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66" r:id="rId2"/>
    <p:sldId id="257" r:id="rId3"/>
    <p:sldId id="268" r:id="rId4"/>
    <p:sldId id="261" r:id="rId5"/>
    <p:sldId id="270" r:id="rId6"/>
    <p:sldId id="474" r:id="rId7"/>
    <p:sldId id="269" r:id="rId8"/>
    <p:sldId id="282" r:id="rId9"/>
    <p:sldId id="273" r:id="rId10"/>
    <p:sldId id="267" r:id="rId11"/>
    <p:sldId id="271" r:id="rId12"/>
    <p:sldId id="275" r:id="rId13"/>
    <p:sldId id="274" r:id="rId14"/>
    <p:sldId id="279" r:id="rId15"/>
    <p:sldId id="276" r:id="rId16"/>
    <p:sldId id="264" r:id="rId17"/>
    <p:sldId id="280" r:id="rId18"/>
    <p:sldId id="470" r:id="rId19"/>
    <p:sldId id="289" r:id="rId20"/>
    <p:sldId id="281" r:id="rId21"/>
    <p:sldId id="265" r:id="rId22"/>
    <p:sldId id="284" r:id="rId23"/>
    <p:sldId id="472" r:id="rId24"/>
    <p:sldId id="285" r:id="rId25"/>
    <p:sldId id="466" r:id="rId26"/>
    <p:sldId id="473" r:id="rId27"/>
    <p:sldId id="291" r:id="rId28"/>
    <p:sldId id="290" r:id="rId29"/>
    <p:sldId id="475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9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551" userDrawn="1">
          <p15:clr>
            <a:srgbClr val="A4A3A4"/>
          </p15:clr>
        </p15:guide>
        <p15:guide id="4" pos="7129" userDrawn="1">
          <p15:clr>
            <a:srgbClr val="A4A3A4"/>
          </p15:clr>
        </p15:guide>
        <p15:guide id="7" orient="horz" pos="222" userDrawn="1">
          <p15:clr>
            <a:srgbClr val="A4A3A4"/>
          </p15:clr>
        </p15:guide>
        <p15:guide id="8" orient="horz" pos="3838" userDrawn="1">
          <p15:clr>
            <a:srgbClr val="A4A3A4"/>
          </p15:clr>
        </p15:guide>
        <p15:guide id="9" orient="horz" pos="345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2F0FE"/>
    <a:srgbClr val="F9E6E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515" autoAdjust="0"/>
    <p:restoredTop sz="94416" autoAdjust="0"/>
  </p:normalViewPr>
  <p:slideViewPr>
    <p:cSldViewPr snapToGrid="0" showGuides="1">
      <p:cViewPr varScale="1">
        <p:scale>
          <a:sx n="103" d="100"/>
          <a:sy n="103" d="100"/>
        </p:scale>
        <p:origin x="120" y="216"/>
      </p:cViewPr>
      <p:guideLst>
        <p:guide orient="horz" pos="1094"/>
        <p:guide pos="3840"/>
        <p:guide pos="551"/>
        <p:guide pos="7129"/>
        <p:guide orient="horz" pos="222"/>
        <p:guide orient="horz" pos="3838"/>
        <p:guide orient="horz" pos="3453"/>
      </p:guideLst>
    </p:cSldViewPr>
  </p:slideViewPr>
  <p:notesTextViewPr>
    <p:cViewPr>
      <p:scale>
        <a:sx n="200" d="100"/>
        <a:sy n="2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chemeClr val="accent2">
                <a:lumMod val="50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>
                  <a:lumMod val="5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006-4D39-9984-6F825423EF0C}"/>
              </c:ext>
            </c:extLst>
          </c:dPt>
          <c:dPt>
            <c:idx val="1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679-4226-8A77-D2ED58DAF8C2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6679-4226-8A77-D2ED58DAF8C2}"/>
              </c:ext>
            </c:extLst>
          </c:dPt>
          <c:dPt>
            <c:idx val="3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679-4226-8A77-D2ED58DAF8C2}"/>
              </c:ext>
            </c:extLst>
          </c:dPt>
          <c:dPt>
            <c:idx val="4"/>
            <c:bubble3D val="0"/>
            <c:spPr>
              <a:solidFill>
                <a:schemeClr val="accent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6679-4226-8A77-D2ED58DAF8C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产品一</c:v>
                </c:pt>
                <c:pt idx="1">
                  <c:v>产品二</c:v>
                </c:pt>
                <c:pt idx="2">
                  <c:v>产品三</c:v>
                </c:pt>
                <c:pt idx="3">
                  <c:v>产品四</c:v>
                </c:pt>
                <c:pt idx="4">
                  <c:v>产品五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0.32</c:v>
                </c:pt>
                <c:pt idx="1">
                  <c:v>0.2</c:v>
                </c:pt>
                <c:pt idx="2">
                  <c:v>0.24</c:v>
                </c:pt>
                <c:pt idx="3">
                  <c:v>0.16</c:v>
                </c:pt>
                <c:pt idx="4">
                  <c:v>0.08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679-4226-8A77-D2ED58DAF8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3126047705626551"/>
          <c:y val="0.14277283671977631"/>
          <c:w val="0.18819006243801453"/>
          <c:h val="0.7252646550585858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441D8DB-DA67-426B-BD5F-6C32F1A28228}" type="datetimeFigureOut">
              <a:rPr lang="zh-CN" altLang="en-US" smtClean="0"/>
              <a:t>2021/12/15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6DAEC7-1C34-42AC-BD6C-B18735B545B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36686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6DAEC7-1C34-42AC-BD6C-B18735B545BF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23709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6DAEC7-1C34-42AC-BD6C-B18735B545B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91826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6DAEC7-1C34-42AC-BD6C-B18735B545B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98633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2A6CFE3-F845-43C2-A6C1-6F07B8C5A9BC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07193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39446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9091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176A623-FEDD-4E8A-BF0B-AECCD0A73E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xmlns="" id="{3EED75E8-E131-49C4-A2A5-C87B5092F15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EA9141FB-03D8-4F46-B85D-A9790487CE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D9CFC-3746-4F56-AFA6-836DBF2568DC}" type="datetimeFigureOut">
              <a:rPr lang="zh-CN" altLang="en-US" smtClean="0"/>
              <a:t>2021/12/15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95FC58C5-5484-4525-8F18-79E148C9AE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644EF780-7602-4DF4-9E80-BB0DB497FA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C681AC-6E35-41AD-95C9-00ECCD2F446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18574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面-上">
            <a:extLst>
              <a:ext uri="{FF2B5EF4-FFF2-40B4-BE49-F238E27FC236}">
                <a16:creationId xmlns:a16="http://schemas.microsoft.com/office/drawing/2014/main" xmlns="" id="{0D53CFBC-FAB2-4C8F-B6E0-0D50649D5777}"/>
              </a:ext>
            </a:extLst>
          </p:cNvPr>
          <p:cNvSpPr/>
          <p:nvPr userDrawn="1"/>
        </p:nvSpPr>
        <p:spPr>
          <a:xfrm>
            <a:off x="5778500" y="-22860000"/>
            <a:ext cx="635000" cy="635000"/>
          </a:xfrm>
          <a:prstGeom prst="ellipse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页面-下">
            <a:extLst>
              <a:ext uri="{FF2B5EF4-FFF2-40B4-BE49-F238E27FC236}">
                <a16:creationId xmlns:a16="http://schemas.microsoft.com/office/drawing/2014/main" xmlns="" id="{BD4D257C-B639-4C37-889C-EE109BA5B9DC}"/>
              </a:ext>
            </a:extLst>
          </p:cNvPr>
          <p:cNvSpPr/>
          <p:nvPr userDrawn="1"/>
        </p:nvSpPr>
        <p:spPr>
          <a:xfrm>
            <a:off x="5778500" y="22860000"/>
            <a:ext cx="635000" cy="635000"/>
          </a:xfrm>
          <a:prstGeom prst="ellipse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664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56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sv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39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jpeg"/><Relationship Id="rId5" Type="http://schemas.openxmlformats.org/officeDocument/2006/relationships/image" Target="../media/image37.jpeg"/><Relationship Id="rId4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5.sv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7" Type="http://schemas.openxmlformats.org/officeDocument/2006/relationships/image" Target="../media/image49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png"/><Relationship Id="rId5" Type="http://schemas.microsoft.com/office/2007/relationships/hdphoto" Target="../media/hdphoto2.wdp"/><Relationship Id="rId4" Type="http://schemas.openxmlformats.org/officeDocument/2006/relationships/image" Target="../media/image4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21" Type="http://schemas.openxmlformats.org/officeDocument/2006/relationships/slideLayout" Target="../slideLayouts/slideLayout2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image" Target="../media/image47.pn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image" Target="../media/image44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1.jpg"/><Relationship Id="rId12" Type="http://schemas.openxmlformats.org/officeDocument/2006/relationships/image" Target="../media/image56.jpg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image" Target="../media/image50.jpg"/><Relationship Id="rId11" Type="http://schemas.openxmlformats.org/officeDocument/2006/relationships/image" Target="../media/image55.png"/><Relationship Id="rId5" Type="http://schemas.openxmlformats.org/officeDocument/2006/relationships/image" Target="../media/image49.png"/><Relationship Id="rId10" Type="http://schemas.openxmlformats.org/officeDocument/2006/relationships/image" Target="../media/image54.jpe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5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jpg"/><Relationship Id="rId5" Type="http://schemas.openxmlformats.org/officeDocument/2006/relationships/image" Target="file:///C:\Users\&#23439;&#27901;\AppData\Local\Temp\2021111100210-290.png" TargetMode="External"/><Relationship Id="rId4" Type="http://schemas.openxmlformats.org/officeDocument/2006/relationships/image" Target="../media/image5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hyperlink" Target="http://www.51pptmoban.com/zt/GDnianzhong/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svg"/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svg"/><Relationship Id="rId5" Type="http://schemas.openxmlformats.org/officeDocument/2006/relationships/image" Target="../media/image7.png"/><Relationship Id="rId4" Type="http://schemas.openxmlformats.org/officeDocument/2006/relationships/image" Target="../media/image7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3" Type="http://schemas.openxmlformats.org/officeDocument/2006/relationships/image" Target="../media/image11.jpeg"/><Relationship Id="rId7" Type="http://schemas.openxmlformats.org/officeDocument/2006/relationships/image" Target="../media/image15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jpeg"/><Relationship Id="rId9" Type="http://schemas.openxmlformats.org/officeDocument/2006/relationships/image" Target="../media/image17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svg"/><Relationship Id="rId3" Type="http://schemas.openxmlformats.org/officeDocument/2006/relationships/image" Target="../media/image18.png"/><Relationship Id="rId7" Type="http://schemas.openxmlformats.org/officeDocument/2006/relationships/image" Target="../media/image20.png"/><Relationship Id="rId12" Type="http://schemas.openxmlformats.org/officeDocument/2006/relationships/image" Target="../media/image11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svg"/><Relationship Id="rId11" Type="http://schemas.openxmlformats.org/officeDocument/2006/relationships/image" Target="../media/image22.png"/><Relationship Id="rId5" Type="http://schemas.openxmlformats.org/officeDocument/2006/relationships/image" Target="../media/image19.png"/><Relationship Id="rId10" Type="http://schemas.openxmlformats.org/officeDocument/2006/relationships/image" Target="../media/image26.svg"/><Relationship Id="rId4" Type="http://schemas.openxmlformats.org/officeDocument/2006/relationships/image" Target="../media/image20.svg"/><Relationship Id="rId9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D8F67F5-F919-4294-B5B8-38EE1866603B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xmlns="" id="{BEB24556-E9A8-440F-A492-C34544BC5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19056"/>
            <a:stretch>
              <a:fillRect/>
            </a:stretch>
          </p:blipFill>
          <p:spPr>
            <a:xfrm>
              <a:off x="0" y="0"/>
              <a:ext cx="12192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sp>
          <p:nvSpPr>
            <p:cNvPr id="5" name="矩形 4">
              <a:extLst>
                <a:ext uri="{FF2B5EF4-FFF2-40B4-BE49-F238E27FC236}">
                  <a16:creationId xmlns:a16="http://schemas.microsoft.com/office/drawing/2014/main" xmlns="" id="{E96F59AA-B805-47F7-94C7-C3C5E5C903B7}"/>
                </a:ext>
              </a:extLst>
            </p:cNvPr>
            <p:cNvSpPr/>
            <p:nvPr/>
          </p:nvSpPr>
          <p:spPr>
            <a:xfrm>
              <a:off x="0" y="5592278"/>
              <a:ext cx="12192000" cy="1265722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72353FCC-B544-4CEC-AA11-37BFB515A880}"/>
                </a:ext>
              </a:extLst>
            </p:cNvPr>
            <p:cNvSpPr txBox="1"/>
            <p:nvPr/>
          </p:nvSpPr>
          <p:spPr>
            <a:xfrm>
              <a:off x="2020904" y="5947189"/>
              <a:ext cx="32918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ea"/>
                  <a:ea typeface="+mj-ea"/>
                </a:rPr>
                <a:t>言己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F8F5887B-8553-47DB-88BD-0E0A9B13145E}"/>
                </a:ext>
              </a:extLst>
            </p:cNvPr>
            <p:cNvSpPr txBox="1"/>
            <p:nvPr/>
          </p:nvSpPr>
          <p:spPr>
            <a:xfrm>
              <a:off x="7970854" y="5947189"/>
              <a:ext cx="329184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ea"/>
                  <a:ea typeface="+mj-ea"/>
                </a:rPr>
                <a:t>18758604055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AE8D6C1D-8A10-4780-9B2B-482B71BEA089}"/>
                </a:ext>
              </a:extLst>
            </p:cNvPr>
            <p:cNvSpPr txBox="1"/>
            <p:nvPr/>
          </p:nvSpPr>
          <p:spPr>
            <a:xfrm>
              <a:off x="929306" y="5851364"/>
              <a:ext cx="20790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ea"/>
                  <a:ea typeface="+mj-ea"/>
                </a:rPr>
                <a:t>作者：</a:t>
              </a: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DA80E25F-9663-4B93-94EA-770CDF845175}"/>
                </a:ext>
              </a:extLst>
            </p:cNvPr>
            <p:cNvCxnSpPr/>
            <p:nvPr/>
          </p:nvCxnSpPr>
          <p:spPr>
            <a:xfrm>
              <a:off x="2105994" y="6369050"/>
              <a:ext cx="3206750" cy="0"/>
            </a:xfrm>
            <a:prstGeom prst="line">
              <a:avLst/>
            </a:prstGeom>
            <a:ln w="158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0CD42A07-EACC-4F58-86C6-9F095C0A1EF0}"/>
                </a:ext>
              </a:extLst>
            </p:cNvPr>
            <p:cNvSpPr txBox="1"/>
            <p:nvPr/>
          </p:nvSpPr>
          <p:spPr>
            <a:xfrm>
              <a:off x="6002019" y="5851364"/>
              <a:ext cx="20790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ea"/>
                  <a:ea typeface="+mj-ea"/>
                </a:rPr>
                <a:t>联系方式：</a:t>
              </a:r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BE60F788-152C-4ACC-8EE5-DB861836DA65}"/>
                </a:ext>
              </a:extLst>
            </p:cNvPr>
            <p:cNvCxnSpPr/>
            <p:nvPr/>
          </p:nvCxnSpPr>
          <p:spPr>
            <a:xfrm>
              <a:off x="8055944" y="6369050"/>
              <a:ext cx="3206750" cy="0"/>
            </a:xfrm>
            <a:prstGeom prst="line">
              <a:avLst/>
            </a:prstGeom>
            <a:ln w="158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xmlns="" id="{839A69A5-B9B2-4EC0-951D-2FE34D3A65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1676"/>
            <a:stretch/>
          </p:blipFill>
          <p:spPr>
            <a:xfrm>
              <a:off x="2216617" y="29634"/>
              <a:ext cx="7818034" cy="9084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432747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: 圆角 12">
            <a:extLst>
              <a:ext uri="{FF2B5EF4-FFF2-40B4-BE49-F238E27FC236}">
                <a16:creationId xmlns:a16="http://schemas.microsoft.com/office/drawing/2014/main" xmlns="" id="{8D868F56-E941-428D-B400-B3D3A53683E8}"/>
              </a:ext>
            </a:extLst>
          </p:cNvPr>
          <p:cNvSpPr/>
          <p:nvPr/>
        </p:nvSpPr>
        <p:spPr>
          <a:xfrm>
            <a:off x="874714" y="1788885"/>
            <a:ext cx="5764212" cy="3280230"/>
          </a:xfrm>
          <a:prstGeom prst="roundRect">
            <a:avLst>
              <a:gd name="adj" fmla="val 3335"/>
            </a:avLst>
          </a:prstGeom>
          <a:gradFill flip="none" rotWithShape="1">
            <a:gsLst>
              <a:gs pos="5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10800000" scaled="1"/>
            <a:tileRect/>
          </a:gradFill>
          <a:ln w="190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  <a:effectLst>
            <a:innerShdw blurRad="254000">
              <a:schemeClr val="bg1"/>
            </a:innerShdw>
            <a:reflection blurRad="25400" stA="20000" endPos="2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16807A6E-4649-4B13-BC11-45FAC90D77C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80000">
                <a:schemeClr val="bg1"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45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图形 2">
            <a:extLst>
              <a:ext uri="{FF2B5EF4-FFF2-40B4-BE49-F238E27FC236}">
                <a16:creationId xmlns:a16="http://schemas.microsoft.com/office/drawing/2014/main" xmlns="" id="{88390DD4-E2A1-4B8E-9C89-49C98A8A7FCA}"/>
              </a:ext>
            </a:extLst>
          </p:cNvPr>
          <p:cNvSpPr/>
          <p:nvPr/>
        </p:nvSpPr>
        <p:spPr>
          <a:xfrm>
            <a:off x="-897826" y="774719"/>
            <a:ext cx="10844855" cy="6083281"/>
          </a:xfrm>
          <a:custGeom>
            <a:avLst/>
            <a:gdLst>
              <a:gd name="connsiteX0" fmla="*/ 11956914 w 12192439"/>
              <a:gd name="connsiteY0" fmla="*/ 5126213 h 6839191"/>
              <a:gd name="connsiteX1" fmla="*/ 12173680 w 12192439"/>
              <a:gd name="connsiteY1" fmla="*/ 5045189 h 6839191"/>
              <a:gd name="connsiteX2" fmla="*/ 12171881 w 12192439"/>
              <a:gd name="connsiteY2" fmla="*/ 5040427 h 6839191"/>
              <a:gd name="connsiteX3" fmla="*/ 11955114 w 12192439"/>
              <a:gd name="connsiteY3" fmla="*/ 5121452 h 6839191"/>
              <a:gd name="connsiteX4" fmla="*/ 9836423 w 12192439"/>
              <a:gd name="connsiteY4" fmla="*/ 5898124 h 6839191"/>
              <a:gd name="connsiteX5" fmla="*/ 9826067 w 12192439"/>
              <a:gd name="connsiteY5" fmla="*/ 5881559 h 6839191"/>
              <a:gd name="connsiteX6" fmla="*/ 11934535 w 12192439"/>
              <a:gd name="connsiteY6" fmla="*/ 5092228 h 6839191"/>
              <a:gd name="connsiteX7" fmla="*/ 12192439 w 12192439"/>
              <a:gd name="connsiteY7" fmla="*/ 4993937 h 6839191"/>
              <a:gd name="connsiteX8" fmla="*/ 12190596 w 12192439"/>
              <a:gd name="connsiteY8" fmla="*/ 4989088 h 6839191"/>
              <a:gd name="connsiteX9" fmla="*/ 11932693 w 12192439"/>
              <a:gd name="connsiteY9" fmla="*/ 5087379 h 6839191"/>
              <a:gd name="connsiteX10" fmla="*/ 9823303 w 12192439"/>
              <a:gd name="connsiteY10" fmla="*/ 5877062 h 6839191"/>
              <a:gd name="connsiteX11" fmla="*/ 9670865 w 12192439"/>
              <a:gd name="connsiteY11" fmla="*/ 5513013 h 6839191"/>
              <a:gd name="connsiteX12" fmla="*/ 9606405 w 12192439"/>
              <a:gd name="connsiteY12" fmla="*/ 5177289 h 6839191"/>
              <a:gd name="connsiteX13" fmla="*/ 9456600 w 12192439"/>
              <a:gd name="connsiteY13" fmla="*/ 4600050 h 6839191"/>
              <a:gd name="connsiteX14" fmla="*/ 9401926 w 12192439"/>
              <a:gd name="connsiteY14" fmla="*/ 4503383 h 6839191"/>
              <a:gd name="connsiteX15" fmla="*/ 9378976 w 12192439"/>
              <a:gd name="connsiteY15" fmla="*/ 4460951 h 6839191"/>
              <a:gd name="connsiteX16" fmla="*/ 9357738 w 12192439"/>
              <a:gd name="connsiteY16" fmla="*/ 4415557 h 6839191"/>
              <a:gd name="connsiteX17" fmla="*/ 9338826 w 12192439"/>
              <a:gd name="connsiteY17" fmla="*/ 4367904 h 6839191"/>
              <a:gd name="connsiteX18" fmla="*/ 9322437 w 12192439"/>
              <a:gd name="connsiteY18" fmla="*/ 4318561 h 6839191"/>
              <a:gd name="connsiteX19" fmla="*/ 9309032 w 12192439"/>
              <a:gd name="connsiteY19" fmla="*/ 4268802 h 6839191"/>
              <a:gd name="connsiteX20" fmla="*/ 9297206 w 12192439"/>
              <a:gd name="connsiteY20" fmla="*/ 4213206 h 6839191"/>
              <a:gd name="connsiteX21" fmla="*/ 9288672 w 12192439"/>
              <a:gd name="connsiteY21" fmla="*/ 4159979 h 6839191"/>
              <a:gd name="connsiteX22" fmla="*/ 9281958 w 12192439"/>
              <a:gd name="connsiteY22" fmla="*/ 4100895 h 6839191"/>
              <a:gd name="connsiteX23" fmla="*/ 9277965 w 12192439"/>
              <a:gd name="connsiteY23" fmla="*/ 4043939 h 6839191"/>
              <a:gd name="connsiteX24" fmla="*/ 9276166 w 12192439"/>
              <a:gd name="connsiteY24" fmla="*/ 3985250 h 6839191"/>
              <a:gd name="connsiteX25" fmla="*/ 9276364 w 12192439"/>
              <a:gd name="connsiteY25" fmla="*/ 3923731 h 6839191"/>
              <a:gd name="connsiteX26" fmla="*/ 9278514 w 12192439"/>
              <a:gd name="connsiteY26" fmla="*/ 3863023 h 6839191"/>
              <a:gd name="connsiteX27" fmla="*/ 9281738 w 12192439"/>
              <a:gd name="connsiteY27" fmla="*/ 3816116 h 6839191"/>
              <a:gd name="connsiteX28" fmla="*/ 9282441 w 12192439"/>
              <a:gd name="connsiteY28" fmla="*/ 3800297 h 6839191"/>
              <a:gd name="connsiteX29" fmla="*/ 9284876 w 12192439"/>
              <a:gd name="connsiteY29" fmla="*/ 3776843 h 6839191"/>
              <a:gd name="connsiteX30" fmla="*/ 9287926 w 12192439"/>
              <a:gd name="connsiteY30" fmla="*/ 3738251 h 6839191"/>
              <a:gd name="connsiteX31" fmla="*/ 9288014 w 12192439"/>
              <a:gd name="connsiteY31" fmla="*/ 3737549 h 6839191"/>
              <a:gd name="connsiteX32" fmla="*/ 9294902 w 12192439"/>
              <a:gd name="connsiteY32" fmla="*/ 3674998 h 6839191"/>
              <a:gd name="connsiteX33" fmla="*/ 9303261 w 12192439"/>
              <a:gd name="connsiteY33" fmla="*/ 3611219 h 6839191"/>
              <a:gd name="connsiteX34" fmla="*/ 9312718 w 12192439"/>
              <a:gd name="connsiteY34" fmla="*/ 3547966 h 6839191"/>
              <a:gd name="connsiteX35" fmla="*/ 9323205 w 12192439"/>
              <a:gd name="connsiteY35" fmla="*/ 3484670 h 6839191"/>
              <a:gd name="connsiteX36" fmla="*/ 9334768 w 12192439"/>
              <a:gd name="connsiteY36" fmla="*/ 3420671 h 6839191"/>
              <a:gd name="connsiteX37" fmla="*/ 9347097 w 12192439"/>
              <a:gd name="connsiteY37" fmla="*/ 3357089 h 6839191"/>
              <a:gd name="connsiteX38" fmla="*/ 9359867 w 12192439"/>
              <a:gd name="connsiteY38" fmla="*/ 3295306 h 6839191"/>
              <a:gd name="connsiteX39" fmla="*/ 9374237 w 12192439"/>
              <a:gd name="connsiteY39" fmla="*/ 3228960 h 6839191"/>
              <a:gd name="connsiteX40" fmla="*/ 9388103 w 12192439"/>
              <a:gd name="connsiteY40" fmla="*/ 3167682 h 6839191"/>
              <a:gd name="connsiteX41" fmla="*/ 9402869 w 12192439"/>
              <a:gd name="connsiteY41" fmla="*/ 3105000 h 6839191"/>
              <a:gd name="connsiteX42" fmla="*/ 9418073 w 12192439"/>
              <a:gd name="connsiteY42" fmla="*/ 3042625 h 6839191"/>
              <a:gd name="connsiteX43" fmla="*/ 9433672 w 12192439"/>
              <a:gd name="connsiteY43" fmla="*/ 2980425 h 6839191"/>
              <a:gd name="connsiteX44" fmla="*/ 9449118 w 12192439"/>
              <a:gd name="connsiteY44" fmla="*/ 2920441 h 6839191"/>
              <a:gd name="connsiteX45" fmla="*/ 9465310 w 12192439"/>
              <a:gd name="connsiteY45" fmla="*/ 2859251 h 6839191"/>
              <a:gd name="connsiteX46" fmla="*/ 9481765 w 12192439"/>
              <a:gd name="connsiteY46" fmla="*/ 2798324 h 6839191"/>
              <a:gd name="connsiteX47" fmla="*/ 9498461 w 12192439"/>
              <a:gd name="connsiteY47" fmla="*/ 2737660 h 6839191"/>
              <a:gd name="connsiteX48" fmla="*/ 9515881 w 12192439"/>
              <a:gd name="connsiteY48" fmla="*/ 2675110 h 6839191"/>
              <a:gd name="connsiteX49" fmla="*/ 9532292 w 12192439"/>
              <a:gd name="connsiteY49" fmla="*/ 2617013 h 6839191"/>
              <a:gd name="connsiteX50" fmla="*/ 9549691 w 12192439"/>
              <a:gd name="connsiteY50" fmla="*/ 2556261 h 6839191"/>
              <a:gd name="connsiteX51" fmla="*/ 9566519 w 12192439"/>
              <a:gd name="connsiteY51" fmla="*/ 2498493 h 6839191"/>
              <a:gd name="connsiteX52" fmla="*/ 9583939 w 12192439"/>
              <a:gd name="connsiteY52" fmla="*/ 2439475 h 6839191"/>
              <a:gd name="connsiteX53" fmla="*/ 9606142 w 12192439"/>
              <a:gd name="connsiteY53" fmla="*/ 2359987 h 6839191"/>
              <a:gd name="connsiteX54" fmla="*/ 9591486 w 12192439"/>
              <a:gd name="connsiteY54" fmla="*/ 2257505 h 6839191"/>
              <a:gd name="connsiteX55" fmla="*/ 9338695 w 12192439"/>
              <a:gd name="connsiteY55" fmla="*/ 2236399 h 6839191"/>
              <a:gd name="connsiteX56" fmla="*/ 8797503 w 12192439"/>
              <a:gd name="connsiteY56" fmla="*/ 2429514 h 6839191"/>
              <a:gd name="connsiteX57" fmla="*/ 7318821 w 12192439"/>
              <a:gd name="connsiteY57" fmla="*/ 3166387 h 6839191"/>
              <a:gd name="connsiteX58" fmla="*/ 6433897 w 12192439"/>
              <a:gd name="connsiteY58" fmla="*/ 3622364 h 6839191"/>
              <a:gd name="connsiteX59" fmla="*/ 6353706 w 12192439"/>
              <a:gd name="connsiteY59" fmla="*/ 3659531 h 6839191"/>
              <a:gd name="connsiteX60" fmla="*/ 6275293 w 12192439"/>
              <a:gd name="connsiteY60" fmla="*/ 3692418 h 6839191"/>
              <a:gd name="connsiteX61" fmla="*/ 6271497 w 12192439"/>
              <a:gd name="connsiteY61" fmla="*/ 3693976 h 6839191"/>
              <a:gd name="connsiteX62" fmla="*/ 6239400 w 12192439"/>
              <a:gd name="connsiteY62" fmla="*/ 3705999 h 6839191"/>
              <a:gd name="connsiteX63" fmla="*/ 6209079 w 12192439"/>
              <a:gd name="connsiteY63" fmla="*/ 3717145 h 6839191"/>
              <a:gd name="connsiteX64" fmla="*/ 6194466 w 12192439"/>
              <a:gd name="connsiteY64" fmla="*/ 3722520 h 6839191"/>
              <a:gd name="connsiteX65" fmla="*/ 6145343 w 12192439"/>
              <a:gd name="connsiteY65" fmla="*/ 3738426 h 6839191"/>
              <a:gd name="connsiteX66" fmla="*/ 6123886 w 12192439"/>
              <a:gd name="connsiteY66" fmla="*/ 3745337 h 6839191"/>
              <a:gd name="connsiteX67" fmla="*/ 6087773 w 12192439"/>
              <a:gd name="connsiteY67" fmla="*/ 3755276 h 6839191"/>
              <a:gd name="connsiteX68" fmla="*/ 6056267 w 12192439"/>
              <a:gd name="connsiteY68" fmla="*/ 3763964 h 6839191"/>
              <a:gd name="connsiteX69" fmla="*/ 6036719 w 12192439"/>
              <a:gd name="connsiteY69" fmla="*/ 3768265 h 6839191"/>
              <a:gd name="connsiteX70" fmla="*/ 5993431 w 12192439"/>
              <a:gd name="connsiteY70" fmla="*/ 3777896 h 6839191"/>
              <a:gd name="connsiteX71" fmla="*/ 5990821 w 12192439"/>
              <a:gd name="connsiteY71" fmla="*/ 3778313 h 6839191"/>
              <a:gd name="connsiteX72" fmla="*/ 5937002 w 12192439"/>
              <a:gd name="connsiteY72" fmla="*/ 3787133 h 6839191"/>
              <a:gd name="connsiteX73" fmla="*/ 5887483 w 12192439"/>
              <a:gd name="connsiteY73" fmla="*/ 3792289 h 6839191"/>
              <a:gd name="connsiteX74" fmla="*/ 5844196 w 12192439"/>
              <a:gd name="connsiteY74" fmla="*/ 3794264 h 6839191"/>
              <a:gd name="connsiteX75" fmla="*/ 5805999 w 12192439"/>
              <a:gd name="connsiteY75" fmla="*/ 3793912 h 6839191"/>
              <a:gd name="connsiteX76" fmla="*/ 5771728 w 12192439"/>
              <a:gd name="connsiteY76" fmla="*/ 3791894 h 6839191"/>
              <a:gd name="connsiteX77" fmla="*/ 5748275 w 12192439"/>
              <a:gd name="connsiteY77" fmla="*/ 3788779 h 6839191"/>
              <a:gd name="connsiteX78" fmla="*/ 5738402 w 12192439"/>
              <a:gd name="connsiteY78" fmla="*/ 3788055 h 6839191"/>
              <a:gd name="connsiteX79" fmla="*/ 5726752 w 12192439"/>
              <a:gd name="connsiteY79" fmla="*/ 3785619 h 6839191"/>
              <a:gd name="connsiteX80" fmla="*/ 5672845 w 12192439"/>
              <a:gd name="connsiteY80" fmla="*/ 3768418 h 6839191"/>
              <a:gd name="connsiteX81" fmla="*/ 5644082 w 12192439"/>
              <a:gd name="connsiteY81" fmla="*/ 3749989 h 6839191"/>
              <a:gd name="connsiteX82" fmla="*/ 5639628 w 12192439"/>
              <a:gd name="connsiteY82" fmla="*/ 3747005 h 6839191"/>
              <a:gd name="connsiteX83" fmla="*/ 5635811 w 12192439"/>
              <a:gd name="connsiteY83" fmla="*/ 3743451 h 6839191"/>
              <a:gd name="connsiteX84" fmla="*/ 5614990 w 12192439"/>
              <a:gd name="connsiteY84" fmla="*/ 3724560 h 6839191"/>
              <a:gd name="connsiteX85" fmla="*/ 5594915 w 12192439"/>
              <a:gd name="connsiteY85" fmla="*/ 3701304 h 6839191"/>
              <a:gd name="connsiteX86" fmla="*/ 5577934 w 12192439"/>
              <a:gd name="connsiteY86" fmla="*/ 3677434 h 6839191"/>
              <a:gd name="connsiteX87" fmla="*/ 5563190 w 12192439"/>
              <a:gd name="connsiteY87" fmla="*/ 3653168 h 6839191"/>
              <a:gd name="connsiteX88" fmla="*/ 5549982 w 12192439"/>
              <a:gd name="connsiteY88" fmla="*/ 3628442 h 6839191"/>
              <a:gd name="connsiteX89" fmla="*/ 5538091 w 12192439"/>
              <a:gd name="connsiteY89" fmla="*/ 3603562 h 6839191"/>
              <a:gd name="connsiteX90" fmla="*/ 5526880 w 12192439"/>
              <a:gd name="connsiteY90" fmla="*/ 3577892 h 6839191"/>
              <a:gd name="connsiteX91" fmla="*/ 5516611 w 12192439"/>
              <a:gd name="connsiteY91" fmla="*/ 3552376 h 6839191"/>
              <a:gd name="connsiteX92" fmla="*/ 5506782 w 12192439"/>
              <a:gd name="connsiteY92" fmla="*/ 3526202 h 6839191"/>
              <a:gd name="connsiteX93" fmla="*/ 5497502 w 12192439"/>
              <a:gd name="connsiteY93" fmla="*/ 3499918 h 6839191"/>
              <a:gd name="connsiteX94" fmla="*/ 5488660 w 12192439"/>
              <a:gd name="connsiteY94" fmla="*/ 3473415 h 6839191"/>
              <a:gd name="connsiteX95" fmla="*/ 5480169 w 12192439"/>
              <a:gd name="connsiteY95" fmla="*/ 3446757 h 6839191"/>
              <a:gd name="connsiteX96" fmla="*/ 5472008 w 12192439"/>
              <a:gd name="connsiteY96" fmla="*/ 3419859 h 6839191"/>
              <a:gd name="connsiteX97" fmla="*/ 5464109 w 12192439"/>
              <a:gd name="connsiteY97" fmla="*/ 3392720 h 6839191"/>
              <a:gd name="connsiteX98" fmla="*/ 5456496 w 12192439"/>
              <a:gd name="connsiteY98" fmla="*/ 3365602 h 6839191"/>
              <a:gd name="connsiteX99" fmla="*/ 5449234 w 12192439"/>
              <a:gd name="connsiteY99" fmla="*/ 3338725 h 6839191"/>
              <a:gd name="connsiteX100" fmla="*/ 5441928 w 12192439"/>
              <a:gd name="connsiteY100" fmla="*/ 3310884 h 6839191"/>
              <a:gd name="connsiteX101" fmla="*/ 5434885 w 12192439"/>
              <a:gd name="connsiteY101" fmla="*/ 3283283 h 6839191"/>
              <a:gd name="connsiteX102" fmla="*/ 5427996 w 12192439"/>
              <a:gd name="connsiteY102" fmla="*/ 3255573 h 6839191"/>
              <a:gd name="connsiteX103" fmla="*/ 5421305 w 12192439"/>
              <a:gd name="connsiteY103" fmla="*/ 3227973 h 6839191"/>
              <a:gd name="connsiteX104" fmla="*/ 5414723 w 12192439"/>
              <a:gd name="connsiteY104" fmla="*/ 3200109 h 6839191"/>
              <a:gd name="connsiteX105" fmla="*/ 5403424 w 12192439"/>
              <a:gd name="connsiteY105" fmla="*/ 3156515 h 6839191"/>
              <a:gd name="connsiteX106" fmla="*/ 4723616 w 12192439"/>
              <a:gd name="connsiteY106" fmla="*/ 2816073 h 6839191"/>
              <a:gd name="connsiteX107" fmla="*/ 4718592 w 12192439"/>
              <a:gd name="connsiteY107" fmla="*/ 2815327 h 6839191"/>
              <a:gd name="connsiteX108" fmla="*/ 3731472 w 12192439"/>
              <a:gd name="connsiteY108" fmla="*/ 2753413 h 6839191"/>
              <a:gd name="connsiteX109" fmla="*/ 4907121 w 12192439"/>
              <a:gd name="connsiteY109" fmla="*/ 1917771 h 6839191"/>
              <a:gd name="connsiteX110" fmla="*/ 5715672 w 12192439"/>
              <a:gd name="connsiteY110" fmla="*/ 1369267 h 6839191"/>
              <a:gd name="connsiteX111" fmla="*/ 5758060 w 12192439"/>
              <a:gd name="connsiteY111" fmla="*/ 1338775 h 6839191"/>
              <a:gd name="connsiteX112" fmla="*/ 6133978 w 12192439"/>
              <a:gd name="connsiteY112" fmla="*/ 802019 h 6839191"/>
              <a:gd name="connsiteX113" fmla="*/ 6017170 w 12192439"/>
              <a:gd name="connsiteY113" fmla="*/ 676993 h 6839191"/>
              <a:gd name="connsiteX114" fmla="*/ 5860431 w 12192439"/>
              <a:gd name="connsiteY114" fmla="*/ 603349 h 6839191"/>
              <a:gd name="connsiteX115" fmla="*/ 5232380 w 12192439"/>
              <a:gd name="connsiteY115" fmla="*/ 454362 h 6839191"/>
              <a:gd name="connsiteX116" fmla="*/ 3022331 w 12192439"/>
              <a:gd name="connsiteY116" fmla="*/ 273088 h 6839191"/>
              <a:gd name="connsiteX117" fmla="*/ 3018447 w 12192439"/>
              <a:gd name="connsiteY117" fmla="*/ 272917 h 6839191"/>
              <a:gd name="connsiteX118" fmla="*/ 2821229 w 12192439"/>
              <a:gd name="connsiteY118" fmla="*/ 264510 h 6839191"/>
              <a:gd name="connsiteX119" fmla="*/ 3179596 w 12192439"/>
              <a:gd name="connsiteY119" fmla="*/ 98552 h 6839191"/>
              <a:gd name="connsiteX120" fmla="*/ 3393268 w 12192439"/>
              <a:gd name="connsiteY120" fmla="*/ 1564 h 6839191"/>
              <a:gd name="connsiteX121" fmla="*/ 3392544 w 12192439"/>
              <a:gd name="connsiteY121" fmla="*/ 0 h 6839191"/>
              <a:gd name="connsiteX122" fmla="*/ 3178894 w 12192439"/>
              <a:gd name="connsiteY122" fmla="*/ 96977 h 6839191"/>
              <a:gd name="connsiteX123" fmla="*/ 2817609 w 12192439"/>
              <a:gd name="connsiteY123" fmla="*/ 264367 h 6839191"/>
              <a:gd name="connsiteX124" fmla="*/ 2769561 w 12192439"/>
              <a:gd name="connsiteY124" fmla="*/ 262403 h 6839191"/>
              <a:gd name="connsiteX125" fmla="*/ 3094578 w 12192439"/>
              <a:gd name="connsiteY125" fmla="*/ 104355 h 6839191"/>
              <a:gd name="connsiteX126" fmla="*/ 3299080 w 12192439"/>
              <a:gd name="connsiteY126" fmla="*/ 6793 h 6839191"/>
              <a:gd name="connsiteX127" fmla="*/ 3298268 w 12192439"/>
              <a:gd name="connsiteY127" fmla="*/ 5154 h 6839191"/>
              <a:gd name="connsiteX128" fmla="*/ 3093811 w 12192439"/>
              <a:gd name="connsiteY128" fmla="*/ 102703 h 6839191"/>
              <a:gd name="connsiteX129" fmla="*/ 2765897 w 12192439"/>
              <a:gd name="connsiteY129" fmla="*/ 262252 h 6839191"/>
              <a:gd name="connsiteX130" fmla="*/ 2717673 w 12192439"/>
              <a:gd name="connsiteY130" fmla="*/ 260328 h 6839191"/>
              <a:gd name="connsiteX131" fmla="*/ 3010351 w 12192439"/>
              <a:gd name="connsiteY131" fmla="*/ 110101 h 6839191"/>
              <a:gd name="connsiteX132" fmla="*/ 3204870 w 12192439"/>
              <a:gd name="connsiteY132" fmla="*/ 12010 h 6839191"/>
              <a:gd name="connsiteX133" fmla="*/ 3203993 w 12192439"/>
              <a:gd name="connsiteY133" fmla="*/ 10305 h 6839191"/>
              <a:gd name="connsiteX134" fmla="*/ 3009496 w 12192439"/>
              <a:gd name="connsiteY134" fmla="*/ 108379 h 6839191"/>
              <a:gd name="connsiteX135" fmla="*/ 2713943 w 12192439"/>
              <a:gd name="connsiteY135" fmla="*/ 260179 h 6839191"/>
              <a:gd name="connsiteX136" fmla="*/ 2665610 w 12192439"/>
              <a:gd name="connsiteY136" fmla="*/ 258265 h 6839191"/>
              <a:gd name="connsiteX137" fmla="*/ 2926980 w 12192439"/>
              <a:gd name="connsiteY137" fmla="*/ 115759 h 6839191"/>
              <a:gd name="connsiteX138" fmla="*/ 3110661 w 12192439"/>
              <a:gd name="connsiteY138" fmla="*/ 17229 h 6839191"/>
              <a:gd name="connsiteX139" fmla="*/ 3109695 w 12192439"/>
              <a:gd name="connsiteY139" fmla="*/ 15465 h 6839191"/>
              <a:gd name="connsiteX140" fmla="*/ 2926036 w 12192439"/>
              <a:gd name="connsiteY140" fmla="*/ 113976 h 6839191"/>
              <a:gd name="connsiteX141" fmla="*/ 2661858 w 12192439"/>
              <a:gd name="connsiteY141" fmla="*/ 258123 h 6839191"/>
              <a:gd name="connsiteX142" fmla="*/ 2613327 w 12192439"/>
              <a:gd name="connsiteY142" fmla="*/ 256256 h 6839191"/>
              <a:gd name="connsiteX143" fmla="*/ 2844508 w 12192439"/>
              <a:gd name="connsiteY143" fmla="*/ 121341 h 6839191"/>
              <a:gd name="connsiteX144" fmla="*/ 3016473 w 12192439"/>
              <a:gd name="connsiteY144" fmla="*/ 22442 h 6839191"/>
              <a:gd name="connsiteX145" fmla="*/ 3015397 w 12192439"/>
              <a:gd name="connsiteY145" fmla="*/ 20626 h 6839191"/>
              <a:gd name="connsiteX146" fmla="*/ 2843476 w 12192439"/>
              <a:gd name="connsiteY146" fmla="*/ 119498 h 6839191"/>
              <a:gd name="connsiteX147" fmla="*/ 2609575 w 12192439"/>
              <a:gd name="connsiteY147" fmla="*/ 256109 h 6839191"/>
              <a:gd name="connsiteX148" fmla="*/ 2560891 w 12192439"/>
              <a:gd name="connsiteY148" fmla="*/ 254261 h 6839191"/>
              <a:gd name="connsiteX149" fmla="*/ 2763045 w 12192439"/>
              <a:gd name="connsiteY149" fmla="*/ 126802 h 6839191"/>
              <a:gd name="connsiteX150" fmla="*/ 2922284 w 12192439"/>
              <a:gd name="connsiteY150" fmla="*/ 27646 h 6839191"/>
              <a:gd name="connsiteX151" fmla="*/ 2921078 w 12192439"/>
              <a:gd name="connsiteY151" fmla="*/ 25795 h 6839191"/>
              <a:gd name="connsiteX152" fmla="*/ 2761882 w 12192439"/>
              <a:gd name="connsiteY152" fmla="*/ 124913 h 6839191"/>
              <a:gd name="connsiteX153" fmla="*/ 2557161 w 12192439"/>
              <a:gd name="connsiteY153" fmla="*/ 254121 h 6839191"/>
              <a:gd name="connsiteX154" fmla="*/ 2508323 w 12192439"/>
              <a:gd name="connsiteY154" fmla="*/ 252300 h 6839191"/>
              <a:gd name="connsiteX155" fmla="*/ 2682635 w 12192439"/>
              <a:gd name="connsiteY155" fmla="*/ 132129 h 6839191"/>
              <a:gd name="connsiteX156" fmla="*/ 2828119 w 12192439"/>
              <a:gd name="connsiteY156" fmla="*/ 32844 h 6839191"/>
              <a:gd name="connsiteX157" fmla="*/ 2826780 w 12192439"/>
              <a:gd name="connsiteY157" fmla="*/ 30975 h 6839191"/>
              <a:gd name="connsiteX158" fmla="*/ 2681363 w 12192439"/>
              <a:gd name="connsiteY158" fmla="*/ 130207 h 6839191"/>
              <a:gd name="connsiteX159" fmla="*/ 2504637 w 12192439"/>
              <a:gd name="connsiteY159" fmla="*/ 252164 h 6839191"/>
              <a:gd name="connsiteX160" fmla="*/ 2455601 w 12192439"/>
              <a:gd name="connsiteY160" fmla="*/ 250378 h 6839191"/>
              <a:gd name="connsiteX161" fmla="*/ 2603344 w 12192439"/>
              <a:gd name="connsiteY161" fmla="*/ 137313 h 6839191"/>
              <a:gd name="connsiteX162" fmla="*/ 2733952 w 12192439"/>
              <a:gd name="connsiteY162" fmla="*/ 38031 h 6839191"/>
              <a:gd name="connsiteX163" fmla="*/ 2732439 w 12192439"/>
              <a:gd name="connsiteY163" fmla="*/ 36166 h 6839191"/>
              <a:gd name="connsiteX164" fmla="*/ 2601940 w 12192439"/>
              <a:gd name="connsiteY164" fmla="*/ 135378 h 6839191"/>
              <a:gd name="connsiteX165" fmla="*/ 2452003 w 12192439"/>
              <a:gd name="connsiteY165" fmla="*/ 250246 h 6839191"/>
              <a:gd name="connsiteX166" fmla="*/ 2402901 w 12192439"/>
              <a:gd name="connsiteY166" fmla="*/ 248474 h 6839191"/>
              <a:gd name="connsiteX167" fmla="*/ 2525238 w 12192439"/>
              <a:gd name="connsiteY167" fmla="*/ 142359 h 6839191"/>
              <a:gd name="connsiteX168" fmla="*/ 2639808 w 12192439"/>
              <a:gd name="connsiteY168" fmla="*/ 43195 h 6839191"/>
              <a:gd name="connsiteX169" fmla="*/ 2638097 w 12192439"/>
              <a:gd name="connsiteY169" fmla="*/ 41374 h 6839191"/>
              <a:gd name="connsiteX170" fmla="*/ 2523659 w 12192439"/>
              <a:gd name="connsiteY170" fmla="*/ 140439 h 6839191"/>
              <a:gd name="connsiteX171" fmla="*/ 2399413 w 12192439"/>
              <a:gd name="connsiteY171" fmla="*/ 248351 h 6839191"/>
              <a:gd name="connsiteX172" fmla="*/ 2350333 w 12192439"/>
              <a:gd name="connsiteY172" fmla="*/ 246626 h 6839191"/>
              <a:gd name="connsiteX173" fmla="*/ 2448339 w 12192439"/>
              <a:gd name="connsiteY173" fmla="*/ 147333 h 6839191"/>
              <a:gd name="connsiteX174" fmla="*/ 2545686 w 12192439"/>
              <a:gd name="connsiteY174" fmla="*/ 48336 h 6839191"/>
              <a:gd name="connsiteX175" fmla="*/ 2543734 w 12192439"/>
              <a:gd name="connsiteY175" fmla="*/ 46611 h 6839191"/>
              <a:gd name="connsiteX176" fmla="*/ 2446540 w 12192439"/>
              <a:gd name="connsiteY176" fmla="*/ 145472 h 6839191"/>
              <a:gd name="connsiteX177" fmla="*/ 2346933 w 12192439"/>
              <a:gd name="connsiteY177" fmla="*/ 246508 h 6839191"/>
              <a:gd name="connsiteX178" fmla="*/ 2298007 w 12192439"/>
              <a:gd name="connsiteY178" fmla="*/ 244810 h 6839191"/>
              <a:gd name="connsiteX179" fmla="*/ 2372668 w 12192439"/>
              <a:gd name="connsiteY179" fmla="*/ 152359 h 6839191"/>
              <a:gd name="connsiteX180" fmla="*/ 2451564 w 12192439"/>
              <a:gd name="connsiteY180" fmla="*/ 53432 h 6839191"/>
              <a:gd name="connsiteX181" fmla="*/ 2449370 w 12192439"/>
              <a:gd name="connsiteY181" fmla="*/ 51890 h 6839191"/>
              <a:gd name="connsiteX182" fmla="*/ 2370628 w 12192439"/>
              <a:gd name="connsiteY182" fmla="*/ 150620 h 6839191"/>
              <a:gd name="connsiteX183" fmla="*/ 2294760 w 12192439"/>
              <a:gd name="connsiteY183" fmla="*/ 244698 h 6839191"/>
              <a:gd name="connsiteX184" fmla="*/ 2258208 w 12192439"/>
              <a:gd name="connsiteY184" fmla="*/ 243452 h 6839191"/>
              <a:gd name="connsiteX185" fmla="*/ 2309898 w 12192439"/>
              <a:gd name="connsiteY185" fmla="*/ 146984 h 6839191"/>
              <a:gd name="connsiteX186" fmla="*/ 2357464 w 12192439"/>
              <a:gd name="connsiteY186" fmla="*/ 58472 h 6839191"/>
              <a:gd name="connsiteX187" fmla="*/ 2354985 w 12192439"/>
              <a:gd name="connsiteY187" fmla="*/ 57230 h 6839191"/>
              <a:gd name="connsiteX188" fmla="*/ 2307463 w 12192439"/>
              <a:gd name="connsiteY188" fmla="*/ 145630 h 6839191"/>
              <a:gd name="connsiteX189" fmla="*/ 2255136 w 12192439"/>
              <a:gd name="connsiteY189" fmla="*/ 243349 h 6839191"/>
              <a:gd name="connsiteX190" fmla="*/ 2206013 w 12192439"/>
              <a:gd name="connsiteY190" fmla="*/ 241696 h 6839191"/>
              <a:gd name="connsiteX191" fmla="*/ 2234206 w 12192439"/>
              <a:gd name="connsiteY191" fmla="*/ 154553 h 6839191"/>
              <a:gd name="connsiteX192" fmla="*/ 2263364 w 12192439"/>
              <a:gd name="connsiteY192" fmla="*/ 63428 h 6839191"/>
              <a:gd name="connsiteX193" fmla="*/ 2260577 w 12192439"/>
              <a:gd name="connsiteY193" fmla="*/ 62645 h 6839191"/>
              <a:gd name="connsiteX194" fmla="*/ 2231463 w 12192439"/>
              <a:gd name="connsiteY194" fmla="*/ 153628 h 6839191"/>
              <a:gd name="connsiteX195" fmla="*/ 2203029 w 12192439"/>
              <a:gd name="connsiteY195" fmla="*/ 241598 h 6839191"/>
              <a:gd name="connsiteX196" fmla="*/ 2153688 w 12192439"/>
              <a:gd name="connsiteY196" fmla="*/ 239963 h 6839191"/>
              <a:gd name="connsiteX197" fmla="*/ 2160876 w 12192439"/>
              <a:gd name="connsiteY197" fmla="*/ 164497 h 6839191"/>
              <a:gd name="connsiteX198" fmla="*/ 2169217 w 12192439"/>
              <a:gd name="connsiteY198" fmla="*/ 68301 h 6839191"/>
              <a:gd name="connsiteX199" fmla="*/ 2166240 w 12192439"/>
              <a:gd name="connsiteY199" fmla="*/ 68154 h 6839191"/>
              <a:gd name="connsiteX200" fmla="*/ 2157914 w 12192439"/>
              <a:gd name="connsiteY200" fmla="*/ 164185 h 6839191"/>
              <a:gd name="connsiteX201" fmla="*/ 2150707 w 12192439"/>
              <a:gd name="connsiteY201" fmla="*/ 239867 h 6839191"/>
              <a:gd name="connsiteX202" fmla="*/ 2101270 w 12192439"/>
              <a:gd name="connsiteY202" fmla="*/ 238267 h 6839191"/>
              <a:gd name="connsiteX203" fmla="*/ 2092430 w 12192439"/>
              <a:gd name="connsiteY203" fmla="*/ 179383 h 6839191"/>
              <a:gd name="connsiteX204" fmla="*/ 2074988 w 12192439"/>
              <a:gd name="connsiteY204" fmla="*/ 73110 h 6839191"/>
              <a:gd name="connsiteX205" fmla="*/ 2071973 w 12192439"/>
              <a:gd name="connsiteY205" fmla="*/ 73720 h 6839191"/>
              <a:gd name="connsiteX206" fmla="*/ 2089385 w 12192439"/>
              <a:gd name="connsiteY206" fmla="*/ 179824 h 6839191"/>
              <a:gd name="connsiteX207" fmla="*/ 2098139 w 12192439"/>
              <a:gd name="connsiteY207" fmla="*/ 238166 h 6839191"/>
              <a:gd name="connsiteX208" fmla="*/ 2048783 w 12192439"/>
              <a:gd name="connsiteY208" fmla="*/ 236582 h 6839191"/>
              <a:gd name="connsiteX209" fmla="*/ 2036619 w 12192439"/>
              <a:gd name="connsiteY209" fmla="*/ 207161 h 6839191"/>
              <a:gd name="connsiteX210" fmla="*/ 1980668 w 12192439"/>
              <a:gd name="connsiteY210" fmla="*/ 77926 h 6839191"/>
              <a:gd name="connsiteX211" fmla="*/ 1977803 w 12192439"/>
              <a:gd name="connsiteY211" fmla="*/ 79282 h 6839191"/>
              <a:gd name="connsiteX212" fmla="*/ 2033688 w 12192439"/>
              <a:gd name="connsiteY212" fmla="*/ 208370 h 6839191"/>
              <a:gd name="connsiteX213" fmla="*/ 2045305 w 12192439"/>
              <a:gd name="connsiteY213" fmla="*/ 236473 h 6839191"/>
              <a:gd name="connsiteX214" fmla="*/ 1984288 w 12192439"/>
              <a:gd name="connsiteY214" fmla="*/ 234562 h 6839191"/>
              <a:gd name="connsiteX215" fmla="*/ 1960069 w 12192439"/>
              <a:gd name="connsiteY215" fmla="*/ 194918 h 6839191"/>
              <a:gd name="connsiteX216" fmla="*/ 1886285 w 12192439"/>
              <a:gd name="connsiteY216" fmla="*/ 82795 h 6839191"/>
              <a:gd name="connsiteX217" fmla="*/ 1883696 w 12192439"/>
              <a:gd name="connsiteY217" fmla="*/ 84787 h 6839191"/>
              <a:gd name="connsiteX218" fmla="*/ 1957276 w 12192439"/>
              <a:gd name="connsiteY218" fmla="*/ 196612 h 6839191"/>
              <a:gd name="connsiteX219" fmla="*/ 1980365 w 12192439"/>
              <a:gd name="connsiteY219" fmla="*/ 234441 h 6839191"/>
              <a:gd name="connsiteX220" fmla="*/ 1930832 w 12192439"/>
              <a:gd name="connsiteY220" fmla="*/ 232921 h 6839191"/>
              <a:gd name="connsiteX221" fmla="*/ 1905142 w 12192439"/>
              <a:gd name="connsiteY221" fmla="*/ 204774 h 6839191"/>
              <a:gd name="connsiteX222" fmla="*/ 1791882 w 12192439"/>
              <a:gd name="connsiteY222" fmla="*/ 87742 h 6839191"/>
              <a:gd name="connsiteX223" fmla="*/ 1789611 w 12192439"/>
              <a:gd name="connsiteY223" fmla="*/ 90219 h 6839191"/>
              <a:gd name="connsiteX224" fmla="*/ 1902656 w 12192439"/>
              <a:gd name="connsiteY224" fmla="*/ 207036 h 6839191"/>
              <a:gd name="connsiteX225" fmla="*/ 1926139 w 12192439"/>
              <a:gd name="connsiteY225" fmla="*/ 232778 h 6839191"/>
              <a:gd name="connsiteX226" fmla="*/ 1877090 w 12192439"/>
              <a:gd name="connsiteY226" fmla="*/ 231286 h 6839191"/>
              <a:gd name="connsiteX227" fmla="*/ 1857182 w 12192439"/>
              <a:gd name="connsiteY227" fmla="*/ 215230 h 6839191"/>
              <a:gd name="connsiteX228" fmla="*/ 1697485 w 12192439"/>
              <a:gd name="connsiteY228" fmla="*/ 92747 h 6839191"/>
              <a:gd name="connsiteX229" fmla="*/ 1695515 w 12192439"/>
              <a:gd name="connsiteY229" fmla="*/ 95590 h 6839191"/>
              <a:gd name="connsiteX230" fmla="*/ 1855009 w 12192439"/>
              <a:gd name="connsiteY230" fmla="*/ 217920 h 6839191"/>
              <a:gd name="connsiteX231" fmla="*/ 1871366 w 12192439"/>
              <a:gd name="connsiteY231" fmla="*/ 231115 h 6839191"/>
              <a:gd name="connsiteX232" fmla="*/ 1823153 w 12192439"/>
              <a:gd name="connsiteY232" fmla="*/ 229684 h 6839191"/>
              <a:gd name="connsiteX233" fmla="*/ 1817896 w 12192439"/>
              <a:gd name="connsiteY233" fmla="*/ 226393 h 6839191"/>
              <a:gd name="connsiteX234" fmla="*/ 1603107 w 12192439"/>
              <a:gd name="connsiteY234" fmla="*/ 97795 h 6839191"/>
              <a:gd name="connsiteX235" fmla="*/ 1601400 w 12192439"/>
              <a:gd name="connsiteY235" fmla="*/ 100915 h 6839191"/>
              <a:gd name="connsiteX236" fmla="*/ 1816007 w 12192439"/>
              <a:gd name="connsiteY236" fmla="*/ 229406 h 6839191"/>
              <a:gd name="connsiteX237" fmla="*/ 1816119 w 12192439"/>
              <a:gd name="connsiteY237" fmla="*/ 229476 h 6839191"/>
              <a:gd name="connsiteX238" fmla="*/ 1769042 w 12192439"/>
              <a:gd name="connsiteY238" fmla="*/ 228096 h 6839191"/>
              <a:gd name="connsiteX239" fmla="*/ 1508747 w 12192439"/>
              <a:gd name="connsiteY239" fmla="*/ 102874 h 6839191"/>
              <a:gd name="connsiteX240" fmla="*/ 1507269 w 12192439"/>
              <a:gd name="connsiteY240" fmla="*/ 106211 h 6839191"/>
              <a:gd name="connsiteX241" fmla="*/ 1760416 w 12192439"/>
              <a:gd name="connsiteY241" fmla="*/ 227846 h 6839191"/>
              <a:gd name="connsiteX242" fmla="*/ 1714796 w 12192439"/>
              <a:gd name="connsiteY242" fmla="*/ 226527 h 6839191"/>
              <a:gd name="connsiteX243" fmla="*/ 1414406 w 12192439"/>
              <a:gd name="connsiteY243" fmla="*/ 107971 h 6839191"/>
              <a:gd name="connsiteX244" fmla="*/ 1413118 w 12192439"/>
              <a:gd name="connsiteY244" fmla="*/ 111490 h 6839191"/>
              <a:gd name="connsiteX245" fmla="*/ 1704236 w 12192439"/>
              <a:gd name="connsiteY245" fmla="*/ 226222 h 6839191"/>
              <a:gd name="connsiteX246" fmla="*/ 1660479 w 12192439"/>
              <a:gd name="connsiteY246" fmla="*/ 224989 h 6839191"/>
              <a:gd name="connsiteX247" fmla="*/ 1320069 w 12192439"/>
              <a:gd name="connsiteY247" fmla="*/ 113078 h 6839191"/>
              <a:gd name="connsiteX248" fmla="*/ 1318941 w 12192439"/>
              <a:gd name="connsiteY248" fmla="*/ 116751 h 6839191"/>
              <a:gd name="connsiteX249" fmla="*/ 1647583 w 12192439"/>
              <a:gd name="connsiteY249" fmla="*/ 224623 h 6839191"/>
              <a:gd name="connsiteX250" fmla="*/ 1606033 w 12192439"/>
              <a:gd name="connsiteY250" fmla="*/ 223458 h 6839191"/>
              <a:gd name="connsiteX251" fmla="*/ 1225754 w 12192439"/>
              <a:gd name="connsiteY251" fmla="*/ 118199 h 6839191"/>
              <a:gd name="connsiteX252" fmla="*/ 1224764 w 12192439"/>
              <a:gd name="connsiteY252" fmla="*/ 122012 h 6839191"/>
              <a:gd name="connsiteX253" fmla="*/ 1590357 w 12192439"/>
              <a:gd name="connsiteY253" fmla="*/ 223030 h 6839191"/>
              <a:gd name="connsiteX254" fmla="*/ 1551478 w 12192439"/>
              <a:gd name="connsiteY254" fmla="*/ 221959 h 6839191"/>
              <a:gd name="connsiteX255" fmla="*/ 1131449 w 12192439"/>
              <a:gd name="connsiteY255" fmla="*/ 123322 h 6839191"/>
              <a:gd name="connsiteX256" fmla="*/ 1130578 w 12192439"/>
              <a:gd name="connsiteY256" fmla="*/ 127262 h 6839191"/>
              <a:gd name="connsiteX257" fmla="*/ 1532429 w 12192439"/>
              <a:gd name="connsiteY257" fmla="*/ 221435 h 6839191"/>
              <a:gd name="connsiteX258" fmla="*/ 1496957 w 12192439"/>
              <a:gd name="connsiteY258" fmla="*/ 220478 h 6839191"/>
              <a:gd name="connsiteX259" fmla="*/ 1037149 w 12192439"/>
              <a:gd name="connsiteY259" fmla="*/ 128449 h 6839191"/>
              <a:gd name="connsiteX260" fmla="*/ 1036381 w 12192439"/>
              <a:gd name="connsiteY260" fmla="*/ 132510 h 6839191"/>
              <a:gd name="connsiteX261" fmla="*/ 1473764 w 12192439"/>
              <a:gd name="connsiteY261" fmla="*/ 219855 h 6839191"/>
              <a:gd name="connsiteX262" fmla="*/ 1442256 w 12192439"/>
              <a:gd name="connsiteY262" fmla="*/ 219008 h 6839191"/>
              <a:gd name="connsiteX263" fmla="*/ 942858 w 12192439"/>
              <a:gd name="connsiteY263" fmla="*/ 133581 h 6839191"/>
              <a:gd name="connsiteX264" fmla="*/ 942180 w 12192439"/>
              <a:gd name="connsiteY264" fmla="*/ 137754 h 6839191"/>
              <a:gd name="connsiteX265" fmla="*/ 1414070 w 12192439"/>
              <a:gd name="connsiteY265" fmla="*/ 218267 h 6839191"/>
              <a:gd name="connsiteX266" fmla="*/ 1387830 w 12192439"/>
              <a:gd name="connsiteY266" fmla="*/ 217576 h 6839191"/>
              <a:gd name="connsiteX267" fmla="*/ 848572 w 12192439"/>
              <a:gd name="connsiteY267" fmla="*/ 138715 h 6839191"/>
              <a:gd name="connsiteX268" fmla="*/ 847977 w 12192439"/>
              <a:gd name="connsiteY268" fmla="*/ 142998 h 6839191"/>
              <a:gd name="connsiteX269" fmla="*/ 1353233 w 12192439"/>
              <a:gd name="connsiteY269" fmla="*/ 216670 h 6839191"/>
              <a:gd name="connsiteX270" fmla="*/ 1332941 w 12192439"/>
              <a:gd name="connsiteY270" fmla="*/ 216147 h 6839191"/>
              <a:gd name="connsiteX271" fmla="*/ 754287 w 12192439"/>
              <a:gd name="connsiteY271" fmla="*/ 143849 h 6839191"/>
              <a:gd name="connsiteX272" fmla="*/ 753765 w 12192439"/>
              <a:gd name="connsiteY272" fmla="*/ 148237 h 6839191"/>
              <a:gd name="connsiteX273" fmla="*/ 1290209 w 12192439"/>
              <a:gd name="connsiteY273" fmla="*/ 215046 h 6839191"/>
              <a:gd name="connsiteX274" fmla="*/ 1278049 w 12192439"/>
              <a:gd name="connsiteY274" fmla="*/ 214732 h 6839191"/>
              <a:gd name="connsiteX275" fmla="*/ 660009 w 12192439"/>
              <a:gd name="connsiteY275" fmla="*/ 148985 h 6839191"/>
              <a:gd name="connsiteX276" fmla="*/ 659553 w 12192439"/>
              <a:gd name="connsiteY276" fmla="*/ 153478 h 6839191"/>
              <a:gd name="connsiteX277" fmla="*/ 1224926 w 12192439"/>
              <a:gd name="connsiteY277" fmla="*/ 213387 h 6839191"/>
              <a:gd name="connsiteX278" fmla="*/ 1223522 w 12192439"/>
              <a:gd name="connsiteY278" fmla="*/ 213352 h 6839191"/>
              <a:gd name="connsiteX279" fmla="*/ 565736 w 12192439"/>
              <a:gd name="connsiteY279" fmla="*/ 154123 h 6839191"/>
              <a:gd name="connsiteX280" fmla="*/ 565341 w 12192439"/>
              <a:gd name="connsiteY280" fmla="*/ 158718 h 6839191"/>
              <a:gd name="connsiteX281" fmla="*/ 1108320 w 12192439"/>
              <a:gd name="connsiteY281" fmla="*/ 207224 h 6839191"/>
              <a:gd name="connsiteX282" fmla="*/ 471464 w 12192439"/>
              <a:gd name="connsiteY282" fmla="*/ 159262 h 6839191"/>
              <a:gd name="connsiteX283" fmla="*/ 471122 w 12192439"/>
              <a:gd name="connsiteY283" fmla="*/ 163957 h 6839191"/>
              <a:gd name="connsiteX284" fmla="*/ 975479 w 12192439"/>
              <a:gd name="connsiteY284" fmla="*/ 201632 h 6839191"/>
              <a:gd name="connsiteX285" fmla="*/ 377193 w 12192439"/>
              <a:gd name="connsiteY285" fmla="*/ 164400 h 6839191"/>
              <a:gd name="connsiteX286" fmla="*/ 376903 w 12192439"/>
              <a:gd name="connsiteY286" fmla="*/ 169196 h 6839191"/>
              <a:gd name="connsiteX287" fmla="*/ 833308 w 12192439"/>
              <a:gd name="connsiteY287" fmla="*/ 197380 h 6839191"/>
              <a:gd name="connsiteX288" fmla="*/ 282922 w 12192439"/>
              <a:gd name="connsiteY288" fmla="*/ 169538 h 6839191"/>
              <a:gd name="connsiteX289" fmla="*/ 282678 w 12192439"/>
              <a:gd name="connsiteY289" fmla="*/ 174431 h 6839191"/>
              <a:gd name="connsiteX290" fmla="*/ 683989 w 12192439"/>
              <a:gd name="connsiteY290" fmla="*/ 194596 h 6839191"/>
              <a:gd name="connsiteX291" fmla="*/ 188657 w 12192439"/>
              <a:gd name="connsiteY291" fmla="*/ 174677 h 6839191"/>
              <a:gd name="connsiteX292" fmla="*/ 188457 w 12192439"/>
              <a:gd name="connsiteY292" fmla="*/ 179668 h 6839191"/>
              <a:gd name="connsiteX293" fmla="*/ 510537 w 12192439"/>
              <a:gd name="connsiteY293" fmla="*/ 192551 h 6839191"/>
              <a:gd name="connsiteX294" fmla="*/ 321178 w 12192439"/>
              <a:gd name="connsiteY294" fmla="*/ 186757 h 6839191"/>
              <a:gd name="connsiteX295" fmla="*/ 94388 w 12192439"/>
              <a:gd name="connsiteY295" fmla="*/ 179815 h 6839191"/>
              <a:gd name="connsiteX296" fmla="*/ 94232 w 12192439"/>
              <a:gd name="connsiteY296" fmla="*/ 184905 h 6839191"/>
              <a:gd name="connsiteX297" fmla="*/ 321025 w 12192439"/>
              <a:gd name="connsiteY297" fmla="*/ 191849 h 6839191"/>
              <a:gd name="connsiteX298" fmla="*/ 359944 w 12192439"/>
              <a:gd name="connsiteY298" fmla="*/ 193038 h 6839191"/>
              <a:gd name="connsiteX299" fmla="*/ 226648 w 12192439"/>
              <a:gd name="connsiteY299" fmla="*/ 190046 h 6839191"/>
              <a:gd name="connsiteX300" fmla="*/ 123 w 12192439"/>
              <a:gd name="connsiteY300" fmla="*/ 184953 h 6839191"/>
              <a:gd name="connsiteX301" fmla="*/ 0 w 12192439"/>
              <a:gd name="connsiteY301" fmla="*/ 190140 h 6839191"/>
              <a:gd name="connsiteX302" fmla="*/ 226525 w 12192439"/>
              <a:gd name="connsiteY302" fmla="*/ 195234 h 6839191"/>
              <a:gd name="connsiteX303" fmla="*/ 994744 w 12192439"/>
              <a:gd name="connsiteY303" fmla="*/ 212898 h 6839191"/>
              <a:gd name="connsiteX304" fmla="*/ 1030576 w 12192439"/>
              <a:gd name="connsiteY304" fmla="*/ 214072 h 6839191"/>
              <a:gd name="connsiteX305" fmla="*/ 1162516 w 12192439"/>
              <a:gd name="connsiteY305" fmla="*/ 219770 h 6839191"/>
              <a:gd name="connsiteX306" fmla="*/ 1257746 w 12192439"/>
              <a:gd name="connsiteY306" fmla="*/ 224989 h 6839191"/>
              <a:gd name="connsiteX307" fmla="*/ 1349359 w 12192439"/>
              <a:gd name="connsiteY307" fmla="*/ 231183 h 6839191"/>
              <a:gd name="connsiteX308" fmla="*/ 1432171 w 12192439"/>
              <a:gd name="connsiteY308" fmla="*/ 237964 h 6839191"/>
              <a:gd name="connsiteX309" fmla="*/ 1511580 w 12192439"/>
              <a:gd name="connsiteY309" fmla="*/ 245742 h 6839191"/>
              <a:gd name="connsiteX310" fmla="*/ 1587235 w 12192439"/>
              <a:gd name="connsiteY310" fmla="*/ 254520 h 6839191"/>
              <a:gd name="connsiteX311" fmla="*/ 1658518 w 12192439"/>
              <a:gd name="connsiteY311" fmla="*/ 264255 h 6839191"/>
              <a:gd name="connsiteX312" fmla="*/ 1722332 w 12192439"/>
              <a:gd name="connsiteY312" fmla="*/ 274459 h 6839191"/>
              <a:gd name="connsiteX313" fmla="*/ 1783646 w 12192439"/>
              <a:gd name="connsiteY313" fmla="*/ 285888 h 6839191"/>
              <a:gd name="connsiteX314" fmla="*/ 1838739 w 12192439"/>
              <a:gd name="connsiteY314" fmla="*/ 297852 h 6839191"/>
              <a:gd name="connsiteX315" fmla="*/ 1889714 w 12192439"/>
              <a:gd name="connsiteY315" fmla="*/ 310722 h 6839191"/>
              <a:gd name="connsiteX316" fmla="*/ 1936014 w 12192439"/>
              <a:gd name="connsiteY316" fmla="*/ 324320 h 6839191"/>
              <a:gd name="connsiteX317" fmla="*/ 1977724 w 12192439"/>
              <a:gd name="connsiteY317" fmla="*/ 338592 h 6839191"/>
              <a:gd name="connsiteX318" fmla="*/ 2015346 w 12192439"/>
              <a:gd name="connsiteY318" fmla="*/ 353616 h 6839191"/>
              <a:gd name="connsiteX319" fmla="*/ 2042047 w 12192439"/>
              <a:gd name="connsiteY319" fmla="*/ 366144 h 6839191"/>
              <a:gd name="connsiteX320" fmla="*/ 2053831 w 12192439"/>
              <a:gd name="connsiteY320" fmla="*/ 372081 h 6839191"/>
              <a:gd name="connsiteX321" fmla="*/ 2057949 w 12192439"/>
              <a:gd name="connsiteY321" fmla="*/ 374376 h 6839191"/>
              <a:gd name="connsiteX322" fmla="*/ 2100418 w 12192439"/>
              <a:gd name="connsiteY322" fmla="*/ 405401 h 6839191"/>
              <a:gd name="connsiteX323" fmla="*/ 2108262 w 12192439"/>
              <a:gd name="connsiteY323" fmla="*/ 413571 h 6839191"/>
              <a:gd name="connsiteX324" fmla="*/ 2118920 w 12192439"/>
              <a:gd name="connsiteY324" fmla="*/ 424623 h 6839191"/>
              <a:gd name="connsiteX325" fmla="*/ 2132995 w 12192439"/>
              <a:gd name="connsiteY325" fmla="*/ 442486 h 6839191"/>
              <a:gd name="connsiteX326" fmla="*/ 2148872 w 12192439"/>
              <a:gd name="connsiteY326" fmla="*/ 465117 h 6839191"/>
              <a:gd name="connsiteX327" fmla="*/ 2156113 w 12192439"/>
              <a:gd name="connsiteY327" fmla="*/ 477662 h 6839191"/>
              <a:gd name="connsiteX328" fmla="*/ 2164072 w 12192439"/>
              <a:gd name="connsiteY328" fmla="*/ 494027 h 6839191"/>
              <a:gd name="connsiteX329" fmla="*/ 2171365 w 12192439"/>
              <a:gd name="connsiteY329" fmla="*/ 510785 h 6839191"/>
              <a:gd name="connsiteX330" fmla="*/ 2177412 w 12192439"/>
              <a:gd name="connsiteY330" fmla="*/ 526336 h 6839191"/>
              <a:gd name="connsiteX331" fmla="*/ 2182329 w 12192439"/>
              <a:gd name="connsiteY331" fmla="*/ 540871 h 6839191"/>
              <a:gd name="connsiteX332" fmla="*/ 2187686 w 12192439"/>
              <a:gd name="connsiteY332" fmla="*/ 557624 h 6839191"/>
              <a:gd name="connsiteX333" fmla="*/ 2192349 w 12192439"/>
              <a:gd name="connsiteY333" fmla="*/ 573463 h 6839191"/>
              <a:gd name="connsiteX334" fmla="*/ 2196579 w 12192439"/>
              <a:gd name="connsiteY334" fmla="*/ 589213 h 6839191"/>
              <a:gd name="connsiteX335" fmla="*/ 2200484 w 12192439"/>
              <a:gd name="connsiteY335" fmla="*/ 604929 h 6839191"/>
              <a:gd name="connsiteX336" fmla="*/ 2204148 w 12192439"/>
              <a:gd name="connsiteY336" fmla="*/ 620820 h 6839191"/>
              <a:gd name="connsiteX337" fmla="*/ 2207351 w 12192439"/>
              <a:gd name="connsiteY337" fmla="*/ 635948 h 6839191"/>
              <a:gd name="connsiteX338" fmla="*/ 2210401 w 12192439"/>
              <a:gd name="connsiteY338" fmla="*/ 651444 h 6839191"/>
              <a:gd name="connsiteX339" fmla="*/ 2210489 w 12192439"/>
              <a:gd name="connsiteY339" fmla="*/ 651696 h 6839191"/>
              <a:gd name="connsiteX340" fmla="*/ 2212507 w 12192439"/>
              <a:gd name="connsiteY340" fmla="*/ 664158 h 6839191"/>
              <a:gd name="connsiteX341" fmla="*/ 2213341 w 12192439"/>
              <a:gd name="connsiteY341" fmla="*/ 667041 h 6839191"/>
              <a:gd name="connsiteX342" fmla="*/ 2214635 w 12192439"/>
              <a:gd name="connsiteY342" fmla="*/ 676879 h 6839191"/>
              <a:gd name="connsiteX343" fmla="*/ 2215952 w 12192439"/>
              <a:gd name="connsiteY343" fmla="*/ 682146 h 6839191"/>
              <a:gd name="connsiteX344" fmla="*/ 2216741 w 12192439"/>
              <a:gd name="connsiteY344" fmla="*/ 689602 h 6839191"/>
              <a:gd name="connsiteX345" fmla="*/ 2218497 w 12192439"/>
              <a:gd name="connsiteY345" fmla="*/ 697331 h 6839191"/>
              <a:gd name="connsiteX346" fmla="*/ 2218870 w 12192439"/>
              <a:gd name="connsiteY346" fmla="*/ 702338 h 6839191"/>
              <a:gd name="connsiteX347" fmla="*/ 2288221 w 12192439"/>
              <a:gd name="connsiteY347" fmla="*/ 776389 h 6839191"/>
              <a:gd name="connsiteX348" fmla="*/ 2396802 w 12192439"/>
              <a:gd name="connsiteY348" fmla="*/ 804635 h 6839191"/>
              <a:gd name="connsiteX349" fmla="*/ 2409089 w 12192439"/>
              <a:gd name="connsiteY349" fmla="*/ 806868 h 6839191"/>
              <a:gd name="connsiteX350" fmla="*/ 3258491 w 12192439"/>
              <a:gd name="connsiteY350" fmla="*/ 841050 h 6839191"/>
              <a:gd name="connsiteX351" fmla="*/ 3503275 w 12192439"/>
              <a:gd name="connsiteY351" fmla="*/ 835245 h 6839191"/>
              <a:gd name="connsiteX352" fmla="*/ 3514771 w 12192439"/>
              <a:gd name="connsiteY352" fmla="*/ 835111 h 6839191"/>
              <a:gd name="connsiteX353" fmla="*/ 4087052 w 12192439"/>
              <a:gd name="connsiteY353" fmla="*/ 837220 h 6839191"/>
              <a:gd name="connsiteX354" fmla="*/ 4131743 w 12192439"/>
              <a:gd name="connsiteY354" fmla="*/ 838639 h 6839191"/>
              <a:gd name="connsiteX355" fmla="*/ 4526289 w 12192439"/>
              <a:gd name="connsiteY355" fmla="*/ 888017 h 6839191"/>
              <a:gd name="connsiteX356" fmla="*/ 4631578 w 12192439"/>
              <a:gd name="connsiteY356" fmla="*/ 976768 h 6839191"/>
              <a:gd name="connsiteX357" fmla="*/ 4550532 w 12192439"/>
              <a:gd name="connsiteY357" fmla="*/ 1113456 h 6839191"/>
              <a:gd name="connsiteX358" fmla="*/ 4396887 w 12192439"/>
              <a:gd name="connsiteY358" fmla="*/ 1225699 h 6839191"/>
              <a:gd name="connsiteX359" fmla="*/ 3398578 w 12192439"/>
              <a:gd name="connsiteY359" fmla="*/ 1729579 h 6839191"/>
              <a:gd name="connsiteX360" fmla="*/ 3165817 w 12192439"/>
              <a:gd name="connsiteY360" fmla="*/ 1834302 h 6839191"/>
              <a:gd name="connsiteX361" fmla="*/ 2925312 w 12192439"/>
              <a:gd name="connsiteY361" fmla="*/ 1941856 h 6839191"/>
              <a:gd name="connsiteX362" fmla="*/ 1983926 w 12192439"/>
              <a:gd name="connsiteY362" fmla="*/ 2424468 h 6839191"/>
              <a:gd name="connsiteX363" fmla="*/ 1964580 w 12192439"/>
              <a:gd name="connsiteY363" fmla="*/ 2437106 h 6839191"/>
              <a:gd name="connsiteX364" fmla="*/ 1803133 w 12192439"/>
              <a:gd name="connsiteY364" fmla="*/ 2612405 h 6839191"/>
              <a:gd name="connsiteX365" fmla="*/ 1833704 w 12192439"/>
              <a:gd name="connsiteY365" fmla="*/ 2672696 h 6839191"/>
              <a:gd name="connsiteX366" fmla="*/ 1862195 w 12192439"/>
              <a:gd name="connsiteY366" fmla="*/ 2716159 h 6839191"/>
              <a:gd name="connsiteX367" fmla="*/ 1890701 w 12192439"/>
              <a:gd name="connsiteY367" fmla="*/ 2759688 h 6839191"/>
              <a:gd name="connsiteX368" fmla="*/ 1919287 w 12192439"/>
              <a:gd name="connsiteY368" fmla="*/ 2803304 h 6839191"/>
              <a:gd name="connsiteX369" fmla="*/ 1947765 w 12192439"/>
              <a:gd name="connsiteY369" fmla="*/ 2846811 h 6839191"/>
              <a:gd name="connsiteX370" fmla="*/ 1976589 w 12192439"/>
              <a:gd name="connsiteY370" fmla="*/ 2890822 h 6839191"/>
              <a:gd name="connsiteX371" fmla="*/ 2005269 w 12192439"/>
              <a:gd name="connsiteY371" fmla="*/ 2934571 h 6839191"/>
              <a:gd name="connsiteX372" fmla="*/ 2033982 w 12192439"/>
              <a:gd name="connsiteY372" fmla="*/ 2978341 h 6839191"/>
              <a:gd name="connsiteX373" fmla="*/ 2062603 w 12192439"/>
              <a:gd name="connsiteY373" fmla="*/ 3022177 h 6839191"/>
              <a:gd name="connsiteX374" fmla="*/ 2091585 w 12192439"/>
              <a:gd name="connsiteY374" fmla="*/ 3066429 h 6839191"/>
              <a:gd name="connsiteX375" fmla="*/ 2120261 w 12192439"/>
              <a:gd name="connsiteY375" fmla="*/ 3110331 h 6839191"/>
              <a:gd name="connsiteX376" fmla="*/ 2149004 w 12192439"/>
              <a:gd name="connsiteY376" fmla="*/ 3154408 h 6839191"/>
              <a:gd name="connsiteX377" fmla="*/ 2178472 w 12192439"/>
              <a:gd name="connsiteY377" fmla="*/ 3199605 h 6839191"/>
              <a:gd name="connsiteX378" fmla="*/ 2206890 w 12192439"/>
              <a:gd name="connsiteY378" fmla="*/ 3243090 h 6839191"/>
              <a:gd name="connsiteX379" fmla="*/ 2236334 w 12192439"/>
              <a:gd name="connsiteY379" fmla="*/ 3288220 h 6839191"/>
              <a:gd name="connsiteX380" fmla="*/ 2265272 w 12192439"/>
              <a:gd name="connsiteY380" fmla="*/ 3332538 h 6839191"/>
              <a:gd name="connsiteX381" fmla="*/ 2294036 w 12192439"/>
              <a:gd name="connsiteY381" fmla="*/ 3376660 h 6839191"/>
              <a:gd name="connsiteX382" fmla="*/ 2323347 w 12192439"/>
              <a:gd name="connsiteY382" fmla="*/ 3421834 h 6839191"/>
              <a:gd name="connsiteX383" fmla="*/ 2353010 w 12192439"/>
              <a:gd name="connsiteY383" fmla="*/ 3467491 h 6839191"/>
              <a:gd name="connsiteX384" fmla="*/ 2382080 w 12192439"/>
              <a:gd name="connsiteY384" fmla="*/ 3511941 h 6839191"/>
              <a:gd name="connsiteX385" fmla="*/ 2411041 w 12192439"/>
              <a:gd name="connsiteY385" fmla="*/ 3556435 h 6839191"/>
              <a:gd name="connsiteX386" fmla="*/ 2440440 w 12192439"/>
              <a:gd name="connsiteY386" fmla="*/ 3601807 h 6839191"/>
              <a:gd name="connsiteX387" fmla="*/ 2469840 w 12192439"/>
              <a:gd name="connsiteY387" fmla="*/ 3647178 h 6839191"/>
              <a:gd name="connsiteX388" fmla="*/ 2499415 w 12192439"/>
              <a:gd name="connsiteY388" fmla="*/ 3692857 h 6839191"/>
              <a:gd name="connsiteX389" fmla="*/ 2528924 w 12192439"/>
              <a:gd name="connsiteY389" fmla="*/ 3738361 h 6839191"/>
              <a:gd name="connsiteX390" fmla="*/ 2558565 w 12192439"/>
              <a:gd name="connsiteY390" fmla="*/ 3784127 h 6839191"/>
              <a:gd name="connsiteX391" fmla="*/ 2588250 w 12192439"/>
              <a:gd name="connsiteY391" fmla="*/ 3830025 h 6839191"/>
              <a:gd name="connsiteX392" fmla="*/ 2617825 w 12192439"/>
              <a:gd name="connsiteY392" fmla="*/ 3875726 h 6839191"/>
              <a:gd name="connsiteX393" fmla="*/ 2647378 w 12192439"/>
              <a:gd name="connsiteY393" fmla="*/ 3921471 h 6839191"/>
              <a:gd name="connsiteX394" fmla="*/ 2676843 w 12192439"/>
              <a:gd name="connsiteY394" fmla="*/ 3967062 h 6839191"/>
              <a:gd name="connsiteX395" fmla="*/ 2706374 w 12192439"/>
              <a:gd name="connsiteY395" fmla="*/ 4012917 h 6839191"/>
              <a:gd name="connsiteX396" fmla="*/ 2736476 w 12192439"/>
              <a:gd name="connsiteY396" fmla="*/ 4059758 h 6839191"/>
              <a:gd name="connsiteX397" fmla="*/ 2765787 w 12192439"/>
              <a:gd name="connsiteY397" fmla="*/ 4105415 h 6839191"/>
              <a:gd name="connsiteX398" fmla="*/ 2766270 w 12192439"/>
              <a:gd name="connsiteY398" fmla="*/ 4106029 h 6839191"/>
              <a:gd name="connsiteX399" fmla="*/ 2793761 w 12192439"/>
              <a:gd name="connsiteY399" fmla="*/ 4149229 h 6839191"/>
              <a:gd name="connsiteX400" fmla="*/ 2795669 w 12192439"/>
              <a:gd name="connsiteY400" fmla="*/ 4151730 h 6839191"/>
              <a:gd name="connsiteX401" fmla="*/ 2826275 w 12192439"/>
              <a:gd name="connsiteY401" fmla="*/ 4199274 h 6839191"/>
              <a:gd name="connsiteX402" fmla="*/ 2856267 w 12192439"/>
              <a:gd name="connsiteY402" fmla="*/ 4245721 h 6839191"/>
              <a:gd name="connsiteX403" fmla="*/ 3019062 w 12192439"/>
              <a:gd name="connsiteY403" fmla="*/ 4414175 h 6839191"/>
              <a:gd name="connsiteX404" fmla="*/ 3259874 w 12192439"/>
              <a:gd name="connsiteY404" fmla="*/ 4515977 h 6839191"/>
              <a:gd name="connsiteX405" fmla="*/ 3528637 w 12192439"/>
              <a:gd name="connsiteY405" fmla="*/ 4548996 h 6839191"/>
              <a:gd name="connsiteX406" fmla="*/ 4060482 w 12192439"/>
              <a:gd name="connsiteY406" fmla="*/ 4499104 h 6839191"/>
              <a:gd name="connsiteX407" fmla="*/ 4832986 w 12192439"/>
              <a:gd name="connsiteY407" fmla="*/ 4303532 h 6839191"/>
              <a:gd name="connsiteX408" fmla="*/ 5103352 w 12192439"/>
              <a:gd name="connsiteY408" fmla="*/ 4209542 h 6839191"/>
              <a:gd name="connsiteX409" fmla="*/ 5153331 w 12192439"/>
              <a:gd name="connsiteY409" fmla="*/ 4234619 h 6839191"/>
              <a:gd name="connsiteX410" fmla="*/ 5308797 w 12192439"/>
              <a:gd name="connsiteY410" fmla="*/ 4263338 h 6839191"/>
              <a:gd name="connsiteX411" fmla="*/ 5638751 w 12192439"/>
              <a:gd name="connsiteY411" fmla="*/ 4246247 h 6839191"/>
              <a:gd name="connsiteX412" fmla="*/ 5713281 w 12192439"/>
              <a:gd name="connsiteY412" fmla="*/ 4238656 h 6839191"/>
              <a:gd name="connsiteX413" fmla="*/ 6563693 w 12192439"/>
              <a:gd name="connsiteY413" fmla="*/ 4142581 h 6839191"/>
              <a:gd name="connsiteX414" fmla="*/ 8574111 w 12192439"/>
              <a:gd name="connsiteY414" fmla="*/ 4068688 h 6839191"/>
              <a:gd name="connsiteX415" fmla="*/ 8538613 w 12192439"/>
              <a:gd name="connsiteY415" fmla="*/ 4113511 h 6839191"/>
              <a:gd name="connsiteX416" fmla="*/ 8099705 w 12192439"/>
              <a:gd name="connsiteY416" fmla="*/ 4648033 h 6839191"/>
              <a:gd name="connsiteX417" fmla="*/ 7475998 w 12192439"/>
              <a:gd name="connsiteY417" fmla="*/ 5414503 h 6839191"/>
              <a:gd name="connsiteX418" fmla="*/ 7035357 w 12192439"/>
              <a:gd name="connsiteY418" fmla="*/ 6032001 h 6839191"/>
              <a:gd name="connsiteX419" fmla="*/ 7029433 w 12192439"/>
              <a:gd name="connsiteY419" fmla="*/ 6042027 h 6839191"/>
              <a:gd name="connsiteX420" fmla="*/ 6888118 w 12192439"/>
              <a:gd name="connsiteY420" fmla="*/ 6403641 h 6839191"/>
              <a:gd name="connsiteX421" fmla="*/ 6949155 w 12192439"/>
              <a:gd name="connsiteY421" fmla="*/ 6555575 h 6839191"/>
              <a:gd name="connsiteX422" fmla="*/ 7202451 w 12192439"/>
              <a:gd name="connsiteY422" fmla="*/ 6623610 h 6839191"/>
              <a:gd name="connsiteX423" fmla="*/ 7204426 w 12192439"/>
              <a:gd name="connsiteY423" fmla="*/ 6623610 h 6839191"/>
              <a:gd name="connsiteX424" fmla="*/ 7467617 w 12192439"/>
              <a:gd name="connsiteY424" fmla="*/ 6598116 h 6839191"/>
              <a:gd name="connsiteX425" fmla="*/ 7473123 w 12192439"/>
              <a:gd name="connsiteY425" fmla="*/ 6597282 h 6839191"/>
              <a:gd name="connsiteX426" fmla="*/ 7834539 w 12192439"/>
              <a:gd name="connsiteY426" fmla="*/ 6528457 h 6839191"/>
              <a:gd name="connsiteX427" fmla="*/ 7895269 w 12192439"/>
              <a:gd name="connsiteY427" fmla="*/ 6515710 h 6839191"/>
              <a:gd name="connsiteX428" fmla="*/ 7998650 w 12192439"/>
              <a:gd name="connsiteY428" fmla="*/ 6494735 h 6839191"/>
              <a:gd name="connsiteX429" fmla="*/ 8087002 w 12192439"/>
              <a:gd name="connsiteY429" fmla="*/ 6477162 h 6839191"/>
              <a:gd name="connsiteX430" fmla="*/ 8175222 w 12192439"/>
              <a:gd name="connsiteY430" fmla="*/ 6460114 h 6839191"/>
              <a:gd name="connsiteX431" fmla="*/ 8262982 w 12192439"/>
              <a:gd name="connsiteY431" fmla="*/ 6443681 h 6839191"/>
              <a:gd name="connsiteX432" fmla="*/ 8350105 w 12192439"/>
              <a:gd name="connsiteY432" fmla="*/ 6427951 h 6839191"/>
              <a:gd name="connsiteX433" fmla="*/ 8436109 w 12192439"/>
              <a:gd name="connsiteY433" fmla="*/ 6412987 h 6839191"/>
              <a:gd name="connsiteX434" fmla="*/ 8522180 w 12192439"/>
              <a:gd name="connsiteY434" fmla="*/ 6398617 h 6839191"/>
              <a:gd name="connsiteX435" fmla="*/ 8599847 w 12192439"/>
              <a:gd name="connsiteY435" fmla="*/ 6386309 h 6839191"/>
              <a:gd name="connsiteX436" fmla="*/ 8694100 w 12192439"/>
              <a:gd name="connsiteY436" fmla="*/ 6372201 h 6839191"/>
              <a:gd name="connsiteX437" fmla="*/ 8778613 w 12192439"/>
              <a:gd name="connsiteY437" fmla="*/ 6360222 h 6839191"/>
              <a:gd name="connsiteX438" fmla="*/ 8862687 w 12192439"/>
              <a:gd name="connsiteY438" fmla="*/ 6349077 h 6839191"/>
              <a:gd name="connsiteX439" fmla="*/ 8946124 w 12192439"/>
              <a:gd name="connsiteY439" fmla="*/ 6338852 h 6839191"/>
              <a:gd name="connsiteX440" fmla="*/ 9023923 w 12192439"/>
              <a:gd name="connsiteY440" fmla="*/ 6330186 h 6839191"/>
              <a:gd name="connsiteX441" fmla="*/ 9111134 w 12192439"/>
              <a:gd name="connsiteY441" fmla="*/ 6321498 h 6839191"/>
              <a:gd name="connsiteX442" fmla="*/ 9190293 w 12192439"/>
              <a:gd name="connsiteY442" fmla="*/ 6314565 h 6839191"/>
              <a:gd name="connsiteX443" fmla="*/ 9192224 w 12192439"/>
              <a:gd name="connsiteY443" fmla="*/ 6314368 h 6839191"/>
              <a:gd name="connsiteX444" fmla="*/ 9242993 w 12192439"/>
              <a:gd name="connsiteY444" fmla="*/ 6310747 h 6839191"/>
              <a:gd name="connsiteX445" fmla="*/ 9271647 w 12192439"/>
              <a:gd name="connsiteY445" fmla="*/ 6308400 h 6839191"/>
              <a:gd name="connsiteX446" fmla="*/ 9296043 w 12192439"/>
              <a:gd name="connsiteY446" fmla="*/ 6307083 h 6839191"/>
              <a:gd name="connsiteX447" fmla="*/ 9350959 w 12192439"/>
              <a:gd name="connsiteY447" fmla="*/ 6303573 h 6839191"/>
              <a:gd name="connsiteX448" fmla="*/ 9431237 w 12192439"/>
              <a:gd name="connsiteY448" fmla="*/ 6299931 h 6839191"/>
              <a:gd name="connsiteX449" fmla="*/ 9508685 w 12192439"/>
              <a:gd name="connsiteY449" fmla="*/ 6297693 h 6839191"/>
              <a:gd name="connsiteX450" fmla="*/ 9587230 w 12192439"/>
              <a:gd name="connsiteY450" fmla="*/ 6296816 h 6839191"/>
              <a:gd name="connsiteX451" fmla="*/ 9658469 w 12192439"/>
              <a:gd name="connsiteY451" fmla="*/ 6297496 h 6839191"/>
              <a:gd name="connsiteX452" fmla="*/ 9737035 w 12192439"/>
              <a:gd name="connsiteY452" fmla="*/ 6299865 h 6839191"/>
              <a:gd name="connsiteX453" fmla="*/ 9809371 w 12192439"/>
              <a:gd name="connsiteY453" fmla="*/ 6303661 h 6839191"/>
              <a:gd name="connsiteX454" fmla="*/ 9878570 w 12192439"/>
              <a:gd name="connsiteY454" fmla="*/ 6308992 h 6839191"/>
              <a:gd name="connsiteX455" fmla="*/ 9948865 w 12192439"/>
              <a:gd name="connsiteY455" fmla="*/ 6316342 h 6839191"/>
              <a:gd name="connsiteX456" fmla="*/ 10018853 w 12192439"/>
              <a:gd name="connsiteY456" fmla="*/ 6325645 h 6839191"/>
              <a:gd name="connsiteX457" fmla="*/ 10085046 w 12192439"/>
              <a:gd name="connsiteY457" fmla="*/ 6336505 h 6839191"/>
              <a:gd name="connsiteX458" fmla="*/ 10148738 w 12192439"/>
              <a:gd name="connsiteY458" fmla="*/ 6349077 h 6839191"/>
              <a:gd name="connsiteX459" fmla="*/ 10209117 w 12192439"/>
              <a:gd name="connsiteY459" fmla="*/ 6363162 h 6839191"/>
              <a:gd name="connsiteX460" fmla="*/ 10272347 w 12192439"/>
              <a:gd name="connsiteY460" fmla="*/ 6380275 h 6839191"/>
              <a:gd name="connsiteX461" fmla="*/ 10330071 w 12192439"/>
              <a:gd name="connsiteY461" fmla="*/ 6398288 h 6839191"/>
              <a:gd name="connsiteX462" fmla="*/ 10386062 w 12192439"/>
              <a:gd name="connsiteY462" fmla="*/ 6418231 h 6839191"/>
              <a:gd name="connsiteX463" fmla="*/ 10440604 w 12192439"/>
              <a:gd name="connsiteY463" fmla="*/ 6440193 h 6839191"/>
              <a:gd name="connsiteX464" fmla="*/ 10469345 w 12192439"/>
              <a:gd name="connsiteY464" fmla="*/ 6453357 h 6839191"/>
              <a:gd name="connsiteX465" fmla="*/ 10490670 w 12192439"/>
              <a:gd name="connsiteY465" fmla="*/ 6462791 h 6839191"/>
              <a:gd name="connsiteX466" fmla="*/ 11447228 w 12192439"/>
              <a:gd name="connsiteY466" fmla="*/ 6817932 h 6839191"/>
              <a:gd name="connsiteX467" fmla="*/ 11516844 w 12192439"/>
              <a:gd name="connsiteY467" fmla="*/ 6839192 h 6839191"/>
              <a:gd name="connsiteX468" fmla="*/ 11517348 w 12192439"/>
              <a:gd name="connsiteY468" fmla="*/ 6837546 h 6839191"/>
              <a:gd name="connsiteX469" fmla="*/ 11447733 w 12192439"/>
              <a:gd name="connsiteY469" fmla="*/ 6816287 h 6839191"/>
              <a:gd name="connsiteX470" fmla="*/ 10516033 w 12192439"/>
              <a:gd name="connsiteY470" fmla="*/ 6473805 h 6839191"/>
              <a:gd name="connsiteX471" fmla="*/ 11477132 w 12192439"/>
              <a:gd name="connsiteY471" fmla="*/ 6772911 h 6839191"/>
              <a:gd name="connsiteX472" fmla="*/ 11535602 w 12192439"/>
              <a:gd name="connsiteY472" fmla="*/ 6787962 h 6839191"/>
              <a:gd name="connsiteX473" fmla="*/ 11536062 w 12192439"/>
              <a:gd name="connsiteY473" fmla="*/ 6786185 h 6839191"/>
              <a:gd name="connsiteX474" fmla="*/ 11477571 w 12192439"/>
              <a:gd name="connsiteY474" fmla="*/ 6771156 h 6839191"/>
              <a:gd name="connsiteX475" fmla="*/ 10490188 w 12192439"/>
              <a:gd name="connsiteY475" fmla="*/ 6460597 h 6839191"/>
              <a:gd name="connsiteX476" fmla="*/ 10480337 w 12192439"/>
              <a:gd name="connsiteY476" fmla="*/ 6455441 h 6839191"/>
              <a:gd name="connsiteX477" fmla="*/ 11496176 w 12192439"/>
              <a:gd name="connsiteY477" fmla="*/ 6724336 h 6839191"/>
              <a:gd name="connsiteX478" fmla="*/ 11554361 w 12192439"/>
              <a:gd name="connsiteY478" fmla="*/ 6736711 h 6839191"/>
              <a:gd name="connsiteX479" fmla="*/ 11554778 w 12192439"/>
              <a:gd name="connsiteY479" fmla="*/ 6734824 h 6839191"/>
              <a:gd name="connsiteX480" fmla="*/ 11496593 w 12192439"/>
              <a:gd name="connsiteY480" fmla="*/ 6722450 h 6839191"/>
              <a:gd name="connsiteX481" fmla="*/ 10466471 w 12192439"/>
              <a:gd name="connsiteY481" fmla="*/ 6448113 h 6839191"/>
              <a:gd name="connsiteX482" fmla="*/ 10452210 w 12192439"/>
              <a:gd name="connsiteY482" fmla="*/ 6440478 h 6839191"/>
              <a:gd name="connsiteX483" fmla="*/ 11520748 w 12192439"/>
              <a:gd name="connsiteY483" fmla="*/ 6676442 h 6839191"/>
              <a:gd name="connsiteX484" fmla="*/ 11573119 w 12192439"/>
              <a:gd name="connsiteY484" fmla="*/ 6685459 h 6839191"/>
              <a:gd name="connsiteX485" fmla="*/ 11573471 w 12192439"/>
              <a:gd name="connsiteY485" fmla="*/ 6683462 h 6839191"/>
              <a:gd name="connsiteX486" fmla="*/ 11521100 w 12192439"/>
              <a:gd name="connsiteY486" fmla="*/ 6674445 h 6839191"/>
              <a:gd name="connsiteX487" fmla="*/ 10442293 w 12192439"/>
              <a:gd name="connsiteY487" fmla="*/ 6435103 h 6839191"/>
              <a:gd name="connsiteX488" fmla="*/ 10426299 w 12192439"/>
              <a:gd name="connsiteY488" fmla="*/ 6426305 h 6839191"/>
              <a:gd name="connsiteX489" fmla="*/ 11545278 w 12192439"/>
              <a:gd name="connsiteY489" fmla="*/ 6627932 h 6839191"/>
              <a:gd name="connsiteX490" fmla="*/ 11591900 w 12192439"/>
              <a:gd name="connsiteY490" fmla="*/ 6634208 h 6839191"/>
              <a:gd name="connsiteX491" fmla="*/ 11592185 w 12192439"/>
              <a:gd name="connsiteY491" fmla="*/ 6632101 h 6839191"/>
              <a:gd name="connsiteX492" fmla="*/ 11545541 w 12192439"/>
              <a:gd name="connsiteY492" fmla="*/ 6625848 h 6839191"/>
              <a:gd name="connsiteX493" fmla="*/ 10418576 w 12192439"/>
              <a:gd name="connsiteY493" fmla="*/ 6421961 h 6839191"/>
              <a:gd name="connsiteX494" fmla="*/ 10401617 w 12192439"/>
              <a:gd name="connsiteY494" fmla="*/ 6412373 h 6839191"/>
              <a:gd name="connsiteX495" fmla="*/ 11569719 w 12192439"/>
              <a:gd name="connsiteY495" fmla="*/ 6578875 h 6839191"/>
              <a:gd name="connsiteX496" fmla="*/ 11610658 w 12192439"/>
              <a:gd name="connsiteY496" fmla="*/ 6582956 h 6839191"/>
              <a:gd name="connsiteX497" fmla="*/ 11610878 w 12192439"/>
              <a:gd name="connsiteY497" fmla="*/ 6580762 h 6839191"/>
              <a:gd name="connsiteX498" fmla="*/ 11569960 w 12192439"/>
              <a:gd name="connsiteY498" fmla="*/ 6576681 h 6839191"/>
              <a:gd name="connsiteX499" fmla="*/ 10394947 w 12192439"/>
              <a:gd name="connsiteY499" fmla="*/ 6408555 h 6839191"/>
              <a:gd name="connsiteX500" fmla="*/ 10377527 w 12192439"/>
              <a:gd name="connsiteY500" fmla="*/ 6398420 h 6839191"/>
              <a:gd name="connsiteX501" fmla="*/ 11594138 w 12192439"/>
              <a:gd name="connsiteY501" fmla="*/ 6529335 h 6839191"/>
              <a:gd name="connsiteX502" fmla="*/ 11629417 w 12192439"/>
              <a:gd name="connsiteY502" fmla="*/ 6531704 h 6839191"/>
              <a:gd name="connsiteX503" fmla="*/ 11629571 w 12192439"/>
              <a:gd name="connsiteY503" fmla="*/ 6529401 h 6839191"/>
              <a:gd name="connsiteX504" fmla="*/ 11594314 w 12192439"/>
              <a:gd name="connsiteY504" fmla="*/ 6527031 h 6839191"/>
              <a:gd name="connsiteX505" fmla="*/ 10371669 w 12192439"/>
              <a:gd name="connsiteY505" fmla="*/ 6394953 h 6839191"/>
              <a:gd name="connsiteX506" fmla="*/ 10354007 w 12192439"/>
              <a:gd name="connsiteY506" fmla="*/ 6384400 h 6839191"/>
              <a:gd name="connsiteX507" fmla="*/ 11618140 w 12192439"/>
              <a:gd name="connsiteY507" fmla="*/ 6479334 h 6839191"/>
              <a:gd name="connsiteX508" fmla="*/ 11648198 w 12192439"/>
              <a:gd name="connsiteY508" fmla="*/ 6480453 h 6839191"/>
              <a:gd name="connsiteX509" fmla="*/ 11648286 w 12192439"/>
              <a:gd name="connsiteY509" fmla="*/ 6478061 h 6839191"/>
              <a:gd name="connsiteX510" fmla="*/ 11618228 w 12192439"/>
              <a:gd name="connsiteY510" fmla="*/ 6476921 h 6839191"/>
              <a:gd name="connsiteX511" fmla="*/ 10348632 w 12192439"/>
              <a:gd name="connsiteY511" fmla="*/ 6381153 h 6839191"/>
              <a:gd name="connsiteX512" fmla="*/ 10330904 w 12192439"/>
              <a:gd name="connsiteY512" fmla="*/ 6370249 h 6839191"/>
              <a:gd name="connsiteX513" fmla="*/ 11641901 w 12192439"/>
              <a:gd name="connsiteY513" fmla="*/ 6428960 h 6839191"/>
              <a:gd name="connsiteX514" fmla="*/ 11666956 w 12192439"/>
              <a:gd name="connsiteY514" fmla="*/ 6429201 h 6839191"/>
              <a:gd name="connsiteX515" fmla="*/ 11667000 w 12192439"/>
              <a:gd name="connsiteY515" fmla="*/ 6426700 h 6839191"/>
              <a:gd name="connsiteX516" fmla="*/ 11641945 w 12192439"/>
              <a:gd name="connsiteY516" fmla="*/ 6426459 h 6839191"/>
              <a:gd name="connsiteX517" fmla="*/ 10325968 w 12192439"/>
              <a:gd name="connsiteY517" fmla="*/ 6367133 h 6839191"/>
              <a:gd name="connsiteX518" fmla="*/ 10308219 w 12192439"/>
              <a:gd name="connsiteY518" fmla="*/ 6355922 h 6839191"/>
              <a:gd name="connsiteX519" fmla="*/ 11102619 w 12192439"/>
              <a:gd name="connsiteY519" fmla="*/ 6384575 h 6839191"/>
              <a:gd name="connsiteX520" fmla="*/ 11665333 w 12192439"/>
              <a:gd name="connsiteY520" fmla="*/ 6378300 h 6839191"/>
              <a:gd name="connsiteX521" fmla="*/ 11685737 w 12192439"/>
              <a:gd name="connsiteY521" fmla="*/ 6377949 h 6839191"/>
              <a:gd name="connsiteX522" fmla="*/ 11685693 w 12192439"/>
              <a:gd name="connsiteY522" fmla="*/ 6375361 h 6839191"/>
              <a:gd name="connsiteX523" fmla="*/ 11665289 w 12192439"/>
              <a:gd name="connsiteY523" fmla="*/ 6375690 h 6839191"/>
              <a:gd name="connsiteX524" fmla="*/ 10303523 w 12192439"/>
              <a:gd name="connsiteY524" fmla="*/ 6352916 h 6839191"/>
              <a:gd name="connsiteX525" fmla="*/ 10285950 w 12192439"/>
              <a:gd name="connsiteY525" fmla="*/ 6341442 h 6839191"/>
              <a:gd name="connsiteX526" fmla="*/ 10752282 w 12192439"/>
              <a:gd name="connsiteY526" fmla="*/ 6353201 h 6839191"/>
              <a:gd name="connsiteX527" fmla="*/ 11688370 w 12192439"/>
              <a:gd name="connsiteY527" fmla="*/ 6327356 h 6839191"/>
              <a:gd name="connsiteX528" fmla="*/ 11704495 w 12192439"/>
              <a:gd name="connsiteY528" fmla="*/ 6326698 h 6839191"/>
              <a:gd name="connsiteX529" fmla="*/ 11704386 w 12192439"/>
              <a:gd name="connsiteY529" fmla="*/ 6323999 h 6839191"/>
              <a:gd name="connsiteX530" fmla="*/ 11688260 w 12192439"/>
              <a:gd name="connsiteY530" fmla="*/ 6324657 h 6839191"/>
              <a:gd name="connsiteX531" fmla="*/ 10281452 w 12192439"/>
              <a:gd name="connsiteY531" fmla="*/ 6338480 h 6839191"/>
              <a:gd name="connsiteX532" fmla="*/ 10263944 w 12192439"/>
              <a:gd name="connsiteY532" fmla="*/ 6326742 h 6839191"/>
              <a:gd name="connsiteX533" fmla="*/ 10478494 w 12192439"/>
              <a:gd name="connsiteY533" fmla="*/ 6329462 h 6839191"/>
              <a:gd name="connsiteX534" fmla="*/ 11710859 w 12192439"/>
              <a:gd name="connsiteY534" fmla="*/ 6276236 h 6839191"/>
              <a:gd name="connsiteX535" fmla="*/ 11723254 w 12192439"/>
              <a:gd name="connsiteY535" fmla="*/ 6275424 h 6839191"/>
              <a:gd name="connsiteX536" fmla="*/ 11723079 w 12192439"/>
              <a:gd name="connsiteY536" fmla="*/ 6272660 h 6839191"/>
              <a:gd name="connsiteX537" fmla="*/ 11710683 w 12192439"/>
              <a:gd name="connsiteY537" fmla="*/ 6273449 h 6839191"/>
              <a:gd name="connsiteX538" fmla="*/ 10259622 w 12192439"/>
              <a:gd name="connsiteY538" fmla="*/ 6323824 h 6839191"/>
              <a:gd name="connsiteX539" fmla="*/ 10242289 w 12192439"/>
              <a:gd name="connsiteY539" fmla="*/ 6311844 h 6839191"/>
              <a:gd name="connsiteX540" fmla="*/ 11732952 w 12192439"/>
              <a:gd name="connsiteY540" fmla="*/ 6224963 h 6839191"/>
              <a:gd name="connsiteX541" fmla="*/ 11742035 w 12192439"/>
              <a:gd name="connsiteY541" fmla="*/ 6224173 h 6839191"/>
              <a:gd name="connsiteX542" fmla="*/ 11741793 w 12192439"/>
              <a:gd name="connsiteY542" fmla="*/ 6221299 h 6839191"/>
              <a:gd name="connsiteX543" fmla="*/ 11732711 w 12192439"/>
              <a:gd name="connsiteY543" fmla="*/ 6222088 h 6839191"/>
              <a:gd name="connsiteX544" fmla="*/ 10238187 w 12192439"/>
              <a:gd name="connsiteY544" fmla="*/ 6308949 h 6839191"/>
              <a:gd name="connsiteX545" fmla="*/ 10220985 w 12192439"/>
              <a:gd name="connsiteY545" fmla="*/ 6296728 h 6839191"/>
              <a:gd name="connsiteX546" fmla="*/ 11754278 w 12192439"/>
              <a:gd name="connsiteY546" fmla="*/ 6173623 h 6839191"/>
              <a:gd name="connsiteX547" fmla="*/ 11760793 w 12192439"/>
              <a:gd name="connsiteY547" fmla="*/ 6172921 h 6839191"/>
              <a:gd name="connsiteX548" fmla="*/ 11760486 w 12192439"/>
              <a:gd name="connsiteY548" fmla="*/ 6169959 h 6839191"/>
              <a:gd name="connsiteX549" fmla="*/ 11753948 w 12192439"/>
              <a:gd name="connsiteY549" fmla="*/ 6170639 h 6839191"/>
              <a:gd name="connsiteX550" fmla="*/ 10216970 w 12192439"/>
              <a:gd name="connsiteY550" fmla="*/ 6293832 h 6839191"/>
              <a:gd name="connsiteX551" fmla="*/ 10200033 w 12192439"/>
              <a:gd name="connsiteY551" fmla="*/ 6281392 h 6839191"/>
              <a:gd name="connsiteX552" fmla="*/ 11775077 w 12192439"/>
              <a:gd name="connsiteY552" fmla="*/ 6122218 h 6839191"/>
              <a:gd name="connsiteX553" fmla="*/ 11779574 w 12192439"/>
              <a:gd name="connsiteY553" fmla="*/ 6121647 h 6839191"/>
              <a:gd name="connsiteX554" fmla="*/ 11779179 w 12192439"/>
              <a:gd name="connsiteY554" fmla="*/ 6118598 h 6839191"/>
              <a:gd name="connsiteX555" fmla="*/ 11774703 w 12192439"/>
              <a:gd name="connsiteY555" fmla="*/ 6119168 h 6839191"/>
              <a:gd name="connsiteX556" fmla="*/ 10196150 w 12192439"/>
              <a:gd name="connsiteY556" fmla="*/ 6278518 h 6839191"/>
              <a:gd name="connsiteX557" fmla="*/ 10179410 w 12192439"/>
              <a:gd name="connsiteY557" fmla="*/ 6265858 h 6839191"/>
              <a:gd name="connsiteX558" fmla="*/ 11795217 w 12192439"/>
              <a:gd name="connsiteY558" fmla="*/ 6070857 h 6839191"/>
              <a:gd name="connsiteX559" fmla="*/ 11798332 w 12192439"/>
              <a:gd name="connsiteY559" fmla="*/ 6070396 h 6839191"/>
              <a:gd name="connsiteX560" fmla="*/ 11797894 w 12192439"/>
              <a:gd name="connsiteY560" fmla="*/ 6067258 h 6839191"/>
              <a:gd name="connsiteX561" fmla="*/ 11794756 w 12192439"/>
              <a:gd name="connsiteY561" fmla="*/ 6067698 h 6839191"/>
              <a:gd name="connsiteX562" fmla="*/ 10175592 w 12192439"/>
              <a:gd name="connsiteY562" fmla="*/ 6262941 h 6839191"/>
              <a:gd name="connsiteX563" fmla="*/ 10159093 w 12192439"/>
              <a:gd name="connsiteY563" fmla="*/ 6250084 h 6839191"/>
              <a:gd name="connsiteX564" fmla="*/ 11814458 w 12192439"/>
              <a:gd name="connsiteY564" fmla="*/ 6019561 h 6839191"/>
              <a:gd name="connsiteX565" fmla="*/ 11817113 w 12192439"/>
              <a:gd name="connsiteY565" fmla="*/ 6019144 h 6839191"/>
              <a:gd name="connsiteX566" fmla="*/ 11816587 w 12192439"/>
              <a:gd name="connsiteY566" fmla="*/ 6015919 h 6839191"/>
              <a:gd name="connsiteX567" fmla="*/ 11813954 w 12192439"/>
              <a:gd name="connsiteY567" fmla="*/ 6016336 h 6839191"/>
              <a:gd name="connsiteX568" fmla="*/ 10155408 w 12192439"/>
              <a:gd name="connsiteY568" fmla="*/ 6247144 h 6839191"/>
              <a:gd name="connsiteX569" fmla="*/ 10139150 w 12192439"/>
              <a:gd name="connsiteY569" fmla="*/ 6234067 h 6839191"/>
              <a:gd name="connsiteX570" fmla="*/ 11832866 w 12192439"/>
              <a:gd name="connsiteY570" fmla="*/ 5968420 h 6839191"/>
              <a:gd name="connsiteX571" fmla="*/ 11835872 w 12192439"/>
              <a:gd name="connsiteY571" fmla="*/ 5967871 h 6839191"/>
              <a:gd name="connsiteX572" fmla="*/ 11835280 w 12192439"/>
              <a:gd name="connsiteY572" fmla="*/ 5964558 h 6839191"/>
              <a:gd name="connsiteX573" fmla="*/ 11832274 w 12192439"/>
              <a:gd name="connsiteY573" fmla="*/ 5965107 h 6839191"/>
              <a:gd name="connsiteX574" fmla="*/ 10135508 w 12192439"/>
              <a:gd name="connsiteY574" fmla="*/ 6231106 h 6839191"/>
              <a:gd name="connsiteX575" fmla="*/ 10119469 w 12192439"/>
              <a:gd name="connsiteY575" fmla="*/ 6217832 h 6839191"/>
              <a:gd name="connsiteX576" fmla="*/ 11850351 w 12192439"/>
              <a:gd name="connsiteY576" fmla="*/ 5917453 h 6839191"/>
              <a:gd name="connsiteX577" fmla="*/ 11854630 w 12192439"/>
              <a:gd name="connsiteY577" fmla="*/ 5916619 h 6839191"/>
              <a:gd name="connsiteX578" fmla="*/ 11853972 w 12192439"/>
              <a:gd name="connsiteY578" fmla="*/ 5913218 h 6839191"/>
              <a:gd name="connsiteX579" fmla="*/ 11849694 w 12192439"/>
              <a:gd name="connsiteY579" fmla="*/ 5914052 h 6839191"/>
              <a:gd name="connsiteX580" fmla="*/ 10115937 w 12192439"/>
              <a:gd name="connsiteY580" fmla="*/ 6214826 h 6839191"/>
              <a:gd name="connsiteX581" fmla="*/ 10100207 w 12192439"/>
              <a:gd name="connsiteY581" fmla="*/ 6201333 h 6839191"/>
              <a:gd name="connsiteX582" fmla="*/ 11866982 w 12192439"/>
              <a:gd name="connsiteY582" fmla="*/ 5866684 h 6839191"/>
              <a:gd name="connsiteX583" fmla="*/ 11873411 w 12192439"/>
              <a:gd name="connsiteY583" fmla="*/ 5865367 h 6839191"/>
              <a:gd name="connsiteX584" fmla="*/ 11872687 w 12192439"/>
              <a:gd name="connsiteY584" fmla="*/ 5861879 h 6839191"/>
              <a:gd name="connsiteX585" fmla="*/ 11866258 w 12192439"/>
              <a:gd name="connsiteY585" fmla="*/ 5863217 h 6839191"/>
              <a:gd name="connsiteX586" fmla="*/ 10096675 w 12192439"/>
              <a:gd name="connsiteY586" fmla="*/ 6198284 h 6839191"/>
              <a:gd name="connsiteX587" fmla="*/ 10081229 w 12192439"/>
              <a:gd name="connsiteY587" fmla="*/ 6184615 h 6839191"/>
              <a:gd name="connsiteX588" fmla="*/ 11882143 w 12192439"/>
              <a:gd name="connsiteY588" fmla="*/ 5816332 h 6839191"/>
              <a:gd name="connsiteX589" fmla="*/ 11892169 w 12192439"/>
              <a:gd name="connsiteY589" fmla="*/ 5814094 h 6839191"/>
              <a:gd name="connsiteX590" fmla="*/ 11891380 w 12192439"/>
              <a:gd name="connsiteY590" fmla="*/ 5810540 h 6839191"/>
              <a:gd name="connsiteX591" fmla="*/ 11881353 w 12192439"/>
              <a:gd name="connsiteY591" fmla="*/ 5812756 h 6839191"/>
              <a:gd name="connsiteX592" fmla="*/ 10077784 w 12192439"/>
              <a:gd name="connsiteY592" fmla="*/ 6181500 h 6839191"/>
              <a:gd name="connsiteX593" fmla="*/ 10062645 w 12192439"/>
              <a:gd name="connsiteY593" fmla="*/ 6167655 h 6839191"/>
              <a:gd name="connsiteX594" fmla="*/ 11896295 w 12192439"/>
              <a:gd name="connsiteY594" fmla="*/ 5766287 h 6839191"/>
              <a:gd name="connsiteX595" fmla="*/ 11910950 w 12192439"/>
              <a:gd name="connsiteY595" fmla="*/ 5762842 h 6839191"/>
              <a:gd name="connsiteX596" fmla="*/ 11910072 w 12192439"/>
              <a:gd name="connsiteY596" fmla="*/ 5759200 h 6839191"/>
              <a:gd name="connsiteX597" fmla="*/ 11895439 w 12192439"/>
              <a:gd name="connsiteY597" fmla="*/ 5762645 h 6839191"/>
              <a:gd name="connsiteX598" fmla="*/ 10059223 w 12192439"/>
              <a:gd name="connsiteY598" fmla="*/ 6164474 h 6839191"/>
              <a:gd name="connsiteX599" fmla="*/ 10044348 w 12192439"/>
              <a:gd name="connsiteY599" fmla="*/ 6150433 h 6839191"/>
              <a:gd name="connsiteX600" fmla="*/ 11909612 w 12192439"/>
              <a:gd name="connsiteY600" fmla="*/ 5716571 h 6839191"/>
              <a:gd name="connsiteX601" fmla="*/ 11929709 w 12192439"/>
              <a:gd name="connsiteY601" fmla="*/ 5711569 h 6839191"/>
              <a:gd name="connsiteX602" fmla="*/ 11928787 w 12192439"/>
              <a:gd name="connsiteY602" fmla="*/ 5707839 h 6839191"/>
              <a:gd name="connsiteX603" fmla="*/ 11908668 w 12192439"/>
              <a:gd name="connsiteY603" fmla="*/ 5712842 h 6839191"/>
              <a:gd name="connsiteX604" fmla="*/ 10040969 w 12192439"/>
              <a:gd name="connsiteY604" fmla="*/ 6147186 h 6839191"/>
              <a:gd name="connsiteX605" fmla="*/ 10026444 w 12192439"/>
              <a:gd name="connsiteY605" fmla="*/ 6132969 h 6839191"/>
              <a:gd name="connsiteX606" fmla="*/ 11921503 w 12192439"/>
              <a:gd name="connsiteY606" fmla="*/ 5667338 h 6839191"/>
              <a:gd name="connsiteX607" fmla="*/ 11948467 w 12192439"/>
              <a:gd name="connsiteY607" fmla="*/ 5660317 h 6839191"/>
              <a:gd name="connsiteX608" fmla="*/ 11947479 w 12192439"/>
              <a:gd name="connsiteY608" fmla="*/ 5656500 h 6839191"/>
              <a:gd name="connsiteX609" fmla="*/ 11920515 w 12192439"/>
              <a:gd name="connsiteY609" fmla="*/ 5663542 h 6839191"/>
              <a:gd name="connsiteX610" fmla="*/ 10023110 w 12192439"/>
              <a:gd name="connsiteY610" fmla="*/ 6129656 h 6839191"/>
              <a:gd name="connsiteX611" fmla="*/ 10008871 w 12192439"/>
              <a:gd name="connsiteY611" fmla="*/ 6115241 h 6839191"/>
              <a:gd name="connsiteX612" fmla="*/ 11932144 w 12192439"/>
              <a:gd name="connsiteY612" fmla="*/ 5618609 h 6839191"/>
              <a:gd name="connsiteX613" fmla="*/ 11967248 w 12192439"/>
              <a:gd name="connsiteY613" fmla="*/ 5609066 h 6839191"/>
              <a:gd name="connsiteX614" fmla="*/ 11966195 w 12192439"/>
              <a:gd name="connsiteY614" fmla="*/ 5605161 h 6839191"/>
              <a:gd name="connsiteX615" fmla="*/ 11931091 w 12192439"/>
              <a:gd name="connsiteY615" fmla="*/ 5614726 h 6839191"/>
              <a:gd name="connsiteX616" fmla="*/ 10005558 w 12192439"/>
              <a:gd name="connsiteY616" fmla="*/ 6111862 h 6839191"/>
              <a:gd name="connsiteX617" fmla="*/ 9991648 w 12192439"/>
              <a:gd name="connsiteY617" fmla="*/ 6097273 h 6839191"/>
              <a:gd name="connsiteX618" fmla="*/ 11941205 w 12192439"/>
              <a:gd name="connsiteY618" fmla="*/ 5570495 h 6839191"/>
              <a:gd name="connsiteX619" fmla="*/ 11986006 w 12192439"/>
              <a:gd name="connsiteY619" fmla="*/ 5557792 h 6839191"/>
              <a:gd name="connsiteX620" fmla="*/ 11984888 w 12192439"/>
              <a:gd name="connsiteY620" fmla="*/ 5553821 h 6839191"/>
              <a:gd name="connsiteX621" fmla="*/ 11940087 w 12192439"/>
              <a:gd name="connsiteY621" fmla="*/ 5566524 h 6839191"/>
              <a:gd name="connsiteX622" fmla="*/ 9988401 w 12192439"/>
              <a:gd name="connsiteY622" fmla="*/ 6093806 h 6839191"/>
              <a:gd name="connsiteX623" fmla="*/ 9974798 w 12192439"/>
              <a:gd name="connsiteY623" fmla="*/ 6079018 h 6839191"/>
              <a:gd name="connsiteX624" fmla="*/ 11948972 w 12192439"/>
              <a:gd name="connsiteY624" fmla="*/ 5522952 h 6839191"/>
              <a:gd name="connsiteX625" fmla="*/ 12004787 w 12192439"/>
              <a:gd name="connsiteY625" fmla="*/ 5506541 h 6839191"/>
              <a:gd name="connsiteX626" fmla="*/ 12003580 w 12192439"/>
              <a:gd name="connsiteY626" fmla="*/ 5502482 h 6839191"/>
              <a:gd name="connsiteX627" fmla="*/ 11947787 w 12192439"/>
              <a:gd name="connsiteY627" fmla="*/ 5518893 h 6839191"/>
              <a:gd name="connsiteX628" fmla="*/ 9971573 w 12192439"/>
              <a:gd name="connsiteY628" fmla="*/ 6075486 h 6839191"/>
              <a:gd name="connsiteX629" fmla="*/ 9957992 w 12192439"/>
              <a:gd name="connsiteY629" fmla="*/ 6060238 h 6839191"/>
              <a:gd name="connsiteX630" fmla="*/ 12023546 w 12192439"/>
              <a:gd name="connsiteY630" fmla="*/ 5455267 h 6839191"/>
              <a:gd name="connsiteX631" fmla="*/ 12022295 w 12192439"/>
              <a:gd name="connsiteY631" fmla="*/ 5451143 h 6839191"/>
              <a:gd name="connsiteX632" fmla="*/ 9954855 w 12192439"/>
              <a:gd name="connsiteY632" fmla="*/ 6056618 h 6839191"/>
              <a:gd name="connsiteX633" fmla="*/ 9941888 w 12192439"/>
              <a:gd name="connsiteY633" fmla="*/ 6041479 h 6839191"/>
              <a:gd name="connsiteX634" fmla="*/ 12042304 w 12192439"/>
              <a:gd name="connsiteY634" fmla="*/ 5404016 h 6839191"/>
              <a:gd name="connsiteX635" fmla="*/ 12040988 w 12192439"/>
              <a:gd name="connsiteY635" fmla="*/ 5399803 h 6839191"/>
              <a:gd name="connsiteX636" fmla="*/ 9938751 w 12192439"/>
              <a:gd name="connsiteY636" fmla="*/ 6037771 h 6839191"/>
              <a:gd name="connsiteX637" fmla="*/ 9926092 w 12192439"/>
              <a:gd name="connsiteY637" fmla="*/ 6022435 h 6839191"/>
              <a:gd name="connsiteX638" fmla="*/ 12049369 w 12192439"/>
              <a:gd name="connsiteY638" fmla="*/ 5356538 h 6839191"/>
              <a:gd name="connsiteX639" fmla="*/ 12061085 w 12192439"/>
              <a:gd name="connsiteY639" fmla="*/ 5352742 h 6839191"/>
              <a:gd name="connsiteX640" fmla="*/ 12059680 w 12192439"/>
              <a:gd name="connsiteY640" fmla="*/ 5348442 h 6839191"/>
              <a:gd name="connsiteX641" fmla="*/ 12047965 w 12192439"/>
              <a:gd name="connsiteY641" fmla="*/ 5352237 h 6839191"/>
              <a:gd name="connsiteX642" fmla="*/ 9923019 w 12192439"/>
              <a:gd name="connsiteY642" fmla="*/ 6018640 h 6839191"/>
              <a:gd name="connsiteX643" fmla="*/ 9910690 w 12192439"/>
              <a:gd name="connsiteY643" fmla="*/ 6003128 h 6839191"/>
              <a:gd name="connsiteX644" fmla="*/ 12039189 w 12192439"/>
              <a:gd name="connsiteY644" fmla="*/ 5315005 h 6839191"/>
              <a:gd name="connsiteX645" fmla="*/ 12079843 w 12192439"/>
              <a:gd name="connsiteY645" fmla="*/ 5301491 h 6839191"/>
              <a:gd name="connsiteX646" fmla="*/ 12078396 w 12192439"/>
              <a:gd name="connsiteY646" fmla="*/ 5297103 h 6839191"/>
              <a:gd name="connsiteX647" fmla="*/ 12037740 w 12192439"/>
              <a:gd name="connsiteY647" fmla="*/ 5310639 h 6839191"/>
              <a:gd name="connsiteX648" fmla="*/ 9907662 w 12192439"/>
              <a:gd name="connsiteY648" fmla="*/ 5999245 h 6839191"/>
              <a:gd name="connsiteX649" fmla="*/ 9895661 w 12192439"/>
              <a:gd name="connsiteY649" fmla="*/ 5983558 h 6839191"/>
              <a:gd name="connsiteX650" fmla="*/ 12027099 w 12192439"/>
              <a:gd name="connsiteY650" fmla="*/ 5274658 h 6839191"/>
              <a:gd name="connsiteX651" fmla="*/ 12098602 w 12192439"/>
              <a:gd name="connsiteY651" fmla="*/ 5250217 h 6839191"/>
              <a:gd name="connsiteX652" fmla="*/ 12097089 w 12192439"/>
              <a:gd name="connsiteY652" fmla="*/ 5245763 h 6839191"/>
              <a:gd name="connsiteX653" fmla="*/ 12025586 w 12192439"/>
              <a:gd name="connsiteY653" fmla="*/ 5270204 h 6839191"/>
              <a:gd name="connsiteX654" fmla="*/ 9892655 w 12192439"/>
              <a:gd name="connsiteY654" fmla="*/ 5979587 h 6839191"/>
              <a:gd name="connsiteX655" fmla="*/ 9880983 w 12192439"/>
              <a:gd name="connsiteY655" fmla="*/ 5963724 h 6839191"/>
              <a:gd name="connsiteX656" fmla="*/ 12012334 w 12192439"/>
              <a:gd name="connsiteY656" fmla="*/ 5235736 h 6839191"/>
              <a:gd name="connsiteX657" fmla="*/ 12117383 w 12192439"/>
              <a:gd name="connsiteY657" fmla="*/ 5198965 h 6839191"/>
              <a:gd name="connsiteX658" fmla="*/ 12115803 w 12192439"/>
              <a:gd name="connsiteY658" fmla="*/ 5194424 h 6839191"/>
              <a:gd name="connsiteX659" fmla="*/ 12010732 w 12192439"/>
              <a:gd name="connsiteY659" fmla="*/ 5231195 h 6839191"/>
              <a:gd name="connsiteX660" fmla="*/ 9878043 w 12192439"/>
              <a:gd name="connsiteY660" fmla="*/ 5959644 h 6839191"/>
              <a:gd name="connsiteX661" fmla="*/ 9866700 w 12192439"/>
              <a:gd name="connsiteY661" fmla="*/ 5943605 h 6839191"/>
              <a:gd name="connsiteX662" fmla="*/ 11995791 w 12192439"/>
              <a:gd name="connsiteY662" fmla="*/ 5197978 h 6839191"/>
              <a:gd name="connsiteX663" fmla="*/ 12136141 w 12192439"/>
              <a:gd name="connsiteY663" fmla="*/ 5147692 h 6839191"/>
              <a:gd name="connsiteX664" fmla="*/ 12134496 w 12192439"/>
              <a:gd name="connsiteY664" fmla="*/ 5143084 h 6839191"/>
              <a:gd name="connsiteX665" fmla="*/ 11994146 w 12192439"/>
              <a:gd name="connsiteY665" fmla="*/ 5193371 h 6839191"/>
              <a:gd name="connsiteX666" fmla="*/ 9863804 w 12192439"/>
              <a:gd name="connsiteY666" fmla="*/ 5939415 h 6839191"/>
              <a:gd name="connsiteX667" fmla="*/ 9852768 w 12192439"/>
              <a:gd name="connsiteY667" fmla="*/ 5923223 h 6839191"/>
              <a:gd name="connsiteX668" fmla="*/ 11976989 w 12192439"/>
              <a:gd name="connsiteY668" fmla="*/ 5161580 h 6839191"/>
              <a:gd name="connsiteX669" fmla="*/ 12154899 w 12192439"/>
              <a:gd name="connsiteY669" fmla="*/ 5096440 h 6839191"/>
              <a:gd name="connsiteX670" fmla="*/ 12153188 w 12192439"/>
              <a:gd name="connsiteY670" fmla="*/ 5091745 h 6839191"/>
              <a:gd name="connsiteX671" fmla="*/ 11975278 w 12192439"/>
              <a:gd name="connsiteY671" fmla="*/ 5156885 h 6839191"/>
              <a:gd name="connsiteX672" fmla="*/ 9849916 w 12192439"/>
              <a:gd name="connsiteY672" fmla="*/ 5918923 h 6839191"/>
              <a:gd name="connsiteX673" fmla="*/ 9839231 w 12192439"/>
              <a:gd name="connsiteY673" fmla="*/ 5902534 h 6839191"/>
              <a:gd name="connsiteX674" fmla="*/ 11956914 w 12192439"/>
              <a:gd name="connsiteY674" fmla="*/ 5126213 h 6839191"/>
              <a:gd name="connsiteX675" fmla="*/ 9834734 w 12192439"/>
              <a:gd name="connsiteY675" fmla="*/ 5898738 h 6839191"/>
              <a:gd name="connsiteX676" fmla="*/ 9767202 w 12192439"/>
              <a:gd name="connsiteY676" fmla="*/ 5922455 h 6839191"/>
              <a:gd name="connsiteX677" fmla="*/ 9755838 w 12192439"/>
              <a:gd name="connsiteY677" fmla="*/ 5906856 h 6839191"/>
              <a:gd name="connsiteX678" fmla="*/ 9824400 w 12192439"/>
              <a:gd name="connsiteY678" fmla="*/ 5882174 h 6839191"/>
              <a:gd name="connsiteX679" fmla="*/ 9834734 w 12192439"/>
              <a:gd name="connsiteY679" fmla="*/ 5898738 h 6839191"/>
              <a:gd name="connsiteX680" fmla="*/ 10112975 w 12192439"/>
              <a:gd name="connsiteY680" fmla="*/ 6255941 h 6839191"/>
              <a:gd name="connsiteX681" fmla="*/ 10128201 w 12192439"/>
              <a:gd name="connsiteY681" fmla="*/ 6266319 h 6839191"/>
              <a:gd name="connsiteX682" fmla="*/ 10086362 w 12192439"/>
              <a:gd name="connsiteY682" fmla="*/ 6269083 h 6839191"/>
              <a:gd name="connsiteX683" fmla="*/ 10068306 w 12192439"/>
              <a:gd name="connsiteY683" fmla="*/ 6258311 h 6839191"/>
              <a:gd name="connsiteX684" fmla="*/ 10110979 w 12192439"/>
              <a:gd name="connsiteY684" fmla="*/ 6254538 h 6839191"/>
              <a:gd name="connsiteX685" fmla="*/ 10112975 w 12192439"/>
              <a:gd name="connsiteY685" fmla="*/ 6255941 h 6839191"/>
              <a:gd name="connsiteX686" fmla="*/ 10385140 w 12192439"/>
              <a:gd name="connsiteY686" fmla="*/ 6415796 h 6839191"/>
              <a:gd name="connsiteX687" fmla="*/ 10376057 w 12192439"/>
              <a:gd name="connsiteY687" fmla="*/ 6412000 h 6839191"/>
              <a:gd name="connsiteX688" fmla="*/ 10385337 w 12192439"/>
              <a:gd name="connsiteY688" fmla="*/ 6414699 h 6839191"/>
              <a:gd name="connsiteX689" fmla="*/ 10389681 w 12192439"/>
              <a:gd name="connsiteY689" fmla="*/ 6415949 h 6839191"/>
              <a:gd name="connsiteX690" fmla="*/ 10399708 w 12192439"/>
              <a:gd name="connsiteY690" fmla="*/ 6420820 h 6839191"/>
              <a:gd name="connsiteX691" fmla="*/ 10385140 w 12192439"/>
              <a:gd name="connsiteY691" fmla="*/ 6415796 h 6839191"/>
              <a:gd name="connsiteX692" fmla="*/ 2151582 w 12192439"/>
              <a:gd name="connsiteY692" fmla="*/ 3153092 h 6839191"/>
              <a:gd name="connsiteX693" fmla="*/ 2145178 w 12192439"/>
              <a:gd name="connsiteY693" fmla="*/ 3132447 h 6839191"/>
              <a:gd name="connsiteX694" fmla="*/ 2152793 w 12192439"/>
              <a:gd name="connsiteY694" fmla="*/ 3137932 h 6839191"/>
              <a:gd name="connsiteX695" fmla="*/ 2167339 w 12192439"/>
              <a:gd name="connsiteY695" fmla="*/ 3147366 h 6839191"/>
              <a:gd name="connsiteX696" fmla="*/ 2167916 w 12192439"/>
              <a:gd name="connsiteY696" fmla="*/ 3158752 h 6839191"/>
              <a:gd name="connsiteX697" fmla="*/ 2169474 w 12192439"/>
              <a:gd name="connsiteY697" fmla="*/ 3169810 h 6839191"/>
              <a:gd name="connsiteX698" fmla="*/ 2151582 w 12192439"/>
              <a:gd name="connsiteY698" fmla="*/ 3153092 h 6839191"/>
              <a:gd name="connsiteX699" fmla="*/ 2123012 w 12192439"/>
              <a:gd name="connsiteY699" fmla="*/ 3109695 h 6839191"/>
              <a:gd name="connsiteX700" fmla="*/ 2116436 w 12192439"/>
              <a:gd name="connsiteY700" fmla="*/ 3087733 h 6839191"/>
              <a:gd name="connsiteX701" fmla="*/ 2139384 w 12192439"/>
              <a:gd name="connsiteY701" fmla="*/ 3102630 h 6839191"/>
              <a:gd name="connsiteX702" fmla="*/ 2139855 w 12192439"/>
              <a:gd name="connsiteY702" fmla="*/ 3116716 h 6839191"/>
              <a:gd name="connsiteX703" fmla="*/ 2141020 w 12192439"/>
              <a:gd name="connsiteY703" fmla="*/ 3125996 h 6839191"/>
              <a:gd name="connsiteX704" fmla="*/ 2123012 w 12192439"/>
              <a:gd name="connsiteY704" fmla="*/ 3109695 h 6839191"/>
              <a:gd name="connsiteX705" fmla="*/ 2093702 w 12192439"/>
              <a:gd name="connsiteY705" fmla="*/ 3064872 h 6839191"/>
              <a:gd name="connsiteX706" fmla="*/ 2087796 w 12192439"/>
              <a:gd name="connsiteY706" fmla="*/ 3043371 h 6839191"/>
              <a:gd name="connsiteX707" fmla="*/ 2097151 w 12192439"/>
              <a:gd name="connsiteY707" fmla="*/ 3049689 h 6839191"/>
              <a:gd name="connsiteX708" fmla="*/ 2111513 w 12192439"/>
              <a:gd name="connsiteY708" fmla="*/ 3058246 h 6839191"/>
              <a:gd name="connsiteX709" fmla="*/ 2111799 w 12192439"/>
              <a:gd name="connsiteY709" fmla="*/ 3074701 h 6839191"/>
              <a:gd name="connsiteX710" fmla="*/ 2112586 w 12192439"/>
              <a:gd name="connsiteY710" fmla="*/ 3081590 h 6839191"/>
              <a:gd name="connsiteX711" fmla="*/ 2093702 w 12192439"/>
              <a:gd name="connsiteY711" fmla="*/ 3064872 h 6839191"/>
              <a:gd name="connsiteX712" fmla="*/ 2065132 w 12192439"/>
              <a:gd name="connsiteY712" fmla="*/ 3021497 h 6839191"/>
              <a:gd name="connsiteX713" fmla="*/ 2059222 w 12192439"/>
              <a:gd name="connsiteY713" fmla="*/ 2998986 h 6839191"/>
              <a:gd name="connsiteX714" fmla="*/ 2069325 w 12192439"/>
              <a:gd name="connsiteY714" fmla="*/ 3005546 h 6839191"/>
              <a:gd name="connsiteX715" fmla="*/ 2083742 w 12192439"/>
              <a:gd name="connsiteY715" fmla="*/ 3013752 h 6839191"/>
              <a:gd name="connsiteX716" fmla="*/ 2083735 w 12192439"/>
              <a:gd name="connsiteY716" fmla="*/ 3032664 h 6839191"/>
              <a:gd name="connsiteX717" fmla="*/ 2084314 w 12192439"/>
              <a:gd name="connsiteY717" fmla="*/ 3037908 h 6839191"/>
              <a:gd name="connsiteX718" fmla="*/ 2065132 w 12192439"/>
              <a:gd name="connsiteY718" fmla="*/ 3021497 h 6839191"/>
              <a:gd name="connsiteX719" fmla="*/ 2035862 w 12192439"/>
              <a:gd name="connsiteY719" fmla="*/ 2976629 h 6839191"/>
              <a:gd name="connsiteX720" fmla="*/ 2030737 w 12192439"/>
              <a:gd name="connsiteY720" fmla="*/ 2954799 h 6839191"/>
              <a:gd name="connsiteX721" fmla="*/ 2056084 w 12192439"/>
              <a:gd name="connsiteY721" fmla="*/ 2969411 h 6839191"/>
              <a:gd name="connsiteX722" fmla="*/ 2055676 w 12192439"/>
              <a:gd name="connsiteY722" fmla="*/ 2990649 h 6839191"/>
              <a:gd name="connsiteX723" fmla="*/ 2055944 w 12192439"/>
              <a:gd name="connsiteY723" fmla="*/ 2993589 h 6839191"/>
              <a:gd name="connsiteX724" fmla="*/ 2035862 w 12192439"/>
              <a:gd name="connsiteY724" fmla="*/ 2976629 h 6839191"/>
              <a:gd name="connsiteX725" fmla="*/ 2002290 w 12192439"/>
              <a:gd name="connsiteY725" fmla="*/ 2910481 h 6839191"/>
              <a:gd name="connsiteX726" fmla="*/ 2013670 w 12192439"/>
              <a:gd name="connsiteY726" fmla="*/ 2917238 h 6839191"/>
              <a:gd name="connsiteX727" fmla="*/ 2028552 w 12192439"/>
              <a:gd name="connsiteY727" fmla="*/ 2924895 h 6839191"/>
              <a:gd name="connsiteX728" fmla="*/ 2027613 w 12192439"/>
              <a:gd name="connsiteY728" fmla="*/ 2948612 h 6839191"/>
              <a:gd name="connsiteX729" fmla="*/ 2027751 w 12192439"/>
              <a:gd name="connsiteY729" fmla="*/ 2949951 h 6839191"/>
              <a:gd name="connsiteX730" fmla="*/ 2007465 w 12192439"/>
              <a:gd name="connsiteY730" fmla="*/ 2933452 h 6839191"/>
              <a:gd name="connsiteX731" fmla="*/ 2002290 w 12192439"/>
              <a:gd name="connsiteY731" fmla="*/ 2910481 h 6839191"/>
              <a:gd name="connsiteX732" fmla="*/ 1973941 w 12192439"/>
              <a:gd name="connsiteY732" fmla="*/ 2866294 h 6839191"/>
              <a:gd name="connsiteX733" fmla="*/ 2001125 w 12192439"/>
              <a:gd name="connsiteY733" fmla="*/ 2880511 h 6839191"/>
              <a:gd name="connsiteX734" fmla="*/ 1999528 w 12192439"/>
              <a:gd name="connsiteY734" fmla="*/ 2906071 h 6839191"/>
              <a:gd name="connsiteX735" fmla="*/ 1978669 w 12192439"/>
              <a:gd name="connsiteY735" fmla="*/ 2889747 h 6839191"/>
              <a:gd name="connsiteX736" fmla="*/ 1973941 w 12192439"/>
              <a:gd name="connsiteY736" fmla="*/ 2866294 h 6839191"/>
              <a:gd name="connsiteX737" fmla="*/ 1921209 w 12192439"/>
              <a:gd name="connsiteY737" fmla="*/ 2802295 h 6839191"/>
              <a:gd name="connsiteX738" fmla="*/ 1917483 w 12192439"/>
              <a:gd name="connsiteY738" fmla="*/ 2780421 h 6839191"/>
              <a:gd name="connsiteX739" fmla="*/ 1917426 w 12192439"/>
              <a:gd name="connsiteY739" fmla="*/ 2778205 h 6839191"/>
              <a:gd name="connsiteX740" fmla="*/ 1946782 w 12192439"/>
              <a:gd name="connsiteY740" fmla="*/ 2791918 h 6839191"/>
              <a:gd name="connsiteX741" fmla="*/ 1943324 w 12192439"/>
              <a:gd name="connsiteY741" fmla="*/ 2818509 h 6839191"/>
              <a:gd name="connsiteX742" fmla="*/ 1921209 w 12192439"/>
              <a:gd name="connsiteY742" fmla="*/ 2802295 h 6839191"/>
              <a:gd name="connsiteX743" fmla="*/ 1889280 w 12192439"/>
              <a:gd name="connsiteY743" fmla="*/ 2734216 h 6839191"/>
              <a:gd name="connsiteX744" fmla="*/ 1919796 w 12192439"/>
              <a:gd name="connsiteY744" fmla="*/ 2747621 h 6839191"/>
              <a:gd name="connsiteX745" fmla="*/ 1915318 w 12192439"/>
              <a:gd name="connsiteY745" fmla="*/ 2774782 h 6839191"/>
              <a:gd name="connsiteX746" fmla="*/ 1892538 w 12192439"/>
              <a:gd name="connsiteY746" fmla="*/ 2758722 h 6839191"/>
              <a:gd name="connsiteX747" fmla="*/ 1889332 w 12192439"/>
              <a:gd name="connsiteY747" fmla="*/ 2738406 h 6839191"/>
              <a:gd name="connsiteX748" fmla="*/ 1889280 w 12192439"/>
              <a:gd name="connsiteY748" fmla="*/ 2734216 h 6839191"/>
              <a:gd name="connsiteX749" fmla="*/ 1861221 w 12192439"/>
              <a:gd name="connsiteY749" fmla="*/ 2690292 h 6839191"/>
              <a:gd name="connsiteX750" fmla="*/ 1892926 w 12192439"/>
              <a:gd name="connsiteY750" fmla="*/ 2703324 h 6839191"/>
              <a:gd name="connsiteX751" fmla="*/ 1887347 w 12192439"/>
              <a:gd name="connsiteY751" fmla="*/ 2731078 h 6839191"/>
              <a:gd name="connsiteX752" fmla="*/ 1863937 w 12192439"/>
              <a:gd name="connsiteY752" fmla="*/ 2715237 h 6839191"/>
              <a:gd name="connsiteX753" fmla="*/ 1861172 w 12192439"/>
              <a:gd name="connsiteY753" fmla="*/ 2696391 h 6839191"/>
              <a:gd name="connsiteX754" fmla="*/ 1861221 w 12192439"/>
              <a:gd name="connsiteY754" fmla="*/ 2690292 h 6839191"/>
              <a:gd name="connsiteX755" fmla="*/ 4670982 w 12192439"/>
              <a:gd name="connsiteY755" fmla="*/ 972754 h 6839191"/>
              <a:gd name="connsiteX756" fmla="*/ 4630283 w 12192439"/>
              <a:gd name="connsiteY756" fmla="*/ 910431 h 6839191"/>
              <a:gd name="connsiteX757" fmla="*/ 4560822 w 12192439"/>
              <a:gd name="connsiteY757" fmla="*/ 877455 h 6839191"/>
              <a:gd name="connsiteX758" fmla="*/ 4216300 w 12192439"/>
              <a:gd name="connsiteY758" fmla="*/ 828034 h 6839191"/>
              <a:gd name="connsiteX759" fmla="*/ 4158663 w 12192439"/>
              <a:gd name="connsiteY759" fmla="*/ 825879 h 6839191"/>
              <a:gd name="connsiteX760" fmla="*/ 4114674 w 12192439"/>
              <a:gd name="connsiteY760" fmla="*/ 824266 h 6839191"/>
              <a:gd name="connsiteX761" fmla="*/ 3522209 w 12192439"/>
              <a:gd name="connsiteY761" fmla="*/ 819716 h 6839191"/>
              <a:gd name="connsiteX762" fmla="*/ 3269001 w 12192439"/>
              <a:gd name="connsiteY762" fmla="*/ 824778 h 6839191"/>
              <a:gd name="connsiteX763" fmla="*/ 2751965 w 12192439"/>
              <a:gd name="connsiteY763" fmla="*/ 825886 h 6839191"/>
              <a:gd name="connsiteX764" fmla="*/ 2411897 w 12192439"/>
              <a:gd name="connsiteY764" fmla="*/ 789801 h 6839191"/>
              <a:gd name="connsiteX765" fmla="*/ 2400181 w 12192439"/>
              <a:gd name="connsiteY765" fmla="*/ 787756 h 6839191"/>
              <a:gd name="connsiteX766" fmla="*/ 2220208 w 12192439"/>
              <a:gd name="connsiteY766" fmla="*/ 696868 h 6839191"/>
              <a:gd name="connsiteX767" fmla="*/ 2220164 w 12192439"/>
              <a:gd name="connsiteY767" fmla="*/ 693070 h 6839191"/>
              <a:gd name="connsiteX768" fmla="*/ 2403165 w 12192439"/>
              <a:gd name="connsiteY768" fmla="*/ 774500 h 6839191"/>
              <a:gd name="connsiteX769" fmla="*/ 2414091 w 12192439"/>
              <a:gd name="connsiteY769" fmla="*/ 776330 h 6839191"/>
              <a:gd name="connsiteX770" fmla="*/ 2759512 w 12192439"/>
              <a:gd name="connsiteY770" fmla="*/ 812009 h 6839191"/>
              <a:gd name="connsiteX771" fmla="*/ 3279334 w 12192439"/>
              <a:gd name="connsiteY771" fmla="*/ 812129 h 6839191"/>
              <a:gd name="connsiteX772" fmla="*/ 3541187 w 12192439"/>
              <a:gd name="connsiteY772" fmla="*/ 807836 h 6839191"/>
              <a:gd name="connsiteX773" fmla="*/ 4142165 w 12192439"/>
              <a:gd name="connsiteY773" fmla="*/ 814962 h 6839191"/>
              <a:gd name="connsiteX774" fmla="*/ 4185211 w 12192439"/>
              <a:gd name="connsiteY774" fmla="*/ 816743 h 6839191"/>
              <a:gd name="connsiteX775" fmla="*/ 4245238 w 12192439"/>
              <a:gd name="connsiteY775" fmla="*/ 819280 h 6839191"/>
              <a:gd name="connsiteX776" fmla="*/ 4594192 w 12192439"/>
              <a:gd name="connsiteY776" fmla="*/ 870358 h 6839191"/>
              <a:gd name="connsiteX777" fmla="*/ 4664356 w 12192439"/>
              <a:gd name="connsiteY777" fmla="*/ 903244 h 6839191"/>
              <a:gd name="connsiteX778" fmla="*/ 4706481 w 12192439"/>
              <a:gd name="connsiteY778" fmla="*/ 965287 h 6839191"/>
              <a:gd name="connsiteX779" fmla="*/ 4646058 w 12192439"/>
              <a:gd name="connsiteY779" fmla="*/ 1088927 h 6839191"/>
              <a:gd name="connsiteX780" fmla="*/ 4488706 w 12192439"/>
              <a:gd name="connsiteY780" fmla="*/ 1217875 h 6839191"/>
              <a:gd name="connsiteX781" fmla="*/ 4237274 w 12192439"/>
              <a:gd name="connsiteY781" fmla="*/ 1369510 h 6839191"/>
              <a:gd name="connsiteX782" fmla="*/ 3486908 w 12192439"/>
              <a:gd name="connsiteY782" fmla="*/ 1740358 h 6839191"/>
              <a:gd name="connsiteX783" fmla="*/ 3230035 w 12192439"/>
              <a:gd name="connsiteY783" fmla="*/ 1860249 h 6839191"/>
              <a:gd name="connsiteX784" fmla="*/ 3033959 w 12192439"/>
              <a:gd name="connsiteY784" fmla="*/ 1952282 h 6839191"/>
              <a:gd name="connsiteX785" fmla="*/ 2606131 w 12192439"/>
              <a:gd name="connsiteY785" fmla="*/ 2156722 h 6839191"/>
              <a:gd name="connsiteX786" fmla="*/ 2034226 w 12192439"/>
              <a:gd name="connsiteY786" fmla="*/ 2496585 h 6839191"/>
              <a:gd name="connsiteX787" fmla="*/ 2012373 w 12192439"/>
              <a:gd name="connsiteY787" fmla="*/ 2512579 h 6839191"/>
              <a:gd name="connsiteX788" fmla="*/ 1859485 w 12192439"/>
              <a:gd name="connsiteY788" fmla="*/ 2687462 h 6839191"/>
              <a:gd name="connsiteX789" fmla="*/ 1835373 w 12192439"/>
              <a:gd name="connsiteY789" fmla="*/ 2671819 h 6839191"/>
              <a:gd name="connsiteX790" fmla="*/ 1833026 w 12192439"/>
              <a:gd name="connsiteY790" fmla="*/ 2654398 h 6839191"/>
              <a:gd name="connsiteX791" fmla="*/ 1989339 w 12192439"/>
              <a:gd name="connsiteY791" fmla="*/ 2476422 h 6839191"/>
              <a:gd name="connsiteX792" fmla="*/ 2010135 w 12192439"/>
              <a:gd name="connsiteY792" fmla="*/ 2462029 h 6839191"/>
              <a:gd name="connsiteX793" fmla="*/ 2580351 w 12192439"/>
              <a:gd name="connsiteY793" fmla="*/ 2135265 h 6839191"/>
              <a:gd name="connsiteX794" fmla="*/ 2977990 w 12192439"/>
              <a:gd name="connsiteY794" fmla="*/ 1950134 h 6839191"/>
              <a:gd name="connsiteX795" fmla="*/ 3198705 w 12192439"/>
              <a:gd name="connsiteY795" fmla="*/ 1848941 h 6839191"/>
              <a:gd name="connsiteX796" fmla="*/ 3443620 w 12192439"/>
              <a:gd name="connsiteY796" fmla="*/ 1736659 h 6839191"/>
              <a:gd name="connsiteX797" fmla="*/ 4194755 w 12192439"/>
              <a:gd name="connsiteY797" fmla="*/ 1371246 h 6839191"/>
              <a:gd name="connsiteX798" fmla="*/ 4443794 w 12192439"/>
              <a:gd name="connsiteY798" fmla="*/ 1223327 h 6839191"/>
              <a:gd name="connsiteX799" fmla="*/ 4603737 w 12192439"/>
              <a:gd name="connsiteY799" fmla="*/ 1098653 h 6839191"/>
              <a:gd name="connsiteX800" fmla="*/ 4670982 w 12192439"/>
              <a:gd name="connsiteY800" fmla="*/ 972754 h 6839191"/>
              <a:gd name="connsiteX801" fmla="*/ 9579442 w 12192439"/>
              <a:gd name="connsiteY801" fmla="*/ 2436842 h 6839191"/>
              <a:gd name="connsiteX802" fmla="*/ 9575755 w 12192439"/>
              <a:gd name="connsiteY802" fmla="*/ 2447417 h 6839191"/>
              <a:gd name="connsiteX803" fmla="*/ 9555044 w 12192439"/>
              <a:gd name="connsiteY803" fmla="*/ 2362927 h 6839191"/>
              <a:gd name="connsiteX804" fmla="*/ 9311160 w 12192439"/>
              <a:gd name="connsiteY804" fmla="*/ 2341316 h 6839191"/>
              <a:gd name="connsiteX805" fmla="*/ 8836929 w 12192439"/>
              <a:gd name="connsiteY805" fmla="*/ 2500731 h 6839191"/>
              <a:gd name="connsiteX806" fmla="*/ 8788332 w 12192439"/>
              <a:gd name="connsiteY806" fmla="*/ 2520982 h 6839191"/>
              <a:gd name="connsiteX807" fmla="*/ 7083274 w 12192439"/>
              <a:gd name="connsiteY807" fmla="*/ 3313122 h 6839191"/>
              <a:gd name="connsiteX808" fmla="*/ 6754877 w 12192439"/>
              <a:gd name="connsiteY808" fmla="*/ 3473700 h 6839191"/>
              <a:gd name="connsiteX809" fmla="*/ 6642830 w 12192439"/>
              <a:gd name="connsiteY809" fmla="*/ 3527716 h 6839191"/>
              <a:gd name="connsiteX810" fmla="*/ 6787787 w 12192439"/>
              <a:gd name="connsiteY810" fmla="*/ 3455819 h 6839191"/>
              <a:gd name="connsiteX811" fmla="*/ 7214014 w 12192439"/>
              <a:gd name="connsiteY811" fmla="*/ 3240501 h 6839191"/>
              <a:gd name="connsiteX812" fmla="*/ 8794936 w 12192439"/>
              <a:gd name="connsiteY812" fmla="*/ 2479932 h 6839191"/>
              <a:gd name="connsiteX813" fmla="*/ 8819114 w 12192439"/>
              <a:gd name="connsiteY813" fmla="*/ 2469511 h 6839191"/>
              <a:gd name="connsiteX814" fmla="*/ 9325860 w 12192439"/>
              <a:gd name="connsiteY814" fmla="*/ 2293860 h 6839191"/>
              <a:gd name="connsiteX815" fmla="*/ 9570095 w 12192439"/>
              <a:gd name="connsiteY815" fmla="*/ 2314198 h 6839191"/>
              <a:gd name="connsiteX816" fmla="*/ 9579442 w 12192439"/>
              <a:gd name="connsiteY816" fmla="*/ 2436842 h 6839191"/>
              <a:gd name="connsiteX817" fmla="*/ 9414190 w 12192439"/>
              <a:gd name="connsiteY817" fmla="*/ 4560339 h 6839191"/>
              <a:gd name="connsiteX818" fmla="*/ 9445389 w 12192439"/>
              <a:gd name="connsiteY818" fmla="*/ 4673000 h 6839191"/>
              <a:gd name="connsiteX819" fmla="*/ 9499755 w 12192439"/>
              <a:gd name="connsiteY819" fmla="*/ 5161053 h 6839191"/>
              <a:gd name="connsiteX820" fmla="*/ 9509387 w 12192439"/>
              <a:gd name="connsiteY820" fmla="*/ 5329266 h 6839191"/>
              <a:gd name="connsiteX821" fmla="*/ 9530208 w 12192439"/>
              <a:gd name="connsiteY821" fmla="*/ 5530784 h 6839191"/>
              <a:gd name="connsiteX822" fmla="*/ 9547387 w 12192439"/>
              <a:gd name="connsiteY822" fmla="*/ 5626201 h 6839191"/>
              <a:gd name="connsiteX823" fmla="*/ 9591465 w 12192439"/>
              <a:gd name="connsiteY823" fmla="*/ 5780372 h 6839191"/>
              <a:gd name="connsiteX824" fmla="*/ 9680914 w 12192439"/>
              <a:gd name="connsiteY824" fmla="*/ 5928226 h 6839191"/>
              <a:gd name="connsiteX825" fmla="*/ 9613623 w 12192439"/>
              <a:gd name="connsiteY825" fmla="*/ 5952272 h 6839191"/>
              <a:gd name="connsiteX826" fmla="*/ 9513840 w 12192439"/>
              <a:gd name="connsiteY826" fmla="*/ 5798034 h 6839191"/>
              <a:gd name="connsiteX827" fmla="*/ 9475468 w 12192439"/>
              <a:gd name="connsiteY827" fmla="*/ 5637807 h 6839191"/>
              <a:gd name="connsiteX828" fmla="*/ 9462721 w 12192439"/>
              <a:gd name="connsiteY828" fmla="*/ 5539253 h 6839191"/>
              <a:gd name="connsiteX829" fmla="*/ 9451575 w 12192439"/>
              <a:gd name="connsiteY829" fmla="*/ 5331723 h 6839191"/>
              <a:gd name="connsiteX830" fmla="*/ 9450215 w 12192439"/>
              <a:gd name="connsiteY830" fmla="*/ 5152738 h 6839191"/>
              <a:gd name="connsiteX831" fmla="*/ 9420684 w 12192439"/>
              <a:gd name="connsiteY831" fmla="*/ 4656194 h 6839191"/>
              <a:gd name="connsiteX832" fmla="*/ 9395716 w 12192439"/>
              <a:gd name="connsiteY832" fmla="*/ 4539628 h 6839191"/>
              <a:gd name="connsiteX833" fmla="*/ 9376278 w 12192439"/>
              <a:gd name="connsiteY833" fmla="*/ 4470100 h 6839191"/>
              <a:gd name="connsiteX834" fmla="*/ 9386831 w 12192439"/>
              <a:gd name="connsiteY834" fmla="*/ 4484624 h 6839191"/>
              <a:gd name="connsiteX835" fmla="*/ 9414190 w 12192439"/>
              <a:gd name="connsiteY835" fmla="*/ 4560339 h 6839191"/>
              <a:gd name="connsiteX836" fmla="*/ 9391680 w 12192439"/>
              <a:gd name="connsiteY836" fmla="*/ 4491492 h 6839191"/>
              <a:gd name="connsiteX837" fmla="*/ 9400060 w 12192439"/>
              <a:gd name="connsiteY837" fmla="*/ 4503866 h 6839191"/>
              <a:gd name="connsiteX838" fmla="*/ 9434616 w 12192439"/>
              <a:gd name="connsiteY838" fmla="*/ 4580568 h 6839191"/>
              <a:gd name="connsiteX839" fmla="*/ 9472089 w 12192439"/>
              <a:gd name="connsiteY839" fmla="*/ 4689433 h 6839191"/>
              <a:gd name="connsiteX840" fmla="*/ 9551885 w 12192439"/>
              <a:gd name="connsiteY840" fmla="*/ 5169324 h 6839191"/>
              <a:gd name="connsiteX841" fmla="*/ 9569217 w 12192439"/>
              <a:gd name="connsiteY841" fmla="*/ 5326743 h 6839191"/>
              <a:gd name="connsiteX842" fmla="*/ 9599713 w 12192439"/>
              <a:gd name="connsiteY842" fmla="*/ 5522118 h 6839191"/>
              <a:gd name="connsiteX843" fmla="*/ 9621302 w 12192439"/>
              <a:gd name="connsiteY843" fmla="*/ 5614265 h 6839191"/>
              <a:gd name="connsiteX844" fmla="*/ 9670974 w 12192439"/>
              <a:gd name="connsiteY844" fmla="*/ 5762031 h 6839191"/>
              <a:gd name="connsiteX845" fmla="*/ 9750923 w 12192439"/>
              <a:gd name="connsiteY845" fmla="*/ 5903126 h 6839191"/>
              <a:gd name="connsiteX846" fmla="*/ 9682734 w 12192439"/>
              <a:gd name="connsiteY846" fmla="*/ 5927589 h 6839191"/>
              <a:gd name="connsiteX847" fmla="*/ 9593263 w 12192439"/>
              <a:gd name="connsiteY847" fmla="*/ 5779671 h 6839191"/>
              <a:gd name="connsiteX848" fmla="*/ 9549274 w 12192439"/>
              <a:gd name="connsiteY848" fmla="*/ 5625806 h 6839191"/>
              <a:gd name="connsiteX849" fmla="*/ 9532117 w 12192439"/>
              <a:gd name="connsiteY849" fmla="*/ 5530499 h 6839191"/>
              <a:gd name="connsiteX850" fmla="*/ 9511296 w 12192439"/>
              <a:gd name="connsiteY850" fmla="*/ 5329113 h 6839191"/>
              <a:gd name="connsiteX851" fmla="*/ 9501664 w 12192439"/>
              <a:gd name="connsiteY851" fmla="*/ 5160966 h 6839191"/>
              <a:gd name="connsiteX852" fmla="*/ 9447275 w 12192439"/>
              <a:gd name="connsiteY852" fmla="*/ 4672561 h 6839191"/>
              <a:gd name="connsiteX853" fmla="*/ 9416011 w 12192439"/>
              <a:gd name="connsiteY853" fmla="*/ 4559769 h 6839191"/>
              <a:gd name="connsiteX854" fmla="*/ 9391680 w 12192439"/>
              <a:gd name="connsiteY854" fmla="*/ 4491492 h 6839191"/>
              <a:gd name="connsiteX855" fmla="*/ 9750506 w 12192439"/>
              <a:gd name="connsiteY855" fmla="*/ 6006529 h 6839191"/>
              <a:gd name="connsiteX856" fmla="*/ 9750989 w 12192439"/>
              <a:gd name="connsiteY856" fmla="*/ 6007055 h 6839191"/>
              <a:gd name="connsiteX857" fmla="*/ 9763275 w 12192439"/>
              <a:gd name="connsiteY857" fmla="*/ 6020088 h 6839191"/>
              <a:gd name="connsiteX858" fmla="*/ 9702326 w 12192439"/>
              <a:gd name="connsiteY858" fmla="*/ 6039000 h 6839191"/>
              <a:gd name="connsiteX859" fmla="*/ 9688350 w 12192439"/>
              <a:gd name="connsiteY859" fmla="*/ 6025814 h 6839191"/>
              <a:gd name="connsiteX860" fmla="*/ 9750046 w 12192439"/>
              <a:gd name="connsiteY860" fmla="*/ 6006046 h 6839191"/>
              <a:gd name="connsiteX861" fmla="*/ 9750506 w 12192439"/>
              <a:gd name="connsiteY861" fmla="*/ 6006529 h 6839191"/>
              <a:gd name="connsiteX862" fmla="*/ 10176469 w 12192439"/>
              <a:gd name="connsiteY862" fmla="*/ 6321169 h 6839191"/>
              <a:gd name="connsiteX863" fmla="*/ 10141476 w 12192439"/>
              <a:gd name="connsiteY863" fmla="*/ 6319853 h 6839191"/>
              <a:gd name="connsiteX864" fmla="*/ 10122366 w 12192439"/>
              <a:gd name="connsiteY864" fmla="*/ 6311165 h 6839191"/>
              <a:gd name="connsiteX865" fmla="*/ 10158172 w 12192439"/>
              <a:gd name="connsiteY865" fmla="*/ 6311515 h 6839191"/>
              <a:gd name="connsiteX866" fmla="*/ 10176469 w 12192439"/>
              <a:gd name="connsiteY866" fmla="*/ 6321169 h 6839191"/>
              <a:gd name="connsiteX867" fmla="*/ 10274036 w 12192439"/>
              <a:gd name="connsiteY867" fmla="*/ 6375075 h 6839191"/>
              <a:gd name="connsiteX868" fmla="*/ 10257713 w 12192439"/>
              <a:gd name="connsiteY868" fmla="*/ 6368691 h 6839191"/>
              <a:gd name="connsiteX869" fmla="*/ 10281803 w 12192439"/>
              <a:gd name="connsiteY869" fmla="*/ 6372771 h 6839191"/>
              <a:gd name="connsiteX870" fmla="*/ 10297731 w 12192439"/>
              <a:gd name="connsiteY870" fmla="*/ 6380056 h 6839191"/>
              <a:gd name="connsiteX871" fmla="*/ 10274036 w 12192439"/>
              <a:gd name="connsiteY871" fmla="*/ 6375075 h 6839191"/>
              <a:gd name="connsiteX872" fmla="*/ 10307407 w 12192439"/>
              <a:gd name="connsiteY872" fmla="*/ 6384422 h 6839191"/>
              <a:gd name="connsiteX873" fmla="*/ 10321295 w 12192439"/>
              <a:gd name="connsiteY873" fmla="*/ 6390587 h 6839191"/>
              <a:gd name="connsiteX874" fmla="*/ 10301527 w 12192439"/>
              <a:gd name="connsiteY874" fmla="*/ 6385563 h 6839191"/>
              <a:gd name="connsiteX875" fmla="*/ 10287529 w 12192439"/>
              <a:gd name="connsiteY875" fmla="*/ 6380253 h 6839191"/>
              <a:gd name="connsiteX876" fmla="*/ 10307407 w 12192439"/>
              <a:gd name="connsiteY876" fmla="*/ 6384422 h 6839191"/>
              <a:gd name="connsiteX877" fmla="*/ 2683271 w 12192439"/>
              <a:gd name="connsiteY877" fmla="*/ 3940844 h 6839191"/>
              <a:gd name="connsiteX878" fmla="*/ 2700538 w 12192439"/>
              <a:gd name="connsiteY878" fmla="*/ 3953876 h 6839191"/>
              <a:gd name="connsiteX879" fmla="*/ 2701087 w 12192439"/>
              <a:gd name="connsiteY879" fmla="*/ 3957299 h 6839191"/>
              <a:gd name="connsiteX880" fmla="*/ 2704553 w 12192439"/>
              <a:gd name="connsiteY880" fmla="*/ 3974741 h 6839191"/>
              <a:gd name="connsiteX881" fmla="*/ 2689151 w 12192439"/>
              <a:gd name="connsiteY881" fmla="*/ 3960875 h 6839191"/>
              <a:gd name="connsiteX882" fmla="*/ 2683271 w 12192439"/>
              <a:gd name="connsiteY882" fmla="*/ 3940844 h 6839191"/>
              <a:gd name="connsiteX883" fmla="*/ 2424271 w 12192439"/>
              <a:gd name="connsiteY883" fmla="*/ 3536492 h 6839191"/>
              <a:gd name="connsiteX884" fmla="*/ 2423240 w 12192439"/>
              <a:gd name="connsiteY884" fmla="*/ 3527233 h 6839191"/>
              <a:gd name="connsiteX885" fmla="*/ 2446496 w 12192439"/>
              <a:gd name="connsiteY885" fmla="*/ 3541252 h 6839191"/>
              <a:gd name="connsiteX886" fmla="*/ 2447088 w 12192439"/>
              <a:gd name="connsiteY886" fmla="*/ 3565079 h 6839191"/>
              <a:gd name="connsiteX887" fmla="*/ 2426509 w 12192439"/>
              <a:gd name="connsiteY887" fmla="*/ 3549700 h 6839191"/>
              <a:gd name="connsiteX888" fmla="*/ 2424271 w 12192439"/>
              <a:gd name="connsiteY888" fmla="*/ 3536492 h 6839191"/>
              <a:gd name="connsiteX889" fmla="*/ 2396122 w 12192439"/>
              <a:gd name="connsiteY889" fmla="*/ 3494499 h 6839191"/>
              <a:gd name="connsiteX890" fmla="*/ 2394915 w 12192439"/>
              <a:gd name="connsiteY890" fmla="*/ 3481620 h 6839191"/>
              <a:gd name="connsiteX891" fmla="*/ 2418830 w 12192439"/>
              <a:gd name="connsiteY891" fmla="*/ 3495640 h 6839191"/>
              <a:gd name="connsiteX892" fmla="*/ 2418918 w 12192439"/>
              <a:gd name="connsiteY892" fmla="*/ 3520256 h 6839191"/>
              <a:gd name="connsiteX893" fmla="*/ 2397789 w 12192439"/>
              <a:gd name="connsiteY893" fmla="*/ 3504986 h 6839191"/>
              <a:gd name="connsiteX894" fmla="*/ 2396122 w 12192439"/>
              <a:gd name="connsiteY894" fmla="*/ 3494499 h 6839191"/>
              <a:gd name="connsiteX895" fmla="*/ 2367973 w 12192439"/>
              <a:gd name="connsiteY895" fmla="*/ 3452484 h 6839191"/>
              <a:gd name="connsiteX896" fmla="*/ 2366657 w 12192439"/>
              <a:gd name="connsiteY896" fmla="*/ 3436073 h 6839191"/>
              <a:gd name="connsiteX897" fmla="*/ 2391383 w 12192439"/>
              <a:gd name="connsiteY897" fmla="*/ 3450114 h 6839191"/>
              <a:gd name="connsiteX898" fmla="*/ 2390834 w 12192439"/>
              <a:gd name="connsiteY898" fmla="*/ 3475016 h 6839191"/>
              <a:gd name="connsiteX899" fmla="*/ 2369026 w 12192439"/>
              <a:gd name="connsiteY899" fmla="*/ 3459702 h 6839191"/>
              <a:gd name="connsiteX900" fmla="*/ 2367973 w 12192439"/>
              <a:gd name="connsiteY900" fmla="*/ 3452484 h 6839191"/>
              <a:gd name="connsiteX901" fmla="*/ 2339802 w 12192439"/>
              <a:gd name="connsiteY901" fmla="*/ 3410491 h 6839191"/>
              <a:gd name="connsiteX902" fmla="*/ 2338508 w 12192439"/>
              <a:gd name="connsiteY902" fmla="*/ 3390789 h 6839191"/>
              <a:gd name="connsiteX903" fmla="*/ 2364134 w 12192439"/>
              <a:gd name="connsiteY903" fmla="*/ 3404808 h 6839191"/>
              <a:gd name="connsiteX904" fmla="*/ 2362861 w 12192439"/>
              <a:gd name="connsiteY904" fmla="*/ 3429864 h 6839191"/>
              <a:gd name="connsiteX905" fmla="*/ 2340351 w 12192439"/>
              <a:gd name="connsiteY905" fmla="*/ 3414506 h 6839191"/>
              <a:gd name="connsiteX906" fmla="*/ 2339802 w 12192439"/>
              <a:gd name="connsiteY906" fmla="*/ 3410491 h 6839191"/>
              <a:gd name="connsiteX907" fmla="*/ 2311851 w 12192439"/>
              <a:gd name="connsiteY907" fmla="*/ 3369880 h 6839191"/>
              <a:gd name="connsiteX908" fmla="*/ 2311653 w 12192439"/>
              <a:gd name="connsiteY908" fmla="*/ 3368476 h 6839191"/>
              <a:gd name="connsiteX909" fmla="*/ 2310490 w 12192439"/>
              <a:gd name="connsiteY909" fmla="*/ 3345395 h 6839191"/>
              <a:gd name="connsiteX910" fmla="*/ 2336906 w 12192439"/>
              <a:gd name="connsiteY910" fmla="*/ 3359305 h 6839191"/>
              <a:gd name="connsiteX911" fmla="*/ 2334954 w 12192439"/>
              <a:gd name="connsiteY911" fmla="*/ 3385019 h 6839191"/>
              <a:gd name="connsiteX912" fmla="*/ 2311851 w 12192439"/>
              <a:gd name="connsiteY912" fmla="*/ 3369880 h 6839191"/>
              <a:gd name="connsiteX913" fmla="*/ 2283351 w 12192439"/>
              <a:gd name="connsiteY913" fmla="*/ 3324816 h 6839191"/>
              <a:gd name="connsiteX914" fmla="*/ 2282627 w 12192439"/>
              <a:gd name="connsiteY914" fmla="*/ 3300199 h 6839191"/>
              <a:gd name="connsiteX915" fmla="*/ 2309898 w 12192439"/>
              <a:gd name="connsiteY915" fmla="*/ 3313933 h 6839191"/>
              <a:gd name="connsiteX916" fmla="*/ 2307178 w 12192439"/>
              <a:gd name="connsiteY916" fmla="*/ 3339932 h 6839191"/>
              <a:gd name="connsiteX917" fmla="*/ 2283351 w 12192439"/>
              <a:gd name="connsiteY917" fmla="*/ 3324816 h 6839191"/>
              <a:gd name="connsiteX918" fmla="*/ 2254895 w 12192439"/>
              <a:gd name="connsiteY918" fmla="*/ 3255156 h 6839191"/>
              <a:gd name="connsiteX919" fmla="*/ 2283044 w 12192439"/>
              <a:gd name="connsiteY919" fmla="*/ 3268693 h 6839191"/>
              <a:gd name="connsiteX920" fmla="*/ 2279533 w 12192439"/>
              <a:gd name="connsiteY920" fmla="*/ 3294890 h 6839191"/>
              <a:gd name="connsiteX921" fmla="*/ 2254983 w 12192439"/>
              <a:gd name="connsiteY921" fmla="*/ 3279795 h 6839191"/>
              <a:gd name="connsiteX922" fmla="*/ 2254895 w 12192439"/>
              <a:gd name="connsiteY922" fmla="*/ 3255156 h 6839191"/>
              <a:gd name="connsiteX923" fmla="*/ 2227294 w 12192439"/>
              <a:gd name="connsiteY923" fmla="*/ 3209851 h 6839191"/>
              <a:gd name="connsiteX924" fmla="*/ 2256431 w 12192439"/>
              <a:gd name="connsiteY924" fmla="*/ 3223300 h 6839191"/>
              <a:gd name="connsiteX925" fmla="*/ 2251999 w 12192439"/>
              <a:gd name="connsiteY925" fmla="*/ 3250352 h 6839191"/>
              <a:gd name="connsiteX926" fmla="*/ 2226680 w 12192439"/>
              <a:gd name="connsiteY926" fmla="*/ 3235476 h 6839191"/>
              <a:gd name="connsiteX927" fmla="*/ 2227294 w 12192439"/>
              <a:gd name="connsiteY927" fmla="*/ 3209851 h 6839191"/>
              <a:gd name="connsiteX928" fmla="*/ 2199826 w 12192439"/>
              <a:gd name="connsiteY928" fmla="*/ 3164852 h 6839191"/>
              <a:gd name="connsiteX929" fmla="*/ 2230015 w 12192439"/>
              <a:gd name="connsiteY929" fmla="*/ 3178060 h 6839191"/>
              <a:gd name="connsiteX930" fmla="*/ 2224618 w 12192439"/>
              <a:gd name="connsiteY930" fmla="*/ 3205375 h 6839191"/>
              <a:gd name="connsiteX931" fmla="*/ 2198444 w 12192439"/>
              <a:gd name="connsiteY931" fmla="*/ 3190565 h 6839191"/>
              <a:gd name="connsiteX932" fmla="*/ 2199826 w 12192439"/>
              <a:gd name="connsiteY932" fmla="*/ 3164852 h 6839191"/>
              <a:gd name="connsiteX933" fmla="*/ 4745929 w 12192439"/>
              <a:gd name="connsiteY933" fmla="*/ 957453 h 6839191"/>
              <a:gd name="connsiteX934" fmla="*/ 4700601 w 12192439"/>
              <a:gd name="connsiteY934" fmla="*/ 892890 h 6839191"/>
              <a:gd name="connsiteX935" fmla="*/ 4628770 w 12192439"/>
              <a:gd name="connsiteY935" fmla="*/ 859603 h 6839191"/>
              <a:gd name="connsiteX936" fmla="*/ 4274353 w 12192439"/>
              <a:gd name="connsiteY936" fmla="*/ 806679 h 6839191"/>
              <a:gd name="connsiteX937" fmla="*/ 4211934 w 12192439"/>
              <a:gd name="connsiteY937" fmla="*/ 803748 h 6839191"/>
              <a:gd name="connsiteX938" fmla="*/ 4169809 w 12192439"/>
              <a:gd name="connsiteY938" fmla="*/ 801813 h 6839191"/>
              <a:gd name="connsiteX939" fmla="*/ 3560121 w 12192439"/>
              <a:gd name="connsiteY939" fmla="*/ 792114 h 6839191"/>
              <a:gd name="connsiteX940" fmla="*/ 3289251 w 12192439"/>
              <a:gd name="connsiteY940" fmla="*/ 795611 h 6839191"/>
              <a:gd name="connsiteX941" fmla="*/ 2767213 w 12192439"/>
              <a:gd name="connsiteY941" fmla="*/ 794290 h 6839191"/>
              <a:gd name="connsiteX942" fmla="*/ 2416921 w 12192439"/>
              <a:gd name="connsiteY942" fmla="*/ 759068 h 6839191"/>
              <a:gd name="connsiteX943" fmla="*/ 2405754 w 12192439"/>
              <a:gd name="connsiteY943" fmla="*/ 757253 h 6839191"/>
              <a:gd name="connsiteX944" fmla="*/ 2221458 w 12192439"/>
              <a:gd name="connsiteY944" fmla="*/ 680615 h 6839191"/>
              <a:gd name="connsiteX945" fmla="*/ 2222819 w 12192439"/>
              <a:gd name="connsiteY945" fmla="*/ 674630 h 6839191"/>
              <a:gd name="connsiteX946" fmla="*/ 2408408 w 12192439"/>
              <a:gd name="connsiteY946" fmla="*/ 744118 h 6839191"/>
              <a:gd name="connsiteX947" fmla="*/ 2419093 w 12192439"/>
              <a:gd name="connsiteY947" fmla="*/ 745792 h 6839191"/>
              <a:gd name="connsiteX948" fmla="*/ 2774717 w 12192439"/>
              <a:gd name="connsiteY948" fmla="*/ 780604 h 6839191"/>
              <a:gd name="connsiteX949" fmla="*/ 3298971 w 12192439"/>
              <a:gd name="connsiteY949" fmla="*/ 783094 h 6839191"/>
              <a:gd name="connsiteX950" fmla="*/ 3579077 w 12192439"/>
              <a:gd name="connsiteY950" fmla="*/ 780424 h 6839191"/>
              <a:gd name="connsiteX951" fmla="*/ 4197278 w 12192439"/>
              <a:gd name="connsiteY951" fmla="*/ 792702 h 6839191"/>
              <a:gd name="connsiteX952" fmla="*/ 4238218 w 12192439"/>
              <a:gd name="connsiteY952" fmla="*/ 794764 h 6839191"/>
              <a:gd name="connsiteX953" fmla="*/ 4303269 w 12192439"/>
              <a:gd name="connsiteY953" fmla="*/ 798119 h 6839191"/>
              <a:gd name="connsiteX954" fmla="*/ 4662096 w 12192439"/>
              <a:gd name="connsiteY954" fmla="*/ 852687 h 6839191"/>
              <a:gd name="connsiteX955" fmla="*/ 4734586 w 12192439"/>
              <a:gd name="connsiteY955" fmla="*/ 885883 h 6839191"/>
              <a:gd name="connsiteX956" fmla="*/ 4781494 w 12192439"/>
              <a:gd name="connsiteY956" fmla="*/ 950237 h 6839191"/>
              <a:gd name="connsiteX957" fmla="*/ 4733291 w 12192439"/>
              <a:gd name="connsiteY957" fmla="*/ 1072067 h 6839191"/>
              <a:gd name="connsiteX958" fmla="*/ 4580502 w 12192439"/>
              <a:gd name="connsiteY958" fmla="*/ 1210047 h 6839191"/>
              <a:gd name="connsiteX959" fmla="*/ 4324068 w 12192439"/>
              <a:gd name="connsiteY959" fmla="*/ 1369245 h 6839191"/>
              <a:gd name="connsiteX960" fmla="*/ 3569687 w 12192439"/>
              <a:gd name="connsiteY960" fmla="*/ 1752995 h 6839191"/>
              <a:gd name="connsiteX961" fmla="*/ 3294253 w 12192439"/>
              <a:gd name="connsiteY961" fmla="*/ 1886186 h 6839191"/>
              <a:gd name="connsiteX962" fmla="*/ 3164940 w 12192439"/>
              <a:gd name="connsiteY962" fmla="*/ 1949513 h 6839191"/>
              <a:gd name="connsiteX963" fmla="*/ 2659291 w 12192439"/>
              <a:gd name="connsiteY963" fmla="*/ 2202919 h 6839191"/>
              <a:gd name="connsiteX964" fmla="*/ 2084514 w 12192439"/>
              <a:gd name="connsiteY964" fmla="*/ 2568679 h 6839191"/>
              <a:gd name="connsiteX965" fmla="*/ 2061538 w 12192439"/>
              <a:gd name="connsiteY965" fmla="*/ 2587328 h 6839191"/>
              <a:gd name="connsiteX966" fmla="*/ 1935568 w 12192439"/>
              <a:gd name="connsiteY966" fmla="*/ 2713285 h 6839191"/>
              <a:gd name="connsiteX967" fmla="*/ 1895416 w 12192439"/>
              <a:gd name="connsiteY967" fmla="*/ 2702315 h 6839191"/>
              <a:gd name="connsiteX968" fmla="*/ 2037975 w 12192439"/>
              <a:gd name="connsiteY968" fmla="*/ 2551676 h 6839191"/>
              <a:gd name="connsiteX969" fmla="*/ 2060624 w 12192439"/>
              <a:gd name="connsiteY969" fmla="*/ 2534211 h 6839191"/>
              <a:gd name="connsiteX970" fmla="*/ 2633621 w 12192439"/>
              <a:gd name="connsiteY970" fmla="*/ 2181613 h 6839191"/>
              <a:gd name="connsiteX971" fmla="*/ 3097102 w 12192439"/>
              <a:gd name="connsiteY971" fmla="*/ 1954643 h 6839191"/>
              <a:gd name="connsiteX972" fmla="*/ 3263033 w 12192439"/>
              <a:gd name="connsiteY972" fmla="*/ 1875034 h 6839191"/>
              <a:gd name="connsiteX973" fmla="*/ 3527540 w 12192439"/>
              <a:gd name="connsiteY973" fmla="*/ 1749261 h 6839191"/>
              <a:gd name="connsiteX974" fmla="*/ 4281659 w 12192439"/>
              <a:gd name="connsiteY974" fmla="*/ 1371129 h 6839191"/>
              <a:gd name="connsiteX975" fmla="*/ 4535745 w 12192439"/>
              <a:gd name="connsiteY975" fmla="*/ 1215613 h 6839191"/>
              <a:gd name="connsiteX976" fmla="*/ 4691211 w 12192439"/>
              <a:gd name="connsiteY976" fmla="*/ 1081799 h 6839191"/>
              <a:gd name="connsiteX977" fmla="*/ 4745929 w 12192439"/>
              <a:gd name="connsiteY977" fmla="*/ 957453 h 6839191"/>
              <a:gd name="connsiteX978" fmla="*/ 2209677 w 12192439"/>
              <a:gd name="connsiteY978" fmla="*/ 622681 h 6839191"/>
              <a:gd name="connsiteX979" fmla="*/ 2212814 w 12192439"/>
              <a:gd name="connsiteY979" fmla="*/ 626862 h 6839191"/>
              <a:gd name="connsiteX980" fmla="*/ 2211695 w 12192439"/>
              <a:gd name="connsiteY980" fmla="*/ 631847 h 6839191"/>
              <a:gd name="connsiteX981" fmla="*/ 2209348 w 12192439"/>
              <a:gd name="connsiteY981" fmla="*/ 627389 h 6839191"/>
              <a:gd name="connsiteX982" fmla="*/ 2209677 w 12192439"/>
              <a:gd name="connsiteY982" fmla="*/ 622681 h 6839191"/>
              <a:gd name="connsiteX983" fmla="*/ 2193970 w 12192439"/>
              <a:gd name="connsiteY983" fmla="*/ 560286 h 6839191"/>
              <a:gd name="connsiteX984" fmla="*/ 2195723 w 12192439"/>
              <a:gd name="connsiteY984" fmla="*/ 562559 h 6839191"/>
              <a:gd name="connsiteX985" fmla="*/ 2197281 w 12192439"/>
              <a:gd name="connsiteY985" fmla="*/ 564334 h 6839191"/>
              <a:gd name="connsiteX986" fmla="*/ 2196601 w 12192439"/>
              <a:gd name="connsiteY986" fmla="*/ 568632 h 6839191"/>
              <a:gd name="connsiteX987" fmla="*/ 2194012 w 12192439"/>
              <a:gd name="connsiteY987" fmla="*/ 564318 h 6839191"/>
              <a:gd name="connsiteX988" fmla="*/ 2193970 w 12192439"/>
              <a:gd name="connsiteY988" fmla="*/ 560286 h 6839191"/>
              <a:gd name="connsiteX989" fmla="*/ 2178608 w 12192439"/>
              <a:gd name="connsiteY989" fmla="*/ 516875 h 6839191"/>
              <a:gd name="connsiteX990" fmla="*/ 2178232 w 12192439"/>
              <a:gd name="connsiteY990" fmla="*/ 513170 h 6839191"/>
              <a:gd name="connsiteX991" fmla="*/ 2180962 w 12192439"/>
              <a:gd name="connsiteY991" fmla="*/ 516132 h 6839191"/>
              <a:gd name="connsiteX992" fmla="*/ 2180727 w 12192439"/>
              <a:gd name="connsiteY992" fmla="*/ 519916 h 6839191"/>
              <a:gd name="connsiteX993" fmla="*/ 2178608 w 12192439"/>
              <a:gd name="connsiteY993" fmla="*/ 516875 h 6839191"/>
              <a:gd name="connsiteX994" fmla="*/ 2171879 w 12192439"/>
              <a:gd name="connsiteY994" fmla="*/ 500339 h 6839191"/>
              <a:gd name="connsiteX995" fmla="*/ 2171394 w 12192439"/>
              <a:gd name="connsiteY995" fmla="*/ 496908 h 6839191"/>
              <a:gd name="connsiteX996" fmla="*/ 2175312 w 12192439"/>
              <a:gd name="connsiteY996" fmla="*/ 500894 h 6839191"/>
              <a:gd name="connsiteX997" fmla="*/ 2175167 w 12192439"/>
              <a:gd name="connsiteY997" fmla="*/ 504725 h 6839191"/>
              <a:gd name="connsiteX998" fmla="*/ 2171879 w 12192439"/>
              <a:gd name="connsiteY998" fmla="*/ 500339 h 6839191"/>
              <a:gd name="connsiteX999" fmla="*/ 2146496 w 12192439"/>
              <a:gd name="connsiteY999" fmla="*/ 452155 h 6839191"/>
              <a:gd name="connsiteX1000" fmla="*/ 2145011 w 12192439"/>
              <a:gd name="connsiteY1000" fmla="*/ 448375 h 6839191"/>
              <a:gd name="connsiteX1001" fmla="*/ 2148967 w 12192439"/>
              <a:gd name="connsiteY1001" fmla="*/ 451503 h 6839191"/>
              <a:gd name="connsiteX1002" fmla="*/ 2149735 w 12192439"/>
              <a:gd name="connsiteY1002" fmla="*/ 455343 h 6839191"/>
              <a:gd name="connsiteX1003" fmla="*/ 2146496 w 12192439"/>
              <a:gd name="connsiteY1003" fmla="*/ 452155 h 6839191"/>
              <a:gd name="connsiteX1004" fmla="*/ 5585152 w 12192439"/>
              <a:gd name="connsiteY1004" fmla="*/ 3701085 h 6839191"/>
              <a:gd name="connsiteX1005" fmla="*/ 5577758 w 12192439"/>
              <a:gd name="connsiteY1005" fmla="*/ 3695995 h 6839191"/>
              <a:gd name="connsiteX1006" fmla="*/ 5575476 w 12192439"/>
              <a:gd name="connsiteY1006" fmla="*/ 3687438 h 6839191"/>
              <a:gd name="connsiteX1007" fmla="*/ 5581773 w 12192439"/>
              <a:gd name="connsiteY1007" fmla="*/ 3693252 h 6839191"/>
              <a:gd name="connsiteX1008" fmla="*/ 5585152 w 12192439"/>
              <a:gd name="connsiteY1008" fmla="*/ 3701085 h 6839191"/>
              <a:gd name="connsiteX1009" fmla="*/ 5622845 w 12192439"/>
              <a:gd name="connsiteY1009" fmla="*/ 3740533 h 6839191"/>
              <a:gd name="connsiteX1010" fmla="*/ 5628198 w 12192439"/>
              <a:gd name="connsiteY1010" fmla="*/ 3747422 h 6839191"/>
              <a:gd name="connsiteX1011" fmla="*/ 5618720 w 12192439"/>
              <a:gd name="connsiteY1011" fmla="*/ 3743078 h 6839191"/>
              <a:gd name="connsiteX1012" fmla="*/ 5614288 w 12192439"/>
              <a:gd name="connsiteY1012" fmla="*/ 3735114 h 6839191"/>
              <a:gd name="connsiteX1013" fmla="*/ 5622845 w 12192439"/>
              <a:gd name="connsiteY1013" fmla="*/ 3740533 h 6839191"/>
              <a:gd name="connsiteX1014" fmla="*/ 5651871 w 12192439"/>
              <a:gd name="connsiteY1014" fmla="*/ 3762999 h 6839191"/>
              <a:gd name="connsiteX1015" fmla="*/ 5659045 w 12192439"/>
              <a:gd name="connsiteY1015" fmla="*/ 3768791 h 6839191"/>
              <a:gd name="connsiteX1016" fmla="*/ 5649567 w 12192439"/>
              <a:gd name="connsiteY1016" fmla="*/ 3765676 h 6839191"/>
              <a:gd name="connsiteX1017" fmla="*/ 5648755 w 12192439"/>
              <a:gd name="connsiteY1017" fmla="*/ 3765412 h 6839191"/>
              <a:gd name="connsiteX1018" fmla="*/ 5641910 w 12192439"/>
              <a:gd name="connsiteY1018" fmla="*/ 3758238 h 6839191"/>
              <a:gd name="connsiteX1019" fmla="*/ 5647307 w 12192439"/>
              <a:gd name="connsiteY1019" fmla="*/ 3760805 h 6839191"/>
              <a:gd name="connsiteX1020" fmla="*/ 5651871 w 12192439"/>
              <a:gd name="connsiteY1020" fmla="*/ 3762999 h 6839191"/>
              <a:gd name="connsiteX1021" fmla="*/ 5706457 w 12192439"/>
              <a:gd name="connsiteY1021" fmla="*/ 3786848 h 6839191"/>
              <a:gd name="connsiteX1022" fmla="*/ 5711043 w 12192439"/>
              <a:gd name="connsiteY1022" fmla="*/ 3788471 h 6839191"/>
              <a:gd name="connsiteX1023" fmla="*/ 5694676 w 12192439"/>
              <a:gd name="connsiteY1023" fmla="*/ 3785817 h 6839191"/>
              <a:gd name="connsiteX1024" fmla="*/ 5689936 w 12192439"/>
              <a:gd name="connsiteY1024" fmla="*/ 3782570 h 6839191"/>
              <a:gd name="connsiteX1025" fmla="*/ 5706457 w 12192439"/>
              <a:gd name="connsiteY1025" fmla="*/ 3786848 h 6839191"/>
              <a:gd name="connsiteX1026" fmla="*/ 5790070 w 12192439"/>
              <a:gd name="connsiteY1026" fmla="*/ 3801679 h 6839191"/>
              <a:gd name="connsiteX1027" fmla="*/ 5771158 w 12192439"/>
              <a:gd name="connsiteY1027" fmla="*/ 3803719 h 6839191"/>
              <a:gd name="connsiteX1028" fmla="*/ 5767121 w 12192439"/>
              <a:gd name="connsiteY1028" fmla="*/ 3801240 h 6839191"/>
              <a:gd name="connsiteX1029" fmla="*/ 5785287 w 12192439"/>
              <a:gd name="connsiteY1029" fmla="*/ 3799968 h 6839191"/>
              <a:gd name="connsiteX1030" fmla="*/ 5790070 w 12192439"/>
              <a:gd name="connsiteY1030" fmla="*/ 3801679 h 6839191"/>
              <a:gd name="connsiteX1031" fmla="*/ 5822542 w 12192439"/>
              <a:gd name="connsiteY1031" fmla="*/ 3801197 h 6839191"/>
              <a:gd name="connsiteX1032" fmla="*/ 5829167 w 12192439"/>
              <a:gd name="connsiteY1032" fmla="*/ 3802688 h 6839191"/>
              <a:gd name="connsiteX1033" fmla="*/ 5812186 w 12192439"/>
              <a:gd name="connsiteY1033" fmla="*/ 3806089 h 6839191"/>
              <a:gd name="connsiteX1034" fmla="*/ 5806723 w 12192439"/>
              <a:gd name="connsiteY1034" fmla="*/ 3803895 h 6839191"/>
              <a:gd name="connsiteX1035" fmla="*/ 5806416 w 12192439"/>
              <a:gd name="connsiteY1035" fmla="*/ 3803763 h 6839191"/>
              <a:gd name="connsiteX1036" fmla="*/ 5813700 w 12192439"/>
              <a:gd name="connsiteY1036" fmla="*/ 3802601 h 6839191"/>
              <a:gd name="connsiteX1037" fmla="*/ 5822542 w 12192439"/>
              <a:gd name="connsiteY1037" fmla="*/ 3801197 h 6839191"/>
              <a:gd name="connsiteX1038" fmla="*/ 5911376 w 12192439"/>
              <a:gd name="connsiteY1038" fmla="*/ 3796567 h 6839191"/>
              <a:gd name="connsiteX1039" fmla="*/ 5917388 w 12192439"/>
              <a:gd name="connsiteY1039" fmla="*/ 3796589 h 6839191"/>
              <a:gd name="connsiteX1040" fmla="*/ 5904772 w 12192439"/>
              <a:gd name="connsiteY1040" fmla="*/ 3800078 h 6839191"/>
              <a:gd name="connsiteX1041" fmla="*/ 5897554 w 12192439"/>
              <a:gd name="connsiteY1041" fmla="*/ 3799463 h 6839191"/>
              <a:gd name="connsiteX1042" fmla="*/ 5911376 w 12192439"/>
              <a:gd name="connsiteY1042" fmla="*/ 3796567 h 6839191"/>
              <a:gd name="connsiteX1043" fmla="*/ 5965414 w 12192439"/>
              <a:gd name="connsiteY1043" fmla="*/ 3789152 h 6839191"/>
              <a:gd name="connsiteX1044" fmla="*/ 5969582 w 12192439"/>
              <a:gd name="connsiteY1044" fmla="*/ 3788779 h 6839191"/>
              <a:gd name="connsiteX1045" fmla="*/ 5959907 w 12192439"/>
              <a:gd name="connsiteY1045" fmla="*/ 3791718 h 6839191"/>
              <a:gd name="connsiteX1046" fmla="*/ 5954137 w 12192439"/>
              <a:gd name="connsiteY1046" fmla="*/ 3791872 h 6839191"/>
              <a:gd name="connsiteX1047" fmla="*/ 5965414 w 12192439"/>
              <a:gd name="connsiteY1047" fmla="*/ 3789152 h 6839191"/>
              <a:gd name="connsiteX1048" fmla="*/ 9567769 w 12192439"/>
              <a:gd name="connsiteY1048" fmla="*/ 2469160 h 6839191"/>
              <a:gd name="connsiteX1049" fmla="*/ 9560002 w 12192439"/>
              <a:gd name="connsiteY1049" fmla="*/ 2489191 h 6839191"/>
              <a:gd name="connsiteX1050" fmla="*/ 9536812 w 12192439"/>
              <a:gd name="connsiteY1050" fmla="*/ 2415626 h 6839191"/>
              <a:gd name="connsiteX1051" fmla="*/ 9297382 w 12192439"/>
              <a:gd name="connsiteY1051" fmla="*/ 2393752 h 6839191"/>
              <a:gd name="connsiteX1052" fmla="*/ 8852046 w 12192439"/>
              <a:gd name="connsiteY1052" fmla="*/ 2539148 h 6839191"/>
              <a:gd name="connsiteX1053" fmla="*/ 8783725 w 12192439"/>
              <a:gd name="connsiteY1053" fmla="*/ 2566704 h 6839191"/>
              <a:gd name="connsiteX1054" fmla="*/ 6927588 w 12192439"/>
              <a:gd name="connsiteY1054" fmla="*/ 3399828 h 6839191"/>
              <a:gd name="connsiteX1055" fmla="*/ 6724249 w 12192439"/>
              <a:gd name="connsiteY1055" fmla="*/ 3496144 h 6839191"/>
              <a:gd name="connsiteX1056" fmla="*/ 6560556 w 12192439"/>
              <a:gd name="connsiteY1056" fmla="*/ 3572012 h 6839191"/>
              <a:gd name="connsiteX1057" fmla="*/ 6757071 w 12192439"/>
              <a:gd name="connsiteY1057" fmla="*/ 3478197 h 6839191"/>
              <a:gd name="connsiteX1058" fmla="*/ 7085468 w 12192439"/>
              <a:gd name="connsiteY1058" fmla="*/ 3317619 h 6839191"/>
              <a:gd name="connsiteX1059" fmla="*/ 8790241 w 12192439"/>
              <a:gd name="connsiteY1059" fmla="*/ 2525589 h 6839191"/>
              <a:gd name="connsiteX1060" fmla="*/ 8838860 w 12192439"/>
              <a:gd name="connsiteY1060" fmla="*/ 2505339 h 6839191"/>
              <a:gd name="connsiteX1061" fmla="*/ 9312037 w 12192439"/>
              <a:gd name="connsiteY1061" fmla="*/ 2346230 h 6839191"/>
              <a:gd name="connsiteX1062" fmla="*/ 9551950 w 12192439"/>
              <a:gd name="connsiteY1062" fmla="*/ 2366854 h 6839191"/>
              <a:gd name="connsiteX1063" fmla="*/ 9567769 w 12192439"/>
              <a:gd name="connsiteY1063" fmla="*/ 2469160 h 6839191"/>
              <a:gd name="connsiteX1064" fmla="*/ 9549932 w 12192439"/>
              <a:gd name="connsiteY1064" fmla="*/ 2529780 h 6839191"/>
              <a:gd name="connsiteX1065" fmla="*/ 9543153 w 12192439"/>
              <a:gd name="connsiteY1065" fmla="*/ 2547441 h 6839191"/>
              <a:gd name="connsiteX1066" fmla="*/ 9543328 w 12192439"/>
              <a:gd name="connsiteY1066" fmla="*/ 2542263 h 6839191"/>
              <a:gd name="connsiteX1067" fmla="*/ 9551468 w 12192439"/>
              <a:gd name="connsiteY1067" fmla="*/ 2523373 h 6839191"/>
              <a:gd name="connsiteX1068" fmla="*/ 9550722 w 12192439"/>
              <a:gd name="connsiteY1068" fmla="*/ 2527651 h 6839191"/>
              <a:gd name="connsiteX1069" fmla="*/ 9549932 w 12192439"/>
              <a:gd name="connsiteY1069" fmla="*/ 2529780 h 6839191"/>
              <a:gd name="connsiteX1070" fmla="*/ 9286390 w 12192439"/>
              <a:gd name="connsiteY1070" fmla="*/ 3706372 h 6839191"/>
              <a:gd name="connsiteX1071" fmla="*/ 9282638 w 12192439"/>
              <a:gd name="connsiteY1071" fmla="*/ 3727040 h 6839191"/>
              <a:gd name="connsiteX1072" fmla="*/ 9282046 w 12192439"/>
              <a:gd name="connsiteY1072" fmla="*/ 3714358 h 6839191"/>
              <a:gd name="connsiteX1073" fmla="*/ 9286741 w 12192439"/>
              <a:gd name="connsiteY1073" fmla="*/ 3693976 h 6839191"/>
              <a:gd name="connsiteX1074" fmla="*/ 9286390 w 12192439"/>
              <a:gd name="connsiteY1074" fmla="*/ 3706372 h 6839191"/>
              <a:gd name="connsiteX1075" fmla="*/ 9670097 w 12192439"/>
              <a:gd name="connsiteY1075" fmla="*/ 6011136 h 6839191"/>
              <a:gd name="connsiteX1076" fmla="*/ 9682208 w 12192439"/>
              <a:gd name="connsiteY1076" fmla="*/ 6022743 h 6839191"/>
              <a:gd name="connsiteX1077" fmla="*/ 9620797 w 12192439"/>
              <a:gd name="connsiteY1077" fmla="*/ 6042313 h 6839191"/>
              <a:gd name="connsiteX1078" fmla="*/ 9618318 w 12192439"/>
              <a:gd name="connsiteY1078" fmla="*/ 6040207 h 6839191"/>
              <a:gd name="connsiteX1079" fmla="*/ 9606230 w 12192439"/>
              <a:gd name="connsiteY1079" fmla="*/ 6029851 h 6839191"/>
              <a:gd name="connsiteX1080" fmla="*/ 9668342 w 12192439"/>
              <a:gd name="connsiteY1080" fmla="*/ 6009447 h 6839191"/>
              <a:gd name="connsiteX1081" fmla="*/ 9670097 w 12192439"/>
              <a:gd name="connsiteY1081" fmla="*/ 6011136 h 6839191"/>
              <a:gd name="connsiteX1082" fmla="*/ 10157075 w 12192439"/>
              <a:gd name="connsiteY1082" fmla="*/ 6338808 h 6839191"/>
              <a:gd name="connsiteX1083" fmla="*/ 10138558 w 12192439"/>
              <a:gd name="connsiteY1083" fmla="*/ 6331985 h 6839191"/>
              <a:gd name="connsiteX1084" fmla="*/ 10168922 w 12192439"/>
              <a:gd name="connsiteY1084" fmla="*/ 6334092 h 6839191"/>
              <a:gd name="connsiteX1085" fmla="*/ 10186935 w 12192439"/>
              <a:gd name="connsiteY1085" fmla="*/ 6341858 h 6839191"/>
              <a:gd name="connsiteX1086" fmla="*/ 10157075 w 12192439"/>
              <a:gd name="connsiteY1086" fmla="*/ 6338808 h 6839191"/>
              <a:gd name="connsiteX1087" fmla="*/ 10195009 w 12192439"/>
              <a:gd name="connsiteY1087" fmla="*/ 6345281 h 6839191"/>
              <a:gd name="connsiteX1088" fmla="*/ 10212297 w 12192439"/>
              <a:gd name="connsiteY1088" fmla="*/ 6352521 h 6839191"/>
              <a:gd name="connsiteX1089" fmla="*/ 10184828 w 12192439"/>
              <a:gd name="connsiteY1089" fmla="*/ 6348747 h 6839191"/>
              <a:gd name="connsiteX1090" fmla="*/ 10167167 w 12192439"/>
              <a:gd name="connsiteY1090" fmla="*/ 6342451 h 6839191"/>
              <a:gd name="connsiteX1091" fmla="*/ 10195009 w 12192439"/>
              <a:gd name="connsiteY1091" fmla="*/ 6345281 h 6839191"/>
              <a:gd name="connsiteX1092" fmla="*/ 2589720 w 12192439"/>
              <a:gd name="connsiteY1092" fmla="*/ 3742595 h 6839191"/>
              <a:gd name="connsiteX1093" fmla="*/ 2613897 w 12192439"/>
              <a:gd name="connsiteY1093" fmla="*/ 3755145 h 6839191"/>
              <a:gd name="connsiteX1094" fmla="*/ 2612976 w 12192439"/>
              <a:gd name="connsiteY1094" fmla="*/ 3781516 h 6839191"/>
              <a:gd name="connsiteX1095" fmla="*/ 2590773 w 12192439"/>
              <a:gd name="connsiteY1095" fmla="*/ 3767848 h 6839191"/>
              <a:gd name="connsiteX1096" fmla="*/ 2589720 w 12192439"/>
              <a:gd name="connsiteY1096" fmla="*/ 3742595 h 6839191"/>
              <a:gd name="connsiteX1097" fmla="*/ 2562097 w 12192439"/>
              <a:gd name="connsiteY1097" fmla="*/ 3696565 h 6839191"/>
              <a:gd name="connsiteX1098" fmla="*/ 2586955 w 12192439"/>
              <a:gd name="connsiteY1098" fmla="*/ 3709093 h 6839191"/>
              <a:gd name="connsiteX1099" fmla="*/ 2585419 w 12192439"/>
              <a:gd name="connsiteY1099" fmla="*/ 3735794 h 6839191"/>
              <a:gd name="connsiteX1100" fmla="*/ 2562492 w 12192439"/>
              <a:gd name="connsiteY1100" fmla="*/ 3722059 h 6839191"/>
              <a:gd name="connsiteX1101" fmla="*/ 2562097 w 12192439"/>
              <a:gd name="connsiteY1101" fmla="*/ 3696565 h 6839191"/>
              <a:gd name="connsiteX1102" fmla="*/ 2534409 w 12192439"/>
              <a:gd name="connsiteY1102" fmla="*/ 3650469 h 6839191"/>
              <a:gd name="connsiteX1103" fmla="*/ 2560057 w 12192439"/>
              <a:gd name="connsiteY1103" fmla="*/ 3662997 h 6839191"/>
              <a:gd name="connsiteX1104" fmla="*/ 2557841 w 12192439"/>
              <a:gd name="connsiteY1104" fmla="*/ 3690005 h 6839191"/>
              <a:gd name="connsiteX1105" fmla="*/ 2534299 w 12192439"/>
              <a:gd name="connsiteY1105" fmla="*/ 3676293 h 6839191"/>
              <a:gd name="connsiteX1106" fmla="*/ 2534409 w 12192439"/>
              <a:gd name="connsiteY1106" fmla="*/ 3650469 h 6839191"/>
              <a:gd name="connsiteX1107" fmla="*/ 2478287 w 12192439"/>
              <a:gd name="connsiteY1107" fmla="*/ 3589147 h 6839191"/>
              <a:gd name="connsiteX1108" fmla="*/ 2502925 w 12192439"/>
              <a:gd name="connsiteY1108" fmla="*/ 3602465 h 6839191"/>
              <a:gd name="connsiteX1109" fmla="*/ 2502026 w 12192439"/>
              <a:gd name="connsiteY1109" fmla="*/ 3628047 h 6839191"/>
              <a:gd name="connsiteX1110" fmla="*/ 2479735 w 12192439"/>
              <a:gd name="connsiteY1110" fmla="*/ 3613479 h 6839191"/>
              <a:gd name="connsiteX1111" fmla="*/ 2478287 w 12192439"/>
              <a:gd name="connsiteY1111" fmla="*/ 3589147 h 6839191"/>
              <a:gd name="connsiteX1112" fmla="*/ 2450401 w 12192439"/>
              <a:gd name="connsiteY1112" fmla="*/ 3543468 h 6839191"/>
              <a:gd name="connsiteX1113" fmla="*/ 2475917 w 12192439"/>
              <a:gd name="connsiteY1113" fmla="*/ 3556742 h 6839191"/>
              <a:gd name="connsiteX1114" fmla="*/ 2474272 w 12192439"/>
              <a:gd name="connsiteY1114" fmla="*/ 3582587 h 6839191"/>
              <a:gd name="connsiteX1115" fmla="*/ 2451235 w 12192439"/>
              <a:gd name="connsiteY1115" fmla="*/ 3567931 h 6839191"/>
              <a:gd name="connsiteX1116" fmla="*/ 2450401 w 12192439"/>
              <a:gd name="connsiteY1116" fmla="*/ 3543468 h 6839191"/>
              <a:gd name="connsiteX1117" fmla="*/ 4821336 w 12192439"/>
              <a:gd name="connsiteY1117" fmla="*/ 942415 h 6839191"/>
              <a:gd name="connsiteX1118" fmla="*/ 4770896 w 12192439"/>
              <a:gd name="connsiteY1118" fmla="*/ 875345 h 6839191"/>
              <a:gd name="connsiteX1119" fmla="*/ 4696739 w 12192439"/>
              <a:gd name="connsiteY1119" fmla="*/ 841750 h 6839191"/>
              <a:gd name="connsiteX1120" fmla="*/ 4332406 w 12192439"/>
              <a:gd name="connsiteY1120" fmla="*/ 785325 h 6839191"/>
              <a:gd name="connsiteX1121" fmla="*/ 4264677 w 12192439"/>
              <a:gd name="connsiteY1121" fmla="*/ 781532 h 6839191"/>
              <a:gd name="connsiteX1122" fmla="*/ 4224966 w 12192439"/>
              <a:gd name="connsiteY1122" fmla="*/ 779358 h 6839191"/>
              <a:gd name="connsiteX1123" fmla="*/ 3598033 w 12192439"/>
              <a:gd name="connsiteY1123" fmla="*/ 764504 h 6839191"/>
              <a:gd name="connsiteX1124" fmla="*/ 3308229 w 12192439"/>
              <a:gd name="connsiteY1124" fmla="*/ 766317 h 6839191"/>
              <a:gd name="connsiteX1125" fmla="*/ 2782440 w 12192439"/>
              <a:gd name="connsiteY1125" fmla="*/ 762688 h 6839191"/>
              <a:gd name="connsiteX1126" fmla="*/ 2421923 w 12192439"/>
              <a:gd name="connsiteY1126" fmla="*/ 728332 h 6839191"/>
              <a:gd name="connsiteX1127" fmla="*/ 2411765 w 12192439"/>
              <a:gd name="connsiteY1127" fmla="*/ 726801 h 6839191"/>
              <a:gd name="connsiteX1128" fmla="*/ 2226636 w 12192439"/>
              <a:gd name="connsiteY1128" fmla="*/ 663326 h 6839191"/>
              <a:gd name="connsiteX1129" fmla="*/ 2229774 w 12192439"/>
              <a:gd name="connsiteY1129" fmla="*/ 656378 h 6839191"/>
              <a:gd name="connsiteX1130" fmla="*/ 2414552 w 12192439"/>
              <a:gd name="connsiteY1130" fmla="*/ 713861 h 6839191"/>
              <a:gd name="connsiteX1131" fmla="*/ 2424095 w 12192439"/>
              <a:gd name="connsiteY1131" fmla="*/ 715247 h 6839191"/>
              <a:gd name="connsiteX1132" fmla="*/ 2789943 w 12192439"/>
              <a:gd name="connsiteY1132" fmla="*/ 749195 h 6839191"/>
              <a:gd name="connsiteX1133" fmla="*/ 3317203 w 12192439"/>
              <a:gd name="connsiteY1133" fmla="*/ 753934 h 6839191"/>
              <a:gd name="connsiteX1134" fmla="*/ 3616967 w 12192439"/>
              <a:gd name="connsiteY1134" fmla="*/ 753008 h 6839191"/>
              <a:gd name="connsiteX1135" fmla="*/ 4252391 w 12192439"/>
              <a:gd name="connsiteY1135" fmla="*/ 770433 h 6839191"/>
              <a:gd name="connsiteX1136" fmla="*/ 4290544 w 12192439"/>
              <a:gd name="connsiteY1136" fmla="*/ 772681 h 6839191"/>
              <a:gd name="connsiteX1137" fmla="*/ 4361278 w 12192439"/>
              <a:gd name="connsiteY1137" fmla="*/ 776951 h 6839191"/>
              <a:gd name="connsiteX1138" fmla="*/ 4729978 w 12192439"/>
              <a:gd name="connsiteY1138" fmla="*/ 835013 h 6839191"/>
              <a:gd name="connsiteX1139" fmla="*/ 4804815 w 12192439"/>
              <a:gd name="connsiteY1139" fmla="*/ 868517 h 6839191"/>
              <a:gd name="connsiteX1140" fmla="*/ 4856989 w 12192439"/>
              <a:gd name="connsiteY1140" fmla="*/ 935475 h 6839191"/>
              <a:gd name="connsiteX1141" fmla="*/ 4820480 w 12192439"/>
              <a:gd name="connsiteY1141" fmla="*/ 1055221 h 6839191"/>
              <a:gd name="connsiteX1142" fmla="*/ 4672299 w 12192439"/>
              <a:gd name="connsiteY1142" fmla="*/ 1202212 h 6839191"/>
              <a:gd name="connsiteX1143" fmla="*/ 4410841 w 12192439"/>
              <a:gd name="connsiteY1143" fmla="*/ 1368975 h 6839191"/>
              <a:gd name="connsiteX1144" fmla="*/ 3655889 w 12192439"/>
              <a:gd name="connsiteY1144" fmla="*/ 1763643 h 6839191"/>
              <a:gd name="connsiteX1145" fmla="*/ 3358450 w 12192439"/>
              <a:gd name="connsiteY1145" fmla="*/ 1912119 h 6839191"/>
              <a:gd name="connsiteX1146" fmla="*/ 3326308 w 12192439"/>
              <a:gd name="connsiteY1146" fmla="*/ 1928444 h 6839191"/>
              <a:gd name="connsiteX1147" fmla="*/ 2712430 w 12192439"/>
              <a:gd name="connsiteY1147" fmla="*/ 2249103 h 6839191"/>
              <a:gd name="connsiteX1148" fmla="*/ 2134789 w 12192439"/>
              <a:gd name="connsiteY1148" fmla="*/ 2640796 h 6839191"/>
              <a:gd name="connsiteX1149" fmla="*/ 2111669 w 12192439"/>
              <a:gd name="connsiteY1149" fmla="*/ 2661441 h 6839191"/>
              <a:gd name="connsiteX1150" fmla="*/ 2037005 w 12192439"/>
              <a:gd name="connsiteY1150" fmla="*/ 2732263 h 6839191"/>
              <a:gd name="connsiteX1151" fmla="*/ 1990618 w 12192439"/>
              <a:gd name="connsiteY1151" fmla="*/ 2724101 h 6839191"/>
              <a:gd name="connsiteX1152" fmla="*/ 1986774 w 12192439"/>
              <a:gd name="connsiteY1152" fmla="*/ 2723399 h 6839191"/>
              <a:gd name="connsiteX1153" fmla="*/ 2087899 w 12192439"/>
              <a:gd name="connsiteY1153" fmla="*/ 2626162 h 6839191"/>
              <a:gd name="connsiteX1154" fmla="*/ 2111099 w 12192439"/>
              <a:gd name="connsiteY1154" fmla="*/ 2606394 h 6839191"/>
              <a:gd name="connsiteX1155" fmla="*/ 2686891 w 12192439"/>
              <a:gd name="connsiteY1155" fmla="*/ 2227952 h 6839191"/>
              <a:gd name="connsiteX1156" fmla="*/ 3242322 w 12192439"/>
              <a:gd name="connsiteY1156" fmla="*/ 1943559 h 6839191"/>
              <a:gd name="connsiteX1157" fmla="*/ 3327339 w 12192439"/>
              <a:gd name="connsiteY1157" fmla="*/ 1901129 h 6839191"/>
              <a:gd name="connsiteX1158" fmla="*/ 3613720 w 12192439"/>
              <a:gd name="connsiteY1158" fmla="*/ 1760374 h 6839191"/>
              <a:gd name="connsiteX1159" fmla="*/ 4368563 w 12192439"/>
              <a:gd name="connsiteY1159" fmla="*/ 1371022 h 6839191"/>
              <a:gd name="connsiteX1160" fmla="*/ 4627717 w 12192439"/>
              <a:gd name="connsiteY1160" fmla="*/ 1207910 h 6839191"/>
              <a:gd name="connsiteX1161" fmla="*/ 4778663 w 12192439"/>
              <a:gd name="connsiteY1161" fmla="*/ 1064938 h 6839191"/>
              <a:gd name="connsiteX1162" fmla="*/ 4821336 w 12192439"/>
              <a:gd name="connsiteY1162" fmla="*/ 942415 h 6839191"/>
              <a:gd name="connsiteX1163" fmla="*/ 2195811 w 12192439"/>
              <a:gd name="connsiteY1163" fmla="*/ 547942 h 6839191"/>
              <a:gd name="connsiteX1164" fmla="*/ 2195218 w 12192439"/>
              <a:gd name="connsiteY1164" fmla="*/ 547260 h 6839191"/>
              <a:gd name="connsiteX1165" fmla="*/ 2196381 w 12192439"/>
              <a:gd name="connsiteY1165" fmla="*/ 541657 h 6839191"/>
              <a:gd name="connsiteX1166" fmla="*/ 2202327 w 12192439"/>
              <a:gd name="connsiteY1166" fmla="*/ 546521 h 6839191"/>
              <a:gd name="connsiteX1167" fmla="*/ 2200221 w 12192439"/>
              <a:gd name="connsiteY1167" fmla="*/ 552523 h 6839191"/>
              <a:gd name="connsiteX1168" fmla="*/ 2195811 w 12192439"/>
              <a:gd name="connsiteY1168" fmla="*/ 547942 h 6839191"/>
              <a:gd name="connsiteX1169" fmla="*/ 2162965 w 12192439"/>
              <a:gd name="connsiteY1169" fmla="*/ 475738 h 6839191"/>
              <a:gd name="connsiteX1170" fmla="*/ 2162383 w 12192439"/>
              <a:gd name="connsiteY1170" fmla="*/ 470971 h 6839191"/>
              <a:gd name="connsiteX1171" fmla="*/ 2168087 w 12192439"/>
              <a:gd name="connsiteY1171" fmla="*/ 475459 h 6839191"/>
              <a:gd name="connsiteX1172" fmla="*/ 2167868 w 12192439"/>
              <a:gd name="connsiteY1172" fmla="*/ 480420 h 6839191"/>
              <a:gd name="connsiteX1173" fmla="*/ 2162965 w 12192439"/>
              <a:gd name="connsiteY1173" fmla="*/ 475738 h 6839191"/>
              <a:gd name="connsiteX1174" fmla="*/ 2124655 w 12192439"/>
              <a:gd name="connsiteY1174" fmla="*/ 420768 h 6839191"/>
              <a:gd name="connsiteX1175" fmla="*/ 2122608 w 12192439"/>
              <a:gd name="connsiteY1175" fmla="*/ 417121 h 6839191"/>
              <a:gd name="connsiteX1176" fmla="*/ 2132319 w 12192439"/>
              <a:gd name="connsiteY1176" fmla="*/ 423284 h 6839191"/>
              <a:gd name="connsiteX1177" fmla="*/ 2134346 w 12192439"/>
              <a:gd name="connsiteY1177" fmla="*/ 428161 h 6839191"/>
              <a:gd name="connsiteX1178" fmla="*/ 2124655 w 12192439"/>
              <a:gd name="connsiteY1178" fmla="*/ 420768 h 6839191"/>
              <a:gd name="connsiteX1179" fmla="*/ 2113613 w 12192439"/>
              <a:gd name="connsiteY1179" fmla="*/ 411843 h 6839191"/>
              <a:gd name="connsiteX1180" fmla="*/ 2112599 w 12192439"/>
              <a:gd name="connsiteY1180" fmla="*/ 410493 h 6839191"/>
              <a:gd name="connsiteX1181" fmla="*/ 2116388 w 12192439"/>
              <a:gd name="connsiteY1181" fmla="*/ 413036 h 6839191"/>
              <a:gd name="connsiteX1182" fmla="*/ 2117722 w 12192439"/>
              <a:gd name="connsiteY1182" fmla="*/ 415221 h 6839191"/>
              <a:gd name="connsiteX1183" fmla="*/ 2113613 w 12192439"/>
              <a:gd name="connsiteY1183" fmla="*/ 411843 h 6839191"/>
              <a:gd name="connsiteX1184" fmla="*/ 3503999 w 12192439"/>
              <a:gd name="connsiteY1184" fmla="*/ 2947428 h 6839191"/>
              <a:gd name="connsiteX1185" fmla="*/ 3477869 w 12192439"/>
              <a:gd name="connsiteY1185" fmla="*/ 2947998 h 6839191"/>
              <a:gd name="connsiteX1186" fmla="*/ 3458847 w 12192439"/>
              <a:gd name="connsiteY1186" fmla="*/ 2948415 h 6839191"/>
              <a:gd name="connsiteX1187" fmla="*/ 3486337 w 12192439"/>
              <a:gd name="connsiteY1187" fmla="*/ 2922964 h 6839191"/>
              <a:gd name="connsiteX1188" fmla="*/ 3510603 w 12192439"/>
              <a:gd name="connsiteY1188" fmla="*/ 2900761 h 6839191"/>
              <a:gd name="connsiteX1189" fmla="*/ 3555536 w 12192439"/>
              <a:gd name="connsiteY1189" fmla="*/ 2899928 h 6839191"/>
              <a:gd name="connsiteX1190" fmla="*/ 3509440 w 12192439"/>
              <a:gd name="connsiteY1190" fmla="*/ 2942337 h 6839191"/>
              <a:gd name="connsiteX1191" fmla="*/ 3503999 w 12192439"/>
              <a:gd name="connsiteY1191" fmla="*/ 2947428 h 6839191"/>
              <a:gd name="connsiteX1192" fmla="*/ 5438440 w 12192439"/>
              <a:gd name="connsiteY1192" fmla="*/ 3341205 h 6839191"/>
              <a:gd name="connsiteX1193" fmla="*/ 5432757 w 12192439"/>
              <a:gd name="connsiteY1193" fmla="*/ 3332867 h 6839191"/>
              <a:gd name="connsiteX1194" fmla="*/ 5433240 w 12192439"/>
              <a:gd name="connsiteY1194" fmla="*/ 3321020 h 6839191"/>
              <a:gd name="connsiteX1195" fmla="*/ 5435653 w 12192439"/>
              <a:gd name="connsiteY1195" fmla="*/ 3325101 h 6839191"/>
              <a:gd name="connsiteX1196" fmla="*/ 5438220 w 12192439"/>
              <a:gd name="connsiteY1196" fmla="*/ 3329818 h 6839191"/>
              <a:gd name="connsiteX1197" fmla="*/ 5438440 w 12192439"/>
              <a:gd name="connsiteY1197" fmla="*/ 3341205 h 6839191"/>
              <a:gd name="connsiteX1198" fmla="*/ 5445460 w 12192439"/>
              <a:gd name="connsiteY1198" fmla="*/ 3368717 h 6839191"/>
              <a:gd name="connsiteX1199" fmla="*/ 5439668 w 12192439"/>
              <a:gd name="connsiteY1199" fmla="*/ 3360556 h 6839191"/>
              <a:gd name="connsiteX1200" fmla="*/ 5440173 w 12192439"/>
              <a:gd name="connsiteY1200" fmla="*/ 3348620 h 6839191"/>
              <a:gd name="connsiteX1201" fmla="*/ 5440502 w 12192439"/>
              <a:gd name="connsiteY1201" fmla="*/ 3349125 h 6839191"/>
              <a:gd name="connsiteX1202" fmla="*/ 5445263 w 12192439"/>
              <a:gd name="connsiteY1202" fmla="*/ 3357352 h 6839191"/>
              <a:gd name="connsiteX1203" fmla="*/ 5445460 w 12192439"/>
              <a:gd name="connsiteY1203" fmla="*/ 3368717 h 6839191"/>
              <a:gd name="connsiteX1204" fmla="*/ 5460028 w 12192439"/>
              <a:gd name="connsiteY1204" fmla="*/ 3423150 h 6839191"/>
              <a:gd name="connsiteX1205" fmla="*/ 5457286 w 12192439"/>
              <a:gd name="connsiteY1205" fmla="*/ 3419508 h 6839191"/>
              <a:gd name="connsiteX1206" fmla="*/ 5454105 w 12192439"/>
              <a:gd name="connsiteY1206" fmla="*/ 3415559 h 6839191"/>
              <a:gd name="connsiteX1207" fmla="*/ 5454653 w 12192439"/>
              <a:gd name="connsiteY1207" fmla="*/ 3403646 h 6839191"/>
              <a:gd name="connsiteX1208" fmla="*/ 5459831 w 12192439"/>
              <a:gd name="connsiteY1208" fmla="*/ 3411742 h 6839191"/>
              <a:gd name="connsiteX1209" fmla="*/ 5460028 w 12192439"/>
              <a:gd name="connsiteY1209" fmla="*/ 3423150 h 6839191"/>
              <a:gd name="connsiteX1210" fmla="*/ 5484162 w 12192439"/>
              <a:gd name="connsiteY1210" fmla="*/ 3504152 h 6839191"/>
              <a:gd name="connsiteX1211" fmla="*/ 5477646 w 12192439"/>
              <a:gd name="connsiteY1211" fmla="*/ 3497044 h 6839191"/>
              <a:gd name="connsiteX1212" fmla="*/ 5478216 w 12192439"/>
              <a:gd name="connsiteY1212" fmla="*/ 3485043 h 6839191"/>
              <a:gd name="connsiteX1213" fmla="*/ 5483899 w 12192439"/>
              <a:gd name="connsiteY1213" fmla="*/ 3492678 h 6839191"/>
              <a:gd name="connsiteX1214" fmla="*/ 5484162 w 12192439"/>
              <a:gd name="connsiteY1214" fmla="*/ 3504152 h 6839191"/>
              <a:gd name="connsiteX1215" fmla="*/ 5511566 w 12192439"/>
              <a:gd name="connsiteY1215" fmla="*/ 3572012 h 6839191"/>
              <a:gd name="connsiteX1216" fmla="*/ 5512092 w 12192439"/>
              <a:gd name="connsiteY1216" fmla="*/ 3583531 h 6839191"/>
              <a:gd name="connsiteX1217" fmla="*/ 5504610 w 12192439"/>
              <a:gd name="connsiteY1217" fmla="*/ 3576971 h 6839191"/>
              <a:gd name="connsiteX1218" fmla="*/ 5505049 w 12192439"/>
              <a:gd name="connsiteY1218" fmla="*/ 3564838 h 6839191"/>
              <a:gd name="connsiteX1219" fmla="*/ 5511566 w 12192439"/>
              <a:gd name="connsiteY1219" fmla="*/ 3572012 h 6839191"/>
              <a:gd name="connsiteX1220" fmla="*/ 5521987 w 12192439"/>
              <a:gd name="connsiteY1220" fmla="*/ 3597989 h 6839191"/>
              <a:gd name="connsiteX1221" fmla="*/ 5522689 w 12192439"/>
              <a:gd name="connsiteY1221" fmla="*/ 3609529 h 6839191"/>
              <a:gd name="connsiteX1222" fmla="*/ 5514769 w 12192439"/>
              <a:gd name="connsiteY1222" fmla="*/ 3603167 h 6839191"/>
              <a:gd name="connsiteX1223" fmla="*/ 5515076 w 12192439"/>
              <a:gd name="connsiteY1223" fmla="*/ 3590968 h 6839191"/>
              <a:gd name="connsiteX1224" fmla="*/ 5521987 w 12192439"/>
              <a:gd name="connsiteY1224" fmla="*/ 3597989 h 6839191"/>
              <a:gd name="connsiteX1225" fmla="*/ 5534141 w 12192439"/>
              <a:gd name="connsiteY1225" fmla="*/ 3635199 h 6839191"/>
              <a:gd name="connsiteX1226" fmla="*/ 5525739 w 12192439"/>
              <a:gd name="connsiteY1226" fmla="*/ 3629056 h 6839191"/>
              <a:gd name="connsiteX1227" fmla="*/ 5525870 w 12192439"/>
              <a:gd name="connsiteY1227" fmla="*/ 3616858 h 6839191"/>
              <a:gd name="connsiteX1228" fmla="*/ 5533220 w 12192439"/>
              <a:gd name="connsiteY1228" fmla="*/ 3623637 h 6839191"/>
              <a:gd name="connsiteX1229" fmla="*/ 5534141 w 12192439"/>
              <a:gd name="connsiteY1229" fmla="*/ 3635199 h 6839191"/>
              <a:gd name="connsiteX1230" fmla="*/ 5594959 w 12192439"/>
              <a:gd name="connsiteY1230" fmla="*/ 3726645 h 6839191"/>
              <a:gd name="connsiteX1231" fmla="*/ 5597658 w 12192439"/>
              <a:gd name="connsiteY1231" fmla="*/ 3733995 h 6839191"/>
              <a:gd name="connsiteX1232" fmla="*/ 5585415 w 12192439"/>
              <a:gd name="connsiteY1232" fmla="*/ 3729058 h 6839191"/>
              <a:gd name="connsiteX1233" fmla="*/ 5583375 w 12192439"/>
              <a:gd name="connsiteY1233" fmla="*/ 3720019 h 6839191"/>
              <a:gd name="connsiteX1234" fmla="*/ 5582695 w 12192439"/>
              <a:gd name="connsiteY1234" fmla="*/ 3716969 h 6839191"/>
              <a:gd name="connsiteX1235" fmla="*/ 5593577 w 12192439"/>
              <a:gd name="connsiteY1235" fmla="*/ 3722849 h 6839191"/>
              <a:gd name="connsiteX1236" fmla="*/ 5594959 w 12192439"/>
              <a:gd name="connsiteY1236" fmla="*/ 3726645 h 6839191"/>
              <a:gd name="connsiteX1237" fmla="*/ 5647483 w 12192439"/>
              <a:gd name="connsiteY1237" fmla="*/ 3769230 h 6839191"/>
              <a:gd name="connsiteX1238" fmla="*/ 5659681 w 12192439"/>
              <a:gd name="connsiteY1238" fmla="*/ 3778971 h 6839191"/>
              <a:gd name="connsiteX1239" fmla="*/ 5644521 w 12192439"/>
              <a:gd name="connsiteY1239" fmla="*/ 3775790 h 6839191"/>
              <a:gd name="connsiteX1240" fmla="*/ 5642854 w 12192439"/>
              <a:gd name="connsiteY1240" fmla="*/ 3775439 h 6839191"/>
              <a:gd name="connsiteX1241" fmla="*/ 5640813 w 12192439"/>
              <a:gd name="connsiteY1241" fmla="*/ 3773355 h 6839191"/>
              <a:gd name="connsiteX1242" fmla="*/ 5632520 w 12192439"/>
              <a:gd name="connsiteY1242" fmla="*/ 3764337 h 6839191"/>
              <a:gd name="connsiteX1243" fmla="*/ 5647483 w 12192439"/>
              <a:gd name="connsiteY1243" fmla="*/ 3769230 h 6839191"/>
              <a:gd name="connsiteX1244" fmla="*/ 5773045 w 12192439"/>
              <a:gd name="connsiteY1244" fmla="*/ 3809556 h 6839191"/>
              <a:gd name="connsiteX1245" fmla="*/ 5776753 w 12192439"/>
              <a:gd name="connsiteY1245" fmla="*/ 3811903 h 6839191"/>
              <a:gd name="connsiteX1246" fmla="*/ 5752070 w 12192439"/>
              <a:gd name="connsiteY1246" fmla="*/ 3814997 h 6839191"/>
              <a:gd name="connsiteX1247" fmla="*/ 5746432 w 12192439"/>
              <a:gd name="connsiteY1247" fmla="*/ 3809775 h 6839191"/>
              <a:gd name="connsiteX1248" fmla="*/ 5770719 w 12192439"/>
              <a:gd name="connsiteY1248" fmla="*/ 3808107 h 6839191"/>
              <a:gd name="connsiteX1249" fmla="*/ 5773045 w 12192439"/>
              <a:gd name="connsiteY1249" fmla="*/ 3809556 h 6839191"/>
              <a:gd name="connsiteX1250" fmla="*/ 5812427 w 12192439"/>
              <a:gd name="connsiteY1250" fmla="*/ 3810543 h 6839191"/>
              <a:gd name="connsiteX1251" fmla="*/ 5820150 w 12192439"/>
              <a:gd name="connsiteY1251" fmla="*/ 3813570 h 6839191"/>
              <a:gd name="connsiteX1252" fmla="*/ 5796148 w 12192439"/>
              <a:gd name="connsiteY1252" fmla="*/ 3818705 h 6839191"/>
              <a:gd name="connsiteX1253" fmla="*/ 5788776 w 12192439"/>
              <a:gd name="connsiteY1253" fmla="*/ 3814602 h 6839191"/>
              <a:gd name="connsiteX1254" fmla="*/ 5812427 w 12192439"/>
              <a:gd name="connsiteY1254" fmla="*/ 3810543 h 6839191"/>
              <a:gd name="connsiteX1255" fmla="*/ 5866860 w 12192439"/>
              <a:gd name="connsiteY1255" fmla="*/ 3811201 h 6839191"/>
              <a:gd name="connsiteX1256" fmla="*/ 5844788 w 12192439"/>
              <a:gd name="connsiteY1256" fmla="*/ 3817498 h 6839191"/>
              <a:gd name="connsiteX1257" fmla="*/ 5835354 w 12192439"/>
              <a:gd name="connsiteY1257" fmla="*/ 3814646 h 6839191"/>
              <a:gd name="connsiteX1258" fmla="*/ 5857053 w 12192439"/>
              <a:gd name="connsiteY1258" fmla="*/ 3809161 h 6839191"/>
              <a:gd name="connsiteX1259" fmla="*/ 5866860 w 12192439"/>
              <a:gd name="connsiteY1259" fmla="*/ 3811201 h 6839191"/>
              <a:gd name="connsiteX1260" fmla="*/ 5935729 w 12192439"/>
              <a:gd name="connsiteY1260" fmla="*/ 3796523 h 6839191"/>
              <a:gd name="connsiteX1261" fmla="*/ 5944769 w 12192439"/>
              <a:gd name="connsiteY1261" fmla="*/ 3796392 h 6839191"/>
              <a:gd name="connsiteX1262" fmla="*/ 5928665 w 12192439"/>
              <a:gd name="connsiteY1262" fmla="*/ 3801525 h 6839191"/>
              <a:gd name="connsiteX1263" fmla="*/ 5918660 w 12192439"/>
              <a:gd name="connsiteY1263" fmla="*/ 3801021 h 6839191"/>
              <a:gd name="connsiteX1264" fmla="*/ 5935729 w 12192439"/>
              <a:gd name="connsiteY1264" fmla="*/ 3796523 h 6839191"/>
              <a:gd name="connsiteX1265" fmla="*/ 9554167 w 12192439"/>
              <a:gd name="connsiteY1265" fmla="*/ 2503649 h 6839191"/>
              <a:gd name="connsiteX1266" fmla="*/ 9543262 w 12192439"/>
              <a:gd name="connsiteY1266" fmla="*/ 2529604 h 6839191"/>
              <a:gd name="connsiteX1267" fmla="*/ 9518580 w 12192439"/>
              <a:gd name="connsiteY1267" fmla="*/ 2468348 h 6839191"/>
              <a:gd name="connsiteX1268" fmla="*/ 9283603 w 12192439"/>
              <a:gd name="connsiteY1268" fmla="*/ 2446189 h 6839191"/>
              <a:gd name="connsiteX1269" fmla="*/ 8863433 w 12192439"/>
              <a:gd name="connsiteY1269" fmla="*/ 2579473 h 6839191"/>
              <a:gd name="connsiteX1270" fmla="*/ 8779117 w 12192439"/>
              <a:gd name="connsiteY1270" fmla="*/ 2612449 h 6839191"/>
              <a:gd name="connsiteX1271" fmla="*/ 6737413 w 12192439"/>
              <a:gd name="connsiteY1271" fmla="*/ 3498470 h 6839191"/>
              <a:gd name="connsiteX1272" fmla="*/ 6693621 w 12192439"/>
              <a:gd name="connsiteY1272" fmla="*/ 3518567 h 6839191"/>
              <a:gd name="connsiteX1273" fmla="*/ 6465446 w 12192439"/>
              <a:gd name="connsiteY1273" fmla="*/ 3619644 h 6839191"/>
              <a:gd name="connsiteX1274" fmla="*/ 6726356 w 12192439"/>
              <a:gd name="connsiteY1274" fmla="*/ 3500576 h 6839191"/>
              <a:gd name="connsiteX1275" fmla="*/ 6929694 w 12192439"/>
              <a:gd name="connsiteY1275" fmla="*/ 3404260 h 6839191"/>
              <a:gd name="connsiteX1276" fmla="*/ 8785546 w 12192439"/>
              <a:gd name="connsiteY1276" fmla="*/ 2571268 h 6839191"/>
              <a:gd name="connsiteX1277" fmla="*/ 8853889 w 12192439"/>
              <a:gd name="connsiteY1277" fmla="*/ 2543690 h 6839191"/>
              <a:gd name="connsiteX1278" fmla="*/ 9298237 w 12192439"/>
              <a:gd name="connsiteY1278" fmla="*/ 2398579 h 6839191"/>
              <a:gd name="connsiteX1279" fmla="*/ 9533806 w 12192439"/>
              <a:gd name="connsiteY1279" fmla="*/ 2419510 h 6839191"/>
              <a:gd name="connsiteX1280" fmla="*/ 9554167 w 12192439"/>
              <a:gd name="connsiteY1280" fmla="*/ 2503649 h 6839191"/>
              <a:gd name="connsiteX1281" fmla="*/ 9526807 w 12192439"/>
              <a:gd name="connsiteY1281" fmla="*/ 2587503 h 6839191"/>
              <a:gd name="connsiteX1282" fmla="*/ 9526434 w 12192439"/>
              <a:gd name="connsiteY1282" fmla="*/ 2579890 h 6839191"/>
              <a:gd name="connsiteX1283" fmla="*/ 9537909 w 12192439"/>
              <a:gd name="connsiteY1283" fmla="*/ 2554528 h 6839191"/>
              <a:gd name="connsiteX1284" fmla="*/ 9537163 w 12192439"/>
              <a:gd name="connsiteY1284" fmla="*/ 2562492 h 6839191"/>
              <a:gd name="connsiteX1285" fmla="*/ 9526807 w 12192439"/>
              <a:gd name="connsiteY1285" fmla="*/ 2587503 h 6839191"/>
              <a:gd name="connsiteX1286" fmla="*/ 9510287 w 12192439"/>
              <a:gd name="connsiteY1286" fmla="*/ 2646368 h 6839191"/>
              <a:gd name="connsiteX1287" fmla="*/ 9509980 w 12192439"/>
              <a:gd name="connsiteY1287" fmla="*/ 2638514 h 6839191"/>
              <a:gd name="connsiteX1288" fmla="*/ 9521345 w 12192439"/>
              <a:gd name="connsiteY1288" fmla="*/ 2613063 h 6839191"/>
              <a:gd name="connsiteX1289" fmla="*/ 9520554 w 12192439"/>
              <a:gd name="connsiteY1289" fmla="*/ 2621181 h 6839191"/>
              <a:gd name="connsiteX1290" fmla="*/ 9510287 w 12192439"/>
              <a:gd name="connsiteY1290" fmla="*/ 2646368 h 6839191"/>
              <a:gd name="connsiteX1291" fmla="*/ 9493920 w 12192439"/>
              <a:gd name="connsiteY1291" fmla="*/ 2706089 h 6839191"/>
              <a:gd name="connsiteX1292" fmla="*/ 9493656 w 12192439"/>
              <a:gd name="connsiteY1292" fmla="*/ 2697400 h 6839191"/>
              <a:gd name="connsiteX1293" fmla="*/ 9504758 w 12192439"/>
              <a:gd name="connsiteY1293" fmla="*/ 2672169 h 6839191"/>
              <a:gd name="connsiteX1294" fmla="*/ 9503814 w 12192439"/>
              <a:gd name="connsiteY1294" fmla="*/ 2681318 h 6839191"/>
              <a:gd name="connsiteX1295" fmla="*/ 9493920 w 12192439"/>
              <a:gd name="connsiteY1295" fmla="*/ 2706089 h 6839191"/>
              <a:gd name="connsiteX1296" fmla="*/ 9331169 w 12192439"/>
              <a:gd name="connsiteY1296" fmla="*/ 3383812 h 6839191"/>
              <a:gd name="connsiteX1297" fmla="*/ 9331082 w 12192439"/>
              <a:gd name="connsiteY1297" fmla="*/ 3371240 h 6839191"/>
              <a:gd name="connsiteX1298" fmla="*/ 9339244 w 12192439"/>
              <a:gd name="connsiteY1298" fmla="*/ 3347084 h 6839191"/>
              <a:gd name="connsiteX1299" fmla="*/ 9338365 w 12192439"/>
              <a:gd name="connsiteY1299" fmla="*/ 3359722 h 6839191"/>
              <a:gd name="connsiteX1300" fmla="*/ 9331169 w 12192439"/>
              <a:gd name="connsiteY1300" fmla="*/ 3383812 h 6839191"/>
              <a:gd name="connsiteX1301" fmla="*/ 9315855 w 12192439"/>
              <a:gd name="connsiteY1301" fmla="*/ 3458978 h 6839191"/>
              <a:gd name="connsiteX1302" fmla="*/ 9307299 w 12192439"/>
              <a:gd name="connsiteY1302" fmla="*/ 3486951 h 6839191"/>
              <a:gd name="connsiteX1303" fmla="*/ 9306202 w 12192439"/>
              <a:gd name="connsiteY1303" fmla="*/ 3472361 h 6839191"/>
              <a:gd name="connsiteX1304" fmla="*/ 9315877 w 12192439"/>
              <a:gd name="connsiteY1304" fmla="*/ 3444103 h 6839191"/>
              <a:gd name="connsiteX1305" fmla="*/ 9315855 w 12192439"/>
              <a:gd name="connsiteY1305" fmla="*/ 3458978 h 6839191"/>
              <a:gd name="connsiteX1306" fmla="*/ 9295188 w 12192439"/>
              <a:gd name="connsiteY1306" fmla="*/ 3586054 h 6839191"/>
              <a:gd name="connsiteX1307" fmla="*/ 9287443 w 12192439"/>
              <a:gd name="connsiteY1307" fmla="*/ 3614159 h 6839191"/>
              <a:gd name="connsiteX1308" fmla="*/ 9285864 w 12192439"/>
              <a:gd name="connsiteY1308" fmla="*/ 3598581 h 6839191"/>
              <a:gd name="connsiteX1309" fmla="*/ 9294771 w 12192439"/>
              <a:gd name="connsiteY1309" fmla="*/ 3570038 h 6839191"/>
              <a:gd name="connsiteX1310" fmla="*/ 9295188 w 12192439"/>
              <a:gd name="connsiteY1310" fmla="*/ 3586054 h 6839191"/>
              <a:gd name="connsiteX1311" fmla="*/ 9321735 w 12192439"/>
              <a:gd name="connsiteY1311" fmla="*/ 5556761 h 6839191"/>
              <a:gd name="connsiteX1312" fmla="*/ 9325684 w 12192439"/>
              <a:gd name="connsiteY1312" fmla="*/ 5662029 h 6839191"/>
              <a:gd name="connsiteX1313" fmla="*/ 9352934 w 12192439"/>
              <a:gd name="connsiteY1313" fmla="*/ 5835354 h 6839191"/>
              <a:gd name="connsiteX1314" fmla="*/ 9474941 w 12192439"/>
              <a:gd name="connsiteY1314" fmla="*/ 6001527 h 6839191"/>
              <a:gd name="connsiteX1315" fmla="*/ 9410460 w 12192439"/>
              <a:gd name="connsiteY1315" fmla="*/ 6024432 h 6839191"/>
              <a:gd name="connsiteX1316" fmla="*/ 9275639 w 12192439"/>
              <a:gd name="connsiteY1316" fmla="*/ 5853081 h 6839191"/>
              <a:gd name="connsiteX1317" fmla="*/ 9254095 w 12192439"/>
              <a:gd name="connsiteY1317" fmla="*/ 5673876 h 6839191"/>
              <a:gd name="connsiteX1318" fmla="*/ 9254555 w 12192439"/>
              <a:gd name="connsiteY1318" fmla="*/ 5565493 h 6839191"/>
              <a:gd name="connsiteX1319" fmla="*/ 9272392 w 12192439"/>
              <a:gd name="connsiteY1319" fmla="*/ 5339534 h 6839191"/>
              <a:gd name="connsiteX1320" fmla="*/ 9299072 w 12192439"/>
              <a:gd name="connsiteY1320" fmla="*/ 5127836 h 6839191"/>
              <a:gd name="connsiteX1321" fmla="*/ 9340932 w 12192439"/>
              <a:gd name="connsiteY1321" fmla="*/ 4607136 h 6839191"/>
              <a:gd name="connsiteX1322" fmla="*/ 9334789 w 12192439"/>
              <a:gd name="connsiteY1322" fmla="*/ 4479249 h 6839191"/>
              <a:gd name="connsiteX1323" fmla="*/ 9329260 w 12192439"/>
              <a:gd name="connsiteY1323" fmla="*/ 4412793 h 6839191"/>
              <a:gd name="connsiteX1324" fmla="*/ 9342535 w 12192439"/>
              <a:gd name="connsiteY1324" fmla="*/ 4427910 h 6839191"/>
              <a:gd name="connsiteX1325" fmla="*/ 9352912 w 12192439"/>
              <a:gd name="connsiteY1325" fmla="*/ 4499631 h 6839191"/>
              <a:gd name="connsiteX1326" fmla="*/ 9365308 w 12192439"/>
              <a:gd name="connsiteY1326" fmla="*/ 4623657 h 6839191"/>
              <a:gd name="connsiteX1327" fmla="*/ 9346768 w 12192439"/>
              <a:gd name="connsiteY1327" fmla="*/ 5135976 h 6839191"/>
              <a:gd name="connsiteX1328" fmla="*/ 9329919 w 12192439"/>
              <a:gd name="connsiteY1328" fmla="*/ 5336792 h 6839191"/>
              <a:gd name="connsiteX1329" fmla="*/ 9321735 w 12192439"/>
              <a:gd name="connsiteY1329" fmla="*/ 5556761 h 6839191"/>
              <a:gd name="connsiteX1330" fmla="*/ 10035660 w 12192439"/>
              <a:gd name="connsiteY1330" fmla="*/ 6307127 h 6839191"/>
              <a:gd name="connsiteX1331" fmla="*/ 10016330 w 12192439"/>
              <a:gd name="connsiteY1331" fmla="*/ 6300370 h 6839191"/>
              <a:gd name="connsiteX1332" fmla="*/ 10051236 w 12192439"/>
              <a:gd name="connsiteY1332" fmla="*/ 6299909 h 6839191"/>
              <a:gd name="connsiteX1333" fmla="*/ 10070105 w 12192439"/>
              <a:gd name="connsiteY1333" fmla="*/ 6307632 h 6839191"/>
              <a:gd name="connsiteX1334" fmla="*/ 10035660 w 12192439"/>
              <a:gd name="connsiteY1334" fmla="*/ 6307127 h 6839191"/>
              <a:gd name="connsiteX1335" fmla="*/ 10077543 w 12192439"/>
              <a:gd name="connsiteY1335" fmla="*/ 6310638 h 6839191"/>
              <a:gd name="connsiteX1336" fmla="*/ 10096191 w 12192439"/>
              <a:gd name="connsiteY1336" fmla="*/ 6318031 h 6839191"/>
              <a:gd name="connsiteX1337" fmla="*/ 10063677 w 12192439"/>
              <a:gd name="connsiteY1337" fmla="*/ 6316606 h 6839191"/>
              <a:gd name="connsiteX1338" fmla="*/ 10044611 w 12192439"/>
              <a:gd name="connsiteY1338" fmla="*/ 6310199 h 6839191"/>
              <a:gd name="connsiteX1339" fmla="*/ 10077543 w 12192439"/>
              <a:gd name="connsiteY1339" fmla="*/ 6310638 h 6839191"/>
              <a:gd name="connsiteX1340" fmla="*/ 5141198 w 12192439"/>
              <a:gd name="connsiteY1340" fmla="*/ 4037643 h 6839191"/>
              <a:gd name="connsiteX1341" fmla="*/ 5173384 w 12192439"/>
              <a:gd name="connsiteY1341" fmla="*/ 4028494 h 6839191"/>
              <a:gd name="connsiteX1342" fmla="*/ 5176916 w 12192439"/>
              <a:gd name="connsiteY1342" fmla="*/ 4060526 h 6839191"/>
              <a:gd name="connsiteX1343" fmla="*/ 5169764 w 12192439"/>
              <a:gd name="connsiteY1343" fmla="*/ 4062720 h 6839191"/>
              <a:gd name="connsiteX1344" fmla="*/ 5143611 w 12192439"/>
              <a:gd name="connsiteY1344" fmla="*/ 4070750 h 6839191"/>
              <a:gd name="connsiteX1345" fmla="*/ 5141198 w 12192439"/>
              <a:gd name="connsiteY1345" fmla="*/ 4037643 h 6839191"/>
              <a:gd name="connsiteX1346" fmla="*/ 2790272 w 12192439"/>
              <a:gd name="connsiteY1346" fmla="*/ 4082488 h 6839191"/>
              <a:gd name="connsiteX1347" fmla="*/ 2787837 w 12192439"/>
              <a:gd name="connsiteY1347" fmla="*/ 4067020 h 6839191"/>
              <a:gd name="connsiteX1348" fmla="*/ 2807407 w 12192439"/>
              <a:gd name="connsiteY1348" fmla="*/ 4079153 h 6839191"/>
              <a:gd name="connsiteX1349" fmla="*/ 2807758 w 12192439"/>
              <a:gd name="connsiteY1349" fmla="*/ 4083738 h 6839191"/>
              <a:gd name="connsiteX1350" fmla="*/ 2809930 w 12192439"/>
              <a:gd name="connsiteY1350" fmla="*/ 4103550 h 6839191"/>
              <a:gd name="connsiteX1351" fmla="*/ 2791808 w 12192439"/>
              <a:gd name="connsiteY1351" fmla="*/ 4090430 h 6839191"/>
              <a:gd name="connsiteX1352" fmla="*/ 2790272 w 12192439"/>
              <a:gd name="connsiteY1352" fmla="*/ 4082488 h 6839191"/>
              <a:gd name="connsiteX1353" fmla="*/ 2728950 w 12192439"/>
              <a:gd name="connsiteY1353" fmla="*/ 3910304 h 6839191"/>
              <a:gd name="connsiteX1354" fmla="*/ 2753413 w 12192439"/>
              <a:gd name="connsiteY1354" fmla="*/ 3921361 h 6839191"/>
              <a:gd name="connsiteX1355" fmla="*/ 2751416 w 12192439"/>
              <a:gd name="connsiteY1355" fmla="*/ 3949730 h 6839191"/>
              <a:gd name="connsiteX1356" fmla="*/ 2735357 w 12192439"/>
              <a:gd name="connsiteY1356" fmla="*/ 3941502 h 6839191"/>
              <a:gd name="connsiteX1357" fmla="*/ 2728402 w 12192439"/>
              <a:gd name="connsiteY1357" fmla="*/ 3937750 h 6839191"/>
              <a:gd name="connsiteX1358" fmla="*/ 2728950 w 12192439"/>
              <a:gd name="connsiteY1358" fmla="*/ 3910304 h 6839191"/>
              <a:gd name="connsiteX1359" fmla="*/ 4899727 w 12192439"/>
              <a:gd name="connsiteY1359" fmla="*/ 944039 h 6839191"/>
              <a:gd name="connsiteX1360" fmla="*/ 4841214 w 12192439"/>
              <a:gd name="connsiteY1360" fmla="*/ 857804 h 6839191"/>
              <a:gd name="connsiteX1361" fmla="*/ 4764687 w 12192439"/>
              <a:gd name="connsiteY1361" fmla="*/ 823898 h 6839191"/>
              <a:gd name="connsiteX1362" fmla="*/ 4390459 w 12192439"/>
              <a:gd name="connsiteY1362" fmla="*/ 763971 h 6839191"/>
              <a:gd name="connsiteX1363" fmla="*/ 4316521 w 12192439"/>
              <a:gd name="connsiteY1363" fmla="*/ 759199 h 6839191"/>
              <a:gd name="connsiteX1364" fmla="*/ 4280101 w 12192439"/>
              <a:gd name="connsiteY1364" fmla="*/ 756904 h 6839191"/>
              <a:gd name="connsiteX1365" fmla="*/ 3635945 w 12192439"/>
              <a:gd name="connsiteY1365" fmla="*/ 736897 h 6839191"/>
              <a:gd name="connsiteX1366" fmla="*/ 3325672 w 12192439"/>
              <a:gd name="connsiteY1366" fmla="*/ 736902 h 6839191"/>
              <a:gd name="connsiteX1367" fmla="*/ 2797666 w 12192439"/>
              <a:gd name="connsiteY1367" fmla="*/ 731090 h 6839191"/>
              <a:gd name="connsiteX1368" fmla="*/ 2426926 w 12192439"/>
              <a:gd name="connsiteY1368" fmla="*/ 697594 h 6839191"/>
              <a:gd name="connsiteX1369" fmla="*/ 2418040 w 12192439"/>
              <a:gd name="connsiteY1369" fmla="*/ 696350 h 6839191"/>
              <a:gd name="connsiteX1370" fmla="*/ 2236158 w 12192439"/>
              <a:gd name="connsiteY1370" fmla="*/ 644925 h 6839191"/>
              <a:gd name="connsiteX1371" fmla="*/ 2241095 w 12192439"/>
              <a:gd name="connsiteY1371" fmla="*/ 637479 h 6839191"/>
              <a:gd name="connsiteX1372" fmla="*/ 2420936 w 12192439"/>
              <a:gd name="connsiteY1372" fmla="*/ 683605 h 6839191"/>
              <a:gd name="connsiteX1373" fmla="*/ 2429098 w 12192439"/>
              <a:gd name="connsiteY1373" fmla="*/ 684702 h 6839191"/>
              <a:gd name="connsiteX1374" fmla="*/ 2805148 w 12192439"/>
              <a:gd name="connsiteY1374" fmla="*/ 717786 h 6839191"/>
              <a:gd name="connsiteX1375" fmla="*/ 3333833 w 12192439"/>
              <a:gd name="connsiteY1375" fmla="*/ 724637 h 6839191"/>
              <a:gd name="connsiteX1376" fmla="*/ 3654858 w 12192439"/>
              <a:gd name="connsiteY1376" fmla="*/ 725590 h 6839191"/>
              <a:gd name="connsiteX1377" fmla="*/ 4307504 w 12192439"/>
              <a:gd name="connsiteY1377" fmla="*/ 748170 h 6839191"/>
              <a:gd name="connsiteX1378" fmla="*/ 4341576 w 12192439"/>
              <a:gd name="connsiteY1378" fmla="*/ 750450 h 6839191"/>
              <a:gd name="connsiteX1379" fmla="*/ 4419310 w 12192439"/>
              <a:gd name="connsiteY1379" fmla="*/ 755786 h 6839191"/>
              <a:gd name="connsiteX1380" fmla="*/ 4797883 w 12192439"/>
              <a:gd name="connsiteY1380" fmla="*/ 817342 h 6839191"/>
              <a:gd name="connsiteX1381" fmla="*/ 4875045 w 12192439"/>
              <a:gd name="connsiteY1381" fmla="*/ 851158 h 6839191"/>
              <a:gd name="connsiteX1382" fmla="*/ 4935731 w 12192439"/>
              <a:gd name="connsiteY1382" fmla="*/ 935041 h 6839191"/>
              <a:gd name="connsiteX1383" fmla="*/ 4907691 w 12192439"/>
              <a:gd name="connsiteY1383" fmla="*/ 1038398 h 6839191"/>
              <a:gd name="connsiteX1384" fmla="*/ 4764117 w 12192439"/>
              <a:gd name="connsiteY1384" fmla="*/ 1194386 h 6839191"/>
              <a:gd name="connsiteX1385" fmla="*/ 4501036 w 12192439"/>
              <a:gd name="connsiteY1385" fmla="*/ 1366702 h 6839191"/>
              <a:gd name="connsiteX1386" fmla="*/ 4497635 w 12192439"/>
              <a:gd name="connsiteY1386" fmla="*/ 1368707 h 6839191"/>
              <a:gd name="connsiteX1387" fmla="*/ 3742310 w 12192439"/>
              <a:gd name="connsiteY1387" fmla="*/ 1773740 h 6839191"/>
              <a:gd name="connsiteX1388" fmla="*/ 3422668 w 12192439"/>
              <a:gd name="connsiteY1388" fmla="*/ 1938061 h 6839191"/>
              <a:gd name="connsiteX1389" fmla="*/ 2765590 w 12192439"/>
              <a:gd name="connsiteY1389" fmla="*/ 2295308 h 6839191"/>
              <a:gd name="connsiteX1390" fmla="*/ 2185078 w 12192439"/>
              <a:gd name="connsiteY1390" fmla="*/ 2712912 h 6839191"/>
              <a:gd name="connsiteX1391" fmla="*/ 2162749 w 12192439"/>
              <a:gd name="connsiteY1391" fmla="*/ 2734676 h 6839191"/>
              <a:gd name="connsiteX1392" fmla="*/ 2148940 w 12192439"/>
              <a:gd name="connsiteY1392" fmla="*/ 2748060 h 6839191"/>
              <a:gd name="connsiteX1393" fmla="*/ 2095194 w 12192439"/>
              <a:gd name="connsiteY1393" fmla="*/ 2741149 h 6839191"/>
              <a:gd name="connsiteX1394" fmla="*/ 2138732 w 12192439"/>
              <a:gd name="connsiteY1394" fmla="*/ 2699923 h 6839191"/>
              <a:gd name="connsiteX1395" fmla="*/ 2161598 w 12192439"/>
              <a:gd name="connsiteY1395" fmla="*/ 2678576 h 6839191"/>
              <a:gd name="connsiteX1396" fmla="*/ 2740183 w 12192439"/>
              <a:gd name="connsiteY1396" fmla="*/ 2274289 h 6839191"/>
              <a:gd name="connsiteX1397" fmla="*/ 3391667 w 12192439"/>
              <a:gd name="connsiteY1397" fmla="*/ 1927222 h 6839191"/>
              <a:gd name="connsiteX1398" fmla="*/ 3700185 w 12192439"/>
              <a:gd name="connsiteY1398" fmla="*/ 1770896 h 6839191"/>
              <a:gd name="connsiteX1399" fmla="*/ 4455467 w 12192439"/>
              <a:gd name="connsiteY1399" fmla="*/ 1370910 h 6839191"/>
              <a:gd name="connsiteX1400" fmla="*/ 4719689 w 12192439"/>
              <a:gd name="connsiteY1400" fmla="*/ 1200196 h 6839191"/>
              <a:gd name="connsiteX1401" fmla="*/ 4866137 w 12192439"/>
              <a:gd name="connsiteY1401" fmla="*/ 1048051 h 6839191"/>
              <a:gd name="connsiteX1402" fmla="*/ 4899727 w 12192439"/>
              <a:gd name="connsiteY1402" fmla="*/ 944039 h 6839191"/>
              <a:gd name="connsiteX1403" fmla="*/ 2228150 w 12192439"/>
              <a:gd name="connsiteY1403" fmla="*/ 638804 h 6839191"/>
              <a:gd name="connsiteX1404" fmla="*/ 2232034 w 12192439"/>
              <a:gd name="connsiteY1404" fmla="*/ 631748 h 6839191"/>
              <a:gd name="connsiteX1405" fmla="*/ 2239603 w 12192439"/>
              <a:gd name="connsiteY1405" fmla="*/ 636626 h 6839191"/>
              <a:gd name="connsiteX1406" fmla="*/ 2234776 w 12192439"/>
              <a:gd name="connsiteY1406" fmla="*/ 643907 h 6839191"/>
              <a:gd name="connsiteX1407" fmla="*/ 2228150 w 12192439"/>
              <a:gd name="connsiteY1407" fmla="*/ 638804 h 6839191"/>
              <a:gd name="connsiteX1408" fmla="*/ 2233503 w 12192439"/>
              <a:gd name="connsiteY1408" fmla="*/ 645961 h 6839191"/>
              <a:gd name="connsiteX1409" fmla="*/ 2229488 w 12192439"/>
              <a:gd name="connsiteY1409" fmla="*/ 653122 h 6839191"/>
              <a:gd name="connsiteX1410" fmla="*/ 2223981 w 12192439"/>
              <a:gd name="connsiteY1410" fmla="*/ 647929 h 6839191"/>
              <a:gd name="connsiteX1411" fmla="*/ 2227031 w 12192439"/>
              <a:gd name="connsiteY1411" fmla="*/ 641029 h 6839191"/>
              <a:gd name="connsiteX1412" fmla="*/ 2233503 w 12192439"/>
              <a:gd name="connsiteY1412" fmla="*/ 645961 h 6839191"/>
              <a:gd name="connsiteX1413" fmla="*/ 2172765 w 12192439"/>
              <a:gd name="connsiteY1413" fmla="*/ 457344 h 6839191"/>
              <a:gd name="connsiteX1414" fmla="*/ 2179292 w 12192439"/>
              <a:gd name="connsiteY1414" fmla="*/ 461014 h 6839191"/>
              <a:gd name="connsiteX1415" fmla="*/ 2182460 w 12192439"/>
              <a:gd name="connsiteY1415" fmla="*/ 462684 h 6839191"/>
              <a:gd name="connsiteX1416" fmla="*/ 2181436 w 12192439"/>
              <a:gd name="connsiteY1416" fmla="*/ 466782 h 6839191"/>
              <a:gd name="connsiteX1417" fmla="*/ 2180802 w 12192439"/>
              <a:gd name="connsiteY1417" fmla="*/ 469308 h 6839191"/>
              <a:gd name="connsiteX1418" fmla="*/ 2172041 w 12192439"/>
              <a:gd name="connsiteY1418" fmla="*/ 463726 h 6839191"/>
              <a:gd name="connsiteX1419" fmla="*/ 2172454 w 12192439"/>
              <a:gd name="connsiteY1419" fmla="*/ 460097 h 6839191"/>
              <a:gd name="connsiteX1420" fmla="*/ 2172765 w 12192439"/>
              <a:gd name="connsiteY1420" fmla="*/ 457344 h 6839191"/>
              <a:gd name="connsiteX1421" fmla="*/ 2092838 w 12192439"/>
              <a:gd name="connsiteY1421" fmla="*/ 387987 h 6839191"/>
              <a:gd name="connsiteX1422" fmla="*/ 2088678 w 12192439"/>
              <a:gd name="connsiteY1422" fmla="*/ 385559 h 6839191"/>
              <a:gd name="connsiteX1423" fmla="*/ 2084301 w 12192439"/>
              <a:gd name="connsiteY1423" fmla="*/ 381936 h 6839191"/>
              <a:gd name="connsiteX1424" fmla="*/ 2087768 w 12192439"/>
              <a:gd name="connsiteY1424" fmla="*/ 383654 h 6839191"/>
              <a:gd name="connsiteX1425" fmla="*/ 2094119 w 12192439"/>
              <a:gd name="connsiteY1425" fmla="*/ 386803 h 6839191"/>
              <a:gd name="connsiteX1426" fmla="*/ 2098088 w 12192439"/>
              <a:gd name="connsiteY1426" fmla="*/ 391050 h 6839191"/>
              <a:gd name="connsiteX1427" fmla="*/ 2092838 w 12192439"/>
              <a:gd name="connsiteY1427" fmla="*/ 387987 h 6839191"/>
              <a:gd name="connsiteX1428" fmla="*/ 3400772 w 12192439"/>
              <a:gd name="connsiteY1428" fmla="*/ 2852011 h 6839191"/>
              <a:gd name="connsiteX1429" fmla="*/ 3394936 w 12192439"/>
              <a:gd name="connsiteY1429" fmla="*/ 2852099 h 6839191"/>
              <a:gd name="connsiteX1430" fmla="*/ 3354171 w 12192439"/>
              <a:gd name="connsiteY1430" fmla="*/ 2852713 h 6839191"/>
              <a:gd name="connsiteX1431" fmla="*/ 3379731 w 12192439"/>
              <a:gd name="connsiteY1431" fmla="*/ 2830312 h 6839191"/>
              <a:gd name="connsiteX1432" fmla="*/ 3408999 w 12192439"/>
              <a:gd name="connsiteY1432" fmla="*/ 2805081 h 6839191"/>
              <a:gd name="connsiteX1433" fmla="*/ 3423326 w 12192439"/>
              <a:gd name="connsiteY1433" fmla="*/ 2804884 h 6839191"/>
              <a:gd name="connsiteX1434" fmla="*/ 3455314 w 12192439"/>
              <a:gd name="connsiteY1434" fmla="*/ 2804511 h 6839191"/>
              <a:gd name="connsiteX1435" fmla="*/ 3403207 w 12192439"/>
              <a:gd name="connsiteY1435" fmla="*/ 2849883 h 6839191"/>
              <a:gd name="connsiteX1436" fmla="*/ 3400772 w 12192439"/>
              <a:gd name="connsiteY1436" fmla="*/ 2852011 h 6839191"/>
              <a:gd name="connsiteX1437" fmla="*/ 5564638 w 12192439"/>
              <a:gd name="connsiteY1437" fmla="*/ 3715543 h 6839191"/>
              <a:gd name="connsiteX1438" fmla="*/ 5565274 w 12192439"/>
              <a:gd name="connsiteY1438" fmla="*/ 3721577 h 6839191"/>
              <a:gd name="connsiteX1439" fmla="*/ 5551759 w 12192439"/>
              <a:gd name="connsiteY1439" fmla="*/ 3716969 h 6839191"/>
              <a:gd name="connsiteX1440" fmla="*/ 5551737 w 12192439"/>
              <a:gd name="connsiteY1440" fmla="*/ 3711155 h 6839191"/>
              <a:gd name="connsiteX1441" fmla="*/ 5551693 w 12192439"/>
              <a:gd name="connsiteY1441" fmla="*/ 3702116 h 6839191"/>
              <a:gd name="connsiteX1442" fmla="*/ 5563804 w 12192439"/>
              <a:gd name="connsiteY1442" fmla="*/ 3707601 h 6839191"/>
              <a:gd name="connsiteX1443" fmla="*/ 5564638 w 12192439"/>
              <a:gd name="connsiteY1443" fmla="*/ 3715543 h 6839191"/>
              <a:gd name="connsiteX1444" fmla="*/ 5641516 w 12192439"/>
              <a:gd name="connsiteY1444" fmla="*/ 3779366 h 6839191"/>
              <a:gd name="connsiteX1445" fmla="*/ 5647461 w 12192439"/>
              <a:gd name="connsiteY1445" fmla="*/ 3790029 h 6839191"/>
              <a:gd name="connsiteX1446" fmla="*/ 5631949 w 12192439"/>
              <a:gd name="connsiteY1446" fmla="*/ 3788252 h 6839191"/>
              <a:gd name="connsiteX1447" fmla="*/ 5626267 w 12192439"/>
              <a:gd name="connsiteY1447" fmla="*/ 3787594 h 6839191"/>
              <a:gd name="connsiteX1448" fmla="*/ 5622296 w 12192439"/>
              <a:gd name="connsiteY1448" fmla="*/ 3775351 h 6839191"/>
              <a:gd name="connsiteX1449" fmla="*/ 5641516 w 12192439"/>
              <a:gd name="connsiteY1449" fmla="*/ 3779366 h 6839191"/>
              <a:gd name="connsiteX1450" fmla="*/ 5711613 w 12192439"/>
              <a:gd name="connsiteY1450" fmla="*/ 3811245 h 6839191"/>
              <a:gd name="connsiteX1451" fmla="*/ 5716616 w 12192439"/>
              <a:gd name="connsiteY1451" fmla="*/ 3818288 h 6839191"/>
              <a:gd name="connsiteX1452" fmla="*/ 5690332 w 12192439"/>
              <a:gd name="connsiteY1452" fmla="*/ 3820065 h 6839191"/>
              <a:gd name="connsiteX1453" fmla="*/ 5685966 w 12192439"/>
              <a:gd name="connsiteY1453" fmla="*/ 3810631 h 6839191"/>
              <a:gd name="connsiteX1454" fmla="*/ 5711240 w 12192439"/>
              <a:gd name="connsiteY1454" fmla="*/ 3810740 h 6839191"/>
              <a:gd name="connsiteX1455" fmla="*/ 5711613 w 12192439"/>
              <a:gd name="connsiteY1455" fmla="*/ 3811245 h 6839191"/>
              <a:gd name="connsiteX1456" fmla="*/ 6096746 w 12192439"/>
              <a:gd name="connsiteY1456" fmla="*/ 3764754 h 6839191"/>
              <a:gd name="connsiteX1457" fmla="*/ 6101112 w 12192439"/>
              <a:gd name="connsiteY1457" fmla="*/ 3763877 h 6839191"/>
              <a:gd name="connsiteX1458" fmla="*/ 6088255 w 12192439"/>
              <a:gd name="connsiteY1458" fmla="*/ 3769186 h 6839191"/>
              <a:gd name="connsiteX1459" fmla="*/ 6077154 w 12192439"/>
              <a:gd name="connsiteY1459" fmla="*/ 3771161 h 6839191"/>
              <a:gd name="connsiteX1460" fmla="*/ 6091700 w 12192439"/>
              <a:gd name="connsiteY1460" fmla="*/ 3765720 h 6839191"/>
              <a:gd name="connsiteX1461" fmla="*/ 6096746 w 12192439"/>
              <a:gd name="connsiteY1461" fmla="*/ 3764754 h 6839191"/>
              <a:gd name="connsiteX1462" fmla="*/ 6164584 w 12192439"/>
              <a:gd name="connsiteY1462" fmla="*/ 3743165 h 6839191"/>
              <a:gd name="connsiteX1463" fmla="*/ 6171869 w 12192439"/>
              <a:gd name="connsiteY1463" fmla="*/ 3741191 h 6839191"/>
              <a:gd name="connsiteX1464" fmla="*/ 6164650 w 12192439"/>
              <a:gd name="connsiteY1464" fmla="*/ 3744416 h 6839191"/>
              <a:gd name="connsiteX1465" fmla="*/ 6156159 w 12192439"/>
              <a:gd name="connsiteY1465" fmla="*/ 3746632 h 6839191"/>
              <a:gd name="connsiteX1466" fmla="*/ 6164584 w 12192439"/>
              <a:gd name="connsiteY1466" fmla="*/ 3743165 h 6839191"/>
              <a:gd name="connsiteX1467" fmla="*/ 9327242 w 12192439"/>
              <a:gd name="connsiteY1467" fmla="*/ 3359173 h 6839191"/>
              <a:gd name="connsiteX1468" fmla="*/ 9327550 w 12192439"/>
              <a:gd name="connsiteY1468" fmla="*/ 3369375 h 6839191"/>
              <a:gd name="connsiteX1469" fmla="*/ 9316842 w 12192439"/>
              <a:gd name="connsiteY1469" fmla="*/ 3399938 h 6839191"/>
              <a:gd name="connsiteX1470" fmla="*/ 9315022 w 12192439"/>
              <a:gd name="connsiteY1470" fmla="*/ 3385458 h 6839191"/>
              <a:gd name="connsiteX1471" fmla="*/ 9316184 w 12192439"/>
              <a:gd name="connsiteY1471" fmla="*/ 3382473 h 6839191"/>
              <a:gd name="connsiteX1472" fmla="*/ 9326957 w 12192439"/>
              <a:gd name="connsiteY1472" fmla="*/ 3354259 h 6839191"/>
              <a:gd name="connsiteX1473" fmla="*/ 9327242 w 12192439"/>
              <a:gd name="connsiteY1473" fmla="*/ 3359173 h 6839191"/>
              <a:gd name="connsiteX1474" fmla="*/ 9301222 w 12192439"/>
              <a:gd name="connsiteY1474" fmla="*/ 3456477 h 6839191"/>
              <a:gd name="connsiteX1475" fmla="*/ 9302757 w 12192439"/>
              <a:gd name="connsiteY1475" fmla="*/ 3470453 h 6839191"/>
              <a:gd name="connsiteX1476" fmla="*/ 9291129 w 12192439"/>
              <a:gd name="connsiteY1476" fmla="*/ 3503275 h 6839191"/>
              <a:gd name="connsiteX1477" fmla="*/ 9288058 w 12192439"/>
              <a:gd name="connsiteY1477" fmla="*/ 3488027 h 6839191"/>
              <a:gd name="connsiteX1478" fmla="*/ 9300958 w 12192439"/>
              <a:gd name="connsiteY1478" fmla="*/ 3454480 h 6839191"/>
              <a:gd name="connsiteX1479" fmla="*/ 9301222 w 12192439"/>
              <a:gd name="connsiteY1479" fmla="*/ 3456477 h 6839191"/>
              <a:gd name="connsiteX1480" fmla="*/ 9312081 w 12192439"/>
              <a:gd name="connsiteY1480" fmla="*/ 4459152 h 6839191"/>
              <a:gd name="connsiteX1481" fmla="*/ 9311928 w 12192439"/>
              <a:gd name="connsiteY1481" fmla="*/ 4590747 h 6839191"/>
              <a:gd name="connsiteX1482" fmla="*/ 9247293 w 12192439"/>
              <a:gd name="connsiteY1482" fmla="*/ 5118950 h 6839191"/>
              <a:gd name="connsiteX1483" fmla="*/ 9210280 w 12192439"/>
              <a:gd name="connsiteY1483" fmla="*/ 5341794 h 6839191"/>
              <a:gd name="connsiteX1484" fmla="*/ 9182768 w 12192439"/>
              <a:gd name="connsiteY1484" fmla="*/ 5574072 h 6839191"/>
              <a:gd name="connsiteX1485" fmla="*/ 9177898 w 12192439"/>
              <a:gd name="connsiteY1485" fmla="*/ 5685900 h 6839191"/>
              <a:gd name="connsiteX1486" fmla="*/ 9193892 w 12192439"/>
              <a:gd name="connsiteY1486" fmla="*/ 5872015 h 6839191"/>
              <a:gd name="connsiteX1487" fmla="*/ 9341679 w 12192439"/>
              <a:gd name="connsiteY1487" fmla="*/ 6048939 h 6839191"/>
              <a:gd name="connsiteX1488" fmla="*/ 9279544 w 12192439"/>
              <a:gd name="connsiteY1488" fmla="*/ 6071142 h 6839191"/>
              <a:gd name="connsiteX1489" fmla="*/ 9116816 w 12192439"/>
              <a:gd name="connsiteY1489" fmla="*/ 5889787 h 6839191"/>
              <a:gd name="connsiteX1490" fmla="*/ 9106505 w 12192439"/>
              <a:gd name="connsiteY1490" fmla="*/ 5697923 h 6839191"/>
              <a:gd name="connsiteX1491" fmla="*/ 9115763 w 12192439"/>
              <a:gd name="connsiteY1491" fmla="*/ 5583023 h 6839191"/>
              <a:gd name="connsiteX1492" fmla="*/ 9152929 w 12192439"/>
              <a:gd name="connsiteY1492" fmla="*/ 5344756 h 6839191"/>
              <a:gd name="connsiteX1493" fmla="*/ 9200648 w 12192439"/>
              <a:gd name="connsiteY1493" fmla="*/ 5110855 h 6839191"/>
              <a:gd name="connsiteX1494" fmla="*/ 9287750 w 12192439"/>
              <a:gd name="connsiteY1494" fmla="*/ 4574446 h 6839191"/>
              <a:gd name="connsiteX1495" fmla="*/ 9294179 w 12192439"/>
              <a:gd name="connsiteY1495" fmla="*/ 4438989 h 6839191"/>
              <a:gd name="connsiteX1496" fmla="*/ 9295605 w 12192439"/>
              <a:gd name="connsiteY1496" fmla="*/ 4377733 h 6839191"/>
              <a:gd name="connsiteX1497" fmla="*/ 9310173 w 12192439"/>
              <a:gd name="connsiteY1497" fmla="*/ 4392389 h 6839191"/>
              <a:gd name="connsiteX1498" fmla="*/ 9312081 w 12192439"/>
              <a:gd name="connsiteY1498" fmla="*/ 4459152 h 6839191"/>
              <a:gd name="connsiteX1499" fmla="*/ 9079891 w 12192439"/>
              <a:gd name="connsiteY1499" fmla="*/ 6310068 h 6839191"/>
              <a:gd name="connsiteX1500" fmla="*/ 9064227 w 12192439"/>
              <a:gd name="connsiteY1500" fmla="*/ 6310046 h 6839191"/>
              <a:gd name="connsiteX1501" fmla="*/ 9093867 w 12192439"/>
              <a:gd name="connsiteY1501" fmla="*/ 6304122 h 6839191"/>
              <a:gd name="connsiteX1502" fmla="*/ 9109664 w 12192439"/>
              <a:gd name="connsiteY1502" fmla="*/ 6304670 h 6839191"/>
              <a:gd name="connsiteX1503" fmla="*/ 9079891 w 12192439"/>
              <a:gd name="connsiteY1503" fmla="*/ 6310068 h 6839191"/>
              <a:gd name="connsiteX1504" fmla="*/ 2811993 w 12192439"/>
              <a:gd name="connsiteY1504" fmla="*/ 4016866 h 6839191"/>
              <a:gd name="connsiteX1505" fmla="*/ 3246666 w 12192439"/>
              <a:gd name="connsiteY1505" fmla="*/ 4106359 h 6839191"/>
              <a:gd name="connsiteX1506" fmla="*/ 3761749 w 12192439"/>
              <a:gd name="connsiteY1506" fmla="*/ 4078648 h 6839191"/>
              <a:gd name="connsiteX1507" fmla="*/ 3896570 w 12192439"/>
              <a:gd name="connsiteY1507" fmla="*/ 4063466 h 6839191"/>
              <a:gd name="connsiteX1508" fmla="*/ 4941611 w 12192439"/>
              <a:gd name="connsiteY1508" fmla="*/ 3885073 h 6839191"/>
              <a:gd name="connsiteX1509" fmla="*/ 5133519 w 12192439"/>
              <a:gd name="connsiteY1509" fmla="*/ 3848170 h 6839191"/>
              <a:gd name="connsiteX1510" fmla="*/ 5109275 w 12192439"/>
              <a:gd name="connsiteY1510" fmla="*/ 3886257 h 6839191"/>
              <a:gd name="connsiteX1511" fmla="*/ 4948938 w 12192439"/>
              <a:gd name="connsiteY1511" fmla="*/ 3920308 h 6839191"/>
              <a:gd name="connsiteX1512" fmla="*/ 3914231 w 12192439"/>
              <a:gd name="connsiteY1512" fmla="*/ 4107499 h 6839191"/>
              <a:gd name="connsiteX1513" fmla="*/ 3780661 w 12192439"/>
              <a:gd name="connsiteY1513" fmla="*/ 4123165 h 6839191"/>
              <a:gd name="connsiteX1514" fmla="*/ 2811269 w 12192439"/>
              <a:gd name="connsiteY1514" fmla="*/ 4045080 h 6839191"/>
              <a:gd name="connsiteX1515" fmla="*/ 2811993 w 12192439"/>
              <a:gd name="connsiteY1515" fmla="*/ 4016866 h 6839191"/>
              <a:gd name="connsiteX1516" fmla="*/ 2289209 w 12192439"/>
              <a:gd name="connsiteY1516" fmla="*/ 2857452 h 6839191"/>
              <a:gd name="connsiteX1517" fmla="*/ 2337828 w 12192439"/>
              <a:gd name="connsiteY1517" fmla="*/ 2861884 h 6839191"/>
              <a:gd name="connsiteX1518" fmla="*/ 2310776 w 12192439"/>
              <a:gd name="connsiteY1518" fmla="*/ 2893214 h 6839191"/>
              <a:gd name="connsiteX1519" fmla="*/ 2302439 w 12192439"/>
              <a:gd name="connsiteY1519" fmla="*/ 2903153 h 6839191"/>
              <a:gd name="connsiteX1520" fmla="*/ 2254434 w 12192439"/>
              <a:gd name="connsiteY1520" fmla="*/ 2897185 h 6839191"/>
              <a:gd name="connsiteX1521" fmla="*/ 2269704 w 12192439"/>
              <a:gd name="connsiteY1521" fmla="*/ 2879765 h 6839191"/>
              <a:gd name="connsiteX1522" fmla="*/ 2287827 w 12192439"/>
              <a:gd name="connsiteY1522" fmla="*/ 2859032 h 6839191"/>
              <a:gd name="connsiteX1523" fmla="*/ 2289209 w 12192439"/>
              <a:gd name="connsiteY1523" fmla="*/ 2857452 h 6839191"/>
              <a:gd name="connsiteX1524" fmla="*/ 2239756 w 12192439"/>
              <a:gd name="connsiteY1524" fmla="*/ 619960 h 6839191"/>
              <a:gd name="connsiteX1525" fmla="*/ 2245724 w 12192439"/>
              <a:gd name="connsiteY1525" fmla="*/ 612123 h 6839191"/>
              <a:gd name="connsiteX1526" fmla="*/ 2255751 w 12192439"/>
              <a:gd name="connsiteY1526" fmla="*/ 616619 h 6839191"/>
              <a:gd name="connsiteX1527" fmla="*/ 2248708 w 12192439"/>
              <a:gd name="connsiteY1527" fmla="*/ 624734 h 6839191"/>
              <a:gd name="connsiteX1528" fmla="*/ 2239756 w 12192439"/>
              <a:gd name="connsiteY1528" fmla="*/ 619960 h 6839191"/>
              <a:gd name="connsiteX1529" fmla="*/ 2247040 w 12192439"/>
              <a:gd name="connsiteY1529" fmla="*/ 626777 h 6839191"/>
              <a:gd name="connsiteX1530" fmla="*/ 2241204 w 12192439"/>
              <a:gd name="connsiteY1530" fmla="*/ 634392 h 6839191"/>
              <a:gd name="connsiteX1531" fmla="*/ 2233438 w 12192439"/>
              <a:gd name="connsiteY1531" fmla="*/ 629445 h 6839191"/>
              <a:gd name="connsiteX1532" fmla="*/ 2238264 w 12192439"/>
              <a:gd name="connsiteY1532" fmla="*/ 622075 h 6839191"/>
              <a:gd name="connsiteX1533" fmla="*/ 2247040 w 12192439"/>
              <a:gd name="connsiteY1533" fmla="*/ 626777 h 6839191"/>
              <a:gd name="connsiteX1534" fmla="*/ 2184139 w 12192439"/>
              <a:gd name="connsiteY1534" fmla="*/ 467462 h 6839191"/>
              <a:gd name="connsiteX1535" fmla="*/ 2184999 w 12192439"/>
              <a:gd name="connsiteY1535" fmla="*/ 464022 h 6839191"/>
              <a:gd name="connsiteX1536" fmla="*/ 2194231 w 12192439"/>
              <a:gd name="connsiteY1536" fmla="*/ 468445 h 6839191"/>
              <a:gd name="connsiteX1537" fmla="*/ 2191449 w 12192439"/>
              <a:gd name="connsiteY1537" fmla="*/ 475470 h 6839191"/>
              <a:gd name="connsiteX1538" fmla="*/ 2183287 w 12192439"/>
              <a:gd name="connsiteY1538" fmla="*/ 470850 h 6839191"/>
              <a:gd name="connsiteX1539" fmla="*/ 2184139 w 12192439"/>
              <a:gd name="connsiteY1539" fmla="*/ 467462 h 6839191"/>
              <a:gd name="connsiteX1540" fmla="*/ 2173822 w 12192439"/>
              <a:gd name="connsiteY1540" fmla="*/ 442477 h 6839191"/>
              <a:gd name="connsiteX1541" fmla="*/ 2173147 w 12192439"/>
              <a:gd name="connsiteY1541" fmla="*/ 434662 h 6839191"/>
              <a:gd name="connsiteX1542" fmla="*/ 2175214 w 12192439"/>
              <a:gd name="connsiteY1542" fmla="*/ 435608 h 6839191"/>
              <a:gd name="connsiteX1543" fmla="*/ 2185376 w 12192439"/>
              <a:gd name="connsiteY1543" fmla="*/ 439912 h 6839191"/>
              <a:gd name="connsiteX1544" fmla="*/ 2185354 w 12192439"/>
              <a:gd name="connsiteY1544" fmla="*/ 448140 h 6839191"/>
              <a:gd name="connsiteX1545" fmla="*/ 2178884 w 12192439"/>
              <a:gd name="connsiteY1545" fmla="*/ 445046 h 6839191"/>
              <a:gd name="connsiteX1546" fmla="*/ 2173822 w 12192439"/>
              <a:gd name="connsiteY1546" fmla="*/ 442477 h 6839191"/>
              <a:gd name="connsiteX1547" fmla="*/ 2124067 w 12192439"/>
              <a:gd name="connsiteY1547" fmla="*/ 405199 h 6839191"/>
              <a:gd name="connsiteX1548" fmla="*/ 2121639 w 12192439"/>
              <a:gd name="connsiteY1548" fmla="*/ 400173 h 6839191"/>
              <a:gd name="connsiteX1549" fmla="*/ 2134791 w 12192439"/>
              <a:gd name="connsiteY1549" fmla="*/ 406290 h 6839191"/>
              <a:gd name="connsiteX1550" fmla="*/ 2136606 w 12192439"/>
              <a:gd name="connsiteY1550" fmla="*/ 412582 h 6839191"/>
              <a:gd name="connsiteX1551" fmla="*/ 2125289 w 12192439"/>
              <a:gd name="connsiteY1551" fmla="*/ 406507 h 6839191"/>
              <a:gd name="connsiteX1552" fmla="*/ 2124067 w 12192439"/>
              <a:gd name="connsiteY1552" fmla="*/ 405199 h 6839191"/>
              <a:gd name="connsiteX1553" fmla="*/ 1989273 w 12192439"/>
              <a:gd name="connsiteY1553" fmla="*/ 331178 h 6839191"/>
              <a:gd name="connsiteX1554" fmla="*/ 2006570 w 12192439"/>
              <a:gd name="connsiteY1554" fmla="*/ 335711 h 6839191"/>
              <a:gd name="connsiteX1555" fmla="*/ 2008852 w 12192439"/>
              <a:gd name="connsiteY1555" fmla="*/ 337368 h 6839191"/>
              <a:gd name="connsiteX1556" fmla="*/ 1991241 w 12192439"/>
              <a:gd name="connsiteY1556" fmla="*/ 332328 h 6839191"/>
              <a:gd name="connsiteX1557" fmla="*/ 1989273 w 12192439"/>
              <a:gd name="connsiteY1557" fmla="*/ 331178 h 6839191"/>
              <a:gd name="connsiteX1558" fmla="*/ 1948735 w 12192439"/>
              <a:gd name="connsiteY1558" fmla="*/ 317624 h 6839191"/>
              <a:gd name="connsiteX1559" fmla="*/ 1946626 w 12192439"/>
              <a:gd name="connsiteY1559" fmla="*/ 316599 h 6839191"/>
              <a:gd name="connsiteX1560" fmla="*/ 1963057 w 12192439"/>
              <a:gd name="connsiteY1560" fmla="*/ 319857 h 6839191"/>
              <a:gd name="connsiteX1561" fmla="*/ 1965497 w 12192439"/>
              <a:gd name="connsiteY1561" fmla="*/ 321301 h 6839191"/>
              <a:gd name="connsiteX1562" fmla="*/ 1963307 w 12192439"/>
              <a:gd name="connsiteY1562" fmla="*/ 320810 h 6839191"/>
              <a:gd name="connsiteX1563" fmla="*/ 1948735 w 12192439"/>
              <a:gd name="connsiteY1563" fmla="*/ 317624 h 6839191"/>
              <a:gd name="connsiteX1564" fmla="*/ 5420186 w 12192439"/>
              <a:gd name="connsiteY1564" fmla="*/ 3341051 h 6839191"/>
              <a:gd name="connsiteX1565" fmla="*/ 5417575 w 12192439"/>
              <a:gd name="connsiteY1565" fmla="*/ 3356563 h 6839191"/>
              <a:gd name="connsiteX1566" fmla="*/ 5409216 w 12192439"/>
              <a:gd name="connsiteY1566" fmla="*/ 3349147 h 6839191"/>
              <a:gd name="connsiteX1567" fmla="*/ 5412573 w 12192439"/>
              <a:gd name="connsiteY1567" fmla="*/ 3333087 h 6839191"/>
              <a:gd name="connsiteX1568" fmla="*/ 5420186 w 12192439"/>
              <a:gd name="connsiteY1568" fmla="*/ 3341051 h 6839191"/>
              <a:gd name="connsiteX1569" fmla="*/ 5531531 w 12192439"/>
              <a:gd name="connsiteY1569" fmla="*/ 3710651 h 6839191"/>
              <a:gd name="connsiteX1570" fmla="*/ 5517007 w 12192439"/>
              <a:gd name="connsiteY1570" fmla="*/ 3706504 h 6839191"/>
              <a:gd name="connsiteX1571" fmla="*/ 5517226 w 12192439"/>
              <a:gd name="connsiteY1571" fmla="*/ 3705078 h 6839191"/>
              <a:gd name="connsiteX1572" fmla="*/ 5519639 w 12192439"/>
              <a:gd name="connsiteY1572" fmla="*/ 3689435 h 6839191"/>
              <a:gd name="connsiteX1573" fmla="*/ 5532847 w 12192439"/>
              <a:gd name="connsiteY1573" fmla="*/ 3694371 h 6839191"/>
              <a:gd name="connsiteX1574" fmla="*/ 5531794 w 12192439"/>
              <a:gd name="connsiteY1574" fmla="*/ 3707579 h 6839191"/>
              <a:gd name="connsiteX1575" fmla="*/ 5531531 w 12192439"/>
              <a:gd name="connsiteY1575" fmla="*/ 3710651 h 6839191"/>
              <a:gd name="connsiteX1576" fmla="*/ 5595068 w 12192439"/>
              <a:gd name="connsiteY1576" fmla="*/ 3769888 h 6839191"/>
              <a:gd name="connsiteX1577" fmla="*/ 5598359 w 12192439"/>
              <a:gd name="connsiteY1577" fmla="*/ 3784434 h 6839191"/>
              <a:gd name="connsiteX1578" fmla="*/ 5577736 w 12192439"/>
              <a:gd name="connsiteY1578" fmla="*/ 3782240 h 6839191"/>
              <a:gd name="connsiteX1579" fmla="*/ 5576507 w 12192439"/>
              <a:gd name="connsiteY1579" fmla="*/ 3766400 h 6839191"/>
              <a:gd name="connsiteX1580" fmla="*/ 5595068 w 12192439"/>
              <a:gd name="connsiteY1580" fmla="*/ 3769888 h 6839191"/>
              <a:gd name="connsiteX1581" fmla="*/ 5682148 w 12192439"/>
              <a:gd name="connsiteY1581" fmla="*/ 3811048 h 6839191"/>
              <a:gd name="connsiteX1582" fmla="*/ 5686383 w 12192439"/>
              <a:gd name="connsiteY1582" fmla="*/ 3820284 h 6839191"/>
              <a:gd name="connsiteX1583" fmla="*/ 5660230 w 12192439"/>
              <a:gd name="connsiteY1583" fmla="*/ 3821579 h 6839191"/>
              <a:gd name="connsiteX1584" fmla="*/ 5657136 w 12192439"/>
              <a:gd name="connsiteY1584" fmla="*/ 3809995 h 6839191"/>
              <a:gd name="connsiteX1585" fmla="*/ 5681929 w 12192439"/>
              <a:gd name="connsiteY1585" fmla="*/ 3810565 h 6839191"/>
              <a:gd name="connsiteX1586" fmla="*/ 5682148 w 12192439"/>
              <a:gd name="connsiteY1586" fmla="*/ 3811048 h 6839191"/>
              <a:gd name="connsiteX1587" fmla="*/ 5738841 w 12192439"/>
              <a:gd name="connsiteY1587" fmla="*/ 3842619 h 6839191"/>
              <a:gd name="connsiteX1588" fmla="*/ 5709134 w 12192439"/>
              <a:gd name="connsiteY1588" fmla="*/ 3848345 h 6839191"/>
              <a:gd name="connsiteX1589" fmla="*/ 5701082 w 12192439"/>
              <a:gd name="connsiteY1589" fmla="*/ 3838516 h 6839191"/>
              <a:gd name="connsiteX1590" fmla="*/ 5730152 w 12192439"/>
              <a:gd name="connsiteY1590" fmla="*/ 3834589 h 6839191"/>
              <a:gd name="connsiteX1591" fmla="*/ 5738841 w 12192439"/>
              <a:gd name="connsiteY1591" fmla="*/ 3842619 h 6839191"/>
              <a:gd name="connsiteX1592" fmla="*/ 5924584 w 12192439"/>
              <a:gd name="connsiteY1592" fmla="*/ 3818156 h 6839191"/>
              <a:gd name="connsiteX1593" fmla="*/ 5939700 w 12192439"/>
              <a:gd name="connsiteY1593" fmla="*/ 3818705 h 6839191"/>
              <a:gd name="connsiteX1594" fmla="*/ 5915238 w 12192439"/>
              <a:gd name="connsiteY1594" fmla="*/ 3828248 h 6839191"/>
              <a:gd name="connsiteX1595" fmla="*/ 5899792 w 12192439"/>
              <a:gd name="connsiteY1595" fmla="*/ 3827151 h 6839191"/>
              <a:gd name="connsiteX1596" fmla="*/ 5922741 w 12192439"/>
              <a:gd name="connsiteY1596" fmla="*/ 3818836 h 6839191"/>
              <a:gd name="connsiteX1597" fmla="*/ 5924584 w 12192439"/>
              <a:gd name="connsiteY1597" fmla="*/ 3818156 h 6839191"/>
              <a:gd name="connsiteX1598" fmla="*/ 5988473 w 12192439"/>
              <a:gd name="connsiteY1598" fmla="*/ 3805321 h 6839191"/>
              <a:gd name="connsiteX1599" fmla="*/ 6003655 w 12192439"/>
              <a:gd name="connsiteY1599" fmla="*/ 3804290 h 6839191"/>
              <a:gd name="connsiteX1600" fmla="*/ 5981342 w 12192439"/>
              <a:gd name="connsiteY1600" fmla="*/ 3813614 h 6839191"/>
              <a:gd name="connsiteX1601" fmla="*/ 5963746 w 12192439"/>
              <a:gd name="connsiteY1601" fmla="*/ 3814514 h 6839191"/>
              <a:gd name="connsiteX1602" fmla="*/ 5987222 w 12192439"/>
              <a:gd name="connsiteY1602" fmla="*/ 3805387 h 6839191"/>
              <a:gd name="connsiteX1603" fmla="*/ 5988473 w 12192439"/>
              <a:gd name="connsiteY1603" fmla="*/ 3805321 h 6839191"/>
              <a:gd name="connsiteX1604" fmla="*/ 6185230 w 12192439"/>
              <a:gd name="connsiteY1604" fmla="*/ 3743517 h 6839191"/>
              <a:gd name="connsiteX1605" fmla="*/ 6172351 w 12192439"/>
              <a:gd name="connsiteY1605" fmla="*/ 3749660 h 6839191"/>
              <a:gd name="connsiteX1606" fmla="*/ 6155523 w 12192439"/>
              <a:gd name="connsiteY1606" fmla="*/ 3754069 h 6839191"/>
              <a:gd name="connsiteX1607" fmla="*/ 6169565 w 12192439"/>
              <a:gd name="connsiteY1607" fmla="*/ 3747795 h 6839191"/>
              <a:gd name="connsiteX1608" fmla="*/ 6185230 w 12192439"/>
              <a:gd name="connsiteY1608" fmla="*/ 3743517 h 6839191"/>
              <a:gd name="connsiteX1609" fmla="*/ 6197428 w 12192439"/>
              <a:gd name="connsiteY1609" fmla="*/ 3735355 h 6839191"/>
              <a:gd name="connsiteX1610" fmla="*/ 6206665 w 12192439"/>
              <a:gd name="connsiteY1610" fmla="*/ 3731230 h 6839191"/>
              <a:gd name="connsiteX1611" fmla="*/ 6218052 w 12192439"/>
              <a:gd name="connsiteY1611" fmla="*/ 3727764 h 6839191"/>
              <a:gd name="connsiteX1612" fmla="*/ 6209781 w 12192439"/>
              <a:gd name="connsiteY1612" fmla="*/ 3731757 h 6839191"/>
              <a:gd name="connsiteX1613" fmla="*/ 6197428 w 12192439"/>
              <a:gd name="connsiteY1613" fmla="*/ 3735355 h 6839191"/>
              <a:gd name="connsiteX1614" fmla="*/ 9455525 w 12192439"/>
              <a:gd name="connsiteY1614" fmla="*/ 6057978 h 6839191"/>
              <a:gd name="connsiteX1615" fmla="*/ 9471585 w 12192439"/>
              <a:gd name="connsiteY1615" fmla="*/ 6068773 h 6839191"/>
              <a:gd name="connsiteX1616" fmla="*/ 9411667 w 12192439"/>
              <a:gd name="connsiteY1616" fmla="*/ 6088475 h 6839191"/>
              <a:gd name="connsiteX1617" fmla="*/ 9395059 w 12192439"/>
              <a:gd name="connsiteY1617" fmla="*/ 6078426 h 6839191"/>
              <a:gd name="connsiteX1618" fmla="*/ 9455525 w 12192439"/>
              <a:gd name="connsiteY1618" fmla="*/ 6057978 h 6839191"/>
              <a:gd name="connsiteX1619" fmla="*/ 9672203 w 12192439"/>
              <a:gd name="connsiteY1619" fmla="*/ 6186787 h 6839191"/>
              <a:gd name="connsiteX1620" fmla="*/ 9622991 w 12192439"/>
              <a:gd name="connsiteY1620" fmla="*/ 6197779 h 6839191"/>
              <a:gd name="connsiteX1621" fmla="*/ 9604080 w 12192439"/>
              <a:gd name="connsiteY1621" fmla="*/ 6189661 h 6839191"/>
              <a:gd name="connsiteX1622" fmla="*/ 9653993 w 12192439"/>
              <a:gd name="connsiteY1622" fmla="*/ 6177792 h 6839191"/>
              <a:gd name="connsiteX1623" fmla="*/ 9672203 w 12192439"/>
              <a:gd name="connsiteY1623" fmla="*/ 6186787 h 6839191"/>
              <a:gd name="connsiteX1624" fmla="*/ 9811521 w 12192439"/>
              <a:gd name="connsiteY1624" fmla="*/ 6265529 h 6839191"/>
              <a:gd name="connsiteX1625" fmla="*/ 9791271 w 12192439"/>
              <a:gd name="connsiteY1625" fmla="*/ 6259232 h 6839191"/>
              <a:gd name="connsiteX1626" fmla="*/ 9831114 w 12192439"/>
              <a:gd name="connsiteY1626" fmla="*/ 6254340 h 6839191"/>
              <a:gd name="connsiteX1627" fmla="*/ 9850706 w 12192439"/>
              <a:gd name="connsiteY1627" fmla="*/ 6261536 h 6839191"/>
              <a:gd name="connsiteX1628" fmla="*/ 9811521 w 12192439"/>
              <a:gd name="connsiteY1628" fmla="*/ 6265529 h 6839191"/>
              <a:gd name="connsiteX1629" fmla="*/ 9858078 w 12192439"/>
              <a:gd name="connsiteY1629" fmla="*/ 6264169 h 6839191"/>
              <a:gd name="connsiteX1630" fmla="*/ 9877692 w 12192439"/>
              <a:gd name="connsiteY1630" fmla="*/ 6271058 h 6839191"/>
              <a:gd name="connsiteX1631" fmla="*/ 9840131 w 12192439"/>
              <a:gd name="connsiteY1631" fmla="*/ 6274064 h 6839191"/>
              <a:gd name="connsiteX1632" fmla="*/ 9819924 w 12192439"/>
              <a:gd name="connsiteY1632" fmla="*/ 6268052 h 6839191"/>
              <a:gd name="connsiteX1633" fmla="*/ 9858078 w 12192439"/>
              <a:gd name="connsiteY1633" fmla="*/ 6264169 h 6839191"/>
              <a:gd name="connsiteX1634" fmla="*/ 8821615 w 12192439"/>
              <a:gd name="connsiteY1634" fmla="*/ 6329901 h 6839191"/>
              <a:gd name="connsiteX1635" fmla="*/ 8856017 w 12192439"/>
              <a:gd name="connsiteY1635" fmla="*/ 6321432 h 6839191"/>
              <a:gd name="connsiteX1636" fmla="*/ 8872976 w 12192439"/>
              <a:gd name="connsiteY1636" fmla="*/ 6321893 h 6839191"/>
              <a:gd name="connsiteX1637" fmla="*/ 8838399 w 12192439"/>
              <a:gd name="connsiteY1637" fmla="*/ 6329857 h 6839191"/>
              <a:gd name="connsiteX1638" fmla="*/ 8821615 w 12192439"/>
              <a:gd name="connsiteY1638" fmla="*/ 6329901 h 6839191"/>
              <a:gd name="connsiteX1639" fmla="*/ 8348899 w 12192439"/>
              <a:gd name="connsiteY1639" fmla="*/ 6416893 h 6839191"/>
              <a:gd name="connsiteX1640" fmla="*/ 8366275 w 12192439"/>
              <a:gd name="connsiteY1640" fmla="*/ 6412505 h 6839191"/>
              <a:gd name="connsiteX1641" fmla="*/ 8371914 w 12192439"/>
              <a:gd name="connsiteY1641" fmla="*/ 6412044 h 6839191"/>
              <a:gd name="connsiteX1642" fmla="*/ 8353265 w 12192439"/>
              <a:gd name="connsiteY1642" fmla="*/ 6416432 h 6839191"/>
              <a:gd name="connsiteX1643" fmla="*/ 8348899 w 12192439"/>
              <a:gd name="connsiteY1643" fmla="*/ 6416893 h 6839191"/>
              <a:gd name="connsiteX1644" fmla="*/ 8262894 w 12192439"/>
              <a:gd name="connsiteY1644" fmla="*/ 6432514 h 6839191"/>
              <a:gd name="connsiteX1645" fmla="*/ 8279327 w 12192439"/>
              <a:gd name="connsiteY1645" fmla="*/ 6428279 h 6839191"/>
              <a:gd name="connsiteX1646" fmla="*/ 8284000 w 12192439"/>
              <a:gd name="connsiteY1646" fmla="*/ 6427841 h 6839191"/>
              <a:gd name="connsiteX1647" fmla="*/ 8266098 w 12192439"/>
              <a:gd name="connsiteY1647" fmla="*/ 6432141 h 6839191"/>
              <a:gd name="connsiteX1648" fmla="*/ 8262894 w 12192439"/>
              <a:gd name="connsiteY1648" fmla="*/ 6432514 h 6839191"/>
              <a:gd name="connsiteX1649" fmla="*/ 8748621 w 12192439"/>
              <a:gd name="connsiteY1649" fmla="*/ 3802491 h 6839191"/>
              <a:gd name="connsiteX1650" fmla="*/ 8659282 w 12192439"/>
              <a:gd name="connsiteY1650" fmla="*/ 3801723 h 6839191"/>
              <a:gd name="connsiteX1651" fmla="*/ 8477181 w 12192439"/>
              <a:gd name="connsiteY1651" fmla="*/ 3798871 h 6839191"/>
              <a:gd name="connsiteX1652" fmla="*/ 6507198 w 12192439"/>
              <a:gd name="connsiteY1652" fmla="*/ 4008265 h 6839191"/>
              <a:gd name="connsiteX1653" fmla="*/ 5897071 w 12192439"/>
              <a:gd name="connsiteY1653" fmla="*/ 4102212 h 6839191"/>
              <a:gd name="connsiteX1654" fmla="*/ 5839567 w 12192439"/>
              <a:gd name="connsiteY1654" fmla="*/ 4111098 h 6839191"/>
              <a:gd name="connsiteX1655" fmla="*/ 5525168 w 12192439"/>
              <a:gd name="connsiteY1655" fmla="*/ 4145061 h 6839191"/>
              <a:gd name="connsiteX1656" fmla="*/ 5338109 w 12192439"/>
              <a:gd name="connsiteY1656" fmla="*/ 4119852 h 6839191"/>
              <a:gd name="connsiteX1657" fmla="*/ 5373366 w 12192439"/>
              <a:gd name="connsiteY1657" fmla="*/ 4105832 h 6839191"/>
              <a:gd name="connsiteX1658" fmla="*/ 5409698 w 12192439"/>
              <a:gd name="connsiteY1658" fmla="*/ 4116341 h 6839191"/>
              <a:gd name="connsiteX1659" fmla="*/ 5561479 w 12192439"/>
              <a:gd name="connsiteY1659" fmla="*/ 4127903 h 6839191"/>
              <a:gd name="connsiteX1660" fmla="*/ 5873771 w 12192439"/>
              <a:gd name="connsiteY1660" fmla="*/ 4091044 h 6839191"/>
              <a:gd name="connsiteX1661" fmla="*/ 5928072 w 12192439"/>
              <a:gd name="connsiteY1661" fmla="*/ 4082137 h 6839191"/>
              <a:gd name="connsiteX1662" fmla="*/ 6481111 w 12192439"/>
              <a:gd name="connsiteY1662" fmla="*/ 3992381 h 6839191"/>
              <a:gd name="connsiteX1663" fmla="*/ 8663867 w 12192439"/>
              <a:gd name="connsiteY1663" fmla="*/ 3758370 h 6839191"/>
              <a:gd name="connsiteX1664" fmla="*/ 8760776 w 12192439"/>
              <a:gd name="connsiteY1664" fmla="*/ 3756834 h 6839191"/>
              <a:gd name="connsiteX1665" fmla="*/ 8803625 w 12192439"/>
              <a:gd name="connsiteY1665" fmla="*/ 3755671 h 6839191"/>
              <a:gd name="connsiteX1666" fmla="*/ 8770627 w 12192439"/>
              <a:gd name="connsiteY1666" fmla="*/ 3802447 h 6839191"/>
              <a:gd name="connsiteX1667" fmla="*/ 8748621 w 12192439"/>
              <a:gd name="connsiteY1667" fmla="*/ 3802491 h 6839191"/>
              <a:gd name="connsiteX1668" fmla="*/ 5213578 w 12192439"/>
              <a:gd name="connsiteY1668" fmla="*/ 3980094 h 6839191"/>
              <a:gd name="connsiteX1669" fmla="*/ 5244272 w 12192439"/>
              <a:gd name="connsiteY1669" fmla="*/ 3972262 h 6839191"/>
              <a:gd name="connsiteX1670" fmla="*/ 5242122 w 12192439"/>
              <a:gd name="connsiteY1670" fmla="*/ 4004141 h 6839191"/>
              <a:gd name="connsiteX1671" fmla="*/ 5210221 w 12192439"/>
              <a:gd name="connsiteY1671" fmla="*/ 4013092 h 6839191"/>
              <a:gd name="connsiteX1672" fmla="*/ 5213578 w 12192439"/>
              <a:gd name="connsiteY1672" fmla="*/ 3980094 h 6839191"/>
              <a:gd name="connsiteX1673" fmla="*/ 5161558 w 12192439"/>
              <a:gd name="connsiteY1673" fmla="*/ 3950849 h 6839191"/>
              <a:gd name="connsiteX1674" fmla="*/ 5177706 w 12192439"/>
              <a:gd name="connsiteY1674" fmla="*/ 3914384 h 6839191"/>
              <a:gd name="connsiteX1675" fmla="*/ 5206162 w 12192439"/>
              <a:gd name="connsiteY1675" fmla="*/ 3908373 h 6839191"/>
              <a:gd name="connsiteX1676" fmla="*/ 5191089 w 12192439"/>
              <a:gd name="connsiteY1676" fmla="*/ 3943850 h 6839191"/>
              <a:gd name="connsiteX1677" fmla="*/ 5161558 w 12192439"/>
              <a:gd name="connsiteY1677" fmla="*/ 3950849 h 6839191"/>
              <a:gd name="connsiteX1678" fmla="*/ 2464552 w 12192439"/>
              <a:gd name="connsiteY1678" fmla="*/ 3111648 h 6839191"/>
              <a:gd name="connsiteX1679" fmla="*/ 2467185 w 12192439"/>
              <a:gd name="connsiteY1679" fmla="*/ 3107918 h 6839191"/>
              <a:gd name="connsiteX1680" fmla="*/ 2510253 w 12192439"/>
              <a:gd name="connsiteY1680" fmla="*/ 3112218 h 6839191"/>
              <a:gd name="connsiteX1681" fmla="*/ 2486777 w 12192439"/>
              <a:gd name="connsiteY1681" fmla="*/ 3145676 h 6839191"/>
              <a:gd name="connsiteX1682" fmla="*/ 2481863 w 12192439"/>
              <a:gd name="connsiteY1682" fmla="*/ 3152960 h 6839191"/>
              <a:gd name="connsiteX1683" fmla="*/ 2439914 w 12192439"/>
              <a:gd name="connsiteY1683" fmla="*/ 3147344 h 6839191"/>
              <a:gd name="connsiteX1684" fmla="*/ 2463609 w 12192439"/>
              <a:gd name="connsiteY1684" fmla="*/ 3113008 h 6839191"/>
              <a:gd name="connsiteX1685" fmla="*/ 2464552 w 12192439"/>
              <a:gd name="connsiteY1685" fmla="*/ 3111648 h 6839191"/>
              <a:gd name="connsiteX1686" fmla="*/ 2264461 w 12192439"/>
              <a:gd name="connsiteY1686" fmla="*/ 591291 h 6839191"/>
              <a:gd name="connsiteX1687" fmla="*/ 2277076 w 12192439"/>
              <a:gd name="connsiteY1687" fmla="*/ 595387 h 6839191"/>
              <a:gd name="connsiteX1688" fmla="*/ 2267927 w 12192439"/>
              <a:gd name="connsiteY1688" fmla="*/ 604003 h 6839191"/>
              <a:gd name="connsiteX1689" fmla="*/ 2256431 w 12192439"/>
              <a:gd name="connsiteY1689" fmla="*/ 599683 h 6839191"/>
              <a:gd name="connsiteX1690" fmla="*/ 2264461 w 12192439"/>
              <a:gd name="connsiteY1690" fmla="*/ 591291 h 6839191"/>
              <a:gd name="connsiteX1691" fmla="*/ 2226527 w 12192439"/>
              <a:gd name="connsiteY1691" fmla="*/ 480716 h 6839191"/>
              <a:gd name="connsiteX1692" fmla="*/ 2240612 w 12192439"/>
              <a:gd name="connsiteY1692" fmla="*/ 484968 h 6839191"/>
              <a:gd name="connsiteX1693" fmla="*/ 2237365 w 12192439"/>
              <a:gd name="connsiteY1693" fmla="*/ 489260 h 6839191"/>
              <a:gd name="connsiteX1694" fmla="*/ 2234337 w 12192439"/>
              <a:gd name="connsiteY1694" fmla="*/ 493266 h 6839191"/>
              <a:gd name="connsiteX1695" fmla="*/ 2221349 w 12192439"/>
              <a:gd name="connsiteY1695" fmla="*/ 488751 h 6839191"/>
              <a:gd name="connsiteX1696" fmla="*/ 2224749 w 12192439"/>
              <a:gd name="connsiteY1696" fmla="*/ 483463 h 6839191"/>
              <a:gd name="connsiteX1697" fmla="*/ 2226527 w 12192439"/>
              <a:gd name="connsiteY1697" fmla="*/ 480716 h 6839191"/>
              <a:gd name="connsiteX1698" fmla="*/ 2204280 w 12192439"/>
              <a:gd name="connsiteY1698" fmla="*/ 446843 h 6839191"/>
              <a:gd name="connsiteX1699" fmla="*/ 2219023 w 12192439"/>
              <a:gd name="connsiteY1699" fmla="*/ 451413 h 6839191"/>
              <a:gd name="connsiteX1700" fmla="*/ 2217487 w 12192439"/>
              <a:gd name="connsiteY1700" fmla="*/ 455727 h 6839191"/>
              <a:gd name="connsiteX1701" fmla="*/ 2215820 w 12192439"/>
              <a:gd name="connsiteY1701" fmla="*/ 459983 h 6839191"/>
              <a:gd name="connsiteX1702" fmla="*/ 2202151 w 12192439"/>
              <a:gd name="connsiteY1702" fmla="*/ 455132 h 6839191"/>
              <a:gd name="connsiteX1703" fmla="*/ 2204038 w 12192439"/>
              <a:gd name="connsiteY1703" fmla="*/ 448059 h 6839191"/>
              <a:gd name="connsiteX1704" fmla="*/ 2204280 w 12192439"/>
              <a:gd name="connsiteY1704" fmla="*/ 446843 h 6839191"/>
              <a:gd name="connsiteX1705" fmla="*/ 2176756 w 12192439"/>
              <a:gd name="connsiteY1705" fmla="*/ 432192 h 6839191"/>
              <a:gd name="connsiteX1706" fmla="*/ 2172243 w 12192439"/>
              <a:gd name="connsiteY1706" fmla="*/ 430125 h 6839191"/>
              <a:gd name="connsiteX1707" fmla="*/ 2172701 w 12192439"/>
              <a:gd name="connsiteY1707" fmla="*/ 422705 h 6839191"/>
              <a:gd name="connsiteX1708" fmla="*/ 2173173 w 12192439"/>
              <a:gd name="connsiteY1708" fmla="*/ 422900 h 6839191"/>
              <a:gd name="connsiteX1709" fmla="*/ 2187715 w 12192439"/>
              <a:gd name="connsiteY1709" fmla="*/ 428401 h 6839191"/>
              <a:gd name="connsiteX1710" fmla="*/ 2186030 w 12192439"/>
              <a:gd name="connsiteY1710" fmla="*/ 436141 h 6839191"/>
              <a:gd name="connsiteX1711" fmla="*/ 2176756 w 12192439"/>
              <a:gd name="connsiteY1711" fmla="*/ 432192 h 6839191"/>
              <a:gd name="connsiteX1712" fmla="*/ 2084020 w 12192439"/>
              <a:gd name="connsiteY1712" fmla="*/ 370828 h 6839191"/>
              <a:gd name="connsiteX1713" fmla="*/ 2079630 w 12192439"/>
              <a:gd name="connsiteY1713" fmla="*/ 365837 h 6839191"/>
              <a:gd name="connsiteX1714" fmla="*/ 2086699 w 12192439"/>
              <a:gd name="connsiteY1714" fmla="*/ 368426 h 6839191"/>
              <a:gd name="connsiteX1715" fmla="*/ 2106397 w 12192439"/>
              <a:gd name="connsiteY1715" fmla="*/ 375620 h 6839191"/>
              <a:gd name="connsiteX1716" fmla="*/ 2109157 w 12192439"/>
              <a:gd name="connsiteY1716" fmla="*/ 381460 h 6839191"/>
              <a:gd name="connsiteX1717" fmla="*/ 2087792 w 12192439"/>
              <a:gd name="connsiteY1717" fmla="*/ 372428 h 6839191"/>
              <a:gd name="connsiteX1718" fmla="*/ 2084020 w 12192439"/>
              <a:gd name="connsiteY1718" fmla="*/ 370828 h 6839191"/>
              <a:gd name="connsiteX1719" fmla="*/ 1789833 w 12192439"/>
              <a:gd name="connsiteY1719" fmla="*/ 273808 h 6839191"/>
              <a:gd name="connsiteX1720" fmla="*/ 1790609 w 12192439"/>
              <a:gd name="connsiteY1720" fmla="*/ 274078 h 6839191"/>
              <a:gd name="connsiteX1721" fmla="*/ 1779505 w 12192439"/>
              <a:gd name="connsiteY1721" fmla="*/ 272744 h 6839191"/>
              <a:gd name="connsiteX1722" fmla="*/ 1789833 w 12192439"/>
              <a:gd name="connsiteY1722" fmla="*/ 273808 h 6839191"/>
              <a:gd name="connsiteX1723" fmla="*/ 3349718 w 12192439"/>
              <a:gd name="connsiteY1723" fmla="*/ 2803963 h 6839191"/>
              <a:gd name="connsiteX1724" fmla="*/ 3302262 w 12192439"/>
              <a:gd name="connsiteY1724" fmla="*/ 2804533 h 6839191"/>
              <a:gd name="connsiteX1725" fmla="*/ 3326417 w 12192439"/>
              <a:gd name="connsiteY1725" fmla="*/ 2783997 h 6839191"/>
              <a:gd name="connsiteX1726" fmla="*/ 3358779 w 12192439"/>
              <a:gd name="connsiteY1726" fmla="*/ 2756901 h 6839191"/>
              <a:gd name="connsiteX1727" fmla="*/ 3405884 w 12192439"/>
              <a:gd name="connsiteY1727" fmla="*/ 2756485 h 6839191"/>
              <a:gd name="connsiteX1728" fmla="*/ 3350069 w 12192439"/>
              <a:gd name="connsiteY1728" fmla="*/ 2803655 h 6839191"/>
              <a:gd name="connsiteX1729" fmla="*/ 3349718 w 12192439"/>
              <a:gd name="connsiteY1729" fmla="*/ 2803963 h 6839191"/>
              <a:gd name="connsiteX1730" fmla="*/ 5551189 w 12192439"/>
              <a:gd name="connsiteY1730" fmla="*/ 3762034 h 6839191"/>
              <a:gd name="connsiteX1731" fmla="*/ 5550816 w 12192439"/>
              <a:gd name="connsiteY1731" fmla="*/ 3779564 h 6839191"/>
              <a:gd name="connsiteX1732" fmla="*/ 5530368 w 12192439"/>
              <a:gd name="connsiteY1732" fmla="*/ 3777743 h 6839191"/>
              <a:gd name="connsiteX1733" fmla="*/ 5532584 w 12192439"/>
              <a:gd name="connsiteY1733" fmla="*/ 3759116 h 6839191"/>
              <a:gd name="connsiteX1734" fmla="*/ 5551189 w 12192439"/>
              <a:gd name="connsiteY1734" fmla="*/ 3762034 h 6839191"/>
              <a:gd name="connsiteX1735" fmla="*/ 5708607 w 12192439"/>
              <a:gd name="connsiteY1735" fmla="*/ 3853128 h 6839191"/>
              <a:gd name="connsiteX1736" fmla="*/ 5719402 w 12192439"/>
              <a:gd name="connsiteY1736" fmla="*/ 3862475 h 6839191"/>
              <a:gd name="connsiteX1737" fmla="*/ 5688116 w 12192439"/>
              <a:gd name="connsiteY1737" fmla="*/ 3869737 h 6839191"/>
              <a:gd name="connsiteX1738" fmla="*/ 5677870 w 12192439"/>
              <a:gd name="connsiteY1738" fmla="*/ 3858569 h 6839191"/>
              <a:gd name="connsiteX1739" fmla="*/ 5708607 w 12192439"/>
              <a:gd name="connsiteY1739" fmla="*/ 3853128 h 6839191"/>
              <a:gd name="connsiteX1740" fmla="*/ 5952755 w 12192439"/>
              <a:gd name="connsiteY1740" fmla="*/ 3818836 h 6839191"/>
              <a:gd name="connsiteX1741" fmla="*/ 5969868 w 12192439"/>
              <a:gd name="connsiteY1741" fmla="*/ 3818419 h 6839191"/>
              <a:gd name="connsiteX1742" fmla="*/ 5964383 w 12192439"/>
              <a:gd name="connsiteY1742" fmla="*/ 3820723 h 6839191"/>
              <a:gd name="connsiteX1743" fmla="*/ 5945646 w 12192439"/>
              <a:gd name="connsiteY1743" fmla="*/ 3828534 h 6839191"/>
              <a:gd name="connsiteX1744" fmla="*/ 5927677 w 12192439"/>
              <a:gd name="connsiteY1744" fmla="*/ 3828687 h 6839191"/>
              <a:gd name="connsiteX1745" fmla="*/ 5944527 w 12192439"/>
              <a:gd name="connsiteY1745" fmla="*/ 3822083 h 6839191"/>
              <a:gd name="connsiteX1746" fmla="*/ 5952755 w 12192439"/>
              <a:gd name="connsiteY1746" fmla="*/ 3818836 h 6839191"/>
              <a:gd name="connsiteX1747" fmla="*/ 9422834 w 12192439"/>
              <a:gd name="connsiteY1747" fmla="*/ 2804006 h 6839191"/>
              <a:gd name="connsiteX1748" fmla="*/ 9400850 w 12192439"/>
              <a:gd name="connsiteY1748" fmla="*/ 2845429 h 6839191"/>
              <a:gd name="connsiteX1749" fmla="*/ 9393062 w 12192439"/>
              <a:gd name="connsiteY1749" fmla="*/ 2838803 h 6839191"/>
              <a:gd name="connsiteX1750" fmla="*/ 9416494 w 12192439"/>
              <a:gd name="connsiteY1750" fmla="*/ 2796327 h 6839191"/>
              <a:gd name="connsiteX1751" fmla="*/ 9422834 w 12192439"/>
              <a:gd name="connsiteY1751" fmla="*/ 2804006 h 6839191"/>
              <a:gd name="connsiteX1752" fmla="*/ 9244945 w 12192439"/>
              <a:gd name="connsiteY1752" fmla="*/ 6110897 h 6839191"/>
              <a:gd name="connsiteX1753" fmla="*/ 9261115 w 12192439"/>
              <a:gd name="connsiteY1753" fmla="*/ 6118532 h 6839191"/>
              <a:gd name="connsiteX1754" fmla="*/ 9203435 w 12192439"/>
              <a:gd name="connsiteY1754" fmla="*/ 6138058 h 6839191"/>
              <a:gd name="connsiteX1755" fmla="*/ 9185006 w 12192439"/>
              <a:gd name="connsiteY1755" fmla="*/ 6130226 h 6839191"/>
              <a:gd name="connsiteX1756" fmla="*/ 9243102 w 12192439"/>
              <a:gd name="connsiteY1756" fmla="*/ 6110041 h 6839191"/>
              <a:gd name="connsiteX1757" fmla="*/ 9244945 w 12192439"/>
              <a:gd name="connsiteY1757" fmla="*/ 6110897 h 6839191"/>
              <a:gd name="connsiteX1758" fmla="*/ 9346439 w 12192439"/>
              <a:gd name="connsiteY1758" fmla="*/ 6109954 h 6839191"/>
              <a:gd name="connsiteX1759" fmla="*/ 9288431 w 12192439"/>
              <a:gd name="connsiteY1759" fmla="*/ 6129041 h 6839191"/>
              <a:gd name="connsiteX1760" fmla="*/ 9283077 w 12192439"/>
              <a:gd name="connsiteY1760" fmla="*/ 6126365 h 6839191"/>
              <a:gd name="connsiteX1761" fmla="*/ 9271076 w 12192439"/>
              <a:gd name="connsiteY1761" fmla="*/ 6120441 h 6839191"/>
              <a:gd name="connsiteX1762" fmla="*/ 9329436 w 12192439"/>
              <a:gd name="connsiteY1762" fmla="*/ 6100673 h 6839191"/>
              <a:gd name="connsiteX1763" fmla="*/ 9346439 w 12192439"/>
              <a:gd name="connsiteY1763" fmla="*/ 6109954 h 6839191"/>
              <a:gd name="connsiteX1764" fmla="*/ 9415902 w 12192439"/>
              <a:gd name="connsiteY1764" fmla="*/ 6093938 h 6839191"/>
              <a:gd name="connsiteX1765" fmla="*/ 9430360 w 12192439"/>
              <a:gd name="connsiteY1765" fmla="*/ 6102845 h 6839191"/>
              <a:gd name="connsiteX1766" fmla="*/ 9393018 w 12192439"/>
              <a:gd name="connsiteY1766" fmla="*/ 6114759 h 6839191"/>
              <a:gd name="connsiteX1767" fmla="*/ 9372372 w 12192439"/>
              <a:gd name="connsiteY1767" fmla="*/ 6121341 h 6839191"/>
              <a:gd name="connsiteX1768" fmla="*/ 9355500 w 12192439"/>
              <a:gd name="connsiteY1768" fmla="*/ 6112104 h 6839191"/>
              <a:gd name="connsiteX1769" fmla="*/ 9362455 w 12192439"/>
              <a:gd name="connsiteY1769" fmla="*/ 6109822 h 6839191"/>
              <a:gd name="connsiteX1770" fmla="*/ 9414124 w 12192439"/>
              <a:gd name="connsiteY1770" fmla="*/ 6092819 h 6839191"/>
              <a:gd name="connsiteX1771" fmla="*/ 9415902 w 12192439"/>
              <a:gd name="connsiteY1771" fmla="*/ 6093938 h 6839191"/>
              <a:gd name="connsiteX1772" fmla="*/ 9544447 w 12192439"/>
              <a:gd name="connsiteY1772" fmla="*/ 6165023 h 6839191"/>
              <a:gd name="connsiteX1773" fmla="*/ 9492340 w 12192439"/>
              <a:gd name="connsiteY1773" fmla="*/ 6178691 h 6839191"/>
              <a:gd name="connsiteX1774" fmla="*/ 9473844 w 12192439"/>
              <a:gd name="connsiteY1774" fmla="*/ 6170727 h 6839191"/>
              <a:gd name="connsiteX1775" fmla="*/ 9526675 w 12192439"/>
              <a:gd name="connsiteY1775" fmla="*/ 6156203 h 6839191"/>
              <a:gd name="connsiteX1776" fmla="*/ 9544447 w 12192439"/>
              <a:gd name="connsiteY1776" fmla="*/ 6165023 h 6839191"/>
              <a:gd name="connsiteX1777" fmla="*/ 9679926 w 12192439"/>
              <a:gd name="connsiteY1777" fmla="*/ 6245849 h 6839191"/>
              <a:gd name="connsiteX1778" fmla="*/ 9659653 w 12192439"/>
              <a:gd name="connsiteY1778" fmla="*/ 6239662 h 6839191"/>
              <a:gd name="connsiteX1779" fmla="*/ 9702984 w 12192439"/>
              <a:gd name="connsiteY1779" fmla="*/ 6232049 h 6839191"/>
              <a:gd name="connsiteX1780" fmla="*/ 9722643 w 12192439"/>
              <a:gd name="connsiteY1780" fmla="*/ 6239114 h 6839191"/>
              <a:gd name="connsiteX1781" fmla="*/ 9679926 w 12192439"/>
              <a:gd name="connsiteY1781" fmla="*/ 6245849 h 6839191"/>
              <a:gd name="connsiteX1782" fmla="*/ 9729861 w 12192439"/>
              <a:gd name="connsiteY1782" fmla="*/ 6241659 h 6839191"/>
              <a:gd name="connsiteX1783" fmla="*/ 9749629 w 12192439"/>
              <a:gd name="connsiteY1783" fmla="*/ 6248438 h 6839191"/>
              <a:gd name="connsiteX1784" fmla="*/ 9708382 w 12192439"/>
              <a:gd name="connsiteY1784" fmla="*/ 6254187 h 6839191"/>
              <a:gd name="connsiteX1785" fmla="*/ 9688022 w 12192439"/>
              <a:gd name="connsiteY1785" fmla="*/ 6248284 h 6839191"/>
              <a:gd name="connsiteX1786" fmla="*/ 9729861 w 12192439"/>
              <a:gd name="connsiteY1786" fmla="*/ 6241659 h 6839191"/>
              <a:gd name="connsiteX1787" fmla="*/ 8700594 w 12192439"/>
              <a:gd name="connsiteY1787" fmla="*/ 6342012 h 6839191"/>
              <a:gd name="connsiteX1788" fmla="*/ 8736795 w 12192439"/>
              <a:gd name="connsiteY1788" fmla="*/ 6332358 h 6839191"/>
              <a:gd name="connsiteX1789" fmla="*/ 8754106 w 12192439"/>
              <a:gd name="connsiteY1789" fmla="*/ 6332819 h 6839191"/>
              <a:gd name="connsiteX1790" fmla="*/ 8717796 w 12192439"/>
              <a:gd name="connsiteY1790" fmla="*/ 6341946 h 6839191"/>
              <a:gd name="connsiteX1791" fmla="*/ 8700594 w 12192439"/>
              <a:gd name="connsiteY1791" fmla="*/ 6342012 h 6839191"/>
              <a:gd name="connsiteX1792" fmla="*/ 5280012 w 12192439"/>
              <a:gd name="connsiteY1792" fmla="*/ 3963267 h 6839191"/>
              <a:gd name="connsiteX1793" fmla="*/ 5310772 w 12192439"/>
              <a:gd name="connsiteY1793" fmla="*/ 3955675 h 6839191"/>
              <a:gd name="connsiteX1794" fmla="*/ 5310903 w 12192439"/>
              <a:gd name="connsiteY1794" fmla="*/ 3985075 h 6839191"/>
              <a:gd name="connsiteX1795" fmla="*/ 5278871 w 12192439"/>
              <a:gd name="connsiteY1795" fmla="*/ 3993917 h 6839191"/>
              <a:gd name="connsiteX1796" fmla="*/ 5280012 w 12192439"/>
              <a:gd name="connsiteY1796" fmla="*/ 3963267 h 6839191"/>
              <a:gd name="connsiteX1797" fmla="*/ 2645184 w 12192439"/>
              <a:gd name="connsiteY1797" fmla="*/ 3357594 h 6839191"/>
              <a:gd name="connsiteX1798" fmla="*/ 2684456 w 12192439"/>
              <a:gd name="connsiteY1798" fmla="*/ 3361477 h 6839191"/>
              <a:gd name="connsiteX1799" fmla="*/ 2662758 w 12192439"/>
              <a:gd name="connsiteY1799" fmla="*/ 3398161 h 6839191"/>
              <a:gd name="connsiteX1800" fmla="*/ 2660542 w 12192439"/>
              <a:gd name="connsiteY1800" fmla="*/ 3402110 h 6839191"/>
              <a:gd name="connsiteX1801" fmla="*/ 2622607 w 12192439"/>
              <a:gd name="connsiteY1801" fmla="*/ 3397086 h 6839191"/>
              <a:gd name="connsiteX1802" fmla="*/ 2641278 w 12192439"/>
              <a:gd name="connsiteY1802" fmla="*/ 3364220 h 6839191"/>
              <a:gd name="connsiteX1803" fmla="*/ 2645184 w 12192439"/>
              <a:gd name="connsiteY1803" fmla="*/ 3357594 h 6839191"/>
              <a:gd name="connsiteX1804" fmla="*/ 2221502 w 12192439"/>
              <a:gd name="connsiteY1804" fmla="*/ 452148 h 6839191"/>
              <a:gd name="connsiteX1805" fmla="*/ 2237365 w 12192439"/>
              <a:gd name="connsiteY1805" fmla="*/ 456370 h 6839191"/>
              <a:gd name="connsiteX1806" fmla="*/ 2233569 w 12192439"/>
              <a:gd name="connsiteY1806" fmla="*/ 463930 h 6839191"/>
              <a:gd name="connsiteX1807" fmla="*/ 2232933 w 12192439"/>
              <a:gd name="connsiteY1807" fmla="*/ 465205 h 6839191"/>
              <a:gd name="connsiteX1808" fmla="*/ 2218299 w 12192439"/>
              <a:gd name="connsiteY1808" fmla="*/ 460775 h 6839191"/>
              <a:gd name="connsiteX1809" fmla="*/ 2219945 w 12192439"/>
              <a:gd name="connsiteY1809" fmla="*/ 456563 h 6839191"/>
              <a:gd name="connsiteX1810" fmla="*/ 2221502 w 12192439"/>
              <a:gd name="connsiteY1810" fmla="*/ 452148 h 6839191"/>
              <a:gd name="connsiteX1811" fmla="*/ 1895195 w 12192439"/>
              <a:gd name="connsiteY1811" fmla="*/ 291320 h 6839191"/>
              <a:gd name="connsiteX1812" fmla="*/ 1898628 w 12192439"/>
              <a:gd name="connsiteY1812" fmla="*/ 291739 h 6839191"/>
              <a:gd name="connsiteX1813" fmla="*/ 1921108 w 12192439"/>
              <a:gd name="connsiteY1813" fmla="*/ 294607 h 6839191"/>
              <a:gd name="connsiteX1814" fmla="*/ 1925202 w 12192439"/>
              <a:gd name="connsiteY1814" fmla="*/ 297097 h 6839191"/>
              <a:gd name="connsiteX1815" fmla="*/ 1915202 w 12192439"/>
              <a:gd name="connsiteY1815" fmla="*/ 295640 h 6839191"/>
              <a:gd name="connsiteX1816" fmla="*/ 1899407 w 12192439"/>
              <a:gd name="connsiteY1816" fmla="*/ 293407 h 6839191"/>
              <a:gd name="connsiteX1817" fmla="*/ 1895195 w 12192439"/>
              <a:gd name="connsiteY1817" fmla="*/ 291320 h 6839191"/>
              <a:gd name="connsiteX1818" fmla="*/ 1887906 w 12192439"/>
              <a:gd name="connsiteY1818" fmla="*/ 291779 h 6839191"/>
              <a:gd name="connsiteX1819" fmla="*/ 1864602 w 12192439"/>
              <a:gd name="connsiteY1819" fmla="*/ 288481 h 6839191"/>
              <a:gd name="connsiteX1820" fmla="*/ 1861510 w 12192439"/>
              <a:gd name="connsiteY1820" fmla="*/ 287209 h 6839191"/>
              <a:gd name="connsiteX1821" fmla="*/ 1884306 w 12192439"/>
              <a:gd name="connsiteY1821" fmla="*/ 289991 h 6839191"/>
              <a:gd name="connsiteX1822" fmla="*/ 1887906 w 12192439"/>
              <a:gd name="connsiteY1822" fmla="*/ 291779 h 6839191"/>
              <a:gd name="connsiteX1823" fmla="*/ 1929860 w 12192439"/>
              <a:gd name="connsiteY1823" fmla="*/ 295767 h 6839191"/>
              <a:gd name="connsiteX1824" fmla="*/ 1958353 w 12192439"/>
              <a:gd name="connsiteY1824" fmla="*/ 299780 h 6839191"/>
              <a:gd name="connsiteX1825" fmla="*/ 1962563 w 12192439"/>
              <a:gd name="connsiteY1825" fmla="*/ 302981 h 6839191"/>
              <a:gd name="connsiteX1826" fmla="*/ 1934307 w 12192439"/>
              <a:gd name="connsiteY1826" fmla="*/ 298464 h 6839191"/>
              <a:gd name="connsiteX1827" fmla="*/ 1929860 w 12192439"/>
              <a:gd name="connsiteY1827" fmla="*/ 295767 h 6839191"/>
              <a:gd name="connsiteX1828" fmla="*/ 1965457 w 12192439"/>
              <a:gd name="connsiteY1828" fmla="*/ 300838 h 6839191"/>
              <a:gd name="connsiteX1829" fmla="*/ 1995469 w 12192439"/>
              <a:gd name="connsiteY1829" fmla="*/ 305465 h 6839191"/>
              <a:gd name="connsiteX1830" fmla="*/ 1999543 w 12192439"/>
              <a:gd name="connsiteY1830" fmla="*/ 309500 h 6839191"/>
              <a:gd name="connsiteX1831" fmla="*/ 1969917 w 12192439"/>
              <a:gd name="connsiteY1831" fmla="*/ 304230 h 6839191"/>
              <a:gd name="connsiteX1832" fmla="*/ 1965457 w 12192439"/>
              <a:gd name="connsiteY1832" fmla="*/ 300838 h 6839191"/>
              <a:gd name="connsiteX1833" fmla="*/ 3073977 w 12192439"/>
              <a:gd name="connsiteY1833" fmla="*/ 3010044 h 6839191"/>
              <a:gd name="connsiteX1834" fmla="*/ 3025073 w 12192439"/>
              <a:gd name="connsiteY1834" fmla="*/ 3012172 h 6839191"/>
              <a:gd name="connsiteX1835" fmla="*/ 3075930 w 12192439"/>
              <a:gd name="connsiteY1835" fmla="*/ 2961710 h 6839191"/>
              <a:gd name="connsiteX1836" fmla="*/ 3124987 w 12192439"/>
              <a:gd name="connsiteY1836" fmla="*/ 2959714 h 6839191"/>
              <a:gd name="connsiteX1837" fmla="*/ 3073977 w 12192439"/>
              <a:gd name="connsiteY1837" fmla="*/ 3010044 h 6839191"/>
              <a:gd name="connsiteX1838" fmla="*/ 5495374 w 12192439"/>
              <a:gd name="connsiteY1838" fmla="*/ 3705210 h 6839191"/>
              <a:gd name="connsiteX1839" fmla="*/ 5491117 w 12192439"/>
              <a:gd name="connsiteY1839" fmla="*/ 3724846 h 6839191"/>
              <a:gd name="connsiteX1840" fmla="*/ 5473872 w 12192439"/>
              <a:gd name="connsiteY1840" fmla="*/ 3722564 h 6839191"/>
              <a:gd name="connsiteX1841" fmla="*/ 5479533 w 12192439"/>
              <a:gd name="connsiteY1841" fmla="*/ 3701962 h 6839191"/>
              <a:gd name="connsiteX1842" fmla="*/ 5495374 w 12192439"/>
              <a:gd name="connsiteY1842" fmla="*/ 3705210 h 6839191"/>
              <a:gd name="connsiteX1843" fmla="*/ 5572163 w 12192439"/>
              <a:gd name="connsiteY1843" fmla="*/ 3807054 h 6839191"/>
              <a:gd name="connsiteX1844" fmla="*/ 5570364 w 12192439"/>
              <a:gd name="connsiteY1844" fmla="*/ 3824562 h 6839191"/>
              <a:gd name="connsiteX1845" fmla="*/ 5545726 w 12192439"/>
              <a:gd name="connsiteY1845" fmla="*/ 3825287 h 6839191"/>
              <a:gd name="connsiteX1846" fmla="*/ 5549236 w 12192439"/>
              <a:gd name="connsiteY1846" fmla="*/ 3806330 h 6839191"/>
              <a:gd name="connsiteX1847" fmla="*/ 5572163 w 12192439"/>
              <a:gd name="connsiteY1847" fmla="*/ 3807054 h 6839191"/>
              <a:gd name="connsiteX1848" fmla="*/ 6007670 w 12192439"/>
              <a:gd name="connsiteY1848" fmla="*/ 3827020 h 6839191"/>
              <a:gd name="connsiteX1849" fmla="*/ 5983054 w 12192439"/>
              <a:gd name="connsiteY1849" fmla="*/ 3838363 h 6839191"/>
              <a:gd name="connsiteX1850" fmla="*/ 5959753 w 12192439"/>
              <a:gd name="connsiteY1850" fmla="*/ 3840995 h 6839191"/>
              <a:gd name="connsiteX1851" fmla="*/ 5985336 w 12192439"/>
              <a:gd name="connsiteY1851" fmla="*/ 3829784 h 6839191"/>
              <a:gd name="connsiteX1852" fmla="*/ 6007670 w 12192439"/>
              <a:gd name="connsiteY1852" fmla="*/ 3827020 h 6839191"/>
              <a:gd name="connsiteX1853" fmla="*/ 6449957 w 12192439"/>
              <a:gd name="connsiteY1853" fmla="*/ 3701919 h 6839191"/>
              <a:gd name="connsiteX1854" fmla="*/ 8743355 w 12192439"/>
              <a:gd name="connsiteY1854" fmla="*/ 2982224 h 6839191"/>
              <a:gd name="connsiteX1855" fmla="*/ 8882389 w 12192439"/>
              <a:gd name="connsiteY1855" fmla="*/ 2940999 h 6839191"/>
              <a:gd name="connsiteX1856" fmla="*/ 9173904 w 12192439"/>
              <a:gd name="connsiteY1856" fmla="*/ 2869782 h 6839191"/>
              <a:gd name="connsiteX1857" fmla="*/ 9359932 w 12192439"/>
              <a:gd name="connsiteY1857" fmla="*/ 2887027 h 6839191"/>
              <a:gd name="connsiteX1858" fmla="*/ 9334241 w 12192439"/>
              <a:gd name="connsiteY1858" fmla="*/ 2931740 h 6839191"/>
              <a:gd name="connsiteX1859" fmla="*/ 9159665 w 12192439"/>
              <a:gd name="connsiteY1859" fmla="*/ 2918225 h 6839191"/>
              <a:gd name="connsiteX1860" fmla="*/ 8877979 w 12192439"/>
              <a:gd name="connsiteY1860" fmla="*/ 2984199 h 6839191"/>
              <a:gd name="connsiteX1861" fmla="*/ 8737717 w 12192439"/>
              <a:gd name="connsiteY1861" fmla="*/ 3024063 h 6839191"/>
              <a:gd name="connsiteX1862" fmla="*/ 6417968 w 12192439"/>
              <a:gd name="connsiteY1862" fmla="*/ 3720567 h 6839191"/>
              <a:gd name="connsiteX1863" fmla="*/ 6000803 w 12192439"/>
              <a:gd name="connsiteY1863" fmla="*/ 3835905 h 6839191"/>
              <a:gd name="connsiteX1864" fmla="*/ 6025924 w 12192439"/>
              <a:gd name="connsiteY1864" fmla="*/ 3824299 h 6839191"/>
              <a:gd name="connsiteX1865" fmla="*/ 6449957 w 12192439"/>
              <a:gd name="connsiteY1865" fmla="*/ 3701919 h 6839191"/>
              <a:gd name="connsiteX1866" fmla="*/ 6039593 w 12192439"/>
              <a:gd name="connsiteY1866" fmla="*/ 3817937 h 6839191"/>
              <a:gd name="connsiteX1867" fmla="*/ 6064297 w 12192439"/>
              <a:gd name="connsiteY1867" fmla="*/ 3806418 h 6839191"/>
              <a:gd name="connsiteX1868" fmla="*/ 6480651 w 12192439"/>
              <a:gd name="connsiteY1868" fmla="*/ 3679562 h 6839191"/>
              <a:gd name="connsiteX1869" fmla="*/ 8748029 w 12192439"/>
              <a:gd name="connsiteY1869" fmla="*/ 2936567 h 6839191"/>
              <a:gd name="connsiteX1870" fmla="*/ 8884824 w 12192439"/>
              <a:gd name="connsiteY1870" fmla="*/ 2894355 h 6839191"/>
              <a:gd name="connsiteX1871" fmla="*/ 9187704 w 12192439"/>
              <a:gd name="connsiteY1871" fmla="*/ 2817434 h 6839191"/>
              <a:gd name="connsiteX1872" fmla="*/ 9386765 w 12192439"/>
              <a:gd name="connsiteY1872" fmla="*/ 2839505 h 6839191"/>
              <a:gd name="connsiteX1873" fmla="*/ 9361929 w 12192439"/>
              <a:gd name="connsiteY1873" fmla="*/ 2883517 h 6839191"/>
              <a:gd name="connsiteX1874" fmla="*/ 9173443 w 12192439"/>
              <a:gd name="connsiteY1874" fmla="*/ 2865767 h 6839191"/>
              <a:gd name="connsiteX1875" fmla="*/ 8881182 w 12192439"/>
              <a:gd name="connsiteY1875" fmla="*/ 2937160 h 6839191"/>
              <a:gd name="connsiteX1876" fmla="*/ 8742324 w 12192439"/>
              <a:gd name="connsiteY1876" fmla="*/ 2978319 h 6839191"/>
              <a:gd name="connsiteX1877" fmla="*/ 6448596 w 12192439"/>
              <a:gd name="connsiteY1877" fmla="*/ 3698123 h 6839191"/>
              <a:gd name="connsiteX1878" fmla="*/ 6039593 w 12192439"/>
              <a:gd name="connsiteY1878" fmla="*/ 3817937 h 6839191"/>
              <a:gd name="connsiteX1879" fmla="*/ 9352450 w 12192439"/>
              <a:gd name="connsiteY1879" fmla="*/ 2946067 h 6839191"/>
              <a:gd name="connsiteX1880" fmla="*/ 9360525 w 12192439"/>
              <a:gd name="connsiteY1880" fmla="*/ 2952254 h 6839191"/>
              <a:gd name="connsiteX1881" fmla="*/ 9343390 w 12192439"/>
              <a:gd name="connsiteY1881" fmla="*/ 2983628 h 6839191"/>
              <a:gd name="connsiteX1882" fmla="*/ 9336720 w 12192439"/>
              <a:gd name="connsiteY1882" fmla="*/ 2995717 h 6839191"/>
              <a:gd name="connsiteX1883" fmla="*/ 9336391 w 12192439"/>
              <a:gd name="connsiteY1883" fmla="*/ 2995498 h 6839191"/>
              <a:gd name="connsiteX1884" fmla="*/ 9326606 w 12192439"/>
              <a:gd name="connsiteY1884" fmla="*/ 2989771 h 6839191"/>
              <a:gd name="connsiteX1885" fmla="*/ 9351156 w 12192439"/>
              <a:gd name="connsiteY1885" fmla="*/ 2946440 h 6839191"/>
              <a:gd name="connsiteX1886" fmla="*/ 9351639 w 12192439"/>
              <a:gd name="connsiteY1886" fmla="*/ 2945563 h 6839191"/>
              <a:gd name="connsiteX1887" fmla="*/ 9352450 w 12192439"/>
              <a:gd name="connsiteY1887" fmla="*/ 2946067 h 6839191"/>
              <a:gd name="connsiteX1888" fmla="*/ 9322327 w 12192439"/>
              <a:gd name="connsiteY1888" fmla="*/ 3126303 h 6839191"/>
              <a:gd name="connsiteX1889" fmla="*/ 9300410 w 12192439"/>
              <a:gd name="connsiteY1889" fmla="*/ 3168472 h 6839191"/>
              <a:gd name="connsiteX1890" fmla="*/ 9291041 w 12192439"/>
              <a:gd name="connsiteY1890" fmla="*/ 3160135 h 6839191"/>
              <a:gd name="connsiteX1891" fmla="*/ 9314319 w 12192439"/>
              <a:gd name="connsiteY1891" fmla="*/ 3117089 h 6839191"/>
              <a:gd name="connsiteX1892" fmla="*/ 9322327 w 12192439"/>
              <a:gd name="connsiteY1892" fmla="*/ 3126303 h 6839191"/>
              <a:gd name="connsiteX1893" fmla="*/ 9546005 w 12192439"/>
              <a:gd name="connsiteY1893" fmla="*/ 6229570 h 6839191"/>
              <a:gd name="connsiteX1894" fmla="*/ 9525951 w 12192439"/>
              <a:gd name="connsiteY1894" fmla="*/ 6223449 h 6839191"/>
              <a:gd name="connsiteX1895" fmla="*/ 9572552 w 12192439"/>
              <a:gd name="connsiteY1895" fmla="*/ 6213137 h 6839191"/>
              <a:gd name="connsiteX1896" fmla="*/ 9591969 w 12192439"/>
              <a:gd name="connsiteY1896" fmla="*/ 6220114 h 6839191"/>
              <a:gd name="connsiteX1897" fmla="*/ 9546005 w 12192439"/>
              <a:gd name="connsiteY1897" fmla="*/ 6229570 h 6839191"/>
              <a:gd name="connsiteX1898" fmla="*/ 9599231 w 12192439"/>
              <a:gd name="connsiteY1898" fmla="*/ 6222637 h 6839191"/>
              <a:gd name="connsiteX1899" fmla="*/ 9618846 w 12192439"/>
              <a:gd name="connsiteY1899" fmla="*/ 6229329 h 6839191"/>
              <a:gd name="connsiteX1900" fmla="*/ 9574242 w 12192439"/>
              <a:gd name="connsiteY1900" fmla="*/ 6237797 h 6839191"/>
              <a:gd name="connsiteX1901" fmla="*/ 9553991 w 12192439"/>
              <a:gd name="connsiteY1901" fmla="*/ 6231939 h 6839191"/>
              <a:gd name="connsiteX1902" fmla="*/ 9599231 w 12192439"/>
              <a:gd name="connsiteY1902" fmla="*/ 6222637 h 6839191"/>
              <a:gd name="connsiteX1903" fmla="*/ 8560947 w 12192439"/>
              <a:gd name="connsiteY1903" fmla="*/ 6355351 h 6839191"/>
              <a:gd name="connsiteX1904" fmla="*/ 8542935 w 12192439"/>
              <a:gd name="connsiteY1904" fmla="*/ 6355198 h 6839191"/>
              <a:gd name="connsiteX1905" fmla="*/ 8582690 w 12192439"/>
              <a:gd name="connsiteY1905" fmla="*/ 6343438 h 6839191"/>
              <a:gd name="connsiteX1906" fmla="*/ 8600768 w 12192439"/>
              <a:gd name="connsiteY1906" fmla="*/ 6344096 h 6839191"/>
              <a:gd name="connsiteX1907" fmla="*/ 8560947 w 12192439"/>
              <a:gd name="connsiteY1907" fmla="*/ 6355351 h 6839191"/>
              <a:gd name="connsiteX1908" fmla="*/ 5313404 w 12192439"/>
              <a:gd name="connsiteY1908" fmla="*/ 3955039 h 6839191"/>
              <a:gd name="connsiteX1909" fmla="*/ 5344076 w 12192439"/>
              <a:gd name="connsiteY1909" fmla="*/ 3947579 h 6839191"/>
              <a:gd name="connsiteX1910" fmla="*/ 5345371 w 12192439"/>
              <a:gd name="connsiteY1910" fmla="*/ 3975662 h 6839191"/>
              <a:gd name="connsiteX1911" fmla="*/ 5313360 w 12192439"/>
              <a:gd name="connsiteY1911" fmla="*/ 3984395 h 6839191"/>
              <a:gd name="connsiteX1912" fmla="*/ 5313404 w 12192439"/>
              <a:gd name="connsiteY1912" fmla="*/ 3955039 h 6839191"/>
              <a:gd name="connsiteX1913" fmla="*/ 5319942 w 12192439"/>
              <a:gd name="connsiteY1913" fmla="*/ 3919562 h 6839191"/>
              <a:gd name="connsiteX1914" fmla="*/ 5348991 w 12192439"/>
              <a:gd name="connsiteY1914" fmla="*/ 3913419 h 6839191"/>
              <a:gd name="connsiteX1915" fmla="*/ 5348376 w 12192439"/>
              <a:gd name="connsiteY1915" fmla="*/ 3916118 h 6839191"/>
              <a:gd name="connsiteX1916" fmla="*/ 5344361 w 12192439"/>
              <a:gd name="connsiteY1916" fmla="*/ 3942687 h 6839191"/>
              <a:gd name="connsiteX1917" fmla="*/ 5313887 w 12192439"/>
              <a:gd name="connsiteY1917" fmla="*/ 3950059 h 6839191"/>
              <a:gd name="connsiteX1918" fmla="*/ 5319152 w 12192439"/>
              <a:gd name="connsiteY1918" fmla="*/ 3922458 h 6839191"/>
              <a:gd name="connsiteX1919" fmla="*/ 5319942 w 12192439"/>
              <a:gd name="connsiteY1919" fmla="*/ 3919562 h 6839191"/>
              <a:gd name="connsiteX1920" fmla="*/ 2305708 w 12192439"/>
              <a:gd name="connsiteY1920" fmla="*/ 555114 h 6839191"/>
              <a:gd name="connsiteX1921" fmla="*/ 2317533 w 12192439"/>
              <a:gd name="connsiteY1921" fmla="*/ 545922 h 6839191"/>
              <a:gd name="connsiteX1922" fmla="*/ 2335875 w 12192439"/>
              <a:gd name="connsiteY1922" fmla="*/ 549044 h 6839191"/>
              <a:gd name="connsiteX1923" fmla="*/ 2322843 w 12192439"/>
              <a:gd name="connsiteY1923" fmla="*/ 558478 h 6839191"/>
              <a:gd name="connsiteX1924" fmla="*/ 2305708 w 12192439"/>
              <a:gd name="connsiteY1924" fmla="*/ 555114 h 6839191"/>
              <a:gd name="connsiteX1925" fmla="*/ 2319376 w 12192439"/>
              <a:gd name="connsiteY1925" fmla="*/ 561047 h 6839191"/>
              <a:gd name="connsiteX1926" fmla="*/ 2307068 w 12192439"/>
              <a:gd name="connsiteY1926" fmla="*/ 570378 h 6839191"/>
              <a:gd name="connsiteX1927" fmla="*/ 2291381 w 12192439"/>
              <a:gd name="connsiteY1927" fmla="*/ 566767 h 6839191"/>
              <a:gd name="connsiteX1928" fmla="*/ 2302482 w 12192439"/>
              <a:gd name="connsiteY1928" fmla="*/ 557666 h 6839191"/>
              <a:gd name="connsiteX1929" fmla="*/ 2319376 w 12192439"/>
              <a:gd name="connsiteY1929" fmla="*/ 561047 h 6839191"/>
              <a:gd name="connsiteX1930" fmla="*/ 2094870 w 12192439"/>
              <a:gd name="connsiteY1930" fmla="*/ 343153 h 6839191"/>
              <a:gd name="connsiteX1931" fmla="*/ 2104209 w 12192439"/>
              <a:gd name="connsiteY1931" fmla="*/ 345387 h 6839191"/>
              <a:gd name="connsiteX1932" fmla="*/ 2119837 w 12192439"/>
              <a:gd name="connsiteY1932" fmla="*/ 349123 h 6839191"/>
              <a:gd name="connsiteX1933" fmla="*/ 2121481 w 12192439"/>
              <a:gd name="connsiteY1933" fmla="*/ 355951 h 6839191"/>
              <a:gd name="connsiteX1934" fmla="*/ 2097722 w 12192439"/>
              <a:gd name="connsiteY1934" fmla="*/ 349421 h 6839191"/>
              <a:gd name="connsiteX1935" fmla="*/ 2094870 w 12192439"/>
              <a:gd name="connsiteY1935" fmla="*/ 343153 h 6839191"/>
              <a:gd name="connsiteX1936" fmla="*/ 2089769 w 12192439"/>
              <a:gd name="connsiteY1936" fmla="*/ 331878 h 6839191"/>
              <a:gd name="connsiteX1937" fmla="*/ 2117141 w 12192439"/>
              <a:gd name="connsiteY1937" fmla="*/ 337552 h 6839191"/>
              <a:gd name="connsiteX1938" fmla="*/ 2118729 w 12192439"/>
              <a:gd name="connsiteY1938" fmla="*/ 344415 h 6839191"/>
              <a:gd name="connsiteX1939" fmla="*/ 2105217 w 12192439"/>
              <a:gd name="connsiteY1939" fmla="*/ 341183 h 6839191"/>
              <a:gd name="connsiteX1940" fmla="*/ 2092601 w 12192439"/>
              <a:gd name="connsiteY1940" fmla="*/ 338166 h 6839191"/>
              <a:gd name="connsiteX1941" fmla="*/ 2089769 w 12192439"/>
              <a:gd name="connsiteY1941" fmla="*/ 331878 h 6839191"/>
              <a:gd name="connsiteX1942" fmla="*/ 2088694 w 12192439"/>
              <a:gd name="connsiteY1942" fmla="*/ 337234 h 6839191"/>
              <a:gd name="connsiteX1943" fmla="*/ 2048238 w 12192439"/>
              <a:gd name="connsiteY1943" fmla="*/ 327699 h 6839191"/>
              <a:gd name="connsiteX1944" fmla="*/ 2044338 w 12192439"/>
              <a:gd name="connsiteY1944" fmla="*/ 322631 h 6839191"/>
              <a:gd name="connsiteX1945" fmla="*/ 2085938 w 12192439"/>
              <a:gd name="connsiteY1945" fmla="*/ 331088 h 6839191"/>
              <a:gd name="connsiteX1946" fmla="*/ 2088694 w 12192439"/>
              <a:gd name="connsiteY1946" fmla="*/ 337234 h 6839191"/>
              <a:gd name="connsiteX1947" fmla="*/ 2479186 w 12192439"/>
              <a:gd name="connsiteY1947" fmla="*/ 379297 h 6839191"/>
              <a:gd name="connsiteX1948" fmla="*/ 2510670 w 12192439"/>
              <a:gd name="connsiteY1948" fmla="*/ 381092 h 6839191"/>
              <a:gd name="connsiteX1949" fmla="*/ 2495159 w 12192439"/>
              <a:gd name="connsiteY1949" fmla="*/ 391344 h 6839191"/>
              <a:gd name="connsiteX1950" fmla="*/ 2476926 w 12192439"/>
              <a:gd name="connsiteY1950" fmla="*/ 390254 h 6839191"/>
              <a:gd name="connsiteX1951" fmla="*/ 2461349 w 12192439"/>
              <a:gd name="connsiteY1951" fmla="*/ 389310 h 6839191"/>
              <a:gd name="connsiteX1952" fmla="*/ 2475654 w 12192439"/>
              <a:gd name="connsiteY1952" fmla="*/ 379095 h 6839191"/>
              <a:gd name="connsiteX1953" fmla="*/ 2479186 w 12192439"/>
              <a:gd name="connsiteY1953" fmla="*/ 379297 h 6839191"/>
              <a:gd name="connsiteX1954" fmla="*/ 5469792 w 12192439"/>
              <a:gd name="connsiteY1954" fmla="*/ 3802184 h 6839191"/>
              <a:gd name="connsiteX1955" fmla="*/ 5446777 w 12192439"/>
              <a:gd name="connsiteY1955" fmla="*/ 3803325 h 6839191"/>
              <a:gd name="connsiteX1956" fmla="*/ 5449124 w 12192439"/>
              <a:gd name="connsiteY1956" fmla="*/ 3797796 h 6839191"/>
              <a:gd name="connsiteX1957" fmla="*/ 5456891 w 12192439"/>
              <a:gd name="connsiteY1957" fmla="*/ 3779322 h 6839191"/>
              <a:gd name="connsiteX1958" fmla="*/ 5478304 w 12192439"/>
              <a:gd name="connsiteY1958" fmla="*/ 3779454 h 6839191"/>
              <a:gd name="connsiteX1959" fmla="*/ 5471240 w 12192439"/>
              <a:gd name="connsiteY1959" fmla="*/ 3798344 h 6839191"/>
              <a:gd name="connsiteX1960" fmla="*/ 5469792 w 12192439"/>
              <a:gd name="connsiteY1960" fmla="*/ 3802184 h 6839191"/>
              <a:gd name="connsiteX1961" fmla="*/ 5735922 w 12192439"/>
              <a:gd name="connsiteY1961" fmla="*/ 3899816 h 6839191"/>
              <a:gd name="connsiteX1962" fmla="*/ 5752641 w 12192439"/>
              <a:gd name="connsiteY1962" fmla="*/ 3904314 h 6839191"/>
              <a:gd name="connsiteX1963" fmla="*/ 5720499 w 12192439"/>
              <a:gd name="connsiteY1963" fmla="*/ 3916118 h 6839191"/>
              <a:gd name="connsiteX1964" fmla="*/ 5701104 w 12192439"/>
              <a:gd name="connsiteY1964" fmla="*/ 3910062 h 6839191"/>
              <a:gd name="connsiteX1965" fmla="*/ 5698998 w 12192439"/>
              <a:gd name="connsiteY1965" fmla="*/ 3909229 h 6839191"/>
              <a:gd name="connsiteX1966" fmla="*/ 5732171 w 12192439"/>
              <a:gd name="connsiteY1966" fmla="*/ 3898544 h 6839191"/>
              <a:gd name="connsiteX1967" fmla="*/ 5735922 w 12192439"/>
              <a:gd name="connsiteY1967" fmla="*/ 3899816 h 6839191"/>
              <a:gd name="connsiteX1968" fmla="*/ 9230663 w 12192439"/>
              <a:gd name="connsiteY1968" fmla="*/ 3454853 h 6839191"/>
              <a:gd name="connsiteX1969" fmla="*/ 9209227 w 12192439"/>
              <a:gd name="connsiteY1969" fmla="*/ 3497746 h 6839191"/>
              <a:gd name="connsiteX1970" fmla="*/ 9198126 w 12192439"/>
              <a:gd name="connsiteY1970" fmla="*/ 3487566 h 6839191"/>
              <a:gd name="connsiteX1971" fmla="*/ 9220811 w 12192439"/>
              <a:gd name="connsiteY1971" fmla="*/ 3443971 h 6839191"/>
              <a:gd name="connsiteX1972" fmla="*/ 9230663 w 12192439"/>
              <a:gd name="connsiteY1972" fmla="*/ 3454853 h 6839191"/>
              <a:gd name="connsiteX1973" fmla="*/ 9182087 w 12192439"/>
              <a:gd name="connsiteY1973" fmla="*/ 3682458 h 6839191"/>
              <a:gd name="connsiteX1974" fmla="*/ 9161684 w 12192439"/>
              <a:gd name="connsiteY1974" fmla="*/ 3725679 h 6839191"/>
              <a:gd name="connsiteX1975" fmla="*/ 9149178 w 12192439"/>
              <a:gd name="connsiteY1975" fmla="*/ 3714051 h 6839191"/>
              <a:gd name="connsiteX1976" fmla="*/ 9170811 w 12192439"/>
              <a:gd name="connsiteY1976" fmla="*/ 3670237 h 6839191"/>
              <a:gd name="connsiteX1977" fmla="*/ 9182087 w 12192439"/>
              <a:gd name="connsiteY1977" fmla="*/ 3682458 h 6839191"/>
              <a:gd name="connsiteX1978" fmla="*/ 9158524 w 12192439"/>
              <a:gd name="connsiteY1978" fmla="*/ 3989221 h 6839191"/>
              <a:gd name="connsiteX1979" fmla="*/ 9142179 w 12192439"/>
              <a:gd name="connsiteY1979" fmla="*/ 4031061 h 6839191"/>
              <a:gd name="connsiteX1980" fmla="*/ 9127369 w 12192439"/>
              <a:gd name="connsiteY1980" fmla="*/ 4018116 h 6839191"/>
              <a:gd name="connsiteX1981" fmla="*/ 9145118 w 12192439"/>
              <a:gd name="connsiteY1981" fmla="*/ 3975531 h 6839191"/>
              <a:gd name="connsiteX1982" fmla="*/ 9158524 w 12192439"/>
              <a:gd name="connsiteY1982" fmla="*/ 3989221 h 6839191"/>
              <a:gd name="connsiteX1983" fmla="*/ 8557810 w 12192439"/>
              <a:gd name="connsiteY1983" fmla="*/ 6018684 h 6839191"/>
              <a:gd name="connsiteX1984" fmla="*/ 8665272 w 12192439"/>
              <a:gd name="connsiteY1984" fmla="*/ 6167633 h 6839191"/>
              <a:gd name="connsiteX1985" fmla="*/ 8838750 w 12192439"/>
              <a:gd name="connsiteY1985" fmla="*/ 6223493 h 6839191"/>
              <a:gd name="connsiteX1986" fmla="*/ 8844630 w 12192439"/>
              <a:gd name="connsiteY1986" fmla="*/ 6224787 h 6839191"/>
              <a:gd name="connsiteX1987" fmla="*/ 8792391 w 12192439"/>
              <a:gd name="connsiteY1987" fmla="*/ 6242734 h 6839191"/>
              <a:gd name="connsiteX1988" fmla="*/ 8772448 w 12192439"/>
              <a:gd name="connsiteY1988" fmla="*/ 6238938 h 6839191"/>
              <a:gd name="connsiteX1989" fmla="*/ 8591619 w 12192439"/>
              <a:gd name="connsiteY1989" fmla="*/ 6186304 h 6839191"/>
              <a:gd name="connsiteX1990" fmla="*/ 8481525 w 12192439"/>
              <a:gd name="connsiteY1990" fmla="*/ 6036630 h 6839191"/>
              <a:gd name="connsiteX1991" fmla="*/ 8513535 w 12192439"/>
              <a:gd name="connsiteY1991" fmla="*/ 5803585 h 6839191"/>
              <a:gd name="connsiteX1992" fmla="*/ 8516058 w 12192439"/>
              <a:gd name="connsiteY1992" fmla="*/ 5794151 h 6839191"/>
              <a:gd name="connsiteX1993" fmla="*/ 8560531 w 12192439"/>
              <a:gd name="connsiteY1993" fmla="*/ 5653078 h 6839191"/>
              <a:gd name="connsiteX1994" fmla="*/ 8675013 w 12192439"/>
              <a:gd name="connsiteY1994" fmla="*/ 5365621 h 6839191"/>
              <a:gd name="connsiteX1995" fmla="*/ 8823699 w 12192439"/>
              <a:gd name="connsiteY1995" fmla="*/ 5035513 h 6839191"/>
              <a:gd name="connsiteX1996" fmla="*/ 9074933 w 12192439"/>
              <a:gd name="connsiteY1996" fmla="*/ 4443684 h 6839191"/>
              <a:gd name="connsiteX1997" fmla="*/ 9131560 w 12192439"/>
              <a:gd name="connsiteY1997" fmla="*/ 4277994 h 6839191"/>
              <a:gd name="connsiteX1998" fmla="*/ 9138866 w 12192439"/>
              <a:gd name="connsiteY1998" fmla="*/ 4255857 h 6839191"/>
              <a:gd name="connsiteX1999" fmla="*/ 9157669 w 12192439"/>
              <a:gd name="connsiteY1999" fmla="*/ 4267748 h 6839191"/>
              <a:gd name="connsiteX2000" fmla="*/ 9148849 w 12192439"/>
              <a:gd name="connsiteY2000" fmla="*/ 4297214 h 6839191"/>
              <a:gd name="connsiteX2001" fmla="*/ 9098519 w 12192439"/>
              <a:gd name="connsiteY2001" fmla="*/ 4459064 h 6839191"/>
              <a:gd name="connsiteX2002" fmla="*/ 8866372 w 12192439"/>
              <a:gd name="connsiteY2002" fmla="*/ 5044662 h 6839191"/>
              <a:gd name="connsiteX2003" fmla="*/ 8731815 w 12192439"/>
              <a:gd name="connsiteY2003" fmla="*/ 5361825 h 6839191"/>
              <a:gd name="connsiteX2004" fmla="*/ 8626921 w 12192439"/>
              <a:gd name="connsiteY2004" fmla="*/ 5643336 h 6839191"/>
              <a:gd name="connsiteX2005" fmla="*/ 8586793 w 12192439"/>
              <a:gd name="connsiteY2005" fmla="*/ 5781360 h 6839191"/>
              <a:gd name="connsiteX2006" fmla="*/ 8584621 w 12192439"/>
              <a:gd name="connsiteY2006" fmla="*/ 5790245 h 6839191"/>
              <a:gd name="connsiteX2007" fmla="*/ 8557810 w 12192439"/>
              <a:gd name="connsiteY2007" fmla="*/ 6018684 h 6839191"/>
              <a:gd name="connsiteX2008" fmla="*/ 8912973 w 12192439"/>
              <a:gd name="connsiteY2008" fmla="*/ 6206577 h 6839191"/>
              <a:gd name="connsiteX2009" fmla="*/ 8932390 w 12192439"/>
              <a:gd name="connsiteY2009" fmla="*/ 6211579 h 6839191"/>
              <a:gd name="connsiteX2010" fmla="*/ 8879273 w 12192439"/>
              <a:gd name="connsiteY2010" fmla="*/ 6229460 h 6839191"/>
              <a:gd name="connsiteX2011" fmla="*/ 8860054 w 12192439"/>
              <a:gd name="connsiteY2011" fmla="*/ 6224941 h 6839191"/>
              <a:gd name="connsiteX2012" fmla="*/ 8912973 w 12192439"/>
              <a:gd name="connsiteY2012" fmla="*/ 6206577 h 6839191"/>
              <a:gd name="connsiteX2013" fmla="*/ 8973176 w 12192439"/>
              <a:gd name="connsiteY2013" fmla="*/ 6186019 h 6839191"/>
              <a:gd name="connsiteX2014" fmla="*/ 8991759 w 12192439"/>
              <a:gd name="connsiteY2014" fmla="*/ 6191416 h 6839191"/>
              <a:gd name="connsiteX2015" fmla="*/ 8937677 w 12192439"/>
              <a:gd name="connsiteY2015" fmla="*/ 6209780 h 6839191"/>
              <a:gd name="connsiteX2016" fmla="*/ 8918239 w 12192439"/>
              <a:gd name="connsiteY2016" fmla="*/ 6204734 h 6839191"/>
              <a:gd name="connsiteX2017" fmla="*/ 8972386 w 12192439"/>
              <a:gd name="connsiteY2017" fmla="*/ 6185778 h 6839191"/>
              <a:gd name="connsiteX2018" fmla="*/ 8973176 w 12192439"/>
              <a:gd name="connsiteY2018" fmla="*/ 6186019 h 6839191"/>
              <a:gd name="connsiteX2019" fmla="*/ 9086320 w 12192439"/>
              <a:gd name="connsiteY2019" fmla="*/ 6182706 h 6839191"/>
              <a:gd name="connsiteX2020" fmla="*/ 9104640 w 12192439"/>
              <a:gd name="connsiteY2020" fmla="*/ 6189135 h 6839191"/>
              <a:gd name="connsiteX2021" fmla="*/ 9051040 w 12192439"/>
              <a:gd name="connsiteY2021" fmla="*/ 6206445 h 6839191"/>
              <a:gd name="connsiteX2022" fmla="*/ 9032172 w 12192439"/>
              <a:gd name="connsiteY2022" fmla="*/ 6200763 h 6839191"/>
              <a:gd name="connsiteX2023" fmla="*/ 9086320 w 12192439"/>
              <a:gd name="connsiteY2023" fmla="*/ 6182706 h 6839191"/>
              <a:gd name="connsiteX2024" fmla="*/ 9438280 w 12192439"/>
              <a:gd name="connsiteY2024" fmla="*/ 6224414 h 6839191"/>
              <a:gd name="connsiteX2025" fmla="*/ 9418337 w 12192439"/>
              <a:gd name="connsiteY2025" fmla="*/ 6218600 h 6839191"/>
              <a:gd name="connsiteX2026" fmla="*/ 9466692 w 12192439"/>
              <a:gd name="connsiteY2026" fmla="*/ 6206643 h 6839191"/>
              <a:gd name="connsiteX2027" fmla="*/ 9486087 w 12192439"/>
              <a:gd name="connsiteY2027" fmla="*/ 6213268 h 6839191"/>
              <a:gd name="connsiteX2028" fmla="*/ 9438280 w 12192439"/>
              <a:gd name="connsiteY2028" fmla="*/ 6224414 h 6839191"/>
              <a:gd name="connsiteX2029" fmla="*/ 9493525 w 12192439"/>
              <a:gd name="connsiteY2029" fmla="*/ 6215770 h 6839191"/>
              <a:gd name="connsiteX2030" fmla="*/ 9513160 w 12192439"/>
              <a:gd name="connsiteY2030" fmla="*/ 6222132 h 6839191"/>
              <a:gd name="connsiteX2031" fmla="*/ 9466626 w 12192439"/>
              <a:gd name="connsiteY2031" fmla="*/ 6232312 h 6839191"/>
              <a:gd name="connsiteX2032" fmla="*/ 9446486 w 12192439"/>
              <a:gd name="connsiteY2032" fmla="*/ 6226762 h 6839191"/>
              <a:gd name="connsiteX2033" fmla="*/ 9493525 w 12192439"/>
              <a:gd name="connsiteY2033" fmla="*/ 6215770 h 6839191"/>
              <a:gd name="connsiteX2034" fmla="*/ 8437733 w 12192439"/>
              <a:gd name="connsiteY2034" fmla="*/ 6369898 h 6839191"/>
              <a:gd name="connsiteX2035" fmla="*/ 8420927 w 12192439"/>
              <a:gd name="connsiteY2035" fmla="*/ 6369744 h 6839191"/>
              <a:gd name="connsiteX2036" fmla="*/ 8461998 w 12192439"/>
              <a:gd name="connsiteY2036" fmla="*/ 6356953 h 6839191"/>
              <a:gd name="connsiteX2037" fmla="*/ 8478914 w 12192439"/>
              <a:gd name="connsiteY2037" fmla="*/ 6357589 h 6839191"/>
              <a:gd name="connsiteX2038" fmla="*/ 8437733 w 12192439"/>
              <a:gd name="connsiteY2038" fmla="*/ 6369898 h 6839191"/>
              <a:gd name="connsiteX2039" fmla="*/ 8966857 w 12192439"/>
              <a:gd name="connsiteY2039" fmla="*/ 3652510 h 6839191"/>
              <a:gd name="connsiteX2040" fmla="*/ 8943535 w 12192439"/>
              <a:gd name="connsiteY2040" fmla="*/ 3651259 h 6839191"/>
              <a:gd name="connsiteX2041" fmla="*/ 8975304 w 12192439"/>
              <a:gd name="connsiteY2041" fmla="*/ 3602509 h 6839191"/>
              <a:gd name="connsiteX2042" fmla="*/ 8980482 w 12192439"/>
              <a:gd name="connsiteY2042" fmla="*/ 3602750 h 6839191"/>
              <a:gd name="connsiteX2043" fmla="*/ 8997990 w 12192439"/>
              <a:gd name="connsiteY2043" fmla="*/ 3603803 h 6839191"/>
              <a:gd name="connsiteX2044" fmla="*/ 8966945 w 12192439"/>
              <a:gd name="connsiteY2044" fmla="*/ 3652510 h 6839191"/>
              <a:gd name="connsiteX2045" fmla="*/ 8966857 w 12192439"/>
              <a:gd name="connsiteY2045" fmla="*/ 3652510 h 6839191"/>
              <a:gd name="connsiteX2046" fmla="*/ 5346731 w 12192439"/>
              <a:gd name="connsiteY2046" fmla="*/ 3946965 h 6839191"/>
              <a:gd name="connsiteX2047" fmla="*/ 5377381 w 12192439"/>
              <a:gd name="connsiteY2047" fmla="*/ 3939681 h 6839191"/>
              <a:gd name="connsiteX2048" fmla="*/ 5379926 w 12192439"/>
              <a:gd name="connsiteY2048" fmla="*/ 3966360 h 6839191"/>
              <a:gd name="connsiteX2049" fmla="*/ 5347916 w 12192439"/>
              <a:gd name="connsiteY2049" fmla="*/ 3974982 h 6839191"/>
              <a:gd name="connsiteX2050" fmla="*/ 5346731 w 12192439"/>
              <a:gd name="connsiteY2050" fmla="*/ 3946965 h 6839191"/>
              <a:gd name="connsiteX2051" fmla="*/ 5351799 w 12192439"/>
              <a:gd name="connsiteY2051" fmla="*/ 3912848 h 6839191"/>
              <a:gd name="connsiteX2052" fmla="*/ 5380760 w 12192439"/>
              <a:gd name="connsiteY2052" fmla="*/ 3906947 h 6839191"/>
              <a:gd name="connsiteX2053" fmla="*/ 5380079 w 12192439"/>
              <a:gd name="connsiteY2053" fmla="*/ 3910391 h 6839191"/>
              <a:gd name="connsiteX2054" fmla="*/ 5377469 w 12192439"/>
              <a:gd name="connsiteY2054" fmla="*/ 3934832 h 6839191"/>
              <a:gd name="connsiteX2055" fmla="*/ 5347038 w 12192439"/>
              <a:gd name="connsiteY2055" fmla="*/ 3942029 h 6839191"/>
              <a:gd name="connsiteX2056" fmla="*/ 5350899 w 12192439"/>
              <a:gd name="connsiteY2056" fmla="*/ 3916666 h 6839191"/>
              <a:gd name="connsiteX2057" fmla="*/ 5351799 w 12192439"/>
              <a:gd name="connsiteY2057" fmla="*/ 3912848 h 6839191"/>
              <a:gd name="connsiteX2058" fmla="*/ 5293483 w 12192439"/>
              <a:gd name="connsiteY2058" fmla="*/ 3722805 h 6839191"/>
              <a:gd name="connsiteX2059" fmla="*/ 5315050 w 12192439"/>
              <a:gd name="connsiteY2059" fmla="*/ 3721906 h 6839191"/>
              <a:gd name="connsiteX2060" fmla="*/ 5312966 w 12192439"/>
              <a:gd name="connsiteY2060" fmla="*/ 3725811 h 6839191"/>
              <a:gd name="connsiteX2061" fmla="*/ 5298112 w 12192439"/>
              <a:gd name="connsiteY2061" fmla="*/ 3751459 h 6839191"/>
              <a:gd name="connsiteX2062" fmla="*/ 5275031 w 12192439"/>
              <a:gd name="connsiteY2062" fmla="*/ 3753302 h 6839191"/>
              <a:gd name="connsiteX2063" fmla="*/ 5293066 w 12192439"/>
              <a:gd name="connsiteY2063" fmla="*/ 3723573 h 6839191"/>
              <a:gd name="connsiteX2064" fmla="*/ 5293483 w 12192439"/>
              <a:gd name="connsiteY2064" fmla="*/ 3722805 h 6839191"/>
              <a:gd name="connsiteX2065" fmla="*/ 5268186 w 12192439"/>
              <a:gd name="connsiteY2065" fmla="*/ 3686692 h 6839191"/>
              <a:gd name="connsiteX2066" fmla="*/ 5286155 w 12192439"/>
              <a:gd name="connsiteY2066" fmla="*/ 3657293 h 6839191"/>
              <a:gd name="connsiteX2067" fmla="*/ 5306076 w 12192439"/>
              <a:gd name="connsiteY2067" fmla="*/ 3657534 h 6839191"/>
              <a:gd name="connsiteX2068" fmla="*/ 5289226 w 12192439"/>
              <a:gd name="connsiteY2068" fmla="*/ 3686100 h 6839191"/>
              <a:gd name="connsiteX2069" fmla="*/ 5268186 w 12192439"/>
              <a:gd name="connsiteY2069" fmla="*/ 3686692 h 6839191"/>
              <a:gd name="connsiteX2070" fmla="*/ 5192713 w 12192439"/>
              <a:gd name="connsiteY2070" fmla="*/ 770071 h 6839191"/>
              <a:gd name="connsiteX2071" fmla="*/ 5104471 w 12192439"/>
              <a:gd name="connsiteY2071" fmla="*/ 734635 h 6839191"/>
              <a:gd name="connsiteX2072" fmla="*/ 4680767 w 12192439"/>
              <a:gd name="connsiteY2072" fmla="*/ 657210 h 6839191"/>
              <a:gd name="connsiteX2073" fmla="*/ 4555842 w 12192439"/>
              <a:gd name="connsiteY2073" fmla="*/ 644640 h 6839191"/>
              <a:gd name="connsiteX2074" fmla="*/ 3825506 w 12192439"/>
              <a:gd name="connsiteY2074" fmla="*/ 598874 h 6839191"/>
              <a:gd name="connsiteX2075" fmla="*/ 3381574 w 12192439"/>
              <a:gd name="connsiteY2075" fmla="*/ 587305 h 6839191"/>
              <a:gd name="connsiteX2076" fmla="*/ 2873797 w 12192439"/>
              <a:gd name="connsiteY2076" fmla="*/ 573103 h 6839191"/>
              <a:gd name="connsiteX2077" fmla="*/ 2451937 w 12192439"/>
              <a:gd name="connsiteY2077" fmla="*/ 543927 h 6839191"/>
              <a:gd name="connsiteX2078" fmla="*/ 2360031 w 12192439"/>
              <a:gd name="connsiteY2078" fmla="*/ 534054 h 6839191"/>
              <a:gd name="connsiteX2079" fmla="*/ 2363124 w 12192439"/>
              <a:gd name="connsiteY2079" fmla="*/ 531838 h 6839191"/>
              <a:gd name="connsiteX2080" fmla="*/ 2374116 w 12192439"/>
              <a:gd name="connsiteY2080" fmla="*/ 524028 h 6839191"/>
              <a:gd name="connsiteX2081" fmla="*/ 2454131 w 12192439"/>
              <a:gd name="connsiteY2081" fmla="*/ 532003 h 6839191"/>
              <a:gd name="connsiteX2082" fmla="*/ 2881257 w 12192439"/>
              <a:gd name="connsiteY2082" fmla="*/ 560757 h 6839191"/>
              <a:gd name="connsiteX2083" fmla="*/ 3383000 w 12192439"/>
              <a:gd name="connsiteY2083" fmla="*/ 575492 h 6839191"/>
              <a:gd name="connsiteX2084" fmla="*/ 3844330 w 12192439"/>
              <a:gd name="connsiteY2084" fmla="*/ 588525 h 6839191"/>
              <a:gd name="connsiteX2085" fmla="*/ 4583069 w 12192439"/>
              <a:gd name="connsiteY2085" fmla="*/ 636854 h 6839191"/>
              <a:gd name="connsiteX2086" fmla="*/ 4709421 w 12192439"/>
              <a:gd name="connsiteY2086" fmla="*/ 649969 h 6839191"/>
              <a:gd name="connsiteX2087" fmla="*/ 5137381 w 12192439"/>
              <a:gd name="connsiteY2087" fmla="*/ 729001 h 6839191"/>
              <a:gd name="connsiteX2088" fmla="*/ 5226281 w 12192439"/>
              <a:gd name="connsiteY2088" fmla="*/ 764375 h 6839191"/>
              <a:gd name="connsiteX2089" fmla="*/ 5343791 w 12192439"/>
              <a:gd name="connsiteY2089" fmla="*/ 954535 h 6839191"/>
              <a:gd name="connsiteX2090" fmla="*/ 5223121 w 12192439"/>
              <a:gd name="connsiteY2090" fmla="*/ 1155285 h 6839191"/>
              <a:gd name="connsiteX2091" fmla="*/ 4958789 w 12192439"/>
              <a:gd name="connsiteY2091" fmla="*/ 1349903 h 6839191"/>
              <a:gd name="connsiteX2092" fmla="*/ 4931562 w 12192439"/>
              <a:gd name="connsiteY2092" fmla="*/ 1367400 h 6839191"/>
              <a:gd name="connsiteX2093" fmla="*/ 4170928 w 12192439"/>
              <a:gd name="connsiteY2093" fmla="*/ 1820469 h 6839191"/>
              <a:gd name="connsiteX2094" fmla="*/ 3743692 w 12192439"/>
              <a:gd name="connsiteY2094" fmla="*/ 2067774 h 6839191"/>
              <a:gd name="connsiteX2095" fmla="*/ 3031282 w 12192439"/>
              <a:gd name="connsiteY2095" fmla="*/ 2526335 h 6839191"/>
              <a:gd name="connsiteX2096" fmla="*/ 2721205 w 12192439"/>
              <a:gd name="connsiteY2096" fmla="*/ 2768573 h 6839191"/>
              <a:gd name="connsiteX2097" fmla="*/ 2667277 w 12192439"/>
              <a:gd name="connsiteY2097" fmla="*/ 2769407 h 6839191"/>
              <a:gd name="connsiteX2098" fmla="*/ 3006622 w 12192439"/>
              <a:gd name="connsiteY2098" fmla="*/ 2505997 h 6839191"/>
              <a:gd name="connsiteX2099" fmla="*/ 3713305 w 12192439"/>
              <a:gd name="connsiteY2099" fmla="*/ 2057701 h 6839191"/>
              <a:gd name="connsiteX2100" fmla="*/ 4130229 w 12192439"/>
              <a:gd name="connsiteY2100" fmla="*/ 1818791 h 6839191"/>
              <a:gd name="connsiteX2101" fmla="*/ 4889986 w 12192439"/>
              <a:gd name="connsiteY2101" fmla="*/ 1370362 h 6839191"/>
              <a:gd name="connsiteX2102" fmla="*/ 4915919 w 12192439"/>
              <a:gd name="connsiteY2102" fmla="*/ 1353821 h 6839191"/>
              <a:gd name="connsiteX2103" fmla="*/ 5179527 w 12192439"/>
              <a:gd name="connsiteY2103" fmla="*/ 1161645 h 6839191"/>
              <a:gd name="connsiteX2104" fmla="*/ 5303487 w 12192439"/>
              <a:gd name="connsiteY2104" fmla="*/ 963392 h 6839191"/>
              <a:gd name="connsiteX2105" fmla="*/ 5192713 w 12192439"/>
              <a:gd name="connsiteY2105" fmla="*/ 770071 h 6839191"/>
              <a:gd name="connsiteX2106" fmla="*/ 2178974 w 12192439"/>
              <a:gd name="connsiteY2106" fmla="*/ 362866 h 6839191"/>
              <a:gd name="connsiteX2107" fmla="*/ 2204148 w 12192439"/>
              <a:gd name="connsiteY2107" fmla="*/ 367737 h 6839191"/>
              <a:gd name="connsiteX2108" fmla="*/ 2201515 w 12192439"/>
              <a:gd name="connsiteY2108" fmla="*/ 376192 h 6839191"/>
              <a:gd name="connsiteX2109" fmla="*/ 2177846 w 12192439"/>
              <a:gd name="connsiteY2109" fmla="*/ 370914 h 6839191"/>
              <a:gd name="connsiteX2110" fmla="*/ 2178974 w 12192439"/>
              <a:gd name="connsiteY2110" fmla="*/ 362866 h 6839191"/>
              <a:gd name="connsiteX2111" fmla="*/ 2175027 w 12192439"/>
              <a:gd name="connsiteY2111" fmla="*/ 370240 h 6839191"/>
              <a:gd name="connsiteX2112" fmla="*/ 2166106 w 12192439"/>
              <a:gd name="connsiteY2112" fmla="*/ 367967 h 6839191"/>
              <a:gd name="connsiteX2113" fmla="*/ 2151527 w 12192439"/>
              <a:gd name="connsiteY2113" fmla="*/ 364090 h 6839191"/>
              <a:gd name="connsiteX2114" fmla="*/ 2151191 w 12192439"/>
              <a:gd name="connsiteY2114" fmla="*/ 356569 h 6839191"/>
              <a:gd name="connsiteX2115" fmla="*/ 2162991 w 12192439"/>
              <a:gd name="connsiteY2115" fmla="*/ 359340 h 6839191"/>
              <a:gd name="connsiteX2116" fmla="*/ 2176146 w 12192439"/>
              <a:gd name="connsiteY2116" fmla="*/ 362263 h 6839191"/>
              <a:gd name="connsiteX2117" fmla="*/ 2175027 w 12192439"/>
              <a:gd name="connsiteY2117" fmla="*/ 370240 h 6839191"/>
              <a:gd name="connsiteX2118" fmla="*/ 2206912 w 12192439"/>
              <a:gd name="connsiteY2118" fmla="*/ 368230 h 6839191"/>
              <a:gd name="connsiteX2119" fmla="*/ 2223345 w 12192439"/>
              <a:gd name="connsiteY2119" fmla="*/ 370980 h 6839191"/>
              <a:gd name="connsiteX2120" fmla="*/ 2220032 w 12192439"/>
              <a:gd name="connsiteY2120" fmla="*/ 379762 h 6839191"/>
              <a:gd name="connsiteX2121" fmla="*/ 2204258 w 12192439"/>
              <a:gd name="connsiteY2121" fmla="*/ 376739 h 6839191"/>
              <a:gd name="connsiteX2122" fmla="*/ 2206912 w 12192439"/>
              <a:gd name="connsiteY2122" fmla="*/ 368230 h 6839191"/>
              <a:gd name="connsiteX2123" fmla="*/ 5262986 w 12192439"/>
              <a:gd name="connsiteY2123" fmla="*/ 752525 h 6839191"/>
              <a:gd name="connsiteX2124" fmla="*/ 5172418 w 12192439"/>
              <a:gd name="connsiteY2124" fmla="*/ 716783 h 6839191"/>
              <a:gd name="connsiteX2125" fmla="*/ 4738820 w 12192439"/>
              <a:gd name="connsiteY2125" fmla="*/ 635855 h 6839191"/>
              <a:gd name="connsiteX2126" fmla="*/ 4610976 w 12192439"/>
              <a:gd name="connsiteY2126" fmla="*/ 622189 h 6839191"/>
              <a:gd name="connsiteX2127" fmla="*/ 3863440 w 12192439"/>
              <a:gd name="connsiteY2127" fmla="*/ 571269 h 6839191"/>
              <a:gd name="connsiteX2128" fmla="*/ 3383571 w 12192439"/>
              <a:gd name="connsiteY2128" fmla="*/ 556694 h 6839191"/>
              <a:gd name="connsiteX2129" fmla="*/ 2889024 w 12192439"/>
              <a:gd name="connsiteY2129" fmla="*/ 541505 h 6839191"/>
              <a:gd name="connsiteX2130" fmla="*/ 2456939 w 12192439"/>
              <a:gd name="connsiteY2130" fmla="*/ 513192 h 6839191"/>
              <a:gd name="connsiteX2131" fmla="*/ 2397372 w 12192439"/>
              <a:gd name="connsiteY2131" fmla="*/ 507735 h 6839191"/>
              <a:gd name="connsiteX2132" fmla="*/ 2412336 w 12192439"/>
              <a:gd name="connsiteY2132" fmla="*/ 497441 h 6839191"/>
              <a:gd name="connsiteX2133" fmla="*/ 2459133 w 12192439"/>
              <a:gd name="connsiteY2133" fmla="*/ 501463 h 6839191"/>
              <a:gd name="connsiteX2134" fmla="*/ 2896483 w 12192439"/>
              <a:gd name="connsiteY2134" fmla="*/ 529353 h 6839191"/>
              <a:gd name="connsiteX2135" fmla="*/ 3382847 w 12192439"/>
              <a:gd name="connsiteY2135" fmla="*/ 544923 h 6839191"/>
              <a:gd name="connsiteX2136" fmla="*/ 3882221 w 12192439"/>
              <a:gd name="connsiteY2136" fmla="*/ 561113 h 6839191"/>
              <a:gd name="connsiteX2137" fmla="*/ 4638182 w 12192439"/>
              <a:gd name="connsiteY2137" fmla="*/ 614591 h 6839191"/>
              <a:gd name="connsiteX2138" fmla="*/ 4767430 w 12192439"/>
              <a:gd name="connsiteY2138" fmla="*/ 628806 h 6839191"/>
              <a:gd name="connsiteX2139" fmla="*/ 5205284 w 12192439"/>
              <a:gd name="connsiteY2139" fmla="*/ 711333 h 6839191"/>
              <a:gd name="connsiteX2140" fmla="*/ 5296533 w 12192439"/>
              <a:gd name="connsiteY2140" fmla="*/ 747023 h 6839191"/>
              <a:gd name="connsiteX2141" fmla="*/ 5431024 w 12192439"/>
              <a:gd name="connsiteY2141" fmla="*/ 937803 h 6839191"/>
              <a:gd name="connsiteX2142" fmla="*/ 5314918 w 12192439"/>
              <a:gd name="connsiteY2142" fmla="*/ 1147472 h 6839191"/>
              <a:gd name="connsiteX2143" fmla="*/ 5047910 w 12192439"/>
              <a:gd name="connsiteY2143" fmla="*/ 1347871 h 6839191"/>
              <a:gd name="connsiteX2144" fmla="*/ 5018357 w 12192439"/>
              <a:gd name="connsiteY2144" fmla="*/ 1367143 h 6839191"/>
              <a:gd name="connsiteX2145" fmla="*/ 4255155 w 12192439"/>
              <a:gd name="connsiteY2145" fmla="*/ 1829781 h 6839191"/>
              <a:gd name="connsiteX2146" fmla="*/ 3807910 w 12192439"/>
              <a:gd name="connsiteY2146" fmla="*/ 2093722 h 6839191"/>
              <a:gd name="connsiteX2147" fmla="*/ 3084420 w 12192439"/>
              <a:gd name="connsiteY2147" fmla="*/ 2572563 h 6839191"/>
              <a:gd name="connsiteX2148" fmla="*/ 2839944 w 12192439"/>
              <a:gd name="connsiteY2148" fmla="*/ 2765809 h 6839191"/>
              <a:gd name="connsiteX2149" fmla="*/ 2785972 w 12192439"/>
              <a:gd name="connsiteY2149" fmla="*/ 2767191 h 6839191"/>
              <a:gd name="connsiteX2150" fmla="*/ 3059914 w 12192439"/>
              <a:gd name="connsiteY2150" fmla="*/ 2552334 h 6839191"/>
              <a:gd name="connsiteX2151" fmla="*/ 3777633 w 12192439"/>
              <a:gd name="connsiteY2151" fmla="*/ 2083796 h 6839191"/>
              <a:gd name="connsiteX2152" fmla="*/ 4214896 w 12192439"/>
              <a:gd name="connsiteY2152" fmla="*/ 1828190 h 6839191"/>
              <a:gd name="connsiteX2153" fmla="*/ 4976912 w 12192439"/>
              <a:gd name="connsiteY2153" fmla="*/ 1370250 h 6839191"/>
              <a:gd name="connsiteX2154" fmla="*/ 5005324 w 12192439"/>
              <a:gd name="connsiteY2154" fmla="*/ 1351853 h 6839191"/>
              <a:gd name="connsiteX2155" fmla="*/ 5271499 w 12192439"/>
              <a:gd name="connsiteY2155" fmla="*/ 1153931 h 6839191"/>
              <a:gd name="connsiteX2156" fmla="*/ 5390940 w 12192439"/>
              <a:gd name="connsiteY2156" fmla="*/ 946421 h 6839191"/>
              <a:gd name="connsiteX2157" fmla="*/ 5262986 w 12192439"/>
              <a:gd name="connsiteY2157" fmla="*/ 752525 h 6839191"/>
              <a:gd name="connsiteX2158" fmla="*/ 2307046 w 12192439"/>
              <a:gd name="connsiteY2158" fmla="*/ 396439 h 6839191"/>
              <a:gd name="connsiteX2159" fmla="*/ 2334888 w 12192439"/>
              <a:gd name="connsiteY2159" fmla="*/ 399341 h 6839191"/>
              <a:gd name="connsiteX2160" fmla="*/ 2325717 w 12192439"/>
              <a:gd name="connsiteY2160" fmla="*/ 409100 h 6839191"/>
              <a:gd name="connsiteX2161" fmla="*/ 2299345 w 12192439"/>
              <a:gd name="connsiteY2161" fmla="*/ 406026 h 6839191"/>
              <a:gd name="connsiteX2162" fmla="*/ 2307046 w 12192439"/>
              <a:gd name="connsiteY2162" fmla="*/ 396439 h 6839191"/>
              <a:gd name="connsiteX2163" fmla="*/ 2296559 w 12192439"/>
              <a:gd name="connsiteY2163" fmla="*/ 405671 h 6839191"/>
              <a:gd name="connsiteX2164" fmla="*/ 2271262 w 12192439"/>
              <a:gd name="connsiteY2164" fmla="*/ 402215 h 6839191"/>
              <a:gd name="connsiteX2165" fmla="*/ 2277405 w 12192439"/>
              <a:gd name="connsiteY2165" fmla="*/ 392865 h 6839191"/>
              <a:gd name="connsiteX2166" fmla="*/ 2304194 w 12192439"/>
              <a:gd name="connsiteY2166" fmla="*/ 396114 h 6839191"/>
              <a:gd name="connsiteX2167" fmla="*/ 2296559 w 12192439"/>
              <a:gd name="connsiteY2167" fmla="*/ 405671 h 6839191"/>
              <a:gd name="connsiteX2168" fmla="*/ 2337806 w 12192439"/>
              <a:gd name="connsiteY2168" fmla="*/ 399629 h 6839191"/>
              <a:gd name="connsiteX2169" fmla="*/ 2366679 w 12192439"/>
              <a:gd name="connsiteY2169" fmla="*/ 402228 h 6839191"/>
              <a:gd name="connsiteX2170" fmla="*/ 2355994 w 12192439"/>
              <a:gd name="connsiteY2170" fmla="*/ 412165 h 6839191"/>
              <a:gd name="connsiteX2171" fmla="*/ 2328569 w 12192439"/>
              <a:gd name="connsiteY2171" fmla="*/ 409416 h 6839191"/>
              <a:gd name="connsiteX2172" fmla="*/ 2337806 w 12192439"/>
              <a:gd name="connsiteY2172" fmla="*/ 399629 h 6839191"/>
              <a:gd name="connsiteX2173" fmla="*/ 2474162 w 12192439"/>
              <a:gd name="connsiteY2173" fmla="*/ 409839 h 6839191"/>
              <a:gd name="connsiteX2174" fmla="*/ 2503979 w 12192439"/>
              <a:gd name="connsiteY2174" fmla="*/ 411689 h 6839191"/>
              <a:gd name="connsiteX2175" fmla="*/ 2487940 w 12192439"/>
              <a:gd name="connsiteY2175" fmla="*/ 422025 h 6839191"/>
              <a:gd name="connsiteX2176" fmla="*/ 2471946 w 12192439"/>
              <a:gd name="connsiteY2176" fmla="*/ 420985 h 6839191"/>
              <a:gd name="connsiteX2177" fmla="*/ 2456566 w 12192439"/>
              <a:gd name="connsiteY2177" fmla="*/ 419962 h 6839191"/>
              <a:gd name="connsiteX2178" fmla="*/ 2471442 w 12192439"/>
              <a:gd name="connsiteY2178" fmla="*/ 409664 h 6839191"/>
              <a:gd name="connsiteX2179" fmla="*/ 2474162 w 12192439"/>
              <a:gd name="connsiteY2179" fmla="*/ 409839 h 6839191"/>
              <a:gd name="connsiteX2180" fmla="*/ 2962786 w 12192439"/>
              <a:gd name="connsiteY2180" fmla="*/ 2913618 h 6839191"/>
              <a:gd name="connsiteX2181" fmla="*/ 3017153 w 12192439"/>
              <a:gd name="connsiteY2181" fmla="*/ 2863090 h 6839191"/>
              <a:gd name="connsiteX2182" fmla="*/ 3068009 w 12192439"/>
              <a:gd name="connsiteY2182" fmla="*/ 2861313 h 6839191"/>
              <a:gd name="connsiteX2183" fmla="*/ 3013598 w 12192439"/>
              <a:gd name="connsiteY2183" fmla="*/ 2911687 h 6839191"/>
              <a:gd name="connsiteX2184" fmla="*/ 2962786 w 12192439"/>
              <a:gd name="connsiteY2184" fmla="*/ 2913618 h 6839191"/>
              <a:gd name="connsiteX2185" fmla="*/ 3011361 w 12192439"/>
              <a:gd name="connsiteY2185" fmla="*/ 2913793 h 6839191"/>
              <a:gd name="connsiteX2186" fmla="*/ 2959209 w 12192439"/>
              <a:gd name="connsiteY2186" fmla="*/ 2964321 h 6839191"/>
              <a:gd name="connsiteX2187" fmla="*/ 2908814 w 12192439"/>
              <a:gd name="connsiteY2187" fmla="*/ 2966164 h 6839191"/>
              <a:gd name="connsiteX2188" fmla="*/ 2960570 w 12192439"/>
              <a:gd name="connsiteY2188" fmla="*/ 2915724 h 6839191"/>
              <a:gd name="connsiteX2189" fmla="*/ 3011361 w 12192439"/>
              <a:gd name="connsiteY2189" fmla="*/ 2913793 h 6839191"/>
              <a:gd name="connsiteX2190" fmla="*/ 2385920 w 12192439"/>
              <a:gd name="connsiteY2190" fmla="*/ 418942 h 6839191"/>
              <a:gd name="connsiteX2191" fmla="*/ 2414990 w 12192439"/>
              <a:gd name="connsiteY2191" fmla="*/ 421204 h 6839191"/>
              <a:gd name="connsiteX2192" fmla="*/ 2401826 w 12192439"/>
              <a:gd name="connsiteY2192" fmla="*/ 431384 h 6839191"/>
              <a:gd name="connsiteX2193" fmla="*/ 2374072 w 12192439"/>
              <a:gd name="connsiteY2193" fmla="*/ 429006 h 6839191"/>
              <a:gd name="connsiteX2194" fmla="*/ 2385920 w 12192439"/>
              <a:gd name="connsiteY2194" fmla="*/ 418942 h 6839191"/>
              <a:gd name="connsiteX2195" fmla="*/ 2371176 w 12192439"/>
              <a:gd name="connsiteY2195" fmla="*/ 428736 h 6839191"/>
              <a:gd name="connsiteX2196" fmla="*/ 2344563 w 12192439"/>
              <a:gd name="connsiteY2196" fmla="*/ 426119 h 6839191"/>
              <a:gd name="connsiteX2197" fmla="*/ 2354919 w 12192439"/>
              <a:gd name="connsiteY2197" fmla="*/ 416215 h 6839191"/>
              <a:gd name="connsiteX2198" fmla="*/ 2382936 w 12192439"/>
              <a:gd name="connsiteY2198" fmla="*/ 418694 h 6839191"/>
              <a:gd name="connsiteX2199" fmla="*/ 2371176 w 12192439"/>
              <a:gd name="connsiteY2199" fmla="*/ 428736 h 6839191"/>
              <a:gd name="connsiteX2200" fmla="*/ 3080800 w 12192439"/>
              <a:gd name="connsiteY2200" fmla="*/ 2759030 h 6839191"/>
              <a:gd name="connsiteX2201" fmla="*/ 3193177 w 12192439"/>
              <a:gd name="connsiteY2201" fmla="*/ 2668176 h 6839191"/>
              <a:gd name="connsiteX2202" fmla="*/ 3938453 w 12192439"/>
              <a:gd name="connsiteY2202" fmla="*/ 2149030 h 6839191"/>
              <a:gd name="connsiteX2203" fmla="*/ 4423632 w 12192439"/>
              <a:gd name="connsiteY2203" fmla="*/ 1852429 h 6839191"/>
              <a:gd name="connsiteX2204" fmla="*/ 5194183 w 12192439"/>
              <a:gd name="connsiteY2204" fmla="*/ 1369971 h 6839191"/>
              <a:gd name="connsiteX2205" fmla="*/ 5227619 w 12192439"/>
              <a:gd name="connsiteY2205" fmla="*/ 1347564 h 6839191"/>
              <a:gd name="connsiteX2206" fmla="*/ 5501429 w 12192439"/>
              <a:gd name="connsiteY2206" fmla="*/ 1134646 h 6839191"/>
              <a:gd name="connsiteX2207" fmla="*/ 5609549 w 12192439"/>
              <a:gd name="connsiteY2207" fmla="*/ 903965 h 6839191"/>
              <a:gd name="connsiteX2208" fmla="*/ 5438725 w 12192439"/>
              <a:gd name="connsiteY2208" fmla="*/ 708654 h 6839191"/>
              <a:gd name="connsiteX2209" fmla="*/ 5342321 w 12192439"/>
              <a:gd name="connsiteY2209" fmla="*/ 672153 h 6839191"/>
              <a:gd name="connsiteX2210" fmla="*/ 4883997 w 12192439"/>
              <a:gd name="connsiteY2210" fmla="*/ 582478 h 6839191"/>
              <a:gd name="connsiteX2211" fmla="*/ 4748869 w 12192439"/>
              <a:gd name="connsiteY2211" fmla="*/ 566058 h 6839191"/>
              <a:gd name="connsiteX2212" fmla="*/ 3958221 w 12192439"/>
              <a:gd name="connsiteY2212" fmla="*/ 502255 h 6839191"/>
              <a:gd name="connsiteX2213" fmla="*/ 3366458 w 12192439"/>
              <a:gd name="connsiteY2213" fmla="*/ 478628 h 6839191"/>
              <a:gd name="connsiteX2214" fmla="*/ 2927089 w 12192439"/>
              <a:gd name="connsiteY2214" fmla="*/ 462511 h 6839191"/>
              <a:gd name="connsiteX2215" fmla="*/ 2502969 w 12192439"/>
              <a:gd name="connsiteY2215" fmla="*/ 438631 h 6839191"/>
              <a:gd name="connsiteX2216" fmla="*/ 2519907 w 12192439"/>
              <a:gd name="connsiteY2216" fmla="*/ 428243 h 6839191"/>
              <a:gd name="connsiteX2217" fmla="*/ 2934527 w 12192439"/>
              <a:gd name="connsiteY2217" fmla="*/ 450839 h 6839191"/>
              <a:gd name="connsiteX2218" fmla="*/ 3357879 w 12192439"/>
              <a:gd name="connsiteY2218" fmla="*/ 466806 h 6839191"/>
              <a:gd name="connsiteX2219" fmla="*/ 3976957 w 12192439"/>
              <a:gd name="connsiteY2219" fmla="*/ 492579 h 6839191"/>
              <a:gd name="connsiteX2220" fmla="*/ 4775943 w 12192439"/>
              <a:gd name="connsiteY2220" fmla="*/ 558936 h 6839191"/>
              <a:gd name="connsiteX2221" fmla="*/ 4912475 w 12192439"/>
              <a:gd name="connsiteY2221" fmla="*/ 575900 h 6839191"/>
              <a:gd name="connsiteX2222" fmla="*/ 5375033 w 12192439"/>
              <a:gd name="connsiteY2222" fmla="*/ 667166 h 6839191"/>
              <a:gd name="connsiteX2223" fmla="*/ 5472161 w 12192439"/>
              <a:gd name="connsiteY2223" fmla="*/ 703641 h 6839191"/>
              <a:gd name="connsiteX2224" fmla="*/ 5649151 w 12192439"/>
              <a:gd name="connsiteY2224" fmla="*/ 895992 h 6839191"/>
              <a:gd name="connsiteX2225" fmla="*/ 5544410 w 12192439"/>
              <a:gd name="connsiteY2225" fmla="*/ 1127937 h 6839191"/>
              <a:gd name="connsiteX2226" fmla="*/ 5269634 w 12192439"/>
              <a:gd name="connsiteY2226" fmla="*/ 1343354 h 6839191"/>
              <a:gd name="connsiteX2227" fmla="*/ 5235320 w 12192439"/>
              <a:gd name="connsiteY2227" fmla="*/ 1366498 h 6839191"/>
              <a:gd name="connsiteX2228" fmla="*/ 4462685 w 12192439"/>
              <a:gd name="connsiteY2228" fmla="*/ 1853928 h 6839191"/>
              <a:gd name="connsiteX2229" fmla="*/ 3968401 w 12192439"/>
              <a:gd name="connsiteY2229" fmla="*/ 2158589 h 6839191"/>
              <a:gd name="connsiteX2230" fmla="*/ 3217245 w 12192439"/>
              <a:gd name="connsiteY2230" fmla="*/ 2688098 h 6839191"/>
              <a:gd name="connsiteX2231" fmla="*/ 3131613 w 12192439"/>
              <a:gd name="connsiteY2231" fmla="*/ 2757867 h 6839191"/>
              <a:gd name="connsiteX2232" fmla="*/ 3080800 w 12192439"/>
              <a:gd name="connsiteY2232" fmla="*/ 2759030 h 6839191"/>
              <a:gd name="connsiteX2233" fmla="*/ 3129507 w 12192439"/>
              <a:gd name="connsiteY2233" fmla="*/ 2759622 h 6839191"/>
              <a:gd name="connsiteX2234" fmla="*/ 3071498 w 12192439"/>
              <a:gd name="connsiteY2234" fmla="*/ 2809184 h 6839191"/>
              <a:gd name="connsiteX2235" fmla="*/ 3020356 w 12192439"/>
              <a:gd name="connsiteY2235" fmla="*/ 2810786 h 6839191"/>
              <a:gd name="connsiteX2236" fmla="*/ 3078672 w 12192439"/>
              <a:gd name="connsiteY2236" fmla="*/ 2760807 h 6839191"/>
              <a:gd name="connsiteX2237" fmla="*/ 3129507 w 12192439"/>
              <a:gd name="connsiteY2237" fmla="*/ 2759622 h 6839191"/>
              <a:gd name="connsiteX2238" fmla="*/ 5522118 w 12192439"/>
              <a:gd name="connsiteY2238" fmla="*/ 920951 h 6839191"/>
              <a:gd name="connsiteX2239" fmla="*/ 5368429 w 12192439"/>
              <a:gd name="connsiteY2239" fmla="*/ 726202 h 6839191"/>
              <a:gd name="connsiteX2240" fmla="*/ 5274351 w 12192439"/>
              <a:gd name="connsiteY2240" fmla="*/ 690005 h 6839191"/>
              <a:gd name="connsiteX2241" fmla="*/ 4825922 w 12192439"/>
              <a:gd name="connsiteY2241" fmla="*/ 603830 h 6839191"/>
              <a:gd name="connsiteX2242" fmla="*/ 4693712 w 12192439"/>
              <a:gd name="connsiteY2242" fmla="*/ 588511 h 6839191"/>
              <a:gd name="connsiteX2243" fmla="*/ 3920308 w 12192439"/>
              <a:gd name="connsiteY2243" fmla="*/ 529864 h 6839191"/>
              <a:gd name="connsiteX2244" fmla="*/ 3377757 w 12192439"/>
              <a:gd name="connsiteY2244" fmla="*/ 510162 h 6839191"/>
              <a:gd name="connsiteX2245" fmla="*/ 2911863 w 12192439"/>
              <a:gd name="connsiteY2245" fmla="*/ 494111 h 6839191"/>
              <a:gd name="connsiteX2246" fmla="*/ 2464443 w 12192439"/>
              <a:gd name="connsiteY2246" fmla="*/ 467092 h 6839191"/>
              <a:gd name="connsiteX2247" fmla="*/ 2458717 w 12192439"/>
              <a:gd name="connsiteY2247" fmla="*/ 466655 h 6839191"/>
              <a:gd name="connsiteX2248" fmla="*/ 2474974 w 12192439"/>
              <a:gd name="connsiteY2248" fmla="*/ 456242 h 6839191"/>
              <a:gd name="connsiteX2249" fmla="*/ 2919301 w 12192439"/>
              <a:gd name="connsiteY2249" fmla="*/ 482243 h 6839191"/>
              <a:gd name="connsiteX2250" fmla="*/ 3372864 w 12192439"/>
              <a:gd name="connsiteY2250" fmla="*/ 498389 h 6839191"/>
              <a:gd name="connsiteX2251" fmla="*/ 3939067 w 12192439"/>
              <a:gd name="connsiteY2251" fmla="*/ 519993 h 6839191"/>
              <a:gd name="connsiteX2252" fmla="*/ 4720829 w 12192439"/>
              <a:gd name="connsiteY2252" fmla="*/ 581199 h 6839191"/>
              <a:gd name="connsiteX2253" fmla="*/ 4854466 w 12192439"/>
              <a:gd name="connsiteY2253" fmla="*/ 597061 h 6839191"/>
              <a:gd name="connsiteX2254" fmla="*/ 5307151 w 12192439"/>
              <a:gd name="connsiteY2254" fmla="*/ 684832 h 6839191"/>
              <a:gd name="connsiteX2255" fmla="*/ 5401909 w 12192439"/>
              <a:gd name="connsiteY2255" fmla="*/ 720991 h 6839191"/>
              <a:gd name="connsiteX2256" fmla="*/ 5561896 w 12192439"/>
              <a:gd name="connsiteY2256" fmla="*/ 912711 h 6839191"/>
              <a:gd name="connsiteX2257" fmla="*/ 5452613 w 12192439"/>
              <a:gd name="connsiteY2257" fmla="*/ 1135747 h 6839191"/>
              <a:gd name="connsiteX2258" fmla="*/ 5181085 w 12192439"/>
              <a:gd name="connsiteY2258" fmla="*/ 1345087 h 6839191"/>
              <a:gd name="connsiteX2259" fmla="*/ 5148526 w 12192439"/>
              <a:gd name="connsiteY2259" fmla="*/ 1366752 h 6839191"/>
              <a:gd name="connsiteX2260" fmla="*/ 4380213 w 12192439"/>
              <a:gd name="connsiteY2260" fmla="*/ 1844081 h 6839191"/>
              <a:gd name="connsiteX2261" fmla="*/ 3904205 w 12192439"/>
              <a:gd name="connsiteY2261" fmla="*/ 2132639 h 6839191"/>
              <a:gd name="connsiteX2262" fmla="*/ 3164128 w 12192439"/>
              <a:gd name="connsiteY2262" fmla="*/ 2641893 h 6839191"/>
              <a:gd name="connsiteX2263" fmla="*/ 3016473 w 12192439"/>
              <a:gd name="connsiteY2263" fmla="*/ 2760719 h 6839191"/>
              <a:gd name="connsiteX2264" fmla="*/ 2964212 w 12192439"/>
              <a:gd name="connsiteY2264" fmla="*/ 2762233 h 6839191"/>
              <a:gd name="connsiteX2265" fmla="*/ 3139862 w 12192439"/>
              <a:gd name="connsiteY2265" fmla="*/ 2621839 h 6839191"/>
              <a:gd name="connsiteX2266" fmla="*/ 3874125 w 12192439"/>
              <a:gd name="connsiteY2266" fmla="*/ 2122937 h 6839191"/>
              <a:gd name="connsiteX2267" fmla="*/ 4340655 w 12192439"/>
              <a:gd name="connsiteY2267" fmla="*/ 1842565 h 6839191"/>
              <a:gd name="connsiteX2268" fmla="*/ 5107279 w 12192439"/>
              <a:gd name="connsiteY2268" fmla="*/ 1370081 h 6839191"/>
              <a:gd name="connsiteX2269" fmla="*/ 5138872 w 12192439"/>
              <a:gd name="connsiteY2269" fmla="*/ 1349192 h 6839191"/>
              <a:gd name="connsiteX2270" fmla="*/ 5409457 w 12192439"/>
              <a:gd name="connsiteY2270" fmla="*/ 1142360 h 6839191"/>
              <a:gd name="connsiteX2271" fmla="*/ 5522118 w 12192439"/>
              <a:gd name="connsiteY2271" fmla="*/ 920951 h 6839191"/>
              <a:gd name="connsiteX2272" fmla="*/ 2469160 w 12192439"/>
              <a:gd name="connsiteY2272" fmla="*/ 440382 h 6839191"/>
              <a:gd name="connsiteX2273" fmla="*/ 2494193 w 12192439"/>
              <a:gd name="connsiteY2273" fmla="*/ 442080 h 6839191"/>
              <a:gd name="connsiteX2274" fmla="*/ 2477629 w 12192439"/>
              <a:gd name="connsiteY2274" fmla="*/ 452480 h 6839191"/>
              <a:gd name="connsiteX2275" fmla="*/ 2466944 w 12192439"/>
              <a:gd name="connsiteY2275" fmla="*/ 451720 h 6839191"/>
              <a:gd name="connsiteX2276" fmla="*/ 2448514 w 12192439"/>
              <a:gd name="connsiteY2276" fmla="*/ 450376 h 6839191"/>
              <a:gd name="connsiteX2277" fmla="*/ 2463916 w 12192439"/>
              <a:gd name="connsiteY2277" fmla="*/ 440016 h 6839191"/>
              <a:gd name="connsiteX2278" fmla="*/ 2469160 w 12192439"/>
              <a:gd name="connsiteY2278" fmla="*/ 440382 h 6839191"/>
              <a:gd name="connsiteX2279" fmla="*/ 2466659 w 12192439"/>
              <a:gd name="connsiteY2279" fmla="*/ 455652 h 6839191"/>
              <a:gd name="connsiteX2280" fmla="*/ 2472078 w 12192439"/>
              <a:gd name="connsiteY2280" fmla="*/ 456036 h 6839191"/>
              <a:gd name="connsiteX2281" fmla="*/ 2455864 w 12192439"/>
              <a:gd name="connsiteY2281" fmla="*/ 466438 h 6839191"/>
              <a:gd name="connsiteX2282" fmla="*/ 2428264 w 12192439"/>
              <a:gd name="connsiteY2282" fmla="*/ 464285 h 6839191"/>
              <a:gd name="connsiteX2283" fmla="*/ 2443293 w 12192439"/>
              <a:gd name="connsiteY2283" fmla="*/ 453941 h 6839191"/>
              <a:gd name="connsiteX2284" fmla="*/ 2466659 w 12192439"/>
              <a:gd name="connsiteY2284" fmla="*/ 455652 h 6839191"/>
              <a:gd name="connsiteX2285" fmla="*/ 3166519 w 12192439"/>
              <a:gd name="connsiteY2285" fmla="*/ 2645008 h 6839191"/>
              <a:gd name="connsiteX2286" fmla="*/ 3906289 w 12192439"/>
              <a:gd name="connsiteY2286" fmla="*/ 2135980 h 6839191"/>
              <a:gd name="connsiteX2287" fmla="*/ 4382231 w 12192439"/>
              <a:gd name="connsiteY2287" fmla="*/ 1847464 h 6839191"/>
              <a:gd name="connsiteX2288" fmla="*/ 5150720 w 12192439"/>
              <a:gd name="connsiteY2288" fmla="*/ 1370024 h 6839191"/>
              <a:gd name="connsiteX2289" fmla="*/ 5183257 w 12192439"/>
              <a:gd name="connsiteY2289" fmla="*/ 1348369 h 6839191"/>
              <a:gd name="connsiteX2290" fmla="*/ 5455443 w 12192439"/>
              <a:gd name="connsiteY2290" fmla="*/ 1138498 h 6839191"/>
              <a:gd name="connsiteX2291" fmla="*/ 5537037 w 12192439"/>
              <a:gd name="connsiteY2291" fmla="*/ 1030374 h 6839191"/>
              <a:gd name="connsiteX2292" fmla="*/ 5565823 w 12192439"/>
              <a:gd name="connsiteY2292" fmla="*/ 912454 h 6839191"/>
              <a:gd name="connsiteX2293" fmla="*/ 5403577 w 12192439"/>
              <a:gd name="connsiteY2293" fmla="*/ 717424 h 6839191"/>
              <a:gd name="connsiteX2294" fmla="*/ 5308336 w 12192439"/>
              <a:gd name="connsiteY2294" fmla="*/ 681076 h 6839191"/>
              <a:gd name="connsiteX2295" fmla="*/ 4854948 w 12192439"/>
              <a:gd name="connsiteY2295" fmla="*/ 593147 h 6839191"/>
              <a:gd name="connsiteX2296" fmla="*/ 4721290 w 12192439"/>
              <a:gd name="connsiteY2296" fmla="*/ 577280 h 6839191"/>
              <a:gd name="connsiteX2297" fmla="*/ 3939264 w 12192439"/>
              <a:gd name="connsiteY2297" fmla="*/ 516055 h 6839191"/>
              <a:gd name="connsiteX2298" fmla="*/ 3372974 w 12192439"/>
              <a:gd name="connsiteY2298" fmla="*/ 494448 h 6839191"/>
              <a:gd name="connsiteX2299" fmla="*/ 2919476 w 12192439"/>
              <a:gd name="connsiteY2299" fmla="*/ 478305 h 6839191"/>
              <a:gd name="connsiteX2300" fmla="*/ 2480525 w 12192439"/>
              <a:gd name="connsiteY2300" fmla="*/ 452681 h 6839191"/>
              <a:gd name="connsiteX2301" fmla="*/ 2497133 w 12192439"/>
              <a:gd name="connsiteY2301" fmla="*/ 442278 h 6839191"/>
              <a:gd name="connsiteX2302" fmla="*/ 2926914 w 12192439"/>
              <a:gd name="connsiteY2302" fmla="*/ 466539 h 6839191"/>
              <a:gd name="connsiteX2303" fmla="*/ 3366304 w 12192439"/>
              <a:gd name="connsiteY2303" fmla="*/ 482660 h 6839191"/>
              <a:gd name="connsiteX2304" fmla="*/ 3958001 w 12192439"/>
              <a:gd name="connsiteY2304" fmla="*/ 506283 h 6839191"/>
              <a:gd name="connsiteX2305" fmla="*/ 4748386 w 12192439"/>
              <a:gd name="connsiteY2305" fmla="*/ 570064 h 6839191"/>
              <a:gd name="connsiteX2306" fmla="*/ 4883470 w 12192439"/>
              <a:gd name="connsiteY2306" fmla="*/ 586478 h 6839191"/>
              <a:gd name="connsiteX2307" fmla="*/ 5341092 w 12192439"/>
              <a:gd name="connsiteY2307" fmla="*/ 675994 h 6839191"/>
              <a:gd name="connsiteX2308" fmla="*/ 5437035 w 12192439"/>
              <a:gd name="connsiteY2308" fmla="*/ 712314 h 6839191"/>
              <a:gd name="connsiteX2309" fmla="*/ 5605534 w 12192439"/>
              <a:gd name="connsiteY2309" fmla="*/ 904347 h 6839191"/>
              <a:gd name="connsiteX2310" fmla="*/ 5498511 w 12192439"/>
              <a:gd name="connsiteY2310" fmla="*/ 1131837 h 6839191"/>
              <a:gd name="connsiteX2311" fmla="*/ 5225381 w 12192439"/>
              <a:gd name="connsiteY2311" fmla="*/ 1344200 h 6839191"/>
              <a:gd name="connsiteX2312" fmla="*/ 5191923 w 12192439"/>
              <a:gd name="connsiteY2312" fmla="*/ 1366621 h 6839191"/>
              <a:gd name="connsiteX2313" fmla="*/ 4421548 w 12192439"/>
              <a:gd name="connsiteY2313" fmla="*/ 1848965 h 6839191"/>
              <a:gd name="connsiteX2314" fmla="*/ 3936303 w 12192439"/>
              <a:gd name="connsiteY2314" fmla="*/ 2145610 h 6839191"/>
              <a:gd name="connsiteX2315" fmla="*/ 3190675 w 12192439"/>
              <a:gd name="connsiteY2315" fmla="*/ 2664995 h 6839191"/>
              <a:gd name="connsiteX2316" fmla="*/ 3074328 w 12192439"/>
              <a:gd name="connsiteY2316" fmla="*/ 2759183 h 6839191"/>
              <a:gd name="connsiteX2317" fmla="*/ 3022769 w 12192439"/>
              <a:gd name="connsiteY2317" fmla="*/ 2760543 h 6839191"/>
              <a:gd name="connsiteX2318" fmla="*/ 3166519 w 12192439"/>
              <a:gd name="connsiteY2318" fmla="*/ 2645008 h 6839191"/>
              <a:gd name="connsiteX2319" fmla="*/ 2500029 w 12192439"/>
              <a:gd name="connsiteY2319" fmla="*/ 438431 h 6839191"/>
              <a:gd name="connsiteX2320" fmla="*/ 2469445 w 12192439"/>
              <a:gd name="connsiteY2320" fmla="*/ 436354 h 6839191"/>
              <a:gd name="connsiteX2321" fmla="*/ 2469423 w 12192439"/>
              <a:gd name="connsiteY2321" fmla="*/ 436352 h 6839191"/>
              <a:gd name="connsiteX2322" fmla="*/ 2485176 w 12192439"/>
              <a:gd name="connsiteY2322" fmla="*/ 425987 h 6839191"/>
              <a:gd name="connsiteX2323" fmla="*/ 2516901 w 12192439"/>
              <a:gd name="connsiteY2323" fmla="*/ 428047 h 6839191"/>
              <a:gd name="connsiteX2324" fmla="*/ 2500029 w 12192439"/>
              <a:gd name="connsiteY2324" fmla="*/ 438431 h 6839191"/>
              <a:gd name="connsiteX2325" fmla="*/ 2466439 w 12192439"/>
              <a:gd name="connsiteY2325" fmla="*/ 436145 h 6839191"/>
              <a:gd name="connsiteX2326" fmla="*/ 2436645 w 12192439"/>
              <a:gd name="connsiteY2326" fmla="*/ 434041 h 6839191"/>
              <a:gd name="connsiteX2327" fmla="*/ 2451147 w 12192439"/>
              <a:gd name="connsiteY2327" fmla="*/ 423741 h 6839191"/>
              <a:gd name="connsiteX2328" fmla="*/ 2471661 w 12192439"/>
              <a:gd name="connsiteY2328" fmla="*/ 425110 h 6839191"/>
              <a:gd name="connsiteX2329" fmla="*/ 2482126 w 12192439"/>
              <a:gd name="connsiteY2329" fmla="*/ 425790 h 6839191"/>
              <a:gd name="connsiteX2330" fmla="*/ 2466439 w 12192439"/>
              <a:gd name="connsiteY2330" fmla="*/ 436145 h 6839191"/>
              <a:gd name="connsiteX2331" fmla="*/ 2433639 w 12192439"/>
              <a:gd name="connsiteY2331" fmla="*/ 433824 h 6839191"/>
              <a:gd name="connsiteX2332" fmla="*/ 2404810 w 12192439"/>
              <a:gd name="connsiteY2332" fmla="*/ 431624 h 6839191"/>
              <a:gd name="connsiteX2333" fmla="*/ 2417996 w 12192439"/>
              <a:gd name="connsiteY2333" fmla="*/ 421424 h 6839191"/>
              <a:gd name="connsiteX2334" fmla="*/ 2448076 w 12192439"/>
              <a:gd name="connsiteY2334" fmla="*/ 423532 h 6839191"/>
              <a:gd name="connsiteX2335" fmla="*/ 2433639 w 12192439"/>
              <a:gd name="connsiteY2335" fmla="*/ 433824 h 6839191"/>
              <a:gd name="connsiteX2336" fmla="*/ 2397175 w 12192439"/>
              <a:gd name="connsiteY2336" fmla="*/ 435055 h 6839191"/>
              <a:gd name="connsiteX2337" fmla="*/ 2384428 w 12192439"/>
              <a:gd name="connsiteY2337" fmla="*/ 445193 h 6839191"/>
              <a:gd name="connsiteX2338" fmla="*/ 2358473 w 12192439"/>
              <a:gd name="connsiteY2338" fmla="*/ 442675 h 6839191"/>
              <a:gd name="connsiteX2339" fmla="*/ 2369882 w 12192439"/>
              <a:gd name="connsiteY2339" fmla="*/ 432670 h 6839191"/>
              <a:gd name="connsiteX2340" fmla="*/ 2397175 w 12192439"/>
              <a:gd name="connsiteY2340" fmla="*/ 435055 h 6839191"/>
              <a:gd name="connsiteX2341" fmla="*/ 2400115 w 12192439"/>
              <a:gd name="connsiteY2341" fmla="*/ 435294 h 6839191"/>
              <a:gd name="connsiteX2342" fmla="*/ 2428505 w 12192439"/>
              <a:gd name="connsiteY2342" fmla="*/ 437492 h 6839191"/>
              <a:gd name="connsiteX2343" fmla="*/ 2414464 w 12192439"/>
              <a:gd name="connsiteY2343" fmla="*/ 447760 h 6839191"/>
              <a:gd name="connsiteX2344" fmla="*/ 2387324 w 12192439"/>
              <a:gd name="connsiteY2344" fmla="*/ 445452 h 6839191"/>
              <a:gd name="connsiteX2345" fmla="*/ 2400115 w 12192439"/>
              <a:gd name="connsiteY2345" fmla="*/ 435294 h 6839191"/>
              <a:gd name="connsiteX2346" fmla="*/ 2431511 w 12192439"/>
              <a:gd name="connsiteY2346" fmla="*/ 437714 h 6839191"/>
              <a:gd name="connsiteX2347" fmla="*/ 2460932 w 12192439"/>
              <a:gd name="connsiteY2347" fmla="*/ 439809 h 6839191"/>
              <a:gd name="connsiteX2348" fmla="*/ 2445597 w 12192439"/>
              <a:gd name="connsiteY2348" fmla="*/ 450158 h 6839191"/>
              <a:gd name="connsiteX2349" fmla="*/ 2417404 w 12192439"/>
              <a:gd name="connsiteY2349" fmla="*/ 447995 h 6839191"/>
              <a:gd name="connsiteX2350" fmla="*/ 2431511 w 12192439"/>
              <a:gd name="connsiteY2350" fmla="*/ 437714 h 6839191"/>
              <a:gd name="connsiteX2351" fmla="*/ 2440375 w 12192439"/>
              <a:gd name="connsiteY2351" fmla="*/ 453721 h 6839191"/>
              <a:gd name="connsiteX2352" fmla="*/ 2425412 w 12192439"/>
              <a:gd name="connsiteY2352" fmla="*/ 464053 h 6839191"/>
              <a:gd name="connsiteX2353" fmla="*/ 2398821 w 12192439"/>
              <a:gd name="connsiteY2353" fmla="*/ 461795 h 6839191"/>
              <a:gd name="connsiteX2354" fmla="*/ 2412533 w 12192439"/>
              <a:gd name="connsiteY2354" fmla="*/ 451558 h 6839191"/>
              <a:gd name="connsiteX2355" fmla="*/ 2440375 w 12192439"/>
              <a:gd name="connsiteY2355" fmla="*/ 453721 h 6839191"/>
              <a:gd name="connsiteX2356" fmla="*/ 2420475 w 12192439"/>
              <a:gd name="connsiteY2356" fmla="*/ 467508 h 6839191"/>
              <a:gd name="connsiteX2357" fmla="*/ 2405885 w 12192439"/>
              <a:gd name="connsiteY2357" fmla="*/ 477792 h 6839191"/>
              <a:gd name="connsiteX2358" fmla="*/ 2380961 w 12192439"/>
              <a:gd name="connsiteY2358" fmla="*/ 475418 h 6839191"/>
              <a:gd name="connsiteX2359" fmla="*/ 2394257 w 12192439"/>
              <a:gd name="connsiteY2359" fmla="*/ 465244 h 6839191"/>
              <a:gd name="connsiteX2360" fmla="*/ 2420475 w 12192439"/>
              <a:gd name="connsiteY2360" fmla="*/ 467508 h 6839191"/>
              <a:gd name="connsiteX2361" fmla="*/ 2423327 w 12192439"/>
              <a:gd name="connsiteY2361" fmla="*/ 467741 h 6839191"/>
              <a:gd name="connsiteX2362" fmla="*/ 2450599 w 12192439"/>
              <a:gd name="connsiteY2362" fmla="*/ 469889 h 6839191"/>
              <a:gd name="connsiteX2363" fmla="*/ 2434780 w 12192439"/>
              <a:gd name="connsiteY2363" fmla="*/ 480273 h 6839191"/>
              <a:gd name="connsiteX2364" fmla="*/ 2408672 w 12192439"/>
              <a:gd name="connsiteY2364" fmla="*/ 478044 h 6839191"/>
              <a:gd name="connsiteX2365" fmla="*/ 2423327 w 12192439"/>
              <a:gd name="connsiteY2365" fmla="*/ 467741 h 6839191"/>
              <a:gd name="connsiteX2366" fmla="*/ 2453429 w 12192439"/>
              <a:gd name="connsiteY2366" fmla="*/ 470104 h 6839191"/>
              <a:gd name="connsiteX2367" fmla="*/ 2464158 w 12192439"/>
              <a:gd name="connsiteY2367" fmla="*/ 470920 h 6839191"/>
              <a:gd name="connsiteX2368" fmla="*/ 2911688 w 12192439"/>
              <a:gd name="connsiteY2368" fmla="*/ 497946 h 6839191"/>
              <a:gd name="connsiteX2369" fmla="*/ 3377647 w 12192439"/>
              <a:gd name="connsiteY2369" fmla="*/ 513999 h 6839191"/>
              <a:gd name="connsiteX2370" fmla="*/ 3920111 w 12192439"/>
              <a:gd name="connsiteY2370" fmla="*/ 533695 h 6839191"/>
              <a:gd name="connsiteX2371" fmla="*/ 4693295 w 12192439"/>
              <a:gd name="connsiteY2371" fmla="*/ 592327 h 6839191"/>
              <a:gd name="connsiteX2372" fmla="*/ 4825461 w 12192439"/>
              <a:gd name="connsiteY2372" fmla="*/ 607639 h 6839191"/>
              <a:gd name="connsiteX2373" fmla="*/ 5273188 w 12192439"/>
              <a:gd name="connsiteY2373" fmla="*/ 693661 h 6839191"/>
              <a:gd name="connsiteX2374" fmla="*/ 5366784 w 12192439"/>
              <a:gd name="connsiteY2374" fmla="*/ 729664 h 6839191"/>
              <a:gd name="connsiteX2375" fmla="*/ 5518279 w 12192439"/>
              <a:gd name="connsiteY2375" fmla="*/ 921070 h 6839191"/>
              <a:gd name="connsiteX2376" fmla="*/ 5406715 w 12192439"/>
              <a:gd name="connsiteY2376" fmla="*/ 1139650 h 6839191"/>
              <a:gd name="connsiteX2377" fmla="*/ 5136744 w 12192439"/>
              <a:gd name="connsiteY2377" fmla="*/ 1345975 h 6839191"/>
              <a:gd name="connsiteX2378" fmla="*/ 5105150 w 12192439"/>
              <a:gd name="connsiteY2378" fmla="*/ 1366877 h 6839191"/>
              <a:gd name="connsiteX2379" fmla="*/ 4338702 w 12192439"/>
              <a:gd name="connsiteY2379" fmla="*/ 1839254 h 6839191"/>
              <a:gd name="connsiteX2380" fmla="*/ 3872106 w 12192439"/>
              <a:gd name="connsiteY2380" fmla="*/ 2119664 h 6839191"/>
              <a:gd name="connsiteX2381" fmla="*/ 3137559 w 12192439"/>
              <a:gd name="connsiteY2381" fmla="*/ 2618768 h 6839191"/>
              <a:gd name="connsiteX2382" fmla="*/ 2958069 w 12192439"/>
              <a:gd name="connsiteY2382" fmla="*/ 2762408 h 6839191"/>
              <a:gd name="connsiteX2383" fmla="*/ 2941241 w 12192439"/>
              <a:gd name="connsiteY2383" fmla="*/ 2762913 h 6839191"/>
              <a:gd name="connsiteX2384" fmla="*/ 2905237 w 12192439"/>
              <a:gd name="connsiteY2384" fmla="*/ 2763966 h 6839191"/>
              <a:gd name="connsiteX2385" fmla="*/ 3113227 w 12192439"/>
              <a:gd name="connsiteY2385" fmla="*/ 2598671 h 6839191"/>
              <a:gd name="connsiteX2386" fmla="*/ 3841961 w 12192439"/>
              <a:gd name="connsiteY2386" fmla="*/ 2109885 h 6839191"/>
              <a:gd name="connsiteX2387" fmla="*/ 4298903 w 12192439"/>
              <a:gd name="connsiteY2387" fmla="*/ 1837729 h 6839191"/>
              <a:gd name="connsiteX2388" fmla="*/ 5063816 w 12192439"/>
              <a:gd name="connsiteY2388" fmla="*/ 1370135 h 6839191"/>
              <a:gd name="connsiteX2389" fmla="*/ 5094422 w 12192439"/>
              <a:gd name="connsiteY2389" fmla="*/ 1350045 h 6839191"/>
              <a:gd name="connsiteX2390" fmla="*/ 5363471 w 12192439"/>
              <a:gd name="connsiteY2390" fmla="*/ 1146215 h 6839191"/>
              <a:gd name="connsiteX2391" fmla="*/ 5478392 w 12192439"/>
              <a:gd name="connsiteY2391" fmla="*/ 929438 h 6839191"/>
              <a:gd name="connsiteX2392" fmla="*/ 5333304 w 12192439"/>
              <a:gd name="connsiteY2392" fmla="*/ 734971 h 6839191"/>
              <a:gd name="connsiteX2393" fmla="*/ 5240388 w 12192439"/>
              <a:gd name="connsiteY2393" fmla="*/ 698924 h 6839191"/>
              <a:gd name="connsiteX2394" fmla="*/ 4796895 w 12192439"/>
              <a:gd name="connsiteY2394" fmla="*/ 614499 h 6839191"/>
              <a:gd name="connsiteX2395" fmla="*/ 4666133 w 12192439"/>
              <a:gd name="connsiteY2395" fmla="*/ 599731 h 6839191"/>
              <a:gd name="connsiteX2396" fmla="*/ 3901352 w 12192439"/>
              <a:gd name="connsiteY2396" fmla="*/ 543660 h 6839191"/>
              <a:gd name="connsiteX2397" fmla="*/ 3381048 w 12192439"/>
              <a:gd name="connsiteY2397" fmla="*/ 525761 h 6839191"/>
              <a:gd name="connsiteX2398" fmla="*/ 2904250 w 12192439"/>
              <a:gd name="connsiteY2398" fmla="*/ 509903 h 6839191"/>
              <a:gd name="connsiteX2399" fmla="*/ 2461942 w 12192439"/>
              <a:gd name="connsiteY2399" fmla="*/ 482452 h 6839191"/>
              <a:gd name="connsiteX2400" fmla="*/ 2437588 w 12192439"/>
              <a:gd name="connsiteY2400" fmla="*/ 480499 h 6839191"/>
              <a:gd name="connsiteX2401" fmla="*/ 2453429 w 12192439"/>
              <a:gd name="connsiteY2401" fmla="*/ 470104 h 6839191"/>
              <a:gd name="connsiteX2402" fmla="*/ 2941284 w 12192439"/>
              <a:gd name="connsiteY2402" fmla="*/ 2764646 h 6839191"/>
              <a:gd name="connsiteX2403" fmla="*/ 2955940 w 12192439"/>
              <a:gd name="connsiteY2403" fmla="*/ 2764207 h 6839191"/>
              <a:gd name="connsiteX2404" fmla="*/ 2897909 w 12192439"/>
              <a:gd name="connsiteY2404" fmla="*/ 2814757 h 6839191"/>
              <a:gd name="connsiteX2405" fmla="*/ 2845385 w 12192439"/>
              <a:gd name="connsiteY2405" fmla="*/ 2816337 h 6839191"/>
              <a:gd name="connsiteX2406" fmla="*/ 2903153 w 12192439"/>
              <a:gd name="connsiteY2406" fmla="*/ 2765765 h 6839191"/>
              <a:gd name="connsiteX2407" fmla="*/ 2941284 w 12192439"/>
              <a:gd name="connsiteY2407" fmla="*/ 2764646 h 6839191"/>
              <a:gd name="connsiteX2408" fmla="*/ 2962083 w 12192439"/>
              <a:gd name="connsiteY2408" fmla="*/ 2764032 h 6839191"/>
              <a:gd name="connsiteX2409" fmla="*/ 3014344 w 12192439"/>
              <a:gd name="connsiteY2409" fmla="*/ 2762518 h 6839191"/>
              <a:gd name="connsiteX2410" fmla="*/ 2956094 w 12192439"/>
              <a:gd name="connsiteY2410" fmla="*/ 2812870 h 6839191"/>
              <a:gd name="connsiteX2411" fmla="*/ 2903899 w 12192439"/>
              <a:gd name="connsiteY2411" fmla="*/ 2814559 h 6839191"/>
              <a:gd name="connsiteX2412" fmla="*/ 2962083 w 12192439"/>
              <a:gd name="connsiteY2412" fmla="*/ 2764032 h 6839191"/>
              <a:gd name="connsiteX2413" fmla="*/ 3020641 w 12192439"/>
              <a:gd name="connsiteY2413" fmla="*/ 2762343 h 6839191"/>
              <a:gd name="connsiteX2414" fmla="*/ 3072222 w 12192439"/>
              <a:gd name="connsiteY2414" fmla="*/ 2760982 h 6839191"/>
              <a:gd name="connsiteX2415" fmla="*/ 3013993 w 12192439"/>
              <a:gd name="connsiteY2415" fmla="*/ 2810983 h 6839191"/>
              <a:gd name="connsiteX2416" fmla="*/ 2969740 w 12192439"/>
              <a:gd name="connsiteY2416" fmla="*/ 2812431 h 6839191"/>
              <a:gd name="connsiteX2417" fmla="*/ 2962281 w 12192439"/>
              <a:gd name="connsiteY2417" fmla="*/ 2812673 h 6839191"/>
              <a:gd name="connsiteX2418" fmla="*/ 3020641 w 12192439"/>
              <a:gd name="connsiteY2418" fmla="*/ 2762343 h 6839191"/>
              <a:gd name="connsiteX2419" fmla="*/ 2969806 w 12192439"/>
              <a:gd name="connsiteY2419" fmla="*/ 2814252 h 6839191"/>
              <a:gd name="connsiteX2420" fmla="*/ 3011843 w 12192439"/>
              <a:gd name="connsiteY2420" fmla="*/ 2812892 h 6839191"/>
              <a:gd name="connsiteX2421" fmla="*/ 2955611 w 12192439"/>
              <a:gd name="connsiteY2421" fmla="*/ 2863354 h 6839191"/>
              <a:gd name="connsiteX2422" fmla="*/ 2904118 w 12192439"/>
              <a:gd name="connsiteY2422" fmla="*/ 2865131 h 6839191"/>
              <a:gd name="connsiteX2423" fmla="*/ 2960131 w 12192439"/>
              <a:gd name="connsiteY2423" fmla="*/ 2814559 h 6839191"/>
              <a:gd name="connsiteX2424" fmla="*/ 2969806 w 12192439"/>
              <a:gd name="connsiteY2424" fmla="*/ 2814252 h 6839191"/>
              <a:gd name="connsiteX2425" fmla="*/ 3018184 w 12192439"/>
              <a:gd name="connsiteY2425" fmla="*/ 2812673 h 6839191"/>
              <a:gd name="connsiteX2426" fmla="*/ 3069326 w 12192439"/>
              <a:gd name="connsiteY2426" fmla="*/ 2811093 h 6839191"/>
              <a:gd name="connsiteX2427" fmla="*/ 3012962 w 12192439"/>
              <a:gd name="connsiteY2427" fmla="*/ 2861313 h 6839191"/>
              <a:gd name="connsiteX2428" fmla="*/ 2998284 w 12192439"/>
              <a:gd name="connsiteY2428" fmla="*/ 2861840 h 6839191"/>
              <a:gd name="connsiteX2429" fmla="*/ 2961820 w 12192439"/>
              <a:gd name="connsiteY2429" fmla="*/ 2863134 h 6839191"/>
              <a:gd name="connsiteX2430" fmla="*/ 3018184 w 12192439"/>
              <a:gd name="connsiteY2430" fmla="*/ 2812673 h 6839191"/>
              <a:gd name="connsiteX2431" fmla="*/ 2998350 w 12192439"/>
              <a:gd name="connsiteY2431" fmla="*/ 2863771 h 6839191"/>
              <a:gd name="connsiteX2432" fmla="*/ 3010768 w 12192439"/>
              <a:gd name="connsiteY2432" fmla="*/ 2863332 h 6839191"/>
              <a:gd name="connsiteX2433" fmla="*/ 2956555 w 12192439"/>
              <a:gd name="connsiteY2433" fmla="*/ 2913859 h 6839191"/>
              <a:gd name="connsiteX2434" fmla="*/ 2905764 w 12192439"/>
              <a:gd name="connsiteY2434" fmla="*/ 2915680 h 6839191"/>
              <a:gd name="connsiteX2435" fmla="*/ 2959648 w 12192439"/>
              <a:gd name="connsiteY2435" fmla="*/ 2865153 h 6839191"/>
              <a:gd name="connsiteX2436" fmla="*/ 2998350 w 12192439"/>
              <a:gd name="connsiteY2436" fmla="*/ 2863771 h 6839191"/>
              <a:gd name="connsiteX2437" fmla="*/ 3019346 w 12192439"/>
              <a:gd name="connsiteY2437" fmla="*/ 2861094 h 6839191"/>
              <a:gd name="connsiteX2438" fmla="*/ 3075842 w 12192439"/>
              <a:gd name="connsiteY2438" fmla="*/ 2810896 h 6839191"/>
              <a:gd name="connsiteX2439" fmla="*/ 3126391 w 12192439"/>
              <a:gd name="connsiteY2439" fmla="*/ 2809469 h 6839191"/>
              <a:gd name="connsiteX2440" fmla="*/ 3070203 w 12192439"/>
              <a:gd name="connsiteY2440" fmla="*/ 2859317 h 6839191"/>
              <a:gd name="connsiteX2441" fmla="*/ 3019346 w 12192439"/>
              <a:gd name="connsiteY2441" fmla="*/ 2861094 h 6839191"/>
              <a:gd name="connsiteX2442" fmla="*/ 3078014 w 12192439"/>
              <a:gd name="connsiteY2442" fmla="*/ 2808987 h 6839191"/>
              <a:gd name="connsiteX2443" fmla="*/ 3136089 w 12192439"/>
              <a:gd name="connsiteY2443" fmla="*/ 2759490 h 6839191"/>
              <a:gd name="connsiteX2444" fmla="*/ 3186068 w 12192439"/>
              <a:gd name="connsiteY2444" fmla="*/ 2758613 h 6839191"/>
              <a:gd name="connsiteX2445" fmla="*/ 3128563 w 12192439"/>
              <a:gd name="connsiteY2445" fmla="*/ 2807583 h 6839191"/>
              <a:gd name="connsiteX2446" fmla="*/ 3078014 w 12192439"/>
              <a:gd name="connsiteY2446" fmla="*/ 2808987 h 6839191"/>
              <a:gd name="connsiteX2447" fmla="*/ 3138217 w 12192439"/>
              <a:gd name="connsiteY2447" fmla="*/ 2757713 h 6839191"/>
              <a:gd name="connsiteX2448" fmla="*/ 3219812 w 12192439"/>
              <a:gd name="connsiteY2448" fmla="*/ 2691345 h 6839191"/>
              <a:gd name="connsiteX2449" fmla="*/ 3970617 w 12192439"/>
              <a:gd name="connsiteY2449" fmla="*/ 2162074 h 6839191"/>
              <a:gd name="connsiteX2450" fmla="*/ 4464835 w 12192439"/>
              <a:gd name="connsiteY2450" fmla="*/ 1857458 h 6839191"/>
              <a:gd name="connsiteX2451" fmla="*/ 5237646 w 12192439"/>
              <a:gd name="connsiteY2451" fmla="*/ 1369912 h 6839191"/>
              <a:gd name="connsiteX2452" fmla="*/ 5271938 w 12192439"/>
              <a:gd name="connsiteY2452" fmla="*/ 1346785 h 6839191"/>
              <a:gd name="connsiteX2453" fmla="*/ 5547415 w 12192439"/>
              <a:gd name="connsiteY2453" fmla="*/ 1130784 h 6839191"/>
              <a:gd name="connsiteX2454" fmla="*/ 5653253 w 12192439"/>
              <a:gd name="connsiteY2454" fmla="*/ 895470 h 6839191"/>
              <a:gd name="connsiteX2455" fmla="*/ 5473872 w 12192439"/>
              <a:gd name="connsiteY2455" fmla="*/ 699880 h 6839191"/>
              <a:gd name="connsiteX2456" fmla="*/ 5376284 w 12192439"/>
              <a:gd name="connsiteY2456" fmla="*/ 663228 h 6839191"/>
              <a:gd name="connsiteX2457" fmla="*/ 4913023 w 12192439"/>
              <a:gd name="connsiteY2457" fmla="*/ 571802 h 6839191"/>
              <a:gd name="connsiteX2458" fmla="*/ 4776425 w 12192439"/>
              <a:gd name="connsiteY2458" fmla="*/ 554836 h 6839191"/>
              <a:gd name="connsiteX2459" fmla="*/ 3977177 w 12192439"/>
              <a:gd name="connsiteY2459" fmla="*/ 488457 h 6839191"/>
              <a:gd name="connsiteX2460" fmla="*/ 3358011 w 12192439"/>
              <a:gd name="connsiteY2460" fmla="*/ 462682 h 6839191"/>
              <a:gd name="connsiteX2461" fmla="*/ 2934702 w 12192439"/>
              <a:gd name="connsiteY2461" fmla="*/ 446714 h 6839191"/>
              <a:gd name="connsiteX2462" fmla="*/ 2526028 w 12192439"/>
              <a:gd name="connsiteY2462" fmla="*/ 424504 h 6839191"/>
              <a:gd name="connsiteX2463" fmla="*/ 2543317 w 12192439"/>
              <a:gd name="connsiteY2463" fmla="*/ 414113 h 6839191"/>
              <a:gd name="connsiteX2464" fmla="*/ 2942118 w 12192439"/>
              <a:gd name="connsiteY2464" fmla="*/ 435138 h 6839191"/>
              <a:gd name="connsiteX2465" fmla="*/ 3347282 w 12192439"/>
              <a:gd name="connsiteY2465" fmla="*/ 450817 h 6839191"/>
              <a:gd name="connsiteX2466" fmla="*/ 3995891 w 12192439"/>
              <a:gd name="connsiteY2466" fmla="*/ 478875 h 6839191"/>
              <a:gd name="connsiteX2467" fmla="*/ 4803499 w 12192439"/>
              <a:gd name="connsiteY2467" fmla="*/ 547806 h 6839191"/>
              <a:gd name="connsiteX2468" fmla="*/ 4941479 w 12192439"/>
              <a:gd name="connsiteY2468" fmla="*/ 565319 h 6839191"/>
              <a:gd name="connsiteX2469" fmla="*/ 5408997 w 12192439"/>
              <a:gd name="connsiteY2469" fmla="*/ 658333 h 6839191"/>
              <a:gd name="connsiteX2470" fmla="*/ 5507287 w 12192439"/>
              <a:gd name="connsiteY2470" fmla="*/ 694966 h 6839191"/>
              <a:gd name="connsiteX2471" fmla="*/ 5692789 w 12192439"/>
              <a:gd name="connsiteY2471" fmla="*/ 887633 h 6839191"/>
              <a:gd name="connsiteX2472" fmla="*/ 5590308 w 12192439"/>
              <a:gd name="connsiteY2472" fmla="*/ 1124031 h 6839191"/>
              <a:gd name="connsiteX2473" fmla="*/ 5313865 w 12192439"/>
              <a:gd name="connsiteY2473" fmla="*/ 1342502 h 6839191"/>
              <a:gd name="connsiteX2474" fmla="*/ 5278695 w 12192439"/>
              <a:gd name="connsiteY2474" fmla="*/ 1366371 h 6839191"/>
              <a:gd name="connsiteX2475" fmla="*/ 4503668 w 12192439"/>
              <a:gd name="connsiteY2475" fmla="*/ 1858943 h 6839191"/>
              <a:gd name="connsiteX2476" fmla="*/ 4000499 w 12192439"/>
              <a:gd name="connsiteY2476" fmla="*/ 2171563 h 6839191"/>
              <a:gd name="connsiteX2477" fmla="*/ 3243814 w 12192439"/>
              <a:gd name="connsiteY2477" fmla="*/ 2711223 h 6839191"/>
              <a:gd name="connsiteX2478" fmla="*/ 3188174 w 12192439"/>
              <a:gd name="connsiteY2478" fmla="*/ 2756836 h 6839191"/>
              <a:gd name="connsiteX2479" fmla="*/ 3138217 w 12192439"/>
              <a:gd name="connsiteY2479" fmla="*/ 2757713 h 6839191"/>
              <a:gd name="connsiteX2480" fmla="*/ 2523022 w 12192439"/>
              <a:gd name="connsiteY2480" fmla="*/ 424304 h 6839191"/>
              <a:gd name="connsiteX2481" fmla="*/ 2490990 w 12192439"/>
              <a:gd name="connsiteY2481" fmla="*/ 422222 h 6839191"/>
              <a:gd name="connsiteX2482" fmla="*/ 2507072 w 12192439"/>
              <a:gd name="connsiteY2482" fmla="*/ 411882 h 6839191"/>
              <a:gd name="connsiteX2483" fmla="*/ 2540245 w 12192439"/>
              <a:gd name="connsiteY2483" fmla="*/ 413927 h 6839191"/>
              <a:gd name="connsiteX2484" fmla="*/ 2523022 w 12192439"/>
              <a:gd name="connsiteY2484" fmla="*/ 424304 h 6839191"/>
              <a:gd name="connsiteX2485" fmla="*/ 2453495 w 12192439"/>
              <a:gd name="connsiteY2485" fmla="*/ 419758 h 6839191"/>
              <a:gd name="connsiteX2486" fmla="*/ 2422976 w 12192439"/>
              <a:gd name="connsiteY2486" fmla="*/ 417641 h 6839191"/>
              <a:gd name="connsiteX2487" fmla="*/ 2436557 w 12192439"/>
              <a:gd name="connsiteY2487" fmla="*/ 407419 h 6839191"/>
              <a:gd name="connsiteX2488" fmla="*/ 2468304 w 12192439"/>
              <a:gd name="connsiteY2488" fmla="*/ 409469 h 6839191"/>
              <a:gd name="connsiteX2489" fmla="*/ 2453495 w 12192439"/>
              <a:gd name="connsiteY2489" fmla="*/ 419758 h 6839191"/>
              <a:gd name="connsiteX2490" fmla="*/ 2419905 w 12192439"/>
              <a:gd name="connsiteY2490" fmla="*/ 417420 h 6839191"/>
              <a:gd name="connsiteX2491" fmla="*/ 2390374 w 12192439"/>
              <a:gd name="connsiteY2491" fmla="*/ 415160 h 6839191"/>
              <a:gd name="connsiteX2492" fmla="*/ 2402616 w 12192439"/>
              <a:gd name="connsiteY2492" fmla="*/ 405057 h 6839191"/>
              <a:gd name="connsiteX2493" fmla="*/ 2433486 w 12192439"/>
              <a:gd name="connsiteY2493" fmla="*/ 407213 h 6839191"/>
              <a:gd name="connsiteX2494" fmla="*/ 2419905 w 12192439"/>
              <a:gd name="connsiteY2494" fmla="*/ 417420 h 6839191"/>
              <a:gd name="connsiteX2495" fmla="*/ 2387390 w 12192439"/>
              <a:gd name="connsiteY2495" fmla="*/ 414919 h 6839191"/>
              <a:gd name="connsiteX2496" fmla="*/ 2358912 w 12192439"/>
              <a:gd name="connsiteY2496" fmla="*/ 412442 h 6839191"/>
              <a:gd name="connsiteX2497" fmla="*/ 2369684 w 12192439"/>
              <a:gd name="connsiteY2497" fmla="*/ 402483 h 6839191"/>
              <a:gd name="connsiteX2498" fmla="*/ 2399566 w 12192439"/>
              <a:gd name="connsiteY2498" fmla="*/ 404831 h 6839191"/>
              <a:gd name="connsiteX2499" fmla="*/ 2387390 w 12192439"/>
              <a:gd name="connsiteY2499" fmla="*/ 414919 h 6839191"/>
              <a:gd name="connsiteX2500" fmla="*/ 2351979 w 12192439"/>
              <a:gd name="connsiteY2500" fmla="*/ 415937 h 6839191"/>
              <a:gd name="connsiteX2501" fmla="*/ 2341711 w 12192439"/>
              <a:gd name="connsiteY2501" fmla="*/ 425816 h 6839191"/>
              <a:gd name="connsiteX2502" fmla="*/ 2316217 w 12192439"/>
              <a:gd name="connsiteY2502" fmla="*/ 422913 h 6839191"/>
              <a:gd name="connsiteX2503" fmla="*/ 2325059 w 12192439"/>
              <a:gd name="connsiteY2503" fmla="*/ 413187 h 6839191"/>
              <a:gd name="connsiteX2504" fmla="*/ 2351979 w 12192439"/>
              <a:gd name="connsiteY2504" fmla="*/ 415937 h 6839191"/>
              <a:gd name="connsiteX2505" fmla="*/ 2337959 w 12192439"/>
              <a:gd name="connsiteY2505" fmla="*/ 429473 h 6839191"/>
              <a:gd name="connsiteX2506" fmla="*/ 2328086 w 12192439"/>
              <a:gd name="connsiteY2506" fmla="*/ 439281 h 6839191"/>
              <a:gd name="connsiteX2507" fmla="*/ 2304501 w 12192439"/>
              <a:gd name="connsiteY2507" fmla="*/ 436220 h 6839191"/>
              <a:gd name="connsiteX2508" fmla="*/ 2312926 w 12192439"/>
              <a:gd name="connsiteY2508" fmla="*/ 426569 h 6839191"/>
              <a:gd name="connsiteX2509" fmla="*/ 2337959 w 12192439"/>
              <a:gd name="connsiteY2509" fmla="*/ 429473 h 6839191"/>
              <a:gd name="connsiteX2510" fmla="*/ 2340812 w 12192439"/>
              <a:gd name="connsiteY2510" fmla="*/ 429778 h 6839191"/>
              <a:gd name="connsiteX2511" fmla="*/ 2366964 w 12192439"/>
              <a:gd name="connsiteY2511" fmla="*/ 432405 h 6839191"/>
              <a:gd name="connsiteX2512" fmla="*/ 2355621 w 12192439"/>
              <a:gd name="connsiteY2512" fmla="*/ 442387 h 6839191"/>
              <a:gd name="connsiteX2513" fmla="*/ 2330873 w 12192439"/>
              <a:gd name="connsiteY2513" fmla="*/ 439614 h 6839191"/>
              <a:gd name="connsiteX2514" fmla="*/ 2340812 w 12192439"/>
              <a:gd name="connsiteY2514" fmla="*/ 429778 h 6839191"/>
              <a:gd name="connsiteX2515" fmla="*/ 2351694 w 12192439"/>
              <a:gd name="connsiteY2515" fmla="*/ 445926 h 6839191"/>
              <a:gd name="connsiteX2516" fmla="*/ 2340768 w 12192439"/>
              <a:gd name="connsiteY2516" fmla="*/ 455825 h 6839191"/>
              <a:gd name="connsiteX2517" fmla="*/ 2317840 w 12192439"/>
              <a:gd name="connsiteY2517" fmla="*/ 452905 h 6839191"/>
              <a:gd name="connsiteX2518" fmla="*/ 2327362 w 12192439"/>
              <a:gd name="connsiteY2518" fmla="*/ 443157 h 6839191"/>
              <a:gd name="connsiteX2519" fmla="*/ 2351694 w 12192439"/>
              <a:gd name="connsiteY2519" fmla="*/ 445926 h 6839191"/>
              <a:gd name="connsiteX2520" fmla="*/ 2354524 w 12192439"/>
              <a:gd name="connsiteY2520" fmla="*/ 446229 h 6839191"/>
              <a:gd name="connsiteX2521" fmla="*/ 2380040 w 12192439"/>
              <a:gd name="connsiteY2521" fmla="*/ 448741 h 6839191"/>
              <a:gd name="connsiteX2522" fmla="*/ 2367732 w 12192439"/>
              <a:gd name="connsiteY2522" fmla="*/ 458811 h 6839191"/>
              <a:gd name="connsiteX2523" fmla="*/ 2343510 w 12192439"/>
              <a:gd name="connsiteY2523" fmla="*/ 456155 h 6839191"/>
              <a:gd name="connsiteX2524" fmla="*/ 2354524 w 12192439"/>
              <a:gd name="connsiteY2524" fmla="*/ 446229 h 6839191"/>
              <a:gd name="connsiteX2525" fmla="*/ 2382892 w 12192439"/>
              <a:gd name="connsiteY2525" fmla="*/ 449009 h 6839191"/>
              <a:gd name="connsiteX2526" fmla="*/ 2409615 w 12192439"/>
              <a:gd name="connsiteY2526" fmla="*/ 451319 h 6839191"/>
              <a:gd name="connsiteX2527" fmla="*/ 2395968 w 12192439"/>
              <a:gd name="connsiteY2527" fmla="*/ 461541 h 6839191"/>
              <a:gd name="connsiteX2528" fmla="*/ 2370562 w 12192439"/>
              <a:gd name="connsiteY2528" fmla="*/ 459105 h 6839191"/>
              <a:gd name="connsiteX2529" fmla="*/ 2382892 w 12192439"/>
              <a:gd name="connsiteY2529" fmla="*/ 449009 h 6839191"/>
              <a:gd name="connsiteX2530" fmla="*/ 2391405 w 12192439"/>
              <a:gd name="connsiteY2530" fmla="*/ 464985 h 6839191"/>
              <a:gd name="connsiteX2531" fmla="*/ 2378197 w 12192439"/>
              <a:gd name="connsiteY2531" fmla="*/ 475133 h 6839191"/>
              <a:gd name="connsiteX2532" fmla="*/ 2354480 w 12192439"/>
              <a:gd name="connsiteY2532" fmla="*/ 472552 h 6839191"/>
              <a:gd name="connsiteX2533" fmla="*/ 2366371 w 12192439"/>
              <a:gd name="connsiteY2533" fmla="*/ 462537 h 6839191"/>
              <a:gd name="connsiteX2534" fmla="*/ 2391405 w 12192439"/>
              <a:gd name="connsiteY2534" fmla="*/ 464985 h 6839191"/>
              <a:gd name="connsiteX2535" fmla="*/ 2373897 w 12192439"/>
              <a:gd name="connsiteY2535" fmla="*/ 478454 h 6839191"/>
              <a:gd name="connsiteX2536" fmla="*/ 2361106 w 12192439"/>
              <a:gd name="connsiteY2536" fmla="*/ 488511 h 6839191"/>
              <a:gd name="connsiteX2537" fmla="*/ 2339100 w 12192439"/>
              <a:gd name="connsiteY2537" fmla="*/ 485773 h 6839191"/>
              <a:gd name="connsiteX2538" fmla="*/ 2350531 w 12192439"/>
              <a:gd name="connsiteY2538" fmla="*/ 475865 h 6839191"/>
              <a:gd name="connsiteX2539" fmla="*/ 2373897 w 12192439"/>
              <a:gd name="connsiteY2539" fmla="*/ 478454 h 6839191"/>
              <a:gd name="connsiteX2540" fmla="*/ 2376661 w 12192439"/>
              <a:gd name="connsiteY2540" fmla="*/ 478742 h 6839191"/>
              <a:gd name="connsiteX2541" fmla="*/ 2401256 w 12192439"/>
              <a:gd name="connsiteY2541" fmla="*/ 481131 h 6839191"/>
              <a:gd name="connsiteX2542" fmla="*/ 2387083 w 12192439"/>
              <a:gd name="connsiteY2542" fmla="*/ 491342 h 6839191"/>
              <a:gd name="connsiteX2543" fmla="*/ 2363805 w 12192439"/>
              <a:gd name="connsiteY2543" fmla="*/ 488821 h 6839191"/>
              <a:gd name="connsiteX2544" fmla="*/ 2376661 w 12192439"/>
              <a:gd name="connsiteY2544" fmla="*/ 478742 h 6839191"/>
              <a:gd name="connsiteX2545" fmla="*/ 2404020 w 12192439"/>
              <a:gd name="connsiteY2545" fmla="*/ 481383 h 6839191"/>
              <a:gd name="connsiteX2546" fmla="*/ 2429756 w 12192439"/>
              <a:gd name="connsiteY2546" fmla="*/ 483617 h 6839191"/>
              <a:gd name="connsiteX2547" fmla="*/ 2414398 w 12192439"/>
              <a:gd name="connsiteY2547" fmla="*/ 493964 h 6839191"/>
              <a:gd name="connsiteX2548" fmla="*/ 2389781 w 12192439"/>
              <a:gd name="connsiteY2548" fmla="*/ 491614 h 6839191"/>
              <a:gd name="connsiteX2549" fmla="*/ 2404020 w 12192439"/>
              <a:gd name="connsiteY2549" fmla="*/ 481383 h 6839191"/>
              <a:gd name="connsiteX2550" fmla="*/ 2409615 w 12192439"/>
              <a:gd name="connsiteY2550" fmla="*/ 497191 h 6839191"/>
              <a:gd name="connsiteX2551" fmla="*/ 2394718 w 12192439"/>
              <a:gd name="connsiteY2551" fmla="*/ 507468 h 6839191"/>
              <a:gd name="connsiteX2552" fmla="*/ 2371703 w 12192439"/>
              <a:gd name="connsiteY2552" fmla="*/ 504975 h 6839191"/>
              <a:gd name="connsiteX2553" fmla="*/ 2385415 w 12192439"/>
              <a:gd name="connsiteY2553" fmla="*/ 494841 h 6839191"/>
              <a:gd name="connsiteX2554" fmla="*/ 2409615 w 12192439"/>
              <a:gd name="connsiteY2554" fmla="*/ 497191 h 6839191"/>
              <a:gd name="connsiteX2555" fmla="*/ 3086570 w 12192439"/>
              <a:gd name="connsiteY2555" fmla="*/ 2575502 h 6839191"/>
              <a:gd name="connsiteX2556" fmla="*/ 3809797 w 12192439"/>
              <a:gd name="connsiteY2556" fmla="*/ 2096846 h 6839191"/>
              <a:gd name="connsiteX2557" fmla="*/ 4256976 w 12192439"/>
              <a:gd name="connsiteY2557" fmla="*/ 1832938 h 6839191"/>
              <a:gd name="connsiteX2558" fmla="*/ 5020353 w 12192439"/>
              <a:gd name="connsiteY2558" fmla="*/ 1370195 h 6839191"/>
              <a:gd name="connsiteX2559" fmla="*/ 5049906 w 12192439"/>
              <a:gd name="connsiteY2559" fmla="*/ 1350934 h 6839191"/>
              <a:gd name="connsiteX2560" fmla="*/ 5317485 w 12192439"/>
              <a:gd name="connsiteY2560" fmla="*/ 1150076 h 6839191"/>
              <a:gd name="connsiteX2561" fmla="*/ 5434666 w 12192439"/>
              <a:gd name="connsiteY2561" fmla="*/ 937935 h 6839191"/>
              <a:gd name="connsiteX2562" fmla="*/ 5298134 w 12192439"/>
              <a:gd name="connsiteY2562" fmla="*/ 743751 h 6839191"/>
              <a:gd name="connsiteX2563" fmla="*/ 5206403 w 12192439"/>
              <a:gd name="connsiteY2563" fmla="*/ 707858 h 6839191"/>
              <a:gd name="connsiteX2564" fmla="*/ 4767868 w 12192439"/>
              <a:gd name="connsiteY2564" fmla="*/ 625182 h 6839191"/>
              <a:gd name="connsiteX2565" fmla="*/ 4638555 w 12192439"/>
              <a:gd name="connsiteY2565" fmla="*/ 610965 h 6839191"/>
              <a:gd name="connsiteX2566" fmla="*/ 3882396 w 12192439"/>
              <a:gd name="connsiteY2566" fmla="*/ 557469 h 6839191"/>
              <a:gd name="connsiteX2567" fmla="*/ 3382935 w 12192439"/>
              <a:gd name="connsiteY2567" fmla="*/ 541277 h 6839191"/>
              <a:gd name="connsiteX2568" fmla="*/ 2896637 w 12192439"/>
              <a:gd name="connsiteY2568" fmla="*/ 525711 h 6839191"/>
              <a:gd name="connsiteX2569" fmla="*/ 2459440 w 12192439"/>
              <a:gd name="connsiteY2569" fmla="*/ 497829 h 6839191"/>
              <a:gd name="connsiteX2570" fmla="*/ 2417118 w 12192439"/>
              <a:gd name="connsiteY2570" fmla="*/ 494218 h 6839191"/>
              <a:gd name="connsiteX2571" fmla="*/ 2432520 w 12192439"/>
              <a:gd name="connsiteY2571" fmla="*/ 483851 h 6839191"/>
              <a:gd name="connsiteX2572" fmla="*/ 2461634 w 12192439"/>
              <a:gd name="connsiteY2572" fmla="*/ 486197 h 6839191"/>
              <a:gd name="connsiteX2573" fmla="*/ 2904074 w 12192439"/>
              <a:gd name="connsiteY2573" fmla="*/ 513657 h 6839191"/>
              <a:gd name="connsiteX2574" fmla="*/ 3380938 w 12192439"/>
              <a:gd name="connsiteY2574" fmla="*/ 529517 h 6839191"/>
              <a:gd name="connsiteX2575" fmla="*/ 3901177 w 12192439"/>
              <a:gd name="connsiteY2575" fmla="*/ 547414 h 6839191"/>
              <a:gd name="connsiteX2576" fmla="*/ 4665739 w 12192439"/>
              <a:gd name="connsiteY2576" fmla="*/ 603470 h 6839191"/>
              <a:gd name="connsiteX2577" fmla="*/ 4796456 w 12192439"/>
              <a:gd name="connsiteY2577" fmla="*/ 618233 h 6839191"/>
              <a:gd name="connsiteX2578" fmla="*/ 5239247 w 12192439"/>
              <a:gd name="connsiteY2578" fmla="*/ 702509 h 6839191"/>
              <a:gd name="connsiteX2579" fmla="*/ 5331658 w 12192439"/>
              <a:gd name="connsiteY2579" fmla="*/ 738354 h 6839191"/>
              <a:gd name="connsiteX2580" fmla="*/ 5474641 w 12192439"/>
              <a:gd name="connsiteY2580" fmla="*/ 929444 h 6839191"/>
              <a:gd name="connsiteX2581" fmla="*/ 5360816 w 12192439"/>
              <a:gd name="connsiteY2581" fmla="*/ 1143571 h 6839191"/>
              <a:gd name="connsiteX2582" fmla="*/ 5092360 w 12192439"/>
              <a:gd name="connsiteY2582" fmla="*/ 1346919 h 6839191"/>
              <a:gd name="connsiteX2583" fmla="*/ 5061754 w 12192439"/>
              <a:gd name="connsiteY2583" fmla="*/ 1367020 h 6839191"/>
              <a:gd name="connsiteX2584" fmla="*/ 4296995 w 12192439"/>
              <a:gd name="connsiteY2584" fmla="*/ 1834509 h 6839191"/>
              <a:gd name="connsiteX2585" fmla="*/ 3840008 w 12192439"/>
              <a:gd name="connsiteY2585" fmla="*/ 2106702 h 6839191"/>
              <a:gd name="connsiteX2586" fmla="*/ 3110989 w 12192439"/>
              <a:gd name="connsiteY2586" fmla="*/ 2595687 h 6839191"/>
              <a:gd name="connsiteX2587" fmla="*/ 2899269 w 12192439"/>
              <a:gd name="connsiteY2587" fmla="*/ 2764164 h 6839191"/>
              <a:gd name="connsiteX2588" fmla="*/ 2845934 w 12192439"/>
              <a:gd name="connsiteY2588" fmla="*/ 2765656 h 6839191"/>
              <a:gd name="connsiteX2589" fmla="*/ 3086570 w 12192439"/>
              <a:gd name="connsiteY2589" fmla="*/ 2575502 h 6839191"/>
              <a:gd name="connsiteX2590" fmla="*/ 2897185 w 12192439"/>
              <a:gd name="connsiteY2590" fmla="*/ 2765941 h 6839191"/>
              <a:gd name="connsiteX2591" fmla="*/ 2839593 w 12192439"/>
              <a:gd name="connsiteY2591" fmla="*/ 2816490 h 6839191"/>
              <a:gd name="connsiteX2592" fmla="*/ 2786784 w 12192439"/>
              <a:gd name="connsiteY2592" fmla="*/ 2817916 h 6839191"/>
              <a:gd name="connsiteX2593" fmla="*/ 2843849 w 12192439"/>
              <a:gd name="connsiteY2593" fmla="*/ 2767433 h 6839191"/>
              <a:gd name="connsiteX2594" fmla="*/ 2897185 w 12192439"/>
              <a:gd name="connsiteY2594" fmla="*/ 2765941 h 6839191"/>
              <a:gd name="connsiteX2595" fmla="*/ 2837487 w 12192439"/>
              <a:gd name="connsiteY2595" fmla="*/ 2818377 h 6839191"/>
              <a:gd name="connsiteX2596" fmla="*/ 2783098 w 12192439"/>
              <a:gd name="connsiteY2596" fmla="*/ 2868663 h 6839191"/>
              <a:gd name="connsiteX2597" fmla="*/ 2731188 w 12192439"/>
              <a:gd name="connsiteY2597" fmla="*/ 2869716 h 6839191"/>
              <a:gd name="connsiteX2598" fmla="*/ 2784721 w 12192439"/>
              <a:gd name="connsiteY2598" fmla="*/ 2819781 h 6839191"/>
              <a:gd name="connsiteX2599" fmla="*/ 2837487 w 12192439"/>
              <a:gd name="connsiteY2599" fmla="*/ 2818377 h 6839191"/>
              <a:gd name="connsiteX2600" fmla="*/ 2843279 w 12192439"/>
              <a:gd name="connsiteY2600" fmla="*/ 2818223 h 6839191"/>
              <a:gd name="connsiteX2601" fmla="*/ 2895803 w 12192439"/>
              <a:gd name="connsiteY2601" fmla="*/ 2816644 h 6839191"/>
              <a:gd name="connsiteX2602" fmla="*/ 2840536 w 12192439"/>
              <a:gd name="connsiteY2602" fmla="*/ 2867128 h 6839191"/>
              <a:gd name="connsiteX2603" fmla="*/ 2788671 w 12192439"/>
              <a:gd name="connsiteY2603" fmla="*/ 2868531 h 6839191"/>
              <a:gd name="connsiteX2604" fmla="*/ 2843279 w 12192439"/>
              <a:gd name="connsiteY2604" fmla="*/ 2818223 h 6839191"/>
              <a:gd name="connsiteX2605" fmla="*/ 2901771 w 12192439"/>
              <a:gd name="connsiteY2605" fmla="*/ 2816446 h 6839191"/>
              <a:gd name="connsiteX2606" fmla="*/ 2953944 w 12192439"/>
              <a:gd name="connsiteY2606" fmla="*/ 2814779 h 6839191"/>
              <a:gd name="connsiteX2607" fmla="*/ 2898085 w 12192439"/>
              <a:gd name="connsiteY2607" fmla="*/ 2865328 h 6839191"/>
              <a:gd name="connsiteX2608" fmla="*/ 2846350 w 12192439"/>
              <a:gd name="connsiteY2608" fmla="*/ 2866974 h 6839191"/>
              <a:gd name="connsiteX2609" fmla="*/ 2901771 w 12192439"/>
              <a:gd name="connsiteY2609" fmla="*/ 2816446 h 6839191"/>
              <a:gd name="connsiteX2610" fmla="*/ 2895957 w 12192439"/>
              <a:gd name="connsiteY2610" fmla="*/ 2867325 h 6839191"/>
              <a:gd name="connsiteX2611" fmla="*/ 2843016 w 12192439"/>
              <a:gd name="connsiteY2611" fmla="*/ 2917699 h 6839191"/>
              <a:gd name="connsiteX2612" fmla="*/ 2792049 w 12192439"/>
              <a:gd name="connsiteY2612" fmla="*/ 2919015 h 6839191"/>
              <a:gd name="connsiteX2613" fmla="*/ 2844244 w 12192439"/>
              <a:gd name="connsiteY2613" fmla="*/ 2868927 h 6839191"/>
              <a:gd name="connsiteX2614" fmla="*/ 2895957 w 12192439"/>
              <a:gd name="connsiteY2614" fmla="*/ 2867325 h 6839191"/>
              <a:gd name="connsiteX2615" fmla="*/ 2901946 w 12192439"/>
              <a:gd name="connsiteY2615" fmla="*/ 2867128 h 6839191"/>
              <a:gd name="connsiteX2616" fmla="*/ 2953439 w 12192439"/>
              <a:gd name="connsiteY2616" fmla="*/ 2865372 h 6839191"/>
              <a:gd name="connsiteX2617" fmla="*/ 2899752 w 12192439"/>
              <a:gd name="connsiteY2617" fmla="*/ 2915900 h 6839191"/>
              <a:gd name="connsiteX2618" fmla="*/ 2848808 w 12192439"/>
              <a:gd name="connsiteY2618" fmla="*/ 2917523 h 6839191"/>
              <a:gd name="connsiteX2619" fmla="*/ 2901946 w 12192439"/>
              <a:gd name="connsiteY2619" fmla="*/ 2867128 h 6839191"/>
              <a:gd name="connsiteX2620" fmla="*/ 2897580 w 12192439"/>
              <a:gd name="connsiteY2620" fmla="*/ 2917984 h 6839191"/>
              <a:gd name="connsiteX2621" fmla="*/ 2846877 w 12192439"/>
              <a:gd name="connsiteY2621" fmla="*/ 2968139 h 6839191"/>
              <a:gd name="connsiteX2622" fmla="*/ 2796876 w 12192439"/>
              <a:gd name="connsiteY2622" fmla="*/ 2969411 h 6839191"/>
              <a:gd name="connsiteX2623" fmla="*/ 2846680 w 12192439"/>
              <a:gd name="connsiteY2623" fmla="*/ 2919608 h 6839191"/>
              <a:gd name="connsiteX2624" fmla="*/ 2897580 w 12192439"/>
              <a:gd name="connsiteY2624" fmla="*/ 2917984 h 6839191"/>
              <a:gd name="connsiteX2625" fmla="*/ 2903592 w 12192439"/>
              <a:gd name="connsiteY2625" fmla="*/ 2917787 h 6839191"/>
              <a:gd name="connsiteX2626" fmla="*/ 2954361 w 12192439"/>
              <a:gd name="connsiteY2626" fmla="*/ 2915966 h 6839191"/>
              <a:gd name="connsiteX2627" fmla="*/ 2902780 w 12192439"/>
              <a:gd name="connsiteY2627" fmla="*/ 2966384 h 6839191"/>
              <a:gd name="connsiteX2628" fmla="*/ 2852713 w 12192439"/>
              <a:gd name="connsiteY2628" fmla="*/ 2967985 h 6839191"/>
              <a:gd name="connsiteX2629" fmla="*/ 2903592 w 12192439"/>
              <a:gd name="connsiteY2629" fmla="*/ 2917787 h 6839191"/>
              <a:gd name="connsiteX2630" fmla="*/ 2900608 w 12192439"/>
              <a:gd name="connsiteY2630" fmla="*/ 2968578 h 6839191"/>
              <a:gd name="connsiteX2631" fmla="*/ 2852099 w 12192439"/>
              <a:gd name="connsiteY2631" fmla="*/ 3018491 h 6839191"/>
              <a:gd name="connsiteX2632" fmla="*/ 2803041 w 12192439"/>
              <a:gd name="connsiteY2632" fmla="*/ 3019632 h 6839191"/>
              <a:gd name="connsiteX2633" fmla="*/ 2850563 w 12192439"/>
              <a:gd name="connsiteY2633" fmla="*/ 2970157 h 6839191"/>
              <a:gd name="connsiteX2634" fmla="*/ 2900608 w 12192439"/>
              <a:gd name="connsiteY2634" fmla="*/ 2968578 h 6839191"/>
              <a:gd name="connsiteX2635" fmla="*/ 2906641 w 12192439"/>
              <a:gd name="connsiteY2635" fmla="*/ 2968358 h 6839191"/>
              <a:gd name="connsiteX2636" fmla="*/ 2956993 w 12192439"/>
              <a:gd name="connsiteY2636" fmla="*/ 2966515 h 6839191"/>
              <a:gd name="connsiteX2637" fmla="*/ 2933276 w 12192439"/>
              <a:gd name="connsiteY2637" fmla="*/ 2990276 h 6839191"/>
              <a:gd name="connsiteX2638" fmla="*/ 2907497 w 12192439"/>
              <a:gd name="connsiteY2638" fmla="*/ 3016779 h 6839191"/>
              <a:gd name="connsiteX2639" fmla="*/ 2857935 w 12192439"/>
              <a:gd name="connsiteY2639" fmla="*/ 3018315 h 6839191"/>
              <a:gd name="connsiteX2640" fmla="*/ 2906641 w 12192439"/>
              <a:gd name="connsiteY2640" fmla="*/ 2968358 h 6839191"/>
              <a:gd name="connsiteX2641" fmla="*/ 2905303 w 12192439"/>
              <a:gd name="connsiteY2641" fmla="*/ 3019061 h 6839191"/>
              <a:gd name="connsiteX2642" fmla="*/ 2858922 w 12192439"/>
              <a:gd name="connsiteY2642" fmla="*/ 3068689 h 6839191"/>
              <a:gd name="connsiteX2643" fmla="*/ 2810457 w 12192439"/>
              <a:gd name="connsiteY2643" fmla="*/ 3069720 h 6839191"/>
              <a:gd name="connsiteX2644" fmla="*/ 2855785 w 12192439"/>
              <a:gd name="connsiteY2644" fmla="*/ 3020597 h 6839191"/>
              <a:gd name="connsiteX2645" fmla="*/ 2905303 w 12192439"/>
              <a:gd name="connsiteY2645" fmla="*/ 3019061 h 6839191"/>
              <a:gd name="connsiteX2646" fmla="*/ 2856772 w 12192439"/>
              <a:gd name="connsiteY2646" fmla="*/ 3071059 h 6839191"/>
              <a:gd name="connsiteX2647" fmla="*/ 2813726 w 12192439"/>
              <a:gd name="connsiteY2647" fmla="*/ 3119700 h 6839191"/>
              <a:gd name="connsiteX2648" fmla="*/ 2766665 w 12192439"/>
              <a:gd name="connsiteY2648" fmla="*/ 3120028 h 6839191"/>
              <a:gd name="connsiteX2649" fmla="*/ 2808373 w 12192439"/>
              <a:gd name="connsiteY2649" fmla="*/ 3072046 h 6839191"/>
              <a:gd name="connsiteX2650" fmla="*/ 2856772 w 12192439"/>
              <a:gd name="connsiteY2650" fmla="*/ 3071059 h 6839191"/>
              <a:gd name="connsiteX2651" fmla="*/ 2862279 w 12192439"/>
              <a:gd name="connsiteY2651" fmla="*/ 3070905 h 6839191"/>
              <a:gd name="connsiteX2652" fmla="*/ 2910986 w 12192439"/>
              <a:gd name="connsiteY2652" fmla="*/ 3069457 h 6839191"/>
              <a:gd name="connsiteX2653" fmla="*/ 2866623 w 12192439"/>
              <a:gd name="connsiteY2653" fmla="*/ 3118756 h 6839191"/>
              <a:gd name="connsiteX2654" fmla="*/ 2819079 w 12192439"/>
              <a:gd name="connsiteY2654" fmla="*/ 3119634 h 6839191"/>
              <a:gd name="connsiteX2655" fmla="*/ 2862279 w 12192439"/>
              <a:gd name="connsiteY2655" fmla="*/ 3070905 h 6839191"/>
              <a:gd name="connsiteX2656" fmla="*/ 2864429 w 12192439"/>
              <a:gd name="connsiteY2656" fmla="*/ 3068536 h 6839191"/>
              <a:gd name="connsiteX2657" fmla="*/ 2911008 w 12192439"/>
              <a:gd name="connsiteY2657" fmla="*/ 3018864 h 6839191"/>
              <a:gd name="connsiteX2658" fmla="*/ 2960657 w 12192439"/>
              <a:gd name="connsiteY2658" fmla="*/ 3017043 h 6839191"/>
              <a:gd name="connsiteX2659" fmla="*/ 2959231 w 12192439"/>
              <a:gd name="connsiteY2659" fmla="*/ 3018491 h 6839191"/>
              <a:gd name="connsiteX2660" fmla="*/ 2913180 w 12192439"/>
              <a:gd name="connsiteY2660" fmla="*/ 3067088 h 6839191"/>
              <a:gd name="connsiteX2661" fmla="*/ 2864429 w 12192439"/>
              <a:gd name="connsiteY2661" fmla="*/ 3068536 h 6839191"/>
              <a:gd name="connsiteX2662" fmla="*/ 2913202 w 12192439"/>
              <a:gd name="connsiteY2662" fmla="*/ 3016582 h 6839191"/>
              <a:gd name="connsiteX2663" fmla="*/ 2962873 w 12192439"/>
              <a:gd name="connsiteY2663" fmla="*/ 2966296 h 6839191"/>
              <a:gd name="connsiteX2664" fmla="*/ 3013138 w 12192439"/>
              <a:gd name="connsiteY2664" fmla="*/ 2964277 h 6839191"/>
              <a:gd name="connsiteX2665" fmla="*/ 2962895 w 12192439"/>
              <a:gd name="connsiteY2665" fmla="*/ 3014739 h 6839191"/>
              <a:gd name="connsiteX2666" fmla="*/ 2913202 w 12192439"/>
              <a:gd name="connsiteY2666" fmla="*/ 3016582 h 6839191"/>
              <a:gd name="connsiteX2667" fmla="*/ 2965089 w 12192439"/>
              <a:gd name="connsiteY2667" fmla="*/ 2964102 h 6839191"/>
              <a:gd name="connsiteX2668" fmla="*/ 3017482 w 12192439"/>
              <a:gd name="connsiteY2668" fmla="*/ 2913552 h 6839191"/>
              <a:gd name="connsiteX2669" fmla="*/ 3026938 w 12192439"/>
              <a:gd name="connsiteY2669" fmla="*/ 2913201 h 6839191"/>
              <a:gd name="connsiteX2670" fmla="*/ 3067987 w 12192439"/>
              <a:gd name="connsiteY2670" fmla="*/ 2911621 h 6839191"/>
              <a:gd name="connsiteX2671" fmla="*/ 3015397 w 12192439"/>
              <a:gd name="connsiteY2671" fmla="*/ 2962083 h 6839191"/>
              <a:gd name="connsiteX2672" fmla="*/ 2965089 w 12192439"/>
              <a:gd name="connsiteY2672" fmla="*/ 2964102 h 6839191"/>
              <a:gd name="connsiteX2673" fmla="*/ 3026850 w 12192439"/>
              <a:gd name="connsiteY2673" fmla="*/ 2911183 h 6839191"/>
              <a:gd name="connsiteX2674" fmla="*/ 3019720 w 12192439"/>
              <a:gd name="connsiteY2674" fmla="*/ 2911446 h 6839191"/>
              <a:gd name="connsiteX2675" fmla="*/ 3074350 w 12192439"/>
              <a:gd name="connsiteY2675" fmla="*/ 2861094 h 6839191"/>
              <a:gd name="connsiteX2676" fmla="*/ 3124702 w 12192439"/>
              <a:gd name="connsiteY2676" fmla="*/ 2859449 h 6839191"/>
              <a:gd name="connsiteX2677" fmla="*/ 3070247 w 12192439"/>
              <a:gd name="connsiteY2677" fmla="*/ 2909515 h 6839191"/>
              <a:gd name="connsiteX2678" fmla="*/ 3026850 w 12192439"/>
              <a:gd name="connsiteY2678" fmla="*/ 2911183 h 6839191"/>
              <a:gd name="connsiteX2679" fmla="*/ 3076566 w 12192439"/>
              <a:gd name="connsiteY2679" fmla="*/ 2859097 h 6839191"/>
              <a:gd name="connsiteX2680" fmla="*/ 3132929 w 12192439"/>
              <a:gd name="connsiteY2680" fmla="*/ 2809294 h 6839191"/>
              <a:gd name="connsiteX2681" fmla="*/ 3182777 w 12192439"/>
              <a:gd name="connsiteY2681" fmla="*/ 2808109 h 6839191"/>
              <a:gd name="connsiteX2682" fmla="*/ 3126896 w 12192439"/>
              <a:gd name="connsiteY2682" fmla="*/ 2857452 h 6839191"/>
              <a:gd name="connsiteX2683" fmla="*/ 3076566 w 12192439"/>
              <a:gd name="connsiteY2683" fmla="*/ 2859097 h 6839191"/>
              <a:gd name="connsiteX2684" fmla="*/ 3135123 w 12192439"/>
              <a:gd name="connsiteY2684" fmla="*/ 2807407 h 6839191"/>
              <a:gd name="connsiteX2685" fmla="*/ 3192760 w 12192439"/>
              <a:gd name="connsiteY2685" fmla="*/ 2758503 h 6839191"/>
              <a:gd name="connsiteX2686" fmla="*/ 3238219 w 12192439"/>
              <a:gd name="connsiteY2686" fmla="*/ 2757977 h 6839191"/>
              <a:gd name="connsiteX2687" fmla="*/ 3241817 w 12192439"/>
              <a:gd name="connsiteY2687" fmla="*/ 2757933 h 6839191"/>
              <a:gd name="connsiteX2688" fmla="*/ 3184927 w 12192439"/>
              <a:gd name="connsiteY2688" fmla="*/ 2806244 h 6839191"/>
              <a:gd name="connsiteX2689" fmla="*/ 3135123 w 12192439"/>
              <a:gd name="connsiteY2689" fmla="*/ 2807407 h 6839191"/>
              <a:gd name="connsiteX2690" fmla="*/ 3238197 w 12192439"/>
              <a:gd name="connsiteY2690" fmla="*/ 2756243 h 6839191"/>
              <a:gd name="connsiteX2691" fmla="*/ 3194866 w 12192439"/>
              <a:gd name="connsiteY2691" fmla="*/ 2756748 h 6839191"/>
              <a:gd name="connsiteX2692" fmla="*/ 3246468 w 12192439"/>
              <a:gd name="connsiteY2692" fmla="*/ 2714514 h 6839191"/>
              <a:gd name="connsiteX2693" fmla="*/ 4002802 w 12192439"/>
              <a:gd name="connsiteY2693" fmla="*/ 2175119 h 6839191"/>
              <a:gd name="connsiteX2694" fmla="*/ 4505884 w 12192439"/>
              <a:gd name="connsiteY2694" fmla="*/ 1862548 h 6839191"/>
              <a:gd name="connsiteX2695" fmla="*/ 5281087 w 12192439"/>
              <a:gd name="connsiteY2695" fmla="*/ 1369853 h 6839191"/>
              <a:gd name="connsiteX2696" fmla="*/ 5316235 w 12192439"/>
              <a:gd name="connsiteY2696" fmla="*/ 1345999 h 6839191"/>
              <a:gd name="connsiteX2697" fmla="*/ 5593401 w 12192439"/>
              <a:gd name="connsiteY2697" fmla="*/ 1126921 h 6839191"/>
              <a:gd name="connsiteX2698" fmla="*/ 5696958 w 12192439"/>
              <a:gd name="connsiteY2698" fmla="*/ 886969 h 6839191"/>
              <a:gd name="connsiteX2699" fmla="*/ 5509020 w 12192439"/>
              <a:gd name="connsiteY2699" fmla="*/ 691100 h 6839191"/>
              <a:gd name="connsiteX2700" fmla="*/ 5410269 w 12192439"/>
              <a:gd name="connsiteY2700" fmla="*/ 654296 h 6839191"/>
              <a:gd name="connsiteX2701" fmla="*/ 4942050 w 12192439"/>
              <a:gd name="connsiteY2701" fmla="*/ 561122 h 6839191"/>
              <a:gd name="connsiteX2702" fmla="*/ 4804004 w 12192439"/>
              <a:gd name="connsiteY2702" fmla="*/ 543603 h 6839191"/>
              <a:gd name="connsiteX2703" fmla="*/ 3996133 w 12192439"/>
              <a:gd name="connsiteY2703" fmla="*/ 474648 h 6839191"/>
              <a:gd name="connsiteX2704" fmla="*/ 3347414 w 12192439"/>
              <a:gd name="connsiteY2704" fmla="*/ 446584 h 6839191"/>
              <a:gd name="connsiteX2705" fmla="*/ 2942316 w 12192439"/>
              <a:gd name="connsiteY2705" fmla="*/ 430908 h 6839191"/>
              <a:gd name="connsiteX2706" fmla="*/ 2549745 w 12192439"/>
              <a:gd name="connsiteY2706" fmla="*/ 410256 h 6839191"/>
              <a:gd name="connsiteX2707" fmla="*/ 2567341 w 12192439"/>
              <a:gd name="connsiteY2707" fmla="*/ 399901 h 6839191"/>
              <a:gd name="connsiteX2708" fmla="*/ 2949731 w 12192439"/>
              <a:gd name="connsiteY2708" fmla="*/ 419429 h 6839191"/>
              <a:gd name="connsiteX2709" fmla="*/ 3334272 w 12192439"/>
              <a:gd name="connsiteY2709" fmla="*/ 434660 h 6839191"/>
              <a:gd name="connsiteX2710" fmla="*/ 4014848 w 12192439"/>
              <a:gd name="connsiteY2710" fmla="*/ 465161 h 6839191"/>
              <a:gd name="connsiteX2711" fmla="*/ 4831055 w 12192439"/>
              <a:gd name="connsiteY2711" fmla="*/ 536667 h 6839191"/>
              <a:gd name="connsiteX2712" fmla="*/ 4970484 w 12192439"/>
              <a:gd name="connsiteY2712" fmla="*/ 554728 h 6839191"/>
              <a:gd name="connsiteX2713" fmla="*/ 5442938 w 12192439"/>
              <a:gd name="connsiteY2713" fmla="*/ 649491 h 6839191"/>
              <a:gd name="connsiteX2714" fmla="*/ 5542413 w 12192439"/>
              <a:gd name="connsiteY2714" fmla="*/ 686280 h 6839191"/>
              <a:gd name="connsiteX2715" fmla="*/ 5736428 w 12192439"/>
              <a:gd name="connsiteY2715" fmla="*/ 879261 h 6839191"/>
              <a:gd name="connsiteX2716" fmla="*/ 5636206 w 12192439"/>
              <a:gd name="connsiteY2716" fmla="*/ 1120115 h 6839191"/>
              <a:gd name="connsiteX2717" fmla="*/ 5358074 w 12192439"/>
              <a:gd name="connsiteY2717" fmla="*/ 1341662 h 6839191"/>
              <a:gd name="connsiteX2718" fmla="*/ 5322092 w 12192439"/>
              <a:gd name="connsiteY2718" fmla="*/ 1366232 h 6839191"/>
              <a:gd name="connsiteX2719" fmla="*/ 4544477 w 12192439"/>
              <a:gd name="connsiteY2719" fmla="*/ 1864033 h 6839191"/>
              <a:gd name="connsiteX2720" fmla="*/ 4032597 w 12192439"/>
              <a:gd name="connsiteY2720" fmla="*/ 2184531 h 6839191"/>
              <a:gd name="connsiteX2721" fmla="*/ 3270383 w 12192439"/>
              <a:gd name="connsiteY2721" fmla="*/ 2734325 h 6839191"/>
              <a:gd name="connsiteX2722" fmla="*/ 3243902 w 12192439"/>
              <a:gd name="connsiteY2722" fmla="*/ 2756177 h 6839191"/>
              <a:gd name="connsiteX2723" fmla="*/ 3238197 w 12192439"/>
              <a:gd name="connsiteY2723" fmla="*/ 2756243 h 6839191"/>
              <a:gd name="connsiteX2724" fmla="*/ 2546695 w 12192439"/>
              <a:gd name="connsiteY2724" fmla="*/ 410076 h 6839191"/>
              <a:gd name="connsiteX2725" fmla="*/ 2513149 w 12192439"/>
              <a:gd name="connsiteY2725" fmla="*/ 408023 h 6839191"/>
              <a:gd name="connsiteX2726" fmla="*/ 2529560 w 12192439"/>
              <a:gd name="connsiteY2726" fmla="*/ 397709 h 6839191"/>
              <a:gd name="connsiteX2727" fmla="*/ 2564225 w 12192439"/>
              <a:gd name="connsiteY2727" fmla="*/ 399721 h 6839191"/>
              <a:gd name="connsiteX2728" fmla="*/ 2546695 w 12192439"/>
              <a:gd name="connsiteY2728" fmla="*/ 410076 h 6839191"/>
              <a:gd name="connsiteX2729" fmla="*/ 2510056 w 12192439"/>
              <a:gd name="connsiteY2729" fmla="*/ 407832 h 6839191"/>
              <a:gd name="connsiteX2730" fmla="*/ 2477146 w 12192439"/>
              <a:gd name="connsiteY2730" fmla="*/ 405789 h 6839191"/>
              <a:gd name="connsiteX2731" fmla="*/ 2492350 w 12192439"/>
              <a:gd name="connsiteY2731" fmla="*/ 395508 h 6839191"/>
              <a:gd name="connsiteX2732" fmla="*/ 2526401 w 12192439"/>
              <a:gd name="connsiteY2732" fmla="*/ 397525 h 6839191"/>
              <a:gd name="connsiteX2733" fmla="*/ 2510056 w 12192439"/>
              <a:gd name="connsiteY2733" fmla="*/ 407832 h 6839191"/>
              <a:gd name="connsiteX2734" fmla="*/ 2474009 w 12192439"/>
              <a:gd name="connsiteY2734" fmla="*/ 405592 h 6839191"/>
              <a:gd name="connsiteX2735" fmla="*/ 2441823 w 12192439"/>
              <a:gd name="connsiteY2735" fmla="*/ 403527 h 6839191"/>
              <a:gd name="connsiteX2736" fmla="*/ 2455776 w 12192439"/>
              <a:gd name="connsiteY2736" fmla="*/ 393301 h 6839191"/>
              <a:gd name="connsiteX2737" fmla="*/ 2476685 w 12192439"/>
              <a:gd name="connsiteY2737" fmla="*/ 394567 h 6839191"/>
              <a:gd name="connsiteX2738" fmla="*/ 2489169 w 12192439"/>
              <a:gd name="connsiteY2738" fmla="*/ 395315 h 6839191"/>
              <a:gd name="connsiteX2739" fmla="*/ 2474009 w 12192439"/>
              <a:gd name="connsiteY2739" fmla="*/ 405592 h 6839191"/>
              <a:gd name="connsiteX2740" fmla="*/ 2438707 w 12192439"/>
              <a:gd name="connsiteY2740" fmla="*/ 403323 h 6839191"/>
              <a:gd name="connsiteX2741" fmla="*/ 2407355 w 12192439"/>
              <a:gd name="connsiteY2741" fmla="*/ 401160 h 6839191"/>
              <a:gd name="connsiteX2742" fmla="*/ 2419993 w 12192439"/>
              <a:gd name="connsiteY2742" fmla="*/ 391035 h 6839191"/>
              <a:gd name="connsiteX2743" fmla="*/ 2452639 w 12192439"/>
              <a:gd name="connsiteY2743" fmla="*/ 393108 h 6839191"/>
              <a:gd name="connsiteX2744" fmla="*/ 2438707 w 12192439"/>
              <a:gd name="connsiteY2744" fmla="*/ 403323 h 6839191"/>
              <a:gd name="connsiteX2745" fmla="*/ 2404305 w 12192439"/>
              <a:gd name="connsiteY2745" fmla="*/ 400938 h 6839191"/>
              <a:gd name="connsiteX2746" fmla="*/ 2373941 w 12192439"/>
              <a:gd name="connsiteY2746" fmla="*/ 398591 h 6839191"/>
              <a:gd name="connsiteX2747" fmla="*/ 2385130 w 12192439"/>
              <a:gd name="connsiteY2747" fmla="*/ 388595 h 6839191"/>
              <a:gd name="connsiteX2748" fmla="*/ 2416877 w 12192439"/>
              <a:gd name="connsiteY2748" fmla="*/ 390826 h 6839191"/>
              <a:gd name="connsiteX2749" fmla="*/ 2404305 w 12192439"/>
              <a:gd name="connsiteY2749" fmla="*/ 400938 h 6839191"/>
              <a:gd name="connsiteX2750" fmla="*/ 2370935 w 12192439"/>
              <a:gd name="connsiteY2750" fmla="*/ 398345 h 6839191"/>
              <a:gd name="connsiteX2751" fmla="*/ 2341579 w 12192439"/>
              <a:gd name="connsiteY2751" fmla="*/ 395741 h 6839191"/>
              <a:gd name="connsiteX2752" fmla="*/ 2351233 w 12192439"/>
              <a:gd name="connsiteY2752" fmla="*/ 385912 h 6839191"/>
              <a:gd name="connsiteX2753" fmla="*/ 2382036 w 12192439"/>
              <a:gd name="connsiteY2753" fmla="*/ 388371 h 6839191"/>
              <a:gd name="connsiteX2754" fmla="*/ 2370935 w 12192439"/>
              <a:gd name="connsiteY2754" fmla="*/ 398345 h 6839191"/>
              <a:gd name="connsiteX2755" fmla="*/ 2338640 w 12192439"/>
              <a:gd name="connsiteY2755" fmla="*/ 395460 h 6839191"/>
              <a:gd name="connsiteX2756" fmla="*/ 2310271 w 12192439"/>
              <a:gd name="connsiteY2756" fmla="*/ 392546 h 6839191"/>
              <a:gd name="connsiteX2757" fmla="*/ 2318367 w 12192439"/>
              <a:gd name="connsiteY2757" fmla="*/ 382906 h 6839191"/>
              <a:gd name="connsiteX2758" fmla="*/ 2348227 w 12192439"/>
              <a:gd name="connsiteY2758" fmla="*/ 385648 h 6839191"/>
              <a:gd name="connsiteX2759" fmla="*/ 2338640 w 12192439"/>
              <a:gd name="connsiteY2759" fmla="*/ 395460 h 6839191"/>
              <a:gd name="connsiteX2760" fmla="*/ 2307419 w 12192439"/>
              <a:gd name="connsiteY2760" fmla="*/ 392226 h 6839191"/>
              <a:gd name="connsiteX2761" fmla="*/ 2280060 w 12192439"/>
              <a:gd name="connsiteY2761" fmla="*/ 388948 h 6839191"/>
              <a:gd name="connsiteX2762" fmla="*/ 2286576 w 12192439"/>
              <a:gd name="connsiteY2762" fmla="*/ 379534 h 6839191"/>
              <a:gd name="connsiteX2763" fmla="*/ 2315449 w 12192439"/>
              <a:gd name="connsiteY2763" fmla="*/ 382614 h 6839191"/>
              <a:gd name="connsiteX2764" fmla="*/ 2307419 w 12192439"/>
              <a:gd name="connsiteY2764" fmla="*/ 392226 h 6839191"/>
              <a:gd name="connsiteX2765" fmla="*/ 2277273 w 12192439"/>
              <a:gd name="connsiteY2765" fmla="*/ 388584 h 6839191"/>
              <a:gd name="connsiteX2766" fmla="*/ 2250902 w 12192439"/>
              <a:gd name="connsiteY2766" fmla="*/ 384876 h 6839191"/>
              <a:gd name="connsiteX2767" fmla="*/ 2255816 w 12192439"/>
              <a:gd name="connsiteY2767" fmla="*/ 375729 h 6839191"/>
              <a:gd name="connsiteX2768" fmla="*/ 2283724 w 12192439"/>
              <a:gd name="connsiteY2768" fmla="*/ 379205 h 6839191"/>
              <a:gd name="connsiteX2769" fmla="*/ 2277273 w 12192439"/>
              <a:gd name="connsiteY2769" fmla="*/ 388584 h 6839191"/>
              <a:gd name="connsiteX2770" fmla="*/ 2248181 w 12192439"/>
              <a:gd name="connsiteY2770" fmla="*/ 384462 h 6839191"/>
              <a:gd name="connsiteX2771" fmla="*/ 2222731 w 12192439"/>
              <a:gd name="connsiteY2771" fmla="*/ 380240 h 6839191"/>
              <a:gd name="connsiteX2772" fmla="*/ 2226066 w 12192439"/>
              <a:gd name="connsiteY2772" fmla="*/ 371414 h 6839191"/>
              <a:gd name="connsiteX2773" fmla="*/ 2253052 w 12192439"/>
              <a:gd name="connsiteY2773" fmla="*/ 375359 h 6839191"/>
              <a:gd name="connsiteX2774" fmla="*/ 2248181 w 12192439"/>
              <a:gd name="connsiteY2774" fmla="*/ 384462 h 6839191"/>
              <a:gd name="connsiteX2775" fmla="*/ 2218606 w 12192439"/>
              <a:gd name="connsiteY2775" fmla="*/ 383792 h 6839191"/>
              <a:gd name="connsiteX2776" fmla="*/ 2215600 w 12192439"/>
              <a:gd name="connsiteY2776" fmla="*/ 392507 h 6839191"/>
              <a:gd name="connsiteX2777" fmla="*/ 2200594 w 12192439"/>
              <a:gd name="connsiteY2777" fmla="*/ 389236 h 6839191"/>
              <a:gd name="connsiteX2778" fmla="*/ 2203051 w 12192439"/>
              <a:gd name="connsiteY2778" fmla="*/ 380806 h 6839191"/>
              <a:gd name="connsiteX2779" fmla="*/ 2218606 w 12192439"/>
              <a:gd name="connsiteY2779" fmla="*/ 383792 h 6839191"/>
              <a:gd name="connsiteX2780" fmla="*/ 2221283 w 12192439"/>
              <a:gd name="connsiteY2780" fmla="*/ 384275 h 6839191"/>
              <a:gd name="connsiteX2781" fmla="*/ 2246141 w 12192439"/>
              <a:gd name="connsiteY2781" fmla="*/ 388420 h 6839191"/>
              <a:gd name="connsiteX2782" fmla="*/ 2241577 w 12192439"/>
              <a:gd name="connsiteY2782" fmla="*/ 397463 h 6839191"/>
              <a:gd name="connsiteX2783" fmla="*/ 2218255 w 12192439"/>
              <a:gd name="connsiteY2783" fmla="*/ 393053 h 6839191"/>
              <a:gd name="connsiteX2784" fmla="*/ 2221283 w 12192439"/>
              <a:gd name="connsiteY2784" fmla="*/ 384275 h 6839191"/>
              <a:gd name="connsiteX2785" fmla="*/ 2248839 w 12192439"/>
              <a:gd name="connsiteY2785" fmla="*/ 388843 h 6839191"/>
              <a:gd name="connsiteX2786" fmla="*/ 2274641 w 12192439"/>
              <a:gd name="connsiteY2786" fmla="*/ 392500 h 6839191"/>
              <a:gd name="connsiteX2787" fmla="*/ 2268519 w 12192439"/>
              <a:gd name="connsiteY2787" fmla="*/ 401823 h 6839191"/>
              <a:gd name="connsiteX2788" fmla="*/ 2244254 w 12192439"/>
              <a:gd name="connsiteY2788" fmla="*/ 397924 h 6839191"/>
              <a:gd name="connsiteX2789" fmla="*/ 2248839 w 12192439"/>
              <a:gd name="connsiteY2789" fmla="*/ 388843 h 6839191"/>
              <a:gd name="connsiteX2790" fmla="*/ 2266128 w 12192439"/>
              <a:gd name="connsiteY2790" fmla="*/ 405634 h 6839191"/>
              <a:gd name="connsiteX2791" fmla="*/ 2260380 w 12192439"/>
              <a:gd name="connsiteY2791" fmla="*/ 414877 h 6839191"/>
              <a:gd name="connsiteX2792" fmla="*/ 2238155 w 12192439"/>
              <a:gd name="connsiteY2792" fmla="*/ 410833 h 6839191"/>
              <a:gd name="connsiteX2793" fmla="*/ 2242411 w 12192439"/>
              <a:gd name="connsiteY2793" fmla="*/ 401796 h 6839191"/>
              <a:gd name="connsiteX2794" fmla="*/ 2266128 w 12192439"/>
              <a:gd name="connsiteY2794" fmla="*/ 405634 h 6839191"/>
              <a:gd name="connsiteX2795" fmla="*/ 2268827 w 12192439"/>
              <a:gd name="connsiteY2795" fmla="*/ 406039 h 6839191"/>
              <a:gd name="connsiteX2796" fmla="*/ 2293575 w 12192439"/>
              <a:gd name="connsiteY2796" fmla="*/ 409453 h 6839191"/>
              <a:gd name="connsiteX2797" fmla="*/ 2286313 w 12192439"/>
              <a:gd name="connsiteY2797" fmla="*/ 418938 h 6839191"/>
              <a:gd name="connsiteX2798" fmla="*/ 2263013 w 12192439"/>
              <a:gd name="connsiteY2798" fmla="*/ 415318 h 6839191"/>
              <a:gd name="connsiteX2799" fmla="*/ 2268827 w 12192439"/>
              <a:gd name="connsiteY2799" fmla="*/ 406039 h 6839191"/>
              <a:gd name="connsiteX2800" fmla="*/ 2296339 w 12192439"/>
              <a:gd name="connsiteY2800" fmla="*/ 409809 h 6839191"/>
              <a:gd name="connsiteX2801" fmla="*/ 2322185 w 12192439"/>
              <a:gd name="connsiteY2801" fmla="*/ 412869 h 6839191"/>
              <a:gd name="connsiteX2802" fmla="*/ 2313430 w 12192439"/>
              <a:gd name="connsiteY2802" fmla="*/ 422562 h 6839191"/>
              <a:gd name="connsiteX2803" fmla="*/ 2289033 w 12192439"/>
              <a:gd name="connsiteY2803" fmla="*/ 419328 h 6839191"/>
              <a:gd name="connsiteX2804" fmla="*/ 2296339 w 12192439"/>
              <a:gd name="connsiteY2804" fmla="*/ 409809 h 6839191"/>
              <a:gd name="connsiteX2805" fmla="*/ 2310139 w 12192439"/>
              <a:gd name="connsiteY2805" fmla="*/ 426220 h 6839191"/>
              <a:gd name="connsiteX2806" fmla="*/ 2301780 w 12192439"/>
              <a:gd name="connsiteY2806" fmla="*/ 435834 h 6839191"/>
              <a:gd name="connsiteX2807" fmla="*/ 2279314 w 12192439"/>
              <a:gd name="connsiteY2807" fmla="*/ 432444 h 6839191"/>
              <a:gd name="connsiteX2808" fmla="*/ 2286247 w 12192439"/>
              <a:gd name="connsiteY2808" fmla="*/ 423008 h 6839191"/>
              <a:gd name="connsiteX2809" fmla="*/ 2310139 w 12192439"/>
              <a:gd name="connsiteY2809" fmla="*/ 426220 h 6839191"/>
              <a:gd name="connsiteX2810" fmla="*/ 2298709 w 12192439"/>
              <a:gd name="connsiteY2810" fmla="*/ 439377 h 6839191"/>
              <a:gd name="connsiteX2811" fmla="*/ 2290745 w 12192439"/>
              <a:gd name="connsiteY2811" fmla="*/ 448897 h 6839191"/>
              <a:gd name="connsiteX2812" fmla="*/ 2270187 w 12192439"/>
              <a:gd name="connsiteY2812" fmla="*/ 445362 h 6839191"/>
              <a:gd name="connsiteX2813" fmla="*/ 2276747 w 12192439"/>
              <a:gd name="connsiteY2813" fmla="*/ 436023 h 6839191"/>
              <a:gd name="connsiteX2814" fmla="*/ 2298709 w 12192439"/>
              <a:gd name="connsiteY2814" fmla="*/ 439377 h 6839191"/>
              <a:gd name="connsiteX2815" fmla="*/ 2301407 w 12192439"/>
              <a:gd name="connsiteY2815" fmla="*/ 439761 h 6839191"/>
              <a:gd name="connsiteX2816" fmla="*/ 2324576 w 12192439"/>
              <a:gd name="connsiteY2816" fmla="*/ 442822 h 6839191"/>
              <a:gd name="connsiteX2817" fmla="*/ 2315120 w 12192439"/>
              <a:gd name="connsiteY2817" fmla="*/ 452541 h 6839191"/>
              <a:gd name="connsiteX2818" fmla="*/ 2293399 w 12192439"/>
              <a:gd name="connsiteY2818" fmla="*/ 449322 h 6839191"/>
              <a:gd name="connsiteX2819" fmla="*/ 2301407 w 12192439"/>
              <a:gd name="connsiteY2819" fmla="*/ 439761 h 6839191"/>
              <a:gd name="connsiteX2820" fmla="*/ 2311851 w 12192439"/>
              <a:gd name="connsiteY2820" fmla="*/ 455959 h 6839191"/>
              <a:gd name="connsiteX2821" fmla="*/ 2302812 w 12192439"/>
              <a:gd name="connsiteY2821" fmla="*/ 465569 h 6839191"/>
              <a:gd name="connsiteX2822" fmla="*/ 2282890 w 12192439"/>
              <a:gd name="connsiteY2822" fmla="*/ 462208 h 6839191"/>
              <a:gd name="connsiteX2823" fmla="*/ 2290525 w 12192439"/>
              <a:gd name="connsiteY2823" fmla="*/ 452756 h 6839191"/>
              <a:gd name="connsiteX2824" fmla="*/ 2311851 w 12192439"/>
              <a:gd name="connsiteY2824" fmla="*/ 455959 h 6839191"/>
              <a:gd name="connsiteX2825" fmla="*/ 2314549 w 12192439"/>
              <a:gd name="connsiteY2825" fmla="*/ 456341 h 6839191"/>
              <a:gd name="connsiteX2826" fmla="*/ 2337082 w 12192439"/>
              <a:gd name="connsiteY2826" fmla="*/ 459255 h 6839191"/>
              <a:gd name="connsiteX2827" fmla="*/ 2326573 w 12192439"/>
              <a:gd name="connsiteY2827" fmla="*/ 469051 h 6839191"/>
              <a:gd name="connsiteX2828" fmla="*/ 2305423 w 12192439"/>
              <a:gd name="connsiteY2828" fmla="*/ 465981 h 6839191"/>
              <a:gd name="connsiteX2829" fmla="*/ 2314549 w 12192439"/>
              <a:gd name="connsiteY2829" fmla="*/ 456341 h 6839191"/>
              <a:gd name="connsiteX2830" fmla="*/ 2339824 w 12192439"/>
              <a:gd name="connsiteY2830" fmla="*/ 459584 h 6839191"/>
              <a:gd name="connsiteX2831" fmla="*/ 2363585 w 12192439"/>
              <a:gd name="connsiteY2831" fmla="*/ 462249 h 6839191"/>
              <a:gd name="connsiteX2832" fmla="*/ 2351716 w 12192439"/>
              <a:gd name="connsiteY2832" fmla="*/ 472234 h 6839191"/>
              <a:gd name="connsiteX2833" fmla="*/ 2329249 w 12192439"/>
              <a:gd name="connsiteY2833" fmla="*/ 469408 h 6839191"/>
              <a:gd name="connsiteX2834" fmla="*/ 2339824 w 12192439"/>
              <a:gd name="connsiteY2834" fmla="*/ 459584 h 6839191"/>
              <a:gd name="connsiteX2835" fmla="*/ 2347810 w 12192439"/>
              <a:gd name="connsiteY2835" fmla="*/ 475538 h 6839191"/>
              <a:gd name="connsiteX2836" fmla="*/ 2336446 w 12192439"/>
              <a:gd name="connsiteY2836" fmla="*/ 485416 h 6839191"/>
              <a:gd name="connsiteX2837" fmla="*/ 2315690 w 12192439"/>
              <a:gd name="connsiteY2837" fmla="*/ 482436 h 6839191"/>
              <a:gd name="connsiteX2838" fmla="*/ 2325804 w 12192439"/>
              <a:gd name="connsiteY2838" fmla="*/ 472724 h 6839191"/>
              <a:gd name="connsiteX2839" fmla="*/ 2347810 w 12192439"/>
              <a:gd name="connsiteY2839" fmla="*/ 475538 h 6839191"/>
              <a:gd name="connsiteX2840" fmla="*/ 2332760 w 12192439"/>
              <a:gd name="connsiteY2840" fmla="*/ 488604 h 6839191"/>
              <a:gd name="connsiteX2841" fmla="*/ 2321834 w 12192439"/>
              <a:gd name="connsiteY2841" fmla="*/ 498345 h 6839191"/>
              <a:gd name="connsiteX2842" fmla="*/ 2302768 w 12192439"/>
              <a:gd name="connsiteY2842" fmla="*/ 495205 h 6839191"/>
              <a:gd name="connsiteX2843" fmla="*/ 2312421 w 12192439"/>
              <a:gd name="connsiteY2843" fmla="*/ 485631 h 6839191"/>
              <a:gd name="connsiteX2844" fmla="*/ 2332760 w 12192439"/>
              <a:gd name="connsiteY2844" fmla="*/ 488604 h 6839191"/>
              <a:gd name="connsiteX2845" fmla="*/ 2335436 w 12192439"/>
              <a:gd name="connsiteY2845" fmla="*/ 488963 h 6839191"/>
              <a:gd name="connsiteX2846" fmla="*/ 2357091 w 12192439"/>
              <a:gd name="connsiteY2846" fmla="*/ 491713 h 6839191"/>
              <a:gd name="connsiteX2847" fmla="*/ 2344761 w 12192439"/>
              <a:gd name="connsiteY2847" fmla="*/ 501638 h 6839191"/>
              <a:gd name="connsiteX2848" fmla="*/ 2324422 w 12192439"/>
              <a:gd name="connsiteY2848" fmla="*/ 498735 h 6839191"/>
              <a:gd name="connsiteX2849" fmla="*/ 2335436 w 12192439"/>
              <a:gd name="connsiteY2849" fmla="*/ 488963 h 6839191"/>
              <a:gd name="connsiteX2850" fmla="*/ 2359768 w 12192439"/>
              <a:gd name="connsiteY2850" fmla="*/ 492033 h 6839191"/>
              <a:gd name="connsiteX2851" fmla="*/ 2382739 w 12192439"/>
              <a:gd name="connsiteY2851" fmla="*/ 494560 h 6839191"/>
              <a:gd name="connsiteX2852" fmla="*/ 2369048 w 12192439"/>
              <a:gd name="connsiteY2852" fmla="*/ 504670 h 6839191"/>
              <a:gd name="connsiteX2853" fmla="*/ 2347372 w 12192439"/>
              <a:gd name="connsiteY2853" fmla="*/ 501989 h 6839191"/>
              <a:gd name="connsiteX2854" fmla="*/ 2359768 w 12192439"/>
              <a:gd name="connsiteY2854" fmla="*/ 492033 h 6839191"/>
              <a:gd name="connsiteX2855" fmla="*/ 2364923 w 12192439"/>
              <a:gd name="connsiteY2855" fmla="*/ 507764 h 6839191"/>
              <a:gd name="connsiteX2856" fmla="*/ 2351782 w 12192439"/>
              <a:gd name="connsiteY2856" fmla="*/ 517740 h 6839191"/>
              <a:gd name="connsiteX2857" fmla="*/ 2331663 w 12192439"/>
              <a:gd name="connsiteY2857" fmla="*/ 514874 h 6839191"/>
              <a:gd name="connsiteX2858" fmla="*/ 2343620 w 12192439"/>
              <a:gd name="connsiteY2858" fmla="*/ 505070 h 6839191"/>
              <a:gd name="connsiteX2859" fmla="*/ 2364923 w 12192439"/>
              <a:gd name="connsiteY2859" fmla="*/ 507764 h 6839191"/>
              <a:gd name="connsiteX2860" fmla="*/ 2367534 w 12192439"/>
              <a:gd name="connsiteY2860" fmla="*/ 508073 h 6839191"/>
              <a:gd name="connsiteX2861" fmla="*/ 2390220 w 12192439"/>
              <a:gd name="connsiteY2861" fmla="*/ 510572 h 6839191"/>
              <a:gd name="connsiteX2862" fmla="*/ 2375784 w 12192439"/>
              <a:gd name="connsiteY2862" fmla="*/ 520735 h 6839191"/>
              <a:gd name="connsiteX2863" fmla="*/ 2354348 w 12192439"/>
              <a:gd name="connsiteY2863" fmla="*/ 518080 h 6839191"/>
              <a:gd name="connsiteX2864" fmla="*/ 2367534 w 12192439"/>
              <a:gd name="connsiteY2864" fmla="*/ 508073 h 6839191"/>
              <a:gd name="connsiteX2865" fmla="*/ 2371571 w 12192439"/>
              <a:gd name="connsiteY2865" fmla="*/ 523721 h 6839191"/>
              <a:gd name="connsiteX2866" fmla="*/ 2362115 w 12192439"/>
              <a:gd name="connsiteY2866" fmla="*/ 530432 h 6839191"/>
              <a:gd name="connsiteX2867" fmla="*/ 2357530 w 12192439"/>
              <a:gd name="connsiteY2867" fmla="*/ 533716 h 6839191"/>
              <a:gd name="connsiteX2868" fmla="*/ 2337521 w 12192439"/>
              <a:gd name="connsiteY2868" fmla="*/ 530862 h 6839191"/>
              <a:gd name="connsiteX2869" fmla="*/ 2347196 w 12192439"/>
              <a:gd name="connsiteY2869" fmla="*/ 523523 h 6839191"/>
              <a:gd name="connsiteX2870" fmla="*/ 2350443 w 12192439"/>
              <a:gd name="connsiteY2870" fmla="*/ 521046 h 6839191"/>
              <a:gd name="connsiteX2871" fmla="*/ 2371571 w 12192439"/>
              <a:gd name="connsiteY2871" fmla="*/ 523721 h 6839191"/>
              <a:gd name="connsiteX2872" fmla="*/ 3033279 w 12192439"/>
              <a:gd name="connsiteY2872" fmla="*/ 2529187 h 6839191"/>
              <a:gd name="connsiteX2873" fmla="*/ 3745469 w 12192439"/>
              <a:gd name="connsiteY2873" fmla="*/ 2070751 h 6839191"/>
              <a:gd name="connsiteX2874" fmla="*/ 4172639 w 12192439"/>
              <a:gd name="connsiteY2874" fmla="*/ 1823477 h 6839191"/>
              <a:gd name="connsiteX2875" fmla="*/ 4933449 w 12192439"/>
              <a:gd name="connsiteY2875" fmla="*/ 1370309 h 6839191"/>
              <a:gd name="connsiteX2876" fmla="*/ 4960655 w 12192439"/>
              <a:gd name="connsiteY2876" fmla="*/ 1352818 h 6839191"/>
              <a:gd name="connsiteX2877" fmla="*/ 5225513 w 12192439"/>
              <a:gd name="connsiteY2877" fmla="*/ 1157790 h 6839191"/>
              <a:gd name="connsiteX2878" fmla="*/ 5347235 w 12192439"/>
              <a:gd name="connsiteY2878" fmla="*/ 954908 h 6839191"/>
              <a:gd name="connsiteX2879" fmla="*/ 5227839 w 12192439"/>
              <a:gd name="connsiteY2879" fmla="*/ 761295 h 6839191"/>
              <a:gd name="connsiteX2880" fmla="*/ 5138434 w 12192439"/>
              <a:gd name="connsiteY2880" fmla="*/ 725706 h 6839191"/>
              <a:gd name="connsiteX2881" fmla="*/ 4709794 w 12192439"/>
              <a:gd name="connsiteY2881" fmla="*/ 646527 h 6839191"/>
              <a:gd name="connsiteX2882" fmla="*/ 4583398 w 12192439"/>
              <a:gd name="connsiteY2882" fmla="*/ 633409 h 6839191"/>
              <a:gd name="connsiteX2883" fmla="*/ 3844484 w 12192439"/>
              <a:gd name="connsiteY2883" fmla="*/ 585065 h 6839191"/>
              <a:gd name="connsiteX2884" fmla="*/ 3383088 w 12192439"/>
              <a:gd name="connsiteY2884" fmla="*/ 572028 h 6839191"/>
              <a:gd name="connsiteX2885" fmla="*/ 2881410 w 12192439"/>
              <a:gd name="connsiteY2885" fmla="*/ 557297 h 6839191"/>
              <a:gd name="connsiteX2886" fmla="*/ 2454438 w 12192439"/>
              <a:gd name="connsiteY2886" fmla="*/ 528552 h 6839191"/>
              <a:gd name="connsiteX2887" fmla="*/ 2378351 w 12192439"/>
              <a:gd name="connsiteY2887" fmla="*/ 521024 h 6839191"/>
              <a:gd name="connsiteX2888" fmla="*/ 2392875 w 12192439"/>
              <a:gd name="connsiteY2888" fmla="*/ 510842 h 6839191"/>
              <a:gd name="connsiteX2889" fmla="*/ 2456632 w 12192439"/>
              <a:gd name="connsiteY2889" fmla="*/ 516726 h 6839191"/>
              <a:gd name="connsiteX2890" fmla="*/ 2888870 w 12192439"/>
              <a:gd name="connsiteY2890" fmla="*/ 545048 h 6839191"/>
              <a:gd name="connsiteX2891" fmla="*/ 3383505 w 12192439"/>
              <a:gd name="connsiteY2891" fmla="*/ 560242 h 6839191"/>
              <a:gd name="connsiteX2892" fmla="*/ 3863287 w 12192439"/>
              <a:gd name="connsiteY2892" fmla="*/ 574812 h 6839191"/>
              <a:gd name="connsiteX2893" fmla="*/ 4610625 w 12192439"/>
              <a:gd name="connsiteY2893" fmla="*/ 625717 h 6839191"/>
              <a:gd name="connsiteX2894" fmla="*/ 4738425 w 12192439"/>
              <a:gd name="connsiteY2894" fmla="*/ 639381 h 6839191"/>
              <a:gd name="connsiteX2895" fmla="*/ 5171343 w 12192439"/>
              <a:gd name="connsiteY2895" fmla="*/ 720162 h 6839191"/>
              <a:gd name="connsiteX2896" fmla="*/ 5261407 w 12192439"/>
              <a:gd name="connsiteY2896" fmla="*/ 755693 h 6839191"/>
              <a:gd name="connsiteX2897" fmla="*/ 5387408 w 12192439"/>
              <a:gd name="connsiteY2897" fmla="*/ 946165 h 6839191"/>
              <a:gd name="connsiteX2898" fmla="*/ 5269020 w 12192439"/>
              <a:gd name="connsiteY2898" fmla="*/ 1151373 h 6839191"/>
              <a:gd name="connsiteX2899" fmla="*/ 5003393 w 12192439"/>
              <a:gd name="connsiteY2899" fmla="*/ 1348863 h 6839191"/>
              <a:gd name="connsiteX2900" fmla="*/ 4974959 w 12192439"/>
              <a:gd name="connsiteY2900" fmla="*/ 1367266 h 6839191"/>
              <a:gd name="connsiteX2901" fmla="*/ 4213119 w 12192439"/>
              <a:gd name="connsiteY2901" fmla="*/ 1825103 h 6839191"/>
              <a:gd name="connsiteX2902" fmla="*/ 3775790 w 12192439"/>
              <a:gd name="connsiteY2902" fmla="*/ 2080742 h 6839191"/>
              <a:gd name="connsiteX2903" fmla="*/ 3057851 w 12192439"/>
              <a:gd name="connsiteY2903" fmla="*/ 2549460 h 6839191"/>
              <a:gd name="connsiteX2904" fmla="*/ 2780399 w 12192439"/>
              <a:gd name="connsiteY2904" fmla="*/ 2767323 h 6839191"/>
              <a:gd name="connsiteX2905" fmla="*/ 2726581 w 12192439"/>
              <a:gd name="connsiteY2905" fmla="*/ 2768464 h 6839191"/>
              <a:gd name="connsiteX2906" fmla="*/ 3033279 w 12192439"/>
              <a:gd name="connsiteY2906" fmla="*/ 2529187 h 6839191"/>
              <a:gd name="connsiteX2907" fmla="*/ 2778359 w 12192439"/>
              <a:gd name="connsiteY2907" fmla="*/ 2769100 h 6839191"/>
              <a:gd name="connsiteX2908" fmla="*/ 2722324 w 12192439"/>
              <a:gd name="connsiteY2908" fmla="*/ 2819277 h 6839191"/>
              <a:gd name="connsiteX2909" fmla="*/ 2669493 w 12192439"/>
              <a:gd name="connsiteY2909" fmla="*/ 2820022 h 6839191"/>
              <a:gd name="connsiteX2910" fmla="*/ 2724562 w 12192439"/>
              <a:gd name="connsiteY2910" fmla="*/ 2770241 h 6839191"/>
              <a:gd name="connsiteX2911" fmla="*/ 2778359 w 12192439"/>
              <a:gd name="connsiteY2911" fmla="*/ 2769100 h 6839191"/>
              <a:gd name="connsiteX2912" fmla="*/ 2783910 w 12192439"/>
              <a:gd name="connsiteY2912" fmla="*/ 2768968 h 6839191"/>
              <a:gd name="connsiteX2913" fmla="*/ 2837882 w 12192439"/>
              <a:gd name="connsiteY2913" fmla="*/ 2767608 h 6839191"/>
              <a:gd name="connsiteX2914" fmla="*/ 2780904 w 12192439"/>
              <a:gd name="connsiteY2914" fmla="*/ 2818048 h 6839191"/>
              <a:gd name="connsiteX2915" fmla="*/ 2727700 w 12192439"/>
              <a:gd name="connsiteY2915" fmla="*/ 2819189 h 6839191"/>
              <a:gd name="connsiteX2916" fmla="*/ 2783910 w 12192439"/>
              <a:gd name="connsiteY2916" fmla="*/ 2768968 h 6839191"/>
              <a:gd name="connsiteX2917" fmla="*/ 2778841 w 12192439"/>
              <a:gd name="connsiteY2917" fmla="*/ 2819913 h 6839191"/>
              <a:gd name="connsiteX2918" fmla="*/ 2777744 w 12192439"/>
              <a:gd name="connsiteY2918" fmla="*/ 2820900 h 6839191"/>
              <a:gd name="connsiteX2919" fmla="*/ 2725506 w 12192439"/>
              <a:gd name="connsiteY2919" fmla="*/ 2869804 h 6839191"/>
              <a:gd name="connsiteX2920" fmla="*/ 2673442 w 12192439"/>
              <a:gd name="connsiteY2920" fmla="*/ 2870440 h 6839191"/>
              <a:gd name="connsiteX2921" fmla="*/ 2725637 w 12192439"/>
              <a:gd name="connsiteY2921" fmla="*/ 2821032 h 6839191"/>
              <a:gd name="connsiteX2922" fmla="*/ 2778841 w 12192439"/>
              <a:gd name="connsiteY2922" fmla="*/ 2819913 h 6839191"/>
              <a:gd name="connsiteX2923" fmla="*/ 2723465 w 12192439"/>
              <a:gd name="connsiteY2923" fmla="*/ 2871779 h 6839191"/>
              <a:gd name="connsiteX2924" fmla="*/ 2674166 w 12192439"/>
              <a:gd name="connsiteY2924" fmla="*/ 2920683 h 6839191"/>
              <a:gd name="connsiteX2925" fmla="*/ 2623551 w 12192439"/>
              <a:gd name="connsiteY2925" fmla="*/ 2920595 h 6839191"/>
              <a:gd name="connsiteX2926" fmla="*/ 2671446 w 12192439"/>
              <a:gd name="connsiteY2926" fmla="*/ 2872371 h 6839191"/>
              <a:gd name="connsiteX2927" fmla="*/ 2723465 w 12192439"/>
              <a:gd name="connsiteY2927" fmla="*/ 2871779 h 6839191"/>
              <a:gd name="connsiteX2928" fmla="*/ 2729170 w 12192439"/>
              <a:gd name="connsiteY2928" fmla="*/ 2871669 h 6839191"/>
              <a:gd name="connsiteX2929" fmla="*/ 2781035 w 12192439"/>
              <a:gd name="connsiteY2929" fmla="*/ 2870616 h 6839191"/>
              <a:gd name="connsiteX2930" fmla="*/ 2730245 w 12192439"/>
              <a:gd name="connsiteY2930" fmla="*/ 2920178 h 6839191"/>
              <a:gd name="connsiteX2931" fmla="*/ 2679607 w 12192439"/>
              <a:gd name="connsiteY2931" fmla="*/ 2920661 h 6839191"/>
              <a:gd name="connsiteX2932" fmla="*/ 2729170 w 12192439"/>
              <a:gd name="connsiteY2932" fmla="*/ 2871669 h 6839191"/>
              <a:gd name="connsiteX2933" fmla="*/ 2786608 w 12192439"/>
              <a:gd name="connsiteY2933" fmla="*/ 2870484 h 6839191"/>
              <a:gd name="connsiteX2934" fmla="*/ 2838452 w 12192439"/>
              <a:gd name="connsiteY2934" fmla="*/ 2869102 h 6839191"/>
              <a:gd name="connsiteX2935" fmla="*/ 2786455 w 12192439"/>
              <a:gd name="connsiteY2935" fmla="*/ 2919169 h 6839191"/>
              <a:gd name="connsiteX2936" fmla="*/ 2735598 w 12192439"/>
              <a:gd name="connsiteY2936" fmla="*/ 2920090 h 6839191"/>
              <a:gd name="connsiteX2937" fmla="*/ 2786608 w 12192439"/>
              <a:gd name="connsiteY2937" fmla="*/ 2870484 h 6839191"/>
              <a:gd name="connsiteX2938" fmla="*/ 2784370 w 12192439"/>
              <a:gd name="connsiteY2938" fmla="*/ 2921231 h 6839191"/>
              <a:gd name="connsiteX2939" fmla="*/ 2736059 w 12192439"/>
              <a:gd name="connsiteY2939" fmla="*/ 2970399 h 6839191"/>
              <a:gd name="connsiteX2940" fmla="*/ 2686496 w 12192439"/>
              <a:gd name="connsiteY2940" fmla="*/ 2970706 h 6839191"/>
              <a:gd name="connsiteX2941" fmla="*/ 2733558 w 12192439"/>
              <a:gd name="connsiteY2941" fmla="*/ 2922153 h 6839191"/>
              <a:gd name="connsiteX2942" fmla="*/ 2784370 w 12192439"/>
              <a:gd name="connsiteY2942" fmla="*/ 2921231 h 6839191"/>
              <a:gd name="connsiteX2943" fmla="*/ 2789965 w 12192439"/>
              <a:gd name="connsiteY2943" fmla="*/ 2921100 h 6839191"/>
              <a:gd name="connsiteX2944" fmla="*/ 2840887 w 12192439"/>
              <a:gd name="connsiteY2944" fmla="*/ 2919761 h 6839191"/>
              <a:gd name="connsiteX2945" fmla="*/ 2791281 w 12192439"/>
              <a:gd name="connsiteY2945" fmla="*/ 2969521 h 6839191"/>
              <a:gd name="connsiteX2946" fmla="*/ 2741434 w 12192439"/>
              <a:gd name="connsiteY2946" fmla="*/ 2970333 h 6839191"/>
              <a:gd name="connsiteX2947" fmla="*/ 2789965 w 12192439"/>
              <a:gd name="connsiteY2947" fmla="*/ 2921100 h 6839191"/>
              <a:gd name="connsiteX2948" fmla="*/ 2789175 w 12192439"/>
              <a:gd name="connsiteY2948" fmla="*/ 2971671 h 6839191"/>
              <a:gd name="connsiteX2949" fmla="*/ 2743255 w 12192439"/>
              <a:gd name="connsiteY2949" fmla="*/ 3020443 h 6839191"/>
              <a:gd name="connsiteX2950" fmla="*/ 2694768 w 12192439"/>
              <a:gd name="connsiteY2950" fmla="*/ 3020575 h 6839191"/>
              <a:gd name="connsiteX2951" fmla="*/ 2739393 w 12192439"/>
              <a:gd name="connsiteY2951" fmla="*/ 2972483 h 6839191"/>
              <a:gd name="connsiteX2952" fmla="*/ 2789175 w 12192439"/>
              <a:gd name="connsiteY2952" fmla="*/ 2971671 h 6839191"/>
              <a:gd name="connsiteX2953" fmla="*/ 2794792 w 12192439"/>
              <a:gd name="connsiteY2953" fmla="*/ 2971561 h 6839191"/>
              <a:gd name="connsiteX2954" fmla="*/ 2844749 w 12192439"/>
              <a:gd name="connsiteY2954" fmla="*/ 2970333 h 6839191"/>
              <a:gd name="connsiteX2955" fmla="*/ 2797447 w 12192439"/>
              <a:gd name="connsiteY2955" fmla="*/ 3019741 h 6839191"/>
              <a:gd name="connsiteX2956" fmla="*/ 2748630 w 12192439"/>
              <a:gd name="connsiteY2956" fmla="*/ 3020400 h 6839191"/>
              <a:gd name="connsiteX2957" fmla="*/ 2794792 w 12192439"/>
              <a:gd name="connsiteY2957" fmla="*/ 2971561 h 6839191"/>
              <a:gd name="connsiteX2958" fmla="*/ 2795340 w 12192439"/>
              <a:gd name="connsiteY2958" fmla="*/ 3021979 h 6839191"/>
              <a:gd name="connsiteX2959" fmla="*/ 2751680 w 12192439"/>
              <a:gd name="connsiteY2959" fmla="*/ 3070335 h 6839191"/>
              <a:gd name="connsiteX2960" fmla="*/ 2704268 w 12192439"/>
              <a:gd name="connsiteY2960" fmla="*/ 3070247 h 6839191"/>
              <a:gd name="connsiteX2961" fmla="*/ 2746590 w 12192439"/>
              <a:gd name="connsiteY2961" fmla="*/ 3022637 h 6839191"/>
              <a:gd name="connsiteX2962" fmla="*/ 2795340 w 12192439"/>
              <a:gd name="connsiteY2962" fmla="*/ 3021979 h 6839191"/>
              <a:gd name="connsiteX2963" fmla="*/ 2800957 w 12192439"/>
              <a:gd name="connsiteY2963" fmla="*/ 3021869 h 6839191"/>
              <a:gd name="connsiteX2964" fmla="*/ 2849949 w 12192439"/>
              <a:gd name="connsiteY2964" fmla="*/ 3020750 h 6839191"/>
              <a:gd name="connsiteX2965" fmla="*/ 2804862 w 12192439"/>
              <a:gd name="connsiteY2965" fmla="*/ 3069786 h 6839191"/>
              <a:gd name="connsiteX2966" fmla="*/ 2757055 w 12192439"/>
              <a:gd name="connsiteY2966" fmla="*/ 3070291 h 6839191"/>
              <a:gd name="connsiteX2967" fmla="*/ 2800957 w 12192439"/>
              <a:gd name="connsiteY2967" fmla="*/ 3021869 h 6839191"/>
              <a:gd name="connsiteX2968" fmla="*/ 2802778 w 12192439"/>
              <a:gd name="connsiteY2968" fmla="*/ 3072134 h 6839191"/>
              <a:gd name="connsiteX2969" fmla="*/ 2761246 w 12192439"/>
              <a:gd name="connsiteY2969" fmla="*/ 3120028 h 6839191"/>
              <a:gd name="connsiteX2970" fmla="*/ 2714930 w 12192439"/>
              <a:gd name="connsiteY2970" fmla="*/ 3119721 h 6839191"/>
              <a:gd name="connsiteX2971" fmla="*/ 2755037 w 12192439"/>
              <a:gd name="connsiteY2971" fmla="*/ 3072616 h 6839191"/>
              <a:gd name="connsiteX2972" fmla="*/ 2802778 w 12192439"/>
              <a:gd name="connsiteY2972" fmla="*/ 3072134 h 6839191"/>
              <a:gd name="connsiteX2973" fmla="*/ 2764624 w 12192439"/>
              <a:gd name="connsiteY2973" fmla="*/ 3122442 h 6839191"/>
              <a:gd name="connsiteX2974" fmla="*/ 2811642 w 12192439"/>
              <a:gd name="connsiteY2974" fmla="*/ 3122135 h 6839191"/>
              <a:gd name="connsiteX2975" fmla="*/ 2772128 w 12192439"/>
              <a:gd name="connsiteY2975" fmla="*/ 3169591 h 6839191"/>
              <a:gd name="connsiteX2976" fmla="*/ 2726603 w 12192439"/>
              <a:gd name="connsiteY2976" fmla="*/ 3169064 h 6839191"/>
              <a:gd name="connsiteX2977" fmla="*/ 2764624 w 12192439"/>
              <a:gd name="connsiteY2977" fmla="*/ 3122442 h 6839191"/>
              <a:gd name="connsiteX2978" fmla="*/ 2816973 w 12192439"/>
              <a:gd name="connsiteY2978" fmla="*/ 3122069 h 6839191"/>
              <a:gd name="connsiteX2979" fmla="*/ 2864473 w 12192439"/>
              <a:gd name="connsiteY2979" fmla="*/ 3121213 h 6839191"/>
              <a:gd name="connsiteX2980" fmla="*/ 2823445 w 12192439"/>
              <a:gd name="connsiteY2980" fmla="*/ 3169481 h 6839191"/>
              <a:gd name="connsiteX2981" fmla="*/ 2777306 w 12192439"/>
              <a:gd name="connsiteY2981" fmla="*/ 3169613 h 6839191"/>
              <a:gd name="connsiteX2982" fmla="*/ 2816973 w 12192439"/>
              <a:gd name="connsiteY2982" fmla="*/ 3122069 h 6839191"/>
              <a:gd name="connsiteX2983" fmla="*/ 2821361 w 12192439"/>
              <a:gd name="connsiteY2983" fmla="*/ 3172004 h 6839191"/>
              <a:gd name="connsiteX2984" fmla="*/ 2783778 w 12192439"/>
              <a:gd name="connsiteY2984" fmla="*/ 3218978 h 6839191"/>
              <a:gd name="connsiteX2985" fmla="*/ 2739240 w 12192439"/>
              <a:gd name="connsiteY2985" fmla="*/ 3218231 h 6839191"/>
              <a:gd name="connsiteX2986" fmla="*/ 2775287 w 12192439"/>
              <a:gd name="connsiteY2986" fmla="*/ 3172092 h 6839191"/>
              <a:gd name="connsiteX2987" fmla="*/ 2821361 w 12192439"/>
              <a:gd name="connsiteY2987" fmla="*/ 3172004 h 6839191"/>
              <a:gd name="connsiteX2988" fmla="*/ 2827263 w 12192439"/>
              <a:gd name="connsiteY2988" fmla="*/ 3171938 h 6839191"/>
              <a:gd name="connsiteX2989" fmla="*/ 2873271 w 12192439"/>
              <a:gd name="connsiteY2989" fmla="*/ 3171258 h 6839191"/>
              <a:gd name="connsiteX2990" fmla="*/ 2834130 w 12192439"/>
              <a:gd name="connsiteY2990" fmla="*/ 3219109 h 6839191"/>
              <a:gd name="connsiteX2991" fmla="*/ 2789395 w 12192439"/>
              <a:gd name="connsiteY2991" fmla="*/ 3219021 h 6839191"/>
              <a:gd name="connsiteX2992" fmla="*/ 2827263 w 12192439"/>
              <a:gd name="connsiteY2992" fmla="*/ 3171938 h 6839191"/>
              <a:gd name="connsiteX2993" fmla="*/ 2879348 w 12192439"/>
              <a:gd name="connsiteY2993" fmla="*/ 3171127 h 6839191"/>
              <a:gd name="connsiteX2994" fmla="*/ 2925905 w 12192439"/>
              <a:gd name="connsiteY2994" fmla="*/ 3169942 h 6839191"/>
              <a:gd name="connsiteX2995" fmla="*/ 2885338 w 12192439"/>
              <a:gd name="connsiteY2995" fmla="*/ 3218539 h 6839191"/>
              <a:gd name="connsiteX2996" fmla="*/ 2839966 w 12192439"/>
              <a:gd name="connsiteY2996" fmla="*/ 3219065 h 6839191"/>
              <a:gd name="connsiteX2997" fmla="*/ 2879348 w 12192439"/>
              <a:gd name="connsiteY2997" fmla="*/ 3171127 h 6839191"/>
              <a:gd name="connsiteX2998" fmla="*/ 2817127 w 12192439"/>
              <a:gd name="connsiteY2998" fmla="*/ 3221742 h 6839191"/>
              <a:gd name="connsiteX2999" fmla="*/ 2832068 w 12192439"/>
              <a:gd name="connsiteY2999" fmla="*/ 3221698 h 6839191"/>
              <a:gd name="connsiteX3000" fmla="*/ 2796306 w 12192439"/>
              <a:gd name="connsiteY3000" fmla="*/ 3268233 h 6839191"/>
              <a:gd name="connsiteX3001" fmla="*/ 2753018 w 12192439"/>
              <a:gd name="connsiteY3001" fmla="*/ 3267267 h 6839191"/>
              <a:gd name="connsiteX3002" fmla="*/ 2787398 w 12192439"/>
              <a:gd name="connsiteY3002" fmla="*/ 3221610 h 6839191"/>
              <a:gd name="connsiteX3003" fmla="*/ 2817127 w 12192439"/>
              <a:gd name="connsiteY3003" fmla="*/ 3221742 h 6839191"/>
              <a:gd name="connsiteX3004" fmla="*/ 2837882 w 12192439"/>
              <a:gd name="connsiteY3004" fmla="*/ 3221676 h 6839191"/>
              <a:gd name="connsiteX3005" fmla="*/ 2883210 w 12192439"/>
              <a:gd name="connsiteY3005" fmla="*/ 3221150 h 6839191"/>
              <a:gd name="connsiteX3006" fmla="*/ 2845846 w 12192439"/>
              <a:gd name="connsiteY3006" fmla="*/ 3268584 h 6839191"/>
              <a:gd name="connsiteX3007" fmla="*/ 2801878 w 12192439"/>
              <a:gd name="connsiteY3007" fmla="*/ 3268320 h 6839191"/>
              <a:gd name="connsiteX3008" fmla="*/ 2837882 w 12192439"/>
              <a:gd name="connsiteY3008" fmla="*/ 3221676 h 6839191"/>
              <a:gd name="connsiteX3009" fmla="*/ 2889089 w 12192439"/>
              <a:gd name="connsiteY3009" fmla="*/ 3221062 h 6839191"/>
              <a:gd name="connsiteX3010" fmla="*/ 2934746 w 12192439"/>
              <a:gd name="connsiteY3010" fmla="*/ 3220009 h 6839191"/>
              <a:gd name="connsiteX3011" fmla="*/ 2895979 w 12192439"/>
              <a:gd name="connsiteY3011" fmla="*/ 3268233 h 6839191"/>
              <a:gd name="connsiteX3012" fmla="*/ 2851528 w 12192439"/>
              <a:gd name="connsiteY3012" fmla="*/ 3268584 h 6839191"/>
              <a:gd name="connsiteX3013" fmla="*/ 2889089 w 12192439"/>
              <a:gd name="connsiteY3013" fmla="*/ 3221062 h 6839191"/>
              <a:gd name="connsiteX3014" fmla="*/ 2843806 w 12192439"/>
              <a:gd name="connsiteY3014" fmla="*/ 3271282 h 6839191"/>
              <a:gd name="connsiteX3015" fmla="*/ 2809733 w 12192439"/>
              <a:gd name="connsiteY3015" fmla="*/ 3317356 h 6839191"/>
              <a:gd name="connsiteX3016" fmla="*/ 2767301 w 12192439"/>
              <a:gd name="connsiteY3016" fmla="*/ 3316149 h 6839191"/>
              <a:gd name="connsiteX3017" fmla="*/ 2799882 w 12192439"/>
              <a:gd name="connsiteY3017" fmla="*/ 3270975 h 6839191"/>
              <a:gd name="connsiteX3018" fmla="*/ 2843806 w 12192439"/>
              <a:gd name="connsiteY3018" fmla="*/ 3271282 h 6839191"/>
              <a:gd name="connsiteX3019" fmla="*/ 2849466 w 12192439"/>
              <a:gd name="connsiteY3019" fmla="*/ 3271282 h 6839191"/>
              <a:gd name="connsiteX3020" fmla="*/ 2893850 w 12192439"/>
              <a:gd name="connsiteY3020" fmla="*/ 3270953 h 6839191"/>
              <a:gd name="connsiteX3021" fmla="*/ 2858242 w 12192439"/>
              <a:gd name="connsiteY3021" fmla="*/ 3317948 h 6839191"/>
              <a:gd name="connsiteX3022" fmla="*/ 2815196 w 12192439"/>
              <a:gd name="connsiteY3022" fmla="*/ 3317466 h 6839191"/>
              <a:gd name="connsiteX3023" fmla="*/ 2849466 w 12192439"/>
              <a:gd name="connsiteY3023" fmla="*/ 3271282 h 6839191"/>
              <a:gd name="connsiteX3024" fmla="*/ 2992514 w 12192439"/>
              <a:gd name="connsiteY3024" fmla="*/ 3468588 h 6839191"/>
              <a:gd name="connsiteX3025" fmla="*/ 2961447 w 12192439"/>
              <a:gd name="connsiteY3025" fmla="*/ 3514991 h 6839191"/>
              <a:gd name="connsiteX3026" fmla="*/ 2921078 w 12192439"/>
              <a:gd name="connsiteY3026" fmla="*/ 3514354 h 6839191"/>
              <a:gd name="connsiteX3027" fmla="*/ 2950784 w 12192439"/>
              <a:gd name="connsiteY3027" fmla="*/ 3468785 h 6839191"/>
              <a:gd name="connsiteX3028" fmla="*/ 2992514 w 12192439"/>
              <a:gd name="connsiteY3028" fmla="*/ 3468588 h 6839191"/>
              <a:gd name="connsiteX3029" fmla="*/ 2946747 w 12192439"/>
              <a:gd name="connsiteY3029" fmla="*/ 3465845 h 6839191"/>
              <a:gd name="connsiteX3030" fmla="*/ 2905786 w 12192439"/>
              <a:gd name="connsiteY3030" fmla="*/ 3465428 h 6839191"/>
              <a:gd name="connsiteX3031" fmla="*/ 2936962 w 12192439"/>
              <a:gd name="connsiteY3031" fmla="*/ 3419420 h 6839191"/>
              <a:gd name="connsiteX3032" fmla="*/ 2979197 w 12192439"/>
              <a:gd name="connsiteY3032" fmla="*/ 3419091 h 6839191"/>
              <a:gd name="connsiteX3033" fmla="*/ 2946747 w 12192439"/>
              <a:gd name="connsiteY3033" fmla="*/ 3465845 h 6839191"/>
              <a:gd name="connsiteX3034" fmla="*/ 2932947 w 12192439"/>
              <a:gd name="connsiteY3034" fmla="*/ 3416612 h 6839191"/>
              <a:gd name="connsiteX3035" fmla="*/ 2891108 w 12192439"/>
              <a:gd name="connsiteY3035" fmla="*/ 3416393 h 6839191"/>
              <a:gd name="connsiteX3036" fmla="*/ 2923711 w 12192439"/>
              <a:gd name="connsiteY3036" fmla="*/ 3370121 h 6839191"/>
              <a:gd name="connsiteX3037" fmla="*/ 2966801 w 12192439"/>
              <a:gd name="connsiteY3037" fmla="*/ 3369573 h 6839191"/>
              <a:gd name="connsiteX3038" fmla="*/ 2932947 w 12192439"/>
              <a:gd name="connsiteY3038" fmla="*/ 3416612 h 6839191"/>
              <a:gd name="connsiteX3039" fmla="*/ 2885382 w 12192439"/>
              <a:gd name="connsiteY3039" fmla="*/ 3416305 h 6839191"/>
              <a:gd name="connsiteX3040" fmla="*/ 2844135 w 12192439"/>
              <a:gd name="connsiteY3040" fmla="*/ 3415383 h 6839191"/>
              <a:gd name="connsiteX3041" fmla="*/ 2875114 w 12192439"/>
              <a:gd name="connsiteY3041" fmla="*/ 3370100 h 6839191"/>
              <a:gd name="connsiteX3042" fmla="*/ 2917765 w 12192439"/>
              <a:gd name="connsiteY3042" fmla="*/ 3370143 h 6839191"/>
              <a:gd name="connsiteX3043" fmla="*/ 2885382 w 12192439"/>
              <a:gd name="connsiteY3043" fmla="*/ 3416305 h 6839191"/>
              <a:gd name="connsiteX3044" fmla="*/ 2925817 w 12192439"/>
              <a:gd name="connsiteY3044" fmla="*/ 3367225 h 6839191"/>
              <a:gd name="connsiteX3045" fmla="*/ 2961447 w 12192439"/>
              <a:gd name="connsiteY3045" fmla="*/ 3319682 h 6839191"/>
              <a:gd name="connsiteX3046" fmla="*/ 3005744 w 12192439"/>
              <a:gd name="connsiteY3046" fmla="*/ 3318431 h 6839191"/>
              <a:gd name="connsiteX3047" fmla="*/ 2968951 w 12192439"/>
              <a:gd name="connsiteY3047" fmla="*/ 3366633 h 6839191"/>
              <a:gd name="connsiteX3048" fmla="*/ 2925817 w 12192439"/>
              <a:gd name="connsiteY3048" fmla="*/ 3367225 h 6839191"/>
              <a:gd name="connsiteX3049" fmla="*/ 2919849 w 12192439"/>
              <a:gd name="connsiteY3049" fmla="*/ 3367269 h 6839191"/>
              <a:gd name="connsiteX3050" fmla="*/ 2877176 w 12192439"/>
              <a:gd name="connsiteY3050" fmla="*/ 3367225 h 6839191"/>
              <a:gd name="connsiteX3051" fmla="*/ 2911314 w 12192439"/>
              <a:gd name="connsiteY3051" fmla="*/ 3320537 h 6839191"/>
              <a:gd name="connsiteX3052" fmla="*/ 2955260 w 12192439"/>
              <a:gd name="connsiteY3052" fmla="*/ 3319835 h 6839191"/>
              <a:gd name="connsiteX3053" fmla="*/ 2919849 w 12192439"/>
              <a:gd name="connsiteY3053" fmla="*/ 3367269 h 6839191"/>
              <a:gd name="connsiteX3054" fmla="*/ 2871428 w 12192439"/>
              <a:gd name="connsiteY3054" fmla="*/ 3367181 h 6839191"/>
              <a:gd name="connsiteX3055" fmla="*/ 2829303 w 12192439"/>
              <a:gd name="connsiteY3055" fmla="*/ 3366479 h 6839191"/>
              <a:gd name="connsiteX3056" fmla="*/ 2861906 w 12192439"/>
              <a:gd name="connsiteY3056" fmla="*/ 3320757 h 6839191"/>
              <a:gd name="connsiteX3057" fmla="*/ 2905391 w 12192439"/>
              <a:gd name="connsiteY3057" fmla="*/ 3320603 h 6839191"/>
              <a:gd name="connsiteX3058" fmla="*/ 2871428 w 12192439"/>
              <a:gd name="connsiteY3058" fmla="*/ 3367181 h 6839191"/>
              <a:gd name="connsiteX3059" fmla="*/ 2863946 w 12192439"/>
              <a:gd name="connsiteY3059" fmla="*/ 3317970 h 6839191"/>
              <a:gd name="connsiteX3060" fmla="*/ 2899774 w 12192439"/>
              <a:gd name="connsiteY3060" fmla="*/ 3270865 h 6839191"/>
              <a:gd name="connsiteX3061" fmla="*/ 2944575 w 12192439"/>
              <a:gd name="connsiteY3061" fmla="*/ 3269966 h 6839191"/>
              <a:gd name="connsiteX3062" fmla="*/ 2907497 w 12192439"/>
              <a:gd name="connsiteY3062" fmla="*/ 3317795 h 6839191"/>
              <a:gd name="connsiteX3063" fmla="*/ 2863946 w 12192439"/>
              <a:gd name="connsiteY3063" fmla="*/ 3317970 h 6839191"/>
              <a:gd name="connsiteX3064" fmla="*/ 2856201 w 12192439"/>
              <a:gd name="connsiteY3064" fmla="*/ 3320713 h 6839191"/>
              <a:gd name="connsiteX3065" fmla="*/ 2823818 w 12192439"/>
              <a:gd name="connsiteY3065" fmla="*/ 3366348 h 6839191"/>
              <a:gd name="connsiteX3066" fmla="*/ 2782308 w 12192439"/>
              <a:gd name="connsiteY3066" fmla="*/ 3364922 h 6839191"/>
              <a:gd name="connsiteX3067" fmla="*/ 2813243 w 12192439"/>
              <a:gd name="connsiteY3067" fmla="*/ 3320208 h 6839191"/>
              <a:gd name="connsiteX3068" fmla="*/ 2856201 w 12192439"/>
              <a:gd name="connsiteY3068" fmla="*/ 3320713 h 6839191"/>
              <a:gd name="connsiteX3069" fmla="*/ 2821887 w 12192439"/>
              <a:gd name="connsiteY3069" fmla="*/ 3369178 h 6839191"/>
              <a:gd name="connsiteX3070" fmla="*/ 2792686 w 12192439"/>
              <a:gd name="connsiteY3070" fmla="*/ 3413299 h 6839191"/>
              <a:gd name="connsiteX3071" fmla="*/ 2752777 w 12192439"/>
              <a:gd name="connsiteY3071" fmla="*/ 3410864 h 6839191"/>
              <a:gd name="connsiteX3072" fmla="*/ 2780421 w 12192439"/>
              <a:gd name="connsiteY3072" fmla="*/ 3367708 h 6839191"/>
              <a:gd name="connsiteX3073" fmla="*/ 2821887 w 12192439"/>
              <a:gd name="connsiteY3073" fmla="*/ 3369178 h 6839191"/>
              <a:gd name="connsiteX3074" fmla="*/ 2827372 w 12192439"/>
              <a:gd name="connsiteY3074" fmla="*/ 3369310 h 6839191"/>
              <a:gd name="connsiteX3075" fmla="*/ 2869409 w 12192439"/>
              <a:gd name="connsiteY3075" fmla="*/ 3370034 h 6839191"/>
              <a:gd name="connsiteX3076" fmla="*/ 2838606 w 12192439"/>
              <a:gd name="connsiteY3076" fmla="*/ 3415208 h 6839191"/>
              <a:gd name="connsiteX3077" fmla="*/ 2797995 w 12192439"/>
              <a:gd name="connsiteY3077" fmla="*/ 3413562 h 6839191"/>
              <a:gd name="connsiteX3078" fmla="*/ 2827372 w 12192439"/>
              <a:gd name="connsiteY3078" fmla="*/ 3369310 h 6839191"/>
              <a:gd name="connsiteX3079" fmla="*/ 2830313 w 12192439"/>
              <a:gd name="connsiteY3079" fmla="*/ 3417753 h 6839191"/>
              <a:gd name="connsiteX3080" fmla="*/ 2836807 w 12192439"/>
              <a:gd name="connsiteY3080" fmla="*/ 3417950 h 6839191"/>
              <a:gd name="connsiteX3081" fmla="*/ 2808987 w 12192439"/>
              <a:gd name="connsiteY3081" fmla="*/ 3461808 h 6839191"/>
              <a:gd name="connsiteX3082" fmla="*/ 2769978 w 12192439"/>
              <a:gd name="connsiteY3082" fmla="*/ 3459132 h 6839191"/>
              <a:gd name="connsiteX3083" fmla="*/ 2796240 w 12192439"/>
              <a:gd name="connsiteY3083" fmla="*/ 3416283 h 6839191"/>
              <a:gd name="connsiteX3084" fmla="*/ 2830313 w 12192439"/>
              <a:gd name="connsiteY3084" fmla="*/ 3417753 h 6839191"/>
              <a:gd name="connsiteX3085" fmla="*/ 2842336 w 12192439"/>
              <a:gd name="connsiteY3085" fmla="*/ 3418126 h 6839191"/>
              <a:gd name="connsiteX3086" fmla="*/ 2883495 w 12192439"/>
              <a:gd name="connsiteY3086" fmla="*/ 3419091 h 6839191"/>
              <a:gd name="connsiteX3087" fmla="*/ 2854073 w 12192439"/>
              <a:gd name="connsiteY3087" fmla="*/ 3463980 h 6839191"/>
              <a:gd name="connsiteX3088" fmla="*/ 2814318 w 12192439"/>
              <a:gd name="connsiteY3088" fmla="*/ 3462115 h 6839191"/>
              <a:gd name="connsiteX3089" fmla="*/ 2842336 w 12192439"/>
              <a:gd name="connsiteY3089" fmla="*/ 3418126 h 6839191"/>
              <a:gd name="connsiteX3090" fmla="*/ 2889221 w 12192439"/>
              <a:gd name="connsiteY3090" fmla="*/ 3419201 h 6839191"/>
              <a:gd name="connsiteX3091" fmla="*/ 2930973 w 12192439"/>
              <a:gd name="connsiteY3091" fmla="*/ 3419442 h 6839191"/>
              <a:gd name="connsiteX3092" fmla="*/ 2900016 w 12192439"/>
              <a:gd name="connsiteY3092" fmla="*/ 3465319 h 6839191"/>
              <a:gd name="connsiteX3093" fmla="*/ 2859624 w 12192439"/>
              <a:gd name="connsiteY3093" fmla="*/ 3464178 h 6839191"/>
              <a:gd name="connsiteX3094" fmla="*/ 2889221 w 12192439"/>
              <a:gd name="connsiteY3094" fmla="*/ 3419201 h 6839191"/>
              <a:gd name="connsiteX3095" fmla="*/ 2859536 w 12192439"/>
              <a:gd name="connsiteY3095" fmla="*/ 3467074 h 6839191"/>
              <a:gd name="connsiteX3096" fmla="*/ 2898151 w 12192439"/>
              <a:gd name="connsiteY3096" fmla="*/ 3468149 h 6839191"/>
              <a:gd name="connsiteX3097" fmla="*/ 2870134 w 12192439"/>
              <a:gd name="connsiteY3097" fmla="*/ 3512643 h 6839191"/>
              <a:gd name="connsiteX3098" fmla="*/ 2831256 w 12192439"/>
              <a:gd name="connsiteY3098" fmla="*/ 3510537 h 6839191"/>
              <a:gd name="connsiteX3099" fmla="*/ 2857847 w 12192439"/>
              <a:gd name="connsiteY3099" fmla="*/ 3467008 h 6839191"/>
              <a:gd name="connsiteX3100" fmla="*/ 2859536 w 12192439"/>
              <a:gd name="connsiteY3100" fmla="*/ 3467074 h 6839191"/>
              <a:gd name="connsiteX3101" fmla="*/ 2903943 w 12192439"/>
              <a:gd name="connsiteY3101" fmla="*/ 3468259 h 6839191"/>
              <a:gd name="connsiteX3102" fmla="*/ 2944817 w 12192439"/>
              <a:gd name="connsiteY3102" fmla="*/ 3468741 h 6839191"/>
              <a:gd name="connsiteX3103" fmla="*/ 2915286 w 12192439"/>
              <a:gd name="connsiteY3103" fmla="*/ 3514223 h 6839191"/>
              <a:gd name="connsiteX3104" fmla="*/ 2875728 w 12192439"/>
              <a:gd name="connsiteY3104" fmla="*/ 3512884 h 6839191"/>
              <a:gd name="connsiteX3105" fmla="*/ 2903943 w 12192439"/>
              <a:gd name="connsiteY3105" fmla="*/ 3468259 h 6839191"/>
              <a:gd name="connsiteX3106" fmla="*/ 2888936 w 12192439"/>
              <a:gd name="connsiteY3106" fmla="*/ 3516351 h 6839191"/>
              <a:gd name="connsiteX3107" fmla="*/ 2913465 w 12192439"/>
              <a:gd name="connsiteY3107" fmla="*/ 3517097 h 6839191"/>
              <a:gd name="connsiteX3108" fmla="*/ 2886786 w 12192439"/>
              <a:gd name="connsiteY3108" fmla="*/ 3561218 h 6839191"/>
              <a:gd name="connsiteX3109" fmla="*/ 2848742 w 12192439"/>
              <a:gd name="connsiteY3109" fmla="*/ 3558892 h 6839191"/>
              <a:gd name="connsiteX3110" fmla="*/ 2873995 w 12192439"/>
              <a:gd name="connsiteY3110" fmla="*/ 3515736 h 6839191"/>
              <a:gd name="connsiteX3111" fmla="*/ 2888936 w 12192439"/>
              <a:gd name="connsiteY3111" fmla="*/ 3516351 h 6839191"/>
              <a:gd name="connsiteX3112" fmla="*/ 2919257 w 12192439"/>
              <a:gd name="connsiteY3112" fmla="*/ 3517272 h 6839191"/>
              <a:gd name="connsiteX3113" fmla="*/ 2959560 w 12192439"/>
              <a:gd name="connsiteY3113" fmla="*/ 3517909 h 6839191"/>
              <a:gd name="connsiteX3114" fmla="*/ 2931302 w 12192439"/>
              <a:gd name="connsiteY3114" fmla="*/ 3563039 h 6839191"/>
              <a:gd name="connsiteX3115" fmla="*/ 2892424 w 12192439"/>
              <a:gd name="connsiteY3115" fmla="*/ 3561481 h 6839191"/>
              <a:gd name="connsiteX3116" fmla="*/ 2919257 w 12192439"/>
              <a:gd name="connsiteY3116" fmla="*/ 3517272 h 6839191"/>
              <a:gd name="connsiteX3117" fmla="*/ 2947844 w 12192439"/>
              <a:gd name="connsiteY3117" fmla="*/ 3611131 h 6839191"/>
              <a:gd name="connsiteX3118" fmla="*/ 2910174 w 12192439"/>
              <a:gd name="connsiteY3118" fmla="*/ 3609354 h 6839191"/>
              <a:gd name="connsiteX3119" fmla="*/ 2935492 w 12192439"/>
              <a:gd name="connsiteY3119" fmla="*/ 3566133 h 6839191"/>
              <a:gd name="connsiteX3120" fmla="*/ 2974458 w 12192439"/>
              <a:gd name="connsiteY3120" fmla="*/ 3567010 h 6839191"/>
              <a:gd name="connsiteX3121" fmla="*/ 2947844 w 12192439"/>
              <a:gd name="connsiteY3121" fmla="*/ 3611131 h 6839191"/>
              <a:gd name="connsiteX3122" fmla="*/ 2980732 w 12192439"/>
              <a:gd name="connsiteY3122" fmla="*/ 3567120 h 6839191"/>
              <a:gd name="connsiteX3123" fmla="*/ 3415318 w 12192439"/>
              <a:gd name="connsiteY3123" fmla="*/ 3549261 h 6839191"/>
              <a:gd name="connsiteX3124" fmla="*/ 3548405 w 12192439"/>
              <a:gd name="connsiteY3124" fmla="*/ 3540594 h 6839191"/>
              <a:gd name="connsiteX3125" fmla="*/ 3696302 w 12192439"/>
              <a:gd name="connsiteY3125" fmla="*/ 3531007 h 6839191"/>
              <a:gd name="connsiteX3126" fmla="*/ 4104538 w 12192439"/>
              <a:gd name="connsiteY3126" fmla="*/ 3500247 h 6839191"/>
              <a:gd name="connsiteX3127" fmla="*/ 4850516 w 12192439"/>
              <a:gd name="connsiteY3127" fmla="*/ 3449961 h 6839191"/>
              <a:gd name="connsiteX3128" fmla="*/ 5194161 w 12192439"/>
              <a:gd name="connsiteY3128" fmla="*/ 3453120 h 6839191"/>
              <a:gd name="connsiteX3129" fmla="*/ 5359412 w 12192439"/>
              <a:gd name="connsiteY3129" fmla="*/ 3483134 h 6839191"/>
              <a:gd name="connsiteX3130" fmla="*/ 5348508 w 12192439"/>
              <a:gd name="connsiteY3130" fmla="*/ 3505710 h 6839191"/>
              <a:gd name="connsiteX3131" fmla="*/ 5199668 w 12192439"/>
              <a:gd name="connsiteY3131" fmla="*/ 3483967 h 6839191"/>
              <a:gd name="connsiteX3132" fmla="*/ 4858590 w 12192439"/>
              <a:gd name="connsiteY3132" fmla="*/ 3486183 h 6839191"/>
              <a:gd name="connsiteX3133" fmla="*/ 4181306 w 12192439"/>
              <a:gd name="connsiteY3133" fmla="*/ 3538005 h 6839191"/>
              <a:gd name="connsiteX3134" fmla="*/ 3714271 w 12192439"/>
              <a:gd name="connsiteY3134" fmla="*/ 3576049 h 6839191"/>
              <a:gd name="connsiteX3135" fmla="*/ 3567581 w 12192439"/>
              <a:gd name="connsiteY3135" fmla="*/ 3586164 h 6839191"/>
              <a:gd name="connsiteX3136" fmla="*/ 3446846 w 12192439"/>
              <a:gd name="connsiteY3136" fmla="*/ 3594347 h 6839191"/>
              <a:gd name="connsiteX3137" fmla="*/ 2953966 w 12192439"/>
              <a:gd name="connsiteY3137" fmla="*/ 3611373 h 6839191"/>
              <a:gd name="connsiteX3138" fmla="*/ 2980732 w 12192439"/>
              <a:gd name="connsiteY3138" fmla="*/ 3567120 h 6839191"/>
              <a:gd name="connsiteX3139" fmla="*/ 2937270 w 12192439"/>
              <a:gd name="connsiteY3139" fmla="*/ 3563214 h 6839191"/>
              <a:gd name="connsiteX3140" fmla="*/ 2965791 w 12192439"/>
              <a:gd name="connsiteY3140" fmla="*/ 3517952 h 6839191"/>
              <a:gd name="connsiteX3141" fmla="*/ 3006051 w 12192439"/>
              <a:gd name="connsiteY3141" fmla="*/ 3517996 h 6839191"/>
              <a:gd name="connsiteX3142" fmla="*/ 2976322 w 12192439"/>
              <a:gd name="connsiteY3142" fmla="*/ 3564026 h 6839191"/>
              <a:gd name="connsiteX3143" fmla="*/ 2937270 w 12192439"/>
              <a:gd name="connsiteY3143" fmla="*/ 3563214 h 6839191"/>
              <a:gd name="connsiteX3144" fmla="*/ 2918533 w 12192439"/>
              <a:gd name="connsiteY3144" fmla="*/ 3565606 h 6839191"/>
              <a:gd name="connsiteX3145" fmla="*/ 2929547 w 12192439"/>
              <a:gd name="connsiteY3145" fmla="*/ 3565935 h 6839191"/>
              <a:gd name="connsiteX3146" fmla="*/ 2904426 w 12192439"/>
              <a:gd name="connsiteY3146" fmla="*/ 3609047 h 6839191"/>
              <a:gd name="connsiteX3147" fmla="*/ 2867106 w 12192439"/>
              <a:gd name="connsiteY3147" fmla="*/ 3606502 h 6839191"/>
              <a:gd name="connsiteX3148" fmla="*/ 2890713 w 12192439"/>
              <a:gd name="connsiteY3148" fmla="*/ 3564377 h 6839191"/>
              <a:gd name="connsiteX3149" fmla="*/ 2918533 w 12192439"/>
              <a:gd name="connsiteY3149" fmla="*/ 3565606 h 6839191"/>
              <a:gd name="connsiteX3150" fmla="*/ 2902473 w 12192439"/>
              <a:gd name="connsiteY3150" fmla="*/ 3612601 h 6839191"/>
              <a:gd name="connsiteX3151" fmla="*/ 2880138 w 12192439"/>
              <a:gd name="connsiteY3151" fmla="*/ 3654199 h 6839191"/>
              <a:gd name="connsiteX3152" fmla="*/ 2844332 w 12192439"/>
              <a:gd name="connsiteY3152" fmla="*/ 3650689 h 6839191"/>
              <a:gd name="connsiteX3153" fmla="*/ 2865175 w 12192439"/>
              <a:gd name="connsiteY3153" fmla="*/ 3610034 h 6839191"/>
              <a:gd name="connsiteX3154" fmla="*/ 2902473 w 12192439"/>
              <a:gd name="connsiteY3154" fmla="*/ 3612601 h 6839191"/>
              <a:gd name="connsiteX3155" fmla="*/ 2908155 w 12192439"/>
              <a:gd name="connsiteY3155" fmla="*/ 3612930 h 6839191"/>
              <a:gd name="connsiteX3156" fmla="*/ 2945782 w 12192439"/>
              <a:gd name="connsiteY3156" fmla="*/ 3614729 h 6839191"/>
              <a:gd name="connsiteX3157" fmla="*/ 2921934 w 12192439"/>
              <a:gd name="connsiteY3157" fmla="*/ 3657402 h 6839191"/>
              <a:gd name="connsiteX3158" fmla="*/ 2885623 w 12192439"/>
              <a:gd name="connsiteY3158" fmla="*/ 3654682 h 6839191"/>
              <a:gd name="connsiteX3159" fmla="*/ 2908155 w 12192439"/>
              <a:gd name="connsiteY3159" fmla="*/ 3612930 h 6839191"/>
              <a:gd name="connsiteX3160" fmla="*/ 2951903 w 12192439"/>
              <a:gd name="connsiteY3160" fmla="*/ 3614949 h 6839191"/>
              <a:gd name="connsiteX3161" fmla="*/ 3447087 w 12192439"/>
              <a:gd name="connsiteY3161" fmla="*/ 3597704 h 6839191"/>
              <a:gd name="connsiteX3162" fmla="*/ 3567800 w 12192439"/>
              <a:gd name="connsiteY3162" fmla="*/ 3589520 h 6839191"/>
              <a:gd name="connsiteX3163" fmla="*/ 3714512 w 12192439"/>
              <a:gd name="connsiteY3163" fmla="*/ 3579406 h 6839191"/>
              <a:gd name="connsiteX3164" fmla="*/ 4181612 w 12192439"/>
              <a:gd name="connsiteY3164" fmla="*/ 3541362 h 6839191"/>
              <a:gd name="connsiteX3165" fmla="*/ 4858788 w 12192439"/>
              <a:gd name="connsiteY3165" fmla="*/ 3489540 h 6839191"/>
              <a:gd name="connsiteX3166" fmla="*/ 5347016 w 12192439"/>
              <a:gd name="connsiteY3166" fmla="*/ 3508738 h 6839191"/>
              <a:gd name="connsiteX3167" fmla="*/ 5334774 w 12192439"/>
              <a:gd name="connsiteY3167" fmla="*/ 3532433 h 6839191"/>
              <a:gd name="connsiteX3168" fmla="*/ 4866818 w 12192439"/>
              <a:gd name="connsiteY3168" fmla="*/ 3525631 h 6839191"/>
              <a:gd name="connsiteX3169" fmla="*/ 4263492 w 12192439"/>
              <a:gd name="connsiteY3169" fmla="*/ 3577651 h 6839191"/>
              <a:gd name="connsiteX3170" fmla="*/ 3732459 w 12192439"/>
              <a:gd name="connsiteY3170" fmla="*/ 3624361 h 6839191"/>
              <a:gd name="connsiteX3171" fmla="*/ 3586976 w 12192439"/>
              <a:gd name="connsiteY3171" fmla="*/ 3634980 h 6839191"/>
              <a:gd name="connsiteX3172" fmla="*/ 3478944 w 12192439"/>
              <a:gd name="connsiteY3172" fmla="*/ 3642615 h 6839191"/>
              <a:gd name="connsiteX3173" fmla="*/ 2927879 w 12192439"/>
              <a:gd name="connsiteY3173" fmla="*/ 3657797 h 6839191"/>
              <a:gd name="connsiteX3174" fmla="*/ 2951903 w 12192439"/>
              <a:gd name="connsiteY3174" fmla="*/ 3614949 h 6839191"/>
              <a:gd name="connsiteX3175" fmla="*/ 5354673 w 12192439"/>
              <a:gd name="connsiteY3175" fmla="*/ 3536272 h 6839191"/>
              <a:gd name="connsiteX3176" fmla="*/ 5365906 w 12192439"/>
              <a:gd name="connsiteY3176" fmla="*/ 3513477 h 6839191"/>
              <a:gd name="connsiteX3177" fmla="*/ 5380453 w 12192439"/>
              <a:gd name="connsiteY3177" fmla="*/ 3517580 h 6839191"/>
              <a:gd name="connsiteX3178" fmla="*/ 5370141 w 12192439"/>
              <a:gd name="connsiteY3178" fmla="*/ 3539651 h 6839191"/>
              <a:gd name="connsiteX3179" fmla="*/ 5354673 w 12192439"/>
              <a:gd name="connsiteY3179" fmla="*/ 3536272 h 6839191"/>
              <a:gd name="connsiteX3180" fmla="*/ 5368605 w 12192439"/>
              <a:gd name="connsiteY3180" fmla="*/ 3542810 h 6839191"/>
              <a:gd name="connsiteX3181" fmla="*/ 5356955 w 12192439"/>
              <a:gd name="connsiteY3181" fmla="*/ 3566045 h 6839191"/>
              <a:gd name="connsiteX3182" fmla="*/ 5340500 w 12192439"/>
              <a:gd name="connsiteY3182" fmla="*/ 3563390 h 6839191"/>
              <a:gd name="connsiteX3183" fmla="*/ 5353071 w 12192439"/>
              <a:gd name="connsiteY3183" fmla="*/ 3539432 h 6839191"/>
              <a:gd name="connsiteX3184" fmla="*/ 5368605 w 12192439"/>
              <a:gd name="connsiteY3184" fmla="*/ 3542810 h 6839191"/>
              <a:gd name="connsiteX3185" fmla="*/ 5352676 w 12192439"/>
              <a:gd name="connsiteY3185" fmla="*/ 3535855 h 6839191"/>
              <a:gd name="connsiteX3186" fmla="*/ 5336748 w 12192439"/>
              <a:gd name="connsiteY3186" fmla="*/ 3532784 h 6839191"/>
              <a:gd name="connsiteX3187" fmla="*/ 5348925 w 12192439"/>
              <a:gd name="connsiteY3187" fmla="*/ 3509198 h 6839191"/>
              <a:gd name="connsiteX3188" fmla="*/ 5363910 w 12192439"/>
              <a:gd name="connsiteY3188" fmla="*/ 3512928 h 6839191"/>
              <a:gd name="connsiteX3189" fmla="*/ 5352676 w 12192439"/>
              <a:gd name="connsiteY3189" fmla="*/ 3535855 h 6839191"/>
              <a:gd name="connsiteX3190" fmla="*/ 2978297 w 12192439"/>
              <a:gd name="connsiteY3190" fmla="*/ 3664050 h 6839191"/>
              <a:gd name="connsiteX3191" fmla="*/ 3479185 w 12192439"/>
              <a:gd name="connsiteY3191" fmla="*/ 3646059 h 6839191"/>
              <a:gd name="connsiteX3192" fmla="*/ 3587195 w 12192439"/>
              <a:gd name="connsiteY3192" fmla="*/ 3638424 h 6839191"/>
              <a:gd name="connsiteX3193" fmla="*/ 3732722 w 12192439"/>
              <a:gd name="connsiteY3193" fmla="*/ 3627828 h 6839191"/>
              <a:gd name="connsiteX3194" fmla="*/ 4263800 w 12192439"/>
              <a:gd name="connsiteY3194" fmla="*/ 3581095 h 6839191"/>
              <a:gd name="connsiteX3195" fmla="*/ 4867059 w 12192439"/>
              <a:gd name="connsiteY3195" fmla="*/ 3529098 h 6839191"/>
              <a:gd name="connsiteX3196" fmla="*/ 5333084 w 12192439"/>
              <a:gd name="connsiteY3196" fmla="*/ 3535614 h 6839191"/>
              <a:gd name="connsiteX3197" fmla="*/ 5319460 w 12192439"/>
              <a:gd name="connsiteY3197" fmla="*/ 3560494 h 6839191"/>
              <a:gd name="connsiteX3198" fmla="*/ 4875023 w 12192439"/>
              <a:gd name="connsiteY3198" fmla="*/ 3565101 h 6839191"/>
              <a:gd name="connsiteX3199" fmla="*/ 4350879 w 12192439"/>
              <a:gd name="connsiteY3199" fmla="*/ 3615629 h 6839191"/>
              <a:gd name="connsiteX3200" fmla="*/ 3750625 w 12192439"/>
              <a:gd name="connsiteY3200" fmla="*/ 3672673 h 6839191"/>
              <a:gd name="connsiteX3201" fmla="*/ 3606327 w 12192439"/>
              <a:gd name="connsiteY3201" fmla="*/ 3683796 h 6839191"/>
              <a:gd name="connsiteX3202" fmla="*/ 3511415 w 12192439"/>
              <a:gd name="connsiteY3202" fmla="*/ 3690773 h 6839191"/>
              <a:gd name="connsiteX3203" fmla="*/ 2904579 w 12192439"/>
              <a:gd name="connsiteY3203" fmla="*/ 3702796 h 6839191"/>
              <a:gd name="connsiteX3204" fmla="*/ 2925905 w 12192439"/>
              <a:gd name="connsiteY3204" fmla="*/ 3661417 h 6839191"/>
              <a:gd name="connsiteX3205" fmla="*/ 2978297 w 12192439"/>
              <a:gd name="connsiteY3205" fmla="*/ 3664050 h 6839191"/>
              <a:gd name="connsiteX3206" fmla="*/ 5335037 w 12192439"/>
              <a:gd name="connsiteY3206" fmla="*/ 3535965 h 6839191"/>
              <a:gd name="connsiteX3207" fmla="*/ 5351053 w 12192439"/>
              <a:gd name="connsiteY3207" fmla="*/ 3539015 h 6839191"/>
              <a:gd name="connsiteX3208" fmla="*/ 5338481 w 12192439"/>
              <a:gd name="connsiteY3208" fmla="*/ 3563083 h 6839191"/>
              <a:gd name="connsiteX3209" fmla="*/ 5321434 w 12192439"/>
              <a:gd name="connsiteY3209" fmla="*/ 3560735 h 6839191"/>
              <a:gd name="connsiteX3210" fmla="*/ 5335037 w 12192439"/>
              <a:gd name="connsiteY3210" fmla="*/ 3535965 h 6839191"/>
              <a:gd name="connsiteX3211" fmla="*/ 5336704 w 12192439"/>
              <a:gd name="connsiteY3211" fmla="*/ 3566396 h 6839191"/>
              <a:gd name="connsiteX3212" fmla="*/ 5322685 w 12192439"/>
              <a:gd name="connsiteY3212" fmla="*/ 3591714 h 6839191"/>
              <a:gd name="connsiteX3213" fmla="*/ 5304519 w 12192439"/>
              <a:gd name="connsiteY3213" fmla="*/ 3590113 h 6839191"/>
              <a:gd name="connsiteX3214" fmla="*/ 5319570 w 12192439"/>
              <a:gd name="connsiteY3214" fmla="*/ 3564048 h 6839191"/>
              <a:gd name="connsiteX3215" fmla="*/ 5336704 w 12192439"/>
              <a:gd name="connsiteY3215" fmla="*/ 3566396 h 6839191"/>
              <a:gd name="connsiteX3216" fmla="*/ 5338723 w 12192439"/>
              <a:gd name="connsiteY3216" fmla="*/ 3566703 h 6839191"/>
              <a:gd name="connsiteX3217" fmla="*/ 5355265 w 12192439"/>
              <a:gd name="connsiteY3217" fmla="*/ 3569336 h 6839191"/>
              <a:gd name="connsiteX3218" fmla="*/ 5342255 w 12192439"/>
              <a:gd name="connsiteY3218" fmla="*/ 3593799 h 6839191"/>
              <a:gd name="connsiteX3219" fmla="*/ 5324747 w 12192439"/>
              <a:gd name="connsiteY3219" fmla="*/ 3591912 h 6839191"/>
              <a:gd name="connsiteX3220" fmla="*/ 5338723 w 12192439"/>
              <a:gd name="connsiteY3220" fmla="*/ 3566703 h 6839191"/>
              <a:gd name="connsiteX3221" fmla="*/ 5443683 w 12192439"/>
              <a:gd name="connsiteY3221" fmla="*/ 3803522 h 6839191"/>
              <a:gd name="connsiteX3222" fmla="*/ 5420361 w 12192439"/>
              <a:gd name="connsiteY3222" fmla="*/ 3805058 h 6839191"/>
              <a:gd name="connsiteX3223" fmla="*/ 5424508 w 12192439"/>
              <a:gd name="connsiteY3223" fmla="*/ 3796150 h 6839191"/>
              <a:gd name="connsiteX3224" fmla="*/ 5432121 w 12192439"/>
              <a:gd name="connsiteY3224" fmla="*/ 3779651 h 6839191"/>
              <a:gd name="connsiteX3225" fmla="*/ 5453885 w 12192439"/>
              <a:gd name="connsiteY3225" fmla="*/ 3779322 h 6839191"/>
              <a:gd name="connsiteX3226" fmla="*/ 5446579 w 12192439"/>
              <a:gd name="connsiteY3226" fmla="*/ 3796699 h 6839191"/>
              <a:gd name="connsiteX3227" fmla="*/ 5443683 w 12192439"/>
              <a:gd name="connsiteY3227" fmla="*/ 3803522 h 6839191"/>
              <a:gd name="connsiteX3228" fmla="*/ 5611831 w 12192439"/>
              <a:gd name="connsiteY3228" fmla="*/ 3930839 h 6839191"/>
              <a:gd name="connsiteX3229" fmla="*/ 5577999 w 12192439"/>
              <a:gd name="connsiteY3229" fmla="*/ 3940734 h 6839191"/>
              <a:gd name="connsiteX3230" fmla="*/ 5562202 w 12192439"/>
              <a:gd name="connsiteY3230" fmla="*/ 3925135 h 6839191"/>
              <a:gd name="connsiteX3231" fmla="*/ 5595595 w 12192439"/>
              <a:gd name="connsiteY3231" fmla="*/ 3917083 h 6839191"/>
              <a:gd name="connsiteX3232" fmla="*/ 5611831 w 12192439"/>
              <a:gd name="connsiteY3232" fmla="*/ 3930839 h 6839191"/>
              <a:gd name="connsiteX3233" fmla="*/ 9139876 w 12192439"/>
              <a:gd name="connsiteY3233" fmla="*/ 3641189 h 6839191"/>
              <a:gd name="connsiteX3234" fmla="*/ 9163461 w 12192439"/>
              <a:gd name="connsiteY3234" fmla="*/ 3596366 h 6839191"/>
              <a:gd name="connsiteX3235" fmla="*/ 9175593 w 12192439"/>
              <a:gd name="connsiteY3235" fmla="*/ 3606633 h 6839191"/>
              <a:gd name="connsiteX3236" fmla="*/ 9153193 w 12192439"/>
              <a:gd name="connsiteY3236" fmla="*/ 3650930 h 6839191"/>
              <a:gd name="connsiteX3237" fmla="*/ 9139876 w 12192439"/>
              <a:gd name="connsiteY3237" fmla="*/ 3641189 h 6839191"/>
              <a:gd name="connsiteX3238" fmla="*/ 9151942 w 12192439"/>
              <a:gd name="connsiteY3238" fmla="*/ 3653366 h 6839191"/>
              <a:gd name="connsiteX3239" fmla="*/ 9128883 w 12192439"/>
              <a:gd name="connsiteY3239" fmla="*/ 3698276 h 6839191"/>
              <a:gd name="connsiteX3240" fmla="*/ 9114403 w 12192439"/>
              <a:gd name="connsiteY3240" fmla="*/ 3688952 h 6839191"/>
              <a:gd name="connsiteX3241" fmla="*/ 9138603 w 12192439"/>
              <a:gd name="connsiteY3241" fmla="*/ 3643580 h 6839191"/>
              <a:gd name="connsiteX3242" fmla="*/ 9151942 w 12192439"/>
              <a:gd name="connsiteY3242" fmla="*/ 3653366 h 6839191"/>
              <a:gd name="connsiteX3243" fmla="*/ 9136256 w 12192439"/>
              <a:gd name="connsiteY3243" fmla="*/ 3638775 h 6839191"/>
              <a:gd name="connsiteX3244" fmla="*/ 9121556 w 12192439"/>
              <a:gd name="connsiteY3244" fmla="*/ 3630153 h 6839191"/>
              <a:gd name="connsiteX3245" fmla="*/ 9146391 w 12192439"/>
              <a:gd name="connsiteY3245" fmla="*/ 3584562 h 6839191"/>
              <a:gd name="connsiteX3246" fmla="*/ 9159950 w 12192439"/>
              <a:gd name="connsiteY3246" fmla="*/ 3593711 h 6839191"/>
              <a:gd name="connsiteX3247" fmla="*/ 9136256 w 12192439"/>
              <a:gd name="connsiteY3247" fmla="*/ 3638775 h 6839191"/>
              <a:gd name="connsiteX3248" fmla="*/ 9117651 w 12192439"/>
              <a:gd name="connsiteY3248" fmla="*/ 3628069 h 6839191"/>
              <a:gd name="connsiteX3249" fmla="*/ 9101787 w 12192439"/>
              <a:gd name="connsiteY3249" fmla="*/ 3620916 h 6839191"/>
              <a:gd name="connsiteX3250" fmla="*/ 9127896 w 12192439"/>
              <a:gd name="connsiteY3250" fmla="*/ 3574535 h 6839191"/>
              <a:gd name="connsiteX3251" fmla="*/ 9134719 w 12192439"/>
              <a:gd name="connsiteY3251" fmla="*/ 3577870 h 6839191"/>
              <a:gd name="connsiteX3252" fmla="*/ 9142618 w 12192439"/>
              <a:gd name="connsiteY3252" fmla="*/ 3582236 h 6839191"/>
              <a:gd name="connsiteX3253" fmla="*/ 9117651 w 12192439"/>
              <a:gd name="connsiteY3253" fmla="*/ 3628069 h 6839191"/>
              <a:gd name="connsiteX3254" fmla="*/ 5413494 w 12192439"/>
              <a:gd name="connsiteY3254" fmla="*/ 4019169 h 6839191"/>
              <a:gd name="connsiteX3255" fmla="*/ 5396162 w 12192439"/>
              <a:gd name="connsiteY3255" fmla="*/ 3998875 h 6839191"/>
              <a:gd name="connsiteX3256" fmla="*/ 5429883 w 12192439"/>
              <a:gd name="connsiteY3256" fmla="*/ 3988805 h 6839191"/>
              <a:gd name="connsiteX3257" fmla="*/ 5447676 w 12192439"/>
              <a:gd name="connsiteY3257" fmla="*/ 4007673 h 6839191"/>
              <a:gd name="connsiteX3258" fmla="*/ 5448642 w 12192439"/>
              <a:gd name="connsiteY3258" fmla="*/ 4008419 h 6839191"/>
              <a:gd name="connsiteX3259" fmla="*/ 5414306 w 12192439"/>
              <a:gd name="connsiteY3259" fmla="*/ 4019871 h 6839191"/>
              <a:gd name="connsiteX3260" fmla="*/ 5413494 w 12192439"/>
              <a:gd name="connsiteY3260" fmla="*/ 4019169 h 6839191"/>
              <a:gd name="connsiteX3261" fmla="*/ 5380079 w 12192439"/>
              <a:gd name="connsiteY3261" fmla="*/ 3939045 h 6839191"/>
              <a:gd name="connsiteX3262" fmla="*/ 5410751 w 12192439"/>
              <a:gd name="connsiteY3262" fmla="*/ 3931958 h 6839191"/>
              <a:gd name="connsiteX3263" fmla="*/ 5414591 w 12192439"/>
              <a:gd name="connsiteY3263" fmla="*/ 3957167 h 6839191"/>
              <a:gd name="connsiteX3264" fmla="*/ 5382537 w 12192439"/>
              <a:gd name="connsiteY3264" fmla="*/ 3965658 h 6839191"/>
              <a:gd name="connsiteX3265" fmla="*/ 5380079 w 12192439"/>
              <a:gd name="connsiteY3265" fmla="*/ 3939045 h 6839191"/>
              <a:gd name="connsiteX3266" fmla="*/ 5383590 w 12192439"/>
              <a:gd name="connsiteY3266" fmla="*/ 3906376 h 6839191"/>
              <a:gd name="connsiteX3267" fmla="*/ 5412463 w 12192439"/>
              <a:gd name="connsiteY3267" fmla="*/ 3900716 h 6839191"/>
              <a:gd name="connsiteX3268" fmla="*/ 5411892 w 12192439"/>
              <a:gd name="connsiteY3268" fmla="*/ 3904643 h 6839191"/>
              <a:gd name="connsiteX3269" fmla="*/ 5410576 w 12192439"/>
              <a:gd name="connsiteY3269" fmla="*/ 3927175 h 6839191"/>
              <a:gd name="connsiteX3270" fmla="*/ 5380189 w 12192439"/>
              <a:gd name="connsiteY3270" fmla="*/ 3934196 h 6839191"/>
              <a:gd name="connsiteX3271" fmla="*/ 5382734 w 12192439"/>
              <a:gd name="connsiteY3271" fmla="*/ 3910852 h 6839191"/>
              <a:gd name="connsiteX3272" fmla="*/ 5383590 w 12192439"/>
              <a:gd name="connsiteY3272" fmla="*/ 3906376 h 6839191"/>
              <a:gd name="connsiteX3273" fmla="*/ 5574226 w 12192439"/>
              <a:gd name="connsiteY3273" fmla="*/ 3941809 h 6839191"/>
              <a:gd name="connsiteX3274" fmla="*/ 5562685 w 12192439"/>
              <a:gd name="connsiteY3274" fmla="*/ 3945144 h 6839191"/>
              <a:gd name="connsiteX3275" fmla="*/ 5540285 w 12192439"/>
              <a:gd name="connsiteY3275" fmla="*/ 3951485 h 6839191"/>
              <a:gd name="connsiteX3276" fmla="*/ 5525541 w 12192439"/>
              <a:gd name="connsiteY3276" fmla="*/ 3933933 h 6839191"/>
              <a:gd name="connsiteX3277" fmla="*/ 5558692 w 12192439"/>
              <a:gd name="connsiteY3277" fmla="*/ 3925969 h 6839191"/>
              <a:gd name="connsiteX3278" fmla="*/ 5574226 w 12192439"/>
              <a:gd name="connsiteY3278" fmla="*/ 3941809 h 6839191"/>
              <a:gd name="connsiteX3279" fmla="*/ 5835815 w 12192439"/>
              <a:gd name="connsiteY3279" fmla="*/ 3910786 h 6839191"/>
              <a:gd name="connsiteX3280" fmla="*/ 6291090 w 12192439"/>
              <a:gd name="connsiteY3280" fmla="*/ 3815326 h 6839191"/>
              <a:gd name="connsiteX3281" fmla="*/ 6296421 w 12192439"/>
              <a:gd name="connsiteY3281" fmla="*/ 3813768 h 6839191"/>
              <a:gd name="connsiteX3282" fmla="*/ 8719946 w 12192439"/>
              <a:gd name="connsiteY3282" fmla="*/ 3210531 h 6839191"/>
              <a:gd name="connsiteX3283" fmla="*/ 8859922 w 12192439"/>
              <a:gd name="connsiteY3283" fmla="*/ 3178038 h 6839191"/>
              <a:gd name="connsiteX3284" fmla="*/ 9104816 w 12192439"/>
              <a:gd name="connsiteY3284" fmla="*/ 3131547 h 6839191"/>
              <a:gd name="connsiteX3285" fmla="*/ 9213374 w 12192439"/>
              <a:gd name="connsiteY3285" fmla="*/ 3133719 h 6839191"/>
              <a:gd name="connsiteX3286" fmla="*/ 9183711 w 12192439"/>
              <a:gd name="connsiteY3286" fmla="*/ 3181614 h 6839191"/>
              <a:gd name="connsiteX3287" fmla="*/ 9090817 w 12192439"/>
              <a:gd name="connsiteY3287" fmla="*/ 3180451 h 6839191"/>
              <a:gd name="connsiteX3288" fmla="*/ 8853055 w 12192439"/>
              <a:gd name="connsiteY3288" fmla="*/ 3222597 h 6839191"/>
              <a:gd name="connsiteX3289" fmla="*/ 8714680 w 12192439"/>
              <a:gd name="connsiteY3289" fmla="*/ 3252765 h 6839191"/>
              <a:gd name="connsiteX3290" fmla="*/ 7487406 w 12192439"/>
              <a:gd name="connsiteY3290" fmla="*/ 3511063 h 6839191"/>
              <a:gd name="connsiteX3291" fmla="*/ 6264784 w 12192439"/>
              <a:gd name="connsiteY3291" fmla="*/ 3832812 h 6839191"/>
              <a:gd name="connsiteX3292" fmla="*/ 6254165 w 12192439"/>
              <a:gd name="connsiteY3292" fmla="*/ 3835774 h 6839191"/>
              <a:gd name="connsiteX3293" fmla="*/ 5805363 w 12192439"/>
              <a:gd name="connsiteY3293" fmla="*/ 3924345 h 6839191"/>
              <a:gd name="connsiteX3294" fmla="*/ 5835815 w 12192439"/>
              <a:gd name="connsiteY3294" fmla="*/ 3910786 h 6839191"/>
              <a:gd name="connsiteX3295" fmla="*/ 5799592 w 12192439"/>
              <a:gd name="connsiteY3295" fmla="*/ 3927812 h 6839191"/>
              <a:gd name="connsiteX3296" fmla="*/ 6255108 w 12192439"/>
              <a:gd name="connsiteY3296" fmla="*/ 3839109 h 6839191"/>
              <a:gd name="connsiteX3297" fmla="*/ 6265728 w 12192439"/>
              <a:gd name="connsiteY3297" fmla="*/ 3836125 h 6839191"/>
              <a:gd name="connsiteX3298" fmla="*/ 8715273 w 12192439"/>
              <a:gd name="connsiteY3298" fmla="*/ 3256188 h 6839191"/>
              <a:gd name="connsiteX3299" fmla="*/ 8853867 w 12192439"/>
              <a:gd name="connsiteY3299" fmla="*/ 3225954 h 6839191"/>
              <a:gd name="connsiteX3300" fmla="*/ 9090993 w 12192439"/>
              <a:gd name="connsiteY3300" fmla="*/ 3183917 h 6839191"/>
              <a:gd name="connsiteX3301" fmla="*/ 9181715 w 12192439"/>
              <a:gd name="connsiteY3301" fmla="*/ 3184839 h 6839191"/>
              <a:gd name="connsiteX3302" fmla="*/ 9151350 w 12192439"/>
              <a:gd name="connsiteY3302" fmla="*/ 3233304 h 6839191"/>
              <a:gd name="connsiteX3303" fmla="*/ 9077039 w 12192439"/>
              <a:gd name="connsiteY3303" fmla="*/ 3232909 h 6839191"/>
              <a:gd name="connsiteX3304" fmla="*/ 8846670 w 12192439"/>
              <a:gd name="connsiteY3304" fmla="*/ 3270734 h 6839191"/>
              <a:gd name="connsiteX3305" fmla="*/ 8710073 w 12192439"/>
              <a:gd name="connsiteY3305" fmla="*/ 3298510 h 6839191"/>
              <a:gd name="connsiteX3306" fmla="*/ 7469657 w 12192439"/>
              <a:gd name="connsiteY3306" fmla="*/ 3543732 h 6839191"/>
              <a:gd name="connsiteX3307" fmla="*/ 6234156 w 12192439"/>
              <a:gd name="connsiteY3307" fmla="*/ 3855256 h 6839191"/>
              <a:gd name="connsiteX3308" fmla="*/ 6218579 w 12192439"/>
              <a:gd name="connsiteY3308" fmla="*/ 3859447 h 6839191"/>
              <a:gd name="connsiteX3309" fmla="*/ 5766265 w 12192439"/>
              <a:gd name="connsiteY3309" fmla="*/ 3941524 h 6839191"/>
              <a:gd name="connsiteX3310" fmla="*/ 5797552 w 12192439"/>
              <a:gd name="connsiteY3310" fmla="*/ 3927790 h 6839191"/>
              <a:gd name="connsiteX3311" fmla="*/ 5799592 w 12192439"/>
              <a:gd name="connsiteY3311" fmla="*/ 3927812 h 6839191"/>
              <a:gd name="connsiteX3312" fmla="*/ 9104355 w 12192439"/>
              <a:gd name="connsiteY3312" fmla="*/ 3562534 h 6839191"/>
              <a:gd name="connsiteX3313" fmla="*/ 9086803 w 12192439"/>
              <a:gd name="connsiteY3313" fmla="*/ 3557795 h 6839191"/>
              <a:gd name="connsiteX3314" fmla="*/ 9114842 w 12192439"/>
              <a:gd name="connsiteY3314" fmla="*/ 3510317 h 6839191"/>
              <a:gd name="connsiteX3315" fmla="*/ 9131253 w 12192439"/>
              <a:gd name="connsiteY3315" fmla="*/ 3515627 h 6839191"/>
              <a:gd name="connsiteX3316" fmla="*/ 9104355 w 12192439"/>
              <a:gd name="connsiteY3316" fmla="*/ 3562534 h 6839191"/>
              <a:gd name="connsiteX3317" fmla="*/ 9135641 w 12192439"/>
              <a:gd name="connsiteY3317" fmla="*/ 3517272 h 6839191"/>
              <a:gd name="connsiteX3318" fmla="*/ 9150735 w 12192439"/>
              <a:gd name="connsiteY3318" fmla="*/ 3524162 h 6839191"/>
              <a:gd name="connsiteX3319" fmla="*/ 9125131 w 12192439"/>
              <a:gd name="connsiteY3319" fmla="*/ 3570257 h 6839191"/>
              <a:gd name="connsiteX3320" fmla="*/ 9108852 w 12192439"/>
              <a:gd name="connsiteY3320" fmla="*/ 3563982 h 6839191"/>
              <a:gd name="connsiteX3321" fmla="*/ 9135641 w 12192439"/>
              <a:gd name="connsiteY3321" fmla="*/ 3517272 h 6839191"/>
              <a:gd name="connsiteX3322" fmla="*/ 5449476 w 12192439"/>
              <a:gd name="connsiteY3322" fmla="*/ 4005523 h 6839191"/>
              <a:gd name="connsiteX3323" fmla="*/ 5432713 w 12192439"/>
              <a:gd name="connsiteY3323" fmla="*/ 3987971 h 6839191"/>
              <a:gd name="connsiteX3324" fmla="*/ 5466589 w 12192439"/>
              <a:gd name="connsiteY3324" fmla="*/ 3977944 h 6839191"/>
              <a:gd name="connsiteX3325" fmla="*/ 5483701 w 12192439"/>
              <a:gd name="connsiteY3325" fmla="*/ 3994180 h 6839191"/>
              <a:gd name="connsiteX3326" fmla="*/ 5486115 w 12192439"/>
              <a:gd name="connsiteY3326" fmla="*/ 3995957 h 6839191"/>
              <a:gd name="connsiteX3327" fmla="*/ 5451801 w 12192439"/>
              <a:gd name="connsiteY3327" fmla="*/ 4007366 h 6839191"/>
              <a:gd name="connsiteX3328" fmla="*/ 5449476 w 12192439"/>
              <a:gd name="connsiteY3328" fmla="*/ 4005523 h 6839191"/>
              <a:gd name="connsiteX3329" fmla="*/ 5451143 w 12192439"/>
              <a:gd name="connsiteY3329" fmla="*/ 3952604 h 6839191"/>
              <a:gd name="connsiteX3330" fmla="*/ 5463254 w 12192439"/>
              <a:gd name="connsiteY3330" fmla="*/ 3973820 h 6839191"/>
              <a:gd name="connsiteX3331" fmla="*/ 5429708 w 12192439"/>
              <a:gd name="connsiteY3331" fmla="*/ 3983758 h 6839191"/>
              <a:gd name="connsiteX3332" fmla="*/ 5418606 w 12192439"/>
              <a:gd name="connsiteY3332" fmla="*/ 3961073 h 6839191"/>
              <a:gd name="connsiteX3333" fmla="*/ 5451143 w 12192439"/>
              <a:gd name="connsiteY3333" fmla="*/ 3952604 h 6839191"/>
              <a:gd name="connsiteX3334" fmla="*/ 5417202 w 12192439"/>
              <a:gd name="connsiteY3334" fmla="*/ 3956487 h 6839191"/>
              <a:gd name="connsiteX3335" fmla="*/ 5413297 w 12192439"/>
              <a:gd name="connsiteY3335" fmla="*/ 3931388 h 6839191"/>
              <a:gd name="connsiteX3336" fmla="*/ 5444210 w 12192439"/>
              <a:gd name="connsiteY3336" fmla="*/ 3924455 h 6839191"/>
              <a:gd name="connsiteX3337" fmla="*/ 5449432 w 12192439"/>
              <a:gd name="connsiteY3337" fmla="*/ 3948084 h 6839191"/>
              <a:gd name="connsiteX3338" fmla="*/ 5417202 w 12192439"/>
              <a:gd name="connsiteY3338" fmla="*/ 3956487 h 6839191"/>
              <a:gd name="connsiteX3339" fmla="*/ 5594783 w 12192439"/>
              <a:gd name="connsiteY3339" fmla="*/ 3984526 h 6839191"/>
              <a:gd name="connsiteX3340" fmla="*/ 5572185 w 12192439"/>
              <a:gd name="connsiteY3340" fmla="*/ 3993039 h 6839191"/>
              <a:gd name="connsiteX3341" fmla="*/ 5560645 w 12192439"/>
              <a:gd name="connsiteY3341" fmla="*/ 3997361 h 6839191"/>
              <a:gd name="connsiteX3342" fmla="*/ 5533330 w 12192439"/>
              <a:gd name="connsiteY3342" fmla="*/ 3985601 h 6839191"/>
              <a:gd name="connsiteX3343" fmla="*/ 5568148 w 12192439"/>
              <a:gd name="connsiteY3343" fmla="*/ 3974127 h 6839191"/>
              <a:gd name="connsiteX3344" fmla="*/ 5594783 w 12192439"/>
              <a:gd name="connsiteY3344" fmla="*/ 3984526 h 6839191"/>
              <a:gd name="connsiteX3345" fmla="*/ 9088646 w 12192439"/>
              <a:gd name="connsiteY3345" fmla="*/ 3501541 h 6839191"/>
              <a:gd name="connsiteX3346" fmla="*/ 9069536 w 12192439"/>
              <a:gd name="connsiteY3346" fmla="*/ 3498821 h 6839191"/>
              <a:gd name="connsiteX3347" fmla="*/ 9099352 w 12192439"/>
              <a:gd name="connsiteY3347" fmla="*/ 3450400 h 6839191"/>
              <a:gd name="connsiteX3348" fmla="*/ 9117409 w 12192439"/>
              <a:gd name="connsiteY3348" fmla="*/ 3453581 h 6839191"/>
              <a:gd name="connsiteX3349" fmla="*/ 9088646 w 12192439"/>
              <a:gd name="connsiteY3349" fmla="*/ 3501541 h 6839191"/>
              <a:gd name="connsiteX3350" fmla="*/ 9122345 w 12192439"/>
              <a:gd name="connsiteY3350" fmla="*/ 3454678 h 6839191"/>
              <a:gd name="connsiteX3351" fmla="*/ 9139217 w 12192439"/>
              <a:gd name="connsiteY3351" fmla="*/ 3459263 h 6839191"/>
              <a:gd name="connsiteX3352" fmla="*/ 9111660 w 12192439"/>
              <a:gd name="connsiteY3352" fmla="*/ 3506456 h 6839191"/>
              <a:gd name="connsiteX3353" fmla="*/ 9093714 w 12192439"/>
              <a:gd name="connsiteY3353" fmla="*/ 3502441 h 6839191"/>
              <a:gd name="connsiteX3354" fmla="*/ 9122345 w 12192439"/>
              <a:gd name="connsiteY3354" fmla="*/ 3454678 h 6839191"/>
              <a:gd name="connsiteX3355" fmla="*/ 9064139 w 12192439"/>
              <a:gd name="connsiteY3355" fmla="*/ 3498206 h 6839191"/>
              <a:gd name="connsiteX3356" fmla="*/ 9043318 w 12192439"/>
              <a:gd name="connsiteY3356" fmla="*/ 3496517 h 6839191"/>
              <a:gd name="connsiteX3357" fmla="*/ 9074188 w 12192439"/>
              <a:gd name="connsiteY3357" fmla="*/ 3447591 h 6839191"/>
              <a:gd name="connsiteX3358" fmla="*/ 9094065 w 12192439"/>
              <a:gd name="connsiteY3358" fmla="*/ 3449653 h 6839191"/>
              <a:gd name="connsiteX3359" fmla="*/ 9064139 w 12192439"/>
              <a:gd name="connsiteY3359" fmla="*/ 3498206 h 6839191"/>
              <a:gd name="connsiteX3360" fmla="*/ 5564002 w 12192439"/>
              <a:gd name="connsiteY3360" fmla="*/ 4001530 h 6839191"/>
              <a:gd name="connsiteX3361" fmla="*/ 5595486 w 12192439"/>
              <a:gd name="connsiteY3361" fmla="*/ 4009187 h 6839191"/>
              <a:gd name="connsiteX3362" fmla="*/ 5576946 w 12192439"/>
              <a:gd name="connsiteY3362" fmla="*/ 4016997 h 6839191"/>
              <a:gd name="connsiteX3363" fmla="*/ 5561939 w 12192439"/>
              <a:gd name="connsiteY3363" fmla="*/ 4023250 h 6839191"/>
              <a:gd name="connsiteX3364" fmla="*/ 5529271 w 12192439"/>
              <a:gd name="connsiteY3364" fmla="*/ 4014496 h 6839191"/>
              <a:gd name="connsiteX3365" fmla="*/ 5564002 w 12192439"/>
              <a:gd name="connsiteY3365" fmla="*/ 4001530 h 6839191"/>
              <a:gd name="connsiteX3366" fmla="*/ 5521899 w 12192439"/>
              <a:gd name="connsiteY3366" fmla="*/ 4011798 h 6839191"/>
              <a:gd name="connsiteX3367" fmla="*/ 5494781 w 12192439"/>
              <a:gd name="connsiteY3367" fmla="*/ 3998348 h 6839191"/>
              <a:gd name="connsiteX3368" fmla="*/ 5529468 w 12192439"/>
              <a:gd name="connsiteY3368" fmla="*/ 3986874 h 6839191"/>
              <a:gd name="connsiteX3369" fmla="*/ 5556301 w 12192439"/>
              <a:gd name="connsiteY3369" fmla="*/ 3998985 h 6839191"/>
              <a:gd name="connsiteX3370" fmla="*/ 5521899 w 12192439"/>
              <a:gd name="connsiteY3370" fmla="*/ 4011798 h 6839191"/>
              <a:gd name="connsiteX3371" fmla="*/ 5578943 w 12192439"/>
              <a:gd name="connsiteY3371" fmla="*/ 4021780 h 6839191"/>
              <a:gd name="connsiteX3372" fmla="*/ 5605007 w 12192439"/>
              <a:gd name="connsiteY3372" fmla="*/ 4010810 h 6839191"/>
              <a:gd name="connsiteX3373" fmla="*/ 5780680 w 12192439"/>
              <a:gd name="connsiteY3373" fmla="*/ 4010218 h 6839191"/>
              <a:gd name="connsiteX3374" fmla="*/ 6079260 w 12192439"/>
              <a:gd name="connsiteY3374" fmla="*/ 3955368 h 6839191"/>
              <a:gd name="connsiteX3375" fmla="*/ 6112236 w 12192439"/>
              <a:gd name="connsiteY3375" fmla="*/ 3947952 h 6839191"/>
              <a:gd name="connsiteX3376" fmla="*/ 8691884 w 12192439"/>
              <a:gd name="connsiteY3376" fmla="*/ 3484450 h 6839191"/>
              <a:gd name="connsiteX3377" fmla="*/ 8817776 w 12192439"/>
              <a:gd name="connsiteY3377" fmla="*/ 3466964 h 6839191"/>
              <a:gd name="connsiteX3378" fmla="*/ 9014357 w 12192439"/>
              <a:gd name="connsiteY3378" fmla="*/ 3445704 h 6839191"/>
              <a:gd name="connsiteX3379" fmla="*/ 8981623 w 12192439"/>
              <a:gd name="connsiteY3379" fmla="*/ 3495135 h 6839191"/>
              <a:gd name="connsiteX3380" fmla="*/ 8809066 w 12192439"/>
              <a:gd name="connsiteY3380" fmla="*/ 3512467 h 6839191"/>
              <a:gd name="connsiteX3381" fmla="*/ 8686992 w 12192439"/>
              <a:gd name="connsiteY3381" fmla="*/ 3527233 h 6839191"/>
              <a:gd name="connsiteX3382" fmla="*/ 6205063 w 12192439"/>
              <a:gd name="connsiteY3382" fmla="*/ 3941349 h 6839191"/>
              <a:gd name="connsiteX3383" fmla="*/ 6080949 w 12192439"/>
              <a:gd name="connsiteY3383" fmla="*/ 3967501 h 6839191"/>
              <a:gd name="connsiteX3384" fmla="*/ 6044069 w 12192439"/>
              <a:gd name="connsiteY3384" fmla="*/ 3975399 h 6839191"/>
              <a:gd name="connsiteX3385" fmla="*/ 5571242 w 12192439"/>
              <a:gd name="connsiteY3385" fmla="*/ 4024984 h 6839191"/>
              <a:gd name="connsiteX3386" fmla="*/ 5578943 w 12192439"/>
              <a:gd name="connsiteY3386" fmla="*/ 4021780 h 6839191"/>
              <a:gd name="connsiteX3387" fmla="*/ 9075329 w 12192439"/>
              <a:gd name="connsiteY3387" fmla="*/ 3393926 h 6839191"/>
              <a:gd name="connsiteX3388" fmla="*/ 9043822 w 12192439"/>
              <a:gd name="connsiteY3388" fmla="*/ 3443093 h 6839191"/>
              <a:gd name="connsiteX3389" fmla="*/ 9022541 w 12192439"/>
              <a:gd name="connsiteY3389" fmla="*/ 3442721 h 6839191"/>
              <a:gd name="connsiteX3390" fmla="*/ 9054858 w 12192439"/>
              <a:gd name="connsiteY3390" fmla="*/ 3393378 h 6839191"/>
              <a:gd name="connsiteX3391" fmla="*/ 9075329 w 12192439"/>
              <a:gd name="connsiteY3391" fmla="*/ 3393926 h 6839191"/>
              <a:gd name="connsiteX3392" fmla="*/ 9056833 w 12192439"/>
              <a:gd name="connsiteY3392" fmla="*/ 3390328 h 6839191"/>
              <a:gd name="connsiteX3393" fmla="*/ 9088777 w 12192439"/>
              <a:gd name="connsiteY3393" fmla="*/ 3341051 h 6839191"/>
              <a:gd name="connsiteX3394" fmla="*/ 9108282 w 12192439"/>
              <a:gd name="connsiteY3394" fmla="*/ 3341951 h 6839191"/>
              <a:gd name="connsiteX3395" fmla="*/ 9077237 w 12192439"/>
              <a:gd name="connsiteY3395" fmla="*/ 3390943 h 6839191"/>
              <a:gd name="connsiteX3396" fmla="*/ 9056833 w 12192439"/>
              <a:gd name="connsiteY3396" fmla="*/ 3390328 h 6839191"/>
              <a:gd name="connsiteX3397" fmla="*/ 9016332 w 12192439"/>
              <a:gd name="connsiteY3397" fmla="*/ 3442699 h 6839191"/>
              <a:gd name="connsiteX3398" fmla="*/ 8817293 w 12192439"/>
              <a:gd name="connsiteY3398" fmla="*/ 3464024 h 6839191"/>
              <a:gd name="connsiteX3399" fmla="*/ 8691599 w 12192439"/>
              <a:gd name="connsiteY3399" fmla="*/ 3481488 h 6839191"/>
              <a:gd name="connsiteX3400" fmla="*/ 6111600 w 12192439"/>
              <a:gd name="connsiteY3400" fmla="*/ 3945056 h 6839191"/>
              <a:gd name="connsiteX3401" fmla="*/ 6078602 w 12192439"/>
              <a:gd name="connsiteY3401" fmla="*/ 3952450 h 6839191"/>
              <a:gd name="connsiteX3402" fmla="*/ 5610229 w 12192439"/>
              <a:gd name="connsiteY3402" fmla="*/ 4008616 h 6839191"/>
              <a:gd name="connsiteX3403" fmla="*/ 5643644 w 12192439"/>
              <a:gd name="connsiteY3403" fmla="*/ 3994509 h 6839191"/>
              <a:gd name="connsiteX3404" fmla="*/ 6114013 w 12192439"/>
              <a:gd name="connsiteY3404" fmla="*/ 3932397 h 6839191"/>
              <a:gd name="connsiteX3405" fmla="*/ 6142929 w 12192439"/>
              <a:gd name="connsiteY3405" fmla="*/ 3925596 h 6839191"/>
              <a:gd name="connsiteX3406" fmla="*/ 8696558 w 12192439"/>
              <a:gd name="connsiteY3406" fmla="*/ 3438793 h 6839191"/>
              <a:gd name="connsiteX3407" fmla="*/ 8825718 w 12192439"/>
              <a:gd name="connsiteY3407" fmla="*/ 3418631 h 6839191"/>
              <a:gd name="connsiteX3408" fmla="*/ 9035749 w 12192439"/>
              <a:gd name="connsiteY3408" fmla="*/ 3393334 h 6839191"/>
              <a:gd name="connsiteX3409" fmla="*/ 9048693 w 12192439"/>
              <a:gd name="connsiteY3409" fmla="*/ 3393334 h 6839191"/>
              <a:gd name="connsiteX3410" fmla="*/ 9016332 w 12192439"/>
              <a:gd name="connsiteY3410" fmla="*/ 3442699 h 6839191"/>
              <a:gd name="connsiteX3411" fmla="*/ 9020588 w 12192439"/>
              <a:gd name="connsiteY3411" fmla="*/ 3445682 h 6839191"/>
              <a:gd name="connsiteX3412" fmla="*/ 9021926 w 12192439"/>
              <a:gd name="connsiteY3412" fmla="*/ 3445682 h 6839191"/>
              <a:gd name="connsiteX3413" fmla="*/ 9041958 w 12192439"/>
              <a:gd name="connsiteY3413" fmla="*/ 3445990 h 6839191"/>
              <a:gd name="connsiteX3414" fmla="*/ 9010101 w 12192439"/>
              <a:gd name="connsiteY3414" fmla="*/ 3495201 h 6839191"/>
              <a:gd name="connsiteX3415" fmla="*/ 9008170 w 12192439"/>
              <a:gd name="connsiteY3415" fmla="*/ 3495157 h 6839191"/>
              <a:gd name="connsiteX3416" fmla="*/ 8987898 w 12192439"/>
              <a:gd name="connsiteY3416" fmla="*/ 3495069 h 6839191"/>
              <a:gd name="connsiteX3417" fmla="*/ 9020588 w 12192439"/>
              <a:gd name="connsiteY3417" fmla="*/ 3445682 h 6839191"/>
              <a:gd name="connsiteX3418" fmla="*/ 9047904 w 12192439"/>
              <a:gd name="connsiteY3418" fmla="*/ 3446165 h 6839191"/>
              <a:gd name="connsiteX3419" fmla="*/ 9068548 w 12192439"/>
              <a:gd name="connsiteY3419" fmla="*/ 3447174 h 6839191"/>
              <a:gd name="connsiteX3420" fmla="*/ 9037592 w 12192439"/>
              <a:gd name="connsiteY3420" fmla="*/ 3496188 h 6839191"/>
              <a:gd name="connsiteX3421" fmla="*/ 9016068 w 12192439"/>
              <a:gd name="connsiteY3421" fmla="*/ 3495354 h 6839191"/>
              <a:gd name="connsiteX3422" fmla="*/ 9047904 w 12192439"/>
              <a:gd name="connsiteY3422" fmla="*/ 3446165 h 6839191"/>
              <a:gd name="connsiteX3423" fmla="*/ 9075898 w 12192439"/>
              <a:gd name="connsiteY3423" fmla="*/ 3444871 h 6839191"/>
              <a:gd name="connsiteX3424" fmla="*/ 9106285 w 12192439"/>
              <a:gd name="connsiteY3424" fmla="*/ 3396230 h 6839191"/>
              <a:gd name="connsiteX3425" fmla="*/ 9125022 w 12192439"/>
              <a:gd name="connsiteY3425" fmla="*/ 3398841 h 6839191"/>
              <a:gd name="connsiteX3426" fmla="*/ 9095667 w 12192439"/>
              <a:gd name="connsiteY3426" fmla="*/ 3447021 h 6839191"/>
              <a:gd name="connsiteX3427" fmla="*/ 9075898 w 12192439"/>
              <a:gd name="connsiteY3427" fmla="*/ 3444871 h 6839191"/>
              <a:gd name="connsiteX3428" fmla="*/ 9070282 w 12192439"/>
              <a:gd name="connsiteY3428" fmla="*/ 3444432 h 6839191"/>
              <a:gd name="connsiteX3429" fmla="*/ 9049746 w 12192439"/>
              <a:gd name="connsiteY3429" fmla="*/ 3443313 h 6839191"/>
              <a:gd name="connsiteX3430" fmla="*/ 9081186 w 12192439"/>
              <a:gd name="connsiteY3430" fmla="*/ 3394234 h 6839191"/>
              <a:gd name="connsiteX3431" fmla="*/ 9100734 w 12192439"/>
              <a:gd name="connsiteY3431" fmla="*/ 3395681 h 6839191"/>
              <a:gd name="connsiteX3432" fmla="*/ 9070282 w 12192439"/>
              <a:gd name="connsiteY3432" fmla="*/ 3444432 h 6839191"/>
              <a:gd name="connsiteX3433" fmla="*/ 9083095 w 12192439"/>
              <a:gd name="connsiteY3433" fmla="*/ 3391227 h 6839191"/>
              <a:gd name="connsiteX3434" fmla="*/ 9114052 w 12192439"/>
              <a:gd name="connsiteY3434" fmla="*/ 3342390 h 6839191"/>
              <a:gd name="connsiteX3435" fmla="*/ 9132482 w 12192439"/>
              <a:gd name="connsiteY3435" fmla="*/ 3344320 h 6839191"/>
              <a:gd name="connsiteX3436" fmla="*/ 9102555 w 12192439"/>
              <a:gd name="connsiteY3436" fmla="*/ 3392741 h 6839191"/>
              <a:gd name="connsiteX3437" fmla="*/ 9083095 w 12192439"/>
              <a:gd name="connsiteY3437" fmla="*/ 3391227 h 6839191"/>
              <a:gd name="connsiteX3438" fmla="*/ 9115939 w 12192439"/>
              <a:gd name="connsiteY3438" fmla="*/ 3339362 h 6839191"/>
              <a:gd name="connsiteX3439" fmla="*/ 9146326 w 12192439"/>
              <a:gd name="connsiteY3439" fmla="*/ 3290874 h 6839191"/>
              <a:gd name="connsiteX3440" fmla="*/ 9163570 w 12192439"/>
              <a:gd name="connsiteY3440" fmla="*/ 3293376 h 6839191"/>
              <a:gd name="connsiteX3441" fmla="*/ 9134303 w 12192439"/>
              <a:gd name="connsiteY3441" fmla="*/ 3341358 h 6839191"/>
              <a:gd name="connsiteX3442" fmla="*/ 9115939 w 12192439"/>
              <a:gd name="connsiteY3442" fmla="*/ 3339362 h 6839191"/>
              <a:gd name="connsiteX3443" fmla="*/ 9110213 w 12192439"/>
              <a:gd name="connsiteY3443" fmla="*/ 3338901 h 6839191"/>
              <a:gd name="connsiteX3444" fmla="*/ 9090796 w 12192439"/>
              <a:gd name="connsiteY3444" fmla="*/ 3337936 h 6839191"/>
              <a:gd name="connsiteX3445" fmla="*/ 9122257 w 12192439"/>
              <a:gd name="connsiteY3445" fmla="*/ 3288856 h 6839191"/>
              <a:gd name="connsiteX3446" fmla="*/ 9140709 w 12192439"/>
              <a:gd name="connsiteY3446" fmla="*/ 3290260 h 6839191"/>
              <a:gd name="connsiteX3447" fmla="*/ 9110213 w 12192439"/>
              <a:gd name="connsiteY3447" fmla="*/ 3338901 h 6839191"/>
              <a:gd name="connsiteX3448" fmla="*/ 9084718 w 12192439"/>
              <a:gd name="connsiteY3448" fmla="*/ 3337760 h 6839191"/>
              <a:gd name="connsiteX3449" fmla="*/ 9049483 w 12192439"/>
              <a:gd name="connsiteY3449" fmla="*/ 3337804 h 6839191"/>
              <a:gd name="connsiteX3450" fmla="*/ 8832695 w 12192439"/>
              <a:gd name="connsiteY3450" fmla="*/ 3367247 h 6839191"/>
              <a:gd name="connsiteX3451" fmla="*/ 8700836 w 12192439"/>
              <a:gd name="connsiteY3451" fmla="*/ 3389999 h 6839191"/>
              <a:gd name="connsiteX3452" fmla="*/ 7434114 w 12192439"/>
              <a:gd name="connsiteY3452" fmla="*/ 3608740 h 6839191"/>
              <a:gd name="connsiteX3453" fmla="*/ 6172878 w 12192439"/>
              <a:gd name="connsiteY3453" fmla="*/ 3900145 h 6839191"/>
              <a:gd name="connsiteX3454" fmla="*/ 6148173 w 12192439"/>
              <a:gd name="connsiteY3454" fmla="*/ 3906245 h 6839191"/>
              <a:gd name="connsiteX3455" fmla="*/ 5688313 w 12192439"/>
              <a:gd name="connsiteY3455" fmla="*/ 3975421 h 6839191"/>
              <a:gd name="connsiteX3456" fmla="*/ 5720674 w 12192439"/>
              <a:gd name="connsiteY3456" fmla="*/ 3961401 h 6839191"/>
              <a:gd name="connsiteX3457" fmla="*/ 5752246 w 12192439"/>
              <a:gd name="connsiteY3457" fmla="*/ 3962367 h 6839191"/>
              <a:gd name="connsiteX3458" fmla="*/ 6184089 w 12192439"/>
              <a:gd name="connsiteY3458" fmla="*/ 3886082 h 6839191"/>
              <a:gd name="connsiteX3459" fmla="*/ 6204318 w 12192439"/>
              <a:gd name="connsiteY3459" fmla="*/ 3880860 h 6839191"/>
              <a:gd name="connsiteX3460" fmla="*/ 8705904 w 12192439"/>
              <a:gd name="connsiteY3460" fmla="*/ 3347501 h 6839191"/>
              <a:gd name="connsiteX3461" fmla="*/ 8840527 w 12192439"/>
              <a:gd name="connsiteY3461" fmla="*/ 3322139 h 6839191"/>
              <a:gd name="connsiteX3462" fmla="*/ 9063371 w 12192439"/>
              <a:gd name="connsiteY3462" fmla="*/ 3288615 h 6839191"/>
              <a:gd name="connsiteX3463" fmla="*/ 9116268 w 12192439"/>
              <a:gd name="connsiteY3463" fmla="*/ 3288571 h 6839191"/>
              <a:gd name="connsiteX3464" fmla="*/ 9084718 w 12192439"/>
              <a:gd name="connsiteY3464" fmla="*/ 3337760 h 6839191"/>
              <a:gd name="connsiteX3465" fmla="*/ 5728375 w 12192439"/>
              <a:gd name="connsiteY3465" fmla="*/ 3980007 h 6839191"/>
              <a:gd name="connsiteX3466" fmla="*/ 6148941 w 12192439"/>
              <a:gd name="connsiteY3466" fmla="*/ 3909316 h 6839191"/>
              <a:gd name="connsiteX3467" fmla="*/ 6173623 w 12192439"/>
              <a:gd name="connsiteY3467" fmla="*/ 3903239 h 6839191"/>
              <a:gd name="connsiteX3468" fmla="*/ 8701231 w 12192439"/>
              <a:gd name="connsiteY3468" fmla="*/ 3393137 h 6839191"/>
              <a:gd name="connsiteX3469" fmla="*/ 8833309 w 12192439"/>
              <a:gd name="connsiteY3469" fmla="*/ 3370363 h 6839191"/>
              <a:gd name="connsiteX3470" fmla="*/ 9049549 w 12192439"/>
              <a:gd name="connsiteY3470" fmla="*/ 3340985 h 6839191"/>
              <a:gd name="connsiteX3471" fmla="*/ 9082700 w 12192439"/>
              <a:gd name="connsiteY3471" fmla="*/ 3340898 h 6839191"/>
              <a:gd name="connsiteX3472" fmla="*/ 9050690 w 12192439"/>
              <a:gd name="connsiteY3472" fmla="*/ 3390262 h 6839191"/>
              <a:gd name="connsiteX3473" fmla="*/ 9035726 w 12192439"/>
              <a:gd name="connsiteY3473" fmla="*/ 3390262 h 6839191"/>
              <a:gd name="connsiteX3474" fmla="*/ 8825169 w 12192439"/>
              <a:gd name="connsiteY3474" fmla="*/ 3415625 h 6839191"/>
              <a:gd name="connsiteX3475" fmla="*/ 8696228 w 12192439"/>
              <a:gd name="connsiteY3475" fmla="*/ 3435744 h 6839191"/>
              <a:gd name="connsiteX3476" fmla="*/ 7416299 w 12192439"/>
              <a:gd name="connsiteY3476" fmla="*/ 3641035 h 6839191"/>
              <a:gd name="connsiteX3477" fmla="*/ 6142228 w 12192439"/>
              <a:gd name="connsiteY3477" fmla="*/ 3922612 h 6839191"/>
              <a:gd name="connsiteX3478" fmla="*/ 6113311 w 12192439"/>
              <a:gd name="connsiteY3478" fmla="*/ 3929413 h 6839191"/>
              <a:gd name="connsiteX3479" fmla="*/ 5649282 w 12192439"/>
              <a:gd name="connsiteY3479" fmla="*/ 3992096 h 6839191"/>
              <a:gd name="connsiteX3480" fmla="*/ 5682236 w 12192439"/>
              <a:gd name="connsiteY3480" fmla="*/ 3978010 h 6839191"/>
              <a:gd name="connsiteX3481" fmla="*/ 5728375 w 12192439"/>
              <a:gd name="connsiteY3481" fmla="*/ 3980007 h 6839191"/>
              <a:gd name="connsiteX3482" fmla="*/ 5639014 w 12192439"/>
              <a:gd name="connsiteY3482" fmla="*/ 3990845 h 6839191"/>
              <a:gd name="connsiteX3483" fmla="*/ 5607881 w 12192439"/>
              <a:gd name="connsiteY3483" fmla="*/ 3984987 h 6839191"/>
              <a:gd name="connsiteX3484" fmla="*/ 5641888 w 12192439"/>
              <a:gd name="connsiteY3484" fmla="*/ 3971955 h 6839191"/>
              <a:gd name="connsiteX3485" fmla="*/ 5671617 w 12192439"/>
              <a:gd name="connsiteY3485" fmla="*/ 3976913 h 6839191"/>
              <a:gd name="connsiteX3486" fmla="*/ 5639014 w 12192439"/>
              <a:gd name="connsiteY3486" fmla="*/ 3990845 h 6839191"/>
              <a:gd name="connsiteX3487" fmla="*/ 5633661 w 12192439"/>
              <a:gd name="connsiteY3487" fmla="*/ 3993127 h 6839191"/>
              <a:gd name="connsiteX3488" fmla="*/ 5600422 w 12192439"/>
              <a:gd name="connsiteY3488" fmla="*/ 4007124 h 6839191"/>
              <a:gd name="connsiteX3489" fmla="*/ 5568499 w 12192439"/>
              <a:gd name="connsiteY3489" fmla="*/ 3999840 h 6839191"/>
              <a:gd name="connsiteX3490" fmla="*/ 5573963 w 12192439"/>
              <a:gd name="connsiteY3490" fmla="*/ 3997822 h 6839191"/>
              <a:gd name="connsiteX3491" fmla="*/ 5602967 w 12192439"/>
              <a:gd name="connsiteY3491" fmla="*/ 3986852 h 6839191"/>
              <a:gd name="connsiteX3492" fmla="*/ 5633661 w 12192439"/>
              <a:gd name="connsiteY3492" fmla="*/ 3993127 h 6839191"/>
              <a:gd name="connsiteX3493" fmla="*/ 5527537 w 12192439"/>
              <a:gd name="connsiteY3493" fmla="*/ 3982244 h 6839191"/>
              <a:gd name="connsiteX3494" fmla="*/ 5521417 w 12192439"/>
              <a:gd name="connsiteY3494" fmla="*/ 3978251 h 6839191"/>
              <a:gd name="connsiteX3495" fmla="*/ 5506848 w 12192439"/>
              <a:gd name="connsiteY3495" fmla="*/ 3966206 h 6839191"/>
              <a:gd name="connsiteX3496" fmla="*/ 5541031 w 12192439"/>
              <a:gd name="connsiteY3496" fmla="*/ 3956377 h 6839191"/>
              <a:gd name="connsiteX3497" fmla="*/ 5555730 w 12192439"/>
              <a:gd name="connsiteY3497" fmla="*/ 3967216 h 6839191"/>
              <a:gd name="connsiteX3498" fmla="*/ 5561961 w 12192439"/>
              <a:gd name="connsiteY3498" fmla="*/ 3970902 h 6839191"/>
              <a:gd name="connsiteX3499" fmla="*/ 5527537 w 12192439"/>
              <a:gd name="connsiteY3499" fmla="*/ 3982244 h 6839191"/>
              <a:gd name="connsiteX3500" fmla="*/ 5519705 w 12192439"/>
              <a:gd name="connsiteY3500" fmla="*/ 3980709 h 6839191"/>
              <a:gd name="connsiteX3501" fmla="*/ 5523852 w 12192439"/>
              <a:gd name="connsiteY3501" fmla="*/ 3983451 h 6839191"/>
              <a:gd name="connsiteX3502" fmla="*/ 5489494 w 12192439"/>
              <a:gd name="connsiteY3502" fmla="*/ 3994838 h 6839191"/>
              <a:gd name="connsiteX3503" fmla="*/ 5485457 w 12192439"/>
              <a:gd name="connsiteY3503" fmla="*/ 3991898 h 6839191"/>
              <a:gd name="connsiteX3504" fmla="*/ 5469572 w 12192439"/>
              <a:gd name="connsiteY3504" fmla="*/ 3977067 h 6839191"/>
              <a:gd name="connsiteX3505" fmla="*/ 5503601 w 12192439"/>
              <a:gd name="connsiteY3505" fmla="*/ 3967150 h 6839191"/>
              <a:gd name="connsiteX3506" fmla="*/ 5519705 w 12192439"/>
              <a:gd name="connsiteY3506" fmla="*/ 3980709 h 6839191"/>
              <a:gd name="connsiteX3507" fmla="*/ 5491271 w 12192439"/>
              <a:gd name="connsiteY3507" fmla="*/ 3999511 h 6839191"/>
              <a:gd name="connsiteX3508" fmla="*/ 5517950 w 12192439"/>
              <a:gd name="connsiteY3508" fmla="*/ 4013267 h 6839191"/>
              <a:gd name="connsiteX3509" fmla="*/ 5483373 w 12192439"/>
              <a:gd name="connsiteY3509" fmla="*/ 4026124 h 6839191"/>
              <a:gd name="connsiteX3510" fmla="*/ 5456650 w 12192439"/>
              <a:gd name="connsiteY3510" fmla="*/ 4011030 h 6839191"/>
              <a:gd name="connsiteX3511" fmla="*/ 5491271 w 12192439"/>
              <a:gd name="connsiteY3511" fmla="*/ 3999511 h 6839191"/>
              <a:gd name="connsiteX3512" fmla="*/ 5525124 w 12192439"/>
              <a:gd name="connsiteY3512" fmla="*/ 4016032 h 6839191"/>
              <a:gd name="connsiteX3513" fmla="*/ 5557376 w 12192439"/>
              <a:gd name="connsiteY3513" fmla="*/ 4025159 h 6839191"/>
              <a:gd name="connsiteX3514" fmla="*/ 5523457 w 12192439"/>
              <a:gd name="connsiteY3514" fmla="*/ 4039222 h 6839191"/>
              <a:gd name="connsiteX3515" fmla="*/ 5490261 w 12192439"/>
              <a:gd name="connsiteY3515" fmla="*/ 4028998 h 6839191"/>
              <a:gd name="connsiteX3516" fmla="*/ 5525124 w 12192439"/>
              <a:gd name="connsiteY3516" fmla="*/ 4016032 h 6839191"/>
              <a:gd name="connsiteX3517" fmla="*/ 5566459 w 12192439"/>
              <a:gd name="connsiteY3517" fmla="*/ 4026980 h 6839191"/>
              <a:gd name="connsiteX3518" fmla="*/ 5743931 w 12192439"/>
              <a:gd name="connsiteY3518" fmla="*/ 4029986 h 6839191"/>
              <a:gd name="connsiteX3519" fmla="*/ 6044683 w 12192439"/>
              <a:gd name="connsiteY3519" fmla="*/ 3978208 h 6839191"/>
              <a:gd name="connsiteX3520" fmla="*/ 6081542 w 12192439"/>
              <a:gd name="connsiteY3520" fmla="*/ 3970331 h 6839191"/>
              <a:gd name="connsiteX3521" fmla="*/ 6205656 w 12192439"/>
              <a:gd name="connsiteY3521" fmla="*/ 3944179 h 6839191"/>
              <a:gd name="connsiteX3522" fmla="*/ 8687211 w 12192439"/>
              <a:gd name="connsiteY3522" fmla="*/ 3530107 h 6839191"/>
              <a:gd name="connsiteX3523" fmla="*/ 8809461 w 12192439"/>
              <a:gd name="connsiteY3523" fmla="*/ 3515320 h 6839191"/>
              <a:gd name="connsiteX3524" fmla="*/ 8979670 w 12192439"/>
              <a:gd name="connsiteY3524" fmla="*/ 3498053 h 6839191"/>
              <a:gd name="connsiteX3525" fmla="*/ 8946563 w 12192439"/>
              <a:gd name="connsiteY3525" fmla="*/ 3547528 h 6839191"/>
              <a:gd name="connsiteX3526" fmla="*/ 8800421 w 12192439"/>
              <a:gd name="connsiteY3526" fmla="*/ 3560933 h 6839191"/>
              <a:gd name="connsiteX3527" fmla="*/ 8682385 w 12192439"/>
              <a:gd name="connsiteY3527" fmla="*/ 3572978 h 6839191"/>
              <a:gd name="connsiteX3528" fmla="*/ 6285912 w 12192439"/>
              <a:gd name="connsiteY3528" fmla="*/ 3942818 h 6839191"/>
              <a:gd name="connsiteX3529" fmla="*/ 6050299 w 12192439"/>
              <a:gd name="connsiteY3529" fmla="*/ 3989945 h 6839191"/>
              <a:gd name="connsiteX3530" fmla="*/ 6009689 w 12192439"/>
              <a:gd name="connsiteY3530" fmla="*/ 3998217 h 6839191"/>
              <a:gd name="connsiteX3531" fmla="*/ 5532277 w 12192439"/>
              <a:gd name="connsiteY3531" fmla="*/ 4041175 h 6839191"/>
              <a:gd name="connsiteX3532" fmla="*/ 5566459 w 12192439"/>
              <a:gd name="connsiteY3532" fmla="*/ 4026980 h 6839191"/>
              <a:gd name="connsiteX3533" fmla="*/ 8985967 w 12192439"/>
              <a:gd name="connsiteY3533" fmla="*/ 3497965 h 6839191"/>
              <a:gd name="connsiteX3534" fmla="*/ 9008104 w 12192439"/>
              <a:gd name="connsiteY3534" fmla="*/ 3498031 h 6839191"/>
              <a:gd name="connsiteX3535" fmla="*/ 9008258 w 12192439"/>
              <a:gd name="connsiteY3535" fmla="*/ 3498053 h 6839191"/>
              <a:gd name="connsiteX3536" fmla="*/ 8976094 w 12192439"/>
              <a:gd name="connsiteY3536" fmla="*/ 3547220 h 6839191"/>
              <a:gd name="connsiteX3537" fmla="*/ 8952903 w 12192439"/>
              <a:gd name="connsiteY3537" fmla="*/ 3547374 h 6839191"/>
              <a:gd name="connsiteX3538" fmla="*/ 8985967 w 12192439"/>
              <a:gd name="connsiteY3538" fmla="*/ 3497965 h 6839191"/>
              <a:gd name="connsiteX3539" fmla="*/ 9014226 w 12192439"/>
              <a:gd name="connsiteY3539" fmla="*/ 3498184 h 6839191"/>
              <a:gd name="connsiteX3540" fmla="*/ 9035814 w 12192439"/>
              <a:gd name="connsiteY3540" fmla="*/ 3498997 h 6839191"/>
              <a:gd name="connsiteX3541" fmla="*/ 9004506 w 12192439"/>
              <a:gd name="connsiteY3541" fmla="*/ 3548032 h 6839191"/>
              <a:gd name="connsiteX3542" fmla="*/ 8994392 w 12192439"/>
              <a:gd name="connsiteY3542" fmla="*/ 3547615 h 6839191"/>
              <a:gd name="connsiteX3543" fmla="*/ 8982149 w 12192439"/>
              <a:gd name="connsiteY3543" fmla="*/ 3547264 h 6839191"/>
              <a:gd name="connsiteX3544" fmla="*/ 9014226 w 12192439"/>
              <a:gd name="connsiteY3544" fmla="*/ 3498184 h 6839191"/>
              <a:gd name="connsiteX3545" fmla="*/ 9041540 w 12192439"/>
              <a:gd name="connsiteY3545" fmla="*/ 3499303 h 6839191"/>
              <a:gd name="connsiteX3546" fmla="*/ 9062450 w 12192439"/>
              <a:gd name="connsiteY3546" fmla="*/ 3500927 h 6839191"/>
              <a:gd name="connsiteX3547" fmla="*/ 9032063 w 12192439"/>
              <a:gd name="connsiteY3547" fmla="*/ 3549722 h 6839191"/>
              <a:gd name="connsiteX3548" fmla="*/ 9010276 w 12192439"/>
              <a:gd name="connsiteY3548" fmla="*/ 3548295 h 6839191"/>
              <a:gd name="connsiteX3549" fmla="*/ 9041540 w 12192439"/>
              <a:gd name="connsiteY3549" fmla="*/ 3499303 h 6839191"/>
              <a:gd name="connsiteX3550" fmla="*/ 9067847 w 12192439"/>
              <a:gd name="connsiteY3550" fmla="*/ 3501519 h 6839191"/>
              <a:gd name="connsiteX3551" fmla="*/ 9087044 w 12192439"/>
              <a:gd name="connsiteY3551" fmla="*/ 3504196 h 6839191"/>
              <a:gd name="connsiteX3552" fmla="*/ 9057733 w 12192439"/>
              <a:gd name="connsiteY3552" fmla="*/ 3552486 h 6839191"/>
              <a:gd name="connsiteX3553" fmla="*/ 9037548 w 12192439"/>
              <a:gd name="connsiteY3553" fmla="*/ 3550204 h 6839191"/>
              <a:gd name="connsiteX3554" fmla="*/ 9067847 w 12192439"/>
              <a:gd name="connsiteY3554" fmla="*/ 3501519 h 6839191"/>
              <a:gd name="connsiteX3555" fmla="*/ 9092112 w 12192439"/>
              <a:gd name="connsiteY3555" fmla="*/ 3505074 h 6839191"/>
              <a:gd name="connsiteX3556" fmla="*/ 9110169 w 12192439"/>
              <a:gd name="connsiteY3556" fmla="*/ 3509023 h 6839191"/>
              <a:gd name="connsiteX3557" fmla="*/ 9081976 w 12192439"/>
              <a:gd name="connsiteY3557" fmla="*/ 3556720 h 6839191"/>
              <a:gd name="connsiteX3558" fmla="*/ 9062910 w 12192439"/>
              <a:gd name="connsiteY3558" fmla="*/ 3553254 h 6839191"/>
              <a:gd name="connsiteX3559" fmla="*/ 9092112 w 12192439"/>
              <a:gd name="connsiteY3559" fmla="*/ 3505074 h 6839191"/>
              <a:gd name="connsiteX3560" fmla="*/ 9116356 w 12192439"/>
              <a:gd name="connsiteY3560" fmla="*/ 3507751 h 6839191"/>
              <a:gd name="connsiteX3561" fmla="*/ 9143780 w 12192439"/>
              <a:gd name="connsiteY3561" fmla="*/ 3460755 h 6839191"/>
              <a:gd name="connsiteX3562" fmla="*/ 9158985 w 12192439"/>
              <a:gd name="connsiteY3562" fmla="*/ 3466679 h 6839191"/>
              <a:gd name="connsiteX3563" fmla="*/ 9132701 w 12192439"/>
              <a:gd name="connsiteY3563" fmla="*/ 3513104 h 6839191"/>
              <a:gd name="connsiteX3564" fmla="*/ 9116356 w 12192439"/>
              <a:gd name="connsiteY3564" fmla="*/ 3507751 h 6839191"/>
              <a:gd name="connsiteX3565" fmla="*/ 9145273 w 12192439"/>
              <a:gd name="connsiteY3565" fmla="*/ 3458188 h 6839191"/>
              <a:gd name="connsiteX3566" fmla="*/ 9172017 w 12192439"/>
              <a:gd name="connsiteY3566" fmla="*/ 3411720 h 6839191"/>
              <a:gd name="connsiteX3567" fmla="*/ 9186015 w 12192439"/>
              <a:gd name="connsiteY3567" fmla="*/ 3418302 h 6839191"/>
              <a:gd name="connsiteX3568" fmla="*/ 9160433 w 12192439"/>
              <a:gd name="connsiteY3568" fmla="*/ 3464112 h 6839191"/>
              <a:gd name="connsiteX3569" fmla="*/ 9145273 w 12192439"/>
              <a:gd name="connsiteY3569" fmla="*/ 3458188 h 6839191"/>
              <a:gd name="connsiteX3570" fmla="*/ 9140688 w 12192439"/>
              <a:gd name="connsiteY3570" fmla="*/ 3456696 h 6839191"/>
              <a:gd name="connsiteX3571" fmla="*/ 9123881 w 12192439"/>
              <a:gd name="connsiteY3571" fmla="*/ 3452111 h 6839191"/>
              <a:gd name="connsiteX3572" fmla="*/ 9151899 w 12192439"/>
              <a:gd name="connsiteY3572" fmla="*/ 3404852 h 6839191"/>
              <a:gd name="connsiteX3573" fmla="*/ 9167564 w 12192439"/>
              <a:gd name="connsiteY3573" fmla="*/ 3410030 h 6839191"/>
              <a:gd name="connsiteX3574" fmla="*/ 9140688 w 12192439"/>
              <a:gd name="connsiteY3574" fmla="*/ 3456696 h 6839191"/>
              <a:gd name="connsiteX3575" fmla="*/ 9118945 w 12192439"/>
              <a:gd name="connsiteY3575" fmla="*/ 3450992 h 6839191"/>
              <a:gd name="connsiteX3576" fmla="*/ 9100976 w 12192439"/>
              <a:gd name="connsiteY3576" fmla="*/ 3447745 h 6839191"/>
              <a:gd name="connsiteX3577" fmla="*/ 9130178 w 12192439"/>
              <a:gd name="connsiteY3577" fmla="*/ 3399762 h 6839191"/>
              <a:gd name="connsiteX3578" fmla="*/ 9147094 w 12192439"/>
              <a:gd name="connsiteY3578" fmla="*/ 3403536 h 6839191"/>
              <a:gd name="connsiteX3579" fmla="*/ 9118945 w 12192439"/>
              <a:gd name="connsiteY3579" fmla="*/ 3450992 h 6839191"/>
              <a:gd name="connsiteX3580" fmla="*/ 9131889 w 12192439"/>
              <a:gd name="connsiteY3580" fmla="*/ 3396932 h 6839191"/>
              <a:gd name="connsiteX3581" fmla="*/ 9160476 w 12192439"/>
              <a:gd name="connsiteY3581" fmla="*/ 3349410 h 6839191"/>
              <a:gd name="connsiteX3582" fmla="*/ 9176186 w 12192439"/>
              <a:gd name="connsiteY3582" fmla="*/ 3353798 h 6839191"/>
              <a:gd name="connsiteX3583" fmla="*/ 9148717 w 12192439"/>
              <a:gd name="connsiteY3583" fmla="*/ 3400772 h 6839191"/>
              <a:gd name="connsiteX3584" fmla="*/ 9131889 w 12192439"/>
              <a:gd name="connsiteY3584" fmla="*/ 3396932 h 6839191"/>
              <a:gd name="connsiteX3585" fmla="*/ 9126733 w 12192439"/>
              <a:gd name="connsiteY3585" fmla="*/ 3395989 h 6839191"/>
              <a:gd name="connsiteX3586" fmla="*/ 9108063 w 12192439"/>
              <a:gd name="connsiteY3586" fmla="*/ 3393334 h 6839191"/>
              <a:gd name="connsiteX3587" fmla="*/ 9137879 w 12192439"/>
              <a:gd name="connsiteY3587" fmla="*/ 3345066 h 6839191"/>
              <a:gd name="connsiteX3588" fmla="*/ 9155453 w 12192439"/>
              <a:gd name="connsiteY3588" fmla="*/ 3348269 h 6839191"/>
              <a:gd name="connsiteX3589" fmla="*/ 9126733 w 12192439"/>
              <a:gd name="connsiteY3589" fmla="*/ 3395989 h 6839191"/>
              <a:gd name="connsiteX3590" fmla="*/ 9139677 w 12192439"/>
              <a:gd name="connsiteY3590" fmla="*/ 3342126 h 6839191"/>
              <a:gd name="connsiteX3591" fmla="*/ 9168814 w 12192439"/>
              <a:gd name="connsiteY3591" fmla="*/ 3294341 h 6839191"/>
              <a:gd name="connsiteX3592" fmla="*/ 9185203 w 12192439"/>
              <a:gd name="connsiteY3592" fmla="*/ 3298181 h 6839191"/>
              <a:gd name="connsiteX3593" fmla="*/ 9157164 w 12192439"/>
              <a:gd name="connsiteY3593" fmla="*/ 3345395 h 6839191"/>
              <a:gd name="connsiteX3594" fmla="*/ 9139677 w 12192439"/>
              <a:gd name="connsiteY3594" fmla="*/ 3342126 h 6839191"/>
              <a:gd name="connsiteX3595" fmla="*/ 9170613 w 12192439"/>
              <a:gd name="connsiteY3595" fmla="*/ 3291379 h 6839191"/>
              <a:gd name="connsiteX3596" fmla="*/ 9199069 w 12192439"/>
              <a:gd name="connsiteY3596" fmla="*/ 3244143 h 6839191"/>
              <a:gd name="connsiteX3597" fmla="*/ 9214252 w 12192439"/>
              <a:gd name="connsiteY3597" fmla="*/ 3248640 h 6839191"/>
              <a:gd name="connsiteX3598" fmla="*/ 9186915 w 12192439"/>
              <a:gd name="connsiteY3598" fmla="*/ 3295284 h 6839191"/>
              <a:gd name="connsiteX3599" fmla="*/ 9170613 w 12192439"/>
              <a:gd name="connsiteY3599" fmla="*/ 3291379 h 6839191"/>
              <a:gd name="connsiteX3600" fmla="*/ 9165391 w 12192439"/>
              <a:gd name="connsiteY3600" fmla="*/ 3290370 h 6839191"/>
              <a:gd name="connsiteX3601" fmla="*/ 9148235 w 12192439"/>
              <a:gd name="connsiteY3601" fmla="*/ 3287803 h 6839191"/>
              <a:gd name="connsiteX3602" fmla="*/ 9177941 w 12192439"/>
              <a:gd name="connsiteY3602" fmla="*/ 3239799 h 6839191"/>
              <a:gd name="connsiteX3603" fmla="*/ 9193979 w 12192439"/>
              <a:gd name="connsiteY3603" fmla="*/ 3242914 h 6839191"/>
              <a:gd name="connsiteX3604" fmla="*/ 9165391 w 12192439"/>
              <a:gd name="connsiteY3604" fmla="*/ 3290370 h 6839191"/>
              <a:gd name="connsiteX3605" fmla="*/ 9142618 w 12192439"/>
              <a:gd name="connsiteY3605" fmla="*/ 3287167 h 6839191"/>
              <a:gd name="connsiteX3606" fmla="*/ 9124276 w 12192439"/>
              <a:gd name="connsiteY3606" fmla="*/ 3285697 h 6839191"/>
              <a:gd name="connsiteX3607" fmla="*/ 9155146 w 12192439"/>
              <a:gd name="connsiteY3607" fmla="*/ 3236990 h 6839191"/>
              <a:gd name="connsiteX3608" fmla="*/ 9172478 w 12192439"/>
              <a:gd name="connsiteY3608" fmla="*/ 3238965 h 6839191"/>
              <a:gd name="connsiteX3609" fmla="*/ 9142618 w 12192439"/>
              <a:gd name="connsiteY3609" fmla="*/ 3287167 h 6839191"/>
              <a:gd name="connsiteX3610" fmla="*/ 9157164 w 12192439"/>
              <a:gd name="connsiteY3610" fmla="*/ 3233787 h 6839191"/>
              <a:gd name="connsiteX3611" fmla="*/ 9187397 w 12192439"/>
              <a:gd name="connsiteY3611" fmla="*/ 3185541 h 6839191"/>
              <a:gd name="connsiteX3612" fmla="*/ 9203545 w 12192439"/>
              <a:gd name="connsiteY3612" fmla="*/ 3188196 h 6839191"/>
              <a:gd name="connsiteX3613" fmla="*/ 9174387 w 12192439"/>
              <a:gd name="connsiteY3613" fmla="*/ 3235827 h 6839191"/>
              <a:gd name="connsiteX3614" fmla="*/ 9157164 w 12192439"/>
              <a:gd name="connsiteY3614" fmla="*/ 3233787 h 6839191"/>
              <a:gd name="connsiteX3615" fmla="*/ 5776007 w 12192439"/>
              <a:gd name="connsiteY3615" fmla="*/ 3944947 h 6839191"/>
              <a:gd name="connsiteX3616" fmla="*/ 6219456 w 12192439"/>
              <a:gd name="connsiteY3616" fmla="*/ 3862694 h 6839191"/>
              <a:gd name="connsiteX3617" fmla="*/ 6235034 w 12192439"/>
              <a:gd name="connsiteY3617" fmla="*/ 3858504 h 6839191"/>
              <a:gd name="connsiteX3618" fmla="*/ 8710599 w 12192439"/>
              <a:gd name="connsiteY3618" fmla="*/ 3301844 h 6839191"/>
              <a:gd name="connsiteX3619" fmla="*/ 8847395 w 12192439"/>
              <a:gd name="connsiteY3619" fmla="*/ 3274003 h 6839191"/>
              <a:gd name="connsiteX3620" fmla="*/ 9077193 w 12192439"/>
              <a:gd name="connsiteY3620" fmla="*/ 3236266 h 6839191"/>
              <a:gd name="connsiteX3621" fmla="*/ 9149309 w 12192439"/>
              <a:gd name="connsiteY3621" fmla="*/ 3236508 h 6839191"/>
              <a:gd name="connsiteX3622" fmla="*/ 9118308 w 12192439"/>
              <a:gd name="connsiteY3622" fmla="*/ 3285389 h 6839191"/>
              <a:gd name="connsiteX3623" fmla="*/ 9063262 w 12192439"/>
              <a:gd name="connsiteY3623" fmla="*/ 3285368 h 6839191"/>
              <a:gd name="connsiteX3624" fmla="*/ 8839869 w 12192439"/>
              <a:gd name="connsiteY3624" fmla="*/ 3318936 h 6839191"/>
              <a:gd name="connsiteX3625" fmla="*/ 8705444 w 12192439"/>
              <a:gd name="connsiteY3625" fmla="*/ 3344254 h 6839191"/>
              <a:gd name="connsiteX3626" fmla="*/ 6203506 w 12192439"/>
              <a:gd name="connsiteY3626" fmla="*/ 3877701 h 6839191"/>
              <a:gd name="connsiteX3627" fmla="*/ 6183277 w 12192439"/>
              <a:gd name="connsiteY3627" fmla="*/ 3882923 h 6839191"/>
              <a:gd name="connsiteX3628" fmla="*/ 5727256 w 12192439"/>
              <a:gd name="connsiteY3628" fmla="*/ 3958549 h 6839191"/>
              <a:gd name="connsiteX3629" fmla="*/ 5759113 w 12192439"/>
              <a:gd name="connsiteY3629" fmla="*/ 3944661 h 6839191"/>
              <a:gd name="connsiteX3630" fmla="*/ 5776007 w 12192439"/>
              <a:gd name="connsiteY3630" fmla="*/ 3944947 h 6839191"/>
              <a:gd name="connsiteX3631" fmla="*/ 5715826 w 12192439"/>
              <a:gd name="connsiteY3631" fmla="*/ 3957847 h 6839191"/>
              <a:gd name="connsiteX3632" fmla="*/ 5686580 w 12192439"/>
              <a:gd name="connsiteY3632" fmla="*/ 3954513 h 6839191"/>
              <a:gd name="connsiteX3633" fmla="*/ 5719511 w 12192439"/>
              <a:gd name="connsiteY3633" fmla="*/ 3941458 h 6839191"/>
              <a:gd name="connsiteX3634" fmla="*/ 5747463 w 12192439"/>
              <a:gd name="connsiteY3634" fmla="*/ 3944135 h 6839191"/>
              <a:gd name="connsiteX3635" fmla="*/ 5715826 w 12192439"/>
              <a:gd name="connsiteY3635" fmla="*/ 3957847 h 6839191"/>
              <a:gd name="connsiteX3636" fmla="*/ 5709551 w 12192439"/>
              <a:gd name="connsiteY3636" fmla="*/ 3960568 h 6839191"/>
              <a:gd name="connsiteX3637" fmla="*/ 5677453 w 12192439"/>
              <a:gd name="connsiteY3637" fmla="*/ 3974412 h 6839191"/>
              <a:gd name="connsiteX3638" fmla="*/ 5647264 w 12192439"/>
              <a:gd name="connsiteY3638" fmla="*/ 3969871 h 6839191"/>
              <a:gd name="connsiteX3639" fmla="*/ 5680766 w 12192439"/>
              <a:gd name="connsiteY3639" fmla="*/ 3956794 h 6839191"/>
              <a:gd name="connsiteX3640" fmla="*/ 5709551 w 12192439"/>
              <a:gd name="connsiteY3640" fmla="*/ 3960568 h 6839191"/>
              <a:gd name="connsiteX3641" fmla="*/ 5638268 w 12192439"/>
              <a:gd name="connsiteY3641" fmla="*/ 3967896 h 6839191"/>
              <a:gd name="connsiteX3642" fmla="*/ 5611523 w 12192439"/>
              <a:gd name="connsiteY3642" fmla="*/ 3959581 h 6839191"/>
              <a:gd name="connsiteX3643" fmla="*/ 5645794 w 12192439"/>
              <a:gd name="connsiteY3643" fmla="*/ 3947865 h 6839191"/>
              <a:gd name="connsiteX3644" fmla="*/ 5671485 w 12192439"/>
              <a:gd name="connsiteY3644" fmla="*/ 3954973 h 6839191"/>
              <a:gd name="connsiteX3645" fmla="*/ 5638268 w 12192439"/>
              <a:gd name="connsiteY3645" fmla="*/ 3967896 h 6839191"/>
              <a:gd name="connsiteX3646" fmla="*/ 5633178 w 12192439"/>
              <a:gd name="connsiteY3646" fmla="*/ 3969849 h 6839191"/>
              <a:gd name="connsiteX3647" fmla="*/ 5599456 w 12192439"/>
              <a:gd name="connsiteY3647" fmla="*/ 3982749 h 6839191"/>
              <a:gd name="connsiteX3648" fmla="*/ 5572339 w 12192439"/>
              <a:gd name="connsiteY3648" fmla="*/ 3972723 h 6839191"/>
              <a:gd name="connsiteX3649" fmla="*/ 5606960 w 12192439"/>
              <a:gd name="connsiteY3649" fmla="*/ 3961116 h 6839191"/>
              <a:gd name="connsiteX3650" fmla="*/ 5633178 w 12192439"/>
              <a:gd name="connsiteY3650" fmla="*/ 3969849 h 6839191"/>
              <a:gd name="connsiteX3651" fmla="*/ 5567424 w 12192439"/>
              <a:gd name="connsiteY3651" fmla="*/ 3969102 h 6839191"/>
              <a:gd name="connsiteX3652" fmla="*/ 5565998 w 12192439"/>
              <a:gd name="connsiteY3652" fmla="*/ 3969563 h 6839191"/>
              <a:gd name="connsiteX3653" fmla="*/ 5557354 w 12192439"/>
              <a:gd name="connsiteY3653" fmla="*/ 3964627 h 6839191"/>
              <a:gd name="connsiteX3654" fmla="*/ 5544651 w 12192439"/>
              <a:gd name="connsiteY3654" fmla="*/ 3955346 h 6839191"/>
              <a:gd name="connsiteX3655" fmla="*/ 5564024 w 12192439"/>
              <a:gd name="connsiteY3655" fmla="*/ 3949861 h 6839191"/>
              <a:gd name="connsiteX3656" fmla="*/ 5579031 w 12192439"/>
              <a:gd name="connsiteY3656" fmla="*/ 3945539 h 6839191"/>
              <a:gd name="connsiteX3657" fmla="*/ 5591755 w 12192439"/>
              <a:gd name="connsiteY3657" fmla="*/ 3953744 h 6839191"/>
              <a:gd name="connsiteX3658" fmla="*/ 5600246 w 12192439"/>
              <a:gd name="connsiteY3658" fmla="*/ 3958132 h 6839191"/>
              <a:gd name="connsiteX3659" fmla="*/ 5567424 w 12192439"/>
              <a:gd name="connsiteY3659" fmla="*/ 3969102 h 6839191"/>
              <a:gd name="connsiteX3660" fmla="*/ 5536796 w 12192439"/>
              <a:gd name="connsiteY3660" fmla="*/ 3952494 h 6839191"/>
              <a:gd name="connsiteX3661" fmla="*/ 5503009 w 12192439"/>
              <a:gd name="connsiteY3661" fmla="*/ 3962213 h 6839191"/>
              <a:gd name="connsiteX3662" fmla="*/ 5489516 w 12192439"/>
              <a:gd name="connsiteY3662" fmla="*/ 3942840 h 6839191"/>
              <a:gd name="connsiteX3663" fmla="*/ 5522316 w 12192439"/>
              <a:gd name="connsiteY3663" fmla="*/ 3934723 h 6839191"/>
              <a:gd name="connsiteX3664" fmla="*/ 5536796 w 12192439"/>
              <a:gd name="connsiteY3664" fmla="*/ 3952494 h 6839191"/>
              <a:gd name="connsiteX3665" fmla="*/ 5499828 w 12192439"/>
              <a:gd name="connsiteY3665" fmla="*/ 3963135 h 6839191"/>
              <a:gd name="connsiteX3666" fmla="*/ 5466193 w 12192439"/>
              <a:gd name="connsiteY3666" fmla="*/ 3972964 h 6839191"/>
              <a:gd name="connsiteX3667" fmla="*/ 5453907 w 12192439"/>
              <a:gd name="connsiteY3667" fmla="*/ 3951902 h 6839191"/>
              <a:gd name="connsiteX3668" fmla="*/ 5486554 w 12192439"/>
              <a:gd name="connsiteY3668" fmla="*/ 3943586 h 6839191"/>
              <a:gd name="connsiteX3669" fmla="*/ 5499828 w 12192439"/>
              <a:gd name="connsiteY3669" fmla="*/ 3963135 h 6839191"/>
              <a:gd name="connsiteX3670" fmla="*/ 5452174 w 12192439"/>
              <a:gd name="connsiteY3670" fmla="*/ 3947382 h 6839191"/>
              <a:gd name="connsiteX3671" fmla="*/ 5446864 w 12192439"/>
              <a:gd name="connsiteY3671" fmla="*/ 3923862 h 6839191"/>
              <a:gd name="connsiteX3672" fmla="*/ 5477844 w 12192439"/>
              <a:gd name="connsiteY3672" fmla="*/ 3917171 h 6839191"/>
              <a:gd name="connsiteX3673" fmla="*/ 5484492 w 12192439"/>
              <a:gd name="connsiteY3673" fmla="*/ 3939155 h 6839191"/>
              <a:gd name="connsiteX3674" fmla="*/ 5452174 w 12192439"/>
              <a:gd name="connsiteY3674" fmla="*/ 3947382 h 6839191"/>
              <a:gd name="connsiteX3675" fmla="*/ 5446448 w 12192439"/>
              <a:gd name="connsiteY3675" fmla="*/ 3919145 h 6839191"/>
              <a:gd name="connsiteX3676" fmla="*/ 5446974 w 12192439"/>
              <a:gd name="connsiteY3676" fmla="*/ 3894287 h 6839191"/>
              <a:gd name="connsiteX3677" fmla="*/ 5475957 w 12192439"/>
              <a:gd name="connsiteY3677" fmla="*/ 3889197 h 6839191"/>
              <a:gd name="connsiteX3678" fmla="*/ 5475847 w 12192439"/>
              <a:gd name="connsiteY3678" fmla="*/ 3893125 h 6839191"/>
              <a:gd name="connsiteX3679" fmla="*/ 5477076 w 12192439"/>
              <a:gd name="connsiteY3679" fmla="*/ 3912520 h 6839191"/>
              <a:gd name="connsiteX3680" fmla="*/ 5446448 w 12192439"/>
              <a:gd name="connsiteY3680" fmla="*/ 3919145 h 6839191"/>
              <a:gd name="connsiteX3681" fmla="*/ 5443815 w 12192439"/>
              <a:gd name="connsiteY3681" fmla="*/ 3898873 h 6839191"/>
              <a:gd name="connsiteX3682" fmla="*/ 5443771 w 12192439"/>
              <a:gd name="connsiteY3682" fmla="*/ 3919738 h 6839191"/>
              <a:gd name="connsiteX3683" fmla="*/ 5413143 w 12192439"/>
              <a:gd name="connsiteY3683" fmla="*/ 3926583 h 6839191"/>
              <a:gd name="connsiteX3684" fmla="*/ 5415161 w 12192439"/>
              <a:gd name="connsiteY3684" fmla="*/ 3900211 h 6839191"/>
              <a:gd name="connsiteX3685" fmla="*/ 5444188 w 12192439"/>
              <a:gd name="connsiteY3685" fmla="*/ 3894814 h 6839191"/>
              <a:gd name="connsiteX3686" fmla="*/ 5443815 w 12192439"/>
              <a:gd name="connsiteY3686" fmla="*/ 3898873 h 6839191"/>
              <a:gd name="connsiteX3687" fmla="*/ 5415973 w 12192439"/>
              <a:gd name="connsiteY3687" fmla="*/ 3895362 h 6839191"/>
              <a:gd name="connsiteX3688" fmla="*/ 5422314 w 12192439"/>
              <a:gd name="connsiteY3688" fmla="*/ 3868640 h 6839191"/>
              <a:gd name="connsiteX3689" fmla="*/ 5449344 w 12192439"/>
              <a:gd name="connsiteY3689" fmla="*/ 3864691 h 6839191"/>
              <a:gd name="connsiteX3690" fmla="*/ 5444692 w 12192439"/>
              <a:gd name="connsiteY3690" fmla="*/ 3890031 h 6839191"/>
              <a:gd name="connsiteX3691" fmla="*/ 5415973 w 12192439"/>
              <a:gd name="connsiteY3691" fmla="*/ 3895362 h 6839191"/>
              <a:gd name="connsiteX3692" fmla="*/ 5413231 w 12192439"/>
              <a:gd name="connsiteY3692" fmla="*/ 3895867 h 6839191"/>
              <a:gd name="connsiteX3693" fmla="*/ 5384599 w 12192439"/>
              <a:gd name="connsiteY3693" fmla="*/ 3901484 h 6839191"/>
              <a:gd name="connsiteX3694" fmla="*/ 5392344 w 12192439"/>
              <a:gd name="connsiteY3694" fmla="*/ 3873313 h 6839191"/>
              <a:gd name="connsiteX3695" fmla="*/ 5419396 w 12192439"/>
              <a:gd name="connsiteY3695" fmla="*/ 3869078 h 6839191"/>
              <a:gd name="connsiteX3696" fmla="*/ 5413231 w 12192439"/>
              <a:gd name="connsiteY3696" fmla="*/ 3895867 h 6839191"/>
              <a:gd name="connsiteX3697" fmla="*/ 5416017 w 12192439"/>
              <a:gd name="connsiteY3697" fmla="*/ 3961753 h 6839191"/>
              <a:gd name="connsiteX3698" fmla="*/ 5426965 w 12192439"/>
              <a:gd name="connsiteY3698" fmla="*/ 3984570 h 6839191"/>
              <a:gd name="connsiteX3699" fmla="*/ 5393529 w 12192439"/>
              <a:gd name="connsiteY3699" fmla="*/ 3994531 h 6839191"/>
              <a:gd name="connsiteX3700" fmla="*/ 5383678 w 12192439"/>
              <a:gd name="connsiteY3700" fmla="*/ 3970331 h 6839191"/>
              <a:gd name="connsiteX3701" fmla="*/ 5416017 w 12192439"/>
              <a:gd name="connsiteY3701" fmla="*/ 3961753 h 6839191"/>
              <a:gd name="connsiteX3702" fmla="*/ 5453381 w 12192439"/>
              <a:gd name="connsiteY3702" fmla="*/ 4012105 h 6839191"/>
              <a:gd name="connsiteX3703" fmla="*/ 5479753 w 12192439"/>
              <a:gd name="connsiteY3703" fmla="*/ 4027463 h 6839191"/>
              <a:gd name="connsiteX3704" fmla="*/ 5445110 w 12192439"/>
              <a:gd name="connsiteY3704" fmla="*/ 4040298 h 6839191"/>
              <a:gd name="connsiteX3705" fmla="*/ 5418760 w 12192439"/>
              <a:gd name="connsiteY3705" fmla="*/ 4023645 h 6839191"/>
              <a:gd name="connsiteX3706" fmla="*/ 5453381 w 12192439"/>
              <a:gd name="connsiteY3706" fmla="*/ 4012105 h 6839191"/>
              <a:gd name="connsiteX3707" fmla="*/ 5486510 w 12192439"/>
              <a:gd name="connsiteY3707" fmla="*/ 4030403 h 6839191"/>
              <a:gd name="connsiteX3708" fmla="*/ 5519201 w 12192439"/>
              <a:gd name="connsiteY3708" fmla="*/ 4040978 h 6839191"/>
              <a:gd name="connsiteX3709" fmla="*/ 5484974 w 12192439"/>
              <a:gd name="connsiteY3709" fmla="*/ 4055085 h 6839191"/>
              <a:gd name="connsiteX3710" fmla="*/ 5451560 w 12192439"/>
              <a:gd name="connsiteY3710" fmla="*/ 4043347 h 6839191"/>
              <a:gd name="connsiteX3711" fmla="*/ 5486510 w 12192439"/>
              <a:gd name="connsiteY3711" fmla="*/ 4030403 h 6839191"/>
              <a:gd name="connsiteX3712" fmla="*/ 5527845 w 12192439"/>
              <a:gd name="connsiteY3712" fmla="*/ 4043018 h 6839191"/>
              <a:gd name="connsiteX3713" fmla="*/ 5707269 w 12192439"/>
              <a:gd name="connsiteY3713" fmla="*/ 4049666 h 6839191"/>
              <a:gd name="connsiteX3714" fmla="*/ 6010259 w 12192439"/>
              <a:gd name="connsiteY3714" fmla="*/ 4000959 h 6839191"/>
              <a:gd name="connsiteX3715" fmla="*/ 6050848 w 12192439"/>
              <a:gd name="connsiteY3715" fmla="*/ 3992688 h 6839191"/>
              <a:gd name="connsiteX3716" fmla="*/ 6286439 w 12192439"/>
              <a:gd name="connsiteY3716" fmla="*/ 3945561 h 6839191"/>
              <a:gd name="connsiteX3717" fmla="*/ 8682538 w 12192439"/>
              <a:gd name="connsiteY3717" fmla="*/ 3575764 h 6839191"/>
              <a:gd name="connsiteX3718" fmla="*/ 8800750 w 12192439"/>
              <a:gd name="connsiteY3718" fmla="*/ 3563697 h 6839191"/>
              <a:gd name="connsiteX3719" fmla="*/ 8944632 w 12192439"/>
              <a:gd name="connsiteY3719" fmla="*/ 3550380 h 6839191"/>
              <a:gd name="connsiteX3720" fmla="*/ 8911239 w 12192439"/>
              <a:gd name="connsiteY3720" fmla="*/ 3599766 h 6839191"/>
              <a:gd name="connsiteX3721" fmla="*/ 8791360 w 12192439"/>
              <a:gd name="connsiteY3721" fmla="*/ 3609398 h 6839191"/>
              <a:gd name="connsiteX3722" fmla="*/ 8677755 w 12192439"/>
              <a:gd name="connsiteY3722" fmla="*/ 3618722 h 6839191"/>
              <a:gd name="connsiteX3723" fmla="*/ 6351446 w 12192439"/>
              <a:gd name="connsiteY3723" fmla="*/ 3949400 h 6839191"/>
              <a:gd name="connsiteX3724" fmla="*/ 6019671 w 12192439"/>
              <a:gd name="connsiteY3724" fmla="*/ 4012412 h 6839191"/>
              <a:gd name="connsiteX3725" fmla="*/ 5975441 w 12192439"/>
              <a:gd name="connsiteY3725" fmla="*/ 4020968 h 6839191"/>
              <a:gd name="connsiteX3726" fmla="*/ 5493377 w 12192439"/>
              <a:gd name="connsiteY3726" fmla="*/ 4057213 h 6839191"/>
              <a:gd name="connsiteX3727" fmla="*/ 5527845 w 12192439"/>
              <a:gd name="connsiteY3727" fmla="*/ 4043018 h 6839191"/>
              <a:gd name="connsiteX3728" fmla="*/ 8950995 w 12192439"/>
              <a:gd name="connsiteY3728" fmla="*/ 3550226 h 6839191"/>
              <a:gd name="connsiteX3729" fmla="*/ 8974273 w 12192439"/>
              <a:gd name="connsiteY3729" fmla="*/ 3549985 h 6839191"/>
              <a:gd name="connsiteX3730" fmla="*/ 8941780 w 12192439"/>
              <a:gd name="connsiteY3730" fmla="*/ 3599130 h 6839191"/>
              <a:gd name="connsiteX3731" fmla="*/ 8917668 w 12192439"/>
              <a:gd name="connsiteY3731" fmla="*/ 3599569 h 6839191"/>
              <a:gd name="connsiteX3732" fmla="*/ 8950995 w 12192439"/>
              <a:gd name="connsiteY3732" fmla="*/ 3550226 h 6839191"/>
              <a:gd name="connsiteX3733" fmla="*/ 8980328 w 12192439"/>
              <a:gd name="connsiteY3733" fmla="*/ 3550028 h 6839191"/>
              <a:gd name="connsiteX3734" fmla="*/ 8994304 w 12192439"/>
              <a:gd name="connsiteY3734" fmla="*/ 3550380 h 6839191"/>
              <a:gd name="connsiteX3735" fmla="*/ 9002773 w 12192439"/>
              <a:gd name="connsiteY3735" fmla="*/ 3550731 h 6839191"/>
              <a:gd name="connsiteX3736" fmla="*/ 8971201 w 12192439"/>
              <a:gd name="connsiteY3736" fmla="*/ 3599635 h 6839191"/>
              <a:gd name="connsiteX3737" fmla="*/ 8947901 w 12192439"/>
              <a:gd name="connsiteY3737" fmla="*/ 3599130 h 6839191"/>
              <a:gd name="connsiteX3738" fmla="*/ 8980328 w 12192439"/>
              <a:gd name="connsiteY3738" fmla="*/ 3550028 h 6839191"/>
              <a:gd name="connsiteX3739" fmla="*/ 9008543 w 12192439"/>
              <a:gd name="connsiteY3739" fmla="*/ 3551016 h 6839191"/>
              <a:gd name="connsiteX3740" fmla="*/ 9030396 w 12192439"/>
              <a:gd name="connsiteY3740" fmla="*/ 3552376 h 6839191"/>
              <a:gd name="connsiteX3741" fmla="*/ 8999613 w 12192439"/>
              <a:gd name="connsiteY3741" fmla="*/ 3601236 h 6839191"/>
              <a:gd name="connsiteX3742" fmla="*/ 8980636 w 12192439"/>
              <a:gd name="connsiteY3742" fmla="*/ 3600052 h 6839191"/>
              <a:gd name="connsiteX3743" fmla="*/ 8976993 w 12192439"/>
              <a:gd name="connsiteY3743" fmla="*/ 3599898 h 6839191"/>
              <a:gd name="connsiteX3744" fmla="*/ 9008543 w 12192439"/>
              <a:gd name="connsiteY3744" fmla="*/ 3551016 h 6839191"/>
              <a:gd name="connsiteX3745" fmla="*/ 9035902 w 12192439"/>
              <a:gd name="connsiteY3745" fmla="*/ 3552837 h 6839191"/>
              <a:gd name="connsiteX3746" fmla="*/ 9056153 w 12192439"/>
              <a:gd name="connsiteY3746" fmla="*/ 3555075 h 6839191"/>
              <a:gd name="connsiteX3747" fmla="*/ 9026358 w 12192439"/>
              <a:gd name="connsiteY3747" fmla="*/ 3603650 h 6839191"/>
              <a:gd name="connsiteX3748" fmla="*/ 9005142 w 12192439"/>
              <a:gd name="connsiteY3748" fmla="*/ 3601631 h 6839191"/>
              <a:gd name="connsiteX3749" fmla="*/ 9035902 w 12192439"/>
              <a:gd name="connsiteY3749" fmla="*/ 3552837 h 6839191"/>
              <a:gd name="connsiteX3750" fmla="*/ 9061330 w 12192439"/>
              <a:gd name="connsiteY3750" fmla="*/ 3555821 h 6839191"/>
              <a:gd name="connsiteX3751" fmla="*/ 9080462 w 12192439"/>
              <a:gd name="connsiteY3751" fmla="*/ 3559243 h 6839191"/>
              <a:gd name="connsiteX3752" fmla="*/ 9051743 w 12192439"/>
              <a:gd name="connsiteY3752" fmla="*/ 3607270 h 6839191"/>
              <a:gd name="connsiteX3753" fmla="*/ 9031602 w 12192439"/>
              <a:gd name="connsiteY3753" fmla="*/ 3604264 h 6839191"/>
              <a:gd name="connsiteX3754" fmla="*/ 9061330 w 12192439"/>
              <a:gd name="connsiteY3754" fmla="*/ 3555821 h 6839191"/>
              <a:gd name="connsiteX3755" fmla="*/ 9085311 w 12192439"/>
              <a:gd name="connsiteY3755" fmla="*/ 3560296 h 6839191"/>
              <a:gd name="connsiteX3756" fmla="*/ 9102928 w 12192439"/>
              <a:gd name="connsiteY3756" fmla="*/ 3565014 h 6839191"/>
              <a:gd name="connsiteX3757" fmla="*/ 9075394 w 12192439"/>
              <a:gd name="connsiteY3757" fmla="*/ 3612404 h 6839191"/>
              <a:gd name="connsiteX3758" fmla="*/ 9056680 w 12192439"/>
              <a:gd name="connsiteY3758" fmla="*/ 3608191 h 6839191"/>
              <a:gd name="connsiteX3759" fmla="*/ 9085311 w 12192439"/>
              <a:gd name="connsiteY3759" fmla="*/ 3560296 h 6839191"/>
              <a:gd name="connsiteX3760" fmla="*/ 9107426 w 12192439"/>
              <a:gd name="connsiteY3760" fmla="*/ 3566462 h 6839191"/>
              <a:gd name="connsiteX3761" fmla="*/ 9123750 w 12192439"/>
              <a:gd name="connsiteY3761" fmla="*/ 3572693 h 6839191"/>
              <a:gd name="connsiteX3762" fmla="*/ 9097487 w 12192439"/>
              <a:gd name="connsiteY3762" fmla="*/ 3619337 h 6839191"/>
              <a:gd name="connsiteX3763" fmla="*/ 9080001 w 12192439"/>
              <a:gd name="connsiteY3763" fmla="*/ 3613654 h 6839191"/>
              <a:gd name="connsiteX3764" fmla="*/ 9107426 w 12192439"/>
              <a:gd name="connsiteY3764" fmla="*/ 3566462 h 6839191"/>
              <a:gd name="connsiteX3765" fmla="*/ 9136014 w 12192439"/>
              <a:gd name="connsiteY3765" fmla="*/ 3575413 h 6839191"/>
              <a:gd name="connsiteX3766" fmla="*/ 9129256 w 12192439"/>
              <a:gd name="connsiteY3766" fmla="*/ 3572100 h 6839191"/>
              <a:gd name="connsiteX3767" fmla="*/ 9154706 w 12192439"/>
              <a:gd name="connsiteY3767" fmla="*/ 3526268 h 6839191"/>
              <a:gd name="connsiteX3768" fmla="*/ 9168243 w 12192439"/>
              <a:gd name="connsiteY3768" fmla="*/ 3534561 h 6839191"/>
              <a:gd name="connsiteX3769" fmla="*/ 9143935 w 12192439"/>
              <a:gd name="connsiteY3769" fmla="*/ 3579801 h 6839191"/>
              <a:gd name="connsiteX3770" fmla="*/ 9136014 w 12192439"/>
              <a:gd name="connsiteY3770" fmla="*/ 3575413 h 6839191"/>
              <a:gd name="connsiteX3771" fmla="*/ 9156111 w 12192439"/>
              <a:gd name="connsiteY3771" fmla="*/ 3523766 h 6839191"/>
              <a:gd name="connsiteX3772" fmla="*/ 9180881 w 12192439"/>
              <a:gd name="connsiteY3772" fmla="*/ 3478526 h 6839191"/>
              <a:gd name="connsiteX3773" fmla="*/ 9193233 w 12192439"/>
              <a:gd name="connsiteY3773" fmla="*/ 3487368 h 6839191"/>
              <a:gd name="connsiteX3774" fmla="*/ 9169604 w 12192439"/>
              <a:gd name="connsiteY3774" fmla="*/ 3531994 h 6839191"/>
              <a:gd name="connsiteX3775" fmla="*/ 9156111 w 12192439"/>
              <a:gd name="connsiteY3775" fmla="*/ 3523766 h 6839191"/>
              <a:gd name="connsiteX3776" fmla="*/ 9152118 w 12192439"/>
              <a:gd name="connsiteY3776" fmla="*/ 3521638 h 6839191"/>
              <a:gd name="connsiteX3777" fmla="*/ 9137089 w 12192439"/>
              <a:gd name="connsiteY3777" fmla="*/ 3514727 h 6839191"/>
              <a:gd name="connsiteX3778" fmla="*/ 9163197 w 12192439"/>
              <a:gd name="connsiteY3778" fmla="*/ 3468610 h 6839191"/>
              <a:gd name="connsiteX3779" fmla="*/ 9171030 w 12192439"/>
              <a:gd name="connsiteY3779" fmla="*/ 3472581 h 6839191"/>
              <a:gd name="connsiteX3780" fmla="*/ 9177063 w 12192439"/>
              <a:gd name="connsiteY3780" fmla="*/ 3476113 h 6839191"/>
              <a:gd name="connsiteX3781" fmla="*/ 9152118 w 12192439"/>
              <a:gd name="connsiteY3781" fmla="*/ 3521638 h 6839191"/>
              <a:gd name="connsiteX3782" fmla="*/ 9172434 w 12192439"/>
              <a:gd name="connsiteY3782" fmla="*/ 3469970 h 6839191"/>
              <a:gd name="connsiteX3783" fmla="*/ 9164667 w 12192439"/>
              <a:gd name="connsiteY3783" fmla="*/ 3465999 h 6839191"/>
              <a:gd name="connsiteX3784" fmla="*/ 9190074 w 12192439"/>
              <a:gd name="connsiteY3784" fmla="*/ 3420474 h 6839191"/>
              <a:gd name="connsiteX3785" fmla="*/ 9202711 w 12192439"/>
              <a:gd name="connsiteY3785" fmla="*/ 3428569 h 6839191"/>
              <a:gd name="connsiteX3786" fmla="*/ 9178467 w 12192439"/>
              <a:gd name="connsiteY3786" fmla="*/ 3473502 h 6839191"/>
              <a:gd name="connsiteX3787" fmla="*/ 9172434 w 12192439"/>
              <a:gd name="connsiteY3787" fmla="*/ 3469970 h 6839191"/>
              <a:gd name="connsiteX3788" fmla="*/ 9191566 w 12192439"/>
              <a:gd name="connsiteY3788" fmla="*/ 3417775 h 6839191"/>
              <a:gd name="connsiteX3789" fmla="*/ 9216248 w 12192439"/>
              <a:gd name="connsiteY3789" fmla="*/ 3372886 h 6839191"/>
              <a:gd name="connsiteX3790" fmla="*/ 9227635 w 12192439"/>
              <a:gd name="connsiteY3790" fmla="*/ 3381618 h 6839191"/>
              <a:gd name="connsiteX3791" fmla="*/ 9204182 w 12192439"/>
              <a:gd name="connsiteY3791" fmla="*/ 3425827 h 6839191"/>
              <a:gd name="connsiteX3792" fmla="*/ 9191566 w 12192439"/>
              <a:gd name="connsiteY3792" fmla="*/ 3417775 h 6839191"/>
              <a:gd name="connsiteX3793" fmla="*/ 9187528 w 12192439"/>
              <a:gd name="connsiteY3793" fmla="*/ 3415559 h 6839191"/>
              <a:gd name="connsiteX3794" fmla="*/ 9173554 w 12192439"/>
              <a:gd name="connsiteY3794" fmla="*/ 3409021 h 6839191"/>
              <a:gd name="connsiteX3795" fmla="*/ 9199574 w 12192439"/>
              <a:gd name="connsiteY3795" fmla="*/ 3363189 h 6839191"/>
              <a:gd name="connsiteX3796" fmla="*/ 9207297 w 12192439"/>
              <a:gd name="connsiteY3796" fmla="*/ 3367291 h 6839191"/>
              <a:gd name="connsiteX3797" fmla="*/ 9212386 w 12192439"/>
              <a:gd name="connsiteY3797" fmla="*/ 3370341 h 6839191"/>
              <a:gd name="connsiteX3798" fmla="*/ 9187528 w 12192439"/>
              <a:gd name="connsiteY3798" fmla="*/ 3415559 h 6839191"/>
              <a:gd name="connsiteX3799" fmla="*/ 9169143 w 12192439"/>
              <a:gd name="connsiteY3799" fmla="*/ 3407288 h 6839191"/>
              <a:gd name="connsiteX3800" fmla="*/ 9153500 w 12192439"/>
              <a:gd name="connsiteY3800" fmla="*/ 3402088 h 6839191"/>
              <a:gd name="connsiteX3801" fmla="*/ 9180837 w 12192439"/>
              <a:gd name="connsiteY3801" fmla="*/ 3355356 h 6839191"/>
              <a:gd name="connsiteX3802" fmla="*/ 9195318 w 12192439"/>
              <a:gd name="connsiteY3802" fmla="*/ 3361170 h 6839191"/>
              <a:gd name="connsiteX3803" fmla="*/ 9169143 w 12192439"/>
              <a:gd name="connsiteY3803" fmla="*/ 3407288 h 6839191"/>
              <a:gd name="connsiteX3804" fmla="*/ 9182460 w 12192439"/>
              <a:gd name="connsiteY3804" fmla="*/ 3352569 h 6839191"/>
              <a:gd name="connsiteX3805" fmla="*/ 9209074 w 12192439"/>
              <a:gd name="connsiteY3805" fmla="*/ 3306452 h 6839191"/>
              <a:gd name="connsiteX3806" fmla="*/ 9222326 w 12192439"/>
              <a:gd name="connsiteY3806" fmla="*/ 3312880 h 6839191"/>
              <a:gd name="connsiteX3807" fmla="*/ 9196875 w 12192439"/>
              <a:gd name="connsiteY3807" fmla="*/ 3358405 h 6839191"/>
              <a:gd name="connsiteX3808" fmla="*/ 9182460 w 12192439"/>
              <a:gd name="connsiteY3808" fmla="*/ 3352569 h 6839191"/>
              <a:gd name="connsiteX3809" fmla="*/ 9177831 w 12192439"/>
              <a:gd name="connsiteY3809" fmla="*/ 3350990 h 6839191"/>
              <a:gd name="connsiteX3810" fmla="*/ 9162188 w 12192439"/>
              <a:gd name="connsiteY3810" fmla="*/ 3346558 h 6839191"/>
              <a:gd name="connsiteX3811" fmla="*/ 9190074 w 12192439"/>
              <a:gd name="connsiteY3811" fmla="*/ 3299585 h 6839191"/>
              <a:gd name="connsiteX3812" fmla="*/ 9204576 w 12192439"/>
              <a:gd name="connsiteY3812" fmla="*/ 3304609 h 6839191"/>
              <a:gd name="connsiteX3813" fmla="*/ 9177831 w 12192439"/>
              <a:gd name="connsiteY3813" fmla="*/ 3350990 h 6839191"/>
              <a:gd name="connsiteX3814" fmla="*/ 9191785 w 12192439"/>
              <a:gd name="connsiteY3814" fmla="*/ 3296689 h 6839191"/>
              <a:gd name="connsiteX3815" fmla="*/ 9218947 w 12192439"/>
              <a:gd name="connsiteY3815" fmla="*/ 3250330 h 6839191"/>
              <a:gd name="connsiteX3816" fmla="*/ 9232264 w 12192439"/>
              <a:gd name="connsiteY3816" fmla="*/ 3255968 h 6839191"/>
              <a:gd name="connsiteX3817" fmla="*/ 9206221 w 12192439"/>
              <a:gd name="connsiteY3817" fmla="*/ 3301757 h 6839191"/>
              <a:gd name="connsiteX3818" fmla="*/ 9191785 w 12192439"/>
              <a:gd name="connsiteY3818" fmla="*/ 3296689 h 6839191"/>
              <a:gd name="connsiteX3819" fmla="*/ 9220658 w 12192439"/>
              <a:gd name="connsiteY3819" fmla="*/ 3247368 h 6839191"/>
              <a:gd name="connsiteX3820" fmla="*/ 9247074 w 12192439"/>
              <a:gd name="connsiteY3820" fmla="*/ 3201667 h 6839191"/>
              <a:gd name="connsiteX3821" fmla="*/ 9259228 w 12192439"/>
              <a:gd name="connsiteY3821" fmla="*/ 3207898 h 6839191"/>
              <a:gd name="connsiteX3822" fmla="*/ 9233932 w 12192439"/>
              <a:gd name="connsiteY3822" fmla="*/ 3253050 h 6839191"/>
              <a:gd name="connsiteX3823" fmla="*/ 9220658 w 12192439"/>
              <a:gd name="connsiteY3823" fmla="*/ 3247368 h 6839191"/>
              <a:gd name="connsiteX3824" fmla="*/ 9215985 w 12192439"/>
              <a:gd name="connsiteY3824" fmla="*/ 3245678 h 6839191"/>
              <a:gd name="connsiteX3825" fmla="*/ 9200868 w 12192439"/>
              <a:gd name="connsiteY3825" fmla="*/ 3241137 h 6839191"/>
              <a:gd name="connsiteX3826" fmla="*/ 9228578 w 12192439"/>
              <a:gd name="connsiteY3826" fmla="*/ 3194559 h 6839191"/>
              <a:gd name="connsiteX3827" fmla="*/ 9242554 w 12192439"/>
              <a:gd name="connsiteY3827" fmla="*/ 3199692 h 6839191"/>
              <a:gd name="connsiteX3828" fmla="*/ 9215985 w 12192439"/>
              <a:gd name="connsiteY3828" fmla="*/ 3245678 h 6839191"/>
              <a:gd name="connsiteX3829" fmla="*/ 9195800 w 12192439"/>
              <a:gd name="connsiteY3829" fmla="*/ 3239886 h 6839191"/>
              <a:gd name="connsiteX3830" fmla="*/ 9179849 w 12192439"/>
              <a:gd name="connsiteY3830" fmla="*/ 3236705 h 6839191"/>
              <a:gd name="connsiteX3831" fmla="*/ 9208832 w 12192439"/>
              <a:gd name="connsiteY3831" fmla="*/ 3189293 h 6839191"/>
              <a:gd name="connsiteX3832" fmla="*/ 9223664 w 12192439"/>
              <a:gd name="connsiteY3832" fmla="*/ 3193045 h 6839191"/>
              <a:gd name="connsiteX3833" fmla="*/ 9195800 w 12192439"/>
              <a:gd name="connsiteY3833" fmla="*/ 3239886 h 6839191"/>
              <a:gd name="connsiteX3834" fmla="*/ 9210763 w 12192439"/>
              <a:gd name="connsiteY3834" fmla="*/ 3186111 h 6839191"/>
              <a:gd name="connsiteX3835" fmla="*/ 9238978 w 12192439"/>
              <a:gd name="connsiteY3835" fmla="*/ 3139336 h 6839191"/>
              <a:gd name="connsiteX3836" fmla="*/ 9252624 w 12192439"/>
              <a:gd name="connsiteY3836" fmla="*/ 3143702 h 6839191"/>
              <a:gd name="connsiteX3837" fmla="*/ 9225506 w 12192439"/>
              <a:gd name="connsiteY3837" fmla="*/ 3189907 h 6839191"/>
              <a:gd name="connsiteX3838" fmla="*/ 9210763 w 12192439"/>
              <a:gd name="connsiteY3838" fmla="*/ 3186111 h 6839191"/>
              <a:gd name="connsiteX3839" fmla="*/ 9205476 w 12192439"/>
              <a:gd name="connsiteY3839" fmla="*/ 3184992 h 6839191"/>
              <a:gd name="connsiteX3840" fmla="*/ 9189394 w 12192439"/>
              <a:gd name="connsiteY3840" fmla="*/ 3182338 h 6839191"/>
              <a:gd name="connsiteX3841" fmla="*/ 9218881 w 12192439"/>
              <a:gd name="connsiteY3841" fmla="*/ 3134684 h 6839191"/>
              <a:gd name="connsiteX3842" fmla="*/ 9233866 w 12192439"/>
              <a:gd name="connsiteY3842" fmla="*/ 3137953 h 6839191"/>
              <a:gd name="connsiteX3843" fmla="*/ 9205476 w 12192439"/>
              <a:gd name="connsiteY3843" fmla="*/ 3184992 h 6839191"/>
              <a:gd name="connsiteX3844" fmla="*/ 9220855 w 12192439"/>
              <a:gd name="connsiteY3844" fmla="*/ 3131437 h 6839191"/>
              <a:gd name="connsiteX3845" fmla="*/ 9249092 w 12192439"/>
              <a:gd name="connsiteY3845" fmla="*/ 3085276 h 6839191"/>
              <a:gd name="connsiteX3846" fmla="*/ 9249596 w 12192439"/>
              <a:gd name="connsiteY3846" fmla="*/ 3084420 h 6839191"/>
              <a:gd name="connsiteX3847" fmla="*/ 9263441 w 12192439"/>
              <a:gd name="connsiteY3847" fmla="*/ 3088303 h 6839191"/>
              <a:gd name="connsiteX3848" fmla="*/ 9235775 w 12192439"/>
              <a:gd name="connsiteY3848" fmla="*/ 3134772 h 6839191"/>
              <a:gd name="connsiteX3849" fmla="*/ 9220855 w 12192439"/>
              <a:gd name="connsiteY3849" fmla="*/ 3131437 h 6839191"/>
              <a:gd name="connsiteX3850" fmla="*/ 9215370 w 12192439"/>
              <a:gd name="connsiteY3850" fmla="*/ 3130450 h 6839191"/>
              <a:gd name="connsiteX3851" fmla="*/ 9104596 w 12192439"/>
              <a:gd name="connsiteY3851" fmla="*/ 3128015 h 6839191"/>
              <a:gd name="connsiteX3852" fmla="*/ 8859045 w 12192439"/>
              <a:gd name="connsiteY3852" fmla="*/ 3174593 h 6839191"/>
              <a:gd name="connsiteX3853" fmla="*/ 8719287 w 12192439"/>
              <a:gd name="connsiteY3853" fmla="*/ 3207020 h 6839191"/>
              <a:gd name="connsiteX3854" fmla="*/ 6295434 w 12192439"/>
              <a:gd name="connsiteY3854" fmla="*/ 3810367 h 6839191"/>
              <a:gd name="connsiteX3855" fmla="*/ 6290080 w 12192439"/>
              <a:gd name="connsiteY3855" fmla="*/ 3811925 h 6839191"/>
              <a:gd name="connsiteX3856" fmla="*/ 5844328 w 12192439"/>
              <a:gd name="connsiteY3856" fmla="*/ 3906991 h 6839191"/>
              <a:gd name="connsiteX3857" fmla="*/ 5874078 w 12192439"/>
              <a:gd name="connsiteY3857" fmla="*/ 3893673 h 6839191"/>
              <a:gd name="connsiteX3858" fmla="*/ 6327137 w 12192439"/>
              <a:gd name="connsiteY3858" fmla="*/ 3791411 h 6839191"/>
              <a:gd name="connsiteX3859" fmla="*/ 8724619 w 12192439"/>
              <a:gd name="connsiteY3859" fmla="*/ 3164874 h 6839191"/>
              <a:gd name="connsiteX3860" fmla="*/ 8865539 w 12192439"/>
              <a:gd name="connsiteY3860" fmla="*/ 3130253 h 6839191"/>
              <a:gd name="connsiteX3861" fmla="*/ 9118637 w 12192439"/>
              <a:gd name="connsiteY3861" fmla="*/ 3079198 h 6839191"/>
              <a:gd name="connsiteX3862" fmla="*/ 9244287 w 12192439"/>
              <a:gd name="connsiteY3862" fmla="*/ 3083192 h 6839191"/>
              <a:gd name="connsiteX3863" fmla="*/ 9215370 w 12192439"/>
              <a:gd name="connsiteY3863" fmla="*/ 3130450 h 6839191"/>
              <a:gd name="connsiteX3864" fmla="*/ 9118352 w 12192439"/>
              <a:gd name="connsiteY3864" fmla="*/ 3075557 h 6839191"/>
              <a:gd name="connsiteX3865" fmla="*/ 8864595 w 12192439"/>
              <a:gd name="connsiteY3865" fmla="*/ 3126720 h 6839191"/>
              <a:gd name="connsiteX3866" fmla="*/ 8723895 w 12192439"/>
              <a:gd name="connsiteY3866" fmla="*/ 3161298 h 6839191"/>
              <a:gd name="connsiteX3867" fmla="*/ 6326062 w 12192439"/>
              <a:gd name="connsiteY3867" fmla="*/ 3787901 h 6839191"/>
              <a:gd name="connsiteX3868" fmla="*/ 5883359 w 12192439"/>
              <a:gd name="connsiteY3868" fmla="*/ 3889483 h 6839191"/>
              <a:gd name="connsiteX3869" fmla="*/ 5912056 w 12192439"/>
              <a:gd name="connsiteY3869" fmla="*/ 3876538 h 6839191"/>
              <a:gd name="connsiteX3870" fmla="*/ 6357831 w 12192439"/>
              <a:gd name="connsiteY3870" fmla="*/ 3769033 h 6839191"/>
              <a:gd name="connsiteX3871" fmla="*/ 8729314 w 12192439"/>
              <a:gd name="connsiteY3871" fmla="*/ 3119195 h 6839191"/>
              <a:gd name="connsiteX3872" fmla="*/ 8870629 w 12192439"/>
              <a:gd name="connsiteY3872" fmla="*/ 3082621 h 6839191"/>
              <a:gd name="connsiteX3873" fmla="*/ 9132438 w 12192439"/>
              <a:gd name="connsiteY3873" fmla="*/ 3026850 h 6839191"/>
              <a:gd name="connsiteX3874" fmla="*/ 9274411 w 12192439"/>
              <a:gd name="connsiteY3874" fmla="*/ 3033234 h 6839191"/>
              <a:gd name="connsiteX3875" fmla="*/ 9246284 w 12192439"/>
              <a:gd name="connsiteY3875" fmla="*/ 3079879 h 6839191"/>
              <a:gd name="connsiteX3876" fmla="*/ 9118352 w 12192439"/>
              <a:gd name="connsiteY3876" fmla="*/ 3075557 h 6839191"/>
              <a:gd name="connsiteX3877" fmla="*/ 5868944 w 12192439"/>
              <a:gd name="connsiteY3877" fmla="*/ 3890273 h 6839191"/>
              <a:gd name="connsiteX3878" fmla="*/ 5843253 w 12192439"/>
              <a:gd name="connsiteY3878" fmla="*/ 3890799 h 6839191"/>
              <a:gd name="connsiteX3879" fmla="*/ 5872894 w 12192439"/>
              <a:gd name="connsiteY3879" fmla="*/ 3878315 h 6839191"/>
              <a:gd name="connsiteX3880" fmla="*/ 5897203 w 12192439"/>
              <a:gd name="connsiteY3880" fmla="*/ 3877547 h 6839191"/>
              <a:gd name="connsiteX3881" fmla="*/ 5868944 w 12192439"/>
              <a:gd name="connsiteY3881" fmla="*/ 3890273 h 6839191"/>
              <a:gd name="connsiteX3882" fmla="*/ 5846017 w 12192439"/>
              <a:gd name="connsiteY3882" fmla="*/ 3894441 h 6839191"/>
              <a:gd name="connsiteX3883" fmla="*/ 5860190 w 12192439"/>
              <a:gd name="connsiteY3883" fmla="*/ 3894222 h 6839191"/>
              <a:gd name="connsiteX3884" fmla="*/ 5830725 w 12192439"/>
              <a:gd name="connsiteY3884" fmla="*/ 3907364 h 6839191"/>
              <a:gd name="connsiteX3885" fmla="*/ 5804266 w 12192439"/>
              <a:gd name="connsiteY3885" fmla="*/ 3907035 h 6839191"/>
              <a:gd name="connsiteX3886" fmla="*/ 5834915 w 12192439"/>
              <a:gd name="connsiteY3886" fmla="*/ 3894287 h 6839191"/>
              <a:gd name="connsiteX3887" fmla="*/ 5846017 w 12192439"/>
              <a:gd name="connsiteY3887" fmla="*/ 3894441 h 6839191"/>
              <a:gd name="connsiteX3888" fmla="*/ 5822673 w 12192439"/>
              <a:gd name="connsiteY3888" fmla="*/ 3910940 h 6839191"/>
              <a:gd name="connsiteX3889" fmla="*/ 5792506 w 12192439"/>
              <a:gd name="connsiteY3889" fmla="*/ 3924323 h 6839191"/>
              <a:gd name="connsiteX3890" fmla="*/ 5765103 w 12192439"/>
              <a:gd name="connsiteY3890" fmla="*/ 3923073 h 6839191"/>
              <a:gd name="connsiteX3891" fmla="*/ 5796630 w 12192439"/>
              <a:gd name="connsiteY3891" fmla="*/ 3910172 h 6839191"/>
              <a:gd name="connsiteX3892" fmla="*/ 5822673 w 12192439"/>
              <a:gd name="connsiteY3892" fmla="*/ 3910940 h 6839191"/>
              <a:gd name="connsiteX3893" fmla="*/ 5785090 w 12192439"/>
              <a:gd name="connsiteY3893" fmla="*/ 3927592 h 6839191"/>
              <a:gd name="connsiteX3894" fmla="*/ 5754220 w 12192439"/>
              <a:gd name="connsiteY3894" fmla="*/ 3941151 h 6839191"/>
              <a:gd name="connsiteX3895" fmla="*/ 5725874 w 12192439"/>
              <a:gd name="connsiteY3895" fmla="*/ 3938913 h 6839191"/>
              <a:gd name="connsiteX3896" fmla="*/ 5758104 w 12192439"/>
              <a:gd name="connsiteY3896" fmla="*/ 3925925 h 6839191"/>
              <a:gd name="connsiteX3897" fmla="*/ 5785090 w 12192439"/>
              <a:gd name="connsiteY3897" fmla="*/ 3927592 h 6839191"/>
              <a:gd name="connsiteX3898" fmla="*/ 5715607 w 12192439"/>
              <a:gd name="connsiteY3898" fmla="*/ 3937531 h 6839191"/>
              <a:gd name="connsiteX3899" fmla="*/ 5690134 w 12192439"/>
              <a:gd name="connsiteY3899" fmla="*/ 3932309 h 6839191"/>
              <a:gd name="connsiteX3900" fmla="*/ 5723417 w 12192439"/>
              <a:gd name="connsiteY3900" fmla="*/ 3920352 h 6839191"/>
              <a:gd name="connsiteX3901" fmla="*/ 5747595 w 12192439"/>
              <a:gd name="connsiteY3901" fmla="*/ 3924696 h 6839191"/>
              <a:gd name="connsiteX3902" fmla="*/ 5715607 w 12192439"/>
              <a:gd name="connsiteY3902" fmla="*/ 3937531 h 6839191"/>
              <a:gd name="connsiteX3903" fmla="*/ 5709595 w 12192439"/>
              <a:gd name="connsiteY3903" fmla="*/ 3939922 h 6839191"/>
              <a:gd name="connsiteX3904" fmla="*/ 5677014 w 12192439"/>
              <a:gd name="connsiteY3904" fmla="*/ 3952801 h 6839191"/>
              <a:gd name="connsiteX3905" fmla="*/ 5650818 w 12192439"/>
              <a:gd name="connsiteY3905" fmla="*/ 3946109 h 6839191"/>
              <a:gd name="connsiteX3906" fmla="*/ 5684627 w 12192439"/>
              <a:gd name="connsiteY3906" fmla="*/ 3934240 h 6839191"/>
              <a:gd name="connsiteX3907" fmla="*/ 5709595 w 12192439"/>
              <a:gd name="connsiteY3907" fmla="*/ 3939922 h 6839191"/>
              <a:gd name="connsiteX3908" fmla="*/ 5643270 w 12192439"/>
              <a:gd name="connsiteY3908" fmla="*/ 3943433 h 6839191"/>
              <a:gd name="connsiteX3909" fmla="*/ 5629251 w 12192439"/>
              <a:gd name="connsiteY3909" fmla="*/ 3937333 h 6839191"/>
              <a:gd name="connsiteX3910" fmla="*/ 5621484 w 12192439"/>
              <a:gd name="connsiteY3910" fmla="*/ 3933077 h 6839191"/>
              <a:gd name="connsiteX3911" fmla="*/ 5655513 w 12192439"/>
              <a:gd name="connsiteY3911" fmla="*/ 3922787 h 6839191"/>
              <a:gd name="connsiteX3912" fmla="*/ 5663806 w 12192439"/>
              <a:gd name="connsiteY3912" fmla="*/ 3926781 h 6839191"/>
              <a:gd name="connsiteX3913" fmla="*/ 5676685 w 12192439"/>
              <a:gd name="connsiteY3913" fmla="*/ 3931761 h 6839191"/>
              <a:gd name="connsiteX3914" fmla="*/ 5643270 w 12192439"/>
              <a:gd name="connsiteY3914" fmla="*/ 3943433 h 6839191"/>
              <a:gd name="connsiteX3915" fmla="*/ 5627781 w 12192439"/>
              <a:gd name="connsiteY3915" fmla="*/ 3940273 h 6839191"/>
              <a:gd name="connsiteX3916" fmla="*/ 5638488 w 12192439"/>
              <a:gd name="connsiteY3916" fmla="*/ 3945078 h 6839191"/>
              <a:gd name="connsiteX3917" fmla="*/ 5604547 w 12192439"/>
              <a:gd name="connsiteY3917" fmla="*/ 3956663 h 6839191"/>
              <a:gd name="connsiteX3918" fmla="*/ 5593313 w 12192439"/>
              <a:gd name="connsiteY3918" fmla="*/ 3950980 h 6839191"/>
              <a:gd name="connsiteX3919" fmla="*/ 5582936 w 12192439"/>
              <a:gd name="connsiteY3919" fmla="*/ 3944398 h 6839191"/>
              <a:gd name="connsiteX3920" fmla="*/ 5617228 w 12192439"/>
              <a:gd name="connsiteY3920" fmla="*/ 3934350 h 6839191"/>
              <a:gd name="connsiteX3921" fmla="*/ 5627781 w 12192439"/>
              <a:gd name="connsiteY3921" fmla="*/ 3940273 h 6839191"/>
              <a:gd name="connsiteX3922" fmla="*/ 5559043 w 12192439"/>
              <a:gd name="connsiteY3922" fmla="*/ 3920922 h 6839191"/>
              <a:gd name="connsiteX3923" fmla="*/ 5549302 w 12192439"/>
              <a:gd name="connsiteY3923" fmla="*/ 3902800 h 6839191"/>
              <a:gd name="connsiteX3924" fmla="*/ 5554041 w 12192439"/>
              <a:gd name="connsiteY3924" fmla="*/ 3901900 h 6839191"/>
              <a:gd name="connsiteX3925" fmla="*/ 5580939 w 12192439"/>
              <a:gd name="connsiteY3925" fmla="*/ 3896789 h 6839191"/>
              <a:gd name="connsiteX3926" fmla="*/ 5591931 w 12192439"/>
              <a:gd name="connsiteY3926" fmla="*/ 3913024 h 6839191"/>
              <a:gd name="connsiteX3927" fmla="*/ 5559043 w 12192439"/>
              <a:gd name="connsiteY3927" fmla="*/ 3920922 h 6839191"/>
              <a:gd name="connsiteX3928" fmla="*/ 5555621 w 12192439"/>
              <a:gd name="connsiteY3928" fmla="*/ 3921756 h 6839191"/>
              <a:gd name="connsiteX3929" fmla="*/ 5522974 w 12192439"/>
              <a:gd name="connsiteY3929" fmla="*/ 3929611 h 6839191"/>
              <a:gd name="connsiteX3930" fmla="*/ 5514747 w 12192439"/>
              <a:gd name="connsiteY3930" fmla="*/ 3909557 h 6839191"/>
              <a:gd name="connsiteX3931" fmla="*/ 5546011 w 12192439"/>
              <a:gd name="connsiteY3931" fmla="*/ 3903436 h 6839191"/>
              <a:gd name="connsiteX3932" fmla="*/ 5555621 w 12192439"/>
              <a:gd name="connsiteY3932" fmla="*/ 3921756 h 6839191"/>
              <a:gd name="connsiteX3933" fmla="*/ 5519749 w 12192439"/>
              <a:gd name="connsiteY3933" fmla="*/ 3930400 h 6839191"/>
              <a:gd name="connsiteX3934" fmla="*/ 5487388 w 12192439"/>
              <a:gd name="connsiteY3934" fmla="*/ 3938430 h 6839191"/>
              <a:gd name="connsiteX3935" fmla="*/ 5480652 w 12192439"/>
              <a:gd name="connsiteY3935" fmla="*/ 3916578 h 6839191"/>
              <a:gd name="connsiteX3936" fmla="*/ 5511587 w 12192439"/>
              <a:gd name="connsiteY3936" fmla="*/ 3910172 h 6839191"/>
              <a:gd name="connsiteX3937" fmla="*/ 5519749 w 12192439"/>
              <a:gd name="connsiteY3937" fmla="*/ 3930400 h 6839191"/>
              <a:gd name="connsiteX3938" fmla="*/ 5479906 w 12192439"/>
              <a:gd name="connsiteY3938" fmla="*/ 3911927 h 6839191"/>
              <a:gd name="connsiteX3939" fmla="*/ 5478853 w 12192439"/>
              <a:gd name="connsiteY3939" fmla="*/ 3888715 h 6839191"/>
              <a:gd name="connsiteX3940" fmla="*/ 5507748 w 12192439"/>
              <a:gd name="connsiteY3940" fmla="*/ 3883998 h 6839191"/>
              <a:gd name="connsiteX3941" fmla="*/ 5510447 w 12192439"/>
              <a:gd name="connsiteY3941" fmla="*/ 3905608 h 6839191"/>
              <a:gd name="connsiteX3942" fmla="*/ 5479906 w 12192439"/>
              <a:gd name="connsiteY3942" fmla="*/ 3911927 h 6839191"/>
              <a:gd name="connsiteX3943" fmla="*/ 5479116 w 12192439"/>
              <a:gd name="connsiteY3943" fmla="*/ 3883998 h 6839191"/>
              <a:gd name="connsiteX3944" fmla="*/ 5482276 w 12192439"/>
              <a:gd name="connsiteY3944" fmla="*/ 3860368 h 6839191"/>
              <a:gd name="connsiteX3945" fmla="*/ 5509086 w 12192439"/>
              <a:gd name="connsiteY3945" fmla="*/ 3857297 h 6839191"/>
              <a:gd name="connsiteX3946" fmla="*/ 5507660 w 12192439"/>
              <a:gd name="connsiteY3946" fmla="*/ 3879346 h 6839191"/>
              <a:gd name="connsiteX3947" fmla="*/ 5479116 w 12192439"/>
              <a:gd name="connsiteY3947" fmla="*/ 3883998 h 6839191"/>
              <a:gd name="connsiteX3948" fmla="*/ 5476198 w 12192439"/>
              <a:gd name="connsiteY3948" fmla="*/ 3884480 h 6839191"/>
              <a:gd name="connsiteX3949" fmla="*/ 5447523 w 12192439"/>
              <a:gd name="connsiteY3949" fmla="*/ 3889505 h 6839191"/>
              <a:gd name="connsiteX3950" fmla="*/ 5452328 w 12192439"/>
              <a:gd name="connsiteY3950" fmla="*/ 3864296 h 6839191"/>
              <a:gd name="connsiteX3951" fmla="*/ 5479248 w 12192439"/>
              <a:gd name="connsiteY3951" fmla="*/ 3860741 h 6839191"/>
              <a:gd name="connsiteX3952" fmla="*/ 5476198 w 12192439"/>
              <a:gd name="connsiteY3952" fmla="*/ 3884480 h 6839191"/>
              <a:gd name="connsiteX3953" fmla="*/ 5453534 w 12192439"/>
              <a:gd name="connsiteY3953" fmla="*/ 3859579 h 6839191"/>
              <a:gd name="connsiteX3954" fmla="*/ 5461016 w 12192439"/>
              <a:gd name="connsiteY3954" fmla="*/ 3834808 h 6839191"/>
              <a:gd name="connsiteX3955" fmla="*/ 5485895 w 12192439"/>
              <a:gd name="connsiteY3955" fmla="*/ 3832768 h 6839191"/>
              <a:gd name="connsiteX3956" fmla="*/ 5480169 w 12192439"/>
              <a:gd name="connsiteY3956" fmla="*/ 3856090 h 6839191"/>
              <a:gd name="connsiteX3957" fmla="*/ 5453534 w 12192439"/>
              <a:gd name="connsiteY3957" fmla="*/ 3859579 h 6839191"/>
              <a:gd name="connsiteX3958" fmla="*/ 5450529 w 12192439"/>
              <a:gd name="connsiteY3958" fmla="*/ 3859973 h 6839191"/>
              <a:gd name="connsiteX3959" fmla="*/ 5423740 w 12192439"/>
              <a:gd name="connsiteY3959" fmla="*/ 3863835 h 6839191"/>
              <a:gd name="connsiteX3960" fmla="*/ 5432823 w 12192439"/>
              <a:gd name="connsiteY3960" fmla="*/ 3837617 h 6839191"/>
              <a:gd name="connsiteX3961" fmla="*/ 5457900 w 12192439"/>
              <a:gd name="connsiteY3961" fmla="*/ 3835094 h 6839191"/>
              <a:gd name="connsiteX3962" fmla="*/ 5450529 w 12192439"/>
              <a:gd name="connsiteY3962" fmla="*/ 3859973 h 6839191"/>
              <a:gd name="connsiteX3963" fmla="*/ 5420822 w 12192439"/>
              <a:gd name="connsiteY3963" fmla="*/ 3864296 h 6839191"/>
              <a:gd name="connsiteX3964" fmla="*/ 5393989 w 12192439"/>
              <a:gd name="connsiteY3964" fmla="*/ 3868464 h 6839191"/>
              <a:gd name="connsiteX3965" fmla="*/ 5404499 w 12192439"/>
              <a:gd name="connsiteY3965" fmla="*/ 3840842 h 6839191"/>
              <a:gd name="connsiteX3966" fmla="*/ 5429774 w 12192439"/>
              <a:gd name="connsiteY3966" fmla="*/ 3837946 h 6839191"/>
              <a:gd name="connsiteX3967" fmla="*/ 5420822 w 12192439"/>
              <a:gd name="connsiteY3967" fmla="*/ 3864296 h 6839191"/>
              <a:gd name="connsiteX3968" fmla="*/ 5406473 w 12192439"/>
              <a:gd name="connsiteY3968" fmla="*/ 3836147 h 6839191"/>
              <a:gd name="connsiteX3969" fmla="*/ 5418277 w 12192439"/>
              <a:gd name="connsiteY3969" fmla="*/ 3809556 h 6839191"/>
              <a:gd name="connsiteX3970" fmla="*/ 5441797 w 12192439"/>
              <a:gd name="connsiteY3970" fmla="*/ 3807954 h 6839191"/>
              <a:gd name="connsiteX3971" fmla="*/ 5431528 w 12192439"/>
              <a:gd name="connsiteY3971" fmla="*/ 3833316 h 6839191"/>
              <a:gd name="connsiteX3972" fmla="*/ 5406473 w 12192439"/>
              <a:gd name="connsiteY3972" fmla="*/ 3836147 h 6839191"/>
              <a:gd name="connsiteX3973" fmla="*/ 5397719 w 12192439"/>
              <a:gd name="connsiteY3973" fmla="*/ 3793276 h 6839191"/>
              <a:gd name="connsiteX3974" fmla="*/ 5390567 w 12192439"/>
              <a:gd name="connsiteY3974" fmla="*/ 3807559 h 6839191"/>
              <a:gd name="connsiteX3975" fmla="*/ 5366543 w 12192439"/>
              <a:gd name="connsiteY3975" fmla="*/ 3809907 h 6839191"/>
              <a:gd name="connsiteX3976" fmla="*/ 5375691 w 12192439"/>
              <a:gd name="connsiteY3976" fmla="*/ 3792684 h 6839191"/>
              <a:gd name="connsiteX3977" fmla="*/ 5381440 w 12192439"/>
              <a:gd name="connsiteY3977" fmla="*/ 3781911 h 6839191"/>
              <a:gd name="connsiteX3978" fmla="*/ 5403994 w 12192439"/>
              <a:gd name="connsiteY3978" fmla="*/ 3780705 h 6839191"/>
              <a:gd name="connsiteX3979" fmla="*/ 5397719 w 12192439"/>
              <a:gd name="connsiteY3979" fmla="*/ 3793276 h 6839191"/>
              <a:gd name="connsiteX3980" fmla="*/ 5406978 w 12192439"/>
              <a:gd name="connsiteY3980" fmla="*/ 3780573 h 6839191"/>
              <a:gd name="connsiteX3981" fmla="*/ 5429137 w 12192439"/>
              <a:gd name="connsiteY3981" fmla="*/ 3779761 h 6839191"/>
              <a:gd name="connsiteX3982" fmla="*/ 5422073 w 12192439"/>
              <a:gd name="connsiteY3982" fmla="*/ 3795009 h 6839191"/>
              <a:gd name="connsiteX3983" fmla="*/ 5417289 w 12192439"/>
              <a:gd name="connsiteY3983" fmla="*/ 3805299 h 6839191"/>
              <a:gd name="connsiteX3984" fmla="*/ 5393595 w 12192439"/>
              <a:gd name="connsiteY3984" fmla="*/ 3807296 h 6839191"/>
              <a:gd name="connsiteX3985" fmla="*/ 5400023 w 12192439"/>
              <a:gd name="connsiteY3985" fmla="*/ 3794439 h 6839191"/>
              <a:gd name="connsiteX3986" fmla="*/ 5406978 w 12192439"/>
              <a:gd name="connsiteY3986" fmla="*/ 3780573 h 6839191"/>
              <a:gd name="connsiteX3987" fmla="*/ 5388329 w 12192439"/>
              <a:gd name="connsiteY3987" fmla="*/ 3812123 h 6839191"/>
              <a:gd name="connsiteX3988" fmla="*/ 5375033 w 12192439"/>
              <a:gd name="connsiteY3988" fmla="*/ 3840162 h 6839191"/>
              <a:gd name="connsiteX3989" fmla="*/ 5349385 w 12192439"/>
              <a:gd name="connsiteY3989" fmla="*/ 3843716 h 6839191"/>
              <a:gd name="connsiteX3990" fmla="*/ 5364129 w 12192439"/>
              <a:gd name="connsiteY3990" fmla="*/ 3814492 h 6839191"/>
              <a:gd name="connsiteX3991" fmla="*/ 5388329 w 12192439"/>
              <a:gd name="connsiteY3991" fmla="*/ 3812123 h 6839191"/>
              <a:gd name="connsiteX3992" fmla="*/ 5391357 w 12192439"/>
              <a:gd name="connsiteY3992" fmla="*/ 3811837 h 6839191"/>
              <a:gd name="connsiteX3993" fmla="*/ 5415205 w 12192439"/>
              <a:gd name="connsiteY3993" fmla="*/ 3809797 h 6839191"/>
              <a:gd name="connsiteX3994" fmla="*/ 5403380 w 12192439"/>
              <a:gd name="connsiteY3994" fmla="*/ 3836542 h 6839191"/>
              <a:gd name="connsiteX3995" fmla="*/ 5378039 w 12192439"/>
              <a:gd name="connsiteY3995" fmla="*/ 3839745 h 6839191"/>
              <a:gd name="connsiteX3996" fmla="*/ 5391357 w 12192439"/>
              <a:gd name="connsiteY3996" fmla="*/ 3811837 h 6839191"/>
              <a:gd name="connsiteX3997" fmla="*/ 5434052 w 12192439"/>
              <a:gd name="connsiteY3997" fmla="*/ 3775395 h 6839191"/>
              <a:gd name="connsiteX3998" fmla="*/ 5443793 w 12192439"/>
              <a:gd name="connsiteY3998" fmla="*/ 3751371 h 6839191"/>
              <a:gd name="connsiteX3999" fmla="*/ 5463627 w 12192439"/>
              <a:gd name="connsiteY3999" fmla="*/ 3752183 h 6839191"/>
              <a:gd name="connsiteX4000" fmla="*/ 5455597 w 12192439"/>
              <a:gd name="connsiteY4000" fmla="*/ 3775088 h 6839191"/>
              <a:gd name="connsiteX4001" fmla="*/ 5434052 w 12192439"/>
              <a:gd name="connsiteY4001" fmla="*/ 3775395 h 6839191"/>
              <a:gd name="connsiteX4002" fmla="*/ 5431068 w 12192439"/>
              <a:gd name="connsiteY4002" fmla="*/ 3775461 h 6839191"/>
              <a:gd name="connsiteX4003" fmla="*/ 5409084 w 12192439"/>
              <a:gd name="connsiteY4003" fmla="*/ 3776251 h 6839191"/>
              <a:gd name="connsiteX4004" fmla="*/ 5420646 w 12192439"/>
              <a:gd name="connsiteY4004" fmla="*/ 3750954 h 6839191"/>
              <a:gd name="connsiteX4005" fmla="*/ 5440963 w 12192439"/>
              <a:gd name="connsiteY4005" fmla="*/ 3751305 h 6839191"/>
              <a:gd name="connsiteX4006" fmla="*/ 5431068 w 12192439"/>
              <a:gd name="connsiteY4006" fmla="*/ 3775461 h 6839191"/>
              <a:gd name="connsiteX4007" fmla="*/ 5406144 w 12192439"/>
              <a:gd name="connsiteY4007" fmla="*/ 3776382 h 6839191"/>
              <a:gd name="connsiteX4008" fmla="*/ 5383744 w 12192439"/>
              <a:gd name="connsiteY4008" fmla="*/ 3777545 h 6839191"/>
              <a:gd name="connsiteX4009" fmla="*/ 5397061 w 12192439"/>
              <a:gd name="connsiteY4009" fmla="*/ 3751042 h 6839191"/>
              <a:gd name="connsiteX4010" fmla="*/ 5417838 w 12192439"/>
              <a:gd name="connsiteY4010" fmla="*/ 3750954 h 6839191"/>
              <a:gd name="connsiteX4011" fmla="*/ 5406144 w 12192439"/>
              <a:gd name="connsiteY4011" fmla="*/ 3776382 h 6839191"/>
              <a:gd name="connsiteX4012" fmla="*/ 5380826 w 12192439"/>
              <a:gd name="connsiteY4012" fmla="*/ 3777699 h 6839191"/>
              <a:gd name="connsiteX4013" fmla="*/ 5358008 w 12192439"/>
              <a:gd name="connsiteY4013" fmla="*/ 3779257 h 6839191"/>
              <a:gd name="connsiteX4014" fmla="*/ 5372971 w 12192439"/>
              <a:gd name="connsiteY4014" fmla="*/ 3751569 h 6839191"/>
              <a:gd name="connsiteX4015" fmla="*/ 5394274 w 12192439"/>
              <a:gd name="connsiteY4015" fmla="*/ 3751064 h 6839191"/>
              <a:gd name="connsiteX4016" fmla="*/ 5380826 w 12192439"/>
              <a:gd name="connsiteY4016" fmla="*/ 3777699 h 6839191"/>
              <a:gd name="connsiteX4017" fmla="*/ 5345744 w 12192439"/>
              <a:gd name="connsiteY4017" fmla="*/ 3752644 h 6839191"/>
              <a:gd name="connsiteX4018" fmla="*/ 5329047 w 12192439"/>
              <a:gd name="connsiteY4018" fmla="*/ 3781648 h 6839191"/>
              <a:gd name="connsiteX4019" fmla="*/ 5305352 w 12192439"/>
              <a:gd name="connsiteY4019" fmla="*/ 3783886 h 6839191"/>
              <a:gd name="connsiteX4020" fmla="*/ 5323452 w 12192439"/>
              <a:gd name="connsiteY4020" fmla="*/ 3753872 h 6839191"/>
              <a:gd name="connsiteX4021" fmla="*/ 5345744 w 12192439"/>
              <a:gd name="connsiteY4021" fmla="*/ 3752644 h 6839191"/>
              <a:gd name="connsiteX4022" fmla="*/ 5325954 w 12192439"/>
              <a:gd name="connsiteY4022" fmla="*/ 3749594 h 6839191"/>
              <a:gd name="connsiteX4023" fmla="*/ 5336595 w 12192439"/>
              <a:gd name="connsiteY4023" fmla="*/ 3730045 h 6839191"/>
              <a:gd name="connsiteX4024" fmla="*/ 5341048 w 12192439"/>
              <a:gd name="connsiteY4024" fmla="*/ 3721204 h 6839191"/>
              <a:gd name="connsiteX4025" fmla="*/ 5361606 w 12192439"/>
              <a:gd name="connsiteY4025" fmla="*/ 3720984 h 6839191"/>
              <a:gd name="connsiteX4026" fmla="*/ 5356275 w 12192439"/>
              <a:gd name="connsiteY4026" fmla="*/ 3732283 h 6839191"/>
              <a:gd name="connsiteX4027" fmla="*/ 5348047 w 12192439"/>
              <a:gd name="connsiteY4027" fmla="*/ 3748409 h 6839191"/>
              <a:gd name="connsiteX4028" fmla="*/ 5325954 w 12192439"/>
              <a:gd name="connsiteY4028" fmla="*/ 3749594 h 6839191"/>
              <a:gd name="connsiteX4029" fmla="*/ 5348442 w 12192439"/>
              <a:gd name="connsiteY4029" fmla="*/ 3752512 h 6839191"/>
              <a:gd name="connsiteX4030" fmla="*/ 5370228 w 12192439"/>
              <a:gd name="connsiteY4030" fmla="*/ 3751656 h 6839191"/>
              <a:gd name="connsiteX4031" fmla="*/ 5355134 w 12192439"/>
              <a:gd name="connsiteY4031" fmla="*/ 3779476 h 6839191"/>
              <a:gd name="connsiteX4032" fmla="*/ 5331878 w 12192439"/>
              <a:gd name="connsiteY4032" fmla="*/ 3781385 h 6839191"/>
              <a:gd name="connsiteX4033" fmla="*/ 5348442 w 12192439"/>
              <a:gd name="connsiteY4033" fmla="*/ 3752512 h 6839191"/>
              <a:gd name="connsiteX4034" fmla="*/ 5375077 w 12192439"/>
              <a:gd name="connsiteY4034" fmla="*/ 3747378 h 6839191"/>
              <a:gd name="connsiteX4035" fmla="*/ 5380145 w 12192439"/>
              <a:gd name="connsiteY4035" fmla="*/ 3736452 h 6839191"/>
              <a:gd name="connsiteX4036" fmla="*/ 5386837 w 12192439"/>
              <a:gd name="connsiteY4036" fmla="*/ 3721138 h 6839191"/>
              <a:gd name="connsiteX4037" fmla="*/ 5406385 w 12192439"/>
              <a:gd name="connsiteY4037" fmla="*/ 3721643 h 6839191"/>
              <a:gd name="connsiteX4038" fmla="*/ 5399584 w 12192439"/>
              <a:gd name="connsiteY4038" fmla="*/ 3738755 h 6839191"/>
              <a:gd name="connsiteX4039" fmla="*/ 5396162 w 12192439"/>
              <a:gd name="connsiteY4039" fmla="*/ 3746917 h 6839191"/>
              <a:gd name="connsiteX4040" fmla="*/ 5375077 w 12192439"/>
              <a:gd name="connsiteY4040" fmla="*/ 3747378 h 6839191"/>
              <a:gd name="connsiteX4041" fmla="*/ 5377929 w 12192439"/>
              <a:gd name="connsiteY4041" fmla="*/ 3735508 h 6839191"/>
              <a:gd name="connsiteX4042" fmla="*/ 5372357 w 12192439"/>
              <a:gd name="connsiteY4042" fmla="*/ 3747466 h 6839191"/>
              <a:gd name="connsiteX4043" fmla="*/ 5350724 w 12192439"/>
              <a:gd name="connsiteY4043" fmla="*/ 3748299 h 6839191"/>
              <a:gd name="connsiteX4044" fmla="*/ 5358359 w 12192439"/>
              <a:gd name="connsiteY4044" fmla="*/ 3733249 h 6839191"/>
              <a:gd name="connsiteX4045" fmla="*/ 5364173 w 12192439"/>
              <a:gd name="connsiteY4045" fmla="*/ 3720984 h 6839191"/>
              <a:gd name="connsiteX4046" fmla="*/ 5384226 w 12192439"/>
              <a:gd name="connsiteY4046" fmla="*/ 3721116 h 6839191"/>
              <a:gd name="connsiteX4047" fmla="*/ 5377929 w 12192439"/>
              <a:gd name="connsiteY4047" fmla="*/ 3735508 h 6839191"/>
              <a:gd name="connsiteX4048" fmla="*/ 5366082 w 12192439"/>
              <a:gd name="connsiteY4048" fmla="*/ 3716947 h 6839191"/>
              <a:gd name="connsiteX4049" fmla="*/ 5377293 w 12192439"/>
              <a:gd name="connsiteY4049" fmla="*/ 3693757 h 6839191"/>
              <a:gd name="connsiteX4050" fmla="*/ 5378632 w 12192439"/>
              <a:gd name="connsiteY4050" fmla="*/ 3690971 h 6839191"/>
              <a:gd name="connsiteX4051" fmla="*/ 5397280 w 12192439"/>
              <a:gd name="connsiteY4051" fmla="*/ 3692024 h 6839191"/>
              <a:gd name="connsiteX4052" fmla="*/ 5396403 w 12192439"/>
              <a:gd name="connsiteY4052" fmla="*/ 3693954 h 6839191"/>
              <a:gd name="connsiteX4053" fmla="*/ 5386003 w 12192439"/>
              <a:gd name="connsiteY4053" fmla="*/ 3717101 h 6839191"/>
              <a:gd name="connsiteX4054" fmla="*/ 5366082 w 12192439"/>
              <a:gd name="connsiteY4054" fmla="*/ 3716947 h 6839191"/>
              <a:gd name="connsiteX4055" fmla="*/ 5375209 w 12192439"/>
              <a:gd name="connsiteY4055" fmla="*/ 3692748 h 6839191"/>
              <a:gd name="connsiteX4056" fmla="*/ 5363537 w 12192439"/>
              <a:gd name="connsiteY4056" fmla="*/ 3716947 h 6839191"/>
              <a:gd name="connsiteX4057" fmla="*/ 5343111 w 12192439"/>
              <a:gd name="connsiteY4057" fmla="*/ 3717145 h 6839191"/>
              <a:gd name="connsiteX4058" fmla="*/ 5355836 w 12192439"/>
              <a:gd name="connsiteY4058" fmla="*/ 3692375 h 6839191"/>
              <a:gd name="connsiteX4059" fmla="*/ 5356977 w 12192439"/>
              <a:gd name="connsiteY4059" fmla="*/ 3690159 h 6839191"/>
              <a:gd name="connsiteX4060" fmla="*/ 5376130 w 12192439"/>
              <a:gd name="connsiteY4060" fmla="*/ 3690839 h 6839191"/>
              <a:gd name="connsiteX4061" fmla="*/ 5375209 w 12192439"/>
              <a:gd name="connsiteY4061" fmla="*/ 3692748 h 6839191"/>
              <a:gd name="connsiteX4062" fmla="*/ 5334818 w 12192439"/>
              <a:gd name="connsiteY4062" fmla="*/ 3689742 h 6839191"/>
              <a:gd name="connsiteX4063" fmla="*/ 5354520 w 12192439"/>
              <a:gd name="connsiteY4063" fmla="*/ 3690093 h 6839191"/>
              <a:gd name="connsiteX4064" fmla="*/ 5353861 w 12192439"/>
              <a:gd name="connsiteY4064" fmla="*/ 3691365 h 6839191"/>
              <a:gd name="connsiteX4065" fmla="*/ 5340610 w 12192439"/>
              <a:gd name="connsiteY4065" fmla="*/ 3717189 h 6839191"/>
              <a:gd name="connsiteX4066" fmla="*/ 5319679 w 12192439"/>
              <a:gd name="connsiteY4066" fmla="*/ 3717737 h 6839191"/>
              <a:gd name="connsiteX4067" fmla="*/ 5333940 w 12192439"/>
              <a:gd name="connsiteY4067" fmla="*/ 3691365 h 6839191"/>
              <a:gd name="connsiteX4068" fmla="*/ 5334818 w 12192439"/>
              <a:gd name="connsiteY4068" fmla="*/ 3689742 h 6839191"/>
              <a:gd name="connsiteX4069" fmla="*/ 5358973 w 12192439"/>
              <a:gd name="connsiteY4069" fmla="*/ 3686275 h 6839191"/>
              <a:gd name="connsiteX4070" fmla="*/ 5372072 w 12192439"/>
              <a:gd name="connsiteY4070" fmla="*/ 3660649 h 6839191"/>
              <a:gd name="connsiteX4071" fmla="*/ 5389930 w 12192439"/>
              <a:gd name="connsiteY4071" fmla="*/ 3662229 h 6839191"/>
              <a:gd name="connsiteX4072" fmla="*/ 5377995 w 12192439"/>
              <a:gd name="connsiteY4072" fmla="*/ 3686999 h 6839191"/>
              <a:gd name="connsiteX4073" fmla="*/ 5358973 w 12192439"/>
              <a:gd name="connsiteY4073" fmla="*/ 3686275 h 6839191"/>
              <a:gd name="connsiteX4074" fmla="*/ 5356516 w 12192439"/>
              <a:gd name="connsiteY4074" fmla="*/ 3686210 h 6839191"/>
              <a:gd name="connsiteX4075" fmla="*/ 5336924 w 12192439"/>
              <a:gd name="connsiteY4075" fmla="*/ 3685836 h 6839191"/>
              <a:gd name="connsiteX4076" fmla="*/ 5351273 w 12192439"/>
              <a:gd name="connsiteY4076" fmla="*/ 3659245 h 6839191"/>
              <a:gd name="connsiteX4077" fmla="*/ 5369702 w 12192439"/>
              <a:gd name="connsiteY4077" fmla="*/ 3660474 h 6839191"/>
              <a:gd name="connsiteX4078" fmla="*/ 5356516 w 12192439"/>
              <a:gd name="connsiteY4078" fmla="*/ 3686210 h 6839191"/>
              <a:gd name="connsiteX4079" fmla="*/ 5334532 w 12192439"/>
              <a:gd name="connsiteY4079" fmla="*/ 3685814 h 6839191"/>
              <a:gd name="connsiteX4080" fmla="*/ 5314435 w 12192439"/>
              <a:gd name="connsiteY4080" fmla="*/ 3685771 h 6839191"/>
              <a:gd name="connsiteX4081" fmla="*/ 5329991 w 12192439"/>
              <a:gd name="connsiteY4081" fmla="*/ 3658214 h 6839191"/>
              <a:gd name="connsiteX4082" fmla="*/ 5348947 w 12192439"/>
              <a:gd name="connsiteY4082" fmla="*/ 3659114 h 6839191"/>
              <a:gd name="connsiteX4083" fmla="*/ 5334532 w 12192439"/>
              <a:gd name="connsiteY4083" fmla="*/ 3685814 h 6839191"/>
              <a:gd name="connsiteX4084" fmla="*/ 5353269 w 12192439"/>
              <a:gd name="connsiteY4084" fmla="*/ 3655516 h 6839191"/>
              <a:gd name="connsiteX4085" fmla="*/ 5366521 w 12192439"/>
              <a:gd name="connsiteY4085" fmla="*/ 3630307 h 6839191"/>
              <a:gd name="connsiteX4086" fmla="*/ 5383722 w 12192439"/>
              <a:gd name="connsiteY4086" fmla="*/ 3632369 h 6839191"/>
              <a:gd name="connsiteX4087" fmla="*/ 5371567 w 12192439"/>
              <a:gd name="connsiteY4087" fmla="*/ 3656766 h 6839191"/>
              <a:gd name="connsiteX4088" fmla="*/ 5353269 w 12192439"/>
              <a:gd name="connsiteY4088" fmla="*/ 3655516 h 6839191"/>
              <a:gd name="connsiteX4089" fmla="*/ 5350943 w 12192439"/>
              <a:gd name="connsiteY4089" fmla="*/ 3655384 h 6839191"/>
              <a:gd name="connsiteX4090" fmla="*/ 5332097 w 12192439"/>
              <a:gd name="connsiteY4090" fmla="*/ 3654485 h 6839191"/>
              <a:gd name="connsiteX4091" fmla="*/ 5346533 w 12192439"/>
              <a:gd name="connsiteY4091" fmla="*/ 3628332 h 6839191"/>
              <a:gd name="connsiteX4092" fmla="*/ 5364283 w 12192439"/>
              <a:gd name="connsiteY4092" fmla="*/ 3630065 h 6839191"/>
              <a:gd name="connsiteX4093" fmla="*/ 5350943 w 12192439"/>
              <a:gd name="connsiteY4093" fmla="*/ 3655384 h 6839191"/>
              <a:gd name="connsiteX4094" fmla="*/ 5344361 w 12192439"/>
              <a:gd name="connsiteY4094" fmla="*/ 3628135 h 6839191"/>
              <a:gd name="connsiteX4095" fmla="*/ 5329859 w 12192439"/>
              <a:gd name="connsiteY4095" fmla="*/ 3654397 h 6839191"/>
              <a:gd name="connsiteX4096" fmla="*/ 5310464 w 12192439"/>
              <a:gd name="connsiteY4096" fmla="*/ 3653804 h 6839191"/>
              <a:gd name="connsiteX4097" fmla="*/ 5326064 w 12192439"/>
              <a:gd name="connsiteY4097" fmla="*/ 3626752 h 6839191"/>
              <a:gd name="connsiteX4098" fmla="*/ 5344361 w 12192439"/>
              <a:gd name="connsiteY4098" fmla="*/ 3628135 h 6839191"/>
              <a:gd name="connsiteX4099" fmla="*/ 5328104 w 12192439"/>
              <a:gd name="connsiteY4099" fmla="*/ 3623154 h 6839191"/>
              <a:gd name="connsiteX4100" fmla="*/ 5342365 w 12192439"/>
              <a:gd name="connsiteY4100" fmla="*/ 3597462 h 6839191"/>
              <a:gd name="connsiteX4101" fmla="*/ 5359544 w 12192439"/>
              <a:gd name="connsiteY4101" fmla="*/ 3599678 h 6839191"/>
              <a:gd name="connsiteX4102" fmla="*/ 5346314 w 12192439"/>
              <a:gd name="connsiteY4102" fmla="*/ 3624580 h 6839191"/>
              <a:gd name="connsiteX4103" fmla="*/ 5328104 w 12192439"/>
              <a:gd name="connsiteY4103" fmla="*/ 3623154 h 6839191"/>
              <a:gd name="connsiteX4104" fmla="*/ 5348486 w 12192439"/>
              <a:gd name="connsiteY4104" fmla="*/ 3624756 h 6839191"/>
              <a:gd name="connsiteX4105" fmla="*/ 5361628 w 12192439"/>
              <a:gd name="connsiteY4105" fmla="*/ 3599964 h 6839191"/>
              <a:gd name="connsiteX4106" fmla="*/ 5378237 w 12192439"/>
              <a:gd name="connsiteY4106" fmla="*/ 3602509 h 6839191"/>
              <a:gd name="connsiteX4107" fmla="*/ 5366126 w 12192439"/>
              <a:gd name="connsiteY4107" fmla="*/ 3626511 h 6839191"/>
              <a:gd name="connsiteX4108" fmla="*/ 5348486 w 12192439"/>
              <a:gd name="connsiteY4108" fmla="*/ 3624756 h 6839191"/>
              <a:gd name="connsiteX4109" fmla="*/ 5363383 w 12192439"/>
              <a:gd name="connsiteY4109" fmla="*/ 3596563 h 6839191"/>
              <a:gd name="connsiteX4110" fmla="*/ 5375209 w 12192439"/>
              <a:gd name="connsiteY4110" fmla="*/ 3573044 h 6839191"/>
              <a:gd name="connsiteX4111" fmla="*/ 5390720 w 12192439"/>
              <a:gd name="connsiteY4111" fmla="*/ 3576356 h 6839191"/>
              <a:gd name="connsiteX4112" fmla="*/ 5379904 w 12192439"/>
              <a:gd name="connsiteY4112" fmla="*/ 3599108 h 6839191"/>
              <a:gd name="connsiteX4113" fmla="*/ 5363383 w 12192439"/>
              <a:gd name="connsiteY4113" fmla="*/ 3596563 h 6839191"/>
              <a:gd name="connsiteX4114" fmla="*/ 5361321 w 12192439"/>
              <a:gd name="connsiteY4114" fmla="*/ 3596256 h 6839191"/>
              <a:gd name="connsiteX4115" fmla="*/ 5344252 w 12192439"/>
              <a:gd name="connsiteY4115" fmla="*/ 3594040 h 6839191"/>
              <a:gd name="connsiteX4116" fmla="*/ 5357130 w 12192439"/>
              <a:gd name="connsiteY4116" fmla="*/ 3569665 h 6839191"/>
              <a:gd name="connsiteX4117" fmla="*/ 5373234 w 12192439"/>
              <a:gd name="connsiteY4117" fmla="*/ 3572649 h 6839191"/>
              <a:gd name="connsiteX4118" fmla="*/ 5361321 w 12192439"/>
              <a:gd name="connsiteY4118" fmla="*/ 3596256 h 6839191"/>
              <a:gd name="connsiteX4119" fmla="*/ 5340368 w 12192439"/>
              <a:gd name="connsiteY4119" fmla="*/ 3597221 h 6839191"/>
              <a:gd name="connsiteX4120" fmla="*/ 5325998 w 12192439"/>
              <a:gd name="connsiteY4120" fmla="*/ 3623001 h 6839191"/>
              <a:gd name="connsiteX4121" fmla="*/ 5307393 w 12192439"/>
              <a:gd name="connsiteY4121" fmla="*/ 3621904 h 6839191"/>
              <a:gd name="connsiteX4122" fmla="*/ 5322773 w 12192439"/>
              <a:gd name="connsiteY4122" fmla="*/ 3595356 h 6839191"/>
              <a:gd name="connsiteX4123" fmla="*/ 5340368 w 12192439"/>
              <a:gd name="connsiteY4123" fmla="*/ 3597221 h 6839191"/>
              <a:gd name="connsiteX4124" fmla="*/ 5323957 w 12192439"/>
              <a:gd name="connsiteY4124" fmla="*/ 3626599 h 6839191"/>
              <a:gd name="connsiteX4125" fmla="*/ 5308292 w 12192439"/>
              <a:gd name="connsiteY4125" fmla="*/ 3653738 h 6839191"/>
              <a:gd name="connsiteX4126" fmla="*/ 5288480 w 12192439"/>
              <a:gd name="connsiteY4126" fmla="*/ 3653475 h 6839191"/>
              <a:gd name="connsiteX4127" fmla="*/ 5305243 w 12192439"/>
              <a:gd name="connsiteY4127" fmla="*/ 3625524 h 6839191"/>
              <a:gd name="connsiteX4128" fmla="*/ 5323957 w 12192439"/>
              <a:gd name="connsiteY4128" fmla="*/ 3626599 h 6839191"/>
              <a:gd name="connsiteX4129" fmla="*/ 5308270 w 12192439"/>
              <a:gd name="connsiteY4129" fmla="*/ 3657578 h 6839191"/>
              <a:gd name="connsiteX4130" fmla="*/ 5327753 w 12192439"/>
              <a:gd name="connsiteY4130" fmla="*/ 3658126 h 6839191"/>
              <a:gd name="connsiteX4131" fmla="*/ 5312110 w 12192439"/>
              <a:gd name="connsiteY4131" fmla="*/ 3685793 h 6839191"/>
              <a:gd name="connsiteX4132" fmla="*/ 5291508 w 12192439"/>
              <a:gd name="connsiteY4132" fmla="*/ 3686056 h 6839191"/>
              <a:gd name="connsiteX4133" fmla="*/ 5308270 w 12192439"/>
              <a:gd name="connsiteY4133" fmla="*/ 3657578 h 6839191"/>
              <a:gd name="connsiteX4134" fmla="*/ 5312197 w 12192439"/>
              <a:gd name="connsiteY4134" fmla="*/ 3689698 h 6839191"/>
              <a:gd name="connsiteX4135" fmla="*/ 5332426 w 12192439"/>
              <a:gd name="connsiteY4135" fmla="*/ 3689720 h 6839191"/>
              <a:gd name="connsiteX4136" fmla="*/ 5332075 w 12192439"/>
              <a:gd name="connsiteY4136" fmla="*/ 3690356 h 6839191"/>
              <a:gd name="connsiteX4137" fmla="*/ 5317244 w 12192439"/>
              <a:gd name="connsiteY4137" fmla="*/ 3717803 h 6839191"/>
              <a:gd name="connsiteX4138" fmla="*/ 5295808 w 12192439"/>
              <a:gd name="connsiteY4138" fmla="*/ 3718680 h 6839191"/>
              <a:gd name="connsiteX4139" fmla="*/ 5311781 w 12192439"/>
              <a:gd name="connsiteY4139" fmla="*/ 3690444 h 6839191"/>
              <a:gd name="connsiteX4140" fmla="*/ 5312197 w 12192439"/>
              <a:gd name="connsiteY4140" fmla="*/ 3689698 h 6839191"/>
              <a:gd name="connsiteX4141" fmla="*/ 5314830 w 12192439"/>
              <a:gd name="connsiteY4141" fmla="*/ 3726820 h 6839191"/>
              <a:gd name="connsiteX4142" fmla="*/ 5317485 w 12192439"/>
              <a:gd name="connsiteY4142" fmla="*/ 3721840 h 6839191"/>
              <a:gd name="connsiteX4143" fmla="*/ 5338547 w 12192439"/>
              <a:gd name="connsiteY4143" fmla="*/ 3721269 h 6839191"/>
              <a:gd name="connsiteX4144" fmla="*/ 5334620 w 12192439"/>
              <a:gd name="connsiteY4144" fmla="*/ 3729058 h 6839191"/>
              <a:gd name="connsiteX4145" fmla="*/ 5323299 w 12192439"/>
              <a:gd name="connsiteY4145" fmla="*/ 3749747 h 6839191"/>
              <a:gd name="connsiteX4146" fmla="*/ 5300701 w 12192439"/>
              <a:gd name="connsiteY4146" fmla="*/ 3751261 h 6839191"/>
              <a:gd name="connsiteX4147" fmla="*/ 5314830 w 12192439"/>
              <a:gd name="connsiteY4147" fmla="*/ 3726820 h 6839191"/>
              <a:gd name="connsiteX4148" fmla="*/ 5320798 w 12192439"/>
              <a:gd name="connsiteY4148" fmla="*/ 3754048 h 6839191"/>
              <a:gd name="connsiteX4149" fmla="*/ 5302609 w 12192439"/>
              <a:gd name="connsiteY4149" fmla="*/ 3784149 h 6839191"/>
              <a:gd name="connsiteX4150" fmla="*/ 5278476 w 12192439"/>
              <a:gd name="connsiteY4150" fmla="*/ 3786716 h 6839191"/>
              <a:gd name="connsiteX4151" fmla="*/ 5279551 w 12192439"/>
              <a:gd name="connsiteY4151" fmla="*/ 3785049 h 6839191"/>
              <a:gd name="connsiteX4152" fmla="*/ 5298046 w 12192439"/>
              <a:gd name="connsiteY4152" fmla="*/ 3755605 h 6839191"/>
              <a:gd name="connsiteX4153" fmla="*/ 5320798 w 12192439"/>
              <a:gd name="connsiteY4153" fmla="*/ 3754048 h 6839191"/>
              <a:gd name="connsiteX4154" fmla="*/ 5326414 w 12192439"/>
              <a:gd name="connsiteY4154" fmla="*/ 3786124 h 6839191"/>
              <a:gd name="connsiteX4155" fmla="*/ 5325405 w 12192439"/>
              <a:gd name="connsiteY4155" fmla="*/ 3787813 h 6839191"/>
              <a:gd name="connsiteX4156" fmla="*/ 5308578 w 12192439"/>
              <a:gd name="connsiteY4156" fmla="*/ 3816664 h 6839191"/>
              <a:gd name="connsiteX4157" fmla="*/ 5283434 w 12192439"/>
              <a:gd name="connsiteY4157" fmla="*/ 3820021 h 6839191"/>
              <a:gd name="connsiteX4158" fmla="*/ 5302609 w 12192439"/>
              <a:gd name="connsiteY4158" fmla="*/ 3788383 h 6839191"/>
              <a:gd name="connsiteX4159" fmla="*/ 5326414 w 12192439"/>
              <a:gd name="connsiteY4159" fmla="*/ 3786124 h 6839191"/>
              <a:gd name="connsiteX4160" fmla="*/ 5327402 w 12192439"/>
              <a:gd name="connsiteY4160" fmla="*/ 3788976 h 6839191"/>
              <a:gd name="connsiteX4161" fmla="*/ 5329245 w 12192439"/>
              <a:gd name="connsiteY4161" fmla="*/ 3785861 h 6839191"/>
              <a:gd name="connsiteX4162" fmla="*/ 5352633 w 12192439"/>
              <a:gd name="connsiteY4162" fmla="*/ 3783908 h 6839191"/>
              <a:gd name="connsiteX4163" fmla="*/ 5349385 w 12192439"/>
              <a:gd name="connsiteY4163" fmla="*/ 3789678 h 6839191"/>
              <a:gd name="connsiteX4164" fmla="*/ 5336200 w 12192439"/>
              <a:gd name="connsiteY4164" fmla="*/ 3813285 h 6839191"/>
              <a:gd name="connsiteX4165" fmla="*/ 5311451 w 12192439"/>
              <a:gd name="connsiteY4165" fmla="*/ 3816313 h 6839191"/>
              <a:gd name="connsiteX4166" fmla="*/ 5327402 w 12192439"/>
              <a:gd name="connsiteY4166" fmla="*/ 3788976 h 6839191"/>
              <a:gd name="connsiteX4167" fmla="*/ 5351492 w 12192439"/>
              <a:gd name="connsiteY4167" fmla="*/ 3790863 h 6839191"/>
              <a:gd name="connsiteX4168" fmla="*/ 5355529 w 12192439"/>
              <a:gd name="connsiteY4168" fmla="*/ 3783688 h 6839191"/>
              <a:gd name="connsiteX4169" fmla="*/ 5378522 w 12192439"/>
              <a:gd name="connsiteY4169" fmla="*/ 3782065 h 6839191"/>
              <a:gd name="connsiteX4170" fmla="*/ 5373497 w 12192439"/>
              <a:gd name="connsiteY4170" fmla="*/ 3791499 h 6839191"/>
              <a:gd name="connsiteX4171" fmla="*/ 5363559 w 12192439"/>
              <a:gd name="connsiteY4171" fmla="*/ 3810214 h 6839191"/>
              <a:gd name="connsiteX4172" fmla="*/ 5339140 w 12192439"/>
              <a:gd name="connsiteY4172" fmla="*/ 3812934 h 6839191"/>
              <a:gd name="connsiteX4173" fmla="*/ 5351492 w 12192439"/>
              <a:gd name="connsiteY4173" fmla="*/ 3790863 h 6839191"/>
              <a:gd name="connsiteX4174" fmla="*/ 5361146 w 12192439"/>
              <a:gd name="connsiteY4174" fmla="*/ 3814821 h 6839191"/>
              <a:gd name="connsiteX4175" fmla="*/ 5346402 w 12192439"/>
              <a:gd name="connsiteY4175" fmla="*/ 3844155 h 6839191"/>
              <a:gd name="connsiteX4176" fmla="*/ 5320469 w 12192439"/>
              <a:gd name="connsiteY4176" fmla="*/ 3848016 h 6839191"/>
              <a:gd name="connsiteX4177" fmla="*/ 5336595 w 12192439"/>
              <a:gd name="connsiteY4177" fmla="*/ 3817586 h 6839191"/>
              <a:gd name="connsiteX4178" fmla="*/ 5361146 w 12192439"/>
              <a:gd name="connsiteY4178" fmla="*/ 3814821 h 6839191"/>
              <a:gd name="connsiteX4179" fmla="*/ 5344120 w 12192439"/>
              <a:gd name="connsiteY4179" fmla="*/ 3848938 h 6839191"/>
              <a:gd name="connsiteX4180" fmla="*/ 5330846 w 12192439"/>
              <a:gd name="connsiteY4180" fmla="*/ 3879303 h 6839191"/>
              <a:gd name="connsiteX4181" fmla="*/ 5303378 w 12192439"/>
              <a:gd name="connsiteY4181" fmla="*/ 3884371 h 6839191"/>
              <a:gd name="connsiteX4182" fmla="*/ 5318033 w 12192439"/>
              <a:gd name="connsiteY4182" fmla="*/ 3852865 h 6839191"/>
              <a:gd name="connsiteX4183" fmla="*/ 5344120 w 12192439"/>
              <a:gd name="connsiteY4183" fmla="*/ 3848938 h 6839191"/>
              <a:gd name="connsiteX4184" fmla="*/ 5347104 w 12192439"/>
              <a:gd name="connsiteY4184" fmla="*/ 3848499 h 6839191"/>
              <a:gd name="connsiteX4185" fmla="*/ 5372883 w 12192439"/>
              <a:gd name="connsiteY4185" fmla="*/ 3844901 h 6839191"/>
              <a:gd name="connsiteX4186" fmla="*/ 5360992 w 12192439"/>
              <a:gd name="connsiteY4186" fmla="*/ 3873971 h 6839191"/>
              <a:gd name="connsiteX4187" fmla="*/ 5333743 w 12192439"/>
              <a:gd name="connsiteY4187" fmla="*/ 3878798 h 6839191"/>
              <a:gd name="connsiteX4188" fmla="*/ 5347104 w 12192439"/>
              <a:gd name="connsiteY4188" fmla="*/ 3848499 h 6839191"/>
              <a:gd name="connsiteX4189" fmla="*/ 5375911 w 12192439"/>
              <a:gd name="connsiteY4189" fmla="*/ 3844484 h 6839191"/>
              <a:gd name="connsiteX4190" fmla="*/ 5401427 w 12192439"/>
              <a:gd name="connsiteY4190" fmla="*/ 3841215 h 6839191"/>
              <a:gd name="connsiteX4191" fmla="*/ 5390983 w 12192439"/>
              <a:gd name="connsiteY4191" fmla="*/ 3868969 h 6839191"/>
              <a:gd name="connsiteX4192" fmla="*/ 5363954 w 12192439"/>
              <a:gd name="connsiteY4192" fmla="*/ 3873466 h 6839191"/>
              <a:gd name="connsiteX4193" fmla="*/ 5375911 w 12192439"/>
              <a:gd name="connsiteY4193" fmla="*/ 3844484 h 6839191"/>
              <a:gd name="connsiteX4194" fmla="*/ 5389382 w 12192439"/>
              <a:gd name="connsiteY4194" fmla="*/ 3873796 h 6839191"/>
              <a:gd name="connsiteX4195" fmla="*/ 5381725 w 12192439"/>
              <a:gd name="connsiteY4195" fmla="*/ 3902054 h 6839191"/>
              <a:gd name="connsiteX4196" fmla="*/ 5352984 w 12192439"/>
              <a:gd name="connsiteY4196" fmla="*/ 3907890 h 6839191"/>
              <a:gd name="connsiteX4197" fmla="*/ 5362155 w 12192439"/>
              <a:gd name="connsiteY4197" fmla="*/ 3878359 h 6839191"/>
              <a:gd name="connsiteX4198" fmla="*/ 5389382 w 12192439"/>
              <a:gd name="connsiteY4198" fmla="*/ 3873796 h 6839191"/>
              <a:gd name="connsiteX4199" fmla="*/ 5381067 w 12192439"/>
              <a:gd name="connsiteY4199" fmla="*/ 3971033 h 6839191"/>
              <a:gd name="connsiteX4200" fmla="*/ 5390874 w 12192439"/>
              <a:gd name="connsiteY4200" fmla="*/ 3995343 h 6839191"/>
              <a:gd name="connsiteX4201" fmla="*/ 5357481 w 12192439"/>
              <a:gd name="connsiteY4201" fmla="*/ 4005391 h 6839191"/>
              <a:gd name="connsiteX4202" fmla="*/ 5348793 w 12192439"/>
              <a:gd name="connsiteY4202" fmla="*/ 3979721 h 6839191"/>
              <a:gd name="connsiteX4203" fmla="*/ 5381067 w 12192439"/>
              <a:gd name="connsiteY4203" fmla="*/ 3971033 h 6839191"/>
              <a:gd name="connsiteX4204" fmla="*/ 5393441 w 12192439"/>
              <a:gd name="connsiteY4204" fmla="*/ 3999687 h 6839191"/>
              <a:gd name="connsiteX4205" fmla="*/ 5411366 w 12192439"/>
              <a:gd name="connsiteY4205" fmla="*/ 4020837 h 6839191"/>
              <a:gd name="connsiteX4206" fmla="*/ 5377052 w 12192439"/>
              <a:gd name="connsiteY4206" fmla="*/ 4032311 h 6839191"/>
              <a:gd name="connsiteX4207" fmla="*/ 5359785 w 12192439"/>
              <a:gd name="connsiteY4207" fmla="*/ 4009823 h 6839191"/>
              <a:gd name="connsiteX4208" fmla="*/ 5393441 w 12192439"/>
              <a:gd name="connsiteY4208" fmla="*/ 3999687 h 6839191"/>
              <a:gd name="connsiteX4209" fmla="*/ 5415732 w 12192439"/>
              <a:gd name="connsiteY4209" fmla="*/ 4024654 h 6839191"/>
              <a:gd name="connsiteX4210" fmla="*/ 5441687 w 12192439"/>
              <a:gd name="connsiteY4210" fmla="*/ 4041548 h 6839191"/>
              <a:gd name="connsiteX4211" fmla="*/ 5406956 w 12192439"/>
              <a:gd name="connsiteY4211" fmla="*/ 4054361 h 6839191"/>
              <a:gd name="connsiteX4212" fmla="*/ 5381176 w 12192439"/>
              <a:gd name="connsiteY4212" fmla="*/ 4036195 h 6839191"/>
              <a:gd name="connsiteX4213" fmla="*/ 5415732 w 12192439"/>
              <a:gd name="connsiteY4213" fmla="*/ 4024654 h 6839191"/>
              <a:gd name="connsiteX4214" fmla="*/ 5448049 w 12192439"/>
              <a:gd name="connsiteY4214" fmla="*/ 4044642 h 6839191"/>
              <a:gd name="connsiteX4215" fmla="*/ 5481003 w 12192439"/>
              <a:gd name="connsiteY4215" fmla="*/ 4056709 h 6839191"/>
              <a:gd name="connsiteX4216" fmla="*/ 5446491 w 12192439"/>
              <a:gd name="connsiteY4216" fmla="*/ 4070794 h 6839191"/>
              <a:gd name="connsiteX4217" fmla="*/ 5413011 w 12192439"/>
              <a:gd name="connsiteY4217" fmla="*/ 4057564 h 6839191"/>
              <a:gd name="connsiteX4218" fmla="*/ 5448049 w 12192439"/>
              <a:gd name="connsiteY4218" fmla="*/ 4044642 h 6839191"/>
              <a:gd name="connsiteX4219" fmla="*/ 5489252 w 12192439"/>
              <a:gd name="connsiteY4219" fmla="*/ 4058924 h 6839191"/>
              <a:gd name="connsiteX4220" fmla="*/ 5670695 w 12192439"/>
              <a:gd name="connsiteY4220" fmla="*/ 4069324 h 6839191"/>
              <a:gd name="connsiteX4221" fmla="*/ 5975945 w 12192439"/>
              <a:gd name="connsiteY4221" fmla="*/ 4023601 h 6839191"/>
              <a:gd name="connsiteX4222" fmla="*/ 6020154 w 12192439"/>
              <a:gd name="connsiteY4222" fmla="*/ 4015067 h 6839191"/>
              <a:gd name="connsiteX4223" fmla="*/ 6351951 w 12192439"/>
              <a:gd name="connsiteY4223" fmla="*/ 3952055 h 6839191"/>
              <a:gd name="connsiteX4224" fmla="*/ 8677887 w 12192439"/>
              <a:gd name="connsiteY4224" fmla="*/ 3621421 h 6839191"/>
              <a:gd name="connsiteX4225" fmla="*/ 8791645 w 12192439"/>
              <a:gd name="connsiteY4225" fmla="*/ 3612075 h 6839191"/>
              <a:gd name="connsiteX4226" fmla="*/ 8909353 w 12192439"/>
              <a:gd name="connsiteY4226" fmla="*/ 3602553 h 6839191"/>
              <a:gd name="connsiteX4227" fmla="*/ 8875829 w 12192439"/>
              <a:gd name="connsiteY4227" fmla="*/ 3651632 h 6839191"/>
              <a:gd name="connsiteX4228" fmla="*/ 8781816 w 12192439"/>
              <a:gd name="connsiteY4228" fmla="*/ 3657819 h 6839191"/>
              <a:gd name="connsiteX4229" fmla="*/ 8673148 w 12192439"/>
              <a:gd name="connsiteY4229" fmla="*/ 3664467 h 6839191"/>
              <a:gd name="connsiteX4230" fmla="*/ 6404475 w 12192439"/>
              <a:gd name="connsiteY4230" fmla="*/ 3959976 h 6839191"/>
              <a:gd name="connsiteX4231" fmla="*/ 5989021 w 12192439"/>
              <a:gd name="connsiteY4231" fmla="*/ 4034856 h 6839191"/>
              <a:gd name="connsiteX4232" fmla="*/ 5941302 w 12192439"/>
              <a:gd name="connsiteY4232" fmla="*/ 4043610 h 6839191"/>
              <a:gd name="connsiteX4233" fmla="*/ 5454500 w 12192439"/>
              <a:gd name="connsiteY4233" fmla="*/ 4073120 h 6839191"/>
              <a:gd name="connsiteX4234" fmla="*/ 5489252 w 12192439"/>
              <a:gd name="connsiteY4234" fmla="*/ 4058924 h 6839191"/>
              <a:gd name="connsiteX4235" fmla="*/ 8915781 w 12192439"/>
              <a:gd name="connsiteY4235" fmla="*/ 3602311 h 6839191"/>
              <a:gd name="connsiteX4236" fmla="*/ 8940003 w 12192439"/>
              <a:gd name="connsiteY4236" fmla="*/ 3601829 h 6839191"/>
              <a:gd name="connsiteX4237" fmla="*/ 8907291 w 12192439"/>
              <a:gd name="connsiteY4237" fmla="*/ 3650842 h 6839191"/>
              <a:gd name="connsiteX4238" fmla="*/ 8882279 w 12192439"/>
              <a:gd name="connsiteY4238" fmla="*/ 3651391 h 6839191"/>
              <a:gd name="connsiteX4239" fmla="*/ 8915781 w 12192439"/>
              <a:gd name="connsiteY4239" fmla="*/ 3602311 h 6839191"/>
              <a:gd name="connsiteX4240" fmla="*/ 8946124 w 12192439"/>
              <a:gd name="connsiteY4240" fmla="*/ 3601807 h 6839191"/>
              <a:gd name="connsiteX4241" fmla="*/ 8969512 w 12192439"/>
              <a:gd name="connsiteY4241" fmla="*/ 3602267 h 6839191"/>
              <a:gd name="connsiteX4242" fmla="*/ 8937655 w 12192439"/>
              <a:gd name="connsiteY4242" fmla="*/ 3651106 h 6839191"/>
              <a:gd name="connsiteX4243" fmla="*/ 8913433 w 12192439"/>
              <a:gd name="connsiteY4243" fmla="*/ 3650799 h 6839191"/>
              <a:gd name="connsiteX4244" fmla="*/ 8946124 w 12192439"/>
              <a:gd name="connsiteY4244" fmla="*/ 3601807 h 6839191"/>
              <a:gd name="connsiteX4245" fmla="*/ 9003519 w 12192439"/>
              <a:gd name="connsiteY4245" fmla="*/ 3604220 h 6839191"/>
              <a:gd name="connsiteX4246" fmla="*/ 9024779 w 12192439"/>
              <a:gd name="connsiteY4246" fmla="*/ 3606173 h 6839191"/>
              <a:gd name="connsiteX4247" fmla="*/ 8994568 w 12192439"/>
              <a:gd name="connsiteY4247" fmla="*/ 3654813 h 6839191"/>
              <a:gd name="connsiteX4248" fmla="*/ 8972496 w 12192439"/>
              <a:gd name="connsiteY4248" fmla="*/ 3652927 h 6839191"/>
              <a:gd name="connsiteX4249" fmla="*/ 9003519 w 12192439"/>
              <a:gd name="connsiteY4249" fmla="*/ 3604220 h 6839191"/>
              <a:gd name="connsiteX4250" fmla="*/ 9030044 w 12192439"/>
              <a:gd name="connsiteY4250" fmla="*/ 3606787 h 6839191"/>
              <a:gd name="connsiteX4251" fmla="*/ 9050251 w 12192439"/>
              <a:gd name="connsiteY4251" fmla="*/ 3609749 h 6839191"/>
              <a:gd name="connsiteX4252" fmla="*/ 9021005 w 12192439"/>
              <a:gd name="connsiteY4252" fmla="*/ 3658061 h 6839191"/>
              <a:gd name="connsiteX4253" fmla="*/ 8999898 w 12192439"/>
              <a:gd name="connsiteY4253" fmla="*/ 3655362 h 6839191"/>
              <a:gd name="connsiteX4254" fmla="*/ 9030044 w 12192439"/>
              <a:gd name="connsiteY4254" fmla="*/ 3606787 h 6839191"/>
              <a:gd name="connsiteX4255" fmla="*/ 9055187 w 12192439"/>
              <a:gd name="connsiteY4255" fmla="*/ 3610648 h 6839191"/>
              <a:gd name="connsiteX4256" fmla="*/ 9073989 w 12192439"/>
              <a:gd name="connsiteY4256" fmla="*/ 3614817 h 6839191"/>
              <a:gd name="connsiteX4257" fmla="*/ 9045863 w 12192439"/>
              <a:gd name="connsiteY4257" fmla="*/ 3662624 h 6839191"/>
              <a:gd name="connsiteX4258" fmla="*/ 9026052 w 12192439"/>
              <a:gd name="connsiteY4258" fmla="*/ 3658851 h 6839191"/>
              <a:gd name="connsiteX4259" fmla="*/ 9055187 w 12192439"/>
              <a:gd name="connsiteY4259" fmla="*/ 3610648 h 6839191"/>
              <a:gd name="connsiteX4260" fmla="*/ 9078597 w 12192439"/>
              <a:gd name="connsiteY4260" fmla="*/ 3616068 h 6839191"/>
              <a:gd name="connsiteX4261" fmla="*/ 9096149 w 12192439"/>
              <a:gd name="connsiteY4261" fmla="*/ 3621684 h 6839191"/>
              <a:gd name="connsiteX4262" fmla="*/ 9069273 w 12192439"/>
              <a:gd name="connsiteY4262" fmla="*/ 3668789 h 6839191"/>
              <a:gd name="connsiteX4263" fmla="*/ 9050602 w 12192439"/>
              <a:gd name="connsiteY4263" fmla="*/ 3663677 h 6839191"/>
              <a:gd name="connsiteX4264" fmla="*/ 9078597 w 12192439"/>
              <a:gd name="connsiteY4264" fmla="*/ 3616068 h 6839191"/>
              <a:gd name="connsiteX4265" fmla="*/ 9100449 w 12192439"/>
              <a:gd name="connsiteY4265" fmla="*/ 3623286 h 6839191"/>
              <a:gd name="connsiteX4266" fmla="*/ 9116356 w 12192439"/>
              <a:gd name="connsiteY4266" fmla="*/ 3630416 h 6839191"/>
              <a:gd name="connsiteX4267" fmla="*/ 9090774 w 12192439"/>
              <a:gd name="connsiteY4267" fmla="*/ 3676775 h 6839191"/>
              <a:gd name="connsiteX4268" fmla="*/ 9073661 w 12192439"/>
              <a:gd name="connsiteY4268" fmla="*/ 3670237 h 6839191"/>
              <a:gd name="connsiteX4269" fmla="*/ 9100449 w 12192439"/>
              <a:gd name="connsiteY4269" fmla="*/ 3623286 h 6839191"/>
              <a:gd name="connsiteX4270" fmla="*/ 9120261 w 12192439"/>
              <a:gd name="connsiteY4270" fmla="*/ 3632523 h 6839191"/>
              <a:gd name="connsiteX4271" fmla="*/ 9135004 w 12192439"/>
              <a:gd name="connsiteY4271" fmla="*/ 3641167 h 6839191"/>
              <a:gd name="connsiteX4272" fmla="*/ 9110651 w 12192439"/>
              <a:gd name="connsiteY4272" fmla="*/ 3686780 h 6839191"/>
              <a:gd name="connsiteX4273" fmla="*/ 9099593 w 12192439"/>
              <a:gd name="connsiteY4273" fmla="*/ 3680856 h 6839191"/>
              <a:gd name="connsiteX4274" fmla="*/ 9094811 w 12192439"/>
              <a:gd name="connsiteY4274" fmla="*/ 3678596 h 6839191"/>
              <a:gd name="connsiteX4275" fmla="*/ 9120261 w 12192439"/>
              <a:gd name="connsiteY4275" fmla="*/ 3632523 h 6839191"/>
              <a:gd name="connsiteX4276" fmla="*/ 9098431 w 12192439"/>
              <a:gd name="connsiteY4276" fmla="*/ 3683182 h 6839191"/>
              <a:gd name="connsiteX4277" fmla="*/ 9109423 w 12192439"/>
              <a:gd name="connsiteY4277" fmla="*/ 3689062 h 6839191"/>
              <a:gd name="connsiteX4278" fmla="*/ 9084499 w 12192439"/>
              <a:gd name="connsiteY4278" fmla="*/ 3735157 h 6839191"/>
              <a:gd name="connsiteX4279" fmla="*/ 9081383 w 12192439"/>
              <a:gd name="connsiteY4279" fmla="*/ 3733578 h 6839191"/>
              <a:gd name="connsiteX4280" fmla="*/ 9067474 w 12192439"/>
              <a:gd name="connsiteY4280" fmla="*/ 3727500 h 6839191"/>
              <a:gd name="connsiteX4281" fmla="*/ 9093538 w 12192439"/>
              <a:gd name="connsiteY4281" fmla="*/ 3680878 h 6839191"/>
              <a:gd name="connsiteX4282" fmla="*/ 9098431 w 12192439"/>
              <a:gd name="connsiteY4282" fmla="*/ 3683182 h 6839191"/>
              <a:gd name="connsiteX4283" fmla="*/ 9113196 w 12192439"/>
              <a:gd name="connsiteY4283" fmla="*/ 3691212 h 6839191"/>
              <a:gd name="connsiteX4284" fmla="*/ 9127721 w 12192439"/>
              <a:gd name="connsiteY4284" fmla="*/ 3700536 h 6839191"/>
              <a:gd name="connsiteX4285" fmla="*/ 9104004 w 12192439"/>
              <a:gd name="connsiteY4285" fmla="*/ 3746040 h 6839191"/>
              <a:gd name="connsiteX4286" fmla="*/ 9088361 w 12192439"/>
              <a:gd name="connsiteY4286" fmla="*/ 3737132 h 6839191"/>
              <a:gd name="connsiteX4287" fmla="*/ 9113196 w 12192439"/>
              <a:gd name="connsiteY4287" fmla="*/ 3691212 h 6839191"/>
              <a:gd name="connsiteX4288" fmla="*/ 8398790 w 12192439"/>
              <a:gd name="connsiteY4288" fmla="*/ 6055345 h 6839191"/>
              <a:gd name="connsiteX4289" fmla="*/ 8705114 w 12192439"/>
              <a:gd name="connsiteY4289" fmla="*/ 6260725 h 6839191"/>
              <a:gd name="connsiteX4290" fmla="*/ 8728305 w 12192439"/>
              <a:gd name="connsiteY4290" fmla="*/ 6264498 h 6839191"/>
              <a:gd name="connsiteX4291" fmla="*/ 8678194 w 12192439"/>
              <a:gd name="connsiteY4291" fmla="*/ 6281348 h 6839191"/>
              <a:gd name="connsiteX4292" fmla="*/ 8639032 w 12192439"/>
              <a:gd name="connsiteY4292" fmla="*/ 6275819 h 6839191"/>
              <a:gd name="connsiteX4293" fmla="*/ 8322724 w 12192439"/>
              <a:gd name="connsiteY4293" fmla="*/ 6073336 h 6839191"/>
              <a:gd name="connsiteX4294" fmla="*/ 8365244 w 12192439"/>
              <a:gd name="connsiteY4294" fmla="*/ 5828443 h 6839191"/>
              <a:gd name="connsiteX4295" fmla="*/ 8368447 w 12192439"/>
              <a:gd name="connsiteY4295" fmla="*/ 5818197 h 6839191"/>
              <a:gd name="connsiteX4296" fmla="*/ 8421717 w 12192439"/>
              <a:gd name="connsiteY4296" fmla="*/ 5670586 h 6839191"/>
              <a:gd name="connsiteX4297" fmla="*/ 8555506 w 12192439"/>
              <a:gd name="connsiteY4297" fmla="*/ 5370842 h 6839191"/>
              <a:gd name="connsiteX4298" fmla="*/ 8734053 w 12192439"/>
              <a:gd name="connsiteY4298" fmla="*/ 5013486 h 6839191"/>
              <a:gd name="connsiteX4299" fmla="*/ 9021729 w 12192439"/>
              <a:gd name="connsiteY4299" fmla="*/ 4411016 h 6839191"/>
              <a:gd name="connsiteX4300" fmla="*/ 9090905 w 12192439"/>
              <a:gd name="connsiteY4300" fmla="*/ 4237757 h 6839191"/>
              <a:gd name="connsiteX4301" fmla="*/ 9094021 w 12192439"/>
              <a:gd name="connsiteY4301" fmla="*/ 4229705 h 6839191"/>
              <a:gd name="connsiteX4302" fmla="*/ 9113767 w 12192439"/>
              <a:gd name="connsiteY4302" fmla="*/ 4240850 h 6839191"/>
              <a:gd name="connsiteX4303" fmla="*/ 9108063 w 12192439"/>
              <a:gd name="connsiteY4303" fmla="*/ 4256735 h 6839191"/>
              <a:gd name="connsiteX4304" fmla="*/ 9045183 w 12192439"/>
              <a:gd name="connsiteY4304" fmla="*/ 4426155 h 6839191"/>
              <a:gd name="connsiteX4305" fmla="*/ 8775585 w 12192439"/>
              <a:gd name="connsiteY4305" fmla="*/ 5023249 h 6839191"/>
              <a:gd name="connsiteX4306" fmla="*/ 8612199 w 12192439"/>
              <a:gd name="connsiteY4306" fmla="*/ 5366849 h 6839191"/>
              <a:gd name="connsiteX4307" fmla="*/ 8487975 w 12192439"/>
              <a:gd name="connsiteY4307" fmla="*/ 5660647 h 6839191"/>
              <a:gd name="connsiteX4308" fmla="*/ 8439027 w 12192439"/>
              <a:gd name="connsiteY4308" fmla="*/ 5805230 h 6839191"/>
              <a:gd name="connsiteX4309" fmla="*/ 8436153 w 12192439"/>
              <a:gd name="connsiteY4309" fmla="*/ 5815125 h 6839191"/>
              <a:gd name="connsiteX4310" fmla="*/ 8398790 w 12192439"/>
              <a:gd name="connsiteY4310" fmla="*/ 6055345 h 6839191"/>
              <a:gd name="connsiteX4311" fmla="*/ 9300343 w 12192439"/>
              <a:gd name="connsiteY4311" fmla="*/ 6213400 h 6839191"/>
              <a:gd name="connsiteX4312" fmla="*/ 9280927 w 12192439"/>
              <a:gd name="connsiteY4312" fmla="*/ 6207586 h 6839191"/>
              <a:gd name="connsiteX4313" fmla="*/ 9331871 w 12192439"/>
              <a:gd name="connsiteY4313" fmla="*/ 6193172 h 6839191"/>
              <a:gd name="connsiteX4314" fmla="*/ 9350762 w 12192439"/>
              <a:gd name="connsiteY4314" fmla="*/ 6199754 h 6839191"/>
              <a:gd name="connsiteX4315" fmla="*/ 9300343 w 12192439"/>
              <a:gd name="connsiteY4315" fmla="*/ 6213400 h 6839191"/>
              <a:gd name="connsiteX4316" fmla="*/ 9358221 w 12192439"/>
              <a:gd name="connsiteY4316" fmla="*/ 6202320 h 6839191"/>
              <a:gd name="connsiteX4317" fmla="*/ 9377375 w 12192439"/>
              <a:gd name="connsiteY4317" fmla="*/ 6208639 h 6839191"/>
              <a:gd name="connsiteX4318" fmla="*/ 9328119 w 12192439"/>
              <a:gd name="connsiteY4318" fmla="*/ 6221342 h 6839191"/>
              <a:gd name="connsiteX4319" fmla="*/ 9308505 w 12192439"/>
              <a:gd name="connsiteY4319" fmla="*/ 6215792 h 6839191"/>
              <a:gd name="connsiteX4320" fmla="*/ 9358221 w 12192439"/>
              <a:gd name="connsiteY4320" fmla="*/ 6202320 h 6839191"/>
              <a:gd name="connsiteX4321" fmla="*/ 9295166 w 12192439"/>
              <a:gd name="connsiteY4321" fmla="*/ 6214804 h 6839191"/>
              <a:gd name="connsiteX4322" fmla="*/ 9245933 w 12192439"/>
              <a:gd name="connsiteY4322" fmla="*/ 6228012 h 6839191"/>
              <a:gd name="connsiteX4323" fmla="*/ 9226296 w 12192439"/>
              <a:gd name="connsiteY4323" fmla="*/ 6222922 h 6839191"/>
              <a:gd name="connsiteX4324" fmla="*/ 9276012 w 12192439"/>
              <a:gd name="connsiteY4324" fmla="*/ 6208968 h 6839191"/>
              <a:gd name="connsiteX4325" fmla="*/ 9295166 w 12192439"/>
              <a:gd name="connsiteY4325" fmla="*/ 6214804 h 6839191"/>
              <a:gd name="connsiteX4326" fmla="*/ 9273029 w 12192439"/>
              <a:gd name="connsiteY4326" fmla="*/ 6205129 h 6839191"/>
              <a:gd name="connsiteX4327" fmla="*/ 9253875 w 12192439"/>
              <a:gd name="connsiteY4327" fmla="*/ 6199029 h 6839191"/>
              <a:gd name="connsiteX4328" fmla="*/ 9305960 w 12192439"/>
              <a:gd name="connsiteY4328" fmla="*/ 6183672 h 6839191"/>
              <a:gd name="connsiteX4329" fmla="*/ 9324587 w 12192439"/>
              <a:gd name="connsiteY4329" fmla="*/ 6190539 h 6839191"/>
              <a:gd name="connsiteX4330" fmla="*/ 9273029 w 12192439"/>
              <a:gd name="connsiteY4330" fmla="*/ 6205129 h 6839191"/>
              <a:gd name="connsiteX4331" fmla="*/ 9268114 w 12192439"/>
              <a:gd name="connsiteY4331" fmla="*/ 6206511 h 6839191"/>
              <a:gd name="connsiteX4332" fmla="*/ 9217674 w 12192439"/>
              <a:gd name="connsiteY4332" fmla="*/ 6220662 h 6839191"/>
              <a:gd name="connsiteX4333" fmla="*/ 9198280 w 12192439"/>
              <a:gd name="connsiteY4333" fmla="*/ 6215309 h 6839191"/>
              <a:gd name="connsiteX4334" fmla="*/ 9249136 w 12192439"/>
              <a:gd name="connsiteY4334" fmla="*/ 6200412 h 6839191"/>
              <a:gd name="connsiteX4335" fmla="*/ 9268114 w 12192439"/>
              <a:gd name="connsiteY4335" fmla="*/ 6206511 h 6839191"/>
              <a:gd name="connsiteX4336" fmla="*/ 9212606 w 12192439"/>
              <a:gd name="connsiteY4336" fmla="*/ 6222066 h 6839191"/>
              <a:gd name="connsiteX4337" fmla="*/ 9163834 w 12192439"/>
              <a:gd name="connsiteY4337" fmla="*/ 6235603 h 6839191"/>
              <a:gd name="connsiteX4338" fmla="*/ 9144065 w 12192439"/>
              <a:gd name="connsiteY4338" fmla="*/ 6231040 h 6839191"/>
              <a:gd name="connsiteX4339" fmla="*/ 9193321 w 12192439"/>
              <a:gd name="connsiteY4339" fmla="*/ 6216757 h 6839191"/>
              <a:gd name="connsiteX4340" fmla="*/ 9212606 w 12192439"/>
              <a:gd name="connsiteY4340" fmla="*/ 6222066 h 6839191"/>
              <a:gd name="connsiteX4341" fmla="*/ 9189921 w 12192439"/>
              <a:gd name="connsiteY4341" fmla="*/ 6212940 h 6839191"/>
              <a:gd name="connsiteX4342" fmla="*/ 9170701 w 12192439"/>
              <a:gd name="connsiteY4342" fmla="*/ 6207323 h 6839191"/>
              <a:gd name="connsiteX4343" fmla="*/ 9222720 w 12192439"/>
              <a:gd name="connsiteY4343" fmla="*/ 6191504 h 6839191"/>
              <a:gd name="connsiteX4344" fmla="*/ 9241457 w 12192439"/>
              <a:gd name="connsiteY4344" fmla="*/ 6197867 h 6839191"/>
              <a:gd name="connsiteX4345" fmla="*/ 9189921 w 12192439"/>
              <a:gd name="connsiteY4345" fmla="*/ 6212940 h 6839191"/>
              <a:gd name="connsiteX4346" fmla="*/ 9184962 w 12192439"/>
              <a:gd name="connsiteY4346" fmla="*/ 6214387 h 6839191"/>
              <a:gd name="connsiteX4347" fmla="*/ 9134939 w 12192439"/>
              <a:gd name="connsiteY4347" fmla="*/ 6228868 h 6839191"/>
              <a:gd name="connsiteX4348" fmla="*/ 9115302 w 12192439"/>
              <a:gd name="connsiteY4348" fmla="*/ 6224041 h 6839191"/>
              <a:gd name="connsiteX4349" fmla="*/ 9165875 w 12192439"/>
              <a:gd name="connsiteY4349" fmla="*/ 6208793 h 6839191"/>
              <a:gd name="connsiteX4350" fmla="*/ 9184962 w 12192439"/>
              <a:gd name="connsiteY4350" fmla="*/ 6214387 h 6839191"/>
              <a:gd name="connsiteX4351" fmla="*/ 9129059 w 12192439"/>
              <a:gd name="connsiteY4351" fmla="*/ 6230557 h 6839191"/>
              <a:gd name="connsiteX4352" fmla="*/ 9080199 w 12192439"/>
              <a:gd name="connsiteY4352" fmla="*/ 6244555 h 6839191"/>
              <a:gd name="connsiteX4353" fmla="*/ 9060431 w 12192439"/>
              <a:gd name="connsiteY4353" fmla="*/ 6240430 h 6839191"/>
              <a:gd name="connsiteX4354" fmla="*/ 9109708 w 12192439"/>
              <a:gd name="connsiteY4354" fmla="*/ 6225709 h 6839191"/>
              <a:gd name="connsiteX4355" fmla="*/ 9129059 w 12192439"/>
              <a:gd name="connsiteY4355" fmla="*/ 6230557 h 6839191"/>
              <a:gd name="connsiteX4356" fmla="*/ 9106505 w 12192439"/>
              <a:gd name="connsiteY4356" fmla="*/ 6221759 h 6839191"/>
              <a:gd name="connsiteX4357" fmla="*/ 9087153 w 12192439"/>
              <a:gd name="connsiteY4357" fmla="*/ 6216647 h 6839191"/>
              <a:gd name="connsiteX4358" fmla="*/ 9138910 w 12192439"/>
              <a:gd name="connsiteY4358" fmla="*/ 6200456 h 6839191"/>
              <a:gd name="connsiteX4359" fmla="*/ 9157756 w 12192439"/>
              <a:gd name="connsiteY4359" fmla="*/ 6206314 h 6839191"/>
              <a:gd name="connsiteX4360" fmla="*/ 9106505 w 12192439"/>
              <a:gd name="connsiteY4360" fmla="*/ 6221759 h 6839191"/>
              <a:gd name="connsiteX4361" fmla="*/ 9100932 w 12192439"/>
              <a:gd name="connsiteY4361" fmla="*/ 6223427 h 6839191"/>
              <a:gd name="connsiteX4362" fmla="*/ 9050821 w 12192439"/>
              <a:gd name="connsiteY4362" fmla="*/ 6238368 h 6839191"/>
              <a:gd name="connsiteX4363" fmla="*/ 9031251 w 12192439"/>
              <a:gd name="connsiteY4363" fmla="*/ 6233958 h 6839191"/>
              <a:gd name="connsiteX4364" fmla="*/ 9081800 w 12192439"/>
              <a:gd name="connsiteY4364" fmla="*/ 6218293 h 6839191"/>
              <a:gd name="connsiteX4365" fmla="*/ 9100932 w 12192439"/>
              <a:gd name="connsiteY4365" fmla="*/ 6223427 h 6839191"/>
              <a:gd name="connsiteX4366" fmla="*/ 8971662 w 12192439"/>
              <a:gd name="connsiteY4366" fmla="*/ 4111712 h 6839191"/>
              <a:gd name="connsiteX4367" fmla="*/ 8993054 w 12192439"/>
              <a:gd name="connsiteY4367" fmla="*/ 4120839 h 6839191"/>
              <a:gd name="connsiteX4368" fmla="*/ 8985726 w 12192439"/>
              <a:gd name="connsiteY4368" fmla="*/ 4135341 h 6839191"/>
              <a:gd name="connsiteX4369" fmla="*/ 8968941 w 12192439"/>
              <a:gd name="connsiteY4369" fmla="*/ 4168317 h 6839191"/>
              <a:gd name="connsiteX4370" fmla="*/ 8946343 w 12192439"/>
              <a:gd name="connsiteY4370" fmla="*/ 4159497 h 6839191"/>
              <a:gd name="connsiteX4371" fmla="*/ 8968898 w 12192439"/>
              <a:gd name="connsiteY4371" fmla="*/ 4116977 h 6839191"/>
              <a:gd name="connsiteX4372" fmla="*/ 8971662 w 12192439"/>
              <a:gd name="connsiteY4372" fmla="*/ 4111712 h 6839191"/>
              <a:gd name="connsiteX4373" fmla="*/ 9097158 w 12192439"/>
              <a:gd name="connsiteY4373" fmla="*/ 3807954 h 6839191"/>
              <a:gd name="connsiteX4374" fmla="*/ 9073507 w 12192439"/>
              <a:gd name="connsiteY4374" fmla="*/ 3853830 h 6839191"/>
              <a:gd name="connsiteX4375" fmla="*/ 9056438 w 12192439"/>
              <a:gd name="connsiteY4375" fmla="*/ 3844593 h 6839191"/>
              <a:gd name="connsiteX4376" fmla="*/ 9081186 w 12192439"/>
              <a:gd name="connsiteY4376" fmla="*/ 3798344 h 6839191"/>
              <a:gd name="connsiteX4377" fmla="*/ 9097158 w 12192439"/>
              <a:gd name="connsiteY4377" fmla="*/ 3807954 h 6839191"/>
              <a:gd name="connsiteX4378" fmla="*/ 9082305 w 12192439"/>
              <a:gd name="connsiteY4378" fmla="*/ 3796238 h 6839191"/>
              <a:gd name="connsiteX4379" fmla="*/ 9106483 w 12192439"/>
              <a:gd name="connsiteY4379" fmla="*/ 3750450 h 6839191"/>
              <a:gd name="connsiteX4380" fmla="*/ 9121292 w 12192439"/>
              <a:gd name="connsiteY4380" fmla="*/ 3760520 h 6839191"/>
              <a:gd name="connsiteX4381" fmla="*/ 9098211 w 12192439"/>
              <a:gd name="connsiteY4381" fmla="*/ 3805870 h 6839191"/>
              <a:gd name="connsiteX4382" fmla="*/ 9082305 w 12192439"/>
              <a:gd name="connsiteY4382" fmla="*/ 3796238 h 6839191"/>
              <a:gd name="connsiteX4383" fmla="*/ 8319280 w 12192439"/>
              <a:gd name="connsiteY4383" fmla="*/ 6073665 h 6839191"/>
              <a:gd name="connsiteX4384" fmla="*/ 8638570 w 12192439"/>
              <a:gd name="connsiteY4384" fmla="*/ 6279242 h 6839191"/>
              <a:gd name="connsiteX4385" fmla="*/ 8670998 w 12192439"/>
              <a:gd name="connsiteY4385" fmla="*/ 6283740 h 6839191"/>
              <a:gd name="connsiteX4386" fmla="*/ 8621962 w 12192439"/>
              <a:gd name="connsiteY4386" fmla="*/ 6299997 h 6839191"/>
              <a:gd name="connsiteX4387" fmla="*/ 8612440 w 12192439"/>
              <a:gd name="connsiteY4387" fmla="*/ 6298790 h 6839191"/>
              <a:gd name="connsiteX4388" fmla="*/ 8572576 w 12192439"/>
              <a:gd name="connsiteY4388" fmla="*/ 6294161 h 6839191"/>
              <a:gd name="connsiteX4389" fmla="*/ 8243302 w 12192439"/>
              <a:gd name="connsiteY4389" fmla="*/ 6091700 h 6839191"/>
              <a:gd name="connsiteX4390" fmla="*/ 8291131 w 12192439"/>
              <a:gd name="connsiteY4390" fmla="*/ 5840773 h 6839191"/>
              <a:gd name="connsiteX4391" fmla="*/ 8294641 w 12192439"/>
              <a:gd name="connsiteY4391" fmla="*/ 5830220 h 6839191"/>
              <a:gd name="connsiteX4392" fmla="*/ 8352321 w 12192439"/>
              <a:gd name="connsiteY4392" fmla="*/ 5679339 h 6839191"/>
              <a:gd name="connsiteX4393" fmla="*/ 8495764 w 12192439"/>
              <a:gd name="connsiteY4393" fmla="*/ 5373453 h 6839191"/>
              <a:gd name="connsiteX4394" fmla="*/ 8690064 w 12192439"/>
              <a:gd name="connsiteY4394" fmla="*/ 5001770 h 6839191"/>
              <a:gd name="connsiteX4395" fmla="*/ 8995116 w 12192439"/>
              <a:gd name="connsiteY4395" fmla="*/ 4394671 h 6839191"/>
              <a:gd name="connsiteX4396" fmla="*/ 9070567 w 12192439"/>
              <a:gd name="connsiteY4396" fmla="*/ 4217638 h 6839191"/>
              <a:gd name="connsiteX4397" fmla="*/ 9070721 w 12192439"/>
              <a:gd name="connsiteY4397" fmla="*/ 4217265 h 6839191"/>
              <a:gd name="connsiteX4398" fmla="*/ 9090949 w 12192439"/>
              <a:gd name="connsiteY4398" fmla="*/ 4228037 h 6839191"/>
              <a:gd name="connsiteX4399" fmla="*/ 9087680 w 12192439"/>
              <a:gd name="connsiteY4399" fmla="*/ 4236506 h 6839191"/>
              <a:gd name="connsiteX4400" fmla="*/ 9018526 w 12192439"/>
              <a:gd name="connsiteY4400" fmla="*/ 4409700 h 6839191"/>
              <a:gd name="connsiteX4401" fmla="*/ 8730981 w 12192439"/>
              <a:gd name="connsiteY4401" fmla="*/ 5011927 h 6839191"/>
              <a:gd name="connsiteX4402" fmla="*/ 8552391 w 12192439"/>
              <a:gd name="connsiteY4402" fmla="*/ 5369351 h 6839191"/>
              <a:gd name="connsiteX4403" fmla="*/ 8418514 w 12192439"/>
              <a:gd name="connsiteY4403" fmla="*/ 5669313 h 6839191"/>
              <a:gd name="connsiteX4404" fmla="*/ 8365156 w 12192439"/>
              <a:gd name="connsiteY4404" fmla="*/ 5817166 h 6839191"/>
              <a:gd name="connsiteX4405" fmla="*/ 8361953 w 12192439"/>
              <a:gd name="connsiteY4405" fmla="*/ 5827412 h 6839191"/>
              <a:gd name="connsiteX4406" fmla="*/ 8319280 w 12192439"/>
              <a:gd name="connsiteY4406" fmla="*/ 6073665 h 6839191"/>
              <a:gd name="connsiteX4407" fmla="*/ 9071620 w 12192439"/>
              <a:gd name="connsiteY4407" fmla="*/ 4215071 h 6839191"/>
              <a:gd name="connsiteX4408" fmla="*/ 9089831 w 12192439"/>
              <a:gd name="connsiteY4408" fmla="*/ 4170796 h 6839191"/>
              <a:gd name="connsiteX4409" fmla="*/ 9108523 w 12192439"/>
              <a:gd name="connsiteY4409" fmla="*/ 4182314 h 6839191"/>
              <a:gd name="connsiteX4410" fmla="*/ 9091827 w 12192439"/>
              <a:gd name="connsiteY4410" fmla="*/ 4225777 h 6839191"/>
              <a:gd name="connsiteX4411" fmla="*/ 9071620 w 12192439"/>
              <a:gd name="connsiteY4411" fmla="*/ 4215071 h 6839191"/>
              <a:gd name="connsiteX4412" fmla="*/ 9068439 w 12192439"/>
              <a:gd name="connsiteY4412" fmla="*/ 4213447 h 6839191"/>
              <a:gd name="connsiteX4413" fmla="*/ 9047772 w 12192439"/>
              <a:gd name="connsiteY4413" fmla="*/ 4203114 h 6839191"/>
              <a:gd name="connsiteX4414" fmla="*/ 9050228 w 12192439"/>
              <a:gd name="connsiteY4414" fmla="*/ 4197497 h 6839191"/>
              <a:gd name="connsiteX4415" fmla="*/ 9067495 w 12192439"/>
              <a:gd name="connsiteY4415" fmla="*/ 4157939 h 6839191"/>
              <a:gd name="connsiteX4416" fmla="*/ 9086715 w 12192439"/>
              <a:gd name="connsiteY4416" fmla="*/ 4168975 h 6839191"/>
              <a:gd name="connsiteX4417" fmla="*/ 9068439 w 12192439"/>
              <a:gd name="connsiteY4417" fmla="*/ 4213447 h 6839191"/>
              <a:gd name="connsiteX4418" fmla="*/ 9046895 w 12192439"/>
              <a:gd name="connsiteY4418" fmla="*/ 4196027 h 6839191"/>
              <a:gd name="connsiteX4419" fmla="*/ 9044481 w 12192439"/>
              <a:gd name="connsiteY4419" fmla="*/ 4201534 h 6839191"/>
              <a:gd name="connsiteX4420" fmla="*/ 9023331 w 12192439"/>
              <a:gd name="connsiteY4420" fmla="*/ 4191595 h 6839191"/>
              <a:gd name="connsiteX4421" fmla="*/ 9029913 w 12192439"/>
              <a:gd name="connsiteY4421" fmla="*/ 4177378 h 6839191"/>
              <a:gd name="connsiteX4422" fmla="*/ 9044546 w 12192439"/>
              <a:gd name="connsiteY4422" fmla="*/ 4145565 h 6839191"/>
              <a:gd name="connsiteX4423" fmla="*/ 9064292 w 12192439"/>
              <a:gd name="connsiteY4423" fmla="*/ 4156162 h 6839191"/>
              <a:gd name="connsiteX4424" fmla="*/ 9046895 w 12192439"/>
              <a:gd name="connsiteY4424" fmla="*/ 4196027 h 6839191"/>
              <a:gd name="connsiteX4425" fmla="*/ 9019908 w 12192439"/>
              <a:gd name="connsiteY4425" fmla="*/ 4190037 h 6839191"/>
              <a:gd name="connsiteX4426" fmla="*/ 8998275 w 12192439"/>
              <a:gd name="connsiteY4426" fmla="*/ 4180493 h 6839191"/>
              <a:gd name="connsiteX4427" fmla="*/ 9009574 w 12192439"/>
              <a:gd name="connsiteY4427" fmla="*/ 4157237 h 6839191"/>
              <a:gd name="connsiteX4428" fmla="*/ 9020939 w 12192439"/>
              <a:gd name="connsiteY4428" fmla="*/ 4133739 h 6839191"/>
              <a:gd name="connsiteX4429" fmla="*/ 9041211 w 12192439"/>
              <a:gd name="connsiteY4429" fmla="*/ 4143832 h 6839191"/>
              <a:gd name="connsiteX4430" fmla="*/ 9026490 w 12192439"/>
              <a:gd name="connsiteY4430" fmla="*/ 4175798 h 6839191"/>
              <a:gd name="connsiteX4431" fmla="*/ 9019908 w 12192439"/>
              <a:gd name="connsiteY4431" fmla="*/ 4190037 h 6839191"/>
              <a:gd name="connsiteX4432" fmla="*/ 9045336 w 12192439"/>
              <a:gd name="connsiteY4432" fmla="*/ 4143854 h 6839191"/>
              <a:gd name="connsiteX4433" fmla="*/ 9066179 w 12192439"/>
              <a:gd name="connsiteY4433" fmla="*/ 4098241 h 6839191"/>
              <a:gd name="connsiteX4434" fmla="*/ 9084521 w 12192439"/>
              <a:gd name="connsiteY4434" fmla="*/ 4109408 h 6839191"/>
              <a:gd name="connsiteX4435" fmla="*/ 9065060 w 12192439"/>
              <a:gd name="connsiteY4435" fmla="*/ 4154385 h 6839191"/>
              <a:gd name="connsiteX4436" fmla="*/ 9045336 w 12192439"/>
              <a:gd name="connsiteY4436" fmla="*/ 4143854 h 6839191"/>
              <a:gd name="connsiteX4437" fmla="*/ 9042001 w 12192439"/>
              <a:gd name="connsiteY4437" fmla="*/ 4142120 h 6839191"/>
              <a:gd name="connsiteX4438" fmla="*/ 9021729 w 12192439"/>
              <a:gd name="connsiteY4438" fmla="*/ 4132050 h 6839191"/>
              <a:gd name="connsiteX4439" fmla="*/ 9043976 w 12192439"/>
              <a:gd name="connsiteY4439" fmla="*/ 4085757 h 6839191"/>
              <a:gd name="connsiteX4440" fmla="*/ 9062910 w 12192439"/>
              <a:gd name="connsiteY4440" fmla="*/ 4096354 h 6839191"/>
              <a:gd name="connsiteX4441" fmla="*/ 9042001 w 12192439"/>
              <a:gd name="connsiteY4441" fmla="*/ 4142120 h 6839191"/>
              <a:gd name="connsiteX4442" fmla="*/ 9018285 w 12192439"/>
              <a:gd name="connsiteY4442" fmla="*/ 4130383 h 6839191"/>
              <a:gd name="connsiteX4443" fmla="*/ 8997486 w 12192439"/>
              <a:gd name="connsiteY4443" fmla="*/ 4120795 h 6839191"/>
              <a:gd name="connsiteX4444" fmla="*/ 9021049 w 12192439"/>
              <a:gd name="connsiteY4444" fmla="*/ 4073909 h 6839191"/>
              <a:gd name="connsiteX4445" fmla="*/ 9040598 w 12192439"/>
              <a:gd name="connsiteY4445" fmla="*/ 4083936 h 6839191"/>
              <a:gd name="connsiteX4446" fmla="*/ 9018285 w 12192439"/>
              <a:gd name="connsiteY4446" fmla="*/ 4130383 h 6839191"/>
              <a:gd name="connsiteX4447" fmla="*/ 9044810 w 12192439"/>
              <a:gd name="connsiteY4447" fmla="*/ 4084024 h 6839191"/>
              <a:gd name="connsiteX4448" fmla="*/ 9066530 w 12192439"/>
              <a:gd name="connsiteY4448" fmla="*/ 4038323 h 6839191"/>
              <a:gd name="connsiteX4449" fmla="*/ 9084126 w 12192439"/>
              <a:gd name="connsiteY4449" fmla="*/ 4049490 h 6839191"/>
              <a:gd name="connsiteX4450" fmla="*/ 9063722 w 12192439"/>
              <a:gd name="connsiteY4450" fmla="*/ 4094599 h 6839191"/>
              <a:gd name="connsiteX4451" fmla="*/ 9044810 w 12192439"/>
              <a:gd name="connsiteY4451" fmla="*/ 4084024 h 6839191"/>
              <a:gd name="connsiteX4452" fmla="*/ 9041431 w 12192439"/>
              <a:gd name="connsiteY4452" fmla="*/ 4082203 h 6839191"/>
              <a:gd name="connsiteX4453" fmla="*/ 9021926 w 12192439"/>
              <a:gd name="connsiteY4453" fmla="*/ 4072198 h 6839191"/>
              <a:gd name="connsiteX4454" fmla="*/ 9045007 w 12192439"/>
              <a:gd name="connsiteY4454" fmla="*/ 4025839 h 6839191"/>
              <a:gd name="connsiteX4455" fmla="*/ 9063239 w 12192439"/>
              <a:gd name="connsiteY4455" fmla="*/ 4036326 h 6839191"/>
              <a:gd name="connsiteX4456" fmla="*/ 9041431 w 12192439"/>
              <a:gd name="connsiteY4456" fmla="*/ 4082203 h 6839191"/>
              <a:gd name="connsiteX4457" fmla="*/ 9045928 w 12192439"/>
              <a:gd name="connsiteY4457" fmla="*/ 4023996 h 6839191"/>
              <a:gd name="connsiteX4458" fmla="*/ 9068548 w 12192439"/>
              <a:gd name="connsiteY4458" fmla="*/ 3978054 h 6839191"/>
              <a:gd name="connsiteX4459" fmla="*/ 9085508 w 12192439"/>
              <a:gd name="connsiteY4459" fmla="*/ 3988958 h 6839191"/>
              <a:gd name="connsiteX4460" fmla="*/ 9064139 w 12192439"/>
              <a:gd name="connsiteY4460" fmla="*/ 4034439 h 6839191"/>
              <a:gd name="connsiteX4461" fmla="*/ 9045928 w 12192439"/>
              <a:gd name="connsiteY4461" fmla="*/ 4023996 h 6839191"/>
              <a:gd name="connsiteX4462" fmla="*/ 9042440 w 12192439"/>
              <a:gd name="connsiteY4462" fmla="*/ 4022109 h 6839191"/>
              <a:gd name="connsiteX4463" fmla="*/ 9023484 w 12192439"/>
              <a:gd name="connsiteY4463" fmla="*/ 4012324 h 6839191"/>
              <a:gd name="connsiteX4464" fmla="*/ 9047377 w 12192439"/>
              <a:gd name="connsiteY4464" fmla="*/ 3965789 h 6839191"/>
              <a:gd name="connsiteX4465" fmla="*/ 9065170 w 12192439"/>
              <a:gd name="connsiteY4465" fmla="*/ 3975992 h 6839191"/>
              <a:gd name="connsiteX4466" fmla="*/ 9042440 w 12192439"/>
              <a:gd name="connsiteY4466" fmla="*/ 4022109 h 6839191"/>
              <a:gd name="connsiteX4467" fmla="*/ 9043845 w 12192439"/>
              <a:gd name="connsiteY4467" fmla="*/ 3963859 h 6839191"/>
              <a:gd name="connsiteX4468" fmla="*/ 9019864 w 12192439"/>
              <a:gd name="connsiteY4468" fmla="*/ 4010525 h 6839191"/>
              <a:gd name="connsiteX4469" fmla="*/ 9000228 w 12192439"/>
              <a:gd name="connsiteY4469" fmla="*/ 4001442 h 6839191"/>
              <a:gd name="connsiteX4470" fmla="*/ 9025327 w 12192439"/>
              <a:gd name="connsiteY4470" fmla="*/ 3954469 h 6839191"/>
              <a:gd name="connsiteX4471" fmla="*/ 9043845 w 12192439"/>
              <a:gd name="connsiteY4471" fmla="*/ 3963859 h 6839191"/>
              <a:gd name="connsiteX4472" fmla="*/ 9026314 w 12192439"/>
              <a:gd name="connsiteY4472" fmla="*/ 3952604 h 6839191"/>
              <a:gd name="connsiteX4473" fmla="*/ 9050909 w 12192439"/>
              <a:gd name="connsiteY4473" fmla="*/ 3906025 h 6839191"/>
              <a:gd name="connsiteX4474" fmla="*/ 9068220 w 12192439"/>
              <a:gd name="connsiteY4474" fmla="*/ 3915854 h 6839191"/>
              <a:gd name="connsiteX4475" fmla="*/ 9044787 w 12192439"/>
              <a:gd name="connsiteY4475" fmla="*/ 3961994 h 6839191"/>
              <a:gd name="connsiteX4476" fmla="*/ 9026314 w 12192439"/>
              <a:gd name="connsiteY4476" fmla="*/ 3952604 h 6839191"/>
              <a:gd name="connsiteX4477" fmla="*/ 9048320 w 12192439"/>
              <a:gd name="connsiteY4477" fmla="*/ 3963947 h 6839191"/>
              <a:gd name="connsiteX4478" fmla="*/ 9071686 w 12192439"/>
              <a:gd name="connsiteY4478" fmla="*/ 3917961 h 6839191"/>
              <a:gd name="connsiteX4479" fmla="*/ 9088229 w 12192439"/>
              <a:gd name="connsiteY4479" fmla="*/ 3928667 h 6839191"/>
              <a:gd name="connsiteX4480" fmla="*/ 9066069 w 12192439"/>
              <a:gd name="connsiteY4480" fmla="*/ 3974171 h 6839191"/>
              <a:gd name="connsiteX4481" fmla="*/ 9048320 w 12192439"/>
              <a:gd name="connsiteY4481" fmla="*/ 3963947 h 6839191"/>
              <a:gd name="connsiteX4482" fmla="*/ 9072674 w 12192439"/>
              <a:gd name="connsiteY4482" fmla="*/ 3915964 h 6839191"/>
              <a:gd name="connsiteX4483" fmla="*/ 9095535 w 12192439"/>
              <a:gd name="connsiteY4483" fmla="*/ 3870439 h 6839191"/>
              <a:gd name="connsiteX4484" fmla="*/ 9110849 w 12192439"/>
              <a:gd name="connsiteY4484" fmla="*/ 3881584 h 6839191"/>
              <a:gd name="connsiteX4485" fmla="*/ 9089194 w 12192439"/>
              <a:gd name="connsiteY4485" fmla="*/ 3926649 h 6839191"/>
              <a:gd name="connsiteX4486" fmla="*/ 9072674 w 12192439"/>
              <a:gd name="connsiteY4486" fmla="*/ 3915964 h 6839191"/>
              <a:gd name="connsiteX4487" fmla="*/ 9069229 w 12192439"/>
              <a:gd name="connsiteY4487" fmla="*/ 3913858 h 6839191"/>
              <a:gd name="connsiteX4488" fmla="*/ 9051940 w 12192439"/>
              <a:gd name="connsiteY4488" fmla="*/ 3904073 h 6839191"/>
              <a:gd name="connsiteX4489" fmla="*/ 9076008 w 12192439"/>
              <a:gd name="connsiteY4489" fmla="*/ 3857933 h 6839191"/>
              <a:gd name="connsiteX4490" fmla="*/ 9092156 w 12192439"/>
              <a:gd name="connsiteY4490" fmla="*/ 3868157 h 6839191"/>
              <a:gd name="connsiteX4491" fmla="*/ 9069229 w 12192439"/>
              <a:gd name="connsiteY4491" fmla="*/ 3913858 h 6839191"/>
              <a:gd name="connsiteX4492" fmla="*/ 9077062 w 12192439"/>
              <a:gd name="connsiteY4492" fmla="*/ 3855937 h 6839191"/>
              <a:gd name="connsiteX4493" fmla="*/ 9100603 w 12192439"/>
              <a:gd name="connsiteY4493" fmla="*/ 3810236 h 6839191"/>
              <a:gd name="connsiteX4494" fmla="*/ 9115566 w 12192439"/>
              <a:gd name="connsiteY4494" fmla="*/ 3820877 h 6839191"/>
              <a:gd name="connsiteX4495" fmla="*/ 9093165 w 12192439"/>
              <a:gd name="connsiteY4495" fmla="*/ 3866139 h 6839191"/>
              <a:gd name="connsiteX4496" fmla="*/ 9077062 w 12192439"/>
              <a:gd name="connsiteY4496" fmla="*/ 3855937 h 6839191"/>
              <a:gd name="connsiteX4497" fmla="*/ 9072454 w 12192439"/>
              <a:gd name="connsiteY4497" fmla="*/ 3855871 h 6839191"/>
              <a:gd name="connsiteX4498" fmla="*/ 9048276 w 12192439"/>
              <a:gd name="connsiteY4498" fmla="*/ 3902164 h 6839191"/>
              <a:gd name="connsiteX4499" fmla="*/ 9030088 w 12192439"/>
              <a:gd name="connsiteY4499" fmla="*/ 3893278 h 6839191"/>
              <a:gd name="connsiteX4500" fmla="*/ 9055341 w 12192439"/>
              <a:gd name="connsiteY4500" fmla="*/ 3846612 h 6839191"/>
              <a:gd name="connsiteX4501" fmla="*/ 9072454 w 12192439"/>
              <a:gd name="connsiteY4501" fmla="*/ 3855871 h 6839191"/>
              <a:gd name="connsiteX4502" fmla="*/ 9029035 w 12192439"/>
              <a:gd name="connsiteY4502" fmla="*/ 3895231 h 6839191"/>
              <a:gd name="connsiteX4503" fmla="*/ 9047245 w 12192439"/>
              <a:gd name="connsiteY4503" fmla="*/ 3904116 h 6839191"/>
              <a:gd name="connsiteX4504" fmla="*/ 9022585 w 12192439"/>
              <a:gd name="connsiteY4504" fmla="*/ 3950849 h 6839191"/>
              <a:gd name="connsiteX4505" fmla="*/ 9008543 w 12192439"/>
              <a:gd name="connsiteY4505" fmla="*/ 3944464 h 6839191"/>
              <a:gd name="connsiteX4506" fmla="*/ 9003277 w 12192439"/>
              <a:gd name="connsiteY4506" fmla="*/ 3942270 h 6839191"/>
              <a:gd name="connsiteX4507" fmla="*/ 9029035 w 12192439"/>
              <a:gd name="connsiteY4507" fmla="*/ 3895231 h 6839191"/>
              <a:gd name="connsiteX4508" fmla="*/ 9007709 w 12192439"/>
              <a:gd name="connsiteY4508" fmla="*/ 3946417 h 6839191"/>
              <a:gd name="connsiteX4509" fmla="*/ 9021597 w 12192439"/>
              <a:gd name="connsiteY4509" fmla="*/ 3952691 h 6839191"/>
              <a:gd name="connsiteX4510" fmla="*/ 8996433 w 12192439"/>
              <a:gd name="connsiteY4510" fmla="*/ 3999818 h 6839191"/>
              <a:gd name="connsiteX4511" fmla="*/ 8990333 w 12192439"/>
              <a:gd name="connsiteY4511" fmla="*/ 3997186 h 6839191"/>
              <a:gd name="connsiteX4512" fmla="*/ 8975984 w 12192439"/>
              <a:gd name="connsiteY4512" fmla="*/ 3991591 h 6839191"/>
              <a:gd name="connsiteX4513" fmla="*/ 9002247 w 12192439"/>
              <a:gd name="connsiteY4513" fmla="*/ 3944135 h 6839191"/>
              <a:gd name="connsiteX4514" fmla="*/ 9007709 w 12192439"/>
              <a:gd name="connsiteY4514" fmla="*/ 3946417 h 6839191"/>
              <a:gd name="connsiteX4515" fmla="*/ 8989543 w 12192439"/>
              <a:gd name="connsiteY4515" fmla="*/ 3999050 h 6839191"/>
              <a:gd name="connsiteX4516" fmla="*/ 8995466 w 12192439"/>
              <a:gd name="connsiteY4516" fmla="*/ 4001596 h 6839191"/>
              <a:gd name="connsiteX4517" fmla="*/ 8969885 w 12192439"/>
              <a:gd name="connsiteY4517" fmla="*/ 4049030 h 6839191"/>
              <a:gd name="connsiteX4518" fmla="*/ 8948296 w 12192439"/>
              <a:gd name="connsiteY4518" fmla="*/ 4041109 h 6839191"/>
              <a:gd name="connsiteX4519" fmla="*/ 8974997 w 12192439"/>
              <a:gd name="connsiteY4519" fmla="*/ 3993390 h 6839191"/>
              <a:gd name="connsiteX4520" fmla="*/ 8989543 w 12192439"/>
              <a:gd name="connsiteY4520" fmla="*/ 3999050 h 6839191"/>
              <a:gd name="connsiteX4521" fmla="*/ 8999285 w 12192439"/>
              <a:gd name="connsiteY4521" fmla="*/ 4003241 h 6839191"/>
              <a:gd name="connsiteX4522" fmla="*/ 9018943 w 12192439"/>
              <a:gd name="connsiteY4522" fmla="*/ 4012346 h 6839191"/>
              <a:gd name="connsiteX4523" fmla="*/ 8994524 w 12192439"/>
              <a:gd name="connsiteY4523" fmla="*/ 4059385 h 6839191"/>
              <a:gd name="connsiteX4524" fmla="*/ 8973746 w 12192439"/>
              <a:gd name="connsiteY4524" fmla="*/ 4050587 h 6839191"/>
              <a:gd name="connsiteX4525" fmla="*/ 8999285 w 12192439"/>
              <a:gd name="connsiteY4525" fmla="*/ 4003241 h 6839191"/>
              <a:gd name="connsiteX4526" fmla="*/ 9022562 w 12192439"/>
              <a:gd name="connsiteY4526" fmla="*/ 4014123 h 6839191"/>
              <a:gd name="connsiteX4527" fmla="*/ 9041540 w 12192439"/>
              <a:gd name="connsiteY4527" fmla="*/ 4023952 h 6839191"/>
              <a:gd name="connsiteX4528" fmla="*/ 9018373 w 12192439"/>
              <a:gd name="connsiteY4528" fmla="*/ 4070465 h 6839191"/>
              <a:gd name="connsiteX4529" fmla="*/ 8998209 w 12192439"/>
              <a:gd name="connsiteY4529" fmla="*/ 4061031 h 6839191"/>
              <a:gd name="connsiteX4530" fmla="*/ 9022562 w 12192439"/>
              <a:gd name="connsiteY4530" fmla="*/ 4014123 h 6839191"/>
              <a:gd name="connsiteX4531" fmla="*/ 9017517 w 12192439"/>
              <a:gd name="connsiteY4531" fmla="*/ 4072176 h 6839191"/>
              <a:gd name="connsiteX4532" fmla="*/ 8993887 w 12192439"/>
              <a:gd name="connsiteY4532" fmla="*/ 4119171 h 6839191"/>
              <a:gd name="connsiteX4533" fmla="*/ 8972518 w 12192439"/>
              <a:gd name="connsiteY4533" fmla="*/ 4110088 h 6839191"/>
              <a:gd name="connsiteX4534" fmla="*/ 8997332 w 12192439"/>
              <a:gd name="connsiteY4534" fmla="*/ 4062742 h 6839191"/>
              <a:gd name="connsiteX4535" fmla="*/ 9017517 w 12192439"/>
              <a:gd name="connsiteY4535" fmla="*/ 4072176 h 6839191"/>
              <a:gd name="connsiteX4536" fmla="*/ 8989236 w 12192439"/>
              <a:gd name="connsiteY4536" fmla="*/ 4137118 h 6839191"/>
              <a:gd name="connsiteX4537" fmla="*/ 8996651 w 12192439"/>
              <a:gd name="connsiteY4537" fmla="*/ 4122418 h 6839191"/>
              <a:gd name="connsiteX4538" fmla="*/ 9017473 w 12192439"/>
              <a:gd name="connsiteY4538" fmla="*/ 4132050 h 6839191"/>
              <a:gd name="connsiteX4539" fmla="*/ 9006108 w 12192439"/>
              <a:gd name="connsiteY4539" fmla="*/ 4155570 h 6839191"/>
              <a:gd name="connsiteX4540" fmla="*/ 8994743 w 12192439"/>
              <a:gd name="connsiteY4540" fmla="*/ 4178958 h 6839191"/>
              <a:gd name="connsiteX4541" fmla="*/ 8972605 w 12192439"/>
              <a:gd name="connsiteY4541" fmla="*/ 4169787 h 6839191"/>
              <a:gd name="connsiteX4542" fmla="*/ 8989236 w 12192439"/>
              <a:gd name="connsiteY4542" fmla="*/ 4137118 h 6839191"/>
              <a:gd name="connsiteX4543" fmla="*/ 8993777 w 12192439"/>
              <a:gd name="connsiteY4543" fmla="*/ 4180932 h 6839191"/>
              <a:gd name="connsiteX4544" fmla="*/ 8911854 w 12192439"/>
              <a:gd name="connsiteY4544" fmla="*/ 4343858 h 6839191"/>
              <a:gd name="connsiteX4545" fmla="*/ 8558665 w 12192439"/>
              <a:gd name="connsiteY4545" fmla="*/ 4961137 h 6839191"/>
              <a:gd name="connsiteX4546" fmla="*/ 8313180 w 12192439"/>
              <a:gd name="connsiteY4546" fmla="*/ 5379377 h 6839191"/>
              <a:gd name="connsiteX4547" fmla="*/ 8140623 w 12192439"/>
              <a:gd name="connsiteY4547" fmla="*/ 5703934 h 6839191"/>
              <a:gd name="connsiteX4548" fmla="*/ 8069626 w 12192439"/>
              <a:gd name="connsiteY4548" fmla="*/ 5864907 h 6839191"/>
              <a:gd name="connsiteX4549" fmla="*/ 8065304 w 12192439"/>
              <a:gd name="connsiteY4549" fmla="*/ 5875943 h 6839191"/>
              <a:gd name="connsiteX4550" fmla="*/ 8001239 w 12192439"/>
              <a:gd name="connsiteY4550" fmla="*/ 6147010 h 6839191"/>
              <a:gd name="connsiteX4551" fmla="*/ 8045624 w 12192439"/>
              <a:gd name="connsiteY4551" fmla="*/ 6258179 h 6839191"/>
              <a:gd name="connsiteX4552" fmla="*/ 8141391 w 12192439"/>
              <a:gd name="connsiteY4552" fmla="*/ 6318492 h 6839191"/>
              <a:gd name="connsiteX4553" fmla="*/ 8374020 w 12192439"/>
              <a:gd name="connsiteY4553" fmla="*/ 6352521 h 6839191"/>
              <a:gd name="connsiteX4554" fmla="*/ 8411010 w 12192439"/>
              <a:gd name="connsiteY4554" fmla="*/ 6354386 h 6839191"/>
              <a:gd name="connsiteX4555" fmla="*/ 8446728 w 12192439"/>
              <a:gd name="connsiteY4555" fmla="*/ 6356295 h 6839191"/>
              <a:gd name="connsiteX4556" fmla="*/ 8404121 w 12192439"/>
              <a:gd name="connsiteY4556" fmla="*/ 6369502 h 6839191"/>
              <a:gd name="connsiteX4557" fmla="*/ 8344159 w 12192439"/>
              <a:gd name="connsiteY4557" fmla="*/ 6367813 h 6839191"/>
              <a:gd name="connsiteX4558" fmla="*/ 8308375 w 12192439"/>
              <a:gd name="connsiteY4558" fmla="*/ 6366716 h 6839191"/>
              <a:gd name="connsiteX4559" fmla="*/ 7925656 w 12192439"/>
              <a:gd name="connsiteY4559" fmla="*/ 6165111 h 6839191"/>
              <a:gd name="connsiteX4560" fmla="*/ 7994832 w 12192439"/>
              <a:gd name="connsiteY4560" fmla="*/ 5889458 h 6839191"/>
              <a:gd name="connsiteX4561" fmla="*/ 7999396 w 12192439"/>
              <a:gd name="connsiteY4561" fmla="*/ 5878334 h 6839191"/>
              <a:gd name="connsiteX4562" fmla="*/ 8074672 w 12192439"/>
              <a:gd name="connsiteY4562" fmla="*/ 5714355 h 6839191"/>
              <a:gd name="connsiteX4563" fmla="*/ 8256795 w 12192439"/>
              <a:gd name="connsiteY4563" fmla="*/ 5383875 h 6839191"/>
              <a:gd name="connsiteX4564" fmla="*/ 8520753 w 12192439"/>
              <a:gd name="connsiteY4564" fmla="*/ 4948894 h 6839191"/>
              <a:gd name="connsiteX4565" fmla="*/ 8888664 w 12192439"/>
              <a:gd name="connsiteY4565" fmla="*/ 4329290 h 6839191"/>
              <a:gd name="connsiteX4566" fmla="*/ 8971640 w 12192439"/>
              <a:gd name="connsiteY4566" fmla="*/ 4171696 h 6839191"/>
              <a:gd name="connsiteX4567" fmla="*/ 8993777 w 12192439"/>
              <a:gd name="connsiteY4567" fmla="*/ 4180932 h 6839191"/>
              <a:gd name="connsiteX4568" fmla="*/ 8411229 w 12192439"/>
              <a:gd name="connsiteY4568" fmla="*/ 6350547 h 6839191"/>
              <a:gd name="connsiteX4569" fmla="*/ 8374195 w 12192439"/>
              <a:gd name="connsiteY4569" fmla="*/ 6348681 h 6839191"/>
              <a:gd name="connsiteX4570" fmla="*/ 8142686 w 12192439"/>
              <a:gd name="connsiteY4570" fmla="*/ 6314872 h 6839191"/>
              <a:gd name="connsiteX4571" fmla="*/ 8005078 w 12192439"/>
              <a:gd name="connsiteY4571" fmla="*/ 6146747 h 6839191"/>
              <a:gd name="connsiteX4572" fmla="*/ 8068879 w 12192439"/>
              <a:gd name="connsiteY4572" fmla="*/ 5877347 h 6839191"/>
              <a:gd name="connsiteX4573" fmla="*/ 8073224 w 12192439"/>
              <a:gd name="connsiteY4573" fmla="*/ 5866311 h 6839191"/>
              <a:gd name="connsiteX4574" fmla="*/ 8144090 w 12192439"/>
              <a:gd name="connsiteY4574" fmla="*/ 5705601 h 6839191"/>
              <a:gd name="connsiteX4575" fmla="*/ 8316537 w 12192439"/>
              <a:gd name="connsiteY4575" fmla="*/ 5381264 h 6839191"/>
              <a:gd name="connsiteX4576" fmla="*/ 8561978 w 12192439"/>
              <a:gd name="connsiteY4576" fmla="*/ 4963133 h 6839191"/>
              <a:gd name="connsiteX4577" fmla="*/ 8915277 w 12192439"/>
              <a:gd name="connsiteY4577" fmla="*/ 4345635 h 6839191"/>
              <a:gd name="connsiteX4578" fmla="*/ 8997310 w 12192439"/>
              <a:gd name="connsiteY4578" fmla="*/ 4182446 h 6839191"/>
              <a:gd name="connsiteX4579" fmla="*/ 9018964 w 12192439"/>
              <a:gd name="connsiteY4579" fmla="*/ 4192100 h 6839191"/>
              <a:gd name="connsiteX4580" fmla="*/ 8938533 w 12192439"/>
              <a:gd name="connsiteY4580" fmla="*/ 4360313 h 6839191"/>
              <a:gd name="connsiteX4581" fmla="*/ 8600724 w 12192439"/>
              <a:gd name="connsiteY4581" fmla="*/ 4974761 h 6839191"/>
              <a:gd name="connsiteX4582" fmla="*/ 8372989 w 12192439"/>
              <a:gd name="connsiteY4582" fmla="*/ 5376876 h 6839191"/>
              <a:gd name="connsiteX4583" fmla="*/ 8210085 w 12192439"/>
              <a:gd name="connsiteY4583" fmla="*/ 5695290 h 6839191"/>
              <a:gd name="connsiteX4584" fmla="*/ 8143519 w 12192439"/>
              <a:gd name="connsiteY4584" fmla="*/ 5852972 h 6839191"/>
              <a:gd name="connsiteX4585" fmla="*/ 8139438 w 12192439"/>
              <a:gd name="connsiteY4585" fmla="*/ 5863876 h 6839191"/>
              <a:gd name="connsiteX4586" fmla="*/ 8080749 w 12192439"/>
              <a:gd name="connsiteY4586" fmla="*/ 6128668 h 6839191"/>
              <a:gd name="connsiteX4587" fmla="*/ 8123971 w 12192439"/>
              <a:gd name="connsiteY4587" fmla="*/ 6236898 h 6839191"/>
              <a:gd name="connsiteX4588" fmla="*/ 8215943 w 12192439"/>
              <a:gd name="connsiteY4588" fmla="*/ 6296969 h 6839191"/>
              <a:gd name="connsiteX4589" fmla="*/ 8439905 w 12192439"/>
              <a:gd name="connsiteY4589" fmla="*/ 6334333 h 6839191"/>
              <a:gd name="connsiteX4590" fmla="*/ 8477992 w 12192439"/>
              <a:gd name="connsiteY4590" fmla="*/ 6337032 h 6839191"/>
              <a:gd name="connsiteX4591" fmla="*/ 8501929 w 12192439"/>
              <a:gd name="connsiteY4591" fmla="*/ 6338874 h 6839191"/>
              <a:gd name="connsiteX4592" fmla="*/ 8457501 w 12192439"/>
              <a:gd name="connsiteY4592" fmla="*/ 6352916 h 6839191"/>
              <a:gd name="connsiteX4593" fmla="*/ 8411229 w 12192439"/>
              <a:gd name="connsiteY4593" fmla="*/ 6350547 h 6839191"/>
              <a:gd name="connsiteX4594" fmla="*/ 8478300 w 12192439"/>
              <a:gd name="connsiteY4594" fmla="*/ 6333302 h 6839191"/>
              <a:gd name="connsiteX4595" fmla="*/ 8440168 w 12192439"/>
              <a:gd name="connsiteY4595" fmla="*/ 6330581 h 6839191"/>
              <a:gd name="connsiteX4596" fmla="*/ 8217281 w 12192439"/>
              <a:gd name="connsiteY4596" fmla="*/ 6293481 h 6839191"/>
              <a:gd name="connsiteX4597" fmla="*/ 8084479 w 12192439"/>
              <a:gd name="connsiteY4597" fmla="*/ 6128405 h 6839191"/>
              <a:gd name="connsiteX4598" fmla="*/ 8142949 w 12192439"/>
              <a:gd name="connsiteY4598" fmla="*/ 5865192 h 6839191"/>
              <a:gd name="connsiteX4599" fmla="*/ 8147030 w 12192439"/>
              <a:gd name="connsiteY4599" fmla="*/ 5854288 h 6839191"/>
              <a:gd name="connsiteX4600" fmla="*/ 8213485 w 12192439"/>
              <a:gd name="connsiteY4600" fmla="*/ 5696847 h 6839191"/>
              <a:gd name="connsiteX4601" fmla="*/ 8376280 w 12192439"/>
              <a:gd name="connsiteY4601" fmla="*/ 5378653 h 6839191"/>
              <a:gd name="connsiteX4602" fmla="*/ 8603972 w 12192439"/>
              <a:gd name="connsiteY4602" fmla="*/ 4976649 h 6839191"/>
              <a:gd name="connsiteX4603" fmla="*/ 8941889 w 12192439"/>
              <a:gd name="connsiteY4603" fmla="*/ 4361980 h 6839191"/>
              <a:gd name="connsiteX4604" fmla="*/ 9022365 w 12192439"/>
              <a:gd name="connsiteY4604" fmla="*/ 4193635 h 6839191"/>
              <a:gd name="connsiteX4605" fmla="*/ 9043537 w 12192439"/>
              <a:gd name="connsiteY4605" fmla="*/ 4203662 h 6839191"/>
              <a:gd name="connsiteX4606" fmla="*/ 8965190 w 12192439"/>
              <a:gd name="connsiteY4606" fmla="*/ 4376790 h 6839191"/>
              <a:gd name="connsiteX4607" fmla="*/ 8643485 w 12192439"/>
              <a:gd name="connsiteY4607" fmla="*/ 4987728 h 6839191"/>
              <a:gd name="connsiteX4608" fmla="*/ 8432797 w 12192439"/>
              <a:gd name="connsiteY4608" fmla="*/ 5374375 h 6839191"/>
              <a:gd name="connsiteX4609" fmla="*/ 8279568 w 12192439"/>
              <a:gd name="connsiteY4609" fmla="*/ 5686623 h 6839191"/>
              <a:gd name="connsiteX4610" fmla="*/ 8217391 w 12192439"/>
              <a:gd name="connsiteY4610" fmla="*/ 5841036 h 6839191"/>
              <a:gd name="connsiteX4611" fmla="*/ 8213573 w 12192439"/>
              <a:gd name="connsiteY4611" fmla="*/ 5851787 h 6839191"/>
              <a:gd name="connsiteX4612" fmla="*/ 8160238 w 12192439"/>
              <a:gd name="connsiteY4612" fmla="*/ 6110349 h 6839191"/>
              <a:gd name="connsiteX4613" fmla="*/ 8202362 w 12192439"/>
              <a:gd name="connsiteY4613" fmla="*/ 6215638 h 6839191"/>
              <a:gd name="connsiteX4614" fmla="*/ 8290560 w 12192439"/>
              <a:gd name="connsiteY4614" fmla="*/ 6275446 h 6839191"/>
              <a:gd name="connsiteX4615" fmla="*/ 8505966 w 12192439"/>
              <a:gd name="connsiteY4615" fmla="*/ 6316057 h 6839191"/>
              <a:gd name="connsiteX4616" fmla="*/ 8544975 w 12192439"/>
              <a:gd name="connsiteY4616" fmla="*/ 6319677 h 6839191"/>
              <a:gd name="connsiteX4617" fmla="*/ 8557700 w 12192439"/>
              <a:gd name="connsiteY4617" fmla="*/ 6320972 h 6839191"/>
              <a:gd name="connsiteX4618" fmla="*/ 8511583 w 12192439"/>
              <a:gd name="connsiteY4618" fmla="*/ 6335803 h 6839191"/>
              <a:gd name="connsiteX4619" fmla="*/ 8478300 w 12192439"/>
              <a:gd name="connsiteY4619" fmla="*/ 6333302 h 6839191"/>
              <a:gd name="connsiteX4620" fmla="*/ 8545370 w 12192439"/>
              <a:gd name="connsiteY4620" fmla="*/ 6316035 h 6839191"/>
              <a:gd name="connsiteX4621" fmla="*/ 8506273 w 12192439"/>
              <a:gd name="connsiteY4621" fmla="*/ 6312415 h 6839191"/>
              <a:gd name="connsiteX4622" fmla="*/ 8291942 w 12192439"/>
              <a:gd name="connsiteY4622" fmla="*/ 6272046 h 6839191"/>
              <a:gd name="connsiteX4623" fmla="*/ 8163901 w 12192439"/>
              <a:gd name="connsiteY4623" fmla="*/ 6110041 h 6839191"/>
              <a:gd name="connsiteX4624" fmla="*/ 8217018 w 12192439"/>
              <a:gd name="connsiteY4624" fmla="*/ 5852994 h 6839191"/>
              <a:gd name="connsiteX4625" fmla="*/ 8220835 w 12192439"/>
              <a:gd name="connsiteY4625" fmla="*/ 5842243 h 6839191"/>
              <a:gd name="connsiteX4626" fmla="*/ 8282903 w 12192439"/>
              <a:gd name="connsiteY4626" fmla="*/ 5688093 h 6839191"/>
              <a:gd name="connsiteX4627" fmla="*/ 8436022 w 12192439"/>
              <a:gd name="connsiteY4627" fmla="*/ 5376042 h 6839191"/>
              <a:gd name="connsiteX4628" fmla="*/ 8646689 w 12192439"/>
              <a:gd name="connsiteY4628" fmla="*/ 4989505 h 6839191"/>
              <a:gd name="connsiteX4629" fmla="*/ 8968503 w 12192439"/>
              <a:gd name="connsiteY4629" fmla="*/ 4378325 h 6839191"/>
              <a:gd name="connsiteX4630" fmla="*/ 9046828 w 12192439"/>
              <a:gd name="connsiteY4630" fmla="*/ 4205242 h 6839191"/>
              <a:gd name="connsiteX4631" fmla="*/ 9067562 w 12192439"/>
              <a:gd name="connsiteY4631" fmla="*/ 4215619 h 6839191"/>
              <a:gd name="connsiteX4632" fmla="*/ 9067276 w 12192439"/>
              <a:gd name="connsiteY4632" fmla="*/ 4216255 h 6839191"/>
              <a:gd name="connsiteX4633" fmla="*/ 8991847 w 12192439"/>
              <a:gd name="connsiteY4633" fmla="*/ 4393245 h 6839191"/>
              <a:gd name="connsiteX4634" fmla="*/ 8686926 w 12192439"/>
              <a:gd name="connsiteY4634" fmla="*/ 5000080 h 6839191"/>
              <a:gd name="connsiteX4635" fmla="*/ 8492605 w 12192439"/>
              <a:gd name="connsiteY4635" fmla="*/ 5371852 h 6839191"/>
              <a:gd name="connsiteX4636" fmla="*/ 8349030 w 12192439"/>
              <a:gd name="connsiteY4636" fmla="*/ 5677957 h 6839191"/>
              <a:gd name="connsiteX4637" fmla="*/ 8291284 w 12192439"/>
              <a:gd name="connsiteY4637" fmla="*/ 5829101 h 6839191"/>
              <a:gd name="connsiteX4638" fmla="*/ 8287752 w 12192439"/>
              <a:gd name="connsiteY4638" fmla="*/ 5839632 h 6839191"/>
              <a:gd name="connsiteX4639" fmla="*/ 8239770 w 12192439"/>
              <a:gd name="connsiteY4639" fmla="*/ 6092007 h 6839191"/>
              <a:gd name="connsiteX4640" fmla="*/ 8365310 w 12192439"/>
              <a:gd name="connsiteY4640" fmla="*/ 6253901 h 6839191"/>
              <a:gd name="connsiteX4641" fmla="*/ 8572181 w 12192439"/>
              <a:gd name="connsiteY4641" fmla="*/ 6297693 h 6839191"/>
              <a:gd name="connsiteX4642" fmla="*/ 8611979 w 12192439"/>
              <a:gd name="connsiteY4642" fmla="*/ 6302323 h 6839191"/>
              <a:gd name="connsiteX4643" fmla="*/ 8614086 w 12192439"/>
              <a:gd name="connsiteY4643" fmla="*/ 6302586 h 6839191"/>
              <a:gd name="connsiteX4644" fmla="*/ 8566366 w 12192439"/>
              <a:gd name="connsiteY4644" fmla="*/ 6318163 h 6839191"/>
              <a:gd name="connsiteX4645" fmla="*/ 8545370 w 12192439"/>
              <a:gd name="connsiteY4645" fmla="*/ 6316035 h 6839191"/>
              <a:gd name="connsiteX4646" fmla="*/ 8626087 w 12192439"/>
              <a:gd name="connsiteY4646" fmla="*/ 6304100 h 6839191"/>
              <a:gd name="connsiteX4647" fmla="*/ 8644429 w 12192439"/>
              <a:gd name="connsiteY4647" fmla="*/ 6306294 h 6839191"/>
              <a:gd name="connsiteX4648" fmla="*/ 8597916 w 12192439"/>
              <a:gd name="connsiteY4648" fmla="*/ 6320994 h 6839191"/>
              <a:gd name="connsiteX4649" fmla="*/ 8579442 w 12192439"/>
              <a:gd name="connsiteY4649" fmla="*/ 6319370 h 6839191"/>
              <a:gd name="connsiteX4650" fmla="*/ 8626087 w 12192439"/>
              <a:gd name="connsiteY4650" fmla="*/ 6304100 h 6839191"/>
              <a:gd name="connsiteX4651" fmla="*/ 8633985 w 12192439"/>
              <a:gd name="connsiteY4651" fmla="*/ 6301489 h 6839191"/>
              <a:gd name="connsiteX4652" fmla="*/ 8682253 w 12192439"/>
              <a:gd name="connsiteY4652" fmla="*/ 6285451 h 6839191"/>
              <a:gd name="connsiteX4653" fmla="*/ 8700748 w 12192439"/>
              <a:gd name="connsiteY4653" fmla="*/ 6288259 h 6839191"/>
              <a:gd name="connsiteX4654" fmla="*/ 8652700 w 12192439"/>
              <a:gd name="connsiteY4654" fmla="*/ 6303683 h 6839191"/>
              <a:gd name="connsiteX4655" fmla="*/ 8633985 w 12192439"/>
              <a:gd name="connsiteY4655" fmla="*/ 6301489 h 6839191"/>
              <a:gd name="connsiteX4656" fmla="*/ 8712267 w 12192439"/>
              <a:gd name="connsiteY4656" fmla="*/ 6289904 h 6839191"/>
              <a:gd name="connsiteX4657" fmla="*/ 8732035 w 12192439"/>
              <a:gd name="connsiteY4657" fmla="*/ 6292581 h 6839191"/>
              <a:gd name="connsiteX4658" fmla="*/ 8685324 w 12192439"/>
              <a:gd name="connsiteY4658" fmla="*/ 6307105 h 6839191"/>
              <a:gd name="connsiteX4659" fmla="*/ 8665162 w 12192439"/>
              <a:gd name="connsiteY4659" fmla="*/ 6305021 h 6839191"/>
              <a:gd name="connsiteX4660" fmla="*/ 8712267 w 12192439"/>
              <a:gd name="connsiteY4660" fmla="*/ 6289904 h 6839191"/>
              <a:gd name="connsiteX4661" fmla="*/ 8719748 w 12192439"/>
              <a:gd name="connsiteY4661" fmla="*/ 6287469 h 6839191"/>
              <a:gd name="connsiteX4662" fmla="*/ 8768389 w 12192439"/>
              <a:gd name="connsiteY4662" fmla="*/ 6271607 h 6839191"/>
              <a:gd name="connsiteX4663" fmla="*/ 8788135 w 12192439"/>
              <a:gd name="connsiteY4663" fmla="*/ 6274920 h 6839191"/>
              <a:gd name="connsiteX4664" fmla="*/ 8739889 w 12192439"/>
              <a:gd name="connsiteY4664" fmla="*/ 6290124 h 6839191"/>
              <a:gd name="connsiteX4665" fmla="*/ 8719748 w 12192439"/>
              <a:gd name="connsiteY4665" fmla="*/ 6287469 h 6839191"/>
              <a:gd name="connsiteX4666" fmla="*/ 8799017 w 12192439"/>
              <a:gd name="connsiteY4666" fmla="*/ 6276719 h 6839191"/>
              <a:gd name="connsiteX4667" fmla="*/ 8818390 w 12192439"/>
              <a:gd name="connsiteY4667" fmla="*/ 6279659 h 6839191"/>
              <a:gd name="connsiteX4668" fmla="*/ 8771417 w 12192439"/>
              <a:gd name="connsiteY4668" fmla="*/ 6293941 h 6839191"/>
              <a:gd name="connsiteX4669" fmla="*/ 8751824 w 12192439"/>
              <a:gd name="connsiteY4669" fmla="*/ 6291638 h 6839191"/>
              <a:gd name="connsiteX4670" fmla="*/ 8799017 w 12192439"/>
              <a:gd name="connsiteY4670" fmla="*/ 6276719 h 6839191"/>
              <a:gd name="connsiteX4671" fmla="*/ 8806213 w 12192439"/>
              <a:gd name="connsiteY4671" fmla="*/ 6274415 h 6839191"/>
              <a:gd name="connsiteX4672" fmla="*/ 8854964 w 12192439"/>
              <a:gd name="connsiteY4672" fmla="*/ 6258816 h 6839191"/>
              <a:gd name="connsiteX4673" fmla="*/ 8874227 w 12192439"/>
              <a:gd name="connsiteY4673" fmla="*/ 6262414 h 6839191"/>
              <a:gd name="connsiteX4674" fmla="*/ 8825850 w 12192439"/>
              <a:gd name="connsiteY4674" fmla="*/ 6277355 h 6839191"/>
              <a:gd name="connsiteX4675" fmla="*/ 8806213 w 12192439"/>
              <a:gd name="connsiteY4675" fmla="*/ 6274415 h 6839191"/>
              <a:gd name="connsiteX4676" fmla="*/ 8861480 w 12192439"/>
              <a:gd name="connsiteY4676" fmla="*/ 6256710 h 6839191"/>
              <a:gd name="connsiteX4677" fmla="*/ 8911635 w 12192439"/>
              <a:gd name="connsiteY4677" fmla="*/ 6240430 h 6839191"/>
              <a:gd name="connsiteX4678" fmla="*/ 8930810 w 12192439"/>
              <a:gd name="connsiteY4678" fmla="*/ 6244709 h 6839191"/>
              <a:gd name="connsiteX4679" fmla="*/ 8881006 w 12192439"/>
              <a:gd name="connsiteY4679" fmla="*/ 6260307 h 6839191"/>
              <a:gd name="connsiteX4680" fmla="*/ 8861480 w 12192439"/>
              <a:gd name="connsiteY4680" fmla="*/ 6256710 h 6839191"/>
              <a:gd name="connsiteX4681" fmla="*/ 8940486 w 12192439"/>
              <a:gd name="connsiteY4681" fmla="*/ 6246793 h 6839191"/>
              <a:gd name="connsiteX4682" fmla="*/ 8959793 w 12192439"/>
              <a:gd name="connsiteY4682" fmla="*/ 6250808 h 6839191"/>
              <a:gd name="connsiteX4683" fmla="*/ 8911261 w 12192439"/>
              <a:gd name="connsiteY4683" fmla="*/ 6265464 h 6839191"/>
              <a:gd name="connsiteX4684" fmla="*/ 8891559 w 12192439"/>
              <a:gd name="connsiteY4684" fmla="*/ 6262151 h 6839191"/>
              <a:gd name="connsiteX4685" fmla="*/ 8940486 w 12192439"/>
              <a:gd name="connsiteY4685" fmla="*/ 6246793 h 6839191"/>
              <a:gd name="connsiteX4686" fmla="*/ 8969797 w 12192439"/>
              <a:gd name="connsiteY4686" fmla="*/ 6252782 h 6839191"/>
              <a:gd name="connsiteX4687" fmla="*/ 8989236 w 12192439"/>
              <a:gd name="connsiteY4687" fmla="*/ 6256512 h 6839191"/>
              <a:gd name="connsiteX4688" fmla="*/ 8941933 w 12192439"/>
              <a:gd name="connsiteY4688" fmla="*/ 6270246 h 6839191"/>
              <a:gd name="connsiteX4689" fmla="*/ 8922100 w 12192439"/>
              <a:gd name="connsiteY4689" fmla="*/ 6267219 h 6839191"/>
              <a:gd name="connsiteX4690" fmla="*/ 8969797 w 12192439"/>
              <a:gd name="connsiteY4690" fmla="*/ 6252782 h 6839191"/>
              <a:gd name="connsiteX4691" fmla="*/ 8976314 w 12192439"/>
              <a:gd name="connsiteY4691" fmla="*/ 6250808 h 6839191"/>
              <a:gd name="connsiteX4692" fmla="*/ 9025459 w 12192439"/>
              <a:gd name="connsiteY4692" fmla="*/ 6235735 h 6839191"/>
              <a:gd name="connsiteX4693" fmla="*/ 9044810 w 12192439"/>
              <a:gd name="connsiteY4693" fmla="*/ 6240145 h 6839191"/>
              <a:gd name="connsiteX4694" fmla="*/ 8996059 w 12192439"/>
              <a:gd name="connsiteY4694" fmla="*/ 6254516 h 6839191"/>
              <a:gd name="connsiteX4695" fmla="*/ 8976314 w 12192439"/>
              <a:gd name="connsiteY4695" fmla="*/ 6250808 h 6839191"/>
              <a:gd name="connsiteX4696" fmla="*/ 9021993 w 12192439"/>
              <a:gd name="connsiteY4696" fmla="*/ 6231786 h 6839191"/>
              <a:gd name="connsiteX4697" fmla="*/ 9002619 w 12192439"/>
              <a:gd name="connsiteY4697" fmla="*/ 6227091 h 6839191"/>
              <a:gd name="connsiteX4698" fmla="*/ 9054331 w 12192439"/>
              <a:gd name="connsiteY4698" fmla="*/ 6210526 h 6839191"/>
              <a:gd name="connsiteX4699" fmla="*/ 9073222 w 12192439"/>
              <a:gd name="connsiteY4699" fmla="*/ 6215945 h 6839191"/>
              <a:gd name="connsiteX4700" fmla="*/ 9021993 w 12192439"/>
              <a:gd name="connsiteY4700" fmla="*/ 6231786 h 6839191"/>
              <a:gd name="connsiteX4701" fmla="*/ 9016200 w 12192439"/>
              <a:gd name="connsiteY4701" fmla="*/ 6233563 h 6839191"/>
              <a:gd name="connsiteX4702" fmla="*/ 8966243 w 12192439"/>
              <a:gd name="connsiteY4702" fmla="*/ 6248855 h 6839191"/>
              <a:gd name="connsiteX4703" fmla="*/ 8946673 w 12192439"/>
              <a:gd name="connsiteY4703" fmla="*/ 6244862 h 6839191"/>
              <a:gd name="connsiteX4704" fmla="*/ 8997068 w 12192439"/>
              <a:gd name="connsiteY4704" fmla="*/ 6228868 h 6839191"/>
              <a:gd name="connsiteX4705" fmla="*/ 9016200 w 12192439"/>
              <a:gd name="connsiteY4705" fmla="*/ 6233563 h 6839191"/>
              <a:gd name="connsiteX4706" fmla="*/ 8936910 w 12192439"/>
              <a:gd name="connsiteY4706" fmla="*/ 6242799 h 6839191"/>
              <a:gd name="connsiteX4707" fmla="*/ 8917515 w 12192439"/>
              <a:gd name="connsiteY4707" fmla="*/ 6238521 h 6839191"/>
              <a:gd name="connsiteX4708" fmla="*/ 8969095 w 12192439"/>
              <a:gd name="connsiteY4708" fmla="*/ 6221628 h 6839191"/>
              <a:gd name="connsiteX4709" fmla="*/ 8988051 w 12192439"/>
              <a:gd name="connsiteY4709" fmla="*/ 6226586 h 6839191"/>
              <a:gd name="connsiteX4710" fmla="*/ 8936910 w 12192439"/>
              <a:gd name="connsiteY4710" fmla="*/ 6242799 h 6839191"/>
              <a:gd name="connsiteX4711" fmla="*/ 8908080 w 12192439"/>
              <a:gd name="connsiteY4711" fmla="*/ 6236349 h 6839191"/>
              <a:gd name="connsiteX4712" fmla="*/ 8888576 w 12192439"/>
              <a:gd name="connsiteY4712" fmla="*/ 6231720 h 6839191"/>
              <a:gd name="connsiteX4713" fmla="*/ 8941254 w 12192439"/>
              <a:gd name="connsiteY4713" fmla="*/ 6213949 h 6839191"/>
              <a:gd name="connsiteX4714" fmla="*/ 8946936 w 12192439"/>
              <a:gd name="connsiteY4714" fmla="*/ 6215506 h 6839191"/>
              <a:gd name="connsiteX4715" fmla="*/ 8960385 w 12192439"/>
              <a:gd name="connsiteY4715" fmla="*/ 6219236 h 6839191"/>
              <a:gd name="connsiteX4716" fmla="*/ 8908080 w 12192439"/>
              <a:gd name="connsiteY4716" fmla="*/ 6236349 h 6839191"/>
              <a:gd name="connsiteX4717" fmla="*/ 8882915 w 12192439"/>
              <a:gd name="connsiteY4717" fmla="*/ 6233607 h 6839191"/>
              <a:gd name="connsiteX4718" fmla="*/ 8902244 w 12192439"/>
              <a:gd name="connsiteY4718" fmla="*/ 6238236 h 6839191"/>
              <a:gd name="connsiteX4719" fmla="*/ 8851234 w 12192439"/>
              <a:gd name="connsiteY4719" fmla="*/ 6254757 h 6839191"/>
              <a:gd name="connsiteX4720" fmla="*/ 8831444 w 12192439"/>
              <a:gd name="connsiteY4720" fmla="*/ 6250808 h 6839191"/>
              <a:gd name="connsiteX4721" fmla="*/ 8882915 w 12192439"/>
              <a:gd name="connsiteY4721" fmla="*/ 6233607 h 6839191"/>
              <a:gd name="connsiteX4722" fmla="*/ 8844805 w 12192439"/>
              <a:gd name="connsiteY4722" fmla="*/ 6256819 h 6839191"/>
              <a:gd name="connsiteX4723" fmla="*/ 8795200 w 12192439"/>
              <a:gd name="connsiteY4723" fmla="*/ 6272682 h 6839191"/>
              <a:gd name="connsiteX4724" fmla="*/ 8775212 w 12192439"/>
              <a:gd name="connsiteY4724" fmla="*/ 6269369 h 6839191"/>
              <a:gd name="connsiteX4725" fmla="*/ 8825257 w 12192439"/>
              <a:gd name="connsiteY4725" fmla="*/ 6252848 h 6839191"/>
              <a:gd name="connsiteX4726" fmla="*/ 8844805 w 12192439"/>
              <a:gd name="connsiteY4726" fmla="*/ 6256819 h 6839191"/>
              <a:gd name="connsiteX4727" fmla="*/ 8764484 w 12192439"/>
              <a:gd name="connsiteY4727" fmla="*/ 6267526 h 6839191"/>
              <a:gd name="connsiteX4728" fmla="*/ 8746559 w 12192439"/>
              <a:gd name="connsiteY4728" fmla="*/ 6264301 h 6839191"/>
              <a:gd name="connsiteX4729" fmla="*/ 8745659 w 12192439"/>
              <a:gd name="connsiteY4729" fmla="*/ 6264125 h 6839191"/>
              <a:gd name="connsiteX4730" fmla="*/ 8796406 w 12192439"/>
              <a:gd name="connsiteY4730" fmla="*/ 6246837 h 6839191"/>
              <a:gd name="connsiteX4731" fmla="*/ 8812949 w 12192439"/>
              <a:gd name="connsiteY4731" fmla="*/ 6250237 h 6839191"/>
              <a:gd name="connsiteX4732" fmla="*/ 8815406 w 12192439"/>
              <a:gd name="connsiteY4732" fmla="*/ 6250764 h 6839191"/>
              <a:gd name="connsiteX4733" fmla="*/ 8764484 w 12192439"/>
              <a:gd name="connsiteY4733" fmla="*/ 6267526 h 6839191"/>
              <a:gd name="connsiteX4734" fmla="*/ 8745945 w 12192439"/>
              <a:gd name="connsiteY4734" fmla="*/ 6267614 h 6839191"/>
              <a:gd name="connsiteX4735" fmla="*/ 8757814 w 12192439"/>
              <a:gd name="connsiteY4735" fmla="*/ 6269720 h 6839191"/>
              <a:gd name="connsiteX4736" fmla="*/ 8708251 w 12192439"/>
              <a:gd name="connsiteY4736" fmla="*/ 6285846 h 6839191"/>
              <a:gd name="connsiteX4737" fmla="*/ 8689427 w 12192439"/>
              <a:gd name="connsiteY4737" fmla="*/ 6283059 h 6839191"/>
              <a:gd name="connsiteX4738" fmla="*/ 8739055 w 12192439"/>
              <a:gd name="connsiteY4738" fmla="*/ 6266363 h 6839191"/>
              <a:gd name="connsiteX4739" fmla="*/ 8745945 w 12192439"/>
              <a:gd name="connsiteY4739" fmla="*/ 6267614 h 6839191"/>
              <a:gd name="connsiteX4740" fmla="*/ 9112823 w 12192439"/>
              <a:gd name="connsiteY4740" fmla="*/ 4237493 h 6839191"/>
              <a:gd name="connsiteX4741" fmla="*/ 9094876 w 12192439"/>
              <a:gd name="connsiteY4741" fmla="*/ 4227445 h 6839191"/>
              <a:gd name="connsiteX4742" fmla="*/ 9111529 w 12192439"/>
              <a:gd name="connsiteY4742" fmla="*/ 4184179 h 6839191"/>
              <a:gd name="connsiteX4743" fmla="*/ 9129695 w 12192439"/>
              <a:gd name="connsiteY4743" fmla="*/ 4196158 h 6839191"/>
              <a:gd name="connsiteX4744" fmla="*/ 9114601 w 12192439"/>
              <a:gd name="connsiteY4744" fmla="*/ 4238525 h 6839191"/>
              <a:gd name="connsiteX4745" fmla="*/ 9112823 w 12192439"/>
              <a:gd name="connsiteY4745" fmla="*/ 4237493 h 6839191"/>
              <a:gd name="connsiteX4746" fmla="*/ 9112231 w 12192439"/>
              <a:gd name="connsiteY4746" fmla="*/ 4182314 h 6839191"/>
              <a:gd name="connsiteX4747" fmla="*/ 9128533 w 12192439"/>
              <a:gd name="connsiteY4747" fmla="*/ 4139532 h 6839191"/>
              <a:gd name="connsiteX4748" fmla="*/ 9145162 w 12192439"/>
              <a:gd name="connsiteY4748" fmla="*/ 4152257 h 6839191"/>
              <a:gd name="connsiteX4749" fmla="*/ 9130397 w 12192439"/>
              <a:gd name="connsiteY4749" fmla="*/ 4194228 h 6839191"/>
              <a:gd name="connsiteX4750" fmla="*/ 9112231 w 12192439"/>
              <a:gd name="connsiteY4750" fmla="*/ 4182314 h 6839191"/>
              <a:gd name="connsiteX4751" fmla="*/ 9109269 w 12192439"/>
              <a:gd name="connsiteY4751" fmla="*/ 4180406 h 6839191"/>
              <a:gd name="connsiteX4752" fmla="*/ 9090576 w 12192439"/>
              <a:gd name="connsiteY4752" fmla="*/ 4168953 h 6839191"/>
              <a:gd name="connsiteX4753" fmla="*/ 9108413 w 12192439"/>
              <a:gd name="connsiteY4753" fmla="*/ 4125139 h 6839191"/>
              <a:gd name="connsiteX4754" fmla="*/ 9125636 w 12192439"/>
              <a:gd name="connsiteY4754" fmla="*/ 4137382 h 6839191"/>
              <a:gd name="connsiteX4755" fmla="*/ 9109269 w 12192439"/>
              <a:gd name="connsiteY4755" fmla="*/ 4180406 h 6839191"/>
              <a:gd name="connsiteX4756" fmla="*/ 9087483 w 12192439"/>
              <a:gd name="connsiteY4756" fmla="*/ 4167132 h 6839191"/>
              <a:gd name="connsiteX4757" fmla="*/ 9068286 w 12192439"/>
              <a:gd name="connsiteY4757" fmla="*/ 4156140 h 6839191"/>
              <a:gd name="connsiteX4758" fmla="*/ 9087637 w 12192439"/>
              <a:gd name="connsiteY4758" fmla="*/ 4111405 h 6839191"/>
              <a:gd name="connsiteX4759" fmla="*/ 9105408 w 12192439"/>
              <a:gd name="connsiteY4759" fmla="*/ 4123099 h 6839191"/>
              <a:gd name="connsiteX4760" fmla="*/ 9087483 w 12192439"/>
              <a:gd name="connsiteY4760" fmla="*/ 4167132 h 6839191"/>
              <a:gd name="connsiteX4761" fmla="*/ 9088426 w 12192439"/>
              <a:gd name="connsiteY4761" fmla="*/ 4109606 h 6839191"/>
              <a:gd name="connsiteX4762" fmla="*/ 9107272 w 12192439"/>
              <a:gd name="connsiteY4762" fmla="*/ 4065594 h 6839191"/>
              <a:gd name="connsiteX4763" fmla="*/ 9123574 w 12192439"/>
              <a:gd name="connsiteY4763" fmla="*/ 4077990 h 6839191"/>
              <a:gd name="connsiteX4764" fmla="*/ 9106154 w 12192439"/>
              <a:gd name="connsiteY4764" fmla="*/ 4121277 h 6839191"/>
              <a:gd name="connsiteX4765" fmla="*/ 9088426 w 12192439"/>
              <a:gd name="connsiteY4765" fmla="*/ 4109606 h 6839191"/>
              <a:gd name="connsiteX4766" fmla="*/ 9085311 w 12192439"/>
              <a:gd name="connsiteY4766" fmla="*/ 4107631 h 6839191"/>
              <a:gd name="connsiteX4767" fmla="*/ 9066991 w 12192439"/>
              <a:gd name="connsiteY4767" fmla="*/ 4096486 h 6839191"/>
              <a:gd name="connsiteX4768" fmla="*/ 9087285 w 12192439"/>
              <a:gd name="connsiteY4768" fmla="*/ 4051597 h 6839191"/>
              <a:gd name="connsiteX4769" fmla="*/ 9104245 w 12192439"/>
              <a:gd name="connsiteY4769" fmla="*/ 4063400 h 6839191"/>
              <a:gd name="connsiteX4770" fmla="*/ 9085311 w 12192439"/>
              <a:gd name="connsiteY4770" fmla="*/ 4107631 h 6839191"/>
              <a:gd name="connsiteX4771" fmla="*/ 9088163 w 12192439"/>
              <a:gd name="connsiteY4771" fmla="*/ 4049644 h 6839191"/>
              <a:gd name="connsiteX4772" fmla="*/ 9108084 w 12192439"/>
              <a:gd name="connsiteY4772" fmla="*/ 4005106 h 6839191"/>
              <a:gd name="connsiteX4773" fmla="*/ 9123662 w 12192439"/>
              <a:gd name="connsiteY4773" fmla="*/ 4017458 h 6839191"/>
              <a:gd name="connsiteX4774" fmla="*/ 9105101 w 12192439"/>
              <a:gd name="connsiteY4774" fmla="*/ 4061382 h 6839191"/>
              <a:gd name="connsiteX4775" fmla="*/ 9088163 w 12192439"/>
              <a:gd name="connsiteY4775" fmla="*/ 4049644 h 6839191"/>
              <a:gd name="connsiteX4776" fmla="*/ 9084982 w 12192439"/>
              <a:gd name="connsiteY4776" fmla="*/ 4047559 h 6839191"/>
              <a:gd name="connsiteX4777" fmla="*/ 9067407 w 12192439"/>
              <a:gd name="connsiteY4777" fmla="*/ 4036436 h 6839191"/>
              <a:gd name="connsiteX4778" fmla="*/ 9088711 w 12192439"/>
              <a:gd name="connsiteY4778" fmla="*/ 3991130 h 6839191"/>
              <a:gd name="connsiteX4779" fmla="*/ 9105013 w 12192439"/>
              <a:gd name="connsiteY4779" fmla="*/ 4002802 h 6839191"/>
              <a:gd name="connsiteX4780" fmla="*/ 9084982 w 12192439"/>
              <a:gd name="connsiteY4780" fmla="*/ 4047559 h 6839191"/>
              <a:gd name="connsiteX4781" fmla="*/ 9089546 w 12192439"/>
              <a:gd name="connsiteY4781" fmla="*/ 3989331 h 6839191"/>
              <a:gd name="connsiteX4782" fmla="*/ 9110213 w 12192439"/>
              <a:gd name="connsiteY4782" fmla="*/ 3944815 h 6839191"/>
              <a:gd name="connsiteX4783" fmla="*/ 9125154 w 12192439"/>
              <a:gd name="connsiteY4783" fmla="*/ 3957123 h 6839191"/>
              <a:gd name="connsiteX4784" fmla="*/ 9105802 w 12192439"/>
              <a:gd name="connsiteY4784" fmla="*/ 4001003 h 6839191"/>
              <a:gd name="connsiteX4785" fmla="*/ 9089546 w 12192439"/>
              <a:gd name="connsiteY4785" fmla="*/ 3989331 h 6839191"/>
              <a:gd name="connsiteX4786" fmla="*/ 9086364 w 12192439"/>
              <a:gd name="connsiteY4786" fmla="*/ 3987137 h 6839191"/>
              <a:gd name="connsiteX4787" fmla="*/ 9069448 w 12192439"/>
              <a:gd name="connsiteY4787" fmla="*/ 3976233 h 6839191"/>
              <a:gd name="connsiteX4788" fmla="*/ 9091497 w 12192439"/>
              <a:gd name="connsiteY4788" fmla="*/ 3930949 h 6839191"/>
              <a:gd name="connsiteX4789" fmla="*/ 9107119 w 12192439"/>
              <a:gd name="connsiteY4789" fmla="*/ 3942424 h 6839191"/>
              <a:gd name="connsiteX4790" fmla="*/ 9086364 w 12192439"/>
              <a:gd name="connsiteY4790" fmla="*/ 3987137 h 6839191"/>
              <a:gd name="connsiteX4791" fmla="*/ 9092485 w 12192439"/>
              <a:gd name="connsiteY4791" fmla="*/ 3928909 h 6839191"/>
              <a:gd name="connsiteX4792" fmla="*/ 9114030 w 12192439"/>
              <a:gd name="connsiteY4792" fmla="*/ 3884085 h 6839191"/>
              <a:gd name="connsiteX4793" fmla="*/ 9128357 w 12192439"/>
              <a:gd name="connsiteY4793" fmla="*/ 3896021 h 6839191"/>
              <a:gd name="connsiteX4794" fmla="*/ 9108084 w 12192439"/>
              <a:gd name="connsiteY4794" fmla="*/ 3940317 h 6839191"/>
              <a:gd name="connsiteX4795" fmla="*/ 9092485 w 12192439"/>
              <a:gd name="connsiteY4795" fmla="*/ 3928909 h 6839191"/>
              <a:gd name="connsiteX4796" fmla="*/ 9115017 w 12192439"/>
              <a:gd name="connsiteY4796" fmla="*/ 3882023 h 6839191"/>
              <a:gd name="connsiteX4797" fmla="*/ 9135992 w 12192439"/>
              <a:gd name="connsiteY4797" fmla="*/ 3837726 h 6839191"/>
              <a:gd name="connsiteX4798" fmla="*/ 9149024 w 12192439"/>
              <a:gd name="connsiteY4798" fmla="*/ 3850144 h 6839191"/>
              <a:gd name="connsiteX4799" fmla="*/ 9129322 w 12192439"/>
              <a:gd name="connsiteY4799" fmla="*/ 3893871 h 6839191"/>
              <a:gd name="connsiteX4800" fmla="*/ 9115017 w 12192439"/>
              <a:gd name="connsiteY4800" fmla="*/ 3882023 h 6839191"/>
              <a:gd name="connsiteX4801" fmla="*/ 9111814 w 12192439"/>
              <a:gd name="connsiteY4801" fmla="*/ 3879544 h 6839191"/>
              <a:gd name="connsiteX4802" fmla="*/ 9096544 w 12192439"/>
              <a:gd name="connsiteY4802" fmla="*/ 3868398 h 6839191"/>
              <a:gd name="connsiteX4803" fmla="*/ 9118857 w 12192439"/>
              <a:gd name="connsiteY4803" fmla="*/ 3823356 h 6839191"/>
              <a:gd name="connsiteX4804" fmla="*/ 9132921 w 12192439"/>
              <a:gd name="connsiteY4804" fmla="*/ 3834984 h 6839191"/>
              <a:gd name="connsiteX4805" fmla="*/ 9111814 w 12192439"/>
              <a:gd name="connsiteY4805" fmla="*/ 3879544 h 6839191"/>
              <a:gd name="connsiteX4806" fmla="*/ 9119845 w 12192439"/>
              <a:gd name="connsiteY4806" fmla="*/ 3821337 h 6839191"/>
              <a:gd name="connsiteX4807" fmla="*/ 9141542 w 12192439"/>
              <a:gd name="connsiteY4807" fmla="*/ 3776887 h 6839191"/>
              <a:gd name="connsiteX4808" fmla="*/ 9154334 w 12192439"/>
              <a:gd name="connsiteY4808" fmla="*/ 3789042 h 6839191"/>
              <a:gd name="connsiteX4809" fmla="*/ 9133886 w 12192439"/>
              <a:gd name="connsiteY4809" fmla="*/ 3832966 h 6839191"/>
              <a:gd name="connsiteX4810" fmla="*/ 9119845 w 12192439"/>
              <a:gd name="connsiteY4810" fmla="*/ 3821337 h 6839191"/>
              <a:gd name="connsiteX4811" fmla="*/ 9116575 w 12192439"/>
              <a:gd name="connsiteY4811" fmla="*/ 3818814 h 6839191"/>
              <a:gd name="connsiteX4812" fmla="*/ 9101656 w 12192439"/>
              <a:gd name="connsiteY4812" fmla="*/ 3808173 h 6839191"/>
              <a:gd name="connsiteX4813" fmla="*/ 9124627 w 12192439"/>
              <a:gd name="connsiteY4813" fmla="*/ 3763021 h 6839191"/>
              <a:gd name="connsiteX4814" fmla="*/ 9138383 w 12192439"/>
              <a:gd name="connsiteY4814" fmla="*/ 3774145 h 6839191"/>
              <a:gd name="connsiteX4815" fmla="*/ 9116575 w 12192439"/>
              <a:gd name="connsiteY4815" fmla="*/ 3818814 h 6839191"/>
              <a:gd name="connsiteX4816" fmla="*/ 9125724 w 12192439"/>
              <a:gd name="connsiteY4816" fmla="*/ 3760871 h 6839191"/>
              <a:gd name="connsiteX4817" fmla="*/ 9148059 w 12192439"/>
              <a:gd name="connsiteY4817" fmla="*/ 3716311 h 6839191"/>
              <a:gd name="connsiteX4818" fmla="*/ 9160587 w 12192439"/>
              <a:gd name="connsiteY4818" fmla="*/ 3727961 h 6839191"/>
              <a:gd name="connsiteX4819" fmla="*/ 9139436 w 12192439"/>
              <a:gd name="connsiteY4819" fmla="*/ 3771973 h 6839191"/>
              <a:gd name="connsiteX4820" fmla="*/ 9125724 w 12192439"/>
              <a:gd name="connsiteY4820" fmla="*/ 3760871 h 6839191"/>
              <a:gd name="connsiteX4821" fmla="*/ 9122368 w 12192439"/>
              <a:gd name="connsiteY4821" fmla="*/ 3758370 h 6839191"/>
              <a:gd name="connsiteX4822" fmla="*/ 9107646 w 12192439"/>
              <a:gd name="connsiteY4822" fmla="*/ 3748256 h 6839191"/>
              <a:gd name="connsiteX4823" fmla="*/ 9131231 w 12192439"/>
              <a:gd name="connsiteY4823" fmla="*/ 3702994 h 6839191"/>
              <a:gd name="connsiteX4824" fmla="*/ 9144833 w 12192439"/>
              <a:gd name="connsiteY4824" fmla="*/ 3713547 h 6839191"/>
              <a:gd name="connsiteX4825" fmla="*/ 9122368 w 12192439"/>
              <a:gd name="connsiteY4825" fmla="*/ 3758370 h 6839191"/>
              <a:gd name="connsiteX4826" fmla="*/ 9102884 w 12192439"/>
              <a:gd name="connsiteY4826" fmla="*/ 3748212 h 6839191"/>
              <a:gd name="connsiteX4827" fmla="*/ 9078597 w 12192439"/>
              <a:gd name="connsiteY4827" fmla="*/ 3794198 h 6839191"/>
              <a:gd name="connsiteX4828" fmla="*/ 9063174 w 12192439"/>
              <a:gd name="connsiteY4828" fmla="*/ 3786299 h 6839191"/>
              <a:gd name="connsiteX4829" fmla="*/ 9061769 w 12192439"/>
              <a:gd name="connsiteY4829" fmla="*/ 3785663 h 6839191"/>
              <a:gd name="connsiteX4830" fmla="*/ 9087176 w 12192439"/>
              <a:gd name="connsiteY4830" fmla="*/ 3739304 h 6839191"/>
              <a:gd name="connsiteX4831" fmla="*/ 9102884 w 12192439"/>
              <a:gd name="connsiteY4831" fmla="*/ 3748212 h 6839191"/>
              <a:gd name="connsiteX4832" fmla="*/ 9062142 w 12192439"/>
              <a:gd name="connsiteY4832" fmla="*/ 3788471 h 6839191"/>
              <a:gd name="connsiteX4833" fmla="*/ 9077479 w 12192439"/>
              <a:gd name="connsiteY4833" fmla="*/ 3796282 h 6839191"/>
              <a:gd name="connsiteX4834" fmla="*/ 9052642 w 12192439"/>
              <a:gd name="connsiteY4834" fmla="*/ 3842707 h 6839191"/>
              <a:gd name="connsiteX4835" fmla="*/ 9044963 w 12192439"/>
              <a:gd name="connsiteY4835" fmla="*/ 3839021 h 6839191"/>
              <a:gd name="connsiteX4836" fmla="*/ 9034652 w 12192439"/>
              <a:gd name="connsiteY4836" fmla="*/ 3834633 h 6839191"/>
              <a:gd name="connsiteX4837" fmla="*/ 9060607 w 12192439"/>
              <a:gd name="connsiteY4837" fmla="*/ 3787791 h 6839191"/>
              <a:gd name="connsiteX4838" fmla="*/ 9062142 w 12192439"/>
              <a:gd name="connsiteY4838" fmla="*/ 3788471 h 6839191"/>
              <a:gd name="connsiteX4839" fmla="*/ 9043998 w 12192439"/>
              <a:gd name="connsiteY4839" fmla="*/ 3841105 h 6839191"/>
              <a:gd name="connsiteX4840" fmla="*/ 9051567 w 12192439"/>
              <a:gd name="connsiteY4840" fmla="*/ 3844725 h 6839191"/>
              <a:gd name="connsiteX4841" fmla="*/ 9026226 w 12192439"/>
              <a:gd name="connsiteY4841" fmla="*/ 3891523 h 6839191"/>
              <a:gd name="connsiteX4842" fmla="*/ 9007029 w 12192439"/>
              <a:gd name="connsiteY4842" fmla="*/ 3883932 h 6839191"/>
              <a:gd name="connsiteX4843" fmla="*/ 9033532 w 12192439"/>
              <a:gd name="connsiteY4843" fmla="*/ 3836651 h 6839191"/>
              <a:gd name="connsiteX4844" fmla="*/ 9043998 w 12192439"/>
              <a:gd name="connsiteY4844" fmla="*/ 3841105 h 6839191"/>
              <a:gd name="connsiteX4845" fmla="*/ 9025173 w 12192439"/>
              <a:gd name="connsiteY4845" fmla="*/ 3893476 h 6839191"/>
              <a:gd name="connsiteX4846" fmla="*/ 8999306 w 12192439"/>
              <a:gd name="connsiteY4846" fmla="*/ 3940690 h 6839191"/>
              <a:gd name="connsiteX4847" fmla="*/ 8978924 w 12192439"/>
              <a:gd name="connsiteY4847" fmla="*/ 3933494 h 6839191"/>
              <a:gd name="connsiteX4848" fmla="*/ 9005910 w 12192439"/>
              <a:gd name="connsiteY4848" fmla="*/ 3885885 h 6839191"/>
              <a:gd name="connsiteX4849" fmla="*/ 9025173 w 12192439"/>
              <a:gd name="connsiteY4849" fmla="*/ 3893476 h 6839191"/>
              <a:gd name="connsiteX4850" fmla="*/ 8998275 w 12192439"/>
              <a:gd name="connsiteY4850" fmla="*/ 3942555 h 6839191"/>
              <a:gd name="connsiteX4851" fmla="*/ 8971948 w 12192439"/>
              <a:gd name="connsiteY4851" fmla="*/ 3990143 h 6839191"/>
              <a:gd name="connsiteX4852" fmla="*/ 8950446 w 12192439"/>
              <a:gd name="connsiteY4852" fmla="*/ 3983188 h 6839191"/>
              <a:gd name="connsiteX4853" fmla="*/ 8977849 w 12192439"/>
              <a:gd name="connsiteY4853" fmla="*/ 3935381 h 6839191"/>
              <a:gd name="connsiteX4854" fmla="*/ 8998275 w 12192439"/>
              <a:gd name="connsiteY4854" fmla="*/ 3942555 h 6839191"/>
              <a:gd name="connsiteX4855" fmla="*/ 8970960 w 12192439"/>
              <a:gd name="connsiteY4855" fmla="*/ 3991942 h 6839191"/>
              <a:gd name="connsiteX4856" fmla="*/ 8944215 w 12192439"/>
              <a:gd name="connsiteY4856" fmla="*/ 4039749 h 6839191"/>
              <a:gd name="connsiteX4857" fmla="*/ 8921749 w 12192439"/>
              <a:gd name="connsiteY4857" fmla="*/ 4032794 h 6839191"/>
              <a:gd name="connsiteX4858" fmla="*/ 8949415 w 12192439"/>
              <a:gd name="connsiteY4858" fmla="*/ 3984987 h 6839191"/>
              <a:gd name="connsiteX4859" fmla="*/ 8970960 w 12192439"/>
              <a:gd name="connsiteY4859" fmla="*/ 3991942 h 6839191"/>
              <a:gd name="connsiteX4860" fmla="*/ 8943250 w 12192439"/>
              <a:gd name="connsiteY4860" fmla="*/ 4041460 h 6839191"/>
              <a:gd name="connsiteX4861" fmla="*/ 8924535 w 12192439"/>
              <a:gd name="connsiteY4861" fmla="*/ 4074634 h 6839191"/>
              <a:gd name="connsiteX4862" fmla="*/ 8916198 w 12192439"/>
              <a:gd name="connsiteY4862" fmla="*/ 4089355 h 6839191"/>
              <a:gd name="connsiteX4863" fmla="*/ 8892876 w 12192439"/>
              <a:gd name="connsiteY4863" fmla="*/ 4082181 h 6839191"/>
              <a:gd name="connsiteX4864" fmla="*/ 8907883 w 12192439"/>
              <a:gd name="connsiteY4864" fmla="*/ 4056577 h 6839191"/>
              <a:gd name="connsiteX4865" fmla="*/ 8920762 w 12192439"/>
              <a:gd name="connsiteY4865" fmla="*/ 4034527 h 6839191"/>
              <a:gd name="connsiteX4866" fmla="*/ 8943250 w 12192439"/>
              <a:gd name="connsiteY4866" fmla="*/ 4041460 h 6839191"/>
              <a:gd name="connsiteX4867" fmla="*/ 8928221 w 12192439"/>
              <a:gd name="connsiteY4867" fmla="*/ 4076718 h 6839191"/>
              <a:gd name="connsiteX4868" fmla="*/ 8947331 w 12192439"/>
              <a:gd name="connsiteY4868" fmla="*/ 4042842 h 6839191"/>
              <a:gd name="connsiteX4869" fmla="*/ 8968941 w 12192439"/>
              <a:gd name="connsiteY4869" fmla="*/ 4050763 h 6839191"/>
              <a:gd name="connsiteX4870" fmla="*/ 8944939 w 12192439"/>
              <a:gd name="connsiteY4870" fmla="*/ 4094862 h 6839191"/>
              <a:gd name="connsiteX4871" fmla="*/ 8942921 w 12192439"/>
              <a:gd name="connsiteY4871" fmla="*/ 4098504 h 6839191"/>
              <a:gd name="connsiteX4872" fmla="*/ 8920301 w 12192439"/>
              <a:gd name="connsiteY4872" fmla="*/ 4090671 h 6839191"/>
              <a:gd name="connsiteX4873" fmla="*/ 8928221 w 12192439"/>
              <a:gd name="connsiteY4873" fmla="*/ 4076718 h 6839191"/>
              <a:gd name="connsiteX4874" fmla="*/ 8948559 w 12192439"/>
              <a:gd name="connsiteY4874" fmla="*/ 4096837 h 6839191"/>
              <a:gd name="connsiteX4875" fmla="*/ 8972825 w 12192439"/>
              <a:gd name="connsiteY4875" fmla="*/ 4052277 h 6839191"/>
              <a:gd name="connsiteX4876" fmla="*/ 8993624 w 12192439"/>
              <a:gd name="connsiteY4876" fmla="*/ 4061096 h 6839191"/>
              <a:gd name="connsiteX4877" fmla="*/ 8968744 w 12192439"/>
              <a:gd name="connsiteY4877" fmla="*/ 4108574 h 6839191"/>
              <a:gd name="connsiteX4878" fmla="*/ 8953913 w 12192439"/>
              <a:gd name="connsiteY4878" fmla="*/ 4102651 h 6839191"/>
              <a:gd name="connsiteX4879" fmla="*/ 8946848 w 12192439"/>
              <a:gd name="connsiteY4879" fmla="*/ 4099974 h 6839191"/>
              <a:gd name="connsiteX4880" fmla="*/ 8948559 w 12192439"/>
              <a:gd name="connsiteY4880" fmla="*/ 4096837 h 6839191"/>
              <a:gd name="connsiteX4881" fmla="*/ 8953255 w 12192439"/>
              <a:gd name="connsiteY4881" fmla="*/ 4104340 h 6839191"/>
              <a:gd name="connsiteX4882" fmla="*/ 8967888 w 12192439"/>
              <a:gd name="connsiteY4882" fmla="*/ 4110220 h 6839191"/>
              <a:gd name="connsiteX4883" fmla="*/ 8965322 w 12192439"/>
              <a:gd name="connsiteY4883" fmla="*/ 4115091 h 6839191"/>
              <a:gd name="connsiteX4884" fmla="*/ 8942526 w 12192439"/>
              <a:gd name="connsiteY4884" fmla="*/ 4158049 h 6839191"/>
              <a:gd name="connsiteX4885" fmla="*/ 8919467 w 12192439"/>
              <a:gd name="connsiteY4885" fmla="*/ 4149624 h 6839191"/>
              <a:gd name="connsiteX4886" fmla="*/ 8945970 w 12192439"/>
              <a:gd name="connsiteY4886" fmla="*/ 4101575 h 6839191"/>
              <a:gd name="connsiteX4887" fmla="*/ 8953255 w 12192439"/>
              <a:gd name="connsiteY4887" fmla="*/ 4104340 h 6839191"/>
              <a:gd name="connsiteX4888" fmla="*/ 8941561 w 12192439"/>
              <a:gd name="connsiteY4888" fmla="*/ 4159892 h 6839191"/>
              <a:gd name="connsiteX4889" fmla="*/ 8858540 w 12192439"/>
              <a:gd name="connsiteY4889" fmla="*/ 4310948 h 6839191"/>
              <a:gd name="connsiteX4890" fmla="*/ 8476961 w 12192439"/>
              <a:gd name="connsiteY4890" fmla="*/ 4931738 h 6839191"/>
              <a:gd name="connsiteX4891" fmla="*/ 8193586 w 12192439"/>
              <a:gd name="connsiteY4891" fmla="*/ 5384401 h 6839191"/>
              <a:gd name="connsiteX4892" fmla="*/ 8001678 w 12192439"/>
              <a:gd name="connsiteY4892" fmla="*/ 5721266 h 6839191"/>
              <a:gd name="connsiteX4893" fmla="*/ 7921882 w 12192439"/>
              <a:gd name="connsiteY4893" fmla="*/ 5888778 h 6839191"/>
              <a:gd name="connsiteX4894" fmla="*/ 7917099 w 12192439"/>
              <a:gd name="connsiteY4894" fmla="*/ 5899923 h 6839191"/>
              <a:gd name="connsiteX4895" fmla="*/ 7842218 w 12192439"/>
              <a:gd name="connsiteY4895" fmla="*/ 6183672 h 6839191"/>
              <a:gd name="connsiteX4896" fmla="*/ 7888972 w 12192439"/>
              <a:gd name="connsiteY4896" fmla="*/ 6300787 h 6839191"/>
              <a:gd name="connsiteX4897" fmla="*/ 7992616 w 12192439"/>
              <a:gd name="connsiteY4897" fmla="*/ 6361495 h 6839191"/>
              <a:gd name="connsiteX4898" fmla="*/ 8242687 w 12192439"/>
              <a:gd name="connsiteY4898" fmla="*/ 6388678 h 6839191"/>
              <a:gd name="connsiteX4899" fmla="*/ 8277024 w 12192439"/>
              <a:gd name="connsiteY4899" fmla="*/ 6389095 h 6839191"/>
              <a:gd name="connsiteX4900" fmla="*/ 8334594 w 12192439"/>
              <a:gd name="connsiteY4900" fmla="*/ 6389666 h 6839191"/>
              <a:gd name="connsiteX4901" fmla="*/ 8337863 w 12192439"/>
              <a:gd name="connsiteY4901" fmla="*/ 6389644 h 6839191"/>
              <a:gd name="connsiteX4902" fmla="*/ 8299490 w 12192439"/>
              <a:gd name="connsiteY4902" fmla="*/ 6401096 h 6839191"/>
              <a:gd name="connsiteX4903" fmla="*/ 8214429 w 12192439"/>
              <a:gd name="connsiteY4903" fmla="*/ 6402303 h 6839191"/>
              <a:gd name="connsiteX4904" fmla="*/ 8210041 w 12192439"/>
              <a:gd name="connsiteY4904" fmla="*/ 6402303 h 6839191"/>
              <a:gd name="connsiteX4905" fmla="*/ 8177219 w 12192439"/>
              <a:gd name="connsiteY4905" fmla="*/ 6402478 h 6839191"/>
              <a:gd name="connsiteX4906" fmla="*/ 7919556 w 12192439"/>
              <a:gd name="connsiteY4906" fmla="*/ 6379003 h 6839191"/>
              <a:gd name="connsiteX4907" fmla="*/ 7766833 w 12192439"/>
              <a:gd name="connsiteY4907" fmla="*/ 6201816 h 6839191"/>
              <a:gd name="connsiteX4908" fmla="*/ 7846804 w 12192439"/>
              <a:gd name="connsiteY4908" fmla="*/ 5913548 h 6839191"/>
              <a:gd name="connsiteX4909" fmla="*/ 7851762 w 12192439"/>
              <a:gd name="connsiteY4909" fmla="*/ 5902380 h 6839191"/>
              <a:gd name="connsiteX4910" fmla="*/ 7935858 w 12192439"/>
              <a:gd name="connsiteY4910" fmla="*/ 5731863 h 6839191"/>
              <a:gd name="connsiteX4911" fmla="*/ 8137288 w 12192439"/>
              <a:gd name="connsiteY4911" fmla="*/ 5389075 h 6839191"/>
              <a:gd name="connsiteX4912" fmla="*/ 8440892 w 12192439"/>
              <a:gd name="connsiteY4912" fmla="*/ 4918025 h 6839191"/>
              <a:gd name="connsiteX4913" fmla="*/ 8835416 w 12192439"/>
              <a:gd name="connsiteY4913" fmla="*/ 4296599 h 6839191"/>
              <a:gd name="connsiteX4914" fmla="*/ 8918480 w 12192439"/>
              <a:gd name="connsiteY4914" fmla="*/ 4151379 h 6839191"/>
              <a:gd name="connsiteX4915" fmla="*/ 8941561 w 12192439"/>
              <a:gd name="connsiteY4915" fmla="*/ 4159892 h 6839191"/>
              <a:gd name="connsiteX4916" fmla="*/ 8277089 w 12192439"/>
              <a:gd name="connsiteY4916" fmla="*/ 6385058 h 6839191"/>
              <a:gd name="connsiteX4917" fmla="*/ 8242731 w 12192439"/>
              <a:gd name="connsiteY4917" fmla="*/ 6384641 h 6839191"/>
              <a:gd name="connsiteX4918" fmla="*/ 7846255 w 12192439"/>
              <a:gd name="connsiteY4918" fmla="*/ 6183474 h 6839191"/>
              <a:gd name="connsiteX4919" fmla="*/ 7920807 w 12192439"/>
              <a:gd name="connsiteY4919" fmla="*/ 5901503 h 6839191"/>
              <a:gd name="connsiteX4920" fmla="*/ 7925590 w 12192439"/>
              <a:gd name="connsiteY4920" fmla="*/ 5890357 h 6839191"/>
              <a:gd name="connsiteX4921" fmla="*/ 8005276 w 12192439"/>
              <a:gd name="connsiteY4921" fmla="*/ 5723109 h 6839191"/>
              <a:gd name="connsiteX4922" fmla="*/ 8197052 w 12192439"/>
              <a:gd name="connsiteY4922" fmla="*/ 5386486 h 6839191"/>
              <a:gd name="connsiteX4923" fmla="*/ 8480340 w 12192439"/>
              <a:gd name="connsiteY4923" fmla="*/ 4933910 h 6839191"/>
              <a:gd name="connsiteX4924" fmla="*/ 8862050 w 12192439"/>
              <a:gd name="connsiteY4924" fmla="*/ 4312945 h 6839191"/>
              <a:gd name="connsiteX4925" fmla="*/ 8945356 w 12192439"/>
              <a:gd name="connsiteY4925" fmla="*/ 4161340 h 6839191"/>
              <a:gd name="connsiteX4926" fmla="*/ 8967976 w 12192439"/>
              <a:gd name="connsiteY4926" fmla="*/ 4170204 h 6839191"/>
              <a:gd name="connsiteX4927" fmla="*/ 8885197 w 12192439"/>
              <a:gd name="connsiteY4927" fmla="*/ 4327403 h 6839191"/>
              <a:gd name="connsiteX4928" fmla="*/ 8517396 w 12192439"/>
              <a:gd name="connsiteY4928" fmla="*/ 4946832 h 6839191"/>
              <a:gd name="connsiteX4929" fmla="*/ 8253394 w 12192439"/>
              <a:gd name="connsiteY4929" fmla="*/ 5381900 h 6839191"/>
              <a:gd name="connsiteX4930" fmla="*/ 8071139 w 12192439"/>
              <a:gd name="connsiteY4930" fmla="*/ 5712600 h 6839191"/>
              <a:gd name="connsiteX4931" fmla="*/ 7995754 w 12192439"/>
              <a:gd name="connsiteY4931" fmla="*/ 5876842 h 6839191"/>
              <a:gd name="connsiteX4932" fmla="*/ 7991191 w 12192439"/>
              <a:gd name="connsiteY4932" fmla="*/ 5887944 h 6839191"/>
              <a:gd name="connsiteX4933" fmla="*/ 7921728 w 12192439"/>
              <a:gd name="connsiteY4933" fmla="*/ 6165330 h 6839191"/>
              <a:gd name="connsiteX4934" fmla="*/ 8308266 w 12192439"/>
              <a:gd name="connsiteY4934" fmla="*/ 6370643 h 6839191"/>
              <a:gd name="connsiteX4935" fmla="*/ 8344006 w 12192439"/>
              <a:gd name="connsiteY4935" fmla="*/ 6371740 h 6839191"/>
              <a:gd name="connsiteX4936" fmla="*/ 8392098 w 12192439"/>
              <a:gd name="connsiteY4936" fmla="*/ 6373189 h 6839191"/>
              <a:gd name="connsiteX4937" fmla="*/ 8351487 w 12192439"/>
              <a:gd name="connsiteY4937" fmla="*/ 6385563 h 6839191"/>
              <a:gd name="connsiteX4938" fmla="*/ 8277089 w 12192439"/>
              <a:gd name="connsiteY4938" fmla="*/ 6385058 h 6839191"/>
              <a:gd name="connsiteX4939" fmla="*/ 8408772 w 12192439"/>
              <a:gd name="connsiteY4939" fmla="*/ 6373518 h 6839191"/>
              <a:gd name="connsiteX4940" fmla="*/ 8424744 w 12192439"/>
              <a:gd name="connsiteY4940" fmla="*/ 6373737 h 6839191"/>
              <a:gd name="connsiteX4941" fmla="*/ 8385648 w 12192439"/>
              <a:gd name="connsiteY4941" fmla="*/ 6385190 h 6839191"/>
              <a:gd name="connsiteX4942" fmla="*/ 8369873 w 12192439"/>
              <a:gd name="connsiteY4942" fmla="*/ 6385409 h 6839191"/>
              <a:gd name="connsiteX4943" fmla="*/ 8408772 w 12192439"/>
              <a:gd name="connsiteY4943" fmla="*/ 6373518 h 6839191"/>
              <a:gd name="connsiteX4944" fmla="*/ 8472815 w 12192439"/>
              <a:gd name="connsiteY4944" fmla="*/ 6353530 h 6839191"/>
              <a:gd name="connsiteX4945" fmla="*/ 8515992 w 12192439"/>
              <a:gd name="connsiteY4945" fmla="*/ 6339840 h 6839191"/>
              <a:gd name="connsiteX4946" fmla="*/ 8533522 w 12192439"/>
              <a:gd name="connsiteY4946" fmla="*/ 6340980 h 6839191"/>
              <a:gd name="connsiteX4947" fmla="*/ 8490411 w 12192439"/>
              <a:gd name="connsiteY4947" fmla="*/ 6354122 h 6839191"/>
              <a:gd name="connsiteX4948" fmla="*/ 8472815 w 12192439"/>
              <a:gd name="connsiteY4948" fmla="*/ 6353530 h 6839191"/>
              <a:gd name="connsiteX4949" fmla="*/ 8525712 w 12192439"/>
              <a:gd name="connsiteY4949" fmla="*/ 6336724 h 6839191"/>
              <a:gd name="connsiteX4950" fmla="*/ 8570645 w 12192439"/>
              <a:gd name="connsiteY4950" fmla="*/ 6322222 h 6839191"/>
              <a:gd name="connsiteX4951" fmla="*/ 8588679 w 12192439"/>
              <a:gd name="connsiteY4951" fmla="*/ 6323868 h 6839191"/>
              <a:gd name="connsiteX4952" fmla="*/ 8543812 w 12192439"/>
              <a:gd name="connsiteY4952" fmla="*/ 6337821 h 6839191"/>
              <a:gd name="connsiteX4953" fmla="*/ 8525712 w 12192439"/>
              <a:gd name="connsiteY4953" fmla="*/ 6336724 h 6839191"/>
              <a:gd name="connsiteX4954" fmla="*/ 8602129 w 12192439"/>
              <a:gd name="connsiteY4954" fmla="*/ 6325008 h 6839191"/>
              <a:gd name="connsiteX4955" fmla="*/ 8621699 w 12192439"/>
              <a:gd name="connsiteY4955" fmla="*/ 6326522 h 6839191"/>
              <a:gd name="connsiteX4956" fmla="*/ 8578367 w 12192439"/>
              <a:gd name="connsiteY4956" fmla="*/ 6339511 h 6839191"/>
              <a:gd name="connsiteX4957" fmla="*/ 8558490 w 12192439"/>
              <a:gd name="connsiteY4957" fmla="*/ 6338589 h 6839191"/>
              <a:gd name="connsiteX4958" fmla="*/ 8602129 w 12192439"/>
              <a:gd name="connsiteY4958" fmla="*/ 6325008 h 6839191"/>
              <a:gd name="connsiteX4959" fmla="*/ 8611431 w 12192439"/>
              <a:gd name="connsiteY4959" fmla="*/ 6322069 h 6839191"/>
              <a:gd name="connsiteX4960" fmla="*/ 8656825 w 12192439"/>
              <a:gd name="connsiteY4960" fmla="*/ 6307698 h 6839191"/>
              <a:gd name="connsiteX4961" fmla="*/ 8676548 w 12192439"/>
              <a:gd name="connsiteY4961" fmla="*/ 6309804 h 6839191"/>
              <a:gd name="connsiteX4962" fmla="*/ 8631506 w 12192439"/>
              <a:gd name="connsiteY4962" fmla="*/ 6323560 h 6839191"/>
              <a:gd name="connsiteX4963" fmla="*/ 8611431 w 12192439"/>
              <a:gd name="connsiteY4963" fmla="*/ 6322069 h 6839191"/>
              <a:gd name="connsiteX4964" fmla="*/ 8689405 w 12192439"/>
              <a:gd name="connsiteY4964" fmla="*/ 6311077 h 6839191"/>
              <a:gd name="connsiteX4965" fmla="*/ 8708405 w 12192439"/>
              <a:gd name="connsiteY4965" fmla="*/ 6312810 h 6839191"/>
              <a:gd name="connsiteX4966" fmla="*/ 8664723 w 12192439"/>
              <a:gd name="connsiteY4966" fmla="*/ 6325645 h 6839191"/>
              <a:gd name="connsiteX4967" fmla="*/ 8645570 w 12192439"/>
              <a:gd name="connsiteY4967" fmla="*/ 6324504 h 6839191"/>
              <a:gd name="connsiteX4968" fmla="*/ 8689405 w 12192439"/>
              <a:gd name="connsiteY4968" fmla="*/ 6311077 h 6839191"/>
              <a:gd name="connsiteX4969" fmla="*/ 8698291 w 12192439"/>
              <a:gd name="connsiteY4969" fmla="*/ 6308312 h 6839191"/>
              <a:gd name="connsiteX4970" fmla="*/ 8743882 w 12192439"/>
              <a:gd name="connsiteY4970" fmla="*/ 6294117 h 6839191"/>
              <a:gd name="connsiteX4971" fmla="*/ 8763123 w 12192439"/>
              <a:gd name="connsiteY4971" fmla="*/ 6296443 h 6839191"/>
              <a:gd name="connsiteX4972" fmla="*/ 8717752 w 12192439"/>
              <a:gd name="connsiteY4972" fmla="*/ 6310024 h 6839191"/>
              <a:gd name="connsiteX4973" fmla="*/ 8698291 w 12192439"/>
              <a:gd name="connsiteY4973" fmla="*/ 6308312 h 6839191"/>
              <a:gd name="connsiteX4974" fmla="*/ 8775366 w 12192439"/>
              <a:gd name="connsiteY4974" fmla="*/ 6297869 h 6839191"/>
              <a:gd name="connsiteX4975" fmla="*/ 8794519 w 12192439"/>
              <a:gd name="connsiteY4975" fmla="*/ 6299931 h 6839191"/>
              <a:gd name="connsiteX4976" fmla="*/ 8750618 w 12192439"/>
              <a:gd name="connsiteY4976" fmla="*/ 6312568 h 6839191"/>
              <a:gd name="connsiteX4977" fmla="*/ 8731201 w 12192439"/>
              <a:gd name="connsiteY4977" fmla="*/ 6311143 h 6839191"/>
              <a:gd name="connsiteX4978" fmla="*/ 8775366 w 12192439"/>
              <a:gd name="connsiteY4978" fmla="*/ 6297869 h 6839191"/>
              <a:gd name="connsiteX4979" fmla="*/ 8783813 w 12192439"/>
              <a:gd name="connsiteY4979" fmla="*/ 6295302 h 6839191"/>
              <a:gd name="connsiteX4980" fmla="*/ 8829667 w 12192439"/>
              <a:gd name="connsiteY4980" fmla="*/ 6281304 h 6839191"/>
              <a:gd name="connsiteX4981" fmla="*/ 8849040 w 12192439"/>
              <a:gd name="connsiteY4981" fmla="*/ 6283981 h 6839191"/>
              <a:gd name="connsiteX4982" fmla="*/ 8803449 w 12192439"/>
              <a:gd name="connsiteY4982" fmla="*/ 6297342 h 6839191"/>
              <a:gd name="connsiteX4983" fmla="*/ 8783813 w 12192439"/>
              <a:gd name="connsiteY4983" fmla="*/ 6295302 h 6839191"/>
              <a:gd name="connsiteX4984" fmla="*/ 8837236 w 12192439"/>
              <a:gd name="connsiteY4984" fmla="*/ 6278978 h 6839191"/>
              <a:gd name="connsiteX4985" fmla="*/ 8884693 w 12192439"/>
              <a:gd name="connsiteY4985" fmla="*/ 6264279 h 6839191"/>
              <a:gd name="connsiteX4986" fmla="*/ 8904087 w 12192439"/>
              <a:gd name="connsiteY4986" fmla="*/ 6267614 h 6839191"/>
              <a:gd name="connsiteX4987" fmla="*/ 8856960 w 12192439"/>
              <a:gd name="connsiteY4987" fmla="*/ 6281655 h 6839191"/>
              <a:gd name="connsiteX4988" fmla="*/ 8837236 w 12192439"/>
              <a:gd name="connsiteY4988" fmla="*/ 6278978 h 6839191"/>
              <a:gd name="connsiteX4989" fmla="*/ 8914926 w 12192439"/>
              <a:gd name="connsiteY4989" fmla="*/ 6269391 h 6839191"/>
              <a:gd name="connsiteX4990" fmla="*/ 8934342 w 12192439"/>
              <a:gd name="connsiteY4990" fmla="*/ 6272440 h 6839191"/>
              <a:gd name="connsiteX4991" fmla="*/ 8888576 w 12192439"/>
              <a:gd name="connsiteY4991" fmla="*/ 6285516 h 6839191"/>
              <a:gd name="connsiteX4992" fmla="*/ 8868808 w 12192439"/>
              <a:gd name="connsiteY4992" fmla="*/ 6283147 h 6839191"/>
              <a:gd name="connsiteX4993" fmla="*/ 8914926 w 12192439"/>
              <a:gd name="connsiteY4993" fmla="*/ 6269391 h 6839191"/>
              <a:gd name="connsiteX4994" fmla="*/ 8945576 w 12192439"/>
              <a:gd name="connsiteY4994" fmla="*/ 6274086 h 6839191"/>
              <a:gd name="connsiteX4995" fmla="*/ 8965058 w 12192439"/>
              <a:gd name="connsiteY4995" fmla="*/ 6276872 h 6839191"/>
              <a:gd name="connsiteX4996" fmla="*/ 8920696 w 12192439"/>
              <a:gd name="connsiteY4996" fmla="*/ 6289005 h 6839191"/>
              <a:gd name="connsiteX4997" fmla="*/ 8900906 w 12192439"/>
              <a:gd name="connsiteY4997" fmla="*/ 6286921 h 6839191"/>
              <a:gd name="connsiteX4998" fmla="*/ 8945576 w 12192439"/>
              <a:gd name="connsiteY4998" fmla="*/ 6274086 h 6839191"/>
              <a:gd name="connsiteX4999" fmla="*/ 8953255 w 12192439"/>
              <a:gd name="connsiteY4999" fmla="*/ 6271892 h 6839191"/>
              <a:gd name="connsiteX5000" fmla="*/ 8999569 w 12192439"/>
              <a:gd name="connsiteY5000" fmla="*/ 6258377 h 6839191"/>
              <a:gd name="connsiteX5001" fmla="*/ 9019140 w 12192439"/>
              <a:gd name="connsiteY5001" fmla="*/ 6261822 h 6839191"/>
              <a:gd name="connsiteX5002" fmla="*/ 8973154 w 12192439"/>
              <a:gd name="connsiteY5002" fmla="*/ 6274634 h 6839191"/>
              <a:gd name="connsiteX5003" fmla="*/ 8953255 w 12192439"/>
              <a:gd name="connsiteY5003" fmla="*/ 6271892 h 6839191"/>
              <a:gd name="connsiteX5004" fmla="*/ 9006415 w 12192439"/>
              <a:gd name="connsiteY5004" fmla="*/ 6256381 h 6839191"/>
              <a:gd name="connsiteX5005" fmla="*/ 9054266 w 12192439"/>
              <a:gd name="connsiteY5005" fmla="*/ 6242273 h 6839191"/>
              <a:gd name="connsiteX5006" fmla="*/ 9073771 w 12192439"/>
              <a:gd name="connsiteY5006" fmla="*/ 6246398 h 6839191"/>
              <a:gd name="connsiteX5007" fmla="*/ 9026337 w 12192439"/>
              <a:gd name="connsiteY5007" fmla="*/ 6259803 h 6839191"/>
              <a:gd name="connsiteX5008" fmla="*/ 9006415 w 12192439"/>
              <a:gd name="connsiteY5008" fmla="*/ 6256381 h 6839191"/>
              <a:gd name="connsiteX5009" fmla="*/ 9083621 w 12192439"/>
              <a:gd name="connsiteY5009" fmla="*/ 6248394 h 6839191"/>
              <a:gd name="connsiteX5010" fmla="*/ 9103214 w 12192439"/>
              <a:gd name="connsiteY5010" fmla="*/ 6252234 h 6839191"/>
              <a:gd name="connsiteX5011" fmla="*/ 9057052 w 12192439"/>
              <a:gd name="connsiteY5011" fmla="*/ 6264717 h 6839191"/>
              <a:gd name="connsiteX5012" fmla="*/ 9037064 w 12192439"/>
              <a:gd name="connsiteY5012" fmla="*/ 6261580 h 6839191"/>
              <a:gd name="connsiteX5013" fmla="*/ 9083621 w 12192439"/>
              <a:gd name="connsiteY5013" fmla="*/ 6248394 h 6839191"/>
              <a:gd name="connsiteX5014" fmla="*/ 9090072 w 12192439"/>
              <a:gd name="connsiteY5014" fmla="*/ 6246552 h 6839191"/>
              <a:gd name="connsiteX5015" fmla="*/ 9138098 w 12192439"/>
              <a:gd name="connsiteY5015" fmla="*/ 6232773 h 6839191"/>
              <a:gd name="connsiteX5016" fmla="*/ 9157603 w 12192439"/>
              <a:gd name="connsiteY5016" fmla="*/ 6237336 h 6839191"/>
              <a:gd name="connsiteX5017" fmla="*/ 9110015 w 12192439"/>
              <a:gd name="connsiteY5017" fmla="*/ 6250391 h 6839191"/>
              <a:gd name="connsiteX5018" fmla="*/ 9090072 w 12192439"/>
              <a:gd name="connsiteY5018" fmla="*/ 6246552 h 6839191"/>
              <a:gd name="connsiteX5019" fmla="*/ 9166905 w 12192439"/>
              <a:gd name="connsiteY5019" fmla="*/ 6239443 h 6839191"/>
              <a:gd name="connsiteX5020" fmla="*/ 9186563 w 12192439"/>
              <a:gd name="connsiteY5020" fmla="*/ 6243721 h 6839191"/>
              <a:gd name="connsiteX5021" fmla="*/ 9140248 w 12192439"/>
              <a:gd name="connsiteY5021" fmla="*/ 6255832 h 6839191"/>
              <a:gd name="connsiteX5022" fmla="*/ 9120174 w 12192439"/>
              <a:gd name="connsiteY5022" fmla="*/ 6252278 h 6839191"/>
              <a:gd name="connsiteX5023" fmla="*/ 9166905 w 12192439"/>
              <a:gd name="connsiteY5023" fmla="*/ 6239443 h 6839191"/>
              <a:gd name="connsiteX5024" fmla="*/ 9173267 w 12192439"/>
              <a:gd name="connsiteY5024" fmla="*/ 6237688 h 6839191"/>
              <a:gd name="connsiteX5025" fmla="*/ 9221206 w 12192439"/>
              <a:gd name="connsiteY5025" fmla="*/ 6224348 h 6839191"/>
              <a:gd name="connsiteX5026" fmla="*/ 9240689 w 12192439"/>
              <a:gd name="connsiteY5026" fmla="*/ 6229394 h 6839191"/>
              <a:gd name="connsiteX5027" fmla="*/ 9193255 w 12192439"/>
              <a:gd name="connsiteY5027" fmla="*/ 6241966 h 6839191"/>
              <a:gd name="connsiteX5028" fmla="*/ 9173267 w 12192439"/>
              <a:gd name="connsiteY5028" fmla="*/ 6237688 h 6839191"/>
              <a:gd name="connsiteX5029" fmla="*/ 9249553 w 12192439"/>
              <a:gd name="connsiteY5029" fmla="*/ 6231610 h 6839191"/>
              <a:gd name="connsiteX5030" fmla="*/ 9269211 w 12192439"/>
              <a:gd name="connsiteY5030" fmla="*/ 6236371 h 6839191"/>
              <a:gd name="connsiteX5031" fmla="*/ 9223115 w 12192439"/>
              <a:gd name="connsiteY5031" fmla="*/ 6247978 h 6839191"/>
              <a:gd name="connsiteX5032" fmla="*/ 9202953 w 12192439"/>
              <a:gd name="connsiteY5032" fmla="*/ 6243984 h 6839191"/>
              <a:gd name="connsiteX5033" fmla="*/ 9249553 w 12192439"/>
              <a:gd name="connsiteY5033" fmla="*/ 6231610 h 6839191"/>
              <a:gd name="connsiteX5034" fmla="*/ 9254818 w 12192439"/>
              <a:gd name="connsiteY5034" fmla="*/ 6230206 h 6839191"/>
              <a:gd name="connsiteX5035" fmla="*/ 9303328 w 12192439"/>
              <a:gd name="connsiteY5035" fmla="*/ 6217196 h 6839191"/>
              <a:gd name="connsiteX5036" fmla="*/ 9322701 w 12192439"/>
              <a:gd name="connsiteY5036" fmla="*/ 6222725 h 6839191"/>
              <a:gd name="connsiteX5037" fmla="*/ 9274652 w 12192439"/>
              <a:gd name="connsiteY5037" fmla="*/ 6234989 h 6839191"/>
              <a:gd name="connsiteX5038" fmla="*/ 9254818 w 12192439"/>
              <a:gd name="connsiteY5038" fmla="*/ 6230206 h 6839191"/>
              <a:gd name="connsiteX5039" fmla="*/ 9331082 w 12192439"/>
              <a:gd name="connsiteY5039" fmla="*/ 6225050 h 6839191"/>
              <a:gd name="connsiteX5040" fmla="*/ 9351661 w 12192439"/>
              <a:gd name="connsiteY5040" fmla="*/ 6230579 h 6839191"/>
              <a:gd name="connsiteX5041" fmla="*/ 9304973 w 12192439"/>
              <a:gd name="connsiteY5041" fmla="*/ 6241856 h 6839191"/>
              <a:gd name="connsiteX5042" fmla="*/ 9283823 w 12192439"/>
              <a:gd name="connsiteY5042" fmla="*/ 6237117 h 6839191"/>
              <a:gd name="connsiteX5043" fmla="*/ 9331082 w 12192439"/>
              <a:gd name="connsiteY5043" fmla="*/ 6225050 h 6839191"/>
              <a:gd name="connsiteX5044" fmla="*/ 9336544 w 12192439"/>
              <a:gd name="connsiteY5044" fmla="*/ 6223646 h 6839191"/>
              <a:gd name="connsiteX5045" fmla="*/ 9385054 w 12192439"/>
              <a:gd name="connsiteY5045" fmla="*/ 6211118 h 6839191"/>
              <a:gd name="connsiteX5046" fmla="*/ 9405282 w 12192439"/>
              <a:gd name="connsiteY5046" fmla="*/ 6217459 h 6839191"/>
              <a:gd name="connsiteX5047" fmla="*/ 9357365 w 12192439"/>
              <a:gd name="connsiteY5047" fmla="*/ 6229197 h 6839191"/>
              <a:gd name="connsiteX5048" fmla="*/ 9336544 w 12192439"/>
              <a:gd name="connsiteY5048" fmla="*/ 6223646 h 6839191"/>
              <a:gd name="connsiteX5049" fmla="*/ 9413224 w 12192439"/>
              <a:gd name="connsiteY5049" fmla="*/ 6219872 h 6839191"/>
              <a:gd name="connsiteX5050" fmla="*/ 9432882 w 12192439"/>
              <a:gd name="connsiteY5050" fmla="*/ 6225687 h 6839191"/>
              <a:gd name="connsiteX5051" fmla="*/ 9386239 w 12192439"/>
              <a:gd name="connsiteY5051" fmla="*/ 6236437 h 6839191"/>
              <a:gd name="connsiteX5052" fmla="*/ 9366098 w 12192439"/>
              <a:gd name="connsiteY5052" fmla="*/ 6231413 h 6839191"/>
              <a:gd name="connsiteX5053" fmla="*/ 9413224 w 12192439"/>
              <a:gd name="connsiteY5053" fmla="*/ 6219872 h 6839191"/>
              <a:gd name="connsiteX5054" fmla="*/ 9410417 w 12192439"/>
              <a:gd name="connsiteY5054" fmla="*/ 6216209 h 6839191"/>
              <a:gd name="connsiteX5055" fmla="*/ 9389924 w 12192439"/>
              <a:gd name="connsiteY5055" fmla="*/ 6209868 h 6839191"/>
              <a:gd name="connsiteX5056" fmla="*/ 9439662 w 12192439"/>
              <a:gd name="connsiteY5056" fmla="*/ 6196923 h 6839191"/>
              <a:gd name="connsiteX5057" fmla="*/ 9459451 w 12192439"/>
              <a:gd name="connsiteY5057" fmla="*/ 6204076 h 6839191"/>
              <a:gd name="connsiteX5058" fmla="*/ 9410417 w 12192439"/>
              <a:gd name="connsiteY5058" fmla="*/ 6216209 h 6839191"/>
              <a:gd name="connsiteX5059" fmla="*/ 9382224 w 12192439"/>
              <a:gd name="connsiteY5059" fmla="*/ 6207389 h 6839191"/>
              <a:gd name="connsiteX5060" fmla="*/ 9362894 w 12192439"/>
              <a:gd name="connsiteY5060" fmla="*/ 6201048 h 6839191"/>
              <a:gd name="connsiteX5061" fmla="*/ 9413817 w 12192439"/>
              <a:gd name="connsiteY5061" fmla="*/ 6187160 h 6839191"/>
              <a:gd name="connsiteX5062" fmla="*/ 9432575 w 12192439"/>
              <a:gd name="connsiteY5062" fmla="*/ 6194313 h 6839191"/>
              <a:gd name="connsiteX5063" fmla="*/ 9382224 w 12192439"/>
              <a:gd name="connsiteY5063" fmla="*/ 6207389 h 6839191"/>
              <a:gd name="connsiteX5064" fmla="*/ 9355391 w 12192439"/>
              <a:gd name="connsiteY5064" fmla="*/ 6198503 h 6839191"/>
              <a:gd name="connsiteX5065" fmla="*/ 9336347 w 12192439"/>
              <a:gd name="connsiteY5065" fmla="*/ 6191899 h 6839191"/>
              <a:gd name="connsiteX5066" fmla="*/ 9388410 w 12192439"/>
              <a:gd name="connsiteY5066" fmla="*/ 6177068 h 6839191"/>
              <a:gd name="connsiteX5067" fmla="*/ 9406883 w 12192439"/>
              <a:gd name="connsiteY5067" fmla="*/ 6184484 h 6839191"/>
              <a:gd name="connsiteX5068" fmla="*/ 9355391 w 12192439"/>
              <a:gd name="connsiteY5068" fmla="*/ 6198503 h 6839191"/>
              <a:gd name="connsiteX5069" fmla="*/ 9328997 w 12192439"/>
              <a:gd name="connsiteY5069" fmla="*/ 6189288 h 6839191"/>
              <a:gd name="connsiteX5070" fmla="*/ 9310239 w 12192439"/>
              <a:gd name="connsiteY5070" fmla="*/ 6182399 h 6839191"/>
              <a:gd name="connsiteX5071" fmla="*/ 9363420 w 12192439"/>
              <a:gd name="connsiteY5071" fmla="*/ 6166646 h 6839191"/>
              <a:gd name="connsiteX5072" fmla="*/ 9381631 w 12192439"/>
              <a:gd name="connsiteY5072" fmla="*/ 6174303 h 6839191"/>
              <a:gd name="connsiteX5073" fmla="*/ 9328997 w 12192439"/>
              <a:gd name="connsiteY5073" fmla="*/ 6189288 h 6839191"/>
              <a:gd name="connsiteX5074" fmla="*/ 9303064 w 12192439"/>
              <a:gd name="connsiteY5074" fmla="*/ 6179722 h 6839191"/>
              <a:gd name="connsiteX5075" fmla="*/ 9284569 w 12192439"/>
              <a:gd name="connsiteY5075" fmla="*/ 6172570 h 6839191"/>
              <a:gd name="connsiteX5076" fmla="*/ 9338892 w 12192439"/>
              <a:gd name="connsiteY5076" fmla="*/ 6155852 h 6839191"/>
              <a:gd name="connsiteX5077" fmla="*/ 9356838 w 12192439"/>
              <a:gd name="connsiteY5077" fmla="*/ 6163794 h 6839191"/>
              <a:gd name="connsiteX5078" fmla="*/ 9303064 w 12192439"/>
              <a:gd name="connsiteY5078" fmla="*/ 6179722 h 6839191"/>
              <a:gd name="connsiteX5079" fmla="*/ 9298808 w 12192439"/>
              <a:gd name="connsiteY5079" fmla="*/ 6180973 h 6839191"/>
              <a:gd name="connsiteX5080" fmla="*/ 9246152 w 12192439"/>
              <a:gd name="connsiteY5080" fmla="*/ 6196485 h 6839191"/>
              <a:gd name="connsiteX5081" fmla="*/ 9227284 w 12192439"/>
              <a:gd name="connsiteY5081" fmla="*/ 6190122 h 6839191"/>
              <a:gd name="connsiteX5082" fmla="*/ 9280467 w 12192439"/>
              <a:gd name="connsiteY5082" fmla="*/ 6173821 h 6839191"/>
              <a:gd name="connsiteX5083" fmla="*/ 9298808 w 12192439"/>
              <a:gd name="connsiteY5083" fmla="*/ 6180973 h 6839191"/>
              <a:gd name="connsiteX5084" fmla="*/ 9219714 w 12192439"/>
              <a:gd name="connsiteY5084" fmla="*/ 6187489 h 6839191"/>
              <a:gd name="connsiteX5085" fmla="*/ 9201132 w 12192439"/>
              <a:gd name="connsiteY5085" fmla="*/ 6180863 h 6839191"/>
              <a:gd name="connsiteX5086" fmla="*/ 9255410 w 12192439"/>
              <a:gd name="connsiteY5086" fmla="*/ 6163641 h 6839191"/>
              <a:gd name="connsiteX5087" fmla="*/ 9273489 w 12192439"/>
              <a:gd name="connsiteY5087" fmla="*/ 6171056 h 6839191"/>
              <a:gd name="connsiteX5088" fmla="*/ 9219714 w 12192439"/>
              <a:gd name="connsiteY5088" fmla="*/ 6187489 h 6839191"/>
              <a:gd name="connsiteX5089" fmla="*/ 9215217 w 12192439"/>
              <a:gd name="connsiteY5089" fmla="*/ 6188872 h 6839191"/>
              <a:gd name="connsiteX5090" fmla="*/ 9162584 w 12192439"/>
              <a:gd name="connsiteY5090" fmla="*/ 6204866 h 6839191"/>
              <a:gd name="connsiteX5091" fmla="*/ 9143605 w 12192439"/>
              <a:gd name="connsiteY5091" fmla="*/ 6198986 h 6839191"/>
              <a:gd name="connsiteX5092" fmla="*/ 9196765 w 12192439"/>
              <a:gd name="connsiteY5092" fmla="*/ 6182224 h 6839191"/>
              <a:gd name="connsiteX5093" fmla="*/ 9215217 w 12192439"/>
              <a:gd name="connsiteY5093" fmla="*/ 6188872 h 6839191"/>
              <a:gd name="connsiteX5094" fmla="*/ 9135685 w 12192439"/>
              <a:gd name="connsiteY5094" fmla="*/ 6196419 h 6839191"/>
              <a:gd name="connsiteX5095" fmla="*/ 9116970 w 12192439"/>
              <a:gd name="connsiteY5095" fmla="*/ 6190275 h 6839191"/>
              <a:gd name="connsiteX5096" fmla="*/ 9171205 w 12192439"/>
              <a:gd name="connsiteY5096" fmla="*/ 6172614 h 6839191"/>
              <a:gd name="connsiteX5097" fmla="*/ 9189394 w 12192439"/>
              <a:gd name="connsiteY5097" fmla="*/ 6179525 h 6839191"/>
              <a:gd name="connsiteX5098" fmla="*/ 9135685 w 12192439"/>
              <a:gd name="connsiteY5098" fmla="*/ 6196419 h 6839191"/>
              <a:gd name="connsiteX5099" fmla="*/ 9130989 w 12192439"/>
              <a:gd name="connsiteY5099" fmla="*/ 6197911 h 6839191"/>
              <a:gd name="connsiteX5100" fmla="*/ 9078532 w 12192439"/>
              <a:gd name="connsiteY5100" fmla="*/ 6214278 h 6839191"/>
              <a:gd name="connsiteX5101" fmla="*/ 9059422 w 12192439"/>
              <a:gd name="connsiteY5101" fmla="*/ 6208880 h 6839191"/>
              <a:gd name="connsiteX5102" fmla="*/ 9112384 w 12192439"/>
              <a:gd name="connsiteY5102" fmla="*/ 6191767 h 6839191"/>
              <a:gd name="connsiteX5103" fmla="*/ 9130989 w 12192439"/>
              <a:gd name="connsiteY5103" fmla="*/ 6197911 h 6839191"/>
              <a:gd name="connsiteX5104" fmla="*/ 9045995 w 12192439"/>
              <a:gd name="connsiteY5104" fmla="*/ 6208047 h 6839191"/>
              <a:gd name="connsiteX5105" fmla="*/ 8993602 w 12192439"/>
              <a:gd name="connsiteY5105" fmla="*/ 6224831 h 6839191"/>
              <a:gd name="connsiteX5106" fmla="*/ 8974470 w 12192439"/>
              <a:gd name="connsiteY5106" fmla="*/ 6219850 h 6839191"/>
              <a:gd name="connsiteX5107" fmla="*/ 9027302 w 12192439"/>
              <a:gd name="connsiteY5107" fmla="*/ 6202386 h 6839191"/>
              <a:gd name="connsiteX5108" fmla="*/ 9045995 w 12192439"/>
              <a:gd name="connsiteY5108" fmla="*/ 6208047 h 6839191"/>
              <a:gd name="connsiteX5109" fmla="*/ 8965629 w 12192439"/>
              <a:gd name="connsiteY5109" fmla="*/ 6217503 h 6839191"/>
              <a:gd name="connsiteX5110" fmla="*/ 8947770 w 12192439"/>
              <a:gd name="connsiteY5110" fmla="*/ 6212566 h 6839191"/>
              <a:gd name="connsiteX5111" fmla="*/ 8946453 w 12192439"/>
              <a:gd name="connsiteY5111" fmla="*/ 6212193 h 6839191"/>
              <a:gd name="connsiteX5112" fmla="*/ 9000184 w 12192439"/>
              <a:gd name="connsiteY5112" fmla="*/ 6193917 h 6839191"/>
              <a:gd name="connsiteX5113" fmla="*/ 9013918 w 12192439"/>
              <a:gd name="connsiteY5113" fmla="*/ 6198152 h 6839191"/>
              <a:gd name="connsiteX5114" fmla="*/ 9019184 w 12192439"/>
              <a:gd name="connsiteY5114" fmla="*/ 6199820 h 6839191"/>
              <a:gd name="connsiteX5115" fmla="*/ 8965629 w 12192439"/>
              <a:gd name="connsiteY5115" fmla="*/ 6217503 h 6839191"/>
              <a:gd name="connsiteX5116" fmla="*/ 8873635 w 12192439"/>
              <a:gd name="connsiteY5116" fmla="*/ 6231347 h 6839191"/>
              <a:gd name="connsiteX5117" fmla="*/ 8821549 w 12192439"/>
              <a:gd name="connsiteY5117" fmla="*/ 6248724 h 6839191"/>
              <a:gd name="connsiteX5118" fmla="*/ 8813629 w 12192439"/>
              <a:gd name="connsiteY5118" fmla="*/ 6247056 h 6839191"/>
              <a:gd name="connsiteX5119" fmla="*/ 8802550 w 12192439"/>
              <a:gd name="connsiteY5119" fmla="*/ 6244730 h 6839191"/>
              <a:gd name="connsiteX5120" fmla="*/ 8854349 w 12192439"/>
              <a:gd name="connsiteY5120" fmla="*/ 6226915 h 6839191"/>
              <a:gd name="connsiteX5121" fmla="*/ 8873635 w 12192439"/>
              <a:gd name="connsiteY5121" fmla="*/ 6231347 h 6839191"/>
              <a:gd name="connsiteX5122" fmla="*/ 9128466 w 12192439"/>
              <a:gd name="connsiteY5122" fmla="*/ 4276985 h 6839191"/>
              <a:gd name="connsiteX5123" fmla="*/ 9071862 w 12192439"/>
              <a:gd name="connsiteY5123" fmla="*/ 4442609 h 6839191"/>
              <a:gd name="connsiteX5124" fmla="*/ 8820737 w 12192439"/>
              <a:gd name="connsiteY5124" fmla="*/ 5034131 h 6839191"/>
              <a:gd name="connsiteX5125" fmla="*/ 8672007 w 12192439"/>
              <a:gd name="connsiteY5125" fmla="*/ 5364348 h 6839191"/>
              <a:gd name="connsiteX5126" fmla="*/ 8557459 w 12192439"/>
              <a:gd name="connsiteY5126" fmla="*/ 5651981 h 6839191"/>
              <a:gd name="connsiteX5127" fmla="*/ 8512921 w 12192439"/>
              <a:gd name="connsiteY5127" fmla="*/ 5793295 h 6839191"/>
              <a:gd name="connsiteX5128" fmla="*/ 8510376 w 12192439"/>
              <a:gd name="connsiteY5128" fmla="*/ 5802729 h 6839191"/>
              <a:gd name="connsiteX5129" fmla="*/ 8478300 w 12192439"/>
              <a:gd name="connsiteY5129" fmla="*/ 6037004 h 6839191"/>
              <a:gd name="connsiteX5130" fmla="*/ 8590127 w 12192439"/>
              <a:gd name="connsiteY5130" fmla="*/ 6189200 h 6839191"/>
              <a:gd name="connsiteX5131" fmla="*/ 8771834 w 12192439"/>
              <a:gd name="connsiteY5131" fmla="*/ 6242142 h 6839191"/>
              <a:gd name="connsiteX5132" fmla="*/ 8786160 w 12192439"/>
              <a:gd name="connsiteY5132" fmla="*/ 6244862 h 6839191"/>
              <a:gd name="connsiteX5133" fmla="*/ 8735041 w 12192439"/>
              <a:gd name="connsiteY5133" fmla="*/ 6262238 h 6839191"/>
              <a:gd name="connsiteX5134" fmla="*/ 8705641 w 12192439"/>
              <a:gd name="connsiteY5134" fmla="*/ 6257412 h 6839191"/>
              <a:gd name="connsiteX5135" fmla="*/ 8516563 w 12192439"/>
              <a:gd name="connsiteY5135" fmla="*/ 6207740 h 6839191"/>
              <a:gd name="connsiteX5136" fmla="*/ 8402125 w 12192439"/>
              <a:gd name="connsiteY5136" fmla="*/ 6054972 h 6839191"/>
              <a:gd name="connsiteX5137" fmla="*/ 8439379 w 12192439"/>
              <a:gd name="connsiteY5137" fmla="*/ 5816069 h 6839191"/>
              <a:gd name="connsiteX5138" fmla="*/ 8442252 w 12192439"/>
              <a:gd name="connsiteY5138" fmla="*/ 5806174 h 6839191"/>
              <a:gd name="connsiteX5139" fmla="*/ 8491134 w 12192439"/>
              <a:gd name="connsiteY5139" fmla="*/ 5661832 h 6839191"/>
              <a:gd name="connsiteX5140" fmla="*/ 8615270 w 12192439"/>
              <a:gd name="connsiteY5140" fmla="*/ 5368232 h 6839191"/>
              <a:gd name="connsiteX5141" fmla="*/ 8778613 w 12192439"/>
              <a:gd name="connsiteY5141" fmla="*/ 5024719 h 6839191"/>
              <a:gd name="connsiteX5142" fmla="*/ 9048320 w 12192439"/>
              <a:gd name="connsiteY5142" fmla="*/ 4427339 h 6839191"/>
              <a:gd name="connsiteX5143" fmla="*/ 9111243 w 12192439"/>
              <a:gd name="connsiteY5143" fmla="*/ 4257875 h 6839191"/>
              <a:gd name="connsiteX5144" fmla="*/ 9116728 w 12192439"/>
              <a:gd name="connsiteY5144" fmla="*/ 4242583 h 6839191"/>
              <a:gd name="connsiteX5145" fmla="*/ 9136014 w 12192439"/>
              <a:gd name="connsiteY5145" fmla="*/ 4254080 h 6839191"/>
              <a:gd name="connsiteX5146" fmla="*/ 9128466 w 12192439"/>
              <a:gd name="connsiteY5146" fmla="*/ 4276985 h 6839191"/>
              <a:gd name="connsiteX5147" fmla="*/ 9117563 w 12192439"/>
              <a:gd name="connsiteY5147" fmla="*/ 4240258 h 6839191"/>
              <a:gd name="connsiteX5148" fmla="*/ 9132569 w 12192439"/>
              <a:gd name="connsiteY5148" fmla="*/ 4198155 h 6839191"/>
              <a:gd name="connsiteX5149" fmla="*/ 9150231 w 12192439"/>
              <a:gd name="connsiteY5149" fmla="*/ 4210551 h 6839191"/>
              <a:gd name="connsiteX5150" fmla="*/ 9136782 w 12192439"/>
              <a:gd name="connsiteY5150" fmla="*/ 4251732 h 6839191"/>
              <a:gd name="connsiteX5151" fmla="*/ 9117563 w 12192439"/>
              <a:gd name="connsiteY5151" fmla="*/ 4240258 h 6839191"/>
              <a:gd name="connsiteX5152" fmla="*/ 9133250 w 12192439"/>
              <a:gd name="connsiteY5152" fmla="*/ 4196180 h 6839191"/>
              <a:gd name="connsiteX5153" fmla="*/ 9147949 w 12192439"/>
              <a:gd name="connsiteY5153" fmla="*/ 4154473 h 6839191"/>
              <a:gd name="connsiteX5154" fmla="*/ 9164053 w 12192439"/>
              <a:gd name="connsiteY5154" fmla="*/ 4167702 h 6839191"/>
              <a:gd name="connsiteX5155" fmla="*/ 9150889 w 12192439"/>
              <a:gd name="connsiteY5155" fmla="*/ 4208511 h 6839191"/>
              <a:gd name="connsiteX5156" fmla="*/ 9133250 w 12192439"/>
              <a:gd name="connsiteY5156" fmla="*/ 4196180 h 6839191"/>
              <a:gd name="connsiteX5157" fmla="*/ 9148629 w 12192439"/>
              <a:gd name="connsiteY5157" fmla="*/ 4152542 h 6839191"/>
              <a:gd name="connsiteX5158" fmla="*/ 9162802 w 12192439"/>
              <a:gd name="connsiteY5158" fmla="*/ 4111734 h 6839191"/>
              <a:gd name="connsiteX5159" fmla="*/ 9177327 w 12192439"/>
              <a:gd name="connsiteY5159" fmla="*/ 4125797 h 6839191"/>
              <a:gd name="connsiteX5160" fmla="*/ 9164690 w 12192439"/>
              <a:gd name="connsiteY5160" fmla="*/ 4165728 h 6839191"/>
              <a:gd name="connsiteX5161" fmla="*/ 9148629 w 12192439"/>
              <a:gd name="connsiteY5161" fmla="*/ 4152542 h 6839191"/>
              <a:gd name="connsiteX5162" fmla="*/ 9145843 w 12192439"/>
              <a:gd name="connsiteY5162" fmla="*/ 4150326 h 6839191"/>
              <a:gd name="connsiteX5163" fmla="*/ 9129234 w 12192439"/>
              <a:gd name="connsiteY5163" fmla="*/ 4137645 h 6839191"/>
              <a:gd name="connsiteX5164" fmla="*/ 9145009 w 12192439"/>
              <a:gd name="connsiteY5164" fmla="*/ 4095696 h 6839191"/>
              <a:gd name="connsiteX5165" fmla="*/ 9160104 w 12192439"/>
              <a:gd name="connsiteY5165" fmla="*/ 4109232 h 6839191"/>
              <a:gd name="connsiteX5166" fmla="*/ 9145843 w 12192439"/>
              <a:gd name="connsiteY5166" fmla="*/ 4150326 h 6839191"/>
              <a:gd name="connsiteX5167" fmla="*/ 9126339 w 12192439"/>
              <a:gd name="connsiteY5167" fmla="*/ 4135517 h 6839191"/>
              <a:gd name="connsiteX5168" fmla="*/ 9109160 w 12192439"/>
              <a:gd name="connsiteY5168" fmla="*/ 4123318 h 6839191"/>
              <a:gd name="connsiteX5169" fmla="*/ 9126492 w 12192439"/>
              <a:gd name="connsiteY5169" fmla="*/ 4080272 h 6839191"/>
              <a:gd name="connsiteX5170" fmla="*/ 9142223 w 12192439"/>
              <a:gd name="connsiteY5170" fmla="*/ 4093282 h 6839191"/>
              <a:gd name="connsiteX5171" fmla="*/ 9126339 w 12192439"/>
              <a:gd name="connsiteY5171" fmla="*/ 4135517 h 6839191"/>
              <a:gd name="connsiteX5172" fmla="*/ 9127325 w 12192439"/>
              <a:gd name="connsiteY5172" fmla="*/ 4078188 h 6839191"/>
              <a:gd name="connsiteX5173" fmla="*/ 9144285 w 12192439"/>
              <a:gd name="connsiteY5173" fmla="*/ 4035427 h 6839191"/>
              <a:gd name="connsiteX5174" fmla="*/ 9158568 w 12192439"/>
              <a:gd name="connsiteY5174" fmla="*/ 4049095 h 6839191"/>
              <a:gd name="connsiteX5175" fmla="*/ 9143012 w 12192439"/>
              <a:gd name="connsiteY5175" fmla="*/ 4091110 h 6839191"/>
              <a:gd name="connsiteX5176" fmla="*/ 9127325 w 12192439"/>
              <a:gd name="connsiteY5176" fmla="*/ 4078188 h 6839191"/>
              <a:gd name="connsiteX5177" fmla="*/ 9124407 w 12192439"/>
              <a:gd name="connsiteY5177" fmla="*/ 4075884 h 6839191"/>
              <a:gd name="connsiteX5178" fmla="*/ 9108128 w 12192439"/>
              <a:gd name="connsiteY5178" fmla="*/ 4063576 h 6839191"/>
              <a:gd name="connsiteX5179" fmla="*/ 9126601 w 12192439"/>
              <a:gd name="connsiteY5179" fmla="*/ 4019915 h 6839191"/>
              <a:gd name="connsiteX5180" fmla="*/ 9141477 w 12192439"/>
              <a:gd name="connsiteY5180" fmla="*/ 4032882 h 6839191"/>
              <a:gd name="connsiteX5181" fmla="*/ 9124407 w 12192439"/>
              <a:gd name="connsiteY5181" fmla="*/ 4075884 h 6839191"/>
              <a:gd name="connsiteX5182" fmla="*/ 9124430 w 12192439"/>
              <a:gd name="connsiteY5182" fmla="*/ 4015681 h 6839191"/>
              <a:gd name="connsiteX5183" fmla="*/ 9108875 w 12192439"/>
              <a:gd name="connsiteY5183" fmla="*/ 4003329 h 6839191"/>
              <a:gd name="connsiteX5184" fmla="*/ 9128094 w 12192439"/>
              <a:gd name="connsiteY5184" fmla="*/ 3959734 h 6839191"/>
              <a:gd name="connsiteX5185" fmla="*/ 9142289 w 12192439"/>
              <a:gd name="connsiteY5185" fmla="*/ 3972810 h 6839191"/>
              <a:gd name="connsiteX5186" fmla="*/ 9124430 w 12192439"/>
              <a:gd name="connsiteY5186" fmla="*/ 4015681 h 6839191"/>
              <a:gd name="connsiteX5187" fmla="*/ 9129059 w 12192439"/>
              <a:gd name="connsiteY5187" fmla="*/ 3957540 h 6839191"/>
              <a:gd name="connsiteX5188" fmla="*/ 9147818 w 12192439"/>
              <a:gd name="connsiteY5188" fmla="*/ 3914384 h 6839191"/>
              <a:gd name="connsiteX5189" fmla="*/ 9160652 w 12192439"/>
              <a:gd name="connsiteY5189" fmla="*/ 3928009 h 6839191"/>
              <a:gd name="connsiteX5190" fmla="*/ 9143232 w 12192439"/>
              <a:gd name="connsiteY5190" fmla="*/ 3970485 h 6839191"/>
              <a:gd name="connsiteX5191" fmla="*/ 9129059 w 12192439"/>
              <a:gd name="connsiteY5191" fmla="*/ 3957540 h 6839191"/>
              <a:gd name="connsiteX5192" fmla="*/ 9126097 w 12192439"/>
              <a:gd name="connsiteY5192" fmla="*/ 3954951 h 6839191"/>
              <a:gd name="connsiteX5193" fmla="*/ 9111178 w 12192439"/>
              <a:gd name="connsiteY5193" fmla="*/ 3942709 h 6839191"/>
              <a:gd name="connsiteX5194" fmla="*/ 9131363 w 12192439"/>
              <a:gd name="connsiteY5194" fmla="*/ 3898653 h 6839191"/>
              <a:gd name="connsiteX5195" fmla="*/ 9144965 w 12192439"/>
              <a:gd name="connsiteY5195" fmla="*/ 3911510 h 6839191"/>
              <a:gd name="connsiteX5196" fmla="*/ 9126097 w 12192439"/>
              <a:gd name="connsiteY5196" fmla="*/ 3954951 h 6839191"/>
              <a:gd name="connsiteX5197" fmla="*/ 9132306 w 12192439"/>
              <a:gd name="connsiteY5197" fmla="*/ 3896547 h 6839191"/>
              <a:gd name="connsiteX5198" fmla="*/ 9151899 w 12192439"/>
              <a:gd name="connsiteY5198" fmla="*/ 3853084 h 6839191"/>
              <a:gd name="connsiteX5199" fmla="*/ 9164207 w 12192439"/>
              <a:gd name="connsiteY5199" fmla="*/ 3866490 h 6839191"/>
              <a:gd name="connsiteX5200" fmla="*/ 9145930 w 12192439"/>
              <a:gd name="connsiteY5200" fmla="*/ 3909294 h 6839191"/>
              <a:gd name="connsiteX5201" fmla="*/ 9132306 w 12192439"/>
              <a:gd name="connsiteY5201" fmla="*/ 3896547 h 6839191"/>
              <a:gd name="connsiteX5202" fmla="*/ 9149968 w 12192439"/>
              <a:gd name="connsiteY5202" fmla="*/ 3848060 h 6839191"/>
              <a:gd name="connsiteX5203" fmla="*/ 9136957 w 12192439"/>
              <a:gd name="connsiteY5203" fmla="*/ 3835664 h 6839191"/>
              <a:gd name="connsiteX5204" fmla="*/ 9157296 w 12192439"/>
              <a:gd name="connsiteY5204" fmla="*/ 3792070 h 6839191"/>
              <a:gd name="connsiteX5205" fmla="*/ 9169034 w 12192439"/>
              <a:gd name="connsiteY5205" fmla="*/ 3804992 h 6839191"/>
              <a:gd name="connsiteX5206" fmla="*/ 9149968 w 12192439"/>
              <a:gd name="connsiteY5206" fmla="*/ 3848060 h 6839191"/>
              <a:gd name="connsiteX5207" fmla="*/ 9142574 w 12192439"/>
              <a:gd name="connsiteY5207" fmla="*/ 3774759 h 6839191"/>
              <a:gd name="connsiteX5208" fmla="*/ 9163614 w 12192439"/>
              <a:gd name="connsiteY5208" fmla="*/ 3731011 h 6839191"/>
              <a:gd name="connsiteX5209" fmla="*/ 9175133 w 12192439"/>
              <a:gd name="connsiteY5209" fmla="*/ 3743692 h 6839191"/>
              <a:gd name="connsiteX5210" fmla="*/ 9155343 w 12192439"/>
              <a:gd name="connsiteY5210" fmla="*/ 3786848 h 6839191"/>
              <a:gd name="connsiteX5211" fmla="*/ 9142574 w 12192439"/>
              <a:gd name="connsiteY5211" fmla="*/ 3774759 h 6839191"/>
              <a:gd name="connsiteX5212" fmla="*/ 9164690 w 12192439"/>
              <a:gd name="connsiteY5212" fmla="*/ 3728729 h 6839191"/>
              <a:gd name="connsiteX5213" fmla="*/ 9184984 w 12192439"/>
              <a:gd name="connsiteY5213" fmla="*/ 3685814 h 6839191"/>
              <a:gd name="connsiteX5214" fmla="*/ 9195207 w 12192439"/>
              <a:gd name="connsiteY5214" fmla="*/ 3699044 h 6839191"/>
              <a:gd name="connsiteX5215" fmla="*/ 9176208 w 12192439"/>
              <a:gd name="connsiteY5215" fmla="*/ 3741301 h 6839191"/>
              <a:gd name="connsiteX5216" fmla="*/ 9164690 w 12192439"/>
              <a:gd name="connsiteY5216" fmla="*/ 3728729 h 6839191"/>
              <a:gd name="connsiteX5217" fmla="*/ 9145953 w 12192439"/>
              <a:gd name="connsiteY5217" fmla="*/ 3711331 h 6839191"/>
              <a:gd name="connsiteX5218" fmla="*/ 9132416 w 12192439"/>
              <a:gd name="connsiteY5218" fmla="*/ 3700734 h 6839191"/>
              <a:gd name="connsiteX5219" fmla="*/ 9155343 w 12192439"/>
              <a:gd name="connsiteY5219" fmla="*/ 3656108 h 6839191"/>
              <a:gd name="connsiteX5220" fmla="*/ 9167717 w 12192439"/>
              <a:gd name="connsiteY5220" fmla="*/ 3667210 h 6839191"/>
              <a:gd name="connsiteX5221" fmla="*/ 9145953 w 12192439"/>
              <a:gd name="connsiteY5221" fmla="*/ 3711331 h 6839191"/>
              <a:gd name="connsiteX5222" fmla="*/ 9156594 w 12192439"/>
              <a:gd name="connsiteY5222" fmla="*/ 3653673 h 6839191"/>
              <a:gd name="connsiteX5223" fmla="*/ 9178863 w 12192439"/>
              <a:gd name="connsiteY5223" fmla="*/ 3609661 h 6839191"/>
              <a:gd name="connsiteX5224" fmla="*/ 9190008 w 12192439"/>
              <a:gd name="connsiteY5224" fmla="*/ 3621267 h 6839191"/>
              <a:gd name="connsiteX5225" fmla="*/ 9168946 w 12192439"/>
              <a:gd name="connsiteY5225" fmla="*/ 3664686 h 6839191"/>
              <a:gd name="connsiteX5226" fmla="*/ 9156594 w 12192439"/>
              <a:gd name="connsiteY5226" fmla="*/ 3653673 h 6839191"/>
              <a:gd name="connsiteX5227" fmla="*/ 9180092 w 12192439"/>
              <a:gd name="connsiteY5227" fmla="*/ 3607248 h 6839191"/>
              <a:gd name="connsiteX5228" fmla="*/ 9201548 w 12192439"/>
              <a:gd name="connsiteY5228" fmla="*/ 3564158 h 6839191"/>
              <a:gd name="connsiteX5229" fmla="*/ 9211444 w 12192439"/>
              <a:gd name="connsiteY5229" fmla="*/ 3576313 h 6839191"/>
              <a:gd name="connsiteX5230" fmla="*/ 9191215 w 12192439"/>
              <a:gd name="connsiteY5230" fmla="*/ 3618788 h 6839191"/>
              <a:gd name="connsiteX5231" fmla="*/ 9180092 w 12192439"/>
              <a:gd name="connsiteY5231" fmla="*/ 3607248 h 6839191"/>
              <a:gd name="connsiteX5232" fmla="*/ 9176822 w 12192439"/>
              <a:gd name="connsiteY5232" fmla="*/ 3604176 h 6839191"/>
              <a:gd name="connsiteX5233" fmla="*/ 9164711 w 12192439"/>
              <a:gd name="connsiteY5233" fmla="*/ 3593952 h 6839191"/>
              <a:gd name="connsiteX5234" fmla="*/ 9187528 w 12192439"/>
              <a:gd name="connsiteY5234" fmla="*/ 3549875 h 6839191"/>
              <a:gd name="connsiteX5235" fmla="*/ 9198433 w 12192439"/>
              <a:gd name="connsiteY5235" fmla="*/ 3560691 h 6839191"/>
              <a:gd name="connsiteX5236" fmla="*/ 9176822 w 12192439"/>
              <a:gd name="connsiteY5236" fmla="*/ 3604176 h 6839191"/>
              <a:gd name="connsiteX5237" fmla="*/ 9161223 w 12192439"/>
              <a:gd name="connsiteY5237" fmla="*/ 3591254 h 6839191"/>
              <a:gd name="connsiteX5238" fmla="*/ 9147708 w 12192439"/>
              <a:gd name="connsiteY5238" fmla="*/ 3582127 h 6839191"/>
              <a:gd name="connsiteX5239" fmla="*/ 9171886 w 12192439"/>
              <a:gd name="connsiteY5239" fmla="*/ 3537150 h 6839191"/>
              <a:gd name="connsiteX5240" fmla="*/ 9184216 w 12192439"/>
              <a:gd name="connsiteY5240" fmla="*/ 3546869 h 6839191"/>
              <a:gd name="connsiteX5241" fmla="*/ 9161223 w 12192439"/>
              <a:gd name="connsiteY5241" fmla="*/ 3591254 h 6839191"/>
              <a:gd name="connsiteX5242" fmla="*/ 9173246 w 12192439"/>
              <a:gd name="connsiteY5242" fmla="*/ 3534583 h 6839191"/>
              <a:gd name="connsiteX5243" fmla="*/ 9196700 w 12192439"/>
              <a:gd name="connsiteY5243" fmla="*/ 3490264 h 6839191"/>
              <a:gd name="connsiteX5244" fmla="*/ 9207823 w 12192439"/>
              <a:gd name="connsiteY5244" fmla="*/ 3500532 h 6839191"/>
              <a:gd name="connsiteX5245" fmla="*/ 9185577 w 12192439"/>
              <a:gd name="connsiteY5245" fmla="*/ 3544215 h 6839191"/>
              <a:gd name="connsiteX5246" fmla="*/ 9173246 w 12192439"/>
              <a:gd name="connsiteY5246" fmla="*/ 3534583 h 6839191"/>
              <a:gd name="connsiteX5247" fmla="*/ 9194637 w 12192439"/>
              <a:gd name="connsiteY5247" fmla="*/ 3484692 h 6839191"/>
              <a:gd name="connsiteX5248" fmla="*/ 9182307 w 12192439"/>
              <a:gd name="connsiteY5248" fmla="*/ 3475894 h 6839191"/>
              <a:gd name="connsiteX5249" fmla="*/ 9206376 w 12192439"/>
              <a:gd name="connsiteY5249" fmla="*/ 3431290 h 6839191"/>
              <a:gd name="connsiteX5250" fmla="*/ 9217499 w 12192439"/>
              <a:gd name="connsiteY5250" fmla="*/ 3440768 h 6839191"/>
              <a:gd name="connsiteX5251" fmla="*/ 9194637 w 12192439"/>
              <a:gd name="connsiteY5251" fmla="*/ 3484692 h 6839191"/>
              <a:gd name="connsiteX5252" fmla="*/ 9207845 w 12192439"/>
              <a:gd name="connsiteY5252" fmla="*/ 3428525 h 6839191"/>
              <a:gd name="connsiteX5253" fmla="*/ 9231123 w 12192439"/>
              <a:gd name="connsiteY5253" fmla="*/ 3384711 h 6839191"/>
              <a:gd name="connsiteX5254" fmla="*/ 9240996 w 12192439"/>
              <a:gd name="connsiteY5254" fmla="*/ 3394804 h 6839191"/>
              <a:gd name="connsiteX5255" fmla="*/ 9218968 w 12192439"/>
              <a:gd name="connsiteY5255" fmla="*/ 3437916 h 6839191"/>
              <a:gd name="connsiteX5256" fmla="*/ 9207845 w 12192439"/>
              <a:gd name="connsiteY5256" fmla="*/ 3428525 h 6839191"/>
              <a:gd name="connsiteX5257" fmla="*/ 9232637 w 12192439"/>
              <a:gd name="connsiteY5257" fmla="*/ 3381793 h 6839191"/>
              <a:gd name="connsiteX5258" fmla="*/ 9255038 w 12192439"/>
              <a:gd name="connsiteY5258" fmla="*/ 3338835 h 6839191"/>
              <a:gd name="connsiteX5259" fmla="*/ 9263704 w 12192439"/>
              <a:gd name="connsiteY5259" fmla="*/ 3349542 h 6839191"/>
              <a:gd name="connsiteX5260" fmla="*/ 9242554 w 12192439"/>
              <a:gd name="connsiteY5260" fmla="*/ 3391754 h 6839191"/>
              <a:gd name="connsiteX5261" fmla="*/ 9232637 w 12192439"/>
              <a:gd name="connsiteY5261" fmla="*/ 3381793 h 6839191"/>
              <a:gd name="connsiteX5262" fmla="*/ 9229149 w 12192439"/>
              <a:gd name="connsiteY5262" fmla="*/ 3378744 h 6839191"/>
              <a:gd name="connsiteX5263" fmla="*/ 9217784 w 12192439"/>
              <a:gd name="connsiteY5263" fmla="*/ 3370078 h 6839191"/>
              <a:gd name="connsiteX5264" fmla="*/ 9241654 w 12192439"/>
              <a:gd name="connsiteY5264" fmla="*/ 3325956 h 6839191"/>
              <a:gd name="connsiteX5265" fmla="*/ 9251769 w 12192439"/>
              <a:gd name="connsiteY5265" fmla="*/ 3335325 h 6839191"/>
              <a:gd name="connsiteX5266" fmla="*/ 9229149 w 12192439"/>
              <a:gd name="connsiteY5266" fmla="*/ 3378744 h 6839191"/>
              <a:gd name="connsiteX5267" fmla="*/ 9213900 w 12192439"/>
              <a:gd name="connsiteY5267" fmla="*/ 3367555 h 6839191"/>
              <a:gd name="connsiteX5268" fmla="*/ 9208876 w 12192439"/>
              <a:gd name="connsiteY5268" fmla="*/ 3364527 h 6839191"/>
              <a:gd name="connsiteX5269" fmla="*/ 9201132 w 12192439"/>
              <a:gd name="connsiteY5269" fmla="*/ 3360424 h 6839191"/>
              <a:gd name="connsiteX5270" fmla="*/ 9226428 w 12192439"/>
              <a:gd name="connsiteY5270" fmla="*/ 3315228 h 6839191"/>
              <a:gd name="connsiteX5271" fmla="*/ 9237990 w 12192439"/>
              <a:gd name="connsiteY5271" fmla="*/ 3323016 h 6839191"/>
              <a:gd name="connsiteX5272" fmla="*/ 9213900 w 12192439"/>
              <a:gd name="connsiteY5272" fmla="*/ 3367555 h 6839191"/>
              <a:gd name="connsiteX5273" fmla="*/ 9228008 w 12192439"/>
              <a:gd name="connsiteY5273" fmla="*/ 3312354 h 6839191"/>
              <a:gd name="connsiteX5274" fmla="*/ 9252493 w 12192439"/>
              <a:gd name="connsiteY5274" fmla="*/ 3267860 h 6839191"/>
              <a:gd name="connsiteX5275" fmla="*/ 9262804 w 12192439"/>
              <a:gd name="connsiteY5275" fmla="*/ 3276372 h 6839191"/>
              <a:gd name="connsiteX5276" fmla="*/ 9239548 w 12192439"/>
              <a:gd name="connsiteY5276" fmla="*/ 3320120 h 6839191"/>
              <a:gd name="connsiteX5277" fmla="*/ 9228008 w 12192439"/>
              <a:gd name="connsiteY5277" fmla="*/ 3312354 h 6839191"/>
              <a:gd name="connsiteX5278" fmla="*/ 9223905 w 12192439"/>
              <a:gd name="connsiteY5278" fmla="*/ 3310028 h 6839191"/>
              <a:gd name="connsiteX5279" fmla="*/ 9210697 w 12192439"/>
              <a:gd name="connsiteY5279" fmla="*/ 3303600 h 6839191"/>
              <a:gd name="connsiteX5280" fmla="*/ 9236564 w 12192439"/>
              <a:gd name="connsiteY5280" fmla="*/ 3258118 h 6839191"/>
              <a:gd name="connsiteX5281" fmla="*/ 9243585 w 12192439"/>
              <a:gd name="connsiteY5281" fmla="*/ 3261980 h 6839191"/>
              <a:gd name="connsiteX5282" fmla="*/ 9248610 w 12192439"/>
              <a:gd name="connsiteY5282" fmla="*/ 3265161 h 6839191"/>
              <a:gd name="connsiteX5283" fmla="*/ 9223905 w 12192439"/>
              <a:gd name="connsiteY5283" fmla="*/ 3310028 h 6839191"/>
              <a:gd name="connsiteX5284" fmla="*/ 9245296 w 12192439"/>
              <a:gd name="connsiteY5284" fmla="*/ 3259084 h 6839191"/>
              <a:gd name="connsiteX5285" fmla="*/ 9238232 w 12192439"/>
              <a:gd name="connsiteY5285" fmla="*/ 3255200 h 6839191"/>
              <a:gd name="connsiteX5286" fmla="*/ 9263353 w 12192439"/>
              <a:gd name="connsiteY5286" fmla="*/ 3210355 h 6839191"/>
              <a:gd name="connsiteX5287" fmla="*/ 9274082 w 12192439"/>
              <a:gd name="connsiteY5287" fmla="*/ 3218100 h 6839191"/>
              <a:gd name="connsiteX5288" fmla="*/ 9250233 w 12192439"/>
              <a:gd name="connsiteY5288" fmla="*/ 3262177 h 6839191"/>
              <a:gd name="connsiteX5289" fmla="*/ 9245296 w 12192439"/>
              <a:gd name="connsiteY5289" fmla="*/ 3259084 h 6839191"/>
              <a:gd name="connsiteX5290" fmla="*/ 9265042 w 12192439"/>
              <a:gd name="connsiteY5290" fmla="*/ 3207327 h 6839191"/>
              <a:gd name="connsiteX5291" fmla="*/ 9289308 w 12192439"/>
              <a:gd name="connsiteY5291" fmla="*/ 3163316 h 6839191"/>
              <a:gd name="connsiteX5292" fmla="*/ 9298655 w 12192439"/>
              <a:gd name="connsiteY5292" fmla="*/ 3171785 h 6839191"/>
              <a:gd name="connsiteX5293" fmla="*/ 9275727 w 12192439"/>
              <a:gd name="connsiteY5293" fmla="*/ 3214984 h 6839191"/>
              <a:gd name="connsiteX5294" fmla="*/ 9265042 w 12192439"/>
              <a:gd name="connsiteY5294" fmla="*/ 3207327 h 6839191"/>
              <a:gd name="connsiteX5295" fmla="*/ 9260918 w 12192439"/>
              <a:gd name="connsiteY5295" fmla="*/ 3204848 h 6839191"/>
              <a:gd name="connsiteX5296" fmla="*/ 9248807 w 12192439"/>
              <a:gd name="connsiteY5296" fmla="*/ 3198617 h 6839191"/>
              <a:gd name="connsiteX5297" fmla="*/ 9274477 w 12192439"/>
              <a:gd name="connsiteY5297" fmla="*/ 3153553 h 6839191"/>
              <a:gd name="connsiteX5298" fmla="*/ 9279874 w 12192439"/>
              <a:gd name="connsiteY5298" fmla="*/ 3156668 h 6839191"/>
              <a:gd name="connsiteX5299" fmla="*/ 9285424 w 12192439"/>
              <a:gd name="connsiteY5299" fmla="*/ 3160376 h 6839191"/>
              <a:gd name="connsiteX5300" fmla="*/ 9260918 w 12192439"/>
              <a:gd name="connsiteY5300" fmla="*/ 3204848 h 6839191"/>
              <a:gd name="connsiteX5301" fmla="*/ 9244310 w 12192439"/>
              <a:gd name="connsiteY5301" fmla="*/ 3196643 h 6839191"/>
              <a:gd name="connsiteX5302" fmla="*/ 9230399 w 12192439"/>
              <a:gd name="connsiteY5302" fmla="*/ 3191443 h 6839191"/>
              <a:gd name="connsiteX5303" fmla="*/ 9257363 w 12192439"/>
              <a:gd name="connsiteY5303" fmla="*/ 3145523 h 6839191"/>
              <a:gd name="connsiteX5304" fmla="*/ 9270133 w 12192439"/>
              <a:gd name="connsiteY5304" fmla="*/ 3151249 h 6839191"/>
              <a:gd name="connsiteX5305" fmla="*/ 9244310 w 12192439"/>
              <a:gd name="connsiteY5305" fmla="*/ 3196643 h 6839191"/>
              <a:gd name="connsiteX5306" fmla="*/ 9259163 w 12192439"/>
              <a:gd name="connsiteY5306" fmla="*/ 3142407 h 6839191"/>
              <a:gd name="connsiteX5307" fmla="*/ 9285359 w 12192439"/>
              <a:gd name="connsiteY5307" fmla="*/ 3097057 h 6839191"/>
              <a:gd name="connsiteX5308" fmla="*/ 9296943 w 12192439"/>
              <a:gd name="connsiteY5308" fmla="*/ 3103376 h 6839191"/>
              <a:gd name="connsiteX5309" fmla="*/ 9271888 w 12192439"/>
              <a:gd name="connsiteY5309" fmla="*/ 3148156 h 6839191"/>
              <a:gd name="connsiteX5310" fmla="*/ 9259163 w 12192439"/>
              <a:gd name="connsiteY5310" fmla="*/ 3142407 h 6839191"/>
              <a:gd name="connsiteX5311" fmla="*/ 9254445 w 12192439"/>
              <a:gd name="connsiteY5311" fmla="*/ 3140564 h 6839191"/>
              <a:gd name="connsiteX5312" fmla="*/ 9240887 w 12192439"/>
              <a:gd name="connsiteY5312" fmla="*/ 3136176 h 6839191"/>
              <a:gd name="connsiteX5313" fmla="*/ 9268356 w 12192439"/>
              <a:gd name="connsiteY5313" fmla="*/ 3089971 h 6839191"/>
              <a:gd name="connsiteX5314" fmla="*/ 9280817 w 12192439"/>
              <a:gd name="connsiteY5314" fmla="*/ 3094929 h 6839191"/>
              <a:gd name="connsiteX5315" fmla="*/ 9254445 w 12192439"/>
              <a:gd name="connsiteY5315" fmla="*/ 3140564 h 6839191"/>
              <a:gd name="connsiteX5316" fmla="*/ 9270242 w 12192439"/>
              <a:gd name="connsiteY5316" fmla="*/ 3086768 h 6839191"/>
              <a:gd name="connsiteX5317" fmla="*/ 9296943 w 12192439"/>
              <a:gd name="connsiteY5317" fmla="*/ 3041243 h 6839191"/>
              <a:gd name="connsiteX5318" fmla="*/ 9308220 w 12192439"/>
              <a:gd name="connsiteY5318" fmla="*/ 3046749 h 6839191"/>
              <a:gd name="connsiteX5319" fmla="*/ 9282638 w 12192439"/>
              <a:gd name="connsiteY5319" fmla="*/ 3091748 h 6839191"/>
              <a:gd name="connsiteX5320" fmla="*/ 9270242 w 12192439"/>
              <a:gd name="connsiteY5320" fmla="*/ 3086768 h 6839191"/>
              <a:gd name="connsiteX5321" fmla="*/ 9265327 w 12192439"/>
              <a:gd name="connsiteY5321" fmla="*/ 3085078 h 6839191"/>
              <a:gd name="connsiteX5322" fmla="*/ 9251593 w 12192439"/>
              <a:gd name="connsiteY5322" fmla="*/ 3081151 h 6839191"/>
              <a:gd name="connsiteX5323" fmla="*/ 9279544 w 12192439"/>
              <a:gd name="connsiteY5323" fmla="*/ 3034770 h 6839191"/>
              <a:gd name="connsiteX5324" fmla="*/ 9292204 w 12192439"/>
              <a:gd name="connsiteY5324" fmla="*/ 3039268 h 6839191"/>
              <a:gd name="connsiteX5325" fmla="*/ 9265327 w 12192439"/>
              <a:gd name="connsiteY5325" fmla="*/ 3085078 h 6839191"/>
              <a:gd name="connsiteX5326" fmla="*/ 9281520 w 12192439"/>
              <a:gd name="connsiteY5326" fmla="*/ 3031457 h 6839191"/>
              <a:gd name="connsiteX5327" fmla="*/ 9308681 w 12192439"/>
              <a:gd name="connsiteY5327" fmla="*/ 2985756 h 6839191"/>
              <a:gd name="connsiteX5328" fmla="*/ 9320156 w 12192439"/>
              <a:gd name="connsiteY5328" fmla="*/ 2990803 h 6839191"/>
              <a:gd name="connsiteX5329" fmla="*/ 9294113 w 12192439"/>
              <a:gd name="connsiteY5329" fmla="*/ 3035977 h 6839191"/>
              <a:gd name="connsiteX5330" fmla="*/ 9281520 w 12192439"/>
              <a:gd name="connsiteY5330" fmla="*/ 3031457 h 6839191"/>
              <a:gd name="connsiteX5331" fmla="*/ 9276407 w 12192439"/>
              <a:gd name="connsiteY5331" fmla="*/ 3029900 h 6839191"/>
              <a:gd name="connsiteX5332" fmla="*/ 9132130 w 12192439"/>
              <a:gd name="connsiteY5332" fmla="*/ 3023120 h 6839191"/>
              <a:gd name="connsiteX5333" fmla="*/ 8869620 w 12192439"/>
              <a:gd name="connsiteY5333" fmla="*/ 3079001 h 6839191"/>
              <a:gd name="connsiteX5334" fmla="*/ 8728503 w 12192439"/>
              <a:gd name="connsiteY5334" fmla="*/ 3115553 h 6839191"/>
              <a:gd name="connsiteX5335" fmla="*/ 6356712 w 12192439"/>
              <a:gd name="connsiteY5335" fmla="*/ 3765456 h 6839191"/>
              <a:gd name="connsiteX5336" fmla="*/ 5922192 w 12192439"/>
              <a:gd name="connsiteY5336" fmla="*/ 3871931 h 6839191"/>
              <a:gd name="connsiteX5337" fmla="*/ 5950385 w 12192439"/>
              <a:gd name="connsiteY5337" fmla="*/ 3859074 h 6839191"/>
              <a:gd name="connsiteX5338" fmla="*/ 6109252 w 12192439"/>
              <a:gd name="connsiteY5338" fmla="*/ 3829587 h 6839191"/>
              <a:gd name="connsiteX5339" fmla="*/ 6388547 w 12192439"/>
              <a:gd name="connsiteY5339" fmla="*/ 3746654 h 6839191"/>
              <a:gd name="connsiteX5340" fmla="*/ 8733987 w 12192439"/>
              <a:gd name="connsiteY5340" fmla="*/ 3073560 h 6839191"/>
              <a:gd name="connsiteX5341" fmla="*/ 8875192 w 12192439"/>
              <a:gd name="connsiteY5341" fmla="*/ 3035165 h 6839191"/>
              <a:gd name="connsiteX5342" fmla="*/ 9146259 w 12192439"/>
              <a:gd name="connsiteY5342" fmla="*/ 2974501 h 6839191"/>
              <a:gd name="connsiteX5343" fmla="*/ 9303745 w 12192439"/>
              <a:gd name="connsiteY5343" fmla="*/ 2983892 h 6839191"/>
              <a:gd name="connsiteX5344" fmla="*/ 9276407 w 12192439"/>
              <a:gd name="connsiteY5344" fmla="*/ 3029900 h 6839191"/>
              <a:gd name="connsiteX5345" fmla="*/ 9145909 w 12192439"/>
              <a:gd name="connsiteY5345" fmla="*/ 2970662 h 6839191"/>
              <a:gd name="connsiteX5346" fmla="*/ 8874117 w 12192439"/>
              <a:gd name="connsiteY5346" fmla="*/ 3031479 h 6839191"/>
              <a:gd name="connsiteX5347" fmla="*/ 8733110 w 12192439"/>
              <a:gd name="connsiteY5347" fmla="*/ 3069808 h 6839191"/>
              <a:gd name="connsiteX5348" fmla="*/ 6387340 w 12192439"/>
              <a:gd name="connsiteY5348" fmla="*/ 3743012 h 6839191"/>
              <a:gd name="connsiteX5349" fmla="*/ 5961903 w 12192439"/>
              <a:gd name="connsiteY5349" fmla="*/ 3853808 h 6839191"/>
              <a:gd name="connsiteX5350" fmla="*/ 5988385 w 12192439"/>
              <a:gd name="connsiteY5350" fmla="*/ 3841632 h 6839191"/>
              <a:gd name="connsiteX5351" fmla="*/ 6419241 w 12192439"/>
              <a:gd name="connsiteY5351" fmla="*/ 3724297 h 6839191"/>
              <a:gd name="connsiteX5352" fmla="*/ 8738660 w 12192439"/>
              <a:gd name="connsiteY5352" fmla="*/ 3027903 h 6839191"/>
              <a:gd name="connsiteX5353" fmla="*/ 8879120 w 12192439"/>
              <a:gd name="connsiteY5353" fmla="*/ 2987972 h 6839191"/>
              <a:gd name="connsiteX5354" fmla="*/ 9160082 w 12192439"/>
              <a:gd name="connsiteY5354" fmla="*/ 2922153 h 6839191"/>
              <a:gd name="connsiteX5355" fmla="*/ 9332266 w 12192439"/>
              <a:gd name="connsiteY5355" fmla="*/ 2935163 h 6839191"/>
              <a:gd name="connsiteX5356" fmla="*/ 9305719 w 12192439"/>
              <a:gd name="connsiteY5356" fmla="*/ 2980513 h 6839191"/>
              <a:gd name="connsiteX5357" fmla="*/ 9145909 w 12192439"/>
              <a:gd name="connsiteY5357" fmla="*/ 2970662 h 6839191"/>
              <a:gd name="connsiteX5358" fmla="*/ 5945295 w 12192439"/>
              <a:gd name="connsiteY5358" fmla="*/ 3855673 h 6839191"/>
              <a:gd name="connsiteX5359" fmla="*/ 5921205 w 12192439"/>
              <a:gd name="connsiteY5359" fmla="*/ 3857692 h 6839191"/>
              <a:gd name="connsiteX5360" fmla="*/ 5948454 w 12192439"/>
              <a:gd name="connsiteY5360" fmla="*/ 3845888 h 6839191"/>
              <a:gd name="connsiteX5361" fmla="*/ 5971469 w 12192439"/>
              <a:gd name="connsiteY5361" fmla="*/ 3843716 h 6839191"/>
              <a:gd name="connsiteX5362" fmla="*/ 5945295 w 12192439"/>
              <a:gd name="connsiteY5362" fmla="*/ 3855673 h 6839191"/>
              <a:gd name="connsiteX5363" fmla="*/ 5934544 w 12192439"/>
              <a:gd name="connsiteY5363" fmla="*/ 3860588 h 6839191"/>
              <a:gd name="connsiteX5364" fmla="*/ 5906856 w 12192439"/>
              <a:gd name="connsiteY5364" fmla="*/ 3873181 h 6839191"/>
              <a:gd name="connsiteX5365" fmla="*/ 5882086 w 12192439"/>
              <a:gd name="connsiteY5365" fmla="*/ 3874432 h 6839191"/>
              <a:gd name="connsiteX5366" fmla="*/ 5910937 w 12192439"/>
              <a:gd name="connsiteY5366" fmla="*/ 3862102 h 6839191"/>
              <a:gd name="connsiteX5367" fmla="*/ 5934544 w 12192439"/>
              <a:gd name="connsiteY5367" fmla="*/ 3860588 h 6839191"/>
              <a:gd name="connsiteX5368" fmla="*/ 5830725 w 12192439"/>
              <a:gd name="connsiteY5368" fmla="*/ 3890514 h 6839191"/>
              <a:gd name="connsiteX5369" fmla="*/ 5807710 w 12192439"/>
              <a:gd name="connsiteY5369" fmla="*/ 3888956 h 6839191"/>
              <a:gd name="connsiteX5370" fmla="*/ 5838360 w 12192439"/>
              <a:gd name="connsiteY5370" fmla="*/ 3877131 h 6839191"/>
              <a:gd name="connsiteX5371" fmla="*/ 5859993 w 12192439"/>
              <a:gd name="connsiteY5371" fmla="*/ 3878249 h 6839191"/>
              <a:gd name="connsiteX5372" fmla="*/ 5830725 w 12192439"/>
              <a:gd name="connsiteY5372" fmla="*/ 3890514 h 6839191"/>
              <a:gd name="connsiteX5373" fmla="*/ 5822892 w 12192439"/>
              <a:gd name="connsiteY5373" fmla="*/ 3893783 h 6839191"/>
              <a:gd name="connsiteX5374" fmla="*/ 5792506 w 12192439"/>
              <a:gd name="connsiteY5374" fmla="*/ 3906354 h 6839191"/>
              <a:gd name="connsiteX5375" fmla="*/ 5768657 w 12192439"/>
              <a:gd name="connsiteY5375" fmla="*/ 3903722 h 6839191"/>
              <a:gd name="connsiteX5376" fmla="*/ 5800404 w 12192439"/>
              <a:gd name="connsiteY5376" fmla="*/ 3891742 h 6839191"/>
              <a:gd name="connsiteX5377" fmla="*/ 5822892 w 12192439"/>
              <a:gd name="connsiteY5377" fmla="*/ 3893783 h 6839191"/>
              <a:gd name="connsiteX5378" fmla="*/ 5785331 w 12192439"/>
              <a:gd name="connsiteY5378" fmla="*/ 3909316 h 6839191"/>
              <a:gd name="connsiteX5379" fmla="*/ 5754133 w 12192439"/>
              <a:gd name="connsiteY5379" fmla="*/ 3922041 h 6839191"/>
              <a:gd name="connsiteX5380" fmla="*/ 5729472 w 12192439"/>
              <a:gd name="connsiteY5380" fmla="*/ 3918158 h 6839191"/>
              <a:gd name="connsiteX5381" fmla="*/ 5761987 w 12192439"/>
              <a:gd name="connsiteY5381" fmla="*/ 3906201 h 6839191"/>
              <a:gd name="connsiteX5382" fmla="*/ 5785331 w 12192439"/>
              <a:gd name="connsiteY5382" fmla="*/ 3909316 h 6839191"/>
              <a:gd name="connsiteX5383" fmla="*/ 5699875 w 12192439"/>
              <a:gd name="connsiteY5383" fmla="*/ 3913309 h 6839191"/>
              <a:gd name="connsiteX5384" fmla="*/ 5714773 w 12192439"/>
              <a:gd name="connsiteY5384" fmla="*/ 3918158 h 6839191"/>
              <a:gd name="connsiteX5385" fmla="*/ 5681885 w 12192439"/>
              <a:gd name="connsiteY5385" fmla="*/ 3929918 h 6839191"/>
              <a:gd name="connsiteX5386" fmla="*/ 5665166 w 12192439"/>
              <a:gd name="connsiteY5386" fmla="*/ 3923709 h 6839191"/>
              <a:gd name="connsiteX5387" fmla="*/ 5660164 w 12192439"/>
              <a:gd name="connsiteY5387" fmla="*/ 3921361 h 6839191"/>
              <a:gd name="connsiteX5388" fmla="*/ 5693842 w 12192439"/>
              <a:gd name="connsiteY5388" fmla="*/ 3910874 h 6839191"/>
              <a:gd name="connsiteX5389" fmla="*/ 5699875 w 12192439"/>
              <a:gd name="connsiteY5389" fmla="*/ 3913309 h 6839191"/>
              <a:gd name="connsiteX5390" fmla="*/ 5653889 w 12192439"/>
              <a:gd name="connsiteY5390" fmla="*/ 3918158 h 6839191"/>
              <a:gd name="connsiteX5391" fmla="*/ 5636710 w 12192439"/>
              <a:gd name="connsiteY5391" fmla="*/ 3906815 h 6839191"/>
              <a:gd name="connsiteX5392" fmla="*/ 5670191 w 12192439"/>
              <a:gd name="connsiteY5392" fmla="*/ 3898083 h 6839191"/>
              <a:gd name="connsiteX5393" fmla="*/ 5687172 w 12192439"/>
              <a:gd name="connsiteY5393" fmla="*/ 3907846 h 6839191"/>
              <a:gd name="connsiteX5394" fmla="*/ 5653889 w 12192439"/>
              <a:gd name="connsiteY5394" fmla="*/ 3918158 h 6839191"/>
              <a:gd name="connsiteX5395" fmla="*/ 5649501 w 12192439"/>
              <a:gd name="connsiteY5395" fmla="*/ 3919496 h 6839191"/>
              <a:gd name="connsiteX5396" fmla="*/ 5615933 w 12192439"/>
              <a:gd name="connsiteY5396" fmla="*/ 3929633 h 6839191"/>
              <a:gd name="connsiteX5397" fmla="*/ 5599325 w 12192439"/>
              <a:gd name="connsiteY5397" fmla="*/ 3916161 h 6839191"/>
              <a:gd name="connsiteX5398" fmla="*/ 5632740 w 12192439"/>
              <a:gd name="connsiteY5398" fmla="*/ 3907824 h 6839191"/>
              <a:gd name="connsiteX5399" fmla="*/ 5649501 w 12192439"/>
              <a:gd name="connsiteY5399" fmla="*/ 3919496 h 6839191"/>
              <a:gd name="connsiteX5400" fmla="*/ 5595573 w 12192439"/>
              <a:gd name="connsiteY5400" fmla="*/ 3912147 h 6839191"/>
              <a:gd name="connsiteX5401" fmla="*/ 5584384 w 12192439"/>
              <a:gd name="connsiteY5401" fmla="*/ 3896109 h 6839191"/>
              <a:gd name="connsiteX5402" fmla="*/ 5616285 w 12192439"/>
              <a:gd name="connsiteY5402" fmla="*/ 3889812 h 6839191"/>
              <a:gd name="connsiteX5403" fmla="*/ 5628439 w 12192439"/>
              <a:gd name="connsiteY5403" fmla="*/ 3903941 h 6839191"/>
              <a:gd name="connsiteX5404" fmla="*/ 5595573 w 12192439"/>
              <a:gd name="connsiteY5404" fmla="*/ 3912147 h 6839191"/>
              <a:gd name="connsiteX5405" fmla="*/ 5582212 w 12192439"/>
              <a:gd name="connsiteY5405" fmla="*/ 3891742 h 6839191"/>
              <a:gd name="connsiteX5406" fmla="*/ 5576091 w 12192439"/>
              <a:gd name="connsiteY5406" fmla="*/ 3874147 h 6839191"/>
              <a:gd name="connsiteX5407" fmla="*/ 5605972 w 12192439"/>
              <a:gd name="connsiteY5407" fmla="*/ 3869868 h 6839191"/>
              <a:gd name="connsiteX5408" fmla="*/ 5613542 w 12192439"/>
              <a:gd name="connsiteY5408" fmla="*/ 3885555 h 6839191"/>
              <a:gd name="connsiteX5409" fmla="*/ 5582212 w 12192439"/>
              <a:gd name="connsiteY5409" fmla="*/ 3891742 h 6839191"/>
              <a:gd name="connsiteX5410" fmla="*/ 5578789 w 12192439"/>
              <a:gd name="connsiteY5410" fmla="*/ 3892401 h 6839191"/>
              <a:gd name="connsiteX5411" fmla="*/ 5553164 w 12192439"/>
              <a:gd name="connsiteY5411" fmla="*/ 3897271 h 6839191"/>
              <a:gd name="connsiteX5412" fmla="*/ 5547657 w 12192439"/>
              <a:gd name="connsiteY5412" fmla="*/ 3898303 h 6839191"/>
              <a:gd name="connsiteX5413" fmla="*/ 5543269 w 12192439"/>
              <a:gd name="connsiteY5413" fmla="*/ 3878710 h 6839191"/>
              <a:gd name="connsiteX5414" fmla="*/ 5549039 w 12192439"/>
              <a:gd name="connsiteY5414" fmla="*/ 3877898 h 6839191"/>
              <a:gd name="connsiteX5415" fmla="*/ 5572756 w 12192439"/>
              <a:gd name="connsiteY5415" fmla="*/ 3874629 h 6839191"/>
              <a:gd name="connsiteX5416" fmla="*/ 5578789 w 12192439"/>
              <a:gd name="connsiteY5416" fmla="*/ 3892401 h 6839191"/>
              <a:gd name="connsiteX5417" fmla="*/ 5544410 w 12192439"/>
              <a:gd name="connsiteY5417" fmla="*/ 3898939 h 6839191"/>
              <a:gd name="connsiteX5418" fmla="*/ 5513606 w 12192439"/>
              <a:gd name="connsiteY5418" fmla="*/ 3904972 h 6839191"/>
              <a:gd name="connsiteX5419" fmla="*/ 5510907 w 12192439"/>
              <a:gd name="connsiteY5419" fmla="*/ 3883493 h 6839191"/>
              <a:gd name="connsiteX5420" fmla="*/ 5540044 w 12192439"/>
              <a:gd name="connsiteY5420" fmla="*/ 3879171 h 6839191"/>
              <a:gd name="connsiteX5421" fmla="*/ 5544410 w 12192439"/>
              <a:gd name="connsiteY5421" fmla="*/ 3898939 h 6839191"/>
              <a:gd name="connsiteX5422" fmla="*/ 5510841 w 12192439"/>
              <a:gd name="connsiteY5422" fmla="*/ 3878842 h 6839191"/>
              <a:gd name="connsiteX5423" fmla="*/ 5512289 w 12192439"/>
              <a:gd name="connsiteY5423" fmla="*/ 3856946 h 6839191"/>
              <a:gd name="connsiteX5424" fmla="*/ 5539210 w 12192439"/>
              <a:gd name="connsiteY5424" fmla="*/ 3854357 h 6839191"/>
              <a:gd name="connsiteX5425" fmla="*/ 5539539 w 12192439"/>
              <a:gd name="connsiteY5425" fmla="*/ 3874585 h 6839191"/>
              <a:gd name="connsiteX5426" fmla="*/ 5510841 w 12192439"/>
              <a:gd name="connsiteY5426" fmla="*/ 3878842 h 6839191"/>
              <a:gd name="connsiteX5427" fmla="*/ 5512926 w 12192439"/>
              <a:gd name="connsiteY5427" fmla="*/ 3852316 h 6839191"/>
              <a:gd name="connsiteX5428" fmla="*/ 5517007 w 12192439"/>
              <a:gd name="connsiteY5428" fmla="*/ 3830815 h 6839191"/>
              <a:gd name="connsiteX5429" fmla="*/ 5539056 w 12192439"/>
              <a:gd name="connsiteY5429" fmla="*/ 3829916 h 6839191"/>
              <a:gd name="connsiteX5430" fmla="*/ 5541776 w 12192439"/>
              <a:gd name="connsiteY5430" fmla="*/ 3829828 h 6839191"/>
              <a:gd name="connsiteX5431" fmla="*/ 5539473 w 12192439"/>
              <a:gd name="connsiteY5431" fmla="*/ 3849771 h 6839191"/>
              <a:gd name="connsiteX5432" fmla="*/ 5512926 w 12192439"/>
              <a:gd name="connsiteY5432" fmla="*/ 3852316 h 6839191"/>
              <a:gd name="connsiteX5433" fmla="*/ 5509722 w 12192439"/>
              <a:gd name="connsiteY5433" fmla="*/ 3852667 h 6839191"/>
              <a:gd name="connsiteX5434" fmla="*/ 5483219 w 12192439"/>
              <a:gd name="connsiteY5434" fmla="*/ 3855717 h 6839191"/>
              <a:gd name="connsiteX5435" fmla="*/ 5489033 w 12192439"/>
              <a:gd name="connsiteY5435" fmla="*/ 3832527 h 6839191"/>
              <a:gd name="connsiteX5436" fmla="*/ 5513803 w 12192439"/>
              <a:gd name="connsiteY5436" fmla="*/ 3830991 h 6839191"/>
              <a:gd name="connsiteX5437" fmla="*/ 5509722 w 12192439"/>
              <a:gd name="connsiteY5437" fmla="*/ 3852667 h 6839191"/>
              <a:gd name="connsiteX5438" fmla="*/ 5490349 w 12192439"/>
              <a:gd name="connsiteY5438" fmla="*/ 3828007 h 6839191"/>
              <a:gd name="connsiteX5439" fmla="*/ 5497348 w 12192439"/>
              <a:gd name="connsiteY5439" fmla="*/ 3805760 h 6839191"/>
              <a:gd name="connsiteX5440" fmla="*/ 5520122 w 12192439"/>
              <a:gd name="connsiteY5440" fmla="*/ 3805672 h 6839191"/>
              <a:gd name="connsiteX5441" fmla="*/ 5514813 w 12192439"/>
              <a:gd name="connsiteY5441" fmla="*/ 3826515 h 6839191"/>
              <a:gd name="connsiteX5442" fmla="*/ 5490349 w 12192439"/>
              <a:gd name="connsiteY5442" fmla="*/ 3828007 h 6839191"/>
              <a:gd name="connsiteX5443" fmla="*/ 5487190 w 12192439"/>
              <a:gd name="connsiteY5443" fmla="*/ 3828248 h 6839191"/>
              <a:gd name="connsiteX5444" fmla="*/ 5462574 w 12192439"/>
              <a:gd name="connsiteY5444" fmla="*/ 3830245 h 6839191"/>
              <a:gd name="connsiteX5445" fmla="*/ 5471262 w 12192439"/>
              <a:gd name="connsiteY5445" fmla="*/ 3806462 h 6839191"/>
              <a:gd name="connsiteX5446" fmla="*/ 5494211 w 12192439"/>
              <a:gd name="connsiteY5446" fmla="*/ 3805826 h 6839191"/>
              <a:gd name="connsiteX5447" fmla="*/ 5487190 w 12192439"/>
              <a:gd name="connsiteY5447" fmla="*/ 3828248 h 6839191"/>
              <a:gd name="connsiteX5448" fmla="*/ 5459458 w 12192439"/>
              <a:gd name="connsiteY5448" fmla="*/ 3830508 h 6839191"/>
              <a:gd name="connsiteX5449" fmla="*/ 5434600 w 12192439"/>
              <a:gd name="connsiteY5449" fmla="*/ 3832987 h 6839191"/>
              <a:gd name="connsiteX5450" fmla="*/ 5444890 w 12192439"/>
              <a:gd name="connsiteY5450" fmla="*/ 3807779 h 6839191"/>
              <a:gd name="connsiteX5451" fmla="*/ 5468124 w 12192439"/>
              <a:gd name="connsiteY5451" fmla="*/ 3806594 h 6839191"/>
              <a:gd name="connsiteX5452" fmla="*/ 5459458 w 12192439"/>
              <a:gd name="connsiteY5452" fmla="*/ 3830508 h 6839191"/>
              <a:gd name="connsiteX5453" fmla="*/ 5458602 w 12192439"/>
              <a:gd name="connsiteY5453" fmla="*/ 3775088 h 6839191"/>
              <a:gd name="connsiteX5454" fmla="*/ 5466457 w 12192439"/>
              <a:gd name="connsiteY5454" fmla="*/ 3752336 h 6839191"/>
              <a:gd name="connsiteX5455" fmla="*/ 5485873 w 12192439"/>
              <a:gd name="connsiteY5455" fmla="*/ 3753631 h 6839191"/>
              <a:gd name="connsiteX5456" fmla="*/ 5479774 w 12192439"/>
              <a:gd name="connsiteY5456" fmla="*/ 3775242 h 6839191"/>
              <a:gd name="connsiteX5457" fmla="*/ 5458602 w 12192439"/>
              <a:gd name="connsiteY5457" fmla="*/ 3775088 h 6839191"/>
              <a:gd name="connsiteX5458" fmla="*/ 5445088 w 12192439"/>
              <a:gd name="connsiteY5458" fmla="*/ 3747290 h 6839191"/>
              <a:gd name="connsiteX5459" fmla="*/ 5445482 w 12192439"/>
              <a:gd name="connsiteY5459" fmla="*/ 3746040 h 6839191"/>
              <a:gd name="connsiteX5460" fmla="*/ 5452020 w 12192439"/>
              <a:gd name="connsiteY5460" fmla="*/ 3724385 h 6839191"/>
              <a:gd name="connsiteX5461" fmla="*/ 5470033 w 12192439"/>
              <a:gd name="connsiteY5461" fmla="*/ 3726184 h 6839191"/>
              <a:gd name="connsiteX5462" fmla="*/ 5464658 w 12192439"/>
              <a:gd name="connsiteY5462" fmla="*/ 3748102 h 6839191"/>
              <a:gd name="connsiteX5463" fmla="*/ 5445088 w 12192439"/>
              <a:gd name="connsiteY5463" fmla="*/ 3747290 h 6839191"/>
              <a:gd name="connsiteX5464" fmla="*/ 5442894 w 12192439"/>
              <a:gd name="connsiteY5464" fmla="*/ 3745294 h 6839191"/>
              <a:gd name="connsiteX5465" fmla="*/ 5442279 w 12192439"/>
              <a:gd name="connsiteY5465" fmla="*/ 3747202 h 6839191"/>
              <a:gd name="connsiteX5466" fmla="*/ 5422248 w 12192439"/>
              <a:gd name="connsiteY5466" fmla="*/ 3746851 h 6839191"/>
              <a:gd name="connsiteX5467" fmla="*/ 5423696 w 12192439"/>
              <a:gd name="connsiteY5467" fmla="*/ 3742858 h 6839191"/>
              <a:gd name="connsiteX5468" fmla="*/ 5430761 w 12192439"/>
              <a:gd name="connsiteY5468" fmla="*/ 3722805 h 6839191"/>
              <a:gd name="connsiteX5469" fmla="*/ 5449278 w 12192439"/>
              <a:gd name="connsiteY5469" fmla="*/ 3724144 h 6839191"/>
              <a:gd name="connsiteX5470" fmla="*/ 5442894 w 12192439"/>
              <a:gd name="connsiteY5470" fmla="*/ 3745294 h 6839191"/>
              <a:gd name="connsiteX5471" fmla="*/ 5421239 w 12192439"/>
              <a:gd name="connsiteY5471" fmla="*/ 3742024 h 6839191"/>
              <a:gd name="connsiteX5472" fmla="*/ 5419505 w 12192439"/>
              <a:gd name="connsiteY5472" fmla="*/ 3746829 h 6839191"/>
              <a:gd name="connsiteX5473" fmla="*/ 5398904 w 12192439"/>
              <a:gd name="connsiteY5473" fmla="*/ 3746895 h 6839191"/>
              <a:gd name="connsiteX5474" fmla="*/ 5401909 w 12192439"/>
              <a:gd name="connsiteY5474" fmla="*/ 3739655 h 6839191"/>
              <a:gd name="connsiteX5475" fmla="*/ 5409040 w 12192439"/>
              <a:gd name="connsiteY5475" fmla="*/ 3721752 h 6839191"/>
              <a:gd name="connsiteX5476" fmla="*/ 5428062 w 12192439"/>
              <a:gd name="connsiteY5476" fmla="*/ 3722652 h 6839191"/>
              <a:gd name="connsiteX5477" fmla="*/ 5421239 w 12192439"/>
              <a:gd name="connsiteY5477" fmla="*/ 3742024 h 6839191"/>
              <a:gd name="connsiteX5478" fmla="*/ 5410642 w 12192439"/>
              <a:gd name="connsiteY5478" fmla="*/ 3717781 h 6839191"/>
              <a:gd name="connsiteX5479" fmla="*/ 5419571 w 12192439"/>
              <a:gd name="connsiteY5479" fmla="*/ 3696214 h 6839191"/>
              <a:gd name="connsiteX5480" fmla="*/ 5420536 w 12192439"/>
              <a:gd name="connsiteY5480" fmla="*/ 3693867 h 6839191"/>
              <a:gd name="connsiteX5481" fmla="*/ 5438067 w 12192439"/>
              <a:gd name="connsiteY5481" fmla="*/ 3695709 h 6839191"/>
              <a:gd name="connsiteX5482" fmla="*/ 5437694 w 12192439"/>
              <a:gd name="connsiteY5482" fmla="*/ 3696675 h 6839191"/>
              <a:gd name="connsiteX5483" fmla="*/ 5429510 w 12192439"/>
              <a:gd name="connsiteY5483" fmla="*/ 3718702 h 6839191"/>
              <a:gd name="connsiteX5484" fmla="*/ 5410642 w 12192439"/>
              <a:gd name="connsiteY5484" fmla="*/ 3717781 h 6839191"/>
              <a:gd name="connsiteX5485" fmla="*/ 5417245 w 12192439"/>
              <a:gd name="connsiteY5485" fmla="*/ 3695249 h 6839191"/>
              <a:gd name="connsiteX5486" fmla="*/ 5407987 w 12192439"/>
              <a:gd name="connsiteY5486" fmla="*/ 3717671 h 6839191"/>
              <a:gd name="connsiteX5487" fmla="*/ 5388614 w 12192439"/>
              <a:gd name="connsiteY5487" fmla="*/ 3717145 h 6839191"/>
              <a:gd name="connsiteX5488" fmla="*/ 5398597 w 12192439"/>
              <a:gd name="connsiteY5488" fmla="*/ 3694920 h 6839191"/>
              <a:gd name="connsiteX5489" fmla="*/ 5399825 w 12192439"/>
              <a:gd name="connsiteY5489" fmla="*/ 3692199 h 6839191"/>
              <a:gd name="connsiteX5490" fmla="*/ 5417926 w 12192439"/>
              <a:gd name="connsiteY5490" fmla="*/ 3693625 h 6839191"/>
              <a:gd name="connsiteX5491" fmla="*/ 5417245 w 12192439"/>
              <a:gd name="connsiteY5491" fmla="*/ 3695249 h 6839191"/>
              <a:gd name="connsiteX5492" fmla="*/ 5401559 w 12192439"/>
              <a:gd name="connsiteY5492" fmla="*/ 3688382 h 6839191"/>
              <a:gd name="connsiteX5493" fmla="*/ 5412134 w 12192439"/>
              <a:gd name="connsiteY5493" fmla="*/ 3664730 h 6839191"/>
              <a:gd name="connsiteX5494" fmla="*/ 5428874 w 12192439"/>
              <a:gd name="connsiteY5494" fmla="*/ 3667056 h 6839191"/>
              <a:gd name="connsiteX5495" fmla="*/ 5419505 w 12192439"/>
              <a:gd name="connsiteY5495" fmla="*/ 3689830 h 6839191"/>
              <a:gd name="connsiteX5496" fmla="*/ 5401559 w 12192439"/>
              <a:gd name="connsiteY5496" fmla="*/ 3688382 h 6839191"/>
              <a:gd name="connsiteX5497" fmla="*/ 5398992 w 12192439"/>
              <a:gd name="connsiteY5497" fmla="*/ 3688206 h 6839191"/>
              <a:gd name="connsiteX5498" fmla="*/ 5380496 w 12192439"/>
              <a:gd name="connsiteY5498" fmla="*/ 3687131 h 6839191"/>
              <a:gd name="connsiteX5499" fmla="*/ 5392366 w 12192439"/>
              <a:gd name="connsiteY5499" fmla="*/ 3662470 h 6839191"/>
              <a:gd name="connsiteX5500" fmla="*/ 5409654 w 12192439"/>
              <a:gd name="connsiteY5500" fmla="*/ 3664423 h 6839191"/>
              <a:gd name="connsiteX5501" fmla="*/ 5398992 w 12192439"/>
              <a:gd name="connsiteY5501" fmla="*/ 3688206 h 6839191"/>
              <a:gd name="connsiteX5502" fmla="*/ 5394099 w 12192439"/>
              <a:gd name="connsiteY5502" fmla="*/ 3658807 h 6839191"/>
              <a:gd name="connsiteX5503" fmla="*/ 5404959 w 12192439"/>
              <a:gd name="connsiteY5503" fmla="*/ 3635463 h 6839191"/>
              <a:gd name="connsiteX5504" fmla="*/ 5420998 w 12192439"/>
              <a:gd name="connsiteY5504" fmla="*/ 3638249 h 6839191"/>
              <a:gd name="connsiteX5505" fmla="*/ 5411278 w 12192439"/>
              <a:gd name="connsiteY5505" fmla="*/ 3660759 h 6839191"/>
              <a:gd name="connsiteX5506" fmla="*/ 5394099 w 12192439"/>
              <a:gd name="connsiteY5506" fmla="*/ 3658807 h 6839191"/>
              <a:gd name="connsiteX5507" fmla="*/ 5391686 w 12192439"/>
              <a:gd name="connsiteY5507" fmla="*/ 3658543 h 6839191"/>
              <a:gd name="connsiteX5508" fmla="*/ 5373958 w 12192439"/>
              <a:gd name="connsiteY5508" fmla="*/ 3656964 h 6839191"/>
              <a:gd name="connsiteX5509" fmla="*/ 5386025 w 12192439"/>
              <a:gd name="connsiteY5509" fmla="*/ 3632676 h 6839191"/>
              <a:gd name="connsiteX5510" fmla="*/ 5402612 w 12192439"/>
              <a:gd name="connsiteY5510" fmla="*/ 3635089 h 6839191"/>
              <a:gd name="connsiteX5511" fmla="*/ 5391686 w 12192439"/>
              <a:gd name="connsiteY5511" fmla="*/ 3658543 h 6839191"/>
              <a:gd name="connsiteX5512" fmla="*/ 5387736 w 12192439"/>
              <a:gd name="connsiteY5512" fmla="*/ 3629144 h 6839191"/>
              <a:gd name="connsiteX5513" fmla="*/ 5398597 w 12192439"/>
              <a:gd name="connsiteY5513" fmla="*/ 3606151 h 6839191"/>
              <a:gd name="connsiteX5514" fmla="*/ 5413998 w 12192439"/>
              <a:gd name="connsiteY5514" fmla="*/ 3609398 h 6839191"/>
              <a:gd name="connsiteX5515" fmla="*/ 5404213 w 12192439"/>
              <a:gd name="connsiteY5515" fmla="*/ 3631579 h 6839191"/>
              <a:gd name="connsiteX5516" fmla="*/ 5387736 w 12192439"/>
              <a:gd name="connsiteY5516" fmla="*/ 3629144 h 6839191"/>
              <a:gd name="connsiteX5517" fmla="*/ 5385455 w 12192439"/>
              <a:gd name="connsiteY5517" fmla="*/ 3628837 h 6839191"/>
              <a:gd name="connsiteX5518" fmla="*/ 5368342 w 12192439"/>
              <a:gd name="connsiteY5518" fmla="*/ 3626752 h 6839191"/>
              <a:gd name="connsiteX5519" fmla="*/ 5380365 w 12192439"/>
              <a:gd name="connsiteY5519" fmla="*/ 3602860 h 6839191"/>
              <a:gd name="connsiteX5520" fmla="*/ 5396403 w 12192439"/>
              <a:gd name="connsiteY5520" fmla="*/ 3605734 h 6839191"/>
              <a:gd name="connsiteX5521" fmla="*/ 5385455 w 12192439"/>
              <a:gd name="connsiteY5521" fmla="*/ 3628837 h 6839191"/>
              <a:gd name="connsiteX5522" fmla="*/ 5382010 w 12192439"/>
              <a:gd name="connsiteY5522" fmla="*/ 3599459 h 6839191"/>
              <a:gd name="connsiteX5523" fmla="*/ 5392761 w 12192439"/>
              <a:gd name="connsiteY5523" fmla="*/ 3576817 h 6839191"/>
              <a:gd name="connsiteX5524" fmla="*/ 5407680 w 12192439"/>
              <a:gd name="connsiteY5524" fmla="*/ 3580459 h 6839191"/>
              <a:gd name="connsiteX5525" fmla="*/ 5397961 w 12192439"/>
              <a:gd name="connsiteY5525" fmla="*/ 3602355 h 6839191"/>
              <a:gd name="connsiteX5526" fmla="*/ 5382010 w 12192439"/>
              <a:gd name="connsiteY5526" fmla="*/ 3599459 h 6839191"/>
              <a:gd name="connsiteX5527" fmla="*/ 5394252 w 12192439"/>
              <a:gd name="connsiteY5527" fmla="*/ 3573526 h 6839191"/>
              <a:gd name="connsiteX5528" fmla="*/ 5403709 w 12192439"/>
              <a:gd name="connsiteY5528" fmla="*/ 3552091 h 6839191"/>
              <a:gd name="connsiteX5529" fmla="*/ 5417575 w 12192439"/>
              <a:gd name="connsiteY5529" fmla="*/ 3556479 h 6839191"/>
              <a:gd name="connsiteX5530" fmla="*/ 5409106 w 12192439"/>
              <a:gd name="connsiteY5530" fmla="*/ 3577190 h 6839191"/>
              <a:gd name="connsiteX5531" fmla="*/ 5394252 w 12192439"/>
              <a:gd name="connsiteY5531" fmla="*/ 3573526 h 6839191"/>
              <a:gd name="connsiteX5532" fmla="*/ 5392234 w 12192439"/>
              <a:gd name="connsiteY5532" fmla="*/ 3573065 h 6839191"/>
              <a:gd name="connsiteX5533" fmla="*/ 5376810 w 12192439"/>
              <a:gd name="connsiteY5533" fmla="*/ 3569753 h 6839191"/>
              <a:gd name="connsiteX5534" fmla="*/ 5387276 w 12192439"/>
              <a:gd name="connsiteY5534" fmla="*/ 3547440 h 6839191"/>
              <a:gd name="connsiteX5535" fmla="*/ 5401778 w 12192439"/>
              <a:gd name="connsiteY5535" fmla="*/ 3551499 h 6839191"/>
              <a:gd name="connsiteX5536" fmla="*/ 5392234 w 12192439"/>
              <a:gd name="connsiteY5536" fmla="*/ 3573065 h 6839191"/>
              <a:gd name="connsiteX5537" fmla="*/ 5374858 w 12192439"/>
              <a:gd name="connsiteY5537" fmla="*/ 3569358 h 6839191"/>
              <a:gd name="connsiteX5538" fmla="*/ 5358842 w 12192439"/>
              <a:gd name="connsiteY5538" fmla="*/ 3566374 h 6839191"/>
              <a:gd name="connsiteX5539" fmla="*/ 5370360 w 12192439"/>
              <a:gd name="connsiteY5539" fmla="*/ 3543227 h 6839191"/>
              <a:gd name="connsiteX5540" fmla="*/ 5385455 w 12192439"/>
              <a:gd name="connsiteY5540" fmla="*/ 3546957 h 6839191"/>
              <a:gd name="connsiteX5541" fmla="*/ 5374858 w 12192439"/>
              <a:gd name="connsiteY5541" fmla="*/ 3569358 h 6839191"/>
              <a:gd name="connsiteX5542" fmla="*/ 5371896 w 12192439"/>
              <a:gd name="connsiteY5542" fmla="*/ 3540068 h 6839191"/>
              <a:gd name="connsiteX5543" fmla="*/ 5382142 w 12192439"/>
              <a:gd name="connsiteY5543" fmla="*/ 3518084 h 6839191"/>
              <a:gd name="connsiteX5544" fmla="*/ 5396183 w 12192439"/>
              <a:gd name="connsiteY5544" fmla="*/ 3522516 h 6839191"/>
              <a:gd name="connsiteX5545" fmla="*/ 5386881 w 12192439"/>
              <a:gd name="connsiteY5545" fmla="*/ 3543776 h 6839191"/>
              <a:gd name="connsiteX5546" fmla="*/ 5371896 w 12192439"/>
              <a:gd name="connsiteY5546" fmla="*/ 3540068 h 6839191"/>
              <a:gd name="connsiteX5547" fmla="*/ 5383458 w 12192439"/>
              <a:gd name="connsiteY5547" fmla="*/ 3515078 h 6839191"/>
              <a:gd name="connsiteX5548" fmla="*/ 5392388 w 12192439"/>
              <a:gd name="connsiteY5548" fmla="*/ 3494148 h 6839191"/>
              <a:gd name="connsiteX5549" fmla="*/ 5405508 w 12192439"/>
              <a:gd name="connsiteY5549" fmla="*/ 3499303 h 6839191"/>
              <a:gd name="connsiteX5550" fmla="*/ 5397456 w 12192439"/>
              <a:gd name="connsiteY5550" fmla="*/ 3519510 h 6839191"/>
              <a:gd name="connsiteX5551" fmla="*/ 5383458 w 12192439"/>
              <a:gd name="connsiteY5551" fmla="*/ 3515078 h 6839191"/>
              <a:gd name="connsiteX5552" fmla="*/ 5381791 w 12192439"/>
              <a:gd name="connsiteY5552" fmla="*/ 3514574 h 6839191"/>
              <a:gd name="connsiteX5553" fmla="*/ 5367332 w 12192439"/>
              <a:gd name="connsiteY5553" fmla="*/ 3510471 h 6839191"/>
              <a:gd name="connsiteX5554" fmla="*/ 5377205 w 12192439"/>
              <a:gd name="connsiteY5554" fmla="*/ 3488772 h 6839191"/>
              <a:gd name="connsiteX5555" fmla="*/ 5390830 w 12192439"/>
              <a:gd name="connsiteY5555" fmla="*/ 3493555 h 6839191"/>
              <a:gd name="connsiteX5556" fmla="*/ 5381791 w 12192439"/>
              <a:gd name="connsiteY5556" fmla="*/ 3514574 h 6839191"/>
              <a:gd name="connsiteX5557" fmla="*/ 5365314 w 12192439"/>
              <a:gd name="connsiteY5557" fmla="*/ 3509923 h 6839191"/>
              <a:gd name="connsiteX5558" fmla="*/ 5350461 w 12192439"/>
              <a:gd name="connsiteY5558" fmla="*/ 3506149 h 6839191"/>
              <a:gd name="connsiteX5559" fmla="*/ 5361343 w 12192439"/>
              <a:gd name="connsiteY5559" fmla="*/ 3483704 h 6839191"/>
              <a:gd name="connsiteX5560" fmla="*/ 5375253 w 12192439"/>
              <a:gd name="connsiteY5560" fmla="*/ 3488114 h 6839191"/>
              <a:gd name="connsiteX5561" fmla="*/ 5365314 w 12192439"/>
              <a:gd name="connsiteY5561" fmla="*/ 3509923 h 6839191"/>
              <a:gd name="connsiteX5562" fmla="*/ 5362813 w 12192439"/>
              <a:gd name="connsiteY5562" fmla="*/ 3480457 h 6839191"/>
              <a:gd name="connsiteX5563" fmla="*/ 5372291 w 12192439"/>
              <a:gd name="connsiteY5563" fmla="*/ 3459307 h 6839191"/>
              <a:gd name="connsiteX5564" fmla="*/ 5385235 w 12192439"/>
              <a:gd name="connsiteY5564" fmla="*/ 3464331 h 6839191"/>
              <a:gd name="connsiteX5565" fmla="*/ 5376679 w 12192439"/>
              <a:gd name="connsiteY5565" fmla="*/ 3484845 h 6839191"/>
              <a:gd name="connsiteX5566" fmla="*/ 5362813 w 12192439"/>
              <a:gd name="connsiteY5566" fmla="*/ 3480457 h 6839191"/>
              <a:gd name="connsiteX5567" fmla="*/ 5360926 w 12192439"/>
              <a:gd name="connsiteY5567" fmla="*/ 3479887 h 6839191"/>
              <a:gd name="connsiteX5568" fmla="*/ 5194468 w 12192439"/>
              <a:gd name="connsiteY5568" fmla="*/ 3449873 h 6839191"/>
              <a:gd name="connsiteX5569" fmla="*/ 4850363 w 12192439"/>
              <a:gd name="connsiteY5569" fmla="*/ 3446714 h 6839191"/>
              <a:gd name="connsiteX5570" fmla="*/ 4104296 w 12192439"/>
              <a:gd name="connsiteY5570" fmla="*/ 3496978 h 6839191"/>
              <a:gd name="connsiteX5571" fmla="*/ 3696083 w 12192439"/>
              <a:gd name="connsiteY5571" fmla="*/ 3527738 h 6839191"/>
              <a:gd name="connsiteX5572" fmla="*/ 3548230 w 12192439"/>
              <a:gd name="connsiteY5572" fmla="*/ 3537347 h 6839191"/>
              <a:gd name="connsiteX5573" fmla="*/ 3415098 w 12192439"/>
              <a:gd name="connsiteY5573" fmla="*/ 3545992 h 6839191"/>
              <a:gd name="connsiteX5574" fmla="*/ 2982641 w 12192439"/>
              <a:gd name="connsiteY5574" fmla="*/ 3564092 h 6839191"/>
              <a:gd name="connsiteX5575" fmla="*/ 3012501 w 12192439"/>
              <a:gd name="connsiteY5575" fmla="*/ 3517952 h 6839191"/>
              <a:gd name="connsiteX5576" fmla="*/ 3383900 w 12192439"/>
              <a:gd name="connsiteY5576" fmla="*/ 3500730 h 6839191"/>
              <a:gd name="connsiteX5577" fmla="*/ 3529032 w 12192439"/>
              <a:gd name="connsiteY5577" fmla="*/ 3491690 h 6839191"/>
              <a:gd name="connsiteX5578" fmla="*/ 3678114 w 12192439"/>
              <a:gd name="connsiteY5578" fmla="*/ 3482585 h 6839191"/>
              <a:gd name="connsiteX5579" fmla="*/ 4032180 w 12192439"/>
              <a:gd name="connsiteY5579" fmla="*/ 3457925 h 6839191"/>
              <a:gd name="connsiteX5580" fmla="*/ 4842223 w 12192439"/>
              <a:gd name="connsiteY5580" fmla="*/ 3410425 h 6839191"/>
              <a:gd name="connsiteX5581" fmla="*/ 5188917 w 12192439"/>
              <a:gd name="connsiteY5581" fmla="*/ 3418916 h 6839191"/>
              <a:gd name="connsiteX5582" fmla="*/ 5370404 w 12192439"/>
              <a:gd name="connsiteY5582" fmla="*/ 3458605 h 6839191"/>
              <a:gd name="connsiteX5583" fmla="*/ 5360926 w 12192439"/>
              <a:gd name="connsiteY5583" fmla="*/ 3479887 h 6839191"/>
              <a:gd name="connsiteX5584" fmla="*/ 5189290 w 12192439"/>
              <a:gd name="connsiteY5584" fmla="*/ 3415756 h 6839191"/>
              <a:gd name="connsiteX5585" fmla="*/ 4842135 w 12192439"/>
              <a:gd name="connsiteY5585" fmla="*/ 3407244 h 6839191"/>
              <a:gd name="connsiteX5586" fmla="*/ 4031961 w 12192439"/>
              <a:gd name="connsiteY5586" fmla="*/ 3454766 h 6839191"/>
              <a:gd name="connsiteX5587" fmla="*/ 3677916 w 12192439"/>
              <a:gd name="connsiteY5587" fmla="*/ 3479426 h 6839191"/>
              <a:gd name="connsiteX5588" fmla="*/ 3528857 w 12192439"/>
              <a:gd name="connsiteY5588" fmla="*/ 3488531 h 6839191"/>
              <a:gd name="connsiteX5589" fmla="*/ 3383681 w 12192439"/>
              <a:gd name="connsiteY5589" fmla="*/ 3497570 h 6839191"/>
              <a:gd name="connsiteX5590" fmla="*/ 3014542 w 12192439"/>
              <a:gd name="connsiteY5590" fmla="*/ 3514925 h 6839191"/>
              <a:gd name="connsiteX5591" fmla="*/ 3047122 w 12192439"/>
              <a:gd name="connsiteY5591" fmla="*/ 3467622 h 6839191"/>
              <a:gd name="connsiteX5592" fmla="*/ 3352811 w 12192439"/>
              <a:gd name="connsiteY5592" fmla="*/ 3452133 h 6839191"/>
              <a:gd name="connsiteX5593" fmla="*/ 3509638 w 12192439"/>
              <a:gd name="connsiteY5593" fmla="*/ 3442786 h 6839191"/>
              <a:gd name="connsiteX5594" fmla="*/ 3659904 w 12192439"/>
              <a:gd name="connsiteY5594" fmla="*/ 3434186 h 6839191"/>
              <a:gd name="connsiteX5595" fmla="*/ 3964495 w 12192439"/>
              <a:gd name="connsiteY5595" fmla="*/ 3414615 h 6839191"/>
              <a:gd name="connsiteX5596" fmla="*/ 4833974 w 12192439"/>
              <a:gd name="connsiteY5596" fmla="*/ 3370867 h 6839191"/>
              <a:gd name="connsiteX5597" fmla="*/ 5380233 w 12192439"/>
              <a:gd name="connsiteY5597" fmla="*/ 3434778 h 6839191"/>
              <a:gd name="connsiteX5598" fmla="*/ 5371786 w 12192439"/>
              <a:gd name="connsiteY5598" fmla="*/ 3455402 h 6839191"/>
              <a:gd name="connsiteX5599" fmla="*/ 5189290 w 12192439"/>
              <a:gd name="connsiteY5599" fmla="*/ 3415756 h 6839191"/>
              <a:gd name="connsiteX5600" fmla="*/ 3008048 w 12192439"/>
              <a:gd name="connsiteY5600" fmla="*/ 3514969 h 6839191"/>
              <a:gd name="connsiteX5601" fmla="*/ 2967700 w 12192439"/>
              <a:gd name="connsiteY5601" fmla="*/ 3515012 h 6839191"/>
              <a:gd name="connsiteX5602" fmla="*/ 2999008 w 12192439"/>
              <a:gd name="connsiteY5602" fmla="*/ 3468500 h 6839191"/>
              <a:gd name="connsiteX5603" fmla="*/ 3040475 w 12192439"/>
              <a:gd name="connsiteY5603" fmla="*/ 3467776 h 6839191"/>
              <a:gd name="connsiteX5604" fmla="*/ 3008048 w 12192439"/>
              <a:gd name="connsiteY5604" fmla="*/ 3514969 h 6839191"/>
              <a:gd name="connsiteX5605" fmla="*/ 3001049 w 12192439"/>
              <a:gd name="connsiteY5605" fmla="*/ 3465538 h 6839191"/>
              <a:gd name="connsiteX5606" fmla="*/ 3035143 w 12192439"/>
              <a:gd name="connsiteY5606" fmla="*/ 3417863 h 6839191"/>
              <a:gd name="connsiteX5607" fmla="*/ 3077707 w 12192439"/>
              <a:gd name="connsiteY5607" fmla="*/ 3416480 h 6839191"/>
              <a:gd name="connsiteX5608" fmla="*/ 3059760 w 12192439"/>
              <a:gd name="connsiteY5608" fmla="*/ 3440812 h 6839191"/>
              <a:gd name="connsiteX5609" fmla="*/ 3042603 w 12192439"/>
              <a:gd name="connsiteY5609" fmla="*/ 3464748 h 6839191"/>
              <a:gd name="connsiteX5610" fmla="*/ 3001049 w 12192439"/>
              <a:gd name="connsiteY5610" fmla="*/ 3465538 h 6839191"/>
              <a:gd name="connsiteX5611" fmla="*/ 2994555 w 12192439"/>
              <a:gd name="connsiteY5611" fmla="*/ 3465626 h 6839191"/>
              <a:gd name="connsiteX5612" fmla="*/ 2952781 w 12192439"/>
              <a:gd name="connsiteY5612" fmla="*/ 3465845 h 6839191"/>
              <a:gd name="connsiteX5613" fmla="*/ 2985384 w 12192439"/>
              <a:gd name="connsiteY5613" fmla="*/ 3419003 h 6839191"/>
              <a:gd name="connsiteX5614" fmla="*/ 3028364 w 12192439"/>
              <a:gd name="connsiteY5614" fmla="*/ 3418060 h 6839191"/>
              <a:gd name="connsiteX5615" fmla="*/ 2994555 w 12192439"/>
              <a:gd name="connsiteY5615" fmla="*/ 3465626 h 6839191"/>
              <a:gd name="connsiteX5616" fmla="*/ 2987490 w 12192439"/>
              <a:gd name="connsiteY5616" fmla="*/ 3416086 h 6839191"/>
              <a:gd name="connsiteX5617" fmla="*/ 3022923 w 12192439"/>
              <a:gd name="connsiteY5617" fmla="*/ 3368147 h 6839191"/>
              <a:gd name="connsiteX5618" fmla="*/ 3067022 w 12192439"/>
              <a:gd name="connsiteY5618" fmla="*/ 3366567 h 6839191"/>
              <a:gd name="connsiteX5619" fmla="*/ 3030536 w 12192439"/>
              <a:gd name="connsiteY5619" fmla="*/ 3415098 h 6839191"/>
              <a:gd name="connsiteX5620" fmla="*/ 2987490 w 12192439"/>
              <a:gd name="connsiteY5620" fmla="*/ 3416086 h 6839191"/>
              <a:gd name="connsiteX5621" fmla="*/ 2981281 w 12192439"/>
              <a:gd name="connsiteY5621" fmla="*/ 3416195 h 6839191"/>
              <a:gd name="connsiteX5622" fmla="*/ 2938937 w 12192439"/>
              <a:gd name="connsiteY5622" fmla="*/ 3416590 h 6839191"/>
              <a:gd name="connsiteX5623" fmla="*/ 2972988 w 12192439"/>
              <a:gd name="connsiteY5623" fmla="*/ 3369441 h 6839191"/>
              <a:gd name="connsiteX5624" fmla="*/ 3016494 w 12192439"/>
              <a:gd name="connsiteY5624" fmla="*/ 3368344 h 6839191"/>
              <a:gd name="connsiteX5625" fmla="*/ 2981281 w 12192439"/>
              <a:gd name="connsiteY5625" fmla="*/ 3416195 h 6839191"/>
              <a:gd name="connsiteX5626" fmla="*/ 2975160 w 12192439"/>
              <a:gd name="connsiteY5626" fmla="*/ 3366501 h 6839191"/>
              <a:gd name="connsiteX5627" fmla="*/ 3012128 w 12192439"/>
              <a:gd name="connsiteY5627" fmla="*/ 3318234 h 6839191"/>
              <a:gd name="connsiteX5628" fmla="*/ 3056732 w 12192439"/>
              <a:gd name="connsiteY5628" fmla="*/ 3316544 h 6839191"/>
              <a:gd name="connsiteX5629" fmla="*/ 3018754 w 12192439"/>
              <a:gd name="connsiteY5629" fmla="*/ 3365383 h 6839191"/>
              <a:gd name="connsiteX5630" fmla="*/ 2975160 w 12192439"/>
              <a:gd name="connsiteY5630" fmla="*/ 3366501 h 6839191"/>
              <a:gd name="connsiteX5631" fmla="*/ 3014388 w 12192439"/>
              <a:gd name="connsiteY5631" fmla="*/ 3315359 h 6839191"/>
              <a:gd name="connsiteX5632" fmla="*/ 3054143 w 12192439"/>
              <a:gd name="connsiteY5632" fmla="*/ 3266148 h 6839191"/>
              <a:gd name="connsiteX5633" fmla="*/ 3099647 w 12192439"/>
              <a:gd name="connsiteY5633" fmla="*/ 3264042 h 6839191"/>
              <a:gd name="connsiteX5634" fmla="*/ 3059036 w 12192439"/>
              <a:gd name="connsiteY5634" fmla="*/ 3313670 h 6839191"/>
              <a:gd name="connsiteX5635" fmla="*/ 3014388 w 12192439"/>
              <a:gd name="connsiteY5635" fmla="*/ 3315359 h 6839191"/>
              <a:gd name="connsiteX5636" fmla="*/ 3008004 w 12192439"/>
              <a:gd name="connsiteY5636" fmla="*/ 3315579 h 6839191"/>
              <a:gd name="connsiteX5637" fmla="*/ 2963619 w 12192439"/>
              <a:gd name="connsiteY5637" fmla="*/ 3316851 h 6839191"/>
              <a:gd name="connsiteX5638" fmla="*/ 3002212 w 12192439"/>
              <a:gd name="connsiteY5638" fmla="*/ 3268211 h 6839191"/>
              <a:gd name="connsiteX5639" fmla="*/ 3047583 w 12192439"/>
              <a:gd name="connsiteY5639" fmla="*/ 3266434 h 6839191"/>
              <a:gd name="connsiteX5640" fmla="*/ 3008004 w 12192439"/>
              <a:gd name="connsiteY5640" fmla="*/ 3315579 h 6839191"/>
              <a:gd name="connsiteX5641" fmla="*/ 2957454 w 12192439"/>
              <a:gd name="connsiteY5641" fmla="*/ 3316983 h 6839191"/>
              <a:gd name="connsiteX5642" fmla="*/ 2913443 w 12192439"/>
              <a:gd name="connsiteY5642" fmla="*/ 3317729 h 6839191"/>
              <a:gd name="connsiteX5643" fmla="*/ 2950719 w 12192439"/>
              <a:gd name="connsiteY5643" fmla="*/ 3269812 h 6839191"/>
              <a:gd name="connsiteX5644" fmla="*/ 2995827 w 12192439"/>
              <a:gd name="connsiteY5644" fmla="*/ 3268430 h 6839191"/>
              <a:gd name="connsiteX5645" fmla="*/ 2957454 w 12192439"/>
              <a:gd name="connsiteY5645" fmla="*/ 3316983 h 6839191"/>
              <a:gd name="connsiteX5646" fmla="*/ 2952891 w 12192439"/>
              <a:gd name="connsiteY5646" fmla="*/ 3267070 h 6839191"/>
              <a:gd name="connsiteX5647" fmla="*/ 2993172 w 12192439"/>
              <a:gd name="connsiteY5647" fmla="*/ 3218100 h 6839191"/>
              <a:gd name="connsiteX5648" fmla="*/ 3039312 w 12192439"/>
              <a:gd name="connsiteY5648" fmla="*/ 3216235 h 6839191"/>
              <a:gd name="connsiteX5649" fmla="*/ 2998087 w 12192439"/>
              <a:gd name="connsiteY5649" fmla="*/ 3265666 h 6839191"/>
              <a:gd name="connsiteX5650" fmla="*/ 2952891 w 12192439"/>
              <a:gd name="connsiteY5650" fmla="*/ 3267070 h 6839191"/>
              <a:gd name="connsiteX5651" fmla="*/ 2946769 w 12192439"/>
              <a:gd name="connsiteY5651" fmla="*/ 3267223 h 6839191"/>
              <a:gd name="connsiteX5652" fmla="*/ 2901902 w 12192439"/>
              <a:gd name="connsiteY5652" fmla="*/ 3268145 h 6839191"/>
              <a:gd name="connsiteX5653" fmla="*/ 2940890 w 12192439"/>
              <a:gd name="connsiteY5653" fmla="*/ 3219833 h 6839191"/>
              <a:gd name="connsiteX5654" fmla="*/ 2986832 w 12192439"/>
              <a:gd name="connsiteY5654" fmla="*/ 3218341 h 6839191"/>
              <a:gd name="connsiteX5655" fmla="*/ 2946769 w 12192439"/>
              <a:gd name="connsiteY5655" fmla="*/ 3267223 h 6839191"/>
              <a:gd name="connsiteX5656" fmla="*/ 2943084 w 12192439"/>
              <a:gd name="connsiteY5656" fmla="*/ 3217178 h 6839191"/>
              <a:gd name="connsiteX5657" fmla="*/ 2985098 w 12192439"/>
              <a:gd name="connsiteY5657" fmla="*/ 3167901 h 6839191"/>
              <a:gd name="connsiteX5658" fmla="*/ 3031984 w 12192439"/>
              <a:gd name="connsiteY5658" fmla="*/ 3165971 h 6839191"/>
              <a:gd name="connsiteX5659" fmla="*/ 2989092 w 12192439"/>
              <a:gd name="connsiteY5659" fmla="*/ 3215665 h 6839191"/>
              <a:gd name="connsiteX5660" fmla="*/ 2943084 w 12192439"/>
              <a:gd name="connsiteY5660" fmla="*/ 3217178 h 6839191"/>
              <a:gd name="connsiteX5661" fmla="*/ 2936962 w 12192439"/>
              <a:gd name="connsiteY5661" fmla="*/ 3217354 h 6839191"/>
              <a:gd name="connsiteX5662" fmla="*/ 2891240 w 12192439"/>
              <a:gd name="connsiteY5662" fmla="*/ 3218429 h 6839191"/>
              <a:gd name="connsiteX5663" fmla="*/ 2932004 w 12192439"/>
              <a:gd name="connsiteY5663" fmla="*/ 3169744 h 6839191"/>
              <a:gd name="connsiteX5664" fmla="*/ 2978780 w 12192439"/>
              <a:gd name="connsiteY5664" fmla="*/ 3168143 h 6839191"/>
              <a:gd name="connsiteX5665" fmla="*/ 2936962 w 12192439"/>
              <a:gd name="connsiteY5665" fmla="*/ 3217354 h 6839191"/>
              <a:gd name="connsiteX5666" fmla="*/ 2934220 w 12192439"/>
              <a:gd name="connsiteY5666" fmla="*/ 3167177 h 6839191"/>
              <a:gd name="connsiteX5667" fmla="*/ 2978034 w 12192439"/>
              <a:gd name="connsiteY5667" fmla="*/ 3117615 h 6839191"/>
              <a:gd name="connsiteX5668" fmla="*/ 3025687 w 12192439"/>
              <a:gd name="connsiteY5668" fmla="*/ 3115619 h 6839191"/>
              <a:gd name="connsiteX5669" fmla="*/ 2981040 w 12192439"/>
              <a:gd name="connsiteY5669" fmla="*/ 3165554 h 6839191"/>
              <a:gd name="connsiteX5670" fmla="*/ 2934220 w 12192439"/>
              <a:gd name="connsiteY5670" fmla="*/ 3167177 h 6839191"/>
              <a:gd name="connsiteX5671" fmla="*/ 2928099 w 12192439"/>
              <a:gd name="connsiteY5671" fmla="*/ 3167375 h 6839191"/>
              <a:gd name="connsiteX5672" fmla="*/ 2881520 w 12192439"/>
              <a:gd name="connsiteY5672" fmla="*/ 3168581 h 6839191"/>
              <a:gd name="connsiteX5673" fmla="*/ 2924171 w 12192439"/>
              <a:gd name="connsiteY5673" fmla="*/ 3119546 h 6839191"/>
              <a:gd name="connsiteX5674" fmla="*/ 2971737 w 12192439"/>
              <a:gd name="connsiteY5674" fmla="*/ 3117856 h 6839191"/>
              <a:gd name="connsiteX5675" fmla="*/ 2928099 w 12192439"/>
              <a:gd name="connsiteY5675" fmla="*/ 3167375 h 6839191"/>
              <a:gd name="connsiteX5676" fmla="*/ 2875421 w 12192439"/>
              <a:gd name="connsiteY5676" fmla="*/ 3168713 h 6839191"/>
              <a:gd name="connsiteX5677" fmla="*/ 2829347 w 12192439"/>
              <a:gd name="connsiteY5677" fmla="*/ 3169415 h 6839191"/>
              <a:gd name="connsiteX5678" fmla="*/ 2870638 w 12192439"/>
              <a:gd name="connsiteY5678" fmla="*/ 3121082 h 6839191"/>
              <a:gd name="connsiteX5679" fmla="*/ 2917831 w 12192439"/>
              <a:gd name="connsiteY5679" fmla="*/ 3119765 h 6839191"/>
              <a:gd name="connsiteX5680" fmla="*/ 2875421 w 12192439"/>
              <a:gd name="connsiteY5680" fmla="*/ 3168713 h 6839191"/>
              <a:gd name="connsiteX5681" fmla="*/ 2872788 w 12192439"/>
              <a:gd name="connsiteY5681" fmla="*/ 3118624 h 6839191"/>
              <a:gd name="connsiteX5682" fmla="*/ 2917392 w 12192439"/>
              <a:gd name="connsiteY5682" fmla="*/ 3069260 h 6839191"/>
              <a:gd name="connsiteX5683" fmla="*/ 2965528 w 12192439"/>
              <a:gd name="connsiteY5683" fmla="*/ 3067483 h 6839191"/>
              <a:gd name="connsiteX5684" fmla="*/ 2920025 w 12192439"/>
              <a:gd name="connsiteY5684" fmla="*/ 3117286 h 6839191"/>
              <a:gd name="connsiteX5685" fmla="*/ 2872788 w 12192439"/>
              <a:gd name="connsiteY5685" fmla="*/ 3118624 h 6839191"/>
              <a:gd name="connsiteX5686" fmla="*/ 2919608 w 12192439"/>
              <a:gd name="connsiteY5686" fmla="*/ 3066868 h 6839191"/>
              <a:gd name="connsiteX5687" fmla="*/ 2967239 w 12192439"/>
              <a:gd name="connsiteY5687" fmla="*/ 3016779 h 6839191"/>
              <a:gd name="connsiteX5688" fmla="*/ 3016099 w 12192439"/>
              <a:gd name="connsiteY5688" fmla="*/ 3014761 h 6839191"/>
              <a:gd name="connsiteX5689" fmla="*/ 2985164 w 12192439"/>
              <a:gd name="connsiteY5689" fmla="*/ 3046706 h 6839191"/>
              <a:gd name="connsiteX5690" fmla="*/ 2967788 w 12192439"/>
              <a:gd name="connsiteY5690" fmla="*/ 3065091 h 6839191"/>
              <a:gd name="connsiteX5691" fmla="*/ 2919608 w 12192439"/>
              <a:gd name="connsiteY5691" fmla="*/ 3066868 h 6839191"/>
              <a:gd name="connsiteX5692" fmla="*/ 2969477 w 12192439"/>
              <a:gd name="connsiteY5692" fmla="*/ 3014476 h 6839191"/>
              <a:gd name="connsiteX5693" fmla="*/ 3019851 w 12192439"/>
              <a:gd name="connsiteY5693" fmla="*/ 2964014 h 6839191"/>
              <a:gd name="connsiteX5694" fmla="*/ 3055613 w 12192439"/>
              <a:gd name="connsiteY5694" fmla="*/ 2962544 h 6839191"/>
              <a:gd name="connsiteX5695" fmla="*/ 3069150 w 12192439"/>
              <a:gd name="connsiteY5695" fmla="*/ 2961974 h 6839191"/>
              <a:gd name="connsiteX5696" fmla="*/ 3018359 w 12192439"/>
              <a:gd name="connsiteY5696" fmla="*/ 3012457 h 6839191"/>
              <a:gd name="connsiteX5697" fmla="*/ 2969477 w 12192439"/>
              <a:gd name="connsiteY5697" fmla="*/ 3014476 h 6839191"/>
              <a:gd name="connsiteX5698" fmla="*/ 3055547 w 12192439"/>
              <a:gd name="connsiteY5698" fmla="*/ 2960416 h 6839191"/>
              <a:gd name="connsiteX5699" fmla="*/ 3022111 w 12192439"/>
              <a:gd name="connsiteY5699" fmla="*/ 2961798 h 6839191"/>
              <a:gd name="connsiteX5700" fmla="*/ 3074767 w 12192439"/>
              <a:gd name="connsiteY5700" fmla="*/ 2911358 h 6839191"/>
              <a:gd name="connsiteX5701" fmla="*/ 3124175 w 12192439"/>
              <a:gd name="connsiteY5701" fmla="*/ 2909537 h 6839191"/>
              <a:gd name="connsiteX5702" fmla="*/ 3071410 w 12192439"/>
              <a:gd name="connsiteY5702" fmla="*/ 2959780 h 6839191"/>
              <a:gd name="connsiteX5703" fmla="*/ 3055547 w 12192439"/>
              <a:gd name="connsiteY5703" fmla="*/ 2960416 h 6839191"/>
              <a:gd name="connsiteX5704" fmla="*/ 3077005 w 12192439"/>
              <a:gd name="connsiteY5704" fmla="*/ 2909252 h 6839191"/>
              <a:gd name="connsiteX5705" fmla="*/ 3131482 w 12192439"/>
              <a:gd name="connsiteY5705" fmla="*/ 2859229 h 6839191"/>
              <a:gd name="connsiteX5706" fmla="*/ 3180715 w 12192439"/>
              <a:gd name="connsiteY5706" fmla="*/ 2857803 h 6839191"/>
              <a:gd name="connsiteX5707" fmla="*/ 3126435 w 12192439"/>
              <a:gd name="connsiteY5707" fmla="*/ 2907431 h 6839191"/>
              <a:gd name="connsiteX5708" fmla="*/ 3077005 w 12192439"/>
              <a:gd name="connsiteY5708" fmla="*/ 2909252 h 6839191"/>
              <a:gd name="connsiteX5709" fmla="*/ 3133697 w 12192439"/>
              <a:gd name="connsiteY5709" fmla="*/ 2857233 h 6839191"/>
              <a:gd name="connsiteX5710" fmla="*/ 3189578 w 12192439"/>
              <a:gd name="connsiteY5710" fmla="*/ 2807977 h 6839191"/>
              <a:gd name="connsiteX5711" fmla="*/ 3238263 w 12192439"/>
              <a:gd name="connsiteY5711" fmla="*/ 2807144 h 6839191"/>
              <a:gd name="connsiteX5712" fmla="*/ 3182909 w 12192439"/>
              <a:gd name="connsiteY5712" fmla="*/ 2855828 h 6839191"/>
              <a:gd name="connsiteX5713" fmla="*/ 3133697 w 12192439"/>
              <a:gd name="connsiteY5713" fmla="*/ 2857233 h 6839191"/>
              <a:gd name="connsiteX5714" fmla="*/ 3191728 w 12192439"/>
              <a:gd name="connsiteY5714" fmla="*/ 2806113 h 6839191"/>
              <a:gd name="connsiteX5715" fmla="*/ 3248618 w 12192439"/>
              <a:gd name="connsiteY5715" fmla="*/ 2757889 h 6839191"/>
              <a:gd name="connsiteX5716" fmla="*/ 3296908 w 12192439"/>
              <a:gd name="connsiteY5716" fmla="*/ 2757450 h 6839191"/>
              <a:gd name="connsiteX5717" fmla="*/ 3240413 w 12192439"/>
              <a:gd name="connsiteY5717" fmla="*/ 2805301 h 6839191"/>
              <a:gd name="connsiteX5718" fmla="*/ 3191728 w 12192439"/>
              <a:gd name="connsiteY5718" fmla="*/ 2806113 h 6839191"/>
              <a:gd name="connsiteX5719" fmla="*/ 3250725 w 12192439"/>
              <a:gd name="connsiteY5719" fmla="*/ 2756133 h 6839191"/>
              <a:gd name="connsiteX5720" fmla="*/ 3273125 w 12192439"/>
              <a:gd name="connsiteY5720" fmla="*/ 2737660 h 6839191"/>
              <a:gd name="connsiteX5721" fmla="*/ 4034966 w 12192439"/>
              <a:gd name="connsiteY5721" fmla="*/ 2188167 h 6839191"/>
              <a:gd name="connsiteX5722" fmla="*/ 4546759 w 12192439"/>
              <a:gd name="connsiteY5722" fmla="*/ 1867721 h 6839191"/>
              <a:gd name="connsiteX5723" fmla="*/ 5324549 w 12192439"/>
              <a:gd name="connsiteY5723" fmla="*/ 1369798 h 6839191"/>
              <a:gd name="connsiteX5724" fmla="*/ 5360509 w 12192439"/>
              <a:gd name="connsiteY5724" fmla="*/ 1345245 h 6839191"/>
              <a:gd name="connsiteX5725" fmla="*/ 5639387 w 12192439"/>
              <a:gd name="connsiteY5725" fmla="*/ 1123066 h 6839191"/>
              <a:gd name="connsiteX5726" fmla="*/ 5740662 w 12192439"/>
              <a:gd name="connsiteY5726" fmla="*/ 878478 h 6839191"/>
              <a:gd name="connsiteX5727" fmla="*/ 5670103 w 12192439"/>
              <a:gd name="connsiteY5727" fmla="*/ 759836 h 6839191"/>
              <a:gd name="connsiteX5728" fmla="*/ 5544168 w 12192439"/>
              <a:gd name="connsiteY5728" fmla="*/ 682329 h 6839191"/>
              <a:gd name="connsiteX5729" fmla="*/ 5444254 w 12192439"/>
              <a:gd name="connsiteY5729" fmla="*/ 645373 h 6839191"/>
              <a:gd name="connsiteX5730" fmla="*/ 4971076 w 12192439"/>
              <a:gd name="connsiteY5730" fmla="*/ 550448 h 6839191"/>
              <a:gd name="connsiteX5731" fmla="*/ 4831582 w 12192439"/>
              <a:gd name="connsiteY5731" fmla="*/ 532380 h 6839191"/>
              <a:gd name="connsiteX5732" fmla="*/ 4015089 w 12192439"/>
              <a:gd name="connsiteY5732" fmla="*/ 460847 h 6839191"/>
              <a:gd name="connsiteX5733" fmla="*/ 3334448 w 12192439"/>
              <a:gd name="connsiteY5733" fmla="*/ 430342 h 6839191"/>
              <a:gd name="connsiteX5734" fmla="*/ 2949929 w 12192439"/>
              <a:gd name="connsiteY5734" fmla="*/ 415112 h 6839191"/>
              <a:gd name="connsiteX5735" fmla="*/ 2574098 w 12192439"/>
              <a:gd name="connsiteY5735" fmla="*/ 395956 h 6839191"/>
              <a:gd name="connsiteX5736" fmla="*/ 2592045 w 12192439"/>
              <a:gd name="connsiteY5736" fmla="*/ 385609 h 6839191"/>
              <a:gd name="connsiteX5737" fmla="*/ 2957345 w 12192439"/>
              <a:gd name="connsiteY5737" fmla="*/ 403729 h 6839191"/>
              <a:gd name="connsiteX5738" fmla="*/ 3318475 w 12192439"/>
              <a:gd name="connsiteY5738" fmla="*/ 418341 h 6839191"/>
              <a:gd name="connsiteX5739" fmla="*/ 4033782 w 12192439"/>
              <a:gd name="connsiteY5739" fmla="*/ 451457 h 6839191"/>
              <a:gd name="connsiteX5740" fmla="*/ 4858612 w 12192439"/>
              <a:gd name="connsiteY5740" fmla="*/ 525539 h 6839191"/>
              <a:gd name="connsiteX5741" fmla="*/ 4999510 w 12192439"/>
              <a:gd name="connsiteY5741" fmla="*/ 544151 h 6839191"/>
              <a:gd name="connsiteX5742" fmla="*/ 5476878 w 12192439"/>
              <a:gd name="connsiteY5742" fmla="*/ 640660 h 6839191"/>
              <a:gd name="connsiteX5743" fmla="*/ 5577538 w 12192439"/>
              <a:gd name="connsiteY5743" fmla="*/ 677607 h 6839191"/>
              <a:gd name="connsiteX5744" fmla="*/ 5780066 w 12192439"/>
              <a:gd name="connsiteY5744" fmla="*/ 870904 h 6839191"/>
              <a:gd name="connsiteX5745" fmla="*/ 5682104 w 12192439"/>
              <a:gd name="connsiteY5745" fmla="*/ 1116212 h 6839191"/>
              <a:gd name="connsiteX5746" fmla="*/ 5402239 w 12192439"/>
              <a:gd name="connsiteY5746" fmla="*/ 1340852 h 6839191"/>
              <a:gd name="connsiteX5747" fmla="*/ 5365490 w 12192439"/>
              <a:gd name="connsiteY5747" fmla="*/ 1366109 h 6839191"/>
              <a:gd name="connsiteX5748" fmla="*/ 4585110 w 12192439"/>
              <a:gd name="connsiteY5748" fmla="*/ 1869209 h 6839191"/>
              <a:gd name="connsiteX5749" fmla="*/ 4064717 w 12192439"/>
              <a:gd name="connsiteY5749" fmla="*/ 2197500 h 6839191"/>
              <a:gd name="connsiteX5750" fmla="*/ 3299037 w 12192439"/>
              <a:gd name="connsiteY5750" fmla="*/ 2755717 h 6839191"/>
              <a:gd name="connsiteX5751" fmla="*/ 3250725 w 12192439"/>
              <a:gd name="connsiteY5751" fmla="*/ 2756133 h 6839191"/>
              <a:gd name="connsiteX5752" fmla="*/ 2570961 w 12192439"/>
              <a:gd name="connsiteY5752" fmla="*/ 395778 h 6839191"/>
              <a:gd name="connsiteX5753" fmla="*/ 2535945 w 12192439"/>
              <a:gd name="connsiteY5753" fmla="*/ 393753 h 6839191"/>
              <a:gd name="connsiteX5754" fmla="*/ 2552729 w 12192439"/>
              <a:gd name="connsiteY5754" fmla="*/ 383446 h 6839191"/>
              <a:gd name="connsiteX5755" fmla="*/ 2588864 w 12192439"/>
              <a:gd name="connsiteY5755" fmla="*/ 385433 h 6839191"/>
              <a:gd name="connsiteX5756" fmla="*/ 2570961 w 12192439"/>
              <a:gd name="connsiteY5756" fmla="*/ 395778 h 6839191"/>
              <a:gd name="connsiteX5757" fmla="*/ 2532786 w 12192439"/>
              <a:gd name="connsiteY5757" fmla="*/ 393569 h 6839191"/>
              <a:gd name="connsiteX5758" fmla="*/ 2498362 w 12192439"/>
              <a:gd name="connsiteY5758" fmla="*/ 391535 h 6839191"/>
              <a:gd name="connsiteX5759" fmla="*/ 2513917 w 12192439"/>
              <a:gd name="connsiteY5759" fmla="*/ 381276 h 6839191"/>
              <a:gd name="connsiteX5760" fmla="*/ 2549504 w 12192439"/>
              <a:gd name="connsiteY5760" fmla="*/ 383270 h 6839191"/>
              <a:gd name="connsiteX5761" fmla="*/ 2532786 w 12192439"/>
              <a:gd name="connsiteY5761" fmla="*/ 393569 h 6839191"/>
              <a:gd name="connsiteX5762" fmla="*/ 2458146 w 12192439"/>
              <a:gd name="connsiteY5762" fmla="*/ 389115 h 6839191"/>
              <a:gd name="connsiteX5763" fmla="*/ 2425039 w 12192439"/>
              <a:gd name="connsiteY5763" fmla="*/ 387031 h 6839191"/>
              <a:gd name="connsiteX5764" fmla="*/ 2438049 w 12192439"/>
              <a:gd name="connsiteY5764" fmla="*/ 376892 h 6839191"/>
              <a:gd name="connsiteX5765" fmla="*/ 2472429 w 12192439"/>
              <a:gd name="connsiteY5765" fmla="*/ 378906 h 6839191"/>
              <a:gd name="connsiteX5766" fmla="*/ 2458146 w 12192439"/>
              <a:gd name="connsiteY5766" fmla="*/ 389115 h 6839191"/>
              <a:gd name="connsiteX5767" fmla="*/ 2421879 w 12192439"/>
              <a:gd name="connsiteY5767" fmla="*/ 386827 h 6839191"/>
              <a:gd name="connsiteX5768" fmla="*/ 2389628 w 12192439"/>
              <a:gd name="connsiteY5768" fmla="*/ 384593 h 6839191"/>
              <a:gd name="connsiteX5769" fmla="*/ 2401212 w 12192439"/>
              <a:gd name="connsiteY5769" fmla="*/ 374573 h 6839191"/>
              <a:gd name="connsiteX5770" fmla="*/ 2434846 w 12192439"/>
              <a:gd name="connsiteY5770" fmla="*/ 376704 h 6839191"/>
              <a:gd name="connsiteX5771" fmla="*/ 2421879 w 12192439"/>
              <a:gd name="connsiteY5771" fmla="*/ 386827 h 6839191"/>
              <a:gd name="connsiteX5772" fmla="*/ 2386556 w 12192439"/>
              <a:gd name="connsiteY5772" fmla="*/ 384365 h 6839191"/>
              <a:gd name="connsiteX5773" fmla="*/ 2355226 w 12192439"/>
              <a:gd name="connsiteY5773" fmla="*/ 381903 h 6839191"/>
              <a:gd name="connsiteX5774" fmla="*/ 2365296 w 12192439"/>
              <a:gd name="connsiteY5774" fmla="*/ 372035 h 6839191"/>
              <a:gd name="connsiteX5775" fmla="*/ 2398075 w 12192439"/>
              <a:gd name="connsiteY5775" fmla="*/ 374360 h 6839191"/>
              <a:gd name="connsiteX5776" fmla="*/ 2386556 w 12192439"/>
              <a:gd name="connsiteY5776" fmla="*/ 384365 h 6839191"/>
              <a:gd name="connsiteX5777" fmla="*/ 2352220 w 12192439"/>
              <a:gd name="connsiteY5777" fmla="*/ 381653 h 6839191"/>
              <a:gd name="connsiteX5778" fmla="*/ 2321834 w 12192439"/>
              <a:gd name="connsiteY5778" fmla="*/ 378900 h 6839191"/>
              <a:gd name="connsiteX5779" fmla="*/ 2330324 w 12192439"/>
              <a:gd name="connsiteY5779" fmla="*/ 369216 h 6839191"/>
              <a:gd name="connsiteX5780" fmla="*/ 2362225 w 12192439"/>
              <a:gd name="connsiteY5780" fmla="*/ 371802 h 6839191"/>
              <a:gd name="connsiteX5781" fmla="*/ 2352220 w 12192439"/>
              <a:gd name="connsiteY5781" fmla="*/ 381653 h 6839191"/>
              <a:gd name="connsiteX5782" fmla="*/ 2318894 w 12192439"/>
              <a:gd name="connsiteY5782" fmla="*/ 378612 h 6839191"/>
              <a:gd name="connsiteX5783" fmla="*/ 2289450 w 12192439"/>
              <a:gd name="connsiteY5783" fmla="*/ 375514 h 6839191"/>
              <a:gd name="connsiteX5784" fmla="*/ 2296361 w 12192439"/>
              <a:gd name="connsiteY5784" fmla="*/ 366052 h 6839191"/>
              <a:gd name="connsiteX5785" fmla="*/ 2327340 w 12192439"/>
              <a:gd name="connsiteY5785" fmla="*/ 368954 h 6839191"/>
              <a:gd name="connsiteX5786" fmla="*/ 2318894 w 12192439"/>
              <a:gd name="connsiteY5786" fmla="*/ 378612 h 6839191"/>
              <a:gd name="connsiteX5787" fmla="*/ 2286620 w 12192439"/>
              <a:gd name="connsiteY5787" fmla="*/ 375185 h 6839191"/>
              <a:gd name="connsiteX5788" fmla="*/ 2258098 w 12192439"/>
              <a:gd name="connsiteY5788" fmla="*/ 371675 h 6839191"/>
              <a:gd name="connsiteX5789" fmla="*/ 2263386 w 12192439"/>
              <a:gd name="connsiteY5789" fmla="*/ 362482 h 6839191"/>
              <a:gd name="connsiteX5790" fmla="*/ 2293443 w 12192439"/>
              <a:gd name="connsiteY5790" fmla="*/ 365760 h 6839191"/>
              <a:gd name="connsiteX5791" fmla="*/ 2286620 w 12192439"/>
              <a:gd name="connsiteY5791" fmla="*/ 375185 h 6839191"/>
              <a:gd name="connsiteX5792" fmla="*/ 2255334 w 12192439"/>
              <a:gd name="connsiteY5792" fmla="*/ 371302 h 6839191"/>
              <a:gd name="connsiteX5793" fmla="*/ 2227733 w 12192439"/>
              <a:gd name="connsiteY5793" fmla="*/ 367300 h 6839191"/>
              <a:gd name="connsiteX5794" fmla="*/ 2231397 w 12192439"/>
              <a:gd name="connsiteY5794" fmla="*/ 358434 h 6839191"/>
              <a:gd name="connsiteX5795" fmla="*/ 2260555 w 12192439"/>
              <a:gd name="connsiteY5795" fmla="*/ 362155 h 6839191"/>
              <a:gd name="connsiteX5796" fmla="*/ 2255334 w 12192439"/>
              <a:gd name="connsiteY5796" fmla="*/ 371302 h 6839191"/>
              <a:gd name="connsiteX5797" fmla="*/ 2224991 w 12192439"/>
              <a:gd name="connsiteY5797" fmla="*/ 366864 h 6839191"/>
              <a:gd name="connsiteX5798" fmla="*/ 2208251 w 12192439"/>
              <a:gd name="connsiteY5798" fmla="*/ 364073 h 6839191"/>
              <a:gd name="connsiteX5799" fmla="*/ 2211081 w 12192439"/>
              <a:gd name="connsiteY5799" fmla="*/ 355490 h 6839191"/>
              <a:gd name="connsiteX5800" fmla="*/ 2228633 w 12192439"/>
              <a:gd name="connsiteY5800" fmla="*/ 358055 h 6839191"/>
              <a:gd name="connsiteX5801" fmla="*/ 2224991 w 12192439"/>
              <a:gd name="connsiteY5801" fmla="*/ 366864 h 6839191"/>
              <a:gd name="connsiteX5802" fmla="*/ 2205486 w 12192439"/>
              <a:gd name="connsiteY5802" fmla="*/ 363579 h 6839191"/>
              <a:gd name="connsiteX5803" fmla="*/ 2179610 w 12192439"/>
              <a:gd name="connsiteY5803" fmla="*/ 358579 h 6839191"/>
              <a:gd name="connsiteX5804" fmla="*/ 2180872 w 12192439"/>
              <a:gd name="connsiteY5804" fmla="*/ 350461 h 6839191"/>
              <a:gd name="connsiteX5805" fmla="*/ 2208273 w 12192439"/>
              <a:gd name="connsiteY5805" fmla="*/ 355066 h 6839191"/>
              <a:gd name="connsiteX5806" fmla="*/ 2205486 w 12192439"/>
              <a:gd name="connsiteY5806" fmla="*/ 363579 h 6839191"/>
              <a:gd name="connsiteX5807" fmla="*/ 2176784 w 12192439"/>
              <a:gd name="connsiteY5807" fmla="*/ 357978 h 6839191"/>
              <a:gd name="connsiteX5808" fmla="*/ 2163974 w 12192439"/>
              <a:gd name="connsiteY5808" fmla="*/ 355128 h 6839191"/>
              <a:gd name="connsiteX5809" fmla="*/ 2151027 w 12192439"/>
              <a:gd name="connsiteY5809" fmla="*/ 352087 h 6839191"/>
              <a:gd name="connsiteX5810" fmla="*/ 2150794 w 12192439"/>
              <a:gd name="connsiteY5810" fmla="*/ 344527 h 6839191"/>
              <a:gd name="connsiteX5811" fmla="*/ 2160955 w 12192439"/>
              <a:gd name="connsiteY5811" fmla="*/ 346620 h 6839191"/>
              <a:gd name="connsiteX5812" fmla="*/ 2178033 w 12192439"/>
              <a:gd name="connsiteY5812" fmla="*/ 349941 h 6839191"/>
              <a:gd name="connsiteX5813" fmla="*/ 2176784 w 12192439"/>
              <a:gd name="connsiteY5813" fmla="*/ 357978 h 6839191"/>
              <a:gd name="connsiteX5814" fmla="*/ 2148019 w 12192439"/>
              <a:gd name="connsiteY5814" fmla="*/ 351378 h 6839191"/>
              <a:gd name="connsiteX5815" fmla="*/ 2122075 w 12192439"/>
              <a:gd name="connsiteY5815" fmla="*/ 345213 h 6839191"/>
              <a:gd name="connsiteX5816" fmla="*/ 2120452 w 12192439"/>
              <a:gd name="connsiteY5816" fmla="*/ 338239 h 6839191"/>
              <a:gd name="connsiteX5817" fmla="*/ 2147795 w 12192439"/>
              <a:gd name="connsiteY5817" fmla="*/ 343906 h 6839191"/>
              <a:gd name="connsiteX5818" fmla="*/ 2148019 w 12192439"/>
              <a:gd name="connsiteY5818" fmla="*/ 351378 h 6839191"/>
              <a:gd name="connsiteX5819" fmla="*/ 2123194 w 12192439"/>
              <a:gd name="connsiteY5819" fmla="*/ 349926 h 6839191"/>
              <a:gd name="connsiteX5820" fmla="*/ 2148181 w 12192439"/>
              <a:gd name="connsiteY5820" fmla="*/ 355861 h 6839191"/>
              <a:gd name="connsiteX5821" fmla="*/ 2148506 w 12192439"/>
              <a:gd name="connsiteY5821" fmla="*/ 363281 h 6839191"/>
              <a:gd name="connsiteX5822" fmla="*/ 2124877 w 12192439"/>
              <a:gd name="connsiteY5822" fmla="*/ 356879 h 6839191"/>
              <a:gd name="connsiteX5823" fmla="*/ 2123194 w 12192439"/>
              <a:gd name="connsiteY5823" fmla="*/ 349926 h 6839191"/>
              <a:gd name="connsiteX5824" fmla="*/ 2148721 w 12192439"/>
              <a:gd name="connsiteY5824" fmla="*/ 367715 h 6839191"/>
              <a:gd name="connsiteX5825" fmla="*/ 2149136 w 12192439"/>
              <a:gd name="connsiteY5825" fmla="*/ 375076 h 6839191"/>
              <a:gd name="connsiteX5826" fmla="*/ 2127786 w 12192439"/>
              <a:gd name="connsiteY5826" fmla="*/ 368509 h 6839191"/>
              <a:gd name="connsiteX5827" fmla="*/ 2126040 w 12192439"/>
              <a:gd name="connsiteY5827" fmla="*/ 361580 h 6839191"/>
              <a:gd name="connsiteX5828" fmla="*/ 2148721 w 12192439"/>
              <a:gd name="connsiteY5828" fmla="*/ 367715 h 6839191"/>
              <a:gd name="connsiteX5829" fmla="*/ 2151751 w 12192439"/>
              <a:gd name="connsiteY5829" fmla="*/ 368527 h 6839191"/>
              <a:gd name="connsiteX5830" fmla="*/ 2165027 w 12192439"/>
              <a:gd name="connsiteY5830" fmla="*/ 372055 h 6839191"/>
              <a:gd name="connsiteX5831" fmla="*/ 2174485 w 12192439"/>
              <a:gd name="connsiteY5831" fmla="*/ 374457 h 6839191"/>
              <a:gd name="connsiteX5832" fmla="*/ 2173511 w 12192439"/>
              <a:gd name="connsiteY5832" fmla="*/ 382318 h 6839191"/>
              <a:gd name="connsiteX5833" fmla="*/ 2168234 w 12192439"/>
              <a:gd name="connsiteY5833" fmla="*/ 380809 h 6839191"/>
              <a:gd name="connsiteX5834" fmla="*/ 2152174 w 12192439"/>
              <a:gd name="connsiteY5834" fmla="*/ 375995 h 6839191"/>
              <a:gd name="connsiteX5835" fmla="*/ 2151751 w 12192439"/>
              <a:gd name="connsiteY5835" fmla="*/ 368527 h 6839191"/>
              <a:gd name="connsiteX5836" fmla="*/ 2177307 w 12192439"/>
              <a:gd name="connsiteY5836" fmla="*/ 375131 h 6839191"/>
              <a:gd name="connsiteX5837" fmla="*/ 2200308 w 12192439"/>
              <a:gd name="connsiteY5837" fmla="*/ 380256 h 6839191"/>
              <a:gd name="connsiteX5838" fmla="*/ 2197873 w 12192439"/>
              <a:gd name="connsiteY5838" fmla="*/ 388597 h 6839191"/>
              <a:gd name="connsiteX5839" fmla="*/ 2176322 w 12192439"/>
              <a:gd name="connsiteY5839" fmla="*/ 383119 h 6839191"/>
              <a:gd name="connsiteX5840" fmla="*/ 2177307 w 12192439"/>
              <a:gd name="connsiteY5840" fmla="*/ 375131 h 6839191"/>
              <a:gd name="connsiteX5841" fmla="*/ 2196754 w 12192439"/>
              <a:gd name="connsiteY5841" fmla="*/ 392579 h 6839191"/>
              <a:gd name="connsiteX5842" fmla="*/ 2194516 w 12192439"/>
              <a:gd name="connsiteY5842" fmla="*/ 400840 h 6839191"/>
              <a:gd name="connsiteX5843" fmla="*/ 2175009 w 12192439"/>
              <a:gd name="connsiteY5843" fmla="*/ 395133 h 6839191"/>
              <a:gd name="connsiteX5844" fmla="*/ 2175845 w 12192439"/>
              <a:gd name="connsiteY5844" fmla="*/ 387274 h 6839191"/>
              <a:gd name="connsiteX5845" fmla="*/ 2196754 w 12192439"/>
              <a:gd name="connsiteY5845" fmla="*/ 392579 h 6839191"/>
              <a:gd name="connsiteX5846" fmla="*/ 2199475 w 12192439"/>
              <a:gd name="connsiteY5846" fmla="*/ 393216 h 6839191"/>
              <a:gd name="connsiteX5847" fmla="*/ 2214328 w 12192439"/>
              <a:gd name="connsiteY5847" fmla="*/ 396465 h 6839191"/>
              <a:gd name="connsiteX5848" fmla="*/ 2211651 w 12192439"/>
              <a:gd name="connsiteY5848" fmla="*/ 405149 h 6839191"/>
              <a:gd name="connsiteX5849" fmla="*/ 2197215 w 12192439"/>
              <a:gd name="connsiteY5849" fmla="*/ 401544 h 6839191"/>
              <a:gd name="connsiteX5850" fmla="*/ 2199475 w 12192439"/>
              <a:gd name="connsiteY5850" fmla="*/ 393216 h 6839191"/>
              <a:gd name="connsiteX5851" fmla="*/ 2216983 w 12192439"/>
              <a:gd name="connsiteY5851" fmla="*/ 397013 h 6839191"/>
              <a:gd name="connsiteX5852" fmla="*/ 2239734 w 12192439"/>
              <a:gd name="connsiteY5852" fmla="*/ 401338 h 6839191"/>
              <a:gd name="connsiteX5853" fmla="*/ 2235544 w 12192439"/>
              <a:gd name="connsiteY5853" fmla="*/ 410311 h 6839191"/>
              <a:gd name="connsiteX5854" fmla="*/ 2214284 w 12192439"/>
              <a:gd name="connsiteY5854" fmla="*/ 405756 h 6839191"/>
              <a:gd name="connsiteX5855" fmla="*/ 2216983 w 12192439"/>
              <a:gd name="connsiteY5855" fmla="*/ 397013 h 6839191"/>
              <a:gd name="connsiteX5856" fmla="*/ 2233854 w 12192439"/>
              <a:gd name="connsiteY5856" fmla="*/ 414089 h 6839191"/>
              <a:gd name="connsiteX5857" fmla="*/ 2229971 w 12192439"/>
              <a:gd name="connsiteY5857" fmla="*/ 423012 h 6839191"/>
              <a:gd name="connsiteX5858" fmla="*/ 2210774 w 12192439"/>
              <a:gd name="connsiteY5858" fmla="*/ 418332 h 6839191"/>
              <a:gd name="connsiteX5859" fmla="*/ 2213143 w 12192439"/>
              <a:gd name="connsiteY5859" fmla="*/ 409640 h 6839191"/>
              <a:gd name="connsiteX5860" fmla="*/ 2233854 w 12192439"/>
              <a:gd name="connsiteY5860" fmla="*/ 414089 h 6839191"/>
              <a:gd name="connsiteX5861" fmla="*/ 2236465 w 12192439"/>
              <a:gd name="connsiteY5861" fmla="*/ 414611 h 6839191"/>
              <a:gd name="connsiteX5862" fmla="*/ 2258164 w 12192439"/>
              <a:gd name="connsiteY5862" fmla="*/ 418600 h 6839191"/>
              <a:gd name="connsiteX5863" fmla="*/ 2252767 w 12192439"/>
              <a:gd name="connsiteY5863" fmla="*/ 427756 h 6839191"/>
              <a:gd name="connsiteX5864" fmla="*/ 2232560 w 12192439"/>
              <a:gd name="connsiteY5864" fmla="*/ 423585 h 6839191"/>
              <a:gd name="connsiteX5865" fmla="*/ 2236465 w 12192439"/>
              <a:gd name="connsiteY5865" fmla="*/ 414611 h 6839191"/>
              <a:gd name="connsiteX5866" fmla="*/ 2260797 w 12192439"/>
              <a:gd name="connsiteY5866" fmla="*/ 419039 h 6839191"/>
              <a:gd name="connsiteX5867" fmla="*/ 2283570 w 12192439"/>
              <a:gd name="connsiteY5867" fmla="*/ 422611 h 6839191"/>
              <a:gd name="connsiteX5868" fmla="*/ 2276659 w 12192439"/>
              <a:gd name="connsiteY5868" fmla="*/ 432014 h 6839191"/>
              <a:gd name="connsiteX5869" fmla="*/ 2255356 w 12192439"/>
              <a:gd name="connsiteY5869" fmla="*/ 428249 h 6839191"/>
              <a:gd name="connsiteX5870" fmla="*/ 2260797 w 12192439"/>
              <a:gd name="connsiteY5870" fmla="*/ 419039 h 6839191"/>
              <a:gd name="connsiteX5871" fmla="*/ 2274114 w 12192439"/>
              <a:gd name="connsiteY5871" fmla="*/ 435582 h 6839191"/>
              <a:gd name="connsiteX5872" fmla="*/ 2267576 w 12192439"/>
              <a:gd name="connsiteY5872" fmla="*/ 444891 h 6839191"/>
              <a:gd name="connsiteX5873" fmla="*/ 2248203 w 12192439"/>
              <a:gd name="connsiteY5873" fmla="*/ 441005 h 6839191"/>
              <a:gd name="connsiteX5874" fmla="*/ 2253315 w 12192439"/>
              <a:gd name="connsiteY5874" fmla="*/ 431869 h 6839191"/>
              <a:gd name="connsiteX5875" fmla="*/ 2274114 w 12192439"/>
              <a:gd name="connsiteY5875" fmla="*/ 435582 h 6839191"/>
              <a:gd name="connsiteX5876" fmla="*/ 2265228 w 12192439"/>
              <a:gd name="connsiteY5876" fmla="*/ 448351 h 6839191"/>
              <a:gd name="connsiteX5877" fmla="*/ 2259063 w 12192439"/>
              <a:gd name="connsiteY5877" fmla="*/ 457539 h 6839191"/>
              <a:gd name="connsiteX5878" fmla="*/ 2241577 w 12192439"/>
              <a:gd name="connsiteY5878" fmla="*/ 453552 h 6839191"/>
              <a:gd name="connsiteX5879" fmla="*/ 2246338 w 12192439"/>
              <a:gd name="connsiteY5879" fmla="*/ 444526 h 6839191"/>
              <a:gd name="connsiteX5880" fmla="*/ 2265228 w 12192439"/>
              <a:gd name="connsiteY5880" fmla="*/ 448351 h 6839191"/>
              <a:gd name="connsiteX5881" fmla="*/ 2267796 w 12192439"/>
              <a:gd name="connsiteY5881" fmla="*/ 448833 h 6839191"/>
              <a:gd name="connsiteX5882" fmla="*/ 2287871 w 12192439"/>
              <a:gd name="connsiteY5882" fmla="*/ 452328 h 6839191"/>
              <a:gd name="connsiteX5883" fmla="*/ 2280301 w 12192439"/>
              <a:gd name="connsiteY5883" fmla="*/ 461734 h 6839191"/>
              <a:gd name="connsiteX5884" fmla="*/ 2261608 w 12192439"/>
              <a:gd name="connsiteY5884" fmla="*/ 458068 h 6839191"/>
              <a:gd name="connsiteX5885" fmla="*/ 2267796 w 12192439"/>
              <a:gd name="connsiteY5885" fmla="*/ 448833 h 6839191"/>
              <a:gd name="connsiteX5886" fmla="*/ 2277647 w 12192439"/>
              <a:gd name="connsiteY5886" fmla="*/ 465053 h 6839191"/>
              <a:gd name="connsiteX5887" fmla="*/ 2270472 w 12192439"/>
              <a:gd name="connsiteY5887" fmla="*/ 474327 h 6839191"/>
              <a:gd name="connsiteX5888" fmla="*/ 2253557 w 12192439"/>
              <a:gd name="connsiteY5888" fmla="*/ 470549 h 6839191"/>
              <a:gd name="connsiteX5889" fmla="*/ 2259393 w 12192439"/>
              <a:gd name="connsiteY5889" fmla="*/ 461431 h 6839191"/>
              <a:gd name="connsiteX5890" fmla="*/ 2277647 w 12192439"/>
              <a:gd name="connsiteY5890" fmla="*/ 465053 h 6839191"/>
              <a:gd name="connsiteX5891" fmla="*/ 2280236 w 12192439"/>
              <a:gd name="connsiteY5891" fmla="*/ 465525 h 6839191"/>
              <a:gd name="connsiteX5892" fmla="*/ 2299740 w 12192439"/>
              <a:gd name="connsiteY5892" fmla="*/ 468869 h 6839191"/>
              <a:gd name="connsiteX5893" fmla="*/ 2291118 w 12192439"/>
              <a:gd name="connsiteY5893" fmla="*/ 478347 h 6839191"/>
              <a:gd name="connsiteX5894" fmla="*/ 2272973 w 12192439"/>
              <a:gd name="connsiteY5894" fmla="*/ 474852 h 6839191"/>
              <a:gd name="connsiteX5895" fmla="*/ 2280236 w 12192439"/>
              <a:gd name="connsiteY5895" fmla="*/ 465525 h 6839191"/>
              <a:gd name="connsiteX5896" fmla="*/ 2302373 w 12192439"/>
              <a:gd name="connsiteY5896" fmla="*/ 469292 h 6839191"/>
              <a:gd name="connsiteX5897" fmla="*/ 2323128 w 12192439"/>
              <a:gd name="connsiteY5897" fmla="*/ 472364 h 6839191"/>
              <a:gd name="connsiteX5898" fmla="*/ 2313058 w 12192439"/>
              <a:gd name="connsiteY5898" fmla="*/ 482037 h 6839191"/>
              <a:gd name="connsiteX5899" fmla="*/ 2293663 w 12192439"/>
              <a:gd name="connsiteY5899" fmla="*/ 478814 h 6839191"/>
              <a:gd name="connsiteX5900" fmla="*/ 2302373 w 12192439"/>
              <a:gd name="connsiteY5900" fmla="*/ 469292 h 6839191"/>
              <a:gd name="connsiteX5901" fmla="*/ 2309832 w 12192439"/>
              <a:gd name="connsiteY5901" fmla="*/ 485221 h 6839191"/>
              <a:gd name="connsiteX5902" fmla="*/ 2300245 w 12192439"/>
              <a:gd name="connsiteY5902" fmla="*/ 494751 h 6839191"/>
              <a:gd name="connsiteX5903" fmla="*/ 2282451 w 12192439"/>
              <a:gd name="connsiteY5903" fmla="*/ 491361 h 6839191"/>
              <a:gd name="connsiteX5904" fmla="*/ 2283505 w 12192439"/>
              <a:gd name="connsiteY5904" fmla="*/ 490201 h 6839191"/>
              <a:gd name="connsiteX5905" fmla="*/ 2290810 w 12192439"/>
              <a:gd name="connsiteY5905" fmla="*/ 482002 h 6839191"/>
              <a:gd name="connsiteX5906" fmla="*/ 2309832 w 12192439"/>
              <a:gd name="connsiteY5906" fmla="*/ 485221 h 6839191"/>
              <a:gd name="connsiteX5907" fmla="*/ 2297173 w 12192439"/>
              <a:gd name="connsiteY5907" fmla="*/ 497799 h 6839191"/>
              <a:gd name="connsiteX5908" fmla="*/ 2287563 w 12192439"/>
              <a:gd name="connsiteY5908" fmla="*/ 507057 h 6839191"/>
              <a:gd name="connsiteX5909" fmla="*/ 2271108 w 12192439"/>
              <a:gd name="connsiteY5909" fmla="*/ 503428 h 6839191"/>
              <a:gd name="connsiteX5910" fmla="*/ 2279687 w 12192439"/>
              <a:gd name="connsiteY5910" fmla="*/ 494409 h 6839191"/>
              <a:gd name="connsiteX5911" fmla="*/ 2297173 w 12192439"/>
              <a:gd name="connsiteY5911" fmla="*/ 497799 h 6839191"/>
              <a:gd name="connsiteX5912" fmla="*/ 2299411 w 12192439"/>
              <a:gd name="connsiteY5912" fmla="*/ 498547 h 6839191"/>
              <a:gd name="connsiteX5913" fmla="*/ 2299696 w 12192439"/>
              <a:gd name="connsiteY5913" fmla="*/ 498262 h 6839191"/>
              <a:gd name="connsiteX5914" fmla="*/ 2318411 w 12192439"/>
              <a:gd name="connsiteY5914" fmla="*/ 501406 h 6839191"/>
              <a:gd name="connsiteX5915" fmla="*/ 2313979 w 12192439"/>
              <a:gd name="connsiteY5915" fmla="*/ 505390 h 6839191"/>
              <a:gd name="connsiteX5916" fmla="*/ 2307726 w 12192439"/>
              <a:gd name="connsiteY5916" fmla="*/ 510936 h 6839191"/>
              <a:gd name="connsiteX5917" fmla="*/ 2290087 w 12192439"/>
              <a:gd name="connsiteY5917" fmla="*/ 507577 h 6839191"/>
              <a:gd name="connsiteX5918" fmla="*/ 2299411 w 12192439"/>
              <a:gd name="connsiteY5918" fmla="*/ 498547 h 6839191"/>
              <a:gd name="connsiteX5919" fmla="*/ 2315339 w 12192439"/>
              <a:gd name="connsiteY5919" fmla="*/ 506884 h 6839191"/>
              <a:gd name="connsiteX5920" fmla="*/ 2321000 w 12192439"/>
              <a:gd name="connsiteY5920" fmla="*/ 501809 h 6839191"/>
              <a:gd name="connsiteX5921" fmla="*/ 2341009 w 12192439"/>
              <a:gd name="connsiteY5921" fmla="*/ 504719 h 6839191"/>
              <a:gd name="connsiteX5922" fmla="*/ 2330039 w 12192439"/>
              <a:gd name="connsiteY5922" fmla="*/ 513731 h 6839191"/>
              <a:gd name="connsiteX5923" fmla="*/ 2329095 w 12192439"/>
              <a:gd name="connsiteY5923" fmla="*/ 514491 h 6839191"/>
              <a:gd name="connsiteX5924" fmla="*/ 2310271 w 12192439"/>
              <a:gd name="connsiteY5924" fmla="*/ 511395 h 6839191"/>
              <a:gd name="connsiteX5925" fmla="*/ 2315339 w 12192439"/>
              <a:gd name="connsiteY5925" fmla="*/ 506884 h 6839191"/>
              <a:gd name="connsiteX5926" fmla="*/ 2325519 w 12192439"/>
              <a:gd name="connsiteY5926" fmla="*/ 517426 h 6839191"/>
              <a:gd name="connsiteX5927" fmla="*/ 2315778 w 12192439"/>
              <a:gd name="connsiteY5927" fmla="*/ 525289 h 6839191"/>
              <a:gd name="connsiteX5928" fmla="*/ 2313716 w 12192439"/>
              <a:gd name="connsiteY5928" fmla="*/ 526928 h 6839191"/>
              <a:gd name="connsiteX5929" fmla="*/ 2296230 w 12192439"/>
              <a:gd name="connsiteY5929" fmla="*/ 523582 h 6839191"/>
              <a:gd name="connsiteX5930" fmla="*/ 2300793 w 12192439"/>
              <a:gd name="connsiteY5930" fmla="*/ 519624 h 6839191"/>
              <a:gd name="connsiteX5931" fmla="*/ 2306936 w 12192439"/>
              <a:gd name="connsiteY5931" fmla="*/ 514308 h 6839191"/>
              <a:gd name="connsiteX5932" fmla="*/ 2325519 w 12192439"/>
              <a:gd name="connsiteY5932" fmla="*/ 517426 h 6839191"/>
              <a:gd name="connsiteX5933" fmla="*/ 2316963 w 12192439"/>
              <a:gd name="connsiteY5933" fmla="*/ 526790 h 6839191"/>
              <a:gd name="connsiteX5934" fmla="*/ 2328086 w 12192439"/>
              <a:gd name="connsiteY5934" fmla="*/ 517830 h 6839191"/>
              <a:gd name="connsiteX5935" fmla="*/ 2347876 w 12192439"/>
              <a:gd name="connsiteY5935" fmla="*/ 520704 h 6839191"/>
              <a:gd name="connsiteX5936" fmla="*/ 2346077 w 12192439"/>
              <a:gd name="connsiteY5936" fmla="*/ 522080 h 6839191"/>
              <a:gd name="connsiteX5937" fmla="*/ 2334997 w 12192439"/>
              <a:gd name="connsiteY5937" fmla="*/ 530474 h 6839191"/>
              <a:gd name="connsiteX5938" fmla="*/ 2316239 w 12192439"/>
              <a:gd name="connsiteY5938" fmla="*/ 527378 h 6839191"/>
              <a:gd name="connsiteX5939" fmla="*/ 2316963 w 12192439"/>
              <a:gd name="connsiteY5939" fmla="*/ 526790 h 6839191"/>
              <a:gd name="connsiteX5940" fmla="*/ 2331246 w 12192439"/>
              <a:gd name="connsiteY5940" fmla="*/ 533284 h 6839191"/>
              <a:gd name="connsiteX5941" fmla="*/ 2318608 w 12192439"/>
              <a:gd name="connsiteY5941" fmla="*/ 542802 h 6839191"/>
              <a:gd name="connsiteX5942" fmla="*/ 2301298 w 12192439"/>
              <a:gd name="connsiteY5942" fmla="*/ 539463 h 6839191"/>
              <a:gd name="connsiteX5943" fmla="*/ 2312750 w 12192439"/>
              <a:gd name="connsiteY5943" fmla="*/ 530167 h 6839191"/>
              <a:gd name="connsiteX5944" fmla="*/ 2331246 w 12192439"/>
              <a:gd name="connsiteY5944" fmla="*/ 533284 h 6839191"/>
              <a:gd name="connsiteX5945" fmla="*/ 2333352 w 12192439"/>
              <a:gd name="connsiteY5945" fmla="*/ 533982 h 6839191"/>
              <a:gd name="connsiteX5946" fmla="*/ 2333747 w 12192439"/>
              <a:gd name="connsiteY5946" fmla="*/ 533684 h 6839191"/>
              <a:gd name="connsiteX5947" fmla="*/ 2353493 w 12192439"/>
              <a:gd name="connsiteY5947" fmla="*/ 536571 h 6839191"/>
              <a:gd name="connsiteX5948" fmla="*/ 2349149 w 12192439"/>
              <a:gd name="connsiteY5948" fmla="*/ 539634 h 6839191"/>
              <a:gd name="connsiteX5949" fmla="*/ 2339693 w 12192439"/>
              <a:gd name="connsiteY5949" fmla="*/ 546336 h 6839191"/>
              <a:gd name="connsiteX5950" fmla="*/ 2321066 w 12192439"/>
              <a:gd name="connsiteY5950" fmla="*/ 543236 h 6839191"/>
              <a:gd name="connsiteX5951" fmla="*/ 2333352 w 12192439"/>
              <a:gd name="connsiteY5951" fmla="*/ 533982 h 6839191"/>
              <a:gd name="connsiteX5952" fmla="*/ 2338332 w 12192439"/>
              <a:gd name="connsiteY5952" fmla="*/ 549425 h 6839191"/>
              <a:gd name="connsiteX5953" fmla="*/ 2448800 w 12192439"/>
              <a:gd name="connsiteY5953" fmla="*/ 562510 h 6839191"/>
              <a:gd name="connsiteX5954" fmla="*/ 2449129 w 12192439"/>
              <a:gd name="connsiteY5954" fmla="*/ 562543 h 6839191"/>
              <a:gd name="connsiteX5955" fmla="*/ 2866031 w 12192439"/>
              <a:gd name="connsiteY5955" fmla="*/ 592164 h 6839191"/>
              <a:gd name="connsiteX5956" fmla="*/ 3379073 w 12192439"/>
              <a:gd name="connsiteY5956" fmla="*/ 605767 h 6839191"/>
              <a:gd name="connsiteX5957" fmla="*/ 3806440 w 12192439"/>
              <a:gd name="connsiteY5957" fmla="*/ 615938 h 6839191"/>
              <a:gd name="connsiteX5958" fmla="*/ 4527956 w 12192439"/>
              <a:gd name="connsiteY5958" fmla="*/ 659118 h 6839191"/>
              <a:gd name="connsiteX5959" fmla="*/ 4531927 w 12192439"/>
              <a:gd name="connsiteY5959" fmla="*/ 659496 h 6839191"/>
              <a:gd name="connsiteX5960" fmla="*/ 4651390 w 12192439"/>
              <a:gd name="connsiteY5960" fmla="*/ 671133 h 6839191"/>
              <a:gd name="connsiteX5961" fmla="*/ 5069477 w 12192439"/>
              <a:gd name="connsiteY5961" fmla="*/ 746670 h 6839191"/>
              <a:gd name="connsiteX5962" fmla="*/ 5156029 w 12192439"/>
              <a:gd name="connsiteY5962" fmla="*/ 781732 h 6839191"/>
              <a:gd name="connsiteX5963" fmla="*/ 5256558 w 12192439"/>
              <a:gd name="connsiteY5963" fmla="*/ 971281 h 6839191"/>
              <a:gd name="connsiteX5964" fmla="*/ 5131303 w 12192439"/>
              <a:gd name="connsiteY5964" fmla="*/ 1163104 h 6839191"/>
              <a:gd name="connsiteX5965" fmla="*/ 4869275 w 12192439"/>
              <a:gd name="connsiteY5965" fmla="*/ 1352147 h 6839191"/>
              <a:gd name="connsiteX5966" fmla="*/ 4844790 w 12192439"/>
              <a:gd name="connsiteY5966" fmla="*/ 1367663 h 6839191"/>
              <a:gd name="connsiteX5967" fmla="*/ 4086086 w 12192439"/>
              <a:gd name="connsiteY5967" fmla="*/ 1811272 h 6839191"/>
              <a:gd name="connsiteX5968" fmla="*/ 3679474 w 12192439"/>
              <a:gd name="connsiteY5968" fmla="*/ 2041832 h 6839191"/>
              <a:gd name="connsiteX5969" fmla="*/ 2978144 w 12192439"/>
              <a:gd name="connsiteY5969" fmla="*/ 2480130 h 6839191"/>
              <a:gd name="connsiteX5970" fmla="*/ 2603322 w 12192439"/>
              <a:gd name="connsiteY5970" fmla="*/ 2769934 h 6839191"/>
              <a:gd name="connsiteX5971" fmla="*/ 2548889 w 12192439"/>
              <a:gd name="connsiteY5971" fmla="*/ 2769868 h 6839191"/>
              <a:gd name="connsiteX5972" fmla="*/ 2953329 w 12192439"/>
              <a:gd name="connsiteY5972" fmla="*/ 2459660 h 6839191"/>
              <a:gd name="connsiteX5973" fmla="*/ 3648956 w 12192439"/>
              <a:gd name="connsiteY5973" fmla="*/ 2031608 h 6839191"/>
              <a:gd name="connsiteX5974" fmla="*/ 4044993 w 12192439"/>
              <a:gd name="connsiteY5974" fmla="*/ 1809458 h 6839191"/>
              <a:gd name="connsiteX5975" fmla="*/ 4803082 w 12192439"/>
              <a:gd name="connsiteY5975" fmla="*/ 1370473 h 6839191"/>
              <a:gd name="connsiteX5976" fmla="*/ 4826009 w 12192439"/>
              <a:gd name="connsiteY5976" fmla="*/ 1356065 h 6839191"/>
              <a:gd name="connsiteX5977" fmla="*/ 5087555 w 12192439"/>
              <a:gd name="connsiteY5977" fmla="*/ 1169361 h 6839191"/>
              <a:gd name="connsiteX5978" fmla="*/ 5216035 w 12192439"/>
              <a:gd name="connsiteY5978" fmla="*/ 980358 h 6839191"/>
              <a:gd name="connsiteX5979" fmla="*/ 5207654 w 12192439"/>
              <a:gd name="connsiteY5979" fmla="*/ 870145 h 6839191"/>
              <a:gd name="connsiteX5980" fmla="*/ 5122395 w 12192439"/>
              <a:gd name="connsiteY5980" fmla="*/ 787620 h 6839191"/>
              <a:gd name="connsiteX5981" fmla="*/ 5036501 w 12192439"/>
              <a:gd name="connsiteY5981" fmla="*/ 752488 h 6839191"/>
              <a:gd name="connsiteX5982" fmla="*/ 4622692 w 12192439"/>
              <a:gd name="connsiteY5982" fmla="*/ 678561 h 6839191"/>
              <a:gd name="connsiteX5983" fmla="*/ 4510536 w 12192439"/>
              <a:gd name="connsiteY5983" fmla="*/ 667997 h 6839191"/>
              <a:gd name="connsiteX5984" fmla="*/ 4500685 w 12192439"/>
              <a:gd name="connsiteY5984" fmla="*/ 667096 h 6839191"/>
              <a:gd name="connsiteX5985" fmla="*/ 3787594 w 12192439"/>
              <a:gd name="connsiteY5985" fmla="*/ 626481 h 6839191"/>
              <a:gd name="connsiteX5986" fmla="*/ 3375804 w 12192439"/>
              <a:gd name="connsiteY5986" fmla="*/ 617639 h 6839191"/>
              <a:gd name="connsiteX5987" fmla="*/ 2858571 w 12192439"/>
              <a:gd name="connsiteY5987" fmla="*/ 604703 h 6839191"/>
              <a:gd name="connsiteX5988" fmla="*/ 2446935 w 12192439"/>
              <a:gd name="connsiteY5988" fmla="*/ 574663 h 6839191"/>
              <a:gd name="connsiteX5989" fmla="*/ 2445509 w 12192439"/>
              <a:gd name="connsiteY5989" fmla="*/ 574516 h 6839191"/>
              <a:gd name="connsiteX5990" fmla="*/ 2325168 w 12192439"/>
              <a:gd name="connsiteY5990" fmla="*/ 558914 h 6839191"/>
              <a:gd name="connsiteX5991" fmla="*/ 2338332 w 12192439"/>
              <a:gd name="connsiteY5991" fmla="*/ 549425 h 6839191"/>
              <a:gd name="connsiteX5992" fmla="*/ 2979986 w 12192439"/>
              <a:gd name="connsiteY5992" fmla="*/ 2482850 h 6839191"/>
              <a:gd name="connsiteX5993" fmla="*/ 3681142 w 12192439"/>
              <a:gd name="connsiteY5993" fmla="*/ 2044660 h 6839191"/>
              <a:gd name="connsiteX5994" fmla="*/ 4087688 w 12192439"/>
              <a:gd name="connsiteY5994" fmla="*/ 1814127 h 6839191"/>
              <a:gd name="connsiteX5995" fmla="*/ 4846545 w 12192439"/>
              <a:gd name="connsiteY5995" fmla="*/ 1370423 h 6839191"/>
              <a:gd name="connsiteX5996" fmla="*/ 4871030 w 12192439"/>
              <a:gd name="connsiteY5996" fmla="*/ 1354911 h 6839191"/>
              <a:gd name="connsiteX5997" fmla="*/ 5133541 w 12192439"/>
              <a:gd name="connsiteY5997" fmla="*/ 1165506 h 6839191"/>
              <a:gd name="connsiteX5998" fmla="*/ 5259761 w 12192439"/>
              <a:gd name="connsiteY5998" fmla="*/ 971880 h 6839191"/>
              <a:gd name="connsiteX5999" fmla="*/ 5157565 w 12192439"/>
              <a:gd name="connsiteY5999" fmla="*/ 778847 h 6839191"/>
              <a:gd name="connsiteX6000" fmla="*/ 5070486 w 12192439"/>
              <a:gd name="connsiteY6000" fmla="*/ 743563 h 6839191"/>
              <a:gd name="connsiteX6001" fmla="*/ 4651741 w 12192439"/>
              <a:gd name="connsiteY6001" fmla="*/ 667883 h 6839191"/>
              <a:gd name="connsiteX6002" fmla="*/ 4532234 w 12192439"/>
              <a:gd name="connsiteY6002" fmla="*/ 656244 h 6839191"/>
              <a:gd name="connsiteX6003" fmla="*/ 4528263 w 12192439"/>
              <a:gd name="connsiteY6003" fmla="*/ 655869 h 6839191"/>
              <a:gd name="connsiteX6004" fmla="*/ 3806550 w 12192439"/>
              <a:gd name="connsiteY6004" fmla="*/ 612678 h 6839191"/>
              <a:gd name="connsiteX6005" fmla="*/ 3379117 w 12192439"/>
              <a:gd name="connsiteY6005" fmla="*/ 602502 h 6839191"/>
              <a:gd name="connsiteX6006" fmla="*/ 2866184 w 12192439"/>
              <a:gd name="connsiteY6006" fmla="*/ 588902 h 6839191"/>
              <a:gd name="connsiteX6007" fmla="*/ 2449436 w 12192439"/>
              <a:gd name="connsiteY6007" fmla="*/ 559292 h 6839191"/>
              <a:gd name="connsiteX6008" fmla="*/ 2449107 w 12192439"/>
              <a:gd name="connsiteY6008" fmla="*/ 559261 h 6839191"/>
              <a:gd name="connsiteX6009" fmla="*/ 2342128 w 12192439"/>
              <a:gd name="connsiteY6009" fmla="*/ 546718 h 6839191"/>
              <a:gd name="connsiteX6010" fmla="*/ 2350158 w 12192439"/>
              <a:gd name="connsiteY6010" fmla="*/ 541047 h 6839191"/>
              <a:gd name="connsiteX6011" fmla="*/ 2356016 w 12192439"/>
              <a:gd name="connsiteY6011" fmla="*/ 536909 h 6839191"/>
              <a:gd name="connsiteX6012" fmla="*/ 2451630 w 12192439"/>
              <a:gd name="connsiteY6012" fmla="*/ 547273 h 6839191"/>
              <a:gd name="connsiteX6013" fmla="*/ 2873644 w 12192439"/>
              <a:gd name="connsiteY6013" fmla="*/ 576462 h 6839191"/>
              <a:gd name="connsiteX6014" fmla="*/ 3381508 w 12192439"/>
              <a:gd name="connsiteY6014" fmla="*/ 590664 h 6839191"/>
              <a:gd name="connsiteX6015" fmla="*/ 3825396 w 12192439"/>
              <a:gd name="connsiteY6015" fmla="*/ 602233 h 6839191"/>
              <a:gd name="connsiteX6016" fmla="*/ 4555513 w 12192439"/>
              <a:gd name="connsiteY6016" fmla="*/ 647986 h 6839191"/>
              <a:gd name="connsiteX6017" fmla="*/ 4680416 w 12192439"/>
              <a:gd name="connsiteY6017" fmla="*/ 660551 h 6839191"/>
              <a:gd name="connsiteX6018" fmla="*/ 5103440 w 12192439"/>
              <a:gd name="connsiteY6018" fmla="*/ 737837 h 6839191"/>
              <a:gd name="connsiteX6019" fmla="*/ 5191155 w 12192439"/>
              <a:gd name="connsiteY6019" fmla="*/ 773054 h 6839191"/>
              <a:gd name="connsiteX6020" fmla="*/ 5300174 w 12192439"/>
              <a:gd name="connsiteY6020" fmla="*/ 962911 h 6839191"/>
              <a:gd name="connsiteX6021" fmla="*/ 5177223 w 12192439"/>
              <a:gd name="connsiteY6021" fmla="*/ 1159199 h 6839191"/>
              <a:gd name="connsiteX6022" fmla="*/ 4914120 w 12192439"/>
              <a:gd name="connsiteY6022" fmla="*/ 1350989 h 6839191"/>
              <a:gd name="connsiteX6023" fmla="*/ 4888187 w 12192439"/>
              <a:gd name="connsiteY6023" fmla="*/ 1367533 h 6839191"/>
              <a:gd name="connsiteX6024" fmla="*/ 4128584 w 12192439"/>
              <a:gd name="connsiteY6024" fmla="*/ 1815866 h 6839191"/>
              <a:gd name="connsiteX6025" fmla="*/ 3711594 w 12192439"/>
              <a:gd name="connsiteY6025" fmla="*/ 2054805 h 6839191"/>
              <a:gd name="connsiteX6026" fmla="*/ 3004713 w 12192439"/>
              <a:gd name="connsiteY6026" fmla="*/ 2503232 h 6839191"/>
              <a:gd name="connsiteX6027" fmla="*/ 2662165 w 12192439"/>
              <a:gd name="connsiteY6027" fmla="*/ 2769473 h 6839191"/>
              <a:gd name="connsiteX6028" fmla="*/ 2608215 w 12192439"/>
              <a:gd name="connsiteY6028" fmla="*/ 2769912 h 6839191"/>
              <a:gd name="connsiteX6029" fmla="*/ 2979986 w 12192439"/>
              <a:gd name="connsiteY6029" fmla="*/ 2482850 h 6839191"/>
              <a:gd name="connsiteX6030" fmla="*/ 2660191 w 12192439"/>
              <a:gd name="connsiteY6030" fmla="*/ 2771228 h 6839191"/>
              <a:gd name="connsiteX6031" fmla="*/ 2606767 w 12192439"/>
              <a:gd name="connsiteY6031" fmla="*/ 2820374 h 6839191"/>
              <a:gd name="connsiteX6032" fmla="*/ 2554265 w 12192439"/>
              <a:gd name="connsiteY6032" fmla="*/ 2820132 h 6839191"/>
              <a:gd name="connsiteX6033" fmla="*/ 2606306 w 12192439"/>
              <a:gd name="connsiteY6033" fmla="*/ 2771645 h 6839191"/>
              <a:gd name="connsiteX6034" fmla="*/ 2660191 w 12192439"/>
              <a:gd name="connsiteY6034" fmla="*/ 2771228 h 6839191"/>
              <a:gd name="connsiteX6035" fmla="*/ 2665302 w 12192439"/>
              <a:gd name="connsiteY6035" fmla="*/ 2771162 h 6839191"/>
              <a:gd name="connsiteX6036" fmla="*/ 2719209 w 12192439"/>
              <a:gd name="connsiteY6036" fmla="*/ 2770350 h 6839191"/>
              <a:gd name="connsiteX6037" fmla="*/ 2664381 w 12192439"/>
              <a:gd name="connsiteY6037" fmla="*/ 2820066 h 6839191"/>
              <a:gd name="connsiteX6038" fmla="*/ 2611659 w 12192439"/>
              <a:gd name="connsiteY6038" fmla="*/ 2820374 h 6839191"/>
              <a:gd name="connsiteX6039" fmla="*/ 2665302 w 12192439"/>
              <a:gd name="connsiteY6039" fmla="*/ 2771162 h 6839191"/>
              <a:gd name="connsiteX6040" fmla="*/ 2662384 w 12192439"/>
              <a:gd name="connsiteY6040" fmla="*/ 2821909 h 6839191"/>
              <a:gd name="connsiteX6041" fmla="*/ 2611923 w 12192439"/>
              <a:gd name="connsiteY6041" fmla="*/ 2870594 h 6839191"/>
              <a:gd name="connsiteX6042" fmla="*/ 2560737 w 12192439"/>
              <a:gd name="connsiteY6042" fmla="*/ 2870111 h 6839191"/>
              <a:gd name="connsiteX6043" fmla="*/ 2609707 w 12192439"/>
              <a:gd name="connsiteY6043" fmla="*/ 2822194 h 6839191"/>
              <a:gd name="connsiteX6044" fmla="*/ 2662384 w 12192439"/>
              <a:gd name="connsiteY6044" fmla="*/ 2821909 h 6839191"/>
              <a:gd name="connsiteX6045" fmla="*/ 2667518 w 12192439"/>
              <a:gd name="connsiteY6045" fmla="*/ 2821866 h 6839191"/>
              <a:gd name="connsiteX6046" fmla="*/ 2720306 w 12192439"/>
              <a:gd name="connsiteY6046" fmla="*/ 2821119 h 6839191"/>
              <a:gd name="connsiteX6047" fmla="*/ 2668286 w 12192439"/>
              <a:gd name="connsiteY6047" fmla="*/ 2870484 h 6839191"/>
              <a:gd name="connsiteX6048" fmla="*/ 2616815 w 12192439"/>
              <a:gd name="connsiteY6048" fmla="*/ 2870594 h 6839191"/>
              <a:gd name="connsiteX6049" fmla="*/ 2667518 w 12192439"/>
              <a:gd name="connsiteY6049" fmla="*/ 2821866 h 6839191"/>
              <a:gd name="connsiteX6050" fmla="*/ 2629979 w 12192439"/>
              <a:gd name="connsiteY6050" fmla="*/ 2872547 h 6839191"/>
              <a:gd name="connsiteX6051" fmla="*/ 2666312 w 12192439"/>
              <a:gd name="connsiteY6051" fmla="*/ 2872393 h 6839191"/>
              <a:gd name="connsiteX6052" fmla="*/ 2618658 w 12192439"/>
              <a:gd name="connsiteY6052" fmla="*/ 2920573 h 6839191"/>
              <a:gd name="connsiteX6053" fmla="*/ 2568745 w 12192439"/>
              <a:gd name="connsiteY6053" fmla="*/ 2919871 h 6839191"/>
              <a:gd name="connsiteX6054" fmla="*/ 2614863 w 12192439"/>
              <a:gd name="connsiteY6054" fmla="*/ 2872525 h 6839191"/>
              <a:gd name="connsiteX6055" fmla="*/ 2629979 w 12192439"/>
              <a:gd name="connsiteY6055" fmla="*/ 2872547 h 6839191"/>
              <a:gd name="connsiteX6056" fmla="*/ 2616706 w 12192439"/>
              <a:gd name="connsiteY6056" fmla="*/ 2922569 h 6839191"/>
              <a:gd name="connsiteX6057" fmla="*/ 2573484 w 12192439"/>
              <a:gd name="connsiteY6057" fmla="*/ 2969280 h 6839191"/>
              <a:gd name="connsiteX6058" fmla="*/ 2525348 w 12192439"/>
              <a:gd name="connsiteY6058" fmla="*/ 2967590 h 6839191"/>
              <a:gd name="connsiteX6059" fmla="*/ 2566880 w 12192439"/>
              <a:gd name="connsiteY6059" fmla="*/ 2921846 h 6839191"/>
              <a:gd name="connsiteX6060" fmla="*/ 2616706 w 12192439"/>
              <a:gd name="connsiteY6060" fmla="*/ 2922569 h 6839191"/>
              <a:gd name="connsiteX6061" fmla="*/ 2621620 w 12192439"/>
              <a:gd name="connsiteY6061" fmla="*/ 2922613 h 6839191"/>
              <a:gd name="connsiteX6062" fmla="*/ 2672170 w 12192439"/>
              <a:gd name="connsiteY6062" fmla="*/ 2922723 h 6839191"/>
              <a:gd name="connsiteX6063" fmla="*/ 2627061 w 12192439"/>
              <a:gd name="connsiteY6063" fmla="*/ 2970377 h 6839191"/>
              <a:gd name="connsiteX6064" fmla="*/ 2578135 w 12192439"/>
              <a:gd name="connsiteY6064" fmla="*/ 2969411 h 6839191"/>
              <a:gd name="connsiteX6065" fmla="*/ 2621620 w 12192439"/>
              <a:gd name="connsiteY6065" fmla="*/ 2922613 h 6839191"/>
              <a:gd name="connsiteX6066" fmla="*/ 2677611 w 12192439"/>
              <a:gd name="connsiteY6066" fmla="*/ 2922679 h 6839191"/>
              <a:gd name="connsiteX6067" fmla="*/ 2728182 w 12192439"/>
              <a:gd name="connsiteY6067" fmla="*/ 2922241 h 6839191"/>
              <a:gd name="connsiteX6068" fmla="*/ 2681363 w 12192439"/>
              <a:gd name="connsiteY6068" fmla="*/ 2970728 h 6839191"/>
              <a:gd name="connsiteX6069" fmla="*/ 2632195 w 12192439"/>
              <a:gd name="connsiteY6069" fmla="*/ 2970442 h 6839191"/>
              <a:gd name="connsiteX6070" fmla="*/ 2677611 w 12192439"/>
              <a:gd name="connsiteY6070" fmla="*/ 2922679 h 6839191"/>
              <a:gd name="connsiteX6071" fmla="*/ 2679366 w 12192439"/>
              <a:gd name="connsiteY6071" fmla="*/ 2972834 h 6839191"/>
              <a:gd name="connsiteX6072" fmla="*/ 2636671 w 12192439"/>
              <a:gd name="connsiteY6072" fmla="*/ 3019939 h 6839191"/>
              <a:gd name="connsiteX6073" fmla="*/ 2589171 w 12192439"/>
              <a:gd name="connsiteY6073" fmla="*/ 3018732 h 6839191"/>
              <a:gd name="connsiteX6074" fmla="*/ 2630286 w 12192439"/>
              <a:gd name="connsiteY6074" fmla="*/ 2972527 h 6839191"/>
              <a:gd name="connsiteX6075" fmla="*/ 2679366 w 12192439"/>
              <a:gd name="connsiteY6075" fmla="*/ 2972834 h 6839191"/>
              <a:gd name="connsiteX6076" fmla="*/ 2684500 w 12192439"/>
              <a:gd name="connsiteY6076" fmla="*/ 2972834 h 6839191"/>
              <a:gd name="connsiteX6077" fmla="*/ 2734018 w 12192439"/>
              <a:gd name="connsiteY6077" fmla="*/ 2972549 h 6839191"/>
              <a:gd name="connsiteX6078" fmla="*/ 2689634 w 12192439"/>
              <a:gd name="connsiteY6078" fmla="*/ 3020553 h 6839191"/>
              <a:gd name="connsiteX6079" fmla="*/ 2641586 w 12192439"/>
              <a:gd name="connsiteY6079" fmla="*/ 3020027 h 6839191"/>
              <a:gd name="connsiteX6080" fmla="*/ 2684500 w 12192439"/>
              <a:gd name="connsiteY6080" fmla="*/ 2972834 h 6839191"/>
              <a:gd name="connsiteX6081" fmla="*/ 2687659 w 12192439"/>
              <a:gd name="connsiteY6081" fmla="*/ 3022747 h 6839191"/>
              <a:gd name="connsiteX6082" fmla="*/ 2647290 w 12192439"/>
              <a:gd name="connsiteY6082" fmla="*/ 3069325 h 6839191"/>
              <a:gd name="connsiteX6083" fmla="*/ 2600909 w 12192439"/>
              <a:gd name="connsiteY6083" fmla="*/ 3067856 h 6839191"/>
              <a:gd name="connsiteX6084" fmla="*/ 2639677 w 12192439"/>
              <a:gd name="connsiteY6084" fmla="*/ 3022199 h 6839191"/>
              <a:gd name="connsiteX6085" fmla="*/ 2687659 w 12192439"/>
              <a:gd name="connsiteY6085" fmla="*/ 3022747 h 6839191"/>
              <a:gd name="connsiteX6086" fmla="*/ 2692793 w 12192439"/>
              <a:gd name="connsiteY6086" fmla="*/ 3022769 h 6839191"/>
              <a:gd name="connsiteX6087" fmla="*/ 2741215 w 12192439"/>
              <a:gd name="connsiteY6087" fmla="*/ 3022681 h 6839191"/>
              <a:gd name="connsiteX6088" fmla="*/ 2699134 w 12192439"/>
              <a:gd name="connsiteY6088" fmla="*/ 3070181 h 6839191"/>
              <a:gd name="connsiteX6089" fmla="*/ 2652204 w 12192439"/>
              <a:gd name="connsiteY6089" fmla="*/ 3069435 h 6839191"/>
              <a:gd name="connsiteX6090" fmla="*/ 2692793 w 12192439"/>
              <a:gd name="connsiteY6090" fmla="*/ 3022769 h 6839191"/>
              <a:gd name="connsiteX6091" fmla="*/ 2697181 w 12192439"/>
              <a:gd name="connsiteY6091" fmla="*/ 3072485 h 6839191"/>
              <a:gd name="connsiteX6092" fmla="*/ 2659006 w 12192439"/>
              <a:gd name="connsiteY6092" fmla="*/ 3118515 h 6839191"/>
              <a:gd name="connsiteX6093" fmla="*/ 2613788 w 12192439"/>
              <a:gd name="connsiteY6093" fmla="*/ 3116781 h 6839191"/>
              <a:gd name="connsiteX6094" fmla="*/ 2650318 w 12192439"/>
              <a:gd name="connsiteY6094" fmla="*/ 3071695 h 6839191"/>
              <a:gd name="connsiteX6095" fmla="*/ 2697181 w 12192439"/>
              <a:gd name="connsiteY6095" fmla="*/ 3072485 h 6839191"/>
              <a:gd name="connsiteX6096" fmla="*/ 2702315 w 12192439"/>
              <a:gd name="connsiteY6096" fmla="*/ 3072529 h 6839191"/>
              <a:gd name="connsiteX6097" fmla="*/ 2749661 w 12192439"/>
              <a:gd name="connsiteY6097" fmla="*/ 3072638 h 6839191"/>
              <a:gd name="connsiteX6098" fmla="*/ 2709753 w 12192439"/>
              <a:gd name="connsiteY6098" fmla="*/ 3119656 h 6839191"/>
              <a:gd name="connsiteX6099" fmla="*/ 2663964 w 12192439"/>
              <a:gd name="connsiteY6099" fmla="*/ 3118668 h 6839191"/>
              <a:gd name="connsiteX6100" fmla="*/ 2702315 w 12192439"/>
              <a:gd name="connsiteY6100" fmla="*/ 3072529 h 6839191"/>
              <a:gd name="connsiteX6101" fmla="*/ 2707800 w 12192439"/>
              <a:gd name="connsiteY6101" fmla="*/ 3122025 h 6839191"/>
              <a:gd name="connsiteX6102" fmla="*/ 2671731 w 12192439"/>
              <a:gd name="connsiteY6102" fmla="*/ 3167550 h 6839191"/>
              <a:gd name="connsiteX6103" fmla="*/ 2627610 w 12192439"/>
              <a:gd name="connsiteY6103" fmla="*/ 3165532 h 6839191"/>
              <a:gd name="connsiteX6104" fmla="*/ 2662055 w 12192439"/>
              <a:gd name="connsiteY6104" fmla="*/ 3121016 h 6839191"/>
              <a:gd name="connsiteX6105" fmla="*/ 2707800 w 12192439"/>
              <a:gd name="connsiteY6105" fmla="*/ 3122025 h 6839191"/>
              <a:gd name="connsiteX6106" fmla="*/ 2712978 w 12192439"/>
              <a:gd name="connsiteY6106" fmla="*/ 3122113 h 6839191"/>
              <a:gd name="connsiteX6107" fmla="*/ 2759227 w 12192439"/>
              <a:gd name="connsiteY6107" fmla="*/ 3122442 h 6839191"/>
              <a:gd name="connsiteX6108" fmla="*/ 2721425 w 12192439"/>
              <a:gd name="connsiteY6108" fmla="*/ 3168955 h 6839191"/>
              <a:gd name="connsiteX6109" fmla="*/ 2676689 w 12192439"/>
              <a:gd name="connsiteY6109" fmla="*/ 3167726 h 6839191"/>
              <a:gd name="connsiteX6110" fmla="*/ 2712978 w 12192439"/>
              <a:gd name="connsiteY6110" fmla="*/ 3122113 h 6839191"/>
              <a:gd name="connsiteX6111" fmla="*/ 2719494 w 12192439"/>
              <a:gd name="connsiteY6111" fmla="*/ 3171412 h 6839191"/>
              <a:gd name="connsiteX6112" fmla="*/ 2685377 w 12192439"/>
              <a:gd name="connsiteY6112" fmla="*/ 3216411 h 6839191"/>
              <a:gd name="connsiteX6113" fmla="*/ 2642309 w 12192439"/>
              <a:gd name="connsiteY6113" fmla="*/ 3214151 h 6839191"/>
              <a:gd name="connsiteX6114" fmla="*/ 2674825 w 12192439"/>
              <a:gd name="connsiteY6114" fmla="*/ 3170161 h 6839191"/>
              <a:gd name="connsiteX6115" fmla="*/ 2719494 w 12192439"/>
              <a:gd name="connsiteY6115" fmla="*/ 3171412 h 6839191"/>
              <a:gd name="connsiteX6116" fmla="*/ 2724672 w 12192439"/>
              <a:gd name="connsiteY6116" fmla="*/ 3171522 h 6839191"/>
              <a:gd name="connsiteX6117" fmla="*/ 2770109 w 12192439"/>
              <a:gd name="connsiteY6117" fmla="*/ 3172070 h 6839191"/>
              <a:gd name="connsiteX6118" fmla="*/ 2734194 w 12192439"/>
              <a:gd name="connsiteY6118" fmla="*/ 3218100 h 6839191"/>
              <a:gd name="connsiteX6119" fmla="*/ 2690336 w 12192439"/>
              <a:gd name="connsiteY6119" fmla="*/ 3216608 h 6839191"/>
              <a:gd name="connsiteX6120" fmla="*/ 2724672 w 12192439"/>
              <a:gd name="connsiteY6120" fmla="*/ 3171522 h 6839191"/>
              <a:gd name="connsiteX6121" fmla="*/ 2732285 w 12192439"/>
              <a:gd name="connsiteY6121" fmla="*/ 3220645 h 6839191"/>
              <a:gd name="connsiteX6122" fmla="*/ 2699924 w 12192439"/>
              <a:gd name="connsiteY6122" fmla="*/ 3265117 h 6839191"/>
              <a:gd name="connsiteX6123" fmla="*/ 2657821 w 12192439"/>
              <a:gd name="connsiteY6123" fmla="*/ 3262594 h 6839191"/>
              <a:gd name="connsiteX6124" fmla="*/ 2688493 w 12192439"/>
              <a:gd name="connsiteY6124" fmla="*/ 3219153 h 6839191"/>
              <a:gd name="connsiteX6125" fmla="*/ 2732285 w 12192439"/>
              <a:gd name="connsiteY6125" fmla="*/ 3220645 h 6839191"/>
              <a:gd name="connsiteX6126" fmla="*/ 2737309 w 12192439"/>
              <a:gd name="connsiteY6126" fmla="*/ 3220777 h 6839191"/>
              <a:gd name="connsiteX6127" fmla="*/ 2781782 w 12192439"/>
              <a:gd name="connsiteY6127" fmla="*/ 3221566 h 6839191"/>
              <a:gd name="connsiteX6128" fmla="*/ 2747687 w 12192439"/>
              <a:gd name="connsiteY6128" fmla="*/ 3267092 h 6839191"/>
              <a:gd name="connsiteX6129" fmla="*/ 2704838 w 12192439"/>
              <a:gd name="connsiteY6129" fmla="*/ 3265358 h 6839191"/>
              <a:gd name="connsiteX6130" fmla="*/ 2737309 w 12192439"/>
              <a:gd name="connsiteY6130" fmla="*/ 3220777 h 6839191"/>
              <a:gd name="connsiteX6131" fmla="*/ 2745778 w 12192439"/>
              <a:gd name="connsiteY6131" fmla="*/ 3269725 h 6839191"/>
              <a:gd name="connsiteX6132" fmla="*/ 2715172 w 12192439"/>
              <a:gd name="connsiteY6132" fmla="*/ 3313692 h 6839191"/>
              <a:gd name="connsiteX6133" fmla="*/ 2674057 w 12192439"/>
              <a:gd name="connsiteY6133" fmla="*/ 3310928 h 6839191"/>
              <a:gd name="connsiteX6134" fmla="*/ 2703017 w 12192439"/>
              <a:gd name="connsiteY6134" fmla="*/ 3267969 h 6839191"/>
              <a:gd name="connsiteX6135" fmla="*/ 2745778 w 12192439"/>
              <a:gd name="connsiteY6135" fmla="*/ 3269725 h 6839191"/>
              <a:gd name="connsiteX6136" fmla="*/ 2751110 w 12192439"/>
              <a:gd name="connsiteY6136" fmla="*/ 3269900 h 6839191"/>
              <a:gd name="connsiteX6137" fmla="*/ 2794309 w 12192439"/>
              <a:gd name="connsiteY6137" fmla="*/ 3270887 h 6839191"/>
              <a:gd name="connsiteX6138" fmla="*/ 2761970 w 12192439"/>
              <a:gd name="connsiteY6138" fmla="*/ 3315952 h 6839191"/>
              <a:gd name="connsiteX6139" fmla="*/ 2720240 w 12192439"/>
              <a:gd name="connsiteY6139" fmla="*/ 3313977 h 6839191"/>
              <a:gd name="connsiteX6140" fmla="*/ 2751110 w 12192439"/>
              <a:gd name="connsiteY6140" fmla="*/ 3269900 h 6839191"/>
              <a:gd name="connsiteX6141" fmla="*/ 2760083 w 12192439"/>
              <a:gd name="connsiteY6141" fmla="*/ 3318672 h 6839191"/>
              <a:gd name="connsiteX6142" fmla="*/ 2731100 w 12192439"/>
              <a:gd name="connsiteY6142" fmla="*/ 3362157 h 6839191"/>
              <a:gd name="connsiteX6143" fmla="*/ 2690994 w 12192439"/>
              <a:gd name="connsiteY6143" fmla="*/ 3359151 h 6839191"/>
              <a:gd name="connsiteX6144" fmla="*/ 2718441 w 12192439"/>
              <a:gd name="connsiteY6144" fmla="*/ 3316676 h 6839191"/>
              <a:gd name="connsiteX6145" fmla="*/ 2760083 w 12192439"/>
              <a:gd name="connsiteY6145" fmla="*/ 3318672 h 6839191"/>
              <a:gd name="connsiteX6146" fmla="*/ 2765392 w 12192439"/>
              <a:gd name="connsiteY6146" fmla="*/ 3318870 h 6839191"/>
              <a:gd name="connsiteX6147" fmla="*/ 2807780 w 12192439"/>
              <a:gd name="connsiteY6147" fmla="*/ 3320099 h 6839191"/>
              <a:gd name="connsiteX6148" fmla="*/ 2777020 w 12192439"/>
              <a:gd name="connsiteY6148" fmla="*/ 3364680 h 6839191"/>
              <a:gd name="connsiteX6149" fmla="*/ 2736168 w 12192439"/>
              <a:gd name="connsiteY6149" fmla="*/ 3362486 h 6839191"/>
              <a:gd name="connsiteX6150" fmla="*/ 2765392 w 12192439"/>
              <a:gd name="connsiteY6150" fmla="*/ 3318870 h 6839191"/>
              <a:gd name="connsiteX6151" fmla="*/ 2775156 w 12192439"/>
              <a:gd name="connsiteY6151" fmla="*/ 3367489 h 6839191"/>
              <a:gd name="connsiteX6152" fmla="*/ 2747709 w 12192439"/>
              <a:gd name="connsiteY6152" fmla="*/ 3410491 h 6839191"/>
              <a:gd name="connsiteX6153" fmla="*/ 2708480 w 12192439"/>
              <a:gd name="connsiteY6153" fmla="*/ 3407244 h 6839191"/>
              <a:gd name="connsiteX6154" fmla="*/ 2734391 w 12192439"/>
              <a:gd name="connsiteY6154" fmla="*/ 3365251 h 6839191"/>
              <a:gd name="connsiteX6155" fmla="*/ 2775156 w 12192439"/>
              <a:gd name="connsiteY6155" fmla="*/ 3367489 h 6839191"/>
              <a:gd name="connsiteX6156" fmla="*/ 2746063 w 12192439"/>
              <a:gd name="connsiteY6156" fmla="*/ 3413167 h 6839191"/>
              <a:gd name="connsiteX6157" fmla="*/ 2721666 w 12192439"/>
              <a:gd name="connsiteY6157" fmla="*/ 3454744 h 6839191"/>
              <a:gd name="connsiteX6158" fmla="*/ 2684083 w 12192439"/>
              <a:gd name="connsiteY6158" fmla="*/ 3450378 h 6839191"/>
              <a:gd name="connsiteX6159" fmla="*/ 2691762 w 12192439"/>
              <a:gd name="connsiteY6159" fmla="*/ 3436380 h 6839191"/>
              <a:gd name="connsiteX6160" fmla="*/ 2706945 w 12192439"/>
              <a:gd name="connsiteY6160" fmla="*/ 3409855 h 6839191"/>
              <a:gd name="connsiteX6161" fmla="*/ 2746063 w 12192439"/>
              <a:gd name="connsiteY6161" fmla="*/ 3413167 h 6839191"/>
              <a:gd name="connsiteX6162" fmla="*/ 2751131 w 12192439"/>
              <a:gd name="connsiteY6162" fmla="*/ 3413518 h 6839191"/>
              <a:gd name="connsiteX6163" fmla="*/ 2790974 w 12192439"/>
              <a:gd name="connsiteY6163" fmla="*/ 3415998 h 6839191"/>
              <a:gd name="connsiteX6164" fmla="*/ 2764866 w 12192439"/>
              <a:gd name="connsiteY6164" fmla="*/ 3458737 h 6839191"/>
              <a:gd name="connsiteX6165" fmla="*/ 2726559 w 12192439"/>
              <a:gd name="connsiteY6165" fmla="*/ 3455248 h 6839191"/>
              <a:gd name="connsiteX6166" fmla="*/ 2751131 w 12192439"/>
              <a:gd name="connsiteY6166" fmla="*/ 3413518 h 6839191"/>
              <a:gd name="connsiteX6167" fmla="*/ 2763286 w 12192439"/>
              <a:gd name="connsiteY6167" fmla="*/ 3461435 h 6839191"/>
              <a:gd name="connsiteX6168" fmla="*/ 2740227 w 12192439"/>
              <a:gd name="connsiteY6168" fmla="*/ 3502594 h 6839191"/>
              <a:gd name="connsiteX6169" fmla="*/ 2703434 w 12192439"/>
              <a:gd name="connsiteY6169" fmla="*/ 3498009 h 6839191"/>
              <a:gd name="connsiteX6170" fmla="*/ 2717015 w 12192439"/>
              <a:gd name="connsiteY6170" fmla="*/ 3472471 h 6839191"/>
              <a:gd name="connsiteX6171" fmla="*/ 2725067 w 12192439"/>
              <a:gd name="connsiteY6171" fmla="*/ 3457903 h 6839191"/>
              <a:gd name="connsiteX6172" fmla="*/ 2763286 w 12192439"/>
              <a:gd name="connsiteY6172" fmla="*/ 3461435 h 6839191"/>
              <a:gd name="connsiteX6173" fmla="*/ 2768398 w 12192439"/>
              <a:gd name="connsiteY6173" fmla="*/ 3461830 h 6839191"/>
              <a:gd name="connsiteX6174" fmla="*/ 2807320 w 12192439"/>
              <a:gd name="connsiteY6174" fmla="*/ 3464551 h 6839191"/>
              <a:gd name="connsiteX6175" fmla="*/ 2782593 w 12192439"/>
              <a:gd name="connsiteY6175" fmla="*/ 3506873 h 6839191"/>
              <a:gd name="connsiteX6176" fmla="*/ 2745164 w 12192439"/>
              <a:gd name="connsiteY6176" fmla="*/ 3503143 h 6839191"/>
              <a:gd name="connsiteX6177" fmla="*/ 2768398 w 12192439"/>
              <a:gd name="connsiteY6177" fmla="*/ 3461830 h 6839191"/>
              <a:gd name="connsiteX6178" fmla="*/ 2812629 w 12192439"/>
              <a:gd name="connsiteY6178" fmla="*/ 3464858 h 6839191"/>
              <a:gd name="connsiteX6179" fmla="*/ 2852296 w 12192439"/>
              <a:gd name="connsiteY6179" fmla="*/ 3466789 h 6839191"/>
              <a:gd name="connsiteX6180" fmla="*/ 2825881 w 12192439"/>
              <a:gd name="connsiteY6180" fmla="*/ 3510208 h 6839191"/>
              <a:gd name="connsiteX6181" fmla="*/ 2787727 w 12192439"/>
              <a:gd name="connsiteY6181" fmla="*/ 3507312 h 6839191"/>
              <a:gd name="connsiteX6182" fmla="*/ 2812629 w 12192439"/>
              <a:gd name="connsiteY6182" fmla="*/ 3464858 h 6839191"/>
              <a:gd name="connsiteX6183" fmla="*/ 2824279 w 12192439"/>
              <a:gd name="connsiteY6183" fmla="*/ 3512994 h 6839191"/>
              <a:gd name="connsiteX6184" fmla="*/ 2800825 w 12192439"/>
              <a:gd name="connsiteY6184" fmla="*/ 3554921 h 6839191"/>
              <a:gd name="connsiteX6185" fmla="*/ 2764252 w 12192439"/>
              <a:gd name="connsiteY6185" fmla="*/ 3550994 h 6839191"/>
              <a:gd name="connsiteX6186" fmla="*/ 2767521 w 12192439"/>
              <a:gd name="connsiteY6186" fmla="*/ 3544631 h 6839191"/>
              <a:gd name="connsiteX6187" fmla="*/ 2786191 w 12192439"/>
              <a:gd name="connsiteY6187" fmla="*/ 3510054 h 6839191"/>
              <a:gd name="connsiteX6188" fmla="*/ 2824279 w 12192439"/>
              <a:gd name="connsiteY6188" fmla="*/ 3512994 h 6839191"/>
              <a:gd name="connsiteX6189" fmla="*/ 2829610 w 12192439"/>
              <a:gd name="connsiteY6189" fmla="*/ 3513345 h 6839191"/>
              <a:gd name="connsiteX6190" fmla="*/ 2868400 w 12192439"/>
              <a:gd name="connsiteY6190" fmla="*/ 3515495 h 6839191"/>
              <a:gd name="connsiteX6191" fmla="*/ 2843323 w 12192439"/>
              <a:gd name="connsiteY6191" fmla="*/ 3558519 h 6839191"/>
              <a:gd name="connsiteX6192" fmla="*/ 2806003 w 12192439"/>
              <a:gd name="connsiteY6192" fmla="*/ 3555404 h 6839191"/>
              <a:gd name="connsiteX6193" fmla="*/ 2829610 w 12192439"/>
              <a:gd name="connsiteY6193" fmla="*/ 3513345 h 6839191"/>
              <a:gd name="connsiteX6194" fmla="*/ 2841765 w 12192439"/>
              <a:gd name="connsiteY6194" fmla="*/ 3561328 h 6839191"/>
              <a:gd name="connsiteX6195" fmla="*/ 2819891 w 12192439"/>
              <a:gd name="connsiteY6195" fmla="*/ 3602224 h 6839191"/>
              <a:gd name="connsiteX6196" fmla="*/ 2784085 w 12192439"/>
              <a:gd name="connsiteY6196" fmla="*/ 3598099 h 6839191"/>
              <a:gd name="connsiteX6197" fmla="*/ 2792751 w 12192439"/>
              <a:gd name="connsiteY6197" fmla="*/ 3580701 h 6839191"/>
              <a:gd name="connsiteX6198" fmla="*/ 2804533 w 12192439"/>
              <a:gd name="connsiteY6198" fmla="*/ 3558190 h 6839191"/>
              <a:gd name="connsiteX6199" fmla="*/ 2841765 w 12192439"/>
              <a:gd name="connsiteY6199" fmla="*/ 3561328 h 6839191"/>
              <a:gd name="connsiteX6200" fmla="*/ 2847140 w 12192439"/>
              <a:gd name="connsiteY6200" fmla="*/ 3561745 h 6839191"/>
              <a:gd name="connsiteX6201" fmla="*/ 2885096 w 12192439"/>
              <a:gd name="connsiteY6201" fmla="*/ 3564092 h 6839191"/>
              <a:gd name="connsiteX6202" fmla="*/ 2861643 w 12192439"/>
              <a:gd name="connsiteY6202" fmla="*/ 3606063 h 6839191"/>
              <a:gd name="connsiteX6203" fmla="*/ 2825113 w 12192439"/>
              <a:gd name="connsiteY6203" fmla="*/ 3602750 h 6839191"/>
              <a:gd name="connsiteX6204" fmla="*/ 2847140 w 12192439"/>
              <a:gd name="connsiteY6204" fmla="*/ 3561745 h 6839191"/>
              <a:gd name="connsiteX6205" fmla="*/ 2859756 w 12192439"/>
              <a:gd name="connsiteY6205" fmla="*/ 3609595 h 6839191"/>
              <a:gd name="connsiteX6206" fmla="*/ 2839045 w 12192439"/>
              <a:gd name="connsiteY6206" fmla="*/ 3650118 h 6839191"/>
              <a:gd name="connsiteX6207" fmla="*/ 2804007 w 12192439"/>
              <a:gd name="connsiteY6207" fmla="*/ 3645774 h 6839191"/>
              <a:gd name="connsiteX6208" fmla="*/ 2818004 w 12192439"/>
              <a:gd name="connsiteY6208" fmla="*/ 3616792 h 6839191"/>
              <a:gd name="connsiteX6209" fmla="*/ 2823336 w 12192439"/>
              <a:gd name="connsiteY6209" fmla="*/ 3606238 h 6839191"/>
              <a:gd name="connsiteX6210" fmla="*/ 2859756 w 12192439"/>
              <a:gd name="connsiteY6210" fmla="*/ 3609595 h 6839191"/>
              <a:gd name="connsiteX6211" fmla="*/ 2878295 w 12192439"/>
              <a:gd name="connsiteY6211" fmla="*/ 3657797 h 6839191"/>
              <a:gd name="connsiteX6212" fmla="*/ 2863902 w 12192439"/>
              <a:gd name="connsiteY6212" fmla="*/ 3686736 h 6839191"/>
              <a:gd name="connsiteX6213" fmla="*/ 2858637 w 12192439"/>
              <a:gd name="connsiteY6213" fmla="*/ 3697925 h 6839191"/>
              <a:gd name="connsiteX6214" fmla="*/ 2824323 w 12192439"/>
              <a:gd name="connsiteY6214" fmla="*/ 3693406 h 6839191"/>
              <a:gd name="connsiteX6215" fmla="*/ 2842599 w 12192439"/>
              <a:gd name="connsiteY6215" fmla="*/ 3654243 h 6839191"/>
              <a:gd name="connsiteX6216" fmla="*/ 2878295 w 12192439"/>
              <a:gd name="connsiteY6216" fmla="*/ 3657797 h 6839191"/>
              <a:gd name="connsiteX6217" fmla="*/ 2868488 w 12192439"/>
              <a:gd name="connsiteY6217" fmla="*/ 3688952 h 6839191"/>
              <a:gd name="connsiteX6218" fmla="*/ 2883758 w 12192439"/>
              <a:gd name="connsiteY6218" fmla="*/ 3658258 h 6839191"/>
              <a:gd name="connsiteX6219" fmla="*/ 2920003 w 12192439"/>
              <a:gd name="connsiteY6219" fmla="*/ 3661023 h 6839191"/>
              <a:gd name="connsiteX6220" fmla="*/ 2898831 w 12192439"/>
              <a:gd name="connsiteY6220" fmla="*/ 3702269 h 6839191"/>
              <a:gd name="connsiteX6221" fmla="*/ 2863990 w 12192439"/>
              <a:gd name="connsiteY6221" fmla="*/ 3698562 h 6839191"/>
              <a:gd name="connsiteX6222" fmla="*/ 2868488 w 12192439"/>
              <a:gd name="connsiteY6222" fmla="*/ 3688952 h 6839191"/>
              <a:gd name="connsiteX6223" fmla="*/ 2897054 w 12192439"/>
              <a:gd name="connsiteY6223" fmla="*/ 3705868 h 6839191"/>
              <a:gd name="connsiteX6224" fmla="*/ 2878492 w 12192439"/>
              <a:gd name="connsiteY6224" fmla="*/ 3745667 h 6839191"/>
              <a:gd name="connsiteX6225" fmla="*/ 2845188 w 12192439"/>
              <a:gd name="connsiteY6225" fmla="*/ 3740993 h 6839191"/>
              <a:gd name="connsiteX6226" fmla="*/ 2862301 w 12192439"/>
              <a:gd name="connsiteY6226" fmla="*/ 3702138 h 6839191"/>
              <a:gd name="connsiteX6227" fmla="*/ 2897054 w 12192439"/>
              <a:gd name="connsiteY6227" fmla="*/ 3705868 h 6839191"/>
              <a:gd name="connsiteX6228" fmla="*/ 2902802 w 12192439"/>
              <a:gd name="connsiteY6228" fmla="*/ 3706416 h 6839191"/>
              <a:gd name="connsiteX6229" fmla="*/ 3008530 w 12192439"/>
              <a:gd name="connsiteY6229" fmla="*/ 3713261 h 6839191"/>
              <a:gd name="connsiteX6230" fmla="*/ 3511700 w 12192439"/>
              <a:gd name="connsiteY6230" fmla="*/ 3694327 h 6839191"/>
              <a:gd name="connsiteX6231" fmla="*/ 3606590 w 12192439"/>
              <a:gd name="connsiteY6231" fmla="*/ 3687350 h 6839191"/>
              <a:gd name="connsiteX6232" fmla="*/ 3750932 w 12192439"/>
              <a:gd name="connsiteY6232" fmla="*/ 3676227 h 6839191"/>
              <a:gd name="connsiteX6233" fmla="*/ 4351252 w 12192439"/>
              <a:gd name="connsiteY6233" fmla="*/ 3619161 h 6839191"/>
              <a:gd name="connsiteX6234" fmla="*/ 4875330 w 12192439"/>
              <a:gd name="connsiteY6234" fmla="*/ 3568634 h 6839191"/>
              <a:gd name="connsiteX6235" fmla="*/ 5317595 w 12192439"/>
              <a:gd name="connsiteY6235" fmla="*/ 3563807 h 6839191"/>
              <a:gd name="connsiteX6236" fmla="*/ 5302544 w 12192439"/>
              <a:gd name="connsiteY6236" fmla="*/ 3589959 h 6839191"/>
              <a:gd name="connsiteX6237" fmla="*/ 4883251 w 12192439"/>
              <a:gd name="connsiteY6237" fmla="*/ 3604571 h 6839191"/>
              <a:gd name="connsiteX6238" fmla="*/ 4443619 w 12192439"/>
              <a:gd name="connsiteY6238" fmla="*/ 3651720 h 6839191"/>
              <a:gd name="connsiteX6239" fmla="*/ 3768814 w 12192439"/>
              <a:gd name="connsiteY6239" fmla="*/ 3720984 h 6839191"/>
              <a:gd name="connsiteX6240" fmla="*/ 3625700 w 12192439"/>
              <a:gd name="connsiteY6240" fmla="*/ 3732612 h 6839191"/>
              <a:gd name="connsiteX6241" fmla="*/ 3544280 w 12192439"/>
              <a:gd name="connsiteY6241" fmla="*/ 3738865 h 6839191"/>
              <a:gd name="connsiteX6242" fmla="*/ 2884087 w 12192439"/>
              <a:gd name="connsiteY6242" fmla="*/ 3746391 h 6839191"/>
              <a:gd name="connsiteX6243" fmla="*/ 2902802 w 12192439"/>
              <a:gd name="connsiteY6243" fmla="*/ 3706416 h 6839191"/>
              <a:gd name="connsiteX6244" fmla="*/ 3038983 w 12192439"/>
              <a:gd name="connsiteY6244" fmla="*/ 3762451 h 6839191"/>
              <a:gd name="connsiteX6245" fmla="*/ 3544566 w 12192439"/>
              <a:gd name="connsiteY6245" fmla="*/ 3742507 h 6839191"/>
              <a:gd name="connsiteX6246" fmla="*/ 3625985 w 12192439"/>
              <a:gd name="connsiteY6246" fmla="*/ 3736254 h 6839191"/>
              <a:gd name="connsiteX6247" fmla="*/ 3769121 w 12192439"/>
              <a:gd name="connsiteY6247" fmla="*/ 3724626 h 6839191"/>
              <a:gd name="connsiteX6248" fmla="*/ 4444014 w 12192439"/>
              <a:gd name="connsiteY6248" fmla="*/ 3655340 h 6839191"/>
              <a:gd name="connsiteX6249" fmla="*/ 4883601 w 12192439"/>
              <a:gd name="connsiteY6249" fmla="*/ 3608191 h 6839191"/>
              <a:gd name="connsiteX6250" fmla="*/ 5300481 w 12192439"/>
              <a:gd name="connsiteY6250" fmla="*/ 3593426 h 6839191"/>
              <a:gd name="connsiteX6251" fmla="*/ 5283961 w 12192439"/>
              <a:gd name="connsiteY6251" fmla="*/ 3620916 h 6839191"/>
              <a:gd name="connsiteX6252" fmla="*/ 4891456 w 12192439"/>
              <a:gd name="connsiteY6252" fmla="*/ 3644019 h 6839191"/>
              <a:gd name="connsiteX6253" fmla="*/ 4541668 w 12192439"/>
              <a:gd name="connsiteY6253" fmla="*/ 3685573 h 6839191"/>
              <a:gd name="connsiteX6254" fmla="*/ 3787002 w 12192439"/>
              <a:gd name="connsiteY6254" fmla="*/ 3769296 h 6839191"/>
              <a:gd name="connsiteX6255" fmla="*/ 3645072 w 12192439"/>
              <a:gd name="connsiteY6255" fmla="*/ 3781429 h 6839191"/>
              <a:gd name="connsiteX6256" fmla="*/ 3577563 w 12192439"/>
              <a:gd name="connsiteY6256" fmla="*/ 3786826 h 6839191"/>
              <a:gd name="connsiteX6257" fmla="*/ 2866316 w 12192439"/>
              <a:gd name="connsiteY6257" fmla="*/ 3788537 h 6839191"/>
              <a:gd name="connsiteX6258" fmla="*/ 2882486 w 12192439"/>
              <a:gd name="connsiteY6258" fmla="*/ 3750011 h 6839191"/>
              <a:gd name="connsiteX6259" fmla="*/ 3038983 w 12192439"/>
              <a:gd name="connsiteY6259" fmla="*/ 3762451 h 6839191"/>
              <a:gd name="connsiteX6260" fmla="*/ 5302456 w 12192439"/>
              <a:gd name="connsiteY6260" fmla="*/ 3593579 h 6839191"/>
              <a:gd name="connsiteX6261" fmla="*/ 5320732 w 12192439"/>
              <a:gd name="connsiteY6261" fmla="*/ 3595159 h 6839191"/>
              <a:gd name="connsiteX6262" fmla="*/ 5305309 w 12192439"/>
              <a:gd name="connsiteY6262" fmla="*/ 3621794 h 6839191"/>
              <a:gd name="connsiteX6263" fmla="*/ 5285957 w 12192439"/>
              <a:gd name="connsiteY6263" fmla="*/ 3621004 h 6839191"/>
              <a:gd name="connsiteX6264" fmla="*/ 5302456 w 12192439"/>
              <a:gd name="connsiteY6264" fmla="*/ 3593579 h 6839191"/>
              <a:gd name="connsiteX6265" fmla="*/ 5303158 w 12192439"/>
              <a:gd name="connsiteY6265" fmla="*/ 3625414 h 6839191"/>
              <a:gd name="connsiteX6266" fmla="*/ 5286352 w 12192439"/>
              <a:gd name="connsiteY6266" fmla="*/ 3653453 h 6839191"/>
              <a:gd name="connsiteX6267" fmla="*/ 5265860 w 12192439"/>
              <a:gd name="connsiteY6267" fmla="*/ 3653475 h 6839191"/>
              <a:gd name="connsiteX6268" fmla="*/ 5283741 w 12192439"/>
              <a:gd name="connsiteY6268" fmla="*/ 3624646 h 6839191"/>
              <a:gd name="connsiteX6269" fmla="*/ 5303158 w 12192439"/>
              <a:gd name="connsiteY6269" fmla="*/ 3625414 h 6839191"/>
              <a:gd name="connsiteX6270" fmla="*/ 5284026 w 12192439"/>
              <a:gd name="connsiteY6270" fmla="*/ 3657271 h 6839191"/>
              <a:gd name="connsiteX6271" fmla="*/ 5265992 w 12192439"/>
              <a:gd name="connsiteY6271" fmla="*/ 3686780 h 6839191"/>
              <a:gd name="connsiteX6272" fmla="*/ 5244316 w 12192439"/>
              <a:gd name="connsiteY6272" fmla="*/ 3687658 h 6839191"/>
              <a:gd name="connsiteX6273" fmla="*/ 5263447 w 12192439"/>
              <a:gd name="connsiteY6273" fmla="*/ 3657337 h 6839191"/>
              <a:gd name="connsiteX6274" fmla="*/ 5284026 w 12192439"/>
              <a:gd name="connsiteY6274" fmla="*/ 3657271 h 6839191"/>
              <a:gd name="connsiteX6275" fmla="*/ 5286879 w 12192439"/>
              <a:gd name="connsiteY6275" fmla="*/ 3690093 h 6839191"/>
              <a:gd name="connsiteX6276" fmla="*/ 5269634 w 12192439"/>
              <a:gd name="connsiteY6276" fmla="*/ 3719383 h 6839191"/>
              <a:gd name="connsiteX6277" fmla="*/ 5269195 w 12192439"/>
              <a:gd name="connsiteY6277" fmla="*/ 3720107 h 6839191"/>
              <a:gd name="connsiteX6278" fmla="*/ 5246773 w 12192439"/>
              <a:gd name="connsiteY6278" fmla="*/ 3721577 h 6839191"/>
              <a:gd name="connsiteX6279" fmla="*/ 5249537 w 12192439"/>
              <a:gd name="connsiteY6279" fmla="*/ 3717123 h 6839191"/>
              <a:gd name="connsiteX6280" fmla="*/ 5265707 w 12192439"/>
              <a:gd name="connsiteY6280" fmla="*/ 3690707 h 6839191"/>
              <a:gd name="connsiteX6281" fmla="*/ 5286879 w 12192439"/>
              <a:gd name="connsiteY6281" fmla="*/ 3690093 h 6839191"/>
              <a:gd name="connsiteX6282" fmla="*/ 5289139 w 12192439"/>
              <a:gd name="connsiteY6282" fmla="*/ 3690049 h 6839191"/>
              <a:gd name="connsiteX6283" fmla="*/ 5309872 w 12192439"/>
              <a:gd name="connsiteY6283" fmla="*/ 3689720 h 6839191"/>
              <a:gd name="connsiteX6284" fmla="*/ 5293439 w 12192439"/>
              <a:gd name="connsiteY6284" fmla="*/ 3718790 h 6839191"/>
              <a:gd name="connsiteX6285" fmla="*/ 5271521 w 12192439"/>
              <a:gd name="connsiteY6285" fmla="*/ 3719953 h 6839191"/>
              <a:gd name="connsiteX6286" fmla="*/ 5289139 w 12192439"/>
              <a:gd name="connsiteY6286" fmla="*/ 3690049 h 6839191"/>
              <a:gd name="connsiteX6287" fmla="*/ 5291113 w 12192439"/>
              <a:gd name="connsiteY6287" fmla="*/ 3722937 h 6839191"/>
              <a:gd name="connsiteX6288" fmla="*/ 5272508 w 12192439"/>
              <a:gd name="connsiteY6288" fmla="*/ 3753521 h 6839191"/>
              <a:gd name="connsiteX6289" fmla="*/ 5248967 w 12192439"/>
              <a:gd name="connsiteY6289" fmla="*/ 3755671 h 6839191"/>
              <a:gd name="connsiteX6290" fmla="*/ 5269020 w 12192439"/>
              <a:gd name="connsiteY6290" fmla="*/ 3724144 h 6839191"/>
              <a:gd name="connsiteX6291" fmla="*/ 5291113 w 12192439"/>
              <a:gd name="connsiteY6291" fmla="*/ 3722937 h 6839191"/>
              <a:gd name="connsiteX6292" fmla="*/ 5269700 w 12192439"/>
              <a:gd name="connsiteY6292" fmla="*/ 3757887 h 6839191"/>
              <a:gd name="connsiteX6293" fmla="*/ 5254079 w 12192439"/>
              <a:gd name="connsiteY6293" fmla="*/ 3781889 h 6839191"/>
              <a:gd name="connsiteX6294" fmla="*/ 5248638 w 12192439"/>
              <a:gd name="connsiteY6294" fmla="*/ 3790205 h 6839191"/>
              <a:gd name="connsiteX6295" fmla="*/ 5223736 w 12192439"/>
              <a:gd name="connsiteY6295" fmla="*/ 3793364 h 6839191"/>
              <a:gd name="connsiteX6296" fmla="*/ 5232139 w 12192439"/>
              <a:gd name="connsiteY6296" fmla="*/ 3780814 h 6839191"/>
              <a:gd name="connsiteX6297" fmla="*/ 5246027 w 12192439"/>
              <a:gd name="connsiteY6297" fmla="*/ 3760103 h 6839191"/>
              <a:gd name="connsiteX6298" fmla="*/ 5269700 w 12192439"/>
              <a:gd name="connsiteY6298" fmla="*/ 3757887 h 6839191"/>
              <a:gd name="connsiteX6299" fmla="*/ 5255768 w 12192439"/>
              <a:gd name="connsiteY6299" fmla="*/ 3782986 h 6839191"/>
              <a:gd name="connsiteX6300" fmla="*/ 5272223 w 12192439"/>
              <a:gd name="connsiteY6300" fmla="*/ 3757668 h 6839191"/>
              <a:gd name="connsiteX6301" fmla="*/ 5295436 w 12192439"/>
              <a:gd name="connsiteY6301" fmla="*/ 3755803 h 6839191"/>
              <a:gd name="connsiteX6302" fmla="*/ 5277774 w 12192439"/>
              <a:gd name="connsiteY6302" fmla="*/ 3783908 h 6839191"/>
              <a:gd name="connsiteX6303" fmla="*/ 5275777 w 12192439"/>
              <a:gd name="connsiteY6303" fmla="*/ 3787023 h 6839191"/>
              <a:gd name="connsiteX6304" fmla="*/ 5251248 w 12192439"/>
              <a:gd name="connsiteY6304" fmla="*/ 3789897 h 6839191"/>
              <a:gd name="connsiteX6305" fmla="*/ 5255768 w 12192439"/>
              <a:gd name="connsiteY6305" fmla="*/ 3782986 h 6839191"/>
              <a:gd name="connsiteX6306" fmla="*/ 5272881 w 12192439"/>
              <a:gd name="connsiteY6306" fmla="*/ 3791609 h 6839191"/>
              <a:gd name="connsiteX6307" fmla="*/ 5252389 w 12192439"/>
              <a:gd name="connsiteY6307" fmla="*/ 3824431 h 6839191"/>
              <a:gd name="connsiteX6308" fmla="*/ 5226522 w 12192439"/>
              <a:gd name="connsiteY6308" fmla="*/ 3828314 h 6839191"/>
              <a:gd name="connsiteX6309" fmla="*/ 5248243 w 12192439"/>
              <a:gd name="connsiteY6309" fmla="*/ 3794505 h 6839191"/>
              <a:gd name="connsiteX6310" fmla="*/ 5272881 w 12192439"/>
              <a:gd name="connsiteY6310" fmla="*/ 3791609 h 6839191"/>
              <a:gd name="connsiteX6311" fmla="*/ 5275580 w 12192439"/>
              <a:gd name="connsiteY6311" fmla="*/ 3791302 h 6839191"/>
              <a:gd name="connsiteX6312" fmla="*/ 5299824 w 12192439"/>
              <a:gd name="connsiteY6312" fmla="*/ 3788691 h 6839191"/>
              <a:gd name="connsiteX6313" fmla="*/ 5280626 w 12192439"/>
              <a:gd name="connsiteY6313" fmla="*/ 3820394 h 6839191"/>
              <a:gd name="connsiteX6314" fmla="*/ 5255110 w 12192439"/>
              <a:gd name="connsiteY6314" fmla="*/ 3824036 h 6839191"/>
              <a:gd name="connsiteX6315" fmla="*/ 5275580 w 12192439"/>
              <a:gd name="connsiteY6315" fmla="*/ 3791302 h 6839191"/>
              <a:gd name="connsiteX6316" fmla="*/ 5277818 w 12192439"/>
              <a:gd name="connsiteY6316" fmla="*/ 3825155 h 6839191"/>
              <a:gd name="connsiteX6317" fmla="*/ 5259103 w 12192439"/>
              <a:gd name="connsiteY6317" fmla="*/ 3858021 h 6839191"/>
              <a:gd name="connsiteX6318" fmla="*/ 5232293 w 12192439"/>
              <a:gd name="connsiteY6318" fmla="*/ 3862738 h 6839191"/>
              <a:gd name="connsiteX6319" fmla="*/ 5252192 w 12192439"/>
              <a:gd name="connsiteY6319" fmla="*/ 3828819 h 6839191"/>
              <a:gd name="connsiteX6320" fmla="*/ 5277818 w 12192439"/>
              <a:gd name="connsiteY6320" fmla="*/ 3825155 h 6839191"/>
              <a:gd name="connsiteX6321" fmla="*/ 5280604 w 12192439"/>
              <a:gd name="connsiteY6321" fmla="*/ 3824760 h 6839191"/>
              <a:gd name="connsiteX6322" fmla="*/ 5305879 w 12192439"/>
              <a:gd name="connsiteY6322" fmla="*/ 3821359 h 6839191"/>
              <a:gd name="connsiteX6323" fmla="*/ 5288458 w 12192439"/>
              <a:gd name="connsiteY6323" fmla="*/ 3853106 h 6839191"/>
              <a:gd name="connsiteX6324" fmla="*/ 5261933 w 12192439"/>
              <a:gd name="connsiteY6324" fmla="*/ 3857538 h 6839191"/>
              <a:gd name="connsiteX6325" fmla="*/ 5280604 w 12192439"/>
              <a:gd name="connsiteY6325" fmla="*/ 3824760 h 6839191"/>
              <a:gd name="connsiteX6326" fmla="*/ 5308753 w 12192439"/>
              <a:gd name="connsiteY6326" fmla="*/ 3821008 h 6839191"/>
              <a:gd name="connsiteX6327" fmla="*/ 5333655 w 12192439"/>
              <a:gd name="connsiteY6327" fmla="*/ 3817937 h 6839191"/>
              <a:gd name="connsiteX6328" fmla="*/ 5317551 w 12192439"/>
              <a:gd name="connsiteY6328" fmla="*/ 3848455 h 6839191"/>
              <a:gd name="connsiteX6329" fmla="*/ 5291333 w 12192439"/>
              <a:gd name="connsiteY6329" fmla="*/ 3852646 h 6839191"/>
              <a:gd name="connsiteX6330" fmla="*/ 5308753 w 12192439"/>
              <a:gd name="connsiteY6330" fmla="*/ 3821008 h 6839191"/>
              <a:gd name="connsiteX6331" fmla="*/ 5315138 w 12192439"/>
              <a:gd name="connsiteY6331" fmla="*/ 3853304 h 6839191"/>
              <a:gd name="connsiteX6332" fmla="*/ 5300547 w 12192439"/>
              <a:gd name="connsiteY6332" fmla="*/ 3884919 h 6839191"/>
              <a:gd name="connsiteX6333" fmla="*/ 5272925 w 12192439"/>
              <a:gd name="connsiteY6333" fmla="*/ 3890229 h 6839191"/>
              <a:gd name="connsiteX6334" fmla="*/ 5288766 w 12192439"/>
              <a:gd name="connsiteY6334" fmla="*/ 3857538 h 6839191"/>
              <a:gd name="connsiteX6335" fmla="*/ 5315138 w 12192439"/>
              <a:gd name="connsiteY6335" fmla="*/ 3853304 h 6839191"/>
              <a:gd name="connsiteX6336" fmla="*/ 5298441 w 12192439"/>
              <a:gd name="connsiteY6336" fmla="*/ 3889921 h 6839191"/>
              <a:gd name="connsiteX6337" fmla="*/ 5286857 w 12192439"/>
              <a:gd name="connsiteY6337" fmla="*/ 3922019 h 6839191"/>
              <a:gd name="connsiteX6338" fmla="*/ 5257808 w 12192439"/>
              <a:gd name="connsiteY6338" fmla="*/ 3928492 h 6839191"/>
              <a:gd name="connsiteX6339" fmla="*/ 5270687 w 12192439"/>
              <a:gd name="connsiteY6339" fmla="*/ 3895275 h 6839191"/>
              <a:gd name="connsiteX6340" fmla="*/ 5298441 w 12192439"/>
              <a:gd name="connsiteY6340" fmla="*/ 3889921 h 6839191"/>
              <a:gd name="connsiteX6341" fmla="*/ 5301271 w 12192439"/>
              <a:gd name="connsiteY6341" fmla="*/ 3889373 h 6839191"/>
              <a:gd name="connsiteX6342" fmla="*/ 5328916 w 12192439"/>
              <a:gd name="connsiteY6342" fmla="*/ 3884239 h 6839191"/>
              <a:gd name="connsiteX6343" fmla="*/ 5318560 w 12192439"/>
              <a:gd name="connsiteY6343" fmla="*/ 3915130 h 6839191"/>
              <a:gd name="connsiteX6344" fmla="*/ 5289533 w 12192439"/>
              <a:gd name="connsiteY6344" fmla="*/ 3921427 h 6839191"/>
              <a:gd name="connsiteX6345" fmla="*/ 5301271 w 12192439"/>
              <a:gd name="connsiteY6345" fmla="*/ 3889373 h 6839191"/>
              <a:gd name="connsiteX6346" fmla="*/ 5331812 w 12192439"/>
              <a:gd name="connsiteY6346" fmla="*/ 3883734 h 6839191"/>
              <a:gd name="connsiteX6347" fmla="*/ 5359236 w 12192439"/>
              <a:gd name="connsiteY6347" fmla="*/ 3878864 h 6839191"/>
              <a:gd name="connsiteX6348" fmla="*/ 5350154 w 12192439"/>
              <a:gd name="connsiteY6348" fmla="*/ 3908482 h 6839191"/>
              <a:gd name="connsiteX6349" fmla="*/ 5321302 w 12192439"/>
              <a:gd name="connsiteY6349" fmla="*/ 3914538 h 6839191"/>
              <a:gd name="connsiteX6350" fmla="*/ 5331812 w 12192439"/>
              <a:gd name="connsiteY6350" fmla="*/ 3883734 h 6839191"/>
              <a:gd name="connsiteX6351" fmla="*/ 5346270 w 12192439"/>
              <a:gd name="connsiteY6351" fmla="*/ 3980401 h 6839191"/>
              <a:gd name="connsiteX6352" fmla="*/ 5354936 w 12192439"/>
              <a:gd name="connsiteY6352" fmla="*/ 4006159 h 6839191"/>
              <a:gd name="connsiteX6353" fmla="*/ 5321588 w 12192439"/>
              <a:gd name="connsiteY6353" fmla="*/ 4016273 h 6839191"/>
              <a:gd name="connsiteX6354" fmla="*/ 5314019 w 12192439"/>
              <a:gd name="connsiteY6354" fmla="*/ 3989199 h 6839191"/>
              <a:gd name="connsiteX6355" fmla="*/ 5346270 w 12192439"/>
              <a:gd name="connsiteY6355" fmla="*/ 3980401 h 6839191"/>
              <a:gd name="connsiteX6356" fmla="*/ 5357240 w 12192439"/>
              <a:gd name="connsiteY6356" fmla="*/ 4010591 h 6839191"/>
              <a:gd name="connsiteX6357" fmla="*/ 5374331 w 12192439"/>
              <a:gd name="connsiteY6357" fmla="*/ 4033211 h 6839191"/>
              <a:gd name="connsiteX6358" fmla="*/ 5358688 w 12192439"/>
              <a:gd name="connsiteY6358" fmla="*/ 4038433 h 6839191"/>
              <a:gd name="connsiteX6359" fmla="*/ 5339995 w 12192439"/>
              <a:gd name="connsiteY6359" fmla="*/ 4044685 h 6839191"/>
              <a:gd name="connsiteX6360" fmla="*/ 5323650 w 12192439"/>
              <a:gd name="connsiteY6360" fmla="*/ 4020749 h 6839191"/>
              <a:gd name="connsiteX6361" fmla="*/ 5357240 w 12192439"/>
              <a:gd name="connsiteY6361" fmla="*/ 4010591 h 6839191"/>
              <a:gd name="connsiteX6362" fmla="*/ 5360268 w 12192439"/>
              <a:gd name="connsiteY6362" fmla="*/ 4043171 h 6839191"/>
              <a:gd name="connsiteX6363" fmla="*/ 5378368 w 12192439"/>
              <a:gd name="connsiteY6363" fmla="*/ 4037138 h 6839191"/>
              <a:gd name="connsiteX6364" fmla="*/ 5403797 w 12192439"/>
              <a:gd name="connsiteY6364" fmla="*/ 4055524 h 6839191"/>
              <a:gd name="connsiteX6365" fmla="*/ 5368912 w 12192439"/>
              <a:gd name="connsiteY6365" fmla="*/ 4068315 h 6839191"/>
              <a:gd name="connsiteX6366" fmla="*/ 5343791 w 12192439"/>
              <a:gd name="connsiteY6366" fmla="*/ 4048678 h 6839191"/>
              <a:gd name="connsiteX6367" fmla="*/ 5360268 w 12192439"/>
              <a:gd name="connsiteY6367" fmla="*/ 4043171 h 6839191"/>
              <a:gd name="connsiteX6368" fmla="*/ 5409742 w 12192439"/>
              <a:gd name="connsiteY6368" fmla="*/ 4058771 h 6839191"/>
              <a:gd name="connsiteX6369" fmla="*/ 5442806 w 12192439"/>
              <a:gd name="connsiteY6369" fmla="*/ 4072308 h 6839191"/>
              <a:gd name="connsiteX6370" fmla="*/ 5408031 w 12192439"/>
              <a:gd name="connsiteY6370" fmla="*/ 4086371 h 6839191"/>
              <a:gd name="connsiteX6371" fmla="*/ 5374594 w 12192439"/>
              <a:gd name="connsiteY6371" fmla="*/ 4071671 h 6839191"/>
              <a:gd name="connsiteX6372" fmla="*/ 5409742 w 12192439"/>
              <a:gd name="connsiteY6372" fmla="*/ 4058771 h 6839191"/>
              <a:gd name="connsiteX6373" fmla="*/ 5450660 w 12192439"/>
              <a:gd name="connsiteY6373" fmla="*/ 4074677 h 6839191"/>
              <a:gd name="connsiteX6374" fmla="*/ 5634209 w 12192439"/>
              <a:gd name="connsiteY6374" fmla="*/ 4088894 h 6839191"/>
              <a:gd name="connsiteX6375" fmla="*/ 5941763 w 12192439"/>
              <a:gd name="connsiteY6375" fmla="*/ 4046155 h 6839191"/>
              <a:gd name="connsiteX6376" fmla="*/ 5989460 w 12192439"/>
              <a:gd name="connsiteY6376" fmla="*/ 4037401 h 6839191"/>
              <a:gd name="connsiteX6377" fmla="*/ 6404936 w 12192439"/>
              <a:gd name="connsiteY6377" fmla="*/ 3962520 h 6839191"/>
              <a:gd name="connsiteX6378" fmla="*/ 8673192 w 12192439"/>
              <a:gd name="connsiteY6378" fmla="*/ 3667078 h 6839191"/>
              <a:gd name="connsiteX6379" fmla="*/ 8782014 w 12192439"/>
              <a:gd name="connsiteY6379" fmla="*/ 3660408 h 6839191"/>
              <a:gd name="connsiteX6380" fmla="*/ 8873986 w 12192439"/>
              <a:gd name="connsiteY6380" fmla="*/ 3654309 h 6839191"/>
              <a:gd name="connsiteX6381" fmla="*/ 8840461 w 12192439"/>
              <a:gd name="connsiteY6381" fmla="*/ 3702884 h 6839191"/>
              <a:gd name="connsiteX6382" fmla="*/ 8771658 w 12192439"/>
              <a:gd name="connsiteY6382" fmla="*/ 3706175 h 6839191"/>
              <a:gd name="connsiteX6383" fmla="*/ 8668519 w 12192439"/>
              <a:gd name="connsiteY6383" fmla="*/ 3710212 h 6839191"/>
              <a:gd name="connsiteX6384" fmla="*/ 6446951 w 12192439"/>
              <a:gd name="connsiteY6384" fmla="*/ 3973732 h 6839191"/>
              <a:gd name="connsiteX6385" fmla="*/ 5958371 w 12192439"/>
              <a:gd name="connsiteY6385" fmla="*/ 4057323 h 6839191"/>
              <a:gd name="connsiteX6386" fmla="*/ 5907273 w 12192439"/>
              <a:gd name="connsiteY6386" fmla="*/ 4066186 h 6839191"/>
              <a:gd name="connsiteX6387" fmla="*/ 5415644 w 12192439"/>
              <a:gd name="connsiteY6387" fmla="*/ 4088872 h 6839191"/>
              <a:gd name="connsiteX6388" fmla="*/ 5450660 w 12192439"/>
              <a:gd name="connsiteY6388" fmla="*/ 4074677 h 6839191"/>
              <a:gd name="connsiteX6389" fmla="*/ 8880436 w 12192439"/>
              <a:gd name="connsiteY6389" fmla="*/ 3654068 h 6839191"/>
              <a:gd name="connsiteX6390" fmla="*/ 8905535 w 12192439"/>
              <a:gd name="connsiteY6390" fmla="*/ 3653453 h 6839191"/>
              <a:gd name="connsiteX6391" fmla="*/ 8872713 w 12192439"/>
              <a:gd name="connsiteY6391" fmla="*/ 3702138 h 6839191"/>
              <a:gd name="connsiteX6392" fmla="*/ 8846912 w 12192439"/>
              <a:gd name="connsiteY6392" fmla="*/ 3702686 h 6839191"/>
              <a:gd name="connsiteX6393" fmla="*/ 8880436 w 12192439"/>
              <a:gd name="connsiteY6393" fmla="*/ 3654068 h 6839191"/>
              <a:gd name="connsiteX6394" fmla="*/ 8911701 w 12192439"/>
              <a:gd name="connsiteY6394" fmla="*/ 3653409 h 6839191"/>
              <a:gd name="connsiteX6395" fmla="*/ 8935988 w 12192439"/>
              <a:gd name="connsiteY6395" fmla="*/ 3653651 h 6839191"/>
              <a:gd name="connsiteX6396" fmla="*/ 8903934 w 12192439"/>
              <a:gd name="connsiteY6396" fmla="*/ 3702313 h 6839191"/>
              <a:gd name="connsiteX6397" fmla="*/ 8878878 w 12192439"/>
              <a:gd name="connsiteY6397" fmla="*/ 3702116 h 6839191"/>
              <a:gd name="connsiteX6398" fmla="*/ 8911701 w 12192439"/>
              <a:gd name="connsiteY6398" fmla="*/ 3653409 h 6839191"/>
              <a:gd name="connsiteX6399" fmla="*/ 8941846 w 12192439"/>
              <a:gd name="connsiteY6399" fmla="*/ 3653826 h 6839191"/>
              <a:gd name="connsiteX6400" fmla="*/ 8965344 w 12192439"/>
              <a:gd name="connsiteY6400" fmla="*/ 3655011 h 6839191"/>
              <a:gd name="connsiteX6401" fmla="*/ 8934079 w 12192439"/>
              <a:gd name="connsiteY6401" fmla="*/ 3703564 h 6839191"/>
              <a:gd name="connsiteX6402" fmla="*/ 8909814 w 12192439"/>
              <a:gd name="connsiteY6402" fmla="*/ 3702467 h 6839191"/>
              <a:gd name="connsiteX6403" fmla="*/ 8941846 w 12192439"/>
              <a:gd name="connsiteY6403" fmla="*/ 3653826 h 6839191"/>
              <a:gd name="connsiteX6404" fmla="*/ 8970894 w 12192439"/>
              <a:gd name="connsiteY6404" fmla="*/ 3655406 h 6839191"/>
              <a:gd name="connsiteX6405" fmla="*/ 8993031 w 12192439"/>
              <a:gd name="connsiteY6405" fmla="*/ 3657271 h 6839191"/>
              <a:gd name="connsiteX6406" fmla="*/ 8962557 w 12192439"/>
              <a:gd name="connsiteY6406" fmla="*/ 3705846 h 6839191"/>
              <a:gd name="connsiteX6407" fmla="*/ 8953079 w 12192439"/>
              <a:gd name="connsiteY6407" fmla="*/ 3704968 h 6839191"/>
              <a:gd name="connsiteX6408" fmla="*/ 8939695 w 12192439"/>
              <a:gd name="connsiteY6408" fmla="*/ 3703915 h 6839191"/>
              <a:gd name="connsiteX6409" fmla="*/ 8970894 w 12192439"/>
              <a:gd name="connsiteY6409" fmla="*/ 3655406 h 6839191"/>
              <a:gd name="connsiteX6410" fmla="*/ 8998363 w 12192439"/>
              <a:gd name="connsiteY6410" fmla="*/ 3657819 h 6839191"/>
              <a:gd name="connsiteX6411" fmla="*/ 9019535 w 12192439"/>
              <a:gd name="connsiteY6411" fmla="*/ 3660474 h 6839191"/>
              <a:gd name="connsiteX6412" fmla="*/ 8989894 w 12192439"/>
              <a:gd name="connsiteY6412" fmla="*/ 3708917 h 6839191"/>
              <a:gd name="connsiteX6413" fmla="*/ 8967910 w 12192439"/>
              <a:gd name="connsiteY6413" fmla="*/ 3706372 h 6839191"/>
              <a:gd name="connsiteX6414" fmla="*/ 8998363 w 12192439"/>
              <a:gd name="connsiteY6414" fmla="*/ 3657819 h 6839191"/>
              <a:gd name="connsiteX6415" fmla="*/ 9024603 w 12192439"/>
              <a:gd name="connsiteY6415" fmla="*/ 3661242 h 6839191"/>
              <a:gd name="connsiteX6416" fmla="*/ 9044481 w 12192439"/>
              <a:gd name="connsiteY6416" fmla="*/ 3664972 h 6839191"/>
              <a:gd name="connsiteX6417" fmla="*/ 9015871 w 12192439"/>
              <a:gd name="connsiteY6417" fmla="*/ 3713064 h 6839191"/>
              <a:gd name="connsiteX6418" fmla="*/ 8994984 w 12192439"/>
              <a:gd name="connsiteY6418" fmla="*/ 3709619 h 6839191"/>
              <a:gd name="connsiteX6419" fmla="*/ 9024603 w 12192439"/>
              <a:gd name="connsiteY6419" fmla="*/ 3661242 h 6839191"/>
              <a:gd name="connsiteX6420" fmla="*/ 9049219 w 12192439"/>
              <a:gd name="connsiteY6420" fmla="*/ 3666025 h 6839191"/>
              <a:gd name="connsiteX6421" fmla="*/ 9067956 w 12192439"/>
              <a:gd name="connsiteY6421" fmla="*/ 3671093 h 6839191"/>
              <a:gd name="connsiteX6422" fmla="*/ 9040510 w 12192439"/>
              <a:gd name="connsiteY6422" fmla="*/ 3718659 h 6839191"/>
              <a:gd name="connsiteX6423" fmla="*/ 9020697 w 12192439"/>
              <a:gd name="connsiteY6423" fmla="*/ 3714007 h 6839191"/>
              <a:gd name="connsiteX6424" fmla="*/ 9049219 w 12192439"/>
              <a:gd name="connsiteY6424" fmla="*/ 3666025 h 6839191"/>
              <a:gd name="connsiteX6425" fmla="*/ 9072344 w 12192439"/>
              <a:gd name="connsiteY6425" fmla="*/ 3672519 h 6839191"/>
              <a:gd name="connsiteX6426" fmla="*/ 9089502 w 12192439"/>
              <a:gd name="connsiteY6426" fmla="*/ 3679057 h 6839191"/>
              <a:gd name="connsiteX6427" fmla="*/ 9063306 w 12192439"/>
              <a:gd name="connsiteY6427" fmla="*/ 3725899 h 6839191"/>
              <a:gd name="connsiteX6428" fmla="*/ 9044986 w 12192439"/>
              <a:gd name="connsiteY6428" fmla="*/ 3719909 h 6839191"/>
              <a:gd name="connsiteX6429" fmla="*/ 9072344 w 12192439"/>
              <a:gd name="connsiteY6429" fmla="*/ 3672519 h 6839191"/>
              <a:gd name="connsiteX6430" fmla="*/ 9062054 w 12192439"/>
              <a:gd name="connsiteY6430" fmla="*/ 3728115 h 6839191"/>
              <a:gd name="connsiteX6431" fmla="*/ 9035288 w 12192439"/>
              <a:gd name="connsiteY6431" fmla="*/ 3775395 h 6839191"/>
              <a:gd name="connsiteX6432" fmla="*/ 9015827 w 12192439"/>
              <a:gd name="connsiteY6432" fmla="*/ 3769866 h 6839191"/>
              <a:gd name="connsiteX6433" fmla="*/ 9043690 w 12192439"/>
              <a:gd name="connsiteY6433" fmla="*/ 3722125 h 6839191"/>
              <a:gd name="connsiteX6434" fmla="*/ 9062054 w 12192439"/>
              <a:gd name="connsiteY6434" fmla="*/ 3728115 h 6839191"/>
              <a:gd name="connsiteX6435" fmla="*/ 9066245 w 12192439"/>
              <a:gd name="connsiteY6435" fmla="*/ 3729694 h 6839191"/>
              <a:gd name="connsiteX6436" fmla="*/ 9080286 w 12192439"/>
              <a:gd name="connsiteY6436" fmla="*/ 3735816 h 6839191"/>
              <a:gd name="connsiteX6437" fmla="*/ 9083314 w 12192439"/>
              <a:gd name="connsiteY6437" fmla="*/ 3737351 h 6839191"/>
              <a:gd name="connsiteX6438" fmla="*/ 9057821 w 12192439"/>
              <a:gd name="connsiteY6438" fmla="*/ 3783886 h 6839191"/>
              <a:gd name="connsiteX6439" fmla="*/ 9039588 w 12192439"/>
              <a:gd name="connsiteY6439" fmla="*/ 3776799 h 6839191"/>
              <a:gd name="connsiteX6440" fmla="*/ 9066245 w 12192439"/>
              <a:gd name="connsiteY6440" fmla="*/ 3729694 h 6839191"/>
              <a:gd name="connsiteX6441" fmla="*/ 9056657 w 12192439"/>
              <a:gd name="connsiteY6441" fmla="*/ 3786014 h 6839191"/>
              <a:gd name="connsiteX6442" fmla="*/ 9030593 w 12192439"/>
              <a:gd name="connsiteY6442" fmla="*/ 3833031 h 6839191"/>
              <a:gd name="connsiteX6443" fmla="*/ 9011154 w 12192439"/>
              <a:gd name="connsiteY6443" fmla="*/ 3826471 h 6839191"/>
              <a:gd name="connsiteX6444" fmla="*/ 9038360 w 12192439"/>
              <a:gd name="connsiteY6444" fmla="*/ 3778928 h 6839191"/>
              <a:gd name="connsiteX6445" fmla="*/ 9056657 w 12192439"/>
              <a:gd name="connsiteY6445" fmla="*/ 3786014 h 6839191"/>
              <a:gd name="connsiteX6446" fmla="*/ 9029452 w 12192439"/>
              <a:gd name="connsiteY6446" fmla="*/ 3835050 h 6839191"/>
              <a:gd name="connsiteX6447" fmla="*/ 9002860 w 12192439"/>
              <a:gd name="connsiteY6447" fmla="*/ 3882506 h 6839191"/>
              <a:gd name="connsiteX6448" fmla="*/ 8982303 w 12192439"/>
              <a:gd name="connsiteY6448" fmla="*/ 3876319 h 6839191"/>
              <a:gd name="connsiteX6449" fmla="*/ 9009970 w 12192439"/>
              <a:gd name="connsiteY6449" fmla="*/ 3828534 h 6839191"/>
              <a:gd name="connsiteX6450" fmla="*/ 9029452 w 12192439"/>
              <a:gd name="connsiteY6450" fmla="*/ 3835050 h 6839191"/>
              <a:gd name="connsiteX6451" fmla="*/ 9001742 w 12192439"/>
              <a:gd name="connsiteY6451" fmla="*/ 3884458 h 6839191"/>
              <a:gd name="connsiteX6452" fmla="*/ 8974690 w 12192439"/>
              <a:gd name="connsiteY6452" fmla="*/ 3932178 h 6839191"/>
              <a:gd name="connsiteX6453" fmla="*/ 8953123 w 12192439"/>
              <a:gd name="connsiteY6453" fmla="*/ 3926210 h 6839191"/>
              <a:gd name="connsiteX6454" fmla="*/ 8981162 w 12192439"/>
              <a:gd name="connsiteY6454" fmla="*/ 3878315 h 6839191"/>
              <a:gd name="connsiteX6455" fmla="*/ 9001742 w 12192439"/>
              <a:gd name="connsiteY6455" fmla="*/ 3884458 h 6839191"/>
              <a:gd name="connsiteX6456" fmla="*/ 8973615 w 12192439"/>
              <a:gd name="connsiteY6456" fmla="*/ 3934064 h 6839191"/>
              <a:gd name="connsiteX6457" fmla="*/ 8946168 w 12192439"/>
              <a:gd name="connsiteY6457" fmla="*/ 3981959 h 6839191"/>
              <a:gd name="connsiteX6458" fmla="*/ 8923702 w 12192439"/>
              <a:gd name="connsiteY6458" fmla="*/ 3975992 h 6839191"/>
              <a:gd name="connsiteX6459" fmla="*/ 8952004 w 12192439"/>
              <a:gd name="connsiteY6459" fmla="*/ 3928119 h 6839191"/>
              <a:gd name="connsiteX6460" fmla="*/ 8973615 w 12192439"/>
              <a:gd name="connsiteY6460" fmla="*/ 3934064 h 6839191"/>
              <a:gd name="connsiteX6461" fmla="*/ 8945137 w 12192439"/>
              <a:gd name="connsiteY6461" fmla="*/ 3983758 h 6839191"/>
              <a:gd name="connsiteX6462" fmla="*/ 8917471 w 12192439"/>
              <a:gd name="connsiteY6462" fmla="*/ 4031587 h 6839191"/>
              <a:gd name="connsiteX6463" fmla="*/ 8894192 w 12192439"/>
              <a:gd name="connsiteY6463" fmla="*/ 4025400 h 6839191"/>
              <a:gd name="connsiteX6464" fmla="*/ 8922627 w 12192439"/>
              <a:gd name="connsiteY6464" fmla="*/ 3977791 h 6839191"/>
              <a:gd name="connsiteX6465" fmla="*/ 8945137 w 12192439"/>
              <a:gd name="connsiteY6465" fmla="*/ 3983758 h 6839191"/>
              <a:gd name="connsiteX6466" fmla="*/ 8916461 w 12192439"/>
              <a:gd name="connsiteY6466" fmla="*/ 4033299 h 6839191"/>
              <a:gd name="connsiteX6467" fmla="*/ 8904153 w 12192439"/>
              <a:gd name="connsiteY6467" fmla="*/ 4054405 h 6839191"/>
              <a:gd name="connsiteX6468" fmla="*/ 8888576 w 12192439"/>
              <a:gd name="connsiteY6468" fmla="*/ 4080952 h 6839191"/>
              <a:gd name="connsiteX6469" fmla="*/ 8864661 w 12192439"/>
              <a:gd name="connsiteY6469" fmla="*/ 4074260 h 6839191"/>
              <a:gd name="connsiteX6470" fmla="*/ 8887545 w 12192439"/>
              <a:gd name="connsiteY6470" fmla="*/ 4036458 h 6839191"/>
              <a:gd name="connsiteX6471" fmla="*/ 8893161 w 12192439"/>
              <a:gd name="connsiteY6471" fmla="*/ 4027112 h 6839191"/>
              <a:gd name="connsiteX6472" fmla="*/ 8916461 w 12192439"/>
              <a:gd name="connsiteY6472" fmla="*/ 4033299 h 6839191"/>
              <a:gd name="connsiteX6473" fmla="*/ 8887632 w 12192439"/>
              <a:gd name="connsiteY6473" fmla="*/ 4082576 h 6839191"/>
              <a:gd name="connsiteX6474" fmla="*/ 8859593 w 12192439"/>
              <a:gd name="connsiteY6474" fmla="*/ 4129768 h 6839191"/>
              <a:gd name="connsiteX6475" fmla="*/ 8835108 w 12192439"/>
              <a:gd name="connsiteY6475" fmla="*/ 4122440 h 6839191"/>
              <a:gd name="connsiteX6476" fmla="*/ 8863674 w 12192439"/>
              <a:gd name="connsiteY6476" fmla="*/ 4075884 h 6839191"/>
              <a:gd name="connsiteX6477" fmla="*/ 8887632 w 12192439"/>
              <a:gd name="connsiteY6477" fmla="*/ 4082576 h 6839191"/>
              <a:gd name="connsiteX6478" fmla="*/ 8891911 w 12192439"/>
              <a:gd name="connsiteY6478" fmla="*/ 4083804 h 6839191"/>
              <a:gd name="connsiteX6479" fmla="*/ 8915277 w 12192439"/>
              <a:gd name="connsiteY6479" fmla="*/ 4090957 h 6839191"/>
              <a:gd name="connsiteX6480" fmla="*/ 8887852 w 12192439"/>
              <a:gd name="connsiteY6480" fmla="*/ 4138808 h 6839191"/>
              <a:gd name="connsiteX6481" fmla="*/ 8863850 w 12192439"/>
              <a:gd name="connsiteY6481" fmla="*/ 4131085 h 6839191"/>
              <a:gd name="connsiteX6482" fmla="*/ 8891911 w 12192439"/>
              <a:gd name="connsiteY6482" fmla="*/ 4083804 h 6839191"/>
              <a:gd name="connsiteX6483" fmla="*/ 8919380 w 12192439"/>
              <a:gd name="connsiteY6483" fmla="*/ 4092295 h 6839191"/>
              <a:gd name="connsiteX6484" fmla="*/ 8942043 w 12192439"/>
              <a:gd name="connsiteY6484" fmla="*/ 4100128 h 6839191"/>
              <a:gd name="connsiteX6485" fmla="*/ 8915518 w 12192439"/>
              <a:gd name="connsiteY6485" fmla="*/ 4148220 h 6839191"/>
              <a:gd name="connsiteX6486" fmla="*/ 8891976 w 12192439"/>
              <a:gd name="connsiteY6486" fmla="*/ 4140146 h 6839191"/>
              <a:gd name="connsiteX6487" fmla="*/ 8919380 w 12192439"/>
              <a:gd name="connsiteY6487" fmla="*/ 4092295 h 6839191"/>
              <a:gd name="connsiteX6488" fmla="*/ 8914530 w 12192439"/>
              <a:gd name="connsiteY6488" fmla="*/ 4149975 h 6839191"/>
              <a:gd name="connsiteX6489" fmla="*/ 8831883 w 12192439"/>
              <a:gd name="connsiteY6489" fmla="*/ 4294493 h 6839191"/>
              <a:gd name="connsiteX6490" fmla="*/ 8437448 w 12192439"/>
              <a:gd name="connsiteY6490" fmla="*/ 4915765 h 6839191"/>
              <a:gd name="connsiteX6491" fmla="*/ 8133778 w 12192439"/>
              <a:gd name="connsiteY6491" fmla="*/ 5386903 h 6839191"/>
              <a:gd name="connsiteX6492" fmla="*/ 7932216 w 12192439"/>
              <a:gd name="connsiteY6492" fmla="*/ 5729911 h 6839191"/>
              <a:gd name="connsiteX6493" fmla="*/ 7847989 w 12192439"/>
              <a:gd name="connsiteY6493" fmla="*/ 5900713 h 6839191"/>
              <a:gd name="connsiteX6494" fmla="*/ 7843030 w 12192439"/>
              <a:gd name="connsiteY6494" fmla="*/ 5911880 h 6839191"/>
              <a:gd name="connsiteX6495" fmla="*/ 7762708 w 12192439"/>
              <a:gd name="connsiteY6495" fmla="*/ 6201992 h 6839191"/>
              <a:gd name="connsiteX6496" fmla="*/ 7810691 w 12192439"/>
              <a:gd name="connsiteY6496" fmla="*/ 6322113 h 6839191"/>
              <a:gd name="connsiteX6497" fmla="*/ 7918372 w 12192439"/>
              <a:gd name="connsiteY6497" fmla="*/ 6382974 h 6839191"/>
              <a:gd name="connsiteX6498" fmla="*/ 8138846 w 12192439"/>
              <a:gd name="connsiteY6498" fmla="*/ 6406822 h 6839191"/>
              <a:gd name="connsiteX6499" fmla="*/ 8177263 w 12192439"/>
              <a:gd name="connsiteY6499" fmla="*/ 6406625 h 6839191"/>
              <a:gd name="connsiteX6500" fmla="*/ 8207913 w 12192439"/>
              <a:gd name="connsiteY6500" fmla="*/ 6406427 h 6839191"/>
              <a:gd name="connsiteX6501" fmla="*/ 8214451 w 12192439"/>
              <a:gd name="connsiteY6501" fmla="*/ 6406449 h 6839191"/>
              <a:gd name="connsiteX6502" fmla="*/ 8284088 w 12192439"/>
              <a:gd name="connsiteY6502" fmla="*/ 6405616 h 6839191"/>
              <a:gd name="connsiteX6503" fmla="*/ 8248194 w 12192439"/>
              <a:gd name="connsiteY6503" fmla="*/ 6416081 h 6839191"/>
              <a:gd name="connsiteX6504" fmla="*/ 8142971 w 12192439"/>
              <a:gd name="connsiteY6504" fmla="*/ 6419569 h 6839191"/>
              <a:gd name="connsiteX6505" fmla="*/ 8111882 w 12192439"/>
              <a:gd name="connsiteY6505" fmla="*/ 6420250 h 6839191"/>
              <a:gd name="connsiteX6506" fmla="*/ 7845400 w 12192439"/>
              <a:gd name="connsiteY6506" fmla="*/ 6400350 h 6839191"/>
              <a:gd name="connsiteX6507" fmla="*/ 7687411 w 12192439"/>
              <a:gd name="connsiteY6507" fmla="*/ 6220180 h 6839191"/>
              <a:gd name="connsiteX6508" fmla="*/ 7772823 w 12192439"/>
              <a:gd name="connsiteY6508" fmla="*/ 5925571 h 6839191"/>
              <a:gd name="connsiteX6509" fmla="*/ 7777957 w 12192439"/>
              <a:gd name="connsiteY6509" fmla="*/ 5914403 h 6839191"/>
              <a:gd name="connsiteX6510" fmla="*/ 7866440 w 12192439"/>
              <a:gd name="connsiteY6510" fmla="*/ 5740617 h 6839191"/>
              <a:gd name="connsiteX6511" fmla="*/ 8077546 w 12192439"/>
              <a:gd name="connsiteY6511" fmla="*/ 5391685 h 6839191"/>
              <a:gd name="connsiteX6512" fmla="*/ 8402432 w 12192439"/>
              <a:gd name="connsiteY6512" fmla="*/ 4901197 h 6839191"/>
              <a:gd name="connsiteX6513" fmla="*/ 8808824 w 12192439"/>
              <a:gd name="connsiteY6513" fmla="*/ 4280254 h 6839191"/>
              <a:gd name="connsiteX6514" fmla="*/ 8890967 w 12192439"/>
              <a:gd name="connsiteY6514" fmla="*/ 4141879 h 6839191"/>
              <a:gd name="connsiteX6515" fmla="*/ 8914530 w 12192439"/>
              <a:gd name="connsiteY6515" fmla="*/ 4149975 h 6839191"/>
              <a:gd name="connsiteX6516" fmla="*/ 8304229 w 12192439"/>
              <a:gd name="connsiteY6516" fmla="*/ 6405111 h 6839191"/>
              <a:gd name="connsiteX6517" fmla="*/ 8317612 w 12192439"/>
              <a:gd name="connsiteY6517" fmla="*/ 6404672 h 6839191"/>
              <a:gd name="connsiteX6518" fmla="*/ 8283562 w 12192439"/>
              <a:gd name="connsiteY6518" fmla="*/ 6414172 h 6839191"/>
              <a:gd name="connsiteX6519" fmla="*/ 8270946 w 12192439"/>
              <a:gd name="connsiteY6519" fmla="*/ 6414896 h 6839191"/>
              <a:gd name="connsiteX6520" fmla="*/ 8304229 w 12192439"/>
              <a:gd name="connsiteY6520" fmla="*/ 6405111 h 6839191"/>
              <a:gd name="connsiteX6521" fmla="*/ 8319872 w 12192439"/>
              <a:gd name="connsiteY6521" fmla="*/ 6400460 h 6839191"/>
              <a:gd name="connsiteX6522" fmla="*/ 8356116 w 12192439"/>
              <a:gd name="connsiteY6522" fmla="*/ 6389578 h 6839191"/>
              <a:gd name="connsiteX6523" fmla="*/ 8371014 w 12192439"/>
              <a:gd name="connsiteY6523" fmla="*/ 6389424 h 6839191"/>
              <a:gd name="connsiteX6524" fmla="*/ 8334330 w 12192439"/>
              <a:gd name="connsiteY6524" fmla="*/ 6399933 h 6839191"/>
              <a:gd name="connsiteX6525" fmla="*/ 8319872 w 12192439"/>
              <a:gd name="connsiteY6525" fmla="*/ 6400460 h 6839191"/>
              <a:gd name="connsiteX6526" fmla="*/ 8390343 w 12192439"/>
              <a:gd name="connsiteY6526" fmla="*/ 6389117 h 6839191"/>
              <a:gd name="connsiteX6527" fmla="*/ 8407236 w 12192439"/>
              <a:gd name="connsiteY6527" fmla="*/ 6388766 h 6839191"/>
              <a:gd name="connsiteX6528" fmla="*/ 8372879 w 12192439"/>
              <a:gd name="connsiteY6528" fmla="*/ 6398222 h 6839191"/>
              <a:gd name="connsiteX6529" fmla="*/ 8356138 w 12192439"/>
              <a:gd name="connsiteY6529" fmla="*/ 6399012 h 6839191"/>
              <a:gd name="connsiteX6530" fmla="*/ 8390343 w 12192439"/>
              <a:gd name="connsiteY6530" fmla="*/ 6389117 h 6839191"/>
              <a:gd name="connsiteX6531" fmla="*/ 8405240 w 12192439"/>
              <a:gd name="connsiteY6531" fmla="*/ 6384794 h 6839191"/>
              <a:gd name="connsiteX6532" fmla="*/ 8442318 w 12192439"/>
              <a:gd name="connsiteY6532" fmla="*/ 6373846 h 6839191"/>
              <a:gd name="connsiteX6533" fmla="*/ 8455043 w 12192439"/>
              <a:gd name="connsiteY6533" fmla="*/ 6373912 h 6839191"/>
              <a:gd name="connsiteX6534" fmla="*/ 8460221 w 12192439"/>
              <a:gd name="connsiteY6534" fmla="*/ 6373890 h 6839191"/>
              <a:gd name="connsiteX6535" fmla="*/ 8423296 w 12192439"/>
              <a:gd name="connsiteY6535" fmla="*/ 6384312 h 6839191"/>
              <a:gd name="connsiteX6536" fmla="*/ 8405240 w 12192439"/>
              <a:gd name="connsiteY6536" fmla="*/ 6384794 h 6839191"/>
              <a:gd name="connsiteX6537" fmla="*/ 8455394 w 12192439"/>
              <a:gd name="connsiteY6537" fmla="*/ 6369964 h 6839191"/>
              <a:gd name="connsiteX6538" fmla="*/ 8494821 w 12192439"/>
              <a:gd name="connsiteY6538" fmla="*/ 6358094 h 6839191"/>
              <a:gd name="connsiteX6539" fmla="*/ 8513557 w 12192439"/>
              <a:gd name="connsiteY6539" fmla="*/ 6358576 h 6839191"/>
              <a:gd name="connsiteX6540" fmla="*/ 8474263 w 12192439"/>
              <a:gd name="connsiteY6540" fmla="*/ 6369898 h 6839191"/>
              <a:gd name="connsiteX6541" fmla="*/ 8455394 w 12192439"/>
              <a:gd name="connsiteY6541" fmla="*/ 6369964 h 6839191"/>
              <a:gd name="connsiteX6542" fmla="*/ 8506514 w 12192439"/>
              <a:gd name="connsiteY6542" fmla="*/ 6354540 h 6839191"/>
              <a:gd name="connsiteX6543" fmla="*/ 8548200 w 12192439"/>
              <a:gd name="connsiteY6543" fmla="*/ 6341793 h 6839191"/>
              <a:gd name="connsiteX6544" fmla="*/ 8567441 w 12192439"/>
              <a:gd name="connsiteY6544" fmla="*/ 6342758 h 6839191"/>
              <a:gd name="connsiteX6545" fmla="*/ 8526019 w 12192439"/>
              <a:gd name="connsiteY6545" fmla="*/ 6354956 h 6839191"/>
              <a:gd name="connsiteX6546" fmla="*/ 8506514 w 12192439"/>
              <a:gd name="connsiteY6546" fmla="*/ 6354540 h 6839191"/>
              <a:gd name="connsiteX6547" fmla="*/ 8593813 w 12192439"/>
              <a:gd name="connsiteY6547" fmla="*/ 6340125 h 6839191"/>
              <a:gd name="connsiteX6548" fmla="*/ 8635697 w 12192439"/>
              <a:gd name="connsiteY6548" fmla="*/ 6327510 h 6839191"/>
              <a:gd name="connsiteX6549" fmla="*/ 8654302 w 12192439"/>
              <a:gd name="connsiteY6549" fmla="*/ 6328694 h 6839191"/>
              <a:gd name="connsiteX6550" fmla="*/ 8612528 w 12192439"/>
              <a:gd name="connsiteY6550" fmla="*/ 6340739 h 6839191"/>
              <a:gd name="connsiteX6551" fmla="*/ 8593813 w 12192439"/>
              <a:gd name="connsiteY6551" fmla="*/ 6340125 h 6839191"/>
              <a:gd name="connsiteX6552" fmla="*/ 8668913 w 12192439"/>
              <a:gd name="connsiteY6552" fmla="*/ 6329528 h 6839191"/>
              <a:gd name="connsiteX6553" fmla="*/ 8687233 w 12192439"/>
              <a:gd name="connsiteY6553" fmla="*/ 6330472 h 6839191"/>
              <a:gd name="connsiteX6554" fmla="*/ 8647127 w 12192439"/>
              <a:gd name="connsiteY6554" fmla="*/ 6341573 h 6839191"/>
              <a:gd name="connsiteX6555" fmla="*/ 8628763 w 12192439"/>
              <a:gd name="connsiteY6555" fmla="*/ 6341178 h 6839191"/>
              <a:gd name="connsiteX6556" fmla="*/ 8668913 w 12192439"/>
              <a:gd name="connsiteY6556" fmla="*/ 6329528 h 6839191"/>
              <a:gd name="connsiteX6557" fmla="*/ 8679533 w 12192439"/>
              <a:gd name="connsiteY6557" fmla="*/ 6326435 h 6839191"/>
              <a:gd name="connsiteX6558" fmla="*/ 8721789 w 12192439"/>
              <a:gd name="connsiteY6558" fmla="*/ 6313929 h 6839191"/>
              <a:gd name="connsiteX6559" fmla="*/ 8740657 w 12192439"/>
              <a:gd name="connsiteY6559" fmla="*/ 6315421 h 6839191"/>
              <a:gd name="connsiteX6560" fmla="*/ 8698532 w 12192439"/>
              <a:gd name="connsiteY6560" fmla="*/ 6327312 h 6839191"/>
              <a:gd name="connsiteX6561" fmla="*/ 8679533 w 12192439"/>
              <a:gd name="connsiteY6561" fmla="*/ 6326435 h 6839191"/>
              <a:gd name="connsiteX6562" fmla="*/ 8754633 w 12192439"/>
              <a:gd name="connsiteY6562" fmla="*/ 6316430 h 6839191"/>
              <a:gd name="connsiteX6563" fmla="*/ 8773216 w 12192439"/>
              <a:gd name="connsiteY6563" fmla="*/ 6317637 h 6839191"/>
              <a:gd name="connsiteX6564" fmla="*/ 8732759 w 12192439"/>
              <a:gd name="connsiteY6564" fmla="*/ 6328563 h 6839191"/>
              <a:gd name="connsiteX6565" fmla="*/ 8714066 w 12192439"/>
              <a:gd name="connsiteY6565" fmla="*/ 6327926 h 6839191"/>
              <a:gd name="connsiteX6566" fmla="*/ 8754633 w 12192439"/>
              <a:gd name="connsiteY6566" fmla="*/ 6316430 h 6839191"/>
              <a:gd name="connsiteX6567" fmla="*/ 8764747 w 12192439"/>
              <a:gd name="connsiteY6567" fmla="*/ 6313534 h 6839191"/>
              <a:gd name="connsiteX6568" fmla="*/ 8807398 w 12192439"/>
              <a:gd name="connsiteY6568" fmla="*/ 6301204 h 6839191"/>
              <a:gd name="connsiteX6569" fmla="*/ 8826442 w 12192439"/>
              <a:gd name="connsiteY6569" fmla="*/ 6303003 h 6839191"/>
              <a:gd name="connsiteX6570" fmla="*/ 8783988 w 12192439"/>
              <a:gd name="connsiteY6570" fmla="*/ 6314697 h 6839191"/>
              <a:gd name="connsiteX6571" fmla="*/ 8764747 w 12192439"/>
              <a:gd name="connsiteY6571" fmla="*/ 6313534 h 6839191"/>
              <a:gd name="connsiteX6572" fmla="*/ 8816327 w 12192439"/>
              <a:gd name="connsiteY6572" fmla="*/ 6298593 h 6839191"/>
              <a:gd name="connsiteX6573" fmla="*/ 8860822 w 12192439"/>
              <a:gd name="connsiteY6573" fmla="*/ 6285516 h 6839191"/>
              <a:gd name="connsiteX6574" fmla="*/ 8880085 w 12192439"/>
              <a:gd name="connsiteY6574" fmla="*/ 6287930 h 6839191"/>
              <a:gd name="connsiteX6575" fmla="*/ 8835920 w 12192439"/>
              <a:gd name="connsiteY6575" fmla="*/ 6300348 h 6839191"/>
              <a:gd name="connsiteX6576" fmla="*/ 8816327 w 12192439"/>
              <a:gd name="connsiteY6576" fmla="*/ 6298593 h 6839191"/>
              <a:gd name="connsiteX6577" fmla="*/ 8892393 w 12192439"/>
              <a:gd name="connsiteY6577" fmla="*/ 6289334 h 6839191"/>
              <a:gd name="connsiteX6578" fmla="*/ 8911591 w 12192439"/>
              <a:gd name="connsiteY6578" fmla="*/ 6291463 h 6839191"/>
              <a:gd name="connsiteX6579" fmla="*/ 8868896 w 12192439"/>
              <a:gd name="connsiteY6579" fmla="*/ 6302959 h 6839191"/>
              <a:gd name="connsiteX6580" fmla="*/ 8849413 w 12192439"/>
              <a:gd name="connsiteY6580" fmla="*/ 6301467 h 6839191"/>
              <a:gd name="connsiteX6581" fmla="*/ 8892393 w 12192439"/>
              <a:gd name="connsiteY6581" fmla="*/ 6289334 h 6839191"/>
              <a:gd name="connsiteX6582" fmla="*/ 8924447 w 12192439"/>
              <a:gd name="connsiteY6582" fmla="*/ 6292779 h 6839191"/>
              <a:gd name="connsiteX6583" fmla="*/ 8943513 w 12192439"/>
              <a:gd name="connsiteY6583" fmla="*/ 6294622 h 6839191"/>
              <a:gd name="connsiteX6584" fmla="*/ 8902376 w 12192439"/>
              <a:gd name="connsiteY6584" fmla="*/ 6305131 h 6839191"/>
              <a:gd name="connsiteX6585" fmla="*/ 8883091 w 12192439"/>
              <a:gd name="connsiteY6585" fmla="*/ 6303924 h 6839191"/>
              <a:gd name="connsiteX6586" fmla="*/ 8924447 w 12192439"/>
              <a:gd name="connsiteY6586" fmla="*/ 6292779 h 6839191"/>
              <a:gd name="connsiteX6587" fmla="*/ 8933509 w 12192439"/>
              <a:gd name="connsiteY6587" fmla="*/ 6290300 h 6839191"/>
              <a:gd name="connsiteX6588" fmla="*/ 8976730 w 12192439"/>
              <a:gd name="connsiteY6588" fmla="*/ 6278430 h 6839191"/>
              <a:gd name="connsiteX6589" fmla="*/ 8996147 w 12192439"/>
              <a:gd name="connsiteY6589" fmla="*/ 6280909 h 6839191"/>
              <a:gd name="connsiteX6590" fmla="*/ 8953233 w 12192439"/>
              <a:gd name="connsiteY6590" fmla="*/ 6292098 h 6839191"/>
              <a:gd name="connsiteX6591" fmla="*/ 8933509 w 12192439"/>
              <a:gd name="connsiteY6591" fmla="*/ 6290300 h 6839191"/>
              <a:gd name="connsiteX6592" fmla="*/ 8984892 w 12192439"/>
              <a:gd name="connsiteY6592" fmla="*/ 6276149 h 6839191"/>
              <a:gd name="connsiteX6593" fmla="*/ 9029803 w 12192439"/>
              <a:gd name="connsiteY6593" fmla="*/ 6263620 h 6839191"/>
              <a:gd name="connsiteX6594" fmla="*/ 9049395 w 12192439"/>
              <a:gd name="connsiteY6594" fmla="*/ 6266758 h 6839191"/>
              <a:gd name="connsiteX6595" fmla="*/ 9004835 w 12192439"/>
              <a:gd name="connsiteY6595" fmla="*/ 6278606 h 6839191"/>
              <a:gd name="connsiteX6596" fmla="*/ 8984892 w 12192439"/>
              <a:gd name="connsiteY6596" fmla="*/ 6276149 h 6839191"/>
              <a:gd name="connsiteX6597" fmla="*/ 9060475 w 12192439"/>
              <a:gd name="connsiteY6597" fmla="*/ 6268470 h 6839191"/>
              <a:gd name="connsiteX6598" fmla="*/ 9080089 w 12192439"/>
              <a:gd name="connsiteY6598" fmla="*/ 6271321 h 6839191"/>
              <a:gd name="connsiteX6599" fmla="*/ 9036978 w 12192439"/>
              <a:gd name="connsiteY6599" fmla="*/ 6282225 h 6839191"/>
              <a:gd name="connsiteX6600" fmla="*/ 9017100 w 12192439"/>
              <a:gd name="connsiteY6600" fmla="*/ 6280053 h 6839191"/>
              <a:gd name="connsiteX6601" fmla="*/ 9060475 w 12192439"/>
              <a:gd name="connsiteY6601" fmla="*/ 6268470 h 6839191"/>
              <a:gd name="connsiteX6602" fmla="*/ 9068286 w 12192439"/>
              <a:gd name="connsiteY6602" fmla="*/ 6266363 h 6839191"/>
              <a:gd name="connsiteX6603" fmla="*/ 9113393 w 12192439"/>
              <a:gd name="connsiteY6603" fmla="*/ 6254143 h 6839191"/>
              <a:gd name="connsiteX6604" fmla="*/ 9133095 w 12192439"/>
              <a:gd name="connsiteY6604" fmla="*/ 6257697 h 6839191"/>
              <a:gd name="connsiteX6605" fmla="*/ 9088317 w 12192439"/>
              <a:gd name="connsiteY6605" fmla="*/ 6269215 h 6839191"/>
              <a:gd name="connsiteX6606" fmla="*/ 9068286 w 12192439"/>
              <a:gd name="connsiteY6606" fmla="*/ 6266363 h 6839191"/>
              <a:gd name="connsiteX6607" fmla="*/ 9143583 w 12192439"/>
              <a:gd name="connsiteY6607" fmla="*/ 6259540 h 6839191"/>
              <a:gd name="connsiteX6608" fmla="*/ 9163329 w 12192439"/>
              <a:gd name="connsiteY6608" fmla="*/ 6262809 h 6839191"/>
              <a:gd name="connsiteX6609" fmla="*/ 9120063 w 12192439"/>
              <a:gd name="connsiteY6609" fmla="*/ 6273340 h 6839191"/>
              <a:gd name="connsiteX6610" fmla="*/ 9100011 w 12192439"/>
              <a:gd name="connsiteY6610" fmla="*/ 6270795 h 6839191"/>
              <a:gd name="connsiteX6611" fmla="*/ 9143583 w 12192439"/>
              <a:gd name="connsiteY6611" fmla="*/ 6259540 h 6839191"/>
              <a:gd name="connsiteX6612" fmla="*/ 9150911 w 12192439"/>
              <a:gd name="connsiteY6612" fmla="*/ 6257653 h 6839191"/>
              <a:gd name="connsiteX6613" fmla="*/ 9196217 w 12192439"/>
              <a:gd name="connsiteY6613" fmla="*/ 6245762 h 6839191"/>
              <a:gd name="connsiteX6614" fmla="*/ 9215962 w 12192439"/>
              <a:gd name="connsiteY6614" fmla="*/ 6249777 h 6839191"/>
              <a:gd name="connsiteX6615" fmla="*/ 9171008 w 12192439"/>
              <a:gd name="connsiteY6615" fmla="*/ 6260922 h 6839191"/>
              <a:gd name="connsiteX6616" fmla="*/ 9150911 w 12192439"/>
              <a:gd name="connsiteY6616" fmla="*/ 6257653 h 6839191"/>
              <a:gd name="connsiteX6617" fmla="*/ 9225990 w 12192439"/>
              <a:gd name="connsiteY6617" fmla="*/ 6251707 h 6839191"/>
              <a:gd name="connsiteX6618" fmla="*/ 9247052 w 12192439"/>
              <a:gd name="connsiteY6618" fmla="*/ 6255656 h 6839191"/>
              <a:gd name="connsiteX6619" fmla="*/ 9203698 w 12192439"/>
              <a:gd name="connsiteY6619" fmla="*/ 6265814 h 6839191"/>
              <a:gd name="connsiteX6620" fmla="*/ 9182110 w 12192439"/>
              <a:gd name="connsiteY6620" fmla="*/ 6262633 h 6839191"/>
              <a:gd name="connsiteX6621" fmla="*/ 9225990 w 12192439"/>
              <a:gd name="connsiteY6621" fmla="*/ 6251707 h 6839191"/>
              <a:gd name="connsiteX6622" fmla="*/ 9233185 w 12192439"/>
              <a:gd name="connsiteY6622" fmla="*/ 6249908 h 6839191"/>
              <a:gd name="connsiteX6623" fmla="*/ 9278338 w 12192439"/>
              <a:gd name="connsiteY6623" fmla="*/ 6238499 h 6839191"/>
              <a:gd name="connsiteX6624" fmla="*/ 9299290 w 12192439"/>
              <a:gd name="connsiteY6624" fmla="*/ 6243239 h 6839191"/>
              <a:gd name="connsiteX6625" fmla="*/ 9254709 w 12192439"/>
              <a:gd name="connsiteY6625" fmla="*/ 6253857 h 6839191"/>
              <a:gd name="connsiteX6626" fmla="*/ 9233185 w 12192439"/>
              <a:gd name="connsiteY6626" fmla="*/ 6249908 h 6839191"/>
              <a:gd name="connsiteX6627" fmla="*/ 9308769 w 12192439"/>
              <a:gd name="connsiteY6627" fmla="*/ 6245301 h 6839191"/>
              <a:gd name="connsiteX6628" fmla="*/ 9328800 w 12192439"/>
              <a:gd name="connsiteY6628" fmla="*/ 6249491 h 6839191"/>
              <a:gd name="connsiteX6629" fmla="*/ 9285732 w 12192439"/>
              <a:gd name="connsiteY6629" fmla="*/ 6259123 h 6839191"/>
              <a:gd name="connsiteX6630" fmla="*/ 9265283 w 12192439"/>
              <a:gd name="connsiteY6630" fmla="*/ 6255678 h 6839191"/>
              <a:gd name="connsiteX6631" fmla="*/ 9308769 w 12192439"/>
              <a:gd name="connsiteY6631" fmla="*/ 6245301 h 6839191"/>
              <a:gd name="connsiteX6632" fmla="*/ 9314495 w 12192439"/>
              <a:gd name="connsiteY6632" fmla="*/ 6243918 h 6839191"/>
              <a:gd name="connsiteX6633" fmla="*/ 9360328 w 12192439"/>
              <a:gd name="connsiteY6633" fmla="*/ 6232817 h 6839191"/>
              <a:gd name="connsiteX6634" fmla="*/ 9380205 w 12192439"/>
              <a:gd name="connsiteY6634" fmla="*/ 6237819 h 6839191"/>
              <a:gd name="connsiteX6635" fmla="*/ 9334789 w 12192439"/>
              <a:gd name="connsiteY6635" fmla="*/ 6248153 h 6839191"/>
              <a:gd name="connsiteX6636" fmla="*/ 9314495 w 12192439"/>
              <a:gd name="connsiteY6636" fmla="*/ 6243918 h 6839191"/>
              <a:gd name="connsiteX6637" fmla="*/ 9389157 w 12192439"/>
              <a:gd name="connsiteY6637" fmla="*/ 6240013 h 6839191"/>
              <a:gd name="connsiteX6638" fmla="*/ 9409144 w 12192439"/>
              <a:gd name="connsiteY6638" fmla="*/ 6244709 h 6839191"/>
              <a:gd name="connsiteX6639" fmla="*/ 9365132 w 12192439"/>
              <a:gd name="connsiteY6639" fmla="*/ 6254055 h 6839191"/>
              <a:gd name="connsiteX6640" fmla="*/ 9344729 w 12192439"/>
              <a:gd name="connsiteY6640" fmla="*/ 6250128 h 6839191"/>
              <a:gd name="connsiteX6641" fmla="*/ 9389157 w 12192439"/>
              <a:gd name="connsiteY6641" fmla="*/ 6240013 h 6839191"/>
              <a:gd name="connsiteX6642" fmla="*/ 9395277 w 12192439"/>
              <a:gd name="connsiteY6642" fmla="*/ 6238609 h 6839191"/>
              <a:gd name="connsiteX6643" fmla="*/ 9441066 w 12192439"/>
              <a:gd name="connsiteY6643" fmla="*/ 6228012 h 6839191"/>
              <a:gd name="connsiteX6644" fmla="*/ 9460900 w 12192439"/>
              <a:gd name="connsiteY6644" fmla="*/ 6233541 h 6839191"/>
              <a:gd name="connsiteX6645" fmla="*/ 9415594 w 12192439"/>
              <a:gd name="connsiteY6645" fmla="*/ 6243326 h 6839191"/>
              <a:gd name="connsiteX6646" fmla="*/ 9395277 w 12192439"/>
              <a:gd name="connsiteY6646" fmla="*/ 6238609 h 6839191"/>
              <a:gd name="connsiteX6647" fmla="*/ 9469391 w 12192439"/>
              <a:gd name="connsiteY6647" fmla="*/ 6235845 h 6839191"/>
              <a:gd name="connsiteX6648" fmla="*/ 9489356 w 12192439"/>
              <a:gd name="connsiteY6648" fmla="*/ 6241088 h 6839191"/>
              <a:gd name="connsiteX6649" fmla="*/ 9445410 w 12192439"/>
              <a:gd name="connsiteY6649" fmla="*/ 6249886 h 6839191"/>
              <a:gd name="connsiteX6650" fmla="*/ 9424984 w 12192439"/>
              <a:gd name="connsiteY6650" fmla="*/ 6245433 h 6839191"/>
              <a:gd name="connsiteX6651" fmla="*/ 9469391 w 12192439"/>
              <a:gd name="connsiteY6651" fmla="*/ 6235845 h 6839191"/>
              <a:gd name="connsiteX6652" fmla="*/ 9475139 w 12192439"/>
              <a:gd name="connsiteY6652" fmla="*/ 6234594 h 6839191"/>
              <a:gd name="connsiteX6653" fmla="*/ 9520839 w 12192439"/>
              <a:gd name="connsiteY6653" fmla="*/ 6224568 h 6839191"/>
              <a:gd name="connsiteX6654" fmla="*/ 9540629 w 12192439"/>
              <a:gd name="connsiteY6654" fmla="*/ 6230667 h 6839191"/>
              <a:gd name="connsiteX6655" fmla="*/ 9495434 w 12192439"/>
              <a:gd name="connsiteY6655" fmla="*/ 6239860 h 6839191"/>
              <a:gd name="connsiteX6656" fmla="*/ 9475139 w 12192439"/>
              <a:gd name="connsiteY6656" fmla="*/ 6234594 h 6839191"/>
              <a:gd name="connsiteX6657" fmla="*/ 9518228 w 12192439"/>
              <a:gd name="connsiteY6657" fmla="*/ 6221013 h 6839191"/>
              <a:gd name="connsiteX6658" fmla="*/ 9498395 w 12192439"/>
              <a:gd name="connsiteY6658" fmla="*/ 6214629 h 6839191"/>
              <a:gd name="connsiteX6659" fmla="*/ 9546334 w 12192439"/>
              <a:gd name="connsiteY6659" fmla="*/ 6203330 h 6839191"/>
              <a:gd name="connsiteX6660" fmla="*/ 9565531 w 12192439"/>
              <a:gd name="connsiteY6660" fmla="*/ 6210570 h 6839191"/>
              <a:gd name="connsiteX6661" fmla="*/ 9518228 w 12192439"/>
              <a:gd name="connsiteY6661" fmla="*/ 6221013 h 6839191"/>
              <a:gd name="connsiteX6662" fmla="*/ 9490891 w 12192439"/>
              <a:gd name="connsiteY6662" fmla="*/ 6212150 h 6839191"/>
              <a:gd name="connsiteX6663" fmla="*/ 9471321 w 12192439"/>
              <a:gd name="connsiteY6663" fmla="*/ 6205480 h 6839191"/>
              <a:gd name="connsiteX6664" fmla="*/ 9520554 w 12192439"/>
              <a:gd name="connsiteY6664" fmla="*/ 6193216 h 6839191"/>
              <a:gd name="connsiteX6665" fmla="*/ 9539511 w 12192439"/>
              <a:gd name="connsiteY6665" fmla="*/ 6200697 h 6839191"/>
              <a:gd name="connsiteX6666" fmla="*/ 9490891 w 12192439"/>
              <a:gd name="connsiteY6666" fmla="*/ 6212150 h 6839191"/>
              <a:gd name="connsiteX6667" fmla="*/ 9464015 w 12192439"/>
              <a:gd name="connsiteY6667" fmla="*/ 6202935 h 6839191"/>
              <a:gd name="connsiteX6668" fmla="*/ 9444072 w 12192439"/>
              <a:gd name="connsiteY6668" fmla="*/ 6195782 h 6839191"/>
              <a:gd name="connsiteX6669" fmla="*/ 9494687 w 12192439"/>
              <a:gd name="connsiteY6669" fmla="*/ 6182553 h 6839191"/>
              <a:gd name="connsiteX6670" fmla="*/ 9513907 w 12192439"/>
              <a:gd name="connsiteY6670" fmla="*/ 6190517 h 6839191"/>
              <a:gd name="connsiteX6671" fmla="*/ 9464015 w 12192439"/>
              <a:gd name="connsiteY6671" fmla="*/ 6202935 h 6839191"/>
              <a:gd name="connsiteX6672" fmla="*/ 9436942 w 12192439"/>
              <a:gd name="connsiteY6672" fmla="*/ 6193172 h 6839191"/>
              <a:gd name="connsiteX6673" fmla="*/ 9418029 w 12192439"/>
              <a:gd name="connsiteY6673" fmla="*/ 6186019 h 6839191"/>
              <a:gd name="connsiteX6674" fmla="*/ 9469851 w 12192439"/>
              <a:gd name="connsiteY6674" fmla="*/ 6171802 h 6839191"/>
              <a:gd name="connsiteX6675" fmla="*/ 9488193 w 12192439"/>
              <a:gd name="connsiteY6675" fmla="*/ 6179788 h 6839191"/>
              <a:gd name="connsiteX6676" fmla="*/ 9436942 w 12192439"/>
              <a:gd name="connsiteY6676" fmla="*/ 6193172 h 6839191"/>
              <a:gd name="connsiteX6677" fmla="*/ 9411097 w 12192439"/>
              <a:gd name="connsiteY6677" fmla="*/ 6183321 h 6839191"/>
              <a:gd name="connsiteX6678" fmla="*/ 9392448 w 12192439"/>
              <a:gd name="connsiteY6678" fmla="*/ 6175905 h 6839191"/>
              <a:gd name="connsiteX6679" fmla="*/ 9445476 w 12192439"/>
              <a:gd name="connsiteY6679" fmla="*/ 6160744 h 6839191"/>
              <a:gd name="connsiteX6680" fmla="*/ 9463510 w 12192439"/>
              <a:gd name="connsiteY6680" fmla="*/ 6168972 h 6839191"/>
              <a:gd name="connsiteX6681" fmla="*/ 9411097 w 12192439"/>
              <a:gd name="connsiteY6681" fmla="*/ 6183321 h 6839191"/>
              <a:gd name="connsiteX6682" fmla="*/ 9385668 w 12192439"/>
              <a:gd name="connsiteY6682" fmla="*/ 6173140 h 6839191"/>
              <a:gd name="connsiteX6683" fmla="*/ 9367326 w 12192439"/>
              <a:gd name="connsiteY6683" fmla="*/ 6165483 h 6839191"/>
              <a:gd name="connsiteX6684" fmla="*/ 9421540 w 12192439"/>
              <a:gd name="connsiteY6684" fmla="*/ 6149358 h 6839191"/>
              <a:gd name="connsiteX6685" fmla="*/ 9439267 w 12192439"/>
              <a:gd name="connsiteY6685" fmla="*/ 6157826 h 6839191"/>
              <a:gd name="connsiteX6686" fmla="*/ 9385668 w 12192439"/>
              <a:gd name="connsiteY6686" fmla="*/ 6173140 h 6839191"/>
              <a:gd name="connsiteX6687" fmla="*/ 9360700 w 12192439"/>
              <a:gd name="connsiteY6687" fmla="*/ 6162632 h 6839191"/>
              <a:gd name="connsiteX6688" fmla="*/ 9342665 w 12192439"/>
              <a:gd name="connsiteY6688" fmla="*/ 6154689 h 6839191"/>
              <a:gd name="connsiteX6689" fmla="*/ 9398020 w 12192439"/>
              <a:gd name="connsiteY6689" fmla="*/ 6137620 h 6839191"/>
              <a:gd name="connsiteX6690" fmla="*/ 9415441 w 12192439"/>
              <a:gd name="connsiteY6690" fmla="*/ 6146352 h 6839191"/>
              <a:gd name="connsiteX6691" fmla="*/ 9360700 w 12192439"/>
              <a:gd name="connsiteY6691" fmla="*/ 6162632 h 6839191"/>
              <a:gd name="connsiteX6692" fmla="*/ 9336150 w 12192439"/>
              <a:gd name="connsiteY6692" fmla="*/ 6151771 h 6839191"/>
              <a:gd name="connsiteX6693" fmla="*/ 9318466 w 12192439"/>
              <a:gd name="connsiteY6693" fmla="*/ 6143587 h 6839191"/>
              <a:gd name="connsiteX6694" fmla="*/ 9374939 w 12192439"/>
              <a:gd name="connsiteY6694" fmla="*/ 6125575 h 6839191"/>
              <a:gd name="connsiteX6695" fmla="*/ 9392030 w 12192439"/>
              <a:gd name="connsiteY6695" fmla="*/ 6134548 h 6839191"/>
              <a:gd name="connsiteX6696" fmla="*/ 9336150 w 12192439"/>
              <a:gd name="connsiteY6696" fmla="*/ 6151771 h 6839191"/>
              <a:gd name="connsiteX6697" fmla="*/ 9332442 w 12192439"/>
              <a:gd name="connsiteY6697" fmla="*/ 6152934 h 6839191"/>
              <a:gd name="connsiteX6698" fmla="*/ 9277592 w 12192439"/>
              <a:gd name="connsiteY6698" fmla="*/ 6169783 h 6839191"/>
              <a:gd name="connsiteX6699" fmla="*/ 9259382 w 12192439"/>
              <a:gd name="connsiteY6699" fmla="*/ 6162390 h 6839191"/>
              <a:gd name="connsiteX6700" fmla="*/ 9314824 w 12192439"/>
              <a:gd name="connsiteY6700" fmla="*/ 6144750 h 6839191"/>
              <a:gd name="connsiteX6701" fmla="*/ 9332442 w 12192439"/>
              <a:gd name="connsiteY6701" fmla="*/ 6152934 h 6839191"/>
              <a:gd name="connsiteX6702" fmla="*/ 9252537 w 12192439"/>
              <a:gd name="connsiteY6702" fmla="*/ 6159516 h 6839191"/>
              <a:gd name="connsiteX6703" fmla="*/ 9234655 w 12192439"/>
              <a:gd name="connsiteY6703" fmla="*/ 6151859 h 6839191"/>
              <a:gd name="connsiteX6704" fmla="*/ 9291173 w 12192439"/>
              <a:gd name="connsiteY6704" fmla="*/ 6133298 h 6839191"/>
              <a:gd name="connsiteX6705" fmla="*/ 9308461 w 12192439"/>
              <a:gd name="connsiteY6705" fmla="*/ 6141745 h 6839191"/>
              <a:gd name="connsiteX6706" fmla="*/ 9252537 w 12192439"/>
              <a:gd name="connsiteY6706" fmla="*/ 6159516 h 6839191"/>
              <a:gd name="connsiteX6707" fmla="*/ 9248587 w 12192439"/>
              <a:gd name="connsiteY6707" fmla="*/ 6160766 h 6839191"/>
              <a:gd name="connsiteX6708" fmla="*/ 9193716 w 12192439"/>
              <a:gd name="connsiteY6708" fmla="*/ 6178165 h 6839191"/>
              <a:gd name="connsiteX6709" fmla="*/ 9175396 w 12192439"/>
              <a:gd name="connsiteY6709" fmla="*/ 6171254 h 6839191"/>
              <a:gd name="connsiteX6710" fmla="*/ 9230794 w 12192439"/>
              <a:gd name="connsiteY6710" fmla="*/ 6153131 h 6839191"/>
              <a:gd name="connsiteX6711" fmla="*/ 9248587 w 12192439"/>
              <a:gd name="connsiteY6711" fmla="*/ 6160766 h 6839191"/>
              <a:gd name="connsiteX6712" fmla="*/ 9168178 w 12192439"/>
              <a:gd name="connsiteY6712" fmla="*/ 6168445 h 6839191"/>
              <a:gd name="connsiteX6713" fmla="*/ 9150121 w 12192439"/>
              <a:gd name="connsiteY6713" fmla="*/ 6161293 h 6839191"/>
              <a:gd name="connsiteX6714" fmla="*/ 9206485 w 12192439"/>
              <a:gd name="connsiteY6714" fmla="*/ 6142293 h 6839191"/>
              <a:gd name="connsiteX6715" fmla="*/ 9214909 w 12192439"/>
              <a:gd name="connsiteY6715" fmla="*/ 6146045 h 6839191"/>
              <a:gd name="connsiteX6716" fmla="*/ 9224125 w 12192439"/>
              <a:gd name="connsiteY6716" fmla="*/ 6150169 h 6839191"/>
              <a:gd name="connsiteX6717" fmla="*/ 9168178 w 12192439"/>
              <a:gd name="connsiteY6717" fmla="*/ 6168445 h 6839191"/>
              <a:gd name="connsiteX6718" fmla="*/ 9147905 w 12192439"/>
              <a:gd name="connsiteY6718" fmla="*/ 6163421 h 6839191"/>
              <a:gd name="connsiteX6719" fmla="*/ 9163987 w 12192439"/>
              <a:gd name="connsiteY6719" fmla="*/ 6169827 h 6839191"/>
              <a:gd name="connsiteX6720" fmla="*/ 9109181 w 12192439"/>
              <a:gd name="connsiteY6720" fmla="*/ 6187643 h 6839191"/>
              <a:gd name="connsiteX6721" fmla="*/ 9090752 w 12192439"/>
              <a:gd name="connsiteY6721" fmla="*/ 6181215 h 6839191"/>
              <a:gd name="connsiteX6722" fmla="*/ 9146041 w 12192439"/>
              <a:gd name="connsiteY6722" fmla="*/ 6162675 h 6839191"/>
              <a:gd name="connsiteX6723" fmla="*/ 9147905 w 12192439"/>
              <a:gd name="connsiteY6723" fmla="*/ 6163421 h 6839191"/>
              <a:gd name="connsiteX6724" fmla="*/ 9083117 w 12192439"/>
              <a:gd name="connsiteY6724" fmla="*/ 6178516 h 6839191"/>
              <a:gd name="connsiteX6725" fmla="*/ 9081888 w 12192439"/>
              <a:gd name="connsiteY6725" fmla="*/ 6178077 h 6839191"/>
              <a:gd name="connsiteX6726" fmla="*/ 9064248 w 12192439"/>
              <a:gd name="connsiteY6726" fmla="*/ 6171956 h 6839191"/>
              <a:gd name="connsiteX6727" fmla="*/ 9120086 w 12192439"/>
              <a:gd name="connsiteY6727" fmla="*/ 6152715 h 6839191"/>
              <a:gd name="connsiteX6728" fmla="*/ 9138844 w 12192439"/>
              <a:gd name="connsiteY6728" fmla="*/ 6159823 h 6839191"/>
              <a:gd name="connsiteX6729" fmla="*/ 9083117 w 12192439"/>
              <a:gd name="connsiteY6729" fmla="*/ 6178516 h 6839191"/>
              <a:gd name="connsiteX6730" fmla="*/ 9078663 w 12192439"/>
              <a:gd name="connsiteY6730" fmla="*/ 6179986 h 6839191"/>
              <a:gd name="connsiteX6731" fmla="*/ 9024011 w 12192439"/>
              <a:gd name="connsiteY6731" fmla="*/ 6198196 h 6839191"/>
              <a:gd name="connsiteX6732" fmla="*/ 9014840 w 12192439"/>
              <a:gd name="connsiteY6732" fmla="*/ 6195322 h 6839191"/>
              <a:gd name="connsiteX6733" fmla="*/ 9005033 w 12192439"/>
              <a:gd name="connsiteY6733" fmla="*/ 6192250 h 6839191"/>
              <a:gd name="connsiteX6734" fmla="*/ 9059772 w 12192439"/>
              <a:gd name="connsiteY6734" fmla="*/ 6173492 h 6839191"/>
              <a:gd name="connsiteX6735" fmla="*/ 9078663 w 12192439"/>
              <a:gd name="connsiteY6735" fmla="*/ 6179986 h 6839191"/>
              <a:gd name="connsiteX6736" fmla="*/ 8996651 w 12192439"/>
              <a:gd name="connsiteY6736" fmla="*/ 6189749 h 6839191"/>
              <a:gd name="connsiteX6737" fmla="*/ 8977235 w 12192439"/>
              <a:gd name="connsiteY6737" fmla="*/ 6184088 h 6839191"/>
              <a:gd name="connsiteX6738" fmla="*/ 9032590 w 12192439"/>
              <a:gd name="connsiteY6738" fmla="*/ 6164562 h 6839191"/>
              <a:gd name="connsiteX6739" fmla="*/ 9040707 w 12192439"/>
              <a:gd name="connsiteY6739" fmla="*/ 6167217 h 6839191"/>
              <a:gd name="connsiteX6740" fmla="*/ 9051809 w 12192439"/>
              <a:gd name="connsiteY6740" fmla="*/ 6170859 h 6839191"/>
              <a:gd name="connsiteX6741" fmla="*/ 8996651 w 12192439"/>
              <a:gd name="connsiteY6741" fmla="*/ 6189749 h 6839191"/>
              <a:gd name="connsiteX6742" fmla="*/ 8968635 w 12192439"/>
              <a:gd name="connsiteY6742" fmla="*/ 6181587 h 6839191"/>
              <a:gd name="connsiteX6743" fmla="*/ 8719770 w 12192439"/>
              <a:gd name="connsiteY6743" fmla="*/ 5981562 h 6839191"/>
              <a:gd name="connsiteX6744" fmla="*/ 8736072 w 12192439"/>
              <a:gd name="connsiteY6744" fmla="*/ 5765432 h 6839191"/>
              <a:gd name="connsiteX6745" fmla="*/ 8737498 w 12192439"/>
              <a:gd name="connsiteY6745" fmla="*/ 5758060 h 6839191"/>
              <a:gd name="connsiteX6746" fmla="*/ 8768762 w 12192439"/>
              <a:gd name="connsiteY6746" fmla="*/ 5626793 h 6839191"/>
              <a:gd name="connsiteX6747" fmla="*/ 8854240 w 12192439"/>
              <a:gd name="connsiteY6747" fmla="*/ 5357788 h 6839191"/>
              <a:gd name="connsiteX6748" fmla="*/ 8961855 w 12192439"/>
              <a:gd name="connsiteY6748" fmla="*/ 5065680 h 6839191"/>
              <a:gd name="connsiteX6749" fmla="*/ 9154750 w 12192439"/>
              <a:gd name="connsiteY6749" fmla="*/ 4492720 h 6839191"/>
              <a:gd name="connsiteX6750" fmla="*/ 9192553 w 12192439"/>
              <a:gd name="connsiteY6750" fmla="*/ 4338373 h 6839191"/>
              <a:gd name="connsiteX6751" fmla="*/ 9201877 w 12192439"/>
              <a:gd name="connsiteY6751" fmla="*/ 4298267 h 6839191"/>
              <a:gd name="connsiteX6752" fmla="*/ 9219188 w 12192439"/>
              <a:gd name="connsiteY6752" fmla="*/ 4311299 h 6839191"/>
              <a:gd name="connsiteX6753" fmla="*/ 9210061 w 12192439"/>
              <a:gd name="connsiteY6753" fmla="*/ 4357943 h 6839191"/>
              <a:gd name="connsiteX6754" fmla="*/ 9178555 w 12192439"/>
              <a:gd name="connsiteY6754" fmla="*/ 4508451 h 6839191"/>
              <a:gd name="connsiteX6755" fmla="*/ 9006064 w 12192439"/>
              <a:gd name="connsiteY6755" fmla="*/ 5074193 h 6839191"/>
              <a:gd name="connsiteX6756" fmla="*/ 8911239 w 12192439"/>
              <a:gd name="connsiteY6756" fmla="*/ 5354322 h 6839191"/>
              <a:gd name="connsiteX6757" fmla="*/ 8835350 w 12192439"/>
              <a:gd name="connsiteY6757" fmla="*/ 5617359 h 6839191"/>
              <a:gd name="connsiteX6758" fmla="*/ 8808451 w 12192439"/>
              <a:gd name="connsiteY6758" fmla="*/ 5745576 h 6839191"/>
              <a:gd name="connsiteX6759" fmla="*/ 8807420 w 12192439"/>
              <a:gd name="connsiteY6759" fmla="*/ 5751916 h 6839191"/>
              <a:gd name="connsiteX6760" fmla="*/ 8796340 w 12192439"/>
              <a:gd name="connsiteY6760" fmla="*/ 5963680 h 6839191"/>
              <a:gd name="connsiteX6761" fmla="*/ 9024537 w 12192439"/>
              <a:gd name="connsiteY6761" fmla="*/ 6161907 h 6839191"/>
              <a:gd name="connsiteX6762" fmla="*/ 8968635 w 12192439"/>
              <a:gd name="connsiteY6762" fmla="*/ 6181587 h 6839191"/>
              <a:gd name="connsiteX6763" fmla="*/ 9189657 w 12192439"/>
              <a:gd name="connsiteY6763" fmla="*/ 4337693 h 6839191"/>
              <a:gd name="connsiteX6764" fmla="*/ 9151876 w 12192439"/>
              <a:gd name="connsiteY6764" fmla="*/ 4491996 h 6839191"/>
              <a:gd name="connsiteX6765" fmla="*/ 8959069 w 12192439"/>
              <a:gd name="connsiteY6765" fmla="*/ 5064627 h 6839191"/>
              <a:gd name="connsiteX6766" fmla="*/ 8851431 w 12192439"/>
              <a:gd name="connsiteY6766" fmla="*/ 5356823 h 6839191"/>
              <a:gd name="connsiteX6767" fmla="*/ 8765888 w 12192439"/>
              <a:gd name="connsiteY6767" fmla="*/ 5626025 h 6839191"/>
              <a:gd name="connsiteX6768" fmla="*/ 8734557 w 12192439"/>
              <a:gd name="connsiteY6768" fmla="*/ 5757489 h 6839191"/>
              <a:gd name="connsiteX6769" fmla="*/ 8733153 w 12192439"/>
              <a:gd name="connsiteY6769" fmla="*/ 5764883 h 6839191"/>
              <a:gd name="connsiteX6770" fmla="*/ 8716830 w 12192439"/>
              <a:gd name="connsiteY6770" fmla="*/ 5982022 h 6839191"/>
              <a:gd name="connsiteX6771" fmla="*/ 8963786 w 12192439"/>
              <a:gd name="connsiteY6771" fmla="*/ 6183299 h 6839191"/>
              <a:gd name="connsiteX6772" fmla="*/ 8909111 w 12192439"/>
              <a:gd name="connsiteY6772" fmla="*/ 6202430 h 6839191"/>
              <a:gd name="connsiteX6773" fmla="*/ 8906610 w 12192439"/>
              <a:gd name="connsiteY6773" fmla="*/ 6201794 h 6839191"/>
              <a:gd name="connsiteX6774" fmla="*/ 8640348 w 12192439"/>
              <a:gd name="connsiteY6774" fmla="*/ 5999903 h 6839191"/>
              <a:gd name="connsiteX6775" fmla="*/ 8661893 w 12192439"/>
              <a:gd name="connsiteY6775" fmla="*/ 5778310 h 6839191"/>
              <a:gd name="connsiteX6776" fmla="*/ 8663692 w 12192439"/>
              <a:gd name="connsiteY6776" fmla="*/ 5770083 h 6839191"/>
              <a:gd name="connsiteX6777" fmla="*/ 8699344 w 12192439"/>
              <a:gd name="connsiteY6777" fmla="*/ 5635547 h 6839191"/>
              <a:gd name="connsiteX6778" fmla="*/ 8794497 w 12192439"/>
              <a:gd name="connsiteY6778" fmla="*/ 5360399 h 6839191"/>
              <a:gd name="connsiteX6779" fmla="*/ 8915342 w 12192439"/>
              <a:gd name="connsiteY6779" fmla="*/ 5055961 h 6839191"/>
              <a:gd name="connsiteX6780" fmla="*/ 9128137 w 12192439"/>
              <a:gd name="connsiteY6780" fmla="*/ 4476375 h 6839191"/>
              <a:gd name="connsiteX6781" fmla="*/ 9172214 w 12192439"/>
              <a:gd name="connsiteY6781" fmla="*/ 4318254 h 6839191"/>
              <a:gd name="connsiteX6782" fmla="*/ 9181430 w 12192439"/>
              <a:gd name="connsiteY6782" fmla="*/ 4283699 h 6839191"/>
              <a:gd name="connsiteX6783" fmla="*/ 9199266 w 12192439"/>
              <a:gd name="connsiteY6783" fmla="*/ 4296336 h 6839191"/>
              <a:gd name="connsiteX6784" fmla="*/ 9189657 w 12192439"/>
              <a:gd name="connsiteY6784" fmla="*/ 4337693 h 6839191"/>
              <a:gd name="connsiteX6785" fmla="*/ 9169252 w 12192439"/>
              <a:gd name="connsiteY6785" fmla="*/ 4317464 h 6839191"/>
              <a:gd name="connsiteX6786" fmla="*/ 9125198 w 12192439"/>
              <a:gd name="connsiteY6786" fmla="*/ 4475541 h 6839191"/>
              <a:gd name="connsiteX6787" fmla="*/ 8912490 w 12192439"/>
              <a:gd name="connsiteY6787" fmla="*/ 5054820 h 6839191"/>
              <a:gd name="connsiteX6788" fmla="*/ 8791623 w 12192439"/>
              <a:gd name="connsiteY6788" fmla="*/ 5359324 h 6839191"/>
              <a:gd name="connsiteX6789" fmla="*/ 8696404 w 12192439"/>
              <a:gd name="connsiteY6789" fmla="*/ 5634670 h 6839191"/>
              <a:gd name="connsiteX6790" fmla="*/ 8660686 w 12192439"/>
              <a:gd name="connsiteY6790" fmla="*/ 5769446 h 6839191"/>
              <a:gd name="connsiteX6791" fmla="*/ 8658887 w 12192439"/>
              <a:gd name="connsiteY6791" fmla="*/ 5777652 h 6839191"/>
              <a:gd name="connsiteX6792" fmla="*/ 8637320 w 12192439"/>
              <a:gd name="connsiteY6792" fmla="*/ 6000342 h 6839191"/>
              <a:gd name="connsiteX6793" fmla="*/ 8903824 w 12192439"/>
              <a:gd name="connsiteY6793" fmla="*/ 6204251 h 6839191"/>
              <a:gd name="connsiteX6794" fmla="*/ 8850400 w 12192439"/>
              <a:gd name="connsiteY6794" fmla="*/ 6222791 h 6839191"/>
              <a:gd name="connsiteX6795" fmla="*/ 8839430 w 12192439"/>
              <a:gd name="connsiteY6795" fmla="*/ 6220399 h 6839191"/>
              <a:gd name="connsiteX6796" fmla="*/ 8560947 w 12192439"/>
              <a:gd name="connsiteY6796" fmla="*/ 6018267 h 6839191"/>
              <a:gd name="connsiteX6797" fmla="*/ 8587714 w 12192439"/>
              <a:gd name="connsiteY6797" fmla="*/ 5790991 h 6839191"/>
              <a:gd name="connsiteX6798" fmla="*/ 8589886 w 12192439"/>
              <a:gd name="connsiteY6798" fmla="*/ 5782128 h 6839191"/>
              <a:gd name="connsiteX6799" fmla="*/ 8629948 w 12192439"/>
              <a:gd name="connsiteY6799" fmla="*/ 5644302 h 6839191"/>
              <a:gd name="connsiteX6800" fmla="*/ 8734755 w 12192439"/>
              <a:gd name="connsiteY6800" fmla="*/ 5363010 h 6839191"/>
              <a:gd name="connsiteX6801" fmla="*/ 8869269 w 12192439"/>
              <a:gd name="connsiteY6801" fmla="*/ 5045934 h 6839191"/>
              <a:gd name="connsiteX6802" fmla="*/ 9101546 w 12192439"/>
              <a:gd name="connsiteY6802" fmla="*/ 4460030 h 6839191"/>
              <a:gd name="connsiteX6803" fmla="*/ 9151899 w 12192439"/>
              <a:gd name="connsiteY6803" fmla="*/ 4298135 h 6839191"/>
              <a:gd name="connsiteX6804" fmla="*/ 9160455 w 12192439"/>
              <a:gd name="connsiteY6804" fmla="*/ 4269548 h 6839191"/>
              <a:gd name="connsiteX6805" fmla="*/ 9178752 w 12192439"/>
              <a:gd name="connsiteY6805" fmla="*/ 4281834 h 6839191"/>
              <a:gd name="connsiteX6806" fmla="*/ 9169252 w 12192439"/>
              <a:gd name="connsiteY6806" fmla="*/ 4317464 h 6839191"/>
              <a:gd name="connsiteX6807" fmla="*/ 9161157 w 12192439"/>
              <a:gd name="connsiteY6807" fmla="*/ 4267156 h 6839191"/>
              <a:gd name="connsiteX6808" fmla="*/ 9172873 w 12192439"/>
              <a:gd name="connsiteY6808" fmla="*/ 4227555 h 6839191"/>
              <a:gd name="connsiteX6809" fmla="*/ 9189525 w 12192439"/>
              <a:gd name="connsiteY6809" fmla="*/ 4240828 h 6839191"/>
              <a:gd name="connsiteX6810" fmla="*/ 9179389 w 12192439"/>
              <a:gd name="connsiteY6810" fmla="*/ 4279355 h 6839191"/>
              <a:gd name="connsiteX6811" fmla="*/ 9161157 w 12192439"/>
              <a:gd name="connsiteY6811" fmla="*/ 4267156 h 6839191"/>
              <a:gd name="connsiteX6812" fmla="*/ 9158393 w 12192439"/>
              <a:gd name="connsiteY6812" fmla="*/ 4265357 h 6839191"/>
              <a:gd name="connsiteX6813" fmla="*/ 9139656 w 12192439"/>
              <a:gd name="connsiteY6813" fmla="*/ 4253465 h 6839191"/>
              <a:gd name="connsiteX6814" fmla="*/ 9152996 w 12192439"/>
              <a:gd name="connsiteY6814" fmla="*/ 4212592 h 6839191"/>
              <a:gd name="connsiteX6815" fmla="*/ 9170175 w 12192439"/>
              <a:gd name="connsiteY6815" fmla="*/ 4225448 h 6839191"/>
              <a:gd name="connsiteX6816" fmla="*/ 9158393 w 12192439"/>
              <a:gd name="connsiteY6816" fmla="*/ 4265357 h 6839191"/>
              <a:gd name="connsiteX6817" fmla="*/ 9153676 w 12192439"/>
              <a:gd name="connsiteY6817" fmla="*/ 4210529 h 6839191"/>
              <a:gd name="connsiteX6818" fmla="*/ 9166752 w 12192439"/>
              <a:gd name="connsiteY6818" fmla="*/ 4169984 h 6839191"/>
              <a:gd name="connsiteX6819" fmla="*/ 9182307 w 12192439"/>
              <a:gd name="connsiteY6819" fmla="*/ 4183719 h 6839191"/>
              <a:gd name="connsiteX6820" fmla="*/ 9170811 w 12192439"/>
              <a:gd name="connsiteY6820" fmla="*/ 4223298 h 6839191"/>
              <a:gd name="connsiteX6821" fmla="*/ 9153676 w 12192439"/>
              <a:gd name="connsiteY6821" fmla="*/ 4210529 h 6839191"/>
              <a:gd name="connsiteX6822" fmla="*/ 9167388 w 12192439"/>
              <a:gd name="connsiteY6822" fmla="*/ 4168010 h 6839191"/>
              <a:gd name="connsiteX6823" fmla="*/ 9179937 w 12192439"/>
              <a:gd name="connsiteY6823" fmla="*/ 4128408 h 6839191"/>
              <a:gd name="connsiteX6824" fmla="*/ 9193913 w 12192439"/>
              <a:gd name="connsiteY6824" fmla="*/ 4142998 h 6839191"/>
              <a:gd name="connsiteX6825" fmla="*/ 9182899 w 12192439"/>
              <a:gd name="connsiteY6825" fmla="*/ 4181656 h 6839191"/>
              <a:gd name="connsiteX6826" fmla="*/ 9167388 w 12192439"/>
              <a:gd name="connsiteY6826" fmla="*/ 4168010 h 6839191"/>
              <a:gd name="connsiteX6827" fmla="*/ 9178095 w 12192439"/>
              <a:gd name="connsiteY6827" fmla="*/ 4123384 h 6839191"/>
              <a:gd name="connsiteX6828" fmla="*/ 9163593 w 12192439"/>
              <a:gd name="connsiteY6828" fmla="*/ 4109430 h 6839191"/>
              <a:gd name="connsiteX6829" fmla="*/ 9177458 w 12192439"/>
              <a:gd name="connsiteY6829" fmla="*/ 4068819 h 6839191"/>
              <a:gd name="connsiteX6830" fmla="*/ 9190447 w 12192439"/>
              <a:gd name="connsiteY6830" fmla="*/ 4083585 h 6839191"/>
              <a:gd name="connsiteX6831" fmla="*/ 9178095 w 12192439"/>
              <a:gd name="connsiteY6831" fmla="*/ 4123384 h 6839191"/>
              <a:gd name="connsiteX6832" fmla="*/ 9160894 w 12192439"/>
              <a:gd name="connsiteY6832" fmla="*/ 4106951 h 6839191"/>
              <a:gd name="connsiteX6833" fmla="*/ 9145821 w 12192439"/>
              <a:gd name="connsiteY6833" fmla="*/ 4093502 h 6839191"/>
              <a:gd name="connsiteX6834" fmla="*/ 9161267 w 12192439"/>
              <a:gd name="connsiteY6834" fmla="*/ 4051794 h 6839191"/>
              <a:gd name="connsiteX6835" fmla="*/ 9174869 w 12192439"/>
              <a:gd name="connsiteY6835" fmla="*/ 4066011 h 6839191"/>
              <a:gd name="connsiteX6836" fmla="*/ 9160894 w 12192439"/>
              <a:gd name="connsiteY6836" fmla="*/ 4106951 h 6839191"/>
              <a:gd name="connsiteX6837" fmla="*/ 9161925 w 12192439"/>
              <a:gd name="connsiteY6837" fmla="*/ 4049951 h 6839191"/>
              <a:gd name="connsiteX6838" fmla="*/ 9176602 w 12192439"/>
              <a:gd name="connsiteY6838" fmla="*/ 4009648 h 6839191"/>
              <a:gd name="connsiteX6839" fmla="*/ 9188692 w 12192439"/>
              <a:gd name="connsiteY6839" fmla="*/ 4024654 h 6839191"/>
              <a:gd name="connsiteX6840" fmla="*/ 9175505 w 12192439"/>
              <a:gd name="connsiteY6840" fmla="*/ 4064102 h 6839191"/>
              <a:gd name="connsiteX6841" fmla="*/ 9161925 w 12192439"/>
              <a:gd name="connsiteY6841" fmla="*/ 4049951 h 6839191"/>
              <a:gd name="connsiteX6842" fmla="*/ 9159249 w 12192439"/>
              <a:gd name="connsiteY6842" fmla="*/ 4047230 h 6839191"/>
              <a:gd name="connsiteX6843" fmla="*/ 9144988 w 12192439"/>
              <a:gd name="connsiteY6843" fmla="*/ 4033628 h 6839191"/>
              <a:gd name="connsiteX6844" fmla="*/ 9161201 w 12192439"/>
              <a:gd name="connsiteY6844" fmla="*/ 3992117 h 6839191"/>
              <a:gd name="connsiteX6845" fmla="*/ 9174014 w 12192439"/>
              <a:gd name="connsiteY6845" fmla="*/ 4006598 h 6839191"/>
              <a:gd name="connsiteX6846" fmla="*/ 9159249 w 12192439"/>
              <a:gd name="connsiteY6846" fmla="*/ 4047230 h 6839191"/>
              <a:gd name="connsiteX6847" fmla="*/ 9162166 w 12192439"/>
              <a:gd name="connsiteY6847" fmla="*/ 3989638 h 6839191"/>
              <a:gd name="connsiteX6848" fmla="*/ 9177919 w 12192439"/>
              <a:gd name="connsiteY6848" fmla="*/ 3948589 h 6839191"/>
              <a:gd name="connsiteX6849" fmla="*/ 9189306 w 12192439"/>
              <a:gd name="connsiteY6849" fmla="*/ 3963705 h 6839191"/>
              <a:gd name="connsiteX6850" fmla="*/ 9174957 w 12192439"/>
              <a:gd name="connsiteY6850" fmla="*/ 4003965 h 6839191"/>
              <a:gd name="connsiteX6851" fmla="*/ 9162166 w 12192439"/>
              <a:gd name="connsiteY6851" fmla="*/ 3989638 h 6839191"/>
              <a:gd name="connsiteX6852" fmla="*/ 9159467 w 12192439"/>
              <a:gd name="connsiteY6852" fmla="*/ 3986786 h 6839191"/>
              <a:gd name="connsiteX6853" fmla="*/ 9146062 w 12192439"/>
              <a:gd name="connsiteY6853" fmla="*/ 3973227 h 6839191"/>
              <a:gd name="connsiteX6854" fmla="*/ 9163373 w 12192439"/>
              <a:gd name="connsiteY6854" fmla="*/ 3931037 h 6839191"/>
              <a:gd name="connsiteX6855" fmla="*/ 9175352 w 12192439"/>
              <a:gd name="connsiteY6855" fmla="*/ 3945320 h 6839191"/>
              <a:gd name="connsiteX6856" fmla="*/ 9159467 w 12192439"/>
              <a:gd name="connsiteY6856" fmla="*/ 3986786 h 6839191"/>
              <a:gd name="connsiteX6857" fmla="*/ 9173531 w 12192439"/>
              <a:gd name="connsiteY6857" fmla="*/ 3939462 h 6839191"/>
              <a:gd name="connsiteX6858" fmla="*/ 9164294 w 12192439"/>
              <a:gd name="connsiteY6858" fmla="*/ 3928711 h 6839191"/>
              <a:gd name="connsiteX6859" fmla="*/ 9180990 w 12192439"/>
              <a:gd name="connsiteY6859" fmla="*/ 3887267 h 6839191"/>
              <a:gd name="connsiteX6860" fmla="*/ 9191566 w 12192439"/>
              <a:gd name="connsiteY6860" fmla="*/ 3902142 h 6839191"/>
              <a:gd name="connsiteX6861" fmla="*/ 9176296 w 12192439"/>
              <a:gd name="connsiteY6861" fmla="*/ 3942862 h 6839191"/>
              <a:gd name="connsiteX6862" fmla="*/ 9173531 w 12192439"/>
              <a:gd name="connsiteY6862" fmla="*/ 3939462 h 6839191"/>
              <a:gd name="connsiteX6863" fmla="*/ 9161596 w 12192439"/>
              <a:gd name="connsiteY6863" fmla="*/ 3925684 h 6839191"/>
              <a:gd name="connsiteX6864" fmla="*/ 9148783 w 12192439"/>
              <a:gd name="connsiteY6864" fmla="*/ 3912168 h 6839191"/>
              <a:gd name="connsiteX6865" fmla="*/ 9166949 w 12192439"/>
              <a:gd name="connsiteY6865" fmla="*/ 3869649 h 6839191"/>
              <a:gd name="connsiteX6866" fmla="*/ 9178402 w 12192439"/>
              <a:gd name="connsiteY6866" fmla="*/ 3883888 h 6839191"/>
              <a:gd name="connsiteX6867" fmla="*/ 9161596 w 12192439"/>
              <a:gd name="connsiteY6867" fmla="*/ 3925684 h 6839191"/>
              <a:gd name="connsiteX6868" fmla="*/ 9167870 w 12192439"/>
              <a:gd name="connsiteY6868" fmla="*/ 3867455 h 6839191"/>
              <a:gd name="connsiteX6869" fmla="*/ 9185334 w 12192439"/>
              <a:gd name="connsiteY6869" fmla="*/ 3825813 h 6839191"/>
              <a:gd name="connsiteX6870" fmla="*/ 9195427 w 12192439"/>
              <a:gd name="connsiteY6870" fmla="*/ 3840644 h 6839191"/>
              <a:gd name="connsiteX6871" fmla="*/ 9179323 w 12192439"/>
              <a:gd name="connsiteY6871" fmla="*/ 3881540 h 6839191"/>
              <a:gd name="connsiteX6872" fmla="*/ 9167870 w 12192439"/>
              <a:gd name="connsiteY6872" fmla="*/ 3867455 h 6839191"/>
              <a:gd name="connsiteX6873" fmla="*/ 9165128 w 12192439"/>
              <a:gd name="connsiteY6873" fmla="*/ 3864296 h 6839191"/>
              <a:gd name="connsiteX6874" fmla="*/ 9152864 w 12192439"/>
              <a:gd name="connsiteY6874" fmla="*/ 3850956 h 6839191"/>
              <a:gd name="connsiteX6875" fmla="*/ 9171776 w 12192439"/>
              <a:gd name="connsiteY6875" fmla="*/ 3808305 h 6839191"/>
              <a:gd name="connsiteX6876" fmla="*/ 9182746 w 12192439"/>
              <a:gd name="connsiteY6876" fmla="*/ 3822259 h 6839191"/>
              <a:gd name="connsiteX6877" fmla="*/ 9165128 w 12192439"/>
              <a:gd name="connsiteY6877" fmla="*/ 3864296 h 6839191"/>
              <a:gd name="connsiteX6878" fmla="*/ 9172785 w 12192439"/>
              <a:gd name="connsiteY6878" fmla="*/ 3806001 h 6839191"/>
              <a:gd name="connsiteX6879" fmla="*/ 9190995 w 12192439"/>
              <a:gd name="connsiteY6879" fmla="*/ 3764184 h 6839191"/>
              <a:gd name="connsiteX6880" fmla="*/ 9200648 w 12192439"/>
              <a:gd name="connsiteY6880" fmla="*/ 3778686 h 6839191"/>
              <a:gd name="connsiteX6881" fmla="*/ 9183733 w 12192439"/>
              <a:gd name="connsiteY6881" fmla="*/ 3819867 h 6839191"/>
              <a:gd name="connsiteX6882" fmla="*/ 9172785 w 12192439"/>
              <a:gd name="connsiteY6882" fmla="*/ 3806001 h 6839191"/>
              <a:gd name="connsiteX6883" fmla="*/ 9170020 w 12192439"/>
              <a:gd name="connsiteY6883" fmla="*/ 3802754 h 6839191"/>
              <a:gd name="connsiteX6884" fmla="*/ 9158305 w 12192439"/>
              <a:gd name="connsiteY6884" fmla="*/ 3789876 h 6839191"/>
              <a:gd name="connsiteX6885" fmla="*/ 9177941 w 12192439"/>
              <a:gd name="connsiteY6885" fmla="*/ 3747005 h 6839191"/>
              <a:gd name="connsiteX6886" fmla="*/ 9188384 w 12192439"/>
              <a:gd name="connsiteY6886" fmla="*/ 3760520 h 6839191"/>
              <a:gd name="connsiteX6887" fmla="*/ 9170020 w 12192439"/>
              <a:gd name="connsiteY6887" fmla="*/ 3802754 h 6839191"/>
              <a:gd name="connsiteX6888" fmla="*/ 9179016 w 12192439"/>
              <a:gd name="connsiteY6888" fmla="*/ 3744679 h 6839191"/>
              <a:gd name="connsiteX6889" fmla="*/ 9197862 w 12192439"/>
              <a:gd name="connsiteY6889" fmla="*/ 3702774 h 6839191"/>
              <a:gd name="connsiteX6890" fmla="*/ 9207033 w 12192439"/>
              <a:gd name="connsiteY6890" fmla="*/ 3716794 h 6839191"/>
              <a:gd name="connsiteX6891" fmla="*/ 9189481 w 12192439"/>
              <a:gd name="connsiteY6891" fmla="*/ 3757997 h 6839191"/>
              <a:gd name="connsiteX6892" fmla="*/ 9179016 w 12192439"/>
              <a:gd name="connsiteY6892" fmla="*/ 3744679 h 6839191"/>
              <a:gd name="connsiteX6893" fmla="*/ 9199135 w 12192439"/>
              <a:gd name="connsiteY6893" fmla="*/ 3699922 h 6839191"/>
              <a:gd name="connsiteX6894" fmla="*/ 9217147 w 12192439"/>
              <a:gd name="connsiteY6894" fmla="*/ 3659048 h 6839191"/>
              <a:gd name="connsiteX6895" fmla="*/ 9225046 w 12192439"/>
              <a:gd name="connsiteY6895" fmla="*/ 3673572 h 6839191"/>
              <a:gd name="connsiteX6896" fmla="*/ 9208283 w 12192439"/>
              <a:gd name="connsiteY6896" fmla="*/ 3713788 h 6839191"/>
              <a:gd name="connsiteX6897" fmla="*/ 9199135 w 12192439"/>
              <a:gd name="connsiteY6897" fmla="*/ 3699922 h 6839191"/>
              <a:gd name="connsiteX6898" fmla="*/ 9196459 w 12192439"/>
              <a:gd name="connsiteY6898" fmla="*/ 3696236 h 6839191"/>
              <a:gd name="connsiteX6899" fmla="*/ 9186234 w 12192439"/>
              <a:gd name="connsiteY6899" fmla="*/ 3683116 h 6839191"/>
              <a:gd name="connsiteX6900" fmla="*/ 9205717 w 12192439"/>
              <a:gd name="connsiteY6900" fmla="*/ 3641167 h 6839191"/>
              <a:gd name="connsiteX6901" fmla="*/ 9214668 w 12192439"/>
              <a:gd name="connsiteY6901" fmla="*/ 3654857 h 6839191"/>
              <a:gd name="connsiteX6902" fmla="*/ 9196459 w 12192439"/>
              <a:gd name="connsiteY6902" fmla="*/ 3696236 h 6839191"/>
              <a:gd name="connsiteX6903" fmla="*/ 9183339 w 12192439"/>
              <a:gd name="connsiteY6903" fmla="*/ 3679803 h 6839191"/>
              <a:gd name="connsiteX6904" fmla="*/ 9172061 w 12192439"/>
              <a:gd name="connsiteY6904" fmla="*/ 3667692 h 6839191"/>
              <a:gd name="connsiteX6905" fmla="*/ 9192948 w 12192439"/>
              <a:gd name="connsiteY6905" fmla="*/ 3624668 h 6839191"/>
              <a:gd name="connsiteX6906" fmla="*/ 9203018 w 12192439"/>
              <a:gd name="connsiteY6906" fmla="*/ 3637349 h 6839191"/>
              <a:gd name="connsiteX6907" fmla="*/ 9183339 w 12192439"/>
              <a:gd name="connsiteY6907" fmla="*/ 3679803 h 6839191"/>
              <a:gd name="connsiteX6908" fmla="*/ 9194154 w 12192439"/>
              <a:gd name="connsiteY6908" fmla="*/ 3622145 h 6839191"/>
              <a:gd name="connsiteX6909" fmla="*/ 9214208 w 12192439"/>
              <a:gd name="connsiteY6909" fmla="*/ 3580108 h 6839191"/>
              <a:gd name="connsiteX6910" fmla="*/ 9223005 w 12192439"/>
              <a:gd name="connsiteY6910" fmla="*/ 3593382 h 6839191"/>
              <a:gd name="connsiteX6911" fmla="*/ 9204203 w 12192439"/>
              <a:gd name="connsiteY6911" fmla="*/ 3634760 h 6839191"/>
              <a:gd name="connsiteX6912" fmla="*/ 9194154 w 12192439"/>
              <a:gd name="connsiteY6912" fmla="*/ 3622145 h 6839191"/>
              <a:gd name="connsiteX6913" fmla="*/ 9215612 w 12192439"/>
              <a:gd name="connsiteY6913" fmla="*/ 3577146 h 6839191"/>
              <a:gd name="connsiteX6914" fmla="*/ 9234810 w 12192439"/>
              <a:gd name="connsiteY6914" fmla="*/ 3536075 h 6839191"/>
              <a:gd name="connsiteX6915" fmla="*/ 9242378 w 12192439"/>
              <a:gd name="connsiteY6915" fmla="*/ 3549787 h 6839191"/>
              <a:gd name="connsiteX6916" fmla="*/ 9224432 w 12192439"/>
              <a:gd name="connsiteY6916" fmla="*/ 3590179 h 6839191"/>
              <a:gd name="connsiteX6917" fmla="*/ 9215612 w 12192439"/>
              <a:gd name="connsiteY6917" fmla="*/ 3577146 h 6839191"/>
              <a:gd name="connsiteX6918" fmla="*/ 9212847 w 12192439"/>
              <a:gd name="connsiteY6918" fmla="*/ 3573351 h 6839191"/>
              <a:gd name="connsiteX6919" fmla="*/ 9202909 w 12192439"/>
              <a:gd name="connsiteY6919" fmla="*/ 3561371 h 6839191"/>
              <a:gd name="connsiteX6920" fmla="*/ 9223576 w 12192439"/>
              <a:gd name="connsiteY6920" fmla="*/ 3519137 h 6839191"/>
              <a:gd name="connsiteX6921" fmla="*/ 9232243 w 12192439"/>
              <a:gd name="connsiteY6921" fmla="*/ 3531775 h 6839191"/>
              <a:gd name="connsiteX6922" fmla="*/ 9212847 w 12192439"/>
              <a:gd name="connsiteY6922" fmla="*/ 3573351 h 6839191"/>
              <a:gd name="connsiteX6923" fmla="*/ 9199815 w 12192439"/>
              <a:gd name="connsiteY6923" fmla="*/ 3557905 h 6839191"/>
              <a:gd name="connsiteX6924" fmla="*/ 9188889 w 12192439"/>
              <a:gd name="connsiteY6924" fmla="*/ 3547220 h 6839191"/>
              <a:gd name="connsiteX6925" fmla="*/ 9210961 w 12192439"/>
              <a:gd name="connsiteY6925" fmla="*/ 3503911 h 6839191"/>
              <a:gd name="connsiteX6926" fmla="*/ 9220658 w 12192439"/>
              <a:gd name="connsiteY6926" fmla="*/ 3515232 h 6839191"/>
              <a:gd name="connsiteX6927" fmla="*/ 9199815 w 12192439"/>
              <a:gd name="connsiteY6927" fmla="*/ 3557905 h 6839191"/>
              <a:gd name="connsiteX6928" fmla="*/ 9212386 w 12192439"/>
              <a:gd name="connsiteY6928" fmla="*/ 3501081 h 6839191"/>
              <a:gd name="connsiteX6929" fmla="*/ 9233646 w 12192439"/>
              <a:gd name="connsiteY6929" fmla="*/ 3458583 h 6839191"/>
              <a:gd name="connsiteX6930" fmla="*/ 9242093 w 12192439"/>
              <a:gd name="connsiteY6930" fmla="*/ 3470453 h 6839191"/>
              <a:gd name="connsiteX6931" fmla="*/ 9222106 w 12192439"/>
              <a:gd name="connsiteY6931" fmla="*/ 3512248 h 6839191"/>
              <a:gd name="connsiteX6932" fmla="*/ 9212386 w 12192439"/>
              <a:gd name="connsiteY6932" fmla="*/ 3501081 h 6839191"/>
              <a:gd name="connsiteX6933" fmla="*/ 9235160 w 12192439"/>
              <a:gd name="connsiteY6933" fmla="*/ 3455533 h 6839191"/>
              <a:gd name="connsiteX6934" fmla="*/ 9255498 w 12192439"/>
              <a:gd name="connsiteY6934" fmla="*/ 3414045 h 6839191"/>
              <a:gd name="connsiteX6935" fmla="*/ 9262739 w 12192439"/>
              <a:gd name="connsiteY6935" fmla="*/ 3426441 h 6839191"/>
              <a:gd name="connsiteX6936" fmla="*/ 9243651 w 12192439"/>
              <a:gd name="connsiteY6936" fmla="*/ 3467205 h 6839191"/>
              <a:gd name="connsiteX6937" fmla="*/ 9235160 w 12192439"/>
              <a:gd name="connsiteY6937" fmla="*/ 3455533 h 6839191"/>
              <a:gd name="connsiteX6938" fmla="*/ 9232155 w 12192439"/>
              <a:gd name="connsiteY6938" fmla="*/ 3451847 h 6839191"/>
              <a:gd name="connsiteX6939" fmla="*/ 9222282 w 12192439"/>
              <a:gd name="connsiteY6939" fmla="*/ 3441119 h 6839191"/>
              <a:gd name="connsiteX6940" fmla="*/ 9244111 w 12192439"/>
              <a:gd name="connsiteY6940" fmla="*/ 3398424 h 6839191"/>
              <a:gd name="connsiteX6941" fmla="*/ 9252734 w 12192439"/>
              <a:gd name="connsiteY6941" fmla="*/ 3409876 h 6839191"/>
              <a:gd name="connsiteX6942" fmla="*/ 9232155 w 12192439"/>
              <a:gd name="connsiteY6942" fmla="*/ 3451847 h 6839191"/>
              <a:gd name="connsiteX6943" fmla="*/ 9245692 w 12192439"/>
              <a:gd name="connsiteY6943" fmla="*/ 3395352 h 6839191"/>
              <a:gd name="connsiteX6944" fmla="*/ 9266600 w 12192439"/>
              <a:gd name="connsiteY6944" fmla="*/ 3353645 h 6839191"/>
              <a:gd name="connsiteX6945" fmla="*/ 9273972 w 12192439"/>
              <a:gd name="connsiteY6945" fmla="*/ 3365646 h 6839191"/>
              <a:gd name="connsiteX6946" fmla="*/ 9254336 w 12192439"/>
              <a:gd name="connsiteY6946" fmla="*/ 3406585 h 6839191"/>
              <a:gd name="connsiteX6947" fmla="*/ 9245692 w 12192439"/>
              <a:gd name="connsiteY6947" fmla="*/ 3395352 h 6839191"/>
              <a:gd name="connsiteX6948" fmla="*/ 9268268 w 12192439"/>
              <a:gd name="connsiteY6948" fmla="*/ 3350288 h 6839191"/>
              <a:gd name="connsiteX6949" fmla="*/ 9288211 w 12192439"/>
              <a:gd name="connsiteY6949" fmla="*/ 3309721 h 6839191"/>
              <a:gd name="connsiteX6950" fmla="*/ 9294354 w 12192439"/>
              <a:gd name="connsiteY6950" fmla="*/ 3322205 h 6839191"/>
              <a:gd name="connsiteX6951" fmla="*/ 9275705 w 12192439"/>
              <a:gd name="connsiteY6951" fmla="*/ 3362004 h 6839191"/>
              <a:gd name="connsiteX6952" fmla="*/ 9268268 w 12192439"/>
              <a:gd name="connsiteY6952" fmla="*/ 3350288 h 6839191"/>
              <a:gd name="connsiteX6953" fmla="*/ 9265350 w 12192439"/>
              <a:gd name="connsiteY6953" fmla="*/ 3346229 h 6839191"/>
              <a:gd name="connsiteX6954" fmla="*/ 9256662 w 12192439"/>
              <a:gd name="connsiteY6954" fmla="*/ 3335720 h 6839191"/>
              <a:gd name="connsiteX6955" fmla="*/ 9278141 w 12192439"/>
              <a:gd name="connsiteY6955" fmla="*/ 3293749 h 6839191"/>
              <a:gd name="connsiteX6956" fmla="*/ 9285556 w 12192439"/>
              <a:gd name="connsiteY6956" fmla="*/ 3305048 h 6839191"/>
              <a:gd name="connsiteX6957" fmla="*/ 9265350 w 12192439"/>
              <a:gd name="connsiteY6957" fmla="*/ 3346229 h 6839191"/>
              <a:gd name="connsiteX6958" fmla="*/ 9253371 w 12192439"/>
              <a:gd name="connsiteY6958" fmla="*/ 3332253 h 6839191"/>
              <a:gd name="connsiteX6959" fmla="*/ 9243234 w 12192439"/>
              <a:gd name="connsiteY6959" fmla="*/ 3323016 h 6839191"/>
              <a:gd name="connsiteX6960" fmla="*/ 9266250 w 12192439"/>
              <a:gd name="connsiteY6960" fmla="*/ 3279729 h 6839191"/>
              <a:gd name="connsiteX6961" fmla="*/ 9275091 w 12192439"/>
              <a:gd name="connsiteY6961" fmla="*/ 3289755 h 6839191"/>
              <a:gd name="connsiteX6962" fmla="*/ 9253371 w 12192439"/>
              <a:gd name="connsiteY6962" fmla="*/ 3332253 h 6839191"/>
              <a:gd name="connsiteX6963" fmla="*/ 9267895 w 12192439"/>
              <a:gd name="connsiteY6963" fmla="*/ 3276614 h 6839191"/>
              <a:gd name="connsiteX6964" fmla="*/ 9289966 w 12192439"/>
              <a:gd name="connsiteY6964" fmla="*/ 3234314 h 6839191"/>
              <a:gd name="connsiteX6965" fmla="*/ 9297535 w 12192439"/>
              <a:gd name="connsiteY6965" fmla="*/ 3244954 h 6839191"/>
              <a:gd name="connsiteX6966" fmla="*/ 9276780 w 12192439"/>
              <a:gd name="connsiteY6966" fmla="*/ 3286443 h 6839191"/>
              <a:gd name="connsiteX6967" fmla="*/ 9267895 w 12192439"/>
              <a:gd name="connsiteY6967" fmla="*/ 3276614 h 6839191"/>
              <a:gd name="connsiteX6968" fmla="*/ 9264428 w 12192439"/>
              <a:gd name="connsiteY6968" fmla="*/ 3273301 h 6839191"/>
              <a:gd name="connsiteX6969" fmla="*/ 9254116 w 12192439"/>
              <a:gd name="connsiteY6969" fmla="*/ 3264876 h 6839191"/>
              <a:gd name="connsiteX6970" fmla="*/ 9277724 w 12192439"/>
              <a:gd name="connsiteY6970" fmla="*/ 3221237 h 6839191"/>
              <a:gd name="connsiteX6971" fmla="*/ 9286741 w 12192439"/>
              <a:gd name="connsiteY6971" fmla="*/ 3230474 h 6839191"/>
              <a:gd name="connsiteX6972" fmla="*/ 9264428 w 12192439"/>
              <a:gd name="connsiteY6972" fmla="*/ 3273301 h 6839191"/>
              <a:gd name="connsiteX6973" fmla="*/ 9279414 w 12192439"/>
              <a:gd name="connsiteY6973" fmla="*/ 3218100 h 6839191"/>
              <a:gd name="connsiteX6974" fmla="*/ 9302055 w 12192439"/>
              <a:gd name="connsiteY6974" fmla="*/ 3175449 h 6839191"/>
              <a:gd name="connsiteX6975" fmla="*/ 9309799 w 12192439"/>
              <a:gd name="connsiteY6975" fmla="*/ 3185366 h 6839191"/>
              <a:gd name="connsiteX6976" fmla="*/ 9288452 w 12192439"/>
              <a:gd name="connsiteY6976" fmla="*/ 3227161 h 6839191"/>
              <a:gd name="connsiteX6977" fmla="*/ 9279414 w 12192439"/>
              <a:gd name="connsiteY6977" fmla="*/ 3218100 h 6839191"/>
              <a:gd name="connsiteX6978" fmla="*/ 9303832 w 12192439"/>
              <a:gd name="connsiteY6978" fmla="*/ 3172092 h 6839191"/>
              <a:gd name="connsiteX6979" fmla="*/ 9325443 w 12192439"/>
              <a:gd name="connsiteY6979" fmla="*/ 3130538 h 6839191"/>
              <a:gd name="connsiteX6980" fmla="*/ 9331915 w 12192439"/>
              <a:gd name="connsiteY6980" fmla="*/ 3141135 h 6839191"/>
              <a:gd name="connsiteX6981" fmla="*/ 9331082 w 12192439"/>
              <a:gd name="connsiteY6981" fmla="*/ 3142802 h 6839191"/>
              <a:gd name="connsiteX6982" fmla="*/ 9311621 w 12192439"/>
              <a:gd name="connsiteY6982" fmla="*/ 3181745 h 6839191"/>
              <a:gd name="connsiteX6983" fmla="*/ 9303832 w 12192439"/>
              <a:gd name="connsiteY6983" fmla="*/ 3172092 h 6839191"/>
              <a:gd name="connsiteX6984" fmla="*/ 9287136 w 12192439"/>
              <a:gd name="connsiteY6984" fmla="*/ 3157239 h 6839191"/>
              <a:gd name="connsiteX6985" fmla="*/ 9281738 w 12192439"/>
              <a:gd name="connsiteY6985" fmla="*/ 3153663 h 6839191"/>
              <a:gd name="connsiteX6986" fmla="*/ 9276209 w 12192439"/>
              <a:gd name="connsiteY6986" fmla="*/ 3150437 h 6839191"/>
              <a:gd name="connsiteX6987" fmla="*/ 9301067 w 12192439"/>
              <a:gd name="connsiteY6987" fmla="*/ 3106031 h 6839191"/>
              <a:gd name="connsiteX6988" fmla="*/ 9310722 w 12192439"/>
              <a:gd name="connsiteY6988" fmla="*/ 3113666 h 6839191"/>
              <a:gd name="connsiteX6989" fmla="*/ 9287136 w 12192439"/>
              <a:gd name="connsiteY6989" fmla="*/ 3157239 h 6839191"/>
              <a:gd name="connsiteX6990" fmla="*/ 9302845 w 12192439"/>
              <a:gd name="connsiteY6990" fmla="*/ 3102828 h 6839191"/>
              <a:gd name="connsiteX6991" fmla="*/ 9326737 w 12192439"/>
              <a:gd name="connsiteY6991" fmla="*/ 3059365 h 6839191"/>
              <a:gd name="connsiteX6992" fmla="*/ 9335030 w 12192439"/>
              <a:gd name="connsiteY6992" fmla="*/ 3067768 h 6839191"/>
              <a:gd name="connsiteX6993" fmla="*/ 9312477 w 12192439"/>
              <a:gd name="connsiteY6993" fmla="*/ 3110353 h 6839191"/>
              <a:gd name="connsiteX6994" fmla="*/ 9302845 w 12192439"/>
              <a:gd name="connsiteY6994" fmla="*/ 3102828 h 6839191"/>
              <a:gd name="connsiteX6995" fmla="*/ 9298720 w 12192439"/>
              <a:gd name="connsiteY6995" fmla="*/ 3100195 h 6839191"/>
              <a:gd name="connsiteX6996" fmla="*/ 9287179 w 12192439"/>
              <a:gd name="connsiteY6996" fmla="*/ 3093898 h 6839191"/>
              <a:gd name="connsiteX6997" fmla="*/ 9312564 w 12192439"/>
              <a:gd name="connsiteY6997" fmla="*/ 3049207 h 6839191"/>
              <a:gd name="connsiteX6998" fmla="*/ 9316163 w 12192439"/>
              <a:gd name="connsiteY6998" fmla="*/ 3051379 h 6839191"/>
              <a:gd name="connsiteX6999" fmla="*/ 9322898 w 12192439"/>
              <a:gd name="connsiteY6999" fmla="*/ 3056140 h 6839191"/>
              <a:gd name="connsiteX7000" fmla="*/ 9298720 w 12192439"/>
              <a:gd name="connsiteY7000" fmla="*/ 3100195 h 6839191"/>
              <a:gd name="connsiteX7001" fmla="*/ 9318159 w 12192439"/>
              <a:gd name="connsiteY7001" fmla="*/ 3048219 h 6839191"/>
              <a:gd name="connsiteX7002" fmla="*/ 9314407 w 12192439"/>
              <a:gd name="connsiteY7002" fmla="*/ 3045938 h 6839191"/>
              <a:gd name="connsiteX7003" fmla="*/ 9338958 w 12192439"/>
              <a:gd name="connsiteY7003" fmla="*/ 3002014 h 6839191"/>
              <a:gd name="connsiteX7004" fmla="*/ 9347865 w 12192439"/>
              <a:gd name="connsiteY7004" fmla="*/ 3009846 h 6839191"/>
              <a:gd name="connsiteX7005" fmla="*/ 9340515 w 12192439"/>
              <a:gd name="connsiteY7005" fmla="*/ 3023581 h 6839191"/>
              <a:gd name="connsiteX7006" fmla="*/ 9324719 w 12192439"/>
              <a:gd name="connsiteY7006" fmla="*/ 3052827 h 6839191"/>
              <a:gd name="connsiteX7007" fmla="*/ 9318159 w 12192439"/>
              <a:gd name="connsiteY7007" fmla="*/ 3048219 h 6839191"/>
              <a:gd name="connsiteX7008" fmla="*/ 9310063 w 12192439"/>
              <a:gd name="connsiteY7008" fmla="*/ 3043480 h 6839191"/>
              <a:gd name="connsiteX7009" fmla="*/ 9298829 w 12192439"/>
              <a:gd name="connsiteY7009" fmla="*/ 3037974 h 6839191"/>
              <a:gd name="connsiteX7010" fmla="*/ 9324697 w 12192439"/>
              <a:gd name="connsiteY7010" fmla="*/ 2993106 h 6839191"/>
              <a:gd name="connsiteX7011" fmla="*/ 9334307 w 12192439"/>
              <a:gd name="connsiteY7011" fmla="*/ 2998723 h 6839191"/>
              <a:gd name="connsiteX7012" fmla="*/ 9334833 w 12192439"/>
              <a:gd name="connsiteY7012" fmla="*/ 2999096 h 6839191"/>
              <a:gd name="connsiteX7013" fmla="*/ 9310063 w 12192439"/>
              <a:gd name="connsiteY7013" fmla="*/ 3043480 h 6839191"/>
              <a:gd name="connsiteX7014" fmla="*/ 9346724 w 12192439"/>
              <a:gd name="connsiteY7014" fmla="*/ 2943961 h 6839191"/>
              <a:gd name="connsiteX7015" fmla="*/ 9322065 w 12192439"/>
              <a:gd name="connsiteY7015" fmla="*/ 2987446 h 6839191"/>
              <a:gd name="connsiteX7016" fmla="*/ 9310655 w 12192439"/>
              <a:gd name="connsiteY7016" fmla="*/ 2982400 h 6839191"/>
              <a:gd name="connsiteX7017" fmla="*/ 9336983 w 12192439"/>
              <a:gd name="connsiteY7017" fmla="*/ 2937357 h 6839191"/>
              <a:gd name="connsiteX7018" fmla="*/ 9347317 w 12192439"/>
              <a:gd name="connsiteY7018" fmla="*/ 2942886 h 6839191"/>
              <a:gd name="connsiteX7019" fmla="*/ 9346724 w 12192439"/>
              <a:gd name="connsiteY7019" fmla="*/ 2943961 h 6839191"/>
              <a:gd name="connsiteX7020" fmla="*/ 9338958 w 12192439"/>
              <a:gd name="connsiteY7020" fmla="*/ 2933934 h 6839191"/>
              <a:gd name="connsiteX7021" fmla="*/ 9364452 w 12192439"/>
              <a:gd name="connsiteY7021" fmla="*/ 2889572 h 6839191"/>
              <a:gd name="connsiteX7022" fmla="*/ 9370573 w 12192439"/>
              <a:gd name="connsiteY7022" fmla="*/ 2893412 h 6839191"/>
              <a:gd name="connsiteX7023" fmla="*/ 9373623 w 12192439"/>
              <a:gd name="connsiteY7023" fmla="*/ 2895562 h 6839191"/>
              <a:gd name="connsiteX7024" fmla="*/ 9349247 w 12192439"/>
              <a:gd name="connsiteY7024" fmla="*/ 2939441 h 6839191"/>
              <a:gd name="connsiteX7025" fmla="*/ 9338958 w 12192439"/>
              <a:gd name="connsiteY7025" fmla="*/ 2933934 h 6839191"/>
              <a:gd name="connsiteX7026" fmla="*/ 5944001 w 12192439"/>
              <a:gd name="connsiteY7026" fmla="*/ 3842290 h 6839191"/>
              <a:gd name="connsiteX7027" fmla="*/ 5922960 w 12192439"/>
              <a:gd name="connsiteY7027" fmla="*/ 3843299 h 6839191"/>
              <a:gd name="connsiteX7028" fmla="*/ 5949310 w 12192439"/>
              <a:gd name="connsiteY7028" fmla="*/ 3832417 h 6839191"/>
              <a:gd name="connsiteX7029" fmla="*/ 5969297 w 12192439"/>
              <a:gd name="connsiteY7029" fmla="*/ 3831254 h 6839191"/>
              <a:gd name="connsiteX7030" fmla="*/ 5944001 w 12192439"/>
              <a:gd name="connsiteY7030" fmla="*/ 3842290 h 6839191"/>
              <a:gd name="connsiteX7031" fmla="*/ 5933535 w 12192439"/>
              <a:gd name="connsiteY7031" fmla="*/ 3846809 h 6839191"/>
              <a:gd name="connsiteX7032" fmla="*/ 5906637 w 12192439"/>
              <a:gd name="connsiteY7032" fmla="*/ 3858416 h 6839191"/>
              <a:gd name="connsiteX7033" fmla="*/ 5885026 w 12192439"/>
              <a:gd name="connsiteY7033" fmla="*/ 3858679 h 6839191"/>
              <a:gd name="connsiteX7034" fmla="*/ 5913044 w 12192439"/>
              <a:gd name="connsiteY7034" fmla="*/ 3847358 h 6839191"/>
              <a:gd name="connsiteX7035" fmla="*/ 5933535 w 12192439"/>
              <a:gd name="connsiteY7035" fmla="*/ 3846809 h 6839191"/>
              <a:gd name="connsiteX7036" fmla="*/ 5897049 w 12192439"/>
              <a:gd name="connsiteY7036" fmla="*/ 3862518 h 6839191"/>
              <a:gd name="connsiteX7037" fmla="*/ 5868615 w 12192439"/>
              <a:gd name="connsiteY7037" fmla="*/ 3874607 h 6839191"/>
              <a:gd name="connsiteX7038" fmla="*/ 5846500 w 12192439"/>
              <a:gd name="connsiteY7038" fmla="*/ 3873949 h 6839191"/>
              <a:gd name="connsiteX7039" fmla="*/ 5876009 w 12192439"/>
              <a:gd name="connsiteY7039" fmla="*/ 3862277 h 6839191"/>
              <a:gd name="connsiteX7040" fmla="*/ 5897049 w 12192439"/>
              <a:gd name="connsiteY7040" fmla="*/ 3862518 h 6839191"/>
              <a:gd name="connsiteX7041" fmla="*/ 5834981 w 12192439"/>
              <a:gd name="connsiteY7041" fmla="*/ 3873072 h 6839191"/>
              <a:gd name="connsiteX7042" fmla="*/ 5815126 w 12192439"/>
              <a:gd name="connsiteY7042" fmla="*/ 3870395 h 6839191"/>
              <a:gd name="connsiteX7043" fmla="*/ 5845491 w 12192439"/>
              <a:gd name="connsiteY7043" fmla="*/ 3859557 h 6839191"/>
              <a:gd name="connsiteX7044" fmla="*/ 5864184 w 12192439"/>
              <a:gd name="connsiteY7044" fmla="*/ 3861597 h 6839191"/>
              <a:gd name="connsiteX7045" fmla="*/ 5834981 w 12192439"/>
              <a:gd name="connsiteY7045" fmla="*/ 3873072 h 6839191"/>
              <a:gd name="connsiteX7046" fmla="*/ 5808127 w 12192439"/>
              <a:gd name="connsiteY7046" fmla="*/ 3872852 h 6839191"/>
              <a:gd name="connsiteX7047" fmla="*/ 5827434 w 12192439"/>
              <a:gd name="connsiteY7047" fmla="*/ 3876012 h 6839191"/>
              <a:gd name="connsiteX7048" fmla="*/ 5797135 w 12192439"/>
              <a:gd name="connsiteY7048" fmla="*/ 3887640 h 6839191"/>
              <a:gd name="connsiteX7049" fmla="*/ 5776599 w 12192439"/>
              <a:gd name="connsiteY7049" fmla="*/ 3883712 h 6839191"/>
              <a:gd name="connsiteX7050" fmla="*/ 5808127 w 12192439"/>
              <a:gd name="connsiteY7050" fmla="*/ 3872852 h 6839191"/>
              <a:gd name="connsiteX7051" fmla="*/ 5771970 w 12192439"/>
              <a:gd name="connsiteY7051" fmla="*/ 3886323 h 6839191"/>
              <a:gd name="connsiteX7052" fmla="*/ 5790268 w 12192439"/>
              <a:gd name="connsiteY7052" fmla="*/ 3890251 h 6839191"/>
              <a:gd name="connsiteX7053" fmla="*/ 5758916 w 12192439"/>
              <a:gd name="connsiteY7053" fmla="*/ 3901988 h 6839191"/>
              <a:gd name="connsiteX7054" fmla="*/ 5737853 w 12192439"/>
              <a:gd name="connsiteY7054" fmla="*/ 3896679 h 6839191"/>
              <a:gd name="connsiteX7055" fmla="*/ 5770281 w 12192439"/>
              <a:gd name="connsiteY7055" fmla="*/ 3885863 h 6839191"/>
              <a:gd name="connsiteX7056" fmla="*/ 5771970 w 12192439"/>
              <a:gd name="connsiteY7056" fmla="*/ 3886323 h 6839191"/>
              <a:gd name="connsiteX7057" fmla="*/ 5730131 w 12192439"/>
              <a:gd name="connsiteY7057" fmla="*/ 3894046 h 6839191"/>
              <a:gd name="connsiteX7058" fmla="*/ 5712666 w 12192439"/>
              <a:gd name="connsiteY7058" fmla="*/ 3886499 h 6839191"/>
              <a:gd name="connsiteX7059" fmla="*/ 5745203 w 12192439"/>
              <a:gd name="connsiteY7059" fmla="*/ 3877196 h 6839191"/>
              <a:gd name="connsiteX7060" fmla="*/ 5762141 w 12192439"/>
              <a:gd name="connsiteY7060" fmla="*/ 3883449 h 6839191"/>
              <a:gd name="connsiteX7061" fmla="*/ 5730131 w 12192439"/>
              <a:gd name="connsiteY7061" fmla="*/ 3894046 h 6839191"/>
              <a:gd name="connsiteX7062" fmla="*/ 5724711 w 12192439"/>
              <a:gd name="connsiteY7062" fmla="*/ 3895823 h 6839191"/>
              <a:gd name="connsiteX7063" fmla="*/ 5692065 w 12192439"/>
              <a:gd name="connsiteY7063" fmla="*/ 3906288 h 6839191"/>
              <a:gd name="connsiteX7064" fmla="*/ 5674579 w 12192439"/>
              <a:gd name="connsiteY7064" fmla="*/ 3896920 h 6839191"/>
              <a:gd name="connsiteX7065" fmla="*/ 5707642 w 12192439"/>
              <a:gd name="connsiteY7065" fmla="*/ 3887903 h 6839191"/>
              <a:gd name="connsiteX7066" fmla="*/ 5724711 w 12192439"/>
              <a:gd name="connsiteY7066" fmla="*/ 3895823 h 6839191"/>
              <a:gd name="connsiteX7067" fmla="*/ 5669335 w 12192439"/>
              <a:gd name="connsiteY7067" fmla="*/ 3893322 h 6839191"/>
              <a:gd name="connsiteX7068" fmla="*/ 5655908 w 12192439"/>
              <a:gd name="connsiteY7068" fmla="*/ 3881606 h 6839191"/>
              <a:gd name="connsiteX7069" fmla="*/ 5688072 w 12192439"/>
              <a:gd name="connsiteY7069" fmla="*/ 3874563 h 6839191"/>
              <a:gd name="connsiteX7070" fmla="*/ 5701806 w 12192439"/>
              <a:gd name="connsiteY7070" fmla="*/ 3884524 h 6839191"/>
              <a:gd name="connsiteX7071" fmla="*/ 5669335 w 12192439"/>
              <a:gd name="connsiteY7071" fmla="*/ 3893322 h 6839191"/>
              <a:gd name="connsiteX7072" fmla="*/ 5665145 w 12192439"/>
              <a:gd name="connsiteY7072" fmla="*/ 3894441 h 6839191"/>
              <a:gd name="connsiteX7073" fmla="*/ 5632213 w 12192439"/>
              <a:gd name="connsiteY7073" fmla="*/ 3902997 h 6839191"/>
              <a:gd name="connsiteX7074" fmla="*/ 5619751 w 12192439"/>
              <a:gd name="connsiteY7074" fmla="*/ 3889110 h 6839191"/>
              <a:gd name="connsiteX7075" fmla="*/ 5652134 w 12192439"/>
              <a:gd name="connsiteY7075" fmla="*/ 3882396 h 6839191"/>
              <a:gd name="connsiteX7076" fmla="*/ 5665145 w 12192439"/>
              <a:gd name="connsiteY7076" fmla="*/ 3894441 h 6839191"/>
              <a:gd name="connsiteX7077" fmla="*/ 5616877 w 12192439"/>
              <a:gd name="connsiteY7077" fmla="*/ 3884897 h 6839191"/>
              <a:gd name="connsiteX7078" fmla="*/ 5609198 w 12192439"/>
              <a:gd name="connsiteY7078" fmla="*/ 3869408 h 6839191"/>
              <a:gd name="connsiteX7079" fmla="*/ 5639760 w 12192439"/>
              <a:gd name="connsiteY7079" fmla="*/ 3864756 h 6839191"/>
              <a:gd name="connsiteX7080" fmla="*/ 5648668 w 12192439"/>
              <a:gd name="connsiteY7080" fmla="*/ 3878315 h 6839191"/>
              <a:gd name="connsiteX7081" fmla="*/ 5616877 w 12192439"/>
              <a:gd name="connsiteY7081" fmla="*/ 3884897 h 6839191"/>
              <a:gd name="connsiteX7082" fmla="*/ 5607662 w 12192439"/>
              <a:gd name="connsiteY7082" fmla="*/ 3864954 h 6839191"/>
              <a:gd name="connsiteX7083" fmla="*/ 5603866 w 12192439"/>
              <a:gd name="connsiteY7083" fmla="*/ 3848718 h 6839191"/>
              <a:gd name="connsiteX7084" fmla="*/ 5632147 w 12192439"/>
              <a:gd name="connsiteY7084" fmla="*/ 3846064 h 6839191"/>
              <a:gd name="connsiteX7085" fmla="*/ 5637588 w 12192439"/>
              <a:gd name="connsiteY7085" fmla="*/ 3860434 h 6839191"/>
              <a:gd name="connsiteX7086" fmla="*/ 5607662 w 12192439"/>
              <a:gd name="connsiteY7086" fmla="*/ 3864954 h 6839191"/>
              <a:gd name="connsiteX7087" fmla="*/ 5604459 w 12192439"/>
              <a:gd name="connsiteY7087" fmla="*/ 3865436 h 6839191"/>
              <a:gd name="connsiteX7088" fmla="*/ 5575103 w 12192439"/>
              <a:gd name="connsiteY7088" fmla="*/ 3869627 h 6839191"/>
              <a:gd name="connsiteX7089" fmla="*/ 5572975 w 12192439"/>
              <a:gd name="connsiteY7089" fmla="*/ 3851439 h 6839191"/>
              <a:gd name="connsiteX7090" fmla="*/ 5600619 w 12192439"/>
              <a:gd name="connsiteY7090" fmla="*/ 3849003 h 6839191"/>
              <a:gd name="connsiteX7091" fmla="*/ 5604459 w 12192439"/>
              <a:gd name="connsiteY7091" fmla="*/ 3865436 h 6839191"/>
              <a:gd name="connsiteX7092" fmla="*/ 5571790 w 12192439"/>
              <a:gd name="connsiteY7092" fmla="*/ 3870110 h 6839191"/>
              <a:gd name="connsiteX7093" fmla="*/ 5548424 w 12192439"/>
              <a:gd name="connsiteY7093" fmla="*/ 3873335 h 6839191"/>
              <a:gd name="connsiteX7094" fmla="*/ 5542764 w 12192439"/>
              <a:gd name="connsiteY7094" fmla="*/ 3874125 h 6839191"/>
              <a:gd name="connsiteX7095" fmla="*/ 5542435 w 12192439"/>
              <a:gd name="connsiteY7095" fmla="*/ 3854050 h 6839191"/>
              <a:gd name="connsiteX7096" fmla="*/ 5544036 w 12192439"/>
              <a:gd name="connsiteY7096" fmla="*/ 3853918 h 6839191"/>
              <a:gd name="connsiteX7097" fmla="*/ 5569662 w 12192439"/>
              <a:gd name="connsiteY7097" fmla="*/ 3851724 h 6839191"/>
              <a:gd name="connsiteX7098" fmla="*/ 5571790 w 12192439"/>
              <a:gd name="connsiteY7098" fmla="*/ 3870110 h 6839191"/>
              <a:gd name="connsiteX7099" fmla="*/ 5543663 w 12192439"/>
              <a:gd name="connsiteY7099" fmla="*/ 3849420 h 6839191"/>
              <a:gd name="connsiteX7100" fmla="*/ 5542720 w 12192439"/>
              <a:gd name="connsiteY7100" fmla="*/ 3849486 h 6839191"/>
              <a:gd name="connsiteX7101" fmla="*/ 5545002 w 12192439"/>
              <a:gd name="connsiteY7101" fmla="*/ 3829740 h 6839191"/>
              <a:gd name="connsiteX7102" fmla="*/ 5570035 w 12192439"/>
              <a:gd name="connsiteY7102" fmla="*/ 3828994 h 6839191"/>
              <a:gd name="connsiteX7103" fmla="*/ 5569531 w 12192439"/>
              <a:gd name="connsiteY7103" fmla="*/ 3847204 h 6839191"/>
              <a:gd name="connsiteX7104" fmla="*/ 5543663 w 12192439"/>
              <a:gd name="connsiteY7104" fmla="*/ 3849420 h 6839191"/>
              <a:gd name="connsiteX7105" fmla="*/ 5542500 w 12192439"/>
              <a:gd name="connsiteY7105" fmla="*/ 3825374 h 6839191"/>
              <a:gd name="connsiteX7106" fmla="*/ 5538925 w 12192439"/>
              <a:gd name="connsiteY7106" fmla="*/ 3825484 h 6839191"/>
              <a:gd name="connsiteX7107" fmla="*/ 5518038 w 12192439"/>
              <a:gd name="connsiteY7107" fmla="*/ 3826340 h 6839191"/>
              <a:gd name="connsiteX7108" fmla="*/ 5523303 w 12192439"/>
              <a:gd name="connsiteY7108" fmla="*/ 3805716 h 6839191"/>
              <a:gd name="connsiteX7109" fmla="*/ 5534054 w 12192439"/>
              <a:gd name="connsiteY7109" fmla="*/ 3805891 h 6839191"/>
              <a:gd name="connsiteX7110" fmla="*/ 5546033 w 12192439"/>
              <a:gd name="connsiteY7110" fmla="*/ 3806221 h 6839191"/>
              <a:gd name="connsiteX7111" fmla="*/ 5542500 w 12192439"/>
              <a:gd name="connsiteY7111" fmla="*/ 3825374 h 6839191"/>
              <a:gd name="connsiteX7112" fmla="*/ 5498774 w 12192439"/>
              <a:gd name="connsiteY7112" fmla="*/ 3801416 h 6839191"/>
              <a:gd name="connsiteX7113" fmla="*/ 5498928 w 12192439"/>
              <a:gd name="connsiteY7113" fmla="*/ 3800955 h 6839191"/>
              <a:gd name="connsiteX7114" fmla="*/ 5505488 w 12192439"/>
              <a:gd name="connsiteY7114" fmla="*/ 3780354 h 6839191"/>
              <a:gd name="connsiteX7115" fmla="*/ 5526331 w 12192439"/>
              <a:gd name="connsiteY7115" fmla="*/ 3781692 h 6839191"/>
              <a:gd name="connsiteX7116" fmla="*/ 5521285 w 12192439"/>
              <a:gd name="connsiteY7116" fmla="*/ 3801372 h 6839191"/>
              <a:gd name="connsiteX7117" fmla="*/ 5498774 w 12192439"/>
              <a:gd name="connsiteY7117" fmla="*/ 3801416 h 6839191"/>
              <a:gd name="connsiteX7118" fmla="*/ 5496098 w 12192439"/>
              <a:gd name="connsiteY7118" fmla="*/ 3800012 h 6839191"/>
              <a:gd name="connsiteX7119" fmla="*/ 5495615 w 12192439"/>
              <a:gd name="connsiteY7119" fmla="*/ 3801482 h 6839191"/>
              <a:gd name="connsiteX7120" fmla="*/ 5472907 w 12192439"/>
              <a:gd name="connsiteY7120" fmla="*/ 3802074 h 6839191"/>
              <a:gd name="connsiteX7121" fmla="*/ 5473938 w 12192439"/>
              <a:gd name="connsiteY7121" fmla="*/ 3799375 h 6839191"/>
              <a:gd name="connsiteX7122" fmla="*/ 5481354 w 12192439"/>
              <a:gd name="connsiteY7122" fmla="*/ 3779498 h 6839191"/>
              <a:gd name="connsiteX7123" fmla="*/ 5502416 w 12192439"/>
              <a:gd name="connsiteY7123" fmla="*/ 3780200 h 6839191"/>
              <a:gd name="connsiteX7124" fmla="*/ 5496098 w 12192439"/>
              <a:gd name="connsiteY7124" fmla="*/ 3800012 h 6839191"/>
              <a:gd name="connsiteX7125" fmla="*/ 5482824 w 12192439"/>
              <a:gd name="connsiteY7125" fmla="*/ 3775285 h 6839191"/>
              <a:gd name="connsiteX7126" fmla="*/ 5488748 w 12192439"/>
              <a:gd name="connsiteY7126" fmla="*/ 3753872 h 6839191"/>
              <a:gd name="connsiteX7127" fmla="*/ 5507791 w 12192439"/>
              <a:gd name="connsiteY7127" fmla="*/ 3755759 h 6839191"/>
              <a:gd name="connsiteX7128" fmla="*/ 5503645 w 12192439"/>
              <a:gd name="connsiteY7128" fmla="*/ 3776031 h 6839191"/>
              <a:gd name="connsiteX7129" fmla="*/ 5482824 w 12192439"/>
              <a:gd name="connsiteY7129" fmla="*/ 3775285 h 6839191"/>
              <a:gd name="connsiteX7130" fmla="*/ 5467466 w 12192439"/>
              <a:gd name="connsiteY7130" fmla="*/ 3748256 h 6839191"/>
              <a:gd name="connsiteX7131" fmla="*/ 5472819 w 12192439"/>
              <a:gd name="connsiteY7131" fmla="*/ 3726491 h 6839191"/>
              <a:gd name="connsiteX7132" fmla="*/ 5490305 w 12192439"/>
              <a:gd name="connsiteY7132" fmla="*/ 3728795 h 6839191"/>
              <a:gd name="connsiteX7133" fmla="*/ 5486554 w 12192439"/>
              <a:gd name="connsiteY7133" fmla="*/ 3749550 h 6839191"/>
              <a:gd name="connsiteX7134" fmla="*/ 5467466 w 12192439"/>
              <a:gd name="connsiteY7134" fmla="*/ 3748256 h 6839191"/>
              <a:gd name="connsiteX7135" fmla="*/ 5471086 w 12192439"/>
              <a:gd name="connsiteY7135" fmla="*/ 3722235 h 6839191"/>
              <a:gd name="connsiteX7136" fmla="*/ 5453293 w 12192439"/>
              <a:gd name="connsiteY7136" fmla="*/ 3720458 h 6839191"/>
              <a:gd name="connsiteX7137" fmla="*/ 5460248 w 12192439"/>
              <a:gd name="connsiteY7137" fmla="*/ 3699110 h 6839191"/>
              <a:gd name="connsiteX7138" fmla="*/ 5460380 w 12192439"/>
              <a:gd name="connsiteY7138" fmla="*/ 3698715 h 6839191"/>
              <a:gd name="connsiteX7139" fmla="*/ 5476791 w 12192439"/>
              <a:gd name="connsiteY7139" fmla="*/ 3701436 h 6839191"/>
              <a:gd name="connsiteX7140" fmla="*/ 5471086 w 12192439"/>
              <a:gd name="connsiteY7140" fmla="*/ 3722235 h 6839191"/>
              <a:gd name="connsiteX7141" fmla="*/ 5450529 w 12192439"/>
              <a:gd name="connsiteY7141" fmla="*/ 3720194 h 6839191"/>
              <a:gd name="connsiteX7142" fmla="*/ 5432209 w 12192439"/>
              <a:gd name="connsiteY7142" fmla="*/ 3718856 h 6839191"/>
              <a:gd name="connsiteX7143" fmla="*/ 5440129 w 12192439"/>
              <a:gd name="connsiteY7143" fmla="*/ 3697574 h 6839191"/>
              <a:gd name="connsiteX7144" fmla="*/ 5440700 w 12192439"/>
              <a:gd name="connsiteY7144" fmla="*/ 3696039 h 6839191"/>
              <a:gd name="connsiteX7145" fmla="*/ 5457681 w 12192439"/>
              <a:gd name="connsiteY7145" fmla="*/ 3698320 h 6839191"/>
              <a:gd name="connsiteX7146" fmla="*/ 5450529 w 12192439"/>
              <a:gd name="connsiteY7146" fmla="*/ 3720194 h 6839191"/>
              <a:gd name="connsiteX7147" fmla="*/ 5442125 w 12192439"/>
              <a:gd name="connsiteY7147" fmla="*/ 3692243 h 6839191"/>
              <a:gd name="connsiteX7148" fmla="*/ 5450134 w 12192439"/>
              <a:gd name="connsiteY7148" fmla="*/ 3670654 h 6839191"/>
              <a:gd name="connsiteX7149" fmla="*/ 5465667 w 12192439"/>
              <a:gd name="connsiteY7149" fmla="*/ 3673813 h 6839191"/>
              <a:gd name="connsiteX7150" fmla="*/ 5458931 w 12192439"/>
              <a:gd name="connsiteY7150" fmla="*/ 3694525 h 6839191"/>
              <a:gd name="connsiteX7151" fmla="*/ 5442125 w 12192439"/>
              <a:gd name="connsiteY7151" fmla="*/ 3692243 h 6839191"/>
              <a:gd name="connsiteX7152" fmla="*/ 5439471 w 12192439"/>
              <a:gd name="connsiteY7152" fmla="*/ 3691914 h 6839191"/>
              <a:gd name="connsiteX7153" fmla="*/ 5422095 w 12192439"/>
              <a:gd name="connsiteY7153" fmla="*/ 3690071 h 6839191"/>
              <a:gd name="connsiteX7154" fmla="*/ 5431397 w 12192439"/>
              <a:gd name="connsiteY7154" fmla="*/ 3667451 h 6839191"/>
              <a:gd name="connsiteX7155" fmla="*/ 5447545 w 12192439"/>
              <a:gd name="connsiteY7155" fmla="*/ 3670193 h 6839191"/>
              <a:gd name="connsiteX7156" fmla="*/ 5439471 w 12192439"/>
              <a:gd name="connsiteY7156" fmla="*/ 3691914 h 6839191"/>
              <a:gd name="connsiteX7157" fmla="*/ 5432889 w 12192439"/>
              <a:gd name="connsiteY7157" fmla="*/ 3663809 h 6839191"/>
              <a:gd name="connsiteX7158" fmla="*/ 5441292 w 12192439"/>
              <a:gd name="connsiteY7158" fmla="*/ 3642461 h 6839191"/>
              <a:gd name="connsiteX7159" fmla="*/ 5456101 w 12192439"/>
              <a:gd name="connsiteY7159" fmla="*/ 3646037 h 6839191"/>
              <a:gd name="connsiteX7160" fmla="*/ 5448861 w 12192439"/>
              <a:gd name="connsiteY7160" fmla="*/ 3666530 h 6839191"/>
              <a:gd name="connsiteX7161" fmla="*/ 5432889 w 12192439"/>
              <a:gd name="connsiteY7161" fmla="*/ 3663809 h 6839191"/>
              <a:gd name="connsiteX7162" fmla="*/ 5430344 w 12192439"/>
              <a:gd name="connsiteY7162" fmla="*/ 3663414 h 6839191"/>
              <a:gd name="connsiteX7163" fmla="*/ 5413757 w 12192439"/>
              <a:gd name="connsiteY7163" fmla="*/ 3661088 h 6839191"/>
              <a:gd name="connsiteX7164" fmla="*/ 5423411 w 12192439"/>
              <a:gd name="connsiteY7164" fmla="*/ 3638732 h 6839191"/>
              <a:gd name="connsiteX7165" fmla="*/ 5438834 w 12192439"/>
              <a:gd name="connsiteY7165" fmla="*/ 3641891 h 6839191"/>
              <a:gd name="connsiteX7166" fmla="*/ 5430344 w 12192439"/>
              <a:gd name="connsiteY7166" fmla="*/ 3663414 h 6839191"/>
              <a:gd name="connsiteX7167" fmla="*/ 5424881 w 12192439"/>
              <a:gd name="connsiteY7167" fmla="*/ 3635199 h 6839191"/>
              <a:gd name="connsiteX7168" fmla="*/ 5433437 w 12192439"/>
              <a:gd name="connsiteY7168" fmla="*/ 3614093 h 6839191"/>
              <a:gd name="connsiteX7169" fmla="*/ 5447610 w 12192439"/>
              <a:gd name="connsiteY7169" fmla="*/ 3618086 h 6839191"/>
              <a:gd name="connsiteX7170" fmla="*/ 5440173 w 12192439"/>
              <a:gd name="connsiteY7170" fmla="*/ 3638358 h 6839191"/>
              <a:gd name="connsiteX7171" fmla="*/ 5424881 w 12192439"/>
              <a:gd name="connsiteY7171" fmla="*/ 3635199 h 6839191"/>
              <a:gd name="connsiteX7172" fmla="*/ 5422467 w 12192439"/>
              <a:gd name="connsiteY7172" fmla="*/ 3634739 h 6839191"/>
              <a:gd name="connsiteX7173" fmla="*/ 5406561 w 12192439"/>
              <a:gd name="connsiteY7173" fmla="*/ 3631952 h 6839191"/>
              <a:gd name="connsiteX7174" fmla="*/ 5416302 w 12192439"/>
              <a:gd name="connsiteY7174" fmla="*/ 3609903 h 6839191"/>
              <a:gd name="connsiteX7175" fmla="*/ 5431090 w 12192439"/>
              <a:gd name="connsiteY7175" fmla="*/ 3613501 h 6839191"/>
              <a:gd name="connsiteX7176" fmla="*/ 5422467 w 12192439"/>
              <a:gd name="connsiteY7176" fmla="*/ 3634739 h 6839191"/>
              <a:gd name="connsiteX7177" fmla="*/ 5417729 w 12192439"/>
              <a:gd name="connsiteY7177" fmla="*/ 3606502 h 6839191"/>
              <a:gd name="connsiteX7178" fmla="*/ 5426263 w 12192439"/>
              <a:gd name="connsiteY7178" fmla="*/ 3585681 h 6839191"/>
              <a:gd name="connsiteX7179" fmla="*/ 5439888 w 12192439"/>
              <a:gd name="connsiteY7179" fmla="*/ 3590025 h 6839191"/>
              <a:gd name="connsiteX7180" fmla="*/ 5432428 w 12192439"/>
              <a:gd name="connsiteY7180" fmla="*/ 3610078 h 6839191"/>
              <a:gd name="connsiteX7181" fmla="*/ 5417729 w 12192439"/>
              <a:gd name="connsiteY7181" fmla="*/ 3606502 h 6839191"/>
              <a:gd name="connsiteX7182" fmla="*/ 5415447 w 12192439"/>
              <a:gd name="connsiteY7182" fmla="*/ 3605997 h 6839191"/>
              <a:gd name="connsiteX7183" fmla="*/ 5400155 w 12192439"/>
              <a:gd name="connsiteY7183" fmla="*/ 3602772 h 6839191"/>
              <a:gd name="connsiteX7184" fmla="*/ 5409786 w 12192439"/>
              <a:gd name="connsiteY7184" fmla="*/ 3581030 h 6839191"/>
              <a:gd name="connsiteX7185" fmla="*/ 5424047 w 12192439"/>
              <a:gd name="connsiteY7185" fmla="*/ 3585001 h 6839191"/>
              <a:gd name="connsiteX7186" fmla="*/ 5415447 w 12192439"/>
              <a:gd name="connsiteY7186" fmla="*/ 3605997 h 6839191"/>
              <a:gd name="connsiteX7187" fmla="*/ 5411169 w 12192439"/>
              <a:gd name="connsiteY7187" fmla="*/ 3577739 h 6839191"/>
              <a:gd name="connsiteX7188" fmla="*/ 5419571 w 12192439"/>
              <a:gd name="connsiteY7188" fmla="*/ 3557159 h 6839191"/>
              <a:gd name="connsiteX7189" fmla="*/ 5432735 w 12192439"/>
              <a:gd name="connsiteY7189" fmla="*/ 3561876 h 6839191"/>
              <a:gd name="connsiteX7190" fmla="*/ 5425342 w 12192439"/>
              <a:gd name="connsiteY7190" fmla="*/ 3581710 h 6839191"/>
              <a:gd name="connsiteX7191" fmla="*/ 5411169 w 12192439"/>
              <a:gd name="connsiteY7191" fmla="*/ 3577739 h 6839191"/>
              <a:gd name="connsiteX7192" fmla="*/ 5420800 w 12192439"/>
              <a:gd name="connsiteY7192" fmla="*/ 3553934 h 6839191"/>
              <a:gd name="connsiteX7193" fmla="*/ 5427996 w 12192439"/>
              <a:gd name="connsiteY7193" fmla="*/ 3534495 h 6839191"/>
              <a:gd name="connsiteX7194" fmla="*/ 5440107 w 12192439"/>
              <a:gd name="connsiteY7194" fmla="*/ 3539892 h 6839191"/>
              <a:gd name="connsiteX7195" fmla="*/ 5433898 w 12192439"/>
              <a:gd name="connsiteY7195" fmla="*/ 3558629 h 6839191"/>
              <a:gd name="connsiteX7196" fmla="*/ 5420800 w 12192439"/>
              <a:gd name="connsiteY7196" fmla="*/ 3553934 h 6839191"/>
              <a:gd name="connsiteX7197" fmla="*/ 5418826 w 12192439"/>
              <a:gd name="connsiteY7197" fmla="*/ 3553276 h 6839191"/>
              <a:gd name="connsiteX7198" fmla="*/ 5405047 w 12192439"/>
              <a:gd name="connsiteY7198" fmla="*/ 3548910 h 6839191"/>
              <a:gd name="connsiteX7199" fmla="*/ 5413231 w 12192439"/>
              <a:gd name="connsiteY7199" fmla="*/ 3528571 h 6839191"/>
              <a:gd name="connsiteX7200" fmla="*/ 5426087 w 12192439"/>
              <a:gd name="connsiteY7200" fmla="*/ 3533683 h 6839191"/>
              <a:gd name="connsiteX7201" fmla="*/ 5418826 w 12192439"/>
              <a:gd name="connsiteY7201" fmla="*/ 3553276 h 6839191"/>
              <a:gd name="connsiteX7202" fmla="*/ 5403138 w 12192439"/>
              <a:gd name="connsiteY7202" fmla="*/ 3548317 h 6839191"/>
              <a:gd name="connsiteX7203" fmla="*/ 5388746 w 12192439"/>
              <a:gd name="connsiteY7203" fmla="*/ 3544280 h 6839191"/>
              <a:gd name="connsiteX7204" fmla="*/ 5397939 w 12192439"/>
              <a:gd name="connsiteY7204" fmla="*/ 3523108 h 6839191"/>
              <a:gd name="connsiteX7205" fmla="*/ 5411410 w 12192439"/>
              <a:gd name="connsiteY7205" fmla="*/ 3527891 h 6839191"/>
              <a:gd name="connsiteX7206" fmla="*/ 5403138 w 12192439"/>
              <a:gd name="connsiteY7206" fmla="*/ 3548317 h 6839191"/>
              <a:gd name="connsiteX7207" fmla="*/ 5399189 w 12192439"/>
              <a:gd name="connsiteY7207" fmla="*/ 3520103 h 6839191"/>
              <a:gd name="connsiteX7208" fmla="*/ 5407197 w 12192439"/>
              <a:gd name="connsiteY7208" fmla="*/ 3499984 h 6839191"/>
              <a:gd name="connsiteX7209" fmla="*/ 5419659 w 12192439"/>
              <a:gd name="connsiteY7209" fmla="*/ 3505447 h 6839191"/>
              <a:gd name="connsiteX7210" fmla="*/ 5412573 w 12192439"/>
              <a:gd name="connsiteY7210" fmla="*/ 3524820 h 6839191"/>
              <a:gd name="connsiteX7211" fmla="*/ 5399189 w 12192439"/>
              <a:gd name="connsiteY7211" fmla="*/ 3520103 h 6839191"/>
              <a:gd name="connsiteX7212" fmla="*/ 5408426 w 12192439"/>
              <a:gd name="connsiteY7212" fmla="*/ 3496693 h 6839191"/>
              <a:gd name="connsiteX7213" fmla="*/ 5415117 w 12192439"/>
              <a:gd name="connsiteY7213" fmla="*/ 3477868 h 6839191"/>
              <a:gd name="connsiteX7214" fmla="*/ 5426658 w 12192439"/>
              <a:gd name="connsiteY7214" fmla="*/ 3483967 h 6839191"/>
              <a:gd name="connsiteX7215" fmla="*/ 5420800 w 12192439"/>
              <a:gd name="connsiteY7215" fmla="*/ 3502134 h 6839191"/>
              <a:gd name="connsiteX7216" fmla="*/ 5408426 w 12192439"/>
              <a:gd name="connsiteY7216" fmla="*/ 3496693 h 6839191"/>
              <a:gd name="connsiteX7217" fmla="*/ 5406759 w 12192439"/>
              <a:gd name="connsiteY7217" fmla="*/ 3496012 h 6839191"/>
              <a:gd name="connsiteX7218" fmla="*/ 5393748 w 12192439"/>
              <a:gd name="connsiteY7218" fmla="*/ 3490879 h 6839191"/>
              <a:gd name="connsiteX7219" fmla="*/ 5401383 w 12192439"/>
              <a:gd name="connsiteY7219" fmla="*/ 3471264 h 6839191"/>
              <a:gd name="connsiteX7220" fmla="*/ 5413538 w 12192439"/>
              <a:gd name="connsiteY7220" fmla="*/ 3477078 h 6839191"/>
              <a:gd name="connsiteX7221" fmla="*/ 5406759 w 12192439"/>
              <a:gd name="connsiteY7221" fmla="*/ 3496012 h 6839191"/>
              <a:gd name="connsiteX7222" fmla="*/ 5392168 w 12192439"/>
              <a:gd name="connsiteY7222" fmla="*/ 3490286 h 6839191"/>
              <a:gd name="connsiteX7223" fmla="*/ 5378632 w 12192439"/>
              <a:gd name="connsiteY7223" fmla="*/ 3485503 h 6839191"/>
              <a:gd name="connsiteX7224" fmla="*/ 5387188 w 12192439"/>
              <a:gd name="connsiteY7224" fmla="*/ 3465121 h 6839191"/>
              <a:gd name="connsiteX7225" fmla="*/ 5399891 w 12192439"/>
              <a:gd name="connsiteY7225" fmla="*/ 3470606 h 6839191"/>
              <a:gd name="connsiteX7226" fmla="*/ 5392168 w 12192439"/>
              <a:gd name="connsiteY7226" fmla="*/ 3490286 h 6839191"/>
              <a:gd name="connsiteX7227" fmla="*/ 5388504 w 12192439"/>
              <a:gd name="connsiteY7227" fmla="*/ 3461918 h 6839191"/>
              <a:gd name="connsiteX7228" fmla="*/ 5394450 w 12192439"/>
              <a:gd name="connsiteY7228" fmla="*/ 3446428 h 6839191"/>
              <a:gd name="connsiteX7229" fmla="*/ 5395986 w 12192439"/>
              <a:gd name="connsiteY7229" fmla="*/ 3442194 h 6839191"/>
              <a:gd name="connsiteX7230" fmla="*/ 5407746 w 12192439"/>
              <a:gd name="connsiteY7230" fmla="*/ 3448359 h 6839191"/>
              <a:gd name="connsiteX7231" fmla="*/ 5401076 w 12192439"/>
              <a:gd name="connsiteY7231" fmla="*/ 3467359 h 6839191"/>
              <a:gd name="connsiteX7232" fmla="*/ 5388504 w 12192439"/>
              <a:gd name="connsiteY7232" fmla="*/ 3461918 h 6839191"/>
              <a:gd name="connsiteX7233" fmla="*/ 5386508 w 12192439"/>
              <a:gd name="connsiteY7233" fmla="*/ 3461106 h 6839191"/>
              <a:gd name="connsiteX7234" fmla="*/ 5373651 w 12192439"/>
              <a:gd name="connsiteY7234" fmla="*/ 3456104 h 6839191"/>
              <a:gd name="connsiteX7235" fmla="*/ 5382076 w 12192439"/>
              <a:gd name="connsiteY7235" fmla="*/ 3435612 h 6839191"/>
              <a:gd name="connsiteX7236" fmla="*/ 5394033 w 12192439"/>
              <a:gd name="connsiteY7236" fmla="*/ 3441251 h 6839191"/>
              <a:gd name="connsiteX7237" fmla="*/ 5386508 w 12192439"/>
              <a:gd name="connsiteY7237" fmla="*/ 3461106 h 6839191"/>
              <a:gd name="connsiteX7238" fmla="*/ 5383195 w 12192439"/>
              <a:gd name="connsiteY7238" fmla="*/ 3432848 h 6839191"/>
              <a:gd name="connsiteX7239" fmla="*/ 5390435 w 12192439"/>
              <a:gd name="connsiteY7239" fmla="*/ 3413387 h 6839191"/>
              <a:gd name="connsiteX7240" fmla="*/ 5401449 w 12192439"/>
              <a:gd name="connsiteY7240" fmla="*/ 3419530 h 6839191"/>
              <a:gd name="connsiteX7241" fmla="*/ 5395065 w 12192439"/>
              <a:gd name="connsiteY7241" fmla="*/ 3438420 h 6839191"/>
              <a:gd name="connsiteX7242" fmla="*/ 5383195 w 12192439"/>
              <a:gd name="connsiteY7242" fmla="*/ 3432848 h 6839191"/>
              <a:gd name="connsiteX7243" fmla="*/ 5381286 w 12192439"/>
              <a:gd name="connsiteY7243" fmla="*/ 3432014 h 6839191"/>
              <a:gd name="connsiteX7244" fmla="*/ 5184091 w 12192439"/>
              <a:gd name="connsiteY7244" fmla="*/ 3381662 h 6839191"/>
              <a:gd name="connsiteX7245" fmla="*/ 4833908 w 12192439"/>
              <a:gd name="connsiteY7245" fmla="*/ 3367796 h 6839191"/>
              <a:gd name="connsiteX7246" fmla="*/ 3964298 w 12192439"/>
              <a:gd name="connsiteY7246" fmla="*/ 3411544 h 6839191"/>
              <a:gd name="connsiteX7247" fmla="*/ 3659728 w 12192439"/>
              <a:gd name="connsiteY7247" fmla="*/ 3431114 h 6839191"/>
              <a:gd name="connsiteX7248" fmla="*/ 3509484 w 12192439"/>
              <a:gd name="connsiteY7248" fmla="*/ 3439715 h 6839191"/>
              <a:gd name="connsiteX7249" fmla="*/ 3352614 w 12192439"/>
              <a:gd name="connsiteY7249" fmla="*/ 3449083 h 6839191"/>
              <a:gd name="connsiteX7250" fmla="*/ 3049295 w 12192439"/>
              <a:gd name="connsiteY7250" fmla="*/ 3464573 h 6839191"/>
              <a:gd name="connsiteX7251" fmla="*/ 3084574 w 12192439"/>
              <a:gd name="connsiteY7251" fmla="*/ 3416217 h 6839191"/>
              <a:gd name="connsiteX7252" fmla="*/ 3321964 w 12192439"/>
              <a:gd name="connsiteY7252" fmla="*/ 3403492 h 6839191"/>
              <a:gd name="connsiteX7253" fmla="*/ 3490242 w 12192439"/>
              <a:gd name="connsiteY7253" fmla="*/ 3393860 h 6839191"/>
              <a:gd name="connsiteX7254" fmla="*/ 3641716 w 12192439"/>
              <a:gd name="connsiteY7254" fmla="*/ 3385786 h 6839191"/>
              <a:gd name="connsiteX7255" fmla="*/ 3901089 w 12192439"/>
              <a:gd name="connsiteY7255" fmla="*/ 3370407 h 6839191"/>
              <a:gd name="connsiteX7256" fmla="*/ 4825702 w 12192439"/>
              <a:gd name="connsiteY7256" fmla="*/ 3331310 h 6839191"/>
              <a:gd name="connsiteX7257" fmla="*/ 5388548 w 12192439"/>
              <a:gd name="connsiteY7257" fmla="*/ 3412400 h 6839191"/>
              <a:gd name="connsiteX7258" fmla="*/ 5381286 w 12192439"/>
              <a:gd name="connsiteY7258" fmla="*/ 3432014 h 6839191"/>
              <a:gd name="connsiteX7259" fmla="*/ 5344339 w 12192439"/>
              <a:gd name="connsiteY7259" fmla="*/ 3389253 h 6839191"/>
              <a:gd name="connsiteX7260" fmla="*/ 5178891 w 12192439"/>
              <a:gd name="connsiteY7260" fmla="*/ 3347523 h 6839191"/>
              <a:gd name="connsiteX7261" fmla="*/ 4825680 w 12192439"/>
              <a:gd name="connsiteY7261" fmla="*/ 3328326 h 6839191"/>
              <a:gd name="connsiteX7262" fmla="*/ 3900892 w 12192439"/>
              <a:gd name="connsiteY7262" fmla="*/ 3367445 h 6839191"/>
              <a:gd name="connsiteX7263" fmla="*/ 3641540 w 12192439"/>
              <a:gd name="connsiteY7263" fmla="*/ 3382803 h 6839191"/>
              <a:gd name="connsiteX7264" fmla="*/ 3490111 w 12192439"/>
              <a:gd name="connsiteY7264" fmla="*/ 3390899 h 6839191"/>
              <a:gd name="connsiteX7265" fmla="*/ 3321788 w 12192439"/>
              <a:gd name="connsiteY7265" fmla="*/ 3400508 h 6839191"/>
              <a:gd name="connsiteX7266" fmla="*/ 3086812 w 12192439"/>
              <a:gd name="connsiteY7266" fmla="*/ 3413189 h 6839191"/>
              <a:gd name="connsiteX7267" fmla="*/ 3124614 w 12192439"/>
              <a:gd name="connsiteY7267" fmla="*/ 3364022 h 6839191"/>
              <a:gd name="connsiteX7268" fmla="*/ 3291467 w 12192439"/>
              <a:gd name="connsiteY7268" fmla="*/ 3354742 h 6839191"/>
              <a:gd name="connsiteX7269" fmla="*/ 3470848 w 12192439"/>
              <a:gd name="connsiteY7269" fmla="*/ 3344956 h 6839191"/>
              <a:gd name="connsiteX7270" fmla="*/ 3623506 w 12192439"/>
              <a:gd name="connsiteY7270" fmla="*/ 3337387 h 6839191"/>
              <a:gd name="connsiteX7271" fmla="*/ 3841632 w 12192439"/>
              <a:gd name="connsiteY7271" fmla="*/ 3325496 h 6839191"/>
              <a:gd name="connsiteX7272" fmla="*/ 4817431 w 12192439"/>
              <a:gd name="connsiteY7272" fmla="*/ 3291752 h 6839191"/>
              <a:gd name="connsiteX7273" fmla="*/ 5395657 w 12192439"/>
              <a:gd name="connsiteY7273" fmla="*/ 3391162 h 6839191"/>
              <a:gd name="connsiteX7274" fmla="*/ 5389492 w 12192439"/>
              <a:gd name="connsiteY7274" fmla="*/ 3409745 h 6839191"/>
              <a:gd name="connsiteX7275" fmla="*/ 5344339 w 12192439"/>
              <a:gd name="connsiteY7275" fmla="*/ 3389253 h 6839191"/>
              <a:gd name="connsiteX7276" fmla="*/ 3079966 w 12192439"/>
              <a:gd name="connsiteY7276" fmla="*/ 3413453 h 6839191"/>
              <a:gd name="connsiteX7277" fmla="*/ 3037315 w 12192439"/>
              <a:gd name="connsiteY7277" fmla="*/ 3414901 h 6839191"/>
              <a:gd name="connsiteX7278" fmla="*/ 3074043 w 12192439"/>
              <a:gd name="connsiteY7278" fmla="*/ 3366282 h 6839191"/>
              <a:gd name="connsiteX7279" fmla="*/ 3117549 w 12192439"/>
              <a:gd name="connsiteY7279" fmla="*/ 3364351 h 6839191"/>
              <a:gd name="connsiteX7280" fmla="*/ 3079966 w 12192439"/>
              <a:gd name="connsiteY7280" fmla="*/ 3413453 h 6839191"/>
              <a:gd name="connsiteX7281" fmla="*/ 3076347 w 12192439"/>
              <a:gd name="connsiteY7281" fmla="*/ 3363298 h 6839191"/>
              <a:gd name="connsiteX7282" fmla="*/ 3115641 w 12192439"/>
              <a:gd name="connsiteY7282" fmla="*/ 3313868 h 6839191"/>
              <a:gd name="connsiteX7283" fmla="*/ 3159894 w 12192439"/>
              <a:gd name="connsiteY7283" fmla="*/ 3311608 h 6839191"/>
              <a:gd name="connsiteX7284" fmla="*/ 3119919 w 12192439"/>
              <a:gd name="connsiteY7284" fmla="*/ 3361345 h 6839191"/>
              <a:gd name="connsiteX7285" fmla="*/ 3076347 w 12192439"/>
              <a:gd name="connsiteY7285" fmla="*/ 3363298 h 6839191"/>
              <a:gd name="connsiteX7286" fmla="*/ 3069326 w 12192439"/>
              <a:gd name="connsiteY7286" fmla="*/ 3363583 h 6839191"/>
              <a:gd name="connsiteX7287" fmla="*/ 3025161 w 12192439"/>
              <a:gd name="connsiteY7287" fmla="*/ 3365185 h 6839191"/>
              <a:gd name="connsiteX7288" fmla="*/ 3063336 w 12192439"/>
              <a:gd name="connsiteY7288" fmla="*/ 3316281 h 6839191"/>
              <a:gd name="connsiteX7289" fmla="*/ 3108401 w 12192439"/>
              <a:gd name="connsiteY7289" fmla="*/ 3314219 h 6839191"/>
              <a:gd name="connsiteX7290" fmla="*/ 3069326 w 12192439"/>
              <a:gd name="connsiteY7290" fmla="*/ 3363583 h 6839191"/>
              <a:gd name="connsiteX7291" fmla="*/ 3065662 w 12192439"/>
              <a:gd name="connsiteY7291" fmla="*/ 3313385 h 6839191"/>
              <a:gd name="connsiteX7292" fmla="*/ 3106448 w 12192439"/>
              <a:gd name="connsiteY7292" fmla="*/ 3263713 h 6839191"/>
              <a:gd name="connsiteX7293" fmla="*/ 3152193 w 12192439"/>
              <a:gd name="connsiteY7293" fmla="*/ 3261387 h 6839191"/>
              <a:gd name="connsiteX7294" fmla="*/ 3110748 w 12192439"/>
              <a:gd name="connsiteY7294" fmla="*/ 3311323 h 6839191"/>
              <a:gd name="connsiteX7295" fmla="*/ 3065662 w 12192439"/>
              <a:gd name="connsiteY7295" fmla="*/ 3313385 h 6839191"/>
              <a:gd name="connsiteX7296" fmla="*/ 3108817 w 12192439"/>
              <a:gd name="connsiteY7296" fmla="*/ 3260905 h 6839191"/>
              <a:gd name="connsiteX7297" fmla="*/ 3151973 w 12192439"/>
              <a:gd name="connsiteY7297" fmla="*/ 3210772 h 6839191"/>
              <a:gd name="connsiteX7298" fmla="*/ 3198157 w 12192439"/>
              <a:gd name="connsiteY7298" fmla="*/ 3208337 h 6839191"/>
              <a:gd name="connsiteX7299" fmla="*/ 3166892 w 12192439"/>
              <a:gd name="connsiteY7299" fmla="*/ 3244143 h 6839191"/>
              <a:gd name="connsiteX7300" fmla="*/ 3154584 w 12192439"/>
              <a:gd name="connsiteY7300" fmla="*/ 3258557 h 6839191"/>
              <a:gd name="connsiteX7301" fmla="*/ 3108817 w 12192439"/>
              <a:gd name="connsiteY7301" fmla="*/ 3260905 h 6839191"/>
              <a:gd name="connsiteX7302" fmla="*/ 3102016 w 12192439"/>
              <a:gd name="connsiteY7302" fmla="*/ 3261234 h 6839191"/>
              <a:gd name="connsiteX7303" fmla="*/ 3056469 w 12192439"/>
              <a:gd name="connsiteY7303" fmla="*/ 3263362 h 6839191"/>
              <a:gd name="connsiteX7304" fmla="*/ 3098835 w 12192439"/>
              <a:gd name="connsiteY7304" fmla="*/ 3213471 h 6839191"/>
              <a:gd name="connsiteX7305" fmla="*/ 3144996 w 12192439"/>
              <a:gd name="connsiteY7305" fmla="*/ 3211123 h 6839191"/>
              <a:gd name="connsiteX7306" fmla="*/ 3102016 w 12192439"/>
              <a:gd name="connsiteY7306" fmla="*/ 3261234 h 6839191"/>
              <a:gd name="connsiteX7307" fmla="*/ 3049865 w 12192439"/>
              <a:gd name="connsiteY7307" fmla="*/ 3263647 h 6839191"/>
              <a:gd name="connsiteX7308" fmla="*/ 3004471 w 12192439"/>
              <a:gd name="connsiteY7308" fmla="*/ 3265446 h 6839191"/>
              <a:gd name="connsiteX7309" fmla="*/ 3045872 w 12192439"/>
              <a:gd name="connsiteY7309" fmla="*/ 3215950 h 6839191"/>
              <a:gd name="connsiteX7310" fmla="*/ 3092077 w 12192439"/>
              <a:gd name="connsiteY7310" fmla="*/ 3213800 h 6839191"/>
              <a:gd name="connsiteX7311" fmla="*/ 3049865 w 12192439"/>
              <a:gd name="connsiteY7311" fmla="*/ 3263647 h 6839191"/>
              <a:gd name="connsiteX7312" fmla="*/ 3048176 w 12192439"/>
              <a:gd name="connsiteY7312" fmla="*/ 3213251 h 6839191"/>
              <a:gd name="connsiteX7313" fmla="*/ 3092165 w 12192439"/>
              <a:gd name="connsiteY7313" fmla="*/ 3163162 h 6839191"/>
              <a:gd name="connsiteX7314" fmla="*/ 3138941 w 12192439"/>
              <a:gd name="connsiteY7314" fmla="*/ 3160837 h 6839191"/>
              <a:gd name="connsiteX7315" fmla="*/ 3094403 w 12192439"/>
              <a:gd name="connsiteY7315" fmla="*/ 3211079 h 6839191"/>
              <a:gd name="connsiteX7316" fmla="*/ 3048176 w 12192439"/>
              <a:gd name="connsiteY7316" fmla="*/ 3213251 h 6839191"/>
              <a:gd name="connsiteX7317" fmla="*/ 3041616 w 12192439"/>
              <a:gd name="connsiteY7317" fmla="*/ 3213536 h 6839191"/>
              <a:gd name="connsiteX7318" fmla="*/ 2995432 w 12192439"/>
              <a:gd name="connsiteY7318" fmla="*/ 3215423 h 6839191"/>
              <a:gd name="connsiteX7319" fmla="*/ 3038522 w 12192439"/>
              <a:gd name="connsiteY7319" fmla="*/ 3165664 h 6839191"/>
              <a:gd name="connsiteX7320" fmla="*/ 3085430 w 12192439"/>
              <a:gd name="connsiteY7320" fmla="*/ 3163492 h 6839191"/>
              <a:gd name="connsiteX7321" fmla="*/ 3041616 w 12192439"/>
              <a:gd name="connsiteY7321" fmla="*/ 3213536 h 6839191"/>
              <a:gd name="connsiteX7322" fmla="*/ 3040848 w 12192439"/>
              <a:gd name="connsiteY7322" fmla="*/ 3163075 h 6839191"/>
              <a:gd name="connsiteX7323" fmla="*/ 3086483 w 12192439"/>
              <a:gd name="connsiteY7323" fmla="*/ 3112832 h 6839191"/>
              <a:gd name="connsiteX7324" fmla="*/ 3133873 w 12192439"/>
              <a:gd name="connsiteY7324" fmla="*/ 3110551 h 6839191"/>
              <a:gd name="connsiteX7325" fmla="*/ 3087755 w 12192439"/>
              <a:gd name="connsiteY7325" fmla="*/ 3160881 h 6839191"/>
              <a:gd name="connsiteX7326" fmla="*/ 3040848 w 12192439"/>
              <a:gd name="connsiteY7326" fmla="*/ 3163075 h 6839191"/>
              <a:gd name="connsiteX7327" fmla="*/ 3034288 w 12192439"/>
              <a:gd name="connsiteY7327" fmla="*/ 3163360 h 6839191"/>
              <a:gd name="connsiteX7328" fmla="*/ 2987358 w 12192439"/>
              <a:gd name="connsiteY7328" fmla="*/ 3165312 h 6839191"/>
              <a:gd name="connsiteX7329" fmla="*/ 3032182 w 12192439"/>
              <a:gd name="connsiteY7329" fmla="*/ 3115333 h 6839191"/>
              <a:gd name="connsiteX7330" fmla="*/ 3079769 w 12192439"/>
              <a:gd name="connsiteY7330" fmla="*/ 3113139 h 6839191"/>
              <a:gd name="connsiteX7331" fmla="*/ 3034288 w 12192439"/>
              <a:gd name="connsiteY7331" fmla="*/ 3163360 h 6839191"/>
              <a:gd name="connsiteX7332" fmla="*/ 3034485 w 12192439"/>
              <a:gd name="connsiteY7332" fmla="*/ 3112832 h 6839191"/>
              <a:gd name="connsiteX7333" fmla="*/ 3081854 w 12192439"/>
              <a:gd name="connsiteY7333" fmla="*/ 3062458 h 6839191"/>
              <a:gd name="connsiteX7334" fmla="*/ 3113403 w 12192439"/>
              <a:gd name="connsiteY7334" fmla="*/ 3061010 h 6839191"/>
              <a:gd name="connsiteX7335" fmla="*/ 3129836 w 12192439"/>
              <a:gd name="connsiteY7335" fmla="*/ 3060242 h 6839191"/>
              <a:gd name="connsiteX7336" fmla="*/ 3082095 w 12192439"/>
              <a:gd name="connsiteY7336" fmla="*/ 3110638 h 6839191"/>
              <a:gd name="connsiteX7337" fmla="*/ 3034485 w 12192439"/>
              <a:gd name="connsiteY7337" fmla="*/ 3112832 h 6839191"/>
              <a:gd name="connsiteX7338" fmla="*/ 3027969 w 12192439"/>
              <a:gd name="connsiteY7338" fmla="*/ 3113118 h 6839191"/>
              <a:gd name="connsiteX7339" fmla="*/ 2980316 w 12192439"/>
              <a:gd name="connsiteY7339" fmla="*/ 3115114 h 6839191"/>
              <a:gd name="connsiteX7340" fmla="*/ 3026938 w 12192439"/>
              <a:gd name="connsiteY7340" fmla="*/ 3064915 h 6839191"/>
              <a:gd name="connsiteX7341" fmla="*/ 3075184 w 12192439"/>
              <a:gd name="connsiteY7341" fmla="*/ 3062765 h 6839191"/>
              <a:gd name="connsiteX7342" fmla="*/ 3027969 w 12192439"/>
              <a:gd name="connsiteY7342" fmla="*/ 3113118 h 6839191"/>
              <a:gd name="connsiteX7343" fmla="*/ 2973997 w 12192439"/>
              <a:gd name="connsiteY7343" fmla="*/ 3115355 h 6839191"/>
              <a:gd name="connsiteX7344" fmla="*/ 2926365 w 12192439"/>
              <a:gd name="connsiteY7344" fmla="*/ 3117067 h 6839191"/>
              <a:gd name="connsiteX7345" fmla="*/ 2972066 w 12192439"/>
              <a:gd name="connsiteY7345" fmla="*/ 3067219 h 6839191"/>
              <a:gd name="connsiteX7346" fmla="*/ 3020443 w 12192439"/>
              <a:gd name="connsiteY7346" fmla="*/ 3065201 h 6839191"/>
              <a:gd name="connsiteX7347" fmla="*/ 2973997 w 12192439"/>
              <a:gd name="connsiteY7347" fmla="*/ 3115355 h 6839191"/>
              <a:gd name="connsiteX7348" fmla="*/ 2974326 w 12192439"/>
              <a:gd name="connsiteY7348" fmla="*/ 3064828 h 6839191"/>
              <a:gd name="connsiteX7349" fmla="*/ 3022791 w 12192439"/>
              <a:gd name="connsiteY7349" fmla="*/ 3014476 h 6839191"/>
              <a:gd name="connsiteX7350" fmla="*/ 3071673 w 12192439"/>
              <a:gd name="connsiteY7350" fmla="*/ 3012370 h 6839191"/>
              <a:gd name="connsiteX7351" fmla="*/ 3022725 w 12192439"/>
              <a:gd name="connsiteY7351" fmla="*/ 3062809 h 6839191"/>
              <a:gd name="connsiteX7352" fmla="*/ 2974326 w 12192439"/>
              <a:gd name="connsiteY7352" fmla="*/ 3064828 h 6839191"/>
              <a:gd name="connsiteX7353" fmla="*/ 3078211 w 12192439"/>
              <a:gd name="connsiteY7353" fmla="*/ 2959494 h 6839191"/>
              <a:gd name="connsiteX7354" fmla="*/ 3131021 w 12192439"/>
              <a:gd name="connsiteY7354" fmla="*/ 2909296 h 6839191"/>
              <a:gd name="connsiteX7355" fmla="*/ 3179925 w 12192439"/>
              <a:gd name="connsiteY7355" fmla="*/ 2907650 h 6839191"/>
              <a:gd name="connsiteX7356" fmla="*/ 3127269 w 12192439"/>
              <a:gd name="connsiteY7356" fmla="*/ 2957520 h 6839191"/>
              <a:gd name="connsiteX7357" fmla="*/ 3078211 w 12192439"/>
              <a:gd name="connsiteY7357" fmla="*/ 2959494 h 6839191"/>
              <a:gd name="connsiteX7358" fmla="*/ 3133280 w 12192439"/>
              <a:gd name="connsiteY7358" fmla="*/ 2907190 h 6839191"/>
              <a:gd name="connsiteX7359" fmla="*/ 3187560 w 12192439"/>
              <a:gd name="connsiteY7359" fmla="*/ 2857627 h 6839191"/>
              <a:gd name="connsiteX7360" fmla="*/ 3236047 w 12192439"/>
              <a:gd name="connsiteY7360" fmla="*/ 2856508 h 6839191"/>
              <a:gd name="connsiteX7361" fmla="*/ 3182185 w 12192439"/>
              <a:gd name="connsiteY7361" fmla="*/ 2905566 h 6839191"/>
              <a:gd name="connsiteX7362" fmla="*/ 3133280 w 12192439"/>
              <a:gd name="connsiteY7362" fmla="*/ 2907190 h 6839191"/>
              <a:gd name="connsiteX7363" fmla="*/ 3189776 w 12192439"/>
              <a:gd name="connsiteY7363" fmla="*/ 2855653 h 6839191"/>
              <a:gd name="connsiteX7364" fmla="*/ 3245130 w 12192439"/>
              <a:gd name="connsiteY7364" fmla="*/ 2807056 h 6839191"/>
              <a:gd name="connsiteX7365" fmla="*/ 3257592 w 12192439"/>
              <a:gd name="connsiteY7365" fmla="*/ 2806880 h 6839191"/>
              <a:gd name="connsiteX7366" fmla="*/ 3293091 w 12192439"/>
              <a:gd name="connsiteY7366" fmla="*/ 2806464 h 6839191"/>
              <a:gd name="connsiteX7367" fmla="*/ 3238241 w 12192439"/>
              <a:gd name="connsiteY7367" fmla="*/ 2854534 h 6839191"/>
              <a:gd name="connsiteX7368" fmla="*/ 3189776 w 12192439"/>
              <a:gd name="connsiteY7368" fmla="*/ 2855653 h 6839191"/>
              <a:gd name="connsiteX7369" fmla="*/ 3257570 w 12192439"/>
              <a:gd name="connsiteY7369" fmla="*/ 2805060 h 6839191"/>
              <a:gd name="connsiteX7370" fmla="*/ 3247302 w 12192439"/>
              <a:gd name="connsiteY7370" fmla="*/ 2805191 h 6839191"/>
              <a:gd name="connsiteX7371" fmla="*/ 3299760 w 12192439"/>
              <a:gd name="connsiteY7371" fmla="*/ 2760829 h 6839191"/>
              <a:gd name="connsiteX7372" fmla="*/ 3303929 w 12192439"/>
              <a:gd name="connsiteY7372" fmla="*/ 2757384 h 6839191"/>
              <a:gd name="connsiteX7373" fmla="*/ 3345044 w 12192439"/>
              <a:gd name="connsiteY7373" fmla="*/ 2757033 h 6839191"/>
              <a:gd name="connsiteX7374" fmla="*/ 3351648 w 12192439"/>
              <a:gd name="connsiteY7374" fmla="*/ 2756967 h 6839191"/>
              <a:gd name="connsiteX7375" fmla="*/ 3323499 w 12192439"/>
              <a:gd name="connsiteY7375" fmla="*/ 2780531 h 6839191"/>
              <a:gd name="connsiteX7376" fmla="*/ 3295241 w 12192439"/>
              <a:gd name="connsiteY7376" fmla="*/ 2804621 h 6839191"/>
              <a:gd name="connsiteX7377" fmla="*/ 3257570 w 12192439"/>
              <a:gd name="connsiteY7377" fmla="*/ 2805060 h 6839191"/>
              <a:gd name="connsiteX7378" fmla="*/ 3345022 w 12192439"/>
              <a:gd name="connsiteY7378" fmla="*/ 2755300 h 6839191"/>
              <a:gd name="connsiteX7379" fmla="*/ 3306035 w 12192439"/>
              <a:gd name="connsiteY7379" fmla="*/ 2755651 h 6839191"/>
              <a:gd name="connsiteX7380" fmla="*/ 4067130 w 12192439"/>
              <a:gd name="connsiteY7380" fmla="*/ 2201208 h 6839191"/>
              <a:gd name="connsiteX7381" fmla="*/ 4587435 w 12192439"/>
              <a:gd name="connsiteY7381" fmla="*/ 1872967 h 6839191"/>
              <a:gd name="connsiteX7382" fmla="*/ 5368012 w 12192439"/>
              <a:gd name="connsiteY7382" fmla="*/ 1369741 h 6839191"/>
              <a:gd name="connsiteX7383" fmla="*/ 5404740 w 12192439"/>
              <a:gd name="connsiteY7383" fmla="*/ 1344505 h 6839191"/>
              <a:gd name="connsiteX7384" fmla="*/ 5685373 w 12192439"/>
              <a:gd name="connsiteY7384" fmla="*/ 1119207 h 6839191"/>
              <a:gd name="connsiteX7385" fmla="*/ 5784388 w 12192439"/>
              <a:gd name="connsiteY7385" fmla="*/ 869983 h 6839191"/>
              <a:gd name="connsiteX7386" fmla="*/ 5579294 w 12192439"/>
              <a:gd name="connsiteY7386" fmla="*/ 673555 h 6839191"/>
              <a:gd name="connsiteX7387" fmla="*/ 5478216 w 12192439"/>
              <a:gd name="connsiteY7387" fmla="*/ 636446 h 6839191"/>
              <a:gd name="connsiteX7388" fmla="*/ 5000124 w 12192439"/>
              <a:gd name="connsiteY7388" fmla="*/ 539774 h 6839191"/>
              <a:gd name="connsiteX7389" fmla="*/ 4859161 w 12192439"/>
              <a:gd name="connsiteY7389" fmla="*/ 521156 h 6839191"/>
              <a:gd name="connsiteX7390" fmla="*/ 4034067 w 12192439"/>
              <a:gd name="connsiteY7390" fmla="*/ 447047 h 6839191"/>
              <a:gd name="connsiteX7391" fmla="*/ 3318651 w 12192439"/>
              <a:gd name="connsiteY7391" fmla="*/ 413927 h 6839191"/>
              <a:gd name="connsiteX7392" fmla="*/ 2957542 w 12192439"/>
              <a:gd name="connsiteY7392" fmla="*/ 399315 h 6839191"/>
              <a:gd name="connsiteX7393" fmla="*/ 2599088 w 12192439"/>
              <a:gd name="connsiteY7393" fmla="*/ 381570 h 6839191"/>
              <a:gd name="connsiteX7394" fmla="*/ 2617364 w 12192439"/>
              <a:gd name="connsiteY7394" fmla="*/ 371252 h 6839191"/>
              <a:gd name="connsiteX7395" fmla="*/ 2964958 w 12192439"/>
              <a:gd name="connsiteY7395" fmla="*/ 388027 h 6839191"/>
              <a:gd name="connsiteX7396" fmla="*/ 3299607 w 12192439"/>
              <a:gd name="connsiteY7396" fmla="*/ 401831 h 6839191"/>
              <a:gd name="connsiteX7397" fmla="*/ 4052738 w 12192439"/>
              <a:gd name="connsiteY7397" fmla="*/ 437751 h 6839191"/>
              <a:gd name="connsiteX7398" fmla="*/ 4886169 w 12192439"/>
              <a:gd name="connsiteY7398" fmla="*/ 514407 h 6839191"/>
              <a:gd name="connsiteX7399" fmla="*/ 5028515 w 12192439"/>
              <a:gd name="connsiteY7399" fmla="*/ 533567 h 6839191"/>
              <a:gd name="connsiteX7400" fmla="*/ 5510841 w 12192439"/>
              <a:gd name="connsiteY7400" fmla="*/ 631827 h 6839191"/>
              <a:gd name="connsiteX7401" fmla="*/ 5612664 w 12192439"/>
              <a:gd name="connsiteY7401" fmla="*/ 668932 h 6839191"/>
              <a:gd name="connsiteX7402" fmla="*/ 5823704 w 12192439"/>
              <a:gd name="connsiteY7402" fmla="*/ 862547 h 6839191"/>
              <a:gd name="connsiteX7403" fmla="*/ 5728024 w 12192439"/>
              <a:gd name="connsiteY7403" fmla="*/ 1112309 h 6839191"/>
              <a:gd name="connsiteX7404" fmla="*/ 5446404 w 12192439"/>
              <a:gd name="connsiteY7404" fmla="*/ 1340038 h 6839191"/>
              <a:gd name="connsiteX7405" fmla="*/ 5408887 w 12192439"/>
              <a:gd name="connsiteY7405" fmla="*/ 1365980 h 6839191"/>
              <a:gd name="connsiteX7406" fmla="*/ 4625589 w 12192439"/>
              <a:gd name="connsiteY7406" fmla="*/ 1874448 h 6839191"/>
              <a:gd name="connsiteX7407" fmla="*/ 4096815 w 12192439"/>
              <a:gd name="connsiteY7407" fmla="*/ 2210488 h 6839191"/>
              <a:gd name="connsiteX7408" fmla="*/ 3353754 w 12192439"/>
              <a:gd name="connsiteY7408" fmla="*/ 2755212 h 6839191"/>
              <a:gd name="connsiteX7409" fmla="*/ 3345022 w 12192439"/>
              <a:gd name="connsiteY7409" fmla="*/ 2755300 h 6839191"/>
              <a:gd name="connsiteX7410" fmla="*/ 2595907 w 12192439"/>
              <a:gd name="connsiteY7410" fmla="*/ 381397 h 6839191"/>
              <a:gd name="connsiteX7411" fmla="*/ 2559421 w 12192439"/>
              <a:gd name="connsiteY7411" fmla="*/ 379391 h 6839191"/>
              <a:gd name="connsiteX7412" fmla="*/ 2576512 w 12192439"/>
              <a:gd name="connsiteY7412" fmla="*/ 369117 h 6839191"/>
              <a:gd name="connsiteX7413" fmla="*/ 2614117 w 12192439"/>
              <a:gd name="connsiteY7413" fmla="*/ 371083 h 6839191"/>
              <a:gd name="connsiteX7414" fmla="*/ 2595907 w 12192439"/>
              <a:gd name="connsiteY7414" fmla="*/ 381397 h 6839191"/>
              <a:gd name="connsiteX7415" fmla="*/ 2556173 w 12192439"/>
              <a:gd name="connsiteY7415" fmla="*/ 379211 h 6839191"/>
              <a:gd name="connsiteX7416" fmla="*/ 2520214 w 12192439"/>
              <a:gd name="connsiteY7416" fmla="*/ 377199 h 6839191"/>
              <a:gd name="connsiteX7417" fmla="*/ 2536120 w 12192439"/>
              <a:gd name="connsiteY7417" fmla="*/ 366967 h 6839191"/>
              <a:gd name="connsiteX7418" fmla="*/ 2573221 w 12192439"/>
              <a:gd name="connsiteY7418" fmla="*/ 368941 h 6839191"/>
              <a:gd name="connsiteX7419" fmla="*/ 2556173 w 12192439"/>
              <a:gd name="connsiteY7419" fmla="*/ 379211 h 6839191"/>
              <a:gd name="connsiteX7420" fmla="*/ 2516945 w 12192439"/>
              <a:gd name="connsiteY7420" fmla="*/ 377020 h 6839191"/>
              <a:gd name="connsiteX7421" fmla="*/ 2481512 w 12192439"/>
              <a:gd name="connsiteY7421" fmla="*/ 375005 h 6839191"/>
              <a:gd name="connsiteX7422" fmla="*/ 2496168 w 12192439"/>
              <a:gd name="connsiteY7422" fmla="*/ 364817 h 6839191"/>
              <a:gd name="connsiteX7423" fmla="*/ 2532808 w 12192439"/>
              <a:gd name="connsiteY7423" fmla="*/ 366793 h 6839191"/>
              <a:gd name="connsiteX7424" fmla="*/ 2516945 w 12192439"/>
              <a:gd name="connsiteY7424" fmla="*/ 377020 h 6839191"/>
              <a:gd name="connsiteX7425" fmla="*/ 2478265 w 12192439"/>
              <a:gd name="connsiteY7425" fmla="*/ 374817 h 6839191"/>
              <a:gd name="connsiteX7426" fmla="*/ 2443403 w 12192439"/>
              <a:gd name="connsiteY7426" fmla="*/ 372787 h 6839191"/>
              <a:gd name="connsiteX7427" fmla="*/ 2456742 w 12192439"/>
              <a:gd name="connsiteY7427" fmla="*/ 362647 h 6839191"/>
              <a:gd name="connsiteX7428" fmla="*/ 2481688 w 12192439"/>
              <a:gd name="connsiteY7428" fmla="*/ 364027 h 6839191"/>
              <a:gd name="connsiteX7429" fmla="*/ 2492855 w 12192439"/>
              <a:gd name="connsiteY7429" fmla="*/ 364632 h 6839191"/>
              <a:gd name="connsiteX7430" fmla="*/ 2478265 w 12192439"/>
              <a:gd name="connsiteY7430" fmla="*/ 374817 h 6839191"/>
              <a:gd name="connsiteX7431" fmla="*/ 2440155 w 12192439"/>
              <a:gd name="connsiteY7431" fmla="*/ 372594 h 6839191"/>
              <a:gd name="connsiteX7432" fmla="*/ 2406017 w 12192439"/>
              <a:gd name="connsiteY7432" fmla="*/ 370460 h 6839191"/>
              <a:gd name="connsiteX7433" fmla="*/ 2418018 w 12192439"/>
              <a:gd name="connsiteY7433" fmla="*/ 360404 h 6839191"/>
              <a:gd name="connsiteX7434" fmla="*/ 2453495 w 12192439"/>
              <a:gd name="connsiteY7434" fmla="*/ 362465 h 6839191"/>
              <a:gd name="connsiteX7435" fmla="*/ 2440155 w 12192439"/>
              <a:gd name="connsiteY7435" fmla="*/ 372594 h 6839191"/>
              <a:gd name="connsiteX7436" fmla="*/ 2402857 w 12192439"/>
              <a:gd name="connsiteY7436" fmla="*/ 370251 h 6839191"/>
              <a:gd name="connsiteX7437" fmla="*/ 2369553 w 12192439"/>
              <a:gd name="connsiteY7437" fmla="*/ 367919 h 6839191"/>
              <a:gd name="connsiteX7438" fmla="*/ 2380062 w 12192439"/>
              <a:gd name="connsiteY7438" fmla="*/ 358002 h 6839191"/>
              <a:gd name="connsiteX7439" fmla="*/ 2414815 w 12192439"/>
              <a:gd name="connsiteY7439" fmla="*/ 360211 h 6839191"/>
              <a:gd name="connsiteX7440" fmla="*/ 2402857 w 12192439"/>
              <a:gd name="connsiteY7440" fmla="*/ 370251 h 6839191"/>
              <a:gd name="connsiteX7441" fmla="*/ 2366459 w 12192439"/>
              <a:gd name="connsiteY7441" fmla="*/ 367691 h 6839191"/>
              <a:gd name="connsiteX7442" fmla="*/ 2334010 w 12192439"/>
              <a:gd name="connsiteY7442" fmla="*/ 365097 h 6839191"/>
              <a:gd name="connsiteX7443" fmla="*/ 2342918 w 12192439"/>
              <a:gd name="connsiteY7443" fmla="*/ 355380 h 6839191"/>
              <a:gd name="connsiteX7444" fmla="*/ 2376903 w 12192439"/>
              <a:gd name="connsiteY7444" fmla="*/ 357796 h 6839191"/>
              <a:gd name="connsiteX7445" fmla="*/ 2366459 w 12192439"/>
              <a:gd name="connsiteY7445" fmla="*/ 367691 h 6839191"/>
              <a:gd name="connsiteX7446" fmla="*/ 2331004 w 12192439"/>
              <a:gd name="connsiteY7446" fmla="*/ 364841 h 6839191"/>
              <a:gd name="connsiteX7447" fmla="*/ 2299455 w 12192439"/>
              <a:gd name="connsiteY7447" fmla="*/ 361923 h 6839191"/>
              <a:gd name="connsiteX7448" fmla="*/ 2306717 w 12192439"/>
              <a:gd name="connsiteY7448" fmla="*/ 352464 h 6839191"/>
              <a:gd name="connsiteX7449" fmla="*/ 2339868 w 12192439"/>
              <a:gd name="connsiteY7449" fmla="*/ 355150 h 6839191"/>
              <a:gd name="connsiteX7450" fmla="*/ 2331004 w 12192439"/>
              <a:gd name="connsiteY7450" fmla="*/ 364841 h 6839191"/>
              <a:gd name="connsiteX7451" fmla="*/ 2296537 w 12192439"/>
              <a:gd name="connsiteY7451" fmla="*/ 361629 h 6839191"/>
              <a:gd name="connsiteX7452" fmla="*/ 2265865 w 12192439"/>
              <a:gd name="connsiteY7452" fmla="*/ 358322 h 6839191"/>
              <a:gd name="connsiteX7453" fmla="*/ 2271503 w 12192439"/>
              <a:gd name="connsiteY7453" fmla="*/ 349160 h 6839191"/>
              <a:gd name="connsiteX7454" fmla="*/ 2303755 w 12192439"/>
              <a:gd name="connsiteY7454" fmla="*/ 352197 h 6839191"/>
              <a:gd name="connsiteX7455" fmla="*/ 2296537 w 12192439"/>
              <a:gd name="connsiteY7455" fmla="*/ 361629 h 6839191"/>
              <a:gd name="connsiteX7456" fmla="*/ 2263034 w 12192439"/>
              <a:gd name="connsiteY7456" fmla="*/ 357993 h 6839191"/>
              <a:gd name="connsiteX7457" fmla="*/ 2233240 w 12192439"/>
              <a:gd name="connsiteY7457" fmla="*/ 354222 h 6839191"/>
              <a:gd name="connsiteX7458" fmla="*/ 2237233 w 12192439"/>
              <a:gd name="connsiteY7458" fmla="*/ 345376 h 6839191"/>
              <a:gd name="connsiteX7459" fmla="*/ 2268607 w 12192439"/>
              <a:gd name="connsiteY7459" fmla="*/ 348868 h 6839191"/>
              <a:gd name="connsiteX7460" fmla="*/ 2263034 w 12192439"/>
              <a:gd name="connsiteY7460" fmla="*/ 357993 h 6839191"/>
              <a:gd name="connsiteX7461" fmla="*/ 2230454 w 12192439"/>
              <a:gd name="connsiteY7461" fmla="*/ 353844 h 6839191"/>
              <a:gd name="connsiteX7462" fmla="*/ 2212551 w 12192439"/>
              <a:gd name="connsiteY7462" fmla="*/ 351242 h 6839191"/>
              <a:gd name="connsiteX7463" fmla="*/ 2215557 w 12192439"/>
              <a:gd name="connsiteY7463" fmla="*/ 342651 h 6839191"/>
              <a:gd name="connsiteX7464" fmla="*/ 2234425 w 12192439"/>
              <a:gd name="connsiteY7464" fmla="*/ 345047 h 6839191"/>
              <a:gd name="connsiteX7465" fmla="*/ 2230454 w 12192439"/>
              <a:gd name="connsiteY7465" fmla="*/ 353844 h 6839191"/>
              <a:gd name="connsiteX7466" fmla="*/ 2209743 w 12192439"/>
              <a:gd name="connsiteY7466" fmla="*/ 350819 h 6839191"/>
              <a:gd name="connsiteX7467" fmla="*/ 2181594 w 12192439"/>
              <a:gd name="connsiteY7467" fmla="*/ 346102 h 6839191"/>
              <a:gd name="connsiteX7468" fmla="*/ 2183007 w 12192439"/>
              <a:gd name="connsiteY7468" fmla="*/ 337918 h 6839191"/>
              <a:gd name="connsiteX7469" fmla="*/ 2212726 w 12192439"/>
              <a:gd name="connsiteY7469" fmla="*/ 342284 h 6839191"/>
              <a:gd name="connsiteX7470" fmla="*/ 2209743 w 12192439"/>
              <a:gd name="connsiteY7470" fmla="*/ 350819 h 6839191"/>
              <a:gd name="connsiteX7471" fmla="*/ 2178755 w 12192439"/>
              <a:gd name="connsiteY7471" fmla="*/ 345580 h 6839191"/>
              <a:gd name="connsiteX7472" fmla="*/ 2161846 w 12192439"/>
              <a:gd name="connsiteY7472" fmla="*/ 342291 h 6839191"/>
              <a:gd name="connsiteX7473" fmla="*/ 2150676 w 12192439"/>
              <a:gd name="connsiteY7473" fmla="*/ 339989 h 6839191"/>
              <a:gd name="connsiteX7474" fmla="*/ 2150544 w 12192439"/>
              <a:gd name="connsiteY7474" fmla="*/ 332396 h 6839191"/>
              <a:gd name="connsiteX7475" fmla="*/ 2158919 w 12192439"/>
              <a:gd name="connsiteY7475" fmla="*/ 333899 h 6839191"/>
              <a:gd name="connsiteX7476" fmla="*/ 2180157 w 12192439"/>
              <a:gd name="connsiteY7476" fmla="*/ 337475 h 6839191"/>
              <a:gd name="connsiteX7477" fmla="*/ 2178755 w 12192439"/>
              <a:gd name="connsiteY7477" fmla="*/ 345580 h 6839191"/>
              <a:gd name="connsiteX7478" fmla="*/ 2147683 w 12192439"/>
              <a:gd name="connsiteY7478" fmla="*/ 339371 h 6839191"/>
              <a:gd name="connsiteX7479" fmla="*/ 2119372 w 12192439"/>
              <a:gd name="connsiteY7479" fmla="*/ 333504 h 6839191"/>
              <a:gd name="connsiteX7480" fmla="*/ 2117817 w 12192439"/>
              <a:gd name="connsiteY7480" fmla="*/ 326525 h 6839191"/>
              <a:gd name="connsiteX7481" fmla="*/ 2136795 w 12192439"/>
              <a:gd name="connsiteY7481" fmla="*/ 329930 h 6839191"/>
              <a:gd name="connsiteX7482" fmla="*/ 2147550 w 12192439"/>
              <a:gd name="connsiteY7482" fmla="*/ 331861 h 6839191"/>
              <a:gd name="connsiteX7483" fmla="*/ 2147683 w 12192439"/>
              <a:gd name="connsiteY7483" fmla="*/ 339371 h 6839191"/>
              <a:gd name="connsiteX7484" fmla="*/ 2116061 w 12192439"/>
              <a:gd name="connsiteY7484" fmla="*/ 332815 h 6839191"/>
              <a:gd name="connsiteX7485" fmla="*/ 2087537 w 12192439"/>
              <a:gd name="connsiteY7485" fmla="*/ 326907 h 6839191"/>
              <a:gd name="connsiteX7486" fmla="*/ 2084733 w 12192439"/>
              <a:gd name="connsiteY7486" fmla="*/ 320621 h 6839191"/>
              <a:gd name="connsiteX7487" fmla="*/ 2114537 w 12192439"/>
              <a:gd name="connsiteY7487" fmla="*/ 325935 h 6839191"/>
              <a:gd name="connsiteX7488" fmla="*/ 2116061 w 12192439"/>
              <a:gd name="connsiteY7488" fmla="*/ 332815 h 6839191"/>
              <a:gd name="connsiteX7489" fmla="*/ 2083707 w 12192439"/>
              <a:gd name="connsiteY7489" fmla="*/ 326117 h 6839191"/>
              <a:gd name="connsiteX7490" fmla="*/ 2040309 w 12192439"/>
              <a:gd name="connsiteY7490" fmla="*/ 317319 h 6839191"/>
              <a:gd name="connsiteX7491" fmla="*/ 2036514 w 12192439"/>
              <a:gd name="connsiteY7491" fmla="*/ 312231 h 6839191"/>
              <a:gd name="connsiteX7492" fmla="*/ 2080971 w 12192439"/>
              <a:gd name="connsiteY7492" fmla="*/ 319954 h 6839191"/>
              <a:gd name="connsiteX7493" fmla="*/ 2083707 w 12192439"/>
              <a:gd name="connsiteY7493" fmla="*/ 326117 h 6839191"/>
              <a:gd name="connsiteX7494" fmla="*/ 2035529 w 12192439"/>
              <a:gd name="connsiteY7494" fmla="*/ 316378 h 6839191"/>
              <a:gd name="connsiteX7495" fmla="*/ 2005462 w 12192439"/>
              <a:gd name="connsiteY7495" fmla="*/ 310599 h 6839191"/>
              <a:gd name="connsiteX7496" fmla="*/ 2001160 w 12192439"/>
              <a:gd name="connsiteY7496" fmla="*/ 306371 h 6839191"/>
              <a:gd name="connsiteX7497" fmla="*/ 2031880 w 12192439"/>
              <a:gd name="connsiteY7497" fmla="*/ 311446 h 6839191"/>
              <a:gd name="connsiteX7498" fmla="*/ 2035529 w 12192439"/>
              <a:gd name="connsiteY7498" fmla="*/ 316378 h 6839191"/>
              <a:gd name="connsiteX7499" fmla="*/ 2005203 w 12192439"/>
              <a:gd name="connsiteY7499" fmla="*/ 315048 h 6839191"/>
              <a:gd name="connsiteX7500" fmla="*/ 2009234 w 12192439"/>
              <a:gd name="connsiteY7500" fmla="*/ 318962 h 6839191"/>
              <a:gd name="connsiteX7501" fmla="*/ 1981982 w 12192439"/>
              <a:gd name="connsiteY7501" fmla="*/ 313302 h 6839191"/>
              <a:gd name="connsiteX7502" fmla="*/ 1977638 w 12192439"/>
              <a:gd name="connsiteY7502" fmla="*/ 310044 h 6839191"/>
              <a:gd name="connsiteX7503" fmla="*/ 2005203 w 12192439"/>
              <a:gd name="connsiteY7503" fmla="*/ 315048 h 6839191"/>
              <a:gd name="connsiteX7504" fmla="*/ 2011189 w 12192439"/>
              <a:gd name="connsiteY7504" fmla="*/ 316174 h 6839191"/>
              <a:gd name="connsiteX7505" fmla="*/ 2039493 w 12192439"/>
              <a:gd name="connsiteY7505" fmla="*/ 321663 h 6839191"/>
              <a:gd name="connsiteX7506" fmla="*/ 2043203 w 12192439"/>
              <a:gd name="connsiteY7506" fmla="*/ 326540 h 6839191"/>
              <a:gd name="connsiteX7507" fmla="*/ 2015493 w 12192439"/>
              <a:gd name="connsiteY7507" fmla="*/ 320320 h 6839191"/>
              <a:gd name="connsiteX7508" fmla="*/ 2011189 w 12192439"/>
              <a:gd name="connsiteY7508" fmla="*/ 316174 h 6839191"/>
              <a:gd name="connsiteX7509" fmla="*/ 2047392 w 12192439"/>
              <a:gd name="connsiteY7509" fmla="*/ 331942 h 6839191"/>
              <a:gd name="connsiteX7510" fmla="*/ 2051148 w 12192439"/>
              <a:gd name="connsiteY7510" fmla="*/ 336714 h 6839191"/>
              <a:gd name="connsiteX7511" fmla="*/ 2025748 w 12192439"/>
              <a:gd name="connsiteY7511" fmla="*/ 330068 h 6839191"/>
              <a:gd name="connsiteX7512" fmla="*/ 2021529 w 12192439"/>
              <a:gd name="connsiteY7512" fmla="*/ 326079 h 6839191"/>
              <a:gd name="connsiteX7513" fmla="*/ 2047392 w 12192439"/>
              <a:gd name="connsiteY7513" fmla="*/ 331942 h 6839191"/>
              <a:gd name="connsiteX7514" fmla="*/ 2052477 w 12192439"/>
              <a:gd name="connsiteY7514" fmla="*/ 333122 h 6839191"/>
              <a:gd name="connsiteX7515" fmla="*/ 2090960 w 12192439"/>
              <a:gd name="connsiteY7515" fmla="*/ 342218 h 6839191"/>
              <a:gd name="connsiteX7516" fmla="*/ 2093738 w 12192439"/>
              <a:gd name="connsiteY7516" fmla="*/ 348324 h 6839191"/>
              <a:gd name="connsiteX7517" fmla="*/ 2056453 w 12192439"/>
              <a:gd name="connsiteY7517" fmla="*/ 338135 h 6839191"/>
              <a:gd name="connsiteX7518" fmla="*/ 2052477 w 12192439"/>
              <a:gd name="connsiteY7518" fmla="*/ 333122 h 6839191"/>
              <a:gd name="connsiteX7519" fmla="*/ 2095109 w 12192439"/>
              <a:gd name="connsiteY7519" fmla="*/ 353090 h 6839191"/>
              <a:gd name="connsiteX7520" fmla="*/ 2096035 w 12192439"/>
              <a:gd name="connsiteY7520" fmla="*/ 353344 h 6839191"/>
              <a:gd name="connsiteX7521" fmla="*/ 2098830 w 12192439"/>
              <a:gd name="connsiteY7521" fmla="*/ 359400 h 6839191"/>
              <a:gd name="connsiteX7522" fmla="*/ 2090736 w 12192439"/>
              <a:gd name="connsiteY7522" fmla="*/ 356833 h 6839191"/>
              <a:gd name="connsiteX7523" fmla="*/ 2065073 w 12192439"/>
              <a:gd name="connsiteY7523" fmla="*/ 348724 h 6839191"/>
              <a:gd name="connsiteX7524" fmla="*/ 2060970 w 12192439"/>
              <a:gd name="connsiteY7524" fmla="*/ 343739 h 6839191"/>
              <a:gd name="connsiteX7525" fmla="*/ 2095109 w 12192439"/>
              <a:gd name="connsiteY7525" fmla="*/ 353090 h 6839191"/>
              <a:gd name="connsiteX7526" fmla="*/ 2100039 w 12192439"/>
              <a:gd name="connsiteY7526" fmla="*/ 354448 h 6839191"/>
              <a:gd name="connsiteX7527" fmla="*/ 2122639 w 12192439"/>
              <a:gd name="connsiteY7527" fmla="*/ 360652 h 6839191"/>
              <a:gd name="connsiteX7528" fmla="*/ 2124337 w 12192439"/>
              <a:gd name="connsiteY7528" fmla="*/ 367432 h 6839191"/>
              <a:gd name="connsiteX7529" fmla="*/ 2102922 w 12192439"/>
              <a:gd name="connsiteY7529" fmla="*/ 360694 h 6839191"/>
              <a:gd name="connsiteX7530" fmla="*/ 2100039 w 12192439"/>
              <a:gd name="connsiteY7530" fmla="*/ 354448 h 6839191"/>
              <a:gd name="connsiteX7531" fmla="*/ 2125531 w 12192439"/>
              <a:gd name="connsiteY7531" fmla="*/ 372134 h 6839191"/>
              <a:gd name="connsiteX7532" fmla="*/ 2127277 w 12192439"/>
              <a:gd name="connsiteY7532" fmla="*/ 378843 h 6839191"/>
              <a:gd name="connsiteX7533" fmla="*/ 2108189 w 12192439"/>
              <a:gd name="connsiteY7533" fmla="*/ 371980 h 6839191"/>
              <a:gd name="connsiteX7534" fmla="*/ 2105284 w 12192439"/>
              <a:gd name="connsiteY7534" fmla="*/ 365778 h 6839191"/>
              <a:gd name="connsiteX7535" fmla="*/ 2125531 w 12192439"/>
              <a:gd name="connsiteY7535" fmla="*/ 372134 h 6839191"/>
              <a:gd name="connsiteX7536" fmla="*/ 2128988 w 12192439"/>
              <a:gd name="connsiteY7536" fmla="*/ 373204 h 6839191"/>
              <a:gd name="connsiteX7537" fmla="*/ 2149419 w 12192439"/>
              <a:gd name="connsiteY7537" fmla="*/ 379475 h 6839191"/>
              <a:gd name="connsiteX7538" fmla="*/ 2149919 w 12192439"/>
              <a:gd name="connsiteY7538" fmla="*/ 386752 h 6839191"/>
              <a:gd name="connsiteX7539" fmla="*/ 2130785 w 12192439"/>
              <a:gd name="connsiteY7539" fmla="*/ 380080 h 6839191"/>
              <a:gd name="connsiteX7540" fmla="*/ 2128988 w 12192439"/>
              <a:gd name="connsiteY7540" fmla="*/ 373204 h 6839191"/>
              <a:gd name="connsiteX7541" fmla="*/ 2152466 w 12192439"/>
              <a:gd name="connsiteY7541" fmla="*/ 380396 h 6839191"/>
              <a:gd name="connsiteX7542" fmla="*/ 2167065 w 12192439"/>
              <a:gd name="connsiteY7542" fmla="*/ 384769 h 6839191"/>
              <a:gd name="connsiteX7543" fmla="*/ 2173037 w 12192439"/>
              <a:gd name="connsiteY7543" fmla="*/ 386478 h 6839191"/>
              <a:gd name="connsiteX7544" fmla="*/ 2172203 w 12192439"/>
              <a:gd name="connsiteY7544" fmla="*/ 394236 h 6839191"/>
              <a:gd name="connsiteX7545" fmla="*/ 2170367 w 12192439"/>
              <a:gd name="connsiteY7545" fmla="*/ 393650 h 6839191"/>
              <a:gd name="connsiteX7546" fmla="*/ 2152986 w 12192439"/>
              <a:gd name="connsiteY7546" fmla="*/ 387799 h 6839191"/>
              <a:gd name="connsiteX7547" fmla="*/ 2152466 w 12192439"/>
              <a:gd name="connsiteY7547" fmla="*/ 380396 h 6839191"/>
              <a:gd name="connsiteX7548" fmla="*/ 2169099 w 12192439"/>
              <a:gd name="connsiteY7548" fmla="*/ 397483 h 6839191"/>
              <a:gd name="connsiteX7549" fmla="*/ 2171789 w 12192439"/>
              <a:gd name="connsiteY7549" fmla="*/ 398341 h 6839191"/>
              <a:gd name="connsiteX7550" fmla="*/ 2171093 w 12192439"/>
              <a:gd name="connsiteY7550" fmla="*/ 405976 h 6839191"/>
              <a:gd name="connsiteX7551" fmla="*/ 2153934 w 12192439"/>
              <a:gd name="connsiteY7551" fmla="*/ 399510 h 6839191"/>
              <a:gd name="connsiteX7552" fmla="*/ 2153320 w 12192439"/>
              <a:gd name="connsiteY7552" fmla="*/ 392178 h 6839191"/>
              <a:gd name="connsiteX7553" fmla="*/ 2169099 w 12192439"/>
              <a:gd name="connsiteY7553" fmla="*/ 397483 h 6839191"/>
              <a:gd name="connsiteX7554" fmla="*/ 2174595 w 12192439"/>
              <a:gd name="connsiteY7554" fmla="*/ 399236 h 6839191"/>
              <a:gd name="connsiteX7555" fmla="*/ 2193472 w 12192439"/>
              <a:gd name="connsiteY7555" fmla="*/ 404738 h 6839191"/>
              <a:gd name="connsiteX7556" fmla="*/ 2191420 w 12192439"/>
              <a:gd name="connsiteY7556" fmla="*/ 412839 h 6839191"/>
              <a:gd name="connsiteX7557" fmla="*/ 2173897 w 12192439"/>
              <a:gd name="connsiteY7557" fmla="*/ 406992 h 6839191"/>
              <a:gd name="connsiteX7558" fmla="*/ 2174595 w 12192439"/>
              <a:gd name="connsiteY7558" fmla="*/ 399236 h 6839191"/>
              <a:gd name="connsiteX7559" fmla="*/ 2196162 w 12192439"/>
              <a:gd name="connsiteY7559" fmla="*/ 405443 h 6839191"/>
              <a:gd name="connsiteX7560" fmla="*/ 2210532 w 12192439"/>
              <a:gd name="connsiteY7560" fmla="*/ 409030 h 6839191"/>
              <a:gd name="connsiteX7561" fmla="*/ 2208163 w 12192439"/>
              <a:gd name="connsiteY7561" fmla="*/ 417641 h 6839191"/>
              <a:gd name="connsiteX7562" fmla="*/ 2194077 w 12192439"/>
              <a:gd name="connsiteY7562" fmla="*/ 413655 h 6839191"/>
              <a:gd name="connsiteX7563" fmla="*/ 2196162 w 12192439"/>
              <a:gd name="connsiteY7563" fmla="*/ 405443 h 6839191"/>
              <a:gd name="connsiteX7564" fmla="*/ 2207176 w 12192439"/>
              <a:gd name="connsiteY7564" fmla="*/ 421452 h 6839191"/>
              <a:gd name="connsiteX7565" fmla="*/ 2205113 w 12192439"/>
              <a:gd name="connsiteY7565" fmla="*/ 430031 h 6839191"/>
              <a:gd name="connsiteX7566" fmla="*/ 2191238 w 12192439"/>
              <a:gd name="connsiteY7566" fmla="*/ 425548 h 6839191"/>
              <a:gd name="connsiteX7567" fmla="*/ 2193130 w 12192439"/>
              <a:gd name="connsiteY7567" fmla="*/ 417481 h 6839191"/>
              <a:gd name="connsiteX7568" fmla="*/ 2207176 w 12192439"/>
              <a:gd name="connsiteY7568" fmla="*/ 421452 h 6839191"/>
              <a:gd name="connsiteX7569" fmla="*/ 2209786 w 12192439"/>
              <a:gd name="connsiteY7569" fmla="*/ 422143 h 6839191"/>
              <a:gd name="connsiteX7570" fmla="*/ 2228457 w 12192439"/>
              <a:gd name="connsiteY7570" fmla="*/ 426698 h 6839191"/>
              <a:gd name="connsiteX7571" fmla="*/ 2224903 w 12192439"/>
              <a:gd name="connsiteY7571" fmla="*/ 435529 h 6839191"/>
              <a:gd name="connsiteX7572" fmla="*/ 2207680 w 12192439"/>
              <a:gd name="connsiteY7572" fmla="*/ 430792 h 6839191"/>
              <a:gd name="connsiteX7573" fmla="*/ 2209786 w 12192439"/>
              <a:gd name="connsiteY7573" fmla="*/ 422143 h 6839191"/>
              <a:gd name="connsiteX7574" fmla="*/ 2231024 w 12192439"/>
              <a:gd name="connsiteY7574" fmla="*/ 427277 h 6839191"/>
              <a:gd name="connsiteX7575" fmla="*/ 2250726 w 12192439"/>
              <a:gd name="connsiteY7575" fmla="*/ 431371 h 6839191"/>
              <a:gd name="connsiteX7576" fmla="*/ 2245680 w 12192439"/>
              <a:gd name="connsiteY7576" fmla="*/ 440443 h 6839191"/>
              <a:gd name="connsiteX7577" fmla="*/ 2227426 w 12192439"/>
              <a:gd name="connsiteY7577" fmla="*/ 436167 h 6839191"/>
              <a:gd name="connsiteX7578" fmla="*/ 2231024 w 12192439"/>
              <a:gd name="connsiteY7578" fmla="*/ 427277 h 6839191"/>
              <a:gd name="connsiteX7579" fmla="*/ 2243815 w 12192439"/>
              <a:gd name="connsiteY7579" fmla="*/ 443965 h 6839191"/>
              <a:gd name="connsiteX7580" fmla="*/ 2239076 w 12192439"/>
              <a:gd name="connsiteY7580" fmla="*/ 452943 h 6839191"/>
              <a:gd name="connsiteX7581" fmla="*/ 2222753 w 12192439"/>
              <a:gd name="connsiteY7581" fmla="*/ 448612 h 6839191"/>
              <a:gd name="connsiteX7582" fmla="*/ 2226044 w 12192439"/>
              <a:gd name="connsiteY7582" fmla="*/ 439779 h 6839191"/>
              <a:gd name="connsiteX7583" fmla="*/ 2243815 w 12192439"/>
              <a:gd name="connsiteY7583" fmla="*/ 443965 h 6839191"/>
              <a:gd name="connsiteX7584" fmla="*/ 2235829 w 12192439"/>
              <a:gd name="connsiteY7584" fmla="*/ 465023 h 6839191"/>
              <a:gd name="connsiteX7585" fmla="*/ 2239844 w 12192439"/>
              <a:gd name="connsiteY7585" fmla="*/ 456990 h 6839191"/>
              <a:gd name="connsiteX7586" fmla="*/ 2256870 w 12192439"/>
              <a:gd name="connsiteY7586" fmla="*/ 460907 h 6839191"/>
              <a:gd name="connsiteX7587" fmla="*/ 2251077 w 12192439"/>
              <a:gd name="connsiteY7587" fmla="*/ 469959 h 6839191"/>
              <a:gd name="connsiteX7588" fmla="*/ 2235390 w 12192439"/>
              <a:gd name="connsiteY7588" fmla="*/ 465883 h 6839191"/>
              <a:gd name="connsiteX7589" fmla="*/ 2235829 w 12192439"/>
              <a:gd name="connsiteY7589" fmla="*/ 465023 h 6839191"/>
              <a:gd name="connsiteX7590" fmla="*/ 2267993 w 12192439"/>
              <a:gd name="connsiteY7590" fmla="*/ 477537 h 6839191"/>
              <a:gd name="connsiteX7591" fmla="*/ 2265755 w 12192439"/>
              <a:gd name="connsiteY7591" fmla="*/ 480446 h 6839191"/>
              <a:gd name="connsiteX7592" fmla="*/ 2260862 w 12192439"/>
              <a:gd name="connsiteY7592" fmla="*/ 486572 h 6839191"/>
              <a:gd name="connsiteX7593" fmla="*/ 2245351 w 12192439"/>
              <a:gd name="connsiteY7593" fmla="*/ 482599 h 6839191"/>
              <a:gd name="connsiteX7594" fmla="*/ 2251472 w 12192439"/>
              <a:gd name="connsiteY7594" fmla="*/ 473796 h 6839191"/>
              <a:gd name="connsiteX7595" fmla="*/ 2267993 w 12192439"/>
              <a:gd name="connsiteY7595" fmla="*/ 477537 h 6839191"/>
              <a:gd name="connsiteX7596" fmla="*/ 2267598 w 12192439"/>
              <a:gd name="connsiteY7596" fmla="*/ 481833 h 6839191"/>
              <a:gd name="connsiteX7597" fmla="*/ 2270494 w 12192439"/>
              <a:gd name="connsiteY7597" fmla="*/ 478062 h 6839191"/>
              <a:gd name="connsiteX7598" fmla="*/ 2288265 w 12192439"/>
              <a:gd name="connsiteY7598" fmla="*/ 481535 h 6839191"/>
              <a:gd name="connsiteX7599" fmla="*/ 2281837 w 12192439"/>
              <a:gd name="connsiteY7599" fmla="*/ 488744 h 6839191"/>
              <a:gd name="connsiteX7600" fmla="*/ 2279950 w 12192439"/>
              <a:gd name="connsiteY7600" fmla="*/ 490837 h 6839191"/>
              <a:gd name="connsiteX7601" fmla="*/ 2263342 w 12192439"/>
              <a:gd name="connsiteY7601" fmla="*/ 487169 h 6839191"/>
              <a:gd name="connsiteX7602" fmla="*/ 2267598 w 12192439"/>
              <a:gd name="connsiteY7602" fmla="*/ 481833 h 6839191"/>
              <a:gd name="connsiteX7603" fmla="*/ 2277164 w 12192439"/>
              <a:gd name="connsiteY7603" fmla="*/ 493880 h 6839191"/>
              <a:gd name="connsiteX7604" fmla="*/ 2268607 w 12192439"/>
              <a:gd name="connsiteY7604" fmla="*/ 502834 h 6839191"/>
              <a:gd name="connsiteX7605" fmla="*/ 2253337 w 12192439"/>
              <a:gd name="connsiteY7605" fmla="*/ 498922 h 6839191"/>
              <a:gd name="connsiteX7606" fmla="*/ 2254171 w 12192439"/>
              <a:gd name="connsiteY7606" fmla="*/ 497970 h 6839191"/>
              <a:gd name="connsiteX7607" fmla="*/ 2260819 w 12192439"/>
              <a:gd name="connsiteY7607" fmla="*/ 490214 h 6839191"/>
              <a:gd name="connsiteX7608" fmla="*/ 2277164 w 12192439"/>
              <a:gd name="connsiteY7608" fmla="*/ 493880 h 6839191"/>
              <a:gd name="connsiteX7609" fmla="*/ 2284492 w 12192439"/>
              <a:gd name="connsiteY7609" fmla="*/ 509947 h 6839191"/>
              <a:gd name="connsiteX7610" fmla="*/ 2283483 w 12192439"/>
              <a:gd name="connsiteY7610" fmla="*/ 510890 h 6839191"/>
              <a:gd name="connsiteX7611" fmla="*/ 2275014 w 12192439"/>
              <a:gd name="connsiteY7611" fmla="*/ 518885 h 6839191"/>
              <a:gd name="connsiteX7612" fmla="*/ 2259963 w 12192439"/>
              <a:gd name="connsiteY7612" fmla="*/ 515008 h 6839191"/>
              <a:gd name="connsiteX7613" fmla="*/ 2268322 w 12192439"/>
              <a:gd name="connsiteY7613" fmla="*/ 506311 h 6839191"/>
              <a:gd name="connsiteX7614" fmla="*/ 2284492 w 12192439"/>
              <a:gd name="connsiteY7614" fmla="*/ 509947 h 6839191"/>
              <a:gd name="connsiteX7615" fmla="*/ 2284930 w 12192439"/>
              <a:gd name="connsiteY7615" fmla="*/ 512433 h 6839191"/>
              <a:gd name="connsiteX7616" fmla="*/ 2287015 w 12192439"/>
              <a:gd name="connsiteY7616" fmla="*/ 510471 h 6839191"/>
              <a:gd name="connsiteX7617" fmla="*/ 2304391 w 12192439"/>
              <a:gd name="connsiteY7617" fmla="*/ 513843 h 6839191"/>
              <a:gd name="connsiteX7618" fmla="*/ 2299477 w 12192439"/>
              <a:gd name="connsiteY7618" fmla="*/ 518095 h 6839191"/>
              <a:gd name="connsiteX7619" fmla="*/ 2293728 w 12192439"/>
              <a:gd name="connsiteY7619" fmla="*/ 523071 h 6839191"/>
              <a:gd name="connsiteX7620" fmla="*/ 2277471 w 12192439"/>
              <a:gd name="connsiteY7620" fmla="*/ 519467 h 6839191"/>
              <a:gd name="connsiteX7621" fmla="*/ 2284930 w 12192439"/>
              <a:gd name="connsiteY7621" fmla="*/ 512433 h 6839191"/>
              <a:gd name="connsiteX7622" fmla="*/ 2290547 w 12192439"/>
              <a:gd name="connsiteY7622" fmla="*/ 525842 h 6839191"/>
              <a:gd name="connsiteX7623" fmla="*/ 2280433 w 12192439"/>
              <a:gd name="connsiteY7623" fmla="*/ 534805 h 6839191"/>
              <a:gd name="connsiteX7624" fmla="*/ 2265624 w 12192439"/>
              <a:gd name="connsiteY7624" fmla="*/ 530963 h 6839191"/>
              <a:gd name="connsiteX7625" fmla="*/ 2274575 w 12192439"/>
              <a:gd name="connsiteY7625" fmla="*/ 522227 h 6839191"/>
              <a:gd name="connsiteX7626" fmla="*/ 2290547 w 12192439"/>
              <a:gd name="connsiteY7626" fmla="*/ 525842 h 6839191"/>
              <a:gd name="connsiteX7627" fmla="*/ 2293026 w 12192439"/>
              <a:gd name="connsiteY7627" fmla="*/ 526353 h 6839191"/>
              <a:gd name="connsiteX7628" fmla="*/ 2310249 w 12192439"/>
              <a:gd name="connsiteY7628" fmla="*/ 529715 h 6839191"/>
              <a:gd name="connsiteX7629" fmla="*/ 2298862 w 12192439"/>
              <a:gd name="connsiteY7629" fmla="*/ 538969 h 6839191"/>
              <a:gd name="connsiteX7630" fmla="*/ 2282802 w 12192439"/>
              <a:gd name="connsiteY7630" fmla="*/ 535375 h 6839191"/>
              <a:gd name="connsiteX7631" fmla="*/ 2293026 w 12192439"/>
              <a:gd name="connsiteY7631" fmla="*/ 526353 h 6839191"/>
              <a:gd name="connsiteX7632" fmla="*/ 2295681 w 12192439"/>
              <a:gd name="connsiteY7632" fmla="*/ 541617 h 6839191"/>
              <a:gd name="connsiteX7633" fmla="*/ 2285238 w 12192439"/>
              <a:gd name="connsiteY7633" fmla="*/ 550472 h 6839191"/>
              <a:gd name="connsiteX7634" fmla="*/ 2270626 w 12192439"/>
              <a:gd name="connsiteY7634" fmla="*/ 546643 h 6839191"/>
              <a:gd name="connsiteX7635" fmla="*/ 2279884 w 12192439"/>
              <a:gd name="connsiteY7635" fmla="*/ 538032 h 6839191"/>
              <a:gd name="connsiteX7636" fmla="*/ 2295681 w 12192439"/>
              <a:gd name="connsiteY7636" fmla="*/ 541617 h 6839191"/>
              <a:gd name="connsiteX7637" fmla="*/ 2298072 w 12192439"/>
              <a:gd name="connsiteY7637" fmla="*/ 542130 h 6839191"/>
              <a:gd name="connsiteX7638" fmla="*/ 2315098 w 12192439"/>
              <a:gd name="connsiteY7638" fmla="*/ 545483 h 6839191"/>
              <a:gd name="connsiteX7639" fmla="*/ 2303382 w 12192439"/>
              <a:gd name="connsiteY7639" fmla="*/ 554621 h 6839191"/>
              <a:gd name="connsiteX7640" fmla="*/ 2287541 w 12192439"/>
              <a:gd name="connsiteY7640" fmla="*/ 551031 h 6839191"/>
              <a:gd name="connsiteX7641" fmla="*/ 2298072 w 12192439"/>
              <a:gd name="connsiteY7641" fmla="*/ 542130 h 6839191"/>
              <a:gd name="connsiteX7642" fmla="*/ 2300201 w 12192439"/>
              <a:gd name="connsiteY7642" fmla="*/ 557172 h 6839191"/>
              <a:gd name="connsiteX7643" fmla="*/ 2289187 w 12192439"/>
              <a:gd name="connsiteY7643" fmla="*/ 566236 h 6839191"/>
              <a:gd name="connsiteX7644" fmla="*/ 2274816 w 12192439"/>
              <a:gd name="connsiteY7644" fmla="*/ 562398 h 6839191"/>
              <a:gd name="connsiteX7645" fmla="*/ 2284624 w 12192439"/>
              <a:gd name="connsiteY7645" fmla="*/ 553570 h 6839191"/>
              <a:gd name="connsiteX7646" fmla="*/ 2300201 w 12192439"/>
              <a:gd name="connsiteY7646" fmla="*/ 557172 h 6839191"/>
              <a:gd name="connsiteX7647" fmla="*/ 2286313 w 12192439"/>
              <a:gd name="connsiteY7647" fmla="*/ 568662 h 6839191"/>
              <a:gd name="connsiteX7648" fmla="*/ 2276330 w 12192439"/>
              <a:gd name="connsiteY7648" fmla="*/ 577473 h 6839191"/>
              <a:gd name="connsiteX7649" fmla="*/ 2263320 w 12192439"/>
              <a:gd name="connsiteY7649" fmla="*/ 573428 h 6839191"/>
              <a:gd name="connsiteX7650" fmla="*/ 2272184 w 12192439"/>
              <a:gd name="connsiteY7650" fmla="*/ 564838 h 6839191"/>
              <a:gd name="connsiteX7651" fmla="*/ 2286313 w 12192439"/>
              <a:gd name="connsiteY7651" fmla="*/ 568662 h 6839191"/>
              <a:gd name="connsiteX7652" fmla="*/ 2288485 w 12192439"/>
              <a:gd name="connsiteY7652" fmla="*/ 569215 h 6839191"/>
              <a:gd name="connsiteX7653" fmla="*/ 2303930 w 12192439"/>
              <a:gd name="connsiteY7653" fmla="*/ 572829 h 6839191"/>
              <a:gd name="connsiteX7654" fmla="*/ 2292631 w 12192439"/>
              <a:gd name="connsiteY7654" fmla="*/ 581923 h 6839191"/>
              <a:gd name="connsiteX7655" fmla="*/ 2278370 w 12192439"/>
              <a:gd name="connsiteY7655" fmla="*/ 578081 h 6839191"/>
              <a:gd name="connsiteX7656" fmla="*/ 2288485 w 12192439"/>
              <a:gd name="connsiteY7656" fmla="*/ 569215 h 6839191"/>
              <a:gd name="connsiteX7657" fmla="*/ 2306103 w 12192439"/>
              <a:gd name="connsiteY7657" fmla="*/ 573309 h 6839191"/>
              <a:gd name="connsiteX7658" fmla="*/ 2441581 w 12192439"/>
              <a:gd name="connsiteY7658" fmla="*/ 592816 h 6839191"/>
              <a:gd name="connsiteX7659" fmla="*/ 2444104 w 12192439"/>
              <a:gd name="connsiteY7659" fmla="*/ 593086 h 6839191"/>
              <a:gd name="connsiteX7660" fmla="*/ 2850826 w 12192439"/>
              <a:gd name="connsiteY7660" fmla="*/ 623573 h 6839191"/>
              <a:gd name="connsiteX7661" fmla="*/ 3371679 w 12192439"/>
              <a:gd name="connsiteY7661" fmla="*/ 635790 h 6839191"/>
              <a:gd name="connsiteX7662" fmla="*/ 3768550 w 12192439"/>
              <a:gd name="connsiteY7662" fmla="*/ 643357 h 6839191"/>
              <a:gd name="connsiteX7663" fmla="*/ 4472843 w 12192439"/>
              <a:gd name="connsiteY7663" fmla="*/ 681385 h 6839191"/>
              <a:gd name="connsiteX7664" fmla="*/ 4487609 w 12192439"/>
              <a:gd name="connsiteY7664" fmla="*/ 682688 h 6839191"/>
              <a:gd name="connsiteX7665" fmla="*/ 4593381 w 12192439"/>
              <a:gd name="connsiteY7665" fmla="*/ 692298 h 6839191"/>
              <a:gd name="connsiteX7666" fmla="*/ 5001594 w 12192439"/>
              <a:gd name="connsiteY7666" fmla="*/ 764340 h 6839191"/>
              <a:gd name="connsiteX7667" fmla="*/ 5085778 w 12192439"/>
              <a:gd name="connsiteY7667" fmla="*/ 799090 h 6839191"/>
              <a:gd name="connsiteX7668" fmla="*/ 5169325 w 12192439"/>
              <a:gd name="connsiteY7668" fmla="*/ 988039 h 6839191"/>
              <a:gd name="connsiteX7669" fmla="*/ 5039528 w 12192439"/>
              <a:gd name="connsiteY7669" fmla="*/ 1170926 h 6839191"/>
              <a:gd name="connsiteX7670" fmla="*/ 4779212 w 12192439"/>
              <a:gd name="connsiteY7670" fmla="*/ 1354707 h 6839191"/>
              <a:gd name="connsiteX7671" fmla="*/ 4758017 w 12192439"/>
              <a:gd name="connsiteY7671" fmla="*/ 1367926 h 6839191"/>
              <a:gd name="connsiteX7672" fmla="*/ 4000696 w 12192439"/>
              <a:gd name="connsiteY7672" fmla="*/ 1802099 h 6839191"/>
              <a:gd name="connsiteX7673" fmla="*/ 3615300 w 12192439"/>
              <a:gd name="connsiteY7673" fmla="*/ 2015890 h 6839191"/>
              <a:gd name="connsiteX7674" fmla="*/ 2925005 w 12192439"/>
              <a:gd name="connsiteY7674" fmla="*/ 2433924 h 6839191"/>
              <a:gd name="connsiteX7675" fmla="*/ 2486317 w 12192439"/>
              <a:gd name="connsiteY7675" fmla="*/ 2769166 h 6839191"/>
              <a:gd name="connsiteX7676" fmla="*/ 2433091 w 12192439"/>
              <a:gd name="connsiteY7676" fmla="*/ 2767915 h 6839191"/>
              <a:gd name="connsiteX7677" fmla="*/ 2900038 w 12192439"/>
              <a:gd name="connsiteY7677" fmla="*/ 2413345 h 6839191"/>
              <a:gd name="connsiteX7678" fmla="*/ 3584650 w 12192439"/>
              <a:gd name="connsiteY7678" fmla="*/ 2005519 h 6839191"/>
              <a:gd name="connsiteX7679" fmla="*/ 3959252 w 12192439"/>
              <a:gd name="connsiteY7679" fmla="*/ 1800113 h 6839191"/>
              <a:gd name="connsiteX7680" fmla="*/ 4716178 w 12192439"/>
              <a:gd name="connsiteY7680" fmla="*/ 1370592 h 6839191"/>
              <a:gd name="connsiteX7681" fmla="*/ 4735442 w 12192439"/>
              <a:gd name="connsiteY7681" fmla="*/ 1358687 h 6839191"/>
              <a:gd name="connsiteX7682" fmla="*/ 4995583 w 12192439"/>
              <a:gd name="connsiteY7682" fmla="*/ 1177080 h 6839191"/>
              <a:gd name="connsiteX7683" fmla="*/ 5128583 w 12192439"/>
              <a:gd name="connsiteY7683" fmla="*/ 997313 h 6839191"/>
              <a:gd name="connsiteX7684" fmla="*/ 5130667 w 12192439"/>
              <a:gd name="connsiteY7684" fmla="*/ 888572 h 6839191"/>
              <a:gd name="connsiteX7685" fmla="*/ 5052122 w 12192439"/>
              <a:gd name="connsiteY7685" fmla="*/ 805170 h 6839191"/>
              <a:gd name="connsiteX7686" fmla="*/ 4968553 w 12192439"/>
              <a:gd name="connsiteY7686" fmla="*/ 770345 h 6839191"/>
              <a:gd name="connsiteX7687" fmla="*/ 4564639 w 12192439"/>
              <a:gd name="connsiteY7687" fmla="*/ 699918 h 6839191"/>
              <a:gd name="connsiteX7688" fmla="*/ 4464484 w 12192439"/>
              <a:gd name="connsiteY7688" fmla="*/ 691159 h 6839191"/>
              <a:gd name="connsiteX7689" fmla="*/ 4445550 w 12192439"/>
              <a:gd name="connsiteY7689" fmla="*/ 689551 h 6839191"/>
              <a:gd name="connsiteX7690" fmla="*/ 3749704 w 12192439"/>
              <a:gd name="connsiteY7690" fmla="*/ 654088 h 6839191"/>
              <a:gd name="connsiteX7691" fmla="*/ 3366918 w 12192439"/>
              <a:gd name="connsiteY7691" fmla="*/ 647740 h 6839191"/>
              <a:gd name="connsiteX7692" fmla="*/ 2843345 w 12192439"/>
              <a:gd name="connsiteY7692" fmla="*/ 636303 h 6839191"/>
              <a:gd name="connsiteX7693" fmla="*/ 2441954 w 12192439"/>
              <a:gd name="connsiteY7693" fmla="*/ 605401 h 6839191"/>
              <a:gd name="connsiteX7694" fmla="*/ 2438356 w 12192439"/>
              <a:gd name="connsiteY7694" fmla="*/ 605004 h 6839191"/>
              <a:gd name="connsiteX7695" fmla="*/ 2294716 w 12192439"/>
              <a:gd name="connsiteY7695" fmla="*/ 582456 h 6839191"/>
              <a:gd name="connsiteX7696" fmla="*/ 2306103 w 12192439"/>
              <a:gd name="connsiteY7696" fmla="*/ 573309 h 6839191"/>
              <a:gd name="connsiteX7697" fmla="*/ 2926694 w 12192439"/>
              <a:gd name="connsiteY7697" fmla="*/ 2436513 h 6839191"/>
              <a:gd name="connsiteX7698" fmla="*/ 3616814 w 12192439"/>
              <a:gd name="connsiteY7698" fmla="*/ 2018565 h 6839191"/>
              <a:gd name="connsiteX7699" fmla="*/ 4002188 w 12192439"/>
              <a:gd name="connsiteY7699" fmla="*/ 1804793 h 6839191"/>
              <a:gd name="connsiteX7700" fmla="*/ 4759641 w 12192439"/>
              <a:gd name="connsiteY7700" fmla="*/ 1370530 h 6839191"/>
              <a:gd name="connsiteX7701" fmla="*/ 4780835 w 12192439"/>
              <a:gd name="connsiteY7701" fmla="*/ 1357314 h 6839191"/>
              <a:gd name="connsiteX7702" fmla="*/ 5041569 w 12192439"/>
              <a:gd name="connsiteY7702" fmla="*/ 1173218 h 6839191"/>
              <a:gd name="connsiteX7703" fmla="*/ 5172309 w 12192439"/>
              <a:gd name="connsiteY7703" fmla="*/ 988833 h 6839191"/>
              <a:gd name="connsiteX7704" fmla="*/ 5169171 w 12192439"/>
              <a:gd name="connsiteY7704" fmla="*/ 879353 h 6839191"/>
              <a:gd name="connsiteX7705" fmla="*/ 5087270 w 12192439"/>
              <a:gd name="connsiteY7705" fmla="*/ 796392 h 6839191"/>
              <a:gd name="connsiteX7706" fmla="*/ 5002538 w 12192439"/>
              <a:gd name="connsiteY7706" fmla="*/ 761413 h 6839191"/>
              <a:gd name="connsiteX7707" fmla="*/ 4593666 w 12192439"/>
              <a:gd name="connsiteY7707" fmla="*/ 689237 h 6839191"/>
              <a:gd name="connsiteX7708" fmla="*/ 4487894 w 12192439"/>
              <a:gd name="connsiteY7708" fmla="*/ 679626 h 6839191"/>
              <a:gd name="connsiteX7709" fmla="*/ 4473128 w 12192439"/>
              <a:gd name="connsiteY7709" fmla="*/ 678320 h 6839191"/>
              <a:gd name="connsiteX7710" fmla="*/ 3768638 w 12192439"/>
              <a:gd name="connsiteY7710" fmla="*/ 640281 h 6839191"/>
              <a:gd name="connsiteX7711" fmla="*/ 3371723 w 12192439"/>
              <a:gd name="connsiteY7711" fmla="*/ 632714 h 6839191"/>
              <a:gd name="connsiteX7712" fmla="*/ 2850958 w 12192439"/>
              <a:gd name="connsiteY7712" fmla="*/ 620498 h 6839191"/>
              <a:gd name="connsiteX7713" fmla="*/ 2444434 w 12192439"/>
              <a:gd name="connsiteY7713" fmla="*/ 590025 h 6839191"/>
              <a:gd name="connsiteX7714" fmla="*/ 2441911 w 12192439"/>
              <a:gd name="connsiteY7714" fmla="*/ 589758 h 6839191"/>
              <a:gd name="connsiteX7715" fmla="*/ 2309284 w 12192439"/>
              <a:gd name="connsiteY7715" fmla="*/ 570845 h 6839191"/>
              <a:gd name="connsiteX7716" fmla="*/ 2321702 w 12192439"/>
              <a:gd name="connsiteY7716" fmla="*/ 561481 h 6839191"/>
              <a:gd name="connsiteX7717" fmla="*/ 2445180 w 12192439"/>
              <a:gd name="connsiteY7717" fmla="*/ 577669 h 6839191"/>
              <a:gd name="connsiteX7718" fmla="*/ 2446628 w 12192439"/>
              <a:gd name="connsiteY7718" fmla="*/ 577816 h 6839191"/>
              <a:gd name="connsiteX7719" fmla="*/ 2858417 w 12192439"/>
              <a:gd name="connsiteY7719" fmla="*/ 607869 h 6839191"/>
              <a:gd name="connsiteX7720" fmla="*/ 3375760 w 12192439"/>
              <a:gd name="connsiteY7720" fmla="*/ 620807 h 6839191"/>
              <a:gd name="connsiteX7721" fmla="*/ 3787506 w 12192439"/>
              <a:gd name="connsiteY7721" fmla="*/ 629646 h 6839191"/>
              <a:gd name="connsiteX7722" fmla="*/ 4500399 w 12192439"/>
              <a:gd name="connsiteY7722" fmla="*/ 670251 h 6839191"/>
              <a:gd name="connsiteX7723" fmla="*/ 4510250 w 12192439"/>
              <a:gd name="connsiteY7723" fmla="*/ 671152 h 6839191"/>
              <a:gd name="connsiteX7724" fmla="*/ 4622385 w 12192439"/>
              <a:gd name="connsiteY7724" fmla="*/ 681714 h 6839191"/>
              <a:gd name="connsiteX7725" fmla="*/ 5035535 w 12192439"/>
              <a:gd name="connsiteY7725" fmla="*/ 755505 h 6839191"/>
              <a:gd name="connsiteX7726" fmla="*/ 5120904 w 12192439"/>
              <a:gd name="connsiteY7726" fmla="*/ 790411 h 6839191"/>
              <a:gd name="connsiteX7727" fmla="*/ 5212941 w 12192439"/>
              <a:gd name="connsiteY7727" fmla="*/ 979658 h 6839191"/>
              <a:gd name="connsiteX7728" fmla="*/ 5085426 w 12192439"/>
              <a:gd name="connsiteY7728" fmla="*/ 1167014 h 6839191"/>
              <a:gd name="connsiteX7729" fmla="*/ 4824342 w 12192439"/>
              <a:gd name="connsiteY7729" fmla="*/ 1353376 h 6839191"/>
              <a:gd name="connsiteX7730" fmla="*/ 4801393 w 12192439"/>
              <a:gd name="connsiteY7730" fmla="*/ 1367790 h 6839191"/>
              <a:gd name="connsiteX7731" fmla="*/ 4043457 w 12192439"/>
              <a:gd name="connsiteY7731" fmla="*/ 1806682 h 6839191"/>
              <a:gd name="connsiteX7732" fmla="*/ 3647398 w 12192439"/>
              <a:gd name="connsiteY7732" fmla="*/ 2028857 h 6839191"/>
              <a:gd name="connsiteX7733" fmla="*/ 2951574 w 12192439"/>
              <a:gd name="connsiteY7733" fmla="*/ 2457027 h 6839191"/>
              <a:gd name="connsiteX7734" fmla="*/ 2648299 w 12192439"/>
              <a:gd name="connsiteY7734" fmla="*/ 2679739 h 6839191"/>
              <a:gd name="connsiteX7735" fmla="*/ 2544567 w 12192439"/>
              <a:gd name="connsiteY7735" fmla="*/ 2769846 h 6839191"/>
              <a:gd name="connsiteX7736" fmla="*/ 2490727 w 12192439"/>
              <a:gd name="connsiteY7736" fmla="*/ 2769231 h 6839191"/>
              <a:gd name="connsiteX7737" fmla="*/ 2926694 w 12192439"/>
              <a:gd name="connsiteY7737" fmla="*/ 2436513 h 6839191"/>
              <a:gd name="connsiteX7738" fmla="*/ 2542702 w 12192439"/>
              <a:gd name="connsiteY7738" fmla="*/ 2771557 h 6839191"/>
              <a:gd name="connsiteX7739" fmla="*/ 2492811 w 12192439"/>
              <a:gd name="connsiteY7739" fmla="*/ 2819123 h 6839191"/>
              <a:gd name="connsiteX7740" fmla="*/ 2440857 w 12192439"/>
              <a:gd name="connsiteY7740" fmla="*/ 2817543 h 6839191"/>
              <a:gd name="connsiteX7741" fmla="*/ 2488928 w 12192439"/>
              <a:gd name="connsiteY7741" fmla="*/ 2770943 h 6839191"/>
              <a:gd name="connsiteX7742" fmla="*/ 2542702 w 12192439"/>
              <a:gd name="connsiteY7742" fmla="*/ 2771557 h 6839191"/>
              <a:gd name="connsiteX7743" fmla="*/ 2547047 w 12192439"/>
              <a:gd name="connsiteY7743" fmla="*/ 2771601 h 6839191"/>
              <a:gd name="connsiteX7744" fmla="*/ 2601413 w 12192439"/>
              <a:gd name="connsiteY7744" fmla="*/ 2771667 h 6839191"/>
              <a:gd name="connsiteX7745" fmla="*/ 2549613 w 12192439"/>
              <a:gd name="connsiteY7745" fmla="*/ 2820088 h 6839191"/>
              <a:gd name="connsiteX7746" fmla="*/ 2496958 w 12192439"/>
              <a:gd name="connsiteY7746" fmla="*/ 2819211 h 6839191"/>
              <a:gd name="connsiteX7747" fmla="*/ 2547047 w 12192439"/>
              <a:gd name="connsiteY7747" fmla="*/ 2771601 h 6839191"/>
              <a:gd name="connsiteX7748" fmla="*/ 2547749 w 12192439"/>
              <a:gd name="connsiteY7748" fmla="*/ 2821887 h 6839191"/>
              <a:gd name="connsiteX7749" fmla="*/ 2500863 w 12192439"/>
              <a:gd name="connsiteY7749" fmla="*/ 2868773 h 6839191"/>
              <a:gd name="connsiteX7750" fmla="*/ 2450226 w 12192439"/>
              <a:gd name="connsiteY7750" fmla="*/ 2866908 h 6839191"/>
              <a:gd name="connsiteX7751" fmla="*/ 2495159 w 12192439"/>
              <a:gd name="connsiteY7751" fmla="*/ 2820988 h 6839191"/>
              <a:gd name="connsiteX7752" fmla="*/ 2547749 w 12192439"/>
              <a:gd name="connsiteY7752" fmla="*/ 2821887 h 6839191"/>
              <a:gd name="connsiteX7753" fmla="*/ 2552378 w 12192439"/>
              <a:gd name="connsiteY7753" fmla="*/ 2821931 h 6839191"/>
              <a:gd name="connsiteX7754" fmla="*/ 2604836 w 12192439"/>
              <a:gd name="connsiteY7754" fmla="*/ 2822194 h 6839191"/>
              <a:gd name="connsiteX7755" fmla="*/ 2556086 w 12192439"/>
              <a:gd name="connsiteY7755" fmla="*/ 2870045 h 6839191"/>
              <a:gd name="connsiteX7756" fmla="*/ 2505273 w 12192439"/>
              <a:gd name="connsiteY7756" fmla="*/ 2868905 h 6839191"/>
              <a:gd name="connsiteX7757" fmla="*/ 2552378 w 12192439"/>
              <a:gd name="connsiteY7757" fmla="*/ 2821931 h 6839191"/>
              <a:gd name="connsiteX7758" fmla="*/ 2554199 w 12192439"/>
              <a:gd name="connsiteY7758" fmla="*/ 2871954 h 6839191"/>
              <a:gd name="connsiteX7759" fmla="*/ 2510209 w 12192439"/>
              <a:gd name="connsiteY7759" fmla="*/ 2918203 h 6839191"/>
              <a:gd name="connsiteX7760" fmla="*/ 2461261 w 12192439"/>
              <a:gd name="connsiteY7760" fmla="*/ 2916053 h 6839191"/>
              <a:gd name="connsiteX7761" fmla="*/ 2503452 w 12192439"/>
              <a:gd name="connsiteY7761" fmla="*/ 2870791 h 6839191"/>
              <a:gd name="connsiteX7762" fmla="*/ 2554199 w 12192439"/>
              <a:gd name="connsiteY7762" fmla="*/ 2871954 h 6839191"/>
              <a:gd name="connsiteX7763" fmla="*/ 2558850 w 12192439"/>
              <a:gd name="connsiteY7763" fmla="*/ 2872020 h 6839191"/>
              <a:gd name="connsiteX7764" fmla="*/ 2609970 w 12192439"/>
              <a:gd name="connsiteY7764" fmla="*/ 2872503 h 6839191"/>
              <a:gd name="connsiteX7765" fmla="*/ 2564094 w 12192439"/>
              <a:gd name="connsiteY7765" fmla="*/ 2919761 h 6839191"/>
              <a:gd name="connsiteX7766" fmla="*/ 2514619 w 12192439"/>
              <a:gd name="connsiteY7766" fmla="*/ 2918379 h 6839191"/>
              <a:gd name="connsiteX7767" fmla="*/ 2558850 w 12192439"/>
              <a:gd name="connsiteY7767" fmla="*/ 2872020 h 6839191"/>
              <a:gd name="connsiteX7768" fmla="*/ 2562229 w 12192439"/>
              <a:gd name="connsiteY7768" fmla="*/ 2921736 h 6839191"/>
              <a:gd name="connsiteX7769" fmla="*/ 2520916 w 12192439"/>
              <a:gd name="connsiteY7769" fmla="*/ 2967415 h 6839191"/>
              <a:gd name="connsiteX7770" fmla="*/ 2473328 w 12192439"/>
              <a:gd name="connsiteY7770" fmla="*/ 2964936 h 6839191"/>
              <a:gd name="connsiteX7771" fmla="*/ 2512820 w 12192439"/>
              <a:gd name="connsiteY7771" fmla="*/ 2920332 h 6839191"/>
              <a:gd name="connsiteX7772" fmla="*/ 2562229 w 12192439"/>
              <a:gd name="connsiteY7772" fmla="*/ 2921736 h 6839191"/>
              <a:gd name="connsiteX7773" fmla="*/ 2519139 w 12192439"/>
              <a:gd name="connsiteY7773" fmla="*/ 2969433 h 6839191"/>
              <a:gd name="connsiteX7774" fmla="*/ 2482368 w 12192439"/>
              <a:gd name="connsiteY7774" fmla="*/ 3013291 h 6839191"/>
              <a:gd name="connsiteX7775" fmla="*/ 2436733 w 12192439"/>
              <a:gd name="connsiteY7775" fmla="*/ 3009649 h 6839191"/>
              <a:gd name="connsiteX7776" fmla="*/ 2471639 w 12192439"/>
              <a:gd name="connsiteY7776" fmla="*/ 2966954 h 6839191"/>
              <a:gd name="connsiteX7777" fmla="*/ 2519139 w 12192439"/>
              <a:gd name="connsiteY7777" fmla="*/ 2969433 h 6839191"/>
              <a:gd name="connsiteX7778" fmla="*/ 2523571 w 12192439"/>
              <a:gd name="connsiteY7778" fmla="*/ 2969631 h 6839191"/>
              <a:gd name="connsiteX7779" fmla="*/ 2571641 w 12192439"/>
              <a:gd name="connsiteY7779" fmla="*/ 2971342 h 6839191"/>
              <a:gd name="connsiteX7780" fmla="*/ 2532873 w 12192439"/>
              <a:gd name="connsiteY7780" fmla="*/ 3016362 h 6839191"/>
              <a:gd name="connsiteX7781" fmla="*/ 2486580 w 12192439"/>
              <a:gd name="connsiteY7781" fmla="*/ 3013576 h 6839191"/>
              <a:gd name="connsiteX7782" fmla="*/ 2523571 w 12192439"/>
              <a:gd name="connsiteY7782" fmla="*/ 2969631 h 6839191"/>
              <a:gd name="connsiteX7783" fmla="*/ 2576292 w 12192439"/>
              <a:gd name="connsiteY7783" fmla="*/ 2971474 h 6839191"/>
              <a:gd name="connsiteX7784" fmla="*/ 2625153 w 12192439"/>
              <a:gd name="connsiteY7784" fmla="*/ 2972461 h 6839191"/>
              <a:gd name="connsiteX7785" fmla="*/ 2584322 w 12192439"/>
              <a:gd name="connsiteY7785" fmla="*/ 3018578 h 6839191"/>
              <a:gd name="connsiteX7786" fmla="*/ 2537283 w 12192439"/>
              <a:gd name="connsiteY7786" fmla="*/ 3016604 h 6839191"/>
              <a:gd name="connsiteX7787" fmla="*/ 2576292 w 12192439"/>
              <a:gd name="connsiteY7787" fmla="*/ 2971474 h 6839191"/>
              <a:gd name="connsiteX7788" fmla="*/ 2582501 w 12192439"/>
              <a:gd name="connsiteY7788" fmla="*/ 3020729 h 6839191"/>
              <a:gd name="connsiteX7789" fmla="*/ 2545972 w 12192439"/>
              <a:gd name="connsiteY7789" fmla="*/ 3065135 h 6839191"/>
              <a:gd name="connsiteX7790" fmla="*/ 2500863 w 12192439"/>
              <a:gd name="connsiteY7790" fmla="*/ 3062042 h 6839191"/>
              <a:gd name="connsiteX7791" fmla="*/ 2535528 w 12192439"/>
              <a:gd name="connsiteY7791" fmla="*/ 3018710 h 6839191"/>
              <a:gd name="connsiteX7792" fmla="*/ 2582501 w 12192439"/>
              <a:gd name="connsiteY7792" fmla="*/ 3020729 h 6839191"/>
              <a:gd name="connsiteX7793" fmla="*/ 2587328 w 12192439"/>
              <a:gd name="connsiteY7793" fmla="*/ 3020882 h 6839191"/>
              <a:gd name="connsiteX7794" fmla="*/ 2634762 w 12192439"/>
              <a:gd name="connsiteY7794" fmla="*/ 3022111 h 6839191"/>
              <a:gd name="connsiteX7795" fmla="*/ 2596236 w 12192439"/>
              <a:gd name="connsiteY7795" fmla="*/ 3067658 h 6839191"/>
              <a:gd name="connsiteX7796" fmla="*/ 2550513 w 12192439"/>
              <a:gd name="connsiteY7796" fmla="*/ 3065398 h 6839191"/>
              <a:gd name="connsiteX7797" fmla="*/ 2587328 w 12192439"/>
              <a:gd name="connsiteY7797" fmla="*/ 3020882 h 6839191"/>
              <a:gd name="connsiteX7798" fmla="*/ 2594437 w 12192439"/>
              <a:gd name="connsiteY7798" fmla="*/ 3069896 h 6839191"/>
              <a:gd name="connsiteX7799" fmla="*/ 2560035 w 12192439"/>
              <a:gd name="connsiteY7799" fmla="*/ 3113710 h 6839191"/>
              <a:gd name="connsiteX7800" fmla="*/ 2516155 w 12192439"/>
              <a:gd name="connsiteY7800" fmla="*/ 3110331 h 6839191"/>
              <a:gd name="connsiteX7801" fmla="*/ 2548758 w 12192439"/>
              <a:gd name="connsiteY7801" fmla="*/ 3067614 h 6839191"/>
              <a:gd name="connsiteX7802" fmla="*/ 2594437 w 12192439"/>
              <a:gd name="connsiteY7802" fmla="*/ 3069896 h 6839191"/>
              <a:gd name="connsiteX7803" fmla="*/ 2599088 w 12192439"/>
              <a:gd name="connsiteY7803" fmla="*/ 3070093 h 6839191"/>
              <a:gd name="connsiteX7804" fmla="*/ 2645403 w 12192439"/>
              <a:gd name="connsiteY7804" fmla="*/ 3071585 h 6839191"/>
              <a:gd name="connsiteX7805" fmla="*/ 2609092 w 12192439"/>
              <a:gd name="connsiteY7805" fmla="*/ 3116562 h 6839191"/>
              <a:gd name="connsiteX7806" fmla="*/ 2564511 w 12192439"/>
              <a:gd name="connsiteY7806" fmla="*/ 3114017 h 6839191"/>
              <a:gd name="connsiteX7807" fmla="*/ 2599088 w 12192439"/>
              <a:gd name="connsiteY7807" fmla="*/ 3070093 h 6839191"/>
              <a:gd name="connsiteX7808" fmla="*/ 2607293 w 12192439"/>
              <a:gd name="connsiteY7808" fmla="*/ 3118866 h 6839191"/>
              <a:gd name="connsiteX7809" fmla="*/ 2574954 w 12192439"/>
              <a:gd name="connsiteY7809" fmla="*/ 3162131 h 6839191"/>
              <a:gd name="connsiteX7810" fmla="*/ 2532237 w 12192439"/>
              <a:gd name="connsiteY7810" fmla="*/ 3158445 h 6839191"/>
              <a:gd name="connsiteX7811" fmla="*/ 2562777 w 12192439"/>
              <a:gd name="connsiteY7811" fmla="*/ 3116321 h 6839191"/>
              <a:gd name="connsiteX7812" fmla="*/ 2607293 w 12192439"/>
              <a:gd name="connsiteY7812" fmla="*/ 3118866 h 6839191"/>
              <a:gd name="connsiteX7813" fmla="*/ 2611989 w 12192439"/>
              <a:gd name="connsiteY7813" fmla="*/ 3119107 h 6839191"/>
              <a:gd name="connsiteX7814" fmla="*/ 2657119 w 12192439"/>
              <a:gd name="connsiteY7814" fmla="*/ 3120862 h 6839191"/>
              <a:gd name="connsiteX7815" fmla="*/ 2622893 w 12192439"/>
              <a:gd name="connsiteY7815" fmla="*/ 3165291 h 6839191"/>
              <a:gd name="connsiteX7816" fmla="*/ 2579452 w 12192439"/>
              <a:gd name="connsiteY7816" fmla="*/ 3162460 h 6839191"/>
              <a:gd name="connsiteX7817" fmla="*/ 2611989 w 12192439"/>
              <a:gd name="connsiteY7817" fmla="*/ 3119107 h 6839191"/>
              <a:gd name="connsiteX7818" fmla="*/ 2621116 w 12192439"/>
              <a:gd name="connsiteY7818" fmla="*/ 3167682 h 6839191"/>
              <a:gd name="connsiteX7819" fmla="*/ 2590707 w 12192439"/>
              <a:gd name="connsiteY7819" fmla="*/ 3210377 h 6839191"/>
              <a:gd name="connsiteX7820" fmla="*/ 2549065 w 12192439"/>
              <a:gd name="connsiteY7820" fmla="*/ 3206428 h 6839191"/>
              <a:gd name="connsiteX7821" fmla="*/ 2577740 w 12192439"/>
              <a:gd name="connsiteY7821" fmla="*/ 3164852 h 6839191"/>
              <a:gd name="connsiteX7822" fmla="*/ 2621116 w 12192439"/>
              <a:gd name="connsiteY7822" fmla="*/ 3167682 h 6839191"/>
              <a:gd name="connsiteX7823" fmla="*/ 2625811 w 12192439"/>
              <a:gd name="connsiteY7823" fmla="*/ 3167967 h 6839191"/>
              <a:gd name="connsiteX7824" fmla="*/ 2669888 w 12192439"/>
              <a:gd name="connsiteY7824" fmla="*/ 3169986 h 6839191"/>
              <a:gd name="connsiteX7825" fmla="*/ 2637592 w 12192439"/>
              <a:gd name="connsiteY7825" fmla="*/ 3213844 h 6839191"/>
              <a:gd name="connsiteX7826" fmla="*/ 2595205 w 12192439"/>
              <a:gd name="connsiteY7826" fmla="*/ 3210772 h 6839191"/>
              <a:gd name="connsiteX7827" fmla="*/ 2625811 w 12192439"/>
              <a:gd name="connsiteY7827" fmla="*/ 3167967 h 6839191"/>
              <a:gd name="connsiteX7828" fmla="*/ 2635837 w 12192439"/>
              <a:gd name="connsiteY7828" fmla="*/ 3216345 h 6839191"/>
              <a:gd name="connsiteX7829" fmla="*/ 2607184 w 12192439"/>
              <a:gd name="connsiteY7829" fmla="*/ 3258491 h 6839191"/>
              <a:gd name="connsiteX7830" fmla="*/ 2566617 w 12192439"/>
              <a:gd name="connsiteY7830" fmla="*/ 3254257 h 6839191"/>
              <a:gd name="connsiteX7831" fmla="*/ 2593537 w 12192439"/>
              <a:gd name="connsiteY7831" fmla="*/ 3213229 h 6839191"/>
              <a:gd name="connsiteX7832" fmla="*/ 2635837 w 12192439"/>
              <a:gd name="connsiteY7832" fmla="*/ 3216345 h 6839191"/>
              <a:gd name="connsiteX7833" fmla="*/ 2640554 w 12192439"/>
              <a:gd name="connsiteY7833" fmla="*/ 3216630 h 6839191"/>
              <a:gd name="connsiteX7834" fmla="*/ 2683535 w 12192439"/>
              <a:gd name="connsiteY7834" fmla="*/ 3218912 h 6839191"/>
              <a:gd name="connsiteX7835" fmla="*/ 2653060 w 12192439"/>
              <a:gd name="connsiteY7835" fmla="*/ 3262287 h 6839191"/>
              <a:gd name="connsiteX7836" fmla="*/ 2611747 w 12192439"/>
              <a:gd name="connsiteY7836" fmla="*/ 3258908 h 6839191"/>
              <a:gd name="connsiteX7837" fmla="*/ 2640554 w 12192439"/>
              <a:gd name="connsiteY7837" fmla="*/ 3216630 h 6839191"/>
              <a:gd name="connsiteX7838" fmla="*/ 2651327 w 12192439"/>
              <a:gd name="connsiteY7838" fmla="*/ 3264854 h 6839191"/>
              <a:gd name="connsiteX7839" fmla="*/ 2624385 w 12192439"/>
              <a:gd name="connsiteY7839" fmla="*/ 3306474 h 6839191"/>
              <a:gd name="connsiteX7840" fmla="*/ 2584761 w 12192439"/>
              <a:gd name="connsiteY7840" fmla="*/ 3301976 h 6839191"/>
              <a:gd name="connsiteX7841" fmla="*/ 2590773 w 12192439"/>
              <a:gd name="connsiteY7841" fmla="*/ 3292059 h 6839191"/>
              <a:gd name="connsiteX7842" fmla="*/ 2610080 w 12192439"/>
              <a:gd name="connsiteY7842" fmla="*/ 3261475 h 6839191"/>
              <a:gd name="connsiteX7843" fmla="*/ 2651327 w 12192439"/>
              <a:gd name="connsiteY7843" fmla="*/ 3264854 h 6839191"/>
              <a:gd name="connsiteX7844" fmla="*/ 2656088 w 12192439"/>
              <a:gd name="connsiteY7844" fmla="*/ 3265183 h 6839191"/>
              <a:gd name="connsiteX7845" fmla="*/ 2698103 w 12192439"/>
              <a:gd name="connsiteY7845" fmla="*/ 3267728 h 6839191"/>
              <a:gd name="connsiteX7846" fmla="*/ 2669296 w 12192439"/>
              <a:gd name="connsiteY7846" fmla="*/ 3310555 h 6839191"/>
              <a:gd name="connsiteX7847" fmla="*/ 2628948 w 12192439"/>
              <a:gd name="connsiteY7847" fmla="*/ 3306935 h 6839191"/>
              <a:gd name="connsiteX7848" fmla="*/ 2656088 w 12192439"/>
              <a:gd name="connsiteY7848" fmla="*/ 3265183 h 6839191"/>
              <a:gd name="connsiteX7849" fmla="*/ 2667584 w 12192439"/>
              <a:gd name="connsiteY7849" fmla="*/ 3313231 h 6839191"/>
              <a:gd name="connsiteX7850" fmla="*/ 2642178 w 12192439"/>
              <a:gd name="connsiteY7850" fmla="*/ 3354347 h 6839191"/>
              <a:gd name="connsiteX7851" fmla="*/ 2603432 w 12192439"/>
              <a:gd name="connsiteY7851" fmla="*/ 3349586 h 6839191"/>
              <a:gd name="connsiteX7852" fmla="*/ 2616025 w 12192439"/>
              <a:gd name="connsiteY7852" fmla="*/ 3328150 h 6839191"/>
              <a:gd name="connsiteX7853" fmla="*/ 2627325 w 12192439"/>
              <a:gd name="connsiteY7853" fmla="*/ 3309567 h 6839191"/>
              <a:gd name="connsiteX7854" fmla="*/ 2667584 w 12192439"/>
              <a:gd name="connsiteY7854" fmla="*/ 3313231 h 6839191"/>
              <a:gd name="connsiteX7855" fmla="*/ 2672345 w 12192439"/>
              <a:gd name="connsiteY7855" fmla="*/ 3313582 h 6839191"/>
              <a:gd name="connsiteX7856" fmla="*/ 2713373 w 12192439"/>
              <a:gd name="connsiteY7856" fmla="*/ 3316391 h 6839191"/>
              <a:gd name="connsiteX7857" fmla="*/ 2686167 w 12192439"/>
              <a:gd name="connsiteY7857" fmla="*/ 3358713 h 6839191"/>
              <a:gd name="connsiteX7858" fmla="*/ 2646785 w 12192439"/>
              <a:gd name="connsiteY7858" fmla="*/ 3354851 h 6839191"/>
              <a:gd name="connsiteX7859" fmla="*/ 2672345 w 12192439"/>
              <a:gd name="connsiteY7859" fmla="*/ 3313582 h 6839191"/>
              <a:gd name="connsiteX7860" fmla="*/ 2666531 w 12192439"/>
              <a:gd name="connsiteY7860" fmla="*/ 3400311 h 6839191"/>
              <a:gd name="connsiteX7861" fmla="*/ 2689283 w 12192439"/>
              <a:gd name="connsiteY7861" fmla="*/ 3361894 h 6839191"/>
              <a:gd name="connsiteX7862" fmla="*/ 2729323 w 12192439"/>
              <a:gd name="connsiteY7862" fmla="*/ 3364922 h 6839191"/>
              <a:gd name="connsiteX7863" fmla="*/ 2703632 w 12192439"/>
              <a:gd name="connsiteY7863" fmla="*/ 3406783 h 6839191"/>
              <a:gd name="connsiteX7864" fmla="*/ 2665193 w 12192439"/>
              <a:gd name="connsiteY7864" fmla="*/ 3402680 h 6839191"/>
              <a:gd name="connsiteX7865" fmla="*/ 2666531 w 12192439"/>
              <a:gd name="connsiteY7865" fmla="*/ 3400311 h 6839191"/>
              <a:gd name="connsiteX7866" fmla="*/ 2702096 w 12192439"/>
              <a:gd name="connsiteY7866" fmla="*/ 3409394 h 6839191"/>
              <a:gd name="connsiteX7867" fmla="*/ 2687901 w 12192439"/>
              <a:gd name="connsiteY7867" fmla="*/ 3434230 h 6839191"/>
              <a:gd name="connsiteX7868" fmla="*/ 2679388 w 12192439"/>
              <a:gd name="connsiteY7868" fmla="*/ 3449785 h 6839191"/>
              <a:gd name="connsiteX7869" fmla="*/ 2642287 w 12192439"/>
              <a:gd name="connsiteY7869" fmla="*/ 3444498 h 6839191"/>
              <a:gd name="connsiteX7870" fmla="*/ 2663723 w 12192439"/>
              <a:gd name="connsiteY7870" fmla="*/ 3405247 h 6839191"/>
              <a:gd name="connsiteX7871" fmla="*/ 2702096 w 12192439"/>
              <a:gd name="connsiteY7871" fmla="*/ 3409394 h 6839191"/>
              <a:gd name="connsiteX7872" fmla="*/ 2677962 w 12192439"/>
              <a:gd name="connsiteY7872" fmla="*/ 3452418 h 6839191"/>
              <a:gd name="connsiteX7873" fmla="*/ 2657821 w 12192439"/>
              <a:gd name="connsiteY7873" fmla="*/ 3491076 h 6839191"/>
              <a:gd name="connsiteX7874" fmla="*/ 2622103 w 12192439"/>
              <a:gd name="connsiteY7874" fmla="*/ 3484582 h 6839191"/>
              <a:gd name="connsiteX7875" fmla="*/ 2640905 w 12192439"/>
              <a:gd name="connsiteY7875" fmla="*/ 3447131 h 6839191"/>
              <a:gd name="connsiteX7876" fmla="*/ 2677962 w 12192439"/>
              <a:gd name="connsiteY7876" fmla="*/ 3452418 h 6839191"/>
              <a:gd name="connsiteX7877" fmla="*/ 2682657 w 12192439"/>
              <a:gd name="connsiteY7877" fmla="*/ 3453010 h 6839191"/>
              <a:gd name="connsiteX7878" fmla="*/ 2720174 w 12192439"/>
              <a:gd name="connsiteY7878" fmla="*/ 3457376 h 6839191"/>
              <a:gd name="connsiteX7879" fmla="*/ 2713044 w 12192439"/>
              <a:gd name="connsiteY7879" fmla="*/ 3470321 h 6839191"/>
              <a:gd name="connsiteX7880" fmla="*/ 2698717 w 12192439"/>
              <a:gd name="connsiteY7880" fmla="*/ 3497351 h 6839191"/>
              <a:gd name="connsiteX7881" fmla="*/ 2662384 w 12192439"/>
              <a:gd name="connsiteY7881" fmla="*/ 3491844 h 6839191"/>
              <a:gd name="connsiteX7882" fmla="*/ 2682657 w 12192439"/>
              <a:gd name="connsiteY7882" fmla="*/ 3453010 h 6839191"/>
              <a:gd name="connsiteX7883" fmla="*/ 2697357 w 12192439"/>
              <a:gd name="connsiteY7883" fmla="*/ 3500050 h 6839191"/>
              <a:gd name="connsiteX7884" fmla="*/ 2678466 w 12192439"/>
              <a:gd name="connsiteY7884" fmla="*/ 3538313 h 6839191"/>
              <a:gd name="connsiteX7885" fmla="*/ 2643428 w 12192439"/>
              <a:gd name="connsiteY7885" fmla="*/ 3531577 h 6839191"/>
              <a:gd name="connsiteX7886" fmla="*/ 2661024 w 12192439"/>
              <a:gd name="connsiteY7886" fmla="*/ 3494521 h 6839191"/>
              <a:gd name="connsiteX7887" fmla="*/ 2697357 w 12192439"/>
              <a:gd name="connsiteY7887" fmla="*/ 3500050 h 6839191"/>
              <a:gd name="connsiteX7888" fmla="*/ 2702052 w 12192439"/>
              <a:gd name="connsiteY7888" fmla="*/ 3500686 h 6839191"/>
              <a:gd name="connsiteX7889" fmla="*/ 2738757 w 12192439"/>
              <a:gd name="connsiteY7889" fmla="*/ 3505315 h 6839191"/>
              <a:gd name="connsiteX7890" fmla="*/ 2738187 w 12192439"/>
              <a:gd name="connsiteY7890" fmla="*/ 3506390 h 6839191"/>
              <a:gd name="connsiteX7891" fmla="*/ 2718507 w 12192439"/>
              <a:gd name="connsiteY7891" fmla="*/ 3544873 h 6839191"/>
              <a:gd name="connsiteX7892" fmla="*/ 2683008 w 12192439"/>
              <a:gd name="connsiteY7892" fmla="*/ 3539102 h 6839191"/>
              <a:gd name="connsiteX7893" fmla="*/ 2702052 w 12192439"/>
              <a:gd name="connsiteY7893" fmla="*/ 3500686 h 6839191"/>
              <a:gd name="connsiteX7894" fmla="*/ 2742268 w 12192439"/>
              <a:gd name="connsiteY7894" fmla="*/ 3508540 h 6839191"/>
              <a:gd name="connsiteX7895" fmla="*/ 2743716 w 12192439"/>
              <a:gd name="connsiteY7895" fmla="*/ 3505863 h 6839191"/>
              <a:gd name="connsiteX7896" fmla="*/ 2781057 w 12192439"/>
              <a:gd name="connsiteY7896" fmla="*/ 3509593 h 6839191"/>
              <a:gd name="connsiteX7897" fmla="*/ 2763330 w 12192439"/>
              <a:gd name="connsiteY7897" fmla="*/ 3542459 h 6839191"/>
              <a:gd name="connsiteX7898" fmla="*/ 2759271 w 12192439"/>
              <a:gd name="connsiteY7898" fmla="*/ 3550380 h 6839191"/>
              <a:gd name="connsiteX7899" fmla="*/ 2723312 w 12192439"/>
              <a:gd name="connsiteY7899" fmla="*/ 3545575 h 6839191"/>
              <a:gd name="connsiteX7900" fmla="*/ 2742268 w 12192439"/>
              <a:gd name="connsiteY7900" fmla="*/ 3508540 h 6839191"/>
              <a:gd name="connsiteX7901" fmla="*/ 2757867 w 12192439"/>
              <a:gd name="connsiteY7901" fmla="*/ 3553122 h 6839191"/>
              <a:gd name="connsiteX7902" fmla="*/ 2738977 w 12192439"/>
              <a:gd name="connsiteY7902" fmla="*/ 3591714 h 6839191"/>
              <a:gd name="connsiteX7903" fmla="*/ 2704356 w 12192439"/>
              <a:gd name="connsiteY7903" fmla="*/ 3585856 h 6839191"/>
              <a:gd name="connsiteX7904" fmla="*/ 2721951 w 12192439"/>
              <a:gd name="connsiteY7904" fmla="*/ 3548317 h 6839191"/>
              <a:gd name="connsiteX7905" fmla="*/ 2757867 w 12192439"/>
              <a:gd name="connsiteY7905" fmla="*/ 3553122 h 6839191"/>
              <a:gd name="connsiteX7906" fmla="*/ 2762847 w 12192439"/>
              <a:gd name="connsiteY7906" fmla="*/ 3553736 h 6839191"/>
              <a:gd name="connsiteX7907" fmla="*/ 2799333 w 12192439"/>
              <a:gd name="connsiteY7907" fmla="*/ 3557707 h 6839191"/>
              <a:gd name="connsiteX7908" fmla="*/ 2788473 w 12192439"/>
              <a:gd name="connsiteY7908" fmla="*/ 3578529 h 6839191"/>
              <a:gd name="connsiteX7909" fmla="*/ 2779039 w 12192439"/>
              <a:gd name="connsiteY7909" fmla="*/ 3597462 h 6839191"/>
              <a:gd name="connsiteX7910" fmla="*/ 2743825 w 12192439"/>
              <a:gd name="connsiteY7910" fmla="*/ 3592460 h 6839191"/>
              <a:gd name="connsiteX7911" fmla="*/ 2762847 w 12192439"/>
              <a:gd name="connsiteY7911" fmla="*/ 3553736 h 6839191"/>
              <a:gd name="connsiteX7912" fmla="*/ 2777394 w 12192439"/>
              <a:gd name="connsiteY7912" fmla="*/ 3600863 h 6839191"/>
              <a:gd name="connsiteX7913" fmla="*/ 2759644 w 12192439"/>
              <a:gd name="connsiteY7913" fmla="*/ 3639105 h 6839191"/>
              <a:gd name="connsiteX7914" fmla="*/ 2725725 w 12192439"/>
              <a:gd name="connsiteY7914" fmla="*/ 3633005 h 6839191"/>
              <a:gd name="connsiteX7915" fmla="*/ 2742246 w 12192439"/>
              <a:gd name="connsiteY7915" fmla="*/ 3595839 h 6839191"/>
              <a:gd name="connsiteX7916" fmla="*/ 2777394 w 12192439"/>
              <a:gd name="connsiteY7916" fmla="*/ 3600863 h 6839191"/>
              <a:gd name="connsiteX7917" fmla="*/ 2782396 w 12192439"/>
              <a:gd name="connsiteY7917" fmla="*/ 3601544 h 6839191"/>
              <a:gd name="connsiteX7918" fmla="*/ 2818114 w 12192439"/>
              <a:gd name="connsiteY7918" fmla="*/ 3605690 h 6839191"/>
              <a:gd name="connsiteX7919" fmla="*/ 2813616 w 12192439"/>
              <a:gd name="connsiteY7919" fmla="*/ 3614598 h 6839191"/>
              <a:gd name="connsiteX7920" fmla="*/ 2798916 w 12192439"/>
              <a:gd name="connsiteY7920" fmla="*/ 3645094 h 6839191"/>
              <a:gd name="connsiteX7921" fmla="*/ 2764537 w 12192439"/>
              <a:gd name="connsiteY7921" fmla="*/ 3639916 h 6839191"/>
              <a:gd name="connsiteX7922" fmla="*/ 2782396 w 12192439"/>
              <a:gd name="connsiteY7922" fmla="*/ 3601544 h 6839191"/>
              <a:gd name="connsiteX7923" fmla="*/ 2797315 w 12192439"/>
              <a:gd name="connsiteY7923" fmla="*/ 3648561 h 6839191"/>
              <a:gd name="connsiteX7924" fmla="*/ 2780619 w 12192439"/>
              <a:gd name="connsiteY7924" fmla="*/ 3686429 h 6839191"/>
              <a:gd name="connsiteX7925" fmla="*/ 2747643 w 12192439"/>
              <a:gd name="connsiteY7925" fmla="*/ 3680176 h 6839191"/>
              <a:gd name="connsiteX7926" fmla="*/ 2763001 w 12192439"/>
              <a:gd name="connsiteY7926" fmla="*/ 3643339 h 6839191"/>
              <a:gd name="connsiteX7927" fmla="*/ 2797315 w 12192439"/>
              <a:gd name="connsiteY7927" fmla="*/ 3648561 h 6839191"/>
              <a:gd name="connsiteX7928" fmla="*/ 2802405 w 12192439"/>
              <a:gd name="connsiteY7928" fmla="*/ 3649263 h 6839191"/>
              <a:gd name="connsiteX7929" fmla="*/ 2837333 w 12192439"/>
              <a:gd name="connsiteY7929" fmla="*/ 3653629 h 6839191"/>
              <a:gd name="connsiteX7930" fmla="*/ 2819189 w 12192439"/>
              <a:gd name="connsiteY7930" fmla="*/ 3692638 h 6839191"/>
              <a:gd name="connsiteX7931" fmla="*/ 2785577 w 12192439"/>
              <a:gd name="connsiteY7931" fmla="*/ 3687263 h 6839191"/>
              <a:gd name="connsiteX7932" fmla="*/ 2802405 w 12192439"/>
              <a:gd name="connsiteY7932" fmla="*/ 3649263 h 6839191"/>
              <a:gd name="connsiteX7933" fmla="*/ 2817653 w 12192439"/>
              <a:gd name="connsiteY7933" fmla="*/ 3696170 h 6839191"/>
              <a:gd name="connsiteX7934" fmla="*/ 2801966 w 12192439"/>
              <a:gd name="connsiteY7934" fmla="*/ 3733687 h 6839191"/>
              <a:gd name="connsiteX7935" fmla="*/ 2769780 w 12192439"/>
              <a:gd name="connsiteY7935" fmla="*/ 3727259 h 6839191"/>
              <a:gd name="connsiteX7936" fmla="*/ 2784129 w 12192439"/>
              <a:gd name="connsiteY7936" fmla="*/ 3690773 h 6839191"/>
              <a:gd name="connsiteX7937" fmla="*/ 2817653 w 12192439"/>
              <a:gd name="connsiteY7937" fmla="*/ 3696170 h 6839191"/>
              <a:gd name="connsiteX7938" fmla="*/ 2822765 w 12192439"/>
              <a:gd name="connsiteY7938" fmla="*/ 3696938 h 6839191"/>
              <a:gd name="connsiteX7939" fmla="*/ 2856991 w 12192439"/>
              <a:gd name="connsiteY7939" fmla="*/ 3701502 h 6839191"/>
              <a:gd name="connsiteX7940" fmla="*/ 2839966 w 12192439"/>
              <a:gd name="connsiteY7940" fmla="*/ 3740204 h 6839191"/>
              <a:gd name="connsiteX7941" fmla="*/ 2806990 w 12192439"/>
              <a:gd name="connsiteY7941" fmla="*/ 3734631 h 6839191"/>
              <a:gd name="connsiteX7942" fmla="*/ 2822765 w 12192439"/>
              <a:gd name="connsiteY7942" fmla="*/ 3696938 h 6839191"/>
              <a:gd name="connsiteX7943" fmla="*/ 2838496 w 12192439"/>
              <a:gd name="connsiteY7943" fmla="*/ 3743780 h 6839191"/>
              <a:gd name="connsiteX7944" fmla="*/ 2823928 w 12192439"/>
              <a:gd name="connsiteY7944" fmla="*/ 3780990 h 6839191"/>
              <a:gd name="connsiteX7945" fmla="*/ 2792269 w 12192439"/>
              <a:gd name="connsiteY7945" fmla="*/ 3774364 h 6839191"/>
              <a:gd name="connsiteX7946" fmla="*/ 2805608 w 12192439"/>
              <a:gd name="connsiteY7946" fmla="*/ 3738163 h 6839191"/>
              <a:gd name="connsiteX7947" fmla="*/ 2838496 w 12192439"/>
              <a:gd name="connsiteY7947" fmla="*/ 3743780 h 6839191"/>
              <a:gd name="connsiteX7948" fmla="*/ 2843674 w 12192439"/>
              <a:gd name="connsiteY7948" fmla="*/ 3744570 h 6839191"/>
              <a:gd name="connsiteX7949" fmla="*/ 2876891 w 12192439"/>
              <a:gd name="connsiteY7949" fmla="*/ 3749287 h 6839191"/>
              <a:gd name="connsiteX7950" fmla="*/ 2860875 w 12192439"/>
              <a:gd name="connsiteY7950" fmla="*/ 3787638 h 6839191"/>
              <a:gd name="connsiteX7951" fmla="*/ 2829062 w 12192439"/>
              <a:gd name="connsiteY7951" fmla="*/ 3781977 h 6839191"/>
              <a:gd name="connsiteX7952" fmla="*/ 2843674 w 12192439"/>
              <a:gd name="connsiteY7952" fmla="*/ 3744570 h 6839191"/>
              <a:gd name="connsiteX7953" fmla="*/ 2859470 w 12192439"/>
              <a:gd name="connsiteY7953" fmla="*/ 3791214 h 6839191"/>
              <a:gd name="connsiteX7954" fmla="*/ 2845868 w 12192439"/>
              <a:gd name="connsiteY7954" fmla="*/ 3828161 h 6839191"/>
              <a:gd name="connsiteX7955" fmla="*/ 2815525 w 12192439"/>
              <a:gd name="connsiteY7955" fmla="*/ 3821491 h 6839191"/>
              <a:gd name="connsiteX7956" fmla="*/ 2827745 w 12192439"/>
              <a:gd name="connsiteY7956" fmla="*/ 3785553 h 6839191"/>
              <a:gd name="connsiteX7957" fmla="*/ 2859470 w 12192439"/>
              <a:gd name="connsiteY7957" fmla="*/ 3791214 h 6839191"/>
              <a:gd name="connsiteX7958" fmla="*/ 2864890 w 12192439"/>
              <a:gd name="connsiteY7958" fmla="*/ 3792113 h 6839191"/>
              <a:gd name="connsiteX7959" fmla="*/ 3156756 w 12192439"/>
              <a:gd name="connsiteY7959" fmla="*/ 3813066 h 6839191"/>
              <a:gd name="connsiteX7960" fmla="*/ 3577871 w 12192439"/>
              <a:gd name="connsiteY7960" fmla="*/ 3790577 h 6839191"/>
              <a:gd name="connsiteX7961" fmla="*/ 3645380 w 12192439"/>
              <a:gd name="connsiteY7961" fmla="*/ 3785180 h 6839191"/>
              <a:gd name="connsiteX7962" fmla="*/ 3787331 w 12192439"/>
              <a:gd name="connsiteY7962" fmla="*/ 3773026 h 6839191"/>
              <a:gd name="connsiteX7963" fmla="*/ 4542107 w 12192439"/>
              <a:gd name="connsiteY7963" fmla="*/ 3689303 h 6839191"/>
              <a:gd name="connsiteX7964" fmla="*/ 4891895 w 12192439"/>
              <a:gd name="connsiteY7964" fmla="*/ 3647749 h 6839191"/>
              <a:gd name="connsiteX7965" fmla="*/ 5281723 w 12192439"/>
              <a:gd name="connsiteY7965" fmla="*/ 3624602 h 6839191"/>
              <a:gd name="connsiteX7966" fmla="*/ 5263798 w 12192439"/>
              <a:gd name="connsiteY7966" fmla="*/ 3653497 h 6839191"/>
              <a:gd name="connsiteX7967" fmla="*/ 4899684 w 12192439"/>
              <a:gd name="connsiteY7967" fmla="*/ 3683489 h 6839191"/>
              <a:gd name="connsiteX7968" fmla="*/ 4645027 w 12192439"/>
              <a:gd name="connsiteY7968" fmla="*/ 3716881 h 6839191"/>
              <a:gd name="connsiteX7969" fmla="*/ 3805168 w 12192439"/>
              <a:gd name="connsiteY7969" fmla="*/ 3817608 h 6839191"/>
              <a:gd name="connsiteX7970" fmla="*/ 3664445 w 12192439"/>
              <a:gd name="connsiteY7970" fmla="*/ 3830267 h 6839191"/>
              <a:gd name="connsiteX7971" fmla="*/ 3611307 w 12192439"/>
              <a:gd name="connsiteY7971" fmla="*/ 3834677 h 6839191"/>
              <a:gd name="connsiteX7972" fmla="*/ 2851177 w 12192439"/>
              <a:gd name="connsiteY7972" fmla="*/ 3829258 h 6839191"/>
              <a:gd name="connsiteX7973" fmla="*/ 2864890 w 12192439"/>
              <a:gd name="connsiteY7973" fmla="*/ 3792113 h 6839191"/>
              <a:gd name="connsiteX7974" fmla="*/ 3184379 w 12192439"/>
              <a:gd name="connsiteY7974" fmla="*/ 3862233 h 6839191"/>
              <a:gd name="connsiteX7975" fmla="*/ 3611636 w 12192439"/>
              <a:gd name="connsiteY7975" fmla="*/ 3838516 h 6839191"/>
              <a:gd name="connsiteX7976" fmla="*/ 3664774 w 12192439"/>
              <a:gd name="connsiteY7976" fmla="*/ 3834084 h 6839191"/>
              <a:gd name="connsiteX7977" fmla="*/ 3805541 w 12192439"/>
              <a:gd name="connsiteY7977" fmla="*/ 3821447 h 6839191"/>
              <a:gd name="connsiteX7978" fmla="*/ 4645532 w 12192439"/>
              <a:gd name="connsiteY7978" fmla="*/ 3720677 h 6839191"/>
              <a:gd name="connsiteX7979" fmla="*/ 4900166 w 12192439"/>
              <a:gd name="connsiteY7979" fmla="*/ 3687307 h 6839191"/>
              <a:gd name="connsiteX7980" fmla="*/ 5261385 w 12192439"/>
              <a:gd name="connsiteY7980" fmla="*/ 3657359 h 6839191"/>
              <a:gd name="connsiteX7981" fmla="*/ 5242648 w 12192439"/>
              <a:gd name="connsiteY7981" fmla="*/ 3687087 h 6839191"/>
              <a:gd name="connsiteX7982" fmla="*/ 5242209 w 12192439"/>
              <a:gd name="connsiteY7982" fmla="*/ 3687745 h 6839191"/>
              <a:gd name="connsiteX7983" fmla="*/ 4907889 w 12192439"/>
              <a:gd name="connsiteY7983" fmla="*/ 3722959 h 6839191"/>
              <a:gd name="connsiteX7984" fmla="*/ 4753301 w 12192439"/>
              <a:gd name="connsiteY7984" fmla="*/ 3745272 h 6839191"/>
              <a:gd name="connsiteX7985" fmla="*/ 3823356 w 12192439"/>
              <a:gd name="connsiteY7985" fmla="*/ 3865919 h 6839191"/>
              <a:gd name="connsiteX7986" fmla="*/ 3683818 w 12192439"/>
              <a:gd name="connsiteY7986" fmla="*/ 3879083 h 6839191"/>
              <a:gd name="connsiteX7987" fmla="*/ 3645555 w 12192439"/>
              <a:gd name="connsiteY7987" fmla="*/ 3882396 h 6839191"/>
              <a:gd name="connsiteX7988" fmla="*/ 2838606 w 12192439"/>
              <a:gd name="connsiteY7988" fmla="*/ 3868552 h 6839191"/>
              <a:gd name="connsiteX7989" fmla="*/ 2849905 w 12192439"/>
              <a:gd name="connsiteY7989" fmla="*/ 3832922 h 6839191"/>
              <a:gd name="connsiteX7990" fmla="*/ 3184379 w 12192439"/>
              <a:gd name="connsiteY7990" fmla="*/ 3862233 h 6839191"/>
              <a:gd name="connsiteX7991" fmla="*/ 3211869 w 12192439"/>
              <a:gd name="connsiteY7991" fmla="*/ 3911401 h 6839191"/>
              <a:gd name="connsiteX7992" fmla="*/ 3645906 w 12192439"/>
              <a:gd name="connsiteY7992" fmla="*/ 3886323 h 6839191"/>
              <a:gd name="connsiteX7993" fmla="*/ 3684169 w 12192439"/>
              <a:gd name="connsiteY7993" fmla="*/ 3883010 h 6839191"/>
              <a:gd name="connsiteX7994" fmla="*/ 3823751 w 12192439"/>
              <a:gd name="connsiteY7994" fmla="*/ 3869846 h 6839191"/>
              <a:gd name="connsiteX7995" fmla="*/ 4753871 w 12192439"/>
              <a:gd name="connsiteY7995" fmla="*/ 3749155 h 6839191"/>
              <a:gd name="connsiteX7996" fmla="*/ 4908459 w 12192439"/>
              <a:gd name="connsiteY7996" fmla="*/ 3726864 h 6839191"/>
              <a:gd name="connsiteX7997" fmla="*/ 5239642 w 12192439"/>
              <a:gd name="connsiteY7997" fmla="*/ 3691804 h 6839191"/>
              <a:gd name="connsiteX7998" fmla="*/ 5226303 w 12192439"/>
              <a:gd name="connsiteY7998" fmla="*/ 3712954 h 6839191"/>
              <a:gd name="connsiteX7999" fmla="*/ 5219370 w 12192439"/>
              <a:gd name="connsiteY7999" fmla="*/ 3723705 h 6839191"/>
              <a:gd name="connsiteX8000" fmla="*/ 4916116 w 12192439"/>
              <a:gd name="connsiteY8000" fmla="*/ 3762429 h 6839191"/>
              <a:gd name="connsiteX8001" fmla="*/ 4866247 w 12192439"/>
              <a:gd name="connsiteY8001" fmla="*/ 3770327 h 6839191"/>
              <a:gd name="connsiteX8002" fmla="*/ 3841522 w 12192439"/>
              <a:gd name="connsiteY8002" fmla="*/ 3914231 h 6839191"/>
              <a:gd name="connsiteX8003" fmla="*/ 3703191 w 12192439"/>
              <a:gd name="connsiteY8003" fmla="*/ 3927899 h 6839191"/>
              <a:gd name="connsiteX8004" fmla="*/ 3680330 w 12192439"/>
              <a:gd name="connsiteY8004" fmla="*/ 3929962 h 6839191"/>
              <a:gd name="connsiteX8005" fmla="*/ 2828491 w 12192439"/>
              <a:gd name="connsiteY8005" fmla="*/ 3906442 h 6839191"/>
              <a:gd name="connsiteX8006" fmla="*/ 2837509 w 12192439"/>
              <a:gd name="connsiteY8006" fmla="*/ 3872326 h 6839191"/>
              <a:gd name="connsiteX8007" fmla="*/ 3211869 w 12192439"/>
              <a:gd name="connsiteY8007" fmla="*/ 3911401 h 6839191"/>
              <a:gd name="connsiteX8008" fmla="*/ 5227773 w 12192439"/>
              <a:gd name="connsiteY8008" fmla="*/ 3713876 h 6839191"/>
              <a:gd name="connsiteX8009" fmla="*/ 5241770 w 12192439"/>
              <a:gd name="connsiteY8009" fmla="*/ 3691695 h 6839191"/>
              <a:gd name="connsiteX8010" fmla="*/ 5263513 w 12192439"/>
              <a:gd name="connsiteY8010" fmla="*/ 3690773 h 6839191"/>
              <a:gd name="connsiteX8011" fmla="*/ 5247957 w 12192439"/>
              <a:gd name="connsiteY8011" fmla="*/ 3716179 h 6839191"/>
              <a:gd name="connsiteX8012" fmla="*/ 5244535 w 12192439"/>
              <a:gd name="connsiteY8012" fmla="*/ 3721730 h 6839191"/>
              <a:gd name="connsiteX8013" fmla="*/ 5221564 w 12192439"/>
              <a:gd name="connsiteY8013" fmla="*/ 3723507 h 6839191"/>
              <a:gd name="connsiteX8014" fmla="*/ 5227773 w 12192439"/>
              <a:gd name="connsiteY8014" fmla="*/ 3713876 h 6839191"/>
              <a:gd name="connsiteX8015" fmla="*/ 5241858 w 12192439"/>
              <a:gd name="connsiteY8015" fmla="*/ 3725987 h 6839191"/>
              <a:gd name="connsiteX8016" fmla="*/ 5220182 w 12192439"/>
              <a:gd name="connsiteY8016" fmla="*/ 3758589 h 6839191"/>
              <a:gd name="connsiteX8017" fmla="*/ 5195652 w 12192439"/>
              <a:gd name="connsiteY8017" fmla="*/ 3761332 h 6839191"/>
              <a:gd name="connsiteX8018" fmla="*/ 5218733 w 12192439"/>
              <a:gd name="connsiteY8018" fmla="*/ 3727786 h 6839191"/>
              <a:gd name="connsiteX8019" fmla="*/ 5241858 w 12192439"/>
              <a:gd name="connsiteY8019" fmla="*/ 3725987 h 6839191"/>
              <a:gd name="connsiteX8020" fmla="*/ 5244140 w 12192439"/>
              <a:gd name="connsiteY8020" fmla="*/ 3725811 h 6839191"/>
              <a:gd name="connsiteX8021" fmla="*/ 5266716 w 12192439"/>
              <a:gd name="connsiteY8021" fmla="*/ 3724297 h 6839191"/>
              <a:gd name="connsiteX8022" fmla="*/ 5246510 w 12192439"/>
              <a:gd name="connsiteY8022" fmla="*/ 3755913 h 6839191"/>
              <a:gd name="connsiteX8023" fmla="*/ 5222573 w 12192439"/>
              <a:gd name="connsiteY8023" fmla="*/ 3758348 h 6839191"/>
              <a:gd name="connsiteX8024" fmla="*/ 5244140 w 12192439"/>
              <a:gd name="connsiteY8024" fmla="*/ 3725811 h 6839191"/>
              <a:gd name="connsiteX8025" fmla="*/ 5243547 w 12192439"/>
              <a:gd name="connsiteY8025" fmla="*/ 3760345 h 6839191"/>
              <a:gd name="connsiteX8026" fmla="*/ 5230559 w 12192439"/>
              <a:gd name="connsiteY8026" fmla="*/ 3779739 h 6839191"/>
              <a:gd name="connsiteX8027" fmla="*/ 5221191 w 12192439"/>
              <a:gd name="connsiteY8027" fmla="*/ 3793693 h 6839191"/>
              <a:gd name="connsiteX8028" fmla="*/ 5195938 w 12192439"/>
              <a:gd name="connsiteY8028" fmla="*/ 3797116 h 6839191"/>
              <a:gd name="connsiteX8029" fmla="*/ 5208159 w 12192439"/>
              <a:gd name="connsiteY8029" fmla="*/ 3779322 h 6839191"/>
              <a:gd name="connsiteX8030" fmla="*/ 5219501 w 12192439"/>
              <a:gd name="connsiteY8030" fmla="*/ 3762824 h 6839191"/>
              <a:gd name="connsiteX8031" fmla="*/ 5243547 w 12192439"/>
              <a:gd name="connsiteY8031" fmla="*/ 3760345 h 6839191"/>
              <a:gd name="connsiteX8032" fmla="*/ 5218054 w 12192439"/>
              <a:gd name="connsiteY8032" fmla="*/ 3798366 h 6839191"/>
              <a:gd name="connsiteX8033" fmla="*/ 5195148 w 12192439"/>
              <a:gd name="connsiteY8033" fmla="*/ 3833316 h 6839191"/>
              <a:gd name="connsiteX8034" fmla="*/ 5168667 w 12192439"/>
              <a:gd name="connsiteY8034" fmla="*/ 3837704 h 6839191"/>
              <a:gd name="connsiteX8035" fmla="*/ 5192713 w 12192439"/>
              <a:gd name="connsiteY8035" fmla="*/ 3801833 h 6839191"/>
              <a:gd name="connsiteX8036" fmla="*/ 5218054 w 12192439"/>
              <a:gd name="connsiteY8036" fmla="*/ 3798366 h 6839191"/>
              <a:gd name="connsiteX8037" fmla="*/ 5220598 w 12192439"/>
              <a:gd name="connsiteY8037" fmla="*/ 3798037 h 6839191"/>
              <a:gd name="connsiteX8038" fmla="*/ 5245632 w 12192439"/>
              <a:gd name="connsiteY8038" fmla="*/ 3794834 h 6839191"/>
              <a:gd name="connsiteX8039" fmla="*/ 5223889 w 12192439"/>
              <a:gd name="connsiteY8039" fmla="*/ 3828731 h 6839191"/>
              <a:gd name="connsiteX8040" fmla="*/ 5197693 w 12192439"/>
              <a:gd name="connsiteY8040" fmla="*/ 3832900 h 6839191"/>
              <a:gd name="connsiteX8041" fmla="*/ 5220598 w 12192439"/>
              <a:gd name="connsiteY8041" fmla="*/ 3798037 h 6839191"/>
              <a:gd name="connsiteX8042" fmla="*/ 5220862 w 12192439"/>
              <a:gd name="connsiteY8042" fmla="*/ 3833580 h 6839191"/>
              <a:gd name="connsiteX8043" fmla="*/ 5199821 w 12192439"/>
              <a:gd name="connsiteY8043" fmla="*/ 3868640 h 6839191"/>
              <a:gd name="connsiteX8044" fmla="*/ 5172397 w 12192439"/>
              <a:gd name="connsiteY8044" fmla="*/ 3873840 h 6839191"/>
              <a:gd name="connsiteX8045" fmla="*/ 5194556 w 12192439"/>
              <a:gd name="connsiteY8045" fmla="*/ 3837770 h 6839191"/>
              <a:gd name="connsiteX8046" fmla="*/ 5220862 w 12192439"/>
              <a:gd name="connsiteY8046" fmla="*/ 3833580 h 6839191"/>
              <a:gd name="connsiteX8047" fmla="*/ 5223495 w 12192439"/>
              <a:gd name="connsiteY8047" fmla="*/ 3833163 h 6839191"/>
              <a:gd name="connsiteX8048" fmla="*/ 5249471 w 12192439"/>
              <a:gd name="connsiteY8048" fmla="*/ 3829214 h 6839191"/>
              <a:gd name="connsiteX8049" fmla="*/ 5229550 w 12192439"/>
              <a:gd name="connsiteY8049" fmla="*/ 3863220 h 6839191"/>
              <a:gd name="connsiteX8050" fmla="*/ 5202432 w 12192439"/>
              <a:gd name="connsiteY8050" fmla="*/ 3868157 h 6839191"/>
              <a:gd name="connsiteX8051" fmla="*/ 5223495 w 12192439"/>
              <a:gd name="connsiteY8051" fmla="*/ 3833163 h 6839191"/>
              <a:gd name="connsiteX8052" fmla="*/ 5226786 w 12192439"/>
              <a:gd name="connsiteY8052" fmla="*/ 3868201 h 6839191"/>
              <a:gd name="connsiteX8053" fmla="*/ 5208575 w 12192439"/>
              <a:gd name="connsiteY8053" fmla="*/ 3903239 h 6839191"/>
              <a:gd name="connsiteX8054" fmla="*/ 5180251 w 12192439"/>
              <a:gd name="connsiteY8054" fmla="*/ 3909229 h 6839191"/>
              <a:gd name="connsiteX8055" fmla="*/ 5199536 w 12192439"/>
              <a:gd name="connsiteY8055" fmla="*/ 3873181 h 6839191"/>
              <a:gd name="connsiteX8056" fmla="*/ 5226786 w 12192439"/>
              <a:gd name="connsiteY8056" fmla="*/ 3868201 h 6839191"/>
              <a:gd name="connsiteX8057" fmla="*/ 5229506 w 12192439"/>
              <a:gd name="connsiteY8057" fmla="*/ 3867718 h 6839191"/>
              <a:gd name="connsiteX8058" fmla="*/ 5256470 w 12192439"/>
              <a:gd name="connsiteY8058" fmla="*/ 3862957 h 6839191"/>
              <a:gd name="connsiteX8059" fmla="*/ 5239401 w 12192439"/>
              <a:gd name="connsiteY8059" fmla="*/ 3896920 h 6839191"/>
              <a:gd name="connsiteX8060" fmla="*/ 5211296 w 12192439"/>
              <a:gd name="connsiteY8060" fmla="*/ 3902669 h 6839191"/>
              <a:gd name="connsiteX8061" fmla="*/ 5229506 w 12192439"/>
              <a:gd name="connsiteY8061" fmla="*/ 3867718 h 6839191"/>
              <a:gd name="connsiteX8062" fmla="*/ 5259257 w 12192439"/>
              <a:gd name="connsiteY8062" fmla="*/ 3862475 h 6839191"/>
              <a:gd name="connsiteX8063" fmla="*/ 5285892 w 12192439"/>
              <a:gd name="connsiteY8063" fmla="*/ 3857999 h 6839191"/>
              <a:gd name="connsiteX8064" fmla="*/ 5270073 w 12192439"/>
              <a:gd name="connsiteY8064" fmla="*/ 3890799 h 6839191"/>
              <a:gd name="connsiteX8065" fmla="*/ 5242209 w 12192439"/>
              <a:gd name="connsiteY8065" fmla="*/ 3896350 h 6839191"/>
              <a:gd name="connsiteX8066" fmla="*/ 5259257 w 12192439"/>
              <a:gd name="connsiteY8066" fmla="*/ 3862475 h 6839191"/>
              <a:gd name="connsiteX8067" fmla="*/ 5267835 w 12192439"/>
              <a:gd name="connsiteY8067" fmla="*/ 3895823 h 6839191"/>
              <a:gd name="connsiteX8068" fmla="*/ 5255044 w 12192439"/>
              <a:gd name="connsiteY8068" fmla="*/ 3929128 h 6839191"/>
              <a:gd name="connsiteX8069" fmla="*/ 5225842 w 12192439"/>
              <a:gd name="connsiteY8069" fmla="*/ 3935776 h 6839191"/>
              <a:gd name="connsiteX8070" fmla="*/ 5239862 w 12192439"/>
              <a:gd name="connsiteY8070" fmla="*/ 3901440 h 6839191"/>
              <a:gd name="connsiteX8071" fmla="*/ 5267835 w 12192439"/>
              <a:gd name="connsiteY8071" fmla="*/ 3895823 h 6839191"/>
              <a:gd name="connsiteX8072" fmla="*/ 5285299 w 12192439"/>
              <a:gd name="connsiteY8072" fmla="*/ 3927088 h 6839191"/>
              <a:gd name="connsiteX8073" fmla="*/ 5285167 w 12192439"/>
              <a:gd name="connsiteY8073" fmla="*/ 3927526 h 6839191"/>
              <a:gd name="connsiteX8074" fmla="*/ 5278213 w 12192439"/>
              <a:gd name="connsiteY8074" fmla="*/ 3958879 h 6839191"/>
              <a:gd name="connsiteX8075" fmla="*/ 5247782 w 12192439"/>
              <a:gd name="connsiteY8075" fmla="*/ 3966514 h 6839191"/>
              <a:gd name="connsiteX8076" fmla="*/ 5256141 w 12192439"/>
              <a:gd name="connsiteY8076" fmla="*/ 3933604 h 6839191"/>
              <a:gd name="connsiteX8077" fmla="*/ 5285299 w 12192439"/>
              <a:gd name="connsiteY8077" fmla="*/ 3927088 h 6839191"/>
              <a:gd name="connsiteX8078" fmla="*/ 5287471 w 12192439"/>
              <a:gd name="connsiteY8078" fmla="*/ 3928185 h 6839191"/>
              <a:gd name="connsiteX8079" fmla="*/ 5287998 w 12192439"/>
              <a:gd name="connsiteY8079" fmla="*/ 3926495 h 6839191"/>
              <a:gd name="connsiteX8080" fmla="*/ 5317178 w 12192439"/>
              <a:gd name="connsiteY8080" fmla="*/ 3920155 h 6839191"/>
              <a:gd name="connsiteX8081" fmla="*/ 5316739 w 12192439"/>
              <a:gd name="connsiteY8081" fmla="*/ 3921844 h 6839191"/>
              <a:gd name="connsiteX8082" fmla="*/ 5311276 w 12192439"/>
              <a:gd name="connsiteY8082" fmla="*/ 3950695 h 6839191"/>
              <a:gd name="connsiteX8083" fmla="*/ 5280735 w 12192439"/>
              <a:gd name="connsiteY8083" fmla="*/ 3958242 h 6839191"/>
              <a:gd name="connsiteX8084" fmla="*/ 5287471 w 12192439"/>
              <a:gd name="connsiteY8084" fmla="*/ 3928185 h 6839191"/>
              <a:gd name="connsiteX8085" fmla="*/ 5311517 w 12192439"/>
              <a:gd name="connsiteY8085" fmla="*/ 3989902 h 6839191"/>
              <a:gd name="connsiteX8086" fmla="*/ 5319130 w 12192439"/>
              <a:gd name="connsiteY8086" fmla="*/ 4017019 h 6839191"/>
              <a:gd name="connsiteX8087" fmla="*/ 5285782 w 12192439"/>
              <a:gd name="connsiteY8087" fmla="*/ 4027177 h 6839191"/>
              <a:gd name="connsiteX8088" fmla="*/ 5279266 w 12192439"/>
              <a:gd name="connsiteY8088" fmla="*/ 3998787 h 6839191"/>
              <a:gd name="connsiteX8089" fmla="*/ 5311517 w 12192439"/>
              <a:gd name="connsiteY8089" fmla="*/ 3989902 h 6839191"/>
              <a:gd name="connsiteX8090" fmla="*/ 5321193 w 12192439"/>
              <a:gd name="connsiteY8090" fmla="*/ 4021495 h 6839191"/>
              <a:gd name="connsiteX8091" fmla="*/ 5337362 w 12192439"/>
              <a:gd name="connsiteY8091" fmla="*/ 4045563 h 6839191"/>
              <a:gd name="connsiteX8092" fmla="*/ 5302983 w 12192439"/>
              <a:gd name="connsiteY8092" fmla="*/ 4057038 h 6839191"/>
              <a:gd name="connsiteX8093" fmla="*/ 5287603 w 12192439"/>
              <a:gd name="connsiteY8093" fmla="*/ 4031741 h 6839191"/>
              <a:gd name="connsiteX8094" fmla="*/ 5321193 w 12192439"/>
              <a:gd name="connsiteY8094" fmla="*/ 4021495 h 6839191"/>
              <a:gd name="connsiteX8095" fmla="*/ 5341136 w 12192439"/>
              <a:gd name="connsiteY8095" fmla="*/ 4049556 h 6839191"/>
              <a:gd name="connsiteX8096" fmla="*/ 5365994 w 12192439"/>
              <a:gd name="connsiteY8096" fmla="*/ 4069390 h 6839191"/>
              <a:gd name="connsiteX8097" fmla="*/ 5331044 w 12192439"/>
              <a:gd name="connsiteY8097" fmla="*/ 4082137 h 6839191"/>
              <a:gd name="connsiteX8098" fmla="*/ 5306537 w 12192439"/>
              <a:gd name="connsiteY8098" fmla="*/ 4061118 h 6839191"/>
              <a:gd name="connsiteX8099" fmla="*/ 5341136 w 12192439"/>
              <a:gd name="connsiteY8099" fmla="*/ 4049556 h 6839191"/>
              <a:gd name="connsiteX8100" fmla="*/ 5371611 w 12192439"/>
              <a:gd name="connsiteY8100" fmla="*/ 4072768 h 6839191"/>
              <a:gd name="connsiteX8101" fmla="*/ 5404630 w 12192439"/>
              <a:gd name="connsiteY8101" fmla="*/ 4087754 h 6839191"/>
              <a:gd name="connsiteX8102" fmla="*/ 5369636 w 12192439"/>
              <a:gd name="connsiteY8102" fmla="*/ 4101773 h 6839191"/>
              <a:gd name="connsiteX8103" fmla="*/ 5336419 w 12192439"/>
              <a:gd name="connsiteY8103" fmla="*/ 4085603 h 6839191"/>
              <a:gd name="connsiteX8104" fmla="*/ 5371611 w 12192439"/>
              <a:gd name="connsiteY8104" fmla="*/ 4072768 h 6839191"/>
              <a:gd name="connsiteX8105" fmla="*/ 5412090 w 12192439"/>
              <a:gd name="connsiteY8105" fmla="*/ 4090298 h 6839191"/>
              <a:gd name="connsiteX8106" fmla="*/ 5597811 w 12192439"/>
              <a:gd name="connsiteY8106" fmla="*/ 4108421 h 6839191"/>
              <a:gd name="connsiteX8107" fmla="*/ 5907712 w 12192439"/>
              <a:gd name="connsiteY8107" fmla="*/ 4068644 h 6839191"/>
              <a:gd name="connsiteX8108" fmla="*/ 5958766 w 12192439"/>
              <a:gd name="connsiteY8108" fmla="*/ 4059780 h 6839191"/>
              <a:gd name="connsiteX8109" fmla="*/ 6447367 w 12192439"/>
              <a:gd name="connsiteY8109" fmla="*/ 3976211 h 6839191"/>
              <a:gd name="connsiteX8110" fmla="*/ 8668541 w 12192439"/>
              <a:gd name="connsiteY8110" fmla="*/ 3712713 h 6839191"/>
              <a:gd name="connsiteX8111" fmla="*/ 8771790 w 12192439"/>
              <a:gd name="connsiteY8111" fmla="*/ 3708676 h 6839191"/>
              <a:gd name="connsiteX8112" fmla="*/ 8838685 w 12192439"/>
              <a:gd name="connsiteY8112" fmla="*/ 3705429 h 6839191"/>
              <a:gd name="connsiteX8113" fmla="*/ 8805336 w 12192439"/>
              <a:gd name="connsiteY8113" fmla="*/ 3753236 h 6839191"/>
              <a:gd name="connsiteX8114" fmla="*/ 8760688 w 12192439"/>
              <a:gd name="connsiteY8114" fmla="*/ 3754421 h 6839191"/>
              <a:gd name="connsiteX8115" fmla="*/ 8663889 w 12192439"/>
              <a:gd name="connsiteY8115" fmla="*/ 3755957 h 6839191"/>
              <a:gd name="connsiteX8116" fmla="*/ 8591773 w 12192439"/>
              <a:gd name="connsiteY8116" fmla="*/ 3755540 h 6839191"/>
              <a:gd name="connsiteX8117" fmla="*/ 6480717 w 12192439"/>
              <a:gd name="connsiteY8117" fmla="*/ 3990011 h 6839191"/>
              <a:gd name="connsiteX8118" fmla="*/ 5927721 w 12192439"/>
              <a:gd name="connsiteY8118" fmla="*/ 4079767 h 6839191"/>
              <a:gd name="connsiteX8119" fmla="*/ 5873376 w 12192439"/>
              <a:gd name="connsiteY8119" fmla="*/ 4088675 h 6839191"/>
              <a:gd name="connsiteX8120" fmla="*/ 5561413 w 12192439"/>
              <a:gd name="connsiteY8120" fmla="*/ 4125512 h 6839191"/>
              <a:gd name="connsiteX8121" fmla="*/ 5376898 w 12192439"/>
              <a:gd name="connsiteY8121" fmla="*/ 4104428 h 6839191"/>
              <a:gd name="connsiteX8122" fmla="*/ 5412090 w 12192439"/>
              <a:gd name="connsiteY8122" fmla="*/ 4090298 h 6839191"/>
              <a:gd name="connsiteX8123" fmla="*/ 8845135 w 12192439"/>
              <a:gd name="connsiteY8123" fmla="*/ 3705232 h 6839191"/>
              <a:gd name="connsiteX8124" fmla="*/ 8871002 w 12192439"/>
              <a:gd name="connsiteY8124" fmla="*/ 3704661 h 6839191"/>
              <a:gd name="connsiteX8125" fmla="*/ 8838202 w 12192439"/>
              <a:gd name="connsiteY8125" fmla="*/ 3752819 h 6839191"/>
              <a:gd name="connsiteX8126" fmla="*/ 8811742 w 12192439"/>
              <a:gd name="connsiteY8126" fmla="*/ 3753126 h 6839191"/>
              <a:gd name="connsiteX8127" fmla="*/ 8845135 w 12192439"/>
              <a:gd name="connsiteY8127" fmla="*/ 3705232 h 6839191"/>
              <a:gd name="connsiteX8128" fmla="*/ 8877189 w 12192439"/>
              <a:gd name="connsiteY8128" fmla="*/ 3704617 h 6839191"/>
              <a:gd name="connsiteX8129" fmla="*/ 8902288 w 12192439"/>
              <a:gd name="connsiteY8129" fmla="*/ 3704793 h 6839191"/>
              <a:gd name="connsiteX8130" fmla="*/ 8870124 w 12192439"/>
              <a:gd name="connsiteY8130" fmla="*/ 3753104 h 6839191"/>
              <a:gd name="connsiteX8131" fmla="*/ 8844389 w 12192439"/>
              <a:gd name="connsiteY8131" fmla="*/ 3752819 h 6839191"/>
              <a:gd name="connsiteX8132" fmla="*/ 8877189 w 12192439"/>
              <a:gd name="connsiteY8132" fmla="*/ 3704617 h 6839191"/>
              <a:gd name="connsiteX8133" fmla="*/ 8908212 w 12192439"/>
              <a:gd name="connsiteY8133" fmla="*/ 3704924 h 6839191"/>
              <a:gd name="connsiteX8134" fmla="*/ 8932522 w 12192439"/>
              <a:gd name="connsiteY8134" fmla="*/ 3705955 h 6839191"/>
              <a:gd name="connsiteX8135" fmla="*/ 8901060 w 12192439"/>
              <a:gd name="connsiteY8135" fmla="*/ 3754311 h 6839191"/>
              <a:gd name="connsiteX8136" fmla="*/ 8876026 w 12192439"/>
              <a:gd name="connsiteY8136" fmla="*/ 3753258 h 6839191"/>
              <a:gd name="connsiteX8137" fmla="*/ 8908212 w 12192439"/>
              <a:gd name="connsiteY8137" fmla="*/ 3704924 h 6839191"/>
              <a:gd name="connsiteX8138" fmla="*/ 8938138 w 12192439"/>
              <a:gd name="connsiteY8138" fmla="*/ 3706307 h 6839191"/>
              <a:gd name="connsiteX8139" fmla="*/ 8952859 w 12192439"/>
              <a:gd name="connsiteY8139" fmla="*/ 3707447 h 6839191"/>
              <a:gd name="connsiteX8140" fmla="*/ 8961065 w 12192439"/>
              <a:gd name="connsiteY8140" fmla="*/ 3708215 h 6839191"/>
              <a:gd name="connsiteX8141" fmla="*/ 8930415 w 12192439"/>
              <a:gd name="connsiteY8141" fmla="*/ 3756505 h 6839191"/>
              <a:gd name="connsiteX8142" fmla="*/ 8906698 w 12192439"/>
              <a:gd name="connsiteY8142" fmla="*/ 3754618 h 6839191"/>
              <a:gd name="connsiteX8143" fmla="*/ 8938138 w 12192439"/>
              <a:gd name="connsiteY8143" fmla="*/ 3706307 h 6839191"/>
              <a:gd name="connsiteX8144" fmla="*/ 8966419 w 12192439"/>
              <a:gd name="connsiteY8144" fmla="*/ 3708742 h 6839191"/>
              <a:gd name="connsiteX8145" fmla="*/ 8988468 w 12192439"/>
              <a:gd name="connsiteY8145" fmla="*/ 3711265 h 6839191"/>
              <a:gd name="connsiteX8146" fmla="*/ 8958520 w 12192439"/>
              <a:gd name="connsiteY8146" fmla="*/ 3759664 h 6839191"/>
              <a:gd name="connsiteX8147" fmla="*/ 8939301 w 12192439"/>
              <a:gd name="connsiteY8147" fmla="*/ 3757404 h 6839191"/>
              <a:gd name="connsiteX8148" fmla="*/ 8935769 w 12192439"/>
              <a:gd name="connsiteY8148" fmla="*/ 3757054 h 6839191"/>
              <a:gd name="connsiteX8149" fmla="*/ 8966419 w 12192439"/>
              <a:gd name="connsiteY8149" fmla="*/ 3708742 h 6839191"/>
              <a:gd name="connsiteX8150" fmla="*/ 8993580 w 12192439"/>
              <a:gd name="connsiteY8150" fmla="*/ 3711945 h 6839191"/>
              <a:gd name="connsiteX8151" fmla="*/ 9014511 w 12192439"/>
              <a:gd name="connsiteY8151" fmla="*/ 3715346 h 6839191"/>
              <a:gd name="connsiteX8152" fmla="*/ 8985506 w 12192439"/>
              <a:gd name="connsiteY8152" fmla="*/ 3763592 h 6839191"/>
              <a:gd name="connsiteX8153" fmla="*/ 8963654 w 12192439"/>
              <a:gd name="connsiteY8153" fmla="*/ 3760323 h 6839191"/>
              <a:gd name="connsiteX8154" fmla="*/ 8993580 w 12192439"/>
              <a:gd name="connsiteY8154" fmla="*/ 3711945 h 6839191"/>
              <a:gd name="connsiteX8155" fmla="*/ 9019338 w 12192439"/>
              <a:gd name="connsiteY8155" fmla="*/ 3716267 h 6839191"/>
              <a:gd name="connsiteX8156" fmla="*/ 9039193 w 12192439"/>
              <a:gd name="connsiteY8156" fmla="*/ 3720896 h 6839191"/>
              <a:gd name="connsiteX8157" fmla="*/ 9011242 w 12192439"/>
              <a:gd name="connsiteY8157" fmla="*/ 3768747 h 6839191"/>
              <a:gd name="connsiteX8158" fmla="*/ 8990377 w 12192439"/>
              <a:gd name="connsiteY8158" fmla="*/ 3764447 h 6839191"/>
              <a:gd name="connsiteX8159" fmla="*/ 9019338 w 12192439"/>
              <a:gd name="connsiteY8159" fmla="*/ 3716267 h 6839191"/>
              <a:gd name="connsiteX8160" fmla="*/ 9009970 w 12192439"/>
              <a:gd name="connsiteY8160" fmla="*/ 3770919 h 6839191"/>
              <a:gd name="connsiteX8161" fmla="*/ 8981535 w 12192439"/>
              <a:gd name="connsiteY8161" fmla="*/ 3819034 h 6839191"/>
              <a:gd name="connsiteX8162" fmla="*/ 8959727 w 12192439"/>
              <a:gd name="connsiteY8162" fmla="*/ 3814909 h 6839191"/>
              <a:gd name="connsiteX8163" fmla="*/ 8989039 w 12192439"/>
              <a:gd name="connsiteY8163" fmla="*/ 3766663 h 6839191"/>
              <a:gd name="connsiteX8164" fmla="*/ 9009970 w 12192439"/>
              <a:gd name="connsiteY8164" fmla="*/ 3770919 h 6839191"/>
              <a:gd name="connsiteX8165" fmla="*/ 9014555 w 12192439"/>
              <a:gd name="connsiteY8165" fmla="*/ 3772016 h 6839191"/>
              <a:gd name="connsiteX8166" fmla="*/ 9034081 w 12192439"/>
              <a:gd name="connsiteY8166" fmla="*/ 3777523 h 6839191"/>
              <a:gd name="connsiteX8167" fmla="*/ 9006788 w 12192439"/>
              <a:gd name="connsiteY8167" fmla="*/ 3825221 h 6839191"/>
              <a:gd name="connsiteX8168" fmla="*/ 8986186 w 12192439"/>
              <a:gd name="connsiteY8168" fmla="*/ 3820043 h 6839191"/>
              <a:gd name="connsiteX8169" fmla="*/ 9014555 w 12192439"/>
              <a:gd name="connsiteY8169" fmla="*/ 3772016 h 6839191"/>
              <a:gd name="connsiteX8170" fmla="*/ 9005603 w 12192439"/>
              <a:gd name="connsiteY8170" fmla="*/ 3827283 h 6839191"/>
              <a:gd name="connsiteX8171" fmla="*/ 8977871 w 12192439"/>
              <a:gd name="connsiteY8171" fmla="*/ 3875156 h 6839191"/>
              <a:gd name="connsiteX8172" fmla="*/ 8956282 w 12192439"/>
              <a:gd name="connsiteY8172" fmla="*/ 3870154 h 6839191"/>
              <a:gd name="connsiteX8173" fmla="*/ 8984958 w 12192439"/>
              <a:gd name="connsiteY8173" fmla="*/ 3822127 h 6839191"/>
              <a:gd name="connsiteX8174" fmla="*/ 9005603 w 12192439"/>
              <a:gd name="connsiteY8174" fmla="*/ 3827283 h 6839191"/>
              <a:gd name="connsiteX8175" fmla="*/ 8976730 w 12192439"/>
              <a:gd name="connsiteY8175" fmla="*/ 3877131 h 6839191"/>
              <a:gd name="connsiteX8176" fmla="*/ 8948647 w 12192439"/>
              <a:gd name="connsiteY8176" fmla="*/ 3925113 h 6839191"/>
              <a:gd name="connsiteX8177" fmla="*/ 8926159 w 12192439"/>
              <a:gd name="connsiteY8177" fmla="*/ 3920111 h 6839191"/>
              <a:gd name="connsiteX8178" fmla="*/ 8955075 w 12192439"/>
              <a:gd name="connsiteY8178" fmla="*/ 3872172 h 6839191"/>
              <a:gd name="connsiteX8179" fmla="*/ 8976730 w 12192439"/>
              <a:gd name="connsiteY8179" fmla="*/ 3877131 h 6839191"/>
              <a:gd name="connsiteX8180" fmla="*/ 8947528 w 12192439"/>
              <a:gd name="connsiteY8180" fmla="*/ 3927022 h 6839191"/>
              <a:gd name="connsiteX8181" fmla="*/ 8919204 w 12192439"/>
              <a:gd name="connsiteY8181" fmla="*/ 3974895 h 6839191"/>
              <a:gd name="connsiteX8182" fmla="*/ 8895947 w 12192439"/>
              <a:gd name="connsiteY8182" fmla="*/ 3969651 h 6839191"/>
              <a:gd name="connsiteX8183" fmla="*/ 8924996 w 12192439"/>
              <a:gd name="connsiteY8183" fmla="*/ 3922019 h 6839191"/>
              <a:gd name="connsiteX8184" fmla="*/ 8947528 w 12192439"/>
              <a:gd name="connsiteY8184" fmla="*/ 3927022 h 6839191"/>
              <a:gd name="connsiteX8185" fmla="*/ 8918129 w 12192439"/>
              <a:gd name="connsiteY8185" fmla="*/ 3976716 h 6839191"/>
              <a:gd name="connsiteX8186" fmla="*/ 8889717 w 12192439"/>
              <a:gd name="connsiteY8186" fmla="*/ 4024281 h 6839191"/>
              <a:gd name="connsiteX8187" fmla="*/ 8870432 w 12192439"/>
              <a:gd name="connsiteY8187" fmla="*/ 4019674 h 6839191"/>
              <a:gd name="connsiteX8188" fmla="*/ 8865780 w 12192439"/>
              <a:gd name="connsiteY8188" fmla="*/ 4018643 h 6839191"/>
              <a:gd name="connsiteX8189" fmla="*/ 8867206 w 12192439"/>
              <a:gd name="connsiteY8189" fmla="*/ 4016317 h 6839191"/>
              <a:gd name="connsiteX8190" fmla="*/ 8894828 w 12192439"/>
              <a:gd name="connsiteY8190" fmla="*/ 3971494 h 6839191"/>
              <a:gd name="connsiteX8191" fmla="*/ 8918129 w 12192439"/>
              <a:gd name="connsiteY8191" fmla="*/ 3976716 h 6839191"/>
              <a:gd name="connsiteX8192" fmla="*/ 8869993 w 12192439"/>
              <a:gd name="connsiteY8192" fmla="*/ 4021539 h 6839191"/>
              <a:gd name="connsiteX8193" fmla="*/ 8888664 w 12192439"/>
              <a:gd name="connsiteY8193" fmla="*/ 4026015 h 6839191"/>
              <a:gd name="connsiteX8194" fmla="*/ 8883771 w 12192439"/>
              <a:gd name="connsiteY8194" fmla="*/ 4034176 h 6839191"/>
              <a:gd name="connsiteX8195" fmla="*/ 8860207 w 12192439"/>
              <a:gd name="connsiteY8195" fmla="*/ 4073076 h 6839191"/>
              <a:gd name="connsiteX8196" fmla="*/ 8856653 w 12192439"/>
              <a:gd name="connsiteY8196" fmla="*/ 4072132 h 6839191"/>
              <a:gd name="connsiteX8197" fmla="*/ 8835679 w 12192439"/>
              <a:gd name="connsiteY8197" fmla="*/ 4066889 h 6839191"/>
              <a:gd name="connsiteX8198" fmla="*/ 8864705 w 12192439"/>
              <a:gd name="connsiteY8198" fmla="*/ 4020354 h 6839191"/>
              <a:gd name="connsiteX8199" fmla="*/ 8869993 w 12192439"/>
              <a:gd name="connsiteY8199" fmla="*/ 4021539 h 6839191"/>
              <a:gd name="connsiteX8200" fmla="*/ 8856193 w 12192439"/>
              <a:gd name="connsiteY8200" fmla="*/ 4073887 h 6839191"/>
              <a:gd name="connsiteX8201" fmla="*/ 8859220 w 12192439"/>
              <a:gd name="connsiteY8201" fmla="*/ 4074699 h 6839191"/>
              <a:gd name="connsiteX8202" fmla="*/ 8830698 w 12192439"/>
              <a:gd name="connsiteY8202" fmla="*/ 4121168 h 6839191"/>
              <a:gd name="connsiteX8203" fmla="*/ 8805709 w 12192439"/>
              <a:gd name="connsiteY8203" fmla="*/ 4114191 h 6839191"/>
              <a:gd name="connsiteX8204" fmla="*/ 8834647 w 12192439"/>
              <a:gd name="connsiteY8204" fmla="*/ 4068512 h 6839191"/>
              <a:gd name="connsiteX8205" fmla="*/ 8856193 w 12192439"/>
              <a:gd name="connsiteY8205" fmla="*/ 4073887 h 6839191"/>
              <a:gd name="connsiteX8206" fmla="*/ 8829689 w 12192439"/>
              <a:gd name="connsiteY8206" fmla="*/ 4122791 h 6839191"/>
              <a:gd name="connsiteX8207" fmla="*/ 8751890 w 12192439"/>
              <a:gd name="connsiteY8207" fmla="*/ 4245128 h 6839191"/>
              <a:gd name="connsiteX8208" fmla="*/ 8325291 w 12192439"/>
              <a:gd name="connsiteY8208" fmla="*/ 4861815 h 6839191"/>
              <a:gd name="connsiteX8209" fmla="*/ 7954375 w 12192439"/>
              <a:gd name="connsiteY8209" fmla="*/ 5394428 h 6839191"/>
              <a:gd name="connsiteX8210" fmla="*/ 7723809 w 12192439"/>
              <a:gd name="connsiteY8210" fmla="*/ 5755910 h 6839191"/>
              <a:gd name="connsiteX8211" fmla="*/ 7626352 w 12192439"/>
              <a:gd name="connsiteY8211" fmla="*/ 5936519 h 6839191"/>
              <a:gd name="connsiteX8212" fmla="*/ 7620955 w 12192439"/>
              <a:gd name="connsiteY8212" fmla="*/ 5947533 h 6839191"/>
              <a:gd name="connsiteX8213" fmla="*/ 7524178 w 12192439"/>
              <a:gd name="connsiteY8213" fmla="*/ 6256995 h 6839191"/>
              <a:gd name="connsiteX8214" fmla="*/ 7580015 w 12192439"/>
              <a:gd name="connsiteY8214" fmla="*/ 6389994 h 6839191"/>
              <a:gd name="connsiteX8215" fmla="*/ 7864378 w 12192439"/>
              <a:gd name="connsiteY8215" fmla="*/ 6464020 h 6839191"/>
              <a:gd name="connsiteX8216" fmla="*/ 7981888 w 12192439"/>
              <a:gd name="connsiteY8216" fmla="*/ 6459939 h 6839191"/>
              <a:gd name="connsiteX8217" fmla="*/ 8009049 w 12192439"/>
              <a:gd name="connsiteY8217" fmla="*/ 6458491 h 6839191"/>
              <a:gd name="connsiteX8218" fmla="*/ 8124124 w 12192439"/>
              <a:gd name="connsiteY8218" fmla="*/ 6450922 h 6839191"/>
              <a:gd name="connsiteX8219" fmla="*/ 8098432 w 12192439"/>
              <a:gd name="connsiteY8219" fmla="*/ 6457854 h 6839191"/>
              <a:gd name="connsiteX8220" fmla="*/ 7941782 w 12192439"/>
              <a:gd name="connsiteY8220" fmla="*/ 6471326 h 6839191"/>
              <a:gd name="connsiteX8221" fmla="*/ 7916748 w 12192439"/>
              <a:gd name="connsiteY8221" fmla="*/ 6473015 h 6839191"/>
              <a:gd name="connsiteX8222" fmla="*/ 7504191 w 12192439"/>
              <a:gd name="connsiteY8222" fmla="*/ 6407349 h 6839191"/>
              <a:gd name="connsiteX8223" fmla="*/ 7449187 w 12192439"/>
              <a:gd name="connsiteY8223" fmla="*/ 6275249 h 6839191"/>
              <a:gd name="connsiteX8224" fmla="*/ 7550988 w 12192439"/>
              <a:gd name="connsiteY8224" fmla="*/ 5961442 h 6839191"/>
              <a:gd name="connsiteX8225" fmla="*/ 7556517 w 12192439"/>
              <a:gd name="connsiteY8225" fmla="*/ 5950494 h 6839191"/>
              <a:gd name="connsiteX8226" fmla="*/ 7658209 w 12192439"/>
              <a:gd name="connsiteY8226" fmla="*/ 5766879 h 6839191"/>
              <a:gd name="connsiteX8227" fmla="*/ 7898297 w 12192439"/>
              <a:gd name="connsiteY8227" fmla="*/ 5399496 h 6839191"/>
              <a:gd name="connsiteX8228" fmla="*/ 8294071 w 12192439"/>
              <a:gd name="connsiteY8228" fmla="*/ 4844109 h 6839191"/>
              <a:gd name="connsiteX8229" fmla="*/ 8728963 w 12192439"/>
              <a:gd name="connsiteY8229" fmla="*/ 4231219 h 6839191"/>
              <a:gd name="connsiteX8230" fmla="*/ 8804678 w 12192439"/>
              <a:gd name="connsiteY8230" fmla="*/ 4115814 h 6839191"/>
              <a:gd name="connsiteX8231" fmla="*/ 8829689 w 12192439"/>
              <a:gd name="connsiteY8231" fmla="*/ 4122791 h 6839191"/>
              <a:gd name="connsiteX8232" fmla="*/ 8008830 w 12192439"/>
              <a:gd name="connsiteY8232" fmla="*/ 6454081 h 6839191"/>
              <a:gd name="connsiteX8233" fmla="*/ 7981646 w 12192439"/>
              <a:gd name="connsiteY8233" fmla="*/ 6455507 h 6839191"/>
              <a:gd name="connsiteX8234" fmla="*/ 7582999 w 12192439"/>
              <a:gd name="connsiteY8234" fmla="*/ 6386747 h 6839191"/>
              <a:gd name="connsiteX8235" fmla="*/ 7528588 w 12192439"/>
              <a:gd name="connsiteY8235" fmla="*/ 6256885 h 6839191"/>
              <a:gd name="connsiteX8236" fmla="*/ 7624926 w 12192439"/>
              <a:gd name="connsiteY8236" fmla="*/ 5949485 h 6839191"/>
              <a:gd name="connsiteX8237" fmla="*/ 7630323 w 12192439"/>
              <a:gd name="connsiteY8237" fmla="*/ 5938471 h 6839191"/>
              <a:gd name="connsiteX8238" fmla="*/ 7727626 w 12192439"/>
              <a:gd name="connsiteY8238" fmla="*/ 5758125 h 6839191"/>
              <a:gd name="connsiteX8239" fmla="*/ 7958061 w 12192439"/>
              <a:gd name="connsiteY8239" fmla="*/ 5396885 h 6839191"/>
              <a:gd name="connsiteX8240" fmla="*/ 8328911 w 12192439"/>
              <a:gd name="connsiteY8240" fmla="*/ 4864382 h 6839191"/>
              <a:gd name="connsiteX8241" fmla="*/ 8755576 w 12192439"/>
              <a:gd name="connsiteY8241" fmla="*/ 4247564 h 6839191"/>
              <a:gd name="connsiteX8242" fmla="*/ 8834099 w 12192439"/>
              <a:gd name="connsiteY8242" fmla="*/ 4124064 h 6839191"/>
              <a:gd name="connsiteX8243" fmla="*/ 8858584 w 12192439"/>
              <a:gd name="connsiteY8243" fmla="*/ 4131436 h 6839191"/>
              <a:gd name="connsiteX8244" fmla="*/ 8778547 w 12192439"/>
              <a:gd name="connsiteY8244" fmla="*/ 4261583 h 6839191"/>
              <a:gd name="connsiteX8245" fmla="*/ 8361492 w 12192439"/>
              <a:gd name="connsiteY8245" fmla="*/ 4880924 h 6839191"/>
              <a:gd name="connsiteX8246" fmla="*/ 8014183 w 12192439"/>
              <a:gd name="connsiteY8246" fmla="*/ 5391927 h 6839191"/>
              <a:gd name="connsiteX8247" fmla="*/ 7793271 w 12192439"/>
              <a:gd name="connsiteY8247" fmla="*/ 5747243 h 6839191"/>
              <a:gd name="connsiteX8248" fmla="*/ 7700245 w 12192439"/>
              <a:gd name="connsiteY8248" fmla="*/ 5924584 h 6839191"/>
              <a:gd name="connsiteX8249" fmla="*/ 7694958 w 12192439"/>
              <a:gd name="connsiteY8249" fmla="*/ 5935663 h 6839191"/>
              <a:gd name="connsiteX8250" fmla="*/ 7603688 w 12192439"/>
              <a:gd name="connsiteY8250" fmla="*/ 6238653 h 6839191"/>
              <a:gd name="connsiteX8251" fmla="*/ 7658867 w 12192439"/>
              <a:gd name="connsiteY8251" fmla="*/ 6369305 h 6839191"/>
              <a:gd name="connsiteX8252" fmla="*/ 7844434 w 12192439"/>
              <a:gd name="connsiteY8252" fmla="*/ 6439359 h 6839191"/>
              <a:gd name="connsiteX8253" fmla="*/ 7950228 w 12192439"/>
              <a:gd name="connsiteY8253" fmla="*/ 6444756 h 6839191"/>
              <a:gd name="connsiteX8254" fmla="*/ 8046852 w 12192439"/>
              <a:gd name="connsiteY8254" fmla="*/ 6442255 h 6839191"/>
              <a:gd name="connsiteX8255" fmla="*/ 8076054 w 12192439"/>
              <a:gd name="connsiteY8255" fmla="*/ 6441136 h 6839191"/>
              <a:gd name="connsiteX8256" fmla="*/ 8177438 w 12192439"/>
              <a:gd name="connsiteY8256" fmla="*/ 6436200 h 6839191"/>
              <a:gd name="connsiteX8257" fmla="*/ 8147622 w 12192439"/>
              <a:gd name="connsiteY8257" fmla="*/ 6444471 h 6839191"/>
              <a:gd name="connsiteX8258" fmla="*/ 8008830 w 12192439"/>
              <a:gd name="connsiteY8258" fmla="*/ 6454081 h 6839191"/>
              <a:gd name="connsiteX8259" fmla="*/ 8075900 w 12192439"/>
              <a:gd name="connsiteY8259" fmla="*/ 6436814 h 6839191"/>
              <a:gd name="connsiteX8260" fmla="*/ 8046677 w 12192439"/>
              <a:gd name="connsiteY8260" fmla="*/ 6437933 h 6839191"/>
              <a:gd name="connsiteX8261" fmla="*/ 7844939 w 12192439"/>
              <a:gd name="connsiteY8261" fmla="*/ 6435081 h 6839191"/>
              <a:gd name="connsiteX8262" fmla="*/ 7661829 w 12192439"/>
              <a:gd name="connsiteY8262" fmla="*/ 6366145 h 6839191"/>
              <a:gd name="connsiteX8263" fmla="*/ 7608010 w 12192439"/>
              <a:gd name="connsiteY8263" fmla="*/ 6238521 h 6839191"/>
              <a:gd name="connsiteX8264" fmla="*/ 7698863 w 12192439"/>
              <a:gd name="connsiteY8264" fmla="*/ 5937528 h 6839191"/>
              <a:gd name="connsiteX8265" fmla="*/ 7704151 w 12192439"/>
              <a:gd name="connsiteY8265" fmla="*/ 5926426 h 6839191"/>
              <a:gd name="connsiteX8266" fmla="*/ 7797044 w 12192439"/>
              <a:gd name="connsiteY8266" fmla="*/ 5749371 h 6839191"/>
              <a:gd name="connsiteX8267" fmla="*/ 8017803 w 12192439"/>
              <a:gd name="connsiteY8267" fmla="*/ 5394296 h 6839191"/>
              <a:gd name="connsiteX8268" fmla="*/ 8365046 w 12192439"/>
              <a:gd name="connsiteY8268" fmla="*/ 4883382 h 6839191"/>
              <a:gd name="connsiteX8269" fmla="*/ 8782211 w 12192439"/>
              <a:gd name="connsiteY8269" fmla="*/ 4263909 h 6839191"/>
              <a:gd name="connsiteX8270" fmla="*/ 8862840 w 12192439"/>
              <a:gd name="connsiteY8270" fmla="*/ 4132752 h 6839191"/>
              <a:gd name="connsiteX8271" fmla="*/ 8886886 w 12192439"/>
              <a:gd name="connsiteY8271" fmla="*/ 4140497 h 6839191"/>
              <a:gd name="connsiteX8272" fmla="*/ 8805204 w 12192439"/>
              <a:gd name="connsiteY8272" fmla="*/ 4278038 h 6839191"/>
              <a:gd name="connsiteX8273" fmla="*/ 8398921 w 12192439"/>
              <a:gd name="connsiteY8273" fmla="*/ 4898828 h 6839191"/>
              <a:gd name="connsiteX8274" fmla="*/ 8073992 w 12192439"/>
              <a:gd name="connsiteY8274" fmla="*/ 5389425 h 6839191"/>
              <a:gd name="connsiteX8275" fmla="*/ 7862754 w 12192439"/>
              <a:gd name="connsiteY8275" fmla="*/ 5738577 h 6839191"/>
              <a:gd name="connsiteX8276" fmla="*/ 7774117 w 12192439"/>
              <a:gd name="connsiteY8276" fmla="*/ 5912648 h 6839191"/>
              <a:gd name="connsiteX8277" fmla="*/ 7768983 w 12192439"/>
              <a:gd name="connsiteY8277" fmla="*/ 5923794 h 6839191"/>
              <a:gd name="connsiteX8278" fmla="*/ 7683198 w 12192439"/>
              <a:gd name="connsiteY8278" fmla="*/ 6220333 h 6839191"/>
              <a:gd name="connsiteX8279" fmla="*/ 7732453 w 12192439"/>
              <a:gd name="connsiteY8279" fmla="*/ 6343482 h 6839191"/>
              <a:gd name="connsiteX8280" fmla="*/ 7844259 w 12192439"/>
              <a:gd name="connsiteY8280" fmla="*/ 6404431 h 6839191"/>
              <a:gd name="connsiteX8281" fmla="*/ 8040533 w 12192439"/>
              <a:gd name="connsiteY8281" fmla="*/ 6425625 h 6839191"/>
              <a:gd name="connsiteX8282" fmla="*/ 8111992 w 12192439"/>
              <a:gd name="connsiteY8282" fmla="*/ 6424484 h 6839191"/>
              <a:gd name="connsiteX8283" fmla="*/ 8143036 w 12192439"/>
              <a:gd name="connsiteY8283" fmla="*/ 6423804 h 6839191"/>
              <a:gd name="connsiteX8284" fmla="*/ 8230642 w 12192439"/>
              <a:gd name="connsiteY8284" fmla="*/ 6421149 h 6839191"/>
              <a:gd name="connsiteX8285" fmla="*/ 8197601 w 12192439"/>
              <a:gd name="connsiteY8285" fmla="*/ 6430539 h 6839191"/>
              <a:gd name="connsiteX8286" fmla="*/ 8075900 w 12192439"/>
              <a:gd name="connsiteY8286" fmla="*/ 6436814 h 6839191"/>
              <a:gd name="connsiteX8287" fmla="*/ 8253043 w 12192439"/>
              <a:gd name="connsiteY8287" fmla="*/ 6420074 h 6839191"/>
              <a:gd name="connsiteX8288" fmla="*/ 8264342 w 12192439"/>
              <a:gd name="connsiteY8288" fmla="*/ 6419503 h 6839191"/>
              <a:gd name="connsiteX8289" fmla="*/ 8233648 w 12192439"/>
              <a:gd name="connsiteY8289" fmla="*/ 6427863 h 6839191"/>
              <a:gd name="connsiteX8290" fmla="*/ 8223205 w 12192439"/>
              <a:gd name="connsiteY8290" fmla="*/ 6428674 h 6839191"/>
              <a:gd name="connsiteX8291" fmla="*/ 8253043 w 12192439"/>
              <a:gd name="connsiteY8291" fmla="*/ 6420074 h 6839191"/>
              <a:gd name="connsiteX8292" fmla="*/ 8288454 w 12192439"/>
              <a:gd name="connsiteY8292" fmla="*/ 6418100 h 6839191"/>
              <a:gd name="connsiteX8293" fmla="*/ 8301618 w 12192439"/>
              <a:gd name="connsiteY8293" fmla="*/ 6417288 h 6839191"/>
              <a:gd name="connsiteX8294" fmla="*/ 8274434 w 12192439"/>
              <a:gd name="connsiteY8294" fmla="*/ 6424374 h 6839191"/>
              <a:gd name="connsiteX8295" fmla="*/ 8261512 w 12192439"/>
              <a:gd name="connsiteY8295" fmla="*/ 6425537 h 6839191"/>
              <a:gd name="connsiteX8296" fmla="*/ 8288454 w 12192439"/>
              <a:gd name="connsiteY8296" fmla="*/ 6418100 h 6839191"/>
              <a:gd name="connsiteX8297" fmla="*/ 8308090 w 12192439"/>
              <a:gd name="connsiteY8297" fmla="*/ 6412615 h 6839191"/>
              <a:gd name="connsiteX8298" fmla="*/ 8339091 w 12192439"/>
              <a:gd name="connsiteY8298" fmla="*/ 6403861 h 6839191"/>
              <a:gd name="connsiteX8299" fmla="*/ 8354406 w 12192439"/>
              <a:gd name="connsiteY8299" fmla="*/ 6403224 h 6839191"/>
              <a:gd name="connsiteX8300" fmla="*/ 8323207 w 12192439"/>
              <a:gd name="connsiteY8300" fmla="*/ 6411583 h 6839191"/>
              <a:gd name="connsiteX8301" fmla="*/ 8308090 w 12192439"/>
              <a:gd name="connsiteY8301" fmla="*/ 6412615 h 6839191"/>
              <a:gd name="connsiteX8302" fmla="*/ 8377618 w 12192439"/>
              <a:gd name="connsiteY8302" fmla="*/ 6402105 h 6839191"/>
              <a:gd name="connsiteX8303" fmla="*/ 8389728 w 12192439"/>
              <a:gd name="connsiteY8303" fmla="*/ 6401447 h 6839191"/>
              <a:gd name="connsiteX8304" fmla="*/ 8361514 w 12192439"/>
              <a:gd name="connsiteY8304" fmla="*/ 6408665 h 6839191"/>
              <a:gd name="connsiteX8305" fmla="*/ 8349974 w 12192439"/>
              <a:gd name="connsiteY8305" fmla="*/ 6409609 h 6839191"/>
              <a:gd name="connsiteX8306" fmla="*/ 8377618 w 12192439"/>
              <a:gd name="connsiteY8306" fmla="*/ 6402105 h 6839191"/>
              <a:gd name="connsiteX8307" fmla="*/ 8396464 w 12192439"/>
              <a:gd name="connsiteY8307" fmla="*/ 6396949 h 6839191"/>
              <a:gd name="connsiteX8308" fmla="*/ 8427904 w 12192439"/>
              <a:gd name="connsiteY8308" fmla="*/ 6388195 h 6839191"/>
              <a:gd name="connsiteX8309" fmla="*/ 8442187 w 12192439"/>
              <a:gd name="connsiteY8309" fmla="*/ 6387757 h 6839191"/>
              <a:gd name="connsiteX8310" fmla="*/ 8410352 w 12192439"/>
              <a:gd name="connsiteY8310" fmla="*/ 6396116 h 6839191"/>
              <a:gd name="connsiteX8311" fmla="*/ 8396464 w 12192439"/>
              <a:gd name="connsiteY8311" fmla="*/ 6396949 h 6839191"/>
              <a:gd name="connsiteX8312" fmla="*/ 8444161 w 12192439"/>
              <a:gd name="connsiteY8312" fmla="*/ 6383632 h 6839191"/>
              <a:gd name="connsiteX8313" fmla="*/ 8478782 w 12192439"/>
              <a:gd name="connsiteY8313" fmla="*/ 6373803 h 6839191"/>
              <a:gd name="connsiteX8314" fmla="*/ 8494711 w 12192439"/>
              <a:gd name="connsiteY8314" fmla="*/ 6373649 h 6839191"/>
              <a:gd name="connsiteX8315" fmla="*/ 8459870 w 12192439"/>
              <a:gd name="connsiteY8315" fmla="*/ 6383040 h 6839191"/>
              <a:gd name="connsiteX8316" fmla="*/ 8444161 w 12192439"/>
              <a:gd name="connsiteY8316" fmla="*/ 6383632 h 6839191"/>
              <a:gd name="connsiteX8317" fmla="*/ 8492999 w 12192439"/>
              <a:gd name="connsiteY8317" fmla="*/ 6369722 h 6839191"/>
              <a:gd name="connsiteX8318" fmla="*/ 8530407 w 12192439"/>
              <a:gd name="connsiteY8318" fmla="*/ 6358884 h 6839191"/>
              <a:gd name="connsiteX8319" fmla="*/ 8547586 w 12192439"/>
              <a:gd name="connsiteY8319" fmla="*/ 6359103 h 6839191"/>
              <a:gd name="connsiteX8320" fmla="*/ 8510091 w 12192439"/>
              <a:gd name="connsiteY8320" fmla="*/ 6369436 h 6839191"/>
              <a:gd name="connsiteX8321" fmla="*/ 8492999 w 12192439"/>
              <a:gd name="connsiteY8321" fmla="*/ 6369722 h 6839191"/>
              <a:gd name="connsiteX8322" fmla="*/ 8565335 w 12192439"/>
              <a:gd name="connsiteY8322" fmla="*/ 6359213 h 6839191"/>
              <a:gd name="connsiteX8323" fmla="*/ 8576020 w 12192439"/>
              <a:gd name="connsiteY8323" fmla="*/ 6359257 h 6839191"/>
              <a:gd name="connsiteX8324" fmla="*/ 8581834 w 12192439"/>
              <a:gd name="connsiteY8324" fmla="*/ 6359213 h 6839191"/>
              <a:gd name="connsiteX8325" fmla="*/ 8546423 w 12192439"/>
              <a:gd name="connsiteY8325" fmla="*/ 6368559 h 6839191"/>
              <a:gd name="connsiteX8326" fmla="*/ 8530144 w 12192439"/>
              <a:gd name="connsiteY8326" fmla="*/ 6369020 h 6839191"/>
              <a:gd name="connsiteX8327" fmla="*/ 8565335 w 12192439"/>
              <a:gd name="connsiteY8327" fmla="*/ 6359213 h 6839191"/>
              <a:gd name="connsiteX8328" fmla="*/ 8578916 w 12192439"/>
              <a:gd name="connsiteY8328" fmla="*/ 6355395 h 6839191"/>
              <a:gd name="connsiteX8329" fmla="*/ 8616762 w 12192439"/>
              <a:gd name="connsiteY8329" fmla="*/ 6344623 h 6839191"/>
              <a:gd name="connsiteX8330" fmla="*/ 8634358 w 12192439"/>
              <a:gd name="connsiteY8330" fmla="*/ 6345062 h 6839191"/>
              <a:gd name="connsiteX8331" fmla="*/ 8596402 w 12192439"/>
              <a:gd name="connsiteY8331" fmla="*/ 6355329 h 6839191"/>
              <a:gd name="connsiteX8332" fmla="*/ 8578916 w 12192439"/>
              <a:gd name="connsiteY8332" fmla="*/ 6355395 h 6839191"/>
              <a:gd name="connsiteX8333" fmla="*/ 8651427 w 12192439"/>
              <a:gd name="connsiteY8333" fmla="*/ 6345368 h 6839191"/>
              <a:gd name="connsiteX8334" fmla="*/ 8668211 w 12192439"/>
              <a:gd name="connsiteY8334" fmla="*/ 6345610 h 6839191"/>
              <a:gd name="connsiteX8335" fmla="*/ 8632362 w 12192439"/>
              <a:gd name="connsiteY8335" fmla="*/ 6354869 h 6839191"/>
              <a:gd name="connsiteX8336" fmla="*/ 8615599 w 12192439"/>
              <a:gd name="connsiteY8336" fmla="*/ 6355132 h 6839191"/>
              <a:gd name="connsiteX8337" fmla="*/ 8651427 w 12192439"/>
              <a:gd name="connsiteY8337" fmla="*/ 6345368 h 6839191"/>
              <a:gd name="connsiteX8338" fmla="*/ 8664306 w 12192439"/>
              <a:gd name="connsiteY8338" fmla="*/ 6341814 h 6839191"/>
              <a:gd name="connsiteX8339" fmla="*/ 8702657 w 12192439"/>
              <a:gd name="connsiteY8339" fmla="*/ 6331151 h 6839191"/>
              <a:gd name="connsiteX8340" fmla="*/ 8720538 w 12192439"/>
              <a:gd name="connsiteY8340" fmla="*/ 6331832 h 6839191"/>
              <a:gd name="connsiteX8341" fmla="*/ 8682165 w 12192439"/>
              <a:gd name="connsiteY8341" fmla="*/ 6341968 h 6839191"/>
              <a:gd name="connsiteX8342" fmla="*/ 8664306 w 12192439"/>
              <a:gd name="connsiteY8342" fmla="*/ 6341814 h 6839191"/>
              <a:gd name="connsiteX8343" fmla="*/ 8749214 w 12192439"/>
              <a:gd name="connsiteY8343" fmla="*/ 6329023 h 6839191"/>
              <a:gd name="connsiteX8344" fmla="*/ 8787959 w 12192439"/>
              <a:gd name="connsiteY8344" fmla="*/ 6318492 h 6839191"/>
              <a:gd name="connsiteX8345" fmla="*/ 8806213 w 12192439"/>
              <a:gd name="connsiteY8345" fmla="*/ 6319436 h 6839191"/>
              <a:gd name="connsiteX8346" fmla="*/ 8767467 w 12192439"/>
              <a:gd name="connsiteY8346" fmla="*/ 6329418 h 6839191"/>
              <a:gd name="connsiteX8347" fmla="*/ 8749214 w 12192439"/>
              <a:gd name="connsiteY8347" fmla="*/ 6329023 h 6839191"/>
              <a:gd name="connsiteX8348" fmla="*/ 8798885 w 12192439"/>
              <a:gd name="connsiteY8348" fmla="*/ 6315509 h 6839191"/>
              <a:gd name="connsiteX8349" fmla="*/ 8839782 w 12192439"/>
              <a:gd name="connsiteY8349" fmla="*/ 6304165 h 6839191"/>
              <a:gd name="connsiteX8350" fmla="*/ 8858694 w 12192439"/>
              <a:gd name="connsiteY8350" fmla="*/ 6305658 h 6839191"/>
              <a:gd name="connsiteX8351" fmla="*/ 8817886 w 12192439"/>
              <a:gd name="connsiteY8351" fmla="*/ 6316408 h 6839191"/>
              <a:gd name="connsiteX8352" fmla="*/ 8798885 w 12192439"/>
              <a:gd name="connsiteY8352" fmla="*/ 6315509 h 6839191"/>
              <a:gd name="connsiteX8353" fmla="*/ 8872713 w 12192439"/>
              <a:gd name="connsiteY8353" fmla="*/ 6306711 h 6839191"/>
              <a:gd name="connsiteX8354" fmla="*/ 8891274 w 12192439"/>
              <a:gd name="connsiteY8354" fmla="*/ 6307961 h 6839191"/>
              <a:gd name="connsiteX8355" fmla="*/ 8852199 w 12192439"/>
              <a:gd name="connsiteY8355" fmla="*/ 6317725 h 6839191"/>
              <a:gd name="connsiteX8356" fmla="*/ 8833572 w 12192439"/>
              <a:gd name="connsiteY8356" fmla="*/ 6317066 h 6839191"/>
              <a:gd name="connsiteX8357" fmla="*/ 8872713 w 12192439"/>
              <a:gd name="connsiteY8357" fmla="*/ 6306711 h 6839191"/>
              <a:gd name="connsiteX8358" fmla="*/ 8906150 w 12192439"/>
              <a:gd name="connsiteY8358" fmla="*/ 6308839 h 6839191"/>
              <a:gd name="connsiteX8359" fmla="*/ 8924162 w 12192439"/>
              <a:gd name="connsiteY8359" fmla="*/ 6309848 h 6839191"/>
              <a:gd name="connsiteX8360" fmla="*/ 8886996 w 12192439"/>
              <a:gd name="connsiteY8360" fmla="*/ 6318624 h 6839191"/>
              <a:gd name="connsiteX8361" fmla="*/ 8868961 w 12192439"/>
              <a:gd name="connsiteY8361" fmla="*/ 6318207 h 6839191"/>
              <a:gd name="connsiteX8362" fmla="*/ 8906150 w 12192439"/>
              <a:gd name="connsiteY8362" fmla="*/ 6308839 h 6839191"/>
              <a:gd name="connsiteX8363" fmla="*/ 8917405 w 12192439"/>
              <a:gd name="connsiteY8363" fmla="*/ 6305986 h 6839191"/>
              <a:gd name="connsiteX8364" fmla="*/ 8956940 w 12192439"/>
              <a:gd name="connsiteY8364" fmla="*/ 6295807 h 6839191"/>
              <a:gd name="connsiteX8365" fmla="*/ 8975765 w 12192439"/>
              <a:gd name="connsiteY8365" fmla="*/ 6297364 h 6839191"/>
              <a:gd name="connsiteX8366" fmla="*/ 8936361 w 12192439"/>
              <a:gd name="connsiteY8366" fmla="*/ 6306930 h 6839191"/>
              <a:gd name="connsiteX8367" fmla="*/ 8917405 w 12192439"/>
              <a:gd name="connsiteY8367" fmla="*/ 6305986 h 6839191"/>
              <a:gd name="connsiteX8368" fmla="*/ 8966769 w 12192439"/>
              <a:gd name="connsiteY8368" fmla="*/ 6293261 h 6839191"/>
              <a:gd name="connsiteX8369" fmla="*/ 9008345 w 12192439"/>
              <a:gd name="connsiteY8369" fmla="*/ 6282357 h 6839191"/>
              <a:gd name="connsiteX8370" fmla="*/ 9027631 w 12192439"/>
              <a:gd name="connsiteY8370" fmla="*/ 6284551 h 6839191"/>
              <a:gd name="connsiteX8371" fmla="*/ 8986296 w 12192439"/>
              <a:gd name="connsiteY8371" fmla="*/ 6294797 h 6839191"/>
              <a:gd name="connsiteX8372" fmla="*/ 8966769 w 12192439"/>
              <a:gd name="connsiteY8372" fmla="*/ 6293261 h 6839191"/>
              <a:gd name="connsiteX8373" fmla="*/ 9040422 w 12192439"/>
              <a:gd name="connsiteY8373" fmla="*/ 6285912 h 6839191"/>
              <a:gd name="connsiteX8374" fmla="*/ 9059487 w 12192439"/>
              <a:gd name="connsiteY8374" fmla="*/ 6287820 h 6839191"/>
              <a:gd name="connsiteX8375" fmla="*/ 9019864 w 12192439"/>
              <a:gd name="connsiteY8375" fmla="*/ 6297079 h 6839191"/>
              <a:gd name="connsiteX8376" fmla="*/ 9000623 w 12192439"/>
              <a:gd name="connsiteY8376" fmla="*/ 6295829 h 6839191"/>
              <a:gd name="connsiteX8377" fmla="*/ 9040422 w 12192439"/>
              <a:gd name="connsiteY8377" fmla="*/ 6285912 h 6839191"/>
              <a:gd name="connsiteX8378" fmla="*/ 9049834 w 12192439"/>
              <a:gd name="connsiteY8378" fmla="*/ 6283542 h 6839191"/>
              <a:gd name="connsiteX8379" fmla="*/ 9091652 w 12192439"/>
              <a:gd name="connsiteY8379" fmla="*/ 6272923 h 6839191"/>
              <a:gd name="connsiteX8380" fmla="*/ 9111134 w 12192439"/>
              <a:gd name="connsiteY8380" fmla="*/ 6275490 h 6839191"/>
              <a:gd name="connsiteX8381" fmla="*/ 9069580 w 12192439"/>
              <a:gd name="connsiteY8381" fmla="*/ 6285429 h 6839191"/>
              <a:gd name="connsiteX8382" fmla="*/ 9049834 w 12192439"/>
              <a:gd name="connsiteY8382" fmla="*/ 6283542 h 6839191"/>
              <a:gd name="connsiteX8383" fmla="*/ 9123333 w 12192439"/>
              <a:gd name="connsiteY8383" fmla="*/ 6277004 h 6839191"/>
              <a:gd name="connsiteX8384" fmla="*/ 9144153 w 12192439"/>
              <a:gd name="connsiteY8384" fmla="*/ 6279461 h 6839191"/>
              <a:gd name="connsiteX8385" fmla="*/ 9104420 w 12192439"/>
              <a:gd name="connsiteY8385" fmla="*/ 6288391 h 6839191"/>
              <a:gd name="connsiteX8386" fmla="*/ 9083226 w 12192439"/>
              <a:gd name="connsiteY8386" fmla="*/ 6286635 h 6839191"/>
              <a:gd name="connsiteX8387" fmla="*/ 9123333 w 12192439"/>
              <a:gd name="connsiteY8387" fmla="*/ 6277004 h 6839191"/>
              <a:gd name="connsiteX8388" fmla="*/ 9132284 w 12192439"/>
              <a:gd name="connsiteY8388" fmla="*/ 6274832 h 6839191"/>
              <a:gd name="connsiteX8389" fmla="*/ 9174387 w 12192439"/>
              <a:gd name="connsiteY8389" fmla="*/ 6264542 h 6839191"/>
              <a:gd name="connsiteX8390" fmla="*/ 9195449 w 12192439"/>
              <a:gd name="connsiteY8390" fmla="*/ 6267723 h 6839191"/>
              <a:gd name="connsiteX8391" fmla="*/ 9153829 w 12192439"/>
              <a:gd name="connsiteY8391" fmla="*/ 6277267 h 6839191"/>
              <a:gd name="connsiteX8392" fmla="*/ 9132284 w 12192439"/>
              <a:gd name="connsiteY8392" fmla="*/ 6274832 h 6839191"/>
              <a:gd name="connsiteX8393" fmla="*/ 9206989 w 12192439"/>
              <a:gd name="connsiteY8393" fmla="*/ 6269391 h 6839191"/>
              <a:gd name="connsiteX8394" fmla="*/ 9226735 w 12192439"/>
              <a:gd name="connsiteY8394" fmla="*/ 6272089 h 6839191"/>
              <a:gd name="connsiteX8395" fmla="*/ 9186783 w 12192439"/>
              <a:gd name="connsiteY8395" fmla="*/ 6280646 h 6839191"/>
              <a:gd name="connsiteX8396" fmla="*/ 9166752 w 12192439"/>
              <a:gd name="connsiteY8396" fmla="*/ 6278671 h 6839191"/>
              <a:gd name="connsiteX8397" fmla="*/ 9206989 w 12192439"/>
              <a:gd name="connsiteY8397" fmla="*/ 6269391 h 6839191"/>
              <a:gd name="connsiteX8398" fmla="*/ 9215326 w 12192439"/>
              <a:gd name="connsiteY8398" fmla="*/ 6267438 h 6839191"/>
              <a:gd name="connsiteX8399" fmla="*/ 9257518 w 12192439"/>
              <a:gd name="connsiteY8399" fmla="*/ 6257522 h 6839191"/>
              <a:gd name="connsiteX8400" fmla="*/ 9277461 w 12192439"/>
              <a:gd name="connsiteY8400" fmla="*/ 6260966 h 6839191"/>
              <a:gd name="connsiteX8401" fmla="*/ 9235643 w 12192439"/>
              <a:gd name="connsiteY8401" fmla="*/ 6270137 h 6839191"/>
              <a:gd name="connsiteX8402" fmla="*/ 9215326 w 12192439"/>
              <a:gd name="connsiteY8402" fmla="*/ 6267438 h 6839191"/>
              <a:gd name="connsiteX8403" fmla="*/ 9288408 w 12192439"/>
              <a:gd name="connsiteY8403" fmla="*/ 6262765 h 6839191"/>
              <a:gd name="connsiteX8404" fmla="*/ 9308264 w 12192439"/>
              <a:gd name="connsiteY8404" fmla="*/ 6265902 h 6839191"/>
              <a:gd name="connsiteX8405" fmla="*/ 9268092 w 12192439"/>
              <a:gd name="connsiteY8405" fmla="*/ 6274108 h 6839191"/>
              <a:gd name="connsiteX8406" fmla="*/ 9247907 w 12192439"/>
              <a:gd name="connsiteY8406" fmla="*/ 6271695 h 6839191"/>
              <a:gd name="connsiteX8407" fmla="*/ 9288408 w 12192439"/>
              <a:gd name="connsiteY8407" fmla="*/ 6262765 h 6839191"/>
              <a:gd name="connsiteX8408" fmla="*/ 9296811 w 12192439"/>
              <a:gd name="connsiteY8408" fmla="*/ 6260900 h 6839191"/>
              <a:gd name="connsiteX8409" fmla="*/ 9338651 w 12192439"/>
              <a:gd name="connsiteY8409" fmla="*/ 6251510 h 6839191"/>
              <a:gd name="connsiteX8410" fmla="*/ 9358704 w 12192439"/>
              <a:gd name="connsiteY8410" fmla="*/ 6255415 h 6839191"/>
              <a:gd name="connsiteX8411" fmla="*/ 9317281 w 12192439"/>
              <a:gd name="connsiteY8411" fmla="*/ 6264060 h 6839191"/>
              <a:gd name="connsiteX8412" fmla="*/ 9296811 w 12192439"/>
              <a:gd name="connsiteY8412" fmla="*/ 6260900 h 6839191"/>
              <a:gd name="connsiteX8413" fmla="*/ 9369037 w 12192439"/>
              <a:gd name="connsiteY8413" fmla="*/ 6257368 h 6839191"/>
              <a:gd name="connsiteX8414" fmla="*/ 9388981 w 12192439"/>
              <a:gd name="connsiteY8414" fmla="*/ 6260988 h 6839191"/>
              <a:gd name="connsiteX8415" fmla="*/ 9349247 w 12192439"/>
              <a:gd name="connsiteY8415" fmla="*/ 6268623 h 6839191"/>
              <a:gd name="connsiteX8416" fmla="*/ 9328888 w 12192439"/>
              <a:gd name="connsiteY8416" fmla="*/ 6265770 h 6839191"/>
              <a:gd name="connsiteX8417" fmla="*/ 9369037 w 12192439"/>
              <a:gd name="connsiteY8417" fmla="*/ 6257368 h 6839191"/>
              <a:gd name="connsiteX8418" fmla="*/ 9375510 w 12192439"/>
              <a:gd name="connsiteY8418" fmla="*/ 6256007 h 6839191"/>
              <a:gd name="connsiteX8419" fmla="*/ 9418446 w 12192439"/>
              <a:gd name="connsiteY8419" fmla="*/ 6246837 h 6839191"/>
              <a:gd name="connsiteX8420" fmla="*/ 9438499 w 12192439"/>
              <a:gd name="connsiteY8420" fmla="*/ 6251247 h 6839191"/>
              <a:gd name="connsiteX8421" fmla="*/ 9395936 w 12192439"/>
              <a:gd name="connsiteY8421" fmla="*/ 6259628 h 6839191"/>
              <a:gd name="connsiteX8422" fmla="*/ 9375510 w 12192439"/>
              <a:gd name="connsiteY8422" fmla="*/ 6256007 h 6839191"/>
              <a:gd name="connsiteX8423" fmla="*/ 9448240 w 12192439"/>
              <a:gd name="connsiteY8423" fmla="*/ 6253331 h 6839191"/>
              <a:gd name="connsiteX8424" fmla="*/ 9468271 w 12192439"/>
              <a:gd name="connsiteY8424" fmla="*/ 6257434 h 6839191"/>
              <a:gd name="connsiteX8425" fmla="*/ 9427266 w 12192439"/>
              <a:gd name="connsiteY8425" fmla="*/ 6264827 h 6839191"/>
              <a:gd name="connsiteX8426" fmla="*/ 9406883 w 12192439"/>
              <a:gd name="connsiteY8426" fmla="*/ 6261492 h 6839191"/>
              <a:gd name="connsiteX8427" fmla="*/ 9448240 w 12192439"/>
              <a:gd name="connsiteY8427" fmla="*/ 6253331 h 6839191"/>
              <a:gd name="connsiteX8428" fmla="*/ 9455262 w 12192439"/>
              <a:gd name="connsiteY8428" fmla="*/ 6251949 h 6839191"/>
              <a:gd name="connsiteX8429" fmla="*/ 9498176 w 12192439"/>
              <a:gd name="connsiteY8429" fmla="*/ 6243326 h 6839191"/>
              <a:gd name="connsiteX8430" fmla="*/ 9518228 w 12192439"/>
              <a:gd name="connsiteY8430" fmla="*/ 6248262 h 6839191"/>
              <a:gd name="connsiteX8431" fmla="*/ 9475732 w 12192439"/>
              <a:gd name="connsiteY8431" fmla="*/ 6256095 h 6839191"/>
              <a:gd name="connsiteX8432" fmla="*/ 9455262 w 12192439"/>
              <a:gd name="connsiteY8432" fmla="*/ 6251949 h 6839191"/>
              <a:gd name="connsiteX8433" fmla="*/ 9504297 w 12192439"/>
              <a:gd name="connsiteY8433" fmla="*/ 6242076 h 6839191"/>
              <a:gd name="connsiteX8434" fmla="*/ 9548615 w 12192439"/>
              <a:gd name="connsiteY8434" fmla="*/ 6233058 h 6839191"/>
              <a:gd name="connsiteX8435" fmla="*/ 9568516 w 12192439"/>
              <a:gd name="connsiteY8435" fmla="*/ 6238873 h 6839191"/>
              <a:gd name="connsiteX8436" fmla="*/ 9524701 w 12192439"/>
              <a:gd name="connsiteY8436" fmla="*/ 6247078 h 6839191"/>
              <a:gd name="connsiteX8437" fmla="*/ 9504297 w 12192439"/>
              <a:gd name="connsiteY8437" fmla="*/ 6242076 h 6839191"/>
              <a:gd name="connsiteX8438" fmla="*/ 9576808 w 12192439"/>
              <a:gd name="connsiteY8438" fmla="*/ 6241220 h 6839191"/>
              <a:gd name="connsiteX8439" fmla="*/ 9596795 w 12192439"/>
              <a:gd name="connsiteY8439" fmla="*/ 6246749 h 6839191"/>
              <a:gd name="connsiteX8440" fmla="*/ 9554452 w 12192439"/>
              <a:gd name="connsiteY8440" fmla="*/ 6253945 h 6839191"/>
              <a:gd name="connsiteX8441" fmla="*/ 9533960 w 12192439"/>
              <a:gd name="connsiteY8441" fmla="*/ 6249250 h 6839191"/>
              <a:gd name="connsiteX8442" fmla="*/ 9576808 w 12192439"/>
              <a:gd name="connsiteY8442" fmla="*/ 6241220 h 6839191"/>
              <a:gd name="connsiteX8443" fmla="*/ 9582534 w 12192439"/>
              <a:gd name="connsiteY8443" fmla="*/ 6240145 h 6839191"/>
              <a:gd name="connsiteX8444" fmla="*/ 9626326 w 12192439"/>
              <a:gd name="connsiteY8444" fmla="*/ 6231808 h 6839191"/>
              <a:gd name="connsiteX8445" fmla="*/ 9646116 w 12192439"/>
              <a:gd name="connsiteY8445" fmla="*/ 6238214 h 6839191"/>
              <a:gd name="connsiteX8446" fmla="*/ 9602917 w 12192439"/>
              <a:gd name="connsiteY8446" fmla="*/ 6245696 h 6839191"/>
              <a:gd name="connsiteX8447" fmla="*/ 9582534 w 12192439"/>
              <a:gd name="connsiteY8447" fmla="*/ 6240145 h 6839191"/>
              <a:gd name="connsiteX8448" fmla="*/ 9653862 w 12192439"/>
              <a:gd name="connsiteY8448" fmla="*/ 6240671 h 6839191"/>
              <a:gd name="connsiteX8449" fmla="*/ 9673783 w 12192439"/>
              <a:gd name="connsiteY8449" fmla="*/ 6246815 h 6839191"/>
              <a:gd name="connsiteX8450" fmla="*/ 9632053 w 12192439"/>
              <a:gd name="connsiteY8450" fmla="*/ 6253287 h 6839191"/>
              <a:gd name="connsiteX8451" fmla="*/ 9611583 w 12192439"/>
              <a:gd name="connsiteY8451" fmla="*/ 6247999 h 6839191"/>
              <a:gd name="connsiteX8452" fmla="*/ 9653862 w 12192439"/>
              <a:gd name="connsiteY8452" fmla="*/ 6240671 h 6839191"/>
              <a:gd name="connsiteX8453" fmla="*/ 9651887 w 12192439"/>
              <a:gd name="connsiteY8453" fmla="*/ 6237227 h 6839191"/>
              <a:gd name="connsiteX8454" fmla="*/ 9631790 w 12192439"/>
              <a:gd name="connsiteY8454" fmla="*/ 6230754 h 6839191"/>
              <a:gd name="connsiteX8455" fmla="*/ 9676570 w 12192439"/>
              <a:gd name="connsiteY8455" fmla="*/ 6222154 h 6839191"/>
              <a:gd name="connsiteX8456" fmla="*/ 9696029 w 12192439"/>
              <a:gd name="connsiteY8456" fmla="*/ 6229482 h 6839191"/>
              <a:gd name="connsiteX8457" fmla="*/ 9651887 w 12192439"/>
              <a:gd name="connsiteY8457" fmla="*/ 6237227 h 6839191"/>
              <a:gd name="connsiteX8458" fmla="*/ 9624287 w 12192439"/>
              <a:gd name="connsiteY8458" fmla="*/ 6228276 h 6839191"/>
              <a:gd name="connsiteX8459" fmla="*/ 9604386 w 12192439"/>
              <a:gd name="connsiteY8459" fmla="*/ 6221562 h 6839191"/>
              <a:gd name="connsiteX8460" fmla="*/ 9650592 w 12192439"/>
              <a:gd name="connsiteY8460" fmla="*/ 6211952 h 6839191"/>
              <a:gd name="connsiteX8461" fmla="*/ 9669812 w 12192439"/>
              <a:gd name="connsiteY8461" fmla="*/ 6219544 h 6839191"/>
              <a:gd name="connsiteX8462" fmla="*/ 9624287 w 12192439"/>
              <a:gd name="connsiteY8462" fmla="*/ 6228276 h 6839191"/>
              <a:gd name="connsiteX8463" fmla="*/ 9597103 w 12192439"/>
              <a:gd name="connsiteY8463" fmla="*/ 6219039 h 6839191"/>
              <a:gd name="connsiteX8464" fmla="*/ 9577445 w 12192439"/>
              <a:gd name="connsiteY8464" fmla="*/ 6212062 h 6839191"/>
              <a:gd name="connsiteX8465" fmla="*/ 9625011 w 12192439"/>
              <a:gd name="connsiteY8465" fmla="*/ 6201465 h 6839191"/>
              <a:gd name="connsiteX8466" fmla="*/ 9644010 w 12192439"/>
              <a:gd name="connsiteY8466" fmla="*/ 6209319 h 6839191"/>
              <a:gd name="connsiteX8467" fmla="*/ 9597103 w 12192439"/>
              <a:gd name="connsiteY8467" fmla="*/ 6219039 h 6839191"/>
              <a:gd name="connsiteX8468" fmla="*/ 9570358 w 12192439"/>
              <a:gd name="connsiteY8468" fmla="*/ 6209495 h 6839191"/>
              <a:gd name="connsiteX8469" fmla="*/ 9550964 w 12192439"/>
              <a:gd name="connsiteY8469" fmla="*/ 6202233 h 6839191"/>
              <a:gd name="connsiteX8470" fmla="*/ 9599867 w 12192439"/>
              <a:gd name="connsiteY8470" fmla="*/ 6190670 h 6839191"/>
              <a:gd name="connsiteX8471" fmla="*/ 9618582 w 12192439"/>
              <a:gd name="connsiteY8471" fmla="*/ 6198766 h 6839191"/>
              <a:gd name="connsiteX8472" fmla="*/ 9570358 w 12192439"/>
              <a:gd name="connsiteY8472" fmla="*/ 6209495 h 6839191"/>
              <a:gd name="connsiteX8473" fmla="*/ 9544096 w 12192439"/>
              <a:gd name="connsiteY8473" fmla="*/ 6199622 h 6839191"/>
              <a:gd name="connsiteX8474" fmla="*/ 9524942 w 12192439"/>
              <a:gd name="connsiteY8474" fmla="*/ 6192119 h 6839191"/>
              <a:gd name="connsiteX8475" fmla="*/ 9575163 w 12192439"/>
              <a:gd name="connsiteY8475" fmla="*/ 6179547 h 6839191"/>
              <a:gd name="connsiteX8476" fmla="*/ 9593592 w 12192439"/>
              <a:gd name="connsiteY8476" fmla="*/ 6187906 h 6839191"/>
              <a:gd name="connsiteX8477" fmla="*/ 9544096 w 12192439"/>
              <a:gd name="connsiteY8477" fmla="*/ 6199622 h 6839191"/>
              <a:gd name="connsiteX8478" fmla="*/ 9518251 w 12192439"/>
              <a:gd name="connsiteY8478" fmla="*/ 6189420 h 6839191"/>
              <a:gd name="connsiteX8479" fmla="*/ 9498856 w 12192439"/>
              <a:gd name="connsiteY8479" fmla="*/ 6181456 h 6839191"/>
              <a:gd name="connsiteX8480" fmla="*/ 9550458 w 12192439"/>
              <a:gd name="connsiteY8480" fmla="*/ 6167919 h 6839191"/>
              <a:gd name="connsiteX8481" fmla="*/ 9569020 w 12192439"/>
              <a:gd name="connsiteY8481" fmla="*/ 6176717 h 6839191"/>
              <a:gd name="connsiteX8482" fmla="*/ 9518251 w 12192439"/>
              <a:gd name="connsiteY8482" fmla="*/ 6189420 h 6839191"/>
              <a:gd name="connsiteX8483" fmla="*/ 9467460 w 12192439"/>
              <a:gd name="connsiteY8483" fmla="*/ 6167875 h 6839191"/>
              <a:gd name="connsiteX8484" fmla="*/ 9449293 w 12192439"/>
              <a:gd name="connsiteY8484" fmla="*/ 6159647 h 6839191"/>
              <a:gd name="connsiteX8485" fmla="*/ 9493041 w 12192439"/>
              <a:gd name="connsiteY8485" fmla="*/ 6147120 h 6839191"/>
              <a:gd name="connsiteX8486" fmla="*/ 9503331 w 12192439"/>
              <a:gd name="connsiteY8486" fmla="*/ 6144180 h 6839191"/>
              <a:gd name="connsiteX8487" fmla="*/ 9520796 w 12192439"/>
              <a:gd name="connsiteY8487" fmla="*/ 6153241 h 6839191"/>
              <a:gd name="connsiteX8488" fmla="*/ 9467460 w 12192439"/>
              <a:gd name="connsiteY8488" fmla="*/ 6167875 h 6839191"/>
              <a:gd name="connsiteX8489" fmla="*/ 9491791 w 12192439"/>
              <a:gd name="connsiteY8489" fmla="*/ 6142776 h 6839191"/>
              <a:gd name="connsiteX8490" fmla="*/ 9442996 w 12192439"/>
              <a:gd name="connsiteY8490" fmla="*/ 6156751 h 6839191"/>
              <a:gd name="connsiteX8491" fmla="*/ 9425160 w 12192439"/>
              <a:gd name="connsiteY8491" fmla="*/ 6148261 h 6839191"/>
              <a:gd name="connsiteX8492" fmla="*/ 9459737 w 12192439"/>
              <a:gd name="connsiteY8492" fmla="*/ 6137971 h 6839191"/>
              <a:gd name="connsiteX8493" fmla="*/ 9480405 w 12192439"/>
              <a:gd name="connsiteY8493" fmla="*/ 6131806 h 6839191"/>
              <a:gd name="connsiteX8494" fmla="*/ 9497561 w 12192439"/>
              <a:gd name="connsiteY8494" fmla="*/ 6141130 h 6839191"/>
              <a:gd name="connsiteX8495" fmla="*/ 9491791 w 12192439"/>
              <a:gd name="connsiteY8495" fmla="*/ 6142776 h 6839191"/>
              <a:gd name="connsiteX8496" fmla="*/ 9458421 w 12192439"/>
              <a:gd name="connsiteY8496" fmla="*/ 6133561 h 6839191"/>
              <a:gd name="connsiteX8497" fmla="*/ 9419017 w 12192439"/>
              <a:gd name="connsiteY8497" fmla="*/ 6145299 h 6839191"/>
              <a:gd name="connsiteX8498" fmla="*/ 9401486 w 12192439"/>
              <a:gd name="connsiteY8498" fmla="*/ 6136567 h 6839191"/>
              <a:gd name="connsiteX8499" fmla="*/ 9426893 w 12192439"/>
              <a:gd name="connsiteY8499" fmla="*/ 6128712 h 6839191"/>
              <a:gd name="connsiteX8500" fmla="*/ 9457894 w 12192439"/>
              <a:gd name="connsiteY8500" fmla="*/ 6119147 h 6839191"/>
              <a:gd name="connsiteX8501" fmla="*/ 9474744 w 12192439"/>
              <a:gd name="connsiteY8501" fmla="*/ 6128690 h 6839191"/>
              <a:gd name="connsiteX8502" fmla="*/ 9458421 w 12192439"/>
              <a:gd name="connsiteY8502" fmla="*/ 6133561 h 6839191"/>
              <a:gd name="connsiteX8503" fmla="*/ 9425488 w 12192439"/>
              <a:gd name="connsiteY8503" fmla="*/ 6124215 h 6839191"/>
              <a:gd name="connsiteX8504" fmla="*/ 9395475 w 12192439"/>
              <a:gd name="connsiteY8504" fmla="*/ 6133473 h 6839191"/>
              <a:gd name="connsiteX8505" fmla="*/ 9378274 w 12192439"/>
              <a:gd name="connsiteY8505" fmla="*/ 6124522 h 6839191"/>
              <a:gd name="connsiteX8506" fmla="*/ 9394466 w 12192439"/>
              <a:gd name="connsiteY8506" fmla="*/ 6119344 h 6839191"/>
              <a:gd name="connsiteX8507" fmla="*/ 9435822 w 12192439"/>
              <a:gd name="connsiteY8507" fmla="*/ 6106136 h 6839191"/>
              <a:gd name="connsiteX8508" fmla="*/ 9452343 w 12192439"/>
              <a:gd name="connsiteY8508" fmla="*/ 6115921 h 6839191"/>
              <a:gd name="connsiteX8509" fmla="*/ 9425488 w 12192439"/>
              <a:gd name="connsiteY8509" fmla="*/ 6124215 h 6839191"/>
              <a:gd name="connsiteX8510" fmla="*/ 9369060 w 12192439"/>
              <a:gd name="connsiteY8510" fmla="*/ 6122416 h 6839191"/>
              <a:gd name="connsiteX8511" fmla="*/ 9312081 w 12192439"/>
              <a:gd name="connsiteY8511" fmla="*/ 6140582 h 6839191"/>
              <a:gd name="connsiteX8512" fmla="*/ 9294661 w 12192439"/>
              <a:gd name="connsiteY8512" fmla="*/ 6132135 h 6839191"/>
              <a:gd name="connsiteX8513" fmla="*/ 9352276 w 12192439"/>
              <a:gd name="connsiteY8513" fmla="*/ 6113179 h 6839191"/>
              <a:gd name="connsiteX8514" fmla="*/ 9369060 w 12192439"/>
              <a:gd name="connsiteY8514" fmla="*/ 6122416 h 6839191"/>
              <a:gd name="connsiteX8515" fmla="*/ 9281892 w 12192439"/>
              <a:gd name="connsiteY8515" fmla="*/ 6128690 h 6839191"/>
              <a:gd name="connsiteX8516" fmla="*/ 9284942 w 12192439"/>
              <a:gd name="connsiteY8516" fmla="*/ 6130182 h 6839191"/>
              <a:gd name="connsiteX8517" fmla="*/ 9227920 w 12192439"/>
              <a:gd name="connsiteY8517" fmla="*/ 6148919 h 6839191"/>
              <a:gd name="connsiteX8518" fmla="*/ 9216029 w 12192439"/>
              <a:gd name="connsiteY8518" fmla="*/ 6143609 h 6839191"/>
              <a:gd name="connsiteX8519" fmla="*/ 9210236 w 12192439"/>
              <a:gd name="connsiteY8519" fmla="*/ 6141021 h 6839191"/>
              <a:gd name="connsiteX8520" fmla="*/ 9267565 w 12192439"/>
              <a:gd name="connsiteY8520" fmla="*/ 6121625 h 6839191"/>
              <a:gd name="connsiteX8521" fmla="*/ 9281892 w 12192439"/>
              <a:gd name="connsiteY8521" fmla="*/ 6128690 h 6839191"/>
              <a:gd name="connsiteX8522" fmla="*/ 9199618 w 12192439"/>
              <a:gd name="connsiteY8522" fmla="*/ 6139331 h 6839191"/>
              <a:gd name="connsiteX8523" fmla="*/ 9142947 w 12192439"/>
              <a:gd name="connsiteY8523" fmla="*/ 6158441 h 6839191"/>
              <a:gd name="connsiteX8524" fmla="*/ 9124210 w 12192439"/>
              <a:gd name="connsiteY8524" fmla="*/ 6151288 h 6839191"/>
              <a:gd name="connsiteX8525" fmla="*/ 9181189 w 12192439"/>
              <a:gd name="connsiteY8525" fmla="*/ 6131564 h 6839191"/>
              <a:gd name="connsiteX8526" fmla="*/ 9199618 w 12192439"/>
              <a:gd name="connsiteY8526" fmla="*/ 6139331 h 6839191"/>
              <a:gd name="connsiteX8527" fmla="*/ 9116728 w 12192439"/>
              <a:gd name="connsiteY8527" fmla="*/ 6148480 h 6839191"/>
              <a:gd name="connsiteX8528" fmla="*/ 9109466 w 12192439"/>
              <a:gd name="connsiteY8528" fmla="*/ 6145803 h 6839191"/>
              <a:gd name="connsiteX8529" fmla="*/ 9097773 w 12192439"/>
              <a:gd name="connsiteY8529" fmla="*/ 6141459 h 6839191"/>
              <a:gd name="connsiteX8530" fmla="*/ 9155694 w 12192439"/>
              <a:gd name="connsiteY8530" fmla="*/ 6120858 h 6839191"/>
              <a:gd name="connsiteX8531" fmla="*/ 9174123 w 12192439"/>
              <a:gd name="connsiteY8531" fmla="*/ 6128603 h 6839191"/>
              <a:gd name="connsiteX8532" fmla="*/ 9116728 w 12192439"/>
              <a:gd name="connsiteY8532" fmla="*/ 6148480 h 6839191"/>
              <a:gd name="connsiteX8533" fmla="*/ 9108501 w 12192439"/>
              <a:gd name="connsiteY8533" fmla="*/ 6148414 h 6839191"/>
              <a:gd name="connsiteX8534" fmla="*/ 9112582 w 12192439"/>
              <a:gd name="connsiteY8534" fmla="*/ 6149928 h 6839191"/>
              <a:gd name="connsiteX8535" fmla="*/ 9056306 w 12192439"/>
              <a:gd name="connsiteY8535" fmla="*/ 6169301 h 6839191"/>
              <a:gd name="connsiteX8536" fmla="*/ 9041607 w 12192439"/>
              <a:gd name="connsiteY8536" fmla="*/ 6164474 h 6839191"/>
              <a:gd name="connsiteX8537" fmla="*/ 9037043 w 12192439"/>
              <a:gd name="connsiteY8537" fmla="*/ 6162982 h 6839191"/>
              <a:gd name="connsiteX8538" fmla="*/ 9093691 w 12192439"/>
              <a:gd name="connsiteY8538" fmla="*/ 6142907 h 6839191"/>
              <a:gd name="connsiteX8539" fmla="*/ 9108501 w 12192439"/>
              <a:gd name="connsiteY8539" fmla="*/ 6148414 h 6839191"/>
              <a:gd name="connsiteX8540" fmla="*/ 9028991 w 12192439"/>
              <a:gd name="connsiteY8540" fmla="*/ 6160328 h 6839191"/>
              <a:gd name="connsiteX8541" fmla="*/ 8799171 w 12192439"/>
              <a:gd name="connsiteY8541" fmla="*/ 5963198 h 6839191"/>
              <a:gd name="connsiteX8542" fmla="*/ 8810250 w 12192439"/>
              <a:gd name="connsiteY8542" fmla="*/ 5752399 h 6839191"/>
              <a:gd name="connsiteX8543" fmla="*/ 8811304 w 12192439"/>
              <a:gd name="connsiteY8543" fmla="*/ 5746037 h 6839191"/>
              <a:gd name="connsiteX8544" fmla="*/ 8838158 w 12192439"/>
              <a:gd name="connsiteY8544" fmla="*/ 5618039 h 6839191"/>
              <a:gd name="connsiteX8545" fmla="*/ 8913982 w 12192439"/>
              <a:gd name="connsiteY8545" fmla="*/ 5355200 h 6839191"/>
              <a:gd name="connsiteX8546" fmla="*/ 9008785 w 12192439"/>
              <a:gd name="connsiteY8546" fmla="*/ 5075136 h 6839191"/>
              <a:gd name="connsiteX8547" fmla="*/ 9181363 w 12192439"/>
              <a:gd name="connsiteY8547" fmla="*/ 4509065 h 6839191"/>
              <a:gd name="connsiteX8548" fmla="*/ 9212891 w 12192439"/>
              <a:gd name="connsiteY8548" fmla="*/ 4358492 h 6839191"/>
              <a:gd name="connsiteX8549" fmla="*/ 9221755 w 12192439"/>
              <a:gd name="connsiteY8549" fmla="*/ 4313252 h 6839191"/>
              <a:gd name="connsiteX8550" fmla="*/ 9238539 w 12192439"/>
              <a:gd name="connsiteY8550" fmla="*/ 4326657 h 6839191"/>
              <a:gd name="connsiteX8551" fmla="*/ 9230465 w 12192439"/>
              <a:gd name="connsiteY8551" fmla="*/ 4378172 h 6839191"/>
              <a:gd name="connsiteX8552" fmla="*/ 9205212 w 12192439"/>
              <a:gd name="connsiteY8552" fmla="*/ 4524906 h 6839191"/>
              <a:gd name="connsiteX8553" fmla="*/ 9053477 w 12192439"/>
              <a:gd name="connsiteY8553" fmla="*/ 5083518 h 6839191"/>
              <a:gd name="connsiteX8554" fmla="*/ 8971048 w 12192439"/>
              <a:gd name="connsiteY8554" fmla="*/ 5351821 h 6839191"/>
              <a:gd name="connsiteX8555" fmla="*/ 8904833 w 12192439"/>
              <a:gd name="connsiteY8555" fmla="*/ 5608693 h 6839191"/>
              <a:gd name="connsiteX8556" fmla="*/ 8882345 w 12192439"/>
              <a:gd name="connsiteY8556" fmla="*/ 5733641 h 6839191"/>
              <a:gd name="connsiteX8557" fmla="*/ 8881665 w 12192439"/>
              <a:gd name="connsiteY8557" fmla="*/ 5738686 h 6839191"/>
              <a:gd name="connsiteX8558" fmla="*/ 8875851 w 12192439"/>
              <a:gd name="connsiteY8558" fmla="*/ 5945361 h 6839191"/>
              <a:gd name="connsiteX8559" fmla="*/ 8966967 w 12192439"/>
              <a:gd name="connsiteY8559" fmla="*/ 6081454 h 6839191"/>
              <a:gd name="connsiteX8560" fmla="*/ 9086167 w 12192439"/>
              <a:gd name="connsiteY8560" fmla="*/ 6140077 h 6839191"/>
              <a:gd name="connsiteX8561" fmla="*/ 9028991 w 12192439"/>
              <a:gd name="connsiteY8561" fmla="*/ 6160328 h 6839191"/>
              <a:gd name="connsiteX8562" fmla="*/ 9222238 w 12192439"/>
              <a:gd name="connsiteY8562" fmla="*/ 4310685 h 6839191"/>
              <a:gd name="connsiteX8563" fmla="*/ 9228952 w 12192439"/>
              <a:gd name="connsiteY8563" fmla="*/ 4275252 h 6839191"/>
              <a:gd name="connsiteX8564" fmla="*/ 9244068 w 12192439"/>
              <a:gd name="connsiteY8564" fmla="*/ 4289732 h 6839191"/>
              <a:gd name="connsiteX8565" fmla="*/ 9238955 w 12192439"/>
              <a:gd name="connsiteY8565" fmla="*/ 4324002 h 6839191"/>
              <a:gd name="connsiteX8566" fmla="*/ 9222238 w 12192439"/>
              <a:gd name="connsiteY8566" fmla="*/ 4310685 h 6839191"/>
              <a:gd name="connsiteX8567" fmla="*/ 9219693 w 12192439"/>
              <a:gd name="connsiteY8567" fmla="*/ 4308688 h 6839191"/>
              <a:gd name="connsiteX8568" fmla="*/ 9202448 w 12192439"/>
              <a:gd name="connsiteY8568" fmla="*/ 4295744 h 6839191"/>
              <a:gd name="connsiteX8569" fmla="*/ 9210829 w 12192439"/>
              <a:gd name="connsiteY8569" fmla="*/ 4258885 h 6839191"/>
              <a:gd name="connsiteX8570" fmla="*/ 9226450 w 12192439"/>
              <a:gd name="connsiteY8570" fmla="*/ 4272948 h 6839191"/>
              <a:gd name="connsiteX8571" fmla="*/ 9219693 w 12192439"/>
              <a:gd name="connsiteY8571" fmla="*/ 4308688 h 6839191"/>
              <a:gd name="connsiteX8572" fmla="*/ 9199837 w 12192439"/>
              <a:gd name="connsiteY8572" fmla="*/ 4293835 h 6839191"/>
              <a:gd name="connsiteX8573" fmla="*/ 9182087 w 12192439"/>
              <a:gd name="connsiteY8573" fmla="*/ 4281219 h 6839191"/>
              <a:gd name="connsiteX8574" fmla="*/ 9192136 w 12192439"/>
              <a:gd name="connsiteY8574" fmla="*/ 4242956 h 6839191"/>
              <a:gd name="connsiteX8575" fmla="*/ 9208283 w 12192439"/>
              <a:gd name="connsiteY8575" fmla="*/ 4256669 h 6839191"/>
              <a:gd name="connsiteX8576" fmla="*/ 9199837 w 12192439"/>
              <a:gd name="connsiteY8576" fmla="*/ 4293835 h 6839191"/>
              <a:gd name="connsiteX8577" fmla="*/ 9192728 w 12192439"/>
              <a:gd name="connsiteY8577" fmla="*/ 4240653 h 6839191"/>
              <a:gd name="connsiteX8578" fmla="*/ 9202492 w 12192439"/>
              <a:gd name="connsiteY8578" fmla="*/ 4202762 h 6839191"/>
              <a:gd name="connsiteX8579" fmla="*/ 9216972 w 12192439"/>
              <a:gd name="connsiteY8579" fmla="*/ 4217396 h 6839191"/>
              <a:gd name="connsiteX8580" fmla="*/ 9208832 w 12192439"/>
              <a:gd name="connsiteY8580" fmla="*/ 4254234 h 6839191"/>
              <a:gd name="connsiteX8581" fmla="*/ 9192728 w 12192439"/>
              <a:gd name="connsiteY8581" fmla="*/ 4240653 h 6839191"/>
              <a:gd name="connsiteX8582" fmla="*/ 9190118 w 12192439"/>
              <a:gd name="connsiteY8582" fmla="*/ 4238546 h 6839191"/>
              <a:gd name="connsiteX8583" fmla="*/ 9173510 w 12192439"/>
              <a:gd name="connsiteY8583" fmla="*/ 4225361 h 6839191"/>
              <a:gd name="connsiteX8584" fmla="*/ 9184918 w 12192439"/>
              <a:gd name="connsiteY8584" fmla="*/ 4186110 h 6839191"/>
              <a:gd name="connsiteX8585" fmla="*/ 9199947 w 12192439"/>
              <a:gd name="connsiteY8585" fmla="*/ 4200283 h 6839191"/>
              <a:gd name="connsiteX8586" fmla="*/ 9190118 w 12192439"/>
              <a:gd name="connsiteY8586" fmla="*/ 4238546 h 6839191"/>
              <a:gd name="connsiteX8587" fmla="*/ 9185510 w 12192439"/>
              <a:gd name="connsiteY8587" fmla="*/ 4184026 h 6839191"/>
              <a:gd name="connsiteX8588" fmla="*/ 9196436 w 12192439"/>
              <a:gd name="connsiteY8588" fmla="*/ 4145741 h 6839191"/>
              <a:gd name="connsiteX8589" fmla="*/ 9209841 w 12192439"/>
              <a:gd name="connsiteY8589" fmla="*/ 4160835 h 6839191"/>
              <a:gd name="connsiteX8590" fmla="*/ 9200495 w 12192439"/>
              <a:gd name="connsiteY8590" fmla="*/ 4198111 h 6839191"/>
              <a:gd name="connsiteX8591" fmla="*/ 9185510 w 12192439"/>
              <a:gd name="connsiteY8591" fmla="*/ 4184026 h 6839191"/>
              <a:gd name="connsiteX8592" fmla="*/ 9197139 w 12192439"/>
              <a:gd name="connsiteY8592" fmla="*/ 4143196 h 6839191"/>
              <a:gd name="connsiteX8593" fmla="*/ 9207757 w 12192439"/>
              <a:gd name="connsiteY8593" fmla="*/ 4105042 h 6839191"/>
              <a:gd name="connsiteX8594" fmla="*/ 9219561 w 12192439"/>
              <a:gd name="connsiteY8594" fmla="*/ 4120883 h 6839191"/>
              <a:gd name="connsiteX8595" fmla="*/ 9210500 w 12192439"/>
              <a:gd name="connsiteY8595" fmla="*/ 4158137 h 6839191"/>
              <a:gd name="connsiteX8596" fmla="*/ 9197139 w 12192439"/>
              <a:gd name="connsiteY8596" fmla="*/ 4143196 h 6839191"/>
              <a:gd name="connsiteX8597" fmla="*/ 9194615 w 12192439"/>
              <a:gd name="connsiteY8597" fmla="*/ 4140453 h 6839191"/>
              <a:gd name="connsiteX8598" fmla="*/ 9180684 w 12192439"/>
              <a:gd name="connsiteY8598" fmla="*/ 4125995 h 6839191"/>
              <a:gd name="connsiteX8599" fmla="*/ 9192948 w 12192439"/>
              <a:gd name="connsiteY8599" fmla="*/ 4086569 h 6839191"/>
              <a:gd name="connsiteX8600" fmla="*/ 9205322 w 12192439"/>
              <a:gd name="connsiteY8600" fmla="*/ 4101905 h 6839191"/>
              <a:gd name="connsiteX8601" fmla="*/ 9194615 w 12192439"/>
              <a:gd name="connsiteY8601" fmla="*/ 4140453 h 6839191"/>
              <a:gd name="connsiteX8602" fmla="*/ 9193540 w 12192439"/>
              <a:gd name="connsiteY8602" fmla="*/ 4084594 h 6839191"/>
              <a:gd name="connsiteX8603" fmla="*/ 9204992 w 12192439"/>
              <a:gd name="connsiteY8603" fmla="*/ 4046901 h 6839191"/>
              <a:gd name="connsiteX8604" fmla="*/ 9215832 w 12192439"/>
              <a:gd name="connsiteY8604" fmla="*/ 4063093 h 6839191"/>
              <a:gd name="connsiteX8605" fmla="*/ 9205892 w 12192439"/>
              <a:gd name="connsiteY8605" fmla="*/ 4099864 h 6839191"/>
              <a:gd name="connsiteX8606" fmla="*/ 9193540 w 12192439"/>
              <a:gd name="connsiteY8606" fmla="*/ 4084594 h 6839191"/>
              <a:gd name="connsiteX8607" fmla="*/ 9191039 w 12192439"/>
              <a:gd name="connsiteY8607" fmla="*/ 4081654 h 6839191"/>
              <a:gd name="connsiteX8608" fmla="*/ 9178095 w 12192439"/>
              <a:gd name="connsiteY8608" fmla="*/ 4066955 h 6839191"/>
              <a:gd name="connsiteX8609" fmla="*/ 9191171 w 12192439"/>
              <a:gd name="connsiteY8609" fmla="*/ 4027879 h 6839191"/>
              <a:gd name="connsiteX8610" fmla="*/ 9202601 w 12192439"/>
              <a:gd name="connsiteY8610" fmla="*/ 4043479 h 6839191"/>
              <a:gd name="connsiteX8611" fmla="*/ 9191039 w 12192439"/>
              <a:gd name="connsiteY8611" fmla="*/ 4081654 h 6839191"/>
              <a:gd name="connsiteX8612" fmla="*/ 9192092 w 12192439"/>
              <a:gd name="connsiteY8612" fmla="*/ 4025027 h 6839191"/>
              <a:gd name="connsiteX8613" fmla="*/ 9204708 w 12192439"/>
              <a:gd name="connsiteY8613" fmla="*/ 3986457 h 6839191"/>
              <a:gd name="connsiteX8614" fmla="*/ 9214624 w 12192439"/>
              <a:gd name="connsiteY8614" fmla="*/ 4002714 h 6839191"/>
              <a:gd name="connsiteX8615" fmla="*/ 9203523 w 12192439"/>
              <a:gd name="connsiteY8615" fmla="*/ 4040407 h 6839191"/>
              <a:gd name="connsiteX8616" fmla="*/ 9192092 w 12192439"/>
              <a:gd name="connsiteY8616" fmla="*/ 4025027 h 6839191"/>
              <a:gd name="connsiteX8617" fmla="*/ 9189613 w 12192439"/>
              <a:gd name="connsiteY8617" fmla="*/ 4021824 h 6839191"/>
              <a:gd name="connsiteX8618" fmla="*/ 9177546 w 12192439"/>
              <a:gd name="connsiteY8618" fmla="*/ 4006971 h 6839191"/>
              <a:gd name="connsiteX8619" fmla="*/ 9191763 w 12192439"/>
              <a:gd name="connsiteY8619" fmla="*/ 3967128 h 6839191"/>
              <a:gd name="connsiteX8620" fmla="*/ 9202360 w 12192439"/>
              <a:gd name="connsiteY8620" fmla="*/ 3982793 h 6839191"/>
              <a:gd name="connsiteX8621" fmla="*/ 9189613 w 12192439"/>
              <a:gd name="connsiteY8621" fmla="*/ 4021824 h 6839191"/>
              <a:gd name="connsiteX8622" fmla="*/ 9192684 w 12192439"/>
              <a:gd name="connsiteY8622" fmla="*/ 3964473 h 6839191"/>
              <a:gd name="connsiteX8623" fmla="*/ 9206265 w 12192439"/>
              <a:gd name="connsiteY8623" fmla="*/ 3925464 h 6839191"/>
              <a:gd name="connsiteX8624" fmla="*/ 9215393 w 12192439"/>
              <a:gd name="connsiteY8624" fmla="*/ 3941721 h 6839191"/>
              <a:gd name="connsiteX8625" fmla="*/ 9203259 w 12192439"/>
              <a:gd name="connsiteY8625" fmla="*/ 3979941 h 6839191"/>
              <a:gd name="connsiteX8626" fmla="*/ 9192684 w 12192439"/>
              <a:gd name="connsiteY8626" fmla="*/ 3964473 h 6839191"/>
              <a:gd name="connsiteX8627" fmla="*/ 9190227 w 12192439"/>
              <a:gd name="connsiteY8627" fmla="*/ 3961073 h 6839191"/>
              <a:gd name="connsiteX8628" fmla="*/ 9178863 w 12192439"/>
              <a:gd name="connsiteY8628" fmla="*/ 3946087 h 6839191"/>
              <a:gd name="connsiteX8629" fmla="*/ 9194001 w 12192439"/>
              <a:gd name="connsiteY8629" fmla="*/ 3905806 h 6839191"/>
              <a:gd name="connsiteX8630" fmla="*/ 9203962 w 12192439"/>
              <a:gd name="connsiteY8630" fmla="*/ 3921537 h 6839191"/>
              <a:gd name="connsiteX8631" fmla="*/ 9190227 w 12192439"/>
              <a:gd name="connsiteY8631" fmla="*/ 3961073 h 6839191"/>
              <a:gd name="connsiteX8632" fmla="*/ 9194945 w 12192439"/>
              <a:gd name="connsiteY8632" fmla="*/ 3903305 h 6839191"/>
              <a:gd name="connsiteX8633" fmla="*/ 9209380 w 12192439"/>
              <a:gd name="connsiteY8633" fmla="*/ 3863989 h 6839191"/>
              <a:gd name="connsiteX8634" fmla="*/ 9217894 w 12192439"/>
              <a:gd name="connsiteY8634" fmla="*/ 3880378 h 6839191"/>
              <a:gd name="connsiteX8635" fmla="*/ 9204883 w 12192439"/>
              <a:gd name="connsiteY8635" fmla="*/ 3918882 h 6839191"/>
              <a:gd name="connsiteX8636" fmla="*/ 9194945 w 12192439"/>
              <a:gd name="connsiteY8636" fmla="*/ 3903305 h 6839191"/>
              <a:gd name="connsiteX8637" fmla="*/ 9192509 w 12192439"/>
              <a:gd name="connsiteY8637" fmla="*/ 3899641 h 6839191"/>
              <a:gd name="connsiteX8638" fmla="*/ 9186630 w 12192439"/>
              <a:gd name="connsiteY8638" fmla="*/ 3891282 h 6839191"/>
              <a:gd name="connsiteX8639" fmla="*/ 9181912 w 12192439"/>
              <a:gd name="connsiteY8639" fmla="*/ 3884941 h 6839191"/>
              <a:gd name="connsiteX8640" fmla="*/ 9197885 w 12192439"/>
              <a:gd name="connsiteY8640" fmla="*/ 3844440 h 6839191"/>
              <a:gd name="connsiteX8641" fmla="*/ 9207077 w 12192439"/>
              <a:gd name="connsiteY8641" fmla="*/ 3859908 h 6839191"/>
              <a:gd name="connsiteX8642" fmla="*/ 9192509 w 12192439"/>
              <a:gd name="connsiteY8642" fmla="*/ 3899641 h 6839191"/>
              <a:gd name="connsiteX8643" fmla="*/ 9199727 w 12192439"/>
              <a:gd name="connsiteY8643" fmla="*/ 3843058 h 6839191"/>
              <a:gd name="connsiteX8644" fmla="*/ 9198894 w 12192439"/>
              <a:gd name="connsiteY8644" fmla="*/ 3841807 h 6839191"/>
              <a:gd name="connsiteX8645" fmla="*/ 9214098 w 12192439"/>
              <a:gd name="connsiteY8645" fmla="*/ 3802359 h 6839191"/>
              <a:gd name="connsiteX8646" fmla="*/ 9221931 w 12192439"/>
              <a:gd name="connsiteY8646" fmla="*/ 3818332 h 6839191"/>
              <a:gd name="connsiteX8647" fmla="*/ 9208086 w 12192439"/>
              <a:gd name="connsiteY8647" fmla="*/ 3857099 h 6839191"/>
              <a:gd name="connsiteX8648" fmla="*/ 9199727 w 12192439"/>
              <a:gd name="connsiteY8648" fmla="*/ 3843058 h 6839191"/>
              <a:gd name="connsiteX8649" fmla="*/ 9196436 w 12192439"/>
              <a:gd name="connsiteY8649" fmla="*/ 3838033 h 6839191"/>
              <a:gd name="connsiteX8650" fmla="*/ 9186344 w 12192439"/>
              <a:gd name="connsiteY8650" fmla="*/ 3823378 h 6839191"/>
              <a:gd name="connsiteX8651" fmla="*/ 9203062 w 12192439"/>
              <a:gd name="connsiteY8651" fmla="*/ 3782679 h 6839191"/>
              <a:gd name="connsiteX8652" fmla="*/ 9211838 w 12192439"/>
              <a:gd name="connsiteY8652" fmla="*/ 3798037 h 6839191"/>
              <a:gd name="connsiteX8653" fmla="*/ 9196436 w 12192439"/>
              <a:gd name="connsiteY8653" fmla="*/ 3838033 h 6839191"/>
              <a:gd name="connsiteX8654" fmla="*/ 9212803 w 12192439"/>
              <a:gd name="connsiteY8654" fmla="*/ 3794812 h 6839191"/>
              <a:gd name="connsiteX8655" fmla="*/ 9204159 w 12192439"/>
              <a:gd name="connsiteY8655" fmla="*/ 3779959 h 6839191"/>
              <a:gd name="connsiteX8656" fmla="*/ 9220065 w 12192439"/>
              <a:gd name="connsiteY8656" fmla="*/ 3740379 h 6839191"/>
              <a:gd name="connsiteX8657" fmla="*/ 9227503 w 12192439"/>
              <a:gd name="connsiteY8657" fmla="*/ 3756220 h 6839191"/>
              <a:gd name="connsiteX8658" fmla="*/ 9212957 w 12192439"/>
              <a:gd name="connsiteY8658" fmla="*/ 3795075 h 6839191"/>
              <a:gd name="connsiteX8659" fmla="*/ 9212803 w 12192439"/>
              <a:gd name="connsiteY8659" fmla="*/ 3794812 h 6839191"/>
              <a:gd name="connsiteX8660" fmla="*/ 9201745 w 12192439"/>
              <a:gd name="connsiteY8660" fmla="*/ 3775966 h 6839191"/>
              <a:gd name="connsiteX8661" fmla="*/ 9192092 w 12192439"/>
              <a:gd name="connsiteY8661" fmla="*/ 3761683 h 6839191"/>
              <a:gd name="connsiteX8662" fmla="*/ 9209491 w 12192439"/>
              <a:gd name="connsiteY8662" fmla="*/ 3720896 h 6839191"/>
              <a:gd name="connsiteX8663" fmla="*/ 9217806 w 12192439"/>
              <a:gd name="connsiteY8663" fmla="*/ 3735903 h 6839191"/>
              <a:gd name="connsiteX8664" fmla="*/ 9201745 w 12192439"/>
              <a:gd name="connsiteY8664" fmla="*/ 3775966 h 6839191"/>
              <a:gd name="connsiteX8665" fmla="*/ 9210763 w 12192439"/>
              <a:gd name="connsiteY8665" fmla="*/ 3717847 h 6839191"/>
              <a:gd name="connsiteX8666" fmla="*/ 9227328 w 12192439"/>
              <a:gd name="connsiteY8666" fmla="*/ 3678179 h 6839191"/>
              <a:gd name="connsiteX8667" fmla="*/ 9234326 w 12192439"/>
              <a:gd name="connsiteY8667" fmla="*/ 3693713 h 6839191"/>
              <a:gd name="connsiteX8668" fmla="*/ 9219100 w 12192439"/>
              <a:gd name="connsiteY8668" fmla="*/ 3732656 h 6839191"/>
              <a:gd name="connsiteX8669" fmla="*/ 9210763 w 12192439"/>
              <a:gd name="connsiteY8669" fmla="*/ 3717847 h 6839191"/>
              <a:gd name="connsiteX8670" fmla="*/ 9228622 w 12192439"/>
              <a:gd name="connsiteY8670" fmla="*/ 3675020 h 6839191"/>
              <a:gd name="connsiteX8671" fmla="*/ 9244222 w 12192439"/>
              <a:gd name="connsiteY8671" fmla="*/ 3636713 h 6839191"/>
              <a:gd name="connsiteX8672" fmla="*/ 9249355 w 12192439"/>
              <a:gd name="connsiteY8672" fmla="*/ 3650733 h 6839191"/>
              <a:gd name="connsiteX8673" fmla="*/ 9249948 w 12192439"/>
              <a:gd name="connsiteY8673" fmla="*/ 3652597 h 6839191"/>
              <a:gd name="connsiteX8674" fmla="*/ 9235643 w 12192439"/>
              <a:gd name="connsiteY8674" fmla="*/ 3690246 h 6839191"/>
              <a:gd name="connsiteX8675" fmla="*/ 9228622 w 12192439"/>
              <a:gd name="connsiteY8675" fmla="*/ 3675020 h 6839191"/>
              <a:gd name="connsiteX8676" fmla="*/ 9226319 w 12192439"/>
              <a:gd name="connsiteY8676" fmla="*/ 3670479 h 6839191"/>
              <a:gd name="connsiteX8677" fmla="*/ 9218399 w 12192439"/>
              <a:gd name="connsiteY8677" fmla="*/ 3656152 h 6839191"/>
              <a:gd name="connsiteX8678" fmla="*/ 9235511 w 12192439"/>
              <a:gd name="connsiteY8678" fmla="*/ 3616484 h 6839191"/>
              <a:gd name="connsiteX8679" fmla="*/ 9242137 w 12192439"/>
              <a:gd name="connsiteY8679" fmla="*/ 3631491 h 6839191"/>
              <a:gd name="connsiteX8680" fmla="*/ 9226319 w 12192439"/>
              <a:gd name="connsiteY8680" fmla="*/ 3670479 h 6839191"/>
              <a:gd name="connsiteX8681" fmla="*/ 9215897 w 12192439"/>
              <a:gd name="connsiteY8681" fmla="*/ 3652049 h 6839191"/>
              <a:gd name="connsiteX8682" fmla="*/ 9206924 w 12192439"/>
              <a:gd name="connsiteY8682" fmla="*/ 3638490 h 6839191"/>
              <a:gd name="connsiteX8683" fmla="*/ 9225529 w 12192439"/>
              <a:gd name="connsiteY8683" fmla="*/ 3597616 h 6839191"/>
              <a:gd name="connsiteX8684" fmla="*/ 9233208 w 12192439"/>
              <a:gd name="connsiteY8684" fmla="*/ 3611811 h 6839191"/>
              <a:gd name="connsiteX8685" fmla="*/ 9215897 w 12192439"/>
              <a:gd name="connsiteY8685" fmla="*/ 3652049 h 6839191"/>
              <a:gd name="connsiteX8686" fmla="*/ 9226955 w 12192439"/>
              <a:gd name="connsiteY8686" fmla="*/ 3594391 h 6839191"/>
              <a:gd name="connsiteX8687" fmla="*/ 9244682 w 12192439"/>
              <a:gd name="connsiteY8687" fmla="*/ 3554592 h 6839191"/>
              <a:gd name="connsiteX8688" fmla="*/ 9251133 w 12192439"/>
              <a:gd name="connsiteY8688" fmla="*/ 3569160 h 6839191"/>
              <a:gd name="connsiteX8689" fmla="*/ 9234699 w 12192439"/>
              <a:gd name="connsiteY8689" fmla="*/ 3608323 h 6839191"/>
              <a:gd name="connsiteX8690" fmla="*/ 9226955 w 12192439"/>
              <a:gd name="connsiteY8690" fmla="*/ 3594391 h 6839191"/>
              <a:gd name="connsiteX8691" fmla="*/ 9246240 w 12192439"/>
              <a:gd name="connsiteY8691" fmla="*/ 3550994 h 6839191"/>
              <a:gd name="connsiteX8692" fmla="*/ 9263024 w 12192439"/>
              <a:gd name="connsiteY8692" fmla="*/ 3512358 h 6839191"/>
              <a:gd name="connsiteX8693" fmla="*/ 9268224 w 12192439"/>
              <a:gd name="connsiteY8693" fmla="*/ 3527409 h 6839191"/>
              <a:gd name="connsiteX8694" fmla="*/ 9252734 w 12192439"/>
              <a:gd name="connsiteY8694" fmla="*/ 3565321 h 6839191"/>
              <a:gd name="connsiteX8695" fmla="*/ 9246240 w 12192439"/>
              <a:gd name="connsiteY8695" fmla="*/ 3550994 h 6839191"/>
              <a:gd name="connsiteX8696" fmla="*/ 9243914 w 12192439"/>
              <a:gd name="connsiteY8696" fmla="*/ 3546277 h 6839191"/>
              <a:gd name="connsiteX8697" fmla="*/ 9236323 w 12192439"/>
              <a:gd name="connsiteY8697" fmla="*/ 3532784 h 6839191"/>
              <a:gd name="connsiteX8698" fmla="*/ 9254643 w 12192439"/>
              <a:gd name="connsiteY8698" fmla="*/ 3492765 h 6839191"/>
              <a:gd name="connsiteX8699" fmla="*/ 9260918 w 12192439"/>
              <a:gd name="connsiteY8699" fmla="*/ 3506982 h 6839191"/>
              <a:gd name="connsiteX8700" fmla="*/ 9243914 w 12192439"/>
              <a:gd name="connsiteY8700" fmla="*/ 3546277 h 6839191"/>
              <a:gd name="connsiteX8701" fmla="*/ 9233734 w 12192439"/>
              <a:gd name="connsiteY8701" fmla="*/ 3528571 h 6839191"/>
              <a:gd name="connsiteX8702" fmla="*/ 9225046 w 12192439"/>
              <a:gd name="connsiteY8702" fmla="*/ 3516109 h 6839191"/>
              <a:gd name="connsiteX8703" fmla="*/ 9244858 w 12192439"/>
              <a:gd name="connsiteY8703" fmla="*/ 3474819 h 6839191"/>
              <a:gd name="connsiteX8704" fmla="*/ 9252251 w 12192439"/>
              <a:gd name="connsiteY8704" fmla="*/ 3488005 h 6839191"/>
              <a:gd name="connsiteX8705" fmla="*/ 9233734 w 12192439"/>
              <a:gd name="connsiteY8705" fmla="*/ 3528571 h 6839191"/>
              <a:gd name="connsiteX8706" fmla="*/ 9246416 w 12192439"/>
              <a:gd name="connsiteY8706" fmla="*/ 3471506 h 6839191"/>
              <a:gd name="connsiteX8707" fmla="*/ 9265283 w 12192439"/>
              <a:gd name="connsiteY8707" fmla="*/ 3431378 h 6839191"/>
              <a:gd name="connsiteX8708" fmla="*/ 9271427 w 12192439"/>
              <a:gd name="connsiteY8708" fmla="*/ 3445002 h 6839191"/>
              <a:gd name="connsiteX8709" fmla="*/ 9253875 w 12192439"/>
              <a:gd name="connsiteY8709" fmla="*/ 3484428 h 6839191"/>
              <a:gd name="connsiteX8710" fmla="*/ 9246416 w 12192439"/>
              <a:gd name="connsiteY8710" fmla="*/ 3471506 h 6839191"/>
              <a:gd name="connsiteX8711" fmla="*/ 9266995 w 12192439"/>
              <a:gd name="connsiteY8711" fmla="*/ 3427692 h 6839191"/>
              <a:gd name="connsiteX8712" fmla="*/ 9284811 w 12192439"/>
              <a:gd name="connsiteY8712" fmla="*/ 3388814 h 6839191"/>
              <a:gd name="connsiteX8713" fmla="*/ 9289769 w 12192439"/>
              <a:gd name="connsiteY8713" fmla="*/ 3402812 h 6839191"/>
              <a:gd name="connsiteX8714" fmla="*/ 9273204 w 12192439"/>
              <a:gd name="connsiteY8714" fmla="*/ 3440987 h 6839191"/>
              <a:gd name="connsiteX8715" fmla="*/ 9266995 w 12192439"/>
              <a:gd name="connsiteY8715" fmla="*/ 3427692 h 6839191"/>
              <a:gd name="connsiteX8716" fmla="*/ 9264406 w 12192439"/>
              <a:gd name="connsiteY8716" fmla="*/ 3422843 h 6839191"/>
              <a:gd name="connsiteX8717" fmla="*/ 9257122 w 12192439"/>
              <a:gd name="connsiteY8717" fmla="*/ 3410710 h 6839191"/>
              <a:gd name="connsiteX8718" fmla="*/ 9276517 w 12192439"/>
              <a:gd name="connsiteY8718" fmla="*/ 3370363 h 6839191"/>
              <a:gd name="connsiteX8719" fmla="*/ 9282550 w 12192439"/>
              <a:gd name="connsiteY8719" fmla="*/ 3383220 h 6839191"/>
              <a:gd name="connsiteX8720" fmla="*/ 9264406 w 12192439"/>
              <a:gd name="connsiteY8720" fmla="*/ 3422843 h 6839191"/>
              <a:gd name="connsiteX8721" fmla="*/ 9278273 w 12192439"/>
              <a:gd name="connsiteY8721" fmla="*/ 3366655 h 6839191"/>
              <a:gd name="connsiteX8722" fmla="*/ 9296614 w 12192439"/>
              <a:gd name="connsiteY8722" fmla="*/ 3327602 h 6839191"/>
              <a:gd name="connsiteX8723" fmla="*/ 9301440 w 12192439"/>
              <a:gd name="connsiteY8723" fmla="*/ 3340832 h 6839191"/>
              <a:gd name="connsiteX8724" fmla="*/ 9284350 w 12192439"/>
              <a:gd name="connsiteY8724" fmla="*/ 3379183 h 6839191"/>
              <a:gd name="connsiteX8725" fmla="*/ 9278273 w 12192439"/>
              <a:gd name="connsiteY8725" fmla="*/ 3366655 h 6839191"/>
              <a:gd name="connsiteX8726" fmla="*/ 9298544 w 12192439"/>
              <a:gd name="connsiteY8726" fmla="*/ 3323433 h 6839191"/>
              <a:gd name="connsiteX8727" fmla="*/ 9315768 w 12192439"/>
              <a:gd name="connsiteY8727" fmla="*/ 3285806 h 6839191"/>
              <a:gd name="connsiteX8728" fmla="*/ 9319387 w 12192439"/>
              <a:gd name="connsiteY8728" fmla="*/ 3299387 h 6839191"/>
              <a:gd name="connsiteX8729" fmla="*/ 9303437 w 12192439"/>
              <a:gd name="connsiteY8729" fmla="*/ 3336268 h 6839191"/>
              <a:gd name="connsiteX8730" fmla="*/ 9298544 w 12192439"/>
              <a:gd name="connsiteY8730" fmla="*/ 3323433 h 6839191"/>
              <a:gd name="connsiteX8731" fmla="*/ 9296219 w 12192439"/>
              <a:gd name="connsiteY8731" fmla="*/ 3318168 h 6839191"/>
              <a:gd name="connsiteX8732" fmla="*/ 9290010 w 12192439"/>
              <a:gd name="connsiteY8732" fmla="*/ 3305991 h 6839191"/>
              <a:gd name="connsiteX8733" fmla="*/ 9308878 w 12192439"/>
              <a:gd name="connsiteY8733" fmla="*/ 3266719 h 6839191"/>
              <a:gd name="connsiteX8734" fmla="*/ 9313793 w 12192439"/>
              <a:gd name="connsiteY8734" fmla="*/ 3279641 h 6839191"/>
              <a:gd name="connsiteX8735" fmla="*/ 9296219 w 12192439"/>
              <a:gd name="connsiteY8735" fmla="*/ 3318168 h 6839191"/>
              <a:gd name="connsiteX8736" fmla="*/ 9287334 w 12192439"/>
              <a:gd name="connsiteY8736" fmla="*/ 3301406 h 6839191"/>
              <a:gd name="connsiteX8737" fmla="*/ 9279830 w 12192439"/>
              <a:gd name="connsiteY8737" fmla="*/ 3290370 h 6839191"/>
              <a:gd name="connsiteX8738" fmla="*/ 9300322 w 12192439"/>
              <a:gd name="connsiteY8738" fmla="*/ 3249518 h 6839191"/>
              <a:gd name="connsiteX8739" fmla="*/ 9306508 w 12192439"/>
              <a:gd name="connsiteY8739" fmla="*/ 3261387 h 6839191"/>
              <a:gd name="connsiteX8740" fmla="*/ 9287334 w 12192439"/>
              <a:gd name="connsiteY8740" fmla="*/ 3301406 h 6839191"/>
              <a:gd name="connsiteX8741" fmla="*/ 9302143 w 12192439"/>
              <a:gd name="connsiteY8741" fmla="*/ 3245810 h 6839191"/>
              <a:gd name="connsiteX8742" fmla="*/ 9321537 w 12192439"/>
              <a:gd name="connsiteY8742" fmla="*/ 3206252 h 6839191"/>
              <a:gd name="connsiteX8743" fmla="*/ 9326518 w 12192439"/>
              <a:gd name="connsiteY8743" fmla="*/ 3218605 h 6839191"/>
              <a:gd name="connsiteX8744" fmla="*/ 9324828 w 12192439"/>
              <a:gd name="connsiteY8744" fmla="*/ 3222269 h 6839191"/>
              <a:gd name="connsiteX8745" fmla="*/ 9308417 w 12192439"/>
              <a:gd name="connsiteY8745" fmla="*/ 3257350 h 6839191"/>
              <a:gd name="connsiteX8746" fmla="*/ 9302143 w 12192439"/>
              <a:gd name="connsiteY8746" fmla="*/ 3245810 h 6839191"/>
              <a:gd name="connsiteX8747" fmla="*/ 9299334 w 12192439"/>
              <a:gd name="connsiteY8747" fmla="*/ 3241334 h 6839191"/>
              <a:gd name="connsiteX8748" fmla="*/ 9291699 w 12192439"/>
              <a:gd name="connsiteY8748" fmla="*/ 3230957 h 6839191"/>
              <a:gd name="connsiteX8749" fmla="*/ 9312740 w 12192439"/>
              <a:gd name="connsiteY8749" fmla="*/ 3189776 h 6839191"/>
              <a:gd name="connsiteX8750" fmla="*/ 9319059 w 12192439"/>
              <a:gd name="connsiteY8750" fmla="*/ 3201009 h 6839191"/>
              <a:gd name="connsiteX8751" fmla="*/ 9299334 w 12192439"/>
              <a:gd name="connsiteY8751" fmla="*/ 3241334 h 6839191"/>
              <a:gd name="connsiteX8752" fmla="*/ 9314604 w 12192439"/>
              <a:gd name="connsiteY8752" fmla="*/ 3186089 h 6839191"/>
              <a:gd name="connsiteX8753" fmla="*/ 9334526 w 12192439"/>
              <a:gd name="connsiteY8753" fmla="*/ 3146247 h 6839191"/>
              <a:gd name="connsiteX8754" fmla="*/ 9339594 w 12192439"/>
              <a:gd name="connsiteY8754" fmla="*/ 3158007 h 6839191"/>
              <a:gd name="connsiteX8755" fmla="*/ 9327944 w 12192439"/>
              <a:gd name="connsiteY8755" fmla="*/ 3182535 h 6839191"/>
              <a:gd name="connsiteX8756" fmla="*/ 9320989 w 12192439"/>
              <a:gd name="connsiteY8756" fmla="*/ 3197016 h 6839191"/>
              <a:gd name="connsiteX8757" fmla="*/ 9314604 w 12192439"/>
              <a:gd name="connsiteY8757" fmla="*/ 3186089 h 6839191"/>
              <a:gd name="connsiteX8758" fmla="*/ 9327307 w 12192439"/>
              <a:gd name="connsiteY8758" fmla="*/ 3126896 h 6839191"/>
              <a:gd name="connsiteX8759" fmla="*/ 9338409 w 12192439"/>
              <a:gd name="connsiteY8759" fmla="*/ 3105219 h 6839191"/>
              <a:gd name="connsiteX8760" fmla="*/ 9347800 w 12192439"/>
              <a:gd name="connsiteY8760" fmla="*/ 3086680 h 6839191"/>
              <a:gd name="connsiteX8761" fmla="*/ 9352999 w 12192439"/>
              <a:gd name="connsiteY8761" fmla="*/ 3097847 h 6839191"/>
              <a:gd name="connsiteX8762" fmla="*/ 9333868 w 12192439"/>
              <a:gd name="connsiteY8762" fmla="*/ 3137120 h 6839191"/>
              <a:gd name="connsiteX8763" fmla="*/ 9327307 w 12192439"/>
              <a:gd name="connsiteY8763" fmla="*/ 3126896 h 6839191"/>
              <a:gd name="connsiteX8764" fmla="*/ 9334219 w 12192439"/>
              <a:gd name="connsiteY8764" fmla="*/ 3103069 h 6839191"/>
              <a:gd name="connsiteX8765" fmla="*/ 9324171 w 12192439"/>
              <a:gd name="connsiteY8765" fmla="*/ 3122727 h 6839191"/>
              <a:gd name="connsiteX8766" fmla="*/ 9316119 w 12192439"/>
              <a:gd name="connsiteY8766" fmla="*/ 3113732 h 6839191"/>
              <a:gd name="connsiteX8767" fmla="*/ 9338321 w 12192439"/>
              <a:gd name="connsiteY8767" fmla="*/ 3071827 h 6839191"/>
              <a:gd name="connsiteX8768" fmla="*/ 9345014 w 12192439"/>
              <a:gd name="connsiteY8768" fmla="*/ 3081722 h 6839191"/>
              <a:gd name="connsiteX8769" fmla="*/ 9334219 w 12192439"/>
              <a:gd name="connsiteY8769" fmla="*/ 3103069 h 6839191"/>
              <a:gd name="connsiteX8770" fmla="*/ 9340230 w 12192439"/>
              <a:gd name="connsiteY8770" fmla="*/ 3068185 h 6839191"/>
              <a:gd name="connsiteX8771" fmla="*/ 9341612 w 12192439"/>
              <a:gd name="connsiteY8771" fmla="*/ 3065552 h 6839191"/>
              <a:gd name="connsiteX8772" fmla="*/ 9361270 w 12192439"/>
              <a:gd name="connsiteY8772" fmla="*/ 3027596 h 6839191"/>
              <a:gd name="connsiteX8773" fmla="*/ 9366646 w 12192439"/>
              <a:gd name="connsiteY8773" fmla="*/ 3038149 h 6839191"/>
              <a:gd name="connsiteX8774" fmla="*/ 9346988 w 12192439"/>
              <a:gd name="connsiteY8774" fmla="*/ 3077794 h 6839191"/>
              <a:gd name="connsiteX8775" fmla="*/ 9340230 w 12192439"/>
              <a:gd name="connsiteY8775" fmla="*/ 3068185 h 6839191"/>
              <a:gd name="connsiteX8776" fmla="*/ 9337356 w 12192439"/>
              <a:gd name="connsiteY8776" fmla="*/ 3063336 h 6839191"/>
              <a:gd name="connsiteX8777" fmla="*/ 9336895 w 12192439"/>
              <a:gd name="connsiteY8777" fmla="*/ 3064235 h 6839191"/>
              <a:gd name="connsiteX8778" fmla="*/ 9328580 w 12192439"/>
              <a:gd name="connsiteY8778" fmla="*/ 3055964 h 6839191"/>
              <a:gd name="connsiteX8779" fmla="*/ 9344838 w 12192439"/>
              <a:gd name="connsiteY8779" fmla="*/ 3025885 h 6839191"/>
              <a:gd name="connsiteX8780" fmla="*/ 9351376 w 12192439"/>
              <a:gd name="connsiteY8780" fmla="*/ 3013642 h 6839191"/>
              <a:gd name="connsiteX8781" fmla="*/ 9358309 w 12192439"/>
              <a:gd name="connsiteY8781" fmla="*/ 3022835 h 6839191"/>
              <a:gd name="connsiteX8782" fmla="*/ 9337356 w 12192439"/>
              <a:gd name="connsiteY8782" fmla="*/ 3063336 h 6839191"/>
              <a:gd name="connsiteX8783" fmla="*/ 9353329 w 12192439"/>
              <a:gd name="connsiteY8783" fmla="*/ 3010000 h 6839191"/>
              <a:gd name="connsiteX8784" fmla="*/ 9374939 w 12192439"/>
              <a:gd name="connsiteY8784" fmla="*/ 2968994 h 6839191"/>
              <a:gd name="connsiteX8785" fmla="*/ 9380534 w 12192439"/>
              <a:gd name="connsiteY8785" fmla="*/ 2978867 h 6839191"/>
              <a:gd name="connsiteX8786" fmla="*/ 9360328 w 12192439"/>
              <a:gd name="connsiteY8786" fmla="*/ 3018886 h 6839191"/>
              <a:gd name="connsiteX8787" fmla="*/ 9353329 w 12192439"/>
              <a:gd name="connsiteY8787" fmla="*/ 3010000 h 6839191"/>
              <a:gd name="connsiteX8788" fmla="*/ 9349774 w 12192439"/>
              <a:gd name="connsiteY8788" fmla="*/ 3006270 h 6839191"/>
              <a:gd name="connsiteX8789" fmla="*/ 9340823 w 12192439"/>
              <a:gd name="connsiteY8789" fmla="*/ 2998591 h 6839191"/>
              <a:gd name="connsiteX8790" fmla="*/ 9347777 w 12192439"/>
              <a:gd name="connsiteY8790" fmla="*/ 2986020 h 6839191"/>
              <a:gd name="connsiteX8791" fmla="*/ 9364299 w 12192439"/>
              <a:gd name="connsiteY8791" fmla="*/ 2955765 h 6839191"/>
              <a:gd name="connsiteX8792" fmla="*/ 9371758 w 12192439"/>
              <a:gd name="connsiteY8792" fmla="*/ 2964453 h 6839191"/>
              <a:gd name="connsiteX8793" fmla="*/ 9349774 w 12192439"/>
              <a:gd name="connsiteY8793" fmla="*/ 3006270 h 6839191"/>
              <a:gd name="connsiteX8794" fmla="*/ 9366229 w 12192439"/>
              <a:gd name="connsiteY8794" fmla="*/ 2952188 h 6839191"/>
              <a:gd name="connsiteX8795" fmla="*/ 9388498 w 12192439"/>
              <a:gd name="connsiteY8795" fmla="*/ 2910656 h 6839191"/>
              <a:gd name="connsiteX8796" fmla="*/ 9394575 w 12192439"/>
              <a:gd name="connsiteY8796" fmla="*/ 2920112 h 6839191"/>
              <a:gd name="connsiteX8797" fmla="*/ 9373776 w 12192439"/>
              <a:gd name="connsiteY8797" fmla="*/ 2960613 h 6839191"/>
              <a:gd name="connsiteX8798" fmla="*/ 9366229 w 12192439"/>
              <a:gd name="connsiteY8798" fmla="*/ 2952188 h 6839191"/>
              <a:gd name="connsiteX8799" fmla="*/ 9362434 w 12192439"/>
              <a:gd name="connsiteY8799" fmla="*/ 2948700 h 6839191"/>
              <a:gd name="connsiteX8800" fmla="*/ 9354602 w 12192439"/>
              <a:gd name="connsiteY8800" fmla="*/ 2942776 h 6839191"/>
              <a:gd name="connsiteX8801" fmla="*/ 9353570 w 12192439"/>
              <a:gd name="connsiteY8801" fmla="*/ 2942140 h 6839191"/>
              <a:gd name="connsiteX8802" fmla="*/ 9377638 w 12192439"/>
              <a:gd name="connsiteY8802" fmla="*/ 2898831 h 6839191"/>
              <a:gd name="connsiteX8803" fmla="*/ 9385119 w 12192439"/>
              <a:gd name="connsiteY8803" fmla="*/ 2906356 h 6839191"/>
              <a:gd name="connsiteX8804" fmla="*/ 9362434 w 12192439"/>
              <a:gd name="connsiteY8804" fmla="*/ 2948700 h 6839191"/>
              <a:gd name="connsiteX8805" fmla="*/ 9379634 w 12192439"/>
              <a:gd name="connsiteY8805" fmla="*/ 2895210 h 6839191"/>
              <a:gd name="connsiteX8806" fmla="*/ 9402430 w 12192439"/>
              <a:gd name="connsiteY8806" fmla="*/ 2853261 h 6839191"/>
              <a:gd name="connsiteX8807" fmla="*/ 9408508 w 12192439"/>
              <a:gd name="connsiteY8807" fmla="*/ 2861643 h 6839191"/>
              <a:gd name="connsiteX8808" fmla="*/ 9387116 w 12192439"/>
              <a:gd name="connsiteY8808" fmla="*/ 2902604 h 6839191"/>
              <a:gd name="connsiteX8809" fmla="*/ 9379634 w 12192439"/>
              <a:gd name="connsiteY8809" fmla="*/ 2895210 h 6839191"/>
              <a:gd name="connsiteX8810" fmla="*/ 9375554 w 12192439"/>
              <a:gd name="connsiteY8810" fmla="*/ 2892007 h 6839191"/>
              <a:gd name="connsiteX8811" fmla="*/ 9372811 w 12192439"/>
              <a:gd name="connsiteY8811" fmla="*/ 2890055 h 6839191"/>
              <a:gd name="connsiteX8812" fmla="*/ 9366449 w 12192439"/>
              <a:gd name="connsiteY8812" fmla="*/ 2886083 h 6839191"/>
              <a:gd name="connsiteX8813" fmla="*/ 9391043 w 12192439"/>
              <a:gd name="connsiteY8813" fmla="*/ 2842423 h 6839191"/>
              <a:gd name="connsiteX8814" fmla="*/ 9398832 w 12192439"/>
              <a:gd name="connsiteY8814" fmla="*/ 2849225 h 6839191"/>
              <a:gd name="connsiteX8815" fmla="*/ 9375554 w 12192439"/>
              <a:gd name="connsiteY8815" fmla="*/ 2892007 h 6839191"/>
              <a:gd name="connsiteX8816" fmla="*/ 9388762 w 12192439"/>
              <a:gd name="connsiteY8816" fmla="*/ 2835885 h 6839191"/>
              <a:gd name="connsiteX8817" fmla="*/ 9187222 w 12192439"/>
              <a:gd name="connsiteY8817" fmla="*/ 2813331 h 6839191"/>
              <a:gd name="connsiteX8818" fmla="*/ 8883552 w 12192439"/>
              <a:gd name="connsiteY8818" fmla="*/ 2890428 h 6839191"/>
              <a:gd name="connsiteX8819" fmla="*/ 8746932 w 12192439"/>
              <a:gd name="connsiteY8819" fmla="*/ 2932596 h 6839191"/>
              <a:gd name="connsiteX8820" fmla="*/ 6479246 w 12192439"/>
              <a:gd name="connsiteY8820" fmla="*/ 3675678 h 6839191"/>
              <a:gd name="connsiteX8821" fmla="*/ 6079940 w 12192439"/>
              <a:gd name="connsiteY8821" fmla="*/ 3799112 h 6839191"/>
              <a:gd name="connsiteX8822" fmla="*/ 6101968 w 12192439"/>
              <a:gd name="connsiteY8822" fmla="*/ 3788735 h 6839191"/>
              <a:gd name="connsiteX8823" fmla="*/ 6511367 w 12192439"/>
              <a:gd name="connsiteY8823" fmla="*/ 3657183 h 6839191"/>
              <a:gd name="connsiteX8824" fmla="*/ 8752724 w 12192439"/>
              <a:gd name="connsiteY8824" fmla="*/ 2890910 h 6839191"/>
              <a:gd name="connsiteX8825" fmla="*/ 8886382 w 12192439"/>
              <a:gd name="connsiteY8825" fmla="*/ 2848084 h 6839191"/>
              <a:gd name="connsiteX8826" fmla="*/ 9201527 w 12192439"/>
              <a:gd name="connsiteY8826" fmla="*/ 2765085 h 6839191"/>
              <a:gd name="connsiteX8827" fmla="*/ 9406862 w 12192439"/>
              <a:gd name="connsiteY8827" fmla="*/ 2788122 h 6839191"/>
              <a:gd name="connsiteX8828" fmla="*/ 9412611 w 12192439"/>
              <a:gd name="connsiteY8828" fmla="*/ 2792641 h 6839191"/>
              <a:gd name="connsiteX8829" fmla="*/ 9388762 w 12192439"/>
              <a:gd name="connsiteY8829" fmla="*/ 2835885 h 6839191"/>
              <a:gd name="connsiteX8830" fmla="*/ 9409253 w 12192439"/>
              <a:gd name="connsiteY8830" fmla="*/ 2784633 h 6839191"/>
              <a:gd name="connsiteX8831" fmla="*/ 9200978 w 12192439"/>
              <a:gd name="connsiteY8831" fmla="*/ 2760873 h 6839191"/>
              <a:gd name="connsiteX8832" fmla="*/ 8885043 w 12192439"/>
              <a:gd name="connsiteY8832" fmla="*/ 2844069 h 6839191"/>
              <a:gd name="connsiteX8833" fmla="*/ 8751517 w 12192439"/>
              <a:gd name="connsiteY8833" fmla="*/ 2886852 h 6839191"/>
              <a:gd name="connsiteX8834" fmla="*/ 6509874 w 12192439"/>
              <a:gd name="connsiteY8834" fmla="*/ 3653234 h 6839191"/>
              <a:gd name="connsiteX8835" fmla="*/ 6119520 w 12192439"/>
              <a:gd name="connsiteY8835" fmla="*/ 3780463 h 6839191"/>
              <a:gd name="connsiteX8836" fmla="*/ 6139682 w 12192439"/>
              <a:gd name="connsiteY8836" fmla="*/ 3770941 h 6839191"/>
              <a:gd name="connsiteX8837" fmla="*/ 6542060 w 12192439"/>
              <a:gd name="connsiteY8837" fmla="*/ 3634804 h 6839191"/>
              <a:gd name="connsiteX8838" fmla="*/ 8757397 w 12192439"/>
              <a:gd name="connsiteY8838" fmla="*/ 2845253 h 6839191"/>
              <a:gd name="connsiteX8839" fmla="*/ 8886908 w 12192439"/>
              <a:gd name="connsiteY8839" fmla="*/ 2802229 h 6839191"/>
              <a:gd name="connsiteX8840" fmla="*/ 9215326 w 12192439"/>
              <a:gd name="connsiteY8840" fmla="*/ 2712715 h 6839191"/>
              <a:gd name="connsiteX8841" fmla="*/ 9424984 w 12192439"/>
              <a:gd name="connsiteY8841" fmla="*/ 2735444 h 6839191"/>
              <a:gd name="connsiteX8842" fmla="*/ 9437226 w 12192439"/>
              <a:gd name="connsiteY8842" fmla="*/ 2747007 h 6839191"/>
              <a:gd name="connsiteX8843" fmla="*/ 9414673 w 12192439"/>
              <a:gd name="connsiteY8843" fmla="*/ 2788846 h 6839191"/>
              <a:gd name="connsiteX8844" fmla="*/ 9409253 w 12192439"/>
              <a:gd name="connsiteY8844" fmla="*/ 2784633 h 6839191"/>
              <a:gd name="connsiteX8845" fmla="*/ 6096527 w 12192439"/>
              <a:gd name="connsiteY8845" fmla="*/ 3785553 h 6839191"/>
              <a:gd name="connsiteX8846" fmla="*/ 6075157 w 12192439"/>
              <a:gd name="connsiteY8846" fmla="*/ 3789876 h 6839191"/>
              <a:gd name="connsiteX8847" fmla="*/ 6095540 w 12192439"/>
              <a:gd name="connsiteY8847" fmla="*/ 3780792 h 6839191"/>
              <a:gd name="connsiteX8848" fmla="*/ 6115790 w 12192439"/>
              <a:gd name="connsiteY8848" fmla="*/ 3776492 h 6839191"/>
              <a:gd name="connsiteX8849" fmla="*/ 6096527 w 12192439"/>
              <a:gd name="connsiteY8849" fmla="*/ 3785553 h 6839191"/>
              <a:gd name="connsiteX8850" fmla="*/ 6080445 w 12192439"/>
              <a:gd name="connsiteY8850" fmla="*/ 3793145 h 6839191"/>
              <a:gd name="connsiteX8851" fmla="*/ 6058812 w 12192439"/>
              <a:gd name="connsiteY8851" fmla="*/ 3803237 h 6839191"/>
              <a:gd name="connsiteX8852" fmla="*/ 6036434 w 12192439"/>
              <a:gd name="connsiteY8852" fmla="*/ 3807098 h 6839191"/>
              <a:gd name="connsiteX8853" fmla="*/ 6058900 w 12192439"/>
              <a:gd name="connsiteY8853" fmla="*/ 3797094 h 6839191"/>
              <a:gd name="connsiteX8854" fmla="*/ 6080445 w 12192439"/>
              <a:gd name="connsiteY8854" fmla="*/ 3793145 h 6839191"/>
              <a:gd name="connsiteX8855" fmla="*/ 6044376 w 12192439"/>
              <a:gd name="connsiteY8855" fmla="*/ 3809973 h 6839191"/>
              <a:gd name="connsiteX8856" fmla="*/ 6020483 w 12192439"/>
              <a:gd name="connsiteY8856" fmla="*/ 3821096 h 6839191"/>
              <a:gd name="connsiteX8857" fmla="*/ 5997709 w 12192439"/>
              <a:gd name="connsiteY8857" fmla="*/ 3824299 h 6839191"/>
              <a:gd name="connsiteX8858" fmla="*/ 6022304 w 12192439"/>
              <a:gd name="connsiteY8858" fmla="*/ 3813373 h 6839191"/>
              <a:gd name="connsiteX8859" fmla="*/ 6044376 w 12192439"/>
              <a:gd name="connsiteY8859" fmla="*/ 3809973 h 6839191"/>
              <a:gd name="connsiteX8860" fmla="*/ 5986037 w 12192439"/>
              <a:gd name="connsiteY8860" fmla="*/ 3823926 h 6839191"/>
              <a:gd name="connsiteX8861" fmla="*/ 5980816 w 12192439"/>
              <a:gd name="connsiteY8861" fmla="*/ 3826208 h 6839191"/>
              <a:gd name="connsiteX8862" fmla="*/ 5960214 w 12192439"/>
              <a:gd name="connsiteY8862" fmla="*/ 3827875 h 6839191"/>
              <a:gd name="connsiteX8863" fmla="*/ 5966313 w 12192439"/>
              <a:gd name="connsiteY8863" fmla="*/ 3825330 h 6839191"/>
              <a:gd name="connsiteX8864" fmla="*/ 5985006 w 12192439"/>
              <a:gd name="connsiteY8864" fmla="*/ 3817498 h 6839191"/>
              <a:gd name="connsiteX8865" fmla="*/ 6004774 w 12192439"/>
              <a:gd name="connsiteY8865" fmla="*/ 3815589 h 6839191"/>
              <a:gd name="connsiteX8866" fmla="*/ 5986037 w 12192439"/>
              <a:gd name="connsiteY8866" fmla="*/ 3823926 h 6839191"/>
              <a:gd name="connsiteX8867" fmla="*/ 5918046 w 12192439"/>
              <a:gd name="connsiteY8867" fmla="*/ 3832417 h 6839191"/>
              <a:gd name="connsiteX8868" fmla="*/ 5933469 w 12192439"/>
              <a:gd name="connsiteY8868" fmla="*/ 3832768 h 6839191"/>
              <a:gd name="connsiteX8869" fmla="*/ 5935510 w 12192439"/>
              <a:gd name="connsiteY8869" fmla="*/ 3832746 h 6839191"/>
              <a:gd name="connsiteX8870" fmla="*/ 5909467 w 12192439"/>
              <a:gd name="connsiteY8870" fmla="*/ 3843431 h 6839191"/>
              <a:gd name="connsiteX8871" fmla="*/ 5890906 w 12192439"/>
              <a:gd name="connsiteY8871" fmla="*/ 3842773 h 6839191"/>
              <a:gd name="connsiteX8872" fmla="*/ 5918046 w 12192439"/>
              <a:gd name="connsiteY8872" fmla="*/ 3832417 h 6839191"/>
              <a:gd name="connsiteX8873" fmla="*/ 5882218 w 12192439"/>
              <a:gd name="connsiteY8873" fmla="*/ 3846042 h 6839191"/>
              <a:gd name="connsiteX8874" fmla="*/ 5900209 w 12192439"/>
              <a:gd name="connsiteY8874" fmla="*/ 3847161 h 6839191"/>
              <a:gd name="connsiteX8875" fmla="*/ 5872542 w 12192439"/>
              <a:gd name="connsiteY8875" fmla="*/ 3858284 h 6839191"/>
              <a:gd name="connsiteX8876" fmla="*/ 5853345 w 12192439"/>
              <a:gd name="connsiteY8876" fmla="*/ 3856704 h 6839191"/>
              <a:gd name="connsiteX8877" fmla="*/ 5882218 w 12192439"/>
              <a:gd name="connsiteY8877" fmla="*/ 3846042 h 6839191"/>
              <a:gd name="connsiteX8878" fmla="*/ 5805757 w 12192439"/>
              <a:gd name="connsiteY8878" fmla="*/ 3868486 h 6839191"/>
              <a:gd name="connsiteX8879" fmla="*/ 5788886 w 12192439"/>
              <a:gd name="connsiteY8879" fmla="*/ 3864076 h 6839191"/>
              <a:gd name="connsiteX8880" fmla="*/ 5819558 w 12192439"/>
              <a:gd name="connsiteY8880" fmla="*/ 3854401 h 6839191"/>
              <a:gd name="connsiteX8881" fmla="*/ 5835640 w 12192439"/>
              <a:gd name="connsiteY8881" fmla="*/ 3857889 h 6839191"/>
              <a:gd name="connsiteX8882" fmla="*/ 5805757 w 12192439"/>
              <a:gd name="connsiteY8882" fmla="*/ 3868486 h 6839191"/>
              <a:gd name="connsiteX8883" fmla="*/ 5799131 w 12192439"/>
              <a:gd name="connsiteY8883" fmla="*/ 3870790 h 6839191"/>
              <a:gd name="connsiteX8884" fmla="*/ 5768065 w 12192439"/>
              <a:gd name="connsiteY8884" fmla="*/ 3881453 h 6839191"/>
              <a:gd name="connsiteX8885" fmla="*/ 5750842 w 12192439"/>
              <a:gd name="connsiteY8885" fmla="*/ 3875551 h 6839191"/>
              <a:gd name="connsiteX8886" fmla="*/ 5782611 w 12192439"/>
              <a:gd name="connsiteY8886" fmla="*/ 3866007 h 6839191"/>
              <a:gd name="connsiteX8887" fmla="*/ 5799131 w 12192439"/>
              <a:gd name="connsiteY8887" fmla="*/ 3870790 h 6839191"/>
              <a:gd name="connsiteX8888" fmla="*/ 5743887 w 12192439"/>
              <a:gd name="connsiteY8888" fmla="*/ 3872567 h 6839191"/>
              <a:gd name="connsiteX8889" fmla="*/ 5729516 w 12192439"/>
              <a:gd name="connsiteY8889" fmla="*/ 3864888 h 6839191"/>
              <a:gd name="connsiteX8890" fmla="*/ 5760978 w 12192439"/>
              <a:gd name="connsiteY8890" fmla="*/ 3857055 h 6839191"/>
              <a:gd name="connsiteX8891" fmla="*/ 5775063 w 12192439"/>
              <a:gd name="connsiteY8891" fmla="*/ 3863286 h 6839191"/>
              <a:gd name="connsiteX8892" fmla="*/ 5743887 w 12192439"/>
              <a:gd name="connsiteY8892" fmla="*/ 3872567 h 6839191"/>
              <a:gd name="connsiteX8893" fmla="*/ 5738578 w 12192439"/>
              <a:gd name="connsiteY8893" fmla="*/ 3874125 h 6839191"/>
              <a:gd name="connsiteX8894" fmla="*/ 5706589 w 12192439"/>
              <a:gd name="connsiteY8894" fmla="*/ 3883208 h 6839191"/>
              <a:gd name="connsiteX8895" fmla="*/ 5692526 w 12192439"/>
              <a:gd name="connsiteY8895" fmla="*/ 3873554 h 6839191"/>
              <a:gd name="connsiteX8896" fmla="*/ 5724536 w 12192439"/>
              <a:gd name="connsiteY8896" fmla="*/ 3866095 h 6839191"/>
              <a:gd name="connsiteX8897" fmla="*/ 5738578 w 12192439"/>
              <a:gd name="connsiteY8897" fmla="*/ 3874125 h 6839191"/>
              <a:gd name="connsiteX8898" fmla="*/ 5683815 w 12192439"/>
              <a:gd name="connsiteY8898" fmla="*/ 3870680 h 6839191"/>
              <a:gd name="connsiteX8899" fmla="*/ 5652332 w 12192439"/>
              <a:gd name="connsiteY8899" fmla="*/ 3877547 h 6839191"/>
              <a:gd name="connsiteX8900" fmla="*/ 5643226 w 12192439"/>
              <a:gd name="connsiteY8900" fmla="*/ 3864230 h 6839191"/>
              <a:gd name="connsiteX8901" fmla="*/ 5673811 w 12192439"/>
              <a:gd name="connsiteY8901" fmla="*/ 3859249 h 6839191"/>
              <a:gd name="connsiteX8902" fmla="*/ 5683815 w 12192439"/>
              <a:gd name="connsiteY8902" fmla="*/ 3870680 h 6839191"/>
              <a:gd name="connsiteX8903" fmla="*/ 5640989 w 12192439"/>
              <a:gd name="connsiteY8903" fmla="*/ 3859908 h 6839191"/>
              <a:gd name="connsiteX8904" fmla="*/ 5635547 w 12192439"/>
              <a:gd name="connsiteY8904" fmla="*/ 3845734 h 6839191"/>
              <a:gd name="connsiteX8905" fmla="*/ 5664157 w 12192439"/>
              <a:gd name="connsiteY8905" fmla="*/ 3842795 h 6839191"/>
              <a:gd name="connsiteX8906" fmla="*/ 5670915 w 12192439"/>
              <a:gd name="connsiteY8906" fmla="*/ 3855059 h 6839191"/>
              <a:gd name="connsiteX8907" fmla="*/ 5640989 w 12192439"/>
              <a:gd name="connsiteY8907" fmla="*/ 3859908 h 6839191"/>
              <a:gd name="connsiteX8908" fmla="*/ 5634341 w 12192439"/>
              <a:gd name="connsiteY8908" fmla="*/ 3841324 h 6839191"/>
              <a:gd name="connsiteX8909" fmla="*/ 5631445 w 12192439"/>
              <a:gd name="connsiteY8909" fmla="*/ 3827129 h 6839191"/>
              <a:gd name="connsiteX8910" fmla="*/ 5657861 w 12192439"/>
              <a:gd name="connsiteY8910" fmla="*/ 3826120 h 6839191"/>
              <a:gd name="connsiteX8911" fmla="*/ 5662271 w 12192439"/>
              <a:gd name="connsiteY8911" fmla="*/ 3838472 h 6839191"/>
              <a:gd name="connsiteX8912" fmla="*/ 5634341 w 12192439"/>
              <a:gd name="connsiteY8912" fmla="*/ 3841324 h 6839191"/>
              <a:gd name="connsiteX8913" fmla="*/ 5630918 w 12192439"/>
              <a:gd name="connsiteY8913" fmla="*/ 3841654 h 6839191"/>
              <a:gd name="connsiteX8914" fmla="*/ 5603252 w 12192439"/>
              <a:gd name="connsiteY8914" fmla="*/ 3844243 h 6839191"/>
              <a:gd name="connsiteX8915" fmla="*/ 5602068 w 12192439"/>
              <a:gd name="connsiteY8915" fmla="*/ 3828073 h 6839191"/>
              <a:gd name="connsiteX8916" fmla="*/ 5628000 w 12192439"/>
              <a:gd name="connsiteY8916" fmla="*/ 3827239 h 6839191"/>
              <a:gd name="connsiteX8917" fmla="*/ 5630918 w 12192439"/>
              <a:gd name="connsiteY8917" fmla="*/ 3841654 h 6839191"/>
              <a:gd name="connsiteX8918" fmla="*/ 5599983 w 12192439"/>
              <a:gd name="connsiteY8918" fmla="*/ 3844528 h 6839191"/>
              <a:gd name="connsiteX8919" fmla="*/ 5572822 w 12192439"/>
              <a:gd name="connsiteY8919" fmla="*/ 3846919 h 6839191"/>
              <a:gd name="connsiteX8920" fmla="*/ 5573326 w 12192439"/>
              <a:gd name="connsiteY8920" fmla="*/ 3828907 h 6839191"/>
              <a:gd name="connsiteX8921" fmla="*/ 5598733 w 12192439"/>
              <a:gd name="connsiteY8921" fmla="*/ 3828161 h 6839191"/>
              <a:gd name="connsiteX8922" fmla="*/ 5599983 w 12192439"/>
              <a:gd name="connsiteY8922" fmla="*/ 3844528 h 6839191"/>
              <a:gd name="connsiteX8923" fmla="*/ 5573655 w 12192439"/>
              <a:gd name="connsiteY8923" fmla="*/ 3824475 h 6839191"/>
              <a:gd name="connsiteX8924" fmla="*/ 5575432 w 12192439"/>
              <a:gd name="connsiteY8924" fmla="*/ 3807164 h 6839191"/>
              <a:gd name="connsiteX8925" fmla="*/ 5598667 w 12192439"/>
              <a:gd name="connsiteY8925" fmla="*/ 3807976 h 6839191"/>
              <a:gd name="connsiteX8926" fmla="*/ 5598623 w 12192439"/>
              <a:gd name="connsiteY8926" fmla="*/ 3823751 h 6839191"/>
              <a:gd name="connsiteX8927" fmla="*/ 5573655 w 12192439"/>
              <a:gd name="connsiteY8927" fmla="*/ 3824475 h 6839191"/>
              <a:gd name="connsiteX8928" fmla="*/ 5550092 w 12192439"/>
              <a:gd name="connsiteY8928" fmla="*/ 3802030 h 6839191"/>
              <a:gd name="connsiteX8929" fmla="*/ 5553361 w 12192439"/>
              <a:gd name="connsiteY8929" fmla="*/ 3784061 h 6839191"/>
              <a:gd name="connsiteX8930" fmla="*/ 5574247 w 12192439"/>
              <a:gd name="connsiteY8930" fmla="*/ 3786124 h 6839191"/>
              <a:gd name="connsiteX8931" fmla="*/ 5572646 w 12192439"/>
              <a:gd name="connsiteY8931" fmla="*/ 3802732 h 6839191"/>
              <a:gd name="connsiteX8932" fmla="*/ 5550092 w 12192439"/>
              <a:gd name="connsiteY8932" fmla="*/ 3802030 h 6839191"/>
              <a:gd name="connsiteX8933" fmla="*/ 5546888 w 12192439"/>
              <a:gd name="connsiteY8933" fmla="*/ 3801921 h 6839191"/>
              <a:gd name="connsiteX8934" fmla="*/ 5534163 w 12192439"/>
              <a:gd name="connsiteY8934" fmla="*/ 3801569 h 6839191"/>
              <a:gd name="connsiteX8935" fmla="*/ 5524444 w 12192439"/>
              <a:gd name="connsiteY8935" fmla="*/ 3801416 h 6839191"/>
              <a:gd name="connsiteX8936" fmla="*/ 5529424 w 12192439"/>
              <a:gd name="connsiteY8936" fmla="*/ 3781911 h 6839191"/>
              <a:gd name="connsiteX8937" fmla="*/ 5550201 w 12192439"/>
              <a:gd name="connsiteY8937" fmla="*/ 3783754 h 6839191"/>
              <a:gd name="connsiteX8938" fmla="*/ 5546888 w 12192439"/>
              <a:gd name="connsiteY8938" fmla="*/ 3801921 h 6839191"/>
              <a:gd name="connsiteX8939" fmla="*/ 5527274 w 12192439"/>
              <a:gd name="connsiteY8939" fmla="*/ 3777523 h 6839191"/>
              <a:gd name="connsiteX8940" fmla="*/ 5506694 w 12192439"/>
              <a:gd name="connsiteY8940" fmla="*/ 3776185 h 6839191"/>
              <a:gd name="connsiteX8941" fmla="*/ 5510754 w 12192439"/>
              <a:gd name="connsiteY8941" fmla="*/ 3756110 h 6839191"/>
              <a:gd name="connsiteX8942" fmla="*/ 5524071 w 12192439"/>
              <a:gd name="connsiteY8942" fmla="*/ 3757865 h 6839191"/>
              <a:gd name="connsiteX8943" fmla="*/ 5529512 w 12192439"/>
              <a:gd name="connsiteY8943" fmla="*/ 3758655 h 6839191"/>
              <a:gd name="connsiteX8944" fmla="*/ 5527274 w 12192439"/>
              <a:gd name="connsiteY8944" fmla="*/ 3777523 h 6839191"/>
              <a:gd name="connsiteX8945" fmla="*/ 5524664 w 12192439"/>
              <a:gd name="connsiteY8945" fmla="*/ 3753763 h 6839191"/>
              <a:gd name="connsiteX8946" fmla="*/ 5511060 w 12192439"/>
              <a:gd name="connsiteY8946" fmla="*/ 3751985 h 6839191"/>
              <a:gd name="connsiteX8947" fmla="*/ 5513123 w 12192439"/>
              <a:gd name="connsiteY8947" fmla="*/ 3732656 h 6839191"/>
              <a:gd name="connsiteX8948" fmla="*/ 5519091 w 12192439"/>
              <a:gd name="connsiteY8948" fmla="*/ 3733841 h 6839191"/>
              <a:gd name="connsiteX8949" fmla="*/ 5529753 w 12192439"/>
              <a:gd name="connsiteY8949" fmla="*/ 3736101 h 6839191"/>
              <a:gd name="connsiteX8950" fmla="*/ 5529402 w 12192439"/>
              <a:gd name="connsiteY8950" fmla="*/ 3754465 h 6839191"/>
              <a:gd name="connsiteX8951" fmla="*/ 5524664 w 12192439"/>
              <a:gd name="connsiteY8951" fmla="*/ 3753763 h 6839191"/>
              <a:gd name="connsiteX8952" fmla="*/ 5508099 w 12192439"/>
              <a:gd name="connsiteY8952" fmla="*/ 3751634 h 6839191"/>
              <a:gd name="connsiteX8953" fmla="*/ 5489428 w 12192439"/>
              <a:gd name="connsiteY8953" fmla="*/ 3749791 h 6839191"/>
              <a:gd name="connsiteX8954" fmla="*/ 5493158 w 12192439"/>
              <a:gd name="connsiteY8954" fmla="*/ 3729234 h 6839191"/>
              <a:gd name="connsiteX8955" fmla="*/ 5510183 w 12192439"/>
              <a:gd name="connsiteY8955" fmla="*/ 3732086 h 6839191"/>
              <a:gd name="connsiteX8956" fmla="*/ 5508099 w 12192439"/>
              <a:gd name="connsiteY8956" fmla="*/ 3751634 h 6839191"/>
              <a:gd name="connsiteX8957" fmla="*/ 5493970 w 12192439"/>
              <a:gd name="connsiteY8957" fmla="*/ 3725262 h 6839191"/>
              <a:gd name="connsiteX8958" fmla="*/ 5498182 w 12192439"/>
              <a:gd name="connsiteY8958" fmla="*/ 3705824 h 6839191"/>
              <a:gd name="connsiteX8959" fmla="*/ 5513496 w 12192439"/>
              <a:gd name="connsiteY8959" fmla="*/ 3709641 h 6839191"/>
              <a:gd name="connsiteX8960" fmla="*/ 5510732 w 12192439"/>
              <a:gd name="connsiteY8960" fmla="*/ 3728093 h 6839191"/>
              <a:gd name="connsiteX8961" fmla="*/ 5493970 w 12192439"/>
              <a:gd name="connsiteY8961" fmla="*/ 3725262 h 6839191"/>
              <a:gd name="connsiteX8962" fmla="*/ 5514286 w 12192439"/>
              <a:gd name="connsiteY8962" fmla="*/ 3704617 h 6839191"/>
              <a:gd name="connsiteX8963" fmla="*/ 5514110 w 12192439"/>
              <a:gd name="connsiteY8963" fmla="*/ 3705714 h 6839191"/>
              <a:gd name="connsiteX8964" fmla="*/ 5499037 w 12192439"/>
              <a:gd name="connsiteY8964" fmla="*/ 3701984 h 6839191"/>
              <a:gd name="connsiteX8965" fmla="*/ 5503031 w 12192439"/>
              <a:gd name="connsiteY8965" fmla="*/ 3683752 h 6839191"/>
              <a:gd name="connsiteX8966" fmla="*/ 5509152 w 12192439"/>
              <a:gd name="connsiteY8966" fmla="*/ 3685749 h 6839191"/>
              <a:gd name="connsiteX8967" fmla="*/ 5516787 w 12192439"/>
              <a:gd name="connsiteY8967" fmla="*/ 3688404 h 6839191"/>
              <a:gd name="connsiteX8968" fmla="*/ 5514286 w 12192439"/>
              <a:gd name="connsiteY8968" fmla="*/ 3704617 h 6839191"/>
              <a:gd name="connsiteX8969" fmla="*/ 5496229 w 12192439"/>
              <a:gd name="connsiteY8969" fmla="*/ 3701348 h 6839191"/>
              <a:gd name="connsiteX8970" fmla="*/ 5480586 w 12192439"/>
              <a:gd name="connsiteY8970" fmla="*/ 3698145 h 6839191"/>
              <a:gd name="connsiteX8971" fmla="*/ 5485939 w 12192439"/>
              <a:gd name="connsiteY8971" fmla="*/ 3678772 h 6839191"/>
              <a:gd name="connsiteX8972" fmla="*/ 5500266 w 12192439"/>
              <a:gd name="connsiteY8972" fmla="*/ 3682897 h 6839191"/>
              <a:gd name="connsiteX8973" fmla="*/ 5496229 w 12192439"/>
              <a:gd name="connsiteY8973" fmla="*/ 3701348 h 6839191"/>
              <a:gd name="connsiteX8974" fmla="*/ 5477844 w 12192439"/>
              <a:gd name="connsiteY8974" fmla="*/ 3697640 h 6839191"/>
              <a:gd name="connsiteX8975" fmla="*/ 5461630 w 12192439"/>
              <a:gd name="connsiteY8975" fmla="*/ 3694920 h 6839191"/>
              <a:gd name="connsiteX8976" fmla="*/ 5468300 w 12192439"/>
              <a:gd name="connsiteY8976" fmla="*/ 3674428 h 6839191"/>
              <a:gd name="connsiteX8977" fmla="*/ 5483241 w 12192439"/>
              <a:gd name="connsiteY8977" fmla="*/ 3678048 h 6839191"/>
              <a:gd name="connsiteX8978" fmla="*/ 5477844 w 12192439"/>
              <a:gd name="connsiteY8978" fmla="*/ 3697640 h 6839191"/>
              <a:gd name="connsiteX8979" fmla="*/ 5469463 w 12192439"/>
              <a:gd name="connsiteY8979" fmla="*/ 3670764 h 6839191"/>
              <a:gd name="connsiteX8980" fmla="*/ 5475408 w 12192439"/>
              <a:gd name="connsiteY8980" fmla="*/ 3651479 h 6839191"/>
              <a:gd name="connsiteX8981" fmla="*/ 5488967 w 12192439"/>
              <a:gd name="connsiteY8981" fmla="*/ 3655954 h 6839191"/>
              <a:gd name="connsiteX8982" fmla="*/ 5484228 w 12192439"/>
              <a:gd name="connsiteY8982" fmla="*/ 3674340 h 6839191"/>
              <a:gd name="connsiteX8983" fmla="*/ 5469463 w 12192439"/>
              <a:gd name="connsiteY8983" fmla="*/ 3670764 h 6839191"/>
              <a:gd name="connsiteX8984" fmla="*/ 5466830 w 12192439"/>
              <a:gd name="connsiteY8984" fmla="*/ 3670149 h 6839191"/>
              <a:gd name="connsiteX8985" fmla="*/ 5451450 w 12192439"/>
              <a:gd name="connsiteY8985" fmla="*/ 3667012 h 6839191"/>
              <a:gd name="connsiteX8986" fmla="*/ 5458624 w 12192439"/>
              <a:gd name="connsiteY8986" fmla="*/ 3646696 h 6839191"/>
              <a:gd name="connsiteX8987" fmla="*/ 5472819 w 12192439"/>
              <a:gd name="connsiteY8987" fmla="*/ 3650711 h 6839191"/>
              <a:gd name="connsiteX8988" fmla="*/ 5466830 w 12192439"/>
              <a:gd name="connsiteY8988" fmla="*/ 3670149 h 6839191"/>
              <a:gd name="connsiteX8989" fmla="*/ 5459831 w 12192439"/>
              <a:gd name="connsiteY8989" fmla="*/ 3643142 h 6839191"/>
              <a:gd name="connsiteX8990" fmla="*/ 5466018 w 12192439"/>
              <a:gd name="connsiteY8990" fmla="*/ 3624032 h 6839191"/>
              <a:gd name="connsiteX8991" fmla="*/ 5478941 w 12192439"/>
              <a:gd name="connsiteY8991" fmla="*/ 3628815 h 6839191"/>
              <a:gd name="connsiteX8992" fmla="*/ 5473872 w 12192439"/>
              <a:gd name="connsiteY8992" fmla="*/ 3647112 h 6839191"/>
              <a:gd name="connsiteX8993" fmla="*/ 5459831 w 12192439"/>
              <a:gd name="connsiteY8993" fmla="*/ 3643142 h 6839191"/>
              <a:gd name="connsiteX8994" fmla="*/ 5457308 w 12192439"/>
              <a:gd name="connsiteY8994" fmla="*/ 3642483 h 6839191"/>
              <a:gd name="connsiteX8995" fmla="*/ 5442630 w 12192439"/>
              <a:gd name="connsiteY8995" fmla="*/ 3638929 h 6839191"/>
              <a:gd name="connsiteX8996" fmla="*/ 5450024 w 12192439"/>
              <a:gd name="connsiteY8996" fmla="*/ 3618788 h 6839191"/>
              <a:gd name="connsiteX8997" fmla="*/ 5463583 w 12192439"/>
              <a:gd name="connsiteY8997" fmla="*/ 3623176 h 6839191"/>
              <a:gd name="connsiteX8998" fmla="*/ 5457308 w 12192439"/>
              <a:gd name="connsiteY8998" fmla="*/ 3642483 h 6839191"/>
              <a:gd name="connsiteX8999" fmla="*/ 5451231 w 12192439"/>
              <a:gd name="connsiteY8999" fmla="*/ 3615366 h 6839191"/>
              <a:gd name="connsiteX9000" fmla="*/ 5457505 w 12192439"/>
              <a:gd name="connsiteY9000" fmla="*/ 3596431 h 6839191"/>
              <a:gd name="connsiteX9001" fmla="*/ 5469858 w 12192439"/>
              <a:gd name="connsiteY9001" fmla="*/ 3601566 h 6839191"/>
              <a:gd name="connsiteX9002" fmla="*/ 5464636 w 12192439"/>
              <a:gd name="connsiteY9002" fmla="*/ 3619688 h 6839191"/>
              <a:gd name="connsiteX9003" fmla="*/ 5451231 w 12192439"/>
              <a:gd name="connsiteY9003" fmla="*/ 3615366 h 6839191"/>
              <a:gd name="connsiteX9004" fmla="*/ 5448817 w 12192439"/>
              <a:gd name="connsiteY9004" fmla="*/ 3614642 h 6839191"/>
              <a:gd name="connsiteX9005" fmla="*/ 5434776 w 12192439"/>
              <a:gd name="connsiteY9005" fmla="*/ 3610692 h 6839191"/>
              <a:gd name="connsiteX9006" fmla="*/ 5442169 w 12192439"/>
              <a:gd name="connsiteY9006" fmla="*/ 3590815 h 6839191"/>
              <a:gd name="connsiteX9007" fmla="*/ 5455180 w 12192439"/>
              <a:gd name="connsiteY9007" fmla="*/ 3595532 h 6839191"/>
              <a:gd name="connsiteX9008" fmla="*/ 5448817 w 12192439"/>
              <a:gd name="connsiteY9008" fmla="*/ 3614642 h 6839191"/>
              <a:gd name="connsiteX9009" fmla="*/ 5443354 w 12192439"/>
              <a:gd name="connsiteY9009" fmla="*/ 3587458 h 6839191"/>
              <a:gd name="connsiteX9010" fmla="*/ 5449629 w 12192439"/>
              <a:gd name="connsiteY9010" fmla="*/ 3568721 h 6839191"/>
              <a:gd name="connsiteX9011" fmla="*/ 5461477 w 12192439"/>
              <a:gd name="connsiteY9011" fmla="*/ 3574141 h 6839191"/>
              <a:gd name="connsiteX9012" fmla="*/ 5456233 w 12192439"/>
              <a:gd name="connsiteY9012" fmla="*/ 3592131 h 6839191"/>
              <a:gd name="connsiteX9013" fmla="*/ 5443354 w 12192439"/>
              <a:gd name="connsiteY9013" fmla="*/ 3587458 h 6839191"/>
              <a:gd name="connsiteX9014" fmla="*/ 5441072 w 12192439"/>
              <a:gd name="connsiteY9014" fmla="*/ 3586690 h 6839191"/>
              <a:gd name="connsiteX9015" fmla="*/ 5427558 w 12192439"/>
              <a:gd name="connsiteY9015" fmla="*/ 3582368 h 6839191"/>
              <a:gd name="connsiteX9016" fmla="*/ 5434907 w 12192439"/>
              <a:gd name="connsiteY9016" fmla="*/ 3562688 h 6839191"/>
              <a:gd name="connsiteX9017" fmla="*/ 5447413 w 12192439"/>
              <a:gd name="connsiteY9017" fmla="*/ 3567756 h 6839191"/>
              <a:gd name="connsiteX9018" fmla="*/ 5441072 w 12192439"/>
              <a:gd name="connsiteY9018" fmla="*/ 3586690 h 6839191"/>
              <a:gd name="connsiteX9019" fmla="*/ 5436048 w 12192439"/>
              <a:gd name="connsiteY9019" fmla="*/ 3559441 h 6839191"/>
              <a:gd name="connsiteX9020" fmla="*/ 5442235 w 12192439"/>
              <a:gd name="connsiteY9020" fmla="*/ 3540902 h 6839191"/>
              <a:gd name="connsiteX9021" fmla="*/ 5453622 w 12192439"/>
              <a:gd name="connsiteY9021" fmla="*/ 3546606 h 6839191"/>
              <a:gd name="connsiteX9022" fmla="*/ 5448422 w 12192439"/>
              <a:gd name="connsiteY9022" fmla="*/ 3564465 h 6839191"/>
              <a:gd name="connsiteX9023" fmla="*/ 5436048 w 12192439"/>
              <a:gd name="connsiteY9023" fmla="*/ 3559441 h 6839191"/>
              <a:gd name="connsiteX9024" fmla="*/ 5443222 w 12192439"/>
              <a:gd name="connsiteY9024" fmla="*/ 3537698 h 6839191"/>
              <a:gd name="connsiteX9025" fmla="*/ 5448291 w 12192439"/>
              <a:gd name="connsiteY9025" fmla="*/ 3520190 h 6839191"/>
              <a:gd name="connsiteX9026" fmla="*/ 5458646 w 12192439"/>
              <a:gd name="connsiteY9026" fmla="*/ 3526531 h 6839191"/>
              <a:gd name="connsiteX9027" fmla="*/ 5454522 w 12192439"/>
              <a:gd name="connsiteY9027" fmla="*/ 3543315 h 6839191"/>
              <a:gd name="connsiteX9028" fmla="*/ 5443222 w 12192439"/>
              <a:gd name="connsiteY9028" fmla="*/ 3537698 h 6839191"/>
              <a:gd name="connsiteX9029" fmla="*/ 5441094 w 12192439"/>
              <a:gd name="connsiteY9029" fmla="*/ 3536711 h 6839191"/>
              <a:gd name="connsiteX9030" fmla="*/ 5429093 w 12192439"/>
              <a:gd name="connsiteY9030" fmla="*/ 3531380 h 6839191"/>
              <a:gd name="connsiteX9031" fmla="*/ 5435105 w 12192439"/>
              <a:gd name="connsiteY9031" fmla="*/ 3512950 h 6839191"/>
              <a:gd name="connsiteX9032" fmla="*/ 5446207 w 12192439"/>
              <a:gd name="connsiteY9032" fmla="*/ 3519006 h 6839191"/>
              <a:gd name="connsiteX9033" fmla="*/ 5441094 w 12192439"/>
              <a:gd name="connsiteY9033" fmla="*/ 3536711 h 6839191"/>
              <a:gd name="connsiteX9034" fmla="*/ 5427184 w 12192439"/>
              <a:gd name="connsiteY9034" fmla="*/ 3530568 h 6839191"/>
              <a:gd name="connsiteX9035" fmla="*/ 5414416 w 12192439"/>
              <a:gd name="connsiteY9035" fmla="*/ 3525522 h 6839191"/>
              <a:gd name="connsiteX9036" fmla="*/ 5421414 w 12192439"/>
              <a:gd name="connsiteY9036" fmla="*/ 3506237 h 6839191"/>
              <a:gd name="connsiteX9037" fmla="*/ 5433284 w 12192439"/>
              <a:gd name="connsiteY9037" fmla="*/ 3512029 h 6839191"/>
              <a:gd name="connsiteX9038" fmla="*/ 5427184 w 12192439"/>
              <a:gd name="connsiteY9038" fmla="*/ 3530568 h 6839191"/>
              <a:gd name="connsiteX9039" fmla="*/ 5422533 w 12192439"/>
              <a:gd name="connsiteY9039" fmla="*/ 3502924 h 6839191"/>
              <a:gd name="connsiteX9040" fmla="*/ 5428347 w 12192439"/>
              <a:gd name="connsiteY9040" fmla="*/ 3484911 h 6839191"/>
              <a:gd name="connsiteX9041" fmla="*/ 5439251 w 12192439"/>
              <a:gd name="connsiteY9041" fmla="*/ 3491296 h 6839191"/>
              <a:gd name="connsiteX9042" fmla="*/ 5434293 w 12192439"/>
              <a:gd name="connsiteY9042" fmla="*/ 3508694 h 6839191"/>
              <a:gd name="connsiteX9043" fmla="*/ 5422533 w 12192439"/>
              <a:gd name="connsiteY9043" fmla="*/ 3502924 h 6839191"/>
              <a:gd name="connsiteX9044" fmla="*/ 5429356 w 12192439"/>
              <a:gd name="connsiteY9044" fmla="*/ 3481642 h 6839191"/>
              <a:gd name="connsiteX9045" fmla="*/ 5429642 w 12192439"/>
              <a:gd name="connsiteY9045" fmla="*/ 3480742 h 6839191"/>
              <a:gd name="connsiteX9046" fmla="*/ 5434162 w 12192439"/>
              <a:gd name="connsiteY9046" fmla="*/ 3464419 h 6839191"/>
              <a:gd name="connsiteX9047" fmla="*/ 5444056 w 12192439"/>
              <a:gd name="connsiteY9047" fmla="*/ 3471440 h 6839191"/>
              <a:gd name="connsiteX9048" fmla="*/ 5440107 w 12192439"/>
              <a:gd name="connsiteY9048" fmla="*/ 3487939 h 6839191"/>
              <a:gd name="connsiteX9049" fmla="*/ 5429356 w 12192439"/>
              <a:gd name="connsiteY9049" fmla="*/ 3481642 h 6839191"/>
              <a:gd name="connsiteX9050" fmla="*/ 5427667 w 12192439"/>
              <a:gd name="connsiteY9050" fmla="*/ 3480655 h 6839191"/>
              <a:gd name="connsiteX9051" fmla="*/ 5416214 w 12192439"/>
              <a:gd name="connsiteY9051" fmla="*/ 3474599 h 6839191"/>
              <a:gd name="connsiteX9052" fmla="*/ 5418123 w 12192439"/>
              <a:gd name="connsiteY9052" fmla="*/ 3468939 h 6839191"/>
              <a:gd name="connsiteX9053" fmla="*/ 5421941 w 12192439"/>
              <a:gd name="connsiteY9053" fmla="*/ 3456543 h 6839191"/>
              <a:gd name="connsiteX9054" fmla="*/ 5432494 w 12192439"/>
              <a:gd name="connsiteY9054" fmla="*/ 3463278 h 6839191"/>
              <a:gd name="connsiteX9055" fmla="*/ 5427667 w 12192439"/>
              <a:gd name="connsiteY9055" fmla="*/ 3480655 h 6839191"/>
              <a:gd name="connsiteX9056" fmla="*/ 5414635 w 12192439"/>
              <a:gd name="connsiteY9056" fmla="*/ 3473809 h 6839191"/>
              <a:gd name="connsiteX9057" fmla="*/ 5402568 w 12192439"/>
              <a:gd name="connsiteY9057" fmla="*/ 3468017 h 6839191"/>
              <a:gd name="connsiteX9058" fmla="*/ 5406473 w 12192439"/>
              <a:gd name="connsiteY9058" fmla="*/ 3457179 h 6839191"/>
              <a:gd name="connsiteX9059" fmla="*/ 5409194 w 12192439"/>
              <a:gd name="connsiteY9059" fmla="*/ 3449149 h 6839191"/>
              <a:gd name="connsiteX9060" fmla="*/ 5420383 w 12192439"/>
              <a:gd name="connsiteY9060" fmla="*/ 3455599 h 6839191"/>
              <a:gd name="connsiteX9061" fmla="*/ 5414635 w 12192439"/>
              <a:gd name="connsiteY9061" fmla="*/ 3473809 h 6839191"/>
              <a:gd name="connsiteX9062" fmla="*/ 5410137 w 12192439"/>
              <a:gd name="connsiteY9062" fmla="*/ 3446209 h 6839191"/>
              <a:gd name="connsiteX9063" fmla="*/ 5415644 w 12192439"/>
              <a:gd name="connsiteY9063" fmla="*/ 3428306 h 6839191"/>
              <a:gd name="connsiteX9064" fmla="*/ 5425934 w 12192439"/>
              <a:gd name="connsiteY9064" fmla="*/ 3435349 h 6839191"/>
              <a:gd name="connsiteX9065" fmla="*/ 5421283 w 12192439"/>
              <a:gd name="connsiteY9065" fmla="*/ 3452572 h 6839191"/>
              <a:gd name="connsiteX9066" fmla="*/ 5410137 w 12192439"/>
              <a:gd name="connsiteY9066" fmla="*/ 3446209 h 6839191"/>
              <a:gd name="connsiteX9067" fmla="*/ 5408689 w 12192439"/>
              <a:gd name="connsiteY9067" fmla="*/ 3445397 h 6839191"/>
              <a:gd name="connsiteX9068" fmla="*/ 5397017 w 12192439"/>
              <a:gd name="connsiteY9068" fmla="*/ 3439364 h 6839191"/>
              <a:gd name="connsiteX9069" fmla="*/ 5403358 w 12192439"/>
              <a:gd name="connsiteY9069" fmla="*/ 3420671 h 6839191"/>
              <a:gd name="connsiteX9070" fmla="*/ 5414240 w 12192439"/>
              <a:gd name="connsiteY9070" fmla="*/ 3427385 h 6839191"/>
              <a:gd name="connsiteX9071" fmla="*/ 5408689 w 12192439"/>
              <a:gd name="connsiteY9071" fmla="*/ 3445397 h 6839191"/>
              <a:gd name="connsiteX9072" fmla="*/ 5404257 w 12192439"/>
              <a:gd name="connsiteY9072" fmla="*/ 3417972 h 6839191"/>
              <a:gd name="connsiteX9073" fmla="*/ 5409545 w 12192439"/>
              <a:gd name="connsiteY9073" fmla="*/ 3400267 h 6839191"/>
              <a:gd name="connsiteX9074" fmla="*/ 5419571 w 12192439"/>
              <a:gd name="connsiteY9074" fmla="*/ 3407463 h 6839191"/>
              <a:gd name="connsiteX9075" fmla="*/ 5415051 w 12192439"/>
              <a:gd name="connsiteY9075" fmla="*/ 3424554 h 6839191"/>
              <a:gd name="connsiteX9076" fmla="*/ 5404257 w 12192439"/>
              <a:gd name="connsiteY9076" fmla="*/ 3417972 h 6839191"/>
              <a:gd name="connsiteX9077" fmla="*/ 5402305 w 12192439"/>
              <a:gd name="connsiteY9077" fmla="*/ 3416831 h 6839191"/>
              <a:gd name="connsiteX9078" fmla="*/ 5391357 w 12192439"/>
              <a:gd name="connsiteY9078" fmla="*/ 3410732 h 6839191"/>
              <a:gd name="connsiteX9079" fmla="*/ 5397478 w 12192439"/>
              <a:gd name="connsiteY9079" fmla="*/ 3392303 h 6839191"/>
              <a:gd name="connsiteX9080" fmla="*/ 5407636 w 12192439"/>
              <a:gd name="connsiteY9080" fmla="*/ 3398950 h 6839191"/>
              <a:gd name="connsiteX9081" fmla="*/ 5402305 w 12192439"/>
              <a:gd name="connsiteY9081" fmla="*/ 3416831 h 6839191"/>
              <a:gd name="connsiteX9082" fmla="*/ 5398377 w 12192439"/>
              <a:gd name="connsiteY9082" fmla="*/ 3389385 h 6839191"/>
              <a:gd name="connsiteX9083" fmla="*/ 5403512 w 12192439"/>
              <a:gd name="connsiteY9083" fmla="*/ 3371877 h 6839191"/>
              <a:gd name="connsiteX9084" fmla="*/ 5412814 w 12192439"/>
              <a:gd name="connsiteY9084" fmla="*/ 3378963 h 6839191"/>
              <a:gd name="connsiteX9085" fmla="*/ 5408469 w 12192439"/>
              <a:gd name="connsiteY9085" fmla="*/ 3395945 h 6839191"/>
              <a:gd name="connsiteX9086" fmla="*/ 5398377 w 12192439"/>
              <a:gd name="connsiteY9086" fmla="*/ 3389385 h 6839191"/>
              <a:gd name="connsiteX9087" fmla="*/ 5396556 w 12192439"/>
              <a:gd name="connsiteY9087" fmla="*/ 3388244 h 6839191"/>
              <a:gd name="connsiteX9088" fmla="*/ 5340259 w 12192439"/>
              <a:gd name="connsiteY9088" fmla="*/ 3359415 h 6839191"/>
              <a:gd name="connsiteX9089" fmla="*/ 5173713 w 12192439"/>
              <a:gd name="connsiteY9089" fmla="*/ 3313407 h 6839191"/>
              <a:gd name="connsiteX9090" fmla="*/ 4817453 w 12192439"/>
              <a:gd name="connsiteY9090" fmla="*/ 3288856 h 6839191"/>
              <a:gd name="connsiteX9091" fmla="*/ 3841457 w 12192439"/>
              <a:gd name="connsiteY9091" fmla="*/ 3322622 h 6839191"/>
              <a:gd name="connsiteX9092" fmla="*/ 3623352 w 12192439"/>
              <a:gd name="connsiteY9092" fmla="*/ 3334491 h 6839191"/>
              <a:gd name="connsiteX9093" fmla="*/ 3470716 w 12192439"/>
              <a:gd name="connsiteY9093" fmla="*/ 3342060 h 6839191"/>
              <a:gd name="connsiteX9094" fmla="*/ 3291292 w 12192439"/>
              <a:gd name="connsiteY9094" fmla="*/ 3351867 h 6839191"/>
              <a:gd name="connsiteX9095" fmla="*/ 3126984 w 12192439"/>
              <a:gd name="connsiteY9095" fmla="*/ 3361016 h 6839191"/>
              <a:gd name="connsiteX9096" fmla="*/ 3167156 w 12192439"/>
              <a:gd name="connsiteY9096" fmla="*/ 3311213 h 6839191"/>
              <a:gd name="connsiteX9097" fmla="*/ 3261234 w 12192439"/>
              <a:gd name="connsiteY9097" fmla="*/ 3305947 h 6839191"/>
              <a:gd name="connsiteX9098" fmla="*/ 3451475 w 12192439"/>
              <a:gd name="connsiteY9098" fmla="*/ 3296031 h 6839191"/>
              <a:gd name="connsiteX9099" fmla="*/ 3605317 w 12192439"/>
              <a:gd name="connsiteY9099" fmla="*/ 3288966 h 6839191"/>
              <a:gd name="connsiteX9100" fmla="*/ 3785905 w 12192439"/>
              <a:gd name="connsiteY9100" fmla="*/ 3279948 h 6839191"/>
              <a:gd name="connsiteX9101" fmla="*/ 4809159 w 12192439"/>
              <a:gd name="connsiteY9101" fmla="*/ 3252194 h 6839191"/>
              <a:gd name="connsiteX9102" fmla="*/ 5401690 w 12192439"/>
              <a:gd name="connsiteY9102" fmla="*/ 3370538 h 6839191"/>
              <a:gd name="connsiteX9103" fmla="*/ 5396556 w 12192439"/>
              <a:gd name="connsiteY9103" fmla="*/ 3388244 h 6839191"/>
              <a:gd name="connsiteX9104" fmla="*/ 5336178 w 12192439"/>
              <a:gd name="connsiteY9104" fmla="*/ 3329576 h 6839191"/>
              <a:gd name="connsiteX9105" fmla="*/ 5168535 w 12192439"/>
              <a:gd name="connsiteY9105" fmla="*/ 3279290 h 6839191"/>
              <a:gd name="connsiteX9106" fmla="*/ 4809225 w 12192439"/>
              <a:gd name="connsiteY9106" fmla="*/ 3249408 h 6839191"/>
              <a:gd name="connsiteX9107" fmla="*/ 3785751 w 12192439"/>
              <a:gd name="connsiteY9107" fmla="*/ 3277162 h 6839191"/>
              <a:gd name="connsiteX9108" fmla="*/ 3605164 w 12192439"/>
              <a:gd name="connsiteY9108" fmla="*/ 3286180 h 6839191"/>
              <a:gd name="connsiteX9109" fmla="*/ 3451343 w 12192439"/>
              <a:gd name="connsiteY9109" fmla="*/ 3293244 h 6839191"/>
              <a:gd name="connsiteX9110" fmla="*/ 3261058 w 12192439"/>
              <a:gd name="connsiteY9110" fmla="*/ 3303161 h 6839191"/>
              <a:gd name="connsiteX9111" fmla="*/ 3169569 w 12192439"/>
              <a:gd name="connsiteY9111" fmla="*/ 3308295 h 6839191"/>
              <a:gd name="connsiteX9112" fmla="*/ 3211869 w 12192439"/>
              <a:gd name="connsiteY9112" fmla="*/ 3258162 h 6839191"/>
              <a:gd name="connsiteX9113" fmla="*/ 3231198 w 12192439"/>
              <a:gd name="connsiteY9113" fmla="*/ 3257087 h 6839191"/>
              <a:gd name="connsiteX9114" fmla="*/ 3432080 w 12192439"/>
              <a:gd name="connsiteY9114" fmla="*/ 3247126 h 6839191"/>
              <a:gd name="connsiteX9115" fmla="*/ 3586427 w 12192439"/>
              <a:gd name="connsiteY9115" fmla="*/ 3240588 h 6839191"/>
              <a:gd name="connsiteX9116" fmla="*/ 3587107 w 12192439"/>
              <a:gd name="connsiteY9116" fmla="*/ 3240566 h 6839191"/>
              <a:gd name="connsiteX9117" fmla="*/ 3733512 w 12192439"/>
              <a:gd name="connsiteY9117" fmla="*/ 3233897 h 6839191"/>
              <a:gd name="connsiteX9118" fmla="*/ 4800888 w 12192439"/>
              <a:gd name="connsiteY9118" fmla="*/ 3212637 h 6839191"/>
              <a:gd name="connsiteX9119" fmla="*/ 5162787 w 12192439"/>
              <a:gd name="connsiteY9119" fmla="*/ 3247785 h 6839191"/>
              <a:gd name="connsiteX9120" fmla="*/ 5406693 w 12192439"/>
              <a:gd name="connsiteY9120" fmla="*/ 3350683 h 6839191"/>
              <a:gd name="connsiteX9121" fmla="*/ 5402502 w 12192439"/>
              <a:gd name="connsiteY9121" fmla="*/ 3367576 h 6839191"/>
              <a:gd name="connsiteX9122" fmla="*/ 5336178 w 12192439"/>
              <a:gd name="connsiteY9122" fmla="*/ 3329576 h 6839191"/>
              <a:gd name="connsiteX9123" fmla="*/ 3162307 w 12192439"/>
              <a:gd name="connsiteY9123" fmla="*/ 3308690 h 6839191"/>
              <a:gd name="connsiteX9124" fmla="*/ 3117988 w 12192439"/>
              <a:gd name="connsiteY9124" fmla="*/ 3310971 h 6839191"/>
              <a:gd name="connsiteX9125" fmla="*/ 3159630 w 12192439"/>
              <a:gd name="connsiteY9125" fmla="*/ 3260970 h 6839191"/>
              <a:gd name="connsiteX9126" fmla="*/ 3204432 w 12192439"/>
              <a:gd name="connsiteY9126" fmla="*/ 3258557 h 6839191"/>
              <a:gd name="connsiteX9127" fmla="*/ 3162307 w 12192439"/>
              <a:gd name="connsiteY9127" fmla="*/ 3308690 h 6839191"/>
              <a:gd name="connsiteX9128" fmla="*/ 3162022 w 12192439"/>
              <a:gd name="connsiteY9128" fmla="*/ 3258162 h 6839191"/>
              <a:gd name="connsiteX9129" fmla="*/ 3205704 w 12192439"/>
              <a:gd name="connsiteY9129" fmla="*/ 3207942 h 6839191"/>
              <a:gd name="connsiteX9130" fmla="*/ 3250878 w 12192439"/>
              <a:gd name="connsiteY9130" fmla="*/ 3205572 h 6839191"/>
              <a:gd name="connsiteX9131" fmla="*/ 3206867 w 12192439"/>
              <a:gd name="connsiteY9131" fmla="*/ 3255727 h 6839191"/>
              <a:gd name="connsiteX9132" fmla="*/ 3162022 w 12192439"/>
              <a:gd name="connsiteY9132" fmla="*/ 3258162 h 6839191"/>
              <a:gd name="connsiteX9133" fmla="*/ 3200548 w 12192439"/>
              <a:gd name="connsiteY9133" fmla="*/ 3205616 h 6839191"/>
              <a:gd name="connsiteX9134" fmla="*/ 3154343 w 12192439"/>
              <a:gd name="connsiteY9134" fmla="*/ 3208051 h 6839191"/>
              <a:gd name="connsiteX9135" fmla="*/ 3199561 w 12192439"/>
              <a:gd name="connsiteY9135" fmla="*/ 3157787 h 6839191"/>
              <a:gd name="connsiteX9136" fmla="*/ 3245876 w 12192439"/>
              <a:gd name="connsiteY9136" fmla="*/ 3155483 h 6839191"/>
              <a:gd name="connsiteX9137" fmla="*/ 3200548 w 12192439"/>
              <a:gd name="connsiteY9137" fmla="*/ 3205616 h 6839191"/>
              <a:gd name="connsiteX9138" fmla="*/ 3147388 w 12192439"/>
              <a:gd name="connsiteY9138" fmla="*/ 3208402 h 6839191"/>
              <a:gd name="connsiteX9139" fmla="*/ 3101182 w 12192439"/>
              <a:gd name="connsiteY9139" fmla="*/ 3210750 h 6839191"/>
              <a:gd name="connsiteX9140" fmla="*/ 3145874 w 12192439"/>
              <a:gd name="connsiteY9140" fmla="*/ 3160508 h 6839191"/>
              <a:gd name="connsiteX9141" fmla="*/ 3171895 w 12192439"/>
              <a:gd name="connsiteY9141" fmla="*/ 3159169 h 6839191"/>
              <a:gd name="connsiteX9142" fmla="*/ 3192452 w 12192439"/>
              <a:gd name="connsiteY9142" fmla="*/ 3158138 h 6839191"/>
              <a:gd name="connsiteX9143" fmla="*/ 3147388 w 12192439"/>
              <a:gd name="connsiteY9143" fmla="*/ 3208402 h 6839191"/>
              <a:gd name="connsiteX9144" fmla="*/ 3171763 w 12192439"/>
              <a:gd name="connsiteY9144" fmla="*/ 3156690 h 6839191"/>
              <a:gd name="connsiteX9145" fmla="*/ 3148265 w 12192439"/>
              <a:gd name="connsiteY9145" fmla="*/ 3157875 h 6839191"/>
              <a:gd name="connsiteX9146" fmla="*/ 3194932 w 12192439"/>
              <a:gd name="connsiteY9146" fmla="*/ 3107611 h 6839191"/>
              <a:gd name="connsiteX9147" fmla="*/ 3241642 w 12192439"/>
              <a:gd name="connsiteY9147" fmla="*/ 3105439 h 6839191"/>
              <a:gd name="connsiteX9148" fmla="*/ 3194844 w 12192439"/>
              <a:gd name="connsiteY9148" fmla="*/ 3155505 h 6839191"/>
              <a:gd name="connsiteX9149" fmla="*/ 3171763 w 12192439"/>
              <a:gd name="connsiteY9149" fmla="*/ 3156690 h 6839191"/>
              <a:gd name="connsiteX9150" fmla="*/ 3141333 w 12192439"/>
              <a:gd name="connsiteY9150" fmla="*/ 3158226 h 6839191"/>
              <a:gd name="connsiteX9151" fmla="*/ 3094491 w 12192439"/>
              <a:gd name="connsiteY9151" fmla="*/ 3160552 h 6839191"/>
              <a:gd name="connsiteX9152" fmla="*/ 3140784 w 12192439"/>
              <a:gd name="connsiteY9152" fmla="*/ 3110199 h 6839191"/>
              <a:gd name="connsiteX9153" fmla="*/ 3142539 w 12192439"/>
              <a:gd name="connsiteY9153" fmla="*/ 3110134 h 6839191"/>
              <a:gd name="connsiteX9154" fmla="*/ 3187889 w 12192439"/>
              <a:gd name="connsiteY9154" fmla="*/ 3107940 h 6839191"/>
              <a:gd name="connsiteX9155" fmla="*/ 3141333 w 12192439"/>
              <a:gd name="connsiteY9155" fmla="*/ 3158226 h 6839191"/>
              <a:gd name="connsiteX9156" fmla="*/ 3143131 w 12192439"/>
              <a:gd name="connsiteY9156" fmla="*/ 3107698 h 6839191"/>
              <a:gd name="connsiteX9157" fmla="*/ 3191311 w 12192439"/>
              <a:gd name="connsiteY9157" fmla="*/ 3057456 h 6839191"/>
              <a:gd name="connsiteX9158" fmla="*/ 3238439 w 12192439"/>
              <a:gd name="connsiteY9158" fmla="*/ 3055438 h 6839191"/>
              <a:gd name="connsiteX9159" fmla="*/ 3190258 w 12192439"/>
              <a:gd name="connsiteY9159" fmla="*/ 3105417 h 6839191"/>
              <a:gd name="connsiteX9160" fmla="*/ 3143131 w 12192439"/>
              <a:gd name="connsiteY9160" fmla="*/ 3107698 h 6839191"/>
              <a:gd name="connsiteX9161" fmla="*/ 3136242 w 12192439"/>
              <a:gd name="connsiteY9161" fmla="*/ 3108027 h 6839191"/>
              <a:gd name="connsiteX9162" fmla="*/ 3088808 w 12192439"/>
              <a:gd name="connsiteY9162" fmla="*/ 3110309 h 6839191"/>
              <a:gd name="connsiteX9163" fmla="*/ 3136703 w 12192439"/>
              <a:gd name="connsiteY9163" fmla="*/ 3059935 h 6839191"/>
              <a:gd name="connsiteX9164" fmla="*/ 3184291 w 12192439"/>
              <a:gd name="connsiteY9164" fmla="*/ 3057763 h 6839191"/>
              <a:gd name="connsiteX9165" fmla="*/ 3136242 w 12192439"/>
              <a:gd name="connsiteY9165" fmla="*/ 3108027 h 6839191"/>
              <a:gd name="connsiteX9166" fmla="*/ 3139029 w 12192439"/>
              <a:gd name="connsiteY9166" fmla="*/ 3057500 h 6839191"/>
              <a:gd name="connsiteX9167" fmla="*/ 3188723 w 12192439"/>
              <a:gd name="connsiteY9167" fmla="*/ 3007367 h 6839191"/>
              <a:gd name="connsiteX9168" fmla="*/ 3236223 w 12192439"/>
              <a:gd name="connsiteY9168" fmla="*/ 3005546 h 6839191"/>
              <a:gd name="connsiteX9169" fmla="*/ 3186638 w 12192439"/>
              <a:gd name="connsiteY9169" fmla="*/ 3055350 h 6839191"/>
              <a:gd name="connsiteX9170" fmla="*/ 3139029 w 12192439"/>
              <a:gd name="connsiteY9170" fmla="*/ 3057500 h 6839191"/>
              <a:gd name="connsiteX9171" fmla="*/ 3132162 w 12192439"/>
              <a:gd name="connsiteY9171" fmla="*/ 3057829 h 6839191"/>
              <a:gd name="connsiteX9172" fmla="*/ 3113293 w 12192439"/>
              <a:gd name="connsiteY9172" fmla="*/ 3058707 h 6839191"/>
              <a:gd name="connsiteX9173" fmla="*/ 3084157 w 12192439"/>
              <a:gd name="connsiteY9173" fmla="*/ 3060045 h 6839191"/>
              <a:gd name="connsiteX9174" fmla="*/ 3133676 w 12192439"/>
              <a:gd name="connsiteY9174" fmla="*/ 3009671 h 6839191"/>
              <a:gd name="connsiteX9175" fmla="*/ 3181746 w 12192439"/>
              <a:gd name="connsiteY9175" fmla="*/ 3007652 h 6839191"/>
              <a:gd name="connsiteX9176" fmla="*/ 3132162 w 12192439"/>
              <a:gd name="connsiteY9176" fmla="*/ 3057829 h 6839191"/>
              <a:gd name="connsiteX9177" fmla="*/ 3077487 w 12192439"/>
              <a:gd name="connsiteY9177" fmla="*/ 3060352 h 6839191"/>
              <a:gd name="connsiteX9178" fmla="*/ 3029219 w 12192439"/>
              <a:gd name="connsiteY9178" fmla="*/ 3062524 h 6839191"/>
              <a:gd name="connsiteX9179" fmla="*/ 3078321 w 12192439"/>
              <a:gd name="connsiteY9179" fmla="*/ 3012084 h 6839191"/>
              <a:gd name="connsiteX9180" fmla="*/ 3084442 w 12192439"/>
              <a:gd name="connsiteY9180" fmla="*/ 3011799 h 6839191"/>
              <a:gd name="connsiteX9181" fmla="*/ 3126852 w 12192439"/>
              <a:gd name="connsiteY9181" fmla="*/ 3009956 h 6839191"/>
              <a:gd name="connsiteX9182" fmla="*/ 3077487 w 12192439"/>
              <a:gd name="connsiteY9182" fmla="*/ 3060352 h 6839191"/>
              <a:gd name="connsiteX9183" fmla="*/ 3084333 w 12192439"/>
              <a:gd name="connsiteY9183" fmla="*/ 3009605 h 6839191"/>
              <a:gd name="connsiteX9184" fmla="*/ 3080603 w 12192439"/>
              <a:gd name="connsiteY9184" fmla="*/ 3009759 h 6839191"/>
              <a:gd name="connsiteX9185" fmla="*/ 3131767 w 12192439"/>
              <a:gd name="connsiteY9185" fmla="*/ 2959451 h 6839191"/>
              <a:gd name="connsiteX9186" fmla="*/ 3180276 w 12192439"/>
              <a:gd name="connsiteY9186" fmla="*/ 2957608 h 6839191"/>
              <a:gd name="connsiteX9187" fmla="*/ 3129178 w 12192439"/>
              <a:gd name="connsiteY9187" fmla="*/ 3007652 h 6839191"/>
              <a:gd name="connsiteX9188" fmla="*/ 3084333 w 12192439"/>
              <a:gd name="connsiteY9188" fmla="*/ 3009605 h 6839191"/>
              <a:gd name="connsiteX9189" fmla="*/ 3134048 w 12192439"/>
              <a:gd name="connsiteY9189" fmla="*/ 2957235 h 6839191"/>
              <a:gd name="connsiteX9190" fmla="*/ 3186792 w 12192439"/>
              <a:gd name="connsiteY9190" fmla="*/ 2907431 h 6839191"/>
              <a:gd name="connsiteX9191" fmla="*/ 3234972 w 12192439"/>
              <a:gd name="connsiteY9191" fmla="*/ 2906049 h 6839191"/>
              <a:gd name="connsiteX9192" fmla="*/ 3182579 w 12192439"/>
              <a:gd name="connsiteY9192" fmla="*/ 2955392 h 6839191"/>
              <a:gd name="connsiteX9193" fmla="*/ 3134048 w 12192439"/>
              <a:gd name="connsiteY9193" fmla="*/ 2957235 h 6839191"/>
              <a:gd name="connsiteX9194" fmla="*/ 3189052 w 12192439"/>
              <a:gd name="connsiteY9194" fmla="*/ 2905347 h 6839191"/>
              <a:gd name="connsiteX9195" fmla="*/ 3242980 w 12192439"/>
              <a:gd name="connsiteY9195" fmla="*/ 2856355 h 6839191"/>
              <a:gd name="connsiteX9196" fmla="*/ 3276987 w 12192439"/>
              <a:gd name="connsiteY9196" fmla="*/ 2855806 h 6839191"/>
              <a:gd name="connsiteX9197" fmla="*/ 3290589 w 12192439"/>
              <a:gd name="connsiteY9197" fmla="*/ 2855587 h 6839191"/>
              <a:gd name="connsiteX9198" fmla="*/ 3237210 w 12192439"/>
              <a:gd name="connsiteY9198" fmla="*/ 2903986 h 6839191"/>
              <a:gd name="connsiteX9199" fmla="*/ 3189052 w 12192439"/>
              <a:gd name="connsiteY9199" fmla="*/ 2905347 h 6839191"/>
              <a:gd name="connsiteX9200" fmla="*/ 3276943 w 12192439"/>
              <a:gd name="connsiteY9200" fmla="*/ 2853876 h 6839191"/>
              <a:gd name="connsiteX9201" fmla="*/ 3245174 w 12192439"/>
              <a:gd name="connsiteY9201" fmla="*/ 2854402 h 6839191"/>
              <a:gd name="connsiteX9202" fmla="*/ 3300112 w 12192439"/>
              <a:gd name="connsiteY9202" fmla="*/ 2806376 h 6839191"/>
              <a:gd name="connsiteX9203" fmla="*/ 3347546 w 12192439"/>
              <a:gd name="connsiteY9203" fmla="*/ 2805805 h 6839191"/>
              <a:gd name="connsiteX9204" fmla="*/ 3292783 w 12192439"/>
              <a:gd name="connsiteY9204" fmla="*/ 2853634 h 6839191"/>
              <a:gd name="connsiteX9205" fmla="*/ 3276943 w 12192439"/>
              <a:gd name="connsiteY9205" fmla="*/ 2853876 h 6839191"/>
              <a:gd name="connsiteX9206" fmla="*/ 3360885 w 12192439"/>
              <a:gd name="connsiteY9206" fmla="*/ 2755168 h 6839191"/>
              <a:gd name="connsiteX9207" fmla="*/ 4099294 w 12192439"/>
              <a:gd name="connsiteY9207" fmla="*/ 2214262 h 6839191"/>
              <a:gd name="connsiteX9208" fmla="*/ 4627980 w 12192439"/>
              <a:gd name="connsiteY9208" fmla="*/ 1878279 h 6839191"/>
              <a:gd name="connsiteX9209" fmla="*/ 5411476 w 12192439"/>
              <a:gd name="connsiteY9209" fmla="*/ 1369677 h 6839191"/>
              <a:gd name="connsiteX9210" fmla="*/ 5448949 w 12192439"/>
              <a:gd name="connsiteY9210" fmla="*/ 1343757 h 6839191"/>
              <a:gd name="connsiteX9211" fmla="*/ 5731359 w 12192439"/>
              <a:gd name="connsiteY9211" fmla="*/ 1115343 h 6839191"/>
              <a:gd name="connsiteX9212" fmla="*/ 5828092 w 12192439"/>
              <a:gd name="connsiteY9212" fmla="*/ 861483 h 6839191"/>
              <a:gd name="connsiteX9213" fmla="*/ 5614442 w 12192439"/>
              <a:gd name="connsiteY9213" fmla="*/ 664777 h 6839191"/>
              <a:gd name="connsiteX9214" fmla="*/ 5512201 w 12192439"/>
              <a:gd name="connsiteY9214" fmla="*/ 627518 h 6839191"/>
              <a:gd name="connsiteX9215" fmla="*/ 5029151 w 12192439"/>
              <a:gd name="connsiteY9215" fmla="*/ 529094 h 6839191"/>
              <a:gd name="connsiteX9216" fmla="*/ 4886739 w 12192439"/>
              <a:gd name="connsiteY9216" fmla="*/ 509925 h 6839191"/>
              <a:gd name="connsiteX9217" fmla="*/ 4053023 w 12192439"/>
              <a:gd name="connsiteY9217" fmla="*/ 433241 h 6839191"/>
              <a:gd name="connsiteX9218" fmla="*/ 3299782 w 12192439"/>
              <a:gd name="connsiteY9218" fmla="*/ 397314 h 6839191"/>
              <a:gd name="connsiteX9219" fmla="*/ 2965155 w 12192439"/>
              <a:gd name="connsiteY9219" fmla="*/ 383509 h 6839191"/>
              <a:gd name="connsiteX9220" fmla="*/ 2624736 w 12192439"/>
              <a:gd name="connsiteY9220" fmla="*/ 367105 h 6839191"/>
              <a:gd name="connsiteX9221" fmla="*/ 2643077 w 12192439"/>
              <a:gd name="connsiteY9221" fmla="*/ 356945 h 6839191"/>
              <a:gd name="connsiteX9222" fmla="*/ 2972571 w 12192439"/>
              <a:gd name="connsiteY9222" fmla="*/ 372316 h 6839191"/>
              <a:gd name="connsiteX9223" fmla="*/ 3277009 w 12192439"/>
              <a:gd name="connsiteY9223" fmla="*/ 385091 h 6839191"/>
              <a:gd name="connsiteX9224" fmla="*/ 4071672 w 12192439"/>
              <a:gd name="connsiteY9224" fmla="*/ 424039 h 6839191"/>
              <a:gd name="connsiteX9225" fmla="*/ 4913725 w 12192439"/>
              <a:gd name="connsiteY9225" fmla="*/ 503270 h 6839191"/>
              <a:gd name="connsiteX9226" fmla="*/ 5057519 w 12192439"/>
              <a:gd name="connsiteY9226" fmla="*/ 522981 h 6839191"/>
              <a:gd name="connsiteX9227" fmla="*/ 5544804 w 12192439"/>
              <a:gd name="connsiteY9227" fmla="*/ 622988 h 6839191"/>
              <a:gd name="connsiteX9228" fmla="*/ 5647812 w 12192439"/>
              <a:gd name="connsiteY9228" fmla="*/ 660250 h 6839191"/>
              <a:gd name="connsiteX9229" fmla="*/ 5867343 w 12192439"/>
              <a:gd name="connsiteY9229" fmla="*/ 854182 h 6839191"/>
              <a:gd name="connsiteX9230" fmla="*/ 5773922 w 12192439"/>
              <a:gd name="connsiteY9230" fmla="*/ 1108397 h 6839191"/>
              <a:gd name="connsiteX9231" fmla="*/ 5490525 w 12192439"/>
              <a:gd name="connsiteY9231" fmla="*/ 1339235 h 6839191"/>
              <a:gd name="connsiteX9232" fmla="*/ 5452262 w 12192439"/>
              <a:gd name="connsiteY9232" fmla="*/ 1365848 h 6839191"/>
              <a:gd name="connsiteX9233" fmla="*/ 4665892 w 12192439"/>
              <a:gd name="connsiteY9233" fmla="*/ 1879766 h 6839191"/>
              <a:gd name="connsiteX9234" fmla="*/ 4128913 w 12192439"/>
              <a:gd name="connsiteY9234" fmla="*/ 2223455 h 6839191"/>
              <a:gd name="connsiteX9235" fmla="*/ 3407968 w 12192439"/>
              <a:gd name="connsiteY9235" fmla="*/ 2754729 h 6839191"/>
              <a:gd name="connsiteX9236" fmla="*/ 3360885 w 12192439"/>
              <a:gd name="connsiteY9236" fmla="*/ 2755168 h 6839191"/>
              <a:gd name="connsiteX9237" fmla="*/ 2621489 w 12192439"/>
              <a:gd name="connsiteY9237" fmla="*/ 366943 h 6839191"/>
              <a:gd name="connsiteX9238" fmla="*/ 2583511 w 12192439"/>
              <a:gd name="connsiteY9238" fmla="*/ 364959 h 6839191"/>
              <a:gd name="connsiteX9239" fmla="*/ 2600755 w 12192439"/>
              <a:gd name="connsiteY9239" fmla="*/ 354830 h 6839191"/>
              <a:gd name="connsiteX9240" fmla="*/ 2639786 w 12192439"/>
              <a:gd name="connsiteY9240" fmla="*/ 356787 h 6839191"/>
              <a:gd name="connsiteX9241" fmla="*/ 2621489 w 12192439"/>
              <a:gd name="connsiteY9241" fmla="*/ 366943 h 6839191"/>
              <a:gd name="connsiteX9242" fmla="*/ 2580220 w 12192439"/>
              <a:gd name="connsiteY9242" fmla="*/ 364788 h 6839191"/>
              <a:gd name="connsiteX9243" fmla="*/ 2542702 w 12192439"/>
              <a:gd name="connsiteY9243" fmla="*/ 362798 h 6839191"/>
              <a:gd name="connsiteX9244" fmla="*/ 2558806 w 12192439"/>
              <a:gd name="connsiteY9244" fmla="*/ 352684 h 6839191"/>
              <a:gd name="connsiteX9245" fmla="*/ 2597420 w 12192439"/>
              <a:gd name="connsiteY9245" fmla="*/ 354661 h 6839191"/>
              <a:gd name="connsiteX9246" fmla="*/ 2580220 w 12192439"/>
              <a:gd name="connsiteY9246" fmla="*/ 364788 h 6839191"/>
              <a:gd name="connsiteX9247" fmla="*/ 2539390 w 12192439"/>
              <a:gd name="connsiteY9247" fmla="*/ 362620 h 6839191"/>
              <a:gd name="connsiteX9248" fmla="*/ 2502333 w 12192439"/>
              <a:gd name="connsiteY9248" fmla="*/ 360624 h 6839191"/>
              <a:gd name="connsiteX9249" fmla="*/ 2517252 w 12192439"/>
              <a:gd name="connsiteY9249" fmla="*/ 350514 h 6839191"/>
              <a:gd name="connsiteX9250" fmla="*/ 2555428 w 12192439"/>
              <a:gd name="connsiteY9250" fmla="*/ 352508 h 6839191"/>
              <a:gd name="connsiteX9251" fmla="*/ 2539390 w 12192439"/>
              <a:gd name="connsiteY9251" fmla="*/ 362620 h 6839191"/>
              <a:gd name="connsiteX9252" fmla="*/ 2498998 w 12192439"/>
              <a:gd name="connsiteY9252" fmla="*/ 360444 h 6839191"/>
              <a:gd name="connsiteX9253" fmla="*/ 2481929 w 12192439"/>
              <a:gd name="connsiteY9253" fmla="*/ 359518 h 6839191"/>
              <a:gd name="connsiteX9254" fmla="*/ 2462424 w 12192439"/>
              <a:gd name="connsiteY9254" fmla="*/ 358441 h 6839191"/>
              <a:gd name="connsiteX9255" fmla="*/ 2476115 w 12192439"/>
              <a:gd name="connsiteY9255" fmla="*/ 348346 h 6839191"/>
              <a:gd name="connsiteX9256" fmla="*/ 2484189 w 12192439"/>
              <a:gd name="connsiteY9256" fmla="*/ 348754 h 6839191"/>
              <a:gd name="connsiteX9257" fmla="*/ 2513895 w 12192439"/>
              <a:gd name="connsiteY9257" fmla="*/ 350336 h 6839191"/>
              <a:gd name="connsiteX9258" fmla="*/ 2498998 w 12192439"/>
              <a:gd name="connsiteY9258" fmla="*/ 360444 h 6839191"/>
              <a:gd name="connsiteX9259" fmla="*/ 2459111 w 12192439"/>
              <a:gd name="connsiteY9259" fmla="*/ 358259 h 6839191"/>
              <a:gd name="connsiteX9260" fmla="*/ 2423152 w 12192439"/>
              <a:gd name="connsiteY9260" fmla="*/ 356183 h 6839191"/>
              <a:gd name="connsiteX9261" fmla="*/ 2435372 w 12192439"/>
              <a:gd name="connsiteY9261" fmla="*/ 346227 h 6839191"/>
              <a:gd name="connsiteX9262" fmla="*/ 2472758 w 12192439"/>
              <a:gd name="connsiteY9262" fmla="*/ 348177 h 6839191"/>
              <a:gd name="connsiteX9263" fmla="*/ 2459111 w 12192439"/>
              <a:gd name="connsiteY9263" fmla="*/ 358259 h 6839191"/>
              <a:gd name="connsiteX9264" fmla="*/ 2419883 w 12192439"/>
              <a:gd name="connsiteY9264" fmla="*/ 355990 h 6839191"/>
              <a:gd name="connsiteX9265" fmla="*/ 2384582 w 12192439"/>
              <a:gd name="connsiteY9265" fmla="*/ 353776 h 6839191"/>
              <a:gd name="connsiteX9266" fmla="*/ 2395332 w 12192439"/>
              <a:gd name="connsiteY9266" fmla="*/ 343963 h 6839191"/>
              <a:gd name="connsiteX9267" fmla="*/ 2432081 w 12192439"/>
              <a:gd name="connsiteY9267" fmla="*/ 346045 h 6839191"/>
              <a:gd name="connsiteX9268" fmla="*/ 2419883 w 12192439"/>
              <a:gd name="connsiteY9268" fmla="*/ 355990 h 6839191"/>
              <a:gd name="connsiteX9269" fmla="*/ 2381400 w 12192439"/>
              <a:gd name="connsiteY9269" fmla="*/ 353566 h 6839191"/>
              <a:gd name="connsiteX9270" fmla="*/ 2346845 w 12192439"/>
              <a:gd name="connsiteY9270" fmla="*/ 351148 h 6839191"/>
              <a:gd name="connsiteX9271" fmla="*/ 2356082 w 12192439"/>
              <a:gd name="connsiteY9271" fmla="*/ 341492 h 6839191"/>
              <a:gd name="connsiteX9272" fmla="*/ 2392129 w 12192439"/>
              <a:gd name="connsiteY9272" fmla="*/ 343770 h 6839191"/>
              <a:gd name="connsiteX9273" fmla="*/ 2381400 w 12192439"/>
              <a:gd name="connsiteY9273" fmla="*/ 353566 h 6839191"/>
              <a:gd name="connsiteX9274" fmla="*/ 2343773 w 12192439"/>
              <a:gd name="connsiteY9274" fmla="*/ 350915 h 6839191"/>
              <a:gd name="connsiteX9275" fmla="*/ 2310030 w 12192439"/>
              <a:gd name="connsiteY9275" fmla="*/ 348223 h 6839191"/>
              <a:gd name="connsiteX9276" fmla="*/ 2317687 w 12192439"/>
              <a:gd name="connsiteY9276" fmla="*/ 338741 h 6839191"/>
              <a:gd name="connsiteX9277" fmla="*/ 2352966 w 12192439"/>
              <a:gd name="connsiteY9277" fmla="*/ 341277 h 6839191"/>
              <a:gd name="connsiteX9278" fmla="*/ 2343773 w 12192439"/>
              <a:gd name="connsiteY9278" fmla="*/ 350915 h 6839191"/>
              <a:gd name="connsiteX9279" fmla="*/ 2307068 w 12192439"/>
              <a:gd name="connsiteY9279" fmla="*/ 347958 h 6839191"/>
              <a:gd name="connsiteX9280" fmla="*/ 2274180 w 12192439"/>
              <a:gd name="connsiteY9280" fmla="*/ 344884 h 6839191"/>
              <a:gd name="connsiteX9281" fmla="*/ 2280214 w 12192439"/>
              <a:gd name="connsiteY9281" fmla="*/ 335641 h 6839191"/>
              <a:gd name="connsiteX9282" fmla="*/ 2314659 w 12192439"/>
              <a:gd name="connsiteY9282" fmla="*/ 338508 h 6839191"/>
              <a:gd name="connsiteX9283" fmla="*/ 2307068 w 12192439"/>
              <a:gd name="connsiteY9283" fmla="*/ 347958 h 6839191"/>
              <a:gd name="connsiteX9284" fmla="*/ 2271284 w 12192439"/>
              <a:gd name="connsiteY9284" fmla="*/ 344601 h 6839191"/>
              <a:gd name="connsiteX9285" fmla="*/ 2239252 w 12192439"/>
              <a:gd name="connsiteY9285" fmla="*/ 341062 h 6839191"/>
              <a:gd name="connsiteX9286" fmla="*/ 2243618 w 12192439"/>
              <a:gd name="connsiteY9286" fmla="*/ 332131 h 6839191"/>
              <a:gd name="connsiteX9287" fmla="*/ 2277251 w 12192439"/>
              <a:gd name="connsiteY9287" fmla="*/ 335384 h 6839191"/>
              <a:gd name="connsiteX9288" fmla="*/ 2271284 w 12192439"/>
              <a:gd name="connsiteY9288" fmla="*/ 344601 h 6839191"/>
              <a:gd name="connsiteX9289" fmla="*/ 2236422 w 12192439"/>
              <a:gd name="connsiteY9289" fmla="*/ 340731 h 6839191"/>
              <a:gd name="connsiteX9290" fmla="*/ 2217114 w 12192439"/>
              <a:gd name="connsiteY9290" fmla="*/ 338296 h 6839191"/>
              <a:gd name="connsiteX9291" fmla="*/ 2220340 w 12192439"/>
              <a:gd name="connsiteY9291" fmla="*/ 329601 h 6839191"/>
              <a:gd name="connsiteX9292" fmla="*/ 2240766 w 12192439"/>
              <a:gd name="connsiteY9292" fmla="*/ 331837 h 6839191"/>
              <a:gd name="connsiteX9293" fmla="*/ 2236422 w 12192439"/>
              <a:gd name="connsiteY9293" fmla="*/ 340731 h 6839191"/>
              <a:gd name="connsiteX9294" fmla="*/ 2214284 w 12192439"/>
              <a:gd name="connsiteY9294" fmla="*/ 337931 h 6839191"/>
              <a:gd name="connsiteX9295" fmla="*/ 2183799 w 12192439"/>
              <a:gd name="connsiteY9295" fmla="*/ 333471 h 6839191"/>
              <a:gd name="connsiteX9296" fmla="*/ 2185358 w 12192439"/>
              <a:gd name="connsiteY9296" fmla="*/ 325255 h 6839191"/>
              <a:gd name="connsiteX9297" fmla="*/ 2217487 w 12192439"/>
              <a:gd name="connsiteY9297" fmla="*/ 329281 h 6839191"/>
              <a:gd name="connsiteX9298" fmla="*/ 2214284 w 12192439"/>
              <a:gd name="connsiteY9298" fmla="*/ 337931 h 6839191"/>
              <a:gd name="connsiteX9299" fmla="*/ 2180946 w 12192439"/>
              <a:gd name="connsiteY9299" fmla="*/ 333026 h 6839191"/>
              <a:gd name="connsiteX9300" fmla="*/ 2159713 w 12192439"/>
              <a:gd name="connsiteY9300" fmla="*/ 329452 h 6839191"/>
              <a:gd name="connsiteX9301" fmla="*/ 2150498 w 12192439"/>
              <a:gd name="connsiteY9301" fmla="*/ 327797 h 6839191"/>
              <a:gd name="connsiteX9302" fmla="*/ 2150465 w 12192439"/>
              <a:gd name="connsiteY9302" fmla="*/ 320184 h 6839191"/>
              <a:gd name="connsiteX9303" fmla="*/ 2156878 w 12192439"/>
              <a:gd name="connsiteY9303" fmla="*/ 321174 h 6839191"/>
              <a:gd name="connsiteX9304" fmla="*/ 2182493 w 12192439"/>
              <a:gd name="connsiteY9304" fmla="*/ 324864 h 6839191"/>
              <a:gd name="connsiteX9305" fmla="*/ 2180946 w 12192439"/>
              <a:gd name="connsiteY9305" fmla="*/ 333026 h 6839191"/>
              <a:gd name="connsiteX9306" fmla="*/ 2147514 w 12192439"/>
              <a:gd name="connsiteY9306" fmla="*/ 327264 h 6839191"/>
              <a:gd name="connsiteX9307" fmla="*/ 2137595 w 12192439"/>
              <a:gd name="connsiteY9307" fmla="*/ 325485 h 6839191"/>
              <a:gd name="connsiteX9308" fmla="*/ 2116777 w 12192439"/>
              <a:gd name="connsiteY9308" fmla="*/ 321749 h 6839191"/>
              <a:gd name="connsiteX9309" fmla="*/ 2115287 w 12192439"/>
              <a:gd name="connsiteY9309" fmla="*/ 314769 h 6839191"/>
              <a:gd name="connsiteX9310" fmla="*/ 2147488 w 12192439"/>
              <a:gd name="connsiteY9310" fmla="*/ 319728 h 6839191"/>
              <a:gd name="connsiteX9311" fmla="*/ 2147514 w 12192439"/>
              <a:gd name="connsiteY9311" fmla="*/ 327264 h 6839191"/>
              <a:gd name="connsiteX9312" fmla="*/ 2113505 w 12192439"/>
              <a:gd name="connsiteY9312" fmla="*/ 321163 h 6839191"/>
              <a:gd name="connsiteX9313" fmla="*/ 2082533 w 12192439"/>
              <a:gd name="connsiteY9313" fmla="*/ 315645 h 6839191"/>
              <a:gd name="connsiteX9314" fmla="*/ 2079760 w 12192439"/>
              <a:gd name="connsiteY9314" fmla="*/ 309364 h 6839191"/>
              <a:gd name="connsiteX9315" fmla="*/ 2112040 w 12192439"/>
              <a:gd name="connsiteY9315" fmla="*/ 314271 h 6839191"/>
              <a:gd name="connsiteX9316" fmla="*/ 2113505 w 12192439"/>
              <a:gd name="connsiteY9316" fmla="*/ 321163 h 6839191"/>
              <a:gd name="connsiteX9317" fmla="*/ 2078768 w 12192439"/>
              <a:gd name="connsiteY9317" fmla="*/ 314980 h 6839191"/>
              <a:gd name="connsiteX9318" fmla="*/ 2032674 w 12192439"/>
              <a:gd name="connsiteY9318" fmla="*/ 306998 h 6839191"/>
              <a:gd name="connsiteX9319" fmla="*/ 2028971 w 12192439"/>
              <a:gd name="connsiteY9319" fmla="*/ 301880 h 6839191"/>
              <a:gd name="connsiteX9320" fmla="*/ 2076054 w 12192439"/>
              <a:gd name="connsiteY9320" fmla="*/ 308806 h 6839191"/>
              <a:gd name="connsiteX9321" fmla="*/ 2078768 w 12192439"/>
              <a:gd name="connsiteY9321" fmla="*/ 314980 h 6839191"/>
              <a:gd name="connsiteX9322" fmla="*/ 2028067 w 12192439"/>
              <a:gd name="connsiteY9322" fmla="*/ 306222 h 6839191"/>
              <a:gd name="connsiteX9323" fmla="*/ 1995668 w 12192439"/>
              <a:gd name="connsiteY9323" fmla="*/ 300923 h 6839191"/>
              <a:gd name="connsiteX9324" fmla="*/ 1991377 w 12192439"/>
              <a:gd name="connsiteY9324" fmla="*/ 296625 h 6839191"/>
              <a:gd name="connsiteX9325" fmla="*/ 2024478 w 12192439"/>
              <a:gd name="connsiteY9325" fmla="*/ 301235 h 6839191"/>
              <a:gd name="connsiteX9326" fmla="*/ 2028067 w 12192439"/>
              <a:gd name="connsiteY9326" fmla="*/ 306222 h 6839191"/>
              <a:gd name="connsiteX9327" fmla="*/ 1990021 w 12192439"/>
              <a:gd name="connsiteY9327" fmla="*/ 300030 h 6839191"/>
              <a:gd name="connsiteX9328" fmla="*/ 1958006 w 12192439"/>
              <a:gd name="connsiteY9328" fmla="*/ 295164 h 6839191"/>
              <a:gd name="connsiteX9329" fmla="*/ 1953447 w 12192439"/>
              <a:gd name="connsiteY9329" fmla="*/ 291651 h 6839191"/>
              <a:gd name="connsiteX9330" fmla="*/ 1985896 w 12192439"/>
              <a:gd name="connsiteY9330" fmla="*/ 295879 h 6839191"/>
              <a:gd name="connsiteX9331" fmla="*/ 1990021 w 12192439"/>
              <a:gd name="connsiteY9331" fmla="*/ 300030 h 6839191"/>
              <a:gd name="connsiteX9332" fmla="*/ 1951040 w 12192439"/>
              <a:gd name="connsiteY9332" fmla="*/ 294164 h 6839191"/>
              <a:gd name="connsiteX9333" fmla="*/ 1920278 w 12192439"/>
              <a:gd name="connsiteY9333" fmla="*/ 289940 h 6839191"/>
              <a:gd name="connsiteX9334" fmla="*/ 1915597 w 12192439"/>
              <a:gd name="connsiteY9334" fmla="*/ 287084 h 6839191"/>
              <a:gd name="connsiteX9335" fmla="*/ 1946683 w 12192439"/>
              <a:gd name="connsiteY9335" fmla="*/ 290809 h 6839191"/>
              <a:gd name="connsiteX9336" fmla="*/ 1951040 w 12192439"/>
              <a:gd name="connsiteY9336" fmla="*/ 294164 h 6839191"/>
              <a:gd name="connsiteX9337" fmla="*/ 1911621 w 12192439"/>
              <a:gd name="connsiteY9337" fmla="*/ 288817 h 6839191"/>
              <a:gd name="connsiteX9338" fmla="*/ 1899177 w 12192439"/>
              <a:gd name="connsiteY9338" fmla="*/ 287255 h 6839191"/>
              <a:gd name="connsiteX9339" fmla="*/ 1883040 w 12192439"/>
              <a:gd name="connsiteY9339" fmla="*/ 285284 h 6839191"/>
              <a:gd name="connsiteX9340" fmla="*/ 1878490 w 12192439"/>
              <a:gd name="connsiteY9340" fmla="*/ 283020 h 6839191"/>
              <a:gd name="connsiteX9341" fmla="*/ 1882671 w 12192439"/>
              <a:gd name="connsiteY9341" fmla="*/ 283457 h 6839191"/>
              <a:gd name="connsiteX9342" fmla="*/ 1907251 w 12192439"/>
              <a:gd name="connsiteY9342" fmla="*/ 286138 h 6839191"/>
              <a:gd name="connsiteX9343" fmla="*/ 1911621 w 12192439"/>
              <a:gd name="connsiteY9343" fmla="*/ 288817 h 6839191"/>
              <a:gd name="connsiteX9344" fmla="*/ 1872188 w 12192439"/>
              <a:gd name="connsiteY9344" fmla="*/ 283961 h 6839191"/>
              <a:gd name="connsiteX9345" fmla="*/ 1845867 w 12192439"/>
              <a:gd name="connsiteY9345" fmla="*/ 280760 h 6839191"/>
              <a:gd name="connsiteX9346" fmla="*/ 1842155 w 12192439"/>
              <a:gd name="connsiteY9346" fmla="*/ 279229 h 6839191"/>
              <a:gd name="connsiteX9347" fmla="*/ 1868134 w 12192439"/>
              <a:gd name="connsiteY9347" fmla="*/ 281941 h 6839191"/>
              <a:gd name="connsiteX9348" fmla="*/ 1872188 w 12192439"/>
              <a:gd name="connsiteY9348" fmla="*/ 283961 h 6839191"/>
              <a:gd name="connsiteX9349" fmla="*/ 1831957 w 12192439"/>
              <a:gd name="connsiteY9349" fmla="*/ 279071 h 6839191"/>
              <a:gd name="connsiteX9350" fmla="*/ 1808596 w 12192439"/>
              <a:gd name="connsiteY9350" fmla="*/ 276247 h 6839191"/>
              <a:gd name="connsiteX9351" fmla="*/ 1806527 w 12192439"/>
              <a:gd name="connsiteY9351" fmla="*/ 275530 h 6839191"/>
              <a:gd name="connsiteX9352" fmla="*/ 1829044 w 12192439"/>
              <a:gd name="connsiteY9352" fmla="*/ 277867 h 6839191"/>
              <a:gd name="connsiteX9353" fmla="*/ 1831957 w 12192439"/>
              <a:gd name="connsiteY9353" fmla="*/ 279071 h 6839191"/>
              <a:gd name="connsiteX9354" fmla="*/ 1828747 w 12192439"/>
              <a:gd name="connsiteY9354" fmla="*/ 283233 h 6839191"/>
              <a:gd name="connsiteX9355" fmla="*/ 1847572 w 12192439"/>
              <a:gd name="connsiteY9355" fmla="*/ 285517 h 6839191"/>
              <a:gd name="connsiteX9356" fmla="*/ 1849623 w 12192439"/>
              <a:gd name="connsiteY9356" fmla="*/ 286364 h 6839191"/>
              <a:gd name="connsiteX9357" fmla="*/ 1829697 w 12192439"/>
              <a:gd name="connsiteY9357" fmla="*/ 283562 h 6839191"/>
              <a:gd name="connsiteX9358" fmla="*/ 1828747 w 12192439"/>
              <a:gd name="connsiteY9358" fmla="*/ 283233 h 6839191"/>
              <a:gd name="connsiteX9359" fmla="*/ 1866126 w 12192439"/>
              <a:gd name="connsiteY9359" fmla="*/ 293163 h 6839191"/>
              <a:gd name="connsiteX9360" fmla="*/ 1866938 w 12192439"/>
              <a:gd name="connsiteY9360" fmla="*/ 293497 h 6839191"/>
              <a:gd name="connsiteX9361" fmla="*/ 1856977 w 12192439"/>
              <a:gd name="connsiteY9361" fmla="*/ 291869 h 6839191"/>
              <a:gd name="connsiteX9362" fmla="*/ 1866126 w 12192439"/>
              <a:gd name="connsiteY9362" fmla="*/ 293163 h 6839191"/>
              <a:gd name="connsiteX9363" fmla="*/ 1881155 w 12192439"/>
              <a:gd name="connsiteY9363" fmla="*/ 295289 h 6839191"/>
              <a:gd name="connsiteX9364" fmla="*/ 1900517 w 12192439"/>
              <a:gd name="connsiteY9364" fmla="*/ 298027 h 6839191"/>
              <a:gd name="connsiteX9365" fmla="*/ 1903431 w 12192439"/>
              <a:gd name="connsiteY9365" fmla="*/ 299466 h 6839191"/>
              <a:gd name="connsiteX9366" fmla="*/ 1883303 w 12192439"/>
              <a:gd name="connsiteY9366" fmla="*/ 296171 h 6839191"/>
              <a:gd name="connsiteX9367" fmla="*/ 1881155 w 12192439"/>
              <a:gd name="connsiteY9367" fmla="*/ 295289 h 6839191"/>
              <a:gd name="connsiteX9368" fmla="*/ 1912064 w 12192439"/>
              <a:gd name="connsiteY9368" fmla="*/ 299662 h 6839191"/>
              <a:gd name="connsiteX9369" fmla="*/ 1914583 w 12192439"/>
              <a:gd name="connsiteY9369" fmla="*/ 300017 h 6839191"/>
              <a:gd name="connsiteX9370" fmla="*/ 1935020 w 12192439"/>
              <a:gd name="connsiteY9370" fmla="*/ 303045 h 6839191"/>
              <a:gd name="connsiteX9371" fmla="*/ 1938752 w 12192439"/>
              <a:gd name="connsiteY9371" fmla="*/ 305296 h 6839191"/>
              <a:gd name="connsiteX9372" fmla="*/ 1931235 w 12192439"/>
              <a:gd name="connsiteY9372" fmla="*/ 304030 h 6839191"/>
              <a:gd name="connsiteX9373" fmla="*/ 1915798 w 12192439"/>
              <a:gd name="connsiteY9373" fmla="*/ 301496 h 6839191"/>
              <a:gd name="connsiteX9374" fmla="*/ 1912064 w 12192439"/>
              <a:gd name="connsiteY9374" fmla="*/ 299662 h 6839191"/>
              <a:gd name="connsiteX9375" fmla="*/ 1944294 w 12192439"/>
              <a:gd name="connsiteY9375" fmla="*/ 304491 h 6839191"/>
              <a:gd name="connsiteX9376" fmla="*/ 1970154 w 12192439"/>
              <a:gd name="connsiteY9376" fmla="*/ 308756 h 6839191"/>
              <a:gd name="connsiteX9377" fmla="*/ 1974147 w 12192439"/>
              <a:gd name="connsiteY9377" fmla="*/ 311753 h 6839191"/>
              <a:gd name="connsiteX9378" fmla="*/ 1948419 w 12192439"/>
              <a:gd name="connsiteY9378" fmla="*/ 306976 h 6839191"/>
              <a:gd name="connsiteX9379" fmla="*/ 1944294 w 12192439"/>
              <a:gd name="connsiteY9379" fmla="*/ 304491 h 6839191"/>
              <a:gd name="connsiteX9380" fmla="*/ 1982134 w 12192439"/>
              <a:gd name="connsiteY9380" fmla="*/ 317740 h 6839191"/>
              <a:gd name="connsiteX9381" fmla="*/ 1985721 w 12192439"/>
              <a:gd name="connsiteY9381" fmla="*/ 320412 h 6839191"/>
              <a:gd name="connsiteX9382" fmla="*/ 1962592 w 12192439"/>
              <a:gd name="connsiteY9382" fmla="*/ 315447 h 6839191"/>
              <a:gd name="connsiteX9383" fmla="*/ 1958954 w 12192439"/>
              <a:gd name="connsiteY9383" fmla="*/ 313273 h 6839191"/>
              <a:gd name="connsiteX9384" fmla="*/ 1982134 w 12192439"/>
              <a:gd name="connsiteY9384" fmla="*/ 317740 h 6839191"/>
              <a:gd name="connsiteX9385" fmla="*/ 1990122 w 12192439"/>
              <a:gd name="connsiteY9385" fmla="*/ 319364 h 6839191"/>
              <a:gd name="connsiteX9386" fmla="*/ 2015175 w 12192439"/>
              <a:gd name="connsiteY9386" fmla="*/ 324678 h 6839191"/>
              <a:gd name="connsiteX9387" fmla="*/ 2019063 w 12192439"/>
              <a:gd name="connsiteY9387" fmla="*/ 328377 h 6839191"/>
              <a:gd name="connsiteX9388" fmla="*/ 1994157 w 12192439"/>
              <a:gd name="connsiteY9388" fmla="*/ 322343 h 6839191"/>
              <a:gd name="connsiteX9389" fmla="*/ 1990122 w 12192439"/>
              <a:gd name="connsiteY9389" fmla="*/ 319364 h 6839191"/>
              <a:gd name="connsiteX9390" fmla="*/ 2025390 w 12192439"/>
              <a:gd name="connsiteY9390" fmla="*/ 334340 h 6839191"/>
              <a:gd name="connsiteX9391" fmla="*/ 2029054 w 12192439"/>
              <a:gd name="connsiteY9391" fmla="*/ 337765 h 6839191"/>
              <a:gd name="connsiteX9392" fmla="*/ 2006562 w 12192439"/>
              <a:gd name="connsiteY9392" fmla="*/ 331428 h 6839191"/>
              <a:gd name="connsiteX9393" fmla="*/ 2002871 w 12192439"/>
              <a:gd name="connsiteY9393" fmla="*/ 328747 h 6839191"/>
              <a:gd name="connsiteX9394" fmla="*/ 2025390 w 12192439"/>
              <a:gd name="connsiteY9394" fmla="*/ 334340 h 6839191"/>
              <a:gd name="connsiteX9395" fmla="*/ 2032198 w 12192439"/>
              <a:gd name="connsiteY9395" fmla="*/ 336091 h 6839191"/>
              <a:gd name="connsiteX9396" fmla="*/ 2055602 w 12192439"/>
              <a:gd name="connsiteY9396" fmla="*/ 342284 h 6839191"/>
              <a:gd name="connsiteX9397" fmla="*/ 2059375 w 12192439"/>
              <a:gd name="connsiteY9397" fmla="*/ 346942 h 6839191"/>
              <a:gd name="connsiteX9398" fmla="*/ 2036327 w 12192439"/>
              <a:gd name="connsiteY9398" fmla="*/ 339910 h 6839191"/>
              <a:gd name="connsiteX9399" fmla="*/ 2032198 w 12192439"/>
              <a:gd name="connsiteY9399" fmla="*/ 336091 h 6839191"/>
              <a:gd name="connsiteX9400" fmla="*/ 2064180 w 12192439"/>
              <a:gd name="connsiteY9400" fmla="*/ 352772 h 6839191"/>
              <a:gd name="connsiteX9401" fmla="*/ 2067982 w 12192439"/>
              <a:gd name="connsiteY9401" fmla="*/ 357296 h 6839191"/>
              <a:gd name="connsiteX9402" fmla="*/ 2047361 w 12192439"/>
              <a:gd name="connsiteY9402" fmla="*/ 349946 h 6839191"/>
              <a:gd name="connsiteX9403" fmla="*/ 2043363 w 12192439"/>
              <a:gd name="connsiteY9403" fmla="*/ 346343 h 6839191"/>
              <a:gd name="connsiteX9404" fmla="*/ 2064180 w 12192439"/>
              <a:gd name="connsiteY9404" fmla="*/ 352772 h 6839191"/>
              <a:gd name="connsiteX9405" fmla="*/ 2069983 w 12192439"/>
              <a:gd name="connsiteY9405" fmla="*/ 354597 h 6839191"/>
              <a:gd name="connsiteX9406" fmla="*/ 2089488 w 12192439"/>
              <a:gd name="connsiteY9406" fmla="*/ 360771 h 6839191"/>
              <a:gd name="connsiteX9407" fmla="*/ 2101173 w 12192439"/>
              <a:gd name="connsiteY9407" fmla="*/ 364474 h 6839191"/>
              <a:gd name="connsiteX9408" fmla="*/ 2103968 w 12192439"/>
              <a:gd name="connsiteY9408" fmla="*/ 370442 h 6839191"/>
              <a:gd name="connsiteX9409" fmla="*/ 2088086 w 12192439"/>
              <a:gd name="connsiteY9409" fmla="*/ 364634 h 6839191"/>
              <a:gd name="connsiteX9410" fmla="*/ 2074193 w 12192439"/>
              <a:gd name="connsiteY9410" fmla="*/ 359553 h 6839191"/>
              <a:gd name="connsiteX9411" fmla="*/ 2069983 w 12192439"/>
              <a:gd name="connsiteY9411" fmla="*/ 354597 h 6839191"/>
              <a:gd name="connsiteX9412" fmla="*/ 2110618 w 12192439"/>
              <a:gd name="connsiteY9412" fmla="*/ 377147 h 6839191"/>
              <a:gd name="connsiteX9413" fmla="*/ 2128532 w 12192439"/>
              <a:gd name="connsiteY9413" fmla="*/ 383562 h 6839191"/>
              <a:gd name="connsiteX9414" fmla="*/ 2130311 w 12192439"/>
              <a:gd name="connsiteY9414" fmla="*/ 390177 h 6839191"/>
              <a:gd name="connsiteX9415" fmla="*/ 2113543 w 12192439"/>
              <a:gd name="connsiteY9415" fmla="*/ 383290 h 6839191"/>
              <a:gd name="connsiteX9416" fmla="*/ 2110618 w 12192439"/>
              <a:gd name="connsiteY9416" fmla="*/ 377147 h 6839191"/>
              <a:gd name="connsiteX9417" fmla="*/ 2132047 w 12192439"/>
              <a:gd name="connsiteY9417" fmla="*/ 384806 h 6839191"/>
              <a:gd name="connsiteX9418" fmla="*/ 2150250 w 12192439"/>
              <a:gd name="connsiteY9418" fmla="*/ 391129 h 6839191"/>
              <a:gd name="connsiteX9419" fmla="*/ 2150838 w 12192439"/>
              <a:gd name="connsiteY9419" fmla="*/ 398310 h 6839191"/>
              <a:gd name="connsiteX9420" fmla="*/ 2133894 w 12192439"/>
              <a:gd name="connsiteY9420" fmla="*/ 391623 h 6839191"/>
              <a:gd name="connsiteX9421" fmla="*/ 2132047 w 12192439"/>
              <a:gd name="connsiteY9421" fmla="*/ 384806 h 6839191"/>
              <a:gd name="connsiteX9422" fmla="*/ 2151218 w 12192439"/>
              <a:gd name="connsiteY9422" fmla="*/ 402683 h 6839191"/>
              <a:gd name="connsiteX9423" fmla="*/ 2151887 w 12192439"/>
              <a:gd name="connsiteY9423" fmla="*/ 409725 h 6839191"/>
              <a:gd name="connsiteX9424" fmla="*/ 2137093 w 12192439"/>
              <a:gd name="connsiteY9424" fmla="*/ 403117 h 6839191"/>
              <a:gd name="connsiteX9425" fmla="*/ 2135204 w 12192439"/>
              <a:gd name="connsiteY9425" fmla="*/ 396397 h 6839191"/>
              <a:gd name="connsiteX9426" fmla="*/ 2151218 w 12192439"/>
              <a:gd name="connsiteY9426" fmla="*/ 402683 h 6839191"/>
              <a:gd name="connsiteX9427" fmla="*/ 2154318 w 12192439"/>
              <a:gd name="connsiteY9427" fmla="*/ 403874 h 6839191"/>
              <a:gd name="connsiteX9428" fmla="*/ 2170736 w 12192439"/>
              <a:gd name="connsiteY9428" fmla="*/ 410046 h 6839191"/>
              <a:gd name="connsiteX9429" fmla="*/ 2170174 w 12192439"/>
              <a:gd name="connsiteY9429" fmla="*/ 417507 h 6839191"/>
              <a:gd name="connsiteX9430" fmla="*/ 2155011 w 12192439"/>
              <a:gd name="connsiteY9430" fmla="*/ 411090 h 6839191"/>
              <a:gd name="connsiteX9431" fmla="*/ 2154318 w 12192439"/>
              <a:gd name="connsiteY9431" fmla="*/ 403874 h 6839191"/>
              <a:gd name="connsiteX9432" fmla="*/ 2173548 w 12192439"/>
              <a:gd name="connsiteY9432" fmla="*/ 411048 h 6839191"/>
              <a:gd name="connsiteX9433" fmla="*/ 2190464 w 12192439"/>
              <a:gd name="connsiteY9433" fmla="*/ 416665 h 6839191"/>
              <a:gd name="connsiteX9434" fmla="*/ 2188592 w 12192439"/>
              <a:gd name="connsiteY9434" fmla="*/ 424631 h 6839191"/>
              <a:gd name="connsiteX9435" fmla="*/ 2174626 w 12192439"/>
              <a:gd name="connsiteY9435" fmla="*/ 419344 h 6839191"/>
              <a:gd name="connsiteX9436" fmla="*/ 2172976 w 12192439"/>
              <a:gd name="connsiteY9436" fmla="*/ 418664 h 6839191"/>
              <a:gd name="connsiteX9437" fmla="*/ 2173548 w 12192439"/>
              <a:gd name="connsiteY9437" fmla="*/ 411048 h 6839191"/>
              <a:gd name="connsiteX9438" fmla="*/ 2190370 w 12192439"/>
              <a:gd name="connsiteY9438" fmla="*/ 429309 h 6839191"/>
              <a:gd name="connsiteX9439" fmla="*/ 2204236 w 12192439"/>
              <a:gd name="connsiteY9439" fmla="*/ 433785 h 6839191"/>
              <a:gd name="connsiteX9440" fmla="*/ 2202458 w 12192439"/>
              <a:gd name="connsiteY9440" fmla="*/ 442260 h 6839191"/>
              <a:gd name="connsiteX9441" fmla="*/ 2188652 w 12192439"/>
              <a:gd name="connsiteY9441" fmla="*/ 437188 h 6839191"/>
              <a:gd name="connsiteX9442" fmla="*/ 2190370 w 12192439"/>
              <a:gd name="connsiteY9442" fmla="*/ 429309 h 6839191"/>
              <a:gd name="connsiteX9443" fmla="*/ 2206824 w 12192439"/>
              <a:gd name="connsiteY9443" fmla="*/ 434542 h 6839191"/>
              <a:gd name="connsiteX9444" fmla="*/ 2223521 w 12192439"/>
              <a:gd name="connsiteY9444" fmla="*/ 439140 h 6839191"/>
              <a:gd name="connsiteX9445" fmla="*/ 2220274 w 12192439"/>
              <a:gd name="connsiteY9445" fmla="*/ 447881 h 6839191"/>
              <a:gd name="connsiteX9446" fmla="*/ 2205026 w 12192439"/>
              <a:gd name="connsiteY9446" fmla="*/ 443140 h 6839191"/>
              <a:gd name="connsiteX9447" fmla="*/ 2206824 w 12192439"/>
              <a:gd name="connsiteY9447" fmla="*/ 434542 h 6839191"/>
              <a:gd name="connsiteX9448" fmla="*/ 2214284 w 12192439"/>
              <a:gd name="connsiteY9448" fmla="*/ 463322 h 6839191"/>
              <a:gd name="connsiteX9449" fmla="*/ 2210269 w 12192439"/>
              <a:gd name="connsiteY9449" fmla="*/ 471273 h 6839191"/>
              <a:gd name="connsiteX9450" fmla="*/ 2198005 w 12192439"/>
              <a:gd name="connsiteY9450" fmla="*/ 466232 h 6839191"/>
              <a:gd name="connsiteX9451" fmla="*/ 2200945 w 12192439"/>
              <a:gd name="connsiteY9451" fmla="*/ 458579 h 6839191"/>
              <a:gd name="connsiteX9452" fmla="*/ 2214284 w 12192439"/>
              <a:gd name="connsiteY9452" fmla="*/ 463322 h 6839191"/>
              <a:gd name="connsiteX9453" fmla="*/ 2216785 w 12192439"/>
              <a:gd name="connsiteY9453" fmla="*/ 464119 h 6839191"/>
              <a:gd name="connsiteX9454" fmla="*/ 2231134 w 12192439"/>
              <a:gd name="connsiteY9454" fmla="*/ 468491 h 6839191"/>
              <a:gd name="connsiteX9455" fmla="*/ 2226044 w 12192439"/>
              <a:gd name="connsiteY9455" fmla="*/ 476837 h 6839191"/>
              <a:gd name="connsiteX9456" fmla="*/ 2212726 w 12192439"/>
              <a:gd name="connsiteY9456" fmla="*/ 472190 h 6839191"/>
              <a:gd name="connsiteX9457" fmla="*/ 2216785 w 12192439"/>
              <a:gd name="connsiteY9457" fmla="*/ 464119 h 6839191"/>
              <a:gd name="connsiteX9458" fmla="*/ 2233635 w 12192439"/>
              <a:gd name="connsiteY9458" fmla="*/ 469178 h 6839191"/>
              <a:gd name="connsiteX9459" fmla="*/ 2248993 w 12192439"/>
              <a:gd name="connsiteY9459" fmla="*/ 473204 h 6839191"/>
              <a:gd name="connsiteX9460" fmla="*/ 2242872 w 12192439"/>
              <a:gd name="connsiteY9460" fmla="*/ 481916 h 6839191"/>
              <a:gd name="connsiteX9461" fmla="*/ 2228501 w 12192439"/>
              <a:gd name="connsiteY9461" fmla="*/ 477623 h 6839191"/>
              <a:gd name="connsiteX9462" fmla="*/ 2233635 w 12192439"/>
              <a:gd name="connsiteY9462" fmla="*/ 469178 h 6839191"/>
              <a:gd name="connsiteX9463" fmla="*/ 2239274 w 12192439"/>
              <a:gd name="connsiteY9463" fmla="*/ 490712 h 6839191"/>
              <a:gd name="connsiteX9464" fmla="*/ 2243091 w 12192439"/>
              <a:gd name="connsiteY9464" fmla="*/ 485659 h 6839191"/>
              <a:gd name="connsiteX9465" fmla="*/ 2258296 w 12192439"/>
              <a:gd name="connsiteY9465" fmla="*/ 489613 h 6839191"/>
              <a:gd name="connsiteX9466" fmla="*/ 2252416 w 12192439"/>
              <a:gd name="connsiteY9466" fmla="*/ 496463 h 6839191"/>
              <a:gd name="connsiteX9467" fmla="*/ 2250880 w 12192439"/>
              <a:gd name="connsiteY9467" fmla="*/ 498248 h 6839191"/>
              <a:gd name="connsiteX9468" fmla="*/ 2236772 w 12192439"/>
              <a:gd name="connsiteY9468" fmla="*/ 494043 h 6839191"/>
              <a:gd name="connsiteX9469" fmla="*/ 2239274 w 12192439"/>
              <a:gd name="connsiteY9469" fmla="*/ 490712 h 6839191"/>
              <a:gd name="connsiteX9470" fmla="*/ 2248379 w 12192439"/>
              <a:gd name="connsiteY9470" fmla="*/ 501138 h 6839191"/>
              <a:gd name="connsiteX9471" fmla="*/ 2241336 w 12192439"/>
              <a:gd name="connsiteY9471" fmla="*/ 509447 h 6839191"/>
              <a:gd name="connsiteX9472" fmla="*/ 2228633 w 12192439"/>
              <a:gd name="connsiteY9472" fmla="*/ 505012 h 6839191"/>
              <a:gd name="connsiteX9473" fmla="*/ 2234557 w 12192439"/>
              <a:gd name="connsiteY9473" fmla="*/ 496961 h 6839191"/>
              <a:gd name="connsiteX9474" fmla="*/ 2248379 w 12192439"/>
              <a:gd name="connsiteY9474" fmla="*/ 501138 h 6839191"/>
              <a:gd name="connsiteX9475" fmla="*/ 2250836 w 12192439"/>
              <a:gd name="connsiteY9475" fmla="*/ 501816 h 6839191"/>
              <a:gd name="connsiteX9476" fmla="*/ 2265821 w 12192439"/>
              <a:gd name="connsiteY9476" fmla="*/ 505719 h 6839191"/>
              <a:gd name="connsiteX9477" fmla="*/ 2257571 w 12192439"/>
              <a:gd name="connsiteY9477" fmla="*/ 514355 h 6839191"/>
              <a:gd name="connsiteX9478" fmla="*/ 2243705 w 12192439"/>
              <a:gd name="connsiteY9478" fmla="*/ 510199 h 6839191"/>
              <a:gd name="connsiteX9479" fmla="*/ 2250836 w 12192439"/>
              <a:gd name="connsiteY9479" fmla="*/ 501816 h 6839191"/>
              <a:gd name="connsiteX9480" fmla="*/ 2254983 w 12192439"/>
              <a:gd name="connsiteY9480" fmla="*/ 517115 h 6839191"/>
              <a:gd name="connsiteX9481" fmla="*/ 2247369 w 12192439"/>
              <a:gd name="connsiteY9481" fmla="*/ 525469 h 6839191"/>
              <a:gd name="connsiteX9482" fmla="*/ 2234908 w 12192439"/>
              <a:gd name="connsiteY9482" fmla="*/ 521083 h 6839191"/>
              <a:gd name="connsiteX9483" fmla="*/ 2241402 w 12192439"/>
              <a:gd name="connsiteY9483" fmla="*/ 512985 h 6839191"/>
              <a:gd name="connsiteX9484" fmla="*/ 2254983 w 12192439"/>
              <a:gd name="connsiteY9484" fmla="*/ 517115 h 6839191"/>
              <a:gd name="connsiteX9485" fmla="*/ 2257374 w 12192439"/>
              <a:gd name="connsiteY9485" fmla="*/ 517775 h 6839191"/>
              <a:gd name="connsiteX9486" fmla="*/ 2272118 w 12192439"/>
              <a:gd name="connsiteY9486" fmla="*/ 521647 h 6839191"/>
              <a:gd name="connsiteX9487" fmla="*/ 2263276 w 12192439"/>
              <a:gd name="connsiteY9487" fmla="*/ 530311 h 6839191"/>
              <a:gd name="connsiteX9488" fmla="*/ 2249629 w 12192439"/>
              <a:gd name="connsiteY9488" fmla="*/ 526200 h 6839191"/>
              <a:gd name="connsiteX9489" fmla="*/ 2257374 w 12192439"/>
              <a:gd name="connsiteY9489" fmla="*/ 517775 h 6839191"/>
              <a:gd name="connsiteX9490" fmla="*/ 2260665 w 12192439"/>
              <a:gd name="connsiteY9490" fmla="*/ 532944 h 6839191"/>
              <a:gd name="connsiteX9491" fmla="*/ 2252745 w 12192439"/>
              <a:gd name="connsiteY9491" fmla="*/ 541209 h 6839191"/>
              <a:gd name="connsiteX9492" fmla="*/ 2240414 w 12192439"/>
              <a:gd name="connsiteY9492" fmla="*/ 536880 h 6839191"/>
              <a:gd name="connsiteX9493" fmla="*/ 2247260 w 12192439"/>
              <a:gd name="connsiteY9493" fmla="*/ 528861 h 6839191"/>
              <a:gd name="connsiteX9494" fmla="*/ 2260665 w 12192439"/>
              <a:gd name="connsiteY9494" fmla="*/ 532944 h 6839191"/>
              <a:gd name="connsiteX9495" fmla="*/ 2262969 w 12192439"/>
              <a:gd name="connsiteY9495" fmla="*/ 533616 h 6839191"/>
              <a:gd name="connsiteX9496" fmla="*/ 2277537 w 12192439"/>
              <a:gd name="connsiteY9496" fmla="*/ 537440 h 6839191"/>
              <a:gd name="connsiteX9497" fmla="*/ 2268366 w 12192439"/>
              <a:gd name="connsiteY9497" fmla="*/ 546003 h 6839191"/>
              <a:gd name="connsiteX9498" fmla="*/ 2254961 w 12192439"/>
              <a:gd name="connsiteY9498" fmla="*/ 541940 h 6839191"/>
              <a:gd name="connsiteX9499" fmla="*/ 2262969 w 12192439"/>
              <a:gd name="connsiteY9499" fmla="*/ 533616 h 6839191"/>
              <a:gd name="connsiteX9500" fmla="*/ 2265755 w 12192439"/>
              <a:gd name="connsiteY9500" fmla="*/ 548539 h 6839191"/>
              <a:gd name="connsiteX9501" fmla="*/ 2257308 w 12192439"/>
              <a:gd name="connsiteY9501" fmla="*/ 557021 h 6839191"/>
              <a:gd name="connsiteX9502" fmla="*/ 2245329 w 12192439"/>
              <a:gd name="connsiteY9502" fmla="*/ 552719 h 6839191"/>
              <a:gd name="connsiteX9503" fmla="*/ 2252613 w 12192439"/>
              <a:gd name="connsiteY9503" fmla="*/ 544485 h 6839191"/>
              <a:gd name="connsiteX9504" fmla="*/ 2265755 w 12192439"/>
              <a:gd name="connsiteY9504" fmla="*/ 548539 h 6839191"/>
              <a:gd name="connsiteX9505" fmla="*/ 2267993 w 12192439"/>
              <a:gd name="connsiteY9505" fmla="*/ 549175 h 6839191"/>
              <a:gd name="connsiteX9506" fmla="*/ 2282342 w 12192439"/>
              <a:gd name="connsiteY9506" fmla="*/ 553010 h 6839191"/>
              <a:gd name="connsiteX9507" fmla="*/ 2272622 w 12192439"/>
              <a:gd name="connsiteY9507" fmla="*/ 561791 h 6839191"/>
              <a:gd name="connsiteX9508" fmla="*/ 2259458 w 12192439"/>
              <a:gd name="connsiteY9508" fmla="*/ 557714 h 6839191"/>
              <a:gd name="connsiteX9509" fmla="*/ 2267993 w 12192439"/>
              <a:gd name="connsiteY9509" fmla="*/ 549175 h 6839191"/>
              <a:gd name="connsiteX9510" fmla="*/ 2270033 w 12192439"/>
              <a:gd name="connsiteY9510" fmla="*/ 564215 h 6839191"/>
              <a:gd name="connsiteX9511" fmla="*/ 2261323 w 12192439"/>
              <a:gd name="connsiteY9511" fmla="*/ 572732 h 6839191"/>
              <a:gd name="connsiteX9512" fmla="*/ 2249498 w 12192439"/>
              <a:gd name="connsiteY9512" fmla="*/ 568454 h 6839191"/>
              <a:gd name="connsiteX9513" fmla="*/ 2257089 w 12192439"/>
              <a:gd name="connsiteY9513" fmla="*/ 560161 h 6839191"/>
              <a:gd name="connsiteX9514" fmla="*/ 2270033 w 12192439"/>
              <a:gd name="connsiteY9514" fmla="*/ 564215 h 6839191"/>
              <a:gd name="connsiteX9515" fmla="*/ 2259042 w 12192439"/>
              <a:gd name="connsiteY9515" fmla="*/ 575073 h 6839191"/>
              <a:gd name="connsiteX9516" fmla="*/ 2251319 w 12192439"/>
              <a:gd name="connsiteY9516" fmla="*/ 583340 h 6839191"/>
              <a:gd name="connsiteX9517" fmla="*/ 2240809 w 12192439"/>
              <a:gd name="connsiteY9517" fmla="*/ 578856 h 6839191"/>
              <a:gd name="connsiteX9518" fmla="*/ 2247435 w 12192439"/>
              <a:gd name="connsiteY9518" fmla="*/ 570832 h 6839191"/>
              <a:gd name="connsiteX9519" fmla="*/ 2259042 w 12192439"/>
              <a:gd name="connsiteY9519" fmla="*/ 575073 h 6839191"/>
              <a:gd name="connsiteX9520" fmla="*/ 2261038 w 12192439"/>
              <a:gd name="connsiteY9520" fmla="*/ 575771 h 6839191"/>
              <a:gd name="connsiteX9521" fmla="*/ 2273785 w 12192439"/>
              <a:gd name="connsiteY9521" fmla="*/ 579808 h 6839191"/>
              <a:gd name="connsiteX9522" fmla="*/ 2264812 w 12192439"/>
              <a:gd name="connsiteY9522" fmla="*/ 588384 h 6839191"/>
              <a:gd name="connsiteX9523" fmla="*/ 2253205 w 12192439"/>
              <a:gd name="connsiteY9523" fmla="*/ 584099 h 6839191"/>
              <a:gd name="connsiteX9524" fmla="*/ 2261038 w 12192439"/>
              <a:gd name="connsiteY9524" fmla="*/ 575771 h 6839191"/>
              <a:gd name="connsiteX9525" fmla="*/ 2275826 w 12192439"/>
              <a:gd name="connsiteY9525" fmla="*/ 580411 h 6839191"/>
              <a:gd name="connsiteX9526" fmla="*/ 2289823 w 12192439"/>
              <a:gd name="connsiteY9526" fmla="*/ 584264 h 6839191"/>
              <a:gd name="connsiteX9527" fmla="*/ 2279577 w 12192439"/>
              <a:gd name="connsiteY9527" fmla="*/ 593141 h 6839191"/>
              <a:gd name="connsiteX9528" fmla="*/ 2266742 w 12192439"/>
              <a:gd name="connsiteY9528" fmla="*/ 589040 h 6839191"/>
              <a:gd name="connsiteX9529" fmla="*/ 2275826 w 12192439"/>
              <a:gd name="connsiteY9529" fmla="*/ 580411 h 6839191"/>
              <a:gd name="connsiteX9530" fmla="*/ 2279029 w 12192439"/>
              <a:gd name="connsiteY9530" fmla="*/ 595958 h 6839191"/>
              <a:gd name="connsiteX9531" fmla="*/ 2434495 w 12192439"/>
              <a:gd name="connsiteY9531" fmla="*/ 623093 h 6839191"/>
              <a:gd name="connsiteX9532" fmla="*/ 2439102 w 12192439"/>
              <a:gd name="connsiteY9532" fmla="*/ 623626 h 6839191"/>
              <a:gd name="connsiteX9533" fmla="*/ 2835600 w 12192439"/>
              <a:gd name="connsiteY9533" fmla="*/ 654976 h 6839191"/>
              <a:gd name="connsiteX9534" fmla="*/ 3361433 w 12192439"/>
              <a:gd name="connsiteY9534" fmla="*/ 665591 h 6839191"/>
              <a:gd name="connsiteX9535" fmla="*/ 3730660 w 12192439"/>
              <a:gd name="connsiteY9535" fmla="*/ 670768 h 6839191"/>
              <a:gd name="connsiteX9536" fmla="*/ 4417730 w 12192439"/>
              <a:gd name="connsiteY9536" fmla="*/ 703648 h 6839191"/>
              <a:gd name="connsiteX9537" fmla="*/ 4440679 w 12192439"/>
              <a:gd name="connsiteY9537" fmla="*/ 705521 h 6839191"/>
              <a:gd name="connsiteX9538" fmla="*/ 4535349 w 12192439"/>
              <a:gd name="connsiteY9538" fmla="*/ 713463 h 6839191"/>
              <a:gd name="connsiteX9539" fmla="*/ 4933690 w 12192439"/>
              <a:gd name="connsiteY9539" fmla="*/ 782010 h 6839191"/>
              <a:gd name="connsiteX9540" fmla="*/ 5015548 w 12192439"/>
              <a:gd name="connsiteY9540" fmla="*/ 816449 h 6839191"/>
              <a:gd name="connsiteX9541" fmla="*/ 5082114 w 12192439"/>
              <a:gd name="connsiteY9541" fmla="*/ 1004812 h 6839191"/>
              <a:gd name="connsiteX9542" fmla="*/ 4947710 w 12192439"/>
              <a:gd name="connsiteY9542" fmla="*/ 1178749 h 6839191"/>
              <a:gd name="connsiteX9543" fmla="*/ 4688249 w 12192439"/>
              <a:gd name="connsiteY9543" fmla="*/ 1357746 h 6839191"/>
              <a:gd name="connsiteX9544" fmla="*/ 4671224 w 12192439"/>
              <a:gd name="connsiteY9544" fmla="*/ 1368187 h 6839191"/>
              <a:gd name="connsiteX9545" fmla="*/ 3914867 w 12192439"/>
              <a:gd name="connsiteY9545" fmla="*/ 1792860 h 6839191"/>
              <a:gd name="connsiteX9546" fmla="*/ 3551082 w 12192439"/>
              <a:gd name="connsiteY9546" fmla="*/ 1989951 h 6839191"/>
              <a:gd name="connsiteX9547" fmla="*/ 2871867 w 12192439"/>
              <a:gd name="connsiteY9547" fmla="*/ 2387719 h 6839191"/>
              <a:gd name="connsiteX9548" fmla="*/ 2372098 w 12192439"/>
              <a:gd name="connsiteY9548" fmla="*/ 2765677 h 6839191"/>
              <a:gd name="connsiteX9549" fmla="*/ 2319596 w 12192439"/>
              <a:gd name="connsiteY9549" fmla="*/ 2762935 h 6839191"/>
              <a:gd name="connsiteX9550" fmla="*/ 2846767 w 12192439"/>
              <a:gd name="connsiteY9550" fmla="*/ 2367008 h 6839191"/>
              <a:gd name="connsiteX9551" fmla="*/ 3520322 w 12192439"/>
              <a:gd name="connsiteY9551" fmla="*/ 1979426 h 6839191"/>
              <a:gd name="connsiteX9552" fmla="*/ 3873094 w 12192439"/>
              <a:gd name="connsiteY9552" fmla="*/ 1790655 h 6839191"/>
              <a:gd name="connsiteX9553" fmla="*/ 4629274 w 12192439"/>
              <a:gd name="connsiteY9553" fmla="*/ 1370704 h 6839191"/>
              <a:gd name="connsiteX9554" fmla="*/ 4643733 w 12192439"/>
              <a:gd name="connsiteY9554" fmla="*/ 1361906 h 6839191"/>
              <a:gd name="connsiteX9555" fmla="*/ 4903611 w 12192439"/>
              <a:gd name="connsiteY9555" fmla="*/ 1184792 h 6839191"/>
              <a:gd name="connsiteX9556" fmla="*/ 5041108 w 12192439"/>
              <a:gd name="connsiteY9556" fmla="*/ 1014248 h 6839191"/>
              <a:gd name="connsiteX9557" fmla="*/ 4981804 w 12192439"/>
              <a:gd name="connsiteY9557" fmla="*/ 822718 h 6839191"/>
              <a:gd name="connsiteX9558" fmla="*/ 4900605 w 12192439"/>
              <a:gd name="connsiteY9558" fmla="*/ 788199 h 6839191"/>
              <a:gd name="connsiteX9559" fmla="*/ 4506587 w 12192439"/>
              <a:gd name="connsiteY9559" fmla="*/ 721272 h 6839191"/>
              <a:gd name="connsiteX9560" fmla="*/ 4416677 w 12192439"/>
              <a:gd name="connsiteY9560" fmla="*/ 714058 h 6839191"/>
              <a:gd name="connsiteX9561" fmla="*/ 4390393 w 12192439"/>
              <a:gd name="connsiteY9561" fmla="*/ 712007 h 6839191"/>
              <a:gd name="connsiteX9562" fmla="*/ 3711770 w 12192439"/>
              <a:gd name="connsiteY9562" fmla="*/ 681697 h 6839191"/>
              <a:gd name="connsiteX9563" fmla="*/ 3355334 w 12192439"/>
              <a:gd name="connsiteY9563" fmla="*/ 677640 h 6839191"/>
              <a:gd name="connsiteX9564" fmla="*/ 2828119 w 12192439"/>
              <a:gd name="connsiteY9564" fmla="*/ 667903 h 6839191"/>
              <a:gd name="connsiteX9565" fmla="*/ 2436930 w 12192439"/>
              <a:gd name="connsiteY9565" fmla="*/ 636136 h 6839191"/>
              <a:gd name="connsiteX9566" fmla="*/ 2431357 w 12192439"/>
              <a:gd name="connsiteY9566" fmla="*/ 635467 h 6839191"/>
              <a:gd name="connsiteX9567" fmla="*/ 2269748 w 12192439"/>
              <a:gd name="connsiteY9567" fmla="*/ 604659 h 6839191"/>
              <a:gd name="connsiteX9568" fmla="*/ 2279029 w 12192439"/>
              <a:gd name="connsiteY9568" fmla="*/ 595958 h 6839191"/>
              <a:gd name="connsiteX9569" fmla="*/ 2873403 w 12192439"/>
              <a:gd name="connsiteY9569" fmla="*/ 2390176 h 6839191"/>
              <a:gd name="connsiteX9570" fmla="*/ 3552486 w 12192439"/>
              <a:gd name="connsiteY9570" fmla="*/ 1992469 h 6839191"/>
              <a:gd name="connsiteX9571" fmla="*/ 3916228 w 12192439"/>
              <a:gd name="connsiteY9571" fmla="*/ 1795399 h 6839191"/>
              <a:gd name="connsiteX9572" fmla="*/ 4672715 w 12192439"/>
              <a:gd name="connsiteY9572" fmla="*/ 1370642 h 6839191"/>
              <a:gd name="connsiteX9573" fmla="*/ 4689741 w 12192439"/>
              <a:gd name="connsiteY9573" fmla="*/ 1360201 h 6839191"/>
              <a:gd name="connsiteX9574" fmla="*/ 4949597 w 12192439"/>
              <a:gd name="connsiteY9574" fmla="*/ 1180930 h 6839191"/>
              <a:gd name="connsiteX9575" fmla="*/ 5084835 w 12192439"/>
              <a:gd name="connsiteY9575" fmla="*/ 1005777 h 6839191"/>
              <a:gd name="connsiteX9576" fmla="*/ 5016974 w 12192439"/>
              <a:gd name="connsiteY9576" fmla="*/ 813939 h 6839191"/>
              <a:gd name="connsiteX9577" fmla="*/ 4934590 w 12192439"/>
              <a:gd name="connsiteY9577" fmla="*/ 779268 h 6839191"/>
              <a:gd name="connsiteX9578" fmla="*/ 4535613 w 12192439"/>
              <a:gd name="connsiteY9578" fmla="*/ 710587 h 6839191"/>
              <a:gd name="connsiteX9579" fmla="*/ 4440898 w 12192439"/>
              <a:gd name="connsiteY9579" fmla="*/ 702645 h 6839191"/>
              <a:gd name="connsiteX9580" fmla="*/ 4417971 w 12192439"/>
              <a:gd name="connsiteY9580" fmla="*/ 700771 h 6839191"/>
              <a:gd name="connsiteX9581" fmla="*/ 3730726 w 12192439"/>
              <a:gd name="connsiteY9581" fmla="*/ 667883 h 6839191"/>
              <a:gd name="connsiteX9582" fmla="*/ 3361455 w 12192439"/>
              <a:gd name="connsiteY9582" fmla="*/ 662705 h 6839191"/>
              <a:gd name="connsiteX9583" fmla="*/ 2835732 w 12192439"/>
              <a:gd name="connsiteY9583" fmla="*/ 652093 h 6839191"/>
              <a:gd name="connsiteX9584" fmla="*/ 2439431 w 12192439"/>
              <a:gd name="connsiteY9584" fmla="*/ 620759 h 6839191"/>
              <a:gd name="connsiteX9585" fmla="*/ 2434824 w 12192439"/>
              <a:gd name="connsiteY9585" fmla="*/ 620228 h 6839191"/>
              <a:gd name="connsiteX9586" fmla="*/ 2281530 w 12192439"/>
              <a:gd name="connsiteY9586" fmla="*/ 593705 h 6839191"/>
              <a:gd name="connsiteX9587" fmla="*/ 2291885 w 12192439"/>
              <a:gd name="connsiteY9587" fmla="*/ 584788 h 6839191"/>
              <a:gd name="connsiteX9588" fmla="*/ 2438027 w 12192439"/>
              <a:gd name="connsiteY9588" fmla="*/ 607955 h 6839191"/>
              <a:gd name="connsiteX9589" fmla="*/ 2441603 w 12192439"/>
              <a:gd name="connsiteY9589" fmla="*/ 608352 h 6839191"/>
              <a:gd name="connsiteX9590" fmla="*/ 2843213 w 12192439"/>
              <a:gd name="connsiteY9590" fmla="*/ 639271 h 6839191"/>
              <a:gd name="connsiteX9591" fmla="*/ 3366896 w 12192439"/>
              <a:gd name="connsiteY9591" fmla="*/ 650711 h 6839191"/>
              <a:gd name="connsiteX9592" fmla="*/ 3749616 w 12192439"/>
              <a:gd name="connsiteY9592" fmla="*/ 657056 h 6839191"/>
              <a:gd name="connsiteX9593" fmla="*/ 4445286 w 12192439"/>
              <a:gd name="connsiteY9593" fmla="*/ 692511 h 6839191"/>
              <a:gd name="connsiteX9594" fmla="*/ 4464221 w 12192439"/>
              <a:gd name="connsiteY9594" fmla="*/ 694121 h 6839191"/>
              <a:gd name="connsiteX9595" fmla="*/ 4564376 w 12192439"/>
              <a:gd name="connsiteY9595" fmla="*/ 702875 h 6839191"/>
              <a:gd name="connsiteX9596" fmla="*/ 4967631 w 12192439"/>
              <a:gd name="connsiteY9596" fmla="*/ 773171 h 6839191"/>
              <a:gd name="connsiteX9597" fmla="*/ 5050674 w 12192439"/>
              <a:gd name="connsiteY9597" fmla="*/ 807763 h 6839191"/>
              <a:gd name="connsiteX9598" fmla="*/ 5125730 w 12192439"/>
              <a:gd name="connsiteY9598" fmla="*/ 996416 h 6839191"/>
              <a:gd name="connsiteX9599" fmla="*/ 4993630 w 12192439"/>
              <a:gd name="connsiteY9599" fmla="*/ 1174829 h 6839191"/>
              <a:gd name="connsiteX9600" fmla="*/ 4733862 w 12192439"/>
              <a:gd name="connsiteY9600" fmla="*/ 1356142 h 6839191"/>
              <a:gd name="connsiteX9601" fmla="*/ 4714620 w 12192439"/>
              <a:gd name="connsiteY9601" fmla="*/ 1368051 h 6839191"/>
              <a:gd name="connsiteX9602" fmla="*/ 3957826 w 12192439"/>
              <a:gd name="connsiteY9602" fmla="*/ 1797483 h 6839191"/>
              <a:gd name="connsiteX9603" fmla="*/ 3583180 w 12192439"/>
              <a:gd name="connsiteY9603" fmla="*/ 2002911 h 6839191"/>
              <a:gd name="connsiteX9604" fmla="*/ 2898436 w 12192439"/>
              <a:gd name="connsiteY9604" fmla="*/ 2410821 h 6839191"/>
              <a:gd name="connsiteX9605" fmla="*/ 2428922 w 12192439"/>
              <a:gd name="connsiteY9605" fmla="*/ 2767784 h 6839191"/>
              <a:gd name="connsiteX9606" fmla="*/ 2376047 w 12192439"/>
              <a:gd name="connsiteY9606" fmla="*/ 2765831 h 6839191"/>
              <a:gd name="connsiteX9607" fmla="*/ 2873403 w 12192439"/>
              <a:gd name="connsiteY9607" fmla="*/ 2390176 h 6839191"/>
              <a:gd name="connsiteX9608" fmla="*/ 2427189 w 12192439"/>
              <a:gd name="connsiteY9608" fmla="*/ 2769473 h 6839191"/>
              <a:gd name="connsiteX9609" fmla="*/ 2381466 w 12192439"/>
              <a:gd name="connsiteY9609" fmla="*/ 2814889 h 6839191"/>
              <a:gd name="connsiteX9610" fmla="*/ 2330675 w 12192439"/>
              <a:gd name="connsiteY9610" fmla="*/ 2811773 h 6839191"/>
              <a:gd name="connsiteX9611" fmla="*/ 2374357 w 12192439"/>
              <a:gd name="connsiteY9611" fmla="*/ 2767498 h 6839191"/>
              <a:gd name="connsiteX9612" fmla="*/ 2427189 w 12192439"/>
              <a:gd name="connsiteY9612" fmla="*/ 2769473 h 6839191"/>
              <a:gd name="connsiteX9613" fmla="*/ 2431336 w 12192439"/>
              <a:gd name="connsiteY9613" fmla="*/ 2769605 h 6839191"/>
              <a:gd name="connsiteX9614" fmla="*/ 2484518 w 12192439"/>
              <a:gd name="connsiteY9614" fmla="*/ 2770855 h 6839191"/>
              <a:gd name="connsiteX9615" fmla="*/ 2436667 w 12192439"/>
              <a:gd name="connsiteY9615" fmla="*/ 2817390 h 6839191"/>
              <a:gd name="connsiteX9616" fmla="*/ 2385437 w 12192439"/>
              <a:gd name="connsiteY9616" fmla="*/ 2815086 h 6839191"/>
              <a:gd name="connsiteX9617" fmla="*/ 2431336 w 12192439"/>
              <a:gd name="connsiteY9617" fmla="*/ 2769605 h 6839191"/>
              <a:gd name="connsiteX9618" fmla="*/ 2434934 w 12192439"/>
              <a:gd name="connsiteY9618" fmla="*/ 2819167 h 6839191"/>
              <a:gd name="connsiteX9619" fmla="*/ 2392370 w 12192439"/>
              <a:gd name="connsiteY9619" fmla="*/ 2863858 h 6839191"/>
              <a:gd name="connsiteX9620" fmla="*/ 2343181 w 12192439"/>
              <a:gd name="connsiteY9620" fmla="*/ 2860370 h 6839191"/>
              <a:gd name="connsiteX9621" fmla="*/ 2383726 w 12192439"/>
              <a:gd name="connsiteY9621" fmla="*/ 2816841 h 6839191"/>
              <a:gd name="connsiteX9622" fmla="*/ 2434934 w 12192439"/>
              <a:gd name="connsiteY9622" fmla="*/ 2819167 h 6839191"/>
              <a:gd name="connsiteX9623" fmla="*/ 2439102 w 12192439"/>
              <a:gd name="connsiteY9623" fmla="*/ 2819320 h 6839191"/>
              <a:gd name="connsiteX9624" fmla="*/ 2490990 w 12192439"/>
              <a:gd name="connsiteY9624" fmla="*/ 2820900 h 6839191"/>
              <a:gd name="connsiteX9625" fmla="*/ 2446233 w 12192439"/>
              <a:gd name="connsiteY9625" fmla="*/ 2866733 h 6839191"/>
              <a:gd name="connsiteX9626" fmla="*/ 2396319 w 12192439"/>
              <a:gd name="connsiteY9626" fmla="*/ 2864100 h 6839191"/>
              <a:gd name="connsiteX9627" fmla="*/ 2439102 w 12192439"/>
              <a:gd name="connsiteY9627" fmla="*/ 2819320 h 6839191"/>
              <a:gd name="connsiteX9628" fmla="*/ 2444456 w 12192439"/>
              <a:gd name="connsiteY9628" fmla="*/ 2868597 h 6839191"/>
              <a:gd name="connsiteX9629" fmla="*/ 2404701 w 12192439"/>
              <a:gd name="connsiteY9629" fmla="*/ 2912543 h 6839191"/>
              <a:gd name="connsiteX9630" fmla="*/ 2356981 w 12192439"/>
              <a:gd name="connsiteY9630" fmla="*/ 2908682 h 6839191"/>
              <a:gd name="connsiteX9631" fmla="*/ 2394630 w 12192439"/>
              <a:gd name="connsiteY9631" fmla="*/ 2865943 h 6839191"/>
              <a:gd name="connsiteX9632" fmla="*/ 2444456 w 12192439"/>
              <a:gd name="connsiteY9632" fmla="*/ 2868597 h 6839191"/>
              <a:gd name="connsiteX9633" fmla="*/ 2448471 w 12192439"/>
              <a:gd name="connsiteY9633" fmla="*/ 2868773 h 6839191"/>
              <a:gd name="connsiteX9634" fmla="*/ 2499042 w 12192439"/>
              <a:gd name="connsiteY9634" fmla="*/ 2870682 h 6839191"/>
              <a:gd name="connsiteX9635" fmla="*/ 2457071 w 12192439"/>
              <a:gd name="connsiteY9635" fmla="*/ 2915834 h 6839191"/>
              <a:gd name="connsiteX9636" fmla="*/ 2408628 w 12192439"/>
              <a:gd name="connsiteY9636" fmla="*/ 2912806 h 6839191"/>
              <a:gd name="connsiteX9637" fmla="*/ 2448471 w 12192439"/>
              <a:gd name="connsiteY9637" fmla="*/ 2868773 h 6839191"/>
              <a:gd name="connsiteX9638" fmla="*/ 2455338 w 12192439"/>
              <a:gd name="connsiteY9638" fmla="*/ 2917765 h 6839191"/>
              <a:gd name="connsiteX9639" fmla="*/ 2418215 w 12192439"/>
              <a:gd name="connsiteY9639" fmla="*/ 2961030 h 6839191"/>
              <a:gd name="connsiteX9640" fmla="*/ 2371900 w 12192439"/>
              <a:gd name="connsiteY9640" fmla="*/ 2956818 h 6839191"/>
              <a:gd name="connsiteX9641" fmla="*/ 2406982 w 12192439"/>
              <a:gd name="connsiteY9641" fmla="*/ 2914715 h 6839191"/>
              <a:gd name="connsiteX9642" fmla="*/ 2455338 w 12192439"/>
              <a:gd name="connsiteY9642" fmla="*/ 2917765 h 6839191"/>
              <a:gd name="connsiteX9643" fmla="*/ 2459550 w 12192439"/>
              <a:gd name="connsiteY9643" fmla="*/ 2917984 h 6839191"/>
              <a:gd name="connsiteX9644" fmla="*/ 2508410 w 12192439"/>
              <a:gd name="connsiteY9644" fmla="*/ 2920156 h 6839191"/>
              <a:gd name="connsiteX9645" fmla="*/ 2469138 w 12192439"/>
              <a:gd name="connsiteY9645" fmla="*/ 2964672 h 6839191"/>
              <a:gd name="connsiteX9646" fmla="*/ 2422187 w 12192439"/>
              <a:gd name="connsiteY9646" fmla="*/ 2961359 h 6839191"/>
              <a:gd name="connsiteX9647" fmla="*/ 2459550 w 12192439"/>
              <a:gd name="connsiteY9647" fmla="*/ 2917984 h 6839191"/>
              <a:gd name="connsiteX9648" fmla="*/ 2467449 w 12192439"/>
              <a:gd name="connsiteY9648" fmla="*/ 2966691 h 6839191"/>
              <a:gd name="connsiteX9649" fmla="*/ 2432761 w 12192439"/>
              <a:gd name="connsiteY9649" fmla="*/ 3009276 h 6839191"/>
              <a:gd name="connsiteX9650" fmla="*/ 2387807 w 12192439"/>
              <a:gd name="connsiteY9650" fmla="*/ 3004713 h 6839191"/>
              <a:gd name="connsiteX9651" fmla="*/ 2388816 w 12192439"/>
              <a:gd name="connsiteY9651" fmla="*/ 3003396 h 6839191"/>
              <a:gd name="connsiteX9652" fmla="*/ 2420541 w 12192439"/>
              <a:gd name="connsiteY9652" fmla="*/ 2963334 h 6839191"/>
              <a:gd name="connsiteX9653" fmla="*/ 2467449 w 12192439"/>
              <a:gd name="connsiteY9653" fmla="*/ 2966691 h 6839191"/>
              <a:gd name="connsiteX9654" fmla="*/ 2431160 w 12192439"/>
              <a:gd name="connsiteY9654" fmla="*/ 3011360 h 6839191"/>
              <a:gd name="connsiteX9655" fmla="*/ 2411348 w 12192439"/>
              <a:gd name="connsiteY9655" fmla="*/ 3037491 h 6839191"/>
              <a:gd name="connsiteX9656" fmla="*/ 2403932 w 12192439"/>
              <a:gd name="connsiteY9656" fmla="*/ 3047539 h 6839191"/>
              <a:gd name="connsiteX9657" fmla="*/ 2400685 w 12192439"/>
              <a:gd name="connsiteY9657" fmla="*/ 3051949 h 6839191"/>
              <a:gd name="connsiteX9658" fmla="*/ 2356564 w 12192439"/>
              <a:gd name="connsiteY9658" fmla="*/ 3045916 h 6839191"/>
              <a:gd name="connsiteX9659" fmla="*/ 2378702 w 12192439"/>
              <a:gd name="connsiteY9659" fmla="*/ 3016692 h 6839191"/>
              <a:gd name="connsiteX9660" fmla="*/ 2386249 w 12192439"/>
              <a:gd name="connsiteY9660" fmla="*/ 3006775 h 6839191"/>
              <a:gd name="connsiteX9661" fmla="*/ 2431160 w 12192439"/>
              <a:gd name="connsiteY9661" fmla="*/ 3011360 h 6839191"/>
              <a:gd name="connsiteX9662" fmla="*/ 2406653 w 12192439"/>
              <a:gd name="connsiteY9662" fmla="*/ 3049536 h 6839191"/>
              <a:gd name="connsiteX9663" fmla="*/ 2414069 w 12192439"/>
              <a:gd name="connsiteY9663" fmla="*/ 3039465 h 6839191"/>
              <a:gd name="connsiteX9664" fmla="*/ 2435131 w 12192439"/>
              <a:gd name="connsiteY9664" fmla="*/ 3011711 h 6839191"/>
              <a:gd name="connsiteX9665" fmla="*/ 2480700 w 12192439"/>
              <a:gd name="connsiteY9665" fmla="*/ 3015397 h 6839191"/>
              <a:gd name="connsiteX9666" fmla="*/ 2448273 w 12192439"/>
              <a:gd name="connsiteY9666" fmla="*/ 3057346 h 6839191"/>
              <a:gd name="connsiteX9667" fmla="*/ 2404503 w 12192439"/>
              <a:gd name="connsiteY9667" fmla="*/ 3052432 h 6839191"/>
              <a:gd name="connsiteX9668" fmla="*/ 2406653 w 12192439"/>
              <a:gd name="connsiteY9668" fmla="*/ 3049536 h 6839191"/>
              <a:gd name="connsiteX9669" fmla="*/ 2484891 w 12192439"/>
              <a:gd name="connsiteY9669" fmla="*/ 3015682 h 6839191"/>
              <a:gd name="connsiteX9670" fmla="*/ 2531118 w 12192439"/>
              <a:gd name="connsiteY9670" fmla="*/ 3018491 h 6839191"/>
              <a:gd name="connsiteX9671" fmla="*/ 2496650 w 12192439"/>
              <a:gd name="connsiteY9671" fmla="*/ 3061712 h 6839191"/>
              <a:gd name="connsiteX9672" fmla="*/ 2452310 w 12192439"/>
              <a:gd name="connsiteY9672" fmla="*/ 3057741 h 6839191"/>
              <a:gd name="connsiteX9673" fmla="*/ 2484891 w 12192439"/>
              <a:gd name="connsiteY9673" fmla="*/ 3015682 h 6839191"/>
              <a:gd name="connsiteX9674" fmla="*/ 2494983 w 12192439"/>
              <a:gd name="connsiteY9674" fmla="*/ 3063906 h 6839191"/>
              <a:gd name="connsiteX9675" fmla="*/ 2464728 w 12192439"/>
              <a:gd name="connsiteY9675" fmla="*/ 3105241 h 6839191"/>
              <a:gd name="connsiteX9676" fmla="*/ 2421879 w 12192439"/>
              <a:gd name="connsiteY9676" fmla="*/ 3099975 h 6839191"/>
              <a:gd name="connsiteX9677" fmla="*/ 2434934 w 12192439"/>
              <a:gd name="connsiteY9677" fmla="*/ 3081678 h 6839191"/>
              <a:gd name="connsiteX9678" fmla="*/ 2439300 w 12192439"/>
              <a:gd name="connsiteY9678" fmla="*/ 3075557 h 6839191"/>
              <a:gd name="connsiteX9679" fmla="*/ 2450686 w 12192439"/>
              <a:gd name="connsiteY9679" fmla="*/ 3059913 h 6839191"/>
              <a:gd name="connsiteX9680" fmla="*/ 2494983 w 12192439"/>
              <a:gd name="connsiteY9680" fmla="*/ 3063906 h 6839191"/>
              <a:gd name="connsiteX9681" fmla="*/ 2499196 w 12192439"/>
              <a:gd name="connsiteY9681" fmla="*/ 3064235 h 6839191"/>
              <a:gd name="connsiteX9682" fmla="*/ 2544216 w 12192439"/>
              <a:gd name="connsiteY9682" fmla="*/ 3067351 h 6839191"/>
              <a:gd name="connsiteX9683" fmla="*/ 2511899 w 12192439"/>
              <a:gd name="connsiteY9683" fmla="*/ 3109958 h 6839191"/>
              <a:gd name="connsiteX9684" fmla="*/ 2468765 w 12192439"/>
              <a:gd name="connsiteY9684" fmla="*/ 3105680 h 6839191"/>
              <a:gd name="connsiteX9685" fmla="*/ 2499196 w 12192439"/>
              <a:gd name="connsiteY9685" fmla="*/ 3064235 h 6839191"/>
              <a:gd name="connsiteX9686" fmla="*/ 2489805 w 12192439"/>
              <a:gd name="connsiteY9686" fmla="*/ 3147739 h 6839191"/>
              <a:gd name="connsiteX9687" fmla="*/ 2514488 w 12192439"/>
              <a:gd name="connsiteY9687" fmla="*/ 3112591 h 6839191"/>
              <a:gd name="connsiteX9688" fmla="*/ 2558324 w 12192439"/>
              <a:gd name="connsiteY9688" fmla="*/ 3116014 h 6839191"/>
              <a:gd name="connsiteX9689" fmla="*/ 2527959 w 12192439"/>
              <a:gd name="connsiteY9689" fmla="*/ 3158029 h 6839191"/>
              <a:gd name="connsiteX9690" fmla="*/ 2485944 w 12192439"/>
              <a:gd name="connsiteY9690" fmla="*/ 3153443 h 6839191"/>
              <a:gd name="connsiteX9691" fmla="*/ 2489805 w 12192439"/>
              <a:gd name="connsiteY9691" fmla="*/ 3147739 h 6839191"/>
              <a:gd name="connsiteX9692" fmla="*/ 2526313 w 12192439"/>
              <a:gd name="connsiteY9692" fmla="*/ 3160376 h 6839191"/>
              <a:gd name="connsiteX9693" fmla="*/ 2511921 w 12192439"/>
              <a:gd name="connsiteY9693" fmla="*/ 3181745 h 6839191"/>
              <a:gd name="connsiteX9694" fmla="*/ 2499635 w 12192439"/>
              <a:gd name="connsiteY9694" fmla="*/ 3200526 h 6839191"/>
              <a:gd name="connsiteX9695" fmla="*/ 2458585 w 12192439"/>
              <a:gd name="connsiteY9695" fmla="*/ 3194580 h 6839191"/>
              <a:gd name="connsiteX9696" fmla="*/ 2484364 w 12192439"/>
              <a:gd name="connsiteY9696" fmla="*/ 3155769 h 6839191"/>
              <a:gd name="connsiteX9697" fmla="*/ 2526313 w 12192439"/>
              <a:gd name="connsiteY9697" fmla="*/ 3160376 h 6839191"/>
              <a:gd name="connsiteX9698" fmla="*/ 2515036 w 12192439"/>
              <a:gd name="connsiteY9698" fmla="*/ 3183808 h 6839191"/>
              <a:gd name="connsiteX9699" fmla="*/ 2530592 w 12192439"/>
              <a:gd name="connsiteY9699" fmla="*/ 3160793 h 6839191"/>
              <a:gd name="connsiteX9700" fmla="*/ 2573243 w 12192439"/>
              <a:gd name="connsiteY9700" fmla="*/ 3164501 h 6839191"/>
              <a:gd name="connsiteX9701" fmla="*/ 2544765 w 12192439"/>
              <a:gd name="connsiteY9701" fmla="*/ 3205967 h 6839191"/>
              <a:gd name="connsiteX9702" fmla="*/ 2503759 w 12192439"/>
              <a:gd name="connsiteY9702" fmla="*/ 3201097 h 6839191"/>
              <a:gd name="connsiteX9703" fmla="*/ 2515036 w 12192439"/>
              <a:gd name="connsiteY9703" fmla="*/ 3183808 h 6839191"/>
              <a:gd name="connsiteX9704" fmla="*/ 2543163 w 12192439"/>
              <a:gd name="connsiteY9704" fmla="*/ 3208402 h 6839191"/>
              <a:gd name="connsiteX9705" fmla="*/ 2537064 w 12192439"/>
              <a:gd name="connsiteY9705" fmla="*/ 3217815 h 6839191"/>
              <a:gd name="connsiteX9706" fmla="*/ 2517976 w 12192439"/>
              <a:gd name="connsiteY9706" fmla="*/ 3247982 h 6839191"/>
              <a:gd name="connsiteX9707" fmla="*/ 2477980 w 12192439"/>
              <a:gd name="connsiteY9707" fmla="*/ 3241729 h 6839191"/>
              <a:gd name="connsiteX9708" fmla="*/ 2502201 w 12192439"/>
              <a:gd name="connsiteY9708" fmla="*/ 3203488 h 6839191"/>
              <a:gd name="connsiteX9709" fmla="*/ 2543163 w 12192439"/>
              <a:gd name="connsiteY9709" fmla="*/ 3208402 h 6839191"/>
              <a:gd name="connsiteX9710" fmla="*/ 2540289 w 12192439"/>
              <a:gd name="connsiteY9710" fmla="*/ 3219899 h 6839191"/>
              <a:gd name="connsiteX9711" fmla="*/ 2547463 w 12192439"/>
              <a:gd name="connsiteY9711" fmla="*/ 3208863 h 6839191"/>
              <a:gd name="connsiteX9712" fmla="*/ 2589040 w 12192439"/>
              <a:gd name="connsiteY9712" fmla="*/ 3212834 h 6839191"/>
              <a:gd name="connsiteX9713" fmla="*/ 2562273 w 12192439"/>
              <a:gd name="connsiteY9713" fmla="*/ 3253774 h 6839191"/>
              <a:gd name="connsiteX9714" fmla="*/ 2522145 w 12192439"/>
              <a:gd name="connsiteY9714" fmla="*/ 3248575 h 6839191"/>
              <a:gd name="connsiteX9715" fmla="*/ 2540289 w 12192439"/>
              <a:gd name="connsiteY9715" fmla="*/ 3219899 h 6839191"/>
              <a:gd name="connsiteX9716" fmla="*/ 2560715 w 12192439"/>
              <a:gd name="connsiteY9716" fmla="*/ 3256297 h 6839191"/>
              <a:gd name="connsiteX9717" fmla="*/ 2536866 w 12192439"/>
              <a:gd name="connsiteY9717" fmla="*/ 3295306 h 6839191"/>
              <a:gd name="connsiteX9718" fmla="*/ 2497835 w 12192439"/>
              <a:gd name="connsiteY9718" fmla="*/ 3288768 h 6839191"/>
              <a:gd name="connsiteX9719" fmla="*/ 2520587 w 12192439"/>
              <a:gd name="connsiteY9719" fmla="*/ 3251076 h 6839191"/>
              <a:gd name="connsiteX9720" fmla="*/ 2560715 w 12192439"/>
              <a:gd name="connsiteY9720" fmla="*/ 3256297 h 6839191"/>
              <a:gd name="connsiteX9721" fmla="*/ 2565037 w 12192439"/>
              <a:gd name="connsiteY9721" fmla="*/ 3256802 h 6839191"/>
              <a:gd name="connsiteX9722" fmla="*/ 2605538 w 12192439"/>
              <a:gd name="connsiteY9722" fmla="*/ 3261036 h 6839191"/>
              <a:gd name="connsiteX9723" fmla="*/ 2587350 w 12192439"/>
              <a:gd name="connsiteY9723" fmla="*/ 3289953 h 6839191"/>
              <a:gd name="connsiteX9724" fmla="*/ 2580395 w 12192439"/>
              <a:gd name="connsiteY9724" fmla="*/ 3301428 h 6839191"/>
              <a:gd name="connsiteX9725" fmla="*/ 2541079 w 12192439"/>
              <a:gd name="connsiteY9725" fmla="*/ 3295943 h 6839191"/>
              <a:gd name="connsiteX9726" fmla="*/ 2565037 w 12192439"/>
              <a:gd name="connsiteY9726" fmla="*/ 3256802 h 6839191"/>
              <a:gd name="connsiteX9727" fmla="*/ 2578837 w 12192439"/>
              <a:gd name="connsiteY9727" fmla="*/ 3304038 h 6839191"/>
              <a:gd name="connsiteX9728" fmla="*/ 2556371 w 12192439"/>
              <a:gd name="connsiteY9728" fmla="*/ 3342521 h 6839191"/>
              <a:gd name="connsiteX9729" fmla="*/ 2518239 w 12192439"/>
              <a:gd name="connsiteY9729" fmla="*/ 3335720 h 6839191"/>
              <a:gd name="connsiteX9730" fmla="*/ 2539543 w 12192439"/>
              <a:gd name="connsiteY9730" fmla="*/ 3298531 h 6839191"/>
              <a:gd name="connsiteX9731" fmla="*/ 2578837 w 12192439"/>
              <a:gd name="connsiteY9731" fmla="*/ 3304038 h 6839191"/>
              <a:gd name="connsiteX9732" fmla="*/ 2583203 w 12192439"/>
              <a:gd name="connsiteY9732" fmla="*/ 3304587 h 6839191"/>
              <a:gd name="connsiteX9733" fmla="*/ 2622739 w 12192439"/>
              <a:gd name="connsiteY9733" fmla="*/ 3309129 h 6839191"/>
              <a:gd name="connsiteX9734" fmla="*/ 2612471 w 12192439"/>
              <a:gd name="connsiteY9734" fmla="*/ 3326022 h 6839191"/>
              <a:gd name="connsiteX9735" fmla="*/ 2599022 w 12192439"/>
              <a:gd name="connsiteY9735" fmla="*/ 3348972 h 6839191"/>
              <a:gd name="connsiteX9736" fmla="*/ 2560605 w 12192439"/>
              <a:gd name="connsiteY9736" fmla="*/ 3343245 h 6839191"/>
              <a:gd name="connsiteX9737" fmla="*/ 2583203 w 12192439"/>
              <a:gd name="connsiteY9737" fmla="*/ 3304587 h 6839191"/>
              <a:gd name="connsiteX9738" fmla="*/ 2597464 w 12192439"/>
              <a:gd name="connsiteY9738" fmla="*/ 3351670 h 6839191"/>
              <a:gd name="connsiteX9739" fmla="*/ 2576270 w 12192439"/>
              <a:gd name="connsiteY9739" fmla="*/ 3389670 h 6839191"/>
              <a:gd name="connsiteX9740" fmla="*/ 2539280 w 12192439"/>
              <a:gd name="connsiteY9740" fmla="*/ 3382627 h 6839191"/>
              <a:gd name="connsiteX9741" fmla="*/ 2559114 w 12192439"/>
              <a:gd name="connsiteY9741" fmla="*/ 3345922 h 6839191"/>
              <a:gd name="connsiteX9742" fmla="*/ 2597464 w 12192439"/>
              <a:gd name="connsiteY9742" fmla="*/ 3351670 h 6839191"/>
              <a:gd name="connsiteX9743" fmla="*/ 2601874 w 12192439"/>
              <a:gd name="connsiteY9743" fmla="*/ 3352284 h 6839191"/>
              <a:gd name="connsiteX9744" fmla="*/ 2640576 w 12192439"/>
              <a:gd name="connsiteY9744" fmla="*/ 3357067 h 6839191"/>
              <a:gd name="connsiteX9745" fmla="*/ 2637614 w 12192439"/>
              <a:gd name="connsiteY9745" fmla="*/ 3362092 h 6839191"/>
              <a:gd name="connsiteX9746" fmla="*/ 2618132 w 12192439"/>
              <a:gd name="connsiteY9746" fmla="*/ 3396449 h 6839191"/>
              <a:gd name="connsiteX9747" fmla="*/ 2580549 w 12192439"/>
              <a:gd name="connsiteY9747" fmla="*/ 3390416 h 6839191"/>
              <a:gd name="connsiteX9748" fmla="*/ 2601874 w 12192439"/>
              <a:gd name="connsiteY9748" fmla="*/ 3352284 h 6839191"/>
              <a:gd name="connsiteX9749" fmla="*/ 2616728 w 12192439"/>
              <a:gd name="connsiteY9749" fmla="*/ 3398994 h 6839191"/>
              <a:gd name="connsiteX9750" fmla="*/ 2596740 w 12192439"/>
              <a:gd name="connsiteY9750" fmla="*/ 3436709 h 6839191"/>
              <a:gd name="connsiteX9751" fmla="*/ 2560518 w 12192439"/>
              <a:gd name="connsiteY9751" fmla="*/ 3429425 h 6839191"/>
              <a:gd name="connsiteX9752" fmla="*/ 2579188 w 12192439"/>
              <a:gd name="connsiteY9752" fmla="*/ 3392983 h 6839191"/>
              <a:gd name="connsiteX9753" fmla="*/ 2616728 w 12192439"/>
              <a:gd name="connsiteY9753" fmla="*/ 3398994 h 6839191"/>
              <a:gd name="connsiteX9754" fmla="*/ 2621203 w 12192439"/>
              <a:gd name="connsiteY9754" fmla="*/ 3399653 h 6839191"/>
              <a:gd name="connsiteX9755" fmla="*/ 2659094 w 12192439"/>
              <a:gd name="connsiteY9755" fmla="*/ 3404699 h 6839191"/>
              <a:gd name="connsiteX9756" fmla="*/ 2637790 w 12192439"/>
              <a:gd name="connsiteY9756" fmla="*/ 3443796 h 6839191"/>
              <a:gd name="connsiteX9757" fmla="*/ 2601085 w 12192439"/>
              <a:gd name="connsiteY9757" fmla="*/ 3437543 h 6839191"/>
              <a:gd name="connsiteX9758" fmla="*/ 2621203 w 12192439"/>
              <a:gd name="connsiteY9758" fmla="*/ 3399653 h 6839191"/>
              <a:gd name="connsiteX9759" fmla="*/ 2636408 w 12192439"/>
              <a:gd name="connsiteY9759" fmla="*/ 3446428 h 6839191"/>
              <a:gd name="connsiteX9760" fmla="*/ 2617693 w 12192439"/>
              <a:gd name="connsiteY9760" fmla="*/ 3483748 h 6839191"/>
              <a:gd name="connsiteX9761" fmla="*/ 2582414 w 12192439"/>
              <a:gd name="connsiteY9761" fmla="*/ 3476201 h 6839191"/>
              <a:gd name="connsiteX9762" fmla="*/ 2599746 w 12192439"/>
              <a:gd name="connsiteY9762" fmla="*/ 3440154 h 6839191"/>
              <a:gd name="connsiteX9763" fmla="*/ 2636408 w 12192439"/>
              <a:gd name="connsiteY9763" fmla="*/ 3446428 h 6839191"/>
              <a:gd name="connsiteX9764" fmla="*/ 2616421 w 12192439"/>
              <a:gd name="connsiteY9764" fmla="*/ 3486447 h 6839191"/>
              <a:gd name="connsiteX9765" fmla="*/ 2600448 w 12192439"/>
              <a:gd name="connsiteY9765" fmla="*/ 3521924 h 6839191"/>
              <a:gd name="connsiteX9766" fmla="*/ 2566771 w 12192439"/>
              <a:gd name="connsiteY9766" fmla="*/ 3513192 h 6839191"/>
              <a:gd name="connsiteX9767" fmla="*/ 2581185 w 12192439"/>
              <a:gd name="connsiteY9767" fmla="*/ 3478965 h 6839191"/>
              <a:gd name="connsiteX9768" fmla="*/ 2616421 w 12192439"/>
              <a:gd name="connsiteY9768" fmla="*/ 3486447 h 6839191"/>
              <a:gd name="connsiteX9769" fmla="*/ 2620809 w 12192439"/>
              <a:gd name="connsiteY9769" fmla="*/ 3487302 h 6839191"/>
              <a:gd name="connsiteX9770" fmla="*/ 2656461 w 12192439"/>
              <a:gd name="connsiteY9770" fmla="*/ 3493753 h 6839191"/>
              <a:gd name="connsiteX9771" fmla="*/ 2638996 w 12192439"/>
              <a:gd name="connsiteY9771" fmla="*/ 3530634 h 6839191"/>
              <a:gd name="connsiteX9772" fmla="*/ 2604770 w 12192439"/>
              <a:gd name="connsiteY9772" fmla="*/ 3522977 h 6839191"/>
              <a:gd name="connsiteX9773" fmla="*/ 2620809 w 12192439"/>
              <a:gd name="connsiteY9773" fmla="*/ 3487302 h 6839191"/>
              <a:gd name="connsiteX9774" fmla="*/ 2637746 w 12192439"/>
              <a:gd name="connsiteY9774" fmla="*/ 3533442 h 6839191"/>
              <a:gd name="connsiteX9775" fmla="*/ 2623112 w 12192439"/>
              <a:gd name="connsiteY9775" fmla="*/ 3568239 h 6839191"/>
              <a:gd name="connsiteX9776" fmla="*/ 2590509 w 12192439"/>
              <a:gd name="connsiteY9776" fmla="*/ 3559507 h 6839191"/>
              <a:gd name="connsiteX9777" fmla="*/ 2603607 w 12192439"/>
              <a:gd name="connsiteY9777" fmla="*/ 3525829 h 6839191"/>
              <a:gd name="connsiteX9778" fmla="*/ 2637746 w 12192439"/>
              <a:gd name="connsiteY9778" fmla="*/ 3533442 h 6839191"/>
              <a:gd name="connsiteX9779" fmla="*/ 2642178 w 12192439"/>
              <a:gd name="connsiteY9779" fmla="*/ 3534364 h 6839191"/>
              <a:gd name="connsiteX9780" fmla="*/ 2677150 w 12192439"/>
              <a:gd name="connsiteY9780" fmla="*/ 3541077 h 6839191"/>
              <a:gd name="connsiteX9781" fmla="*/ 2661046 w 12192439"/>
              <a:gd name="connsiteY9781" fmla="*/ 3577168 h 6839191"/>
              <a:gd name="connsiteX9782" fmla="*/ 2627434 w 12192439"/>
              <a:gd name="connsiteY9782" fmla="*/ 3569314 h 6839191"/>
              <a:gd name="connsiteX9783" fmla="*/ 2642178 w 12192439"/>
              <a:gd name="connsiteY9783" fmla="*/ 3534364 h 6839191"/>
              <a:gd name="connsiteX9784" fmla="*/ 2681714 w 12192439"/>
              <a:gd name="connsiteY9784" fmla="*/ 3541867 h 6839191"/>
              <a:gd name="connsiteX9785" fmla="*/ 2717146 w 12192439"/>
              <a:gd name="connsiteY9785" fmla="*/ 3547593 h 6839191"/>
              <a:gd name="connsiteX9786" fmla="*/ 2699682 w 12192439"/>
              <a:gd name="connsiteY9786" fmla="*/ 3584979 h 6839191"/>
              <a:gd name="connsiteX9787" fmla="*/ 2665522 w 12192439"/>
              <a:gd name="connsiteY9787" fmla="*/ 3578134 h 6839191"/>
              <a:gd name="connsiteX9788" fmla="*/ 2681714 w 12192439"/>
              <a:gd name="connsiteY9788" fmla="*/ 3541867 h 6839191"/>
              <a:gd name="connsiteX9789" fmla="*/ 2698191 w 12192439"/>
              <a:gd name="connsiteY9789" fmla="*/ 3588292 h 6839191"/>
              <a:gd name="connsiteX9790" fmla="*/ 2683249 w 12192439"/>
              <a:gd name="connsiteY9790" fmla="*/ 3624054 h 6839191"/>
              <a:gd name="connsiteX9791" fmla="*/ 2650625 w 12192439"/>
              <a:gd name="connsiteY9791" fmla="*/ 3616068 h 6839191"/>
              <a:gd name="connsiteX9792" fmla="*/ 2664140 w 12192439"/>
              <a:gd name="connsiteY9792" fmla="*/ 3581425 h 6839191"/>
              <a:gd name="connsiteX9793" fmla="*/ 2698191 w 12192439"/>
              <a:gd name="connsiteY9793" fmla="*/ 3588292 h 6839191"/>
              <a:gd name="connsiteX9794" fmla="*/ 2702863 w 12192439"/>
              <a:gd name="connsiteY9794" fmla="*/ 3589169 h 6839191"/>
              <a:gd name="connsiteX9795" fmla="*/ 2737397 w 12192439"/>
              <a:gd name="connsiteY9795" fmla="*/ 3595093 h 6839191"/>
              <a:gd name="connsiteX9796" fmla="*/ 2721008 w 12192439"/>
              <a:gd name="connsiteY9796" fmla="*/ 3632106 h 6839191"/>
              <a:gd name="connsiteX9797" fmla="*/ 2687791 w 12192439"/>
              <a:gd name="connsiteY9797" fmla="*/ 3625085 h 6839191"/>
              <a:gd name="connsiteX9798" fmla="*/ 2702863 w 12192439"/>
              <a:gd name="connsiteY9798" fmla="*/ 3589169 h 6839191"/>
              <a:gd name="connsiteX9799" fmla="*/ 2719560 w 12192439"/>
              <a:gd name="connsiteY9799" fmla="*/ 3635485 h 6839191"/>
              <a:gd name="connsiteX9800" fmla="*/ 2705672 w 12192439"/>
              <a:gd name="connsiteY9800" fmla="*/ 3670874 h 6839191"/>
              <a:gd name="connsiteX9801" fmla="*/ 2673969 w 12192439"/>
              <a:gd name="connsiteY9801" fmla="*/ 3662756 h 6839191"/>
              <a:gd name="connsiteX9802" fmla="*/ 2686474 w 12192439"/>
              <a:gd name="connsiteY9802" fmla="*/ 3628442 h 6839191"/>
              <a:gd name="connsiteX9803" fmla="*/ 2719560 w 12192439"/>
              <a:gd name="connsiteY9803" fmla="*/ 3635485 h 6839191"/>
              <a:gd name="connsiteX9804" fmla="*/ 2724299 w 12192439"/>
              <a:gd name="connsiteY9804" fmla="*/ 3636406 h 6839191"/>
              <a:gd name="connsiteX9805" fmla="*/ 2758130 w 12192439"/>
              <a:gd name="connsiteY9805" fmla="*/ 3642527 h 6839191"/>
              <a:gd name="connsiteX9806" fmla="*/ 2742882 w 12192439"/>
              <a:gd name="connsiteY9806" fmla="*/ 3679189 h 6839191"/>
              <a:gd name="connsiteX9807" fmla="*/ 2710301 w 12192439"/>
              <a:gd name="connsiteY9807" fmla="*/ 3671971 h 6839191"/>
              <a:gd name="connsiteX9808" fmla="*/ 2724299 w 12192439"/>
              <a:gd name="connsiteY9808" fmla="*/ 3636406 h 6839191"/>
              <a:gd name="connsiteX9809" fmla="*/ 2741522 w 12192439"/>
              <a:gd name="connsiteY9809" fmla="*/ 3682633 h 6839191"/>
              <a:gd name="connsiteX9810" fmla="*/ 2728753 w 12192439"/>
              <a:gd name="connsiteY9810" fmla="*/ 3717737 h 6839191"/>
              <a:gd name="connsiteX9811" fmla="*/ 2697554 w 12192439"/>
              <a:gd name="connsiteY9811" fmla="*/ 3709378 h 6839191"/>
              <a:gd name="connsiteX9812" fmla="*/ 2709029 w 12192439"/>
              <a:gd name="connsiteY9812" fmla="*/ 3675393 h 6839191"/>
              <a:gd name="connsiteX9813" fmla="*/ 2741522 w 12192439"/>
              <a:gd name="connsiteY9813" fmla="*/ 3682633 h 6839191"/>
              <a:gd name="connsiteX9814" fmla="*/ 2746283 w 12192439"/>
              <a:gd name="connsiteY9814" fmla="*/ 3683642 h 6839191"/>
              <a:gd name="connsiteX9815" fmla="*/ 2779171 w 12192439"/>
              <a:gd name="connsiteY9815" fmla="*/ 3689917 h 6839191"/>
              <a:gd name="connsiteX9816" fmla="*/ 2764954 w 12192439"/>
              <a:gd name="connsiteY9816" fmla="*/ 3726228 h 6839191"/>
              <a:gd name="connsiteX9817" fmla="*/ 2733404 w 12192439"/>
              <a:gd name="connsiteY9817" fmla="*/ 3718922 h 6839191"/>
              <a:gd name="connsiteX9818" fmla="*/ 2746283 w 12192439"/>
              <a:gd name="connsiteY9818" fmla="*/ 3683642 h 6839191"/>
              <a:gd name="connsiteX9819" fmla="*/ 2763659 w 12192439"/>
              <a:gd name="connsiteY9819" fmla="*/ 3729760 h 6839191"/>
              <a:gd name="connsiteX9820" fmla="*/ 2751877 w 12192439"/>
              <a:gd name="connsiteY9820" fmla="*/ 3764513 h 6839191"/>
              <a:gd name="connsiteX9821" fmla="*/ 2721798 w 12192439"/>
              <a:gd name="connsiteY9821" fmla="*/ 3756154 h 6839191"/>
              <a:gd name="connsiteX9822" fmla="*/ 2732219 w 12192439"/>
              <a:gd name="connsiteY9822" fmla="*/ 3722432 h 6839191"/>
              <a:gd name="connsiteX9823" fmla="*/ 2763659 w 12192439"/>
              <a:gd name="connsiteY9823" fmla="*/ 3729760 h 6839191"/>
              <a:gd name="connsiteX9824" fmla="*/ 2768508 w 12192439"/>
              <a:gd name="connsiteY9824" fmla="*/ 3730791 h 6839191"/>
              <a:gd name="connsiteX9825" fmla="*/ 2800606 w 12192439"/>
              <a:gd name="connsiteY9825" fmla="*/ 3737242 h 6839191"/>
              <a:gd name="connsiteX9826" fmla="*/ 2787376 w 12192439"/>
              <a:gd name="connsiteY9826" fmla="*/ 3773223 h 6839191"/>
              <a:gd name="connsiteX9827" fmla="*/ 2756616 w 12192439"/>
              <a:gd name="connsiteY9827" fmla="*/ 3765764 h 6839191"/>
              <a:gd name="connsiteX9828" fmla="*/ 2768508 w 12192439"/>
              <a:gd name="connsiteY9828" fmla="*/ 3730791 h 6839191"/>
              <a:gd name="connsiteX9829" fmla="*/ 2786169 w 12192439"/>
              <a:gd name="connsiteY9829" fmla="*/ 3776799 h 6839191"/>
              <a:gd name="connsiteX9830" fmla="*/ 2775309 w 12192439"/>
              <a:gd name="connsiteY9830" fmla="*/ 3811311 h 6839191"/>
              <a:gd name="connsiteX9831" fmla="*/ 2746019 w 12192439"/>
              <a:gd name="connsiteY9831" fmla="*/ 3802798 h 6839191"/>
              <a:gd name="connsiteX9832" fmla="*/ 2755498 w 12192439"/>
              <a:gd name="connsiteY9832" fmla="*/ 3769362 h 6839191"/>
              <a:gd name="connsiteX9833" fmla="*/ 2786169 w 12192439"/>
              <a:gd name="connsiteY9833" fmla="*/ 3776799 h 6839191"/>
              <a:gd name="connsiteX9834" fmla="*/ 2791062 w 12192439"/>
              <a:gd name="connsiteY9834" fmla="*/ 3777940 h 6839191"/>
              <a:gd name="connsiteX9835" fmla="*/ 2822634 w 12192439"/>
              <a:gd name="connsiteY9835" fmla="*/ 3784544 h 6839191"/>
              <a:gd name="connsiteX9836" fmla="*/ 2810435 w 12192439"/>
              <a:gd name="connsiteY9836" fmla="*/ 3820306 h 6839191"/>
              <a:gd name="connsiteX9837" fmla="*/ 2780136 w 12192439"/>
              <a:gd name="connsiteY9837" fmla="*/ 3812627 h 6839191"/>
              <a:gd name="connsiteX9838" fmla="*/ 2791062 w 12192439"/>
              <a:gd name="connsiteY9838" fmla="*/ 3777940 h 6839191"/>
              <a:gd name="connsiteX9839" fmla="*/ 2809272 w 12192439"/>
              <a:gd name="connsiteY9839" fmla="*/ 3823970 h 6839191"/>
              <a:gd name="connsiteX9840" fmla="*/ 2799399 w 12192439"/>
              <a:gd name="connsiteY9840" fmla="*/ 3858174 h 6839191"/>
              <a:gd name="connsiteX9841" fmla="*/ 2770526 w 12192439"/>
              <a:gd name="connsiteY9841" fmla="*/ 3849464 h 6839191"/>
              <a:gd name="connsiteX9842" fmla="*/ 2779083 w 12192439"/>
              <a:gd name="connsiteY9842" fmla="*/ 3816313 h 6839191"/>
              <a:gd name="connsiteX9843" fmla="*/ 2809272 w 12192439"/>
              <a:gd name="connsiteY9843" fmla="*/ 3823970 h 6839191"/>
              <a:gd name="connsiteX9844" fmla="*/ 2814340 w 12192439"/>
              <a:gd name="connsiteY9844" fmla="*/ 3825177 h 6839191"/>
              <a:gd name="connsiteX9845" fmla="*/ 2844617 w 12192439"/>
              <a:gd name="connsiteY9845" fmla="*/ 3831825 h 6839191"/>
              <a:gd name="connsiteX9846" fmla="*/ 2833406 w 12192439"/>
              <a:gd name="connsiteY9846" fmla="*/ 3867280 h 6839191"/>
              <a:gd name="connsiteX9847" fmla="*/ 2804489 w 12192439"/>
              <a:gd name="connsiteY9847" fmla="*/ 3859623 h 6839191"/>
              <a:gd name="connsiteX9848" fmla="*/ 2814340 w 12192439"/>
              <a:gd name="connsiteY9848" fmla="*/ 3825177 h 6839191"/>
              <a:gd name="connsiteX9849" fmla="*/ 2832309 w 12192439"/>
              <a:gd name="connsiteY9849" fmla="*/ 3871075 h 6839191"/>
              <a:gd name="connsiteX9850" fmla="*/ 2823401 w 12192439"/>
              <a:gd name="connsiteY9850" fmla="*/ 3904950 h 6839191"/>
              <a:gd name="connsiteX9851" fmla="*/ 2795867 w 12192439"/>
              <a:gd name="connsiteY9851" fmla="*/ 3896328 h 6839191"/>
              <a:gd name="connsiteX9852" fmla="*/ 2803480 w 12192439"/>
              <a:gd name="connsiteY9852" fmla="*/ 3863418 h 6839191"/>
              <a:gd name="connsiteX9853" fmla="*/ 2832309 w 12192439"/>
              <a:gd name="connsiteY9853" fmla="*/ 3871075 h 6839191"/>
              <a:gd name="connsiteX9854" fmla="*/ 2822458 w 12192439"/>
              <a:gd name="connsiteY9854" fmla="*/ 3908899 h 6839191"/>
              <a:gd name="connsiteX9855" fmla="*/ 2815744 w 12192439"/>
              <a:gd name="connsiteY9855" fmla="*/ 3941261 h 6839191"/>
              <a:gd name="connsiteX9856" fmla="*/ 2789614 w 12192439"/>
              <a:gd name="connsiteY9856" fmla="*/ 3931717 h 6839191"/>
              <a:gd name="connsiteX9857" fmla="*/ 2795055 w 12192439"/>
              <a:gd name="connsiteY9857" fmla="*/ 3900299 h 6839191"/>
              <a:gd name="connsiteX9858" fmla="*/ 2822458 w 12192439"/>
              <a:gd name="connsiteY9858" fmla="*/ 3908899 h 6839191"/>
              <a:gd name="connsiteX9859" fmla="*/ 2827570 w 12192439"/>
              <a:gd name="connsiteY9859" fmla="*/ 3910391 h 6839191"/>
              <a:gd name="connsiteX9860" fmla="*/ 3680681 w 12192439"/>
              <a:gd name="connsiteY9860" fmla="*/ 3933977 h 6839191"/>
              <a:gd name="connsiteX9861" fmla="*/ 3703564 w 12192439"/>
              <a:gd name="connsiteY9861" fmla="*/ 3931914 h 6839191"/>
              <a:gd name="connsiteX9862" fmla="*/ 3841939 w 12192439"/>
              <a:gd name="connsiteY9862" fmla="*/ 3918268 h 6839191"/>
              <a:gd name="connsiteX9863" fmla="*/ 4866883 w 12192439"/>
              <a:gd name="connsiteY9863" fmla="*/ 3774320 h 6839191"/>
              <a:gd name="connsiteX9864" fmla="*/ 4916731 w 12192439"/>
              <a:gd name="connsiteY9864" fmla="*/ 3766422 h 6839191"/>
              <a:gd name="connsiteX9865" fmla="*/ 5216539 w 12192439"/>
              <a:gd name="connsiteY9865" fmla="*/ 3727983 h 6839191"/>
              <a:gd name="connsiteX9866" fmla="*/ 5193349 w 12192439"/>
              <a:gd name="connsiteY9866" fmla="*/ 3761617 h 6839191"/>
              <a:gd name="connsiteX9867" fmla="*/ 4924322 w 12192439"/>
              <a:gd name="connsiteY9867" fmla="*/ 3801899 h 6839191"/>
              <a:gd name="connsiteX9868" fmla="*/ 3859710 w 12192439"/>
              <a:gd name="connsiteY9868" fmla="*/ 3962564 h 6839191"/>
              <a:gd name="connsiteX9869" fmla="*/ 3722564 w 12192439"/>
              <a:gd name="connsiteY9869" fmla="*/ 3976716 h 6839191"/>
              <a:gd name="connsiteX9870" fmla="*/ 3715653 w 12192439"/>
              <a:gd name="connsiteY9870" fmla="*/ 3977374 h 6839191"/>
              <a:gd name="connsiteX9871" fmla="*/ 2820790 w 12192439"/>
              <a:gd name="connsiteY9871" fmla="*/ 3943038 h 6839191"/>
              <a:gd name="connsiteX9872" fmla="*/ 2827570 w 12192439"/>
              <a:gd name="connsiteY9872" fmla="*/ 3910391 h 6839191"/>
              <a:gd name="connsiteX9873" fmla="*/ 3195678 w 12192439"/>
              <a:gd name="connsiteY9873" fmla="*/ 4008419 h 6839191"/>
              <a:gd name="connsiteX9874" fmla="*/ 3716048 w 12192439"/>
              <a:gd name="connsiteY9874" fmla="*/ 3981477 h 6839191"/>
              <a:gd name="connsiteX9875" fmla="*/ 3722959 w 12192439"/>
              <a:gd name="connsiteY9875" fmla="*/ 3980840 h 6839191"/>
              <a:gd name="connsiteX9876" fmla="*/ 3860149 w 12192439"/>
              <a:gd name="connsiteY9876" fmla="*/ 3966667 h 6839191"/>
              <a:gd name="connsiteX9877" fmla="*/ 4925024 w 12192439"/>
              <a:gd name="connsiteY9877" fmla="*/ 3805979 h 6839191"/>
              <a:gd name="connsiteX9878" fmla="*/ 5190168 w 12192439"/>
              <a:gd name="connsiteY9878" fmla="*/ 3766136 h 6839191"/>
              <a:gd name="connsiteX9879" fmla="*/ 5183542 w 12192439"/>
              <a:gd name="connsiteY9879" fmla="*/ 3775527 h 6839191"/>
              <a:gd name="connsiteX9880" fmla="*/ 5165310 w 12192439"/>
              <a:gd name="connsiteY9880" fmla="*/ 3801504 h 6839191"/>
              <a:gd name="connsiteX9881" fmla="*/ 4932527 w 12192439"/>
              <a:gd name="connsiteY9881" fmla="*/ 3841368 h 6839191"/>
              <a:gd name="connsiteX9882" fmla="*/ 3877877 w 12192439"/>
              <a:gd name="connsiteY9882" fmla="*/ 4010876 h 6839191"/>
              <a:gd name="connsiteX9883" fmla="*/ 3741915 w 12192439"/>
              <a:gd name="connsiteY9883" fmla="*/ 4025532 h 6839191"/>
              <a:gd name="connsiteX9884" fmla="*/ 2815415 w 12192439"/>
              <a:gd name="connsiteY9884" fmla="*/ 3978142 h 6839191"/>
              <a:gd name="connsiteX9885" fmla="*/ 2820045 w 12192439"/>
              <a:gd name="connsiteY9885" fmla="*/ 3947053 h 6839191"/>
              <a:gd name="connsiteX9886" fmla="*/ 3195678 w 12192439"/>
              <a:gd name="connsiteY9886" fmla="*/ 4008419 h 6839191"/>
              <a:gd name="connsiteX9887" fmla="*/ 5184968 w 12192439"/>
              <a:gd name="connsiteY9887" fmla="*/ 3776536 h 6839191"/>
              <a:gd name="connsiteX9888" fmla="*/ 5192471 w 12192439"/>
              <a:gd name="connsiteY9888" fmla="*/ 3765851 h 6839191"/>
              <a:gd name="connsiteX9889" fmla="*/ 5217110 w 12192439"/>
              <a:gd name="connsiteY9889" fmla="*/ 3763087 h 6839191"/>
              <a:gd name="connsiteX9890" fmla="*/ 5206666 w 12192439"/>
              <a:gd name="connsiteY9890" fmla="*/ 3778291 h 6839191"/>
              <a:gd name="connsiteX9891" fmla="*/ 5193502 w 12192439"/>
              <a:gd name="connsiteY9891" fmla="*/ 3797467 h 6839191"/>
              <a:gd name="connsiteX9892" fmla="*/ 5167658 w 12192439"/>
              <a:gd name="connsiteY9892" fmla="*/ 3801153 h 6839191"/>
              <a:gd name="connsiteX9893" fmla="*/ 5184968 w 12192439"/>
              <a:gd name="connsiteY9893" fmla="*/ 3776536 h 6839191"/>
              <a:gd name="connsiteX9894" fmla="*/ 5190277 w 12192439"/>
              <a:gd name="connsiteY9894" fmla="*/ 3802162 h 6839191"/>
              <a:gd name="connsiteX9895" fmla="*/ 5166209 w 12192439"/>
              <a:gd name="connsiteY9895" fmla="*/ 3838121 h 6839191"/>
              <a:gd name="connsiteX9896" fmla="*/ 5139157 w 12192439"/>
              <a:gd name="connsiteY9896" fmla="*/ 3842795 h 6839191"/>
              <a:gd name="connsiteX9897" fmla="*/ 5164345 w 12192439"/>
              <a:gd name="connsiteY9897" fmla="*/ 3805913 h 6839191"/>
              <a:gd name="connsiteX9898" fmla="*/ 5190277 w 12192439"/>
              <a:gd name="connsiteY9898" fmla="*/ 3802162 h 6839191"/>
              <a:gd name="connsiteX9899" fmla="*/ 5162984 w 12192439"/>
              <a:gd name="connsiteY9899" fmla="*/ 3843058 h 6839191"/>
              <a:gd name="connsiteX9900" fmla="*/ 5139728 w 12192439"/>
              <a:gd name="connsiteY9900" fmla="*/ 3880180 h 6839191"/>
              <a:gd name="connsiteX9901" fmla="*/ 5111579 w 12192439"/>
              <a:gd name="connsiteY9901" fmla="*/ 3885797 h 6839191"/>
              <a:gd name="connsiteX9902" fmla="*/ 5135866 w 12192439"/>
              <a:gd name="connsiteY9902" fmla="*/ 3847753 h 6839191"/>
              <a:gd name="connsiteX9903" fmla="*/ 5162984 w 12192439"/>
              <a:gd name="connsiteY9903" fmla="*/ 3843058 h 6839191"/>
              <a:gd name="connsiteX9904" fmla="*/ 5165442 w 12192439"/>
              <a:gd name="connsiteY9904" fmla="*/ 3842641 h 6839191"/>
              <a:gd name="connsiteX9905" fmla="*/ 5192033 w 12192439"/>
              <a:gd name="connsiteY9905" fmla="*/ 3838187 h 6839191"/>
              <a:gd name="connsiteX9906" fmla="*/ 5169873 w 12192439"/>
              <a:gd name="connsiteY9906" fmla="*/ 3874322 h 6839191"/>
              <a:gd name="connsiteX9907" fmla="*/ 5142207 w 12192439"/>
              <a:gd name="connsiteY9907" fmla="*/ 3879675 h 6839191"/>
              <a:gd name="connsiteX9908" fmla="*/ 5165442 w 12192439"/>
              <a:gd name="connsiteY9908" fmla="*/ 3842641 h 6839191"/>
              <a:gd name="connsiteX9909" fmla="*/ 5166912 w 12192439"/>
              <a:gd name="connsiteY9909" fmla="*/ 3879390 h 6839191"/>
              <a:gd name="connsiteX9910" fmla="*/ 5146683 w 12192439"/>
              <a:gd name="connsiteY9910" fmla="*/ 3916469 h 6839191"/>
              <a:gd name="connsiteX9911" fmla="*/ 5117810 w 12192439"/>
              <a:gd name="connsiteY9911" fmla="*/ 3922831 h 6839191"/>
              <a:gd name="connsiteX9912" fmla="*/ 5139157 w 12192439"/>
              <a:gd name="connsiteY9912" fmla="*/ 3884809 h 6839191"/>
              <a:gd name="connsiteX9913" fmla="*/ 5166912 w 12192439"/>
              <a:gd name="connsiteY9913" fmla="*/ 3879390 h 6839191"/>
              <a:gd name="connsiteX9914" fmla="*/ 5169434 w 12192439"/>
              <a:gd name="connsiteY9914" fmla="*/ 3878908 h 6839191"/>
              <a:gd name="connsiteX9915" fmla="*/ 5196947 w 12192439"/>
              <a:gd name="connsiteY9915" fmla="*/ 3873686 h 6839191"/>
              <a:gd name="connsiteX9916" fmla="*/ 5177728 w 12192439"/>
              <a:gd name="connsiteY9916" fmla="*/ 3909777 h 6839191"/>
              <a:gd name="connsiteX9917" fmla="*/ 5149096 w 12192439"/>
              <a:gd name="connsiteY9917" fmla="*/ 3915942 h 6839191"/>
              <a:gd name="connsiteX9918" fmla="*/ 5169434 w 12192439"/>
              <a:gd name="connsiteY9918" fmla="*/ 3878908 h 6839191"/>
              <a:gd name="connsiteX9919" fmla="*/ 5175205 w 12192439"/>
              <a:gd name="connsiteY9919" fmla="*/ 3914933 h 6839191"/>
              <a:gd name="connsiteX9920" fmla="*/ 5159167 w 12192439"/>
              <a:gd name="connsiteY9920" fmla="*/ 3951419 h 6839191"/>
              <a:gd name="connsiteX9921" fmla="*/ 5129350 w 12192439"/>
              <a:gd name="connsiteY9921" fmla="*/ 3958571 h 6839191"/>
              <a:gd name="connsiteX9922" fmla="*/ 5146463 w 12192439"/>
              <a:gd name="connsiteY9922" fmla="*/ 3921142 h 6839191"/>
              <a:gd name="connsiteX9923" fmla="*/ 5175205 w 12192439"/>
              <a:gd name="connsiteY9923" fmla="*/ 3914933 h 6839191"/>
              <a:gd name="connsiteX9924" fmla="*/ 5208860 w 12192439"/>
              <a:gd name="connsiteY9924" fmla="*/ 3907802 h 6839191"/>
              <a:gd name="connsiteX9925" fmla="*/ 5237075 w 12192439"/>
              <a:gd name="connsiteY9925" fmla="*/ 3901988 h 6839191"/>
              <a:gd name="connsiteX9926" fmla="*/ 5223121 w 12192439"/>
              <a:gd name="connsiteY9926" fmla="*/ 3936412 h 6839191"/>
              <a:gd name="connsiteX9927" fmla="*/ 5193744 w 12192439"/>
              <a:gd name="connsiteY9927" fmla="*/ 3943235 h 6839191"/>
              <a:gd name="connsiteX9928" fmla="*/ 5208860 w 12192439"/>
              <a:gd name="connsiteY9928" fmla="*/ 3907802 h 6839191"/>
              <a:gd name="connsiteX9929" fmla="*/ 5253355 w 12192439"/>
              <a:gd name="connsiteY9929" fmla="*/ 3934240 h 6839191"/>
              <a:gd name="connsiteX9930" fmla="*/ 5245105 w 12192439"/>
              <a:gd name="connsiteY9930" fmla="*/ 3967194 h 6839191"/>
              <a:gd name="connsiteX9931" fmla="*/ 5214587 w 12192439"/>
              <a:gd name="connsiteY9931" fmla="*/ 3974960 h 6839191"/>
              <a:gd name="connsiteX9932" fmla="*/ 5224043 w 12192439"/>
              <a:gd name="connsiteY9932" fmla="*/ 3940932 h 6839191"/>
              <a:gd name="connsiteX9933" fmla="*/ 5253355 w 12192439"/>
              <a:gd name="connsiteY9933" fmla="*/ 3934240 h 6839191"/>
              <a:gd name="connsiteX9934" fmla="*/ 5246926 w 12192439"/>
              <a:gd name="connsiteY9934" fmla="*/ 3971582 h 6839191"/>
              <a:gd name="connsiteX9935" fmla="*/ 5277510 w 12192439"/>
              <a:gd name="connsiteY9935" fmla="*/ 3963903 h 6839191"/>
              <a:gd name="connsiteX9936" fmla="*/ 5276501 w 12192439"/>
              <a:gd name="connsiteY9936" fmla="*/ 3994575 h 6839191"/>
              <a:gd name="connsiteX9937" fmla="*/ 5244644 w 12192439"/>
              <a:gd name="connsiteY9937" fmla="*/ 4003438 h 6839191"/>
              <a:gd name="connsiteX9938" fmla="*/ 5246926 w 12192439"/>
              <a:gd name="connsiteY9938" fmla="*/ 3971582 h 6839191"/>
              <a:gd name="connsiteX9939" fmla="*/ 5276896 w 12192439"/>
              <a:gd name="connsiteY9939" fmla="*/ 3999445 h 6839191"/>
              <a:gd name="connsiteX9940" fmla="*/ 5283456 w 12192439"/>
              <a:gd name="connsiteY9940" fmla="*/ 4027879 h 6839191"/>
              <a:gd name="connsiteX9941" fmla="*/ 5250217 w 12192439"/>
              <a:gd name="connsiteY9941" fmla="*/ 4038038 h 6839191"/>
              <a:gd name="connsiteX9942" fmla="*/ 5244864 w 12192439"/>
              <a:gd name="connsiteY9942" fmla="*/ 4008375 h 6839191"/>
              <a:gd name="connsiteX9943" fmla="*/ 5276896 w 12192439"/>
              <a:gd name="connsiteY9943" fmla="*/ 3999445 h 6839191"/>
              <a:gd name="connsiteX9944" fmla="*/ 5285277 w 12192439"/>
              <a:gd name="connsiteY9944" fmla="*/ 4032443 h 6839191"/>
              <a:gd name="connsiteX9945" fmla="*/ 5300569 w 12192439"/>
              <a:gd name="connsiteY9945" fmla="*/ 4057827 h 6839191"/>
              <a:gd name="connsiteX9946" fmla="*/ 5266168 w 12192439"/>
              <a:gd name="connsiteY9946" fmla="*/ 4069302 h 6839191"/>
              <a:gd name="connsiteX9947" fmla="*/ 5251819 w 12192439"/>
              <a:gd name="connsiteY9947" fmla="*/ 4042667 h 6839191"/>
              <a:gd name="connsiteX9948" fmla="*/ 5285277 w 12192439"/>
              <a:gd name="connsiteY9948" fmla="*/ 4032443 h 6839191"/>
              <a:gd name="connsiteX9949" fmla="*/ 5304036 w 12192439"/>
              <a:gd name="connsiteY9949" fmla="*/ 4061952 h 6839191"/>
              <a:gd name="connsiteX9950" fmla="*/ 5328214 w 12192439"/>
              <a:gd name="connsiteY9950" fmla="*/ 4083168 h 6839191"/>
              <a:gd name="connsiteX9951" fmla="*/ 5293198 w 12192439"/>
              <a:gd name="connsiteY9951" fmla="*/ 4095871 h 6839191"/>
              <a:gd name="connsiteX9952" fmla="*/ 5269546 w 12192439"/>
              <a:gd name="connsiteY9952" fmla="*/ 4073668 h 6839191"/>
              <a:gd name="connsiteX9953" fmla="*/ 5269415 w 12192439"/>
              <a:gd name="connsiteY9953" fmla="*/ 4073493 h 6839191"/>
              <a:gd name="connsiteX9954" fmla="*/ 5304036 w 12192439"/>
              <a:gd name="connsiteY9954" fmla="*/ 4061952 h 6839191"/>
              <a:gd name="connsiteX9955" fmla="*/ 5333501 w 12192439"/>
              <a:gd name="connsiteY9955" fmla="*/ 4086678 h 6839191"/>
              <a:gd name="connsiteX9956" fmla="*/ 5366235 w 12192439"/>
              <a:gd name="connsiteY9956" fmla="*/ 4103133 h 6839191"/>
              <a:gd name="connsiteX9957" fmla="*/ 5331175 w 12192439"/>
              <a:gd name="connsiteY9957" fmla="*/ 4117043 h 6839191"/>
              <a:gd name="connsiteX9958" fmla="*/ 5298265 w 12192439"/>
              <a:gd name="connsiteY9958" fmla="*/ 4099447 h 6839191"/>
              <a:gd name="connsiteX9959" fmla="*/ 5333501 w 12192439"/>
              <a:gd name="connsiteY9959" fmla="*/ 4086678 h 6839191"/>
              <a:gd name="connsiteX9960" fmla="*/ 8810031 w 12192439"/>
              <a:gd name="connsiteY9960" fmla="*/ 3755540 h 6839191"/>
              <a:gd name="connsiteX9961" fmla="*/ 8836556 w 12192439"/>
              <a:gd name="connsiteY9961" fmla="*/ 3755232 h 6839191"/>
              <a:gd name="connsiteX9962" fmla="*/ 8803954 w 12192439"/>
              <a:gd name="connsiteY9962" fmla="*/ 3802601 h 6839191"/>
              <a:gd name="connsiteX9963" fmla="*/ 8776967 w 12192439"/>
              <a:gd name="connsiteY9963" fmla="*/ 3802447 h 6839191"/>
              <a:gd name="connsiteX9964" fmla="*/ 8810031 w 12192439"/>
              <a:gd name="connsiteY9964" fmla="*/ 3755540 h 6839191"/>
              <a:gd name="connsiteX9965" fmla="*/ 8842743 w 12192439"/>
              <a:gd name="connsiteY9965" fmla="*/ 3755210 h 6839191"/>
              <a:gd name="connsiteX9966" fmla="*/ 8868523 w 12192439"/>
              <a:gd name="connsiteY9966" fmla="*/ 3755474 h 6839191"/>
              <a:gd name="connsiteX9967" fmla="*/ 8836403 w 12192439"/>
              <a:gd name="connsiteY9967" fmla="*/ 3803215 h 6839191"/>
              <a:gd name="connsiteX9968" fmla="*/ 8810097 w 12192439"/>
              <a:gd name="connsiteY9968" fmla="*/ 3802666 h 6839191"/>
              <a:gd name="connsiteX9969" fmla="*/ 8842743 w 12192439"/>
              <a:gd name="connsiteY9969" fmla="*/ 3755210 h 6839191"/>
              <a:gd name="connsiteX9970" fmla="*/ 8874446 w 12192439"/>
              <a:gd name="connsiteY9970" fmla="*/ 3755627 h 6839191"/>
              <a:gd name="connsiteX9971" fmla="*/ 8899546 w 12192439"/>
              <a:gd name="connsiteY9971" fmla="*/ 3756637 h 6839191"/>
              <a:gd name="connsiteX9972" fmla="*/ 8867952 w 12192439"/>
              <a:gd name="connsiteY9972" fmla="*/ 3804597 h 6839191"/>
              <a:gd name="connsiteX9973" fmla="*/ 8842283 w 12192439"/>
              <a:gd name="connsiteY9973" fmla="*/ 3803434 h 6839191"/>
              <a:gd name="connsiteX9974" fmla="*/ 8874446 w 12192439"/>
              <a:gd name="connsiteY9974" fmla="*/ 3755627 h 6839191"/>
              <a:gd name="connsiteX9975" fmla="*/ 8905184 w 12192439"/>
              <a:gd name="connsiteY9975" fmla="*/ 3756944 h 6839191"/>
              <a:gd name="connsiteX9976" fmla="*/ 8928967 w 12192439"/>
              <a:gd name="connsiteY9976" fmla="*/ 3758787 h 6839191"/>
              <a:gd name="connsiteX9977" fmla="*/ 8898141 w 12192439"/>
              <a:gd name="connsiteY9977" fmla="*/ 3806857 h 6839191"/>
              <a:gd name="connsiteX9978" fmla="*/ 8873613 w 12192439"/>
              <a:gd name="connsiteY9978" fmla="*/ 3804948 h 6839191"/>
              <a:gd name="connsiteX9979" fmla="*/ 8905184 w 12192439"/>
              <a:gd name="connsiteY9979" fmla="*/ 3756944 h 6839191"/>
              <a:gd name="connsiteX9980" fmla="*/ 8934320 w 12192439"/>
              <a:gd name="connsiteY9980" fmla="*/ 3759313 h 6839191"/>
              <a:gd name="connsiteX9981" fmla="*/ 8939038 w 12192439"/>
              <a:gd name="connsiteY9981" fmla="*/ 3759796 h 6839191"/>
              <a:gd name="connsiteX9982" fmla="*/ 8957138 w 12192439"/>
              <a:gd name="connsiteY9982" fmla="*/ 3761902 h 6839191"/>
              <a:gd name="connsiteX9983" fmla="*/ 8927037 w 12192439"/>
              <a:gd name="connsiteY9983" fmla="*/ 3810060 h 6839191"/>
              <a:gd name="connsiteX9984" fmla="*/ 8925522 w 12192439"/>
              <a:gd name="connsiteY9984" fmla="*/ 3809863 h 6839191"/>
              <a:gd name="connsiteX9985" fmla="*/ 8903539 w 12192439"/>
              <a:gd name="connsiteY9985" fmla="*/ 3807340 h 6839191"/>
              <a:gd name="connsiteX9986" fmla="*/ 8934320 w 12192439"/>
              <a:gd name="connsiteY9986" fmla="*/ 3759313 h 6839191"/>
              <a:gd name="connsiteX9987" fmla="*/ 8962272 w 12192439"/>
              <a:gd name="connsiteY9987" fmla="*/ 3762560 h 6839191"/>
              <a:gd name="connsiteX9988" fmla="*/ 8984168 w 12192439"/>
              <a:gd name="connsiteY9988" fmla="*/ 3765808 h 6839191"/>
              <a:gd name="connsiteX9989" fmla="*/ 8954812 w 12192439"/>
              <a:gd name="connsiteY9989" fmla="*/ 3814097 h 6839191"/>
              <a:gd name="connsiteX9990" fmla="*/ 8932170 w 12192439"/>
              <a:gd name="connsiteY9990" fmla="*/ 3810740 h 6839191"/>
              <a:gd name="connsiteX9991" fmla="*/ 8962272 w 12192439"/>
              <a:gd name="connsiteY9991" fmla="*/ 3762560 h 6839191"/>
              <a:gd name="connsiteX9992" fmla="*/ 8953518 w 12192439"/>
              <a:gd name="connsiteY9992" fmla="*/ 3816225 h 6839191"/>
              <a:gd name="connsiteX9993" fmla="*/ 8924009 w 12192439"/>
              <a:gd name="connsiteY9993" fmla="*/ 3864252 h 6839191"/>
              <a:gd name="connsiteX9994" fmla="*/ 8911766 w 12192439"/>
              <a:gd name="connsiteY9994" fmla="*/ 3862321 h 6839191"/>
              <a:gd name="connsiteX9995" fmla="*/ 8900643 w 12192439"/>
              <a:gd name="connsiteY9995" fmla="*/ 3860698 h 6839191"/>
              <a:gd name="connsiteX9996" fmla="*/ 8930810 w 12192439"/>
              <a:gd name="connsiteY9996" fmla="*/ 3812890 h 6839191"/>
              <a:gd name="connsiteX9997" fmla="*/ 8953518 w 12192439"/>
              <a:gd name="connsiteY9997" fmla="*/ 3816225 h 6839191"/>
              <a:gd name="connsiteX9998" fmla="*/ 8958432 w 12192439"/>
              <a:gd name="connsiteY9998" fmla="*/ 3817037 h 6839191"/>
              <a:gd name="connsiteX9999" fmla="*/ 8980306 w 12192439"/>
              <a:gd name="connsiteY9999" fmla="*/ 3821118 h 6839191"/>
              <a:gd name="connsiteX10000" fmla="*/ 8951587 w 12192439"/>
              <a:gd name="connsiteY10000" fmla="*/ 3869210 h 6839191"/>
              <a:gd name="connsiteX10001" fmla="*/ 8928923 w 12192439"/>
              <a:gd name="connsiteY10001" fmla="*/ 3865064 h 6839191"/>
              <a:gd name="connsiteX10002" fmla="*/ 8958432 w 12192439"/>
              <a:gd name="connsiteY10002" fmla="*/ 3817037 h 6839191"/>
              <a:gd name="connsiteX10003" fmla="*/ 8950380 w 12192439"/>
              <a:gd name="connsiteY10003" fmla="*/ 3871229 h 6839191"/>
              <a:gd name="connsiteX10004" fmla="*/ 8921442 w 12192439"/>
              <a:gd name="connsiteY10004" fmla="*/ 3919167 h 6839191"/>
              <a:gd name="connsiteX10005" fmla="*/ 8898097 w 12192439"/>
              <a:gd name="connsiteY10005" fmla="*/ 3914779 h 6839191"/>
              <a:gd name="connsiteX10006" fmla="*/ 8927672 w 12192439"/>
              <a:gd name="connsiteY10006" fmla="*/ 3867104 h 6839191"/>
              <a:gd name="connsiteX10007" fmla="*/ 8950380 w 12192439"/>
              <a:gd name="connsiteY10007" fmla="*/ 3871229 h 6839191"/>
              <a:gd name="connsiteX10008" fmla="*/ 8897615 w 12192439"/>
              <a:gd name="connsiteY10008" fmla="*/ 3916842 h 6839191"/>
              <a:gd name="connsiteX10009" fmla="*/ 8920279 w 12192439"/>
              <a:gd name="connsiteY10009" fmla="*/ 3921076 h 6839191"/>
              <a:gd name="connsiteX10010" fmla="*/ 8891253 w 12192439"/>
              <a:gd name="connsiteY10010" fmla="*/ 3968686 h 6839191"/>
              <a:gd name="connsiteX10011" fmla="*/ 8884210 w 12192439"/>
              <a:gd name="connsiteY10011" fmla="*/ 3967216 h 6839191"/>
              <a:gd name="connsiteX10012" fmla="*/ 8867250 w 12192439"/>
              <a:gd name="connsiteY10012" fmla="*/ 3963969 h 6839191"/>
              <a:gd name="connsiteX10013" fmla="*/ 8896891 w 12192439"/>
              <a:gd name="connsiteY10013" fmla="*/ 3916732 h 6839191"/>
              <a:gd name="connsiteX10014" fmla="*/ 8897615 w 12192439"/>
              <a:gd name="connsiteY10014" fmla="*/ 3916842 h 6839191"/>
              <a:gd name="connsiteX10015" fmla="*/ 8883815 w 12192439"/>
              <a:gd name="connsiteY10015" fmla="*/ 3969190 h 6839191"/>
              <a:gd name="connsiteX10016" fmla="*/ 8890134 w 12192439"/>
              <a:gd name="connsiteY10016" fmla="*/ 3970507 h 6839191"/>
              <a:gd name="connsiteX10017" fmla="*/ 8863367 w 12192439"/>
              <a:gd name="connsiteY10017" fmla="*/ 4013948 h 6839191"/>
              <a:gd name="connsiteX10018" fmla="*/ 8861107 w 12192439"/>
              <a:gd name="connsiteY10018" fmla="*/ 4017590 h 6839191"/>
              <a:gd name="connsiteX10019" fmla="*/ 8836513 w 12192439"/>
              <a:gd name="connsiteY10019" fmla="*/ 4012456 h 6839191"/>
              <a:gd name="connsiteX10020" fmla="*/ 8846890 w 12192439"/>
              <a:gd name="connsiteY10020" fmla="*/ 3996176 h 6839191"/>
              <a:gd name="connsiteX10021" fmla="*/ 8866109 w 12192439"/>
              <a:gd name="connsiteY10021" fmla="*/ 3965811 h 6839191"/>
              <a:gd name="connsiteX10022" fmla="*/ 8883815 w 12192439"/>
              <a:gd name="connsiteY10022" fmla="*/ 3969190 h 6839191"/>
              <a:gd name="connsiteX10023" fmla="*/ 8860032 w 12192439"/>
              <a:gd name="connsiteY10023" fmla="*/ 4019323 h 6839191"/>
              <a:gd name="connsiteX10024" fmla="*/ 8831050 w 12192439"/>
              <a:gd name="connsiteY10024" fmla="*/ 4065770 h 6839191"/>
              <a:gd name="connsiteX10025" fmla="*/ 8805928 w 12192439"/>
              <a:gd name="connsiteY10025" fmla="*/ 4060021 h 6839191"/>
              <a:gd name="connsiteX10026" fmla="*/ 8835416 w 12192439"/>
              <a:gd name="connsiteY10026" fmla="*/ 4014189 h 6839191"/>
              <a:gd name="connsiteX10027" fmla="*/ 8860032 w 12192439"/>
              <a:gd name="connsiteY10027" fmla="*/ 4019323 h 6839191"/>
              <a:gd name="connsiteX10028" fmla="*/ 8830018 w 12192439"/>
              <a:gd name="connsiteY10028" fmla="*/ 4067393 h 6839191"/>
              <a:gd name="connsiteX10029" fmla="*/ 8801145 w 12192439"/>
              <a:gd name="connsiteY10029" fmla="*/ 4112962 h 6839191"/>
              <a:gd name="connsiteX10030" fmla="*/ 8775651 w 12192439"/>
              <a:gd name="connsiteY10030" fmla="*/ 4106380 h 6839191"/>
              <a:gd name="connsiteX10031" fmla="*/ 8804875 w 12192439"/>
              <a:gd name="connsiteY10031" fmla="*/ 4061667 h 6839191"/>
              <a:gd name="connsiteX10032" fmla="*/ 8830018 w 12192439"/>
              <a:gd name="connsiteY10032" fmla="*/ 4067393 h 6839191"/>
              <a:gd name="connsiteX10033" fmla="*/ 8800114 w 12192439"/>
              <a:gd name="connsiteY10033" fmla="*/ 4114564 h 6839191"/>
              <a:gd name="connsiteX10034" fmla="*/ 8725233 w 12192439"/>
              <a:gd name="connsiteY10034" fmla="*/ 4228674 h 6839191"/>
              <a:gd name="connsiteX10035" fmla="*/ 8290429 w 12192439"/>
              <a:gd name="connsiteY10035" fmla="*/ 4841455 h 6839191"/>
              <a:gd name="connsiteX10036" fmla="*/ 7894589 w 12192439"/>
              <a:gd name="connsiteY10036" fmla="*/ 5396951 h 6839191"/>
              <a:gd name="connsiteX10037" fmla="*/ 7654325 w 12192439"/>
              <a:gd name="connsiteY10037" fmla="*/ 5764554 h 6839191"/>
              <a:gd name="connsiteX10038" fmla="*/ 7552480 w 12192439"/>
              <a:gd name="connsiteY10038" fmla="*/ 5948454 h 6839191"/>
              <a:gd name="connsiteX10039" fmla="*/ 7546952 w 12192439"/>
              <a:gd name="connsiteY10039" fmla="*/ 5959424 h 6839191"/>
              <a:gd name="connsiteX10040" fmla="*/ 7444667 w 12192439"/>
              <a:gd name="connsiteY10040" fmla="*/ 6275315 h 6839191"/>
              <a:gd name="connsiteX10041" fmla="*/ 7501163 w 12192439"/>
              <a:gd name="connsiteY10041" fmla="*/ 6410662 h 6839191"/>
              <a:gd name="connsiteX10042" fmla="*/ 7778505 w 12192439"/>
              <a:gd name="connsiteY10042" fmla="*/ 6483590 h 6839191"/>
              <a:gd name="connsiteX10043" fmla="*/ 7917056 w 12192439"/>
              <a:gd name="connsiteY10043" fmla="*/ 6477534 h 6839191"/>
              <a:gd name="connsiteX10044" fmla="*/ 7942067 w 12192439"/>
              <a:gd name="connsiteY10044" fmla="*/ 6475845 h 6839191"/>
              <a:gd name="connsiteX10045" fmla="*/ 8070569 w 12192439"/>
              <a:gd name="connsiteY10045" fmla="*/ 6465292 h 6839191"/>
              <a:gd name="connsiteX10046" fmla="*/ 8049550 w 12192439"/>
              <a:gd name="connsiteY10046" fmla="*/ 6470777 h 6839191"/>
              <a:gd name="connsiteX10047" fmla="*/ 7874711 w 12192439"/>
              <a:gd name="connsiteY10047" fmla="*/ 6488592 h 6839191"/>
              <a:gd name="connsiteX10048" fmla="*/ 7852025 w 12192439"/>
              <a:gd name="connsiteY10048" fmla="*/ 6490435 h 6839191"/>
              <a:gd name="connsiteX10049" fmla="*/ 7425404 w 12192439"/>
              <a:gd name="connsiteY10049" fmla="*/ 6427951 h 6839191"/>
              <a:gd name="connsiteX10050" fmla="*/ 7369765 w 12192439"/>
              <a:gd name="connsiteY10050" fmla="*/ 6293591 h 6839191"/>
              <a:gd name="connsiteX10051" fmla="*/ 7477073 w 12192439"/>
              <a:gd name="connsiteY10051" fmla="*/ 5973400 h 6839191"/>
              <a:gd name="connsiteX10052" fmla="*/ 7482711 w 12192439"/>
              <a:gd name="connsiteY10052" fmla="*/ 5962517 h 6839191"/>
              <a:gd name="connsiteX10053" fmla="*/ 7588812 w 12192439"/>
              <a:gd name="connsiteY10053" fmla="*/ 5775633 h 6839191"/>
              <a:gd name="connsiteX10054" fmla="*/ 7838554 w 12192439"/>
              <a:gd name="connsiteY10054" fmla="*/ 5402107 h 6839191"/>
              <a:gd name="connsiteX10055" fmla="*/ 8260744 w 12192439"/>
              <a:gd name="connsiteY10055" fmla="*/ 4822433 h 6839191"/>
              <a:gd name="connsiteX10056" fmla="*/ 8702350 w 12192439"/>
              <a:gd name="connsiteY10056" fmla="*/ 4214851 h 6839191"/>
              <a:gd name="connsiteX10057" fmla="*/ 8774620 w 12192439"/>
              <a:gd name="connsiteY10057" fmla="*/ 4107960 h 6839191"/>
              <a:gd name="connsiteX10058" fmla="*/ 8800114 w 12192439"/>
              <a:gd name="connsiteY10058" fmla="*/ 4114564 h 6839191"/>
              <a:gd name="connsiteX10059" fmla="*/ 8132045 w 12192439"/>
              <a:gd name="connsiteY10059" fmla="*/ 6454147 h 6839191"/>
              <a:gd name="connsiteX10060" fmla="*/ 8152690 w 12192439"/>
              <a:gd name="connsiteY10060" fmla="*/ 6448486 h 6839191"/>
              <a:gd name="connsiteX10061" fmla="*/ 8157517 w 12192439"/>
              <a:gd name="connsiteY10061" fmla="*/ 6448025 h 6839191"/>
              <a:gd name="connsiteX10062" fmla="*/ 8135138 w 12192439"/>
              <a:gd name="connsiteY10062" fmla="*/ 6453796 h 6839191"/>
              <a:gd name="connsiteX10063" fmla="*/ 8132045 w 12192439"/>
              <a:gd name="connsiteY10063" fmla="*/ 6454147 h 6839191"/>
              <a:gd name="connsiteX10064" fmla="*/ 8176736 w 12192439"/>
              <a:gd name="connsiteY10064" fmla="*/ 6441795 h 6839191"/>
              <a:gd name="connsiteX10065" fmla="*/ 8202603 w 12192439"/>
              <a:gd name="connsiteY10065" fmla="*/ 6434511 h 6839191"/>
              <a:gd name="connsiteX10066" fmla="*/ 8211138 w 12192439"/>
              <a:gd name="connsiteY10066" fmla="*/ 6433918 h 6839191"/>
              <a:gd name="connsiteX10067" fmla="*/ 8184218 w 12192439"/>
              <a:gd name="connsiteY10067" fmla="*/ 6441049 h 6839191"/>
              <a:gd name="connsiteX10068" fmla="*/ 8176736 w 12192439"/>
              <a:gd name="connsiteY10068" fmla="*/ 6441795 h 6839191"/>
              <a:gd name="connsiteX10069" fmla="*/ 8238541 w 12192439"/>
              <a:gd name="connsiteY10069" fmla="*/ 6431812 h 6839191"/>
              <a:gd name="connsiteX10070" fmla="*/ 8248853 w 12192439"/>
              <a:gd name="connsiteY10070" fmla="*/ 6430956 h 6839191"/>
              <a:gd name="connsiteX10071" fmla="*/ 8226035 w 12192439"/>
              <a:gd name="connsiteY10071" fmla="*/ 6436726 h 6839191"/>
              <a:gd name="connsiteX10072" fmla="*/ 8216469 w 12192439"/>
              <a:gd name="connsiteY10072" fmla="*/ 6437758 h 6839191"/>
              <a:gd name="connsiteX10073" fmla="*/ 8238541 w 12192439"/>
              <a:gd name="connsiteY10073" fmla="*/ 6431812 h 6839191"/>
              <a:gd name="connsiteX10074" fmla="*/ 8305480 w 12192439"/>
              <a:gd name="connsiteY10074" fmla="*/ 6421434 h 6839191"/>
              <a:gd name="connsiteX10075" fmla="*/ 8327946 w 12192439"/>
              <a:gd name="connsiteY10075" fmla="*/ 6415489 h 6839191"/>
              <a:gd name="connsiteX10076" fmla="*/ 8337095 w 12192439"/>
              <a:gd name="connsiteY10076" fmla="*/ 6414809 h 6839191"/>
              <a:gd name="connsiteX10077" fmla="*/ 8313707 w 12192439"/>
              <a:gd name="connsiteY10077" fmla="*/ 6420622 h 6839191"/>
              <a:gd name="connsiteX10078" fmla="*/ 8305480 w 12192439"/>
              <a:gd name="connsiteY10078" fmla="*/ 6421434 h 6839191"/>
              <a:gd name="connsiteX10079" fmla="*/ 8391242 w 12192439"/>
              <a:gd name="connsiteY10079" fmla="*/ 6406120 h 6839191"/>
              <a:gd name="connsiteX10080" fmla="*/ 8414981 w 12192439"/>
              <a:gd name="connsiteY10080" fmla="*/ 6399977 h 6839191"/>
              <a:gd name="connsiteX10081" fmla="*/ 8424920 w 12192439"/>
              <a:gd name="connsiteY10081" fmla="*/ 6399319 h 6839191"/>
              <a:gd name="connsiteX10082" fmla="*/ 8400172 w 12192439"/>
              <a:gd name="connsiteY10082" fmla="*/ 6405308 h 6839191"/>
              <a:gd name="connsiteX10083" fmla="*/ 8391242 w 12192439"/>
              <a:gd name="connsiteY10083" fmla="*/ 6406120 h 6839191"/>
              <a:gd name="connsiteX10084" fmla="*/ 8436022 w 12192439"/>
              <a:gd name="connsiteY10084" fmla="*/ 6394448 h 6839191"/>
              <a:gd name="connsiteX10085" fmla="*/ 8464412 w 12192439"/>
              <a:gd name="connsiteY10085" fmla="*/ 6386879 h 6839191"/>
              <a:gd name="connsiteX10086" fmla="*/ 8477269 w 12192439"/>
              <a:gd name="connsiteY10086" fmla="*/ 6386331 h 6839191"/>
              <a:gd name="connsiteX10087" fmla="*/ 8448330 w 12192439"/>
              <a:gd name="connsiteY10087" fmla="*/ 6393570 h 6839191"/>
              <a:gd name="connsiteX10088" fmla="*/ 8436022 w 12192439"/>
              <a:gd name="connsiteY10088" fmla="*/ 6394448 h 6839191"/>
              <a:gd name="connsiteX10089" fmla="*/ 8482446 w 12192439"/>
              <a:gd name="connsiteY10089" fmla="*/ 6382052 h 6839191"/>
              <a:gd name="connsiteX10090" fmla="*/ 8514479 w 12192439"/>
              <a:gd name="connsiteY10090" fmla="*/ 6373320 h 6839191"/>
              <a:gd name="connsiteX10091" fmla="*/ 8529463 w 12192439"/>
              <a:gd name="connsiteY10091" fmla="*/ 6372969 h 6839191"/>
              <a:gd name="connsiteX10092" fmla="*/ 8496949 w 12192439"/>
              <a:gd name="connsiteY10092" fmla="*/ 6381350 h 6839191"/>
              <a:gd name="connsiteX10093" fmla="*/ 8482446 w 12192439"/>
              <a:gd name="connsiteY10093" fmla="*/ 6382052 h 6839191"/>
              <a:gd name="connsiteX10094" fmla="*/ 8550789 w 12192439"/>
              <a:gd name="connsiteY10094" fmla="*/ 6372399 h 6839191"/>
              <a:gd name="connsiteX10095" fmla="*/ 8564282 w 12192439"/>
              <a:gd name="connsiteY10095" fmla="*/ 6371938 h 6839191"/>
              <a:gd name="connsiteX10096" fmla="*/ 8534554 w 12192439"/>
              <a:gd name="connsiteY10096" fmla="*/ 6379178 h 6839191"/>
              <a:gd name="connsiteX10097" fmla="*/ 8521609 w 12192439"/>
              <a:gd name="connsiteY10097" fmla="*/ 6379968 h 6839191"/>
              <a:gd name="connsiteX10098" fmla="*/ 8550789 w 12192439"/>
              <a:gd name="connsiteY10098" fmla="*/ 6372399 h 6839191"/>
              <a:gd name="connsiteX10099" fmla="*/ 8568012 w 12192439"/>
              <a:gd name="connsiteY10099" fmla="*/ 6367857 h 6839191"/>
              <a:gd name="connsiteX10100" fmla="*/ 8600922 w 12192439"/>
              <a:gd name="connsiteY10100" fmla="*/ 6359103 h 6839191"/>
              <a:gd name="connsiteX10101" fmla="*/ 8616236 w 12192439"/>
              <a:gd name="connsiteY10101" fmla="*/ 6358950 h 6839191"/>
              <a:gd name="connsiteX10102" fmla="*/ 8583107 w 12192439"/>
              <a:gd name="connsiteY10102" fmla="*/ 6367286 h 6839191"/>
              <a:gd name="connsiteX10103" fmla="*/ 8568012 w 12192439"/>
              <a:gd name="connsiteY10103" fmla="*/ 6367857 h 6839191"/>
              <a:gd name="connsiteX10104" fmla="*/ 8636772 w 12192439"/>
              <a:gd name="connsiteY10104" fmla="*/ 6358576 h 6839191"/>
              <a:gd name="connsiteX10105" fmla="*/ 8650769 w 12192439"/>
              <a:gd name="connsiteY10105" fmla="*/ 6358313 h 6839191"/>
              <a:gd name="connsiteX10106" fmla="*/ 8620405 w 12192439"/>
              <a:gd name="connsiteY10106" fmla="*/ 6365532 h 6839191"/>
              <a:gd name="connsiteX10107" fmla="*/ 8606736 w 12192439"/>
              <a:gd name="connsiteY10107" fmla="*/ 6366211 h 6839191"/>
              <a:gd name="connsiteX10108" fmla="*/ 8636772 w 12192439"/>
              <a:gd name="connsiteY10108" fmla="*/ 6358576 h 6839191"/>
              <a:gd name="connsiteX10109" fmla="*/ 8653073 w 12192439"/>
              <a:gd name="connsiteY10109" fmla="*/ 6354408 h 6839191"/>
              <a:gd name="connsiteX10110" fmla="*/ 8686443 w 12192439"/>
              <a:gd name="connsiteY10110" fmla="*/ 6345720 h 6839191"/>
              <a:gd name="connsiteX10111" fmla="*/ 8698422 w 12192439"/>
              <a:gd name="connsiteY10111" fmla="*/ 6345786 h 6839191"/>
              <a:gd name="connsiteX10112" fmla="*/ 8702372 w 12192439"/>
              <a:gd name="connsiteY10112" fmla="*/ 6345764 h 6839191"/>
              <a:gd name="connsiteX10113" fmla="*/ 8668782 w 12192439"/>
              <a:gd name="connsiteY10113" fmla="*/ 6353969 h 6839191"/>
              <a:gd name="connsiteX10114" fmla="*/ 8653073 w 12192439"/>
              <a:gd name="connsiteY10114" fmla="*/ 6354408 h 6839191"/>
              <a:gd name="connsiteX10115" fmla="*/ 8721877 w 12192439"/>
              <a:gd name="connsiteY10115" fmla="*/ 6345676 h 6839191"/>
              <a:gd name="connsiteX10116" fmla="*/ 8736664 w 12192439"/>
              <a:gd name="connsiteY10116" fmla="*/ 6345522 h 6839191"/>
              <a:gd name="connsiteX10117" fmla="*/ 8705597 w 12192439"/>
              <a:gd name="connsiteY10117" fmla="*/ 6352675 h 6839191"/>
              <a:gd name="connsiteX10118" fmla="*/ 8691358 w 12192439"/>
              <a:gd name="connsiteY10118" fmla="*/ 6353223 h 6839191"/>
              <a:gd name="connsiteX10119" fmla="*/ 8721877 w 12192439"/>
              <a:gd name="connsiteY10119" fmla="*/ 6345676 h 6839191"/>
              <a:gd name="connsiteX10120" fmla="*/ 8737585 w 12192439"/>
              <a:gd name="connsiteY10120" fmla="*/ 6341749 h 6839191"/>
              <a:gd name="connsiteX10121" fmla="*/ 8771482 w 12192439"/>
              <a:gd name="connsiteY10121" fmla="*/ 6333170 h 6839191"/>
              <a:gd name="connsiteX10122" fmla="*/ 8787915 w 12192439"/>
              <a:gd name="connsiteY10122" fmla="*/ 6333411 h 6839191"/>
              <a:gd name="connsiteX10123" fmla="*/ 8753865 w 12192439"/>
              <a:gd name="connsiteY10123" fmla="*/ 6341485 h 6839191"/>
              <a:gd name="connsiteX10124" fmla="*/ 8737585 w 12192439"/>
              <a:gd name="connsiteY10124" fmla="*/ 6341749 h 6839191"/>
              <a:gd name="connsiteX10125" fmla="*/ 8784976 w 12192439"/>
              <a:gd name="connsiteY10125" fmla="*/ 6329704 h 6839191"/>
              <a:gd name="connsiteX10126" fmla="*/ 8821790 w 12192439"/>
              <a:gd name="connsiteY10126" fmla="*/ 6320160 h 6839191"/>
              <a:gd name="connsiteX10127" fmla="*/ 8839430 w 12192439"/>
              <a:gd name="connsiteY10127" fmla="*/ 6320884 h 6839191"/>
              <a:gd name="connsiteX10128" fmla="*/ 8802659 w 12192439"/>
              <a:gd name="connsiteY10128" fmla="*/ 6329857 h 6839191"/>
              <a:gd name="connsiteX10129" fmla="*/ 8784976 w 12192439"/>
              <a:gd name="connsiteY10129" fmla="*/ 6329704 h 6839191"/>
              <a:gd name="connsiteX10130" fmla="*/ 8890792 w 12192439"/>
              <a:gd name="connsiteY10130" fmla="*/ 6322288 h 6839191"/>
              <a:gd name="connsiteX10131" fmla="*/ 8906567 w 12192439"/>
              <a:gd name="connsiteY10131" fmla="*/ 6322551 h 6839191"/>
              <a:gd name="connsiteX10132" fmla="*/ 8874556 w 12192439"/>
              <a:gd name="connsiteY10132" fmla="*/ 6329440 h 6839191"/>
              <a:gd name="connsiteX10133" fmla="*/ 8858979 w 12192439"/>
              <a:gd name="connsiteY10133" fmla="*/ 6329660 h 6839191"/>
              <a:gd name="connsiteX10134" fmla="*/ 8890792 w 12192439"/>
              <a:gd name="connsiteY10134" fmla="*/ 6322288 h 6839191"/>
              <a:gd name="connsiteX10135" fmla="*/ 8905031 w 12192439"/>
              <a:gd name="connsiteY10135" fmla="*/ 6318931 h 6839191"/>
              <a:gd name="connsiteX10136" fmla="*/ 8939981 w 12192439"/>
              <a:gd name="connsiteY10136" fmla="*/ 6310594 h 6839191"/>
              <a:gd name="connsiteX10137" fmla="*/ 8957379 w 12192439"/>
              <a:gd name="connsiteY10137" fmla="*/ 6311318 h 6839191"/>
              <a:gd name="connsiteX10138" fmla="*/ 8922319 w 12192439"/>
              <a:gd name="connsiteY10138" fmla="*/ 6319106 h 6839191"/>
              <a:gd name="connsiteX10139" fmla="*/ 8905031 w 12192439"/>
              <a:gd name="connsiteY10139" fmla="*/ 6318931 h 6839191"/>
              <a:gd name="connsiteX10140" fmla="*/ 8952311 w 12192439"/>
              <a:gd name="connsiteY10140" fmla="*/ 6307632 h 6839191"/>
              <a:gd name="connsiteX10141" fmla="*/ 8989894 w 12192439"/>
              <a:gd name="connsiteY10141" fmla="*/ 6298461 h 6839191"/>
              <a:gd name="connsiteX10142" fmla="*/ 9008345 w 12192439"/>
              <a:gd name="connsiteY10142" fmla="*/ 6299756 h 6839191"/>
              <a:gd name="connsiteX10143" fmla="*/ 8970741 w 12192439"/>
              <a:gd name="connsiteY10143" fmla="*/ 6308312 h 6839191"/>
              <a:gd name="connsiteX10144" fmla="*/ 8952311 w 12192439"/>
              <a:gd name="connsiteY10144" fmla="*/ 6307632 h 6839191"/>
              <a:gd name="connsiteX10145" fmla="*/ 9023265 w 12192439"/>
              <a:gd name="connsiteY10145" fmla="*/ 6300743 h 6839191"/>
              <a:gd name="connsiteX10146" fmla="*/ 9042989 w 12192439"/>
              <a:gd name="connsiteY10146" fmla="*/ 6301840 h 6839191"/>
              <a:gd name="connsiteX10147" fmla="*/ 9007709 w 12192439"/>
              <a:gd name="connsiteY10147" fmla="*/ 6309343 h 6839191"/>
              <a:gd name="connsiteX10148" fmla="*/ 8987942 w 12192439"/>
              <a:gd name="connsiteY10148" fmla="*/ 6308861 h 6839191"/>
              <a:gd name="connsiteX10149" fmla="*/ 9023265 w 12192439"/>
              <a:gd name="connsiteY10149" fmla="*/ 6300743 h 6839191"/>
              <a:gd name="connsiteX10150" fmla="*/ 9035090 w 12192439"/>
              <a:gd name="connsiteY10150" fmla="*/ 6297979 h 6839191"/>
              <a:gd name="connsiteX10151" fmla="*/ 9072959 w 12192439"/>
              <a:gd name="connsiteY10151" fmla="*/ 6289071 h 6839191"/>
              <a:gd name="connsiteX10152" fmla="*/ 9093341 w 12192439"/>
              <a:gd name="connsiteY10152" fmla="*/ 6290848 h 6839191"/>
              <a:gd name="connsiteX10153" fmla="*/ 9055757 w 12192439"/>
              <a:gd name="connsiteY10153" fmla="*/ 6299076 h 6839191"/>
              <a:gd name="connsiteX10154" fmla="*/ 9035090 w 12192439"/>
              <a:gd name="connsiteY10154" fmla="*/ 6297979 h 6839191"/>
              <a:gd name="connsiteX10155" fmla="*/ 9107690 w 12192439"/>
              <a:gd name="connsiteY10155" fmla="*/ 6291989 h 6839191"/>
              <a:gd name="connsiteX10156" fmla="*/ 9126053 w 12192439"/>
              <a:gd name="connsiteY10156" fmla="*/ 6293349 h 6839191"/>
              <a:gd name="connsiteX10157" fmla="*/ 9090643 w 12192439"/>
              <a:gd name="connsiteY10157" fmla="*/ 6300567 h 6839191"/>
              <a:gd name="connsiteX10158" fmla="*/ 9072191 w 12192439"/>
              <a:gd name="connsiteY10158" fmla="*/ 6299821 h 6839191"/>
              <a:gd name="connsiteX10159" fmla="*/ 9107690 w 12192439"/>
              <a:gd name="connsiteY10159" fmla="*/ 6291989 h 6839191"/>
              <a:gd name="connsiteX10160" fmla="*/ 9118989 w 12192439"/>
              <a:gd name="connsiteY10160" fmla="*/ 6289466 h 6839191"/>
              <a:gd name="connsiteX10161" fmla="*/ 9156988 w 12192439"/>
              <a:gd name="connsiteY10161" fmla="*/ 6280887 h 6839191"/>
              <a:gd name="connsiteX10162" fmla="*/ 9176186 w 12192439"/>
              <a:gd name="connsiteY10162" fmla="*/ 6282906 h 6839191"/>
              <a:gd name="connsiteX10163" fmla="*/ 9138406 w 12192439"/>
              <a:gd name="connsiteY10163" fmla="*/ 6290804 h 6839191"/>
              <a:gd name="connsiteX10164" fmla="*/ 9118989 w 12192439"/>
              <a:gd name="connsiteY10164" fmla="*/ 6289466 h 6839191"/>
              <a:gd name="connsiteX10165" fmla="*/ 9189810 w 12192439"/>
              <a:gd name="connsiteY10165" fmla="*/ 6284222 h 6839191"/>
              <a:gd name="connsiteX10166" fmla="*/ 9208547 w 12192439"/>
              <a:gd name="connsiteY10166" fmla="*/ 6285956 h 6839191"/>
              <a:gd name="connsiteX10167" fmla="*/ 9172851 w 12192439"/>
              <a:gd name="connsiteY10167" fmla="*/ 6292844 h 6839191"/>
              <a:gd name="connsiteX10168" fmla="*/ 9153982 w 12192439"/>
              <a:gd name="connsiteY10168" fmla="*/ 6291791 h 6839191"/>
              <a:gd name="connsiteX10169" fmla="*/ 9189810 w 12192439"/>
              <a:gd name="connsiteY10169" fmla="*/ 6284222 h 6839191"/>
              <a:gd name="connsiteX10170" fmla="*/ 9200539 w 12192439"/>
              <a:gd name="connsiteY10170" fmla="*/ 6281940 h 6839191"/>
              <a:gd name="connsiteX10171" fmla="*/ 9238890 w 12192439"/>
              <a:gd name="connsiteY10171" fmla="*/ 6273669 h 6839191"/>
              <a:gd name="connsiteX10172" fmla="*/ 9258351 w 12192439"/>
              <a:gd name="connsiteY10172" fmla="*/ 6276061 h 6839191"/>
              <a:gd name="connsiteX10173" fmla="*/ 9220241 w 12192439"/>
              <a:gd name="connsiteY10173" fmla="*/ 6283652 h 6839191"/>
              <a:gd name="connsiteX10174" fmla="*/ 9200539 w 12192439"/>
              <a:gd name="connsiteY10174" fmla="*/ 6281940 h 6839191"/>
              <a:gd name="connsiteX10175" fmla="*/ 9271317 w 12192439"/>
              <a:gd name="connsiteY10175" fmla="*/ 6277574 h 6839191"/>
              <a:gd name="connsiteX10176" fmla="*/ 9290361 w 12192439"/>
              <a:gd name="connsiteY10176" fmla="*/ 6279659 h 6839191"/>
              <a:gd name="connsiteX10177" fmla="*/ 9254248 w 12192439"/>
              <a:gd name="connsiteY10177" fmla="*/ 6286263 h 6839191"/>
              <a:gd name="connsiteX10178" fmla="*/ 9235051 w 12192439"/>
              <a:gd name="connsiteY10178" fmla="*/ 6284837 h 6839191"/>
              <a:gd name="connsiteX10179" fmla="*/ 9271317 w 12192439"/>
              <a:gd name="connsiteY10179" fmla="*/ 6277574 h 6839191"/>
              <a:gd name="connsiteX10180" fmla="*/ 9281080 w 12192439"/>
              <a:gd name="connsiteY10180" fmla="*/ 6275578 h 6839191"/>
              <a:gd name="connsiteX10181" fmla="*/ 9319760 w 12192439"/>
              <a:gd name="connsiteY10181" fmla="*/ 6267658 h 6839191"/>
              <a:gd name="connsiteX10182" fmla="*/ 9339397 w 12192439"/>
              <a:gd name="connsiteY10182" fmla="*/ 6270488 h 6839191"/>
              <a:gd name="connsiteX10183" fmla="*/ 9301002 w 12192439"/>
              <a:gd name="connsiteY10183" fmla="*/ 6277706 h 6839191"/>
              <a:gd name="connsiteX10184" fmla="*/ 9281080 w 12192439"/>
              <a:gd name="connsiteY10184" fmla="*/ 6275578 h 6839191"/>
              <a:gd name="connsiteX10185" fmla="*/ 9351596 w 12192439"/>
              <a:gd name="connsiteY10185" fmla="*/ 6272199 h 6839191"/>
              <a:gd name="connsiteX10186" fmla="*/ 9370837 w 12192439"/>
              <a:gd name="connsiteY10186" fmla="*/ 6274722 h 6839191"/>
              <a:gd name="connsiteX10187" fmla="*/ 9334416 w 12192439"/>
              <a:gd name="connsiteY10187" fmla="*/ 6280931 h 6839191"/>
              <a:gd name="connsiteX10188" fmla="*/ 9314999 w 12192439"/>
              <a:gd name="connsiteY10188" fmla="*/ 6279110 h 6839191"/>
              <a:gd name="connsiteX10189" fmla="*/ 9351596 w 12192439"/>
              <a:gd name="connsiteY10189" fmla="*/ 6272199 h 6839191"/>
              <a:gd name="connsiteX10190" fmla="*/ 9361578 w 12192439"/>
              <a:gd name="connsiteY10190" fmla="*/ 6270268 h 6839191"/>
              <a:gd name="connsiteX10191" fmla="*/ 9399885 w 12192439"/>
              <a:gd name="connsiteY10191" fmla="*/ 6262875 h 6839191"/>
              <a:gd name="connsiteX10192" fmla="*/ 9419653 w 12192439"/>
              <a:gd name="connsiteY10192" fmla="*/ 6266166 h 6839191"/>
              <a:gd name="connsiteX10193" fmla="*/ 9381719 w 12192439"/>
              <a:gd name="connsiteY10193" fmla="*/ 6272836 h 6839191"/>
              <a:gd name="connsiteX10194" fmla="*/ 9361578 w 12192439"/>
              <a:gd name="connsiteY10194" fmla="*/ 6270268 h 6839191"/>
              <a:gd name="connsiteX10195" fmla="*/ 9431216 w 12192439"/>
              <a:gd name="connsiteY10195" fmla="*/ 6268030 h 6839191"/>
              <a:gd name="connsiteX10196" fmla="*/ 9450675 w 12192439"/>
              <a:gd name="connsiteY10196" fmla="*/ 6271014 h 6839191"/>
              <a:gd name="connsiteX10197" fmla="*/ 9414694 w 12192439"/>
              <a:gd name="connsiteY10197" fmla="*/ 6276697 h 6839191"/>
              <a:gd name="connsiteX10198" fmla="*/ 9394927 w 12192439"/>
              <a:gd name="connsiteY10198" fmla="*/ 6274437 h 6839191"/>
              <a:gd name="connsiteX10199" fmla="*/ 9431216 w 12192439"/>
              <a:gd name="connsiteY10199" fmla="*/ 6268030 h 6839191"/>
              <a:gd name="connsiteX10200" fmla="*/ 9438872 w 12192439"/>
              <a:gd name="connsiteY10200" fmla="*/ 6266648 h 6839191"/>
              <a:gd name="connsiteX10201" fmla="*/ 9478518 w 12192439"/>
              <a:gd name="connsiteY10201" fmla="*/ 6259474 h 6839191"/>
              <a:gd name="connsiteX10202" fmla="*/ 9498417 w 12192439"/>
              <a:gd name="connsiteY10202" fmla="*/ 6263292 h 6839191"/>
              <a:gd name="connsiteX10203" fmla="*/ 9459101 w 12192439"/>
              <a:gd name="connsiteY10203" fmla="*/ 6269676 h 6839191"/>
              <a:gd name="connsiteX10204" fmla="*/ 9438872 w 12192439"/>
              <a:gd name="connsiteY10204" fmla="*/ 6266648 h 6839191"/>
              <a:gd name="connsiteX10205" fmla="*/ 9486065 w 12192439"/>
              <a:gd name="connsiteY10205" fmla="*/ 6258092 h 6839191"/>
              <a:gd name="connsiteX10206" fmla="*/ 9527400 w 12192439"/>
              <a:gd name="connsiteY10206" fmla="*/ 6250478 h 6839191"/>
              <a:gd name="connsiteX10207" fmla="*/ 9547474 w 12192439"/>
              <a:gd name="connsiteY10207" fmla="*/ 6255130 h 6839191"/>
              <a:gd name="connsiteX10208" fmla="*/ 9506535 w 12192439"/>
              <a:gd name="connsiteY10208" fmla="*/ 6261953 h 6839191"/>
              <a:gd name="connsiteX10209" fmla="*/ 9486065 w 12192439"/>
              <a:gd name="connsiteY10209" fmla="*/ 6258092 h 6839191"/>
              <a:gd name="connsiteX10210" fmla="*/ 9557150 w 12192439"/>
              <a:gd name="connsiteY10210" fmla="*/ 6257302 h 6839191"/>
              <a:gd name="connsiteX10211" fmla="*/ 9577093 w 12192439"/>
              <a:gd name="connsiteY10211" fmla="*/ 6261646 h 6839191"/>
              <a:gd name="connsiteX10212" fmla="*/ 9537843 w 12192439"/>
              <a:gd name="connsiteY10212" fmla="*/ 6267482 h 6839191"/>
              <a:gd name="connsiteX10213" fmla="*/ 9517548 w 12192439"/>
              <a:gd name="connsiteY10213" fmla="*/ 6263950 h 6839191"/>
              <a:gd name="connsiteX10214" fmla="*/ 9557150 w 12192439"/>
              <a:gd name="connsiteY10214" fmla="*/ 6257302 h 6839191"/>
              <a:gd name="connsiteX10215" fmla="*/ 9564214 w 12192439"/>
              <a:gd name="connsiteY10215" fmla="*/ 6256117 h 6839191"/>
              <a:gd name="connsiteX10216" fmla="*/ 9605462 w 12192439"/>
              <a:gd name="connsiteY10216" fmla="*/ 6249053 h 6839191"/>
              <a:gd name="connsiteX10217" fmla="*/ 9625493 w 12192439"/>
              <a:gd name="connsiteY10217" fmla="*/ 6254296 h 6839191"/>
              <a:gd name="connsiteX10218" fmla="*/ 9584663 w 12192439"/>
              <a:gd name="connsiteY10218" fmla="*/ 6260505 h 6839191"/>
              <a:gd name="connsiteX10219" fmla="*/ 9564214 w 12192439"/>
              <a:gd name="connsiteY10219" fmla="*/ 6256117 h 6839191"/>
              <a:gd name="connsiteX10220" fmla="*/ 9634554 w 12192439"/>
              <a:gd name="connsiteY10220" fmla="*/ 6256600 h 6839191"/>
              <a:gd name="connsiteX10221" fmla="*/ 9654519 w 12192439"/>
              <a:gd name="connsiteY10221" fmla="*/ 6261536 h 6839191"/>
              <a:gd name="connsiteX10222" fmla="*/ 9615356 w 12192439"/>
              <a:gd name="connsiteY10222" fmla="*/ 6266758 h 6839191"/>
              <a:gd name="connsiteX10223" fmla="*/ 9594997 w 12192439"/>
              <a:gd name="connsiteY10223" fmla="*/ 6262655 h 6839191"/>
              <a:gd name="connsiteX10224" fmla="*/ 9634554 w 12192439"/>
              <a:gd name="connsiteY10224" fmla="*/ 6256600 h 6839191"/>
              <a:gd name="connsiteX10225" fmla="*/ 9641158 w 12192439"/>
              <a:gd name="connsiteY10225" fmla="*/ 6255591 h 6839191"/>
              <a:gd name="connsiteX10226" fmla="*/ 9681835 w 12192439"/>
              <a:gd name="connsiteY10226" fmla="*/ 6249250 h 6839191"/>
              <a:gd name="connsiteX10227" fmla="*/ 9701800 w 12192439"/>
              <a:gd name="connsiteY10227" fmla="*/ 6255086 h 6839191"/>
              <a:gd name="connsiteX10228" fmla="*/ 9661606 w 12192439"/>
              <a:gd name="connsiteY10228" fmla="*/ 6260571 h 6839191"/>
              <a:gd name="connsiteX10229" fmla="*/ 9641158 w 12192439"/>
              <a:gd name="connsiteY10229" fmla="*/ 6255591 h 6839191"/>
              <a:gd name="connsiteX10230" fmla="*/ 9710225 w 12192439"/>
              <a:gd name="connsiteY10230" fmla="*/ 6257522 h 6839191"/>
              <a:gd name="connsiteX10231" fmla="*/ 9730191 w 12192439"/>
              <a:gd name="connsiteY10231" fmla="*/ 6263072 h 6839191"/>
              <a:gd name="connsiteX10232" fmla="*/ 9691641 w 12192439"/>
              <a:gd name="connsiteY10232" fmla="*/ 6267570 h 6839191"/>
              <a:gd name="connsiteX10233" fmla="*/ 9671238 w 12192439"/>
              <a:gd name="connsiteY10233" fmla="*/ 6262875 h 6839191"/>
              <a:gd name="connsiteX10234" fmla="*/ 9710225 w 12192439"/>
              <a:gd name="connsiteY10234" fmla="*/ 6257522 h 6839191"/>
              <a:gd name="connsiteX10235" fmla="*/ 9716851 w 12192439"/>
              <a:gd name="connsiteY10235" fmla="*/ 6256600 h 6839191"/>
              <a:gd name="connsiteX10236" fmla="*/ 9757132 w 12192439"/>
              <a:gd name="connsiteY10236" fmla="*/ 6250983 h 6839191"/>
              <a:gd name="connsiteX10237" fmla="*/ 9776966 w 12192439"/>
              <a:gd name="connsiteY10237" fmla="*/ 6257478 h 6839191"/>
              <a:gd name="connsiteX10238" fmla="*/ 9737255 w 12192439"/>
              <a:gd name="connsiteY10238" fmla="*/ 6262238 h 6839191"/>
              <a:gd name="connsiteX10239" fmla="*/ 9716851 w 12192439"/>
              <a:gd name="connsiteY10239" fmla="*/ 6256600 h 6839191"/>
              <a:gd name="connsiteX10240" fmla="*/ 9784865 w 12192439"/>
              <a:gd name="connsiteY10240" fmla="*/ 6260001 h 6839191"/>
              <a:gd name="connsiteX10241" fmla="*/ 9804654 w 12192439"/>
              <a:gd name="connsiteY10241" fmla="*/ 6266210 h 6839191"/>
              <a:gd name="connsiteX10242" fmla="*/ 9766545 w 12192439"/>
              <a:gd name="connsiteY10242" fmla="*/ 6269983 h 6839191"/>
              <a:gd name="connsiteX10243" fmla="*/ 9746185 w 12192439"/>
              <a:gd name="connsiteY10243" fmla="*/ 6264652 h 6839191"/>
              <a:gd name="connsiteX10244" fmla="*/ 9784865 w 12192439"/>
              <a:gd name="connsiteY10244" fmla="*/ 6260001 h 6839191"/>
              <a:gd name="connsiteX10245" fmla="*/ 9783328 w 12192439"/>
              <a:gd name="connsiteY10245" fmla="*/ 6256710 h 6839191"/>
              <a:gd name="connsiteX10246" fmla="*/ 9763144 w 12192439"/>
              <a:gd name="connsiteY10246" fmla="*/ 6250128 h 6839191"/>
              <a:gd name="connsiteX10247" fmla="*/ 9804567 w 12192439"/>
              <a:gd name="connsiteY10247" fmla="*/ 6244270 h 6839191"/>
              <a:gd name="connsiteX10248" fmla="*/ 9824093 w 12192439"/>
              <a:gd name="connsiteY10248" fmla="*/ 6251729 h 6839191"/>
              <a:gd name="connsiteX10249" fmla="*/ 9783328 w 12192439"/>
              <a:gd name="connsiteY10249" fmla="*/ 6256710 h 6839191"/>
              <a:gd name="connsiteX10250" fmla="*/ 9755553 w 12192439"/>
              <a:gd name="connsiteY10250" fmla="*/ 6247605 h 6839191"/>
              <a:gd name="connsiteX10251" fmla="*/ 9735477 w 12192439"/>
              <a:gd name="connsiteY10251" fmla="*/ 6240759 h 6839191"/>
              <a:gd name="connsiteX10252" fmla="*/ 9778436 w 12192439"/>
              <a:gd name="connsiteY10252" fmla="*/ 6233892 h 6839191"/>
              <a:gd name="connsiteX10253" fmla="*/ 9797830 w 12192439"/>
              <a:gd name="connsiteY10253" fmla="*/ 6241637 h 6839191"/>
              <a:gd name="connsiteX10254" fmla="*/ 9755553 w 12192439"/>
              <a:gd name="connsiteY10254" fmla="*/ 6247605 h 6839191"/>
              <a:gd name="connsiteX10255" fmla="*/ 9728194 w 12192439"/>
              <a:gd name="connsiteY10255" fmla="*/ 6238236 h 6839191"/>
              <a:gd name="connsiteX10256" fmla="*/ 9708272 w 12192439"/>
              <a:gd name="connsiteY10256" fmla="*/ 6231128 h 6839191"/>
              <a:gd name="connsiteX10257" fmla="*/ 9752700 w 12192439"/>
              <a:gd name="connsiteY10257" fmla="*/ 6223251 h 6839191"/>
              <a:gd name="connsiteX10258" fmla="*/ 9771920 w 12192439"/>
              <a:gd name="connsiteY10258" fmla="*/ 6231259 h 6839191"/>
              <a:gd name="connsiteX10259" fmla="*/ 9728194 w 12192439"/>
              <a:gd name="connsiteY10259" fmla="*/ 6238236 h 6839191"/>
              <a:gd name="connsiteX10260" fmla="*/ 9701252 w 12192439"/>
              <a:gd name="connsiteY10260" fmla="*/ 6228561 h 6839191"/>
              <a:gd name="connsiteX10261" fmla="*/ 9681549 w 12192439"/>
              <a:gd name="connsiteY10261" fmla="*/ 6221189 h 6839191"/>
              <a:gd name="connsiteX10262" fmla="*/ 9727404 w 12192439"/>
              <a:gd name="connsiteY10262" fmla="*/ 6212325 h 6839191"/>
              <a:gd name="connsiteX10263" fmla="*/ 9746403 w 12192439"/>
              <a:gd name="connsiteY10263" fmla="*/ 6220575 h 6839191"/>
              <a:gd name="connsiteX10264" fmla="*/ 9701252 w 12192439"/>
              <a:gd name="connsiteY10264" fmla="*/ 6228561 h 6839191"/>
              <a:gd name="connsiteX10265" fmla="*/ 9674726 w 12192439"/>
              <a:gd name="connsiteY10265" fmla="*/ 6218600 h 6839191"/>
              <a:gd name="connsiteX10266" fmla="*/ 9655287 w 12192439"/>
              <a:gd name="connsiteY10266" fmla="*/ 6210987 h 6839191"/>
              <a:gd name="connsiteX10267" fmla="*/ 9702502 w 12192439"/>
              <a:gd name="connsiteY10267" fmla="*/ 6201114 h 6839191"/>
              <a:gd name="connsiteX10268" fmla="*/ 9721283 w 12192439"/>
              <a:gd name="connsiteY10268" fmla="*/ 6209605 h 6839191"/>
              <a:gd name="connsiteX10269" fmla="*/ 9674726 w 12192439"/>
              <a:gd name="connsiteY10269" fmla="*/ 6218600 h 6839191"/>
              <a:gd name="connsiteX10270" fmla="*/ 9648639 w 12192439"/>
              <a:gd name="connsiteY10270" fmla="*/ 6208332 h 6839191"/>
              <a:gd name="connsiteX10271" fmla="*/ 9629442 w 12192439"/>
              <a:gd name="connsiteY10271" fmla="*/ 6200478 h 6839191"/>
              <a:gd name="connsiteX10272" fmla="*/ 9678039 w 12192439"/>
              <a:gd name="connsiteY10272" fmla="*/ 6189617 h 6839191"/>
              <a:gd name="connsiteX10273" fmla="*/ 9696534 w 12192439"/>
              <a:gd name="connsiteY10273" fmla="*/ 6198349 h 6839191"/>
              <a:gd name="connsiteX10274" fmla="*/ 9648639 w 12192439"/>
              <a:gd name="connsiteY10274" fmla="*/ 6208332 h 6839191"/>
              <a:gd name="connsiteX10275" fmla="*/ 9597783 w 12192439"/>
              <a:gd name="connsiteY10275" fmla="*/ 6186919 h 6839191"/>
              <a:gd name="connsiteX10276" fmla="*/ 9579134 w 12192439"/>
              <a:gd name="connsiteY10276" fmla="*/ 6178538 h 6839191"/>
              <a:gd name="connsiteX10277" fmla="*/ 9617506 w 12192439"/>
              <a:gd name="connsiteY10277" fmla="*/ 6168928 h 6839191"/>
              <a:gd name="connsiteX10278" fmla="*/ 9630385 w 12192439"/>
              <a:gd name="connsiteY10278" fmla="*/ 6165681 h 6839191"/>
              <a:gd name="connsiteX10279" fmla="*/ 9648289 w 12192439"/>
              <a:gd name="connsiteY10279" fmla="*/ 6174918 h 6839191"/>
              <a:gd name="connsiteX10280" fmla="*/ 9597783 w 12192439"/>
              <a:gd name="connsiteY10280" fmla="*/ 6186919 h 6839191"/>
              <a:gd name="connsiteX10281" fmla="*/ 9616476 w 12192439"/>
              <a:gd name="connsiteY10281" fmla="*/ 6164826 h 6839191"/>
              <a:gd name="connsiteX10282" fmla="*/ 9573013 w 12192439"/>
              <a:gd name="connsiteY10282" fmla="*/ 6175730 h 6839191"/>
              <a:gd name="connsiteX10283" fmla="*/ 9554255 w 12192439"/>
              <a:gd name="connsiteY10283" fmla="*/ 6166932 h 6839191"/>
              <a:gd name="connsiteX10284" fmla="*/ 9561034 w 12192439"/>
              <a:gd name="connsiteY10284" fmla="*/ 6165154 h 6839191"/>
              <a:gd name="connsiteX10285" fmla="*/ 9606888 w 12192439"/>
              <a:gd name="connsiteY10285" fmla="*/ 6153109 h 6839191"/>
              <a:gd name="connsiteX10286" fmla="*/ 9624769 w 12192439"/>
              <a:gd name="connsiteY10286" fmla="*/ 6162741 h 6839191"/>
              <a:gd name="connsiteX10287" fmla="*/ 9616476 w 12192439"/>
              <a:gd name="connsiteY10287" fmla="*/ 6164826 h 6839191"/>
              <a:gd name="connsiteX10288" fmla="*/ 9559937 w 12192439"/>
              <a:gd name="connsiteY10288" fmla="*/ 6160964 h 6839191"/>
              <a:gd name="connsiteX10289" fmla="*/ 9548243 w 12192439"/>
              <a:gd name="connsiteY10289" fmla="*/ 6164035 h 6839191"/>
              <a:gd name="connsiteX10290" fmla="*/ 9530295 w 12192439"/>
              <a:gd name="connsiteY10290" fmla="*/ 6155216 h 6839191"/>
              <a:gd name="connsiteX10291" fmla="*/ 9584180 w 12192439"/>
              <a:gd name="connsiteY10291" fmla="*/ 6140428 h 6839191"/>
              <a:gd name="connsiteX10292" fmla="*/ 9601403 w 12192439"/>
              <a:gd name="connsiteY10292" fmla="*/ 6150103 h 6839191"/>
              <a:gd name="connsiteX10293" fmla="*/ 9559937 w 12192439"/>
              <a:gd name="connsiteY10293" fmla="*/ 6160964 h 6839191"/>
              <a:gd name="connsiteX10294" fmla="*/ 9525557 w 12192439"/>
              <a:gd name="connsiteY10294" fmla="*/ 6151925 h 6839191"/>
              <a:gd name="connsiteX10295" fmla="*/ 9524416 w 12192439"/>
              <a:gd name="connsiteY10295" fmla="*/ 6152253 h 6839191"/>
              <a:gd name="connsiteX10296" fmla="*/ 9506776 w 12192439"/>
              <a:gd name="connsiteY10296" fmla="*/ 6143193 h 6839191"/>
              <a:gd name="connsiteX10297" fmla="*/ 9561867 w 12192439"/>
              <a:gd name="connsiteY10297" fmla="*/ 6127418 h 6839191"/>
              <a:gd name="connsiteX10298" fmla="*/ 9578761 w 12192439"/>
              <a:gd name="connsiteY10298" fmla="*/ 6137313 h 6839191"/>
              <a:gd name="connsiteX10299" fmla="*/ 9525557 w 12192439"/>
              <a:gd name="connsiteY10299" fmla="*/ 6151925 h 6839191"/>
              <a:gd name="connsiteX10300" fmla="*/ 9501006 w 12192439"/>
              <a:gd name="connsiteY10300" fmla="*/ 6140143 h 6839191"/>
              <a:gd name="connsiteX10301" fmla="*/ 9483717 w 12192439"/>
              <a:gd name="connsiteY10301" fmla="*/ 6130840 h 6839191"/>
              <a:gd name="connsiteX10302" fmla="*/ 9539971 w 12192439"/>
              <a:gd name="connsiteY10302" fmla="*/ 6114100 h 6839191"/>
              <a:gd name="connsiteX10303" fmla="*/ 9556558 w 12192439"/>
              <a:gd name="connsiteY10303" fmla="*/ 6124237 h 6839191"/>
              <a:gd name="connsiteX10304" fmla="*/ 9501006 w 12192439"/>
              <a:gd name="connsiteY10304" fmla="*/ 6140143 h 6839191"/>
              <a:gd name="connsiteX10305" fmla="*/ 9478013 w 12192439"/>
              <a:gd name="connsiteY10305" fmla="*/ 6127725 h 6839191"/>
              <a:gd name="connsiteX10306" fmla="*/ 9461075 w 12192439"/>
              <a:gd name="connsiteY10306" fmla="*/ 6118159 h 6839191"/>
              <a:gd name="connsiteX10307" fmla="*/ 9518492 w 12192439"/>
              <a:gd name="connsiteY10307" fmla="*/ 6100454 h 6839191"/>
              <a:gd name="connsiteX10308" fmla="*/ 9534750 w 12192439"/>
              <a:gd name="connsiteY10308" fmla="*/ 6110831 h 6839191"/>
              <a:gd name="connsiteX10309" fmla="*/ 9478013 w 12192439"/>
              <a:gd name="connsiteY10309" fmla="*/ 6127725 h 6839191"/>
              <a:gd name="connsiteX10310" fmla="*/ 9455481 w 12192439"/>
              <a:gd name="connsiteY10310" fmla="*/ 6114956 h 6839191"/>
              <a:gd name="connsiteX10311" fmla="*/ 9438872 w 12192439"/>
              <a:gd name="connsiteY10311" fmla="*/ 6105171 h 6839191"/>
              <a:gd name="connsiteX10312" fmla="*/ 9497429 w 12192439"/>
              <a:gd name="connsiteY10312" fmla="*/ 6086500 h 6839191"/>
              <a:gd name="connsiteX10313" fmla="*/ 9513358 w 12192439"/>
              <a:gd name="connsiteY10313" fmla="*/ 6097119 h 6839191"/>
              <a:gd name="connsiteX10314" fmla="*/ 9455481 w 12192439"/>
              <a:gd name="connsiteY10314" fmla="*/ 6114956 h 6839191"/>
              <a:gd name="connsiteX10315" fmla="*/ 9433410 w 12192439"/>
              <a:gd name="connsiteY10315" fmla="*/ 6101858 h 6839191"/>
              <a:gd name="connsiteX10316" fmla="*/ 9417196 w 12192439"/>
              <a:gd name="connsiteY10316" fmla="*/ 6091897 h 6839191"/>
              <a:gd name="connsiteX10317" fmla="*/ 9417108 w 12192439"/>
              <a:gd name="connsiteY10317" fmla="*/ 6091853 h 6839191"/>
              <a:gd name="connsiteX10318" fmla="*/ 9476697 w 12192439"/>
              <a:gd name="connsiteY10318" fmla="*/ 6072261 h 6839191"/>
              <a:gd name="connsiteX10319" fmla="*/ 9482927 w 12192439"/>
              <a:gd name="connsiteY10319" fmla="*/ 6076561 h 6839191"/>
              <a:gd name="connsiteX10320" fmla="*/ 9492361 w 12192439"/>
              <a:gd name="connsiteY10320" fmla="*/ 6083077 h 6839191"/>
              <a:gd name="connsiteX10321" fmla="*/ 9433410 w 12192439"/>
              <a:gd name="connsiteY10321" fmla="*/ 6101858 h 6839191"/>
              <a:gd name="connsiteX10322" fmla="*/ 9408683 w 12192439"/>
              <a:gd name="connsiteY10322" fmla="*/ 6089462 h 6839191"/>
              <a:gd name="connsiteX10323" fmla="*/ 9360920 w 12192439"/>
              <a:gd name="connsiteY10323" fmla="*/ 6105171 h 6839191"/>
              <a:gd name="connsiteX10324" fmla="*/ 9349687 w 12192439"/>
              <a:gd name="connsiteY10324" fmla="*/ 6108879 h 6839191"/>
              <a:gd name="connsiteX10325" fmla="*/ 9332683 w 12192439"/>
              <a:gd name="connsiteY10325" fmla="*/ 6099576 h 6839191"/>
              <a:gd name="connsiteX10326" fmla="*/ 9392074 w 12192439"/>
              <a:gd name="connsiteY10326" fmla="*/ 6079457 h 6839191"/>
              <a:gd name="connsiteX10327" fmla="*/ 9408683 w 12192439"/>
              <a:gd name="connsiteY10327" fmla="*/ 6089462 h 6839191"/>
              <a:gd name="connsiteX10328" fmla="*/ 9329173 w 12192439"/>
              <a:gd name="connsiteY10328" fmla="*/ 6095495 h 6839191"/>
              <a:gd name="connsiteX10329" fmla="*/ 9326628 w 12192439"/>
              <a:gd name="connsiteY10329" fmla="*/ 6096351 h 6839191"/>
              <a:gd name="connsiteX10330" fmla="*/ 9314868 w 12192439"/>
              <a:gd name="connsiteY10330" fmla="*/ 6090120 h 6839191"/>
              <a:gd name="connsiteX10331" fmla="*/ 9309119 w 12192439"/>
              <a:gd name="connsiteY10331" fmla="*/ 6087070 h 6839191"/>
              <a:gd name="connsiteX10332" fmla="*/ 9369564 w 12192439"/>
              <a:gd name="connsiteY10332" fmla="*/ 6066052 h 6839191"/>
              <a:gd name="connsiteX10333" fmla="*/ 9382925 w 12192439"/>
              <a:gd name="connsiteY10333" fmla="*/ 6074016 h 6839191"/>
              <a:gd name="connsiteX10334" fmla="*/ 9386414 w 12192439"/>
              <a:gd name="connsiteY10334" fmla="*/ 6076078 h 6839191"/>
              <a:gd name="connsiteX10335" fmla="*/ 9329173 w 12192439"/>
              <a:gd name="connsiteY10335" fmla="*/ 6095495 h 6839191"/>
              <a:gd name="connsiteX10336" fmla="*/ 9313705 w 12192439"/>
              <a:gd name="connsiteY10336" fmla="*/ 6092314 h 6839191"/>
              <a:gd name="connsiteX10337" fmla="*/ 9323380 w 12192439"/>
              <a:gd name="connsiteY10337" fmla="*/ 6097448 h 6839191"/>
              <a:gd name="connsiteX10338" fmla="*/ 9264648 w 12192439"/>
              <a:gd name="connsiteY10338" fmla="*/ 6117347 h 6839191"/>
              <a:gd name="connsiteX10339" fmla="*/ 9246613 w 12192439"/>
              <a:gd name="connsiteY10339" fmla="*/ 6108813 h 6839191"/>
              <a:gd name="connsiteX10340" fmla="*/ 9305895 w 12192439"/>
              <a:gd name="connsiteY10340" fmla="*/ 6088189 h 6839191"/>
              <a:gd name="connsiteX10341" fmla="*/ 9313705 w 12192439"/>
              <a:gd name="connsiteY10341" fmla="*/ 6092314 h 6839191"/>
              <a:gd name="connsiteX10342" fmla="*/ 9240031 w 12192439"/>
              <a:gd name="connsiteY10342" fmla="*/ 6105719 h 6839191"/>
              <a:gd name="connsiteX10343" fmla="*/ 9222040 w 12192439"/>
              <a:gd name="connsiteY10343" fmla="*/ 6097185 h 6839191"/>
              <a:gd name="connsiteX10344" fmla="*/ 9268641 w 12192439"/>
              <a:gd name="connsiteY10344" fmla="*/ 6080532 h 6839191"/>
              <a:gd name="connsiteX10345" fmla="*/ 9282462 w 12192439"/>
              <a:gd name="connsiteY10345" fmla="*/ 6075596 h 6839191"/>
              <a:gd name="connsiteX10346" fmla="*/ 9299773 w 12192439"/>
              <a:gd name="connsiteY10346" fmla="*/ 6084942 h 6839191"/>
              <a:gd name="connsiteX10347" fmla="*/ 9240031 w 12192439"/>
              <a:gd name="connsiteY10347" fmla="*/ 6105719 h 6839191"/>
              <a:gd name="connsiteX10348" fmla="*/ 9236520 w 12192439"/>
              <a:gd name="connsiteY10348" fmla="*/ 6106948 h 6839191"/>
              <a:gd name="connsiteX10349" fmla="*/ 9177963 w 12192439"/>
              <a:gd name="connsiteY10349" fmla="*/ 6127286 h 6839191"/>
              <a:gd name="connsiteX10350" fmla="*/ 9177612 w 12192439"/>
              <a:gd name="connsiteY10350" fmla="*/ 6127132 h 6839191"/>
              <a:gd name="connsiteX10351" fmla="*/ 9159446 w 12192439"/>
              <a:gd name="connsiteY10351" fmla="*/ 6119519 h 6839191"/>
              <a:gd name="connsiteX10352" fmla="*/ 9218596 w 12192439"/>
              <a:gd name="connsiteY10352" fmla="*/ 6098413 h 6839191"/>
              <a:gd name="connsiteX10353" fmla="*/ 9236520 w 12192439"/>
              <a:gd name="connsiteY10353" fmla="*/ 6106948 h 6839191"/>
              <a:gd name="connsiteX10354" fmla="*/ 9152381 w 12192439"/>
              <a:gd name="connsiteY10354" fmla="*/ 6116514 h 6839191"/>
              <a:gd name="connsiteX10355" fmla="*/ 8957994 w 12192439"/>
              <a:gd name="connsiteY10355" fmla="*/ 5926492 h 6839191"/>
              <a:gd name="connsiteX10356" fmla="*/ 8958564 w 12192439"/>
              <a:gd name="connsiteY10356" fmla="*/ 5725369 h 6839191"/>
              <a:gd name="connsiteX10357" fmla="*/ 8958915 w 12192439"/>
              <a:gd name="connsiteY10357" fmla="*/ 5721969 h 6839191"/>
              <a:gd name="connsiteX10358" fmla="*/ 8976950 w 12192439"/>
              <a:gd name="connsiteY10358" fmla="*/ 5600531 h 6839191"/>
              <a:gd name="connsiteX10359" fmla="*/ 9033445 w 12192439"/>
              <a:gd name="connsiteY10359" fmla="*/ 5349978 h 6839191"/>
              <a:gd name="connsiteX10360" fmla="*/ 9103894 w 12192439"/>
              <a:gd name="connsiteY10360" fmla="*/ 5093347 h 6839191"/>
              <a:gd name="connsiteX10361" fmla="*/ 9234546 w 12192439"/>
              <a:gd name="connsiteY10361" fmla="*/ 4541756 h 6839191"/>
              <a:gd name="connsiteX10362" fmla="*/ 9253524 w 12192439"/>
              <a:gd name="connsiteY10362" fmla="*/ 4398752 h 6839191"/>
              <a:gd name="connsiteX10363" fmla="*/ 9259777 w 12192439"/>
              <a:gd name="connsiteY10363" fmla="*/ 4344582 h 6839191"/>
              <a:gd name="connsiteX10364" fmla="*/ 9275530 w 12192439"/>
              <a:gd name="connsiteY10364" fmla="*/ 4358689 h 6839191"/>
              <a:gd name="connsiteX10365" fmla="*/ 9271251 w 12192439"/>
              <a:gd name="connsiteY10365" fmla="*/ 4418673 h 6839191"/>
              <a:gd name="connsiteX10366" fmla="*/ 9258571 w 12192439"/>
              <a:gd name="connsiteY10366" fmla="*/ 4557838 h 6839191"/>
              <a:gd name="connsiteX10367" fmla="*/ 9149550 w 12192439"/>
              <a:gd name="connsiteY10367" fmla="*/ 5101530 h 6839191"/>
              <a:gd name="connsiteX10368" fmla="*/ 9090664 w 12192439"/>
              <a:gd name="connsiteY10368" fmla="*/ 5346796 h 6839191"/>
              <a:gd name="connsiteX10369" fmla="*/ 9043801 w 12192439"/>
              <a:gd name="connsiteY10369" fmla="*/ 5591382 h 6839191"/>
              <a:gd name="connsiteX10370" fmla="*/ 9030110 w 12192439"/>
              <a:gd name="connsiteY10370" fmla="*/ 5709770 h 6839191"/>
              <a:gd name="connsiteX10371" fmla="*/ 9030022 w 12192439"/>
              <a:gd name="connsiteY10371" fmla="*/ 5711108 h 6839191"/>
              <a:gd name="connsiteX10372" fmla="*/ 9034870 w 12192439"/>
              <a:gd name="connsiteY10372" fmla="*/ 5908699 h 6839191"/>
              <a:gd name="connsiteX10373" fmla="*/ 9212079 w 12192439"/>
              <a:gd name="connsiteY10373" fmla="*/ 6095232 h 6839191"/>
              <a:gd name="connsiteX10374" fmla="*/ 9152381 w 12192439"/>
              <a:gd name="connsiteY10374" fmla="*/ 6116514 h 6839191"/>
              <a:gd name="connsiteX10375" fmla="*/ 9250869 w 12192439"/>
              <a:gd name="connsiteY10375" fmla="*/ 4398422 h 6839191"/>
              <a:gd name="connsiteX10376" fmla="*/ 9231891 w 12192439"/>
              <a:gd name="connsiteY10376" fmla="*/ 4541383 h 6839191"/>
              <a:gd name="connsiteX10377" fmla="*/ 9101305 w 12192439"/>
              <a:gd name="connsiteY10377" fmla="*/ 5092622 h 6839191"/>
              <a:gd name="connsiteX10378" fmla="*/ 9030834 w 12192439"/>
              <a:gd name="connsiteY10378" fmla="*/ 5349319 h 6839191"/>
              <a:gd name="connsiteX10379" fmla="*/ 8974317 w 12192439"/>
              <a:gd name="connsiteY10379" fmla="*/ 5600048 h 6839191"/>
              <a:gd name="connsiteX10380" fmla="*/ 8956216 w 12192439"/>
              <a:gd name="connsiteY10380" fmla="*/ 5721705 h 6839191"/>
              <a:gd name="connsiteX10381" fmla="*/ 8955865 w 12192439"/>
              <a:gd name="connsiteY10381" fmla="*/ 5725084 h 6839191"/>
              <a:gd name="connsiteX10382" fmla="*/ 8955361 w 12192439"/>
              <a:gd name="connsiteY10382" fmla="*/ 5927019 h 6839191"/>
              <a:gd name="connsiteX10383" fmla="*/ 9042704 w 12192439"/>
              <a:gd name="connsiteY10383" fmla="*/ 6059997 h 6839191"/>
              <a:gd name="connsiteX10384" fmla="*/ 9148673 w 12192439"/>
              <a:gd name="connsiteY10384" fmla="*/ 6117852 h 6839191"/>
              <a:gd name="connsiteX10385" fmla="*/ 9090226 w 12192439"/>
              <a:gd name="connsiteY10385" fmla="*/ 6138629 h 6839191"/>
              <a:gd name="connsiteX10386" fmla="*/ 8878593 w 12192439"/>
              <a:gd name="connsiteY10386" fmla="*/ 5944856 h 6839191"/>
              <a:gd name="connsiteX10387" fmla="*/ 8884429 w 12192439"/>
              <a:gd name="connsiteY10387" fmla="*/ 5739060 h 6839191"/>
              <a:gd name="connsiteX10388" fmla="*/ 8885109 w 12192439"/>
              <a:gd name="connsiteY10388" fmla="*/ 5733992 h 6839191"/>
              <a:gd name="connsiteX10389" fmla="*/ 8907554 w 12192439"/>
              <a:gd name="connsiteY10389" fmla="*/ 5609285 h 6839191"/>
              <a:gd name="connsiteX10390" fmla="*/ 8973724 w 12192439"/>
              <a:gd name="connsiteY10390" fmla="*/ 5352588 h 6839191"/>
              <a:gd name="connsiteX10391" fmla="*/ 9056131 w 12192439"/>
              <a:gd name="connsiteY10391" fmla="*/ 5084351 h 6839191"/>
              <a:gd name="connsiteX10392" fmla="*/ 9207955 w 12192439"/>
              <a:gd name="connsiteY10392" fmla="*/ 4525410 h 6839191"/>
              <a:gd name="connsiteX10393" fmla="*/ 9233208 w 12192439"/>
              <a:gd name="connsiteY10393" fmla="*/ 4378633 h 6839191"/>
              <a:gd name="connsiteX10394" fmla="*/ 9241040 w 12192439"/>
              <a:gd name="connsiteY10394" fmla="*/ 4328719 h 6839191"/>
              <a:gd name="connsiteX10395" fmla="*/ 9257298 w 12192439"/>
              <a:gd name="connsiteY10395" fmla="*/ 4342410 h 6839191"/>
              <a:gd name="connsiteX10396" fmla="*/ 9250869 w 12192439"/>
              <a:gd name="connsiteY10396" fmla="*/ 4398422 h 6839191"/>
              <a:gd name="connsiteX10397" fmla="*/ 9241457 w 12192439"/>
              <a:gd name="connsiteY10397" fmla="*/ 4326043 h 6839191"/>
              <a:gd name="connsiteX10398" fmla="*/ 9246525 w 12192439"/>
              <a:gd name="connsiteY10398" fmla="*/ 4292146 h 6839191"/>
              <a:gd name="connsiteX10399" fmla="*/ 9261050 w 12192439"/>
              <a:gd name="connsiteY10399" fmla="*/ 4306933 h 6839191"/>
              <a:gd name="connsiteX10400" fmla="*/ 9257604 w 12192439"/>
              <a:gd name="connsiteY10400" fmla="*/ 4339667 h 6839191"/>
              <a:gd name="connsiteX10401" fmla="*/ 9241457 w 12192439"/>
              <a:gd name="connsiteY10401" fmla="*/ 4326043 h 6839191"/>
              <a:gd name="connsiteX10402" fmla="*/ 9241917 w 12192439"/>
              <a:gd name="connsiteY10402" fmla="*/ 4284532 h 6839191"/>
              <a:gd name="connsiteX10403" fmla="*/ 9229434 w 12192439"/>
              <a:gd name="connsiteY10403" fmla="*/ 4272729 h 6839191"/>
              <a:gd name="connsiteX10404" fmla="*/ 9235840 w 12192439"/>
              <a:gd name="connsiteY10404" fmla="*/ 4237691 h 6839191"/>
              <a:gd name="connsiteX10405" fmla="*/ 9249268 w 12192439"/>
              <a:gd name="connsiteY10405" fmla="*/ 4253137 h 6839191"/>
              <a:gd name="connsiteX10406" fmla="*/ 9244463 w 12192439"/>
              <a:gd name="connsiteY10406" fmla="*/ 4287078 h 6839191"/>
              <a:gd name="connsiteX10407" fmla="*/ 9241917 w 12192439"/>
              <a:gd name="connsiteY10407" fmla="*/ 4284532 h 6839191"/>
              <a:gd name="connsiteX10408" fmla="*/ 9226932 w 12192439"/>
              <a:gd name="connsiteY10408" fmla="*/ 4270381 h 6839191"/>
              <a:gd name="connsiteX10409" fmla="*/ 9211377 w 12192439"/>
              <a:gd name="connsiteY10409" fmla="*/ 4256428 h 6839191"/>
              <a:gd name="connsiteX10410" fmla="*/ 9219473 w 12192439"/>
              <a:gd name="connsiteY10410" fmla="*/ 4219985 h 6839191"/>
              <a:gd name="connsiteX10411" fmla="*/ 9233384 w 12192439"/>
              <a:gd name="connsiteY10411" fmla="*/ 4234992 h 6839191"/>
              <a:gd name="connsiteX10412" fmla="*/ 9226932 w 12192439"/>
              <a:gd name="connsiteY10412" fmla="*/ 4270381 h 6839191"/>
              <a:gd name="connsiteX10413" fmla="*/ 9219956 w 12192439"/>
              <a:gd name="connsiteY10413" fmla="*/ 4217704 h 6839191"/>
              <a:gd name="connsiteX10414" fmla="*/ 9227569 w 12192439"/>
              <a:gd name="connsiteY10414" fmla="*/ 4182249 h 6839191"/>
              <a:gd name="connsiteX10415" fmla="*/ 9239834 w 12192439"/>
              <a:gd name="connsiteY10415" fmla="*/ 4198133 h 6839191"/>
              <a:gd name="connsiteX10416" fmla="*/ 9233822 w 12192439"/>
              <a:gd name="connsiteY10416" fmla="*/ 4232601 h 6839191"/>
              <a:gd name="connsiteX10417" fmla="*/ 9219956 w 12192439"/>
              <a:gd name="connsiteY10417" fmla="*/ 4217704 h 6839191"/>
              <a:gd name="connsiteX10418" fmla="*/ 9217477 w 12192439"/>
              <a:gd name="connsiteY10418" fmla="*/ 4215115 h 6839191"/>
              <a:gd name="connsiteX10419" fmla="*/ 9203041 w 12192439"/>
              <a:gd name="connsiteY10419" fmla="*/ 4200612 h 6839191"/>
              <a:gd name="connsiteX10420" fmla="*/ 9212299 w 12192439"/>
              <a:gd name="connsiteY10420" fmla="*/ 4163687 h 6839191"/>
              <a:gd name="connsiteX10421" fmla="*/ 9225156 w 12192439"/>
              <a:gd name="connsiteY10421" fmla="*/ 4179243 h 6839191"/>
              <a:gd name="connsiteX10422" fmla="*/ 9217477 w 12192439"/>
              <a:gd name="connsiteY10422" fmla="*/ 4215115 h 6839191"/>
              <a:gd name="connsiteX10423" fmla="*/ 9212979 w 12192439"/>
              <a:gd name="connsiteY10423" fmla="*/ 4160989 h 6839191"/>
              <a:gd name="connsiteX10424" fmla="*/ 9221931 w 12192439"/>
              <a:gd name="connsiteY10424" fmla="*/ 4124196 h 6839191"/>
              <a:gd name="connsiteX10425" fmla="*/ 9233142 w 12192439"/>
              <a:gd name="connsiteY10425" fmla="*/ 4140519 h 6839191"/>
              <a:gd name="connsiteX10426" fmla="*/ 9225770 w 12192439"/>
              <a:gd name="connsiteY10426" fmla="*/ 4176369 h 6839191"/>
              <a:gd name="connsiteX10427" fmla="*/ 9212979 w 12192439"/>
              <a:gd name="connsiteY10427" fmla="*/ 4160989 h 6839191"/>
              <a:gd name="connsiteX10428" fmla="*/ 9222457 w 12192439"/>
              <a:gd name="connsiteY10428" fmla="*/ 4121980 h 6839191"/>
              <a:gd name="connsiteX10429" fmla="*/ 9230641 w 12192439"/>
              <a:gd name="connsiteY10429" fmla="*/ 4087249 h 6839191"/>
              <a:gd name="connsiteX10430" fmla="*/ 9240272 w 12192439"/>
              <a:gd name="connsiteY10430" fmla="*/ 4104406 h 6839191"/>
              <a:gd name="connsiteX10431" fmla="*/ 9233625 w 12192439"/>
              <a:gd name="connsiteY10431" fmla="*/ 4138127 h 6839191"/>
              <a:gd name="connsiteX10432" fmla="*/ 9222457 w 12192439"/>
              <a:gd name="connsiteY10432" fmla="*/ 4121980 h 6839191"/>
              <a:gd name="connsiteX10433" fmla="*/ 9220088 w 12192439"/>
              <a:gd name="connsiteY10433" fmla="*/ 4118689 h 6839191"/>
              <a:gd name="connsiteX10434" fmla="*/ 9208350 w 12192439"/>
              <a:gd name="connsiteY10434" fmla="*/ 4102936 h 6839191"/>
              <a:gd name="connsiteX10435" fmla="*/ 9218135 w 12192439"/>
              <a:gd name="connsiteY10435" fmla="*/ 4066691 h 6839191"/>
              <a:gd name="connsiteX10436" fmla="*/ 9228359 w 12192439"/>
              <a:gd name="connsiteY10436" fmla="*/ 4083387 h 6839191"/>
              <a:gd name="connsiteX10437" fmla="*/ 9220088 w 12192439"/>
              <a:gd name="connsiteY10437" fmla="*/ 4118689 h 6839191"/>
              <a:gd name="connsiteX10438" fmla="*/ 9219035 w 12192439"/>
              <a:gd name="connsiteY10438" fmla="*/ 4063356 h 6839191"/>
              <a:gd name="connsiteX10439" fmla="*/ 9228381 w 12192439"/>
              <a:gd name="connsiteY10439" fmla="*/ 4027660 h 6839191"/>
              <a:gd name="connsiteX10440" fmla="*/ 9237025 w 12192439"/>
              <a:gd name="connsiteY10440" fmla="*/ 4045015 h 6839191"/>
              <a:gd name="connsiteX10441" fmla="*/ 9229214 w 12192439"/>
              <a:gd name="connsiteY10441" fmla="*/ 4079723 h 6839191"/>
              <a:gd name="connsiteX10442" fmla="*/ 9219035 w 12192439"/>
              <a:gd name="connsiteY10442" fmla="*/ 4063356 h 6839191"/>
              <a:gd name="connsiteX10443" fmla="*/ 9216709 w 12192439"/>
              <a:gd name="connsiteY10443" fmla="*/ 4059736 h 6839191"/>
              <a:gd name="connsiteX10444" fmla="*/ 9205915 w 12192439"/>
              <a:gd name="connsiteY10444" fmla="*/ 4043808 h 6839191"/>
              <a:gd name="connsiteX10445" fmla="*/ 9216885 w 12192439"/>
              <a:gd name="connsiteY10445" fmla="*/ 4006642 h 6839191"/>
              <a:gd name="connsiteX10446" fmla="*/ 9226165 w 12192439"/>
              <a:gd name="connsiteY10446" fmla="*/ 4023470 h 6839191"/>
              <a:gd name="connsiteX10447" fmla="*/ 9216709 w 12192439"/>
              <a:gd name="connsiteY10447" fmla="*/ 4059736 h 6839191"/>
              <a:gd name="connsiteX10448" fmla="*/ 9217784 w 12192439"/>
              <a:gd name="connsiteY10448" fmla="*/ 4003548 h 6839191"/>
              <a:gd name="connsiteX10449" fmla="*/ 9228140 w 12192439"/>
              <a:gd name="connsiteY10449" fmla="*/ 3967325 h 6839191"/>
              <a:gd name="connsiteX10450" fmla="*/ 9235907 w 12192439"/>
              <a:gd name="connsiteY10450" fmla="*/ 3984724 h 6839191"/>
              <a:gd name="connsiteX10451" fmla="*/ 9227043 w 12192439"/>
              <a:gd name="connsiteY10451" fmla="*/ 4020113 h 6839191"/>
              <a:gd name="connsiteX10452" fmla="*/ 9217784 w 12192439"/>
              <a:gd name="connsiteY10452" fmla="*/ 4003548 h 6839191"/>
              <a:gd name="connsiteX10453" fmla="*/ 9215524 w 12192439"/>
              <a:gd name="connsiteY10453" fmla="*/ 3999665 h 6839191"/>
              <a:gd name="connsiteX10454" fmla="*/ 9205607 w 12192439"/>
              <a:gd name="connsiteY10454" fmla="*/ 3983627 h 6839191"/>
              <a:gd name="connsiteX10455" fmla="*/ 9217586 w 12192439"/>
              <a:gd name="connsiteY10455" fmla="*/ 3945934 h 6839191"/>
              <a:gd name="connsiteX10456" fmla="*/ 9226034 w 12192439"/>
              <a:gd name="connsiteY10456" fmla="*/ 3962806 h 6839191"/>
              <a:gd name="connsiteX10457" fmla="*/ 9215524 w 12192439"/>
              <a:gd name="connsiteY10457" fmla="*/ 3999665 h 6839191"/>
              <a:gd name="connsiteX10458" fmla="*/ 9218530 w 12192439"/>
              <a:gd name="connsiteY10458" fmla="*/ 3942928 h 6839191"/>
              <a:gd name="connsiteX10459" fmla="*/ 9229785 w 12192439"/>
              <a:gd name="connsiteY10459" fmla="*/ 3906420 h 6839191"/>
              <a:gd name="connsiteX10460" fmla="*/ 9236761 w 12192439"/>
              <a:gd name="connsiteY10460" fmla="*/ 3923818 h 6839191"/>
              <a:gd name="connsiteX10461" fmla="*/ 9226932 w 12192439"/>
              <a:gd name="connsiteY10461" fmla="*/ 3959537 h 6839191"/>
              <a:gd name="connsiteX10462" fmla="*/ 9218530 w 12192439"/>
              <a:gd name="connsiteY10462" fmla="*/ 3942928 h 6839191"/>
              <a:gd name="connsiteX10463" fmla="*/ 9216314 w 12192439"/>
              <a:gd name="connsiteY10463" fmla="*/ 3938804 h 6839191"/>
              <a:gd name="connsiteX10464" fmla="*/ 9207209 w 12192439"/>
              <a:gd name="connsiteY10464" fmla="*/ 3922743 h 6839191"/>
              <a:gd name="connsiteX10465" fmla="*/ 9220065 w 12192439"/>
              <a:gd name="connsiteY10465" fmla="*/ 3884788 h 6839191"/>
              <a:gd name="connsiteX10466" fmla="*/ 9227744 w 12192439"/>
              <a:gd name="connsiteY10466" fmla="*/ 3901615 h 6839191"/>
              <a:gd name="connsiteX10467" fmla="*/ 9216314 w 12192439"/>
              <a:gd name="connsiteY10467" fmla="*/ 3938804 h 6839191"/>
              <a:gd name="connsiteX10468" fmla="*/ 9221097 w 12192439"/>
              <a:gd name="connsiteY10468" fmla="*/ 3881672 h 6839191"/>
              <a:gd name="connsiteX10469" fmla="*/ 9233164 w 12192439"/>
              <a:gd name="connsiteY10469" fmla="*/ 3844967 h 6839191"/>
              <a:gd name="connsiteX10470" fmla="*/ 9239439 w 12192439"/>
              <a:gd name="connsiteY10470" fmla="*/ 3862211 h 6839191"/>
              <a:gd name="connsiteX10471" fmla="*/ 9228776 w 12192439"/>
              <a:gd name="connsiteY10471" fmla="*/ 3898171 h 6839191"/>
              <a:gd name="connsiteX10472" fmla="*/ 9221097 w 12192439"/>
              <a:gd name="connsiteY10472" fmla="*/ 3881672 h 6839191"/>
              <a:gd name="connsiteX10473" fmla="*/ 9218925 w 12192439"/>
              <a:gd name="connsiteY10473" fmla="*/ 3877262 h 6839191"/>
              <a:gd name="connsiteX10474" fmla="*/ 9210412 w 12192439"/>
              <a:gd name="connsiteY10474" fmla="*/ 3861136 h 6839191"/>
              <a:gd name="connsiteX10475" fmla="*/ 9224037 w 12192439"/>
              <a:gd name="connsiteY10475" fmla="*/ 3823005 h 6839191"/>
              <a:gd name="connsiteX10476" fmla="*/ 9231167 w 12192439"/>
              <a:gd name="connsiteY10476" fmla="*/ 3839877 h 6839191"/>
              <a:gd name="connsiteX10477" fmla="*/ 9218925 w 12192439"/>
              <a:gd name="connsiteY10477" fmla="*/ 3877262 h 6839191"/>
              <a:gd name="connsiteX10478" fmla="*/ 9225199 w 12192439"/>
              <a:gd name="connsiteY10478" fmla="*/ 3819714 h 6839191"/>
              <a:gd name="connsiteX10479" fmla="*/ 9238013 w 12192439"/>
              <a:gd name="connsiteY10479" fmla="*/ 3782833 h 6839191"/>
              <a:gd name="connsiteX10480" fmla="*/ 9243783 w 12192439"/>
              <a:gd name="connsiteY10480" fmla="*/ 3800100 h 6839191"/>
              <a:gd name="connsiteX10481" fmla="*/ 9232330 w 12192439"/>
              <a:gd name="connsiteY10481" fmla="*/ 3836278 h 6839191"/>
              <a:gd name="connsiteX10482" fmla="*/ 9225199 w 12192439"/>
              <a:gd name="connsiteY10482" fmla="*/ 3819714 h 6839191"/>
              <a:gd name="connsiteX10483" fmla="*/ 9223071 w 12192439"/>
              <a:gd name="connsiteY10483" fmla="*/ 3815106 h 6839191"/>
              <a:gd name="connsiteX10484" fmla="*/ 9215217 w 12192439"/>
              <a:gd name="connsiteY10484" fmla="*/ 3799375 h 6839191"/>
              <a:gd name="connsiteX10485" fmla="*/ 9229587 w 12192439"/>
              <a:gd name="connsiteY10485" fmla="*/ 3761112 h 6839191"/>
              <a:gd name="connsiteX10486" fmla="*/ 9236082 w 12192439"/>
              <a:gd name="connsiteY10486" fmla="*/ 3777523 h 6839191"/>
              <a:gd name="connsiteX10487" fmla="*/ 9223071 w 12192439"/>
              <a:gd name="connsiteY10487" fmla="*/ 3815106 h 6839191"/>
              <a:gd name="connsiteX10488" fmla="*/ 9230926 w 12192439"/>
              <a:gd name="connsiteY10488" fmla="*/ 3757492 h 6839191"/>
              <a:gd name="connsiteX10489" fmla="*/ 9244375 w 12192439"/>
              <a:gd name="connsiteY10489" fmla="*/ 3720567 h 6839191"/>
              <a:gd name="connsiteX10490" fmla="*/ 9249531 w 12192439"/>
              <a:gd name="connsiteY10490" fmla="*/ 3737439 h 6839191"/>
              <a:gd name="connsiteX10491" fmla="*/ 9237442 w 12192439"/>
              <a:gd name="connsiteY10491" fmla="*/ 3773552 h 6839191"/>
              <a:gd name="connsiteX10492" fmla="*/ 9230926 w 12192439"/>
              <a:gd name="connsiteY10492" fmla="*/ 3757492 h 6839191"/>
              <a:gd name="connsiteX10493" fmla="*/ 9228820 w 12192439"/>
              <a:gd name="connsiteY10493" fmla="*/ 3752644 h 6839191"/>
              <a:gd name="connsiteX10494" fmla="*/ 9221382 w 12192439"/>
              <a:gd name="connsiteY10494" fmla="*/ 3737088 h 6839191"/>
              <a:gd name="connsiteX10495" fmla="*/ 9236389 w 12192439"/>
              <a:gd name="connsiteY10495" fmla="*/ 3698693 h 6839191"/>
              <a:gd name="connsiteX10496" fmla="*/ 9242466 w 12192439"/>
              <a:gd name="connsiteY10496" fmla="*/ 3715061 h 6839191"/>
              <a:gd name="connsiteX10497" fmla="*/ 9228820 w 12192439"/>
              <a:gd name="connsiteY10497" fmla="*/ 3752644 h 6839191"/>
              <a:gd name="connsiteX10498" fmla="*/ 9238978 w 12192439"/>
              <a:gd name="connsiteY10498" fmla="*/ 3698189 h 6839191"/>
              <a:gd name="connsiteX10499" fmla="*/ 9237749 w 12192439"/>
              <a:gd name="connsiteY10499" fmla="*/ 3695227 h 6839191"/>
              <a:gd name="connsiteX10500" fmla="*/ 9251790 w 12192439"/>
              <a:gd name="connsiteY10500" fmla="*/ 3658324 h 6839191"/>
              <a:gd name="connsiteX10501" fmla="*/ 9256574 w 12192439"/>
              <a:gd name="connsiteY10501" fmla="*/ 3675020 h 6839191"/>
              <a:gd name="connsiteX10502" fmla="*/ 9243870 w 12192439"/>
              <a:gd name="connsiteY10502" fmla="*/ 3711177 h 6839191"/>
              <a:gd name="connsiteX10503" fmla="*/ 9238978 w 12192439"/>
              <a:gd name="connsiteY10503" fmla="*/ 3698189 h 6839191"/>
              <a:gd name="connsiteX10504" fmla="*/ 9251549 w 12192439"/>
              <a:gd name="connsiteY10504" fmla="*/ 3648319 h 6839191"/>
              <a:gd name="connsiteX10505" fmla="*/ 9245779 w 12192439"/>
              <a:gd name="connsiteY10505" fmla="*/ 3632830 h 6839191"/>
              <a:gd name="connsiteX10506" fmla="*/ 9260413 w 12192439"/>
              <a:gd name="connsiteY10506" fmla="*/ 3595883 h 6839191"/>
              <a:gd name="connsiteX10507" fmla="*/ 9262300 w 12192439"/>
              <a:gd name="connsiteY10507" fmla="*/ 3602224 h 6839191"/>
              <a:gd name="connsiteX10508" fmla="*/ 9264889 w 12192439"/>
              <a:gd name="connsiteY10508" fmla="*/ 3612009 h 6839191"/>
              <a:gd name="connsiteX10509" fmla="*/ 9251549 w 12192439"/>
              <a:gd name="connsiteY10509" fmla="*/ 3648319 h 6839191"/>
              <a:gd name="connsiteX10510" fmla="*/ 9243695 w 12192439"/>
              <a:gd name="connsiteY10510" fmla="*/ 3627630 h 6839191"/>
              <a:gd name="connsiteX10511" fmla="*/ 9237004 w 12192439"/>
              <a:gd name="connsiteY10511" fmla="*/ 3612974 h 6839191"/>
              <a:gd name="connsiteX10512" fmla="*/ 9253172 w 12192439"/>
              <a:gd name="connsiteY10512" fmla="*/ 3574513 h 6839191"/>
              <a:gd name="connsiteX10513" fmla="*/ 9258592 w 12192439"/>
              <a:gd name="connsiteY10513" fmla="*/ 3589893 h 6839191"/>
              <a:gd name="connsiteX10514" fmla="*/ 9243695 w 12192439"/>
              <a:gd name="connsiteY10514" fmla="*/ 3627630 h 6839191"/>
              <a:gd name="connsiteX10515" fmla="*/ 9254840 w 12192439"/>
              <a:gd name="connsiteY10515" fmla="*/ 3570521 h 6839191"/>
              <a:gd name="connsiteX10516" fmla="*/ 9270045 w 12192439"/>
              <a:gd name="connsiteY10516" fmla="*/ 3533398 h 6839191"/>
              <a:gd name="connsiteX10517" fmla="*/ 9274213 w 12192439"/>
              <a:gd name="connsiteY10517" fmla="*/ 3549151 h 6839191"/>
              <a:gd name="connsiteX10518" fmla="*/ 9260281 w 12192439"/>
              <a:gd name="connsiteY10518" fmla="*/ 3585549 h 6839191"/>
              <a:gd name="connsiteX10519" fmla="*/ 9254840 w 12192439"/>
              <a:gd name="connsiteY10519" fmla="*/ 3570521 h 6839191"/>
              <a:gd name="connsiteX10520" fmla="*/ 9271888 w 12192439"/>
              <a:gd name="connsiteY10520" fmla="*/ 3528813 h 6839191"/>
              <a:gd name="connsiteX10521" fmla="*/ 9285973 w 12192439"/>
              <a:gd name="connsiteY10521" fmla="*/ 3493358 h 6839191"/>
              <a:gd name="connsiteX10522" fmla="*/ 9288233 w 12192439"/>
              <a:gd name="connsiteY10522" fmla="*/ 3505096 h 6839191"/>
              <a:gd name="connsiteX10523" fmla="*/ 9288935 w 12192439"/>
              <a:gd name="connsiteY10523" fmla="*/ 3509374 h 6839191"/>
              <a:gd name="connsiteX10524" fmla="*/ 9276123 w 12192439"/>
              <a:gd name="connsiteY10524" fmla="*/ 3544061 h 6839191"/>
              <a:gd name="connsiteX10525" fmla="*/ 9271888 w 12192439"/>
              <a:gd name="connsiteY10525" fmla="*/ 3528813 h 6839191"/>
              <a:gd name="connsiteX10526" fmla="*/ 9270023 w 12192439"/>
              <a:gd name="connsiteY10526" fmla="*/ 3522911 h 6839191"/>
              <a:gd name="connsiteX10527" fmla="*/ 9264757 w 12192439"/>
              <a:gd name="connsiteY10527" fmla="*/ 3508299 h 6839191"/>
              <a:gd name="connsiteX10528" fmla="*/ 9280467 w 12192439"/>
              <a:gd name="connsiteY10528" fmla="*/ 3471111 h 6839191"/>
              <a:gd name="connsiteX10529" fmla="*/ 9284459 w 12192439"/>
              <a:gd name="connsiteY10529" fmla="*/ 3486447 h 6839191"/>
              <a:gd name="connsiteX10530" fmla="*/ 9270023 w 12192439"/>
              <a:gd name="connsiteY10530" fmla="*/ 3522911 h 6839191"/>
              <a:gd name="connsiteX10531" fmla="*/ 9262629 w 12192439"/>
              <a:gd name="connsiteY10531" fmla="*/ 3503011 h 6839191"/>
              <a:gd name="connsiteX10532" fmla="*/ 9256289 w 12192439"/>
              <a:gd name="connsiteY10532" fmla="*/ 3489145 h 6839191"/>
              <a:gd name="connsiteX10533" fmla="*/ 9273577 w 12192439"/>
              <a:gd name="connsiteY10533" fmla="*/ 3450422 h 6839191"/>
              <a:gd name="connsiteX10534" fmla="*/ 9278645 w 12192439"/>
              <a:gd name="connsiteY10534" fmla="*/ 3465011 h 6839191"/>
              <a:gd name="connsiteX10535" fmla="*/ 9262629 w 12192439"/>
              <a:gd name="connsiteY10535" fmla="*/ 3503011 h 6839191"/>
              <a:gd name="connsiteX10536" fmla="*/ 9275398 w 12192439"/>
              <a:gd name="connsiteY10536" fmla="*/ 3446297 h 6839191"/>
              <a:gd name="connsiteX10537" fmla="*/ 9291634 w 12192439"/>
              <a:gd name="connsiteY10537" fmla="*/ 3408999 h 6839191"/>
              <a:gd name="connsiteX10538" fmla="*/ 9295473 w 12192439"/>
              <a:gd name="connsiteY10538" fmla="*/ 3423896 h 6839191"/>
              <a:gd name="connsiteX10539" fmla="*/ 9280511 w 12192439"/>
              <a:gd name="connsiteY10539" fmla="*/ 3460492 h 6839191"/>
              <a:gd name="connsiteX10540" fmla="*/ 9275398 w 12192439"/>
              <a:gd name="connsiteY10540" fmla="*/ 3446297 h 6839191"/>
              <a:gd name="connsiteX10541" fmla="*/ 9293631 w 12192439"/>
              <a:gd name="connsiteY10541" fmla="*/ 3404326 h 6839191"/>
              <a:gd name="connsiteX10542" fmla="*/ 9308702 w 12192439"/>
              <a:gd name="connsiteY10542" fmla="*/ 3368673 h 6839191"/>
              <a:gd name="connsiteX10543" fmla="*/ 9311357 w 12192439"/>
              <a:gd name="connsiteY10543" fmla="*/ 3383746 h 6839191"/>
              <a:gd name="connsiteX10544" fmla="*/ 9297579 w 12192439"/>
              <a:gd name="connsiteY10544" fmla="*/ 3418652 h 6839191"/>
              <a:gd name="connsiteX10545" fmla="*/ 9293631 w 12192439"/>
              <a:gd name="connsiteY10545" fmla="*/ 3404326 h 6839191"/>
              <a:gd name="connsiteX10546" fmla="*/ 9291699 w 12192439"/>
              <a:gd name="connsiteY10546" fmla="*/ 3398270 h 6839191"/>
              <a:gd name="connsiteX10547" fmla="*/ 9286697 w 12192439"/>
              <a:gd name="connsiteY10547" fmla="*/ 3384689 h 6839191"/>
              <a:gd name="connsiteX10548" fmla="*/ 9303416 w 12192439"/>
              <a:gd name="connsiteY10548" fmla="*/ 3347238 h 6839191"/>
              <a:gd name="connsiteX10549" fmla="*/ 9307145 w 12192439"/>
              <a:gd name="connsiteY10549" fmla="*/ 3361543 h 6839191"/>
              <a:gd name="connsiteX10550" fmla="*/ 9291699 w 12192439"/>
              <a:gd name="connsiteY10550" fmla="*/ 3398270 h 6839191"/>
              <a:gd name="connsiteX10551" fmla="*/ 9305499 w 12192439"/>
              <a:gd name="connsiteY10551" fmla="*/ 3342521 h 6839191"/>
              <a:gd name="connsiteX10552" fmla="*/ 9321033 w 12192439"/>
              <a:gd name="connsiteY10552" fmla="*/ 3306759 h 6839191"/>
              <a:gd name="connsiteX10553" fmla="*/ 9323578 w 12192439"/>
              <a:gd name="connsiteY10553" fmla="*/ 3321217 h 6839191"/>
              <a:gd name="connsiteX10554" fmla="*/ 9309339 w 12192439"/>
              <a:gd name="connsiteY10554" fmla="*/ 3356255 h 6839191"/>
              <a:gd name="connsiteX10555" fmla="*/ 9305499 w 12192439"/>
              <a:gd name="connsiteY10555" fmla="*/ 3342521 h 6839191"/>
              <a:gd name="connsiteX10556" fmla="*/ 9317895 w 12192439"/>
              <a:gd name="connsiteY10556" fmla="*/ 3281067 h 6839191"/>
              <a:gd name="connsiteX10557" fmla="*/ 9325662 w 12192439"/>
              <a:gd name="connsiteY10557" fmla="*/ 3263735 h 6839191"/>
              <a:gd name="connsiteX10558" fmla="*/ 9333868 w 12192439"/>
              <a:gd name="connsiteY10558" fmla="*/ 3245130 h 6839191"/>
              <a:gd name="connsiteX10559" fmla="*/ 9336347 w 12192439"/>
              <a:gd name="connsiteY10559" fmla="*/ 3258908 h 6839191"/>
              <a:gd name="connsiteX10560" fmla="*/ 9321648 w 12192439"/>
              <a:gd name="connsiteY10560" fmla="*/ 3294078 h 6839191"/>
              <a:gd name="connsiteX10561" fmla="*/ 9317895 w 12192439"/>
              <a:gd name="connsiteY10561" fmla="*/ 3281067 h 6839191"/>
              <a:gd name="connsiteX10562" fmla="*/ 9321713 w 12192439"/>
              <a:gd name="connsiteY10562" fmla="*/ 3261980 h 6839191"/>
              <a:gd name="connsiteX10563" fmla="*/ 9315855 w 12192439"/>
              <a:gd name="connsiteY10563" fmla="*/ 3275078 h 6839191"/>
              <a:gd name="connsiteX10564" fmla="*/ 9310852 w 12192439"/>
              <a:gd name="connsiteY10564" fmla="*/ 3262550 h 6839191"/>
              <a:gd name="connsiteX10565" fmla="*/ 9328559 w 12192439"/>
              <a:gd name="connsiteY10565" fmla="*/ 3224748 h 6839191"/>
              <a:gd name="connsiteX10566" fmla="*/ 9332266 w 12192439"/>
              <a:gd name="connsiteY10566" fmla="*/ 3238065 h 6839191"/>
              <a:gd name="connsiteX10567" fmla="*/ 9321713 w 12192439"/>
              <a:gd name="connsiteY10567" fmla="*/ 3261980 h 6839191"/>
              <a:gd name="connsiteX10568" fmla="*/ 9330730 w 12192439"/>
              <a:gd name="connsiteY10568" fmla="*/ 3220009 h 6839191"/>
              <a:gd name="connsiteX10569" fmla="*/ 9347164 w 12192439"/>
              <a:gd name="connsiteY10569" fmla="*/ 3183895 h 6839191"/>
              <a:gd name="connsiteX10570" fmla="*/ 9349708 w 12192439"/>
              <a:gd name="connsiteY10570" fmla="*/ 3197454 h 6839191"/>
              <a:gd name="connsiteX10571" fmla="*/ 9334570 w 12192439"/>
              <a:gd name="connsiteY10571" fmla="*/ 3232734 h 6839191"/>
              <a:gd name="connsiteX10572" fmla="*/ 9330730 w 12192439"/>
              <a:gd name="connsiteY10572" fmla="*/ 3220009 h 6839191"/>
              <a:gd name="connsiteX10573" fmla="*/ 9328603 w 12192439"/>
              <a:gd name="connsiteY10573" fmla="*/ 3214063 h 6839191"/>
              <a:gd name="connsiteX10574" fmla="*/ 9323556 w 12192439"/>
              <a:gd name="connsiteY10574" fmla="*/ 3202106 h 6839191"/>
              <a:gd name="connsiteX10575" fmla="*/ 9332025 w 12192439"/>
              <a:gd name="connsiteY10575" fmla="*/ 3184488 h 6839191"/>
              <a:gd name="connsiteX10576" fmla="*/ 9341744 w 12192439"/>
              <a:gd name="connsiteY10576" fmla="*/ 3164040 h 6839191"/>
              <a:gd name="connsiteX10577" fmla="*/ 9345496 w 12192439"/>
              <a:gd name="connsiteY10577" fmla="*/ 3176809 h 6839191"/>
              <a:gd name="connsiteX10578" fmla="*/ 9328603 w 12192439"/>
              <a:gd name="connsiteY10578" fmla="*/ 3214063 h 6839191"/>
              <a:gd name="connsiteX10579" fmla="*/ 9343982 w 12192439"/>
              <a:gd name="connsiteY10579" fmla="*/ 3159323 h 6839191"/>
              <a:gd name="connsiteX10580" fmla="*/ 9360854 w 12192439"/>
              <a:gd name="connsiteY10580" fmla="*/ 3123012 h 6839191"/>
              <a:gd name="connsiteX10581" fmla="*/ 9363420 w 12192439"/>
              <a:gd name="connsiteY10581" fmla="*/ 3136045 h 6839191"/>
              <a:gd name="connsiteX10582" fmla="*/ 9347865 w 12192439"/>
              <a:gd name="connsiteY10582" fmla="*/ 3171544 h 6839191"/>
              <a:gd name="connsiteX10583" fmla="*/ 9343982 w 12192439"/>
              <a:gd name="connsiteY10583" fmla="*/ 3159323 h 6839191"/>
              <a:gd name="connsiteX10584" fmla="*/ 9341723 w 12192439"/>
              <a:gd name="connsiteY10584" fmla="*/ 3153465 h 6839191"/>
              <a:gd name="connsiteX10585" fmla="*/ 9336567 w 12192439"/>
              <a:gd name="connsiteY10585" fmla="*/ 3142122 h 6839191"/>
              <a:gd name="connsiteX10586" fmla="*/ 9355259 w 12192439"/>
              <a:gd name="connsiteY10586" fmla="*/ 3103771 h 6839191"/>
              <a:gd name="connsiteX10587" fmla="*/ 9359099 w 12192439"/>
              <a:gd name="connsiteY10587" fmla="*/ 3115992 h 6839191"/>
              <a:gd name="connsiteX10588" fmla="*/ 9341723 w 12192439"/>
              <a:gd name="connsiteY10588" fmla="*/ 3153465 h 6839191"/>
              <a:gd name="connsiteX10589" fmla="*/ 9357519 w 12192439"/>
              <a:gd name="connsiteY10589" fmla="*/ 3099098 h 6839191"/>
              <a:gd name="connsiteX10590" fmla="*/ 9374852 w 12192439"/>
              <a:gd name="connsiteY10590" fmla="*/ 3062546 h 6839191"/>
              <a:gd name="connsiteX10591" fmla="*/ 9377463 w 12192439"/>
              <a:gd name="connsiteY10591" fmla="*/ 3075118 h 6839191"/>
              <a:gd name="connsiteX10592" fmla="*/ 9361490 w 12192439"/>
              <a:gd name="connsiteY10592" fmla="*/ 3110770 h 6839191"/>
              <a:gd name="connsiteX10593" fmla="*/ 9357519 w 12192439"/>
              <a:gd name="connsiteY10593" fmla="*/ 3099098 h 6839191"/>
              <a:gd name="connsiteX10594" fmla="*/ 9355150 w 12192439"/>
              <a:gd name="connsiteY10594" fmla="*/ 3093350 h 6839191"/>
              <a:gd name="connsiteX10595" fmla="*/ 9349840 w 12192439"/>
              <a:gd name="connsiteY10595" fmla="*/ 3082621 h 6839191"/>
              <a:gd name="connsiteX10596" fmla="*/ 9369081 w 12192439"/>
              <a:gd name="connsiteY10596" fmla="*/ 3043941 h 6839191"/>
              <a:gd name="connsiteX10597" fmla="*/ 9372987 w 12192439"/>
              <a:gd name="connsiteY10597" fmla="*/ 3055613 h 6839191"/>
              <a:gd name="connsiteX10598" fmla="*/ 9355150 w 12192439"/>
              <a:gd name="connsiteY10598" fmla="*/ 3093350 h 6839191"/>
              <a:gd name="connsiteX10599" fmla="*/ 9371385 w 12192439"/>
              <a:gd name="connsiteY10599" fmla="*/ 3039202 h 6839191"/>
              <a:gd name="connsiteX10600" fmla="*/ 9389200 w 12192439"/>
              <a:gd name="connsiteY10600" fmla="*/ 3002387 h 6839191"/>
              <a:gd name="connsiteX10601" fmla="*/ 9391899 w 12192439"/>
              <a:gd name="connsiteY10601" fmla="*/ 3014388 h 6839191"/>
              <a:gd name="connsiteX10602" fmla="*/ 9375487 w 12192439"/>
              <a:gd name="connsiteY10602" fmla="*/ 3050260 h 6839191"/>
              <a:gd name="connsiteX10603" fmla="*/ 9371385 w 12192439"/>
              <a:gd name="connsiteY10603" fmla="*/ 3039202 h 6839191"/>
              <a:gd name="connsiteX10604" fmla="*/ 9368884 w 12192439"/>
              <a:gd name="connsiteY10604" fmla="*/ 3033586 h 6839191"/>
              <a:gd name="connsiteX10605" fmla="*/ 9363378 w 12192439"/>
              <a:gd name="connsiteY10605" fmla="*/ 3023515 h 6839191"/>
              <a:gd name="connsiteX10606" fmla="*/ 9383101 w 12192439"/>
              <a:gd name="connsiteY10606" fmla="*/ 2984484 h 6839191"/>
              <a:gd name="connsiteX10607" fmla="*/ 9387204 w 12192439"/>
              <a:gd name="connsiteY10607" fmla="*/ 2995564 h 6839191"/>
              <a:gd name="connsiteX10608" fmla="*/ 9368884 w 12192439"/>
              <a:gd name="connsiteY10608" fmla="*/ 3033586 h 6839191"/>
              <a:gd name="connsiteX10609" fmla="*/ 9385360 w 12192439"/>
              <a:gd name="connsiteY10609" fmla="*/ 2979986 h 6839191"/>
              <a:gd name="connsiteX10610" fmla="*/ 9403724 w 12192439"/>
              <a:gd name="connsiteY10610" fmla="*/ 2942623 h 6839191"/>
              <a:gd name="connsiteX10611" fmla="*/ 9406598 w 12192439"/>
              <a:gd name="connsiteY10611" fmla="*/ 2954097 h 6839191"/>
              <a:gd name="connsiteX10612" fmla="*/ 9389595 w 12192439"/>
              <a:gd name="connsiteY10612" fmla="*/ 2990518 h 6839191"/>
              <a:gd name="connsiteX10613" fmla="*/ 9385360 w 12192439"/>
              <a:gd name="connsiteY10613" fmla="*/ 2979986 h 6839191"/>
              <a:gd name="connsiteX10614" fmla="*/ 9382684 w 12192439"/>
              <a:gd name="connsiteY10614" fmla="*/ 2974567 h 6839191"/>
              <a:gd name="connsiteX10615" fmla="*/ 9376980 w 12192439"/>
              <a:gd name="connsiteY10615" fmla="*/ 2965067 h 6839191"/>
              <a:gd name="connsiteX10616" fmla="*/ 9397318 w 12192439"/>
              <a:gd name="connsiteY10616" fmla="*/ 2925532 h 6839191"/>
              <a:gd name="connsiteX10617" fmla="*/ 9401618 w 12192439"/>
              <a:gd name="connsiteY10617" fmla="*/ 2935975 h 6839191"/>
              <a:gd name="connsiteX10618" fmla="*/ 9382684 w 12192439"/>
              <a:gd name="connsiteY10618" fmla="*/ 2974567 h 6839191"/>
              <a:gd name="connsiteX10619" fmla="*/ 9399556 w 12192439"/>
              <a:gd name="connsiteY10619" fmla="*/ 2921122 h 6839191"/>
              <a:gd name="connsiteX10620" fmla="*/ 9418424 w 12192439"/>
              <a:gd name="connsiteY10620" fmla="*/ 2883451 h 6839191"/>
              <a:gd name="connsiteX10621" fmla="*/ 9421408 w 12192439"/>
              <a:gd name="connsiteY10621" fmla="*/ 2894399 h 6839191"/>
              <a:gd name="connsiteX10622" fmla="*/ 9403966 w 12192439"/>
              <a:gd name="connsiteY10622" fmla="*/ 2931104 h 6839191"/>
              <a:gd name="connsiteX10623" fmla="*/ 9399556 w 12192439"/>
              <a:gd name="connsiteY10623" fmla="*/ 2921122 h 6839191"/>
              <a:gd name="connsiteX10624" fmla="*/ 9396704 w 12192439"/>
              <a:gd name="connsiteY10624" fmla="*/ 2915900 h 6839191"/>
              <a:gd name="connsiteX10625" fmla="*/ 9390539 w 12192439"/>
              <a:gd name="connsiteY10625" fmla="*/ 2906773 h 6839191"/>
              <a:gd name="connsiteX10626" fmla="*/ 9411470 w 12192439"/>
              <a:gd name="connsiteY10626" fmla="*/ 2866798 h 6839191"/>
              <a:gd name="connsiteX10627" fmla="*/ 9416120 w 12192439"/>
              <a:gd name="connsiteY10627" fmla="*/ 2877001 h 6839191"/>
              <a:gd name="connsiteX10628" fmla="*/ 9396704 w 12192439"/>
              <a:gd name="connsiteY10628" fmla="*/ 2915900 h 6839191"/>
              <a:gd name="connsiteX10629" fmla="*/ 9413729 w 12192439"/>
              <a:gd name="connsiteY10629" fmla="*/ 2862410 h 6839191"/>
              <a:gd name="connsiteX10630" fmla="*/ 9433234 w 12192439"/>
              <a:gd name="connsiteY10630" fmla="*/ 2824125 h 6839191"/>
              <a:gd name="connsiteX10631" fmla="*/ 9436546 w 12192439"/>
              <a:gd name="connsiteY10631" fmla="*/ 2834898 h 6839191"/>
              <a:gd name="connsiteX10632" fmla="*/ 9418534 w 12192439"/>
              <a:gd name="connsiteY10632" fmla="*/ 2872130 h 6839191"/>
              <a:gd name="connsiteX10633" fmla="*/ 9413729 w 12192439"/>
              <a:gd name="connsiteY10633" fmla="*/ 2862410 h 6839191"/>
              <a:gd name="connsiteX10634" fmla="*/ 9410658 w 12192439"/>
              <a:gd name="connsiteY10634" fmla="*/ 2857474 h 6839191"/>
              <a:gd name="connsiteX10635" fmla="*/ 9404536 w 12192439"/>
              <a:gd name="connsiteY10635" fmla="*/ 2849378 h 6839191"/>
              <a:gd name="connsiteX10636" fmla="*/ 9426016 w 12192439"/>
              <a:gd name="connsiteY10636" fmla="*/ 2808921 h 6839191"/>
              <a:gd name="connsiteX10637" fmla="*/ 9430711 w 12192439"/>
              <a:gd name="connsiteY10637" fmla="*/ 2818004 h 6839191"/>
              <a:gd name="connsiteX10638" fmla="*/ 9410658 w 12192439"/>
              <a:gd name="connsiteY10638" fmla="*/ 2857474 h 6839191"/>
              <a:gd name="connsiteX10639" fmla="*/ 9428231 w 12192439"/>
              <a:gd name="connsiteY10639" fmla="*/ 2804664 h 6839191"/>
              <a:gd name="connsiteX10640" fmla="*/ 9448175 w 12192439"/>
              <a:gd name="connsiteY10640" fmla="*/ 2766116 h 6839191"/>
              <a:gd name="connsiteX10641" fmla="*/ 9451531 w 12192439"/>
              <a:gd name="connsiteY10641" fmla="*/ 2775835 h 6839191"/>
              <a:gd name="connsiteX10642" fmla="*/ 9433058 w 12192439"/>
              <a:gd name="connsiteY10642" fmla="*/ 2813331 h 6839191"/>
              <a:gd name="connsiteX10643" fmla="*/ 9428231 w 12192439"/>
              <a:gd name="connsiteY10643" fmla="*/ 2804664 h 6839191"/>
              <a:gd name="connsiteX10644" fmla="*/ 9424984 w 12192439"/>
              <a:gd name="connsiteY10644" fmla="*/ 2799904 h 6839191"/>
              <a:gd name="connsiteX10645" fmla="*/ 9418600 w 12192439"/>
              <a:gd name="connsiteY10645" fmla="*/ 2792466 h 6839191"/>
              <a:gd name="connsiteX10646" fmla="*/ 9440605 w 12192439"/>
              <a:gd name="connsiteY10646" fmla="*/ 2751636 h 6839191"/>
              <a:gd name="connsiteX10647" fmla="*/ 9445520 w 12192439"/>
              <a:gd name="connsiteY10647" fmla="*/ 2760127 h 6839191"/>
              <a:gd name="connsiteX10648" fmla="*/ 9424984 w 12192439"/>
              <a:gd name="connsiteY10648" fmla="*/ 2799904 h 6839191"/>
              <a:gd name="connsiteX10649" fmla="*/ 9442887 w 12192439"/>
              <a:gd name="connsiteY10649" fmla="*/ 2747336 h 6839191"/>
              <a:gd name="connsiteX10650" fmla="*/ 9463357 w 12192439"/>
              <a:gd name="connsiteY10650" fmla="*/ 2708327 h 6839191"/>
              <a:gd name="connsiteX10651" fmla="*/ 9466889 w 12192439"/>
              <a:gd name="connsiteY10651" fmla="*/ 2717497 h 6839191"/>
              <a:gd name="connsiteX10652" fmla="*/ 9447911 w 12192439"/>
              <a:gd name="connsiteY10652" fmla="*/ 2755410 h 6839191"/>
              <a:gd name="connsiteX10653" fmla="*/ 9442887 w 12192439"/>
              <a:gd name="connsiteY10653" fmla="*/ 2747336 h 6839191"/>
              <a:gd name="connsiteX10654" fmla="*/ 9439420 w 12192439"/>
              <a:gd name="connsiteY10654" fmla="*/ 2742860 h 6839191"/>
              <a:gd name="connsiteX10655" fmla="*/ 9427485 w 12192439"/>
              <a:gd name="connsiteY10655" fmla="*/ 2731912 h 6839191"/>
              <a:gd name="connsiteX10656" fmla="*/ 9214756 w 12192439"/>
              <a:gd name="connsiteY10656" fmla="*/ 2708436 h 6839191"/>
              <a:gd name="connsiteX10657" fmla="*/ 8885504 w 12192439"/>
              <a:gd name="connsiteY10657" fmla="*/ 2798148 h 6839191"/>
              <a:gd name="connsiteX10658" fmla="*/ 8756146 w 12192439"/>
              <a:gd name="connsiteY10658" fmla="*/ 2841107 h 6839191"/>
              <a:gd name="connsiteX10659" fmla="*/ 6540503 w 12192439"/>
              <a:gd name="connsiteY10659" fmla="*/ 3630789 h 6839191"/>
              <a:gd name="connsiteX10660" fmla="*/ 6159604 w 12192439"/>
              <a:gd name="connsiteY10660" fmla="*/ 3761463 h 6839191"/>
              <a:gd name="connsiteX10661" fmla="*/ 6177990 w 12192439"/>
              <a:gd name="connsiteY10661" fmla="*/ 3752709 h 6839191"/>
              <a:gd name="connsiteX10662" fmla="*/ 6572776 w 12192439"/>
              <a:gd name="connsiteY10662" fmla="*/ 3612448 h 6839191"/>
              <a:gd name="connsiteX10663" fmla="*/ 8762092 w 12192439"/>
              <a:gd name="connsiteY10663" fmla="*/ 2799596 h 6839191"/>
              <a:gd name="connsiteX10664" fmla="*/ 8886206 w 12192439"/>
              <a:gd name="connsiteY10664" fmla="*/ 2756901 h 6839191"/>
              <a:gd name="connsiteX10665" fmla="*/ 9229149 w 12192439"/>
              <a:gd name="connsiteY10665" fmla="*/ 2660366 h 6839191"/>
              <a:gd name="connsiteX10666" fmla="*/ 9443128 w 12192439"/>
              <a:gd name="connsiteY10666" fmla="*/ 2682789 h 6839191"/>
              <a:gd name="connsiteX10667" fmla="*/ 9460483 w 12192439"/>
              <a:gd name="connsiteY10667" fmla="*/ 2702644 h 6839191"/>
              <a:gd name="connsiteX10668" fmla="*/ 9439420 w 12192439"/>
              <a:gd name="connsiteY10668" fmla="*/ 2742860 h 6839191"/>
              <a:gd name="connsiteX10669" fmla="*/ 9445695 w 12192439"/>
              <a:gd name="connsiteY10669" fmla="*/ 2679190 h 6839191"/>
              <a:gd name="connsiteX10670" fmla="*/ 9228534 w 12192439"/>
              <a:gd name="connsiteY10670" fmla="*/ 2655978 h 6839191"/>
              <a:gd name="connsiteX10671" fmla="*/ 8884736 w 12192439"/>
              <a:gd name="connsiteY10671" fmla="*/ 2752755 h 6839191"/>
              <a:gd name="connsiteX10672" fmla="*/ 8760732 w 12192439"/>
              <a:gd name="connsiteY10672" fmla="*/ 2795384 h 6839191"/>
              <a:gd name="connsiteX10673" fmla="*/ 6571131 w 12192439"/>
              <a:gd name="connsiteY10673" fmla="*/ 3608345 h 6839191"/>
              <a:gd name="connsiteX10674" fmla="*/ 6201224 w 12192439"/>
              <a:gd name="connsiteY10674" fmla="*/ 3741608 h 6839191"/>
              <a:gd name="connsiteX10675" fmla="*/ 6215463 w 12192439"/>
              <a:gd name="connsiteY10675" fmla="*/ 3734784 h 6839191"/>
              <a:gd name="connsiteX10676" fmla="*/ 6603492 w 12192439"/>
              <a:gd name="connsiteY10676" fmla="*/ 3590069 h 6839191"/>
              <a:gd name="connsiteX10677" fmla="*/ 8766788 w 12192439"/>
              <a:gd name="connsiteY10677" fmla="*/ 2753917 h 6839191"/>
              <a:gd name="connsiteX10678" fmla="*/ 8884078 w 12192439"/>
              <a:gd name="connsiteY10678" fmla="*/ 2712232 h 6839191"/>
              <a:gd name="connsiteX10679" fmla="*/ 9242971 w 12192439"/>
              <a:gd name="connsiteY10679" fmla="*/ 2607995 h 6839191"/>
              <a:gd name="connsiteX10680" fmla="*/ 9461273 w 12192439"/>
              <a:gd name="connsiteY10680" fmla="*/ 2630155 h 6839191"/>
              <a:gd name="connsiteX10681" fmla="*/ 9482358 w 12192439"/>
              <a:gd name="connsiteY10681" fmla="*/ 2659686 h 6839191"/>
              <a:gd name="connsiteX10682" fmla="*/ 9462897 w 12192439"/>
              <a:gd name="connsiteY10682" fmla="*/ 2698015 h 6839191"/>
              <a:gd name="connsiteX10683" fmla="*/ 9445695 w 12192439"/>
              <a:gd name="connsiteY10683" fmla="*/ 2679190 h 6839191"/>
              <a:gd name="connsiteX10684" fmla="*/ 6151135 w 12192439"/>
              <a:gd name="connsiteY10684" fmla="*/ 3759752 h 6839191"/>
              <a:gd name="connsiteX10685" fmla="*/ 6134197 w 12192439"/>
              <a:gd name="connsiteY10685" fmla="*/ 3767804 h 6839191"/>
              <a:gd name="connsiteX10686" fmla="*/ 6114517 w 12192439"/>
              <a:gd name="connsiteY10686" fmla="*/ 3772346 h 6839191"/>
              <a:gd name="connsiteX10687" fmla="*/ 6132684 w 12192439"/>
              <a:gd name="connsiteY10687" fmla="*/ 3764250 h 6839191"/>
              <a:gd name="connsiteX10688" fmla="*/ 6151135 w 12192439"/>
              <a:gd name="connsiteY10688" fmla="*/ 3759752 h 6839191"/>
              <a:gd name="connsiteX10689" fmla="*/ 6090822 w 12192439"/>
              <a:gd name="connsiteY10689" fmla="*/ 3777326 h 6839191"/>
              <a:gd name="connsiteX10690" fmla="*/ 6074038 w 12192439"/>
              <a:gd name="connsiteY10690" fmla="*/ 3780463 h 6839191"/>
              <a:gd name="connsiteX10691" fmla="*/ 6092424 w 12192439"/>
              <a:gd name="connsiteY10691" fmla="*/ 3772872 h 6839191"/>
              <a:gd name="connsiteX10692" fmla="*/ 6107760 w 12192439"/>
              <a:gd name="connsiteY10692" fmla="*/ 3769779 h 6839191"/>
              <a:gd name="connsiteX10693" fmla="*/ 6090822 w 12192439"/>
              <a:gd name="connsiteY10693" fmla="*/ 3777326 h 6839191"/>
              <a:gd name="connsiteX10694" fmla="*/ 6073863 w 12192439"/>
              <a:gd name="connsiteY10694" fmla="*/ 3784873 h 6839191"/>
              <a:gd name="connsiteX10695" fmla="*/ 6054271 w 12192439"/>
              <a:gd name="connsiteY10695" fmla="*/ 3793583 h 6839191"/>
              <a:gd name="connsiteX10696" fmla="*/ 6035490 w 12192439"/>
              <a:gd name="connsiteY10696" fmla="*/ 3796436 h 6839191"/>
              <a:gd name="connsiteX10697" fmla="*/ 6056465 w 12192439"/>
              <a:gd name="connsiteY10697" fmla="*/ 3787747 h 6839191"/>
              <a:gd name="connsiteX10698" fmla="*/ 6073863 w 12192439"/>
              <a:gd name="connsiteY10698" fmla="*/ 3784873 h 6839191"/>
              <a:gd name="connsiteX10699" fmla="*/ 6039527 w 12192439"/>
              <a:gd name="connsiteY10699" fmla="*/ 3800143 h 6839191"/>
              <a:gd name="connsiteX10700" fmla="*/ 6017741 w 12192439"/>
              <a:gd name="connsiteY10700" fmla="*/ 3809841 h 6839191"/>
              <a:gd name="connsiteX10701" fmla="*/ 5997644 w 12192439"/>
              <a:gd name="connsiteY10701" fmla="*/ 3812210 h 6839191"/>
              <a:gd name="connsiteX10702" fmla="*/ 6020746 w 12192439"/>
              <a:gd name="connsiteY10702" fmla="*/ 3802579 h 6839191"/>
              <a:gd name="connsiteX10703" fmla="*/ 6039527 w 12192439"/>
              <a:gd name="connsiteY10703" fmla="*/ 3800143 h 6839191"/>
              <a:gd name="connsiteX10704" fmla="*/ 5906176 w 12192439"/>
              <a:gd name="connsiteY10704" fmla="*/ 3831737 h 6839191"/>
              <a:gd name="connsiteX10705" fmla="*/ 5879519 w 12192439"/>
              <a:gd name="connsiteY10705" fmla="*/ 3841807 h 6839191"/>
              <a:gd name="connsiteX10706" fmla="*/ 5863657 w 12192439"/>
              <a:gd name="connsiteY10706" fmla="*/ 3839789 h 6839191"/>
              <a:gd name="connsiteX10707" fmla="*/ 5890884 w 12192439"/>
              <a:gd name="connsiteY10707" fmla="*/ 3830333 h 6839191"/>
              <a:gd name="connsiteX10708" fmla="*/ 5906176 w 12192439"/>
              <a:gd name="connsiteY10708" fmla="*/ 3831737 h 6839191"/>
              <a:gd name="connsiteX10709" fmla="*/ 5871401 w 12192439"/>
              <a:gd name="connsiteY10709" fmla="*/ 3844835 h 6839191"/>
              <a:gd name="connsiteX10710" fmla="*/ 5842945 w 12192439"/>
              <a:gd name="connsiteY10710" fmla="*/ 3855256 h 6839191"/>
              <a:gd name="connsiteX10711" fmla="*/ 5826600 w 12192439"/>
              <a:gd name="connsiteY10711" fmla="*/ 3852119 h 6839191"/>
              <a:gd name="connsiteX10712" fmla="*/ 5855758 w 12192439"/>
              <a:gd name="connsiteY10712" fmla="*/ 3842465 h 6839191"/>
              <a:gd name="connsiteX10713" fmla="*/ 5871401 w 12192439"/>
              <a:gd name="connsiteY10713" fmla="*/ 3844835 h 6839191"/>
              <a:gd name="connsiteX10714" fmla="*/ 5817714 w 12192439"/>
              <a:gd name="connsiteY10714" fmla="*/ 3849947 h 6839191"/>
              <a:gd name="connsiteX10715" fmla="*/ 5803563 w 12192439"/>
              <a:gd name="connsiteY10715" fmla="*/ 3845625 h 6839191"/>
              <a:gd name="connsiteX10716" fmla="*/ 5832634 w 12192439"/>
              <a:gd name="connsiteY10716" fmla="*/ 3837244 h 6839191"/>
              <a:gd name="connsiteX10717" fmla="*/ 5846258 w 12192439"/>
              <a:gd name="connsiteY10717" fmla="*/ 3840601 h 6839191"/>
              <a:gd name="connsiteX10718" fmla="*/ 5817714 w 12192439"/>
              <a:gd name="connsiteY10718" fmla="*/ 3849947 h 6839191"/>
              <a:gd name="connsiteX10719" fmla="*/ 5811067 w 12192439"/>
              <a:gd name="connsiteY10719" fmla="*/ 3852075 h 6839191"/>
              <a:gd name="connsiteX10720" fmla="*/ 5781009 w 12192439"/>
              <a:gd name="connsiteY10720" fmla="*/ 3861487 h 6839191"/>
              <a:gd name="connsiteX10721" fmla="*/ 5766617 w 12192439"/>
              <a:gd name="connsiteY10721" fmla="*/ 3855585 h 6839191"/>
              <a:gd name="connsiteX10722" fmla="*/ 5797179 w 12192439"/>
              <a:gd name="connsiteY10722" fmla="*/ 3847402 h 6839191"/>
              <a:gd name="connsiteX10723" fmla="*/ 5811067 w 12192439"/>
              <a:gd name="connsiteY10723" fmla="*/ 3852075 h 6839191"/>
              <a:gd name="connsiteX10724" fmla="*/ 5760232 w 12192439"/>
              <a:gd name="connsiteY10724" fmla="*/ 3852382 h 6839191"/>
              <a:gd name="connsiteX10725" fmla="*/ 5748692 w 12192439"/>
              <a:gd name="connsiteY10725" fmla="*/ 3845318 h 6839191"/>
              <a:gd name="connsiteX10726" fmla="*/ 5778574 w 12192439"/>
              <a:gd name="connsiteY10726" fmla="*/ 3838845 h 6839191"/>
              <a:gd name="connsiteX10727" fmla="*/ 5790027 w 12192439"/>
              <a:gd name="connsiteY10727" fmla="*/ 3844484 h 6839191"/>
              <a:gd name="connsiteX10728" fmla="*/ 5760232 w 12192439"/>
              <a:gd name="connsiteY10728" fmla="*/ 3852382 h 6839191"/>
              <a:gd name="connsiteX10729" fmla="*/ 5754923 w 12192439"/>
              <a:gd name="connsiteY10729" fmla="*/ 3853743 h 6839191"/>
              <a:gd name="connsiteX10730" fmla="*/ 5724141 w 12192439"/>
              <a:gd name="connsiteY10730" fmla="*/ 3861356 h 6839191"/>
              <a:gd name="connsiteX10731" fmla="*/ 5713061 w 12192439"/>
              <a:gd name="connsiteY10731" fmla="*/ 3852294 h 6839191"/>
              <a:gd name="connsiteX10732" fmla="*/ 5743645 w 12192439"/>
              <a:gd name="connsiteY10732" fmla="*/ 3846349 h 6839191"/>
              <a:gd name="connsiteX10733" fmla="*/ 5754923 w 12192439"/>
              <a:gd name="connsiteY10733" fmla="*/ 3853743 h 6839191"/>
              <a:gd name="connsiteX10734" fmla="*/ 5704812 w 12192439"/>
              <a:gd name="connsiteY10734" fmla="*/ 3849135 h 6839191"/>
              <a:gd name="connsiteX10735" fmla="*/ 5674842 w 12192439"/>
              <a:gd name="connsiteY10735" fmla="*/ 3854401 h 6839191"/>
              <a:gd name="connsiteX10736" fmla="*/ 5667953 w 12192439"/>
              <a:gd name="connsiteY10736" fmla="*/ 3842400 h 6839191"/>
              <a:gd name="connsiteX10737" fmla="*/ 5696914 w 12192439"/>
              <a:gd name="connsiteY10737" fmla="*/ 3839043 h 6839191"/>
              <a:gd name="connsiteX10738" fmla="*/ 5704812 w 12192439"/>
              <a:gd name="connsiteY10738" fmla="*/ 3849135 h 6839191"/>
              <a:gd name="connsiteX10739" fmla="*/ 5666000 w 12192439"/>
              <a:gd name="connsiteY10739" fmla="*/ 3838055 h 6839191"/>
              <a:gd name="connsiteX10740" fmla="*/ 5661568 w 12192439"/>
              <a:gd name="connsiteY10740" fmla="*/ 3825945 h 6839191"/>
              <a:gd name="connsiteX10741" fmla="*/ 5688489 w 12192439"/>
              <a:gd name="connsiteY10741" fmla="*/ 3824606 h 6839191"/>
              <a:gd name="connsiteX10742" fmla="*/ 5694193 w 12192439"/>
              <a:gd name="connsiteY10742" fmla="*/ 3834808 h 6839191"/>
              <a:gd name="connsiteX10743" fmla="*/ 5666000 w 12192439"/>
              <a:gd name="connsiteY10743" fmla="*/ 3838055 h 6839191"/>
              <a:gd name="connsiteX10744" fmla="*/ 5653495 w 12192439"/>
              <a:gd name="connsiteY10744" fmla="*/ 3810170 h 6839191"/>
              <a:gd name="connsiteX10745" fmla="*/ 5656588 w 12192439"/>
              <a:gd name="connsiteY10745" fmla="*/ 3821754 h 6839191"/>
              <a:gd name="connsiteX10746" fmla="*/ 5630809 w 12192439"/>
              <a:gd name="connsiteY10746" fmla="*/ 3822719 h 6839191"/>
              <a:gd name="connsiteX10747" fmla="*/ 5629207 w 12192439"/>
              <a:gd name="connsiteY10747" fmla="*/ 3809095 h 6839191"/>
              <a:gd name="connsiteX10748" fmla="*/ 5653429 w 12192439"/>
              <a:gd name="connsiteY10748" fmla="*/ 3809885 h 6839191"/>
              <a:gd name="connsiteX10749" fmla="*/ 5653495 w 12192439"/>
              <a:gd name="connsiteY10749" fmla="*/ 3810170 h 6839191"/>
              <a:gd name="connsiteX10750" fmla="*/ 5627342 w 12192439"/>
              <a:gd name="connsiteY10750" fmla="*/ 3822851 h 6839191"/>
              <a:gd name="connsiteX10751" fmla="*/ 5601980 w 12192439"/>
              <a:gd name="connsiteY10751" fmla="*/ 3823641 h 6839191"/>
              <a:gd name="connsiteX10752" fmla="*/ 5602046 w 12192439"/>
              <a:gd name="connsiteY10752" fmla="*/ 3808107 h 6839191"/>
              <a:gd name="connsiteX10753" fmla="*/ 5608781 w 12192439"/>
              <a:gd name="connsiteY10753" fmla="*/ 3808349 h 6839191"/>
              <a:gd name="connsiteX10754" fmla="*/ 5625718 w 12192439"/>
              <a:gd name="connsiteY10754" fmla="*/ 3808963 h 6839191"/>
              <a:gd name="connsiteX10755" fmla="*/ 5627342 w 12192439"/>
              <a:gd name="connsiteY10755" fmla="*/ 3822851 h 6839191"/>
              <a:gd name="connsiteX10756" fmla="*/ 5608935 w 12192439"/>
              <a:gd name="connsiteY10756" fmla="*/ 3804027 h 6839191"/>
              <a:gd name="connsiteX10757" fmla="*/ 5602089 w 12192439"/>
              <a:gd name="connsiteY10757" fmla="*/ 3803785 h 6839191"/>
              <a:gd name="connsiteX10758" fmla="*/ 5602002 w 12192439"/>
              <a:gd name="connsiteY10758" fmla="*/ 3789108 h 6839191"/>
              <a:gd name="connsiteX10759" fmla="*/ 5623480 w 12192439"/>
              <a:gd name="connsiteY10759" fmla="*/ 3791543 h 6839191"/>
              <a:gd name="connsiteX10760" fmla="*/ 5625258 w 12192439"/>
              <a:gd name="connsiteY10760" fmla="*/ 3804619 h 6839191"/>
              <a:gd name="connsiteX10761" fmla="*/ 5608935 w 12192439"/>
              <a:gd name="connsiteY10761" fmla="*/ 3804027 h 6839191"/>
              <a:gd name="connsiteX10762" fmla="*/ 5598733 w 12192439"/>
              <a:gd name="connsiteY10762" fmla="*/ 3803654 h 6839191"/>
              <a:gd name="connsiteX10763" fmla="*/ 5575937 w 12192439"/>
              <a:gd name="connsiteY10763" fmla="*/ 3802842 h 6839191"/>
              <a:gd name="connsiteX10764" fmla="*/ 5577495 w 12192439"/>
              <a:gd name="connsiteY10764" fmla="*/ 3786453 h 6839191"/>
              <a:gd name="connsiteX10765" fmla="*/ 5598623 w 12192439"/>
              <a:gd name="connsiteY10765" fmla="*/ 3788735 h 6839191"/>
              <a:gd name="connsiteX10766" fmla="*/ 5598733 w 12192439"/>
              <a:gd name="connsiteY10766" fmla="*/ 3803654 h 6839191"/>
              <a:gd name="connsiteX10767" fmla="*/ 5574467 w 12192439"/>
              <a:gd name="connsiteY10767" fmla="*/ 3781889 h 6839191"/>
              <a:gd name="connsiteX10768" fmla="*/ 5553975 w 12192439"/>
              <a:gd name="connsiteY10768" fmla="*/ 3779871 h 6839191"/>
              <a:gd name="connsiteX10769" fmla="*/ 5554436 w 12192439"/>
              <a:gd name="connsiteY10769" fmla="*/ 3762582 h 6839191"/>
              <a:gd name="connsiteX10770" fmla="*/ 5572975 w 12192439"/>
              <a:gd name="connsiteY10770" fmla="*/ 3765786 h 6839191"/>
              <a:gd name="connsiteX10771" fmla="*/ 5574467 w 12192439"/>
              <a:gd name="connsiteY10771" fmla="*/ 3781889 h 6839191"/>
              <a:gd name="connsiteX10772" fmla="*/ 5553865 w 12192439"/>
              <a:gd name="connsiteY10772" fmla="*/ 3758282 h 6839191"/>
              <a:gd name="connsiteX10773" fmla="*/ 5552308 w 12192439"/>
              <a:gd name="connsiteY10773" fmla="*/ 3741301 h 6839191"/>
              <a:gd name="connsiteX10774" fmla="*/ 5568302 w 12192439"/>
              <a:gd name="connsiteY10774" fmla="*/ 3745337 h 6839191"/>
              <a:gd name="connsiteX10775" fmla="*/ 5571725 w 12192439"/>
              <a:gd name="connsiteY10775" fmla="*/ 3761354 h 6839191"/>
              <a:gd name="connsiteX10776" fmla="*/ 5553865 w 12192439"/>
              <a:gd name="connsiteY10776" fmla="*/ 3758282 h 6839191"/>
              <a:gd name="connsiteX10777" fmla="*/ 5550574 w 12192439"/>
              <a:gd name="connsiteY10777" fmla="*/ 3757755 h 6839191"/>
              <a:gd name="connsiteX10778" fmla="*/ 5532496 w 12192439"/>
              <a:gd name="connsiteY10778" fmla="*/ 3754925 h 6839191"/>
              <a:gd name="connsiteX10779" fmla="*/ 5532781 w 12192439"/>
              <a:gd name="connsiteY10779" fmla="*/ 3736781 h 6839191"/>
              <a:gd name="connsiteX10780" fmla="*/ 5549082 w 12192439"/>
              <a:gd name="connsiteY10780" fmla="*/ 3740533 h 6839191"/>
              <a:gd name="connsiteX10781" fmla="*/ 5550574 w 12192439"/>
              <a:gd name="connsiteY10781" fmla="*/ 3757755 h 6839191"/>
              <a:gd name="connsiteX10782" fmla="*/ 5533000 w 12192439"/>
              <a:gd name="connsiteY10782" fmla="*/ 3732678 h 6839191"/>
              <a:gd name="connsiteX10783" fmla="*/ 5534229 w 12192439"/>
              <a:gd name="connsiteY10783" fmla="*/ 3715565 h 6839191"/>
              <a:gd name="connsiteX10784" fmla="*/ 5548600 w 12192439"/>
              <a:gd name="connsiteY10784" fmla="*/ 3720085 h 6839191"/>
              <a:gd name="connsiteX10785" fmla="*/ 5548907 w 12192439"/>
              <a:gd name="connsiteY10785" fmla="*/ 3736342 h 6839191"/>
              <a:gd name="connsiteX10786" fmla="*/ 5533000 w 12192439"/>
              <a:gd name="connsiteY10786" fmla="*/ 3732678 h 6839191"/>
              <a:gd name="connsiteX10787" fmla="*/ 5529951 w 12192439"/>
              <a:gd name="connsiteY10787" fmla="*/ 3732020 h 6839191"/>
              <a:gd name="connsiteX10788" fmla="*/ 5519902 w 12192439"/>
              <a:gd name="connsiteY10788" fmla="*/ 3729892 h 6839191"/>
              <a:gd name="connsiteX10789" fmla="*/ 5513672 w 12192439"/>
              <a:gd name="connsiteY10789" fmla="*/ 3728641 h 6839191"/>
              <a:gd name="connsiteX10790" fmla="*/ 5516392 w 12192439"/>
              <a:gd name="connsiteY10790" fmla="*/ 3710431 h 6839191"/>
              <a:gd name="connsiteX10791" fmla="*/ 5531202 w 12192439"/>
              <a:gd name="connsiteY10791" fmla="*/ 3714666 h 6839191"/>
              <a:gd name="connsiteX10792" fmla="*/ 5529951 w 12192439"/>
              <a:gd name="connsiteY10792" fmla="*/ 3732020 h 6839191"/>
              <a:gd name="connsiteX10793" fmla="*/ 5520210 w 12192439"/>
              <a:gd name="connsiteY10793" fmla="*/ 3685551 h 6839191"/>
              <a:gd name="connsiteX10794" fmla="*/ 5522404 w 12192439"/>
              <a:gd name="connsiteY10794" fmla="*/ 3669601 h 6839191"/>
              <a:gd name="connsiteX10795" fmla="*/ 5534097 w 12192439"/>
              <a:gd name="connsiteY10795" fmla="*/ 3675174 h 6839191"/>
              <a:gd name="connsiteX10796" fmla="*/ 5533154 w 12192439"/>
              <a:gd name="connsiteY10796" fmla="*/ 3690356 h 6839191"/>
              <a:gd name="connsiteX10797" fmla="*/ 5520210 w 12192439"/>
              <a:gd name="connsiteY10797" fmla="*/ 3685551 h 6839191"/>
              <a:gd name="connsiteX10798" fmla="*/ 5517357 w 12192439"/>
              <a:gd name="connsiteY10798" fmla="*/ 3684520 h 6839191"/>
              <a:gd name="connsiteX10799" fmla="*/ 5510381 w 12192439"/>
              <a:gd name="connsiteY10799" fmla="*/ 3682107 h 6839191"/>
              <a:gd name="connsiteX10800" fmla="*/ 5503843 w 12192439"/>
              <a:gd name="connsiteY10800" fmla="*/ 3679979 h 6839191"/>
              <a:gd name="connsiteX10801" fmla="*/ 5507243 w 12192439"/>
              <a:gd name="connsiteY10801" fmla="*/ 3662975 h 6839191"/>
              <a:gd name="connsiteX10802" fmla="*/ 5519551 w 12192439"/>
              <a:gd name="connsiteY10802" fmla="*/ 3668307 h 6839191"/>
              <a:gd name="connsiteX10803" fmla="*/ 5517357 w 12192439"/>
              <a:gd name="connsiteY10803" fmla="*/ 3684520 h 6839191"/>
              <a:gd name="connsiteX10804" fmla="*/ 5501056 w 12192439"/>
              <a:gd name="connsiteY10804" fmla="*/ 3679123 h 6839191"/>
              <a:gd name="connsiteX10805" fmla="*/ 5486927 w 12192439"/>
              <a:gd name="connsiteY10805" fmla="*/ 3675064 h 6839191"/>
              <a:gd name="connsiteX10806" fmla="*/ 5491600 w 12192439"/>
              <a:gd name="connsiteY10806" fmla="*/ 3656898 h 6839191"/>
              <a:gd name="connsiteX10807" fmla="*/ 5504172 w 12192439"/>
              <a:gd name="connsiteY10807" fmla="*/ 3661703 h 6839191"/>
              <a:gd name="connsiteX10808" fmla="*/ 5504522 w 12192439"/>
              <a:gd name="connsiteY10808" fmla="*/ 3661856 h 6839191"/>
              <a:gd name="connsiteX10809" fmla="*/ 5501056 w 12192439"/>
              <a:gd name="connsiteY10809" fmla="*/ 3679123 h 6839191"/>
              <a:gd name="connsiteX10810" fmla="*/ 5505225 w 12192439"/>
              <a:gd name="connsiteY10810" fmla="*/ 3658082 h 6839191"/>
              <a:gd name="connsiteX10811" fmla="*/ 5492499 w 12192439"/>
              <a:gd name="connsiteY10811" fmla="*/ 3653234 h 6839191"/>
              <a:gd name="connsiteX10812" fmla="*/ 5496317 w 12192439"/>
              <a:gd name="connsiteY10812" fmla="*/ 3636296 h 6839191"/>
              <a:gd name="connsiteX10813" fmla="*/ 5499235 w 12192439"/>
              <a:gd name="connsiteY10813" fmla="*/ 3637657 h 6839191"/>
              <a:gd name="connsiteX10814" fmla="*/ 5507923 w 12192439"/>
              <a:gd name="connsiteY10814" fmla="*/ 3641979 h 6839191"/>
              <a:gd name="connsiteX10815" fmla="*/ 5505225 w 12192439"/>
              <a:gd name="connsiteY10815" fmla="*/ 3658082 h 6839191"/>
              <a:gd name="connsiteX10816" fmla="*/ 5489845 w 12192439"/>
              <a:gd name="connsiteY10816" fmla="*/ 3652291 h 6839191"/>
              <a:gd name="connsiteX10817" fmla="*/ 5476440 w 12192439"/>
              <a:gd name="connsiteY10817" fmla="*/ 3647881 h 6839191"/>
              <a:gd name="connsiteX10818" fmla="*/ 5481464 w 12192439"/>
              <a:gd name="connsiteY10818" fmla="*/ 3629846 h 6839191"/>
              <a:gd name="connsiteX10819" fmla="*/ 5493706 w 12192439"/>
              <a:gd name="connsiteY10819" fmla="*/ 3635089 h 6839191"/>
              <a:gd name="connsiteX10820" fmla="*/ 5489845 w 12192439"/>
              <a:gd name="connsiteY10820" fmla="*/ 3652291 h 6839191"/>
              <a:gd name="connsiteX10821" fmla="*/ 5482385 w 12192439"/>
              <a:gd name="connsiteY10821" fmla="*/ 3626292 h 6839191"/>
              <a:gd name="connsiteX10822" fmla="*/ 5486444 w 12192439"/>
              <a:gd name="connsiteY10822" fmla="*/ 3609420 h 6839191"/>
              <a:gd name="connsiteX10823" fmla="*/ 5494277 w 12192439"/>
              <a:gd name="connsiteY10823" fmla="*/ 3613610 h 6839191"/>
              <a:gd name="connsiteX10824" fmla="*/ 5497436 w 12192439"/>
              <a:gd name="connsiteY10824" fmla="*/ 3615387 h 6839191"/>
              <a:gd name="connsiteX10825" fmla="*/ 5494474 w 12192439"/>
              <a:gd name="connsiteY10825" fmla="*/ 3631426 h 6839191"/>
              <a:gd name="connsiteX10826" fmla="*/ 5482385 w 12192439"/>
              <a:gd name="connsiteY10826" fmla="*/ 3626292 h 6839191"/>
              <a:gd name="connsiteX10827" fmla="*/ 5479862 w 12192439"/>
              <a:gd name="connsiteY10827" fmla="*/ 3625260 h 6839191"/>
              <a:gd name="connsiteX10828" fmla="*/ 5467093 w 12192439"/>
              <a:gd name="connsiteY10828" fmla="*/ 3620543 h 6839191"/>
              <a:gd name="connsiteX10829" fmla="*/ 5472271 w 12192439"/>
              <a:gd name="connsiteY10829" fmla="*/ 3602641 h 6839191"/>
              <a:gd name="connsiteX10830" fmla="*/ 5483943 w 12192439"/>
              <a:gd name="connsiteY10830" fmla="*/ 3608169 h 6839191"/>
              <a:gd name="connsiteX10831" fmla="*/ 5479862 w 12192439"/>
              <a:gd name="connsiteY10831" fmla="*/ 3625260 h 6839191"/>
              <a:gd name="connsiteX10832" fmla="*/ 5473192 w 12192439"/>
              <a:gd name="connsiteY10832" fmla="*/ 3599152 h 6839191"/>
              <a:gd name="connsiteX10833" fmla="*/ 5477339 w 12192439"/>
              <a:gd name="connsiteY10833" fmla="*/ 3582390 h 6839191"/>
              <a:gd name="connsiteX10834" fmla="*/ 5487804 w 12192439"/>
              <a:gd name="connsiteY10834" fmla="*/ 3588599 h 6839191"/>
              <a:gd name="connsiteX10835" fmla="*/ 5484711 w 12192439"/>
              <a:gd name="connsiteY10835" fmla="*/ 3604571 h 6839191"/>
              <a:gd name="connsiteX10836" fmla="*/ 5473192 w 12192439"/>
              <a:gd name="connsiteY10836" fmla="*/ 3599152 h 6839191"/>
              <a:gd name="connsiteX10837" fmla="*/ 5470779 w 12192439"/>
              <a:gd name="connsiteY10837" fmla="*/ 3598077 h 6839191"/>
              <a:gd name="connsiteX10838" fmla="*/ 5458580 w 12192439"/>
              <a:gd name="connsiteY10838" fmla="*/ 3593053 h 6839191"/>
              <a:gd name="connsiteX10839" fmla="*/ 5463780 w 12192439"/>
              <a:gd name="connsiteY10839" fmla="*/ 3575259 h 6839191"/>
              <a:gd name="connsiteX10840" fmla="*/ 5474947 w 12192439"/>
              <a:gd name="connsiteY10840" fmla="*/ 3581073 h 6839191"/>
              <a:gd name="connsiteX10841" fmla="*/ 5470779 w 12192439"/>
              <a:gd name="connsiteY10841" fmla="*/ 3598077 h 6839191"/>
              <a:gd name="connsiteX10842" fmla="*/ 5464702 w 12192439"/>
              <a:gd name="connsiteY10842" fmla="*/ 3571859 h 6839191"/>
              <a:gd name="connsiteX10843" fmla="*/ 5468826 w 12192439"/>
              <a:gd name="connsiteY10843" fmla="*/ 3555228 h 6839191"/>
              <a:gd name="connsiteX10844" fmla="*/ 5478875 w 12192439"/>
              <a:gd name="connsiteY10844" fmla="*/ 3561657 h 6839191"/>
              <a:gd name="connsiteX10845" fmla="*/ 5475738 w 12192439"/>
              <a:gd name="connsiteY10845" fmla="*/ 3577563 h 6839191"/>
              <a:gd name="connsiteX10846" fmla="*/ 5464702 w 12192439"/>
              <a:gd name="connsiteY10846" fmla="*/ 3571859 h 6839191"/>
              <a:gd name="connsiteX10847" fmla="*/ 5462398 w 12192439"/>
              <a:gd name="connsiteY10847" fmla="*/ 3570762 h 6839191"/>
              <a:gd name="connsiteX10848" fmla="*/ 5450660 w 12192439"/>
              <a:gd name="connsiteY10848" fmla="*/ 3565386 h 6839191"/>
              <a:gd name="connsiteX10849" fmla="*/ 5455816 w 12192439"/>
              <a:gd name="connsiteY10849" fmla="*/ 3547791 h 6839191"/>
              <a:gd name="connsiteX10850" fmla="*/ 5466545 w 12192439"/>
              <a:gd name="connsiteY10850" fmla="*/ 3553846 h 6839191"/>
              <a:gd name="connsiteX10851" fmla="*/ 5462398 w 12192439"/>
              <a:gd name="connsiteY10851" fmla="*/ 3570762 h 6839191"/>
              <a:gd name="connsiteX10852" fmla="*/ 5456716 w 12192439"/>
              <a:gd name="connsiteY10852" fmla="*/ 3544478 h 6839191"/>
              <a:gd name="connsiteX10853" fmla="*/ 5460818 w 12192439"/>
              <a:gd name="connsiteY10853" fmla="*/ 3527935 h 6839191"/>
              <a:gd name="connsiteX10854" fmla="*/ 5470472 w 12192439"/>
              <a:gd name="connsiteY10854" fmla="*/ 3534583 h 6839191"/>
              <a:gd name="connsiteX10855" fmla="*/ 5467334 w 12192439"/>
              <a:gd name="connsiteY10855" fmla="*/ 3550423 h 6839191"/>
              <a:gd name="connsiteX10856" fmla="*/ 5456716 w 12192439"/>
              <a:gd name="connsiteY10856" fmla="*/ 3544478 h 6839191"/>
              <a:gd name="connsiteX10857" fmla="*/ 5461564 w 12192439"/>
              <a:gd name="connsiteY10857" fmla="*/ 3524469 h 6839191"/>
              <a:gd name="connsiteX10858" fmla="*/ 5464658 w 12192439"/>
              <a:gd name="connsiteY10858" fmla="*/ 3509045 h 6839191"/>
              <a:gd name="connsiteX10859" fmla="*/ 5473258 w 12192439"/>
              <a:gd name="connsiteY10859" fmla="*/ 3516219 h 6839191"/>
              <a:gd name="connsiteX10860" fmla="*/ 5471086 w 12192439"/>
              <a:gd name="connsiteY10860" fmla="*/ 3530963 h 6839191"/>
              <a:gd name="connsiteX10861" fmla="*/ 5461564 w 12192439"/>
              <a:gd name="connsiteY10861" fmla="*/ 3524469 h 6839191"/>
              <a:gd name="connsiteX10862" fmla="*/ 5459414 w 12192439"/>
              <a:gd name="connsiteY10862" fmla="*/ 3523065 h 6839191"/>
              <a:gd name="connsiteX10863" fmla="*/ 5449190 w 12192439"/>
              <a:gd name="connsiteY10863" fmla="*/ 3516833 h 6839191"/>
              <a:gd name="connsiteX10864" fmla="*/ 5453183 w 12192439"/>
              <a:gd name="connsiteY10864" fmla="*/ 3500488 h 6839191"/>
              <a:gd name="connsiteX10865" fmla="*/ 5462486 w 12192439"/>
              <a:gd name="connsiteY10865" fmla="*/ 3507355 h 6839191"/>
              <a:gd name="connsiteX10866" fmla="*/ 5459414 w 12192439"/>
              <a:gd name="connsiteY10866" fmla="*/ 3523065 h 6839191"/>
              <a:gd name="connsiteX10867" fmla="*/ 5447106 w 12192439"/>
              <a:gd name="connsiteY10867" fmla="*/ 3515627 h 6839191"/>
              <a:gd name="connsiteX10868" fmla="*/ 5436136 w 12192439"/>
              <a:gd name="connsiteY10868" fmla="*/ 3509637 h 6839191"/>
              <a:gd name="connsiteX10869" fmla="*/ 5441028 w 12192439"/>
              <a:gd name="connsiteY10869" fmla="*/ 3492590 h 6839191"/>
              <a:gd name="connsiteX10870" fmla="*/ 5441050 w 12192439"/>
              <a:gd name="connsiteY10870" fmla="*/ 3492436 h 6839191"/>
              <a:gd name="connsiteX10871" fmla="*/ 5451121 w 12192439"/>
              <a:gd name="connsiteY10871" fmla="*/ 3499040 h 6839191"/>
              <a:gd name="connsiteX10872" fmla="*/ 5447106 w 12192439"/>
              <a:gd name="connsiteY10872" fmla="*/ 3515627 h 6839191"/>
              <a:gd name="connsiteX10873" fmla="*/ 5441928 w 12192439"/>
              <a:gd name="connsiteY10873" fmla="*/ 3489080 h 6839191"/>
              <a:gd name="connsiteX10874" fmla="*/ 5445833 w 12192439"/>
              <a:gd name="connsiteY10874" fmla="*/ 3472756 h 6839191"/>
              <a:gd name="connsiteX10875" fmla="*/ 5454895 w 12192439"/>
              <a:gd name="connsiteY10875" fmla="*/ 3479975 h 6839191"/>
              <a:gd name="connsiteX10876" fmla="*/ 5451867 w 12192439"/>
              <a:gd name="connsiteY10876" fmla="*/ 3495618 h 6839191"/>
              <a:gd name="connsiteX10877" fmla="*/ 5441928 w 12192439"/>
              <a:gd name="connsiteY10877" fmla="*/ 3489080 h 6839191"/>
              <a:gd name="connsiteX10878" fmla="*/ 5446535 w 12192439"/>
              <a:gd name="connsiteY10878" fmla="*/ 3469487 h 6839191"/>
              <a:gd name="connsiteX10879" fmla="*/ 5449476 w 12192439"/>
              <a:gd name="connsiteY10879" fmla="*/ 3454195 h 6839191"/>
              <a:gd name="connsiteX10880" fmla="*/ 5457571 w 12192439"/>
              <a:gd name="connsiteY10880" fmla="*/ 3461830 h 6839191"/>
              <a:gd name="connsiteX10881" fmla="*/ 5455487 w 12192439"/>
              <a:gd name="connsiteY10881" fmla="*/ 3476464 h 6839191"/>
              <a:gd name="connsiteX10882" fmla="*/ 5446535 w 12192439"/>
              <a:gd name="connsiteY10882" fmla="*/ 3469487 h 6839191"/>
              <a:gd name="connsiteX10883" fmla="*/ 5444736 w 12192439"/>
              <a:gd name="connsiteY10883" fmla="*/ 3468127 h 6839191"/>
              <a:gd name="connsiteX10884" fmla="*/ 5434951 w 12192439"/>
              <a:gd name="connsiteY10884" fmla="*/ 3461260 h 6839191"/>
              <a:gd name="connsiteX10885" fmla="*/ 5438747 w 12192439"/>
              <a:gd name="connsiteY10885" fmla="*/ 3445046 h 6839191"/>
              <a:gd name="connsiteX10886" fmla="*/ 5447698 w 12192439"/>
              <a:gd name="connsiteY10886" fmla="*/ 3452572 h 6839191"/>
              <a:gd name="connsiteX10887" fmla="*/ 5444736 w 12192439"/>
              <a:gd name="connsiteY10887" fmla="*/ 3468127 h 6839191"/>
              <a:gd name="connsiteX10888" fmla="*/ 5433284 w 12192439"/>
              <a:gd name="connsiteY10888" fmla="*/ 3460141 h 6839191"/>
              <a:gd name="connsiteX10889" fmla="*/ 5422840 w 12192439"/>
              <a:gd name="connsiteY10889" fmla="*/ 3453493 h 6839191"/>
              <a:gd name="connsiteX10890" fmla="*/ 5427470 w 12192439"/>
              <a:gd name="connsiteY10890" fmla="*/ 3436446 h 6839191"/>
              <a:gd name="connsiteX10891" fmla="*/ 5437101 w 12192439"/>
              <a:gd name="connsiteY10891" fmla="*/ 3443752 h 6839191"/>
              <a:gd name="connsiteX10892" fmla="*/ 5433284 w 12192439"/>
              <a:gd name="connsiteY10892" fmla="*/ 3460141 h 6839191"/>
              <a:gd name="connsiteX10893" fmla="*/ 5428215 w 12192439"/>
              <a:gd name="connsiteY10893" fmla="*/ 3433462 h 6839191"/>
              <a:gd name="connsiteX10894" fmla="*/ 5431880 w 12192439"/>
              <a:gd name="connsiteY10894" fmla="*/ 3417336 h 6839191"/>
              <a:gd name="connsiteX10895" fmla="*/ 5440634 w 12192439"/>
              <a:gd name="connsiteY10895" fmla="*/ 3425059 h 6839191"/>
              <a:gd name="connsiteX10896" fmla="*/ 5437759 w 12192439"/>
              <a:gd name="connsiteY10896" fmla="*/ 3440571 h 6839191"/>
              <a:gd name="connsiteX10897" fmla="*/ 5428215 w 12192439"/>
              <a:gd name="connsiteY10897" fmla="*/ 3433462 h 6839191"/>
              <a:gd name="connsiteX10898" fmla="*/ 5426680 w 12192439"/>
              <a:gd name="connsiteY10898" fmla="*/ 3432387 h 6839191"/>
              <a:gd name="connsiteX10899" fmla="*/ 5416456 w 12192439"/>
              <a:gd name="connsiteY10899" fmla="*/ 3425476 h 6839191"/>
              <a:gd name="connsiteX10900" fmla="*/ 5420954 w 12192439"/>
              <a:gd name="connsiteY10900" fmla="*/ 3408538 h 6839191"/>
              <a:gd name="connsiteX10901" fmla="*/ 5430366 w 12192439"/>
              <a:gd name="connsiteY10901" fmla="*/ 3416086 h 6839191"/>
              <a:gd name="connsiteX10902" fmla="*/ 5426680 w 12192439"/>
              <a:gd name="connsiteY10902" fmla="*/ 3432387 h 6839191"/>
              <a:gd name="connsiteX10903" fmla="*/ 5421699 w 12192439"/>
              <a:gd name="connsiteY10903" fmla="*/ 3405467 h 6839191"/>
              <a:gd name="connsiteX10904" fmla="*/ 5425254 w 12192439"/>
              <a:gd name="connsiteY10904" fmla="*/ 3389450 h 6839191"/>
              <a:gd name="connsiteX10905" fmla="*/ 5433788 w 12192439"/>
              <a:gd name="connsiteY10905" fmla="*/ 3397437 h 6839191"/>
              <a:gd name="connsiteX10906" fmla="*/ 5431024 w 12192439"/>
              <a:gd name="connsiteY10906" fmla="*/ 3412817 h 6839191"/>
              <a:gd name="connsiteX10907" fmla="*/ 5421699 w 12192439"/>
              <a:gd name="connsiteY10907" fmla="*/ 3405467 h 6839191"/>
              <a:gd name="connsiteX10908" fmla="*/ 5420295 w 12192439"/>
              <a:gd name="connsiteY10908" fmla="*/ 3404391 h 6839191"/>
              <a:gd name="connsiteX10909" fmla="*/ 5410379 w 12192439"/>
              <a:gd name="connsiteY10909" fmla="*/ 3397239 h 6839191"/>
              <a:gd name="connsiteX10910" fmla="*/ 5414723 w 12192439"/>
              <a:gd name="connsiteY10910" fmla="*/ 3380455 h 6839191"/>
              <a:gd name="connsiteX10911" fmla="*/ 5423871 w 12192439"/>
              <a:gd name="connsiteY10911" fmla="*/ 3388200 h 6839191"/>
              <a:gd name="connsiteX10912" fmla="*/ 5420295 w 12192439"/>
              <a:gd name="connsiteY10912" fmla="*/ 3404391 h 6839191"/>
              <a:gd name="connsiteX10913" fmla="*/ 5415425 w 12192439"/>
              <a:gd name="connsiteY10913" fmla="*/ 3377384 h 6839191"/>
              <a:gd name="connsiteX10914" fmla="*/ 5418848 w 12192439"/>
              <a:gd name="connsiteY10914" fmla="*/ 3361477 h 6839191"/>
              <a:gd name="connsiteX10915" fmla="*/ 5427184 w 12192439"/>
              <a:gd name="connsiteY10915" fmla="*/ 3369683 h 6839191"/>
              <a:gd name="connsiteX10916" fmla="*/ 5424508 w 12192439"/>
              <a:gd name="connsiteY10916" fmla="*/ 3385019 h 6839191"/>
              <a:gd name="connsiteX10917" fmla="*/ 5415425 w 12192439"/>
              <a:gd name="connsiteY10917" fmla="*/ 3377384 h 6839191"/>
              <a:gd name="connsiteX10918" fmla="*/ 5413538 w 12192439"/>
              <a:gd name="connsiteY10918" fmla="*/ 3375848 h 6839191"/>
              <a:gd name="connsiteX10919" fmla="*/ 5404323 w 12192439"/>
              <a:gd name="connsiteY10919" fmla="*/ 3368871 h 6839191"/>
              <a:gd name="connsiteX10920" fmla="*/ 5408513 w 12192439"/>
              <a:gd name="connsiteY10920" fmla="*/ 3352197 h 6839191"/>
              <a:gd name="connsiteX10921" fmla="*/ 5416982 w 12192439"/>
              <a:gd name="connsiteY10921" fmla="*/ 3359700 h 6839191"/>
              <a:gd name="connsiteX10922" fmla="*/ 5413538 w 12192439"/>
              <a:gd name="connsiteY10922" fmla="*/ 3375848 h 6839191"/>
              <a:gd name="connsiteX10923" fmla="*/ 5407416 w 12192439"/>
              <a:gd name="connsiteY10923" fmla="*/ 3347655 h 6839191"/>
              <a:gd name="connsiteX10924" fmla="*/ 5332075 w 12192439"/>
              <a:gd name="connsiteY10924" fmla="*/ 3299738 h 6839191"/>
              <a:gd name="connsiteX10925" fmla="*/ 5163335 w 12192439"/>
              <a:gd name="connsiteY10925" fmla="*/ 3245152 h 6839191"/>
              <a:gd name="connsiteX10926" fmla="*/ 4800998 w 12192439"/>
              <a:gd name="connsiteY10926" fmla="*/ 3209938 h 6839191"/>
              <a:gd name="connsiteX10927" fmla="*/ 3733403 w 12192439"/>
              <a:gd name="connsiteY10927" fmla="*/ 3231198 h 6839191"/>
              <a:gd name="connsiteX10928" fmla="*/ 3586976 w 12192439"/>
              <a:gd name="connsiteY10928" fmla="*/ 3237868 h 6839191"/>
              <a:gd name="connsiteX10929" fmla="*/ 3586317 w 12192439"/>
              <a:gd name="connsiteY10929" fmla="*/ 3237912 h 6839191"/>
              <a:gd name="connsiteX10930" fmla="*/ 3431970 w 12192439"/>
              <a:gd name="connsiteY10930" fmla="*/ 3244428 h 6839191"/>
              <a:gd name="connsiteX10931" fmla="*/ 3231066 w 12192439"/>
              <a:gd name="connsiteY10931" fmla="*/ 3254410 h 6839191"/>
              <a:gd name="connsiteX10932" fmla="*/ 3214305 w 12192439"/>
              <a:gd name="connsiteY10932" fmla="*/ 3255332 h 6839191"/>
              <a:gd name="connsiteX10933" fmla="*/ 3258426 w 12192439"/>
              <a:gd name="connsiteY10933" fmla="*/ 3205177 h 6839191"/>
              <a:gd name="connsiteX10934" fmla="*/ 3412685 w 12192439"/>
              <a:gd name="connsiteY10934" fmla="*/ 3198200 h 6839191"/>
              <a:gd name="connsiteX10935" fmla="*/ 3561306 w 12192439"/>
              <a:gd name="connsiteY10935" fmla="*/ 3192452 h 6839191"/>
              <a:gd name="connsiteX10936" fmla="*/ 3568897 w 12192439"/>
              <a:gd name="connsiteY10936" fmla="*/ 3192145 h 6839191"/>
              <a:gd name="connsiteX10937" fmla="*/ 3684367 w 12192439"/>
              <a:gd name="connsiteY10937" fmla="*/ 3187384 h 6839191"/>
              <a:gd name="connsiteX10938" fmla="*/ 4792639 w 12192439"/>
              <a:gd name="connsiteY10938" fmla="*/ 3173079 h 6839191"/>
              <a:gd name="connsiteX10939" fmla="*/ 5157587 w 12192439"/>
              <a:gd name="connsiteY10939" fmla="*/ 3213558 h 6839191"/>
              <a:gd name="connsiteX10940" fmla="*/ 5410773 w 12192439"/>
              <a:gd name="connsiteY10940" fmla="*/ 3331354 h 6839191"/>
              <a:gd name="connsiteX10941" fmla="*/ 5407416 w 12192439"/>
              <a:gd name="connsiteY10941" fmla="*/ 3347655 h 6839191"/>
              <a:gd name="connsiteX10942" fmla="*/ 5411300 w 12192439"/>
              <a:gd name="connsiteY10942" fmla="*/ 3328436 h 6839191"/>
              <a:gd name="connsiteX10943" fmla="*/ 5327994 w 12192439"/>
              <a:gd name="connsiteY10943" fmla="*/ 3269900 h 6839191"/>
              <a:gd name="connsiteX10944" fmla="*/ 5158158 w 12192439"/>
              <a:gd name="connsiteY10944" fmla="*/ 3211013 h 6839191"/>
              <a:gd name="connsiteX10945" fmla="*/ 4792748 w 12192439"/>
              <a:gd name="connsiteY10945" fmla="*/ 3170468 h 6839191"/>
              <a:gd name="connsiteX10946" fmla="*/ 3684257 w 12192439"/>
              <a:gd name="connsiteY10946" fmla="*/ 3184773 h 6839191"/>
              <a:gd name="connsiteX10947" fmla="*/ 3568809 w 12192439"/>
              <a:gd name="connsiteY10947" fmla="*/ 3189556 h 6839191"/>
              <a:gd name="connsiteX10948" fmla="*/ 3561196 w 12192439"/>
              <a:gd name="connsiteY10948" fmla="*/ 3189863 h 6839191"/>
              <a:gd name="connsiteX10949" fmla="*/ 3412597 w 12192439"/>
              <a:gd name="connsiteY10949" fmla="*/ 3195612 h 6839191"/>
              <a:gd name="connsiteX10950" fmla="*/ 3260883 w 12192439"/>
              <a:gd name="connsiteY10950" fmla="*/ 3202457 h 6839191"/>
              <a:gd name="connsiteX10951" fmla="*/ 3306430 w 12192439"/>
              <a:gd name="connsiteY10951" fmla="*/ 3152653 h 6839191"/>
              <a:gd name="connsiteX10952" fmla="*/ 3393290 w 12192439"/>
              <a:gd name="connsiteY10952" fmla="*/ 3149297 h 6839191"/>
              <a:gd name="connsiteX10953" fmla="*/ 3538949 w 12192439"/>
              <a:gd name="connsiteY10953" fmla="*/ 3144162 h 6839191"/>
              <a:gd name="connsiteX10954" fmla="*/ 3550709 w 12192439"/>
              <a:gd name="connsiteY10954" fmla="*/ 3143746 h 6839191"/>
              <a:gd name="connsiteX10955" fmla="*/ 3638074 w 12192439"/>
              <a:gd name="connsiteY10955" fmla="*/ 3140477 h 6839191"/>
              <a:gd name="connsiteX10956" fmla="*/ 4784367 w 12192439"/>
              <a:gd name="connsiteY10956" fmla="*/ 3133500 h 6839191"/>
              <a:gd name="connsiteX10957" fmla="*/ 5152387 w 12192439"/>
              <a:gd name="connsiteY10957" fmla="*/ 3179310 h 6839191"/>
              <a:gd name="connsiteX10958" fmla="*/ 5413845 w 12192439"/>
              <a:gd name="connsiteY10958" fmla="*/ 3313012 h 6839191"/>
              <a:gd name="connsiteX10959" fmla="*/ 5411300 w 12192439"/>
              <a:gd name="connsiteY10959" fmla="*/ 3328436 h 6839191"/>
              <a:gd name="connsiteX10960" fmla="*/ 3253336 w 12192439"/>
              <a:gd name="connsiteY10960" fmla="*/ 3202830 h 6839191"/>
              <a:gd name="connsiteX10961" fmla="*/ 3208117 w 12192439"/>
              <a:gd name="connsiteY10961" fmla="*/ 3205221 h 6839191"/>
              <a:gd name="connsiteX10962" fmla="*/ 3253511 w 12192439"/>
              <a:gd name="connsiteY10962" fmla="*/ 3155110 h 6839191"/>
              <a:gd name="connsiteX10963" fmla="*/ 3298817 w 12192439"/>
              <a:gd name="connsiteY10963" fmla="*/ 3153004 h 6839191"/>
              <a:gd name="connsiteX10964" fmla="*/ 3253336 w 12192439"/>
              <a:gd name="connsiteY10964" fmla="*/ 3202830 h 6839191"/>
              <a:gd name="connsiteX10965" fmla="*/ 3255947 w 12192439"/>
              <a:gd name="connsiteY10965" fmla="*/ 3152478 h 6839191"/>
              <a:gd name="connsiteX10966" fmla="*/ 3302656 w 12192439"/>
              <a:gd name="connsiteY10966" fmla="*/ 3102850 h 6839191"/>
              <a:gd name="connsiteX10967" fmla="*/ 3347853 w 12192439"/>
              <a:gd name="connsiteY10967" fmla="*/ 3101182 h 6839191"/>
              <a:gd name="connsiteX10968" fmla="*/ 3301252 w 12192439"/>
              <a:gd name="connsiteY10968" fmla="*/ 3150393 h 6839191"/>
              <a:gd name="connsiteX10969" fmla="*/ 3255947 w 12192439"/>
              <a:gd name="connsiteY10969" fmla="*/ 3152478 h 6839191"/>
              <a:gd name="connsiteX10970" fmla="*/ 3248311 w 12192439"/>
              <a:gd name="connsiteY10970" fmla="*/ 3152851 h 6839191"/>
              <a:gd name="connsiteX10971" fmla="*/ 3201974 w 12192439"/>
              <a:gd name="connsiteY10971" fmla="*/ 3155154 h 6839191"/>
              <a:gd name="connsiteX10972" fmla="*/ 3248838 w 12192439"/>
              <a:gd name="connsiteY10972" fmla="*/ 3105110 h 6839191"/>
              <a:gd name="connsiteX10973" fmla="*/ 3294999 w 12192439"/>
              <a:gd name="connsiteY10973" fmla="*/ 3103157 h 6839191"/>
              <a:gd name="connsiteX10974" fmla="*/ 3248311 w 12192439"/>
              <a:gd name="connsiteY10974" fmla="*/ 3152851 h 6839191"/>
              <a:gd name="connsiteX10975" fmla="*/ 3251229 w 12192439"/>
              <a:gd name="connsiteY10975" fmla="*/ 3102608 h 6839191"/>
              <a:gd name="connsiteX10976" fmla="*/ 3299365 w 12192439"/>
              <a:gd name="connsiteY10976" fmla="*/ 3053134 h 6839191"/>
              <a:gd name="connsiteX10977" fmla="*/ 3345110 w 12192439"/>
              <a:gd name="connsiteY10977" fmla="*/ 3051730 h 6839191"/>
              <a:gd name="connsiteX10978" fmla="*/ 3297391 w 12192439"/>
              <a:gd name="connsiteY10978" fmla="*/ 3100656 h 6839191"/>
              <a:gd name="connsiteX10979" fmla="*/ 3251229 w 12192439"/>
              <a:gd name="connsiteY10979" fmla="*/ 3102608 h 6839191"/>
              <a:gd name="connsiteX10980" fmla="*/ 3244033 w 12192439"/>
              <a:gd name="connsiteY10980" fmla="*/ 3102916 h 6839191"/>
              <a:gd name="connsiteX10981" fmla="*/ 3197323 w 12192439"/>
              <a:gd name="connsiteY10981" fmla="*/ 3105088 h 6839191"/>
              <a:gd name="connsiteX10982" fmla="*/ 3245569 w 12192439"/>
              <a:gd name="connsiteY10982" fmla="*/ 3055152 h 6839191"/>
              <a:gd name="connsiteX10983" fmla="*/ 3292103 w 12192439"/>
              <a:gd name="connsiteY10983" fmla="*/ 3053397 h 6839191"/>
              <a:gd name="connsiteX10984" fmla="*/ 3244033 w 12192439"/>
              <a:gd name="connsiteY10984" fmla="*/ 3102916 h 6839191"/>
              <a:gd name="connsiteX10985" fmla="*/ 3247938 w 12192439"/>
              <a:gd name="connsiteY10985" fmla="*/ 3052761 h 6839191"/>
              <a:gd name="connsiteX10986" fmla="*/ 3297369 w 12192439"/>
              <a:gd name="connsiteY10986" fmla="*/ 3003528 h 6839191"/>
              <a:gd name="connsiteX10987" fmla="*/ 3335149 w 12192439"/>
              <a:gd name="connsiteY10987" fmla="*/ 3002541 h 6839191"/>
              <a:gd name="connsiteX10988" fmla="*/ 3343443 w 12192439"/>
              <a:gd name="connsiteY10988" fmla="*/ 3002343 h 6839191"/>
              <a:gd name="connsiteX10989" fmla="*/ 3294473 w 12192439"/>
              <a:gd name="connsiteY10989" fmla="*/ 3050984 h 6839191"/>
              <a:gd name="connsiteX10990" fmla="*/ 3247938 w 12192439"/>
              <a:gd name="connsiteY10990" fmla="*/ 3052761 h 6839191"/>
              <a:gd name="connsiteX10991" fmla="*/ 3240786 w 12192439"/>
              <a:gd name="connsiteY10991" fmla="*/ 3053046 h 6839191"/>
              <a:gd name="connsiteX10992" fmla="*/ 3193659 w 12192439"/>
              <a:gd name="connsiteY10992" fmla="*/ 3055043 h 6839191"/>
              <a:gd name="connsiteX10993" fmla="*/ 3243331 w 12192439"/>
              <a:gd name="connsiteY10993" fmla="*/ 3005283 h 6839191"/>
              <a:gd name="connsiteX10994" fmla="*/ 3290151 w 12192439"/>
              <a:gd name="connsiteY10994" fmla="*/ 3003747 h 6839191"/>
              <a:gd name="connsiteX10995" fmla="*/ 3240786 w 12192439"/>
              <a:gd name="connsiteY10995" fmla="*/ 3053046 h 6839191"/>
              <a:gd name="connsiteX10996" fmla="*/ 3245657 w 12192439"/>
              <a:gd name="connsiteY10996" fmla="*/ 3002979 h 6839191"/>
              <a:gd name="connsiteX10997" fmla="*/ 3296360 w 12192439"/>
              <a:gd name="connsiteY10997" fmla="*/ 2954075 h 6839191"/>
              <a:gd name="connsiteX10998" fmla="*/ 3315755 w 12192439"/>
              <a:gd name="connsiteY10998" fmla="*/ 2953636 h 6839191"/>
              <a:gd name="connsiteX10999" fmla="*/ 3342719 w 12192439"/>
              <a:gd name="connsiteY10999" fmla="*/ 2953066 h 6839191"/>
              <a:gd name="connsiteX11000" fmla="*/ 3292476 w 12192439"/>
              <a:gd name="connsiteY11000" fmla="*/ 3001465 h 6839191"/>
              <a:gd name="connsiteX11001" fmla="*/ 3245657 w 12192439"/>
              <a:gd name="connsiteY11001" fmla="*/ 3002979 h 6839191"/>
              <a:gd name="connsiteX11002" fmla="*/ 3238548 w 12192439"/>
              <a:gd name="connsiteY11002" fmla="*/ 3003242 h 6839191"/>
              <a:gd name="connsiteX11003" fmla="*/ 3191048 w 12192439"/>
              <a:gd name="connsiteY11003" fmla="*/ 3005064 h 6839191"/>
              <a:gd name="connsiteX11004" fmla="*/ 3242102 w 12192439"/>
              <a:gd name="connsiteY11004" fmla="*/ 2955523 h 6839191"/>
              <a:gd name="connsiteX11005" fmla="*/ 3289207 w 12192439"/>
              <a:gd name="connsiteY11005" fmla="*/ 2954229 h 6839191"/>
              <a:gd name="connsiteX11006" fmla="*/ 3238548 w 12192439"/>
              <a:gd name="connsiteY11006" fmla="*/ 3003242 h 6839191"/>
              <a:gd name="connsiteX11007" fmla="*/ 3184071 w 12192439"/>
              <a:gd name="connsiteY11007" fmla="*/ 3005349 h 6839191"/>
              <a:gd name="connsiteX11008" fmla="*/ 3135979 w 12192439"/>
              <a:gd name="connsiteY11008" fmla="*/ 3007345 h 6839191"/>
              <a:gd name="connsiteX11009" fmla="*/ 3187209 w 12192439"/>
              <a:gd name="connsiteY11009" fmla="*/ 2957344 h 6839191"/>
              <a:gd name="connsiteX11010" fmla="*/ 3235060 w 12192439"/>
              <a:gd name="connsiteY11010" fmla="*/ 2955743 h 6839191"/>
              <a:gd name="connsiteX11011" fmla="*/ 3184071 w 12192439"/>
              <a:gd name="connsiteY11011" fmla="*/ 3005349 h 6839191"/>
              <a:gd name="connsiteX11012" fmla="*/ 3189490 w 12192439"/>
              <a:gd name="connsiteY11012" fmla="*/ 2955150 h 6839191"/>
              <a:gd name="connsiteX11013" fmla="*/ 3241971 w 12192439"/>
              <a:gd name="connsiteY11013" fmla="*/ 2905873 h 6839191"/>
              <a:gd name="connsiteX11014" fmla="*/ 3289317 w 12192439"/>
              <a:gd name="connsiteY11014" fmla="*/ 2904864 h 6839191"/>
              <a:gd name="connsiteX11015" fmla="*/ 3237342 w 12192439"/>
              <a:gd name="connsiteY11015" fmla="*/ 2953549 h 6839191"/>
              <a:gd name="connsiteX11016" fmla="*/ 3189490 w 12192439"/>
              <a:gd name="connsiteY11016" fmla="*/ 2955150 h 6839191"/>
              <a:gd name="connsiteX11017" fmla="*/ 3291555 w 12192439"/>
              <a:gd name="connsiteY11017" fmla="*/ 2902780 h 6839191"/>
              <a:gd name="connsiteX11018" fmla="*/ 3244209 w 12192439"/>
              <a:gd name="connsiteY11018" fmla="*/ 2903811 h 6839191"/>
              <a:gd name="connsiteX11019" fmla="*/ 3297654 w 12192439"/>
              <a:gd name="connsiteY11019" fmla="*/ 2855477 h 6839191"/>
              <a:gd name="connsiteX11020" fmla="*/ 3344715 w 12192439"/>
              <a:gd name="connsiteY11020" fmla="*/ 2854775 h 6839191"/>
              <a:gd name="connsiteX11021" fmla="*/ 3291555 w 12192439"/>
              <a:gd name="connsiteY11021" fmla="*/ 2902780 h 6839191"/>
              <a:gd name="connsiteX11022" fmla="*/ 3299848 w 12192439"/>
              <a:gd name="connsiteY11022" fmla="*/ 2853525 h 6839191"/>
              <a:gd name="connsiteX11023" fmla="*/ 3353074 w 12192439"/>
              <a:gd name="connsiteY11023" fmla="*/ 2807166 h 6839191"/>
              <a:gd name="connsiteX11024" fmla="*/ 3354742 w 12192439"/>
              <a:gd name="connsiteY11024" fmla="*/ 2805718 h 6839191"/>
              <a:gd name="connsiteX11025" fmla="*/ 3370034 w 12192439"/>
              <a:gd name="connsiteY11025" fmla="*/ 2805542 h 6839191"/>
              <a:gd name="connsiteX11026" fmla="*/ 3401649 w 12192439"/>
              <a:gd name="connsiteY11026" fmla="*/ 2805169 h 6839191"/>
              <a:gd name="connsiteX11027" fmla="*/ 3376638 w 12192439"/>
              <a:gd name="connsiteY11027" fmla="*/ 2826758 h 6839191"/>
              <a:gd name="connsiteX11028" fmla="*/ 3346931 w 12192439"/>
              <a:gd name="connsiteY11028" fmla="*/ 2852823 h 6839191"/>
              <a:gd name="connsiteX11029" fmla="*/ 3299848 w 12192439"/>
              <a:gd name="connsiteY11029" fmla="*/ 2853525 h 6839191"/>
              <a:gd name="connsiteX11030" fmla="*/ 3370012 w 12192439"/>
              <a:gd name="connsiteY11030" fmla="*/ 2803721 h 6839191"/>
              <a:gd name="connsiteX11031" fmla="*/ 3356914 w 12192439"/>
              <a:gd name="connsiteY11031" fmla="*/ 2803875 h 6839191"/>
              <a:gd name="connsiteX11032" fmla="*/ 3413146 w 12192439"/>
              <a:gd name="connsiteY11032" fmla="*/ 2756419 h 6839191"/>
              <a:gd name="connsiteX11033" fmla="*/ 3459549 w 12192439"/>
              <a:gd name="connsiteY11033" fmla="*/ 2756046 h 6839191"/>
              <a:gd name="connsiteX11034" fmla="*/ 3403821 w 12192439"/>
              <a:gd name="connsiteY11034" fmla="*/ 2803304 h 6839191"/>
              <a:gd name="connsiteX11035" fmla="*/ 3370012 w 12192439"/>
              <a:gd name="connsiteY11035" fmla="*/ 2803721 h 6839191"/>
              <a:gd name="connsiteX11036" fmla="*/ 3415230 w 12192439"/>
              <a:gd name="connsiteY11036" fmla="*/ 2754686 h 6839191"/>
              <a:gd name="connsiteX11037" fmla="*/ 4131458 w 12192439"/>
              <a:gd name="connsiteY11037" fmla="*/ 2227294 h 6839191"/>
              <a:gd name="connsiteX11038" fmla="*/ 4668349 w 12192439"/>
              <a:gd name="connsiteY11038" fmla="*/ 1883678 h 6839191"/>
              <a:gd name="connsiteX11039" fmla="*/ 5454917 w 12192439"/>
              <a:gd name="connsiteY11039" fmla="*/ 1369624 h 6839191"/>
              <a:gd name="connsiteX11040" fmla="*/ 5493158 w 12192439"/>
              <a:gd name="connsiteY11040" fmla="*/ 1343033 h 6839191"/>
              <a:gd name="connsiteX11041" fmla="*/ 5777345 w 12192439"/>
              <a:gd name="connsiteY11041" fmla="*/ 1111486 h 6839191"/>
              <a:gd name="connsiteX11042" fmla="*/ 5871797 w 12192439"/>
              <a:gd name="connsiteY11042" fmla="*/ 852990 h 6839191"/>
              <a:gd name="connsiteX11043" fmla="*/ 5649589 w 12192439"/>
              <a:gd name="connsiteY11043" fmla="*/ 656005 h 6839191"/>
              <a:gd name="connsiteX11044" fmla="*/ 5546186 w 12192439"/>
              <a:gd name="connsiteY11044" fmla="*/ 618593 h 6839191"/>
              <a:gd name="connsiteX11045" fmla="*/ 5058177 w 12192439"/>
              <a:gd name="connsiteY11045" fmla="*/ 518422 h 6839191"/>
              <a:gd name="connsiteX11046" fmla="*/ 4914317 w 12192439"/>
              <a:gd name="connsiteY11046" fmla="*/ 498703 h 6839191"/>
              <a:gd name="connsiteX11047" fmla="*/ 4071979 w 12192439"/>
              <a:gd name="connsiteY11047" fmla="*/ 419443 h 6839191"/>
              <a:gd name="connsiteX11048" fmla="*/ 3277184 w 12192439"/>
              <a:gd name="connsiteY11048" fmla="*/ 380490 h 6839191"/>
              <a:gd name="connsiteX11049" fmla="*/ 2972768 w 12192439"/>
              <a:gd name="connsiteY11049" fmla="*/ 367717 h 6839191"/>
              <a:gd name="connsiteX11050" fmla="*/ 2650778 w 12192439"/>
              <a:gd name="connsiteY11050" fmla="*/ 352717 h 6839191"/>
              <a:gd name="connsiteX11051" fmla="*/ 2669690 w 12192439"/>
              <a:gd name="connsiteY11051" fmla="*/ 342449 h 6839191"/>
              <a:gd name="connsiteX11052" fmla="*/ 2980184 w 12192439"/>
              <a:gd name="connsiteY11052" fmla="*/ 356622 h 6839191"/>
              <a:gd name="connsiteX11053" fmla="*/ 3250242 w 12192439"/>
              <a:gd name="connsiteY11053" fmla="*/ 368125 h 6839191"/>
              <a:gd name="connsiteX11054" fmla="*/ 4090628 w 12192439"/>
              <a:gd name="connsiteY11054" fmla="*/ 410340 h 6839191"/>
              <a:gd name="connsiteX11055" fmla="*/ 4941281 w 12192439"/>
              <a:gd name="connsiteY11055" fmla="*/ 492147 h 6839191"/>
              <a:gd name="connsiteX11056" fmla="*/ 5086545 w 12192439"/>
              <a:gd name="connsiteY11056" fmla="*/ 512408 h 6839191"/>
              <a:gd name="connsiteX11057" fmla="*/ 5578745 w 12192439"/>
              <a:gd name="connsiteY11057" fmla="*/ 614161 h 6839191"/>
              <a:gd name="connsiteX11058" fmla="*/ 5682938 w 12192439"/>
              <a:gd name="connsiteY11058" fmla="*/ 651580 h 6839191"/>
              <a:gd name="connsiteX11059" fmla="*/ 5910981 w 12192439"/>
              <a:gd name="connsiteY11059" fmla="*/ 845827 h 6839191"/>
              <a:gd name="connsiteX11060" fmla="*/ 5819821 w 12192439"/>
              <a:gd name="connsiteY11060" fmla="*/ 1104498 h 6839191"/>
              <a:gd name="connsiteX11061" fmla="*/ 5534646 w 12192439"/>
              <a:gd name="connsiteY11061" fmla="*/ 1338457 h 6839191"/>
              <a:gd name="connsiteX11062" fmla="*/ 5495659 w 12192439"/>
              <a:gd name="connsiteY11062" fmla="*/ 1365730 h 6839191"/>
              <a:gd name="connsiteX11063" fmla="*/ 4705998 w 12192439"/>
              <a:gd name="connsiteY11063" fmla="*/ 1885190 h 6839191"/>
              <a:gd name="connsiteX11064" fmla="*/ 4161011 w 12192439"/>
              <a:gd name="connsiteY11064" fmla="*/ 2236443 h 6839191"/>
              <a:gd name="connsiteX11065" fmla="*/ 3461633 w 12192439"/>
              <a:gd name="connsiteY11065" fmla="*/ 2754291 h 6839191"/>
              <a:gd name="connsiteX11066" fmla="*/ 3415230 w 12192439"/>
              <a:gd name="connsiteY11066" fmla="*/ 2754686 h 6839191"/>
              <a:gd name="connsiteX11067" fmla="*/ 2647487 w 12192439"/>
              <a:gd name="connsiteY11067" fmla="*/ 352552 h 6839191"/>
              <a:gd name="connsiteX11068" fmla="*/ 2608039 w 12192439"/>
              <a:gd name="connsiteY11068" fmla="*/ 350582 h 6839191"/>
              <a:gd name="connsiteX11069" fmla="*/ 2625833 w 12192439"/>
              <a:gd name="connsiteY11069" fmla="*/ 340354 h 6839191"/>
              <a:gd name="connsiteX11070" fmla="*/ 2666356 w 12192439"/>
              <a:gd name="connsiteY11070" fmla="*/ 342291 h 6839191"/>
              <a:gd name="connsiteX11071" fmla="*/ 2647487 w 12192439"/>
              <a:gd name="connsiteY11071" fmla="*/ 352552 h 6839191"/>
              <a:gd name="connsiteX11072" fmla="*/ 2604704 w 12192439"/>
              <a:gd name="connsiteY11072" fmla="*/ 350413 h 6839191"/>
              <a:gd name="connsiteX11073" fmla="*/ 2565674 w 12192439"/>
              <a:gd name="connsiteY11073" fmla="*/ 348423 h 6839191"/>
              <a:gd name="connsiteX11074" fmla="*/ 2582260 w 12192439"/>
              <a:gd name="connsiteY11074" fmla="*/ 338241 h 6839191"/>
              <a:gd name="connsiteX11075" fmla="*/ 2622432 w 12192439"/>
              <a:gd name="connsiteY11075" fmla="*/ 340189 h 6839191"/>
              <a:gd name="connsiteX11076" fmla="*/ 2604704 w 12192439"/>
              <a:gd name="connsiteY11076" fmla="*/ 350413 h 6839191"/>
              <a:gd name="connsiteX11077" fmla="*/ 2562295 w 12192439"/>
              <a:gd name="connsiteY11077" fmla="*/ 348248 h 6839191"/>
              <a:gd name="connsiteX11078" fmla="*/ 2523681 w 12192439"/>
              <a:gd name="connsiteY11078" fmla="*/ 346236 h 6839191"/>
              <a:gd name="connsiteX11079" fmla="*/ 2539038 w 12192439"/>
              <a:gd name="connsiteY11079" fmla="*/ 336110 h 6839191"/>
              <a:gd name="connsiteX11080" fmla="*/ 2578837 w 12192439"/>
              <a:gd name="connsiteY11080" fmla="*/ 338072 h 6839191"/>
              <a:gd name="connsiteX11081" fmla="*/ 2562295 w 12192439"/>
              <a:gd name="connsiteY11081" fmla="*/ 348248 h 6839191"/>
              <a:gd name="connsiteX11082" fmla="*/ 2520302 w 12192439"/>
              <a:gd name="connsiteY11082" fmla="*/ 346058 h 6839191"/>
              <a:gd name="connsiteX11083" fmla="*/ 2484430 w 12192439"/>
              <a:gd name="connsiteY11083" fmla="*/ 344151 h 6839191"/>
              <a:gd name="connsiteX11084" fmla="*/ 2482083 w 12192439"/>
              <a:gd name="connsiteY11084" fmla="*/ 344033 h 6839191"/>
              <a:gd name="connsiteX11085" fmla="*/ 2496146 w 12192439"/>
              <a:gd name="connsiteY11085" fmla="*/ 333962 h 6839191"/>
              <a:gd name="connsiteX11086" fmla="*/ 2535594 w 12192439"/>
              <a:gd name="connsiteY11086" fmla="*/ 335941 h 6839191"/>
              <a:gd name="connsiteX11087" fmla="*/ 2520302 w 12192439"/>
              <a:gd name="connsiteY11087" fmla="*/ 346058 h 6839191"/>
              <a:gd name="connsiteX11088" fmla="*/ 2478704 w 12192439"/>
              <a:gd name="connsiteY11088" fmla="*/ 343862 h 6839191"/>
              <a:gd name="connsiteX11089" fmla="*/ 2440814 w 12192439"/>
              <a:gd name="connsiteY11089" fmla="*/ 341903 h 6839191"/>
              <a:gd name="connsiteX11090" fmla="*/ 2453539 w 12192439"/>
              <a:gd name="connsiteY11090" fmla="*/ 331872 h 6839191"/>
              <a:gd name="connsiteX11091" fmla="*/ 2486690 w 12192439"/>
              <a:gd name="connsiteY11091" fmla="*/ 333484 h 6839191"/>
              <a:gd name="connsiteX11092" fmla="*/ 2492723 w 12192439"/>
              <a:gd name="connsiteY11092" fmla="*/ 333789 h 6839191"/>
              <a:gd name="connsiteX11093" fmla="*/ 2478704 w 12192439"/>
              <a:gd name="connsiteY11093" fmla="*/ 343862 h 6839191"/>
              <a:gd name="connsiteX11094" fmla="*/ 2437479 w 12192439"/>
              <a:gd name="connsiteY11094" fmla="*/ 341723 h 6839191"/>
              <a:gd name="connsiteX11095" fmla="*/ 2400181 w 12192439"/>
              <a:gd name="connsiteY11095" fmla="*/ 339636 h 6839191"/>
              <a:gd name="connsiteX11096" fmla="*/ 2411436 w 12192439"/>
              <a:gd name="connsiteY11096" fmla="*/ 329708 h 6839191"/>
              <a:gd name="connsiteX11097" fmla="*/ 2450138 w 12192439"/>
              <a:gd name="connsiteY11097" fmla="*/ 331705 h 6839191"/>
              <a:gd name="connsiteX11098" fmla="*/ 2437479 w 12192439"/>
              <a:gd name="connsiteY11098" fmla="*/ 341723 h 6839191"/>
              <a:gd name="connsiteX11099" fmla="*/ 2396934 w 12192439"/>
              <a:gd name="connsiteY11099" fmla="*/ 339441 h 6839191"/>
              <a:gd name="connsiteX11100" fmla="*/ 2360316 w 12192439"/>
              <a:gd name="connsiteY11100" fmla="*/ 337153 h 6839191"/>
              <a:gd name="connsiteX11101" fmla="*/ 2370035 w 12192439"/>
              <a:gd name="connsiteY11101" fmla="*/ 327376 h 6839191"/>
              <a:gd name="connsiteX11102" fmla="*/ 2408123 w 12192439"/>
              <a:gd name="connsiteY11102" fmla="*/ 329533 h 6839191"/>
              <a:gd name="connsiteX11103" fmla="*/ 2396934 w 12192439"/>
              <a:gd name="connsiteY11103" fmla="*/ 339441 h 6839191"/>
              <a:gd name="connsiteX11104" fmla="*/ 2357157 w 12192439"/>
              <a:gd name="connsiteY11104" fmla="*/ 336944 h 6839191"/>
              <a:gd name="connsiteX11105" fmla="*/ 2321307 w 12192439"/>
              <a:gd name="connsiteY11105" fmla="*/ 334386 h 6839191"/>
              <a:gd name="connsiteX11106" fmla="*/ 2329381 w 12192439"/>
              <a:gd name="connsiteY11106" fmla="*/ 324814 h 6839191"/>
              <a:gd name="connsiteX11107" fmla="*/ 2366810 w 12192439"/>
              <a:gd name="connsiteY11107" fmla="*/ 327183 h 6839191"/>
              <a:gd name="connsiteX11108" fmla="*/ 2357157 w 12192439"/>
              <a:gd name="connsiteY11108" fmla="*/ 336944 h 6839191"/>
              <a:gd name="connsiteX11109" fmla="*/ 2318213 w 12192439"/>
              <a:gd name="connsiteY11109" fmla="*/ 334156 h 6839191"/>
              <a:gd name="connsiteX11110" fmla="*/ 2283153 w 12192439"/>
              <a:gd name="connsiteY11110" fmla="*/ 331266 h 6839191"/>
              <a:gd name="connsiteX11111" fmla="*/ 2289560 w 12192439"/>
              <a:gd name="connsiteY11111" fmla="*/ 321961 h 6839191"/>
              <a:gd name="connsiteX11112" fmla="*/ 2326243 w 12192439"/>
              <a:gd name="connsiteY11112" fmla="*/ 324601 h 6839191"/>
              <a:gd name="connsiteX11113" fmla="*/ 2318213 w 12192439"/>
              <a:gd name="connsiteY11113" fmla="*/ 334156 h 6839191"/>
              <a:gd name="connsiteX11114" fmla="*/ 2280170 w 12192439"/>
              <a:gd name="connsiteY11114" fmla="*/ 331009 h 6839191"/>
              <a:gd name="connsiteX11115" fmla="*/ 2245899 w 12192439"/>
              <a:gd name="connsiteY11115" fmla="*/ 327729 h 6839191"/>
              <a:gd name="connsiteX11116" fmla="*/ 2250617 w 12192439"/>
              <a:gd name="connsiteY11116" fmla="*/ 318763 h 6839191"/>
              <a:gd name="connsiteX11117" fmla="*/ 2286554 w 12192439"/>
              <a:gd name="connsiteY11117" fmla="*/ 321727 h 6839191"/>
              <a:gd name="connsiteX11118" fmla="*/ 2280170 w 12192439"/>
              <a:gd name="connsiteY11118" fmla="*/ 331009 h 6839191"/>
              <a:gd name="connsiteX11119" fmla="*/ 2243003 w 12192439"/>
              <a:gd name="connsiteY11119" fmla="*/ 327431 h 6839191"/>
              <a:gd name="connsiteX11120" fmla="*/ 2222029 w 12192439"/>
              <a:gd name="connsiteY11120" fmla="*/ 325149 h 6839191"/>
              <a:gd name="connsiteX11121" fmla="*/ 2225430 w 12192439"/>
              <a:gd name="connsiteY11121" fmla="*/ 316417 h 6839191"/>
              <a:gd name="connsiteX11122" fmla="*/ 2247699 w 12192439"/>
              <a:gd name="connsiteY11122" fmla="*/ 318497 h 6839191"/>
              <a:gd name="connsiteX11123" fmla="*/ 2243003 w 12192439"/>
              <a:gd name="connsiteY11123" fmla="*/ 327431 h 6839191"/>
              <a:gd name="connsiteX11124" fmla="*/ 2219155 w 12192439"/>
              <a:gd name="connsiteY11124" fmla="*/ 324827 h 6839191"/>
              <a:gd name="connsiteX11125" fmla="*/ 2186267 w 12192439"/>
              <a:gd name="connsiteY11125" fmla="*/ 320720 h 6839191"/>
              <a:gd name="connsiteX11126" fmla="*/ 2187967 w 12192439"/>
              <a:gd name="connsiteY11126" fmla="*/ 312477 h 6839191"/>
              <a:gd name="connsiteX11127" fmla="*/ 2222534 w 12192439"/>
              <a:gd name="connsiteY11127" fmla="*/ 316134 h 6839191"/>
              <a:gd name="connsiteX11128" fmla="*/ 2219155 w 12192439"/>
              <a:gd name="connsiteY11128" fmla="*/ 324827 h 6839191"/>
              <a:gd name="connsiteX11129" fmla="*/ 2183399 w 12192439"/>
              <a:gd name="connsiteY11129" fmla="*/ 320336 h 6839191"/>
              <a:gd name="connsiteX11130" fmla="*/ 2157585 w 12192439"/>
              <a:gd name="connsiteY11130" fmla="*/ 316619 h 6839191"/>
              <a:gd name="connsiteX11131" fmla="*/ 2150472 w 12192439"/>
              <a:gd name="connsiteY11131" fmla="*/ 315520 h 6839191"/>
              <a:gd name="connsiteX11132" fmla="*/ 2150542 w 12192439"/>
              <a:gd name="connsiteY11132" fmla="*/ 307891 h 6839191"/>
              <a:gd name="connsiteX11133" fmla="*/ 2154842 w 12192439"/>
              <a:gd name="connsiteY11133" fmla="*/ 308455 h 6839191"/>
              <a:gd name="connsiteX11134" fmla="*/ 2185087 w 12192439"/>
              <a:gd name="connsiteY11134" fmla="*/ 312145 h 6839191"/>
              <a:gd name="connsiteX11135" fmla="*/ 2183399 w 12192439"/>
              <a:gd name="connsiteY11135" fmla="*/ 320336 h 6839191"/>
              <a:gd name="connsiteX11136" fmla="*/ 2147492 w 12192439"/>
              <a:gd name="connsiteY11136" fmla="*/ 315061 h 6839191"/>
              <a:gd name="connsiteX11137" fmla="*/ 2114278 w 12192439"/>
              <a:gd name="connsiteY11137" fmla="*/ 309949 h 6839191"/>
              <a:gd name="connsiteX11138" fmla="*/ 2112856 w 12192439"/>
              <a:gd name="connsiteY11138" fmla="*/ 302981 h 6839191"/>
              <a:gd name="connsiteX11139" fmla="*/ 2147565 w 12192439"/>
              <a:gd name="connsiteY11139" fmla="*/ 307503 h 6839191"/>
              <a:gd name="connsiteX11140" fmla="*/ 2147492 w 12192439"/>
              <a:gd name="connsiteY11140" fmla="*/ 315061 h 6839191"/>
              <a:gd name="connsiteX11141" fmla="*/ 2111035 w 12192439"/>
              <a:gd name="connsiteY11141" fmla="*/ 309451 h 6839191"/>
              <a:gd name="connsiteX11142" fmla="*/ 2077579 w 12192439"/>
              <a:gd name="connsiteY11142" fmla="*/ 304372 h 6839191"/>
              <a:gd name="connsiteX11143" fmla="*/ 2074845 w 12192439"/>
              <a:gd name="connsiteY11143" fmla="*/ 298115 h 6839191"/>
              <a:gd name="connsiteX11144" fmla="*/ 2109635 w 12192439"/>
              <a:gd name="connsiteY11144" fmla="*/ 302564 h 6839191"/>
              <a:gd name="connsiteX11145" fmla="*/ 2111035 w 12192439"/>
              <a:gd name="connsiteY11145" fmla="*/ 309451 h 6839191"/>
              <a:gd name="connsiteX11146" fmla="*/ 2073871 w 12192439"/>
              <a:gd name="connsiteY11146" fmla="*/ 303815 h 6839191"/>
              <a:gd name="connsiteX11147" fmla="*/ 2025265 w 12192439"/>
              <a:gd name="connsiteY11147" fmla="*/ 296691 h 6839191"/>
              <a:gd name="connsiteX11148" fmla="*/ 2021645 w 12192439"/>
              <a:gd name="connsiteY11148" fmla="*/ 291550 h 6839191"/>
              <a:gd name="connsiteX11149" fmla="*/ 2071188 w 12192439"/>
              <a:gd name="connsiteY11149" fmla="*/ 297654 h 6839191"/>
              <a:gd name="connsiteX11150" fmla="*/ 2073871 w 12192439"/>
              <a:gd name="connsiteY11150" fmla="*/ 303815 h 6839191"/>
              <a:gd name="connsiteX11151" fmla="*/ 2020809 w 12192439"/>
              <a:gd name="connsiteY11151" fmla="*/ 296053 h 6839191"/>
              <a:gd name="connsiteX11152" fmla="*/ 1986050 w 12192439"/>
              <a:gd name="connsiteY11152" fmla="*/ 291246 h 6839191"/>
              <a:gd name="connsiteX11153" fmla="*/ 1981772 w 12192439"/>
              <a:gd name="connsiteY11153" fmla="*/ 286893 h 6839191"/>
              <a:gd name="connsiteX11154" fmla="*/ 2017299 w 12192439"/>
              <a:gd name="connsiteY11154" fmla="*/ 291031 h 6839191"/>
              <a:gd name="connsiteX11155" fmla="*/ 2020809 w 12192439"/>
              <a:gd name="connsiteY11155" fmla="*/ 296053 h 6839191"/>
              <a:gd name="connsiteX11156" fmla="*/ 1980620 w 12192439"/>
              <a:gd name="connsiteY11156" fmla="*/ 290526 h 6839191"/>
              <a:gd name="connsiteX11157" fmla="*/ 1946249 w 12192439"/>
              <a:gd name="connsiteY11157" fmla="*/ 286107 h 6839191"/>
              <a:gd name="connsiteX11158" fmla="*/ 1941586 w 12192439"/>
              <a:gd name="connsiteY11158" fmla="*/ 282481 h 6839191"/>
              <a:gd name="connsiteX11159" fmla="*/ 1976482 w 12192439"/>
              <a:gd name="connsiteY11159" fmla="*/ 286289 h 6839191"/>
              <a:gd name="connsiteX11160" fmla="*/ 1980620 w 12192439"/>
              <a:gd name="connsiteY11160" fmla="*/ 290526 h 6839191"/>
              <a:gd name="connsiteX11161" fmla="*/ 1939553 w 12192439"/>
              <a:gd name="connsiteY11161" fmla="*/ 285284 h 6839191"/>
              <a:gd name="connsiteX11162" fmla="*/ 1906305 w 12192439"/>
              <a:gd name="connsiteY11162" fmla="*/ 281392 h 6839191"/>
              <a:gd name="connsiteX11163" fmla="*/ 1901450 w 12192439"/>
              <a:gd name="connsiteY11163" fmla="*/ 278411 h 6839191"/>
              <a:gd name="connsiteX11164" fmla="*/ 1935081 w 12192439"/>
              <a:gd name="connsiteY11164" fmla="*/ 281800 h 6839191"/>
              <a:gd name="connsiteX11165" fmla="*/ 1939553 w 12192439"/>
              <a:gd name="connsiteY11165" fmla="*/ 285284 h 6839191"/>
              <a:gd name="connsiteX11166" fmla="*/ 1898016 w 12192439"/>
              <a:gd name="connsiteY11166" fmla="*/ 280471 h 6839191"/>
              <a:gd name="connsiteX11167" fmla="*/ 1883154 w 12192439"/>
              <a:gd name="connsiteY11167" fmla="*/ 278874 h 6839191"/>
              <a:gd name="connsiteX11168" fmla="*/ 1866719 w 12192439"/>
              <a:gd name="connsiteY11168" fmla="*/ 277158 h 6839191"/>
              <a:gd name="connsiteX11169" fmla="*/ 1861905 w 12192439"/>
              <a:gd name="connsiteY11169" fmla="*/ 274753 h 6839191"/>
              <a:gd name="connsiteX11170" fmla="*/ 1866714 w 12192439"/>
              <a:gd name="connsiteY11170" fmla="*/ 275181 h 6839191"/>
              <a:gd name="connsiteX11171" fmla="*/ 1893437 w 12192439"/>
              <a:gd name="connsiteY11171" fmla="*/ 277652 h 6839191"/>
              <a:gd name="connsiteX11172" fmla="*/ 1898016 w 12192439"/>
              <a:gd name="connsiteY11172" fmla="*/ 280471 h 6839191"/>
              <a:gd name="connsiteX11173" fmla="*/ 1856394 w 12192439"/>
              <a:gd name="connsiteY11173" fmla="*/ 276076 h 6839191"/>
              <a:gd name="connsiteX11174" fmla="*/ 1827163 w 12192439"/>
              <a:gd name="connsiteY11174" fmla="*/ 273035 h 6839191"/>
              <a:gd name="connsiteX11175" fmla="*/ 1822969 w 12192439"/>
              <a:gd name="connsiteY11175" fmla="*/ 271302 h 6839191"/>
              <a:gd name="connsiteX11176" fmla="*/ 1851977 w 12192439"/>
              <a:gd name="connsiteY11176" fmla="*/ 273869 h 6839191"/>
              <a:gd name="connsiteX11177" fmla="*/ 1856394 w 12192439"/>
              <a:gd name="connsiteY11177" fmla="*/ 276076 h 6839191"/>
              <a:gd name="connsiteX11178" fmla="*/ 1814072 w 12192439"/>
              <a:gd name="connsiteY11178" fmla="*/ 271677 h 6839191"/>
              <a:gd name="connsiteX11179" fmla="*/ 1787500 w 12192439"/>
              <a:gd name="connsiteY11179" fmla="*/ 268933 h 6839191"/>
              <a:gd name="connsiteX11180" fmla="*/ 1785600 w 12192439"/>
              <a:gd name="connsiteY11180" fmla="*/ 268274 h 6839191"/>
              <a:gd name="connsiteX11181" fmla="*/ 1784602 w 12192439"/>
              <a:gd name="connsiteY11181" fmla="*/ 267928 h 6839191"/>
              <a:gd name="connsiteX11182" fmla="*/ 1810509 w 12192439"/>
              <a:gd name="connsiteY11182" fmla="*/ 270205 h 6839191"/>
              <a:gd name="connsiteX11183" fmla="*/ 1814072 w 12192439"/>
              <a:gd name="connsiteY11183" fmla="*/ 271677 h 6839191"/>
              <a:gd name="connsiteX11184" fmla="*/ 1770808 w 12192439"/>
              <a:gd name="connsiteY11184" fmla="*/ 267210 h 6839191"/>
              <a:gd name="connsiteX11185" fmla="*/ 1747737 w 12192439"/>
              <a:gd name="connsiteY11185" fmla="*/ 264843 h 6839191"/>
              <a:gd name="connsiteX11186" fmla="*/ 1747063 w 12192439"/>
              <a:gd name="connsiteY11186" fmla="*/ 264646 h 6839191"/>
              <a:gd name="connsiteX11187" fmla="*/ 1768913 w 12192439"/>
              <a:gd name="connsiteY11187" fmla="*/ 266552 h 6839191"/>
              <a:gd name="connsiteX11188" fmla="*/ 1770808 w 12192439"/>
              <a:gd name="connsiteY11188" fmla="*/ 267210 h 6839191"/>
              <a:gd name="connsiteX11189" fmla="*/ 1901103 w 12192439"/>
              <a:gd name="connsiteY11189" fmla="*/ 303466 h 6839191"/>
              <a:gd name="connsiteX11190" fmla="*/ 1916744 w 12192439"/>
              <a:gd name="connsiteY11190" fmla="*/ 306033 h 6839191"/>
              <a:gd name="connsiteX11191" fmla="*/ 1918730 w 12192439"/>
              <a:gd name="connsiteY11191" fmla="*/ 307009 h 6839191"/>
              <a:gd name="connsiteX11192" fmla="*/ 1902051 w 12192439"/>
              <a:gd name="connsiteY11192" fmla="*/ 303854 h 6839191"/>
              <a:gd name="connsiteX11193" fmla="*/ 1901103 w 12192439"/>
              <a:gd name="connsiteY11193" fmla="*/ 303466 h 6839191"/>
              <a:gd name="connsiteX11194" fmla="*/ 1929173 w 12192439"/>
              <a:gd name="connsiteY11194" fmla="*/ 308071 h 6839191"/>
              <a:gd name="connsiteX11195" fmla="*/ 1930533 w 12192439"/>
              <a:gd name="connsiteY11195" fmla="*/ 308295 h 6839191"/>
              <a:gd name="connsiteX11196" fmla="*/ 1949007 w 12192439"/>
              <a:gd name="connsiteY11196" fmla="*/ 311468 h 6839191"/>
              <a:gd name="connsiteX11197" fmla="*/ 1952199 w 12192439"/>
              <a:gd name="connsiteY11197" fmla="*/ 313376 h 6839191"/>
              <a:gd name="connsiteX11198" fmla="*/ 1947267 w 12192439"/>
              <a:gd name="connsiteY11198" fmla="*/ 312418 h 6839191"/>
              <a:gd name="connsiteX11199" fmla="*/ 1932227 w 12192439"/>
              <a:gd name="connsiteY11199" fmla="*/ 309565 h 6839191"/>
              <a:gd name="connsiteX11200" fmla="*/ 1929173 w 12192439"/>
              <a:gd name="connsiteY11200" fmla="*/ 308071 h 6839191"/>
              <a:gd name="connsiteX11201" fmla="*/ 1973878 w 12192439"/>
              <a:gd name="connsiteY11201" fmla="*/ 322133 h 6839191"/>
              <a:gd name="connsiteX11202" fmla="*/ 1994240 w 12192439"/>
              <a:gd name="connsiteY11202" fmla="*/ 326707 h 6839191"/>
              <a:gd name="connsiteX11203" fmla="*/ 1997307 w 12192439"/>
              <a:gd name="connsiteY11203" fmla="*/ 328971 h 6839191"/>
              <a:gd name="connsiteX11204" fmla="*/ 1976868 w 12192439"/>
              <a:gd name="connsiteY11204" fmla="*/ 323903 h 6839191"/>
              <a:gd name="connsiteX11205" fmla="*/ 1973878 w 12192439"/>
              <a:gd name="connsiteY11205" fmla="*/ 322133 h 6839191"/>
              <a:gd name="connsiteX11206" fmla="*/ 2016110 w 12192439"/>
              <a:gd name="connsiteY11206" fmla="*/ 338350 h 6839191"/>
              <a:gd name="connsiteX11207" fmla="*/ 2035919 w 12192439"/>
              <a:gd name="connsiteY11207" fmla="*/ 344101 h 6839191"/>
              <a:gd name="connsiteX11208" fmla="*/ 2039265 w 12192439"/>
              <a:gd name="connsiteY11208" fmla="*/ 347155 h 6839191"/>
              <a:gd name="connsiteX11209" fmla="*/ 2019203 w 12192439"/>
              <a:gd name="connsiteY11209" fmla="*/ 340560 h 6839191"/>
              <a:gd name="connsiteX11210" fmla="*/ 2016110 w 12192439"/>
              <a:gd name="connsiteY11210" fmla="*/ 338350 h 6839191"/>
              <a:gd name="connsiteX11211" fmla="*/ 2046909 w 12192439"/>
              <a:gd name="connsiteY11211" fmla="*/ 354064 h 6839191"/>
              <a:gd name="connsiteX11212" fmla="*/ 2049726 w 12192439"/>
              <a:gd name="connsiteY11212" fmla="*/ 356578 h 6839191"/>
              <a:gd name="connsiteX11213" fmla="*/ 2032253 w 12192439"/>
              <a:gd name="connsiteY11213" fmla="*/ 349843 h 6839191"/>
              <a:gd name="connsiteX11214" fmla="*/ 2030101 w 12192439"/>
              <a:gd name="connsiteY11214" fmla="*/ 348333 h 6839191"/>
              <a:gd name="connsiteX11215" fmla="*/ 2046909 w 12192439"/>
              <a:gd name="connsiteY11215" fmla="*/ 354064 h 6839191"/>
              <a:gd name="connsiteX11216" fmla="*/ 2055294 w 12192439"/>
              <a:gd name="connsiteY11216" fmla="*/ 357026 h 6839191"/>
              <a:gd name="connsiteX11217" fmla="*/ 2073294 w 12192439"/>
              <a:gd name="connsiteY11217" fmla="*/ 363522 h 6839191"/>
              <a:gd name="connsiteX11218" fmla="*/ 2077081 w 12192439"/>
              <a:gd name="connsiteY11218" fmla="*/ 367886 h 6839191"/>
              <a:gd name="connsiteX11219" fmla="*/ 2059086 w 12192439"/>
              <a:gd name="connsiteY11219" fmla="*/ 360365 h 6839191"/>
              <a:gd name="connsiteX11220" fmla="*/ 2055294 w 12192439"/>
              <a:gd name="connsiteY11220" fmla="*/ 357026 h 6839191"/>
              <a:gd name="connsiteX11221" fmla="*/ 2083130 w 12192439"/>
              <a:gd name="connsiteY11221" fmla="*/ 374729 h 6839191"/>
              <a:gd name="connsiteX11222" fmla="*/ 2086894 w 12192439"/>
              <a:gd name="connsiteY11222" fmla="*/ 378933 h 6839191"/>
              <a:gd name="connsiteX11223" fmla="*/ 2072131 w 12192439"/>
              <a:gd name="connsiteY11223" fmla="*/ 371664 h 6839191"/>
              <a:gd name="connsiteX11224" fmla="*/ 2068487 w 12192439"/>
              <a:gd name="connsiteY11224" fmla="*/ 368538 h 6839191"/>
              <a:gd name="connsiteX11225" fmla="*/ 2083130 w 12192439"/>
              <a:gd name="connsiteY11225" fmla="*/ 374729 h 6839191"/>
              <a:gd name="connsiteX11226" fmla="*/ 2090240 w 12192439"/>
              <a:gd name="connsiteY11226" fmla="*/ 377750 h 6839191"/>
              <a:gd name="connsiteX11227" fmla="*/ 2111693 w 12192439"/>
              <a:gd name="connsiteY11227" fmla="*/ 386789 h 6839191"/>
              <a:gd name="connsiteX11228" fmla="*/ 2114383 w 12192439"/>
              <a:gd name="connsiteY11228" fmla="*/ 392443 h 6839191"/>
              <a:gd name="connsiteX11229" fmla="*/ 2094992 w 12192439"/>
              <a:gd name="connsiteY11229" fmla="*/ 382946 h 6839191"/>
              <a:gd name="connsiteX11230" fmla="*/ 2090240 w 12192439"/>
              <a:gd name="connsiteY11230" fmla="*/ 377750 h 6839191"/>
              <a:gd name="connsiteX11231" fmla="*/ 2116068 w 12192439"/>
              <a:gd name="connsiteY11231" fmla="*/ 388608 h 6839191"/>
              <a:gd name="connsiteX11232" fmla="*/ 2131619 w 12192439"/>
              <a:gd name="connsiteY11232" fmla="*/ 394958 h 6839191"/>
              <a:gd name="connsiteX11233" fmla="*/ 2133425 w 12192439"/>
              <a:gd name="connsiteY11233" fmla="*/ 401436 h 6839191"/>
              <a:gd name="connsiteX11234" fmla="*/ 2118968 w 12192439"/>
              <a:gd name="connsiteY11234" fmla="*/ 394648 h 6839191"/>
              <a:gd name="connsiteX11235" fmla="*/ 2116068 w 12192439"/>
              <a:gd name="connsiteY11235" fmla="*/ 388608 h 6839191"/>
              <a:gd name="connsiteX11236" fmla="*/ 2140149 w 12192439"/>
              <a:gd name="connsiteY11236" fmla="*/ 413758 h 6839191"/>
              <a:gd name="connsiteX11237" fmla="*/ 2138480 w 12192439"/>
              <a:gd name="connsiteY11237" fmla="*/ 407966 h 6839191"/>
              <a:gd name="connsiteX11238" fmla="*/ 2152319 w 12192439"/>
              <a:gd name="connsiteY11238" fmla="*/ 414105 h 6839191"/>
              <a:gd name="connsiteX11239" fmla="*/ 2153052 w 12192439"/>
              <a:gd name="connsiteY11239" fmla="*/ 420974 h 6839191"/>
              <a:gd name="connsiteX11240" fmla="*/ 2140891 w 12192439"/>
              <a:gd name="connsiteY11240" fmla="*/ 414820 h 6839191"/>
              <a:gd name="connsiteX11241" fmla="*/ 2140149 w 12192439"/>
              <a:gd name="connsiteY11241" fmla="*/ 413758 h 6839191"/>
              <a:gd name="connsiteX11242" fmla="*/ 2156194 w 12192439"/>
              <a:gd name="connsiteY11242" fmla="*/ 422345 h 6839191"/>
              <a:gd name="connsiteX11243" fmla="*/ 2155461 w 12192439"/>
              <a:gd name="connsiteY11243" fmla="*/ 415467 h 6839191"/>
              <a:gd name="connsiteX11244" fmla="*/ 2169884 w 12192439"/>
              <a:gd name="connsiteY11244" fmla="*/ 421544 h 6839191"/>
              <a:gd name="connsiteX11245" fmla="*/ 2169437 w 12192439"/>
              <a:gd name="connsiteY11245" fmla="*/ 428835 h 6839191"/>
              <a:gd name="connsiteX11246" fmla="*/ 2156306 w 12192439"/>
              <a:gd name="connsiteY11246" fmla="*/ 422578 h 6839191"/>
              <a:gd name="connsiteX11247" fmla="*/ 2156194 w 12192439"/>
              <a:gd name="connsiteY11247" fmla="*/ 422345 h 6839191"/>
              <a:gd name="connsiteX11248" fmla="*/ 2169810 w 12192439"/>
              <a:gd name="connsiteY11248" fmla="*/ 433135 h 6839191"/>
              <a:gd name="connsiteX11249" fmla="*/ 2170933 w 12192439"/>
              <a:gd name="connsiteY11249" fmla="*/ 440994 h 6839191"/>
              <a:gd name="connsiteX11250" fmla="*/ 2160211 w 12192439"/>
              <a:gd name="connsiteY11250" fmla="*/ 435296 h 6839191"/>
              <a:gd name="connsiteX11251" fmla="*/ 2158504 w 12192439"/>
              <a:gd name="connsiteY11251" fmla="*/ 427806 h 6839191"/>
              <a:gd name="connsiteX11252" fmla="*/ 2169810 w 12192439"/>
              <a:gd name="connsiteY11252" fmla="*/ 433135 h 6839191"/>
              <a:gd name="connsiteX11253" fmla="*/ 2188281 w 12192439"/>
              <a:gd name="connsiteY11253" fmla="*/ 441075 h 6839191"/>
              <a:gd name="connsiteX11254" fmla="*/ 2201713 w 12192439"/>
              <a:gd name="connsiteY11254" fmla="*/ 445963 h 6839191"/>
              <a:gd name="connsiteX11255" fmla="*/ 2201405 w 12192439"/>
              <a:gd name="connsiteY11255" fmla="*/ 447563 h 6839191"/>
              <a:gd name="connsiteX11256" fmla="*/ 2199628 w 12192439"/>
              <a:gd name="connsiteY11256" fmla="*/ 454178 h 6839191"/>
              <a:gd name="connsiteX11257" fmla="*/ 2188015 w 12192439"/>
              <a:gd name="connsiteY11257" fmla="*/ 449322 h 6839191"/>
              <a:gd name="connsiteX11258" fmla="*/ 2188281 w 12192439"/>
              <a:gd name="connsiteY11258" fmla="*/ 441075 h 6839191"/>
              <a:gd name="connsiteX11259" fmla="*/ 2198444 w 12192439"/>
              <a:gd name="connsiteY11259" fmla="*/ 457633 h 6839191"/>
              <a:gd name="connsiteX11260" fmla="*/ 2195547 w 12192439"/>
              <a:gd name="connsiteY11260" fmla="*/ 465143 h 6839191"/>
              <a:gd name="connsiteX11261" fmla="*/ 2185863 w 12192439"/>
              <a:gd name="connsiteY11261" fmla="*/ 460457 h 6839191"/>
              <a:gd name="connsiteX11262" fmla="*/ 2187434 w 12192439"/>
              <a:gd name="connsiteY11262" fmla="*/ 453054 h 6839191"/>
              <a:gd name="connsiteX11263" fmla="*/ 2198444 w 12192439"/>
              <a:gd name="connsiteY11263" fmla="*/ 457633 h 6839191"/>
              <a:gd name="connsiteX11264" fmla="*/ 2196688 w 12192439"/>
              <a:gd name="connsiteY11264" fmla="*/ 469534 h 6839191"/>
              <a:gd name="connsiteX11265" fmla="*/ 2208624 w 12192439"/>
              <a:gd name="connsiteY11265" fmla="*/ 474441 h 6839191"/>
              <a:gd name="connsiteX11266" fmla="*/ 2208295 w 12192439"/>
              <a:gd name="connsiteY11266" fmla="*/ 475040 h 6839191"/>
              <a:gd name="connsiteX11267" fmla="*/ 2204696 w 12192439"/>
              <a:gd name="connsiteY11267" fmla="*/ 481958 h 6839191"/>
              <a:gd name="connsiteX11268" fmla="*/ 2193843 w 12192439"/>
              <a:gd name="connsiteY11268" fmla="*/ 476730 h 6839191"/>
              <a:gd name="connsiteX11269" fmla="*/ 2196688 w 12192439"/>
              <a:gd name="connsiteY11269" fmla="*/ 469534 h 6839191"/>
              <a:gd name="connsiteX11270" fmla="*/ 2210598 w 12192439"/>
              <a:gd name="connsiteY11270" fmla="*/ 476249 h 6839191"/>
              <a:gd name="connsiteX11271" fmla="*/ 2211059 w 12192439"/>
              <a:gd name="connsiteY11271" fmla="*/ 475359 h 6839191"/>
              <a:gd name="connsiteX11272" fmla="*/ 2224047 w 12192439"/>
              <a:gd name="connsiteY11272" fmla="*/ 479926 h 6839191"/>
              <a:gd name="connsiteX11273" fmla="*/ 2222643 w 12192439"/>
              <a:gd name="connsiteY11273" fmla="*/ 482107 h 6839191"/>
              <a:gd name="connsiteX11274" fmla="*/ 2218957 w 12192439"/>
              <a:gd name="connsiteY11274" fmla="*/ 487856 h 6839191"/>
              <a:gd name="connsiteX11275" fmla="*/ 2207066 w 12192439"/>
              <a:gd name="connsiteY11275" fmla="*/ 483007 h 6839191"/>
              <a:gd name="connsiteX11276" fmla="*/ 2210598 w 12192439"/>
              <a:gd name="connsiteY11276" fmla="*/ 476249 h 6839191"/>
              <a:gd name="connsiteX11277" fmla="*/ 2217071 w 12192439"/>
              <a:gd name="connsiteY11277" fmla="*/ 490837 h 6839191"/>
              <a:gd name="connsiteX11278" fmla="*/ 2212441 w 12192439"/>
              <a:gd name="connsiteY11278" fmla="*/ 498409 h 6839191"/>
              <a:gd name="connsiteX11279" fmla="*/ 2201954 w 12192439"/>
              <a:gd name="connsiteY11279" fmla="*/ 493369 h 6839191"/>
              <a:gd name="connsiteX11280" fmla="*/ 2205486 w 12192439"/>
              <a:gd name="connsiteY11280" fmla="*/ 486092 h 6839191"/>
              <a:gd name="connsiteX11281" fmla="*/ 2217071 w 12192439"/>
              <a:gd name="connsiteY11281" fmla="*/ 490837 h 6839191"/>
              <a:gd name="connsiteX11282" fmla="*/ 2219462 w 12192439"/>
              <a:gd name="connsiteY11282" fmla="*/ 491730 h 6839191"/>
              <a:gd name="connsiteX11283" fmla="*/ 2232143 w 12192439"/>
              <a:gd name="connsiteY11283" fmla="*/ 496188 h 6839191"/>
              <a:gd name="connsiteX11284" fmla="*/ 2226307 w 12192439"/>
              <a:gd name="connsiteY11284" fmla="*/ 504146 h 6839191"/>
              <a:gd name="connsiteX11285" fmla="*/ 2214745 w 12192439"/>
              <a:gd name="connsiteY11285" fmla="*/ 499420 h 6839191"/>
              <a:gd name="connsiteX11286" fmla="*/ 2219462 w 12192439"/>
              <a:gd name="connsiteY11286" fmla="*/ 491730 h 6839191"/>
              <a:gd name="connsiteX11287" fmla="*/ 2224289 w 12192439"/>
              <a:gd name="connsiteY11287" fmla="*/ 506976 h 6839191"/>
              <a:gd name="connsiteX11288" fmla="*/ 2219111 w 12192439"/>
              <a:gd name="connsiteY11288" fmla="*/ 514616 h 6839191"/>
              <a:gd name="connsiteX11289" fmla="*/ 2208931 w 12192439"/>
              <a:gd name="connsiteY11289" fmla="*/ 509694 h 6839191"/>
              <a:gd name="connsiteX11290" fmla="*/ 2213034 w 12192439"/>
              <a:gd name="connsiteY11290" fmla="*/ 502336 h 6839191"/>
              <a:gd name="connsiteX11291" fmla="*/ 2224289 w 12192439"/>
              <a:gd name="connsiteY11291" fmla="*/ 506976 h 6839191"/>
              <a:gd name="connsiteX11292" fmla="*/ 2226636 w 12192439"/>
              <a:gd name="connsiteY11292" fmla="*/ 507843 h 6839191"/>
              <a:gd name="connsiteX11293" fmla="*/ 2239032 w 12192439"/>
              <a:gd name="connsiteY11293" fmla="*/ 512231 h 6839191"/>
              <a:gd name="connsiteX11294" fmla="*/ 2232626 w 12192439"/>
              <a:gd name="connsiteY11294" fmla="*/ 520241 h 6839191"/>
              <a:gd name="connsiteX11295" fmla="*/ 2221349 w 12192439"/>
              <a:gd name="connsiteY11295" fmla="*/ 515590 h 6839191"/>
              <a:gd name="connsiteX11296" fmla="*/ 2226636 w 12192439"/>
              <a:gd name="connsiteY11296" fmla="*/ 507843 h 6839191"/>
              <a:gd name="connsiteX11297" fmla="*/ 2230563 w 12192439"/>
              <a:gd name="connsiteY11297" fmla="*/ 522926 h 6839191"/>
              <a:gd name="connsiteX11298" fmla="*/ 2225013 w 12192439"/>
              <a:gd name="connsiteY11298" fmla="*/ 530533 h 6839191"/>
              <a:gd name="connsiteX11299" fmla="*/ 2215052 w 12192439"/>
              <a:gd name="connsiteY11299" fmla="*/ 525733 h 6839191"/>
              <a:gd name="connsiteX11300" fmla="*/ 2219550 w 12192439"/>
              <a:gd name="connsiteY11300" fmla="*/ 518363 h 6839191"/>
              <a:gd name="connsiteX11301" fmla="*/ 2230563 w 12192439"/>
              <a:gd name="connsiteY11301" fmla="*/ 522926 h 6839191"/>
              <a:gd name="connsiteX11302" fmla="*/ 2232823 w 12192439"/>
              <a:gd name="connsiteY11302" fmla="*/ 523784 h 6839191"/>
              <a:gd name="connsiteX11303" fmla="*/ 2245044 w 12192439"/>
              <a:gd name="connsiteY11303" fmla="*/ 528122 h 6839191"/>
              <a:gd name="connsiteX11304" fmla="*/ 2238352 w 12192439"/>
              <a:gd name="connsiteY11304" fmla="*/ 536077 h 6839191"/>
              <a:gd name="connsiteX11305" fmla="*/ 2227163 w 12192439"/>
              <a:gd name="connsiteY11305" fmla="*/ 531501 h 6839191"/>
              <a:gd name="connsiteX11306" fmla="*/ 2232823 w 12192439"/>
              <a:gd name="connsiteY11306" fmla="*/ 523784 h 6839191"/>
              <a:gd name="connsiteX11307" fmla="*/ 2236268 w 12192439"/>
              <a:gd name="connsiteY11307" fmla="*/ 538653 h 6839191"/>
              <a:gd name="connsiteX11308" fmla="*/ 2230300 w 12192439"/>
              <a:gd name="connsiteY11308" fmla="*/ 546466 h 6839191"/>
              <a:gd name="connsiteX11309" fmla="*/ 2220405 w 12192439"/>
              <a:gd name="connsiteY11309" fmla="*/ 541683 h 6839191"/>
              <a:gd name="connsiteX11310" fmla="*/ 2225320 w 12192439"/>
              <a:gd name="connsiteY11310" fmla="*/ 534144 h 6839191"/>
              <a:gd name="connsiteX11311" fmla="*/ 2236268 w 12192439"/>
              <a:gd name="connsiteY11311" fmla="*/ 538653 h 6839191"/>
              <a:gd name="connsiteX11312" fmla="*/ 2238330 w 12192439"/>
              <a:gd name="connsiteY11312" fmla="*/ 539452 h 6839191"/>
              <a:gd name="connsiteX11313" fmla="*/ 2250419 w 12192439"/>
              <a:gd name="connsiteY11313" fmla="*/ 543754 h 6839191"/>
              <a:gd name="connsiteX11314" fmla="*/ 2243223 w 12192439"/>
              <a:gd name="connsiteY11314" fmla="*/ 551916 h 6839191"/>
              <a:gd name="connsiteX11315" fmla="*/ 2232209 w 12192439"/>
              <a:gd name="connsiteY11315" fmla="*/ 547335 h 6839191"/>
              <a:gd name="connsiteX11316" fmla="*/ 2238330 w 12192439"/>
              <a:gd name="connsiteY11316" fmla="*/ 539452 h 6839191"/>
              <a:gd name="connsiteX11317" fmla="*/ 2241139 w 12192439"/>
              <a:gd name="connsiteY11317" fmla="*/ 554386 h 6839191"/>
              <a:gd name="connsiteX11318" fmla="*/ 2234864 w 12192439"/>
              <a:gd name="connsiteY11318" fmla="*/ 562273 h 6839191"/>
              <a:gd name="connsiteX11319" fmla="*/ 2225166 w 12192439"/>
              <a:gd name="connsiteY11319" fmla="*/ 557455 h 6839191"/>
              <a:gd name="connsiteX11320" fmla="*/ 2230388 w 12192439"/>
              <a:gd name="connsiteY11320" fmla="*/ 549862 h 6839191"/>
              <a:gd name="connsiteX11321" fmla="*/ 2241139 w 12192439"/>
              <a:gd name="connsiteY11321" fmla="*/ 554386 h 6839191"/>
              <a:gd name="connsiteX11322" fmla="*/ 2243223 w 12192439"/>
              <a:gd name="connsiteY11322" fmla="*/ 555189 h 6839191"/>
              <a:gd name="connsiteX11323" fmla="*/ 2254983 w 12192439"/>
              <a:gd name="connsiteY11323" fmla="*/ 559465 h 6839191"/>
              <a:gd name="connsiteX11324" fmla="*/ 2247501 w 12192439"/>
              <a:gd name="connsiteY11324" fmla="*/ 567668 h 6839191"/>
              <a:gd name="connsiteX11325" fmla="*/ 2236860 w 12192439"/>
              <a:gd name="connsiteY11325" fmla="*/ 563160 h 6839191"/>
              <a:gd name="connsiteX11326" fmla="*/ 2243223 w 12192439"/>
              <a:gd name="connsiteY11326" fmla="*/ 555189 h 6839191"/>
              <a:gd name="connsiteX11327" fmla="*/ 2245461 w 12192439"/>
              <a:gd name="connsiteY11327" fmla="*/ 570038 h 6839191"/>
              <a:gd name="connsiteX11328" fmla="*/ 2238945 w 12192439"/>
              <a:gd name="connsiteY11328" fmla="*/ 577965 h 6839191"/>
              <a:gd name="connsiteX11329" fmla="*/ 2229576 w 12192439"/>
              <a:gd name="connsiteY11329" fmla="*/ 573268 h 6839191"/>
              <a:gd name="connsiteX11330" fmla="*/ 2235039 w 12192439"/>
              <a:gd name="connsiteY11330" fmla="*/ 565584 h 6839191"/>
              <a:gd name="connsiteX11331" fmla="*/ 2245461 w 12192439"/>
              <a:gd name="connsiteY11331" fmla="*/ 570038 h 6839191"/>
              <a:gd name="connsiteX11332" fmla="*/ 2237145 w 12192439"/>
              <a:gd name="connsiteY11332" fmla="*/ 580282 h 6839191"/>
              <a:gd name="connsiteX11333" fmla="*/ 2231617 w 12192439"/>
              <a:gd name="connsiteY11333" fmla="*/ 587915 h 6839191"/>
              <a:gd name="connsiteX11334" fmla="*/ 2223499 w 12192439"/>
              <a:gd name="connsiteY11334" fmla="*/ 583057 h 6839191"/>
              <a:gd name="connsiteX11335" fmla="*/ 2228018 w 12192439"/>
              <a:gd name="connsiteY11335" fmla="*/ 575674 h 6839191"/>
              <a:gd name="connsiteX11336" fmla="*/ 2237145 w 12192439"/>
              <a:gd name="connsiteY11336" fmla="*/ 580282 h 6839191"/>
              <a:gd name="connsiteX11337" fmla="*/ 2239010 w 12192439"/>
              <a:gd name="connsiteY11337" fmla="*/ 581175 h 6839191"/>
              <a:gd name="connsiteX11338" fmla="*/ 2249278 w 12192439"/>
              <a:gd name="connsiteY11338" fmla="*/ 585609 h 6839191"/>
              <a:gd name="connsiteX11339" fmla="*/ 2242565 w 12192439"/>
              <a:gd name="connsiteY11339" fmla="*/ 593612 h 6839191"/>
              <a:gd name="connsiteX11340" fmla="*/ 2233372 w 12192439"/>
              <a:gd name="connsiteY11340" fmla="*/ 588908 h 6839191"/>
              <a:gd name="connsiteX11341" fmla="*/ 2239010 w 12192439"/>
              <a:gd name="connsiteY11341" fmla="*/ 581175 h 6839191"/>
              <a:gd name="connsiteX11342" fmla="*/ 2251187 w 12192439"/>
              <a:gd name="connsiteY11342" fmla="*/ 586370 h 6839191"/>
              <a:gd name="connsiteX11343" fmla="*/ 2262552 w 12192439"/>
              <a:gd name="connsiteY11343" fmla="*/ 590637 h 6839191"/>
              <a:gd name="connsiteX11344" fmla="*/ 2254632 w 12192439"/>
              <a:gd name="connsiteY11344" fmla="*/ 598959 h 6839191"/>
              <a:gd name="connsiteX11345" fmla="*/ 2244364 w 12192439"/>
              <a:gd name="connsiteY11345" fmla="*/ 594448 h 6839191"/>
              <a:gd name="connsiteX11346" fmla="*/ 2251187 w 12192439"/>
              <a:gd name="connsiteY11346" fmla="*/ 586370 h 6839191"/>
              <a:gd name="connsiteX11347" fmla="*/ 2252657 w 12192439"/>
              <a:gd name="connsiteY11347" fmla="*/ 601131 h 6839191"/>
              <a:gd name="connsiteX11348" fmla="*/ 2245768 w 12192439"/>
              <a:gd name="connsiteY11348" fmla="*/ 609168 h 6839191"/>
              <a:gd name="connsiteX11349" fmla="*/ 2236772 w 12192439"/>
              <a:gd name="connsiteY11349" fmla="*/ 604477 h 6839191"/>
              <a:gd name="connsiteX11350" fmla="*/ 2242587 w 12192439"/>
              <a:gd name="connsiteY11350" fmla="*/ 596664 h 6839191"/>
              <a:gd name="connsiteX11351" fmla="*/ 2252657 w 12192439"/>
              <a:gd name="connsiteY11351" fmla="*/ 601131 h 6839191"/>
              <a:gd name="connsiteX11352" fmla="*/ 2254434 w 12192439"/>
              <a:gd name="connsiteY11352" fmla="*/ 601866 h 6839191"/>
              <a:gd name="connsiteX11353" fmla="*/ 2265755 w 12192439"/>
              <a:gd name="connsiteY11353" fmla="*/ 606158 h 6839191"/>
              <a:gd name="connsiteX11354" fmla="*/ 2257659 w 12192439"/>
              <a:gd name="connsiteY11354" fmla="*/ 614530 h 6839191"/>
              <a:gd name="connsiteX11355" fmla="*/ 2247435 w 12192439"/>
              <a:gd name="connsiteY11355" fmla="*/ 609997 h 6839191"/>
              <a:gd name="connsiteX11356" fmla="*/ 2254434 w 12192439"/>
              <a:gd name="connsiteY11356" fmla="*/ 601866 h 6839191"/>
              <a:gd name="connsiteX11357" fmla="*/ 2257440 w 12192439"/>
              <a:gd name="connsiteY11357" fmla="*/ 617323 h 6839191"/>
              <a:gd name="connsiteX11358" fmla="*/ 2427584 w 12192439"/>
              <a:gd name="connsiteY11358" fmla="*/ 653355 h 6839191"/>
              <a:gd name="connsiteX11359" fmla="*/ 2434100 w 12192439"/>
              <a:gd name="connsiteY11359" fmla="*/ 654166 h 6839191"/>
              <a:gd name="connsiteX11360" fmla="*/ 2820374 w 12192439"/>
              <a:gd name="connsiteY11360" fmla="*/ 686385 h 6839191"/>
              <a:gd name="connsiteX11361" fmla="*/ 3348665 w 12192439"/>
              <a:gd name="connsiteY11361" fmla="*/ 695201 h 6839191"/>
              <a:gd name="connsiteX11362" fmla="*/ 3692770 w 12192439"/>
              <a:gd name="connsiteY11362" fmla="*/ 698182 h 6839191"/>
              <a:gd name="connsiteX11363" fmla="*/ 4362617 w 12192439"/>
              <a:gd name="connsiteY11363" fmla="*/ 725910 h 6839191"/>
              <a:gd name="connsiteX11364" fmla="*/ 4392016 w 12192439"/>
              <a:gd name="connsiteY11364" fmla="*/ 728100 h 6839191"/>
              <a:gd name="connsiteX11365" fmla="*/ 4477341 w 12192439"/>
              <a:gd name="connsiteY11365" fmla="*/ 734624 h 6839191"/>
              <a:gd name="connsiteX11366" fmla="*/ 4865786 w 12192439"/>
              <a:gd name="connsiteY11366" fmla="*/ 799676 h 6839191"/>
              <a:gd name="connsiteX11367" fmla="*/ 4945297 w 12192439"/>
              <a:gd name="connsiteY11367" fmla="*/ 833802 h 6839191"/>
              <a:gd name="connsiteX11368" fmla="*/ 4994902 w 12192439"/>
              <a:gd name="connsiteY11368" fmla="*/ 1021594 h 6839191"/>
              <a:gd name="connsiteX11369" fmla="*/ 4855914 w 12192439"/>
              <a:gd name="connsiteY11369" fmla="*/ 1186567 h 6839191"/>
              <a:gd name="connsiteX11370" fmla="*/ 4595882 w 12192439"/>
              <a:gd name="connsiteY11370" fmla="*/ 1361542 h 6839191"/>
              <a:gd name="connsiteX11371" fmla="*/ 4584429 w 12192439"/>
              <a:gd name="connsiteY11371" fmla="*/ 1368444 h 6839191"/>
              <a:gd name="connsiteX11372" fmla="*/ 3828709 w 12192439"/>
              <a:gd name="connsiteY11372" fmla="*/ 1783430 h 6839191"/>
              <a:gd name="connsiteX11373" fmla="*/ 3486886 w 12192439"/>
              <a:gd name="connsiteY11373" fmla="*/ 1964000 h 6839191"/>
              <a:gd name="connsiteX11374" fmla="*/ 2818728 w 12192439"/>
              <a:gd name="connsiteY11374" fmla="*/ 2341513 h 6839191"/>
              <a:gd name="connsiteX11375" fmla="*/ 2260358 w 12192439"/>
              <a:gd name="connsiteY11375" fmla="*/ 2758876 h 6839191"/>
              <a:gd name="connsiteX11376" fmla="*/ 2208580 w 12192439"/>
              <a:gd name="connsiteY11376" fmla="*/ 2754400 h 6839191"/>
              <a:gd name="connsiteX11377" fmla="*/ 2212090 w 12192439"/>
              <a:gd name="connsiteY11377" fmla="*/ 2750780 h 6839191"/>
              <a:gd name="connsiteX11378" fmla="*/ 2793475 w 12192439"/>
              <a:gd name="connsiteY11378" fmla="*/ 2320649 h 6839191"/>
              <a:gd name="connsiteX11379" fmla="*/ 3455994 w 12192439"/>
              <a:gd name="connsiteY11379" fmla="*/ 1953320 h 6839191"/>
              <a:gd name="connsiteX11380" fmla="*/ 3786694 w 12192439"/>
              <a:gd name="connsiteY11380" fmla="*/ 1780951 h 6839191"/>
              <a:gd name="connsiteX11381" fmla="*/ 4542371 w 12192439"/>
              <a:gd name="connsiteY11381" fmla="*/ 1370802 h 6839191"/>
              <a:gd name="connsiteX11382" fmla="*/ 4550181 w 12192439"/>
              <a:gd name="connsiteY11382" fmla="*/ 1366140 h 6839191"/>
              <a:gd name="connsiteX11383" fmla="*/ 4811661 w 12192439"/>
              <a:gd name="connsiteY11383" fmla="*/ 1192492 h 6839191"/>
              <a:gd name="connsiteX11384" fmla="*/ 4953634 w 12192439"/>
              <a:gd name="connsiteY11384" fmla="*/ 1031158 h 6839191"/>
              <a:gd name="connsiteX11385" fmla="*/ 4911531 w 12192439"/>
              <a:gd name="connsiteY11385" fmla="*/ 840256 h 6839191"/>
              <a:gd name="connsiteX11386" fmla="*/ 4832657 w 12192439"/>
              <a:gd name="connsiteY11386" fmla="*/ 806045 h 6839191"/>
              <a:gd name="connsiteX11387" fmla="*/ 4448533 w 12192439"/>
              <a:gd name="connsiteY11387" fmla="*/ 742619 h 6839191"/>
              <a:gd name="connsiteX11388" fmla="*/ 4367246 w 12192439"/>
              <a:gd name="connsiteY11388" fmla="*/ 736718 h 6839191"/>
              <a:gd name="connsiteX11389" fmla="*/ 4335258 w 12192439"/>
              <a:gd name="connsiteY11389" fmla="*/ 734453 h 6839191"/>
              <a:gd name="connsiteX11390" fmla="*/ 3673880 w 12192439"/>
              <a:gd name="connsiteY11390" fmla="*/ 709297 h 6839191"/>
              <a:gd name="connsiteX11391" fmla="*/ 3341490 w 12192439"/>
              <a:gd name="connsiteY11391" fmla="*/ 707349 h 6839191"/>
              <a:gd name="connsiteX11392" fmla="*/ 2812892 w 12192439"/>
              <a:gd name="connsiteY11392" fmla="*/ 699497 h 6839191"/>
              <a:gd name="connsiteX11393" fmla="*/ 2431950 w 12192439"/>
              <a:gd name="connsiteY11393" fmla="*/ 666865 h 6839191"/>
              <a:gd name="connsiteX11394" fmla="*/ 2424578 w 12192439"/>
              <a:gd name="connsiteY11394" fmla="*/ 665911 h 6839191"/>
              <a:gd name="connsiteX11395" fmla="*/ 2250331 w 12192439"/>
              <a:gd name="connsiteY11395" fmla="*/ 625504 h 6839191"/>
              <a:gd name="connsiteX11396" fmla="*/ 2257440 w 12192439"/>
              <a:gd name="connsiteY11396" fmla="*/ 617323 h 6839191"/>
              <a:gd name="connsiteX11397" fmla="*/ 2820110 w 12192439"/>
              <a:gd name="connsiteY11397" fmla="*/ 2343817 h 6839191"/>
              <a:gd name="connsiteX11398" fmla="*/ 3488158 w 12192439"/>
              <a:gd name="connsiteY11398" fmla="*/ 1966372 h 6839191"/>
              <a:gd name="connsiteX11399" fmla="*/ 3829938 w 12192439"/>
              <a:gd name="connsiteY11399" fmla="*/ 1785817 h 6839191"/>
              <a:gd name="connsiteX11400" fmla="*/ 4585811 w 12192439"/>
              <a:gd name="connsiteY11400" fmla="*/ 1370750 h 6839191"/>
              <a:gd name="connsiteX11401" fmla="*/ 4597264 w 12192439"/>
              <a:gd name="connsiteY11401" fmla="*/ 1363848 h 6839191"/>
              <a:gd name="connsiteX11402" fmla="*/ 4857625 w 12192439"/>
              <a:gd name="connsiteY11402" fmla="*/ 1188640 h 6839191"/>
              <a:gd name="connsiteX11403" fmla="*/ 4997360 w 12192439"/>
              <a:gd name="connsiteY11403" fmla="*/ 1022702 h 6839191"/>
              <a:gd name="connsiteX11404" fmla="*/ 4946657 w 12192439"/>
              <a:gd name="connsiteY11404" fmla="*/ 831485 h 6839191"/>
              <a:gd name="connsiteX11405" fmla="*/ 4866620 w 12192439"/>
              <a:gd name="connsiteY11405" fmla="*/ 797118 h 6839191"/>
              <a:gd name="connsiteX11406" fmla="*/ 4477538 w 12192439"/>
              <a:gd name="connsiteY11406" fmla="*/ 731941 h 6839191"/>
              <a:gd name="connsiteX11407" fmla="*/ 4392214 w 12192439"/>
              <a:gd name="connsiteY11407" fmla="*/ 725416 h 6839191"/>
              <a:gd name="connsiteX11408" fmla="*/ 4362814 w 12192439"/>
              <a:gd name="connsiteY11408" fmla="*/ 723225 h 6839191"/>
              <a:gd name="connsiteX11409" fmla="*/ 3692814 w 12192439"/>
              <a:gd name="connsiteY11409" fmla="*/ 695490 h 6839191"/>
              <a:gd name="connsiteX11410" fmla="*/ 3348687 w 12192439"/>
              <a:gd name="connsiteY11410" fmla="*/ 692509 h 6839191"/>
              <a:gd name="connsiteX11411" fmla="*/ 2820505 w 12192439"/>
              <a:gd name="connsiteY11411" fmla="*/ 683695 h 6839191"/>
              <a:gd name="connsiteX11412" fmla="*/ 2434429 w 12192439"/>
              <a:gd name="connsiteY11412" fmla="*/ 651496 h 6839191"/>
              <a:gd name="connsiteX11413" fmla="*/ 2427935 w 12192439"/>
              <a:gd name="connsiteY11413" fmla="*/ 650685 h 6839191"/>
              <a:gd name="connsiteX11414" fmla="*/ 2259371 w 12192439"/>
              <a:gd name="connsiteY11414" fmla="*/ 615234 h 6839191"/>
              <a:gd name="connsiteX11415" fmla="*/ 2267554 w 12192439"/>
              <a:gd name="connsiteY11415" fmla="*/ 606807 h 6839191"/>
              <a:gd name="connsiteX11416" fmla="*/ 2431006 w 12192439"/>
              <a:gd name="connsiteY11416" fmla="*/ 638227 h 6839191"/>
              <a:gd name="connsiteX11417" fmla="*/ 2436601 w 12192439"/>
              <a:gd name="connsiteY11417" fmla="*/ 638896 h 6839191"/>
              <a:gd name="connsiteX11418" fmla="*/ 2827987 w 12192439"/>
              <a:gd name="connsiteY11418" fmla="*/ 670681 h 6839191"/>
              <a:gd name="connsiteX11419" fmla="*/ 3355312 w 12192439"/>
              <a:gd name="connsiteY11419" fmla="*/ 680420 h 6839191"/>
              <a:gd name="connsiteX11420" fmla="*/ 3711704 w 12192439"/>
              <a:gd name="connsiteY11420" fmla="*/ 684476 h 6839191"/>
              <a:gd name="connsiteX11421" fmla="*/ 4390173 w 12192439"/>
              <a:gd name="connsiteY11421" fmla="*/ 714778 h 6839191"/>
              <a:gd name="connsiteX11422" fmla="*/ 4416457 w 12192439"/>
              <a:gd name="connsiteY11422" fmla="*/ 716831 h 6839191"/>
              <a:gd name="connsiteX11423" fmla="*/ 4506345 w 12192439"/>
              <a:gd name="connsiteY11423" fmla="*/ 724043 h 6839191"/>
              <a:gd name="connsiteX11424" fmla="*/ 4899727 w 12192439"/>
              <a:gd name="connsiteY11424" fmla="*/ 790843 h 6839191"/>
              <a:gd name="connsiteX11425" fmla="*/ 4980422 w 12192439"/>
              <a:gd name="connsiteY11425" fmla="*/ 825127 h 6839191"/>
              <a:gd name="connsiteX11426" fmla="*/ 5038519 w 12192439"/>
              <a:gd name="connsiteY11426" fmla="*/ 1013202 h 6839191"/>
              <a:gd name="connsiteX11427" fmla="*/ 4901812 w 12192439"/>
              <a:gd name="connsiteY11427" fmla="*/ 1182659 h 6839191"/>
              <a:gd name="connsiteX11428" fmla="*/ 4642285 w 12192439"/>
              <a:gd name="connsiteY11428" fmla="*/ 1359521 h 6839191"/>
              <a:gd name="connsiteX11429" fmla="*/ 4627826 w 12192439"/>
              <a:gd name="connsiteY11429" fmla="*/ 1368319 h 6839191"/>
              <a:gd name="connsiteX11430" fmla="*/ 3871799 w 12192439"/>
              <a:gd name="connsiteY11430" fmla="*/ 1788189 h 6839191"/>
              <a:gd name="connsiteX11431" fmla="*/ 3518984 w 12192439"/>
              <a:gd name="connsiteY11431" fmla="*/ 1976978 h 6839191"/>
              <a:gd name="connsiteX11432" fmla="*/ 2845297 w 12192439"/>
              <a:gd name="connsiteY11432" fmla="*/ 2364616 h 6839191"/>
              <a:gd name="connsiteX11433" fmla="*/ 2315866 w 12192439"/>
              <a:gd name="connsiteY11433" fmla="*/ 2762715 h 6839191"/>
              <a:gd name="connsiteX11434" fmla="*/ 2263846 w 12192439"/>
              <a:gd name="connsiteY11434" fmla="*/ 2759139 h 6839191"/>
              <a:gd name="connsiteX11435" fmla="*/ 2820110 w 12192439"/>
              <a:gd name="connsiteY11435" fmla="*/ 2343817 h 6839191"/>
              <a:gd name="connsiteX11436" fmla="*/ 2314220 w 12192439"/>
              <a:gd name="connsiteY11436" fmla="*/ 2764361 h 6839191"/>
              <a:gd name="connsiteX11437" fmla="*/ 2273127 w 12192439"/>
              <a:gd name="connsiteY11437" fmla="*/ 2807232 h 6839191"/>
              <a:gd name="connsiteX11438" fmla="*/ 2222819 w 12192439"/>
              <a:gd name="connsiteY11438" fmla="*/ 2802295 h 6839191"/>
              <a:gd name="connsiteX11439" fmla="*/ 2237343 w 12192439"/>
              <a:gd name="connsiteY11439" fmla="*/ 2786871 h 6839191"/>
              <a:gd name="connsiteX11440" fmla="*/ 2262267 w 12192439"/>
              <a:gd name="connsiteY11440" fmla="*/ 2760763 h 6839191"/>
              <a:gd name="connsiteX11441" fmla="*/ 2314220 w 12192439"/>
              <a:gd name="connsiteY11441" fmla="*/ 2764361 h 6839191"/>
              <a:gd name="connsiteX11442" fmla="*/ 2317950 w 12192439"/>
              <a:gd name="connsiteY11442" fmla="*/ 2764559 h 6839191"/>
              <a:gd name="connsiteX11443" fmla="*/ 2370408 w 12192439"/>
              <a:gd name="connsiteY11443" fmla="*/ 2767323 h 6839191"/>
              <a:gd name="connsiteX11444" fmla="*/ 2326945 w 12192439"/>
              <a:gd name="connsiteY11444" fmla="*/ 2811510 h 6839191"/>
              <a:gd name="connsiteX11445" fmla="*/ 2276615 w 12192439"/>
              <a:gd name="connsiteY11445" fmla="*/ 2807539 h 6839191"/>
              <a:gd name="connsiteX11446" fmla="*/ 2317950 w 12192439"/>
              <a:gd name="connsiteY11446" fmla="*/ 2764559 h 6839191"/>
              <a:gd name="connsiteX11447" fmla="*/ 2325322 w 12192439"/>
              <a:gd name="connsiteY11447" fmla="*/ 2813221 h 6839191"/>
              <a:gd name="connsiteX11448" fmla="*/ 2287256 w 12192439"/>
              <a:gd name="connsiteY11448" fmla="*/ 2855324 h 6839191"/>
              <a:gd name="connsiteX11449" fmla="*/ 2238133 w 12192439"/>
              <a:gd name="connsiteY11449" fmla="*/ 2849839 h 6839191"/>
              <a:gd name="connsiteX11450" fmla="*/ 2243069 w 12192439"/>
              <a:gd name="connsiteY11450" fmla="*/ 2844442 h 6839191"/>
              <a:gd name="connsiteX11451" fmla="*/ 2262574 w 12192439"/>
              <a:gd name="connsiteY11451" fmla="*/ 2822963 h 6839191"/>
              <a:gd name="connsiteX11452" fmla="*/ 2275079 w 12192439"/>
              <a:gd name="connsiteY11452" fmla="*/ 2809250 h 6839191"/>
              <a:gd name="connsiteX11453" fmla="*/ 2325322 w 12192439"/>
              <a:gd name="connsiteY11453" fmla="*/ 2813221 h 6839191"/>
              <a:gd name="connsiteX11454" fmla="*/ 2329052 w 12192439"/>
              <a:gd name="connsiteY11454" fmla="*/ 2813484 h 6839191"/>
              <a:gd name="connsiteX11455" fmla="*/ 2379799 w 12192439"/>
              <a:gd name="connsiteY11455" fmla="*/ 2816622 h 6839191"/>
              <a:gd name="connsiteX11456" fmla="*/ 2339429 w 12192439"/>
              <a:gd name="connsiteY11456" fmla="*/ 2860085 h 6839191"/>
              <a:gd name="connsiteX11457" fmla="*/ 2290788 w 12192439"/>
              <a:gd name="connsiteY11457" fmla="*/ 2855653 h 6839191"/>
              <a:gd name="connsiteX11458" fmla="*/ 2329052 w 12192439"/>
              <a:gd name="connsiteY11458" fmla="*/ 2813484 h 6839191"/>
              <a:gd name="connsiteX11459" fmla="*/ 2313080 w 12192439"/>
              <a:gd name="connsiteY11459" fmla="*/ 2895123 h 6839191"/>
              <a:gd name="connsiteX11460" fmla="*/ 2341557 w 12192439"/>
              <a:gd name="connsiteY11460" fmla="*/ 2862169 h 6839191"/>
              <a:gd name="connsiteX11461" fmla="*/ 2390681 w 12192439"/>
              <a:gd name="connsiteY11461" fmla="*/ 2865701 h 6839191"/>
              <a:gd name="connsiteX11462" fmla="*/ 2353251 w 12192439"/>
              <a:gd name="connsiteY11462" fmla="*/ 2908330 h 6839191"/>
              <a:gd name="connsiteX11463" fmla="*/ 2305993 w 12192439"/>
              <a:gd name="connsiteY11463" fmla="*/ 2903570 h 6839191"/>
              <a:gd name="connsiteX11464" fmla="*/ 2313080 w 12192439"/>
              <a:gd name="connsiteY11464" fmla="*/ 2895123 h 6839191"/>
              <a:gd name="connsiteX11465" fmla="*/ 2351672 w 12192439"/>
              <a:gd name="connsiteY11465" fmla="*/ 2910217 h 6839191"/>
              <a:gd name="connsiteX11466" fmla="*/ 2335919 w 12192439"/>
              <a:gd name="connsiteY11466" fmla="*/ 2929283 h 6839191"/>
              <a:gd name="connsiteX11467" fmla="*/ 2321307 w 12192439"/>
              <a:gd name="connsiteY11467" fmla="*/ 2947274 h 6839191"/>
              <a:gd name="connsiteX11468" fmla="*/ 2318433 w 12192439"/>
              <a:gd name="connsiteY11468" fmla="*/ 2950762 h 6839191"/>
              <a:gd name="connsiteX11469" fmla="*/ 2271701 w 12192439"/>
              <a:gd name="connsiteY11469" fmla="*/ 2944334 h 6839191"/>
              <a:gd name="connsiteX11470" fmla="*/ 2296581 w 12192439"/>
              <a:gd name="connsiteY11470" fmla="*/ 2914693 h 6839191"/>
              <a:gd name="connsiteX11471" fmla="*/ 2304435 w 12192439"/>
              <a:gd name="connsiteY11471" fmla="*/ 2905413 h 6839191"/>
              <a:gd name="connsiteX11472" fmla="*/ 2351672 w 12192439"/>
              <a:gd name="connsiteY11472" fmla="*/ 2910217 h 6839191"/>
              <a:gd name="connsiteX11473" fmla="*/ 2323676 w 12192439"/>
              <a:gd name="connsiteY11473" fmla="*/ 2949205 h 6839191"/>
              <a:gd name="connsiteX11474" fmla="*/ 2338310 w 12192439"/>
              <a:gd name="connsiteY11474" fmla="*/ 2931214 h 6839191"/>
              <a:gd name="connsiteX11475" fmla="*/ 2355401 w 12192439"/>
              <a:gd name="connsiteY11475" fmla="*/ 2910568 h 6839191"/>
              <a:gd name="connsiteX11476" fmla="*/ 2403055 w 12192439"/>
              <a:gd name="connsiteY11476" fmla="*/ 2914452 h 6839191"/>
              <a:gd name="connsiteX11477" fmla="*/ 2368105 w 12192439"/>
              <a:gd name="connsiteY11477" fmla="*/ 2956423 h 6839191"/>
              <a:gd name="connsiteX11478" fmla="*/ 2322031 w 12192439"/>
              <a:gd name="connsiteY11478" fmla="*/ 2951223 h 6839191"/>
              <a:gd name="connsiteX11479" fmla="*/ 2323676 w 12192439"/>
              <a:gd name="connsiteY11479" fmla="*/ 2949205 h 6839191"/>
              <a:gd name="connsiteX11480" fmla="*/ 2366569 w 12192439"/>
              <a:gd name="connsiteY11480" fmla="*/ 2958397 h 6839191"/>
              <a:gd name="connsiteX11481" fmla="*/ 2361062 w 12192439"/>
              <a:gd name="connsiteY11481" fmla="*/ 2965352 h 6839191"/>
              <a:gd name="connsiteX11482" fmla="*/ 2348556 w 12192439"/>
              <a:gd name="connsiteY11482" fmla="*/ 2981259 h 6839191"/>
              <a:gd name="connsiteX11483" fmla="*/ 2335283 w 12192439"/>
              <a:gd name="connsiteY11483" fmla="*/ 2998175 h 6839191"/>
              <a:gd name="connsiteX11484" fmla="*/ 2289823 w 12192439"/>
              <a:gd name="connsiteY11484" fmla="*/ 2991329 h 6839191"/>
              <a:gd name="connsiteX11485" fmla="*/ 2320473 w 12192439"/>
              <a:gd name="connsiteY11485" fmla="*/ 2953154 h 6839191"/>
              <a:gd name="connsiteX11486" fmla="*/ 2366569 w 12192439"/>
              <a:gd name="connsiteY11486" fmla="*/ 2958397 h 6839191"/>
              <a:gd name="connsiteX11487" fmla="*/ 2351057 w 12192439"/>
              <a:gd name="connsiteY11487" fmla="*/ 2983211 h 6839191"/>
              <a:gd name="connsiteX11488" fmla="*/ 2363563 w 12192439"/>
              <a:gd name="connsiteY11488" fmla="*/ 2967305 h 6839191"/>
              <a:gd name="connsiteX11489" fmla="*/ 2370343 w 12192439"/>
              <a:gd name="connsiteY11489" fmla="*/ 2958770 h 6839191"/>
              <a:gd name="connsiteX11490" fmla="*/ 2416592 w 12192439"/>
              <a:gd name="connsiteY11490" fmla="*/ 2963027 h 6839191"/>
              <a:gd name="connsiteX11491" fmla="*/ 2386205 w 12192439"/>
              <a:gd name="connsiteY11491" fmla="*/ 3001422 h 6839191"/>
              <a:gd name="connsiteX11492" fmla="*/ 2384033 w 12192439"/>
              <a:gd name="connsiteY11492" fmla="*/ 3004296 h 6839191"/>
              <a:gd name="connsiteX11493" fmla="*/ 2338903 w 12192439"/>
              <a:gd name="connsiteY11493" fmla="*/ 2998657 h 6839191"/>
              <a:gd name="connsiteX11494" fmla="*/ 2351057 w 12192439"/>
              <a:gd name="connsiteY11494" fmla="*/ 2983211 h 6839191"/>
              <a:gd name="connsiteX11495" fmla="*/ 2382475 w 12192439"/>
              <a:gd name="connsiteY11495" fmla="*/ 3006336 h 6839191"/>
              <a:gd name="connsiteX11496" fmla="*/ 2376091 w 12192439"/>
              <a:gd name="connsiteY11496" fmla="*/ 3014695 h 6839191"/>
              <a:gd name="connsiteX11497" fmla="*/ 2352900 w 12192439"/>
              <a:gd name="connsiteY11497" fmla="*/ 3045367 h 6839191"/>
              <a:gd name="connsiteX11498" fmla="*/ 2308779 w 12192439"/>
              <a:gd name="connsiteY11498" fmla="*/ 3038149 h 6839191"/>
              <a:gd name="connsiteX11499" fmla="*/ 2337345 w 12192439"/>
              <a:gd name="connsiteY11499" fmla="*/ 3000676 h 6839191"/>
              <a:gd name="connsiteX11500" fmla="*/ 2382475 w 12192439"/>
              <a:gd name="connsiteY11500" fmla="*/ 3006336 h 6839191"/>
              <a:gd name="connsiteX11501" fmla="*/ 2351343 w 12192439"/>
              <a:gd name="connsiteY11501" fmla="*/ 3047473 h 6839191"/>
              <a:gd name="connsiteX11502" fmla="*/ 2324949 w 12192439"/>
              <a:gd name="connsiteY11502" fmla="*/ 3084157 h 6839191"/>
              <a:gd name="connsiteX11503" fmla="*/ 2282758 w 12192439"/>
              <a:gd name="connsiteY11503" fmla="*/ 3075403 h 6839191"/>
              <a:gd name="connsiteX11504" fmla="*/ 2307243 w 12192439"/>
              <a:gd name="connsiteY11504" fmla="*/ 3040211 h 6839191"/>
              <a:gd name="connsiteX11505" fmla="*/ 2351343 w 12192439"/>
              <a:gd name="connsiteY11505" fmla="*/ 3047473 h 6839191"/>
              <a:gd name="connsiteX11506" fmla="*/ 2355007 w 12192439"/>
              <a:gd name="connsiteY11506" fmla="*/ 3048022 h 6839191"/>
              <a:gd name="connsiteX11507" fmla="*/ 2399106 w 12192439"/>
              <a:gd name="connsiteY11507" fmla="*/ 3054077 h 6839191"/>
              <a:gd name="connsiteX11508" fmla="*/ 2371286 w 12192439"/>
              <a:gd name="connsiteY11508" fmla="*/ 3092428 h 6839191"/>
              <a:gd name="connsiteX11509" fmla="*/ 2328459 w 12192439"/>
              <a:gd name="connsiteY11509" fmla="*/ 3084837 h 6839191"/>
              <a:gd name="connsiteX11510" fmla="*/ 2355007 w 12192439"/>
              <a:gd name="connsiteY11510" fmla="*/ 3048022 h 6839191"/>
              <a:gd name="connsiteX11511" fmla="*/ 2402945 w 12192439"/>
              <a:gd name="connsiteY11511" fmla="*/ 3054560 h 6839191"/>
              <a:gd name="connsiteX11512" fmla="*/ 2446715 w 12192439"/>
              <a:gd name="connsiteY11512" fmla="*/ 3059496 h 6839191"/>
              <a:gd name="connsiteX11513" fmla="*/ 2436491 w 12192439"/>
              <a:gd name="connsiteY11513" fmla="*/ 3073560 h 6839191"/>
              <a:gd name="connsiteX11514" fmla="*/ 2432125 w 12192439"/>
              <a:gd name="connsiteY11514" fmla="*/ 3079659 h 6839191"/>
              <a:gd name="connsiteX11515" fmla="*/ 2418018 w 12192439"/>
              <a:gd name="connsiteY11515" fmla="*/ 3099449 h 6839191"/>
              <a:gd name="connsiteX11516" fmla="*/ 2374972 w 12192439"/>
              <a:gd name="connsiteY11516" fmla="*/ 3093043 h 6839191"/>
              <a:gd name="connsiteX11517" fmla="*/ 2402945 w 12192439"/>
              <a:gd name="connsiteY11517" fmla="*/ 3054560 h 6839191"/>
              <a:gd name="connsiteX11518" fmla="*/ 2416438 w 12192439"/>
              <a:gd name="connsiteY11518" fmla="*/ 3101643 h 6839191"/>
              <a:gd name="connsiteX11519" fmla="*/ 2390352 w 12192439"/>
              <a:gd name="connsiteY11519" fmla="*/ 3139380 h 6839191"/>
              <a:gd name="connsiteX11520" fmla="*/ 2348798 w 12192439"/>
              <a:gd name="connsiteY11520" fmla="*/ 3131459 h 6839191"/>
              <a:gd name="connsiteX11521" fmla="*/ 2373436 w 12192439"/>
              <a:gd name="connsiteY11521" fmla="*/ 3095215 h 6839191"/>
              <a:gd name="connsiteX11522" fmla="*/ 2416438 w 12192439"/>
              <a:gd name="connsiteY11522" fmla="*/ 3101643 h 6839191"/>
              <a:gd name="connsiteX11523" fmla="*/ 2420300 w 12192439"/>
              <a:gd name="connsiteY11523" fmla="*/ 3102191 h 6839191"/>
              <a:gd name="connsiteX11524" fmla="*/ 2463148 w 12192439"/>
              <a:gd name="connsiteY11524" fmla="*/ 3107479 h 6839191"/>
              <a:gd name="connsiteX11525" fmla="*/ 2461634 w 12192439"/>
              <a:gd name="connsiteY11525" fmla="*/ 3109607 h 6839191"/>
              <a:gd name="connsiteX11526" fmla="*/ 2460669 w 12192439"/>
              <a:gd name="connsiteY11526" fmla="*/ 3110989 h 6839191"/>
              <a:gd name="connsiteX11527" fmla="*/ 2436009 w 12192439"/>
              <a:gd name="connsiteY11527" fmla="*/ 3146773 h 6839191"/>
              <a:gd name="connsiteX11528" fmla="*/ 2394081 w 12192439"/>
              <a:gd name="connsiteY11528" fmla="*/ 3140016 h 6839191"/>
              <a:gd name="connsiteX11529" fmla="*/ 2420300 w 12192439"/>
              <a:gd name="connsiteY11529" fmla="*/ 3102191 h 6839191"/>
              <a:gd name="connsiteX11530" fmla="*/ 2434451 w 12192439"/>
              <a:gd name="connsiteY11530" fmla="*/ 3149077 h 6839191"/>
              <a:gd name="connsiteX11531" fmla="*/ 2410076 w 12192439"/>
              <a:gd name="connsiteY11531" fmla="*/ 3186177 h 6839191"/>
              <a:gd name="connsiteX11532" fmla="*/ 2369750 w 12192439"/>
              <a:gd name="connsiteY11532" fmla="*/ 3177972 h 6839191"/>
              <a:gd name="connsiteX11533" fmla="*/ 2392568 w 12192439"/>
              <a:gd name="connsiteY11533" fmla="*/ 3142298 h 6839191"/>
              <a:gd name="connsiteX11534" fmla="*/ 2434451 w 12192439"/>
              <a:gd name="connsiteY11534" fmla="*/ 3149077 h 6839191"/>
              <a:gd name="connsiteX11535" fmla="*/ 2438356 w 12192439"/>
              <a:gd name="connsiteY11535" fmla="*/ 3149625 h 6839191"/>
              <a:gd name="connsiteX11536" fmla="*/ 2480283 w 12192439"/>
              <a:gd name="connsiteY11536" fmla="*/ 3155286 h 6839191"/>
              <a:gd name="connsiteX11537" fmla="*/ 2454636 w 12192439"/>
              <a:gd name="connsiteY11537" fmla="*/ 3193966 h 6839191"/>
              <a:gd name="connsiteX11538" fmla="*/ 2413849 w 12192439"/>
              <a:gd name="connsiteY11538" fmla="*/ 3186902 h 6839191"/>
              <a:gd name="connsiteX11539" fmla="*/ 2438356 w 12192439"/>
              <a:gd name="connsiteY11539" fmla="*/ 3149625 h 6839191"/>
              <a:gd name="connsiteX11540" fmla="*/ 2453100 w 12192439"/>
              <a:gd name="connsiteY11540" fmla="*/ 3196336 h 6839191"/>
              <a:gd name="connsiteX11541" fmla="*/ 2430414 w 12192439"/>
              <a:gd name="connsiteY11541" fmla="*/ 3232909 h 6839191"/>
              <a:gd name="connsiteX11542" fmla="*/ 2391273 w 12192439"/>
              <a:gd name="connsiteY11542" fmla="*/ 3224419 h 6839191"/>
              <a:gd name="connsiteX11543" fmla="*/ 2412358 w 12192439"/>
              <a:gd name="connsiteY11543" fmla="*/ 3189249 h 6839191"/>
              <a:gd name="connsiteX11544" fmla="*/ 2453100 w 12192439"/>
              <a:gd name="connsiteY11544" fmla="*/ 3196336 h 6839191"/>
              <a:gd name="connsiteX11545" fmla="*/ 2457027 w 12192439"/>
              <a:gd name="connsiteY11545" fmla="*/ 3196972 h 6839191"/>
              <a:gd name="connsiteX11546" fmla="*/ 2498077 w 12192439"/>
              <a:gd name="connsiteY11546" fmla="*/ 3202939 h 6839191"/>
              <a:gd name="connsiteX11547" fmla="*/ 2473943 w 12192439"/>
              <a:gd name="connsiteY11547" fmla="*/ 3241049 h 6839191"/>
              <a:gd name="connsiteX11548" fmla="*/ 2434210 w 12192439"/>
              <a:gd name="connsiteY11548" fmla="*/ 3233677 h 6839191"/>
              <a:gd name="connsiteX11549" fmla="*/ 2457027 w 12192439"/>
              <a:gd name="connsiteY11549" fmla="*/ 3196972 h 6839191"/>
              <a:gd name="connsiteX11550" fmla="*/ 2472429 w 12192439"/>
              <a:gd name="connsiteY11550" fmla="*/ 3243528 h 6839191"/>
              <a:gd name="connsiteX11551" fmla="*/ 2451301 w 12192439"/>
              <a:gd name="connsiteY11551" fmla="*/ 3279554 h 6839191"/>
              <a:gd name="connsiteX11552" fmla="*/ 2413345 w 12192439"/>
              <a:gd name="connsiteY11552" fmla="*/ 3270822 h 6839191"/>
              <a:gd name="connsiteX11553" fmla="*/ 2432740 w 12192439"/>
              <a:gd name="connsiteY11553" fmla="*/ 3236135 h 6839191"/>
              <a:gd name="connsiteX11554" fmla="*/ 2472429 w 12192439"/>
              <a:gd name="connsiteY11554" fmla="*/ 3243528 h 6839191"/>
              <a:gd name="connsiteX11555" fmla="*/ 2476466 w 12192439"/>
              <a:gd name="connsiteY11555" fmla="*/ 3244209 h 6839191"/>
              <a:gd name="connsiteX11556" fmla="*/ 2516418 w 12192439"/>
              <a:gd name="connsiteY11556" fmla="*/ 3250483 h 6839191"/>
              <a:gd name="connsiteX11557" fmla="*/ 2493820 w 12192439"/>
              <a:gd name="connsiteY11557" fmla="*/ 3288022 h 6839191"/>
              <a:gd name="connsiteX11558" fmla="*/ 2455206 w 12192439"/>
              <a:gd name="connsiteY11558" fmla="*/ 3280387 h 6839191"/>
              <a:gd name="connsiteX11559" fmla="*/ 2476466 w 12192439"/>
              <a:gd name="connsiteY11559" fmla="*/ 3244209 h 6839191"/>
              <a:gd name="connsiteX11560" fmla="*/ 2492328 w 12192439"/>
              <a:gd name="connsiteY11560" fmla="*/ 3290589 h 6839191"/>
              <a:gd name="connsiteX11561" fmla="*/ 2472692 w 12192439"/>
              <a:gd name="connsiteY11561" fmla="*/ 3326154 h 6839191"/>
              <a:gd name="connsiteX11562" fmla="*/ 2435767 w 12192439"/>
              <a:gd name="connsiteY11562" fmla="*/ 3317159 h 6839191"/>
              <a:gd name="connsiteX11563" fmla="*/ 2453758 w 12192439"/>
              <a:gd name="connsiteY11563" fmla="*/ 3282932 h 6839191"/>
              <a:gd name="connsiteX11564" fmla="*/ 2492328 w 12192439"/>
              <a:gd name="connsiteY11564" fmla="*/ 3290589 h 6839191"/>
              <a:gd name="connsiteX11565" fmla="*/ 2496344 w 12192439"/>
              <a:gd name="connsiteY11565" fmla="*/ 3291335 h 6839191"/>
              <a:gd name="connsiteX11566" fmla="*/ 2535330 w 12192439"/>
              <a:gd name="connsiteY11566" fmla="*/ 3297895 h 6839191"/>
              <a:gd name="connsiteX11567" fmla="*/ 2514180 w 12192439"/>
              <a:gd name="connsiteY11567" fmla="*/ 3334930 h 6839191"/>
              <a:gd name="connsiteX11568" fmla="*/ 2476576 w 12192439"/>
              <a:gd name="connsiteY11568" fmla="*/ 3327032 h 6839191"/>
              <a:gd name="connsiteX11569" fmla="*/ 2496344 w 12192439"/>
              <a:gd name="connsiteY11569" fmla="*/ 3291335 h 6839191"/>
              <a:gd name="connsiteX11570" fmla="*/ 2512733 w 12192439"/>
              <a:gd name="connsiteY11570" fmla="*/ 3337585 h 6839191"/>
              <a:gd name="connsiteX11571" fmla="*/ 2494566 w 12192439"/>
              <a:gd name="connsiteY11571" fmla="*/ 3372666 h 6839191"/>
              <a:gd name="connsiteX11572" fmla="*/ 2458695 w 12192439"/>
              <a:gd name="connsiteY11572" fmla="*/ 3363474 h 6839191"/>
              <a:gd name="connsiteX11573" fmla="*/ 2475193 w 12192439"/>
              <a:gd name="connsiteY11573" fmla="*/ 3329686 h 6839191"/>
              <a:gd name="connsiteX11574" fmla="*/ 2512733 w 12192439"/>
              <a:gd name="connsiteY11574" fmla="*/ 3337585 h 6839191"/>
              <a:gd name="connsiteX11575" fmla="*/ 2516769 w 12192439"/>
              <a:gd name="connsiteY11575" fmla="*/ 3338374 h 6839191"/>
              <a:gd name="connsiteX11576" fmla="*/ 2554879 w 12192439"/>
              <a:gd name="connsiteY11576" fmla="*/ 3345198 h 6839191"/>
              <a:gd name="connsiteX11577" fmla="*/ 2535177 w 12192439"/>
              <a:gd name="connsiteY11577" fmla="*/ 3381772 h 6839191"/>
              <a:gd name="connsiteX11578" fmla="*/ 2498494 w 12192439"/>
              <a:gd name="connsiteY11578" fmla="*/ 3373610 h 6839191"/>
              <a:gd name="connsiteX11579" fmla="*/ 2516769 w 12192439"/>
              <a:gd name="connsiteY11579" fmla="*/ 3338374 h 6839191"/>
              <a:gd name="connsiteX11580" fmla="*/ 2533839 w 12192439"/>
              <a:gd name="connsiteY11580" fmla="*/ 3384382 h 6839191"/>
              <a:gd name="connsiteX11581" fmla="*/ 2516989 w 12192439"/>
              <a:gd name="connsiteY11581" fmla="*/ 3419223 h 6839191"/>
              <a:gd name="connsiteX11582" fmla="*/ 2482061 w 12192439"/>
              <a:gd name="connsiteY11582" fmla="*/ 3409767 h 6839191"/>
              <a:gd name="connsiteX11583" fmla="*/ 2497221 w 12192439"/>
              <a:gd name="connsiteY11583" fmla="*/ 3376243 h 6839191"/>
              <a:gd name="connsiteX11584" fmla="*/ 2533839 w 12192439"/>
              <a:gd name="connsiteY11584" fmla="*/ 3384382 h 6839191"/>
              <a:gd name="connsiteX11585" fmla="*/ 2537941 w 12192439"/>
              <a:gd name="connsiteY11585" fmla="*/ 3385194 h 6839191"/>
              <a:gd name="connsiteX11586" fmla="*/ 2574910 w 12192439"/>
              <a:gd name="connsiteY11586" fmla="*/ 3392237 h 6839191"/>
              <a:gd name="connsiteX11587" fmla="*/ 2556371 w 12192439"/>
              <a:gd name="connsiteY11587" fmla="*/ 3428504 h 6839191"/>
              <a:gd name="connsiteX11588" fmla="*/ 2520982 w 12192439"/>
              <a:gd name="connsiteY11588" fmla="*/ 3420210 h 6839191"/>
              <a:gd name="connsiteX11589" fmla="*/ 2537941 w 12192439"/>
              <a:gd name="connsiteY11589" fmla="*/ 3385194 h 6839191"/>
              <a:gd name="connsiteX11590" fmla="*/ 2555076 w 12192439"/>
              <a:gd name="connsiteY11590" fmla="*/ 3431180 h 6839191"/>
              <a:gd name="connsiteX11591" fmla="*/ 2539499 w 12192439"/>
              <a:gd name="connsiteY11591" fmla="*/ 3465604 h 6839191"/>
              <a:gd name="connsiteX11592" fmla="*/ 2505865 w 12192439"/>
              <a:gd name="connsiteY11592" fmla="*/ 3456082 h 6839191"/>
              <a:gd name="connsiteX11593" fmla="*/ 2519731 w 12192439"/>
              <a:gd name="connsiteY11593" fmla="*/ 3422953 h 6839191"/>
              <a:gd name="connsiteX11594" fmla="*/ 2555076 w 12192439"/>
              <a:gd name="connsiteY11594" fmla="*/ 3431180 h 6839191"/>
              <a:gd name="connsiteX11595" fmla="*/ 2559223 w 12192439"/>
              <a:gd name="connsiteY11595" fmla="*/ 3432080 h 6839191"/>
              <a:gd name="connsiteX11596" fmla="*/ 2595424 w 12192439"/>
              <a:gd name="connsiteY11596" fmla="*/ 3439364 h 6839191"/>
              <a:gd name="connsiteX11597" fmla="*/ 2578223 w 12192439"/>
              <a:gd name="connsiteY11597" fmla="*/ 3475235 h 6839191"/>
              <a:gd name="connsiteX11598" fmla="*/ 2543514 w 12192439"/>
              <a:gd name="connsiteY11598" fmla="*/ 3466679 h 6839191"/>
              <a:gd name="connsiteX11599" fmla="*/ 2559223 w 12192439"/>
              <a:gd name="connsiteY11599" fmla="*/ 3432080 h 6839191"/>
              <a:gd name="connsiteX11600" fmla="*/ 2576973 w 12192439"/>
              <a:gd name="connsiteY11600" fmla="*/ 3478000 h 6839191"/>
              <a:gd name="connsiteX11601" fmla="*/ 2562690 w 12192439"/>
              <a:gd name="connsiteY11601" fmla="*/ 3512051 h 6839191"/>
              <a:gd name="connsiteX11602" fmla="*/ 2529670 w 12192439"/>
              <a:gd name="connsiteY11602" fmla="*/ 3502287 h 6839191"/>
              <a:gd name="connsiteX11603" fmla="*/ 2542351 w 12192439"/>
              <a:gd name="connsiteY11603" fmla="*/ 3469487 h 6839191"/>
              <a:gd name="connsiteX11604" fmla="*/ 2576973 w 12192439"/>
              <a:gd name="connsiteY11604" fmla="*/ 3478000 h 6839191"/>
              <a:gd name="connsiteX11605" fmla="*/ 2561549 w 12192439"/>
              <a:gd name="connsiteY11605" fmla="*/ 3514991 h 6839191"/>
              <a:gd name="connsiteX11606" fmla="*/ 2550184 w 12192439"/>
              <a:gd name="connsiteY11606" fmla="*/ 3547154 h 6839191"/>
              <a:gd name="connsiteX11607" fmla="*/ 2518985 w 12192439"/>
              <a:gd name="connsiteY11607" fmla="*/ 3536338 h 6839191"/>
              <a:gd name="connsiteX11608" fmla="*/ 2528595 w 12192439"/>
              <a:gd name="connsiteY11608" fmla="*/ 3505271 h 6839191"/>
              <a:gd name="connsiteX11609" fmla="*/ 2561549 w 12192439"/>
              <a:gd name="connsiteY11609" fmla="*/ 3514991 h 6839191"/>
              <a:gd name="connsiteX11610" fmla="*/ 2565652 w 12192439"/>
              <a:gd name="connsiteY11610" fmla="*/ 3516109 h 6839191"/>
              <a:gd name="connsiteX11611" fmla="*/ 2599241 w 12192439"/>
              <a:gd name="connsiteY11611" fmla="*/ 3524776 h 6839191"/>
              <a:gd name="connsiteX11612" fmla="*/ 2586187 w 12192439"/>
              <a:gd name="connsiteY11612" fmla="*/ 3558256 h 6839191"/>
              <a:gd name="connsiteX11613" fmla="*/ 2554221 w 12192439"/>
              <a:gd name="connsiteY11613" fmla="*/ 3548449 h 6839191"/>
              <a:gd name="connsiteX11614" fmla="*/ 2565652 w 12192439"/>
              <a:gd name="connsiteY11614" fmla="*/ 3516109 h 6839191"/>
              <a:gd name="connsiteX11615" fmla="*/ 2585024 w 12192439"/>
              <a:gd name="connsiteY11615" fmla="*/ 3561481 h 6839191"/>
              <a:gd name="connsiteX11616" fmla="*/ 2581514 w 12192439"/>
              <a:gd name="connsiteY11616" fmla="*/ 3571639 h 6839191"/>
              <a:gd name="connsiteX11617" fmla="*/ 2574735 w 12192439"/>
              <a:gd name="connsiteY11617" fmla="*/ 3593360 h 6839191"/>
              <a:gd name="connsiteX11618" fmla="*/ 2544611 w 12192439"/>
              <a:gd name="connsiteY11618" fmla="*/ 3582478 h 6839191"/>
              <a:gd name="connsiteX11619" fmla="*/ 2553168 w 12192439"/>
              <a:gd name="connsiteY11619" fmla="*/ 3551718 h 6839191"/>
              <a:gd name="connsiteX11620" fmla="*/ 2585024 w 12192439"/>
              <a:gd name="connsiteY11620" fmla="*/ 3561481 h 6839191"/>
              <a:gd name="connsiteX11621" fmla="*/ 2589368 w 12192439"/>
              <a:gd name="connsiteY11621" fmla="*/ 3562732 h 6839191"/>
              <a:gd name="connsiteX11622" fmla="*/ 2621840 w 12192439"/>
              <a:gd name="connsiteY11622" fmla="*/ 3571508 h 6839191"/>
              <a:gd name="connsiteX11623" fmla="*/ 2609926 w 12192439"/>
              <a:gd name="connsiteY11623" fmla="*/ 3604637 h 6839191"/>
              <a:gd name="connsiteX11624" fmla="*/ 2579035 w 12192439"/>
              <a:gd name="connsiteY11624" fmla="*/ 3594786 h 6839191"/>
              <a:gd name="connsiteX11625" fmla="*/ 2589368 w 12192439"/>
              <a:gd name="connsiteY11625" fmla="*/ 3562732 h 6839191"/>
              <a:gd name="connsiteX11626" fmla="*/ 2626162 w 12192439"/>
              <a:gd name="connsiteY11626" fmla="*/ 3572583 h 6839191"/>
              <a:gd name="connsiteX11627" fmla="*/ 2659686 w 12192439"/>
              <a:gd name="connsiteY11627" fmla="*/ 3580459 h 6839191"/>
              <a:gd name="connsiteX11628" fmla="*/ 2646171 w 12192439"/>
              <a:gd name="connsiteY11628" fmla="*/ 3614927 h 6839191"/>
              <a:gd name="connsiteX11629" fmla="*/ 2614161 w 12192439"/>
              <a:gd name="connsiteY11629" fmla="*/ 3605932 h 6839191"/>
              <a:gd name="connsiteX11630" fmla="*/ 2626162 w 12192439"/>
              <a:gd name="connsiteY11630" fmla="*/ 3572583 h 6839191"/>
              <a:gd name="connsiteX11631" fmla="*/ 2644964 w 12192439"/>
              <a:gd name="connsiteY11631" fmla="*/ 3618240 h 6839191"/>
              <a:gd name="connsiteX11632" fmla="*/ 2634104 w 12192439"/>
              <a:gd name="connsiteY11632" fmla="*/ 3650974 h 6839191"/>
              <a:gd name="connsiteX11633" fmla="*/ 2634060 w 12192439"/>
              <a:gd name="connsiteY11633" fmla="*/ 3651084 h 6839191"/>
              <a:gd name="connsiteX11634" fmla="*/ 2603805 w 12192439"/>
              <a:gd name="connsiteY11634" fmla="*/ 3641035 h 6839191"/>
              <a:gd name="connsiteX11635" fmla="*/ 2613086 w 12192439"/>
              <a:gd name="connsiteY11635" fmla="*/ 3609266 h 6839191"/>
              <a:gd name="connsiteX11636" fmla="*/ 2644964 w 12192439"/>
              <a:gd name="connsiteY11636" fmla="*/ 3618240 h 6839191"/>
              <a:gd name="connsiteX11637" fmla="*/ 2649418 w 12192439"/>
              <a:gd name="connsiteY11637" fmla="*/ 3619424 h 6839191"/>
              <a:gd name="connsiteX11638" fmla="*/ 2681933 w 12192439"/>
              <a:gd name="connsiteY11638" fmla="*/ 3627411 h 6839191"/>
              <a:gd name="connsiteX11639" fmla="*/ 2669515 w 12192439"/>
              <a:gd name="connsiteY11639" fmla="*/ 3661527 h 6839191"/>
              <a:gd name="connsiteX11640" fmla="*/ 2638536 w 12192439"/>
              <a:gd name="connsiteY11640" fmla="*/ 3652466 h 6839191"/>
              <a:gd name="connsiteX11641" fmla="*/ 2649418 w 12192439"/>
              <a:gd name="connsiteY11641" fmla="*/ 3619424 h 6839191"/>
              <a:gd name="connsiteX11642" fmla="*/ 2668374 w 12192439"/>
              <a:gd name="connsiteY11642" fmla="*/ 3664950 h 6839191"/>
              <a:gd name="connsiteX11643" fmla="*/ 2658457 w 12192439"/>
              <a:gd name="connsiteY11643" fmla="*/ 3697465 h 6839191"/>
              <a:gd name="connsiteX11644" fmla="*/ 2629233 w 12192439"/>
              <a:gd name="connsiteY11644" fmla="*/ 3687372 h 6839191"/>
              <a:gd name="connsiteX11645" fmla="*/ 2637527 w 12192439"/>
              <a:gd name="connsiteY11645" fmla="*/ 3655910 h 6839191"/>
              <a:gd name="connsiteX11646" fmla="*/ 2668374 w 12192439"/>
              <a:gd name="connsiteY11646" fmla="*/ 3664950 h 6839191"/>
              <a:gd name="connsiteX11647" fmla="*/ 2672828 w 12192439"/>
              <a:gd name="connsiteY11647" fmla="*/ 3666178 h 6839191"/>
              <a:gd name="connsiteX11648" fmla="*/ 2704399 w 12192439"/>
              <a:gd name="connsiteY11648" fmla="*/ 3674318 h 6839191"/>
              <a:gd name="connsiteX11649" fmla="*/ 2693013 w 12192439"/>
              <a:gd name="connsiteY11649" fmla="*/ 3708106 h 6839191"/>
              <a:gd name="connsiteX11650" fmla="*/ 2662845 w 12192439"/>
              <a:gd name="connsiteY11650" fmla="*/ 3698913 h 6839191"/>
              <a:gd name="connsiteX11651" fmla="*/ 2672828 w 12192439"/>
              <a:gd name="connsiteY11651" fmla="*/ 3666178 h 6839191"/>
              <a:gd name="connsiteX11652" fmla="*/ 2691916 w 12192439"/>
              <a:gd name="connsiteY11652" fmla="*/ 3711638 h 6839191"/>
              <a:gd name="connsiteX11653" fmla="*/ 2683008 w 12192439"/>
              <a:gd name="connsiteY11653" fmla="*/ 3743824 h 6839191"/>
              <a:gd name="connsiteX11654" fmla="*/ 2654464 w 12192439"/>
              <a:gd name="connsiteY11654" fmla="*/ 3733600 h 6839191"/>
              <a:gd name="connsiteX11655" fmla="*/ 2661902 w 12192439"/>
              <a:gd name="connsiteY11655" fmla="*/ 3702467 h 6839191"/>
              <a:gd name="connsiteX11656" fmla="*/ 2691916 w 12192439"/>
              <a:gd name="connsiteY11656" fmla="*/ 3711638 h 6839191"/>
              <a:gd name="connsiteX11657" fmla="*/ 2696435 w 12192439"/>
              <a:gd name="connsiteY11657" fmla="*/ 3712910 h 6839191"/>
              <a:gd name="connsiteX11658" fmla="*/ 2727546 w 12192439"/>
              <a:gd name="connsiteY11658" fmla="*/ 3721247 h 6839191"/>
              <a:gd name="connsiteX11659" fmla="*/ 2717212 w 12192439"/>
              <a:gd name="connsiteY11659" fmla="*/ 3754794 h 6839191"/>
              <a:gd name="connsiteX11660" fmla="*/ 2687462 w 12192439"/>
              <a:gd name="connsiteY11660" fmla="*/ 3745337 h 6839191"/>
              <a:gd name="connsiteX11661" fmla="*/ 2696435 w 12192439"/>
              <a:gd name="connsiteY11661" fmla="*/ 3712910 h 6839191"/>
              <a:gd name="connsiteX11662" fmla="*/ 2716203 w 12192439"/>
              <a:gd name="connsiteY11662" fmla="*/ 3758370 h 6839191"/>
              <a:gd name="connsiteX11663" fmla="*/ 2708217 w 12192439"/>
              <a:gd name="connsiteY11663" fmla="*/ 3790336 h 6839191"/>
              <a:gd name="connsiteX11664" fmla="*/ 2680046 w 12192439"/>
              <a:gd name="connsiteY11664" fmla="*/ 3779893 h 6839191"/>
              <a:gd name="connsiteX11665" fmla="*/ 2686562 w 12192439"/>
              <a:gd name="connsiteY11665" fmla="*/ 3749001 h 6839191"/>
              <a:gd name="connsiteX11666" fmla="*/ 2716203 w 12192439"/>
              <a:gd name="connsiteY11666" fmla="*/ 3758370 h 6839191"/>
              <a:gd name="connsiteX11667" fmla="*/ 2720788 w 12192439"/>
              <a:gd name="connsiteY11667" fmla="*/ 3759752 h 6839191"/>
              <a:gd name="connsiteX11668" fmla="*/ 2750758 w 12192439"/>
              <a:gd name="connsiteY11668" fmla="*/ 3768089 h 6839191"/>
              <a:gd name="connsiteX11669" fmla="*/ 2741324 w 12192439"/>
              <a:gd name="connsiteY11669" fmla="*/ 3801328 h 6839191"/>
              <a:gd name="connsiteX11670" fmla="*/ 2712780 w 12192439"/>
              <a:gd name="connsiteY11670" fmla="*/ 3791938 h 6839191"/>
              <a:gd name="connsiteX11671" fmla="*/ 2720788 w 12192439"/>
              <a:gd name="connsiteY11671" fmla="*/ 3759752 h 6839191"/>
              <a:gd name="connsiteX11672" fmla="*/ 2740403 w 12192439"/>
              <a:gd name="connsiteY11672" fmla="*/ 3805058 h 6839191"/>
              <a:gd name="connsiteX11673" fmla="*/ 2733272 w 12192439"/>
              <a:gd name="connsiteY11673" fmla="*/ 3836761 h 6839191"/>
              <a:gd name="connsiteX11674" fmla="*/ 2706286 w 12192439"/>
              <a:gd name="connsiteY11674" fmla="*/ 3826384 h 6839191"/>
              <a:gd name="connsiteX11675" fmla="*/ 2711947 w 12192439"/>
              <a:gd name="connsiteY11675" fmla="*/ 3795712 h 6839191"/>
              <a:gd name="connsiteX11676" fmla="*/ 2740403 w 12192439"/>
              <a:gd name="connsiteY11676" fmla="*/ 3805058 h 6839191"/>
              <a:gd name="connsiteX11677" fmla="*/ 2745076 w 12192439"/>
              <a:gd name="connsiteY11677" fmla="*/ 3806528 h 6839191"/>
              <a:gd name="connsiteX11678" fmla="*/ 2774278 w 12192439"/>
              <a:gd name="connsiteY11678" fmla="*/ 3814997 h 6839191"/>
              <a:gd name="connsiteX11679" fmla="*/ 2765765 w 12192439"/>
              <a:gd name="connsiteY11679" fmla="*/ 3847928 h 6839191"/>
              <a:gd name="connsiteX11680" fmla="*/ 2737946 w 12192439"/>
              <a:gd name="connsiteY11680" fmla="*/ 3838429 h 6839191"/>
              <a:gd name="connsiteX11681" fmla="*/ 2745076 w 12192439"/>
              <a:gd name="connsiteY11681" fmla="*/ 3806528 h 6839191"/>
              <a:gd name="connsiteX11682" fmla="*/ 2764888 w 12192439"/>
              <a:gd name="connsiteY11682" fmla="*/ 3851790 h 6839191"/>
              <a:gd name="connsiteX11683" fmla="*/ 2758635 w 12192439"/>
              <a:gd name="connsiteY11683" fmla="*/ 3883164 h 6839191"/>
              <a:gd name="connsiteX11684" fmla="*/ 2732351 w 12192439"/>
              <a:gd name="connsiteY11684" fmla="*/ 3872765 h 6839191"/>
              <a:gd name="connsiteX11685" fmla="*/ 2737221 w 12192439"/>
              <a:gd name="connsiteY11685" fmla="*/ 3842334 h 6839191"/>
              <a:gd name="connsiteX11686" fmla="*/ 2764888 w 12192439"/>
              <a:gd name="connsiteY11686" fmla="*/ 3851790 h 6839191"/>
              <a:gd name="connsiteX11687" fmla="*/ 2769671 w 12192439"/>
              <a:gd name="connsiteY11687" fmla="*/ 3853304 h 6839191"/>
              <a:gd name="connsiteX11688" fmla="*/ 2798412 w 12192439"/>
              <a:gd name="connsiteY11688" fmla="*/ 3861992 h 6839191"/>
              <a:gd name="connsiteX11689" fmla="*/ 2791962 w 12192439"/>
              <a:gd name="connsiteY11689" fmla="*/ 3889088 h 6839191"/>
              <a:gd name="connsiteX11690" fmla="*/ 2790799 w 12192439"/>
              <a:gd name="connsiteY11690" fmla="*/ 3894682 h 6839191"/>
              <a:gd name="connsiteX11691" fmla="*/ 2763396 w 12192439"/>
              <a:gd name="connsiteY11691" fmla="*/ 3884963 h 6839191"/>
              <a:gd name="connsiteX11692" fmla="*/ 2769671 w 12192439"/>
              <a:gd name="connsiteY11692" fmla="*/ 3853304 h 6839191"/>
              <a:gd name="connsiteX11693" fmla="*/ 2789987 w 12192439"/>
              <a:gd name="connsiteY11693" fmla="*/ 3898653 h 6839191"/>
              <a:gd name="connsiteX11694" fmla="*/ 2784546 w 12192439"/>
              <a:gd name="connsiteY11694" fmla="*/ 3929742 h 6839191"/>
              <a:gd name="connsiteX11695" fmla="*/ 2758679 w 12192439"/>
              <a:gd name="connsiteY11695" fmla="*/ 3919145 h 6839191"/>
              <a:gd name="connsiteX11696" fmla="*/ 2762716 w 12192439"/>
              <a:gd name="connsiteY11696" fmla="*/ 3889022 h 6839191"/>
              <a:gd name="connsiteX11697" fmla="*/ 2789987 w 12192439"/>
              <a:gd name="connsiteY11697" fmla="*/ 3898653 h 6839191"/>
              <a:gd name="connsiteX11698" fmla="*/ 2783975 w 12192439"/>
              <a:gd name="connsiteY11698" fmla="*/ 3933911 h 6839191"/>
              <a:gd name="connsiteX11699" fmla="*/ 2780597 w 12192439"/>
              <a:gd name="connsiteY11699" fmla="*/ 3963508 h 6839191"/>
              <a:gd name="connsiteX11700" fmla="*/ 2756309 w 12192439"/>
              <a:gd name="connsiteY11700" fmla="*/ 3952121 h 6839191"/>
              <a:gd name="connsiteX11701" fmla="*/ 2758240 w 12192439"/>
              <a:gd name="connsiteY11701" fmla="*/ 3923446 h 6839191"/>
              <a:gd name="connsiteX11702" fmla="*/ 2783975 w 12192439"/>
              <a:gd name="connsiteY11702" fmla="*/ 3933911 h 6839191"/>
              <a:gd name="connsiteX11703" fmla="*/ 2789000 w 12192439"/>
              <a:gd name="connsiteY11703" fmla="*/ 3935842 h 6839191"/>
              <a:gd name="connsiteX11704" fmla="*/ 2815021 w 12192439"/>
              <a:gd name="connsiteY11704" fmla="*/ 3945298 h 6839191"/>
              <a:gd name="connsiteX11705" fmla="*/ 2810391 w 12192439"/>
              <a:gd name="connsiteY11705" fmla="*/ 3976145 h 6839191"/>
              <a:gd name="connsiteX11706" fmla="*/ 2785665 w 12192439"/>
              <a:gd name="connsiteY11706" fmla="*/ 3965746 h 6839191"/>
              <a:gd name="connsiteX11707" fmla="*/ 2789000 w 12192439"/>
              <a:gd name="connsiteY11707" fmla="*/ 3935842 h 6839191"/>
              <a:gd name="connsiteX11708" fmla="*/ 2809842 w 12192439"/>
              <a:gd name="connsiteY11708" fmla="*/ 3980555 h 6839191"/>
              <a:gd name="connsiteX11709" fmla="*/ 2807166 w 12192439"/>
              <a:gd name="connsiteY11709" fmla="*/ 4009867 h 6839191"/>
              <a:gd name="connsiteX11710" fmla="*/ 2783910 w 12192439"/>
              <a:gd name="connsiteY11710" fmla="*/ 3998656 h 6839191"/>
              <a:gd name="connsiteX11711" fmla="*/ 2785292 w 12192439"/>
              <a:gd name="connsiteY11711" fmla="*/ 3970243 h 6839191"/>
              <a:gd name="connsiteX11712" fmla="*/ 2809842 w 12192439"/>
              <a:gd name="connsiteY11712" fmla="*/ 3980555 h 6839191"/>
              <a:gd name="connsiteX11713" fmla="*/ 2814889 w 12192439"/>
              <a:gd name="connsiteY11713" fmla="*/ 3982530 h 6839191"/>
              <a:gd name="connsiteX11714" fmla="*/ 3222971 w 12192439"/>
              <a:gd name="connsiteY11714" fmla="*/ 4057454 h 6839191"/>
              <a:gd name="connsiteX11715" fmla="*/ 3742354 w 12192439"/>
              <a:gd name="connsiteY11715" fmla="*/ 4029744 h 6839191"/>
              <a:gd name="connsiteX11716" fmla="*/ 3878359 w 12192439"/>
              <a:gd name="connsiteY11716" fmla="*/ 4015067 h 6839191"/>
              <a:gd name="connsiteX11717" fmla="*/ 4933318 w 12192439"/>
              <a:gd name="connsiteY11717" fmla="*/ 3845515 h 6839191"/>
              <a:gd name="connsiteX11718" fmla="*/ 5161997 w 12192439"/>
              <a:gd name="connsiteY11718" fmla="*/ 3806265 h 6839191"/>
              <a:gd name="connsiteX11719" fmla="*/ 5136810 w 12192439"/>
              <a:gd name="connsiteY11719" fmla="*/ 3843211 h 6839191"/>
              <a:gd name="connsiteX11720" fmla="*/ 4940733 w 12192439"/>
              <a:gd name="connsiteY11720" fmla="*/ 3880838 h 6839191"/>
              <a:gd name="connsiteX11721" fmla="*/ 3896065 w 12192439"/>
              <a:gd name="connsiteY11721" fmla="*/ 4059188 h 6839191"/>
              <a:gd name="connsiteX11722" fmla="*/ 3761288 w 12192439"/>
              <a:gd name="connsiteY11722" fmla="*/ 4074370 h 6839191"/>
              <a:gd name="connsiteX11723" fmla="*/ 2812278 w 12192439"/>
              <a:gd name="connsiteY11723" fmla="*/ 4012170 h 6839191"/>
              <a:gd name="connsiteX11724" fmla="*/ 2814889 w 12192439"/>
              <a:gd name="connsiteY11724" fmla="*/ 3982530 h 6839191"/>
              <a:gd name="connsiteX11725" fmla="*/ 3270361 w 12192439"/>
              <a:gd name="connsiteY11725" fmla="*/ 4155241 h 6839191"/>
              <a:gd name="connsiteX11726" fmla="*/ 3781144 w 12192439"/>
              <a:gd name="connsiteY11726" fmla="*/ 4127574 h 6839191"/>
              <a:gd name="connsiteX11727" fmla="*/ 3914779 w 12192439"/>
              <a:gd name="connsiteY11727" fmla="*/ 4111887 h 6839191"/>
              <a:gd name="connsiteX11728" fmla="*/ 4949882 w 12192439"/>
              <a:gd name="connsiteY11728" fmla="*/ 3924630 h 6839191"/>
              <a:gd name="connsiteX11729" fmla="*/ 5106160 w 12192439"/>
              <a:gd name="connsiteY11729" fmla="*/ 3891413 h 6839191"/>
              <a:gd name="connsiteX11730" fmla="*/ 5083957 w 12192439"/>
              <a:gd name="connsiteY11730" fmla="*/ 3930400 h 6839191"/>
              <a:gd name="connsiteX11731" fmla="*/ 4957144 w 12192439"/>
              <a:gd name="connsiteY11731" fmla="*/ 3959778 h 6839191"/>
              <a:gd name="connsiteX11732" fmla="*/ 3932419 w 12192439"/>
              <a:gd name="connsiteY11732" fmla="*/ 4155811 h 6839191"/>
              <a:gd name="connsiteX11733" fmla="*/ 3800034 w 12192439"/>
              <a:gd name="connsiteY11733" fmla="*/ 4172003 h 6839191"/>
              <a:gd name="connsiteX11734" fmla="*/ 2821317 w 12192439"/>
              <a:gd name="connsiteY11734" fmla="*/ 4082005 h 6839191"/>
              <a:gd name="connsiteX11735" fmla="*/ 2812453 w 12192439"/>
              <a:gd name="connsiteY11735" fmla="*/ 4076871 h 6839191"/>
              <a:gd name="connsiteX11736" fmla="*/ 2811334 w 12192439"/>
              <a:gd name="connsiteY11736" fmla="*/ 4050083 h 6839191"/>
              <a:gd name="connsiteX11737" fmla="*/ 3270361 w 12192439"/>
              <a:gd name="connsiteY11737" fmla="*/ 4155241 h 6839191"/>
              <a:gd name="connsiteX11738" fmla="*/ 5108463 w 12192439"/>
              <a:gd name="connsiteY11738" fmla="*/ 3890931 h 6839191"/>
              <a:gd name="connsiteX11739" fmla="*/ 5136678 w 12192439"/>
              <a:gd name="connsiteY11739" fmla="*/ 3885292 h 6839191"/>
              <a:gd name="connsiteX11740" fmla="*/ 5115353 w 12192439"/>
              <a:gd name="connsiteY11740" fmla="*/ 3923358 h 6839191"/>
              <a:gd name="connsiteX11741" fmla="*/ 5086173 w 12192439"/>
              <a:gd name="connsiteY11741" fmla="*/ 3929896 h 6839191"/>
              <a:gd name="connsiteX11742" fmla="*/ 5108463 w 12192439"/>
              <a:gd name="connsiteY11742" fmla="*/ 3890931 h 6839191"/>
              <a:gd name="connsiteX11743" fmla="*/ 5112654 w 12192439"/>
              <a:gd name="connsiteY11743" fmla="*/ 3928601 h 6839191"/>
              <a:gd name="connsiteX11744" fmla="*/ 5096989 w 12192439"/>
              <a:gd name="connsiteY11744" fmla="*/ 3961489 h 6839191"/>
              <a:gd name="connsiteX11745" fmla="*/ 5094642 w 12192439"/>
              <a:gd name="connsiteY11745" fmla="*/ 3967040 h 6839191"/>
              <a:gd name="connsiteX11746" fmla="*/ 5064430 w 12192439"/>
              <a:gd name="connsiteY11746" fmla="*/ 3974456 h 6839191"/>
              <a:gd name="connsiteX11747" fmla="*/ 5083386 w 12192439"/>
              <a:gd name="connsiteY11747" fmla="*/ 3935161 h 6839191"/>
              <a:gd name="connsiteX11748" fmla="*/ 5112654 w 12192439"/>
              <a:gd name="connsiteY11748" fmla="*/ 3928601 h 6839191"/>
              <a:gd name="connsiteX11749" fmla="*/ 5115089 w 12192439"/>
              <a:gd name="connsiteY11749" fmla="*/ 3928053 h 6839191"/>
              <a:gd name="connsiteX11750" fmla="*/ 5144050 w 12192439"/>
              <a:gd name="connsiteY11750" fmla="*/ 3921668 h 6839191"/>
              <a:gd name="connsiteX11751" fmla="*/ 5127069 w 12192439"/>
              <a:gd name="connsiteY11751" fmla="*/ 3959142 h 6839191"/>
              <a:gd name="connsiteX11752" fmla="*/ 5097033 w 12192439"/>
              <a:gd name="connsiteY11752" fmla="*/ 3966448 h 6839191"/>
              <a:gd name="connsiteX11753" fmla="*/ 5115089 w 12192439"/>
              <a:gd name="connsiteY11753" fmla="*/ 3928053 h 6839191"/>
              <a:gd name="connsiteX11754" fmla="*/ 5124984 w 12192439"/>
              <a:gd name="connsiteY11754" fmla="*/ 3964386 h 6839191"/>
              <a:gd name="connsiteX11755" fmla="*/ 5112654 w 12192439"/>
              <a:gd name="connsiteY11755" fmla="*/ 4001530 h 6839191"/>
              <a:gd name="connsiteX11756" fmla="*/ 5081434 w 12192439"/>
              <a:gd name="connsiteY11756" fmla="*/ 4009823 h 6839191"/>
              <a:gd name="connsiteX11757" fmla="*/ 5094839 w 12192439"/>
              <a:gd name="connsiteY11757" fmla="*/ 3971735 h 6839191"/>
              <a:gd name="connsiteX11758" fmla="*/ 5124984 w 12192439"/>
              <a:gd name="connsiteY11758" fmla="*/ 3964386 h 6839191"/>
              <a:gd name="connsiteX11759" fmla="*/ 5127244 w 12192439"/>
              <a:gd name="connsiteY11759" fmla="*/ 3963837 h 6839191"/>
              <a:gd name="connsiteX11760" fmla="*/ 5157170 w 12192439"/>
              <a:gd name="connsiteY11760" fmla="*/ 3956641 h 6839191"/>
              <a:gd name="connsiteX11761" fmla="*/ 5145827 w 12192439"/>
              <a:gd name="connsiteY11761" fmla="*/ 3992820 h 6839191"/>
              <a:gd name="connsiteX11762" fmla="*/ 5114804 w 12192439"/>
              <a:gd name="connsiteY11762" fmla="*/ 4000981 h 6839191"/>
              <a:gd name="connsiteX11763" fmla="*/ 5127244 w 12192439"/>
              <a:gd name="connsiteY11763" fmla="*/ 3963837 h 6839191"/>
              <a:gd name="connsiteX11764" fmla="*/ 5159540 w 12192439"/>
              <a:gd name="connsiteY11764" fmla="*/ 3956070 h 6839191"/>
              <a:gd name="connsiteX11765" fmla="*/ 5189202 w 12192439"/>
              <a:gd name="connsiteY11765" fmla="*/ 3949028 h 6839191"/>
              <a:gd name="connsiteX11766" fmla="*/ 5178825 w 12192439"/>
              <a:gd name="connsiteY11766" fmla="*/ 3984197 h 6839191"/>
              <a:gd name="connsiteX11767" fmla="*/ 5148043 w 12192439"/>
              <a:gd name="connsiteY11767" fmla="*/ 3992227 h 6839191"/>
              <a:gd name="connsiteX11768" fmla="*/ 5159540 w 12192439"/>
              <a:gd name="connsiteY11768" fmla="*/ 3956070 h 6839191"/>
              <a:gd name="connsiteX11769" fmla="*/ 5191835 w 12192439"/>
              <a:gd name="connsiteY11769" fmla="*/ 3948413 h 6839191"/>
              <a:gd name="connsiteX11770" fmla="*/ 5221323 w 12192439"/>
              <a:gd name="connsiteY11770" fmla="*/ 3941546 h 6839191"/>
              <a:gd name="connsiteX11771" fmla="*/ 5211976 w 12192439"/>
              <a:gd name="connsiteY11771" fmla="*/ 3975641 h 6839191"/>
              <a:gd name="connsiteX11772" fmla="*/ 5181326 w 12192439"/>
              <a:gd name="connsiteY11772" fmla="*/ 3983539 h 6839191"/>
              <a:gd name="connsiteX11773" fmla="*/ 5191835 w 12192439"/>
              <a:gd name="connsiteY11773" fmla="*/ 3948413 h 6839191"/>
              <a:gd name="connsiteX11774" fmla="*/ 5210989 w 12192439"/>
              <a:gd name="connsiteY11774" fmla="*/ 3980753 h 6839191"/>
              <a:gd name="connsiteX11775" fmla="*/ 5207785 w 12192439"/>
              <a:gd name="connsiteY11775" fmla="*/ 4013794 h 6839191"/>
              <a:gd name="connsiteX11776" fmla="*/ 5175841 w 12192439"/>
              <a:gd name="connsiteY11776" fmla="*/ 4022811 h 6839191"/>
              <a:gd name="connsiteX11777" fmla="*/ 5180207 w 12192439"/>
              <a:gd name="connsiteY11777" fmla="*/ 3988717 h 6839191"/>
              <a:gd name="connsiteX11778" fmla="*/ 5210989 w 12192439"/>
              <a:gd name="connsiteY11778" fmla="*/ 3980753 h 6839191"/>
              <a:gd name="connsiteX11779" fmla="*/ 5207851 w 12192439"/>
              <a:gd name="connsiteY11779" fmla="*/ 4018752 h 6839191"/>
              <a:gd name="connsiteX11780" fmla="*/ 5212371 w 12192439"/>
              <a:gd name="connsiteY11780" fmla="*/ 4049644 h 6839191"/>
              <a:gd name="connsiteX11781" fmla="*/ 5179088 w 12192439"/>
              <a:gd name="connsiteY11781" fmla="*/ 4059846 h 6839191"/>
              <a:gd name="connsiteX11782" fmla="*/ 5175731 w 12192439"/>
              <a:gd name="connsiteY11782" fmla="*/ 4027836 h 6839191"/>
              <a:gd name="connsiteX11783" fmla="*/ 5207851 w 12192439"/>
              <a:gd name="connsiteY11783" fmla="*/ 4018752 h 6839191"/>
              <a:gd name="connsiteX11784" fmla="*/ 5210265 w 12192439"/>
              <a:gd name="connsiteY11784" fmla="*/ 4018072 h 6839191"/>
              <a:gd name="connsiteX11785" fmla="*/ 5242363 w 12192439"/>
              <a:gd name="connsiteY11785" fmla="*/ 4009077 h 6839191"/>
              <a:gd name="connsiteX11786" fmla="*/ 5247870 w 12192439"/>
              <a:gd name="connsiteY11786" fmla="*/ 4038762 h 6839191"/>
              <a:gd name="connsiteX11787" fmla="*/ 5214631 w 12192439"/>
              <a:gd name="connsiteY11787" fmla="*/ 4048942 h 6839191"/>
              <a:gd name="connsiteX11788" fmla="*/ 5210265 w 12192439"/>
              <a:gd name="connsiteY11788" fmla="*/ 4018072 h 6839191"/>
              <a:gd name="connsiteX11789" fmla="*/ 5249471 w 12192439"/>
              <a:gd name="connsiteY11789" fmla="*/ 4043391 h 6839191"/>
              <a:gd name="connsiteX11790" fmla="*/ 5263864 w 12192439"/>
              <a:gd name="connsiteY11790" fmla="*/ 4070070 h 6839191"/>
              <a:gd name="connsiteX11791" fmla="*/ 5229440 w 12192439"/>
              <a:gd name="connsiteY11791" fmla="*/ 4081522 h 6839191"/>
              <a:gd name="connsiteX11792" fmla="*/ 5216013 w 12192439"/>
              <a:gd name="connsiteY11792" fmla="*/ 4053637 h 6839191"/>
              <a:gd name="connsiteX11793" fmla="*/ 5249471 w 12192439"/>
              <a:gd name="connsiteY11793" fmla="*/ 4043391 h 6839191"/>
              <a:gd name="connsiteX11794" fmla="*/ 5267089 w 12192439"/>
              <a:gd name="connsiteY11794" fmla="*/ 4074260 h 6839191"/>
              <a:gd name="connsiteX11795" fmla="*/ 5267769 w 12192439"/>
              <a:gd name="connsiteY11795" fmla="*/ 4075116 h 6839191"/>
              <a:gd name="connsiteX11796" fmla="*/ 5290586 w 12192439"/>
              <a:gd name="connsiteY11796" fmla="*/ 4096815 h 6839191"/>
              <a:gd name="connsiteX11797" fmla="*/ 5255439 w 12192439"/>
              <a:gd name="connsiteY11797" fmla="*/ 4109496 h 6839191"/>
              <a:gd name="connsiteX11798" fmla="*/ 5233543 w 12192439"/>
              <a:gd name="connsiteY11798" fmla="*/ 4087271 h 6839191"/>
              <a:gd name="connsiteX11799" fmla="*/ 5232446 w 12192439"/>
              <a:gd name="connsiteY11799" fmla="*/ 4085779 h 6839191"/>
              <a:gd name="connsiteX11800" fmla="*/ 5267089 w 12192439"/>
              <a:gd name="connsiteY11800" fmla="*/ 4074260 h 6839191"/>
              <a:gd name="connsiteX11801" fmla="*/ 5295589 w 12192439"/>
              <a:gd name="connsiteY11801" fmla="*/ 4100435 h 6839191"/>
              <a:gd name="connsiteX11802" fmla="*/ 5328016 w 12192439"/>
              <a:gd name="connsiteY11802" fmla="*/ 4118294 h 6839191"/>
              <a:gd name="connsiteX11803" fmla="*/ 5292715 w 12192439"/>
              <a:gd name="connsiteY11803" fmla="*/ 4132160 h 6839191"/>
              <a:gd name="connsiteX11804" fmla="*/ 5260222 w 12192439"/>
              <a:gd name="connsiteY11804" fmla="*/ 4113182 h 6839191"/>
              <a:gd name="connsiteX11805" fmla="*/ 5295589 w 12192439"/>
              <a:gd name="connsiteY11805" fmla="*/ 4100435 h 6839191"/>
              <a:gd name="connsiteX11806" fmla="*/ 5334818 w 12192439"/>
              <a:gd name="connsiteY11806" fmla="*/ 4121146 h 6839191"/>
              <a:gd name="connsiteX11807" fmla="*/ 5372971 w 12192439"/>
              <a:gd name="connsiteY11807" fmla="*/ 4133279 h 6839191"/>
              <a:gd name="connsiteX11808" fmla="*/ 5525190 w 12192439"/>
              <a:gd name="connsiteY11808" fmla="*/ 4147364 h 6839191"/>
              <a:gd name="connsiteX11809" fmla="*/ 5839918 w 12192439"/>
              <a:gd name="connsiteY11809" fmla="*/ 4113379 h 6839191"/>
              <a:gd name="connsiteX11810" fmla="*/ 5897400 w 12192439"/>
              <a:gd name="connsiteY11810" fmla="*/ 4104494 h 6839191"/>
              <a:gd name="connsiteX11811" fmla="*/ 6507571 w 12192439"/>
              <a:gd name="connsiteY11811" fmla="*/ 4010547 h 6839191"/>
              <a:gd name="connsiteX11812" fmla="*/ 8659194 w 12192439"/>
              <a:gd name="connsiteY11812" fmla="*/ 3804027 h 6839191"/>
              <a:gd name="connsiteX11813" fmla="*/ 8748643 w 12192439"/>
              <a:gd name="connsiteY11813" fmla="*/ 3804794 h 6839191"/>
              <a:gd name="connsiteX11814" fmla="*/ 8768982 w 12192439"/>
              <a:gd name="connsiteY11814" fmla="*/ 3804751 h 6839191"/>
              <a:gd name="connsiteX11815" fmla="*/ 8736488 w 12192439"/>
              <a:gd name="connsiteY11815" fmla="*/ 3850298 h 6839191"/>
              <a:gd name="connsiteX11816" fmla="*/ 8734909 w 12192439"/>
              <a:gd name="connsiteY11816" fmla="*/ 3850254 h 6839191"/>
              <a:gd name="connsiteX11817" fmla="*/ 8654652 w 12192439"/>
              <a:gd name="connsiteY11817" fmla="*/ 3847468 h 6839191"/>
              <a:gd name="connsiteX11818" fmla="*/ 6527470 w 12192439"/>
              <a:gd name="connsiteY11818" fmla="*/ 4028099 h 6839191"/>
              <a:gd name="connsiteX11819" fmla="*/ 5866421 w 12192439"/>
              <a:gd name="connsiteY11819" fmla="*/ 4124678 h 6839191"/>
              <a:gd name="connsiteX11820" fmla="*/ 5805845 w 12192439"/>
              <a:gd name="connsiteY11820" fmla="*/ 4133476 h 6839191"/>
              <a:gd name="connsiteX11821" fmla="*/ 5489011 w 12192439"/>
              <a:gd name="connsiteY11821" fmla="*/ 4164543 h 6839191"/>
              <a:gd name="connsiteX11822" fmla="*/ 5488989 w 12192439"/>
              <a:gd name="connsiteY11822" fmla="*/ 4164543 h 6839191"/>
              <a:gd name="connsiteX11823" fmla="*/ 5299362 w 12192439"/>
              <a:gd name="connsiteY11823" fmla="*/ 4135100 h 6839191"/>
              <a:gd name="connsiteX11824" fmla="*/ 5334818 w 12192439"/>
              <a:gd name="connsiteY11824" fmla="*/ 4121146 h 6839191"/>
              <a:gd name="connsiteX11825" fmla="*/ 8775344 w 12192439"/>
              <a:gd name="connsiteY11825" fmla="*/ 3804773 h 6839191"/>
              <a:gd name="connsiteX11826" fmla="*/ 8802374 w 12192439"/>
              <a:gd name="connsiteY11826" fmla="*/ 3804882 h 6839191"/>
              <a:gd name="connsiteX11827" fmla="*/ 8770100 w 12192439"/>
              <a:gd name="connsiteY11827" fmla="*/ 3851219 h 6839191"/>
              <a:gd name="connsiteX11828" fmla="*/ 8742763 w 12192439"/>
              <a:gd name="connsiteY11828" fmla="*/ 3850452 h 6839191"/>
              <a:gd name="connsiteX11829" fmla="*/ 8775344 w 12192439"/>
              <a:gd name="connsiteY11829" fmla="*/ 3804773 h 6839191"/>
              <a:gd name="connsiteX11830" fmla="*/ 8808517 w 12192439"/>
              <a:gd name="connsiteY11830" fmla="*/ 3804970 h 6839191"/>
              <a:gd name="connsiteX11831" fmla="*/ 8834867 w 12192439"/>
              <a:gd name="connsiteY11831" fmla="*/ 3805497 h 6839191"/>
              <a:gd name="connsiteX11832" fmla="*/ 8802944 w 12192439"/>
              <a:gd name="connsiteY11832" fmla="*/ 3852448 h 6839191"/>
              <a:gd name="connsiteX11833" fmla="*/ 8776200 w 12192439"/>
              <a:gd name="connsiteY11833" fmla="*/ 3851417 h 6839191"/>
              <a:gd name="connsiteX11834" fmla="*/ 8808517 w 12192439"/>
              <a:gd name="connsiteY11834" fmla="*/ 3804970 h 6839191"/>
              <a:gd name="connsiteX11835" fmla="*/ 8840769 w 12192439"/>
              <a:gd name="connsiteY11835" fmla="*/ 3805694 h 6839191"/>
              <a:gd name="connsiteX11836" fmla="*/ 8866482 w 12192439"/>
              <a:gd name="connsiteY11836" fmla="*/ 3806835 h 6839191"/>
              <a:gd name="connsiteX11837" fmla="*/ 8834976 w 12192439"/>
              <a:gd name="connsiteY11837" fmla="*/ 3854225 h 6839191"/>
              <a:gd name="connsiteX11838" fmla="*/ 8808802 w 12192439"/>
              <a:gd name="connsiteY11838" fmla="*/ 3852733 h 6839191"/>
              <a:gd name="connsiteX11839" fmla="*/ 8840769 w 12192439"/>
              <a:gd name="connsiteY11839" fmla="*/ 3805694 h 6839191"/>
              <a:gd name="connsiteX11840" fmla="*/ 8872143 w 12192439"/>
              <a:gd name="connsiteY11840" fmla="*/ 3807164 h 6839191"/>
              <a:gd name="connsiteX11841" fmla="*/ 8896737 w 12192439"/>
              <a:gd name="connsiteY11841" fmla="*/ 3809029 h 6839191"/>
              <a:gd name="connsiteX11842" fmla="*/ 8865802 w 12192439"/>
              <a:gd name="connsiteY11842" fmla="*/ 3856704 h 6839191"/>
              <a:gd name="connsiteX11843" fmla="*/ 8840593 w 12192439"/>
              <a:gd name="connsiteY11843" fmla="*/ 3854620 h 6839191"/>
              <a:gd name="connsiteX11844" fmla="*/ 8872143 w 12192439"/>
              <a:gd name="connsiteY11844" fmla="*/ 3807164 h 6839191"/>
              <a:gd name="connsiteX11845" fmla="*/ 8902113 w 12192439"/>
              <a:gd name="connsiteY11845" fmla="*/ 3809534 h 6839191"/>
              <a:gd name="connsiteX11846" fmla="*/ 8925237 w 12192439"/>
              <a:gd name="connsiteY11846" fmla="*/ 3812145 h 6839191"/>
              <a:gd name="connsiteX11847" fmla="*/ 8925676 w 12192439"/>
              <a:gd name="connsiteY11847" fmla="*/ 3812210 h 6839191"/>
              <a:gd name="connsiteX11848" fmla="*/ 8895487 w 12192439"/>
              <a:gd name="connsiteY11848" fmla="*/ 3860039 h 6839191"/>
              <a:gd name="connsiteX11849" fmla="*/ 8871199 w 12192439"/>
              <a:gd name="connsiteY11849" fmla="*/ 3857231 h 6839191"/>
              <a:gd name="connsiteX11850" fmla="*/ 8902113 w 12192439"/>
              <a:gd name="connsiteY11850" fmla="*/ 3809534 h 6839191"/>
              <a:gd name="connsiteX11851" fmla="*/ 8894170 w 12192439"/>
              <a:gd name="connsiteY11851" fmla="*/ 3862080 h 6839191"/>
              <a:gd name="connsiteX11852" fmla="*/ 8863937 w 12192439"/>
              <a:gd name="connsiteY11852" fmla="*/ 3909470 h 6839191"/>
              <a:gd name="connsiteX11853" fmla="*/ 8838970 w 12192439"/>
              <a:gd name="connsiteY11853" fmla="*/ 3906442 h 6839191"/>
              <a:gd name="connsiteX11854" fmla="*/ 8869839 w 12192439"/>
              <a:gd name="connsiteY11854" fmla="*/ 3859315 h 6839191"/>
              <a:gd name="connsiteX11855" fmla="*/ 8894170 w 12192439"/>
              <a:gd name="connsiteY11855" fmla="*/ 3862080 h 6839191"/>
              <a:gd name="connsiteX11856" fmla="*/ 8899326 w 12192439"/>
              <a:gd name="connsiteY11856" fmla="*/ 3862760 h 6839191"/>
              <a:gd name="connsiteX11857" fmla="*/ 8911415 w 12192439"/>
              <a:gd name="connsiteY11857" fmla="*/ 3864493 h 6839191"/>
              <a:gd name="connsiteX11858" fmla="*/ 8922758 w 12192439"/>
              <a:gd name="connsiteY11858" fmla="*/ 3866292 h 6839191"/>
              <a:gd name="connsiteX11859" fmla="*/ 8893183 w 12192439"/>
              <a:gd name="connsiteY11859" fmla="*/ 3913945 h 6839191"/>
              <a:gd name="connsiteX11860" fmla="*/ 8869071 w 12192439"/>
              <a:gd name="connsiteY11860" fmla="*/ 3910194 h 6839191"/>
              <a:gd name="connsiteX11861" fmla="*/ 8899326 w 12192439"/>
              <a:gd name="connsiteY11861" fmla="*/ 3862760 h 6839191"/>
              <a:gd name="connsiteX11862" fmla="*/ 8891976 w 12192439"/>
              <a:gd name="connsiteY11862" fmla="*/ 3915898 h 6839191"/>
              <a:gd name="connsiteX11863" fmla="*/ 8862379 w 12192439"/>
              <a:gd name="connsiteY11863" fmla="*/ 3963069 h 6839191"/>
              <a:gd name="connsiteX11864" fmla="*/ 8837610 w 12192439"/>
              <a:gd name="connsiteY11864" fmla="*/ 3958988 h 6839191"/>
              <a:gd name="connsiteX11865" fmla="*/ 8867821 w 12192439"/>
              <a:gd name="connsiteY11865" fmla="*/ 3912168 h 6839191"/>
              <a:gd name="connsiteX11866" fmla="*/ 8891976 w 12192439"/>
              <a:gd name="connsiteY11866" fmla="*/ 3915898 h 6839191"/>
              <a:gd name="connsiteX11867" fmla="*/ 8861217 w 12192439"/>
              <a:gd name="connsiteY11867" fmla="*/ 3964912 h 6839191"/>
              <a:gd name="connsiteX11868" fmla="*/ 8842985 w 12192439"/>
              <a:gd name="connsiteY11868" fmla="*/ 3993697 h 6839191"/>
              <a:gd name="connsiteX11869" fmla="*/ 8831663 w 12192439"/>
              <a:gd name="connsiteY11869" fmla="*/ 4011490 h 6839191"/>
              <a:gd name="connsiteX11870" fmla="*/ 8806367 w 12192439"/>
              <a:gd name="connsiteY11870" fmla="*/ 4006905 h 6839191"/>
              <a:gd name="connsiteX11871" fmla="*/ 8826552 w 12192439"/>
              <a:gd name="connsiteY11871" fmla="*/ 3976035 h 6839191"/>
              <a:gd name="connsiteX11872" fmla="*/ 8836403 w 12192439"/>
              <a:gd name="connsiteY11872" fmla="*/ 3960853 h 6839191"/>
              <a:gd name="connsiteX11873" fmla="*/ 8861217 w 12192439"/>
              <a:gd name="connsiteY11873" fmla="*/ 3964912 h 6839191"/>
              <a:gd name="connsiteX11874" fmla="*/ 8830544 w 12192439"/>
              <a:gd name="connsiteY11874" fmla="*/ 4013223 h 6839191"/>
              <a:gd name="connsiteX11875" fmla="*/ 8801123 w 12192439"/>
              <a:gd name="connsiteY11875" fmla="*/ 4058968 h 6839191"/>
              <a:gd name="connsiteX11876" fmla="*/ 8775432 w 12192439"/>
              <a:gd name="connsiteY11876" fmla="*/ 4053637 h 6839191"/>
              <a:gd name="connsiteX11877" fmla="*/ 8805226 w 12192439"/>
              <a:gd name="connsiteY11877" fmla="*/ 4008638 h 6839191"/>
              <a:gd name="connsiteX11878" fmla="*/ 8830544 w 12192439"/>
              <a:gd name="connsiteY11878" fmla="*/ 4013223 h 6839191"/>
              <a:gd name="connsiteX11879" fmla="*/ 8800048 w 12192439"/>
              <a:gd name="connsiteY11879" fmla="*/ 4060592 h 6839191"/>
              <a:gd name="connsiteX11880" fmla="*/ 8770912 w 12192439"/>
              <a:gd name="connsiteY11880" fmla="*/ 4105196 h 6839191"/>
              <a:gd name="connsiteX11881" fmla="*/ 8744957 w 12192439"/>
              <a:gd name="connsiteY11881" fmla="*/ 4098965 h 6839191"/>
              <a:gd name="connsiteX11882" fmla="*/ 8774335 w 12192439"/>
              <a:gd name="connsiteY11882" fmla="*/ 4055282 h 6839191"/>
              <a:gd name="connsiteX11883" fmla="*/ 8800048 w 12192439"/>
              <a:gd name="connsiteY11883" fmla="*/ 4060592 h 6839191"/>
              <a:gd name="connsiteX11884" fmla="*/ 8769881 w 12192439"/>
              <a:gd name="connsiteY11884" fmla="*/ 4106775 h 6839191"/>
              <a:gd name="connsiteX11885" fmla="*/ 8698576 w 12192439"/>
              <a:gd name="connsiteY11885" fmla="*/ 4212219 h 6839191"/>
              <a:gd name="connsiteX11886" fmla="*/ 8257036 w 12192439"/>
              <a:gd name="connsiteY11886" fmla="*/ 4819690 h 6839191"/>
              <a:gd name="connsiteX11887" fmla="*/ 7834781 w 12192439"/>
              <a:gd name="connsiteY11887" fmla="*/ 5399452 h 6839191"/>
              <a:gd name="connsiteX11888" fmla="*/ 7584864 w 12192439"/>
              <a:gd name="connsiteY11888" fmla="*/ 5773220 h 6839191"/>
              <a:gd name="connsiteX11889" fmla="*/ 7478608 w 12192439"/>
              <a:gd name="connsiteY11889" fmla="*/ 5960389 h 6839191"/>
              <a:gd name="connsiteX11890" fmla="*/ 7472970 w 12192439"/>
              <a:gd name="connsiteY11890" fmla="*/ 5971271 h 6839191"/>
              <a:gd name="connsiteX11891" fmla="*/ 7365157 w 12192439"/>
              <a:gd name="connsiteY11891" fmla="*/ 6293657 h 6839191"/>
              <a:gd name="connsiteX11892" fmla="*/ 7422289 w 12192439"/>
              <a:gd name="connsiteY11892" fmla="*/ 6431351 h 6839191"/>
              <a:gd name="connsiteX11893" fmla="*/ 7693927 w 12192439"/>
              <a:gd name="connsiteY11893" fmla="*/ 6503336 h 6839191"/>
              <a:gd name="connsiteX11894" fmla="*/ 7852399 w 12192439"/>
              <a:gd name="connsiteY11894" fmla="*/ 6495042 h 6839191"/>
              <a:gd name="connsiteX11895" fmla="*/ 7875062 w 12192439"/>
              <a:gd name="connsiteY11895" fmla="*/ 6493200 h 6839191"/>
              <a:gd name="connsiteX11896" fmla="*/ 8016158 w 12192439"/>
              <a:gd name="connsiteY11896" fmla="*/ 6479421 h 6839191"/>
              <a:gd name="connsiteX11897" fmla="*/ 8001590 w 12192439"/>
              <a:gd name="connsiteY11897" fmla="*/ 6483129 h 6839191"/>
              <a:gd name="connsiteX11898" fmla="*/ 7807641 w 12192439"/>
              <a:gd name="connsiteY11898" fmla="*/ 6505859 h 6839191"/>
              <a:gd name="connsiteX11899" fmla="*/ 7787478 w 12192439"/>
              <a:gd name="connsiteY11899" fmla="*/ 6507768 h 6839191"/>
              <a:gd name="connsiteX11900" fmla="*/ 7346289 w 12192439"/>
              <a:gd name="connsiteY11900" fmla="*/ 6448486 h 6839191"/>
              <a:gd name="connsiteX11901" fmla="*/ 7290364 w 12192439"/>
              <a:gd name="connsiteY11901" fmla="*/ 6311954 h 6839191"/>
              <a:gd name="connsiteX11902" fmla="*/ 7402697 w 12192439"/>
              <a:gd name="connsiteY11902" fmla="*/ 5986169 h 6839191"/>
              <a:gd name="connsiteX11903" fmla="*/ 7408883 w 12192439"/>
              <a:gd name="connsiteY11903" fmla="*/ 5974540 h 6839191"/>
              <a:gd name="connsiteX11904" fmla="*/ 7519395 w 12192439"/>
              <a:gd name="connsiteY11904" fmla="*/ 5784387 h 6839191"/>
              <a:gd name="connsiteX11905" fmla="*/ 7778812 w 12192439"/>
              <a:gd name="connsiteY11905" fmla="*/ 5404717 h 6839191"/>
              <a:gd name="connsiteX11906" fmla="*/ 8229129 w 12192439"/>
              <a:gd name="connsiteY11906" fmla="*/ 4799111 h 6839191"/>
              <a:gd name="connsiteX11907" fmla="*/ 8675737 w 12192439"/>
              <a:gd name="connsiteY11907" fmla="*/ 4198506 h 6839191"/>
              <a:gd name="connsiteX11908" fmla="*/ 8743904 w 12192439"/>
              <a:gd name="connsiteY11908" fmla="*/ 4100522 h 6839191"/>
              <a:gd name="connsiteX11909" fmla="*/ 8769881 w 12192439"/>
              <a:gd name="connsiteY11909" fmla="*/ 4106775 h 6839191"/>
              <a:gd name="connsiteX11910" fmla="*/ 8173358 w 12192439"/>
              <a:gd name="connsiteY11910" fmla="*/ 6449166 h 6839191"/>
              <a:gd name="connsiteX11911" fmla="*/ 8189176 w 12192439"/>
              <a:gd name="connsiteY11911" fmla="*/ 6444998 h 6839191"/>
              <a:gd name="connsiteX11912" fmla="*/ 8195144 w 12192439"/>
              <a:gd name="connsiteY11912" fmla="*/ 6444405 h 6839191"/>
              <a:gd name="connsiteX11913" fmla="*/ 8178469 w 12192439"/>
              <a:gd name="connsiteY11913" fmla="*/ 6448508 h 6839191"/>
              <a:gd name="connsiteX11914" fmla="*/ 8173358 w 12192439"/>
              <a:gd name="connsiteY11914" fmla="*/ 6449166 h 6839191"/>
              <a:gd name="connsiteX11915" fmla="*/ 8404889 w 12192439"/>
              <a:gd name="connsiteY11915" fmla="*/ 6409126 h 6839191"/>
              <a:gd name="connsiteX11916" fmla="*/ 8405832 w 12192439"/>
              <a:gd name="connsiteY11916" fmla="*/ 6409038 h 6839191"/>
              <a:gd name="connsiteX11917" fmla="*/ 8398812 w 12192439"/>
              <a:gd name="connsiteY11917" fmla="*/ 6410596 h 6839191"/>
              <a:gd name="connsiteX11918" fmla="*/ 8404889 w 12192439"/>
              <a:gd name="connsiteY11918" fmla="*/ 6409126 h 6839191"/>
              <a:gd name="connsiteX11919" fmla="*/ 8433894 w 12192439"/>
              <a:gd name="connsiteY11919" fmla="*/ 6402061 h 6839191"/>
              <a:gd name="connsiteX11920" fmla="*/ 8452915 w 12192439"/>
              <a:gd name="connsiteY11920" fmla="*/ 6397366 h 6839191"/>
              <a:gd name="connsiteX11921" fmla="*/ 8459585 w 12192439"/>
              <a:gd name="connsiteY11921" fmla="*/ 6396883 h 6839191"/>
              <a:gd name="connsiteX11922" fmla="*/ 8439335 w 12192439"/>
              <a:gd name="connsiteY11922" fmla="*/ 6401513 h 6839191"/>
              <a:gd name="connsiteX11923" fmla="*/ 8433894 w 12192439"/>
              <a:gd name="connsiteY11923" fmla="*/ 6402061 h 6839191"/>
              <a:gd name="connsiteX11924" fmla="*/ 8476830 w 12192439"/>
              <a:gd name="connsiteY11924" fmla="*/ 6391398 h 6839191"/>
              <a:gd name="connsiteX11925" fmla="*/ 8501512 w 12192439"/>
              <a:gd name="connsiteY11925" fmla="*/ 6385146 h 6839191"/>
              <a:gd name="connsiteX11926" fmla="*/ 8512241 w 12192439"/>
              <a:gd name="connsiteY11926" fmla="*/ 6384531 h 6839191"/>
              <a:gd name="connsiteX11927" fmla="*/ 8486615 w 12192439"/>
              <a:gd name="connsiteY11927" fmla="*/ 6390609 h 6839191"/>
              <a:gd name="connsiteX11928" fmla="*/ 8476830 w 12192439"/>
              <a:gd name="connsiteY11928" fmla="*/ 6391398 h 6839191"/>
              <a:gd name="connsiteX11929" fmla="*/ 8539051 w 12192439"/>
              <a:gd name="connsiteY11929" fmla="*/ 6382930 h 6839191"/>
              <a:gd name="connsiteX11930" fmla="*/ 8546818 w 12192439"/>
              <a:gd name="connsiteY11930" fmla="*/ 6382447 h 6839191"/>
              <a:gd name="connsiteX11931" fmla="*/ 8525515 w 12192439"/>
              <a:gd name="connsiteY11931" fmla="*/ 6387186 h 6839191"/>
              <a:gd name="connsiteX11932" fmla="*/ 8518977 w 12192439"/>
              <a:gd name="connsiteY11932" fmla="*/ 6387778 h 6839191"/>
              <a:gd name="connsiteX11933" fmla="*/ 8539051 w 12192439"/>
              <a:gd name="connsiteY11933" fmla="*/ 6382930 h 6839191"/>
              <a:gd name="connsiteX11934" fmla="*/ 8561803 w 12192439"/>
              <a:gd name="connsiteY11934" fmla="*/ 6377401 h 6839191"/>
              <a:gd name="connsiteX11935" fmla="*/ 8587495 w 12192439"/>
              <a:gd name="connsiteY11935" fmla="*/ 6371039 h 6839191"/>
              <a:gd name="connsiteX11936" fmla="*/ 8599057 w 12192439"/>
              <a:gd name="connsiteY11936" fmla="*/ 6370533 h 6839191"/>
              <a:gd name="connsiteX11937" fmla="*/ 8572685 w 12192439"/>
              <a:gd name="connsiteY11937" fmla="*/ 6376611 h 6839191"/>
              <a:gd name="connsiteX11938" fmla="*/ 8561803 w 12192439"/>
              <a:gd name="connsiteY11938" fmla="*/ 6377401 h 6839191"/>
              <a:gd name="connsiteX11939" fmla="*/ 8624749 w 12192439"/>
              <a:gd name="connsiteY11939" fmla="*/ 6369261 h 6839191"/>
              <a:gd name="connsiteX11940" fmla="*/ 8633349 w 12192439"/>
              <a:gd name="connsiteY11940" fmla="*/ 6368801 h 6839191"/>
              <a:gd name="connsiteX11941" fmla="*/ 8611036 w 12192439"/>
              <a:gd name="connsiteY11941" fmla="*/ 6373605 h 6839191"/>
              <a:gd name="connsiteX11942" fmla="*/ 8603488 w 12192439"/>
              <a:gd name="connsiteY11942" fmla="*/ 6374220 h 6839191"/>
              <a:gd name="connsiteX11943" fmla="*/ 8624749 w 12192439"/>
              <a:gd name="connsiteY11943" fmla="*/ 6369261 h 6839191"/>
              <a:gd name="connsiteX11944" fmla="*/ 8646513 w 12192439"/>
              <a:gd name="connsiteY11944" fmla="*/ 6364083 h 6839191"/>
              <a:gd name="connsiteX11945" fmla="*/ 8673214 w 12192439"/>
              <a:gd name="connsiteY11945" fmla="*/ 6357655 h 6839191"/>
              <a:gd name="connsiteX11946" fmla="*/ 8685280 w 12192439"/>
              <a:gd name="connsiteY11946" fmla="*/ 6357282 h 6839191"/>
              <a:gd name="connsiteX11947" fmla="*/ 8658119 w 12192439"/>
              <a:gd name="connsiteY11947" fmla="*/ 6363360 h 6839191"/>
              <a:gd name="connsiteX11948" fmla="*/ 8646513 w 12192439"/>
              <a:gd name="connsiteY11948" fmla="*/ 6364083 h 6839191"/>
              <a:gd name="connsiteX11949" fmla="*/ 8710029 w 12192439"/>
              <a:gd name="connsiteY11949" fmla="*/ 6356295 h 6839191"/>
              <a:gd name="connsiteX11950" fmla="*/ 8719573 w 12192439"/>
              <a:gd name="connsiteY11950" fmla="*/ 6355900 h 6839191"/>
              <a:gd name="connsiteX11951" fmla="*/ 8696272 w 12192439"/>
              <a:gd name="connsiteY11951" fmla="*/ 6360770 h 6839191"/>
              <a:gd name="connsiteX11952" fmla="*/ 8687562 w 12192439"/>
              <a:gd name="connsiteY11952" fmla="*/ 6361407 h 6839191"/>
              <a:gd name="connsiteX11953" fmla="*/ 8710029 w 12192439"/>
              <a:gd name="connsiteY11953" fmla="*/ 6356295 h 6839191"/>
              <a:gd name="connsiteX11954" fmla="*/ 8730653 w 12192439"/>
              <a:gd name="connsiteY11954" fmla="*/ 6351556 h 6839191"/>
              <a:gd name="connsiteX11955" fmla="*/ 8757880 w 12192439"/>
              <a:gd name="connsiteY11955" fmla="*/ 6345193 h 6839191"/>
              <a:gd name="connsiteX11956" fmla="*/ 8770868 w 12192439"/>
              <a:gd name="connsiteY11956" fmla="*/ 6344930 h 6839191"/>
              <a:gd name="connsiteX11957" fmla="*/ 8743026 w 12192439"/>
              <a:gd name="connsiteY11957" fmla="*/ 6350941 h 6839191"/>
              <a:gd name="connsiteX11958" fmla="*/ 8730653 w 12192439"/>
              <a:gd name="connsiteY11958" fmla="*/ 6351556 h 6839191"/>
              <a:gd name="connsiteX11959" fmla="*/ 8775454 w 12192439"/>
              <a:gd name="connsiteY11959" fmla="*/ 6341024 h 6839191"/>
              <a:gd name="connsiteX11960" fmla="*/ 8806564 w 12192439"/>
              <a:gd name="connsiteY11960" fmla="*/ 6333543 h 6839191"/>
              <a:gd name="connsiteX11961" fmla="*/ 8821878 w 12192439"/>
              <a:gd name="connsiteY11961" fmla="*/ 6333587 h 6839191"/>
              <a:gd name="connsiteX11962" fmla="*/ 8790373 w 12192439"/>
              <a:gd name="connsiteY11962" fmla="*/ 6340630 h 6839191"/>
              <a:gd name="connsiteX11963" fmla="*/ 8775454 w 12192439"/>
              <a:gd name="connsiteY11963" fmla="*/ 6341024 h 6839191"/>
              <a:gd name="connsiteX11964" fmla="*/ 8842173 w 12192439"/>
              <a:gd name="connsiteY11964" fmla="*/ 6333521 h 6839191"/>
              <a:gd name="connsiteX11965" fmla="*/ 8855863 w 12192439"/>
              <a:gd name="connsiteY11965" fmla="*/ 6333411 h 6839191"/>
              <a:gd name="connsiteX11966" fmla="*/ 8827297 w 12192439"/>
              <a:gd name="connsiteY11966" fmla="*/ 6339357 h 6839191"/>
              <a:gd name="connsiteX11967" fmla="*/ 8814265 w 12192439"/>
              <a:gd name="connsiteY11967" fmla="*/ 6339840 h 6839191"/>
              <a:gd name="connsiteX11968" fmla="*/ 8842173 w 12192439"/>
              <a:gd name="connsiteY11968" fmla="*/ 6333521 h 6839191"/>
              <a:gd name="connsiteX11969" fmla="*/ 8878198 w 12192439"/>
              <a:gd name="connsiteY11969" fmla="*/ 6333082 h 6839191"/>
              <a:gd name="connsiteX11970" fmla="*/ 8891845 w 12192439"/>
              <a:gd name="connsiteY11970" fmla="*/ 6332819 h 6839191"/>
              <a:gd name="connsiteX11971" fmla="*/ 8867535 w 12192439"/>
              <a:gd name="connsiteY11971" fmla="*/ 6337492 h 6839191"/>
              <a:gd name="connsiteX11972" fmla="*/ 8854284 w 12192439"/>
              <a:gd name="connsiteY11972" fmla="*/ 6338151 h 6839191"/>
              <a:gd name="connsiteX11973" fmla="*/ 8878198 w 12192439"/>
              <a:gd name="connsiteY11973" fmla="*/ 6333082 h 6839191"/>
              <a:gd name="connsiteX11974" fmla="*/ 8897308 w 12192439"/>
              <a:gd name="connsiteY11974" fmla="*/ 6328979 h 6839191"/>
              <a:gd name="connsiteX11975" fmla="*/ 8925852 w 12192439"/>
              <a:gd name="connsiteY11975" fmla="*/ 6322749 h 6839191"/>
              <a:gd name="connsiteX11976" fmla="*/ 8942416 w 12192439"/>
              <a:gd name="connsiteY11976" fmla="*/ 6322814 h 6839191"/>
              <a:gd name="connsiteX11977" fmla="*/ 8913653 w 12192439"/>
              <a:gd name="connsiteY11977" fmla="*/ 6328563 h 6839191"/>
              <a:gd name="connsiteX11978" fmla="*/ 8897308 w 12192439"/>
              <a:gd name="connsiteY11978" fmla="*/ 6328979 h 6839191"/>
              <a:gd name="connsiteX11979" fmla="*/ 8941977 w 12192439"/>
              <a:gd name="connsiteY11979" fmla="*/ 6319194 h 6839191"/>
              <a:gd name="connsiteX11980" fmla="*/ 8974273 w 12192439"/>
              <a:gd name="connsiteY11980" fmla="*/ 6311954 h 6839191"/>
              <a:gd name="connsiteX11981" fmla="*/ 8992636 w 12192439"/>
              <a:gd name="connsiteY11981" fmla="*/ 6312503 h 6839191"/>
              <a:gd name="connsiteX11982" fmla="*/ 8960363 w 12192439"/>
              <a:gd name="connsiteY11982" fmla="*/ 6319172 h 6839191"/>
              <a:gd name="connsiteX11983" fmla="*/ 8941977 w 12192439"/>
              <a:gd name="connsiteY11983" fmla="*/ 6319194 h 6839191"/>
              <a:gd name="connsiteX11984" fmla="*/ 9011154 w 12192439"/>
              <a:gd name="connsiteY11984" fmla="*/ 6312941 h 6839191"/>
              <a:gd name="connsiteX11985" fmla="*/ 9026358 w 12192439"/>
              <a:gd name="connsiteY11985" fmla="*/ 6313227 h 6839191"/>
              <a:gd name="connsiteX11986" fmla="*/ 8997134 w 12192439"/>
              <a:gd name="connsiteY11986" fmla="*/ 6318800 h 6839191"/>
              <a:gd name="connsiteX11987" fmla="*/ 8982149 w 12192439"/>
              <a:gd name="connsiteY11987" fmla="*/ 6318997 h 6839191"/>
              <a:gd name="connsiteX11988" fmla="*/ 9011154 w 12192439"/>
              <a:gd name="connsiteY11988" fmla="*/ 6312941 h 6839191"/>
              <a:gd name="connsiteX11989" fmla="*/ 9026490 w 12192439"/>
              <a:gd name="connsiteY11989" fmla="*/ 6309694 h 6839191"/>
              <a:gd name="connsiteX11990" fmla="*/ 9059092 w 12192439"/>
              <a:gd name="connsiteY11990" fmla="*/ 6302674 h 6839191"/>
              <a:gd name="connsiteX11991" fmla="*/ 9076271 w 12192439"/>
              <a:gd name="connsiteY11991" fmla="*/ 6303442 h 6839191"/>
              <a:gd name="connsiteX11992" fmla="*/ 9043493 w 12192439"/>
              <a:gd name="connsiteY11992" fmla="*/ 6309914 h 6839191"/>
              <a:gd name="connsiteX11993" fmla="*/ 9026490 w 12192439"/>
              <a:gd name="connsiteY11993" fmla="*/ 6309694 h 6839191"/>
              <a:gd name="connsiteX11994" fmla="*/ 9108479 w 12192439"/>
              <a:gd name="connsiteY11994" fmla="*/ 6301160 h 6839191"/>
              <a:gd name="connsiteX11995" fmla="*/ 9141477 w 12192439"/>
              <a:gd name="connsiteY11995" fmla="*/ 6294402 h 6839191"/>
              <a:gd name="connsiteX11996" fmla="*/ 9159050 w 12192439"/>
              <a:gd name="connsiteY11996" fmla="*/ 6295477 h 6839191"/>
              <a:gd name="connsiteX11997" fmla="*/ 9126031 w 12192439"/>
              <a:gd name="connsiteY11997" fmla="*/ 6301664 h 6839191"/>
              <a:gd name="connsiteX11998" fmla="*/ 9108479 w 12192439"/>
              <a:gd name="connsiteY11998" fmla="*/ 6301160 h 6839191"/>
              <a:gd name="connsiteX11999" fmla="*/ 9175704 w 12192439"/>
              <a:gd name="connsiteY11999" fmla="*/ 6296399 h 6839191"/>
              <a:gd name="connsiteX12000" fmla="*/ 9192092 w 12192439"/>
              <a:gd name="connsiteY12000" fmla="*/ 6297232 h 6839191"/>
              <a:gd name="connsiteX12001" fmla="*/ 9161925 w 12192439"/>
              <a:gd name="connsiteY12001" fmla="*/ 6302367 h 6839191"/>
              <a:gd name="connsiteX12002" fmla="*/ 9145733 w 12192439"/>
              <a:gd name="connsiteY12002" fmla="*/ 6302103 h 6839191"/>
              <a:gd name="connsiteX12003" fmla="*/ 9175704 w 12192439"/>
              <a:gd name="connsiteY12003" fmla="*/ 6296399 h 6839191"/>
              <a:gd name="connsiteX12004" fmla="*/ 9189789 w 12192439"/>
              <a:gd name="connsiteY12004" fmla="*/ 6293700 h 6839191"/>
              <a:gd name="connsiteX12005" fmla="*/ 9223093 w 12192439"/>
              <a:gd name="connsiteY12005" fmla="*/ 6287206 h 6839191"/>
              <a:gd name="connsiteX12006" fmla="*/ 9241040 w 12192439"/>
              <a:gd name="connsiteY12006" fmla="*/ 6288632 h 6839191"/>
              <a:gd name="connsiteX12007" fmla="*/ 9207823 w 12192439"/>
              <a:gd name="connsiteY12007" fmla="*/ 6294490 h 6839191"/>
              <a:gd name="connsiteX12008" fmla="*/ 9189789 w 12192439"/>
              <a:gd name="connsiteY12008" fmla="*/ 6293700 h 6839191"/>
              <a:gd name="connsiteX12009" fmla="*/ 9256903 w 12192439"/>
              <a:gd name="connsiteY12009" fmla="*/ 6289795 h 6839191"/>
              <a:gd name="connsiteX12010" fmla="*/ 9273774 w 12192439"/>
              <a:gd name="connsiteY12010" fmla="*/ 6290914 h 6839191"/>
              <a:gd name="connsiteX12011" fmla="*/ 9243299 w 12192439"/>
              <a:gd name="connsiteY12011" fmla="*/ 6295763 h 6839191"/>
              <a:gd name="connsiteX12012" fmla="*/ 9226516 w 12192439"/>
              <a:gd name="connsiteY12012" fmla="*/ 6295214 h 6839191"/>
              <a:gd name="connsiteX12013" fmla="*/ 9256903 w 12192439"/>
              <a:gd name="connsiteY12013" fmla="*/ 6289795 h 6839191"/>
              <a:gd name="connsiteX12014" fmla="*/ 9270352 w 12192439"/>
              <a:gd name="connsiteY12014" fmla="*/ 6287360 h 6839191"/>
              <a:gd name="connsiteX12015" fmla="*/ 9304183 w 12192439"/>
              <a:gd name="connsiteY12015" fmla="*/ 6281128 h 6839191"/>
              <a:gd name="connsiteX12016" fmla="*/ 9322569 w 12192439"/>
              <a:gd name="connsiteY12016" fmla="*/ 6282928 h 6839191"/>
              <a:gd name="connsiteX12017" fmla="*/ 9288759 w 12192439"/>
              <a:gd name="connsiteY12017" fmla="*/ 6288500 h 6839191"/>
              <a:gd name="connsiteX12018" fmla="*/ 9270352 w 12192439"/>
              <a:gd name="connsiteY12018" fmla="*/ 6287360 h 6839191"/>
              <a:gd name="connsiteX12019" fmla="*/ 9337576 w 12192439"/>
              <a:gd name="connsiteY12019" fmla="*/ 6284288 h 6839191"/>
              <a:gd name="connsiteX12020" fmla="*/ 9355040 w 12192439"/>
              <a:gd name="connsiteY12020" fmla="*/ 6285780 h 6839191"/>
              <a:gd name="connsiteX12021" fmla="*/ 9323842 w 12192439"/>
              <a:gd name="connsiteY12021" fmla="*/ 6290366 h 6839191"/>
              <a:gd name="connsiteX12022" fmla="*/ 9306421 w 12192439"/>
              <a:gd name="connsiteY12022" fmla="*/ 6289488 h 6839191"/>
              <a:gd name="connsiteX12023" fmla="*/ 9337576 w 12192439"/>
              <a:gd name="connsiteY12023" fmla="*/ 6284288 h 6839191"/>
              <a:gd name="connsiteX12024" fmla="*/ 9349577 w 12192439"/>
              <a:gd name="connsiteY12024" fmla="*/ 6282247 h 6839191"/>
              <a:gd name="connsiteX12025" fmla="*/ 9383890 w 12192439"/>
              <a:gd name="connsiteY12025" fmla="*/ 6276346 h 6839191"/>
              <a:gd name="connsiteX12026" fmla="*/ 9402583 w 12192439"/>
              <a:gd name="connsiteY12026" fmla="*/ 6278584 h 6839191"/>
              <a:gd name="connsiteX12027" fmla="*/ 9368401 w 12192439"/>
              <a:gd name="connsiteY12027" fmla="*/ 6283784 h 6839191"/>
              <a:gd name="connsiteX12028" fmla="*/ 9349577 w 12192439"/>
              <a:gd name="connsiteY12028" fmla="*/ 6282247 h 6839191"/>
              <a:gd name="connsiteX12029" fmla="*/ 9416844 w 12192439"/>
              <a:gd name="connsiteY12029" fmla="*/ 6280185 h 6839191"/>
              <a:gd name="connsiteX12030" fmla="*/ 9434507 w 12192439"/>
              <a:gd name="connsiteY12030" fmla="*/ 6282072 h 6839191"/>
              <a:gd name="connsiteX12031" fmla="*/ 9402869 w 12192439"/>
              <a:gd name="connsiteY12031" fmla="*/ 6286284 h 6839191"/>
              <a:gd name="connsiteX12032" fmla="*/ 9385317 w 12192439"/>
              <a:gd name="connsiteY12032" fmla="*/ 6285078 h 6839191"/>
              <a:gd name="connsiteX12033" fmla="*/ 9416844 w 12192439"/>
              <a:gd name="connsiteY12033" fmla="*/ 6280185 h 6839191"/>
              <a:gd name="connsiteX12034" fmla="*/ 9429087 w 12192439"/>
              <a:gd name="connsiteY12034" fmla="*/ 6278277 h 6839191"/>
              <a:gd name="connsiteX12035" fmla="*/ 9463050 w 12192439"/>
              <a:gd name="connsiteY12035" fmla="*/ 6272836 h 6839191"/>
              <a:gd name="connsiteX12036" fmla="*/ 9481940 w 12192439"/>
              <a:gd name="connsiteY12036" fmla="*/ 6275512 h 6839191"/>
              <a:gd name="connsiteX12037" fmla="*/ 9448109 w 12192439"/>
              <a:gd name="connsiteY12037" fmla="*/ 6280229 h 6839191"/>
              <a:gd name="connsiteX12038" fmla="*/ 9429087 w 12192439"/>
              <a:gd name="connsiteY12038" fmla="*/ 6278277 h 6839191"/>
              <a:gd name="connsiteX12039" fmla="*/ 9471629 w 12192439"/>
              <a:gd name="connsiteY12039" fmla="*/ 6271475 h 6839191"/>
              <a:gd name="connsiteX12040" fmla="*/ 9509321 w 12192439"/>
              <a:gd name="connsiteY12040" fmla="*/ 6265288 h 6839191"/>
              <a:gd name="connsiteX12041" fmla="*/ 9528913 w 12192439"/>
              <a:gd name="connsiteY12041" fmla="*/ 6268776 h 6839191"/>
              <a:gd name="connsiteX12042" fmla="*/ 9491440 w 12192439"/>
              <a:gd name="connsiteY12042" fmla="*/ 6274174 h 6839191"/>
              <a:gd name="connsiteX12043" fmla="*/ 9471629 w 12192439"/>
              <a:gd name="connsiteY12043" fmla="*/ 6271475 h 6839191"/>
              <a:gd name="connsiteX12044" fmla="*/ 9540564 w 12192439"/>
              <a:gd name="connsiteY12044" fmla="*/ 6270773 h 6839191"/>
              <a:gd name="connsiteX12045" fmla="*/ 9559696 w 12192439"/>
              <a:gd name="connsiteY12045" fmla="*/ 6273933 h 6839191"/>
              <a:gd name="connsiteX12046" fmla="*/ 9524284 w 12192439"/>
              <a:gd name="connsiteY12046" fmla="*/ 6278321 h 6839191"/>
              <a:gd name="connsiteX12047" fmla="*/ 9504999 w 12192439"/>
              <a:gd name="connsiteY12047" fmla="*/ 6275929 h 6839191"/>
              <a:gd name="connsiteX12048" fmla="*/ 9540564 w 12192439"/>
              <a:gd name="connsiteY12048" fmla="*/ 6270773 h 6839191"/>
              <a:gd name="connsiteX12049" fmla="*/ 9549603 w 12192439"/>
              <a:gd name="connsiteY12049" fmla="*/ 6269435 h 6839191"/>
              <a:gd name="connsiteX12050" fmla="*/ 9587295 w 12192439"/>
              <a:gd name="connsiteY12050" fmla="*/ 6263818 h 6839191"/>
              <a:gd name="connsiteX12051" fmla="*/ 9607064 w 12192439"/>
              <a:gd name="connsiteY12051" fmla="*/ 6267833 h 6839191"/>
              <a:gd name="connsiteX12052" fmla="*/ 9569634 w 12192439"/>
              <a:gd name="connsiteY12052" fmla="*/ 6272682 h 6839191"/>
              <a:gd name="connsiteX12053" fmla="*/ 9549603 w 12192439"/>
              <a:gd name="connsiteY12053" fmla="*/ 6269435 h 6839191"/>
              <a:gd name="connsiteX12054" fmla="*/ 9617946 w 12192439"/>
              <a:gd name="connsiteY12054" fmla="*/ 6270005 h 6839191"/>
              <a:gd name="connsiteX12055" fmla="*/ 9637296 w 12192439"/>
              <a:gd name="connsiteY12055" fmla="*/ 6273713 h 6839191"/>
              <a:gd name="connsiteX12056" fmla="*/ 9601886 w 12192439"/>
              <a:gd name="connsiteY12056" fmla="*/ 6277552 h 6839191"/>
              <a:gd name="connsiteX12057" fmla="*/ 9582337 w 12192439"/>
              <a:gd name="connsiteY12057" fmla="*/ 6274656 h 6839191"/>
              <a:gd name="connsiteX12058" fmla="*/ 9617946 w 12192439"/>
              <a:gd name="connsiteY12058" fmla="*/ 6270005 h 6839191"/>
              <a:gd name="connsiteX12059" fmla="*/ 9626370 w 12192439"/>
              <a:gd name="connsiteY12059" fmla="*/ 6268886 h 6839191"/>
              <a:gd name="connsiteX12060" fmla="*/ 9664085 w 12192439"/>
              <a:gd name="connsiteY12060" fmla="*/ 6263840 h 6839191"/>
              <a:gd name="connsiteX12061" fmla="*/ 9683875 w 12192439"/>
              <a:gd name="connsiteY12061" fmla="*/ 6268470 h 6839191"/>
              <a:gd name="connsiteX12062" fmla="*/ 9646489 w 12192439"/>
              <a:gd name="connsiteY12062" fmla="*/ 6272682 h 6839191"/>
              <a:gd name="connsiteX12063" fmla="*/ 9626370 w 12192439"/>
              <a:gd name="connsiteY12063" fmla="*/ 6268886 h 6839191"/>
              <a:gd name="connsiteX12064" fmla="*/ 9694099 w 12192439"/>
              <a:gd name="connsiteY12064" fmla="*/ 6270773 h 6839191"/>
              <a:gd name="connsiteX12065" fmla="*/ 9713516 w 12192439"/>
              <a:gd name="connsiteY12065" fmla="*/ 6275052 h 6839191"/>
              <a:gd name="connsiteX12066" fmla="*/ 9678105 w 12192439"/>
              <a:gd name="connsiteY12066" fmla="*/ 6278299 h 6839191"/>
              <a:gd name="connsiteX12067" fmla="*/ 9658447 w 12192439"/>
              <a:gd name="connsiteY12067" fmla="*/ 6274854 h 6839191"/>
              <a:gd name="connsiteX12068" fmla="*/ 9694099 w 12192439"/>
              <a:gd name="connsiteY12068" fmla="*/ 6270773 h 6839191"/>
              <a:gd name="connsiteX12069" fmla="*/ 9701910 w 12192439"/>
              <a:gd name="connsiteY12069" fmla="*/ 6269873 h 6839191"/>
              <a:gd name="connsiteX12070" fmla="*/ 9739098 w 12192439"/>
              <a:gd name="connsiteY12070" fmla="*/ 6265507 h 6839191"/>
              <a:gd name="connsiteX12071" fmla="*/ 9758887 w 12192439"/>
              <a:gd name="connsiteY12071" fmla="*/ 6270751 h 6839191"/>
              <a:gd name="connsiteX12072" fmla="*/ 9722116 w 12192439"/>
              <a:gd name="connsiteY12072" fmla="*/ 6274261 h 6839191"/>
              <a:gd name="connsiteX12073" fmla="*/ 9701910 w 12192439"/>
              <a:gd name="connsiteY12073" fmla="*/ 6269873 h 6839191"/>
              <a:gd name="connsiteX12074" fmla="*/ 9768387 w 12192439"/>
              <a:gd name="connsiteY12074" fmla="*/ 6273186 h 6839191"/>
              <a:gd name="connsiteX12075" fmla="*/ 9787695 w 12192439"/>
              <a:gd name="connsiteY12075" fmla="*/ 6278057 h 6839191"/>
              <a:gd name="connsiteX12076" fmla="*/ 9787848 w 12192439"/>
              <a:gd name="connsiteY12076" fmla="*/ 6278101 h 6839191"/>
              <a:gd name="connsiteX12077" fmla="*/ 9752985 w 12192439"/>
              <a:gd name="connsiteY12077" fmla="*/ 6280646 h 6839191"/>
              <a:gd name="connsiteX12078" fmla="*/ 9733174 w 12192439"/>
              <a:gd name="connsiteY12078" fmla="*/ 6276587 h 6839191"/>
              <a:gd name="connsiteX12079" fmla="*/ 9768387 w 12192439"/>
              <a:gd name="connsiteY12079" fmla="*/ 6273186 h 6839191"/>
              <a:gd name="connsiteX12080" fmla="*/ 9776089 w 12192439"/>
              <a:gd name="connsiteY12080" fmla="*/ 6272440 h 6839191"/>
              <a:gd name="connsiteX12081" fmla="*/ 9812991 w 12192439"/>
              <a:gd name="connsiteY12081" fmla="*/ 6268755 h 6839191"/>
              <a:gd name="connsiteX12082" fmla="*/ 9832672 w 12192439"/>
              <a:gd name="connsiteY12082" fmla="*/ 6274656 h 6839191"/>
              <a:gd name="connsiteX12083" fmla="*/ 9796251 w 12192439"/>
              <a:gd name="connsiteY12083" fmla="*/ 6277465 h 6839191"/>
              <a:gd name="connsiteX12084" fmla="*/ 9776089 w 12192439"/>
              <a:gd name="connsiteY12084" fmla="*/ 6272440 h 6839191"/>
              <a:gd name="connsiteX12085" fmla="*/ 9841513 w 12192439"/>
              <a:gd name="connsiteY12085" fmla="*/ 6277246 h 6839191"/>
              <a:gd name="connsiteX12086" fmla="*/ 9860995 w 12192439"/>
              <a:gd name="connsiteY12086" fmla="*/ 6282796 h 6839191"/>
              <a:gd name="connsiteX12087" fmla="*/ 9826375 w 12192439"/>
              <a:gd name="connsiteY12087" fmla="*/ 6284661 h 6839191"/>
              <a:gd name="connsiteX12088" fmla="*/ 9806497 w 12192439"/>
              <a:gd name="connsiteY12088" fmla="*/ 6279966 h 6839191"/>
              <a:gd name="connsiteX12089" fmla="*/ 9841513 w 12192439"/>
              <a:gd name="connsiteY12089" fmla="*/ 6277246 h 6839191"/>
              <a:gd name="connsiteX12090" fmla="*/ 9849016 w 12192439"/>
              <a:gd name="connsiteY12090" fmla="*/ 6276631 h 6839191"/>
              <a:gd name="connsiteX12091" fmla="*/ 9885371 w 12192439"/>
              <a:gd name="connsiteY12091" fmla="*/ 6273713 h 6839191"/>
              <a:gd name="connsiteX12092" fmla="*/ 9904919 w 12192439"/>
              <a:gd name="connsiteY12092" fmla="*/ 6280317 h 6839191"/>
              <a:gd name="connsiteX12093" fmla="*/ 9869135 w 12192439"/>
              <a:gd name="connsiteY12093" fmla="*/ 6282357 h 6839191"/>
              <a:gd name="connsiteX12094" fmla="*/ 9849016 w 12192439"/>
              <a:gd name="connsiteY12094" fmla="*/ 6276631 h 6839191"/>
              <a:gd name="connsiteX12095" fmla="*/ 9913081 w 12192439"/>
              <a:gd name="connsiteY12095" fmla="*/ 6283015 h 6839191"/>
              <a:gd name="connsiteX12096" fmla="*/ 9932498 w 12192439"/>
              <a:gd name="connsiteY12096" fmla="*/ 6289291 h 6839191"/>
              <a:gd name="connsiteX12097" fmla="*/ 9898667 w 12192439"/>
              <a:gd name="connsiteY12097" fmla="*/ 6290409 h 6839191"/>
              <a:gd name="connsiteX12098" fmla="*/ 9878702 w 12192439"/>
              <a:gd name="connsiteY12098" fmla="*/ 6284990 h 6839191"/>
              <a:gd name="connsiteX12099" fmla="*/ 9913081 w 12192439"/>
              <a:gd name="connsiteY12099" fmla="*/ 6283015 h 6839191"/>
              <a:gd name="connsiteX12100" fmla="*/ 9918763 w 12192439"/>
              <a:gd name="connsiteY12100" fmla="*/ 6282687 h 6839191"/>
              <a:gd name="connsiteX12101" fmla="*/ 9955952 w 12192439"/>
              <a:gd name="connsiteY12101" fmla="*/ 6280449 h 6839191"/>
              <a:gd name="connsiteX12102" fmla="*/ 9975281 w 12192439"/>
              <a:gd name="connsiteY12102" fmla="*/ 6287776 h 6839191"/>
              <a:gd name="connsiteX12103" fmla="*/ 9938751 w 12192439"/>
              <a:gd name="connsiteY12103" fmla="*/ 6289093 h 6839191"/>
              <a:gd name="connsiteX12104" fmla="*/ 9918763 w 12192439"/>
              <a:gd name="connsiteY12104" fmla="*/ 6282687 h 6839191"/>
              <a:gd name="connsiteX12105" fmla="*/ 9910580 w 12192439"/>
              <a:gd name="connsiteY12105" fmla="*/ 6279988 h 6839191"/>
              <a:gd name="connsiteX12106" fmla="*/ 9890570 w 12192439"/>
              <a:gd name="connsiteY12106" fmla="*/ 6273296 h 6839191"/>
              <a:gd name="connsiteX12107" fmla="*/ 9929492 w 12192439"/>
              <a:gd name="connsiteY12107" fmla="*/ 6270071 h 6839191"/>
              <a:gd name="connsiteX12108" fmla="*/ 9948843 w 12192439"/>
              <a:gd name="connsiteY12108" fmla="*/ 6277706 h 6839191"/>
              <a:gd name="connsiteX12109" fmla="*/ 9910580 w 12192439"/>
              <a:gd name="connsiteY12109" fmla="*/ 6279988 h 6839191"/>
              <a:gd name="connsiteX12110" fmla="*/ 9882870 w 12192439"/>
              <a:gd name="connsiteY12110" fmla="*/ 6270642 h 6839191"/>
              <a:gd name="connsiteX12111" fmla="*/ 9862883 w 12192439"/>
              <a:gd name="connsiteY12111" fmla="*/ 6263664 h 6839191"/>
              <a:gd name="connsiteX12112" fmla="*/ 9903449 w 12192439"/>
              <a:gd name="connsiteY12112" fmla="*/ 6259452 h 6839191"/>
              <a:gd name="connsiteX12113" fmla="*/ 9922757 w 12192439"/>
              <a:gd name="connsiteY12113" fmla="*/ 6267351 h 6839191"/>
              <a:gd name="connsiteX12114" fmla="*/ 9882870 w 12192439"/>
              <a:gd name="connsiteY12114" fmla="*/ 6270642 h 6839191"/>
              <a:gd name="connsiteX12115" fmla="*/ 9855554 w 12192439"/>
              <a:gd name="connsiteY12115" fmla="*/ 6261054 h 6839191"/>
              <a:gd name="connsiteX12116" fmla="*/ 9835634 w 12192439"/>
              <a:gd name="connsiteY12116" fmla="*/ 6253791 h 6839191"/>
              <a:gd name="connsiteX12117" fmla="*/ 9877758 w 12192439"/>
              <a:gd name="connsiteY12117" fmla="*/ 6248570 h 6839191"/>
              <a:gd name="connsiteX12118" fmla="*/ 9896978 w 12192439"/>
              <a:gd name="connsiteY12118" fmla="*/ 6256753 h 6839191"/>
              <a:gd name="connsiteX12119" fmla="*/ 9855554 w 12192439"/>
              <a:gd name="connsiteY12119" fmla="*/ 6261054 h 6839191"/>
              <a:gd name="connsiteX12120" fmla="*/ 9828613 w 12192439"/>
              <a:gd name="connsiteY12120" fmla="*/ 6251159 h 6839191"/>
              <a:gd name="connsiteX12121" fmla="*/ 9808867 w 12192439"/>
              <a:gd name="connsiteY12121" fmla="*/ 6243655 h 6839191"/>
              <a:gd name="connsiteX12122" fmla="*/ 9852439 w 12192439"/>
              <a:gd name="connsiteY12122" fmla="*/ 6237424 h 6839191"/>
              <a:gd name="connsiteX12123" fmla="*/ 9871505 w 12192439"/>
              <a:gd name="connsiteY12123" fmla="*/ 6245849 h 6839191"/>
              <a:gd name="connsiteX12124" fmla="*/ 9828613 w 12192439"/>
              <a:gd name="connsiteY12124" fmla="*/ 6251159 h 6839191"/>
              <a:gd name="connsiteX12125" fmla="*/ 9802109 w 12192439"/>
              <a:gd name="connsiteY12125" fmla="*/ 6241023 h 6839191"/>
              <a:gd name="connsiteX12126" fmla="*/ 9782516 w 12192439"/>
              <a:gd name="connsiteY12126" fmla="*/ 6233234 h 6839191"/>
              <a:gd name="connsiteX12127" fmla="*/ 9827516 w 12192439"/>
              <a:gd name="connsiteY12127" fmla="*/ 6226016 h 6839191"/>
              <a:gd name="connsiteX12128" fmla="*/ 9846406 w 12192439"/>
              <a:gd name="connsiteY12128" fmla="*/ 6234704 h 6839191"/>
              <a:gd name="connsiteX12129" fmla="*/ 9802109 w 12192439"/>
              <a:gd name="connsiteY12129" fmla="*/ 6241023 h 6839191"/>
              <a:gd name="connsiteX12130" fmla="*/ 9776001 w 12192439"/>
              <a:gd name="connsiteY12130" fmla="*/ 6230601 h 6839191"/>
              <a:gd name="connsiteX12131" fmla="*/ 9756628 w 12192439"/>
              <a:gd name="connsiteY12131" fmla="*/ 6222571 h 6839191"/>
              <a:gd name="connsiteX12132" fmla="*/ 9802986 w 12192439"/>
              <a:gd name="connsiteY12132" fmla="*/ 6214322 h 6839191"/>
              <a:gd name="connsiteX12133" fmla="*/ 9821679 w 12192439"/>
              <a:gd name="connsiteY12133" fmla="*/ 6223251 h 6839191"/>
              <a:gd name="connsiteX12134" fmla="*/ 9776001 w 12192439"/>
              <a:gd name="connsiteY12134" fmla="*/ 6230601 h 6839191"/>
              <a:gd name="connsiteX12135" fmla="*/ 9750309 w 12192439"/>
              <a:gd name="connsiteY12135" fmla="*/ 6219872 h 6839191"/>
              <a:gd name="connsiteX12136" fmla="*/ 9731177 w 12192439"/>
              <a:gd name="connsiteY12136" fmla="*/ 6211601 h 6839191"/>
              <a:gd name="connsiteX12137" fmla="*/ 9768958 w 12192439"/>
              <a:gd name="connsiteY12137" fmla="*/ 6204295 h 6839191"/>
              <a:gd name="connsiteX12138" fmla="*/ 9778875 w 12192439"/>
              <a:gd name="connsiteY12138" fmla="*/ 6202364 h 6839191"/>
              <a:gd name="connsiteX12139" fmla="*/ 9797304 w 12192439"/>
              <a:gd name="connsiteY12139" fmla="*/ 6211535 h 6839191"/>
              <a:gd name="connsiteX12140" fmla="*/ 9750309 w 12192439"/>
              <a:gd name="connsiteY12140" fmla="*/ 6219872 h 6839191"/>
              <a:gd name="connsiteX12141" fmla="*/ 9768211 w 12192439"/>
              <a:gd name="connsiteY12141" fmla="*/ 6200521 h 6839191"/>
              <a:gd name="connsiteX12142" fmla="*/ 9725034 w 12192439"/>
              <a:gd name="connsiteY12142" fmla="*/ 6208880 h 6839191"/>
              <a:gd name="connsiteX12143" fmla="*/ 9706144 w 12192439"/>
              <a:gd name="connsiteY12143" fmla="*/ 6200368 h 6839191"/>
              <a:gd name="connsiteX12144" fmla="*/ 9730212 w 12192439"/>
              <a:gd name="connsiteY12144" fmla="*/ 6195322 h 6839191"/>
              <a:gd name="connsiteX12145" fmla="*/ 9755158 w 12192439"/>
              <a:gd name="connsiteY12145" fmla="*/ 6190122 h 6839191"/>
              <a:gd name="connsiteX12146" fmla="*/ 9773324 w 12192439"/>
              <a:gd name="connsiteY12146" fmla="*/ 6199534 h 6839191"/>
              <a:gd name="connsiteX12147" fmla="*/ 9768211 w 12192439"/>
              <a:gd name="connsiteY12147" fmla="*/ 6200521 h 6839191"/>
              <a:gd name="connsiteX12148" fmla="*/ 9729400 w 12192439"/>
              <a:gd name="connsiteY12148" fmla="*/ 6191460 h 6839191"/>
              <a:gd name="connsiteX12149" fmla="*/ 9700176 w 12192439"/>
              <a:gd name="connsiteY12149" fmla="*/ 6197582 h 6839191"/>
              <a:gd name="connsiteX12150" fmla="*/ 9681571 w 12192439"/>
              <a:gd name="connsiteY12150" fmla="*/ 6188828 h 6839191"/>
              <a:gd name="connsiteX12151" fmla="*/ 9692102 w 12192439"/>
              <a:gd name="connsiteY12151" fmla="*/ 6186458 h 6839191"/>
              <a:gd name="connsiteX12152" fmla="*/ 9731814 w 12192439"/>
              <a:gd name="connsiteY12152" fmla="*/ 6177572 h 6839191"/>
              <a:gd name="connsiteX12153" fmla="*/ 9749694 w 12192439"/>
              <a:gd name="connsiteY12153" fmla="*/ 6187226 h 6839191"/>
              <a:gd name="connsiteX12154" fmla="*/ 9729400 w 12192439"/>
              <a:gd name="connsiteY12154" fmla="*/ 6191460 h 6839191"/>
              <a:gd name="connsiteX12155" fmla="*/ 9691225 w 12192439"/>
              <a:gd name="connsiteY12155" fmla="*/ 6182531 h 6839191"/>
              <a:gd name="connsiteX12156" fmla="*/ 9675714 w 12192439"/>
              <a:gd name="connsiteY12156" fmla="*/ 6185997 h 6839191"/>
              <a:gd name="connsiteX12157" fmla="*/ 9657415 w 12192439"/>
              <a:gd name="connsiteY12157" fmla="*/ 6176980 h 6839191"/>
              <a:gd name="connsiteX12158" fmla="*/ 9708887 w 12192439"/>
              <a:gd name="connsiteY12158" fmla="*/ 6164760 h 6839191"/>
              <a:gd name="connsiteX12159" fmla="*/ 9726460 w 12192439"/>
              <a:gd name="connsiteY12159" fmla="*/ 6174633 h 6839191"/>
              <a:gd name="connsiteX12160" fmla="*/ 9691225 w 12192439"/>
              <a:gd name="connsiteY12160" fmla="*/ 6182531 h 6839191"/>
              <a:gd name="connsiteX12161" fmla="*/ 9653554 w 12192439"/>
              <a:gd name="connsiteY12161" fmla="*/ 6173667 h 6839191"/>
              <a:gd name="connsiteX12162" fmla="*/ 9651689 w 12192439"/>
              <a:gd name="connsiteY12162" fmla="*/ 6174106 h 6839191"/>
              <a:gd name="connsiteX12163" fmla="*/ 9633699 w 12192439"/>
              <a:gd name="connsiteY12163" fmla="*/ 6164869 h 6839191"/>
              <a:gd name="connsiteX12164" fmla="*/ 9686355 w 12192439"/>
              <a:gd name="connsiteY12164" fmla="*/ 6151662 h 6839191"/>
              <a:gd name="connsiteX12165" fmla="*/ 9703621 w 12192439"/>
              <a:gd name="connsiteY12165" fmla="*/ 6161776 h 6839191"/>
              <a:gd name="connsiteX12166" fmla="*/ 9653554 w 12192439"/>
              <a:gd name="connsiteY12166" fmla="*/ 6173667 h 6839191"/>
              <a:gd name="connsiteX12167" fmla="*/ 9628082 w 12192439"/>
              <a:gd name="connsiteY12167" fmla="*/ 6161907 h 6839191"/>
              <a:gd name="connsiteX12168" fmla="*/ 9610135 w 12192439"/>
              <a:gd name="connsiteY12168" fmla="*/ 6152275 h 6839191"/>
              <a:gd name="connsiteX12169" fmla="*/ 9664063 w 12192439"/>
              <a:gd name="connsiteY12169" fmla="*/ 6138146 h 6839191"/>
              <a:gd name="connsiteX12170" fmla="*/ 9681199 w 12192439"/>
              <a:gd name="connsiteY12170" fmla="*/ 6148590 h 6839191"/>
              <a:gd name="connsiteX12171" fmla="*/ 9628082 w 12192439"/>
              <a:gd name="connsiteY12171" fmla="*/ 6161907 h 6839191"/>
              <a:gd name="connsiteX12172" fmla="*/ 9604585 w 12192439"/>
              <a:gd name="connsiteY12172" fmla="*/ 6149248 h 6839191"/>
              <a:gd name="connsiteX12173" fmla="*/ 9587318 w 12192439"/>
              <a:gd name="connsiteY12173" fmla="*/ 6139551 h 6839191"/>
              <a:gd name="connsiteX12174" fmla="*/ 9642387 w 12192439"/>
              <a:gd name="connsiteY12174" fmla="*/ 6124478 h 6839191"/>
              <a:gd name="connsiteX12175" fmla="*/ 9659018 w 12192439"/>
              <a:gd name="connsiteY12175" fmla="*/ 6135009 h 6839191"/>
              <a:gd name="connsiteX12176" fmla="*/ 9604585 w 12192439"/>
              <a:gd name="connsiteY12176" fmla="*/ 6149248 h 6839191"/>
              <a:gd name="connsiteX12177" fmla="*/ 9581877 w 12192439"/>
              <a:gd name="connsiteY12177" fmla="*/ 6136457 h 6839191"/>
              <a:gd name="connsiteX12178" fmla="*/ 9564895 w 12192439"/>
              <a:gd name="connsiteY12178" fmla="*/ 6126540 h 6839191"/>
              <a:gd name="connsiteX12179" fmla="*/ 9621105 w 12192439"/>
              <a:gd name="connsiteY12179" fmla="*/ 6110480 h 6839191"/>
              <a:gd name="connsiteX12180" fmla="*/ 9637428 w 12192439"/>
              <a:gd name="connsiteY12180" fmla="*/ 6121253 h 6839191"/>
              <a:gd name="connsiteX12181" fmla="*/ 9581877 w 12192439"/>
              <a:gd name="connsiteY12181" fmla="*/ 6136457 h 6839191"/>
              <a:gd name="connsiteX12182" fmla="*/ 9559585 w 12192439"/>
              <a:gd name="connsiteY12182" fmla="*/ 6123359 h 6839191"/>
              <a:gd name="connsiteX12183" fmla="*/ 9542911 w 12192439"/>
              <a:gd name="connsiteY12183" fmla="*/ 6113223 h 6839191"/>
              <a:gd name="connsiteX12184" fmla="*/ 9600262 w 12192439"/>
              <a:gd name="connsiteY12184" fmla="*/ 6096197 h 6839191"/>
              <a:gd name="connsiteX12185" fmla="*/ 9616212 w 12192439"/>
              <a:gd name="connsiteY12185" fmla="*/ 6107189 h 6839191"/>
              <a:gd name="connsiteX12186" fmla="*/ 9559585 w 12192439"/>
              <a:gd name="connsiteY12186" fmla="*/ 6123359 h 6839191"/>
              <a:gd name="connsiteX12187" fmla="*/ 9537689 w 12192439"/>
              <a:gd name="connsiteY12187" fmla="*/ 6109954 h 6839191"/>
              <a:gd name="connsiteX12188" fmla="*/ 9521366 w 12192439"/>
              <a:gd name="connsiteY12188" fmla="*/ 6099576 h 6839191"/>
              <a:gd name="connsiteX12189" fmla="*/ 9579792 w 12192439"/>
              <a:gd name="connsiteY12189" fmla="*/ 6081607 h 6839191"/>
              <a:gd name="connsiteX12190" fmla="*/ 9595413 w 12192439"/>
              <a:gd name="connsiteY12190" fmla="*/ 6092819 h 6839191"/>
              <a:gd name="connsiteX12191" fmla="*/ 9537689 w 12192439"/>
              <a:gd name="connsiteY12191" fmla="*/ 6109954 h 6839191"/>
              <a:gd name="connsiteX12192" fmla="*/ 9516233 w 12192439"/>
              <a:gd name="connsiteY12192" fmla="*/ 6096219 h 6839191"/>
              <a:gd name="connsiteX12193" fmla="*/ 9500238 w 12192439"/>
              <a:gd name="connsiteY12193" fmla="*/ 6085600 h 6839191"/>
              <a:gd name="connsiteX12194" fmla="*/ 9559740 w 12192439"/>
              <a:gd name="connsiteY12194" fmla="*/ 6066710 h 6839191"/>
              <a:gd name="connsiteX12195" fmla="*/ 9575054 w 12192439"/>
              <a:gd name="connsiteY12195" fmla="*/ 6078141 h 6839191"/>
              <a:gd name="connsiteX12196" fmla="*/ 9516233 w 12192439"/>
              <a:gd name="connsiteY12196" fmla="*/ 6096219 h 6839191"/>
              <a:gd name="connsiteX12197" fmla="*/ 9495148 w 12192439"/>
              <a:gd name="connsiteY12197" fmla="*/ 6082178 h 6839191"/>
              <a:gd name="connsiteX12198" fmla="*/ 9484244 w 12192439"/>
              <a:gd name="connsiteY12198" fmla="*/ 6074674 h 6839191"/>
              <a:gd name="connsiteX12199" fmla="*/ 9479439 w 12192439"/>
              <a:gd name="connsiteY12199" fmla="*/ 6071361 h 6839191"/>
              <a:gd name="connsiteX12200" fmla="*/ 9539950 w 12192439"/>
              <a:gd name="connsiteY12200" fmla="*/ 6051528 h 6839191"/>
              <a:gd name="connsiteX12201" fmla="*/ 9549932 w 12192439"/>
              <a:gd name="connsiteY12201" fmla="*/ 6059185 h 6839191"/>
              <a:gd name="connsiteX12202" fmla="*/ 9555088 w 12192439"/>
              <a:gd name="connsiteY12202" fmla="*/ 6063134 h 6839191"/>
              <a:gd name="connsiteX12203" fmla="*/ 9495148 w 12192439"/>
              <a:gd name="connsiteY12203" fmla="*/ 6082178 h 6839191"/>
              <a:gd name="connsiteX12204" fmla="*/ 9474349 w 12192439"/>
              <a:gd name="connsiteY12204" fmla="*/ 6067873 h 6839191"/>
              <a:gd name="connsiteX12205" fmla="*/ 9458289 w 12192439"/>
              <a:gd name="connsiteY12205" fmla="*/ 6057057 h 6839191"/>
              <a:gd name="connsiteX12206" fmla="*/ 9519786 w 12192439"/>
              <a:gd name="connsiteY12206" fmla="*/ 6036323 h 6839191"/>
              <a:gd name="connsiteX12207" fmla="*/ 9523472 w 12192439"/>
              <a:gd name="connsiteY12207" fmla="*/ 6039088 h 6839191"/>
              <a:gd name="connsiteX12208" fmla="*/ 9535210 w 12192439"/>
              <a:gd name="connsiteY12208" fmla="*/ 6047930 h 6839191"/>
              <a:gd name="connsiteX12209" fmla="*/ 9474349 w 12192439"/>
              <a:gd name="connsiteY12209" fmla="*/ 6067873 h 6839191"/>
              <a:gd name="connsiteX12210" fmla="*/ 9453045 w 12192439"/>
              <a:gd name="connsiteY12210" fmla="*/ 6053546 h 6839191"/>
              <a:gd name="connsiteX12211" fmla="*/ 9436832 w 12192439"/>
              <a:gd name="connsiteY12211" fmla="*/ 6042686 h 6839191"/>
              <a:gd name="connsiteX12212" fmla="*/ 9499558 w 12192439"/>
              <a:gd name="connsiteY12212" fmla="*/ 6020966 h 6839191"/>
              <a:gd name="connsiteX12213" fmla="*/ 9514960 w 12192439"/>
              <a:gd name="connsiteY12213" fmla="*/ 6032681 h 6839191"/>
              <a:gd name="connsiteX12214" fmla="*/ 9453045 w 12192439"/>
              <a:gd name="connsiteY12214" fmla="*/ 6053546 h 6839191"/>
              <a:gd name="connsiteX12215" fmla="*/ 9450281 w 12192439"/>
              <a:gd name="connsiteY12215" fmla="*/ 6054468 h 6839191"/>
              <a:gd name="connsiteX12216" fmla="*/ 9389419 w 12192439"/>
              <a:gd name="connsiteY12216" fmla="*/ 6075069 h 6839191"/>
              <a:gd name="connsiteX12217" fmla="*/ 9384154 w 12192439"/>
              <a:gd name="connsiteY12217" fmla="*/ 6071932 h 6839191"/>
              <a:gd name="connsiteX12218" fmla="*/ 9372526 w 12192439"/>
              <a:gd name="connsiteY12218" fmla="*/ 6065020 h 6839191"/>
              <a:gd name="connsiteX12219" fmla="*/ 9434111 w 12192439"/>
              <a:gd name="connsiteY12219" fmla="*/ 6043629 h 6839191"/>
              <a:gd name="connsiteX12220" fmla="*/ 9450281 w 12192439"/>
              <a:gd name="connsiteY12220" fmla="*/ 6054468 h 6839191"/>
              <a:gd name="connsiteX12221" fmla="*/ 9366843 w 12192439"/>
              <a:gd name="connsiteY12221" fmla="*/ 6061598 h 6839191"/>
              <a:gd name="connsiteX12222" fmla="*/ 9350147 w 12192439"/>
              <a:gd name="connsiteY12222" fmla="*/ 6051418 h 6839191"/>
              <a:gd name="connsiteX12223" fmla="*/ 9412961 w 12192439"/>
              <a:gd name="connsiteY12223" fmla="*/ 6029039 h 6839191"/>
              <a:gd name="connsiteX12224" fmla="*/ 9428867 w 12192439"/>
              <a:gd name="connsiteY12224" fmla="*/ 6040053 h 6839191"/>
              <a:gd name="connsiteX12225" fmla="*/ 9366843 w 12192439"/>
              <a:gd name="connsiteY12225" fmla="*/ 6061598 h 6839191"/>
              <a:gd name="connsiteX12226" fmla="*/ 9363882 w 12192439"/>
              <a:gd name="connsiteY12226" fmla="*/ 6062629 h 6839191"/>
              <a:gd name="connsiteX12227" fmla="*/ 9304666 w 12192439"/>
              <a:gd name="connsiteY12227" fmla="*/ 6083231 h 6839191"/>
              <a:gd name="connsiteX12228" fmla="*/ 9302976 w 12192439"/>
              <a:gd name="connsiteY12228" fmla="*/ 6083823 h 6839191"/>
              <a:gd name="connsiteX12229" fmla="*/ 9285600 w 12192439"/>
              <a:gd name="connsiteY12229" fmla="*/ 6074477 h 6839191"/>
              <a:gd name="connsiteX12230" fmla="*/ 9347251 w 12192439"/>
              <a:gd name="connsiteY12230" fmla="*/ 6052449 h 6839191"/>
              <a:gd name="connsiteX12231" fmla="*/ 9363882 w 12192439"/>
              <a:gd name="connsiteY12231" fmla="*/ 6062629 h 6839191"/>
              <a:gd name="connsiteX12232" fmla="*/ 9291678 w 12192439"/>
              <a:gd name="connsiteY12232" fmla="*/ 4438901 h 6839191"/>
              <a:gd name="connsiteX12233" fmla="*/ 9285249 w 12192439"/>
              <a:gd name="connsiteY12233" fmla="*/ 4574292 h 6839191"/>
              <a:gd name="connsiteX12234" fmla="*/ 9198213 w 12192439"/>
              <a:gd name="connsiteY12234" fmla="*/ 5110328 h 6839191"/>
              <a:gd name="connsiteX12235" fmla="*/ 9150473 w 12192439"/>
              <a:gd name="connsiteY12235" fmla="*/ 5344295 h 6839191"/>
              <a:gd name="connsiteX12236" fmla="*/ 9113284 w 12192439"/>
              <a:gd name="connsiteY12236" fmla="*/ 5582738 h 6839191"/>
              <a:gd name="connsiteX12237" fmla="*/ 9104004 w 12192439"/>
              <a:gd name="connsiteY12237" fmla="*/ 5697835 h 6839191"/>
              <a:gd name="connsiteX12238" fmla="*/ 9114381 w 12192439"/>
              <a:gd name="connsiteY12238" fmla="*/ 5890357 h 6839191"/>
              <a:gd name="connsiteX12239" fmla="*/ 9276407 w 12192439"/>
              <a:gd name="connsiteY12239" fmla="*/ 6072261 h 6839191"/>
              <a:gd name="connsiteX12240" fmla="*/ 9266907 w 12192439"/>
              <a:gd name="connsiteY12240" fmla="*/ 6075640 h 6839191"/>
              <a:gd name="connsiteX12241" fmla="*/ 9215480 w 12192439"/>
              <a:gd name="connsiteY12241" fmla="*/ 6094003 h 6839191"/>
              <a:gd name="connsiteX12242" fmla="*/ 9037416 w 12192439"/>
              <a:gd name="connsiteY12242" fmla="*/ 5908150 h 6839191"/>
              <a:gd name="connsiteX12243" fmla="*/ 9032611 w 12192439"/>
              <a:gd name="connsiteY12243" fmla="*/ 5711306 h 6839191"/>
              <a:gd name="connsiteX12244" fmla="*/ 9032699 w 12192439"/>
              <a:gd name="connsiteY12244" fmla="*/ 5709946 h 6839191"/>
              <a:gd name="connsiteX12245" fmla="*/ 9046367 w 12192439"/>
              <a:gd name="connsiteY12245" fmla="*/ 5591777 h 6839191"/>
              <a:gd name="connsiteX12246" fmla="*/ 9093187 w 12192439"/>
              <a:gd name="connsiteY12246" fmla="*/ 5347367 h 6839191"/>
              <a:gd name="connsiteX12247" fmla="*/ 9152074 w 12192439"/>
              <a:gd name="connsiteY12247" fmla="*/ 5102167 h 6839191"/>
              <a:gd name="connsiteX12248" fmla="*/ 9261159 w 12192439"/>
              <a:gd name="connsiteY12248" fmla="*/ 4558101 h 6839191"/>
              <a:gd name="connsiteX12249" fmla="*/ 9273862 w 12192439"/>
              <a:gd name="connsiteY12249" fmla="*/ 4418870 h 6839191"/>
              <a:gd name="connsiteX12250" fmla="*/ 9277987 w 12192439"/>
              <a:gd name="connsiteY12250" fmla="*/ 4360927 h 6839191"/>
              <a:gd name="connsiteX12251" fmla="*/ 9293126 w 12192439"/>
              <a:gd name="connsiteY12251" fmla="*/ 4375342 h 6839191"/>
              <a:gd name="connsiteX12252" fmla="*/ 9291678 w 12192439"/>
              <a:gd name="connsiteY12252" fmla="*/ 4438901 h 6839191"/>
              <a:gd name="connsiteX12253" fmla="*/ 9278162 w 12192439"/>
              <a:gd name="connsiteY12253" fmla="*/ 4358009 h 6839191"/>
              <a:gd name="connsiteX12254" fmla="*/ 9279983 w 12192439"/>
              <a:gd name="connsiteY12254" fmla="*/ 4327469 h 6839191"/>
              <a:gd name="connsiteX12255" fmla="*/ 9293388 w 12192439"/>
              <a:gd name="connsiteY12255" fmla="*/ 4342892 h 6839191"/>
              <a:gd name="connsiteX12256" fmla="*/ 9293191 w 12192439"/>
              <a:gd name="connsiteY12256" fmla="*/ 4372270 h 6839191"/>
              <a:gd name="connsiteX12257" fmla="*/ 9278162 w 12192439"/>
              <a:gd name="connsiteY12257" fmla="*/ 4358009 h 6839191"/>
              <a:gd name="connsiteX12258" fmla="*/ 9275705 w 12192439"/>
              <a:gd name="connsiteY12258" fmla="*/ 4355771 h 6839191"/>
              <a:gd name="connsiteX12259" fmla="*/ 9260084 w 12192439"/>
              <a:gd name="connsiteY12259" fmla="*/ 4341817 h 6839191"/>
              <a:gd name="connsiteX12260" fmla="*/ 9263485 w 12192439"/>
              <a:gd name="connsiteY12260" fmla="*/ 4309522 h 6839191"/>
              <a:gd name="connsiteX12261" fmla="*/ 9277526 w 12192439"/>
              <a:gd name="connsiteY12261" fmla="*/ 4324704 h 6839191"/>
              <a:gd name="connsiteX12262" fmla="*/ 9275705 w 12192439"/>
              <a:gd name="connsiteY12262" fmla="*/ 4355771 h 6839191"/>
              <a:gd name="connsiteX12263" fmla="*/ 9263792 w 12192439"/>
              <a:gd name="connsiteY12263" fmla="*/ 4306714 h 6839191"/>
              <a:gd name="connsiteX12264" fmla="*/ 9266863 w 12192439"/>
              <a:gd name="connsiteY12264" fmla="*/ 4274791 h 6839191"/>
              <a:gd name="connsiteX12265" fmla="*/ 9279150 w 12192439"/>
              <a:gd name="connsiteY12265" fmla="*/ 4290895 h 6839191"/>
              <a:gd name="connsiteX12266" fmla="*/ 9277680 w 12192439"/>
              <a:gd name="connsiteY12266" fmla="*/ 4321677 h 6839191"/>
              <a:gd name="connsiteX12267" fmla="*/ 9263792 w 12192439"/>
              <a:gd name="connsiteY12267" fmla="*/ 4306714 h 6839191"/>
              <a:gd name="connsiteX12268" fmla="*/ 9261335 w 12192439"/>
              <a:gd name="connsiteY12268" fmla="*/ 4304125 h 6839191"/>
              <a:gd name="connsiteX12269" fmla="*/ 9246920 w 12192439"/>
              <a:gd name="connsiteY12269" fmla="*/ 4289535 h 6839191"/>
              <a:gd name="connsiteX12270" fmla="*/ 9251681 w 12192439"/>
              <a:gd name="connsiteY12270" fmla="*/ 4256033 h 6839191"/>
              <a:gd name="connsiteX12271" fmla="*/ 9264450 w 12192439"/>
              <a:gd name="connsiteY12271" fmla="*/ 4271720 h 6839191"/>
              <a:gd name="connsiteX12272" fmla="*/ 9261335 w 12192439"/>
              <a:gd name="connsiteY12272" fmla="*/ 4304125 h 6839191"/>
              <a:gd name="connsiteX12273" fmla="*/ 9252033 w 12192439"/>
              <a:gd name="connsiteY12273" fmla="*/ 4253444 h 6839191"/>
              <a:gd name="connsiteX12274" fmla="*/ 9256333 w 12192439"/>
              <a:gd name="connsiteY12274" fmla="*/ 4221148 h 6839191"/>
              <a:gd name="connsiteX12275" fmla="*/ 9267390 w 12192439"/>
              <a:gd name="connsiteY12275" fmla="*/ 4237647 h 6839191"/>
              <a:gd name="connsiteX12276" fmla="*/ 9264691 w 12192439"/>
              <a:gd name="connsiteY12276" fmla="*/ 4268933 h 6839191"/>
              <a:gd name="connsiteX12277" fmla="*/ 9252033 w 12192439"/>
              <a:gd name="connsiteY12277" fmla="*/ 4253444 h 6839191"/>
              <a:gd name="connsiteX12278" fmla="*/ 9249596 w 12192439"/>
              <a:gd name="connsiteY12278" fmla="*/ 4250591 h 6839191"/>
              <a:gd name="connsiteX12279" fmla="*/ 9236257 w 12192439"/>
              <a:gd name="connsiteY12279" fmla="*/ 4235277 h 6839191"/>
              <a:gd name="connsiteX12280" fmla="*/ 9242202 w 12192439"/>
              <a:gd name="connsiteY12280" fmla="*/ 4201358 h 6839191"/>
              <a:gd name="connsiteX12281" fmla="*/ 9253963 w 12192439"/>
              <a:gd name="connsiteY12281" fmla="*/ 4217726 h 6839191"/>
              <a:gd name="connsiteX12282" fmla="*/ 9249596 w 12192439"/>
              <a:gd name="connsiteY12282" fmla="*/ 4250591 h 6839191"/>
              <a:gd name="connsiteX12283" fmla="*/ 9248895 w 12192439"/>
              <a:gd name="connsiteY12283" fmla="*/ 4206668 h 6839191"/>
              <a:gd name="connsiteX12284" fmla="*/ 9242730 w 12192439"/>
              <a:gd name="connsiteY12284" fmla="*/ 4198265 h 6839191"/>
              <a:gd name="connsiteX12285" fmla="*/ 9248346 w 12192439"/>
              <a:gd name="connsiteY12285" fmla="*/ 4164455 h 6839191"/>
              <a:gd name="connsiteX12286" fmla="*/ 9258395 w 12192439"/>
              <a:gd name="connsiteY12286" fmla="*/ 4181569 h 6839191"/>
              <a:gd name="connsiteX12287" fmla="*/ 9254380 w 12192439"/>
              <a:gd name="connsiteY12287" fmla="*/ 4214391 h 6839191"/>
              <a:gd name="connsiteX12288" fmla="*/ 9248895 w 12192439"/>
              <a:gd name="connsiteY12288" fmla="*/ 4206668 h 6839191"/>
              <a:gd name="connsiteX12289" fmla="*/ 9240338 w 12192439"/>
              <a:gd name="connsiteY12289" fmla="*/ 4195083 h 6839191"/>
              <a:gd name="connsiteX12290" fmla="*/ 9228184 w 12192439"/>
              <a:gd name="connsiteY12290" fmla="*/ 4179375 h 6839191"/>
              <a:gd name="connsiteX12291" fmla="*/ 9235467 w 12192439"/>
              <a:gd name="connsiteY12291" fmla="*/ 4144029 h 6839191"/>
              <a:gd name="connsiteX12292" fmla="*/ 9246042 w 12192439"/>
              <a:gd name="connsiteY12292" fmla="*/ 4160638 h 6839191"/>
              <a:gd name="connsiteX12293" fmla="*/ 9240338 w 12192439"/>
              <a:gd name="connsiteY12293" fmla="*/ 4195083 h 6839191"/>
              <a:gd name="connsiteX12294" fmla="*/ 9235950 w 12192439"/>
              <a:gd name="connsiteY12294" fmla="*/ 4141660 h 6839191"/>
              <a:gd name="connsiteX12295" fmla="*/ 9242488 w 12192439"/>
              <a:gd name="connsiteY12295" fmla="*/ 4108574 h 6839191"/>
              <a:gd name="connsiteX12296" fmla="*/ 9251440 w 12192439"/>
              <a:gd name="connsiteY12296" fmla="*/ 4125929 h 6839191"/>
              <a:gd name="connsiteX12297" fmla="*/ 9246460 w 12192439"/>
              <a:gd name="connsiteY12297" fmla="*/ 4158049 h 6839191"/>
              <a:gd name="connsiteX12298" fmla="*/ 9235950 w 12192439"/>
              <a:gd name="connsiteY12298" fmla="*/ 4141660 h 6839191"/>
              <a:gd name="connsiteX12299" fmla="*/ 9243278 w 12192439"/>
              <a:gd name="connsiteY12299" fmla="*/ 4104516 h 6839191"/>
              <a:gd name="connsiteX12300" fmla="*/ 9249311 w 12192439"/>
              <a:gd name="connsiteY12300" fmla="*/ 4072286 h 6839191"/>
              <a:gd name="connsiteX12301" fmla="*/ 9256595 w 12192439"/>
              <a:gd name="connsiteY12301" fmla="*/ 4090101 h 6839191"/>
              <a:gd name="connsiteX12302" fmla="*/ 9252098 w 12192439"/>
              <a:gd name="connsiteY12302" fmla="*/ 4121475 h 6839191"/>
              <a:gd name="connsiteX12303" fmla="*/ 9243278 w 12192439"/>
              <a:gd name="connsiteY12303" fmla="*/ 4104516 h 6839191"/>
              <a:gd name="connsiteX12304" fmla="*/ 9241040 w 12192439"/>
              <a:gd name="connsiteY12304" fmla="*/ 4100391 h 6839191"/>
              <a:gd name="connsiteX12305" fmla="*/ 9231475 w 12192439"/>
              <a:gd name="connsiteY12305" fmla="*/ 4083563 h 6839191"/>
              <a:gd name="connsiteX12306" fmla="*/ 9239154 w 12192439"/>
              <a:gd name="connsiteY12306" fmla="*/ 4049512 h 6839191"/>
              <a:gd name="connsiteX12307" fmla="*/ 9247183 w 12192439"/>
              <a:gd name="connsiteY12307" fmla="*/ 4067283 h 6839191"/>
              <a:gd name="connsiteX12308" fmla="*/ 9241040 w 12192439"/>
              <a:gd name="connsiteY12308" fmla="*/ 4100391 h 6839191"/>
              <a:gd name="connsiteX12309" fmla="*/ 9240008 w 12192439"/>
              <a:gd name="connsiteY12309" fmla="*/ 4045717 h 6839191"/>
              <a:gd name="connsiteX12310" fmla="*/ 9247074 w 12192439"/>
              <a:gd name="connsiteY12310" fmla="*/ 4012851 h 6839191"/>
              <a:gd name="connsiteX12311" fmla="*/ 9253524 w 12192439"/>
              <a:gd name="connsiteY12311" fmla="*/ 4031039 h 6839191"/>
              <a:gd name="connsiteX12312" fmla="*/ 9247951 w 12192439"/>
              <a:gd name="connsiteY12312" fmla="*/ 4063049 h 6839191"/>
              <a:gd name="connsiteX12313" fmla="*/ 9240008 w 12192439"/>
              <a:gd name="connsiteY12313" fmla="*/ 4045717 h 6839191"/>
              <a:gd name="connsiteX12314" fmla="*/ 9237837 w 12192439"/>
              <a:gd name="connsiteY12314" fmla="*/ 4041263 h 6839191"/>
              <a:gd name="connsiteX12315" fmla="*/ 9229237 w 12192439"/>
              <a:gd name="connsiteY12315" fmla="*/ 4024259 h 6839191"/>
              <a:gd name="connsiteX12316" fmla="*/ 9237969 w 12192439"/>
              <a:gd name="connsiteY12316" fmla="*/ 3989638 h 6839191"/>
              <a:gd name="connsiteX12317" fmla="*/ 9245055 w 12192439"/>
              <a:gd name="connsiteY12317" fmla="*/ 4007497 h 6839191"/>
              <a:gd name="connsiteX12318" fmla="*/ 9237837 w 12192439"/>
              <a:gd name="connsiteY12318" fmla="*/ 4041263 h 6839191"/>
              <a:gd name="connsiteX12319" fmla="*/ 9238890 w 12192439"/>
              <a:gd name="connsiteY12319" fmla="*/ 3985865 h 6839191"/>
              <a:gd name="connsiteX12320" fmla="*/ 9246876 w 12192439"/>
              <a:gd name="connsiteY12320" fmla="*/ 3952691 h 6839191"/>
              <a:gd name="connsiteX12321" fmla="*/ 9252471 w 12192439"/>
              <a:gd name="connsiteY12321" fmla="*/ 3970880 h 6839191"/>
              <a:gd name="connsiteX12322" fmla="*/ 9245933 w 12192439"/>
              <a:gd name="connsiteY12322" fmla="*/ 4003241 h 6839191"/>
              <a:gd name="connsiteX12323" fmla="*/ 9238890 w 12192439"/>
              <a:gd name="connsiteY12323" fmla="*/ 3985865 h 6839191"/>
              <a:gd name="connsiteX12324" fmla="*/ 9236805 w 12192439"/>
              <a:gd name="connsiteY12324" fmla="*/ 3981038 h 6839191"/>
              <a:gd name="connsiteX12325" fmla="*/ 9229082 w 12192439"/>
              <a:gd name="connsiteY12325" fmla="*/ 3963969 h 6839191"/>
              <a:gd name="connsiteX12326" fmla="*/ 9238714 w 12192439"/>
              <a:gd name="connsiteY12326" fmla="*/ 3929062 h 6839191"/>
              <a:gd name="connsiteX12327" fmla="*/ 9244989 w 12192439"/>
              <a:gd name="connsiteY12327" fmla="*/ 3946899 h 6839191"/>
              <a:gd name="connsiteX12328" fmla="*/ 9236805 w 12192439"/>
              <a:gd name="connsiteY12328" fmla="*/ 3981038 h 6839191"/>
              <a:gd name="connsiteX12329" fmla="*/ 9239790 w 12192439"/>
              <a:gd name="connsiteY12329" fmla="*/ 3925157 h 6839191"/>
              <a:gd name="connsiteX12330" fmla="*/ 9248631 w 12192439"/>
              <a:gd name="connsiteY12330" fmla="*/ 3891721 h 6839191"/>
              <a:gd name="connsiteX12331" fmla="*/ 9253436 w 12192439"/>
              <a:gd name="connsiteY12331" fmla="*/ 3909799 h 6839191"/>
              <a:gd name="connsiteX12332" fmla="*/ 9246021 w 12192439"/>
              <a:gd name="connsiteY12332" fmla="*/ 3942446 h 6839191"/>
              <a:gd name="connsiteX12333" fmla="*/ 9239790 w 12192439"/>
              <a:gd name="connsiteY12333" fmla="*/ 3925157 h 6839191"/>
              <a:gd name="connsiteX12334" fmla="*/ 9237793 w 12192439"/>
              <a:gd name="connsiteY12334" fmla="*/ 3919913 h 6839191"/>
              <a:gd name="connsiteX12335" fmla="*/ 9230838 w 12192439"/>
              <a:gd name="connsiteY12335" fmla="*/ 3902954 h 6839191"/>
              <a:gd name="connsiteX12336" fmla="*/ 9241304 w 12192439"/>
              <a:gd name="connsiteY12336" fmla="*/ 3867784 h 6839191"/>
              <a:gd name="connsiteX12337" fmla="*/ 9246833 w 12192439"/>
              <a:gd name="connsiteY12337" fmla="*/ 3885555 h 6839191"/>
              <a:gd name="connsiteX12338" fmla="*/ 9237793 w 12192439"/>
              <a:gd name="connsiteY12338" fmla="*/ 3919913 h 6839191"/>
              <a:gd name="connsiteX12339" fmla="*/ 9242532 w 12192439"/>
              <a:gd name="connsiteY12339" fmla="*/ 3863637 h 6839191"/>
              <a:gd name="connsiteX12340" fmla="*/ 9252142 w 12192439"/>
              <a:gd name="connsiteY12340" fmla="*/ 3829960 h 6839191"/>
              <a:gd name="connsiteX12341" fmla="*/ 9256289 w 12192439"/>
              <a:gd name="connsiteY12341" fmla="*/ 3847884 h 6839191"/>
              <a:gd name="connsiteX12342" fmla="*/ 9248039 w 12192439"/>
              <a:gd name="connsiteY12342" fmla="*/ 3880904 h 6839191"/>
              <a:gd name="connsiteX12343" fmla="*/ 9242532 w 12192439"/>
              <a:gd name="connsiteY12343" fmla="*/ 3863637 h 6839191"/>
              <a:gd name="connsiteX12344" fmla="*/ 9240601 w 12192439"/>
              <a:gd name="connsiteY12344" fmla="*/ 3858196 h 6839191"/>
              <a:gd name="connsiteX12345" fmla="*/ 9234349 w 12192439"/>
              <a:gd name="connsiteY12345" fmla="*/ 3841303 h 6839191"/>
              <a:gd name="connsiteX12346" fmla="*/ 9245581 w 12192439"/>
              <a:gd name="connsiteY12346" fmla="*/ 3805935 h 6839191"/>
              <a:gd name="connsiteX12347" fmla="*/ 9250474 w 12192439"/>
              <a:gd name="connsiteY12347" fmla="*/ 3823487 h 6839191"/>
              <a:gd name="connsiteX12348" fmla="*/ 9240601 w 12192439"/>
              <a:gd name="connsiteY12348" fmla="*/ 3858196 h 6839191"/>
              <a:gd name="connsiteX12349" fmla="*/ 9246964 w 12192439"/>
              <a:gd name="connsiteY12349" fmla="*/ 3801482 h 6839191"/>
              <a:gd name="connsiteX12350" fmla="*/ 9257210 w 12192439"/>
              <a:gd name="connsiteY12350" fmla="*/ 3767958 h 6839191"/>
              <a:gd name="connsiteX12351" fmla="*/ 9260742 w 12192439"/>
              <a:gd name="connsiteY12351" fmla="*/ 3785685 h 6839191"/>
              <a:gd name="connsiteX12352" fmla="*/ 9251878 w 12192439"/>
              <a:gd name="connsiteY12352" fmla="*/ 3818441 h 6839191"/>
              <a:gd name="connsiteX12353" fmla="*/ 9246964 w 12192439"/>
              <a:gd name="connsiteY12353" fmla="*/ 3801482 h 6839191"/>
              <a:gd name="connsiteX12354" fmla="*/ 9245165 w 12192439"/>
              <a:gd name="connsiteY12354" fmla="*/ 3795624 h 6839191"/>
              <a:gd name="connsiteX12355" fmla="*/ 9239395 w 12192439"/>
              <a:gd name="connsiteY12355" fmla="*/ 3778862 h 6839191"/>
              <a:gd name="connsiteX12356" fmla="*/ 9251264 w 12192439"/>
              <a:gd name="connsiteY12356" fmla="*/ 3743517 h 6839191"/>
              <a:gd name="connsiteX12357" fmla="*/ 9255652 w 12192439"/>
              <a:gd name="connsiteY12357" fmla="*/ 3761112 h 6839191"/>
              <a:gd name="connsiteX12358" fmla="*/ 9245165 w 12192439"/>
              <a:gd name="connsiteY12358" fmla="*/ 3795624 h 6839191"/>
              <a:gd name="connsiteX12359" fmla="*/ 9252734 w 12192439"/>
              <a:gd name="connsiteY12359" fmla="*/ 3739063 h 6839191"/>
              <a:gd name="connsiteX12360" fmla="*/ 9263572 w 12192439"/>
              <a:gd name="connsiteY12360" fmla="*/ 3705604 h 6839191"/>
              <a:gd name="connsiteX12361" fmla="*/ 9266666 w 12192439"/>
              <a:gd name="connsiteY12361" fmla="*/ 3723266 h 6839191"/>
              <a:gd name="connsiteX12362" fmla="*/ 9257144 w 12192439"/>
              <a:gd name="connsiteY12362" fmla="*/ 3756066 h 6839191"/>
              <a:gd name="connsiteX12363" fmla="*/ 9252734 w 12192439"/>
              <a:gd name="connsiteY12363" fmla="*/ 3739063 h 6839191"/>
              <a:gd name="connsiteX12364" fmla="*/ 9250978 w 12192439"/>
              <a:gd name="connsiteY12364" fmla="*/ 3733051 h 6839191"/>
              <a:gd name="connsiteX12365" fmla="*/ 9245801 w 12192439"/>
              <a:gd name="connsiteY12365" fmla="*/ 3716640 h 6839191"/>
              <a:gd name="connsiteX12366" fmla="*/ 9258241 w 12192439"/>
              <a:gd name="connsiteY12366" fmla="*/ 3681405 h 6839191"/>
              <a:gd name="connsiteX12367" fmla="*/ 9262124 w 12192439"/>
              <a:gd name="connsiteY12367" fmla="*/ 3698496 h 6839191"/>
              <a:gd name="connsiteX12368" fmla="*/ 9250978 w 12192439"/>
              <a:gd name="connsiteY12368" fmla="*/ 3733051 h 6839191"/>
              <a:gd name="connsiteX12369" fmla="*/ 9259953 w 12192439"/>
              <a:gd name="connsiteY12369" fmla="*/ 3676468 h 6839191"/>
              <a:gd name="connsiteX12370" fmla="*/ 9271339 w 12192439"/>
              <a:gd name="connsiteY12370" fmla="*/ 3643010 h 6839191"/>
              <a:gd name="connsiteX12371" fmla="*/ 9273994 w 12192439"/>
              <a:gd name="connsiteY12371" fmla="*/ 3660057 h 6839191"/>
              <a:gd name="connsiteX12372" fmla="*/ 9263901 w 12192439"/>
              <a:gd name="connsiteY12372" fmla="*/ 3692879 h 6839191"/>
              <a:gd name="connsiteX12373" fmla="*/ 9259953 w 12192439"/>
              <a:gd name="connsiteY12373" fmla="*/ 3676468 h 6839191"/>
              <a:gd name="connsiteX12374" fmla="*/ 9258263 w 12192439"/>
              <a:gd name="connsiteY12374" fmla="*/ 3670106 h 6839191"/>
              <a:gd name="connsiteX12375" fmla="*/ 9253415 w 12192439"/>
              <a:gd name="connsiteY12375" fmla="*/ 3653980 h 6839191"/>
              <a:gd name="connsiteX12376" fmla="*/ 9266447 w 12192439"/>
              <a:gd name="connsiteY12376" fmla="*/ 3618678 h 6839191"/>
              <a:gd name="connsiteX12377" fmla="*/ 9270001 w 12192439"/>
              <a:gd name="connsiteY12377" fmla="*/ 3635485 h 6839191"/>
              <a:gd name="connsiteX12378" fmla="*/ 9258263 w 12192439"/>
              <a:gd name="connsiteY12378" fmla="*/ 3670106 h 6839191"/>
              <a:gd name="connsiteX12379" fmla="*/ 9268312 w 12192439"/>
              <a:gd name="connsiteY12379" fmla="*/ 3613545 h 6839191"/>
              <a:gd name="connsiteX12380" fmla="*/ 9280224 w 12192439"/>
              <a:gd name="connsiteY12380" fmla="*/ 3580108 h 6839191"/>
              <a:gd name="connsiteX12381" fmla="*/ 9282550 w 12192439"/>
              <a:gd name="connsiteY12381" fmla="*/ 3596914 h 6839191"/>
              <a:gd name="connsiteX12382" fmla="*/ 9271888 w 12192439"/>
              <a:gd name="connsiteY12382" fmla="*/ 3629758 h 6839191"/>
              <a:gd name="connsiteX12383" fmla="*/ 9268312 w 12192439"/>
              <a:gd name="connsiteY12383" fmla="*/ 3613545 h 6839191"/>
              <a:gd name="connsiteX12384" fmla="*/ 9266666 w 12192439"/>
              <a:gd name="connsiteY12384" fmla="*/ 3607094 h 6839191"/>
              <a:gd name="connsiteX12385" fmla="*/ 9265174 w 12192439"/>
              <a:gd name="connsiteY12385" fmla="*/ 3601412 h 6839191"/>
              <a:gd name="connsiteX12386" fmla="*/ 9262168 w 12192439"/>
              <a:gd name="connsiteY12386" fmla="*/ 3591363 h 6839191"/>
              <a:gd name="connsiteX12387" fmla="*/ 9275749 w 12192439"/>
              <a:gd name="connsiteY12387" fmla="*/ 3556018 h 6839191"/>
              <a:gd name="connsiteX12388" fmla="*/ 9278952 w 12192439"/>
              <a:gd name="connsiteY12388" fmla="*/ 3572385 h 6839191"/>
              <a:gd name="connsiteX12389" fmla="*/ 9266666 w 12192439"/>
              <a:gd name="connsiteY12389" fmla="*/ 3607094 h 6839191"/>
              <a:gd name="connsiteX12390" fmla="*/ 9278273 w 12192439"/>
              <a:gd name="connsiteY12390" fmla="*/ 3552991 h 6839191"/>
              <a:gd name="connsiteX12391" fmla="*/ 9277746 w 12192439"/>
              <a:gd name="connsiteY12391" fmla="*/ 3550775 h 6839191"/>
              <a:gd name="connsiteX12392" fmla="*/ 9290164 w 12192439"/>
              <a:gd name="connsiteY12392" fmla="*/ 3517294 h 6839191"/>
              <a:gd name="connsiteX12393" fmla="*/ 9292182 w 12192439"/>
              <a:gd name="connsiteY12393" fmla="*/ 3533639 h 6839191"/>
              <a:gd name="connsiteX12394" fmla="*/ 9281015 w 12192439"/>
              <a:gd name="connsiteY12394" fmla="*/ 3566462 h 6839191"/>
              <a:gd name="connsiteX12395" fmla="*/ 9278273 w 12192439"/>
              <a:gd name="connsiteY12395" fmla="*/ 3552991 h 6839191"/>
              <a:gd name="connsiteX12396" fmla="*/ 9286478 w 12192439"/>
              <a:gd name="connsiteY12396" fmla="*/ 3481269 h 6839191"/>
              <a:gd name="connsiteX12397" fmla="*/ 9282397 w 12192439"/>
              <a:gd name="connsiteY12397" fmla="*/ 3466459 h 6839191"/>
              <a:gd name="connsiteX12398" fmla="*/ 9296987 w 12192439"/>
              <a:gd name="connsiteY12398" fmla="*/ 3430895 h 6839191"/>
              <a:gd name="connsiteX12399" fmla="*/ 9299773 w 12192439"/>
              <a:gd name="connsiteY12399" fmla="*/ 3446428 h 6839191"/>
              <a:gd name="connsiteX12400" fmla="*/ 9286478 w 12192439"/>
              <a:gd name="connsiteY12400" fmla="*/ 3481269 h 6839191"/>
              <a:gd name="connsiteX12401" fmla="*/ 9299181 w 12192439"/>
              <a:gd name="connsiteY12401" fmla="*/ 3425498 h 6839191"/>
              <a:gd name="connsiteX12402" fmla="*/ 9312498 w 12192439"/>
              <a:gd name="connsiteY12402" fmla="*/ 3391908 h 6839191"/>
              <a:gd name="connsiteX12403" fmla="*/ 9314187 w 12192439"/>
              <a:gd name="connsiteY12403" fmla="*/ 3407375 h 6839191"/>
              <a:gd name="connsiteX12404" fmla="*/ 9309339 w 12192439"/>
              <a:gd name="connsiteY12404" fmla="*/ 3420671 h 6839191"/>
              <a:gd name="connsiteX12405" fmla="*/ 9302077 w 12192439"/>
              <a:gd name="connsiteY12405" fmla="*/ 3440307 h 6839191"/>
              <a:gd name="connsiteX12406" fmla="*/ 9299181 w 12192439"/>
              <a:gd name="connsiteY12406" fmla="*/ 3425498 h 6839191"/>
              <a:gd name="connsiteX12407" fmla="*/ 9313771 w 12192439"/>
              <a:gd name="connsiteY12407" fmla="*/ 3377537 h 6839191"/>
              <a:gd name="connsiteX12408" fmla="*/ 9310984 w 12192439"/>
              <a:gd name="connsiteY12408" fmla="*/ 3363210 h 6839191"/>
              <a:gd name="connsiteX12409" fmla="*/ 9319343 w 12192439"/>
              <a:gd name="connsiteY12409" fmla="*/ 3342916 h 6839191"/>
              <a:gd name="connsiteX12410" fmla="*/ 9324741 w 12192439"/>
              <a:gd name="connsiteY12410" fmla="*/ 3329576 h 6839191"/>
              <a:gd name="connsiteX12411" fmla="*/ 9326298 w 12192439"/>
              <a:gd name="connsiteY12411" fmla="*/ 3344562 h 6839191"/>
              <a:gd name="connsiteX12412" fmla="*/ 9313771 w 12192439"/>
              <a:gd name="connsiteY12412" fmla="*/ 3377537 h 6839191"/>
              <a:gd name="connsiteX12413" fmla="*/ 9327351 w 12192439"/>
              <a:gd name="connsiteY12413" fmla="*/ 3323060 h 6839191"/>
              <a:gd name="connsiteX12414" fmla="*/ 9339660 w 12192439"/>
              <a:gd name="connsiteY12414" fmla="*/ 3291818 h 6839191"/>
              <a:gd name="connsiteX12415" fmla="*/ 9340186 w 12192439"/>
              <a:gd name="connsiteY12415" fmla="*/ 3306452 h 6839191"/>
              <a:gd name="connsiteX12416" fmla="*/ 9329063 w 12192439"/>
              <a:gd name="connsiteY12416" fmla="*/ 3337058 h 6839191"/>
              <a:gd name="connsiteX12417" fmla="*/ 9327351 w 12192439"/>
              <a:gd name="connsiteY12417" fmla="*/ 3323060 h 6839191"/>
              <a:gd name="connsiteX12418" fmla="*/ 9326080 w 12192439"/>
              <a:gd name="connsiteY12418" fmla="*/ 3314986 h 6839191"/>
              <a:gd name="connsiteX12419" fmla="*/ 9323380 w 12192439"/>
              <a:gd name="connsiteY12419" fmla="*/ 3301274 h 6839191"/>
              <a:gd name="connsiteX12420" fmla="*/ 9337554 w 12192439"/>
              <a:gd name="connsiteY12420" fmla="*/ 3267531 h 6839191"/>
              <a:gd name="connsiteX12421" fmla="*/ 9339024 w 12192439"/>
              <a:gd name="connsiteY12421" fmla="*/ 3281879 h 6839191"/>
              <a:gd name="connsiteX12422" fmla="*/ 9326080 w 12192439"/>
              <a:gd name="connsiteY12422" fmla="*/ 3314986 h 6839191"/>
              <a:gd name="connsiteX12423" fmla="*/ 9340253 w 12192439"/>
              <a:gd name="connsiteY12423" fmla="*/ 3260949 h 6839191"/>
              <a:gd name="connsiteX12424" fmla="*/ 9352934 w 12192439"/>
              <a:gd name="connsiteY12424" fmla="*/ 3229662 h 6839191"/>
              <a:gd name="connsiteX12425" fmla="*/ 9353394 w 12192439"/>
              <a:gd name="connsiteY12425" fmla="*/ 3243616 h 6839191"/>
              <a:gd name="connsiteX12426" fmla="*/ 9341898 w 12192439"/>
              <a:gd name="connsiteY12426" fmla="*/ 3274332 h 6839191"/>
              <a:gd name="connsiteX12427" fmla="*/ 9340253 w 12192439"/>
              <a:gd name="connsiteY12427" fmla="*/ 3260949 h 6839191"/>
              <a:gd name="connsiteX12428" fmla="*/ 9338914 w 12192439"/>
              <a:gd name="connsiteY12428" fmla="*/ 3252655 h 6839191"/>
              <a:gd name="connsiteX12429" fmla="*/ 9336282 w 12192439"/>
              <a:gd name="connsiteY12429" fmla="*/ 3239645 h 6839191"/>
              <a:gd name="connsiteX12430" fmla="*/ 9350893 w 12192439"/>
              <a:gd name="connsiteY12430" fmla="*/ 3205748 h 6839191"/>
              <a:gd name="connsiteX12431" fmla="*/ 9352297 w 12192439"/>
              <a:gd name="connsiteY12431" fmla="*/ 3219438 h 6839191"/>
              <a:gd name="connsiteX12432" fmla="*/ 9338914 w 12192439"/>
              <a:gd name="connsiteY12432" fmla="*/ 3252655 h 6839191"/>
              <a:gd name="connsiteX12433" fmla="*/ 9353679 w 12192439"/>
              <a:gd name="connsiteY12433" fmla="*/ 3199188 h 6839191"/>
              <a:gd name="connsiteX12434" fmla="*/ 9366711 w 12192439"/>
              <a:gd name="connsiteY12434" fmla="*/ 3167814 h 6839191"/>
              <a:gd name="connsiteX12435" fmla="*/ 9367107 w 12192439"/>
              <a:gd name="connsiteY12435" fmla="*/ 3181131 h 6839191"/>
              <a:gd name="connsiteX12436" fmla="*/ 9355259 w 12192439"/>
              <a:gd name="connsiteY12436" fmla="*/ 3211891 h 6839191"/>
              <a:gd name="connsiteX12437" fmla="*/ 9353679 w 12192439"/>
              <a:gd name="connsiteY12437" fmla="*/ 3199188 h 6839191"/>
              <a:gd name="connsiteX12438" fmla="*/ 9352341 w 12192439"/>
              <a:gd name="connsiteY12438" fmla="*/ 3191180 h 6839191"/>
              <a:gd name="connsiteX12439" fmla="*/ 9349643 w 12192439"/>
              <a:gd name="connsiteY12439" fmla="*/ 3178389 h 6839191"/>
              <a:gd name="connsiteX12440" fmla="*/ 9364649 w 12192439"/>
              <a:gd name="connsiteY12440" fmla="*/ 3144338 h 6839191"/>
              <a:gd name="connsiteX12441" fmla="*/ 9366076 w 12192439"/>
              <a:gd name="connsiteY12441" fmla="*/ 3157897 h 6839191"/>
              <a:gd name="connsiteX12442" fmla="*/ 9352341 w 12192439"/>
              <a:gd name="connsiteY12442" fmla="*/ 3191180 h 6839191"/>
              <a:gd name="connsiteX12443" fmla="*/ 9367502 w 12192439"/>
              <a:gd name="connsiteY12443" fmla="*/ 3137800 h 6839191"/>
              <a:gd name="connsiteX12444" fmla="*/ 9380819 w 12192439"/>
              <a:gd name="connsiteY12444" fmla="*/ 3106514 h 6839191"/>
              <a:gd name="connsiteX12445" fmla="*/ 9381192 w 12192439"/>
              <a:gd name="connsiteY12445" fmla="*/ 3119765 h 6839191"/>
              <a:gd name="connsiteX12446" fmla="*/ 9369125 w 12192439"/>
              <a:gd name="connsiteY12446" fmla="*/ 3150350 h 6839191"/>
              <a:gd name="connsiteX12447" fmla="*/ 9367502 w 12192439"/>
              <a:gd name="connsiteY12447" fmla="*/ 3137800 h 6839191"/>
              <a:gd name="connsiteX12448" fmla="*/ 9366120 w 12192439"/>
              <a:gd name="connsiteY12448" fmla="*/ 3129814 h 6839191"/>
              <a:gd name="connsiteX12449" fmla="*/ 9363355 w 12192439"/>
              <a:gd name="connsiteY12449" fmla="*/ 3117527 h 6839191"/>
              <a:gd name="connsiteX12450" fmla="*/ 9378757 w 12192439"/>
              <a:gd name="connsiteY12450" fmla="*/ 3083433 h 6839191"/>
              <a:gd name="connsiteX12451" fmla="*/ 9380183 w 12192439"/>
              <a:gd name="connsiteY12451" fmla="*/ 3096531 h 6839191"/>
              <a:gd name="connsiteX12452" fmla="*/ 9366120 w 12192439"/>
              <a:gd name="connsiteY12452" fmla="*/ 3129814 h 6839191"/>
              <a:gd name="connsiteX12453" fmla="*/ 9381763 w 12192439"/>
              <a:gd name="connsiteY12453" fmla="*/ 3076610 h 6839191"/>
              <a:gd name="connsiteX12454" fmla="*/ 9395475 w 12192439"/>
              <a:gd name="connsiteY12454" fmla="*/ 3045148 h 6839191"/>
              <a:gd name="connsiteX12455" fmla="*/ 9395870 w 12192439"/>
              <a:gd name="connsiteY12455" fmla="*/ 3057917 h 6839191"/>
              <a:gd name="connsiteX12456" fmla="*/ 9383430 w 12192439"/>
              <a:gd name="connsiteY12456" fmla="*/ 3088655 h 6839191"/>
              <a:gd name="connsiteX12457" fmla="*/ 9381763 w 12192439"/>
              <a:gd name="connsiteY12457" fmla="*/ 3076610 h 6839191"/>
              <a:gd name="connsiteX12458" fmla="*/ 9380315 w 12192439"/>
              <a:gd name="connsiteY12458" fmla="*/ 3068667 h 6839191"/>
              <a:gd name="connsiteX12459" fmla="*/ 9377507 w 12192439"/>
              <a:gd name="connsiteY12459" fmla="*/ 3056908 h 6839191"/>
              <a:gd name="connsiteX12460" fmla="*/ 9393303 w 12192439"/>
              <a:gd name="connsiteY12460" fmla="*/ 3022616 h 6839191"/>
              <a:gd name="connsiteX12461" fmla="*/ 9394751 w 12192439"/>
              <a:gd name="connsiteY12461" fmla="*/ 3035231 h 6839191"/>
              <a:gd name="connsiteX12462" fmla="*/ 9380315 w 12192439"/>
              <a:gd name="connsiteY12462" fmla="*/ 3068667 h 6839191"/>
              <a:gd name="connsiteX12463" fmla="*/ 9396200 w 12192439"/>
              <a:gd name="connsiteY12463" fmla="*/ 3016187 h 6839191"/>
              <a:gd name="connsiteX12464" fmla="*/ 9410417 w 12192439"/>
              <a:gd name="connsiteY12464" fmla="*/ 2984199 h 6839191"/>
              <a:gd name="connsiteX12465" fmla="*/ 9410855 w 12192439"/>
              <a:gd name="connsiteY12465" fmla="*/ 2996485 h 6839191"/>
              <a:gd name="connsiteX12466" fmla="*/ 9397910 w 12192439"/>
              <a:gd name="connsiteY12466" fmla="*/ 3027771 h 6839191"/>
              <a:gd name="connsiteX12467" fmla="*/ 9396200 w 12192439"/>
              <a:gd name="connsiteY12467" fmla="*/ 3016187 h 6839191"/>
              <a:gd name="connsiteX12468" fmla="*/ 9394619 w 12192439"/>
              <a:gd name="connsiteY12468" fmla="*/ 3008355 h 6839191"/>
              <a:gd name="connsiteX12469" fmla="*/ 9391724 w 12192439"/>
              <a:gd name="connsiteY12469" fmla="*/ 2997099 h 6839191"/>
              <a:gd name="connsiteX12470" fmla="*/ 9408091 w 12192439"/>
              <a:gd name="connsiteY12470" fmla="*/ 2962237 h 6839191"/>
              <a:gd name="connsiteX12471" fmla="*/ 9409648 w 12192439"/>
              <a:gd name="connsiteY12471" fmla="*/ 2974304 h 6839191"/>
              <a:gd name="connsiteX12472" fmla="*/ 9394619 w 12192439"/>
              <a:gd name="connsiteY12472" fmla="*/ 3008355 h 6839191"/>
              <a:gd name="connsiteX12473" fmla="*/ 9410965 w 12192439"/>
              <a:gd name="connsiteY12473" fmla="*/ 2956006 h 6839191"/>
              <a:gd name="connsiteX12474" fmla="*/ 9425511 w 12192439"/>
              <a:gd name="connsiteY12474" fmla="*/ 2923930 h 6839191"/>
              <a:gd name="connsiteX12475" fmla="*/ 9425993 w 12192439"/>
              <a:gd name="connsiteY12475" fmla="*/ 2935777 h 6839191"/>
              <a:gd name="connsiteX12476" fmla="*/ 9412764 w 12192439"/>
              <a:gd name="connsiteY12476" fmla="*/ 2967086 h 6839191"/>
              <a:gd name="connsiteX12477" fmla="*/ 9410965 w 12192439"/>
              <a:gd name="connsiteY12477" fmla="*/ 2956006 h 6839191"/>
              <a:gd name="connsiteX12478" fmla="*/ 9409297 w 12192439"/>
              <a:gd name="connsiteY12478" fmla="*/ 2948217 h 6839191"/>
              <a:gd name="connsiteX12479" fmla="*/ 9406247 w 12192439"/>
              <a:gd name="connsiteY12479" fmla="*/ 2937445 h 6839191"/>
              <a:gd name="connsiteX12480" fmla="*/ 9423009 w 12192439"/>
              <a:gd name="connsiteY12480" fmla="*/ 2902341 h 6839191"/>
              <a:gd name="connsiteX12481" fmla="*/ 9424655 w 12192439"/>
              <a:gd name="connsiteY12481" fmla="*/ 2914079 h 6839191"/>
              <a:gd name="connsiteX12482" fmla="*/ 9409297 w 12192439"/>
              <a:gd name="connsiteY12482" fmla="*/ 2948217 h 6839191"/>
              <a:gd name="connsiteX12483" fmla="*/ 9425949 w 12192439"/>
              <a:gd name="connsiteY12483" fmla="*/ 2896088 h 6839191"/>
              <a:gd name="connsiteX12484" fmla="*/ 9441066 w 12192439"/>
              <a:gd name="connsiteY12484" fmla="*/ 2863332 h 6839191"/>
              <a:gd name="connsiteX12485" fmla="*/ 9441658 w 12192439"/>
              <a:gd name="connsiteY12485" fmla="*/ 2874828 h 6839191"/>
              <a:gd name="connsiteX12486" fmla="*/ 9427858 w 12192439"/>
              <a:gd name="connsiteY12486" fmla="*/ 2906817 h 6839191"/>
              <a:gd name="connsiteX12487" fmla="*/ 9425949 w 12192439"/>
              <a:gd name="connsiteY12487" fmla="*/ 2896088 h 6839191"/>
              <a:gd name="connsiteX12488" fmla="*/ 9424129 w 12192439"/>
              <a:gd name="connsiteY12488" fmla="*/ 2888563 h 6839191"/>
              <a:gd name="connsiteX12489" fmla="*/ 9420947 w 12192439"/>
              <a:gd name="connsiteY12489" fmla="*/ 2878317 h 6839191"/>
              <a:gd name="connsiteX12490" fmla="*/ 9438280 w 12192439"/>
              <a:gd name="connsiteY12490" fmla="*/ 2842621 h 6839191"/>
              <a:gd name="connsiteX12491" fmla="*/ 9440079 w 12192439"/>
              <a:gd name="connsiteY12491" fmla="*/ 2853744 h 6839191"/>
              <a:gd name="connsiteX12492" fmla="*/ 9424129 w 12192439"/>
              <a:gd name="connsiteY12492" fmla="*/ 2888563 h 6839191"/>
              <a:gd name="connsiteX12493" fmla="*/ 9441110 w 12192439"/>
              <a:gd name="connsiteY12493" fmla="*/ 2836697 h 6839191"/>
              <a:gd name="connsiteX12494" fmla="*/ 9456512 w 12192439"/>
              <a:gd name="connsiteY12494" fmla="*/ 2803897 h 6839191"/>
              <a:gd name="connsiteX12495" fmla="*/ 9457192 w 12192439"/>
              <a:gd name="connsiteY12495" fmla="*/ 2814932 h 6839191"/>
              <a:gd name="connsiteX12496" fmla="*/ 9443151 w 12192439"/>
              <a:gd name="connsiteY12496" fmla="*/ 2846943 h 6839191"/>
              <a:gd name="connsiteX12497" fmla="*/ 9441110 w 12192439"/>
              <a:gd name="connsiteY12497" fmla="*/ 2836697 h 6839191"/>
              <a:gd name="connsiteX12498" fmla="*/ 9439179 w 12192439"/>
              <a:gd name="connsiteY12498" fmla="*/ 2829347 h 6839191"/>
              <a:gd name="connsiteX12499" fmla="*/ 9435669 w 12192439"/>
              <a:gd name="connsiteY12499" fmla="*/ 2819233 h 6839191"/>
              <a:gd name="connsiteX12500" fmla="*/ 9453440 w 12192439"/>
              <a:gd name="connsiteY12500" fmla="*/ 2783317 h 6839191"/>
              <a:gd name="connsiteX12501" fmla="*/ 9455459 w 12192439"/>
              <a:gd name="connsiteY12501" fmla="*/ 2794462 h 6839191"/>
              <a:gd name="connsiteX12502" fmla="*/ 9439179 w 12192439"/>
              <a:gd name="connsiteY12502" fmla="*/ 2829347 h 6839191"/>
              <a:gd name="connsiteX12503" fmla="*/ 9456359 w 12192439"/>
              <a:gd name="connsiteY12503" fmla="*/ 2777284 h 6839191"/>
              <a:gd name="connsiteX12504" fmla="*/ 9472242 w 12192439"/>
              <a:gd name="connsiteY12504" fmla="*/ 2744045 h 6839191"/>
              <a:gd name="connsiteX12505" fmla="*/ 9473077 w 12192439"/>
              <a:gd name="connsiteY12505" fmla="*/ 2755212 h 6839191"/>
              <a:gd name="connsiteX12506" fmla="*/ 9458640 w 12192439"/>
              <a:gd name="connsiteY12506" fmla="*/ 2787530 h 6839191"/>
              <a:gd name="connsiteX12507" fmla="*/ 9456359 w 12192439"/>
              <a:gd name="connsiteY12507" fmla="*/ 2777284 h 6839191"/>
              <a:gd name="connsiteX12508" fmla="*/ 9454252 w 12192439"/>
              <a:gd name="connsiteY12508" fmla="*/ 2770241 h 6839191"/>
              <a:gd name="connsiteX12509" fmla="*/ 9450719 w 12192439"/>
              <a:gd name="connsiteY12509" fmla="*/ 2761114 h 6839191"/>
              <a:gd name="connsiteX12510" fmla="*/ 9468951 w 12192439"/>
              <a:gd name="connsiteY12510" fmla="*/ 2724803 h 6839191"/>
              <a:gd name="connsiteX12511" fmla="*/ 9471014 w 12192439"/>
              <a:gd name="connsiteY12511" fmla="*/ 2734940 h 6839191"/>
              <a:gd name="connsiteX12512" fmla="*/ 9454252 w 12192439"/>
              <a:gd name="connsiteY12512" fmla="*/ 2770241 h 6839191"/>
              <a:gd name="connsiteX12513" fmla="*/ 9471870 w 12192439"/>
              <a:gd name="connsiteY12513" fmla="*/ 2718880 h 6839191"/>
              <a:gd name="connsiteX12514" fmla="*/ 9488193 w 12192439"/>
              <a:gd name="connsiteY12514" fmla="*/ 2685246 h 6839191"/>
              <a:gd name="connsiteX12515" fmla="*/ 9489070 w 12192439"/>
              <a:gd name="connsiteY12515" fmla="*/ 2695448 h 6839191"/>
              <a:gd name="connsiteX12516" fmla="*/ 9474195 w 12192439"/>
              <a:gd name="connsiteY12516" fmla="*/ 2728116 h 6839191"/>
              <a:gd name="connsiteX12517" fmla="*/ 9471870 w 12192439"/>
              <a:gd name="connsiteY12517" fmla="*/ 2718880 h 6839191"/>
              <a:gd name="connsiteX12518" fmla="*/ 9469610 w 12192439"/>
              <a:gd name="connsiteY12518" fmla="*/ 2711968 h 6839191"/>
              <a:gd name="connsiteX12519" fmla="*/ 9465880 w 12192439"/>
              <a:gd name="connsiteY12519" fmla="*/ 2703412 h 6839191"/>
              <a:gd name="connsiteX12520" fmla="*/ 9484573 w 12192439"/>
              <a:gd name="connsiteY12520" fmla="*/ 2666684 h 6839191"/>
              <a:gd name="connsiteX12521" fmla="*/ 9486811 w 12192439"/>
              <a:gd name="connsiteY12521" fmla="*/ 2676316 h 6839191"/>
              <a:gd name="connsiteX12522" fmla="*/ 9469610 w 12192439"/>
              <a:gd name="connsiteY12522" fmla="*/ 2711968 h 6839191"/>
              <a:gd name="connsiteX12523" fmla="*/ 9487513 w 12192439"/>
              <a:gd name="connsiteY12523" fmla="*/ 2660849 h 6839191"/>
              <a:gd name="connsiteX12524" fmla="*/ 9504231 w 12192439"/>
              <a:gd name="connsiteY12524" fmla="*/ 2626842 h 6839191"/>
              <a:gd name="connsiteX12525" fmla="*/ 9505240 w 12192439"/>
              <a:gd name="connsiteY12525" fmla="*/ 2636627 h 6839191"/>
              <a:gd name="connsiteX12526" fmla="*/ 9489970 w 12192439"/>
              <a:gd name="connsiteY12526" fmla="*/ 2669625 h 6839191"/>
              <a:gd name="connsiteX12527" fmla="*/ 9487513 w 12192439"/>
              <a:gd name="connsiteY12527" fmla="*/ 2660849 h 6839191"/>
              <a:gd name="connsiteX12528" fmla="*/ 9485056 w 12192439"/>
              <a:gd name="connsiteY12528" fmla="*/ 2654245 h 6839191"/>
              <a:gd name="connsiteX12529" fmla="*/ 9463927 w 12192439"/>
              <a:gd name="connsiteY12529" fmla="*/ 2626491 h 6839191"/>
              <a:gd name="connsiteX12530" fmla="*/ 9242313 w 12192439"/>
              <a:gd name="connsiteY12530" fmla="*/ 2603542 h 6839191"/>
              <a:gd name="connsiteX12531" fmla="*/ 8882542 w 12192439"/>
              <a:gd name="connsiteY12531" fmla="*/ 2707975 h 6839191"/>
              <a:gd name="connsiteX12532" fmla="*/ 8765339 w 12192439"/>
              <a:gd name="connsiteY12532" fmla="*/ 2749639 h 6839191"/>
              <a:gd name="connsiteX12533" fmla="*/ 6601759 w 12192439"/>
              <a:gd name="connsiteY12533" fmla="*/ 3585900 h 6839191"/>
              <a:gd name="connsiteX12534" fmla="*/ 6242844 w 12192439"/>
              <a:gd name="connsiteY12534" fmla="*/ 3721621 h 6839191"/>
              <a:gd name="connsiteX12535" fmla="*/ 6253002 w 12192439"/>
              <a:gd name="connsiteY12535" fmla="*/ 3716706 h 6839191"/>
              <a:gd name="connsiteX12536" fmla="*/ 6634208 w 12192439"/>
              <a:gd name="connsiteY12536" fmla="*/ 3567690 h 6839191"/>
              <a:gd name="connsiteX12537" fmla="*/ 8771482 w 12192439"/>
              <a:gd name="connsiteY12537" fmla="*/ 2708261 h 6839191"/>
              <a:gd name="connsiteX12538" fmla="*/ 8879471 w 12192439"/>
              <a:gd name="connsiteY12538" fmla="*/ 2668637 h 6839191"/>
              <a:gd name="connsiteX12539" fmla="*/ 9256771 w 12192439"/>
              <a:gd name="connsiteY12539" fmla="*/ 2555647 h 6839191"/>
              <a:gd name="connsiteX12540" fmla="*/ 9479417 w 12192439"/>
              <a:gd name="connsiteY12540" fmla="*/ 2577477 h 6839191"/>
              <a:gd name="connsiteX12541" fmla="*/ 9502739 w 12192439"/>
              <a:gd name="connsiteY12541" fmla="*/ 2618175 h 6839191"/>
              <a:gd name="connsiteX12542" fmla="*/ 9485056 w 12192439"/>
              <a:gd name="connsiteY12542" fmla="*/ 2654245 h 6839191"/>
              <a:gd name="connsiteX12543" fmla="*/ 9482138 w 12192439"/>
              <a:gd name="connsiteY12543" fmla="*/ 2573769 h 6839191"/>
              <a:gd name="connsiteX12544" fmla="*/ 9256069 w 12192439"/>
              <a:gd name="connsiteY12544" fmla="*/ 2551083 h 6839191"/>
              <a:gd name="connsiteX12545" fmla="*/ 8877869 w 12192439"/>
              <a:gd name="connsiteY12545" fmla="*/ 2664337 h 6839191"/>
              <a:gd name="connsiteX12546" fmla="*/ 8769925 w 12192439"/>
              <a:gd name="connsiteY12546" fmla="*/ 2703917 h 6839191"/>
              <a:gd name="connsiteX12547" fmla="*/ 6632387 w 12192439"/>
              <a:gd name="connsiteY12547" fmla="*/ 3563456 h 6839191"/>
              <a:gd name="connsiteX12548" fmla="*/ 6285517 w 12192439"/>
              <a:gd name="connsiteY12548" fmla="*/ 3700953 h 6839191"/>
              <a:gd name="connsiteX12549" fmla="*/ 6290410 w 12192439"/>
              <a:gd name="connsiteY12549" fmla="*/ 3698606 h 6839191"/>
              <a:gd name="connsiteX12550" fmla="*/ 6664924 w 12192439"/>
              <a:gd name="connsiteY12550" fmla="*/ 3545312 h 6839191"/>
              <a:gd name="connsiteX12551" fmla="*/ 8776156 w 12192439"/>
              <a:gd name="connsiteY12551" fmla="*/ 2662604 h 6839191"/>
              <a:gd name="connsiteX12552" fmla="*/ 8873547 w 12192439"/>
              <a:gd name="connsiteY12552" fmla="*/ 2625723 h 6839191"/>
              <a:gd name="connsiteX12553" fmla="*/ 9270594 w 12192439"/>
              <a:gd name="connsiteY12553" fmla="*/ 2503298 h 6839191"/>
              <a:gd name="connsiteX12554" fmla="*/ 9497540 w 12192439"/>
              <a:gd name="connsiteY12554" fmla="*/ 2524821 h 6839191"/>
              <a:gd name="connsiteX12555" fmla="*/ 9521542 w 12192439"/>
              <a:gd name="connsiteY12555" fmla="*/ 2578289 h 6839191"/>
              <a:gd name="connsiteX12556" fmla="*/ 9505899 w 12192439"/>
              <a:gd name="connsiteY12556" fmla="*/ 2611615 h 6839191"/>
              <a:gd name="connsiteX12557" fmla="*/ 9482138 w 12192439"/>
              <a:gd name="connsiteY12557" fmla="*/ 2573769 h 6839191"/>
              <a:gd name="connsiteX12558" fmla="*/ 6249185 w 12192439"/>
              <a:gd name="connsiteY12558" fmla="*/ 3712801 h 6839191"/>
              <a:gd name="connsiteX12559" fmla="*/ 6247298 w 12192439"/>
              <a:gd name="connsiteY12559" fmla="*/ 3713700 h 6839191"/>
              <a:gd name="connsiteX12560" fmla="*/ 6242120 w 12192439"/>
              <a:gd name="connsiteY12560" fmla="*/ 3715389 h 6839191"/>
              <a:gd name="connsiteX12561" fmla="*/ 6244117 w 12192439"/>
              <a:gd name="connsiteY12561" fmla="*/ 3714490 h 6839191"/>
              <a:gd name="connsiteX12562" fmla="*/ 6249185 w 12192439"/>
              <a:gd name="connsiteY12562" fmla="*/ 3712801 h 6839191"/>
              <a:gd name="connsiteX12563" fmla="*/ 6140429 w 12192439"/>
              <a:gd name="connsiteY12563" fmla="*/ 3755210 h 6839191"/>
              <a:gd name="connsiteX12564" fmla="*/ 6127879 w 12192439"/>
              <a:gd name="connsiteY12564" fmla="*/ 3760827 h 6839191"/>
              <a:gd name="connsiteX12565" fmla="*/ 6114167 w 12192439"/>
              <a:gd name="connsiteY12565" fmla="*/ 3763899 h 6839191"/>
              <a:gd name="connsiteX12566" fmla="*/ 6128406 w 12192439"/>
              <a:gd name="connsiteY12566" fmla="*/ 3758041 h 6839191"/>
              <a:gd name="connsiteX12567" fmla="*/ 6140429 w 12192439"/>
              <a:gd name="connsiteY12567" fmla="*/ 3755210 h 6839191"/>
              <a:gd name="connsiteX12568" fmla="*/ 6060655 w 12192439"/>
              <a:gd name="connsiteY12568" fmla="*/ 3778291 h 6839191"/>
              <a:gd name="connsiteX12569" fmla="*/ 6069628 w 12192439"/>
              <a:gd name="connsiteY12569" fmla="*/ 3776887 h 6839191"/>
              <a:gd name="connsiteX12570" fmla="*/ 6052471 w 12192439"/>
              <a:gd name="connsiteY12570" fmla="*/ 3783974 h 6839191"/>
              <a:gd name="connsiteX12571" fmla="*/ 6037816 w 12192439"/>
              <a:gd name="connsiteY12571" fmla="*/ 3785970 h 6839191"/>
              <a:gd name="connsiteX12572" fmla="*/ 6056662 w 12192439"/>
              <a:gd name="connsiteY12572" fmla="*/ 3778862 h 6839191"/>
              <a:gd name="connsiteX12573" fmla="*/ 6060655 w 12192439"/>
              <a:gd name="connsiteY12573" fmla="*/ 3778291 h 6839191"/>
              <a:gd name="connsiteX12574" fmla="*/ 6024564 w 12192439"/>
              <a:gd name="connsiteY12574" fmla="*/ 3791806 h 6839191"/>
              <a:gd name="connsiteX12575" fmla="*/ 6036894 w 12192439"/>
              <a:gd name="connsiteY12575" fmla="*/ 3790446 h 6839191"/>
              <a:gd name="connsiteX12576" fmla="*/ 6016885 w 12192439"/>
              <a:gd name="connsiteY12576" fmla="*/ 3798761 h 6839191"/>
              <a:gd name="connsiteX12577" fmla="*/ 6000298 w 12192439"/>
              <a:gd name="connsiteY12577" fmla="*/ 3800319 h 6839191"/>
              <a:gd name="connsiteX12578" fmla="*/ 6021843 w 12192439"/>
              <a:gd name="connsiteY12578" fmla="*/ 3792070 h 6839191"/>
              <a:gd name="connsiteX12579" fmla="*/ 6024564 w 12192439"/>
              <a:gd name="connsiteY12579" fmla="*/ 3791806 h 6839191"/>
              <a:gd name="connsiteX12580" fmla="*/ 5984239 w 12192439"/>
              <a:gd name="connsiteY12580" fmla="*/ 3801284 h 6839191"/>
              <a:gd name="connsiteX12581" fmla="*/ 5970131 w 12192439"/>
              <a:gd name="connsiteY12581" fmla="*/ 3801789 h 6839191"/>
              <a:gd name="connsiteX12582" fmla="*/ 5990821 w 12192439"/>
              <a:gd name="connsiteY12582" fmla="*/ 3794571 h 6839191"/>
              <a:gd name="connsiteX12583" fmla="*/ 6004094 w 12192439"/>
              <a:gd name="connsiteY12583" fmla="*/ 3793605 h 6839191"/>
              <a:gd name="connsiteX12584" fmla="*/ 5984239 w 12192439"/>
              <a:gd name="connsiteY12584" fmla="*/ 3801284 h 6839191"/>
              <a:gd name="connsiteX12585" fmla="*/ 5972216 w 12192439"/>
              <a:gd name="connsiteY12585" fmla="*/ 3805957 h 6839191"/>
              <a:gd name="connsiteX12586" fmla="*/ 5949902 w 12192439"/>
              <a:gd name="connsiteY12586" fmla="*/ 3814689 h 6839191"/>
              <a:gd name="connsiteX12587" fmla="*/ 5934764 w 12192439"/>
              <a:gd name="connsiteY12587" fmla="*/ 3814448 h 6839191"/>
              <a:gd name="connsiteX12588" fmla="*/ 5957647 w 12192439"/>
              <a:gd name="connsiteY12588" fmla="*/ 3806221 h 6839191"/>
              <a:gd name="connsiteX12589" fmla="*/ 5972216 w 12192439"/>
              <a:gd name="connsiteY12589" fmla="*/ 3805957 h 6839191"/>
              <a:gd name="connsiteX12590" fmla="*/ 5922258 w 12192439"/>
              <a:gd name="connsiteY12590" fmla="*/ 3813900 h 6839191"/>
              <a:gd name="connsiteX12591" fmla="*/ 5908875 w 12192439"/>
              <a:gd name="connsiteY12591" fmla="*/ 3812934 h 6839191"/>
              <a:gd name="connsiteX12592" fmla="*/ 5930639 w 12192439"/>
              <a:gd name="connsiteY12592" fmla="*/ 3805826 h 6839191"/>
              <a:gd name="connsiteX12593" fmla="*/ 5943540 w 12192439"/>
              <a:gd name="connsiteY12593" fmla="*/ 3806155 h 6839191"/>
              <a:gd name="connsiteX12594" fmla="*/ 5922258 w 12192439"/>
              <a:gd name="connsiteY12594" fmla="*/ 3813900 h 6839191"/>
              <a:gd name="connsiteX12595" fmla="*/ 5912692 w 12192439"/>
              <a:gd name="connsiteY12595" fmla="*/ 3817410 h 6839191"/>
              <a:gd name="connsiteX12596" fmla="*/ 5888668 w 12192439"/>
              <a:gd name="connsiteY12596" fmla="*/ 3826010 h 6839191"/>
              <a:gd name="connsiteX12597" fmla="*/ 5875066 w 12192439"/>
              <a:gd name="connsiteY12597" fmla="*/ 3824124 h 6839191"/>
              <a:gd name="connsiteX12598" fmla="*/ 5899265 w 12192439"/>
              <a:gd name="connsiteY12598" fmla="*/ 3816159 h 6839191"/>
              <a:gd name="connsiteX12599" fmla="*/ 5912692 w 12192439"/>
              <a:gd name="connsiteY12599" fmla="*/ 3817410 h 6839191"/>
              <a:gd name="connsiteX12600" fmla="*/ 5880221 w 12192439"/>
              <a:gd name="connsiteY12600" fmla="*/ 3828972 h 6839191"/>
              <a:gd name="connsiteX12601" fmla="*/ 5853674 w 12192439"/>
              <a:gd name="connsiteY12601" fmla="*/ 3838099 h 6839191"/>
              <a:gd name="connsiteX12602" fmla="*/ 5839786 w 12192439"/>
              <a:gd name="connsiteY12602" fmla="*/ 3835116 h 6839191"/>
              <a:gd name="connsiteX12603" fmla="*/ 5866772 w 12192439"/>
              <a:gd name="connsiteY12603" fmla="*/ 3826778 h 6839191"/>
              <a:gd name="connsiteX12604" fmla="*/ 5880221 w 12192439"/>
              <a:gd name="connsiteY12604" fmla="*/ 3828972 h 6839191"/>
              <a:gd name="connsiteX12605" fmla="*/ 5831098 w 12192439"/>
              <a:gd name="connsiteY12605" fmla="*/ 3832790 h 6839191"/>
              <a:gd name="connsiteX12606" fmla="*/ 5819470 w 12192439"/>
              <a:gd name="connsiteY12606" fmla="*/ 3829016 h 6839191"/>
              <a:gd name="connsiteX12607" fmla="*/ 5845842 w 12192439"/>
              <a:gd name="connsiteY12607" fmla="*/ 3821974 h 6839191"/>
              <a:gd name="connsiteX12608" fmla="*/ 5857294 w 12192439"/>
              <a:gd name="connsiteY12608" fmla="*/ 3824804 h 6839191"/>
              <a:gd name="connsiteX12609" fmla="*/ 5831098 w 12192439"/>
              <a:gd name="connsiteY12609" fmla="*/ 3832790 h 6839191"/>
              <a:gd name="connsiteX12610" fmla="*/ 5824384 w 12192439"/>
              <a:gd name="connsiteY12610" fmla="*/ 3834764 h 6839191"/>
              <a:gd name="connsiteX12611" fmla="*/ 5796082 w 12192439"/>
              <a:gd name="connsiteY12611" fmla="*/ 3842817 h 6839191"/>
              <a:gd name="connsiteX12612" fmla="*/ 5784366 w 12192439"/>
              <a:gd name="connsiteY12612" fmla="*/ 3837529 h 6839191"/>
              <a:gd name="connsiteX12613" fmla="*/ 5812910 w 12192439"/>
              <a:gd name="connsiteY12613" fmla="*/ 3830684 h 6839191"/>
              <a:gd name="connsiteX12614" fmla="*/ 5824384 w 12192439"/>
              <a:gd name="connsiteY12614" fmla="*/ 3834764 h 6839191"/>
              <a:gd name="connsiteX12615" fmla="*/ 5778179 w 12192439"/>
              <a:gd name="connsiteY12615" fmla="*/ 3834216 h 6839191"/>
              <a:gd name="connsiteX12616" fmla="*/ 5768920 w 12192439"/>
              <a:gd name="connsiteY12616" fmla="*/ 3828424 h 6839191"/>
              <a:gd name="connsiteX12617" fmla="*/ 5796455 w 12192439"/>
              <a:gd name="connsiteY12617" fmla="*/ 3823246 h 6839191"/>
              <a:gd name="connsiteX12618" fmla="*/ 5805779 w 12192439"/>
              <a:gd name="connsiteY12618" fmla="*/ 3827700 h 6839191"/>
              <a:gd name="connsiteX12619" fmla="*/ 5778179 w 12192439"/>
              <a:gd name="connsiteY12619" fmla="*/ 3834216 h 6839191"/>
              <a:gd name="connsiteX12620" fmla="*/ 5772694 w 12192439"/>
              <a:gd name="connsiteY12620" fmla="*/ 3835467 h 6839191"/>
              <a:gd name="connsiteX12621" fmla="*/ 5743689 w 12192439"/>
              <a:gd name="connsiteY12621" fmla="*/ 3841632 h 6839191"/>
              <a:gd name="connsiteX12622" fmla="*/ 5734825 w 12192439"/>
              <a:gd name="connsiteY12622" fmla="*/ 3833909 h 6839191"/>
              <a:gd name="connsiteX12623" fmla="*/ 5763523 w 12192439"/>
              <a:gd name="connsiteY12623" fmla="*/ 3829345 h 6839191"/>
              <a:gd name="connsiteX12624" fmla="*/ 5772694 w 12192439"/>
              <a:gd name="connsiteY12624" fmla="*/ 3835467 h 6839191"/>
              <a:gd name="connsiteX12625" fmla="*/ 5730921 w 12192439"/>
              <a:gd name="connsiteY12625" fmla="*/ 3829916 h 6839191"/>
              <a:gd name="connsiteX12626" fmla="*/ 5724229 w 12192439"/>
              <a:gd name="connsiteY12626" fmla="*/ 3822127 h 6839191"/>
              <a:gd name="connsiteX12627" fmla="*/ 5751368 w 12192439"/>
              <a:gd name="connsiteY12627" fmla="*/ 3819516 h 6839191"/>
              <a:gd name="connsiteX12628" fmla="*/ 5758608 w 12192439"/>
              <a:gd name="connsiteY12628" fmla="*/ 3825616 h 6839191"/>
              <a:gd name="connsiteX12629" fmla="*/ 5730921 w 12192439"/>
              <a:gd name="connsiteY12629" fmla="*/ 3829916 h 6839191"/>
              <a:gd name="connsiteX12630" fmla="*/ 5726401 w 12192439"/>
              <a:gd name="connsiteY12630" fmla="*/ 3830574 h 6839191"/>
              <a:gd name="connsiteX12631" fmla="*/ 5698230 w 12192439"/>
              <a:gd name="connsiteY12631" fmla="*/ 3834326 h 6839191"/>
              <a:gd name="connsiteX12632" fmla="*/ 5692482 w 12192439"/>
              <a:gd name="connsiteY12632" fmla="*/ 3824365 h 6839191"/>
              <a:gd name="connsiteX12633" fmla="*/ 5719753 w 12192439"/>
              <a:gd name="connsiteY12633" fmla="*/ 3822500 h 6839191"/>
              <a:gd name="connsiteX12634" fmla="*/ 5726401 w 12192439"/>
              <a:gd name="connsiteY12634" fmla="*/ 3830574 h 6839191"/>
              <a:gd name="connsiteX12635" fmla="*/ 5684013 w 12192439"/>
              <a:gd name="connsiteY12635" fmla="*/ 3806265 h 6839191"/>
              <a:gd name="connsiteX12636" fmla="*/ 5679998 w 12192439"/>
              <a:gd name="connsiteY12636" fmla="*/ 3797796 h 6839191"/>
              <a:gd name="connsiteX12637" fmla="*/ 5703254 w 12192439"/>
              <a:gd name="connsiteY12637" fmla="*/ 3799858 h 6839191"/>
              <a:gd name="connsiteX12638" fmla="*/ 5708191 w 12192439"/>
              <a:gd name="connsiteY12638" fmla="*/ 3806418 h 6839191"/>
              <a:gd name="connsiteX12639" fmla="*/ 5684013 w 12192439"/>
              <a:gd name="connsiteY12639" fmla="*/ 3806265 h 6839191"/>
              <a:gd name="connsiteX12640" fmla="*/ 5679976 w 12192439"/>
              <a:gd name="connsiteY12640" fmla="*/ 3806199 h 6839191"/>
              <a:gd name="connsiteX12641" fmla="*/ 5656017 w 12192439"/>
              <a:gd name="connsiteY12641" fmla="*/ 3805628 h 6839191"/>
              <a:gd name="connsiteX12642" fmla="*/ 5652990 w 12192439"/>
              <a:gd name="connsiteY12642" fmla="*/ 3794922 h 6839191"/>
              <a:gd name="connsiteX12643" fmla="*/ 5675632 w 12192439"/>
              <a:gd name="connsiteY12643" fmla="*/ 3797357 h 6839191"/>
              <a:gd name="connsiteX12644" fmla="*/ 5679976 w 12192439"/>
              <a:gd name="connsiteY12644" fmla="*/ 3806199 h 6839191"/>
              <a:gd name="connsiteX12645" fmla="*/ 5652310 w 12192439"/>
              <a:gd name="connsiteY12645" fmla="*/ 3805519 h 6839191"/>
              <a:gd name="connsiteX12646" fmla="*/ 5628746 w 12192439"/>
              <a:gd name="connsiteY12646" fmla="*/ 3804751 h 6839191"/>
              <a:gd name="connsiteX12647" fmla="*/ 5627079 w 12192439"/>
              <a:gd name="connsiteY12647" fmla="*/ 3791938 h 6839191"/>
              <a:gd name="connsiteX12648" fmla="*/ 5631445 w 12192439"/>
              <a:gd name="connsiteY12648" fmla="*/ 3792443 h 6839191"/>
              <a:gd name="connsiteX12649" fmla="*/ 5649085 w 12192439"/>
              <a:gd name="connsiteY12649" fmla="*/ 3794461 h 6839191"/>
              <a:gd name="connsiteX12650" fmla="*/ 5652310 w 12192439"/>
              <a:gd name="connsiteY12650" fmla="*/ 3805519 h 6839191"/>
              <a:gd name="connsiteX12651" fmla="*/ 5622625 w 12192439"/>
              <a:gd name="connsiteY12651" fmla="*/ 3787177 h 6839191"/>
              <a:gd name="connsiteX12652" fmla="*/ 5601782 w 12192439"/>
              <a:gd name="connsiteY12652" fmla="*/ 3784829 h 6839191"/>
              <a:gd name="connsiteX12653" fmla="*/ 5599040 w 12192439"/>
              <a:gd name="connsiteY12653" fmla="*/ 3770656 h 6839191"/>
              <a:gd name="connsiteX12654" fmla="*/ 5617754 w 12192439"/>
              <a:gd name="connsiteY12654" fmla="*/ 3774408 h 6839191"/>
              <a:gd name="connsiteX12655" fmla="*/ 5622625 w 12192439"/>
              <a:gd name="connsiteY12655" fmla="*/ 3787177 h 6839191"/>
              <a:gd name="connsiteX12656" fmla="*/ 5597021 w 12192439"/>
              <a:gd name="connsiteY12656" fmla="*/ 3766071 h 6839191"/>
              <a:gd name="connsiteX12657" fmla="*/ 5591339 w 12192439"/>
              <a:gd name="connsiteY12657" fmla="*/ 3751678 h 6839191"/>
              <a:gd name="connsiteX12658" fmla="*/ 5606850 w 12192439"/>
              <a:gd name="connsiteY12658" fmla="*/ 3756263 h 6839191"/>
              <a:gd name="connsiteX12659" fmla="*/ 5614442 w 12192439"/>
              <a:gd name="connsiteY12659" fmla="*/ 3769537 h 6839191"/>
              <a:gd name="connsiteX12660" fmla="*/ 5597021 w 12192439"/>
              <a:gd name="connsiteY12660" fmla="*/ 3766071 h 6839191"/>
              <a:gd name="connsiteX12661" fmla="*/ 5592940 w 12192439"/>
              <a:gd name="connsiteY12661" fmla="*/ 3765281 h 6839191"/>
              <a:gd name="connsiteX12662" fmla="*/ 5575301 w 12192439"/>
              <a:gd name="connsiteY12662" fmla="*/ 3761990 h 6839191"/>
              <a:gd name="connsiteX12663" fmla="*/ 5571769 w 12192439"/>
              <a:gd name="connsiteY12663" fmla="*/ 3746259 h 6839191"/>
              <a:gd name="connsiteX12664" fmla="*/ 5587499 w 12192439"/>
              <a:gd name="connsiteY12664" fmla="*/ 3750581 h 6839191"/>
              <a:gd name="connsiteX12665" fmla="*/ 5592940 w 12192439"/>
              <a:gd name="connsiteY12665" fmla="*/ 3765281 h 6839191"/>
              <a:gd name="connsiteX12666" fmla="*/ 5571066 w 12192439"/>
              <a:gd name="connsiteY12666" fmla="*/ 3741893 h 6839191"/>
              <a:gd name="connsiteX12667" fmla="*/ 5569158 w 12192439"/>
              <a:gd name="connsiteY12667" fmla="*/ 3727149 h 6839191"/>
              <a:gd name="connsiteX12668" fmla="*/ 5582695 w 12192439"/>
              <a:gd name="connsiteY12668" fmla="*/ 3732239 h 6839191"/>
              <a:gd name="connsiteX12669" fmla="*/ 5586139 w 12192439"/>
              <a:gd name="connsiteY12669" fmla="*/ 3745996 h 6839191"/>
              <a:gd name="connsiteX12670" fmla="*/ 5571066 w 12192439"/>
              <a:gd name="connsiteY12670" fmla="*/ 3741893 h 6839191"/>
              <a:gd name="connsiteX12671" fmla="*/ 5567622 w 12192439"/>
              <a:gd name="connsiteY12671" fmla="*/ 3740993 h 6839191"/>
              <a:gd name="connsiteX12672" fmla="*/ 5552110 w 12192439"/>
              <a:gd name="connsiteY12672" fmla="*/ 3737110 h 6839191"/>
              <a:gd name="connsiteX12673" fmla="*/ 5551781 w 12192439"/>
              <a:gd name="connsiteY12673" fmla="*/ 3721138 h 6839191"/>
              <a:gd name="connsiteX12674" fmla="*/ 5565735 w 12192439"/>
              <a:gd name="connsiteY12674" fmla="*/ 3725921 h 6839191"/>
              <a:gd name="connsiteX12675" fmla="*/ 5567622 w 12192439"/>
              <a:gd name="connsiteY12675" fmla="*/ 3740993 h 6839191"/>
              <a:gd name="connsiteX12676" fmla="*/ 5548556 w 12192439"/>
              <a:gd name="connsiteY12676" fmla="*/ 3711177 h 6839191"/>
              <a:gd name="connsiteX12677" fmla="*/ 5548578 w 12192439"/>
              <a:gd name="connsiteY12677" fmla="*/ 3715938 h 6839191"/>
              <a:gd name="connsiteX12678" fmla="*/ 5534537 w 12192439"/>
              <a:gd name="connsiteY12678" fmla="*/ 3711550 h 6839191"/>
              <a:gd name="connsiteX12679" fmla="*/ 5534843 w 12192439"/>
              <a:gd name="connsiteY12679" fmla="*/ 3707820 h 6839191"/>
              <a:gd name="connsiteX12680" fmla="*/ 5535853 w 12192439"/>
              <a:gd name="connsiteY12680" fmla="*/ 3695556 h 6839191"/>
              <a:gd name="connsiteX12681" fmla="*/ 5548512 w 12192439"/>
              <a:gd name="connsiteY12681" fmla="*/ 3700756 h 6839191"/>
              <a:gd name="connsiteX12682" fmla="*/ 5548556 w 12192439"/>
              <a:gd name="connsiteY12682" fmla="*/ 3711177 h 6839191"/>
              <a:gd name="connsiteX12683" fmla="*/ 5536138 w 12192439"/>
              <a:gd name="connsiteY12683" fmla="*/ 3691519 h 6839191"/>
              <a:gd name="connsiteX12684" fmla="*/ 5537103 w 12192439"/>
              <a:gd name="connsiteY12684" fmla="*/ 3676688 h 6839191"/>
              <a:gd name="connsiteX12685" fmla="*/ 5548161 w 12192439"/>
              <a:gd name="connsiteY12685" fmla="*/ 3682502 h 6839191"/>
              <a:gd name="connsiteX12686" fmla="*/ 5548468 w 12192439"/>
              <a:gd name="connsiteY12686" fmla="*/ 3696565 h 6839191"/>
              <a:gd name="connsiteX12687" fmla="*/ 5536138 w 12192439"/>
              <a:gd name="connsiteY12687" fmla="*/ 3691519 h 6839191"/>
              <a:gd name="connsiteX12688" fmla="*/ 5537301 w 12192439"/>
              <a:gd name="connsiteY12688" fmla="*/ 3672585 h 6839191"/>
              <a:gd name="connsiteX12689" fmla="*/ 5537718 w 12192439"/>
              <a:gd name="connsiteY12689" fmla="*/ 3658960 h 6839191"/>
              <a:gd name="connsiteX12690" fmla="*/ 5547218 w 12192439"/>
              <a:gd name="connsiteY12690" fmla="*/ 3665279 h 6839191"/>
              <a:gd name="connsiteX12691" fmla="*/ 5548007 w 12192439"/>
              <a:gd name="connsiteY12691" fmla="*/ 3678136 h 6839191"/>
              <a:gd name="connsiteX12692" fmla="*/ 5537301 w 12192439"/>
              <a:gd name="connsiteY12692" fmla="*/ 3672585 h 6839191"/>
              <a:gd name="connsiteX12693" fmla="*/ 5534295 w 12192439"/>
              <a:gd name="connsiteY12693" fmla="*/ 3671093 h 6839191"/>
              <a:gd name="connsiteX12694" fmla="*/ 5522886 w 12192439"/>
              <a:gd name="connsiteY12694" fmla="*/ 3665696 h 6839191"/>
              <a:gd name="connsiteX12695" fmla="*/ 5524422 w 12192439"/>
              <a:gd name="connsiteY12695" fmla="*/ 3650908 h 6839191"/>
              <a:gd name="connsiteX12696" fmla="*/ 5534668 w 12192439"/>
              <a:gd name="connsiteY12696" fmla="*/ 3657029 h 6839191"/>
              <a:gd name="connsiteX12697" fmla="*/ 5534295 w 12192439"/>
              <a:gd name="connsiteY12697" fmla="*/ 3671093 h 6839191"/>
              <a:gd name="connsiteX12698" fmla="*/ 5520034 w 12192439"/>
              <a:gd name="connsiteY12698" fmla="*/ 3664423 h 6839191"/>
              <a:gd name="connsiteX12699" fmla="*/ 5507945 w 12192439"/>
              <a:gd name="connsiteY12699" fmla="*/ 3659223 h 6839191"/>
              <a:gd name="connsiteX12700" fmla="*/ 5510622 w 12192439"/>
              <a:gd name="connsiteY12700" fmla="*/ 3643361 h 6839191"/>
              <a:gd name="connsiteX12701" fmla="*/ 5521570 w 12192439"/>
              <a:gd name="connsiteY12701" fmla="*/ 3649285 h 6839191"/>
              <a:gd name="connsiteX12702" fmla="*/ 5520034 w 12192439"/>
              <a:gd name="connsiteY12702" fmla="*/ 3664423 h 6839191"/>
              <a:gd name="connsiteX12703" fmla="*/ 5511192 w 12192439"/>
              <a:gd name="connsiteY12703" fmla="*/ 3639565 h 6839191"/>
              <a:gd name="connsiteX12704" fmla="*/ 5513057 w 12192439"/>
              <a:gd name="connsiteY12704" fmla="*/ 3624822 h 6839191"/>
              <a:gd name="connsiteX12705" fmla="*/ 5522667 w 12192439"/>
              <a:gd name="connsiteY12705" fmla="*/ 3631272 h 6839191"/>
              <a:gd name="connsiteX12706" fmla="*/ 5521877 w 12192439"/>
              <a:gd name="connsiteY12706" fmla="*/ 3645292 h 6839191"/>
              <a:gd name="connsiteX12707" fmla="*/ 5511192 w 12192439"/>
              <a:gd name="connsiteY12707" fmla="*/ 3639565 h 6839191"/>
              <a:gd name="connsiteX12708" fmla="*/ 5508472 w 12192439"/>
              <a:gd name="connsiteY12708" fmla="*/ 3638161 h 6839191"/>
              <a:gd name="connsiteX12709" fmla="*/ 5500815 w 12192439"/>
              <a:gd name="connsiteY12709" fmla="*/ 3634366 h 6839191"/>
              <a:gd name="connsiteX12710" fmla="*/ 5497085 w 12192439"/>
              <a:gd name="connsiteY12710" fmla="*/ 3632632 h 6839191"/>
              <a:gd name="connsiteX12711" fmla="*/ 5500025 w 12192439"/>
              <a:gd name="connsiteY12711" fmla="*/ 3616880 h 6839191"/>
              <a:gd name="connsiteX12712" fmla="*/ 5510337 w 12192439"/>
              <a:gd name="connsiteY12712" fmla="*/ 3623110 h 6839191"/>
              <a:gd name="connsiteX12713" fmla="*/ 5508472 w 12192439"/>
              <a:gd name="connsiteY12713" fmla="*/ 3638161 h 6839191"/>
              <a:gd name="connsiteX12714" fmla="*/ 5500639 w 12192439"/>
              <a:gd name="connsiteY12714" fmla="*/ 3613128 h 6839191"/>
              <a:gd name="connsiteX12715" fmla="*/ 5502702 w 12192439"/>
              <a:gd name="connsiteY12715" fmla="*/ 3598494 h 6839191"/>
              <a:gd name="connsiteX12716" fmla="*/ 5511763 w 12192439"/>
              <a:gd name="connsiteY12716" fmla="*/ 3605207 h 6839191"/>
              <a:gd name="connsiteX12717" fmla="*/ 5510732 w 12192439"/>
              <a:gd name="connsiteY12717" fmla="*/ 3619161 h 6839191"/>
              <a:gd name="connsiteX12718" fmla="*/ 5500639 w 12192439"/>
              <a:gd name="connsiteY12718" fmla="*/ 3613128 h 6839191"/>
              <a:gd name="connsiteX12719" fmla="*/ 5498028 w 12192439"/>
              <a:gd name="connsiteY12719" fmla="*/ 3611636 h 6839191"/>
              <a:gd name="connsiteX12720" fmla="*/ 5496010 w 12192439"/>
              <a:gd name="connsiteY12720" fmla="*/ 3610495 h 6839191"/>
              <a:gd name="connsiteX12721" fmla="*/ 5487212 w 12192439"/>
              <a:gd name="connsiteY12721" fmla="*/ 3605844 h 6839191"/>
              <a:gd name="connsiteX12722" fmla="*/ 5490283 w 12192439"/>
              <a:gd name="connsiteY12722" fmla="*/ 3590157 h 6839191"/>
              <a:gd name="connsiteX12723" fmla="*/ 5500091 w 12192439"/>
              <a:gd name="connsiteY12723" fmla="*/ 3596695 h 6839191"/>
              <a:gd name="connsiteX12724" fmla="*/ 5498028 w 12192439"/>
              <a:gd name="connsiteY12724" fmla="*/ 3611636 h 6839191"/>
              <a:gd name="connsiteX12725" fmla="*/ 5491205 w 12192439"/>
              <a:gd name="connsiteY12725" fmla="*/ 3586624 h 6839191"/>
              <a:gd name="connsiteX12726" fmla="*/ 5490942 w 12192439"/>
              <a:gd name="connsiteY12726" fmla="*/ 3586471 h 6839191"/>
              <a:gd name="connsiteX12727" fmla="*/ 5493092 w 12192439"/>
              <a:gd name="connsiteY12727" fmla="*/ 3571968 h 6839191"/>
              <a:gd name="connsiteX12728" fmla="*/ 5501693 w 12192439"/>
              <a:gd name="connsiteY12728" fmla="*/ 3578901 h 6839191"/>
              <a:gd name="connsiteX12729" fmla="*/ 5500508 w 12192439"/>
              <a:gd name="connsiteY12729" fmla="*/ 3592790 h 6839191"/>
              <a:gd name="connsiteX12730" fmla="*/ 5491205 w 12192439"/>
              <a:gd name="connsiteY12730" fmla="*/ 3586624 h 6839191"/>
              <a:gd name="connsiteX12731" fmla="*/ 5488441 w 12192439"/>
              <a:gd name="connsiteY12731" fmla="*/ 3584935 h 6839191"/>
              <a:gd name="connsiteX12732" fmla="*/ 5478107 w 12192439"/>
              <a:gd name="connsiteY12732" fmla="*/ 3578858 h 6839191"/>
              <a:gd name="connsiteX12733" fmla="*/ 5481244 w 12192439"/>
              <a:gd name="connsiteY12733" fmla="*/ 3563280 h 6839191"/>
              <a:gd name="connsiteX12734" fmla="*/ 5484426 w 12192439"/>
              <a:gd name="connsiteY12734" fmla="*/ 3565496 h 6839191"/>
              <a:gd name="connsiteX12735" fmla="*/ 5490569 w 12192439"/>
              <a:gd name="connsiteY12735" fmla="*/ 3570038 h 6839191"/>
              <a:gd name="connsiteX12736" fmla="*/ 5488441 w 12192439"/>
              <a:gd name="connsiteY12736" fmla="*/ 3584935 h 6839191"/>
              <a:gd name="connsiteX12737" fmla="*/ 5486378 w 12192439"/>
              <a:gd name="connsiteY12737" fmla="*/ 3562776 h 6839191"/>
              <a:gd name="connsiteX12738" fmla="*/ 5481881 w 12192439"/>
              <a:gd name="connsiteY12738" fmla="*/ 3559638 h 6839191"/>
              <a:gd name="connsiteX12739" fmla="*/ 5484075 w 12192439"/>
              <a:gd name="connsiteY12739" fmla="*/ 3545224 h 6839191"/>
              <a:gd name="connsiteX12740" fmla="*/ 5492280 w 12192439"/>
              <a:gd name="connsiteY12740" fmla="*/ 3552354 h 6839191"/>
              <a:gd name="connsiteX12741" fmla="*/ 5491030 w 12192439"/>
              <a:gd name="connsiteY12741" fmla="*/ 3566198 h 6839191"/>
              <a:gd name="connsiteX12742" fmla="*/ 5486378 w 12192439"/>
              <a:gd name="connsiteY12742" fmla="*/ 3562776 h 6839191"/>
              <a:gd name="connsiteX12743" fmla="*/ 5479489 w 12192439"/>
              <a:gd name="connsiteY12743" fmla="*/ 3558037 h 6839191"/>
              <a:gd name="connsiteX12744" fmla="*/ 5469594 w 12192439"/>
              <a:gd name="connsiteY12744" fmla="*/ 3551762 h 6839191"/>
              <a:gd name="connsiteX12745" fmla="*/ 5472732 w 12192439"/>
              <a:gd name="connsiteY12745" fmla="*/ 3536228 h 6839191"/>
              <a:gd name="connsiteX12746" fmla="*/ 5479511 w 12192439"/>
              <a:gd name="connsiteY12746" fmla="*/ 3541450 h 6839191"/>
              <a:gd name="connsiteX12747" fmla="*/ 5481661 w 12192439"/>
              <a:gd name="connsiteY12747" fmla="*/ 3543227 h 6839191"/>
              <a:gd name="connsiteX12748" fmla="*/ 5479489 w 12192439"/>
              <a:gd name="connsiteY12748" fmla="*/ 3558037 h 6839191"/>
              <a:gd name="connsiteX12749" fmla="*/ 5481551 w 12192439"/>
              <a:gd name="connsiteY12749" fmla="*/ 3538883 h 6839191"/>
              <a:gd name="connsiteX12750" fmla="*/ 5473368 w 12192439"/>
              <a:gd name="connsiteY12750" fmla="*/ 3532630 h 6839191"/>
              <a:gd name="connsiteX12751" fmla="*/ 5475540 w 12192439"/>
              <a:gd name="connsiteY12751" fmla="*/ 3518260 h 6839191"/>
              <a:gd name="connsiteX12752" fmla="*/ 5483417 w 12192439"/>
              <a:gd name="connsiteY12752" fmla="*/ 3525653 h 6839191"/>
              <a:gd name="connsiteX12753" fmla="*/ 5482144 w 12192439"/>
              <a:gd name="connsiteY12753" fmla="*/ 3539366 h 6839191"/>
              <a:gd name="connsiteX12754" fmla="*/ 5481551 w 12192439"/>
              <a:gd name="connsiteY12754" fmla="*/ 3538883 h 6839191"/>
              <a:gd name="connsiteX12755" fmla="*/ 5465272 w 12192439"/>
              <a:gd name="connsiteY12755" fmla="*/ 3505469 h 6839191"/>
              <a:gd name="connsiteX12756" fmla="*/ 5467422 w 12192439"/>
              <a:gd name="connsiteY12756" fmla="*/ 3491164 h 6839191"/>
              <a:gd name="connsiteX12757" fmla="*/ 5469704 w 12192439"/>
              <a:gd name="connsiteY12757" fmla="*/ 3493336 h 6839191"/>
              <a:gd name="connsiteX12758" fmla="*/ 5474991 w 12192439"/>
              <a:gd name="connsiteY12758" fmla="*/ 3498733 h 6839191"/>
              <a:gd name="connsiteX12759" fmla="*/ 5473719 w 12192439"/>
              <a:gd name="connsiteY12759" fmla="*/ 3512424 h 6839191"/>
              <a:gd name="connsiteX12760" fmla="*/ 5465272 w 12192439"/>
              <a:gd name="connsiteY12760" fmla="*/ 3505469 h 6839191"/>
              <a:gd name="connsiteX12761" fmla="*/ 5463100 w 12192439"/>
              <a:gd name="connsiteY12761" fmla="*/ 3503801 h 6839191"/>
              <a:gd name="connsiteX12762" fmla="*/ 5453951 w 12192439"/>
              <a:gd name="connsiteY12762" fmla="*/ 3497044 h 6839191"/>
              <a:gd name="connsiteX12763" fmla="*/ 5456957 w 12192439"/>
              <a:gd name="connsiteY12763" fmla="*/ 3481708 h 6839191"/>
              <a:gd name="connsiteX12764" fmla="*/ 5465250 w 12192439"/>
              <a:gd name="connsiteY12764" fmla="*/ 3489080 h 6839191"/>
              <a:gd name="connsiteX12765" fmla="*/ 5463100 w 12192439"/>
              <a:gd name="connsiteY12765" fmla="*/ 3503801 h 6839191"/>
              <a:gd name="connsiteX12766" fmla="*/ 5457549 w 12192439"/>
              <a:gd name="connsiteY12766" fmla="*/ 3478197 h 6839191"/>
              <a:gd name="connsiteX12767" fmla="*/ 5459655 w 12192439"/>
              <a:gd name="connsiteY12767" fmla="*/ 3463893 h 6839191"/>
              <a:gd name="connsiteX12768" fmla="*/ 5464833 w 12192439"/>
              <a:gd name="connsiteY12768" fmla="*/ 3469290 h 6839191"/>
              <a:gd name="connsiteX12769" fmla="*/ 5466962 w 12192439"/>
              <a:gd name="connsiteY12769" fmla="*/ 3471659 h 6839191"/>
              <a:gd name="connsiteX12770" fmla="*/ 5465711 w 12192439"/>
              <a:gd name="connsiteY12770" fmla="*/ 3485306 h 6839191"/>
              <a:gd name="connsiteX12771" fmla="*/ 5457549 w 12192439"/>
              <a:gd name="connsiteY12771" fmla="*/ 3478197 h 6839191"/>
              <a:gd name="connsiteX12772" fmla="*/ 5458010 w 12192439"/>
              <a:gd name="connsiteY12772" fmla="*/ 3458122 h 6839191"/>
              <a:gd name="connsiteX12773" fmla="*/ 5450046 w 12192439"/>
              <a:gd name="connsiteY12773" fmla="*/ 3450750 h 6839191"/>
              <a:gd name="connsiteX12774" fmla="*/ 5452108 w 12192439"/>
              <a:gd name="connsiteY12774" fmla="*/ 3436490 h 6839191"/>
              <a:gd name="connsiteX12775" fmla="*/ 5459261 w 12192439"/>
              <a:gd name="connsiteY12775" fmla="*/ 3444454 h 6839191"/>
              <a:gd name="connsiteX12776" fmla="*/ 5458010 w 12192439"/>
              <a:gd name="connsiteY12776" fmla="*/ 3458122 h 6839191"/>
              <a:gd name="connsiteX12777" fmla="*/ 5448247 w 12192439"/>
              <a:gd name="connsiteY12777" fmla="*/ 3449193 h 6839191"/>
              <a:gd name="connsiteX12778" fmla="*/ 5439427 w 12192439"/>
              <a:gd name="connsiteY12778" fmla="*/ 3441887 h 6839191"/>
              <a:gd name="connsiteX12779" fmla="*/ 5442279 w 12192439"/>
              <a:gd name="connsiteY12779" fmla="*/ 3426639 h 6839191"/>
              <a:gd name="connsiteX12780" fmla="*/ 5450287 w 12192439"/>
              <a:gd name="connsiteY12780" fmla="*/ 3434603 h 6839191"/>
              <a:gd name="connsiteX12781" fmla="*/ 5448247 w 12192439"/>
              <a:gd name="connsiteY12781" fmla="*/ 3449193 h 6839191"/>
              <a:gd name="connsiteX12782" fmla="*/ 5450748 w 12192439"/>
              <a:gd name="connsiteY12782" fmla="*/ 3430873 h 6839191"/>
              <a:gd name="connsiteX12783" fmla="*/ 5442828 w 12192439"/>
              <a:gd name="connsiteY12783" fmla="*/ 3423216 h 6839191"/>
              <a:gd name="connsiteX12784" fmla="*/ 5444846 w 12192439"/>
              <a:gd name="connsiteY12784" fmla="*/ 3408999 h 6839191"/>
              <a:gd name="connsiteX12785" fmla="*/ 5451955 w 12192439"/>
              <a:gd name="connsiteY12785" fmla="*/ 3417336 h 6839191"/>
              <a:gd name="connsiteX12786" fmla="*/ 5450748 w 12192439"/>
              <a:gd name="connsiteY12786" fmla="*/ 3430873 h 6839191"/>
              <a:gd name="connsiteX12787" fmla="*/ 5441182 w 12192439"/>
              <a:gd name="connsiteY12787" fmla="*/ 3421680 h 6839191"/>
              <a:gd name="connsiteX12788" fmla="*/ 5432560 w 12192439"/>
              <a:gd name="connsiteY12788" fmla="*/ 3414089 h 6839191"/>
              <a:gd name="connsiteX12789" fmla="*/ 5435324 w 12192439"/>
              <a:gd name="connsiteY12789" fmla="*/ 3398928 h 6839191"/>
              <a:gd name="connsiteX12790" fmla="*/ 5443157 w 12192439"/>
              <a:gd name="connsiteY12790" fmla="*/ 3407090 h 6839191"/>
              <a:gd name="connsiteX12791" fmla="*/ 5441182 w 12192439"/>
              <a:gd name="connsiteY12791" fmla="*/ 3421680 h 6839191"/>
              <a:gd name="connsiteX12792" fmla="*/ 5435873 w 12192439"/>
              <a:gd name="connsiteY12792" fmla="*/ 3395528 h 6839191"/>
              <a:gd name="connsiteX12793" fmla="*/ 5437803 w 12192439"/>
              <a:gd name="connsiteY12793" fmla="*/ 3381355 h 6839191"/>
              <a:gd name="connsiteX12794" fmla="*/ 5444736 w 12192439"/>
              <a:gd name="connsiteY12794" fmla="*/ 3389846 h 6839191"/>
              <a:gd name="connsiteX12795" fmla="*/ 5443552 w 12192439"/>
              <a:gd name="connsiteY12795" fmla="*/ 3403448 h 6839191"/>
              <a:gd name="connsiteX12796" fmla="*/ 5435873 w 12192439"/>
              <a:gd name="connsiteY12796" fmla="*/ 3395528 h 6839191"/>
              <a:gd name="connsiteX12797" fmla="*/ 5434337 w 12192439"/>
              <a:gd name="connsiteY12797" fmla="*/ 3393992 h 6839191"/>
              <a:gd name="connsiteX12798" fmla="*/ 5425890 w 12192439"/>
              <a:gd name="connsiteY12798" fmla="*/ 3386225 h 6839191"/>
              <a:gd name="connsiteX12799" fmla="*/ 5428589 w 12192439"/>
              <a:gd name="connsiteY12799" fmla="*/ 3371131 h 6839191"/>
              <a:gd name="connsiteX12800" fmla="*/ 5436246 w 12192439"/>
              <a:gd name="connsiteY12800" fmla="*/ 3379512 h 6839191"/>
              <a:gd name="connsiteX12801" fmla="*/ 5434337 w 12192439"/>
              <a:gd name="connsiteY12801" fmla="*/ 3393992 h 6839191"/>
              <a:gd name="connsiteX12802" fmla="*/ 5429093 w 12192439"/>
              <a:gd name="connsiteY12802" fmla="*/ 3367730 h 6839191"/>
              <a:gd name="connsiteX12803" fmla="*/ 5430980 w 12192439"/>
              <a:gd name="connsiteY12803" fmla="*/ 3353535 h 6839191"/>
              <a:gd name="connsiteX12804" fmla="*/ 5437759 w 12192439"/>
              <a:gd name="connsiteY12804" fmla="*/ 3362311 h 6839191"/>
              <a:gd name="connsiteX12805" fmla="*/ 5436619 w 12192439"/>
              <a:gd name="connsiteY12805" fmla="*/ 3375870 h 6839191"/>
              <a:gd name="connsiteX12806" fmla="*/ 5429093 w 12192439"/>
              <a:gd name="connsiteY12806" fmla="*/ 3367730 h 6839191"/>
              <a:gd name="connsiteX12807" fmla="*/ 5427667 w 12192439"/>
              <a:gd name="connsiteY12807" fmla="*/ 3366304 h 6839191"/>
              <a:gd name="connsiteX12808" fmla="*/ 5419461 w 12192439"/>
              <a:gd name="connsiteY12808" fmla="*/ 3358318 h 6839191"/>
              <a:gd name="connsiteX12809" fmla="*/ 5422073 w 12192439"/>
              <a:gd name="connsiteY12809" fmla="*/ 3343135 h 6839191"/>
              <a:gd name="connsiteX12810" fmla="*/ 5429510 w 12192439"/>
              <a:gd name="connsiteY12810" fmla="*/ 3351736 h 6839191"/>
              <a:gd name="connsiteX12811" fmla="*/ 5427667 w 12192439"/>
              <a:gd name="connsiteY12811" fmla="*/ 3366304 h 6839191"/>
              <a:gd name="connsiteX12812" fmla="*/ 5422555 w 12192439"/>
              <a:gd name="connsiteY12812" fmla="*/ 3339954 h 6839191"/>
              <a:gd name="connsiteX12813" fmla="*/ 5424354 w 12192439"/>
              <a:gd name="connsiteY12813" fmla="*/ 3325715 h 6839191"/>
              <a:gd name="connsiteX12814" fmla="*/ 5430958 w 12192439"/>
              <a:gd name="connsiteY12814" fmla="*/ 3334579 h 6839191"/>
              <a:gd name="connsiteX12815" fmla="*/ 5429883 w 12192439"/>
              <a:gd name="connsiteY12815" fmla="*/ 3348225 h 6839191"/>
              <a:gd name="connsiteX12816" fmla="*/ 5422555 w 12192439"/>
              <a:gd name="connsiteY12816" fmla="*/ 3339954 h 6839191"/>
              <a:gd name="connsiteX12817" fmla="*/ 5420646 w 12192439"/>
              <a:gd name="connsiteY12817" fmla="*/ 3337914 h 6839191"/>
              <a:gd name="connsiteX12818" fmla="*/ 5413121 w 12192439"/>
              <a:gd name="connsiteY12818" fmla="*/ 3330213 h 6839191"/>
              <a:gd name="connsiteX12819" fmla="*/ 5415622 w 12192439"/>
              <a:gd name="connsiteY12819" fmla="*/ 3315052 h 6839191"/>
              <a:gd name="connsiteX12820" fmla="*/ 5422445 w 12192439"/>
              <a:gd name="connsiteY12820" fmla="*/ 3323324 h 6839191"/>
              <a:gd name="connsiteX12821" fmla="*/ 5420646 w 12192439"/>
              <a:gd name="connsiteY12821" fmla="*/ 3337914 h 6839191"/>
              <a:gd name="connsiteX12822" fmla="*/ 5416083 w 12192439"/>
              <a:gd name="connsiteY12822" fmla="*/ 3311959 h 6839191"/>
              <a:gd name="connsiteX12823" fmla="*/ 5417816 w 12192439"/>
              <a:gd name="connsiteY12823" fmla="*/ 3297829 h 6839191"/>
              <a:gd name="connsiteX12824" fmla="*/ 5423871 w 12192439"/>
              <a:gd name="connsiteY12824" fmla="*/ 3306254 h 6839191"/>
              <a:gd name="connsiteX12825" fmla="*/ 5422796 w 12192439"/>
              <a:gd name="connsiteY12825" fmla="*/ 3319879 h 6839191"/>
              <a:gd name="connsiteX12826" fmla="*/ 5416083 w 12192439"/>
              <a:gd name="connsiteY12826" fmla="*/ 3311959 h 6839191"/>
              <a:gd name="connsiteX12827" fmla="*/ 5414262 w 12192439"/>
              <a:gd name="connsiteY12827" fmla="*/ 3309874 h 6839191"/>
              <a:gd name="connsiteX12828" fmla="*/ 5323892 w 12192439"/>
              <a:gd name="connsiteY12828" fmla="*/ 3240040 h 6839191"/>
              <a:gd name="connsiteX12829" fmla="*/ 5152980 w 12192439"/>
              <a:gd name="connsiteY12829" fmla="*/ 3176875 h 6839191"/>
              <a:gd name="connsiteX12830" fmla="*/ 4784521 w 12192439"/>
              <a:gd name="connsiteY12830" fmla="*/ 3131020 h 6839191"/>
              <a:gd name="connsiteX12831" fmla="*/ 3637986 w 12192439"/>
              <a:gd name="connsiteY12831" fmla="*/ 3137997 h 6839191"/>
              <a:gd name="connsiteX12832" fmla="*/ 3550621 w 12192439"/>
              <a:gd name="connsiteY12832" fmla="*/ 3141244 h 6839191"/>
              <a:gd name="connsiteX12833" fmla="*/ 3538861 w 12192439"/>
              <a:gd name="connsiteY12833" fmla="*/ 3141683 h 6839191"/>
              <a:gd name="connsiteX12834" fmla="*/ 3393224 w 12192439"/>
              <a:gd name="connsiteY12834" fmla="*/ 3146795 h 6839191"/>
              <a:gd name="connsiteX12835" fmla="*/ 3308866 w 12192439"/>
              <a:gd name="connsiteY12835" fmla="*/ 3150042 h 6839191"/>
              <a:gd name="connsiteX12836" fmla="*/ 3355444 w 12192439"/>
              <a:gd name="connsiteY12836" fmla="*/ 3100963 h 6839191"/>
              <a:gd name="connsiteX12837" fmla="*/ 3373917 w 12192439"/>
              <a:gd name="connsiteY12837" fmla="*/ 3100370 h 6839191"/>
              <a:gd name="connsiteX12838" fmla="*/ 3515188 w 12192439"/>
              <a:gd name="connsiteY12838" fmla="*/ 3095895 h 6839191"/>
              <a:gd name="connsiteX12839" fmla="*/ 3594413 w 12192439"/>
              <a:gd name="connsiteY12839" fmla="*/ 3093262 h 6839191"/>
              <a:gd name="connsiteX12840" fmla="*/ 4776118 w 12192439"/>
              <a:gd name="connsiteY12840" fmla="*/ 3093942 h 6839191"/>
              <a:gd name="connsiteX12841" fmla="*/ 5416017 w 12192439"/>
              <a:gd name="connsiteY12841" fmla="*/ 3295482 h 6839191"/>
              <a:gd name="connsiteX12842" fmla="*/ 5414262 w 12192439"/>
              <a:gd name="connsiteY12842" fmla="*/ 3309874 h 6839191"/>
              <a:gd name="connsiteX12843" fmla="*/ 5319811 w 12192439"/>
              <a:gd name="connsiteY12843" fmla="*/ 3210202 h 6839191"/>
              <a:gd name="connsiteX12844" fmla="*/ 5147802 w 12192439"/>
              <a:gd name="connsiteY12844" fmla="*/ 3142736 h 6839191"/>
              <a:gd name="connsiteX12845" fmla="*/ 4776294 w 12192439"/>
              <a:gd name="connsiteY12845" fmla="*/ 3091551 h 6839191"/>
              <a:gd name="connsiteX12846" fmla="*/ 3594325 w 12192439"/>
              <a:gd name="connsiteY12846" fmla="*/ 3090871 h 6839191"/>
              <a:gd name="connsiteX12847" fmla="*/ 3515123 w 12192439"/>
              <a:gd name="connsiteY12847" fmla="*/ 3093503 h 6839191"/>
              <a:gd name="connsiteX12848" fmla="*/ 3373851 w 12192439"/>
              <a:gd name="connsiteY12848" fmla="*/ 3097979 h 6839191"/>
              <a:gd name="connsiteX12849" fmla="*/ 3357835 w 12192439"/>
              <a:gd name="connsiteY12849" fmla="*/ 3098484 h 6839191"/>
              <a:gd name="connsiteX12850" fmla="*/ 3405423 w 12192439"/>
              <a:gd name="connsiteY12850" fmla="*/ 3050062 h 6839191"/>
              <a:gd name="connsiteX12851" fmla="*/ 3492108 w 12192439"/>
              <a:gd name="connsiteY12851" fmla="*/ 3047583 h 6839191"/>
              <a:gd name="connsiteX12852" fmla="*/ 3553210 w 12192439"/>
              <a:gd name="connsiteY12852" fmla="*/ 3045762 h 6839191"/>
              <a:gd name="connsiteX12853" fmla="*/ 4767868 w 12192439"/>
              <a:gd name="connsiteY12853" fmla="*/ 3054385 h 6839191"/>
              <a:gd name="connsiteX12854" fmla="*/ 5417377 w 12192439"/>
              <a:gd name="connsiteY12854" fmla="*/ 3278435 h 6839191"/>
              <a:gd name="connsiteX12855" fmla="*/ 5416346 w 12192439"/>
              <a:gd name="connsiteY12855" fmla="*/ 3291906 h 6839191"/>
              <a:gd name="connsiteX12856" fmla="*/ 5319811 w 12192439"/>
              <a:gd name="connsiteY12856" fmla="*/ 3210202 h 6839191"/>
              <a:gd name="connsiteX12857" fmla="*/ 3350222 w 12192439"/>
              <a:gd name="connsiteY12857" fmla="*/ 3098703 h 6839191"/>
              <a:gd name="connsiteX12858" fmla="*/ 3305048 w 12192439"/>
              <a:gd name="connsiteY12858" fmla="*/ 3100348 h 6839191"/>
              <a:gd name="connsiteX12859" fmla="*/ 3352723 w 12192439"/>
              <a:gd name="connsiteY12859" fmla="*/ 3051510 h 6839191"/>
              <a:gd name="connsiteX12860" fmla="*/ 3354522 w 12192439"/>
              <a:gd name="connsiteY12860" fmla="*/ 3051444 h 6839191"/>
              <a:gd name="connsiteX12861" fmla="*/ 3397766 w 12192439"/>
              <a:gd name="connsiteY12861" fmla="*/ 3050282 h 6839191"/>
              <a:gd name="connsiteX12862" fmla="*/ 3350222 w 12192439"/>
              <a:gd name="connsiteY12862" fmla="*/ 3098703 h 6839191"/>
              <a:gd name="connsiteX12863" fmla="*/ 3355071 w 12192439"/>
              <a:gd name="connsiteY12863" fmla="*/ 3049141 h 6839191"/>
              <a:gd name="connsiteX12864" fmla="*/ 3403887 w 12192439"/>
              <a:gd name="connsiteY12864" fmla="*/ 3000873 h 6839191"/>
              <a:gd name="connsiteX12865" fmla="*/ 3449062 w 12192439"/>
              <a:gd name="connsiteY12865" fmla="*/ 2999732 h 6839191"/>
              <a:gd name="connsiteX12866" fmla="*/ 3400135 w 12192439"/>
              <a:gd name="connsiteY12866" fmla="*/ 3047912 h 6839191"/>
              <a:gd name="connsiteX12867" fmla="*/ 3355071 w 12192439"/>
              <a:gd name="connsiteY12867" fmla="*/ 3049141 h 6839191"/>
              <a:gd name="connsiteX12868" fmla="*/ 3347480 w 12192439"/>
              <a:gd name="connsiteY12868" fmla="*/ 3049360 h 6839191"/>
              <a:gd name="connsiteX12869" fmla="*/ 3301735 w 12192439"/>
              <a:gd name="connsiteY12869" fmla="*/ 3050764 h 6839191"/>
              <a:gd name="connsiteX12870" fmla="*/ 3350771 w 12192439"/>
              <a:gd name="connsiteY12870" fmla="*/ 3002167 h 6839191"/>
              <a:gd name="connsiteX12871" fmla="*/ 3396274 w 12192439"/>
              <a:gd name="connsiteY12871" fmla="*/ 3001070 h 6839191"/>
              <a:gd name="connsiteX12872" fmla="*/ 3347480 w 12192439"/>
              <a:gd name="connsiteY12872" fmla="*/ 3049360 h 6839191"/>
              <a:gd name="connsiteX12873" fmla="*/ 3353096 w 12192439"/>
              <a:gd name="connsiteY12873" fmla="*/ 2999908 h 6839191"/>
              <a:gd name="connsiteX12874" fmla="*/ 3403426 w 12192439"/>
              <a:gd name="connsiteY12874" fmla="*/ 2951772 h 6839191"/>
              <a:gd name="connsiteX12875" fmla="*/ 3444959 w 12192439"/>
              <a:gd name="connsiteY12875" fmla="*/ 2950850 h 6839191"/>
              <a:gd name="connsiteX12876" fmla="*/ 3448886 w 12192439"/>
              <a:gd name="connsiteY12876" fmla="*/ 2950762 h 6839191"/>
              <a:gd name="connsiteX12877" fmla="*/ 3398600 w 12192439"/>
              <a:gd name="connsiteY12877" fmla="*/ 2998789 h 6839191"/>
              <a:gd name="connsiteX12878" fmla="*/ 3353096 w 12192439"/>
              <a:gd name="connsiteY12878" fmla="*/ 2999908 h 6839191"/>
              <a:gd name="connsiteX12879" fmla="*/ 3345768 w 12192439"/>
              <a:gd name="connsiteY12879" fmla="*/ 3000083 h 6839191"/>
              <a:gd name="connsiteX12880" fmla="*/ 3335084 w 12192439"/>
              <a:gd name="connsiteY12880" fmla="*/ 3000347 h 6839191"/>
              <a:gd name="connsiteX12881" fmla="*/ 3299695 w 12192439"/>
              <a:gd name="connsiteY12881" fmla="*/ 3001246 h 6839191"/>
              <a:gd name="connsiteX12882" fmla="*/ 3350025 w 12192439"/>
              <a:gd name="connsiteY12882" fmla="*/ 2952912 h 6839191"/>
              <a:gd name="connsiteX12883" fmla="*/ 3395967 w 12192439"/>
              <a:gd name="connsiteY12883" fmla="*/ 2951925 h 6839191"/>
              <a:gd name="connsiteX12884" fmla="*/ 3345768 w 12192439"/>
              <a:gd name="connsiteY12884" fmla="*/ 3000083 h 6839191"/>
              <a:gd name="connsiteX12885" fmla="*/ 3352306 w 12192439"/>
              <a:gd name="connsiteY12885" fmla="*/ 2950762 h 6839191"/>
              <a:gd name="connsiteX12886" fmla="*/ 3404107 w 12192439"/>
              <a:gd name="connsiteY12886" fmla="*/ 2902758 h 6839191"/>
              <a:gd name="connsiteX12887" fmla="*/ 3420364 w 12192439"/>
              <a:gd name="connsiteY12887" fmla="*/ 2902451 h 6839191"/>
              <a:gd name="connsiteX12888" fmla="*/ 3449939 w 12192439"/>
              <a:gd name="connsiteY12888" fmla="*/ 2901902 h 6839191"/>
              <a:gd name="connsiteX12889" fmla="*/ 3398249 w 12192439"/>
              <a:gd name="connsiteY12889" fmla="*/ 2949775 h 6839191"/>
              <a:gd name="connsiteX12890" fmla="*/ 3352306 w 12192439"/>
              <a:gd name="connsiteY12890" fmla="*/ 2950762 h 6839191"/>
              <a:gd name="connsiteX12891" fmla="*/ 3345022 w 12192439"/>
              <a:gd name="connsiteY12891" fmla="*/ 2950916 h 6839191"/>
              <a:gd name="connsiteX12892" fmla="*/ 3315711 w 12192439"/>
              <a:gd name="connsiteY12892" fmla="*/ 2951508 h 6839191"/>
              <a:gd name="connsiteX12893" fmla="*/ 3298641 w 12192439"/>
              <a:gd name="connsiteY12893" fmla="*/ 2951903 h 6839191"/>
              <a:gd name="connsiteX12894" fmla="*/ 3350420 w 12192439"/>
              <a:gd name="connsiteY12894" fmla="*/ 2903723 h 6839191"/>
              <a:gd name="connsiteX12895" fmla="*/ 3396691 w 12192439"/>
              <a:gd name="connsiteY12895" fmla="*/ 2902889 h 6839191"/>
              <a:gd name="connsiteX12896" fmla="*/ 3345022 w 12192439"/>
              <a:gd name="connsiteY12896" fmla="*/ 2950916 h 6839191"/>
              <a:gd name="connsiteX12897" fmla="*/ 3291489 w 12192439"/>
              <a:gd name="connsiteY12897" fmla="*/ 2952057 h 6839191"/>
              <a:gd name="connsiteX12898" fmla="*/ 3244406 w 12192439"/>
              <a:gd name="connsiteY12898" fmla="*/ 2953329 h 6839191"/>
              <a:gd name="connsiteX12899" fmla="*/ 3296426 w 12192439"/>
              <a:gd name="connsiteY12899" fmla="*/ 2904710 h 6839191"/>
              <a:gd name="connsiteX12900" fmla="*/ 3343158 w 12192439"/>
              <a:gd name="connsiteY12900" fmla="*/ 2903855 h 6839191"/>
              <a:gd name="connsiteX12901" fmla="*/ 3291489 w 12192439"/>
              <a:gd name="connsiteY12901" fmla="*/ 2952057 h 6839191"/>
              <a:gd name="connsiteX12902" fmla="*/ 3298685 w 12192439"/>
              <a:gd name="connsiteY12902" fmla="*/ 2902648 h 6839191"/>
              <a:gd name="connsiteX12903" fmla="*/ 3351956 w 12192439"/>
              <a:gd name="connsiteY12903" fmla="*/ 2854666 h 6839191"/>
              <a:gd name="connsiteX12904" fmla="*/ 3394958 w 12192439"/>
              <a:gd name="connsiteY12904" fmla="*/ 2854029 h 6839191"/>
              <a:gd name="connsiteX12905" fmla="*/ 3398556 w 12192439"/>
              <a:gd name="connsiteY12905" fmla="*/ 2853964 h 6839191"/>
              <a:gd name="connsiteX12906" fmla="*/ 3345396 w 12192439"/>
              <a:gd name="connsiteY12906" fmla="*/ 2901792 h 6839191"/>
              <a:gd name="connsiteX12907" fmla="*/ 3298685 w 12192439"/>
              <a:gd name="connsiteY12907" fmla="*/ 2902648 h 6839191"/>
              <a:gd name="connsiteX12908" fmla="*/ 3423304 w 12192439"/>
              <a:gd name="connsiteY12908" fmla="*/ 2803063 h 6839191"/>
              <a:gd name="connsiteX12909" fmla="*/ 3411171 w 12192439"/>
              <a:gd name="connsiteY12909" fmla="*/ 2803217 h 6839191"/>
              <a:gd name="connsiteX12910" fmla="*/ 3466964 w 12192439"/>
              <a:gd name="connsiteY12910" fmla="*/ 2755980 h 6839191"/>
              <a:gd name="connsiteX12911" fmla="*/ 3512797 w 12192439"/>
              <a:gd name="connsiteY12911" fmla="*/ 2755629 h 6839191"/>
              <a:gd name="connsiteX12912" fmla="*/ 3457464 w 12192439"/>
              <a:gd name="connsiteY12912" fmla="*/ 2802668 h 6839191"/>
              <a:gd name="connsiteX12913" fmla="*/ 3423304 w 12192439"/>
              <a:gd name="connsiteY12913" fmla="*/ 2803063 h 6839191"/>
              <a:gd name="connsiteX12914" fmla="*/ 3469049 w 12192439"/>
              <a:gd name="connsiteY12914" fmla="*/ 2754225 h 6839191"/>
              <a:gd name="connsiteX12915" fmla="*/ 4163622 w 12192439"/>
              <a:gd name="connsiteY12915" fmla="*/ 2240349 h 6839191"/>
              <a:gd name="connsiteX12916" fmla="*/ 4708521 w 12192439"/>
              <a:gd name="connsiteY12916" fmla="*/ 1889165 h 6839191"/>
              <a:gd name="connsiteX12917" fmla="*/ 5498380 w 12192439"/>
              <a:gd name="connsiteY12917" fmla="*/ 1369565 h 6839191"/>
              <a:gd name="connsiteX12918" fmla="*/ 5537323 w 12192439"/>
              <a:gd name="connsiteY12918" fmla="*/ 1342322 h 6839191"/>
              <a:gd name="connsiteX12919" fmla="*/ 5823331 w 12192439"/>
              <a:gd name="connsiteY12919" fmla="*/ 1107625 h 6839191"/>
              <a:gd name="connsiteX12920" fmla="*/ 5915501 w 12192439"/>
              <a:gd name="connsiteY12920" fmla="*/ 844497 h 6839191"/>
              <a:gd name="connsiteX12921" fmla="*/ 5684715 w 12192439"/>
              <a:gd name="connsiteY12921" fmla="*/ 647231 h 6839191"/>
              <a:gd name="connsiteX12922" fmla="*/ 5580149 w 12192439"/>
              <a:gd name="connsiteY12922" fmla="*/ 609668 h 6839191"/>
              <a:gd name="connsiteX12923" fmla="*/ 5087226 w 12192439"/>
              <a:gd name="connsiteY12923" fmla="*/ 507746 h 6839191"/>
              <a:gd name="connsiteX12924" fmla="*/ 4941896 w 12192439"/>
              <a:gd name="connsiteY12924" fmla="*/ 487476 h 6839191"/>
              <a:gd name="connsiteX12925" fmla="*/ 4090935 w 12192439"/>
              <a:gd name="connsiteY12925" fmla="*/ 405640 h 6839191"/>
              <a:gd name="connsiteX12926" fmla="*/ 3250440 w 12192439"/>
              <a:gd name="connsiteY12926" fmla="*/ 363421 h 6839191"/>
              <a:gd name="connsiteX12927" fmla="*/ 2980381 w 12192439"/>
              <a:gd name="connsiteY12927" fmla="*/ 351916 h 6839191"/>
              <a:gd name="connsiteX12928" fmla="*/ 2677720 w 12192439"/>
              <a:gd name="connsiteY12928" fmla="*/ 338116 h 6839191"/>
              <a:gd name="connsiteX12929" fmla="*/ 2696918 w 12192439"/>
              <a:gd name="connsiteY12929" fmla="*/ 327896 h 6839191"/>
              <a:gd name="connsiteX12930" fmla="*/ 2987797 w 12192439"/>
              <a:gd name="connsiteY12930" fmla="*/ 340917 h 6839191"/>
              <a:gd name="connsiteX12931" fmla="*/ 3218539 w 12192439"/>
              <a:gd name="connsiteY12931" fmla="*/ 350874 h 6839191"/>
              <a:gd name="connsiteX12932" fmla="*/ 4109562 w 12192439"/>
              <a:gd name="connsiteY12932" fmla="*/ 396629 h 6839191"/>
              <a:gd name="connsiteX12933" fmla="*/ 4968816 w 12192439"/>
              <a:gd name="connsiteY12933" fmla="*/ 481010 h 6839191"/>
              <a:gd name="connsiteX12934" fmla="*/ 5115528 w 12192439"/>
              <a:gd name="connsiteY12934" fmla="*/ 501822 h 6839191"/>
              <a:gd name="connsiteX12935" fmla="*/ 5612686 w 12192439"/>
              <a:gd name="connsiteY12935" fmla="*/ 605324 h 6839191"/>
              <a:gd name="connsiteX12936" fmla="*/ 5718042 w 12192439"/>
              <a:gd name="connsiteY12936" fmla="*/ 642903 h 6839191"/>
              <a:gd name="connsiteX12937" fmla="*/ 5954620 w 12192439"/>
              <a:gd name="connsiteY12937" fmla="*/ 837463 h 6839191"/>
              <a:gd name="connsiteX12938" fmla="*/ 5865719 w 12192439"/>
              <a:gd name="connsiteY12938" fmla="*/ 1100591 h 6839191"/>
              <a:gd name="connsiteX12939" fmla="*/ 5578745 w 12192439"/>
              <a:gd name="connsiteY12939" fmla="*/ 1337660 h 6839191"/>
              <a:gd name="connsiteX12940" fmla="*/ 5539034 w 12192439"/>
              <a:gd name="connsiteY12940" fmla="*/ 1365598 h 6839191"/>
              <a:gd name="connsiteX12941" fmla="*/ 4745972 w 12192439"/>
              <a:gd name="connsiteY12941" fmla="*/ 1890666 h 6839191"/>
              <a:gd name="connsiteX12942" fmla="*/ 4193109 w 12192439"/>
              <a:gd name="connsiteY12942" fmla="*/ 2249410 h 6839191"/>
              <a:gd name="connsiteX12943" fmla="*/ 3514881 w 12192439"/>
              <a:gd name="connsiteY12943" fmla="*/ 2753896 h 6839191"/>
              <a:gd name="connsiteX12944" fmla="*/ 3469049 w 12192439"/>
              <a:gd name="connsiteY12944" fmla="*/ 2754225 h 6839191"/>
              <a:gd name="connsiteX12945" fmla="*/ 2674364 w 12192439"/>
              <a:gd name="connsiteY12945" fmla="*/ 337956 h 6839191"/>
              <a:gd name="connsiteX12946" fmla="*/ 2633446 w 12192439"/>
              <a:gd name="connsiteY12946" fmla="*/ 336005 h 6839191"/>
              <a:gd name="connsiteX12947" fmla="*/ 2651524 w 12192439"/>
              <a:gd name="connsiteY12947" fmla="*/ 325818 h 6839191"/>
              <a:gd name="connsiteX12948" fmla="*/ 2693517 w 12192439"/>
              <a:gd name="connsiteY12948" fmla="*/ 327740 h 6839191"/>
              <a:gd name="connsiteX12949" fmla="*/ 2674364 w 12192439"/>
              <a:gd name="connsiteY12949" fmla="*/ 337956 h 6839191"/>
              <a:gd name="connsiteX12950" fmla="*/ 2630045 w 12192439"/>
              <a:gd name="connsiteY12950" fmla="*/ 335843 h 6839191"/>
              <a:gd name="connsiteX12951" fmla="*/ 2589434 w 12192439"/>
              <a:gd name="connsiteY12951" fmla="*/ 333877 h 6839191"/>
              <a:gd name="connsiteX12952" fmla="*/ 2606372 w 12192439"/>
              <a:gd name="connsiteY12952" fmla="*/ 323732 h 6839191"/>
              <a:gd name="connsiteX12953" fmla="*/ 2648080 w 12192439"/>
              <a:gd name="connsiteY12953" fmla="*/ 325660 h 6839191"/>
              <a:gd name="connsiteX12954" fmla="*/ 2630045 w 12192439"/>
              <a:gd name="connsiteY12954" fmla="*/ 335843 h 6839191"/>
              <a:gd name="connsiteX12955" fmla="*/ 2586012 w 12192439"/>
              <a:gd name="connsiteY12955" fmla="*/ 333710 h 6839191"/>
              <a:gd name="connsiteX12956" fmla="*/ 2545752 w 12192439"/>
              <a:gd name="connsiteY12956" fmla="*/ 331731 h 6839191"/>
              <a:gd name="connsiteX12957" fmla="*/ 2561439 w 12192439"/>
              <a:gd name="connsiteY12957" fmla="*/ 321637 h 6839191"/>
              <a:gd name="connsiteX12958" fmla="*/ 2602884 w 12192439"/>
              <a:gd name="connsiteY12958" fmla="*/ 323572 h 6839191"/>
              <a:gd name="connsiteX12959" fmla="*/ 2586012 w 12192439"/>
              <a:gd name="connsiteY12959" fmla="*/ 333710 h 6839191"/>
              <a:gd name="connsiteX12960" fmla="*/ 2542307 w 12192439"/>
              <a:gd name="connsiteY12960" fmla="*/ 331560 h 6839191"/>
              <a:gd name="connsiteX12961" fmla="*/ 2502355 w 12192439"/>
              <a:gd name="connsiteY12961" fmla="*/ 329564 h 6839191"/>
              <a:gd name="connsiteX12962" fmla="*/ 2516747 w 12192439"/>
              <a:gd name="connsiteY12962" fmla="*/ 319528 h 6839191"/>
              <a:gd name="connsiteX12963" fmla="*/ 2557951 w 12192439"/>
              <a:gd name="connsiteY12963" fmla="*/ 321472 h 6839191"/>
              <a:gd name="connsiteX12964" fmla="*/ 2542307 w 12192439"/>
              <a:gd name="connsiteY12964" fmla="*/ 331560 h 6839191"/>
              <a:gd name="connsiteX12965" fmla="*/ 2498932 w 12192439"/>
              <a:gd name="connsiteY12965" fmla="*/ 329392 h 6839191"/>
              <a:gd name="connsiteX12966" fmla="*/ 2486931 w 12192439"/>
              <a:gd name="connsiteY12966" fmla="*/ 328785 h 6839191"/>
              <a:gd name="connsiteX12967" fmla="*/ 2459243 w 12192439"/>
              <a:gd name="connsiteY12967" fmla="*/ 327442 h 6839191"/>
              <a:gd name="connsiteX12968" fmla="*/ 2472319 w 12192439"/>
              <a:gd name="connsiteY12968" fmla="*/ 317444 h 6839191"/>
              <a:gd name="connsiteX12969" fmla="*/ 2489213 w 12192439"/>
              <a:gd name="connsiteY12969" fmla="*/ 318216 h 6839191"/>
              <a:gd name="connsiteX12970" fmla="*/ 2513281 w 12192439"/>
              <a:gd name="connsiteY12970" fmla="*/ 319364 h 6839191"/>
              <a:gd name="connsiteX12971" fmla="*/ 2498932 w 12192439"/>
              <a:gd name="connsiteY12971" fmla="*/ 329392 h 6839191"/>
              <a:gd name="connsiteX12972" fmla="*/ 2455842 w 12192439"/>
              <a:gd name="connsiteY12972" fmla="*/ 327275 h 6839191"/>
              <a:gd name="connsiteX12973" fmla="*/ 2416592 w 12192439"/>
              <a:gd name="connsiteY12973" fmla="*/ 325270 h 6839191"/>
              <a:gd name="connsiteX12974" fmla="*/ 2428220 w 12192439"/>
              <a:gd name="connsiteY12974" fmla="*/ 315366 h 6839191"/>
              <a:gd name="connsiteX12975" fmla="*/ 2468875 w 12192439"/>
              <a:gd name="connsiteY12975" fmla="*/ 317286 h 6839191"/>
              <a:gd name="connsiteX12976" fmla="*/ 2455842 w 12192439"/>
              <a:gd name="connsiteY12976" fmla="*/ 327275 h 6839191"/>
              <a:gd name="connsiteX12977" fmla="*/ 2413257 w 12192439"/>
              <a:gd name="connsiteY12977" fmla="*/ 325092 h 6839191"/>
              <a:gd name="connsiteX12978" fmla="*/ 2374555 w 12192439"/>
              <a:gd name="connsiteY12978" fmla="*/ 322929 h 6839191"/>
              <a:gd name="connsiteX12979" fmla="*/ 2384647 w 12192439"/>
              <a:gd name="connsiteY12979" fmla="*/ 313170 h 6839191"/>
              <a:gd name="connsiteX12980" fmla="*/ 2424819 w 12192439"/>
              <a:gd name="connsiteY12980" fmla="*/ 315204 h 6839191"/>
              <a:gd name="connsiteX12981" fmla="*/ 2413257 w 12192439"/>
              <a:gd name="connsiteY12981" fmla="*/ 325092 h 6839191"/>
              <a:gd name="connsiteX12982" fmla="*/ 2371330 w 12192439"/>
              <a:gd name="connsiteY12982" fmla="*/ 322736 h 6839191"/>
              <a:gd name="connsiteX12983" fmla="*/ 2333264 w 12192439"/>
              <a:gd name="connsiteY12983" fmla="*/ 320355 h 6839191"/>
              <a:gd name="connsiteX12984" fmla="*/ 2341711 w 12192439"/>
              <a:gd name="connsiteY12984" fmla="*/ 310792 h 6839191"/>
              <a:gd name="connsiteX12985" fmla="*/ 2381334 w 12192439"/>
              <a:gd name="connsiteY12985" fmla="*/ 312997 h 6839191"/>
              <a:gd name="connsiteX12986" fmla="*/ 2371330 w 12192439"/>
              <a:gd name="connsiteY12986" fmla="*/ 322736 h 6839191"/>
              <a:gd name="connsiteX12987" fmla="*/ 2330127 w 12192439"/>
              <a:gd name="connsiteY12987" fmla="*/ 320143 h 6839191"/>
              <a:gd name="connsiteX12988" fmla="*/ 2292763 w 12192439"/>
              <a:gd name="connsiteY12988" fmla="*/ 317486 h 6839191"/>
              <a:gd name="connsiteX12989" fmla="*/ 2299542 w 12192439"/>
              <a:gd name="connsiteY12989" fmla="*/ 308179 h 6839191"/>
              <a:gd name="connsiteX12990" fmla="*/ 2338530 w 12192439"/>
              <a:gd name="connsiteY12990" fmla="*/ 310607 h 6839191"/>
              <a:gd name="connsiteX12991" fmla="*/ 2330127 w 12192439"/>
              <a:gd name="connsiteY12991" fmla="*/ 320143 h 6839191"/>
              <a:gd name="connsiteX12992" fmla="*/ 2289735 w 12192439"/>
              <a:gd name="connsiteY12992" fmla="*/ 317251 h 6839191"/>
              <a:gd name="connsiteX12993" fmla="*/ 2253074 w 12192439"/>
              <a:gd name="connsiteY12993" fmla="*/ 314256 h 6839191"/>
              <a:gd name="connsiteX12994" fmla="*/ 2258164 w 12192439"/>
              <a:gd name="connsiteY12994" fmla="*/ 305274 h 6839191"/>
              <a:gd name="connsiteX12995" fmla="*/ 2296449 w 12192439"/>
              <a:gd name="connsiteY12995" fmla="*/ 307981 h 6839191"/>
              <a:gd name="connsiteX12996" fmla="*/ 2289735 w 12192439"/>
              <a:gd name="connsiteY12996" fmla="*/ 317251 h 6839191"/>
              <a:gd name="connsiteX12997" fmla="*/ 2250134 w 12192439"/>
              <a:gd name="connsiteY12997" fmla="*/ 313991 h 6839191"/>
              <a:gd name="connsiteX12998" fmla="*/ 2227272 w 12192439"/>
              <a:gd name="connsiteY12998" fmla="*/ 311867 h 6839191"/>
              <a:gd name="connsiteX12999" fmla="*/ 2230849 w 12192439"/>
              <a:gd name="connsiteY12999" fmla="*/ 303133 h 6839191"/>
              <a:gd name="connsiteX13000" fmla="*/ 2255180 w 12192439"/>
              <a:gd name="connsiteY13000" fmla="*/ 305054 h 6839191"/>
              <a:gd name="connsiteX13001" fmla="*/ 2250134 w 12192439"/>
              <a:gd name="connsiteY13001" fmla="*/ 313991 h 6839191"/>
              <a:gd name="connsiteX13002" fmla="*/ 2224376 w 12192439"/>
              <a:gd name="connsiteY13002" fmla="*/ 311584 h 6839191"/>
              <a:gd name="connsiteX13003" fmla="*/ 2188952 w 12192439"/>
              <a:gd name="connsiteY13003" fmla="*/ 307852 h 6839191"/>
              <a:gd name="connsiteX13004" fmla="*/ 2190795 w 12192439"/>
              <a:gd name="connsiteY13004" fmla="*/ 299594 h 6839191"/>
              <a:gd name="connsiteX13005" fmla="*/ 2227931 w 12192439"/>
              <a:gd name="connsiteY13005" fmla="*/ 302885 h 6839191"/>
              <a:gd name="connsiteX13006" fmla="*/ 2224376 w 12192439"/>
              <a:gd name="connsiteY13006" fmla="*/ 311584 h 6839191"/>
              <a:gd name="connsiteX13007" fmla="*/ 2186072 w 12192439"/>
              <a:gd name="connsiteY13007" fmla="*/ 307518 h 6839191"/>
              <a:gd name="connsiteX13008" fmla="*/ 2155454 w 12192439"/>
              <a:gd name="connsiteY13008" fmla="*/ 303784 h 6839191"/>
              <a:gd name="connsiteX13009" fmla="*/ 2150621 w 12192439"/>
              <a:gd name="connsiteY13009" fmla="*/ 303152 h 6839191"/>
              <a:gd name="connsiteX13010" fmla="*/ 2150788 w 12192439"/>
              <a:gd name="connsiteY13010" fmla="*/ 295511 h 6839191"/>
              <a:gd name="connsiteX13011" fmla="*/ 2152804 w 12192439"/>
              <a:gd name="connsiteY13011" fmla="*/ 295730 h 6839191"/>
              <a:gd name="connsiteX13012" fmla="*/ 2187901 w 12192439"/>
              <a:gd name="connsiteY13012" fmla="*/ 299311 h 6839191"/>
              <a:gd name="connsiteX13013" fmla="*/ 2186072 w 12192439"/>
              <a:gd name="connsiteY13013" fmla="*/ 307518 h 6839191"/>
              <a:gd name="connsiteX13014" fmla="*/ 2147646 w 12192439"/>
              <a:gd name="connsiteY13014" fmla="*/ 302764 h 6839191"/>
              <a:gd name="connsiteX13015" fmla="*/ 2111886 w 12192439"/>
              <a:gd name="connsiteY13015" fmla="*/ 298108 h 6839191"/>
              <a:gd name="connsiteX13016" fmla="*/ 2110528 w 12192439"/>
              <a:gd name="connsiteY13016" fmla="*/ 291158 h 6839191"/>
              <a:gd name="connsiteX13017" fmla="*/ 2147815 w 12192439"/>
              <a:gd name="connsiteY13017" fmla="*/ 295190 h 6839191"/>
              <a:gd name="connsiteX13018" fmla="*/ 2147646 w 12192439"/>
              <a:gd name="connsiteY13018" fmla="*/ 302764 h 6839191"/>
              <a:gd name="connsiteX13019" fmla="*/ 2108668 w 12192439"/>
              <a:gd name="connsiteY13019" fmla="*/ 297691 h 6839191"/>
              <a:gd name="connsiteX13020" fmla="*/ 2072675 w 12192439"/>
              <a:gd name="connsiteY13020" fmla="*/ 293095 h 6839191"/>
              <a:gd name="connsiteX13021" fmla="*/ 2069985 w 12192439"/>
              <a:gd name="connsiteY13021" fmla="*/ 286871 h 6839191"/>
              <a:gd name="connsiteX13022" fmla="*/ 2107332 w 12192439"/>
              <a:gd name="connsiteY13022" fmla="*/ 290815 h 6839191"/>
              <a:gd name="connsiteX13023" fmla="*/ 2108668 w 12192439"/>
              <a:gd name="connsiteY13023" fmla="*/ 297691 h 6839191"/>
              <a:gd name="connsiteX13024" fmla="*/ 2069020 w 12192439"/>
              <a:gd name="connsiteY13024" fmla="*/ 292634 h 6839191"/>
              <a:gd name="connsiteX13025" fmla="*/ 2018049 w 12192439"/>
              <a:gd name="connsiteY13025" fmla="*/ 286379 h 6839191"/>
              <a:gd name="connsiteX13026" fmla="*/ 2014526 w 12192439"/>
              <a:gd name="connsiteY13026" fmla="*/ 281232 h 6839191"/>
              <a:gd name="connsiteX13027" fmla="*/ 2066372 w 12192439"/>
              <a:gd name="connsiteY13027" fmla="*/ 286496 h 6839191"/>
              <a:gd name="connsiteX13028" fmla="*/ 2069020 w 12192439"/>
              <a:gd name="connsiteY13028" fmla="*/ 292634 h 6839191"/>
              <a:gd name="connsiteX13029" fmla="*/ 2013734 w 12192439"/>
              <a:gd name="connsiteY13029" fmla="*/ 285861 h 6839191"/>
              <a:gd name="connsiteX13030" fmla="*/ 1976578 w 12192439"/>
              <a:gd name="connsiteY13030" fmla="*/ 281563 h 6839191"/>
              <a:gd name="connsiteX13031" fmla="*/ 1972329 w 12192439"/>
              <a:gd name="connsiteY13031" fmla="*/ 277173 h 6839191"/>
              <a:gd name="connsiteX13032" fmla="*/ 2010296 w 12192439"/>
              <a:gd name="connsiteY13032" fmla="*/ 280818 h 6839191"/>
              <a:gd name="connsiteX13033" fmla="*/ 2013734 w 12192439"/>
              <a:gd name="connsiteY13033" fmla="*/ 285861 h 6839191"/>
              <a:gd name="connsiteX13034" fmla="*/ 1971330 w 12192439"/>
              <a:gd name="connsiteY13034" fmla="*/ 280980 h 6839191"/>
              <a:gd name="connsiteX13035" fmla="*/ 1934568 w 12192439"/>
              <a:gd name="connsiteY13035" fmla="*/ 277015 h 6839191"/>
              <a:gd name="connsiteX13036" fmla="*/ 1929853 w 12192439"/>
              <a:gd name="connsiteY13036" fmla="*/ 273323 h 6839191"/>
              <a:gd name="connsiteX13037" fmla="*/ 1967206 w 12192439"/>
              <a:gd name="connsiteY13037" fmla="*/ 276693 h 6839191"/>
              <a:gd name="connsiteX13038" fmla="*/ 1971330 w 12192439"/>
              <a:gd name="connsiteY13038" fmla="*/ 280980 h 6839191"/>
              <a:gd name="connsiteX13039" fmla="*/ 1928102 w 12192439"/>
              <a:gd name="connsiteY13039" fmla="*/ 276348 h 6839191"/>
              <a:gd name="connsiteX13040" fmla="*/ 1892373 w 12192439"/>
              <a:gd name="connsiteY13040" fmla="*/ 272818 h 6839191"/>
              <a:gd name="connsiteX13041" fmla="*/ 1887395 w 12192439"/>
              <a:gd name="connsiteY13041" fmla="*/ 269747 h 6839191"/>
              <a:gd name="connsiteX13042" fmla="*/ 1923556 w 12192439"/>
              <a:gd name="connsiteY13042" fmla="*/ 272774 h 6839191"/>
              <a:gd name="connsiteX13043" fmla="*/ 1928102 w 12192439"/>
              <a:gd name="connsiteY13043" fmla="*/ 276348 h 6839191"/>
              <a:gd name="connsiteX13044" fmla="*/ 1884385 w 12192439"/>
              <a:gd name="connsiteY13044" fmla="*/ 272061 h 6839191"/>
              <a:gd name="connsiteX13045" fmla="*/ 1867129 w 12192439"/>
              <a:gd name="connsiteY13045" fmla="*/ 270488 h 6839191"/>
              <a:gd name="connsiteX13046" fmla="*/ 1850413 w 12192439"/>
              <a:gd name="connsiteY13046" fmla="*/ 269003 h 6839191"/>
              <a:gd name="connsiteX13047" fmla="*/ 1845415 w 12192439"/>
              <a:gd name="connsiteY13047" fmla="*/ 266497 h 6839191"/>
              <a:gd name="connsiteX13048" fmla="*/ 1850753 w 12192439"/>
              <a:gd name="connsiteY13048" fmla="*/ 266894 h 6839191"/>
              <a:gd name="connsiteX13049" fmla="*/ 1879657 w 12192439"/>
              <a:gd name="connsiteY13049" fmla="*/ 269130 h 6839191"/>
              <a:gd name="connsiteX13050" fmla="*/ 1884385 w 12192439"/>
              <a:gd name="connsiteY13050" fmla="*/ 272061 h 6839191"/>
              <a:gd name="connsiteX13051" fmla="*/ 1840514 w 12192439"/>
              <a:gd name="connsiteY13051" fmla="*/ 268127 h 6839191"/>
              <a:gd name="connsiteX13052" fmla="*/ 1808451 w 12192439"/>
              <a:gd name="connsiteY13052" fmla="*/ 265295 h 6839191"/>
              <a:gd name="connsiteX13053" fmla="*/ 1803905 w 12192439"/>
              <a:gd name="connsiteY13053" fmla="*/ 263413 h 6839191"/>
              <a:gd name="connsiteX13054" fmla="*/ 1835847 w 12192439"/>
              <a:gd name="connsiteY13054" fmla="*/ 265786 h 6839191"/>
              <a:gd name="connsiteX13055" fmla="*/ 1840514 w 12192439"/>
              <a:gd name="connsiteY13055" fmla="*/ 268127 h 6839191"/>
              <a:gd name="connsiteX13056" fmla="*/ 1796013 w 12192439"/>
              <a:gd name="connsiteY13056" fmla="*/ 264202 h 6839191"/>
              <a:gd name="connsiteX13057" fmla="*/ 1766377 w 12192439"/>
              <a:gd name="connsiteY13057" fmla="*/ 261605 h 6839191"/>
              <a:gd name="connsiteX13058" fmla="*/ 1762882 w 12192439"/>
              <a:gd name="connsiteY13058" fmla="*/ 260394 h 6839191"/>
              <a:gd name="connsiteX13059" fmla="*/ 1791987 w 12192439"/>
              <a:gd name="connsiteY13059" fmla="*/ 262535 h 6839191"/>
              <a:gd name="connsiteX13060" fmla="*/ 1796013 w 12192439"/>
              <a:gd name="connsiteY13060" fmla="*/ 264202 h 6839191"/>
              <a:gd name="connsiteX13061" fmla="*/ 1750701 w 12192439"/>
              <a:gd name="connsiteY13061" fmla="*/ 260236 h 6839191"/>
              <a:gd name="connsiteX13062" fmla="*/ 1724193 w 12192439"/>
              <a:gd name="connsiteY13062" fmla="*/ 257932 h 6839191"/>
              <a:gd name="connsiteX13063" fmla="*/ 1722530 w 12192439"/>
              <a:gd name="connsiteY13063" fmla="*/ 257443 h 6839191"/>
              <a:gd name="connsiteX13064" fmla="*/ 1748002 w 12192439"/>
              <a:gd name="connsiteY13064" fmla="*/ 259299 h 6839191"/>
              <a:gd name="connsiteX13065" fmla="*/ 1750701 w 12192439"/>
              <a:gd name="connsiteY13065" fmla="*/ 260236 h 6839191"/>
              <a:gd name="connsiteX13066" fmla="*/ 1704313 w 12192439"/>
              <a:gd name="connsiteY13066" fmla="*/ 256212 h 6839191"/>
              <a:gd name="connsiteX13067" fmla="*/ 1697580 w 12192439"/>
              <a:gd name="connsiteY13067" fmla="*/ 255630 h 6839191"/>
              <a:gd name="connsiteX13068" fmla="*/ 1703881 w 12192439"/>
              <a:gd name="connsiteY13068" fmla="*/ 256087 h 6839191"/>
              <a:gd name="connsiteX13069" fmla="*/ 1704313 w 12192439"/>
              <a:gd name="connsiteY13069" fmla="*/ 256212 h 6839191"/>
              <a:gd name="connsiteX13070" fmla="*/ 1933021 w 12192439"/>
              <a:gd name="connsiteY13070" fmla="*/ 314019 h 6839191"/>
              <a:gd name="connsiteX13071" fmla="*/ 1933649 w 12192439"/>
              <a:gd name="connsiteY13071" fmla="*/ 314326 h 6839191"/>
              <a:gd name="connsiteX13072" fmla="*/ 1927194 w 12192439"/>
              <a:gd name="connsiteY13072" fmla="*/ 312916 h 6839191"/>
              <a:gd name="connsiteX13073" fmla="*/ 1933021 w 12192439"/>
              <a:gd name="connsiteY13073" fmla="*/ 314019 h 6839191"/>
              <a:gd name="connsiteX13074" fmla="*/ 1964650 w 12192439"/>
              <a:gd name="connsiteY13074" fmla="*/ 325345 h 6839191"/>
              <a:gd name="connsiteX13075" fmla="*/ 1977191 w 12192439"/>
              <a:gd name="connsiteY13075" fmla="*/ 328221 h 6839191"/>
              <a:gd name="connsiteX13076" fmla="*/ 1978500 w 12192439"/>
              <a:gd name="connsiteY13076" fmla="*/ 328987 h 6839191"/>
              <a:gd name="connsiteX13077" fmla="*/ 1965279 w 12192439"/>
              <a:gd name="connsiteY13077" fmla="*/ 325647 h 6839191"/>
              <a:gd name="connsiteX13078" fmla="*/ 1964650 w 12192439"/>
              <a:gd name="connsiteY13078" fmla="*/ 325345 h 6839191"/>
              <a:gd name="connsiteX13079" fmla="*/ 2005399 w 12192439"/>
              <a:gd name="connsiteY13079" fmla="*/ 340551 h 6839191"/>
              <a:gd name="connsiteX13080" fmla="*/ 2019151 w 12192439"/>
              <a:gd name="connsiteY13080" fmla="*/ 344774 h 6839191"/>
              <a:gd name="connsiteX13081" fmla="*/ 2020195 w 12192439"/>
              <a:gd name="connsiteY13081" fmla="*/ 345520 h 6839191"/>
              <a:gd name="connsiteX13082" fmla="*/ 2005734 w 12192439"/>
              <a:gd name="connsiteY13082" fmla="*/ 340746 h 6839191"/>
              <a:gd name="connsiteX13083" fmla="*/ 2005399 w 12192439"/>
              <a:gd name="connsiteY13083" fmla="*/ 340551 h 6839191"/>
              <a:gd name="connsiteX13084" fmla="*/ 2045571 w 12192439"/>
              <a:gd name="connsiteY13084" fmla="*/ 359165 h 6839191"/>
              <a:gd name="connsiteX13085" fmla="*/ 2058640 w 12192439"/>
              <a:gd name="connsiteY13085" fmla="*/ 364444 h 6839191"/>
              <a:gd name="connsiteX13086" fmla="*/ 2060527 w 12192439"/>
              <a:gd name="connsiteY13086" fmla="*/ 366096 h 6839191"/>
              <a:gd name="connsiteX13087" fmla="*/ 2046077 w 12192439"/>
              <a:gd name="connsiteY13087" fmla="*/ 359514 h 6839191"/>
              <a:gd name="connsiteX13088" fmla="*/ 2045571 w 12192439"/>
              <a:gd name="connsiteY13088" fmla="*/ 359165 h 6839191"/>
              <a:gd name="connsiteX13089" fmla="*/ 2072035 w 12192439"/>
              <a:gd name="connsiteY13089" fmla="*/ 375999 h 6839191"/>
              <a:gd name="connsiteX13090" fmla="*/ 2070551 w 12192439"/>
              <a:gd name="connsiteY13090" fmla="*/ 375172 h 6839191"/>
              <a:gd name="connsiteX13091" fmla="*/ 2071747 w 12192439"/>
              <a:gd name="connsiteY13091" fmla="*/ 375756 h 6839191"/>
              <a:gd name="connsiteX13092" fmla="*/ 2072035 w 12192439"/>
              <a:gd name="connsiteY13092" fmla="*/ 375999 h 6839191"/>
              <a:gd name="connsiteX13093" fmla="*/ 2107952 w 12192439"/>
              <a:gd name="connsiteY13093" fmla="*/ 396682 h 6839191"/>
              <a:gd name="connsiteX13094" fmla="*/ 2102441 w 12192439"/>
              <a:gd name="connsiteY13094" fmla="*/ 390907 h 6839191"/>
              <a:gd name="connsiteX13095" fmla="*/ 2117066 w 12192439"/>
              <a:gd name="connsiteY13095" fmla="*/ 397998 h 6839191"/>
              <a:gd name="connsiteX13096" fmla="*/ 2119681 w 12192439"/>
              <a:gd name="connsiteY13096" fmla="*/ 403411 h 6839191"/>
              <a:gd name="connsiteX13097" fmla="*/ 2108108 w 12192439"/>
              <a:gd name="connsiteY13097" fmla="*/ 396853 h 6839191"/>
              <a:gd name="connsiteX13098" fmla="*/ 2107952 w 12192439"/>
              <a:gd name="connsiteY13098" fmla="*/ 396682 h 6839191"/>
              <a:gd name="connsiteX13099" fmla="*/ 2124598 w 12192439"/>
              <a:gd name="connsiteY13099" fmla="*/ 410401 h 6839191"/>
              <a:gd name="connsiteX13100" fmla="*/ 2129166 w 12192439"/>
              <a:gd name="connsiteY13100" fmla="*/ 416990 h 6839191"/>
              <a:gd name="connsiteX13101" fmla="*/ 2118227 w 12192439"/>
              <a:gd name="connsiteY13101" fmla="*/ 409875 h 6839191"/>
              <a:gd name="connsiteX13102" fmla="*/ 2114888 w 12192439"/>
              <a:gd name="connsiteY13102" fmla="*/ 405021 h 6839191"/>
              <a:gd name="connsiteX13103" fmla="*/ 2124598 w 12192439"/>
              <a:gd name="connsiteY13103" fmla="*/ 410401 h 6839191"/>
              <a:gd name="connsiteX13104" fmla="*/ 2130934 w 12192439"/>
              <a:gd name="connsiteY13104" fmla="*/ 413819 h 6839191"/>
              <a:gd name="connsiteX13105" fmla="*/ 2139649 w 12192439"/>
              <a:gd name="connsiteY13105" fmla="*/ 418398 h 6839191"/>
              <a:gd name="connsiteX13106" fmla="*/ 2143074 w 12192439"/>
              <a:gd name="connsiteY13106" fmla="*/ 425540 h 6839191"/>
              <a:gd name="connsiteX13107" fmla="*/ 2134471 w 12192439"/>
              <a:gd name="connsiteY13107" fmla="*/ 420316 h 6839191"/>
              <a:gd name="connsiteX13108" fmla="*/ 2130934 w 12192439"/>
              <a:gd name="connsiteY13108" fmla="*/ 413819 h 6839191"/>
              <a:gd name="connsiteX13109" fmla="*/ 2144460 w 12192439"/>
              <a:gd name="connsiteY13109" fmla="*/ 420866 h 6839191"/>
              <a:gd name="connsiteX13110" fmla="*/ 2154612 w 12192439"/>
              <a:gd name="connsiteY13110" fmla="*/ 425921 h 6839191"/>
              <a:gd name="connsiteX13111" fmla="*/ 2156885 w 12192439"/>
              <a:gd name="connsiteY13111" fmla="*/ 433460 h 6839191"/>
              <a:gd name="connsiteX13112" fmla="*/ 2147128 w 12192439"/>
              <a:gd name="connsiteY13112" fmla="*/ 427927 h 6839191"/>
              <a:gd name="connsiteX13113" fmla="*/ 2144460 w 12192439"/>
              <a:gd name="connsiteY13113" fmla="*/ 420866 h 6839191"/>
              <a:gd name="connsiteX13114" fmla="*/ 2157554 w 12192439"/>
              <a:gd name="connsiteY13114" fmla="*/ 438010 h 6839191"/>
              <a:gd name="connsiteX13115" fmla="*/ 2158076 w 12192439"/>
              <a:gd name="connsiteY13115" fmla="*/ 444364 h 6839191"/>
              <a:gd name="connsiteX13116" fmla="*/ 2149741 w 12192439"/>
              <a:gd name="connsiteY13116" fmla="*/ 438969 h 6839191"/>
              <a:gd name="connsiteX13117" fmla="*/ 2148440 w 12192439"/>
              <a:gd name="connsiteY13117" fmla="*/ 432896 h 6839191"/>
              <a:gd name="connsiteX13118" fmla="*/ 2157554 w 12192439"/>
              <a:gd name="connsiteY13118" fmla="*/ 438010 h 6839191"/>
              <a:gd name="connsiteX13119" fmla="*/ 2160740 w 12192439"/>
              <a:gd name="connsiteY13119" fmla="*/ 439728 h 6839191"/>
              <a:gd name="connsiteX13120" fmla="*/ 2170907 w 12192439"/>
              <a:gd name="connsiteY13120" fmla="*/ 445092 h 6839191"/>
              <a:gd name="connsiteX13121" fmla="*/ 2170446 w 12192439"/>
              <a:gd name="connsiteY13121" fmla="*/ 451881 h 6839191"/>
              <a:gd name="connsiteX13122" fmla="*/ 2161141 w 12192439"/>
              <a:gd name="connsiteY13122" fmla="*/ 446290 h 6839191"/>
              <a:gd name="connsiteX13123" fmla="*/ 2160740 w 12192439"/>
              <a:gd name="connsiteY13123" fmla="*/ 439728 h 6839191"/>
              <a:gd name="connsiteX13124" fmla="*/ 2173726 w 12192439"/>
              <a:gd name="connsiteY13124" fmla="*/ 446525 h 6839191"/>
              <a:gd name="connsiteX13125" fmla="*/ 2177250 w 12192439"/>
              <a:gd name="connsiteY13125" fmla="*/ 448313 h 6839191"/>
              <a:gd name="connsiteX13126" fmla="*/ 2184819 w 12192439"/>
              <a:gd name="connsiteY13126" fmla="*/ 451907 h 6839191"/>
              <a:gd name="connsiteX13127" fmla="*/ 2183320 w 12192439"/>
              <a:gd name="connsiteY13127" fmla="*/ 459119 h 6839191"/>
              <a:gd name="connsiteX13128" fmla="*/ 2181008 w 12192439"/>
              <a:gd name="connsiteY13128" fmla="*/ 457901 h 6839191"/>
              <a:gd name="connsiteX13129" fmla="*/ 2173177 w 12192439"/>
              <a:gd name="connsiteY13129" fmla="*/ 453476 h 6839191"/>
              <a:gd name="connsiteX13130" fmla="*/ 2173726 w 12192439"/>
              <a:gd name="connsiteY13130" fmla="*/ 446525 h 6839191"/>
              <a:gd name="connsiteX13131" fmla="*/ 2179931 w 12192439"/>
              <a:gd name="connsiteY13131" fmla="*/ 472840 h 6839191"/>
              <a:gd name="connsiteX13132" fmla="*/ 2178509 w 12192439"/>
              <a:gd name="connsiteY13132" fmla="*/ 478961 h 6839191"/>
              <a:gd name="connsiteX13133" fmla="*/ 2171093 w 12192439"/>
              <a:gd name="connsiteY13133" fmla="*/ 473516 h 6839191"/>
              <a:gd name="connsiteX13134" fmla="*/ 2171626 w 12192439"/>
              <a:gd name="connsiteY13134" fmla="*/ 467583 h 6839191"/>
              <a:gd name="connsiteX13135" fmla="*/ 2179931 w 12192439"/>
              <a:gd name="connsiteY13135" fmla="*/ 472840 h 6839191"/>
              <a:gd name="connsiteX13136" fmla="*/ 2182432 w 12192439"/>
              <a:gd name="connsiteY13136" fmla="*/ 474352 h 6839191"/>
              <a:gd name="connsiteX13137" fmla="*/ 2190207 w 12192439"/>
              <a:gd name="connsiteY13137" fmla="*/ 478724 h 6839191"/>
              <a:gd name="connsiteX13138" fmla="*/ 2187858 w 12192439"/>
              <a:gd name="connsiteY13138" fmla="*/ 485280 h 6839191"/>
              <a:gd name="connsiteX13139" fmla="*/ 2185253 w 12192439"/>
              <a:gd name="connsiteY13139" fmla="*/ 483619 h 6839191"/>
              <a:gd name="connsiteX13140" fmla="*/ 2180990 w 12192439"/>
              <a:gd name="connsiteY13140" fmla="*/ 480701 h 6839191"/>
              <a:gd name="connsiteX13141" fmla="*/ 2182432 w 12192439"/>
              <a:gd name="connsiteY13141" fmla="*/ 474352 h 6839191"/>
              <a:gd name="connsiteX13142" fmla="*/ 2192599 w 12192439"/>
              <a:gd name="connsiteY13142" fmla="*/ 479986 h 6839191"/>
              <a:gd name="connsiteX13143" fmla="*/ 2203117 w 12192439"/>
              <a:gd name="connsiteY13143" fmla="*/ 485041 h 6839191"/>
              <a:gd name="connsiteX13144" fmla="*/ 2199650 w 12192439"/>
              <a:gd name="connsiteY13144" fmla="*/ 492158 h 6839191"/>
              <a:gd name="connsiteX13145" fmla="*/ 2190168 w 12192439"/>
              <a:gd name="connsiteY13145" fmla="*/ 486752 h 6839191"/>
              <a:gd name="connsiteX13146" fmla="*/ 2192599 w 12192439"/>
              <a:gd name="connsiteY13146" fmla="*/ 479986 h 6839191"/>
              <a:gd name="connsiteX13147" fmla="*/ 2198224 w 12192439"/>
              <a:gd name="connsiteY13147" fmla="*/ 495214 h 6839191"/>
              <a:gd name="connsiteX13148" fmla="*/ 2195350 w 12192439"/>
              <a:gd name="connsiteY13148" fmla="*/ 501917 h 6839191"/>
              <a:gd name="connsiteX13149" fmla="*/ 2187375 w 12192439"/>
              <a:gd name="connsiteY13149" fmla="*/ 496480 h 6839191"/>
              <a:gd name="connsiteX13150" fmla="*/ 2187204 w 12192439"/>
              <a:gd name="connsiteY13150" fmla="*/ 496351 h 6839191"/>
              <a:gd name="connsiteX13151" fmla="*/ 2189082 w 12192439"/>
              <a:gd name="connsiteY13151" fmla="*/ 490045 h 6839191"/>
              <a:gd name="connsiteX13152" fmla="*/ 2198224 w 12192439"/>
              <a:gd name="connsiteY13152" fmla="*/ 495214 h 6839191"/>
              <a:gd name="connsiteX13153" fmla="*/ 2200550 w 12192439"/>
              <a:gd name="connsiteY13153" fmla="*/ 496427 h 6839191"/>
              <a:gd name="connsiteX13154" fmla="*/ 2210730 w 12192439"/>
              <a:gd name="connsiteY13154" fmla="*/ 501320 h 6839191"/>
              <a:gd name="connsiteX13155" fmla="*/ 2206715 w 12192439"/>
              <a:gd name="connsiteY13155" fmla="*/ 508536 h 6839191"/>
              <a:gd name="connsiteX13156" fmla="*/ 2197610 w 12192439"/>
              <a:gd name="connsiteY13156" fmla="*/ 503334 h 6839191"/>
              <a:gd name="connsiteX13157" fmla="*/ 2200550 w 12192439"/>
              <a:gd name="connsiteY13157" fmla="*/ 496427 h 6839191"/>
              <a:gd name="connsiteX13158" fmla="*/ 2205201 w 12192439"/>
              <a:gd name="connsiteY13158" fmla="*/ 511428 h 6839191"/>
              <a:gd name="connsiteX13159" fmla="*/ 2201910 w 12192439"/>
              <a:gd name="connsiteY13159" fmla="*/ 518231 h 6839191"/>
              <a:gd name="connsiteX13160" fmla="*/ 2194121 w 12192439"/>
              <a:gd name="connsiteY13160" fmla="*/ 512922 h 6839191"/>
              <a:gd name="connsiteX13161" fmla="*/ 2196403 w 12192439"/>
              <a:gd name="connsiteY13161" fmla="*/ 506436 h 6839191"/>
              <a:gd name="connsiteX13162" fmla="*/ 2205201 w 12192439"/>
              <a:gd name="connsiteY13162" fmla="*/ 511428 h 6839191"/>
              <a:gd name="connsiteX13163" fmla="*/ 2207439 w 12192439"/>
              <a:gd name="connsiteY13163" fmla="*/ 512588 h 6839191"/>
              <a:gd name="connsiteX13164" fmla="*/ 2217312 w 12192439"/>
              <a:gd name="connsiteY13164" fmla="*/ 517389 h 6839191"/>
              <a:gd name="connsiteX13165" fmla="*/ 2212902 w 12192439"/>
              <a:gd name="connsiteY13165" fmla="*/ 524640 h 6839191"/>
              <a:gd name="connsiteX13166" fmla="*/ 2204082 w 12192439"/>
              <a:gd name="connsiteY13166" fmla="*/ 519567 h 6839191"/>
              <a:gd name="connsiteX13167" fmla="*/ 2207439 w 12192439"/>
              <a:gd name="connsiteY13167" fmla="*/ 512588 h 6839191"/>
              <a:gd name="connsiteX13168" fmla="*/ 2211344 w 12192439"/>
              <a:gd name="connsiteY13168" fmla="*/ 527387 h 6839191"/>
              <a:gd name="connsiteX13169" fmla="*/ 2207680 w 12192439"/>
              <a:gd name="connsiteY13169" fmla="*/ 534348 h 6839191"/>
              <a:gd name="connsiteX13170" fmla="*/ 2200155 w 12192439"/>
              <a:gd name="connsiteY13170" fmla="*/ 529135 h 6839191"/>
              <a:gd name="connsiteX13171" fmla="*/ 2202788 w 12192439"/>
              <a:gd name="connsiteY13171" fmla="*/ 522494 h 6839191"/>
              <a:gd name="connsiteX13172" fmla="*/ 2211344 w 12192439"/>
              <a:gd name="connsiteY13172" fmla="*/ 527387 h 6839191"/>
              <a:gd name="connsiteX13173" fmla="*/ 2213516 w 12192439"/>
              <a:gd name="connsiteY13173" fmla="*/ 528484 h 6839191"/>
              <a:gd name="connsiteX13174" fmla="*/ 2223192 w 12192439"/>
              <a:gd name="connsiteY13174" fmla="*/ 533170 h 6839191"/>
              <a:gd name="connsiteX13175" fmla="*/ 2218365 w 12192439"/>
              <a:gd name="connsiteY13175" fmla="*/ 540573 h 6839191"/>
              <a:gd name="connsiteX13176" fmla="*/ 2209764 w 12192439"/>
              <a:gd name="connsiteY13176" fmla="*/ 535612 h 6839191"/>
              <a:gd name="connsiteX13177" fmla="*/ 2213516 w 12192439"/>
              <a:gd name="connsiteY13177" fmla="*/ 528484 h 6839191"/>
              <a:gd name="connsiteX13178" fmla="*/ 2216785 w 12192439"/>
              <a:gd name="connsiteY13178" fmla="*/ 543197 h 6839191"/>
              <a:gd name="connsiteX13179" fmla="*/ 2212814 w 12192439"/>
              <a:gd name="connsiteY13179" fmla="*/ 550233 h 6839191"/>
              <a:gd name="connsiteX13180" fmla="*/ 2205464 w 12192439"/>
              <a:gd name="connsiteY13180" fmla="*/ 545136 h 6839191"/>
              <a:gd name="connsiteX13181" fmla="*/ 2208426 w 12192439"/>
              <a:gd name="connsiteY13181" fmla="*/ 538387 h 6839191"/>
              <a:gd name="connsiteX13182" fmla="*/ 2216785 w 12192439"/>
              <a:gd name="connsiteY13182" fmla="*/ 543197 h 6839191"/>
              <a:gd name="connsiteX13183" fmla="*/ 2218826 w 12192439"/>
              <a:gd name="connsiteY13183" fmla="*/ 544305 h 6839191"/>
              <a:gd name="connsiteX13184" fmla="*/ 2228479 w 12192439"/>
              <a:gd name="connsiteY13184" fmla="*/ 548995 h 6839191"/>
              <a:gd name="connsiteX13185" fmla="*/ 2223389 w 12192439"/>
              <a:gd name="connsiteY13185" fmla="*/ 556503 h 6839191"/>
              <a:gd name="connsiteX13186" fmla="*/ 2214767 w 12192439"/>
              <a:gd name="connsiteY13186" fmla="*/ 551521 h 6839191"/>
              <a:gd name="connsiteX13187" fmla="*/ 2218826 w 12192439"/>
              <a:gd name="connsiteY13187" fmla="*/ 544305 h 6839191"/>
              <a:gd name="connsiteX13188" fmla="*/ 2221787 w 12192439"/>
              <a:gd name="connsiteY13188" fmla="*/ 559009 h 6839191"/>
              <a:gd name="connsiteX13189" fmla="*/ 2217597 w 12192439"/>
              <a:gd name="connsiteY13189" fmla="*/ 566174 h 6839191"/>
              <a:gd name="connsiteX13190" fmla="*/ 2210203 w 12192439"/>
              <a:gd name="connsiteY13190" fmla="*/ 561032 h 6839191"/>
              <a:gd name="connsiteX13191" fmla="*/ 2213406 w 12192439"/>
              <a:gd name="connsiteY13191" fmla="*/ 554158 h 6839191"/>
              <a:gd name="connsiteX13192" fmla="*/ 2221787 w 12192439"/>
              <a:gd name="connsiteY13192" fmla="*/ 559009 h 6839191"/>
              <a:gd name="connsiteX13193" fmla="*/ 2223543 w 12192439"/>
              <a:gd name="connsiteY13193" fmla="*/ 559954 h 6839191"/>
              <a:gd name="connsiteX13194" fmla="*/ 2233043 w 12192439"/>
              <a:gd name="connsiteY13194" fmla="*/ 564698 h 6839191"/>
              <a:gd name="connsiteX13195" fmla="*/ 2227689 w 12192439"/>
              <a:gd name="connsiteY13195" fmla="*/ 572269 h 6839191"/>
              <a:gd name="connsiteX13196" fmla="*/ 2219264 w 12192439"/>
              <a:gd name="connsiteY13196" fmla="*/ 567243 h 6839191"/>
              <a:gd name="connsiteX13197" fmla="*/ 2223543 w 12192439"/>
              <a:gd name="connsiteY13197" fmla="*/ 559954 h 6839191"/>
              <a:gd name="connsiteX13198" fmla="*/ 2226132 w 12192439"/>
              <a:gd name="connsiteY13198" fmla="*/ 574680 h 6839191"/>
              <a:gd name="connsiteX13199" fmla="*/ 2221700 w 12192439"/>
              <a:gd name="connsiteY13199" fmla="*/ 581894 h 6839191"/>
              <a:gd name="connsiteX13200" fmla="*/ 2214482 w 12192439"/>
              <a:gd name="connsiteY13200" fmla="*/ 576697 h 6839191"/>
              <a:gd name="connsiteX13201" fmla="*/ 2217904 w 12192439"/>
              <a:gd name="connsiteY13201" fmla="*/ 569772 h 6839191"/>
              <a:gd name="connsiteX13202" fmla="*/ 2226132 w 12192439"/>
              <a:gd name="connsiteY13202" fmla="*/ 574680 h 6839191"/>
              <a:gd name="connsiteX13203" fmla="*/ 2220361 w 12192439"/>
              <a:gd name="connsiteY13203" fmla="*/ 584336 h 6839191"/>
              <a:gd name="connsiteX13204" fmla="*/ 2216829 w 12192439"/>
              <a:gd name="connsiteY13204" fmla="*/ 591149 h 6839191"/>
              <a:gd name="connsiteX13205" fmla="*/ 2210796 w 12192439"/>
              <a:gd name="connsiteY13205" fmla="*/ 585839 h 6839191"/>
              <a:gd name="connsiteX13206" fmla="*/ 2213341 w 12192439"/>
              <a:gd name="connsiteY13206" fmla="*/ 579330 h 6839191"/>
              <a:gd name="connsiteX13207" fmla="*/ 2220361 w 12192439"/>
              <a:gd name="connsiteY13207" fmla="*/ 584336 h 6839191"/>
              <a:gd name="connsiteX13208" fmla="*/ 2222139 w 12192439"/>
              <a:gd name="connsiteY13208" fmla="*/ 585475 h 6839191"/>
              <a:gd name="connsiteX13209" fmla="*/ 2230037 w 12192439"/>
              <a:gd name="connsiteY13209" fmla="*/ 590212 h 6839191"/>
              <a:gd name="connsiteX13210" fmla="*/ 2225452 w 12192439"/>
              <a:gd name="connsiteY13210" fmla="*/ 597516 h 6839191"/>
              <a:gd name="connsiteX13211" fmla="*/ 2218540 w 12192439"/>
              <a:gd name="connsiteY13211" fmla="*/ 592522 h 6839191"/>
              <a:gd name="connsiteX13212" fmla="*/ 2222139 w 12192439"/>
              <a:gd name="connsiteY13212" fmla="*/ 585475 h 6839191"/>
              <a:gd name="connsiteX13213" fmla="*/ 2231814 w 12192439"/>
              <a:gd name="connsiteY13213" fmla="*/ 591206 h 6839191"/>
              <a:gd name="connsiteX13214" fmla="*/ 2240788 w 12192439"/>
              <a:gd name="connsiteY13214" fmla="*/ 595826 h 6839191"/>
              <a:gd name="connsiteX13215" fmla="*/ 2235083 w 12192439"/>
              <a:gd name="connsiteY13215" fmla="*/ 603547 h 6839191"/>
              <a:gd name="connsiteX13216" fmla="*/ 2227119 w 12192439"/>
              <a:gd name="connsiteY13216" fmla="*/ 598641 h 6839191"/>
              <a:gd name="connsiteX13217" fmla="*/ 2231814 w 12192439"/>
              <a:gd name="connsiteY13217" fmla="*/ 591206 h 6839191"/>
              <a:gd name="connsiteX13218" fmla="*/ 2233547 w 12192439"/>
              <a:gd name="connsiteY13218" fmla="*/ 605736 h 6839191"/>
              <a:gd name="connsiteX13219" fmla="*/ 2228808 w 12192439"/>
              <a:gd name="connsiteY13219" fmla="*/ 613108 h 6839191"/>
              <a:gd name="connsiteX13220" fmla="*/ 2222029 w 12192439"/>
              <a:gd name="connsiteY13220" fmla="*/ 608058 h 6839191"/>
              <a:gd name="connsiteX13221" fmla="*/ 2225781 w 12192439"/>
              <a:gd name="connsiteY13221" fmla="*/ 600958 h 6839191"/>
              <a:gd name="connsiteX13222" fmla="*/ 2233547 w 12192439"/>
              <a:gd name="connsiteY13222" fmla="*/ 605736 h 6839191"/>
              <a:gd name="connsiteX13223" fmla="*/ 2235215 w 12192439"/>
              <a:gd name="connsiteY13223" fmla="*/ 606664 h 6839191"/>
              <a:gd name="connsiteX13224" fmla="*/ 2244057 w 12192439"/>
              <a:gd name="connsiteY13224" fmla="*/ 611294 h 6839191"/>
              <a:gd name="connsiteX13225" fmla="*/ 2238177 w 12192439"/>
              <a:gd name="connsiteY13225" fmla="*/ 619041 h 6839191"/>
              <a:gd name="connsiteX13226" fmla="*/ 2230388 w 12192439"/>
              <a:gd name="connsiteY13226" fmla="*/ 614188 h 6839191"/>
              <a:gd name="connsiteX13227" fmla="*/ 2235215 w 12192439"/>
              <a:gd name="connsiteY13227" fmla="*/ 606664 h 6839191"/>
              <a:gd name="connsiteX13228" fmla="*/ 2236707 w 12192439"/>
              <a:gd name="connsiteY13228" fmla="*/ 621149 h 6839191"/>
              <a:gd name="connsiteX13229" fmla="*/ 2231924 w 12192439"/>
              <a:gd name="connsiteY13229" fmla="*/ 628416 h 6839191"/>
              <a:gd name="connsiteX13230" fmla="*/ 2225254 w 12192439"/>
              <a:gd name="connsiteY13230" fmla="*/ 623448 h 6839191"/>
              <a:gd name="connsiteX13231" fmla="*/ 2229072 w 12192439"/>
              <a:gd name="connsiteY13231" fmla="*/ 616390 h 6839191"/>
              <a:gd name="connsiteX13232" fmla="*/ 2236707 w 12192439"/>
              <a:gd name="connsiteY13232" fmla="*/ 621149 h 6839191"/>
              <a:gd name="connsiteX13233" fmla="*/ 2230541 w 12192439"/>
              <a:gd name="connsiteY13233" fmla="*/ 630704 h 6839191"/>
              <a:gd name="connsiteX13234" fmla="*/ 2226702 w 12192439"/>
              <a:gd name="connsiteY13234" fmla="*/ 637619 h 6839191"/>
              <a:gd name="connsiteX13235" fmla="*/ 2221173 w 12192439"/>
              <a:gd name="connsiteY13235" fmla="*/ 632547 h 6839191"/>
              <a:gd name="connsiteX13236" fmla="*/ 2224091 w 12192439"/>
              <a:gd name="connsiteY13236" fmla="*/ 625862 h 6839191"/>
              <a:gd name="connsiteX13237" fmla="*/ 2230541 w 12192439"/>
              <a:gd name="connsiteY13237" fmla="*/ 630704 h 6839191"/>
              <a:gd name="connsiteX13238" fmla="*/ 2164483 w 12192439"/>
              <a:gd name="connsiteY13238" fmla="*/ 2736475 h 6839191"/>
              <a:gd name="connsiteX13239" fmla="*/ 2186842 w 12192439"/>
              <a:gd name="connsiteY13239" fmla="*/ 2714689 h 6839191"/>
              <a:gd name="connsiteX13240" fmla="*/ 2766818 w 12192439"/>
              <a:gd name="connsiteY13240" fmla="*/ 2297480 h 6839191"/>
              <a:gd name="connsiteX13241" fmla="*/ 3423831 w 12192439"/>
              <a:gd name="connsiteY13241" fmla="*/ 1940274 h 6839191"/>
              <a:gd name="connsiteX13242" fmla="*/ 3743451 w 12192439"/>
              <a:gd name="connsiteY13242" fmla="*/ 1775966 h 6839191"/>
              <a:gd name="connsiteX13243" fmla="*/ 4498908 w 12192439"/>
              <a:gd name="connsiteY13243" fmla="*/ 1370860 h 6839191"/>
              <a:gd name="connsiteX13244" fmla="*/ 4502308 w 12192439"/>
              <a:gd name="connsiteY13244" fmla="*/ 1368854 h 6839191"/>
              <a:gd name="connsiteX13245" fmla="*/ 4765653 w 12192439"/>
              <a:gd name="connsiteY13245" fmla="*/ 1196350 h 6839191"/>
              <a:gd name="connsiteX13246" fmla="*/ 4909885 w 12192439"/>
              <a:gd name="connsiteY13246" fmla="*/ 1039613 h 6839191"/>
              <a:gd name="connsiteX13247" fmla="*/ 4938210 w 12192439"/>
              <a:gd name="connsiteY13247" fmla="*/ 934767 h 6839191"/>
              <a:gd name="connsiteX13248" fmla="*/ 4876362 w 12192439"/>
              <a:gd name="connsiteY13248" fmla="*/ 849030 h 6839191"/>
              <a:gd name="connsiteX13249" fmla="*/ 4798672 w 12192439"/>
              <a:gd name="connsiteY13249" fmla="*/ 814971 h 6839191"/>
              <a:gd name="connsiteX13250" fmla="*/ 4419485 w 12192439"/>
              <a:gd name="connsiteY13250" fmla="*/ 753295 h 6839191"/>
              <a:gd name="connsiteX13251" fmla="*/ 4341730 w 12192439"/>
              <a:gd name="connsiteY13251" fmla="*/ 747960 h 6839191"/>
              <a:gd name="connsiteX13252" fmla="*/ 4307679 w 12192439"/>
              <a:gd name="connsiteY13252" fmla="*/ 745678 h 6839191"/>
              <a:gd name="connsiteX13253" fmla="*/ 3654902 w 12192439"/>
              <a:gd name="connsiteY13253" fmla="*/ 723095 h 6839191"/>
              <a:gd name="connsiteX13254" fmla="*/ 3333833 w 12192439"/>
              <a:gd name="connsiteY13254" fmla="*/ 722143 h 6839191"/>
              <a:gd name="connsiteX13255" fmla="*/ 2805279 w 12192439"/>
              <a:gd name="connsiteY13255" fmla="*/ 715291 h 6839191"/>
              <a:gd name="connsiteX13256" fmla="*/ 2429427 w 12192439"/>
              <a:gd name="connsiteY13256" fmla="*/ 682228 h 6839191"/>
              <a:gd name="connsiteX13257" fmla="*/ 2421265 w 12192439"/>
              <a:gd name="connsiteY13257" fmla="*/ 681131 h 6839191"/>
              <a:gd name="connsiteX13258" fmla="*/ 2242696 w 12192439"/>
              <a:gd name="connsiteY13258" fmla="*/ 635263 h 6839191"/>
              <a:gd name="connsiteX13259" fmla="*/ 2248642 w 12192439"/>
              <a:gd name="connsiteY13259" fmla="*/ 627545 h 6839191"/>
              <a:gd name="connsiteX13260" fmla="*/ 2424227 w 12192439"/>
              <a:gd name="connsiteY13260" fmla="*/ 668482 h 6839191"/>
              <a:gd name="connsiteX13261" fmla="*/ 2431599 w 12192439"/>
              <a:gd name="connsiteY13261" fmla="*/ 669437 h 6839191"/>
              <a:gd name="connsiteX13262" fmla="*/ 2812761 w 12192439"/>
              <a:gd name="connsiteY13262" fmla="*/ 702085 h 6839191"/>
              <a:gd name="connsiteX13263" fmla="*/ 3341490 w 12192439"/>
              <a:gd name="connsiteY13263" fmla="*/ 709940 h 6839191"/>
              <a:gd name="connsiteX13264" fmla="*/ 3673814 w 12192439"/>
              <a:gd name="connsiteY13264" fmla="*/ 711886 h 6839191"/>
              <a:gd name="connsiteX13265" fmla="*/ 4335060 w 12192439"/>
              <a:gd name="connsiteY13265" fmla="*/ 737040 h 6839191"/>
              <a:gd name="connsiteX13266" fmla="*/ 4367049 w 12192439"/>
              <a:gd name="connsiteY13266" fmla="*/ 739304 h 6839191"/>
              <a:gd name="connsiteX13267" fmla="*/ 4448314 w 12192439"/>
              <a:gd name="connsiteY13267" fmla="*/ 745204 h 6839191"/>
              <a:gd name="connsiteX13268" fmla="*/ 4831846 w 12192439"/>
              <a:gd name="connsiteY13268" fmla="*/ 808509 h 6839191"/>
              <a:gd name="connsiteX13269" fmla="*/ 4910171 w 12192439"/>
              <a:gd name="connsiteY13269" fmla="*/ 842479 h 6839191"/>
              <a:gd name="connsiteX13270" fmla="*/ 4951308 w 12192439"/>
              <a:gd name="connsiteY13270" fmla="*/ 1029992 h 6839191"/>
              <a:gd name="connsiteX13271" fmla="*/ 4810015 w 12192439"/>
              <a:gd name="connsiteY13271" fmla="*/ 1190474 h 6839191"/>
              <a:gd name="connsiteX13272" fmla="*/ 4548843 w 12192439"/>
              <a:gd name="connsiteY13272" fmla="*/ 1363911 h 6839191"/>
              <a:gd name="connsiteX13273" fmla="*/ 4541032 w 12192439"/>
              <a:gd name="connsiteY13273" fmla="*/ 1368573 h 6839191"/>
              <a:gd name="connsiteX13274" fmla="*/ 3785488 w 12192439"/>
              <a:gd name="connsiteY13274" fmla="*/ 1778643 h 6839191"/>
              <a:gd name="connsiteX13275" fmla="*/ 3454766 w 12192439"/>
              <a:gd name="connsiteY13275" fmla="*/ 1951027 h 6839191"/>
              <a:gd name="connsiteX13276" fmla="*/ 2792159 w 12192439"/>
              <a:gd name="connsiteY13276" fmla="*/ 2318411 h 6839191"/>
              <a:gd name="connsiteX13277" fmla="*/ 2210225 w 12192439"/>
              <a:gd name="connsiteY13277" fmla="*/ 2748959 h 6839191"/>
              <a:gd name="connsiteX13278" fmla="*/ 2205267 w 12192439"/>
              <a:gd name="connsiteY13278" fmla="*/ 2754071 h 6839191"/>
              <a:gd name="connsiteX13279" fmla="*/ 2152137 w 12192439"/>
              <a:gd name="connsiteY13279" fmla="*/ 2748433 h 6839191"/>
              <a:gd name="connsiteX13280" fmla="*/ 2164483 w 12192439"/>
              <a:gd name="connsiteY13280" fmla="*/ 2736475 h 6839191"/>
              <a:gd name="connsiteX13281" fmla="*/ 2203709 w 12192439"/>
              <a:gd name="connsiteY13281" fmla="*/ 2755673 h 6839191"/>
              <a:gd name="connsiteX13282" fmla="*/ 2188619 w 12192439"/>
              <a:gd name="connsiteY13282" fmla="*/ 2770943 h 6839191"/>
              <a:gd name="connsiteX13283" fmla="*/ 2164656 w 12192439"/>
              <a:gd name="connsiteY13283" fmla="*/ 2795274 h 6839191"/>
              <a:gd name="connsiteX13284" fmla="*/ 2113117 w 12192439"/>
              <a:gd name="connsiteY13284" fmla="*/ 2787793 h 6839191"/>
              <a:gd name="connsiteX13285" fmla="*/ 2150538 w 12192439"/>
              <a:gd name="connsiteY13285" fmla="*/ 2749990 h 6839191"/>
              <a:gd name="connsiteX13286" fmla="*/ 2203709 w 12192439"/>
              <a:gd name="connsiteY13286" fmla="*/ 2755673 h 6839191"/>
              <a:gd name="connsiteX13287" fmla="*/ 2190462 w 12192439"/>
              <a:gd name="connsiteY13287" fmla="*/ 2772764 h 6839191"/>
              <a:gd name="connsiteX13288" fmla="*/ 2207022 w 12192439"/>
              <a:gd name="connsiteY13288" fmla="*/ 2755980 h 6839191"/>
              <a:gd name="connsiteX13289" fmla="*/ 2258778 w 12192439"/>
              <a:gd name="connsiteY13289" fmla="*/ 2760499 h 6839191"/>
              <a:gd name="connsiteX13290" fmla="*/ 2235368 w 12192439"/>
              <a:gd name="connsiteY13290" fmla="*/ 2785028 h 6839191"/>
              <a:gd name="connsiteX13291" fmla="*/ 2219462 w 12192439"/>
              <a:gd name="connsiteY13291" fmla="*/ 2801900 h 6839191"/>
              <a:gd name="connsiteX13292" fmla="*/ 2167877 w 12192439"/>
              <a:gd name="connsiteY13292" fmla="*/ 2795691 h 6839191"/>
              <a:gd name="connsiteX13293" fmla="*/ 2190462 w 12192439"/>
              <a:gd name="connsiteY13293" fmla="*/ 2772764 h 6839191"/>
              <a:gd name="connsiteX13294" fmla="*/ 2217882 w 12192439"/>
              <a:gd name="connsiteY13294" fmla="*/ 2803567 h 6839191"/>
              <a:gd name="connsiteX13295" fmla="*/ 2214701 w 12192439"/>
              <a:gd name="connsiteY13295" fmla="*/ 2806902 h 6839191"/>
              <a:gd name="connsiteX13296" fmla="*/ 2181609 w 12192439"/>
              <a:gd name="connsiteY13296" fmla="*/ 2842204 h 6839191"/>
              <a:gd name="connsiteX13297" fmla="*/ 2132078 w 12192439"/>
              <a:gd name="connsiteY13297" fmla="*/ 2834283 h 6839191"/>
              <a:gd name="connsiteX13298" fmla="*/ 2166284 w 12192439"/>
              <a:gd name="connsiteY13298" fmla="*/ 2797337 h 6839191"/>
              <a:gd name="connsiteX13299" fmla="*/ 2217882 w 12192439"/>
              <a:gd name="connsiteY13299" fmla="*/ 2803567 h 6839191"/>
              <a:gd name="connsiteX13300" fmla="*/ 2216654 w 12192439"/>
              <a:gd name="connsiteY13300" fmla="*/ 2808767 h 6839191"/>
              <a:gd name="connsiteX13301" fmla="*/ 2221217 w 12192439"/>
              <a:gd name="connsiteY13301" fmla="*/ 2803963 h 6839191"/>
              <a:gd name="connsiteX13302" fmla="*/ 2271591 w 12192439"/>
              <a:gd name="connsiteY13302" fmla="*/ 2808921 h 6839191"/>
              <a:gd name="connsiteX13303" fmla="*/ 2260511 w 12192439"/>
              <a:gd name="connsiteY13303" fmla="*/ 2821097 h 6839191"/>
              <a:gd name="connsiteX13304" fmla="*/ 2241007 w 12192439"/>
              <a:gd name="connsiteY13304" fmla="*/ 2842555 h 6839191"/>
              <a:gd name="connsiteX13305" fmla="*/ 2234754 w 12192439"/>
              <a:gd name="connsiteY13305" fmla="*/ 2849422 h 6839191"/>
              <a:gd name="connsiteX13306" fmla="*/ 2184817 w 12192439"/>
              <a:gd name="connsiteY13306" fmla="*/ 2842686 h 6839191"/>
              <a:gd name="connsiteX13307" fmla="*/ 2216654 w 12192439"/>
              <a:gd name="connsiteY13307" fmla="*/ 2808767 h 6839191"/>
              <a:gd name="connsiteX13308" fmla="*/ 2233131 w 12192439"/>
              <a:gd name="connsiteY13308" fmla="*/ 2851177 h 6839191"/>
              <a:gd name="connsiteX13309" fmla="*/ 2199562 w 12192439"/>
              <a:gd name="connsiteY13309" fmla="*/ 2888980 h 6839191"/>
              <a:gd name="connsiteX13310" fmla="*/ 2152003 w 12192439"/>
              <a:gd name="connsiteY13310" fmla="*/ 2880576 h 6839191"/>
              <a:gd name="connsiteX13311" fmla="*/ 2183233 w 12192439"/>
              <a:gd name="connsiteY13311" fmla="*/ 2844420 h 6839191"/>
              <a:gd name="connsiteX13312" fmla="*/ 2233131 w 12192439"/>
              <a:gd name="connsiteY13312" fmla="*/ 2851177 h 6839191"/>
              <a:gd name="connsiteX13313" fmla="*/ 2236531 w 12192439"/>
              <a:gd name="connsiteY13313" fmla="*/ 2851594 h 6839191"/>
              <a:gd name="connsiteX13314" fmla="*/ 2285699 w 12192439"/>
              <a:gd name="connsiteY13314" fmla="*/ 2857101 h 6839191"/>
              <a:gd name="connsiteX13315" fmla="*/ 2285655 w 12192439"/>
              <a:gd name="connsiteY13315" fmla="*/ 2857167 h 6839191"/>
              <a:gd name="connsiteX13316" fmla="*/ 2267532 w 12192439"/>
              <a:gd name="connsiteY13316" fmla="*/ 2877856 h 6839191"/>
              <a:gd name="connsiteX13317" fmla="*/ 2251011 w 12192439"/>
              <a:gd name="connsiteY13317" fmla="*/ 2896746 h 6839191"/>
              <a:gd name="connsiteX13318" fmla="*/ 2202788 w 12192439"/>
              <a:gd name="connsiteY13318" fmla="*/ 2889484 h 6839191"/>
              <a:gd name="connsiteX13319" fmla="*/ 2236531 w 12192439"/>
              <a:gd name="connsiteY13319" fmla="*/ 2851594 h 6839191"/>
              <a:gd name="connsiteX13320" fmla="*/ 2249432 w 12192439"/>
              <a:gd name="connsiteY13320" fmla="*/ 2898567 h 6839191"/>
              <a:gd name="connsiteX13321" fmla="*/ 2218409 w 12192439"/>
              <a:gd name="connsiteY13321" fmla="*/ 2935624 h 6839191"/>
              <a:gd name="connsiteX13322" fmla="*/ 2172664 w 12192439"/>
              <a:gd name="connsiteY13322" fmla="*/ 2926804 h 6839191"/>
              <a:gd name="connsiteX13323" fmla="*/ 2201252 w 12192439"/>
              <a:gd name="connsiteY13323" fmla="*/ 2891283 h 6839191"/>
              <a:gd name="connsiteX13324" fmla="*/ 2249432 w 12192439"/>
              <a:gd name="connsiteY13324" fmla="*/ 2898567 h 6839191"/>
              <a:gd name="connsiteX13325" fmla="*/ 2252854 w 12192439"/>
              <a:gd name="connsiteY13325" fmla="*/ 2899006 h 6839191"/>
              <a:gd name="connsiteX13326" fmla="*/ 2300881 w 12192439"/>
              <a:gd name="connsiteY13326" fmla="*/ 2904996 h 6839191"/>
              <a:gd name="connsiteX13327" fmla="*/ 2294299 w 12192439"/>
              <a:gd name="connsiteY13327" fmla="*/ 2912784 h 6839191"/>
              <a:gd name="connsiteX13328" fmla="*/ 2268278 w 12192439"/>
              <a:gd name="connsiteY13328" fmla="*/ 2943829 h 6839191"/>
              <a:gd name="connsiteX13329" fmla="*/ 2221656 w 12192439"/>
              <a:gd name="connsiteY13329" fmla="*/ 2936194 h 6839191"/>
              <a:gd name="connsiteX13330" fmla="*/ 2252854 w 12192439"/>
              <a:gd name="connsiteY13330" fmla="*/ 2899006 h 6839191"/>
              <a:gd name="connsiteX13331" fmla="*/ 2266699 w 12192439"/>
              <a:gd name="connsiteY13331" fmla="*/ 2945738 h 6839191"/>
              <a:gd name="connsiteX13332" fmla="*/ 2238133 w 12192439"/>
              <a:gd name="connsiteY13332" fmla="*/ 2982092 h 6839191"/>
              <a:gd name="connsiteX13333" fmla="*/ 2194056 w 12192439"/>
              <a:gd name="connsiteY13333" fmla="*/ 2972900 h 6839191"/>
              <a:gd name="connsiteX13334" fmla="*/ 2220142 w 12192439"/>
              <a:gd name="connsiteY13334" fmla="*/ 2938081 h 6839191"/>
              <a:gd name="connsiteX13335" fmla="*/ 2266699 w 12192439"/>
              <a:gd name="connsiteY13335" fmla="*/ 2945738 h 6839191"/>
              <a:gd name="connsiteX13336" fmla="*/ 2270143 w 12192439"/>
              <a:gd name="connsiteY13336" fmla="*/ 2946243 h 6839191"/>
              <a:gd name="connsiteX13337" fmla="*/ 2316875 w 12192439"/>
              <a:gd name="connsiteY13337" fmla="*/ 2952693 h 6839191"/>
              <a:gd name="connsiteX13338" fmla="*/ 2286357 w 12192439"/>
              <a:gd name="connsiteY13338" fmla="*/ 2990737 h 6839191"/>
              <a:gd name="connsiteX13339" fmla="*/ 2241380 w 12192439"/>
              <a:gd name="connsiteY13339" fmla="*/ 2982707 h 6839191"/>
              <a:gd name="connsiteX13340" fmla="*/ 2270143 w 12192439"/>
              <a:gd name="connsiteY13340" fmla="*/ 2946243 h 6839191"/>
              <a:gd name="connsiteX13341" fmla="*/ 2284821 w 12192439"/>
              <a:gd name="connsiteY13341" fmla="*/ 2992733 h 6839191"/>
              <a:gd name="connsiteX13342" fmla="*/ 2258383 w 12192439"/>
              <a:gd name="connsiteY13342" fmla="*/ 3028407 h 6839191"/>
              <a:gd name="connsiteX13343" fmla="*/ 2216083 w 12192439"/>
              <a:gd name="connsiteY13343" fmla="*/ 3018930 h 6839191"/>
              <a:gd name="connsiteX13344" fmla="*/ 2239910 w 12192439"/>
              <a:gd name="connsiteY13344" fmla="*/ 2984681 h 6839191"/>
              <a:gd name="connsiteX13345" fmla="*/ 2284821 w 12192439"/>
              <a:gd name="connsiteY13345" fmla="*/ 2992733 h 6839191"/>
              <a:gd name="connsiteX13346" fmla="*/ 2288265 w 12192439"/>
              <a:gd name="connsiteY13346" fmla="*/ 2993304 h 6839191"/>
              <a:gd name="connsiteX13347" fmla="*/ 2333703 w 12192439"/>
              <a:gd name="connsiteY13347" fmla="*/ 3000171 h 6839191"/>
              <a:gd name="connsiteX13348" fmla="*/ 2305291 w 12192439"/>
              <a:gd name="connsiteY13348" fmla="*/ 3037535 h 6839191"/>
              <a:gd name="connsiteX13349" fmla="*/ 2261652 w 12192439"/>
              <a:gd name="connsiteY13349" fmla="*/ 3029110 h 6839191"/>
              <a:gd name="connsiteX13350" fmla="*/ 2288265 w 12192439"/>
              <a:gd name="connsiteY13350" fmla="*/ 2993304 h 6839191"/>
              <a:gd name="connsiteX13351" fmla="*/ 2303777 w 12192439"/>
              <a:gd name="connsiteY13351" fmla="*/ 3039597 h 6839191"/>
              <a:gd name="connsiteX13352" fmla="*/ 2279445 w 12192439"/>
              <a:gd name="connsiteY13352" fmla="*/ 3074679 h 6839191"/>
              <a:gd name="connsiteX13353" fmla="*/ 2238396 w 12192439"/>
              <a:gd name="connsiteY13353" fmla="*/ 3064828 h 6839191"/>
              <a:gd name="connsiteX13354" fmla="*/ 2260226 w 12192439"/>
              <a:gd name="connsiteY13354" fmla="*/ 3031150 h 6839191"/>
              <a:gd name="connsiteX13355" fmla="*/ 2303777 w 12192439"/>
              <a:gd name="connsiteY13355" fmla="*/ 3039597 h 6839191"/>
              <a:gd name="connsiteX13356" fmla="*/ 2278063 w 12192439"/>
              <a:gd name="connsiteY13356" fmla="*/ 3076829 h 6839191"/>
              <a:gd name="connsiteX13357" fmla="*/ 2258317 w 12192439"/>
              <a:gd name="connsiteY13357" fmla="*/ 3109870 h 6839191"/>
              <a:gd name="connsiteX13358" fmla="*/ 2220274 w 12192439"/>
              <a:gd name="connsiteY13358" fmla="*/ 3098835 h 6839191"/>
              <a:gd name="connsiteX13359" fmla="*/ 2237123 w 12192439"/>
              <a:gd name="connsiteY13359" fmla="*/ 3066978 h 6839191"/>
              <a:gd name="connsiteX13360" fmla="*/ 2278063 w 12192439"/>
              <a:gd name="connsiteY13360" fmla="*/ 3076829 h 6839191"/>
              <a:gd name="connsiteX13361" fmla="*/ 2281376 w 12192439"/>
              <a:gd name="connsiteY13361" fmla="*/ 3077553 h 6839191"/>
              <a:gd name="connsiteX13362" fmla="*/ 2323457 w 12192439"/>
              <a:gd name="connsiteY13362" fmla="*/ 3086329 h 6839191"/>
              <a:gd name="connsiteX13363" fmla="*/ 2301100 w 12192439"/>
              <a:gd name="connsiteY13363" fmla="*/ 3120862 h 6839191"/>
              <a:gd name="connsiteX13364" fmla="*/ 2261455 w 12192439"/>
              <a:gd name="connsiteY13364" fmla="*/ 3110748 h 6839191"/>
              <a:gd name="connsiteX13365" fmla="*/ 2281376 w 12192439"/>
              <a:gd name="connsiteY13365" fmla="*/ 3077553 h 6839191"/>
              <a:gd name="connsiteX13366" fmla="*/ 2326945 w 12192439"/>
              <a:gd name="connsiteY13366" fmla="*/ 3087009 h 6839191"/>
              <a:gd name="connsiteX13367" fmla="*/ 2369728 w 12192439"/>
              <a:gd name="connsiteY13367" fmla="*/ 3094600 h 6839191"/>
              <a:gd name="connsiteX13368" fmla="*/ 2345243 w 12192439"/>
              <a:gd name="connsiteY13368" fmla="*/ 3130713 h 6839191"/>
              <a:gd name="connsiteX13369" fmla="*/ 2304435 w 12192439"/>
              <a:gd name="connsiteY13369" fmla="*/ 3121674 h 6839191"/>
              <a:gd name="connsiteX13370" fmla="*/ 2326945 w 12192439"/>
              <a:gd name="connsiteY13370" fmla="*/ 3087009 h 6839191"/>
              <a:gd name="connsiteX13371" fmla="*/ 2343795 w 12192439"/>
              <a:gd name="connsiteY13371" fmla="*/ 3132973 h 6839191"/>
              <a:gd name="connsiteX13372" fmla="*/ 2323282 w 12192439"/>
              <a:gd name="connsiteY13372" fmla="*/ 3166980 h 6839191"/>
              <a:gd name="connsiteX13373" fmla="*/ 2284974 w 12192439"/>
              <a:gd name="connsiteY13373" fmla="*/ 3156602 h 6839191"/>
              <a:gd name="connsiteX13374" fmla="*/ 2303097 w 12192439"/>
              <a:gd name="connsiteY13374" fmla="*/ 3123912 h 6839191"/>
              <a:gd name="connsiteX13375" fmla="*/ 2343795 w 12192439"/>
              <a:gd name="connsiteY13375" fmla="*/ 3132973 h 6839191"/>
              <a:gd name="connsiteX13376" fmla="*/ 2347350 w 12192439"/>
              <a:gd name="connsiteY13376" fmla="*/ 3133719 h 6839191"/>
              <a:gd name="connsiteX13377" fmla="*/ 2388838 w 12192439"/>
              <a:gd name="connsiteY13377" fmla="*/ 3141640 h 6839191"/>
              <a:gd name="connsiteX13378" fmla="*/ 2366174 w 12192439"/>
              <a:gd name="connsiteY13378" fmla="*/ 3177182 h 6839191"/>
              <a:gd name="connsiteX13379" fmla="*/ 2326682 w 12192439"/>
              <a:gd name="connsiteY13379" fmla="*/ 3167836 h 6839191"/>
              <a:gd name="connsiteX13380" fmla="*/ 2347350 w 12192439"/>
              <a:gd name="connsiteY13380" fmla="*/ 3133719 h 6839191"/>
              <a:gd name="connsiteX13381" fmla="*/ 2364770 w 12192439"/>
              <a:gd name="connsiteY13381" fmla="*/ 3179529 h 6839191"/>
              <a:gd name="connsiteX13382" fmla="*/ 2345967 w 12192439"/>
              <a:gd name="connsiteY13382" fmla="*/ 3213076 h 6839191"/>
              <a:gd name="connsiteX13383" fmla="*/ 2308889 w 12192439"/>
              <a:gd name="connsiteY13383" fmla="*/ 3202435 h 6839191"/>
              <a:gd name="connsiteX13384" fmla="*/ 2325388 w 12192439"/>
              <a:gd name="connsiteY13384" fmla="*/ 3170183 h 6839191"/>
              <a:gd name="connsiteX13385" fmla="*/ 2364770 w 12192439"/>
              <a:gd name="connsiteY13385" fmla="*/ 3179529 h 6839191"/>
              <a:gd name="connsiteX13386" fmla="*/ 2368324 w 12192439"/>
              <a:gd name="connsiteY13386" fmla="*/ 3180320 h 6839191"/>
              <a:gd name="connsiteX13387" fmla="*/ 2408606 w 12192439"/>
              <a:gd name="connsiteY13387" fmla="*/ 3188547 h 6839191"/>
              <a:gd name="connsiteX13388" fmla="*/ 2387675 w 12192439"/>
              <a:gd name="connsiteY13388" fmla="*/ 3223585 h 6839191"/>
              <a:gd name="connsiteX13389" fmla="*/ 2349390 w 12192439"/>
              <a:gd name="connsiteY13389" fmla="*/ 3213975 h 6839191"/>
              <a:gd name="connsiteX13390" fmla="*/ 2368324 w 12192439"/>
              <a:gd name="connsiteY13390" fmla="*/ 3180320 h 6839191"/>
              <a:gd name="connsiteX13391" fmla="*/ 2386293 w 12192439"/>
              <a:gd name="connsiteY13391" fmla="*/ 3226020 h 6839191"/>
              <a:gd name="connsiteX13392" fmla="*/ 2369092 w 12192439"/>
              <a:gd name="connsiteY13392" fmla="*/ 3259084 h 6839191"/>
              <a:gd name="connsiteX13393" fmla="*/ 2333176 w 12192439"/>
              <a:gd name="connsiteY13393" fmla="*/ 3248289 h 6839191"/>
              <a:gd name="connsiteX13394" fmla="*/ 2348117 w 12192439"/>
              <a:gd name="connsiteY13394" fmla="*/ 3216433 h 6839191"/>
              <a:gd name="connsiteX13395" fmla="*/ 2386293 w 12192439"/>
              <a:gd name="connsiteY13395" fmla="*/ 3226020 h 6839191"/>
              <a:gd name="connsiteX13396" fmla="*/ 2389891 w 12192439"/>
              <a:gd name="connsiteY13396" fmla="*/ 3226876 h 6839191"/>
              <a:gd name="connsiteX13397" fmla="*/ 2428966 w 12192439"/>
              <a:gd name="connsiteY13397" fmla="*/ 3235367 h 6839191"/>
              <a:gd name="connsiteX13398" fmla="*/ 2409703 w 12192439"/>
              <a:gd name="connsiteY13398" fmla="*/ 3269922 h 6839191"/>
              <a:gd name="connsiteX13399" fmla="*/ 2372559 w 12192439"/>
              <a:gd name="connsiteY13399" fmla="*/ 3260093 h 6839191"/>
              <a:gd name="connsiteX13400" fmla="*/ 2389891 w 12192439"/>
              <a:gd name="connsiteY13400" fmla="*/ 3226876 h 6839191"/>
              <a:gd name="connsiteX13401" fmla="*/ 2408386 w 12192439"/>
              <a:gd name="connsiteY13401" fmla="*/ 3272467 h 6839191"/>
              <a:gd name="connsiteX13402" fmla="*/ 2392699 w 12192439"/>
              <a:gd name="connsiteY13402" fmla="*/ 3305135 h 6839191"/>
              <a:gd name="connsiteX13403" fmla="*/ 2357837 w 12192439"/>
              <a:gd name="connsiteY13403" fmla="*/ 3294100 h 6839191"/>
              <a:gd name="connsiteX13404" fmla="*/ 2371330 w 12192439"/>
              <a:gd name="connsiteY13404" fmla="*/ 3262638 h 6839191"/>
              <a:gd name="connsiteX13405" fmla="*/ 2408386 w 12192439"/>
              <a:gd name="connsiteY13405" fmla="*/ 3272467 h 6839191"/>
              <a:gd name="connsiteX13406" fmla="*/ 2412028 w 12192439"/>
              <a:gd name="connsiteY13406" fmla="*/ 3273366 h 6839191"/>
              <a:gd name="connsiteX13407" fmla="*/ 2449897 w 12192439"/>
              <a:gd name="connsiteY13407" fmla="*/ 3282098 h 6839191"/>
              <a:gd name="connsiteX13408" fmla="*/ 2432081 w 12192439"/>
              <a:gd name="connsiteY13408" fmla="*/ 3316215 h 6839191"/>
              <a:gd name="connsiteX13409" fmla="*/ 2396232 w 12192439"/>
              <a:gd name="connsiteY13409" fmla="*/ 3306189 h 6839191"/>
              <a:gd name="connsiteX13410" fmla="*/ 2412028 w 12192439"/>
              <a:gd name="connsiteY13410" fmla="*/ 3273366 h 6839191"/>
              <a:gd name="connsiteX13411" fmla="*/ 2430809 w 12192439"/>
              <a:gd name="connsiteY13411" fmla="*/ 3318848 h 6839191"/>
              <a:gd name="connsiteX13412" fmla="*/ 2423898 w 12192439"/>
              <a:gd name="connsiteY13412" fmla="*/ 3333635 h 6839191"/>
              <a:gd name="connsiteX13413" fmla="*/ 2416482 w 12192439"/>
              <a:gd name="connsiteY13413" fmla="*/ 3351100 h 6839191"/>
              <a:gd name="connsiteX13414" fmla="*/ 2382914 w 12192439"/>
              <a:gd name="connsiteY13414" fmla="*/ 3339954 h 6839191"/>
              <a:gd name="connsiteX13415" fmla="*/ 2395069 w 12192439"/>
              <a:gd name="connsiteY13415" fmla="*/ 3308843 h 6839191"/>
              <a:gd name="connsiteX13416" fmla="*/ 2430809 w 12192439"/>
              <a:gd name="connsiteY13416" fmla="*/ 3318848 h 6839191"/>
              <a:gd name="connsiteX13417" fmla="*/ 2434473 w 12192439"/>
              <a:gd name="connsiteY13417" fmla="*/ 3319791 h 6839191"/>
              <a:gd name="connsiteX13418" fmla="*/ 2471332 w 12192439"/>
              <a:gd name="connsiteY13418" fmla="*/ 3328787 h 6839191"/>
              <a:gd name="connsiteX13419" fmla="*/ 2454943 w 12192439"/>
              <a:gd name="connsiteY13419" fmla="*/ 3362442 h 6839191"/>
              <a:gd name="connsiteX13420" fmla="*/ 2419927 w 12192439"/>
              <a:gd name="connsiteY13420" fmla="*/ 3352175 h 6839191"/>
              <a:gd name="connsiteX13421" fmla="*/ 2434473 w 12192439"/>
              <a:gd name="connsiteY13421" fmla="*/ 3319791 h 6839191"/>
              <a:gd name="connsiteX13422" fmla="*/ 2453714 w 12192439"/>
              <a:gd name="connsiteY13422" fmla="*/ 3365119 h 6839191"/>
              <a:gd name="connsiteX13423" fmla="*/ 2440616 w 12192439"/>
              <a:gd name="connsiteY13423" fmla="*/ 3397020 h 6839191"/>
              <a:gd name="connsiteX13424" fmla="*/ 2407838 w 12192439"/>
              <a:gd name="connsiteY13424" fmla="*/ 3385677 h 6839191"/>
              <a:gd name="connsiteX13425" fmla="*/ 2418830 w 12192439"/>
              <a:gd name="connsiteY13425" fmla="*/ 3354917 h 6839191"/>
              <a:gd name="connsiteX13426" fmla="*/ 2453714 w 12192439"/>
              <a:gd name="connsiteY13426" fmla="*/ 3365119 h 6839191"/>
              <a:gd name="connsiteX13427" fmla="*/ 2457466 w 12192439"/>
              <a:gd name="connsiteY13427" fmla="*/ 3366150 h 6839191"/>
              <a:gd name="connsiteX13428" fmla="*/ 2493294 w 12192439"/>
              <a:gd name="connsiteY13428" fmla="*/ 3375321 h 6839191"/>
              <a:gd name="connsiteX13429" fmla="*/ 2478243 w 12192439"/>
              <a:gd name="connsiteY13429" fmla="*/ 3408670 h 6839191"/>
              <a:gd name="connsiteX13430" fmla="*/ 2444258 w 12192439"/>
              <a:gd name="connsiteY13430" fmla="*/ 3398226 h 6839191"/>
              <a:gd name="connsiteX13431" fmla="*/ 2457466 w 12192439"/>
              <a:gd name="connsiteY13431" fmla="*/ 3366150 h 6839191"/>
              <a:gd name="connsiteX13432" fmla="*/ 2477080 w 12192439"/>
              <a:gd name="connsiteY13432" fmla="*/ 3411478 h 6839191"/>
              <a:gd name="connsiteX13433" fmla="*/ 2465255 w 12192439"/>
              <a:gd name="connsiteY13433" fmla="*/ 3443028 h 6839191"/>
              <a:gd name="connsiteX13434" fmla="*/ 2433464 w 12192439"/>
              <a:gd name="connsiteY13434" fmla="*/ 3431553 h 6839191"/>
              <a:gd name="connsiteX13435" fmla="*/ 2443227 w 12192439"/>
              <a:gd name="connsiteY13435" fmla="*/ 3401100 h 6839191"/>
              <a:gd name="connsiteX13436" fmla="*/ 2477080 w 12192439"/>
              <a:gd name="connsiteY13436" fmla="*/ 3411478 h 6839191"/>
              <a:gd name="connsiteX13437" fmla="*/ 2480898 w 12192439"/>
              <a:gd name="connsiteY13437" fmla="*/ 3412575 h 6839191"/>
              <a:gd name="connsiteX13438" fmla="*/ 2515782 w 12192439"/>
              <a:gd name="connsiteY13438" fmla="*/ 3421922 h 6839191"/>
              <a:gd name="connsiteX13439" fmla="*/ 2501982 w 12192439"/>
              <a:gd name="connsiteY13439" fmla="*/ 3454919 h 6839191"/>
              <a:gd name="connsiteX13440" fmla="*/ 2468984 w 12192439"/>
              <a:gd name="connsiteY13440" fmla="*/ 3444300 h 6839191"/>
              <a:gd name="connsiteX13441" fmla="*/ 2480898 w 12192439"/>
              <a:gd name="connsiteY13441" fmla="*/ 3412575 h 6839191"/>
              <a:gd name="connsiteX13442" fmla="*/ 2500885 w 12192439"/>
              <a:gd name="connsiteY13442" fmla="*/ 3457815 h 6839191"/>
              <a:gd name="connsiteX13443" fmla="*/ 2490178 w 12192439"/>
              <a:gd name="connsiteY13443" fmla="*/ 3489058 h 6839191"/>
              <a:gd name="connsiteX13444" fmla="*/ 2459331 w 12192439"/>
              <a:gd name="connsiteY13444" fmla="*/ 3477429 h 6839191"/>
              <a:gd name="connsiteX13445" fmla="*/ 2467997 w 12192439"/>
              <a:gd name="connsiteY13445" fmla="*/ 3447306 h 6839191"/>
              <a:gd name="connsiteX13446" fmla="*/ 2500885 w 12192439"/>
              <a:gd name="connsiteY13446" fmla="*/ 3457815 h 6839191"/>
              <a:gd name="connsiteX13447" fmla="*/ 2504746 w 12192439"/>
              <a:gd name="connsiteY13447" fmla="*/ 3458978 h 6839191"/>
              <a:gd name="connsiteX13448" fmla="*/ 2538314 w 12192439"/>
              <a:gd name="connsiteY13448" fmla="*/ 3468434 h 6839191"/>
              <a:gd name="connsiteX13449" fmla="*/ 2525721 w 12192439"/>
              <a:gd name="connsiteY13449" fmla="*/ 3501015 h 6839191"/>
              <a:gd name="connsiteX13450" fmla="*/ 2493996 w 12192439"/>
              <a:gd name="connsiteY13450" fmla="*/ 3490396 h 6839191"/>
              <a:gd name="connsiteX13451" fmla="*/ 2504746 w 12192439"/>
              <a:gd name="connsiteY13451" fmla="*/ 3458978 h 6839191"/>
              <a:gd name="connsiteX13452" fmla="*/ 2524646 w 12192439"/>
              <a:gd name="connsiteY13452" fmla="*/ 3504043 h 6839191"/>
              <a:gd name="connsiteX13453" fmla="*/ 2515102 w 12192439"/>
              <a:gd name="connsiteY13453" fmla="*/ 3534890 h 6839191"/>
              <a:gd name="connsiteX13454" fmla="*/ 2485417 w 12192439"/>
              <a:gd name="connsiteY13454" fmla="*/ 3523328 h 6839191"/>
              <a:gd name="connsiteX13455" fmla="*/ 2493074 w 12192439"/>
              <a:gd name="connsiteY13455" fmla="*/ 3493490 h 6839191"/>
              <a:gd name="connsiteX13456" fmla="*/ 2524646 w 12192439"/>
              <a:gd name="connsiteY13456" fmla="*/ 3504043 h 6839191"/>
              <a:gd name="connsiteX13457" fmla="*/ 2514202 w 12192439"/>
              <a:gd name="connsiteY13457" fmla="*/ 3538181 h 6839191"/>
              <a:gd name="connsiteX13458" fmla="*/ 2507577 w 12192439"/>
              <a:gd name="connsiteY13458" fmla="*/ 3567493 h 6839191"/>
              <a:gd name="connsiteX13459" fmla="*/ 2506151 w 12192439"/>
              <a:gd name="connsiteY13459" fmla="*/ 3566900 h 6839191"/>
              <a:gd name="connsiteX13460" fmla="*/ 2480174 w 12192439"/>
              <a:gd name="connsiteY13460" fmla="*/ 3554965 h 6839191"/>
              <a:gd name="connsiteX13461" fmla="*/ 2484715 w 12192439"/>
              <a:gd name="connsiteY13461" fmla="*/ 3526685 h 6839191"/>
              <a:gd name="connsiteX13462" fmla="*/ 2514202 w 12192439"/>
              <a:gd name="connsiteY13462" fmla="*/ 3538181 h 6839191"/>
              <a:gd name="connsiteX13463" fmla="*/ 2518108 w 12192439"/>
              <a:gd name="connsiteY13463" fmla="*/ 3539607 h 6839191"/>
              <a:gd name="connsiteX13464" fmla="*/ 2549153 w 12192439"/>
              <a:gd name="connsiteY13464" fmla="*/ 3550402 h 6839191"/>
              <a:gd name="connsiteX13465" fmla="*/ 2540640 w 12192439"/>
              <a:gd name="connsiteY13465" fmla="*/ 3580942 h 6839191"/>
              <a:gd name="connsiteX13466" fmla="*/ 2511460 w 12192439"/>
              <a:gd name="connsiteY13466" fmla="*/ 3569138 h 6839191"/>
              <a:gd name="connsiteX13467" fmla="*/ 2518108 w 12192439"/>
              <a:gd name="connsiteY13467" fmla="*/ 3539607 h 6839191"/>
              <a:gd name="connsiteX13468" fmla="*/ 2539806 w 12192439"/>
              <a:gd name="connsiteY13468" fmla="*/ 3584342 h 6839191"/>
              <a:gd name="connsiteX13469" fmla="*/ 2534102 w 12192439"/>
              <a:gd name="connsiteY13469" fmla="*/ 3613391 h 6839191"/>
              <a:gd name="connsiteX13470" fmla="*/ 2507182 w 12192439"/>
              <a:gd name="connsiteY13470" fmla="*/ 3600644 h 6839191"/>
              <a:gd name="connsiteX13471" fmla="*/ 2510868 w 12192439"/>
              <a:gd name="connsiteY13471" fmla="*/ 3572649 h 6839191"/>
              <a:gd name="connsiteX13472" fmla="*/ 2539806 w 12192439"/>
              <a:gd name="connsiteY13472" fmla="*/ 3584342 h 6839191"/>
              <a:gd name="connsiteX13473" fmla="*/ 2543778 w 12192439"/>
              <a:gd name="connsiteY13473" fmla="*/ 3585878 h 6839191"/>
              <a:gd name="connsiteX13474" fmla="*/ 2573769 w 12192439"/>
              <a:gd name="connsiteY13474" fmla="*/ 3596673 h 6839191"/>
              <a:gd name="connsiteX13475" fmla="*/ 2566222 w 12192439"/>
              <a:gd name="connsiteY13475" fmla="*/ 3626928 h 6839191"/>
              <a:gd name="connsiteX13476" fmla="*/ 2538095 w 12192439"/>
              <a:gd name="connsiteY13476" fmla="*/ 3615146 h 6839191"/>
              <a:gd name="connsiteX13477" fmla="*/ 2543778 w 12192439"/>
              <a:gd name="connsiteY13477" fmla="*/ 3585878 h 6839191"/>
              <a:gd name="connsiteX13478" fmla="*/ 2578070 w 12192439"/>
              <a:gd name="connsiteY13478" fmla="*/ 3598165 h 6839191"/>
              <a:gd name="connsiteX13479" fmla="*/ 2608851 w 12192439"/>
              <a:gd name="connsiteY13479" fmla="*/ 3608016 h 6839191"/>
              <a:gd name="connsiteX13480" fmla="*/ 2599614 w 12192439"/>
              <a:gd name="connsiteY13480" fmla="*/ 3639521 h 6839191"/>
              <a:gd name="connsiteX13481" fmla="*/ 2570500 w 12192439"/>
              <a:gd name="connsiteY13481" fmla="*/ 3628639 h 6839191"/>
              <a:gd name="connsiteX13482" fmla="*/ 2578070 w 12192439"/>
              <a:gd name="connsiteY13482" fmla="*/ 3598165 h 6839191"/>
              <a:gd name="connsiteX13483" fmla="*/ 2598737 w 12192439"/>
              <a:gd name="connsiteY13483" fmla="*/ 3643010 h 6839191"/>
              <a:gd name="connsiteX13484" fmla="*/ 2592089 w 12192439"/>
              <a:gd name="connsiteY13484" fmla="*/ 3672980 h 6839191"/>
              <a:gd name="connsiteX13485" fmla="*/ 2564884 w 12192439"/>
              <a:gd name="connsiteY13485" fmla="*/ 3661176 h 6839191"/>
              <a:gd name="connsiteX13486" fmla="*/ 2569754 w 12192439"/>
              <a:gd name="connsiteY13486" fmla="*/ 3632194 h 6839191"/>
              <a:gd name="connsiteX13487" fmla="*/ 2598737 w 12192439"/>
              <a:gd name="connsiteY13487" fmla="*/ 3643010 h 6839191"/>
              <a:gd name="connsiteX13488" fmla="*/ 2602927 w 12192439"/>
              <a:gd name="connsiteY13488" fmla="*/ 3644480 h 6839191"/>
              <a:gd name="connsiteX13489" fmla="*/ 2633073 w 12192439"/>
              <a:gd name="connsiteY13489" fmla="*/ 3654528 h 6839191"/>
              <a:gd name="connsiteX13490" fmla="*/ 2624758 w 12192439"/>
              <a:gd name="connsiteY13490" fmla="*/ 3685727 h 6839191"/>
              <a:gd name="connsiteX13491" fmla="*/ 2596280 w 12192439"/>
              <a:gd name="connsiteY13491" fmla="*/ 3674691 h 6839191"/>
              <a:gd name="connsiteX13492" fmla="*/ 2602927 w 12192439"/>
              <a:gd name="connsiteY13492" fmla="*/ 3644480 h 6839191"/>
              <a:gd name="connsiteX13493" fmla="*/ 2623924 w 12192439"/>
              <a:gd name="connsiteY13493" fmla="*/ 3689347 h 6839191"/>
              <a:gd name="connsiteX13494" fmla="*/ 2618154 w 12192439"/>
              <a:gd name="connsiteY13494" fmla="*/ 3719032 h 6839191"/>
              <a:gd name="connsiteX13495" fmla="*/ 2592111 w 12192439"/>
              <a:gd name="connsiteY13495" fmla="*/ 3707382 h 6839191"/>
              <a:gd name="connsiteX13496" fmla="*/ 2591606 w 12192439"/>
              <a:gd name="connsiteY13496" fmla="*/ 3707140 h 6839191"/>
              <a:gd name="connsiteX13497" fmla="*/ 2595643 w 12192439"/>
              <a:gd name="connsiteY13497" fmla="*/ 3678377 h 6839191"/>
              <a:gd name="connsiteX13498" fmla="*/ 2623924 w 12192439"/>
              <a:gd name="connsiteY13498" fmla="*/ 3689347 h 6839191"/>
              <a:gd name="connsiteX13499" fmla="*/ 2628400 w 12192439"/>
              <a:gd name="connsiteY13499" fmla="*/ 3690971 h 6839191"/>
              <a:gd name="connsiteX13500" fmla="*/ 2657514 w 12192439"/>
              <a:gd name="connsiteY13500" fmla="*/ 3701019 h 6839191"/>
              <a:gd name="connsiteX13501" fmla="*/ 2650076 w 12192439"/>
              <a:gd name="connsiteY13501" fmla="*/ 3731954 h 6839191"/>
              <a:gd name="connsiteX13502" fmla="*/ 2622651 w 12192439"/>
              <a:gd name="connsiteY13502" fmla="*/ 3720918 h 6839191"/>
              <a:gd name="connsiteX13503" fmla="*/ 2628400 w 12192439"/>
              <a:gd name="connsiteY13503" fmla="*/ 3690971 h 6839191"/>
              <a:gd name="connsiteX13504" fmla="*/ 2649352 w 12192439"/>
              <a:gd name="connsiteY13504" fmla="*/ 3735662 h 6839191"/>
              <a:gd name="connsiteX13505" fmla="*/ 2644350 w 12192439"/>
              <a:gd name="connsiteY13505" fmla="*/ 3765039 h 6839191"/>
              <a:gd name="connsiteX13506" fmla="*/ 2620743 w 12192439"/>
              <a:gd name="connsiteY13506" fmla="*/ 3754201 h 6839191"/>
              <a:gd name="connsiteX13507" fmla="*/ 2618746 w 12192439"/>
              <a:gd name="connsiteY13507" fmla="*/ 3753236 h 6839191"/>
              <a:gd name="connsiteX13508" fmla="*/ 2622037 w 12192439"/>
              <a:gd name="connsiteY13508" fmla="*/ 3724758 h 6839191"/>
              <a:gd name="connsiteX13509" fmla="*/ 2649352 w 12192439"/>
              <a:gd name="connsiteY13509" fmla="*/ 3735662 h 6839191"/>
              <a:gd name="connsiteX13510" fmla="*/ 2653718 w 12192439"/>
              <a:gd name="connsiteY13510" fmla="*/ 3737329 h 6839191"/>
              <a:gd name="connsiteX13511" fmla="*/ 2682086 w 12192439"/>
              <a:gd name="connsiteY13511" fmla="*/ 3747466 h 6839191"/>
              <a:gd name="connsiteX13512" fmla="*/ 2675592 w 12192439"/>
              <a:gd name="connsiteY13512" fmla="*/ 3778160 h 6839191"/>
              <a:gd name="connsiteX13513" fmla="*/ 2648760 w 12192439"/>
              <a:gd name="connsiteY13513" fmla="*/ 3767014 h 6839191"/>
              <a:gd name="connsiteX13514" fmla="*/ 2653718 w 12192439"/>
              <a:gd name="connsiteY13514" fmla="*/ 3737329 h 6839191"/>
              <a:gd name="connsiteX13515" fmla="*/ 2674890 w 12192439"/>
              <a:gd name="connsiteY13515" fmla="*/ 3781977 h 6839191"/>
              <a:gd name="connsiteX13516" fmla="*/ 2670744 w 12192439"/>
              <a:gd name="connsiteY13516" fmla="*/ 3811113 h 6839191"/>
              <a:gd name="connsiteX13517" fmla="*/ 2649396 w 12192439"/>
              <a:gd name="connsiteY13517" fmla="*/ 3801021 h 6839191"/>
              <a:gd name="connsiteX13518" fmla="*/ 2645732 w 12192439"/>
              <a:gd name="connsiteY13518" fmla="*/ 3799200 h 6839191"/>
              <a:gd name="connsiteX13519" fmla="*/ 2648255 w 12192439"/>
              <a:gd name="connsiteY13519" fmla="*/ 3770963 h 6839191"/>
              <a:gd name="connsiteX13520" fmla="*/ 2674890 w 12192439"/>
              <a:gd name="connsiteY13520" fmla="*/ 3781977 h 6839191"/>
              <a:gd name="connsiteX13521" fmla="*/ 2679366 w 12192439"/>
              <a:gd name="connsiteY13521" fmla="*/ 3783754 h 6839191"/>
              <a:gd name="connsiteX13522" fmla="*/ 2707383 w 12192439"/>
              <a:gd name="connsiteY13522" fmla="*/ 3794110 h 6839191"/>
              <a:gd name="connsiteX13523" fmla="*/ 2701723 w 12192439"/>
              <a:gd name="connsiteY13523" fmla="*/ 3824519 h 6839191"/>
              <a:gd name="connsiteX13524" fmla="*/ 2675241 w 12192439"/>
              <a:gd name="connsiteY13524" fmla="*/ 3813176 h 6839191"/>
              <a:gd name="connsiteX13525" fmla="*/ 2679366 w 12192439"/>
              <a:gd name="connsiteY13525" fmla="*/ 3783754 h 6839191"/>
              <a:gd name="connsiteX13526" fmla="*/ 2701108 w 12192439"/>
              <a:gd name="connsiteY13526" fmla="*/ 3828512 h 6839191"/>
              <a:gd name="connsiteX13527" fmla="*/ 2697664 w 12192439"/>
              <a:gd name="connsiteY13527" fmla="*/ 3857363 h 6839191"/>
              <a:gd name="connsiteX13528" fmla="*/ 2678050 w 12192439"/>
              <a:gd name="connsiteY13528" fmla="*/ 3847863 h 6839191"/>
              <a:gd name="connsiteX13529" fmla="*/ 2673025 w 12192439"/>
              <a:gd name="connsiteY13529" fmla="*/ 3845296 h 6839191"/>
              <a:gd name="connsiteX13530" fmla="*/ 2674846 w 12192439"/>
              <a:gd name="connsiteY13530" fmla="*/ 3817278 h 6839191"/>
              <a:gd name="connsiteX13531" fmla="*/ 2701108 w 12192439"/>
              <a:gd name="connsiteY13531" fmla="*/ 3828512 h 6839191"/>
              <a:gd name="connsiteX13532" fmla="*/ 2705672 w 12192439"/>
              <a:gd name="connsiteY13532" fmla="*/ 3830355 h 6839191"/>
              <a:gd name="connsiteX13533" fmla="*/ 2732548 w 12192439"/>
              <a:gd name="connsiteY13533" fmla="*/ 3840666 h 6839191"/>
              <a:gd name="connsiteX13534" fmla="*/ 2727656 w 12192439"/>
              <a:gd name="connsiteY13534" fmla="*/ 3870768 h 6839191"/>
              <a:gd name="connsiteX13535" fmla="*/ 2702293 w 12192439"/>
              <a:gd name="connsiteY13535" fmla="*/ 3859535 h 6839191"/>
              <a:gd name="connsiteX13536" fmla="*/ 2705672 w 12192439"/>
              <a:gd name="connsiteY13536" fmla="*/ 3830355 h 6839191"/>
              <a:gd name="connsiteX13537" fmla="*/ 2727151 w 12192439"/>
              <a:gd name="connsiteY13537" fmla="*/ 3874937 h 6839191"/>
              <a:gd name="connsiteX13538" fmla="*/ 2724409 w 12192439"/>
              <a:gd name="connsiteY13538" fmla="*/ 3903524 h 6839191"/>
              <a:gd name="connsiteX13539" fmla="*/ 2706703 w 12192439"/>
              <a:gd name="connsiteY13539" fmla="*/ 3894682 h 6839191"/>
              <a:gd name="connsiteX13540" fmla="*/ 2700779 w 12192439"/>
              <a:gd name="connsiteY13540" fmla="*/ 3891567 h 6839191"/>
              <a:gd name="connsiteX13541" fmla="*/ 2701920 w 12192439"/>
              <a:gd name="connsiteY13541" fmla="*/ 3863835 h 6839191"/>
              <a:gd name="connsiteX13542" fmla="*/ 2727151 w 12192439"/>
              <a:gd name="connsiteY13542" fmla="*/ 3874937 h 6839191"/>
              <a:gd name="connsiteX13543" fmla="*/ 2731846 w 12192439"/>
              <a:gd name="connsiteY13543" fmla="*/ 3876911 h 6839191"/>
              <a:gd name="connsiteX13544" fmla="*/ 2757955 w 12192439"/>
              <a:gd name="connsiteY13544" fmla="*/ 3887223 h 6839191"/>
              <a:gd name="connsiteX13545" fmla="*/ 2753874 w 12192439"/>
              <a:gd name="connsiteY13545" fmla="*/ 3917061 h 6839191"/>
              <a:gd name="connsiteX13546" fmla="*/ 2729191 w 12192439"/>
              <a:gd name="connsiteY13546" fmla="*/ 3905806 h 6839191"/>
              <a:gd name="connsiteX13547" fmla="*/ 2731846 w 12192439"/>
              <a:gd name="connsiteY13547" fmla="*/ 3876911 h 6839191"/>
              <a:gd name="connsiteX13548" fmla="*/ 2733382 w 12192439"/>
              <a:gd name="connsiteY13548" fmla="*/ 3945254 h 6839191"/>
              <a:gd name="connsiteX13549" fmla="*/ 2751219 w 12192439"/>
              <a:gd name="connsiteY13549" fmla="*/ 3954337 h 6839191"/>
              <a:gd name="connsiteX13550" fmla="*/ 2751175 w 12192439"/>
              <a:gd name="connsiteY13550" fmla="*/ 3981191 h 6839191"/>
              <a:gd name="connsiteX13551" fmla="*/ 2730003 w 12192439"/>
              <a:gd name="connsiteY13551" fmla="*/ 3968488 h 6839191"/>
              <a:gd name="connsiteX13552" fmla="*/ 2728533 w 12192439"/>
              <a:gd name="connsiteY13552" fmla="*/ 3942621 h 6839191"/>
              <a:gd name="connsiteX13553" fmla="*/ 2733382 w 12192439"/>
              <a:gd name="connsiteY13553" fmla="*/ 3945254 h 6839191"/>
              <a:gd name="connsiteX13554" fmla="*/ 2756156 w 12192439"/>
              <a:gd name="connsiteY13554" fmla="*/ 3956772 h 6839191"/>
              <a:gd name="connsiteX13555" fmla="*/ 2780224 w 12192439"/>
              <a:gd name="connsiteY13555" fmla="*/ 3968005 h 6839191"/>
              <a:gd name="connsiteX13556" fmla="*/ 2778820 w 12192439"/>
              <a:gd name="connsiteY13556" fmla="*/ 3996111 h 6839191"/>
              <a:gd name="connsiteX13557" fmla="*/ 2764010 w 12192439"/>
              <a:gd name="connsiteY13557" fmla="*/ 3988344 h 6839191"/>
              <a:gd name="connsiteX13558" fmla="*/ 2756265 w 12192439"/>
              <a:gd name="connsiteY13558" fmla="*/ 3984066 h 6839191"/>
              <a:gd name="connsiteX13559" fmla="*/ 2756156 w 12192439"/>
              <a:gd name="connsiteY13559" fmla="*/ 3956772 h 6839191"/>
              <a:gd name="connsiteX13560" fmla="*/ 2761948 w 12192439"/>
              <a:gd name="connsiteY13560" fmla="*/ 3992139 h 6839191"/>
              <a:gd name="connsiteX13561" fmla="*/ 2778710 w 12192439"/>
              <a:gd name="connsiteY13561" fmla="*/ 4000893 h 6839191"/>
              <a:gd name="connsiteX13562" fmla="*/ 2779105 w 12192439"/>
              <a:gd name="connsiteY13562" fmla="*/ 4027419 h 6839191"/>
              <a:gd name="connsiteX13563" fmla="*/ 2758459 w 12192439"/>
              <a:gd name="connsiteY13563" fmla="*/ 4014737 h 6839191"/>
              <a:gd name="connsiteX13564" fmla="*/ 2756441 w 12192439"/>
              <a:gd name="connsiteY13564" fmla="*/ 3989090 h 6839191"/>
              <a:gd name="connsiteX13565" fmla="*/ 2761948 w 12192439"/>
              <a:gd name="connsiteY13565" fmla="*/ 3992139 h 6839191"/>
              <a:gd name="connsiteX13566" fmla="*/ 2783844 w 12192439"/>
              <a:gd name="connsiteY13566" fmla="*/ 4003504 h 6839191"/>
              <a:gd name="connsiteX13567" fmla="*/ 2806881 w 12192439"/>
              <a:gd name="connsiteY13567" fmla="*/ 4014518 h 6839191"/>
              <a:gd name="connsiteX13568" fmla="*/ 2806069 w 12192439"/>
              <a:gd name="connsiteY13568" fmla="*/ 4042404 h 6839191"/>
              <a:gd name="connsiteX13569" fmla="*/ 2792664 w 12192439"/>
              <a:gd name="connsiteY13569" fmla="*/ 4035163 h 6839191"/>
              <a:gd name="connsiteX13570" fmla="*/ 2784370 w 12192439"/>
              <a:gd name="connsiteY13570" fmla="*/ 4030490 h 6839191"/>
              <a:gd name="connsiteX13571" fmla="*/ 2783844 w 12192439"/>
              <a:gd name="connsiteY13571" fmla="*/ 4003504 h 6839191"/>
              <a:gd name="connsiteX13572" fmla="*/ 2790514 w 12192439"/>
              <a:gd name="connsiteY13572" fmla="*/ 4039047 h 6839191"/>
              <a:gd name="connsiteX13573" fmla="*/ 2806091 w 12192439"/>
              <a:gd name="connsiteY13573" fmla="*/ 4047384 h 6839191"/>
              <a:gd name="connsiteX13574" fmla="*/ 2807012 w 12192439"/>
              <a:gd name="connsiteY13574" fmla="*/ 4073646 h 6839191"/>
              <a:gd name="connsiteX13575" fmla="*/ 2787025 w 12192439"/>
              <a:gd name="connsiteY13575" fmla="*/ 4061053 h 6839191"/>
              <a:gd name="connsiteX13576" fmla="*/ 2784699 w 12192439"/>
              <a:gd name="connsiteY13576" fmla="*/ 4035756 h 6839191"/>
              <a:gd name="connsiteX13577" fmla="*/ 2790514 w 12192439"/>
              <a:gd name="connsiteY13577" fmla="*/ 4039047 h 6839191"/>
              <a:gd name="connsiteX13578" fmla="*/ 2812936 w 12192439"/>
              <a:gd name="connsiteY13578" fmla="*/ 4083300 h 6839191"/>
              <a:gd name="connsiteX13579" fmla="*/ 2812848 w 12192439"/>
              <a:gd name="connsiteY13579" fmla="*/ 4082334 h 6839191"/>
              <a:gd name="connsiteX13580" fmla="*/ 2819101 w 12192439"/>
              <a:gd name="connsiteY13580" fmla="*/ 4085932 h 6839191"/>
              <a:gd name="connsiteX13581" fmla="*/ 3294100 w 12192439"/>
              <a:gd name="connsiteY13581" fmla="*/ 4204101 h 6839191"/>
              <a:gd name="connsiteX13582" fmla="*/ 3800539 w 12192439"/>
              <a:gd name="connsiteY13582" fmla="*/ 4176478 h 6839191"/>
              <a:gd name="connsiteX13583" fmla="*/ 3932990 w 12192439"/>
              <a:gd name="connsiteY13583" fmla="*/ 4160287 h 6839191"/>
              <a:gd name="connsiteX13584" fmla="*/ 4958175 w 12192439"/>
              <a:gd name="connsiteY13584" fmla="*/ 3964166 h 6839191"/>
              <a:gd name="connsiteX13585" fmla="*/ 5081170 w 12192439"/>
              <a:gd name="connsiteY13585" fmla="*/ 3935666 h 6839191"/>
              <a:gd name="connsiteX13586" fmla="*/ 5062346 w 12192439"/>
              <a:gd name="connsiteY13586" fmla="*/ 3974982 h 6839191"/>
              <a:gd name="connsiteX13587" fmla="*/ 4965349 w 12192439"/>
              <a:gd name="connsiteY13587" fmla="*/ 3999248 h 6839191"/>
              <a:gd name="connsiteX13588" fmla="*/ 3950586 w 12192439"/>
              <a:gd name="connsiteY13588" fmla="*/ 4204123 h 6839191"/>
              <a:gd name="connsiteX13589" fmla="*/ 3819385 w 12192439"/>
              <a:gd name="connsiteY13589" fmla="*/ 4220819 h 6839191"/>
              <a:gd name="connsiteX13590" fmla="*/ 2849971 w 12192439"/>
              <a:gd name="connsiteY13590" fmla="*/ 4128825 h 6839191"/>
              <a:gd name="connsiteX13591" fmla="*/ 2815679 w 12192439"/>
              <a:gd name="connsiteY13591" fmla="*/ 4107434 h 6839191"/>
              <a:gd name="connsiteX13592" fmla="*/ 2812936 w 12192439"/>
              <a:gd name="connsiteY13592" fmla="*/ 4083300 h 6839191"/>
              <a:gd name="connsiteX13593" fmla="*/ 2847667 w 12192439"/>
              <a:gd name="connsiteY13593" fmla="*/ 4132818 h 6839191"/>
              <a:gd name="connsiteX13594" fmla="*/ 3405401 w 12192439"/>
              <a:gd name="connsiteY13594" fmla="*/ 4254870 h 6839191"/>
              <a:gd name="connsiteX13595" fmla="*/ 3819933 w 12192439"/>
              <a:gd name="connsiteY13595" fmla="*/ 4225405 h 6839191"/>
              <a:gd name="connsiteX13596" fmla="*/ 3951200 w 12192439"/>
              <a:gd name="connsiteY13596" fmla="*/ 4208686 h 6839191"/>
              <a:gd name="connsiteX13597" fmla="*/ 4966490 w 12192439"/>
              <a:gd name="connsiteY13597" fmla="*/ 4003724 h 6839191"/>
              <a:gd name="connsiteX13598" fmla="*/ 5060086 w 12192439"/>
              <a:gd name="connsiteY13598" fmla="*/ 3980292 h 6839191"/>
              <a:gd name="connsiteX13599" fmla="*/ 5046001 w 12192439"/>
              <a:gd name="connsiteY13599" fmla="*/ 4019279 h 6839191"/>
              <a:gd name="connsiteX13600" fmla="*/ 4973555 w 12192439"/>
              <a:gd name="connsiteY13600" fmla="*/ 4038718 h 6839191"/>
              <a:gd name="connsiteX13601" fmla="*/ 3968752 w 12192439"/>
              <a:gd name="connsiteY13601" fmla="*/ 4252434 h 6839191"/>
              <a:gd name="connsiteX13602" fmla="*/ 3838758 w 12192439"/>
              <a:gd name="connsiteY13602" fmla="*/ 4269635 h 6839191"/>
              <a:gd name="connsiteX13603" fmla="*/ 2878624 w 12192439"/>
              <a:gd name="connsiteY13603" fmla="*/ 4175667 h 6839191"/>
              <a:gd name="connsiteX13604" fmla="*/ 2820966 w 12192439"/>
              <a:gd name="connsiteY13604" fmla="*/ 4136811 h 6839191"/>
              <a:gd name="connsiteX13605" fmla="*/ 2816644 w 12192439"/>
              <a:gd name="connsiteY13605" fmla="*/ 4113642 h 6839191"/>
              <a:gd name="connsiteX13606" fmla="*/ 2847667 w 12192439"/>
              <a:gd name="connsiteY13606" fmla="*/ 4132818 h 6839191"/>
              <a:gd name="connsiteX13607" fmla="*/ 5062149 w 12192439"/>
              <a:gd name="connsiteY13607" fmla="*/ 3979787 h 6839191"/>
              <a:gd name="connsiteX13608" fmla="*/ 5092470 w 12192439"/>
              <a:gd name="connsiteY13608" fmla="*/ 3972306 h 6839191"/>
              <a:gd name="connsiteX13609" fmla="*/ 5079174 w 12192439"/>
              <a:gd name="connsiteY13609" fmla="*/ 4010415 h 6839191"/>
              <a:gd name="connsiteX13610" fmla="*/ 5047932 w 12192439"/>
              <a:gd name="connsiteY13610" fmla="*/ 4018752 h 6839191"/>
              <a:gd name="connsiteX13611" fmla="*/ 5062149 w 12192439"/>
              <a:gd name="connsiteY13611" fmla="*/ 3979787 h 6839191"/>
              <a:gd name="connsiteX13612" fmla="*/ 5077726 w 12192439"/>
              <a:gd name="connsiteY13612" fmla="*/ 4015681 h 6839191"/>
              <a:gd name="connsiteX13613" fmla="*/ 5070661 w 12192439"/>
              <a:gd name="connsiteY13613" fmla="*/ 4052781 h 6839191"/>
              <a:gd name="connsiteX13614" fmla="*/ 5038936 w 12192439"/>
              <a:gd name="connsiteY13614" fmla="*/ 4061842 h 6839191"/>
              <a:gd name="connsiteX13615" fmla="*/ 5038344 w 12192439"/>
              <a:gd name="connsiteY13615" fmla="*/ 4062018 h 6839191"/>
              <a:gd name="connsiteX13616" fmla="*/ 5046374 w 12192439"/>
              <a:gd name="connsiteY13616" fmla="*/ 4024062 h 6839191"/>
              <a:gd name="connsiteX13617" fmla="*/ 5077726 w 12192439"/>
              <a:gd name="connsiteY13617" fmla="*/ 4015681 h 6839191"/>
              <a:gd name="connsiteX13618" fmla="*/ 5079985 w 12192439"/>
              <a:gd name="connsiteY13618" fmla="*/ 4015089 h 6839191"/>
              <a:gd name="connsiteX13619" fmla="*/ 5111316 w 12192439"/>
              <a:gd name="connsiteY13619" fmla="*/ 4006773 h 6839191"/>
              <a:gd name="connsiteX13620" fmla="*/ 5105194 w 12192439"/>
              <a:gd name="connsiteY13620" fmla="*/ 4042908 h 6839191"/>
              <a:gd name="connsiteX13621" fmla="*/ 5072789 w 12192439"/>
              <a:gd name="connsiteY13621" fmla="*/ 4052167 h 6839191"/>
              <a:gd name="connsiteX13622" fmla="*/ 5079985 w 12192439"/>
              <a:gd name="connsiteY13622" fmla="*/ 4015089 h 6839191"/>
              <a:gd name="connsiteX13623" fmla="*/ 5113444 w 12192439"/>
              <a:gd name="connsiteY13623" fmla="*/ 4006203 h 6839191"/>
              <a:gd name="connsiteX13624" fmla="*/ 5144599 w 12192439"/>
              <a:gd name="connsiteY13624" fmla="*/ 3997997 h 6839191"/>
              <a:gd name="connsiteX13625" fmla="*/ 5139399 w 12192439"/>
              <a:gd name="connsiteY13625" fmla="*/ 4033167 h 6839191"/>
              <a:gd name="connsiteX13626" fmla="*/ 5107169 w 12192439"/>
              <a:gd name="connsiteY13626" fmla="*/ 4042338 h 6839191"/>
              <a:gd name="connsiteX13627" fmla="*/ 5113444 w 12192439"/>
              <a:gd name="connsiteY13627" fmla="*/ 4006203 h 6839191"/>
              <a:gd name="connsiteX13628" fmla="*/ 5146793 w 12192439"/>
              <a:gd name="connsiteY13628" fmla="*/ 3997427 h 6839191"/>
              <a:gd name="connsiteX13629" fmla="*/ 5177706 w 12192439"/>
              <a:gd name="connsiteY13629" fmla="*/ 3989353 h 6839191"/>
              <a:gd name="connsiteX13630" fmla="*/ 5173472 w 12192439"/>
              <a:gd name="connsiteY13630" fmla="*/ 4023491 h 6839191"/>
              <a:gd name="connsiteX13631" fmla="*/ 5141461 w 12192439"/>
              <a:gd name="connsiteY13631" fmla="*/ 4032575 h 6839191"/>
              <a:gd name="connsiteX13632" fmla="*/ 5146793 w 12192439"/>
              <a:gd name="connsiteY13632" fmla="*/ 3997427 h 6839191"/>
              <a:gd name="connsiteX13633" fmla="*/ 5171212 w 12192439"/>
              <a:gd name="connsiteY13633" fmla="*/ 4067393 h 6839191"/>
              <a:gd name="connsiteX13634" fmla="*/ 5178145 w 12192439"/>
              <a:gd name="connsiteY13634" fmla="*/ 4065265 h 6839191"/>
              <a:gd name="connsiteX13635" fmla="*/ 5190695 w 12192439"/>
              <a:gd name="connsiteY13635" fmla="*/ 4094357 h 6839191"/>
              <a:gd name="connsiteX13636" fmla="*/ 5156183 w 12192439"/>
              <a:gd name="connsiteY13636" fmla="*/ 4105744 h 6839191"/>
              <a:gd name="connsiteX13637" fmla="*/ 5144642 w 12192439"/>
              <a:gd name="connsiteY13637" fmla="*/ 4075555 h 6839191"/>
              <a:gd name="connsiteX13638" fmla="*/ 5171212 w 12192439"/>
              <a:gd name="connsiteY13638" fmla="*/ 4067393 h 6839191"/>
              <a:gd name="connsiteX13639" fmla="*/ 5180295 w 12192439"/>
              <a:gd name="connsiteY13639" fmla="*/ 4064607 h 6839191"/>
              <a:gd name="connsiteX13640" fmla="*/ 5213753 w 12192439"/>
              <a:gd name="connsiteY13640" fmla="*/ 4054339 h 6839191"/>
              <a:gd name="connsiteX13641" fmla="*/ 5227246 w 12192439"/>
              <a:gd name="connsiteY13641" fmla="*/ 4082247 h 6839191"/>
              <a:gd name="connsiteX13642" fmla="*/ 5192779 w 12192439"/>
              <a:gd name="connsiteY13642" fmla="*/ 4093677 h 6839191"/>
              <a:gd name="connsiteX13643" fmla="*/ 5180295 w 12192439"/>
              <a:gd name="connsiteY13643" fmla="*/ 4064607 h 6839191"/>
              <a:gd name="connsiteX13644" fmla="*/ 5230252 w 12192439"/>
              <a:gd name="connsiteY13644" fmla="*/ 4086525 h 6839191"/>
              <a:gd name="connsiteX13645" fmla="*/ 5231788 w 12192439"/>
              <a:gd name="connsiteY13645" fmla="*/ 4088631 h 6839191"/>
              <a:gd name="connsiteX13646" fmla="*/ 5253026 w 12192439"/>
              <a:gd name="connsiteY13646" fmla="*/ 4110351 h 6839191"/>
              <a:gd name="connsiteX13647" fmla="*/ 5217768 w 12192439"/>
              <a:gd name="connsiteY13647" fmla="*/ 4122967 h 6839191"/>
              <a:gd name="connsiteX13648" fmla="*/ 5197540 w 12192439"/>
              <a:gd name="connsiteY13648" fmla="*/ 4100895 h 6839191"/>
              <a:gd name="connsiteX13649" fmla="*/ 5195565 w 12192439"/>
              <a:gd name="connsiteY13649" fmla="*/ 4097999 h 6839191"/>
              <a:gd name="connsiteX13650" fmla="*/ 5230252 w 12192439"/>
              <a:gd name="connsiteY13650" fmla="*/ 4086525 h 6839191"/>
              <a:gd name="connsiteX13651" fmla="*/ 5257721 w 12192439"/>
              <a:gd name="connsiteY13651" fmla="*/ 4114081 h 6839191"/>
              <a:gd name="connsiteX13652" fmla="*/ 5289731 w 12192439"/>
              <a:gd name="connsiteY13652" fmla="*/ 4133323 h 6839191"/>
              <a:gd name="connsiteX13653" fmla="*/ 5254057 w 12192439"/>
              <a:gd name="connsiteY13653" fmla="*/ 4147167 h 6839191"/>
              <a:gd name="connsiteX13654" fmla="*/ 5222266 w 12192439"/>
              <a:gd name="connsiteY13654" fmla="*/ 4126784 h 6839191"/>
              <a:gd name="connsiteX13655" fmla="*/ 5257721 w 12192439"/>
              <a:gd name="connsiteY13655" fmla="*/ 4114081 h 6839191"/>
              <a:gd name="connsiteX13656" fmla="*/ 5296247 w 12192439"/>
              <a:gd name="connsiteY13656" fmla="*/ 4136328 h 6839191"/>
              <a:gd name="connsiteX13657" fmla="*/ 5336287 w 12192439"/>
              <a:gd name="connsiteY13657" fmla="*/ 4150216 h 6839191"/>
              <a:gd name="connsiteX13658" fmla="*/ 5488989 w 12192439"/>
              <a:gd name="connsiteY13658" fmla="*/ 4166759 h 6839191"/>
              <a:gd name="connsiteX13659" fmla="*/ 5489011 w 12192439"/>
              <a:gd name="connsiteY13659" fmla="*/ 4166759 h 6839191"/>
              <a:gd name="connsiteX13660" fmla="*/ 5806174 w 12192439"/>
              <a:gd name="connsiteY13660" fmla="*/ 4135670 h 6839191"/>
              <a:gd name="connsiteX13661" fmla="*/ 5866706 w 12192439"/>
              <a:gd name="connsiteY13661" fmla="*/ 4126872 h 6839191"/>
              <a:gd name="connsiteX13662" fmla="*/ 6527821 w 12192439"/>
              <a:gd name="connsiteY13662" fmla="*/ 4030293 h 6839191"/>
              <a:gd name="connsiteX13663" fmla="*/ 8654543 w 12192439"/>
              <a:gd name="connsiteY13663" fmla="*/ 3849662 h 6839191"/>
              <a:gd name="connsiteX13664" fmla="*/ 8734843 w 12192439"/>
              <a:gd name="connsiteY13664" fmla="*/ 3852448 h 6839191"/>
              <a:gd name="connsiteX13665" fmla="*/ 8734931 w 12192439"/>
              <a:gd name="connsiteY13665" fmla="*/ 3852470 h 6839191"/>
              <a:gd name="connsiteX13666" fmla="*/ 8703052 w 12192439"/>
              <a:gd name="connsiteY13666" fmla="*/ 3896591 h 6839191"/>
              <a:gd name="connsiteX13667" fmla="*/ 8650023 w 12192439"/>
              <a:gd name="connsiteY13667" fmla="*/ 3893212 h 6839191"/>
              <a:gd name="connsiteX13668" fmla="*/ 6542455 w 12192439"/>
              <a:gd name="connsiteY13668" fmla="*/ 4049161 h 6839191"/>
              <a:gd name="connsiteX13669" fmla="*/ 5835771 w 12192439"/>
              <a:gd name="connsiteY13669" fmla="*/ 4147123 h 6839191"/>
              <a:gd name="connsiteX13670" fmla="*/ 5772233 w 12192439"/>
              <a:gd name="connsiteY13670" fmla="*/ 4155789 h 6839191"/>
              <a:gd name="connsiteX13671" fmla="*/ 5452876 w 12192439"/>
              <a:gd name="connsiteY13671" fmla="*/ 4184026 h 6839191"/>
              <a:gd name="connsiteX13672" fmla="*/ 5300218 w 12192439"/>
              <a:gd name="connsiteY13672" fmla="*/ 4165092 h 6839191"/>
              <a:gd name="connsiteX13673" fmla="*/ 5260397 w 12192439"/>
              <a:gd name="connsiteY13673" fmla="*/ 4150260 h 6839191"/>
              <a:gd name="connsiteX13674" fmla="*/ 5296247 w 12192439"/>
              <a:gd name="connsiteY13674" fmla="*/ 4136328 h 6839191"/>
              <a:gd name="connsiteX13675" fmla="*/ 8741205 w 12192439"/>
              <a:gd name="connsiteY13675" fmla="*/ 3852624 h 6839191"/>
              <a:gd name="connsiteX13676" fmla="*/ 8768608 w 12192439"/>
              <a:gd name="connsiteY13676" fmla="*/ 3853391 h 6839191"/>
              <a:gd name="connsiteX13677" fmla="*/ 8741052 w 12192439"/>
              <a:gd name="connsiteY13677" fmla="*/ 3892554 h 6839191"/>
              <a:gd name="connsiteX13678" fmla="*/ 8736817 w 12192439"/>
              <a:gd name="connsiteY13678" fmla="*/ 3898500 h 6839191"/>
              <a:gd name="connsiteX13679" fmla="*/ 8718410 w 12192439"/>
              <a:gd name="connsiteY13679" fmla="*/ 3897447 h 6839191"/>
              <a:gd name="connsiteX13680" fmla="*/ 8709217 w 12192439"/>
              <a:gd name="connsiteY13680" fmla="*/ 3896942 h 6839191"/>
              <a:gd name="connsiteX13681" fmla="*/ 8741205 w 12192439"/>
              <a:gd name="connsiteY13681" fmla="*/ 3852624 h 6839191"/>
              <a:gd name="connsiteX13682" fmla="*/ 8745198 w 12192439"/>
              <a:gd name="connsiteY13682" fmla="*/ 3895494 h 6839191"/>
              <a:gd name="connsiteX13683" fmla="*/ 8774686 w 12192439"/>
              <a:gd name="connsiteY13683" fmla="*/ 3853589 h 6839191"/>
              <a:gd name="connsiteX13684" fmla="*/ 8801474 w 12192439"/>
              <a:gd name="connsiteY13684" fmla="*/ 3854598 h 6839191"/>
              <a:gd name="connsiteX13685" fmla="*/ 8769881 w 12192439"/>
              <a:gd name="connsiteY13685" fmla="*/ 3900540 h 6839191"/>
              <a:gd name="connsiteX13686" fmla="*/ 8742807 w 12192439"/>
              <a:gd name="connsiteY13686" fmla="*/ 3898851 h 6839191"/>
              <a:gd name="connsiteX13687" fmla="*/ 8745198 w 12192439"/>
              <a:gd name="connsiteY13687" fmla="*/ 3895494 h 6839191"/>
              <a:gd name="connsiteX13688" fmla="*/ 8807332 w 12192439"/>
              <a:gd name="connsiteY13688" fmla="*/ 3854883 h 6839191"/>
              <a:gd name="connsiteX13689" fmla="*/ 8833550 w 12192439"/>
              <a:gd name="connsiteY13689" fmla="*/ 3856332 h 6839191"/>
              <a:gd name="connsiteX13690" fmla="*/ 8802242 w 12192439"/>
              <a:gd name="connsiteY13690" fmla="*/ 3902932 h 6839191"/>
              <a:gd name="connsiteX13691" fmla="*/ 8775695 w 12192439"/>
              <a:gd name="connsiteY13691" fmla="*/ 3900913 h 6839191"/>
              <a:gd name="connsiteX13692" fmla="*/ 8807332 w 12192439"/>
              <a:gd name="connsiteY13692" fmla="*/ 3854883 h 6839191"/>
              <a:gd name="connsiteX13693" fmla="*/ 8839189 w 12192439"/>
              <a:gd name="connsiteY13693" fmla="*/ 3856726 h 6839191"/>
              <a:gd name="connsiteX13694" fmla="*/ 8864442 w 12192439"/>
              <a:gd name="connsiteY13694" fmla="*/ 3858789 h 6839191"/>
              <a:gd name="connsiteX13695" fmla="*/ 8833594 w 12192439"/>
              <a:gd name="connsiteY13695" fmla="*/ 3905850 h 6839191"/>
              <a:gd name="connsiteX13696" fmla="*/ 8807837 w 12192439"/>
              <a:gd name="connsiteY13696" fmla="*/ 3903393 h 6839191"/>
              <a:gd name="connsiteX13697" fmla="*/ 8839189 w 12192439"/>
              <a:gd name="connsiteY13697" fmla="*/ 3856726 h 6839191"/>
              <a:gd name="connsiteX13698" fmla="*/ 8832278 w 12192439"/>
              <a:gd name="connsiteY13698" fmla="*/ 3907846 h 6839191"/>
              <a:gd name="connsiteX13699" fmla="*/ 8802220 w 12192439"/>
              <a:gd name="connsiteY13699" fmla="*/ 3953240 h 6839191"/>
              <a:gd name="connsiteX13700" fmla="*/ 8801672 w 12192439"/>
              <a:gd name="connsiteY13700" fmla="*/ 3954074 h 6839191"/>
              <a:gd name="connsiteX13701" fmla="*/ 8775454 w 12192439"/>
              <a:gd name="connsiteY13701" fmla="*/ 3951046 h 6839191"/>
              <a:gd name="connsiteX13702" fmla="*/ 8785875 w 12192439"/>
              <a:gd name="connsiteY13702" fmla="*/ 3935776 h 6839191"/>
              <a:gd name="connsiteX13703" fmla="*/ 8806476 w 12192439"/>
              <a:gd name="connsiteY13703" fmla="*/ 3905389 h 6839191"/>
              <a:gd name="connsiteX13704" fmla="*/ 8832278 w 12192439"/>
              <a:gd name="connsiteY13704" fmla="*/ 3907846 h 6839191"/>
              <a:gd name="connsiteX13705" fmla="*/ 8837653 w 12192439"/>
              <a:gd name="connsiteY13705" fmla="*/ 3908417 h 6839191"/>
              <a:gd name="connsiteX13706" fmla="*/ 8862687 w 12192439"/>
              <a:gd name="connsiteY13706" fmla="*/ 3911445 h 6839191"/>
              <a:gd name="connsiteX13707" fmla="*/ 8832497 w 12192439"/>
              <a:gd name="connsiteY13707" fmla="*/ 3958242 h 6839191"/>
              <a:gd name="connsiteX13708" fmla="*/ 8806981 w 12192439"/>
              <a:gd name="connsiteY13708" fmla="*/ 3954754 h 6839191"/>
              <a:gd name="connsiteX13709" fmla="*/ 8837653 w 12192439"/>
              <a:gd name="connsiteY13709" fmla="*/ 3908417 h 6839191"/>
              <a:gd name="connsiteX13710" fmla="*/ 8831291 w 12192439"/>
              <a:gd name="connsiteY13710" fmla="*/ 3960107 h 6839191"/>
              <a:gd name="connsiteX13711" fmla="*/ 8822602 w 12192439"/>
              <a:gd name="connsiteY13711" fmla="*/ 3973468 h 6839191"/>
              <a:gd name="connsiteX13712" fmla="*/ 8801299 w 12192439"/>
              <a:gd name="connsiteY13712" fmla="*/ 4006049 h 6839191"/>
              <a:gd name="connsiteX13713" fmla="*/ 8775366 w 12192439"/>
              <a:gd name="connsiteY13713" fmla="*/ 4001903 h 6839191"/>
              <a:gd name="connsiteX13714" fmla="*/ 8805731 w 12192439"/>
              <a:gd name="connsiteY13714" fmla="*/ 3956619 h 6839191"/>
              <a:gd name="connsiteX13715" fmla="*/ 8831291 w 12192439"/>
              <a:gd name="connsiteY13715" fmla="*/ 3960107 h 6839191"/>
              <a:gd name="connsiteX13716" fmla="*/ 8800136 w 12192439"/>
              <a:gd name="connsiteY13716" fmla="*/ 4007804 h 6839191"/>
              <a:gd name="connsiteX13717" fmla="*/ 8770429 w 12192439"/>
              <a:gd name="connsiteY13717" fmla="*/ 4052672 h 6839191"/>
              <a:gd name="connsiteX13718" fmla="*/ 8744189 w 12192439"/>
              <a:gd name="connsiteY13718" fmla="*/ 4047713 h 6839191"/>
              <a:gd name="connsiteX13719" fmla="*/ 8774159 w 12192439"/>
              <a:gd name="connsiteY13719" fmla="*/ 4003680 h 6839191"/>
              <a:gd name="connsiteX13720" fmla="*/ 8800136 w 12192439"/>
              <a:gd name="connsiteY13720" fmla="*/ 4007804 h 6839191"/>
              <a:gd name="connsiteX13721" fmla="*/ 8769332 w 12192439"/>
              <a:gd name="connsiteY13721" fmla="*/ 4054317 h 6839191"/>
              <a:gd name="connsiteX13722" fmla="*/ 8740042 w 12192439"/>
              <a:gd name="connsiteY13722" fmla="*/ 4097824 h 6839191"/>
              <a:gd name="connsiteX13723" fmla="*/ 8713583 w 12192439"/>
              <a:gd name="connsiteY13723" fmla="*/ 4091966 h 6839191"/>
              <a:gd name="connsiteX13724" fmla="*/ 8743048 w 12192439"/>
              <a:gd name="connsiteY13724" fmla="*/ 4049359 h 6839191"/>
              <a:gd name="connsiteX13725" fmla="*/ 8769332 w 12192439"/>
              <a:gd name="connsiteY13725" fmla="*/ 4054317 h 6839191"/>
              <a:gd name="connsiteX13726" fmla="*/ 8738989 w 12192439"/>
              <a:gd name="connsiteY13726" fmla="*/ 4099381 h 6839191"/>
              <a:gd name="connsiteX13727" fmla="*/ 8671919 w 12192439"/>
              <a:gd name="connsiteY13727" fmla="*/ 4195764 h 6839191"/>
              <a:gd name="connsiteX13728" fmla="*/ 8225377 w 12192439"/>
              <a:gd name="connsiteY13728" fmla="*/ 4796259 h 6839191"/>
              <a:gd name="connsiteX13729" fmla="*/ 7774995 w 12192439"/>
              <a:gd name="connsiteY13729" fmla="*/ 5401953 h 6839191"/>
              <a:gd name="connsiteX13730" fmla="*/ 7515402 w 12192439"/>
              <a:gd name="connsiteY13730" fmla="*/ 5781887 h 6839191"/>
              <a:gd name="connsiteX13731" fmla="*/ 7404737 w 12192439"/>
              <a:gd name="connsiteY13731" fmla="*/ 5972324 h 6839191"/>
              <a:gd name="connsiteX13732" fmla="*/ 7398550 w 12192439"/>
              <a:gd name="connsiteY13732" fmla="*/ 5983953 h 6839191"/>
              <a:gd name="connsiteX13733" fmla="*/ 7285647 w 12192439"/>
              <a:gd name="connsiteY13733" fmla="*/ 6311976 h 6839191"/>
              <a:gd name="connsiteX13734" fmla="*/ 7343152 w 12192439"/>
              <a:gd name="connsiteY13734" fmla="*/ 6451975 h 6839191"/>
              <a:gd name="connsiteX13735" fmla="*/ 7610182 w 12192439"/>
              <a:gd name="connsiteY13735" fmla="*/ 6523235 h 6839191"/>
              <a:gd name="connsiteX13736" fmla="*/ 7787939 w 12192439"/>
              <a:gd name="connsiteY13736" fmla="*/ 6512441 h 6839191"/>
              <a:gd name="connsiteX13737" fmla="*/ 7808080 w 12192439"/>
              <a:gd name="connsiteY13737" fmla="*/ 6510532 h 6839191"/>
              <a:gd name="connsiteX13738" fmla="*/ 7959992 w 12192439"/>
              <a:gd name="connsiteY13738" fmla="*/ 6493529 h 6839191"/>
              <a:gd name="connsiteX13739" fmla="*/ 7954156 w 12192439"/>
              <a:gd name="connsiteY13739" fmla="*/ 6494977 h 6839191"/>
              <a:gd name="connsiteX13740" fmla="*/ 7740593 w 12192439"/>
              <a:gd name="connsiteY13740" fmla="*/ 6523104 h 6839191"/>
              <a:gd name="connsiteX13741" fmla="*/ 7723063 w 12192439"/>
              <a:gd name="connsiteY13741" fmla="*/ 6524991 h 6839191"/>
              <a:gd name="connsiteX13742" fmla="*/ 7486507 w 12192439"/>
              <a:gd name="connsiteY13742" fmla="*/ 6537299 h 6839191"/>
              <a:gd name="connsiteX13743" fmla="*/ 7267547 w 12192439"/>
              <a:gd name="connsiteY13743" fmla="*/ 6469110 h 6839191"/>
              <a:gd name="connsiteX13744" fmla="*/ 7210964 w 12192439"/>
              <a:gd name="connsiteY13744" fmla="*/ 6330296 h 6839191"/>
              <a:gd name="connsiteX13745" fmla="*/ 7327706 w 12192439"/>
              <a:gd name="connsiteY13745" fmla="*/ 6000167 h 6839191"/>
              <a:gd name="connsiteX13746" fmla="*/ 7335078 w 12192439"/>
              <a:gd name="connsiteY13746" fmla="*/ 5986564 h 6839191"/>
              <a:gd name="connsiteX13747" fmla="*/ 7449999 w 12192439"/>
              <a:gd name="connsiteY13747" fmla="*/ 5793119 h 6839191"/>
              <a:gd name="connsiteX13748" fmla="*/ 7719070 w 12192439"/>
              <a:gd name="connsiteY13748" fmla="*/ 5407307 h 6839191"/>
              <a:gd name="connsiteX13749" fmla="*/ 8199290 w 12192439"/>
              <a:gd name="connsiteY13749" fmla="*/ 4774121 h 6839191"/>
              <a:gd name="connsiteX13750" fmla="*/ 8649124 w 12192439"/>
              <a:gd name="connsiteY13750" fmla="*/ 4182161 h 6839191"/>
              <a:gd name="connsiteX13751" fmla="*/ 8712508 w 12192439"/>
              <a:gd name="connsiteY13751" fmla="*/ 4093524 h 6839191"/>
              <a:gd name="connsiteX13752" fmla="*/ 8738989 w 12192439"/>
              <a:gd name="connsiteY13752" fmla="*/ 4099381 h 6839191"/>
              <a:gd name="connsiteX13753" fmla="*/ 8478629 w 12192439"/>
              <a:gd name="connsiteY13753" fmla="*/ 6397323 h 6839191"/>
              <a:gd name="connsiteX13754" fmla="*/ 8491244 w 12192439"/>
              <a:gd name="connsiteY13754" fmla="*/ 6394360 h 6839191"/>
              <a:gd name="connsiteX13755" fmla="*/ 8493482 w 12192439"/>
              <a:gd name="connsiteY13755" fmla="*/ 6394163 h 6839191"/>
              <a:gd name="connsiteX13756" fmla="*/ 8478980 w 12192439"/>
              <a:gd name="connsiteY13756" fmla="*/ 6397279 h 6839191"/>
              <a:gd name="connsiteX13757" fmla="*/ 8478629 w 12192439"/>
              <a:gd name="connsiteY13757" fmla="*/ 6397323 h 6839191"/>
              <a:gd name="connsiteX13758" fmla="*/ 8563053 w 12192439"/>
              <a:gd name="connsiteY13758" fmla="*/ 6383522 h 6839191"/>
              <a:gd name="connsiteX13759" fmla="*/ 8577117 w 12192439"/>
              <a:gd name="connsiteY13759" fmla="*/ 6380319 h 6839191"/>
              <a:gd name="connsiteX13760" fmla="*/ 8580539 w 12192439"/>
              <a:gd name="connsiteY13760" fmla="*/ 6380056 h 6839191"/>
              <a:gd name="connsiteX13761" fmla="*/ 8564721 w 12192439"/>
              <a:gd name="connsiteY13761" fmla="*/ 6383347 h 6839191"/>
              <a:gd name="connsiteX13762" fmla="*/ 8563053 w 12192439"/>
              <a:gd name="connsiteY13762" fmla="*/ 6383522 h 6839191"/>
              <a:gd name="connsiteX13763" fmla="*/ 8647017 w 12192439"/>
              <a:gd name="connsiteY13763" fmla="*/ 6370446 h 6839191"/>
              <a:gd name="connsiteX13764" fmla="*/ 8662353 w 12192439"/>
              <a:gd name="connsiteY13764" fmla="*/ 6367045 h 6839191"/>
              <a:gd name="connsiteX13765" fmla="*/ 8666939 w 12192439"/>
              <a:gd name="connsiteY13765" fmla="*/ 6366760 h 6839191"/>
              <a:gd name="connsiteX13766" fmla="*/ 8649892 w 12192439"/>
              <a:gd name="connsiteY13766" fmla="*/ 6370183 h 6839191"/>
              <a:gd name="connsiteX13767" fmla="*/ 8647017 w 12192439"/>
              <a:gd name="connsiteY13767" fmla="*/ 6370446 h 6839191"/>
              <a:gd name="connsiteX13768" fmla="*/ 8730477 w 12192439"/>
              <a:gd name="connsiteY13768" fmla="*/ 6358116 h 6839191"/>
              <a:gd name="connsiteX13769" fmla="*/ 8747414 w 12192439"/>
              <a:gd name="connsiteY13769" fmla="*/ 6354518 h 6839191"/>
              <a:gd name="connsiteX13770" fmla="*/ 8753075 w 12192439"/>
              <a:gd name="connsiteY13770" fmla="*/ 6354232 h 6839191"/>
              <a:gd name="connsiteX13771" fmla="*/ 8734645 w 12192439"/>
              <a:gd name="connsiteY13771" fmla="*/ 6357765 h 6839191"/>
              <a:gd name="connsiteX13772" fmla="*/ 8730477 w 12192439"/>
              <a:gd name="connsiteY13772" fmla="*/ 6358116 h 6839191"/>
              <a:gd name="connsiteX13773" fmla="*/ 8771241 w 12192439"/>
              <a:gd name="connsiteY13773" fmla="*/ 6349362 h 6839191"/>
              <a:gd name="connsiteX13774" fmla="*/ 8794322 w 12192439"/>
              <a:gd name="connsiteY13774" fmla="*/ 6344293 h 6839191"/>
              <a:gd name="connsiteX13775" fmla="*/ 8804700 w 12192439"/>
              <a:gd name="connsiteY13775" fmla="*/ 6343965 h 6839191"/>
              <a:gd name="connsiteX13776" fmla="*/ 8780807 w 12192439"/>
              <a:gd name="connsiteY13776" fmla="*/ 6348769 h 6839191"/>
              <a:gd name="connsiteX13777" fmla="*/ 8771241 w 12192439"/>
              <a:gd name="connsiteY13777" fmla="*/ 6349362 h 6839191"/>
              <a:gd name="connsiteX13778" fmla="*/ 8831028 w 12192439"/>
              <a:gd name="connsiteY13778" fmla="*/ 6342999 h 6839191"/>
              <a:gd name="connsiteX13779" fmla="*/ 8840571 w 12192439"/>
              <a:gd name="connsiteY13779" fmla="*/ 6342582 h 6839191"/>
              <a:gd name="connsiteX13780" fmla="*/ 8822208 w 12192439"/>
              <a:gd name="connsiteY13780" fmla="*/ 6345961 h 6839191"/>
              <a:gd name="connsiteX13781" fmla="*/ 8813476 w 12192439"/>
              <a:gd name="connsiteY13781" fmla="*/ 6346597 h 6839191"/>
              <a:gd name="connsiteX13782" fmla="*/ 8831028 w 12192439"/>
              <a:gd name="connsiteY13782" fmla="*/ 6342999 h 6839191"/>
              <a:gd name="connsiteX13783" fmla="*/ 8899063 w 12192439"/>
              <a:gd name="connsiteY13783" fmla="*/ 6335737 h 6839191"/>
              <a:gd name="connsiteX13784" fmla="*/ 8917120 w 12192439"/>
              <a:gd name="connsiteY13784" fmla="*/ 6332183 h 6839191"/>
              <a:gd name="connsiteX13785" fmla="*/ 8925325 w 12192439"/>
              <a:gd name="connsiteY13785" fmla="*/ 6331942 h 6839191"/>
              <a:gd name="connsiteX13786" fmla="*/ 8906150 w 12192439"/>
              <a:gd name="connsiteY13786" fmla="*/ 6335298 h 6839191"/>
              <a:gd name="connsiteX13787" fmla="*/ 8899063 w 12192439"/>
              <a:gd name="connsiteY13787" fmla="*/ 6335737 h 6839191"/>
              <a:gd name="connsiteX13788" fmla="*/ 8872604 w 12192439"/>
              <a:gd name="connsiteY13788" fmla="*/ 6341046 h 6839191"/>
              <a:gd name="connsiteX13789" fmla="*/ 8863718 w 12192439"/>
              <a:gd name="connsiteY13789" fmla="*/ 6342539 h 6839191"/>
              <a:gd name="connsiteX13790" fmla="*/ 8871133 w 12192439"/>
              <a:gd name="connsiteY13790" fmla="*/ 6341112 h 6839191"/>
              <a:gd name="connsiteX13791" fmla="*/ 8872604 w 12192439"/>
              <a:gd name="connsiteY13791" fmla="*/ 6341046 h 6839191"/>
              <a:gd name="connsiteX13792" fmla="*/ 8939476 w 12192439"/>
              <a:gd name="connsiteY13792" fmla="*/ 6327729 h 6839191"/>
              <a:gd name="connsiteX13793" fmla="*/ 8963742 w 12192439"/>
              <a:gd name="connsiteY13793" fmla="*/ 6322793 h 6839191"/>
              <a:gd name="connsiteX13794" fmla="*/ 8976270 w 12192439"/>
              <a:gd name="connsiteY13794" fmla="*/ 6322705 h 6839191"/>
              <a:gd name="connsiteX13795" fmla="*/ 8951280 w 12192439"/>
              <a:gd name="connsiteY13795" fmla="*/ 6327290 h 6839191"/>
              <a:gd name="connsiteX13796" fmla="*/ 8939476 w 12192439"/>
              <a:gd name="connsiteY13796" fmla="*/ 6327729 h 6839191"/>
              <a:gd name="connsiteX13797" fmla="*/ 9000250 w 12192439"/>
              <a:gd name="connsiteY13797" fmla="*/ 6322419 h 6839191"/>
              <a:gd name="connsiteX13798" fmla="*/ 9009574 w 12192439"/>
              <a:gd name="connsiteY13798" fmla="*/ 6322244 h 6839191"/>
              <a:gd name="connsiteX13799" fmla="*/ 8989499 w 12192439"/>
              <a:gd name="connsiteY13799" fmla="*/ 6325579 h 6839191"/>
              <a:gd name="connsiteX13800" fmla="*/ 8981316 w 12192439"/>
              <a:gd name="connsiteY13800" fmla="*/ 6325974 h 6839191"/>
              <a:gd name="connsiteX13801" fmla="*/ 9000250 w 12192439"/>
              <a:gd name="connsiteY13801" fmla="*/ 6322419 h 6839191"/>
              <a:gd name="connsiteX13802" fmla="*/ 9021685 w 12192439"/>
              <a:gd name="connsiteY13802" fmla="*/ 6318339 h 6839191"/>
              <a:gd name="connsiteX13803" fmla="*/ 9046719 w 12192439"/>
              <a:gd name="connsiteY13803" fmla="*/ 6313490 h 6839191"/>
              <a:gd name="connsiteX13804" fmla="*/ 9060015 w 12192439"/>
              <a:gd name="connsiteY13804" fmla="*/ 6313578 h 6839191"/>
              <a:gd name="connsiteX13805" fmla="*/ 9034454 w 12192439"/>
              <a:gd name="connsiteY13805" fmla="*/ 6318031 h 6839191"/>
              <a:gd name="connsiteX13806" fmla="*/ 9021685 w 12192439"/>
              <a:gd name="connsiteY13806" fmla="*/ 6318339 h 6839191"/>
              <a:gd name="connsiteX13807" fmla="*/ 9082809 w 12192439"/>
              <a:gd name="connsiteY13807" fmla="*/ 6313622 h 6839191"/>
              <a:gd name="connsiteX13808" fmla="*/ 9093034 w 12192439"/>
              <a:gd name="connsiteY13808" fmla="*/ 6313600 h 6839191"/>
              <a:gd name="connsiteX13809" fmla="*/ 9072212 w 12192439"/>
              <a:gd name="connsiteY13809" fmla="*/ 6316847 h 6839191"/>
              <a:gd name="connsiteX13810" fmla="*/ 9062844 w 12192439"/>
              <a:gd name="connsiteY13810" fmla="*/ 6317176 h 6839191"/>
              <a:gd name="connsiteX13811" fmla="*/ 9082809 w 12192439"/>
              <a:gd name="connsiteY13811" fmla="*/ 6313622 h 6839191"/>
              <a:gd name="connsiteX13812" fmla="*/ 9103192 w 12192439"/>
              <a:gd name="connsiteY13812" fmla="*/ 6309958 h 6839191"/>
              <a:gd name="connsiteX13813" fmla="*/ 9129059 w 12192439"/>
              <a:gd name="connsiteY13813" fmla="*/ 6305197 h 6839191"/>
              <a:gd name="connsiteX13814" fmla="*/ 9142924 w 12192439"/>
              <a:gd name="connsiteY13814" fmla="*/ 6305526 h 6839191"/>
              <a:gd name="connsiteX13815" fmla="*/ 9116751 w 12192439"/>
              <a:gd name="connsiteY13815" fmla="*/ 6309804 h 6839191"/>
              <a:gd name="connsiteX13816" fmla="*/ 9103192 w 12192439"/>
              <a:gd name="connsiteY13816" fmla="*/ 6309958 h 6839191"/>
              <a:gd name="connsiteX13817" fmla="*/ 9164755 w 12192439"/>
              <a:gd name="connsiteY13817" fmla="*/ 6305877 h 6839191"/>
              <a:gd name="connsiteX13818" fmla="*/ 9175704 w 12192439"/>
              <a:gd name="connsiteY13818" fmla="*/ 6306030 h 6839191"/>
              <a:gd name="connsiteX13819" fmla="*/ 9154246 w 12192439"/>
              <a:gd name="connsiteY13819" fmla="*/ 6309146 h 6839191"/>
              <a:gd name="connsiteX13820" fmla="*/ 9143824 w 12192439"/>
              <a:gd name="connsiteY13820" fmla="*/ 6309387 h 6839191"/>
              <a:gd name="connsiteX13821" fmla="*/ 9164755 w 12192439"/>
              <a:gd name="connsiteY13821" fmla="*/ 6305877 h 6839191"/>
              <a:gd name="connsiteX13822" fmla="*/ 9184150 w 12192439"/>
              <a:gd name="connsiteY13822" fmla="*/ 6302586 h 6839191"/>
              <a:gd name="connsiteX13823" fmla="*/ 9210477 w 12192439"/>
              <a:gd name="connsiteY13823" fmla="*/ 6298045 h 6839191"/>
              <a:gd name="connsiteX13824" fmla="*/ 9225046 w 12192439"/>
              <a:gd name="connsiteY13824" fmla="*/ 6298615 h 6839191"/>
              <a:gd name="connsiteX13825" fmla="*/ 9198367 w 12192439"/>
              <a:gd name="connsiteY13825" fmla="*/ 6302674 h 6839191"/>
              <a:gd name="connsiteX13826" fmla="*/ 9184150 w 12192439"/>
              <a:gd name="connsiteY13826" fmla="*/ 6302586 h 6839191"/>
              <a:gd name="connsiteX13827" fmla="*/ 9245692 w 12192439"/>
              <a:gd name="connsiteY13827" fmla="*/ 6299295 h 6839191"/>
              <a:gd name="connsiteX13828" fmla="*/ 9257539 w 12192439"/>
              <a:gd name="connsiteY13828" fmla="*/ 6299624 h 6839191"/>
              <a:gd name="connsiteX13829" fmla="*/ 9235379 w 12192439"/>
              <a:gd name="connsiteY13829" fmla="*/ 6302586 h 6839191"/>
              <a:gd name="connsiteX13830" fmla="*/ 9224015 w 12192439"/>
              <a:gd name="connsiteY13830" fmla="*/ 6302630 h 6839191"/>
              <a:gd name="connsiteX13831" fmla="*/ 9245692 w 12192439"/>
              <a:gd name="connsiteY13831" fmla="*/ 6299295 h 6839191"/>
              <a:gd name="connsiteX13832" fmla="*/ 9264253 w 12192439"/>
              <a:gd name="connsiteY13832" fmla="*/ 6296333 h 6839191"/>
              <a:gd name="connsiteX13833" fmla="*/ 9291173 w 12192439"/>
              <a:gd name="connsiteY13833" fmla="*/ 6291989 h 6839191"/>
              <a:gd name="connsiteX13834" fmla="*/ 9306487 w 12192439"/>
              <a:gd name="connsiteY13834" fmla="*/ 6292866 h 6839191"/>
              <a:gd name="connsiteX13835" fmla="*/ 9279347 w 12192439"/>
              <a:gd name="connsiteY13835" fmla="*/ 6296662 h 6839191"/>
              <a:gd name="connsiteX13836" fmla="*/ 9264253 w 12192439"/>
              <a:gd name="connsiteY13836" fmla="*/ 6296333 h 6839191"/>
              <a:gd name="connsiteX13837" fmla="*/ 9326254 w 12192439"/>
              <a:gd name="connsiteY13837" fmla="*/ 6293854 h 6839191"/>
              <a:gd name="connsiteX13838" fmla="*/ 9338695 w 12192439"/>
              <a:gd name="connsiteY13838" fmla="*/ 6294424 h 6839191"/>
              <a:gd name="connsiteX13839" fmla="*/ 9315987 w 12192439"/>
              <a:gd name="connsiteY13839" fmla="*/ 6297167 h 6839191"/>
              <a:gd name="connsiteX13840" fmla="*/ 9304293 w 12192439"/>
              <a:gd name="connsiteY13840" fmla="*/ 6297035 h 6839191"/>
              <a:gd name="connsiteX13841" fmla="*/ 9326254 w 12192439"/>
              <a:gd name="connsiteY13841" fmla="*/ 6293854 h 6839191"/>
              <a:gd name="connsiteX13842" fmla="*/ 9344070 w 12192439"/>
              <a:gd name="connsiteY13842" fmla="*/ 6291265 h 6839191"/>
              <a:gd name="connsiteX13843" fmla="*/ 9371670 w 12192439"/>
              <a:gd name="connsiteY13843" fmla="*/ 6287118 h 6839191"/>
              <a:gd name="connsiteX13844" fmla="*/ 9387445 w 12192439"/>
              <a:gd name="connsiteY13844" fmla="*/ 6288303 h 6839191"/>
              <a:gd name="connsiteX13845" fmla="*/ 9359450 w 12192439"/>
              <a:gd name="connsiteY13845" fmla="*/ 6291857 h 6839191"/>
              <a:gd name="connsiteX13846" fmla="*/ 9344070 w 12192439"/>
              <a:gd name="connsiteY13846" fmla="*/ 6291265 h 6839191"/>
              <a:gd name="connsiteX13847" fmla="*/ 9406247 w 12192439"/>
              <a:gd name="connsiteY13847" fmla="*/ 6289597 h 6839191"/>
              <a:gd name="connsiteX13848" fmla="*/ 9419565 w 12192439"/>
              <a:gd name="connsiteY13848" fmla="*/ 6290453 h 6839191"/>
              <a:gd name="connsiteX13849" fmla="*/ 9395519 w 12192439"/>
              <a:gd name="connsiteY13849" fmla="*/ 6292998 h 6839191"/>
              <a:gd name="connsiteX13850" fmla="*/ 9382772 w 12192439"/>
              <a:gd name="connsiteY13850" fmla="*/ 6292647 h 6839191"/>
              <a:gd name="connsiteX13851" fmla="*/ 9406247 w 12192439"/>
              <a:gd name="connsiteY13851" fmla="*/ 6289597 h 6839191"/>
              <a:gd name="connsiteX13852" fmla="*/ 9421825 w 12192439"/>
              <a:gd name="connsiteY13852" fmla="*/ 6287513 h 6839191"/>
              <a:gd name="connsiteX13853" fmla="*/ 9450171 w 12192439"/>
              <a:gd name="connsiteY13853" fmla="*/ 6283652 h 6839191"/>
              <a:gd name="connsiteX13854" fmla="*/ 9466407 w 12192439"/>
              <a:gd name="connsiteY13854" fmla="*/ 6285209 h 6839191"/>
              <a:gd name="connsiteX13855" fmla="*/ 9437819 w 12192439"/>
              <a:gd name="connsiteY13855" fmla="*/ 6288435 h 6839191"/>
              <a:gd name="connsiteX13856" fmla="*/ 9421825 w 12192439"/>
              <a:gd name="connsiteY13856" fmla="*/ 6287513 h 6839191"/>
              <a:gd name="connsiteX13857" fmla="*/ 9463950 w 12192439"/>
              <a:gd name="connsiteY13857" fmla="*/ 6281743 h 6839191"/>
              <a:gd name="connsiteX13858" fmla="*/ 9495302 w 12192439"/>
              <a:gd name="connsiteY13858" fmla="*/ 6277333 h 6839191"/>
              <a:gd name="connsiteX13859" fmla="*/ 9513336 w 12192439"/>
              <a:gd name="connsiteY13859" fmla="*/ 6279659 h 6839191"/>
              <a:gd name="connsiteX13860" fmla="*/ 9482006 w 12192439"/>
              <a:gd name="connsiteY13860" fmla="*/ 6283388 h 6839191"/>
              <a:gd name="connsiteX13861" fmla="*/ 9463950 w 12192439"/>
              <a:gd name="connsiteY13861" fmla="*/ 6281743 h 6839191"/>
              <a:gd name="connsiteX13862" fmla="*/ 9528124 w 12192439"/>
              <a:gd name="connsiteY13862" fmla="*/ 6281480 h 6839191"/>
              <a:gd name="connsiteX13863" fmla="*/ 9544820 w 12192439"/>
              <a:gd name="connsiteY13863" fmla="*/ 6283454 h 6839191"/>
              <a:gd name="connsiteX13864" fmla="*/ 9516451 w 12192439"/>
              <a:gd name="connsiteY13864" fmla="*/ 6286241 h 6839191"/>
              <a:gd name="connsiteX13865" fmla="*/ 9499799 w 12192439"/>
              <a:gd name="connsiteY13865" fmla="*/ 6284903 h 6839191"/>
              <a:gd name="connsiteX13866" fmla="*/ 9528124 w 12192439"/>
              <a:gd name="connsiteY13866" fmla="*/ 6281480 h 6839191"/>
              <a:gd name="connsiteX13867" fmla="*/ 9539270 w 12192439"/>
              <a:gd name="connsiteY13867" fmla="*/ 6280097 h 6839191"/>
              <a:gd name="connsiteX13868" fmla="*/ 9572355 w 12192439"/>
              <a:gd name="connsiteY13868" fmla="*/ 6275929 h 6839191"/>
              <a:gd name="connsiteX13869" fmla="*/ 9590696 w 12192439"/>
              <a:gd name="connsiteY13869" fmla="*/ 6278737 h 6839191"/>
              <a:gd name="connsiteX13870" fmla="*/ 9557676 w 12192439"/>
              <a:gd name="connsiteY13870" fmla="*/ 6282160 h 6839191"/>
              <a:gd name="connsiteX13871" fmla="*/ 9539270 w 12192439"/>
              <a:gd name="connsiteY13871" fmla="*/ 6280097 h 6839191"/>
              <a:gd name="connsiteX13872" fmla="*/ 9604606 w 12192439"/>
              <a:gd name="connsiteY13872" fmla="*/ 6280756 h 6839191"/>
              <a:gd name="connsiteX13873" fmla="*/ 9621807 w 12192439"/>
              <a:gd name="connsiteY13873" fmla="*/ 6283191 h 6839191"/>
              <a:gd name="connsiteX13874" fmla="*/ 9591552 w 12192439"/>
              <a:gd name="connsiteY13874" fmla="*/ 6285648 h 6839191"/>
              <a:gd name="connsiteX13875" fmla="*/ 9574592 w 12192439"/>
              <a:gd name="connsiteY13875" fmla="*/ 6283959 h 6839191"/>
              <a:gd name="connsiteX13876" fmla="*/ 9604606 w 12192439"/>
              <a:gd name="connsiteY13876" fmla="*/ 6280756 h 6839191"/>
              <a:gd name="connsiteX13877" fmla="*/ 9615927 w 12192439"/>
              <a:gd name="connsiteY13877" fmla="*/ 6279549 h 6839191"/>
              <a:gd name="connsiteX13878" fmla="*/ 9649101 w 12192439"/>
              <a:gd name="connsiteY13878" fmla="*/ 6275885 h 6839191"/>
              <a:gd name="connsiteX13879" fmla="*/ 9667750 w 12192439"/>
              <a:gd name="connsiteY13879" fmla="*/ 6279242 h 6839191"/>
              <a:gd name="connsiteX13880" fmla="*/ 9634620 w 12192439"/>
              <a:gd name="connsiteY13880" fmla="*/ 6282116 h 6839191"/>
              <a:gd name="connsiteX13881" fmla="*/ 9615927 w 12192439"/>
              <a:gd name="connsiteY13881" fmla="*/ 6279549 h 6839191"/>
              <a:gd name="connsiteX13882" fmla="*/ 9680650 w 12192439"/>
              <a:gd name="connsiteY13882" fmla="*/ 6281458 h 6839191"/>
              <a:gd name="connsiteX13883" fmla="*/ 9698267 w 12192439"/>
              <a:gd name="connsiteY13883" fmla="*/ 6284419 h 6839191"/>
              <a:gd name="connsiteX13884" fmla="*/ 9667836 w 12192439"/>
              <a:gd name="connsiteY13884" fmla="*/ 6286350 h 6839191"/>
              <a:gd name="connsiteX13885" fmla="*/ 9650328 w 12192439"/>
              <a:gd name="connsiteY13885" fmla="*/ 6284156 h 6839191"/>
              <a:gd name="connsiteX13886" fmla="*/ 9680650 w 12192439"/>
              <a:gd name="connsiteY13886" fmla="*/ 6281458 h 6839191"/>
              <a:gd name="connsiteX13887" fmla="*/ 9691181 w 12192439"/>
              <a:gd name="connsiteY13887" fmla="*/ 6280515 h 6839191"/>
              <a:gd name="connsiteX13888" fmla="*/ 9724486 w 12192439"/>
              <a:gd name="connsiteY13888" fmla="*/ 6277421 h 6839191"/>
              <a:gd name="connsiteX13889" fmla="*/ 9743332 w 12192439"/>
              <a:gd name="connsiteY13889" fmla="*/ 6281348 h 6839191"/>
              <a:gd name="connsiteX13890" fmla="*/ 9710159 w 12192439"/>
              <a:gd name="connsiteY13890" fmla="*/ 6283630 h 6839191"/>
              <a:gd name="connsiteX13891" fmla="*/ 9691181 w 12192439"/>
              <a:gd name="connsiteY13891" fmla="*/ 6280515 h 6839191"/>
              <a:gd name="connsiteX13892" fmla="*/ 9755355 w 12192439"/>
              <a:gd name="connsiteY13892" fmla="*/ 6283784 h 6839191"/>
              <a:gd name="connsiteX13893" fmla="*/ 9773214 w 12192439"/>
              <a:gd name="connsiteY13893" fmla="*/ 6287294 h 6839191"/>
              <a:gd name="connsiteX13894" fmla="*/ 9742630 w 12192439"/>
              <a:gd name="connsiteY13894" fmla="*/ 6288654 h 6839191"/>
              <a:gd name="connsiteX13895" fmla="*/ 9724749 w 12192439"/>
              <a:gd name="connsiteY13895" fmla="*/ 6285934 h 6839191"/>
              <a:gd name="connsiteX13896" fmla="*/ 9755355 w 12192439"/>
              <a:gd name="connsiteY13896" fmla="*/ 6283784 h 6839191"/>
              <a:gd name="connsiteX13897" fmla="*/ 9765075 w 12192439"/>
              <a:gd name="connsiteY13897" fmla="*/ 6283059 h 6839191"/>
              <a:gd name="connsiteX13898" fmla="*/ 9798116 w 12192439"/>
              <a:gd name="connsiteY13898" fmla="*/ 6280602 h 6839191"/>
              <a:gd name="connsiteX13899" fmla="*/ 9817072 w 12192439"/>
              <a:gd name="connsiteY13899" fmla="*/ 6285144 h 6839191"/>
              <a:gd name="connsiteX13900" fmla="*/ 9784294 w 12192439"/>
              <a:gd name="connsiteY13900" fmla="*/ 6286767 h 6839191"/>
              <a:gd name="connsiteX13901" fmla="*/ 9765075 w 12192439"/>
              <a:gd name="connsiteY13901" fmla="*/ 6283059 h 6839191"/>
              <a:gd name="connsiteX13902" fmla="*/ 9828261 w 12192439"/>
              <a:gd name="connsiteY13902" fmla="*/ 6287754 h 6839191"/>
              <a:gd name="connsiteX13903" fmla="*/ 9846604 w 12192439"/>
              <a:gd name="connsiteY13903" fmla="*/ 6291923 h 6839191"/>
              <a:gd name="connsiteX13904" fmla="*/ 9816282 w 12192439"/>
              <a:gd name="connsiteY13904" fmla="*/ 6292669 h 6839191"/>
              <a:gd name="connsiteX13905" fmla="*/ 9797787 w 12192439"/>
              <a:gd name="connsiteY13905" fmla="*/ 6289291 h 6839191"/>
              <a:gd name="connsiteX13906" fmla="*/ 9828261 w 12192439"/>
              <a:gd name="connsiteY13906" fmla="*/ 6287754 h 6839191"/>
              <a:gd name="connsiteX13907" fmla="*/ 9837586 w 12192439"/>
              <a:gd name="connsiteY13907" fmla="*/ 6287250 h 6839191"/>
              <a:gd name="connsiteX13908" fmla="*/ 9870496 w 12192439"/>
              <a:gd name="connsiteY13908" fmla="*/ 6285451 h 6839191"/>
              <a:gd name="connsiteX13909" fmla="*/ 9889671 w 12192439"/>
              <a:gd name="connsiteY13909" fmla="*/ 6290694 h 6839191"/>
              <a:gd name="connsiteX13910" fmla="*/ 9857047 w 12192439"/>
              <a:gd name="connsiteY13910" fmla="*/ 6291638 h 6839191"/>
              <a:gd name="connsiteX13911" fmla="*/ 9837586 w 12192439"/>
              <a:gd name="connsiteY13911" fmla="*/ 6287250 h 6839191"/>
              <a:gd name="connsiteX13912" fmla="*/ 9899961 w 12192439"/>
              <a:gd name="connsiteY13912" fmla="*/ 6293437 h 6839191"/>
              <a:gd name="connsiteX13913" fmla="*/ 9918610 w 12192439"/>
              <a:gd name="connsiteY13913" fmla="*/ 6298308 h 6839191"/>
              <a:gd name="connsiteX13914" fmla="*/ 9888355 w 12192439"/>
              <a:gd name="connsiteY13914" fmla="*/ 6298395 h 6839191"/>
              <a:gd name="connsiteX13915" fmla="*/ 9869486 w 12192439"/>
              <a:gd name="connsiteY13915" fmla="*/ 6294358 h 6839191"/>
              <a:gd name="connsiteX13916" fmla="*/ 9899961 w 12192439"/>
              <a:gd name="connsiteY13916" fmla="*/ 6293437 h 6839191"/>
              <a:gd name="connsiteX13917" fmla="*/ 9909045 w 12192439"/>
              <a:gd name="connsiteY13917" fmla="*/ 6293152 h 6839191"/>
              <a:gd name="connsiteX13918" fmla="*/ 9941230 w 12192439"/>
              <a:gd name="connsiteY13918" fmla="*/ 6292077 h 6839191"/>
              <a:gd name="connsiteX13919" fmla="*/ 9960405 w 12192439"/>
              <a:gd name="connsiteY13919" fmla="*/ 6298045 h 6839191"/>
              <a:gd name="connsiteX13920" fmla="*/ 9928768 w 12192439"/>
              <a:gd name="connsiteY13920" fmla="*/ 6298264 h 6839191"/>
              <a:gd name="connsiteX13921" fmla="*/ 9909045 w 12192439"/>
              <a:gd name="connsiteY13921" fmla="*/ 6293152 h 6839191"/>
              <a:gd name="connsiteX13922" fmla="*/ 9947549 w 12192439"/>
              <a:gd name="connsiteY13922" fmla="*/ 6291857 h 6839191"/>
              <a:gd name="connsiteX13923" fmla="*/ 9982784 w 12192439"/>
              <a:gd name="connsiteY13923" fmla="*/ 6290585 h 6839191"/>
              <a:gd name="connsiteX13924" fmla="*/ 10002047 w 12192439"/>
              <a:gd name="connsiteY13924" fmla="*/ 6297605 h 6839191"/>
              <a:gd name="connsiteX13925" fmla="*/ 9967426 w 12192439"/>
              <a:gd name="connsiteY13925" fmla="*/ 6297979 h 6839191"/>
              <a:gd name="connsiteX13926" fmla="*/ 9947549 w 12192439"/>
              <a:gd name="connsiteY13926" fmla="*/ 6291857 h 6839191"/>
              <a:gd name="connsiteX13927" fmla="*/ 10009902 w 12192439"/>
              <a:gd name="connsiteY13927" fmla="*/ 6300436 h 6839191"/>
              <a:gd name="connsiteX13928" fmla="*/ 10028595 w 12192439"/>
              <a:gd name="connsiteY13928" fmla="*/ 6307018 h 6839191"/>
              <a:gd name="connsiteX13929" fmla="*/ 9995773 w 12192439"/>
              <a:gd name="connsiteY13929" fmla="*/ 6306403 h 6839191"/>
              <a:gd name="connsiteX13930" fmla="*/ 9976772 w 12192439"/>
              <a:gd name="connsiteY13930" fmla="*/ 6300787 h 6839191"/>
              <a:gd name="connsiteX13931" fmla="*/ 10009902 w 12192439"/>
              <a:gd name="connsiteY13931" fmla="*/ 6300436 h 6839191"/>
              <a:gd name="connsiteX13932" fmla="*/ 10008367 w 12192439"/>
              <a:gd name="connsiteY13932" fmla="*/ 6297540 h 6839191"/>
              <a:gd name="connsiteX13933" fmla="*/ 9988598 w 12192439"/>
              <a:gd name="connsiteY13933" fmla="*/ 6290366 h 6839191"/>
              <a:gd name="connsiteX13934" fmla="*/ 10025326 w 12192439"/>
              <a:gd name="connsiteY13934" fmla="*/ 6288961 h 6839191"/>
              <a:gd name="connsiteX13935" fmla="*/ 10044413 w 12192439"/>
              <a:gd name="connsiteY13935" fmla="*/ 6297057 h 6839191"/>
              <a:gd name="connsiteX13936" fmla="*/ 10008367 w 12192439"/>
              <a:gd name="connsiteY13936" fmla="*/ 6297540 h 6839191"/>
              <a:gd name="connsiteX13937" fmla="*/ 9981028 w 12192439"/>
              <a:gd name="connsiteY13937" fmla="*/ 6287557 h 6839191"/>
              <a:gd name="connsiteX13938" fmla="*/ 9961261 w 12192439"/>
              <a:gd name="connsiteY13938" fmla="*/ 6280119 h 6839191"/>
              <a:gd name="connsiteX13939" fmla="*/ 9999700 w 12192439"/>
              <a:gd name="connsiteY13939" fmla="*/ 6277750 h 6839191"/>
              <a:gd name="connsiteX13940" fmla="*/ 10018765 w 12192439"/>
              <a:gd name="connsiteY13940" fmla="*/ 6286131 h 6839191"/>
              <a:gd name="connsiteX13941" fmla="*/ 9981028 w 12192439"/>
              <a:gd name="connsiteY13941" fmla="*/ 6287557 h 6839191"/>
              <a:gd name="connsiteX13942" fmla="*/ 9954131 w 12192439"/>
              <a:gd name="connsiteY13942" fmla="*/ 6277377 h 6839191"/>
              <a:gd name="connsiteX13943" fmla="*/ 9934429 w 12192439"/>
              <a:gd name="connsiteY13943" fmla="*/ 6269654 h 6839191"/>
              <a:gd name="connsiteX13944" fmla="*/ 9974425 w 12192439"/>
              <a:gd name="connsiteY13944" fmla="*/ 6266298 h 6839191"/>
              <a:gd name="connsiteX13945" fmla="*/ 9993447 w 12192439"/>
              <a:gd name="connsiteY13945" fmla="*/ 6274964 h 6839191"/>
              <a:gd name="connsiteX13946" fmla="*/ 9954131 w 12192439"/>
              <a:gd name="connsiteY13946" fmla="*/ 6277377 h 6839191"/>
              <a:gd name="connsiteX13947" fmla="*/ 9927671 w 12192439"/>
              <a:gd name="connsiteY13947" fmla="*/ 6266955 h 6839191"/>
              <a:gd name="connsiteX13948" fmla="*/ 9908035 w 12192439"/>
              <a:gd name="connsiteY13948" fmla="*/ 6258969 h 6839191"/>
              <a:gd name="connsiteX13949" fmla="*/ 9949546 w 12192439"/>
              <a:gd name="connsiteY13949" fmla="*/ 6254603 h 6839191"/>
              <a:gd name="connsiteX13950" fmla="*/ 9968479 w 12192439"/>
              <a:gd name="connsiteY13950" fmla="*/ 6263533 h 6839191"/>
              <a:gd name="connsiteX13951" fmla="*/ 9927671 w 12192439"/>
              <a:gd name="connsiteY13951" fmla="*/ 6266955 h 6839191"/>
              <a:gd name="connsiteX13952" fmla="*/ 9901563 w 12192439"/>
              <a:gd name="connsiteY13952" fmla="*/ 6256271 h 6839191"/>
              <a:gd name="connsiteX13953" fmla="*/ 9882080 w 12192439"/>
              <a:gd name="connsiteY13953" fmla="*/ 6248021 h 6839191"/>
              <a:gd name="connsiteX13954" fmla="*/ 9925016 w 12192439"/>
              <a:gd name="connsiteY13954" fmla="*/ 6242668 h 6839191"/>
              <a:gd name="connsiteX13955" fmla="*/ 9943775 w 12192439"/>
              <a:gd name="connsiteY13955" fmla="*/ 6251839 h 6839191"/>
              <a:gd name="connsiteX13956" fmla="*/ 9901563 w 12192439"/>
              <a:gd name="connsiteY13956" fmla="*/ 6256271 h 6839191"/>
              <a:gd name="connsiteX13957" fmla="*/ 9875827 w 12192439"/>
              <a:gd name="connsiteY13957" fmla="*/ 6245323 h 6839191"/>
              <a:gd name="connsiteX13958" fmla="*/ 9856542 w 12192439"/>
              <a:gd name="connsiteY13958" fmla="*/ 6236832 h 6839191"/>
              <a:gd name="connsiteX13959" fmla="*/ 9889473 w 12192439"/>
              <a:gd name="connsiteY13959" fmla="*/ 6232115 h 6839191"/>
              <a:gd name="connsiteX13960" fmla="*/ 9900882 w 12192439"/>
              <a:gd name="connsiteY13960" fmla="*/ 6230491 h 6839191"/>
              <a:gd name="connsiteX13961" fmla="*/ 9919422 w 12192439"/>
              <a:gd name="connsiteY13961" fmla="*/ 6239882 h 6839191"/>
              <a:gd name="connsiteX13962" fmla="*/ 9875827 w 12192439"/>
              <a:gd name="connsiteY13962" fmla="*/ 6245323 h 6839191"/>
              <a:gd name="connsiteX13963" fmla="*/ 9888947 w 12192439"/>
              <a:gd name="connsiteY13963" fmla="*/ 6228604 h 6839191"/>
              <a:gd name="connsiteX13964" fmla="*/ 9850486 w 12192439"/>
              <a:gd name="connsiteY13964" fmla="*/ 6234111 h 6839191"/>
              <a:gd name="connsiteX13965" fmla="*/ 9831420 w 12192439"/>
              <a:gd name="connsiteY13965" fmla="*/ 6225379 h 6839191"/>
              <a:gd name="connsiteX13966" fmla="*/ 9848468 w 12192439"/>
              <a:gd name="connsiteY13966" fmla="*/ 6222637 h 6839191"/>
              <a:gd name="connsiteX13967" fmla="*/ 9877121 w 12192439"/>
              <a:gd name="connsiteY13967" fmla="*/ 6218030 h 6839191"/>
              <a:gd name="connsiteX13968" fmla="*/ 9895420 w 12192439"/>
              <a:gd name="connsiteY13968" fmla="*/ 6227661 h 6839191"/>
              <a:gd name="connsiteX13969" fmla="*/ 9888947 w 12192439"/>
              <a:gd name="connsiteY13969" fmla="*/ 6228604 h 6839191"/>
              <a:gd name="connsiteX13970" fmla="*/ 9847898 w 12192439"/>
              <a:gd name="connsiteY13970" fmla="*/ 6219039 h 6839191"/>
              <a:gd name="connsiteX13971" fmla="*/ 9825541 w 12192439"/>
              <a:gd name="connsiteY13971" fmla="*/ 6222637 h 6839191"/>
              <a:gd name="connsiteX13972" fmla="*/ 9806717 w 12192439"/>
              <a:gd name="connsiteY13972" fmla="*/ 6213663 h 6839191"/>
              <a:gd name="connsiteX13973" fmla="*/ 9808362 w 12192439"/>
              <a:gd name="connsiteY13973" fmla="*/ 6213378 h 6839191"/>
              <a:gd name="connsiteX13974" fmla="*/ 9853756 w 12192439"/>
              <a:gd name="connsiteY13974" fmla="*/ 6205326 h 6839191"/>
              <a:gd name="connsiteX13975" fmla="*/ 9871791 w 12192439"/>
              <a:gd name="connsiteY13975" fmla="*/ 6215199 h 6839191"/>
              <a:gd name="connsiteX13976" fmla="*/ 9847898 w 12192439"/>
              <a:gd name="connsiteY13976" fmla="*/ 6219039 h 6839191"/>
              <a:gd name="connsiteX13977" fmla="*/ 9807703 w 12192439"/>
              <a:gd name="connsiteY13977" fmla="*/ 6209671 h 6839191"/>
              <a:gd name="connsiteX13978" fmla="*/ 9800991 w 12192439"/>
              <a:gd name="connsiteY13978" fmla="*/ 6210877 h 6839191"/>
              <a:gd name="connsiteX13979" fmla="*/ 9782451 w 12192439"/>
              <a:gd name="connsiteY13979" fmla="*/ 6201684 h 6839191"/>
              <a:gd name="connsiteX13980" fmla="*/ 9830763 w 12192439"/>
              <a:gd name="connsiteY13980" fmla="*/ 6192338 h 6839191"/>
              <a:gd name="connsiteX13981" fmla="*/ 9848534 w 12192439"/>
              <a:gd name="connsiteY13981" fmla="*/ 6202430 h 6839191"/>
              <a:gd name="connsiteX13982" fmla="*/ 9807703 w 12192439"/>
              <a:gd name="connsiteY13982" fmla="*/ 6209671 h 6839191"/>
              <a:gd name="connsiteX13983" fmla="*/ 9776834 w 12192439"/>
              <a:gd name="connsiteY13983" fmla="*/ 6198854 h 6839191"/>
              <a:gd name="connsiteX13984" fmla="*/ 9758558 w 12192439"/>
              <a:gd name="connsiteY13984" fmla="*/ 6189398 h 6839191"/>
              <a:gd name="connsiteX13985" fmla="*/ 9808121 w 12192439"/>
              <a:gd name="connsiteY13985" fmla="*/ 6179043 h 6839191"/>
              <a:gd name="connsiteX13986" fmla="*/ 9825673 w 12192439"/>
              <a:gd name="connsiteY13986" fmla="*/ 6189398 h 6839191"/>
              <a:gd name="connsiteX13987" fmla="*/ 9776834 w 12192439"/>
              <a:gd name="connsiteY13987" fmla="*/ 6198854 h 6839191"/>
              <a:gd name="connsiteX13988" fmla="*/ 9753073 w 12192439"/>
              <a:gd name="connsiteY13988" fmla="*/ 6186524 h 6839191"/>
              <a:gd name="connsiteX13989" fmla="*/ 9735083 w 12192439"/>
              <a:gd name="connsiteY13989" fmla="*/ 6176849 h 6839191"/>
              <a:gd name="connsiteX13990" fmla="*/ 9785918 w 12192439"/>
              <a:gd name="connsiteY13990" fmla="*/ 6165505 h 6839191"/>
              <a:gd name="connsiteX13991" fmla="*/ 9803141 w 12192439"/>
              <a:gd name="connsiteY13991" fmla="*/ 6176058 h 6839191"/>
              <a:gd name="connsiteX13992" fmla="*/ 9753073 w 12192439"/>
              <a:gd name="connsiteY13992" fmla="*/ 6186524 h 6839191"/>
              <a:gd name="connsiteX13993" fmla="*/ 9729707 w 12192439"/>
              <a:gd name="connsiteY13993" fmla="*/ 6173908 h 6839191"/>
              <a:gd name="connsiteX13994" fmla="*/ 9712046 w 12192439"/>
              <a:gd name="connsiteY13994" fmla="*/ 6164014 h 6839191"/>
              <a:gd name="connsiteX13995" fmla="*/ 9764131 w 12192439"/>
              <a:gd name="connsiteY13995" fmla="*/ 6151683 h 6839191"/>
              <a:gd name="connsiteX13996" fmla="*/ 9781025 w 12192439"/>
              <a:gd name="connsiteY13996" fmla="*/ 6162456 h 6839191"/>
              <a:gd name="connsiteX13997" fmla="*/ 9729707 w 12192439"/>
              <a:gd name="connsiteY13997" fmla="*/ 6173908 h 6839191"/>
              <a:gd name="connsiteX13998" fmla="*/ 9706780 w 12192439"/>
              <a:gd name="connsiteY13998" fmla="*/ 6161029 h 6839191"/>
              <a:gd name="connsiteX13999" fmla="*/ 9689404 w 12192439"/>
              <a:gd name="connsiteY13999" fmla="*/ 6150893 h 6839191"/>
              <a:gd name="connsiteX14000" fmla="*/ 9742718 w 12192439"/>
              <a:gd name="connsiteY14000" fmla="*/ 6137576 h 6839191"/>
              <a:gd name="connsiteX14001" fmla="*/ 9759326 w 12192439"/>
              <a:gd name="connsiteY14001" fmla="*/ 6148568 h 6839191"/>
              <a:gd name="connsiteX14002" fmla="*/ 9706780 w 12192439"/>
              <a:gd name="connsiteY14002" fmla="*/ 6161029 h 6839191"/>
              <a:gd name="connsiteX14003" fmla="*/ 9684249 w 12192439"/>
              <a:gd name="connsiteY14003" fmla="*/ 6147822 h 6839191"/>
              <a:gd name="connsiteX14004" fmla="*/ 9667025 w 12192439"/>
              <a:gd name="connsiteY14004" fmla="*/ 6137379 h 6839191"/>
              <a:gd name="connsiteX14005" fmla="*/ 9721677 w 12192439"/>
              <a:gd name="connsiteY14005" fmla="*/ 6123140 h 6839191"/>
              <a:gd name="connsiteX14006" fmla="*/ 9738001 w 12192439"/>
              <a:gd name="connsiteY14006" fmla="*/ 6134395 h 6839191"/>
              <a:gd name="connsiteX14007" fmla="*/ 9684249 w 12192439"/>
              <a:gd name="connsiteY14007" fmla="*/ 6147822 h 6839191"/>
              <a:gd name="connsiteX14008" fmla="*/ 9661957 w 12192439"/>
              <a:gd name="connsiteY14008" fmla="*/ 6134241 h 6839191"/>
              <a:gd name="connsiteX14009" fmla="*/ 9645239 w 12192439"/>
              <a:gd name="connsiteY14009" fmla="*/ 6123688 h 6839191"/>
              <a:gd name="connsiteX14010" fmla="*/ 9701098 w 12192439"/>
              <a:gd name="connsiteY14010" fmla="*/ 6108484 h 6839191"/>
              <a:gd name="connsiteX14011" fmla="*/ 9717027 w 12192439"/>
              <a:gd name="connsiteY14011" fmla="*/ 6119892 h 6839191"/>
              <a:gd name="connsiteX14012" fmla="*/ 9661957 w 12192439"/>
              <a:gd name="connsiteY14012" fmla="*/ 6134241 h 6839191"/>
              <a:gd name="connsiteX14013" fmla="*/ 9640258 w 12192439"/>
              <a:gd name="connsiteY14013" fmla="*/ 6120463 h 6839191"/>
              <a:gd name="connsiteX14014" fmla="*/ 9623891 w 12192439"/>
              <a:gd name="connsiteY14014" fmla="*/ 6109690 h 6839191"/>
              <a:gd name="connsiteX14015" fmla="*/ 9680914 w 12192439"/>
              <a:gd name="connsiteY14015" fmla="*/ 6093499 h 6839191"/>
              <a:gd name="connsiteX14016" fmla="*/ 9696513 w 12192439"/>
              <a:gd name="connsiteY14016" fmla="*/ 6105127 h 6839191"/>
              <a:gd name="connsiteX14017" fmla="*/ 9640258 w 12192439"/>
              <a:gd name="connsiteY14017" fmla="*/ 6120463 h 6839191"/>
              <a:gd name="connsiteX14018" fmla="*/ 9618977 w 12192439"/>
              <a:gd name="connsiteY14018" fmla="*/ 6106399 h 6839191"/>
              <a:gd name="connsiteX14019" fmla="*/ 9602961 w 12192439"/>
              <a:gd name="connsiteY14019" fmla="*/ 6095407 h 6839191"/>
              <a:gd name="connsiteX14020" fmla="*/ 9657722 w 12192439"/>
              <a:gd name="connsiteY14020" fmla="*/ 6079238 h 6839191"/>
              <a:gd name="connsiteX14021" fmla="*/ 9661124 w 12192439"/>
              <a:gd name="connsiteY14021" fmla="*/ 6078228 h 6839191"/>
              <a:gd name="connsiteX14022" fmla="*/ 9676415 w 12192439"/>
              <a:gd name="connsiteY14022" fmla="*/ 6090076 h 6839191"/>
              <a:gd name="connsiteX14023" fmla="*/ 9618977 w 12192439"/>
              <a:gd name="connsiteY14023" fmla="*/ 6106399 h 6839191"/>
              <a:gd name="connsiteX14024" fmla="*/ 9656406 w 12192439"/>
              <a:gd name="connsiteY14024" fmla="*/ 6074806 h 6839191"/>
              <a:gd name="connsiteX14025" fmla="*/ 9598134 w 12192439"/>
              <a:gd name="connsiteY14025" fmla="*/ 6092029 h 6839191"/>
              <a:gd name="connsiteX14026" fmla="*/ 9582447 w 12192439"/>
              <a:gd name="connsiteY14026" fmla="*/ 6080796 h 6839191"/>
              <a:gd name="connsiteX14027" fmla="*/ 9629728 w 12192439"/>
              <a:gd name="connsiteY14027" fmla="*/ 6066337 h 6839191"/>
              <a:gd name="connsiteX14028" fmla="*/ 9641728 w 12192439"/>
              <a:gd name="connsiteY14028" fmla="*/ 6062629 h 6839191"/>
              <a:gd name="connsiteX14029" fmla="*/ 9656713 w 12192439"/>
              <a:gd name="connsiteY14029" fmla="*/ 6074718 h 6839191"/>
              <a:gd name="connsiteX14030" fmla="*/ 9656406 w 12192439"/>
              <a:gd name="connsiteY14030" fmla="*/ 6074806 h 6839191"/>
              <a:gd name="connsiteX14031" fmla="*/ 9628345 w 12192439"/>
              <a:gd name="connsiteY14031" fmla="*/ 6061817 h 6839191"/>
              <a:gd name="connsiteX14032" fmla="*/ 9577686 w 12192439"/>
              <a:gd name="connsiteY14032" fmla="*/ 6077329 h 6839191"/>
              <a:gd name="connsiteX14033" fmla="*/ 9562328 w 12192439"/>
              <a:gd name="connsiteY14033" fmla="*/ 6065876 h 6839191"/>
              <a:gd name="connsiteX14034" fmla="*/ 9601754 w 12192439"/>
              <a:gd name="connsiteY14034" fmla="*/ 6053415 h 6839191"/>
              <a:gd name="connsiteX14035" fmla="*/ 9622706 w 12192439"/>
              <a:gd name="connsiteY14035" fmla="*/ 6046745 h 6839191"/>
              <a:gd name="connsiteX14036" fmla="*/ 9637363 w 12192439"/>
              <a:gd name="connsiteY14036" fmla="*/ 6059053 h 6839191"/>
              <a:gd name="connsiteX14037" fmla="*/ 9628345 w 12192439"/>
              <a:gd name="connsiteY14037" fmla="*/ 6061817 h 6839191"/>
              <a:gd name="connsiteX14038" fmla="*/ 9600306 w 12192439"/>
              <a:gd name="connsiteY14038" fmla="*/ 6048829 h 6839191"/>
              <a:gd name="connsiteX14039" fmla="*/ 9557655 w 12192439"/>
              <a:gd name="connsiteY14039" fmla="*/ 6062322 h 6839191"/>
              <a:gd name="connsiteX14040" fmla="*/ 9551270 w 12192439"/>
              <a:gd name="connsiteY14040" fmla="*/ 6057429 h 6839191"/>
              <a:gd name="connsiteX14041" fmla="*/ 9542517 w 12192439"/>
              <a:gd name="connsiteY14041" fmla="*/ 6050694 h 6839191"/>
              <a:gd name="connsiteX14042" fmla="*/ 9573758 w 12192439"/>
              <a:gd name="connsiteY14042" fmla="*/ 6040514 h 6839191"/>
              <a:gd name="connsiteX14043" fmla="*/ 9603882 w 12192439"/>
              <a:gd name="connsiteY14043" fmla="*/ 6030619 h 6839191"/>
              <a:gd name="connsiteX14044" fmla="*/ 9616937 w 12192439"/>
              <a:gd name="connsiteY14044" fmla="*/ 6041808 h 6839191"/>
              <a:gd name="connsiteX14045" fmla="*/ 9618406 w 12192439"/>
              <a:gd name="connsiteY14045" fmla="*/ 6043059 h 6839191"/>
              <a:gd name="connsiteX14046" fmla="*/ 9600306 w 12192439"/>
              <a:gd name="connsiteY14046" fmla="*/ 6048829 h 6839191"/>
              <a:gd name="connsiteX14047" fmla="*/ 9572245 w 12192439"/>
              <a:gd name="connsiteY14047" fmla="*/ 6035841 h 6839191"/>
              <a:gd name="connsiteX14048" fmla="*/ 9537756 w 12192439"/>
              <a:gd name="connsiteY14048" fmla="*/ 6047096 h 6839191"/>
              <a:gd name="connsiteX14049" fmla="*/ 9524789 w 12192439"/>
              <a:gd name="connsiteY14049" fmla="*/ 6037311 h 6839191"/>
              <a:gd name="connsiteX14050" fmla="*/ 9522331 w 12192439"/>
              <a:gd name="connsiteY14050" fmla="*/ 6035467 h 6839191"/>
              <a:gd name="connsiteX14051" fmla="*/ 9545764 w 12192439"/>
              <a:gd name="connsiteY14051" fmla="*/ 6027591 h 6839191"/>
              <a:gd name="connsiteX14052" fmla="*/ 9584816 w 12192439"/>
              <a:gd name="connsiteY14052" fmla="*/ 6014427 h 6839191"/>
              <a:gd name="connsiteX14053" fmla="*/ 9595523 w 12192439"/>
              <a:gd name="connsiteY14053" fmla="*/ 6023532 h 6839191"/>
              <a:gd name="connsiteX14054" fmla="*/ 9599494 w 12192439"/>
              <a:gd name="connsiteY14054" fmla="*/ 6026911 h 6839191"/>
              <a:gd name="connsiteX14055" fmla="*/ 9572245 w 12192439"/>
              <a:gd name="connsiteY14055" fmla="*/ 6035841 h 6839191"/>
              <a:gd name="connsiteX14056" fmla="*/ 9544183 w 12192439"/>
              <a:gd name="connsiteY14056" fmla="*/ 6022852 h 6839191"/>
              <a:gd name="connsiteX14057" fmla="*/ 9517483 w 12192439"/>
              <a:gd name="connsiteY14057" fmla="*/ 6031826 h 6839191"/>
              <a:gd name="connsiteX14058" fmla="*/ 9502060 w 12192439"/>
              <a:gd name="connsiteY14058" fmla="*/ 6020110 h 6839191"/>
              <a:gd name="connsiteX14059" fmla="*/ 9517790 w 12192439"/>
              <a:gd name="connsiteY14059" fmla="*/ 6014690 h 6839191"/>
              <a:gd name="connsiteX14060" fmla="*/ 9565794 w 12192439"/>
              <a:gd name="connsiteY14060" fmla="*/ 5998060 h 6839191"/>
              <a:gd name="connsiteX14061" fmla="*/ 9580363 w 12192439"/>
              <a:gd name="connsiteY14061" fmla="*/ 6010654 h 6839191"/>
              <a:gd name="connsiteX14062" fmla="*/ 9544183 w 12192439"/>
              <a:gd name="connsiteY14062" fmla="*/ 6022852 h 6839191"/>
              <a:gd name="connsiteX14063" fmla="*/ 9516122 w 12192439"/>
              <a:gd name="connsiteY14063" fmla="*/ 6009864 h 6839191"/>
              <a:gd name="connsiteX14064" fmla="*/ 9497232 w 12192439"/>
              <a:gd name="connsiteY14064" fmla="*/ 6016402 h 6839191"/>
              <a:gd name="connsiteX14065" fmla="*/ 9482115 w 12192439"/>
              <a:gd name="connsiteY14065" fmla="*/ 6004489 h 6839191"/>
              <a:gd name="connsiteX14066" fmla="*/ 9489794 w 12192439"/>
              <a:gd name="connsiteY14066" fmla="*/ 6001768 h 6839191"/>
              <a:gd name="connsiteX14067" fmla="*/ 9547190 w 12192439"/>
              <a:gd name="connsiteY14067" fmla="*/ 5981430 h 6839191"/>
              <a:gd name="connsiteX14068" fmla="*/ 9561407 w 12192439"/>
              <a:gd name="connsiteY14068" fmla="*/ 5994199 h 6839191"/>
              <a:gd name="connsiteX14069" fmla="*/ 9516122 w 12192439"/>
              <a:gd name="connsiteY14069" fmla="*/ 6009864 h 6839191"/>
              <a:gd name="connsiteX14070" fmla="*/ 9494731 w 12192439"/>
              <a:gd name="connsiteY14070" fmla="*/ 6017258 h 6839191"/>
              <a:gd name="connsiteX14071" fmla="*/ 9431588 w 12192439"/>
              <a:gd name="connsiteY14071" fmla="*/ 6039110 h 6839191"/>
              <a:gd name="connsiteX14072" fmla="*/ 9415638 w 12192439"/>
              <a:gd name="connsiteY14072" fmla="*/ 6028096 h 6839191"/>
              <a:gd name="connsiteX14073" fmla="*/ 9479659 w 12192439"/>
              <a:gd name="connsiteY14073" fmla="*/ 6005366 h 6839191"/>
              <a:gd name="connsiteX14074" fmla="*/ 9494731 w 12192439"/>
              <a:gd name="connsiteY14074" fmla="*/ 6017258 h 6839191"/>
              <a:gd name="connsiteX14075" fmla="*/ 9332486 w 12192439"/>
              <a:gd name="connsiteY14075" fmla="*/ 4479403 h 6839191"/>
              <a:gd name="connsiteX14076" fmla="*/ 9338629 w 12192439"/>
              <a:gd name="connsiteY14076" fmla="*/ 4607202 h 6839191"/>
              <a:gd name="connsiteX14077" fmla="*/ 9296790 w 12192439"/>
              <a:gd name="connsiteY14077" fmla="*/ 5127507 h 6839191"/>
              <a:gd name="connsiteX14078" fmla="*/ 9270089 w 12192439"/>
              <a:gd name="connsiteY14078" fmla="*/ 5339293 h 6839191"/>
              <a:gd name="connsiteX14079" fmla="*/ 9252251 w 12192439"/>
              <a:gd name="connsiteY14079" fmla="*/ 5565427 h 6839191"/>
              <a:gd name="connsiteX14080" fmla="*/ 9251790 w 12192439"/>
              <a:gd name="connsiteY14080" fmla="*/ 5673964 h 6839191"/>
              <a:gd name="connsiteX14081" fmla="*/ 9273401 w 12192439"/>
              <a:gd name="connsiteY14081" fmla="*/ 5853696 h 6839191"/>
              <a:gd name="connsiteX14082" fmla="*/ 9407827 w 12192439"/>
              <a:gd name="connsiteY14082" fmla="*/ 6025375 h 6839191"/>
              <a:gd name="connsiteX14083" fmla="*/ 9344553 w 12192439"/>
              <a:gd name="connsiteY14083" fmla="*/ 6047908 h 6839191"/>
              <a:gd name="connsiteX14084" fmla="*/ 9196217 w 12192439"/>
              <a:gd name="connsiteY14084" fmla="*/ 5871445 h 6839191"/>
              <a:gd name="connsiteX14085" fmla="*/ 9180310 w 12192439"/>
              <a:gd name="connsiteY14085" fmla="*/ 5685900 h 6839191"/>
              <a:gd name="connsiteX14086" fmla="*/ 9185159 w 12192439"/>
              <a:gd name="connsiteY14086" fmla="*/ 5574247 h 6839191"/>
              <a:gd name="connsiteX14087" fmla="*/ 9212671 w 12192439"/>
              <a:gd name="connsiteY14087" fmla="*/ 5342145 h 6839191"/>
              <a:gd name="connsiteX14088" fmla="*/ 9249640 w 12192439"/>
              <a:gd name="connsiteY14088" fmla="*/ 5119368 h 6839191"/>
              <a:gd name="connsiteX14089" fmla="*/ 9314342 w 12192439"/>
              <a:gd name="connsiteY14089" fmla="*/ 4590791 h 6839191"/>
              <a:gd name="connsiteX14090" fmla="*/ 9314495 w 12192439"/>
              <a:gd name="connsiteY14090" fmla="*/ 4459108 h 6839191"/>
              <a:gd name="connsiteX14091" fmla="*/ 9312696 w 12192439"/>
              <a:gd name="connsiteY14091" fmla="*/ 4395022 h 6839191"/>
              <a:gd name="connsiteX14092" fmla="*/ 9326628 w 12192439"/>
              <a:gd name="connsiteY14092" fmla="*/ 4409919 h 6839191"/>
              <a:gd name="connsiteX14093" fmla="*/ 9332486 w 12192439"/>
              <a:gd name="connsiteY14093" fmla="*/ 4479403 h 6839191"/>
              <a:gd name="connsiteX14094" fmla="*/ 9312542 w 12192439"/>
              <a:gd name="connsiteY14094" fmla="*/ 4391731 h 6839191"/>
              <a:gd name="connsiteX14095" fmla="*/ 9311270 w 12192439"/>
              <a:gd name="connsiteY14095" fmla="*/ 4364767 h 6839191"/>
              <a:gd name="connsiteX14096" fmla="*/ 9323424 w 12192439"/>
              <a:gd name="connsiteY14096" fmla="*/ 4380541 h 6839191"/>
              <a:gd name="connsiteX14097" fmla="*/ 9326277 w 12192439"/>
              <a:gd name="connsiteY14097" fmla="*/ 4406387 h 6839191"/>
              <a:gd name="connsiteX14098" fmla="*/ 9312542 w 12192439"/>
              <a:gd name="connsiteY14098" fmla="*/ 4391731 h 6839191"/>
              <a:gd name="connsiteX14099" fmla="*/ 9310042 w 12192439"/>
              <a:gd name="connsiteY14099" fmla="*/ 4389098 h 6839191"/>
              <a:gd name="connsiteX14100" fmla="*/ 9309668 w 12192439"/>
              <a:gd name="connsiteY14100" fmla="*/ 4388703 h 6839191"/>
              <a:gd name="connsiteX14101" fmla="*/ 9295649 w 12192439"/>
              <a:gd name="connsiteY14101" fmla="*/ 4374662 h 6839191"/>
              <a:gd name="connsiteX14102" fmla="*/ 9295868 w 12192439"/>
              <a:gd name="connsiteY14102" fmla="*/ 4345855 h 6839191"/>
              <a:gd name="connsiteX14103" fmla="*/ 9308681 w 12192439"/>
              <a:gd name="connsiteY14103" fmla="*/ 4361498 h 6839191"/>
              <a:gd name="connsiteX14104" fmla="*/ 9310042 w 12192439"/>
              <a:gd name="connsiteY14104" fmla="*/ 4389098 h 6839191"/>
              <a:gd name="connsiteX14105" fmla="*/ 9295890 w 12192439"/>
              <a:gd name="connsiteY14105" fmla="*/ 4342520 h 6839191"/>
              <a:gd name="connsiteX14106" fmla="*/ 9295781 w 12192439"/>
              <a:gd name="connsiteY14106" fmla="*/ 4314129 h 6839191"/>
              <a:gd name="connsiteX14107" fmla="*/ 9306772 w 12192439"/>
              <a:gd name="connsiteY14107" fmla="*/ 4330475 h 6839191"/>
              <a:gd name="connsiteX14108" fmla="*/ 9308484 w 12192439"/>
              <a:gd name="connsiteY14108" fmla="*/ 4357856 h 6839191"/>
              <a:gd name="connsiteX14109" fmla="*/ 9295890 w 12192439"/>
              <a:gd name="connsiteY14109" fmla="*/ 4342520 h 6839191"/>
              <a:gd name="connsiteX14110" fmla="*/ 9293388 w 12192439"/>
              <a:gd name="connsiteY14110" fmla="*/ 4339580 h 6839191"/>
              <a:gd name="connsiteX14111" fmla="*/ 9280137 w 12192439"/>
              <a:gd name="connsiteY14111" fmla="*/ 4324419 h 6839191"/>
              <a:gd name="connsiteX14112" fmla="*/ 9281607 w 12192439"/>
              <a:gd name="connsiteY14112" fmla="*/ 4294186 h 6839191"/>
              <a:gd name="connsiteX14113" fmla="*/ 9293257 w 12192439"/>
              <a:gd name="connsiteY14113" fmla="*/ 4310487 h 6839191"/>
              <a:gd name="connsiteX14114" fmla="*/ 9293388 w 12192439"/>
              <a:gd name="connsiteY14114" fmla="*/ 4339580 h 6839191"/>
              <a:gd name="connsiteX14115" fmla="*/ 9281738 w 12192439"/>
              <a:gd name="connsiteY14115" fmla="*/ 4291136 h 6839191"/>
              <a:gd name="connsiteX14116" fmla="*/ 9282814 w 12192439"/>
              <a:gd name="connsiteY14116" fmla="*/ 4262329 h 6839191"/>
              <a:gd name="connsiteX14117" fmla="*/ 9292731 w 12192439"/>
              <a:gd name="connsiteY14117" fmla="*/ 4279333 h 6839191"/>
              <a:gd name="connsiteX14118" fmla="*/ 9293213 w 12192439"/>
              <a:gd name="connsiteY14118" fmla="*/ 4307065 h 6839191"/>
              <a:gd name="connsiteX14119" fmla="*/ 9281738 w 12192439"/>
              <a:gd name="connsiteY14119" fmla="*/ 4291136 h 6839191"/>
              <a:gd name="connsiteX14120" fmla="*/ 9279282 w 12192439"/>
              <a:gd name="connsiteY14120" fmla="*/ 4287823 h 6839191"/>
              <a:gd name="connsiteX14121" fmla="*/ 9267127 w 12192439"/>
              <a:gd name="connsiteY14121" fmla="*/ 4272005 h 6839191"/>
              <a:gd name="connsiteX14122" fmla="*/ 9269782 w 12192439"/>
              <a:gd name="connsiteY14122" fmla="*/ 4241355 h 6839191"/>
              <a:gd name="connsiteX14123" fmla="*/ 9280335 w 12192439"/>
              <a:gd name="connsiteY14123" fmla="*/ 4258248 h 6839191"/>
              <a:gd name="connsiteX14124" fmla="*/ 9279282 w 12192439"/>
              <a:gd name="connsiteY14124" fmla="*/ 4287823 h 6839191"/>
              <a:gd name="connsiteX14125" fmla="*/ 9270089 w 12192439"/>
              <a:gd name="connsiteY14125" fmla="*/ 4237713 h 6839191"/>
              <a:gd name="connsiteX14126" fmla="*/ 9272392 w 12192439"/>
              <a:gd name="connsiteY14126" fmla="*/ 4207282 h 6839191"/>
              <a:gd name="connsiteX14127" fmla="*/ 9281124 w 12192439"/>
              <a:gd name="connsiteY14127" fmla="*/ 4224680 h 6839191"/>
              <a:gd name="connsiteX14128" fmla="*/ 9280467 w 12192439"/>
              <a:gd name="connsiteY14128" fmla="*/ 4254190 h 6839191"/>
              <a:gd name="connsiteX14129" fmla="*/ 9270089 w 12192439"/>
              <a:gd name="connsiteY14129" fmla="*/ 4237713 h 6839191"/>
              <a:gd name="connsiteX14130" fmla="*/ 9267675 w 12192439"/>
              <a:gd name="connsiteY14130" fmla="*/ 4234005 h 6839191"/>
              <a:gd name="connsiteX14131" fmla="*/ 9256771 w 12192439"/>
              <a:gd name="connsiteY14131" fmla="*/ 4217813 h 6839191"/>
              <a:gd name="connsiteX14132" fmla="*/ 9260721 w 12192439"/>
              <a:gd name="connsiteY14132" fmla="*/ 4185671 h 6839191"/>
              <a:gd name="connsiteX14133" fmla="*/ 9270023 w 12192439"/>
              <a:gd name="connsiteY14133" fmla="*/ 4202784 h 6839191"/>
              <a:gd name="connsiteX14134" fmla="*/ 9267675 w 12192439"/>
              <a:gd name="connsiteY14134" fmla="*/ 4234005 h 6839191"/>
              <a:gd name="connsiteX14135" fmla="*/ 9261071 w 12192439"/>
              <a:gd name="connsiteY14135" fmla="*/ 4182775 h 6839191"/>
              <a:gd name="connsiteX14136" fmla="*/ 9264362 w 12192439"/>
              <a:gd name="connsiteY14136" fmla="*/ 4153354 h 6839191"/>
              <a:gd name="connsiteX14137" fmla="*/ 9272020 w 12192439"/>
              <a:gd name="connsiteY14137" fmla="*/ 4171037 h 6839191"/>
              <a:gd name="connsiteX14138" fmla="*/ 9270242 w 12192439"/>
              <a:gd name="connsiteY14138" fmla="*/ 4199515 h 6839191"/>
              <a:gd name="connsiteX14139" fmla="*/ 9261071 w 12192439"/>
              <a:gd name="connsiteY14139" fmla="*/ 4182775 h 6839191"/>
              <a:gd name="connsiteX14140" fmla="*/ 9258724 w 12192439"/>
              <a:gd name="connsiteY14140" fmla="*/ 4178672 h 6839191"/>
              <a:gd name="connsiteX14141" fmla="*/ 9252361 w 12192439"/>
              <a:gd name="connsiteY14141" fmla="*/ 4167746 h 6839191"/>
              <a:gd name="connsiteX14142" fmla="*/ 9248763 w 12192439"/>
              <a:gd name="connsiteY14142" fmla="*/ 4161845 h 6839191"/>
              <a:gd name="connsiteX14143" fmla="*/ 9253656 w 12192439"/>
              <a:gd name="connsiteY14143" fmla="*/ 4130492 h 6839191"/>
              <a:gd name="connsiteX14144" fmla="*/ 9262103 w 12192439"/>
              <a:gd name="connsiteY14144" fmla="*/ 4148351 h 6839191"/>
              <a:gd name="connsiteX14145" fmla="*/ 9258724 w 12192439"/>
              <a:gd name="connsiteY14145" fmla="*/ 4178672 h 6839191"/>
              <a:gd name="connsiteX14146" fmla="*/ 9255762 w 12192439"/>
              <a:gd name="connsiteY14146" fmla="*/ 4128803 h 6839191"/>
              <a:gd name="connsiteX14147" fmla="*/ 9254336 w 12192439"/>
              <a:gd name="connsiteY14147" fmla="*/ 4125951 h 6839191"/>
              <a:gd name="connsiteX14148" fmla="*/ 9258745 w 12192439"/>
              <a:gd name="connsiteY14148" fmla="*/ 4095630 h 6839191"/>
              <a:gd name="connsiteX14149" fmla="*/ 9265503 w 12192439"/>
              <a:gd name="connsiteY14149" fmla="*/ 4113884 h 6839191"/>
              <a:gd name="connsiteX14150" fmla="*/ 9262629 w 12192439"/>
              <a:gd name="connsiteY14150" fmla="*/ 4143261 h 6839191"/>
              <a:gd name="connsiteX14151" fmla="*/ 9255762 w 12192439"/>
              <a:gd name="connsiteY14151" fmla="*/ 4128803 h 6839191"/>
              <a:gd name="connsiteX14152" fmla="*/ 9259448 w 12192439"/>
              <a:gd name="connsiteY14152" fmla="*/ 4090628 h 6839191"/>
              <a:gd name="connsiteX14153" fmla="*/ 9263265 w 12192439"/>
              <a:gd name="connsiteY14153" fmla="*/ 4061842 h 6839191"/>
              <a:gd name="connsiteX14154" fmla="*/ 9268377 w 12192439"/>
              <a:gd name="connsiteY14154" fmla="*/ 4080053 h 6839191"/>
              <a:gd name="connsiteX14155" fmla="*/ 9266030 w 12192439"/>
              <a:gd name="connsiteY14155" fmla="*/ 4108070 h 6839191"/>
              <a:gd name="connsiteX14156" fmla="*/ 9259448 w 12192439"/>
              <a:gd name="connsiteY14156" fmla="*/ 4090628 h 6839191"/>
              <a:gd name="connsiteX14157" fmla="*/ 9257275 w 12192439"/>
              <a:gd name="connsiteY14157" fmla="*/ 4085208 h 6839191"/>
              <a:gd name="connsiteX14158" fmla="*/ 9250101 w 12192439"/>
              <a:gd name="connsiteY14158" fmla="*/ 4067920 h 6839191"/>
              <a:gd name="connsiteX14159" fmla="*/ 9255521 w 12192439"/>
              <a:gd name="connsiteY14159" fmla="*/ 4037050 h 6839191"/>
              <a:gd name="connsiteX14160" fmla="*/ 9260172 w 12192439"/>
              <a:gd name="connsiteY14160" fmla="*/ 4051553 h 6839191"/>
              <a:gd name="connsiteX14161" fmla="*/ 9261225 w 12192439"/>
              <a:gd name="connsiteY14161" fmla="*/ 4055041 h 6839191"/>
              <a:gd name="connsiteX14162" fmla="*/ 9257275 w 12192439"/>
              <a:gd name="connsiteY14162" fmla="*/ 4085208 h 6839191"/>
              <a:gd name="connsiteX14163" fmla="*/ 9261927 w 12192439"/>
              <a:gd name="connsiteY14163" fmla="*/ 4049161 h 6839191"/>
              <a:gd name="connsiteX14164" fmla="*/ 9256377 w 12192439"/>
              <a:gd name="connsiteY14164" fmla="*/ 4032026 h 6839191"/>
              <a:gd name="connsiteX14165" fmla="*/ 9261093 w 12192439"/>
              <a:gd name="connsiteY14165" fmla="*/ 4003131 h 6839191"/>
              <a:gd name="connsiteX14166" fmla="*/ 9263309 w 12192439"/>
              <a:gd name="connsiteY14166" fmla="*/ 4012368 h 6839191"/>
              <a:gd name="connsiteX14167" fmla="*/ 9265218 w 12192439"/>
              <a:gd name="connsiteY14167" fmla="*/ 4020837 h 6839191"/>
              <a:gd name="connsiteX14168" fmla="*/ 9261927 w 12192439"/>
              <a:gd name="connsiteY14168" fmla="*/ 4049161 h 6839191"/>
              <a:gd name="connsiteX14169" fmla="*/ 9254336 w 12192439"/>
              <a:gd name="connsiteY14169" fmla="*/ 4026081 h 6839191"/>
              <a:gd name="connsiteX14170" fmla="*/ 9247973 w 12192439"/>
              <a:gd name="connsiteY14170" fmla="*/ 4008572 h 6839191"/>
              <a:gd name="connsiteX14171" fmla="*/ 9254336 w 12192439"/>
              <a:gd name="connsiteY14171" fmla="*/ 3977352 h 6839191"/>
              <a:gd name="connsiteX14172" fmla="*/ 9259228 w 12192439"/>
              <a:gd name="connsiteY14172" fmla="*/ 3995672 h 6839191"/>
              <a:gd name="connsiteX14173" fmla="*/ 9254336 w 12192439"/>
              <a:gd name="connsiteY14173" fmla="*/ 4026081 h 6839191"/>
              <a:gd name="connsiteX14174" fmla="*/ 9255389 w 12192439"/>
              <a:gd name="connsiteY14174" fmla="*/ 3972064 h 6839191"/>
              <a:gd name="connsiteX14175" fmla="*/ 9260918 w 12192439"/>
              <a:gd name="connsiteY14175" fmla="*/ 3942950 h 6839191"/>
              <a:gd name="connsiteX14176" fmla="*/ 9264341 w 12192439"/>
              <a:gd name="connsiteY14176" fmla="*/ 3960963 h 6839191"/>
              <a:gd name="connsiteX14177" fmla="*/ 9260194 w 12192439"/>
              <a:gd name="connsiteY14177" fmla="*/ 3989441 h 6839191"/>
              <a:gd name="connsiteX14178" fmla="*/ 9255389 w 12192439"/>
              <a:gd name="connsiteY14178" fmla="*/ 3972064 h 6839191"/>
              <a:gd name="connsiteX14179" fmla="*/ 9253480 w 12192439"/>
              <a:gd name="connsiteY14179" fmla="*/ 3965658 h 6839191"/>
              <a:gd name="connsiteX14180" fmla="*/ 9247951 w 12192439"/>
              <a:gd name="connsiteY14180" fmla="*/ 3948172 h 6839191"/>
              <a:gd name="connsiteX14181" fmla="*/ 9255148 w 12192439"/>
              <a:gd name="connsiteY14181" fmla="*/ 3916732 h 6839191"/>
              <a:gd name="connsiteX14182" fmla="*/ 9259250 w 12192439"/>
              <a:gd name="connsiteY14182" fmla="*/ 3934964 h 6839191"/>
              <a:gd name="connsiteX14183" fmla="*/ 9253480 w 12192439"/>
              <a:gd name="connsiteY14183" fmla="*/ 3965658 h 6839191"/>
              <a:gd name="connsiteX14184" fmla="*/ 9256398 w 12192439"/>
              <a:gd name="connsiteY14184" fmla="*/ 3911137 h 6839191"/>
              <a:gd name="connsiteX14185" fmla="*/ 9262716 w 12192439"/>
              <a:gd name="connsiteY14185" fmla="*/ 3881804 h 6839191"/>
              <a:gd name="connsiteX14186" fmla="*/ 9265438 w 12192439"/>
              <a:gd name="connsiteY14186" fmla="*/ 3899553 h 6839191"/>
              <a:gd name="connsiteX14187" fmla="*/ 9260435 w 12192439"/>
              <a:gd name="connsiteY14187" fmla="*/ 3928382 h 6839191"/>
              <a:gd name="connsiteX14188" fmla="*/ 9256398 w 12192439"/>
              <a:gd name="connsiteY14188" fmla="*/ 3911137 h 6839191"/>
              <a:gd name="connsiteX14189" fmla="*/ 9254643 w 12192439"/>
              <a:gd name="connsiteY14189" fmla="*/ 3904358 h 6839191"/>
              <a:gd name="connsiteX14190" fmla="*/ 9249860 w 12192439"/>
              <a:gd name="connsiteY14190" fmla="*/ 3886960 h 6839191"/>
              <a:gd name="connsiteX14191" fmla="*/ 9257846 w 12192439"/>
              <a:gd name="connsiteY14191" fmla="*/ 3855256 h 6839191"/>
              <a:gd name="connsiteX14192" fmla="*/ 9261269 w 12192439"/>
              <a:gd name="connsiteY14192" fmla="*/ 3873247 h 6839191"/>
              <a:gd name="connsiteX14193" fmla="*/ 9254643 w 12192439"/>
              <a:gd name="connsiteY14193" fmla="*/ 3904358 h 6839191"/>
              <a:gd name="connsiteX14194" fmla="*/ 9259294 w 12192439"/>
              <a:gd name="connsiteY14194" fmla="*/ 3849311 h 6839191"/>
              <a:gd name="connsiteX14195" fmla="*/ 9266227 w 12192439"/>
              <a:gd name="connsiteY14195" fmla="*/ 3820284 h 6839191"/>
              <a:gd name="connsiteX14196" fmla="*/ 9268312 w 12192439"/>
              <a:gd name="connsiteY14196" fmla="*/ 3837858 h 6839191"/>
              <a:gd name="connsiteX14197" fmla="*/ 9262695 w 12192439"/>
              <a:gd name="connsiteY14197" fmla="*/ 3866292 h 6839191"/>
              <a:gd name="connsiteX14198" fmla="*/ 9259294 w 12192439"/>
              <a:gd name="connsiteY14198" fmla="*/ 3849311 h 6839191"/>
              <a:gd name="connsiteX14199" fmla="*/ 9257715 w 12192439"/>
              <a:gd name="connsiteY14199" fmla="*/ 3842027 h 6839191"/>
              <a:gd name="connsiteX14200" fmla="*/ 9253568 w 12192439"/>
              <a:gd name="connsiteY14200" fmla="*/ 3824913 h 6839191"/>
              <a:gd name="connsiteX14201" fmla="*/ 9262168 w 12192439"/>
              <a:gd name="connsiteY14201" fmla="*/ 3793430 h 6839191"/>
              <a:gd name="connsiteX14202" fmla="*/ 9264954 w 12192439"/>
              <a:gd name="connsiteY14202" fmla="*/ 3811267 h 6839191"/>
              <a:gd name="connsiteX14203" fmla="*/ 9257715 w 12192439"/>
              <a:gd name="connsiteY14203" fmla="*/ 3842027 h 6839191"/>
              <a:gd name="connsiteX14204" fmla="*/ 9263792 w 12192439"/>
              <a:gd name="connsiteY14204" fmla="*/ 3787374 h 6839191"/>
              <a:gd name="connsiteX14205" fmla="*/ 9271295 w 12192439"/>
              <a:gd name="connsiteY14205" fmla="*/ 3758457 h 6839191"/>
              <a:gd name="connsiteX14206" fmla="*/ 9272853 w 12192439"/>
              <a:gd name="connsiteY14206" fmla="*/ 3775593 h 6839191"/>
              <a:gd name="connsiteX14207" fmla="*/ 9266600 w 12192439"/>
              <a:gd name="connsiteY14207" fmla="*/ 3804071 h 6839191"/>
              <a:gd name="connsiteX14208" fmla="*/ 9263792 w 12192439"/>
              <a:gd name="connsiteY14208" fmla="*/ 3787374 h 6839191"/>
              <a:gd name="connsiteX14209" fmla="*/ 9262322 w 12192439"/>
              <a:gd name="connsiteY14209" fmla="*/ 3779761 h 6839191"/>
              <a:gd name="connsiteX14210" fmla="*/ 9258745 w 12192439"/>
              <a:gd name="connsiteY14210" fmla="*/ 3762802 h 6839191"/>
              <a:gd name="connsiteX14211" fmla="*/ 9267939 w 12192439"/>
              <a:gd name="connsiteY14211" fmla="*/ 3731450 h 6839191"/>
              <a:gd name="connsiteX14212" fmla="*/ 9270220 w 12192439"/>
              <a:gd name="connsiteY14212" fmla="*/ 3748936 h 6839191"/>
              <a:gd name="connsiteX14213" fmla="*/ 9262322 w 12192439"/>
              <a:gd name="connsiteY14213" fmla="*/ 3779761 h 6839191"/>
              <a:gd name="connsiteX14214" fmla="*/ 9269826 w 12192439"/>
              <a:gd name="connsiteY14214" fmla="*/ 3724780 h 6839191"/>
              <a:gd name="connsiteX14215" fmla="*/ 9277877 w 12192439"/>
              <a:gd name="connsiteY14215" fmla="*/ 3695929 h 6839191"/>
              <a:gd name="connsiteX14216" fmla="*/ 9278996 w 12192439"/>
              <a:gd name="connsiteY14216" fmla="*/ 3712691 h 6839191"/>
              <a:gd name="connsiteX14217" fmla="*/ 9272173 w 12192439"/>
              <a:gd name="connsiteY14217" fmla="*/ 3741037 h 6839191"/>
              <a:gd name="connsiteX14218" fmla="*/ 9269826 w 12192439"/>
              <a:gd name="connsiteY14218" fmla="*/ 3724780 h 6839191"/>
              <a:gd name="connsiteX14219" fmla="*/ 9268530 w 12192439"/>
              <a:gd name="connsiteY14219" fmla="*/ 3716662 h 6839191"/>
              <a:gd name="connsiteX14220" fmla="*/ 9265371 w 12192439"/>
              <a:gd name="connsiteY14220" fmla="*/ 3699988 h 6839191"/>
              <a:gd name="connsiteX14221" fmla="*/ 9275112 w 12192439"/>
              <a:gd name="connsiteY14221" fmla="*/ 3668614 h 6839191"/>
              <a:gd name="connsiteX14222" fmla="*/ 9277000 w 12192439"/>
              <a:gd name="connsiteY14222" fmla="*/ 3685880 h 6839191"/>
              <a:gd name="connsiteX14223" fmla="*/ 9268530 w 12192439"/>
              <a:gd name="connsiteY14223" fmla="*/ 3716662 h 6839191"/>
              <a:gd name="connsiteX14224" fmla="*/ 9277220 w 12192439"/>
              <a:gd name="connsiteY14224" fmla="*/ 3661703 h 6839191"/>
              <a:gd name="connsiteX14225" fmla="*/ 9285709 w 12192439"/>
              <a:gd name="connsiteY14225" fmla="*/ 3633049 h 6839191"/>
              <a:gd name="connsiteX14226" fmla="*/ 9286478 w 12192439"/>
              <a:gd name="connsiteY14226" fmla="*/ 3649482 h 6839191"/>
              <a:gd name="connsiteX14227" fmla="*/ 9279150 w 12192439"/>
              <a:gd name="connsiteY14227" fmla="*/ 3677807 h 6839191"/>
              <a:gd name="connsiteX14228" fmla="*/ 9277220 w 12192439"/>
              <a:gd name="connsiteY14228" fmla="*/ 3661703 h 6839191"/>
              <a:gd name="connsiteX14229" fmla="*/ 9276035 w 12192439"/>
              <a:gd name="connsiteY14229" fmla="*/ 3653366 h 6839191"/>
              <a:gd name="connsiteX14230" fmla="*/ 9273314 w 12192439"/>
              <a:gd name="connsiteY14230" fmla="*/ 3637108 h 6839191"/>
              <a:gd name="connsiteX14231" fmla="*/ 9283538 w 12192439"/>
              <a:gd name="connsiteY14231" fmla="*/ 3605800 h 6839191"/>
              <a:gd name="connsiteX14232" fmla="*/ 9285029 w 12192439"/>
              <a:gd name="connsiteY14232" fmla="*/ 3622584 h 6839191"/>
              <a:gd name="connsiteX14233" fmla="*/ 9276035 w 12192439"/>
              <a:gd name="connsiteY14233" fmla="*/ 3653366 h 6839191"/>
              <a:gd name="connsiteX14234" fmla="*/ 9284767 w 12192439"/>
              <a:gd name="connsiteY14234" fmla="*/ 3589915 h 6839191"/>
              <a:gd name="connsiteX14235" fmla="*/ 9282375 w 12192439"/>
              <a:gd name="connsiteY14235" fmla="*/ 3573987 h 6839191"/>
              <a:gd name="connsiteX14236" fmla="*/ 9293082 w 12192439"/>
              <a:gd name="connsiteY14236" fmla="*/ 3542788 h 6839191"/>
              <a:gd name="connsiteX14237" fmla="*/ 9294244 w 12192439"/>
              <a:gd name="connsiteY14237" fmla="*/ 3559287 h 6839191"/>
              <a:gd name="connsiteX14238" fmla="*/ 9284767 w 12192439"/>
              <a:gd name="connsiteY14238" fmla="*/ 3589915 h 6839191"/>
              <a:gd name="connsiteX14239" fmla="*/ 9295538 w 12192439"/>
              <a:gd name="connsiteY14239" fmla="*/ 3535373 h 6839191"/>
              <a:gd name="connsiteX14240" fmla="*/ 9304885 w 12192439"/>
              <a:gd name="connsiteY14240" fmla="*/ 3506895 h 6839191"/>
              <a:gd name="connsiteX14241" fmla="*/ 9305039 w 12192439"/>
              <a:gd name="connsiteY14241" fmla="*/ 3522560 h 6839191"/>
              <a:gd name="connsiteX14242" fmla="*/ 9300146 w 12192439"/>
              <a:gd name="connsiteY14242" fmla="*/ 3539519 h 6839191"/>
              <a:gd name="connsiteX14243" fmla="*/ 9296878 w 12192439"/>
              <a:gd name="connsiteY14243" fmla="*/ 3550489 h 6839191"/>
              <a:gd name="connsiteX14244" fmla="*/ 9295538 w 12192439"/>
              <a:gd name="connsiteY14244" fmla="*/ 3535373 h 6839191"/>
              <a:gd name="connsiteX14245" fmla="*/ 9303196 w 12192439"/>
              <a:gd name="connsiteY14245" fmla="*/ 3499918 h 6839191"/>
              <a:gd name="connsiteX14246" fmla="*/ 9294573 w 12192439"/>
              <a:gd name="connsiteY14246" fmla="*/ 3526421 h 6839191"/>
              <a:gd name="connsiteX14247" fmla="*/ 9292423 w 12192439"/>
              <a:gd name="connsiteY14247" fmla="*/ 3511129 h 6839191"/>
              <a:gd name="connsiteX14248" fmla="*/ 9303569 w 12192439"/>
              <a:gd name="connsiteY14248" fmla="*/ 3479887 h 6839191"/>
              <a:gd name="connsiteX14249" fmla="*/ 9304490 w 12192439"/>
              <a:gd name="connsiteY14249" fmla="*/ 3495837 h 6839191"/>
              <a:gd name="connsiteX14250" fmla="*/ 9303196 w 12192439"/>
              <a:gd name="connsiteY14250" fmla="*/ 3499918 h 6839191"/>
              <a:gd name="connsiteX14251" fmla="*/ 9306267 w 12192439"/>
              <a:gd name="connsiteY14251" fmla="*/ 3460316 h 6839191"/>
              <a:gd name="connsiteX14252" fmla="*/ 9305280 w 12192439"/>
              <a:gd name="connsiteY14252" fmla="*/ 3463168 h 6839191"/>
              <a:gd name="connsiteX14253" fmla="*/ 9304469 w 12192439"/>
              <a:gd name="connsiteY14253" fmla="*/ 3456060 h 6839191"/>
              <a:gd name="connsiteX14254" fmla="*/ 9303349 w 12192439"/>
              <a:gd name="connsiteY14254" fmla="*/ 3448118 h 6839191"/>
              <a:gd name="connsiteX14255" fmla="*/ 9313046 w 12192439"/>
              <a:gd name="connsiteY14255" fmla="*/ 3422031 h 6839191"/>
              <a:gd name="connsiteX14256" fmla="*/ 9314868 w 12192439"/>
              <a:gd name="connsiteY14256" fmla="*/ 3416985 h 6839191"/>
              <a:gd name="connsiteX14257" fmla="*/ 9315658 w 12192439"/>
              <a:gd name="connsiteY14257" fmla="*/ 3432475 h 6839191"/>
              <a:gd name="connsiteX14258" fmla="*/ 9306267 w 12192439"/>
              <a:gd name="connsiteY14258" fmla="*/ 3460316 h 6839191"/>
              <a:gd name="connsiteX14259" fmla="*/ 9317698 w 12192439"/>
              <a:gd name="connsiteY14259" fmla="*/ 3409218 h 6839191"/>
              <a:gd name="connsiteX14260" fmla="*/ 9327681 w 12192439"/>
              <a:gd name="connsiteY14260" fmla="*/ 3381048 h 6839191"/>
              <a:gd name="connsiteX14261" fmla="*/ 9327506 w 12192439"/>
              <a:gd name="connsiteY14261" fmla="*/ 3395637 h 6839191"/>
              <a:gd name="connsiteX14262" fmla="*/ 9318619 w 12192439"/>
              <a:gd name="connsiteY14262" fmla="*/ 3423457 h 6839191"/>
              <a:gd name="connsiteX14263" fmla="*/ 9317698 w 12192439"/>
              <a:gd name="connsiteY14263" fmla="*/ 3409218 h 6839191"/>
              <a:gd name="connsiteX14264" fmla="*/ 9330730 w 12192439"/>
              <a:gd name="connsiteY14264" fmla="*/ 3360117 h 6839191"/>
              <a:gd name="connsiteX14265" fmla="*/ 9330686 w 12192439"/>
              <a:gd name="connsiteY14265" fmla="*/ 3359020 h 6839191"/>
              <a:gd name="connsiteX14266" fmla="*/ 9329897 w 12192439"/>
              <a:gd name="connsiteY14266" fmla="*/ 3346426 h 6839191"/>
              <a:gd name="connsiteX14267" fmla="*/ 9340230 w 12192439"/>
              <a:gd name="connsiteY14267" fmla="*/ 3318212 h 6839191"/>
              <a:gd name="connsiteX14268" fmla="*/ 9339945 w 12192439"/>
              <a:gd name="connsiteY14268" fmla="*/ 3332363 h 6839191"/>
              <a:gd name="connsiteX14269" fmla="*/ 9330730 w 12192439"/>
              <a:gd name="connsiteY14269" fmla="*/ 3360117 h 6839191"/>
              <a:gd name="connsiteX14270" fmla="*/ 9343806 w 12192439"/>
              <a:gd name="connsiteY14270" fmla="*/ 3310445 h 6839191"/>
              <a:gd name="connsiteX14271" fmla="*/ 9343762 w 12192439"/>
              <a:gd name="connsiteY14271" fmla="*/ 3308361 h 6839191"/>
              <a:gd name="connsiteX14272" fmla="*/ 9352188 w 12192439"/>
              <a:gd name="connsiteY14272" fmla="*/ 3284314 h 6839191"/>
              <a:gd name="connsiteX14273" fmla="*/ 9351223 w 12192439"/>
              <a:gd name="connsiteY14273" fmla="*/ 3296447 h 6839191"/>
              <a:gd name="connsiteX14274" fmla="*/ 9343762 w 12192439"/>
              <a:gd name="connsiteY14274" fmla="*/ 3320428 h 6839191"/>
              <a:gd name="connsiteX14275" fmla="*/ 9343806 w 12192439"/>
              <a:gd name="connsiteY14275" fmla="*/ 3310445 h 6839191"/>
              <a:gd name="connsiteX14276" fmla="*/ 9343477 w 12192439"/>
              <a:gd name="connsiteY14276" fmla="*/ 3297106 h 6839191"/>
              <a:gd name="connsiteX14277" fmla="*/ 9342732 w 12192439"/>
              <a:gd name="connsiteY14277" fmla="*/ 3283898 h 6839191"/>
              <a:gd name="connsiteX14278" fmla="*/ 9353394 w 12192439"/>
              <a:gd name="connsiteY14278" fmla="*/ 3255705 h 6839191"/>
              <a:gd name="connsiteX14279" fmla="*/ 9353285 w 12192439"/>
              <a:gd name="connsiteY14279" fmla="*/ 3261782 h 6839191"/>
              <a:gd name="connsiteX14280" fmla="*/ 9353021 w 12192439"/>
              <a:gd name="connsiteY14280" fmla="*/ 3269395 h 6839191"/>
              <a:gd name="connsiteX14281" fmla="*/ 9343477 w 12192439"/>
              <a:gd name="connsiteY14281" fmla="*/ 3297106 h 6839191"/>
              <a:gd name="connsiteX14282" fmla="*/ 9357081 w 12192439"/>
              <a:gd name="connsiteY14282" fmla="*/ 3245744 h 6839191"/>
              <a:gd name="connsiteX14283" fmla="*/ 9365725 w 12192439"/>
              <a:gd name="connsiteY14283" fmla="*/ 3221764 h 6839191"/>
              <a:gd name="connsiteX14284" fmla="*/ 9364716 w 12192439"/>
              <a:gd name="connsiteY14284" fmla="*/ 3233524 h 6839191"/>
              <a:gd name="connsiteX14285" fmla="*/ 9357014 w 12192439"/>
              <a:gd name="connsiteY14285" fmla="*/ 3257394 h 6839191"/>
              <a:gd name="connsiteX14286" fmla="*/ 9357081 w 12192439"/>
              <a:gd name="connsiteY14286" fmla="*/ 3245744 h 6839191"/>
              <a:gd name="connsiteX14287" fmla="*/ 9356796 w 12192439"/>
              <a:gd name="connsiteY14287" fmla="*/ 3234226 h 6839191"/>
              <a:gd name="connsiteX14288" fmla="*/ 9356115 w 12192439"/>
              <a:gd name="connsiteY14288" fmla="*/ 3221676 h 6839191"/>
              <a:gd name="connsiteX14289" fmla="*/ 9367063 w 12192439"/>
              <a:gd name="connsiteY14289" fmla="*/ 3193505 h 6839191"/>
              <a:gd name="connsiteX14290" fmla="*/ 9366669 w 12192439"/>
              <a:gd name="connsiteY14290" fmla="*/ 3206406 h 6839191"/>
              <a:gd name="connsiteX14291" fmla="*/ 9356796 w 12192439"/>
              <a:gd name="connsiteY14291" fmla="*/ 3234226 h 6839191"/>
              <a:gd name="connsiteX14292" fmla="*/ 9370902 w 12192439"/>
              <a:gd name="connsiteY14292" fmla="*/ 3183435 h 6839191"/>
              <a:gd name="connsiteX14293" fmla="*/ 9379590 w 12192439"/>
              <a:gd name="connsiteY14293" fmla="*/ 3160025 h 6839191"/>
              <a:gd name="connsiteX14294" fmla="*/ 9378581 w 12192439"/>
              <a:gd name="connsiteY14294" fmla="*/ 3170973 h 6839191"/>
              <a:gd name="connsiteX14295" fmla="*/ 9370793 w 12192439"/>
              <a:gd name="connsiteY14295" fmla="*/ 3194361 h 6839191"/>
              <a:gd name="connsiteX14296" fmla="*/ 9370902 w 12192439"/>
              <a:gd name="connsiteY14296" fmla="*/ 3183435 h 6839191"/>
              <a:gd name="connsiteX14297" fmla="*/ 9370617 w 12192439"/>
              <a:gd name="connsiteY14297" fmla="*/ 3171763 h 6839191"/>
              <a:gd name="connsiteX14298" fmla="*/ 9369959 w 12192439"/>
              <a:gd name="connsiteY14298" fmla="*/ 3159806 h 6839191"/>
              <a:gd name="connsiteX14299" fmla="*/ 9381104 w 12192439"/>
              <a:gd name="connsiteY14299" fmla="*/ 3131942 h 6839191"/>
              <a:gd name="connsiteX14300" fmla="*/ 9380643 w 12192439"/>
              <a:gd name="connsiteY14300" fmla="*/ 3144382 h 6839191"/>
              <a:gd name="connsiteX14301" fmla="*/ 9370617 w 12192439"/>
              <a:gd name="connsiteY14301" fmla="*/ 3171763 h 6839191"/>
              <a:gd name="connsiteX14302" fmla="*/ 9385230 w 12192439"/>
              <a:gd name="connsiteY14302" fmla="*/ 3121367 h 6839191"/>
              <a:gd name="connsiteX14303" fmla="*/ 9394180 w 12192439"/>
              <a:gd name="connsiteY14303" fmla="*/ 3097847 h 6839191"/>
              <a:gd name="connsiteX14304" fmla="*/ 9393171 w 12192439"/>
              <a:gd name="connsiteY14304" fmla="*/ 3108291 h 6839191"/>
              <a:gd name="connsiteX14305" fmla="*/ 9385142 w 12192439"/>
              <a:gd name="connsiteY14305" fmla="*/ 3131701 h 6839191"/>
              <a:gd name="connsiteX14306" fmla="*/ 9385230 w 12192439"/>
              <a:gd name="connsiteY14306" fmla="*/ 3121367 h 6839191"/>
              <a:gd name="connsiteX14307" fmla="*/ 9384987 w 12192439"/>
              <a:gd name="connsiteY14307" fmla="*/ 3109892 h 6839191"/>
              <a:gd name="connsiteX14308" fmla="*/ 9384307 w 12192439"/>
              <a:gd name="connsiteY14308" fmla="*/ 3098133 h 6839191"/>
              <a:gd name="connsiteX14309" fmla="*/ 9395760 w 12192439"/>
              <a:gd name="connsiteY14309" fmla="*/ 3070115 h 6839191"/>
              <a:gd name="connsiteX14310" fmla="*/ 9395277 w 12192439"/>
              <a:gd name="connsiteY14310" fmla="*/ 3082467 h 6839191"/>
              <a:gd name="connsiteX14311" fmla="*/ 9384987 w 12192439"/>
              <a:gd name="connsiteY14311" fmla="*/ 3109892 h 6839191"/>
              <a:gd name="connsiteX14312" fmla="*/ 9399819 w 12192439"/>
              <a:gd name="connsiteY14312" fmla="*/ 3059979 h 6839191"/>
              <a:gd name="connsiteX14313" fmla="*/ 9409209 w 12192439"/>
              <a:gd name="connsiteY14313" fmla="*/ 3035999 h 6839191"/>
              <a:gd name="connsiteX14314" fmla="*/ 9408156 w 12192439"/>
              <a:gd name="connsiteY14314" fmla="*/ 3046311 h 6839191"/>
              <a:gd name="connsiteX14315" fmla="*/ 9399753 w 12192439"/>
              <a:gd name="connsiteY14315" fmla="*/ 3070181 h 6839191"/>
              <a:gd name="connsiteX14316" fmla="*/ 9399819 w 12192439"/>
              <a:gd name="connsiteY14316" fmla="*/ 3059979 h 6839191"/>
              <a:gd name="connsiteX14317" fmla="*/ 9399578 w 12192439"/>
              <a:gd name="connsiteY14317" fmla="*/ 3048526 h 6839191"/>
              <a:gd name="connsiteX14318" fmla="*/ 9398854 w 12192439"/>
              <a:gd name="connsiteY14318" fmla="*/ 3037183 h 6839191"/>
              <a:gd name="connsiteX14319" fmla="*/ 9410789 w 12192439"/>
              <a:gd name="connsiteY14319" fmla="*/ 3008662 h 6839191"/>
              <a:gd name="connsiteX14320" fmla="*/ 9410329 w 12192439"/>
              <a:gd name="connsiteY14320" fmla="*/ 3020487 h 6839191"/>
              <a:gd name="connsiteX14321" fmla="*/ 9399578 w 12192439"/>
              <a:gd name="connsiteY14321" fmla="*/ 3048526 h 6839191"/>
              <a:gd name="connsiteX14322" fmla="*/ 9414848 w 12192439"/>
              <a:gd name="connsiteY14322" fmla="*/ 2998767 h 6839191"/>
              <a:gd name="connsiteX14323" fmla="*/ 9424326 w 12192439"/>
              <a:gd name="connsiteY14323" fmla="*/ 2975072 h 6839191"/>
              <a:gd name="connsiteX14324" fmla="*/ 9423294 w 12192439"/>
              <a:gd name="connsiteY14324" fmla="*/ 2985033 h 6839191"/>
              <a:gd name="connsiteX14325" fmla="*/ 9414782 w 12192439"/>
              <a:gd name="connsiteY14325" fmla="*/ 3008574 h 6839191"/>
              <a:gd name="connsiteX14326" fmla="*/ 9414848 w 12192439"/>
              <a:gd name="connsiteY14326" fmla="*/ 2998767 h 6839191"/>
              <a:gd name="connsiteX14327" fmla="*/ 9414541 w 12192439"/>
              <a:gd name="connsiteY14327" fmla="*/ 2987358 h 6839191"/>
              <a:gd name="connsiteX14328" fmla="*/ 9413795 w 12192439"/>
              <a:gd name="connsiteY14328" fmla="*/ 2976454 h 6839191"/>
              <a:gd name="connsiteX14329" fmla="*/ 9425972 w 12192439"/>
              <a:gd name="connsiteY14329" fmla="*/ 2948020 h 6839191"/>
              <a:gd name="connsiteX14330" fmla="*/ 9425511 w 12192439"/>
              <a:gd name="connsiteY14330" fmla="*/ 2959451 h 6839191"/>
              <a:gd name="connsiteX14331" fmla="*/ 9414541 w 12192439"/>
              <a:gd name="connsiteY14331" fmla="*/ 2987358 h 6839191"/>
              <a:gd name="connsiteX14332" fmla="*/ 9430162 w 12192439"/>
              <a:gd name="connsiteY14332" fmla="*/ 2937949 h 6839191"/>
              <a:gd name="connsiteX14333" fmla="*/ 9440123 w 12192439"/>
              <a:gd name="connsiteY14333" fmla="*/ 2913596 h 6839191"/>
              <a:gd name="connsiteX14334" fmla="*/ 9439136 w 12192439"/>
              <a:gd name="connsiteY14334" fmla="*/ 2922964 h 6839191"/>
              <a:gd name="connsiteX14335" fmla="*/ 9430140 w 12192439"/>
              <a:gd name="connsiteY14335" fmla="*/ 2947340 h 6839191"/>
              <a:gd name="connsiteX14336" fmla="*/ 9430162 w 12192439"/>
              <a:gd name="connsiteY14336" fmla="*/ 2937949 h 6839191"/>
              <a:gd name="connsiteX14337" fmla="*/ 9429811 w 12192439"/>
              <a:gd name="connsiteY14337" fmla="*/ 2926541 h 6839191"/>
              <a:gd name="connsiteX14338" fmla="*/ 9428999 w 12192439"/>
              <a:gd name="connsiteY14338" fmla="*/ 2916141 h 6839191"/>
              <a:gd name="connsiteX14339" fmla="*/ 9441681 w 12192439"/>
              <a:gd name="connsiteY14339" fmla="*/ 2887027 h 6839191"/>
              <a:gd name="connsiteX14340" fmla="*/ 9441286 w 12192439"/>
              <a:gd name="connsiteY14340" fmla="*/ 2897953 h 6839191"/>
              <a:gd name="connsiteX14341" fmla="*/ 9429811 w 12192439"/>
              <a:gd name="connsiteY14341" fmla="*/ 2926541 h 6839191"/>
              <a:gd name="connsiteX14342" fmla="*/ 9445717 w 12192439"/>
              <a:gd name="connsiteY14342" fmla="*/ 2877549 h 6839191"/>
              <a:gd name="connsiteX14343" fmla="*/ 9455854 w 12192439"/>
              <a:gd name="connsiteY14343" fmla="*/ 2853305 h 6839191"/>
              <a:gd name="connsiteX14344" fmla="*/ 9454889 w 12192439"/>
              <a:gd name="connsiteY14344" fmla="*/ 2862279 h 6839191"/>
              <a:gd name="connsiteX14345" fmla="*/ 9445739 w 12192439"/>
              <a:gd name="connsiteY14345" fmla="*/ 2886522 h 6839191"/>
              <a:gd name="connsiteX14346" fmla="*/ 9445717 w 12192439"/>
              <a:gd name="connsiteY14346" fmla="*/ 2877549 h 6839191"/>
              <a:gd name="connsiteX14347" fmla="*/ 9445278 w 12192439"/>
              <a:gd name="connsiteY14347" fmla="*/ 2866206 h 6839191"/>
              <a:gd name="connsiteX14348" fmla="*/ 9444401 w 12192439"/>
              <a:gd name="connsiteY14348" fmla="*/ 2855938 h 6839191"/>
              <a:gd name="connsiteX14349" fmla="*/ 9457301 w 12192439"/>
              <a:gd name="connsiteY14349" fmla="*/ 2826824 h 6839191"/>
              <a:gd name="connsiteX14350" fmla="*/ 9456972 w 12192439"/>
              <a:gd name="connsiteY14350" fmla="*/ 2837662 h 6839191"/>
              <a:gd name="connsiteX14351" fmla="*/ 9445278 w 12192439"/>
              <a:gd name="connsiteY14351" fmla="*/ 2866206 h 6839191"/>
              <a:gd name="connsiteX14352" fmla="*/ 9461471 w 12192439"/>
              <a:gd name="connsiteY14352" fmla="*/ 2817214 h 6839191"/>
              <a:gd name="connsiteX14353" fmla="*/ 9471936 w 12192439"/>
              <a:gd name="connsiteY14353" fmla="*/ 2792554 h 6839191"/>
              <a:gd name="connsiteX14354" fmla="*/ 9470992 w 12192439"/>
              <a:gd name="connsiteY14354" fmla="*/ 2801659 h 6839191"/>
              <a:gd name="connsiteX14355" fmla="*/ 9461536 w 12192439"/>
              <a:gd name="connsiteY14355" fmla="*/ 2826188 h 6839191"/>
              <a:gd name="connsiteX14356" fmla="*/ 9461471 w 12192439"/>
              <a:gd name="connsiteY14356" fmla="*/ 2817214 h 6839191"/>
              <a:gd name="connsiteX14357" fmla="*/ 9460944 w 12192439"/>
              <a:gd name="connsiteY14357" fmla="*/ 2806157 h 6839191"/>
              <a:gd name="connsiteX14358" fmla="*/ 9459978 w 12192439"/>
              <a:gd name="connsiteY14358" fmla="*/ 2796371 h 6839191"/>
              <a:gd name="connsiteX14359" fmla="*/ 9473296 w 12192439"/>
              <a:gd name="connsiteY14359" fmla="*/ 2766906 h 6839191"/>
              <a:gd name="connsiteX14360" fmla="*/ 9473011 w 12192439"/>
              <a:gd name="connsiteY14360" fmla="*/ 2777240 h 6839191"/>
              <a:gd name="connsiteX14361" fmla="*/ 9460944 w 12192439"/>
              <a:gd name="connsiteY14361" fmla="*/ 2806157 h 6839191"/>
              <a:gd name="connsiteX14362" fmla="*/ 9477508 w 12192439"/>
              <a:gd name="connsiteY14362" fmla="*/ 2757318 h 6839191"/>
              <a:gd name="connsiteX14363" fmla="*/ 9488215 w 12192439"/>
              <a:gd name="connsiteY14363" fmla="*/ 2732526 h 6839191"/>
              <a:gd name="connsiteX14364" fmla="*/ 9487359 w 12192439"/>
              <a:gd name="connsiteY14364" fmla="*/ 2741039 h 6839191"/>
              <a:gd name="connsiteX14365" fmla="*/ 9477640 w 12192439"/>
              <a:gd name="connsiteY14365" fmla="*/ 2765809 h 6839191"/>
              <a:gd name="connsiteX14366" fmla="*/ 9477508 w 12192439"/>
              <a:gd name="connsiteY14366" fmla="*/ 2757318 h 6839191"/>
              <a:gd name="connsiteX14367" fmla="*/ 9476873 w 12192439"/>
              <a:gd name="connsiteY14367" fmla="*/ 2746524 h 6839191"/>
              <a:gd name="connsiteX14368" fmla="*/ 9475709 w 12192439"/>
              <a:gd name="connsiteY14368" fmla="*/ 2736673 h 6839191"/>
              <a:gd name="connsiteX14369" fmla="*/ 9489422 w 12192439"/>
              <a:gd name="connsiteY14369" fmla="*/ 2706835 h 6839191"/>
              <a:gd name="connsiteX14370" fmla="*/ 9489224 w 12192439"/>
              <a:gd name="connsiteY14370" fmla="*/ 2717475 h 6839191"/>
              <a:gd name="connsiteX14371" fmla="*/ 9476873 w 12192439"/>
              <a:gd name="connsiteY14371" fmla="*/ 2746524 h 6839191"/>
              <a:gd name="connsiteX14372" fmla="*/ 9492866 w 12192439"/>
              <a:gd name="connsiteY14372" fmla="*/ 2686913 h 6839191"/>
              <a:gd name="connsiteX14373" fmla="*/ 9491660 w 12192439"/>
              <a:gd name="connsiteY14373" fmla="*/ 2677962 h 6839191"/>
              <a:gd name="connsiteX14374" fmla="*/ 9505701 w 12192439"/>
              <a:gd name="connsiteY14374" fmla="*/ 2647882 h 6839191"/>
              <a:gd name="connsiteX14375" fmla="*/ 9505613 w 12192439"/>
              <a:gd name="connsiteY14375" fmla="*/ 2657492 h 6839191"/>
              <a:gd name="connsiteX14376" fmla="*/ 9492866 w 12192439"/>
              <a:gd name="connsiteY14376" fmla="*/ 2686913 h 6839191"/>
              <a:gd name="connsiteX14377" fmla="*/ 9509036 w 12192439"/>
              <a:gd name="connsiteY14377" fmla="*/ 2628224 h 6839191"/>
              <a:gd name="connsiteX14378" fmla="*/ 9507698 w 12192439"/>
              <a:gd name="connsiteY14378" fmla="*/ 2619645 h 6839191"/>
              <a:gd name="connsiteX14379" fmla="*/ 9522134 w 12192439"/>
              <a:gd name="connsiteY14379" fmla="*/ 2589193 h 6839191"/>
              <a:gd name="connsiteX14380" fmla="*/ 9522112 w 12192439"/>
              <a:gd name="connsiteY14380" fmla="*/ 2598517 h 6839191"/>
              <a:gd name="connsiteX14381" fmla="*/ 9509036 w 12192439"/>
              <a:gd name="connsiteY14381" fmla="*/ 2628224 h 6839191"/>
              <a:gd name="connsiteX14382" fmla="*/ 9525337 w 12192439"/>
              <a:gd name="connsiteY14382" fmla="*/ 2570017 h 6839191"/>
              <a:gd name="connsiteX14383" fmla="*/ 9500370 w 12192439"/>
              <a:gd name="connsiteY14383" fmla="*/ 2521047 h 6839191"/>
              <a:gd name="connsiteX14384" fmla="*/ 9269847 w 12192439"/>
              <a:gd name="connsiteY14384" fmla="*/ 2498647 h 6839191"/>
              <a:gd name="connsiteX14385" fmla="*/ 8871879 w 12192439"/>
              <a:gd name="connsiteY14385" fmla="*/ 2621313 h 6839191"/>
              <a:gd name="connsiteX14386" fmla="*/ 8774532 w 12192439"/>
              <a:gd name="connsiteY14386" fmla="*/ 2658172 h 6839191"/>
              <a:gd name="connsiteX14387" fmla="*/ 6663015 w 12192439"/>
              <a:gd name="connsiteY14387" fmla="*/ 3541011 h 6839191"/>
              <a:gd name="connsiteX14388" fmla="*/ 6356252 w 12192439"/>
              <a:gd name="connsiteY14388" fmla="*/ 3669360 h 6839191"/>
              <a:gd name="connsiteX14389" fmla="*/ 6695640 w 12192439"/>
              <a:gd name="connsiteY14389" fmla="*/ 3522933 h 6839191"/>
              <a:gd name="connsiteX14390" fmla="*/ 6739432 w 12192439"/>
              <a:gd name="connsiteY14390" fmla="*/ 3502836 h 6839191"/>
              <a:gd name="connsiteX14391" fmla="*/ 8780851 w 12192439"/>
              <a:gd name="connsiteY14391" fmla="*/ 2616925 h 6839191"/>
              <a:gd name="connsiteX14392" fmla="*/ 8865210 w 12192439"/>
              <a:gd name="connsiteY14392" fmla="*/ 2583949 h 6839191"/>
              <a:gd name="connsiteX14393" fmla="*/ 9284415 w 12192439"/>
              <a:gd name="connsiteY14393" fmla="*/ 2450928 h 6839191"/>
              <a:gd name="connsiteX14394" fmla="*/ 9515684 w 12192439"/>
              <a:gd name="connsiteY14394" fmla="*/ 2472166 h 6839191"/>
              <a:gd name="connsiteX14395" fmla="*/ 9538611 w 12192439"/>
              <a:gd name="connsiteY14395" fmla="*/ 2540311 h 6839191"/>
              <a:gd name="connsiteX14396" fmla="*/ 9525337 w 12192439"/>
              <a:gd name="connsiteY14396" fmla="*/ 2570017 h 6839191"/>
              <a:gd name="connsiteX14397" fmla="*/ 6130512 w 12192439"/>
              <a:gd name="connsiteY14397" fmla="*/ 3751766 h 6839191"/>
              <a:gd name="connsiteX14398" fmla="*/ 6124105 w 12192439"/>
              <a:gd name="connsiteY14398" fmla="*/ 3754399 h 6839191"/>
              <a:gd name="connsiteX14399" fmla="*/ 6119344 w 12192439"/>
              <a:gd name="connsiteY14399" fmla="*/ 3755452 h 6839191"/>
              <a:gd name="connsiteX14400" fmla="*/ 6127045 w 12192439"/>
              <a:gd name="connsiteY14400" fmla="*/ 3752578 h 6839191"/>
              <a:gd name="connsiteX14401" fmla="*/ 6130512 w 12192439"/>
              <a:gd name="connsiteY14401" fmla="*/ 3751766 h 6839191"/>
              <a:gd name="connsiteX14402" fmla="*/ 6064275 w 12192439"/>
              <a:gd name="connsiteY14402" fmla="*/ 3770744 h 6839191"/>
              <a:gd name="connsiteX14403" fmla="*/ 6053349 w 12192439"/>
              <a:gd name="connsiteY14403" fmla="*/ 3774869 h 6839191"/>
              <a:gd name="connsiteX14404" fmla="*/ 6045977 w 12192439"/>
              <a:gd name="connsiteY14404" fmla="*/ 3775878 h 6839191"/>
              <a:gd name="connsiteX14405" fmla="*/ 6058286 w 12192439"/>
              <a:gd name="connsiteY14405" fmla="*/ 3771819 h 6839191"/>
              <a:gd name="connsiteX14406" fmla="*/ 6064275 w 12192439"/>
              <a:gd name="connsiteY14406" fmla="*/ 3770744 h 6839191"/>
              <a:gd name="connsiteX14407" fmla="*/ 6035051 w 12192439"/>
              <a:gd name="connsiteY14407" fmla="*/ 3781780 h 6839191"/>
              <a:gd name="connsiteX14408" fmla="*/ 6018706 w 12192439"/>
              <a:gd name="connsiteY14408" fmla="*/ 3788011 h 6839191"/>
              <a:gd name="connsiteX14409" fmla="*/ 6006837 w 12192439"/>
              <a:gd name="connsiteY14409" fmla="*/ 3789064 h 6839191"/>
              <a:gd name="connsiteX14410" fmla="*/ 6024367 w 12192439"/>
              <a:gd name="connsiteY14410" fmla="*/ 3783118 h 6839191"/>
              <a:gd name="connsiteX14411" fmla="*/ 6035051 w 12192439"/>
              <a:gd name="connsiteY14411" fmla="*/ 3781780 h 6839191"/>
              <a:gd name="connsiteX14412" fmla="*/ 5988188 w 12192439"/>
              <a:gd name="connsiteY14412" fmla="*/ 3790402 h 6839191"/>
              <a:gd name="connsiteX14413" fmla="*/ 5978863 w 12192439"/>
              <a:gd name="connsiteY14413" fmla="*/ 3790929 h 6839191"/>
              <a:gd name="connsiteX14414" fmla="*/ 5993892 w 12192439"/>
              <a:gd name="connsiteY14414" fmla="*/ 3786475 h 6839191"/>
              <a:gd name="connsiteX14415" fmla="*/ 6001966 w 12192439"/>
              <a:gd name="connsiteY14415" fmla="*/ 3785641 h 6839191"/>
              <a:gd name="connsiteX14416" fmla="*/ 5988188 w 12192439"/>
              <a:gd name="connsiteY14416" fmla="*/ 3790402 h 6839191"/>
              <a:gd name="connsiteX14417" fmla="*/ 5973488 w 12192439"/>
              <a:gd name="connsiteY14417" fmla="*/ 3795514 h 6839191"/>
              <a:gd name="connsiteX14418" fmla="*/ 5955168 w 12192439"/>
              <a:gd name="connsiteY14418" fmla="*/ 3801986 h 6839191"/>
              <a:gd name="connsiteX14419" fmla="*/ 5942926 w 12192439"/>
              <a:gd name="connsiteY14419" fmla="*/ 3801921 h 6839191"/>
              <a:gd name="connsiteX14420" fmla="*/ 5962101 w 12192439"/>
              <a:gd name="connsiteY14420" fmla="*/ 3795975 h 6839191"/>
              <a:gd name="connsiteX14421" fmla="*/ 5973488 w 12192439"/>
              <a:gd name="connsiteY14421" fmla="*/ 3795514 h 6839191"/>
              <a:gd name="connsiteX14422" fmla="*/ 5917344 w 12192439"/>
              <a:gd name="connsiteY14422" fmla="*/ 3805190 h 6839191"/>
              <a:gd name="connsiteX14423" fmla="*/ 5899441 w 12192439"/>
              <a:gd name="connsiteY14423" fmla="*/ 3811135 h 6839191"/>
              <a:gd name="connsiteX14424" fmla="*/ 5897488 w 12192439"/>
              <a:gd name="connsiteY14424" fmla="*/ 3811793 h 6839191"/>
              <a:gd name="connsiteX14425" fmla="*/ 5886036 w 12192439"/>
              <a:gd name="connsiteY14425" fmla="*/ 3810279 h 6839191"/>
              <a:gd name="connsiteX14426" fmla="*/ 5906308 w 12192439"/>
              <a:gd name="connsiteY14426" fmla="*/ 3804422 h 6839191"/>
              <a:gd name="connsiteX14427" fmla="*/ 5917344 w 12192439"/>
              <a:gd name="connsiteY14427" fmla="*/ 3805190 h 6839191"/>
              <a:gd name="connsiteX14428" fmla="*/ 5888427 w 12192439"/>
              <a:gd name="connsiteY14428" fmla="*/ 3814799 h 6839191"/>
              <a:gd name="connsiteX14429" fmla="*/ 5865149 w 12192439"/>
              <a:gd name="connsiteY14429" fmla="*/ 3822346 h 6839191"/>
              <a:gd name="connsiteX14430" fmla="*/ 5853630 w 12192439"/>
              <a:gd name="connsiteY14430" fmla="*/ 3819802 h 6839191"/>
              <a:gd name="connsiteX14431" fmla="*/ 5876865 w 12192439"/>
              <a:gd name="connsiteY14431" fmla="*/ 3813022 h 6839191"/>
              <a:gd name="connsiteX14432" fmla="*/ 5888427 w 12192439"/>
              <a:gd name="connsiteY14432" fmla="*/ 3814799 h 6839191"/>
              <a:gd name="connsiteX14433" fmla="*/ 5837394 w 12192439"/>
              <a:gd name="connsiteY14433" fmla="*/ 3819516 h 6839191"/>
              <a:gd name="connsiteX14434" fmla="*/ 5812010 w 12192439"/>
              <a:gd name="connsiteY14434" fmla="*/ 3826142 h 6839191"/>
              <a:gd name="connsiteX14435" fmla="*/ 5802642 w 12192439"/>
              <a:gd name="connsiteY14435" fmla="*/ 3821974 h 6839191"/>
              <a:gd name="connsiteX14436" fmla="*/ 5827939 w 12192439"/>
              <a:gd name="connsiteY14436" fmla="*/ 3816401 h 6839191"/>
              <a:gd name="connsiteX14437" fmla="*/ 5837394 w 12192439"/>
              <a:gd name="connsiteY14437" fmla="*/ 3819516 h 6839191"/>
              <a:gd name="connsiteX14438" fmla="*/ 5790158 w 12192439"/>
              <a:gd name="connsiteY14438" fmla="*/ 3819889 h 6839191"/>
              <a:gd name="connsiteX14439" fmla="*/ 5763765 w 12192439"/>
              <a:gd name="connsiteY14439" fmla="*/ 3824738 h 6839191"/>
              <a:gd name="connsiteX14440" fmla="*/ 5756568 w 12192439"/>
              <a:gd name="connsiteY14440" fmla="*/ 3818946 h 6839191"/>
              <a:gd name="connsiteX14441" fmla="*/ 5782655 w 12192439"/>
              <a:gd name="connsiteY14441" fmla="*/ 3815523 h 6839191"/>
              <a:gd name="connsiteX14442" fmla="*/ 5790158 w 12192439"/>
              <a:gd name="connsiteY14442" fmla="*/ 3819889 h 6839191"/>
              <a:gd name="connsiteX14443" fmla="*/ 5741891 w 12192439"/>
              <a:gd name="connsiteY14443" fmla="*/ 3810762 h 6839191"/>
              <a:gd name="connsiteX14444" fmla="*/ 5746980 w 12192439"/>
              <a:gd name="connsiteY14444" fmla="*/ 3815545 h 6839191"/>
              <a:gd name="connsiteX14445" fmla="*/ 5721026 w 12192439"/>
              <a:gd name="connsiteY14445" fmla="*/ 3817958 h 6839191"/>
              <a:gd name="connsiteX14446" fmla="*/ 5715804 w 12192439"/>
              <a:gd name="connsiteY14446" fmla="*/ 3810696 h 6839191"/>
              <a:gd name="connsiteX14447" fmla="*/ 5741100 w 12192439"/>
              <a:gd name="connsiteY14447" fmla="*/ 3810016 h 6839191"/>
              <a:gd name="connsiteX14448" fmla="*/ 5741891 w 12192439"/>
              <a:gd name="connsiteY14448" fmla="*/ 3810762 h 6839191"/>
              <a:gd name="connsiteX14449" fmla="*/ 5712776 w 12192439"/>
              <a:gd name="connsiteY14449" fmla="*/ 3806396 h 6839191"/>
              <a:gd name="connsiteX14450" fmla="*/ 5708300 w 12192439"/>
              <a:gd name="connsiteY14450" fmla="*/ 3800231 h 6839191"/>
              <a:gd name="connsiteX14451" fmla="*/ 5731710 w 12192439"/>
              <a:gd name="connsiteY14451" fmla="*/ 3801438 h 6839191"/>
              <a:gd name="connsiteX14452" fmla="*/ 5736669 w 12192439"/>
              <a:gd name="connsiteY14452" fmla="*/ 3805870 h 6839191"/>
              <a:gd name="connsiteX14453" fmla="*/ 5712776 w 12192439"/>
              <a:gd name="connsiteY14453" fmla="*/ 3806396 h 6839191"/>
              <a:gd name="connsiteX14454" fmla="*/ 5704746 w 12192439"/>
              <a:gd name="connsiteY14454" fmla="*/ 3795734 h 6839191"/>
              <a:gd name="connsiteX14455" fmla="*/ 5700424 w 12192439"/>
              <a:gd name="connsiteY14455" fmla="*/ 3790951 h 6839191"/>
              <a:gd name="connsiteX14456" fmla="*/ 5721793 w 12192439"/>
              <a:gd name="connsiteY14456" fmla="*/ 3793978 h 6839191"/>
              <a:gd name="connsiteX14457" fmla="*/ 5726181 w 12192439"/>
              <a:gd name="connsiteY14457" fmla="*/ 3797028 h 6839191"/>
              <a:gd name="connsiteX14458" fmla="*/ 5704746 w 12192439"/>
              <a:gd name="connsiteY14458" fmla="*/ 3795734 h 6839191"/>
              <a:gd name="connsiteX14459" fmla="*/ 5699371 w 12192439"/>
              <a:gd name="connsiteY14459" fmla="*/ 3795317 h 6839191"/>
              <a:gd name="connsiteX14460" fmla="*/ 5677585 w 12192439"/>
              <a:gd name="connsiteY14460" fmla="*/ 3793298 h 6839191"/>
              <a:gd name="connsiteX14461" fmla="*/ 5672604 w 12192439"/>
              <a:gd name="connsiteY14461" fmla="*/ 3785817 h 6839191"/>
              <a:gd name="connsiteX14462" fmla="*/ 5693623 w 12192439"/>
              <a:gd name="connsiteY14462" fmla="*/ 3789810 h 6839191"/>
              <a:gd name="connsiteX14463" fmla="*/ 5699371 w 12192439"/>
              <a:gd name="connsiteY14463" fmla="*/ 3795317 h 6839191"/>
              <a:gd name="connsiteX14464" fmla="*/ 5673043 w 12192439"/>
              <a:gd name="connsiteY14464" fmla="*/ 3792837 h 6839191"/>
              <a:gd name="connsiteX14465" fmla="*/ 5651454 w 12192439"/>
              <a:gd name="connsiteY14465" fmla="*/ 3790490 h 6839191"/>
              <a:gd name="connsiteX14466" fmla="*/ 5646671 w 12192439"/>
              <a:gd name="connsiteY14466" fmla="*/ 3780463 h 6839191"/>
              <a:gd name="connsiteX14467" fmla="*/ 5666681 w 12192439"/>
              <a:gd name="connsiteY14467" fmla="*/ 3784632 h 6839191"/>
              <a:gd name="connsiteX14468" fmla="*/ 5673043 w 12192439"/>
              <a:gd name="connsiteY14468" fmla="*/ 3792837 h 6839191"/>
              <a:gd name="connsiteX14469" fmla="*/ 5636535 w 12192439"/>
              <a:gd name="connsiteY14469" fmla="*/ 3774101 h 6839191"/>
              <a:gd name="connsiteX14470" fmla="*/ 5619356 w 12192439"/>
              <a:gd name="connsiteY14470" fmla="*/ 3770524 h 6839191"/>
              <a:gd name="connsiteX14471" fmla="*/ 5619290 w 12192439"/>
              <a:gd name="connsiteY14471" fmla="*/ 3770415 h 6839191"/>
              <a:gd name="connsiteX14472" fmla="*/ 5611435 w 12192439"/>
              <a:gd name="connsiteY14472" fmla="*/ 3757668 h 6839191"/>
              <a:gd name="connsiteX14473" fmla="*/ 5626618 w 12192439"/>
              <a:gd name="connsiteY14473" fmla="*/ 3762451 h 6839191"/>
              <a:gd name="connsiteX14474" fmla="*/ 5636535 w 12192439"/>
              <a:gd name="connsiteY14474" fmla="*/ 3774101 h 6839191"/>
              <a:gd name="connsiteX14475" fmla="*/ 5609000 w 12192439"/>
              <a:gd name="connsiteY14475" fmla="*/ 3752687 h 6839191"/>
              <a:gd name="connsiteX14476" fmla="*/ 5604020 w 12192439"/>
              <a:gd name="connsiteY14476" fmla="*/ 3740927 h 6839191"/>
              <a:gd name="connsiteX14477" fmla="*/ 5616526 w 12192439"/>
              <a:gd name="connsiteY14477" fmla="*/ 3746434 h 6839191"/>
              <a:gd name="connsiteX14478" fmla="*/ 5622932 w 12192439"/>
              <a:gd name="connsiteY14478" fmla="*/ 3757032 h 6839191"/>
              <a:gd name="connsiteX14479" fmla="*/ 5609000 w 12192439"/>
              <a:gd name="connsiteY14479" fmla="*/ 3752687 h 6839191"/>
              <a:gd name="connsiteX14480" fmla="*/ 5604569 w 12192439"/>
              <a:gd name="connsiteY14480" fmla="*/ 3751349 h 6839191"/>
              <a:gd name="connsiteX14481" fmla="*/ 5589957 w 12192439"/>
              <a:gd name="connsiteY14481" fmla="*/ 3747093 h 6839191"/>
              <a:gd name="connsiteX14482" fmla="*/ 5586490 w 12192439"/>
              <a:gd name="connsiteY14482" fmla="*/ 3733731 h 6839191"/>
              <a:gd name="connsiteX14483" fmla="*/ 5599566 w 12192439"/>
              <a:gd name="connsiteY14483" fmla="*/ 3739041 h 6839191"/>
              <a:gd name="connsiteX14484" fmla="*/ 5604569 w 12192439"/>
              <a:gd name="connsiteY14484" fmla="*/ 3751349 h 6839191"/>
              <a:gd name="connsiteX14485" fmla="*/ 5580084 w 12192439"/>
              <a:gd name="connsiteY14485" fmla="*/ 3720743 h 6839191"/>
              <a:gd name="connsiteX14486" fmla="*/ 5581620 w 12192439"/>
              <a:gd name="connsiteY14486" fmla="*/ 3727610 h 6839191"/>
              <a:gd name="connsiteX14487" fmla="*/ 5568675 w 12192439"/>
              <a:gd name="connsiteY14487" fmla="*/ 3722805 h 6839191"/>
              <a:gd name="connsiteX14488" fmla="*/ 5567885 w 12192439"/>
              <a:gd name="connsiteY14488" fmla="*/ 3715214 h 6839191"/>
              <a:gd name="connsiteX14489" fmla="*/ 5567271 w 12192439"/>
              <a:gd name="connsiteY14489" fmla="*/ 3709224 h 6839191"/>
              <a:gd name="connsiteX14490" fmla="*/ 5578811 w 12192439"/>
              <a:gd name="connsiteY14490" fmla="*/ 3714951 h 6839191"/>
              <a:gd name="connsiteX14491" fmla="*/ 5580084 w 12192439"/>
              <a:gd name="connsiteY14491" fmla="*/ 3720743 h 6839191"/>
              <a:gd name="connsiteX14492" fmla="*/ 5566788 w 12192439"/>
              <a:gd name="connsiteY14492" fmla="*/ 3704749 h 6839191"/>
              <a:gd name="connsiteX14493" fmla="*/ 5565362 w 12192439"/>
              <a:gd name="connsiteY14493" fmla="*/ 3692484 h 6839191"/>
              <a:gd name="connsiteX14494" fmla="*/ 5574972 w 12192439"/>
              <a:gd name="connsiteY14494" fmla="*/ 3698650 h 6839191"/>
              <a:gd name="connsiteX14495" fmla="*/ 5577692 w 12192439"/>
              <a:gd name="connsiteY14495" fmla="*/ 3710058 h 6839191"/>
              <a:gd name="connsiteX14496" fmla="*/ 5566788 w 12192439"/>
              <a:gd name="connsiteY14496" fmla="*/ 3704749 h 6839191"/>
              <a:gd name="connsiteX14497" fmla="*/ 5563321 w 12192439"/>
              <a:gd name="connsiteY14497" fmla="*/ 3703125 h 6839191"/>
              <a:gd name="connsiteX14498" fmla="*/ 5551671 w 12192439"/>
              <a:gd name="connsiteY14498" fmla="*/ 3697925 h 6839191"/>
              <a:gd name="connsiteX14499" fmla="*/ 5551408 w 12192439"/>
              <a:gd name="connsiteY14499" fmla="*/ 3684279 h 6839191"/>
              <a:gd name="connsiteX14500" fmla="*/ 5561786 w 12192439"/>
              <a:gd name="connsiteY14500" fmla="*/ 3690312 h 6839191"/>
              <a:gd name="connsiteX14501" fmla="*/ 5563321 w 12192439"/>
              <a:gd name="connsiteY14501" fmla="*/ 3703125 h 6839191"/>
              <a:gd name="connsiteX14502" fmla="*/ 5551254 w 12192439"/>
              <a:gd name="connsiteY14502" fmla="*/ 3679891 h 6839191"/>
              <a:gd name="connsiteX14503" fmla="*/ 5550596 w 12192439"/>
              <a:gd name="connsiteY14503" fmla="*/ 3667627 h 6839191"/>
              <a:gd name="connsiteX14504" fmla="*/ 5559241 w 12192439"/>
              <a:gd name="connsiteY14504" fmla="*/ 3674011 h 6839191"/>
              <a:gd name="connsiteX14505" fmla="*/ 5561105 w 12192439"/>
              <a:gd name="connsiteY14505" fmla="*/ 3685529 h 6839191"/>
              <a:gd name="connsiteX14506" fmla="*/ 5551254 w 12192439"/>
              <a:gd name="connsiteY14506" fmla="*/ 3679891 h 6839191"/>
              <a:gd name="connsiteX14507" fmla="*/ 5550223 w 12192439"/>
              <a:gd name="connsiteY14507" fmla="*/ 3662887 h 6839191"/>
              <a:gd name="connsiteX14508" fmla="*/ 5549126 w 12192439"/>
              <a:gd name="connsiteY14508" fmla="*/ 3652181 h 6839191"/>
              <a:gd name="connsiteX14509" fmla="*/ 5556037 w 12192439"/>
              <a:gd name="connsiteY14509" fmla="*/ 3658653 h 6839191"/>
              <a:gd name="connsiteX14510" fmla="*/ 5558231 w 12192439"/>
              <a:gd name="connsiteY14510" fmla="*/ 3668636 h 6839191"/>
              <a:gd name="connsiteX14511" fmla="*/ 5550223 w 12192439"/>
              <a:gd name="connsiteY14511" fmla="*/ 3662887 h 6839191"/>
              <a:gd name="connsiteX14512" fmla="*/ 5546823 w 12192439"/>
              <a:gd name="connsiteY14512" fmla="*/ 3660540 h 6839191"/>
              <a:gd name="connsiteX14513" fmla="*/ 5537762 w 12192439"/>
              <a:gd name="connsiteY14513" fmla="*/ 3654660 h 6839191"/>
              <a:gd name="connsiteX14514" fmla="*/ 5537586 w 12192439"/>
              <a:gd name="connsiteY14514" fmla="*/ 3642396 h 6839191"/>
              <a:gd name="connsiteX14515" fmla="*/ 5545507 w 12192439"/>
              <a:gd name="connsiteY14515" fmla="*/ 3649000 h 6839191"/>
              <a:gd name="connsiteX14516" fmla="*/ 5546823 w 12192439"/>
              <a:gd name="connsiteY14516" fmla="*/ 3660540 h 6839191"/>
              <a:gd name="connsiteX14517" fmla="*/ 5534668 w 12192439"/>
              <a:gd name="connsiteY14517" fmla="*/ 3652751 h 6839191"/>
              <a:gd name="connsiteX14518" fmla="*/ 5524773 w 12192439"/>
              <a:gd name="connsiteY14518" fmla="*/ 3646893 h 6839191"/>
              <a:gd name="connsiteX14519" fmla="*/ 5525585 w 12192439"/>
              <a:gd name="connsiteY14519" fmla="*/ 3633334 h 6839191"/>
              <a:gd name="connsiteX14520" fmla="*/ 5534383 w 12192439"/>
              <a:gd name="connsiteY14520" fmla="*/ 3639872 h 6839191"/>
              <a:gd name="connsiteX14521" fmla="*/ 5534668 w 12192439"/>
              <a:gd name="connsiteY14521" fmla="*/ 3652751 h 6839191"/>
              <a:gd name="connsiteX14522" fmla="*/ 5522799 w 12192439"/>
              <a:gd name="connsiteY14522" fmla="*/ 3627038 h 6839191"/>
              <a:gd name="connsiteX14523" fmla="*/ 5513474 w 12192439"/>
              <a:gd name="connsiteY14523" fmla="*/ 3620894 h 6839191"/>
              <a:gd name="connsiteX14524" fmla="*/ 5514549 w 12192439"/>
              <a:gd name="connsiteY14524" fmla="*/ 3607379 h 6839191"/>
              <a:gd name="connsiteX14525" fmla="*/ 5522820 w 12192439"/>
              <a:gd name="connsiteY14525" fmla="*/ 3614181 h 6839191"/>
              <a:gd name="connsiteX14526" fmla="*/ 5522799 w 12192439"/>
              <a:gd name="connsiteY14526" fmla="*/ 3627038 h 6839191"/>
              <a:gd name="connsiteX14527" fmla="*/ 5511938 w 12192439"/>
              <a:gd name="connsiteY14527" fmla="*/ 3600995 h 6839191"/>
              <a:gd name="connsiteX14528" fmla="*/ 5503140 w 12192439"/>
              <a:gd name="connsiteY14528" fmla="*/ 3594610 h 6839191"/>
              <a:gd name="connsiteX14529" fmla="*/ 5504347 w 12192439"/>
              <a:gd name="connsiteY14529" fmla="*/ 3581161 h 6839191"/>
              <a:gd name="connsiteX14530" fmla="*/ 5512157 w 12192439"/>
              <a:gd name="connsiteY14530" fmla="*/ 3588204 h 6839191"/>
              <a:gd name="connsiteX14531" fmla="*/ 5511938 w 12192439"/>
              <a:gd name="connsiteY14531" fmla="*/ 3600995 h 6839191"/>
              <a:gd name="connsiteX14532" fmla="*/ 5501912 w 12192439"/>
              <a:gd name="connsiteY14532" fmla="*/ 3574733 h 6839191"/>
              <a:gd name="connsiteX14533" fmla="*/ 5493552 w 12192439"/>
              <a:gd name="connsiteY14533" fmla="*/ 3568063 h 6839191"/>
              <a:gd name="connsiteX14534" fmla="*/ 5494825 w 12192439"/>
              <a:gd name="connsiteY14534" fmla="*/ 3554724 h 6839191"/>
              <a:gd name="connsiteX14535" fmla="*/ 5502263 w 12192439"/>
              <a:gd name="connsiteY14535" fmla="*/ 3561964 h 6839191"/>
              <a:gd name="connsiteX14536" fmla="*/ 5501912 w 12192439"/>
              <a:gd name="connsiteY14536" fmla="*/ 3574733 h 6839191"/>
              <a:gd name="connsiteX14537" fmla="*/ 5495111 w 12192439"/>
              <a:gd name="connsiteY14537" fmla="*/ 3550511 h 6839191"/>
              <a:gd name="connsiteX14538" fmla="*/ 5495637 w 12192439"/>
              <a:gd name="connsiteY14538" fmla="*/ 3538488 h 6839191"/>
              <a:gd name="connsiteX14539" fmla="*/ 5501824 w 12192439"/>
              <a:gd name="connsiteY14539" fmla="*/ 3545794 h 6839191"/>
              <a:gd name="connsiteX14540" fmla="*/ 5502241 w 12192439"/>
              <a:gd name="connsiteY14540" fmla="*/ 3557291 h 6839191"/>
              <a:gd name="connsiteX14541" fmla="*/ 5495111 w 12192439"/>
              <a:gd name="connsiteY14541" fmla="*/ 3550511 h 6839191"/>
              <a:gd name="connsiteX14542" fmla="*/ 5492543 w 12192439"/>
              <a:gd name="connsiteY14542" fmla="*/ 3548208 h 6839191"/>
              <a:gd name="connsiteX14543" fmla="*/ 5484535 w 12192439"/>
              <a:gd name="connsiteY14543" fmla="*/ 3541362 h 6839191"/>
              <a:gd name="connsiteX14544" fmla="*/ 5485852 w 12192439"/>
              <a:gd name="connsiteY14544" fmla="*/ 3528067 h 6839191"/>
              <a:gd name="connsiteX14545" fmla="*/ 5492938 w 12192439"/>
              <a:gd name="connsiteY14545" fmla="*/ 3535461 h 6839191"/>
              <a:gd name="connsiteX14546" fmla="*/ 5492543 w 12192439"/>
              <a:gd name="connsiteY14546" fmla="*/ 3548208 h 6839191"/>
              <a:gd name="connsiteX14547" fmla="*/ 5486159 w 12192439"/>
              <a:gd name="connsiteY14547" fmla="*/ 3523898 h 6839191"/>
              <a:gd name="connsiteX14548" fmla="*/ 5486707 w 12192439"/>
              <a:gd name="connsiteY14548" fmla="*/ 3511875 h 6839191"/>
              <a:gd name="connsiteX14549" fmla="*/ 5492631 w 12192439"/>
              <a:gd name="connsiteY14549" fmla="*/ 3519357 h 6839191"/>
              <a:gd name="connsiteX14550" fmla="*/ 5492960 w 12192439"/>
              <a:gd name="connsiteY14550" fmla="*/ 3530831 h 6839191"/>
              <a:gd name="connsiteX14551" fmla="*/ 5486159 w 12192439"/>
              <a:gd name="connsiteY14551" fmla="*/ 3523898 h 6839191"/>
              <a:gd name="connsiteX14552" fmla="*/ 5483680 w 12192439"/>
              <a:gd name="connsiteY14552" fmla="*/ 3521463 h 6839191"/>
              <a:gd name="connsiteX14553" fmla="*/ 5476725 w 12192439"/>
              <a:gd name="connsiteY14553" fmla="*/ 3515012 h 6839191"/>
              <a:gd name="connsiteX14554" fmla="*/ 5476023 w 12192439"/>
              <a:gd name="connsiteY14554" fmla="*/ 3514420 h 6839191"/>
              <a:gd name="connsiteX14555" fmla="*/ 5477339 w 12192439"/>
              <a:gd name="connsiteY14555" fmla="*/ 3501212 h 6839191"/>
              <a:gd name="connsiteX14556" fmla="*/ 5484141 w 12192439"/>
              <a:gd name="connsiteY14556" fmla="*/ 3508826 h 6839191"/>
              <a:gd name="connsiteX14557" fmla="*/ 5483680 w 12192439"/>
              <a:gd name="connsiteY14557" fmla="*/ 3521463 h 6839191"/>
              <a:gd name="connsiteX14558" fmla="*/ 5475277 w 12192439"/>
              <a:gd name="connsiteY14558" fmla="*/ 3494630 h 6839191"/>
              <a:gd name="connsiteX14559" fmla="*/ 5471876 w 12192439"/>
              <a:gd name="connsiteY14559" fmla="*/ 3491142 h 6839191"/>
              <a:gd name="connsiteX14560" fmla="*/ 5467905 w 12192439"/>
              <a:gd name="connsiteY14560" fmla="*/ 3487368 h 6839191"/>
              <a:gd name="connsiteX14561" fmla="*/ 5469221 w 12192439"/>
              <a:gd name="connsiteY14561" fmla="*/ 3474182 h 6839191"/>
              <a:gd name="connsiteX14562" fmla="*/ 5475738 w 12192439"/>
              <a:gd name="connsiteY14562" fmla="*/ 3481949 h 6839191"/>
              <a:gd name="connsiteX14563" fmla="*/ 5475277 w 12192439"/>
              <a:gd name="connsiteY14563" fmla="*/ 3494630 h 6839191"/>
              <a:gd name="connsiteX14564" fmla="*/ 5469506 w 12192439"/>
              <a:gd name="connsiteY14564" fmla="*/ 3470036 h 6839191"/>
              <a:gd name="connsiteX14565" fmla="*/ 5470077 w 12192439"/>
              <a:gd name="connsiteY14565" fmla="*/ 3458079 h 6839191"/>
              <a:gd name="connsiteX14566" fmla="*/ 5475540 w 12192439"/>
              <a:gd name="connsiteY14566" fmla="*/ 3465845 h 6839191"/>
              <a:gd name="connsiteX14567" fmla="*/ 5475781 w 12192439"/>
              <a:gd name="connsiteY14567" fmla="*/ 3477298 h 6839191"/>
              <a:gd name="connsiteX14568" fmla="*/ 5469506 w 12192439"/>
              <a:gd name="connsiteY14568" fmla="*/ 3470036 h 6839191"/>
              <a:gd name="connsiteX14569" fmla="*/ 5467247 w 12192439"/>
              <a:gd name="connsiteY14569" fmla="*/ 3467513 h 6839191"/>
              <a:gd name="connsiteX14570" fmla="*/ 5467006 w 12192439"/>
              <a:gd name="connsiteY14570" fmla="*/ 3467271 h 6839191"/>
              <a:gd name="connsiteX14571" fmla="*/ 5460138 w 12192439"/>
              <a:gd name="connsiteY14571" fmla="*/ 3460185 h 6839191"/>
              <a:gd name="connsiteX14572" fmla="*/ 5461411 w 12192439"/>
              <a:gd name="connsiteY14572" fmla="*/ 3447021 h 6839191"/>
              <a:gd name="connsiteX14573" fmla="*/ 5467707 w 12192439"/>
              <a:gd name="connsiteY14573" fmla="*/ 3454941 h 6839191"/>
              <a:gd name="connsiteX14574" fmla="*/ 5467247 w 12192439"/>
              <a:gd name="connsiteY14574" fmla="*/ 3467513 h 6839191"/>
              <a:gd name="connsiteX14575" fmla="*/ 5462157 w 12192439"/>
              <a:gd name="connsiteY14575" fmla="*/ 3443401 h 6839191"/>
              <a:gd name="connsiteX14576" fmla="*/ 5461696 w 12192439"/>
              <a:gd name="connsiteY14576" fmla="*/ 3442874 h 6839191"/>
              <a:gd name="connsiteX14577" fmla="*/ 5462244 w 12192439"/>
              <a:gd name="connsiteY14577" fmla="*/ 3430961 h 6839191"/>
              <a:gd name="connsiteX14578" fmla="*/ 5467554 w 12192439"/>
              <a:gd name="connsiteY14578" fmla="*/ 3438881 h 6839191"/>
              <a:gd name="connsiteX14579" fmla="*/ 5467773 w 12192439"/>
              <a:gd name="connsiteY14579" fmla="*/ 3450290 h 6839191"/>
              <a:gd name="connsiteX14580" fmla="*/ 5462157 w 12192439"/>
              <a:gd name="connsiteY14580" fmla="*/ 3443401 h 6839191"/>
              <a:gd name="connsiteX14581" fmla="*/ 5459524 w 12192439"/>
              <a:gd name="connsiteY14581" fmla="*/ 3440395 h 6839191"/>
              <a:gd name="connsiteX14582" fmla="*/ 5452569 w 12192439"/>
              <a:gd name="connsiteY14582" fmla="*/ 3432782 h 6839191"/>
              <a:gd name="connsiteX14583" fmla="*/ 5453820 w 12192439"/>
              <a:gd name="connsiteY14583" fmla="*/ 3419662 h 6839191"/>
              <a:gd name="connsiteX14584" fmla="*/ 5455092 w 12192439"/>
              <a:gd name="connsiteY14584" fmla="*/ 3421219 h 6839191"/>
              <a:gd name="connsiteX14585" fmla="*/ 5460007 w 12192439"/>
              <a:gd name="connsiteY14585" fmla="*/ 3427823 h 6839191"/>
              <a:gd name="connsiteX14586" fmla="*/ 5459524 w 12192439"/>
              <a:gd name="connsiteY14586" fmla="*/ 3440395 h 6839191"/>
              <a:gd name="connsiteX14587" fmla="*/ 5452196 w 12192439"/>
              <a:gd name="connsiteY14587" fmla="*/ 3413189 h 6839191"/>
              <a:gd name="connsiteX14588" fmla="*/ 5445263 w 12192439"/>
              <a:gd name="connsiteY14588" fmla="*/ 3405269 h 6839191"/>
              <a:gd name="connsiteX14589" fmla="*/ 5446491 w 12192439"/>
              <a:gd name="connsiteY14589" fmla="*/ 3392149 h 6839191"/>
              <a:gd name="connsiteX14590" fmla="*/ 5450221 w 12192439"/>
              <a:gd name="connsiteY14590" fmla="*/ 3397173 h 6839191"/>
              <a:gd name="connsiteX14591" fmla="*/ 5452657 w 12192439"/>
              <a:gd name="connsiteY14591" fmla="*/ 3400706 h 6839191"/>
              <a:gd name="connsiteX14592" fmla="*/ 5452196 w 12192439"/>
              <a:gd name="connsiteY14592" fmla="*/ 3413189 h 6839191"/>
              <a:gd name="connsiteX14593" fmla="*/ 5452415 w 12192439"/>
              <a:gd name="connsiteY14593" fmla="*/ 3395615 h 6839191"/>
              <a:gd name="connsiteX14594" fmla="*/ 5446777 w 12192439"/>
              <a:gd name="connsiteY14594" fmla="*/ 3388090 h 6839191"/>
              <a:gd name="connsiteX14595" fmla="*/ 5447304 w 12192439"/>
              <a:gd name="connsiteY14595" fmla="*/ 3376199 h 6839191"/>
              <a:gd name="connsiteX14596" fmla="*/ 5452525 w 12192439"/>
              <a:gd name="connsiteY14596" fmla="*/ 3384755 h 6839191"/>
              <a:gd name="connsiteX14597" fmla="*/ 5452701 w 12192439"/>
              <a:gd name="connsiteY14597" fmla="*/ 3396054 h 6839191"/>
              <a:gd name="connsiteX14598" fmla="*/ 5452415 w 12192439"/>
              <a:gd name="connsiteY14598" fmla="*/ 3395615 h 6839191"/>
              <a:gd name="connsiteX14599" fmla="*/ 5444978 w 12192439"/>
              <a:gd name="connsiteY14599" fmla="*/ 3385830 h 6839191"/>
              <a:gd name="connsiteX14600" fmla="*/ 5438220 w 12192439"/>
              <a:gd name="connsiteY14600" fmla="*/ 3377713 h 6839191"/>
              <a:gd name="connsiteX14601" fmla="*/ 5439405 w 12192439"/>
              <a:gd name="connsiteY14601" fmla="*/ 3364549 h 6839191"/>
              <a:gd name="connsiteX14602" fmla="*/ 5445351 w 12192439"/>
              <a:gd name="connsiteY14602" fmla="*/ 3373149 h 6839191"/>
              <a:gd name="connsiteX14603" fmla="*/ 5445438 w 12192439"/>
              <a:gd name="connsiteY14603" fmla="*/ 3373281 h 6839191"/>
              <a:gd name="connsiteX14604" fmla="*/ 5444978 w 12192439"/>
              <a:gd name="connsiteY14604" fmla="*/ 3385830 h 6839191"/>
              <a:gd name="connsiteX14605" fmla="*/ 5437979 w 12192439"/>
              <a:gd name="connsiteY14605" fmla="*/ 3358296 h 6839191"/>
              <a:gd name="connsiteX14606" fmla="*/ 5431353 w 12192439"/>
              <a:gd name="connsiteY14606" fmla="*/ 3349959 h 6839191"/>
              <a:gd name="connsiteX14607" fmla="*/ 5432516 w 12192439"/>
              <a:gd name="connsiteY14607" fmla="*/ 3336861 h 6839191"/>
              <a:gd name="connsiteX14608" fmla="*/ 5438396 w 12192439"/>
              <a:gd name="connsiteY14608" fmla="*/ 3345790 h 6839191"/>
              <a:gd name="connsiteX14609" fmla="*/ 5437979 w 12192439"/>
              <a:gd name="connsiteY14609" fmla="*/ 3358296 h 6839191"/>
              <a:gd name="connsiteX14610" fmla="*/ 5431177 w 12192439"/>
              <a:gd name="connsiteY14610" fmla="*/ 3330717 h 6839191"/>
              <a:gd name="connsiteX14611" fmla="*/ 5424727 w 12192439"/>
              <a:gd name="connsiteY14611" fmla="*/ 3322271 h 6839191"/>
              <a:gd name="connsiteX14612" fmla="*/ 5425802 w 12192439"/>
              <a:gd name="connsiteY14612" fmla="*/ 3309129 h 6839191"/>
              <a:gd name="connsiteX14613" fmla="*/ 5431550 w 12192439"/>
              <a:gd name="connsiteY14613" fmla="*/ 3318168 h 6839191"/>
              <a:gd name="connsiteX14614" fmla="*/ 5431177 w 12192439"/>
              <a:gd name="connsiteY14614" fmla="*/ 3330717 h 6839191"/>
              <a:gd name="connsiteX14615" fmla="*/ 5426043 w 12192439"/>
              <a:gd name="connsiteY14615" fmla="*/ 3305223 h 6839191"/>
              <a:gd name="connsiteX14616" fmla="*/ 5426483 w 12192439"/>
              <a:gd name="connsiteY14616" fmla="*/ 3293244 h 6839191"/>
              <a:gd name="connsiteX14617" fmla="*/ 5430805 w 12192439"/>
              <a:gd name="connsiteY14617" fmla="*/ 3301099 h 6839191"/>
              <a:gd name="connsiteX14618" fmla="*/ 5431353 w 12192439"/>
              <a:gd name="connsiteY14618" fmla="*/ 3302195 h 6839191"/>
              <a:gd name="connsiteX14619" fmla="*/ 5431594 w 12192439"/>
              <a:gd name="connsiteY14619" fmla="*/ 3313670 h 6839191"/>
              <a:gd name="connsiteX14620" fmla="*/ 5426043 w 12192439"/>
              <a:gd name="connsiteY14620" fmla="*/ 3305223 h 6839191"/>
              <a:gd name="connsiteX14621" fmla="*/ 5424069 w 12192439"/>
              <a:gd name="connsiteY14621" fmla="*/ 3302371 h 6839191"/>
              <a:gd name="connsiteX14622" fmla="*/ 5418189 w 12192439"/>
              <a:gd name="connsiteY14622" fmla="*/ 3294363 h 6839191"/>
              <a:gd name="connsiteX14623" fmla="*/ 5419220 w 12192439"/>
              <a:gd name="connsiteY14623" fmla="*/ 3281221 h 6839191"/>
              <a:gd name="connsiteX14624" fmla="*/ 5424464 w 12192439"/>
              <a:gd name="connsiteY14624" fmla="*/ 3289755 h 6839191"/>
              <a:gd name="connsiteX14625" fmla="*/ 5424069 w 12192439"/>
              <a:gd name="connsiteY14625" fmla="*/ 3302371 h 6839191"/>
              <a:gd name="connsiteX14626" fmla="*/ 5424486 w 12192439"/>
              <a:gd name="connsiteY14626" fmla="*/ 3285302 h 6839191"/>
              <a:gd name="connsiteX14627" fmla="*/ 5419461 w 12192439"/>
              <a:gd name="connsiteY14627" fmla="*/ 3277382 h 6839191"/>
              <a:gd name="connsiteX14628" fmla="*/ 5419857 w 12192439"/>
              <a:gd name="connsiteY14628" fmla="*/ 3265293 h 6839191"/>
              <a:gd name="connsiteX14629" fmla="*/ 5424289 w 12192439"/>
              <a:gd name="connsiteY14629" fmla="*/ 3273783 h 6839191"/>
              <a:gd name="connsiteX14630" fmla="*/ 5424486 w 12192439"/>
              <a:gd name="connsiteY14630" fmla="*/ 3285302 h 6839191"/>
              <a:gd name="connsiteX14631" fmla="*/ 5417553 w 12192439"/>
              <a:gd name="connsiteY14631" fmla="*/ 3274485 h 6839191"/>
              <a:gd name="connsiteX14632" fmla="*/ 5315708 w 12192439"/>
              <a:gd name="connsiteY14632" fmla="*/ 3180363 h 6839191"/>
              <a:gd name="connsiteX14633" fmla="*/ 5142624 w 12192439"/>
              <a:gd name="connsiteY14633" fmla="*/ 3108598 h 6839191"/>
              <a:gd name="connsiteX14634" fmla="*/ 4768044 w 12192439"/>
              <a:gd name="connsiteY14634" fmla="*/ 3052081 h 6839191"/>
              <a:gd name="connsiteX14635" fmla="*/ 3553144 w 12192439"/>
              <a:gd name="connsiteY14635" fmla="*/ 3043480 h 6839191"/>
              <a:gd name="connsiteX14636" fmla="*/ 3492042 w 12192439"/>
              <a:gd name="connsiteY14636" fmla="*/ 3045279 h 6839191"/>
              <a:gd name="connsiteX14637" fmla="*/ 3407792 w 12192439"/>
              <a:gd name="connsiteY14637" fmla="*/ 3047693 h 6839191"/>
              <a:gd name="connsiteX14638" fmla="*/ 3456762 w 12192439"/>
              <a:gd name="connsiteY14638" fmla="*/ 2999535 h 6839191"/>
              <a:gd name="connsiteX14639" fmla="*/ 3468368 w 12192439"/>
              <a:gd name="connsiteY14639" fmla="*/ 2999228 h 6839191"/>
              <a:gd name="connsiteX14640" fmla="*/ 3514113 w 12192439"/>
              <a:gd name="connsiteY14640" fmla="*/ 2998065 h 6839191"/>
              <a:gd name="connsiteX14641" fmla="*/ 4759597 w 12192439"/>
              <a:gd name="connsiteY14641" fmla="*/ 3014827 h 6839191"/>
              <a:gd name="connsiteX14642" fmla="*/ 5136963 w 12192439"/>
              <a:gd name="connsiteY14642" fmla="*/ 3076522 h 6839191"/>
              <a:gd name="connsiteX14643" fmla="*/ 5417926 w 12192439"/>
              <a:gd name="connsiteY14643" fmla="*/ 3261782 h 6839191"/>
              <a:gd name="connsiteX14644" fmla="*/ 5417553 w 12192439"/>
              <a:gd name="connsiteY14644" fmla="*/ 3274485 h 6839191"/>
              <a:gd name="connsiteX14645" fmla="*/ 5311781 w 12192439"/>
              <a:gd name="connsiteY14645" fmla="*/ 3150437 h 6839191"/>
              <a:gd name="connsiteX14646" fmla="*/ 5137600 w 12192439"/>
              <a:gd name="connsiteY14646" fmla="*/ 3074394 h 6839191"/>
              <a:gd name="connsiteX14647" fmla="*/ 4759817 w 12192439"/>
              <a:gd name="connsiteY14647" fmla="*/ 3012633 h 6839191"/>
              <a:gd name="connsiteX14648" fmla="*/ 3514069 w 12192439"/>
              <a:gd name="connsiteY14648" fmla="*/ 2995849 h 6839191"/>
              <a:gd name="connsiteX14649" fmla="*/ 3468303 w 12192439"/>
              <a:gd name="connsiteY14649" fmla="*/ 2997034 h 6839191"/>
              <a:gd name="connsiteX14650" fmla="*/ 3459110 w 12192439"/>
              <a:gd name="connsiteY14650" fmla="*/ 2997253 h 6839191"/>
              <a:gd name="connsiteX14651" fmla="*/ 3509462 w 12192439"/>
              <a:gd name="connsiteY14651" fmla="*/ 2949402 h 6839191"/>
              <a:gd name="connsiteX14652" fmla="*/ 4751348 w 12192439"/>
              <a:gd name="connsiteY14652" fmla="*/ 2975269 h 6839191"/>
              <a:gd name="connsiteX14653" fmla="*/ 5131764 w 12192439"/>
              <a:gd name="connsiteY14653" fmla="*/ 3042296 h 6839191"/>
              <a:gd name="connsiteX14654" fmla="*/ 5417751 w 12192439"/>
              <a:gd name="connsiteY14654" fmla="*/ 3245898 h 6839191"/>
              <a:gd name="connsiteX14655" fmla="*/ 5417948 w 12192439"/>
              <a:gd name="connsiteY14655" fmla="*/ 3257416 h 6839191"/>
              <a:gd name="connsiteX14656" fmla="*/ 5311781 w 12192439"/>
              <a:gd name="connsiteY14656" fmla="*/ 3150437 h 6839191"/>
              <a:gd name="connsiteX14657" fmla="*/ 3451409 w 12192439"/>
              <a:gd name="connsiteY14657" fmla="*/ 2997450 h 6839191"/>
              <a:gd name="connsiteX14658" fmla="*/ 3406235 w 12192439"/>
              <a:gd name="connsiteY14658" fmla="*/ 2998591 h 6839191"/>
              <a:gd name="connsiteX14659" fmla="*/ 3456543 w 12192439"/>
              <a:gd name="connsiteY14659" fmla="*/ 2950587 h 6839191"/>
              <a:gd name="connsiteX14660" fmla="*/ 3477912 w 12192439"/>
              <a:gd name="connsiteY14660" fmla="*/ 2950126 h 6839191"/>
              <a:gd name="connsiteX14661" fmla="*/ 3501695 w 12192439"/>
              <a:gd name="connsiteY14661" fmla="*/ 2949578 h 6839191"/>
              <a:gd name="connsiteX14662" fmla="*/ 3451409 w 12192439"/>
              <a:gd name="connsiteY14662" fmla="*/ 2997450 h 6839191"/>
              <a:gd name="connsiteX14663" fmla="*/ 3482893 w 12192439"/>
              <a:gd name="connsiteY14663" fmla="*/ 2919213 h 6839191"/>
              <a:gd name="connsiteX14664" fmla="*/ 3451190 w 12192439"/>
              <a:gd name="connsiteY14664" fmla="*/ 2948590 h 6839191"/>
              <a:gd name="connsiteX14665" fmla="*/ 3444893 w 12192439"/>
              <a:gd name="connsiteY14665" fmla="*/ 2948744 h 6839191"/>
              <a:gd name="connsiteX14666" fmla="*/ 3405730 w 12192439"/>
              <a:gd name="connsiteY14666" fmla="*/ 2949600 h 6839191"/>
              <a:gd name="connsiteX14667" fmla="*/ 3457530 w 12192439"/>
              <a:gd name="connsiteY14667" fmla="*/ 2901749 h 6839191"/>
              <a:gd name="connsiteX14668" fmla="*/ 3459724 w 12192439"/>
              <a:gd name="connsiteY14668" fmla="*/ 2901705 h 6839191"/>
              <a:gd name="connsiteX14669" fmla="*/ 3502858 w 12192439"/>
              <a:gd name="connsiteY14669" fmla="*/ 2900893 h 6839191"/>
              <a:gd name="connsiteX14670" fmla="*/ 3482893 w 12192439"/>
              <a:gd name="connsiteY14670" fmla="*/ 2919213 h 6839191"/>
              <a:gd name="connsiteX14671" fmla="*/ 3456323 w 12192439"/>
              <a:gd name="connsiteY14671" fmla="*/ 2896110 h 6839191"/>
              <a:gd name="connsiteX14672" fmla="*/ 3452221 w 12192439"/>
              <a:gd name="connsiteY14672" fmla="*/ 2899840 h 6839191"/>
              <a:gd name="connsiteX14673" fmla="*/ 3420320 w 12192439"/>
              <a:gd name="connsiteY14673" fmla="*/ 2900432 h 6839191"/>
              <a:gd name="connsiteX14674" fmla="*/ 3406366 w 12192439"/>
              <a:gd name="connsiteY14674" fmla="*/ 2900695 h 6839191"/>
              <a:gd name="connsiteX14675" fmla="*/ 3433023 w 12192439"/>
              <a:gd name="connsiteY14675" fmla="*/ 2876649 h 6839191"/>
              <a:gd name="connsiteX14676" fmla="*/ 3459636 w 12192439"/>
              <a:gd name="connsiteY14676" fmla="*/ 2853020 h 6839191"/>
              <a:gd name="connsiteX14677" fmla="*/ 3505206 w 12192439"/>
              <a:gd name="connsiteY14677" fmla="*/ 2852318 h 6839191"/>
              <a:gd name="connsiteX14678" fmla="*/ 3456323 w 12192439"/>
              <a:gd name="connsiteY14678" fmla="*/ 2896110 h 6839191"/>
              <a:gd name="connsiteX14679" fmla="*/ 3429754 w 12192439"/>
              <a:gd name="connsiteY14679" fmla="*/ 2872985 h 6839191"/>
              <a:gd name="connsiteX14680" fmla="*/ 3398951 w 12192439"/>
              <a:gd name="connsiteY14680" fmla="*/ 2900827 h 6839191"/>
              <a:gd name="connsiteX14681" fmla="*/ 3352657 w 12192439"/>
              <a:gd name="connsiteY14681" fmla="*/ 2901661 h 6839191"/>
              <a:gd name="connsiteX14682" fmla="*/ 3405950 w 12192439"/>
              <a:gd name="connsiteY14682" fmla="*/ 2853854 h 6839191"/>
              <a:gd name="connsiteX14683" fmla="*/ 3441514 w 12192439"/>
              <a:gd name="connsiteY14683" fmla="*/ 2853305 h 6839191"/>
              <a:gd name="connsiteX14684" fmla="*/ 3452089 w 12192439"/>
              <a:gd name="connsiteY14684" fmla="*/ 2853152 h 6839191"/>
              <a:gd name="connsiteX14685" fmla="*/ 3429754 w 12192439"/>
              <a:gd name="connsiteY14685" fmla="*/ 2872985 h 6839191"/>
              <a:gd name="connsiteX14686" fmla="*/ 3441492 w 12192439"/>
              <a:gd name="connsiteY14686" fmla="*/ 2851375 h 6839191"/>
              <a:gd name="connsiteX14687" fmla="*/ 3408187 w 12192439"/>
              <a:gd name="connsiteY14687" fmla="*/ 2851901 h 6839191"/>
              <a:gd name="connsiteX14688" fmla="*/ 3462774 w 12192439"/>
              <a:gd name="connsiteY14688" fmla="*/ 2804423 h 6839191"/>
              <a:gd name="connsiteX14689" fmla="*/ 3508519 w 12192439"/>
              <a:gd name="connsiteY14689" fmla="*/ 2803897 h 6839191"/>
              <a:gd name="connsiteX14690" fmla="*/ 3454305 w 12192439"/>
              <a:gd name="connsiteY14690" fmla="*/ 2851177 h 6839191"/>
              <a:gd name="connsiteX14691" fmla="*/ 3441492 w 12192439"/>
              <a:gd name="connsiteY14691" fmla="*/ 2851375 h 6839191"/>
              <a:gd name="connsiteX14692" fmla="*/ 3464924 w 12192439"/>
              <a:gd name="connsiteY14692" fmla="*/ 2802580 h 6839191"/>
              <a:gd name="connsiteX14693" fmla="*/ 3520344 w 12192439"/>
              <a:gd name="connsiteY14693" fmla="*/ 2755585 h 6839191"/>
              <a:gd name="connsiteX14694" fmla="*/ 3565584 w 12192439"/>
              <a:gd name="connsiteY14694" fmla="*/ 2755322 h 6839191"/>
              <a:gd name="connsiteX14695" fmla="*/ 3510647 w 12192439"/>
              <a:gd name="connsiteY14695" fmla="*/ 2802032 h 6839191"/>
              <a:gd name="connsiteX14696" fmla="*/ 3464924 w 12192439"/>
              <a:gd name="connsiteY14696" fmla="*/ 2802580 h 6839191"/>
              <a:gd name="connsiteX14697" fmla="*/ 3522428 w 12192439"/>
              <a:gd name="connsiteY14697" fmla="*/ 2753852 h 6839191"/>
              <a:gd name="connsiteX14698" fmla="*/ 4195786 w 12192439"/>
              <a:gd name="connsiteY14698" fmla="*/ 2253381 h 6839191"/>
              <a:gd name="connsiteX14699" fmla="*/ 4748562 w 12192439"/>
              <a:gd name="connsiteY14699" fmla="*/ 1894718 h 6839191"/>
              <a:gd name="connsiteX14700" fmla="*/ 5541842 w 12192439"/>
              <a:gd name="connsiteY14700" fmla="*/ 1369506 h 6839191"/>
              <a:gd name="connsiteX14701" fmla="*/ 5581510 w 12192439"/>
              <a:gd name="connsiteY14701" fmla="*/ 1341596 h 6839191"/>
              <a:gd name="connsiteX14702" fmla="*/ 5869317 w 12192439"/>
              <a:gd name="connsiteY14702" fmla="*/ 1103765 h 6839191"/>
              <a:gd name="connsiteX14703" fmla="*/ 5959183 w 12192439"/>
              <a:gd name="connsiteY14703" fmla="*/ 836002 h 6839191"/>
              <a:gd name="connsiteX14704" fmla="*/ 5719863 w 12192439"/>
              <a:gd name="connsiteY14704" fmla="*/ 638458 h 6839191"/>
              <a:gd name="connsiteX14705" fmla="*/ 5614135 w 12192439"/>
              <a:gd name="connsiteY14705" fmla="*/ 600743 h 6839191"/>
              <a:gd name="connsiteX14706" fmla="*/ 5116252 w 12192439"/>
              <a:gd name="connsiteY14706" fmla="*/ 497072 h 6839191"/>
              <a:gd name="connsiteX14707" fmla="*/ 4969452 w 12192439"/>
              <a:gd name="connsiteY14707" fmla="*/ 476251 h 6839191"/>
              <a:gd name="connsiteX14708" fmla="*/ 4109891 w 12192439"/>
              <a:gd name="connsiteY14708" fmla="*/ 391838 h 6839191"/>
              <a:gd name="connsiteX14709" fmla="*/ 3218736 w 12192439"/>
              <a:gd name="connsiteY14709" fmla="*/ 346076 h 6839191"/>
              <a:gd name="connsiteX14710" fmla="*/ 2987995 w 12192439"/>
              <a:gd name="connsiteY14710" fmla="*/ 336119 h 6839191"/>
              <a:gd name="connsiteX14711" fmla="*/ 2705255 w 12192439"/>
              <a:gd name="connsiteY14711" fmla="*/ 323466 h 6839191"/>
              <a:gd name="connsiteX14712" fmla="*/ 2724716 w 12192439"/>
              <a:gd name="connsiteY14712" fmla="*/ 313295 h 6839191"/>
              <a:gd name="connsiteX14713" fmla="*/ 2808921 w 12192439"/>
              <a:gd name="connsiteY14713" fmla="*/ 316996 h 6839191"/>
              <a:gd name="connsiteX14714" fmla="*/ 2995388 w 12192439"/>
              <a:gd name="connsiteY14714" fmla="*/ 325215 h 6839191"/>
              <a:gd name="connsiteX14715" fmla="*/ 3181153 w 12192439"/>
              <a:gd name="connsiteY14715" fmla="*/ 333313 h 6839191"/>
              <a:gd name="connsiteX14716" fmla="*/ 4128496 w 12192439"/>
              <a:gd name="connsiteY14716" fmla="*/ 382924 h 6839191"/>
              <a:gd name="connsiteX14717" fmla="*/ 4996373 w 12192439"/>
              <a:gd name="connsiteY14717" fmla="*/ 469880 h 6839191"/>
              <a:gd name="connsiteX14718" fmla="*/ 5144533 w 12192439"/>
              <a:gd name="connsiteY14718" fmla="*/ 491239 h 6839191"/>
              <a:gd name="connsiteX14719" fmla="*/ 5646649 w 12192439"/>
              <a:gd name="connsiteY14719" fmla="*/ 596493 h 6839191"/>
              <a:gd name="connsiteX14720" fmla="*/ 5753189 w 12192439"/>
              <a:gd name="connsiteY14720" fmla="*/ 634230 h 6839191"/>
              <a:gd name="connsiteX14721" fmla="*/ 5998258 w 12192439"/>
              <a:gd name="connsiteY14721" fmla="*/ 829104 h 6839191"/>
              <a:gd name="connsiteX14722" fmla="*/ 5911617 w 12192439"/>
              <a:gd name="connsiteY14722" fmla="*/ 1096683 h 6839191"/>
              <a:gd name="connsiteX14723" fmla="*/ 5620387 w 12192439"/>
              <a:gd name="connsiteY14723" fmla="*/ 1338654 h 6839191"/>
              <a:gd name="connsiteX14724" fmla="*/ 5582431 w 12192439"/>
              <a:gd name="connsiteY14724" fmla="*/ 1365475 h 6839191"/>
              <a:gd name="connsiteX14725" fmla="*/ 4782678 w 12192439"/>
              <a:gd name="connsiteY14725" fmla="*/ 1898534 h 6839191"/>
              <a:gd name="connsiteX14726" fmla="*/ 4225207 w 12192439"/>
              <a:gd name="connsiteY14726" fmla="*/ 2262376 h 6839191"/>
              <a:gd name="connsiteX14727" fmla="*/ 3567646 w 12192439"/>
              <a:gd name="connsiteY14727" fmla="*/ 2753589 h 6839191"/>
              <a:gd name="connsiteX14728" fmla="*/ 3522428 w 12192439"/>
              <a:gd name="connsiteY14728" fmla="*/ 2753852 h 6839191"/>
              <a:gd name="connsiteX14729" fmla="*/ 2701854 w 12192439"/>
              <a:gd name="connsiteY14729" fmla="*/ 323311 h 6839191"/>
              <a:gd name="connsiteX14730" fmla="*/ 2659467 w 12192439"/>
              <a:gd name="connsiteY14730" fmla="*/ 321373 h 6839191"/>
              <a:gd name="connsiteX14731" fmla="*/ 2677852 w 12192439"/>
              <a:gd name="connsiteY14731" fmla="*/ 311231 h 6839191"/>
              <a:gd name="connsiteX14732" fmla="*/ 2721271 w 12192439"/>
              <a:gd name="connsiteY14732" fmla="*/ 313144 h 6839191"/>
              <a:gd name="connsiteX14733" fmla="*/ 2701854 w 12192439"/>
              <a:gd name="connsiteY14733" fmla="*/ 323311 h 6839191"/>
              <a:gd name="connsiteX14734" fmla="*/ 2656000 w 12192439"/>
              <a:gd name="connsiteY14734" fmla="*/ 321213 h 6839191"/>
              <a:gd name="connsiteX14735" fmla="*/ 2613853 w 12192439"/>
              <a:gd name="connsiteY14735" fmla="*/ 319269 h 6839191"/>
              <a:gd name="connsiteX14736" fmla="*/ 2631076 w 12192439"/>
              <a:gd name="connsiteY14736" fmla="*/ 309162 h 6839191"/>
              <a:gd name="connsiteX14737" fmla="*/ 2674342 w 12192439"/>
              <a:gd name="connsiteY14737" fmla="*/ 311073 h 6839191"/>
              <a:gd name="connsiteX14738" fmla="*/ 2656000 w 12192439"/>
              <a:gd name="connsiteY14738" fmla="*/ 321213 h 6839191"/>
              <a:gd name="connsiteX14739" fmla="*/ 2610365 w 12192439"/>
              <a:gd name="connsiteY14739" fmla="*/ 319107 h 6839191"/>
              <a:gd name="connsiteX14740" fmla="*/ 2568460 w 12192439"/>
              <a:gd name="connsiteY14740" fmla="*/ 317154 h 6839191"/>
              <a:gd name="connsiteX14741" fmla="*/ 2584476 w 12192439"/>
              <a:gd name="connsiteY14741" fmla="*/ 307095 h 6839191"/>
              <a:gd name="connsiteX14742" fmla="*/ 2627544 w 12192439"/>
              <a:gd name="connsiteY14742" fmla="*/ 309006 h 6839191"/>
              <a:gd name="connsiteX14743" fmla="*/ 2610365 w 12192439"/>
              <a:gd name="connsiteY14743" fmla="*/ 319107 h 6839191"/>
              <a:gd name="connsiteX14744" fmla="*/ 2564949 w 12192439"/>
              <a:gd name="connsiteY14744" fmla="*/ 316990 h 6839191"/>
              <a:gd name="connsiteX14745" fmla="*/ 2523264 w 12192439"/>
              <a:gd name="connsiteY14745" fmla="*/ 315026 h 6839191"/>
              <a:gd name="connsiteX14746" fmla="*/ 2538007 w 12192439"/>
              <a:gd name="connsiteY14746" fmla="*/ 305022 h 6839191"/>
              <a:gd name="connsiteX14747" fmla="*/ 2580922 w 12192439"/>
              <a:gd name="connsiteY14747" fmla="*/ 306935 h 6839191"/>
              <a:gd name="connsiteX14748" fmla="*/ 2564949 w 12192439"/>
              <a:gd name="connsiteY14748" fmla="*/ 316990 h 6839191"/>
              <a:gd name="connsiteX14749" fmla="*/ 2519775 w 12192439"/>
              <a:gd name="connsiteY14749" fmla="*/ 314862 h 6839191"/>
              <a:gd name="connsiteX14750" fmla="*/ 2489432 w 12192439"/>
              <a:gd name="connsiteY14750" fmla="*/ 313416 h 6839191"/>
              <a:gd name="connsiteX14751" fmla="*/ 2478309 w 12192439"/>
              <a:gd name="connsiteY14751" fmla="*/ 312907 h 6839191"/>
              <a:gd name="connsiteX14752" fmla="*/ 2491736 w 12192439"/>
              <a:gd name="connsiteY14752" fmla="*/ 302946 h 6839191"/>
              <a:gd name="connsiteX14753" fmla="*/ 2534475 w 12192439"/>
              <a:gd name="connsiteY14753" fmla="*/ 304864 h 6839191"/>
              <a:gd name="connsiteX14754" fmla="*/ 2519775 w 12192439"/>
              <a:gd name="connsiteY14754" fmla="*/ 314862 h 6839191"/>
              <a:gd name="connsiteX14755" fmla="*/ 2474864 w 12192439"/>
              <a:gd name="connsiteY14755" fmla="*/ 312749 h 6839191"/>
              <a:gd name="connsiteX14756" fmla="*/ 2433617 w 12192439"/>
              <a:gd name="connsiteY14756" fmla="*/ 310814 h 6839191"/>
              <a:gd name="connsiteX14757" fmla="*/ 2445618 w 12192439"/>
              <a:gd name="connsiteY14757" fmla="*/ 300928 h 6839191"/>
              <a:gd name="connsiteX14758" fmla="*/ 2488226 w 12192439"/>
              <a:gd name="connsiteY14758" fmla="*/ 302795 h 6839191"/>
              <a:gd name="connsiteX14759" fmla="*/ 2474864 w 12192439"/>
              <a:gd name="connsiteY14759" fmla="*/ 312749 h 6839191"/>
              <a:gd name="connsiteX14760" fmla="*/ 2430239 w 12192439"/>
              <a:gd name="connsiteY14760" fmla="*/ 310651 h 6839191"/>
              <a:gd name="connsiteX14761" fmla="*/ 2389408 w 12192439"/>
              <a:gd name="connsiteY14761" fmla="*/ 308604 h 6839191"/>
              <a:gd name="connsiteX14762" fmla="*/ 2399918 w 12192439"/>
              <a:gd name="connsiteY14762" fmla="*/ 298830 h 6839191"/>
              <a:gd name="connsiteX14763" fmla="*/ 2442174 w 12192439"/>
              <a:gd name="connsiteY14763" fmla="*/ 300772 h 6839191"/>
              <a:gd name="connsiteX14764" fmla="*/ 2430239 w 12192439"/>
              <a:gd name="connsiteY14764" fmla="*/ 310651 h 6839191"/>
              <a:gd name="connsiteX14765" fmla="*/ 2386117 w 12192439"/>
              <a:gd name="connsiteY14765" fmla="*/ 308433 h 6839191"/>
              <a:gd name="connsiteX14766" fmla="*/ 2345836 w 12192439"/>
              <a:gd name="connsiteY14766" fmla="*/ 306215 h 6839191"/>
              <a:gd name="connsiteX14767" fmla="*/ 2354721 w 12192439"/>
              <a:gd name="connsiteY14767" fmla="*/ 296610 h 6839191"/>
              <a:gd name="connsiteX14768" fmla="*/ 2396561 w 12192439"/>
              <a:gd name="connsiteY14768" fmla="*/ 298670 h 6839191"/>
              <a:gd name="connsiteX14769" fmla="*/ 2386117 w 12192439"/>
              <a:gd name="connsiteY14769" fmla="*/ 308433 h 6839191"/>
              <a:gd name="connsiteX14770" fmla="*/ 2342632 w 12192439"/>
              <a:gd name="connsiteY14770" fmla="*/ 306031 h 6839191"/>
              <a:gd name="connsiteX14771" fmla="*/ 2302965 w 12192439"/>
              <a:gd name="connsiteY14771" fmla="*/ 303585 h 6839191"/>
              <a:gd name="connsiteX14772" fmla="*/ 2310161 w 12192439"/>
              <a:gd name="connsiteY14772" fmla="*/ 294216 h 6839191"/>
              <a:gd name="connsiteX14773" fmla="*/ 2351452 w 12192439"/>
              <a:gd name="connsiteY14773" fmla="*/ 296439 h 6839191"/>
              <a:gd name="connsiteX14774" fmla="*/ 2342632 w 12192439"/>
              <a:gd name="connsiteY14774" fmla="*/ 306031 h 6839191"/>
              <a:gd name="connsiteX14775" fmla="*/ 2299850 w 12192439"/>
              <a:gd name="connsiteY14775" fmla="*/ 303385 h 6839191"/>
              <a:gd name="connsiteX14776" fmla="*/ 2260862 w 12192439"/>
              <a:gd name="connsiteY14776" fmla="*/ 300656 h 6839191"/>
              <a:gd name="connsiteX14777" fmla="*/ 2266325 w 12192439"/>
              <a:gd name="connsiteY14777" fmla="*/ 291612 h 6839191"/>
              <a:gd name="connsiteX14778" fmla="*/ 2307002 w 12192439"/>
              <a:gd name="connsiteY14778" fmla="*/ 294041 h 6839191"/>
              <a:gd name="connsiteX14779" fmla="*/ 2299850 w 12192439"/>
              <a:gd name="connsiteY14779" fmla="*/ 303385 h 6839191"/>
              <a:gd name="connsiteX14780" fmla="*/ 2257857 w 12192439"/>
              <a:gd name="connsiteY14780" fmla="*/ 300434 h 6839191"/>
              <a:gd name="connsiteX14781" fmla="*/ 2232801 w 12192439"/>
              <a:gd name="connsiteY14781" fmla="*/ 298475 h 6839191"/>
              <a:gd name="connsiteX14782" fmla="*/ 2236575 w 12192439"/>
              <a:gd name="connsiteY14782" fmla="*/ 289664 h 6839191"/>
              <a:gd name="connsiteX14783" fmla="*/ 2263276 w 12192439"/>
              <a:gd name="connsiteY14783" fmla="*/ 291417 h 6839191"/>
              <a:gd name="connsiteX14784" fmla="*/ 2257857 w 12192439"/>
              <a:gd name="connsiteY14784" fmla="*/ 300434 h 6839191"/>
              <a:gd name="connsiteX14785" fmla="*/ 2229861 w 12192439"/>
              <a:gd name="connsiteY14785" fmla="*/ 298227 h 6839191"/>
              <a:gd name="connsiteX14786" fmla="*/ 2191892 w 12192439"/>
              <a:gd name="connsiteY14786" fmla="*/ 294872 h 6839191"/>
              <a:gd name="connsiteX14787" fmla="*/ 2193880 w 12192439"/>
              <a:gd name="connsiteY14787" fmla="*/ 286566 h 6839191"/>
              <a:gd name="connsiteX14788" fmla="*/ 2233635 w 12192439"/>
              <a:gd name="connsiteY14788" fmla="*/ 289466 h 6839191"/>
              <a:gd name="connsiteX14789" fmla="*/ 2229861 w 12192439"/>
              <a:gd name="connsiteY14789" fmla="*/ 298227 h 6839191"/>
              <a:gd name="connsiteX14790" fmla="*/ 2188994 w 12192439"/>
              <a:gd name="connsiteY14790" fmla="*/ 294589 h 6839191"/>
              <a:gd name="connsiteX14791" fmla="*/ 2153326 w 12192439"/>
              <a:gd name="connsiteY14791" fmla="*/ 290954 h 6839191"/>
              <a:gd name="connsiteX14792" fmla="*/ 2150915 w 12192439"/>
              <a:gd name="connsiteY14792" fmla="*/ 290690 h 6839191"/>
              <a:gd name="connsiteX14793" fmla="*/ 2151181 w 12192439"/>
              <a:gd name="connsiteY14793" fmla="*/ 283040 h 6839191"/>
              <a:gd name="connsiteX14794" fmla="*/ 2190962 w 12192439"/>
              <a:gd name="connsiteY14794" fmla="*/ 286344 h 6839191"/>
              <a:gd name="connsiteX14795" fmla="*/ 2188994 w 12192439"/>
              <a:gd name="connsiteY14795" fmla="*/ 294589 h 6839191"/>
              <a:gd name="connsiteX14796" fmla="*/ 2147944 w 12192439"/>
              <a:gd name="connsiteY14796" fmla="*/ 290368 h 6839191"/>
              <a:gd name="connsiteX14797" fmla="*/ 2109585 w 12192439"/>
              <a:gd name="connsiteY14797" fmla="*/ 286223 h 6839191"/>
              <a:gd name="connsiteX14798" fmla="*/ 2108290 w 12192439"/>
              <a:gd name="connsiteY14798" fmla="*/ 279288 h 6839191"/>
              <a:gd name="connsiteX14799" fmla="*/ 2148208 w 12192439"/>
              <a:gd name="connsiteY14799" fmla="*/ 282779 h 6839191"/>
              <a:gd name="connsiteX14800" fmla="*/ 2147944 w 12192439"/>
              <a:gd name="connsiteY14800" fmla="*/ 290368 h 6839191"/>
              <a:gd name="connsiteX14801" fmla="*/ 2106392 w 12192439"/>
              <a:gd name="connsiteY14801" fmla="*/ 285883 h 6839191"/>
              <a:gd name="connsiteX14802" fmla="*/ 2067822 w 12192439"/>
              <a:gd name="connsiteY14802" fmla="*/ 281816 h 6839191"/>
              <a:gd name="connsiteX14803" fmla="*/ 2065172 w 12192439"/>
              <a:gd name="connsiteY14803" fmla="*/ 275616 h 6839191"/>
              <a:gd name="connsiteX14804" fmla="*/ 2105116 w 12192439"/>
              <a:gd name="connsiteY14804" fmla="*/ 279014 h 6839191"/>
              <a:gd name="connsiteX14805" fmla="*/ 2106392 w 12192439"/>
              <a:gd name="connsiteY14805" fmla="*/ 285883 h 6839191"/>
              <a:gd name="connsiteX14806" fmla="*/ 2064211 w 12192439"/>
              <a:gd name="connsiteY14806" fmla="*/ 281441 h 6839191"/>
              <a:gd name="connsiteX14807" fmla="*/ 2011031 w 12192439"/>
              <a:gd name="connsiteY14807" fmla="*/ 276061 h 6839191"/>
              <a:gd name="connsiteX14808" fmla="*/ 2007584 w 12192439"/>
              <a:gd name="connsiteY14808" fmla="*/ 270903 h 6839191"/>
              <a:gd name="connsiteX14809" fmla="*/ 2061593 w 12192439"/>
              <a:gd name="connsiteY14809" fmla="*/ 275315 h 6839191"/>
              <a:gd name="connsiteX14810" fmla="*/ 2064211 w 12192439"/>
              <a:gd name="connsiteY14810" fmla="*/ 281441 h 6839191"/>
              <a:gd name="connsiteX14811" fmla="*/ 2006812 w 12192439"/>
              <a:gd name="connsiteY14811" fmla="*/ 275648 h 6839191"/>
              <a:gd name="connsiteX14812" fmla="*/ 1967239 w 12192439"/>
              <a:gd name="connsiteY14812" fmla="*/ 271873 h 6839191"/>
              <a:gd name="connsiteX14813" fmla="*/ 1963017 w 12192439"/>
              <a:gd name="connsiteY14813" fmla="*/ 267443 h 6839191"/>
              <a:gd name="connsiteX14814" fmla="*/ 2003437 w 12192439"/>
              <a:gd name="connsiteY14814" fmla="*/ 270574 h 6839191"/>
              <a:gd name="connsiteX14815" fmla="*/ 2006812 w 12192439"/>
              <a:gd name="connsiteY14815" fmla="*/ 275648 h 6839191"/>
              <a:gd name="connsiteX14816" fmla="*/ 1962140 w 12192439"/>
              <a:gd name="connsiteY14816" fmla="*/ 271396 h 6839191"/>
              <a:gd name="connsiteX14817" fmla="*/ 1922959 w 12192439"/>
              <a:gd name="connsiteY14817" fmla="*/ 267899 h 6839191"/>
              <a:gd name="connsiteX14818" fmla="*/ 1918212 w 12192439"/>
              <a:gd name="connsiteY14818" fmla="*/ 264156 h 6839191"/>
              <a:gd name="connsiteX14819" fmla="*/ 1958026 w 12192439"/>
              <a:gd name="connsiteY14819" fmla="*/ 267068 h 6839191"/>
              <a:gd name="connsiteX14820" fmla="*/ 1962140 w 12192439"/>
              <a:gd name="connsiteY14820" fmla="*/ 271396 h 6839191"/>
              <a:gd name="connsiteX14821" fmla="*/ 1916691 w 12192439"/>
              <a:gd name="connsiteY14821" fmla="*/ 267364 h 6839191"/>
              <a:gd name="connsiteX14822" fmla="*/ 1878479 w 12192439"/>
              <a:gd name="connsiteY14822" fmla="*/ 264218 h 6839191"/>
              <a:gd name="connsiteX14823" fmla="*/ 1873424 w 12192439"/>
              <a:gd name="connsiteY14823" fmla="*/ 261083 h 6839191"/>
              <a:gd name="connsiteX14824" fmla="*/ 1912099 w 12192439"/>
              <a:gd name="connsiteY14824" fmla="*/ 263722 h 6839191"/>
              <a:gd name="connsiteX14825" fmla="*/ 1916691 w 12192439"/>
              <a:gd name="connsiteY14825" fmla="*/ 267364 h 6839191"/>
              <a:gd name="connsiteX14826" fmla="*/ 1870747 w 12192439"/>
              <a:gd name="connsiteY14826" fmla="*/ 263606 h 6839191"/>
              <a:gd name="connsiteX14827" fmla="*/ 1851111 w 12192439"/>
              <a:gd name="connsiteY14827" fmla="*/ 262105 h 6839191"/>
              <a:gd name="connsiteX14828" fmla="*/ 1834138 w 12192439"/>
              <a:gd name="connsiteY14828" fmla="*/ 260843 h 6839191"/>
              <a:gd name="connsiteX14829" fmla="*/ 1828993 w 12192439"/>
              <a:gd name="connsiteY14829" fmla="*/ 258259 h 6839191"/>
              <a:gd name="connsiteX14830" fmla="*/ 1834792 w 12192439"/>
              <a:gd name="connsiteY14830" fmla="*/ 258614 h 6839191"/>
              <a:gd name="connsiteX14831" fmla="*/ 1865905 w 12192439"/>
              <a:gd name="connsiteY14831" fmla="*/ 260591 h 6839191"/>
              <a:gd name="connsiteX14832" fmla="*/ 1870747 w 12192439"/>
              <a:gd name="connsiteY14832" fmla="*/ 263606 h 6839191"/>
              <a:gd name="connsiteX14833" fmla="*/ 1824588 w 12192439"/>
              <a:gd name="connsiteY14833" fmla="*/ 260135 h 6839191"/>
              <a:gd name="connsiteX14834" fmla="*/ 1789756 w 12192439"/>
              <a:gd name="connsiteY14834" fmla="*/ 257555 h 6839191"/>
              <a:gd name="connsiteX14835" fmla="*/ 1784925 w 12192439"/>
              <a:gd name="connsiteY14835" fmla="*/ 255554 h 6839191"/>
              <a:gd name="connsiteX14836" fmla="*/ 1819721 w 12192439"/>
              <a:gd name="connsiteY14836" fmla="*/ 257691 h 6839191"/>
              <a:gd name="connsiteX14837" fmla="*/ 1824588 w 12192439"/>
              <a:gd name="connsiteY14837" fmla="*/ 260135 h 6839191"/>
              <a:gd name="connsiteX14838" fmla="*/ 1775344 w 12192439"/>
              <a:gd name="connsiteY14838" fmla="*/ 255641 h 6839191"/>
              <a:gd name="connsiteX14839" fmla="*/ 1777847 w 12192439"/>
              <a:gd name="connsiteY14839" fmla="*/ 256679 h 6839191"/>
              <a:gd name="connsiteX14840" fmla="*/ 1745262 w 12192439"/>
              <a:gd name="connsiteY14840" fmla="*/ 254286 h 6839191"/>
              <a:gd name="connsiteX14841" fmla="*/ 1741269 w 12192439"/>
              <a:gd name="connsiteY14841" fmla="*/ 252901 h 6839191"/>
              <a:gd name="connsiteX14842" fmla="*/ 1773448 w 12192439"/>
              <a:gd name="connsiteY14842" fmla="*/ 254856 h 6839191"/>
              <a:gd name="connsiteX14843" fmla="*/ 1775344 w 12192439"/>
              <a:gd name="connsiteY14843" fmla="*/ 255641 h 6839191"/>
              <a:gd name="connsiteX14844" fmla="*/ 1730395 w 12192439"/>
              <a:gd name="connsiteY14844" fmla="*/ 253202 h 6839191"/>
              <a:gd name="connsiteX14845" fmla="*/ 1700656 w 12192439"/>
              <a:gd name="connsiteY14845" fmla="*/ 251036 h 6839191"/>
              <a:gd name="connsiteX14846" fmla="*/ 1698161 w 12192439"/>
              <a:gd name="connsiteY14846" fmla="*/ 250306 h 6839191"/>
              <a:gd name="connsiteX14847" fmla="*/ 1727047 w 12192439"/>
              <a:gd name="connsiteY14847" fmla="*/ 252041 h 6839191"/>
              <a:gd name="connsiteX14848" fmla="*/ 1730395 w 12192439"/>
              <a:gd name="connsiteY14848" fmla="*/ 253202 h 6839191"/>
              <a:gd name="connsiteX14849" fmla="*/ 1682035 w 12192439"/>
              <a:gd name="connsiteY14849" fmla="*/ 249691 h 6839191"/>
              <a:gd name="connsiteX14850" fmla="*/ 1655909 w 12192439"/>
              <a:gd name="connsiteY14850" fmla="*/ 247805 h 6839191"/>
              <a:gd name="connsiteX14851" fmla="*/ 1655797 w 12192439"/>
              <a:gd name="connsiteY14851" fmla="*/ 247776 h 6839191"/>
              <a:gd name="connsiteX14852" fmla="*/ 1680515 w 12192439"/>
              <a:gd name="connsiteY14852" fmla="*/ 249246 h 6839191"/>
              <a:gd name="connsiteX14853" fmla="*/ 1682035 w 12192439"/>
              <a:gd name="connsiteY14853" fmla="*/ 249691 h 6839191"/>
              <a:gd name="connsiteX14854" fmla="*/ 2101759 w 12192439"/>
              <a:gd name="connsiteY14854" fmla="*/ 397520 h 6839191"/>
              <a:gd name="connsiteX14855" fmla="*/ 2107094 w 12192439"/>
              <a:gd name="connsiteY14855" fmla="*/ 400596 h 6839191"/>
              <a:gd name="connsiteX14856" fmla="*/ 2110570 w 12192439"/>
              <a:gd name="connsiteY14856" fmla="*/ 404703 h 6839191"/>
              <a:gd name="connsiteX14857" fmla="*/ 2104466 w 12192439"/>
              <a:gd name="connsiteY14857" fmla="*/ 400502 h 6839191"/>
              <a:gd name="connsiteX14858" fmla="*/ 2101759 w 12192439"/>
              <a:gd name="connsiteY14858" fmla="*/ 397520 h 6839191"/>
              <a:gd name="connsiteX14859" fmla="*/ 2136957 w 12192439"/>
              <a:gd name="connsiteY14859" fmla="*/ 426125 h 6839191"/>
              <a:gd name="connsiteX14860" fmla="*/ 2144706 w 12192439"/>
              <a:gd name="connsiteY14860" fmla="*/ 430737 h 6839191"/>
              <a:gd name="connsiteX14861" fmla="*/ 2146108 w 12192439"/>
              <a:gd name="connsiteY14861" fmla="*/ 436510 h 6839191"/>
              <a:gd name="connsiteX14862" fmla="*/ 2138999 w 12192439"/>
              <a:gd name="connsiteY14862" fmla="*/ 431538 h 6839191"/>
              <a:gd name="connsiteX14863" fmla="*/ 2136957 w 12192439"/>
              <a:gd name="connsiteY14863" fmla="*/ 426125 h 6839191"/>
              <a:gd name="connsiteX14864" fmla="*/ 2147100 w 12192439"/>
              <a:gd name="connsiteY14864" fmla="*/ 441477 h 6839191"/>
              <a:gd name="connsiteX14865" fmla="*/ 2147859 w 12192439"/>
              <a:gd name="connsiteY14865" fmla="*/ 445560 h 6839191"/>
              <a:gd name="connsiteX14866" fmla="*/ 2148004 w 12192439"/>
              <a:gd name="connsiteY14866" fmla="*/ 446347 h 6839191"/>
              <a:gd name="connsiteX14867" fmla="*/ 2142661 w 12192439"/>
              <a:gd name="connsiteY14867" fmla="*/ 441953 h 6839191"/>
              <a:gd name="connsiteX14868" fmla="*/ 2141044 w 12192439"/>
              <a:gd name="connsiteY14868" fmla="*/ 437337 h 6839191"/>
              <a:gd name="connsiteX14869" fmla="*/ 2147100 w 12192439"/>
              <a:gd name="connsiteY14869" fmla="*/ 441477 h 6839191"/>
              <a:gd name="connsiteX14870" fmla="*/ 2150882 w 12192439"/>
              <a:gd name="connsiteY14870" fmla="*/ 445003 h 6839191"/>
              <a:gd name="connsiteX14871" fmla="*/ 2150665 w 12192439"/>
              <a:gd name="connsiteY14871" fmla="*/ 443829 h 6839191"/>
              <a:gd name="connsiteX14872" fmla="*/ 2158261 w 12192439"/>
              <a:gd name="connsiteY14872" fmla="*/ 448680 h 6839191"/>
              <a:gd name="connsiteX14873" fmla="*/ 2158386 w 12192439"/>
              <a:gd name="connsiteY14873" fmla="*/ 452695 h 6839191"/>
              <a:gd name="connsiteX14874" fmla="*/ 2158434 w 12192439"/>
              <a:gd name="connsiteY14874" fmla="*/ 454325 h 6839191"/>
              <a:gd name="connsiteX14875" fmla="*/ 2151661 w 12192439"/>
              <a:gd name="connsiteY14875" fmla="*/ 449213 h 6839191"/>
              <a:gd name="connsiteX14876" fmla="*/ 2150882 w 12192439"/>
              <a:gd name="connsiteY14876" fmla="*/ 445003 h 6839191"/>
              <a:gd name="connsiteX14877" fmla="*/ 2161363 w 12192439"/>
              <a:gd name="connsiteY14877" fmla="*/ 452607 h 6839191"/>
              <a:gd name="connsiteX14878" fmla="*/ 2161299 w 12192439"/>
              <a:gd name="connsiteY14878" fmla="*/ 450555 h 6839191"/>
              <a:gd name="connsiteX14879" fmla="*/ 2170044 w 12192439"/>
              <a:gd name="connsiteY14879" fmla="*/ 455764 h 6839191"/>
              <a:gd name="connsiteX14880" fmla="*/ 2169590 w 12192439"/>
              <a:gd name="connsiteY14880" fmla="*/ 459766 h 6839191"/>
              <a:gd name="connsiteX14881" fmla="*/ 2169340 w 12192439"/>
              <a:gd name="connsiteY14881" fmla="*/ 461944 h 6839191"/>
              <a:gd name="connsiteX14882" fmla="*/ 2161486 w 12192439"/>
              <a:gd name="connsiteY14882" fmla="*/ 456503 h 6839191"/>
              <a:gd name="connsiteX14883" fmla="*/ 2161363 w 12192439"/>
              <a:gd name="connsiteY14883" fmla="*/ 452607 h 6839191"/>
              <a:gd name="connsiteX14884" fmla="*/ 2168912 w 12192439"/>
              <a:gd name="connsiteY14884" fmla="*/ 465817 h 6839191"/>
              <a:gd name="connsiteX14885" fmla="*/ 2168375 w 12192439"/>
              <a:gd name="connsiteY14885" fmla="*/ 471429 h 6839191"/>
              <a:gd name="connsiteX14886" fmla="*/ 2161973 w 12192439"/>
              <a:gd name="connsiteY14886" fmla="*/ 466278 h 6839191"/>
              <a:gd name="connsiteX14887" fmla="*/ 2161657 w 12192439"/>
              <a:gd name="connsiteY14887" fmla="*/ 460883 h 6839191"/>
              <a:gd name="connsiteX14888" fmla="*/ 2168912 w 12192439"/>
              <a:gd name="connsiteY14888" fmla="*/ 465817 h 6839191"/>
              <a:gd name="connsiteX14889" fmla="*/ 2170834 w 12192439"/>
              <a:gd name="connsiteY14889" fmla="*/ 477535 h 6839191"/>
              <a:gd name="connsiteX14890" fmla="*/ 2177759 w 12192439"/>
              <a:gd name="connsiteY14890" fmla="*/ 482542 h 6839191"/>
              <a:gd name="connsiteX14891" fmla="*/ 2176736 w 12192439"/>
              <a:gd name="connsiteY14891" fmla="*/ 488156 h 6839191"/>
              <a:gd name="connsiteX14892" fmla="*/ 2170659 w 12192439"/>
              <a:gd name="connsiteY14892" fmla="*/ 482948 h 6839191"/>
              <a:gd name="connsiteX14893" fmla="*/ 2170834 w 12192439"/>
              <a:gd name="connsiteY14893" fmla="*/ 477535 h 6839191"/>
              <a:gd name="connsiteX14894" fmla="*/ 2180264 w 12192439"/>
              <a:gd name="connsiteY14894" fmla="*/ 484288 h 6839191"/>
              <a:gd name="connsiteX14895" fmla="*/ 2183382 w 12192439"/>
              <a:gd name="connsiteY14895" fmla="*/ 486410 h 6839191"/>
              <a:gd name="connsiteX14896" fmla="*/ 2186769 w 12192439"/>
              <a:gd name="connsiteY14896" fmla="*/ 488571 h 6839191"/>
              <a:gd name="connsiteX14897" fmla="*/ 2184948 w 12192439"/>
              <a:gd name="connsiteY14897" fmla="*/ 494652 h 6839191"/>
              <a:gd name="connsiteX14898" fmla="*/ 2179246 w 12192439"/>
              <a:gd name="connsiteY14898" fmla="*/ 490201 h 6839191"/>
              <a:gd name="connsiteX14899" fmla="*/ 2180264 w 12192439"/>
              <a:gd name="connsiteY14899" fmla="*/ 484288 h 6839191"/>
              <a:gd name="connsiteX14900" fmla="*/ 2184049 w 12192439"/>
              <a:gd name="connsiteY14900" fmla="*/ 498064 h 6839191"/>
              <a:gd name="connsiteX14901" fmla="*/ 2182792 w 12192439"/>
              <a:gd name="connsiteY14901" fmla="*/ 503582 h 6839191"/>
              <a:gd name="connsiteX14902" fmla="*/ 2178235 w 12192439"/>
              <a:gd name="connsiteY14902" fmla="*/ 499326 h 6839191"/>
              <a:gd name="connsiteX14903" fmla="*/ 2178744 w 12192439"/>
              <a:gd name="connsiteY14903" fmla="*/ 493986 h 6839191"/>
              <a:gd name="connsiteX14904" fmla="*/ 2184049 w 12192439"/>
              <a:gd name="connsiteY14904" fmla="*/ 498064 h 6839191"/>
              <a:gd name="connsiteX14905" fmla="*/ 2186322 w 12192439"/>
              <a:gd name="connsiteY14905" fmla="*/ 499732 h 6839191"/>
              <a:gd name="connsiteX14906" fmla="*/ 2194143 w 12192439"/>
              <a:gd name="connsiteY14906" fmla="*/ 505008 h 6839191"/>
              <a:gd name="connsiteX14907" fmla="*/ 2191923 w 12192439"/>
              <a:gd name="connsiteY14907" fmla="*/ 511219 h 6839191"/>
              <a:gd name="connsiteX14908" fmla="*/ 2189490 w 12192439"/>
              <a:gd name="connsiteY14908" fmla="*/ 509343 h 6839191"/>
              <a:gd name="connsiteX14909" fmla="*/ 2185036 w 12192439"/>
              <a:gd name="connsiteY14909" fmla="*/ 505570 h 6839191"/>
              <a:gd name="connsiteX14910" fmla="*/ 2186322 w 12192439"/>
              <a:gd name="connsiteY14910" fmla="*/ 499732 h 6839191"/>
              <a:gd name="connsiteX14911" fmla="*/ 2187480 w 12192439"/>
              <a:gd name="connsiteY14911" fmla="*/ 511798 h 6839191"/>
              <a:gd name="connsiteX14912" fmla="*/ 2190907 w 12192439"/>
              <a:gd name="connsiteY14912" fmla="*/ 514440 h 6839191"/>
              <a:gd name="connsiteX14913" fmla="*/ 2189349 w 12192439"/>
              <a:gd name="connsiteY14913" fmla="*/ 520120 h 6839191"/>
              <a:gd name="connsiteX14914" fmla="*/ 2183691 w 12192439"/>
              <a:gd name="connsiteY14914" fmla="*/ 514526 h 6839191"/>
              <a:gd name="connsiteX14915" fmla="*/ 2184389 w 12192439"/>
              <a:gd name="connsiteY14915" fmla="*/ 509212 h 6839191"/>
              <a:gd name="connsiteX14916" fmla="*/ 2187480 w 12192439"/>
              <a:gd name="connsiteY14916" fmla="*/ 511798 h 6839191"/>
              <a:gd name="connsiteX14917" fmla="*/ 2193143 w 12192439"/>
              <a:gd name="connsiteY14917" fmla="*/ 516140 h 6839191"/>
              <a:gd name="connsiteX14918" fmla="*/ 2200616 w 12192439"/>
              <a:gd name="connsiteY14918" fmla="*/ 521149 h 6839191"/>
              <a:gd name="connsiteX14919" fmla="*/ 2198027 w 12192439"/>
              <a:gd name="connsiteY14919" fmla="*/ 527536 h 6839191"/>
              <a:gd name="connsiteX14920" fmla="*/ 2191600 w 12192439"/>
              <a:gd name="connsiteY14920" fmla="*/ 522205 h 6839191"/>
              <a:gd name="connsiteX14921" fmla="*/ 2191548 w 12192439"/>
              <a:gd name="connsiteY14921" fmla="*/ 522156 h 6839191"/>
              <a:gd name="connsiteX14922" fmla="*/ 2193143 w 12192439"/>
              <a:gd name="connsiteY14922" fmla="*/ 516140 h 6839191"/>
              <a:gd name="connsiteX14923" fmla="*/ 2190808 w 12192439"/>
              <a:gd name="connsiteY14923" fmla="*/ 525570 h 6839191"/>
              <a:gd name="connsiteX14924" fmla="*/ 2196952 w 12192439"/>
              <a:gd name="connsiteY14924" fmla="*/ 530572 h 6839191"/>
              <a:gd name="connsiteX14925" fmla="*/ 2195131 w 12192439"/>
              <a:gd name="connsiteY14925" fmla="*/ 536404 h 6839191"/>
              <a:gd name="connsiteX14926" fmla="*/ 2193707 w 12192439"/>
              <a:gd name="connsiteY14926" fmla="*/ 535075 h 6839191"/>
              <a:gd name="connsiteX14927" fmla="*/ 2189889 w 12192439"/>
              <a:gd name="connsiteY14927" fmla="*/ 531077 h 6839191"/>
              <a:gd name="connsiteX14928" fmla="*/ 2190808 w 12192439"/>
              <a:gd name="connsiteY14928" fmla="*/ 525570 h 6839191"/>
              <a:gd name="connsiteX14929" fmla="*/ 2199080 w 12192439"/>
              <a:gd name="connsiteY14929" fmla="*/ 532176 h 6839191"/>
              <a:gd name="connsiteX14930" fmla="*/ 2206320 w 12192439"/>
              <a:gd name="connsiteY14930" fmla="*/ 537115 h 6839191"/>
              <a:gd name="connsiteX14931" fmla="*/ 2203446 w 12192439"/>
              <a:gd name="connsiteY14931" fmla="*/ 543651 h 6839191"/>
              <a:gd name="connsiteX14932" fmla="*/ 2197215 w 12192439"/>
              <a:gd name="connsiteY14932" fmla="*/ 538352 h 6839191"/>
              <a:gd name="connsiteX14933" fmla="*/ 2199080 w 12192439"/>
              <a:gd name="connsiteY14933" fmla="*/ 532176 h 6839191"/>
              <a:gd name="connsiteX14934" fmla="*/ 2204367 w 12192439"/>
              <a:gd name="connsiteY14934" fmla="*/ 548015 h 6839191"/>
              <a:gd name="connsiteX14935" fmla="*/ 2211432 w 12192439"/>
              <a:gd name="connsiteY14935" fmla="*/ 552890 h 6839191"/>
              <a:gd name="connsiteX14936" fmla="*/ 2208317 w 12192439"/>
              <a:gd name="connsiteY14936" fmla="*/ 559516 h 6839191"/>
              <a:gd name="connsiteX14937" fmla="*/ 2202239 w 12192439"/>
              <a:gd name="connsiteY14937" fmla="*/ 554342 h 6839191"/>
              <a:gd name="connsiteX14938" fmla="*/ 2204367 w 12192439"/>
              <a:gd name="connsiteY14938" fmla="*/ 548015 h 6839191"/>
              <a:gd name="connsiteX14939" fmla="*/ 2207154 w 12192439"/>
              <a:gd name="connsiteY14939" fmla="*/ 562262 h 6839191"/>
              <a:gd name="connsiteX14940" fmla="*/ 2204872 w 12192439"/>
              <a:gd name="connsiteY14940" fmla="*/ 568381 h 6839191"/>
              <a:gd name="connsiteX14941" fmla="*/ 2200001 w 12192439"/>
              <a:gd name="connsiteY14941" fmla="*/ 563208 h 6839191"/>
              <a:gd name="connsiteX14942" fmla="*/ 2201339 w 12192439"/>
              <a:gd name="connsiteY14942" fmla="*/ 557420 h 6839191"/>
              <a:gd name="connsiteX14943" fmla="*/ 2207154 w 12192439"/>
              <a:gd name="connsiteY14943" fmla="*/ 562262 h 6839191"/>
              <a:gd name="connsiteX14944" fmla="*/ 2209084 w 12192439"/>
              <a:gd name="connsiteY14944" fmla="*/ 563746 h 6839191"/>
              <a:gd name="connsiteX14945" fmla="*/ 2216237 w 12192439"/>
              <a:gd name="connsiteY14945" fmla="*/ 568706 h 6839191"/>
              <a:gd name="connsiteX14946" fmla="*/ 2212902 w 12192439"/>
              <a:gd name="connsiteY14946" fmla="*/ 575468 h 6839191"/>
              <a:gd name="connsiteX14947" fmla="*/ 2206715 w 12192439"/>
              <a:gd name="connsiteY14947" fmla="*/ 570209 h 6839191"/>
              <a:gd name="connsiteX14948" fmla="*/ 2209084 w 12192439"/>
              <a:gd name="connsiteY14948" fmla="*/ 563746 h 6839191"/>
              <a:gd name="connsiteX14949" fmla="*/ 2211739 w 12192439"/>
              <a:gd name="connsiteY14949" fmla="*/ 578086 h 6839191"/>
              <a:gd name="connsiteX14950" fmla="*/ 2209260 w 12192439"/>
              <a:gd name="connsiteY14950" fmla="*/ 584360 h 6839191"/>
              <a:gd name="connsiteX14951" fmla="*/ 2204280 w 12192439"/>
              <a:gd name="connsiteY14951" fmla="*/ 579057 h 6839191"/>
              <a:gd name="connsiteX14952" fmla="*/ 2205815 w 12192439"/>
              <a:gd name="connsiteY14952" fmla="*/ 573112 h 6839191"/>
              <a:gd name="connsiteX14953" fmla="*/ 2211739 w 12192439"/>
              <a:gd name="connsiteY14953" fmla="*/ 578086 h 6839191"/>
              <a:gd name="connsiteX14954" fmla="*/ 2208295 w 12192439"/>
              <a:gd name="connsiteY14954" fmla="*/ 587158 h 6839191"/>
              <a:gd name="connsiteX14955" fmla="*/ 2206605 w 12192439"/>
              <a:gd name="connsiteY14955" fmla="*/ 592798 h 6839191"/>
              <a:gd name="connsiteX14956" fmla="*/ 2202810 w 12192439"/>
              <a:gd name="connsiteY14956" fmla="*/ 587592 h 6839191"/>
              <a:gd name="connsiteX14957" fmla="*/ 2203621 w 12192439"/>
              <a:gd name="connsiteY14957" fmla="*/ 582329 h 6839191"/>
              <a:gd name="connsiteX14958" fmla="*/ 2208295 w 12192439"/>
              <a:gd name="connsiteY14958" fmla="*/ 587158 h 6839191"/>
              <a:gd name="connsiteX14959" fmla="*/ 2209874 w 12192439"/>
              <a:gd name="connsiteY14959" fmla="*/ 588674 h 6839191"/>
              <a:gd name="connsiteX14960" fmla="*/ 2215666 w 12192439"/>
              <a:gd name="connsiteY14960" fmla="*/ 593689 h 6839191"/>
              <a:gd name="connsiteX14961" fmla="*/ 2213034 w 12192439"/>
              <a:gd name="connsiteY14961" fmla="*/ 600019 h 6839191"/>
              <a:gd name="connsiteX14962" fmla="*/ 2208163 w 12192439"/>
              <a:gd name="connsiteY14962" fmla="*/ 594683 h 6839191"/>
              <a:gd name="connsiteX14963" fmla="*/ 2209874 w 12192439"/>
              <a:gd name="connsiteY14963" fmla="*/ 588674 h 6839191"/>
              <a:gd name="connsiteX14964" fmla="*/ 2217400 w 12192439"/>
              <a:gd name="connsiteY14964" fmla="*/ 595010 h 6839191"/>
              <a:gd name="connsiteX14965" fmla="*/ 2224091 w 12192439"/>
              <a:gd name="connsiteY14965" fmla="*/ 599832 h 6839191"/>
              <a:gd name="connsiteX14966" fmla="*/ 2220427 w 12192439"/>
              <a:gd name="connsiteY14966" fmla="*/ 606748 h 6839191"/>
              <a:gd name="connsiteX14967" fmla="*/ 2214679 w 12192439"/>
              <a:gd name="connsiteY14967" fmla="*/ 601667 h 6839191"/>
              <a:gd name="connsiteX14968" fmla="*/ 2217400 w 12192439"/>
              <a:gd name="connsiteY14968" fmla="*/ 595010 h 6839191"/>
              <a:gd name="connsiteX14969" fmla="*/ 2219286 w 12192439"/>
              <a:gd name="connsiteY14969" fmla="*/ 609150 h 6839191"/>
              <a:gd name="connsiteX14970" fmla="*/ 2216522 w 12192439"/>
              <a:gd name="connsiteY14970" fmla="*/ 615524 h 6839191"/>
              <a:gd name="connsiteX14971" fmla="*/ 2211915 w 12192439"/>
              <a:gd name="connsiteY14971" fmla="*/ 610445 h 6839191"/>
              <a:gd name="connsiteX14972" fmla="*/ 2213758 w 12192439"/>
              <a:gd name="connsiteY14972" fmla="*/ 604323 h 6839191"/>
              <a:gd name="connsiteX14973" fmla="*/ 2219286 w 12192439"/>
              <a:gd name="connsiteY14973" fmla="*/ 609150 h 6839191"/>
              <a:gd name="connsiteX14974" fmla="*/ 2220910 w 12192439"/>
              <a:gd name="connsiteY14974" fmla="*/ 610462 h 6839191"/>
              <a:gd name="connsiteX14975" fmla="*/ 2227470 w 12192439"/>
              <a:gd name="connsiteY14975" fmla="*/ 615339 h 6839191"/>
              <a:gd name="connsiteX14976" fmla="*/ 2223740 w 12192439"/>
              <a:gd name="connsiteY14976" fmla="*/ 622167 h 6839191"/>
              <a:gd name="connsiteX14977" fmla="*/ 2218080 w 12192439"/>
              <a:gd name="connsiteY14977" fmla="*/ 617060 h 6839191"/>
              <a:gd name="connsiteX14978" fmla="*/ 2220910 w 12192439"/>
              <a:gd name="connsiteY14978" fmla="*/ 610462 h 6839191"/>
              <a:gd name="connsiteX14979" fmla="*/ 2222555 w 12192439"/>
              <a:gd name="connsiteY14979" fmla="*/ 624635 h 6839191"/>
              <a:gd name="connsiteX14980" fmla="*/ 2219725 w 12192439"/>
              <a:gd name="connsiteY14980" fmla="*/ 631033 h 6839191"/>
              <a:gd name="connsiteX14981" fmla="*/ 2215184 w 12192439"/>
              <a:gd name="connsiteY14981" fmla="*/ 625906 h 6839191"/>
              <a:gd name="connsiteX14982" fmla="*/ 2217114 w 12192439"/>
              <a:gd name="connsiteY14982" fmla="*/ 619758 h 6839191"/>
              <a:gd name="connsiteX14983" fmla="*/ 2222555 w 12192439"/>
              <a:gd name="connsiteY14983" fmla="*/ 624635 h 6839191"/>
              <a:gd name="connsiteX14984" fmla="*/ 2220252 w 12192439"/>
              <a:gd name="connsiteY14984" fmla="*/ 635006 h 6839191"/>
              <a:gd name="connsiteX14985" fmla="*/ 2225583 w 12192439"/>
              <a:gd name="connsiteY14985" fmla="*/ 639835 h 6839191"/>
              <a:gd name="connsiteX14986" fmla="*/ 2222577 w 12192439"/>
              <a:gd name="connsiteY14986" fmla="*/ 646474 h 6839191"/>
              <a:gd name="connsiteX14987" fmla="*/ 2218189 w 12192439"/>
              <a:gd name="connsiteY14987" fmla="*/ 641397 h 6839191"/>
              <a:gd name="connsiteX14988" fmla="*/ 2220252 w 12192439"/>
              <a:gd name="connsiteY14988" fmla="*/ 635006 h 6839191"/>
              <a:gd name="connsiteX14989" fmla="*/ 2223060 w 12192439"/>
              <a:gd name="connsiteY14989" fmla="*/ 650259 h 6839191"/>
              <a:gd name="connsiteX14990" fmla="*/ 2228413 w 12192439"/>
              <a:gd name="connsiteY14990" fmla="*/ 655222 h 6839191"/>
              <a:gd name="connsiteX14991" fmla="*/ 2225342 w 12192439"/>
              <a:gd name="connsiteY14991" fmla="*/ 661955 h 6839191"/>
              <a:gd name="connsiteX14992" fmla="*/ 2220910 w 12192439"/>
              <a:gd name="connsiteY14992" fmla="*/ 656723 h 6839191"/>
              <a:gd name="connsiteX14993" fmla="*/ 2223060 w 12192439"/>
              <a:gd name="connsiteY14993" fmla="*/ 650259 h 6839191"/>
              <a:gd name="connsiteX14994" fmla="*/ 2113200 w 12192439"/>
              <a:gd name="connsiteY14994" fmla="*/ 2663152 h 6839191"/>
              <a:gd name="connsiteX14995" fmla="*/ 2136351 w 12192439"/>
              <a:gd name="connsiteY14995" fmla="*/ 2642507 h 6839191"/>
              <a:gd name="connsiteX14996" fmla="*/ 2713548 w 12192439"/>
              <a:gd name="connsiteY14996" fmla="*/ 2251143 h 6839191"/>
              <a:gd name="connsiteX14997" fmla="*/ 3327361 w 12192439"/>
              <a:gd name="connsiteY14997" fmla="*/ 1930502 h 6839191"/>
              <a:gd name="connsiteX14998" fmla="*/ 3359503 w 12192439"/>
              <a:gd name="connsiteY14998" fmla="*/ 1914179 h 6839191"/>
              <a:gd name="connsiteX14999" fmla="*/ 3656920 w 12192439"/>
              <a:gd name="connsiteY14999" fmla="*/ 1765714 h 6839191"/>
              <a:gd name="connsiteX15000" fmla="*/ 4412003 w 12192439"/>
              <a:gd name="connsiteY15000" fmla="*/ 1370971 h 6839191"/>
              <a:gd name="connsiteX15001" fmla="*/ 4673703 w 12192439"/>
              <a:gd name="connsiteY15001" fmla="*/ 1204057 h 6839191"/>
              <a:gd name="connsiteX15002" fmla="*/ 4822411 w 12192439"/>
              <a:gd name="connsiteY15002" fmla="*/ 1056503 h 6839191"/>
              <a:gd name="connsiteX15003" fmla="*/ 4859248 w 12192439"/>
              <a:gd name="connsiteY15003" fmla="*/ 935004 h 6839191"/>
              <a:gd name="connsiteX15004" fmla="*/ 4806066 w 12192439"/>
              <a:gd name="connsiteY15004" fmla="*/ 866578 h 6839191"/>
              <a:gd name="connsiteX15005" fmla="*/ 4730702 w 12192439"/>
              <a:gd name="connsiteY15005" fmla="*/ 832827 h 6839191"/>
              <a:gd name="connsiteX15006" fmla="*/ 4361432 w 12192439"/>
              <a:gd name="connsiteY15006" fmla="*/ 774652 h 6839191"/>
              <a:gd name="connsiteX15007" fmla="*/ 4290676 w 12192439"/>
              <a:gd name="connsiteY15007" fmla="*/ 770382 h 6839191"/>
              <a:gd name="connsiteX15008" fmla="*/ 4252522 w 12192439"/>
              <a:gd name="connsiteY15008" fmla="*/ 768135 h 6839191"/>
              <a:gd name="connsiteX15009" fmla="*/ 3616989 w 12192439"/>
              <a:gd name="connsiteY15009" fmla="*/ 750706 h 6839191"/>
              <a:gd name="connsiteX15010" fmla="*/ 3317181 w 12192439"/>
              <a:gd name="connsiteY15010" fmla="*/ 751630 h 6839191"/>
              <a:gd name="connsiteX15011" fmla="*/ 2790053 w 12192439"/>
              <a:gd name="connsiteY15011" fmla="*/ 746893 h 6839191"/>
              <a:gd name="connsiteX15012" fmla="*/ 2424424 w 12192439"/>
              <a:gd name="connsiteY15012" fmla="*/ 712970 h 6839191"/>
              <a:gd name="connsiteX15013" fmla="*/ 2414881 w 12192439"/>
              <a:gd name="connsiteY15013" fmla="*/ 711583 h 6839191"/>
              <a:gd name="connsiteX15014" fmla="*/ 2230827 w 12192439"/>
              <a:gd name="connsiteY15014" fmla="*/ 654278 h 6839191"/>
              <a:gd name="connsiteX15015" fmla="*/ 2234908 w 12192439"/>
              <a:gd name="connsiteY15015" fmla="*/ 646961 h 6839191"/>
              <a:gd name="connsiteX15016" fmla="*/ 2417689 w 12192439"/>
              <a:gd name="connsiteY15016" fmla="*/ 698740 h 6839191"/>
              <a:gd name="connsiteX15017" fmla="*/ 2426597 w 12192439"/>
              <a:gd name="connsiteY15017" fmla="*/ 699981 h 6839191"/>
              <a:gd name="connsiteX15018" fmla="*/ 2797556 w 12192439"/>
              <a:gd name="connsiteY15018" fmla="*/ 733497 h 6839191"/>
              <a:gd name="connsiteX15019" fmla="*/ 3325693 w 12192439"/>
              <a:gd name="connsiteY15019" fmla="*/ 739311 h 6839191"/>
              <a:gd name="connsiteX15020" fmla="*/ 3635923 w 12192439"/>
              <a:gd name="connsiteY15020" fmla="*/ 739306 h 6839191"/>
              <a:gd name="connsiteX15021" fmla="*/ 4279947 w 12192439"/>
              <a:gd name="connsiteY15021" fmla="*/ 759307 h 6839191"/>
              <a:gd name="connsiteX15022" fmla="*/ 4316368 w 12192439"/>
              <a:gd name="connsiteY15022" fmla="*/ 761600 h 6839191"/>
              <a:gd name="connsiteX15023" fmla="*/ 4390305 w 12192439"/>
              <a:gd name="connsiteY15023" fmla="*/ 766371 h 6839191"/>
              <a:gd name="connsiteX15024" fmla="*/ 4763942 w 12192439"/>
              <a:gd name="connsiteY15024" fmla="*/ 826184 h 6839191"/>
              <a:gd name="connsiteX15025" fmla="*/ 4839941 w 12192439"/>
              <a:gd name="connsiteY15025" fmla="*/ 859842 h 6839191"/>
              <a:gd name="connsiteX15026" fmla="*/ 4897314 w 12192439"/>
              <a:gd name="connsiteY15026" fmla="*/ 944186 h 6839191"/>
              <a:gd name="connsiteX15027" fmla="*/ 4864097 w 12192439"/>
              <a:gd name="connsiteY15027" fmla="*/ 1046812 h 6839191"/>
              <a:gd name="connsiteX15028" fmla="*/ 4718219 w 12192439"/>
              <a:gd name="connsiteY15028" fmla="*/ 1198304 h 6839191"/>
              <a:gd name="connsiteX15029" fmla="*/ 4454260 w 12192439"/>
              <a:gd name="connsiteY15029" fmla="*/ 1368845 h 6839191"/>
              <a:gd name="connsiteX15030" fmla="*/ 3699088 w 12192439"/>
              <a:gd name="connsiteY15030" fmla="*/ 1768755 h 6839191"/>
              <a:gd name="connsiteX15031" fmla="*/ 3390570 w 12192439"/>
              <a:gd name="connsiteY15031" fmla="*/ 1925094 h 6839191"/>
              <a:gd name="connsiteX15032" fmla="*/ 2738999 w 12192439"/>
              <a:gd name="connsiteY15032" fmla="*/ 2272227 h 6839191"/>
              <a:gd name="connsiteX15033" fmla="*/ 2159937 w 12192439"/>
              <a:gd name="connsiteY15033" fmla="*/ 2676865 h 6839191"/>
              <a:gd name="connsiteX15034" fmla="*/ 2137100 w 12192439"/>
              <a:gd name="connsiteY15034" fmla="*/ 2698168 h 6839191"/>
              <a:gd name="connsiteX15035" fmla="*/ 2092206 w 12192439"/>
              <a:gd name="connsiteY15035" fmla="*/ 2740732 h 6839191"/>
              <a:gd name="connsiteX15036" fmla="*/ 2039724 w 12192439"/>
              <a:gd name="connsiteY15036" fmla="*/ 2732724 h 6839191"/>
              <a:gd name="connsiteX15037" fmla="*/ 2113200 w 12192439"/>
              <a:gd name="connsiteY15037" fmla="*/ 2663152 h 6839191"/>
              <a:gd name="connsiteX15038" fmla="*/ 2090672 w 12192439"/>
              <a:gd name="connsiteY15038" fmla="*/ 2742268 h 6839191"/>
              <a:gd name="connsiteX15039" fmla="*/ 2057118 w 12192439"/>
              <a:gd name="connsiteY15039" fmla="*/ 2778249 h 6839191"/>
              <a:gd name="connsiteX15040" fmla="*/ 2019258 w 12192439"/>
              <a:gd name="connsiteY15040" fmla="*/ 2770921 h 6839191"/>
              <a:gd name="connsiteX15041" fmla="*/ 2010513 w 12192439"/>
              <a:gd name="connsiteY15041" fmla="*/ 2769144 h 6839191"/>
              <a:gd name="connsiteX15042" fmla="*/ 2009534 w 12192439"/>
              <a:gd name="connsiteY15042" fmla="*/ 2768947 h 6839191"/>
              <a:gd name="connsiteX15043" fmla="*/ 2038324 w 12192439"/>
              <a:gd name="connsiteY15043" fmla="*/ 2734237 h 6839191"/>
              <a:gd name="connsiteX15044" fmla="*/ 2090672 w 12192439"/>
              <a:gd name="connsiteY15044" fmla="*/ 2742268 h 6839191"/>
              <a:gd name="connsiteX15045" fmla="*/ 2093652 w 12192439"/>
              <a:gd name="connsiteY15045" fmla="*/ 2742684 h 6839191"/>
              <a:gd name="connsiteX15046" fmla="*/ 2147343 w 12192439"/>
              <a:gd name="connsiteY15046" fmla="*/ 2749617 h 6839191"/>
              <a:gd name="connsiteX15047" fmla="*/ 2110120 w 12192439"/>
              <a:gd name="connsiteY15047" fmla="*/ 2787332 h 6839191"/>
              <a:gd name="connsiteX15048" fmla="*/ 2059853 w 12192439"/>
              <a:gd name="connsiteY15048" fmla="*/ 2778754 h 6839191"/>
              <a:gd name="connsiteX15049" fmla="*/ 2093652 w 12192439"/>
              <a:gd name="connsiteY15049" fmla="*/ 2742684 h 6839191"/>
              <a:gd name="connsiteX15050" fmla="*/ 2108617 w 12192439"/>
              <a:gd name="connsiteY15050" fmla="*/ 2788956 h 6839191"/>
              <a:gd name="connsiteX15051" fmla="*/ 2078272 w 12192439"/>
              <a:gd name="connsiteY15051" fmla="*/ 2824169 h 6839191"/>
              <a:gd name="connsiteX15052" fmla="*/ 2047894 w 12192439"/>
              <a:gd name="connsiteY15052" fmla="*/ 2817741 h 6839191"/>
              <a:gd name="connsiteX15053" fmla="*/ 2041295 w 12192439"/>
              <a:gd name="connsiteY15053" fmla="*/ 2816293 h 6839191"/>
              <a:gd name="connsiteX15054" fmla="*/ 2032543 w 12192439"/>
              <a:gd name="connsiteY15054" fmla="*/ 2814362 h 6839191"/>
              <a:gd name="connsiteX15055" fmla="*/ 2058484 w 12192439"/>
              <a:gd name="connsiteY15055" fmla="*/ 2780355 h 6839191"/>
              <a:gd name="connsiteX15056" fmla="*/ 2108617 w 12192439"/>
              <a:gd name="connsiteY15056" fmla="*/ 2788956 h 6839191"/>
              <a:gd name="connsiteX15057" fmla="*/ 2111603 w 12192439"/>
              <a:gd name="connsiteY15057" fmla="*/ 2789416 h 6839191"/>
              <a:gd name="connsiteX15058" fmla="*/ 2163076 w 12192439"/>
              <a:gd name="connsiteY15058" fmla="*/ 2796920 h 6839191"/>
              <a:gd name="connsiteX15059" fmla="*/ 2129107 w 12192439"/>
              <a:gd name="connsiteY15059" fmla="*/ 2833757 h 6839191"/>
              <a:gd name="connsiteX15060" fmla="*/ 2081023 w 12192439"/>
              <a:gd name="connsiteY15060" fmla="*/ 2824696 h 6839191"/>
              <a:gd name="connsiteX15061" fmla="*/ 2111603 w 12192439"/>
              <a:gd name="connsiteY15061" fmla="*/ 2789416 h 6839191"/>
              <a:gd name="connsiteX15062" fmla="*/ 2127628 w 12192439"/>
              <a:gd name="connsiteY15062" fmla="*/ 2835446 h 6839191"/>
              <a:gd name="connsiteX15063" fmla="*/ 2100175 w 12192439"/>
              <a:gd name="connsiteY15063" fmla="*/ 2869936 h 6839191"/>
              <a:gd name="connsiteX15064" fmla="*/ 2076530 w 12192439"/>
              <a:gd name="connsiteY15064" fmla="*/ 2864560 h 6839191"/>
              <a:gd name="connsiteX15065" fmla="*/ 2072508 w 12192439"/>
              <a:gd name="connsiteY15065" fmla="*/ 2863617 h 6839191"/>
              <a:gd name="connsiteX15066" fmla="*/ 2056407 w 12192439"/>
              <a:gd name="connsiteY15066" fmla="*/ 2859777 h 6839191"/>
              <a:gd name="connsiteX15067" fmla="*/ 2079685 w 12192439"/>
              <a:gd name="connsiteY15067" fmla="*/ 2826407 h 6839191"/>
              <a:gd name="connsiteX15068" fmla="*/ 2127628 w 12192439"/>
              <a:gd name="connsiteY15068" fmla="*/ 2835446 h 6839191"/>
              <a:gd name="connsiteX15069" fmla="*/ 2130610 w 12192439"/>
              <a:gd name="connsiteY15069" fmla="*/ 2835973 h 6839191"/>
              <a:gd name="connsiteX15070" fmla="*/ 2180032 w 12192439"/>
              <a:gd name="connsiteY15070" fmla="*/ 2843937 h 6839191"/>
              <a:gd name="connsiteX15071" fmla="*/ 2149008 w 12192439"/>
              <a:gd name="connsiteY15071" fmla="*/ 2879984 h 6839191"/>
              <a:gd name="connsiteX15072" fmla="*/ 2102924 w 12192439"/>
              <a:gd name="connsiteY15072" fmla="*/ 2870572 h 6839191"/>
              <a:gd name="connsiteX15073" fmla="*/ 2130610 w 12192439"/>
              <a:gd name="connsiteY15073" fmla="*/ 2835973 h 6839191"/>
              <a:gd name="connsiteX15074" fmla="*/ 2147582 w 12192439"/>
              <a:gd name="connsiteY15074" fmla="*/ 2881761 h 6839191"/>
              <a:gd name="connsiteX15075" fmla="*/ 2122667 w 12192439"/>
              <a:gd name="connsiteY15075" fmla="*/ 2915659 h 6839191"/>
              <a:gd name="connsiteX15076" fmla="*/ 2105166 w 12192439"/>
              <a:gd name="connsiteY15076" fmla="*/ 2911380 h 6839191"/>
              <a:gd name="connsiteX15077" fmla="*/ 2104343 w 12192439"/>
              <a:gd name="connsiteY15077" fmla="*/ 2911183 h 6839191"/>
              <a:gd name="connsiteX15078" fmla="*/ 2080736 w 12192439"/>
              <a:gd name="connsiteY15078" fmla="*/ 2905127 h 6839191"/>
              <a:gd name="connsiteX15079" fmla="*/ 2101642 w 12192439"/>
              <a:gd name="connsiteY15079" fmla="*/ 2872349 h 6839191"/>
              <a:gd name="connsiteX15080" fmla="*/ 2147582 w 12192439"/>
              <a:gd name="connsiteY15080" fmla="*/ 2881761 h 6839191"/>
              <a:gd name="connsiteX15081" fmla="*/ 2150568 w 12192439"/>
              <a:gd name="connsiteY15081" fmla="*/ 2882354 h 6839191"/>
              <a:gd name="connsiteX15082" fmla="*/ 2198027 w 12192439"/>
              <a:gd name="connsiteY15082" fmla="*/ 2890779 h 6839191"/>
              <a:gd name="connsiteX15083" fmla="*/ 2169656 w 12192439"/>
              <a:gd name="connsiteY15083" fmla="*/ 2926168 h 6839191"/>
              <a:gd name="connsiteX15084" fmla="*/ 2125460 w 12192439"/>
              <a:gd name="connsiteY15084" fmla="*/ 2916317 h 6839191"/>
              <a:gd name="connsiteX15085" fmla="*/ 2150568 w 12192439"/>
              <a:gd name="connsiteY15085" fmla="*/ 2882354 h 6839191"/>
              <a:gd name="connsiteX15086" fmla="*/ 2168267 w 12192439"/>
              <a:gd name="connsiteY15086" fmla="*/ 2928054 h 6839191"/>
              <a:gd name="connsiteX15087" fmla="*/ 2145728 w 12192439"/>
              <a:gd name="connsiteY15087" fmla="*/ 2961315 h 6839191"/>
              <a:gd name="connsiteX15088" fmla="*/ 2133806 w 12192439"/>
              <a:gd name="connsiteY15088" fmla="*/ 2958200 h 6839191"/>
              <a:gd name="connsiteX15089" fmla="*/ 2105467 w 12192439"/>
              <a:gd name="connsiteY15089" fmla="*/ 2950433 h 6839191"/>
              <a:gd name="connsiteX15090" fmla="*/ 2124216 w 12192439"/>
              <a:gd name="connsiteY15090" fmla="*/ 2918203 h 6839191"/>
              <a:gd name="connsiteX15091" fmla="*/ 2168267 w 12192439"/>
              <a:gd name="connsiteY15091" fmla="*/ 2928054 h 6839191"/>
              <a:gd name="connsiteX15092" fmla="*/ 2171273 w 12192439"/>
              <a:gd name="connsiteY15092" fmla="*/ 2928669 h 6839191"/>
              <a:gd name="connsiteX15093" fmla="*/ 2216917 w 12192439"/>
              <a:gd name="connsiteY15093" fmla="*/ 2937489 h 6839191"/>
              <a:gd name="connsiteX15094" fmla="*/ 2191023 w 12192439"/>
              <a:gd name="connsiteY15094" fmla="*/ 2972241 h 6839191"/>
              <a:gd name="connsiteX15095" fmla="*/ 2148548 w 12192439"/>
              <a:gd name="connsiteY15095" fmla="*/ 2962039 h 6839191"/>
              <a:gd name="connsiteX15096" fmla="*/ 2171273 w 12192439"/>
              <a:gd name="connsiteY15096" fmla="*/ 2928669 h 6839191"/>
              <a:gd name="connsiteX15097" fmla="*/ 2189670 w 12192439"/>
              <a:gd name="connsiteY15097" fmla="*/ 2974194 h 6839191"/>
              <a:gd name="connsiteX15098" fmla="*/ 2169274 w 12192439"/>
              <a:gd name="connsiteY15098" fmla="*/ 3006907 h 6839191"/>
              <a:gd name="connsiteX15099" fmla="*/ 2162442 w 12192439"/>
              <a:gd name="connsiteY15099" fmla="*/ 3005020 h 6839191"/>
              <a:gd name="connsiteX15100" fmla="*/ 2130544 w 12192439"/>
              <a:gd name="connsiteY15100" fmla="*/ 2995783 h 6839191"/>
              <a:gd name="connsiteX15101" fmla="*/ 2147343 w 12192439"/>
              <a:gd name="connsiteY15101" fmla="*/ 2964014 h 6839191"/>
              <a:gd name="connsiteX15102" fmla="*/ 2189670 w 12192439"/>
              <a:gd name="connsiteY15102" fmla="*/ 2974194 h 6839191"/>
              <a:gd name="connsiteX15103" fmla="*/ 2192706 w 12192439"/>
              <a:gd name="connsiteY15103" fmla="*/ 2974874 h 6839191"/>
              <a:gd name="connsiteX15104" fmla="*/ 2236663 w 12192439"/>
              <a:gd name="connsiteY15104" fmla="*/ 2984045 h 6839191"/>
              <a:gd name="connsiteX15105" fmla="*/ 2213034 w 12192439"/>
              <a:gd name="connsiteY15105" fmla="*/ 3018184 h 6839191"/>
              <a:gd name="connsiteX15106" fmla="*/ 2172135 w 12192439"/>
              <a:gd name="connsiteY15106" fmla="*/ 3007696 h 6839191"/>
              <a:gd name="connsiteX15107" fmla="*/ 2192706 w 12192439"/>
              <a:gd name="connsiteY15107" fmla="*/ 2974874 h 6839191"/>
              <a:gd name="connsiteX15108" fmla="*/ 2211717 w 12192439"/>
              <a:gd name="connsiteY15108" fmla="*/ 3020246 h 6839191"/>
              <a:gd name="connsiteX15109" fmla="*/ 2193235 w 12192439"/>
              <a:gd name="connsiteY15109" fmla="*/ 3052454 h 6839191"/>
              <a:gd name="connsiteX15110" fmla="*/ 2191083 w 12192439"/>
              <a:gd name="connsiteY15110" fmla="*/ 3051839 h 6839191"/>
              <a:gd name="connsiteX15111" fmla="*/ 2155950 w 12192439"/>
              <a:gd name="connsiteY15111" fmla="*/ 3041045 h 6839191"/>
              <a:gd name="connsiteX15112" fmla="*/ 2170975 w 12192439"/>
              <a:gd name="connsiteY15112" fmla="*/ 3009759 h 6839191"/>
              <a:gd name="connsiteX15113" fmla="*/ 2211717 w 12192439"/>
              <a:gd name="connsiteY15113" fmla="*/ 3020246 h 6839191"/>
              <a:gd name="connsiteX15114" fmla="*/ 2214767 w 12192439"/>
              <a:gd name="connsiteY15114" fmla="*/ 3020992 h 6839191"/>
              <a:gd name="connsiteX15115" fmla="*/ 2256957 w 12192439"/>
              <a:gd name="connsiteY15115" fmla="*/ 3030470 h 6839191"/>
              <a:gd name="connsiteX15116" fmla="*/ 2235303 w 12192439"/>
              <a:gd name="connsiteY15116" fmla="*/ 3064038 h 6839191"/>
              <a:gd name="connsiteX15117" fmla="*/ 2196162 w 12192439"/>
              <a:gd name="connsiteY15117" fmla="*/ 3053309 h 6839191"/>
              <a:gd name="connsiteX15118" fmla="*/ 2214767 w 12192439"/>
              <a:gd name="connsiteY15118" fmla="*/ 3020992 h 6839191"/>
              <a:gd name="connsiteX15119" fmla="*/ 2234008 w 12192439"/>
              <a:gd name="connsiteY15119" fmla="*/ 3066188 h 6839191"/>
              <a:gd name="connsiteX15120" fmla="*/ 2217290 w 12192439"/>
              <a:gd name="connsiteY15120" fmla="*/ 3097913 h 6839191"/>
              <a:gd name="connsiteX15121" fmla="*/ 2181725 w 12192439"/>
              <a:gd name="connsiteY15121" fmla="*/ 3086153 h 6839191"/>
              <a:gd name="connsiteX15122" fmla="*/ 2195043 w 12192439"/>
              <a:gd name="connsiteY15122" fmla="*/ 3055481 h 6839191"/>
              <a:gd name="connsiteX15123" fmla="*/ 2234008 w 12192439"/>
              <a:gd name="connsiteY15123" fmla="*/ 3066188 h 6839191"/>
              <a:gd name="connsiteX15124" fmla="*/ 2219177 w 12192439"/>
              <a:gd name="connsiteY15124" fmla="*/ 3101116 h 6839191"/>
              <a:gd name="connsiteX15125" fmla="*/ 2257089 w 12192439"/>
              <a:gd name="connsiteY15125" fmla="*/ 3112130 h 6839191"/>
              <a:gd name="connsiteX15126" fmla="*/ 2242016 w 12192439"/>
              <a:gd name="connsiteY15126" fmla="*/ 3143416 h 6839191"/>
              <a:gd name="connsiteX15127" fmla="*/ 2207483 w 12192439"/>
              <a:gd name="connsiteY15127" fmla="*/ 3131306 h 6839191"/>
              <a:gd name="connsiteX15128" fmla="*/ 2219177 w 12192439"/>
              <a:gd name="connsiteY15128" fmla="*/ 3101116 h 6839191"/>
              <a:gd name="connsiteX15129" fmla="*/ 2260226 w 12192439"/>
              <a:gd name="connsiteY15129" fmla="*/ 3112986 h 6839191"/>
              <a:gd name="connsiteX15130" fmla="*/ 2299762 w 12192439"/>
              <a:gd name="connsiteY15130" fmla="*/ 3123100 h 6839191"/>
              <a:gd name="connsiteX15131" fmla="*/ 2281771 w 12192439"/>
              <a:gd name="connsiteY15131" fmla="*/ 3155681 h 6839191"/>
              <a:gd name="connsiteX15132" fmla="*/ 2248357 w 12192439"/>
              <a:gd name="connsiteY15132" fmla="*/ 3145479 h 6839191"/>
              <a:gd name="connsiteX15133" fmla="*/ 2245044 w 12192439"/>
              <a:gd name="connsiteY15133" fmla="*/ 3144404 h 6839191"/>
              <a:gd name="connsiteX15134" fmla="*/ 2260226 w 12192439"/>
              <a:gd name="connsiteY15134" fmla="*/ 3112986 h 6839191"/>
              <a:gd name="connsiteX15135" fmla="*/ 2247567 w 12192439"/>
              <a:gd name="connsiteY15135" fmla="*/ 3147958 h 6839191"/>
              <a:gd name="connsiteX15136" fmla="*/ 2280586 w 12192439"/>
              <a:gd name="connsiteY15136" fmla="*/ 3158051 h 6839191"/>
              <a:gd name="connsiteX15137" fmla="*/ 2267050 w 12192439"/>
              <a:gd name="connsiteY15137" fmla="*/ 3188920 h 6839191"/>
              <a:gd name="connsiteX15138" fmla="*/ 2233701 w 12192439"/>
              <a:gd name="connsiteY15138" fmla="*/ 3176612 h 6839191"/>
              <a:gd name="connsiteX15139" fmla="*/ 2244035 w 12192439"/>
              <a:gd name="connsiteY15139" fmla="*/ 3146817 h 6839191"/>
              <a:gd name="connsiteX15140" fmla="*/ 2247567 w 12192439"/>
              <a:gd name="connsiteY15140" fmla="*/ 3147958 h 6839191"/>
              <a:gd name="connsiteX15141" fmla="*/ 2283790 w 12192439"/>
              <a:gd name="connsiteY15141" fmla="*/ 3158972 h 6839191"/>
              <a:gd name="connsiteX15142" fmla="*/ 2321987 w 12192439"/>
              <a:gd name="connsiteY15142" fmla="*/ 3169328 h 6839191"/>
              <a:gd name="connsiteX15143" fmla="*/ 2305620 w 12192439"/>
              <a:gd name="connsiteY15143" fmla="*/ 3201469 h 6839191"/>
              <a:gd name="connsiteX15144" fmla="*/ 2277010 w 12192439"/>
              <a:gd name="connsiteY15144" fmla="*/ 3192299 h 6839191"/>
              <a:gd name="connsiteX15145" fmla="*/ 2270143 w 12192439"/>
              <a:gd name="connsiteY15145" fmla="*/ 3189973 h 6839191"/>
              <a:gd name="connsiteX15146" fmla="*/ 2283790 w 12192439"/>
              <a:gd name="connsiteY15146" fmla="*/ 3158972 h 6839191"/>
              <a:gd name="connsiteX15147" fmla="*/ 2276154 w 12192439"/>
              <a:gd name="connsiteY15147" fmla="*/ 3194865 h 6839191"/>
              <a:gd name="connsiteX15148" fmla="*/ 2304501 w 12192439"/>
              <a:gd name="connsiteY15148" fmla="*/ 3203927 h 6839191"/>
              <a:gd name="connsiteX15149" fmla="*/ 2292368 w 12192439"/>
              <a:gd name="connsiteY15149" fmla="*/ 3234401 h 6839191"/>
              <a:gd name="connsiteX15150" fmla="*/ 2260139 w 12192439"/>
              <a:gd name="connsiteY15150" fmla="*/ 3221852 h 6839191"/>
              <a:gd name="connsiteX15151" fmla="*/ 2269200 w 12192439"/>
              <a:gd name="connsiteY15151" fmla="*/ 3192518 h 6839191"/>
              <a:gd name="connsiteX15152" fmla="*/ 2276154 w 12192439"/>
              <a:gd name="connsiteY15152" fmla="*/ 3194865 h 6839191"/>
              <a:gd name="connsiteX15153" fmla="*/ 2307770 w 12192439"/>
              <a:gd name="connsiteY15153" fmla="*/ 3204914 h 6839191"/>
              <a:gd name="connsiteX15154" fmla="*/ 2344695 w 12192439"/>
              <a:gd name="connsiteY15154" fmla="*/ 3215511 h 6839191"/>
              <a:gd name="connsiteX15155" fmla="*/ 2329864 w 12192439"/>
              <a:gd name="connsiteY15155" fmla="*/ 3247214 h 6839191"/>
              <a:gd name="connsiteX15156" fmla="*/ 2305642 w 12192439"/>
              <a:gd name="connsiteY15156" fmla="*/ 3239118 h 6839191"/>
              <a:gd name="connsiteX15157" fmla="*/ 2295528 w 12192439"/>
              <a:gd name="connsiteY15157" fmla="*/ 3235564 h 6839191"/>
              <a:gd name="connsiteX15158" fmla="*/ 2307770 w 12192439"/>
              <a:gd name="connsiteY15158" fmla="*/ 3204914 h 6839191"/>
              <a:gd name="connsiteX15159" fmla="*/ 2304742 w 12192439"/>
              <a:gd name="connsiteY15159" fmla="*/ 3241751 h 6839191"/>
              <a:gd name="connsiteX15160" fmla="*/ 2328810 w 12192439"/>
              <a:gd name="connsiteY15160" fmla="*/ 3249781 h 6839191"/>
              <a:gd name="connsiteX15161" fmla="*/ 2317972 w 12192439"/>
              <a:gd name="connsiteY15161" fmla="*/ 3279904 h 6839191"/>
              <a:gd name="connsiteX15162" fmla="*/ 2286818 w 12192439"/>
              <a:gd name="connsiteY15162" fmla="*/ 3267201 h 6839191"/>
              <a:gd name="connsiteX15163" fmla="*/ 2294672 w 12192439"/>
              <a:gd name="connsiteY15163" fmla="*/ 3238197 h 6839191"/>
              <a:gd name="connsiteX15164" fmla="*/ 2304742 w 12192439"/>
              <a:gd name="connsiteY15164" fmla="*/ 3241751 h 6839191"/>
              <a:gd name="connsiteX15165" fmla="*/ 2332101 w 12192439"/>
              <a:gd name="connsiteY15165" fmla="*/ 3250856 h 6839191"/>
              <a:gd name="connsiteX15166" fmla="*/ 2367863 w 12192439"/>
              <a:gd name="connsiteY15166" fmla="*/ 3261651 h 6839191"/>
              <a:gd name="connsiteX15167" fmla="*/ 2354458 w 12192439"/>
              <a:gd name="connsiteY15167" fmla="*/ 3292959 h 6839191"/>
              <a:gd name="connsiteX15168" fmla="*/ 2334295 w 12192439"/>
              <a:gd name="connsiteY15168" fmla="*/ 3285938 h 6839191"/>
              <a:gd name="connsiteX15169" fmla="*/ 2321219 w 12192439"/>
              <a:gd name="connsiteY15169" fmla="*/ 3281133 h 6839191"/>
              <a:gd name="connsiteX15170" fmla="*/ 2332101 w 12192439"/>
              <a:gd name="connsiteY15170" fmla="*/ 3250856 h 6839191"/>
              <a:gd name="connsiteX15171" fmla="*/ 2333308 w 12192439"/>
              <a:gd name="connsiteY15171" fmla="*/ 3288658 h 6839191"/>
              <a:gd name="connsiteX15172" fmla="*/ 2353449 w 12192439"/>
              <a:gd name="connsiteY15172" fmla="*/ 3295657 h 6839191"/>
              <a:gd name="connsiteX15173" fmla="*/ 2343839 w 12192439"/>
              <a:gd name="connsiteY15173" fmla="*/ 3325364 h 6839191"/>
              <a:gd name="connsiteX15174" fmla="*/ 2313672 w 12192439"/>
              <a:gd name="connsiteY15174" fmla="*/ 3312310 h 6839191"/>
              <a:gd name="connsiteX15175" fmla="*/ 2320385 w 12192439"/>
              <a:gd name="connsiteY15175" fmla="*/ 3283898 h 6839191"/>
              <a:gd name="connsiteX15176" fmla="*/ 2333308 w 12192439"/>
              <a:gd name="connsiteY15176" fmla="*/ 3288658 h 6839191"/>
              <a:gd name="connsiteX15177" fmla="*/ 2356806 w 12192439"/>
              <a:gd name="connsiteY15177" fmla="*/ 3296798 h 6839191"/>
              <a:gd name="connsiteX15178" fmla="*/ 2391537 w 12192439"/>
              <a:gd name="connsiteY15178" fmla="*/ 3307812 h 6839191"/>
              <a:gd name="connsiteX15179" fmla="*/ 2379470 w 12192439"/>
              <a:gd name="connsiteY15179" fmla="*/ 3338747 h 6839191"/>
              <a:gd name="connsiteX15180" fmla="*/ 2362927 w 12192439"/>
              <a:gd name="connsiteY15180" fmla="*/ 3332780 h 6839191"/>
              <a:gd name="connsiteX15181" fmla="*/ 2347174 w 12192439"/>
              <a:gd name="connsiteY15181" fmla="*/ 3326680 h 6839191"/>
              <a:gd name="connsiteX15182" fmla="*/ 2356806 w 12192439"/>
              <a:gd name="connsiteY15182" fmla="*/ 3296798 h 6839191"/>
              <a:gd name="connsiteX15183" fmla="*/ 2361896 w 12192439"/>
              <a:gd name="connsiteY15183" fmla="*/ 3335566 h 6839191"/>
              <a:gd name="connsiteX15184" fmla="*/ 2378504 w 12192439"/>
              <a:gd name="connsiteY15184" fmla="*/ 3341578 h 6839191"/>
              <a:gd name="connsiteX15185" fmla="*/ 2370035 w 12192439"/>
              <a:gd name="connsiteY15185" fmla="*/ 3370933 h 6839191"/>
              <a:gd name="connsiteX15186" fmla="*/ 2340702 w 12192439"/>
              <a:gd name="connsiteY15186" fmla="*/ 3357725 h 6839191"/>
              <a:gd name="connsiteX15187" fmla="*/ 2346406 w 12192439"/>
              <a:gd name="connsiteY15187" fmla="*/ 3329598 h 6839191"/>
              <a:gd name="connsiteX15188" fmla="*/ 2361896 w 12192439"/>
              <a:gd name="connsiteY15188" fmla="*/ 3335566 h 6839191"/>
              <a:gd name="connsiteX15189" fmla="*/ 2381949 w 12192439"/>
              <a:gd name="connsiteY15189" fmla="*/ 3342784 h 6839191"/>
              <a:gd name="connsiteX15190" fmla="*/ 2415363 w 12192439"/>
              <a:gd name="connsiteY15190" fmla="*/ 3353842 h 6839191"/>
              <a:gd name="connsiteX15191" fmla="*/ 2404503 w 12192439"/>
              <a:gd name="connsiteY15191" fmla="*/ 3384448 h 6839191"/>
              <a:gd name="connsiteX15192" fmla="*/ 2391581 w 12192439"/>
              <a:gd name="connsiteY15192" fmla="*/ 3379600 h 6839191"/>
              <a:gd name="connsiteX15193" fmla="*/ 2373458 w 12192439"/>
              <a:gd name="connsiteY15193" fmla="*/ 3372337 h 6839191"/>
              <a:gd name="connsiteX15194" fmla="*/ 2381949 w 12192439"/>
              <a:gd name="connsiteY15194" fmla="*/ 3342784 h 6839191"/>
              <a:gd name="connsiteX15195" fmla="*/ 2390484 w 12192439"/>
              <a:gd name="connsiteY15195" fmla="*/ 3382473 h 6839191"/>
              <a:gd name="connsiteX15196" fmla="*/ 2403582 w 12192439"/>
              <a:gd name="connsiteY15196" fmla="*/ 3387388 h 6839191"/>
              <a:gd name="connsiteX15197" fmla="*/ 2396210 w 12192439"/>
              <a:gd name="connsiteY15197" fmla="*/ 3416393 h 6839191"/>
              <a:gd name="connsiteX15198" fmla="*/ 2367995 w 12192439"/>
              <a:gd name="connsiteY15198" fmla="*/ 3403185 h 6839191"/>
              <a:gd name="connsiteX15199" fmla="*/ 2372756 w 12192439"/>
              <a:gd name="connsiteY15199" fmla="*/ 3375387 h 6839191"/>
              <a:gd name="connsiteX15200" fmla="*/ 2390484 w 12192439"/>
              <a:gd name="connsiteY15200" fmla="*/ 3382473 h 6839191"/>
              <a:gd name="connsiteX15201" fmla="*/ 2406938 w 12192439"/>
              <a:gd name="connsiteY15201" fmla="*/ 3388617 h 6839191"/>
              <a:gd name="connsiteX15202" fmla="*/ 2439585 w 12192439"/>
              <a:gd name="connsiteY15202" fmla="*/ 3399916 h 6839191"/>
              <a:gd name="connsiteX15203" fmla="*/ 2429844 w 12192439"/>
              <a:gd name="connsiteY15203" fmla="*/ 3430149 h 6839191"/>
              <a:gd name="connsiteX15204" fmla="*/ 2420212 w 12192439"/>
              <a:gd name="connsiteY15204" fmla="*/ 3426419 h 6839191"/>
              <a:gd name="connsiteX15205" fmla="*/ 2399544 w 12192439"/>
              <a:gd name="connsiteY15205" fmla="*/ 3417841 h 6839191"/>
              <a:gd name="connsiteX15206" fmla="*/ 2406938 w 12192439"/>
              <a:gd name="connsiteY15206" fmla="*/ 3388617 h 6839191"/>
              <a:gd name="connsiteX15207" fmla="*/ 2419049 w 12192439"/>
              <a:gd name="connsiteY15207" fmla="*/ 3429359 h 6839191"/>
              <a:gd name="connsiteX15208" fmla="*/ 2429010 w 12192439"/>
              <a:gd name="connsiteY15208" fmla="*/ 3433242 h 6839191"/>
              <a:gd name="connsiteX15209" fmla="*/ 2422647 w 12192439"/>
              <a:gd name="connsiteY15209" fmla="*/ 3461874 h 6839191"/>
              <a:gd name="connsiteX15210" fmla="*/ 2395178 w 12192439"/>
              <a:gd name="connsiteY15210" fmla="*/ 3448425 h 6839191"/>
              <a:gd name="connsiteX15211" fmla="*/ 2398930 w 12192439"/>
              <a:gd name="connsiteY15211" fmla="*/ 3421044 h 6839191"/>
              <a:gd name="connsiteX15212" fmla="*/ 2419049 w 12192439"/>
              <a:gd name="connsiteY15212" fmla="*/ 3429359 h 6839191"/>
              <a:gd name="connsiteX15213" fmla="*/ 2432630 w 12192439"/>
              <a:gd name="connsiteY15213" fmla="*/ 3434625 h 6839191"/>
              <a:gd name="connsiteX15214" fmla="*/ 2464267 w 12192439"/>
              <a:gd name="connsiteY15214" fmla="*/ 3446012 h 6839191"/>
              <a:gd name="connsiteX15215" fmla="*/ 2455623 w 12192439"/>
              <a:gd name="connsiteY15215" fmla="*/ 3475938 h 6839191"/>
              <a:gd name="connsiteX15216" fmla="*/ 2448866 w 12192439"/>
              <a:gd name="connsiteY15216" fmla="*/ 3473239 h 6839191"/>
              <a:gd name="connsiteX15217" fmla="*/ 2426267 w 12192439"/>
              <a:gd name="connsiteY15217" fmla="*/ 3463542 h 6839191"/>
              <a:gd name="connsiteX15218" fmla="*/ 2432630 w 12192439"/>
              <a:gd name="connsiteY15218" fmla="*/ 3434625 h 6839191"/>
              <a:gd name="connsiteX15219" fmla="*/ 2447637 w 12192439"/>
              <a:gd name="connsiteY15219" fmla="*/ 3476267 h 6839191"/>
              <a:gd name="connsiteX15220" fmla="*/ 2454877 w 12192439"/>
              <a:gd name="connsiteY15220" fmla="*/ 3479163 h 6839191"/>
              <a:gd name="connsiteX15221" fmla="*/ 2449392 w 12192439"/>
              <a:gd name="connsiteY15221" fmla="*/ 3507465 h 6839191"/>
              <a:gd name="connsiteX15222" fmla="*/ 2422779 w 12192439"/>
              <a:gd name="connsiteY15222" fmla="*/ 3493972 h 6839191"/>
              <a:gd name="connsiteX15223" fmla="*/ 2425675 w 12192439"/>
              <a:gd name="connsiteY15223" fmla="*/ 3466876 h 6839191"/>
              <a:gd name="connsiteX15224" fmla="*/ 2447637 w 12192439"/>
              <a:gd name="connsiteY15224" fmla="*/ 3476267 h 6839191"/>
              <a:gd name="connsiteX15225" fmla="*/ 2458563 w 12192439"/>
              <a:gd name="connsiteY15225" fmla="*/ 3480655 h 6839191"/>
              <a:gd name="connsiteX15226" fmla="*/ 2489279 w 12192439"/>
              <a:gd name="connsiteY15226" fmla="*/ 3492151 h 6839191"/>
              <a:gd name="connsiteX15227" fmla="*/ 2481622 w 12192439"/>
              <a:gd name="connsiteY15227" fmla="*/ 3521770 h 6839191"/>
              <a:gd name="connsiteX15228" fmla="*/ 2477519 w 12192439"/>
              <a:gd name="connsiteY15228" fmla="*/ 3520059 h 6839191"/>
              <a:gd name="connsiteX15229" fmla="*/ 2453144 w 12192439"/>
              <a:gd name="connsiteY15229" fmla="*/ 3509242 h 6839191"/>
              <a:gd name="connsiteX15230" fmla="*/ 2458563 w 12192439"/>
              <a:gd name="connsiteY15230" fmla="*/ 3480655 h 6839191"/>
              <a:gd name="connsiteX15231" fmla="*/ 2476203 w 12192439"/>
              <a:gd name="connsiteY15231" fmla="*/ 3523174 h 6839191"/>
              <a:gd name="connsiteX15232" fmla="*/ 2480920 w 12192439"/>
              <a:gd name="connsiteY15232" fmla="*/ 3525105 h 6839191"/>
              <a:gd name="connsiteX15233" fmla="*/ 2476312 w 12192439"/>
              <a:gd name="connsiteY15233" fmla="*/ 3553100 h 6839191"/>
              <a:gd name="connsiteX15234" fmla="*/ 2450467 w 12192439"/>
              <a:gd name="connsiteY15234" fmla="*/ 3539541 h 6839191"/>
              <a:gd name="connsiteX15235" fmla="*/ 2452683 w 12192439"/>
              <a:gd name="connsiteY15235" fmla="*/ 3512753 h 6839191"/>
              <a:gd name="connsiteX15236" fmla="*/ 2476203 w 12192439"/>
              <a:gd name="connsiteY15236" fmla="*/ 3523174 h 6839191"/>
              <a:gd name="connsiteX15237" fmla="*/ 2479757 w 12192439"/>
              <a:gd name="connsiteY15237" fmla="*/ 3558629 h 6839191"/>
              <a:gd name="connsiteX15238" fmla="*/ 2504790 w 12192439"/>
              <a:gd name="connsiteY15238" fmla="*/ 3570060 h 6839191"/>
              <a:gd name="connsiteX15239" fmla="*/ 2506962 w 12192439"/>
              <a:gd name="connsiteY15239" fmla="*/ 3570981 h 6839191"/>
              <a:gd name="connsiteX15240" fmla="*/ 2503254 w 12192439"/>
              <a:gd name="connsiteY15240" fmla="*/ 3598625 h 6839191"/>
              <a:gd name="connsiteX15241" fmla="*/ 2478309 w 12192439"/>
              <a:gd name="connsiteY15241" fmla="*/ 3584957 h 6839191"/>
              <a:gd name="connsiteX15242" fmla="*/ 2479757 w 12192439"/>
              <a:gd name="connsiteY15242" fmla="*/ 3558629 h 6839191"/>
              <a:gd name="connsiteX15243" fmla="*/ 2506918 w 12192439"/>
              <a:gd name="connsiteY15243" fmla="*/ 3604483 h 6839191"/>
              <a:gd name="connsiteX15244" fmla="*/ 2533356 w 12192439"/>
              <a:gd name="connsiteY15244" fmla="*/ 3616967 h 6839191"/>
              <a:gd name="connsiteX15245" fmla="*/ 2533510 w 12192439"/>
              <a:gd name="connsiteY15245" fmla="*/ 3617033 h 6839191"/>
              <a:gd name="connsiteX15246" fmla="*/ 2530570 w 12192439"/>
              <a:gd name="connsiteY15246" fmla="*/ 3644348 h 6839191"/>
              <a:gd name="connsiteX15247" fmla="*/ 2506173 w 12192439"/>
              <a:gd name="connsiteY15247" fmla="*/ 3630570 h 6839191"/>
              <a:gd name="connsiteX15248" fmla="*/ 2506918 w 12192439"/>
              <a:gd name="connsiteY15248" fmla="*/ 3604483 h 6839191"/>
              <a:gd name="connsiteX15249" fmla="*/ 2537503 w 12192439"/>
              <a:gd name="connsiteY15249" fmla="*/ 3618766 h 6839191"/>
              <a:gd name="connsiteX15250" fmla="*/ 2565432 w 12192439"/>
              <a:gd name="connsiteY15250" fmla="*/ 3630460 h 6839191"/>
              <a:gd name="connsiteX15251" fmla="*/ 2560561 w 12192439"/>
              <a:gd name="connsiteY15251" fmla="*/ 3659223 h 6839191"/>
              <a:gd name="connsiteX15252" fmla="*/ 2534650 w 12192439"/>
              <a:gd name="connsiteY15252" fmla="*/ 3646498 h 6839191"/>
              <a:gd name="connsiteX15253" fmla="*/ 2537503 w 12192439"/>
              <a:gd name="connsiteY15253" fmla="*/ 3618766 h 6839191"/>
              <a:gd name="connsiteX15254" fmla="*/ 2564401 w 12192439"/>
              <a:gd name="connsiteY15254" fmla="*/ 3664972 h 6839191"/>
              <a:gd name="connsiteX15255" fmla="*/ 2591453 w 12192439"/>
              <a:gd name="connsiteY15255" fmla="*/ 3676666 h 6839191"/>
              <a:gd name="connsiteX15256" fmla="*/ 2587372 w 12192439"/>
              <a:gd name="connsiteY15256" fmla="*/ 3705144 h 6839191"/>
              <a:gd name="connsiteX15257" fmla="*/ 2562207 w 12192439"/>
              <a:gd name="connsiteY15257" fmla="*/ 3692375 h 6839191"/>
              <a:gd name="connsiteX15258" fmla="*/ 2564401 w 12192439"/>
              <a:gd name="connsiteY15258" fmla="*/ 3664972 h 6839191"/>
              <a:gd name="connsiteX15259" fmla="*/ 2591234 w 12192439"/>
              <a:gd name="connsiteY15259" fmla="*/ 3711089 h 6839191"/>
              <a:gd name="connsiteX15260" fmla="*/ 2617518 w 12192439"/>
              <a:gd name="connsiteY15260" fmla="*/ 3722805 h 6839191"/>
              <a:gd name="connsiteX15261" fmla="*/ 2614227 w 12192439"/>
              <a:gd name="connsiteY15261" fmla="*/ 3751020 h 6839191"/>
              <a:gd name="connsiteX15262" fmla="*/ 2589807 w 12192439"/>
              <a:gd name="connsiteY15262" fmla="*/ 3738229 h 6839191"/>
              <a:gd name="connsiteX15263" fmla="*/ 2591234 w 12192439"/>
              <a:gd name="connsiteY15263" fmla="*/ 3711089 h 6839191"/>
              <a:gd name="connsiteX15264" fmla="*/ 2618461 w 12192439"/>
              <a:gd name="connsiteY15264" fmla="*/ 3757360 h 6839191"/>
              <a:gd name="connsiteX15265" fmla="*/ 2619097 w 12192439"/>
              <a:gd name="connsiteY15265" fmla="*/ 3757668 h 6839191"/>
              <a:gd name="connsiteX15266" fmla="*/ 2643845 w 12192439"/>
              <a:gd name="connsiteY15266" fmla="*/ 3769011 h 6839191"/>
              <a:gd name="connsiteX15267" fmla="*/ 2641234 w 12192439"/>
              <a:gd name="connsiteY15267" fmla="*/ 3796918 h 6839191"/>
              <a:gd name="connsiteX15268" fmla="*/ 2617605 w 12192439"/>
              <a:gd name="connsiteY15268" fmla="*/ 3784193 h 6839191"/>
              <a:gd name="connsiteX15269" fmla="*/ 2618461 w 12192439"/>
              <a:gd name="connsiteY15269" fmla="*/ 3757360 h 6839191"/>
              <a:gd name="connsiteX15270" fmla="*/ 2641015 w 12192439"/>
              <a:gd name="connsiteY15270" fmla="*/ 3801240 h 6839191"/>
              <a:gd name="connsiteX15271" fmla="*/ 2640686 w 12192439"/>
              <a:gd name="connsiteY15271" fmla="*/ 3827305 h 6839191"/>
              <a:gd name="connsiteX15272" fmla="*/ 2619185 w 12192439"/>
              <a:gd name="connsiteY15272" fmla="*/ 3813702 h 6839191"/>
              <a:gd name="connsiteX15273" fmla="*/ 2617671 w 12192439"/>
              <a:gd name="connsiteY15273" fmla="*/ 3788757 h 6839191"/>
              <a:gd name="connsiteX15274" fmla="*/ 2641015 w 12192439"/>
              <a:gd name="connsiteY15274" fmla="*/ 3801240 h 6839191"/>
              <a:gd name="connsiteX15275" fmla="*/ 2645513 w 12192439"/>
              <a:gd name="connsiteY15275" fmla="*/ 3803500 h 6839191"/>
              <a:gd name="connsiteX15276" fmla="*/ 2647663 w 12192439"/>
              <a:gd name="connsiteY15276" fmla="*/ 3804553 h 6839191"/>
              <a:gd name="connsiteX15277" fmla="*/ 2670283 w 12192439"/>
              <a:gd name="connsiteY15277" fmla="*/ 3815216 h 6839191"/>
              <a:gd name="connsiteX15278" fmla="*/ 2668418 w 12192439"/>
              <a:gd name="connsiteY15278" fmla="*/ 3842882 h 6839191"/>
              <a:gd name="connsiteX15279" fmla="*/ 2645403 w 12192439"/>
              <a:gd name="connsiteY15279" fmla="*/ 3830113 h 6839191"/>
              <a:gd name="connsiteX15280" fmla="*/ 2645513 w 12192439"/>
              <a:gd name="connsiteY15280" fmla="*/ 3803500 h 6839191"/>
              <a:gd name="connsiteX15281" fmla="*/ 2668286 w 12192439"/>
              <a:gd name="connsiteY15281" fmla="*/ 3847380 h 6839191"/>
              <a:gd name="connsiteX15282" fmla="*/ 2668572 w 12192439"/>
              <a:gd name="connsiteY15282" fmla="*/ 3873203 h 6839191"/>
              <a:gd name="connsiteX15283" fmla="*/ 2647685 w 12192439"/>
              <a:gd name="connsiteY15283" fmla="*/ 3859644 h 6839191"/>
              <a:gd name="connsiteX15284" fmla="*/ 2645557 w 12192439"/>
              <a:gd name="connsiteY15284" fmla="*/ 3834874 h 6839191"/>
              <a:gd name="connsiteX15285" fmla="*/ 2668286 w 12192439"/>
              <a:gd name="connsiteY15285" fmla="*/ 3847380 h 6839191"/>
              <a:gd name="connsiteX15286" fmla="*/ 2672960 w 12192439"/>
              <a:gd name="connsiteY15286" fmla="*/ 3849771 h 6839191"/>
              <a:gd name="connsiteX15287" fmla="*/ 2676229 w 12192439"/>
              <a:gd name="connsiteY15287" fmla="*/ 3851461 h 6839191"/>
              <a:gd name="connsiteX15288" fmla="*/ 2697291 w 12192439"/>
              <a:gd name="connsiteY15288" fmla="*/ 3861663 h 6839191"/>
              <a:gd name="connsiteX15289" fmla="*/ 2695997 w 12192439"/>
              <a:gd name="connsiteY15289" fmla="*/ 3889000 h 6839191"/>
              <a:gd name="connsiteX15290" fmla="*/ 2673420 w 12192439"/>
              <a:gd name="connsiteY15290" fmla="*/ 3876121 h 6839191"/>
              <a:gd name="connsiteX15291" fmla="*/ 2672960 w 12192439"/>
              <a:gd name="connsiteY15291" fmla="*/ 3849771 h 6839191"/>
              <a:gd name="connsiteX15292" fmla="*/ 2695953 w 12192439"/>
              <a:gd name="connsiteY15292" fmla="*/ 3893673 h 6839191"/>
              <a:gd name="connsiteX15293" fmla="*/ 2696677 w 12192439"/>
              <a:gd name="connsiteY15293" fmla="*/ 3919189 h 6839191"/>
              <a:gd name="connsiteX15294" fmla="*/ 2676316 w 12192439"/>
              <a:gd name="connsiteY15294" fmla="*/ 3905696 h 6839191"/>
              <a:gd name="connsiteX15295" fmla="*/ 2673771 w 12192439"/>
              <a:gd name="connsiteY15295" fmla="*/ 3881189 h 6839191"/>
              <a:gd name="connsiteX15296" fmla="*/ 2695953 w 12192439"/>
              <a:gd name="connsiteY15296" fmla="*/ 3893673 h 6839191"/>
              <a:gd name="connsiteX15297" fmla="*/ 2700735 w 12192439"/>
              <a:gd name="connsiteY15297" fmla="*/ 3896196 h 6839191"/>
              <a:gd name="connsiteX15298" fmla="*/ 2704794 w 12192439"/>
              <a:gd name="connsiteY15298" fmla="*/ 3898346 h 6839191"/>
              <a:gd name="connsiteX15299" fmla="*/ 2724167 w 12192439"/>
              <a:gd name="connsiteY15299" fmla="*/ 3907978 h 6839191"/>
              <a:gd name="connsiteX15300" fmla="*/ 2723487 w 12192439"/>
              <a:gd name="connsiteY15300" fmla="*/ 3935074 h 6839191"/>
              <a:gd name="connsiteX15301" fmla="*/ 2701723 w 12192439"/>
              <a:gd name="connsiteY15301" fmla="*/ 3922327 h 6839191"/>
              <a:gd name="connsiteX15302" fmla="*/ 2700735 w 12192439"/>
              <a:gd name="connsiteY15302" fmla="*/ 3896196 h 6839191"/>
              <a:gd name="connsiteX15303" fmla="*/ 2723575 w 12192439"/>
              <a:gd name="connsiteY15303" fmla="*/ 3939944 h 6839191"/>
              <a:gd name="connsiteX15304" fmla="*/ 2724825 w 12192439"/>
              <a:gd name="connsiteY15304" fmla="*/ 3965175 h 6839191"/>
              <a:gd name="connsiteX15305" fmla="*/ 2705079 w 12192439"/>
              <a:gd name="connsiteY15305" fmla="*/ 3951814 h 6839191"/>
              <a:gd name="connsiteX15306" fmla="*/ 2702096 w 12192439"/>
              <a:gd name="connsiteY15306" fmla="*/ 3927548 h 6839191"/>
              <a:gd name="connsiteX15307" fmla="*/ 2723575 w 12192439"/>
              <a:gd name="connsiteY15307" fmla="*/ 3939944 h 6839191"/>
              <a:gd name="connsiteX15308" fmla="*/ 2725286 w 12192439"/>
              <a:gd name="connsiteY15308" fmla="*/ 3970616 h 6839191"/>
              <a:gd name="connsiteX15309" fmla="*/ 2728248 w 12192439"/>
              <a:gd name="connsiteY15309" fmla="*/ 3993741 h 6839191"/>
              <a:gd name="connsiteX15310" fmla="*/ 2710674 w 12192439"/>
              <a:gd name="connsiteY15310" fmla="*/ 3979897 h 6839191"/>
              <a:gd name="connsiteX15311" fmla="*/ 2706045 w 12192439"/>
              <a:gd name="connsiteY15311" fmla="*/ 3957760 h 6839191"/>
              <a:gd name="connsiteX15312" fmla="*/ 2725286 w 12192439"/>
              <a:gd name="connsiteY15312" fmla="*/ 3970616 h 6839191"/>
              <a:gd name="connsiteX15313" fmla="*/ 2730574 w 12192439"/>
              <a:gd name="connsiteY15313" fmla="*/ 3973973 h 6839191"/>
              <a:gd name="connsiteX15314" fmla="*/ 2751329 w 12192439"/>
              <a:gd name="connsiteY15314" fmla="*/ 3986282 h 6839191"/>
              <a:gd name="connsiteX15315" fmla="*/ 2753040 w 12192439"/>
              <a:gd name="connsiteY15315" fmla="*/ 4011227 h 6839191"/>
              <a:gd name="connsiteX15316" fmla="*/ 2733887 w 12192439"/>
              <a:gd name="connsiteY15316" fmla="*/ 3997931 h 6839191"/>
              <a:gd name="connsiteX15317" fmla="*/ 2730574 w 12192439"/>
              <a:gd name="connsiteY15317" fmla="*/ 3973973 h 6839191"/>
              <a:gd name="connsiteX15318" fmla="*/ 2753676 w 12192439"/>
              <a:gd name="connsiteY15318" fmla="*/ 4016888 h 6839191"/>
              <a:gd name="connsiteX15319" fmla="*/ 2756923 w 12192439"/>
              <a:gd name="connsiteY15319" fmla="*/ 4039661 h 6839191"/>
              <a:gd name="connsiteX15320" fmla="*/ 2739898 w 12192439"/>
              <a:gd name="connsiteY15320" fmla="*/ 4026015 h 6839191"/>
              <a:gd name="connsiteX15321" fmla="*/ 2735027 w 12192439"/>
              <a:gd name="connsiteY15321" fmla="*/ 4004184 h 6839191"/>
              <a:gd name="connsiteX15322" fmla="*/ 2753676 w 12192439"/>
              <a:gd name="connsiteY15322" fmla="*/ 4016888 h 6839191"/>
              <a:gd name="connsiteX15323" fmla="*/ 2762123 w 12192439"/>
              <a:gd name="connsiteY15323" fmla="*/ 4040495 h 6839191"/>
              <a:gd name="connsiteX15324" fmla="*/ 2759095 w 12192439"/>
              <a:gd name="connsiteY15324" fmla="*/ 4020420 h 6839191"/>
              <a:gd name="connsiteX15325" fmla="*/ 2779390 w 12192439"/>
              <a:gd name="connsiteY15325" fmla="*/ 4032750 h 6839191"/>
              <a:gd name="connsiteX15326" fmla="*/ 2781474 w 12192439"/>
              <a:gd name="connsiteY15326" fmla="*/ 4057367 h 6839191"/>
              <a:gd name="connsiteX15327" fmla="*/ 2762825 w 12192439"/>
              <a:gd name="connsiteY15327" fmla="*/ 4044137 h 6839191"/>
              <a:gd name="connsiteX15328" fmla="*/ 2762123 w 12192439"/>
              <a:gd name="connsiteY15328" fmla="*/ 4040495 h 6839191"/>
              <a:gd name="connsiteX15329" fmla="*/ 2782176 w 12192439"/>
              <a:gd name="connsiteY15329" fmla="*/ 4063247 h 6839191"/>
              <a:gd name="connsiteX15330" fmla="*/ 2785270 w 12192439"/>
              <a:gd name="connsiteY15330" fmla="*/ 4083409 h 6839191"/>
              <a:gd name="connsiteX15331" fmla="*/ 2785709 w 12192439"/>
              <a:gd name="connsiteY15331" fmla="*/ 4085713 h 6839191"/>
              <a:gd name="connsiteX15332" fmla="*/ 2769210 w 12192439"/>
              <a:gd name="connsiteY15332" fmla="*/ 4072220 h 6839191"/>
              <a:gd name="connsiteX15333" fmla="*/ 2764054 w 12192439"/>
              <a:gd name="connsiteY15333" fmla="*/ 4050631 h 6839191"/>
              <a:gd name="connsiteX15334" fmla="*/ 2782176 w 12192439"/>
              <a:gd name="connsiteY15334" fmla="*/ 4063247 h 6839191"/>
              <a:gd name="connsiteX15335" fmla="*/ 2787047 w 12192439"/>
              <a:gd name="connsiteY15335" fmla="*/ 4092624 h 6839191"/>
              <a:gd name="connsiteX15336" fmla="*/ 2791654 w 12192439"/>
              <a:gd name="connsiteY15336" fmla="*/ 4112326 h 6839191"/>
              <a:gd name="connsiteX15337" fmla="*/ 2777613 w 12192439"/>
              <a:gd name="connsiteY15337" fmla="*/ 4099053 h 6839191"/>
              <a:gd name="connsiteX15338" fmla="*/ 2771448 w 12192439"/>
              <a:gd name="connsiteY15338" fmla="*/ 4080162 h 6839191"/>
              <a:gd name="connsiteX15339" fmla="*/ 2787047 w 12192439"/>
              <a:gd name="connsiteY15339" fmla="*/ 4092624 h 6839191"/>
              <a:gd name="connsiteX15340" fmla="*/ 2793278 w 12192439"/>
              <a:gd name="connsiteY15340" fmla="*/ 4097253 h 6839191"/>
              <a:gd name="connsiteX15341" fmla="*/ 2810764 w 12192439"/>
              <a:gd name="connsiteY15341" fmla="*/ 4109671 h 6839191"/>
              <a:gd name="connsiteX15342" fmla="*/ 2814582 w 12192439"/>
              <a:gd name="connsiteY15342" fmla="*/ 4131787 h 6839191"/>
              <a:gd name="connsiteX15343" fmla="*/ 2798609 w 12192439"/>
              <a:gd name="connsiteY15343" fmla="*/ 4118491 h 6839191"/>
              <a:gd name="connsiteX15344" fmla="*/ 2793278 w 12192439"/>
              <a:gd name="connsiteY15344" fmla="*/ 4097253 h 6839191"/>
              <a:gd name="connsiteX15345" fmla="*/ 2816161 w 12192439"/>
              <a:gd name="connsiteY15345" fmla="*/ 4139137 h 6839191"/>
              <a:gd name="connsiteX15346" fmla="*/ 2821032 w 12192439"/>
              <a:gd name="connsiteY15346" fmla="*/ 4158948 h 6839191"/>
              <a:gd name="connsiteX15347" fmla="*/ 2807583 w 12192439"/>
              <a:gd name="connsiteY15347" fmla="*/ 4146158 h 6839191"/>
              <a:gd name="connsiteX15348" fmla="*/ 2801088 w 12192439"/>
              <a:gd name="connsiteY15348" fmla="*/ 4126916 h 6839191"/>
              <a:gd name="connsiteX15349" fmla="*/ 2816161 w 12192439"/>
              <a:gd name="connsiteY15349" fmla="*/ 4139137 h 6839191"/>
              <a:gd name="connsiteX15350" fmla="*/ 2822546 w 12192439"/>
              <a:gd name="connsiteY15350" fmla="*/ 4143964 h 6839191"/>
              <a:gd name="connsiteX15351" fmla="*/ 2876233 w 12192439"/>
              <a:gd name="connsiteY15351" fmla="*/ 4179725 h 6839191"/>
              <a:gd name="connsiteX15352" fmla="*/ 3341600 w 12192439"/>
              <a:gd name="connsiteY15352" fmla="*/ 4301821 h 6839191"/>
              <a:gd name="connsiteX15353" fmla="*/ 3839328 w 12192439"/>
              <a:gd name="connsiteY15353" fmla="*/ 4274308 h 6839191"/>
              <a:gd name="connsiteX15354" fmla="*/ 3969410 w 12192439"/>
              <a:gd name="connsiteY15354" fmla="*/ 4257086 h 6839191"/>
              <a:gd name="connsiteX15355" fmla="*/ 4974784 w 12192439"/>
              <a:gd name="connsiteY15355" fmla="*/ 4043259 h 6839191"/>
              <a:gd name="connsiteX15356" fmla="*/ 5044443 w 12192439"/>
              <a:gd name="connsiteY15356" fmla="*/ 4024567 h 6839191"/>
              <a:gd name="connsiteX15357" fmla="*/ 5036545 w 12192439"/>
              <a:gd name="connsiteY15357" fmla="*/ 4062523 h 6839191"/>
              <a:gd name="connsiteX15358" fmla="*/ 4981760 w 12192439"/>
              <a:gd name="connsiteY15358" fmla="*/ 4078210 h 6839191"/>
              <a:gd name="connsiteX15359" fmla="*/ 3986918 w 12192439"/>
              <a:gd name="connsiteY15359" fmla="*/ 4300746 h 6839191"/>
              <a:gd name="connsiteX15360" fmla="*/ 3858131 w 12192439"/>
              <a:gd name="connsiteY15360" fmla="*/ 4318452 h 6839191"/>
              <a:gd name="connsiteX15361" fmla="*/ 2907278 w 12192439"/>
              <a:gd name="connsiteY15361" fmla="*/ 4222508 h 6839191"/>
              <a:gd name="connsiteX15362" fmla="*/ 2828272 w 12192439"/>
              <a:gd name="connsiteY15362" fmla="*/ 4165399 h 6839191"/>
              <a:gd name="connsiteX15363" fmla="*/ 2822546 w 12192439"/>
              <a:gd name="connsiteY15363" fmla="*/ 4143964 h 6839191"/>
              <a:gd name="connsiteX15364" fmla="*/ 2904798 w 12192439"/>
              <a:gd name="connsiteY15364" fmla="*/ 4226611 h 6839191"/>
              <a:gd name="connsiteX15365" fmla="*/ 3365361 w 12192439"/>
              <a:gd name="connsiteY15365" fmla="*/ 4350681 h 6839191"/>
              <a:gd name="connsiteX15366" fmla="*/ 3858723 w 12192439"/>
              <a:gd name="connsiteY15366" fmla="*/ 4323234 h 6839191"/>
              <a:gd name="connsiteX15367" fmla="*/ 3987620 w 12192439"/>
              <a:gd name="connsiteY15367" fmla="*/ 4305507 h 6839191"/>
              <a:gd name="connsiteX15368" fmla="*/ 4983077 w 12192439"/>
              <a:gd name="connsiteY15368" fmla="*/ 4082817 h 6839191"/>
              <a:gd name="connsiteX15369" fmla="*/ 5035952 w 12192439"/>
              <a:gd name="connsiteY15369" fmla="*/ 4067700 h 6839191"/>
              <a:gd name="connsiteX15370" fmla="*/ 5035733 w 12192439"/>
              <a:gd name="connsiteY15370" fmla="*/ 4103769 h 6839191"/>
              <a:gd name="connsiteX15371" fmla="*/ 4989966 w 12192439"/>
              <a:gd name="connsiteY15371" fmla="*/ 4117680 h 6839191"/>
              <a:gd name="connsiteX15372" fmla="*/ 4005106 w 12192439"/>
              <a:gd name="connsiteY15372" fmla="*/ 4349058 h 6839191"/>
              <a:gd name="connsiteX15373" fmla="*/ 3877482 w 12192439"/>
              <a:gd name="connsiteY15373" fmla="*/ 4367268 h 6839191"/>
              <a:gd name="connsiteX15374" fmla="*/ 2935931 w 12192439"/>
              <a:gd name="connsiteY15374" fmla="*/ 4269328 h 6839191"/>
              <a:gd name="connsiteX15375" fmla="*/ 2837421 w 12192439"/>
              <a:gd name="connsiteY15375" fmla="*/ 4192582 h 6839191"/>
              <a:gd name="connsiteX15376" fmla="*/ 2830861 w 12192439"/>
              <a:gd name="connsiteY15376" fmla="*/ 4173758 h 6839191"/>
              <a:gd name="connsiteX15377" fmla="*/ 2904798 w 12192439"/>
              <a:gd name="connsiteY15377" fmla="*/ 4226611 h 6839191"/>
              <a:gd name="connsiteX15378" fmla="*/ 5037729 w 12192439"/>
              <a:gd name="connsiteY15378" fmla="*/ 4067196 h 6839191"/>
              <a:gd name="connsiteX15379" fmla="*/ 5040253 w 12192439"/>
              <a:gd name="connsiteY15379" fmla="*/ 4066472 h 6839191"/>
              <a:gd name="connsiteX15380" fmla="*/ 5070178 w 12192439"/>
              <a:gd name="connsiteY15380" fmla="*/ 4057915 h 6839191"/>
              <a:gd name="connsiteX15381" fmla="*/ 5070903 w 12192439"/>
              <a:gd name="connsiteY15381" fmla="*/ 4093041 h 6839191"/>
              <a:gd name="connsiteX15382" fmla="*/ 5037400 w 12192439"/>
              <a:gd name="connsiteY15382" fmla="*/ 4103265 h 6839191"/>
              <a:gd name="connsiteX15383" fmla="*/ 5037729 w 12192439"/>
              <a:gd name="connsiteY15383" fmla="*/ 4067196 h 6839191"/>
              <a:gd name="connsiteX15384" fmla="*/ 5072285 w 12192439"/>
              <a:gd name="connsiteY15384" fmla="*/ 4057301 h 6839191"/>
              <a:gd name="connsiteX15385" fmla="*/ 5104822 w 12192439"/>
              <a:gd name="connsiteY15385" fmla="*/ 4047998 h 6839191"/>
              <a:gd name="connsiteX15386" fmla="*/ 5106401 w 12192439"/>
              <a:gd name="connsiteY15386" fmla="*/ 4082159 h 6839191"/>
              <a:gd name="connsiteX15387" fmla="*/ 5072833 w 12192439"/>
              <a:gd name="connsiteY15387" fmla="*/ 4092449 h 6839191"/>
              <a:gd name="connsiteX15388" fmla="*/ 5072285 w 12192439"/>
              <a:gd name="connsiteY15388" fmla="*/ 4057301 h 6839191"/>
              <a:gd name="connsiteX15389" fmla="*/ 5106774 w 12192439"/>
              <a:gd name="connsiteY15389" fmla="*/ 4047450 h 6839191"/>
              <a:gd name="connsiteX15390" fmla="*/ 5139157 w 12192439"/>
              <a:gd name="connsiteY15390" fmla="*/ 4038213 h 6839191"/>
              <a:gd name="connsiteX15391" fmla="*/ 5141681 w 12192439"/>
              <a:gd name="connsiteY15391" fmla="*/ 4071343 h 6839191"/>
              <a:gd name="connsiteX15392" fmla="*/ 5108244 w 12192439"/>
              <a:gd name="connsiteY15392" fmla="*/ 4081588 h 6839191"/>
              <a:gd name="connsiteX15393" fmla="*/ 5106774 w 12192439"/>
              <a:gd name="connsiteY15393" fmla="*/ 4047450 h 6839191"/>
              <a:gd name="connsiteX15394" fmla="*/ 5142712 w 12192439"/>
              <a:gd name="connsiteY15394" fmla="*/ 4076147 h 6839191"/>
              <a:gd name="connsiteX15395" fmla="*/ 5154230 w 12192439"/>
              <a:gd name="connsiteY15395" fmla="*/ 4106402 h 6839191"/>
              <a:gd name="connsiteX15396" fmla="*/ 5119697 w 12192439"/>
              <a:gd name="connsiteY15396" fmla="*/ 4117745 h 6839191"/>
              <a:gd name="connsiteX15397" fmla="*/ 5109100 w 12192439"/>
              <a:gd name="connsiteY15397" fmla="*/ 4086459 h 6839191"/>
              <a:gd name="connsiteX15398" fmla="*/ 5142712 w 12192439"/>
              <a:gd name="connsiteY15398" fmla="*/ 4076147 h 6839191"/>
              <a:gd name="connsiteX15399" fmla="*/ 5156797 w 12192439"/>
              <a:gd name="connsiteY15399" fmla="*/ 4110812 h 6839191"/>
              <a:gd name="connsiteX15400" fmla="*/ 5159869 w 12192439"/>
              <a:gd name="connsiteY15400" fmla="*/ 4115639 h 6839191"/>
              <a:gd name="connsiteX15401" fmla="*/ 5177991 w 12192439"/>
              <a:gd name="connsiteY15401" fmla="*/ 4137118 h 6839191"/>
              <a:gd name="connsiteX15402" fmla="*/ 5142624 w 12192439"/>
              <a:gd name="connsiteY15402" fmla="*/ 4149580 h 6839191"/>
              <a:gd name="connsiteX15403" fmla="*/ 5125533 w 12192439"/>
              <a:gd name="connsiteY15403" fmla="*/ 4128123 h 6839191"/>
              <a:gd name="connsiteX15404" fmla="*/ 5122067 w 12192439"/>
              <a:gd name="connsiteY15404" fmla="*/ 4122221 h 6839191"/>
              <a:gd name="connsiteX15405" fmla="*/ 5156797 w 12192439"/>
              <a:gd name="connsiteY15405" fmla="*/ 4110812 h 6839191"/>
              <a:gd name="connsiteX15406" fmla="*/ 5161536 w 12192439"/>
              <a:gd name="connsiteY15406" fmla="*/ 4114498 h 6839191"/>
              <a:gd name="connsiteX15407" fmla="*/ 5158750 w 12192439"/>
              <a:gd name="connsiteY15407" fmla="*/ 4110176 h 6839191"/>
              <a:gd name="connsiteX15408" fmla="*/ 5193459 w 12192439"/>
              <a:gd name="connsiteY15408" fmla="*/ 4098702 h 6839191"/>
              <a:gd name="connsiteX15409" fmla="*/ 5195828 w 12192439"/>
              <a:gd name="connsiteY15409" fmla="*/ 4102124 h 6839191"/>
              <a:gd name="connsiteX15410" fmla="*/ 5215486 w 12192439"/>
              <a:gd name="connsiteY15410" fmla="*/ 4123779 h 6839191"/>
              <a:gd name="connsiteX15411" fmla="*/ 5180141 w 12192439"/>
              <a:gd name="connsiteY15411" fmla="*/ 4136350 h 6839191"/>
              <a:gd name="connsiteX15412" fmla="*/ 5161536 w 12192439"/>
              <a:gd name="connsiteY15412" fmla="*/ 4114498 h 6839191"/>
              <a:gd name="connsiteX15413" fmla="*/ 5219918 w 12192439"/>
              <a:gd name="connsiteY15413" fmla="*/ 4127618 h 6839191"/>
              <a:gd name="connsiteX15414" fmla="*/ 5251402 w 12192439"/>
              <a:gd name="connsiteY15414" fmla="*/ 4148198 h 6839191"/>
              <a:gd name="connsiteX15415" fmla="*/ 5215530 w 12192439"/>
              <a:gd name="connsiteY15415" fmla="*/ 4161954 h 6839191"/>
              <a:gd name="connsiteX15416" fmla="*/ 5184376 w 12192439"/>
              <a:gd name="connsiteY15416" fmla="*/ 4140256 h 6839191"/>
              <a:gd name="connsiteX15417" fmla="*/ 5219918 w 12192439"/>
              <a:gd name="connsiteY15417" fmla="*/ 4127618 h 6839191"/>
              <a:gd name="connsiteX15418" fmla="*/ 5257677 w 12192439"/>
              <a:gd name="connsiteY15418" fmla="*/ 4151313 h 6839191"/>
              <a:gd name="connsiteX15419" fmla="*/ 5299626 w 12192439"/>
              <a:gd name="connsiteY15419" fmla="*/ 4167110 h 6839191"/>
              <a:gd name="connsiteX15420" fmla="*/ 5452854 w 12192439"/>
              <a:gd name="connsiteY15420" fmla="*/ 4186132 h 6839191"/>
              <a:gd name="connsiteX15421" fmla="*/ 5772541 w 12192439"/>
              <a:gd name="connsiteY15421" fmla="*/ 4157873 h 6839191"/>
              <a:gd name="connsiteX15422" fmla="*/ 5836012 w 12192439"/>
              <a:gd name="connsiteY15422" fmla="*/ 4149229 h 6839191"/>
              <a:gd name="connsiteX15423" fmla="*/ 6542762 w 12192439"/>
              <a:gd name="connsiteY15423" fmla="*/ 4051267 h 6839191"/>
              <a:gd name="connsiteX15424" fmla="*/ 8649870 w 12192439"/>
              <a:gd name="connsiteY15424" fmla="*/ 3895319 h 6839191"/>
              <a:gd name="connsiteX15425" fmla="*/ 8701582 w 12192439"/>
              <a:gd name="connsiteY15425" fmla="*/ 3898631 h 6839191"/>
              <a:gd name="connsiteX15426" fmla="*/ 8670383 w 12192439"/>
              <a:gd name="connsiteY15426" fmla="*/ 3941283 h 6839191"/>
              <a:gd name="connsiteX15427" fmla="*/ 8645394 w 12192439"/>
              <a:gd name="connsiteY15427" fmla="*/ 3938957 h 6839191"/>
              <a:gd name="connsiteX15428" fmla="*/ 6552877 w 12192439"/>
              <a:gd name="connsiteY15428" fmla="*/ 4071211 h 6839191"/>
              <a:gd name="connsiteX15429" fmla="*/ 5805121 w 12192439"/>
              <a:gd name="connsiteY15429" fmla="*/ 4169589 h 6839191"/>
              <a:gd name="connsiteX15430" fmla="*/ 5738709 w 12192439"/>
              <a:gd name="connsiteY15430" fmla="*/ 4178036 h 6839191"/>
              <a:gd name="connsiteX15431" fmla="*/ 5416807 w 12192439"/>
              <a:gd name="connsiteY15431" fmla="*/ 4203465 h 6839191"/>
              <a:gd name="connsiteX15432" fmla="*/ 5263601 w 12192439"/>
              <a:gd name="connsiteY15432" fmla="*/ 4182095 h 6839191"/>
              <a:gd name="connsiteX15433" fmla="*/ 5221630 w 12192439"/>
              <a:gd name="connsiteY15433" fmla="*/ 4165179 h 6839191"/>
              <a:gd name="connsiteX15434" fmla="*/ 5257677 w 12192439"/>
              <a:gd name="connsiteY15434" fmla="*/ 4151313 h 6839191"/>
              <a:gd name="connsiteX15435" fmla="*/ 8707747 w 12192439"/>
              <a:gd name="connsiteY15435" fmla="*/ 3898961 h 6839191"/>
              <a:gd name="connsiteX15436" fmla="*/ 8718300 w 12192439"/>
              <a:gd name="connsiteY15436" fmla="*/ 3899575 h 6839191"/>
              <a:gd name="connsiteX15437" fmla="*/ 8735369 w 12192439"/>
              <a:gd name="connsiteY15437" fmla="*/ 3900540 h 6839191"/>
              <a:gd name="connsiteX15438" fmla="*/ 8704105 w 12192439"/>
              <a:gd name="connsiteY15438" fmla="*/ 3944245 h 6839191"/>
              <a:gd name="connsiteX15439" fmla="*/ 8696646 w 12192439"/>
              <a:gd name="connsiteY15439" fmla="*/ 3943586 h 6839191"/>
              <a:gd name="connsiteX15440" fmla="*/ 8676417 w 12192439"/>
              <a:gd name="connsiteY15440" fmla="*/ 3941809 h 6839191"/>
              <a:gd name="connsiteX15441" fmla="*/ 8707747 w 12192439"/>
              <a:gd name="connsiteY15441" fmla="*/ 3898961 h 6839191"/>
              <a:gd name="connsiteX15442" fmla="*/ 8741381 w 12192439"/>
              <a:gd name="connsiteY15442" fmla="*/ 3900891 h 6839191"/>
              <a:gd name="connsiteX15443" fmla="*/ 8768499 w 12192439"/>
              <a:gd name="connsiteY15443" fmla="*/ 3902559 h 6839191"/>
              <a:gd name="connsiteX15444" fmla="*/ 8761434 w 12192439"/>
              <a:gd name="connsiteY15444" fmla="*/ 3912783 h 6839191"/>
              <a:gd name="connsiteX15445" fmla="*/ 8737322 w 12192439"/>
              <a:gd name="connsiteY15445" fmla="*/ 3947250 h 6839191"/>
              <a:gd name="connsiteX15446" fmla="*/ 8710007 w 12192439"/>
              <a:gd name="connsiteY15446" fmla="*/ 3944771 h 6839191"/>
              <a:gd name="connsiteX15447" fmla="*/ 8741381 w 12192439"/>
              <a:gd name="connsiteY15447" fmla="*/ 3900891 h 6839191"/>
              <a:gd name="connsiteX15448" fmla="*/ 8765537 w 12192439"/>
              <a:gd name="connsiteY15448" fmla="*/ 3915635 h 6839191"/>
              <a:gd name="connsiteX15449" fmla="*/ 8774291 w 12192439"/>
              <a:gd name="connsiteY15449" fmla="*/ 3902954 h 6839191"/>
              <a:gd name="connsiteX15450" fmla="*/ 8800882 w 12192439"/>
              <a:gd name="connsiteY15450" fmla="*/ 3904928 h 6839191"/>
              <a:gd name="connsiteX15451" fmla="*/ 8781816 w 12192439"/>
              <a:gd name="connsiteY15451" fmla="*/ 3933011 h 6839191"/>
              <a:gd name="connsiteX15452" fmla="*/ 8769925 w 12192439"/>
              <a:gd name="connsiteY15452" fmla="*/ 3950453 h 6839191"/>
              <a:gd name="connsiteX15453" fmla="*/ 8743048 w 12192439"/>
              <a:gd name="connsiteY15453" fmla="*/ 3947777 h 6839191"/>
              <a:gd name="connsiteX15454" fmla="*/ 8765537 w 12192439"/>
              <a:gd name="connsiteY15454" fmla="*/ 3915635 h 6839191"/>
              <a:gd name="connsiteX15455" fmla="*/ 8768608 w 12192439"/>
              <a:gd name="connsiteY15455" fmla="*/ 3952362 h 6839191"/>
              <a:gd name="connsiteX15456" fmla="*/ 8738112 w 12192439"/>
              <a:gd name="connsiteY15456" fmla="*/ 3996637 h 6839191"/>
              <a:gd name="connsiteX15457" fmla="*/ 8710972 w 12192439"/>
              <a:gd name="connsiteY15457" fmla="*/ 3993149 h 6839191"/>
              <a:gd name="connsiteX15458" fmla="*/ 8741710 w 12192439"/>
              <a:gd name="connsiteY15458" fmla="*/ 3949686 h 6839191"/>
              <a:gd name="connsiteX15459" fmla="*/ 8768608 w 12192439"/>
              <a:gd name="connsiteY15459" fmla="*/ 3952362 h 6839191"/>
              <a:gd name="connsiteX15460" fmla="*/ 8774159 w 12192439"/>
              <a:gd name="connsiteY15460" fmla="*/ 3952933 h 6839191"/>
              <a:gd name="connsiteX15461" fmla="*/ 8800399 w 12192439"/>
              <a:gd name="connsiteY15461" fmla="*/ 3955938 h 6839191"/>
              <a:gd name="connsiteX15462" fmla="*/ 8770100 w 12192439"/>
              <a:gd name="connsiteY15462" fmla="*/ 4001113 h 6839191"/>
              <a:gd name="connsiteX15463" fmla="*/ 8743553 w 12192439"/>
              <a:gd name="connsiteY15463" fmla="*/ 3997361 h 6839191"/>
              <a:gd name="connsiteX15464" fmla="*/ 8774159 w 12192439"/>
              <a:gd name="connsiteY15464" fmla="*/ 3952933 h 6839191"/>
              <a:gd name="connsiteX15465" fmla="*/ 8768894 w 12192439"/>
              <a:gd name="connsiteY15465" fmla="*/ 4002890 h 6839191"/>
              <a:gd name="connsiteX15466" fmla="*/ 8739011 w 12192439"/>
              <a:gd name="connsiteY15466" fmla="*/ 4046792 h 6839191"/>
              <a:gd name="connsiteX15467" fmla="*/ 8712245 w 12192439"/>
              <a:gd name="connsiteY15467" fmla="*/ 4042184 h 6839191"/>
              <a:gd name="connsiteX15468" fmla="*/ 8742324 w 12192439"/>
              <a:gd name="connsiteY15468" fmla="*/ 3999138 h 6839191"/>
              <a:gd name="connsiteX15469" fmla="*/ 8768894 w 12192439"/>
              <a:gd name="connsiteY15469" fmla="*/ 4002890 h 6839191"/>
              <a:gd name="connsiteX15470" fmla="*/ 8737870 w 12192439"/>
              <a:gd name="connsiteY15470" fmla="*/ 4048437 h 6839191"/>
              <a:gd name="connsiteX15471" fmla="*/ 8708493 w 12192439"/>
              <a:gd name="connsiteY15471" fmla="*/ 4090891 h 6839191"/>
              <a:gd name="connsiteX15472" fmla="*/ 8681529 w 12192439"/>
              <a:gd name="connsiteY15472" fmla="*/ 4085384 h 6839191"/>
              <a:gd name="connsiteX15473" fmla="*/ 8711082 w 12192439"/>
              <a:gd name="connsiteY15473" fmla="*/ 4043830 h 6839191"/>
              <a:gd name="connsiteX15474" fmla="*/ 8737870 w 12192439"/>
              <a:gd name="connsiteY15474" fmla="*/ 4048437 h 6839191"/>
              <a:gd name="connsiteX15475" fmla="*/ 8707418 w 12192439"/>
              <a:gd name="connsiteY15475" fmla="*/ 4092427 h 6839191"/>
              <a:gd name="connsiteX15476" fmla="*/ 8645262 w 12192439"/>
              <a:gd name="connsiteY15476" fmla="*/ 4179309 h 6839191"/>
              <a:gd name="connsiteX15477" fmla="*/ 8195473 w 12192439"/>
              <a:gd name="connsiteY15477" fmla="*/ 4771181 h 6839191"/>
              <a:gd name="connsiteX15478" fmla="*/ 7715187 w 12192439"/>
              <a:gd name="connsiteY15478" fmla="*/ 5404476 h 6839191"/>
              <a:gd name="connsiteX15479" fmla="*/ 7445940 w 12192439"/>
              <a:gd name="connsiteY15479" fmla="*/ 5790553 h 6839191"/>
              <a:gd name="connsiteX15480" fmla="*/ 7330866 w 12192439"/>
              <a:gd name="connsiteY15480" fmla="*/ 5984260 h 6839191"/>
              <a:gd name="connsiteX15481" fmla="*/ 7323493 w 12192439"/>
              <a:gd name="connsiteY15481" fmla="*/ 5997863 h 6839191"/>
              <a:gd name="connsiteX15482" fmla="*/ 7206159 w 12192439"/>
              <a:gd name="connsiteY15482" fmla="*/ 6330318 h 6839191"/>
              <a:gd name="connsiteX15483" fmla="*/ 7264344 w 12192439"/>
              <a:gd name="connsiteY15483" fmla="*/ 6472686 h 6839191"/>
              <a:gd name="connsiteX15484" fmla="*/ 7486265 w 12192439"/>
              <a:gd name="connsiteY15484" fmla="*/ 6542082 h 6839191"/>
              <a:gd name="connsiteX15485" fmla="*/ 7528917 w 12192439"/>
              <a:gd name="connsiteY15485" fmla="*/ 6543047 h 6839191"/>
              <a:gd name="connsiteX15486" fmla="*/ 7723568 w 12192439"/>
              <a:gd name="connsiteY15486" fmla="*/ 6529751 h 6839191"/>
              <a:gd name="connsiteX15487" fmla="*/ 7741076 w 12192439"/>
              <a:gd name="connsiteY15487" fmla="*/ 6527887 h 6839191"/>
              <a:gd name="connsiteX15488" fmla="*/ 7884277 w 12192439"/>
              <a:gd name="connsiteY15488" fmla="*/ 6510203 h 6839191"/>
              <a:gd name="connsiteX15489" fmla="*/ 7673523 w 12192439"/>
              <a:gd name="connsiteY15489" fmla="*/ 6540371 h 6839191"/>
              <a:gd name="connsiteX15490" fmla="*/ 7658779 w 12192439"/>
              <a:gd name="connsiteY15490" fmla="*/ 6542126 h 6839191"/>
              <a:gd name="connsiteX15491" fmla="*/ 7188783 w 12192439"/>
              <a:gd name="connsiteY15491" fmla="*/ 6489733 h 6839191"/>
              <a:gd name="connsiteX15492" fmla="*/ 7131541 w 12192439"/>
              <a:gd name="connsiteY15492" fmla="*/ 6348659 h 6839191"/>
              <a:gd name="connsiteX15493" fmla="*/ 7254185 w 12192439"/>
              <a:gd name="connsiteY15493" fmla="*/ 6011312 h 6839191"/>
              <a:gd name="connsiteX15494" fmla="*/ 7261250 w 12192439"/>
              <a:gd name="connsiteY15494" fmla="*/ 5998587 h 6839191"/>
              <a:gd name="connsiteX15495" fmla="*/ 7380559 w 12192439"/>
              <a:gd name="connsiteY15495" fmla="*/ 5801873 h 6839191"/>
              <a:gd name="connsiteX15496" fmla="*/ 7659306 w 12192439"/>
              <a:gd name="connsiteY15496" fmla="*/ 5409917 h 6839191"/>
              <a:gd name="connsiteX15497" fmla="*/ 8171558 w 12192439"/>
              <a:gd name="connsiteY15497" fmla="*/ 4747047 h 6839191"/>
              <a:gd name="connsiteX15498" fmla="*/ 8622511 w 12192439"/>
              <a:gd name="connsiteY15498" fmla="*/ 4165816 h 6839191"/>
              <a:gd name="connsiteX15499" fmla="*/ 8680410 w 12192439"/>
              <a:gd name="connsiteY15499" fmla="*/ 4086942 h 6839191"/>
              <a:gd name="connsiteX15500" fmla="*/ 8707418 w 12192439"/>
              <a:gd name="connsiteY15500" fmla="*/ 4092427 h 6839191"/>
              <a:gd name="connsiteX15501" fmla="*/ 8776156 w 12192439"/>
              <a:gd name="connsiteY15501" fmla="*/ 6354101 h 6839191"/>
              <a:gd name="connsiteX15502" fmla="*/ 8785063 w 12192439"/>
              <a:gd name="connsiteY15502" fmla="*/ 6352324 h 6839191"/>
              <a:gd name="connsiteX15503" fmla="*/ 8787784 w 12192439"/>
              <a:gd name="connsiteY15503" fmla="*/ 6352148 h 6839191"/>
              <a:gd name="connsiteX15504" fmla="*/ 8777275 w 12192439"/>
              <a:gd name="connsiteY15504" fmla="*/ 6353991 h 6839191"/>
              <a:gd name="connsiteX15505" fmla="*/ 8776156 w 12192439"/>
              <a:gd name="connsiteY15505" fmla="*/ 6354101 h 6839191"/>
              <a:gd name="connsiteX15506" fmla="*/ 8944215 w 12192439"/>
              <a:gd name="connsiteY15506" fmla="*/ 6332753 h 6839191"/>
              <a:gd name="connsiteX15507" fmla="*/ 8954418 w 12192439"/>
              <a:gd name="connsiteY15507" fmla="*/ 6330910 h 6839191"/>
              <a:gd name="connsiteX15508" fmla="*/ 8957291 w 12192439"/>
              <a:gd name="connsiteY15508" fmla="*/ 6330801 h 6839191"/>
              <a:gd name="connsiteX15509" fmla="*/ 8945378 w 12192439"/>
              <a:gd name="connsiteY15509" fmla="*/ 6332666 h 6839191"/>
              <a:gd name="connsiteX15510" fmla="*/ 8944215 w 12192439"/>
              <a:gd name="connsiteY15510" fmla="*/ 6332753 h 6839191"/>
              <a:gd name="connsiteX15511" fmla="*/ 9025656 w 12192439"/>
              <a:gd name="connsiteY15511" fmla="*/ 6323604 h 6839191"/>
              <a:gd name="connsiteX15512" fmla="*/ 9037219 w 12192439"/>
              <a:gd name="connsiteY15512" fmla="*/ 6321630 h 6839191"/>
              <a:gd name="connsiteX15513" fmla="*/ 9041322 w 12192439"/>
              <a:gd name="connsiteY15513" fmla="*/ 6321520 h 6839191"/>
              <a:gd name="connsiteX15514" fmla="*/ 9028135 w 12192439"/>
              <a:gd name="connsiteY15514" fmla="*/ 6323473 h 6839191"/>
              <a:gd name="connsiteX15515" fmla="*/ 9025656 w 12192439"/>
              <a:gd name="connsiteY15515" fmla="*/ 6323604 h 6839191"/>
              <a:gd name="connsiteX15516" fmla="*/ 9106614 w 12192439"/>
              <a:gd name="connsiteY15516" fmla="*/ 6315421 h 6839191"/>
              <a:gd name="connsiteX15517" fmla="*/ 9119449 w 12192439"/>
              <a:gd name="connsiteY15517" fmla="*/ 6313359 h 6839191"/>
              <a:gd name="connsiteX15518" fmla="*/ 9124693 w 12192439"/>
              <a:gd name="connsiteY15518" fmla="*/ 6313293 h 6839191"/>
              <a:gd name="connsiteX15519" fmla="*/ 9110673 w 12192439"/>
              <a:gd name="connsiteY15519" fmla="*/ 6315245 h 6839191"/>
              <a:gd name="connsiteX15520" fmla="*/ 9106614 w 12192439"/>
              <a:gd name="connsiteY15520" fmla="*/ 6315421 h 6839191"/>
              <a:gd name="connsiteX15521" fmla="*/ 9186739 w 12192439"/>
              <a:gd name="connsiteY15521" fmla="*/ 6308268 h 6839191"/>
              <a:gd name="connsiteX15522" fmla="*/ 9200780 w 12192439"/>
              <a:gd name="connsiteY15522" fmla="*/ 6306184 h 6839191"/>
              <a:gd name="connsiteX15523" fmla="*/ 9207297 w 12192439"/>
              <a:gd name="connsiteY15523" fmla="*/ 6306206 h 6839191"/>
              <a:gd name="connsiteX15524" fmla="*/ 9192202 w 12192439"/>
              <a:gd name="connsiteY15524" fmla="*/ 6308093 h 6839191"/>
              <a:gd name="connsiteX15525" fmla="*/ 9186739 w 12192439"/>
              <a:gd name="connsiteY15525" fmla="*/ 6308268 h 6839191"/>
              <a:gd name="connsiteX15526" fmla="*/ 9267324 w 12192439"/>
              <a:gd name="connsiteY15526" fmla="*/ 6302191 h 6839191"/>
              <a:gd name="connsiteX15527" fmla="*/ 9281849 w 12192439"/>
              <a:gd name="connsiteY15527" fmla="*/ 6300173 h 6839191"/>
              <a:gd name="connsiteX15528" fmla="*/ 9289000 w 12192439"/>
              <a:gd name="connsiteY15528" fmla="*/ 6300304 h 6839191"/>
              <a:gd name="connsiteX15529" fmla="*/ 9273050 w 12192439"/>
              <a:gd name="connsiteY15529" fmla="*/ 6302103 h 6839191"/>
              <a:gd name="connsiteX15530" fmla="*/ 9267324 w 12192439"/>
              <a:gd name="connsiteY15530" fmla="*/ 6302191 h 6839191"/>
              <a:gd name="connsiteX15531" fmla="*/ 9345891 w 12192439"/>
              <a:gd name="connsiteY15531" fmla="*/ 6297320 h 6839191"/>
              <a:gd name="connsiteX15532" fmla="*/ 9361666 w 12192439"/>
              <a:gd name="connsiteY15532" fmla="*/ 6295346 h 6839191"/>
              <a:gd name="connsiteX15533" fmla="*/ 9369937 w 12192439"/>
              <a:gd name="connsiteY15533" fmla="*/ 6295631 h 6839191"/>
              <a:gd name="connsiteX15534" fmla="*/ 9353021 w 12192439"/>
              <a:gd name="connsiteY15534" fmla="*/ 6297320 h 6839191"/>
              <a:gd name="connsiteX15535" fmla="*/ 9345891 w 12192439"/>
              <a:gd name="connsiteY15535" fmla="*/ 6297320 h 6839191"/>
              <a:gd name="connsiteX15536" fmla="*/ 9423602 w 12192439"/>
              <a:gd name="connsiteY15536" fmla="*/ 6293657 h 6839191"/>
              <a:gd name="connsiteX15537" fmla="*/ 9441286 w 12192439"/>
              <a:gd name="connsiteY15537" fmla="*/ 6291704 h 6839191"/>
              <a:gd name="connsiteX15538" fmla="*/ 9450830 w 12192439"/>
              <a:gd name="connsiteY15538" fmla="*/ 6292208 h 6839191"/>
              <a:gd name="connsiteX15539" fmla="*/ 9432181 w 12192439"/>
              <a:gd name="connsiteY15539" fmla="*/ 6293788 h 6839191"/>
              <a:gd name="connsiteX15540" fmla="*/ 9423602 w 12192439"/>
              <a:gd name="connsiteY15540" fmla="*/ 6293657 h 6839191"/>
              <a:gd name="connsiteX15541" fmla="*/ 9398503 w 12192439"/>
              <a:gd name="connsiteY15541" fmla="*/ 6296508 h 6839191"/>
              <a:gd name="connsiteX15542" fmla="*/ 9393588 w 12192439"/>
              <a:gd name="connsiteY15542" fmla="*/ 6296882 h 6839191"/>
              <a:gd name="connsiteX15543" fmla="*/ 9397450 w 12192439"/>
              <a:gd name="connsiteY15543" fmla="*/ 6296486 h 6839191"/>
              <a:gd name="connsiteX15544" fmla="*/ 9398503 w 12192439"/>
              <a:gd name="connsiteY15544" fmla="*/ 6296508 h 6839191"/>
              <a:gd name="connsiteX15545" fmla="*/ 9459737 w 12192439"/>
              <a:gd name="connsiteY15545" fmla="*/ 6289597 h 6839191"/>
              <a:gd name="connsiteX15546" fmla="*/ 9484068 w 12192439"/>
              <a:gd name="connsiteY15546" fmla="*/ 6286811 h 6839191"/>
              <a:gd name="connsiteX15547" fmla="*/ 9497957 w 12192439"/>
              <a:gd name="connsiteY15547" fmla="*/ 6287974 h 6839191"/>
              <a:gd name="connsiteX15548" fmla="*/ 9473274 w 12192439"/>
              <a:gd name="connsiteY15548" fmla="*/ 6290234 h 6839191"/>
              <a:gd name="connsiteX15549" fmla="*/ 9459737 w 12192439"/>
              <a:gd name="connsiteY15549" fmla="*/ 6289597 h 6839191"/>
              <a:gd name="connsiteX15550" fmla="*/ 9518207 w 12192439"/>
              <a:gd name="connsiteY15550" fmla="*/ 6289597 h 6839191"/>
              <a:gd name="connsiteX15551" fmla="*/ 9528804 w 12192439"/>
              <a:gd name="connsiteY15551" fmla="*/ 6290366 h 6839191"/>
              <a:gd name="connsiteX15552" fmla="*/ 9509167 w 12192439"/>
              <a:gd name="connsiteY15552" fmla="*/ 6291704 h 6839191"/>
              <a:gd name="connsiteX15553" fmla="*/ 9499755 w 12192439"/>
              <a:gd name="connsiteY15553" fmla="*/ 6291375 h 6839191"/>
              <a:gd name="connsiteX15554" fmla="*/ 9518207 w 12192439"/>
              <a:gd name="connsiteY15554" fmla="*/ 6289597 h 6839191"/>
              <a:gd name="connsiteX15555" fmla="*/ 9537032 w 12192439"/>
              <a:gd name="connsiteY15555" fmla="*/ 6287754 h 6839191"/>
              <a:gd name="connsiteX15556" fmla="*/ 9561341 w 12192439"/>
              <a:gd name="connsiteY15556" fmla="*/ 6285297 h 6839191"/>
              <a:gd name="connsiteX15557" fmla="*/ 9576084 w 12192439"/>
              <a:gd name="connsiteY15557" fmla="*/ 6286855 h 6839191"/>
              <a:gd name="connsiteX15558" fmla="*/ 9551270 w 12192439"/>
              <a:gd name="connsiteY15558" fmla="*/ 6288742 h 6839191"/>
              <a:gd name="connsiteX15559" fmla="*/ 9537032 w 12192439"/>
              <a:gd name="connsiteY15559" fmla="*/ 6287754 h 6839191"/>
              <a:gd name="connsiteX15560" fmla="*/ 9595128 w 12192439"/>
              <a:gd name="connsiteY15560" fmla="*/ 6288786 h 6839191"/>
              <a:gd name="connsiteX15561" fmla="*/ 9603180 w 12192439"/>
              <a:gd name="connsiteY15561" fmla="*/ 6289575 h 6839191"/>
              <a:gd name="connsiteX15562" fmla="*/ 9606559 w 12192439"/>
              <a:gd name="connsiteY15562" fmla="*/ 6289883 h 6839191"/>
              <a:gd name="connsiteX15563" fmla="*/ 9586418 w 12192439"/>
              <a:gd name="connsiteY15563" fmla="*/ 6290936 h 6839191"/>
              <a:gd name="connsiteX15564" fmla="*/ 9575996 w 12192439"/>
              <a:gd name="connsiteY15564" fmla="*/ 6290300 h 6839191"/>
              <a:gd name="connsiteX15565" fmla="*/ 9595128 w 12192439"/>
              <a:gd name="connsiteY15565" fmla="*/ 6288786 h 6839191"/>
              <a:gd name="connsiteX15566" fmla="*/ 9610991 w 12192439"/>
              <a:gd name="connsiteY15566" fmla="*/ 6287491 h 6839191"/>
              <a:gd name="connsiteX15567" fmla="*/ 9637319 w 12192439"/>
              <a:gd name="connsiteY15567" fmla="*/ 6285275 h 6839191"/>
              <a:gd name="connsiteX15568" fmla="*/ 9652698 w 12192439"/>
              <a:gd name="connsiteY15568" fmla="*/ 6287294 h 6839191"/>
              <a:gd name="connsiteX15569" fmla="*/ 9625866 w 12192439"/>
              <a:gd name="connsiteY15569" fmla="*/ 6288829 h 6839191"/>
              <a:gd name="connsiteX15570" fmla="*/ 9610991 w 12192439"/>
              <a:gd name="connsiteY15570" fmla="*/ 6287491 h 6839191"/>
              <a:gd name="connsiteX15571" fmla="*/ 9670623 w 12192439"/>
              <a:gd name="connsiteY15571" fmla="*/ 6289510 h 6839191"/>
              <a:gd name="connsiteX15572" fmla="*/ 9682888 w 12192439"/>
              <a:gd name="connsiteY15572" fmla="*/ 6290980 h 6839191"/>
              <a:gd name="connsiteX15573" fmla="*/ 9660641 w 12192439"/>
              <a:gd name="connsiteY15573" fmla="*/ 6291704 h 6839191"/>
              <a:gd name="connsiteX15574" fmla="*/ 9649254 w 12192439"/>
              <a:gd name="connsiteY15574" fmla="*/ 6290804 h 6839191"/>
              <a:gd name="connsiteX15575" fmla="*/ 9670623 w 12192439"/>
              <a:gd name="connsiteY15575" fmla="*/ 6289510 h 6839191"/>
              <a:gd name="connsiteX15576" fmla="*/ 9685894 w 12192439"/>
              <a:gd name="connsiteY15576" fmla="*/ 6288522 h 6839191"/>
              <a:gd name="connsiteX15577" fmla="*/ 9712748 w 12192439"/>
              <a:gd name="connsiteY15577" fmla="*/ 6286767 h 6839191"/>
              <a:gd name="connsiteX15578" fmla="*/ 9728589 w 12192439"/>
              <a:gd name="connsiteY15578" fmla="*/ 6289247 h 6839191"/>
              <a:gd name="connsiteX15579" fmla="*/ 9701470 w 12192439"/>
              <a:gd name="connsiteY15579" fmla="*/ 6290322 h 6839191"/>
              <a:gd name="connsiteX15580" fmla="*/ 9685894 w 12192439"/>
              <a:gd name="connsiteY15580" fmla="*/ 6288522 h 6839191"/>
              <a:gd name="connsiteX15581" fmla="*/ 9745262 w 12192439"/>
              <a:gd name="connsiteY15581" fmla="*/ 6291769 h 6839191"/>
              <a:gd name="connsiteX15582" fmla="*/ 9758734 w 12192439"/>
              <a:gd name="connsiteY15582" fmla="*/ 6293744 h 6839191"/>
              <a:gd name="connsiteX15583" fmla="*/ 9736245 w 12192439"/>
              <a:gd name="connsiteY15583" fmla="*/ 6294051 h 6839191"/>
              <a:gd name="connsiteX15584" fmla="*/ 9723169 w 12192439"/>
              <a:gd name="connsiteY15584" fmla="*/ 6292691 h 6839191"/>
              <a:gd name="connsiteX15585" fmla="*/ 9745262 w 12192439"/>
              <a:gd name="connsiteY15585" fmla="*/ 6291769 h 6839191"/>
              <a:gd name="connsiteX15586" fmla="*/ 9759393 w 12192439"/>
              <a:gd name="connsiteY15586" fmla="*/ 6291133 h 6839191"/>
              <a:gd name="connsiteX15587" fmla="*/ 9786642 w 12192439"/>
              <a:gd name="connsiteY15587" fmla="*/ 6289861 h 6839191"/>
              <a:gd name="connsiteX15588" fmla="*/ 9803250 w 12192439"/>
              <a:gd name="connsiteY15588" fmla="*/ 6292932 h 6839191"/>
              <a:gd name="connsiteX15589" fmla="*/ 9775957 w 12192439"/>
              <a:gd name="connsiteY15589" fmla="*/ 6293459 h 6839191"/>
              <a:gd name="connsiteX15590" fmla="*/ 9759393 w 12192439"/>
              <a:gd name="connsiteY15590" fmla="*/ 6291133 h 6839191"/>
              <a:gd name="connsiteX15591" fmla="*/ 9818432 w 12192439"/>
              <a:gd name="connsiteY15591" fmla="*/ 6295675 h 6839191"/>
              <a:gd name="connsiteX15592" fmla="*/ 9832978 w 12192439"/>
              <a:gd name="connsiteY15592" fmla="*/ 6298242 h 6839191"/>
              <a:gd name="connsiteX15593" fmla="*/ 9809985 w 12192439"/>
              <a:gd name="connsiteY15593" fmla="*/ 6298045 h 6839191"/>
              <a:gd name="connsiteX15594" fmla="*/ 9795768 w 12192439"/>
              <a:gd name="connsiteY15594" fmla="*/ 6296179 h 6839191"/>
              <a:gd name="connsiteX15595" fmla="*/ 9818432 w 12192439"/>
              <a:gd name="connsiteY15595" fmla="*/ 6295675 h 6839191"/>
              <a:gd name="connsiteX15596" fmla="*/ 9831684 w 12192439"/>
              <a:gd name="connsiteY15596" fmla="*/ 6295368 h 6839191"/>
              <a:gd name="connsiteX15597" fmla="*/ 9859000 w 12192439"/>
              <a:gd name="connsiteY15597" fmla="*/ 6294666 h 6839191"/>
              <a:gd name="connsiteX15598" fmla="*/ 9876244 w 12192439"/>
              <a:gd name="connsiteY15598" fmla="*/ 6298395 h 6839191"/>
              <a:gd name="connsiteX15599" fmla="*/ 9848907 w 12192439"/>
              <a:gd name="connsiteY15599" fmla="*/ 6298329 h 6839191"/>
              <a:gd name="connsiteX15600" fmla="*/ 9831684 w 12192439"/>
              <a:gd name="connsiteY15600" fmla="*/ 6295368 h 6839191"/>
              <a:gd name="connsiteX15601" fmla="*/ 9877911 w 12192439"/>
              <a:gd name="connsiteY15601" fmla="*/ 6301314 h 6839191"/>
              <a:gd name="connsiteX15602" fmla="*/ 9890044 w 12192439"/>
              <a:gd name="connsiteY15602" fmla="*/ 6301292 h 6839191"/>
              <a:gd name="connsiteX15603" fmla="*/ 9903976 w 12192439"/>
              <a:gd name="connsiteY15603" fmla="*/ 6304165 h 6839191"/>
              <a:gd name="connsiteX15604" fmla="*/ 9880105 w 12192439"/>
              <a:gd name="connsiteY15604" fmla="*/ 6303420 h 6839191"/>
              <a:gd name="connsiteX15605" fmla="*/ 9866920 w 12192439"/>
              <a:gd name="connsiteY15605" fmla="*/ 6301292 h 6839191"/>
              <a:gd name="connsiteX15606" fmla="*/ 9877911 w 12192439"/>
              <a:gd name="connsiteY15606" fmla="*/ 6301314 h 6839191"/>
              <a:gd name="connsiteX15607" fmla="*/ 9902221 w 12192439"/>
              <a:gd name="connsiteY15607" fmla="*/ 6301270 h 6839191"/>
              <a:gd name="connsiteX15608" fmla="*/ 9929777 w 12192439"/>
              <a:gd name="connsiteY15608" fmla="*/ 6301160 h 6839191"/>
              <a:gd name="connsiteX15609" fmla="*/ 9946452 w 12192439"/>
              <a:gd name="connsiteY15609" fmla="*/ 6305328 h 6839191"/>
              <a:gd name="connsiteX15610" fmla="*/ 9918610 w 12192439"/>
              <a:gd name="connsiteY15610" fmla="*/ 6304605 h 6839191"/>
              <a:gd name="connsiteX15611" fmla="*/ 9902221 w 12192439"/>
              <a:gd name="connsiteY15611" fmla="*/ 6301270 h 6839191"/>
              <a:gd name="connsiteX15612" fmla="*/ 9939979 w 12192439"/>
              <a:gd name="connsiteY15612" fmla="*/ 6301094 h 6839191"/>
              <a:gd name="connsiteX15613" fmla="*/ 9969686 w 12192439"/>
              <a:gd name="connsiteY15613" fmla="*/ 6300874 h 6839191"/>
              <a:gd name="connsiteX15614" fmla="*/ 9987698 w 12192439"/>
              <a:gd name="connsiteY15614" fmla="*/ 6306250 h 6839191"/>
              <a:gd name="connsiteX15615" fmla="*/ 9958234 w 12192439"/>
              <a:gd name="connsiteY15615" fmla="*/ 6305614 h 6839191"/>
              <a:gd name="connsiteX15616" fmla="*/ 9939979 w 12192439"/>
              <a:gd name="connsiteY15616" fmla="*/ 6301094 h 6839191"/>
              <a:gd name="connsiteX15617" fmla="*/ 9998494 w 12192439"/>
              <a:gd name="connsiteY15617" fmla="*/ 6309409 h 6839191"/>
              <a:gd name="connsiteX15618" fmla="*/ 10015584 w 12192439"/>
              <a:gd name="connsiteY15618" fmla="*/ 6314346 h 6839191"/>
              <a:gd name="connsiteX15619" fmla="*/ 9989081 w 12192439"/>
              <a:gd name="connsiteY15619" fmla="*/ 6312985 h 6839191"/>
              <a:gd name="connsiteX15620" fmla="*/ 9971770 w 12192439"/>
              <a:gd name="connsiteY15620" fmla="*/ 6308883 h 6839191"/>
              <a:gd name="connsiteX15621" fmla="*/ 9998494 w 12192439"/>
              <a:gd name="connsiteY15621" fmla="*/ 6309409 h 6839191"/>
              <a:gd name="connsiteX15622" fmla="*/ 10006677 w 12192439"/>
              <a:gd name="connsiteY15622" fmla="*/ 6309563 h 6839191"/>
              <a:gd name="connsiteX15623" fmla="*/ 10037458 w 12192439"/>
              <a:gd name="connsiteY15623" fmla="*/ 6310068 h 6839191"/>
              <a:gd name="connsiteX15624" fmla="*/ 10055624 w 12192439"/>
              <a:gd name="connsiteY15624" fmla="*/ 6316254 h 6839191"/>
              <a:gd name="connsiteX15625" fmla="*/ 10025128 w 12192439"/>
              <a:gd name="connsiteY15625" fmla="*/ 6314806 h 6839191"/>
              <a:gd name="connsiteX15626" fmla="*/ 10006677 w 12192439"/>
              <a:gd name="connsiteY15626" fmla="*/ 6309563 h 6839191"/>
              <a:gd name="connsiteX15627" fmla="*/ 10065300 w 12192439"/>
              <a:gd name="connsiteY15627" fmla="*/ 6319480 h 6839191"/>
              <a:gd name="connsiteX15628" fmla="*/ 10082699 w 12192439"/>
              <a:gd name="connsiteY15628" fmla="*/ 6325162 h 6839191"/>
              <a:gd name="connsiteX15629" fmla="*/ 10054901 w 12192439"/>
              <a:gd name="connsiteY15629" fmla="*/ 6322990 h 6839191"/>
              <a:gd name="connsiteX15630" fmla="*/ 10037283 w 12192439"/>
              <a:gd name="connsiteY15630" fmla="*/ 6318185 h 6839191"/>
              <a:gd name="connsiteX15631" fmla="*/ 10065300 w 12192439"/>
              <a:gd name="connsiteY15631" fmla="*/ 6319480 h 6839191"/>
              <a:gd name="connsiteX15632" fmla="*/ 10073462 w 12192439"/>
              <a:gd name="connsiteY15632" fmla="*/ 6319831 h 6839191"/>
              <a:gd name="connsiteX15633" fmla="*/ 10104199 w 12192439"/>
              <a:gd name="connsiteY15633" fmla="*/ 6321147 h 6839191"/>
              <a:gd name="connsiteX15634" fmla="*/ 10122431 w 12192439"/>
              <a:gd name="connsiteY15634" fmla="*/ 6328124 h 6839191"/>
              <a:gd name="connsiteX15635" fmla="*/ 10092111 w 12192439"/>
              <a:gd name="connsiteY15635" fmla="*/ 6325886 h 6839191"/>
              <a:gd name="connsiteX15636" fmla="*/ 10073462 w 12192439"/>
              <a:gd name="connsiteY15636" fmla="*/ 6319831 h 6839191"/>
              <a:gd name="connsiteX15637" fmla="*/ 10131295 w 12192439"/>
              <a:gd name="connsiteY15637" fmla="*/ 6331459 h 6839191"/>
              <a:gd name="connsiteX15638" fmla="*/ 10148650 w 12192439"/>
              <a:gd name="connsiteY15638" fmla="*/ 6337909 h 6839191"/>
              <a:gd name="connsiteX15639" fmla="*/ 10120918 w 12192439"/>
              <a:gd name="connsiteY15639" fmla="*/ 6334947 h 6839191"/>
              <a:gd name="connsiteX15640" fmla="*/ 10103190 w 12192439"/>
              <a:gd name="connsiteY15640" fmla="*/ 6329418 h 6839191"/>
              <a:gd name="connsiteX15641" fmla="*/ 10131295 w 12192439"/>
              <a:gd name="connsiteY15641" fmla="*/ 6331459 h 6839191"/>
              <a:gd name="connsiteX15642" fmla="*/ 10129671 w 12192439"/>
              <a:gd name="connsiteY15642" fmla="*/ 6328651 h 6839191"/>
              <a:gd name="connsiteX15643" fmla="*/ 10110672 w 12192439"/>
              <a:gd name="connsiteY15643" fmla="*/ 6321410 h 6839191"/>
              <a:gd name="connsiteX15644" fmla="*/ 10143143 w 12192439"/>
              <a:gd name="connsiteY15644" fmla="*/ 6322705 h 6839191"/>
              <a:gd name="connsiteX15645" fmla="*/ 10161594 w 12192439"/>
              <a:gd name="connsiteY15645" fmla="*/ 6330888 h 6839191"/>
              <a:gd name="connsiteX15646" fmla="*/ 10129671 w 12192439"/>
              <a:gd name="connsiteY15646" fmla="*/ 6328651 h 6839191"/>
              <a:gd name="connsiteX15647" fmla="*/ 10102598 w 12192439"/>
              <a:gd name="connsiteY15647" fmla="*/ 6318295 h 6839191"/>
              <a:gd name="connsiteX15648" fmla="*/ 10083423 w 12192439"/>
              <a:gd name="connsiteY15648" fmla="*/ 6310726 h 6839191"/>
              <a:gd name="connsiteX15649" fmla="*/ 10117715 w 12192439"/>
              <a:gd name="connsiteY15649" fmla="*/ 6311121 h 6839191"/>
              <a:gd name="connsiteX15650" fmla="*/ 10136385 w 12192439"/>
              <a:gd name="connsiteY15650" fmla="*/ 6319655 h 6839191"/>
              <a:gd name="connsiteX15651" fmla="*/ 10102598 w 12192439"/>
              <a:gd name="connsiteY15651" fmla="*/ 6318295 h 6839191"/>
              <a:gd name="connsiteX15652" fmla="*/ 10075918 w 12192439"/>
              <a:gd name="connsiteY15652" fmla="*/ 6307720 h 6839191"/>
              <a:gd name="connsiteX15653" fmla="*/ 10056612 w 12192439"/>
              <a:gd name="connsiteY15653" fmla="*/ 6299821 h 6839191"/>
              <a:gd name="connsiteX15654" fmla="*/ 10092681 w 12192439"/>
              <a:gd name="connsiteY15654" fmla="*/ 6299295 h 6839191"/>
              <a:gd name="connsiteX15655" fmla="*/ 10111396 w 12192439"/>
              <a:gd name="connsiteY15655" fmla="*/ 6308159 h 6839191"/>
              <a:gd name="connsiteX15656" fmla="*/ 10075918 w 12192439"/>
              <a:gd name="connsiteY15656" fmla="*/ 6307720 h 6839191"/>
              <a:gd name="connsiteX15657" fmla="*/ 10049745 w 12192439"/>
              <a:gd name="connsiteY15657" fmla="*/ 6296991 h 6839191"/>
              <a:gd name="connsiteX15658" fmla="*/ 10030306 w 12192439"/>
              <a:gd name="connsiteY15658" fmla="*/ 6288764 h 6839191"/>
              <a:gd name="connsiteX15659" fmla="*/ 10067977 w 12192439"/>
              <a:gd name="connsiteY15659" fmla="*/ 6287250 h 6839191"/>
              <a:gd name="connsiteX15660" fmla="*/ 10086714 w 12192439"/>
              <a:gd name="connsiteY15660" fmla="*/ 6296421 h 6839191"/>
              <a:gd name="connsiteX15661" fmla="*/ 10049745 w 12192439"/>
              <a:gd name="connsiteY15661" fmla="*/ 6296991 h 6839191"/>
              <a:gd name="connsiteX15662" fmla="*/ 10023746 w 12192439"/>
              <a:gd name="connsiteY15662" fmla="*/ 6285934 h 6839191"/>
              <a:gd name="connsiteX15663" fmla="*/ 10004373 w 12192439"/>
              <a:gd name="connsiteY15663" fmla="*/ 6277443 h 6839191"/>
              <a:gd name="connsiteX15664" fmla="*/ 10043601 w 12192439"/>
              <a:gd name="connsiteY15664" fmla="*/ 6274986 h 6839191"/>
              <a:gd name="connsiteX15665" fmla="*/ 10062229 w 12192439"/>
              <a:gd name="connsiteY15665" fmla="*/ 6284419 h 6839191"/>
              <a:gd name="connsiteX15666" fmla="*/ 10023746 w 12192439"/>
              <a:gd name="connsiteY15666" fmla="*/ 6285934 h 6839191"/>
              <a:gd name="connsiteX15667" fmla="*/ 9998120 w 12192439"/>
              <a:gd name="connsiteY15667" fmla="*/ 6274656 h 6839191"/>
              <a:gd name="connsiteX15668" fmla="*/ 9978878 w 12192439"/>
              <a:gd name="connsiteY15668" fmla="*/ 6265924 h 6839191"/>
              <a:gd name="connsiteX15669" fmla="*/ 10018349 w 12192439"/>
              <a:gd name="connsiteY15669" fmla="*/ 6262567 h 6839191"/>
              <a:gd name="connsiteX15670" fmla="*/ 10019578 w 12192439"/>
              <a:gd name="connsiteY15670" fmla="*/ 6262479 h 6839191"/>
              <a:gd name="connsiteX15671" fmla="*/ 10038095 w 12192439"/>
              <a:gd name="connsiteY15671" fmla="*/ 6272155 h 6839191"/>
              <a:gd name="connsiteX15672" fmla="*/ 9998120 w 12192439"/>
              <a:gd name="connsiteY15672" fmla="*/ 6274656 h 6839191"/>
              <a:gd name="connsiteX15673" fmla="*/ 9972889 w 12192439"/>
              <a:gd name="connsiteY15673" fmla="*/ 6263160 h 6839191"/>
              <a:gd name="connsiteX15674" fmla="*/ 9953802 w 12192439"/>
              <a:gd name="connsiteY15674" fmla="*/ 6254165 h 6839191"/>
              <a:gd name="connsiteX15675" fmla="*/ 9974249 w 12192439"/>
              <a:gd name="connsiteY15675" fmla="*/ 6252015 h 6839191"/>
              <a:gd name="connsiteX15676" fmla="*/ 9995948 w 12192439"/>
              <a:gd name="connsiteY15676" fmla="*/ 6249733 h 6839191"/>
              <a:gd name="connsiteX15677" fmla="*/ 10014290 w 12192439"/>
              <a:gd name="connsiteY15677" fmla="*/ 6259650 h 6839191"/>
              <a:gd name="connsiteX15678" fmla="*/ 9972889 w 12192439"/>
              <a:gd name="connsiteY15678" fmla="*/ 6263160 h 6839191"/>
              <a:gd name="connsiteX15679" fmla="*/ 9973898 w 12192439"/>
              <a:gd name="connsiteY15679" fmla="*/ 6248658 h 6839191"/>
              <a:gd name="connsiteX15680" fmla="*/ 9948009 w 12192439"/>
              <a:gd name="connsiteY15680" fmla="*/ 6251400 h 6839191"/>
              <a:gd name="connsiteX15681" fmla="*/ 9929097 w 12192439"/>
              <a:gd name="connsiteY15681" fmla="*/ 6242164 h 6839191"/>
              <a:gd name="connsiteX15682" fmla="*/ 9931313 w 12192439"/>
              <a:gd name="connsiteY15682" fmla="*/ 6241878 h 6839191"/>
              <a:gd name="connsiteX15683" fmla="*/ 9972648 w 12192439"/>
              <a:gd name="connsiteY15683" fmla="*/ 6236722 h 6839191"/>
              <a:gd name="connsiteX15684" fmla="*/ 9990792 w 12192439"/>
              <a:gd name="connsiteY15684" fmla="*/ 6246881 h 6839191"/>
              <a:gd name="connsiteX15685" fmla="*/ 9973898 w 12192439"/>
              <a:gd name="connsiteY15685" fmla="*/ 6248658 h 6839191"/>
              <a:gd name="connsiteX15686" fmla="*/ 9930897 w 12192439"/>
              <a:gd name="connsiteY15686" fmla="*/ 6238455 h 6839191"/>
              <a:gd name="connsiteX15687" fmla="*/ 9923480 w 12192439"/>
              <a:gd name="connsiteY15687" fmla="*/ 6239377 h 6839191"/>
              <a:gd name="connsiteX15688" fmla="*/ 9904787 w 12192439"/>
              <a:gd name="connsiteY15688" fmla="*/ 6229921 h 6839191"/>
              <a:gd name="connsiteX15689" fmla="*/ 9949721 w 12192439"/>
              <a:gd name="connsiteY15689" fmla="*/ 6223493 h 6839191"/>
              <a:gd name="connsiteX15690" fmla="*/ 9967646 w 12192439"/>
              <a:gd name="connsiteY15690" fmla="*/ 6233870 h 6839191"/>
              <a:gd name="connsiteX15691" fmla="*/ 9930897 w 12192439"/>
              <a:gd name="connsiteY15691" fmla="*/ 6238455 h 6839191"/>
              <a:gd name="connsiteX15692" fmla="*/ 9899325 w 12192439"/>
              <a:gd name="connsiteY15692" fmla="*/ 6227113 h 6839191"/>
              <a:gd name="connsiteX15693" fmla="*/ 9880896 w 12192439"/>
              <a:gd name="connsiteY15693" fmla="*/ 6217415 h 6839191"/>
              <a:gd name="connsiteX15694" fmla="*/ 9927166 w 12192439"/>
              <a:gd name="connsiteY15694" fmla="*/ 6209977 h 6839191"/>
              <a:gd name="connsiteX15695" fmla="*/ 9944828 w 12192439"/>
              <a:gd name="connsiteY15695" fmla="*/ 6220597 h 6839191"/>
              <a:gd name="connsiteX15696" fmla="*/ 9899325 w 12192439"/>
              <a:gd name="connsiteY15696" fmla="*/ 6227113 h 6839191"/>
              <a:gd name="connsiteX15697" fmla="*/ 9875564 w 12192439"/>
              <a:gd name="connsiteY15697" fmla="*/ 6214585 h 6839191"/>
              <a:gd name="connsiteX15698" fmla="*/ 9857398 w 12192439"/>
              <a:gd name="connsiteY15698" fmla="*/ 6204668 h 6839191"/>
              <a:gd name="connsiteX15699" fmla="*/ 9904985 w 12192439"/>
              <a:gd name="connsiteY15699" fmla="*/ 6196221 h 6839191"/>
              <a:gd name="connsiteX15700" fmla="*/ 9922383 w 12192439"/>
              <a:gd name="connsiteY15700" fmla="*/ 6207060 h 6839191"/>
              <a:gd name="connsiteX15701" fmla="*/ 9875564 w 12192439"/>
              <a:gd name="connsiteY15701" fmla="*/ 6214585 h 6839191"/>
              <a:gd name="connsiteX15702" fmla="*/ 9852175 w 12192439"/>
              <a:gd name="connsiteY15702" fmla="*/ 6201794 h 6839191"/>
              <a:gd name="connsiteX15703" fmla="*/ 9834273 w 12192439"/>
              <a:gd name="connsiteY15703" fmla="*/ 6191658 h 6839191"/>
              <a:gd name="connsiteX15704" fmla="*/ 9881597 w 12192439"/>
              <a:gd name="connsiteY15704" fmla="*/ 6182509 h 6839191"/>
              <a:gd name="connsiteX15705" fmla="*/ 9883155 w 12192439"/>
              <a:gd name="connsiteY15705" fmla="*/ 6182202 h 6839191"/>
              <a:gd name="connsiteX15706" fmla="*/ 9900290 w 12192439"/>
              <a:gd name="connsiteY15706" fmla="*/ 6193260 h 6839191"/>
              <a:gd name="connsiteX15707" fmla="*/ 9852175 w 12192439"/>
              <a:gd name="connsiteY15707" fmla="*/ 6201794 h 6839191"/>
              <a:gd name="connsiteX15708" fmla="*/ 9829183 w 12192439"/>
              <a:gd name="connsiteY15708" fmla="*/ 6188718 h 6839191"/>
              <a:gd name="connsiteX15709" fmla="*/ 9811521 w 12192439"/>
              <a:gd name="connsiteY15709" fmla="*/ 6178340 h 6839191"/>
              <a:gd name="connsiteX15710" fmla="*/ 9853624 w 12192439"/>
              <a:gd name="connsiteY15710" fmla="*/ 6169586 h 6839191"/>
              <a:gd name="connsiteX15711" fmla="*/ 9861720 w 12192439"/>
              <a:gd name="connsiteY15711" fmla="*/ 6167897 h 6839191"/>
              <a:gd name="connsiteX15712" fmla="*/ 9878547 w 12192439"/>
              <a:gd name="connsiteY15712" fmla="*/ 6179174 h 6839191"/>
              <a:gd name="connsiteX15713" fmla="*/ 9829183 w 12192439"/>
              <a:gd name="connsiteY15713" fmla="*/ 6188718 h 6839191"/>
              <a:gd name="connsiteX15714" fmla="*/ 9852812 w 12192439"/>
              <a:gd name="connsiteY15714" fmla="*/ 6165747 h 6839191"/>
              <a:gd name="connsiteX15715" fmla="*/ 9806541 w 12192439"/>
              <a:gd name="connsiteY15715" fmla="*/ 6175356 h 6839191"/>
              <a:gd name="connsiteX15716" fmla="*/ 9789186 w 12192439"/>
              <a:gd name="connsiteY15716" fmla="*/ 6164782 h 6839191"/>
              <a:gd name="connsiteX15717" fmla="*/ 9825629 w 12192439"/>
              <a:gd name="connsiteY15717" fmla="*/ 6156685 h 6839191"/>
              <a:gd name="connsiteX15718" fmla="*/ 9840657 w 12192439"/>
              <a:gd name="connsiteY15718" fmla="*/ 6153329 h 6839191"/>
              <a:gd name="connsiteX15719" fmla="*/ 9857200 w 12192439"/>
              <a:gd name="connsiteY15719" fmla="*/ 6164826 h 6839191"/>
              <a:gd name="connsiteX15720" fmla="*/ 9852812 w 12192439"/>
              <a:gd name="connsiteY15720" fmla="*/ 6165747 h 6839191"/>
              <a:gd name="connsiteX15721" fmla="*/ 9824751 w 12192439"/>
              <a:gd name="connsiteY15721" fmla="*/ 6152737 h 6839191"/>
              <a:gd name="connsiteX15722" fmla="*/ 9784294 w 12192439"/>
              <a:gd name="connsiteY15722" fmla="*/ 6161732 h 6839191"/>
              <a:gd name="connsiteX15723" fmla="*/ 9767246 w 12192439"/>
              <a:gd name="connsiteY15723" fmla="*/ 6150937 h 6839191"/>
              <a:gd name="connsiteX15724" fmla="*/ 9797656 w 12192439"/>
              <a:gd name="connsiteY15724" fmla="*/ 6143785 h 6839191"/>
              <a:gd name="connsiteX15725" fmla="*/ 9819990 w 12192439"/>
              <a:gd name="connsiteY15725" fmla="*/ 6138498 h 6839191"/>
              <a:gd name="connsiteX15726" fmla="*/ 9836204 w 12192439"/>
              <a:gd name="connsiteY15726" fmla="*/ 6150191 h 6839191"/>
              <a:gd name="connsiteX15727" fmla="*/ 9824751 w 12192439"/>
              <a:gd name="connsiteY15727" fmla="*/ 6152737 h 6839191"/>
              <a:gd name="connsiteX15728" fmla="*/ 9796690 w 12192439"/>
              <a:gd name="connsiteY15728" fmla="*/ 6139748 h 6839191"/>
              <a:gd name="connsiteX15729" fmla="*/ 9762442 w 12192439"/>
              <a:gd name="connsiteY15729" fmla="*/ 6147822 h 6839191"/>
              <a:gd name="connsiteX15730" fmla="*/ 9745723 w 12192439"/>
              <a:gd name="connsiteY15730" fmla="*/ 6136830 h 6839191"/>
              <a:gd name="connsiteX15731" fmla="*/ 9769660 w 12192439"/>
              <a:gd name="connsiteY15731" fmla="*/ 6130862 h 6839191"/>
              <a:gd name="connsiteX15732" fmla="*/ 9799718 w 12192439"/>
              <a:gd name="connsiteY15732" fmla="*/ 6123359 h 6839191"/>
              <a:gd name="connsiteX15733" fmla="*/ 9815602 w 12192439"/>
              <a:gd name="connsiteY15733" fmla="*/ 6135272 h 6839191"/>
              <a:gd name="connsiteX15734" fmla="*/ 9796690 w 12192439"/>
              <a:gd name="connsiteY15734" fmla="*/ 6139748 h 6839191"/>
              <a:gd name="connsiteX15735" fmla="*/ 9768651 w 12192439"/>
              <a:gd name="connsiteY15735" fmla="*/ 6126760 h 6839191"/>
              <a:gd name="connsiteX15736" fmla="*/ 9740985 w 12192439"/>
              <a:gd name="connsiteY15736" fmla="*/ 6133648 h 6839191"/>
              <a:gd name="connsiteX15737" fmla="*/ 9724574 w 12192439"/>
              <a:gd name="connsiteY15737" fmla="*/ 6122394 h 6839191"/>
              <a:gd name="connsiteX15738" fmla="*/ 9741665 w 12192439"/>
              <a:gd name="connsiteY15738" fmla="*/ 6117962 h 6839191"/>
              <a:gd name="connsiteX15739" fmla="*/ 9779752 w 12192439"/>
              <a:gd name="connsiteY15739" fmla="*/ 6107891 h 6839191"/>
              <a:gd name="connsiteX15740" fmla="*/ 9795395 w 12192439"/>
              <a:gd name="connsiteY15740" fmla="*/ 6120090 h 6839191"/>
              <a:gd name="connsiteX15741" fmla="*/ 9768651 w 12192439"/>
              <a:gd name="connsiteY15741" fmla="*/ 6126760 h 6839191"/>
              <a:gd name="connsiteX15742" fmla="*/ 9740589 w 12192439"/>
              <a:gd name="connsiteY15742" fmla="*/ 6113771 h 6839191"/>
              <a:gd name="connsiteX15743" fmla="*/ 9719878 w 12192439"/>
              <a:gd name="connsiteY15743" fmla="*/ 6119147 h 6839191"/>
              <a:gd name="connsiteX15744" fmla="*/ 9703884 w 12192439"/>
              <a:gd name="connsiteY15744" fmla="*/ 6107716 h 6839191"/>
              <a:gd name="connsiteX15745" fmla="*/ 9713692 w 12192439"/>
              <a:gd name="connsiteY15745" fmla="*/ 6105061 h 6839191"/>
              <a:gd name="connsiteX15746" fmla="*/ 9760248 w 12192439"/>
              <a:gd name="connsiteY15746" fmla="*/ 6092204 h 6839191"/>
              <a:gd name="connsiteX15747" fmla="*/ 9775518 w 12192439"/>
              <a:gd name="connsiteY15747" fmla="*/ 6104556 h 6839191"/>
              <a:gd name="connsiteX15748" fmla="*/ 9740589 w 12192439"/>
              <a:gd name="connsiteY15748" fmla="*/ 6113771 h 6839191"/>
              <a:gd name="connsiteX15749" fmla="*/ 9712528 w 12192439"/>
              <a:gd name="connsiteY15749" fmla="*/ 6100783 h 6839191"/>
              <a:gd name="connsiteX15750" fmla="*/ 9699276 w 12192439"/>
              <a:gd name="connsiteY15750" fmla="*/ 6104381 h 6839191"/>
              <a:gd name="connsiteX15751" fmla="*/ 9683568 w 12192439"/>
              <a:gd name="connsiteY15751" fmla="*/ 6092753 h 6839191"/>
              <a:gd name="connsiteX15752" fmla="*/ 9685696 w 12192439"/>
              <a:gd name="connsiteY15752" fmla="*/ 6092138 h 6839191"/>
              <a:gd name="connsiteX15753" fmla="*/ 9741138 w 12192439"/>
              <a:gd name="connsiteY15753" fmla="*/ 6076210 h 6839191"/>
              <a:gd name="connsiteX15754" fmla="*/ 9756079 w 12192439"/>
              <a:gd name="connsiteY15754" fmla="*/ 6088782 h 6839191"/>
              <a:gd name="connsiteX15755" fmla="*/ 9712528 w 12192439"/>
              <a:gd name="connsiteY15755" fmla="*/ 6100783 h 6839191"/>
              <a:gd name="connsiteX15756" fmla="*/ 9684467 w 12192439"/>
              <a:gd name="connsiteY15756" fmla="*/ 6087794 h 6839191"/>
              <a:gd name="connsiteX15757" fmla="*/ 9679048 w 12192439"/>
              <a:gd name="connsiteY15757" fmla="*/ 6089330 h 6839191"/>
              <a:gd name="connsiteX15758" fmla="*/ 9663647 w 12192439"/>
              <a:gd name="connsiteY15758" fmla="*/ 6077461 h 6839191"/>
              <a:gd name="connsiteX15759" fmla="*/ 9722424 w 12192439"/>
              <a:gd name="connsiteY15759" fmla="*/ 6059953 h 6839191"/>
              <a:gd name="connsiteX15760" fmla="*/ 9737014 w 12192439"/>
              <a:gd name="connsiteY15760" fmla="*/ 6072699 h 6839191"/>
              <a:gd name="connsiteX15761" fmla="*/ 9684467 w 12192439"/>
              <a:gd name="connsiteY15761" fmla="*/ 6087794 h 6839191"/>
              <a:gd name="connsiteX15762" fmla="*/ 9659236 w 12192439"/>
              <a:gd name="connsiteY15762" fmla="*/ 6073972 h 6839191"/>
              <a:gd name="connsiteX15763" fmla="*/ 9644164 w 12192439"/>
              <a:gd name="connsiteY15763" fmla="*/ 6061861 h 6839191"/>
              <a:gd name="connsiteX15764" fmla="*/ 9704104 w 12192439"/>
              <a:gd name="connsiteY15764" fmla="*/ 6043388 h 6839191"/>
              <a:gd name="connsiteX15765" fmla="*/ 9718365 w 12192439"/>
              <a:gd name="connsiteY15765" fmla="*/ 6056332 h 6839191"/>
              <a:gd name="connsiteX15766" fmla="*/ 9659236 w 12192439"/>
              <a:gd name="connsiteY15766" fmla="*/ 6073972 h 6839191"/>
              <a:gd name="connsiteX15767" fmla="*/ 9639798 w 12192439"/>
              <a:gd name="connsiteY15767" fmla="*/ 6058285 h 6839191"/>
              <a:gd name="connsiteX15768" fmla="*/ 9625098 w 12192439"/>
              <a:gd name="connsiteY15768" fmla="*/ 6045977 h 6839191"/>
              <a:gd name="connsiteX15769" fmla="*/ 9686156 w 12192439"/>
              <a:gd name="connsiteY15769" fmla="*/ 6026516 h 6839191"/>
              <a:gd name="connsiteX15770" fmla="*/ 9700111 w 12192439"/>
              <a:gd name="connsiteY15770" fmla="*/ 6039680 h 6839191"/>
              <a:gd name="connsiteX15771" fmla="*/ 9639798 w 12192439"/>
              <a:gd name="connsiteY15771" fmla="*/ 6058285 h 6839191"/>
              <a:gd name="connsiteX15772" fmla="*/ 9601864 w 12192439"/>
              <a:gd name="connsiteY15772" fmla="*/ 6026143 h 6839191"/>
              <a:gd name="connsiteX15773" fmla="*/ 9596883 w 12192439"/>
              <a:gd name="connsiteY15773" fmla="*/ 6021931 h 6839191"/>
              <a:gd name="connsiteX15774" fmla="*/ 9587142 w 12192439"/>
              <a:gd name="connsiteY15774" fmla="*/ 6013637 h 6839191"/>
              <a:gd name="connsiteX15775" fmla="*/ 9650439 w 12192439"/>
              <a:gd name="connsiteY15775" fmla="*/ 5992246 h 6839191"/>
              <a:gd name="connsiteX15776" fmla="*/ 9664327 w 12192439"/>
              <a:gd name="connsiteY15776" fmla="*/ 6005608 h 6839191"/>
              <a:gd name="connsiteX15777" fmla="*/ 9601864 w 12192439"/>
              <a:gd name="connsiteY15777" fmla="*/ 6026143 h 6839191"/>
              <a:gd name="connsiteX15778" fmla="*/ 9582710 w 12192439"/>
              <a:gd name="connsiteY15778" fmla="*/ 6009864 h 6839191"/>
              <a:gd name="connsiteX15779" fmla="*/ 9568098 w 12192439"/>
              <a:gd name="connsiteY15779" fmla="*/ 5997270 h 6839191"/>
              <a:gd name="connsiteX15780" fmla="*/ 9632733 w 12192439"/>
              <a:gd name="connsiteY15780" fmla="*/ 5974826 h 6839191"/>
              <a:gd name="connsiteX15781" fmla="*/ 9646424 w 12192439"/>
              <a:gd name="connsiteY15781" fmla="*/ 5988341 h 6839191"/>
              <a:gd name="connsiteX15782" fmla="*/ 9582710 w 12192439"/>
              <a:gd name="connsiteY15782" fmla="*/ 6009864 h 6839191"/>
              <a:gd name="connsiteX15783" fmla="*/ 9563688 w 12192439"/>
              <a:gd name="connsiteY15783" fmla="*/ 5993409 h 6839191"/>
              <a:gd name="connsiteX15784" fmla="*/ 9549449 w 12192439"/>
              <a:gd name="connsiteY15784" fmla="*/ 5980618 h 6839191"/>
              <a:gd name="connsiteX15785" fmla="*/ 9615444 w 12192439"/>
              <a:gd name="connsiteY15785" fmla="*/ 5957120 h 6839191"/>
              <a:gd name="connsiteX15786" fmla="*/ 9628740 w 12192439"/>
              <a:gd name="connsiteY15786" fmla="*/ 5970833 h 6839191"/>
              <a:gd name="connsiteX15787" fmla="*/ 9563688 w 12192439"/>
              <a:gd name="connsiteY15787" fmla="*/ 5993409 h 6839191"/>
              <a:gd name="connsiteX15788" fmla="*/ 9545127 w 12192439"/>
              <a:gd name="connsiteY15788" fmla="*/ 5976647 h 6839191"/>
              <a:gd name="connsiteX15789" fmla="*/ 9434440 w 12192439"/>
              <a:gd name="connsiteY15789" fmla="*/ 5816376 h 6839191"/>
              <a:gd name="connsiteX15790" fmla="*/ 9401685 w 12192439"/>
              <a:gd name="connsiteY15790" fmla="*/ 5649830 h 6839191"/>
              <a:gd name="connsiteX15791" fmla="*/ 9393325 w 12192439"/>
              <a:gd name="connsiteY15791" fmla="*/ 5548007 h 6839191"/>
              <a:gd name="connsiteX15792" fmla="*/ 9391855 w 12192439"/>
              <a:gd name="connsiteY15792" fmla="*/ 5334335 h 6839191"/>
              <a:gd name="connsiteX15793" fmla="*/ 9399336 w 12192439"/>
              <a:gd name="connsiteY15793" fmla="*/ 5144467 h 6839191"/>
              <a:gd name="connsiteX15794" fmla="*/ 9394093 w 12192439"/>
              <a:gd name="connsiteY15794" fmla="*/ 4639827 h 6839191"/>
              <a:gd name="connsiteX15795" fmla="*/ 9375422 w 12192439"/>
              <a:gd name="connsiteY15795" fmla="*/ 4519487 h 6839191"/>
              <a:gd name="connsiteX15796" fmla="*/ 9360941 w 12192439"/>
              <a:gd name="connsiteY15796" fmla="*/ 4450179 h 6839191"/>
              <a:gd name="connsiteX15797" fmla="*/ 9372614 w 12192439"/>
              <a:gd name="connsiteY15797" fmla="*/ 4465207 h 6839191"/>
              <a:gd name="connsiteX15798" fmla="*/ 9393742 w 12192439"/>
              <a:gd name="connsiteY15798" fmla="*/ 4540110 h 6839191"/>
              <a:gd name="connsiteX15799" fmla="*/ 9418688 w 12192439"/>
              <a:gd name="connsiteY15799" fmla="*/ 4656545 h 6839191"/>
              <a:gd name="connsiteX15800" fmla="*/ 9448196 w 12192439"/>
              <a:gd name="connsiteY15800" fmla="*/ 5152738 h 6839191"/>
              <a:gd name="connsiteX15801" fmla="*/ 9449557 w 12192439"/>
              <a:gd name="connsiteY15801" fmla="*/ 5331767 h 6839191"/>
              <a:gd name="connsiteX15802" fmla="*/ 9460703 w 12192439"/>
              <a:gd name="connsiteY15802" fmla="*/ 5539429 h 6839191"/>
              <a:gd name="connsiteX15803" fmla="*/ 9473471 w 12192439"/>
              <a:gd name="connsiteY15803" fmla="*/ 5638136 h 6839191"/>
              <a:gd name="connsiteX15804" fmla="*/ 9511932 w 12192439"/>
              <a:gd name="connsiteY15804" fmla="*/ 5798692 h 6839191"/>
              <a:gd name="connsiteX15805" fmla="*/ 9611539 w 12192439"/>
              <a:gd name="connsiteY15805" fmla="*/ 5952996 h 6839191"/>
              <a:gd name="connsiteX15806" fmla="*/ 9545127 w 12192439"/>
              <a:gd name="connsiteY15806" fmla="*/ 5976647 h 6839191"/>
              <a:gd name="connsiteX15807" fmla="*/ 9373337 w 12192439"/>
              <a:gd name="connsiteY15807" fmla="*/ 4519882 h 6839191"/>
              <a:gd name="connsiteX15808" fmla="*/ 9392009 w 12192439"/>
              <a:gd name="connsiteY15808" fmla="*/ 4640112 h 6839191"/>
              <a:gd name="connsiteX15809" fmla="*/ 9397230 w 12192439"/>
              <a:gd name="connsiteY15809" fmla="*/ 5144379 h 6839191"/>
              <a:gd name="connsiteX15810" fmla="*/ 9389727 w 12192439"/>
              <a:gd name="connsiteY15810" fmla="*/ 5334269 h 6839191"/>
              <a:gd name="connsiteX15811" fmla="*/ 9391219 w 12192439"/>
              <a:gd name="connsiteY15811" fmla="*/ 5548095 h 6839191"/>
              <a:gd name="connsiteX15812" fmla="*/ 9399578 w 12192439"/>
              <a:gd name="connsiteY15812" fmla="*/ 5650093 h 6839191"/>
              <a:gd name="connsiteX15813" fmla="*/ 9432444 w 12192439"/>
              <a:gd name="connsiteY15813" fmla="*/ 5817034 h 6839191"/>
              <a:gd name="connsiteX15814" fmla="*/ 9542889 w 12192439"/>
              <a:gd name="connsiteY15814" fmla="*/ 5977437 h 6839191"/>
              <a:gd name="connsiteX15815" fmla="*/ 9488061 w 12192439"/>
              <a:gd name="connsiteY15815" fmla="*/ 5996876 h 6839191"/>
              <a:gd name="connsiteX15816" fmla="*/ 9477377 w 12192439"/>
              <a:gd name="connsiteY15816" fmla="*/ 6000671 h 6839191"/>
              <a:gd name="connsiteX15817" fmla="*/ 9355040 w 12192439"/>
              <a:gd name="connsiteY15817" fmla="*/ 5834739 h 6839191"/>
              <a:gd name="connsiteX15818" fmla="*/ 9327900 w 12192439"/>
              <a:gd name="connsiteY15818" fmla="*/ 5661853 h 6839191"/>
              <a:gd name="connsiteX15819" fmla="*/ 9323951 w 12192439"/>
              <a:gd name="connsiteY15819" fmla="*/ 5556761 h 6839191"/>
              <a:gd name="connsiteX15820" fmla="*/ 9332135 w 12192439"/>
              <a:gd name="connsiteY15820" fmla="*/ 5336945 h 6839191"/>
              <a:gd name="connsiteX15821" fmla="*/ 9348962 w 12192439"/>
              <a:gd name="connsiteY15821" fmla="*/ 5136195 h 6839191"/>
              <a:gd name="connsiteX15822" fmla="*/ 9367523 w 12192439"/>
              <a:gd name="connsiteY15822" fmla="*/ 4623482 h 6839191"/>
              <a:gd name="connsiteX15823" fmla="*/ 9355106 w 12192439"/>
              <a:gd name="connsiteY15823" fmla="*/ 4499368 h 6839191"/>
              <a:gd name="connsiteX15824" fmla="*/ 9345320 w 12192439"/>
              <a:gd name="connsiteY15824" fmla="*/ 4431157 h 6839191"/>
              <a:gd name="connsiteX15825" fmla="*/ 9357935 w 12192439"/>
              <a:gd name="connsiteY15825" fmla="*/ 4446405 h 6839191"/>
              <a:gd name="connsiteX15826" fmla="*/ 9373337 w 12192439"/>
              <a:gd name="connsiteY15826" fmla="*/ 4519882 h 6839191"/>
              <a:gd name="connsiteX15827" fmla="*/ 9344662 w 12192439"/>
              <a:gd name="connsiteY15827" fmla="*/ 4427230 h 6839191"/>
              <a:gd name="connsiteX15828" fmla="*/ 9340691 w 12192439"/>
              <a:gd name="connsiteY15828" fmla="*/ 4404368 h 6839191"/>
              <a:gd name="connsiteX15829" fmla="*/ 9351485 w 12192439"/>
              <a:gd name="connsiteY15829" fmla="*/ 4420318 h 6839191"/>
              <a:gd name="connsiteX15830" fmla="*/ 9356882 w 12192439"/>
              <a:gd name="connsiteY15830" fmla="*/ 4441973 h 6839191"/>
              <a:gd name="connsiteX15831" fmla="*/ 9344662 w 12192439"/>
              <a:gd name="connsiteY15831" fmla="*/ 4427230 h 6839191"/>
              <a:gd name="connsiteX15832" fmla="*/ 9341854 w 12192439"/>
              <a:gd name="connsiteY15832" fmla="*/ 4423939 h 6839191"/>
              <a:gd name="connsiteX15833" fmla="*/ 9328931 w 12192439"/>
              <a:gd name="connsiteY15833" fmla="*/ 4409305 h 6839191"/>
              <a:gd name="connsiteX15834" fmla="*/ 9326254 w 12192439"/>
              <a:gd name="connsiteY15834" fmla="*/ 4384293 h 6839191"/>
              <a:gd name="connsiteX15835" fmla="*/ 9337641 w 12192439"/>
              <a:gd name="connsiteY15835" fmla="*/ 4400068 h 6839191"/>
              <a:gd name="connsiteX15836" fmla="*/ 9341854 w 12192439"/>
              <a:gd name="connsiteY15836" fmla="*/ 4423939 h 6839191"/>
              <a:gd name="connsiteX15837" fmla="*/ 9325772 w 12192439"/>
              <a:gd name="connsiteY15837" fmla="*/ 4380147 h 6839191"/>
              <a:gd name="connsiteX15838" fmla="*/ 9322810 w 12192439"/>
              <a:gd name="connsiteY15838" fmla="*/ 4356056 h 6839191"/>
              <a:gd name="connsiteX15839" fmla="*/ 9332156 w 12192439"/>
              <a:gd name="connsiteY15839" fmla="*/ 4371919 h 6839191"/>
              <a:gd name="connsiteX15840" fmla="*/ 9336742 w 12192439"/>
              <a:gd name="connsiteY15840" fmla="*/ 4395219 h 6839191"/>
              <a:gd name="connsiteX15841" fmla="*/ 9325772 w 12192439"/>
              <a:gd name="connsiteY15841" fmla="*/ 4380147 h 6839191"/>
              <a:gd name="connsiteX15842" fmla="*/ 9322942 w 12192439"/>
              <a:gd name="connsiteY15842" fmla="*/ 4376417 h 6839191"/>
              <a:gd name="connsiteX15843" fmla="*/ 9311072 w 12192439"/>
              <a:gd name="connsiteY15843" fmla="*/ 4361059 h 6839191"/>
              <a:gd name="connsiteX15844" fmla="*/ 9309471 w 12192439"/>
              <a:gd name="connsiteY15844" fmla="*/ 4334643 h 6839191"/>
              <a:gd name="connsiteX15845" fmla="*/ 9319716 w 12192439"/>
              <a:gd name="connsiteY15845" fmla="*/ 4350945 h 6839191"/>
              <a:gd name="connsiteX15846" fmla="*/ 9322942 w 12192439"/>
              <a:gd name="connsiteY15846" fmla="*/ 4376417 h 6839191"/>
              <a:gd name="connsiteX15847" fmla="*/ 9309186 w 12192439"/>
              <a:gd name="connsiteY15847" fmla="*/ 4330672 h 6839191"/>
              <a:gd name="connsiteX15848" fmla="*/ 9307364 w 12192439"/>
              <a:gd name="connsiteY15848" fmla="*/ 4306275 h 6839191"/>
              <a:gd name="connsiteX15849" fmla="*/ 9315680 w 12192439"/>
              <a:gd name="connsiteY15849" fmla="*/ 4322686 h 6839191"/>
              <a:gd name="connsiteX15850" fmla="*/ 9319080 w 12192439"/>
              <a:gd name="connsiteY15850" fmla="*/ 4346249 h 6839191"/>
              <a:gd name="connsiteX15851" fmla="*/ 9309186 w 12192439"/>
              <a:gd name="connsiteY15851" fmla="*/ 4330672 h 6839191"/>
              <a:gd name="connsiteX15852" fmla="*/ 9306508 w 12192439"/>
              <a:gd name="connsiteY15852" fmla="*/ 4326591 h 6839191"/>
              <a:gd name="connsiteX15853" fmla="*/ 9295758 w 12192439"/>
              <a:gd name="connsiteY15853" fmla="*/ 4310707 h 6839191"/>
              <a:gd name="connsiteX15854" fmla="*/ 9295341 w 12192439"/>
              <a:gd name="connsiteY15854" fmla="*/ 4283984 h 6839191"/>
              <a:gd name="connsiteX15855" fmla="*/ 9304490 w 12192439"/>
              <a:gd name="connsiteY15855" fmla="*/ 4300768 h 6839191"/>
              <a:gd name="connsiteX15856" fmla="*/ 9306508 w 12192439"/>
              <a:gd name="connsiteY15856" fmla="*/ 4326591 h 6839191"/>
              <a:gd name="connsiteX15857" fmla="*/ 9295232 w 12192439"/>
              <a:gd name="connsiteY15857" fmla="*/ 4279311 h 6839191"/>
              <a:gd name="connsiteX15858" fmla="*/ 9294464 w 12192439"/>
              <a:gd name="connsiteY15858" fmla="*/ 4253334 h 6839191"/>
              <a:gd name="connsiteX15859" fmla="*/ 9301616 w 12192439"/>
              <a:gd name="connsiteY15859" fmla="*/ 4269920 h 6839191"/>
              <a:gd name="connsiteX15860" fmla="*/ 9304029 w 12192439"/>
              <a:gd name="connsiteY15860" fmla="*/ 4295327 h 6839191"/>
              <a:gd name="connsiteX15861" fmla="*/ 9295232 w 12192439"/>
              <a:gd name="connsiteY15861" fmla="*/ 4279311 h 6839191"/>
              <a:gd name="connsiteX15862" fmla="*/ 9292599 w 12192439"/>
              <a:gd name="connsiteY15862" fmla="*/ 4274725 h 6839191"/>
              <a:gd name="connsiteX15863" fmla="*/ 9282946 w 12192439"/>
              <a:gd name="connsiteY15863" fmla="*/ 4258248 h 6839191"/>
              <a:gd name="connsiteX15864" fmla="*/ 9283626 w 12192439"/>
              <a:gd name="connsiteY15864" fmla="*/ 4229836 h 6839191"/>
              <a:gd name="connsiteX15865" fmla="*/ 9291721 w 12192439"/>
              <a:gd name="connsiteY15865" fmla="*/ 4247213 h 6839191"/>
              <a:gd name="connsiteX15866" fmla="*/ 9292599 w 12192439"/>
              <a:gd name="connsiteY15866" fmla="*/ 4274725 h 6839191"/>
              <a:gd name="connsiteX15867" fmla="*/ 9283691 w 12192439"/>
              <a:gd name="connsiteY15867" fmla="*/ 4225975 h 6839191"/>
              <a:gd name="connsiteX15868" fmla="*/ 9283999 w 12192439"/>
              <a:gd name="connsiteY15868" fmla="*/ 4201205 h 6839191"/>
              <a:gd name="connsiteX15869" fmla="*/ 9290405 w 12192439"/>
              <a:gd name="connsiteY15869" fmla="*/ 4218779 h 6839191"/>
              <a:gd name="connsiteX15870" fmla="*/ 9291524 w 12192439"/>
              <a:gd name="connsiteY15870" fmla="*/ 4242517 h 6839191"/>
              <a:gd name="connsiteX15871" fmla="*/ 9283691 w 12192439"/>
              <a:gd name="connsiteY15871" fmla="*/ 4225975 h 6839191"/>
              <a:gd name="connsiteX15872" fmla="*/ 9281190 w 12192439"/>
              <a:gd name="connsiteY15872" fmla="*/ 4220841 h 6839191"/>
              <a:gd name="connsiteX15873" fmla="*/ 9272612 w 12192439"/>
              <a:gd name="connsiteY15873" fmla="*/ 4203969 h 6839191"/>
              <a:gd name="connsiteX15874" fmla="*/ 9274367 w 12192439"/>
              <a:gd name="connsiteY15874" fmla="*/ 4176676 h 6839191"/>
              <a:gd name="connsiteX15875" fmla="*/ 9281432 w 12192439"/>
              <a:gd name="connsiteY15875" fmla="*/ 4194447 h 6839191"/>
              <a:gd name="connsiteX15876" fmla="*/ 9281190 w 12192439"/>
              <a:gd name="connsiteY15876" fmla="*/ 4220841 h 6839191"/>
              <a:gd name="connsiteX15877" fmla="*/ 9274718 w 12192439"/>
              <a:gd name="connsiteY15877" fmla="*/ 4170862 h 6839191"/>
              <a:gd name="connsiteX15878" fmla="*/ 9276012 w 12192439"/>
              <a:gd name="connsiteY15878" fmla="*/ 4145302 h 6839191"/>
              <a:gd name="connsiteX15879" fmla="*/ 9281256 w 12192439"/>
              <a:gd name="connsiteY15879" fmla="*/ 4162744 h 6839191"/>
              <a:gd name="connsiteX15880" fmla="*/ 9281432 w 12192439"/>
              <a:gd name="connsiteY15880" fmla="*/ 4187492 h 6839191"/>
              <a:gd name="connsiteX15881" fmla="*/ 9274718 w 12192439"/>
              <a:gd name="connsiteY15881" fmla="*/ 4170862 h 6839191"/>
              <a:gd name="connsiteX15882" fmla="*/ 9272327 w 12192439"/>
              <a:gd name="connsiteY15882" fmla="*/ 4165179 h 6839191"/>
              <a:gd name="connsiteX15883" fmla="*/ 9264910 w 12192439"/>
              <a:gd name="connsiteY15883" fmla="*/ 4148242 h 6839191"/>
              <a:gd name="connsiteX15884" fmla="*/ 9267719 w 12192439"/>
              <a:gd name="connsiteY15884" fmla="*/ 4120180 h 6839191"/>
              <a:gd name="connsiteX15885" fmla="*/ 9273643 w 12192439"/>
              <a:gd name="connsiteY15885" fmla="*/ 4137952 h 6839191"/>
              <a:gd name="connsiteX15886" fmla="*/ 9272327 w 12192439"/>
              <a:gd name="connsiteY15886" fmla="*/ 4165179 h 6839191"/>
              <a:gd name="connsiteX15887" fmla="*/ 9268268 w 12192439"/>
              <a:gd name="connsiteY15887" fmla="*/ 4114301 h 6839191"/>
              <a:gd name="connsiteX15888" fmla="*/ 9270527 w 12192439"/>
              <a:gd name="connsiteY15888" fmla="*/ 4088258 h 6839191"/>
              <a:gd name="connsiteX15889" fmla="*/ 9274762 w 12192439"/>
              <a:gd name="connsiteY15889" fmla="*/ 4105305 h 6839191"/>
              <a:gd name="connsiteX15890" fmla="*/ 9273929 w 12192439"/>
              <a:gd name="connsiteY15890" fmla="*/ 4130778 h 6839191"/>
              <a:gd name="connsiteX15891" fmla="*/ 9268268 w 12192439"/>
              <a:gd name="connsiteY15891" fmla="*/ 4114301 h 6839191"/>
              <a:gd name="connsiteX15892" fmla="*/ 9271098 w 12192439"/>
              <a:gd name="connsiteY15892" fmla="*/ 4080930 h 6839191"/>
              <a:gd name="connsiteX15893" fmla="*/ 9272744 w 12192439"/>
              <a:gd name="connsiteY15893" fmla="*/ 4058464 h 6839191"/>
              <a:gd name="connsiteX15894" fmla="*/ 9275310 w 12192439"/>
              <a:gd name="connsiteY15894" fmla="*/ 4073537 h 6839191"/>
              <a:gd name="connsiteX15895" fmla="*/ 9274982 w 12192439"/>
              <a:gd name="connsiteY15895" fmla="*/ 4096091 h 6839191"/>
              <a:gd name="connsiteX15896" fmla="*/ 9271098 w 12192439"/>
              <a:gd name="connsiteY15896" fmla="*/ 4080930 h 6839191"/>
              <a:gd name="connsiteX15897" fmla="*/ 9268926 w 12192439"/>
              <a:gd name="connsiteY15897" fmla="*/ 4072966 h 6839191"/>
              <a:gd name="connsiteX15898" fmla="*/ 9264012 w 12192439"/>
              <a:gd name="connsiteY15898" fmla="*/ 4055985 h 6839191"/>
              <a:gd name="connsiteX15899" fmla="*/ 9267148 w 12192439"/>
              <a:gd name="connsiteY15899" fmla="*/ 4029700 h 6839191"/>
              <a:gd name="connsiteX15900" fmla="*/ 9270659 w 12192439"/>
              <a:gd name="connsiteY15900" fmla="*/ 4047187 h 6839191"/>
              <a:gd name="connsiteX15901" fmla="*/ 9268926 w 12192439"/>
              <a:gd name="connsiteY15901" fmla="*/ 4072966 h 6839191"/>
              <a:gd name="connsiteX15902" fmla="*/ 9268026 w 12192439"/>
              <a:gd name="connsiteY15902" fmla="*/ 4021868 h 6839191"/>
              <a:gd name="connsiteX15903" fmla="*/ 9270352 w 12192439"/>
              <a:gd name="connsiteY15903" fmla="*/ 3999577 h 6839191"/>
              <a:gd name="connsiteX15904" fmla="*/ 9272327 w 12192439"/>
              <a:gd name="connsiteY15904" fmla="*/ 4015198 h 6839191"/>
              <a:gd name="connsiteX15905" fmla="*/ 9271230 w 12192439"/>
              <a:gd name="connsiteY15905" fmla="*/ 4037204 h 6839191"/>
              <a:gd name="connsiteX15906" fmla="*/ 9268026 w 12192439"/>
              <a:gd name="connsiteY15906" fmla="*/ 4021868 h 6839191"/>
              <a:gd name="connsiteX15907" fmla="*/ 9266051 w 12192439"/>
              <a:gd name="connsiteY15907" fmla="*/ 4013180 h 6839191"/>
              <a:gd name="connsiteX15908" fmla="*/ 9265745 w 12192439"/>
              <a:gd name="connsiteY15908" fmla="*/ 4011820 h 6839191"/>
              <a:gd name="connsiteX15909" fmla="*/ 9262080 w 12192439"/>
              <a:gd name="connsiteY15909" fmla="*/ 3996747 h 6839191"/>
              <a:gd name="connsiteX15910" fmla="*/ 9265986 w 12192439"/>
              <a:gd name="connsiteY15910" fmla="*/ 3970572 h 6839191"/>
              <a:gd name="connsiteX15911" fmla="*/ 9266447 w 12192439"/>
              <a:gd name="connsiteY15911" fmla="*/ 3973183 h 6839191"/>
              <a:gd name="connsiteX15912" fmla="*/ 9268641 w 12192439"/>
              <a:gd name="connsiteY15912" fmla="*/ 3987357 h 6839191"/>
              <a:gd name="connsiteX15913" fmla="*/ 9266051 w 12192439"/>
              <a:gd name="connsiteY15913" fmla="*/ 4013180 h 6839191"/>
              <a:gd name="connsiteX15914" fmla="*/ 9269013 w 12192439"/>
              <a:gd name="connsiteY15914" fmla="*/ 3972744 h 6839191"/>
              <a:gd name="connsiteX15915" fmla="*/ 9267192 w 12192439"/>
              <a:gd name="connsiteY15915" fmla="*/ 3962170 h 6839191"/>
              <a:gd name="connsiteX15916" fmla="*/ 9270176 w 12192439"/>
              <a:gd name="connsiteY15916" fmla="*/ 3939966 h 6839191"/>
              <a:gd name="connsiteX15917" fmla="*/ 9271449 w 12192439"/>
              <a:gd name="connsiteY15917" fmla="*/ 3954315 h 6839191"/>
              <a:gd name="connsiteX15918" fmla="*/ 9269627 w 12192439"/>
              <a:gd name="connsiteY15918" fmla="*/ 3976738 h 6839191"/>
              <a:gd name="connsiteX15919" fmla="*/ 9269013 w 12192439"/>
              <a:gd name="connsiteY15919" fmla="*/ 3972744 h 6839191"/>
              <a:gd name="connsiteX15920" fmla="*/ 9265459 w 12192439"/>
              <a:gd name="connsiteY15920" fmla="*/ 3952823 h 6839191"/>
              <a:gd name="connsiteX15921" fmla="*/ 9262147 w 12192439"/>
              <a:gd name="connsiteY15921" fmla="*/ 3936236 h 6839191"/>
              <a:gd name="connsiteX15922" fmla="*/ 9266819 w 12192439"/>
              <a:gd name="connsiteY15922" fmla="*/ 3909843 h 6839191"/>
              <a:gd name="connsiteX15923" fmla="*/ 9268838 w 12192439"/>
              <a:gd name="connsiteY15923" fmla="*/ 3926759 h 6839191"/>
              <a:gd name="connsiteX15924" fmla="*/ 9265459 w 12192439"/>
              <a:gd name="connsiteY15924" fmla="*/ 3952823 h 6839191"/>
              <a:gd name="connsiteX15925" fmla="*/ 9268312 w 12192439"/>
              <a:gd name="connsiteY15925" fmla="*/ 3900957 h 6839191"/>
              <a:gd name="connsiteX15926" fmla="*/ 9271800 w 12192439"/>
              <a:gd name="connsiteY15926" fmla="*/ 3879325 h 6839191"/>
              <a:gd name="connsiteX15927" fmla="*/ 9272589 w 12192439"/>
              <a:gd name="connsiteY15927" fmla="*/ 3893783 h 6839191"/>
              <a:gd name="connsiteX15928" fmla="*/ 9270176 w 12192439"/>
              <a:gd name="connsiteY15928" fmla="*/ 3915372 h 6839191"/>
              <a:gd name="connsiteX15929" fmla="*/ 9268312 w 12192439"/>
              <a:gd name="connsiteY15929" fmla="*/ 3900957 h 6839191"/>
              <a:gd name="connsiteX15930" fmla="*/ 9266842 w 12192439"/>
              <a:gd name="connsiteY15930" fmla="*/ 3890953 h 6839191"/>
              <a:gd name="connsiteX15931" fmla="*/ 9264209 w 12192439"/>
              <a:gd name="connsiteY15931" fmla="*/ 3874673 h 6839191"/>
              <a:gd name="connsiteX15932" fmla="*/ 9269430 w 12192439"/>
              <a:gd name="connsiteY15932" fmla="*/ 3848718 h 6839191"/>
              <a:gd name="connsiteX15933" fmla="*/ 9270835 w 12192439"/>
              <a:gd name="connsiteY15933" fmla="*/ 3865327 h 6839191"/>
              <a:gd name="connsiteX15934" fmla="*/ 9266842 w 12192439"/>
              <a:gd name="connsiteY15934" fmla="*/ 3890953 h 6839191"/>
              <a:gd name="connsiteX15935" fmla="*/ 9271251 w 12192439"/>
              <a:gd name="connsiteY15935" fmla="*/ 3839416 h 6839191"/>
              <a:gd name="connsiteX15936" fmla="*/ 9275200 w 12192439"/>
              <a:gd name="connsiteY15936" fmla="*/ 3818178 h 6839191"/>
              <a:gd name="connsiteX15937" fmla="*/ 9275530 w 12192439"/>
              <a:gd name="connsiteY15937" fmla="*/ 3831847 h 6839191"/>
              <a:gd name="connsiteX15938" fmla="*/ 9272612 w 12192439"/>
              <a:gd name="connsiteY15938" fmla="*/ 3853282 h 6839191"/>
              <a:gd name="connsiteX15939" fmla="*/ 9271251 w 12192439"/>
              <a:gd name="connsiteY15939" fmla="*/ 3839416 h 6839191"/>
              <a:gd name="connsiteX15940" fmla="*/ 9270023 w 12192439"/>
              <a:gd name="connsiteY15940" fmla="*/ 3828775 h 6839191"/>
              <a:gd name="connsiteX15941" fmla="*/ 9267939 w 12192439"/>
              <a:gd name="connsiteY15941" fmla="*/ 3812912 h 6839191"/>
              <a:gd name="connsiteX15942" fmla="*/ 9273709 w 12192439"/>
              <a:gd name="connsiteY15942" fmla="*/ 3787155 h 6839191"/>
              <a:gd name="connsiteX15943" fmla="*/ 9274630 w 12192439"/>
              <a:gd name="connsiteY15943" fmla="*/ 3803303 h 6839191"/>
              <a:gd name="connsiteX15944" fmla="*/ 9270023 w 12192439"/>
              <a:gd name="connsiteY15944" fmla="*/ 3828775 h 6839191"/>
              <a:gd name="connsiteX15945" fmla="*/ 9275880 w 12192439"/>
              <a:gd name="connsiteY15945" fmla="*/ 3777106 h 6839191"/>
              <a:gd name="connsiteX15946" fmla="*/ 9280247 w 12192439"/>
              <a:gd name="connsiteY15946" fmla="*/ 3756176 h 6839191"/>
              <a:gd name="connsiteX15947" fmla="*/ 9280224 w 12192439"/>
              <a:gd name="connsiteY15947" fmla="*/ 3769318 h 6839191"/>
              <a:gd name="connsiteX15948" fmla="*/ 9276802 w 12192439"/>
              <a:gd name="connsiteY15948" fmla="*/ 3790424 h 6839191"/>
              <a:gd name="connsiteX15949" fmla="*/ 9275880 w 12192439"/>
              <a:gd name="connsiteY15949" fmla="*/ 3777106 h 6839191"/>
              <a:gd name="connsiteX15950" fmla="*/ 9274915 w 12192439"/>
              <a:gd name="connsiteY15950" fmla="*/ 3765873 h 6839191"/>
              <a:gd name="connsiteX15951" fmla="*/ 9273314 w 12192439"/>
              <a:gd name="connsiteY15951" fmla="*/ 3750472 h 6839191"/>
              <a:gd name="connsiteX15952" fmla="*/ 9279588 w 12192439"/>
              <a:gd name="connsiteY15952" fmla="*/ 3724802 h 6839191"/>
              <a:gd name="connsiteX15953" fmla="*/ 9280049 w 12192439"/>
              <a:gd name="connsiteY15953" fmla="*/ 3740445 h 6839191"/>
              <a:gd name="connsiteX15954" fmla="*/ 9274915 w 12192439"/>
              <a:gd name="connsiteY15954" fmla="*/ 3765873 h 6839191"/>
              <a:gd name="connsiteX15955" fmla="*/ 9281321 w 12192439"/>
              <a:gd name="connsiteY15955" fmla="*/ 3702555 h 6839191"/>
              <a:gd name="connsiteX15956" fmla="*/ 9280115 w 12192439"/>
              <a:gd name="connsiteY15956" fmla="*/ 3687570 h 6839191"/>
              <a:gd name="connsiteX15957" fmla="*/ 9286785 w 12192439"/>
              <a:gd name="connsiteY15957" fmla="*/ 3662229 h 6839191"/>
              <a:gd name="connsiteX15958" fmla="*/ 9286917 w 12192439"/>
              <a:gd name="connsiteY15958" fmla="*/ 3677456 h 6839191"/>
              <a:gd name="connsiteX15959" fmla="*/ 9281321 w 12192439"/>
              <a:gd name="connsiteY15959" fmla="*/ 3702555 h 6839191"/>
              <a:gd name="connsiteX15960" fmla="*/ 9289615 w 12192439"/>
              <a:gd name="connsiteY15960" fmla="*/ 3651172 h 6839191"/>
              <a:gd name="connsiteX15961" fmla="*/ 9294529 w 12192439"/>
              <a:gd name="connsiteY15961" fmla="*/ 3631316 h 6839191"/>
              <a:gd name="connsiteX15962" fmla="*/ 9293959 w 12192439"/>
              <a:gd name="connsiteY15962" fmla="*/ 3643142 h 6839191"/>
              <a:gd name="connsiteX15963" fmla="*/ 9290976 w 12192439"/>
              <a:gd name="connsiteY15963" fmla="*/ 3658170 h 6839191"/>
              <a:gd name="connsiteX15964" fmla="*/ 9289900 w 12192439"/>
              <a:gd name="connsiteY15964" fmla="*/ 3663348 h 6839191"/>
              <a:gd name="connsiteX15965" fmla="*/ 9289615 w 12192439"/>
              <a:gd name="connsiteY15965" fmla="*/ 3651172 h 6839191"/>
              <a:gd name="connsiteX15966" fmla="*/ 9294025 w 12192439"/>
              <a:gd name="connsiteY15966" fmla="*/ 3618635 h 6839191"/>
              <a:gd name="connsiteX15967" fmla="*/ 9289132 w 12192439"/>
              <a:gd name="connsiteY15967" fmla="*/ 3638863 h 6839191"/>
              <a:gd name="connsiteX15968" fmla="*/ 9288255 w 12192439"/>
              <a:gd name="connsiteY15968" fmla="*/ 3624251 h 6839191"/>
              <a:gd name="connsiteX15969" fmla="*/ 9295276 w 12192439"/>
              <a:gd name="connsiteY15969" fmla="*/ 3599372 h 6839191"/>
              <a:gd name="connsiteX15970" fmla="*/ 9295078 w 12192439"/>
              <a:gd name="connsiteY15970" fmla="*/ 3614071 h 6839191"/>
              <a:gd name="connsiteX15971" fmla="*/ 9294025 w 12192439"/>
              <a:gd name="connsiteY15971" fmla="*/ 3618635 h 6839191"/>
              <a:gd name="connsiteX15972" fmla="*/ 9298391 w 12192439"/>
              <a:gd name="connsiteY15972" fmla="*/ 3587853 h 6839191"/>
              <a:gd name="connsiteX15973" fmla="*/ 9300519 w 12192439"/>
              <a:gd name="connsiteY15973" fmla="*/ 3579998 h 6839191"/>
              <a:gd name="connsiteX15974" fmla="*/ 9303525 w 12192439"/>
              <a:gd name="connsiteY15974" fmla="*/ 3568502 h 6839191"/>
              <a:gd name="connsiteX15975" fmla="*/ 9302801 w 12192439"/>
              <a:gd name="connsiteY15975" fmla="*/ 3579604 h 6839191"/>
              <a:gd name="connsiteX15976" fmla="*/ 9298435 w 12192439"/>
              <a:gd name="connsiteY15976" fmla="*/ 3599525 h 6839191"/>
              <a:gd name="connsiteX15977" fmla="*/ 9298391 w 12192439"/>
              <a:gd name="connsiteY15977" fmla="*/ 3587853 h 6839191"/>
              <a:gd name="connsiteX15978" fmla="*/ 9298128 w 12192439"/>
              <a:gd name="connsiteY15978" fmla="*/ 3575128 h 6839191"/>
              <a:gd name="connsiteX15979" fmla="*/ 9297514 w 12192439"/>
              <a:gd name="connsiteY15979" fmla="*/ 3561064 h 6839191"/>
              <a:gd name="connsiteX15980" fmla="*/ 9303634 w 12192439"/>
              <a:gd name="connsiteY15980" fmla="*/ 3540551 h 6839191"/>
              <a:gd name="connsiteX15981" fmla="*/ 9304885 w 12192439"/>
              <a:gd name="connsiteY15981" fmla="*/ 3536272 h 6839191"/>
              <a:gd name="connsiteX15982" fmla="*/ 9304446 w 12192439"/>
              <a:gd name="connsiteY15982" fmla="*/ 3550489 h 6839191"/>
              <a:gd name="connsiteX15983" fmla="*/ 9298128 w 12192439"/>
              <a:gd name="connsiteY15983" fmla="*/ 3575128 h 6839191"/>
              <a:gd name="connsiteX15984" fmla="*/ 9308286 w 12192439"/>
              <a:gd name="connsiteY15984" fmla="*/ 3524469 h 6839191"/>
              <a:gd name="connsiteX15985" fmla="*/ 9313617 w 12192439"/>
              <a:gd name="connsiteY15985" fmla="*/ 3505425 h 6839191"/>
              <a:gd name="connsiteX15986" fmla="*/ 9312740 w 12192439"/>
              <a:gd name="connsiteY15986" fmla="*/ 3515934 h 6839191"/>
              <a:gd name="connsiteX15987" fmla="*/ 9308176 w 12192439"/>
              <a:gd name="connsiteY15987" fmla="*/ 3535329 h 6839191"/>
              <a:gd name="connsiteX15988" fmla="*/ 9308286 w 12192439"/>
              <a:gd name="connsiteY15988" fmla="*/ 3524469 h 6839191"/>
              <a:gd name="connsiteX15989" fmla="*/ 9308198 w 12192439"/>
              <a:gd name="connsiteY15989" fmla="*/ 3511305 h 6839191"/>
              <a:gd name="connsiteX15990" fmla="*/ 9307825 w 12192439"/>
              <a:gd name="connsiteY15990" fmla="*/ 3497724 h 6839191"/>
              <a:gd name="connsiteX15991" fmla="*/ 9315504 w 12192439"/>
              <a:gd name="connsiteY15991" fmla="*/ 3473107 h 6839191"/>
              <a:gd name="connsiteX15992" fmla="*/ 9314868 w 12192439"/>
              <a:gd name="connsiteY15992" fmla="*/ 3486842 h 6839191"/>
              <a:gd name="connsiteX15993" fmla="*/ 9308198 w 12192439"/>
              <a:gd name="connsiteY15993" fmla="*/ 3511305 h 6839191"/>
              <a:gd name="connsiteX15994" fmla="*/ 9319190 w 12192439"/>
              <a:gd name="connsiteY15994" fmla="*/ 3460931 h 6839191"/>
              <a:gd name="connsiteX15995" fmla="*/ 9324675 w 12192439"/>
              <a:gd name="connsiteY15995" fmla="*/ 3442260 h 6839191"/>
              <a:gd name="connsiteX15996" fmla="*/ 9323666 w 12192439"/>
              <a:gd name="connsiteY15996" fmla="*/ 3452308 h 6839191"/>
              <a:gd name="connsiteX15997" fmla="*/ 9318905 w 12192439"/>
              <a:gd name="connsiteY15997" fmla="*/ 3471308 h 6839191"/>
              <a:gd name="connsiteX15998" fmla="*/ 9319190 w 12192439"/>
              <a:gd name="connsiteY15998" fmla="*/ 3460931 h 6839191"/>
              <a:gd name="connsiteX15999" fmla="*/ 9319278 w 12192439"/>
              <a:gd name="connsiteY15999" fmla="*/ 3447459 h 6839191"/>
              <a:gd name="connsiteX16000" fmla="*/ 9319059 w 12192439"/>
              <a:gd name="connsiteY16000" fmla="*/ 3434559 h 6839191"/>
              <a:gd name="connsiteX16001" fmla="*/ 9326957 w 12192439"/>
              <a:gd name="connsiteY16001" fmla="*/ 3410359 h 6839191"/>
              <a:gd name="connsiteX16002" fmla="*/ 9326189 w 12192439"/>
              <a:gd name="connsiteY16002" fmla="*/ 3423304 h 6839191"/>
              <a:gd name="connsiteX16003" fmla="*/ 9319278 w 12192439"/>
              <a:gd name="connsiteY16003" fmla="*/ 3447459 h 6839191"/>
              <a:gd name="connsiteX16004" fmla="*/ 9330928 w 12192439"/>
              <a:gd name="connsiteY16004" fmla="*/ 3397831 h 6839191"/>
              <a:gd name="connsiteX16005" fmla="*/ 9336501 w 12192439"/>
              <a:gd name="connsiteY16005" fmla="*/ 3379731 h 6839191"/>
              <a:gd name="connsiteX16006" fmla="*/ 9335535 w 12192439"/>
              <a:gd name="connsiteY16006" fmla="*/ 3388463 h 6839191"/>
              <a:gd name="connsiteX16007" fmla="*/ 9330533 w 12192439"/>
              <a:gd name="connsiteY16007" fmla="*/ 3407441 h 6839191"/>
              <a:gd name="connsiteX16008" fmla="*/ 9330928 w 12192439"/>
              <a:gd name="connsiteY16008" fmla="*/ 3397831 h 6839191"/>
              <a:gd name="connsiteX16009" fmla="*/ 9341723 w 12192439"/>
              <a:gd name="connsiteY16009" fmla="*/ 3362267 h 6839191"/>
              <a:gd name="connsiteX16010" fmla="*/ 9343302 w 12192439"/>
              <a:gd name="connsiteY16010" fmla="*/ 3356848 h 6839191"/>
              <a:gd name="connsiteX16011" fmla="*/ 9341547 w 12192439"/>
              <a:gd name="connsiteY16011" fmla="*/ 3364198 h 6839191"/>
              <a:gd name="connsiteX16012" fmla="*/ 9341723 w 12192439"/>
              <a:gd name="connsiteY16012" fmla="*/ 3362267 h 6839191"/>
              <a:gd name="connsiteX16013" fmla="*/ 9343412 w 12192439"/>
              <a:gd name="connsiteY16013" fmla="*/ 3334359 h 6839191"/>
              <a:gd name="connsiteX16014" fmla="*/ 9349159 w 12192439"/>
              <a:gd name="connsiteY16014" fmla="*/ 3316391 h 6839191"/>
              <a:gd name="connsiteX16015" fmla="*/ 9348106 w 12192439"/>
              <a:gd name="connsiteY16015" fmla="*/ 3325013 h 6839191"/>
              <a:gd name="connsiteX16016" fmla="*/ 9342995 w 12192439"/>
              <a:gd name="connsiteY16016" fmla="*/ 3343552 h 6839191"/>
              <a:gd name="connsiteX16017" fmla="*/ 9343412 w 12192439"/>
              <a:gd name="connsiteY16017" fmla="*/ 3334359 h 6839191"/>
              <a:gd name="connsiteX16018" fmla="*/ 9354711 w 12192439"/>
              <a:gd name="connsiteY16018" fmla="*/ 3298553 h 6839191"/>
              <a:gd name="connsiteX16019" fmla="*/ 9356203 w 12192439"/>
              <a:gd name="connsiteY16019" fmla="*/ 3293617 h 6839191"/>
              <a:gd name="connsiteX16020" fmla="*/ 9354535 w 12192439"/>
              <a:gd name="connsiteY16020" fmla="*/ 3300265 h 6839191"/>
              <a:gd name="connsiteX16021" fmla="*/ 9354711 w 12192439"/>
              <a:gd name="connsiteY16021" fmla="*/ 3298553 h 6839191"/>
              <a:gd name="connsiteX16022" fmla="*/ 9356576 w 12192439"/>
              <a:gd name="connsiteY16022" fmla="*/ 3271392 h 6839191"/>
              <a:gd name="connsiteX16023" fmla="*/ 9362455 w 12192439"/>
              <a:gd name="connsiteY16023" fmla="*/ 3253686 h 6839191"/>
              <a:gd name="connsiteX16024" fmla="*/ 9361381 w 12192439"/>
              <a:gd name="connsiteY16024" fmla="*/ 3261804 h 6839191"/>
              <a:gd name="connsiteX16025" fmla="*/ 9356115 w 12192439"/>
              <a:gd name="connsiteY16025" fmla="*/ 3280146 h 6839191"/>
              <a:gd name="connsiteX16026" fmla="*/ 9356576 w 12192439"/>
              <a:gd name="connsiteY16026" fmla="*/ 3271392 h 6839191"/>
              <a:gd name="connsiteX16027" fmla="*/ 9368270 w 12192439"/>
              <a:gd name="connsiteY16027" fmla="*/ 3235564 h 6839191"/>
              <a:gd name="connsiteX16028" fmla="*/ 9369476 w 12192439"/>
              <a:gd name="connsiteY16028" fmla="*/ 3231747 h 6839191"/>
              <a:gd name="connsiteX16029" fmla="*/ 9368138 w 12192439"/>
              <a:gd name="connsiteY16029" fmla="*/ 3236858 h 6839191"/>
              <a:gd name="connsiteX16030" fmla="*/ 9368270 w 12192439"/>
              <a:gd name="connsiteY16030" fmla="*/ 3235564 h 6839191"/>
              <a:gd name="connsiteX16031" fmla="*/ 9370069 w 12192439"/>
              <a:gd name="connsiteY16031" fmla="*/ 3213273 h 6839191"/>
              <a:gd name="connsiteX16032" fmla="*/ 9370288 w 12192439"/>
              <a:gd name="connsiteY16032" fmla="*/ 3208732 h 6839191"/>
              <a:gd name="connsiteX16033" fmla="*/ 9376102 w 12192439"/>
              <a:gd name="connsiteY16033" fmla="*/ 3191772 h 6839191"/>
              <a:gd name="connsiteX16034" fmla="*/ 9375005 w 12192439"/>
              <a:gd name="connsiteY16034" fmla="*/ 3199670 h 6839191"/>
              <a:gd name="connsiteX16035" fmla="*/ 9369805 w 12192439"/>
              <a:gd name="connsiteY16035" fmla="*/ 3217091 h 6839191"/>
              <a:gd name="connsiteX16036" fmla="*/ 9370069 w 12192439"/>
              <a:gd name="connsiteY16036" fmla="*/ 3213273 h 6839191"/>
              <a:gd name="connsiteX16037" fmla="*/ 9382465 w 12192439"/>
              <a:gd name="connsiteY16037" fmla="*/ 3172597 h 6839191"/>
              <a:gd name="connsiteX16038" fmla="*/ 9383364 w 12192439"/>
              <a:gd name="connsiteY16038" fmla="*/ 3169854 h 6839191"/>
              <a:gd name="connsiteX16039" fmla="*/ 9382377 w 12192439"/>
              <a:gd name="connsiteY16039" fmla="*/ 3173562 h 6839191"/>
              <a:gd name="connsiteX16040" fmla="*/ 9382465 w 12192439"/>
              <a:gd name="connsiteY16040" fmla="*/ 3172597 h 6839191"/>
              <a:gd name="connsiteX16041" fmla="*/ 9384571 w 12192439"/>
              <a:gd name="connsiteY16041" fmla="*/ 3146225 h 6839191"/>
              <a:gd name="connsiteX16042" fmla="*/ 9390560 w 12192439"/>
              <a:gd name="connsiteY16042" fmla="*/ 3129309 h 6839191"/>
              <a:gd name="connsiteX16043" fmla="*/ 9389551 w 12192439"/>
              <a:gd name="connsiteY16043" fmla="*/ 3136001 h 6839191"/>
              <a:gd name="connsiteX16044" fmla="*/ 9384110 w 12192439"/>
              <a:gd name="connsiteY16044" fmla="*/ 3153706 h 6839191"/>
              <a:gd name="connsiteX16045" fmla="*/ 9384571 w 12192439"/>
              <a:gd name="connsiteY16045" fmla="*/ 3146225 h 6839191"/>
              <a:gd name="connsiteX16046" fmla="*/ 9396967 w 12192439"/>
              <a:gd name="connsiteY16046" fmla="*/ 3110529 h 6839191"/>
              <a:gd name="connsiteX16047" fmla="*/ 9396989 w 12192439"/>
              <a:gd name="connsiteY16047" fmla="*/ 3110441 h 6839191"/>
              <a:gd name="connsiteX16048" fmla="*/ 9396967 w 12192439"/>
              <a:gd name="connsiteY16048" fmla="*/ 3110573 h 6839191"/>
              <a:gd name="connsiteX16049" fmla="*/ 9396967 w 12192439"/>
              <a:gd name="connsiteY16049" fmla="*/ 3110529 h 6839191"/>
              <a:gd name="connsiteX16050" fmla="*/ 9399183 w 12192439"/>
              <a:gd name="connsiteY16050" fmla="*/ 3084398 h 6839191"/>
              <a:gd name="connsiteX16051" fmla="*/ 9405458 w 12192439"/>
              <a:gd name="connsiteY16051" fmla="*/ 3067109 h 6839191"/>
              <a:gd name="connsiteX16052" fmla="*/ 9404492 w 12192439"/>
              <a:gd name="connsiteY16052" fmla="*/ 3073341 h 6839191"/>
              <a:gd name="connsiteX16053" fmla="*/ 9398722 w 12192439"/>
              <a:gd name="connsiteY16053" fmla="*/ 3091485 h 6839191"/>
              <a:gd name="connsiteX16054" fmla="*/ 9399183 w 12192439"/>
              <a:gd name="connsiteY16054" fmla="*/ 3084398 h 6839191"/>
              <a:gd name="connsiteX16055" fmla="*/ 9414190 w 12192439"/>
              <a:gd name="connsiteY16055" fmla="*/ 3022857 h 6839191"/>
              <a:gd name="connsiteX16056" fmla="*/ 9420421 w 12192439"/>
              <a:gd name="connsiteY16056" fmla="*/ 3006095 h 6839191"/>
              <a:gd name="connsiteX16057" fmla="*/ 9419411 w 12192439"/>
              <a:gd name="connsiteY16057" fmla="*/ 3012457 h 6839191"/>
              <a:gd name="connsiteX16058" fmla="*/ 9413729 w 12192439"/>
              <a:gd name="connsiteY16058" fmla="*/ 3029856 h 6839191"/>
              <a:gd name="connsiteX16059" fmla="*/ 9414190 w 12192439"/>
              <a:gd name="connsiteY16059" fmla="*/ 3022857 h 6839191"/>
              <a:gd name="connsiteX16060" fmla="*/ 9429591 w 12192439"/>
              <a:gd name="connsiteY16060" fmla="*/ 2961579 h 6839191"/>
              <a:gd name="connsiteX16061" fmla="*/ 9436196 w 12192439"/>
              <a:gd name="connsiteY16061" fmla="*/ 2944224 h 6839191"/>
              <a:gd name="connsiteX16062" fmla="*/ 9435274 w 12192439"/>
              <a:gd name="connsiteY16062" fmla="*/ 2949841 h 6839191"/>
              <a:gd name="connsiteX16063" fmla="*/ 9429131 w 12192439"/>
              <a:gd name="connsiteY16063" fmla="*/ 2968205 h 6839191"/>
              <a:gd name="connsiteX16064" fmla="*/ 9429591 w 12192439"/>
              <a:gd name="connsiteY16064" fmla="*/ 2961579 h 6839191"/>
              <a:gd name="connsiteX16065" fmla="*/ 9445213 w 12192439"/>
              <a:gd name="connsiteY16065" fmla="*/ 2900805 h 6839191"/>
              <a:gd name="connsiteX16066" fmla="*/ 9451927 w 12192439"/>
              <a:gd name="connsiteY16066" fmla="*/ 2883539 h 6839191"/>
              <a:gd name="connsiteX16067" fmla="*/ 9451027 w 12192439"/>
              <a:gd name="connsiteY16067" fmla="*/ 2888826 h 6839191"/>
              <a:gd name="connsiteX16068" fmla="*/ 9444796 w 12192439"/>
              <a:gd name="connsiteY16068" fmla="*/ 2907080 h 6839191"/>
              <a:gd name="connsiteX16069" fmla="*/ 9445213 w 12192439"/>
              <a:gd name="connsiteY16069" fmla="*/ 2900805 h 6839191"/>
              <a:gd name="connsiteX16070" fmla="*/ 9461053 w 12192439"/>
              <a:gd name="connsiteY16070" fmla="*/ 2840492 h 6839191"/>
              <a:gd name="connsiteX16071" fmla="*/ 9467965 w 12192439"/>
              <a:gd name="connsiteY16071" fmla="*/ 2823028 h 6839191"/>
              <a:gd name="connsiteX16072" fmla="*/ 9467174 w 12192439"/>
              <a:gd name="connsiteY16072" fmla="*/ 2827789 h 6839191"/>
              <a:gd name="connsiteX16073" fmla="*/ 9460636 w 12192439"/>
              <a:gd name="connsiteY16073" fmla="*/ 2846460 h 6839191"/>
              <a:gd name="connsiteX16074" fmla="*/ 9461053 w 12192439"/>
              <a:gd name="connsiteY16074" fmla="*/ 2840492 h 6839191"/>
              <a:gd name="connsiteX16075" fmla="*/ 9476873 w 12192439"/>
              <a:gd name="connsiteY16075" fmla="*/ 2785818 h 6839191"/>
              <a:gd name="connsiteX16076" fmla="*/ 9477245 w 12192439"/>
              <a:gd name="connsiteY16076" fmla="*/ 2779763 h 6839191"/>
              <a:gd name="connsiteX16077" fmla="*/ 9484397 w 12192439"/>
              <a:gd name="connsiteY16077" fmla="*/ 2761991 h 6839191"/>
              <a:gd name="connsiteX16078" fmla="*/ 9483520 w 12192439"/>
              <a:gd name="connsiteY16078" fmla="*/ 2767169 h 6839191"/>
              <a:gd name="connsiteX16079" fmla="*/ 9476873 w 12192439"/>
              <a:gd name="connsiteY16079" fmla="*/ 2785818 h 6839191"/>
              <a:gd name="connsiteX16080" fmla="*/ 9493305 w 12192439"/>
              <a:gd name="connsiteY16080" fmla="*/ 2725198 h 6839191"/>
              <a:gd name="connsiteX16081" fmla="*/ 9493612 w 12192439"/>
              <a:gd name="connsiteY16081" fmla="*/ 2719691 h 6839191"/>
              <a:gd name="connsiteX16082" fmla="*/ 9500940 w 12192439"/>
              <a:gd name="connsiteY16082" fmla="*/ 2701876 h 6839191"/>
              <a:gd name="connsiteX16083" fmla="*/ 9500150 w 12192439"/>
              <a:gd name="connsiteY16083" fmla="*/ 2706352 h 6839191"/>
              <a:gd name="connsiteX16084" fmla="*/ 9493305 w 12192439"/>
              <a:gd name="connsiteY16084" fmla="*/ 2725198 h 6839191"/>
              <a:gd name="connsiteX16085" fmla="*/ 9510155 w 12192439"/>
              <a:gd name="connsiteY16085" fmla="*/ 2659532 h 6839191"/>
              <a:gd name="connsiteX16086" fmla="*/ 9517746 w 12192439"/>
              <a:gd name="connsiteY16086" fmla="*/ 2641388 h 6839191"/>
              <a:gd name="connsiteX16087" fmla="*/ 9516825 w 12192439"/>
              <a:gd name="connsiteY16087" fmla="*/ 2646763 h 6839191"/>
              <a:gd name="connsiteX16088" fmla="*/ 9509848 w 12192439"/>
              <a:gd name="connsiteY16088" fmla="*/ 2665609 h 6839191"/>
              <a:gd name="connsiteX16089" fmla="*/ 9510155 w 12192439"/>
              <a:gd name="connsiteY16089" fmla="*/ 2659532 h 6839191"/>
              <a:gd name="connsiteX16090" fmla="*/ 9526807 w 12192439"/>
              <a:gd name="connsiteY16090" fmla="*/ 2600492 h 6839191"/>
              <a:gd name="connsiteX16091" fmla="*/ 9534354 w 12192439"/>
              <a:gd name="connsiteY16091" fmla="*/ 2582699 h 6839191"/>
              <a:gd name="connsiteX16092" fmla="*/ 9533565 w 12192439"/>
              <a:gd name="connsiteY16092" fmla="*/ 2587284 h 6839191"/>
              <a:gd name="connsiteX16093" fmla="*/ 9526588 w 12192439"/>
              <a:gd name="connsiteY16093" fmla="*/ 2605779 h 6839191"/>
              <a:gd name="connsiteX16094" fmla="*/ 9526807 w 12192439"/>
              <a:gd name="connsiteY16094" fmla="*/ 2600492 h 6839191"/>
              <a:gd name="connsiteX16095" fmla="*/ 6027372 w 12192439"/>
              <a:gd name="connsiteY16095" fmla="*/ 3777041 h 6839191"/>
              <a:gd name="connsiteX16096" fmla="*/ 6021514 w 12192439"/>
              <a:gd name="connsiteY16096" fmla="*/ 3779015 h 6839191"/>
              <a:gd name="connsiteX16097" fmla="*/ 6018772 w 12192439"/>
              <a:gd name="connsiteY16097" fmla="*/ 3779322 h 6839191"/>
              <a:gd name="connsiteX16098" fmla="*/ 6026253 w 12192439"/>
              <a:gd name="connsiteY16098" fmla="*/ 3777216 h 6839191"/>
              <a:gd name="connsiteX16099" fmla="*/ 6027372 w 12192439"/>
              <a:gd name="connsiteY16099" fmla="*/ 3777041 h 6839191"/>
              <a:gd name="connsiteX16100" fmla="*/ 5893385 w 12192439"/>
              <a:gd name="connsiteY16100" fmla="*/ 3803325 h 6839191"/>
              <a:gd name="connsiteX16101" fmla="*/ 5877808 w 12192439"/>
              <a:gd name="connsiteY16101" fmla="*/ 3807932 h 6839191"/>
              <a:gd name="connsiteX16102" fmla="*/ 5875548 w 12192439"/>
              <a:gd name="connsiteY16102" fmla="*/ 3808612 h 6839191"/>
              <a:gd name="connsiteX16103" fmla="*/ 5866092 w 12192439"/>
              <a:gd name="connsiteY16103" fmla="*/ 3806835 h 6839191"/>
              <a:gd name="connsiteX16104" fmla="*/ 5884258 w 12192439"/>
              <a:gd name="connsiteY16104" fmla="*/ 3802425 h 6839191"/>
              <a:gd name="connsiteX16105" fmla="*/ 5893385 w 12192439"/>
              <a:gd name="connsiteY16105" fmla="*/ 3803325 h 6839191"/>
              <a:gd name="connsiteX16106" fmla="*/ 5856197 w 12192439"/>
              <a:gd name="connsiteY16106" fmla="*/ 3804729 h 6839191"/>
              <a:gd name="connsiteX16107" fmla="*/ 5856153 w 12192439"/>
              <a:gd name="connsiteY16107" fmla="*/ 3804729 h 6839191"/>
              <a:gd name="connsiteX16108" fmla="*/ 5848826 w 12192439"/>
              <a:gd name="connsiteY16108" fmla="*/ 3803083 h 6839191"/>
              <a:gd name="connsiteX16109" fmla="*/ 5864052 w 12192439"/>
              <a:gd name="connsiteY16109" fmla="*/ 3800297 h 6839191"/>
              <a:gd name="connsiteX16110" fmla="*/ 5870809 w 12192439"/>
              <a:gd name="connsiteY16110" fmla="*/ 3800999 h 6839191"/>
              <a:gd name="connsiteX16111" fmla="*/ 5856197 w 12192439"/>
              <a:gd name="connsiteY16111" fmla="*/ 3804729 h 6839191"/>
              <a:gd name="connsiteX16112" fmla="*/ 5847443 w 12192439"/>
              <a:gd name="connsiteY16112" fmla="*/ 3806988 h 6839191"/>
              <a:gd name="connsiteX16113" fmla="*/ 5827324 w 12192439"/>
              <a:gd name="connsiteY16113" fmla="*/ 3811903 h 6839191"/>
              <a:gd name="connsiteX16114" fmla="*/ 5819843 w 12192439"/>
              <a:gd name="connsiteY16114" fmla="*/ 3809117 h 6839191"/>
              <a:gd name="connsiteX16115" fmla="*/ 5835530 w 12192439"/>
              <a:gd name="connsiteY16115" fmla="*/ 3805848 h 6839191"/>
              <a:gd name="connsiteX16116" fmla="*/ 5839216 w 12192439"/>
              <a:gd name="connsiteY16116" fmla="*/ 3805058 h 6839191"/>
              <a:gd name="connsiteX16117" fmla="*/ 5847443 w 12192439"/>
              <a:gd name="connsiteY16117" fmla="*/ 3806988 h 6839191"/>
              <a:gd name="connsiteX16118" fmla="*/ 5804770 w 12192439"/>
              <a:gd name="connsiteY16118" fmla="*/ 3807449 h 6839191"/>
              <a:gd name="connsiteX16119" fmla="*/ 5782830 w 12192439"/>
              <a:gd name="connsiteY16119" fmla="*/ 3811026 h 6839191"/>
              <a:gd name="connsiteX16120" fmla="*/ 5777148 w 12192439"/>
              <a:gd name="connsiteY16120" fmla="*/ 3807493 h 6839191"/>
              <a:gd name="connsiteX16121" fmla="*/ 5798517 w 12192439"/>
              <a:gd name="connsiteY16121" fmla="*/ 3804926 h 6839191"/>
              <a:gd name="connsiteX16122" fmla="*/ 5804770 w 12192439"/>
              <a:gd name="connsiteY16122" fmla="*/ 3807449 h 6839191"/>
              <a:gd name="connsiteX16123" fmla="*/ 5764532 w 12192439"/>
              <a:gd name="connsiteY16123" fmla="*/ 3804268 h 6839191"/>
              <a:gd name="connsiteX16124" fmla="*/ 5742066 w 12192439"/>
              <a:gd name="connsiteY16124" fmla="*/ 3805650 h 6839191"/>
              <a:gd name="connsiteX16125" fmla="*/ 5737700 w 12192439"/>
              <a:gd name="connsiteY16125" fmla="*/ 3801591 h 6839191"/>
              <a:gd name="connsiteX16126" fmla="*/ 5759837 w 12192439"/>
              <a:gd name="connsiteY16126" fmla="*/ 3801504 h 6839191"/>
              <a:gd name="connsiteX16127" fmla="*/ 5764532 w 12192439"/>
              <a:gd name="connsiteY16127" fmla="*/ 3804268 h 6839191"/>
              <a:gd name="connsiteX16128" fmla="*/ 5732697 w 12192439"/>
              <a:gd name="connsiteY16128" fmla="*/ 3797247 h 6839191"/>
              <a:gd name="connsiteX16129" fmla="*/ 5729670 w 12192439"/>
              <a:gd name="connsiteY16129" fmla="*/ 3794834 h 6839191"/>
              <a:gd name="connsiteX16130" fmla="*/ 5749174 w 12192439"/>
              <a:gd name="connsiteY16130" fmla="*/ 3796106 h 6839191"/>
              <a:gd name="connsiteX16131" fmla="*/ 5752092 w 12192439"/>
              <a:gd name="connsiteY16131" fmla="*/ 3797445 h 6839191"/>
              <a:gd name="connsiteX16132" fmla="*/ 5732697 w 12192439"/>
              <a:gd name="connsiteY16132" fmla="*/ 3797247 h 6839191"/>
              <a:gd name="connsiteX16133" fmla="*/ 5682301 w 12192439"/>
              <a:gd name="connsiteY16133" fmla="*/ 3782833 h 6839191"/>
              <a:gd name="connsiteX16134" fmla="*/ 5684803 w 12192439"/>
              <a:gd name="connsiteY16134" fmla="*/ 3783996 h 6839191"/>
              <a:gd name="connsiteX16135" fmla="*/ 5667865 w 12192439"/>
              <a:gd name="connsiteY16135" fmla="*/ 3780661 h 6839191"/>
              <a:gd name="connsiteX16136" fmla="*/ 5662315 w 12192439"/>
              <a:gd name="connsiteY16136" fmla="*/ 3776360 h 6839191"/>
              <a:gd name="connsiteX16137" fmla="*/ 5656478 w 12192439"/>
              <a:gd name="connsiteY16137" fmla="*/ 3772192 h 6839191"/>
              <a:gd name="connsiteX16138" fmla="*/ 5670586 w 12192439"/>
              <a:gd name="connsiteY16138" fmla="*/ 3776734 h 6839191"/>
              <a:gd name="connsiteX16139" fmla="*/ 5682301 w 12192439"/>
              <a:gd name="connsiteY16139" fmla="*/ 3782833 h 6839191"/>
              <a:gd name="connsiteX16140" fmla="*/ 5641230 w 12192439"/>
              <a:gd name="connsiteY16140" fmla="*/ 3762933 h 6839191"/>
              <a:gd name="connsiteX16141" fmla="*/ 5628417 w 12192439"/>
              <a:gd name="connsiteY16141" fmla="*/ 3758787 h 6839191"/>
              <a:gd name="connsiteX16142" fmla="*/ 5622120 w 12192439"/>
              <a:gd name="connsiteY16142" fmla="*/ 3748958 h 6839191"/>
              <a:gd name="connsiteX16143" fmla="*/ 5633815 w 12192439"/>
              <a:gd name="connsiteY16143" fmla="*/ 3754399 h 6839191"/>
              <a:gd name="connsiteX16144" fmla="*/ 5641230 w 12192439"/>
              <a:gd name="connsiteY16144" fmla="*/ 3762933 h 6839191"/>
              <a:gd name="connsiteX16145" fmla="*/ 5609088 w 12192439"/>
              <a:gd name="connsiteY16145" fmla="*/ 3732985 h 6839191"/>
              <a:gd name="connsiteX16146" fmla="*/ 5613301 w 12192439"/>
              <a:gd name="connsiteY16146" fmla="*/ 3740664 h 6839191"/>
              <a:gd name="connsiteX16147" fmla="*/ 5602046 w 12192439"/>
              <a:gd name="connsiteY16147" fmla="*/ 3735816 h 6839191"/>
              <a:gd name="connsiteX16148" fmla="*/ 5598206 w 12192439"/>
              <a:gd name="connsiteY16148" fmla="*/ 3725482 h 6839191"/>
              <a:gd name="connsiteX16149" fmla="*/ 5608188 w 12192439"/>
              <a:gd name="connsiteY16149" fmla="*/ 3731362 h 6839191"/>
              <a:gd name="connsiteX16150" fmla="*/ 5609088 w 12192439"/>
              <a:gd name="connsiteY16150" fmla="*/ 3732985 h 6839191"/>
              <a:gd name="connsiteX16151" fmla="*/ 5596165 w 12192439"/>
              <a:gd name="connsiteY16151" fmla="*/ 3719887 h 6839191"/>
              <a:gd name="connsiteX16152" fmla="*/ 5593028 w 12192439"/>
              <a:gd name="connsiteY16152" fmla="*/ 3711506 h 6839191"/>
              <a:gd name="connsiteX16153" fmla="*/ 5600334 w 12192439"/>
              <a:gd name="connsiteY16153" fmla="*/ 3717211 h 6839191"/>
              <a:gd name="connsiteX16154" fmla="*/ 5604547 w 12192439"/>
              <a:gd name="connsiteY16154" fmla="*/ 3724714 h 6839191"/>
              <a:gd name="connsiteX16155" fmla="*/ 5596165 w 12192439"/>
              <a:gd name="connsiteY16155" fmla="*/ 3719887 h 6839191"/>
              <a:gd name="connsiteX16156" fmla="*/ 5591514 w 12192439"/>
              <a:gd name="connsiteY16156" fmla="*/ 3717320 h 6839191"/>
              <a:gd name="connsiteX16157" fmla="*/ 5581598 w 12192439"/>
              <a:gd name="connsiteY16157" fmla="*/ 3712055 h 6839191"/>
              <a:gd name="connsiteX16158" fmla="*/ 5579118 w 12192439"/>
              <a:gd name="connsiteY16158" fmla="*/ 3701458 h 6839191"/>
              <a:gd name="connsiteX16159" fmla="*/ 5587785 w 12192439"/>
              <a:gd name="connsiteY16159" fmla="*/ 3707601 h 6839191"/>
              <a:gd name="connsiteX16160" fmla="*/ 5591514 w 12192439"/>
              <a:gd name="connsiteY16160" fmla="*/ 3717320 h 6839191"/>
              <a:gd name="connsiteX16161" fmla="*/ 5573567 w 12192439"/>
              <a:gd name="connsiteY16161" fmla="*/ 3693230 h 6839191"/>
              <a:gd name="connsiteX16162" fmla="*/ 5564704 w 12192439"/>
              <a:gd name="connsiteY16162" fmla="*/ 3687701 h 6839191"/>
              <a:gd name="connsiteX16163" fmla="*/ 5563080 w 12192439"/>
              <a:gd name="connsiteY16163" fmla="*/ 3676995 h 6839191"/>
              <a:gd name="connsiteX16164" fmla="*/ 5570737 w 12192439"/>
              <a:gd name="connsiteY16164" fmla="*/ 3683292 h 6839191"/>
              <a:gd name="connsiteX16165" fmla="*/ 5573567 w 12192439"/>
              <a:gd name="connsiteY16165" fmla="*/ 3693230 h 6839191"/>
              <a:gd name="connsiteX16166" fmla="*/ 5562137 w 12192439"/>
              <a:gd name="connsiteY16166" fmla="*/ 3671597 h 6839191"/>
              <a:gd name="connsiteX16167" fmla="*/ 5560403 w 12192439"/>
              <a:gd name="connsiteY16167" fmla="*/ 3663019 h 6839191"/>
              <a:gd name="connsiteX16168" fmla="*/ 5565932 w 12192439"/>
              <a:gd name="connsiteY16168" fmla="*/ 3668899 h 6839191"/>
              <a:gd name="connsiteX16169" fmla="*/ 5568675 w 12192439"/>
              <a:gd name="connsiteY16169" fmla="*/ 3676819 h 6839191"/>
              <a:gd name="connsiteX16170" fmla="*/ 5562137 w 12192439"/>
              <a:gd name="connsiteY16170" fmla="*/ 3671597 h 6839191"/>
              <a:gd name="connsiteX16171" fmla="*/ 5548446 w 12192439"/>
              <a:gd name="connsiteY16171" fmla="*/ 3646806 h 6839191"/>
              <a:gd name="connsiteX16172" fmla="*/ 5547064 w 12192439"/>
              <a:gd name="connsiteY16172" fmla="*/ 3638205 h 6839191"/>
              <a:gd name="connsiteX16173" fmla="*/ 5552023 w 12192439"/>
              <a:gd name="connsiteY16173" fmla="*/ 3644173 h 6839191"/>
              <a:gd name="connsiteX16174" fmla="*/ 5554348 w 12192439"/>
              <a:gd name="connsiteY16174" fmla="*/ 3652115 h 6839191"/>
              <a:gd name="connsiteX16175" fmla="*/ 5548446 w 12192439"/>
              <a:gd name="connsiteY16175" fmla="*/ 3646806 h 6839191"/>
              <a:gd name="connsiteX16176" fmla="*/ 5544738 w 12192439"/>
              <a:gd name="connsiteY16176" fmla="*/ 3643646 h 6839191"/>
              <a:gd name="connsiteX16177" fmla="*/ 5537388 w 12192439"/>
              <a:gd name="connsiteY16177" fmla="*/ 3637700 h 6839191"/>
              <a:gd name="connsiteX16178" fmla="*/ 5536643 w 12192439"/>
              <a:gd name="connsiteY16178" fmla="*/ 3627016 h 6839191"/>
              <a:gd name="connsiteX16179" fmla="*/ 5542939 w 12192439"/>
              <a:gd name="connsiteY16179" fmla="*/ 3633576 h 6839191"/>
              <a:gd name="connsiteX16180" fmla="*/ 5544738 w 12192439"/>
              <a:gd name="connsiteY16180" fmla="*/ 3643646 h 6839191"/>
              <a:gd name="connsiteX16181" fmla="*/ 5536116 w 12192439"/>
              <a:gd name="connsiteY16181" fmla="*/ 3621596 h 6839191"/>
              <a:gd name="connsiteX16182" fmla="*/ 5535019 w 12192439"/>
              <a:gd name="connsiteY16182" fmla="*/ 3613084 h 6839191"/>
              <a:gd name="connsiteX16183" fmla="*/ 5539539 w 12192439"/>
              <a:gd name="connsiteY16183" fmla="*/ 3619074 h 6839191"/>
              <a:gd name="connsiteX16184" fmla="*/ 5541535 w 12192439"/>
              <a:gd name="connsiteY16184" fmla="*/ 3627016 h 6839191"/>
              <a:gd name="connsiteX16185" fmla="*/ 5536116 w 12192439"/>
              <a:gd name="connsiteY16185" fmla="*/ 3621596 h 6839191"/>
              <a:gd name="connsiteX16186" fmla="*/ 5532606 w 12192439"/>
              <a:gd name="connsiteY16186" fmla="*/ 3618262 h 6839191"/>
              <a:gd name="connsiteX16187" fmla="*/ 5525783 w 12192439"/>
              <a:gd name="connsiteY16187" fmla="*/ 3612162 h 6839191"/>
              <a:gd name="connsiteX16188" fmla="*/ 5525278 w 12192439"/>
              <a:gd name="connsiteY16188" fmla="*/ 3601522 h 6839191"/>
              <a:gd name="connsiteX16189" fmla="*/ 5531114 w 12192439"/>
              <a:gd name="connsiteY16189" fmla="*/ 3608235 h 6839191"/>
              <a:gd name="connsiteX16190" fmla="*/ 5532606 w 12192439"/>
              <a:gd name="connsiteY16190" fmla="*/ 3618262 h 6839191"/>
              <a:gd name="connsiteX16191" fmla="*/ 5524861 w 12192439"/>
              <a:gd name="connsiteY16191" fmla="*/ 3596102 h 6839191"/>
              <a:gd name="connsiteX16192" fmla="*/ 5523961 w 12192439"/>
              <a:gd name="connsiteY16192" fmla="*/ 3587612 h 6839191"/>
              <a:gd name="connsiteX16193" fmla="*/ 5528086 w 12192439"/>
              <a:gd name="connsiteY16193" fmla="*/ 3593623 h 6839191"/>
              <a:gd name="connsiteX16194" fmla="*/ 5529863 w 12192439"/>
              <a:gd name="connsiteY16194" fmla="*/ 3601587 h 6839191"/>
              <a:gd name="connsiteX16195" fmla="*/ 5524861 w 12192439"/>
              <a:gd name="connsiteY16195" fmla="*/ 3596102 h 6839191"/>
              <a:gd name="connsiteX16196" fmla="*/ 5521482 w 12192439"/>
              <a:gd name="connsiteY16196" fmla="*/ 3592570 h 6839191"/>
              <a:gd name="connsiteX16197" fmla="*/ 5515076 w 12192439"/>
              <a:gd name="connsiteY16197" fmla="*/ 3586295 h 6839191"/>
              <a:gd name="connsiteX16198" fmla="*/ 5514725 w 12192439"/>
              <a:gd name="connsiteY16198" fmla="*/ 3575676 h 6839191"/>
              <a:gd name="connsiteX16199" fmla="*/ 5520210 w 12192439"/>
              <a:gd name="connsiteY16199" fmla="*/ 3582587 h 6839191"/>
              <a:gd name="connsiteX16200" fmla="*/ 5521482 w 12192439"/>
              <a:gd name="connsiteY16200" fmla="*/ 3592570 h 6839191"/>
              <a:gd name="connsiteX16201" fmla="*/ 5514395 w 12192439"/>
              <a:gd name="connsiteY16201" fmla="*/ 3570235 h 6839191"/>
              <a:gd name="connsiteX16202" fmla="*/ 5513606 w 12192439"/>
              <a:gd name="connsiteY16202" fmla="*/ 3561767 h 6839191"/>
              <a:gd name="connsiteX16203" fmla="*/ 5517511 w 12192439"/>
              <a:gd name="connsiteY16203" fmla="*/ 3567866 h 6839191"/>
              <a:gd name="connsiteX16204" fmla="*/ 5519113 w 12192439"/>
              <a:gd name="connsiteY16204" fmla="*/ 3575874 h 6839191"/>
              <a:gd name="connsiteX16205" fmla="*/ 5514395 w 12192439"/>
              <a:gd name="connsiteY16205" fmla="*/ 3570235 h 6839191"/>
              <a:gd name="connsiteX16206" fmla="*/ 5511148 w 12192439"/>
              <a:gd name="connsiteY16206" fmla="*/ 3566571 h 6839191"/>
              <a:gd name="connsiteX16207" fmla="*/ 5505093 w 12192439"/>
              <a:gd name="connsiteY16207" fmla="*/ 3560165 h 6839191"/>
              <a:gd name="connsiteX16208" fmla="*/ 5504852 w 12192439"/>
              <a:gd name="connsiteY16208" fmla="*/ 3549590 h 6839191"/>
              <a:gd name="connsiteX16209" fmla="*/ 5510029 w 12192439"/>
              <a:gd name="connsiteY16209" fmla="*/ 3556589 h 6839191"/>
              <a:gd name="connsiteX16210" fmla="*/ 5511148 w 12192439"/>
              <a:gd name="connsiteY16210" fmla="*/ 3566571 h 6839191"/>
              <a:gd name="connsiteX16211" fmla="*/ 5504566 w 12192439"/>
              <a:gd name="connsiteY16211" fmla="*/ 3544105 h 6839191"/>
              <a:gd name="connsiteX16212" fmla="*/ 5503887 w 12192439"/>
              <a:gd name="connsiteY16212" fmla="*/ 3535680 h 6839191"/>
              <a:gd name="connsiteX16213" fmla="*/ 5507550 w 12192439"/>
              <a:gd name="connsiteY16213" fmla="*/ 3541801 h 6839191"/>
              <a:gd name="connsiteX16214" fmla="*/ 5509020 w 12192439"/>
              <a:gd name="connsiteY16214" fmla="*/ 3549831 h 6839191"/>
              <a:gd name="connsiteX16215" fmla="*/ 5504566 w 12192439"/>
              <a:gd name="connsiteY16215" fmla="*/ 3544105 h 6839191"/>
              <a:gd name="connsiteX16216" fmla="*/ 5501451 w 12192439"/>
              <a:gd name="connsiteY16216" fmla="*/ 3540309 h 6839191"/>
              <a:gd name="connsiteX16217" fmla="*/ 5495681 w 12192439"/>
              <a:gd name="connsiteY16217" fmla="*/ 3533749 h 6839191"/>
              <a:gd name="connsiteX16218" fmla="*/ 5495527 w 12192439"/>
              <a:gd name="connsiteY16218" fmla="*/ 3523284 h 6839191"/>
              <a:gd name="connsiteX16219" fmla="*/ 5500464 w 12192439"/>
              <a:gd name="connsiteY16219" fmla="*/ 3530370 h 6839191"/>
              <a:gd name="connsiteX16220" fmla="*/ 5501451 w 12192439"/>
              <a:gd name="connsiteY16220" fmla="*/ 3540309 h 6839191"/>
              <a:gd name="connsiteX16221" fmla="*/ 5495286 w 12192439"/>
              <a:gd name="connsiteY16221" fmla="*/ 3517733 h 6839191"/>
              <a:gd name="connsiteX16222" fmla="*/ 5494671 w 12192439"/>
              <a:gd name="connsiteY16222" fmla="*/ 3509330 h 6839191"/>
              <a:gd name="connsiteX16223" fmla="*/ 5498160 w 12192439"/>
              <a:gd name="connsiteY16223" fmla="*/ 3515561 h 6839191"/>
              <a:gd name="connsiteX16224" fmla="*/ 5499520 w 12192439"/>
              <a:gd name="connsiteY16224" fmla="*/ 3523525 h 6839191"/>
              <a:gd name="connsiteX16225" fmla="*/ 5495286 w 12192439"/>
              <a:gd name="connsiteY16225" fmla="*/ 3517733 h 6839191"/>
              <a:gd name="connsiteX16226" fmla="*/ 5492302 w 12192439"/>
              <a:gd name="connsiteY16226" fmla="*/ 3513894 h 6839191"/>
              <a:gd name="connsiteX16227" fmla="*/ 5486773 w 12192439"/>
              <a:gd name="connsiteY16227" fmla="*/ 3507180 h 6839191"/>
              <a:gd name="connsiteX16228" fmla="*/ 5486664 w 12192439"/>
              <a:gd name="connsiteY16228" fmla="*/ 3496649 h 6839191"/>
              <a:gd name="connsiteX16229" fmla="*/ 5491380 w 12192439"/>
              <a:gd name="connsiteY16229" fmla="*/ 3503867 h 6839191"/>
              <a:gd name="connsiteX16230" fmla="*/ 5492302 w 12192439"/>
              <a:gd name="connsiteY16230" fmla="*/ 3513894 h 6839191"/>
              <a:gd name="connsiteX16231" fmla="*/ 5486444 w 12192439"/>
              <a:gd name="connsiteY16231" fmla="*/ 3491098 h 6839191"/>
              <a:gd name="connsiteX16232" fmla="*/ 5485895 w 12192439"/>
              <a:gd name="connsiteY16232" fmla="*/ 3482783 h 6839191"/>
              <a:gd name="connsiteX16233" fmla="*/ 5489230 w 12192439"/>
              <a:gd name="connsiteY16233" fmla="*/ 3489080 h 6839191"/>
              <a:gd name="connsiteX16234" fmla="*/ 5490481 w 12192439"/>
              <a:gd name="connsiteY16234" fmla="*/ 3496956 h 6839191"/>
              <a:gd name="connsiteX16235" fmla="*/ 5486444 w 12192439"/>
              <a:gd name="connsiteY16235" fmla="*/ 3491098 h 6839191"/>
              <a:gd name="connsiteX16236" fmla="*/ 5483592 w 12192439"/>
              <a:gd name="connsiteY16236" fmla="*/ 3487193 h 6839191"/>
              <a:gd name="connsiteX16237" fmla="*/ 5478282 w 12192439"/>
              <a:gd name="connsiteY16237" fmla="*/ 3480369 h 6839191"/>
              <a:gd name="connsiteX16238" fmla="*/ 5478216 w 12192439"/>
              <a:gd name="connsiteY16238" fmla="*/ 3469882 h 6839191"/>
              <a:gd name="connsiteX16239" fmla="*/ 5482736 w 12192439"/>
              <a:gd name="connsiteY16239" fmla="*/ 3477232 h 6839191"/>
              <a:gd name="connsiteX16240" fmla="*/ 5483592 w 12192439"/>
              <a:gd name="connsiteY16240" fmla="*/ 3487193 h 6839191"/>
              <a:gd name="connsiteX16241" fmla="*/ 5477997 w 12192439"/>
              <a:gd name="connsiteY16241" fmla="*/ 3464331 h 6839191"/>
              <a:gd name="connsiteX16242" fmla="*/ 5477493 w 12192439"/>
              <a:gd name="connsiteY16242" fmla="*/ 3456038 h 6839191"/>
              <a:gd name="connsiteX16243" fmla="*/ 5480696 w 12192439"/>
              <a:gd name="connsiteY16243" fmla="*/ 3462401 h 6839191"/>
              <a:gd name="connsiteX16244" fmla="*/ 5481881 w 12192439"/>
              <a:gd name="connsiteY16244" fmla="*/ 3470299 h 6839191"/>
              <a:gd name="connsiteX16245" fmla="*/ 5477997 w 12192439"/>
              <a:gd name="connsiteY16245" fmla="*/ 3464331 h 6839191"/>
              <a:gd name="connsiteX16246" fmla="*/ 5475255 w 12192439"/>
              <a:gd name="connsiteY16246" fmla="*/ 3460360 h 6839191"/>
              <a:gd name="connsiteX16247" fmla="*/ 5470165 w 12192439"/>
              <a:gd name="connsiteY16247" fmla="*/ 3453405 h 6839191"/>
              <a:gd name="connsiteX16248" fmla="*/ 5470099 w 12192439"/>
              <a:gd name="connsiteY16248" fmla="*/ 3442962 h 6839191"/>
              <a:gd name="connsiteX16249" fmla="*/ 5474465 w 12192439"/>
              <a:gd name="connsiteY16249" fmla="*/ 3450422 h 6839191"/>
              <a:gd name="connsiteX16250" fmla="*/ 5475255 w 12192439"/>
              <a:gd name="connsiteY16250" fmla="*/ 3460360 h 6839191"/>
              <a:gd name="connsiteX16251" fmla="*/ 5469923 w 12192439"/>
              <a:gd name="connsiteY16251" fmla="*/ 3437411 h 6839191"/>
              <a:gd name="connsiteX16252" fmla="*/ 5469419 w 12192439"/>
              <a:gd name="connsiteY16252" fmla="*/ 3429096 h 6839191"/>
              <a:gd name="connsiteX16253" fmla="*/ 5472490 w 12192439"/>
              <a:gd name="connsiteY16253" fmla="*/ 3435524 h 6839191"/>
              <a:gd name="connsiteX16254" fmla="*/ 5473653 w 12192439"/>
              <a:gd name="connsiteY16254" fmla="*/ 3443467 h 6839191"/>
              <a:gd name="connsiteX16255" fmla="*/ 5469923 w 12192439"/>
              <a:gd name="connsiteY16255" fmla="*/ 3437411 h 6839191"/>
              <a:gd name="connsiteX16256" fmla="*/ 5467269 w 12192439"/>
              <a:gd name="connsiteY16256" fmla="*/ 3433374 h 6839191"/>
              <a:gd name="connsiteX16257" fmla="*/ 5462354 w 12192439"/>
              <a:gd name="connsiteY16257" fmla="*/ 3426310 h 6839191"/>
              <a:gd name="connsiteX16258" fmla="*/ 5462288 w 12192439"/>
              <a:gd name="connsiteY16258" fmla="*/ 3415888 h 6839191"/>
              <a:gd name="connsiteX16259" fmla="*/ 5466501 w 12192439"/>
              <a:gd name="connsiteY16259" fmla="*/ 3423435 h 6839191"/>
              <a:gd name="connsiteX16260" fmla="*/ 5467269 w 12192439"/>
              <a:gd name="connsiteY16260" fmla="*/ 3433374 h 6839191"/>
              <a:gd name="connsiteX16261" fmla="*/ 5462091 w 12192439"/>
              <a:gd name="connsiteY16261" fmla="*/ 3410293 h 6839191"/>
              <a:gd name="connsiteX16262" fmla="*/ 5461652 w 12192439"/>
              <a:gd name="connsiteY16262" fmla="*/ 3402066 h 6839191"/>
              <a:gd name="connsiteX16263" fmla="*/ 5464636 w 12192439"/>
              <a:gd name="connsiteY16263" fmla="*/ 3408604 h 6839191"/>
              <a:gd name="connsiteX16264" fmla="*/ 5465733 w 12192439"/>
              <a:gd name="connsiteY16264" fmla="*/ 3416458 h 6839191"/>
              <a:gd name="connsiteX16265" fmla="*/ 5462091 w 12192439"/>
              <a:gd name="connsiteY16265" fmla="*/ 3410293 h 6839191"/>
              <a:gd name="connsiteX16266" fmla="*/ 5459568 w 12192439"/>
              <a:gd name="connsiteY16266" fmla="*/ 3406257 h 6839191"/>
              <a:gd name="connsiteX16267" fmla="*/ 5454741 w 12192439"/>
              <a:gd name="connsiteY16267" fmla="*/ 3398994 h 6839191"/>
              <a:gd name="connsiteX16268" fmla="*/ 5454697 w 12192439"/>
              <a:gd name="connsiteY16268" fmla="*/ 3388573 h 6839191"/>
              <a:gd name="connsiteX16269" fmla="*/ 5458844 w 12192439"/>
              <a:gd name="connsiteY16269" fmla="*/ 3396362 h 6839191"/>
              <a:gd name="connsiteX16270" fmla="*/ 5459568 w 12192439"/>
              <a:gd name="connsiteY16270" fmla="*/ 3406257 h 6839191"/>
              <a:gd name="connsiteX16271" fmla="*/ 5454543 w 12192439"/>
              <a:gd name="connsiteY16271" fmla="*/ 3383066 h 6839191"/>
              <a:gd name="connsiteX16272" fmla="*/ 5454083 w 12192439"/>
              <a:gd name="connsiteY16272" fmla="*/ 3374773 h 6839191"/>
              <a:gd name="connsiteX16273" fmla="*/ 5457001 w 12192439"/>
              <a:gd name="connsiteY16273" fmla="*/ 3381420 h 6839191"/>
              <a:gd name="connsiteX16274" fmla="*/ 5458098 w 12192439"/>
              <a:gd name="connsiteY16274" fmla="*/ 3389385 h 6839191"/>
              <a:gd name="connsiteX16275" fmla="*/ 5454543 w 12192439"/>
              <a:gd name="connsiteY16275" fmla="*/ 3383066 h 6839191"/>
              <a:gd name="connsiteX16276" fmla="*/ 5452262 w 12192439"/>
              <a:gd name="connsiteY16276" fmla="*/ 3379248 h 6839191"/>
              <a:gd name="connsiteX16277" fmla="*/ 5447523 w 12192439"/>
              <a:gd name="connsiteY16277" fmla="*/ 3371723 h 6839191"/>
              <a:gd name="connsiteX16278" fmla="*/ 5447391 w 12192439"/>
              <a:gd name="connsiteY16278" fmla="*/ 3371526 h 6839191"/>
              <a:gd name="connsiteX16279" fmla="*/ 5447347 w 12192439"/>
              <a:gd name="connsiteY16279" fmla="*/ 3361148 h 6839191"/>
              <a:gd name="connsiteX16280" fmla="*/ 5451538 w 12192439"/>
              <a:gd name="connsiteY16280" fmla="*/ 3369397 h 6839191"/>
              <a:gd name="connsiteX16281" fmla="*/ 5452262 w 12192439"/>
              <a:gd name="connsiteY16281" fmla="*/ 3379248 h 6839191"/>
              <a:gd name="connsiteX16282" fmla="*/ 5447172 w 12192439"/>
              <a:gd name="connsiteY16282" fmla="*/ 3355641 h 6839191"/>
              <a:gd name="connsiteX16283" fmla="*/ 5446733 w 12192439"/>
              <a:gd name="connsiteY16283" fmla="*/ 3347282 h 6839191"/>
              <a:gd name="connsiteX16284" fmla="*/ 5449782 w 12192439"/>
              <a:gd name="connsiteY16284" fmla="*/ 3354522 h 6839191"/>
              <a:gd name="connsiteX16285" fmla="*/ 5450836 w 12192439"/>
              <a:gd name="connsiteY16285" fmla="*/ 3362399 h 6839191"/>
              <a:gd name="connsiteX16286" fmla="*/ 5447172 w 12192439"/>
              <a:gd name="connsiteY16286" fmla="*/ 3355641 h 6839191"/>
              <a:gd name="connsiteX16287" fmla="*/ 5445022 w 12192439"/>
              <a:gd name="connsiteY16287" fmla="*/ 3351889 h 6839191"/>
              <a:gd name="connsiteX16288" fmla="*/ 5442630 w 12192439"/>
              <a:gd name="connsiteY16288" fmla="*/ 3347831 h 6839191"/>
              <a:gd name="connsiteX16289" fmla="*/ 5440239 w 12192439"/>
              <a:gd name="connsiteY16289" fmla="*/ 3344057 h 6839191"/>
              <a:gd name="connsiteX16290" fmla="*/ 5440217 w 12192439"/>
              <a:gd name="connsiteY16290" fmla="*/ 3333635 h 6839191"/>
              <a:gd name="connsiteX16291" fmla="*/ 5444298 w 12192439"/>
              <a:gd name="connsiteY16291" fmla="*/ 3341929 h 6839191"/>
              <a:gd name="connsiteX16292" fmla="*/ 5445022 w 12192439"/>
              <a:gd name="connsiteY16292" fmla="*/ 3351889 h 6839191"/>
              <a:gd name="connsiteX16293" fmla="*/ 5440019 w 12192439"/>
              <a:gd name="connsiteY16293" fmla="*/ 3328129 h 6839191"/>
              <a:gd name="connsiteX16294" fmla="*/ 5439603 w 12192439"/>
              <a:gd name="connsiteY16294" fmla="*/ 3319682 h 6839191"/>
              <a:gd name="connsiteX16295" fmla="*/ 5442608 w 12192439"/>
              <a:gd name="connsiteY16295" fmla="*/ 3327097 h 6839191"/>
              <a:gd name="connsiteX16296" fmla="*/ 5443595 w 12192439"/>
              <a:gd name="connsiteY16296" fmla="*/ 3334974 h 6839191"/>
              <a:gd name="connsiteX16297" fmla="*/ 5440019 w 12192439"/>
              <a:gd name="connsiteY16297" fmla="*/ 3328129 h 6839191"/>
              <a:gd name="connsiteX16298" fmla="*/ 5437979 w 12192439"/>
              <a:gd name="connsiteY16298" fmla="*/ 3324355 h 6839191"/>
              <a:gd name="connsiteX16299" fmla="*/ 5437737 w 12192439"/>
              <a:gd name="connsiteY16299" fmla="*/ 3323938 h 6839191"/>
              <a:gd name="connsiteX16300" fmla="*/ 5433306 w 12192439"/>
              <a:gd name="connsiteY16300" fmla="*/ 3316391 h 6839191"/>
              <a:gd name="connsiteX16301" fmla="*/ 5433262 w 12192439"/>
              <a:gd name="connsiteY16301" fmla="*/ 3305947 h 6839191"/>
              <a:gd name="connsiteX16302" fmla="*/ 5437277 w 12192439"/>
              <a:gd name="connsiteY16302" fmla="*/ 3314416 h 6839191"/>
              <a:gd name="connsiteX16303" fmla="*/ 5437979 w 12192439"/>
              <a:gd name="connsiteY16303" fmla="*/ 3324355 h 6839191"/>
              <a:gd name="connsiteX16304" fmla="*/ 5433087 w 12192439"/>
              <a:gd name="connsiteY16304" fmla="*/ 3300484 h 6839191"/>
              <a:gd name="connsiteX16305" fmla="*/ 5432647 w 12192439"/>
              <a:gd name="connsiteY16305" fmla="*/ 3291971 h 6839191"/>
              <a:gd name="connsiteX16306" fmla="*/ 5435587 w 12192439"/>
              <a:gd name="connsiteY16306" fmla="*/ 3299409 h 6839191"/>
              <a:gd name="connsiteX16307" fmla="*/ 5436597 w 12192439"/>
              <a:gd name="connsiteY16307" fmla="*/ 3307505 h 6839191"/>
              <a:gd name="connsiteX16308" fmla="*/ 5433087 w 12192439"/>
              <a:gd name="connsiteY16308" fmla="*/ 3300484 h 6839191"/>
              <a:gd name="connsiteX16309" fmla="*/ 5431134 w 12192439"/>
              <a:gd name="connsiteY16309" fmla="*/ 3296886 h 6839191"/>
              <a:gd name="connsiteX16310" fmla="*/ 5426570 w 12192439"/>
              <a:gd name="connsiteY16310" fmla="*/ 3288790 h 6839191"/>
              <a:gd name="connsiteX16311" fmla="*/ 5426483 w 12192439"/>
              <a:gd name="connsiteY16311" fmla="*/ 3278193 h 6839191"/>
              <a:gd name="connsiteX16312" fmla="*/ 5430409 w 12192439"/>
              <a:gd name="connsiteY16312" fmla="*/ 3286772 h 6839191"/>
              <a:gd name="connsiteX16313" fmla="*/ 5431134 w 12192439"/>
              <a:gd name="connsiteY16313" fmla="*/ 3296886 h 6839191"/>
              <a:gd name="connsiteX16314" fmla="*/ 5427952 w 12192439"/>
              <a:gd name="connsiteY16314" fmla="*/ 3276109 h 6839191"/>
              <a:gd name="connsiteX16315" fmla="*/ 5426329 w 12192439"/>
              <a:gd name="connsiteY16315" fmla="*/ 3272906 h 6839191"/>
              <a:gd name="connsiteX16316" fmla="*/ 5425868 w 12192439"/>
              <a:gd name="connsiteY16316" fmla="*/ 3264283 h 6839191"/>
              <a:gd name="connsiteX16317" fmla="*/ 5428764 w 12192439"/>
              <a:gd name="connsiteY16317" fmla="*/ 3271809 h 6839191"/>
              <a:gd name="connsiteX16318" fmla="*/ 5429752 w 12192439"/>
              <a:gd name="connsiteY16318" fmla="*/ 3279948 h 6839191"/>
              <a:gd name="connsiteX16319" fmla="*/ 5427952 w 12192439"/>
              <a:gd name="connsiteY16319" fmla="*/ 3276109 h 6839191"/>
              <a:gd name="connsiteX16320" fmla="*/ 5424069 w 12192439"/>
              <a:gd name="connsiteY16320" fmla="*/ 3268430 h 6839191"/>
              <a:gd name="connsiteX16321" fmla="*/ 5419923 w 12192439"/>
              <a:gd name="connsiteY16321" fmla="*/ 3260905 h 6839191"/>
              <a:gd name="connsiteX16322" fmla="*/ 5419835 w 12192439"/>
              <a:gd name="connsiteY16322" fmla="*/ 3250330 h 6839191"/>
              <a:gd name="connsiteX16323" fmla="*/ 5421129 w 12192439"/>
              <a:gd name="connsiteY16323" fmla="*/ 3253072 h 6839191"/>
              <a:gd name="connsiteX16324" fmla="*/ 5423389 w 12192439"/>
              <a:gd name="connsiteY16324" fmla="*/ 3258250 h 6839191"/>
              <a:gd name="connsiteX16325" fmla="*/ 5424069 w 12192439"/>
              <a:gd name="connsiteY16325" fmla="*/ 3268430 h 6839191"/>
              <a:gd name="connsiteX16326" fmla="*/ 5422752 w 12192439"/>
              <a:gd name="connsiteY16326" fmla="*/ 3251580 h 6839191"/>
              <a:gd name="connsiteX16327" fmla="*/ 5419659 w 12192439"/>
              <a:gd name="connsiteY16327" fmla="*/ 3245042 h 6839191"/>
              <a:gd name="connsiteX16328" fmla="*/ 5419198 w 12192439"/>
              <a:gd name="connsiteY16328" fmla="*/ 3236288 h 6839191"/>
              <a:gd name="connsiteX16329" fmla="*/ 5421765 w 12192439"/>
              <a:gd name="connsiteY16329" fmla="*/ 3243133 h 6839191"/>
              <a:gd name="connsiteX16330" fmla="*/ 5422752 w 12192439"/>
              <a:gd name="connsiteY16330" fmla="*/ 3251580 h 6839191"/>
              <a:gd name="connsiteX16331" fmla="*/ 5417531 w 12192439"/>
              <a:gd name="connsiteY16331" fmla="*/ 3240742 h 6839191"/>
              <a:gd name="connsiteX16332" fmla="*/ 5307656 w 12192439"/>
              <a:gd name="connsiteY16332" fmla="*/ 3120621 h 6839191"/>
              <a:gd name="connsiteX16333" fmla="*/ 5132400 w 12192439"/>
              <a:gd name="connsiteY16333" fmla="*/ 3040255 h 6839191"/>
              <a:gd name="connsiteX16334" fmla="*/ 4751567 w 12192439"/>
              <a:gd name="connsiteY16334" fmla="*/ 2973163 h 6839191"/>
              <a:gd name="connsiteX16335" fmla="*/ 3511788 w 12192439"/>
              <a:gd name="connsiteY16335" fmla="*/ 2947252 h 6839191"/>
              <a:gd name="connsiteX16336" fmla="*/ 3512994 w 12192439"/>
              <a:gd name="connsiteY16336" fmla="*/ 2946133 h 6839191"/>
              <a:gd name="connsiteX16337" fmla="*/ 3563456 w 12192439"/>
              <a:gd name="connsiteY16337" fmla="*/ 2899774 h 6839191"/>
              <a:gd name="connsiteX16338" fmla="*/ 4743077 w 12192439"/>
              <a:gd name="connsiteY16338" fmla="*/ 2935711 h 6839191"/>
              <a:gd name="connsiteX16339" fmla="*/ 5126564 w 12192439"/>
              <a:gd name="connsiteY16339" fmla="*/ 3008047 h 6839191"/>
              <a:gd name="connsiteX16340" fmla="*/ 5416280 w 12192439"/>
              <a:gd name="connsiteY16340" fmla="*/ 3229070 h 6839191"/>
              <a:gd name="connsiteX16341" fmla="*/ 5416851 w 12192439"/>
              <a:gd name="connsiteY16341" fmla="*/ 3230452 h 6839191"/>
              <a:gd name="connsiteX16342" fmla="*/ 5417531 w 12192439"/>
              <a:gd name="connsiteY16342" fmla="*/ 3240742 h 6839191"/>
              <a:gd name="connsiteX16343" fmla="*/ 5416258 w 12192439"/>
              <a:gd name="connsiteY16343" fmla="*/ 3224024 h 6839191"/>
              <a:gd name="connsiteX16344" fmla="*/ 5303531 w 12192439"/>
              <a:gd name="connsiteY16344" fmla="*/ 3090783 h 6839191"/>
              <a:gd name="connsiteX16345" fmla="*/ 5127200 w 12192439"/>
              <a:gd name="connsiteY16345" fmla="*/ 3006139 h 6839191"/>
              <a:gd name="connsiteX16346" fmla="*/ 4743318 w 12192439"/>
              <a:gd name="connsiteY16346" fmla="*/ 2933715 h 6839191"/>
              <a:gd name="connsiteX16347" fmla="*/ 3565738 w 12192439"/>
              <a:gd name="connsiteY16347" fmla="*/ 2897712 h 6839191"/>
              <a:gd name="connsiteX16348" fmla="*/ 3618284 w 12192439"/>
              <a:gd name="connsiteY16348" fmla="*/ 2850738 h 6839191"/>
              <a:gd name="connsiteX16349" fmla="*/ 4734827 w 12192439"/>
              <a:gd name="connsiteY16349" fmla="*/ 2896154 h 6839191"/>
              <a:gd name="connsiteX16350" fmla="*/ 5121408 w 12192439"/>
              <a:gd name="connsiteY16350" fmla="*/ 2973668 h 6839191"/>
              <a:gd name="connsiteX16351" fmla="*/ 5411454 w 12192439"/>
              <a:gd name="connsiteY16351" fmla="*/ 3205068 h 6839191"/>
              <a:gd name="connsiteX16352" fmla="*/ 5415271 w 12192439"/>
              <a:gd name="connsiteY16352" fmla="*/ 3215489 h 6839191"/>
              <a:gd name="connsiteX16353" fmla="*/ 5416258 w 12192439"/>
              <a:gd name="connsiteY16353" fmla="*/ 3224024 h 6839191"/>
              <a:gd name="connsiteX16354" fmla="*/ 3557796 w 12192439"/>
              <a:gd name="connsiteY16354" fmla="*/ 2897865 h 6839191"/>
              <a:gd name="connsiteX16355" fmla="*/ 3512885 w 12192439"/>
              <a:gd name="connsiteY16355" fmla="*/ 2898699 h 6839191"/>
              <a:gd name="connsiteX16356" fmla="*/ 3565562 w 12192439"/>
              <a:gd name="connsiteY16356" fmla="*/ 2851440 h 6839191"/>
              <a:gd name="connsiteX16357" fmla="*/ 3610254 w 12192439"/>
              <a:gd name="connsiteY16357" fmla="*/ 2850826 h 6839191"/>
              <a:gd name="connsiteX16358" fmla="*/ 3557796 w 12192439"/>
              <a:gd name="connsiteY16358" fmla="*/ 2897865 h 6839191"/>
              <a:gd name="connsiteX16359" fmla="*/ 3505140 w 12192439"/>
              <a:gd name="connsiteY16359" fmla="*/ 2898831 h 6839191"/>
              <a:gd name="connsiteX16360" fmla="*/ 3459812 w 12192439"/>
              <a:gd name="connsiteY16360" fmla="*/ 2899686 h 6839191"/>
              <a:gd name="connsiteX16361" fmla="*/ 3512885 w 12192439"/>
              <a:gd name="connsiteY16361" fmla="*/ 2852208 h 6839191"/>
              <a:gd name="connsiteX16362" fmla="*/ 3557752 w 12192439"/>
              <a:gd name="connsiteY16362" fmla="*/ 2851550 h 6839191"/>
              <a:gd name="connsiteX16363" fmla="*/ 3505140 w 12192439"/>
              <a:gd name="connsiteY16363" fmla="*/ 2898831 h 6839191"/>
              <a:gd name="connsiteX16364" fmla="*/ 3515101 w 12192439"/>
              <a:gd name="connsiteY16364" fmla="*/ 2850256 h 6839191"/>
              <a:gd name="connsiteX16365" fmla="*/ 3569029 w 12192439"/>
              <a:gd name="connsiteY16365" fmla="*/ 2803238 h 6839191"/>
              <a:gd name="connsiteX16366" fmla="*/ 3613413 w 12192439"/>
              <a:gd name="connsiteY16366" fmla="*/ 2802844 h 6839191"/>
              <a:gd name="connsiteX16367" fmla="*/ 3559968 w 12192439"/>
              <a:gd name="connsiteY16367" fmla="*/ 2849597 h 6839191"/>
              <a:gd name="connsiteX16368" fmla="*/ 3515101 w 12192439"/>
              <a:gd name="connsiteY16368" fmla="*/ 2850256 h 6839191"/>
              <a:gd name="connsiteX16369" fmla="*/ 3507422 w 12192439"/>
              <a:gd name="connsiteY16369" fmla="*/ 2850365 h 6839191"/>
              <a:gd name="connsiteX16370" fmla="*/ 3461852 w 12192439"/>
              <a:gd name="connsiteY16370" fmla="*/ 2851067 h 6839191"/>
              <a:gd name="connsiteX16371" fmla="*/ 3516110 w 12192439"/>
              <a:gd name="connsiteY16371" fmla="*/ 2803809 h 6839191"/>
              <a:gd name="connsiteX16372" fmla="*/ 3561284 w 12192439"/>
              <a:gd name="connsiteY16372" fmla="*/ 2803326 h 6839191"/>
              <a:gd name="connsiteX16373" fmla="*/ 3507422 w 12192439"/>
              <a:gd name="connsiteY16373" fmla="*/ 2850365 h 6839191"/>
              <a:gd name="connsiteX16374" fmla="*/ 3518260 w 12192439"/>
              <a:gd name="connsiteY16374" fmla="*/ 2801944 h 6839191"/>
              <a:gd name="connsiteX16375" fmla="*/ 3573241 w 12192439"/>
              <a:gd name="connsiteY16375" fmla="*/ 2755300 h 6839191"/>
              <a:gd name="connsiteX16376" fmla="*/ 3617889 w 12192439"/>
              <a:gd name="connsiteY16376" fmla="*/ 2755124 h 6839191"/>
              <a:gd name="connsiteX16377" fmla="*/ 3563412 w 12192439"/>
              <a:gd name="connsiteY16377" fmla="*/ 2801483 h 6839191"/>
              <a:gd name="connsiteX16378" fmla="*/ 3518260 w 12192439"/>
              <a:gd name="connsiteY16378" fmla="*/ 2801944 h 6839191"/>
              <a:gd name="connsiteX16379" fmla="*/ 3575325 w 12192439"/>
              <a:gd name="connsiteY16379" fmla="*/ 2753567 h 6839191"/>
              <a:gd name="connsiteX16380" fmla="*/ 4227972 w 12192439"/>
              <a:gd name="connsiteY16380" fmla="*/ 2266435 h 6839191"/>
              <a:gd name="connsiteX16381" fmla="*/ 4785333 w 12192439"/>
              <a:gd name="connsiteY16381" fmla="*/ 1902658 h 6839191"/>
              <a:gd name="connsiteX16382" fmla="*/ 5585283 w 12192439"/>
              <a:gd name="connsiteY16382" fmla="*/ 1369451 h 6839191"/>
              <a:gd name="connsiteX16383" fmla="*/ 5623195 w 12192439"/>
              <a:gd name="connsiteY16383" fmla="*/ 1342665 h 6839191"/>
              <a:gd name="connsiteX16384" fmla="*/ 5915303 w 12192439"/>
              <a:gd name="connsiteY16384" fmla="*/ 1099904 h 6839191"/>
              <a:gd name="connsiteX16385" fmla="*/ 5998609 w 12192439"/>
              <a:gd name="connsiteY16385" fmla="*/ 967363 h 6839191"/>
              <a:gd name="connsiteX16386" fmla="*/ 6002887 w 12192439"/>
              <a:gd name="connsiteY16386" fmla="*/ 827507 h 6839191"/>
              <a:gd name="connsiteX16387" fmla="*/ 5755011 w 12192439"/>
              <a:gd name="connsiteY16387" fmla="*/ 629682 h 6839191"/>
              <a:gd name="connsiteX16388" fmla="*/ 5648097 w 12192439"/>
              <a:gd name="connsiteY16388" fmla="*/ 591815 h 6839191"/>
              <a:gd name="connsiteX16389" fmla="*/ 5145279 w 12192439"/>
              <a:gd name="connsiteY16389" fmla="*/ 486394 h 6839191"/>
              <a:gd name="connsiteX16390" fmla="*/ 4997031 w 12192439"/>
              <a:gd name="connsiteY16390" fmla="*/ 465023 h 6839191"/>
              <a:gd name="connsiteX16391" fmla="*/ 4128847 w 12192439"/>
              <a:gd name="connsiteY16391" fmla="*/ 378033 h 6839191"/>
              <a:gd name="connsiteX16392" fmla="*/ 3181373 w 12192439"/>
              <a:gd name="connsiteY16392" fmla="*/ 328418 h 6839191"/>
              <a:gd name="connsiteX16393" fmla="*/ 2995608 w 12192439"/>
              <a:gd name="connsiteY16393" fmla="*/ 320320 h 6839191"/>
              <a:gd name="connsiteX16394" fmla="*/ 2809140 w 12192439"/>
              <a:gd name="connsiteY16394" fmla="*/ 312104 h 6839191"/>
              <a:gd name="connsiteX16395" fmla="*/ 2733404 w 12192439"/>
              <a:gd name="connsiteY16395" fmla="*/ 308773 h 6839191"/>
              <a:gd name="connsiteX16396" fmla="*/ 2753106 w 12192439"/>
              <a:gd name="connsiteY16396" fmla="*/ 298657 h 6839191"/>
              <a:gd name="connsiteX16397" fmla="*/ 3003001 w 12192439"/>
              <a:gd name="connsiteY16397" fmla="*/ 309513 h 6839191"/>
              <a:gd name="connsiteX16398" fmla="*/ 3136835 w 12192439"/>
              <a:gd name="connsiteY16398" fmla="*/ 315393 h 6839191"/>
              <a:gd name="connsiteX16399" fmla="*/ 4147452 w 12192439"/>
              <a:gd name="connsiteY16399" fmla="*/ 369218 h 6839191"/>
              <a:gd name="connsiteX16400" fmla="*/ 5023929 w 12192439"/>
              <a:gd name="connsiteY16400" fmla="*/ 458750 h 6839191"/>
              <a:gd name="connsiteX16401" fmla="*/ 5173559 w 12192439"/>
              <a:gd name="connsiteY16401" fmla="*/ 480659 h 6839191"/>
              <a:gd name="connsiteX16402" fmla="*/ 5680590 w 12192439"/>
              <a:gd name="connsiteY16402" fmla="*/ 587658 h 6839191"/>
              <a:gd name="connsiteX16403" fmla="*/ 5788315 w 12192439"/>
              <a:gd name="connsiteY16403" fmla="*/ 625552 h 6839191"/>
              <a:gd name="connsiteX16404" fmla="*/ 6041897 w 12192439"/>
              <a:gd name="connsiteY16404" fmla="*/ 820741 h 6839191"/>
              <a:gd name="connsiteX16405" fmla="*/ 5957515 w 12192439"/>
              <a:gd name="connsiteY16405" fmla="*/ 1092780 h 6839191"/>
              <a:gd name="connsiteX16406" fmla="*/ 5665298 w 12192439"/>
              <a:gd name="connsiteY16406" fmla="*/ 1337272 h 6839191"/>
              <a:gd name="connsiteX16407" fmla="*/ 5625828 w 12192439"/>
              <a:gd name="connsiteY16407" fmla="*/ 1365346 h 6839191"/>
              <a:gd name="connsiteX16408" fmla="*/ 4823267 w 12192439"/>
              <a:gd name="connsiteY16408" fmla="*/ 1903499 h 6839191"/>
              <a:gd name="connsiteX16409" fmla="*/ 4257305 w 12192439"/>
              <a:gd name="connsiteY16409" fmla="*/ 2275365 h 6839191"/>
              <a:gd name="connsiteX16410" fmla="*/ 3619951 w 12192439"/>
              <a:gd name="connsiteY16410" fmla="*/ 2753391 h 6839191"/>
              <a:gd name="connsiteX16411" fmla="*/ 3575325 w 12192439"/>
              <a:gd name="connsiteY16411" fmla="*/ 2753567 h 6839191"/>
              <a:gd name="connsiteX16412" fmla="*/ 2729938 w 12192439"/>
              <a:gd name="connsiteY16412" fmla="*/ 308620 h 6839191"/>
              <a:gd name="connsiteX16413" fmla="*/ 2686102 w 12192439"/>
              <a:gd name="connsiteY16413" fmla="*/ 306689 h 6839191"/>
              <a:gd name="connsiteX16414" fmla="*/ 2704751 w 12192439"/>
              <a:gd name="connsiteY16414" fmla="*/ 296592 h 6839191"/>
              <a:gd name="connsiteX16415" fmla="*/ 2749618 w 12192439"/>
              <a:gd name="connsiteY16415" fmla="*/ 298505 h 6839191"/>
              <a:gd name="connsiteX16416" fmla="*/ 2729938 w 12192439"/>
              <a:gd name="connsiteY16416" fmla="*/ 308620 h 6839191"/>
              <a:gd name="connsiteX16417" fmla="*/ 2682591 w 12192439"/>
              <a:gd name="connsiteY16417" fmla="*/ 306533 h 6839191"/>
              <a:gd name="connsiteX16418" fmla="*/ 2638909 w 12192439"/>
              <a:gd name="connsiteY16418" fmla="*/ 304603 h 6839191"/>
              <a:gd name="connsiteX16419" fmla="*/ 2656417 w 12192439"/>
              <a:gd name="connsiteY16419" fmla="*/ 294536 h 6839191"/>
              <a:gd name="connsiteX16420" fmla="*/ 2701196 w 12192439"/>
              <a:gd name="connsiteY16420" fmla="*/ 296441 h 6839191"/>
              <a:gd name="connsiteX16421" fmla="*/ 2682591 w 12192439"/>
              <a:gd name="connsiteY16421" fmla="*/ 306533 h 6839191"/>
              <a:gd name="connsiteX16422" fmla="*/ 2635333 w 12192439"/>
              <a:gd name="connsiteY16422" fmla="*/ 304445 h 6839191"/>
              <a:gd name="connsiteX16423" fmla="*/ 2591826 w 12192439"/>
              <a:gd name="connsiteY16423" fmla="*/ 302514 h 6839191"/>
              <a:gd name="connsiteX16424" fmla="*/ 2608127 w 12192439"/>
              <a:gd name="connsiteY16424" fmla="*/ 292490 h 6839191"/>
              <a:gd name="connsiteX16425" fmla="*/ 2652819 w 12192439"/>
              <a:gd name="connsiteY16425" fmla="*/ 294385 h 6839191"/>
              <a:gd name="connsiteX16426" fmla="*/ 2635333 w 12192439"/>
              <a:gd name="connsiteY16426" fmla="*/ 304445 h 6839191"/>
              <a:gd name="connsiteX16427" fmla="*/ 2588228 w 12192439"/>
              <a:gd name="connsiteY16427" fmla="*/ 302356 h 6839191"/>
              <a:gd name="connsiteX16428" fmla="*/ 2544875 w 12192439"/>
              <a:gd name="connsiteY16428" fmla="*/ 300423 h 6839191"/>
              <a:gd name="connsiteX16429" fmla="*/ 2559903 w 12192439"/>
              <a:gd name="connsiteY16429" fmla="*/ 290449 h 6839191"/>
              <a:gd name="connsiteX16430" fmla="*/ 2604507 w 12192439"/>
              <a:gd name="connsiteY16430" fmla="*/ 292336 h 6839191"/>
              <a:gd name="connsiteX16431" fmla="*/ 2588228 w 12192439"/>
              <a:gd name="connsiteY16431" fmla="*/ 302356 h 6839191"/>
              <a:gd name="connsiteX16432" fmla="*/ 2541276 w 12192439"/>
              <a:gd name="connsiteY16432" fmla="*/ 300263 h 6839191"/>
              <a:gd name="connsiteX16433" fmla="*/ 2498055 w 12192439"/>
              <a:gd name="connsiteY16433" fmla="*/ 298326 h 6839191"/>
              <a:gd name="connsiteX16434" fmla="*/ 2511745 w 12192439"/>
              <a:gd name="connsiteY16434" fmla="*/ 288415 h 6839191"/>
              <a:gd name="connsiteX16435" fmla="*/ 2556283 w 12192439"/>
              <a:gd name="connsiteY16435" fmla="*/ 290298 h 6839191"/>
              <a:gd name="connsiteX16436" fmla="*/ 2541276 w 12192439"/>
              <a:gd name="connsiteY16436" fmla="*/ 300263 h 6839191"/>
              <a:gd name="connsiteX16437" fmla="*/ 2494500 w 12192439"/>
              <a:gd name="connsiteY16437" fmla="*/ 298165 h 6839191"/>
              <a:gd name="connsiteX16438" fmla="*/ 2491934 w 12192439"/>
              <a:gd name="connsiteY16438" fmla="*/ 298049 h 6839191"/>
              <a:gd name="connsiteX16439" fmla="*/ 2451367 w 12192439"/>
              <a:gd name="connsiteY16439" fmla="*/ 296276 h 6839191"/>
              <a:gd name="connsiteX16440" fmla="*/ 2463697 w 12192439"/>
              <a:gd name="connsiteY16440" fmla="*/ 286421 h 6839191"/>
              <a:gd name="connsiteX16441" fmla="*/ 2488270 w 12192439"/>
              <a:gd name="connsiteY16441" fmla="*/ 287430 h 6839191"/>
              <a:gd name="connsiteX16442" fmla="*/ 2494215 w 12192439"/>
              <a:gd name="connsiteY16442" fmla="*/ 287674 h 6839191"/>
              <a:gd name="connsiteX16443" fmla="*/ 2508169 w 12192439"/>
              <a:gd name="connsiteY16443" fmla="*/ 288262 h 6839191"/>
              <a:gd name="connsiteX16444" fmla="*/ 2494500 w 12192439"/>
              <a:gd name="connsiteY16444" fmla="*/ 298165 h 6839191"/>
              <a:gd name="connsiteX16445" fmla="*/ 2447878 w 12192439"/>
              <a:gd name="connsiteY16445" fmla="*/ 296123 h 6839191"/>
              <a:gd name="connsiteX16446" fmla="*/ 2405029 w 12192439"/>
              <a:gd name="connsiteY16446" fmla="*/ 294166 h 6839191"/>
              <a:gd name="connsiteX16447" fmla="*/ 2415846 w 12192439"/>
              <a:gd name="connsiteY16447" fmla="*/ 284429 h 6839191"/>
              <a:gd name="connsiteX16448" fmla="*/ 2460143 w 12192439"/>
              <a:gd name="connsiteY16448" fmla="*/ 286276 h 6839191"/>
              <a:gd name="connsiteX16449" fmla="*/ 2447878 w 12192439"/>
              <a:gd name="connsiteY16449" fmla="*/ 296123 h 6839191"/>
              <a:gd name="connsiteX16450" fmla="*/ 2401629 w 12192439"/>
              <a:gd name="connsiteY16450" fmla="*/ 294006 h 6839191"/>
              <a:gd name="connsiteX16451" fmla="*/ 2359153 w 12192439"/>
              <a:gd name="connsiteY16451" fmla="*/ 291932 h 6839191"/>
              <a:gd name="connsiteX16452" fmla="*/ 2368368 w 12192439"/>
              <a:gd name="connsiteY16452" fmla="*/ 282373 h 6839191"/>
              <a:gd name="connsiteX16453" fmla="*/ 2412379 w 12192439"/>
              <a:gd name="connsiteY16453" fmla="*/ 284282 h 6839191"/>
              <a:gd name="connsiteX16454" fmla="*/ 2401629 w 12192439"/>
              <a:gd name="connsiteY16454" fmla="*/ 294006 h 6839191"/>
              <a:gd name="connsiteX16455" fmla="*/ 2355862 w 12192439"/>
              <a:gd name="connsiteY16455" fmla="*/ 291761 h 6839191"/>
              <a:gd name="connsiteX16456" fmla="*/ 2313891 w 12192439"/>
              <a:gd name="connsiteY16456" fmla="*/ 289521 h 6839191"/>
              <a:gd name="connsiteX16457" fmla="*/ 2321395 w 12192439"/>
              <a:gd name="connsiteY16457" fmla="*/ 280212 h 6839191"/>
              <a:gd name="connsiteX16458" fmla="*/ 2365011 w 12192439"/>
              <a:gd name="connsiteY16458" fmla="*/ 282226 h 6839191"/>
              <a:gd name="connsiteX16459" fmla="*/ 2355862 w 12192439"/>
              <a:gd name="connsiteY16459" fmla="*/ 291761 h 6839191"/>
              <a:gd name="connsiteX16460" fmla="*/ 2310710 w 12192439"/>
              <a:gd name="connsiteY16460" fmla="*/ 289339 h 6839191"/>
              <a:gd name="connsiteX16461" fmla="*/ 2269266 w 12192439"/>
              <a:gd name="connsiteY16461" fmla="*/ 286884 h 6839191"/>
              <a:gd name="connsiteX16462" fmla="*/ 2275036 w 12192439"/>
              <a:gd name="connsiteY16462" fmla="*/ 277902 h 6839191"/>
              <a:gd name="connsiteX16463" fmla="*/ 2318147 w 12192439"/>
              <a:gd name="connsiteY16463" fmla="*/ 280056 h 6839191"/>
              <a:gd name="connsiteX16464" fmla="*/ 2310710 w 12192439"/>
              <a:gd name="connsiteY16464" fmla="*/ 289339 h 6839191"/>
              <a:gd name="connsiteX16465" fmla="*/ 2266216 w 12192439"/>
              <a:gd name="connsiteY16465" fmla="*/ 286691 h 6839191"/>
              <a:gd name="connsiteX16466" fmla="*/ 2238703 w 12192439"/>
              <a:gd name="connsiteY16466" fmla="*/ 284894 h 6839191"/>
              <a:gd name="connsiteX16467" fmla="*/ 2242630 w 12192439"/>
              <a:gd name="connsiteY16467" fmla="*/ 276149 h 6839191"/>
              <a:gd name="connsiteX16468" fmla="*/ 2271920 w 12192439"/>
              <a:gd name="connsiteY16468" fmla="*/ 277737 h 6839191"/>
              <a:gd name="connsiteX16469" fmla="*/ 2266216 w 12192439"/>
              <a:gd name="connsiteY16469" fmla="*/ 286691 h 6839191"/>
              <a:gd name="connsiteX16470" fmla="*/ 2235741 w 12192439"/>
              <a:gd name="connsiteY16470" fmla="*/ 284694 h 6839191"/>
              <a:gd name="connsiteX16471" fmla="*/ 2195065 w 12192439"/>
              <a:gd name="connsiteY16471" fmla="*/ 281739 h 6839191"/>
              <a:gd name="connsiteX16472" fmla="*/ 2197171 w 12192439"/>
              <a:gd name="connsiteY16472" fmla="*/ 273472 h 6839191"/>
              <a:gd name="connsiteX16473" fmla="*/ 2239625 w 12192439"/>
              <a:gd name="connsiteY16473" fmla="*/ 275980 h 6839191"/>
              <a:gd name="connsiteX16474" fmla="*/ 2235741 w 12192439"/>
              <a:gd name="connsiteY16474" fmla="*/ 284694 h 6839191"/>
              <a:gd name="connsiteX16475" fmla="*/ 2192149 w 12192439"/>
              <a:gd name="connsiteY16475" fmla="*/ 281517 h 6839191"/>
              <a:gd name="connsiteX16476" fmla="*/ 2151389 w 12192439"/>
              <a:gd name="connsiteY16476" fmla="*/ 278136 h 6839191"/>
              <a:gd name="connsiteX16477" fmla="*/ 2151747 w 12192439"/>
              <a:gd name="connsiteY16477" fmla="*/ 270484 h 6839191"/>
              <a:gd name="connsiteX16478" fmla="*/ 2194253 w 12192439"/>
              <a:gd name="connsiteY16478" fmla="*/ 273292 h 6839191"/>
              <a:gd name="connsiteX16479" fmla="*/ 2192149 w 12192439"/>
              <a:gd name="connsiteY16479" fmla="*/ 281517 h 6839191"/>
              <a:gd name="connsiteX16480" fmla="*/ 2148414 w 12192439"/>
              <a:gd name="connsiteY16480" fmla="*/ 277875 h 6839191"/>
              <a:gd name="connsiteX16481" fmla="*/ 2107378 w 12192439"/>
              <a:gd name="connsiteY16481" fmla="*/ 274290 h 6839191"/>
              <a:gd name="connsiteX16482" fmla="*/ 2106153 w 12192439"/>
              <a:gd name="connsiteY16482" fmla="*/ 267428 h 6839191"/>
              <a:gd name="connsiteX16483" fmla="*/ 2148723 w 12192439"/>
              <a:gd name="connsiteY16483" fmla="*/ 270278 h 6839191"/>
              <a:gd name="connsiteX16484" fmla="*/ 2148769 w 12192439"/>
              <a:gd name="connsiteY16484" fmla="*/ 270280 h 6839191"/>
              <a:gd name="connsiteX16485" fmla="*/ 2148414 w 12192439"/>
              <a:gd name="connsiteY16485" fmla="*/ 277875 h 6839191"/>
              <a:gd name="connsiteX16486" fmla="*/ 2104201 w 12192439"/>
              <a:gd name="connsiteY16486" fmla="*/ 274016 h 6839191"/>
              <a:gd name="connsiteX16487" fmla="*/ 2063004 w 12192439"/>
              <a:gd name="connsiteY16487" fmla="*/ 270517 h 6839191"/>
              <a:gd name="connsiteX16488" fmla="*/ 2060426 w 12192439"/>
              <a:gd name="connsiteY16488" fmla="*/ 264426 h 6839191"/>
              <a:gd name="connsiteX16489" fmla="*/ 2102992 w 12192439"/>
              <a:gd name="connsiteY16489" fmla="*/ 267219 h 6839191"/>
              <a:gd name="connsiteX16490" fmla="*/ 2104201 w 12192439"/>
              <a:gd name="connsiteY16490" fmla="*/ 274016 h 6839191"/>
              <a:gd name="connsiteX16491" fmla="*/ 2059434 w 12192439"/>
              <a:gd name="connsiteY16491" fmla="*/ 270216 h 6839191"/>
              <a:gd name="connsiteX16492" fmla="*/ 2004155 w 12192439"/>
              <a:gd name="connsiteY16492" fmla="*/ 265714 h 6839191"/>
              <a:gd name="connsiteX16493" fmla="*/ 2000831 w 12192439"/>
              <a:gd name="connsiteY16493" fmla="*/ 260633 h 6839191"/>
              <a:gd name="connsiteX16494" fmla="*/ 2056883 w 12192439"/>
              <a:gd name="connsiteY16494" fmla="*/ 264194 h 6839191"/>
              <a:gd name="connsiteX16495" fmla="*/ 2059434 w 12192439"/>
              <a:gd name="connsiteY16495" fmla="*/ 270216 h 6839191"/>
              <a:gd name="connsiteX16496" fmla="*/ 2000032 w 12192439"/>
              <a:gd name="connsiteY16496" fmla="*/ 265387 h 6839191"/>
              <a:gd name="connsiteX16497" fmla="*/ 1958006 w 12192439"/>
              <a:gd name="connsiteY16497" fmla="*/ 262149 h 6839191"/>
              <a:gd name="connsiteX16498" fmla="*/ 1953882 w 12192439"/>
              <a:gd name="connsiteY16498" fmla="*/ 257770 h 6839191"/>
              <a:gd name="connsiteX16499" fmla="*/ 1996774 w 12192439"/>
              <a:gd name="connsiteY16499" fmla="*/ 260380 h 6839191"/>
              <a:gd name="connsiteX16500" fmla="*/ 2000032 w 12192439"/>
              <a:gd name="connsiteY16500" fmla="*/ 265387 h 6839191"/>
              <a:gd name="connsiteX16501" fmla="*/ 1953030 w 12192439"/>
              <a:gd name="connsiteY16501" fmla="*/ 261778 h 6839191"/>
              <a:gd name="connsiteX16502" fmla="*/ 1911413 w 12192439"/>
              <a:gd name="connsiteY16502" fmla="*/ 258764 h 6839191"/>
              <a:gd name="connsiteX16503" fmla="*/ 1906702 w 12192439"/>
              <a:gd name="connsiteY16503" fmla="*/ 255027 h 6839191"/>
              <a:gd name="connsiteX16504" fmla="*/ 1948993 w 12192439"/>
              <a:gd name="connsiteY16504" fmla="*/ 257480 h 6839191"/>
              <a:gd name="connsiteX16505" fmla="*/ 1953030 w 12192439"/>
              <a:gd name="connsiteY16505" fmla="*/ 261778 h 6839191"/>
              <a:gd name="connsiteX16506" fmla="*/ 1905307 w 12192439"/>
              <a:gd name="connsiteY16506" fmla="*/ 258336 h 6839191"/>
              <a:gd name="connsiteX16507" fmla="*/ 1864602 w 12192439"/>
              <a:gd name="connsiteY16507" fmla="*/ 255595 h 6839191"/>
              <a:gd name="connsiteX16508" fmla="*/ 1859522 w 12192439"/>
              <a:gd name="connsiteY16508" fmla="*/ 252434 h 6839191"/>
              <a:gd name="connsiteX16509" fmla="*/ 1900739 w 12192439"/>
              <a:gd name="connsiteY16509" fmla="*/ 254691 h 6839191"/>
              <a:gd name="connsiteX16510" fmla="*/ 1905307 w 12192439"/>
              <a:gd name="connsiteY16510" fmla="*/ 258336 h 6839191"/>
              <a:gd name="connsiteX16511" fmla="*/ 1857098 w 12192439"/>
              <a:gd name="connsiteY16511" fmla="*/ 255111 h 6839191"/>
              <a:gd name="connsiteX16512" fmla="*/ 1835095 w 12192439"/>
              <a:gd name="connsiteY16512" fmla="*/ 253724 h 6839191"/>
              <a:gd name="connsiteX16513" fmla="*/ 1817861 w 12192439"/>
              <a:gd name="connsiteY16513" fmla="*/ 252666 h 6839191"/>
              <a:gd name="connsiteX16514" fmla="*/ 1812608 w 12192439"/>
              <a:gd name="connsiteY16514" fmla="*/ 250025 h 6839191"/>
              <a:gd name="connsiteX16515" fmla="*/ 1818828 w 12192439"/>
              <a:gd name="connsiteY16515" fmla="*/ 250334 h 6839191"/>
              <a:gd name="connsiteX16516" fmla="*/ 1852197 w 12192439"/>
              <a:gd name="connsiteY16516" fmla="*/ 252050 h 6839191"/>
              <a:gd name="connsiteX16517" fmla="*/ 1857098 w 12192439"/>
              <a:gd name="connsiteY16517" fmla="*/ 255111 h 6839191"/>
              <a:gd name="connsiteX16518" fmla="*/ 1808600 w 12192439"/>
              <a:gd name="connsiteY16518" fmla="*/ 252096 h 6839191"/>
              <a:gd name="connsiteX16519" fmla="*/ 1771035 w 12192439"/>
              <a:gd name="connsiteY16519" fmla="*/ 249799 h 6839191"/>
              <a:gd name="connsiteX16520" fmla="*/ 1765993 w 12192439"/>
              <a:gd name="connsiteY16520" fmla="*/ 247710 h 6839191"/>
              <a:gd name="connsiteX16521" fmla="*/ 1803589 w 12192439"/>
              <a:gd name="connsiteY16521" fmla="*/ 249575 h 6839191"/>
              <a:gd name="connsiteX16522" fmla="*/ 1808600 w 12192439"/>
              <a:gd name="connsiteY16522" fmla="*/ 252096 h 6839191"/>
              <a:gd name="connsiteX16523" fmla="*/ 1759556 w 12192439"/>
              <a:gd name="connsiteY16523" fmla="*/ 249101 h 6839191"/>
              <a:gd name="connsiteX16524" fmla="*/ 1724101 w 12192439"/>
              <a:gd name="connsiteY16524" fmla="*/ 246953 h 6839191"/>
              <a:gd name="connsiteX16525" fmla="*/ 1719717 w 12192439"/>
              <a:gd name="connsiteY16525" fmla="*/ 245437 h 6839191"/>
              <a:gd name="connsiteX16526" fmla="*/ 1754878 w 12192439"/>
              <a:gd name="connsiteY16526" fmla="*/ 247164 h 6839191"/>
              <a:gd name="connsiteX16527" fmla="*/ 1759556 w 12192439"/>
              <a:gd name="connsiteY16527" fmla="*/ 249101 h 6839191"/>
              <a:gd name="connsiteX16528" fmla="*/ 1709873 w 12192439"/>
              <a:gd name="connsiteY16528" fmla="*/ 246100 h 6839191"/>
              <a:gd name="connsiteX16529" fmla="*/ 1677068 w 12192439"/>
              <a:gd name="connsiteY16529" fmla="*/ 244132 h 6839191"/>
              <a:gd name="connsiteX16530" fmla="*/ 1673931 w 12192439"/>
              <a:gd name="connsiteY16530" fmla="*/ 243215 h 6839191"/>
              <a:gd name="connsiteX16531" fmla="*/ 1706042 w 12192439"/>
              <a:gd name="connsiteY16531" fmla="*/ 244775 h 6839191"/>
              <a:gd name="connsiteX16532" fmla="*/ 1709873 w 12192439"/>
              <a:gd name="connsiteY16532" fmla="*/ 246100 h 6839191"/>
              <a:gd name="connsiteX16533" fmla="*/ 1659393 w 12192439"/>
              <a:gd name="connsiteY16533" fmla="*/ 243081 h 6839191"/>
              <a:gd name="connsiteX16534" fmla="*/ 1629891 w 12192439"/>
              <a:gd name="connsiteY16534" fmla="*/ 241328 h 6839191"/>
              <a:gd name="connsiteX16535" fmla="*/ 1628750 w 12192439"/>
              <a:gd name="connsiteY16535" fmla="*/ 241043 h 6839191"/>
              <a:gd name="connsiteX16536" fmla="*/ 1657070 w 12192439"/>
              <a:gd name="connsiteY16536" fmla="*/ 242403 h 6839191"/>
              <a:gd name="connsiteX16537" fmla="*/ 1659393 w 12192439"/>
              <a:gd name="connsiteY16537" fmla="*/ 243081 h 6839191"/>
              <a:gd name="connsiteX16538" fmla="*/ 2128863 w 12192439"/>
              <a:gd name="connsiteY16538" fmla="*/ 428508 h 6839191"/>
              <a:gd name="connsiteX16539" fmla="*/ 2136577 w 12192439"/>
              <a:gd name="connsiteY16539" fmla="*/ 434180 h 6839191"/>
              <a:gd name="connsiteX16540" fmla="*/ 2137848 w 12192439"/>
              <a:gd name="connsiteY16540" fmla="*/ 437806 h 6839191"/>
              <a:gd name="connsiteX16541" fmla="*/ 2130050 w 12192439"/>
              <a:gd name="connsiteY16541" fmla="*/ 430691 h 6839191"/>
              <a:gd name="connsiteX16542" fmla="*/ 2128863 w 12192439"/>
              <a:gd name="connsiteY16542" fmla="*/ 428508 h 6839191"/>
              <a:gd name="connsiteX16543" fmla="*/ 2140151 w 12192439"/>
              <a:gd name="connsiteY16543" fmla="*/ 444364 h 6839191"/>
              <a:gd name="connsiteX16544" fmla="*/ 2140829 w 12192439"/>
              <a:gd name="connsiteY16544" fmla="*/ 446242 h 6839191"/>
              <a:gd name="connsiteX16545" fmla="*/ 2135899 w 12192439"/>
              <a:gd name="connsiteY16545" fmla="*/ 440707 h 6839191"/>
              <a:gd name="connsiteX16546" fmla="*/ 2140151 w 12192439"/>
              <a:gd name="connsiteY16546" fmla="*/ 444364 h 6839191"/>
              <a:gd name="connsiteX16547" fmla="*/ 2152670 w 12192439"/>
              <a:gd name="connsiteY16547" fmla="*/ 454340 h 6839191"/>
              <a:gd name="connsiteX16548" fmla="*/ 2158581 w 12192439"/>
              <a:gd name="connsiteY16548" fmla="*/ 458684 h 6839191"/>
              <a:gd name="connsiteX16549" fmla="*/ 2158811 w 12192439"/>
              <a:gd name="connsiteY16549" fmla="*/ 463605 h 6839191"/>
              <a:gd name="connsiteX16550" fmla="*/ 2153702 w 12192439"/>
              <a:gd name="connsiteY16550" fmla="*/ 459066 h 6839191"/>
              <a:gd name="connsiteX16551" fmla="*/ 2152670 w 12192439"/>
              <a:gd name="connsiteY16551" fmla="*/ 454340 h 6839191"/>
              <a:gd name="connsiteX16552" fmla="*/ 2159138 w 12192439"/>
              <a:gd name="connsiteY16552" fmla="*/ 468303 h 6839191"/>
              <a:gd name="connsiteX16553" fmla="*/ 2159518 w 12192439"/>
              <a:gd name="connsiteY16553" fmla="*/ 472243 h 6839191"/>
              <a:gd name="connsiteX16554" fmla="*/ 2156304 w 12192439"/>
              <a:gd name="connsiteY16554" fmla="*/ 468788 h 6839191"/>
              <a:gd name="connsiteX16555" fmla="*/ 2155174 w 12192439"/>
              <a:gd name="connsiteY16555" fmla="*/ 464898 h 6839191"/>
              <a:gd name="connsiteX16556" fmla="*/ 2159138 w 12192439"/>
              <a:gd name="connsiteY16556" fmla="*/ 468303 h 6839191"/>
              <a:gd name="connsiteX16557" fmla="*/ 2160209 w 12192439"/>
              <a:gd name="connsiteY16557" fmla="*/ 477542 h 6839191"/>
              <a:gd name="connsiteX16558" fmla="*/ 2160310 w 12192439"/>
              <a:gd name="connsiteY16558" fmla="*/ 478209 h 6839191"/>
              <a:gd name="connsiteX16559" fmla="*/ 2159145 w 12192439"/>
              <a:gd name="connsiteY16559" fmla="*/ 476475 h 6839191"/>
              <a:gd name="connsiteX16560" fmla="*/ 2160209 w 12192439"/>
              <a:gd name="connsiteY16560" fmla="*/ 477542 h 6839191"/>
              <a:gd name="connsiteX16561" fmla="*/ 2163857 w 12192439"/>
              <a:gd name="connsiteY16561" fmla="*/ 481098 h 6839191"/>
              <a:gd name="connsiteX16562" fmla="*/ 2167820 w 12192439"/>
              <a:gd name="connsiteY16562" fmla="*/ 484758 h 6839191"/>
              <a:gd name="connsiteX16563" fmla="*/ 2167897 w 12192439"/>
              <a:gd name="connsiteY16563" fmla="*/ 488198 h 6839191"/>
              <a:gd name="connsiteX16564" fmla="*/ 2164430 w 12192439"/>
              <a:gd name="connsiteY16564" fmla="*/ 483876 h 6839191"/>
              <a:gd name="connsiteX16565" fmla="*/ 2163857 w 12192439"/>
              <a:gd name="connsiteY16565" fmla="*/ 481098 h 6839191"/>
              <a:gd name="connsiteX16566" fmla="*/ 2170683 w 12192439"/>
              <a:gd name="connsiteY16566" fmla="*/ 487289 h 6839191"/>
              <a:gd name="connsiteX16567" fmla="*/ 2176177 w 12192439"/>
              <a:gd name="connsiteY16567" fmla="*/ 491914 h 6839191"/>
              <a:gd name="connsiteX16568" fmla="*/ 2175626 w 12192439"/>
              <a:gd name="connsiteY16568" fmla="*/ 496726 h 6839191"/>
              <a:gd name="connsiteX16569" fmla="*/ 2170891 w 12192439"/>
              <a:gd name="connsiteY16569" fmla="*/ 491669 h 6839191"/>
              <a:gd name="connsiteX16570" fmla="*/ 2170683 w 12192439"/>
              <a:gd name="connsiteY16570" fmla="*/ 487289 h 6839191"/>
              <a:gd name="connsiteX16571" fmla="*/ 2178024 w 12192439"/>
              <a:gd name="connsiteY16571" fmla="*/ 503505 h 6839191"/>
              <a:gd name="connsiteX16572" fmla="*/ 2182111 w 12192439"/>
              <a:gd name="connsiteY16572" fmla="*/ 507228 h 6839191"/>
              <a:gd name="connsiteX16573" fmla="*/ 2181392 w 12192439"/>
              <a:gd name="connsiteY16573" fmla="*/ 512066 h 6839191"/>
              <a:gd name="connsiteX16574" fmla="*/ 2178004 w 12192439"/>
              <a:gd name="connsiteY16574" fmla="*/ 508209 h 6839191"/>
              <a:gd name="connsiteX16575" fmla="*/ 2178024 w 12192439"/>
              <a:gd name="connsiteY16575" fmla="*/ 503505 h 6839191"/>
              <a:gd name="connsiteX16576" fmla="*/ 2183353 w 12192439"/>
              <a:gd name="connsiteY16576" fmla="*/ 518589 h 6839191"/>
              <a:gd name="connsiteX16577" fmla="*/ 2188546 w 12192439"/>
              <a:gd name="connsiteY16577" fmla="*/ 523571 h 6839191"/>
              <a:gd name="connsiteX16578" fmla="*/ 2187596 w 12192439"/>
              <a:gd name="connsiteY16578" fmla="*/ 528530 h 6839191"/>
              <a:gd name="connsiteX16579" fmla="*/ 2183180 w 12192439"/>
              <a:gd name="connsiteY16579" fmla="*/ 523192 h 6839191"/>
              <a:gd name="connsiteX16580" fmla="*/ 2183353 w 12192439"/>
              <a:gd name="connsiteY16580" fmla="*/ 518589 h 6839191"/>
              <a:gd name="connsiteX16581" fmla="*/ 2187041 w 12192439"/>
              <a:gd name="connsiteY16581" fmla="*/ 532380 h 6839191"/>
              <a:gd name="connsiteX16582" fmla="*/ 2186635 w 12192439"/>
              <a:gd name="connsiteY16582" fmla="*/ 536354 h 6839191"/>
              <a:gd name="connsiteX16583" fmla="*/ 2183551 w 12192439"/>
              <a:gd name="connsiteY16583" fmla="*/ 531593 h 6839191"/>
              <a:gd name="connsiteX16584" fmla="*/ 2183298 w 12192439"/>
              <a:gd name="connsiteY16584" fmla="*/ 528100 h 6839191"/>
              <a:gd name="connsiteX16585" fmla="*/ 2187041 w 12192439"/>
              <a:gd name="connsiteY16585" fmla="*/ 532380 h 6839191"/>
              <a:gd name="connsiteX16586" fmla="*/ 2189426 w 12192439"/>
              <a:gd name="connsiteY16586" fmla="*/ 534941 h 6839191"/>
              <a:gd name="connsiteX16587" fmla="*/ 2191596 w 12192439"/>
              <a:gd name="connsiteY16587" fmla="*/ 537176 h 6839191"/>
              <a:gd name="connsiteX16588" fmla="*/ 2194231 w 12192439"/>
              <a:gd name="connsiteY16588" fmla="*/ 539656 h 6839191"/>
              <a:gd name="connsiteX16589" fmla="*/ 2193088 w 12192439"/>
              <a:gd name="connsiteY16589" fmla="*/ 544814 h 6839191"/>
              <a:gd name="connsiteX16590" fmla="*/ 2189080 w 12192439"/>
              <a:gd name="connsiteY16590" fmla="*/ 539748 h 6839191"/>
              <a:gd name="connsiteX16591" fmla="*/ 2189426 w 12192439"/>
              <a:gd name="connsiteY16591" fmla="*/ 534941 h 6839191"/>
              <a:gd name="connsiteX16592" fmla="*/ 2192447 w 12192439"/>
              <a:gd name="connsiteY16592" fmla="*/ 548467 h 6839191"/>
              <a:gd name="connsiteX16593" fmla="*/ 2191908 w 12192439"/>
              <a:gd name="connsiteY16593" fmla="*/ 552561 h 6839191"/>
              <a:gd name="connsiteX16594" fmla="*/ 2189167 w 12192439"/>
              <a:gd name="connsiteY16594" fmla="*/ 548138 h 6839191"/>
              <a:gd name="connsiteX16595" fmla="*/ 2189023 w 12192439"/>
              <a:gd name="connsiteY16595" fmla="*/ 544370 h 6839191"/>
              <a:gd name="connsiteX16596" fmla="*/ 2192447 w 12192439"/>
              <a:gd name="connsiteY16596" fmla="*/ 548467 h 6839191"/>
              <a:gd name="connsiteX16597" fmla="*/ 2194648 w 12192439"/>
              <a:gd name="connsiteY16597" fmla="*/ 550893 h 6839191"/>
              <a:gd name="connsiteX16598" fmla="*/ 2199321 w 12192439"/>
              <a:gd name="connsiteY16598" fmla="*/ 555586 h 6839191"/>
              <a:gd name="connsiteX16599" fmla="*/ 2197961 w 12192439"/>
              <a:gd name="connsiteY16599" fmla="*/ 560882 h 6839191"/>
              <a:gd name="connsiteX16600" fmla="*/ 2197895 w 12192439"/>
              <a:gd name="connsiteY16600" fmla="*/ 560808 h 6839191"/>
              <a:gd name="connsiteX16601" fmla="*/ 2194165 w 12192439"/>
              <a:gd name="connsiteY16601" fmla="*/ 555856 h 6839191"/>
              <a:gd name="connsiteX16602" fmla="*/ 2194648 w 12192439"/>
              <a:gd name="connsiteY16602" fmla="*/ 550893 h 6839191"/>
              <a:gd name="connsiteX16603" fmla="*/ 2199365 w 12192439"/>
              <a:gd name="connsiteY16603" fmla="*/ 566725 h 6839191"/>
              <a:gd name="connsiteX16604" fmla="*/ 2203907 w 12192439"/>
              <a:gd name="connsiteY16604" fmla="*/ 571341 h 6839191"/>
              <a:gd name="connsiteX16605" fmla="*/ 2202415 w 12192439"/>
              <a:gd name="connsiteY16605" fmla="*/ 576760 h 6839191"/>
              <a:gd name="connsiteX16606" fmla="*/ 2200001 w 12192439"/>
              <a:gd name="connsiteY16606" fmla="*/ 573673 h 6839191"/>
              <a:gd name="connsiteX16607" fmla="*/ 2198707 w 12192439"/>
              <a:gd name="connsiteY16607" fmla="*/ 571809 h 6839191"/>
              <a:gd name="connsiteX16608" fmla="*/ 2199365 w 12192439"/>
              <a:gd name="connsiteY16608" fmla="*/ 566725 h 6839191"/>
              <a:gd name="connsiteX16609" fmla="*/ 2198422 w 12192439"/>
              <a:gd name="connsiteY16609" fmla="*/ 576019 h 6839191"/>
              <a:gd name="connsiteX16610" fmla="*/ 2201625 w 12192439"/>
              <a:gd name="connsiteY16610" fmla="*/ 580133 h 6839191"/>
              <a:gd name="connsiteX16611" fmla="*/ 2200857 w 12192439"/>
              <a:gd name="connsiteY16611" fmla="*/ 584516 h 6839191"/>
              <a:gd name="connsiteX16612" fmla="*/ 2198356 w 12192439"/>
              <a:gd name="connsiteY16612" fmla="*/ 580139 h 6839191"/>
              <a:gd name="connsiteX16613" fmla="*/ 2198422 w 12192439"/>
              <a:gd name="connsiteY16613" fmla="*/ 576019 h 6839191"/>
              <a:gd name="connsiteX16614" fmla="*/ 2205837 w 12192439"/>
              <a:gd name="connsiteY16614" fmla="*/ 595929 h 6839191"/>
              <a:gd name="connsiteX16615" fmla="*/ 2204916 w 12192439"/>
              <a:gd name="connsiteY16615" fmla="*/ 600600 h 6839191"/>
              <a:gd name="connsiteX16616" fmla="*/ 2204148 w 12192439"/>
              <a:gd name="connsiteY16616" fmla="*/ 599400 h 6839191"/>
              <a:gd name="connsiteX16617" fmla="*/ 2202305 w 12192439"/>
              <a:gd name="connsiteY16617" fmla="*/ 595920 h 6839191"/>
              <a:gd name="connsiteX16618" fmla="*/ 2202458 w 12192439"/>
              <a:gd name="connsiteY16618" fmla="*/ 591596 h 6839191"/>
              <a:gd name="connsiteX16619" fmla="*/ 2205837 w 12192439"/>
              <a:gd name="connsiteY16619" fmla="*/ 595929 h 6839191"/>
              <a:gd name="connsiteX16620" fmla="*/ 2207461 w 12192439"/>
              <a:gd name="connsiteY16620" fmla="*/ 597913 h 6839191"/>
              <a:gd name="connsiteX16621" fmla="*/ 2212068 w 12192439"/>
              <a:gd name="connsiteY16621" fmla="*/ 602750 h 6839191"/>
              <a:gd name="connsiteX16622" fmla="*/ 2210269 w 12192439"/>
              <a:gd name="connsiteY16622" fmla="*/ 608420 h 6839191"/>
              <a:gd name="connsiteX16623" fmla="*/ 2206561 w 12192439"/>
              <a:gd name="connsiteY16623" fmla="*/ 603237 h 6839191"/>
              <a:gd name="connsiteX16624" fmla="*/ 2207461 w 12192439"/>
              <a:gd name="connsiteY16624" fmla="*/ 597913 h 6839191"/>
              <a:gd name="connsiteX16625" fmla="*/ 2209457 w 12192439"/>
              <a:gd name="connsiteY16625" fmla="*/ 611485 h 6839191"/>
              <a:gd name="connsiteX16626" fmla="*/ 2208448 w 12192439"/>
              <a:gd name="connsiteY16626" fmla="*/ 616243 h 6839191"/>
              <a:gd name="connsiteX16627" fmla="*/ 2206232 w 12192439"/>
              <a:gd name="connsiteY16627" fmla="*/ 612257 h 6839191"/>
              <a:gd name="connsiteX16628" fmla="*/ 2205903 w 12192439"/>
              <a:gd name="connsiteY16628" fmla="*/ 611579 h 6839191"/>
              <a:gd name="connsiteX16629" fmla="*/ 2206144 w 12192439"/>
              <a:gd name="connsiteY16629" fmla="*/ 607092 h 6839191"/>
              <a:gd name="connsiteX16630" fmla="*/ 2209457 w 12192439"/>
              <a:gd name="connsiteY16630" fmla="*/ 611485 h 6839191"/>
              <a:gd name="connsiteX16631" fmla="*/ 2211191 w 12192439"/>
              <a:gd name="connsiteY16631" fmla="*/ 613486 h 6839191"/>
              <a:gd name="connsiteX16632" fmla="*/ 2215557 w 12192439"/>
              <a:gd name="connsiteY16632" fmla="*/ 618168 h 6839191"/>
              <a:gd name="connsiteX16633" fmla="*/ 2213648 w 12192439"/>
              <a:gd name="connsiteY16633" fmla="*/ 623977 h 6839191"/>
              <a:gd name="connsiteX16634" fmla="*/ 2210137 w 12192439"/>
              <a:gd name="connsiteY16634" fmla="*/ 619017 h 6839191"/>
              <a:gd name="connsiteX16635" fmla="*/ 2211191 w 12192439"/>
              <a:gd name="connsiteY16635" fmla="*/ 613486 h 6839191"/>
              <a:gd name="connsiteX16636" fmla="*/ 2214438 w 12192439"/>
              <a:gd name="connsiteY16636" fmla="*/ 628832 h 6839191"/>
              <a:gd name="connsiteX16637" fmla="*/ 2218760 w 12192439"/>
              <a:gd name="connsiteY16637" fmla="*/ 633514 h 6839191"/>
              <a:gd name="connsiteX16638" fmla="*/ 2216741 w 12192439"/>
              <a:gd name="connsiteY16638" fmla="*/ 639506 h 6839191"/>
              <a:gd name="connsiteX16639" fmla="*/ 2213297 w 12192439"/>
              <a:gd name="connsiteY16639" fmla="*/ 634532 h 6839191"/>
              <a:gd name="connsiteX16640" fmla="*/ 2214438 w 12192439"/>
              <a:gd name="connsiteY16640" fmla="*/ 628832 h 6839191"/>
              <a:gd name="connsiteX16641" fmla="*/ 2215930 w 12192439"/>
              <a:gd name="connsiteY16641" fmla="*/ 642268 h 6839191"/>
              <a:gd name="connsiteX16642" fmla="*/ 2214745 w 12192439"/>
              <a:gd name="connsiteY16642" fmla="*/ 647396 h 6839191"/>
              <a:gd name="connsiteX16643" fmla="*/ 2212375 w 12192439"/>
              <a:gd name="connsiteY16643" fmla="*/ 642758 h 6839191"/>
              <a:gd name="connsiteX16644" fmla="*/ 2212792 w 12192439"/>
              <a:gd name="connsiteY16644" fmla="*/ 637955 h 6839191"/>
              <a:gd name="connsiteX16645" fmla="*/ 2215930 w 12192439"/>
              <a:gd name="connsiteY16645" fmla="*/ 642268 h 6839191"/>
              <a:gd name="connsiteX16646" fmla="*/ 2217443 w 12192439"/>
              <a:gd name="connsiteY16646" fmla="*/ 644109 h 6839191"/>
              <a:gd name="connsiteX16647" fmla="*/ 2221656 w 12192439"/>
              <a:gd name="connsiteY16647" fmla="*/ 648824 h 6839191"/>
              <a:gd name="connsiteX16648" fmla="*/ 2219550 w 12192439"/>
              <a:gd name="connsiteY16648" fmla="*/ 654893 h 6839191"/>
              <a:gd name="connsiteX16649" fmla="*/ 2216215 w 12192439"/>
              <a:gd name="connsiteY16649" fmla="*/ 649915 h 6839191"/>
              <a:gd name="connsiteX16650" fmla="*/ 2217443 w 12192439"/>
              <a:gd name="connsiteY16650" fmla="*/ 644109 h 6839191"/>
              <a:gd name="connsiteX16651" fmla="*/ 2218760 w 12192439"/>
              <a:gd name="connsiteY16651" fmla="*/ 657541 h 6839191"/>
              <a:gd name="connsiteX16652" fmla="*/ 2217509 w 12192439"/>
              <a:gd name="connsiteY16652" fmla="*/ 662778 h 6839191"/>
              <a:gd name="connsiteX16653" fmla="*/ 2215249 w 12192439"/>
              <a:gd name="connsiteY16653" fmla="*/ 658206 h 6839191"/>
              <a:gd name="connsiteX16654" fmla="*/ 2215710 w 12192439"/>
              <a:gd name="connsiteY16654" fmla="*/ 653241 h 6839191"/>
              <a:gd name="connsiteX16655" fmla="*/ 2218760 w 12192439"/>
              <a:gd name="connsiteY16655" fmla="*/ 657541 h 6839191"/>
              <a:gd name="connsiteX16656" fmla="*/ 2220186 w 12192439"/>
              <a:gd name="connsiteY16656" fmla="*/ 659336 h 6839191"/>
              <a:gd name="connsiteX16657" fmla="*/ 2224442 w 12192439"/>
              <a:gd name="connsiteY16657" fmla="*/ 664200 h 6839191"/>
              <a:gd name="connsiteX16658" fmla="*/ 2222248 w 12192439"/>
              <a:gd name="connsiteY16658" fmla="*/ 670380 h 6839191"/>
              <a:gd name="connsiteX16659" fmla="*/ 2218891 w 12192439"/>
              <a:gd name="connsiteY16659" fmla="*/ 665224 h 6839191"/>
              <a:gd name="connsiteX16660" fmla="*/ 2220186 w 12192439"/>
              <a:gd name="connsiteY16660" fmla="*/ 659336 h 6839191"/>
              <a:gd name="connsiteX16661" fmla="*/ 2221502 w 12192439"/>
              <a:gd name="connsiteY16661" fmla="*/ 672912 h 6839191"/>
              <a:gd name="connsiteX16662" fmla="*/ 2220142 w 12192439"/>
              <a:gd name="connsiteY16662" fmla="*/ 678274 h 6839191"/>
              <a:gd name="connsiteX16663" fmla="*/ 2217860 w 12192439"/>
              <a:gd name="connsiteY16663" fmla="*/ 673454 h 6839191"/>
              <a:gd name="connsiteX16664" fmla="*/ 2218365 w 12192439"/>
              <a:gd name="connsiteY16664" fmla="*/ 668423 h 6839191"/>
              <a:gd name="connsiteX16665" fmla="*/ 2221502 w 12192439"/>
              <a:gd name="connsiteY16665" fmla="*/ 672912 h 6839191"/>
              <a:gd name="connsiteX16666" fmla="*/ 2062855 w 12192439"/>
              <a:gd name="connsiteY16666" fmla="*/ 2588974 h 6839191"/>
              <a:gd name="connsiteX16667" fmla="*/ 2085861 w 12192439"/>
              <a:gd name="connsiteY16667" fmla="*/ 2570303 h 6839191"/>
              <a:gd name="connsiteX16668" fmla="*/ 2660256 w 12192439"/>
              <a:gd name="connsiteY16668" fmla="*/ 2204784 h 6839191"/>
              <a:gd name="connsiteX16669" fmla="*/ 3165861 w 12192439"/>
              <a:gd name="connsiteY16669" fmla="*/ 1951409 h 6839191"/>
              <a:gd name="connsiteX16670" fmla="*/ 3295175 w 12192439"/>
              <a:gd name="connsiteY16670" fmla="*/ 1888079 h 6839191"/>
              <a:gd name="connsiteX16671" fmla="*/ 3570586 w 12192439"/>
              <a:gd name="connsiteY16671" fmla="*/ 1754895 h 6839191"/>
              <a:gd name="connsiteX16672" fmla="*/ 4325100 w 12192439"/>
              <a:gd name="connsiteY16672" fmla="*/ 1371077 h 6839191"/>
              <a:gd name="connsiteX16673" fmla="*/ 4581731 w 12192439"/>
              <a:gd name="connsiteY16673" fmla="*/ 1211762 h 6839191"/>
              <a:gd name="connsiteX16674" fmla="*/ 4734937 w 12192439"/>
              <a:gd name="connsiteY16674" fmla="*/ 1073370 h 6839191"/>
              <a:gd name="connsiteX16675" fmla="*/ 4783578 w 12192439"/>
              <a:gd name="connsiteY16675" fmla="*/ 949897 h 6839191"/>
              <a:gd name="connsiteX16676" fmla="*/ 4735749 w 12192439"/>
              <a:gd name="connsiteY16676" fmla="*/ 884116 h 6839191"/>
              <a:gd name="connsiteX16677" fmla="*/ 4662755 w 12192439"/>
              <a:gd name="connsiteY16677" fmla="*/ 850676 h 6839191"/>
              <a:gd name="connsiteX16678" fmla="*/ 4303379 w 12192439"/>
              <a:gd name="connsiteY16678" fmla="*/ 796004 h 6839191"/>
              <a:gd name="connsiteX16679" fmla="*/ 4238305 w 12192439"/>
              <a:gd name="connsiteY16679" fmla="*/ 792649 h 6839191"/>
              <a:gd name="connsiteX16680" fmla="*/ 4197388 w 12192439"/>
              <a:gd name="connsiteY16680" fmla="*/ 790587 h 6839191"/>
              <a:gd name="connsiteX16681" fmla="*/ 3579077 w 12192439"/>
              <a:gd name="connsiteY16681" fmla="*/ 778307 h 6839191"/>
              <a:gd name="connsiteX16682" fmla="*/ 3298927 w 12192439"/>
              <a:gd name="connsiteY16682" fmla="*/ 780977 h 6839191"/>
              <a:gd name="connsiteX16683" fmla="*/ 2774826 w 12192439"/>
              <a:gd name="connsiteY16683" fmla="*/ 778489 h 6839191"/>
              <a:gd name="connsiteX16684" fmla="*/ 2419422 w 12192439"/>
              <a:gd name="connsiteY16684" fmla="*/ 743701 h 6839191"/>
              <a:gd name="connsiteX16685" fmla="*/ 2408737 w 12192439"/>
              <a:gd name="connsiteY16685" fmla="*/ 742027 h 6839191"/>
              <a:gd name="connsiteX16686" fmla="*/ 2223521 w 12192439"/>
              <a:gd name="connsiteY16686" fmla="*/ 672100 h 6839191"/>
              <a:gd name="connsiteX16687" fmla="*/ 2225737 w 12192439"/>
              <a:gd name="connsiteY16687" fmla="*/ 665580 h 6839191"/>
              <a:gd name="connsiteX16688" fmla="*/ 2411436 w 12192439"/>
              <a:gd name="connsiteY16688" fmla="*/ 728986 h 6839191"/>
              <a:gd name="connsiteX16689" fmla="*/ 2421594 w 12192439"/>
              <a:gd name="connsiteY16689" fmla="*/ 730517 h 6839191"/>
              <a:gd name="connsiteX16690" fmla="*/ 2782330 w 12192439"/>
              <a:gd name="connsiteY16690" fmla="*/ 764895 h 6839191"/>
              <a:gd name="connsiteX16691" fmla="*/ 3308251 w 12192439"/>
              <a:gd name="connsiteY16691" fmla="*/ 768526 h 6839191"/>
              <a:gd name="connsiteX16692" fmla="*/ 3598033 w 12192439"/>
              <a:gd name="connsiteY16692" fmla="*/ 766714 h 6839191"/>
              <a:gd name="connsiteX16693" fmla="*/ 4224834 w 12192439"/>
              <a:gd name="connsiteY16693" fmla="*/ 781563 h 6839191"/>
              <a:gd name="connsiteX16694" fmla="*/ 4264567 w 12192439"/>
              <a:gd name="connsiteY16694" fmla="*/ 783737 h 6839191"/>
              <a:gd name="connsiteX16695" fmla="*/ 4332274 w 12192439"/>
              <a:gd name="connsiteY16695" fmla="*/ 787528 h 6839191"/>
              <a:gd name="connsiteX16696" fmla="*/ 4696037 w 12192439"/>
              <a:gd name="connsiteY16696" fmla="*/ 843848 h 6839191"/>
              <a:gd name="connsiteX16697" fmla="*/ 4769712 w 12192439"/>
              <a:gd name="connsiteY16697" fmla="*/ 877194 h 6839191"/>
              <a:gd name="connsiteX16698" fmla="*/ 4819164 w 12192439"/>
              <a:gd name="connsiteY16698" fmla="*/ 942814 h 6839191"/>
              <a:gd name="connsiteX16699" fmla="*/ 4776886 w 12192439"/>
              <a:gd name="connsiteY16699" fmla="*/ 1063637 h 6839191"/>
              <a:gd name="connsiteX16700" fmla="*/ 4626400 w 12192439"/>
              <a:gd name="connsiteY16700" fmla="*/ 1206124 h 6839191"/>
              <a:gd name="connsiteX16701" fmla="*/ 4367466 w 12192439"/>
              <a:gd name="connsiteY16701" fmla="*/ 1369102 h 6839191"/>
              <a:gd name="connsiteX16702" fmla="*/ 3612755 w 12192439"/>
              <a:gd name="connsiteY16702" fmla="*/ 1758384 h 6839191"/>
              <a:gd name="connsiteX16703" fmla="*/ 3326352 w 12192439"/>
              <a:gd name="connsiteY16703" fmla="*/ 1899148 h 6839191"/>
              <a:gd name="connsiteX16704" fmla="*/ 3241334 w 12192439"/>
              <a:gd name="connsiteY16704" fmla="*/ 1941578 h 6839191"/>
              <a:gd name="connsiteX16705" fmla="*/ 2685860 w 12192439"/>
              <a:gd name="connsiteY16705" fmla="*/ 2226000 h 6839191"/>
              <a:gd name="connsiteX16706" fmla="*/ 2109651 w 12192439"/>
              <a:gd name="connsiteY16706" fmla="*/ 2604726 h 6839191"/>
              <a:gd name="connsiteX16707" fmla="*/ 2086482 w 12192439"/>
              <a:gd name="connsiteY16707" fmla="*/ 2624472 h 6839191"/>
              <a:gd name="connsiteX16708" fmla="*/ 1984325 w 12192439"/>
              <a:gd name="connsiteY16708" fmla="*/ 2722938 h 6839191"/>
              <a:gd name="connsiteX16709" fmla="*/ 1980126 w 12192439"/>
              <a:gd name="connsiteY16709" fmla="*/ 2722149 h 6839191"/>
              <a:gd name="connsiteX16710" fmla="*/ 1937723 w 12192439"/>
              <a:gd name="connsiteY16710" fmla="*/ 2713768 h 6839191"/>
              <a:gd name="connsiteX16711" fmla="*/ 2062855 w 12192439"/>
              <a:gd name="connsiteY16711" fmla="*/ 2588974 h 6839191"/>
              <a:gd name="connsiteX16712" fmla="*/ 1979815 w 12192439"/>
              <a:gd name="connsiteY16712" fmla="*/ 2723860 h 6839191"/>
              <a:gd name="connsiteX16713" fmla="*/ 1983112 w 12192439"/>
              <a:gd name="connsiteY16713" fmla="*/ 2724474 h 6839191"/>
              <a:gd name="connsiteX16714" fmla="*/ 1960582 w 12192439"/>
              <a:gd name="connsiteY16714" fmla="*/ 2758108 h 6839191"/>
              <a:gd name="connsiteX16715" fmla="*/ 1922310 w 12192439"/>
              <a:gd name="connsiteY16715" fmla="*/ 2746590 h 6839191"/>
              <a:gd name="connsiteX16716" fmla="*/ 1936786 w 12192439"/>
              <a:gd name="connsiteY16716" fmla="*/ 2715325 h 6839191"/>
              <a:gd name="connsiteX16717" fmla="*/ 1979815 w 12192439"/>
              <a:gd name="connsiteY16717" fmla="*/ 2723860 h 6839191"/>
              <a:gd name="connsiteX16718" fmla="*/ 1985556 w 12192439"/>
              <a:gd name="connsiteY16718" fmla="*/ 2724913 h 6839191"/>
              <a:gd name="connsiteX16719" fmla="*/ 1990304 w 12192439"/>
              <a:gd name="connsiteY16719" fmla="*/ 2725813 h 6839191"/>
              <a:gd name="connsiteX16720" fmla="*/ 2035612 w 12192439"/>
              <a:gd name="connsiteY16720" fmla="*/ 2733799 h 6839191"/>
              <a:gd name="connsiteX16721" fmla="*/ 2007060 w 12192439"/>
              <a:gd name="connsiteY16721" fmla="*/ 2768442 h 6839191"/>
              <a:gd name="connsiteX16722" fmla="*/ 1962787 w 12192439"/>
              <a:gd name="connsiteY16722" fmla="*/ 2758679 h 6839191"/>
              <a:gd name="connsiteX16723" fmla="*/ 1985556 w 12192439"/>
              <a:gd name="connsiteY16723" fmla="*/ 2724913 h 6839191"/>
              <a:gd name="connsiteX16724" fmla="*/ 2005881 w 12192439"/>
              <a:gd name="connsiteY16724" fmla="*/ 2770065 h 6839191"/>
              <a:gd name="connsiteX16725" fmla="*/ 1985949 w 12192439"/>
              <a:gd name="connsiteY16725" fmla="*/ 2802909 h 6839191"/>
              <a:gd name="connsiteX16726" fmla="*/ 1949353 w 12192439"/>
              <a:gd name="connsiteY16726" fmla="*/ 2790843 h 6839191"/>
              <a:gd name="connsiteX16727" fmla="*/ 1961879 w 12192439"/>
              <a:gd name="connsiteY16727" fmla="*/ 2760324 h 6839191"/>
              <a:gd name="connsiteX16728" fmla="*/ 2005881 w 12192439"/>
              <a:gd name="connsiteY16728" fmla="*/ 2770065 h 6839191"/>
              <a:gd name="connsiteX16729" fmla="*/ 2008354 w 12192439"/>
              <a:gd name="connsiteY16729" fmla="*/ 2770570 h 6839191"/>
              <a:gd name="connsiteX16730" fmla="*/ 2010149 w 12192439"/>
              <a:gd name="connsiteY16730" fmla="*/ 2770943 h 6839191"/>
              <a:gd name="connsiteX16731" fmla="*/ 2018889 w 12192439"/>
              <a:gd name="connsiteY16731" fmla="*/ 2772720 h 6839191"/>
              <a:gd name="connsiteX16732" fmla="*/ 2055751 w 12192439"/>
              <a:gd name="connsiteY16732" fmla="*/ 2779873 h 6839191"/>
              <a:gd name="connsiteX16733" fmla="*/ 2030028 w 12192439"/>
              <a:gd name="connsiteY16733" fmla="*/ 2813814 h 6839191"/>
              <a:gd name="connsiteX16734" fmla="*/ 1988198 w 12192439"/>
              <a:gd name="connsiteY16734" fmla="*/ 2803546 h 6839191"/>
              <a:gd name="connsiteX16735" fmla="*/ 2008354 w 12192439"/>
              <a:gd name="connsiteY16735" fmla="*/ 2770570 h 6839191"/>
              <a:gd name="connsiteX16736" fmla="*/ 2028903 w 12192439"/>
              <a:gd name="connsiteY16736" fmla="*/ 2815525 h 6839191"/>
              <a:gd name="connsiteX16737" fmla="*/ 2011358 w 12192439"/>
              <a:gd name="connsiteY16737" fmla="*/ 2847579 h 6839191"/>
              <a:gd name="connsiteX16738" fmla="*/ 1976541 w 12192439"/>
              <a:gd name="connsiteY16738" fmla="*/ 2835139 h 6839191"/>
              <a:gd name="connsiteX16739" fmla="*/ 1987329 w 12192439"/>
              <a:gd name="connsiteY16739" fmla="*/ 2805279 h 6839191"/>
              <a:gd name="connsiteX16740" fmla="*/ 2028903 w 12192439"/>
              <a:gd name="connsiteY16740" fmla="*/ 2815525 h 6839191"/>
              <a:gd name="connsiteX16741" fmla="*/ 2031402 w 12192439"/>
              <a:gd name="connsiteY16741" fmla="*/ 2816073 h 6839191"/>
              <a:gd name="connsiteX16742" fmla="*/ 2040880 w 12192439"/>
              <a:gd name="connsiteY16742" fmla="*/ 2818158 h 6839191"/>
              <a:gd name="connsiteX16743" fmla="*/ 2047477 w 12192439"/>
              <a:gd name="connsiteY16743" fmla="*/ 2819628 h 6839191"/>
              <a:gd name="connsiteX16744" fmla="*/ 2076951 w 12192439"/>
              <a:gd name="connsiteY16744" fmla="*/ 2825858 h 6839191"/>
              <a:gd name="connsiteX16745" fmla="*/ 2053866 w 12192439"/>
              <a:gd name="connsiteY16745" fmla="*/ 2859163 h 6839191"/>
              <a:gd name="connsiteX16746" fmla="*/ 2013666 w 12192439"/>
              <a:gd name="connsiteY16746" fmla="*/ 2848281 h 6839191"/>
              <a:gd name="connsiteX16747" fmla="*/ 2031402 w 12192439"/>
              <a:gd name="connsiteY16747" fmla="*/ 2816073 h 6839191"/>
              <a:gd name="connsiteX16748" fmla="*/ 2052784 w 12192439"/>
              <a:gd name="connsiteY16748" fmla="*/ 2860962 h 6839191"/>
              <a:gd name="connsiteX16749" fmla="*/ 2037328 w 12192439"/>
              <a:gd name="connsiteY16749" fmla="*/ 2892293 h 6839191"/>
              <a:gd name="connsiteX16750" fmla="*/ 2003780 w 12192439"/>
              <a:gd name="connsiteY16750" fmla="*/ 2879370 h 6839191"/>
              <a:gd name="connsiteX16751" fmla="*/ 2012854 w 12192439"/>
              <a:gd name="connsiteY16751" fmla="*/ 2850146 h 6839191"/>
              <a:gd name="connsiteX16752" fmla="*/ 2052784 w 12192439"/>
              <a:gd name="connsiteY16752" fmla="*/ 2860962 h 6839191"/>
              <a:gd name="connsiteX16753" fmla="*/ 2055318 w 12192439"/>
              <a:gd name="connsiteY16753" fmla="*/ 2861577 h 6839191"/>
              <a:gd name="connsiteX16754" fmla="*/ 2072046 w 12192439"/>
              <a:gd name="connsiteY16754" fmla="*/ 2865570 h 6839191"/>
              <a:gd name="connsiteX16755" fmla="*/ 2076067 w 12192439"/>
              <a:gd name="connsiteY16755" fmla="*/ 2866535 h 6839191"/>
              <a:gd name="connsiteX16756" fmla="*/ 2098902 w 12192439"/>
              <a:gd name="connsiteY16756" fmla="*/ 2871713 h 6839191"/>
              <a:gd name="connsiteX16757" fmla="*/ 2078160 w 12192439"/>
              <a:gd name="connsiteY16757" fmla="*/ 2904447 h 6839191"/>
              <a:gd name="connsiteX16758" fmla="*/ 2039697 w 12192439"/>
              <a:gd name="connsiteY16758" fmla="*/ 2893082 h 6839191"/>
              <a:gd name="connsiteX16759" fmla="*/ 2055318 w 12192439"/>
              <a:gd name="connsiteY16759" fmla="*/ 2861577 h 6839191"/>
              <a:gd name="connsiteX16760" fmla="*/ 2077122 w 12192439"/>
              <a:gd name="connsiteY16760" fmla="*/ 2906356 h 6839191"/>
              <a:gd name="connsiteX16761" fmla="*/ 2063533 w 12192439"/>
              <a:gd name="connsiteY16761" fmla="*/ 2936984 h 6839191"/>
              <a:gd name="connsiteX16762" fmla="*/ 2031246 w 12192439"/>
              <a:gd name="connsiteY16762" fmla="*/ 2923688 h 6839191"/>
              <a:gd name="connsiteX16763" fmla="*/ 2038934 w 12192439"/>
              <a:gd name="connsiteY16763" fmla="*/ 2895057 h 6839191"/>
              <a:gd name="connsiteX16764" fmla="*/ 2077122 w 12192439"/>
              <a:gd name="connsiteY16764" fmla="*/ 2906356 h 6839191"/>
              <a:gd name="connsiteX16765" fmla="*/ 2079696 w 12192439"/>
              <a:gd name="connsiteY16765" fmla="*/ 2907036 h 6839191"/>
              <a:gd name="connsiteX16766" fmla="*/ 2103830 w 12192439"/>
              <a:gd name="connsiteY16766" fmla="*/ 2913223 h 6839191"/>
              <a:gd name="connsiteX16767" fmla="*/ 2104653 w 12192439"/>
              <a:gd name="connsiteY16767" fmla="*/ 2913443 h 6839191"/>
              <a:gd name="connsiteX16768" fmla="*/ 2121437 w 12192439"/>
              <a:gd name="connsiteY16768" fmla="*/ 2917545 h 6839191"/>
              <a:gd name="connsiteX16769" fmla="*/ 2102847 w 12192439"/>
              <a:gd name="connsiteY16769" fmla="*/ 2949687 h 6839191"/>
              <a:gd name="connsiteX16770" fmla="*/ 2065975 w 12192439"/>
              <a:gd name="connsiteY16770" fmla="*/ 2937862 h 6839191"/>
              <a:gd name="connsiteX16771" fmla="*/ 2079696 w 12192439"/>
              <a:gd name="connsiteY16771" fmla="*/ 2907036 h 6839191"/>
              <a:gd name="connsiteX16772" fmla="*/ 2101858 w 12192439"/>
              <a:gd name="connsiteY16772" fmla="*/ 2951706 h 6839191"/>
              <a:gd name="connsiteX16773" fmla="*/ 2089907 w 12192439"/>
              <a:gd name="connsiteY16773" fmla="*/ 2981851 h 6839191"/>
              <a:gd name="connsiteX16774" fmla="*/ 2058818 w 12192439"/>
              <a:gd name="connsiteY16774" fmla="*/ 2968205 h 6839191"/>
              <a:gd name="connsiteX16775" fmla="*/ 2065262 w 12192439"/>
              <a:gd name="connsiteY16775" fmla="*/ 2939968 h 6839191"/>
              <a:gd name="connsiteX16776" fmla="*/ 2101858 w 12192439"/>
              <a:gd name="connsiteY16776" fmla="*/ 2951706 h 6839191"/>
              <a:gd name="connsiteX16777" fmla="*/ 2104477 w 12192439"/>
              <a:gd name="connsiteY16777" fmla="*/ 2952452 h 6839191"/>
              <a:gd name="connsiteX16778" fmla="*/ 2133238 w 12192439"/>
              <a:gd name="connsiteY16778" fmla="*/ 2960328 h 6839191"/>
              <a:gd name="connsiteX16779" fmla="*/ 2144535 w 12192439"/>
              <a:gd name="connsiteY16779" fmla="*/ 2963290 h 6839191"/>
              <a:gd name="connsiteX16780" fmla="*/ 2127863 w 12192439"/>
              <a:gd name="connsiteY16780" fmla="*/ 2994949 h 6839191"/>
              <a:gd name="connsiteX16781" fmla="*/ 2092419 w 12192439"/>
              <a:gd name="connsiteY16781" fmla="*/ 2982817 h 6839191"/>
              <a:gd name="connsiteX16782" fmla="*/ 2104477 w 12192439"/>
              <a:gd name="connsiteY16782" fmla="*/ 2952452 h 6839191"/>
              <a:gd name="connsiteX16783" fmla="*/ 2126919 w 12192439"/>
              <a:gd name="connsiteY16783" fmla="*/ 2997078 h 6839191"/>
              <a:gd name="connsiteX16784" fmla="*/ 2116540 w 12192439"/>
              <a:gd name="connsiteY16784" fmla="*/ 3026521 h 6839191"/>
              <a:gd name="connsiteX16785" fmla="*/ 2086552 w 12192439"/>
              <a:gd name="connsiteY16785" fmla="*/ 3012501 h 6839191"/>
              <a:gd name="connsiteX16786" fmla="*/ 2091769 w 12192439"/>
              <a:gd name="connsiteY16786" fmla="*/ 2985033 h 6839191"/>
              <a:gd name="connsiteX16787" fmla="*/ 2126919 w 12192439"/>
              <a:gd name="connsiteY16787" fmla="*/ 2997078 h 6839191"/>
              <a:gd name="connsiteX16788" fmla="*/ 2129596 w 12192439"/>
              <a:gd name="connsiteY16788" fmla="*/ 2997911 h 6839191"/>
              <a:gd name="connsiteX16789" fmla="*/ 2161819 w 12192439"/>
              <a:gd name="connsiteY16789" fmla="*/ 3007236 h 6839191"/>
              <a:gd name="connsiteX16790" fmla="*/ 2168118 w 12192439"/>
              <a:gd name="connsiteY16790" fmla="*/ 3008969 h 6839191"/>
              <a:gd name="connsiteX16791" fmla="*/ 2153214 w 12192439"/>
              <a:gd name="connsiteY16791" fmla="*/ 3040146 h 6839191"/>
              <a:gd name="connsiteX16792" fmla="*/ 2119133 w 12192439"/>
              <a:gd name="connsiteY16792" fmla="*/ 3027596 h 6839191"/>
              <a:gd name="connsiteX16793" fmla="*/ 2129596 w 12192439"/>
              <a:gd name="connsiteY16793" fmla="*/ 2997911 h 6839191"/>
              <a:gd name="connsiteX16794" fmla="*/ 2152372 w 12192439"/>
              <a:gd name="connsiteY16794" fmla="*/ 3042274 h 6839191"/>
              <a:gd name="connsiteX16795" fmla="*/ 2143379 w 12192439"/>
              <a:gd name="connsiteY16795" fmla="*/ 3071081 h 6839191"/>
              <a:gd name="connsiteX16796" fmla="*/ 2114372 w 12192439"/>
              <a:gd name="connsiteY16796" fmla="*/ 3056951 h 6839191"/>
              <a:gd name="connsiteX16797" fmla="*/ 2118562 w 12192439"/>
              <a:gd name="connsiteY16797" fmla="*/ 3029856 h 6839191"/>
              <a:gd name="connsiteX16798" fmla="*/ 2152372 w 12192439"/>
              <a:gd name="connsiteY16798" fmla="*/ 3042274 h 6839191"/>
              <a:gd name="connsiteX16799" fmla="*/ 2155110 w 12192439"/>
              <a:gd name="connsiteY16799" fmla="*/ 3043195 h 6839191"/>
              <a:gd name="connsiteX16800" fmla="*/ 2190407 w 12192439"/>
              <a:gd name="connsiteY16800" fmla="*/ 3054143 h 6839191"/>
              <a:gd name="connsiteX16801" fmla="*/ 2192140 w 12192439"/>
              <a:gd name="connsiteY16801" fmla="*/ 3054648 h 6839191"/>
              <a:gd name="connsiteX16802" fmla="*/ 2178921 w 12192439"/>
              <a:gd name="connsiteY16802" fmla="*/ 3085144 h 6839191"/>
              <a:gd name="connsiteX16803" fmla="*/ 2146064 w 12192439"/>
              <a:gd name="connsiteY16803" fmla="*/ 3072244 h 6839191"/>
              <a:gd name="connsiteX16804" fmla="*/ 2155110 w 12192439"/>
              <a:gd name="connsiteY16804" fmla="*/ 3043195 h 6839191"/>
              <a:gd name="connsiteX16805" fmla="*/ 2178070 w 12192439"/>
              <a:gd name="connsiteY16805" fmla="*/ 3087558 h 6839191"/>
              <a:gd name="connsiteX16806" fmla="*/ 2170349 w 12192439"/>
              <a:gd name="connsiteY16806" fmla="*/ 3115794 h 6839191"/>
              <a:gd name="connsiteX16807" fmla="*/ 2142290 w 12192439"/>
              <a:gd name="connsiteY16807" fmla="*/ 3101314 h 6839191"/>
              <a:gd name="connsiteX16808" fmla="*/ 2145511 w 12192439"/>
              <a:gd name="connsiteY16808" fmla="*/ 3074810 h 6839191"/>
              <a:gd name="connsiteX16809" fmla="*/ 2178070 w 12192439"/>
              <a:gd name="connsiteY16809" fmla="*/ 3087558 h 6839191"/>
              <a:gd name="connsiteX16810" fmla="*/ 2180870 w 12192439"/>
              <a:gd name="connsiteY16810" fmla="*/ 3088567 h 6839191"/>
              <a:gd name="connsiteX16811" fmla="*/ 2216215 w 12192439"/>
              <a:gd name="connsiteY16811" fmla="*/ 3100195 h 6839191"/>
              <a:gd name="connsiteX16812" fmla="*/ 2204609 w 12192439"/>
              <a:gd name="connsiteY16812" fmla="*/ 3130209 h 6839191"/>
              <a:gd name="connsiteX16813" fmla="*/ 2173129 w 12192439"/>
              <a:gd name="connsiteY16813" fmla="*/ 3117067 h 6839191"/>
              <a:gd name="connsiteX16814" fmla="*/ 2180870 w 12192439"/>
              <a:gd name="connsiteY16814" fmla="*/ 3088567 h 6839191"/>
              <a:gd name="connsiteX16815" fmla="*/ 2203797 w 12192439"/>
              <a:gd name="connsiteY16815" fmla="*/ 3132688 h 6839191"/>
              <a:gd name="connsiteX16816" fmla="*/ 2197325 w 12192439"/>
              <a:gd name="connsiteY16816" fmla="*/ 3160661 h 6839191"/>
              <a:gd name="connsiteX16817" fmla="*/ 2170306 w 12192439"/>
              <a:gd name="connsiteY16817" fmla="*/ 3146137 h 6839191"/>
              <a:gd name="connsiteX16818" fmla="*/ 2172655 w 12192439"/>
              <a:gd name="connsiteY16818" fmla="*/ 3119700 h 6839191"/>
              <a:gd name="connsiteX16819" fmla="*/ 2203797 w 12192439"/>
              <a:gd name="connsiteY16819" fmla="*/ 3132688 h 6839191"/>
              <a:gd name="connsiteX16820" fmla="*/ 2206671 w 12192439"/>
              <a:gd name="connsiteY16820" fmla="*/ 3133785 h 6839191"/>
              <a:gd name="connsiteX16821" fmla="*/ 2241007 w 12192439"/>
              <a:gd name="connsiteY16821" fmla="*/ 3145830 h 6839191"/>
              <a:gd name="connsiteX16822" fmla="*/ 2230717 w 12192439"/>
              <a:gd name="connsiteY16822" fmla="*/ 3175427 h 6839191"/>
              <a:gd name="connsiteX16823" fmla="*/ 2200221 w 12192439"/>
              <a:gd name="connsiteY16823" fmla="*/ 3162065 h 6839191"/>
              <a:gd name="connsiteX16824" fmla="*/ 2206671 w 12192439"/>
              <a:gd name="connsiteY16824" fmla="*/ 3133785 h 6839191"/>
              <a:gd name="connsiteX16825" fmla="*/ 2232977 w 12192439"/>
              <a:gd name="connsiteY16825" fmla="*/ 3179244 h 6839191"/>
              <a:gd name="connsiteX16826" fmla="*/ 2266106 w 12192439"/>
              <a:gd name="connsiteY16826" fmla="*/ 3191443 h 6839191"/>
              <a:gd name="connsiteX16827" fmla="*/ 2257111 w 12192439"/>
              <a:gd name="connsiteY16827" fmla="*/ 3220579 h 6839191"/>
              <a:gd name="connsiteX16828" fmla="*/ 2227624 w 12192439"/>
              <a:gd name="connsiteY16828" fmla="*/ 3206911 h 6839191"/>
              <a:gd name="connsiteX16829" fmla="*/ 2232977 w 12192439"/>
              <a:gd name="connsiteY16829" fmla="*/ 3179244 h 6839191"/>
              <a:gd name="connsiteX16830" fmla="*/ 2259502 w 12192439"/>
              <a:gd name="connsiteY16830" fmla="*/ 3224594 h 6839191"/>
              <a:gd name="connsiteX16831" fmla="*/ 2291469 w 12192439"/>
              <a:gd name="connsiteY16831" fmla="*/ 3237056 h 6839191"/>
              <a:gd name="connsiteX16832" fmla="*/ 2283636 w 12192439"/>
              <a:gd name="connsiteY16832" fmla="*/ 3265797 h 6839191"/>
              <a:gd name="connsiteX16833" fmla="*/ 2255136 w 12192439"/>
              <a:gd name="connsiteY16833" fmla="*/ 3252041 h 6839191"/>
              <a:gd name="connsiteX16834" fmla="*/ 2259502 w 12192439"/>
              <a:gd name="connsiteY16834" fmla="*/ 3224594 h 6839191"/>
              <a:gd name="connsiteX16835" fmla="*/ 2286247 w 12192439"/>
              <a:gd name="connsiteY16835" fmla="*/ 3270097 h 6839191"/>
              <a:gd name="connsiteX16836" fmla="*/ 2317138 w 12192439"/>
              <a:gd name="connsiteY16836" fmla="*/ 3282669 h 6839191"/>
              <a:gd name="connsiteX16837" fmla="*/ 2310447 w 12192439"/>
              <a:gd name="connsiteY16837" fmla="*/ 3310818 h 6839191"/>
              <a:gd name="connsiteX16838" fmla="*/ 2282824 w 12192439"/>
              <a:gd name="connsiteY16838" fmla="*/ 3296732 h 6839191"/>
              <a:gd name="connsiteX16839" fmla="*/ 2286247 w 12192439"/>
              <a:gd name="connsiteY16839" fmla="*/ 3270097 h 6839191"/>
              <a:gd name="connsiteX16840" fmla="*/ 2313167 w 12192439"/>
              <a:gd name="connsiteY16840" fmla="*/ 3315447 h 6839191"/>
              <a:gd name="connsiteX16841" fmla="*/ 2343049 w 12192439"/>
              <a:gd name="connsiteY16841" fmla="*/ 3328282 h 6839191"/>
              <a:gd name="connsiteX16842" fmla="*/ 2337367 w 12192439"/>
              <a:gd name="connsiteY16842" fmla="*/ 3356102 h 6839191"/>
              <a:gd name="connsiteX16843" fmla="*/ 2310578 w 12192439"/>
              <a:gd name="connsiteY16843" fmla="*/ 3341929 h 6839191"/>
              <a:gd name="connsiteX16844" fmla="*/ 2313167 w 12192439"/>
              <a:gd name="connsiteY16844" fmla="*/ 3315447 h 6839191"/>
              <a:gd name="connsiteX16845" fmla="*/ 2340285 w 12192439"/>
              <a:gd name="connsiteY16845" fmla="*/ 3360907 h 6839191"/>
              <a:gd name="connsiteX16846" fmla="*/ 2369333 w 12192439"/>
              <a:gd name="connsiteY16846" fmla="*/ 3373961 h 6839191"/>
              <a:gd name="connsiteX16847" fmla="*/ 2364528 w 12192439"/>
              <a:gd name="connsiteY16847" fmla="*/ 3401430 h 6839191"/>
              <a:gd name="connsiteX16848" fmla="*/ 2338486 w 12192439"/>
              <a:gd name="connsiteY16848" fmla="*/ 3387147 h 6839191"/>
              <a:gd name="connsiteX16849" fmla="*/ 2340285 w 12192439"/>
              <a:gd name="connsiteY16849" fmla="*/ 3360907 h 6839191"/>
              <a:gd name="connsiteX16850" fmla="*/ 2367622 w 12192439"/>
              <a:gd name="connsiteY16850" fmla="*/ 3406542 h 6839191"/>
              <a:gd name="connsiteX16851" fmla="*/ 2395551 w 12192439"/>
              <a:gd name="connsiteY16851" fmla="*/ 3419552 h 6839191"/>
              <a:gd name="connsiteX16852" fmla="*/ 2391690 w 12192439"/>
              <a:gd name="connsiteY16852" fmla="*/ 3446560 h 6839191"/>
              <a:gd name="connsiteX16853" fmla="*/ 2366525 w 12192439"/>
              <a:gd name="connsiteY16853" fmla="*/ 3432145 h 6839191"/>
              <a:gd name="connsiteX16854" fmla="*/ 2367622 w 12192439"/>
              <a:gd name="connsiteY16854" fmla="*/ 3406542 h 6839191"/>
              <a:gd name="connsiteX16855" fmla="*/ 2394937 w 12192439"/>
              <a:gd name="connsiteY16855" fmla="*/ 3452001 h 6839191"/>
              <a:gd name="connsiteX16856" fmla="*/ 2422077 w 12192439"/>
              <a:gd name="connsiteY16856" fmla="*/ 3465209 h 6839191"/>
              <a:gd name="connsiteX16857" fmla="*/ 2419049 w 12192439"/>
              <a:gd name="connsiteY16857" fmla="*/ 3491932 h 6839191"/>
              <a:gd name="connsiteX16858" fmla="*/ 2394652 w 12192439"/>
              <a:gd name="connsiteY16858" fmla="*/ 3477473 h 6839191"/>
              <a:gd name="connsiteX16859" fmla="*/ 2394937 w 12192439"/>
              <a:gd name="connsiteY16859" fmla="*/ 3452001 h 6839191"/>
              <a:gd name="connsiteX16860" fmla="*/ 2422560 w 12192439"/>
              <a:gd name="connsiteY16860" fmla="*/ 3497680 h 6839191"/>
              <a:gd name="connsiteX16861" fmla="*/ 2448931 w 12192439"/>
              <a:gd name="connsiteY16861" fmla="*/ 3510976 h 6839191"/>
              <a:gd name="connsiteX16862" fmla="*/ 2446584 w 12192439"/>
              <a:gd name="connsiteY16862" fmla="*/ 3537347 h 6839191"/>
              <a:gd name="connsiteX16863" fmla="*/ 2422954 w 12192439"/>
              <a:gd name="connsiteY16863" fmla="*/ 3522889 h 6839191"/>
              <a:gd name="connsiteX16864" fmla="*/ 2422560 w 12192439"/>
              <a:gd name="connsiteY16864" fmla="*/ 3497680 h 6839191"/>
              <a:gd name="connsiteX16865" fmla="*/ 2447483 w 12192439"/>
              <a:gd name="connsiteY16865" fmla="*/ 3569840 h 6839191"/>
              <a:gd name="connsiteX16866" fmla="*/ 2448536 w 12192439"/>
              <a:gd name="connsiteY16866" fmla="*/ 3579033 h 6839191"/>
              <a:gd name="connsiteX16867" fmla="*/ 2450533 w 12192439"/>
              <a:gd name="connsiteY16867" fmla="*/ 3591034 h 6839191"/>
              <a:gd name="connsiteX16868" fmla="*/ 2433551 w 12192439"/>
              <a:gd name="connsiteY16868" fmla="*/ 3575523 h 6839191"/>
              <a:gd name="connsiteX16869" fmla="*/ 2427759 w 12192439"/>
              <a:gd name="connsiteY16869" fmla="*/ 3555470 h 6839191"/>
              <a:gd name="connsiteX16870" fmla="*/ 2447483 w 12192439"/>
              <a:gd name="connsiteY16870" fmla="*/ 3569840 h 6839191"/>
              <a:gd name="connsiteX16871" fmla="*/ 2452420 w 12192439"/>
              <a:gd name="connsiteY16871" fmla="*/ 3578485 h 6839191"/>
              <a:gd name="connsiteX16872" fmla="*/ 2451783 w 12192439"/>
              <a:gd name="connsiteY16872" fmla="*/ 3572758 h 6839191"/>
              <a:gd name="connsiteX16873" fmla="*/ 2474272 w 12192439"/>
              <a:gd name="connsiteY16873" fmla="*/ 3586800 h 6839191"/>
              <a:gd name="connsiteX16874" fmla="*/ 2475325 w 12192439"/>
              <a:gd name="connsiteY16874" fmla="*/ 3610341 h 6839191"/>
              <a:gd name="connsiteX16875" fmla="*/ 2455469 w 12192439"/>
              <a:gd name="connsiteY16875" fmla="*/ 3595137 h 6839191"/>
              <a:gd name="connsiteX16876" fmla="*/ 2452420 w 12192439"/>
              <a:gd name="connsiteY16876" fmla="*/ 3578485 h 6839191"/>
              <a:gd name="connsiteX16877" fmla="*/ 2475895 w 12192439"/>
              <a:gd name="connsiteY16877" fmla="*/ 3615212 h 6839191"/>
              <a:gd name="connsiteX16878" fmla="*/ 2476598 w 12192439"/>
              <a:gd name="connsiteY16878" fmla="*/ 3621048 h 6839191"/>
              <a:gd name="connsiteX16879" fmla="*/ 2479340 w 12192439"/>
              <a:gd name="connsiteY16879" fmla="*/ 3636252 h 6839191"/>
              <a:gd name="connsiteX16880" fmla="*/ 2462907 w 12192439"/>
              <a:gd name="connsiteY16880" fmla="*/ 3620982 h 6839191"/>
              <a:gd name="connsiteX16881" fmla="*/ 2456808 w 12192439"/>
              <a:gd name="connsiteY16881" fmla="*/ 3600907 h 6839191"/>
              <a:gd name="connsiteX16882" fmla="*/ 2475895 w 12192439"/>
              <a:gd name="connsiteY16882" fmla="*/ 3615212 h 6839191"/>
              <a:gd name="connsiteX16883" fmla="*/ 2480591 w 12192439"/>
              <a:gd name="connsiteY16883" fmla="*/ 3620499 h 6839191"/>
              <a:gd name="connsiteX16884" fmla="*/ 2480327 w 12192439"/>
              <a:gd name="connsiteY16884" fmla="*/ 3618305 h 6839191"/>
              <a:gd name="connsiteX16885" fmla="*/ 2502070 w 12192439"/>
              <a:gd name="connsiteY16885" fmla="*/ 3632347 h 6839191"/>
              <a:gd name="connsiteX16886" fmla="*/ 2503737 w 12192439"/>
              <a:gd name="connsiteY16886" fmla="*/ 3655713 h 6839191"/>
              <a:gd name="connsiteX16887" fmla="*/ 2484386 w 12192439"/>
              <a:gd name="connsiteY16887" fmla="*/ 3640552 h 6839191"/>
              <a:gd name="connsiteX16888" fmla="*/ 2480591 w 12192439"/>
              <a:gd name="connsiteY16888" fmla="*/ 3620499 h 6839191"/>
              <a:gd name="connsiteX16889" fmla="*/ 2506304 w 12192439"/>
              <a:gd name="connsiteY16889" fmla="*/ 3634914 h 6839191"/>
              <a:gd name="connsiteX16890" fmla="*/ 2530306 w 12192439"/>
              <a:gd name="connsiteY16890" fmla="*/ 3648341 h 6839191"/>
              <a:gd name="connsiteX16891" fmla="*/ 2529933 w 12192439"/>
              <a:gd name="connsiteY16891" fmla="*/ 3673572 h 6839191"/>
              <a:gd name="connsiteX16892" fmla="*/ 2508301 w 12192439"/>
              <a:gd name="connsiteY16892" fmla="*/ 3659048 h 6839191"/>
              <a:gd name="connsiteX16893" fmla="*/ 2506304 w 12192439"/>
              <a:gd name="connsiteY16893" fmla="*/ 3634914 h 6839191"/>
              <a:gd name="connsiteX16894" fmla="*/ 2530153 w 12192439"/>
              <a:gd name="connsiteY16894" fmla="*/ 3678136 h 6839191"/>
              <a:gd name="connsiteX16895" fmla="*/ 2532193 w 12192439"/>
              <a:gd name="connsiteY16895" fmla="*/ 3701128 h 6839191"/>
              <a:gd name="connsiteX16896" fmla="*/ 2513478 w 12192439"/>
              <a:gd name="connsiteY16896" fmla="*/ 3686122 h 6839191"/>
              <a:gd name="connsiteX16897" fmla="*/ 2509025 w 12192439"/>
              <a:gd name="connsiteY16897" fmla="*/ 3664138 h 6839191"/>
              <a:gd name="connsiteX16898" fmla="*/ 2530153 w 12192439"/>
              <a:gd name="connsiteY16898" fmla="*/ 3678136 h 6839191"/>
              <a:gd name="connsiteX16899" fmla="*/ 2536888 w 12192439"/>
              <a:gd name="connsiteY16899" fmla="*/ 3704485 h 6839191"/>
              <a:gd name="connsiteX16900" fmla="*/ 2534519 w 12192439"/>
              <a:gd name="connsiteY16900" fmla="*/ 3680834 h 6839191"/>
              <a:gd name="connsiteX16901" fmla="*/ 2557687 w 12192439"/>
              <a:gd name="connsiteY16901" fmla="*/ 3694196 h 6839191"/>
              <a:gd name="connsiteX16902" fmla="*/ 2557951 w 12192439"/>
              <a:gd name="connsiteY16902" fmla="*/ 3719141 h 6839191"/>
              <a:gd name="connsiteX16903" fmla="*/ 2536910 w 12192439"/>
              <a:gd name="connsiteY16903" fmla="*/ 3704639 h 6839191"/>
              <a:gd name="connsiteX16904" fmla="*/ 2536888 w 12192439"/>
              <a:gd name="connsiteY16904" fmla="*/ 3704485 h 6839191"/>
              <a:gd name="connsiteX16905" fmla="*/ 2558258 w 12192439"/>
              <a:gd name="connsiteY16905" fmla="*/ 3723902 h 6839191"/>
              <a:gd name="connsiteX16906" fmla="*/ 2560693 w 12192439"/>
              <a:gd name="connsiteY16906" fmla="*/ 3746544 h 6839191"/>
              <a:gd name="connsiteX16907" fmla="*/ 2542593 w 12192439"/>
              <a:gd name="connsiteY16907" fmla="*/ 3731713 h 6839191"/>
              <a:gd name="connsiteX16908" fmla="*/ 2537832 w 12192439"/>
              <a:gd name="connsiteY16908" fmla="*/ 3710058 h 6839191"/>
              <a:gd name="connsiteX16909" fmla="*/ 2558258 w 12192439"/>
              <a:gd name="connsiteY16909" fmla="*/ 3723902 h 6839191"/>
              <a:gd name="connsiteX16910" fmla="*/ 2565037 w 12192439"/>
              <a:gd name="connsiteY16910" fmla="*/ 3746500 h 6839191"/>
              <a:gd name="connsiteX16911" fmla="*/ 2562821 w 12192439"/>
              <a:gd name="connsiteY16911" fmla="*/ 3726820 h 6839191"/>
              <a:gd name="connsiteX16912" fmla="*/ 2585354 w 12192439"/>
              <a:gd name="connsiteY16912" fmla="*/ 3740160 h 6839191"/>
              <a:gd name="connsiteX16913" fmla="*/ 2586099 w 12192439"/>
              <a:gd name="connsiteY16913" fmla="*/ 3764776 h 6839191"/>
              <a:gd name="connsiteX16914" fmla="*/ 2565717 w 12192439"/>
              <a:gd name="connsiteY16914" fmla="*/ 3750362 h 6839191"/>
              <a:gd name="connsiteX16915" fmla="*/ 2565037 w 12192439"/>
              <a:gd name="connsiteY16915" fmla="*/ 3746500 h 6839191"/>
              <a:gd name="connsiteX16916" fmla="*/ 2586516 w 12192439"/>
              <a:gd name="connsiteY16916" fmla="*/ 3769779 h 6839191"/>
              <a:gd name="connsiteX16917" fmla="*/ 2588842 w 12192439"/>
              <a:gd name="connsiteY16917" fmla="*/ 3789173 h 6839191"/>
              <a:gd name="connsiteX16918" fmla="*/ 2589325 w 12192439"/>
              <a:gd name="connsiteY16918" fmla="*/ 3792070 h 6839191"/>
              <a:gd name="connsiteX16919" fmla="*/ 2571817 w 12192439"/>
              <a:gd name="connsiteY16919" fmla="*/ 3777414 h 6839191"/>
              <a:gd name="connsiteX16920" fmla="*/ 2566705 w 12192439"/>
              <a:gd name="connsiteY16920" fmla="*/ 3756000 h 6839191"/>
              <a:gd name="connsiteX16921" fmla="*/ 2586516 w 12192439"/>
              <a:gd name="connsiteY16921" fmla="*/ 3769779 h 6839191"/>
              <a:gd name="connsiteX16922" fmla="*/ 2593208 w 12192439"/>
              <a:gd name="connsiteY16922" fmla="*/ 3788493 h 6839191"/>
              <a:gd name="connsiteX16923" fmla="*/ 2591255 w 12192439"/>
              <a:gd name="connsiteY16923" fmla="*/ 3772872 h 6839191"/>
              <a:gd name="connsiteX16924" fmla="*/ 2613020 w 12192439"/>
              <a:gd name="connsiteY16924" fmla="*/ 3786102 h 6839191"/>
              <a:gd name="connsiteX16925" fmla="*/ 2614292 w 12192439"/>
              <a:gd name="connsiteY16925" fmla="*/ 3810411 h 6839191"/>
              <a:gd name="connsiteX16926" fmla="*/ 2594525 w 12192439"/>
              <a:gd name="connsiteY16926" fmla="*/ 3796106 h 6839191"/>
              <a:gd name="connsiteX16927" fmla="*/ 2593208 w 12192439"/>
              <a:gd name="connsiteY16927" fmla="*/ 3788493 h 6839191"/>
              <a:gd name="connsiteX16928" fmla="*/ 2614841 w 12192439"/>
              <a:gd name="connsiteY16928" fmla="*/ 3815677 h 6839191"/>
              <a:gd name="connsiteX16929" fmla="*/ 2616903 w 12192439"/>
              <a:gd name="connsiteY16929" fmla="*/ 3831210 h 6839191"/>
              <a:gd name="connsiteX16930" fmla="*/ 2618044 w 12192439"/>
              <a:gd name="connsiteY16930" fmla="*/ 3837639 h 6839191"/>
              <a:gd name="connsiteX16931" fmla="*/ 2601041 w 12192439"/>
              <a:gd name="connsiteY16931" fmla="*/ 3823136 h 6839191"/>
              <a:gd name="connsiteX16932" fmla="*/ 2595731 w 12192439"/>
              <a:gd name="connsiteY16932" fmla="*/ 3802096 h 6839191"/>
              <a:gd name="connsiteX16933" fmla="*/ 2614841 w 12192439"/>
              <a:gd name="connsiteY16933" fmla="*/ 3815677 h 6839191"/>
              <a:gd name="connsiteX16934" fmla="*/ 2621357 w 12192439"/>
              <a:gd name="connsiteY16934" fmla="*/ 3830508 h 6839191"/>
              <a:gd name="connsiteX16935" fmla="*/ 2619755 w 12192439"/>
              <a:gd name="connsiteY16935" fmla="*/ 3818946 h 6839191"/>
              <a:gd name="connsiteX16936" fmla="*/ 2640862 w 12192439"/>
              <a:gd name="connsiteY16936" fmla="*/ 3832088 h 6839191"/>
              <a:gd name="connsiteX16937" fmla="*/ 2642617 w 12192439"/>
              <a:gd name="connsiteY16937" fmla="*/ 3856134 h 6839191"/>
              <a:gd name="connsiteX16938" fmla="*/ 2623463 w 12192439"/>
              <a:gd name="connsiteY16938" fmla="*/ 3841939 h 6839191"/>
              <a:gd name="connsiteX16939" fmla="*/ 2621357 w 12192439"/>
              <a:gd name="connsiteY16939" fmla="*/ 3830508 h 6839191"/>
              <a:gd name="connsiteX16940" fmla="*/ 2643297 w 12192439"/>
              <a:gd name="connsiteY16940" fmla="*/ 3861707 h 6839191"/>
              <a:gd name="connsiteX16941" fmla="*/ 2644964 w 12192439"/>
              <a:gd name="connsiteY16941" fmla="*/ 3873247 h 6839191"/>
              <a:gd name="connsiteX16942" fmla="*/ 2646763 w 12192439"/>
              <a:gd name="connsiteY16942" fmla="*/ 3883296 h 6839191"/>
              <a:gd name="connsiteX16943" fmla="*/ 2630396 w 12192439"/>
              <a:gd name="connsiteY16943" fmla="*/ 3869057 h 6839191"/>
              <a:gd name="connsiteX16944" fmla="*/ 2624823 w 12192439"/>
              <a:gd name="connsiteY16944" fmla="*/ 3848301 h 6839191"/>
              <a:gd name="connsiteX16945" fmla="*/ 2643297 w 12192439"/>
              <a:gd name="connsiteY16945" fmla="*/ 3861707 h 6839191"/>
              <a:gd name="connsiteX16946" fmla="*/ 2649506 w 12192439"/>
              <a:gd name="connsiteY16946" fmla="*/ 3872501 h 6839191"/>
              <a:gd name="connsiteX16947" fmla="*/ 2648409 w 12192439"/>
              <a:gd name="connsiteY16947" fmla="*/ 3865151 h 6839191"/>
              <a:gd name="connsiteX16948" fmla="*/ 2668835 w 12192439"/>
              <a:gd name="connsiteY16948" fmla="*/ 3878206 h 6839191"/>
              <a:gd name="connsiteX16949" fmla="*/ 2671073 w 12192439"/>
              <a:gd name="connsiteY16949" fmla="*/ 3901988 h 6839191"/>
              <a:gd name="connsiteX16950" fmla="*/ 2652468 w 12192439"/>
              <a:gd name="connsiteY16950" fmla="*/ 3887925 h 6839191"/>
              <a:gd name="connsiteX16951" fmla="*/ 2649506 w 12192439"/>
              <a:gd name="connsiteY16951" fmla="*/ 3872501 h 6839191"/>
              <a:gd name="connsiteX16952" fmla="*/ 2671863 w 12192439"/>
              <a:gd name="connsiteY16952" fmla="*/ 3907759 h 6839191"/>
              <a:gd name="connsiteX16953" fmla="*/ 2673025 w 12192439"/>
              <a:gd name="connsiteY16953" fmla="*/ 3915284 h 6839191"/>
              <a:gd name="connsiteX16954" fmla="*/ 2675658 w 12192439"/>
              <a:gd name="connsiteY16954" fmla="*/ 3929018 h 6839191"/>
              <a:gd name="connsiteX16955" fmla="*/ 2659730 w 12192439"/>
              <a:gd name="connsiteY16955" fmla="*/ 3914911 h 6839191"/>
              <a:gd name="connsiteX16956" fmla="*/ 2653982 w 12192439"/>
              <a:gd name="connsiteY16956" fmla="*/ 3894529 h 6839191"/>
              <a:gd name="connsiteX16957" fmla="*/ 2671863 w 12192439"/>
              <a:gd name="connsiteY16957" fmla="*/ 3907759 h 6839191"/>
              <a:gd name="connsiteX16958" fmla="*/ 2677655 w 12192439"/>
              <a:gd name="connsiteY16958" fmla="*/ 3914494 h 6839191"/>
              <a:gd name="connsiteX16959" fmla="*/ 2677194 w 12192439"/>
              <a:gd name="connsiteY16959" fmla="*/ 3911445 h 6839191"/>
              <a:gd name="connsiteX16960" fmla="*/ 2697050 w 12192439"/>
              <a:gd name="connsiteY16960" fmla="*/ 3924411 h 6839191"/>
              <a:gd name="connsiteX16961" fmla="*/ 2699594 w 12192439"/>
              <a:gd name="connsiteY16961" fmla="*/ 3947821 h 6839191"/>
              <a:gd name="connsiteX16962" fmla="*/ 2681516 w 12192439"/>
              <a:gd name="connsiteY16962" fmla="*/ 3933867 h 6839191"/>
              <a:gd name="connsiteX16963" fmla="*/ 2677655 w 12192439"/>
              <a:gd name="connsiteY16963" fmla="*/ 3914494 h 6839191"/>
              <a:gd name="connsiteX16964" fmla="*/ 2706286 w 12192439"/>
              <a:gd name="connsiteY16964" fmla="*/ 3982003 h 6839191"/>
              <a:gd name="connsiteX16965" fmla="*/ 2711157 w 12192439"/>
              <a:gd name="connsiteY16965" fmla="*/ 3999533 h 6839191"/>
              <a:gd name="connsiteX16966" fmla="*/ 2699046 w 12192439"/>
              <a:gd name="connsiteY16966" fmla="*/ 3986698 h 6839191"/>
              <a:gd name="connsiteX16967" fmla="*/ 2692267 w 12192439"/>
              <a:gd name="connsiteY16967" fmla="*/ 3969805 h 6839191"/>
              <a:gd name="connsiteX16968" fmla="*/ 2706286 w 12192439"/>
              <a:gd name="connsiteY16968" fmla="*/ 3982003 h 6839191"/>
              <a:gd name="connsiteX16969" fmla="*/ 2712517 w 12192439"/>
              <a:gd name="connsiteY16969" fmla="*/ 3987137 h 6839191"/>
              <a:gd name="connsiteX16970" fmla="*/ 2729279 w 12192439"/>
              <a:gd name="connsiteY16970" fmla="*/ 4000038 h 6839191"/>
              <a:gd name="connsiteX16971" fmla="*/ 2733514 w 12192439"/>
              <a:gd name="connsiteY16971" fmla="*/ 4020530 h 6839191"/>
              <a:gd name="connsiteX16972" fmla="*/ 2718419 w 12192439"/>
              <a:gd name="connsiteY16972" fmla="*/ 4006685 h 6839191"/>
              <a:gd name="connsiteX16973" fmla="*/ 2712517 w 12192439"/>
              <a:gd name="connsiteY16973" fmla="*/ 3987137 h 6839191"/>
              <a:gd name="connsiteX16974" fmla="*/ 2735401 w 12192439"/>
              <a:gd name="connsiteY16974" fmla="*/ 4028121 h 6839191"/>
              <a:gd name="connsiteX16975" fmla="*/ 2740403 w 12192439"/>
              <a:gd name="connsiteY16975" fmla="*/ 4045300 h 6839191"/>
              <a:gd name="connsiteX16976" fmla="*/ 2728182 w 12192439"/>
              <a:gd name="connsiteY16976" fmla="*/ 4032136 h 6839191"/>
              <a:gd name="connsiteX16977" fmla="*/ 2721710 w 12192439"/>
              <a:gd name="connsiteY16977" fmla="*/ 4015988 h 6839191"/>
              <a:gd name="connsiteX16978" fmla="*/ 2735401 w 12192439"/>
              <a:gd name="connsiteY16978" fmla="*/ 4028121 h 6839191"/>
              <a:gd name="connsiteX16979" fmla="*/ 2741961 w 12192439"/>
              <a:gd name="connsiteY16979" fmla="*/ 4033606 h 6839191"/>
              <a:gd name="connsiteX16980" fmla="*/ 2758152 w 12192439"/>
              <a:gd name="connsiteY16980" fmla="*/ 4046309 h 6839191"/>
              <a:gd name="connsiteX16981" fmla="*/ 2762562 w 12192439"/>
              <a:gd name="connsiteY16981" fmla="*/ 4066428 h 6839191"/>
              <a:gd name="connsiteX16982" fmla="*/ 2748038 w 12192439"/>
              <a:gd name="connsiteY16982" fmla="*/ 4052957 h 6839191"/>
              <a:gd name="connsiteX16983" fmla="*/ 2741961 w 12192439"/>
              <a:gd name="connsiteY16983" fmla="*/ 4033606 h 6839191"/>
              <a:gd name="connsiteX16984" fmla="*/ 2764602 w 12192439"/>
              <a:gd name="connsiteY16984" fmla="*/ 4074348 h 6839191"/>
              <a:gd name="connsiteX16985" fmla="*/ 2769539 w 12192439"/>
              <a:gd name="connsiteY16985" fmla="*/ 4090869 h 6839191"/>
              <a:gd name="connsiteX16986" fmla="*/ 2757933 w 12192439"/>
              <a:gd name="connsiteY16986" fmla="*/ 4078210 h 6839191"/>
              <a:gd name="connsiteX16987" fmla="*/ 2751592 w 12192439"/>
              <a:gd name="connsiteY16987" fmla="*/ 4062698 h 6839191"/>
              <a:gd name="connsiteX16988" fmla="*/ 2764602 w 12192439"/>
              <a:gd name="connsiteY16988" fmla="*/ 4074348 h 6839191"/>
              <a:gd name="connsiteX16989" fmla="*/ 2793980 w 12192439"/>
              <a:gd name="connsiteY16989" fmla="*/ 4120817 h 6839191"/>
              <a:gd name="connsiteX16990" fmla="*/ 2799158 w 12192439"/>
              <a:gd name="connsiteY16990" fmla="*/ 4137579 h 6839191"/>
              <a:gd name="connsiteX16991" fmla="*/ 2788473 w 12192439"/>
              <a:gd name="connsiteY16991" fmla="*/ 4125951 h 6839191"/>
              <a:gd name="connsiteX16992" fmla="*/ 2781540 w 12192439"/>
              <a:gd name="connsiteY16992" fmla="*/ 4109584 h 6839191"/>
              <a:gd name="connsiteX16993" fmla="*/ 2793980 w 12192439"/>
              <a:gd name="connsiteY16993" fmla="*/ 4120817 h 6839191"/>
              <a:gd name="connsiteX16994" fmla="*/ 2823401 w 12192439"/>
              <a:gd name="connsiteY16994" fmla="*/ 4167286 h 6839191"/>
              <a:gd name="connsiteX16995" fmla="*/ 2828623 w 12192439"/>
              <a:gd name="connsiteY16995" fmla="*/ 4183499 h 6839191"/>
              <a:gd name="connsiteX16996" fmla="*/ 2818311 w 12192439"/>
              <a:gd name="connsiteY16996" fmla="*/ 4172200 h 6839191"/>
              <a:gd name="connsiteX16997" fmla="*/ 2811554 w 12192439"/>
              <a:gd name="connsiteY16997" fmla="*/ 4156425 h 6839191"/>
              <a:gd name="connsiteX16998" fmla="*/ 2823401 w 12192439"/>
              <a:gd name="connsiteY16998" fmla="*/ 4167286 h 6839191"/>
              <a:gd name="connsiteX16999" fmla="*/ 2841721 w 12192439"/>
              <a:gd name="connsiteY16999" fmla="*/ 4203465 h 6839191"/>
              <a:gd name="connsiteX17000" fmla="*/ 2933364 w 12192439"/>
              <a:gd name="connsiteY17000" fmla="*/ 4273497 h 6839191"/>
              <a:gd name="connsiteX17001" fmla="*/ 3486820 w 12192439"/>
              <a:gd name="connsiteY17001" fmla="*/ 4402065 h 6839191"/>
              <a:gd name="connsiteX17002" fmla="*/ 3878118 w 12192439"/>
              <a:gd name="connsiteY17002" fmla="*/ 4372139 h 6839191"/>
              <a:gd name="connsiteX17003" fmla="*/ 4005830 w 12192439"/>
              <a:gd name="connsiteY17003" fmla="*/ 4353906 h 6839191"/>
              <a:gd name="connsiteX17004" fmla="*/ 4991370 w 12192439"/>
              <a:gd name="connsiteY17004" fmla="*/ 4122353 h 6839191"/>
              <a:gd name="connsiteX17005" fmla="*/ 5036303 w 12192439"/>
              <a:gd name="connsiteY17005" fmla="*/ 4108706 h 6839191"/>
              <a:gd name="connsiteX17006" fmla="*/ 5045145 w 12192439"/>
              <a:gd name="connsiteY17006" fmla="*/ 4142033 h 6839191"/>
              <a:gd name="connsiteX17007" fmla="*/ 4998150 w 12192439"/>
              <a:gd name="connsiteY17007" fmla="*/ 4157149 h 6839191"/>
              <a:gd name="connsiteX17008" fmla="*/ 4023272 w 12192439"/>
              <a:gd name="connsiteY17008" fmla="*/ 4397369 h 6839191"/>
              <a:gd name="connsiteX17009" fmla="*/ 3896855 w 12192439"/>
              <a:gd name="connsiteY17009" fmla="*/ 4416084 h 6839191"/>
              <a:gd name="connsiteX17010" fmla="*/ 2964585 w 12192439"/>
              <a:gd name="connsiteY17010" fmla="*/ 4316170 h 6839191"/>
              <a:gd name="connsiteX17011" fmla="*/ 2848457 w 12192439"/>
              <a:gd name="connsiteY17011" fmla="*/ 4218779 h 6839191"/>
              <a:gd name="connsiteX17012" fmla="*/ 2841721 w 12192439"/>
              <a:gd name="connsiteY17012" fmla="*/ 4203465 h 6839191"/>
              <a:gd name="connsiteX17013" fmla="*/ 5037971 w 12192439"/>
              <a:gd name="connsiteY17013" fmla="*/ 4108201 h 6839191"/>
              <a:gd name="connsiteX17014" fmla="*/ 5071627 w 12192439"/>
              <a:gd name="connsiteY17014" fmla="*/ 4097934 h 6839191"/>
              <a:gd name="connsiteX17015" fmla="*/ 5081434 w 12192439"/>
              <a:gd name="connsiteY17015" fmla="*/ 4130251 h 6839191"/>
              <a:gd name="connsiteX17016" fmla="*/ 5046791 w 12192439"/>
              <a:gd name="connsiteY17016" fmla="*/ 4141484 h 6839191"/>
              <a:gd name="connsiteX17017" fmla="*/ 5037971 w 12192439"/>
              <a:gd name="connsiteY17017" fmla="*/ 4108201 h 6839191"/>
              <a:gd name="connsiteX17018" fmla="*/ 5073535 w 12192439"/>
              <a:gd name="connsiteY17018" fmla="*/ 4097363 h 6839191"/>
              <a:gd name="connsiteX17019" fmla="*/ 5107257 w 12192439"/>
              <a:gd name="connsiteY17019" fmla="*/ 4087029 h 6839191"/>
              <a:gd name="connsiteX17020" fmla="*/ 5117854 w 12192439"/>
              <a:gd name="connsiteY17020" fmla="*/ 4118338 h 6839191"/>
              <a:gd name="connsiteX17021" fmla="*/ 5083232 w 12192439"/>
              <a:gd name="connsiteY17021" fmla="*/ 4129659 h 6839191"/>
              <a:gd name="connsiteX17022" fmla="*/ 5073535 w 12192439"/>
              <a:gd name="connsiteY17022" fmla="*/ 4097363 h 6839191"/>
              <a:gd name="connsiteX17023" fmla="*/ 5120201 w 12192439"/>
              <a:gd name="connsiteY17023" fmla="*/ 4122835 h 6839191"/>
              <a:gd name="connsiteX17024" fmla="*/ 5123909 w 12192439"/>
              <a:gd name="connsiteY17024" fmla="*/ 4129154 h 6839191"/>
              <a:gd name="connsiteX17025" fmla="*/ 5140650 w 12192439"/>
              <a:gd name="connsiteY17025" fmla="*/ 4150260 h 6839191"/>
              <a:gd name="connsiteX17026" fmla="*/ 5105129 w 12192439"/>
              <a:gd name="connsiteY17026" fmla="*/ 4162678 h 6839191"/>
              <a:gd name="connsiteX17027" fmla="*/ 5089508 w 12192439"/>
              <a:gd name="connsiteY17027" fmla="*/ 4141726 h 6839191"/>
              <a:gd name="connsiteX17028" fmla="*/ 5085405 w 12192439"/>
              <a:gd name="connsiteY17028" fmla="*/ 4134200 h 6839191"/>
              <a:gd name="connsiteX17029" fmla="*/ 5120201 w 12192439"/>
              <a:gd name="connsiteY17029" fmla="*/ 4122835 h 6839191"/>
              <a:gd name="connsiteX17030" fmla="*/ 5182226 w 12192439"/>
              <a:gd name="connsiteY17030" fmla="*/ 4141002 h 6839191"/>
              <a:gd name="connsiteX17031" fmla="*/ 5213117 w 12192439"/>
              <a:gd name="connsiteY17031" fmla="*/ 4162876 h 6839191"/>
              <a:gd name="connsiteX17032" fmla="*/ 5177179 w 12192439"/>
              <a:gd name="connsiteY17032" fmla="*/ 4176500 h 6839191"/>
              <a:gd name="connsiteX17033" fmla="*/ 5146683 w 12192439"/>
              <a:gd name="connsiteY17033" fmla="*/ 4153551 h 6839191"/>
              <a:gd name="connsiteX17034" fmla="*/ 5182226 w 12192439"/>
              <a:gd name="connsiteY17034" fmla="*/ 4141002 h 6839191"/>
              <a:gd name="connsiteX17035" fmla="*/ 5219129 w 12192439"/>
              <a:gd name="connsiteY17035" fmla="*/ 4166145 h 6839191"/>
              <a:gd name="connsiteX17036" fmla="*/ 5263008 w 12192439"/>
              <a:gd name="connsiteY17036" fmla="*/ 4184004 h 6839191"/>
              <a:gd name="connsiteX17037" fmla="*/ 5416763 w 12192439"/>
              <a:gd name="connsiteY17037" fmla="*/ 4205483 h 6839191"/>
              <a:gd name="connsiteX17038" fmla="*/ 5442147 w 12192439"/>
              <a:gd name="connsiteY17038" fmla="*/ 4205790 h 6839191"/>
              <a:gd name="connsiteX17039" fmla="*/ 5738972 w 12192439"/>
              <a:gd name="connsiteY17039" fmla="*/ 4180033 h 6839191"/>
              <a:gd name="connsiteX17040" fmla="*/ 5805341 w 12192439"/>
              <a:gd name="connsiteY17040" fmla="*/ 4171586 h 6839191"/>
              <a:gd name="connsiteX17041" fmla="*/ 6553162 w 12192439"/>
              <a:gd name="connsiteY17041" fmla="*/ 4073207 h 6839191"/>
              <a:gd name="connsiteX17042" fmla="*/ 8645218 w 12192439"/>
              <a:gd name="connsiteY17042" fmla="*/ 3940976 h 6839191"/>
              <a:gd name="connsiteX17043" fmla="*/ 8668979 w 12192439"/>
              <a:gd name="connsiteY17043" fmla="*/ 3943170 h 6839191"/>
              <a:gd name="connsiteX17044" fmla="*/ 8638351 w 12192439"/>
              <a:gd name="connsiteY17044" fmla="*/ 3984417 h 6839191"/>
              <a:gd name="connsiteX17045" fmla="*/ 7602152 w 12192439"/>
              <a:gd name="connsiteY17045" fmla="*/ 3972810 h 6839191"/>
              <a:gd name="connsiteX17046" fmla="*/ 6559546 w 12192439"/>
              <a:gd name="connsiteY17046" fmla="*/ 4093940 h 6839191"/>
              <a:gd name="connsiteX17047" fmla="*/ 5774449 w 12192439"/>
              <a:gd name="connsiteY17047" fmla="*/ 4192034 h 6839191"/>
              <a:gd name="connsiteX17048" fmla="*/ 5705448 w 12192439"/>
              <a:gd name="connsiteY17048" fmla="*/ 4200218 h 6839191"/>
              <a:gd name="connsiteX17049" fmla="*/ 5381023 w 12192439"/>
              <a:gd name="connsiteY17049" fmla="*/ 4222794 h 6839191"/>
              <a:gd name="connsiteX17050" fmla="*/ 5227202 w 12192439"/>
              <a:gd name="connsiteY17050" fmla="*/ 4199011 h 6839191"/>
              <a:gd name="connsiteX17051" fmla="*/ 5183016 w 12192439"/>
              <a:gd name="connsiteY17051" fmla="*/ 4179879 h 6839191"/>
              <a:gd name="connsiteX17052" fmla="*/ 5219129 w 12192439"/>
              <a:gd name="connsiteY17052" fmla="*/ 4166145 h 6839191"/>
              <a:gd name="connsiteX17053" fmla="*/ 8675013 w 12192439"/>
              <a:gd name="connsiteY17053" fmla="*/ 3943718 h 6839191"/>
              <a:gd name="connsiteX17054" fmla="*/ 8696470 w 12192439"/>
              <a:gd name="connsiteY17054" fmla="*/ 3945605 h 6839191"/>
              <a:gd name="connsiteX17055" fmla="*/ 8702723 w 12192439"/>
              <a:gd name="connsiteY17055" fmla="*/ 3946153 h 6839191"/>
              <a:gd name="connsiteX17056" fmla="*/ 8672051 w 12192439"/>
              <a:gd name="connsiteY17056" fmla="*/ 3988432 h 6839191"/>
              <a:gd name="connsiteX17057" fmla="*/ 8662748 w 12192439"/>
              <a:gd name="connsiteY17057" fmla="*/ 3987313 h 6839191"/>
              <a:gd name="connsiteX17058" fmla="*/ 8644297 w 12192439"/>
              <a:gd name="connsiteY17058" fmla="*/ 3985119 h 6839191"/>
              <a:gd name="connsiteX17059" fmla="*/ 8675013 w 12192439"/>
              <a:gd name="connsiteY17059" fmla="*/ 3943718 h 6839191"/>
              <a:gd name="connsiteX17060" fmla="*/ 8708625 w 12192439"/>
              <a:gd name="connsiteY17060" fmla="*/ 3946680 h 6839191"/>
              <a:gd name="connsiteX17061" fmla="*/ 8735984 w 12192439"/>
              <a:gd name="connsiteY17061" fmla="*/ 3949137 h 6839191"/>
              <a:gd name="connsiteX17062" fmla="*/ 8705334 w 12192439"/>
              <a:gd name="connsiteY17062" fmla="*/ 3992446 h 6839191"/>
              <a:gd name="connsiteX17063" fmla="*/ 8677865 w 12192439"/>
              <a:gd name="connsiteY17063" fmla="*/ 3989112 h 6839191"/>
              <a:gd name="connsiteX17064" fmla="*/ 8708625 w 12192439"/>
              <a:gd name="connsiteY17064" fmla="*/ 3946680 h 6839191"/>
              <a:gd name="connsiteX17065" fmla="*/ 8704061 w 12192439"/>
              <a:gd name="connsiteY17065" fmla="*/ 3994224 h 6839191"/>
              <a:gd name="connsiteX17066" fmla="*/ 8674026 w 12192439"/>
              <a:gd name="connsiteY17066" fmla="*/ 4036085 h 6839191"/>
              <a:gd name="connsiteX17067" fmla="*/ 8646337 w 12192439"/>
              <a:gd name="connsiteY17067" fmla="*/ 4031938 h 6839191"/>
              <a:gd name="connsiteX17068" fmla="*/ 8676570 w 12192439"/>
              <a:gd name="connsiteY17068" fmla="*/ 3990911 h 6839191"/>
              <a:gd name="connsiteX17069" fmla="*/ 8704061 w 12192439"/>
              <a:gd name="connsiteY17069" fmla="*/ 3994224 h 6839191"/>
              <a:gd name="connsiteX17070" fmla="*/ 8709700 w 12192439"/>
              <a:gd name="connsiteY17070" fmla="*/ 3994926 h 6839191"/>
              <a:gd name="connsiteX17071" fmla="*/ 8736883 w 12192439"/>
              <a:gd name="connsiteY17071" fmla="*/ 3998414 h 6839191"/>
              <a:gd name="connsiteX17072" fmla="*/ 8706870 w 12192439"/>
              <a:gd name="connsiteY17072" fmla="*/ 4041285 h 6839191"/>
              <a:gd name="connsiteX17073" fmla="*/ 8679576 w 12192439"/>
              <a:gd name="connsiteY17073" fmla="*/ 4036941 h 6839191"/>
              <a:gd name="connsiteX17074" fmla="*/ 8709700 w 12192439"/>
              <a:gd name="connsiteY17074" fmla="*/ 3994926 h 6839191"/>
              <a:gd name="connsiteX17075" fmla="*/ 8705707 w 12192439"/>
              <a:gd name="connsiteY17075" fmla="*/ 4042952 h 6839191"/>
              <a:gd name="connsiteX17076" fmla="*/ 8676242 w 12192439"/>
              <a:gd name="connsiteY17076" fmla="*/ 4084375 h 6839191"/>
              <a:gd name="connsiteX17077" fmla="*/ 8648729 w 12192439"/>
              <a:gd name="connsiteY17077" fmla="*/ 4079219 h 6839191"/>
              <a:gd name="connsiteX17078" fmla="*/ 8678370 w 12192439"/>
              <a:gd name="connsiteY17078" fmla="*/ 4038608 h 6839191"/>
              <a:gd name="connsiteX17079" fmla="*/ 8705707 w 12192439"/>
              <a:gd name="connsiteY17079" fmla="*/ 4042952 h 6839191"/>
              <a:gd name="connsiteX17080" fmla="*/ 8675123 w 12192439"/>
              <a:gd name="connsiteY17080" fmla="*/ 4085910 h 6839191"/>
              <a:gd name="connsiteX17081" fmla="*/ 8618583 w 12192439"/>
              <a:gd name="connsiteY17081" fmla="*/ 4162854 h 6839191"/>
              <a:gd name="connsiteX17082" fmla="*/ 8167719 w 12192439"/>
              <a:gd name="connsiteY17082" fmla="*/ 4744020 h 6839191"/>
              <a:gd name="connsiteX17083" fmla="*/ 7655378 w 12192439"/>
              <a:gd name="connsiteY17083" fmla="*/ 5406977 h 6839191"/>
              <a:gd name="connsiteX17084" fmla="*/ 7376457 w 12192439"/>
              <a:gd name="connsiteY17084" fmla="*/ 5799197 h 6839191"/>
              <a:gd name="connsiteX17085" fmla="*/ 7256972 w 12192439"/>
              <a:gd name="connsiteY17085" fmla="*/ 5996195 h 6839191"/>
              <a:gd name="connsiteX17086" fmla="*/ 7249907 w 12192439"/>
              <a:gd name="connsiteY17086" fmla="*/ 6008942 h 6839191"/>
              <a:gd name="connsiteX17087" fmla="*/ 7126627 w 12192439"/>
              <a:gd name="connsiteY17087" fmla="*/ 6348638 h 6839191"/>
              <a:gd name="connsiteX17088" fmla="*/ 7185536 w 12192439"/>
              <a:gd name="connsiteY17088" fmla="*/ 6493397 h 6839191"/>
              <a:gd name="connsiteX17089" fmla="*/ 7415093 w 12192439"/>
              <a:gd name="connsiteY17089" fmla="*/ 6562530 h 6839191"/>
              <a:gd name="connsiteX17090" fmla="*/ 7447300 w 12192439"/>
              <a:gd name="connsiteY17090" fmla="*/ 6563078 h 6839191"/>
              <a:gd name="connsiteX17091" fmla="*/ 7659350 w 12192439"/>
              <a:gd name="connsiteY17091" fmla="*/ 6546996 h 6839191"/>
              <a:gd name="connsiteX17092" fmla="*/ 7674093 w 12192439"/>
              <a:gd name="connsiteY17092" fmla="*/ 6545241 h 6839191"/>
              <a:gd name="connsiteX17093" fmla="*/ 7787325 w 12192439"/>
              <a:gd name="connsiteY17093" fmla="*/ 6530278 h 6839191"/>
              <a:gd name="connsiteX17094" fmla="*/ 7606452 w 12192439"/>
              <a:gd name="connsiteY17094" fmla="*/ 6557637 h 6839191"/>
              <a:gd name="connsiteX17095" fmla="*/ 7594649 w 12192439"/>
              <a:gd name="connsiteY17095" fmla="*/ 6559173 h 6839191"/>
              <a:gd name="connsiteX17096" fmla="*/ 7110040 w 12192439"/>
              <a:gd name="connsiteY17096" fmla="*/ 6510379 h 6839191"/>
              <a:gd name="connsiteX17097" fmla="*/ 7052119 w 12192439"/>
              <a:gd name="connsiteY17097" fmla="*/ 6367001 h 6839191"/>
              <a:gd name="connsiteX17098" fmla="*/ 7180730 w 12192439"/>
              <a:gd name="connsiteY17098" fmla="*/ 6022457 h 6839191"/>
              <a:gd name="connsiteX17099" fmla="*/ 7187444 w 12192439"/>
              <a:gd name="connsiteY17099" fmla="*/ 6010610 h 6839191"/>
              <a:gd name="connsiteX17100" fmla="*/ 7311164 w 12192439"/>
              <a:gd name="connsiteY17100" fmla="*/ 5810627 h 6839191"/>
              <a:gd name="connsiteX17101" fmla="*/ 7599563 w 12192439"/>
              <a:gd name="connsiteY17101" fmla="*/ 5412528 h 6839191"/>
              <a:gd name="connsiteX17102" fmla="*/ 8146174 w 12192439"/>
              <a:gd name="connsiteY17102" fmla="*/ 4717780 h 6839191"/>
              <a:gd name="connsiteX17103" fmla="*/ 8595897 w 12192439"/>
              <a:gd name="connsiteY17103" fmla="*/ 4149470 h 6839191"/>
              <a:gd name="connsiteX17104" fmla="*/ 8647588 w 12192439"/>
              <a:gd name="connsiteY17104" fmla="*/ 4080798 h 6839191"/>
              <a:gd name="connsiteX17105" fmla="*/ 8675123 w 12192439"/>
              <a:gd name="connsiteY17105" fmla="*/ 4085910 h 6839191"/>
              <a:gd name="connsiteX17106" fmla="*/ 9468403 w 12192439"/>
              <a:gd name="connsiteY17106" fmla="*/ 6294227 h 6839191"/>
              <a:gd name="connsiteX17107" fmla="*/ 9476741 w 12192439"/>
              <a:gd name="connsiteY17107" fmla="*/ 6293481 h 6839191"/>
              <a:gd name="connsiteX17108" fmla="*/ 9479659 w 12192439"/>
              <a:gd name="connsiteY17108" fmla="*/ 6293613 h 6839191"/>
              <a:gd name="connsiteX17109" fmla="*/ 9469500 w 12192439"/>
              <a:gd name="connsiteY17109" fmla="*/ 6294227 h 6839191"/>
              <a:gd name="connsiteX17110" fmla="*/ 9468403 w 12192439"/>
              <a:gd name="connsiteY17110" fmla="*/ 6294227 h 6839191"/>
              <a:gd name="connsiteX17111" fmla="*/ 9543306 w 12192439"/>
              <a:gd name="connsiteY17111" fmla="*/ 6292801 h 6839191"/>
              <a:gd name="connsiteX17112" fmla="*/ 9553135 w 12192439"/>
              <a:gd name="connsiteY17112" fmla="*/ 6292055 h 6839191"/>
              <a:gd name="connsiteX17113" fmla="*/ 9557084 w 12192439"/>
              <a:gd name="connsiteY17113" fmla="*/ 6292318 h 6839191"/>
              <a:gd name="connsiteX17114" fmla="*/ 9557172 w 12192439"/>
              <a:gd name="connsiteY17114" fmla="*/ 6292318 h 6839191"/>
              <a:gd name="connsiteX17115" fmla="*/ 9545215 w 12192439"/>
              <a:gd name="connsiteY17115" fmla="*/ 6292844 h 6839191"/>
              <a:gd name="connsiteX17116" fmla="*/ 9543306 w 12192439"/>
              <a:gd name="connsiteY17116" fmla="*/ 6292801 h 6839191"/>
              <a:gd name="connsiteX17117" fmla="*/ 9618034 w 12192439"/>
              <a:gd name="connsiteY17117" fmla="*/ 6292603 h 6839191"/>
              <a:gd name="connsiteX17118" fmla="*/ 9629596 w 12192439"/>
              <a:gd name="connsiteY17118" fmla="*/ 6291967 h 6839191"/>
              <a:gd name="connsiteX17119" fmla="*/ 9634927 w 12192439"/>
              <a:gd name="connsiteY17119" fmla="*/ 6292450 h 6839191"/>
              <a:gd name="connsiteX17120" fmla="*/ 9621785 w 12192439"/>
              <a:gd name="connsiteY17120" fmla="*/ 6292801 h 6839191"/>
              <a:gd name="connsiteX17121" fmla="*/ 9618034 w 12192439"/>
              <a:gd name="connsiteY17121" fmla="*/ 6292603 h 6839191"/>
              <a:gd name="connsiteX17122" fmla="*/ 9690743 w 12192439"/>
              <a:gd name="connsiteY17122" fmla="*/ 6293941 h 6839191"/>
              <a:gd name="connsiteX17123" fmla="*/ 9704301 w 12192439"/>
              <a:gd name="connsiteY17123" fmla="*/ 6293437 h 6839191"/>
              <a:gd name="connsiteX17124" fmla="*/ 9711936 w 12192439"/>
              <a:gd name="connsiteY17124" fmla="*/ 6294271 h 6839191"/>
              <a:gd name="connsiteX17125" fmla="*/ 9697061 w 12192439"/>
              <a:gd name="connsiteY17125" fmla="*/ 6294380 h 6839191"/>
              <a:gd name="connsiteX17126" fmla="*/ 9690743 w 12192439"/>
              <a:gd name="connsiteY17126" fmla="*/ 6293941 h 6839191"/>
              <a:gd name="connsiteX17127" fmla="*/ 9763495 w 12192439"/>
              <a:gd name="connsiteY17127" fmla="*/ 6296750 h 6839191"/>
              <a:gd name="connsiteX17128" fmla="*/ 9778304 w 12192439"/>
              <a:gd name="connsiteY17128" fmla="*/ 6296508 h 6839191"/>
              <a:gd name="connsiteX17129" fmla="*/ 9787475 w 12192439"/>
              <a:gd name="connsiteY17129" fmla="*/ 6297781 h 6839191"/>
              <a:gd name="connsiteX17130" fmla="*/ 9771722 w 12192439"/>
              <a:gd name="connsiteY17130" fmla="*/ 6297518 h 6839191"/>
              <a:gd name="connsiteX17131" fmla="*/ 9763495 w 12192439"/>
              <a:gd name="connsiteY17131" fmla="*/ 6296750 h 6839191"/>
              <a:gd name="connsiteX17132" fmla="*/ 9834997 w 12192439"/>
              <a:gd name="connsiteY17132" fmla="*/ 6301182 h 6839191"/>
              <a:gd name="connsiteX17133" fmla="*/ 9850750 w 12192439"/>
              <a:gd name="connsiteY17133" fmla="*/ 6301248 h 6839191"/>
              <a:gd name="connsiteX17134" fmla="*/ 9859372 w 12192439"/>
              <a:gd name="connsiteY17134" fmla="*/ 6302695 h 6839191"/>
              <a:gd name="connsiteX17135" fmla="*/ 9841974 w 12192439"/>
              <a:gd name="connsiteY17135" fmla="*/ 6302037 h 6839191"/>
              <a:gd name="connsiteX17136" fmla="*/ 9834997 w 12192439"/>
              <a:gd name="connsiteY17136" fmla="*/ 6301182 h 6839191"/>
              <a:gd name="connsiteX17137" fmla="*/ 9904086 w 12192439"/>
              <a:gd name="connsiteY17137" fmla="*/ 6307171 h 6839191"/>
              <a:gd name="connsiteX17138" fmla="*/ 9921309 w 12192439"/>
              <a:gd name="connsiteY17138" fmla="*/ 6307654 h 6839191"/>
              <a:gd name="connsiteX17139" fmla="*/ 9931686 w 12192439"/>
              <a:gd name="connsiteY17139" fmla="*/ 6309694 h 6839191"/>
              <a:gd name="connsiteX17140" fmla="*/ 9913301 w 12192439"/>
              <a:gd name="connsiteY17140" fmla="*/ 6308553 h 6839191"/>
              <a:gd name="connsiteX17141" fmla="*/ 9904086 w 12192439"/>
              <a:gd name="connsiteY17141" fmla="*/ 6307171 h 6839191"/>
              <a:gd name="connsiteX17142" fmla="*/ 9883133 w 12192439"/>
              <a:gd name="connsiteY17142" fmla="*/ 6306535 h 6839191"/>
              <a:gd name="connsiteX17143" fmla="*/ 9882738 w 12192439"/>
              <a:gd name="connsiteY17143" fmla="*/ 6306513 h 6839191"/>
              <a:gd name="connsiteX17144" fmla="*/ 9883002 w 12192439"/>
              <a:gd name="connsiteY17144" fmla="*/ 6306513 h 6839191"/>
              <a:gd name="connsiteX17145" fmla="*/ 9883133 w 12192439"/>
              <a:gd name="connsiteY17145" fmla="*/ 6306535 h 6839191"/>
              <a:gd name="connsiteX17146" fmla="*/ 9936030 w 12192439"/>
              <a:gd name="connsiteY17146" fmla="*/ 6308049 h 6839191"/>
              <a:gd name="connsiteX17147" fmla="*/ 9959901 w 12192439"/>
              <a:gd name="connsiteY17147" fmla="*/ 6308619 h 6839191"/>
              <a:gd name="connsiteX17148" fmla="*/ 9974864 w 12192439"/>
              <a:gd name="connsiteY17148" fmla="*/ 6312196 h 6839191"/>
              <a:gd name="connsiteX17149" fmla="*/ 9950488 w 12192439"/>
              <a:gd name="connsiteY17149" fmla="*/ 6310813 h 6839191"/>
              <a:gd name="connsiteX17150" fmla="*/ 9936030 w 12192439"/>
              <a:gd name="connsiteY17150" fmla="*/ 6308049 h 6839191"/>
              <a:gd name="connsiteX17151" fmla="*/ 9990288 w 12192439"/>
              <a:gd name="connsiteY17151" fmla="*/ 6315837 h 6839191"/>
              <a:gd name="connsiteX17152" fmla="*/ 10002179 w 12192439"/>
              <a:gd name="connsiteY17152" fmla="*/ 6318580 h 6839191"/>
              <a:gd name="connsiteX17153" fmla="*/ 9982850 w 12192439"/>
              <a:gd name="connsiteY17153" fmla="*/ 6316847 h 6839191"/>
              <a:gd name="connsiteX17154" fmla="*/ 9971902 w 12192439"/>
              <a:gd name="connsiteY17154" fmla="*/ 6314828 h 6839191"/>
              <a:gd name="connsiteX17155" fmla="*/ 9990288 w 12192439"/>
              <a:gd name="connsiteY17155" fmla="*/ 6315837 h 6839191"/>
              <a:gd name="connsiteX17156" fmla="*/ 10004680 w 12192439"/>
              <a:gd name="connsiteY17156" fmla="*/ 6316584 h 6839191"/>
              <a:gd name="connsiteX17157" fmla="*/ 10027608 w 12192439"/>
              <a:gd name="connsiteY17157" fmla="*/ 6317725 h 6839191"/>
              <a:gd name="connsiteX17158" fmla="*/ 10043251 w 12192439"/>
              <a:gd name="connsiteY17158" fmla="*/ 6322047 h 6839191"/>
              <a:gd name="connsiteX17159" fmla="*/ 10020455 w 12192439"/>
              <a:gd name="connsiteY17159" fmla="*/ 6320138 h 6839191"/>
              <a:gd name="connsiteX17160" fmla="*/ 10004680 w 12192439"/>
              <a:gd name="connsiteY17160" fmla="*/ 6316584 h 6839191"/>
              <a:gd name="connsiteX17161" fmla="*/ 10057424 w 12192439"/>
              <a:gd name="connsiteY17161" fmla="*/ 6325886 h 6839191"/>
              <a:gd name="connsiteX17162" fmla="*/ 10069842 w 12192439"/>
              <a:gd name="connsiteY17162" fmla="*/ 6329199 h 6839191"/>
              <a:gd name="connsiteX17163" fmla="*/ 10052356 w 12192439"/>
              <a:gd name="connsiteY17163" fmla="*/ 6327137 h 6839191"/>
              <a:gd name="connsiteX17164" fmla="*/ 10040069 w 12192439"/>
              <a:gd name="connsiteY17164" fmla="*/ 6324482 h 6839191"/>
              <a:gd name="connsiteX17165" fmla="*/ 10057424 w 12192439"/>
              <a:gd name="connsiteY17165" fmla="*/ 6325886 h 6839191"/>
              <a:gd name="connsiteX17166" fmla="*/ 10069294 w 12192439"/>
              <a:gd name="connsiteY17166" fmla="*/ 6326829 h 6839191"/>
              <a:gd name="connsiteX17167" fmla="*/ 10093669 w 12192439"/>
              <a:gd name="connsiteY17167" fmla="*/ 6328694 h 6839191"/>
              <a:gd name="connsiteX17168" fmla="*/ 10109421 w 12192439"/>
              <a:gd name="connsiteY17168" fmla="*/ 6333697 h 6839191"/>
              <a:gd name="connsiteX17169" fmla="*/ 10085068 w 12192439"/>
              <a:gd name="connsiteY17169" fmla="*/ 6330954 h 6839191"/>
              <a:gd name="connsiteX17170" fmla="*/ 10069294 w 12192439"/>
              <a:gd name="connsiteY17170" fmla="*/ 6326829 h 6839191"/>
              <a:gd name="connsiteX17171" fmla="*/ 10122388 w 12192439"/>
              <a:gd name="connsiteY17171" fmla="*/ 6337711 h 6839191"/>
              <a:gd name="connsiteX17172" fmla="*/ 10135223 w 12192439"/>
              <a:gd name="connsiteY17172" fmla="*/ 6341639 h 6839191"/>
              <a:gd name="connsiteX17173" fmla="*/ 10115696 w 12192439"/>
              <a:gd name="connsiteY17173" fmla="*/ 6338743 h 6839191"/>
              <a:gd name="connsiteX17174" fmla="*/ 10103278 w 12192439"/>
              <a:gd name="connsiteY17174" fmla="*/ 6335627 h 6839191"/>
              <a:gd name="connsiteX17175" fmla="*/ 10122388 w 12192439"/>
              <a:gd name="connsiteY17175" fmla="*/ 6337711 h 6839191"/>
              <a:gd name="connsiteX17176" fmla="*/ 10134038 w 12192439"/>
              <a:gd name="connsiteY17176" fmla="*/ 6338962 h 6839191"/>
              <a:gd name="connsiteX17177" fmla="*/ 10158699 w 12192439"/>
              <a:gd name="connsiteY17177" fmla="*/ 6341573 h 6839191"/>
              <a:gd name="connsiteX17178" fmla="*/ 10174714 w 12192439"/>
              <a:gd name="connsiteY17178" fmla="*/ 6347321 h 6839191"/>
              <a:gd name="connsiteX17179" fmla="*/ 10150076 w 12192439"/>
              <a:gd name="connsiteY17179" fmla="*/ 6343811 h 6839191"/>
              <a:gd name="connsiteX17180" fmla="*/ 10134038 w 12192439"/>
              <a:gd name="connsiteY17180" fmla="*/ 6338962 h 6839191"/>
              <a:gd name="connsiteX17181" fmla="*/ 10186430 w 12192439"/>
              <a:gd name="connsiteY17181" fmla="*/ 6351468 h 6839191"/>
              <a:gd name="connsiteX17182" fmla="*/ 10199485 w 12192439"/>
              <a:gd name="connsiteY17182" fmla="*/ 6356032 h 6839191"/>
              <a:gd name="connsiteX17183" fmla="*/ 10178730 w 12192439"/>
              <a:gd name="connsiteY17183" fmla="*/ 6352236 h 6839191"/>
              <a:gd name="connsiteX17184" fmla="*/ 10166399 w 12192439"/>
              <a:gd name="connsiteY17184" fmla="*/ 6348659 h 6839191"/>
              <a:gd name="connsiteX17185" fmla="*/ 10186430 w 12192439"/>
              <a:gd name="connsiteY17185" fmla="*/ 6351468 h 6839191"/>
              <a:gd name="connsiteX17186" fmla="*/ 10196676 w 12192439"/>
              <a:gd name="connsiteY17186" fmla="*/ 6352894 h 6839191"/>
              <a:gd name="connsiteX17187" fmla="*/ 10221425 w 12192439"/>
              <a:gd name="connsiteY17187" fmla="*/ 6356273 h 6839191"/>
              <a:gd name="connsiteX17188" fmla="*/ 10237331 w 12192439"/>
              <a:gd name="connsiteY17188" fmla="*/ 6362723 h 6839191"/>
              <a:gd name="connsiteX17189" fmla="*/ 10212582 w 12192439"/>
              <a:gd name="connsiteY17189" fmla="*/ 6358379 h 6839191"/>
              <a:gd name="connsiteX17190" fmla="*/ 10196676 w 12192439"/>
              <a:gd name="connsiteY17190" fmla="*/ 6352894 h 6839191"/>
              <a:gd name="connsiteX17191" fmla="*/ 10248147 w 12192439"/>
              <a:gd name="connsiteY17191" fmla="*/ 6367045 h 6839191"/>
              <a:gd name="connsiteX17192" fmla="*/ 10261816 w 12192439"/>
              <a:gd name="connsiteY17192" fmla="*/ 6372464 h 6839191"/>
              <a:gd name="connsiteX17193" fmla="*/ 10241236 w 12192439"/>
              <a:gd name="connsiteY17193" fmla="*/ 6367989 h 6839191"/>
              <a:gd name="connsiteX17194" fmla="*/ 10227787 w 12192439"/>
              <a:gd name="connsiteY17194" fmla="*/ 6363513 h 6839191"/>
              <a:gd name="connsiteX17195" fmla="*/ 10248147 w 12192439"/>
              <a:gd name="connsiteY17195" fmla="*/ 6367045 h 6839191"/>
              <a:gd name="connsiteX17196" fmla="*/ 10246787 w 12192439"/>
              <a:gd name="connsiteY17196" fmla="*/ 6364369 h 6839191"/>
              <a:gd name="connsiteX17197" fmla="*/ 10229235 w 12192439"/>
              <a:gd name="connsiteY17197" fmla="*/ 6357326 h 6839191"/>
              <a:gd name="connsiteX17198" fmla="*/ 10256441 w 12192439"/>
              <a:gd name="connsiteY17198" fmla="*/ 6360924 h 6839191"/>
              <a:gd name="connsiteX17199" fmla="*/ 10273532 w 12192439"/>
              <a:gd name="connsiteY17199" fmla="*/ 6368954 h 6839191"/>
              <a:gd name="connsiteX17200" fmla="*/ 10246787 w 12192439"/>
              <a:gd name="connsiteY17200" fmla="*/ 6364369 h 6839191"/>
              <a:gd name="connsiteX17201" fmla="*/ 10220043 w 12192439"/>
              <a:gd name="connsiteY17201" fmla="*/ 6353574 h 6839191"/>
              <a:gd name="connsiteX17202" fmla="*/ 10201635 w 12192439"/>
              <a:gd name="connsiteY17202" fmla="*/ 6345939 h 6839191"/>
              <a:gd name="connsiteX17203" fmla="*/ 10231407 w 12192439"/>
              <a:gd name="connsiteY17203" fmla="*/ 6348879 h 6839191"/>
              <a:gd name="connsiteX17204" fmla="*/ 10249134 w 12192439"/>
              <a:gd name="connsiteY17204" fmla="*/ 6357435 h 6839191"/>
              <a:gd name="connsiteX17205" fmla="*/ 10220043 w 12192439"/>
              <a:gd name="connsiteY17205" fmla="*/ 6353574 h 6839191"/>
              <a:gd name="connsiteX17206" fmla="*/ 10193517 w 12192439"/>
              <a:gd name="connsiteY17206" fmla="*/ 6342517 h 6839191"/>
              <a:gd name="connsiteX17207" fmla="*/ 10174692 w 12192439"/>
              <a:gd name="connsiteY17207" fmla="*/ 6334486 h 6839191"/>
              <a:gd name="connsiteX17208" fmla="*/ 10206680 w 12192439"/>
              <a:gd name="connsiteY17208" fmla="*/ 6336636 h 6839191"/>
              <a:gd name="connsiteX17209" fmla="*/ 10224737 w 12192439"/>
              <a:gd name="connsiteY17209" fmla="*/ 6345632 h 6839191"/>
              <a:gd name="connsiteX17210" fmla="*/ 10193517 w 12192439"/>
              <a:gd name="connsiteY17210" fmla="*/ 6342517 h 6839191"/>
              <a:gd name="connsiteX17211" fmla="*/ 10167343 w 12192439"/>
              <a:gd name="connsiteY17211" fmla="*/ 6331305 h 6839191"/>
              <a:gd name="connsiteX17212" fmla="*/ 10148277 w 12192439"/>
              <a:gd name="connsiteY17212" fmla="*/ 6322902 h 6839191"/>
              <a:gd name="connsiteX17213" fmla="*/ 10182262 w 12192439"/>
              <a:gd name="connsiteY17213" fmla="*/ 6324175 h 6839191"/>
              <a:gd name="connsiteX17214" fmla="*/ 10200515 w 12192439"/>
              <a:gd name="connsiteY17214" fmla="*/ 6333543 h 6839191"/>
              <a:gd name="connsiteX17215" fmla="*/ 10167343 w 12192439"/>
              <a:gd name="connsiteY17215" fmla="*/ 6331305 h 6839191"/>
              <a:gd name="connsiteX17216" fmla="*/ 10115981 w 12192439"/>
              <a:gd name="connsiteY17216" fmla="*/ 6308202 h 6839191"/>
              <a:gd name="connsiteX17217" fmla="*/ 10096872 w 12192439"/>
              <a:gd name="connsiteY17217" fmla="*/ 6299229 h 6839191"/>
              <a:gd name="connsiteX17218" fmla="*/ 10133468 w 12192439"/>
              <a:gd name="connsiteY17218" fmla="*/ 6298637 h 6839191"/>
              <a:gd name="connsiteX17219" fmla="*/ 10134411 w 12192439"/>
              <a:gd name="connsiteY17219" fmla="*/ 6298637 h 6839191"/>
              <a:gd name="connsiteX17220" fmla="*/ 10152665 w 12192439"/>
              <a:gd name="connsiteY17220" fmla="*/ 6308575 h 6839191"/>
              <a:gd name="connsiteX17221" fmla="*/ 10115981 w 12192439"/>
              <a:gd name="connsiteY17221" fmla="*/ 6308202 h 6839191"/>
              <a:gd name="connsiteX17222" fmla="*/ 10090860 w 12192439"/>
              <a:gd name="connsiteY17222" fmla="*/ 6296355 h 6839191"/>
              <a:gd name="connsiteX17223" fmla="*/ 10071794 w 12192439"/>
              <a:gd name="connsiteY17223" fmla="*/ 6287097 h 6839191"/>
              <a:gd name="connsiteX17224" fmla="*/ 10105472 w 12192439"/>
              <a:gd name="connsiteY17224" fmla="*/ 6285736 h 6839191"/>
              <a:gd name="connsiteX17225" fmla="*/ 10110957 w 12192439"/>
              <a:gd name="connsiteY17225" fmla="*/ 6285516 h 6839191"/>
              <a:gd name="connsiteX17226" fmla="*/ 10129145 w 12192439"/>
              <a:gd name="connsiteY17226" fmla="*/ 6295741 h 6839191"/>
              <a:gd name="connsiteX17227" fmla="*/ 10090860 w 12192439"/>
              <a:gd name="connsiteY17227" fmla="*/ 6296355 h 6839191"/>
              <a:gd name="connsiteX17228" fmla="*/ 10105363 w 12192439"/>
              <a:gd name="connsiteY17228" fmla="*/ 6282665 h 6839191"/>
              <a:gd name="connsiteX17229" fmla="*/ 10066046 w 12192439"/>
              <a:gd name="connsiteY17229" fmla="*/ 6284266 h 6839191"/>
              <a:gd name="connsiteX17230" fmla="*/ 10047112 w 12192439"/>
              <a:gd name="connsiteY17230" fmla="*/ 6274766 h 6839191"/>
              <a:gd name="connsiteX17231" fmla="*/ 10063830 w 12192439"/>
              <a:gd name="connsiteY17231" fmla="*/ 6273713 h 6839191"/>
              <a:gd name="connsiteX17232" fmla="*/ 10077499 w 12192439"/>
              <a:gd name="connsiteY17232" fmla="*/ 6272836 h 6839191"/>
              <a:gd name="connsiteX17233" fmla="*/ 10087832 w 12192439"/>
              <a:gd name="connsiteY17233" fmla="*/ 6272155 h 6839191"/>
              <a:gd name="connsiteX17234" fmla="*/ 10105911 w 12192439"/>
              <a:gd name="connsiteY17234" fmla="*/ 6282643 h 6839191"/>
              <a:gd name="connsiteX17235" fmla="*/ 10105363 w 12192439"/>
              <a:gd name="connsiteY17235" fmla="*/ 6282665 h 6839191"/>
              <a:gd name="connsiteX17236" fmla="*/ 10077302 w 12192439"/>
              <a:gd name="connsiteY17236" fmla="*/ 6269676 h 6839191"/>
              <a:gd name="connsiteX17237" fmla="*/ 10063611 w 12192439"/>
              <a:gd name="connsiteY17237" fmla="*/ 6270532 h 6839191"/>
              <a:gd name="connsiteX17238" fmla="*/ 10041605 w 12192439"/>
              <a:gd name="connsiteY17238" fmla="*/ 6271936 h 6839191"/>
              <a:gd name="connsiteX17239" fmla="*/ 10022869 w 12192439"/>
              <a:gd name="connsiteY17239" fmla="*/ 6262195 h 6839191"/>
              <a:gd name="connsiteX17240" fmla="*/ 10049504 w 12192439"/>
              <a:gd name="connsiteY17240" fmla="*/ 6259935 h 6839191"/>
              <a:gd name="connsiteX17241" fmla="*/ 10065059 w 12192439"/>
              <a:gd name="connsiteY17241" fmla="*/ 6258575 h 6839191"/>
              <a:gd name="connsiteX17242" fmla="*/ 10082962 w 12192439"/>
              <a:gd name="connsiteY17242" fmla="*/ 6269303 h 6839191"/>
              <a:gd name="connsiteX17243" fmla="*/ 10077302 w 12192439"/>
              <a:gd name="connsiteY17243" fmla="*/ 6269676 h 6839191"/>
              <a:gd name="connsiteX17244" fmla="*/ 10049240 w 12192439"/>
              <a:gd name="connsiteY17244" fmla="*/ 6256688 h 6839191"/>
              <a:gd name="connsiteX17245" fmla="*/ 10018085 w 12192439"/>
              <a:gd name="connsiteY17245" fmla="*/ 6259320 h 6839191"/>
              <a:gd name="connsiteX17246" fmla="*/ 10017537 w 12192439"/>
              <a:gd name="connsiteY17246" fmla="*/ 6259364 h 6839191"/>
              <a:gd name="connsiteX17247" fmla="*/ 9998998 w 12192439"/>
              <a:gd name="connsiteY17247" fmla="*/ 6249403 h 6839191"/>
              <a:gd name="connsiteX17248" fmla="*/ 10021530 w 12192439"/>
              <a:gd name="connsiteY17248" fmla="*/ 6247034 h 6839191"/>
              <a:gd name="connsiteX17249" fmla="*/ 10042636 w 12192439"/>
              <a:gd name="connsiteY17249" fmla="*/ 6244774 h 6839191"/>
              <a:gd name="connsiteX17250" fmla="*/ 10060342 w 12192439"/>
              <a:gd name="connsiteY17250" fmla="*/ 6255722 h 6839191"/>
              <a:gd name="connsiteX17251" fmla="*/ 10049240 w 12192439"/>
              <a:gd name="connsiteY17251" fmla="*/ 6256688 h 6839191"/>
              <a:gd name="connsiteX17252" fmla="*/ 10021179 w 12192439"/>
              <a:gd name="connsiteY17252" fmla="*/ 6243677 h 6839191"/>
              <a:gd name="connsiteX17253" fmla="*/ 9993820 w 12192439"/>
              <a:gd name="connsiteY17253" fmla="*/ 6246573 h 6839191"/>
              <a:gd name="connsiteX17254" fmla="*/ 9975543 w 12192439"/>
              <a:gd name="connsiteY17254" fmla="*/ 6236371 h 6839191"/>
              <a:gd name="connsiteX17255" fmla="*/ 9993535 w 12192439"/>
              <a:gd name="connsiteY17255" fmla="*/ 6234133 h 6839191"/>
              <a:gd name="connsiteX17256" fmla="*/ 10020564 w 12192439"/>
              <a:gd name="connsiteY17256" fmla="*/ 6230711 h 6839191"/>
              <a:gd name="connsiteX17257" fmla="*/ 10038051 w 12192439"/>
              <a:gd name="connsiteY17257" fmla="*/ 6241878 h 6839191"/>
              <a:gd name="connsiteX17258" fmla="*/ 10021179 w 12192439"/>
              <a:gd name="connsiteY17258" fmla="*/ 6243677 h 6839191"/>
              <a:gd name="connsiteX17259" fmla="*/ 9993118 w 12192439"/>
              <a:gd name="connsiteY17259" fmla="*/ 6230689 h 6839191"/>
              <a:gd name="connsiteX17260" fmla="*/ 9970498 w 12192439"/>
              <a:gd name="connsiteY17260" fmla="*/ 6233519 h 6839191"/>
              <a:gd name="connsiteX17261" fmla="*/ 9952464 w 12192439"/>
              <a:gd name="connsiteY17261" fmla="*/ 6223097 h 6839191"/>
              <a:gd name="connsiteX17262" fmla="*/ 9965561 w 12192439"/>
              <a:gd name="connsiteY17262" fmla="*/ 6221211 h 6839191"/>
              <a:gd name="connsiteX17263" fmla="*/ 9998844 w 12192439"/>
              <a:gd name="connsiteY17263" fmla="*/ 6216406 h 6839191"/>
              <a:gd name="connsiteX17264" fmla="*/ 10016089 w 12192439"/>
              <a:gd name="connsiteY17264" fmla="*/ 6227793 h 6839191"/>
              <a:gd name="connsiteX17265" fmla="*/ 9993118 w 12192439"/>
              <a:gd name="connsiteY17265" fmla="*/ 6230689 h 6839191"/>
              <a:gd name="connsiteX17266" fmla="*/ 9965057 w 12192439"/>
              <a:gd name="connsiteY17266" fmla="*/ 6217700 h 6839191"/>
              <a:gd name="connsiteX17267" fmla="*/ 9947549 w 12192439"/>
              <a:gd name="connsiteY17267" fmla="*/ 6220202 h 6839191"/>
              <a:gd name="connsiteX17268" fmla="*/ 9929777 w 12192439"/>
              <a:gd name="connsiteY17268" fmla="*/ 6209561 h 6839191"/>
              <a:gd name="connsiteX17269" fmla="*/ 9937566 w 12192439"/>
              <a:gd name="connsiteY17269" fmla="*/ 6208310 h 6839191"/>
              <a:gd name="connsiteX17270" fmla="*/ 9977519 w 12192439"/>
              <a:gd name="connsiteY17270" fmla="*/ 6201838 h 6839191"/>
              <a:gd name="connsiteX17271" fmla="*/ 9994478 w 12192439"/>
              <a:gd name="connsiteY17271" fmla="*/ 6213444 h 6839191"/>
              <a:gd name="connsiteX17272" fmla="*/ 9965057 w 12192439"/>
              <a:gd name="connsiteY17272" fmla="*/ 6217700 h 6839191"/>
              <a:gd name="connsiteX17273" fmla="*/ 9936995 w 12192439"/>
              <a:gd name="connsiteY17273" fmla="*/ 6204712 h 6839191"/>
              <a:gd name="connsiteX17274" fmla="*/ 9924972 w 12192439"/>
              <a:gd name="connsiteY17274" fmla="*/ 6206643 h 6839191"/>
              <a:gd name="connsiteX17275" fmla="*/ 9907487 w 12192439"/>
              <a:gd name="connsiteY17275" fmla="*/ 6195782 h 6839191"/>
              <a:gd name="connsiteX17276" fmla="*/ 9909593 w 12192439"/>
              <a:gd name="connsiteY17276" fmla="*/ 6195410 h 6839191"/>
              <a:gd name="connsiteX17277" fmla="*/ 9956522 w 12192439"/>
              <a:gd name="connsiteY17277" fmla="*/ 6187028 h 6839191"/>
              <a:gd name="connsiteX17278" fmla="*/ 9973196 w 12192439"/>
              <a:gd name="connsiteY17278" fmla="*/ 6198854 h 6839191"/>
              <a:gd name="connsiteX17279" fmla="*/ 9936995 w 12192439"/>
              <a:gd name="connsiteY17279" fmla="*/ 6204712 h 6839191"/>
              <a:gd name="connsiteX17280" fmla="*/ 9908934 w 12192439"/>
              <a:gd name="connsiteY17280" fmla="*/ 6191723 h 6839191"/>
              <a:gd name="connsiteX17281" fmla="*/ 9902792 w 12192439"/>
              <a:gd name="connsiteY17281" fmla="*/ 6192799 h 6839191"/>
              <a:gd name="connsiteX17282" fmla="*/ 9885590 w 12192439"/>
              <a:gd name="connsiteY17282" fmla="*/ 6181719 h 6839191"/>
              <a:gd name="connsiteX17283" fmla="*/ 9935898 w 12192439"/>
              <a:gd name="connsiteY17283" fmla="*/ 6171956 h 6839191"/>
              <a:gd name="connsiteX17284" fmla="*/ 9952288 w 12192439"/>
              <a:gd name="connsiteY17284" fmla="*/ 6183979 h 6839191"/>
              <a:gd name="connsiteX17285" fmla="*/ 9908934 w 12192439"/>
              <a:gd name="connsiteY17285" fmla="*/ 6191723 h 6839191"/>
              <a:gd name="connsiteX17286" fmla="*/ 9881005 w 12192439"/>
              <a:gd name="connsiteY17286" fmla="*/ 6178713 h 6839191"/>
              <a:gd name="connsiteX17287" fmla="*/ 9864089 w 12192439"/>
              <a:gd name="connsiteY17287" fmla="*/ 6167414 h 6839191"/>
              <a:gd name="connsiteX17288" fmla="*/ 9915648 w 12192439"/>
              <a:gd name="connsiteY17288" fmla="*/ 6156641 h 6839191"/>
              <a:gd name="connsiteX17289" fmla="*/ 9931730 w 12192439"/>
              <a:gd name="connsiteY17289" fmla="*/ 6168862 h 6839191"/>
              <a:gd name="connsiteX17290" fmla="*/ 9881005 w 12192439"/>
              <a:gd name="connsiteY17290" fmla="*/ 6178713 h 6839191"/>
              <a:gd name="connsiteX17291" fmla="*/ 9859592 w 12192439"/>
              <a:gd name="connsiteY17291" fmla="*/ 6164320 h 6839191"/>
              <a:gd name="connsiteX17292" fmla="*/ 9843005 w 12192439"/>
              <a:gd name="connsiteY17292" fmla="*/ 6152802 h 6839191"/>
              <a:gd name="connsiteX17293" fmla="*/ 9895749 w 12192439"/>
              <a:gd name="connsiteY17293" fmla="*/ 6141021 h 6839191"/>
              <a:gd name="connsiteX17294" fmla="*/ 9911545 w 12192439"/>
              <a:gd name="connsiteY17294" fmla="*/ 6153460 h 6839191"/>
              <a:gd name="connsiteX17295" fmla="*/ 9859592 w 12192439"/>
              <a:gd name="connsiteY17295" fmla="*/ 6164320 h 6839191"/>
              <a:gd name="connsiteX17296" fmla="*/ 9838573 w 12192439"/>
              <a:gd name="connsiteY17296" fmla="*/ 6149665 h 6839191"/>
              <a:gd name="connsiteX17297" fmla="*/ 9822316 w 12192439"/>
              <a:gd name="connsiteY17297" fmla="*/ 6137949 h 6839191"/>
              <a:gd name="connsiteX17298" fmla="*/ 9876223 w 12192439"/>
              <a:gd name="connsiteY17298" fmla="*/ 6125136 h 6839191"/>
              <a:gd name="connsiteX17299" fmla="*/ 9891734 w 12192439"/>
              <a:gd name="connsiteY17299" fmla="*/ 6137795 h 6839191"/>
              <a:gd name="connsiteX17300" fmla="*/ 9838573 w 12192439"/>
              <a:gd name="connsiteY17300" fmla="*/ 6149665 h 6839191"/>
              <a:gd name="connsiteX17301" fmla="*/ 9817950 w 12192439"/>
              <a:gd name="connsiteY17301" fmla="*/ 6134724 h 6839191"/>
              <a:gd name="connsiteX17302" fmla="*/ 9802021 w 12192439"/>
              <a:gd name="connsiteY17302" fmla="*/ 6122788 h 6839191"/>
              <a:gd name="connsiteX17303" fmla="*/ 9857068 w 12192439"/>
              <a:gd name="connsiteY17303" fmla="*/ 6108988 h 6839191"/>
              <a:gd name="connsiteX17304" fmla="*/ 9872251 w 12192439"/>
              <a:gd name="connsiteY17304" fmla="*/ 6121845 h 6839191"/>
              <a:gd name="connsiteX17305" fmla="*/ 9817950 w 12192439"/>
              <a:gd name="connsiteY17305" fmla="*/ 6134724 h 6839191"/>
              <a:gd name="connsiteX17306" fmla="*/ 9797700 w 12192439"/>
              <a:gd name="connsiteY17306" fmla="*/ 6119519 h 6839191"/>
              <a:gd name="connsiteX17307" fmla="*/ 9782034 w 12192439"/>
              <a:gd name="connsiteY17307" fmla="*/ 6107299 h 6839191"/>
              <a:gd name="connsiteX17308" fmla="*/ 9838157 w 12192439"/>
              <a:gd name="connsiteY17308" fmla="*/ 6092402 h 6839191"/>
              <a:gd name="connsiteX17309" fmla="*/ 9853163 w 12192439"/>
              <a:gd name="connsiteY17309" fmla="*/ 6105609 h 6839191"/>
              <a:gd name="connsiteX17310" fmla="*/ 9797700 w 12192439"/>
              <a:gd name="connsiteY17310" fmla="*/ 6119519 h 6839191"/>
              <a:gd name="connsiteX17311" fmla="*/ 9777799 w 12192439"/>
              <a:gd name="connsiteY17311" fmla="*/ 6103942 h 6839191"/>
              <a:gd name="connsiteX17312" fmla="*/ 9762508 w 12192439"/>
              <a:gd name="connsiteY17312" fmla="*/ 6091590 h 6839191"/>
              <a:gd name="connsiteX17313" fmla="*/ 9819770 w 12192439"/>
              <a:gd name="connsiteY17313" fmla="*/ 6075705 h 6839191"/>
              <a:gd name="connsiteX17314" fmla="*/ 9834317 w 12192439"/>
              <a:gd name="connsiteY17314" fmla="*/ 6088957 h 6839191"/>
              <a:gd name="connsiteX17315" fmla="*/ 9777799 w 12192439"/>
              <a:gd name="connsiteY17315" fmla="*/ 6103942 h 6839191"/>
              <a:gd name="connsiteX17316" fmla="*/ 9758361 w 12192439"/>
              <a:gd name="connsiteY17316" fmla="*/ 6088145 h 6839191"/>
              <a:gd name="connsiteX17317" fmla="*/ 9743398 w 12192439"/>
              <a:gd name="connsiteY17317" fmla="*/ 6075574 h 6839191"/>
              <a:gd name="connsiteX17318" fmla="*/ 9801780 w 12192439"/>
              <a:gd name="connsiteY17318" fmla="*/ 6058702 h 6839191"/>
              <a:gd name="connsiteX17319" fmla="*/ 9815975 w 12192439"/>
              <a:gd name="connsiteY17319" fmla="*/ 6072173 h 6839191"/>
              <a:gd name="connsiteX17320" fmla="*/ 9758361 w 12192439"/>
              <a:gd name="connsiteY17320" fmla="*/ 6088145 h 6839191"/>
              <a:gd name="connsiteX17321" fmla="*/ 9739295 w 12192439"/>
              <a:gd name="connsiteY17321" fmla="*/ 6072042 h 6839191"/>
              <a:gd name="connsiteX17322" fmla="*/ 9724662 w 12192439"/>
              <a:gd name="connsiteY17322" fmla="*/ 6059272 h 6839191"/>
              <a:gd name="connsiteX17323" fmla="*/ 9784140 w 12192439"/>
              <a:gd name="connsiteY17323" fmla="*/ 6041435 h 6839191"/>
              <a:gd name="connsiteX17324" fmla="*/ 9798006 w 12192439"/>
              <a:gd name="connsiteY17324" fmla="*/ 6055082 h 6839191"/>
              <a:gd name="connsiteX17325" fmla="*/ 9739295 w 12192439"/>
              <a:gd name="connsiteY17325" fmla="*/ 6072042 h 6839191"/>
              <a:gd name="connsiteX17326" fmla="*/ 9720624 w 12192439"/>
              <a:gd name="connsiteY17326" fmla="*/ 6055675 h 6839191"/>
              <a:gd name="connsiteX17327" fmla="*/ 9706319 w 12192439"/>
              <a:gd name="connsiteY17327" fmla="*/ 6042708 h 6839191"/>
              <a:gd name="connsiteX17328" fmla="*/ 9766917 w 12192439"/>
              <a:gd name="connsiteY17328" fmla="*/ 6023883 h 6839191"/>
              <a:gd name="connsiteX17329" fmla="*/ 9780454 w 12192439"/>
              <a:gd name="connsiteY17329" fmla="*/ 6037727 h 6839191"/>
              <a:gd name="connsiteX17330" fmla="*/ 9720624 w 12192439"/>
              <a:gd name="connsiteY17330" fmla="*/ 6055675 h 6839191"/>
              <a:gd name="connsiteX17331" fmla="*/ 9684402 w 12192439"/>
              <a:gd name="connsiteY17331" fmla="*/ 6022041 h 6839191"/>
              <a:gd name="connsiteX17332" fmla="*/ 9671479 w 12192439"/>
              <a:gd name="connsiteY17332" fmla="*/ 6009666 h 6839191"/>
              <a:gd name="connsiteX17333" fmla="*/ 9670514 w 12192439"/>
              <a:gd name="connsiteY17333" fmla="*/ 6008745 h 6839191"/>
              <a:gd name="connsiteX17334" fmla="*/ 9733327 w 12192439"/>
              <a:gd name="connsiteY17334" fmla="*/ 5987990 h 6839191"/>
              <a:gd name="connsiteX17335" fmla="*/ 9746447 w 12192439"/>
              <a:gd name="connsiteY17335" fmla="*/ 6002163 h 6839191"/>
              <a:gd name="connsiteX17336" fmla="*/ 9684402 w 12192439"/>
              <a:gd name="connsiteY17336" fmla="*/ 6022041 h 6839191"/>
              <a:gd name="connsiteX17337" fmla="*/ 9666498 w 12192439"/>
              <a:gd name="connsiteY17337" fmla="*/ 6004905 h 6839191"/>
              <a:gd name="connsiteX17338" fmla="*/ 9652589 w 12192439"/>
              <a:gd name="connsiteY17338" fmla="*/ 5991522 h 6839191"/>
              <a:gd name="connsiteX17339" fmla="*/ 9716697 w 12192439"/>
              <a:gd name="connsiteY17339" fmla="*/ 5969758 h 6839191"/>
              <a:gd name="connsiteX17340" fmla="*/ 9729707 w 12192439"/>
              <a:gd name="connsiteY17340" fmla="*/ 5984040 h 6839191"/>
              <a:gd name="connsiteX17341" fmla="*/ 9666498 w 12192439"/>
              <a:gd name="connsiteY17341" fmla="*/ 6004905 h 6839191"/>
              <a:gd name="connsiteX17342" fmla="*/ 9648552 w 12192439"/>
              <a:gd name="connsiteY17342" fmla="*/ 5987617 h 6839191"/>
              <a:gd name="connsiteX17343" fmla="*/ 9634840 w 12192439"/>
              <a:gd name="connsiteY17343" fmla="*/ 5974102 h 6839191"/>
              <a:gd name="connsiteX17344" fmla="*/ 9700352 w 12192439"/>
              <a:gd name="connsiteY17344" fmla="*/ 5951262 h 6839191"/>
              <a:gd name="connsiteX17345" fmla="*/ 9713077 w 12192439"/>
              <a:gd name="connsiteY17345" fmla="*/ 5965699 h 6839191"/>
              <a:gd name="connsiteX17346" fmla="*/ 9648552 w 12192439"/>
              <a:gd name="connsiteY17346" fmla="*/ 5987617 h 6839191"/>
              <a:gd name="connsiteX17347" fmla="*/ 9630846 w 12192439"/>
              <a:gd name="connsiteY17347" fmla="*/ 5970087 h 6839191"/>
              <a:gd name="connsiteX17348" fmla="*/ 9617529 w 12192439"/>
              <a:gd name="connsiteY17348" fmla="*/ 5956375 h 6839191"/>
              <a:gd name="connsiteX17349" fmla="*/ 9684402 w 12192439"/>
              <a:gd name="connsiteY17349" fmla="*/ 5932482 h 6839191"/>
              <a:gd name="connsiteX17350" fmla="*/ 9696754 w 12192439"/>
              <a:gd name="connsiteY17350" fmla="*/ 5947115 h 6839191"/>
              <a:gd name="connsiteX17351" fmla="*/ 9630846 w 12192439"/>
              <a:gd name="connsiteY17351" fmla="*/ 5970087 h 6839191"/>
              <a:gd name="connsiteX17352" fmla="*/ 9374545 w 12192439"/>
              <a:gd name="connsiteY17352" fmla="*/ 4464593 h 6839191"/>
              <a:gd name="connsiteX17353" fmla="*/ 9369323 w 12192439"/>
              <a:gd name="connsiteY17353" fmla="*/ 4448533 h 6839191"/>
              <a:gd name="connsiteX17354" fmla="*/ 9377199 w 12192439"/>
              <a:gd name="connsiteY17354" fmla="*/ 4461719 h 6839191"/>
              <a:gd name="connsiteX17355" fmla="*/ 9383715 w 12192439"/>
              <a:gd name="connsiteY17355" fmla="*/ 4477033 h 6839191"/>
              <a:gd name="connsiteX17356" fmla="*/ 9374545 w 12192439"/>
              <a:gd name="connsiteY17356" fmla="*/ 4464593 h 6839191"/>
              <a:gd name="connsiteX17357" fmla="*/ 9370858 w 12192439"/>
              <a:gd name="connsiteY17357" fmla="*/ 4459700 h 6839191"/>
              <a:gd name="connsiteX17358" fmla="*/ 9359888 w 12192439"/>
              <a:gd name="connsiteY17358" fmla="*/ 4445703 h 6839191"/>
              <a:gd name="connsiteX17359" fmla="*/ 9354930 w 12192439"/>
              <a:gd name="connsiteY17359" fmla="*/ 4425496 h 6839191"/>
              <a:gd name="connsiteX17360" fmla="*/ 9364475 w 12192439"/>
              <a:gd name="connsiteY17360" fmla="*/ 4440547 h 6839191"/>
              <a:gd name="connsiteX17361" fmla="*/ 9370858 w 12192439"/>
              <a:gd name="connsiteY17361" fmla="*/ 4459700 h 6839191"/>
              <a:gd name="connsiteX17362" fmla="*/ 9353373 w 12192439"/>
              <a:gd name="connsiteY17362" fmla="*/ 4419419 h 6839191"/>
              <a:gd name="connsiteX17363" fmla="*/ 9348787 w 12192439"/>
              <a:gd name="connsiteY17363" fmla="*/ 4402284 h 6839191"/>
              <a:gd name="connsiteX17364" fmla="*/ 9355456 w 12192439"/>
              <a:gd name="connsiteY17364" fmla="*/ 4415272 h 6839191"/>
              <a:gd name="connsiteX17365" fmla="*/ 9361622 w 12192439"/>
              <a:gd name="connsiteY17365" fmla="*/ 4432298 h 6839191"/>
              <a:gd name="connsiteX17366" fmla="*/ 9353373 w 12192439"/>
              <a:gd name="connsiteY17366" fmla="*/ 4419419 h 6839191"/>
              <a:gd name="connsiteX17367" fmla="*/ 9349950 w 12192439"/>
              <a:gd name="connsiteY17367" fmla="*/ 4414395 h 6839191"/>
              <a:gd name="connsiteX17368" fmla="*/ 9339792 w 12192439"/>
              <a:gd name="connsiteY17368" fmla="*/ 4399476 h 6839191"/>
              <a:gd name="connsiteX17369" fmla="*/ 9335689 w 12192439"/>
              <a:gd name="connsiteY17369" fmla="*/ 4378106 h 6839191"/>
              <a:gd name="connsiteX17370" fmla="*/ 9344421 w 12192439"/>
              <a:gd name="connsiteY17370" fmla="*/ 4394035 h 6839191"/>
              <a:gd name="connsiteX17371" fmla="*/ 9349950 w 12192439"/>
              <a:gd name="connsiteY17371" fmla="*/ 4414395 h 6839191"/>
              <a:gd name="connsiteX17372" fmla="*/ 9334460 w 12192439"/>
              <a:gd name="connsiteY17372" fmla="*/ 4372095 h 6839191"/>
              <a:gd name="connsiteX17373" fmla="*/ 9330884 w 12192439"/>
              <a:gd name="connsiteY17373" fmla="*/ 4355025 h 6839191"/>
              <a:gd name="connsiteX17374" fmla="*/ 9337400 w 12192439"/>
              <a:gd name="connsiteY17374" fmla="*/ 4369945 h 6839191"/>
              <a:gd name="connsiteX17375" fmla="*/ 9342029 w 12192439"/>
              <a:gd name="connsiteY17375" fmla="*/ 4385566 h 6839191"/>
              <a:gd name="connsiteX17376" fmla="*/ 9334460 w 12192439"/>
              <a:gd name="connsiteY17376" fmla="*/ 4372095 h 6839191"/>
              <a:gd name="connsiteX17377" fmla="*/ 9330906 w 12192439"/>
              <a:gd name="connsiteY17377" fmla="*/ 4365886 h 6839191"/>
              <a:gd name="connsiteX17378" fmla="*/ 9322218 w 12192439"/>
              <a:gd name="connsiteY17378" fmla="*/ 4351340 h 6839191"/>
              <a:gd name="connsiteX17379" fmla="*/ 9319212 w 12192439"/>
              <a:gd name="connsiteY17379" fmla="*/ 4329904 h 6839191"/>
              <a:gd name="connsiteX17380" fmla="*/ 9326365 w 12192439"/>
              <a:gd name="connsiteY17380" fmla="*/ 4345086 h 6839191"/>
              <a:gd name="connsiteX17381" fmla="*/ 9330906 w 12192439"/>
              <a:gd name="connsiteY17381" fmla="*/ 4365886 h 6839191"/>
              <a:gd name="connsiteX17382" fmla="*/ 9318203 w 12192439"/>
              <a:gd name="connsiteY17382" fmla="*/ 4322949 h 6839191"/>
              <a:gd name="connsiteX17383" fmla="*/ 9315284 w 12192439"/>
              <a:gd name="connsiteY17383" fmla="*/ 4304388 h 6839191"/>
              <a:gd name="connsiteX17384" fmla="*/ 9319190 w 12192439"/>
              <a:gd name="connsiteY17384" fmla="*/ 4314963 h 6839191"/>
              <a:gd name="connsiteX17385" fmla="*/ 9324083 w 12192439"/>
              <a:gd name="connsiteY17385" fmla="*/ 4335148 h 6839191"/>
              <a:gd name="connsiteX17386" fmla="*/ 9318203 w 12192439"/>
              <a:gd name="connsiteY17386" fmla="*/ 4322949 h 6839191"/>
              <a:gd name="connsiteX17387" fmla="*/ 9314604 w 12192439"/>
              <a:gd name="connsiteY17387" fmla="*/ 4315709 h 6839191"/>
              <a:gd name="connsiteX17388" fmla="*/ 9306904 w 12192439"/>
              <a:gd name="connsiteY17388" fmla="*/ 4300724 h 6839191"/>
              <a:gd name="connsiteX17389" fmla="*/ 9304798 w 12192439"/>
              <a:gd name="connsiteY17389" fmla="*/ 4277599 h 6839191"/>
              <a:gd name="connsiteX17390" fmla="*/ 9310831 w 12192439"/>
              <a:gd name="connsiteY17390" fmla="*/ 4292672 h 6839191"/>
              <a:gd name="connsiteX17391" fmla="*/ 9314604 w 12192439"/>
              <a:gd name="connsiteY17391" fmla="*/ 4315709 h 6839191"/>
              <a:gd name="connsiteX17392" fmla="*/ 9304183 w 12192439"/>
              <a:gd name="connsiteY17392" fmla="*/ 4271390 h 6839191"/>
              <a:gd name="connsiteX17393" fmla="*/ 9302472 w 12192439"/>
              <a:gd name="connsiteY17393" fmla="*/ 4255199 h 6839191"/>
              <a:gd name="connsiteX17394" fmla="*/ 9306334 w 12192439"/>
              <a:gd name="connsiteY17394" fmla="*/ 4267990 h 6839191"/>
              <a:gd name="connsiteX17395" fmla="*/ 9309273 w 12192439"/>
              <a:gd name="connsiteY17395" fmla="*/ 4283830 h 6839191"/>
              <a:gd name="connsiteX17396" fmla="*/ 9304183 w 12192439"/>
              <a:gd name="connsiteY17396" fmla="*/ 4271390 h 6839191"/>
              <a:gd name="connsiteX17397" fmla="*/ 9300980 w 12192439"/>
              <a:gd name="connsiteY17397" fmla="*/ 4263799 h 6839191"/>
              <a:gd name="connsiteX17398" fmla="*/ 9294288 w 12192439"/>
              <a:gd name="connsiteY17398" fmla="*/ 4248573 h 6839191"/>
              <a:gd name="connsiteX17399" fmla="*/ 9293344 w 12192439"/>
              <a:gd name="connsiteY17399" fmla="*/ 4227291 h 6839191"/>
              <a:gd name="connsiteX17400" fmla="*/ 9298676 w 12192439"/>
              <a:gd name="connsiteY17400" fmla="*/ 4243242 h 6839191"/>
              <a:gd name="connsiteX17401" fmla="*/ 9300980 w 12192439"/>
              <a:gd name="connsiteY17401" fmla="*/ 4263799 h 6839191"/>
              <a:gd name="connsiteX17402" fmla="*/ 9292884 w 12192439"/>
              <a:gd name="connsiteY17402" fmla="*/ 4218428 h 6839191"/>
              <a:gd name="connsiteX17403" fmla="*/ 9291919 w 12192439"/>
              <a:gd name="connsiteY17403" fmla="*/ 4202170 h 6839191"/>
              <a:gd name="connsiteX17404" fmla="*/ 9295034 w 12192439"/>
              <a:gd name="connsiteY17404" fmla="*/ 4214939 h 6839191"/>
              <a:gd name="connsiteX17405" fmla="*/ 9297163 w 12192439"/>
              <a:gd name="connsiteY17405" fmla="*/ 4230955 h 6839191"/>
              <a:gd name="connsiteX17406" fmla="*/ 9292884 w 12192439"/>
              <a:gd name="connsiteY17406" fmla="*/ 4218428 h 6839191"/>
              <a:gd name="connsiteX17407" fmla="*/ 9289900 w 12192439"/>
              <a:gd name="connsiteY17407" fmla="*/ 4210091 h 6839191"/>
              <a:gd name="connsiteX17408" fmla="*/ 9284020 w 12192439"/>
              <a:gd name="connsiteY17408" fmla="*/ 4194206 h 6839191"/>
              <a:gd name="connsiteX17409" fmla="*/ 9283955 w 12192439"/>
              <a:gd name="connsiteY17409" fmla="*/ 4172134 h 6839191"/>
              <a:gd name="connsiteX17410" fmla="*/ 9288518 w 12192439"/>
              <a:gd name="connsiteY17410" fmla="*/ 4188852 h 6839191"/>
              <a:gd name="connsiteX17411" fmla="*/ 9289900 w 12192439"/>
              <a:gd name="connsiteY17411" fmla="*/ 4210091 h 6839191"/>
              <a:gd name="connsiteX17412" fmla="*/ 9283867 w 12192439"/>
              <a:gd name="connsiteY17412" fmla="*/ 4162656 h 6839191"/>
              <a:gd name="connsiteX17413" fmla="*/ 9283559 w 12192439"/>
              <a:gd name="connsiteY17413" fmla="*/ 4145916 h 6839191"/>
              <a:gd name="connsiteX17414" fmla="*/ 9286105 w 12192439"/>
              <a:gd name="connsiteY17414" fmla="*/ 4159212 h 6839191"/>
              <a:gd name="connsiteX17415" fmla="*/ 9287487 w 12192439"/>
              <a:gd name="connsiteY17415" fmla="*/ 4175403 h 6839191"/>
              <a:gd name="connsiteX17416" fmla="*/ 9283867 w 12192439"/>
              <a:gd name="connsiteY17416" fmla="*/ 4162656 h 6839191"/>
              <a:gd name="connsiteX17417" fmla="*/ 9281103 w 12192439"/>
              <a:gd name="connsiteY17417" fmla="*/ 4153419 h 6839191"/>
              <a:gd name="connsiteX17418" fmla="*/ 9276320 w 12192439"/>
              <a:gd name="connsiteY17418" fmla="*/ 4138084 h 6839191"/>
              <a:gd name="connsiteX17419" fmla="*/ 9277153 w 12192439"/>
              <a:gd name="connsiteY17419" fmla="*/ 4115529 h 6839191"/>
              <a:gd name="connsiteX17420" fmla="*/ 9280576 w 12192439"/>
              <a:gd name="connsiteY17420" fmla="*/ 4131282 h 6839191"/>
              <a:gd name="connsiteX17421" fmla="*/ 9281103 w 12192439"/>
              <a:gd name="connsiteY17421" fmla="*/ 4153419 h 6839191"/>
              <a:gd name="connsiteX17422" fmla="*/ 9277417 w 12192439"/>
              <a:gd name="connsiteY17422" fmla="*/ 4106095 h 6839191"/>
              <a:gd name="connsiteX17423" fmla="*/ 9277789 w 12192439"/>
              <a:gd name="connsiteY17423" fmla="*/ 4089311 h 6839191"/>
              <a:gd name="connsiteX17424" fmla="*/ 9279303 w 12192439"/>
              <a:gd name="connsiteY17424" fmla="*/ 4099908 h 6839191"/>
              <a:gd name="connsiteX17425" fmla="*/ 9280115 w 12192439"/>
              <a:gd name="connsiteY17425" fmla="*/ 4117789 h 6839191"/>
              <a:gd name="connsiteX17426" fmla="*/ 9277417 w 12192439"/>
              <a:gd name="connsiteY17426" fmla="*/ 4106095 h 6839191"/>
              <a:gd name="connsiteX17427" fmla="*/ 9275376 w 12192439"/>
              <a:gd name="connsiteY17427" fmla="*/ 4059056 h 6839191"/>
              <a:gd name="connsiteX17428" fmla="*/ 9273380 w 12192439"/>
              <a:gd name="connsiteY17428" fmla="*/ 4048196 h 6839191"/>
              <a:gd name="connsiteX17429" fmla="*/ 9274257 w 12192439"/>
              <a:gd name="connsiteY17429" fmla="*/ 4032838 h 6839191"/>
              <a:gd name="connsiteX17430" fmla="*/ 9275288 w 12192439"/>
              <a:gd name="connsiteY17430" fmla="*/ 4043259 h 6839191"/>
              <a:gd name="connsiteX17431" fmla="*/ 9275376 w 12192439"/>
              <a:gd name="connsiteY17431" fmla="*/ 4059056 h 6839191"/>
              <a:gd name="connsiteX17432" fmla="*/ 9272941 w 12192439"/>
              <a:gd name="connsiteY17432" fmla="*/ 3999402 h 6839191"/>
              <a:gd name="connsiteX17433" fmla="*/ 9271427 w 12192439"/>
              <a:gd name="connsiteY17433" fmla="*/ 3988541 h 6839191"/>
              <a:gd name="connsiteX17434" fmla="*/ 9272809 w 12192439"/>
              <a:gd name="connsiteY17434" fmla="*/ 3973359 h 6839191"/>
              <a:gd name="connsiteX17435" fmla="*/ 9273424 w 12192439"/>
              <a:gd name="connsiteY17435" fmla="*/ 3983561 h 6839191"/>
              <a:gd name="connsiteX17436" fmla="*/ 9272941 w 12192439"/>
              <a:gd name="connsiteY17436" fmla="*/ 3999402 h 6839191"/>
              <a:gd name="connsiteX17437" fmla="*/ 9272612 w 12192439"/>
              <a:gd name="connsiteY17437" fmla="*/ 3937772 h 6839191"/>
              <a:gd name="connsiteX17438" fmla="*/ 9271647 w 12192439"/>
              <a:gd name="connsiteY17438" fmla="*/ 3928206 h 6839191"/>
              <a:gd name="connsiteX17439" fmla="*/ 9273336 w 12192439"/>
              <a:gd name="connsiteY17439" fmla="*/ 3914121 h 6839191"/>
              <a:gd name="connsiteX17440" fmla="*/ 9273555 w 12192439"/>
              <a:gd name="connsiteY17440" fmla="*/ 3922415 h 6839191"/>
              <a:gd name="connsiteX17441" fmla="*/ 9272612 w 12192439"/>
              <a:gd name="connsiteY17441" fmla="*/ 3937772 h 6839191"/>
              <a:gd name="connsiteX17442" fmla="*/ 9274367 w 12192439"/>
              <a:gd name="connsiteY17442" fmla="*/ 3875902 h 6839191"/>
              <a:gd name="connsiteX17443" fmla="*/ 9273730 w 12192439"/>
              <a:gd name="connsiteY17443" fmla="*/ 3866775 h 6839191"/>
              <a:gd name="connsiteX17444" fmla="*/ 9275705 w 12192439"/>
              <a:gd name="connsiteY17444" fmla="*/ 3853369 h 6839191"/>
              <a:gd name="connsiteX17445" fmla="*/ 9275705 w 12192439"/>
              <a:gd name="connsiteY17445" fmla="*/ 3855322 h 6839191"/>
              <a:gd name="connsiteX17446" fmla="*/ 9275639 w 12192439"/>
              <a:gd name="connsiteY17446" fmla="*/ 3861619 h 6839191"/>
              <a:gd name="connsiteX17447" fmla="*/ 9274367 w 12192439"/>
              <a:gd name="connsiteY17447" fmla="*/ 3875902 h 6839191"/>
              <a:gd name="connsiteX17448" fmla="*/ 9277921 w 12192439"/>
              <a:gd name="connsiteY17448" fmla="*/ 3812825 h 6839191"/>
              <a:gd name="connsiteX17449" fmla="*/ 9277570 w 12192439"/>
              <a:gd name="connsiteY17449" fmla="*/ 3804794 h 6839191"/>
              <a:gd name="connsiteX17450" fmla="*/ 9279720 w 12192439"/>
              <a:gd name="connsiteY17450" fmla="*/ 3792201 h 6839191"/>
              <a:gd name="connsiteX17451" fmla="*/ 9279523 w 12192439"/>
              <a:gd name="connsiteY17451" fmla="*/ 3798871 h 6839191"/>
              <a:gd name="connsiteX17452" fmla="*/ 9277921 w 12192439"/>
              <a:gd name="connsiteY17452" fmla="*/ 3812825 h 6839191"/>
              <a:gd name="connsiteX17453" fmla="*/ 9284876 w 12192439"/>
              <a:gd name="connsiteY17453" fmla="*/ 3737132 h 6839191"/>
              <a:gd name="connsiteX17454" fmla="*/ 9283165 w 12192439"/>
              <a:gd name="connsiteY17454" fmla="*/ 3749396 h 6839191"/>
              <a:gd name="connsiteX17455" fmla="*/ 9283055 w 12192439"/>
              <a:gd name="connsiteY17455" fmla="*/ 3742112 h 6839191"/>
              <a:gd name="connsiteX17456" fmla="*/ 9285315 w 12192439"/>
              <a:gd name="connsiteY17456" fmla="*/ 3730506 h 6839191"/>
              <a:gd name="connsiteX17457" fmla="*/ 9284942 w 12192439"/>
              <a:gd name="connsiteY17457" fmla="*/ 3736605 h 6839191"/>
              <a:gd name="connsiteX17458" fmla="*/ 9284876 w 12192439"/>
              <a:gd name="connsiteY17458" fmla="*/ 3737132 h 6839191"/>
              <a:gd name="connsiteX17459" fmla="*/ 9289922 w 12192439"/>
              <a:gd name="connsiteY17459" fmla="*/ 3685486 h 6839191"/>
              <a:gd name="connsiteX17460" fmla="*/ 9289988 w 12192439"/>
              <a:gd name="connsiteY17460" fmla="*/ 3679123 h 6839191"/>
              <a:gd name="connsiteX17461" fmla="*/ 9292291 w 12192439"/>
              <a:gd name="connsiteY17461" fmla="*/ 3668241 h 6839191"/>
              <a:gd name="connsiteX17462" fmla="*/ 9291875 w 12192439"/>
              <a:gd name="connsiteY17462" fmla="*/ 3673111 h 6839191"/>
              <a:gd name="connsiteX17463" fmla="*/ 9289922 w 12192439"/>
              <a:gd name="connsiteY17463" fmla="*/ 3685486 h 6839191"/>
              <a:gd name="connsiteX17464" fmla="*/ 9298084 w 12192439"/>
              <a:gd name="connsiteY17464" fmla="*/ 3621355 h 6839191"/>
              <a:gd name="connsiteX17465" fmla="*/ 9298216 w 12192439"/>
              <a:gd name="connsiteY17465" fmla="*/ 3615892 h 6839191"/>
              <a:gd name="connsiteX17466" fmla="*/ 9300497 w 12192439"/>
              <a:gd name="connsiteY17466" fmla="*/ 3605953 h 6839191"/>
              <a:gd name="connsiteX17467" fmla="*/ 9300169 w 12192439"/>
              <a:gd name="connsiteY17467" fmla="*/ 3609464 h 6839191"/>
              <a:gd name="connsiteX17468" fmla="*/ 9298084 w 12192439"/>
              <a:gd name="connsiteY17468" fmla="*/ 3621355 h 6839191"/>
              <a:gd name="connsiteX17469" fmla="*/ 9307431 w 12192439"/>
              <a:gd name="connsiteY17469" fmla="*/ 3557071 h 6839191"/>
              <a:gd name="connsiteX17470" fmla="*/ 9307628 w 12192439"/>
              <a:gd name="connsiteY17470" fmla="*/ 3552420 h 6839191"/>
              <a:gd name="connsiteX17471" fmla="*/ 9309843 w 12192439"/>
              <a:gd name="connsiteY17471" fmla="*/ 3543512 h 6839191"/>
              <a:gd name="connsiteX17472" fmla="*/ 9309537 w 12192439"/>
              <a:gd name="connsiteY17472" fmla="*/ 3546189 h 6839191"/>
              <a:gd name="connsiteX17473" fmla="*/ 9307431 w 12192439"/>
              <a:gd name="connsiteY17473" fmla="*/ 3557071 h 6839191"/>
              <a:gd name="connsiteX17474" fmla="*/ 9317874 w 12192439"/>
              <a:gd name="connsiteY17474" fmla="*/ 3492721 h 6839191"/>
              <a:gd name="connsiteX17475" fmla="*/ 9318137 w 12192439"/>
              <a:gd name="connsiteY17475" fmla="*/ 3488772 h 6839191"/>
              <a:gd name="connsiteX17476" fmla="*/ 9320243 w 12192439"/>
              <a:gd name="connsiteY17476" fmla="*/ 3480764 h 6839191"/>
              <a:gd name="connsiteX17477" fmla="*/ 9319980 w 12192439"/>
              <a:gd name="connsiteY17477" fmla="*/ 3482695 h 6839191"/>
              <a:gd name="connsiteX17478" fmla="*/ 9317874 w 12192439"/>
              <a:gd name="connsiteY17478" fmla="*/ 3492721 h 6839191"/>
              <a:gd name="connsiteX17479" fmla="*/ 9329304 w 12192439"/>
              <a:gd name="connsiteY17479" fmla="*/ 3428328 h 6839191"/>
              <a:gd name="connsiteX17480" fmla="*/ 9329524 w 12192439"/>
              <a:gd name="connsiteY17480" fmla="*/ 3425278 h 6839191"/>
              <a:gd name="connsiteX17481" fmla="*/ 9331608 w 12192439"/>
              <a:gd name="connsiteY17481" fmla="*/ 3417797 h 6839191"/>
              <a:gd name="connsiteX17482" fmla="*/ 9331477 w 12192439"/>
              <a:gd name="connsiteY17482" fmla="*/ 3418631 h 6839191"/>
              <a:gd name="connsiteX17483" fmla="*/ 9329304 w 12192439"/>
              <a:gd name="connsiteY17483" fmla="*/ 3428328 h 6839191"/>
              <a:gd name="connsiteX17484" fmla="*/ 5889436 w 12192439"/>
              <a:gd name="connsiteY17484" fmla="*/ 3796611 h 6839191"/>
              <a:gd name="connsiteX17485" fmla="*/ 5883117 w 12192439"/>
              <a:gd name="connsiteY17485" fmla="*/ 3798037 h 6839191"/>
              <a:gd name="connsiteX17486" fmla="*/ 5880265 w 12192439"/>
              <a:gd name="connsiteY17486" fmla="*/ 3797752 h 6839191"/>
              <a:gd name="connsiteX17487" fmla="*/ 5888536 w 12192439"/>
              <a:gd name="connsiteY17487" fmla="*/ 3796611 h 6839191"/>
              <a:gd name="connsiteX17488" fmla="*/ 5889436 w 12192439"/>
              <a:gd name="connsiteY17488" fmla="*/ 3796611 h 6839191"/>
              <a:gd name="connsiteX17489" fmla="*/ 5847794 w 12192439"/>
              <a:gd name="connsiteY17489" fmla="*/ 3798783 h 6839191"/>
              <a:gd name="connsiteX17490" fmla="*/ 5838623 w 12192439"/>
              <a:gd name="connsiteY17490" fmla="*/ 3800670 h 6839191"/>
              <a:gd name="connsiteX17491" fmla="*/ 5834301 w 12192439"/>
              <a:gd name="connsiteY17491" fmla="*/ 3799639 h 6839191"/>
              <a:gd name="connsiteX17492" fmla="*/ 5844810 w 12192439"/>
              <a:gd name="connsiteY17492" fmla="*/ 3798542 h 6839191"/>
              <a:gd name="connsiteX17493" fmla="*/ 5847794 w 12192439"/>
              <a:gd name="connsiteY17493" fmla="*/ 3798783 h 6839191"/>
              <a:gd name="connsiteX17494" fmla="*/ 5810211 w 12192439"/>
              <a:gd name="connsiteY17494" fmla="*/ 3798783 h 6839191"/>
              <a:gd name="connsiteX17495" fmla="*/ 5798451 w 12192439"/>
              <a:gd name="connsiteY17495" fmla="*/ 3800560 h 6839191"/>
              <a:gd name="connsiteX17496" fmla="*/ 5794590 w 12192439"/>
              <a:gd name="connsiteY17496" fmla="*/ 3799068 h 6839191"/>
              <a:gd name="connsiteX17497" fmla="*/ 5806284 w 12192439"/>
              <a:gd name="connsiteY17497" fmla="*/ 3798147 h 6839191"/>
              <a:gd name="connsiteX17498" fmla="*/ 5810211 w 12192439"/>
              <a:gd name="connsiteY17498" fmla="*/ 3798783 h 6839191"/>
              <a:gd name="connsiteX17499" fmla="*/ 5774076 w 12192439"/>
              <a:gd name="connsiteY17499" fmla="*/ 3796633 h 6839191"/>
              <a:gd name="connsiteX17500" fmla="*/ 5760342 w 12192439"/>
              <a:gd name="connsiteY17500" fmla="*/ 3797269 h 6839191"/>
              <a:gd name="connsiteX17501" fmla="*/ 5758499 w 12192439"/>
              <a:gd name="connsiteY17501" fmla="*/ 3796260 h 6839191"/>
              <a:gd name="connsiteX17502" fmla="*/ 5769995 w 12192439"/>
              <a:gd name="connsiteY17502" fmla="*/ 3796084 h 6839191"/>
              <a:gd name="connsiteX17503" fmla="*/ 5771685 w 12192439"/>
              <a:gd name="connsiteY17503" fmla="*/ 3796041 h 6839191"/>
              <a:gd name="connsiteX17504" fmla="*/ 5774076 w 12192439"/>
              <a:gd name="connsiteY17504" fmla="*/ 3796633 h 6839191"/>
              <a:gd name="connsiteX17505" fmla="*/ 5674359 w 12192439"/>
              <a:gd name="connsiteY17505" fmla="*/ 3773706 h 6839191"/>
              <a:gd name="connsiteX17506" fmla="*/ 5671069 w 12192439"/>
              <a:gd name="connsiteY17506" fmla="*/ 3772675 h 6839191"/>
              <a:gd name="connsiteX17507" fmla="*/ 5667734 w 12192439"/>
              <a:gd name="connsiteY17507" fmla="*/ 3770459 h 6839191"/>
              <a:gd name="connsiteX17508" fmla="*/ 5671924 w 12192439"/>
              <a:gd name="connsiteY17508" fmla="*/ 3772324 h 6839191"/>
              <a:gd name="connsiteX17509" fmla="*/ 5674359 w 12192439"/>
              <a:gd name="connsiteY17509" fmla="*/ 3773706 h 6839191"/>
              <a:gd name="connsiteX17510" fmla="*/ 5641164 w 12192439"/>
              <a:gd name="connsiteY17510" fmla="*/ 3753521 h 6839191"/>
              <a:gd name="connsiteX17511" fmla="*/ 5635701 w 12192439"/>
              <a:gd name="connsiteY17511" fmla="*/ 3750932 h 6839191"/>
              <a:gd name="connsiteX17512" fmla="*/ 5632344 w 12192439"/>
              <a:gd name="connsiteY17512" fmla="*/ 3746764 h 6839191"/>
              <a:gd name="connsiteX17513" fmla="*/ 5637741 w 12192439"/>
              <a:gd name="connsiteY17513" fmla="*/ 3750362 h 6839191"/>
              <a:gd name="connsiteX17514" fmla="*/ 5641164 w 12192439"/>
              <a:gd name="connsiteY17514" fmla="*/ 3753521 h 6839191"/>
              <a:gd name="connsiteX17515" fmla="*/ 5615867 w 12192439"/>
              <a:gd name="connsiteY17515" fmla="*/ 3731559 h 6839191"/>
              <a:gd name="connsiteX17516" fmla="*/ 5610580 w 12192439"/>
              <a:gd name="connsiteY17516" fmla="*/ 3728312 h 6839191"/>
              <a:gd name="connsiteX17517" fmla="*/ 5607903 w 12192439"/>
              <a:gd name="connsiteY17517" fmla="*/ 3723441 h 6839191"/>
              <a:gd name="connsiteX17518" fmla="*/ 5612686 w 12192439"/>
              <a:gd name="connsiteY17518" fmla="*/ 3727544 h 6839191"/>
              <a:gd name="connsiteX17519" fmla="*/ 5615867 w 12192439"/>
              <a:gd name="connsiteY17519" fmla="*/ 3731559 h 6839191"/>
              <a:gd name="connsiteX17520" fmla="*/ 5595156 w 12192439"/>
              <a:gd name="connsiteY17520" fmla="*/ 3708413 h 6839191"/>
              <a:gd name="connsiteX17521" fmla="*/ 5590439 w 12192439"/>
              <a:gd name="connsiteY17521" fmla="*/ 3704880 h 6839191"/>
              <a:gd name="connsiteX17522" fmla="*/ 5588333 w 12192439"/>
              <a:gd name="connsiteY17522" fmla="*/ 3699725 h 6839191"/>
              <a:gd name="connsiteX17523" fmla="*/ 5592392 w 12192439"/>
              <a:gd name="connsiteY17523" fmla="*/ 3703937 h 6839191"/>
              <a:gd name="connsiteX17524" fmla="*/ 5595156 w 12192439"/>
              <a:gd name="connsiteY17524" fmla="*/ 3708413 h 6839191"/>
              <a:gd name="connsiteX17525" fmla="*/ 5577626 w 12192439"/>
              <a:gd name="connsiteY17525" fmla="*/ 3684454 h 6839191"/>
              <a:gd name="connsiteX17526" fmla="*/ 5573524 w 12192439"/>
              <a:gd name="connsiteY17526" fmla="*/ 3680856 h 6839191"/>
              <a:gd name="connsiteX17527" fmla="*/ 5571856 w 12192439"/>
              <a:gd name="connsiteY17527" fmla="*/ 3675678 h 6839191"/>
              <a:gd name="connsiteX17528" fmla="*/ 5575257 w 12192439"/>
              <a:gd name="connsiteY17528" fmla="*/ 3679803 h 6839191"/>
              <a:gd name="connsiteX17529" fmla="*/ 5577626 w 12192439"/>
              <a:gd name="connsiteY17529" fmla="*/ 3684454 h 6839191"/>
              <a:gd name="connsiteX17530" fmla="*/ 5562466 w 12192439"/>
              <a:gd name="connsiteY17530" fmla="*/ 3660013 h 6839191"/>
              <a:gd name="connsiteX17531" fmla="*/ 5558868 w 12192439"/>
              <a:gd name="connsiteY17531" fmla="*/ 3656415 h 6839191"/>
              <a:gd name="connsiteX17532" fmla="*/ 5557530 w 12192439"/>
              <a:gd name="connsiteY17532" fmla="*/ 3651281 h 6839191"/>
              <a:gd name="connsiteX17533" fmla="*/ 5560447 w 12192439"/>
              <a:gd name="connsiteY17533" fmla="*/ 3655340 h 6839191"/>
              <a:gd name="connsiteX17534" fmla="*/ 5562466 w 12192439"/>
              <a:gd name="connsiteY17534" fmla="*/ 3660013 h 6839191"/>
              <a:gd name="connsiteX17535" fmla="*/ 5548973 w 12192439"/>
              <a:gd name="connsiteY17535" fmla="*/ 3635111 h 6839191"/>
              <a:gd name="connsiteX17536" fmla="*/ 5545813 w 12192439"/>
              <a:gd name="connsiteY17536" fmla="*/ 3631557 h 6839191"/>
              <a:gd name="connsiteX17537" fmla="*/ 5544716 w 12192439"/>
              <a:gd name="connsiteY17537" fmla="*/ 3626533 h 6839191"/>
              <a:gd name="connsiteX17538" fmla="*/ 5547218 w 12192439"/>
              <a:gd name="connsiteY17538" fmla="*/ 3630438 h 6839191"/>
              <a:gd name="connsiteX17539" fmla="*/ 5548973 w 12192439"/>
              <a:gd name="connsiteY17539" fmla="*/ 3635111 h 6839191"/>
              <a:gd name="connsiteX17540" fmla="*/ 5536818 w 12192439"/>
              <a:gd name="connsiteY17540" fmla="*/ 3609881 h 6839191"/>
              <a:gd name="connsiteX17541" fmla="*/ 5533944 w 12192439"/>
              <a:gd name="connsiteY17541" fmla="*/ 3606348 h 6839191"/>
              <a:gd name="connsiteX17542" fmla="*/ 5533022 w 12192439"/>
              <a:gd name="connsiteY17542" fmla="*/ 3601434 h 6839191"/>
              <a:gd name="connsiteX17543" fmla="*/ 5535326 w 12192439"/>
              <a:gd name="connsiteY17543" fmla="*/ 3605383 h 6839191"/>
              <a:gd name="connsiteX17544" fmla="*/ 5536818 w 12192439"/>
              <a:gd name="connsiteY17544" fmla="*/ 3609881 h 6839191"/>
              <a:gd name="connsiteX17545" fmla="*/ 5525607 w 12192439"/>
              <a:gd name="connsiteY17545" fmla="*/ 3584233 h 6839191"/>
              <a:gd name="connsiteX17546" fmla="*/ 5522996 w 12192439"/>
              <a:gd name="connsiteY17546" fmla="*/ 3580810 h 6839191"/>
              <a:gd name="connsiteX17547" fmla="*/ 5522206 w 12192439"/>
              <a:gd name="connsiteY17547" fmla="*/ 3575984 h 6839191"/>
              <a:gd name="connsiteX17548" fmla="*/ 5524159 w 12192439"/>
              <a:gd name="connsiteY17548" fmla="*/ 3579582 h 6839191"/>
              <a:gd name="connsiteX17549" fmla="*/ 5525607 w 12192439"/>
              <a:gd name="connsiteY17549" fmla="*/ 3584233 h 6839191"/>
              <a:gd name="connsiteX17550" fmla="*/ 5515185 w 12192439"/>
              <a:gd name="connsiteY17550" fmla="*/ 3558388 h 6839191"/>
              <a:gd name="connsiteX17551" fmla="*/ 5512750 w 12192439"/>
              <a:gd name="connsiteY17551" fmla="*/ 3554921 h 6839191"/>
              <a:gd name="connsiteX17552" fmla="*/ 5512048 w 12192439"/>
              <a:gd name="connsiteY17552" fmla="*/ 3550160 h 6839191"/>
              <a:gd name="connsiteX17553" fmla="*/ 5513935 w 12192439"/>
              <a:gd name="connsiteY17553" fmla="*/ 3553978 h 6839191"/>
              <a:gd name="connsiteX17554" fmla="*/ 5515185 w 12192439"/>
              <a:gd name="connsiteY17554" fmla="*/ 3558388 h 6839191"/>
              <a:gd name="connsiteX17555" fmla="*/ 5505378 w 12192439"/>
              <a:gd name="connsiteY17555" fmla="*/ 3532235 h 6839191"/>
              <a:gd name="connsiteX17556" fmla="*/ 5503118 w 12192439"/>
              <a:gd name="connsiteY17556" fmla="*/ 3528791 h 6839191"/>
              <a:gd name="connsiteX17557" fmla="*/ 5502460 w 12192439"/>
              <a:gd name="connsiteY17557" fmla="*/ 3524030 h 6839191"/>
              <a:gd name="connsiteX17558" fmla="*/ 5504194 w 12192439"/>
              <a:gd name="connsiteY17558" fmla="*/ 3527782 h 6839191"/>
              <a:gd name="connsiteX17559" fmla="*/ 5505378 w 12192439"/>
              <a:gd name="connsiteY17559" fmla="*/ 3532235 h 6839191"/>
              <a:gd name="connsiteX17560" fmla="*/ 5496076 w 12192439"/>
              <a:gd name="connsiteY17560" fmla="*/ 3505798 h 6839191"/>
              <a:gd name="connsiteX17561" fmla="*/ 5493926 w 12192439"/>
              <a:gd name="connsiteY17561" fmla="*/ 3502309 h 6839191"/>
              <a:gd name="connsiteX17562" fmla="*/ 5493333 w 12192439"/>
              <a:gd name="connsiteY17562" fmla="*/ 3497680 h 6839191"/>
              <a:gd name="connsiteX17563" fmla="*/ 5495001 w 12192439"/>
              <a:gd name="connsiteY17563" fmla="*/ 3501432 h 6839191"/>
              <a:gd name="connsiteX17564" fmla="*/ 5496076 w 12192439"/>
              <a:gd name="connsiteY17564" fmla="*/ 3505798 h 6839191"/>
              <a:gd name="connsiteX17565" fmla="*/ 5487256 w 12192439"/>
              <a:gd name="connsiteY17565" fmla="*/ 3479251 h 6839191"/>
              <a:gd name="connsiteX17566" fmla="*/ 5485194 w 12192439"/>
              <a:gd name="connsiteY17566" fmla="*/ 3475718 h 6839191"/>
              <a:gd name="connsiteX17567" fmla="*/ 5484645 w 12192439"/>
              <a:gd name="connsiteY17567" fmla="*/ 3471089 h 6839191"/>
              <a:gd name="connsiteX17568" fmla="*/ 5486225 w 12192439"/>
              <a:gd name="connsiteY17568" fmla="*/ 3474863 h 6839191"/>
              <a:gd name="connsiteX17569" fmla="*/ 5487256 w 12192439"/>
              <a:gd name="connsiteY17569" fmla="*/ 3479251 h 6839191"/>
              <a:gd name="connsiteX17570" fmla="*/ 5478787 w 12192439"/>
              <a:gd name="connsiteY17570" fmla="*/ 3452506 h 6839191"/>
              <a:gd name="connsiteX17571" fmla="*/ 5476857 w 12192439"/>
              <a:gd name="connsiteY17571" fmla="*/ 3448973 h 6839191"/>
              <a:gd name="connsiteX17572" fmla="*/ 5476308 w 12192439"/>
              <a:gd name="connsiteY17572" fmla="*/ 3444388 h 6839191"/>
              <a:gd name="connsiteX17573" fmla="*/ 5477822 w 12192439"/>
              <a:gd name="connsiteY17573" fmla="*/ 3448162 h 6839191"/>
              <a:gd name="connsiteX17574" fmla="*/ 5478787 w 12192439"/>
              <a:gd name="connsiteY17574" fmla="*/ 3452506 h 6839191"/>
              <a:gd name="connsiteX17575" fmla="*/ 5470669 w 12192439"/>
              <a:gd name="connsiteY17575" fmla="*/ 3425585 h 6839191"/>
              <a:gd name="connsiteX17576" fmla="*/ 5468783 w 12192439"/>
              <a:gd name="connsiteY17576" fmla="*/ 3422031 h 6839191"/>
              <a:gd name="connsiteX17577" fmla="*/ 5468278 w 12192439"/>
              <a:gd name="connsiteY17577" fmla="*/ 3417424 h 6839191"/>
              <a:gd name="connsiteX17578" fmla="*/ 5469770 w 12192439"/>
              <a:gd name="connsiteY17578" fmla="*/ 3421329 h 6839191"/>
              <a:gd name="connsiteX17579" fmla="*/ 5470669 w 12192439"/>
              <a:gd name="connsiteY17579" fmla="*/ 3425585 h 6839191"/>
              <a:gd name="connsiteX17580" fmla="*/ 5462859 w 12192439"/>
              <a:gd name="connsiteY17580" fmla="*/ 3398578 h 6839191"/>
              <a:gd name="connsiteX17581" fmla="*/ 5461038 w 12192439"/>
              <a:gd name="connsiteY17581" fmla="*/ 3394957 h 6839191"/>
              <a:gd name="connsiteX17582" fmla="*/ 5460533 w 12192439"/>
              <a:gd name="connsiteY17582" fmla="*/ 3390350 h 6839191"/>
              <a:gd name="connsiteX17583" fmla="*/ 5461937 w 12192439"/>
              <a:gd name="connsiteY17583" fmla="*/ 3394146 h 6839191"/>
              <a:gd name="connsiteX17584" fmla="*/ 5462859 w 12192439"/>
              <a:gd name="connsiteY17584" fmla="*/ 3398578 h 6839191"/>
              <a:gd name="connsiteX17585" fmla="*/ 5455333 w 12192439"/>
              <a:gd name="connsiteY17585" fmla="*/ 3371482 h 6839191"/>
              <a:gd name="connsiteX17586" fmla="*/ 5453512 w 12192439"/>
              <a:gd name="connsiteY17586" fmla="*/ 3367708 h 6839191"/>
              <a:gd name="connsiteX17587" fmla="*/ 5453052 w 12192439"/>
              <a:gd name="connsiteY17587" fmla="*/ 3363145 h 6839191"/>
              <a:gd name="connsiteX17588" fmla="*/ 5454412 w 12192439"/>
              <a:gd name="connsiteY17588" fmla="*/ 3366940 h 6839191"/>
              <a:gd name="connsiteX17589" fmla="*/ 5455333 w 12192439"/>
              <a:gd name="connsiteY17589" fmla="*/ 3371482 h 6839191"/>
              <a:gd name="connsiteX17590" fmla="*/ 5448181 w 12192439"/>
              <a:gd name="connsiteY17590" fmla="*/ 3344627 h 6839191"/>
              <a:gd name="connsiteX17591" fmla="*/ 5446185 w 12192439"/>
              <a:gd name="connsiteY17591" fmla="*/ 3340283 h 6839191"/>
              <a:gd name="connsiteX17592" fmla="*/ 5445702 w 12192439"/>
              <a:gd name="connsiteY17592" fmla="*/ 3335566 h 6839191"/>
              <a:gd name="connsiteX17593" fmla="*/ 5447369 w 12192439"/>
              <a:gd name="connsiteY17593" fmla="*/ 3340502 h 6839191"/>
              <a:gd name="connsiteX17594" fmla="*/ 5448181 w 12192439"/>
              <a:gd name="connsiteY17594" fmla="*/ 3344627 h 6839191"/>
              <a:gd name="connsiteX17595" fmla="*/ 5441028 w 12192439"/>
              <a:gd name="connsiteY17595" fmla="*/ 3317224 h 6839191"/>
              <a:gd name="connsiteX17596" fmla="*/ 5439054 w 12192439"/>
              <a:gd name="connsiteY17596" fmla="*/ 3312727 h 6839191"/>
              <a:gd name="connsiteX17597" fmla="*/ 5438550 w 12192439"/>
              <a:gd name="connsiteY17597" fmla="*/ 3307659 h 6839191"/>
              <a:gd name="connsiteX17598" fmla="*/ 5440107 w 12192439"/>
              <a:gd name="connsiteY17598" fmla="*/ 3312442 h 6839191"/>
              <a:gd name="connsiteX17599" fmla="*/ 5441028 w 12192439"/>
              <a:gd name="connsiteY17599" fmla="*/ 3317224 h 6839191"/>
              <a:gd name="connsiteX17600" fmla="*/ 5434052 w 12192439"/>
              <a:gd name="connsiteY17600" fmla="*/ 3289602 h 6839191"/>
              <a:gd name="connsiteX17601" fmla="*/ 5432099 w 12192439"/>
              <a:gd name="connsiteY17601" fmla="*/ 3285104 h 6839191"/>
              <a:gd name="connsiteX17602" fmla="*/ 5431594 w 12192439"/>
              <a:gd name="connsiteY17602" fmla="*/ 3279904 h 6839191"/>
              <a:gd name="connsiteX17603" fmla="*/ 5433196 w 12192439"/>
              <a:gd name="connsiteY17603" fmla="*/ 3284929 h 6839191"/>
              <a:gd name="connsiteX17604" fmla="*/ 5434052 w 12192439"/>
              <a:gd name="connsiteY17604" fmla="*/ 3289602 h 6839191"/>
              <a:gd name="connsiteX17605" fmla="*/ 5427272 w 12192439"/>
              <a:gd name="connsiteY17605" fmla="*/ 3262089 h 6839191"/>
              <a:gd name="connsiteX17606" fmla="*/ 5425342 w 12192439"/>
              <a:gd name="connsiteY17606" fmla="*/ 3257438 h 6839191"/>
              <a:gd name="connsiteX17607" fmla="*/ 5424815 w 12192439"/>
              <a:gd name="connsiteY17607" fmla="*/ 3252129 h 6839191"/>
              <a:gd name="connsiteX17608" fmla="*/ 5426417 w 12192439"/>
              <a:gd name="connsiteY17608" fmla="*/ 3257263 h 6839191"/>
              <a:gd name="connsiteX17609" fmla="*/ 5427272 w 12192439"/>
              <a:gd name="connsiteY17609" fmla="*/ 3262089 h 6839191"/>
              <a:gd name="connsiteX17610" fmla="*/ 5420361 w 12192439"/>
              <a:gd name="connsiteY17610" fmla="*/ 3233765 h 6839191"/>
              <a:gd name="connsiteX17611" fmla="*/ 5418672 w 12192439"/>
              <a:gd name="connsiteY17611" fmla="*/ 3229618 h 6839191"/>
              <a:gd name="connsiteX17612" fmla="*/ 5418167 w 12192439"/>
              <a:gd name="connsiteY17612" fmla="*/ 3224243 h 6839191"/>
              <a:gd name="connsiteX17613" fmla="*/ 5419418 w 12192439"/>
              <a:gd name="connsiteY17613" fmla="*/ 3228214 h 6839191"/>
              <a:gd name="connsiteX17614" fmla="*/ 5420361 w 12192439"/>
              <a:gd name="connsiteY17614" fmla="*/ 3233765 h 6839191"/>
              <a:gd name="connsiteX17615" fmla="*/ 5413933 w 12192439"/>
              <a:gd name="connsiteY17615" fmla="*/ 3206186 h 6839191"/>
              <a:gd name="connsiteX17616" fmla="*/ 5413231 w 12192439"/>
              <a:gd name="connsiteY17616" fmla="*/ 3204366 h 6839191"/>
              <a:gd name="connsiteX17617" fmla="*/ 5299428 w 12192439"/>
              <a:gd name="connsiteY17617" fmla="*/ 3060901 h 6839191"/>
              <a:gd name="connsiteX17618" fmla="*/ 5122023 w 12192439"/>
              <a:gd name="connsiteY17618" fmla="*/ 2971847 h 6839191"/>
              <a:gd name="connsiteX17619" fmla="*/ 4735090 w 12192439"/>
              <a:gd name="connsiteY17619" fmla="*/ 2894245 h 6839191"/>
              <a:gd name="connsiteX17620" fmla="*/ 3620500 w 12192439"/>
              <a:gd name="connsiteY17620" fmla="*/ 2848786 h 6839191"/>
              <a:gd name="connsiteX17621" fmla="*/ 3673660 w 12192439"/>
              <a:gd name="connsiteY17621" fmla="*/ 2802427 h 6839191"/>
              <a:gd name="connsiteX17622" fmla="*/ 4726578 w 12192439"/>
              <a:gd name="connsiteY17622" fmla="*/ 2856596 h 6839191"/>
              <a:gd name="connsiteX17623" fmla="*/ 4726951 w 12192439"/>
              <a:gd name="connsiteY17623" fmla="*/ 2856640 h 6839191"/>
              <a:gd name="connsiteX17624" fmla="*/ 5406605 w 12192439"/>
              <a:gd name="connsiteY17624" fmla="*/ 3181065 h 6839191"/>
              <a:gd name="connsiteX17625" fmla="*/ 5413077 w 12192439"/>
              <a:gd name="connsiteY17625" fmla="*/ 3201075 h 6839191"/>
              <a:gd name="connsiteX17626" fmla="*/ 5413933 w 12192439"/>
              <a:gd name="connsiteY17626" fmla="*/ 3206186 h 6839191"/>
              <a:gd name="connsiteX17627" fmla="*/ 3612470 w 12192439"/>
              <a:gd name="connsiteY17627" fmla="*/ 2848873 h 6839191"/>
              <a:gd name="connsiteX17628" fmla="*/ 3567756 w 12192439"/>
              <a:gd name="connsiteY17628" fmla="*/ 2849488 h 6839191"/>
              <a:gd name="connsiteX17629" fmla="*/ 3621312 w 12192439"/>
              <a:gd name="connsiteY17629" fmla="*/ 2802778 h 6839191"/>
              <a:gd name="connsiteX17630" fmla="*/ 3665652 w 12192439"/>
              <a:gd name="connsiteY17630" fmla="*/ 2802470 h 6839191"/>
              <a:gd name="connsiteX17631" fmla="*/ 3612470 w 12192439"/>
              <a:gd name="connsiteY17631" fmla="*/ 2848873 h 6839191"/>
              <a:gd name="connsiteX17632" fmla="*/ 3623440 w 12192439"/>
              <a:gd name="connsiteY17632" fmla="*/ 2800935 h 6839191"/>
              <a:gd name="connsiteX17633" fmla="*/ 3677434 w 12192439"/>
              <a:gd name="connsiteY17633" fmla="*/ 2755058 h 6839191"/>
              <a:gd name="connsiteX17634" fmla="*/ 3721270 w 12192439"/>
              <a:gd name="connsiteY17634" fmla="*/ 2755124 h 6839191"/>
              <a:gd name="connsiteX17635" fmla="*/ 3667780 w 12192439"/>
              <a:gd name="connsiteY17635" fmla="*/ 2800628 h 6839191"/>
              <a:gd name="connsiteX17636" fmla="*/ 3623440 w 12192439"/>
              <a:gd name="connsiteY17636" fmla="*/ 2800935 h 6839191"/>
              <a:gd name="connsiteX17637" fmla="*/ 3615563 w 12192439"/>
              <a:gd name="connsiteY17637" fmla="*/ 2801001 h 6839191"/>
              <a:gd name="connsiteX17638" fmla="*/ 3571179 w 12192439"/>
              <a:gd name="connsiteY17638" fmla="*/ 2801395 h 6839191"/>
              <a:gd name="connsiteX17639" fmla="*/ 3625700 w 12192439"/>
              <a:gd name="connsiteY17639" fmla="*/ 2755102 h 6839191"/>
              <a:gd name="connsiteX17640" fmla="*/ 3669514 w 12192439"/>
              <a:gd name="connsiteY17640" fmla="*/ 2755058 h 6839191"/>
              <a:gd name="connsiteX17641" fmla="*/ 3615563 w 12192439"/>
              <a:gd name="connsiteY17641" fmla="*/ 2801001 h 6839191"/>
              <a:gd name="connsiteX17642" fmla="*/ 3627740 w 12192439"/>
              <a:gd name="connsiteY17642" fmla="*/ 2753369 h 6839191"/>
              <a:gd name="connsiteX17643" fmla="*/ 4260136 w 12192439"/>
              <a:gd name="connsiteY17643" fmla="*/ 2279489 h 6839191"/>
              <a:gd name="connsiteX17644" fmla="*/ 4825987 w 12192439"/>
              <a:gd name="connsiteY17644" fmla="*/ 1907700 h 6839191"/>
              <a:gd name="connsiteX17645" fmla="*/ 5628746 w 12192439"/>
              <a:gd name="connsiteY17645" fmla="*/ 1369394 h 6839191"/>
              <a:gd name="connsiteX17646" fmla="*/ 5668194 w 12192439"/>
              <a:gd name="connsiteY17646" fmla="*/ 1341352 h 6839191"/>
              <a:gd name="connsiteX17647" fmla="*/ 5961290 w 12192439"/>
              <a:gd name="connsiteY17647" fmla="*/ 1096045 h 6839191"/>
              <a:gd name="connsiteX17648" fmla="*/ 6044814 w 12192439"/>
              <a:gd name="connsiteY17648" fmla="*/ 961053 h 6839191"/>
              <a:gd name="connsiteX17649" fmla="*/ 6046592 w 12192439"/>
              <a:gd name="connsiteY17649" fmla="*/ 819014 h 6839191"/>
              <a:gd name="connsiteX17650" fmla="*/ 5790158 w 12192439"/>
              <a:gd name="connsiteY17650" fmla="*/ 620908 h 6839191"/>
              <a:gd name="connsiteX17651" fmla="*/ 5682082 w 12192439"/>
              <a:gd name="connsiteY17651" fmla="*/ 582890 h 6839191"/>
              <a:gd name="connsiteX17652" fmla="*/ 5174327 w 12192439"/>
              <a:gd name="connsiteY17652" fmla="*/ 475721 h 6839191"/>
              <a:gd name="connsiteX17653" fmla="*/ 5024609 w 12192439"/>
              <a:gd name="connsiteY17653" fmla="*/ 453800 h 6839191"/>
              <a:gd name="connsiteX17654" fmla="*/ 4147803 w 12192439"/>
              <a:gd name="connsiteY17654" fmla="*/ 364235 h 6839191"/>
              <a:gd name="connsiteX17655" fmla="*/ 3137054 w 12192439"/>
              <a:gd name="connsiteY17655" fmla="*/ 310401 h 6839191"/>
              <a:gd name="connsiteX17656" fmla="*/ 3003221 w 12192439"/>
              <a:gd name="connsiteY17656" fmla="*/ 304524 h 6839191"/>
              <a:gd name="connsiteX17657" fmla="*/ 2762145 w 12192439"/>
              <a:gd name="connsiteY17657" fmla="*/ 294045 h 6839191"/>
              <a:gd name="connsiteX17658" fmla="*/ 2782045 w 12192439"/>
              <a:gd name="connsiteY17658" fmla="*/ 283990 h 6839191"/>
              <a:gd name="connsiteX17659" fmla="*/ 3010614 w 12192439"/>
              <a:gd name="connsiteY17659" fmla="*/ 293813 h 6839191"/>
              <a:gd name="connsiteX17660" fmla="*/ 3084530 w 12192439"/>
              <a:gd name="connsiteY17660" fmla="*/ 297075 h 6839191"/>
              <a:gd name="connsiteX17661" fmla="*/ 4166408 w 12192439"/>
              <a:gd name="connsiteY17661" fmla="*/ 355510 h 6839191"/>
              <a:gd name="connsiteX17662" fmla="*/ 5051486 w 12192439"/>
              <a:gd name="connsiteY17662" fmla="*/ 447618 h 6839191"/>
              <a:gd name="connsiteX17663" fmla="*/ 5202564 w 12192439"/>
              <a:gd name="connsiteY17663" fmla="*/ 470078 h 6839191"/>
              <a:gd name="connsiteX17664" fmla="*/ 5714531 w 12192439"/>
              <a:gd name="connsiteY17664" fmla="*/ 578825 h 6839191"/>
              <a:gd name="connsiteX17665" fmla="*/ 5823441 w 12192439"/>
              <a:gd name="connsiteY17665" fmla="*/ 616875 h 6839191"/>
              <a:gd name="connsiteX17666" fmla="*/ 6085557 w 12192439"/>
              <a:gd name="connsiteY17666" fmla="*/ 812384 h 6839191"/>
              <a:gd name="connsiteX17667" fmla="*/ 6003414 w 12192439"/>
              <a:gd name="connsiteY17667" fmla="*/ 1088873 h 6839191"/>
              <a:gd name="connsiteX17668" fmla="*/ 5710187 w 12192439"/>
              <a:gd name="connsiteY17668" fmla="*/ 1335909 h 6839191"/>
              <a:gd name="connsiteX17669" fmla="*/ 5669203 w 12192439"/>
              <a:gd name="connsiteY17669" fmla="*/ 1365217 h 6839191"/>
              <a:gd name="connsiteX17670" fmla="*/ 4863812 w 12192439"/>
              <a:gd name="connsiteY17670" fmla="*/ 1908470 h 6839191"/>
              <a:gd name="connsiteX17671" fmla="*/ 4289403 w 12192439"/>
              <a:gd name="connsiteY17671" fmla="*/ 2288331 h 6839191"/>
              <a:gd name="connsiteX17672" fmla="*/ 3671554 w 12192439"/>
              <a:gd name="connsiteY17672" fmla="*/ 2753325 h 6839191"/>
              <a:gd name="connsiteX17673" fmla="*/ 3627740 w 12192439"/>
              <a:gd name="connsiteY17673" fmla="*/ 2753369 h 6839191"/>
              <a:gd name="connsiteX17674" fmla="*/ 2758613 w 12192439"/>
              <a:gd name="connsiteY17674" fmla="*/ 293889 h 6839191"/>
              <a:gd name="connsiteX17675" fmla="*/ 2713373 w 12192439"/>
              <a:gd name="connsiteY17675" fmla="*/ 291959 h 6839191"/>
              <a:gd name="connsiteX17676" fmla="*/ 2732219 w 12192439"/>
              <a:gd name="connsiteY17676" fmla="*/ 281917 h 6839191"/>
              <a:gd name="connsiteX17677" fmla="*/ 2778491 w 12192439"/>
              <a:gd name="connsiteY17677" fmla="*/ 283839 h 6839191"/>
              <a:gd name="connsiteX17678" fmla="*/ 2758613 w 12192439"/>
              <a:gd name="connsiteY17678" fmla="*/ 293889 h 6839191"/>
              <a:gd name="connsiteX17679" fmla="*/ 2709775 w 12192439"/>
              <a:gd name="connsiteY17679" fmla="*/ 291805 h 6839191"/>
              <a:gd name="connsiteX17680" fmla="*/ 2664600 w 12192439"/>
              <a:gd name="connsiteY17680" fmla="*/ 289883 h 6839191"/>
              <a:gd name="connsiteX17681" fmla="*/ 2682350 w 12192439"/>
              <a:gd name="connsiteY17681" fmla="*/ 279865 h 6839191"/>
              <a:gd name="connsiteX17682" fmla="*/ 2728621 w 12192439"/>
              <a:gd name="connsiteY17682" fmla="*/ 281767 h 6839191"/>
              <a:gd name="connsiteX17683" fmla="*/ 2709775 w 12192439"/>
              <a:gd name="connsiteY17683" fmla="*/ 291805 h 6839191"/>
              <a:gd name="connsiteX17684" fmla="*/ 2660980 w 12192439"/>
              <a:gd name="connsiteY17684" fmla="*/ 289729 h 6839191"/>
              <a:gd name="connsiteX17685" fmla="*/ 2615850 w 12192439"/>
              <a:gd name="connsiteY17685" fmla="*/ 287816 h 6839191"/>
              <a:gd name="connsiteX17686" fmla="*/ 2632436 w 12192439"/>
              <a:gd name="connsiteY17686" fmla="*/ 277834 h 6839191"/>
              <a:gd name="connsiteX17687" fmla="*/ 2678686 w 12192439"/>
              <a:gd name="connsiteY17687" fmla="*/ 279716 h 6839191"/>
              <a:gd name="connsiteX17688" fmla="*/ 2660980 w 12192439"/>
              <a:gd name="connsiteY17688" fmla="*/ 289729 h 6839191"/>
              <a:gd name="connsiteX17689" fmla="*/ 2612208 w 12192439"/>
              <a:gd name="connsiteY17689" fmla="*/ 287661 h 6839191"/>
              <a:gd name="connsiteX17690" fmla="*/ 2567100 w 12192439"/>
              <a:gd name="connsiteY17690" fmla="*/ 285752 h 6839191"/>
              <a:gd name="connsiteX17691" fmla="*/ 2582436 w 12192439"/>
              <a:gd name="connsiteY17691" fmla="*/ 275817 h 6839191"/>
              <a:gd name="connsiteX17692" fmla="*/ 2628729 w 12192439"/>
              <a:gd name="connsiteY17692" fmla="*/ 277682 h 6839191"/>
              <a:gd name="connsiteX17693" fmla="*/ 2612208 w 12192439"/>
              <a:gd name="connsiteY17693" fmla="*/ 287661 h 6839191"/>
              <a:gd name="connsiteX17694" fmla="*/ 2563458 w 12192439"/>
              <a:gd name="connsiteY17694" fmla="*/ 285598 h 6839191"/>
              <a:gd name="connsiteX17695" fmla="*/ 2518393 w 12192439"/>
              <a:gd name="connsiteY17695" fmla="*/ 283694 h 6839191"/>
              <a:gd name="connsiteX17696" fmla="*/ 2532435 w 12192439"/>
              <a:gd name="connsiteY17696" fmla="*/ 273819 h 6839191"/>
              <a:gd name="connsiteX17697" fmla="*/ 2578750 w 12192439"/>
              <a:gd name="connsiteY17697" fmla="*/ 275668 h 6839191"/>
              <a:gd name="connsiteX17698" fmla="*/ 2563458 w 12192439"/>
              <a:gd name="connsiteY17698" fmla="*/ 285598 h 6839191"/>
              <a:gd name="connsiteX17699" fmla="*/ 2514795 w 12192439"/>
              <a:gd name="connsiteY17699" fmla="*/ 283542 h 6839191"/>
              <a:gd name="connsiteX17700" fmla="*/ 2494434 w 12192439"/>
              <a:gd name="connsiteY17700" fmla="*/ 282682 h 6839191"/>
              <a:gd name="connsiteX17701" fmla="*/ 2488467 w 12192439"/>
              <a:gd name="connsiteY17701" fmla="*/ 282439 h 6839191"/>
              <a:gd name="connsiteX17702" fmla="*/ 2469752 w 12192439"/>
              <a:gd name="connsiteY17702" fmla="*/ 281671 h 6839191"/>
              <a:gd name="connsiteX17703" fmla="*/ 2482411 w 12192439"/>
              <a:gd name="connsiteY17703" fmla="*/ 271848 h 6839191"/>
              <a:gd name="connsiteX17704" fmla="*/ 2496716 w 12192439"/>
              <a:gd name="connsiteY17704" fmla="*/ 272404 h 6839191"/>
              <a:gd name="connsiteX17705" fmla="*/ 2528770 w 12192439"/>
              <a:gd name="connsiteY17705" fmla="*/ 273674 h 6839191"/>
              <a:gd name="connsiteX17706" fmla="*/ 2514795 w 12192439"/>
              <a:gd name="connsiteY17706" fmla="*/ 283542 h 6839191"/>
              <a:gd name="connsiteX17707" fmla="*/ 2466198 w 12192439"/>
              <a:gd name="connsiteY17707" fmla="*/ 281524 h 6839191"/>
              <a:gd name="connsiteX17708" fmla="*/ 2421243 w 12192439"/>
              <a:gd name="connsiteY17708" fmla="*/ 279655 h 6839191"/>
              <a:gd name="connsiteX17709" fmla="*/ 2432454 w 12192439"/>
              <a:gd name="connsiteY17709" fmla="*/ 269907 h 6839191"/>
              <a:gd name="connsiteX17710" fmla="*/ 2464026 w 12192439"/>
              <a:gd name="connsiteY17710" fmla="*/ 271133 h 6839191"/>
              <a:gd name="connsiteX17711" fmla="*/ 2478813 w 12192439"/>
              <a:gd name="connsiteY17711" fmla="*/ 271706 h 6839191"/>
              <a:gd name="connsiteX17712" fmla="*/ 2466198 w 12192439"/>
              <a:gd name="connsiteY17712" fmla="*/ 281524 h 6839191"/>
              <a:gd name="connsiteX17713" fmla="*/ 2417777 w 12192439"/>
              <a:gd name="connsiteY17713" fmla="*/ 279510 h 6839191"/>
              <a:gd name="connsiteX17714" fmla="*/ 2373063 w 12192439"/>
              <a:gd name="connsiteY17714" fmla="*/ 277579 h 6839191"/>
              <a:gd name="connsiteX17715" fmla="*/ 2382695 w 12192439"/>
              <a:gd name="connsiteY17715" fmla="*/ 267959 h 6839191"/>
              <a:gd name="connsiteX17716" fmla="*/ 2428922 w 12192439"/>
              <a:gd name="connsiteY17716" fmla="*/ 269773 h 6839191"/>
              <a:gd name="connsiteX17717" fmla="*/ 2417777 w 12192439"/>
              <a:gd name="connsiteY17717" fmla="*/ 279510 h 6839191"/>
              <a:gd name="connsiteX17718" fmla="*/ 2369706 w 12192439"/>
              <a:gd name="connsiteY17718" fmla="*/ 277430 h 6839191"/>
              <a:gd name="connsiteX17719" fmla="*/ 2325344 w 12192439"/>
              <a:gd name="connsiteY17719" fmla="*/ 275394 h 6839191"/>
              <a:gd name="connsiteX17720" fmla="*/ 2333308 w 12192439"/>
              <a:gd name="connsiteY17720" fmla="*/ 265971 h 6839191"/>
              <a:gd name="connsiteX17721" fmla="*/ 2379272 w 12192439"/>
              <a:gd name="connsiteY17721" fmla="*/ 267822 h 6839191"/>
              <a:gd name="connsiteX17722" fmla="*/ 2369706 w 12192439"/>
              <a:gd name="connsiteY17722" fmla="*/ 277430 h 6839191"/>
              <a:gd name="connsiteX17723" fmla="*/ 2322097 w 12192439"/>
              <a:gd name="connsiteY17723" fmla="*/ 275240 h 6839191"/>
              <a:gd name="connsiteX17724" fmla="*/ 2278239 w 12192439"/>
              <a:gd name="connsiteY17724" fmla="*/ 273062 h 6839191"/>
              <a:gd name="connsiteX17725" fmla="*/ 2284404 w 12192439"/>
              <a:gd name="connsiteY17725" fmla="*/ 263930 h 6839191"/>
              <a:gd name="connsiteX17726" fmla="*/ 2329995 w 12192439"/>
              <a:gd name="connsiteY17726" fmla="*/ 265835 h 6839191"/>
              <a:gd name="connsiteX17727" fmla="*/ 2322097 w 12192439"/>
              <a:gd name="connsiteY17727" fmla="*/ 275240 h 6839191"/>
              <a:gd name="connsiteX17728" fmla="*/ 2275079 w 12192439"/>
              <a:gd name="connsiteY17728" fmla="*/ 272902 h 6839191"/>
              <a:gd name="connsiteX17729" fmla="*/ 2244846 w 12192439"/>
              <a:gd name="connsiteY17729" fmla="*/ 271267 h 6839191"/>
              <a:gd name="connsiteX17730" fmla="*/ 2248993 w 12192439"/>
              <a:gd name="connsiteY17730" fmla="*/ 262390 h 6839191"/>
              <a:gd name="connsiteX17731" fmla="*/ 2281223 w 12192439"/>
              <a:gd name="connsiteY17731" fmla="*/ 263794 h 6839191"/>
              <a:gd name="connsiteX17732" fmla="*/ 2275079 w 12192439"/>
              <a:gd name="connsiteY17732" fmla="*/ 272902 h 6839191"/>
              <a:gd name="connsiteX17733" fmla="*/ 2241863 w 12192439"/>
              <a:gd name="connsiteY17733" fmla="*/ 271100 h 6839191"/>
              <a:gd name="connsiteX17734" fmla="*/ 2198487 w 12192439"/>
              <a:gd name="connsiteY17734" fmla="*/ 268547 h 6839191"/>
              <a:gd name="connsiteX17735" fmla="*/ 2200747 w 12192439"/>
              <a:gd name="connsiteY17735" fmla="*/ 260187 h 6839191"/>
              <a:gd name="connsiteX17736" fmla="*/ 2245987 w 12192439"/>
              <a:gd name="connsiteY17736" fmla="*/ 262259 h 6839191"/>
              <a:gd name="connsiteX17737" fmla="*/ 2241863 w 12192439"/>
              <a:gd name="connsiteY17737" fmla="*/ 271100 h 6839191"/>
              <a:gd name="connsiteX17738" fmla="*/ 2195547 w 12192439"/>
              <a:gd name="connsiteY17738" fmla="*/ 268364 h 6839191"/>
              <a:gd name="connsiteX17739" fmla="*/ 2152006 w 12192439"/>
              <a:gd name="connsiteY17739" fmla="*/ 265492 h 6839191"/>
              <a:gd name="connsiteX17740" fmla="*/ 2152451 w 12192439"/>
              <a:gd name="connsiteY17740" fmla="*/ 257833 h 6839191"/>
              <a:gd name="connsiteX17741" fmla="*/ 2197785 w 12192439"/>
              <a:gd name="connsiteY17741" fmla="*/ 260047 h 6839191"/>
              <a:gd name="connsiteX17742" fmla="*/ 2195547 w 12192439"/>
              <a:gd name="connsiteY17742" fmla="*/ 268364 h 6839191"/>
              <a:gd name="connsiteX17743" fmla="*/ 2149030 w 12192439"/>
              <a:gd name="connsiteY17743" fmla="*/ 265291 h 6839191"/>
              <a:gd name="connsiteX17744" fmla="*/ 2105269 w 12192439"/>
              <a:gd name="connsiteY17744" fmla="*/ 262362 h 6839191"/>
              <a:gd name="connsiteX17745" fmla="*/ 2104087 w 12192439"/>
              <a:gd name="connsiteY17745" fmla="*/ 255448 h 6839191"/>
              <a:gd name="connsiteX17746" fmla="*/ 2146685 w 12192439"/>
              <a:gd name="connsiteY17746" fmla="*/ 257550 h 6839191"/>
              <a:gd name="connsiteX17747" fmla="*/ 2149474 w 12192439"/>
              <a:gd name="connsiteY17747" fmla="*/ 257688 h 6839191"/>
              <a:gd name="connsiteX17748" fmla="*/ 2149030 w 12192439"/>
              <a:gd name="connsiteY17748" fmla="*/ 265291 h 6839191"/>
              <a:gd name="connsiteX17749" fmla="*/ 2102112 w 12192439"/>
              <a:gd name="connsiteY17749" fmla="*/ 262153 h 6839191"/>
              <a:gd name="connsiteX17750" fmla="*/ 2058258 w 12192439"/>
              <a:gd name="connsiteY17750" fmla="*/ 259277 h 6839191"/>
              <a:gd name="connsiteX17751" fmla="*/ 2055663 w 12192439"/>
              <a:gd name="connsiteY17751" fmla="*/ 253094 h 6839191"/>
              <a:gd name="connsiteX17752" fmla="*/ 2100943 w 12192439"/>
              <a:gd name="connsiteY17752" fmla="*/ 255295 h 6839191"/>
              <a:gd name="connsiteX17753" fmla="*/ 2102112 w 12192439"/>
              <a:gd name="connsiteY17753" fmla="*/ 262153 h 6839191"/>
              <a:gd name="connsiteX17754" fmla="*/ 2054722 w 12192439"/>
              <a:gd name="connsiteY17754" fmla="*/ 259049 h 6839191"/>
              <a:gd name="connsiteX17755" fmla="*/ 1997456 w 12192439"/>
              <a:gd name="connsiteY17755" fmla="*/ 255418 h 6839191"/>
              <a:gd name="connsiteX17756" fmla="*/ 1994106 w 12192439"/>
              <a:gd name="connsiteY17756" fmla="*/ 250181 h 6839191"/>
              <a:gd name="connsiteX17757" fmla="*/ 2052153 w 12192439"/>
              <a:gd name="connsiteY17757" fmla="*/ 252925 h 6839191"/>
              <a:gd name="connsiteX17758" fmla="*/ 2054722 w 12192439"/>
              <a:gd name="connsiteY17758" fmla="*/ 259049 h 6839191"/>
              <a:gd name="connsiteX17759" fmla="*/ 1993415 w 12192439"/>
              <a:gd name="connsiteY17759" fmla="*/ 255168 h 6839191"/>
              <a:gd name="connsiteX17760" fmla="*/ 1948914 w 12192439"/>
              <a:gd name="connsiteY17760" fmla="*/ 252469 h 6839191"/>
              <a:gd name="connsiteX17761" fmla="*/ 1944680 w 12192439"/>
              <a:gd name="connsiteY17761" fmla="*/ 247927 h 6839191"/>
              <a:gd name="connsiteX17762" fmla="*/ 1990113 w 12192439"/>
              <a:gd name="connsiteY17762" fmla="*/ 249996 h 6839191"/>
              <a:gd name="connsiteX17763" fmla="*/ 1993415 w 12192439"/>
              <a:gd name="connsiteY17763" fmla="*/ 255168 h 6839191"/>
              <a:gd name="connsiteX17764" fmla="*/ 1944046 w 12192439"/>
              <a:gd name="connsiteY17764" fmla="*/ 252182 h 6839191"/>
              <a:gd name="connsiteX17765" fmla="*/ 1899960 w 12192439"/>
              <a:gd name="connsiteY17765" fmla="*/ 249643 h 6839191"/>
              <a:gd name="connsiteX17766" fmla="*/ 1895102 w 12192439"/>
              <a:gd name="connsiteY17766" fmla="*/ 245764 h 6839191"/>
              <a:gd name="connsiteX17767" fmla="*/ 1939897 w 12192439"/>
              <a:gd name="connsiteY17767" fmla="*/ 247717 h 6839191"/>
              <a:gd name="connsiteX17768" fmla="*/ 1944046 w 12192439"/>
              <a:gd name="connsiteY17768" fmla="*/ 252182 h 6839191"/>
              <a:gd name="connsiteX17769" fmla="*/ 1894001 w 12192439"/>
              <a:gd name="connsiteY17769" fmla="*/ 249310 h 6839191"/>
              <a:gd name="connsiteX17770" fmla="*/ 1850771 w 12192439"/>
              <a:gd name="connsiteY17770" fmla="*/ 246969 h 6839191"/>
              <a:gd name="connsiteX17771" fmla="*/ 1845551 w 12192439"/>
              <a:gd name="connsiteY17771" fmla="*/ 243708 h 6839191"/>
              <a:gd name="connsiteX17772" fmla="*/ 1889262 w 12192439"/>
              <a:gd name="connsiteY17772" fmla="*/ 245512 h 6839191"/>
              <a:gd name="connsiteX17773" fmla="*/ 1894001 w 12192439"/>
              <a:gd name="connsiteY17773" fmla="*/ 249310 h 6839191"/>
              <a:gd name="connsiteX17774" fmla="*/ 1843443 w 12192439"/>
              <a:gd name="connsiteY17774" fmla="*/ 246585 h 6839191"/>
              <a:gd name="connsiteX17775" fmla="*/ 1819074 w 12192439"/>
              <a:gd name="connsiteY17775" fmla="*/ 245341 h 6839191"/>
              <a:gd name="connsiteX17776" fmla="*/ 1801573 w 12192439"/>
              <a:gd name="connsiteY17776" fmla="*/ 244472 h 6839191"/>
              <a:gd name="connsiteX17777" fmla="*/ 1796228 w 12192439"/>
              <a:gd name="connsiteY17777" fmla="*/ 241782 h 6839191"/>
              <a:gd name="connsiteX17778" fmla="*/ 1802861 w 12192439"/>
              <a:gd name="connsiteY17778" fmla="*/ 242047 h 6839191"/>
              <a:gd name="connsiteX17779" fmla="*/ 1838392 w 12192439"/>
              <a:gd name="connsiteY17779" fmla="*/ 243425 h 6839191"/>
              <a:gd name="connsiteX17780" fmla="*/ 1843443 w 12192439"/>
              <a:gd name="connsiteY17780" fmla="*/ 246585 h 6839191"/>
              <a:gd name="connsiteX17781" fmla="*/ 1788145 w 12192439"/>
              <a:gd name="connsiteY17781" fmla="*/ 241802 h 6839191"/>
              <a:gd name="connsiteX17782" fmla="*/ 1792562 w 12192439"/>
              <a:gd name="connsiteY17782" fmla="*/ 244024 h 6839191"/>
              <a:gd name="connsiteX17783" fmla="*/ 1752289 w 12192439"/>
              <a:gd name="connsiteY17783" fmla="*/ 242034 h 6839191"/>
              <a:gd name="connsiteX17784" fmla="*/ 1746923 w 12192439"/>
              <a:gd name="connsiteY17784" fmla="*/ 239814 h 6839191"/>
              <a:gd name="connsiteX17785" fmla="*/ 1787406 w 12192439"/>
              <a:gd name="connsiteY17785" fmla="*/ 241431 h 6839191"/>
              <a:gd name="connsiteX17786" fmla="*/ 1788145 w 12192439"/>
              <a:gd name="connsiteY17786" fmla="*/ 241802 h 6839191"/>
              <a:gd name="connsiteX17787" fmla="*/ 1741168 w 12192439"/>
              <a:gd name="connsiteY17787" fmla="*/ 241488 h 6839191"/>
              <a:gd name="connsiteX17788" fmla="*/ 1702894 w 12192439"/>
              <a:gd name="connsiteY17788" fmla="*/ 239619 h 6839191"/>
              <a:gd name="connsiteX17789" fmla="*/ 1697834 w 12192439"/>
              <a:gd name="connsiteY17789" fmla="*/ 237868 h 6839191"/>
              <a:gd name="connsiteX17790" fmla="*/ 1736073 w 12192439"/>
              <a:gd name="connsiteY17790" fmla="*/ 239380 h 6839191"/>
              <a:gd name="connsiteX17791" fmla="*/ 1741168 w 12192439"/>
              <a:gd name="connsiteY17791" fmla="*/ 241488 h 6839191"/>
              <a:gd name="connsiteX17792" fmla="*/ 1689194 w 12192439"/>
              <a:gd name="connsiteY17792" fmla="*/ 238952 h 6839191"/>
              <a:gd name="connsiteX17793" fmla="*/ 1653384 w 12192439"/>
              <a:gd name="connsiteY17793" fmla="*/ 237223 h 6839191"/>
              <a:gd name="connsiteX17794" fmla="*/ 1649123 w 12192439"/>
              <a:gd name="connsiteY17794" fmla="*/ 235981 h 6839191"/>
              <a:gd name="connsiteX17795" fmla="*/ 1684558 w 12192439"/>
              <a:gd name="connsiteY17795" fmla="*/ 237355 h 6839191"/>
              <a:gd name="connsiteX17796" fmla="*/ 1689194 w 12192439"/>
              <a:gd name="connsiteY17796" fmla="*/ 238952 h 6839191"/>
              <a:gd name="connsiteX17797" fmla="*/ 1636530 w 12192439"/>
              <a:gd name="connsiteY17797" fmla="*/ 236413 h 6839191"/>
              <a:gd name="connsiteX17798" fmla="*/ 1603734 w 12192439"/>
              <a:gd name="connsiteY17798" fmla="*/ 234847 h 6839191"/>
              <a:gd name="connsiteX17799" fmla="*/ 1600823 w 12192439"/>
              <a:gd name="connsiteY17799" fmla="*/ 234127 h 6839191"/>
              <a:gd name="connsiteX17800" fmla="*/ 1632866 w 12192439"/>
              <a:gd name="connsiteY17800" fmla="*/ 235351 h 6839191"/>
              <a:gd name="connsiteX17801" fmla="*/ 1636530 w 12192439"/>
              <a:gd name="connsiteY17801" fmla="*/ 236413 h 6839191"/>
              <a:gd name="connsiteX17802" fmla="*/ 1582942 w 12192439"/>
              <a:gd name="connsiteY17802" fmla="*/ 233860 h 6839191"/>
              <a:gd name="connsiteX17803" fmla="*/ 1554106 w 12192439"/>
              <a:gd name="connsiteY17803" fmla="*/ 232499 h 6839191"/>
              <a:gd name="connsiteX17804" fmla="*/ 1553356 w 12192439"/>
              <a:gd name="connsiteY17804" fmla="*/ 232341 h 6839191"/>
              <a:gd name="connsiteX17805" fmla="*/ 1581009 w 12192439"/>
              <a:gd name="connsiteY17805" fmla="*/ 233381 h 6839191"/>
              <a:gd name="connsiteX17806" fmla="*/ 1582942 w 12192439"/>
              <a:gd name="connsiteY17806" fmla="*/ 233860 h 6839191"/>
              <a:gd name="connsiteX17807" fmla="*/ 2150040 w 12192439"/>
              <a:gd name="connsiteY17807" fmla="*/ 460268 h 6839191"/>
              <a:gd name="connsiteX17808" fmla="*/ 2151038 w 12192439"/>
              <a:gd name="connsiteY17808" fmla="*/ 461194 h 6839191"/>
              <a:gd name="connsiteX17809" fmla="*/ 2151573 w 12192439"/>
              <a:gd name="connsiteY17809" fmla="*/ 463362 h 6839191"/>
              <a:gd name="connsiteX17810" fmla="*/ 2151508 w 12192439"/>
              <a:gd name="connsiteY17810" fmla="*/ 463285 h 6839191"/>
              <a:gd name="connsiteX17811" fmla="*/ 2150040 w 12192439"/>
              <a:gd name="connsiteY17811" fmla="*/ 460268 h 6839191"/>
              <a:gd name="connsiteX17812" fmla="*/ 2166376 w 12192439"/>
              <a:gd name="connsiteY17812" fmla="*/ 491333 h 6839191"/>
              <a:gd name="connsiteX17813" fmla="*/ 2168219 w 12192439"/>
              <a:gd name="connsiteY17813" fmla="*/ 493441 h 6839191"/>
              <a:gd name="connsiteX17814" fmla="*/ 2168373 w 12192439"/>
              <a:gd name="connsiteY17814" fmla="*/ 495122 h 6839191"/>
              <a:gd name="connsiteX17815" fmla="*/ 2166723 w 12192439"/>
              <a:gd name="connsiteY17815" fmla="*/ 492428 h 6839191"/>
              <a:gd name="connsiteX17816" fmla="*/ 2166376 w 12192439"/>
              <a:gd name="connsiteY17816" fmla="*/ 491333 h 6839191"/>
              <a:gd name="connsiteX17817" fmla="*/ 2173329 w 12192439"/>
              <a:gd name="connsiteY17817" fmla="*/ 507378 h 6839191"/>
              <a:gd name="connsiteX17818" fmla="*/ 2175214 w 12192439"/>
              <a:gd name="connsiteY17818" fmla="*/ 509677 h 6839191"/>
              <a:gd name="connsiteX17819" fmla="*/ 2175303 w 12192439"/>
              <a:gd name="connsiteY17819" fmla="*/ 511625 h 6839191"/>
              <a:gd name="connsiteX17820" fmla="*/ 2173678 w 12192439"/>
              <a:gd name="connsiteY17820" fmla="*/ 508744 h 6839191"/>
              <a:gd name="connsiteX17821" fmla="*/ 2173329 w 12192439"/>
              <a:gd name="connsiteY17821" fmla="*/ 507378 h 6839191"/>
              <a:gd name="connsiteX17822" fmla="*/ 2179707 w 12192439"/>
              <a:gd name="connsiteY17822" fmla="*/ 523565 h 6839191"/>
              <a:gd name="connsiteX17823" fmla="*/ 2180652 w 12192439"/>
              <a:gd name="connsiteY17823" fmla="*/ 524805 h 6839191"/>
              <a:gd name="connsiteX17824" fmla="*/ 2180670 w 12192439"/>
              <a:gd name="connsiteY17824" fmla="*/ 526544 h 6839191"/>
              <a:gd name="connsiteX17825" fmla="*/ 2180097 w 12192439"/>
              <a:gd name="connsiteY17825" fmla="*/ 525414 h 6839191"/>
              <a:gd name="connsiteX17826" fmla="*/ 2179707 w 12192439"/>
              <a:gd name="connsiteY17826" fmla="*/ 523565 h 6839191"/>
              <a:gd name="connsiteX17827" fmla="*/ 2184450 w 12192439"/>
              <a:gd name="connsiteY17827" fmla="*/ 538214 h 6839191"/>
              <a:gd name="connsiteX17828" fmla="*/ 2186401 w 12192439"/>
              <a:gd name="connsiteY17828" fmla="*/ 540957 h 6839191"/>
              <a:gd name="connsiteX17829" fmla="*/ 2186379 w 12192439"/>
              <a:gd name="connsiteY17829" fmla="*/ 542901 h 6839191"/>
              <a:gd name="connsiteX17830" fmla="*/ 2184615 w 12192439"/>
              <a:gd name="connsiteY17830" fmla="*/ 539079 h 6839191"/>
              <a:gd name="connsiteX17831" fmla="*/ 2184450 w 12192439"/>
              <a:gd name="connsiteY17831" fmla="*/ 538214 h 6839191"/>
              <a:gd name="connsiteX17832" fmla="*/ 2189825 w 12192439"/>
              <a:gd name="connsiteY17832" fmla="*/ 554483 h 6839191"/>
              <a:gd name="connsiteX17833" fmla="*/ 2191541 w 12192439"/>
              <a:gd name="connsiteY17833" fmla="*/ 556986 h 6839191"/>
              <a:gd name="connsiteX17834" fmla="*/ 2191434 w 12192439"/>
              <a:gd name="connsiteY17834" fmla="*/ 559443 h 6839191"/>
              <a:gd name="connsiteX17835" fmla="*/ 2190205 w 12192439"/>
              <a:gd name="connsiteY17835" fmla="*/ 556791 h 6839191"/>
              <a:gd name="connsiteX17836" fmla="*/ 2189825 w 12192439"/>
              <a:gd name="connsiteY17836" fmla="*/ 554483 h 6839191"/>
              <a:gd name="connsiteX17837" fmla="*/ 2194450 w 12192439"/>
              <a:gd name="connsiteY17837" fmla="*/ 570242 h 6839191"/>
              <a:gd name="connsiteX17838" fmla="*/ 2196162 w 12192439"/>
              <a:gd name="connsiteY17838" fmla="*/ 572837 h 6839191"/>
              <a:gd name="connsiteX17839" fmla="*/ 2196008 w 12192439"/>
              <a:gd name="connsiteY17839" fmla="*/ 575389 h 6839191"/>
              <a:gd name="connsiteX17840" fmla="*/ 2194758 w 12192439"/>
              <a:gd name="connsiteY17840" fmla="*/ 572467 h 6839191"/>
              <a:gd name="connsiteX17841" fmla="*/ 2194450 w 12192439"/>
              <a:gd name="connsiteY17841" fmla="*/ 570242 h 6839191"/>
              <a:gd name="connsiteX17842" fmla="*/ 2198619 w 12192439"/>
              <a:gd name="connsiteY17842" fmla="*/ 585852 h 6839191"/>
              <a:gd name="connsiteX17843" fmla="*/ 2199892 w 12192439"/>
              <a:gd name="connsiteY17843" fmla="*/ 587941 h 6839191"/>
              <a:gd name="connsiteX17844" fmla="*/ 2200330 w 12192439"/>
              <a:gd name="connsiteY17844" fmla="*/ 588571 h 6839191"/>
              <a:gd name="connsiteX17845" fmla="*/ 2200133 w 12192439"/>
              <a:gd name="connsiteY17845" fmla="*/ 591331 h 6839191"/>
              <a:gd name="connsiteX17846" fmla="*/ 2198904 w 12192439"/>
              <a:gd name="connsiteY17846" fmla="*/ 588285 h 6839191"/>
              <a:gd name="connsiteX17847" fmla="*/ 2198619 w 12192439"/>
              <a:gd name="connsiteY17847" fmla="*/ 585852 h 6839191"/>
              <a:gd name="connsiteX17848" fmla="*/ 2202458 w 12192439"/>
              <a:gd name="connsiteY17848" fmla="*/ 601403 h 6839191"/>
              <a:gd name="connsiteX17849" fmla="*/ 2204323 w 12192439"/>
              <a:gd name="connsiteY17849" fmla="*/ 604394 h 6839191"/>
              <a:gd name="connsiteX17850" fmla="*/ 2204038 w 12192439"/>
              <a:gd name="connsiteY17850" fmla="*/ 607478 h 6839191"/>
              <a:gd name="connsiteX17851" fmla="*/ 2202700 w 12192439"/>
              <a:gd name="connsiteY17851" fmla="*/ 604049 h 6839191"/>
              <a:gd name="connsiteX17852" fmla="*/ 2202458 w 12192439"/>
              <a:gd name="connsiteY17852" fmla="*/ 601403 h 6839191"/>
              <a:gd name="connsiteX17853" fmla="*/ 2205991 w 12192439"/>
              <a:gd name="connsiteY17853" fmla="*/ 616875 h 6839191"/>
              <a:gd name="connsiteX17854" fmla="*/ 2207856 w 12192439"/>
              <a:gd name="connsiteY17854" fmla="*/ 619942 h 6839191"/>
              <a:gd name="connsiteX17855" fmla="*/ 2207505 w 12192439"/>
              <a:gd name="connsiteY17855" fmla="*/ 623119 h 6839191"/>
              <a:gd name="connsiteX17856" fmla="*/ 2206166 w 12192439"/>
              <a:gd name="connsiteY17856" fmla="*/ 619567 h 6839191"/>
              <a:gd name="connsiteX17857" fmla="*/ 2205991 w 12192439"/>
              <a:gd name="connsiteY17857" fmla="*/ 616875 h 6839191"/>
              <a:gd name="connsiteX17858" fmla="*/ 2209326 w 12192439"/>
              <a:gd name="connsiteY17858" fmla="*/ 632349 h 6839191"/>
              <a:gd name="connsiteX17859" fmla="*/ 2211125 w 12192439"/>
              <a:gd name="connsiteY17859" fmla="*/ 635384 h 6839191"/>
              <a:gd name="connsiteX17860" fmla="*/ 2210686 w 12192439"/>
              <a:gd name="connsiteY17860" fmla="*/ 638789 h 6839191"/>
              <a:gd name="connsiteX17861" fmla="*/ 2210357 w 12192439"/>
              <a:gd name="connsiteY17861" fmla="*/ 637966 h 6839191"/>
              <a:gd name="connsiteX17862" fmla="*/ 2209435 w 12192439"/>
              <a:gd name="connsiteY17862" fmla="*/ 635228 h 6839191"/>
              <a:gd name="connsiteX17863" fmla="*/ 2209326 w 12192439"/>
              <a:gd name="connsiteY17863" fmla="*/ 632349 h 6839191"/>
              <a:gd name="connsiteX17864" fmla="*/ 2212288 w 12192439"/>
              <a:gd name="connsiteY17864" fmla="*/ 647530 h 6839191"/>
              <a:gd name="connsiteX17865" fmla="*/ 2214130 w 12192439"/>
              <a:gd name="connsiteY17865" fmla="*/ 650750 h 6839191"/>
              <a:gd name="connsiteX17866" fmla="*/ 2213626 w 12192439"/>
              <a:gd name="connsiteY17866" fmla="*/ 654272 h 6839191"/>
              <a:gd name="connsiteX17867" fmla="*/ 2212463 w 12192439"/>
              <a:gd name="connsiteY17867" fmla="*/ 650952 h 6839191"/>
              <a:gd name="connsiteX17868" fmla="*/ 2212288 w 12192439"/>
              <a:gd name="connsiteY17868" fmla="*/ 647530 h 6839191"/>
              <a:gd name="connsiteX17869" fmla="*/ 2215118 w 12192439"/>
              <a:gd name="connsiteY17869" fmla="*/ 662813 h 6839191"/>
              <a:gd name="connsiteX17870" fmla="*/ 2216895 w 12192439"/>
              <a:gd name="connsiteY17870" fmla="*/ 666003 h 6839191"/>
              <a:gd name="connsiteX17871" fmla="*/ 2216368 w 12192439"/>
              <a:gd name="connsiteY17871" fmla="*/ 669742 h 6839191"/>
              <a:gd name="connsiteX17872" fmla="*/ 2215206 w 12192439"/>
              <a:gd name="connsiteY17872" fmla="*/ 666220 h 6839191"/>
              <a:gd name="connsiteX17873" fmla="*/ 2215118 w 12192439"/>
              <a:gd name="connsiteY17873" fmla="*/ 662813 h 6839191"/>
              <a:gd name="connsiteX17874" fmla="*/ 2217663 w 12192439"/>
              <a:gd name="connsiteY17874" fmla="*/ 677833 h 6839191"/>
              <a:gd name="connsiteX17875" fmla="*/ 2219550 w 12192439"/>
              <a:gd name="connsiteY17875" fmla="*/ 681363 h 6839191"/>
              <a:gd name="connsiteX17876" fmla="*/ 2218979 w 12192439"/>
              <a:gd name="connsiteY17876" fmla="*/ 685284 h 6839191"/>
              <a:gd name="connsiteX17877" fmla="*/ 2217751 w 12192439"/>
              <a:gd name="connsiteY17877" fmla="*/ 681405 h 6839191"/>
              <a:gd name="connsiteX17878" fmla="*/ 2217663 w 12192439"/>
              <a:gd name="connsiteY17878" fmla="*/ 677833 h 6839191"/>
              <a:gd name="connsiteX17879" fmla="*/ 2013494 w 12192439"/>
              <a:gd name="connsiteY17879" fmla="*/ 2514115 h 6839191"/>
              <a:gd name="connsiteX17880" fmla="*/ 2035375 w 12192439"/>
              <a:gd name="connsiteY17880" fmla="*/ 2498120 h 6839191"/>
              <a:gd name="connsiteX17881" fmla="*/ 2606986 w 12192439"/>
              <a:gd name="connsiteY17881" fmla="*/ 2158436 h 6839191"/>
              <a:gd name="connsiteX17882" fmla="*/ 3034770 w 12192439"/>
              <a:gd name="connsiteY17882" fmla="*/ 1954020 h 6839191"/>
              <a:gd name="connsiteX17883" fmla="*/ 3230847 w 12192439"/>
              <a:gd name="connsiteY17883" fmla="*/ 1861982 h 6839191"/>
              <a:gd name="connsiteX17884" fmla="*/ 3487720 w 12192439"/>
              <a:gd name="connsiteY17884" fmla="*/ 1742098 h 6839191"/>
              <a:gd name="connsiteX17885" fmla="*/ 4238218 w 12192439"/>
              <a:gd name="connsiteY17885" fmla="*/ 1371189 h 6839191"/>
              <a:gd name="connsiteX17886" fmla="*/ 4489759 w 12192439"/>
              <a:gd name="connsiteY17886" fmla="*/ 1219468 h 6839191"/>
              <a:gd name="connsiteX17887" fmla="*/ 4647463 w 12192439"/>
              <a:gd name="connsiteY17887" fmla="*/ 1090226 h 6839191"/>
              <a:gd name="connsiteX17888" fmla="*/ 4708390 w 12192439"/>
              <a:gd name="connsiteY17888" fmla="*/ 965072 h 6839191"/>
              <a:gd name="connsiteX17889" fmla="*/ 4665453 w 12192439"/>
              <a:gd name="connsiteY17889" fmla="*/ 901662 h 6839191"/>
              <a:gd name="connsiteX17890" fmla="*/ 4594807 w 12192439"/>
              <a:gd name="connsiteY17890" fmla="*/ 868530 h 6839191"/>
              <a:gd name="connsiteX17891" fmla="*/ 4245326 w 12192439"/>
              <a:gd name="connsiteY17891" fmla="*/ 817358 h 6839191"/>
              <a:gd name="connsiteX17892" fmla="*/ 4185298 w 12192439"/>
              <a:gd name="connsiteY17892" fmla="*/ 814821 h 6839191"/>
              <a:gd name="connsiteX17893" fmla="*/ 4142252 w 12192439"/>
              <a:gd name="connsiteY17893" fmla="*/ 813040 h 6839191"/>
              <a:gd name="connsiteX17894" fmla="*/ 3541165 w 12192439"/>
              <a:gd name="connsiteY17894" fmla="*/ 805914 h 6839191"/>
              <a:gd name="connsiteX17895" fmla="*/ 3279291 w 12192439"/>
              <a:gd name="connsiteY17895" fmla="*/ 810207 h 6839191"/>
              <a:gd name="connsiteX17896" fmla="*/ 2759600 w 12192439"/>
              <a:gd name="connsiteY17896" fmla="*/ 810087 h 6839191"/>
              <a:gd name="connsiteX17897" fmla="*/ 2414420 w 12192439"/>
              <a:gd name="connsiteY17897" fmla="*/ 774434 h 6839191"/>
              <a:gd name="connsiteX17898" fmla="*/ 2403472 w 12192439"/>
              <a:gd name="connsiteY17898" fmla="*/ 772605 h 6839191"/>
              <a:gd name="connsiteX17899" fmla="*/ 2220361 w 12192439"/>
              <a:gd name="connsiteY17899" fmla="*/ 688869 h 6839191"/>
              <a:gd name="connsiteX17900" fmla="*/ 2220932 w 12192439"/>
              <a:gd name="connsiteY17900" fmla="*/ 683667 h 6839191"/>
              <a:gd name="connsiteX17901" fmla="*/ 2405424 w 12192439"/>
              <a:gd name="connsiteY17901" fmla="*/ 759241 h 6839191"/>
              <a:gd name="connsiteX17902" fmla="*/ 2416592 w 12192439"/>
              <a:gd name="connsiteY17902" fmla="*/ 761055 h 6839191"/>
              <a:gd name="connsiteX17903" fmla="*/ 2767104 w 12192439"/>
              <a:gd name="connsiteY17903" fmla="*/ 796302 h 6839191"/>
              <a:gd name="connsiteX17904" fmla="*/ 3289295 w 12192439"/>
              <a:gd name="connsiteY17904" fmla="*/ 797623 h 6839191"/>
              <a:gd name="connsiteX17905" fmla="*/ 3560121 w 12192439"/>
              <a:gd name="connsiteY17905" fmla="*/ 794128 h 6839191"/>
              <a:gd name="connsiteX17906" fmla="*/ 4169721 w 12192439"/>
              <a:gd name="connsiteY17906" fmla="*/ 803827 h 6839191"/>
              <a:gd name="connsiteX17907" fmla="*/ 4211824 w 12192439"/>
              <a:gd name="connsiteY17907" fmla="*/ 805762 h 6839191"/>
              <a:gd name="connsiteX17908" fmla="*/ 4274243 w 12192439"/>
              <a:gd name="connsiteY17908" fmla="*/ 808694 h 6839191"/>
              <a:gd name="connsiteX17909" fmla="*/ 4628133 w 12192439"/>
              <a:gd name="connsiteY17909" fmla="*/ 861516 h 6839191"/>
              <a:gd name="connsiteX17910" fmla="*/ 4699460 w 12192439"/>
              <a:gd name="connsiteY17910" fmla="*/ 894558 h 6839191"/>
              <a:gd name="connsiteX17911" fmla="*/ 4743932 w 12192439"/>
              <a:gd name="connsiteY17911" fmla="*/ 957722 h 6839191"/>
              <a:gd name="connsiteX17912" fmla="*/ 4689675 w 12192439"/>
              <a:gd name="connsiteY17912" fmla="*/ 1080489 h 6839191"/>
              <a:gd name="connsiteX17913" fmla="*/ 4534604 w 12192439"/>
              <a:gd name="connsiteY17913" fmla="*/ 1213954 h 6839191"/>
              <a:gd name="connsiteX17914" fmla="*/ 4280671 w 12192439"/>
              <a:gd name="connsiteY17914" fmla="*/ 1369370 h 6839191"/>
              <a:gd name="connsiteX17915" fmla="*/ 3526685 w 12192439"/>
              <a:gd name="connsiteY17915" fmla="*/ 1747429 h 6839191"/>
              <a:gd name="connsiteX17916" fmla="*/ 3262133 w 12192439"/>
              <a:gd name="connsiteY17916" fmla="*/ 1873211 h 6839191"/>
              <a:gd name="connsiteX17917" fmla="*/ 3096224 w 12192439"/>
              <a:gd name="connsiteY17917" fmla="*/ 1952815 h 6839191"/>
              <a:gd name="connsiteX17918" fmla="*/ 2632700 w 12192439"/>
              <a:gd name="connsiteY17918" fmla="*/ 2179812 h 6839191"/>
              <a:gd name="connsiteX17919" fmla="*/ 2059366 w 12192439"/>
              <a:gd name="connsiteY17919" fmla="*/ 2532632 h 6839191"/>
              <a:gd name="connsiteX17920" fmla="*/ 2036751 w 12192439"/>
              <a:gd name="connsiteY17920" fmla="*/ 2550074 h 6839191"/>
              <a:gd name="connsiteX17921" fmla="*/ 1893501 w 12192439"/>
              <a:gd name="connsiteY17921" fmla="*/ 2701679 h 6839191"/>
              <a:gd name="connsiteX17922" fmla="*/ 1861341 w 12192439"/>
              <a:gd name="connsiteY17922" fmla="*/ 2688405 h 6839191"/>
              <a:gd name="connsiteX17923" fmla="*/ 2013494 w 12192439"/>
              <a:gd name="connsiteY17923" fmla="*/ 2514115 h 6839191"/>
              <a:gd name="connsiteX17924" fmla="*/ 1894835 w 12192439"/>
              <a:gd name="connsiteY17924" fmla="*/ 2703960 h 6839191"/>
              <a:gd name="connsiteX17925" fmla="*/ 1934629 w 12192439"/>
              <a:gd name="connsiteY17925" fmla="*/ 2714843 h 6839191"/>
              <a:gd name="connsiteX17926" fmla="*/ 1920333 w 12192439"/>
              <a:gd name="connsiteY17926" fmla="*/ 2745866 h 6839191"/>
              <a:gd name="connsiteX17927" fmla="*/ 1889319 w 12192439"/>
              <a:gd name="connsiteY17927" fmla="*/ 2732153 h 6839191"/>
              <a:gd name="connsiteX17928" fmla="*/ 1894835 w 12192439"/>
              <a:gd name="connsiteY17928" fmla="*/ 2703960 h 6839191"/>
              <a:gd name="connsiteX17929" fmla="*/ 1921779 w 12192439"/>
              <a:gd name="connsiteY17929" fmla="*/ 2748345 h 6839191"/>
              <a:gd name="connsiteX17930" fmla="*/ 1959683 w 12192439"/>
              <a:gd name="connsiteY17930" fmla="*/ 2759776 h 6839191"/>
              <a:gd name="connsiteX17931" fmla="*/ 1947291 w 12192439"/>
              <a:gd name="connsiteY17931" fmla="*/ 2790053 h 6839191"/>
              <a:gd name="connsiteX17932" fmla="*/ 1917413 w 12192439"/>
              <a:gd name="connsiteY17932" fmla="*/ 2775989 h 6839191"/>
              <a:gd name="connsiteX17933" fmla="*/ 1921779 w 12192439"/>
              <a:gd name="connsiteY17933" fmla="*/ 2748345 h 6839191"/>
              <a:gd name="connsiteX17934" fmla="*/ 1948857 w 12192439"/>
              <a:gd name="connsiteY17934" fmla="*/ 2792729 h 6839191"/>
              <a:gd name="connsiteX17935" fmla="*/ 1985085 w 12192439"/>
              <a:gd name="connsiteY17935" fmla="*/ 2804664 h 6839191"/>
              <a:gd name="connsiteX17936" fmla="*/ 1974389 w 12192439"/>
              <a:gd name="connsiteY17936" fmla="*/ 2834239 h 6839191"/>
              <a:gd name="connsiteX17937" fmla="*/ 1945560 w 12192439"/>
              <a:gd name="connsiteY17937" fmla="*/ 2819847 h 6839191"/>
              <a:gd name="connsiteX17938" fmla="*/ 1948857 w 12192439"/>
              <a:gd name="connsiteY17938" fmla="*/ 2792729 h 6839191"/>
              <a:gd name="connsiteX17939" fmla="*/ 1973919 w 12192439"/>
              <a:gd name="connsiteY17939" fmla="*/ 2836236 h 6839191"/>
              <a:gd name="connsiteX17940" fmla="*/ 1971405 w 12192439"/>
              <a:gd name="connsiteY17940" fmla="*/ 2862213 h 6839191"/>
              <a:gd name="connsiteX17941" fmla="*/ 1949768 w 12192439"/>
              <a:gd name="connsiteY17941" fmla="*/ 2845736 h 6839191"/>
              <a:gd name="connsiteX17942" fmla="*/ 1945645 w 12192439"/>
              <a:gd name="connsiteY17942" fmla="*/ 2822436 h 6839191"/>
              <a:gd name="connsiteX17943" fmla="*/ 1945639 w 12192439"/>
              <a:gd name="connsiteY17943" fmla="*/ 2822238 h 6839191"/>
              <a:gd name="connsiteX17944" fmla="*/ 1973919 w 12192439"/>
              <a:gd name="connsiteY17944" fmla="*/ 2836236 h 6839191"/>
              <a:gd name="connsiteX17945" fmla="*/ 1976087 w 12192439"/>
              <a:gd name="connsiteY17945" fmla="*/ 2837136 h 6839191"/>
              <a:gd name="connsiteX17946" fmla="*/ 2010546 w 12192439"/>
              <a:gd name="connsiteY17946" fmla="*/ 2849444 h 6839191"/>
              <a:gd name="connsiteX17947" fmla="*/ 2001522 w 12192439"/>
              <a:gd name="connsiteY17947" fmla="*/ 2878361 h 6839191"/>
              <a:gd name="connsiteX17948" fmla="*/ 1973768 w 12192439"/>
              <a:gd name="connsiteY17948" fmla="*/ 2863705 h 6839191"/>
              <a:gd name="connsiteX17949" fmla="*/ 1976087 w 12192439"/>
              <a:gd name="connsiteY17949" fmla="*/ 2837136 h 6839191"/>
              <a:gd name="connsiteX17950" fmla="*/ 2001952 w 12192439"/>
              <a:gd name="connsiteY17950" fmla="*/ 2906444 h 6839191"/>
              <a:gd name="connsiteX17951" fmla="*/ 2003380 w 12192439"/>
              <a:gd name="connsiteY17951" fmla="*/ 2881520 h 6839191"/>
              <a:gd name="connsiteX17952" fmla="*/ 2036564 w 12192439"/>
              <a:gd name="connsiteY17952" fmla="*/ 2894267 h 6839191"/>
              <a:gd name="connsiteX17953" fmla="*/ 2028892 w 12192439"/>
              <a:gd name="connsiteY17953" fmla="*/ 2922591 h 6839191"/>
              <a:gd name="connsiteX17954" fmla="*/ 2014745 w 12192439"/>
              <a:gd name="connsiteY17954" fmla="*/ 2915307 h 6839191"/>
              <a:gd name="connsiteX17955" fmla="*/ 2002062 w 12192439"/>
              <a:gd name="connsiteY17955" fmla="*/ 2907716 h 6839191"/>
              <a:gd name="connsiteX17956" fmla="*/ 2001952 w 12192439"/>
              <a:gd name="connsiteY17956" fmla="*/ 2906444 h 6839191"/>
              <a:gd name="connsiteX17957" fmla="*/ 2030107 w 12192439"/>
              <a:gd name="connsiteY17957" fmla="*/ 2948437 h 6839191"/>
              <a:gd name="connsiteX17958" fmla="*/ 2030919 w 12192439"/>
              <a:gd name="connsiteY17958" fmla="*/ 2925970 h 6839191"/>
              <a:gd name="connsiteX17959" fmla="*/ 2062822 w 12192439"/>
              <a:gd name="connsiteY17959" fmla="*/ 2939090 h 6839191"/>
              <a:gd name="connsiteX17960" fmla="*/ 2056367 w 12192439"/>
              <a:gd name="connsiteY17960" fmla="*/ 2966954 h 6839191"/>
              <a:gd name="connsiteX17961" fmla="*/ 2030390 w 12192439"/>
              <a:gd name="connsiteY17961" fmla="*/ 2951772 h 6839191"/>
              <a:gd name="connsiteX17962" fmla="*/ 2030107 w 12192439"/>
              <a:gd name="connsiteY17962" fmla="*/ 2948437 h 6839191"/>
              <a:gd name="connsiteX17963" fmla="*/ 2058263 w 12192439"/>
              <a:gd name="connsiteY17963" fmla="*/ 2990452 h 6839191"/>
              <a:gd name="connsiteX17964" fmla="*/ 2058563 w 12192439"/>
              <a:gd name="connsiteY17964" fmla="*/ 2970662 h 6839191"/>
              <a:gd name="connsiteX17965" fmla="*/ 2089251 w 12192439"/>
              <a:gd name="connsiteY17965" fmla="*/ 2984067 h 6839191"/>
              <a:gd name="connsiteX17966" fmla="*/ 2083979 w 12192439"/>
              <a:gd name="connsiteY17966" fmla="*/ 3011119 h 6839191"/>
              <a:gd name="connsiteX17967" fmla="*/ 2058776 w 12192439"/>
              <a:gd name="connsiteY17967" fmla="*/ 2995629 h 6839191"/>
              <a:gd name="connsiteX17968" fmla="*/ 2058263 w 12192439"/>
              <a:gd name="connsiteY17968" fmla="*/ 2990452 h 6839191"/>
              <a:gd name="connsiteX17969" fmla="*/ 2086416 w 12192439"/>
              <a:gd name="connsiteY17969" fmla="*/ 3032467 h 6839191"/>
              <a:gd name="connsiteX17970" fmla="*/ 2086353 w 12192439"/>
              <a:gd name="connsiteY17970" fmla="*/ 3015090 h 6839191"/>
              <a:gd name="connsiteX17971" fmla="*/ 2115958 w 12192439"/>
              <a:gd name="connsiteY17971" fmla="*/ 3028781 h 6839191"/>
              <a:gd name="connsiteX17972" fmla="*/ 2111665 w 12192439"/>
              <a:gd name="connsiteY17972" fmla="*/ 3055460 h 6839191"/>
              <a:gd name="connsiteX17973" fmla="*/ 2087267 w 12192439"/>
              <a:gd name="connsiteY17973" fmla="*/ 3040080 h 6839191"/>
              <a:gd name="connsiteX17974" fmla="*/ 2086416 w 12192439"/>
              <a:gd name="connsiteY17974" fmla="*/ 3032467 h 6839191"/>
              <a:gd name="connsiteX17975" fmla="*/ 2114572 w 12192439"/>
              <a:gd name="connsiteY17975" fmla="*/ 3074460 h 6839191"/>
              <a:gd name="connsiteX17976" fmla="*/ 2114238 w 12192439"/>
              <a:gd name="connsiteY17976" fmla="*/ 3059716 h 6839191"/>
              <a:gd name="connsiteX17977" fmla="*/ 2142810 w 12192439"/>
              <a:gd name="connsiteY17977" fmla="*/ 3073648 h 6839191"/>
              <a:gd name="connsiteX17978" fmla="*/ 2139467 w 12192439"/>
              <a:gd name="connsiteY17978" fmla="*/ 3099668 h 6839191"/>
              <a:gd name="connsiteX17979" fmla="*/ 2115770 w 12192439"/>
              <a:gd name="connsiteY17979" fmla="*/ 3084003 h 6839191"/>
              <a:gd name="connsiteX17980" fmla="*/ 2114572 w 12192439"/>
              <a:gd name="connsiteY17980" fmla="*/ 3074460 h 6839191"/>
              <a:gd name="connsiteX17981" fmla="*/ 2142727 w 12192439"/>
              <a:gd name="connsiteY17981" fmla="*/ 3116452 h 6839191"/>
              <a:gd name="connsiteX17982" fmla="*/ 2142238 w 12192439"/>
              <a:gd name="connsiteY17982" fmla="*/ 3104254 h 6839191"/>
              <a:gd name="connsiteX17983" fmla="*/ 2169854 w 12192439"/>
              <a:gd name="connsiteY17983" fmla="*/ 3118405 h 6839191"/>
              <a:gd name="connsiteX17984" fmla="*/ 2167346 w 12192439"/>
              <a:gd name="connsiteY17984" fmla="*/ 3144338 h 6839191"/>
              <a:gd name="connsiteX17985" fmla="*/ 2144410 w 12192439"/>
              <a:gd name="connsiteY17985" fmla="*/ 3128673 h 6839191"/>
              <a:gd name="connsiteX17986" fmla="*/ 2142727 w 12192439"/>
              <a:gd name="connsiteY17986" fmla="*/ 3116452 h 6839191"/>
              <a:gd name="connsiteX17987" fmla="*/ 2170883 w 12192439"/>
              <a:gd name="connsiteY17987" fmla="*/ 3158467 h 6839191"/>
              <a:gd name="connsiteX17988" fmla="*/ 2170352 w 12192439"/>
              <a:gd name="connsiteY17988" fmla="*/ 3149143 h 6839191"/>
              <a:gd name="connsiteX17989" fmla="*/ 2196930 w 12192439"/>
              <a:gd name="connsiteY17989" fmla="*/ 3163426 h 6839191"/>
              <a:gd name="connsiteX17990" fmla="*/ 2195350 w 12192439"/>
              <a:gd name="connsiteY17990" fmla="*/ 3188591 h 6839191"/>
              <a:gd name="connsiteX17991" fmla="*/ 2173013 w 12192439"/>
              <a:gd name="connsiteY17991" fmla="*/ 3172684 h 6839191"/>
              <a:gd name="connsiteX17992" fmla="*/ 2170883 w 12192439"/>
              <a:gd name="connsiteY17992" fmla="*/ 3158467 h 6839191"/>
              <a:gd name="connsiteX17993" fmla="*/ 2195394 w 12192439"/>
              <a:gd name="connsiteY17993" fmla="*/ 3191926 h 6839191"/>
              <a:gd name="connsiteX17994" fmla="*/ 2195986 w 12192439"/>
              <a:gd name="connsiteY17994" fmla="*/ 3200767 h 6839191"/>
              <a:gd name="connsiteX17995" fmla="*/ 2197961 w 12192439"/>
              <a:gd name="connsiteY17995" fmla="*/ 3214260 h 6839191"/>
              <a:gd name="connsiteX17996" fmla="*/ 2180938 w 12192439"/>
              <a:gd name="connsiteY17996" fmla="*/ 3198025 h 6839191"/>
              <a:gd name="connsiteX17997" fmla="*/ 2173970 w 12192439"/>
              <a:gd name="connsiteY17997" fmla="*/ 3176985 h 6839191"/>
              <a:gd name="connsiteX17998" fmla="*/ 2195394 w 12192439"/>
              <a:gd name="connsiteY17998" fmla="*/ 3191926 h 6839191"/>
              <a:gd name="connsiteX17999" fmla="*/ 2199036 w 12192439"/>
              <a:gd name="connsiteY17999" fmla="*/ 3200460 h 6839191"/>
              <a:gd name="connsiteX18000" fmla="*/ 2198575 w 12192439"/>
              <a:gd name="connsiteY18000" fmla="*/ 3193922 h 6839191"/>
              <a:gd name="connsiteX18001" fmla="*/ 2224223 w 12192439"/>
              <a:gd name="connsiteY18001" fmla="*/ 3208315 h 6839191"/>
              <a:gd name="connsiteX18002" fmla="*/ 2223367 w 12192439"/>
              <a:gd name="connsiteY18002" fmla="*/ 3233326 h 6839191"/>
              <a:gd name="connsiteX18003" fmla="*/ 2201822 w 12192439"/>
              <a:gd name="connsiteY18003" fmla="*/ 3217486 h 6839191"/>
              <a:gd name="connsiteX18004" fmla="*/ 2199036 w 12192439"/>
              <a:gd name="connsiteY18004" fmla="*/ 3200460 h 6839191"/>
              <a:gd name="connsiteX18005" fmla="*/ 2223587 w 12192439"/>
              <a:gd name="connsiteY18005" fmla="*/ 3236924 h 6839191"/>
              <a:gd name="connsiteX18006" fmla="*/ 2224047 w 12192439"/>
              <a:gd name="connsiteY18006" fmla="*/ 3242804 h 6839191"/>
              <a:gd name="connsiteX18007" fmla="*/ 2226439 w 12192439"/>
              <a:gd name="connsiteY18007" fmla="*/ 3258009 h 6839191"/>
              <a:gd name="connsiteX18008" fmla="*/ 2209567 w 12192439"/>
              <a:gd name="connsiteY18008" fmla="*/ 3241510 h 6839191"/>
              <a:gd name="connsiteX18009" fmla="*/ 2202919 w 12192439"/>
              <a:gd name="connsiteY18009" fmla="*/ 3222071 h 6839191"/>
              <a:gd name="connsiteX18010" fmla="*/ 2223587 w 12192439"/>
              <a:gd name="connsiteY18010" fmla="*/ 3236924 h 6839191"/>
              <a:gd name="connsiteX18011" fmla="*/ 2227185 w 12192439"/>
              <a:gd name="connsiteY18011" fmla="*/ 3242475 h 6839191"/>
              <a:gd name="connsiteX18012" fmla="*/ 2226943 w 12192439"/>
              <a:gd name="connsiteY18012" fmla="*/ 3239074 h 6839191"/>
              <a:gd name="connsiteX18013" fmla="*/ 2251757 w 12192439"/>
              <a:gd name="connsiteY18013" fmla="*/ 3253511 h 6839191"/>
              <a:gd name="connsiteX18014" fmla="*/ 2251516 w 12192439"/>
              <a:gd name="connsiteY18014" fmla="*/ 3277447 h 6839191"/>
              <a:gd name="connsiteX18015" fmla="*/ 2230432 w 12192439"/>
              <a:gd name="connsiteY18015" fmla="*/ 3261453 h 6839191"/>
              <a:gd name="connsiteX18016" fmla="*/ 2227185 w 12192439"/>
              <a:gd name="connsiteY18016" fmla="*/ 3242475 h 6839191"/>
              <a:gd name="connsiteX18017" fmla="*/ 2236268 w 12192439"/>
              <a:gd name="connsiteY18017" fmla="*/ 3270229 h 6839191"/>
              <a:gd name="connsiteX18018" fmla="*/ 2251823 w 12192439"/>
              <a:gd name="connsiteY18018" fmla="*/ 3281506 h 6839191"/>
              <a:gd name="connsiteX18019" fmla="*/ 2252108 w 12192439"/>
              <a:gd name="connsiteY18019" fmla="*/ 3284819 h 6839191"/>
              <a:gd name="connsiteX18020" fmla="*/ 2255136 w 12192439"/>
              <a:gd name="connsiteY18020" fmla="*/ 3302634 h 6839191"/>
              <a:gd name="connsiteX18021" fmla="*/ 2238791 w 12192439"/>
              <a:gd name="connsiteY18021" fmla="*/ 3286355 h 6839191"/>
              <a:gd name="connsiteX18022" fmla="*/ 2231770 w 12192439"/>
              <a:gd name="connsiteY18022" fmla="*/ 3266587 h 6839191"/>
              <a:gd name="connsiteX18023" fmla="*/ 2236268 w 12192439"/>
              <a:gd name="connsiteY18023" fmla="*/ 3270229 h 6839191"/>
              <a:gd name="connsiteX18024" fmla="*/ 2255356 w 12192439"/>
              <a:gd name="connsiteY18024" fmla="*/ 3284490 h 6839191"/>
              <a:gd name="connsiteX18025" fmla="*/ 2255290 w 12192439"/>
              <a:gd name="connsiteY18025" fmla="*/ 3283832 h 6839191"/>
              <a:gd name="connsiteX18026" fmla="*/ 2279336 w 12192439"/>
              <a:gd name="connsiteY18026" fmla="*/ 3298356 h 6839191"/>
              <a:gd name="connsiteX18027" fmla="*/ 2279709 w 12192439"/>
              <a:gd name="connsiteY18027" fmla="*/ 3322271 h 6839191"/>
              <a:gd name="connsiteX18028" fmla="*/ 2259393 w 12192439"/>
              <a:gd name="connsiteY18028" fmla="*/ 3306408 h 6839191"/>
              <a:gd name="connsiteX18029" fmla="*/ 2255356 w 12192439"/>
              <a:gd name="connsiteY18029" fmla="*/ 3284490 h 6839191"/>
              <a:gd name="connsiteX18030" fmla="*/ 2280104 w 12192439"/>
              <a:gd name="connsiteY18030" fmla="*/ 3326285 h 6839191"/>
              <a:gd name="connsiteX18031" fmla="*/ 2280170 w 12192439"/>
              <a:gd name="connsiteY18031" fmla="*/ 3326856 h 6839191"/>
              <a:gd name="connsiteX18032" fmla="*/ 2283811 w 12192439"/>
              <a:gd name="connsiteY18032" fmla="*/ 3347304 h 6839191"/>
              <a:gd name="connsiteX18033" fmla="*/ 2268563 w 12192439"/>
              <a:gd name="connsiteY18033" fmla="*/ 3331880 h 6839191"/>
              <a:gd name="connsiteX18034" fmla="*/ 2260884 w 12192439"/>
              <a:gd name="connsiteY18034" fmla="*/ 3311674 h 6839191"/>
              <a:gd name="connsiteX18035" fmla="*/ 2280104 w 12192439"/>
              <a:gd name="connsiteY18035" fmla="*/ 3326285 h 6839191"/>
              <a:gd name="connsiteX18036" fmla="*/ 2283833 w 12192439"/>
              <a:gd name="connsiteY18036" fmla="*/ 3328874 h 6839191"/>
              <a:gd name="connsiteX18037" fmla="*/ 2307090 w 12192439"/>
              <a:gd name="connsiteY18037" fmla="*/ 3343421 h 6839191"/>
              <a:gd name="connsiteX18038" fmla="*/ 2308033 w 12192439"/>
              <a:gd name="connsiteY18038" fmla="*/ 3367159 h 6839191"/>
              <a:gd name="connsiteX18039" fmla="*/ 2288397 w 12192439"/>
              <a:gd name="connsiteY18039" fmla="*/ 3351429 h 6839191"/>
              <a:gd name="connsiteX18040" fmla="*/ 2283833 w 12192439"/>
              <a:gd name="connsiteY18040" fmla="*/ 3328874 h 6839191"/>
              <a:gd name="connsiteX18041" fmla="*/ 2291907 w 12192439"/>
              <a:gd name="connsiteY18041" fmla="*/ 3358362 h 6839191"/>
              <a:gd name="connsiteX18042" fmla="*/ 2308560 w 12192439"/>
              <a:gd name="connsiteY18042" fmla="*/ 3371262 h 6839191"/>
              <a:gd name="connsiteX18043" fmla="*/ 2312312 w 12192439"/>
              <a:gd name="connsiteY18043" fmla="*/ 3391074 h 6839191"/>
              <a:gd name="connsiteX18044" fmla="*/ 2297085 w 12192439"/>
              <a:gd name="connsiteY18044" fmla="*/ 3375190 h 6839191"/>
              <a:gd name="connsiteX18045" fmla="*/ 2289933 w 12192439"/>
              <a:gd name="connsiteY18045" fmla="*/ 3356650 h 6839191"/>
              <a:gd name="connsiteX18046" fmla="*/ 2291907 w 12192439"/>
              <a:gd name="connsiteY18046" fmla="*/ 3358362 h 6839191"/>
              <a:gd name="connsiteX18047" fmla="*/ 2312421 w 12192439"/>
              <a:gd name="connsiteY18047" fmla="*/ 3374027 h 6839191"/>
              <a:gd name="connsiteX18048" fmla="*/ 2334932 w 12192439"/>
              <a:gd name="connsiteY18048" fmla="*/ 3388661 h 6839191"/>
              <a:gd name="connsiteX18049" fmla="*/ 2336270 w 12192439"/>
              <a:gd name="connsiteY18049" fmla="*/ 3410908 h 6839191"/>
              <a:gd name="connsiteX18050" fmla="*/ 2336380 w 12192439"/>
              <a:gd name="connsiteY18050" fmla="*/ 3411522 h 6839191"/>
              <a:gd name="connsiteX18051" fmla="*/ 2317160 w 12192439"/>
              <a:gd name="connsiteY18051" fmla="*/ 3395594 h 6839191"/>
              <a:gd name="connsiteX18052" fmla="*/ 2312421 w 12192439"/>
              <a:gd name="connsiteY18052" fmla="*/ 3374027 h 6839191"/>
              <a:gd name="connsiteX18053" fmla="*/ 2337038 w 12192439"/>
              <a:gd name="connsiteY18053" fmla="*/ 3416108 h 6839191"/>
              <a:gd name="connsiteX18054" fmla="*/ 2341140 w 12192439"/>
              <a:gd name="connsiteY18054" fmla="*/ 3435853 h 6839191"/>
              <a:gd name="connsiteX18055" fmla="*/ 2326441 w 12192439"/>
              <a:gd name="connsiteY18055" fmla="*/ 3420276 h 6839191"/>
              <a:gd name="connsiteX18056" fmla="*/ 2319025 w 12192439"/>
              <a:gd name="connsiteY18056" fmla="*/ 3401605 h 6839191"/>
              <a:gd name="connsiteX18057" fmla="*/ 2337038 w 12192439"/>
              <a:gd name="connsiteY18057" fmla="*/ 3416108 h 6839191"/>
              <a:gd name="connsiteX18058" fmla="*/ 2341097 w 12192439"/>
              <a:gd name="connsiteY18058" fmla="*/ 3419091 h 6839191"/>
              <a:gd name="connsiteX18059" fmla="*/ 2362927 w 12192439"/>
              <a:gd name="connsiteY18059" fmla="*/ 3433747 h 6839191"/>
              <a:gd name="connsiteX18060" fmla="*/ 2364353 w 12192439"/>
              <a:gd name="connsiteY18060" fmla="*/ 3452944 h 6839191"/>
              <a:gd name="connsiteX18061" fmla="*/ 2364836 w 12192439"/>
              <a:gd name="connsiteY18061" fmla="*/ 3456499 h 6839191"/>
              <a:gd name="connsiteX18062" fmla="*/ 2346340 w 12192439"/>
              <a:gd name="connsiteY18062" fmla="*/ 3440790 h 6839191"/>
              <a:gd name="connsiteX18063" fmla="*/ 2341097 w 12192439"/>
              <a:gd name="connsiteY18063" fmla="*/ 3419091 h 6839191"/>
              <a:gd name="connsiteX18064" fmla="*/ 2365603 w 12192439"/>
              <a:gd name="connsiteY18064" fmla="*/ 3461326 h 6839191"/>
              <a:gd name="connsiteX18065" fmla="*/ 2370035 w 12192439"/>
              <a:gd name="connsiteY18065" fmla="*/ 3480720 h 6839191"/>
              <a:gd name="connsiteX18066" fmla="*/ 2356433 w 12192439"/>
              <a:gd name="connsiteY18066" fmla="*/ 3466130 h 6839191"/>
              <a:gd name="connsiteX18067" fmla="*/ 2348491 w 12192439"/>
              <a:gd name="connsiteY18067" fmla="*/ 3447262 h 6839191"/>
              <a:gd name="connsiteX18068" fmla="*/ 2365603 w 12192439"/>
              <a:gd name="connsiteY18068" fmla="*/ 3461326 h 6839191"/>
              <a:gd name="connsiteX18069" fmla="*/ 2369926 w 12192439"/>
              <a:gd name="connsiteY18069" fmla="*/ 3464595 h 6839191"/>
              <a:gd name="connsiteX18070" fmla="*/ 2391010 w 12192439"/>
              <a:gd name="connsiteY18070" fmla="*/ 3479119 h 6839191"/>
              <a:gd name="connsiteX18071" fmla="*/ 2392414 w 12192439"/>
              <a:gd name="connsiteY18071" fmla="*/ 3494959 h 6839191"/>
              <a:gd name="connsiteX18072" fmla="*/ 2393379 w 12192439"/>
              <a:gd name="connsiteY18072" fmla="*/ 3501519 h 6839191"/>
              <a:gd name="connsiteX18073" fmla="*/ 2375454 w 12192439"/>
              <a:gd name="connsiteY18073" fmla="*/ 3485964 h 6839191"/>
              <a:gd name="connsiteX18074" fmla="*/ 2369926 w 12192439"/>
              <a:gd name="connsiteY18074" fmla="*/ 3464595 h 6839191"/>
              <a:gd name="connsiteX18075" fmla="*/ 2394301 w 12192439"/>
              <a:gd name="connsiteY18075" fmla="*/ 3506654 h 6839191"/>
              <a:gd name="connsiteX18076" fmla="*/ 2398623 w 12192439"/>
              <a:gd name="connsiteY18076" fmla="*/ 3524556 h 6839191"/>
              <a:gd name="connsiteX18077" fmla="*/ 2384977 w 12192439"/>
              <a:gd name="connsiteY18077" fmla="*/ 3509549 h 6839191"/>
              <a:gd name="connsiteX18078" fmla="*/ 2377890 w 12192439"/>
              <a:gd name="connsiteY18078" fmla="*/ 3492919 h 6839191"/>
              <a:gd name="connsiteX18079" fmla="*/ 2394301 w 12192439"/>
              <a:gd name="connsiteY18079" fmla="*/ 3506654 h 6839191"/>
              <a:gd name="connsiteX18080" fmla="*/ 2398842 w 12192439"/>
              <a:gd name="connsiteY18080" fmla="*/ 3510186 h 6839191"/>
              <a:gd name="connsiteX18081" fmla="*/ 2419203 w 12192439"/>
              <a:gd name="connsiteY18081" fmla="*/ 3524578 h 6839191"/>
              <a:gd name="connsiteX18082" fmla="*/ 2420453 w 12192439"/>
              <a:gd name="connsiteY18082" fmla="*/ 3536996 h 6839191"/>
              <a:gd name="connsiteX18083" fmla="*/ 2421857 w 12192439"/>
              <a:gd name="connsiteY18083" fmla="*/ 3545904 h 6839191"/>
              <a:gd name="connsiteX18084" fmla="*/ 2404349 w 12192439"/>
              <a:gd name="connsiteY18084" fmla="*/ 3530239 h 6839191"/>
              <a:gd name="connsiteX18085" fmla="*/ 2398842 w 12192439"/>
              <a:gd name="connsiteY18085" fmla="*/ 3510186 h 6839191"/>
              <a:gd name="connsiteX18086" fmla="*/ 2422998 w 12192439"/>
              <a:gd name="connsiteY18086" fmla="*/ 3551696 h 6839191"/>
              <a:gd name="connsiteX18087" fmla="*/ 2427540 w 12192439"/>
              <a:gd name="connsiteY18087" fmla="*/ 3569445 h 6839191"/>
              <a:gd name="connsiteX18088" fmla="*/ 2414376 w 12192439"/>
              <a:gd name="connsiteY18088" fmla="*/ 3554746 h 6839191"/>
              <a:gd name="connsiteX18089" fmla="*/ 2407136 w 12192439"/>
              <a:gd name="connsiteY18089" fmla="*/ 3538049 h 6839191"/>
              <a:gd name="connsiteX18090" fmla="*/ 2422998 w 12192439"/>
              <a:gd name="connsiteY18090" fmla="*/ 3551696 h 6839191"/>
              <a:gd name="connsiteX18091" fmla="*/ 2451762 w 12192439"/>
              <a:gd name="connsiteY18091" fmla="*/ 3596804 h 6839191"/>
              <a:gd name="connsiteX18092" fmla="*/ 2456479 w 12192439"/>
              <a:gd name="connsiteY18092" fmla="*/ 3614356 h 6839191"/>
              <a:gd name="connsiteX18093" fmla="*/ 2443885 w 12192439"/>
              <a:gd name="connsiteY18093" fmla="*/ 3600095 h 6839191"/>
              <a:gd name="connsiteX18094" fmla="*/ 2436469 w 12192439"/>
              <a:gd name="connsiteY18094" fmla="*/ 3583355 h 6839191"/>
              <a:gd name="connsiteX18095" fmla="*/ 2451762 w 12192439"/>
              <a:gd name="connsiteY18095" fmla="*/ 3596804 h 6839191"/>
              <a:gd name="connsiteX18096" fmla="*/ 2480656 w 12192439"/>
              <a:gd name="connsiteY18096" fmla="*/ 3642308 h 6839191"/>
              <a:gd name="connsiteX18097" fmla="*/ 2485549 w 12192439"/>
              <a:gd name="connsiteY18097" fmla="*/ 3659421 h 6839191"/>
              <a:gd name="connsiteX18098" fmla="*/ 2473394 w 12192439"/>
              <a:gd name="connsiteY18098" fmla="*/ 3645489 h 6839191"/>
              <a:gd name="connsiteX18099" fmla="*/ 2466066 w 12192439"/>
              <a:gd name="connsiteY18099" fmla="*/ 3629275 h 6839191"/>
              <a:gd name="connsiteX18100" fmla="*/ 2480656 w 12192439"/>
              <a:gd name="connsiteY18100" fmla="*/ 3642308 h 6839191"/>
              <a:gd name="connsiteX18101" fmla="*/ 2486010 w 12192439"/>
              <a:gd name="connsiteY18101" fmla="*/ 3646740 h 6839191"/>
              <a:gd name="connsiteX18102" fmla="*/ 2504373 w 12192439"/>
              <a:gd name="connsiteY18102" fmla="*/ 3660825 h 6839191"/>
              <a:gd name="connsiteX18103" fmla="*/ 2504659 w 12192439"/>
              <a:gd name="connsiteY18103" fmla="*/ 3663085 h 6839191"/>
              <a:gd name="connsiteX18104" fmla="*/ 2508081 w 12192439"/>
              <a:gd name="connsiteY18104" fmla="*/ 3681427 h 6839191"/>
              <a:gd name="connsiteX18105" fmla="*/ 2492284 w 12192439"/>
              <a:gd name="connsiteY18105" fmla="*/ 3666464 h 6839191"/>
              <a:gd name="connsiteX18106" fmla="*/ 2486010 w 12192439"/>
              <a:gd name="connsiteY18106" fmla="*/ 3646740 h 6839191"/>
              <a:gd name="connsiteX18107" fmla="*/ 2509661 w 12192439"/>
              <a:gd name="connsiteY18107" fmla="*/ 3687921 h 6839191"/>
              <a:gd name="connsiteX18108" fmla="*/ 2514575 w 12192439"/>
              <a:gd name="connsiteY18108" fmla="*/ 3704419 h 6839191"/>
              <a:gd name="connsiteX18109" fmla="*/ 2502947 w 12192439"/>
              <a:gd name="connsiteY18109" fmla="*/ 3690905 h 6839191"/>
              <a:gd name="connsiteX18110" fmla="*/ 2495751 w 12192439"/>
              <a:gd name="connsiteY18110" fmla="*/ 3675284 h 6839191"/>
              <a:gd name="connsiteX18111" fmla="*/ 2509661 w 12192439"/>
              <a:gd name="connsiteY18111" fmla="*/ 3687921 h 6839191"/>
              <a:gd name="connsiteX18112" fmla="*/ 2515212 w 12192439"/>
              <a:gd name="connsiteY18112" fmla="*/ 3692616 h 6839191"/>
              <a:gd name="connsiteX18113" fmla="*/ 2532939 w 12192439"/>
              <a:gd name="connsiteY18113" fmla="*/ 3706482 h 6839191"/>
              <a:gd name="connsiteX18114" fmla="*/ 2536954 w 12192439"/>
              <a:gd name="connsiteY18114" fmla="*/ 3726689 h 6839191"/>
              <a:gd name="connsiteX18115" fmla="*/ 2521618 w 12192439"/>
              <a:gd name="connsiteY18115" fmla="*/ 3711901 h 6839191"/>
              <a:gd name="connsiteX18116" fmla="*/ 2515212 w 12192439"/>
              <a:gd name="connsiteY18116" fmla="*/ 3692616 h 6839191"/>
              <a:gd name="connsiteX18117" fmla="*/ 2525436 w 12192439"/>
              <a:gd name="connsiteY18117" fmla="*/ 3721313 h 6839191"/>
              <a:gd name="connsiteX18118" fmla="*/ 2538731 w 12192439"/>
              <a:gd name="connsiteY18118" fmla="*/ 3733578 h 6839191"/>
              <a:gd name="connsiteX18119" fmla="*/ 2543624 w 12192439"/>
              <a:gd name="connsiteY18119" fmla="*/ 3749484 h 6839191"/>
              <a:gd name="connsiteX18120" fmla="*/ 2532632 w 12192439"/>
              <a:gd name="connsiteY18120" fmla="*/ 3736518 h 6839191"/>
              <a:gd name="connsiteX18121" fmla="*/ 2525436 w 12192439"/>
              <a:gd name="connsiteY18121" fmla="*/ 3721313 h 6839191"/>
              <a:gd name="connsiteX18122" fmla="*/ 2544545 w 12192439"/>
              <a:gd name="connsiteY18122" fmla="*/ 3738602 h 6839191"/>
              <a:gd name="connsiteX18123" fmla="*/ 2561636 w 12192439"/>
              <a:gd name="connsiteY18123" fmla="*/ 3752249 h 6839191"/>
              <a:gd name="connsiteX18124" fmla="*/ 2565871 w 12192439"/>
              <a:gd name="connsiteY18124" fmla="*/ 3772016 h 6839191"/>
              <a:gd name="connsiteX18125" fmla="*/ 2551127 w 12192439"/>
              <a:gd name="connsiteY18125" fmla="*/ 3757558 h 6839191"/>
              <a:gd name="connsiteX18126" fmla="*/ 2544545 w 12192439"/>
              <a:gd name="connsiteY18126" fmla="*/ 3738602 h 6839191"/>
              <a:gd name="connsiteX18127" fmla="*/ 2555274 w 12192439"/>
              <a:gd name="connsiteY18127" fmla="*/ 3767497 h 6839191"/>
              <a:gd name="connsiteX18128" fmla="*/ 2567846 w 12192439"/>
              <a:gd name="connsiteY18128" fmla="*/ 3779279 h 6839191"/>
              <a:gd name="connsiteX18129" fmla="*/ 2572760 w 12192439"/>
              <a:gd name="connsiteY18129" fmla="*/ 3794658 h 6839191"/>
              <a:gd name="connsiteX18130" fmla="*/ 2562383 w 12192439"/>
              <a:gd name="connsiteY18130" fmla="*/ 3782306 h 6839191"/>
              <a:gd name="connsiteX18131" fmla="*/ 2555274 w 12192439"/>
              <a:gd name="connsiteY18131" fmla="*/ 3767497 h 6839191"/>
              <a:gd name="connsiteX18132" fmla="*/ 2573989 w 12192439"/>
              <a:gd name="connsiteY18132" fmla="*/ 3784698 h 6839191"/>
              <a:gd name="connsiteX18133" fmla="*/ 2590378 w 12192439"/>
              <a:gd name="connsiteY18133" fmla="*/ 3798015 h 6839191"/>
              <a:gd name="connsiteX18134" fmla="*/ 2594810 w 12192439"/>
              <a:gd name="connsiteY18134" fmla="*/ 3817388 h 6839191"/>
              <a:gd name="connsiteX18135" fmla="*/ 2580658 w 12192439"/>
              <a:gd name="connsiteY18135" fmla="*/ 3803259 h 6839191"/>
              <a:gd name="connsiteX18136" fmla="*/ 2573989 w 12192439"/>
              <a:gd name="connsiteY18136" fmla="*/ 3784698 h 6839191"/>
              <a:gd name="connsiteX18137" fmla="*/ 2597004 w 12192439"/>
              <a:gd name="connsiteY18137" fmla="*/ 3825111 h 6839191"/>
              <a:gd name="connsiteX18138" fmla="*/ 2601918 w 12192439"/>
              <a:gd name="connsiteY18138" fmla="*/ 3839877 h 6839191"/>
              <a:gd name="connsiteX18139" fmla="*/ 2592133 w 12192439"/>
              <a:gd name="connsiteY18139" fmla="*/ 3828117 h 6839191"/>
              <a:gd name="connsiteX18140" fmla="*/ 2585178 w 12192439"/>
              <a:gd name="connsiteY18140" fmla="*/ 3813878 h 6839191"/>
              <a:gd name="connsiteX18141" fmla="*/ 2597004 w 12192439"/>
              <a:gd name="connsiteY18141" fmla="*/ 3825111 h 6839191"/>
              <a:gd name="connsiteX18142" fmla="*/ 2603476 w 12192439"/>
              <a:gd name="connsiteY18142" fmla="*/ 3830903 h 6839191"/>
              <a:gd name="connsiteX18143" fmla="*/ 2619273 w 12192439"/>
              <a:gd name="connsiteY18143" fmla="*/ 3844001 h 6839191"/>
              <a:gd name="connsiteX18144" fmla="*/ 2623902 w 12192439"/>
              <a:gd name="connsiteY18144" fmla="*/ 3862979 h 6839191"/>
              <a:gd name="connsiteX18145" fmla="*/ 2610211 w 12192439"/>
              <a:gd name="connsiteY18145" fmla="*/ 3849113 h 6839191"/>
              <a:gd name="connsiteX18146" fmla="*/ 2603476 w 12192439"/>
              <a:gd name="connsiteY18146" fmla="*/ 3830903 h 6839191"/>
              <a:gd name="connsiteX18147" fmla="*/ 2615082 w 12192439"/>
              <a:gd name="connsiteY18147" fmla="*/ 3860237 h 6839191"/>
              <a:gd name="connsiteX18148" fmla="*/ 2626293 w 12192439"/>
              <a:gd name="connsiteY18148" fmla="*/ 3871009 h 6839191"/>
              <a:gd name="connsiteX18149" fmla="*/ 2631076 w 12192439"/>
              <a:gd name="connsiteY18149" fmla="*/ 3885095 h 6839191"/>
              <a:gd name="connsiteX18150" fmla="*/ 2621796 w 12192439"/>
              <a:gd name="connsiteY18150" fmla="*/ 3873774 h 6839191"/>
              <a:gd name="connsiteX18151" fmla="*/ 2615082 w 12192439"/>
              <a:gd name="connsiteY18151" fmla="*/ 3860237 h 6839191"/>
              <a:gd name="connsiteX18152" fmla="*/ 2633007 w 12192439"/>
              <a:gd name="connsiteY18152" fmla="*/ 3877109 h 6839191"/>
              <a:gd name="connsiteX18153" fmla="*/ 2648189 w 12192439"/>
              <a:gd name="connsiteY18153" fmla="*/ 3889899 h 6839191"/>
              <a:gd name="connsiteX18154" fmla="*/ 2652907 w 12192439"/>
              <a:gd name="connsiteY18154" fmla="*/ 3908417 h 6839191"/>
              <a:gd name="connsiteX18155" fmla="*/ 2639830 w 12192439"/>
              <a:gd name="connsiteY18155" fmla="*/ 3894968 h 6839191"/>
              <a:gd name="connsiteX18156" fmla="*/ 2633007 w 12192439"/>
              <a:gd name="connsiteY18156" fmla="*/ 3877109 h 6839191"/>
              <a:gd name="connsiteX18157" fmla="*/ 2645074 w 12192439"/>
              <a:gd name="connsiteY18157" fmla="*/ 3906705 h 6839191"/>
              <a:gd name="connsiteX18158" fmla="*/ 2655517 w 12192439"/>
              <a:gd name="connsiteY18158" fmla="*/ 3916886 h 6839191"/>
              <a:gd name="connsiteX18159" fmla="*/ 2660125 w 12192439"/>
              <a:gd name="connsiteY18159" fmla="*/ 3930181 h 6839191"/>
              <a:gd name="connsiteX18160" fmla="*/ 2651458 w 12192439"/>
              <a:gd name="connsiteY18160" fmla="*/ 3919496 h 6839191"/>
              <a:gd name="connsiteX18161" fmla="*/ 2645074 w 12192439"/>
              <a:gd name="connsiteY18161" fmla="*/ 3906705 h 6839191"/>
              <a:gd name="connsiteX18162" fmla="*/ 2662582 w 12192439"/>
              <a:gd name="connsiteY18162" fmla="*/ 3923380 h 6839191"/>
              <a:gd name="connsiteX18163" fmla="*/ 2677172 w 12192439"/>
              <a:gd name="connsiteY18163" fmla="*/ 3935907 h 6839191"/>
              <a:gd name="connsiteX18164" fmla="*/ 2681955 w 12192439"/>
              <a:gd name="connsiteY18164" fmla="*/ 3953898 h 6839191"/>
              <a:gd name="connsiteX18165" fmla="*/ 2669362 w 12192439"/>
              <a:gd name="connsiteY18165" fmla="*/ 3940734 h 6839191"/>
              <a:gd name="connsiteX18166" fmla="*/ 2662582 w 12192439"/>
              <a:gd name="connsiteY18166" fmla="*/ 3923380 h 6839191"/>
              <a:gd name="connsiteX18167" fmla="*/ 2684785 w 12192439"/>
              <a:gd name="connsiteY18167" fmla="*/ 3962806 h 6839191"/>
              <a:gd name="connsiteX18168" fmla="*/ 2689305 w 12192439"/>
              <a:gd name="connsiteY18168" fmla="*/ 3975443 h 6839191"/>
              <a:gd name="connsiteX18169" fmla="*/ 2681011 w 12192439"/>
              <a:gd name="connsiteY18169" fmla="*/ 3965066 h 6839191"/>
              <a:gd name="connsiteX18170" fmla="*/ 2674912 w 12192439"/>
              <a:gd name="connsiteY18170" fmla="*/ 3953043 h 6839191"/>
              <a:gd name="connsiteX18171" fmla="*/ 2684785 w 12192439"/>
              <a:gd name="connsiteY18171" fmla="*/ 3962806 h 6839191"/>
              <a:gd name="connsiteX18172" fmla="*/ 2705014 w 12192439"/>
              <a:gd name="connsiteY18172" fmla="*/ 3999687 h 6839191"/>
              <a:gd name="connsiteX18173" fmla="*/ 2714207 w 12192439"/>
              <a:gd name="connsiteY18173" fmla="*/ 4008901 h 6839191"/>
              <a:gd name="connsiteX18174" fmla="*/ 2718616 w 12192439"/>
              <a:gd name="connsiteY18174" fmla="*/ 4020990 h 6839191"/>
              <a:gd name="connsiteX18175" fmla="*/ 2711179 w 12192439"/>
              <a:gd name="connsiteY18175" fmla="*/ 4011622 h 6839191"/>
              <a:gd name="connsiteX18176" fmla="*/ 2705014 w 12192439"/>
              <a:gd name="connsiteY18176" fmla="*/ 3999687 h 6839191"/>
              <a:gd name="connsiteX18177" fmla="*/ 2734457 w 12192439"/>
              <a:gd name="connsiteY18177" fmla="*/ 4045739 h 6839191"/>
              <a:gd name="connsiteX18178" fmla="*/ 2743694 w 12192439"/>
              <a:gd name="connsiteY18178" fmla="*/ 4055129 h 6839191"/>
              <a:gd name="connsiteX18179" fmla="*/ 2747819 w 12192439"/>
              <a:gd name="connsiteY18179" fmla="*/ 4066296 h 6839191"/>
              <a:gd name="connsiteX18180" fmla="*/ 2739393 w 12192439"/>
              <a:gd name="connsiteY18180" fmla="*/ 4055480 h 6839191"/>
              <a:gd name="connsiteX18181" fmla="*/ 2734457 w 12192439"/>
              <a:gd name="connsiteY18181" fmla="*/ 4045739 h 6839191"/>
              <a:gd name="connsiteX18182" fmla="*/ 2764888 w 12192439"/>
              <a:gd name="connsiteY18182" fmla="*/ 4093019 h 6839191"/>
              <a:gd name="connsiteX18183" fmla="*/ 2773159 w 12192439"/>
              <a:gd name="connsiteY18183" fmla="*/ 4101466 h 6839191"/>
              <a:gd name="connsiteX18184" fmla="*/ 2777503 w 12192439"/>
              <a:gd name="connsiteY18184" fmla="*/ 4113006 h 6839191"/>
              <a:gd name="connsiteX18185" fmla="*/ 2770834 w 12192439"/>
              <a:gd name="connsiteY18185" fmla="*/ 4104516 h 6839191"/>
              <a:gd name="connsiteX18186" fmla="*/ 2764888 w 12192439"/>
              <a:gd name="connsiteY18186" fmla="*/ 4093019 h 6839191"/>
              <a:gd name="connsiteX18187" fmla="*/ 2795209 w 12192439"/>
              <a:gd name="connsiteY18187" fmla="*/ 4140080 h 6839191"/>
              <a:gd name="connsiteX18188" fmla="*/ 2802778 w 12192439"/>
              <a:gd name="connsiteY18188" fmla="*/ 4147869 h 6839191"/>
              <a:gd name="connsiteX18189" fmla="*/ 2806903 w 12192439"/>
              <a:gd name="connsiteY18189" fmla="*/ 4158554 h 6839191"/>
              <a:gd name="connsiteX18190" fmla="*/ 2800847 w 12192439"/>
              <a:gd name="connsiteY18190" fmla="*/ 4150765 h 6839191"/>
              <a:gd name="connsiteX18191" fmla="*/ 2795209 w 12192439"/>
              <a:gd name="connsiteY18191" fmla="*/ 4140080 h 6839191"/>
              <a:gd name="connsiteX18192" fmla="*/ 2825683 w 12192439"/>
              <a:gd name="connsiteY18192" fmla="*/ 4187317 h 6839191"/>
              <a:gd name="connsiteX18193" fmla="*/ 2832550 w 12192439"/>
              <a:gd name="connsiteY18193" fmla="*/ 4194425 h 6839191"/>
              <a:gd name="connsiteX18194" fmla="*/ 2836368 w 12192439"/>
              <a:gd name="connsiteY18194" fmla="*/ 4204167 h 6839191"/>
              <a:gd name="connsiteX18195" fmla="*/ 2830883 w 12192439"/>
              <a:gd name="connsiteY18195" fmla="*/ 4197058 h 6839191"/>
              <a:gd name="connsiteX18196" fmla="*/ 2825683 w 12192439"/>
              <a:gd name="connsiteY18196" fmla="*/ 4187317 h 6839191"/>
              <a:gd name="connsiteX18197" fmla="*/ 2856443 w 12192439"/>
              <a:gd name="connsiteY18197" fmla="*/ 4235036 h 6839191"/>
              <a:gd name="connsiteX18198" fmla="*/ 2961930 w 12192439"/>
              <a:gd name="connsiteY18198" fmla="*/ 4320404 h 6839191"/>
              <a:gd name="connsiteX18199" fmla="*/ 3412970 w 12192439"/>
              <a:gd name="connsiteY18199" fmla="*/ 4448336 h 6839191"/>
              <a:gd name="connsiteX18200" fmla="*/ 3897535 w 12192439"/>
              <a:gd name="connsiteY18200" fmla="*/ 4421042 h 6839191"/>
              <a:gd name="connsiteX18201" fmla="*/ 4024040 w 12192439"/>
              <a:gd name="connsiteY18201" fmla="*/ 4402306 h 6839191"/>
              <a:gd name="connsiteX18202" fmla="*/ 4999664 w 12192439"/>
              <a:gd name="connsiteY18202" fmla="*/ 4161910 h 6839191"/>
              <a:gd name="connsiteX18203" fmla="*/ 5047141 w 12192439"/>
              <a:gd name="connsiteY18203" fmla="*/ 4146640 h 6839191"/>
              <a:gd name="connsiteX18204" fmla="*/ 5051990 w 12192439"/>
              <a:gd name="connsiteY18204" fmla="*/ 4156162 h 6839191"/>
              <a:gd name="connsiteX18205" fmla="*/ 5065900 w 12192439"/>
              <a:gd name="connsiteY18205" fmla="*/ 4176281 h 6839191"/>
              <a:gd name="connsiteX18206" fmla="*/ 5006356 w 12192439"/>
              <a:gd name="connsiteY18206" fmla="*/ 4196619 h 6839191"/>
              <a:gd name="connsiteX18207" fmla="*/ 4041439 w 12192439"/>
              <a:gd name="connsiteY18207" fmla="*/ 4445681 h 6839191"/>
              <a:gd name="connsiteX18208" fmla="*/ 3916228 w 12192439"/>
              <a:gd name="connsiteY18208" fmla="*/ 4464922 h 6839191"/>
              <a:gd name="connsiteX18209" fmla="*/ 2993238 w 12192439"/>
              <a:gd name="connsiteY18209" fmla="*/ 4363011 h 6839191"/>
              <a:gd name="connsiteX18210" fmla="*/ 2861028 w 12192439"/>
              <a:gd name="connsiteY18210" fmla="*/ 4243571 h 6839191"/>
              <a:gd name="connsiteX18211" fmla="*/ 2856443 w 12192439"/>
              <a:gd name="connsiteY18211" fmla="*/ 4235036 h 6839191"/>
              <a:gd name="connsiteX18212" fmla="*/ 5053504 w 12192439"/>
              <a:gd name="connsiteY18212" fmla="*/ 4155328 h 6839191"/>
              <a:gd name="connsiteX18213" fmla="*/ 5048787 w 12192439"/>
              <a:gd name="connsiteY18213" fmla="*/ 4146092 h 6839191"/>
              <a:gd name="connsiteX18214" fmla="*/ 5083628 w 12192439"/>
              <a:gd name="connsiteY18214" fmla="*/ 4134793 h 6839191"/>
              <a:gd name="connsiteX18215" fmla="*/ 5087950 w 12192439"/>
              <a:gd name="connsiteY18215" fmla="*/ 4142647 h 6839191"/>
              <a:gd name="connsiteX18216" fmla="*/ 5103264 w 12192439"/>
              <a:gd name="connsiteY18216" fmla="*/ 4163336 h 6839191"/>
              <a:gd name="connsiteX18217" fmla="*/ 5067634 w 12192439"/>
              <a:gd name="connsiteY18217" fmla="*/ 4175667 h 6839191"/>
              <a:gd name="connsiteX18218" fmla="*/ 5053504 w 12192439"/>
              <a:gd name="connsiteY18218" fmla="*/ 4155328 h 6839191"/>
              <a:gd name="connsiteX18219" fmla="*/ 5107016 w 12192439"/>
              <a:gd name="connsiteY18219" fmla="*/ 4167417 h 6839191"/>
              <a:gd name="connsiteX18220" fmla="*/ 5136459 w 12192439"/>
              <a:gd name="connsiteY18220" fmla="*/ 4191727 h 6839191"/>
              <a:gd name="connsiteX18221" fmla="*/ 5099973 w 12192439"/>
              <a:gd name="connsiteY18221" fmla="*/ 4205176 h 6839191"/>
              <a:gd name="connsiteX18222" fmla="*/ 5071188 w 12192439"/>
              <a:gd name="connsiteY18222" fmla="*/ 4179835 h 6839191"/>
              <a:gd name="connsiteX18223" fmla="*/ 5107016 w 12192439"/>
              <a:gd name="connsiteY18223" fmla="*/ 4167417 h 6839191"/>
              <a:gd name="connsiteX18224" fmla="*/ 5108925 w 12192439"/>
              <a:gd name="connsiteY18224" fmla="*/ 4166759 h 6839191"/>
              <a:gd name="connsiteX18225" fmla="*/ 5144642 w 12192439"/>
              <a:gd name="connsiteY18225" fmla="*/ 4154253 h 6839191"/>
              <a:gd name="connsiteX18226" fmla="*/ 5174897 w 12192439"/>
              <a:gd name="connsiteY18226" fmla="*/ 4177356 h 6839191"/>
              <a:gd name="connsiteX18227" fmla="*/ 5138587 w 12192439"/>
              <a:gd name="connsiteY18227" fmla="*/ 4190937 h 6839191"/>
              <a:gd name="connsiteX18228" fmla="*/ 5108925 w 12192439"/>
              <a:gd name="connsiteY18228" fmla="*/ 4166759 h 6839191"/>
              <a:gd name="connsiteX18229" fmla="*/ 5180668 w 12192439"/>
              <a:gd name="connsiteY18229" fmla="*/ 4180757 h 6839191"/>
              <a:gd name="connsiteX18230" fmla="*/ 5226588 w 12192439"/>
              <a:gd name="connsiteY18230" fmla="*/ 4200832 h 6839191"/>
              <a:gd name="connsiteX18231" fmla="*/ 5380957 w 12192439"/>
              <a:gd name="connsiteY18231" fmla="*/ 4224724 h 6839191"/>
              <a:gd name="connsiteX18232" fmla="*/ 5705690 w 12192439"/>
              <a:gd name="connsiteY18232" fmla="*/ 4202126 h 6839191"/>
              <a:gd name="connsiteX18233" fmla="*/ 5774647 w 12192439"/>
              <a:gd name="connsiteY18233" fmla="*/ 4193943 h 6839191"/>
              <a:gd name="connsiteX18234" fmla="*/ 6559809 w 12192439"/>
              <a:gd name="connsiteY18234" fmla="*/ 4095849 h 6839191"/>
              <a:gd name="connsiteX18235" fmla="*/ 8637013 w 12192439"/>
              <a:gd name="connsiteY18235" fmla="*/ 3986216 h 6839191"/>
              <a:gd name="connsiteX18236" fmla="*/ 8606714 w 12192439"/>
              <a:gd name="connsiteY18236" fmla="*/ 4026344 h 6839191"/>
              <a:gd name="connsiteX18237" fmla="*/ 7602306 w 12192439"/>
              <a:gd name="connsiteY18237" fmla="*/ 4002276 h 6839191"/>
              <a:gd name="connsiteX18238" fmla="*/ 6562903 w 12192439"/>
              <a:gd name="connsiteY18238" fmla="*/ 4117219 h 6839191"/>
              <a:gd name="connsiteX18239" fmla="*/ 5743799 w 12192439"/>
              <a:gd name="connsiteY18239" fmla="*/ 4214500 h 6839191"/>
              <a:gd name="connsiteX18240" fmla="*/ 5671968 w 12192439"/>
              <a:gd name="connsiteY18240" fmla="*/ 4222399 h 6839191"/>
              <a:gd name="connsiteX18241" fmla="*/ 5344932 w 12192439"/>
              <a:gd name="connsiteY18241" fmla="*/ 4242232 h 6839191"/>
              <a:gd name="connsiteX18242" fmla="*/ 5190563 w 12192439"/>
              <a:gd name="connsiteY18242" fmla="*/ 4216014 h 6839191"/>
              <a:gd name="connsiteX18243" fmla="*/ 5144160 w 12192439"/>
              <a:gd name="connsiteY18243" fmla="*/ 4194447 h 6839191"/>
              <a:gd name="connsiteX18244" fmla="*/ 5180668 w 12192439"/>
              <a:gd name="connsiteY18244" fmla="*/ 4180757 h 6839191"/>
              <a:gd name="connsiteX18245" fmla="*/ 8642980 w 12192439"/>
              <a:gd name="connsiteY18245" fmla="*/ 3986896 h 6839191"/>
              <a:gd name="connsiteX18246" fmla="*/ 8662529 w 12192439"/>
              <a:gd name="connsiteY18246" fmla="*/ 3989243 h 6839191"/>
              <a:gd name="connsiteX18247" fmla="*/ 8670757 w 12192439"/>
              <a:gd name="connsiteY18247" fmla="*/ 3990209 h 6839191"/>
              <a:gd name="connsiteX18248" fmla="*/ 8640611 w 12192439"/>
              <a:gd name="connsiteY18248" fmla="*/ 4031105 h 6839191"/>
              <a:gd name="connsiteX18249" fmla="*/ 8636135 w 12192439"/>
              <a:gd name="connsiteY18249" fmla="*/ 4030468 h 6839191"/>
              <a:gd name="connsiteX18250" fmla="*/ 8612616 w 12192439"/>
              <a:gd name="connsiteY18250" fmla="*/ 4027156 h 6839191"/>
              <a:gd name="connsiteX18251" fmla="*/ 8642980 w 12192439"/>
              <a:gd name="connsiteY18251" fmla="*/ 3986896 h 6839191"/>
              <a:gd name="connsiteX18252" fmla="*/ 8635894 w 12192439"/>
              <a:gd name="connsiteY18252" fmla="*/ 4032267 h 6839191"/>
              <a:gd name="connsiteX18253" fmla="*/ 8639382 w 12192439"/>
              <a:gd name="connsiteY18253" fmla="*/ 4032772 h 6839191"/>
              <a:gd name="connsiteX18254" fmla="*/ 8609544 w 12192439"/>
              <a:gd name="connsiteY18254" fmla="*/ 4072549 h 6839191"/>
              <a:gd name="connsiteX18255" fmla="*/ 8581198 w 12192439"/>
              <a:gd name="connsiteY18255" fmla="*/ 4068030 h 6839191"/>
              <a:gd name="connsiteX18256" fmla="*/ 8611321 w 12192439"/>
              <a:gd name="connsiteY18256" fmla="*/ 4028845 h 6839191"/>
              <a:gd name="connsiteX18257" fmla="*/ 8635894 w 12192439"/>
              <a:gd name="connsiteY18257" fmla="*/ 4032267 h 6839191"/>
              <a:gd name="connsiteX18258" fmla="*/ 8645109 w 12192439"/>
              <a:gd name="connsiteY18258" fmla="*/ 4033606 h 6839191"/>
              <a:gd name="connsiteX18259" fmla="*/ 8672819 w 12192439"/>
              <a:gd name="connsiteY18259" fmla="*/ 4037752 h 6839191"/>
              <a:gd name="connsiteX18260" fmla="*/ 8643244 w 12192439"/>
              <a:gd name="connsiteY18260" fmla="*/ 4078253 h 6839191"/>
              <a:gd name="connsiteX18261" fmla="*/ 8631506 w 12192439"/>
              <a:gd name="connsiteY18261" fmla="*/ 4076213 h 6839191"/>
              <a:gd name="connsiteX18262" fmla="*/ 8615227 w 12192439"/>
              <a:gd name="connsiteY18262" fmla="*/ 4073515 h 6839191"/>
              <a:gd name="connsiteX18263" fmla="*/ 8645109 w 12192439"/>
              <a:gd name="connsiteY18263" fmla="*/ 4033606 h 6839191"/>
              <a:gd name="connsiteX18264" fmla="*/ 8631221 w 12192439"/>
              <a:gd name="connsiteY18264" fmla="*/ 4077924 h 6839191"/>
              <a:gd name="connsiteX18265" fmla="*/ 8642081 w 12192439"/>
              <a:gd name="connsiteY18265" fmla="*/ 4079833 h 6839191"/>
              <a:gd name="connsiteX18266" fmla="*/ 8591927 w 12192439"/>
              <a:gd name="connsiteY18266" fmla="*/ 4146399 h 6839191"/>
              <a:gd name="connsiteX18267" fmla="*/ 8142268 w 12192439"/>
              <a:gd name="connsiteY18267" fmla="*/ 4714664 h 6839191"/>
              <a:gd name="connsiteX18268" fmla="*/ 7595592 w 12192439"/>
              <a:gd name="connsiteY18268" fmla="*/ 5409479 h 6839191"/>
              <a:gd name="connsiteX18269" fmla="*/ 7306995 w 12192439"/>
              <a:gd name="connsiteY18269" fmla="*/ 5807863 h 6839191"/>
              <a:gd name="connsiteX18270" fmla="*/ 7183100 w 12192439"/>
              <a:gd name="connsiteY18270" fmla="*/ 6008130 h 6839191"/>
              <a:gd name="connsiteX18271" fmla="*/ 7176386 w 12192439"/>
              <a:gd name="connsiteY18271" fmla="*/ 6019978 h 6839191"/>
              <a:gd name="connsiteX18272" fmla="*/ 7047139 w 12192439"/>
              <a:gd name="connsiteY18272" fmla="*/ 6366979 h 6839191"/>
              <a:gd name="connsiteX18273" fmla="*/ 7106727 w 12192439"/>
              <a:gd name="connsiteY18273" fmla="*/ 6514109 h 6839191"/>
              <a:gd name="connsiteX18274" fmla="*/ 7366123 w 12192439"/>
              <a:gd name="connsiteY18274" fmla="*/ 6583131 h 6839191"/>
              <a:gd name="connsiteX18275" fmla="*/ 7595285 w 12192439"/>
              <a:gd name="connsiteY18275" fmla="*/ 6564132 h 6839191"/>
              <a:gd name="connsiteX18276" fmla="*/ 7607111 w 12192439"/>
              <a:gd name="connsiteY18276" fmla="*/ 6562573 h 6839191"/>
              <a:gd name="connsiteX18277" fmla="*/ 7683856 w 12192439"/>
              <a:gd name="connsiteY18277" fmla="*/ 6551867 h 6839191"/>
              <a:gd name="connsiteX18278" fmla="*/ 7539404 w 12192439"/>
              <a:gd name="connsiteY18278" fmla="*/ 6574882 h 6839191"/>
              <a:gd name="connsiteX18279" fmla="*/ 7529312 w 12192439"/>
              <a:gd name="connsiteY18279" fmla="*/ 6576308 h 6839191"/>
              <a:gd name="connsiteX18280" fmla="*/ 7031188 w 12192439"/>
              <a:gd name="connsiteY18280" fmla="*/ 6530892 h 6839191"/>
              <a:gd name="connsiteX18281" fmla="*/ 6972719 w 12192439"/>
              <a:gd name="connsiteY18281" fmla="*/ 6385365 h 6839191"/>
              <a:gd name="connsiteX18282" fmla="*/ 7107298 w 12192439"/>
              <a:gd name="connsiteY18282" fmla="*/ 6033559 h 6839191"/>
              <a:gd name="connsiteX18283" fmla="*/ 7113639 w 12192439"/>
              <a:gd name="connsiteY18283" fmla="*/ 6022633 h 6839191"/>
              <a:gd name="connsiteX18284" fmla="*/ 7241745 w 12192439"/>
              <a:gd name="connsiteY18284" fmla="*/ 5819381 h 6839191"/>
              <a:gd name="connsiteX18285" fmla="*/ 7539821 w 12192439"/>
              <a:gd name="connsiteY18285" fmla="*/ 5415117 h 6839191"/>
              <a:gd name="connsiteX18286" fmla="*/ 8135226 w 12192439"/>
              <a:gd name="connsiteY18286" fmla="*/ 4671070 h 6839191"/>
              <a:gd name="connsiteX18287" fmla="*/ 8569285 w 12192439"/>
              <a:gd name="connsiteY18287" fmla="*/ 4133103 h 6839191"/>
              <a:gd name="connsiteX18288" fmla="*/ 8614042 w 12192439"/>
              <a:gd name="connsiteY18288" fmla="*/ 4075072 h 6839191"/>
              <a:gd name="connsiteX18289" fmla="*/ 8631221 w 12192439"/>
              <a:gd name="connsiteY18289" fmla="*/ 4077924 h 6839191"/>
              <a:gd name="connsiteX18290" fmla="*/ 9946496 w 12192439"/>
              <a:gd name="connsiteY18290" fmla="*/ 6313380 h 6839191"/>
              <a:gd name="connsiteX18291" fmla="*/ 9952793 w 12192439"/>
              <a:gd name="connsiteY18291" fmla="*/ 6313753 h 6839191"/>
              <a:gd name="connsiteX18292" fmla="*/ 9955688 w 12192439"/>
              <a:gd name="connsiteY18292" fmla="*/ 6314302 h 6839191"/>
              <a:gd name="connsiteX18293" fmla="*/ 9947022 w 12192439"/>
              <a:gd name="connsiteY18293" fmla="*/ 6313468 h 6839191"/>
              <a:gd name="connsiteX18294" fmla="*/ 9946496 w 12192439"/>
              <a:gd name="connsiteY18294" fmla="*/ 6313380 h 6839191"/>
              <a:gd name="connsiteX18295" fmla="*/ 10013324 w 12192439"/>
              <a:gd name="connsiteY18295" fmla="*/ 6322244 h 6839191"/>
              <a:gd name="connsiteX18296" fmla="*/ 10021552 w 12192439"/>
              <a:gd name="connsiteY18296" fmla="*/ 6322946 h 6839191"/>
              <a:gd name="connsiteX18297" fmla="*/ 10026072 w 12192439"/>
              <a:gd name="connsiteY18297" fmla="*/ 6323933 h 6839191"/>
              <a:gd name="connsiteX18298" fmla="*/ 10015606 w 12192439"/>
              <a:gd name="connsiteY18298" fmla="*/ 6322617 h 6839191"/>
              <a:gd name="connsiteX18299" fmla="*/ 10013324 w 12192439"/>
              <a:gd name="connsiteY18299" fmla="*/ 6322244 h 6839191"/>
              <a:gd name="connsiteX18300" fmla="*/ 10080285 w 12192439"/>
              <a:gd name="connsiteY18300" fmla="*/ 6333017 h 6839191"/>
              <a:gd name="connsiteX18301" fmla="*/ 10087700 w 12192439"/>
              <a:gd name="connsiteY18301" fmla="*/ 6333872 h 6839191"/>
              <a:gd name="connsiteX18302" fmla="*/ 10093340 w 12192439"/>
              <a:gd name="connsiteY18302" fmla="*/ 6335320 h 6839191"/>
              <a:gd name="connsiteX18303" fmla="*/ 10085638 w 12192439"/>
              <a:gd name="connsiteY18303" fmla="*/ 6334136 h 6839191"/>
              <a:gd name="connsiteX18304" fmla="*/ 10080285 w 12192439"/>
              <a:gd name="connsiteY18304" fmla="*/ 6333017 h 6839191"/>
              <a:gd name="connsiteX18305" fmla="*/ 10141124 w 12192439"/>
              <a:gd name="connsiteY18305" fmla="*/ 6344996 h 6839191"/>
              <a:gd name="connsiteX18306" fmla="*/ 10151261 w 12192439"/>
              <a:gd name="connsiteY18306" fmla="*/ 6346465 h 6839191"/>
              <a:gd name="connsiteX18307" fmla="*/ 10157031 w 12192439"/>
              <a:gd name="connsiteY18307" fmla="*/ 6348177 h 6839191"/>
              <a:gd name="connsiteX18308" fmla="*/ 10144240 w 12192439"/>
              <a:gd name="connsiteY18308" fmla="*/ 6345742 h 6839191"/>
              <a:gd name="connsiteX18309" fmla="*/ 10141124 w 12192439"/>
              <a:gd name="connsiteY18309" fmla="*/ 6344996 h 6839191"/>
              <a:gd name="connsiteX18310" fmla="*/ 10202665 w 12192439"/>
              <a:gd name="connsiteY18310" fmla="*/ 6359059 h 6839191"/>
              <a:gd name="connsiteX18311" fmla="*/ 10214491 w 12192439"/>
              <a:gd name="connsiteY18311" fmla="*/ 6361166 h 6839191"/>
              <a:gd name="connsiteX18312" fmla="*/ 10222390 w 12192439"/>
              <a:gd name="connsiteY18312" fmla="*/ 6363842 h 6839191"/>
              <a:gd name="connsiteX18313" fmla="*/ 10209247 w 12192439"/>
              <a:gd name="connsiteY18313" fmla="*/ 6360902 h 6839191"/>
              <a:gd name="connsiteX18314" fmla="*/ 10202665 w 12192439"/>
              <a:gd name="connsiteY18314" fmla="*/ 6359059 h 6839191"/>
              <a:gd name="connsiteX18315" fmla="*/ 10262254 w 12192439"/>
              <a:gd name="connsiteY18315" fmla="*/ 6374878 h 6839191"/>
              <a:gd name="connsiteX18316" fmla="*/ 10275089 w 12192439"/>
              <a:gd name="connsiteY18316" fmla="*/ 6377621 h 6839191"/>
              <a:gd name="connsiteX18317" fmla="*/ 10283931 w 12192439"/>
              <a:gd name="connsiteY18317" fmla="*/ 6381021 h 6839191"/>
              <a:gd name="connsiteX18318" fmla="*/ 10270000 w 12192439"/>
              <a:gd name="connsiteY18318" fmla="*/ 6377379 h 6839191"/>
              <a:gd name="connsiteX18319" fmla="*/ 10262254 w 12192439"/>
              <a:gd name="connsiteY18319" fmla="*/ 6374878 h 6839191"/>
              <a:gd name="connsiteX18320" fmla="*/ 10320747 w 12192439"/>
              <a:gd name="connsiteY18320" fmla="*/ 6392715 h 6839191"/>
              <a:gd name="connsiteX18321" fmla="*/ 10333406 w 12192439"/>
              <a:gd name="connsiteY18321" fmla="*/ 6395896 h 6839191"/>
              <a:gd name="connsiteX18322" fmla="*/ 10342664 w 12192439"/>
              <a:gd name="connsiteY18322" fmla="*/ 6399911 h 6839191"/>
              <a:gd name="connsiteX18323" fmla="*/ 10329676 w 12192439"/>
              <a:gd name="connsiteY18323" fmla="*/ 6396006 h 6839191"/>
              <a:gd name="connsiteX18324" fmla="*/ 10320747 w 12192439"/>
              <a:gd name="connsiteY18324" fmla="*/ 6392715 h 6839191"/>
              <a:gd name="connsiteX18325" fmla="*/ 10358746 w 12192439"/>
              <a:gd name="connsiteY18325" fmla="*/ 6404716 h 6839191"/>
              <a:gd name="connsiteX18326" fmla="*/ 10344705 w 12192439"/>
              <a:gd name="connsiteY18326" fmla="*/ 6398704 h 6839191"/>
              <a:gd name="connsiteX18327" fmla="*/ 10357364 w 12192439"/>
              <a:gd name="connsiteY18327" fmla="*/ 6401820 h 6839191"/>
              <a:gd name="connsiteX18328" fmla="*/ 10364758 w 12192439"/>
              <a:gd name="connsiteY18328" fmla="*/ 6403597 h 6839191"/>
              <a:gd name="connsiteX18329" fmla="*/ 10378887 w 12192439"/>
              <a:gd name="connsiteY18329" fmla="*/ 6410640 h 6839191"/>
              <a:gd name="connsiteX18330" fmla="*/ 10358746 w 12192439"/>
              <a:gd name="connsiteY18330" fmla="*/ 6404716 h 6839191"/>
              <a:gd name="connsiteX18331" fmla="*/ 10332418 w 12192439"/>
              <a:gd name="connsiteY18331" fmla="*/ 6393373 h 6839191"/>
              <a:gd name="connsiteX18332" fmla="*/ 10316183 w 12192439"/>
              <a:gd name="connsiteY18332" fmla="*/ 6386221 h 6839191"/>
              <a:gd name="connsiteX18333" fmla="*/ 10329368 w 12192439"/>
              <a:gd name="connsiteY18333" fmla="*/ 6388919 h 6839191"/>
              <a:gd name="connsiteX18334" fmla="*/ 10340141 w 12192439"/>
              <a:gd name="connsiteY18334" fmla="*/ 6391069 h 6839191"/>
              <a:gd name="connsiteX18335" fmla="*/ 10356135 w 12192439"/>
              <a:gd name="connsiteY18335" fmla="*/ 6399253 h 6839191"/>
              <a:gd name="connsiteX18336" fmla="*/ 10332418 w 12192439"/>
              <a:gd name="connsiteY18336" fmla="*/ 6393373 h 6839191"/>
              <a:gd name="connsiteX18337" fmla="*/ 10329830 w 12192439"/>
              <a:gd name="connsiteY18337" fmla="*/ 6386660 h 6839191"/>
              <a:gd name="connsiteX18338" fmla="*/ 10306398 w 12192439"/>
              <a:gd name="connsiteY18338" fmla="*/ 6381855 h 6839191"/>
              <a:gd name="connsiteX18339" fmla="*/ 10289043 w 12192439"/>
              <a:gd name="connsiteY18339" fmla="*/ 6373978 h 6839191"/>
              <a:gd name="connsiteX18340" fmla="*/ 10301373 w 12192439"/>
              <a:gd name="connsiteY18340" fmla="*/ 6376040 h 6839191"/>
              <a:gd name="connsiteX18341" fmla="*/ 10315831 w 12192439"/>
              <a:gd name="connsiteY18341" fmla="*/ 6378366 h 6839191"/>
              <a:gd name="connsiteX18342" fmla="*/ 10332770 w 12192439"/>
              <a:gd name="connsiteY18342" fmla="*/ 6387252 h 6839191"/>
              <a:gd name="connsiteX18343" fmla="*/ 10329830 w 12192439"/>
              <a:gd name="connsiteY18343" fmla="*/ 6386660 h 6839191"/>
              <a:gd name="connsiteX18344" fmla="*/ 10301769 w 12192439"/>
              <a:gd name="connsiteY18344" fmla="*/ 6373671 h 6839191"/>
              <a:gd name="connsiteX18345" fmla="*/ 10280706 w 12192439"/>
              <a:gd name="connsiteY18345" fmla="*/ 6370161 h 6839191"/>
              <a:gd name="connsiteX18346" fmla="*/ 10262671 w 12192439"/>
              <a:gd name="connsiteY18346" fmla="*/ 6361736 h 6839191"/>
              <a:gd name="connsiteX18347" fmla="*/ 10273378 w 12192439"/>
              <a:gd name="connsiteY18347" fmla="*/ 6363140 h 6839191"/>
              <a:gd name="connsiteX18348" fmla="*/ 10291829 w 12192439"/>
              <a:gd name="connsiteY18348" fmla="*/ 6365466 h 6839191"/>
              <a:gd name="connsiteX18349" fmla="*/ 10309293 w 12192439"/>
              <a:gd name="connsiteY18349" fmla="*/ 6374878 h 6839191"/>
              <a:gd name="connsiteX18350" fmla="*/ 10301769 w 12192439"/>
              <a:gd name="connsiteY18350" fmla="*/ 6373671 h 6839191"/>
              <a:gd name="connsiteX18351" fmla="*/ 10273708 w 12192439"/>
              <a:gd name="connsiteY18351" fmla="*/ 6360661 h 6839191"/>
              <a:gd name="connsiteX18352" fmla="*/ 10255300 w 12192439"/>
              <a:gd name="connsiteY18352" fmla="*/ 6358247 h 6839191"/>
              <a:gd name="connsiteX18353" fmla="*/ 10236892 w 12192439"/>
              <a:gd name="connsiteY18353" fmla="*/ 6349406 h 6839191"/>
              <a:gd name="connsiteX18354" fmla="*/ 10245404 w 12192439"/>
              <a:gd name="connsiteY18354" fmla="*/ 6350239 h 6839191"/>
              <a:gd name="connsiteX18355" fmla="*/ 10268091 w 12192439"/>
              <a:gd name="connsiteY18355" fmla="*/ 6352324 h 6839191"/>
              <a:gd name="connsiteX18356" fmla="*/ 10285840 w 12192439"/>
              <a:gd name="connsiteY18356" fmla="*/ 6362197 h 6839191"/>
              <a:gd name="connsiteX18357" fmla="*/ 10273708 w 12192439"/>
              <a:gd name="connsiteY18357" fmla="*/ 6360661 h 6839191"/>
              <a:gd name="connsiteX18358" fmla="*/ 10245646 w 12192439"/>
              <a:gd name="connsiteY18358" fmla="*/ 6347672 h 6839191"/>
              <a:gd name="connsiteX18359" fmla="*/ 10230222 w 12192439"/>
              <a:gd name="connsiteY18359" fmla="*/ 6346159 h 6839191"/>
              <a:gd name="connsiteX18360" fmla="*/ 10211617 w 12192439"/>
              <a:gd name="connsiteY18360" fmla="*/ 6336966 h 6839191"/>
              <a:gd name="connsiteX18361" fmla="*/ 10217409 w 12192439"/>
              <a:gd name="connsiteY18361" fmla="*/ 6337339 h 6839191"/>
              <a:gd name="connsiteX18362" fmla="*/ 10244790 w 12192439"/>
              <a:gd name="connsiteY18362" fmla="*/ 6339072 h 6839191"/>
              <a:gd name="connsiteX18363" fmla="*/ 10262562 w 12192439"/>
              <a:gd name="connsiteY18363" fmla="*/ 6349230 h 6839191"/>
              <a:gd name="connsiteX18364" fmla="*/ 10245646 w 12192439"/>
              <a:gd name="connsiteY18364" fmla="*/ 6347672 h 6839191"/>
              <a:gd name="connsiteX18365" fmla="*/ 10217585 w 12192439"/>
              <a:gd name="connsiteY18365" fmla="*/ 6334662 h 6839191"/>
              <a:gd name="connsiteX18366" fmla="*/ 10205430 w 12192439"/>
              <a:gd name="connsiteY18366" fmla="*/ 6333872 h 6839191"/>
              <a:gd name="connsiteX18367" fmla="*/ 10186759 w 12192439"/>
              <a:gd name="connsiteY18367" fmla="*/ 6324350 h 6839191"/>
              <a:gd name="connsiteX18368" fmla="*/ 10189436 w 12192439"/>
              <a:gd name="connsiteY18368" fmla="*/ 6324438 h 6839191"/>
              <a:gd name="connsiteX18369" fmla="*/ 10221688 w 12192439"/>
              <a:gd name="connsiteY18369" fmla="*/ 6325535 h 6839191"/>
              <a:gd name="connsiteX18370" fmla="*/ 10239502 w 12192439"/>
              <a:gd name="connsiteY18370" fmla="*/ 6336022 h 6839191"/>
              <a:gd name="connsiteX18371" fmla="*/ 10217585 w 12192439"/>
              <a:gd name="connsiteY18371" fmla="*/ 6334662 h 6839191"/>
              <a:gd name="connsiteX18372" fmla="*/ 10189524 w 12192439"/>
              <a:gd name="connsiteY18372" fmla="*/ 6321652 h 6839191"/>
              <a:gd name="connsiteX18373" fmla="*/ 10180945 w 12192439"/>
              <a:gd name="connsiteY18373" fmla="*/ 6321344 h 6839191"/>
              <a:gd name="connsiteX18374" fmla="*/ 10162319 w 12192439"/>
              <a:gd name="connsiteY18374" fmla="*/ 6311559 h 6839191"/>
              <a:gd name="connsiteX18375" fmla="*/ 10198914 w 12192439"/>
              <a:gd name="connsiteY18375" fmla="*/ 6311801 h 6839191"/>
              <a:gd name="connsiteX18376" fmla="*/ 10216664 w 12192439"/>
              <a:gd name="connsiteY18376" fmla="*/ 6322551 h 6839191"/>
              <a:gd name="connsiteX18377" fmla="*/ 10189524 w 12192439"/>
              <a:gd name="connsiteY18377" fmla="*/ 6321652 h 6839191"/>
              <a:gd name="connsiteX18378" fmla="*/ 10161484 w 12192439"/>
              <a:gd name="connsiteY18378" fmla="*/ 6308663 h 6839191"/>
              <a:gd name="connsiteX18379" fmla="*/ 10156834 w 12192439"/>
              <a:gd name="connsiteY18379" fmla="*/ 6308619 h 6839191"/>
              <a:gd name="connsiteX18380" fmla="*/ 10138250 w 12192439"/>
              <a:gd name="connsiteY18380" fmla="*/ 6298549 h 6839191"/>
              <a:gd name="connsiteX18381" fmla="*/ 10176425 w 12192439"/>
              <a:gd name="connsiteY18381" fmla="*/ 6297825 h 6839191"/>
              <a:gd name="connsiteX18382" fmla="*/ 10194109 w 12192439"/>
              <a:gd name="connsiteY18382" fmla="*/ 6308861 h 6839191"/>
              <a:gd name="connsiteX18383" fmla="*/ 10161484 w 12192439"/>
              <a:gd name="connsiteY18383" fmla="*/ 6308663 h 6839191"/>
              <a:gd name="connsiteX18384" fmla="*/ 10133424 w 12192439"/>
              <a:gd name="connsiteY18384" fmla="*/ 6295675 h 6839191"/>
              <a:gd name="connsiteX18385" fmla="*/ 10133029 w 12192439"/>
              <a:gd name="connsiteY18385" fmla="*/ 6295675 h 6839191"/>
              <a:gd name="connsiteX18386" fmla="*/ 10114555 w 12192439"/>
              <a:gd name="connsiteY18386" fmla="*/ 6285341 h 6839191"/>
              <a:gd name="connsiteX18387" fmla="*/ 10154288 w 12192439"/>
              <a:gd name="connsiteY18387" fmla="*/ 6283630 h 6839191"/>
              <a:gd name="connsiteX18388" fmla="*/ 10171819 w 12192439"/>
              <a:gd name="connsiteY18388" fmla="*/ 6294929 h 6839191"/>
              <a:gd name="connsiteX18389" fmla="*/ 10133424 w 12192439"/>
              <a:gd name="connsiteY18389" fmla="*/ 6295675 h 6839191"/>
              <a:gd name="connsiteX18390" fmla="*/ 10109531 w 12192439"/>
              <a:gd name="connsiteY18390" fmla="*/ 6282489 h 6839191"/>
              <a:gd name="connsiteX18391" fmla="*/ 10091255 w 12192439"/>
              <a:gd name="connsiteY18391" fmla="*/ 6271936 h 6839191"/>
              <a:gd name="connsiteX18392" fmla="*/ 10132458 w 12192439"/>
              <a:gd name="connsiteY18392" fmla="*/ 6269215 h 6839191"/>
              <a:gd name="connsiteX18393" fmla="*/ 10149856 w 12192439"/>
              <a:gd name="connsiteY18393" fmla="*/ 6280756 h 6839191"/>
              <a:gd name="connsiteX18394" fmla="*/ 10109531 w 12192439"/>
              <a:gd name="connsiteY18394" fmla="*/ 6282489 h 6839191"/>
              <a:gd name="connsiteX18395" fmla="*/ 10063567 w 12192439"/>
              <a:gd name="connsiteY18395" fmla="*/ 6255437 h 6839191"/>
              <a:gd name="connsiteX18396" fmla="*/ 10045751 w 12192439"/>
              <a:gd name="connsiteY18396" fmla="*/ 6244423 h 6839191"/>
              <a:gd name="connsiteX18397" fmla="*/ 10089785 w 12192439"/>
              <a:gd name="connsiteY18397" fmla="*/ 6239640 h 6839191"/>
              <a:gd name="connsiteX18398" fmla="*/ 10106833 w 12192439"/>
              <a:gd name="connsiteY18398" fmla="*/ 6251641 h 6839191"/>
              <a:gd name="connsiteX18399" fmla="*/ 10063567 w 12192439"/>
              <a:gd name="connsiteY18399" fmla="*/ 6255437 h 6839191"/>
              <a:gd name="connsiteX18400" fmla="*/ 10041122 w 12192439"/>
              <a:gd name="connsiteY18400" fmla="*/ 6241549 h 6839191"/>
              <a:gd name="connsiteX18401" fmla="*/ 10023526 w 12192439"/>
              <a:gd name="connsiteY18401" fmla="*/ 6230338 h 6839191"/>
              <a:gd name="connsiteX18402" fmla="*/ 10068942 w 12192439"/>
              <a:gd name="connsiteY18402" fmla="*/ 6224502 h 6839191"/>
              <a:gd name="connsiteX18403" fmla="*/ 10085749 w 12192439"/>
              <a:gd name="connsiteY18403" fmla="*/ 6236722 h 6839191"/>
              <a:gd name="connsiteX18404" fmla="*/ 10041122 w 12192439"/>
              <a:gd name="connsiteY18404" fmla="*/ 6241549 h 6839191"/>
              <a:gd name="connsiteX18405" fmla="*/ 10019029 w 12192439"/>
              <a:gd name="connsiteY18405" fmla="*/ 6227420 h 6839191"/>
              <a:gd name="connsiteX18406" fmla="*/ 10001697 w 12192439"/>
              <a:gd name="connsiteY18406" fmla="*/ 6215989 h 6839191"/>
              <a:gd name="connsiteX18407" fmla="*/ 10048428 w 12192439"/>
              <a:gd name="connsiteY18407" fmla="*/ 6209122 h 6839191"/>
              <a:gd name="connsiteX18408" fmla="*/ 10064971 w 12192439"/>
              <a:gd name="connsiteY18408" fmla="*/ 6221540 h 6839191"/>
              <a:gd name="connsiteX18409" fmla="*/ 10019029 w 12192439"/>
              <a:gd name="connsiteY18409" fmla="*/ 6227420 h 6839191"/>
              <a:gd name="connsiteX18410" fmla="*/ 9997309 w 12192439"/>
              <a:gd name="connsiteY18410" fmla="*/ 6213027 h 6839191"/>
              <a:gd name="connsiteX18411" fmla="*/ 9980239 w 12192439"/>
              <a:gd name="connsiteY18411" fmla="*/ 6201399 h 6839191"/>
              <a:gd name="connsiteX18412" fmla="*/ 10028266 w 12192439"/>
              <a:gd name="connsiteY18412" fmla="*/ 6193501 h 6839191"/>
              <a:gd name="connsiteX18413" fmla="*/ 10044545 w 12192439"/>
              <a:gd name="connsiteY18413" fmla="*/ 6206116 h 6839191"/>
              <a:gd name="connsiteX18414" fmla="*/ 9997309 w 12192439"/>
              <a:gd name="connsiteY18414" fmla="*/ 6213027 h 6839191"/>
              <a:gd name="connsiteX18415" fmla="*/ 9975939 w 12192439"/>
              <a:gd name="connsiteY18415" fmla="*/ 6198415 h 6839191"/>
              <a:gd name="connsiteX18416" fmla="*/ 9959155 w 12192439"/>
              <a:gd name="connsiteY18416" fmla="*/ 6186568 h 6839191"/>
              <a:gd name="connsiteX18417" fmla="*/ 10008453 w 12192439"/>
              <a:gd name="connsiteY18417" fmla="*/ 6177638 h 6839191"/>
              <a:gd name="connsiteX18418" fmla="*/ 10024426 w 12192439"/>
              <a:gd name="connsiteY18418" fmla="*/ 6190451 h 6839191"/>
              <a:gd name="connsiteX18419" fmla="*/ 9975939 w 12192439"/>
              <a:gd name="connsiteY18419" fmla="*/ 6198415 h 6839191"/>
              <a:gd name="connsiteX18420" fmla="*/ 9954920 w 12192439"/>
              <a:gd name="connsiteY18420" fmla="*/ 6183518 h 6839191"/>
              <a:gd name="connsiteX18421" fmla="*/ 9938465 w 12192439"/>
              <a:gd name="connsiteY18421" fmla="*/ 6171473 h 6839191"/>
              <a:gd name="connsiteX18422" fmla="*/ 9988993 w 12192439"/>
              <a:gd name="connsiteY18422" fmla="*/ 6161513 h 6839191"/>
              <a:gd name="connsiteX18423" fmla="*/ 10004680 w 12192439"/>
              <a:gd name="connsiteY18423" fmla="*/ 6174523 h 6839191"/>
              <a:gd name="connsiteX18424" fmla="*/ 9954920 w 12192439"/>
              <a:gd name="connsiteY18424" fmla="*/ 6183518 h 6839191"/>
              <a:gd name="connsiteX18425" fmla="*/ 9934297 w 12192439"/>
              <a:gd name="connsiteY18425" fmla="*/ 6168358 h 6839191"/>
              <a:gd name="connsiteX18426" fmla="*/ 9918127 w 12192439"/>
              <a:gd name="connsiteY18426" fmla="*/ 6156115 h 6839191"/>
              <a:gd name="connsiteX18427" fmla="*/ 9969905 w 12192439"/>
              <a:gd name="connsiteY18427" fmla="*/ 6145123 h 6839191"/>
              <a:gd name="connsiteX18428" fmla="*/ 9985286 w 12192439"/>
              <a:gd name="connsiteY18428" fmla="*/ 6158331 h 6839191"/>
              <a:gd name="connsiteX18429" fmla="*/ 9934297 w 12192439"/>
              <a:gd name="connsiteY18429" fmla="*/ 6168358 h 6839191"/>
              <a:gd name="connsiteX18430" fmla="*/ 9914025 w 12192439"/>
              <a:gd name="connsiteY18430" fmla="*/ 6152956 h 6839191"/>
              <a:gd name="connsiteX18431" fmla="*/ 9898162 w 12192439"/>
              <a:gd name="connsiteY18431" fmla="*/ 6140472 h 6839191"/>
              <a:gd name="connsiteX18432" fmla="*/ 9951169 w 12192439"/>
              <a:gd name="connsiteY18432" fmla="*/ 6128471 h 6839191"/>
              <a:gd name="connsiteX18433" fmla="*/ 9966242 w 12192439"/>
              <a:gd name="connsiteY18433" fmla="*/ 6141876 h 6839191"/>
              <a:gd name="connsiteX18434" fmla="*/ 9914025 w 12192439"/>
              <a:gd name="connsiteY18434" fmla="*/ 6152956 h 6839191"/>
              <a:gd name="connsiteX18435" fmla="*/ 9894103 w 12192439"/>
              <a:gd name="connsiteY18435" fmla="*/ 6137247 h 6839191"/>
              <a:gd name="connsiteX18436" fmla="*/ 9878570 w 12192439"/>
              <a:gd name="connsiteY18436" fmla="*/ 6124566 h 6839191"/>
              <a:gd name="connsiteX18437" fmla="*/ 9932805 w 12192439"/>
              <a:gd name="connsiteY18437" fmla="*/ 6111555 h 6839191"/>
              <a:gd name="connsiteX18438" fmla="*/ 9947570 w 12192439"/>
              <a:gd name="connsiteY18438" fmla="*/ 6125158 h 6839191"/>
              <a:gd name="connsiteX18439" fmla="*/ 9894103 w 12192439"/>
              <a:gd name="connsiteY18439" fmla="*/ 6137247 h 6839191"/>
              <a:gd name="connsiteX18440" fmla="*/ 9874599 w 12192439"/>
              <a:gd name="connsiteY18440" fmla="*/ 6121275 h 6839191"/>
              <a:gd name="connsiteX18441" fmla="*/ 9859350 w 12192439"/>
              <a:gd name="connsiteY18441" fmla="*/ 6108396 h 6839191"/>
              <a:gd name="connsiteX18442" fmla="*/ 9914792 w 12192439"/>
              <a:gd name="connsiteY18442" fmla="*/ 6094376 h 6839191"/>
              <a:gd name="connsiteX18443" fmla="*/ 9929251 w 12192439"/>
              <a:gd name="connsiteY18443" fmla="*/ 6108177 h 6839191"/>
              <a:gd name="connsiteX18444" fmla="*/ 9874599 w 12192439"/>
              <a:gd name="connsiteY18444" fmla="*/ 6121275 h 6839191"/>
              <a:gd name="connsiteX18445" fmla="*/ 9855445 w 12192439"/>
              <a:gd name="connsiteY18445" fmla="*/ 6105039 h 6839191"/>
              <a:gd name="connsiteX18446" fmla="*/ 9840372 w 12192439"/>
              <a:gd name="connsiteY18446" fmla="*/ 6091810 h 6839191"/>
              <a:gd name="connsiteX18447" fmla="*/ 9896955 w 12192439"/>
              <a:gd name="connsiteY18447" fmla="*/ 6076693 h 6839191"/>
              <a:gd name="connsiteX18448" fmla="*/ 9911283 w 12192439"/>
              <a:gd name="connsiteY18448" fmla="*/ 6090910 h 6839191"/>
              <a:gd name="connsiteX18449" fmla="*/ 9855445 w 12192439"/>
              <a:gd name="connsiteY18449" fmla="*/ 6105039 h 6839191"/>
              <a:gd name="connsiteX18450" fmla="*/ 9836533 w 12192439"/>
              <a:gd name="connsiteY18450" fmla="*/ 6088365 h 6839191"/>
              <a:gd name="connsiteX18451" fmla="*/ 9821943 w 12192439"/>
              <a:gd name="connsiteY18451" fmla="*/ 6075091 h 6839191"/>
              <a:gd name="connsiteX18452" fmla="*/ 9879711 w 12192439"/>
              <a:gd name="connsiteY18452" fmla="*/ 6058966 h 6839191"/>
              <a:gd name="connsiteX18453" fmla="*/ 9893488 w 12192439"/>
              <a:gd name="connsiteY18453" fmla="*/ 6073139 h 6839191"/>
              <a:gd name="connsiteX18454" fmla="*/ 9836533 w 12192439"/>
              <a:gd name="connsiteY18454" fmla="*/ 6088365 h 6839191"/>
              <a:gd name="connsiteX18455" fmla="*/ 9818147 w 12192439"/>
              <a:gd name="connsiteY18455" fmla="*/ 6071559 h 6839191"/>
              <a:gd name="connsiteX18456" fmla="*/ 9803908 w 12192439"/>
              <a:gd name="connsiteY18456" fmla="*/ 6058088 h 6839191"/>
              <a:gd name="connsiteX18457" fmla="*/ 9862839 w 12192439"/>
              <a:gd name="connsiteY18457" fmla="*/ 6040952 h 6839191"/>
              <a:gd name="connsiteX18458" fmla="*/ 9876288 w 12192439"/>
              <a:gd name="connsiteY18458" fmla="*/ 6055323 h 6839191"/>
              <a:gd name="connsiteX18459" fmla="*/ 9818147 w 12192439"/>
              <a:gd name="connsiteY18459" fmla="*/ 6071559 h 6839191"/>
              <a:gd name="connsiteX18460" fmla="*/ 9800135 w 12192439"/>
              <a:gd name="connsiteY18460" fmla="*/ 6054468 h 6839191"/>
              <a:gd name="connsiteX18461" fmla="*/ 9786247 w 12192439"/>
              <a:gd name="connsiteY18461" fmla="*/ 6040799 h 6839191"/>
              <a:gd name="connsiteX18462" fmla="*/ 9846340 w 12192439"/>
              <a:gd name="connsiteY18462" fmla="*/ 6022677 h 6839191"/>
              <a:gd name="connsiteX18463" fmla="*/ 9859460 w 12192439"/>
              <a:gd name="connsiteY18463" fmla="*/ 6037245 h 6839191"/>
              <a:gd name="connsiteX18464" fmla="*/ 9800135 w 12192439"/>
              <a:gd name="connsiteY18464" fmla="*/ 6054468 h 6839191"/>
              <a:gd name="connsiteX18465" fmla="*/ 9782539 w 12192439"/>
              <a:gd name="connsiteY18465" fmla="*/ 6037113 h 6839191"/>
              <a:gd name="connsiteX18466" fmla="*/ 9768980 w 12192439"/>
              <a:gd name="connsiteY18466" fmla="*/ 6023247 h 6839191"/>
              <a:gd name="connsiteX18467" fmla="*/ 9830214 w 12192439"/>
              <a:gd name="connsiteY18467" fmla="*/ 6004116 h 6839191"/>
              <a:gd name="connsiteX18468" fmla="*/ 9843005 w 12192439"/>
              <a:gd name="connsiteY18468" fmla="*/ 6018859 h 6839191"/>
              <a:gd name="connsiteX18469" fmla="*/ 9782539 w 12192439"/>
              <a:gd name="connsiteY18469" fmla="*/ 6037113 h 6839191"/>
              <a:gd name="connsiteX18470" fmla="*/ 9765316 w 12192439"/>
              <a:gd name="connsiteY18470" fmla="*/ 6019452 h 6839191"/>
              <a:gd name="connsiteX18471" fmla="*/ 9752393 w 12192439"/>
              <a:gd name="connsiteY18471" fmla="*/ 6005739 h 6839191"/>
              <a:gd name="connsiteX18472" fmla="*/ 9752064 w 12192439"/>
              <a:gd name="connsiteY18472" fmla="*/ 6005410 h 6839191"/>
              <a:gd name="connsiteX18473" fmla="*/ 9814417 w 12192439"/>
              <a:gd name="connsiteY18473" fmla="*/ 5985313 h 6839191"/>
              <a:gd name="connsiteX18474" fmla="*/ 9818015 w 12192439"/>
              <a:gd name="connsiteY18474" fmla="*/ 5989679 h 6839191"/>
              <a:gd name="connsiteX18475" fmla="*/ 9826923 w 12192439"/>
              <a:gd name="connsiteY18475" fmla="*/ 6000210 h 6839191"/>
              <a:gd name="connsiteX18476" fmla="*/ 9765316 w 12192439"/>
              <a:gd name="connsiteY18476" fmla="*/ 6019452 h 6839191"/>
              <a:gd name="connsiteX18477" fmla="*/ 9748466 w 12192439"/>
              <a:gd name="connsiteY18477" fmla="*/ 6001505 h 6839191"/>
              <a:gd name="connsiteX18478" fmla="*/ 9735324 w 12192439"/>
              <a:gd name="connsiteY18478" fmla="*/ 5987331 h 6839191"/>
              <a:gd name="connsiteX18479" fmla="*/ 9798884 w 12192439"/>
              <a:gd name="connsiteY18479" fmla="*/ 5966248 h 6839191"/>
              <a:gd name="connsiteX18480" fmla="*/ 9811149 w 12192439"/>
              <a:gd name="connsiteY18480" fmla="*/ 5981320 h 6839191"/>
              <a:gd name="connsiteX18481" fmla="*/ 9748466 w 12192439"/>
              <a:gd name="connsiteY18481" fmla="*/ 6001505 h 6839191"/>
              <a:gd name="connsiteX18482" fmla="*/ 9731682 w 12192439"/>
              <a:gd name="connsiteY18482" fmla="*/ 5983382 h 6839191"/>
              <a:gd name="connsiteX18483" fmla="*/ 9718650 w 12192439"/>
              <a:gd name="connsiteY18483" fmla="*/ 5969077 h 6839191"/>
              <a:gd name="connsiteX18484" fmla="*/ 9783592 w 12192439"/>
              <a:gd name="connsiteY18484" fmla="*/ 5946940 h 6839191"/>
              <a:gd name="connsiteX18485" fmla="*/ 9795615 w 12192439"/>
              <a:gd name="connsiteY18485" fmla="*/ 5962166 h 6839191"/>
              <a:gd name="connsiteX18486" fmla="*/ 9731682 w 12192439"/>
              <a:gd name="connsiteY18486" fmla="*/ 5983382 h 6839191"/>
              <a:gd name="connsiteX18487" fmla="*/ 9715030 w 12192439"/>
              <a:gd name="connsiteY18487" fmla="*/ 5965041 h 6839191"/>
              <a:gd name="connsiteX18488" fmla="*/ 9702239 w 12192439"/>
              <a:gd name="connsiteY18488" fmla="*/ 5950604 h 6839191"/>
              <a:gd name="connsiteX18489" fmla="*/ 9768585 w 12192439"/>
              <a:gd name="connsiteY18489" fmla="*/ 5927370 h 6839191"/>
              <a:gd name="connsiteX18490" fmla="*/ 9780345 w 12192439"/>
              <a:gd name="connsiteY18490" fmla="*/ 5942771 h 6839191"/>
              <a:gd name="connsiteX18491" fmla="*/ 9715030 w 12192439"/>
              <a:gd name="connsiteY18491" fmla="*/ 5965041 h 6839191"/>
              <a:gd name="connsiteX18492" fmla="*/ 9698663 w 12192439"/>
              <a:gd name="connsiteY18492" fmla="*/ 5946458 h 6839191"/>
              <a:gd name="connsiteX18493" fmla="*/ 9686244 w 12192439"/>
              <a:gd name="connsiteY18493" fmla="*/ 5931823 h 6839191"/>
              <a:gd name="connsiteX18494" fmla="*/ 9754038 w 12192439"/>
              <a:gd name="connsiteY18494" fmla="*/ 5907514 h 6839191"/>
              <a:gd name="connsiteX18495" fmla="*/ 9765404 w 12192439"/>
              <a:gd name="connsiteY18495" fmla="*/ 5923091 h 6839191"/>
              <a:gd name="connsiteX18496" fmla="*/ 9698663 w 12192439"/>
              <a:gd name="connsiteY18496" fmla="*/ 5946458 h 6839191"/>
              <a:gd name="connsiteX18497" fmla="*/ 9455042 w 12192439"/>
              <a:gd name="connsiteY18497" fmla="*/ 4600774 h 6839191"/>
              <a:gd name="connsiteX18498" fmla="*/ 9604694 w 12192439"/>
              <a:gd name="connsiteY18498" fmla="*/ 5177574 h 6839191"/>
              <a:gd name="connsiteX18499" fmla="*/ 9669197 w 12192439"/>
              <a:gd name="connsiteY18499" fmla="*/ 5513430 h 6839191"/>
              <a:gd name="connsiteX18500" fmla="*/ 9821614 w 12192439"/>
              <a:gd name="connsiteY18500" fmla="*/ 5877654 h 6839191"/>
              <a:gd name="connsiteX18501" fmla="*/ 9752700 w 12192439"/>
              <a:gd name="connsiteY18501" fmla="*/ 5902468 h 6839191"/>
              <a:gd name="connsiteX18502" fmla="*/ 9672664 w 12192439"/>
              <a:gd name="connsiteY18502" fmla="*/ 5761329 h 6839191"/>
              <a:gd name="connsiteX18503" fmla="*/ 9623058 w 12192439"/>
              <a:gd name="connsiteY18503" fmla="*/ 5613783 h 6839191"/>
              <a:gd name="connsiteX18504" fmla="*/ 9601491 w 12192439"/>
              <a:gd name="connsiteY18504" fmla="*/ 5521745 h 6839191"/>
              <a:gd name="connsiteX18505" fmla="*/ 9571016 w 12192439"/>
              <a:gd name="connsiteY18505" fmla="*/ 5326524 h 6839191"/>
              <a:gd name="connsiteX18506" fmla="*/ 9553706 w 12192439"/>
              <a:gd name="connsiteY18506" fmla="*/ 5169127 h 6839191"/>
              <a:gd name="connsiteX18507" fmla="*/ 9473844 w 12192439"/>
              <a:gd name="connsiteY18507" fmla="*/ 4688906 h 6839191"/>
              <a:gd name="connsiteX18508" fmla="*/ 9436305 w 12192439"/>
              <a:gd name="connsiteY18508" fmla="*/ 4579909 h 6839191"/>
              <a:gd name="connsiteX18509" fmla="*/ 9409100 w 12192439"/>
              <a:gd name="connsiteY18509" fmla="*/ 4517753 h 6839191"/>
              <a:gd name="connsiteX18510" fmla="*/ 9455042 w 12192439"/>
              <a:gd name="connsiteY18510" fmla="*/ 4600774 h 6839191"/>
              <a:gd name="connsiteX18511" fmla="*/ 9392754 w 12192439"/>
              <a:gd name="connsiteY18511" fmla="*/ 4489824 h 6839191"/>
              <a:gd name="connsiteX18512" fmla="*/ 9388651 w 12192439"/>
              <a:gd name="connsiteY18512" fmla="*/ 4483988 h 6839191"/>
              <a:gd name="connsiteX18513" fmla="*/ 9385624 w 12192439"/>
              <a:gd name="connsiteY18513" fmla="*/ 4476638 h 6839191"/>
              <a:gd name="connsiteX18514" fmla="*/ 9392754 w 12192439"/>
              <a:gd name="connsiteY18514" fmla="*/ 4489824 h 6839191"/>
              <a:gd name="connsiteX18515" fmla="*/ 9370485 w 12192439"/>
              <a:gd name="connsiteY18515" fmla="*/ 4446668 h 6839191"/>
              <a:gd name="connsiteX18516" fmla="*/ 9366405 w 12192439"/>
              <a:gd name="connsiteY18516" fmla="*/ 4439889 h 6839191"/>
              <a:gd name="connsiteX18517" fmla="*/ 9363772 w 12192439"/>
              <a:gd name="connsiteY18517" fmla="*/ 4432298 h 6839191"/>
              <a:gd name="connsiteX18518" fmla="*/ 9370485 w 12192439"/>
              <a:gd name="connsiteY18518" fmla="*/ 4446668 h 6839191"/>
              <a:gd name="connsiteX18519" fmla="*/ 9349291 w 12192439"/>
              <a:gd name="connsiteY18519" fmla="*/ 4399102 h 6839191"/>
              <a:gd name="connsiteX18520" fmla="*/ 9346396 w 12192439"/>
              <a:gd name="connsiteY18520" fmla="*/ 4393639 h 6839191"/>
              <a:gd name="connsiteX18521" fmla="*/ 9344487 w 12192439"/>
              <a:gd name="connsiteY18521" fmla="*/ 4386992 h 6839191"/>
              <a:gd name="connsiteX18522" fmla="*/ 9349291 w 12192439"/>
              <a:gd name="connsiteY18522" fmla="*/ 4399102 h 6839191"/>
              <a:gd name="connsiteX18523" fmla="*/ 9331739 w 12192439"/>
              <a:gd name="connsiteY18523" fmla="*/ 4351800 h 6839191"/>
              <a:gd name="connsiteX18524" fmla="*/ 9328668 w 12192439"/>
              <a:gd name="connsiteY18524" fmla="*/ 4344999 h 6839191"/>
              <a:gd name="connsiteX18525" fmla="*/ 9326759 w 12192439"/>
              <a:gd name="connsiteY18525" fmla="*/ 4336684 h 6839191"/>
              <a:gd name="connsiteX18526" fmla="*/ 9331739 w 12192439"/>
              <a:gd name="connsiteY18526" fmla="*/ 4351800 h 6839191"/>
              <a:gd name="connsiteX18527" fmla="*/ 9314671 w 12192439"/>
              <a:gd name="connsiteY18527" fmla="*/ 4297630 h 6839191"/>
              <a:gd name="connsiteX18528" fmla="*/ 9313771 w 12192439"/>
              <a:gd name="connsiteY18528" fmla="*/ 4295239 h 6839191"/>
              <a:gd name="connsiteX18529" fmla="*/ 9313266 w 12192439"/>
              <a:gd name="connsiteY18529" fmla="*/ 4292387 h 6839191"/>
              <a:gd name="connsiteX18530" fmla="*/ 9314671 w 12192439"/>
              <a:gd name="connsiteY18530" fmla="*/ 4297630 h 6839191"/>
              <a:gd name="connsiteX18531" fmla="*/ 9301704 w 12192439"/>
              <a:gd name="connsiteY18531" fmla="*/ 4244843 h 6839191"/>
              <a:gd name="connsiteX18532" fmla="*/ 9301046 w 12192439"/>
              <a:gd name="connsiteY18532" fmla="*/ 4242781 h 6839191"/>
              <a:gd name="connsiteX18533" fmla="*/ 9300717 w 12192439"/>
              <a:gd name="connsiteY18533" fmla="*/ 4240280 h 6839191"/>
              <a:gd name="connsiteX18534" fmla="*/ 9301704 w 12192439"/>
              <a:gd name="connsiteY18534" fmla="*/ 4244843 h 6839191"/>
              <a:gd name="connsiteX18535" fmla="*/ 9291217 w 12192439"/>
              <a:gd name="connsiteY18535" fmla="*/ 4189226 h 6839191"/>
              <a:gd name="connsiteX18536" fmla="*/ 9290976 w 12192439"/>
              <a:gd name="connsiteY18536" fmla="*/ 4188348 h 6839191"/>
              <a:gd name="connsiteX18537" fmla="*/ 9290909 w 12192439"/>
              <a:gd name="connsiteY18537" fmla="*/ 4187317 h 6839191"/>
              <a:gd name="connsiteX18538" fmla="*/ 9291217 w 12192439"/>
              <a:gd name="connsiteY18538" fmla="*/ 4189226 h 6839191"/>
              <a:gd name="connsiteX18539" fmla="*/ 9283450 w 12192439"/>
              <a:gd name="connsiteY18539" fmla="*/ 4133257 h 6839191"/>
              <a:gd name="connsiteX18540" fmla="*/ 9283209 w 12192439"/>
              <a:gd name="connsiteY18540" fmla="*/ 4132050 h 6839191"/>
              <a:gd name="connsiteX18541" fmla="*/ 9283165 w 12192439"/>
              <a:gd name="connsiteY18541" fmla="*/ 4130624 h 6839191"/>
              <a:gd name="connsiteX18542" fmla="*/ 9283450 w 12192439"/>
              <a:gd name="connsiteY18542" fmla="*/ 4133257 h 6839191"/>
              <a:gd name="connsiteX18543" fmla="*/ 7321234 w 12192439"/>
              <a:gd name="connsiteY18543" fmla="*/ 3170973 h 6839191"/>
              <a:gd name="connsiteX18544" fmla="*/ 8799631 w 12192439"/>
              <a:gd name="connsiteY18544" fmla="*/ 2434253 h 6839191"/>
              <a:gd name="connsiteX18545" fmla="*/ 9339682 w 12192439"/>
              <a:gd name="connsiteY18545" fmla="*/ 2241511 h 6839191"/>
              <a:gd name="connsiteX18546" fmla="*/ 9588218 w 12192439"/>
              <a:gd name="connsiteY18546" fmla="*/ 2261543 h 6839191"/>
              <a:gd name="connsiteX18547" fmla="*/ 9592166 w 12192439"/>
              <a:gd name="connsiteY18547" fmla="*/ 2396122 h 6839191"/>
              <a:gd name="connsiteX18548" fmla="*/ 9573254 w 12192439"/>
              <a:gd name="connsiteY18548" fmla="*/ 2310205 h 6839191"/>
              <a:gd name="connsiteX18549" fmla="*/ 9324939 w 12192439"/>
              <a:gd name="connsiteY18549" fmla="*/ 2288858 h 6839191"/>
              <a:gd name="connsiteX18550" fmla="*/ 8817096 w 12192439"/>
              <a:gd name="connsiteY18550" fmla="*/ 2464837 h 6839191"/>
              <a:gd name="connsiteX18551" fmla="*/ 8792918 w 12192439"/>
              <a:gd name="connsiteY18551" fmla="*/ 2475259 h 6839191"/>
              <a:gd name="connsiteX18552" fmla="*/ 7211710 w 12192439"/>
              <a:gd name="connsiteY18552" fmla="*/ 3235959 h 6839191"/>
              <a:gd name="connsiteX18553" fmla="*/ 6785483 w 12192439"/>
              <a:gd name="connsiteY18553" fmla="*/ 3451255 h 6839191"/>
              <a:gd name="connsiteX18554" fmla="*/ 6721551 w 12192439"/>
              <a:gd name="connsiteY18554" fmla="*/ 3483178 h 6839191"/>
              <a:gd name="connsiteX18555" fmla="*/ 7321234 w 12192439"/>
              <a:gd name="connsiteY18555" fmla="*/ 3170973 h 6839191"/>
              <a:gd name="connsiteX18556" fmla="*/ 4718329 w 12192439"/>
              <a:gd name="connsiteY18556" fmla="*/ 2817039 h 6839191"/>
              <a:gd name="connsiteX18557" fmla="*/ 4723353 w 12192439"/>
              <a:gd name="connsiteY18557" fmla="*/ 2817784 h 6839191"/>
              <a:gd name="connsiteX18558" fmla="*/ 5401778 w 12192439"/>
              <a:gd name="connsiteY18558" fmla="*/ 3157063 h 6839191"/>
              <a:gd name="connsiteX18559" fmla="*/ 5409435 w 12192439"/>
              <a:gd name="connsiteY18559" fmla="*/ 3183611 h 6839191"/>
              <a:gd name="connsiteX18560" fmla="*/ 5408316 w 12192439"/>
              <a:gd name="connsiteY18560" fmla="*/ 3180429 h 6839191"/>
              <a:gd name="connsiteX18561" fmla="*/ 4727192 w 12192439"/>
              <a:gd name="connsiteY18561" fmla="*/ 2854841 h 6839191"/>
              <a:gd name="connsiteX18562" fmla="*/ 4726841 w 12192439"/>
              <a:gd name="connsiteY18562" fmla="*/ 2854797 h 6839191"/>
              <a:gd name="connsiteX18563" fmla="*/ 3675788 w 12192439"/>
              <a:gd name="connsiteY18563" fmla="*/ 2800584 h 6839191"/>
              <a:gd name="connsiteX18564" fmla="*/ 3729409 w 12192439"/>
              <a:gd name="connsiteY18564" fmla="*/ 2755146 h 6839191"/>
              <a:gd name="connsiteX18565" fmla="*/ 4718329 w 12192439"/>
              <a:gd name="connsiteY18565" fmla="*/ 2817039 h 6839191"/>
              <a:gd name="connsiteX18566" fmla="*/ 3018228 w 12192439"/>
              <a:gd name="connsiteY18566" fmla="*/ 278106 h 6839191"/>
              <a:gd name="connsiteX18567" fmla="*/ 3022089 w 12192439"/>
              <a:gd name="connsiteY18567" fmla="*/ 278275 h 6839191"/>
              <a:gd name="connsiteX18568" fmla="*/ 5231568 w 12192439"/>
              <a:gd name="connsiteY18568" fmla="*/ 459492 h 6839191"/>
              <a:gd name="connsiteX18569" fmla="*/ 5858567 w 12192439"/>
              <a:gd name="connsiteY18569" fmla="*/ 608196 h 6839191"/>
              <a:gd name="connsiteX18570" fmla="*/ 6129195 w 12192439"/>
              <a:gd name="connsiteY18570" fmla="*/ 804012 h 6839191"/>
              <a:gd name="connsiteX18571" fmla="*/ 5755033 w 12192439"/>
              <a:gd name="connsiteY18571" fmla="*/ 1334556 h 6839191"/>
              <a:gd name="connsiteX18572" fmla="*/ 5712601 w 12192439"/>
              <a:gd name="connsiteY18572" fmla="*/ 1365087 h 6839191"/>
              <a:gd name="connsiteX18573" fmla="*/ 4904291 w 12192439"/>
              <a:gd name="connsiteY18573" fmla="*/ 1913429 h 6839191"/>
              <a:gd name="connsiteX18574" fmla="*/ 4185189 w 12192439"/>
              <a:gd name="connsiteY18574" fmla="*/ 2397263 h 6839191"/>
              <a:gd name="connsiteX18575" fmla="*/ 3723332 w 12192439"/>
              <a:gd name="connsiteY18575" fmla="*/ 2753391 h 6839191"/>
              <a:gd name="connsiteX18576" fmla="*/ 3679474 w 12192439"/>
              <a:gd name="connsiteY18576" fmla="*/ 2753325 h 6839191"/>
              <a:gd name="connsiteX18577" fmla="*/ 4292300 w 12192439"/>
              <a:gd name="connsiteY18577" fmla="*/ 2292522 h 6839191"/>
              <a:gd name="connsiteX18578" fmla="*/ 4866576 w 12192439"/>
              <a:gd name="connsiteY18578" fmla="*/ 1912740 h 6839191"/>
              <a:gd name="connsiteX18579" fmla="*/ 5672209 w 12192439"/>
              <a:gd name="connsiteY18579" fmla="*/ 1369330 h 6839191"/>
              <a:gd name="connsiteX18580" fmla="*/ 5713127 w 12192439"/>
              <a:gd name="connsiteY18580" fmla="*/ 1340058 h 6839191"/>
              <a:gd name="connsiteX18581" fmla="*/ 6007275 w 12192439"/>
              <a:gd name="connsiteY18581" fmla="*/ 1092179 h 6839191"/>
              <a:gd name="connsiteX18582" fmla="*/ 6091064 w 12192439"/>
              <a:gd name="connsiteY18582" fmla="*/ 954710 h 6839191"/>
              <a:gd name="connsiteX18583" fmla="*/ 6090296 w 12192439"/>
              <a:gd name="connsiteY18583" fmla="*/ 810523 h 6839191"/>
              <a:gd name="connsiteX18584" fmla="*/ 5825284 w 12192439"/>
              <a:gd name="connsiteY18584" fmla="*/ 612127 h 6839191"/>
              <a:gd name="connsiteX18585" fmla="*/ 5716067 w 12192439"/>
              <a:gd name="connsiteY18585" fmla="*/ 573959 h 6839191"/>
              <a:gd name="connsiteX18586" fmla="*/ 5203353 w 12192439"/>
              <a:gd name="connsiteY18586" fmla="*/ 465040 h 6839191"/>
              <a:gd name="connsiteX18587" fmla="*/ 5052188 w 12192439"/>
              <a:gd name="connsiteY18587" fmla="*/ 442569 h 6839191"/>
              <a:gd name="connsiteX18588" fmla="*/ 4166781 w 12192439"/>
              <a:gd name="connsiteY18588" fmla="*/ 350426 h 6839191"/>
              <a:gd name="connsiteX18589" fmla="*/ 3084771 w 12192439"/>
              <a:gd name="connsiteY18589" fmla="*/ 291983 h 6839191"/>
              <a:gd name="connsiteX18590" fmla="*/ 3010834 w 12192439"/>
              <a:gd name="connsiteY18590" fmla="*/ 288718 h 6839191"/>
              <a:gd name="connsiteX18591" fmla="*/ 2791435 w 12192439"/>
              <a:gd name="connsiteY18591" fmla="*/ 279280 h 6839191"/>
              <a:gd name="connsiteX18592" fmla="*/ 2811466 w 12192439"/>
              <a:gd name="connsiteY18592" fmla="*/ 269306 h 6839191"/>
              <a:gd name="connsiteX18593" fmla="*/ 3018228 w 12192439"/>
              <a:gd name="connsiteY18593" fmla="*/ 278106 h 6839191"/>
              <a:gd name="connsiteX18594" fmla="*/ 2807868 w 12192439"/>
              <a:gd name="connsiteY18594" fmla="*/ 269161 h 6839191"/>
              <a:gd name="connsiteX18595" fmla="*/ 2787859 w 12192439"/>
              <a:gd name="connsiteY18595" fmla="*/ 279130 h 6839191"/>
              <a:gd name="connsiteX18596" fmla="*/ 2741215 w 12192439"/>
              <a:gd name="connsiteY18596" fmla="*/ 277189 h 6839191"/>
              <a:gd name="connsiteX18597" fmla="*/ 2760258 w 12192439"/>
              <a:gd name="connsiteY18597" fmla="*/ 267213 h 6839191"/>
              <a:gd name="connsiteX18598" fmla="*/ 2807868 w 12192439"/>
              <a:gd name="connsiteY18598" fmla="*/ 269161 h 6839191"/>
              <a:gd name="connsiteX18599" fmla="*/ 2756595 w 12192439"/>
              <a:gd name="connsiteY18599" fmla="*/ 267063 h 6839191"/>
              <a:gd name="connsiteX18600" fmla="*/ 2737573 w 12192439"/>
              <a:gd name="connsiteY18600" fmla="*/ 277037 h 6839191"/>
              <a:gd name="connsiteX18601" fmla="*/ 2690884 w 12192439"/>
              <a:gd name="connsiteY18601" fmla="*/ 275115 h 6839191"/>
              <a:gd name="connsiteX18602" fmla="*/ 2708853 w 12192439"/>
              <a:gd name="connsiteY18602" fmla="*/ 265170 h 6839191"/>
              <a:gd name="connsiteX18603" fmla="*/ 2756595 w 12192439"/>
              <a:gd name="connsiteY18603" fmla="*/ 267063 h 6839191"/>
              <a:gd name="connsiteX18604" fmla="*/ 2705123 w 12192439"/>
              <a:gd name="connsiteY18604" fmla="*/ 265023 h 6839191"/>
              <a:gd name="connsiteX18605" fmla="*/ 2687199 w 12192439"/>
              <a:gd name="connsiteY18605" fmla="*/ 274966 h 6839191"/>
              <a:gd name="connsiteX18606" fmla="*/ 2640445 w 12192439"/>
              <a:gd name="connsiteY18606" fmla="*/ 273062 h 6839191"/>
              <a:gd name="connsiteX18607" fmla="*/ 2657295 w 12192439"/>
              <a:gd name="connsiteY18607" fmla="*/ 263141 h 6839191"/>
              <a:gd name="connsiteX18608" fmla="*/ 2705123 w 12192439"/>
              <a:gd name="connsiteY18608" fmla="*/ 265023 h 6839191"/>
              <a:gd name="connsiteX18609" fmla="*/ 2653543 w 12192439"/>
              <a:gd name="connsiteY18609" fmla="*/ 262996 h 6839191"/>
              <a:gd name="connsiteX18610" fmla="*/ 2636759 w 12192439"/>
              <a:gd name="connsiteY18610" fmla="*/ 272910 h 6839191"/>
              <a:gd name="connsiteX18611" fmla="*/ 2589939 w 12192439"/>
              <a:gd name="connsiteY18611" fmla="*/ 271021 h 6839191"/>
              <a:gd name="connsiteX18612" fmla="*/ 2605538 w 12192439"/>
              <a:gd name="connsiteY18612" fmla="*/ 261151 h 6839191"/>
              <a:gd name="connsiteX18613" fmla="*/ 2653543 w 12192439"/>
              <a:gd name="connsiteY18613" fmla="*/ 262996 h 6839191"/>
              <a:gd name="connsiteX18614" fmla="*/ 2601787 w 12192439"/>
              <a:gd name="connsiteY18614" fmla="*/ 261006 h 6839191"/>
              <a:gd name="connsiteX18615" fmla="*/ 2586253 w 12192439"/>
              <a:gd name="connsiteY18615" fmla="*/ 270872 h 6839191"/>
              <a:gd name="connsiteX18616" fmla="*/ 2539346 w 12192439"/>
              <a:gd name="connsiteY18616" fmla="*/ 268998 h 6839191"/>
              <a:gd name="connsiteX18617" fmla="*/ 2553651 w 12192439"/>
              <a:gd name="connsiteY18617" fmla="*/ 259187 h 6839191"/>
              <a:gd name="connsiteX18618" fmla="*/ 2601787 w 12192439"/>
              <a:gd name="connsiteY18618" fmla="*/ 261006 h 6839191"/>
              <a:gd name="connsiteX18619" fmla="*/ 2549921 w 12192439"/>
              <a:gd name="connsiteY18619" fmla="*/ 259049 h 6839191"/>
              <a:gd name="connsiteX18620" fmla="*/ 2535682 w 12192439"/>
              <a:gd name="connsiteY18620" fmla="*/ 268854 h 6839191"/>
              <a:gd name="connsiteX18621" fmla="*/ 2496914 w 12192439"/>
              <a:gd name="connsiteY18621" fmla="*/ 267318 h 6839191"/>
              <a:gd name="connsiteX18622" fmla="*/ 2488730 w 12192439"/>
              <a:gd name="connsiteY18622" fmla="*/ 267000 h 6839191"/>
              <a:gd name="connsiteX18623" fmla="*/ 2501653 w 12192439"/>
              <a:gd name="connsiteY18623" fmla="*/ 257247 h 6839191"/>
              <a:gd name="connsiteX18624" fmla="*/ 2549921 w 12192439"/>
              <a:gd name="connsiteY18624" fmla="*/ 259049 h 6839191"/>
              <a:gd name="connsiteX18625" fmla="*/ 2497989 w 12192439"/>
              <a:gd name="connsiteY18625" fmla="*/ 257111 h 6839191"/>
              <a:gd name="connsiteX18626" fmla="*/ 2485110 w 12192439"/>
              <a:gd name="connsiteY18626" fmla="*/ 266859 h 6839191"/>
              <a:gd name="connsiteX18627" fmla="*/ 2464223 w 12192439"/>
              <a:gd name="connsiteY18627" fmla="*/ 266048 h 6839191"/>
              <a:gd name="connsiteX18628" fmla="*/ 2438137 w 12192439"/>
              <a:gd name="connsiteY18628" fmla="*/ 265034 h 6839191"/>
              <a:gd name="connsiteX18629" fmla="*/ 2449611 w 12192439"/>
              <a:gd name="connsiteY18629" fmla="*/ 255356 h 6839191"/>
              <a:gd name="connsiteX18630" fmla="*/ 2497989 w 12192439"/>
              <a:gd name="connsiteY18630" fmla="*/ 257111 h 6839191"/>
              <a:gd name="connsiteX18631" fmla="*/ 2446013 w 12192439"/>
              <a:gd name="connsiteY18631" fmla="*/ 255225 h 6839191"/>
              <a:gd name="connsiteX18632" fmla="*/ 2434583 w 12192439"/>
              <a:gd name="connsiteY18632" fmla="*/ 264896 h 6839191"/>
              <a:gd name="connsiteX18633" fmla="*/ 2387697 w 12192439"/>
              <a:gd name="connsiteY18633" fmla="*/ 263062 h 6839191"/>
              <a:gd name="connsiteX18634" fmla="*/ 2397636 w 12192439"/>
              <a:gd name="connsiteY18634" fmla="*/ 253485 h 6839191"/>
              <a:gd name="connsiteX18635" fmla="*/ 2446013 w 12192439"/>
              <a:gd name="connsiteY18635" fmla="*/ 255225 h 6839191"/>
              <a:gd name="connsiteX18636" fmla="*/ 2394147 w 12192439"/>
              <a:gd name="connsiteY18636" fmla="*/ 253360 h 6839191"/>
              <a:gd name="connsiteX18637" fmla="*/ 2384252 w 12192439"/>
              <a:gd name="connsiteY18637" fmla="*/ 262923 h 6839191"/>
              <a:gd name="connsiteX18638" fmla="*/ 2337564 w 12192439"/>
              <a:gd name="connsiteY18638" fmla="*/ 261047 h 6839191"/>
              <a:gd name="connsiteX18639" fmla="*/ 2345814 w 12192439"/>
              <a:gd name="connsiteY18639" fmla="*/ 251659 h 6839191"/>
              <a:gd name="connsiteX18640" fmla="*/ 2394147 w 12192439"/>
              <a:gd name="connsiteY18640" fmla="*/ 253360 h 6839191"/>
              <a:gd name="connsiteX18641" fmla="*/ 2342457 w 12192439"/>
              <a:gd name="connsiteY18641" fmla="*/ 251543 h 6839191"/>
              <a:gd name="connsiteX18642" fmla="*/ 2334252 w 12192439"/>
              <a:gd name="connsiteY18642" fmla="*/ 260911 h 6839191"/>
              <a:gd name="connsiteX18643" fmla="*/ 2287827 w 12192439"/>
              <a:gd name="connsiteY18643" fmla="*/ 258976 h 6839191"/>
              <a:gd name="connsiteX18644" fmla="*/ 2294299 w 12192439"/>
              <a:gd name="connsiteY18644" fmla="*/ 249876 h 6839191"/>
              <a:gd name="connsiteX18645" fmla="*/ 2342457 w 12192439"/>
              <a:gd name="connsiteY18645" fmla="*/ 251543 h 6839191"/>
              <a:gd name="connsiteX18646" fmla="*/ 2291074 w 12192439"/>
              <a:gd name="connsiteY18646" fmla="*/ 249766 h 6839191"/>
              <a:gd name="connsiteX18647" fmla="*/ 2284645 w 12192439"/>
              <a:gd name="connsiteY18647" fmla="*/ 258842 h 6839191"/>
              <a:gd name="connsiteX18648" fmla="*/ 2251385 w 12192439"/>
              <a:gd name="connsiteY18648" fmla="*/ 257399 h 6839191"/>
              <a:gd name="connsiteX18649" fmla="*/ 2255663 w 12192439"/>
              <a:gd name="connsiteY18649" fmla="*/ 248559 h 6839191"/>
              <a:gd name="connsiteX18650" fmla="*/ 2291074 w 12192439"/>
              <a:gd name="connsiteY18650" fmla="*/ 249766 h 6839191"/>
              <a:gd name="connsiteX18651" fmla="*/ 2252613 w 12192439"/>
              <a:gd name="connsiteY18651" fmla="*/ 248454 h 6839191"/>
              <a:gd name="connsiteX18652" fmla="*/ 2248357 w 12192439"/>
              <a:gd name="connsiteY18652" fmla="*/ 257263 h 6839191"/>
              <a:gd name="connsiteX18653" fmla="*/ 2202129 w 12192439"/>
              <a:gd name="connsiteY18653" fmla="*/ 255152 h 6839191"/>
              <a:gd name="connsiteX18654" fmla="*/ 2204499 w 12192439"/>
              <a:gd name="connsiteY18654" fmla="*/ 246839 h 6839191"/>
              <a:gd name="connsiteX18655" fmla="*/ 2252613 w 12192439"/>
              <a:gd name="connsiteY18655" fmla="*/ 248454 h 6839191"/>
              <a:gd name="connsiteX18656" fmla="*/ 2201515 w 12192439"/>
              <a:gd name="connsiteY18656" fmla="*/ 246740 h 6839191"/>
              <a:gd name="connsiteX18657" fmla="*/ 2199167 w 12192439"/>
              <a:gd name="connsiteY18657" fmla="*/ 255014 h 6839191"/>
              <a:gd name="connsiteX18658" fmla="*/ 2152771 w 12192439"/>
              <a:gd name="connsiteY18658" fmla="*/ 252752 h 6839191"/>
              <a:gd name="connsiteX18659" fmla="*/ 2153296 w 12192439"/>
              <a:gd name="connsiteY18659" fmla="*/ 245143 h 6839191"/>
              <a:gd name="connsiteX18660" fmla="*/ 2201515 w 12192439"/>
              <a:gd name="connsiteY18660" fmla="*/ 246740 h 6839191"/>
              <a:gd name="connsiteX18661" fmla="*/ 2150314 w 12192439"/>
              <a:gd name="connsiteY18661" fmla="*/ 245042 h 6839191"/>
              <a:gd name="connsiteX18662" fmla="*/ 2149794 w 12192439"/>
              <a:gd name="connsiteY18662" fmla="*/ 252603 h 6839191"/>
              <a:gd name="connsiteX18663" fmla="*/ 2146942 w 12192439"/>
              <a:gd name="connsiteY18663" fmla="*/ 252462 h 6839191"/>
              <a:gd name="connsiteX18664" fmla="*/ 2103226 w 12192439"/>
              <a:gd name="connsiteY18664" fmla="*/ 250308 h 6839191"/>
              <a:gd name="connsiteX18665" fmla="*/ 2102105 w 12192439"/>
              <a:gd name="connsiteY18665" fmla="*/ 243485 h 6839191"/>
              <a:gd name="connsiteX18666" fmla="*/ 2150314 w 12192439"/>
              <a:gd name="connsiteY18666" fmla="*/ 245042 h 6839191"/>
              <a:gd name="connsiteX18667" fmla="*/ 2098972 w 12192439"/>
              <a:gd name="connsiteY18667" fmla="*/ 243384 h 6839191"/>
              <a:gd name="connsiteX18668" fmla="*/ 2100083 w 12192439"/>
              <a:gd name="connsiteY18668" fmla="*/ 250154 h 6839191"/>
              <a:gd name="connsiteX18669" fmla="*/ 2053487 w 12192439"/>
              <a:gd name="connsiteY18669" fmla="*/ 247892 h 6839191"/>
              <a:gd name="connsiteX18670" fmla="*/ 2050963 w 12192439"/>
              <a:gd name="connsiteY18670" fmla="*/ 241841 h 6839191"/>
              <a:gd name="connsiteX18671" fmla="*/ 2098972 w 12192439"/>
              <a:gd name="connsiteY18671" fmla="*/ 243384 h 6839191"/>
              <a:gd name="connsiteX18672" fmla="*/ 2047479 w 12192439"/>
              <a:gd name="connsiteY18672" fmla="*/ 241732 h 6839191"/>
              <a:gd name="connsiteX18673" fmla="*/ 2049978 w 12192439"/>
              <a:gd name="connsiteY18673" fmla="*/ 247723 h 6839191"/>
              <a:gd name="connsiteX18674" fmla="*/ 1990773 w 12192439"/>
              <a:gd name="connsiteY18674" fmla="*/ 244928 h 6839191"/>
              <a:gd name="connsiteX18675" fmla="*/ 1987583 w 12192439"/>
              <a:gd name="connsiteY18675" fmla="*/ 239856 h 6839191"/>
              <a:gd name="connsiteX18676" fmla="*/ 2047479 w 12192439"/>
              <a:gd name="connsiteY18676" fmla="*/ 241732 h 6839191"/>
              <a:gd name="connsiteX18677" fmla="*/ 1983650 w 12192439"/>
              <a:gd name="connsiteY18677" fmla="*/ 239733 h 6839191"/>
              <a:gd name="connsiteX18678" fmla="*/ 1986791 w 12192439"/>
              <a:gd name="connsiteY18678" fmla="*/ 244744 h 6839191"/>
              <a:gd name="connsiteX18679" fmla="*/ 1939752 w 12192439"/>
              <a:gd name="connsiteY18679" fmla="*/ 242609 h 6839191"/>
              <a:gd name="connsiteX18680" fmla="*/ 1935735 w 12192439"/>
              <a:gd name="connsiteY18680" fmla="*/ 238258 h 6839191"/>
              <a:gd name="connsiteX18681" fmla="*/ 1983650 w 12192439"/>
              <a:gd name="connsiteY18681" fmla="*/ 239733 h 6839191"/>
              <a:gd name="connsiteX18682" fmla="*/ 1931033 w 12192439"/>
              <a:gd name="connsiteY18682" fmla="*/ 238116 h 6839191"/>
              <a:gd name="connsiteX18683" fmla="*/ 1934980 w 12192439"/>
              <a:gd name="connsiteY18683" fmla="*/ 242399 h 6839191"/>
              <a:gd name="connsiteX18684" fmla="*/ 1888395 w 12192439"/>
              <a:gd name="connsiteY18684" fmla="*/ 240380 h 6839191"/>
              <a:gd name="connsiteX18685" fmla="*/ 1883781 w 12192439"/>
              <a:gd name="connsiteY18685" fmla="*/ 236677 h 6839191"/>
              <a:gd name="connsiteX18686" fmla="*/ 1931033 w 12192439"/>
              <a:gd name="connsiteY18686" fmla="*/ 238116 h 6839191"/>
              <a:gd name="connsiteX18687" fmla="*/ 1878044 w 12192439"/>
              <a:gd name="connsiteY18687" fmla="*/ 236503 h 6839191"/>
              <a:gd name="connsiteX18688" fmla="*/ 1882562 w 12192439"/>
              <a:gd name="connsiteY18688" fmla="*/ 240134 h 6839191"/>
              <a:gd name="connsiteX18689" fmla="*/ 1836854 w 12192439"/>
              <a:gd name="connsiteY18689" fmla="*/ 238269 h 6839191"/>
              <a:gd name="connsiteX18690" fmla="*/ 1831839 w 12192439"/>
              <a:gd name="connsiteY18690" fmla="*/ 235132 h 6839191"/>
              <a:gd name="connsiteX18691" fmla="*/ 1878044 w 12192439"/>
              <a:gd name="connsiteY18691" fmla="*/ 236503 h 6839191"/>
              <a:gd name="connsiteX18692" fmla="*/ 1824809 w 12192439"/>
              <a:gd name="connsiteY18692" fmla="*/ 234924 h 6839191"/>
              <a:gd name="connsiteX18693" fmla="*/ 1829702 w 12192439"/>
              <a:gd name="connsiteY18693" fmla="*/ 237989 h 6839191"/>
              <a:gd name="connsiteX18694" fmla="*/ 1803065 w 12192439"/>
              <a:gd name="connsiteY18694" fmla="*/ 236962 h 6839191"/>
              <a:gd name="connsiteX18695" fmla="*/ 1785234 w 12192439"/>
              <a:gd name="connsiteY18695" fmla="*/ 236249 h 6839191"/>
              <a:gd name="connsiteX18696" fmla="*/ 1779977 w 12192439"/>
              <a:gd name="connsiteY18696" fmla="*/ 233603 h 6839191"/>
              <a:gd name="connsiteX18697" fmla="*/ 1824809 w 12192439"/>
              <a:gd name="connsiteY18697" fmla="*/ 234924 h 6839191"/>
              <a:gd name="connsiteX18698" fmla="*/ 1771357 w 12192439"/>
              <a:gd name="connsiteY18698" fmla="*/ 233353 h 6839191"/>
              <a:gd name="connsiteX18699" fmla="*/ 1776408 w 12192439"/>
              <a:gd name="connsiteY18699" fmla="*/ 235896 h 6839191"/>
              <a:gd name="connsiteX18700" fmla="*/ 1733293 w 12192439"/>
              <a:gd name="connsiteY18700" fmla="*/ 234173 h 6839191"/>
              <a:gd name="connsiteX18701" fmla="*/ 1728298 w 12192439"/>
              <a:gd name="connsiteY18701" fmla="*/ 232107 h 6839191"/>
              <a:gd name="connsiteX18702" fmla="*/ 1771357 w 12192439"/>
              <a:gd name="connsiteY18702" fmla="*/ 233353 h 6839191"/>
              <a:gd name="connsiteX18703" fmla="*/ 1717743 w 12192439"/>
              <a:gd name="connsiteY18703" fmla="*/ 231804 h 6839191"/>
              <a:gd name="connsiteX18704" fmla="*/ 1722431 w 12192439"/>
              <a:gd name="connsiteY18704" fmla="*/ 233741 h 6839191"/>
              <a:gd name="connsiteX18705" fmla="*/ 1681193 w 12192439"/>
              <a:gd name="connsiteY18705" fmla="*/ 232128 h 6839191"/>
              <a:gd name="connsiteX18706" fmla="*/ 1676884 w 12192439"/>
              <a:gd name="connsiteY18706" fmla="*/ 230643 h 6839191"/>
              <a:gd name="connsiteX18707" fmla="*/ 1717743 w 12192439"/>
              <a:gd name="connsiteY18707" fmla="*/ 231804 h 6839191"/>
              <a:gd name="connsiteX18708" fmla="*/ 1664038 w 12192439"/>
              <a:gd name="connsiteY18708" fmla="*/ 230279 h 6839191"/>
              <a:gd name="connsiteX18709" fmla="*/ 1667917 w 12192439"/>
              <a:gd name="connsiteY18709" fmla="*/ 231613 h 6839191"/>
              <a:gd name="connsiteX18710" fmla="*/ 1628921 w 12192439"/>
              <a:gd name="connsiteY18710" fmla="*/ 230101 h 6839191"/>
              <a:gd name="connsiteX18711" fmla="*/ 1625816 w 12192439"/>
              <a:gd name="connsiteY18711" fmla="*/ 229200 h 6839191"/>
              <a:gd name="connsiteX18712" fmla="*/ 1664038 w 12192439"/>
              <a:gd name="connsiteY18712" fmla="*/ 230279 h 6839191"/>
              <a:gd name="connsiteX18713" fmla="*/ 1610173 w 12192439"/>
              <a:gd name="connsiteY18713" fmla="*/ 228765 h 6839191"/>
              <a:gd name="connsiteX18714" fmla="*/ 1612624 w 12192439"/>
              <a:gd name="connsiteY18714" fmla="*/ 229476 h 6839191"/>
              <a:gd name="connsiteX18715" fmla="*/ 1576535 w 12192439"/>
              <a:gd name="connsiteY18715" fmla="*/ 228118 h 6839191"/>
              <a:gd name="connsiteX18716" fmla="*/ 1575267 w 12192439"/>
              <a:gd name="connsiteY18716" fmla="*/ 227804 h 6839191"/>
              <a:gd name="connsiteX18717" fmla="*/ 1610173 w 12192439"/>
              <a:gd name="connsiteY18717" fmla="*/ 228765 h 6839191"/>
              <a:gd name="connsiteX18718" fmla="*/ 1556570 w 12192439"/>
              <a:gd name="connsiteY18718" fmla="*/ 227365 h 6839191"/>
              <a:gd name="connsiteX18719" fmla="*/ 1549062 w 12192439"/>
              <a:gd name="connsiteY18719" fmla="*/ 227082 h 6839191"/>
              <a:gd name="connsiteX18720" fmla="*/ 1556221 w 12192439"/>
              <a:gd name="connsiteY18720" fmla="*/ 227280 h 6839191"/>
              <a:gd name="connsiteX18721" fmla="*/ 1556570 w 12192439"/>
              <a:gd name="connsiteY18721" fmla="*/ 227365 h 6839191"/>
              <a:gd name="connsiteX18722" fmla="*/ 1804864 w 12192439"/>
              <a:gd name="connsiteY18722" fmla="*/ 2612383 h 6839191"/>
              <a:gd name="connsiteX18723" fmla="*/ 1965521 w 12192439"/>
              <a:gd name="connsiteY18723" fmla="*/ 2438553 h 6839191"/>
              <a:gd name="connsiteX18724" fmla="*/ 1984889 w 12192439"/>
              <a:gd name="connsiteY18724" fmla="*/ 2425916 h 6839191"/>
              <a:gd name="connsiteX18725" fmla="*/ 2926014 w 12192439"/>
              <a:gd name="connsiteY18725" fmla="*/ 1943440 h 6839191"/>
              <a:gd name="connsiteX18726" fmla="*/ 3166541 w 12192439"/>
              <a:gd name="connsiteY18726" fmla="*/ 1835878 h 6839191"/>
              <a:gd name="connsiteX18727" fmla="*/ 3399280 w 12192439"/>
              <a:gd name="connsiteY18727" fmla="*/ 1731161 h 6839191"/>
              <a:gd name="connsiteX18728" fmla="*/ 4397808 w 12192439"/>
              <a:gd name="connsiteY18728" fmla="*/ 1227164 h 6839191"/>
              <a:gd name="connsiteX18729" fmla="*/ 4551695 w 12192439"/>
              <a:gd name="connsiteY18729" fmla="*/ 1114742 h 6839191"/>
              <a:gd name="connsiteX18730" fmla="*/ 4633289 w 12192439"/>
              <a:gd name="connsiteY18730" fmla="*/ 976562 h 6839191"/>
              <a:gd name="connsiteX18731" fmla="*/ 4526837 w 12192439"/>
              <a:gd name="connsiteY18731" fmla="*/ 886378 h 6839191"/>
              <a:gd name="connsiteX18732" fmla="*/ 4131809 w 12192439"/>
              <a:gd name="connsiteY18732" fmla="*/ 836910 h 6839191"/>
              <a:gd name="connsiteX18733" fmla="*/ 4087095 w 12192439"/>
              <a:gd name="connsiteY18733" fmla="*/ 835491 h 6839191"/>
              <a:gd name="connsiteX18734" fmla="*/ 3514749 w 12192439"/>
              <a:gd name="connsiteY18734" fmla="*/ 833383 h 6839191"/>
              <a:gd name="connsiteX18735" fmla="*/ 3503253 w 12192439"/>
              <a:gd name="connsiteY18735" fmla="*/ 833516 h 6839191"/>
              <a:gd name="connsiteX18736" fmla="*/ 3258448 w 12192439"/>
              <a:gd name="connsiteY18736" fmla="*/ 839324 h 6839191"/>
              <a:gd name="connsiteX18737" fmla="*/ 2409396 w 12192439"/>
              <a:gd name="connsiteY18737" fmla="*/ 805170 h 6839191"/>
              <a:gd name="connsiteX18738" fmla="*/ 2397109 w 12192439"/>
              <a:gd name="connsiteY18738" fmla="*/ 802934 h 6839191"/>
              <a:gd name="connsiteX18739" fmla="*/ 2220932 w 12192439"/>
              <a:gd name="connsiteY18739" fmla="*/ 704492 h 6839191"/>
              <a:gd name="connsiteX18740" fmla="*/ 2289340 w 12192439"/>
              <a:gd name="connsiteY18740" fmla="*/ 761990 h 6839191"/>
              <a:gd name="connsiteX18741" fmla="*/ 2399874 w 12192439"/>
              <a:gd name="connsiteY18741" fmla="*/ 789558 h 6839191"/>
              <a:gd name="connsiteX18742" fmla="*/ 2411590 w 12192439"/>
              <a:gd name="connsiteY18742" fmla="*/ 791600 h 6839191"/>
              <a:gd name="connsiteX18743" fmla="*/ 2751899 w 12192439"/>
              <a:gd name="connsiteY18743" fmla="*/ 827711 h 6839191"/>
              <a:gd name="connsiteX18744" fmla="*/ 3269045 w 12192439"/>
              <a:gd name="connsiteY18744" fmla="*/ 826605 h 6839191"/>
              <a:gd name="connsiteX18745" fmla="*/ 3522231 w 12192439"/>
              <a:gd name="connsiteY18745" fmla="*/ 821542 h 6839191"/>
              <a:gd name="connsiteX18746" fmla="*/ 4114608 w 12192439"/>
              <a:gd name="connsiteY18746" fmla="*/ 826092 h 6839191"/>
              <a:gd name="connsiteX18747" fmla="*/ 4158598 w 12192439"/>
              <a:gd name="connsiteY18747" fmla="*/ 827704 h 6839191"/>
              <a:gd name="connsiteX18748" fmla="*/ 4216212 w 12192439"/>
              <a:gd name="connsiteY18748" fmla="*/ 829857 h 6839191"/>
              <a:gd name="connsiteX18749" fmla="*/ 4560230 w 12192439"/>
              <a:gd name="connsiteY18749" fmla="*/ 879189 h 6839191"/>
              <a:gd name="connsiteX18750" fmla="*/ 4629230 w 12192439"/>
              <a:gd name="connsiteY18750" fmla="*/ 911921 h 6839191"/>
              <a:gd name="connsiteX18751" fmla="*/ 4669161 w 12192439"/>
              <a:gd name="connsiteY18751" fmla="*/ 972911 h 6839191"/>
              <a:gd name="connsiteX18752" fmla="*/ 4602442 w 12192439"/>
              <a:gd name="connsiteY18752" fmla="*/ 1097361 h 6839191"/>
              <a:gd name="connsiteX18753" fmla="*/ 4442785 w 12192439"/>
              <a:gd name="connsiteY18753" fmla="*/ 1221787 h 6839191"/>
              <a:gd name="connsiteX18754" fmla="*/ 4193877 w 12192439"/>
              <a:gd name="connsiteY18754" fmla="*/ 1369637 h 6839191"/>
              <a:gd name="connsiteX18755" fmla="*/ 3442874 w 12192439"/>
              <a:gd name="connsiteY18755" fmla="*/ 1734987 h 6839191"/>
              <a:gd name="connsiteX18756" fmla="*/ 3197915 w 12192439"/>
              <a:gd name="connsiteY18756" fmla="*/ 1847273 h 6839191"/>
              <a:gd name="connsiteX18757" fmla="*/ 2977222 w 12192439"/>
              <a:gd name="connsiteY18757" fmla="*/ 1948462 h 6839191"/>
              <a:gd name="connsiteX18758" fmla="*/ 2579539 w 12192439"/>
              <a:gd name="connsiteY18758" fmla="*/ 2133615 h 6839191"/>
              <a:gd name="connsiteX18759" fmla="*/ 2009069 w 12192439"/>
              <a:gd name="connsiteY18759" fmla="*/ 2460515 h 6839191"/>
              <a:gd name="connsiteX18760" fmla="*/ 1988297 w 12192439"/>
              <a:gd name="connsiteY18760" fmla="*/ 2474908 h 6839191"/>
              <a:gd name="connsiteX18761" fmla="*/ 1831189 w 12192439"/>
              <a:gd name="connsiteY18761" fmla="*/ 2654442 h 6839191"/>
              <a:gd name="connsiteX18762" fmla="*/ 1833030 w 12192439"/>
              <a:gd name="connsiteY18762" fmla="*/ 2669844 h 6839191"/>
              <a:gd name="connsiteX18763" fmla="*/ 1804864 w 12192439"/>
              <a:gd name="connsiteY18763" fmla="*/ 2612383 h 6839191"/>
              <a:gd name="connsiteX18764" fmla="*/ 1836163 w 12192439"/>
              <a:gd name="connsiteY18764" fmla="*/ 2674671 h 6839191"/>
              <a:gd name="connsiteX18765" fmla="*/ 1859345 w 12192439"/>
              <a:gd name="connsiteY18765" fmla="*/ 2689349 h 6839191"/>
              <a:gd name="connsiteX18766" fmla="*/ 1859253 w 12192439"/>
              <a:gd name="connsiteY18766" fmla="*/ 2696457 h 6839191"/>
              <a:gd name="connsiteX18767" fmla="*/ 1861398 w 12192439"/>
              <a:gd name="connsiteY18767" fmla="*/ 2713021 h 6839191"/>
              <a:gd name="connsiteX18768" fmla="*/ 1836163 w 12192439"/>
              <a:gd name="connsiteY18768" fmla="*/ 2674671 h 6839191"/>
              <a:gd name="connsiteX18769" fmla="*/ 1864856 w 12192439"/>
              <a:gd name="connsiteY18769" fmla="*/ 2718375 h 6839191"/>
              <a:gd name="connsiteX18770" fmla="*/ 1887283 w 12192439"/>
              <a:gd name="connsiteY18770" fmla="*/ 2733140 h 6839191"/>
              <a:gd name="connsiteX18771" fmla="*/ 1887314 w 12192439"/>
              <a:gd name="connsiteY18771" fmla="*/ 2738494 h 6839191"/>
              <a:gd name="connsiteX18772" fmla="*/ 1889778 w 12192439"/>
              <a:gd name="connsiteY18772" fmla="*/ 2756243 h 6839191"/>
              <a:gd name="connsiteX18773" fmla="*/ 1864856 w 12192439"/>
              <a:gd name="connsiteY18773" fmla="*/ 2718375 h 6839191"/>
              <a:gd name="connsiteX18774" fmla="*/ 1893608 w 12192439"/>
              <a:gd name="connsiteY18774" fmla="*/ 2762167 h 6839191"/>
              <a:gd name="connsiteX18775" fmla="*/ 1915287 w 12192439"/>
              <a:gd name="connsiteY18775" fmla="*/ 2776998 h 6839191"/>
              <a:gd name="connsiteX18776" fmla="*/ 1915373 w 12192439"/>
              <a:gd name="connsiteY18776" fmla="*/ 2780509 h 6839191"/>
              <a:gd name="connsiteX18777" fmla="*/ 1918218 w 12192439"/>
              <a:gd name="connsiteY18777" fmla="*/ 2799553 h 6839191"/>
              <a:gd name="connsiteX18778" fmla="*/ 1893608 w 12192439"/>
              <a:gd name="connsiteY18778" fmla="*/ 2762167 h 6839191"/>
              <a:gd name="connsiteX18779" fmla="*/ 1922450 w 12192439"/>
              <a:gd name="connsiteY18779" fmla="*/ 2806069 h 6839191"/>
              <a:gd name="connsiteX18780" fmla="*/ 1943383 w 12192439"/>
              <a:gd name="connsiteY18780" fmla="*/ 2820900 h 6839191"/>
              <a:gd name="connsiteX18781" fmla="*/ 1943436 w 12192439"/>
              <a:gd name="connsiteY18781" fmla="*/ 2822546 h 6839191"/>
              <a:gd name="connsiteX18782" fmla="*/ 1946587 w 12192439"/>
              <a:gd name="connsiteY18782" fmla="*/ 2842730 h 6839191"/>
              <a:gd name="connsiteX18783" fmla="*/ 1922450 w 12192439"/>
              <a:gd name="connsiteY18783" fmla="*/ 2806069 h 6839191"/>
              <a:gd name="connsiteX18784" fmla="*/ 1951165 w 12192439"/>
              <a:gd name="connsiteY18784" fmla="*/ 2849861 h 6839191"/>
              <a:gd name="connsiteX18785" fmla="*/ 1971512 w 12192439"/>
              <a:gd name="connsiteY18785" fmla="*/ 2864802 h 6839191"/>
              <a:gd name="connsiteX18786" fmla="*/ 1975194 w 12192439"/>
              <a:gd name="connsiteY18786" fmla="*/ 2886391 h 6839191"/>
              <a:gd name="connsiteX18787" fmla="*/ 1951165 w 12192439"/>
              <a:gd name="connsiteY18787" fmla="*/ 2849861 h 6839191"/>
              <a:gd name="connsiteX18788" fmla="*/ 1980302 w 12192439"/>
              <a:gd name="connsiteY18788" fmla="*/ 2894223 h 6839191"/>
              <a:gd name="connsiteX18789" fmla="*/ 1999775 w 12192439"/>
              <a:gd name="connsiteY18789" fmla="*/ 2908857 h 6839191"/>
              <a:gd name="connsiteX18790" fmla="*/ 2003729 w 12192439"/>
              <a:gd name="connsiteY18790" fmla="*/ 2929722 h 6839191"/>
              <a:gd name="connsiteX18791" fmla="*/ 1980302 w 12192439"/>
              <a:gd name="connsiteY18791" fmla="*/ 2894223 h 6839191"/>
              <a:gd name="connsiteX18792" fmla="*/ 2009348 w 12192439"/>
              <a:gd name="connsiteY18792" fmla="*/ 2938366 h 6839191"/>
              <a:gd name="connsiteX18793" fmla="*/ 2028060 w 12192439"/>
              <a:gd name="connsiteY18793" fmla="*/ 2953000 h 6839191"/>
              <a:gd name="connsiteX18794" fmla="*/ 2032128 w 12192439"/>
              <a:gd name="connsiteY18794" fmla="*/ 2972790 h 6839191"/>
              <a:gd name="connsiteX18795" fmla="*/ 2009348 w 12192439"/>
              <a:gd name="connsiteY18795" fmla="*/ 2938366 h 6839191"/>
              <a:gd name="connsiteX18796" fmla="*/ 2037964 w 12192439"/>
              <a:gd name="connsiteY18796" fmla="*/ 2982114 h 6839191"/>
              <a:gd name="connsiteX18797" fmla="*/ 2056328 w 12192439"/>
              <a:gd name="connsiteY18797" fmla="*/ 2996946 h 6839191"/>
              <a:gd name="connsiteX18798" fmla="*/ 2060795 w 12192439"/>
              <a:gd name="connsiteY18798" fmla="*/ 3017021 h 6839191"/>
              <a:gd name="connsiteX18799" fmla="*/ 2037964 w 12192439"/>
              <a:gd name="connsiteY18799" fmla="*/ 2982114 h 6839191"/>
              <a:gd name="connsiteX18800" fmla="*/ 2067265 w 12192439"/>
              <a:gd name="connsiteY18800" fmla="*/ 3026718 h 6839191"/>
              <a:gd name="connsiteX18801" fmla="*/ 2084738 w 12192439"/>
              <a:gd name="connsiteY18801" fmla="*/ 3041155 h 6839191"/>
              <a:gd name="connsiteX18802" fmla="*/ 2089317 w 12192439"/>
              <a:gd name="connsiteY18802" fmla="*/ 3060199 h 6839191"/>
              <a:gd name="connsiteX18803" fmla="*/ 2067265 w 12192439"/>
              <a:gd name="connsiteY18803" fmla="*/ 3026718 h 6839191"/>
              <a:gd name="connsiteX18804" fmla="*/ 2096263 w 12192439"/>
              <a:gd name="connsiteY18804" fmla="*/ 3071059 h 6839191"/>
              <a:gd name="connsiteX18805" fmla="*/ 2113163 w 12192439"/>
              <a:gd name="connsiteY18805" fmla="*/ 3085298 h 6839191"/>
              <a:gd name="connsiteX18806" fmla="*/ 2117994 w 12192439"/>
              <a:gd name="connsiteY18806" fmla="*/ 3104254 h 6839191"/>
              <a:gd name="connsiteX18807" fmla="*/ 2096263 w 12192439"/>
              <a:gd name="connsiteY18807" fmla="*/ 3071059 h 6839191"/>
              <a:gd name="connsiteX18808" fmla="*/ 2125752 w 12192439"/>
              <a:gd name="connsiteY18808" fmla="*/ 3115904 h 6839191"/>
              <a:gd name="connsiteX18809" fmla="*/ 2141659 w 12192439"/>
              <a:gd name="connsiteY18809" fmla="*/ 3129682 h 6839191"/>
              <a:gd name="connsiteX18810" fmla="*/ 2146316 w 12192439"/>
              <a:gd name="connsiteY18810" fmla="*/ 3147212 h 6839191"/>
              <a:gd name="connsiteX18811" fmla="*/ 2125752 w 12192439"/>
              <a:gd name="connsiteY18811" fmla="*/ 3115904 h 6839191"/>
              <a:gd name="connsiteX18812" fmla="*/ 2154816 w 12192439"/>
              <a:gd name="connsiteY18812" fmla="*/ 3160354 h 6839191"/>
              <a:gd name="connsiteX18813" fmla="*/ 2170249 w 12192439"/>
              <a:gd name="connsiteY18813" fmla="*/ 3174045 h 6839191"/>
              <a:gd name="connsiteX18814" fmla="*/ 2175332 w 12192439"/>
              <a:gd name="connsiteY18814" fmla="*/ 3191684 h 6839191"/>
              <a:gd name="connsiteX18815" fmla="*/ 2154816 w 12192439"/>
              <a:gd name="connsiteY18815" fmla="*/ 3160354 h 6839191"/>
              <a:gd name="connsiteX18816" fmla="*/ 2184707 w 12192439"/>
              <a:gd name="connsiteY18816" fmla="*/ 3206033 h 6839191"/>
              <a:gd name="connsiteX18817" fmla="*/ 2198970 w 12192439"/>
              <a:gd name="connsiteY18817" fmla="*/ 3218890 h 6839191"/>
              <a:gd name="connsiteX18818" fmla="*/ 2203512 w 12192439"/>
              <a:gd name="connsiteY18818" fmla="*/ 3234555 h 6839191"/>
              <a:gd name="connsiteX18819" fmla="*/ 2184707 w 12192439"/>
              <a:gd name="connsiteY18819" fmla="*/ 3206033 h 6839191"/>
              <a:gd name="connsiteX18820" fmla="*/ 2213670 w 12192439"/>
              <a:gd name="connsiteY18820" fmla="*/ 3250286 h 6839191"/>
              <a:gd name="connsiteX18821" fmla="*/ 2227667 w 12192439"/>
              <a:gd name="connsiteY18821" fmla="*/ 3263208 h 6839191"/>
              <a:gd name="connsiteX18822" fmla="*/ 2232626 w 12192439"/>
              <a:gd name="connsiteY18822" fmla="*/ 3279159 h 6839191"/>
              <a:gd name="connsiteX18823" fmla="*/ 2213670 w 12192439"/>
              <a:gd name="connsiteY18823" fmla="*/ 3250286 h 6839191"/>
              <a:gd name="connsiteX18824" fmla="*/ 2243091 w 12192439"/>
              <a:gd name="connsiteY18824" fmla="*/ 3295438 h 6839191"/>
              <a:gd name="connsiteX18825" fmla="*/ 2256431 w 12192439"/>
              <a:gd name="connsiteY18825" fmla="*/ 3307922 h 6839191"/>
              <a:gd name="connsiteX18826" fmla="*/ 2261521 w 12192439"/>
              <a:gd name="connsiteY18826" fmla="*/ 3323521 h 6839191"/>
              <a:gd name="connsiteX18827" fmla="*/ 2243091 w 12192439"/>
              <a:gd name="connsiteY18827" fmla="*/ 3295438 h 6839191"/>
              <a:gd name="connsiteX18828" fmla="*/ 2273149 w 12192439"/>
              <a:gd name="connsiteY18828" fmla="*/ 3340985 h 6839191"/>
              <a:gd name="connsiteX18829" fmla="*/ 2285216 w 12192439"/>
              <a:gd name="connsiteY18829" fmla="*/ 3352548 h 6839191"/>
              <a:gd name="connsiteX18830" fmla="*/ 2289735 w 12192439"/>
              <a:gd name="connsiteY18830" fmla="*/ 3366282 h 6839191"/>
              <a:gd name="connsiteX18831" fmla="*/ 2273149 w 12192439"/>
              <a:gd name="connsiteY18831" fmla="*/ 3340985 h 6839191"/>
              <a:gd name="connsiteX18832" fmla="*/ 2302482 w 12192439"/>
              <a:gd name="connsiteY18832" fmla="*/ 3385940 h 6839191"/>
              <a:gd name="connsiteX18833" fmla="*/ 2314001 w 12192439"/>
              <a:gd name="connsiteY18833" fmla="*/ 3397151 h 6839191"/>
              <a:gd name="connsiteX18834" fmla="*/ 2318564 w 12192439"/>
              <a:gd name="connsiteY18834" fmla="*/ 3410557 h 6839191"/>
              <a:gd name="connsiteX18835" fmla="*/ 2302482 w 12192439"/>
              <a:gd name="connsiteY18835" fmla="*/ 3385940 h 6839191"/>
              <a:gd name="connsiteX18836" fmla="*/ 2332233 w 12192439"/>
              <a:gd name="connsiteY18836" fmla="*/ 3431619 h 6839191"/>
              <a:gd name="connsiteX18837" fmla="*/ 2343093 w 12192439"/>
              <a:gd name="connsiteY18837" fmla="*/ 3442370 h 6839191"/>
              <a:gd name="connsiteX18838" fmla="*/ 2347679 w 12192439"/>
              <a:gd name="connsiteY18838" fmla="*/ 3455248 h 6839191"/>
              <a:gd name="connsiteX18839" fmla="*/ 2332233 w 12192439"/>
              <a:gd name="connsiteY18839" fmla="*/ 3431619 h 6839191"/>
              <a:gd name="connsiteX18840" fmla="*/ 2363059 w 12192439"/>
              <a:gd name="connsiteY18840" fmla="*/ 3478570 h 6839191"/>
              <a:gd name="connsiteX18841" fmla="*/ 2372163 w 12192439"/>
              <a:gd name="connsiteY18841" fmla="*/ 3487610 h 6839191"/>
              <a:gd name="connsiteX18842" fmla="*/ 2375981 w 12192439"/>
              <a:gd name="connsiteY18842" fmla="*/ 3498163 h 6839191"/>
              <a:gd name="connsiteX18843" fmla="*/ 2363059 w 12192439"/>
              <a:gd name="connsiteY18843" fmla="*/ 3478570 h 6839191"/>
              <a:gd name="connsiteX18844" fmla="*/ 2392414 w 12192439"/>
              <a:gd name="connsiteY18844" fmla="*/ 3523525 h 6839191"/>
              <a:gd name="connsiteX18845" fmla="*/ 2401080 w 12192439"/>
              <a:gd name="connsiteY18845" fmla="*/ 3532345 h 6839191"/>
              <a:gd name="connsiteX18846" fmla="*/ 2404832 w 12192439"/>
              <a:gd name="connsiteY18846" fmla="*/ 3542503 h 6839191"/>
              <a:gd name="connsiteX18847" fmla="*/ 2392414 w 12192439"/>
              <a:gd name="connsiteY18847" fmla="*/ 3523525 h 6839191"/>
              <a:gd name="connsiteX18848" fmla="*/ 2421989 w 12192439"/>
              <a:gd name="connsiteY18848" fmla="*/ 3568897 h 6839191"/>
              <a:gd name="connsiteX18849" fmla="*/ 2430085 w 12192439"/>
              <a:gd name="connsiteY18849" fmla="*/ 3577234 h 6839191"/>
              <a:gd name="connsiteX18850" fmla="*/ 2433749 w 12192439"/>
              <a:gd name="connsiteY18850" fmla="*/ 3586932 h 6839191"/>
              <a:gd name="connsiteX18851" fmla="*/ 2421989 w 12192439"/>
              <a:gd name="connsiteY18851" fmla="*/ 3568897 h 6839191"/>
              <a:gd name="connsiteX18852" fmla="*/ 2452091 w 12192439"/>
              <a:gd name="connsiteY18852" fmla="*/ 3615168 h 6839191"/>
              <a:gd name="connsiteX18853" fmla="*/ 2459309 w 12192439"/>
              <a:gd name="connsiteY18853" fmla="*/ 3622650 h 6839191"/>
              <a:gd name="connsiteX18854" fmla="*/ 2462666 w 12192439"/>
              <a:gd name="connsiteY18854" fmla="*/ 3631404 h 6839191"/>
              <a:gd name="connsiteX18855" fmla="*/ 2452091 w 12192439"/>
              <a:gd name="connsiteY18855" fmla="*/ 3615168 h 6839191"/>
              <a:gd name="connsiteX18856" fmla="*/ 2482324 w 12192439"/>
              <a:gd name="connsiteY18856" fmla="*/ 3661615 h 6839191"/>
              <a:gd name="connsiteX18857" fmla="*/ 2488621 w 12192439"/>
              <a:gd name="connsiteY18857" fmla="*/ 3668219 h 6839191"/>
              <a:gd name="connsiteX18858" fmla="*/ 2491604 w 12192439"/>
              <a:gd name="connsiteY18858" fmla="*/ 3675832 h 6839191"/>
              <a:gd name="connsiteX18859" fmla="*/ 2482324 w 12192439"/>
              <a:gd name="connsiteY18859" fmla="*/ 3661615 h 6839191"/>
              <a:gd name="connsiteX18860" fmla="*/ 2512579 w 12192439"/>
              <a:gd name="connsiteY18860" fmla="*/ 3708127 h 6839191"/>
              <a:gd name="connsiteX18861" fmla="*/ 2517932 w 12192439"/>
              <a:gd name="connsiteY18861" fmla="*/ 3713788 h 6839191"/>
              <a:gd name="connsiteX18862" fmla="*/ 2520609 w 12192439"/>
              <a:gd name="connsiteY18862" fmla="*/ 3720414 h 6839191"/>
              <a:gd name="connsiteX18863" fmla="*/ 2512579 w 12192439"/>
              <a:gd name="connsiteY18863" fmla="*/ 3708127 h 6839191"/>
              <a:gd name="connsiteX18864" fmla="*/ 2542900 w 12192439"/>
              <a:gd name="connsiteY18864" fmla="*/ 3754706 h 6839191"/>
              <a:gd name="connsiteX18865" fmla="*/ 2547310 w 12192439"/>
              <a:gd name="connsiteY18865" fmla="*/ 3759423 h 6839191"/>
              <a:gd name="connsiteX18866" fmla="*/ 2549526 w 12192439"/>
              <a:gd name="connsiteY18866" fmla="*/ 3764864 h 6839191"/>
              <a:gd name="connsiteX18867" fmla="*/ 2542900 w 12192439"/>
              <a:gd name="connsiteY18867" fmla="*/ 3754706 h 6839191"/>
              <a:gd name="connsiteX18868" fmla="*/ 2573484 w 12192439"/>
              <a:gd name="connsiteY18868" fmla="*/ 3801701 h 6839191"/>
              <a:gd name="connsiteX18869" fmla="*/ 2576775 w 12192439"/>
              <a:gd name="connsiteY18869" fmla="*/ 3805211 h 6839191"/>
              <a:gd name="connsiteX18870" fmla="*/ 2578377 w 12192439"/>
              <a:gd name="connsiteY18870" fmla="*/ 3809226 h 6839191"/>
              <a:gd name="connsiteX18871" fmla="*/ 2573484 w 12192439"/>
              <a:gd name="connsiteY18871" fmla="*/ 3801701 h 6839191"/>
              <a:gd name="connsiteX18872" fmla="*/ 2603805 w 12192439"/>
              <a:gd name="connsiteY18872" fmla="*/ 3848367 h 6839191"/>
              <a:gd name="connsiteX18873" fmla="*/ 2606196 w 12192439"/>
              <a:gd name="connsiteY18873" fmla="*/ 3851000 h 6839191"/>
              <a:gd name="connsiteX18874" fmla="*/ 2607425 w 12192439"/>
              <a:gd name="connsiteY18874" fmla="*/ 3853874 h 6839191"/>
              <a:gd name="connsiteX18875" fmla="*/ 2603805 w 12192439"/>
              <a:gd name="connsiteY18875" fmla="*/ 3848367 h 6839191"/>
              <a:gd name="connsiteX18876" fmla="*/ 2634455 w 12192439"/>
              <a:gd name="connsiteY18876" fmla="*/ 3895472 h 6839191"/>
              <a:gd name="connsiteX18877" fmla="*/ 2635727 w 12192439"/>
              <a:gd name="connsiteY18877" fmla="*/ 3896898 h 6839191"/>
              <a:gd name="connsiteX18878" fmla="*/ 2636452 w 12192439"/>
              <a:gd name="connsiteY18878" fmla="*/ 3898544 h 6839191"/>
              <a:gd name="connsiteX18879" fmla="*/ 2634455 w 12192439"/>
              <a:gd name="connsiteY18879" fmla="*/ 3895472 h 6839191"/>
              <a:gd name="connsiteX18880" fmla="*/ 2665171 w 12192439"/>
              <a:gd name="connsiteY18880" fmla="*/ 3942731 h 6839191"/>
              <a:gd name="connsiteX18881" fmla="*/ 2665193 w 12192439"/>
              <a:gd name="connsiteY18881" fmla="*/ 3942753 h 6839191"/>
              <a:gd name="connsiteX18882" fmla="*/ 2665215 w 12192439"/>
              <a:gd name="connsiteY18882" fmla="*/ 3942796 h 6839191"/>
              <a:gd name="connsiteX18883" fmla="*/ 2665171 w 12192439"/>
              <a:gd name="connsiteY18883" fmla="*/ 3942731 h 6839191"/>
              <a:gd name="connsiteX18884" fmla="*/ 4059605 w 12192439"/>
              <a:gd name="connsiteY18884" fmla="*/ 4493993 h 6839191"/>
              <a:gd name="connsiteX18885" fmla="*/ 3021892 w 12192439"/>
              <a:gd name="connsiteY18885" fmla="*/ 4409831 h 6839191"/>
              <a:gd name="connsiteX18886" fmla="*/ 2880840 w 12192439"/>
              <a:gd name="connsiteY18886" fmla="*/ 4275669 h 6839191"/>
              <a:gd name="connsiteX18887" fmla="*/ 2990496 w 12192439"/>
              <a:gd name="connsiteY18887" fmla="*/ 4367290 h 6839191"/>
              <a:gd name="connsiteX18888" fmla="*/ 3540375 w 12192439"/>
              <a:gd name="connsiteY18888" fmla="*/ 4500465 h 6839191"/>
              <a:gd name="connsiteX18889" fmla="*/ 3916930 w 12192439"/>
              <a:gd name="connsiteY18889" fmla="*/ 4469968 h 6839191"/>
              <a:gd name="connsiteX18890" fmla="*/ 4042250 w 12192439"/>
              <a:gd name="connsiteY18890" fmla="*/ 4450705 h 6839191"/>
              <a:gd name="connsiteX18891" fmla="*/ 5007979 w 12192439"/>
              <a:gd name="connsiteY18891" fmla="*/ 4201446 h 6839191"/>
              <a:gd name="connsiteX18892" fmla="*/ 5069411 w 12192439"/>
              <a:gd name="connsiteY18892" fmla="*/ 4180450 h 6839191"/>
              <a:gd name="connsiteX18893" fmla="*/ 5097999 w 12192439"/>
              <a:gd name="connsiteY18893" fmla="*/ 4205900 h 6839191"/>
              <a:gd name="connsiteX18894" fmla="*/ 4059605 w 12192439"/>
              <a:gd name="connsiteY18894" fmla="*/ 4493993 h 6839191"/>
              <a:gd name="connsiteX18895" fmla="*/ 7601275 w 12192439"/>
              <a:gd name="connsiteY18895" fmla="*/ 4031412 h 6839191"/>
              <a:gd name="connsiteX18896" fmla="*/ 6563474 w 12192439"/>
              <a:gd name="connsiteY18896" fmla="*/ 4140848 h 6839191"/>
              <a:gd name="connsiteX18897" fmla="*/ 5713149 w 12192439"/>
              <a:gd name="connsiteY18897" fmla="*/ 4236945 h 6839191"/>
              <a:gd name="connsiteX18898" fmla="*/ 5638575 w 12192439"/>
              <a:gd name="connsiteY18898" fmla="*/ 4244536 h 6839191"/>
              <a:gd name="connsiteX18899" fmla="*/ 5308906 w 12192439"/>
              <a:gd name="connsiteY18899" fmla="*/ 4261627 h 6839191"/>
              <a:gd name="connsiteX18900" fmla="*/ 5153945 w 12192439"/>
              <a:gd name="connsiteY18900" fmla="*/ 4232996 h 6839191"/>
              <a:gd name="connsiteX18901" fmla="*/ 5105348 w 12192439"/>
              <a:gd name="connsiteY18901" fmla="*/ 4208818 h 6839191"/>
              <a:gd name="connsiteX18902" fmla="*/ 5141966 w 12192439"/>
              <a:gd name="connsiteY18902" fmla="*/ 4195259 h 6839191"/>
              <a:gd name="connsiteX18903" fmla="*/ 5189948 w 12192439"/>
              <a:gd name="connsiteY18903" fmla="*/ 4217726 h 6839191"/>
              <a:gd name="connsiteX18904" fmla="*/ 5344844 w 12192439"/>
              <a:gd name="connsiteY18904" fmla="*/ 4244053 h 6839191"/>
              <a:gd name="connsiteX18905" fmla="*/ 5672165 w 12192439"/>
              <a:gd name="connsiteY18905" fmla="*/ 4224220 h 6839191"/>
              <a:gd name="connsiteX18906" fmla="*/ 5743953 w 12192439"/>
              <a:gd name="connsiteY18906" fmla="*/ 4216321 h 6839191"/>
              <a:gd name="connsiteX18907" fmla="*/ 6563144 w 12192439"/>
              <a:gd name="connsiteY18907" fmla="*/ 4119018 h 6839191"/>
              <a:gd name="connsiteX18908" fmla="*/ 8011946 w 12192439"/>
              <a:gd name="connsiteY18908" fmla="*/ 3990274 h 6839191"/>
              <a:gd name="connsiteX18909" fmla="*/ 8605441 w 12192439"/>
              <a:gd name="connsiteY18909" fmla="*/ 4028033 h 6839191"/>
              <a:gd name="connsiteX18910" fmla="*/ 8575340 w 12192439"/>
              <a:gd name="connsiteY18910" fmla="*/ 4067108 h 6839191"/>
              <a:gd name="connsiteX18911" fmla="*/ 7601275 w 12192439"/>
              <a:gd name="connsiteY18911" fmla="*/ 4031412 h 6839191"/>
              <a:gd name="connsiteX18912" fmla="*/ 7472334 w 12192439"/>
              <a:gd name="connsiteY18912" fmla="*/ 6592148 h 6839191"/>
              <a:gd name="connsiteX18913" fmla="*/ 7466827 w 12192439"/>
              <a:gd name="connsiteY18913" fmla="*/ 6592982 h 6839191"/>
              <a:gd name="connsiteX18914" fmla="*/ 7204404 w 12192439"/>
              <a:gd name="connsiteY18914" fmla="*/ 6618433 h 6839191"/>
              <a:gd name="connsiteX18915" fmla="*/ 7202473 w 12192439"/>
              <a:gd name="connsiteY18915" fmla="*/ 6618433 h 6839191"/>
              <a:gd name="connsiteX18916" fmla="*/ 6952556 w 12192439"/>
              <a:gd name="connsiteY18916" fmla="*/ 6551669 h 6839191"/>
              <a:gd name="connsiteX18917" fmla="*/ 6893296 w 12192439"/>
              <a:gd name="connsiteY18917" fmla="*/ 6403707 h 6839191"/>
              <a:gd name="connsiteX18918" fmla="*/ 7033909 w 12192439"/>
              <a:gd name="connsiteY18918" fmla="*/ 6044661 h 6839191"/>
              <a:gd name="connsiteX18919" fmla="*/ 7039811 w 12192439"/>
              <a:gd name="connsiteY18919" fmla="*/ 6034656 h 6839191"/>
              <a:gd name="connsiteX18920" fmla="*/ 7480057 w 12192439"/>
              <a:gd name="connsiteY18920" fmla="*/ 5417706 h 6839191"/>
              <a:gd name="connsiteX18921" fmla="*/ 8103698 w 12192439"/>
              <a:gd name="connsiteY18921" fmla="*/ 4651368 h 6839191"/>
              <a:gd name="connsiteX18922" fmla="*/ 8542649 w 12192439"/>
              <a:gd name="connsiteY18922" fmla="*/ 4116758 h 6839191"/>
              <a:gd name="connsiteX18923" fmla="*/ 8579969 w 12192439"/>
              <a:gd name="connsiteY18923" fmla="*/ 4069609 h 6839191"/>
              <a:gd name="connsiteX18924" fmla="*/ 8608360 w 12192439"/>
              <a:gd name="connsiteY18924" fmla="*/ 4074129 h 6839191"/>
              <a:gd name="connsiteX18925" fmla="*/ 8565269 w 12192439"/>
              <a:gd name="connsiteY18925" fmla="*/ 4129966 h 6839191"/>
              <a:gd name="connsiteX18926" fmla="*/ 8131254 w 12192439"/>
              <a:gd name="connsiteY18926" fmla="*/ 4667866 h 6839191"/>
              <a:gd name="connsiteX18927" fmla="*/ 7535784 w 12192439"/>
              <a:gd name="connsiteY18927" fmla="*/ 5412002 h 6839191"/>
              <a:gd name="connsiteX18928" fmla="*/ 7237533 w 12192439"/>
              <a:gd name="connsiteY18928" fmla="*/ 5816530 h 6839191"/>
              <a:gd name="connsiteX18929" fmla="*/ 7109229 w 12192439"/>
              <a:gd name="connsiteY18929" fmla="*/ 6020088 h 6839191"/>
              <a:gd name="connsiteX18930" fmla="*/ 7102888 w 12192439"/>
              <a:gd name="connsiteY18930" fmla="*/ 6031014 h 6839191"/>
              <a:gd name="connsiteX18931" fmla="*/ 6967607 w 12192439"/>
              <a:gd name="connsiteY18931" fmla="*/ 6385300 h 6839191"/>
              <a:gd name="connsiteX18932" fmla="*/ 7027831 w 12192439"/>
              <a:gd name="connsiteY18932" fmla="*/ 6534710 h 6839191"/>
              <a:gd name="connsiteX18933" fmla="*/ 7284836 w 12192439"/>
              <a:gd name="connsiteY18933" fmla="*/ 6603294 h 6839191"/>
              <a:gd name="connsiteX18934" fmla="*/ 7530014 w 12192439"/>
              <a:gd name="connsiteY18934" fmla="*/ 6581354 h 6839191"/>
              <a:gd name="connsiteX18935" fmla="*/ 7540106 w 12192439"/>
              <a:gd name="connsiteY18935" fmla="*/ 6579928 h 6839191"/>
              <a:gd name="connsiteX18936" fmla="*/ 7595110 w 12192439"/>
              <a:gd name="connsiteY18936" fmla="*/ 6571701 h 6839191"/>
              <a:gd name="connsiteX18937" fmla="*/ 7472334 w 12192439"/>
              <a:gd name="connsiteY18937" fmla="*/ 6592148 h 6839191"/>
              <a:gd name="connsiteX18938" fmla="*/ 10453154 w 12192439"/>
              <a:gd name="connsiteY18938" fmla="*/ 6442979 h 6839191"/>
              <a:gd name="connsiteX18939" fmla="*/ 10442030 w 12192439"/>
              <a:gd name="connsiteY18939" fmla="*/ 6438701 h 6839191"/>
              <a:gd name="connsiteX18940" fmla="*/ 10439836 w 12192439"/>
              <a:gd name="connsiteY18940" fmla="*/ 6437823 h 6839191"/>
              <a:gd name="connsiteX18941" fmla="*/ 10429569 w 12192439"/>
              <a:gd name="connsiteY18941" fmla="*/ 6432997 h 6839191"/>
              <a:gd name="connsiteX18942" fmla="*/ 10442974 w 12192439"/>
              <a:gd name="connsiteY18942" fmla="*/ 6437472 h 6839191"/>
              <a:gd name="connsiteX18943" fmla="*/ 10453154 w 12192439"/>
              <a:gd name="connsiteY18943" fmla="*/ 6442979 h 6839191"/>
              <a:gd name="connsiteX18944" fmla="*/ 10433101 w 12192439"/>
              <a:gd name="connsiteY18944" fmla="*/ 6432053 h 6839191"/>
              <a:gd name="connsiteX18945" fmla="*/ 10414167 w 12192439"/>
              <a:gd name="connsiteY18945" fmla="*/ 6425757 h 6839191"/>
              <a:gd name="connsiteX18946" fmla="*/ 10399839 w 12192439"/>
              <a:gd name="connsiteY18946" fmla="*/ 6418845 h 6839191"/>
              <a:gd name="connsiteX18947" fmla="*/ 10419256 w 12192439"/>
              <a:gd name="connsiteY18947" fmla="*/ 6424374 h 6839191"/>
              <a:gd name="connsiteX18948" fmla="*/ 10433101 w 12192439"/>
              <a:gd name="connsiteY18948" fmla="*/ 6432053 h 6839191"/>
              <a:gd name="connsiteX18949" fmla="*/ 10411293 w 12192439"/>
              <a:gd name="connsiteY18949" fmla="*/ 6419898 h 6839191"/>
              <a:gd name="connsiteX18950" fmla="*/ 10388804 w 12192439"/>
              <a:gd name="connsiteY18950" fmla="*/ 6413492 h 6839191"/>
              <a:gd name="connsiteX18951" fmla="*/ 10372634 w 12192439"/>
              <a:gd name="connsiteY18951" fmla="*/ 6405484 h 6839191"/>
              <a:gd name="connsiteX18952" fmla="*/ 10395671 w 12192439"/>
              <a:gd name="connsiteY18952" fmla="*/ 6411013 h 6839191"/>
              <a:gd name="connsiteX18953" fmla="*/ 10411293 w 12192439"/>
              <a:gd name="connsiteY18953" fmla="*/ 6419898 h 6839191"/>
              <a:gd name="connsiteX18954" fmla="*/ 10389001 w 12192439"/>
              <a:gd name="connsiteY18954" fmla="*/ 6407152 h 6839191"/>
              <a:gd name="connsiteX18955" fmla="*/ 10363749 w 12192439"/>
              <a:gd name="connsiteY18955" fmla="*/ 6401074 h 6839191"/>
              <a:gd name="connsiteX18956" fmla="*/ 10346614 w 12192439"/>
              <a:gd name="connsiteY18956" fmla="*/ 6392364 h 6839191"/>
              <a:gd name="connsiteX18957" fmla="*/ 10372458 w 12192439"/>
              <a:gd name="connsiteY18957" fmla="*/ 6397476 h 6839191"/>
              <a:gd name="connsiteX18958" fmla="*/ 10389001 w 12192439"/>
              <a:gd name="connsiteY18958" fmla="*/ 6407152 h 6839191"/>
              <a:gd name="connsiteX18959" fmla="*/ 10366579 w 12192439"/>
              <a:gd name="connsiteY18959" fmla="*/ 6393988 h 6839191"/>
              <a:gd name="connsiteX18960" fmla="*/ 10339044 w 12192439"/>
              <a:gd name="connsiteY18960" fmla="*/ 6388503 h 6839191"/>
              <a:gd name="connsiteX18961" fmla="*/ 10321360 w 12192439"/>
              <a:gd name="connsiteY18961" fmla="*/ 6379266 h 6839191"/>
              <a:gd name="connsiteX18962" fmla="*/ 10349465 w 12192439"/>
              <a:gd name="connsiteY18962" fmla="*/ 6383719 h 6839191"/>
              <a:gd name="connsiteX18963" fmla="*/ 10366579 w 12192439"/>
              <a:gd name="connsiteY18963" fmla="*/ 6393988 h 6839191"/>
              <a:gd name="connsiteX18964" fmla="*/ 10344156 w 12192439"/>
              <a:gd name="connsiteY18964" fmla="*/ 6380472 h 6839191"/>
              <a:gd name="connsiteX18965" fmla="*/ 10314647 w 12192439"/>
              <a:gd name="connsiteY18965" fmla="*/ 6375733 h 6839191"/>
              <a:gd name="connsiteX18966" fmla="*/ 10296657 w 12192439"/>
              <a:gd name="connsiteY18966" fmla="*/ 6366058 h 6839191"/>
              <a:gd name="connsiteX18967" fmla="*/ 10326845 w 12192439"/>
              <a:gd name="connsiteY18967" fmla="*/ 6369766 h 6839191"/>
              <a:gd name="connsiteX18968" fmla="*/ 10344156 w 12192439"/>
              <a:gd name="connsiteY18968" fmla="*/ 6380472 h 6839191"/>
              <a:gd name="connsiteX18969" fmla="*/ 10321887 w 12192439"/>
              <a:gd name="connsiteY18969" fmla="*/ 6366673 h 6839191"/>
              <a:gd name="connsiteX18970" fmla="*/ 10290557 w 12192439"/>
              <a:gd name="connsiteY18970" fmla="*/ 6362789 h 6839191"/>
              <a:gd name="connsiteX18971" fmla="*/ 10272347 w 12192439"/>
              <a:gd name="connsiteY18971" fmla="*/ 6352719 h 6839191"/>
              <a:gd name="connsiteX18972" fmla="*/ 10304467 w 12192439"/>
              <a:gd name="connsiteY18972" fmla="*/ 6355615 h 6839191"/>
              <a:gd name="connsiteX18973" fmla="*/ 10321887 w 12192439"/>
              <a:gd name="connsiteY18973" fmla="*/ 6366673 h 6839191"/>
              <a:gd name="connsiteX18974" fmla="*/ 10299816 w 12192439"/>
              <a:gd name="connsiteY18974" fmla="*/ 6352609 h 6839191"/>
              <a:gd name="connsiteX18975" fmla="*/ 10266753 w 12192439"/>
              <a:gd name="connsiteY18975" fmla="*/ 6349625 h 6839191"/>
              <a:gd name="connsiteX18976" fmla="*/ 10248630 w 12192439"/>
              <a:gd name="connsiteY18976" fmla="*/ 6339313 h 6839191"/>
              <a:gd name="connsiteX18977" fmla="*/ 10282483 w 12192439"/>
              <a:gd name="connsiteY18977" fmla="*/ 6341266 h 6839191"/>
              <a:gd name="connsiteX18978" fmla="*/ 10299816 w 12192439"/>
              <a:gd name="connsiteY18978" fmla="*/ 6352609 h 6839191"/>
              <a:gd name="connsiteX18979" fmla="*/ 10277985 w 12192439"/>
              <a:gd name="connsiteY18979" fmla="*/ 6338304 h 6839191"/>
              <a:gd name="connsiteX18980" fmla="*/ 10243277 w 12192439"/>
              <a:gd name="connsiteY18980" fmla="*/ 6336264 h 6839191"/>
              <a:gd name="connsiteX18981" fmla="*/ 10225198 w 12192439"/>
              <a:gd name="connsiteY18981" fmla="*/ 6325666 h 6839191"/>
              <a:gd name="connsiteX18982" fmla="*/ 10260697 w 12192439"/>
              <a:gd name="connsiteY18982" fmla="*/ 6326676 h 6839191"/>
              <a:gd name="connsiteX18983" fmla="*/ 10277985 w 12192439"/>
              <a:gd name="connsiteY18983" fmla="*/ 6338304 h 6839191"/>
              <a:gd name="connsiteX18984" fmla="*/ 10256397 w 12192439"/>
              <a:gd name="connsiteY18984" fmla="*/ 6323736 h 6839191"/>
              <a:gd name="connsiteX18985" fmla="*/ 10220130 w 12192439"/>
              <a:gd name="connsiteY18985" fmla="*/ 6322683 h 6839191"/>
              <a:gd name="connsiteX18986" fmla="*/ 10202095 w 12192439"/>
              <a:gd name="connsiteY18986" fmla="*/ 6311801 h 6839191"/>
              <a:gd name="connsiteX18987" fmla="*/ 10233864 w 12192439"/>
              <a:gd name="connsiteY18987" fmla="*/ 6311866 h 6839191"/>
              <a:gd name="connsiteX18988" fmla="*/ 10239240 w 12192439"/>
              <a:gd name="connsiteY18988" fmla="*/ 6311866 h 6839191"/>
              <a:gd name="connsiteX18989" fmla="*/ 10256397 w 12192439"/>
              <a:gd name="connsiteY18989" fmla="*/ 6323736 h 6839191"/>
              <a:gd name="connsiteX18990" fmla="*/ 10235115 w 12192439"/>
              <a:gd name="connsiteY18990" fmla="*/ 6308949 h 6839191"/>
              <a:gd name="connsiteX18991" fmla="*/ 10197291 w 12192439"/>
              <a:gd name="connsiteY18991" fmla="*/ 6308883 h 6839191"/>
              <a:gd name="connsiteX18992" fmla="*/ 10179366 w 12192439"/>
              <a:gd name="connsiteY18992" fmla="*/ 6297759 h 6839191"/>
              <a:gd name="connsiteX18993" fmla="*/ 10218067 w 12192439"/>
              <a:gd name="connsiteY18993" fmla="*/ 6296816 h 6839191"/>
              <a:gd name="connsiteX18994" fmla="*/ 10235115 w 12192439"/>
              <a:gd name="connsiteY18994" fmla="*/ 6308949 h 6839191"/>
              <a:gd name="connsiteX18995" fmla="*/ 10214097 w 12192439"/>
              <a:gd name="connsiteY18995" fmla="*/ 6293941 h 6839191"/>
              <a:gd name="connsiteX18996" fmla="*/ 10174780 w 12192439"/>
              <a:gd name="connsiteY18996" fmla="*/ 6294863 h 6839191"/>
              <a:gd name="connsiteX18997" fmla="*/ 10157031 w 12192439"/>
              <a:gd name="connsiteY18997" fmla="*/ 6283520 h 6839191"/>
              <a:gd name="connsiteX18998" fmla="*/ 10197268 w 12192439"/>
              <a:gd name="connsiteY18998" fmla="*/ 6281546 h 6839191"/>
              <a:gd name="connsiteX18999" fmla="*/ 10214097 w 12192439"/>
              <a:gd name="connsiteY18999" fmla="*/ 6293941 h 6839191"/>
              <a:gd name="connsiteX19000" fmla="*/ 10193407 w 12192439"/>
              <a:gd name="connsiteY19000" fmla="*/ 6278671 h 6839191"/>
              <a:gd name="connsiteX19001" fmla="*/ 10152599 w 12192439"/>
              <a:gd name="connsiteY19001" fmla="*/ 6280624 h 6839191"/>
              <a:gd name="connsiteX19002" fmla="*/ 10135003 w 12192439"/>
              <a:gd name="connsiteY19002" fmla="*/ 6269018 h 6839191"/>
              <a:gd name="connsiteX19003" fmla="*/ 10176755 w 12192439"/>
              <a:gd name="connsiteY19003" fmla="*/ 6266056 h 6839191"/>
              <a:gd name="connsiteX19004" fmla="*/ 10193407 w 12192439"/>
              <a:gd name="connsiteY19004" fmla="*/ 6278671 h 6839191"/>
              <a:gd name="connsiteX19005" fmla="*/ 10172960 w 12192439"/>
              <a:gd name="connsiteY19005" fmla="*/ 6263160 h 6839191"/>
              <a:gd name="connsiteX19006" fmla="*/ 10130747 w 12192439"/>
              <a:gd name="connsiteY19006" fmla="*/ 6266144 h 6839191"/>
              <a:gd name="connsiteX19007" fmla="*/ 10113348 w 12192439"/>
              <a:gd name="connsiteY19007" fmla="*/ 6254318 h 6839191"/>
              <a:gd name="connsiteX19008" fmla="*/ 10156570 w 12192439"/>
              <a:gd name="connsiteY19008" fmla="*/ 6250347 h 6839191"/>
              <a:gd name="connsiteX19009" fmla="*/ 10172960 w 12192439"/>
              <a:gd name="connsiteY19009" fmla="*/ 6263160 h 6839191"/>
              <a:gd name="connsiteX19010" fmla="*/ 10152884 w 12192439"/>
              <a:gd name="connsiteY19010" fmla="*/ 6247407 h 6839191"/>
              <a:gd name="connsiteX19011" fmla="*/ 10109202 w 12192439"/>
              <a:gd name="connsiteY19011" fmla="*/ 6251422 h 6839191"/>
              <a:gd name="connsiteX19012" fmla="*/ 10092067 w 12192439"/>
              <a:gd name="connsiteY19012" fmla="*/ 6239399 h 6839191"/>
              <a:gd name="connsiteX19013" fmla="*/ 10136692 w 12192439"/>
              <a:gd name="connsiteY19013" fmla="*/ 6234375 h 6839191"/>
              <a:gd name="connsiteX19014" fmla="*/ 10152884 w 12192439"/>
              <a:gd name="connsiteY19014" fmla="*/ 6247407 h 6839191"/>
              <a:gd name="connsiteX19015" fmla="*/ 10133050 w 12192439"/>
              <a:gd name="connsiteY19015" fmla="*/ 6231413 h 6839191"/>
              <a:gd name="connsiteX19016" fmla="*/ 10088008 w 12192439"/>
              <a:gd name="connsiteY19016" fmla="*/ 6236459 h 6839191"/>
              <a:gd name="connsiteX19017" fmla="*/ 10071136 w 12192439"/>
              <a:gd name="connsiteY19017" fmla="*/ 6224216 h 6839191"/>
              <a:gd name="connsiteX19018" fmla="*/ 10117122 w 12192439"/>
              <a:gd name="connsiteY19018" fmla="*/ 6218161 h 6839191"/>
              <a:gd name="connsiteX19019" fmla="*/ 10133050 w 12192439"/>
              <a:gd name="connsiteY19019" fmla="*/ 6231413 h 6839191"/>
              <a:gd name="connsiteX19020" fmla="*/ 10113590 w 12192439"/>
              <a:gd name="connsiteY19020" fmla="*/ 6215156 h 6839191"/>
              <a:gd name="connsiteX19021" fmla="*/ 10067165 w 12192439"/>
              <a:gd name="connsiteY19021" fmla="*/ 6221255 h 6839191"/>
              <a:gd name="connsiteX19022" fmla="*/ 10050578 w 12192439"/>
              <a:gd name="connsiteY19022" fmla="*/ 6208815 h 6839191"/>
              <a:gd name="connsiteX19023" fmla="*/ 10097925 w 12192439"/>
              <a:gd name="connsiteY19023" fmla="*/ 6201706 h 6839191"/>
              <a:gd name="connsiteX19024" fmla="*/ 10113590 w 12192439"/>
              <a:gd name="connsiteY19024" fmla="*/ 6215156 h 6839191"/>
              <a:gd name="connsiteX19025" fmla="*/ 10094393 w 12192439"/>
              <a:gd name="connsiteY19025" fmla="*/ 6198657 h 6839191"/>
              <a:gd name="connsiteX19026" fmla="*/ 10046674 w 12192439"/>
              <a:gd name="connsiteY19026" fmla="*/ 6205809 h 6839191"/>
              <a:gd name="connsiteX19027" fmla="*/ 10030372 w 12192439"/>
              <a:gd name="connsiteY19027" fmla="*/ 6193150 h 6839191"/>
              <a:gd name="connsiteX19028" fmla="*/ 10079012 w 12192439"/>
              <a:gd name="connsiteY19028" fmla="*/ 6185010 h 6839191"/>
              <a:gd name="connsiteX19029" fmla="*/ 10094393 w 12192439"/>
              <a:gd name="connsiteY19029" fmla="*/ 6198657 h 6839191"/>
              <a:gd name="connsiteX19030" fmla="*/ 10075568 w 12192439"/>
              <a:gd name="connsiteY19030" fmla="*/ 6181894 h 6839191"/>
              <a:gd name="connsiteX19031" fmla="*/ 10026532 w 12192439"/>
              <a:gd name="connsiteY19031" fmla="*/ 6190100 h 6839191"/>
              <a:gd name="connsiteX19032" fmla="*/ 10010538 w 12192439"/>
              <a:gd name="connsiteY19032" fmla="*/ 6177265 h 6839191"/>
              <a:gd name="connsiteX19033" fmla="*/ 10060474 w 12192439"/>
              <a:gd name="connsiteY19033" fmla="*/ 6168073 h 6839191"/>
              <a:gd name="connsiteX19034" fmla="*/ 10075568 w 12192439"/>
              <a:gd name="connsiteY19034" fmla="*/ 6181894 h 6839191"/>
              <a:gd name="connsiteX19035" fmla="*/ 10057072 w 12192439"/>
              <a:gd name="connsiteY19035" fmla="*/ 6164891 h 6839191"/>
              <a:gd name="connsiteX19036" fmla="*/ 10006742 w 12192439"/>
              <a:gd name="connsiteY19036" fmla="*/ 6174150 h 6839191"/>
              <a:gd name="connsiteX19037" fmla="*/ 9991077 w 12192439"/>
              <a:gd name="connsiteY19037" fmla="*/ 6161095 h 6839191"/>
              <a:gd name="connsiteX19038" fmla="*/ 10042242 w 12192439"/>
              <a:gd name="connsiteY19038" fmla="*/ 6150872 h 6839191"/>
              <a:gd name="connsiteX19039" fmla="*/ 10057072 w 12192439"/>
              <a:gd name="connsiteY19039" fmla="*/ 6164891 h 6839191"/>
              <a:gd name="connsiteX19040" fmla="*/ 10038884 w 12192439"/>
              <a:gd name="connsiteY19040" fmla="*/ 6147624 h 6839191"/>
              <a:gd name="connsiteX19041" fmla="*/ 9987325 w 12192439"/>
              <a:gd name="connsiteY19041" fmla="*/ 6157936 h 6839191"/>
              <a:gd name="connsiteX19042" fmla="*/ 9971968 w 12192439"/>
              <a:gd name="connsiteY19042" fmla="*/ 6144684 h 6839191"/>
              <a:gd name="connsiteX19043" fmla="*/ 10024382 w 12192439"/>
              <a:gd name="connsiteY19043" fmla="*/ 6133429 h 6839191"/>
              <a:gd name="connsiteX19044" fmla="*/ 10038884 w 12192439"/>
              <a:gd name="connsiteY19044" fmla="*/ 6147624 h 6839191"/>
              <a:gd name="connsiteX19045" fmla="*/ 10021069 w 12192439"/>
              <a:gd name="connsiteY19045" fmla="*/ 6130116 h 6839191"/>
              <a:gd name="connsiteX19046" fmla="*/ 9968260 w 12192439"/>
              <a:gd name="connsiteY19046" fmla="*/ 6141459 h 6839191"/>
              <a:gd name="connsiteX19047" fmla="*/ 9953209 w 12192439"/>
              <a:gd name="connsiteY19047" fmla="*/ 6128010 h 6839191"/>
              <a:gd name="connsiteX19048" fmla="*/ 10006874 w 12192439"/>
              <a:gd name="connsiteY19048" fmla="*/ 6115724 h 6839191"/>
              <a:gd name="connsiteX19049" fmla="*/ 10021069 w 12192439"/>
              <a:gd name="connsiteY19049" fmla="*/ 6130116 h 6839191"/>
              <a:gd name="connsiteX19050" fmla="*/ 10003561 w 12192439"/>
              <a:gd name="connsiteY19050" fmla="*/ 6112345 h 6839191"/>
              <a:gd name="connsiteX19051" fmla="*/ 9949567 w 12192439"/>
              <a:gd name="connsiteY19051" fmla="*/ 6124697 h 6839191"/>
              <a:gd name="connsiteX19052" fmla="*/ 9934824 w 12192439"/>
              <a:gd name="connsiteY19052" fmla="*/ 6111073 h 6839191"/>
              <a:gd name="connsiteX19053" fmla="*/ 9989695 w 12192439"/>
              <a:gd name="connsiteY19053" fmla="*/ 6097777 h 6839191"/>
              <a:gd name="connsiteX19054" fmla="*/ 10003561 w 12192439"/>
              <a:gd name="connsiteY19054" fmla="*/ 6112345 h 6839191"/>
              <a:gd name="connsiteX19055" fmla="*/ 9986448 w 12192439"/>
              <a:gd name="connsiteY19055" fmla="*/ 6094310 h 6839191"/>
              <a:gd name="connsiteX19056" fmla="*/ 9931226 w 12192439"/>
              <a:gd name="connsiteY19056" fmla="*/ 6107694 h 6839191"/>
              <a:gd name="connsiteX19057" fmla="*/ 9916789 w 12192439"/>
              <a:gd name="connsiteY19057" fmla="*/ 6093850 h 6839191"/>
              <a:gd name="connsiteX19058" fmla="*/ 9972867 w 12192439"/>
              <a:gd name="connsiteY19058" fmla="*/ 6079545 h 6839191"/>
              <a:gd name="connsiteX19059" fmla="*/ 9986448 w 12192439"/>
              <a:gd name="connsiteY19059" fmla="*/ 6094310 h 6839191"/>
              <a:gd name="connsiteX19060" fmla="*/ 9969642 w 12192439"/>
              <a:gd name="connsiteY19060" fmla="*/ 6075990 h 6839191"/>
              <a:gd name="connsiteX19061" fmla="*/ 9913234 w 12192439"/>
              <a:gd name="connsiteY19061" fmla="*/ 6090405 h 6839191"/>
              <a:gd name="connsiteX19062" fmla="*/ 9898930 w 12192439"/>
              <a:gd name="connsiteY19062" fmla="*/ 6076166 h 6839191"/>
              <a:gd name="connsiteX19063" fmla="*/ 9956105 w 12192439"/>
              <a:gd name="connsiteY19063" fmla="*/ 6060764 h 6839191"/>
              <a:gd name="connsiteX19064" fmla="*/ 9969642 w 12192439"/>
              <a:gd name="connsiteY19064" fmla="*/ 6075990 h 6839191"/>
              <a:gd name="connsiteX19065" fmla="*/ 9952990 w 12192439"/>
              <a:gd name="connsiteY19065" fmla="*/ 6057144 h 6839191"/>
              <a:gd name="connsiteX19066" fmla="*/ 9895398 w 12192439"/>
              <a:gd name="connsiteY19066" fmla="*/ 6072634 h 6839191"/>
              <a:gd name="connsiteX19067" fmla="*/ 9881664 w 12192439"/>
              <a:gd name="connsiteY19067" fmla="*/ 6058417 h 6839191"/>
              <a:gd name="connsiteX19068" fmla="*/ 9940045 w 12192439"/>
              <a:gd name="connsiteY19068" fmla="*/ 6042006 h 6839191"/>
              <a:gd name="connsiteX19069" fmla="*/ 9952990 w 12192439"/>
              <a:gd name="connsiteY19069" fmla="*/ 6057144 h 6839191"/>
              <a:gd name="connsiteX19070" fmla="*/ 9936908 w 12192439"/>
              <a:gd name="connsiteY19070" fmla="*/ 6038298 h 6839191"/>
              <a:gd name="connsiteX19071" fmla="*/ 9878197 w 12192439"/>
              <a:gd name="connsiteY19071" fmla="*/ 6054797 h 6839191"/>
              <a:gd name="connsiteX19072" fmla="*/ 9864747 w 12192439"/>
              <a:gd name="connsiteY19072" fmla="*/ 6040404 h 6839191"/>
              <a:gd name="connsiteX19073" fmla="*/ 9924271 w 12192439"/>
              <a:gd name="connsiteY19073" fmla="*/ 6022984 h 6839191"/>
              <a:gd name="connsiteX19074" fmla="*/ 9936908 w 12192439"/>
              <a:gd name="connsiteY19074" fmla="*/ 6038298 h 6839191"/>
              <a:gd name="connsiteX19075" fmla="*/ 9921199 w 12192439"/>
              <a:gd name="connsiteY19075" fmla="*/ 6019188 h 6839191"/>
              <a:gd name="connsiteX19076" fmla="*/ 9861347 w 12192439"/>
              <a:gd name="connsiteY19076" fmla="*/ 6036674 h 6839191"/>
              <a:gd name="connsiteX19077" fmla="*/ 9848227 w 12192439"/>
              <a:gd name="connsiteY19077" fmla="*/ 6022106 h 6839191"/>
              <a:gd name="connsiteX19078" fmla="*/ 9908913 w 12192439"/>
              <a:gd name="connsiteY19078" fmla="*/ 6003699 h 6839191"/>
              <a:gd name="connsiteX19079" fmla="*/ 9921199 w 12192439"/>
              <a:gd name="connsiteY19079" fmla="*/ 6019188 h 6839191"/>
              <a:gd name="connsiteX19080" fmla="*/ 9905863 w 12192439"/>
              <a:gd name="connsiteY19080" fmla="*/ 5999815 h 6839191"/>
              <a:gd name="connsiteX19081" fmla="*/ 9844892 w 12192439"/>
              <a:gd name="connsiteY19081" fmla="*/ 6018289 h 6839191"/>
              <a:gd name="connsiteX19082" fmla="*/ 9832079 w 12192439"/>
              <a:gd name="connsiteY19082" fmla="*/ 6003545 h 6839191"/>
              <a:gd name="connsiteX19083" fmla="*/ 9893884 w 12192439"/>
              <a:gd name="connsiteY19083" fmla="*/ 5984150 h 6839191"/>
              <a:gd name="connsiteX19084" fmla="*/ 9905863 w 12192439"/>
              <a:gd name="connsiteY19084" fmla="*/ 5999815 h 6839191"/>
              <a:gd name="connsiteX19085" fmla="*/ 9890878 w 12192439"/>
              <a:gd name="connsiteY19085" fmla="*/ 5980157 h 6839191"/>
              <a:gd name="connsiteX19086" fmla="*/ 9828788 w 12192439"/>
              <a:gd name="connsiteY19086" fmla="*/ 5999640 h 6839191"/>
              <a:gd name="connsiteX19087" fmla="*/ 9819420 w 12192439"/>
              <a:gd name="connsiteY19087" fmla="*/ 5988516 h 6839191"/>
              <a:gd name="connsiteX19088" fmla="*/ 9816282 w 12192439"/>
              <a:gd name="connsiteY19088" fmla="*/ 5984699 h 6839191"/>
              <a:gd name="connsiteX19089" fmla="*/ 9879228 w 12192439"/>
              <a:gd name="connsiteY19089" fmla="*/ 5964317 h 6839191"/>
              <a:gd name="connsiteX19090" fmla="*/ 9890878 w 12192439"/>
              <a:gd name="connsiteY19090" fmla="*/ 5980157 h 6839191"/>
              <a:gd name="connsiteX19091" fmla="*/ 9876288 w 12192439"/>
              <a:gd name="connsiteY19091" fmla="*/ 5960214 h 6839191"/>
              <a:gd name="connsiteX19092" fmla="*/ 9813014 w 12192439"/>
              <a:gd name="connsiteY19092" fmla="*/ 5980706 h 6839191"/>
              <a:gd name="connsiteX19093" fmla="*/ 9800727 w 12192439"/>
              <a:gd name="connsiteY19093" fmla="*/ 5965633 h 6839191"/>
              <a:gd name="connsiteX19094" fmla="*/ 9864989 w 12192439"/>
              <a:gd name="connsiteY19094" fmla="*/ 5944198 h 6839191"/>
              <a:gd name="connsiteX19095" fmla="*/ 9876288 w 12192439"/>
              <a:gd name="connsiteY19095" fmla="*/ 5960214 h 6839191"/>
              <a:gd name="connsiteX19096" fmla="*/ 9862071 w 12192439"/>
              <a:gd name="connsiteY19096" fmla="*/ 5940007 h 6839191"/>
              <a:gd name="connsiteX19097" fmla="*/ 9797458 w 12192439"/>
              <a:gd name="connsiteY19097" fmla="*/ 5961552 h 6839191"/>
              <a:gd name="connsiteX19098" fmla="*/ 9785413 w 12192439"/>
              <a:gd name="connsiteY19098" fmla="*/ 5946326 h 6839191"/>
              <a:gd name="connsiteX19099" fmla="*/ 9851078 w 12192439"/>
              <a:gd name="connsiteY19099" fmla="*/ 5923816 h 6839191"/>
              <a:gd name="connsiteX19100" fmla="*/ 9862071 w 12192439"/>
              <a:gd name="connsiteY19100" fmla="*/ 5940007 h 6839191"/>
              <a:gd name="connsiteX19101" fmla="*/ 9848205 w 12192439"/>
              <a:gd name="connsiteY19101" fmla="*/ 5919515 h 6839191"/>
              <a:gd name="connsiteX19102" fmla="*/ 9782166 w 12192439"/>
              <a:gd name="connsiteY19102" fmla="*/ 5942136 h 6839191"/>
              <a:gd name="connsiteX19103" fmla="*/ 9770405 w 12192439"/>
              <a:gd name="connsiteY19103" fmla="*/ 5926734 h 6839191"/>
              <a:gd name="connsiteX19104" fmla="*/ 9837542 w 12192439"/>
              <a:gd name="connsiteY19104" fmla="*/ 5903148 h 6839191"/>
              <a:gd name="connsiteX19105" fmla="*/ 9848205 w 12192439"/>
              <a:gd name="connsiteY19105" fmla="*/ 5919515 h 683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</a:cxnLst>
            <a:rect l="l" t="t" r="r" b="b"/>
            <a:pathLst>
              <a:path w="12192439" h="6839191">
                <a:moveTo>
                  <a:pt x="11956914" y="5126213"/>
                </a:moveTo>
                <a:cubicBezTo>
                  <a:pt x="12029162" y="5099204"/>
                  <a:pt x="12101410" y="5072175"/>
                  <a:pt x="12173680" y="5045189"/>
                </a:cubicBezTo>
                <a:lnTo>
                  <a:pt x="12171881" y="5040427"/>
                </a:lnTo>
                <a:cubicBezTo>
                  <a:pt x="12099633" y="5067414"/>
                  <a:pt x="12027385" y="5094422"/>
                  <a:pt x="11955114" y="5121452"/>
                </a:cubicBezTo>
                <a:cubicBezTo>
                  <a:pt x="11261858" y="5380628"/>
                  <a:pt x="10548088" y="5647461"/>
                  <a:pt x="9836423" y="5898124"/>
                </a:cubicBezTo>
                <a:cubicBezTo>
                  <a:pt x="9832957" y="5892639"/>
                  <a:pt x="9829490" y="5887132"/>
                  <a:pt x="9826067" y="5881559"/>
                </a:cubicBezTo>
                <a:cubicBezTo>
                  <a:pt x="10534748" y="5625850"/>
                  <a:pt x="11244766" y="5355178"/>
                  <a:pt x="11934535" y="5092228"/>
                </a:cubicBezTo>
                <a:cubicBezTo>
                  <a:pt x="12020496" y="5059450"/>
                  <a:pt x="12106478" y="5026672"/>
                  <a:pt x="12192439" y="4993937"/>
                </a:cubicBezTo>
                <a:lnTo>
                  <a:pt x="12190596" y="4989088"/>
                </a:lnTo>
                <a:cubicBezTo>
                  <a:pt x="12104613" y="5021822"/>
                  <a:pt x="12018653" y="5054601"/>
                  <a:pt x="11932693" y="5087379"/>
                </a:cubicBezTo>
                <a:cubicBezTo>
                  <a:pt x="11242616" y="5350460"/>
                  <a:pt x="10532247" y="5621243"/>
                  <a:pt x="9823303" y="5877062"/>
                </a:cubicBezTo>
                <a:cubicBezTo>
                  <a:pt x="9757878" y="5769622"/>
                  <a:pt x="9706013" y="5649084"/>
                  <a:pt x="9670865" y="5513013"/>
                </a:cubicBezTo>
                <a:cubicBezTo>
                  <a:pt x="9642606" y="5403533"/>
                  <a:pt x="9624199" y="5288524"/>
                  <a:pt x="9606405" y="5177289"/>
                </a:cubicBezTo>
                <a:cubicBezTo>
                  <a:pt x="9575207" y="4982396"/>
                  <a:pt x="9542955" y="4780879"/>
                  <a:pt x="9456600" y="4600050"/>
                </a:cubicBezTo>
                <a:cubicBezTo>
                  <a:pt x="9440561" y="4566416"/>
                  <a:pt x="9422285" y="4534164"/>
                  <a:pt x="9401926" y="4503383"/>
                </a:cubicBezTo>
                <a:cubicBezTo>
                  <a:pt x="9394619" y="4488947"/>
                  <a:pt x="9386984" y="4474795"/>
                  <a:pt x="9378976" y="4460951"/>
                </a:cubicBezTo>
                <a:cubicBezTo>
                  <a:pt x="9372219" y="4445461"/>
                  <a:pt x="9365154" y="4430345"/>
                  <a:pt x="9357738" y="4415557"/>
                </a:cubicBezTo>
                <a:cubicBezTo>
                  <a:pt x="9351749" y="4399300"/>
                  <a:pt x="9345430" y="4383394"/>
                  <a:pt x="9338826" y="4367904"/>
                </a:cubicBezTo>
                <a:cubicBezTo>
                  <a:pt x="9333648" y="4351032"/>
                  <a:pt x="9328186" y="4334577"/>
                  <a:pt x="9322437" y="4318561"/>
                </a:cubicBezTo>
                <a:cubicBezTo>
                  <a:pt x="9318246" y="4301492"/>
                  <a:pt x="9313749" y="4284927"/>
                  <a:pt x="9309032" y="4268802"/>
                </a:cubicBezTo>
                <a:cubicBezTo>
                  <a:pt x="9305390" y="4249626"/>
                  <a:pt x="9301463" y="4231109"/>
                  <a:pt x="9297206" y="4213206"/>
                </a:cubicBezTo>
                <a:cubicBezTo>
                  <a:pt x="9294640" y="4194842"/>
                  <a:pt x="9291809" y="4177115"/>
                  <a:pt x="9288672" y="4159979"/>
                </a:cubicBezTo>
                <a:cubicBezTo>
                  <a:pt x="9286806" y="4139488"/>
                  <a:pt x="9284569" y="4119808"/>
                  <a:pt x="9281958" y="4100895"/>
                </a:cubicBezTo>
                <a:cubicBezTo>
                  <a:pt x="9281015" y="4081742"/>
                  <a:pt x="9279698" y="4062720"/>
                  <a:pt x="9277965" y="4043939"/>
                </a:cubicBezTo>
                <a:cubicBezTo>
                  <a:pt x="9277768" y="4024018"/>
                  <a:pt x="9277176" y="4004426"/>
                  <a:pt x="9276166" y="3985250"/>
                </a:cubicBezTo>
                <a:cubicBezTo>
                  <a:pt x="9276671" y="3964407"/>
                  <a:pt x="9276780" y="3943872"/>
                  <a:pt x="9276364" y="3923731"/>
                </a:cubicBezTo>
                <a:cubicBezTo>
                  <a:pt x="9277548" y="3903085"/>
                  <a:pt x="9278273" y="3882813"/>
                  <a:pt x="9278514" y="3863023"/>
                </a:cubicBezTo>
                <a:cubicBezTo>
                  <a:pt x="9279852" y="3847161"/>
                  <a:pt x="9280949" y="3831517"/>
                  <a:pt x="9281738" y="3816116"/>
                </a:cubicBezTo>
                <a:cubicBezTo>
                  <a:pt x="9282024" y="3810784"/>
                  <a:pt x="9282243" y="3805519"/>
                  <a:pt x="9282441" y="3800297"/>
                </a:cubicBezTo>
                <a:cubicBezTo>
                  <a:pt x="9283318" y="3792421"/>
                  <a:pt x="9284152" y="3784588"/>
                  <a:pt x="9284876" y="3776843"/>
                </a:cubicBezTo>
                <a:cubicBezTo>
                  <a:pt x="9286126" y="3763636"/>
                  <a:pt x="9287114" y="3750800"/>
                  <a:pt x="9287926" y="3738251"/>
                </a:cubicBezTo>
                <a:cubicBezTo>
                  <a:pt x="9287947" y="3738010"/>
                  <a:pt x="9287991" y="3737790"/>
                  <a:pt x="9288014" y="3737549"/>
                </a:cubicBezTo>
                <a:cubicBezTo>
                  <a:pt x="9290932" y="3715806"/>
                  <a:pt x="9293213" y="3694985"/>
                  <a:pt x="9294902" y="3674998"/>
                </a:cubicBezTo>
                <a:cubicBezTo>
                  <a:pt x="9298347" y="3652817"/>
                  <a:pt x="9301155" y="3631535"/>
                  <a:pt x="9303261" y="3611219"/>
                </a:cubicBezTo>
                <a:cubicBezTo>
                  <a:pt x="9307101" y="3589191"/>
                  <a:pt x="9310260" y="3568085"/>
                  <a:pt x="9312718" y="3547966"/>
                </a:cubicBezTo>
                <a:cubicBezTo>
                  <a:pt x="9316930" y="3525851"/>
                  <a:pt x="9320419" y="3504745"/>
                  <a:pt x="9323205" y="3484670"/>
                </a:cubicBezTo>
                <a:cubicBezTo>
                  <a:pt x="9327834" y="3462269"/>
                  <a:pt x="9331695" y="3440921"/>
                  <a:pt x="9334768" y="3420671"/>
                </a:cubicBezTo>
                <a:cubicBezTo>
                  <a:pt x="9339682" y="3398380"/>
                  <a:pt x="9343785" y="3377186"/>
                  <a:pt x="9347097" y="3357089"/>
                </a:cubicBezTo>
                <a:cubicBezTo>
                  <a:pt x="9352144" y="3335413"/>
                  <a:pt x="9356422" y="3314811"/>
                  <a:pt x="9359867" y="3295306"/>
                </a:cubicBezTo>
                <a:cubicBezTo>
                  <a:pt x="9365549" y="3272269"/>
                  <a:pt x="9370376" y="3250110"/>
                  <a:pt x="9374237" y="3228960"/>
                </a:cubicBezTo>
                <a:cubicBezTo>
                  <a:pt x="9379745" y="3207371"/>
                  <a:pt x="9384374" y="3186923"/>
                  <a:pt x="9388103" y="3167682"/>
                </a:cubicBezTo>
                <a:cubicBezTo>
                  <a:pt x="9394006" y="3145501"/>
                  <a:pt x="9398920" y="3124614"/>
                  <a:pt x="9402869" y="3105000"/>
                </a:cubicBezTo>
                <a:cubicBezTo>
                  <a:pt x="9408946" y="3082884"/>
                  <a:pt x="9414036" y="3062085"/>
                  <a:pt x="9418073" y="3042625"/>
                </a:cubicBezTo>
                <a:cubicBezTo>
                  <a:pt x="9424348" y="3020531"/>
                  <a:pt x="9429548" y="2999776"/>
                  <a:pt x="9433672" y="2980425"/>
                </a:cubicBezTo>
                <a:cubicBezTo>
                  <a:pt x="9439860" y="2959143"/>
                  <a:pt x="9444993" y="2939156"/>
                  <a:pt x="9449118" y="2920441"/>
                </a:cubicBezTo>
                <a:cubicBezTo>
                  <a:pt x="9455634" y="2898655"/>
                  <a:pt x="9461031" y="2878251"/>
                  <a:pt x="9465310" y="2859251"/>
                </a:cubicBezTo>
                <a:cubicBezTo>
                  <a:pt x="9471958" y="2837487"/>
                  <a:pt x="9477442" y="2817192"/>
                  <a:pt x="9481765" y="2798324"/>
                </a:cubicBezTo>
                <a:cubicBezTo>
                  <a:pt x="9488544" y="2776625"/>
                  <a:pt x="9494117" y="2756397"/>
                  <a:pt x="9498461" y="2737660"/>
                </a:cubicBezTo>
                <a:cubicBezTo>
                  <a:pt x="9505635" y="2715172"/>
                  <a:pt x="9511428" y="2694307"/>
                  <a:pt x="9515881" y="2675110"/>
                </a:cubicBezTo>
                <a:cubicBezTo>
                  <a:pt x="9522572" y="2654289"/>
                  <a:pt x="9528057" y="2634916"/>
                  <a:pt x="9532292" y="2617013"/>
                </a:cubicBezTo>
                <a:cubicBezTo>
                  <a:pt x="9539488" y="2595095"/>
                  <a:pt x="9545280" y="2574844"/>
                  <a:pt x="9549691" y="2556261"/>
                </a:cubicBezTo>
                <a:cubicBezTo>
                  <a:pt x="9556623" y="2535440"/>
                  <a:pt x="9562219" y="2516177"/>
                  <a:pt x="9566519" y="2498493"/>
                </a:cubicBezTo>
                <a:cubicBezTo>
                  <a:pt x="9573758" y="2477124"/>
                  <a:pt x="9579551" y="2457466"/>
                  <a:pt x="9583939" y="2439475"/>
                </a:cubicBezTo>
                <a:cubicBezTo>
                  <a:pt x="9594229" y="2409461"/>
                  <a:pt x="9601666" y="2382892"/>
                  <a:pt x="9606142" y="2359987"/>
                </a:cubicBezTo>
                <a:cubicBezTo>
                  <a:pt x="9616256" y="2308055"/>
                  <a:pt x="9611320" y="2273566"/>
                  <a:pt x="9591486" y="2257505"/>
                </a:cubicBezTo>
                <a:cubicBezTo>
                  <a:pt x="9522090" y="2201296"/>
                  <a:pt x="9407300" y="2223279"/>
                  <a:pt x="9338695" y="2236399"/>
                </a:cubicBezTo>
                <a:cubicBezTo>
                  <a:pt x="9148958" y="2272732"/>
                  <a:pt x="8962250" y="2356038"/>
                  <a:pt x="8797503" y="2429514"/>
                </a:cubicBezTo>
                <a:cubicBezTo>
                  <a:pt x="8294158" y="2654069"/>
                  <a:pt x="7798317" y="2914518"/>
                  <a:pt x="7318821" y="3166387"/>
                </a:cubicBezTo>
                <a:cubicBezTo>
                  <a:pt x="7028797" y="3318716"/>
                  <a:pt x="6733661" y="3473722"/>
                  <a:pt x="6433897" y="3622364"/>
                </a:cubicBezTo>
                <a:cubicBezTo>
                  <a:pt x="6406494" y="3635199"/>
                  <a:pt x="6379771" y="3647573"/>
                  <a:pt x="6353706" y="3659531"/>
                </a:cubicBezTo>
                <a:cubicBezTo>
                  <a:pt x="6326633" y="3671137"/>
                  <a:pt x="6300546" y="3682107"/>
                  <a:pt x="6275293" y="3692418"/>
                </a:cubicBezTo>
                <a:lnTo>
                  <a:pt x="6271497" y="3693976"/>
                </a:lnTo>
                <a:cubicBezTo>
                  <a:pt x="6260615" y="3698123"/>
                  <a:pt x="6249908" y="3702138"/>
                  <a:pt x="6239400" y="3705999"/>
                </a:cubicBezTo>
                <a:lnTo>
                  <a:pt x="6209079" y="3717145"/>
                </a:lnTo>
                <a:cubicBezTo>
                  <a:pt x="6204164" y="3718944"/>
                  <a:pt x="6199315" y="3720743"/>
                  <a:pt x="6194466" y="3722520"/>
                </a:cubicBezTo>
                <a:cubicBezTo>
                  <a:pt x="6177463" y="3728027"/>
                  <a:pt x="6161118" y="3733314"/>
                  <a:pt x="6145343" y="3738426"/>
                </a:cubicBezTo>
                <a:cubicBezTo>
                  <a:pt x="6138081" y="3740752"/>
                  <a:pt x="6130972" y="3743056"/>
                  <a:pt x="6123886" y="3745337"/>
                </a:cubicBezTo>
                <a:cubicBezTo>
                  <a:pt x="6111534" y="3748760"/>
                  <a:pt x="6099555" y="3752051"/>
                  <a:pt x="6087773" y="3755276"/>
                </a:cubicBezTo>
                <a:cubicBezTo>
                  <a:pt x="6077066" y="3758238"/>
                  <a:pt x="6066601" y="3761112"/>
                  <a:pt x="6056267" y="3763964"/>
                </a:cubicBezTo>
                <a:cubicBezTo>
                  <a:pt x="6049576" y="3765434"/>
                  <a:pt x="6043038" y="3766883"/>
                  <a:pt x="6036719" y="3768265"/>
                </a:cubicBezTo>
                <a:cubicBezTo>
                  <a:pt x="6021843" y="3771556"/>
                  <a:pt x="6007538" y="3774693"/>
                  <a:pt x="5993431" y="3777896"/>
                </a:cubicBezTo>
                <a:cubicBezTo>
                  <a:pt x="5992576" y="3778028"/>
                  <a:pt x="5991698" y="3778160"/>
                  <a:pt x="5990821" y="3778313"/>
                </a:cubicBezTo>
                <a:cubicBezTo>
                  <a:pt x="5972194" y="3781253"/>
                  <a:pt x="5954576" y="3784017"/>
                  <a:pt x="5937002" y="3787133"/>
                </a:cubicBezTo>
                <a:cubicBezTo>
                  <a:pt x="5920152" y="3788603"/>
                  <a:pt x="5904048" y="3790117"/>
                  <a:pt x="5887483" y="3792289"/>
                </a:cubicBezTo>
                <a:cubicBezTo>
                  <a:pt x="5873201" y="3792421"/>
                  <a:pt x="5859159" y="3792881"/>
                  <a:pt x="5844196" y="3794264"/>
                </a:cubicBezTo>
                <a:cubicBezTo>
                  <a:pt x="5832041" y="3793408"/>
                  <a:pt x="5819711" y="3793123"/>
                  <a:pt x="5805999" y="3793912"/>
                </a:cubicBezTo>
                <a:cubicBezTo>
                  <a:pt x="5795533" y="3792355"/>
                  <a:pt x="5784476" y="3791499"/>
                  <a:pt x="5771728" y="3791894"/>
                </a:cubicBezTo>
                <a:cubicBezTo>
                  <a:pt x="5764620" y="3790270"/>
                  <a:pt x="5756963" y="3789152"/>
                  <a:pt x="5748275" y="3788779"/>
                </a:cubicBezTo>
                <a:cubicBezTo>
                  <a:pt x="5744940" y="3788625"/>
                  <a:pt x="5741671" y="3788362"/>
                  <a:pt x="5738402" y="3788055"/>
                </a:cubicBezTo>
                <a:cubicBezTo>
                  <a:pt x="5734782" y="3787045"/>
                  <a:pt x="5730921" y="3786211"/>
                  <a:pt x="5726752" y="3785619"/>
                </a:cubicBezTo>
                <a:cubicBezTo>
                  <a:pt x="5707993" y="3782877"/>
                  <a:pt x="5691187" y="3776668"/>
                  <a:pt x="5672845" y="3768418"/>
                </a:cubicBezTo>
                <a:cubicBezTo>
                  <a:pt x="5663696" y="3763131"/>
                  <a:pt x="5654394" y="3756900"/>
                  <a:pt x="5644082" y="3749989"/>
                </a:cubicBezTo>
                <a:cubicBezTo>
                  <a:pt x="5642613" y="3749001"/>
                  <a:pt x="5641142" y="3748014"/>
                  <a:pt x="5639628" y="3747005"/>
                </a:cubicBezTo>
                <a:cubicBezTo>
                  <a:pt x="5638356" y="3745820"/>
                  <a:pt x="5637106" y="3744679"/>
                  <a:pt x="5635811" y="3743451"/>
                </a:cubicBezTo>
                <a:cubicBezTo>
                  <a:pt x="5629361" y="3737461"/>
                  <a:pt x="5622537" y="3731120"/>
                  <a:pt x="5614990" y="3724560"/>
                </a:cubicBezTo>
                <a:cubicBezTo>
                  <a:pt x="5609000" y="3717079"/>
                  <a:pt x="5602462" y="3709268"/>
                  <a:pt x="5594915" y="3701304"/>
                </a:cubicBezTo>
                <a:cubicBezTo>
                  <a:pt x="5590001" y="3693515"/>
                  <a:pt x="5584450" y="3685529"/>
                  <a:pt x="5577934" y="3677434"/>
                </a:cubicBezTo>
                <a:cubicBezTo>
                  <a:pt x="5573765" y="3669469"/>
                  <a:pt x="5568916" y="3661352"/>
                  <a:pt x="5563190" y="3653168"/>
                </a:cubicBezTo>
                <a:cubicBezTo>
                  <a:pt x="5559526" y="3645006"/>
                  <a:pt x="5555182" y="3636735"/>
                  <a:pt x="5549982" y="3628442"/>
                </a:cubicBezTo>
                <a:cubicBezTo>
                  <a:pt x="5546735" y="3620214"/>
                  <a:pt x="5542808" y="3611899"/>
                  <a:pt x="5538091" y="3603562"/>
                </a:cubicBezTo>
                <a:cubicBezTo>
                  <a:pt x="5535063" y="3595049"/>
                  <a:pt x="5531377" y="3586471"/>
                  <a:pt x="5526880" y="3577892"/>
                </a:cubicBezTo>
                <a:cubicBezTo>
                  <a:pt x="5524137" y="3569424"/>
                  <a:pt x="5520758" y="3560911"/>
                  <a:pt x="5516611" y="3552376"/>
                </a:cubicBezTo>
                <a:cubicBezTo>
                  <a:pt x="5514023" y="3543666"/>
                  <a:pt x="5510775" y="3534934"/>
                  <a:pt x="5506782" y="3526202"/>
                </a:cubicBezTo>
                <a:cubicBezTo>
                  <a:pt x="5504347" y="3517448"/>
                  <a:pt x="5501275" y="3508672"/>
                  <a:pt x="5497502" y="3499918"/>
                </a:cubicBezTo>
                <a:cubicBezTo>
                  <a:pt x="5495176" y="3491076"/>
                  <a:pt x="5492258" y="3482234"/>
                  <a:pt x="5488660" y="3473415"/>
                </a:cubicBezTo>
                <a:cubicBezTo>
                  <a:pt x="5486422" y="3464507"/>
                  <a:pt x="5483614" y="3455621"/>
                  <a:pt x="5480169" y="3446757"/>
                </a:cubicBezTo>
                <a:cubicBezTo>
                  <a:pt x="5478041" y="3437784"/>
                  <a:pt x="5475321" y="3428811"/>
                  <a:pt x="5472008" y="3419859"/>
                </a:cubicBezTo>
                <a:cubicBezTo>
                  <a:pt x="5469945" y="3410798"/>
                  <a:pt x="5467334" y="3401759"/>
                  <a:pt x="5464109" y="3392720"/>
                </a:cubicBezTo>
                <a:cubicBezTo>
                  <a:pt x="5462091" y="3383658"/>
                  <a:pt x="5459590" y="3374619"/>
                  <a:pt x="5456496" y="3365602"/>
                </a:cubicBezTo>
                <a:cubicBezTo>
                  <a:pt x="5454587" y="3356607"/>
                  <a:pt x="5452174" y="3347655"/>
                  <a:pt x="5449234" y="3338725"/>
                </a:cubicBezTo>
                <a:cubicBezTo>
                  <a:pt x="5447304" y="3329269"/>
                  <a:pt x="5444868" y="3319989"/>
                  <a:pt x="5441928" y="3310884"/>
                </a:cubicBezTo>
                <a:cubicBezTo>
                  <a:pt x="5440063" y="3301516"/>
                  <a:pt x="5437716" y="3292323"/>
                  <a:pt x="5434885" y="3283283"/>
                </a:cubicBezTo>
                <a:cubicBezTo>
                  <a:pt x="5433043" y="3273893"/>
                  <a:pt x="5430761" y="3264656"/>
                  <a:pt x="5427996" y="3255573"/>
                </a:cubicBezTo>
                <a:cubicBezTo>
                  <a:pt x="5426219" y="3246227"/>
                  <a:pt x="5423981" y="3237034"/>
                  <a:pt x="5421305" y="3227973"/>
                </a:cubicBezTo>
                <a:cubicBezTo>
                  <a:pt x="5419549" y="3218539"/>
                  <a:pt x="5417355" y="3209258"/>
                  <a:pt x="5414723" y="3200109"/>
                </a:cubicBezTo>
                <a:cubicBezTo>
                  <a:pt x="5412002" y="3185256"/>
                  <a:pt x="5408250" y="3170732"/>
                  <a:pt x="5403424" y="3156515"/>
                </a:cubicBezTo>
                <a:cubicBezTo>
                  <a:pt x="5318099" y="2905917"/>
                  <a:pt x="4945955" y="2849685"/>
                  <a:pt x="4723616" y="2816073"/>
                </a:cubicBezTo>
                <a:lnTo>
                  <a:pt x="4718592" y="2815327"/>
                </a:lnTo>
                <a:cubicBezTo>
                  <a:pt x="4393794" y="2766226"/>
                  <a:pt x="4060921" y="2754554"/>
                  <a:pt x="3731472" y="2753413"/>
                </a:cubicBezTo>
                <a:cubicBezTo>
                  <a:pt x="4102936" y="2442218"/>
                  <a:pt x="4510645" y="2176306"/>
                  <a:pt x="4907121" y="1917771"/>
                </a:cubicBezTo>
                <a:cubicBezTo>
                  <a:pt x="5175380" y="1742861"/>
                  <a:pt x="5452745" y="1561998"/>
                  <a:pt x="5715672" y="1369267"/>
                </a:cubicBezTo>
                <a:cubicBezTo>
                  <a:pt x="5728156" y="1360107"/>
                  <a:pt x="5742680" y="1349747"/>
                  <a:pt x="5758060" y="1338775"/>
                </a:cubicBezTo>
                <a:cubicBezTo>
                  <a:pt x="5919450" y="1223606"/>
                  <a:pt x="6219895" y="1009231"/>
                  <a:pt x="6133978" y="802019"/>
                </a:cubicBezTo>
                <a:cubicBezTo>
                  <a:pt x="6114408" y="754809"/>
                  <a:pt x="6076188" y="713913"/>
                  <a:pt x="6017170" y="676993"/>
                </a:cubicBezTo>
                <a:cubicBezTo>
                  <a:pt x="5968551" y="646588"/>
                  <a:pt x="5913109" y="623631"/>
                  <a:pt x="5860431" y="603349"/>
                </a:cubicBezTo>
                <a:cubicBezTo>
                  <a:pt x="5659462" y="525983"/>
                  <a:pt x="5439975" y="487325"/>
                  <a:pt x="5232380" y="454362"/>
                </a:cubicBezTo>
                <a:cubicBezTo>
                  <a:pt x="4503010" y="338546"/>
                  <a:pt x="3750274" y="305267"/>
                  <a:pt x="3022331" y="273088"/>
                </a:cubicBezTo>
                <a:lnTo>
                  <a:pt x="3018447" y="272917"/>
                </a:lnTo>
                <a:cubicBezTo>
                  <a:pt x="2952781" y="270014"/>
                  <a:pt x="2887027" y="267221"/>
                  <a:pt x="2821229" y="264510"/>
                </a:cubicBezTo>
                <a:cubicBezTo>
                  <a:pt x="2939749" y="206174"/>
                  <a:pt x="3060528" y="151969"/>
                  <a:pt x="3179596" y="98552"/>
                </a:cubicBezTo>
                <a:cubicBezTo>
                  <a:pt x="3250110" y="66917"/>
                  <a:pt x="3323017" y="34204"/>
                  <a:pt x="3393268" y="1564"/>
                </a:cubicBezTo>
                <a:lnTo>
                  <a:pt x="3392544" y="0"/>
                </a:lnTo>
                <a:cubicBezTo>
                  <a:pt x="3322315" y="32636"/>
                  <a:pt x="3249408" y="65344"/>
                  <a:pt x="3178894" y="96977"/>
                </a:cubicBezTo>
                <a:cubicBezTo>
                  <a:pt x="3058860" y="150830"/>
                  <a:pt x="2937072" y="205485"/>
                  <a:pt x="2817609" y="264367"/>
                </a:cubicBezTo>
                <a:cubicBezTo>
                  <a:pt x="2801593" y="263709"/>
                  <a:pt x="2785577" y="263051"/>
                  <a:pt x="2769561" y="262403"/>
                </a:cubicBezTo>
                <a:cubicBezTo>
                  <a:pt x="2876979" y="206843"/>
                  <a:pt x="2986546" y="155227"/>
                  <a:pt x="3094578" y="104355"/>
                </a:cubicBezTo>
                <a:cubicBezTo>
                  <a:pt x="3162110" y="72557"/>
                  <a:pt x="3231944" y="39678"/>
                  <a:pt x="3299080" y="6793"/>
                </a:cubicBezTo>
                <a:lnTo>
                  <a:pt x="3298268" y="5154"/>
                </a:lnTo>
                <a:cubicBezTo>
                  <a:pt x="3231154" y="38031"/>
                  <a:pt x="3161342" y="70908"/>
                  <a:pt x="3093811" y="102703"/>
                </a:cubicBezTo>
                <a:cubicBezTo>
                  <a:pt x="2984791" y="154031"/>
                  <a:pt x="2874214" y="206119"/>
                  <a:pt x="2765897" y="262252"/>
                </a:cubicBezTo>
                <a:cubicBezTo>
                  <a:pt x="2749815" y="261603"/>
                  <a:pt x="2733755" y="260966"/>
                  <a:pt x="2717673" y="260328"/>
                </a:cubicBezTo>
                <a:cubicBezTo>
                  <a:pt x="2814274" y="207510"/>
                  <a:pt x="2913004" y="158457"/>
                  <a:pt x="3010351" y="110101"/>
                </a:cubicBezTo>
                <a:cubicBezTo>
                  <a:pt x="3074657" y="78159"/>
                  <a:pt x="3141135" y="45130"/>
                  <a:pt x="3204870" y="12010"/>
                </a:cubicBezTo>
                <a:lnTo>
                  <a:pt x="3203993" y="10305"/>
                </a:lnTo>
                <a:cubicBezTo>
                  <a:pt x="3140279" y="43415"/>
                  <a:pt x="3073780" y="76439"/>
                  <a:pt x="3009496" y="108379"/>
                </a:cubicBezTo>
                <a:cubicBezTo>
                  <a:pt x="2911183" y="157213"/>
                  <a:pt x="2811466" y="206759"/>
                  <a:pt x="2713943" y="260179"/>
                </a:cubicBezTo>
                <a:cubicBezTo>
                  <a:pt x="2697839" y="259540"/>
                  <a:pt x="2681736" y="258895"/>
                  <a:pt x="2665610" y="258265"/>
                </a:cubicBezTo>
                <a:cubicBezTo>
                  <a:pt x="2751746" y="208150"/>
                  <a:pt x="2839966" y="161631"/>
                  <a:pt x="2926980" y="115759"/>
                </a:cubicBezTo>
                <a:cubicBezTo>
                  <a:pt x="2987775" y="83705"/>
                  <a:pt x="3050655" y="50560"/>
                  <a:pt x="3110661" y="17229"/>
                </a:cubicBezTo>
                <a:lnTo>
                  <a:pt x="3109695" y="15465"/>
                </a:lnTo>
                <a:cubicBezTo>
                  <a:pt x="3049690" y="48786"/>
                  <a:pt x="2986832" y="81928"/>
                  <a:pt x="2926036" y="113976"/>
                </a:cubicBezTo>
                <a:cubicBezTo>
                  <a:pt x="2838079" y="160348"/>
                  <a:pt x="2748894" y="207382"/>
                  <a:pt x="2661858" y="258123"/>
                </a:cubicBezTo>
                <a:cubicBezTo>
                  <a:pt x="2645688" y="257493"/>
                  <a:pt x="2629519" y="256877"/>
                  <a:pt x="2613327" y="256256"/>
                </a:cubicBezTo>
                <a:cubicBezTo>
                  <a:pt x="2689371" y="208804"/>
                  <a:pt x="2767477" y="164771"/>
                  <a:pt x="2844508" y="121341"/>
                </a:cubicBezTo>
                <a:cubicBezTo>
                  <a:pt x="2901529" y="89203"/>
                  <a:pt x="2960482" y="55971"/>
                  <a:pt x="3016473" y="22442"/>
                </a:cubicBezTo>
                <a:lnTo>
                  <a:pt x="3015397" y="20626"/>
                </a:lnTo>
                <a:cubicBezTo>
                  <a:pt x="2959407" y="54139"/>
                  <a:pt x="2900476" y="87367"/>
                  <a:pt x="2843476" y="119498"/>
                </a:cubicBezTo>
                <a:cubicBezTo>
                  <a:pt x="2765502" y="163446"/>
                  <a:pt x="2686474" y="208006"/>
                  <a:pt x="2609575" y="256109"/>
                </a:cubicBezTo>
                <a:cubicBezTo>
                  <a:pt x="2593340" y="255488"/>
                  <a:pt x="2577126" y="254871"/>
                  <a:pt x="2560891" y="254261"/>
                </a:cubicBezTo>
                <a:cubicBezTo>
                  <a:pt x="2627215" y="209432"/>
                  <a:pt x="2695580" y="167834"/>
                  <a:pt x="2763045" y="126802"/>
                </a:cubicBezTo>
                <a:cubicBezTo>
                  <a:pt x="2815942" y="94618"/>
                  <a:pt x="2870660" y="61337"/>
                  <a:pt x="2922284" y="27646"/>
                </a:cubicBezTo>
                <a:lnTo>
                  <a:pt x="2921078" y="25795"/>
                </a:lnTo>
                <a:cubicBezTo>
                  <a:pt x="2869497" y="59470"/>
                  <a:pt x="2814779" y="92738"/>
                  <a:pt x="2761882" y="124913"/>
                </a:cubicBezTo>
                <a:cubicBezTo>
                  <a:pt x="2693561" y="166478"/>
                  <a:pt x="2624297" y="208620"/>
                  <a:pt x="2557161" y="254121"/>
                </a:cubicBezTo>
                <a:cubicBezTo>
                  <a:pt x="2540881" y="253509"/>
                  <a:pt x="2524602" y="252901"/>
                  <a:pt x="2508323" y="252300"/>
                </a:cubicBezTo>
                <a:cubicBezTo>
                  <a:pt x="2565300" y="210042"/>
                  <a:pt x="2624341" y="170820"/>
                  <a:pt x="2682635" y="132129"/>
                </a:cubicBezTo>
                <a:cubicBezTo>
                  <a:pt x="2731122" y="99941"/>
                  <a:pt x="2781255" y="66660"/>
                  <a:pt x="2828119" y="32844"/>
                </a:cubicBezTo>
                <a:lnTo>
                  <a:pt x="2826780" y="30975"/>
                </a:lnTo>
                <a:cubicBezTo>
                  <a:pt x="2779938" y="64762"/>
                  <a:pt x="2729828" y="98032"/>
                  <a:pt x="2681363" y="130207"/>
                </a:cubicBezTo>
                <a:cubicBezTo>
                  <a:pt x="2622256" y="169442"/>
                  <a:pt x="2562361" y="209221"/>
                  <a:pt x="2504637" y="252164"/>
                </a:cubicBezTo>
                <a:cubicBezTo>
                  <a:pt x="2488291" y="251561"/>
                  <a:pt x="2471946" y="250970"/>
                  <a:pt x="2455601" y="250378"/>
                </a:cubicBezTo>
                <a:cubicBezTo>
                  <a:pt x="2503671" y="210643"/>
                  <a:pt x="2553826" y="173735"/>
                  <a:pt x="2603344" y="137313"/>
                </a:cubicBezTo>
                <a:cubicBezTo>
                  <a:pt x="2647070" y="105162"/>
                  <a:pt x="2692267" y="71915"/>
                  <a:pt x="2733952" y="38031"/>
                </a:cubicBezTo>
                <a:lnTo>
                  <a:pt x="2732439" y="36166"/>
                </a:lnTo>
                <a:cubicBezTo>
                  <a:pt x="2690797" y="70012"/>
                  <a:pt x="2645622" y="103243"/>
                  <a:pt x="2601940" y="135378"/>
                </a:cubicBezTo>
                <a:cubicBezTo>
                  <a:pt x="2551654" y="172349"/>
                  <a:pt x="2500731" y="209822"/>
                  <a:pt x="2452003" y="250246"/>
                </a:cubicBezTo>
                <a:cubicBezTo>
                  <a:pt x="2435636" y="249654"/>
                  <a:pt x="2419290" y="249055"/>
                  <a:pt x="2402901" y="248474"/>
                </a:cubicBezTo>
                <a:cubicBezTo>
                  <a:pt x="2442437" y="211235"/>
                  <a:pt x="2484101" y="176579"/>
                  <a:pt x="2525238" y="142359"/>
                </a:cubicBezTo>
                <a:cubicBezTo>
                  <a:pt x="2565608" y="108791"/>
                  <a:pt x="2603717" y="77081"/>
                  <a:pt x="2639808" y="43195"/>
                </a:cubicBezTo>
                <a:lnTo>
                  <a:pt x="2638097" y="41374"/>
                </a:lnTo>
                <a:cubicBezTo>
                  <a:pt x="2602072" y="75206"/>
                  <a:pt x="2563984" y="106893"/>
                  <a:pt x="2523659" y="140439"/>
                </a:cubicBezTo>
                <a:cubicBezTo>
                  <a:pt x="2481841" y="175205"/>
                  <a:pt x="2439519" y="210430"/>
                  <a:pt x="2399413" y="248351"/>
                </a:cubicBezTo>
                <a:cubicBezTo>
                  <a:pt x="2383068" y="247769"/>
                  <a:pt x="2366700" y="247199"/>
                  <a:pt x="2350333" y="246626"/>
                </a:cubicBezTo>
                <a:cubicBezTo>
                  <a:pt x="2381729" y="211887"/>
                  <a:pt x="2415232" y="179405"/>
                  <a:pt x="2448339" y="147333"/>
                </a:cubicBezTo>
                <a:cubicBezTo>
                  <a:pt x="2482938" y="113813"/>
                  <a:pt x="2515629" y="82152"/>
                  <a:pt x="2545686" y="48336"/>
                </a:cubicBezTo>
                <a:lnTo>
                  <a:pt x="2543734" y="46611"/>
                </a:lnTo>
                <a:cubicBezTo>
                  <a:pt x="2513742" y="80355"/>
                  <a:pt x="2481095" y="111983"/>
                  <a:pt x="2446540" y="145472"/>
                </a:cubicBezTo>
                <a:cubicBezTo>
                  <a:pt x="2412884" y="178082"/>
                  <a:pt x="2378789" y="211108"/>
                  <a:pt x="2346933" y="246508"/>
                </a:cubicBezTo>
                <a:cubicBezTo>
                  <a:pt x="2330631" y="245937"/>
                  <a:pt x="2314330" y="245371"/>
                  <a:pt x="2298007" y="244810"/>
                </a:cubicBezTo>
                <a:cubicBezTo>
                  <a:pt x="2321636" y="212617"/>
                  <a:pt x="2347306" y="182303"/>
                  <a:pt x="2372668" y="152359"/>
                </a:cubicBezTo>
                <a:cubicBezTo>
                  <a:pt x="2401102" y="118813"/>
                  <a:pt x="2427979" y="87128"/>
                  <a:pt x="2451564" y="53432"/>
                </a:cubicBezTo>
                <a:lnTo>
                  <a:pt x="2449370" y="51890"/>
                </a:lnTo>
                <a:cubicBezTo>
                  <a:pt x="2425829" y="85484"/>
                  <a:pt x="2399018" y="117124"/>
                  <a:pt x="2370628" y="150620"/>
                </a:cubicBezTo>
                <a:cubicBezTo>
                  <a:pt x="2344826" y="181068"/>
                  <a:pt x="2318718" y="211898"/>
                  <a:pt x="2294760" y="244698"/>
                </a:cubicBezTo>
                <a:cubicBezTo>
                  <a:pt x="2282583" y="244279"/>
                  <a:pt x="2270384" y="243864"/>
                  <a:pt x="2258208" y="243452"/>
                </a:cubicBezTo>
                <a:cubicBezTo>
                  <a:pt x="2274794" y="210004"/>
                  <a:pt x="2292456" y="178297"/>
                  <a:pt x="2309898" y="146984"/>
                </a:cubicBezTo>
                <a:cubicBezTo>
                  <a:pt x="2326726" y="116786"/>
                  <a:pt x="2342611" y="88260"/>
                  <a:pt x="2357464" y="58472"/>
                </a:cubicBezTo>
                <a:lnTo>
                  <a:pt x="2354985" y="57230"/>
                </a:lnTo>
                <a:cubicBezTo>
                  <a:pt x="2340153" y="86961"/>
                  <a:pt x="2324269" y="115459"/>
                  <a:pt x="2307463" y="145630"/>
                </a:cubicBezTo>
                <a:cubicBezTo>
                  <a:pt x="2289801" y="177331"/>
                  <a:pt x="2271920" y="209438"/>
                  <a:pt x="2255136" y="243349"/>
                </a:cubicBezTo>
                <a:cubicBezTo>
                  <a:pt x="2238769" y="242793"/>
                  <a:pt x="2222380" y="242243"/>
                  <a:pt x="2206013" y="241696"/>
                </a:cubicBezTo>
                <a:cubicBezTo>
                  <a:pt x="2214855" y="211582"/>
                  <a:pt x="2224574" y="182895"/>
                  <a:pt x="2234206" y="154553"/>
                </a:cubicBezTo>
                <a:cubicBezTo>
                  <a:pt x="2244737" y="123460"/>
                  <a:pt x="2254719" y="94089"/>
                  <a:pt x="2263364" y="63428"/>
                </a:cubicBezTo>
                <a:lnTo>
                  <a:pt x="2260577" y="62645"/>
                </a:lnTo>
                <a:cubicBezTo>
                  <a:pt x="2251955" y="93234"/>
                  <a:pt x="2241994" y="122569"/>
                  <a:pt x="2231463" y="153628"/>
                </a:cubicBezTo>
                <a:cubicBezTo>
                  <a:pt x="2221766" y="182231"/>
                  <a:pt x="2211937" y="211182"/>
                  <a:pt x="2203029" y="241598"/>
                </a:cubicBezTo>
                <a:cubicBezTo>
                  <a:pt x="2186583" y="241049"/>
                  <a:pt x="2170137" y="240503"/>
                  <a:pt x="2153688" y="239963"/>
                </a:cubicBezTo>
                <a:cubicBezTo>
                  <a:pt x="2155654" y="214011"/>
                  <a:pt x="2158276" y="189113"/>
                  <a:pt x="2160876" y="164497"/>
                </a:cubicBezTo>
                <a:cubicBezTo>
                  <a:pt x="2164342" y="131661"/>
                  <a:pt x="2167618" y="100647"/>
                  <a:pt x="2169217" y="68301"/>
                </a:cubicBezTo>
                <a:lnTo>
                  <a:pt x="2166240" y="68154"/>
                </a:lnTo>
                <a:cubicBezTo>
                  <a:pt x="2164647" y="100419"/>
                  <a:pt x="2161376" y="131391"/>
                  <a:pt x="2157914" y="164185"/>
                </a:cubicBezTo>
                <a:cubicBezTo>
                  <a:pt x="2155307" y="188872"/>
                  <a:pt x="2152677" y="213837"/>
                  <a:pt x="2150707" y="239867"/>
                </a:cubicBezTo>
                <a:cubicBezTo>
                  <a:pt x="2134228" y="239327"/>
                  <a:pt x="2117749" y="238798"/>
                  <a:pt x="2101270" y="238267"/>
                </a:cubicBezTo>
                <a:cubicBezTo>
                  <a:pt x="2098058" y="218173"/>
                  <a:pt x="2095229" y="198685"/>
                  <a:pt x="2092430" y="179383"/>
                </a:cubicBezTo>
                <a:cubicBezTo>
                  <a:pt x="2087164" y="143077"/>
                  <a:pt x="2082191" y="108785"/>
                  <a:pt x="2074988" y="73110"/>
                </a:cubicBezTo>
                <a:lnTo>
                  <a:pt x="2071973" y="73720"/>
                </a:lnTo>
                <a:cubicBezTo>
                  <a:pt x="2079158" y="109311"/>
                  <a:pt x="2084126" y="143562"/>
                  <a:pt x="2089385" y="179824"/>
                </a:cubicBezTo>
                <a:cubicBezTo>
                  <a:pt x="2092160" y="198953"/>
                  <a:pt x="2094962" y="218262"/>
                  <a:pt x="2098139" y="238166"/>
                </a:cubicBezTo>
                <a:cubicBezTo>
                  <a:pt x="2081686" y="237638"/>
                  <a:pt x="2065235" y="237104"/>
                  <a:pt x="2048783" y="236582"/>
                </a:cubicBezTo>
                <a:cubicBezTo>
                  <a:pt x="2044616" y="226547"/>
                  <a:pt x="2040566" y="216735"/>
                  <a:pt x="2036619" y="207161"/>
                </a:cubicBezTo>
                <a:cubicBezTo>
                  <a:pt x="2018359" y="162884"/>
                  <a:pt x="2001112" y="121062"/>
                  <a:pt x="1980668" y="77926"/>
                </a:cubicBezTo>
                <a:lnTo>
                  <a:pt x="1977803" y="79282"/>
                </a:lnTo>
                <a:cubicBezTo>
                  <a:pt x="1998211" y="122348"/>
                  <a:pt x="2015443" y="164132"/>
                  <a:pt x="2033688" y="208370"/>
                </a:cubicBezTo>
                <a:cubicBezTo>
                  <a:pt x="2037464" y="217523"/>
                  <a:pt x="2041332" y="226898"/>
                  <a:pt x="2045305" y="236473"/>
                </a:cubicBezTo>
                <a:cubicBezTo>
                  <a:pt x="2024965" y="235830"/>
                  <a:pt x="2004626" y="235193"/>
                  <a:pt x="1984288" y="234562"/>
                </a:cubicBezTo>
                <a:cubicBezTo>
                  <a:pt x="1976001" y="221238"/>
                  <a:pt x="1968004" y="208030"/>
                  <a:pt x="1960069" y="194918"/>
                </a:cubicBezTo>
                <a:cubicBezTo>
                  <a:pt x="1936420" y="155839"/>
                  <a:pt x="1914080" y="118930"/>
                  <a:pt x="1886285" y="82795"/>
                </a:cubicBezTo>
                <a:lnTo>
                  <a:pt x="1883696" y="84787"/>
                </a:lnTo>
                <a:cubicBezTo>
                  <a:pt x="1911380" y="120777"/>
                  <a:pt x="1933673" y="157612"/>
                  <a:pt x="1957276" y="196612"/>
                </a:cubicBezTo>
                <a:cubicBezTo>
                  <a:pt x="1964851" y="209129"/>
                  <a:pt x="1972480" y="221731"/>
                  <a:pt x="1980365" y="234441"/>
                </a:cubicBezTo>
                <a:cubicBezTo>
                  <a:pt x="1963853" y="233930"/>
                  <a:pt x="1947341" y="233425"/>
                  <a:pt x="1930832" y="232921"/>
                </a:cubicBezTo>
                <a:cubicBezTo>
                  <a:pt x="1922165" y="223484"/>
                  <a:pt x="1913631" y="214103"/>
                  <a:pt x="1905142" y="204774"/>
                </a:cubicBezTo>
                <a:cubicBezTo>
                  <a:pt x="1867910" y="163849"/>
                  <a:pt x="1832743" y="125193"/>
                  <a:pt x="1791882" y="87742"/>
                </a:cubicBezTo>
                <a:lnTo>
                  <a:pt x="1789611" y="90219"/>
                </a:lnTo>
                <a:cubicBezTo>
                  <a:pt x="1830360" y="127567"/>
                  <a:pt x="1865477" y="166171"/>
                  <a:pt x="1902656" y="207036"/>
                </a:cubicBezTo>
                <a:cubicBezTo>
                  <a:pt x="1910423" y="215573"/>
                  <a:pt x="1918229" y="224151"/>
                  <a:pt x="1926139" y="232778"/>
                </a:cubicBezTo>
                <a:cubicBezTo>
                  <a:pt x="1909789" y="232280"/>
                  <a:pt x="1893439" y="231777"/>
                  <a:pt x="1877090" y="231286"/>
                </a:cubicBezTo>
                <a:cubicBezTo>
                  <a:pt x="1870422" y="225917"/>
                  <a:pt x="1863785" y="220562"/>
                  <a:pt x="1857182" y="215230"/>
                </a:cubicBezTo>
                <a:cubicBezTo>
                  <a:pt x="1803977" y="172283"/>
                  <a:pt x="1753724" y="131716"/>
                  <a:pt x="1697485" y="92747"/>
                </a:cubicBezTo>
                <a:lnTo>
                  <a:pt x="1695515" y="95590"/>
                </a:lnTo>
                <a:cubicBezTo>
                  <a:pt x="1751648" y="134487"/>
                  <a:pt x="1801856" y="175015"/>
                  <a:pt x="1855009" y="217920"/>
                </a:cubicBezTo>
                <a:cubicBezTo>
                  <a:pt x="1860440" y="222304"/>
                  <a:pt x="1865896" y="226705"/>
                  <a:pt x="1871366" y="231115"/>
                </a:cubicBezTo>
                <a:cubicBezTo>
                  <a:pt x="1855292" y="230632"/>
                  <a:pt x="1839221" y="230160"/>
                  <a:pt x="1823153" y="229684"/>
                </a:cubicBezTo>
                <a:cubicBezTo>
                  <a:pt x="1821402" y="228587"/>
                  <a:pt x="1819645" y="227488"/>
                  <a:pt x="1817896" y="226393"/>
                </a:cubicBezTo>
                <a:cubicBezTo>
                  <a:pt x="1745747" y="181195"/>
                  <a:pt x="1677595" y="138504"/>
                  <a:pt x="1603107" y="97795"/>
                </a:cubicBezTo>
                <a:lnTo>
                  <a:pt x="1601400" y="100915"/>
                </a:lnTo>
                <a:cubicBezTo>
                  <a:pt x="1675798" y="141574"/>
                  <a:pt x="1743904" y="184236"/>
                  <a:pt x="1816007" y="229406"/>
                </a:cubicBezTo>
                <a:cubicBezTo>
                  <a:pt x="1816044" y="229430"/>
                  <a:pt x="1816081" y="229452"/>
                  <a:pt x="1816119" y="229476"/>
                </a:cubicBezTo>
                <a:cubicBezTo>
                  <a:pt x="1800425" y="229013"/>
                  <a:pt x="1784734" y="228552"/>
                  <a:pt x="1769042" y="228096"/>
                </a:cubicBezTo>
                <a:cubicBezTo>
                  <a:pt x="1681706" y="184161"/>
                  <a:pt x="1598133" y="142484"/>
                  <a:pt x="1508747" y="102874"/>
                </a:cubicBezTo>
                <a:lnTo>
                  <a:pt x="1507269" y="106211"/>
                </a:lnTo>
                <a:cubicBezTo>
                  <a:pt x="1594186" y="144727"/>
                  <a:pt x="1675642" y="185223"/>
                  <a:pt x="1760416" y="227846"/>
                </a:cubicBezTo>
                <a:cubicBezTo>
                  <a:pt x="1745209" y="227405"/>
                  <a:pt x="1730000" y="226962"/>
                  <a:pt x="1714796" y="226527"/>
                </a:cubicBezTo>
                <a:cubicBezTo>
                  <a:pt x="1614305" y="185037"/>
                  <a:pt x="1516856" y="145497"/>
                  <a:pt x="1414406" y="107971"/>
                </a:cubicBezTo>
                <a:lnTo>
                  <a:pt x="1413118" y="111490"/>
                </a:lnTo>
                <a:cubicBezTo>
                  <a:pt x="1512398" y="147855"/>
                  <a:pt x="1606996" y="186118"/>
                  <a:pt x="1704236" y="226222"/>
                </a:cubicBezTo>
                <a:cubicBezTo>
                  <a:pt x="1689648" y="225805"/>
                  <a:pt x="1675065" y="225400"/>
                  <a:pt x="1660479" y="224989"/>
                </a:cubicBezTo>
                <a:cubicBezTo>
                  <a:pt x="1546833" y="185897"/>
                  <a:pt x="1435541" y="148518"/>
                  <a:pt x="1320069" y="113078"/>
                </a:cubicBezTo>
                <a:lnTo>
                  <a:pt x="1318941" y="116751"/>
                </a:lnTo>
                <a:cubicBezTo>
                  <a:pt x="1430413" y="150962"/>
                  <a:pt x="1538009" y="186992"/>
                  <a:pt x="1647583" y="224623"/>
                </a:cubicBezTo>
                <a:cubicBezTo>
                  <a:pt x="1633732" y="224235"/>
                  <a:pt x="1619882" y="223844"/>
                  <a:pt x="1606033" y="223458"/>
                </a:cubicBezTo>
                <a:cubicBezTo>
                  <a:pt x="1479234" y="186730"/>
                  <a:pt x="1354135" y="151532"/>
                  <a:pt x="1225754" y="118199"/>
                </a:cubicBezTo>
                <a:lnTo>
                  <a:pt x="1224764" y="122012"/>
                </a:lnTo>
                <a:cubicBezTo>
                  <a:pt x="1348176" y="154058"/>
                  <a:pt x="1468569" y="187832"/>
                  <a:pt x="1590357" y="223030"/>
                </a:cubicBezTo>
                <a:cubicBezTo>
                  <a:pt x="1577395" y="222672"/>
                  <a:pt x="1564435" y="222315"/>
                  <a:pt x="1551478" y="221959"/>
                </a:cubicBezTo>
                <a:cubicBezTo>
                  <a:pt x="1411409" y="187540"/>
                  <a:pt x="1272549" y="154525"/>
                  <a:pt x="1131449" y="123322"/>
                </a:cubicBezTo>
                <a:lnTo>
                  <a:pt x="1130578" y="127262"/>
                </a:lnTo>
                <a:cubicBezTo>
                  <a:pt x="1265568" y="157114"/>
                  <a:pt x="1398510" y="188622"/>
                  <a:pt x="1532429" y="221435"/>
                </a:cubicBezTo>
                <a:cubicBezTo>
                  <a:pt x="1520602" y="221112"/>
                  <a:pt x="1508783" y="220799"/>
                  <a:pt x="1496957" y="220478"/>
                </a:cubicBezTo>
                <a:cubicBezTo>
                  <a:pt x="1346548" y="188981"/>
                  <a:pt x="1192863" y="157904"/>
                  <a:pt x="1037149" y="128449"/>
                </a:cubicBezTo>
                <a:lnTo>
                  <a:pt x="1036381" y="132510"/>
                </a:lnTo>
                <a:cubicBezTo>
                  <a:pt x="1184364" y="160503"/>
                  <a:pt x="1330508" y="189962"/>
                  <a:pt x="1473764" y="219855"/>
                </a:cubicBezTo>
                <a:cubicBezTo>
                  <a:pt x="1463262" y="219574"/>
                  <a:pt x="1452755" y="219287"/>
                  <a:pt x="1442256" y="219008"/>
                </a:cubicBezTo>
                <a:cubicBezTo>
                  <a:pt x="1263784" y="187046"/>
                  <a:pt x="1101183" y="159259"/>
                  <a:pt x="942858" y="133581"/>
                </a:cubicBezTo>
                <a:lnTo>
                  <a:pt x="942180" y="137754"/>
                </a:lnTo>
                <a:cubicBezTo>
                  <a:pt x="1092330" y="162105"/>
                  <a:pt x="1246331" y="188356"/>
                  <a:pt x="1414070" y="218267"/>
                </a:cubicBezTo>
                <a:cubicBezTo>
                  <a:pt x="1405323" y="218036"/>
                  <a:pt x="1396575" y="217806"/>
                  <a:pt x="1387830" y="217576"/>
                </a:cubicBezTo>
                <a:cubicBezTo>
                  <a:pt x="1202965" y="189269"/>
                  <a:pt x="1025530" y="163332"/>
                  <a:pt x="848572" y="138715"/>
                </a:cubicBezTo>
                <a:lnTo>
                  <a:pt x="847977" y="142998"/>
                </a:lnTo>
                <a:cubicBezTo>
                  <a:pt x="1014058" y="166103"/>
                  <a:pt x="1180564" y="190370"/>
                  <a:pt x="1353233" y="216670"/>
                </a:cubicBezTo>
                <a:cubicBezTo>
                  <a:pt x="1346467" y="216494"/>
                  <a:pt x="1339707" y="216323"/>
                  <a:pt x="1332941" y="216147"/>
                </a:cubicBezTo>
                <a:cubicBezTo>
                  <a:pt x="1140115" y="190932"/>
                  <a:pt x="948139" y="166952"/>
                  <a:pt x="754287" y="143849"/>
                </a:cubicBezTo>
                <a:lnTo>
                  <a:pt x="753765" y="148237"/>
                </a:lnTo>
                <a:cubicBezTo>
                  <a:pt x="933464" y="169652"/>
                  <a:pt x="1111561" y="191836"/>
                  <a:pt x="1290209" y="215046"/>
                </a:cubicBezTo>
                <a:cubicBezTo>
                  <a:pt x="1286156" y="214943"/>
                  <a:pt x="1282102" y="214835"/>
                  <a:pt x="1278049" y="214732"/>
                </a:cubicBezTo>
                <a:cubicBezTo>
                  <a:pt x="1077604" y="192422"/>
                  <a:pt x="872493" y="170605"/>
                  <a:pt x="660009" y="148985"/>
                </a:cubicBezTo>
                <a:lnTo>
                  <a:pt x="659553" y="153478"/>
                </a:lnTo>
                <a:cubicBezTo>
                  <a:pt x="853464" y="173207"/>
                  <a:pt x="1041237" y="193102"/>
                  <a:pt x="1224926" y="213387"/>
                </a:cubicBezTo>
                <a:cubicBezTo>
                  <a:pt x="1224459" y="213376"/>
                  <a:pt x="1223992" y="213363"/>
                  <a:pt x="1223522" y="213352"/>
                </a:cubicBezTo>
                <a:cubicBezTo>
                  <a:pt x="1016598" y="193859"/>
                  <a:pt x="799538" y="174323"/>
                  <a:pt x="565736" y="154123"/>
                </a:cubicBezTo>
                <a:lnTo>
                  <a:pt x="565341" y="158718"/>
                </a:lnTo>
                <a:cubicBezTo>
                  <a:pt x="756312" y="175216"/>
                  <a:pt x="936088" y="191272"/>
                  <a:pt x="1108320" y="207224"/>
                </a:cubicBezTo>
                <a:cubicBezTo>
                  <a:pt x="912270" y="191862"/>
                  <a:pt x="702540" y="176076"/>
                  <a:pt x="471464" y="159262"/>
                </a:cubicBezTo>
                <a:lnTo>
                  <a:pt x="471122" y="163957"/>
                </a:lnTo>
                <a:cubicBezTo>
                  <a:pt x="650966" y="177044"/>
                  <a:pt x="817878" y="189506"/>
                  <a:pt x="975479" y="201632"/>
                </a:cubicBezTo>
                <a:cubicBezTo>
                  <a:pt x="764932" y="188078"/>
                  <a:pt x="563632" y="175695"/>
                  <a:pt x="377193" y="164400"/>
                </a:cubicBezTo>
                <a:lnTo>
                  <a:pt x="376903" y="169196"/>
                </a:lnTo>
                <a:cubicBezTo>
                  <a:pt x="521018" y="177928"/>
                  <a:pt x="674035" y="187312"/>
                  <a:pt x="833308" y="197380"/>
                </a:cubicBezTo>
                <a:cubicBezTo>
                  <a:pt x="641775" y="187433"/>
                  <a:pt x="456993" y="178180"/>
                  <a:pt x="282922" y="169538"/>
                </a:cubicBezTo>
                <a:lnTo>
                  <a:pt x="282678" y="174431"/>
                </a:lnTo>
                <a:cubicBezTo>
                  <a:pt x="411138" y="180809"/>
                  <a:pt x="545454" y="187520"/>
                  <a:pt x="683989" y="194596"/>
                </a:cubicBezTo>
                <a:cubicBezTo>
                  <a:pt x="522611" y="187990"/>
                  <a:pt x="358066" y="181410"/>
                  <a:pt x="188657" y="174677"/>
                </a:cubicBezTo>
                <a:lnTo>
                  <a:pt x="188457" y="179668"/>
                </a:lnTo>
                <a:cubicBezTo>
                  <a:pt x="297685" y="184010"/>
                  <a:pt x="404892" y="188288"/>
                  <a:pt x="510537" y="192551"/>
                </a:cubicBezTo>
                <a:cubicBezTo>
                  <a:pt x="447179" y="190605"/>
                  <a:pt x="384036" y="188677"/>
                  <a:pt x="321178" y="186757"/>
                </a:cubicBezTo>
                <a:cubicBezTo>
                  <a:pt x="245591" y="184449"/>
                  <a:pt x="169995" y="182141"/>
                  <a:pt x="94388" y="179815"/>
                </a:cubicBezTo>
                <a:lnTo>
                  <a:pt x="94232" y="184905"/>
                </a:lnTo>
                <a:cubicBezTo>
                  <a:pt x="169839" y="187233"/>
                  <a:pt x="245435" y="189541"/>
                  <a:pt x="321025" y="191849"/>
                </a:cubicBezTo>
                <a:cubicBezTo>
                  <a:pt x="333971" y="192244"/>
                  <a:pt x="346975" y="192641"/>
                  <a:pt x="359944" y="193038"/>
                </a:cubicBezTo>
                <a:cubicBezTo>
                  <a:pt x="315450" y="192038"/>
                  <a:pt x="271002" y="191039"/>
                  <a:pt x="226648" y="190046"/>
                </a:cubicBezTo>
                <a:cubicBezTo>
                  <a:pt x="151140" y="188352"/>
                  <a:pt x="75631" y="186658"/>
                  <a:pt x="123" y="184953"/>
                </a:cubicBezTo>
                <a:lnTo>
                  <a:pt x="0" y="190140"/>
                </a:lnTo>
                <a:cubicBezTo>
                  <a:pt x="75508" y="191845"/>
                  <a:pt x="151015" y="193541"/>
                  <a:pt x="226525" y="195234"/>
                </a:cubicBezTo>
                <a:cubicBezTo>
                  <a:pt x="480534" y="200932"/>
                  <a:pt x="736950" y="206685"/>
                  <a:pt x="994744" y="212898"/>
                </a:cubicBezTo>
                <a:cubicBezTo>
                  <a:pt x="1006686" y="213289"/>
                  <a:pt x="1018630" y="213679"/>
                  <a:pt x="1030576" y="214072"/>
                </a:cubicBezTo>
                <a:cubicBezTo>
                  <a:pt x="1074700" y="215957"/>
                  <a:pt x="1118669" y="217857"/>
                  <a:pt x="1162516" y="219770"/>
                </a:cubicBezTo>
                <a:cubicBezTo>
                  <a:pt x="1194149" y="221490"/>
                  <a:pt x="1225898" y="223230"/>
                  <a:pt x="1257746" y="224989"/>
                </a:cubicBezTo>
                <a:cubicBezTo>
                  <a:pt x="1288155" y="227030"/>
                  <a:pt x="1318697" y="229094"/>
                  <a:pt x="1349359" y="231183"/>
                </a:cubicBezTo>
                <a:cubicBezTo>
                  <a:pt x="1377189" y="233447"/>
                  <a:pt x="1404785" y="235707"/>
                  <a:pt x="1432171" y="237964"/>
                </a:cubicBezTo>
                <a:cubicBezTo>
                  <a:pt x="1458773" y="240553"/>
                  <a:pt x="1485239" y="243147"/>
                  <a:pt x="1511580" y="245742"/>
                </a:cubicBezTo>
                <a:cubicBezTo>
                  <a:pt x="1536857" y="248658"/>
                  <a:pt x="1562075" y="251585"/>
                  <a:pt x="1587235" y="254520"/>
                </a:cubicBezTo>
                <a:cubicBezTo>
                  <a:pt x="1610963" y="257743"/>
                  <a:pt x="1634724" y="260988"/>
                  <a:pt x="1658518" y="264255"/>
                </a:cubicBezTo>
                <a:cubicBezTo>
                  <a:pt x="1679659" y="267621"/>
                  <a:pt x="1700923" y="271021"/>
                  <a:pt x="1722332" y="274459"/>
                </a:cubicBezTo>
                <a:cubicBezTo>
                  <a:pt x="1742541" y="278215"/>
                  <a:pt x="1762967" y="282022"/>
                  <a:pt x="1783646" y="285888"/>
                </a:cubicBezTo>
                <a:cubicBezTo>
                  <a:pt x="1802077" y="289883"/>
                  <a:pt x="1820441" y="293870"/>
                  <a:pt x="1838739" y="297852"/>
                </a:cubicBezTo>
                <a:cubicBezTo>
                  <a:pt x="1855676" y="302126"/>
                  <a:pt x="1872669" y="306415"/>
                  <a:pt x="1889714" y="310722"/>
                </a:cubicBezTo>
                <a:cubicBezTo>
                  <a:pt x="1905039" y="315228"/>
                  <a:pt x="1920483" y="319763"/>
                  <a:pt x="1936014" y="324320"/>
                </a:cubicBezTo>
                <a:cubicBezTo>
                  <a:pt x="1949825" y="329059"/>
                  <a:pt x="1963715" y="333815"/>
                  <a:pt x="1977724" y="338592"/>
                </a:cubicBezTo>
                <a:cubicBezTo>
                  <a:pt x="1990144" y="343581"/>
                  <a:pt x="2002691" y="348592"/>
                  <a:pt x="2015346" y="353616"/>
                </a:cubicBezTo>
                <a:cubicBezTo>
                  <a:pt x="2024168" y="357780"/>
                  <a:pt x="2033050" y="361953"/>
                  <a:pt x="2042047" y="366144"/>
                </a:cubicBezTo>
                <a:cubicBezTo>
                  <a:pt x="2046165" y="368061"/>
                  <a:pt x="2050049" y="370049"/>
                  <a:pt x="2053831" y="372081"/>
                </a:cubicBezTo>
                <a:cubicBezTo>
                  <a:pt x="2055211" y="372847"/>
                  <a:pt x="2056565" y="373610"/>
                  <a:pt x="2057949" y="374376"/>
                </a:cubicBezTo>
                <a:cubicBezTo>
                  <a:pt x="2074286" y="383419"/>
                  <a:pt x="2086491" y="393632"/>
                  <a:pt x="2100418" y="405401"/>
                </a:cubicBezTo>
                <a:cubicBezTo>
                  <a:pt x="2102996" y="408038"/>
                  <a:pt x="2105585" y="410757"/>
                  <a:pt x="2108262" y="413571"/>
                </a:cubicBezTo>
                <a:cubicBezTo>
                  <a:pt x="2111667" y="417152"/>
                  <a:pt x="2115182" y="420838"/>
                  <a:pt x="2118920" y="424623"/>
                </a:cubicBezTo>
                <a:cubicBezTo>
                  <a:pt x="2123161" y="430338"/>
                  <a:pt x="2127685" y="436284"/>
                  <a:pt x="2132995" y="442486"/>
                </a:cubicBezTo>
                <a:cubicBezTo>
                  <a:pt x="2137227" y="449581"/>
                  <a:pt x="2142269" y="457142"/>
                  <a:pt x="2148872" y="465117"/>
                </a:cubicBezTo>
                <a:cubicBezTo>
                  <a:pt x="2150937" y="469198"/>
                  <a:pt x="2153313" y="473384"/>
                  <a:pt x="2156113" y="477662"/>
                </a:cubicBezTo>
                <a:cubicBezTo>
                  <a:pt x="2158164" y="482965"/>
                  <a:pt x="2160749" y="488428"/>
                  <a:pt x="2164072" y="494027"/>
                </a:cubicBezTo>
                <a:cubicBezTo>
                  <a:pt x="2165845" y="499475"/>
                  <a:pt x="2168206" y="505070"/>
                  <a:pt x="2171365" y="510785"/>
                </a:cubicBezTo>
                <a:cubicBezTo>
                  <a:pt x="2172807" y="515866"/>
                  <a:pt x="2174777" y="521057"/>
                  <a:pt x="2177412" y="526336"/>
                </a:cubicBezTo>
                <a:cubicBezTo>
                  <a:pt x="2178537" y="531101"/>
                  <a:pt x="2180152" y="535954"/>
                  <a:pt x="2182329" y="540871"/>
                </a:cubicBezTo>
                <a:cubicBezTo>
                  <a:pt x="2183452" y="546367"/>
                  <a:pt x="2185207" y="551964"/>
                  <a:pt x="2187686" y="557624"/>
                </a:cubicBezTo>
                <a:cubicBezTo>
                  <a:pt x="2188641" y="562837"/>
                  <a:pt x="2190161" y="568125"/>
                  <a:pt x="2192349" y="573463"/>
                </a:cubicBezTo>
                <a:cubicBezTo>
                  <a:pt x="2193163" y="578654"/>
                  <a:pt x="2194538" y="583911"/>
                  <a:pt x="2196579" y="589213"/>
                </a:cubicBezTo>
                <a:cubicBezTo>
                  <a:pt x="2197281" y="594400"/>
                  <a:pt x="2198553" y="599641"/>
                  <a:pt x="2200484" y="604929"/>
                </a:cubicBezTo>
                <a:cubicBezTo>
                  <a:pt x="2201098" y="610175"/>
                  <a:pt x="2202261" y="615476"/>
                  <a:pt x="2204148" y="620820"/>
                </a:cubicBezTo>
                <a:cubicBezTo>
                  <a:pt x="2204652" y="625833"/>
                  <a:pt x="2205706" y="630880"/>
                  <a:pt x="2207351" y="635948"/>
                </a:cubicBezTo>
                <a:cubicBezTo>
                  <a:pt x="2207768" y="641084"/>
                  <a:pt x="2208755" y="646253"/>
                  <a:pt x="2210401" y="651444"/>
                </a:cubicBezTo>
                <a:cubicBezTo>
                  <a:pt x="2210423" y="651529"/>
                  <a:pt x="2210445" y="651610"/>
                  <a:pt x="2210489" y="651696"/>
                </a:cubicBezTo>
                <a:cubicBezTo>
                  <a:pt x="2210796" y="655832"/>
                  <a:pt x="2211432" y="659987"/>
                  <a:pt x="2212507" y="664158"/>
                </a:cubicBezTo>
                <a:cubicBezTo>
                  <a:pt x="2212770" y="665130"/>
                  <a:pt x="2213034" y="666089"/>
                  <a:pt x="2213341" y="667041"/>
                </a:cubicBezTo>
                <a:cubicBezTo>
                  <a:pt x="2213538" y="670310"/>
                  <a:pt x="2213933" y="673588"/>
                  <a:pt x="2214635" y="676879"/>
                </a:cubicBezTo>
                <a:cubicBezTo>
                  <a:pt x="2215008" y="678671"/>
                  <a:pt x="2215447" y="680422"/>
                  <a:pt x="2215952" y="682146"/>
                </a:cubicBezTo>
                <a:cubicBezTo>
                  <a:pt x="2216105" y="684626"/>
                  <a:pt x="2216346" y="687109"/>
                  <a:pt x="2216741" y="689602"/>
                </a:cubicBezTo>
                <a:cubicBezTo>
                  <a:pt x="2217180" y="692230"/>
                  <a:pt x="2217794" y="694795"/>
                  <a:pt x="2218497" y="697331"/>
                </a:cubicBezTo>
                <a:cubicBezTo>
                  <a:pt x="2218562" y="698996"/>
                  <a:pt x="2218694" y="700666"/>
                  <a:pt x="2218870" y="702338"/>
                </a:cubicBezTo>
                <a:cubicBezTo>
                  <a:pt x="2222468" y="733486"/>
                  <a:pt x="2245790" y="758401"/>
                  <a:pt x="2288221" y="776389"/>
                </a:cubicBezTo>
                <a:cubicBezTo>
                  <a:pt x="2323962" y="791548"/>
                  <a:pt x="2366064" y="799110"/>
                  <a:pt x="2396802" y="804635"/>
                </a:cubicBezTo>
                <a:cubicBezTo>
                  <a:pt x="2401146" y="805418"/>
                  <a:pt x="2405271" y="806155"/>
                  <a:pt x="2409089" y="806868"/>
                </a:cubicBezTo>
                <a:cubicBezTo>
                  <a:pt x="2683930" y="858082"/>
                  <a:pt x="2976015" y="849425"/>
                  <a:pt x="3258491" y="841050"/>
                </a:cubicBezTo>
                <a:cubicBezTo>
                  <a:pt x="3339208" y="838657"/>
                  <a:pt x="3422668" y="836184"/>
                  <a:pt x="3503275" y="835245"/>
                </a:cubicBezTo>
                <a:lnTo>
                  <a:pt x="3514771" y="835111"/>
                </a:lnTo>
                <a:cubicBezTo>
                  <a:pt x="3702401" y="832926"/>
                  <a:pt x="3896394" y="830671"/>
                  <a:pt x="4087052" y="837220"/>
                </a:cubicBezTo>
                <a:cubicBezTo>
                  <a:pt x="4101795" y="837727"/>
                  <a:pt x="4116714" y="838181"/>
                  <a:pt x="4131743" y="838639"/>
                </a:cubicBezTo>
                <a:cubicBezTo>
                  <a:pt x="4265072" y="842707"/>
                  <a:pt x="4402921" y="846915"/>
                  <a:pt x="4526289" y="888017"/>
                </a:cubicBezTo>
                <a:cubicBezTo>
                  <a:pt x="4591648" y="909795"/>
                  <a:pt x="4627080" y="939655"/>
                  <a:pt x="4631578" y="976768"/>
                </a:cubicBezTo>
                <a:cubicBezTo>
                  <a:pt x="4636164" y="1014613"/>
                  <a:pt x="4608892" y="1060601"/>
                  <a:pt x="4550532" y="1113456"/>
                </a:cubicBezTo>
                <a:cubicBezTo>
                  <a:pt x="4500597" y="1158685"/>
                  <a:pt x="4438924" y="1199175"/>
                  <a:pt x="4396887" y="1225699"/>
                </a:cubicBezTo>
                <a:cubicBezTo>
                  <a:pt x="4082993" y="1423700"/>
                  <a:pt x="3735070" y="1579201"/>
                  <a:pt x="3398578" y="1729579"/>
                </a:cubicBezTo>
                <a:cubicBezTo>
                  <a:pt x="3322073" y="1763779"/>
                  <a:pt x="3242936" y="1799144"/>
                  <a:pt x="3165817" y="1834302"/>
                </a:cubicBezTo>
                <a:cubicBezTo>
                  <a:pt x="3086461" y="1870486"/>
                  <a:pt x="3004537" y="1906768"/>
                  <a:pt x="2925312" y="1941856"/>
                </a:cubicBezTo>
                <a:cubicBezTo>
                  <a:pt x="2605473" y="2083518"/>
                  <a:pt x="2274751" y="2229993"/>
                  <a:pt x="1983926" y="2424468"/>
                </a:cubicBezTo>
                <a:cubicBezTo>
                  <a:pt x="1978279" y="2428242"/>
                  <a:pt x="1971624" y="2432542"/>
                  <a:pt x="1964580" y="2437106"/>
                </a:cubicBezTo>
                <a:cubicBezTo>
                  <a:pt x="1903672" y="2476510"/>
                  <a:pt x="1801731" y="2542461"/>
                  <a:pt x="1803133" y="2612405"/>
                </a:cubicBezTo>
                <a:cubicBezTo>
                  <a:pt x="1803648" y="2638163"/>
                  <a:pt x="1815586" y="2657667"/>
                  <a:pt x="1833704" y="2672696"/>
                </a:cubicBezTo>
                <a:cubicBezTo>
                  <a:pt x="1838208" y="2690182"/>
                  <a:pt x="1848447" y="2704443"/>
                  <a:pt x="1862195" y="2716159"/>
                </a:cubicBezTo>
                <a:cubicBezTo>
                  <a:pt x="1866956" y="2733492"/>
                  <a:pt x="1877142" y="2747774"/>
                  <a:pt x="1890701" y="2759688"/>
                </a:cubicBezTo>
                <a:cubicBezTo>
                  <a:pt x="1895708" y="2776889"/>
                  <a:pt x="1905879" y="2791237"/>
                  <a:pt x="1919287" y="2803304"/>
                </a:cubicBezTo>
                <a:cubicBezTo>
                  <a:pt x="1924528" y="2820286"/>
                  <a:pt x="1934616" y="2834612"/>
                  <a:pt x="1947765" y="2846811"/>
                </a:cubicBezTo>
                <a:cubicBezTo>
                  <a:pt x="1952892" y="2862915"/>
                  <a:pt x="1962469" y="2877549"/>
                  <a:pt x="1976589" y="2890822"/>
                </a:cubicBezTo>
                <a:cubicBezTo>
                  <a:pt x="1982322" y="2907629"/>
                  <a:pt x="1992415" y="2922087"/>
                  <a:pt x="2005269" y="2934571"/>
                </a:cubicBezTo>
                <a:cubicBezTo>
                  <a:pt x="2010881" y="2950302"/>
                  <a:pt x="2020474" y="2964914"/>
                  <a:pt x="2033982" y="2978341"/>
                </a:cubicBezTo>
                <a:cubicBezTo>
                  <a:pt x="2039761" y="2994006"/>
                  <a:pt x="2049303" y="3008640"/>
                  <a:pt x="2062603" y="3022177"/>
                </a:cubicBezTo>
                <a:cubicBezTo>
                  <a:pt x="2068860" y="3038741"/>
                  <a:pt x="2078886" y="3053397"/>
                  <a:pt x="2091585" y="3066429"/>
                </a:cubicBezTo>
                <a:cubicBezTo>
                  <a:pt x="2097722" y="3081963"/>
                  <a:pt x="2107290" y="3096641"/>
                  <a:pt x="2120261" y="3110331"/>
                </a:cubicBezTo>
                <a:cubicBezTo>
                  <a:pt x="2126849" y="3126676"/>
                  <a:pt x="2136777" y="3141288"/>
                  <a:pt x="2149004" y="3154408"/>
                </a:cubicBezTo>
                <a:cubicBezTo>
                  <a:pt x="2155860" y="3171149"/>
                  <a:pt x="2166034" y="3186155"/>
                  <a:pt x="2178472" y="3199605"/>
                </a:cubicBezTo>
                <a:cubicBezTo>
                  <a:pt x="2185051" y="3214831"/>
                  <a:pt x="2194538" y="3229333"/>
                  <a:pt x="2206890" y="3243090"/>
                </a:cubicBezTo>
                <a:cubicBezTo>
                  <a:pt x="2213692" y="3258886"/>
                  <a:pt x="2223499" y="3273915"/>
                  <a:pt x="2236334" y="3288220"/>
                </a:cubicBezTo>
                <a:cubicBezTo>
                  <a:pt x="2243245" y="3303666"/>
                  <a:pt x="2252898" y="3318453"/>
                  <a:pt x="2265272" y="3332538"/>
                </a:cubicBezTo>
                <a:cubicBezTo>
                  <a:pt x="2272271" y="3347853"/>
                  <a:pt x="2281881" y="3362574"/>
                  <a:pt x="2294036" y="3376660"/>
                </a:cubicBezTo>
                <a:cubicBezTo>
                  <a:pt x="2301232" y="3392346"/>
                  <a:pt x="2311017" y="3407397"/>
                  <a:pt x="2323347" y="3421834"/>
                </a:cubicBezTo>
                <a:cubicBezTo>
                  <a:pt x="2330741" y="3437674"/>
                  <a:pt x="2340614" y="3452901"/>
                  <a:pt x="2353010" y="3467491"/>
                </a:cubicBezTo>
                <a:cubicBezTo>
                  <a:pt x="2360426" y="3482849"/>
                  <a:pt x="2370145" y="3497680"/>
                  <a:pt x="2382080" y="3511941"/>
                </a:cubicBezTo>
                <a:cubicBezTo>
                  <a:pt x="2389869" y="3527891"/>
                  <a:pt x="2399698" y="3542701"/>
                  <a:pt x="2411041" y="3556435"/>
                </a:cubicBezTo>
                <a:cubicBezTo>
                  <a:pt x="2419005" y="3572693"/>
                  <a:pt x="2428988" y="3587809"/>
                  <a:pt x="2440440" y="3601807"/>
                </a:cubicBezTo>
                <a:cubicBezTo>
                  <a:pt x="2448492" y="3618042"/>
                  <a:pt x="2458475" y="3633159"/>
                  <a:pt x="2469840" y="3647178"/>
                </a:cubicBezTo>
                <a:cubicBezTo>
                  <a:pt x="2478023" y="3663546"/>
                  <a:pt x="2488072" y="3678728"/>
                  <a:pt x="2499415" y="3692857"/>
                </a:cubicBezTo>
                <a:cubicBezTo>
                  <a:pt x="2507686" y="3709115"/>
                  <a:pt x="2517691" y="3724275"/>
                  <a:pt x="2528924" y="3738361"/>
                </a:cubicBezTo>
                <a:cubicBezTo>
                  <a:pt x="2536998" y="3754113"/>
                  <a:pt x="2546915" y="3769384"/>
                  <a:pt x="2558565" y="3784127"/>
                </a:cubicBezTo>
                <a:cubicBezTo>
                  <a:pt x="2566749" y="3799924"/>
                  <a:pt x="2576643" y="3815238"/>
                  <a:pt x="2588250" y="3830025"/>
                </a:cubicBezTo>
                <a:cubicBezTo>
                  <a:pt x="2596477" y="3845756"/>
                  <a:pt x="2606350" y="3861005"/>
                  <a:pt x="2617825" y="3875726"/>
                </a:cubicBezTo>
                <a:cubicBezTo>
                  <a:pt x="2626118" y="3891457"/>
                  <a:pt x="2635991" y="3906727"/>
                  <a:pt x="2647378" y="3921471"/>
                </a:cubicBezTo>
                <a:cubicBezTo>
                  <a:pt x="2655715" y="3937158"/>
                  <a:pt x="2665566" y="3952362"/>
                  <a:pt x="2676843" y="3967062"/>
                </a:cubicBezTo>
                <a:cubicBezTo>
                  <a:pt x="2685246" y="3982837"/>
                  <a:pt x="2695097" y="3998129"/>
                  <a:pt x="2706374" y="4012917"/>
                </a:cubicBezTo>
                <a:cubicBezTo>
                  <a:pt x="2714952" y="4029020"/>
                  <a:pt x="2725001" y="4044664"/>
                  <a:pt x="2736476" y="4059758"/>
                </a:cubicBezTo>
                <a:cubicBezTo>
                  <a:pt x="2744944" y="4075445"/>
                  <a:pt x="2754707" y="4090693"/>
                  <a:pt x="2765787" y="4105415"/>
                </a:cubicBezTo>
                <a:cubicBezTo>
                  <a:pt x="2765941" y="4105613"/>
                  <a:pt x="2766116" y="4105810"/>
                  <a:pt x="2766270" y="4106029"/>
                </a:cubicBezTo>
                <a:cubicBezTo>
                  <a:pt x="2774322" y="4120861"/>
                  <a:pt x="2783471" y="4135275"/>
                  <a:pt x="2793761" y="4149229"/>
                </a:cubicBezTo>
                <a:cubicBezTo>
                  <a:pt x="2794375" y="4150063"/>
                  <a:pt x="2795033" y="4150896"/>
                  <a:pt x="2795669" y="4151730"/>
                </a:cubicBezTo>
                <a:cubicBezTo>
                  <a:pt x="2804533" y="4168119"/>
                  <a:pt x="2814757" y="4183960"/>
                  <a:pt x="2826275" y="4199274"/>
                </a:cubicBezTo>
                <a:cubicBezTo>
                  <a:pt x="2835051" y="4215246"/>
                  <a:pt x="2845056" y="4230736"/>
                  <a:pt x="2856267" y="4245721"/>
                </a:cubicBezTo>
                <a:cubicBezTo>
                  <a:pt x="2891832" y="4310092"/>
                  <a:pt x="2946221" y="4366434"/>
                  <a:pt x="3019062" y="4414175"/>
                </a:cubicBezTo>
                <a:cubicBezTo>
                  <a:pt x="3087997" y="4459372"/>
                  <a:pt x="3169021" y="4493619"/>
                  <a:pt x="3259874" y="4515977"/>
                </a:cubicBezTo>
                <a:cubicBezTo>
                  <a:pt x="3339933" y="4535679"/>
                  <a:pt x="3430347" y="4546780"/>
                  <a:pt x="3528637" y="4548996"/>
                </a:cubicBezTo>
                <a:cubicBezTo>
                  <a:pt x="3714117" y="4553165"/>
                  <a:pt x="3901572" y="4526113"/>
                  <a:pt x="4060482" y="4499104"/>
                </a:cubicBezTo>
                <a:cubicBezTo>
                  <a:pt x="4304476" y="4457660"/>
                  <a:pt x="4557158" y="4393683"/>
                  <a:pt x="4832986" y="4303532"/>
                </a:cubicBezTo>
                <a:cubicBezTo>
                  <a:pt x="4920351" y="4274989"/>
                  <a:pt x="5009800" y="4243900"/>
                  <a:pt x="5103352" y="4209542"/>
                </a:cubicBezTo>
                <a:cubicBezTo>
                  <a:pt x="5117854" y="4219152"/>
                  <a:pt x="5134506" y="4227555"/>
                  <a:pt x="5153331" y="4234619"/>
                </a:cubicBezTo>
                <a:cubicBezTo>
                  <a:pt x="5194293" y="4249977"/>
                  <a:pt x="5246597" y="4259653"/>
                  <a:pt x="5308797" y="4263338"/>
                </a:cubicBezTo>
                <a:cubicBezTo>
                  <a:pt x="5422467" y="4270118"/>
                  <a:pt x="5547481" y="4256318"/>
                  <a:pt x="5638751" y="4246247"/>
                </a:cubicBezTo>
                <a:cubicBezTo>
                  <a:pt x="5667975" y="4243022"/>
                  <a:pt x="5693184" y="4240236"/>
                  <a:pt x="5713281" y="4238656"/>
                </a:cubicBezTo>
                <a:cubicBezTo>
                  <a:pt x="5993936" y="4216672"/>
                  <a:pt x="6283586" y="4179001"/>
                  <a:pt x="6563693" y="4142581"/>
                </a:cubicBezTo>
                <a:cubicBezTo>
                  <a:pt x="7227068" y="4056292"/>
                  <a:pt x="7912382" y="3967194"/>
                  <a:pt x="8574111" y="4068688"/>
                </a:cubicBezTo>
                <a:cubicBezTo>
                  <a:pt x="8561606" y="4084726"/>
                  <a:pt x="8549736" y="4099711"/>
                  <a:pt x="8538613" y="4113511"/>
                </a:cubicBezTo>
                <a:cubicBezTo>
                  <a:pt x="8393831" y="4292892"/>
                  <a:pt x="8244311" y="4473435"/>
                  <a:pt x="8099705" y="4648033"/>
                </a:cubicBezTo>
                <a:cubicBezTo>
                  <a:pt x="7893119" y="4897511"/>
                  <a:pt x="7679490" y="5155459"/>
                  <a:pt x="7475998" y="5414503"/>
                </a:cubicBezTo>
                <a:cubicBezTo>
                  <a:pt x="7308794" y="5627363"/>
                  <a:pt x="7160239" y="5820742"/>
                  <a:pt x="7035357" y="6032001"/>
                </a:cubicBezTo>
                <a:lnTo>
                  <a:pt x="7029433" y="6042027"/>
                </a:lnTo>
                <a:cubicBezTo>
                  <a:pt x="6967343" y="6146944"/>
                  <a:pt x="6890071" y="6277530"/>
                  <a:pt x="6888118" y="6403641"/>
                </a:cubicBezTo>
                <a:cubicBezTo>
                  <a:pt x="6887109" y="6468276"/>
                  <a:pt x="6907645" y="6519396"/>
                  <a:pt x="6949155" y="6555575"/>
                </a:cubicBezTo>
                <a:cubicBezTo>
                  <a:pt x="7000648" y="6600464"/>
                  <a:pt x="7085862" y="6623369"/>
                  <a:pt x="7202451" y="6623610"/>
                </a:cubicBezTo>
                <a:cubicBezTo>
                  <a:pt x="7203110" y="6623610"/>
                  <a:pt x="7203767" y="6623610"/>
                  <a:pt x="7204426" y="6623610"/>
                </a:cubicBezTo>
                <a:cubicBezTo>
                  <a:pt x="7301378" y="6623610"/>
                  <a:pt x="7401336" y="6608274"/>
                  <a:pt x="7467617" y="6598116"/>
                </a:cubicBezTo>
                <a:lnTo>
                  <a:pt x="7473123" y="6597282"/>
                </a:lnTo>
                <a:cubicBezTo>
                  <a:pt x="7593969" y="6578765"/>
                  <a:pt x="7714484" y="6555487"/>
                  <a:pt x="7834539" y="6528457"/>
                </a:cubicBezTo>
                <a:cubicBezTo>
                  <a:pt x="7854790" y="6524332"/>
                  <a:pt x="7875041" y="6520076"/>
                  <a:pt x="7895269" y="6515710"/>
                </a:cubicBezTo>
                <a:cubicBezTo>
                  <a:pt x="7929759" y="6509062"/>
                  <a:pt x="7964226" y="6502064"/>
                  <a:pt x="7998650" y="6494735"/>
                </a:cubicBezTo>
                <a:cubicBezTo>
                  <a:pt x="8028115" y="6489141"/>
                  <a:pt x="8057581" y="6483261"/>
                  <a:pt x="8087002" y="6477162"/>
                </a:cubicBezTo>
                <a:cubicBezTo>
                  <a:pt x="8116423" y="6471721"/>
                  <a:pt x="8145845" y="6466038"/>
                  <a:pt x="8175222" y="6460114"/>
                </a:cubicBezTo>
                <a:cubicBezTo>
                  <a:pt x="8204490" y="6454893"/>
                  <a:pt x="8233736" y="6449408"/>
                  <a:pt x="8262982" y="6443681"/>
                </a:cubicBezTo>
                <a:cubicBezTo>
                  <a:pt x="8292030" y="6438679"/>
                  <a:pt x="8321078" y="6433436"/>
                  <a:pt x="8350105" y="6427951"/>
                </a:cubicBezTo>
                <a:cubicBezTo>
                  <a:pt x="8378781" y="6423211"/>
                  <a:pt x="8407456" y="6418209"/>
                  <a:pt x="8436109" y="6412987"/>
                </a:cubicBezTo>
                <a:cubicBezTo>
                  <a:pt x="8464807" y="6408446"/>
                  <a:pt x="8493504" y="6403641"/>
                  <a:pt x="8522180" y="6398617"/>
                </a:cubicBezTo>
                <a:cubicBezTo>
                  <a:pt x="8548068" y="6394711"/>
                  <a:pt x="8573957" y="6390609"/>
                  <a:pt x="8599847" y="6386309"/>
                </a:cubicBezTo>
                <a:cubicBezTo>
                  <a:pt x="8631265" y="6381921"/>
                  <a:pt x="8662683" y="6377203"/>
                  <a:pt x="8694100" y="6372201"/>
                </a:cubicBezTo>
                <a:cubicBezTo>
                  <a:pt x="8722271" y="6368449"/>
                  <a:pt x="8750442" y="6364457"/>
                  <a:pt x="8778613" y="6360222"/>
                </a:cubicBezTo>
                <a:cubicBezTo>
                  <a:pt x="8806630" y="6356756"/>
                  <a:pt x="8834647" y="6353047"/>
                  <a:pt x="8862687" y="6349077"/>
                </a:cubicBezTo>
                <a:cubicBezTo>
                  <a:pt x="8890484" y="6345917"/>
                  <a:pt x="8918283" y="6342495"/>
                  <a:pt x="8946124" y="6338852"/>
                </a:cubicBezTo>
                <a:cubicBezTo>
                  <a:pt x="8972035" y="6336176"/>
                  <a:pt x="8997968" y="6333302"/>
                  <a:pt x="9023923" y="6330186"/>
                </a:cubicBezTo>
                <a:cubicBezTo>
                  <a:pt x="9052533" y="6327619"/>
                  <a:pt x="9081581" y="6324723"/>
                  <a:pt x="9111134" y="6321498"/>
                </a:cubicBezTo>
                <a:cubicBezTo>
                  <a:pt x="9137133" y="6319436"/>
                  <a:pt x="9163505" y="6317132"/>
                  <a:pt x="9190293" y="6314565"/>
                </a:cubicBezTo>
                <a:cubicBezTo>
                  <a:pt x="9190930" y="6314499"/>
                  <a:pt x="9191588" y="6314434"/>
                  <a:pt x="9192224" y="6314368"/>
                </a:cubicBezTo>
                <a:cubicBezTo>
                  <a:pt x="9208986" y="6313249"/>
                  <a:pt x="9225902" y="6312064"/>
                  <a:pt x="9242993" y="6310747"/>
                </a:cubicBezTo>
                <a:cubicBezTo>
                  <a:pt x="9252515" y="6310002"/>
                  <a:pt x="9262080" y="6309190"/>
                  <a:pt x="9271647" y="6308400"/>
                </a:cubicBezTo>
                <a:cubicBezTo>
                  <a:pt x="9279742" y="6307983"/>
                  <a:pt x="9287860" y="6307544"/>
                  <a:pt x="9296043" y="6307083"/>
                </a:cubicBezTo>
                <a:cubicBezTo>
                  <a:pt x="9314298" y="6306030"/>
                  <a:pt x="9332595" y="6304846"/>
                  <a:pt x="9350959" y="6303573"/>
                </a:cubicBezTo>
                <a:cubicBezTo>
                  <a:pt x="9377595" y="6302608"/>
                  <a:pt x="9404361" y="6301357"/>
                  <a:pt x="9431237" y="6299931"/>
                </a:cubicBezTo>
                <a:cubicBezTo>
                  <a:pt x="9456951" y="6299405"/>
                  <a:pt x="9482774" y="6298659"/>
                  <a:pt x="9508685" y="6297693"/>
                </a:cubicBezTo>
                <a:cubicBezTo>
                  <a:pt x="9534750" y="6297627"/>
                  <a:pt x="9560946" y="6297320"/>
                  <a:pt x="9587230" y="6296816"/>
                </a:cubicBezTo>
                <a:cubicBezTo>
                  <a:pt x="9610947" y="6297232"/>
                  <a:pt x="9634686" y="6297452"/>
                  <a:pt x="9658469" y="6297496"/>
                </a:cubicBezTo>
                <a:cubicBezTo>
                  <a:pt x="9684511" y="6298505"/>
                  <a:pt x="9710663" y="6299273"/>
                  <a:pt x="9737035" y="6299865"/>
                </a:cubicBezTo>
                <a:cubicBezTo>
                  <a:pt x="9761038" y="6301314"/>
                  <a:pt x="9785150" y="6302564"/>
                  <a:pt x="9809371" y="6303661"/>
                </a:cubicBezTo>
                <a:cubicBezTo>
                  <a:pt x="9832276" y="6305592"/>
                  <a:pt x="9855336" y="6307369"/>
                  <a:pt x="9878570" y="6308992"/>
                </a:cubicBezTo>
                <a:cubicBezTo>
                  <a:pt x="9901892" y="6311603"/>
                  <a:pt x="9925324" y="6314038"/>
                  <a:pt x="9948865" y="6316342"/>
                </a:cubicBezTo>
                <a:cubicBezTo>
                  <a:pt x="9972187" y="6319611"/>
                  <a:pt x="9995509" y="6322705"/>
                  <a:pt x="10018853" y="6325645"/>
                </a:cubicBezTo>
                <a:cubicBezTo>
                  <a:pt x="10041078" y="6329462"/>
                  <a:pt x="10063172" y="6333060"/>
                  <a:pt x="10085046" y="6336505"/>
                </a:cubicBezTo>
                <a:cubicBezTo>
                  <a:pt x="10106613" y="6340915"/>
                  <a:pt x="10127873" y="6345105"/>
                  <a:pt x="10148738" y="6349077"/>
                </a:cubicBezTo>
                <a:cubicBezTo>
                  <a:pt x="10168286" y="6353794"/>
                  <a:pt x="10188404" y="6358467"/>
                  <a:pt x="10209117" y="6363162"/>
                </a:cubicBezTo>
                <a:cubicBezTo>
                  <a:pt x="10230332" y="6369086"/>
                  <a:pt x="10251416" y="6374768"/>
                  <a:pt x="10272347" y="6380275"/>
                </a:cubicBezTo>
                <a:cubicBezTo>
                  <a:pt x="10291105" y="6386287"/>
                  <a:pt x="10310346" y="6392298"/>
                  <a:pt x="10330071" y="6398288"/>
                </a:cubicBezTo>
                <a:cubicBezTo>
                  <a:pt x="10348347" y="6404980"/>
                  <a:pt x="10367017" y="6411627"/>
                  <a:pt x="10386062" y="6418231"/>
                </a:cubicBezTo>
                <a:cubicBezTo>
                  <a:pt x="10403942" y="6425625"/>
                  <a:pt x="10422108" y="6432931"/>
                  <a:pt x="10440604" y="6440193"/>
                </a:cubicBezTo>
                <a:cubicBezTo>
                  <a:pt x="10450082" y="6444603"/>
                  <a:pt x="10459648" y="6448991"/>
                  <a:pt x="10469345" y="6453357"/>
                </a:cubicBezTo>
                <a:cubicBezTo>
                  <a:pt x="10476432" y="6456538"/>
                  <a:pt x="10483540" y="6459676"/>
                  <a:pt x="10490670" y="6462791"/>
                </a:cubicBezTo>
                <a:cubicBezTo>
                  <a:pt x="10788504" y="6617006"/>
                  <a:pt x="11127191" y="6720322"/>
                  <a:pt x="11447228" y="6817932"/>
                </a:cubicBezTo>
                <a:cubicBezTo>
                  <a:pt x="11470550" y="6825041"/>
                  <a:pt x="11493763" y="6832127"/>
                  <a:pt x="11516844" y="6839192"/>
                </a:cubicBezTo>
                <a:lnTo>
                  <a:pt x="11517348" y="6837546"/>
                </a:lnTo>
                <a:cubicBezTo>
                  <a:pt x="11494267" y="6830482"/>
                  <a:pt x="11471055" y="6823395"/>
                  <a:pt x="11447733" y="6816287"/>
                </a:cubicBezTo>
                <a:cubicBezTo>
                  <a:pt x="11136559" y="6721375"/>
                  <a:pt x="10807746" y="6621066"/>
                  <a:pt x="10516033" y="6473805"/>
                </a:cubicBezTo>
                <a:cubicBezTo>
                  <a:pt x="10819703" y="6603952"/>
                  <a:pt x="11153651" y="6689803"/>
                  <a:pt x="11477132" y="6772911"/>
                </a:cubicBezTo>
                <a:cubicBezTo>
                  <a:pt x="11496681" y="6777936"/>
                  <a:pt x="11516186" y="6782960"/>
                  <a:pt x="11535602" y="6787962"/>
                </a:cubicBezTo>
                <a:lnTo>
                  <a:pt x="11536062" y="6786185"/>
                </a:lnTo>
                <a:cubicBezTo>
                  <a:pt x="11516647" y="6781183"/>
                  <a:pt x="11497142" y="6776180"/>
                  <a:pt x="11477571" y="6771156"/>
                </a:cubicBezTo>
                <a:cubicBezTo>
                  <a:pt x="11144699" y="6685613"/>
                  <a:pt x="10800747" y="6597195"/>
                  <a:pt x="10490188" y="6460597"/>
                </a:cubicBezTo>
                <a:cubicBezTo>
                  <a:pt x="10486897" y="6458885"/>
                  <a:pt x="10483628" y="6457153"/>
                  <a:pt x="10480337" y="6455441"/>
                </a:cubicBezTo>
                <a:cubicBezTo>
                  <a:pt x="10801976" y="6576703"/>
                  <a:pt x="11154660" y="6651715"/>
                  <a:pt x="11496176" y="6724336"/>
                </a:cubicBezTo>
                <a:cubicBezTo>
                  <a:pt x="11515637" y="6728461"/>
                  <a:pt x="11535032" y="6732586"/>
                  <a:pt x="11554361" y="6736711"/>
                </a:cubicBezTo>
                <a:lnTo>
                  <a:pt x="11554778" y="6734824"/>
                </a:lnTo>
                <a:cubicBezTo>
                  <a:pt x="11535449" y="6730699"/>
                  <a:pt x="11516054" y="6726574"/>
                  <a:pt x="11496593" y="6722450"/>
                </a:cubicBezTo>
                <a:cubicBezTo>
                  <a:pt x="11149964" y="6648753"/>
                  <a:pt x="10791862" y="6572578"/>
                  <a:pt x="10466471" y="6448113"/>
                </a:cubicBezTo>
                <a:cubicBezTo>
                  <a:pt x="10461688" y="6445590"/>
                  <a:pt x="10456950" y="6443045"/>
                  <a:pt x="10452210" y="6440478"/>
                </a:cubicBezTo>
                <a:cubicBezTo>
                  <a:pt x="10791730" y="6551077"/>
                  <a:pt x="11162119" y="6614790"/>
                  <a:pt x="11520748" y="6676442"/>
                </a:cubicBezTo>
                <a:cubicBezTo>
                  <a:pt x="11538256" y="6679447"/>
                  <a:pt x="11555722" y="6682453"/>
                  <a:pt x="11573119" y="6685459"/>
                </a:cubicBezTo>
                <a:lnTo>
                  <a:pt x="11573471" y="6683462"/>
                </a:lnTo>
                <a:cubicBezTo>
                  <a:pt x="11556050" y="6680478"/>
                  <a:pt x="11538608" y="6677473"/>
                  <a:pt x="11521100" y="6674445"/>
                </a:cubicBezTo>
                <a:cubicBezTo>
                  <a:pt x="11158807" y="6612158"/>
                  <a:pt x="10784556" y="6547786"/>
                  <a:pt x="10442293" y="6435103"/>
                </a:cubicBezTo>
                <a:cubicBezTo>
                  <a:pt x="10436940" y="6432185"/>
                  <a:pt x="10431608" y="6429267"/>
                  <a:pt x="10426299" y="6426305"/>
                </a:cubicBezTo>
                <a:cubicBezTo>
                  <a:pt x="10783174" y="6525473"/>
                  <a:pt x="11170369" y="6577537"/>
                  <a:pt x="11545278" y="6627932"/>
                </a:cubicBezTo>
                <a:lnTo>
                  <a:pt x="11591900" y="6634208"/>
                </a:lnTo>
                <a:lnTo>
                  <a:pt x="11592185" y="6632101"/>
                </a:lnTo>
                <a:lnTo>
                  <a:pt x="11545541" y="6625848"/>
                </a:lnTo>
                <a:cubicBezTo>
                  <a:pt x="11167802" y="6575058"/>
                  <a:pt x="10777578" y="6522599"/>
                  <a:pt x="10418576" y="6421961"/>
                </a:cubicBezTo>
                <a:cubicBezTo>
                  <a:pt x="10412894" y="6418780"/>
                  <a:pt x="10407233" y="6415598"/>
                  <a:pt x="10401617" y="6412373"/>
                </a:cubicBezTo>
                <a:cubicBezTo>
                  <a:pt x="10775516" y="6499694"/>
                  <a:pt x="11179013" y="6539932"/>
                  <a:pt x="11569719" y="6578875"/>
                </a:cubicBezTo>
                <a:lnTo>
                  <a:pt x="11610658" y="6582956"/>
                </a:lnTo>
                <a:lnTo>
                  <a:pt x="11610878" y="6580762"/>
                </a:lnTo>
                <a:lnTo>
                  <a:pt x="11569960" y="6576681"/>
                </a:lnTo>
                <a:cubicBezTo>
                  <a:pt x="11176797" y="6537496"/>
                  <a:pt x="10770711" y="6497017"/>
                  <a:pt x="10394947" y="6408555"/>
                </a:cubicBezTo>
                <a:cubicBezTo>
                  <a:pt x="10389111" y="6405199"/>
                  <a:pt x="10383319" y="6401820"/>
                  <a:pt x="10377527" y="6398420"/>
                </a:cubicBezTo>
                <a:cubicBezTo>
                  <a:pt x="10768298" y="6473630"/>
                  <a:pt x="11187854" y="6501932"/>
                  <a:pt x="11594138" y="6529335"/>
                </a:cubicBezTo>
                <a:lnTo>
                  <a:pt x="11629417" y="6531704"/>
                </a:lnTo>
                <a:lnTo>
                  <a:pt x="11629571" y="6529401"/>
                </a:lnTo>
                <a:lnTo>
                  <a:pt x="11594314" y="6527031"/>
                </a:lnTo>
                <a:cubicBezTo>
                  <a:pt x="11185903" y="6499496"/>
                  <a:pt x="10764086" y="6471062"/>
                  <a:pt x="10371669" y="6394953"/>
                </a:cubicBezTo>
                <a:cubicBezTo>
                  <a:pt x="10365767" y="6391464"/>
                  <a:pt x="10359887" y="6387954"/>
                  <a:pt x="10354007" y="6384400"/>
                </a:cubicBezTo>
                <a:cubicBezTo>
                  <a:pt x="10761366" y="6447258"/>
                  <a:pt x="11196630" y="6463559"/>
                  <a:pt x="11618140" y="6479334"/>
                </a:cubicBezTo>
                <a:lnTo>
                  <a:pt x="11648198" y="6480453"/>
                </a:lnTo>
                <a:lnTo>
                  <a:pt x="11648286" y="6478061"/>
                </a:lnTo>
                <a:lnTo>
                  <a:pt x="11618228" y="6476921"/>
                </a:lnTo>
                <a:cubicBezTo>
                  <a:pt x="11194788" y="6461101"/>
                  <a:pt x="10757504" y="6444734"/>
                  <a:pt x="10348632" y="6381153"/>
                </a:cubicBezTo>
                <a:cubicBezTo>
                  <a:pt x="10342686" y="6377533"/>
                  <a:pt x="10336806" y="6373890"/>
                  <a:pt x="10330904" y="6370249"/>
                </a:cubicBezTo>
                <a:cubicBezTo>
                  <a:pt x="10754673" y="6420600"/>
                  <a:pt x="11205385" y="6424879"/>
                  <a:pt x="11641901" y="6428960"/>
                </a:cubicBezTo>
                <a:lnTo>
                  <a:pt x="11666956" y="6429201"/>
                </a:lnTo>
                <a:lnTo>
                  <a:pt x="11667000" y="6426700"/>
                </a:lnTo>
                <a:lnTo>
                  <a:pt x="11641945" y="6426459"/>
                </a:lnTo>
                <a:cubicBezTo>
                  <a:pt x="11203673" y="6422356"/>
                  <a:pt x="10751119" y="6418078"/>
                  <a:pt x="10325968" y="6367133"/>
                </a:cubicBezTo>
                <a:cubicBezTo>
                  <a:pt x="10320022" y="6363425"/>
                  <a:pt x="10314121" y="6359695"/>
                  <a:pt x="10308219" y="6355922"/>
                </a:cubicBezTo>
                <a:cubicBezTo>
                  <a:pt x="10566802" y="6378103"/>
                  <a:pt x="10834316" y="6384575"/>
                  <a:pt x="11102619" y="6384575"/>
                </a:cubicBezTo>
                <a:cubicBezTo>
                  <a:pt x="11290753" y="6384575"/>
                  <a:pt x="11479326" y="6381416"/>
                  <a:pt x="11665333" y="6378300"/>
                </a:cubicBezTo>
                <a:lnTo>
                  <a:pt x="11685737" y="6377949"/>
                </a:lnTo>
                <a:lnTo>
                  <a:pt x="11685693" y="6375361"/>
                </a:lnTo>
                <a:lnTo>
                  <a:pt x="11665289" y="6375690"/>
                </a:lnTo>
                <a:cubicBezTo>
                  <a:pt x="11212405" y="6383303"/>
                  <a:pt x="10744779" y="6391135"/>
                  <a:pt x="10303523" y="6352916"/>
                </a:cubicBezTo>
                <a:cubicBezTo>
                  <a:pt x="10297622" y="6349121"/>
                  <a:pt x="10291785" y="6345303"/>
                  <a:pt x="10285950" y="6341442"/>
                </a:cubicBezTo>
                <a:cubicBezTo>
                  <a:pt x="10439090" y="6349866"/>
                  <a:pt x="10595017" y="6353201"/>
                  <a:pt x="10752282" y="6353201"/>
                </a:cubicBezTo>
                <a:cubicBezTo>
                  <a:pt x="11063127" y="6353201"/>
                  <a:pt x="11379105" y="6340147"/>
                  <a:pt x="11688370" y="6327356"/>
                </a:cubicBezTo>
                <a:lnTo>
                  <a:pt x="11704495" y="6326698"/>
                </a:lnTo>
                <a:lnTo>
                  <a:pt x="11704386" y="6323999"/>
                </a:lnTo>
                <a:lnTo>
                  <a:pt x="11688260" y="6324657"/>
                </a:lnTo>
                <a:cubicBezTo>
                  <a:pt x="11221006" y="6343987"/>
                  <a:pt x="10738570" y="6363908"/>
                  <a:pt x="10281452" y="6338480"/>
                </a:cubicBezTo>
                <a:cubicBezTo>
                  <a:pt x="10275594" y="6334596"/>
                  <a:pt x="10269758" y="6330691"/>
                  <a:pt x="10263944" y="6326742"/>
                </a:cubicBezTo>
                <a:cubicBezTo>
                  <a:pt x="10334964" y="6328607"/>
                  <a:pt x="10406532" y="6329462"/>
                  <a:pt x="10478494" y="6329462"/>
                </a:cubicBezTo>
                <a:cubicBezTo>
                  <a:pt x="10884361" y="6329462"/>
                  <a:pt x="11303215" y="6302476"/>
                  <a:pt x="11710859" y="6276236"/>
                </a:cubicBezTo>
                <a:lnTo>
                  <a:pt x="11723254" y="6275424"/>
                </a:lnTo>
                <a:lnTo>
                  <a:pt x="11723079" y="6272660"/>
                </a:lnTo>
                <a:lnTo>
                  <a:pt x="11710683" y="6273449"/>
                </a:lnTo>
                <a:cubicBezTo>
                  <a:pt x="11229299" y="6304451"/>
                  <a:pt x="10732339" y="6336417"/>
                  <a:pt x="10259622" y="6323824"/>
                </a:cubicBezTo>
                <a:cubicBezTo>
                  <a:pt x="10253807" y="6319853"/>
                  <a:pt x="10248037" y="6315859"/>
                  <a:pt x="10242289" y="6311844"/>
                </a:cubicBezTo>
                <a:cubicBezTo>
                  <a:pt x="10729223" y="6311340"/>
                  <a:pt x="11239063" y="6267460"/>
                  <a:pt x="11732952" y="6224963"/>
                </a:cubicBezTo>
                <a:lnTo>
                  <a:pt x="11742035" y="6224173"/>
                </a:lnTo>
                <a:lnTo>
                  <a:pt x="11741793" y="6221299"/>
                </a:lnTo>
                <a:lnTo>
                  <a:pt x="11732711" y="6222088"/>
                </a:lnTo>
                <a:cubicBezTo>
                  <a:pt x="11237461" y="6264717"/>
                  <a:pt x="10726218" y="6308685"/>
                  <a:pt x="10238187" y="6308949"/>
                </a:cubicBezTo>
                <a:cubicBezTo>
                  <a:pt x="10232416" y="6304889"/>
                  <a:pt x="10226690" y="6300831"/>
                  <a:pt x="10220985" y="6296728"/>
                </a:cubicBezTo>
                <a:cubicBezTo>
                  <a:pt x="10722948" y="6283432"/>
                  <a:pt x="11246763" y="6227661"/>
                  <a:pt x="11754278" y="6173623"/>
                </a:cubicBezTo>
                <a:lnTo>
                  <a:pt x="11760793" y="6172921"/>
                </a:lnTo>
                <a:lnTo>
                  <a:pt x="11760486" y="6169959"/>
                </a:lnTo>
                <a:lnTo>
                  <a:pt x="11753948" y="6170639"/>
                </a:lnTo>
                <a:cubicBezTo>
                  <a:pt x="11245184" y="6224831"/>
                  <a:pt x="10720009" y="6280734"/>
                  <a:pt x="10216970" y="6293832"/>
                </a:cubicBezTo>
                <a:cubicBezTo>
                  <a:pt x="10211288" y="6289729"/>
                  <a:pt x="10205650" y="6285582"/>
                  <a:pt x="10200033" y="6281392"/>
                </a:cubicBezTo>
                <a:cubicBezTo>
                  <a:pt x="10716739" y="6255328"/>
                  <a:pt x="11254267" y="6187731"/>
                  <a:pt x="11775077" y="6122218"/>
                </a:cubicBezTo>
                <a:lnTo>
                  <a:pt x="11779574" y="6121647"/>
                </a:lnTo>
                <a:lnTo>
                  <a:pt x="11779179" y="6118598"/>
                </a:lnTo>
                <a:lnTo>
                  <a:pt x="11774703" y="6119168"/>
                </a:lnTo>
                <a:cubicBezTo>
                  <a:pt x="11252688" y="6184834"/>
                  <a:pt x="10713887" y="6252585"/>
                  <a:pt x="10196150" y="6278518"/>
                </a:cubicBezTo>
                <a:cubicBezTo>
                  <a:pt x="10190533" y="6274327"/>
                  <a:pt x="10184960" y="6270115"/>
                  <a:pt x="10179410" y="6265858"/>
                </a:cubicBezTo>
                <a:cubicBezTo>
                  <a:pt x="10710530" y="6227069"/>
                  <a:pt x="11261397" y="6147734"/>
                  <a:pt x="11795217" y="6070857"/>
                </a:cubicBezTo>
                <a:lnTo>
                  <a:pt x="11798332" y="6070396"/>
                </a:lnTo>
                <a:lnTo>
                  <a:pt x="11797894" y="6067258"/>
                </a:lnTo>
                <a:lnTo>
                  <a:pt x="11794756" y="6067698"/>
                </a:lnTo>
                <a:cubicBezTo>
                  <a:pt x="11259795" y="6144750"/>
                  <a:pt x="10707701" y="6224260"/>
                  <a:pt x="10175592" y="6262941"/>
                </a:cubicBezTo>
                <a:cubicBezTo>
                  <a:pt x="10170063" y="6258706"/>
                  <a:pt x="10164578" y="6254406"/>
                  <a:pt x="10159093" y="6250084"/>
                </a:cubicBezTo>
                <a:cubicBezTo>
                  <a:pt x="10704212" y="6198635"/>
                  <a:pt x="11268045" y="6107694"/>
                  <a:pt x="11814458" y="6019561"/>
                </a:cubicBezTo>
                <a:lnTo>
                  <a:pt x="11817113" y="6019144"/>
                </a:lnTo>
                <a:lnTo>
                  <a:pt x="11816587" y="6015919"/>
                </a:lnTo>
                <a:lnTo>
                  <a:pt x="11813954" y="6016336"/>
                </a:lnTo>
                <a:cubicBezTo>
                  <a:pt x="11266465" y="6104644"/>
                  <a:pt x="10701469" y="6195760"/>
                  <a:pt x="10155408" y="6247144"/>
                </a:cubicBezTo>
                <a:cubicBezTo>
                  <a:pt x="10149966" y="6242821"/>
                  <a:pt x="10144547" y="6238477"/>
                  <a:pt x="10139150" y="6234067"/>
                </a:cubicBezTo>
                <a:cubicBezTo>
                  <a:pt x="10697828" y="6170069"/>
                  <a:pt x="11274232" y="6067654"/>
                  <a:pt x="11832866" y="5968420"/>
                </a:cubicBezTo>
                <a:lnTo>
                  <a:pt x="11835872" y="5967871"/>
                </a:lnTo>
                <a:lnTo>
                  <a:pt x="11835280" y="5964558"/>
                </a:lnTo>
                <a:lnTo>
                  <a:pt x="11832274" y="5965107"/>
                </a:lnTo>
                <a:cubicBezTo>
                  <a:pt x="11272609" y="6064538"/>
                  <a:pt x="10695107" y="6167129"/>
                  <a:pt x="10135508" y="6231106"/>
                </a:cubicBezTo>
                <a:cubicBezTo>
                  <a:pt x="10130133" y="6226718"/>
                  <a:pt x="10124779" y="6222286"/>
                  <a:pt x="10119469" y="6217832"/>
                </a:cubicBezTo>
                <a:cubicBezTo>
                  <a:pt x="10691333" y="6141371"/>
                  <a:pt x="11279893" y="6027657"/>
                  <a:pt x="11850351" y="5917453"/>
                </a:cubicBezTo>
                <a:lnTo>
                  <a:pt x="11854630" y="5916619"/>
                </a:lnTo>
                <a:lnTo>
                  <a:pt x="11853972" y="5913218"/>
                </a:lnTo>
                <a:lnTo>
                  <a:pt x="11849694" y="5914052"/>
                </a:lnTo>
                <a:cubicBezTo>
                  <a:pt x="11278247" y="6024454"/>
                  <a:pt x="10688656" y="6138366"/>
                  <a:pt x="10115937" y="6214826"/>
                </a:cubicBezTo>
                <a:cubicBezTo>
                  <a:pt x="10110650" y="6210351"/>
                  <a:pt x="10105428" y="6205875"/>
                  <a:pt x="10100207" y="6201333"/>
                </a:cubicBezTo>
                <a:cubicBezTo>
                  <a:pt x="10684817" y="6112565"/>
                  <a:pt x="11285093" y="5987726"/>
                  <a:pt x="11866982" y="5866684"/>
                </a:cubicBezTo>
                <a:lnTo>
                  <a:pt x="11873411" y="5865367"/>
                </a:lnTo>
                <a:lnTo>
                  <a:pt x="11872687" y="5861879"/>
                </a:lnTo>
                <a:lnTo>
                  <a:pt x="11866258" y="5863217"/>
                </a:lnTo>
                <a:cubicBezTo>
                  <a:pt x="11283425" y="5984457"/>
                  <a:pt x="10682140" y="6109493"/>
                  <a:pt x="10096675" y="6198284"/>
                </a:cubicBezTo>
                <a:cubicBezTo>
                  <a:pt x="10091496" y="6193764"/>
                  <a:pt x="10086340" y="6189222"/>
                  <a:pt x="10081229" y="6184615"/>
                </a:cubicBezTo>
                <a:cubicBezTo>
                  <a:pt x="10677972" y="6083713"/>
                  <a:pt x="11289393" y="5947949"/>
                  <a:pt x="11882143" y="5816332"/>
                </a:cubicBezTo>
                <a:lnTo>
                  <a:pt x="11892169" y="5814094"/>
                </a:lnTo>
                <a:lnTo>
                  <a:pt x="11891380" y="5810540"/>
                </a:lnTo>
                <a:lnTo>
                  <a:pt x="11881353" y="5812756"/>
                </a:lnTo>
                <a:cubicBezTo>
                  <a:pt x="11287703" y="5944593"/>
                  <a:pt x="10675339" y="6080576"/>
                  <a:pt x="10077784" y="6181500"/>
                </a:cubicBezTo>
                <a:cubicBezTo>
                  <a:pt x="10072694" y="6176914"/>
                  <a:pt x="10067648" y="6172307"/>
                  <a:pt x="10062645" y="6167655"/>
                </a:cubicBezTo>
                <a:cubicBezTo>
                  <a:pt x="10671038" y="6054797"/>
                  <a:pt x="11293145" y="5908326"/>
                  <a:pt x="11896295" y="5766287"/>
                </a:cubicBezTo>
                <a:lnTo>
                  <a:pt x="11910950" y="5762842"/>
                </a:lnTo>
                <a:lnTo>
                  <a:pt x="11910072" y="5759200"/>
                </a:lnTo>
                <a:lnTo>
                  <a:pt x="11895439" y="5762645"/>
                </a:lnTo>
                <a:cubicBezTo>
                  <a:pt x="11291411" y="5904881"/>
                  <a:pt x="10668406" y="6051572"/>
                  <a:pt x="10059223" y="6164474"/>
                </a:cubicBezTo>
                <a:cubicBezTo>
                  <a:pt x="10054221" y="6159823"/>
                  <a:pt x="10049284" y="6155150"/>
                  <a:pt x="10044348" y="6150433"/>
                </a:cubicBezTo>
                <a:cubicBezTo>
                  <a:pt x="10664018" y="6025836"/>
                  <a:pt x="11296392" y="5868834"/>
                  <a:pt x="11909612" y="5716571"/>
                </a:cubicBezTo>
                <a:lnTo>
                  <a:pt x="11929709" y="5711569"/>
                </a:lnTo>
                <a:lnTo>
                  <a:pt x="11928787" y="5707839"/>
                </a:lnTo>
                <a:lnTo>
                  <a:pt x="11908668" y="5712842"/>
                </a:lnTo>
                <a:cubicBezTo>
                  <a:pt x="11294658" y="5865302"/>
                  <a:pt x="10661385" y="6022523"/>
                  <a:pt x="10040969" y="6147186"/>
                </a:cubicBezTo>
                <a:cubicBezTo>
                  <a:pt x="10036098" y="6142490"/>
                  <a:pt x="10031249" y="6137752"/>
                  <a:pt x="10026444" y="6132969"/>
                </a:cubicBezTo>
                <a:cubicBezTo>
                  <a:pt x="10656756" y="5996832"/>
                  <a:pt x="11298827" y="5829562"/>
                  <a:pt x="11921503" y="5667338"/>
                </a:cubicBezTo>
                <a:lnTo>
                  <a:pt x="11948467" y="5660317"/>
                </a:lnTo>
                <a:lnTo>
                  <a:pt x="11947479" y="5656500"/>
                </a:lnTo>
                <a:lnTo>
                  <a:pt x="11920515" y="5663542"/>
                </a:lnTo>
                <a:cubicBezTo>
                  <a:pt x="11297049" y="5825963"/>
                  <a:pt x="10654145" y="5993453"/>
                  <a:pt x="10023110" y="6129656"/>
                </a:cubicBezTo>
                <a:cubicBezTo>
                  <a:pt x="10018326" y="6124895"/>
                  <a:pt x="10013588" y="6120090"/>
                  <a:pt x="10008871" y="6115241"/>
                </a:cubicBezTo>
                <a:cubicBezTo>
                  <a:pt x="10649274" y="5967849"/>
                  <a:pt x="11300516" y="5790575"/>
                  <a:pt x="11932144" y="5618609"/>
                </a:cubicBezTo>
                <a:lnTo>
                  <a:pt x="11967248" y="5609066"/>
                </a:lnTo>
                <a:lnTo>
                  <a:pt x="11966195" y="5605161"/>
                </a:lnTo>
                <a:lnTo>
                  <a:pt x="11931091" y="5614726"/>
                </a:lnTo>
                <a:cubicBezTo>
                  <a:pt x="11298695" y="5786867"/>
                  <a:pt x="10646663" y="5964360"/>
                  <a:pt x="10005558" y="6111862"/>
                </a:cubicBezTo>
                <a:cubicBezTo>
                  <a:pt x="10000885" y="6107036"/>
                  <a:pt x="9996256" y="6102165"/>
                  <a:pt x="9991648" y="6097273"/>
                </a:cubicBezTo>
                <a:cubicBezTo>
                  <a:pt x="10641486" y="5938888"/>
                  <a:pt x="11301240" y="5751894"/>
                  <a:pt x="11941205" y="5570495"/>
                </a:cubicBezTo>
                <a:lnTo>
                  <a:pt x="11986006" y="5557792"/>
                </a:lnTo>
                <a:lnTo>
                  <a:pt x="11984888" y="5553821"/>
                </a:lnTo>
                <a:lnTo>
                  <a:pt x="11940087" y="5566524"/>
                </a:lnTo>
                <a:cubicBezTo>
                  <a:pt x="11299419" y="5748099"/>
                  <a:pt x="10638896" y="5935312"/>
                  <a:pt x="9988401" y="6093806"/>
                </a:cubicBezTo>
                <a:cubicBezTo>
                  <a:pt x="9983837" y="6088913"/>
                  <a:pt x="9979296" y="6083999"/>
                  <a:pt x="9974798" y="6079018"/>
                </a:cubicBezTo>
                <a:cubicBezTo>
                  <a:pt x="10633478" y="5909927"/>
                  <a:pt x="11301219" y="5713500"/>
                  <a:pt x="11948972" y="5522952"/>
                </a:cubicBezTo>
                <a:lnTo>
                  <a:pt x="12004787" y="5506541"/>
                </a:lnTo>
                <a:lnTo>
                  <a:pt x="12003580" y="5502482"/>
                </a:lnTo>
                <a:lnTo>
                  <a:pt x="11947787" y="5518893"/>
                </a:lnTo>
                <a:cubicBezTo>
                  <a:pt x="11299354" y="5709638"/>
                  <a:pt x="10630889" y="5906286"/>
                  <a:pt x="9971573" y="6075486"/>
                </a:cubicBezTo>
                <a:cubicBezTo>
                  <a:pt x="9967010" y="6070440"/>
                  <a:pt x="9962490" y="6065372"/>
                  <a:pt x="9957992" y="6060238"/>
                </a:cubicBezTo>
                <a:cubicBezTo>
                  <a:pt x="10656580" y="5871401"/>
                  <a:pt x="11350452" y="5660164"/>
                  <a:pt x="12023546" y="5455267"/>
                </a:cubicBezTo>
                <a:lnTo>
                  <a:pt x="12022295" y="5451143"/>
                </a:lnTo>
                <a:cubicBezTo>
                  <a:pt x="11348587" y="5656215"/>
                  <a:pt x="10654057" y="5867649"/>
                  <a:pt x="9954855" y="6056618"/>
                </a:cubicBezTo>
                <a:cubicBezTo>
                  <a:pt x="9950511" y="6051594"/>
                  <a:pt x="9946188" y="6046547"/>
                  <a:pt x="9941888" y="6041479"/>
                </a:cubicBezTo>
                <a:cubicBezTo>
                  <a:pt x="10647168" y="5842484"/>
                  <a:pt x="11355278" y="5619926"/>
                  <a:pt x="12042304" y="5404016"/>
                </a:cubicBezTo>
                <a:lnTo>
                  <a:pt x="12040988" y="5399803"/>
                </a:lnTo>
                <a:cubicBezTo>
                  <a:pt x="11353369" y="5615911"/>
                  <a:pt x="10644601" y="5838645"/>
                  <a:pt x="9938751" y="6037771"/>
                </a:cubicBezTo>
                <a:cubicBezTo>
                  <a:pt x="9934517" y="6032681"/>
                  <a:pt x="9930282" y="6027569"/>
                  <a:pt x="9926092" y="6022435"/>
                </a:cubicBezTo>
                <a:cubicBezTo>
                  <a:pt x="10636154" y="5814072"/>
                  <a:pt x="11353413" y="5581882"/>
                  <a:pt x="12049369" y="5356538"/>
                </a:cubicBezTo>
                <a:lnTo>
                  <a:pt x="12061085" y="5352742"/>
                </a:lnTo>
                <a:lnTo>
                  <a:pt x="12059680" y="5348442"/>
                </a:lnTo>
                <a:lnTo>
                  <a:pt x="12047965" y="5352237"/>
                </a:lnTo>
                <a:cubicBezTo>
                  <a:pt x="11351438" y="5577758"/>
                  <a:pt x="10633610" y="5810167"/>
                  <a:pt x="9923019" y="6018640"/>
                </a:cubicBezTo>
                <a:cubicBezTo>
                  <a:pt x="9918874" y="6013506"/>
                  <a:pt x="9914771" y="6008328"/>
                  <a:pt x="9910690" y="6003128"/>
                </a:cubicBezTo>
                <a:cubicBezTo>
                  <a:pt x="10623100" y="5786406"/>
                  <a:pt x="11341764" y="5547196"/>
                  <a:pt x="12039189" y="5315005"/>
                </a:cubicBezTo>
                <a:lnTo>
                  <a:pt x="12079843" y="5301491"/>
                </a:lnTo>
                <a:lnTo>
                  <a:pt x="12078396" y="5297103"/>
                </a:lnTo>
                <a:lnTo>
                  <a:pt x="12037740" y="5310639"/>
                </a:lnTo>
                <a:cubicBezTo>
                  <a:pt x="11339767" y="5542983"/>
                  <a:pt x="10620555" y="5782391"/>
                  <a:pt x="9907662" y="5999245"/>
                </a:cubicBezTo>
                <a:cubicBezTo>
                  <a:pt x="9903625" y="5994045"/>
                  <a:pt x="9899632" y="5988823"/>
                  <a:pt x="9895661" y="5983558"/>
                </a:cubicBezTo>
                <a:cubicBezTo>
                  <a:pt x="10609629" y="5758959"/>
                  <a:pt x="11328929" y="5513211"/>
                  <a:pt x="12027099" y="5274658"/>
                </a:cubicBezTo>
                <a:lnTo>
                  <a:pt x="12098602" y="5250217"/>
                </a:lnTo>
                <a:lnTo>
                  <a:pt x="12097089" y="5245763"/>
                </a:lnTo>
                <a:lnTo>
                  <a:pt x="12025586" y="5270204"/>
                </a:lnTo>
                <a:cubicBezTo>
                  <a:pt x="11326910" y="5508910"/>
                  <a:pt x="10607084" y="5754856"/>
                  <a:pt x="9892655" y="5979587"/>
                </a:cubicBezTo>
                <a:cubicBezTo>
                  <a:pt x="9888728" y="5974321"/>
                  <a:pt x="9884844" y="5969055"/>
                  <a:pt x="9880983" y="5963724"/>
                </a:cubicBezTo>
                <a:cubicBezTo>
                  <a:pt x="10595456" y="5731842"/>
                  <a:pt x="11314404" y="5480125"/>
                  <a:pt x="12012334" y="5235736"/>
                </a:cubicBezTo>
                <a:lnTo>
                  <a:pt x="12117383" y="5198965"/>
                </a:lnTo>
                <a:lnTo>
                  <a:pt x="12115803" y="5194424"/>
                </a:lnTo>
                <a:lnTo>
                  <a:pt x="12010732" y="5231195"/>
                </a:lnTo>
                <a:cubicBezTo>
                  <a:pt x="11312363" y="5475737"/>
                  <a:pt x="10592933" y="5727629"/>
                  <a:pt x="9878043" y="5959644"/>
                </a:cubicBezTo>
                <a:cubicBezTo>
                  <a:pt x="9874226" y="5954334"/>
                  <a:pt x="9870452" y="5948981"/>
                  <a:pt x="9866700" y="5943605"/>
                </a:cubicBezTo>
                <a:cubicBezTo>
                  <a:pt x="10580931" y="5704965"/>
                  <a:pt x="11298805" y="5447742"/>
                  <a:pt x="11995791" y="5197978"/>
                </a:cubicBezTo>
                <a:lnTo>
                  <a:pt x="12136141" y="5147692"/>
                </a:lnTo>
                <a:lnTo>
                  <a:pt x="12134496" y="5143084"/>
                </a:lnTo>
                <a:lnTo>
                  <a:pt x="11994146" y="5193371"/>
                </a:lnTo>
                <a:cubicBezTo>
                  <a:pt x="11296720" y="5443266"/>
                  <a:pt x="10578409" y="5700643"/>
                  <a:pt x="9863804" y="5939415"/>
                </a:cubicBezTo>
                <a:cubicBezTo>
                  <a:pt x="9860097" y="5934061"/>
                  <a:pt x="9856410" y="5928664"/>
                  <a:pt x="9852768" y="5923223"/>
                </a:cubicBezTo>
                <a:cubicBezTo>
                  <a:pt x="10565837" y="5678374"/>
                  <a:pt x="11281758" y="5416192"/>
                  <a:pt x="11976989" y="5161580"/>
                </a:cubicBezTo>
                <a:cubicBezTo>
                  <a:pt x="12036292" y="5139859"/>
                  <a:pt x="12095596" y="5118139"/>
                  <a:pt x="12154899" y="5096440"/>
                </a:cubicBezTo>
                <a:lnTo>
                  <a:pt x="12153188" y="5091745"/>
                </a:lnTo>
                <a:cubicBezTo>
                  <a:pt x="12093884" y="5113443"/>
                  <a:pt x="12034581" y="5135164"/>
                  <a:pt x="11975278" y="5156885"/>
                </a:cubicBezTo>
                <a:cubicBezTo>
                  <a:pt x="11279673" y="5411629"/>
                  <a:pt x="10563336" y="5673964"/>
                  <a:pt x="9849916" y="5918923"/>
                </a:cubicBezTo>
                <a:cubicBezTo>
                  <a:pt x="9846318" y="5913482"/>
                  <a:pt x="9842764" y="5908019"/>
                  <a:pt x="9839231" y="5902534"/>
                </a:cubicBezTo>
                <a:cubicBezTo>
                  <a:pt x="10550567" y="5651959"/>
                  <a:pt x="11263986" y="5385257"/>
                  <a:pt x="11956914" y="5126213"/>
                </a:cubicBezTo>
                <a:close/>
                <a:moveTo>
                  <a:pt x="9834734" y="5898738"/>
                </a:moveTo>
                <a:cubicBezTo>
                  <a:pt x="9812223" y="5906658"/>
                  <a:pt x="9789713" y="5914557"/>
                  <a:pt x="9767202" y="5922455"/>
                </a:cubicBezTo>
                <a:cubicBezTo>
                  <a:pt x="9763385" y="5917321"/>
                  <a:pt x="9759590" y="5912121"/>
                  <a:pt x="9755838" y="5906856"/>
                </a:cubicBezTo>
                <a:cubicBezTo>
                  <a:pt x="9778677" y="5898651"/>
                  <a:pt x="9801539" y="5890423"/>
                  <a:pt x="9824400" y="5882174"/>
                </a:cubicBezTo>
                <a:cubicBezTo>
                  <a:pt x="9827801" y="5887725"/>
                  <a:pt x="9831267" y="5893253"/>
                  <a:pt x="9834734" y="5898738"/>
                </a:cubicBezTo>
                <a:close/>
                <a:moveTo>
                  <a:pt x="10112975" y="6255941"/>
                </a:moveTo>
                <a:cubicBezTo>
                  <a:pt x="10118022" y="6259430"/>
                  <a:pt x="10123112" y="6262875"/>
                  <a:pt x="10128201" y="6266319"/>
                </a:cubicBezTo>
                <a:cubicBezTo>
                  <a:pt x="10114248" y="6267263"/>
                  <a:pt x="10100294" y="6268184"/>
                  <a:pt x="10086362" y="6269083"/>
                </a:cubicBezTo>
                <a:cubicBezTo>
                  <a:pt x="10080285" y="6265507"/>
                  <a:pt x="10074295" y="6261910"/>
                  <a:pt x="10068306" y="6258311"/>
                </a:cubicBezTo>
                <a:cubicBezTo>
                  <a:pt x="10082523" y="6257082"/>
                  <a:pt x="10096740" y="6255832"/>
                  <a:pt x="10110979" y="6254538"/>
                </a:cubicBezTo>
                <a:cubicBezTo>
                  <a:pt x="10111659" y="6255020"/>
                  <a:pt x="10112318" y="6255481"/>
                  <a:pt x="10112975" y="6255941"/>
                </a:cubicBezTo>
                <a:close/>
                <a:moveTo>
                  <a:pt x="10385140" y="6415796"/>
                </a:moveTo>
                <a:cubicBezTo>
                  <a:pt x="10382112" y="6414523"/>
                  <a:pt x="10379084" y="6413273"/>
                  <a:pt x="10376057" y="6412000"/>
                </a:cubicBezTo>
                <a:cubicBezTo>
                  <a:pt x="10379151" y="6412900"/>
                  <a:pt x="10382222" y="6413799"/>
                  <a:pt x="10385337" y="6414699"/>
                </a:cubicBezTo>
                <a:cubicBezTo>
                  <a:pt x="10386786" y="6415137"/>
                  <a:pt x="10388256" y="6415532"/>
                  <a:pt x="10389681" y="6415949"/>
                </a:cubicBezTo>
                <a:cubicBezTo>
                  <a:pt x="10393016" y="6417573"/>
                  <a:pt x="10396351" y="6419197"/>
                  <a:pt x="10399708" y="6420820"/>
                </a:cubicBezTo>
                <a:cubicBezTo>
                  <a:pt x="10394838" y="6419131"/>
                  <a:pt x="10389966" y="6417463"/>
                  <a:pt x="10385140" y="6415796"/>
                </a:cubicBezTo>
                <a:close/>
                <a:moveTo>
                  <a:pt x="2151582" y="3153092"/>
                </a:moveTo>
                <a:cubicBezTo>
                  <a:pt x="2148894" y="3146488"/>
                  <a:pt x="2146744" y="3139599"/>
                  <a:pt x="2145178" y="3132447"/>
                </a:cubicBezTo>
                <a:cubicBezTo>
                  <a:pt x="2147644" y="3134289"/>
                  <a:pt x="2150180" y="3136133"/>
                  <a:pt x="2152793" y="3137932"/>
                </a:cubicBezTo>
                <a:cubicBezTo>
                  <a:pt x="2157521" y="3141223"/>
                  <a:pt x="2162383" y="3144360"/>
                  <a:pt x="2167339" y="3147366"/>
                </a:cubicBezTo>
                <a:cubicBezTo>
                  <a:pt x="2167379" y="3151161"/>
                  <a:pt x="2167561" y="3154957"/>
                  <a:pt x="2167916" y="3158752"/>
                </a:cubicBezTo>
                <a:cubicBezTo>
                  <a:pt x="2168265" y="3162482"/>
                  <a:pt x="2168822" y="3166146"/>
                  <a:pt x="2169474" y="3169810"/>
                </a:cubicBezTo>
                <a:cubicBezTo>
                  <a:pt x="2163105" y="3164523"/>
                  <a:pt x="2157109" y="3158950"/>
                  <a:pt x="2151582" y="3153092"/>
                </a:cubicBezTo>
                <a:close/>
                <a:moveTo>
                  <a:pt x="2123012" y="3109695"/>
                </a:moveTo>
                <a:cubicBezTo>
                  <a:pt x="2120162" y="3102696"/>
                  <a:pt x="2117944" y="3095368"/>
                  <a:pt x="2116436" y="3087733"/>
                </a:cubicBezTo>
                <a:cubicBezTo>
                  <a:pt x="2123681" y="3092999"/>
                  <a:pt x="2131364" y="3097957"/>
                  <a:pt x="2139384" y="3102630"/>
                </a:cubicBezTo>
                <a:cubicBezTo>
                  <a:pt x="2139298" y="3107325"/>
                  <a:pt x="2139438" y="3112042"/>
                  <a:pt x="2139855" y="3116716"/>
                </a:cubicBezTo>
                <a:cubicBezTo>
                  <a:pt x="2140134" y="3119875"/>
                  <a:pt x="2140529" y="3122969"/>
                  <a:pt x="2141020" y="3125996"/>
                </a:cubicBezTo>
                <a:cubicBezTo>
                  <a:pt x="2134583" y="3120862"/>
                  <a:pt x="2128550" y="3115421"/>
                  <a:pt x="2123012" y="3109695"/>
                </a:cubicBezTo>
                <a:close/>
                <a:moveTo>
                  <a:pt x="2093702" y="3064872"/>
                </a:moveTo>
                <a:cubicBezTo>
                  <a:pt x="2091087" y="3058026"/>
                  <a:pt x="2089093" y="3050874"/>
                  <a:pt x="2087796" y="3043371"/>
                </a:cubicBezTo>
                <a:cubicBezTo>
                  <a:pt x="2090815" y="3045499"/>
                  <a:pt x="2093909" y="3047627"/>
                  <a:pt x="2097151" y="3049689"/>
                </a:cubicBezTo>
                <a:cubicBezTo>
                  <a:pt x="2101814" y="3052673"/>
                  <a:pt x="2106612" y="3055503"/>
                  <a:pt x="2111513" y="3058246"/>
                </a:cubicBezTo>
                <a:cubicBezTo>
                  <a:pt x="2111261" y="3063731"/>
                  <a:pt x="2111340" y="3069216"/>
                  <a:pt x="2111799" y="3074701"/>
                </a:cubicBezTo>
                <a:cubicBezTo>
                  <a:pt x="2111994" y="3077026"/>
                  <a:pt x="2112268" y="3079308"/>
                  <a:pt x="2112586" y="3081590"/>
                </a:cubicBezTo>
                <a:cubicBezTo>
                  <a:pt x="2105802" y="3076324"/>
                  <a:pt x="2099473" y="3070774"/>
                  <a:pt x="2093702" y="3064872"/>
                </a:cubicBezTo>
                <a:close/>
                <a:moveTo>
                  <a:pt x="2065132" y="3021497"/>
                </a:moveTo>
                <a:cubicBezTo>
                  <a:pt x="2062412" y="3014366"/>
                  <a:pt x="2060411" y="3006863"/>
                  <a:pt x="2059222" y="2998986"/>
                </a:cubicBezTo>
                <a:cubicBezTo>
                  <a:pt x="2062473" y="3001202"/>
                  <a:pt x="2065810" y="3003396"/>
                  <a:pt x="2069325" y="3005546"/>
                </a:cubicBezTo>
                <a:cubicBezTo>
                  <a:pt x="2074011" y="3008398"/>
                  <a:pt x="2078827" y="3011141"/>
                  <a:pt x="2083742" y="3013752"/>
                </a:cubicBezTo>
                <a:cubicBezTo>
                  <a:pt x="2083261" y="3020049"/>
                  <a:pt x="2083239" y="3026367"/>
                  <a:pt x="2083735" y="3032664"/>
                </a:cubicBezTo>
                <a:cubicBezTo>
                  <a:pt x="2083873" y="3034419"/>
                  <a:pt x="2084099" y="3036174"/>
                  <a:pt x="2084314" y="3037908"/>
                </a:cubicBezTo>
                <a:cubicBezTo>
                  <a:pt x="2077392" y="3032752"/>
                  <a:pt x="2070966" y="3027310"/>
                  <a:pt x="2065132" y="3021497"/>
                </a:cubicBezTo>
                <a:close/>
                <a:moveTo>
                  <a:pt x="2035862" y="2976629"/>
                </a:moveTo>
                <a:cubicBezTo>
                  <a:pt x="2033431" y="2969718"/>
                  <a:pt x="2031700" y="2962456"/>
                  <a:pt x="2030737" y="2954799"/>
                </a:cubicBezTo>
                <a:cubicBezTo>
                  <a:pt x="2038782" y="2960109"/>
                  <a:pt x="2047304" y="2964979"/>
                  <a:pt x="2056084" y="2969411"/>
                </a:cubicBezTo>
                <a:cubicBezTo>
                  <a:pt x="2055327" y="2976498"/>
                  <a:pt x="2055158" y="2983562"/>
                  <a:pt x="2055676" y="2990649"/>
                </a:cubicBezTo>
                <a:cubicBezTo>
                  <a:pt x="2055749" y="2991636"/>
                  <a:pt x="2055847" y="2992624"/>
                  <a:pt x="2055944" y="2993589"/>
                </a:cubicBezTo>
                <a:cubicBezTo>
                  <a:pt x="2048754" y="2988345"/>
                  <a:pt x="2042001" y="2982707"/>
                  <a:pt x="2035862" y="2976629"/>
                </a:cubicBezTo>
                <a:close/>
                <a:moveTo>
                  <a:pt x="2002290" y="2910481"/>
                </a:moveTo>
                <a:cubicBezTo>
                  <a:pt x="2005916" y="2912784"/>
                  <a:pt x="2009703" y="2915022"/>
                  <a:pt x="2013670" y="2917238"/>
                </a:cubicBezTo>
                <a:cubicBezTo>
                  <a:pt x="2018499" y="2919915"/>
                  <a:pt x="2023477" y="2922460"/>
                  <a:pt x="2028552" y="2924895"/>
                </a:cubicBezTo>
                <a:cubicBezTo>
                  <a:pt x="2027435" y="2932772"/>
                  <a:pt x="2027075" y="2940692"/>
                  <a:pt x="2027613" y="2948612"/>
                </a:cubicBezTo>
                <a:cubicBezTo>
                  <a:pt x="2027644" y="2949073"/>
                  <a:pt x="2027714" y="2949512"/>
                  <a:pt x="2027751" y="2949951"/>
                </a:cubicBezTo>
                <a:cubicBezTo>
                  <a:pt x="2020471" y="2944882"/>
                  <a:pt x="2013650" y="2939397"/>
                  <a:pt x="2007465" y="2933452"/>
                </a:cubicBezTo>
                <a:cubicBezTo>
                  <a:pt x="2004896" y="2926212"/>
                  <a:pt x="2003119" y="2918577"/>
                  <a:pt x="2002290" y="2910481"/>
                </a:cubicBezTo>
                <a:close/>
                <a:moveTo>
                  <a:pt x="1973941" y="2866294"/>
                </a:moveTo>
                <a:cubicBezTo>
                  <a:pt x="1982520" y="2871516"/>
                  <a:pt x="1991669" y="2876232"/>
                  <a:pt x="2001125" y="2880511"/>
                </a:cubicBezTo>
                <a:cubicBezTo>
                  <a:pt x="1999622" y="2889002"/>
                  <a:pt x="1999038" y="2897514"/>
                  <a:pt x="1999528" y="2906071"/>
                </a:cubicBezTo>
                <a:cubicBezTo>
                  <a:pt x="1991713" y="2900871"/>
                  <a:pt x="1984766" y="2895430"/>
                  <a:pt x="1978669" y="2889747"/>
                </a:cubicBezTo>
                <a:cubicBezTo>
                  <a:pt x="1976190" y="2882398"/>
                  <a:pt x="1974569" y="2874587"/>
                  <a:pt x="1973941" y="2866294"/>
                </a:cubicBezTo>
                <a:close/>
                <a:moveTo>
                  <a:pt x="1921209" y="2802295"/>
                </a:moveTo>
                <a:cubicBezTo>
                  <a:pt x="1919122" y="2795450"/>
                  <a:pt x="1917834" y="2788166"/>
                  <a:pt x="1917483" y="2780421"/>
                </a:cubicBezTo>
                <a:cubicBezTo>
                  <a:pt x="1917450" y="2779675"/>
                  <a:pt x="1917442" y="2778951"/>
                  <a:pt x="1917426" y="2778205"/>
                </a:cubicBezTo>
                <a:cubicBezTo>
                  <a:pt x="1926674" y="2783339"/>
                  <a:pt x="1936571" y="2787880"/>
                  <a:pt x="1946782" y="2791918"/>
                </a:cubicBezTo>
                <a:cubicBezTo>
                  <a:pt x="1944485" y="2800737"/>
                  <a:pt x="1943263" y="2809623"/>
                  <a:pt x="1943324" y="2818509"/>
                </a:cubicBezTo>
                <a:cubicBezTo>
                  <a:pt x="1935312" y="2813616"/>
                  <a:pt x="1927865" y="2808241"/>
                  <a:pt x="1921209" y="2802295"/>
                </a:cubicBezTo>
                <a:close/>
                <a:moveTo>
                  <a:pt x="1889280" y="2734216"/>
                </a:moveTo>
                <a:cubicBezTo>
                  <a:pt x="1898883" y="2739306"/>
                  <a:pt x="1909183" y="2743737"/>
                  <a:pt x="1919796" y="2747621"/>
                </a:cubicBezTo>
                <a:cubicBezTo>
                  <a:pt x="1917071" y="2756616"/>
                  <a:pt x="1915502" y="2765677"/>
                  <a:pt x="1915318" y="2774782"/>
                </a:cubicBezTo>
                <a:cubicBezTo>
                  <a:pt x="1907046" y="2769978"/>
                  <a:pt x="1899365" y="2764646"/>
                  <a:pt x="1892538" y="2758722"/>
                </a:cubicBezTo>
                <a:cubicBezTo>
                  <a:pt x="1890714" y="2752338"/>
                  <a:pt x="1889600" y="2745602"/>
                  <a:pt x="1889332" y="2738406"/>
                </a:cubicBezTo>
                <a:cubicBezTo>
                  <a:pt x="1889273" y="2737024"/>
                  <a:pt x="1889264" y="2735620"/>
                  <a:pt x="1889280" y="2734216"/>
                </a:cubicBezTo>
                <a:close/>
                <a:moveTo>
                  <a:pt x="1861221" y="2690292"/>
                </a:moveTo>
                <a:cubicBezTo>
                  <a:pt x="1871190" y="2695316"/>
                  <a:pt x="1881908" y="2699594"/>
                  <a:pt x="1892926" y="2703324"/>
                </a:cubicBezTo>
                <a:cubicBezTo>
                  <a:pt x="1889736" y="2712495"/>
                  <a:pt x="1887783" y="2721754"/>
                  <a:pt x="1887347" y="2731078"/>
                </a:cubicBezTo>
                <a:cubicBezTo>
                  <a:pt x="1878830" y="2726383"/>
                  <a:pt x="1870929" y="2721139"/>
                  <a:pt x="1863937" y="2715237"/>
                </a:cubicBezTo>
                <a:cubicBezTo>
                  <a:pt x="1862342" y="2709314"/>
                  <a:pt x="1861385" y="2703061"/>
                  <a:pt x="1861172" y="2696391"/>
                </a:cubicBezTo>
                <a:cubicBezTo>
                  <a:pt x="1861107" y="2694373"/>
                  <a:pt x="1861128" y="2692332"/>
                  <a:pt x="1861221" y="2690292"/>
                </a:cubicBezTo>
                <a:close/>
                <a:moveTo>
                  <a:pt x="4670982" y="972754"/>
                </a:moveTo>
                <a:cubicBezTo>
                  <a:pt x="4668898" y="949069"/>
                  <a:pt x="4655207" y="928101"/>
                  <a:pt x="4630283" y="910431"/>
                </a:cubicBezTo>
                <a:cubicBezTo>
                  <a:pt x="4612885" y="898088"/>
                  <a:pt x="4589498" y="886993"/>
                  <a:pt x="4560822" y="877455"/>
                </a:cubicBezTo>
                <a:cubicBezTo>
                  <a:pt x="4449060" y="840322"/>
                  <a:pt x="4324376" y="832474"/>
                  <a:pt x="4216300" y="828034"/>
                </a:cubicBezTo>
                <a:cubicBezTo>
                  <a:pt x="4196949" y="827239"/>
                  <a:pt x="4177488" y="826548"/>
                  <a:pt x="4158663" y="825879"/>
                </a:cubicBezTo>
                <a:cubicBezTo>
                  <a:pt x="4143876" y="825355"/>
                  <a:pt x="4129198" y="824833"/>
                  <a:pt x="4114674" y="824266"/>
                </a:cubicBezTo>
                <a:cubicBezTo>
                  <a:pt x="3916908" y="816574"/>
                  <a:pt x="3716245" y="818169"/>
                  <a:pt x="3522209" y="819716"/>
                </a:cubicBezTo>
                <a:cubicBezTo>
                  <a:pt x="3438794" y="820374"/>
                  <a:pt x="3352482" y="822612"/>
                  <a:pt x="3269001" y="824778"/>
                </a:cubicBezTo>
                <a:cubicBezTo>
                  <a:pt x="3099142" y="829183"/>
                  <a:pt x="2923535" y="833736"/>
                  <a:pt x="2751965" y="825886"/>
                </a:cubicBezTo>
                <a:cubicBezTo>
                  <a:pt x="2626052" y="820120"/>
                  <a:pt x="2514817" y="808318"/>
                  <a:pt x="2411897" y="789801"/>
                </a:cubicBezTo>
                <a:cubicBezTo>
                  <a:pt x="2408233" y="789147"/>
                  <a:pt x="2404305" y="788469"/>
                  <a:pt x="2400181" y="787756"/>
                </a:cubicBezTo>
                <a:cubicBezTo>
                  <a:pt x="2338749" y="777155"/>
                  <a:pt x="2237518" y="759667"/>
                  <a:pt x="2220208" y="696868"/>
                </a:cubicBezTo>
                <a:cubicBezTo>
                  <a:pt x="2220164" y="695600"/>
                  <a:pt x="2220142" y="694334"/>
                  <a:pt x="2220164" y="693070"/>
                </a:cubicBezTo>
                <a:cubicBezTo>
                  <a:pt x="2246953" y="748565"/>
                  <a:pt x="2343488" y="764594"/>
                  <a:pt x="2403165" y="774500"/>
                </a:cubicBezTo>
                <a:cubicBezTo>
                  <a:pt x="2406982" y="775136"/>
                  <a:pt x="2410646" y="775742"/>
                  <a:pt x="2414091" y="776330"/>
                </a:cubicBezTo>
                <a:cubicBezTo>
                  <a:pt x="2518678" y="794492"/>
                  <a:pt x="2631669" y="806162"/>
                  <a:pt x="2759512" y="812009"/>
                </a:cubicBezTo>
                <a:cubicBezTo>
                  <a:pt x="2932004" y="819894"/>
                  <a:pt x="3108576" y="815947"/>
                  <a:pt x="3279334" y="812129"/>
                </a:cubicBezTo>
                <a:cubicBezTo>
                  <a:pt x="3365646" y="810199"/>
                  <a:pt x="3454875" y="808202"/>
                  <a:pt x="3541187" y="807836"/>
                </a:cubicBezTo>
                <a:cubicBezTo>
                  <a:pt x="3726886" y="807017"/>
                  <a:pt x="3937356" y="806094"/>
                  <a:pt x="4142165" y="814962"/>
                </a:cubicBezTo>
                <a:cubicBezTo>
                  <a:pt x="4156382" y="815578"/>
                  <a:pt x="4170752" y="816158"/>
                  <a:pt x="4185211" y="816743"/>
                </a:cubicBezTo>
                <a:cubicBezTo>
                  <a:pt x="4204825" y="817535"/>
                  <a:pt x="4225098" y="818352"/>
                  <a:pt x="4245238" y="819280"/>
                </a:cubicBezTo>
                <a:cubicBezTo>
                  <a:pt x="4354696" y="824317"/>
                  <a:pt x="4480961" y="832834"/>
                  <a:pt x="4594192" y="870358"/>
                </a:cubicBezTo>
                <a:cubicBezTo>
                  <a:pt x="4623109" y="879948"/>
                  <a:pt x="4646716" y="891012"/>
                  <a:pt x="4664356" y="903244"/>
                </a:cubicBezTo>
                <a:cubicBezTo>
                  <a:pt x="4689675" y="920802"/>
                  <a:pt x="4703848" y="941676"/>
                  <a:pt x="4706481" y="965287"/>
                </a:cubicBezTo>
                <a:cubicBezTo>
                  <a:pt x="4710364" y="999922"/>
                  <a:pt x="4690596" y="1040366"/>
                  <a:pt x="4646058" y="1088927"/>
                </a:cubicBezTo>
                <a:cubicBezTo>
                  <a:pt x="4609616" y="1128667"/>
                  <a:pt x="4556675" y="1172051"/>
                  <a:pt x="4488706" y="1217875"/>
                </a:cubicBezTo>
                <a:cubicBezTo>
                  <a:pt x="4419156" y="1264752"/>
                  <a:pt x="4339273" y="1312936"/>
                  <a:pt x="4237274" y="1369510"/>
                </a:cubicBezTo>
                <a:cubicBezTo>
                  <a:pt x="3994290" y="1505369"/>
                  <a:pt x="3736342" y="1624831"/>
                  <a:pt x="3486908" y="1740358"/>
                </a:cubicBezTo>
                <a:cubicBezTo>
                  <a:pt x="3402439" y="1779481"/>
                  <a:pt x="3315096" y="1819936"/>
                  <a:pt x="3230035" y="1860249"/>
                </a:cubicBezTo>
                <a:cubicBezTo>
                  <a:pt x="3165115" y="1891026"/>
                  <a:pt x="3098440" y="1922167"/>
                  <a:pt x="3033959" y="1952282"/>
                </a:cubicBezTo>
                <a:cubicBezTo>
                  <a:pt x="2893214" y="2018012"/>
                  <a:pt x="2747709" y="2085979"/>
                  <a:pt x="2606131" y="2156722"/>
                </a:cubicBezTo>
                <a:cubicBezTo>
                  <a:pt x="2439804" y="2239844"/>
                  <a:pt x="2224508" y="2353558"/>
                  <a:pt x="2034226" y="2496585"/>
                </a:cubicBezTo>
                <a:cubicBezTo>
                  <a:pt x="2027828" y="2501389"/>
                  <a:pt x="2020320" y="2506808"/>
                  <a:pt x="2012373" y="2512579"/>
                </a:cubicBezTo>
                <a:cubicBezTo>
                  <a:pt x="1956644" y="2552882"/>
                  <a:pt x="1864972" y="2619228"/>
                  <a:pt x="1859485" y="2687462"/>
                </a:cubicBezTo>
                <a:cubicBezTo>
                  <a:pt x="1850694" y="2682854"/>
                  <a:pt x="1842548" y="2677676"/>
                  <a:pt x="1835373" y="2671819"/>
                </a:cubicBezTo>
                <a:cubicBezTo>
                  <a:pt x="1833993" y="2666334"/>
                  <a:pt x="1833184" y="2660541"/>
                  <a:pt x="1833026" y="2654398"/>
                </a:cubicBezTo>
                <a:cubicBezTo>
                  <a:pt x="1831130" y="2584783"/>
                  <a:pt x="1930167" y="2516945"/>
                  <a:pt x="1989339" y="2476422"/>
                </a:cubicBezTo>
                <a:cubicBezTo>
                  <a:pt x="1996908" y="2471222"/>
                  <a:pt x="2004058" y="2466329"/>
                  <a:pt x="2010135" y="2462029"/>
                </a:cubicBezTo>
                <a:cubicBezTo>
                  <a:pt x="2162631" y="2353712"/>
                  <a:pt x="2338486" y="2252942"/>
                  <a:pt x="2580351" y="2135265"/>
                </a:cubicBezTo>
                <a:cubicBezTo>
                  <a:pt x="2711991" y="2071227"/>
                  <a:pt x="2847206" y="2009666"/>
                  <a:pt x="2977990" y="1950134"/>
                </a:cubicBezTo>
                <a:cubicBezTo>
                  <a:pt x="3050633" y="1917066"/>
                  <a:pt x="3125733" y="1882873"/>
                  <a:pt x="3198705" y="1848941"/>
                </a:cubicBezTo>
                <a:cubicBezTo>
                  <a:pt x="3279817" y="1811215"/>
                  <a:pt x="3363101" y="1773314"/>
                  <a:pt x="3443620" y="1736659"/>
                </a:cubicBezTo>
                <a:cubicBezTo>
                  <a:pt x="3693340" y="1623008"/>
                  <a:pt x="3951551" y="1505487"/>
                  <a:pt x="4194755" y="1371246"/>
                </a:cubicBezTo>
                <a:cubicBezTo>
                  <a:pt x="4290259" y="1318757"/>
                  <a:pt x="4371722" y="1270370"/>
                  <a:pt x="4443794" y="1223327"/>
                </a:cubicBezTo>
                <a:cubicBezTo>
                  <a:pt x="4513585" y="1177766"/>
                  <a:pt x="4565912" y="1136987"/>
                  <a:pt x="4603737" y="1098653"/>
                </a:cubicBezTo>
                <a:cubicBezTo>
                  <a:pt x="4651434" y="1050320"/>
                  <a:pt x="4674075" y="1007963"/>
                  <a:pt x="4670982" y="972754"/>
                </a:cubicBezTo>
                <a:close/>
                <a:moveTo>
                  <a:pt x="9579442" y="2436842"/>
                </a:moveTo>
                <a:cubicBezTo>
                  <a:pt x="9578257" y="2440309"/>
                  <a:pt x="9577028" y="2443841"/>
                  <a:pt x="9575755" y="2447417"/>
                </a:cubicBezTo>
                <a:cubicBezTo>
                  <a:pt x="9580121" y="2405512"/>
                  <a:pt x="9573232" y="2377210"/>
                  <a:pt x="9555044" y="2362927"/>
                </a:cubicBezTo>
                <a:cubicBezTo>
                  <a:pt x="9492384" y="2313759"/>
                  <a:pt x="9396309" y="2326002"/>
                  <a:pt x="9311160" y="2341316"/>
                </a:cubicBezTo>
                <a:cubicBezTo>
                  <a:pt x="9147620" y="2370935"/>
                  <a:pt x="8989675" y="2436908"/>
                  <a:pt x="8836929" y="2500731"/>
                </a:cubicBezTo>
                <a:cubicBezTo>
                  <a:pt x="8820693" y="2507511"/>
                  <a:pt x="8804480" y="2514290"/>
                  <a:pt x="8788332" y="2520982"/>
                </a:cubicBezTo>
                <a:cubicBezTo>
                  <a:pt x="8212279" y="2759995"/>
                  <a:pt x="7638331" y="3041199"/>
                  <a:pt x="7083274" y="3313122"/>
                </a:cubicBezTo>
                <a:cubicBezTo>
                  <a:pt x="6975614" y="3365865"/>
                  <a:pt x="6864313" y="3420408"/>
                  <a:pt x="6754877" y="3473700"/>
                </a:cubicBezTo>
                <a:cubicBezTo>
                  <a:pt x="6715824" y="3492721"/>
                  <a:pt x="6678548" y="3510690"/>
                  <a:pt x="6642830" y="3527716"/>
                </a:cubicBezTo>
                <a:cubicBezTo>
                  <a:pt x="6689233" y="3504964"/>
                  <a:pt x="6737479" y="3481028"/>
                  <a:pt x="6787787" y="3455819"/>
                </a:cubicBezTo>
                <a:cubicBezTo>
                  <a:pt x="6929980" y="3384536"/>
                  <a:pt x="7074388" y="3311323"/>
                  <a:pt x="7214014" y="3240501"/>
                </a:cubicBezTo>
                <a:cubicBezTo>
                  <a:pt x="7727736" y="2980008"/>
                  <a:pt x="8258945" y="2710630"/>
                  <a:pt x="8794936" y="2479932"/>
                </a:cubicBezTo>
                <a:lnTo>
                  <a:pt x="8819114" y="2469511"/>
                </a:lnTo>
                <a:cubicBezTo>
                  <a:pt x="8982237" y="2399193"/>
                  <a:pt x="9150911" y="2326485"/>
                  <a:pt x="9325860" y="2293860"/>
                </a:cubicBezTo>
                <a:cubicBezTo>
                  <a:pt x="9392206" y="2281530"/>
                  <a:pt x="9503266" y="2260906"/>
                  <a:pt x="9570095" y="2314198"/>
                </a:cubicBezTo>
                <a:cubicBezTo>
                  <a:pt x="9591925" y="2331596"/>
                  <a:pt x="9594997" y="2372734"/>
                  <a:pt x="9579442" y="2436842"/>
                </a:cubicBezTo>
                <a:close/>
                <a:moveTo>
                  <a:pt x="9414190" y="4560339"/>
                </a:moveTo>
                <a:cubicBezTo>
                  <a:pt x="9425532" y="4595947"/>
                  <a:pt x="9435735" y="4632785"/>
                  <a:pt x="9445389" y="4673000"/>
                </a:cubicBezTo>
                <a:cubicBezTo>
                  <a:pt x="9483059" y="4829804"/>
                  <a:pt x="9491528" y="4998215"/>
                  <a:pt x="9499755" y="5161053"/>
                </a:cubicBezTo>
                <a:cubicBezTo>
                  <a:pt x="9502520" y="5216276"/>
                  <a:pt x="9505416" y="5273386"/>
                  <a:pt x="9509387" y="5329266"/>
                </a:cubicBezTo>
                <a:cubicBezTo>
                  <a:pt x="9515113" y="5408974"/>
                  <a:pt x="9521739" y="5472995"/>
                  <a:pt x="9530208" y="5530784"/>
                </a:cubicBezTo>
                <a:cubicBezTo>
                  <a:pt x="9535430" y="5565998"/>
                  <a:pt x="9541068" y="5597196"/>
                  <a:pt x="9547387" y="5626201"/>
                </a:cubicBezTo>
                <a:cubicBezTo>
                  <a:pt x="9561187" y="5689366"/>
                  <a:pt x="9574768" y="5736910"/>
                  <a:pt x="9591465" y="5780372"/>
                </a:cubicBezTo>
                <a:cubicBezTo>
                  <a:pt x="9613250" y="5837087"/>
                  <a:pt x="9645831" y="5885267"/>
                  <a:pt x="9680914" y="5928226"/>
                </a:cubicBezTo>
                <a:cubicBezTo>
                  <a:pt x="9658491" y="5936255"/>
                  <a:pt x="9636046" y="5944264"/>
                  <a:pt x="9613623" y="5952272"/>
                </a:cubicBezTo>
                <a:cubicBezTo>
                  <a:pt x="9573408" y="5909511"/>
                  <a:pt x="9535803" y="5860234"/>
                  <a:pt x="9513840" y="5798034"/>
                </a:cubicBezTo>
                <a:cubicBezTo>
                  <a:pt x="9494687" y="5743733"/>
                  <a:pt x="9483696" y="5686579"/>
                  <a:pt x="9475468" y="5637807"/>
                </a:cubicBezTo>
                <a:cubicBezTo>
                  <a:pt x="9470532" y="5608452"/>
                  <a:pt x="9466473" y="5577121"/>
                  <a:pt x="9462721" y="5539253"/>
                </a:cubicBezTo>
                <a:cubicBezTo>
                  <a:pt x="9456972" y="5479511"/>
                  <a:pt x="9453528" y="5415512"/>
                  <a:pt x="9451575" y="5331723"/>
                </a:cubicBezTo>
                <a:cubicBezTo>
                  <a:pt x="9450237" y="5272245"/>
                  <a:pt x="9450237" y="5211493"/>
                  <a:pt x="9450215" y="5152738"/>
                </a:cubicBezTo>
                <a:cubicBezTo>
                  <a:pt x="9450193" y="4987289"/>
                  <a:pt x="9450149" y="4816180"/>
                  <a:pt x="9420684" y="4656194"/>
                </a:cubicBezTo>
                <a:cubicBezTo>
                  <a:pt x="9412939" y="4614158"/>
                  <a:pt x="9404777" y="4576048"/>
                  <a:pt x="9395716" y="4539628"/>
                </a:cubicBezTo>
                <a:cubicBezTo>
                  <a:pt x="9389792" y="4515801"/>
                  <a:pt x="9383298" y="4492632"/>
                  <a:pt x="9376278" y="4470100"/>
                </a:cubicBezTo>
                <a:cubicBezTo>
                  <a:pt x="9379854" y="4474883"/>
                  <a:pt x="9383364" y="4479732"/>
                  <a:pt x="9386831" y="4484624"/>
                </a:cubicBezTo>
                <a:cubicBezTo>
                  <a:pt x="9396748" y="4509043"/>
                  <a:pt x="9405874" y="4534296"/>
                  <a:pt x="9414190" y="4560339"/>
                </a:cubicBezTo>
                <a:close/>
                <a:moveTo>
                  <a:pt x="9391680" y="4491492"/>
                </a:moveTo>
                <a:cubicBezTo>
                  <a:pt x="9394510" y="4495572"/>
                  <a:pt x="9397318" y="4499697"/>
                  <a:pt x="9400060" y="4503866"/>
                </a:cubicBezTo>
                <a:cubicBezTo>
                  <a:pt x="9412632" y="4528592"/>
                  <a:pt x="9424194" y="4554152"/>
                  <a:pt x="9434616" y="4580568"/>
                </a:cubicBezTo>
                <a:cubicBezTo>
                  <a:pt x="9448087" y="4614706"/>
                  <a:pt x="9460703" y="4651346"/>
                  <a:pt x="9472089" y="4689433"/>
                </a:cubicBezTo>
                <a:cubicBezTo>
                  <a:pt x="9518119" y="4843342"/>
                  <a:pt x="9535298" y="5009054"/>
                  <a:pt x="9551885" y="5169324"/>
                </a:cubicBezTo>
                <a:cubicBezTo>
                  <a:pt x="9557238" y="5221015"/>
                  <a:pt x="9562788" y="5274483"/>
                  <a:pt x="9569217" y="5326743"/>
                </a:cubicBezTo>
                <a:cubicBezTo>
                  <a:pt x="9578695" y="5403533"/>
                  <a:pt x="9588371" y="5465601"/>
                  <a:pt x="9599713" y="5522118"/>
                </a:cubicBezTo>
                <a:cubicBezTo>
                  <a:pt x="9606339" y="5555028"/>
                  <a:pt x="9613404" y="5585151"/>
                  <a:pt x="9621302" y="5614265"/>
                </a:cubicBezTo>
                <a:cubicBezTo>
                  <a:pt x="9636419" y="5669993"/>
                  <a:pt x="9652677" y="5718327"/>
                  <a:pt x="9670974" y="5762031"/>
                </a:cubicBezTo>
                <a:cubicBezTo>
                  <a:pt x="9692761" y="5814006"/>
                  <a:pt x="9720690" y="5860431"/>
                  <a:pt x="9750923" y="5903126"/>
                </a:cubicBezTo>
                <a:cubicBezTo>
                  <a:pt x="9728194" y="5911288"/>
                  <a:pt x="9705464" y="5919450"/>
                  <a:pt x="9682734" y="5927589"/>
                </a:cubicBezTo>
                <a:cubicBezTo>
                  <a:pt x="9647323" y="5884434"/>
                  <a:pt x="9615291" y="5836977"/>
                  <a:pt x="9593263" y="5779671"/>
                </a:cubicBezTo>
                <a:cubicBezTo>
                  <a:pt x="9576611" y="5736317"/>
                  <a:pt x="9563031" y="5688861"/>
                  <a:pt x="9549274" y="5625806"/>
                </a:cubicBezTo>
                <a:cubicBezTo>
                  <a:pt x="9542955" y="5596845"/>
                  <a:pt x="9537338" y="5565669"/>
                  <a:pt x="9532117" y="5530499"/>
                </a:cubicBezTo>
                <a:cubicBezTo>
                  <a:pt x="9523648" y="5472775"/>
                  <a:pt x="9517022" y="5408777"/>
                  <a:pt x="9511296" y="5329113"/>
                </a:cubicBezTo>
                <a:cubicBezTo>
                  <a:pt x="9507325" y="5273276"/>
                  <a:pt x="9504451" y="5216188"/>
                  <a:pt x="9501664" y="5160966"/>
                </a:cubicBezTo>
                <a:cubicBezTo>
                  <a:pt x="9493458" y="4998018"/>
                  <a:pt x="9484968" y="4829541"/>
                  <a:pt x="9447275" y="4672561"/>
                </a:cubicBezTo>
                <a:cubicBezTo>
                  <a:pt x="9437599" y="4632302"/>
                  <a:pt x="9427376" y="4595399"/>
                  <a:pt x="9416011" y="4559769"/>
                </a:cubicBezTo>
                <a:cubicBezTo>
                  <a:pt x="9408551" y="4536358"/>
                  <a:pt x="9400433" y="4513585"/>
                  <a:pt x="9391680" y="4491492"/>
                </a:cubicBezTo>
                <a:close/>
                <a:moveTo>
                  <a:pt x="9750506" y="6006529"/>
                </a:moveTo>
                <a:lnTo>
                  <a:pt x="9750989" y="6007055"/>
                </a:lnTo>
                <a:cubicBezTo>
                  <a:pt x="9755048" y="6011421"/>
                  <a:pt x="9759151" y="6015765"/>
                  <a:pt x="9763275" y="6020088"/>
                </a:cubicBezTo>
                <a:cubicBezTo>
                  <a:pt x="9742959" y="6026407"/>
                  <a:pt x="9722643" y="6032725"/>
                  <a:pt x="9702326" y="6039000"/>
                </a:cubicBezTo>
                <a:cubicBezTo>
                  <a:pt x="9697631" y="6034634"/>
                  <a:pt x="9692981" y="6030246"/>
                  <a:pt x="9688350" y="6025814"/>
                </a:cubicBezTo>
                <a:cubicBezTo>
                  <a:pt x="9708908" y="6019232"/>
                  <a:pt x="9729488" y="6012650"/>
                  <a:pt x="9750046" y="6006046"/>
                </a:cubicBezTo>
                <a:cubicBezTo>
                  <a:pt x="9750199" y="6006200"/>
                  <a:pt x="9750353" y="6006375"/>
                  <a:pt x="9750506" y="6006529"/>
                </a:cubicBezTo>
                <a:close/>
                <a:moveTo>
                  <a:pt x="10176469" y="6321169"/>
                </a:moveTo>
                <a:cubicBezTo>
                  <a:pt x="10164754" y="6320752"/>
                  <a:pt x="10153103" y="6320313"/>
                  <a:pt x="10141476" y="6319853"/>
                </a:cubicBezTo>
                <a:cubicBezTo>
                  <a:pt x="10135047" y="6316956"/>
                  <a:pt x="10128685" y="6314082"/>
                  <a:pt x="10122366" y="6311165"/>
                </a:cubicBezTo>
                <a:cubicBezTo>
                  <a:pt x="10134279" y="6311296"/>
                  <a:pt x="10146214" y="6311406"/>
                  <a:pt x="10158172" y="6311515"/>
                </a:cubicBezTo>
                <a:cubicBezTo>
                  <a:pt x="10164227" y="6314740"/>
                  <a:pt x="10170304" y="6317966"/>
                  <a:pt x="10176469" y="6321169"/>
                </a:cubicBezTo>
                <a:close/>
                <a:moveTo>
                  <a:pt x="10274036" y="6375075"/>
                </a:moveTo>
                <a:cubicBezTo>
                  <a:pt x="10268551" y="6372947"/>
                  <a:pt x="10263110" y="6370819"/>
                  <a:pt x="10257713" y="6368691"/>
                </a:cubicBezTo>
                <a:cubicBezTo>
                  <a:pt x="10265853" y="6370095"/>
                  <a:pt x="10273905" y="6371455"/>
                  <a:pt x="10281803" y="6372771"/>
                </a:cubicBezTo>
                <a:cubicBezTo>
                  <a:pt x="10287090" y="6375207"/>
                  <a:pt x="10292400" y="6377643"/>
                  <a:pt x="10297731" y="6380056"/>
                </a:cubicBezTo>
                <a:cubicBezTo>
                  <a:pt x="10289832" y="6378410"/>
                  <a:pt x="10281935" y="6376743"/>
                  <a:pt x="10274036" y="6375075"/>
                </a:cubicBezTo>
                <a:close/>
                <a:moveTo>
                  <a:pt x="10307407" y="6384422"/>
                </a:moveTo>
                <a:cubicBezTo>
                  <a:pt x="10312014" y="6386462"/>
                  <a:pt x="10316643" y="6388525"/>
                  <a:pt x="10321295" y="6390587"/>
                </a:cubicBezTo>
                <a:cubicBezTo>
                  <a:pt x="10314713" y="6388919"/>
                  <a:pt x="10308131" y="6387252"/>
                  <a:pt x="10301527" y="6385563"/>
                </a:cubicBezTo>
                <a:cubicBezTo>
                  <a:pt x="10296854" y="6383807"/>
                  <a:pt x="10292181" y="6382030"/>
                  <a:pt x="10287529" y="6380253"/>
                </a:cubicBezTo>
                <a:cubicBezTo>
                  <a:pt x="10294111" y="6381635"/>
                  <a:pt x="10300737" y="6383018"/>
                  <a:pt x="10307407" y="6384422"/>
                </a:cubicBezTo>
                <a:close/>
                <a:moveTo>
                  <a:pt x="2683271" y="3940844"/>
                </a:moveTo>
                <a:cubicBezTo>
                  <a:pt x="2688844" y="3945254"/>
                  <a:pt x="2694614" y="3949598"/>
                  <a:pt x="2700538" y="3953876"/>
                </a:cubicBezTo>
                <a:cubicBezTo>
                  <a:pt x="2700713" y="3955017"/>
                  <a:pt x="2700889" y="3956180"/>
                  <a:pt x="2701087" y="3957299"/>
                </a:cubicBezTo>
                <a:cubicBezTo>
                  <a:pt x="2702074" y="3963157"/>
                  <a:pt x="2703237" y="3968971"/>
                  <a:pt x="2704553" y="3974741"/>
                </a:cubicBezTo>
                <a:cubicBezTo>
                  <a:pt x="2699244" y="3970199"/>
                  <a:pt x="2694110" y="3965570"/>
                  <a:pt x="2689151" y="3960875"/>
                </a:cubicBezTo>
                <a:cubicBezTo>
                  <a:pt x="2686957" y="3954271"/>
                  <a:pt x="2685005" y="3947579"/>
                  <a:pt x="2683271" y="3940844"/>
                </a:cubicBezTo>
                <a:close/>
                <a:moveTo>
                  <a:pt x="2424271" y="3536492"/>
                </a:moveTo>
                <a:cubicBezTo>
                  <a:pt x="2423854" y="3533420"/>
                  <a:pt x="2423525" y="3530326"/>
                  <a:pt x="2423240" y="3527233"/>
                </a:cubicBezTo>
                <a:cubicBezTo>
                  <a:pt x="2430633" y="3531994"/>
                  <a:pt x="2438400" y="3536667"/>
                  <a:pt x="2446496" y="3541252"/>
                </a:cubicBezTo>
                <a:cubicBezTo>
                  <a:pt x="2446320" y="3549239"/>
                  <a:pt x="2446496" y="3557181"/>
                  <a:pt x="2447088" y="3565079"/>
                </a:cubicBezTo>
                <a:cubicBezTo>
                  <a:pt x="2440068" y="3560187"/>
                  <a:pt x="2433200" y="3555053"/>
                  <a:pt x="2426509" y="3549700"/>
                </a:cubicBezTo>
                <a:cubicBezTo>
                  <a:pt x="2425631" y="3545355"/>
                  <a:pt x="2424863" y="3540967"/>
                  <a:pt x="2424271" y="3536492"/>
                </a:cubicBezTo>
                <a:close/>
                <a:moveTo>
                  <a:pt x="2396122" y="3494499"/>
                </a:moveTo>
                <a:cubicBezTo>
                  <a:pt x="2395573" y="3490221"/>
                  <a:pt x="2395200" y="3485920"/>
                  <a:pt x="2394915" y="3481620"/>
                </a:cubicBezTo>
                <a:cubicBezTo>
                  <a:pt x="2402507" y="3486403"/>
                  <a:pt x="2410493" y="3491054"/>
                  <a:pt x="2418830" y="3495640"/>
                </a:cubicBezTo>
                <a:cubicBezTo>
                  <a:pt x="2418435" y="3503867"/>
                  <a:pt x="2418457" y="3512073"/>
                  <a:pt x="2418918" y="3520256"/>
                </a:cubicBezTo>
                <a:cubicBezTo>
                  <a:pt x="2411502" y="3515254"/>
                  <a:pt x="2404459" y="3510164"/>
                  <a:pt x="2397789" y="3504986"/>
                </a:cubicBezTo>
                <a:cubicBezTo>
                  <a:pt x="2397131" y="3501519"/>
                  <a:pt x="2396583" y="3498031"/>
                  <a:pt x="2396122" y="3494499"/>
                </a:cubicBezTo>
                <a:close/>
                <a:moveTo>
                  <a:pt x="2367973" y="3452484"/>
                </a:moveTo>
                <a:cubicBezTo>
                  <a:pt x="2367271" y="3447043"/>
                  <a:pt x="2366854" y="3441558"/>
                  <a:pt x="2366657" y="3436073"/>
                </a:cubicBezTo>
                <a:cubicBezTo>
                  <a:pt x="2374489" y="3440856"/>
                  <a:pt x="2382761" y="3445529"/>
                  <a:pt x="2391383" y="3450114"/>
                </a:cubicBezTo>
                <a:cubicBezTo>
                  <a:pt x="2390747" y="3458583"/>
                  <a:pt x="2390549" y="3466876"/>
                  <a:pt x="2390834" y="3475016"/>
                </a:cubicBezTo>
                <a:cubicBezTo>
                  <a:pt x="2383155" y="3470014"/>
                  <a:pt x="2375893" y="3464924"/>
                  <a:pt x="2369026" y="3459702"/>
                </a:cubicBezTo>
                <a:cubicBezTo>
                  <a:pt x="2368631" y="3457311"/>
                  <a:pt x="2368280" y="3454919"/>
                  <a:pt x="2367973" y="3452484"/>
                </a:cubicBezTo>
                <a:close/>
                <a:moveTo>
                  <a:pt x="2339802" y="3410491"/>
                </a:moveTo>
                <a:cubicBezTo>
                  <a:pt x="2339012" y="3403953"/>
                  <a:pt x="2338596" y="3397393"/>
                  <a:pt x="2338508" y="3390789"/>
                </a:cubicBezTo>
                <a:cubicBezTo>
                  <a:pt x="2346604" y="3395572"/>
                  <a:pt x="2355138" y="3400223"/>
                  <a:pt x="2364134" y="3404808"/>
                </a:cubicBezTo>
                <a:cubicBezTo>
                  <a:pt x="2363256" y="3413189"/>
                  <a:pt x="2362795" y="3421549"/>
                  <a:pt x="2362861" y="3429864"/>
                </a:cubicBezTo>
                <a:cubicBezTo>
                  <a:pt x="2354919" y="3424840"/>
                  <a:pt x="2347415" y="3419728"/>
                  <a:pt x="2340351" y="3414506"/>
                </a:cubicBezTo>
                <a:cubicBezTo>
                  <a:pt x="2340153" y="3413167"/>
                  <a:pt x="2339978" y="3411829"/>
                  <a:pt x="2339802" y="3410491"/>
                </a:cubicBezTo>
                <a:close/>
                <a:moveTo>
                  <a:pt x="2311851" y="3369880"/>
                </a:moveTo>
                <a:cubicBezTo>
                  <a:pt x="2311785" y="3369419"/>
                  <a:pt x="2311719" y="3368959"/>
                  <a:pt x="2311653" y="3368476"/>
                </a:cubicBezTo>
                <a:cubicBezTo>
                  <a:pt x="2310754" y="3360819"/>
                  <a:pt x="2310381" y="3353118"/>
                  <a:pt x="2310490" y="3345395"/>
                </a:cubicBezTo>
                <a:cubicBezTo>
                  <a:pt x="2318850" y="3350112"/>
                  <a:pt x="2327626" y="3354763"/>
                  <a:pt x="2336906" y="3359305"/>
                </a:cubicBezTo>
                <a:cubicBezTo>
                  <a:pt x="2335765" y="3367884"/>
                  <a:pt x="2335085" y="3376462"/>
                  <a:pt x="2334954" y="3385019"/>
                </a:cubicBezTo>
                <a:cubicBezTo>
                  <a:pt x="2326792" y="3380082"/>
                  <a:pt x="2319091" y="3375036"/>
                  <a:pt x="2311851" y="3369880"/>
                </a:cubicBezTo>
                <a:close/>
                <a:moveTo>
                  <a:pt x="2283351" y="3324816"/>
                </a:moveTo>
                <a:cubicBezTo>
                  <a:pt x="2282517" y="3316632"/>
                  <a:pt x="2282298" y="3308426"/>
                  <a:pt x="2282627" y="3300199"/>
                </a:cubicBezTo>
                <a:cubicBezTo>
                  <a:pt x="2291184" y="3304872"/>
                  <a:pt x="2300288" y="3309436"/>
                  <a:pt x="2309898" y="3313933"/>
                </a:cubicBezTo>
                <a:cubicBezTo>
                  <a:pt x="2308472" y="3322622"/>
                  <a:pt x="2307551" y="3331288"/>
                  <a:pt x="2307178" y="3339932"/>
                </a:cubicBezTo>
                <a:cubicBezTo>
                  <a:pt x="2298753" y="3334996"/>
                  <a:pt x="2290810" y="3329950"/>
                  <a:pt x="2283351" y="3324816"/>
                </a:cubicBezTo>
                <a:close/>
                <a:moveTo>
                  <a:pt x="2254895" y="3255156"/>
                </a:moveTo>
                <a:cubicBezTo>
                  <a:pt x="2264197" y="3260005"/>
                  <a:pt x="2273632" y="3264525"/>
                  <a:pt x="2283044" y="3268693"/>
                </a:cubicBezTo>
                <a:cubicBezTo>
                  <a:pt x="2281333" y="3277425"/>
                  <a:pt x="2280126" y="3286158"/>
                  <a:pt x="2279533" y="3294890"/>
                </a:cubicBezTo>
                <a:cubicBezTo>
                  <a:pt x="2270823" y="3289975"/>
                  <a:pt x="2262640" y="3284929"/>
                  <a:pt x="2254983" y="3279795"/>
                </a:cubicBezTo>
                <a:cubicBezTo>
                  <a:pt x="2254346" y="3271611"/>
                  <a:pt x="2254324" y="3263406"/>
                  <a:pt x="2254895" y="3255156"/>
                </a:cubicBezTo>
                <a:close/>
                <a:moveTo>
                  <a:pt x="2227294" y="3209851"/>
                </a:moveTo>
                <a:cubicBezTo>
                  <a:pt x="2236904" y="3214699"/>
                  <a:pt x="2246689" y="3219153"/>
                  <a:pt x="2256431" y="3223300"/>
                </a:cubicBezTo>
                <a:cubicBezTo>
                  <a:pt x="2254346" y="3232317"/>
                  <a:pt x="2252832" y="3241334"/>
                  <a:pt x="2251999" y="3250352"/>
                </a:cubicBezTo>
                <a:cubicBezTo>
                  <a:pt x="2243354" y="3245722"/>
                  <a:pt x="2234864" y="3240786"/>
                  <a:pt x="2226680" y="3235476"/>
                </a:cubicBezTo>
                <a:cubicBezTo>
                  <a:pt x="2226197" y="3226964"/>
                  <a:pt x="2226417" y="3218407"/>
                  <a:pt x="2227294" y="3209851"/>
                </a:cubicBezTo>
                <a:close/>
                <a:moveTo>
                  <a:pt x="2199826" y="3164852"/>
                </a:moveTo>
                <a:cubicBezTo>
                  <a:pt x="2209896" y="3169657"/>
                  <a:pt x="2220032" y="3174045"/>
                  <a:pt x="2230015" y="3178060"/>
                </a:cubicBezTo>
                <a:cubicBezTo>
                  <a:pt x="2227580" y="3187165"/>
                  <a:pt x="2225759" y="3196270"/>
                  <a:pt x="2224618" y="3205375"/>
                </a:cubicBezTo>
                <a:cubicBezTo>
                  <a:pt x="2215688" y="3200767"/>
                  <a:pt x="2206890" y="3195853"/>
                  <a:pt x="2198444" y="3190565"/>
                </a:cubicBezTo>
                <a:cubicBezTo>
                  <a:pt x="2198180" y="3181987"/>
                  <a:pt x="2198685" y="3173408"/>
                  <a:pt x="2199826" y="3164852"/>
                </a:cubicBezTo>
                <a:close/>
                <a:moveTo>
                  <a:pt x="4745929" y="957453"/>
                </a:moveTo>
                <a:cubicBezTo>
                  <a:pt x="4742550" y="932735"/>
                  <a:pt x="4727302" y="911012"/>
                  <a:pt x="4700601" y="892890"/>
                </a:cubicBezTo>
                <a:cubicBezTo>
                  <a:pt x="4682172" y="880389"/>
                  <a:pt x="4658674" y="869500"/>
                  <a:pt x="4628770" y="859603"/>
                </a:cubicBezTo>
                <a:cubicBezTo>
                  <a:pt x="4513607" y="821539"/>
                  <a:pt x="4385434" y="812327"/>
                  <a:pt x="4274353" y="806679"/>
                </a:cubicBezTo>
                <a:cubicBezTo>
                  <a:pt x="4253400" y="805615"/>
                  <a:pt x="4232316" y="804665"/>
                  <a:pt x="4211934" y="803748"/>
                </a:cubicBezTo>
                <a:cubicBezTo>
                  <a:pt x="4197783" y="803112"/>
                  <a:pt x="4183741" y="802478"/>
                  <a:pt x="4169809" y="801813"/>
                </a:cubicBezTo>
                <a:cubicBezTo>
                  <a:pt x="3973952" y="792491"/>
                  <a:pt x="3777831" y="791905"/>
                  <a:pt x="3560121" y="792114"/>
                </a:cubicBezTo>
                <a:cubicBezTo>
                  <a:pt x="3470826" y="792179"/>
                  <a:pt x="3378525" y="793924"/>
                  <a:pt x="3289251" y="795611"/>
                </a:cubicBezTo>
                <a:cubicBezTo>
                  <a:pt x="3117769" y="798851"/>
                  <a:pt x="2940451" y="802199"/>
                  <a:pt x="2767213" y="794290"/>
                </a:cubicBezTo>
                <a:cubicBezTo>
                  <a:pt x="2639765" y="788472"/>
                  <a:pt x="2525172" y="776951"/>
                  <a:pt x="2416921" y="759068"/>
                </a:cubicBezTo>
                <a:cubicBezTo>
                  <a:pt x="2413367" y="758484"/>
                  <a:pt x="2409637" y="757881"/>
                  <a:pt x="2405754" y="757253"/>
                </a:cubicBezTo>
                <a:cubicBezTo>
                  <a:pt x="2346604" y="747718"/>
                  <a:pt x="2251341" y="732349"/>
                  <a:pt x="2221458" y="680615"/>
                </a:cubicBezTo>
                <a:cubicBezTo>
                  <a:pt x="2221831" y="678614"/>
                  <a:pt x="2222292" y="676618"/>
                  <a:pt x="2222819" y="674630"/>
                </a:cubicBezTo>
                <a:cubicBezTo>
                  <a:pt x="2259239" y="720912"/>
                  <a:pt x="2350706" y="735144"/>
                  <a:pt x="2408408" y="744118"/>
                </a:cubicBezTo>
                <a:cubicBezTo>
                  <a:pt x="2412116" y="744695"/>
                  <a:pt x="2415692" y="745250"/>
                  <a:pt x="2419093" y="745792"/>
                </a:cubicBezTo>
                <a:cubicBezTo>
                  <a:pt x="2529714" y="763348"/>
                  <a:pt x="2646039" y="774735"/>
                  <a:pt x="2774717" y="780604"/>
                </a:cubicBezTo>
                <a:cubicBezTo>
                  <a:pt x="2948722" y="788537"/>
                  <a:pt x="3126764" y="785771"/>
                  <a:pt x="3298971" y="783094"/>
                </a:cubicBezTo>
                <a:cubicBezTo>
                  <a:pt x="3391272" y="781659"/>
                  <a:pt x="3486688" y="780187"/>
                  <a:pt x="3579077" y="780424"/>
                </a:cubicBezTo>
                <a:cubicBezTo>
                  <a:pt x="3797730" y="780953"/>
                  <a:pt x="3995167" y="782243"/>
                  <a:pt x="4197278" y="792702"/>
                </a:cubicBezTo>
                <a:cubicBezTo>
                  <a:pt x="4210837" y="793406"/>
                  <a:pt x="4224483" y="794082"/>
                  <a:pt x="4238218" y="794764"/>
                </a:cubicBezTo>
                <a:cubicBezTo>
                  <a:pt x="4259456" y="795817"/>
                  <a:pt x="4281439" y="796907"/>
                  <a:pt x="4303269" y="798119"/>
                </a:cubicBezTo>
                <a:cubicBezTo>
                  <a:pt x="4415733" y="804360"/>
                  <a:pt x="4545486" y="814240"/>
                  <a:pt x="4662096" y="852687"/>
                </a:cubicBezTo>
                <a:cubicBezTo>
                  <a:pt x="4692242" y="862644"/>
                  <a:pt x="4715937" y="873500"/>
                  <a:pt x="4734586" y="885883"/>
                </a:cubicBezTo>
                <a:cubicBezTo>
                  <a:pt x="4761748" y="903915"/>
                  <a:pt x="4777522" y="925567"/>
                  <a:pt x="4781494" y="950237"/>
                </a:cubicBezTo>
                <a:cubicBezTo>
                  <a:pt x="4786913" y="984015"/>
                  <a:pt x="4771159" y="1023867"/>
                  <a:pt x="4733291" y="1072067"/>
                </a:cubicBezTo>
                <a:cubicBezTo>
                  <a:pt x="4690728" y="1126243"/>
                  <a:pt x="4626708" y="1177003"/>
                  <a:pt x="4580502" y="1210047"/>
                </a:cubicBezTo>
                <a:cubicBezTo>
                  <a:pt x="4496538" y="1270092"/>
                  <a:pt x="4404105" y="1323704"/>
                  <a:pt x="4324068" y="1369245"/>
                </a:cubicBezTo>
                <a:cubicBezTo>
                  <a:pt x="4079307" y="1508499"/>
                  <a:pt x="3820241" y="1632793"/>
                  <a:pt x="3569687" y="1752995"/>
                </a:cubicBezTo>
                <a:cubicBezTo>
                  <a:pt x="3479097" y="1796454"/>
                  <a:pt x="3385436" y="1841391"/>
                  <a:pt x="3294253" y="1886186"/>
                </a:cubicBezTo>
                <a:cubicBezTo>
                  <a:pt x="3251295" y="1907292"/>
                  <a:pt x="3207394" y="1928756"/>
                  <a:pt x="3164940" y="1949513"/>
                </a:cubicBezTo>
                <a:cubicBezTo>
                  <a:pt x="2998504" y="2030886"/>
                  <a:pt x="2826407" y="2115028"/>
                  <a:pt x="2659291" y="2202919"/>
                </a:cubicBezTo>
                <a:cubicBezTo>
                  <a:pt x="2487699" y="2293158"/>
                  <a:pt x="2267291" y="2416284"/>
                  <a:pt x="2084514" y="2568679"/>
                </a:cubicBezTo>
                <a:cubicBezTo>
                  <a:pt x="2077713" y="2574361"/>
                  <a:pt x="2069856" y="2580658"/>
                  <a:pt x="2061538" y="2587328"/>
                </a:cubicBezTo>
                <a:cubicBezTo>
                  <a:pt x="2020498" y="2620260"/>
                  <a:pt x="1964994" y="2664776"/>
                  <a:pt x="1935568" y="2713285"/>
                </a:cubicBezTo>
                <a:cubicBezTo>
                  <a:pt x="1922299" y="2710257"/>
                  <a:pt x="1908655" y="2706703"/>
                  <a:pt x="1895416" y="2702315"/>
                </a:cubicBezTo>
                <a:cubicBezTo>
                  <a:pt x="1916577" y="2644240"/>
                  <a:pt x="1987895" y="2589851"/>
                  <a:pt x="2037975" y="2551676"/>
                </a:cubicBezTo>
                <a:cubicBezTo>
                  <a:pt x="2046196" y="2545423"/>
                  <a:pt x="2053958" y="2539499"/>
                  <a:pt x="2060624" y="2534211"/>
                </a:cubicBezTo>
                <a:cubicBezTo>
                  <a:pt x="2246602" y="2386775"/>
                  <a:pt x="2464552" y="2268322"/>
                  <a:pt x="2633621" y="2181613"/>
                </a:cubicBezTo>
                <a:cubicBezTo>
                  <a:pt x="2786893" y="2103014"/>
                  <a:pt x="2944597" y="2027586"/>
                  <a:pt x="3097102" y="1954643"/>
                </a:cubicBezTo>
                <a:cubicBezTo>
                  <a:pt x="3151622" y="1928567"/>
                  <a:pt x="3207986" y="1901603"/>
                  <a:pt x="3263033" y="1875034"/>
                </a:cubicBezTo>
                <a:cubicBezTo>
                  <a:pt x="3350617" y="1832753"/>
                  <a:pt x="3440571" y="1790309"/>
                  <a:pt x="3527540" y="1749261"/>
                </a:cubicBezTo>
                <a:cubicBezTo>
                  <a:pt x="3778050" y="1631047"/>
                  <a:pt x="4037094" y="1508813"/>
                  <a:pt x="4281659" y="1371129"/>
                </a:cubicBezTo>
                <a:cubicBezTo>
                  <a:pt x="4360533" y="1326727"/>
                  <a:pt x="4452395" y="1273527"/>
                  <a:pt x="4535745" y="1215613"/>
                </a:cubicBezTo>
                <a:cubicBezTo>
                  <a:pt x="4582257" y="1183302"/>
                  <a:pt x="4646958" y="1133858"/>
                  <a:pt x="4691211" y="1081799"/>
                </a:cubicBezTo>
                <a:cubicBezTo>
                  <a:pt x="4732765" y="1032908"/>
                  <a:pt x="4750646" y="992234"/>
                  <a:pt x="4745929" y="957453"/>
                </a:cubicBezTo>
                <a:close/>
                <a:moveTo>
                  <a:pt x="2209677" y="622681"/>
                </a:moveTo>
                <a:cubicBezTo>
                  <a:pt x="2210686" y="624100"/>
                  <a:pt x="2211717" y="625498"/>
                  <a:pt x="2212814" y="626862"/>
                </a:cubicBezTo>
                <a:cubicBezTo>
                  <a:pt x="2212397" y="628519"/>
                  <a:pt x="2212002" y="630180"/>
                  <a:pt x="2211695" y="631847"/>
                </a:cubicBezTo>
                <a:cubicBezTo>
                  <a:pt x="2210861" y="630388"/>
                  <a:pt x="2210072" y="628905"/>
                  <a:pt x="2209348" y="627389"/>
                </a:cubicBezTo>
                <a:cubicBezTo>
                  <a:pt x="2209413" y="625816"/>
                  <a:pt x="2209523" y="624247"/>
                  <a:pt x="2209677" y="622681"/>
                </a:cubicBezTo>
                <a:close/>
                <a:moveTo>
                  <a:pt x="2193970" y="560286"/>
                </a:moveTo>
                <a:cubicBezTo>
                  <a:pt x="2194560" y="561043"/>
                  <a:pt x="2195131" y="561800"/>
                  <a:pt x="2195723" y="562559"/>
                </a:cubicBezTo>
                <a:cubicBezTo>
                  <a:pt x="2196228" y="563164"/>
                  <a:pt x="2196776" y="563739"/>
                  <a:pt x="2197281" y="564334"/>
                </a:cubicBezTo>
                <a:cubicBezTo>
                  <a:pt x="2197017" y="565760"/>
                  <a:pt x="2196798" y="567192"/>
                  <a:pt x="2196601" y="568632"/>
                </a:cubicBezTo>
                <a:cubicBezTo>
                  <a:pt x="2195679" y="567190"/>
                  <a:pt x="2194823" y="565751"/>
                  <a:pt x="2194012" y="564318"/>
                </a:cubicBezTo>
                <a:cubicBezTo>
                  <a:pt x="2193961" y="562969"/>
                  <a:pt x="2193948" y="561624"/>
                  <a:pt x="2193970" y="560286"/>
                </a:cubicBezTo>
                <a:close/>
                <a:moveTo>
                  <a:pt x="2178608" y="516875"/>
                </a:moveTo>
                <a:cubicBezTo>
                  <a:pt x="2178456" y="515634"/>
                  <a:pt x="2178325" y="514396"/>
                  <a:pt x="2178232" y="513170"/>
                </a:cubicBezTo>
                <a:cubicBezTo>
                  <a:pt x="2179117" y="514155"/>
                  <a:pt x="2180023" y="515142"/>
                  <a:pt x="2180962" y="516132"/>
                </a:cubicBezTo>
                <a:cubicBezTo>
                  <a:pt x="2180856" y="517384"/>
                  <a:pt x="2180782" y="518646"/>
                  <a:pt x="2180727" y="519916"/>
                </a:cubicBezTo>
                <a:cubicBezTo>
                  <a:pt x="2179992" y="518900"/>
                  <a:pt x="2179286" y="517887"/>
                  <a:pt x="2178608" y="516875"/>
                </a:cubicBezTo>
                <a:close/>
                <a:moveTo>
                  <a:pt x="2171879" y="500339"/>
                </a:moveTo>
                <a:cubicBezTo>
                  <a:pt x="2171692" y="499190"/>
                  <a:pt x="2171534" y="498047"/>
                  <a:pt x="2171394" y="496908"/>
                </a:cubicBezTo>
                <a:cubicBezTo>
                  <a:pt x="2172646" y="498231"/>
                  <a:pt x="2173956" y="499560"/>
                  <a:pt x="2175312" y="500894"/>
                </a:cubicBezTo>
                <a:cubicBezTo>
                  <a:pt x="2175242" y="502160"/>
                  <a:pt x="2175192" y="503437"/>
                  <a:pt x="2175167" y="504725"/>
                </a:cubicBezTo>
                <a:cubicBezTo>
                  <a:pt x="2174013" y="503255"/>
                  <a:pt x="2172916" y="501794"/>
                  <a:pt x="2171879" y="500339"/>
                </a:cubicBezTo>
                <a:close/>
                <a:moveTo>
                  <a:pt x="2146496" y="452155"/>
                </a:moveTo>
                <a:cubicBezTo>
                  <a:pt x="2145981" y="450880"/>
                  <a:pt x="2145487" y="449621"/>
                  <a:pt x="2145011" y="448375"/>
                </a:cubicBezTo>
                <a:cubicBezTo>
                  <a:pt x="2146292" y="449408"/>
                  <a:pt x="2147620" y="450452"/>
                  <a:pt x="2148967" y="451503"/>
                </a:cubicBezTo>
                <a:cubicBezTo>
                  <a:pt x="2149210" y="452767"/>
                  <a:pt x="2149467" y="454048"/>
                  <a:pt x="2149735" y="455343"/>
                </a:cubicBezTo>
                <a:cubicBezTo>
                  <a:pt x="2148625" y="454274"/>
                  <a:pt x="2147547" y="453212"/>
                  <a:pt x="2146496" y="452155"/>
                </a:cubicBezTo>
                <a:close/>
                <a:moveTo>
                  <a:pt x="5585152" y="3701085"/>
                </a:moveTo>
                <a:cubicBezTo>
                  <a:pt x="5582760" y="3699395"/>
                  <a:pt x="5580303" y="3697684"/>
                  <a:pt x="5577758" y="3695995"/>
                </a:cubicBezTo>
                <a:cubicBezTo>
                  <a:pt x="5577034" y="3693165"/>
                  <a:pt x="5576288" y="3690334"/>
                  <a:pt x="5575476" y="3687438"/>
                </a:cubicBezTo>
                <a:cubicBezTo>
                  <a:pt x="5577626" y="3689391"/>
                  <a:pt x="5579732" y="3691321"/>
                  <a:pt x="5581773" y="3693252"/>
                </a:cubicBezTo>
                <a:cubicBezTo>
                  <a:pt x="5582958" y="3695885"/>
                  <a:pt x="5584076" y="3698496"/>
                  <a:pt x="5585152" y="3701085"/>
                </a:cubicBezTo>
                <a:close/>
                <a:moveTo>
                  <a:pt x="5622845" y="3740533"/>
                </a:moveTo>
                <a:cubicBezTo>
                  <a:pt x="5624665" y="3742880"/>
                  <a:pt x="5626443" y="3745184"/>
                  <a:pt x="5628198" y="3747422"/>
                </a:cubicBezTo>
                <a:cubicBezTo>
                  <a:pt x="5625126" y="3745996"/>
                  <a:pt x="5621967" y="3744548"/>
                  <a:pt x="5618720" y="3743078"/>
                </a:cubicBezTo>
                <a:cubicBezTo>
                  <a:pt x="5617250" y="3740511"/>
                  <a:pt x="5615780" y="3737834"/>
                  <a:pt x="5614288" y="3735114"/>
                </a:cubicBezTo>
                <a:cubicBezTo>
                  <a:pt x="5617228" y="3736935"/>
                  <a:pt x="5620058" y="3738734"/>
                  <a:pt x="5622845" y="3740533"/>
                </a:cubicBezTo>
                <a:close/>
                <a:moveTo>
                  <a:pt x="5651871" y="3762999"/>
                </a:moveTo>
                <a:cubicBezTo>
                  <a:pt x="5654262" y="3765018"/>
                  <a:pt x="5656632" y="3766948"/>
                  <a:pt x="5659045" y="3768791"/>
                </a:cubicBezTo>
                <a:cubicBezTo>
                  <a:pt x="5655930" y="3767760"/>
                  <a:pt x="5652792" y="3766729"/>
                  <a:pt x="5649567" y="3765676"/>
                </a:cubicBezTo>
                <a:cubicBezTo>
                  <a:pt x="5649304" y="3765588"/>
                  <a:pt x="5649019" y="3765500"/>
                  <a:pt x="5648755" y="3765412"/>
                </a:cubicBezTo>
                <a:cubicBezTo>
                  <a:pt x="5646430" y="3763153"/>
                  <a:pt x="5644148" y="3760761"/>
                  <a:pt x="5641910" y="3758238"/>
                </a:cubicBezTo>
                <a:cubicBezTo>
                  <a:pt x="5643731" y="3759094"/>
                  <a:pt x="5645530" y="3759949"/>
                  <a:pt x="5647307" y="3760805"/>
                </a:cubicBezTo>
                <a:cubicBezTo>
                  <a:pt x="5648843" y="3761551"/>
                  <a:pt x="5650357" y="3762275"/>
                  <a:pt x="5651871" y="3762999"/>
                </a:cubicBezTo>
                <a:close/>
                <a:moveTo>
                  <a:pt x="5706457" y="3786848"/>
                </a:moveTo>
                <a:cubicBezTo>
                  <a:pt x="5708037" y="3787330"/>
                  <a:pt x="5709573" y="3787879"/>
                  <a:pt x="5711043" y="3788471"/>
                </a:cubicBezTo>
                <a:cubicBezTo>
                  <a:pt x="5705668" y="3787682"/>
                  <a:pt x="5700227" y="3786804"/>
                  <a:pt x="5694676" y="3785817"/>
                </a:cubicBezTo>
                <a:cubicBezTo>
                  <a:pt x="5693184" y="3784676"/>
                  <a:pt x="5691604" y="3783579"/>
                  <a:pt x="5689936" y="3782570"/>
                </a:cubicBezTo>
                <a:cubicBezTo>
                  <a:pt x="5695509" y="3784149"/>
                  <a:pt x="5700994" y="3785575"/>
                  <a:pt x="5706457" y="3786848"/>
                </a:cubicBezTo>
                <a:close/>
                <a:moveTo>
                  <a:pt x="5790070" y="3801679"/>
                </a:moveTo>
                <a:cubicBezTo>
                  <a:pt x="5783752" y="3802469"/>
                  <a:pt x="5777455" y="3803149"/>
                  <a:pt x="5771158" y="3803719"/>
                </a:cubicBezTo>
                <a:cubicBezTo>
                  <a:pt x="5769798" y="3802886"/>
                  <a:pt x="5768459" y="3802052"/>
                  <a:pt x="5767121" y="3801240"/>
                </a:cubicBezTo>
                <a:cubicBezTo>
                  <a:pt x="5773133" y="3800955"/>
                  <a:pt x="5779188" y="3800538"/>
                  <a:pt x="5785287" y="3799968"/>
                </a:cubicBezTo>
                <a:cubicBezTo>
                  <a:pt x="5786889" y="3800516"/>
                  <a:pt x="5788491" y="3801109"/>
                  <a:pt x="5790070" y="3801679"/>
                </a:cubicBezTo>
                <a:close/>
                <a:moveTo>
                  <a:pt x="5822542" y="3801197"/>
                </a:moveTo>
                <a:cubicBezTo>
                  <a:pt x="5824736" y="3801679"/>
                  <a:pt x="5826952" y="3802184"/>
                  <a:pt x="5829167" y="3802688"/>
                </a:cubicBezTo>
                <a:cubicBezTo>
                  <a:pt x="5823463" y="3803895"/>
                  <a:pt x="5817824" y="3805036"/>
                  <a:pt x="5812186" y="3806089"/>
                </a:cubicBezTo>
                <a:cubicBezTo>
                  <a:pt x="5810343" y="3805365"/>
                  <a:pt x="5808522" y="3804619"/>
                  <a:pt x="5806723" y="3803895"/>
                </a:cubicBezTo>
                <a:cubicBezTo>
                  <a:pt x="5806613" y="3803851"/>
                  <a:pt x="5806525" y="3803807"/>
                  <a:pt x="5806416" y="3803763"/>
                </a:cubicBezTo>
                <a:cubicBezTo>
                  <a:pt x="5808829" y="3803391"/>
                  <a:pt x="5811264" y="3802996"/>
                  <a:pt x="5813700" y="3802601"/>
                </a:cubicBezTo>
                <a:cubicBezTo>
                  <a:pt x="5816705" y="3802074"/>
                  <a:pt x="5819645" y="3801635"/>
                  <a:pt x="5822542" y="3801197"/>
                </a:cubicBezTo>
                <a:close/>
                <a:moveTo>
                  <a:pt x="5911376" y="3796567"/>
                </a:moveTo>
                <a:cubicBezTo>
                  <a:pt x="5913351" y="3796567"/>
                  <a:pt x="5915369" y="3796567"/>
                  <a:pt x="5917388" y="3796589"/>
                </a:cubicBezTo>
                <a:cubicBezTo>
                  <a:pt x="5913219" y="3797708"/>
                  <a:pt x="5909007" y="3798871"/>
                  <a:pt x="5904772" y="3800078"/>
                </a:cubicBezTo>
                <a:cubicBezTo>
                  <a:pt x="5902315" y="3799880"/>
                  <a:pt x="5899902" y="3799661"/>
                  <a:pt x="5897554" y="3799463"/>
                </a:cubicBezTo>
                <a:cubicBezTo>
                  <a:pt x="5902205" y="3798454"/>
                  <a:pt x="5906791" y="3797489"/>
                  <a:pt x="5911376" y="3796567"/>
                </a:cubicBezTo>
                <a:close/>
                <a:moveTo>
                  <a:pt x="5965414" y="3789152"/>
                </a:moveTo>
                <a:cubicBezTo>
                  <a:pt x="5966796" y="3789020"/>
                  <a:pt x="5968178" y="3788910"/>
                  <a:pt x="5969582" y="3788779"/>
                </a:cubicBezTo>
                <a:cubicBezTo>
                  <a:pt x="5966357" y="3789744"/>
                  <a:pt x="5963132" y="3790731"/>
                  <a:pt x="5959907" y="3791718"/>
                </a:cubicBezTo>
                <a:cubicBezTo>
                  <a:pt x="5957955" y="3791784"/>
                  <a:pt x="5956046" y="3791828"/>
                  <a:pt x="5954137" y="3791872"/>
                </a:cubicBezTo>
                <a:cubicBezTo>
                  <a:pt x="5957911" y="3790951"/>
                  <a:pt x="5961662" y="3790051"/>
                  <a:pt x="5965414" y="3789152"/>
                </a:cubicBezTo>
                <a:close/>
                <a:moveTo>
                  <a:pt x="9567769" y="2469160"/>
                </a:moveTo>
                <a:cubicBezTo>
                  <a:pt x="9565290" y="2475720"/>
                  <a:pt x="9562723" y="2482367"/>
                  <a:pt x="9560002" y="2489191"/>
                </a:cubicBezTo>
                <a:cubicBezTo>
                  <a:pt x="9561494" y="2453341"/>
                  <a:pt x="9553771" y="2428746"/>
                  <a:pt x="9536812" y="2415626"/>
                </a:cubicBezTo>
                <a:cubicBezTo>
                  <a:pt x="9474897" y="2367797"/>
                  <a:pt x="9380754" y="2379250"/>
                  <a:pt x="9297382" y="2393752"/>
                </a:cubicBezTo>
                <a:cubicBezTo>
                  <a:pt x="9144065" y="2420694"/>
                  <a:pt x="8995621" y="2480898"/>
                  <a:pt x="8852046" y="2539148"/>
                </a:cubicBezTo>
                <a:cubicBezTo>
                  <a:pt x="8829623" y="2548231"/>
                  <a:pt x="8806433" y="2557643"/>
                  <a:pt x="8783725" y="2566704"/>
                </a:cubicBezTo>
                <a:cubicBezTo>
                  <a:pt x="8158635" y="2816424"/>
                  <a:pt x="7532822" y="3113008"/>
                  <a:pt x="6927588" y="3399828"/>
                </a:cubicBezTo>
                <a:cubicBezTo>
                  <a:pt x="6859750" y="3431970"/>
                  <a:pt x="6791978" y="3464112"/>
                  <a:pt x="6724249" y="3496144"/>
                </a:cubicBezTo>
                <a:cubicBezTo>
                  <a:pt x="6665713" y="3523832"/>
                  <a:pt x="6611346" y="3549041"/>
                  <a:pt x="6560556" y="3572012"/>
                </a:cubicBezTo>
                <a:cubicBezTo>
                  <a:pt x="6621000" y="3543842"/>
                  <a:pt x="6686140" y="3512731"/>
                  <a:pt x="6757071" y="3478197"/>
                </a:cubicBezTo>
                <a:cubicBezTo>
                  <a:pt x="6866507" y="3424883"/>
                  <a:pt x="6977808" y="3370363"/>
                  <a:pt x="7085468" y="3317619"/>
                </a:cubicBezTo>
                <a:cubicBezTo>
                  <a:pt x="7640459" y="3045696"/>
                  <a:pt x="8214341" y="2764537"/>
                  <a:pt x="8790241" y="2525589"/>
                </a:cubicBezTo>
                <a:cubicBezTo>
                  <a:pt x="8806389" y="2518897"/>
                  <a:pt x="8822602" y="2512118"/>
                  <a:pt x="8838860" y="2505339"/>
                </a:cubicBezTo>
                <a:cubicBezTo>
                  <a:pt x="8991342" y="2441625"/>
                  <a:pt x="9149024" y="2375740"/>
                  <a:pt x="9312037" y="2346230"/>
                </a:cubicBezTo>
                <a:cubicBezTo>
                  <a:pt x="9396133" y="2331092"/>
                  <a:pt x="9490935" y="2318981"/>
                  <a:pt x="9551950" y="2366854"/>
                </a:cubicBezTo>
                <a:cubicBezTo>
                  <a:pt x="9571937" y="2382541"/>
                  <a:pt x="9577093" y="2416943"/>
                  <a:pt x="9567769" y="2469160"/>
                </a:cubicBezTo>
                <a:close/>
                <a:moveTo>
                  <a:pt x="9549932" y="2529780"/>
                </a:moveTo>
                <a:cubicBezTo>
                  <a:pt x="9547782" y="2535550"/>
                  <a:pt x="9545500" y="2541452"/>
                  <a:pt x="9543153" y="2547441"/>
                </a:cubicBezTo>
                <a:cubicBezTo>
                  <a:pt x="9543241" y="2545686"/>
                  <a:pt x="9543285" y="2543975"/>
                  <a:pt x="9543328" y="2542263"/>
                </a:cubicBezTo>
                <a:cubicBezTo>
                  <a:pt x="9546136" y="2535857"/>
                  <a:pt x="9548835" y="2529560"/>
                  <a:pt x="9551468" y="2523373"/>
                </a:cubicBezTo>
                <a:cubicBezTo>
                  <a:pt x="9551249" y="2524777"/>
                  <a:pt x="9550985" y="2526225"/>
                  <a:pt x="9550722" y="2527651"/>
                </a:cubicBezTo>
                <a:cubicBezTo>
                  <a:pt x="9550458" y="2528354"/>
                  <a:pt x="9550217" y="2529056"/>
                  <a:pt x="9549932" y="2529780"/>
                </a:cubicBezTo>
                <a:close/>
                <a:moveTo>
                  <a:pt x="9286390" y="3706372"/>
                </a:moveTo>
                <a:cubicBezTo>
                  <a:pt x="9285183" y="3713217"/>
                  <a:pt x="9283932" y="3720107"/>
                  <a:pt x="9282638" y="3727040"/>
                </a:cubicBezTo>
                <a:cubicBezTo>
                  <a:pt x="9282462" y="3722761"/>
                  <a:pt x="9282265" y="3718549"/>
                  <a:pt x="9282046" y="3714358"/>
                </a:cubicBezTo>
                <a:cubicBezTo>
                  <a:pt x="9283647" y="3707535"/>
                  <a:pt x="9285227" y="3700734"/>
                  <a:pt x="9286741" y="3693976"/>
                </a:cubicBezTo>
                <a:cubicBezTo>
                  <a:pt x="9286653" y="3698057"/>
                  <a:pt x="9286521" y="3702204"/>
                  <a:pt x="9286390" y="3706372"/>
                </a:cubicBezTo>
                <a:close/>
                <a:moveTo>
                  <a:pt x="9670097" y="6011136"/>
                </a:moveTo>
                <a:cubicBezTo>
                  <a:pt x="9674156" y="6015020"/>
                  <a:pt x="9678193" y="6018881"/>
                  <a:pt x="9682208" y="6022743"/>
                </a:cubicBezTo>
                <a:cubicBezTo>
                  <a:pt x="9661716" y="6029281"/>
                  <a:pt x="9641268" y="6035797"/>
                  <a:pt x="9620797" y="6042313"/>
                </a:cubicBezTo>
                <a:cubicBezTo>
                  <a:pt x="9619964" y="6041611"/>
                  <a:pt x="9619131" y="6040909"/>
                  <a:pt x="9618318" y="6040207"/>
                </a:cubicBezTo>
                <a:cubicBezTo>
                  <a:pt x="9614326" y="6036762"/>
                  <a:pt x="9610311" y="6033339"/>
                  <a:pt x="9606230" y="6029851"/>
                </a:cubicBezTo>
                <a:cubicBezTo>
                  <a:pt x="9626941" y="6023072"/>
                  <a:pt x="9647630" y="6016270"/>
                  <a:pt x="9668342" y="6009447"/>
                </a:cubicBezTo>
                <a:cubicBezTo>
                  <a:pt x="9668912" y="6010018"/>
                  <a:pt x="9669504" y="6010566"/>
                  <a:pt x="9670097" y="6011136"/>
                </a:cubicBezTo>
                <a:close/>
                <a:moveTo>
                  <a:pt x="10157075" y="6338808"/>
                </a:moveTo>
                <a:cubicBezTo>
                  <a:pt x="10150909" y="6336549"/>
                  <a:pt x="10144744" y="6334289"/>
                  <a:pt x="10138558" y="6331985"/>
                </a:cubicBezTo>
                <a:cubicBezTo>
                  <a:pt x="10148672" y="6332709"/>
                  <a:pt x="10158786" y="6333411"/>
                  <a:pt x="10168922" y="6334092"/>
                </a:cubicBezTo>
                <a:cubicBezTo>
                  <a:pt x="10174868" y="6336702"/>
                  <a:pt x="10180880" y="6339291"/>
                  <a:pt x="10186935" y="6341858"/>
                </a:cubicBezTo>
                <a:cubicBezTo>
                  <a:pt x="10176996" y="6340849"/>
                  <a:pt x="10167035" y="6339840"/>
                  <a:pt x="10157075" y="6338808"/>
                </a:cubicBezTo>
                <a:close/>
                <a:moveTo>
                  <a:pt x="10195009" y="6345281"/>
                </a:moveTo>
                <a:cubicBezTo>
                  <a:pt x="10200735" y="6347694"/>
                  <a:pt x="10206483" y="6350108"/>
                  <a:pt x="10212297" y="6352521"/>
                </a:cubicBezTo>
                <a:cubicBezTo>
                  <a:pt x="10203170" y="6351271"/>
                  <a:pt x="10194021" y="6350020"/>
                  <a:pt x="10184828" y="6348747"/>
                </a:cubicBezTo>
                <a:cubicBezTo>
                  <a:pt x="10178949" y="6346663"/>
                  <a:pt x="10173069" y="6344579"/>
                  <a:pt x="10167167" y="6342451"/>
                </a:cubicBezTo>
                <a:cubicBezTo>
                  <a:pt x="10176469" y="6343416"/>
                  <a:pt x="10185728" y="6344359"/>
                  <a:pt x="10195009" y="6345281"/>
                </a:cubicBezTo>
                <a:close/>
                <a:moveTo>
                  <a:pt x="2589720" y="3742595"/>
                </a:moveTo>
                <a:cubicBezTo>
                  <a:pt x="2597881" y="3747049"/>
                  <a:pt x="2605955" y="3751239"/>
                  <a:pt x="2613897" y="3755145"/>
                </a:cubicBezTo>
                <a:cubicBezTo>
                  <a:pt x="2613261" y="3764074"/>
                  <a:pt x="2612954" y="3772850"/>
                  <a:pt x="2612976" y="3781516"/>
                </a:cubicBezTo>
                <a:cubicBezTo>
                  <a:pt x="2605582" y="3777216"/>
                  <a:pt x="2598166" y="3772653"/>
                  <a:pt x="2590773" y="3767848"/>
                </a:cubicBezTo>
                <a:cubicBezTo>
                  <a:pt x="2590093" y="3759467"/>
                  <a:pt x="2589720" y="3751042"/>
                  <a:pt x="2589720" y="3742595"/>
                </a:cubicBezTo>
                <a:close/>
                <a:moveTo>
                  <a:pt x="2562097" y="3696565"/>
                </a:moveTo>
                <a:cubicBezTo>
                  <a:pt x="2570478" y="3701041"/>
                  <a:pt x="2578816" y="3705210"/>
                  <a:pt x="2586955" y="3709093"/>
                </a:cubicBezTo>
                <a:cubicBezTo>
                  <a:pt x="2586099" y="3718000"/>
                  <a:pt x="2585595" y="3726908"/>
                  <a:pt x="2585419" y="3735794"/>
                </a:cubicBezTo>
                <a:cubicBezTo>
                  <a:pt x="2577784" y="3731472"/>
                  <a:pt x="2570127" y="3726908"/>
                  <a:pt x="2562492" y="3722059"/>
                </a:cubicBezTo>
                <a:cubicBezTo>
                  <a:pt x="2561988" y="3713612"/>
                  <a:pt x="2561878" y="3705100"/>
                  <a:pt x="2562097" y="3696565"/>
                </a:cubicBezTo>
                <a:close/>
                <a:moveTo>
                  <a:pt x="2534409" y="3650469"/>
                </a:moveTo>
                <a:cubicBezTo>
                  <a:pt x="2543053" y="3654967"/>
                  <a:pt x="2551654" y="3659136"/>
                  <a:pt x="2560057" y="3662997"/>
                </a:cubicBezTo>
                <a:cubicBezTo>
                  <a:pt x="2558960" y="3672168"/>
                  <a:pt x="2558236" y="3681163"/>
                  <a:pt x="2557841" y="3690005"/>
                </a:cubicBezTo>
                <a:cubicBezTo>
                  <a:pt x="2550008" y="3685705"/>
                  <a:pt x="2542132" y="3681141"/>
                  <a:pt x="2534299" y="3676293"/>
                </a:cubicBezTo>
                <a:cubicBezTo>
                  <a:pt x="2533948" y="3667736"/>
                  <a:pt x="2533970" y="3659136"/>
                  <a:pt x="2534409" y="3650469"/>
                </a:cubicBezTo>
                <a:close/>
                <a:moveTo>
                  <a:pt x="2478287" y="3589147"/>
                </a:moveTo>
                <a:cubicBezTo>
                  <a:pt x="2486185" y="3593689"/>
                  <a:pt x="2494413" y="3598143"/>
                  <a:pt x="2502925" y="3602465"/>
                </a:cubicBezTo>
                <a:cubicBezTo>
                  <a:pt x="2502245" y="3611021"/>
                  <a:pt x="2501960" y="3619556"/>
                  <a:pt x="2502026" y="3628047"/>
                </a:cubicBezTo>
                <a:cubicBezTo>
                  <a:pt x="2494522" y="3623440"/>
                  <a:pt x="2487063" y="3618591"/>
                  <a:pt x="2479735" y="3613479"/>
                </a:cubicBezTo>
                <a:cubicBezTo>
                  <a:pt x="2478857" y="3605405"/>
                  <a:pt x="2478375" y="3597309"/>
                  <a:pt x="2478287" y="3589147"/>
                </a:cubicBezTo>
                <a:close/>
                <a:moveTo>
                  <a:pt x="2450401" y="3543468"/>
                </a:moveTo>
                <a:cubicBezTo>
                  <a:pt x="2458563" y="3547988"/>
                  <a:pt x="2467076" y="3552420"/>
                  <a:pt x="2475917" y="3556742"/>
                </a:cubicBezTo>
                <a:cubicBezTo>
                  <a:pt x="2474974" y="3565408"/>
                  <a:pt x="2474425" y="3574031"/>
                  <a:pt x="2474272" y="3582587"/>
                </a:cubicBezTo>
                <a:cubicBezTo>
                  <a:pt x="2466505" y="3577958"/>
                  <a:pt x="2458804" y="3573087"/>
                  <a:pt x="2451235" y="3567931"/>
                </a:cubicBezTo>
                <a:cubicBezTo>
                  <a:pt x="2450533" y="3559836"/>
                  <a:pt x="2450291" y="3551652"/>
                  <a:pt x="2450401" y="3543468"/>
                </a:cubicBezTo>
                <a:close/>
                <a:moveTo>
                  <a:pt x="4821336" y="942415"/>
                </a:moveTo>
                <a:cubicBezTo>
                  <a:pt x="4816532" y="916550"/>
                  <a:pt x="4799572" y="893985"/>
                  <a:pt x="4770896" y="875345"/>
                </a:cubicBezTo>
                <a:cubicBezTo>
                  <a:pt x="4751721" y="862868"/>
                  <a:pt x="4727455" y="851878"/>
                  <a:pt x="4696739" y="841750"/>
                </a:cubicBezTo>
                <a:cubicBezTo>
                  <a:pt x="4578176" y="802754"/>
                  <a:pt x="4446515" y="792177"/>
                  <a:pt x="4332406" y="785325"/>
                </a:cubicBezTo>
                <a:cubicBezTo>
                  <a:pt x="4309676" y="783963"/>
                  <a:pt x="4286815" y="782728"/>
                  <a:pt x="4264677" y="781532"/>
                </a:cubicBezTo>
                <a:cubicBezTo>
                  <a:pt x="4251360" y="780812"/>
                  <a:pt x="4238108" y="780097"/>
                  <a:pt x="4224966" y="779358"/>
                </a:cubicBezTo>
                <a:cubicBezTo>
                  <a:pt x="4016844" y="767743"/>
                  <a:pt x="3809644" y="765702"/>
                  <a:pt x="3598033" y="764504"/>
                </a:cubicBezTo>
                <a:cubicBezTo>
                  <a:pt x="3502441" y="763932"/>
                  <a:pt x="3403712" y="765145"/>
                  <a:pt x="3308229" y="766317"/>
                </a:cubicBezTo>
                <a:cubicBezTo>
                  <a:pt x="3135518" y="768440"/>
                  <a:pt x="2956928" y="770634"/>
                  <a:pt x="2782440" y="762688"/>
                </a:cubicBezTo>
                <a:cubicBezTo>
                  <a:pt x="2652687" y="756782"/>
                  <a:pt x="2534760" y="745542"/>
                  <a:pt x="2421923" y="728332"/>
                </a:cubicBezTo>
                <a:cubicBezTo>
                  <a:pt x="2418676" y="727836"/>
                  <a:pt x="2415275" y="727327"/>
                  <a:pt x="2411765" y="726801"/>
                </a:cubicBezTo>
                <a:cubicBezTo>
                  <a:pt x="2355248" y="718325"/>
                  <a:pt x="2266457" y="705008"/>
                  <a:pt x="2226636" y="663326"/>
                </a:cubicBezTo>
                <a:cubicBezTo>
                  <a:pt x="2227580" y="660999"/>
                  <a:pt x="2228633" y="658684"/>
                  <a:pt x="2229774" y="656378"/>
                </a:cubicBezTo>
                <a:cubicBezTo>
                  <a:pt x="2274246" y="693581"/>
                  <a:pt x="2359439" y="705896"/>
                  <a:pt x="2414552" y="713861"/>
                </a:cubicBezTo>
                <a:cubicBezTo>
                  <a:pt x="2417821" y="714334"/>
                  <a:pt x="2421024" y="714795"/>
                  <a:pt x="2424095" y="715247"/>
                </a:cubicBezTo>
                <a:cubicBezTo>
                  <a:pt x="2539302" y="732134"/>
                  <a:pt x="2658984" y="743238"/>
                  <a:pt x="2789943" y="749195"/>
                </a:cubicBezTo>
                <a:cubicBezTo>
                  <a:pt x="2964958" y="757152"/>
                  <a:pt x="3144031" y="755518"/>
                  <a:pt x="3317203" y="753934"/>
                </a:cubicBezTo>
                <a:cubicBezTo>
                  <a:pt x="3415954" y="753032"/>
                  <a:pt x="3518062" y="752102"/>
                  <a:pt x="3616967" y="753008"/>
                </a:cubicBezTo>
                <a:cubicBezTo>
                  <a:pt x="3821162" y="754816"/>
                  <a:pt x="4038433" y="757650"/>
                  <a:pt x="4252391" y="770433"/>
                </a:cubicBezTo>
                <a:cubicBezTo>
                  <a:pt x="4265028" y="771194"/>
                  <a:pt x="4277753" y="771938"/>
                  <a:pt x="4290544" y="772681"/>
                </a:cubicBezTo>
                <a:cubicBezTo>
                  <a:pt x="4313647" y="774029"/>
                  <a:pt x="4337562" y="775424"/>
                  <a:pt x="4361278" y="776951"/>
                </a:cubicBezTo>
                <a:cubicBezTo>
                  <a:pt x="4476748" y="784395"/>
                  <a:pt x="4609989" y="795639"/>
                  <a:pt x="4729978" y="835013"/>
                </a:cubicBezTo>
                <a:cubicBezTo>
                  <a:pt x="4760936" y="845193"/>
                  <a:pt x="4785420" y="856152"/>
                  <a:pt x="4804815" y="868517"/>
                </a:cubicBezTo>
                <a:cubicBezTo>
                  <a:pt x="4833974" y="887094"/>
                  <a:pt x="4851526" y="909621"/>
                  <a:pt x="4856989" y="935475"/>
                </a:cubicBezTo>
                <a:cubicBezTo>
                  <a:pt x="4863987" y="968581"/>
                  <a:pt x="4852052" y="1007750"/>
                  <a:pt x="4820480" y="1055221"/>
                </a:cubicBezTo>
                <a:cubicBezTo>
                  <a:pt x="4779585" y="1116730"/>
                  <a:pt x="4710079" y="1173716"/>
                  <a:pt x="4672299" y="1202212"/>
                </a:cubicBezTo>
                <a:cubicBezTo>
                  <a:pt x="4586141" y="1267189"/>
                  <a:pt x="4484822" y="1326019"/>
                  <a:pt x="4410841" y="1368975"/>
                </a:cubicBezTo>
                <a:cubicBezTo>
                  <a:pt x="4165662" y="1511341"/>
                  <a:pt x="3906508" y="1639603"/>
                  <a:pt x="3655889" y="1763643"/>
                </a:cubicBezTo>
                <a:cubicBezTo>
                  <a:pt x="3558059" y="1812064"/>
                  <a:pt x="3456894" y="1862135"/>
                  <a:pt x="3358450" y="1912119"/>
                </a:cubicBezTo>
                <a:lnTo>
                  <a:pt x="3326308" y="1928444"/>
                </a:lnTo>
                <a:cubicBezTo>
                  <a:pt x="3124088" y="2031134"/>
                  <a:pt x="2914979" y="2137321"/>
                  <a:pt x="2712430" y="2249103"/>
                </a:cubicBezTo>
                <a:cubicBezTo>
                  <a:pt x="2536844" y="2346011"/>
                  <a:pt x="2312509" y="2478089"/>
                  <a:pt x="2134789" y="2640796"/>
                </a:cubicBezTo>
                <a:cubicBezTo>
                  <a:pt x="2127848" y="2647158"/>
                  <a:pt x="2119989" y="2654091"/>
                  <a:pt x="2111669" y="2661441"/>
                </a:cubicBezTo>
                <a:cubicBezTo>
                  <a:pt x="2088895" y="2681538"/>
                  <a:pt x="2061514" y="2705716"/>
                  <a:pt x="2037005" y="2732263"/>
                </a:cubicBezTo>
                <a:cubicBezTo>
                  <a:pt x="2021498" y="2729696"/>
                  <a:pt x="2006026" y="2726997"/>
                  <a:pt x="1990618" y="2724101"/>
                </a:cubicBezTo>
                <a:cubicBezTo>
                  <a:pt x="1989369" y="2723882"/>
                  <a:pt x="1988073" y="2723641"/>
                  <a:pt x="1986774" y="2723399"/>
                </a:cubicBezTo>
                <a:cubicBezTo>
                  <a:pt x="2016404" y="2686387"/>
                  <a:pt x="2056486" y="2652621"/>
                  <a:pt x="2087899" y="2626162"/>
                </a:cubicBezTo>
                <a:cubicBezTo>
                  <a:pt x="2096269" y="2619119"/>
                  <a:pt x="2104179" y="2612449"/>
                  <a:pt x="2111099" y="2606394"/>
                </a:cubicBezTo>
                <a:cubicBezTo>
                  <a:pt x="2290964" y="2449085"/>
                  <a:pt x="2513303" y="2321504"/>
                  <a:pt x="2686891" y="2227952"/>
                </a:cubicBezTo>
                <a:cubicBezTo>
                  <a:pt x="2870331" y="2129107"/>
                  <a:pt x="3059431" y="2034780"/>
                  <a:pt x="3242322" y="1943559"/>
                </a:cubicBezTo>
                <a:cubicBezTo>
                  <a:pt x="3270712" y="1929399"/>
                  <a:pt x="3299058" y="1915263"/>
                  <a:pt x="3327339" y="1901129"/>
                </a:cubicBezTo>
                <a:cubicBezTo>
                  <a:pt x="3422141" y="1853768"/>
                  <a:pt x="3519532" y="1806290"/>
                  <a:pt x="3613720" y="1760374"/>
                </a:cubicBezTo>
                <a:cubicBezTo>
                  <a:pt x="3864340" y="1638208"/>
                  <a:pt x="4123494" y="1511883"/>
                  <a:pt x="4368563" y="1371022"/>
                </a:cubicBezTo>
                <a:cubicBezTo>
                  <a:pt x="4454962" y="1321357"/>
                  <a:pt x="4546144" y="1267850"/>
                  <a:pt x="4627717" y="1207910"/>
                </a:cubicBezTo>
                <a:cubicBezTo>
                  <a:pt x="4665585" y="1180079"/>
                  <a:pt x="4735551" y="1124499"/>
                  <a:pt x="4778663" y="1064938"/>
                </a:cubicBezTo>
                <a:cubicBezTo>
                  <a:pt x="4813723" y="1016541"/>
                  <a:pt x="4827677" y="976464"/>
                  <a:pt x="4821336" y="942415"/>
                </a:cubicBezTo>
                <a:close/>
                <a:moveTo>
                  <a:pt x="2195811" y="547942"/>
                </a:moveTo>
                <a:cubicBezTo>
                  <a:pt x="2195591" y="547714"/>
                  <a:pt x="2195416" y="547488"/>
                  <a:pt x="2195218" y="547260"/>
                </a:cubicBezTo>
                <a:cubicBezTo>
                  <a:pt x="2195547" y="545375"/>
                  <a:pt x="2195942" y="543510"/>
                  <a:pt x="2196381" y="541657"/>
                </a:cubicBezTo>
                <a:cubicBezTo>
                  <a:pt x="2198268" y="543326"/>
                  <a:pt x="2200264" y="544939"/>
                  <a:pt x="2202327" y="546521"/>
                </a:cubicBezTo>
                <a:cubicBezTo>
                  <a:pt x="2201581" y="548504"/>
                  <a:pt x="2200857" y="550500"/>
                  <a:pt x="2200221" y="552523"/>
                </a:cubicBezTo>
                <a:cubicBezTo>
                  <a:pt x="2198685" y="551029"/>
                  <a:pt x="2197215" y="549502"/>
                  <a:pt x="2195811" y="547942"/>
                </a:cubicBezTo>
                <a:close/>
                <a:moveTo>
                  <a:pt x="2162965" y="475738"/>
                </a:moveTo>
                <a:cubicBezTo>
                  <a:pt x="2162736" y="474132"/>
                  <a:pt x="2162545" y="472541"/>
                  <a:pt x="2162383" y="470971"/>
                </a:cubicBezTo>
                <a:cubicBezTo>
                  <a:pt x="2164215" y="472454"/>
                  <a:pt x="2166115" y="473950"/>
                  <a:pt x="2168087" y="475459"/>
                </a:cubicBezTo>
                <a:cubicBezTo>
                  <a:pt x="2167989" y="477087"/>
                  <a:pt x="2167914" y="478742"/>
                  <a:pt x="2167868" y="480420"/>
                </a:cubicBezTo>
                <a:cubicBezTo>
                  <a:pt x="2166161" y="478845"/>
                  <a:pt x="2164527" y="477285"/>
                  <a:pt x="2162965" y="475738"/>
                </a:cubicBezTo>
                <a:close/>
                <a:moveTo>
                  <a:pt x="2124655" y="420768"/>
                </a:moveTo>
                <a:cubicBezTo>
                  <a:pt x="2123980" y="419541"/>
                  <a:pt x="2123297" y="418326"/>
                  <a:pt x="2122608" y="417121"/>
                </a:cubicBezTo>
                <a:cubicBezTo>
                  <a:pt x="2125721" y="419142"/>
                  <a:pt x="2128955" y="421196"/>
                  <a:pt x="2132319" y="423284"/>
                </a:cubicBezTo>
                <a:cubicBezTo>
                  <a:pt x="2133021" y="424866"/>
                  <a:pt x="2133699" y="426487"/>
                  <a:pt x="2134346" y="428161"/>
                </a:cubicBezTo>
                <a:cubicBezTo>
                  <a:pt x="2130952" y="425649"/>
                  <a:pt x="2127736" y="423185"/>
                  <a:pt x="2124655" y="420768"/>
                </a:cubicBezTo>
                <a:close/>
                <a:moveTo>
                  <a:pt x="2113613" y="411843"/>
                </a:moveTo>
                <a:cubicBezTo>
                  <a:pt x="2113275" y="411395"/>
                  <a:pt x="2112935" y="410936"/>
                  <a:pt x="2112599" y="410493"/>
                </a:cubicBezTo>
                <a:cubicBezTo>
                  <a:pt x="2113848" y="411336"/>
                  <a:pt x="2115105" y="412180"/>
                  <a:pt x="2116388" y="413036"/>
                </a:cubicBezTo>
                <a:cubicBezTo>
                  <a:pt x="2116838" y="413756"/>
                  <a:pt x="2117281" y="414488"/>
                  <a:pt x="2117722" y="415221"/>
                </a:cubicBezTo>
                <a:cubicBezTo>
                  <a:pt x="2116327" y="414085"/>
                  <a:pt x="2114960" y="412959"/>
                  <a:pt x="2113613" y="411843"/>
                </a:cubicBezTo>
                <a:close/>
                <a:moveTo>
                  <a:pt x="3503999" y="2947428"/>
                </a:moveTo>
                <a:cubicBezTo>
                  <a:pt x="3495289" y="2947603"/>
                  <a:pt x="3486579" y="2947800"/>
                  <a:pt x="3477869" y="2947998"/>
                </a:cubicBezTo>
                <a:lnTo>
                  <a:pt x="3458847" y="2948415"/>
                </a:lnTo>
                <a:cubicBezTo>
                  <a:pt x="3468720" y="2939200"/>
                  <a:pt x="3477912" y="2930687"/>
                  <a:pt x="3486337" y="2922964"/>
                </a:cubicBezTo>
                <a:cubicBezTo>
                  <a:pt x="3494367" y="2915549"/>
                  <a:pt x="3502463" y="2908155"/>
                  <a:pt x="3510603" y="2900761"/>
                </a:cubicBezTo>
                <a:cubicBezTo>
                  <a:pt x="3525566" y="2900476"/>
                  <a:pt x="3540529" y="2900191"/>
                  <a:pt x="3555536" y="2899928"/>
                </a:cubicBezTo>
                <a:cubicBezTo>
                  <a:pt x="3539980" y="2914057"/>
                  <a:pt x="3524600" y="2928186"/>
                  <a:pt x="3509440" y="2942337"/>
                </a:cubicBezTo>
                <a:cubicBezTo>
                  <a:pt x="3507663" y="2944005"/>
                  <a:pt x="3505820" y="2945716"/>
                  <a:pt x="3503999" y="2947428"/>
                </a:cubicBezTo>
                <a:close/>
                <a:moveTo>
                  <a:pt x="5438440" y="3341205"/>
                </a:moveTo>
                <a:cubicBezTo>
                  <a:pt x="5436597" y="3338396"/>
                  <a:pt x="5434710" y="3335610"/>
                  <a:pt x="5432757" y="3332867"/>
                </a:cubicBezTo>
                <a:cubicBezTo>
                  <a:pt x="5432977" y="3328896"/>
                  <a:pt x="5433152" y="3324947"/>
                  <a:pt x="5433240" y="3321020"/>
                </a:cubicBezTo>
                <a:cubicBezTo>
                  <a:pt x="5434030" y="3322380"/>
                  <a:pt x="5434863" y="3323719"/>
                  <a:pt x="5435653" y="3325101"/>
                </a:cubicBezTo>
                <a:cubicBezTo>
                  <a:pt x="5436531" y="3326680"/>
                  <a:pt x="5437387" y="3328238"/>
                  <a:pt x="5438220" y="3329818"/>
                </a:cubicBezTo>
                <a:cubicBezTo>
                  <a:pt x="5438352" y="3333614"/>
                  <a:pt x="5438440" y="3337409"/>
                  <a:pt x="5438440" y="3341205"/>
                </a:cubicBezTo>
                <a:close/>
                <a:moveTo>
                  <a:pt x="5445460" y="3368717"/>
                </a:moveTo>
                <a:cubicBezTo>
                  <a:pt x="5443595" y="3365975"/>
                  <a:pt x="5441665" y="3363254"/>
                  <a:pt x="5439668" y="3360556"/>
                </a:cubicBezTo>
                <a:cubicBezTo>
                  <a:pt x="5439910" y="3356563"/>
                  <a:pt x="5440085" y="3352569"/>
                  <a:pt x="5440173" y="3348620"/>
                </a:cubicBezTo>
                <a:cubicBezTo>
                  <a:pt x="5440282" y="3348796"/>
                  <a:pt x="5440392" y="3348950"/>
                  <a:pt x="5440502" y="3349125"/>
                </a:cubicBezTo>
                <a:cubicBezTo>
                  <a:pt x="5442169" y="3351867"/>
                  <a:pt x="5443727" y="3354610"/>
                  <a:pt x="5445263" y="3357352"/>
                </a:cubicBezTo>
                <a:cubicBezTo>
                  <a:pt x="5445394" y="3361148"/>
                  <a:pt x="5445460" y="3364922"/>
                  <a:pt x="5445460" y="3368717"/>
                </a:cubicBezTo>
                <a:close/>
                <a:moveTo>
                  <a:pt x="5460028" y="3423150"/>
                </a:moveTo>
                <a:cubicBezTo>
                  <a:pt x="5459129" y="3421943"/>
                  <a:pt x="5458208" y="3420715"/>
                  <a:pt x="5457286" y="3419508"/>
                </a:cubicBezTo>
                <a:cubicBezTo>
                  <a:pt x="5456255" y="3418170"/>
                  <a:pt x="5455158" y="3416875"/>
                  <a:pt x="5454105" y="3415559"/>
                </a:cubicBezTo>
                <a:cubicBezTo>
                  <a:pt x="5454346" y="3411566"/>
                  <a:pt x="5454543" y="3407595"/>
                  <a:pt x="5454653" y="3403646"/>
                </a:cubicBezTo>
                <a:cubicBezTo>
                  <a:pt x="5456452" y="3406344"/>
                  <a:pt x="5458186" y="3409043"/>
                  <a:pt x="5459831" y="3411742"/>
                </a:cubicBezTo>
                <a:cubicBezTo>
                  <a:pt x="5459963" y="3415537"/>
                  <a:pt x="5460050" y="3419355"/>
                  <a:pt x="5460028" y="3423150"/>
                </a:cubicBezTo>
                <a:close/>
                <a:moveTo>
                  <a:pt x="5484162" y="3504152"/>
                </a:moveTo>
                <a:cubicBezTo>
                  <a:pt x="5482078" y="3501783"/>
                  <a:pt x="5479906" y="3499413"/>
                  <a:pt x="5477646" y="3497044"/>
                </a:cubicBezTo>
                <a:cubicBezTo>
                  <a:pt x="5477910" y="3493051"/>
                  <a:pt x="5478107" y="3489058"/>
                  <a:pt x="5478216" y="3485043"/>
                </a:cubicBezTo>
                <a:cubicBezTo>
                  <a:pt x="5480169" y="3487588"/>
                  <a:pt x="5482078" y="3490133"/>
                  <a:pt x="5483899" y="3492678"/>
                </a:cubicBezTo>
                <a:cubicBezTo>
                  <a:pt x="5484053" y="3496495"/>
                  <a:pt x="5484162" y="3500335"/>
                  <a:pt x="5484162" y="3504152"/>
                </a:cubicBezTo>
                <a:close/>
                <a:moveTo>
                  <a:pt x="5511566" y="3572012"/>
                </a:moveTo>
                <a:cubicBezTo>
                  <a:pt x="5511829" y="3575874"/>
                  <a:pt x="5512004" y="3579713"/>
                  <a:pt x="5512092" y="3583531"/>
                </a:cubicBezTo>
                <a:cubicBezTo>
                  <a:pt x="5509700" y="3581337"/>
                  <a:pt x="5507199" y="3579143"/>
                  <a:pt x="5504610" y="3576971"/>
                </a:cubicBezTo>
                <a:cubicBezTo>
                  <a:pt x="5504852" y="3572934"/>
                  <a:pt x="5505005" y="3568897"/>
                  <a:pt x="5505049" y="3564838"/>
                </a:cubicBezTo>
                <a:cubicBezTo>
                  <a:pt x="5507331" y="3567230"/>
                  <a:pt x="5509481" y="3569621"/>
                  <a:pt x="5511566" y="3572012"/>
                </a:cubicBezTo>
                <a:close/>
                <a:moveTo>
                  <a:pt x="5521987" y="3597989"/>
                </a:moveTo>
                <a:cubicBezTo>
                  <a:pt x="5522316" y="3601850"/>
                  <a:pt x="5522536" y="3605690"/>
                  <a:pt x="5522689" y="3609529"/>
                </a:cubicBezTo>
                <a:cubicBezTo>
                  <a:pt x="5520144" y="3607401"/>
                  <a:pt x="5517489" y="3605273"/>
                  <a:pt x="5514769" y="3603167"/>
                </a:cubicBezTo>
                <a:cubicBezTo>
                  <a:pt x="5514966" y="3599108"/>
                  <a:pt x="5515054" y="3595049"/>
                  <a:pt x="5515076" y="3590968"/>
                </a:cubicBezTo>
                <a:cubicBezTo>
                  <a:pt x="5517489" y="3593316"/>
                  <a:pt x="5519771" y="3595642"/>
                  <a:pt x="5521987" y="3597989"/>
                </a:cubicBezTo>
                <a:close/>
                <a:moveTo>
                  <a:pt x="5534141" y="3635199"/>
                </a:moveTo>
                <a:cubicBezTo>
                  <a:pt x="5531443" y="3633159"/>
                  <a:pt x="5528634" y="3631097"/>
                  <a:pt x="5525739" y="3629056"/>
                </a:cubicBezTo>
                <a:cubicBezTo>
                  <a:pt x="5525848" y="3625019"/>
                  <a:pt x="5525914" y="3620938"/>
                  <a:pt x="5525870" y="3616858"/>
                </a:cubicBezTo>
                <a:cubicBezTo>
                  <a:pt x="5528415" y="3619117"/>
                  <a:pt x="5530872" y="3621377"/>
                  <a:pt x="5533220" y="3623637"/>
                </a:cubicBezTo>
                <a:cubicBezTo>
                  <a:pt x="5533615" y="3627520"/>
                  <a:pt x="5533922" y="3631360"/>
                  <a:pt x="5534141" y="3635199"/>
                </a:cubicBezTo>
                <a:close/>
                <a:moveTo>
                  <a:pt x="5594959" y="3726645"/>
                </a:moveTo>
                <a:cubicBezTo>
                  <a:pt x="5595880" y="3729146"/>
                  <a:pt x="5596758" y="3731581"/>
                  <a:pt x="5597658" y="3733995"/>
                </a:cubicBezTo>
                <a:cubicBezTo>
                  <a:pt x="5593708" y="3732349"/>
                  <a:pt x="5589627" y="3730704"/>
                  <a:pt x="5585415" y="3729058"/>
                </a:cubicBezTo>
                <a:cubicBezTo>
                  <a:pt x="5584735" y="3726118"/>
                  <a:pt x="5584055" y="3723112"/>
                  <a:pt x="5583375" y="3720019"/>
                </a:cubicBezTo>
                <a:cubicBezTo>
                  <a:pt x="5583155" y="3719010"/>
                  <a:pt x="5582936" y="3717978"/>
                  <a:pt x="5582695" y="3716969"/>
                </a:cubicBezTo>
                <a:cubicBezTo>
                  <a:pt x="5586446" y="3718944"/>
                  <a:pt x="5590066" y="3720896"/>
                  <a:pt x="5593577" y="3722849"/>
                </a:cubicBezTo>
                <a:cubicBezTo>
                  <a:pt x="5594037" y="3724122"/>
                  <a:pt x="5594498" y="3725394"/>
                  <a:pt x="5594959" y="3726645"/>
                </a:cubicBezTo>
                <a:close/>
                <a:moveTo>
                  <a:pt x="5647483" y="3769230"/>
                </a:moveTo>
                <a:cubicBezTo>
                  <a:pt x="5651323" y="3772850"/>
                  <a:pt x="5655337" y="3776141"/>
                  <a:pt x="5659681" y="3778971"/>
                </a:cubicBezTo>
                <a:cubicBezTo>
                  <a:pt x="5654745" y="3777940"/>
                  <a:pt x="5649721" y="3776887"/>
                  <a:pt x="5644521" y="3775790"/>
                </a:cubicBezTo>
                <a:cubicBezTo>
                  <a:pt x="5643973" y="3775680"/>
                  <a:pt x="5643402" y="3775549"/>
                  <a:pt x="5642854" y="3775439"/>
                </a:cubicBezTo>
                <a:cubicBezTo>
                  <a:pt x="5642217" y="3774715"/>
                  <a:pt x="5641537" y="3774013"/>
                  <a:pt x="5640813" y="3773355"/>
                </a:cubicBezTo>
                <a:cubicBezTo>
                  <a:pt x="5637851" y="3770634"/>
                  <a:pt x="5635109" y="3767606"/>
                  <a:pt x="5632520" y="3764337"/>
                </a:cubicBezTo>
                <a:cubicBezTo>
                  <a:pt x="5637698" y="3766027"/>
                  <a:pt x="5642678" y="3767672"/>
                  <a:pt x="5647483" y="3769230"/>
                </a:cubicBezTo>
                <a:close/>
                <a:moveTo>
                  <a:pt x="5773045" y="3809556"/>
                </a:moveTo>
                <a:cubicBezTo>
                  <a:pt x="5774252" y="3810323"/>
                  <a:pt x="5775502" y="3811113"/>
                  <a:pt x="5776753" y="3811903"/>
                </a:cubicBezTo>
                <a:cubicBezTo>
                  <a:pt x="5768569" y="3813044"/>
                  <a:pt x="5760364" y="3814075"/>
                  <a:pt x="5752070" y="3814997"/>
                </a:cubicBezTo>
                <a:cubicBezTo>
                  <a:pt x="5750118" y="3813242"/>
                  <a:pt x="5748253" y="3811486"/>
                  <a:pt x="5746432" y="3809775"/>
                </a:cubicBezTo>
                <a:cubicBezTo>
                  <a:pt x="5754593" y="3809358"/>
                  <a:pt x="5762668" y="3808810"/>
                  <a:pt x="5770719" y="3808107"/>
                </a:cubicBezTo>
                <a:cubicBezTo>
                  <a:pt x="5771487" y="3808590"/>
                  <a:pt x="5772255" y="3809073"/>
                  <a:pt x="5773045" y="3809556"/>
                </a:cubicBezTo>
                <a:close/>
                <a:moveTo>
                  <a:pt x="5812427" y="3810543"/>
                </a:moveTo>
                <a:cubicBezTo>
                  <a:pt x="5814950" y="3811552"/>
                  <a:pt x="5817517" y="3812561"/>
                  <a:pt x="5820150" y="3813570"/>
                </a:cubicBezTo>
                <a:cubicBezTo>
                  <a:pt x="5812142" y="3815370"/>
                  <a:pt x="5804156" y="3817081"/>
                  <a:pt x="5796148" y="3818705"/>
                </a:cubicBezTo>
                <a:cubicBezTo>
                  <a:pt x="5793602" y="3817344"/>
                  <a:pt x="5791146" y="3815962"/>
                  <a:pt x="5788776" y="3814602"/>
                </a:cubicBezTo>
                <a:cubicBezTo>
                  <a:pt x="5796652" y="3813373"/>
                  <a:pt x="5804529" y="3812035"/>
                  <a:pt x="5812427" y="3810543"/>
                </a:cubicBezTo>
                <a:close/>
                <a:moveTo>
                  <a:pt x="5866860" y="3811201"/>
                </a:moveTo>
                <a:cubicBezTo>
                  <a:pt x="5859466" y="3813373"/>
                  <a:pt x="5852117" y="3815458"/>
                  <a:pt x="5844788" y="3817498"/>
                </a:cubicBezTo>
                <a:cubicBezTo>
                  <a:pt x="5841497" y="3816576"/>
                  <a:pt x="5838360" y="3815611"/>
                  <a:pt x="5835354" y="3814646"/>
                </a:cubicBezTo>
                <a:cubicBezTo>
                  <a:pt x="5842551" y="3812912"/>
                  <a:pt x="5849769" y="3811092"/>
                  <a:pt x="5857053" y="3809161"/>
                </a:cubicBezTo>
                <a:cubicBezTo>
                  <a:pt x="5860212" y="3809863"/>
                  <a:pt x="5863481" y="3810543"/>
                  <a:pt x="5866860" y="3811201"/>
                </a:cubicBezTo>
                <a:close/>
                <a:moveTo>
                  <a:pt x="5935729" y="3796523"/>
                </a:moveTo>
                <a:cubicBezTo>
                  <a:pt x="5938669" y="3796479"/>
                  <a:pt x="5941697" y="3796457"/>
                  <a:pt x="5944769" y="3796392"/>
                </a:cubicBezTo>
                <a:cubicBezTo>
                  <a:pt x="5939437" y="3798059"/>
                  <a:pt x="5934062" y="3799770"/>
                  <a:pt x="5928665" y="3801525"/>
                </a:cubicBezTo>
                <a:cubicBezTo>
                  <a:pt x="5925220" y="3801372"/>
                  <a:pt x="5921907" y="3801219"/>
                  <a:pt x="5918660" y="3801021"/>
                </a:cubicBezTo>
                <a:cubicBezTo>
                  <a:pt x="5924386" y="3799463"/>
                  <a:pt x="5930069" y="3797971"/>
                  <a:pt x="5935729" y="3796523"/>
                </a:cubicBezTo>
                <a:close/>
                <a:moveTo>
                  <a:pt x="9554167" y="2503649"/>
                </a:moveTo>
                <a:cubicBezTo>
                  <a:pt x="9550700" y="2512096"/>
                  <a:pt x="9547058" y="2520762"/>
                  <a:pt x="9543262" y="2529604"/>
                </a:cubicBezTo>
                <a:cubicBezTo>
                  <a:pt x="9542077" y="2500468"/>
                  <a:pt x="9533872" y="2479976"/>
                  <a:pt x="9518580" y="2468348"/>
                </a:cubicBezTo>
                <a:cubicBezTo>
                  <a:pt x="9457412" y="2421835"/>
                  <a:pt x="9365220" y="2432520"/>
                  <a:pt x="9283603" y="2446189"/>
                </a:cubicBezTo>
                <a:cubicBezTo>
                  <a:pt x="9139151" y="2470761"/>
                  <a:pt x="8998977" y="2526028"/>
                  <a:pt x="8863433" y="2579473"/>
                </a:cubicBezTo>
                <a:cubicBezTo>
                  <a:pt x="8835766" y="2590400"/>
                  <a:pt x="8807135" y="2601677"/>
                  <a:pt x="8779117" y="2612449"/>
                </a:cubicBezTo>
                <a:cubicBezTo>
                  <a:pt x="8093364" y="2875882"/>
                  <a:pt x="7404035" y="3192386"/>
                  <a:pt x="6737413" y="3498470"/>
                </a:cubicBezTo>
                <a:lnTo>
                  <a:pt x="6693621" y="3518567"/>
                </a:lnTo>
                <a:cubicBezTo>
                  <a:pt x="6628635" y="3548405"/>
                  <a:pt x="6548818" y="3584474"/>
                  <a:pt x="6465446" y="3619644"/>
                </a:cubicBezTo>
                <a:cubicBezTo>
                  <a:pt x="6542543" y="3586098"/>
                  <a:pt x="6628679" y="3546759"/>
                  <a:pt x="6726356" y="3500576"/>
                </a:cubicBezTo>
                <a:cubicBezTo>
                  <a:pt x="6794084" y="3468522"/>
                  <a:pt x="6861856" y="3436402"/>
                  <a:pt x="6929694" y="3404260"/>
                </a:cubicBezTo>
                <a:cubicBezTo>
                  <a:pt x="7534841" y="3117462"/>
                  <a:pt x="8160588" y="2820900"/>
                  <a:pt x="8785546" y="2571268"/>
                </a:cubicBezTo>
                <a:cubicBezTo>
                  <a:pt x="8808254" y="2562185"/>
                  <a:pt x="8831444" y="2552773"/>
                  <a:pt x="8853889" y="2543690"/>
                </a:cubicBezTo>
                <a:cubicBezTo>
                  <a:pt x="8997222" y="2485549"/>
                  <a:pt x="9145426" y="2425433"/>
                  <a:pt x="9298237" y="2398579"/>
                </a:cubicBezTo>
                <a:cubicBezTo>
                  <a:pt x="9380578" y="2384274"/>
                  <a:pt x="9473471" y="2372909"/>
                  <a:pt x="9533806" y="2419510"/>
                </a:cubicBezTo>
                <a:cubicBezTo>
                  <a:pt x="9551797" y="2433398"/>
                  <a:pt x="9558511" y="2461656"/>
                  <a:pt x="9554167" y="2503649"/>
                </a:cubicBezTo>
                <a:close/>
                <a:moveTo>
                  <a:pt x="9526807" y="2587503"/>
                </a:moveTo>
                <a:cubicBezTo>
                  <a:pt x="9526719" y="2584915"/>
                  <a:pt x="9526610" y="2582370"/>
                  <a:pt x="9526434" y="2579890"/>
                </a:cubicBezTo>
                <a:cubicBezTo>
                  <a:pt x="9530383" y="2571290"/>
                  <a:pt x="9534223" y="2562821"/>
                  <a:pt x="9537909" y="2554528"/>
                </a:cubicBezTo>
                <a:cubicBezTo>
                  <a:pt x="9537712" y="2557139"/>
                  <a:pt x="9537448" y="2559793"/>
                  <a:pt x="9537163" y="2562492"/>
                </a:cubicBezTo>
                <a:cubicBezTo>
                  <a:pt x="9533872" y="2570654"/>
                  <a:pt x="9530406" y="2578991"/>
                  <a:pt x="9526807" y="2587503"/>
                </a:cubicBezTo>
                <a:close/>
                <a:moveTo>
                  <a:pt x="9510287" y="2646368"/>
                </a:moveTo>
                <a:cubicBezTo>
                  <a:pt x="9510243" y="2643691"/>
                  <a:pt x="9510133" y="2641059"/>
                  <a:pt x="9509980" y="2638514"/>
                </a:cubicBezTo>
                <a:cubicBezTo>
                  <a:pt x="9513907" y="2629870"/>
                  <a:pt x="9517680" y="2621401"/>
                  <a:pt x="9521345" y="2613063"/>
                </a:cubicBezTo>
                <a:cubicBezTo>
                  <a:pt x="9521125" y="2615718"/>
                  <a:pt x="9520862" y="2618417"/>
                  <a:pt x="9520554" y="2621181"/>
                </a:cubicBezTo>
                <a:cubicBezTo>
                  <a:pt x="9517286" y="2629387"/>
                  <a:pt x="9513863" y="2637812"/>
                  <a:pt x="9510287" y="2646368"/>
                </a:cubicBezTo>
                <a:close/>
                <a:moveTo>
                  <a:pt x="9493920" y="2706089"/>
                </a:moveTo>
                <a:cubicBezTo>
                  <a:pt x="9493897" y="2703127"/>
                  <a:pt x="9493788" y="2700231"/>
                  <a:pt x="9493656" y="2697400"/>
                </a:cubicBezTo>
                <a:cubicBezTo>
                  <a:pt x="9497496" y="2688844"/>
                  <a:pt x="9501181" y="2680441"/>
                  <a:pt x="9504758" y="2672169"/>
                </a:cubicBezTo>
                <a:cubicBezTo>
                  <a:pt x="9504495" y="2675153"/>
                  <a:pt x="9504187" y="2678203"/>
                  <a:pt x="9503814" y="2681318"/>
                </a:cubicBezTo>
                <a:cubicBezTo>
                  <a:pt x="9500676" y="2689392"/>
                  <a:pt x="9497364" y="2697664"/>
                  <a:pt x="9493920" y="2706089"/>
                </a:cubicBezTo>
                <a:close/>
                <a:moveTo>
                  <a:pt x="9331169" y="3383812"/>
                </a:moveTo>
                <a:cubicBezTo>
                  <a:pt x="9331191" y="3379534"/>
                  <a:pt x="9331169" y="3375343"/>
                  <a:pt x="9331082" y="3371240"/>
                </a:cubicBezTo>
                <a:cubicBezTo>
                  <a:pt x="9333889" y="3363079"/>
                  <a:pt x="9336610" y="3355027"/>
                  <a:pt x="9339244" y="3347084"/>
                </a:cubicBezTo>
                <a:cubicBezTo>
                  <a:pt x="9338980" y="3351231"/>
                  <a:pt x="9338695" y="3355444"/>
                  <a:pt x="9338365" y="3359722"/>
                </a:cubicBezTo>
                <a:cubicBezTo>
                  <a:pt x="9336062" y="3367620"/>
                  <a:pt x="9333648" y="3375650"/>
                  <a:pt x="9331169" y="3383812"/>
                </a:cubicBezTo>
                <a:close/>
                <a:moveTo>
                  <a:pt x="9315855" y="3458978"/>
                </a:moveTo>
                <a:cubicBezTo>
                  <a:pt x="9313113" y="3468171"/>
                  <a:pt x="9310260" y="3477495"/>
                  <a:pt x="9307299" y="3486951"/>
                </a:cubicBezTo>
                <a:cubicBezTo>
                  <a:pt x="9306992" y="3481993"/>
                  <a:pt x="9306640" y="3477122"/>
                  <a:pt x="9306202" y="3472361"/>
                </a:cubicBezTo>
                <a:cubicBezTo>
                  <a:pt x="9309514" y="3462861"/>
                  <a:pt x="9312740" y="3453449"/>
                  <a:pt x="9315877" y="3444103"/>
                </a:cubicBezTo>
                <a:cubicBezTo>
                  <a:pt x="9315943" y="3448973"/>
                  <a:pt x="9315943" y="3453932"/>
                  <a:pt x="9315855" y="3458978"/>
                </a:cubicBezTo>
                <a:close/>
                <a:moveTo>
                  <a:pt x="9295188" y="3586054"/>
                </a:moveTo>
                <a:cubicBezTo>
                  <a:pt x="9292687" y="3595356"/>
                  <a:pt x="9290120" y="3604703"/>
                  <a:pt x="9287443" y="3614159"/>
                </a:cubicBezTo>
                <a:cubicBezTo>
                  <a:pt x="9286982" y="3608871"/>
                  <a:pt x="9286456" y="3603672"/>
                  <a:pt x="9285864" y="3598581"/>
                </a:cubicBezTo>
                <a:cubicBezTo>
                  <a:pt x="9288913" y="3589016"/>
                  <a:pt x="9291875" y="3579516"/>
                  <a:pt x="9294771" y="3570038"/>
                </a:cubicBezTo>
                <a:cubicBezTo>
                  <a:pt x="9294969" y="3575281"/>
                  <a:pt x="9295100" y="3580635"/>
                  <a:pt x="9295188" y="3586054"/>
                </a:cubicBezTo>
                <a:close/>
                <a:moveTo>
                  <a:pt x="9321735" y="5556761"/>
                </a:moveTo>
                <a:cubicBezTo>
                  <a:pt x="9322086" y="5599325"/>
                  <a:pt x="9323315" y="5631795"/>
                  <a:pt x="9325684" y="5662029"/>
                </a:cubicBezTo>
                <a:cubicBezTo>
                  <a:pt x="9330138" y="5718524"/>
                  <a:pt x="9335909" y="5778442"/>
                  <a:pt x="9352934" y="5835354"/>
                </a:cubicBezTo>
                <a:cubicBezTo>
                  <a:pt x="9375027" y="5909357"/>
                  <a:pt x="9423734" y="5959731"/>
                  <a:pt x="9474941" y="6001527"/>
                </a:cubicBezTo>
                <a:cubicBezTo>
                  <a:pt x="9453528" y="6009118"/>
                  <a:pt x="9432005" y="6016753"/>
                  <a:pt x="9410460" y="6024432"/>
                </a:cubicBezTo>
                <a:cubicBezTo>
                  <a:pt x="9353087" y="5983426"/>
                  <a:pt x="9297689" y="5933184"/>
                  <a:pt x="9275639" y="5853081"/>
                </a:cubicBezTo>
                <a:cubicBezTo>
                  <a:pt x="9259821" y="5795687"/>
                  <a:pt x="9256530" y="5737963"/>
                  <a:pt x="9254095" y="5673876"/>
                </a:cubicBezTo>
                <a:cubicBezTo>
                  <a:pt x="9252910" y="5642480"/>
                  <a:pt x="9253063" y="5608035"/>
                  <a:pt x="9254555" y="5565493"/>
                </a:cubicBezTo>
                <a:cubicBezTo>
                  <a:pt x="9257298" y="5487519"/>
                  <a:pt x="9264757" y="5410817"/>
                  <a:pt x="9272392" y="5339534"/>
                </a:cubicBezTo>
                <a:cubicBezTo>
                  <a:pt x="9280071" y="5269042"/>
                  <a:pt x="9289725" y="5197254"/>
                  <a:pt x="9299072" y="5127836"/>
                </a:cubicBezTo>
                <a:cubicBezTo>
                  <a:pt x="9322327" y="4955081"/>
                  <a:pt x="9346396" y="4776469"/>
                  <a:pt x="9340932" y="4607136"/>
                </a:cubicBezTo>
                <a:cubicBezTo>
                  <a:pt x="9339923" y="4576136"/>
                  <a:pt x="9338212" y="4529141"/>
                  <a:pt x="9334789" y="4479249"/>
                </a:cubicBezTo>
                <a:cubicBezTo>
                  <a:pt x="9333232" y="4456431"/>
                  <a:pt x="9331389" y="4434294"/>
                  <a:pt x="9329260" y="4412793"/>
                </a:cubicBezTo>
                <a:cubicBezTo>
                  <a:pt x="9333759" y="4417773"/>
                  <a:pt x="9338168" y="4422820"/>
                  <a:pt x="9342535" y="4427910"/>
                </a:cubicBezTo>
                <a:cubicBezTo>
                  <a:pt x="9346396" y="4451122"/>
                  <a:pt x="9349862" y="4475037"/>
                  <a:pt x="9352912" y="4499631"/>
                </a:cubicBezTo>
                <a:cubicBezTo>
                  <a:pt x="9357607" y="4537477"/>
                  <a:pt x="9361556" y="4576882"/>
                  <a:pt x="9365308" y="4623657"/>
                </a:cubicBezTo>
                <a:cubicBezTo>
                  <a:pt x="9378669" y="4789655"/>
                  <a:pt x="9362455" y="4965722"/>
                  <a:pt x="9346768" y="5135976"/>
                </a:cubicBezTo>
                <a:cubicBezTo>
                  <a:pt x="9340691" y="5201861"/>
                  <a:pt x="9334416" y="5269963"/>
                  <a:pt x="9329919" y="5336792"/>
                </a:cubicBezTo>
                <a:cubicBezTo>
                  <a:pt x="9325925" y="5397390"/>
                  <a:pt x="9321362" y="5477185"/>
                  <a:pt x="9321735" y="5556761"/>
                </a:cubicBezTo>
                <a:close/>
                <a:moveTo>
                  <a:pt x="10035660" y="6307127"/>
                </a:moveTo>
                <a:cubicBezTo>
                  <a:pt x="10029209" y="6304911"/>
                  <a:pt x="10022758" y="6302652"/>
                  <a:pt x="10016330" y="6300370"/>
                </a:cubicBezTo>
                <a:cubicBezTo>
                  <a:pt x="10027870" y="6300217"/>
                  <a:pt x="10039499" y="6300063"/>
                  <a:pt x="10051236" y="6299909"/>
                </a:cubicBezTo>
                <a:cubicBezTo>
                  <a:pt x="10057468" y="6302498"/>
                  <a:pt x="10063765" y="6305065"/>
                  <a:pt x="10070105" y="6307632"/>
                </a:cubicBezTo>
                <a:cubicBezTo>
                  <a:pt x="10058565" y="6307478"/>
                  <a:pt x="10047090" y="6307303"/>
                  <a:pt x="10035660" y="6307127"/>
                </a:cubicBezTo>
                <a:close/>
                <a:moveTo>
                  <a:pt x="10077543" y="6310638"/>
                </a:moveTo>
                <a:cubicBezTo>
                  <a:pt x="10083708" y="6313117"/>
                  <a:pt x="10089917" y="6315574"/>
                  <a:pt x="10096191" y="6318031"/>
                </a:cubicBezTo>
                <a:cubicBezTo>
                  <a:pt x="10085309" y="6317571"/>
                  <a:pt x="10074471" y="6317088"/>
                  <a:pt x="10063677" y="6316606"/>
                </a:cubicBezTo>
                <a:cubicBezTo>
                  <a:pt x="10057336" y="6314499"/>
                  <a:pt x="10050974" y="6312349"/>
                  <a:pt x="10044611" y="6310199"/>
                </a:cubicBezTo>
                <a:cubicBezTo>
                  <a:pt x="10055581" y="6310352"/>
                  <a:pt x="10066551" y="6310506"/>
                  <a:pt x="10077543" y="6310638"/>
                </a:cubicBezTo>
                <a:close/>
                <a:moveTo>
                  <a:pt x="5141198" y="4037643"/>
                </a:moveTo>
                <a:cubicBezTo>
                  <a:pt x="5151926" y="4034593"/>
                  <a:pt x="5162655" y="4031544"/>
                  <a:pt x="5173384" y="4028494"/>
                </a:cubicBezTo>
                <a:cubicBezTo>
                  <a:pt x="5173362" y="4039793"/>
                  <a:pt x="5174547" y="4050456"/>
                  <a:pt x="5176916" y="4060526"/>
                </a:cubicBezTo>
                <a:cubicBezTo>
                  <a:pt x="5174547" y="4061250"/>
                  <a:pt x="5172155" y="4061996"/>
                  <a:pt x="5169764" y="4062720"/>
                </a:cubicBezTo>
                <a:cubicBezTo>
                  <a:pt x="5161097" y="4065375"/>
                  <a:pt x="5152365" y="4068052"/>
                  <a:pt x="5143611" y="4070750"/>
                </a:cubicBezTo>
                <a:cubicBezTo>
                  <a:pt x="5141549" y="4060065"/>
                  <a:pt x="5140803" y="4048986"/>
                  <a:pt x="5141198" y="4037643"/>
                </a:cubicBezTo>
                <a:close/>
                <a:moveTo>
                  <a:pt x="2790272" y="4082488"/>
                </a:moveTo>
                <a:cubicBezTo>
                  <a:pt x="2789351" y="4077376"/>
                  <a:pt x="2788561" y="4072220"/>
                  <a:pt x="2787837" y="4067020"/>
                </a:cubicBezTo>
                <a:cubicBezTo>
                  <a:pt x="2794199" y="4071145"/>
                  <a:pt x="2800716" y="4075182"/>
                  <a:pt x="2807407" y="4079153"/>
                </a:cubicBezTo>
                <a:cubicBezTo>
                  <a:pt x="2807517" y="4080689"/>
                  <a:pt x="2807626" y="4082225"/>
                  <a:pt x="2807758" y="4083738"/>
                </a:cubicBezTo>
                <a:cubicBezTo>
                  <a:pt x="2808329" y="4090408"/>
                  <a:pt x="2809075" y="4096990"/>
                  <a:pt x="2809930" y="4103550"/>
                </a:cubicBezTo>
                <a:cubicBezTo>
                  <a:pt x="2803721" y="4099250"/>
                  <a:pt x="2797688" y="4094862"/>
                  <a:pt x="2791808" y="4090430"/>
                </a:cubicBezTo>
                <a:cubicBezTo>
                  <a:pt x="2791281" y="4087797"/>
                  <a:pt x="2790755" y="4085143"/>
                  <a:pt x="2790272" y="4082488"/>
                </a:cubicBezTo>
                <a:close/>
                <a:moveTo>
                  <a:pt x="2728950" y="3910304"/>
                </a:moveTo>
                <a:cubicBezTo>
                  <a:pt x="2737002" y="3914099"/>
                  <a:pt x="2745142" y="3917785"/>
                  <a:pt x="2753413" y="3921361"/>
                </a:cubicBezTo>
                <a:cubicBezTo>
                  <a:pt x="2752448" y="3930949"/>
                  <a:pt x="2751812" y="3940383"/>
                  <a:pt x="2751416" y="3949730"/>
                </a:cubicBezTo>
                <a:cubicBezTo>
                  <a:pt x="2746019" y="3947053"/>
                  <a:pt x="2740666" y="3944310"/>
                  <a:pt x="2735357" y="3941502"/>
                </a:cubicBezTo>
                <a:cubicBezTo>
                  <a:pt x="2733009" y="3940273"/>
                  <a:pt x="2730727" y="3939001"/>
                  <a:pt x="2728402" y="3937750"/>
                </a:cubicBezTo>
                <a:cubicBezTo>
                  <a:pt x="2728292" y="3928733"/>
                  <a:pt x="2728489" y="3919584"/>
                  <a:pt x="2728950" y="3910304"/>
                </a:cubicBezTo>
                <a:close/>
                <a:moveTo>
                  <a:pt x="4899727" y="944039"/>
                </a:moveTo>
                <a:cubicBezTo>
                  <a:pt x="4897643" y="909757"/>
                  <a:pt x="4877941" y="880744"/>
                  <a:pt x="4841214" y="857804"/>
                </a:cubicBezTo>
                <a:cubicBezTo>
                  <a:pt x="4821248" y="845342"/>
                  <a:pt x="4796215" y="834254"/>
                  <a:pt x="4764687" y="823898"/>
                </a:cubicBezTo>
                <a:cubicBezTo>
                  <a:pt x="4642746" y="783972"/>
                  <a:pt x="4507574" y="772032"/>
                  <a:pt x="4390459" y="763971"/>
                </a:cubicBezTo>
                <a:cubicBezTo>
                  <a:pt x="4365644" y="762269"/>
                  <a:pt x="4340677" y="760709"/>
                  <a:pt x="4316521" y="759199"/>
                </a:cubicBezTo>
                <a:cubicBezTo>
                  <a:pt x="4304323" y="758436"/>
                  <a:pt x="4292168" y="757679"/>
                  <a:pt x="4280101" y="756904"/>
                </a:cubicBezTo>
                <a:cubicBezTo>
                  <a:pt x="4060066" y="742913"/>
                  <a:pt x="3841237" y="739350"/>
                  <a:pt x="3635945" y="736897"/>
                </a:cubicBezTo>
                <a:cubicBezTo>
                  <a:pt x="3533530" y="735638"/>
                  <a:pt x="3427868" y="736281"/>
                  <a:pt x="3325672" y="736902"/>
                </a:cubicBezTo>
                <a:cubicBezTo>
                  <a:pt x="3152259" y="737957"/>
                  <a:pt x="2972922" y="739050"/>
                  <a:pt x="2797666" y="731090"/>
                </a:cubicBezTo>
                <a:cubicBezTo>
                  <a:pt x="2667431" y="725175"/>
                  <a:pt x="2542702" y="713907"/>
                  <a:pt x="2426926" y="697594"/>
                </a:cubicBezTo>
                <a:lnTo>
                  <a:pt x="2418040" y="696350"/>
                </a:lnTo>
                <a:cubicBezTo>
                  <a:pt x="2364660" y="688915"/>
                  <a:pt x="2283175" y="677559"/>
                  <a:pt x="2236158" y="644925"/>
                </a:cubicBezTo>
                <a:cubicBezTo>
                  <a:pt x="2237716" y="642426"/>
                  <a:pt x="2239361" y="639943"/>
                  <a:pt x="2241095" y="637479"/>
                </a:cubicBezTo>
                <a:cubicBezTo>
                  <a:pt x="2290021" y="666014"/>
                  <a:pt x="2365911" y="676220"/>
                  <a:pt x="2420936" y="683605"/>
                </a:cubicBezTo>
                <a:lnTo>
                  <a:pt x="2429098" y="684702"/>
                </a:lnTo>
                <a:cubicBezTo>
                  <a:pt x="2547178" y="700694"/>
                  <a:pt x="2673706" y="711822"/>
                  <a:pt x="2805148" y="717786"/>
                </a:cubicBezTo>
                <a:cubicBezTo>
                  <a:pt x="2980667" y="725745"/>
                  <a:pt x="3160201" y="725182"/>
                  <a:pt x="3333833" y="724637"/>
                </a:cubicBezTo>
                <a:cubicBezTo>
                  <a:pt x="3439561" y="724306"/>
                  <a:pt x="3548888" y="723964"/>
                  <a:pt x="3654858" y="725590"/>
                </a:cubicBezTo>
                <a:cubicBezTo>
                  <a:pt x="3852229" y="728541"/>
                  <a:pt x="4081676" y="732959"/>
                  <a:pt x="4307504" y="748170"/>
                </a:cubicBezTo>
                <a:cubicBezTo>
                  <a:pt x="4318803" y="748936"/>
                  <a:pt x="4330168" y="749691"/>
                  <a:pt x="4341576" y="750450"/>
                </a:cubicBezTo>
                <a:cubicBezTo>
                  <a:pt x="4366983" y="752139"/>
                  <a:pt x="4393223" y="753886"/>
                  <a:pt x="4419310" y="755786"/>
                </a:cubicBezTo>
                <a:cubicBezTo>
                  <a:pt x="4537785" y="764436"/>
                  <a:pt x="4674515" y="777041"/>
                  <a:pt x="4797883" y="817342"/>
                </a:cubicBezTo>
                <a:cubicBezTo>
                  <a:pt x="4829630" y="827746"/>
                  <a:pt x="4854882" y="838806"/>
                  <a:pt x="4875045" y="851158"/>
                </a:cubicBezTo>
                <a:cubicBezTo>
                  <a:pt x="4912101" y="873840"/>
                  <a:pt x="4931957" y="901280"/>
                  <a:pt x="4935731" y="935041"/>
                </a:cubicBezTo>
                <a:cubicBezTo>
                  <a:pt x="4939022" y="964590"/>
                  <a:pt x="4929851" y="998397"/>
                  <a:pt x="4907691" y="1038398"/>
                </a:cubicBezTo>
                <a:cubicBezTo>
                  <a:pt x="4871337" y="1104020"/>
                  <a:pt x="4802139" y="1164298"/>
                  <a:pt x="4764117" y="1194386"/>
                </a:cubicBezTo>
                <a:cubicBezTo>
                  <a:pt x="4681053" y="1260114"/>
                  <a:pt x="4581226" y="1319211"/>
                  <a:pt x="4501036" y="1366702"/>
                </a:cubicBezTo>
                <a:lnTo>
                  <a:pt x="4497635" y="1368707"/>
                </a:lnTo>
                <a:cubicBezTo>
                  <a:pt x="4252127" y="1514079"/>
                  <a:pt x="3992951" y="1646082"/>
                  <a:pt x="3742310" y="1773740"/>
                </a:cubicBezTo>
                <a:cubicBezTo>
                  <a:pt x="3637152" y="1827299"/>
                  <a:pt x="3528418" y="1882682"/>
                  <a:pt x="3422668" y="1938061"/>
                </a:cubicBezTo>
                <a:cubicBezTo>
                  <a:pt x="3221918" y="2043227"/>
                  <a:pt x="2989004" y="2166236"/>
                  <a:pt x="2765590" y="2295308"/>
                </a:cubicBezTo>
                <a:cubicBezTo>
                  <a:pt x="2600668" y="2390571"/>
                  <a:pt x="2361084" y="2537502"/>
                  <a:pt x="2185078" y="2712912"/>
                </a:cubicBezTo>
                <a:cubicBezTo>
                  <a:pt x="2178261" y="2719713"/>
                  <a:pt x="2170725" y="2726976"/>
                  <a:pt x="2162749" y="2734676"/>
                </a:cubicBezTo>
                <a:cubicBezTo>
                  <a:pt x="2158256" y="2739020"/>
                  <a:pt x="2153638" y="2743474"/>
                  <a:pt x="2148940" y="2748060"/>
                </a:cubicBezTo>
                <a:cubicBezTo>
                  <a:pt x="2130972" y="2745931"/>
                  <a:pt x="2113056" y="2743650"/>
                  <a:pt x="2095194" y="2741149"/>
                </a:cubicBezTo>
                <a:cubicBezTo>
                  <a:pt x="2109993" y="2726493"/>
                  <a:pt x="2124949" y="2712671"/>
                  <a:pt x="2138732" y="2699923"/>
                </a:cubicBezTo>
                <a:cubicBezTo>
                  <a:pt x="2146929" y="2692354"/>
                  <a:pt x="2154669" y="2685202"/>
                  <a:pt x="2161598" y="2678576"/>
                </a:cubicBezTo>
                <a:cubicBezTo>
                  <a:pt x="2339144" y="2508849"/>
                  <a:pt x="2576841" y="2366569"/>
                  <a:pt x="2740183" y="2274289"/>
                </a:cubicBezTo>
                <a:cubicBezTo>
                  <a:pt x="2947164" y="2157394"/>
                  <a:pt x="3157678" y="2047949"/>
                  <a:pt x="3391667" y="1927222"/>
                </a:cubicBezTo>
                <a:cubicBezTo>
                  <a:pt x="3493753" y="1874569"/>
                  <a:pt x="3598692" y="1821865"/>
                  <a:pt x="3700185" y="1770896"/>
                </a:cubicBezTo>
                <a:cubicBezTo>
                  <a:pt x="3950849" y="1645007"/>
                  <a:pt x="4210047" y="1514831"/>
                  <a:pt x="4455467" y="1370910"/>
                </a:cubicBezTo>
                <a:cubicBezTo>
                  <a:pt x="4535503" y="1323970"/>
                  <a:pt x="4635132" y="1265552"/>
                  <a:pt x="4719689" y="1200196"/>
                </a:cubicBezTo>
                <a:cubicBezTo>
                  <a:pt x="4757689" y="1170816"/>
                  <a:pt x="4827260" y="1111984"/>
                  <a:pt x="4866137" y="1048051"/>
                </a:cubicBezTo>
                <a:cubicBezTo>
                  <a:pt x="4890557" y="1007941"/>
                  <a:pt x="4901527" y="973916"/>
                  <a:pt x="4899727" y="944039"/>
                </a:cubicBezTo>
                <a:close/>
                <a:moveTo>
                  <a:pt x="2228150" y="638804"/>
                </a:moveTo>
                <a:cubicBezTo>
                  <a:pt x="2229357" y="636437"/>
                  <a:pt x="2230651" y="634085"/>
                  <a:pt x="2232034" y="631748"/>
                </a:cubicBezTo>
                <a:cubicBezTo>
                  <a:pt x="2234491" y="633422"/>
                  <a:pt x="2236992" y="635061"/>
                  <a:pt x="2239603" y="636626"/>
                </a:cubicBezTo>
                <a:cubicBezTo>
                  <a:pt x="2237913" y="639035"/>
                  <a:pt x="2236290" y="641461"/>
                  <a:pt x="2234776" y="643907"/>
                </a:cubicBezTo>
                <a:cubicBezTo>
                  <a:pt x="2232472" y="642262"/>
                  <a:pt x="2230256" y="640559"/>
                  <a:pt x="2228150" y="638804"/>
                </a:cubicBezTo>
                <a:close/>
                <a:moveTo>
                  <a:pt x="2233503" y="645961"/>
                </a:moveTo>
                <a:cubicBezTo>
                  <a:pt x="2232077" y="648333"/>
                  <a:pt x="2230739" y="650722"/>
                  <a:pt x="2229488" y="653122"/>
                </a:cubicBezTo>
                <a:cubicBezTo>
                  <a:pt x="2227558" y="651439"/>
                  <a:pt x="2225715" y="649713"/>
                  <a:pt x="2223981" y="647929"/>
                </a:cubicBezTo>
                <a:cubicBezTo>
                  <a:pt x="2224903" y="645617"/>
                  <a:pt x="2225912" y="643315"/>
                  <a:pt x="2227031" y="641029"/>
                </a:cubicBezTo>
                <a:cubicBezTo>
                  <a:pt x="2229094" y="642723"/>
                  <a:pt x="2231266" y="644366"/>
                  <a:pt x="2233503" y="645961"/>
                </a:cubicBezTo>
                <a:close/>
                <a:moveTo>
                  <a:pt x="2172765" y="457344"/>
                </a:moveTo>
                <a:cubicBezTo>
                  <a:pt x="2174889" y="458557"/>
                  <a:pt x="2177056" y="459781"/>
                  <a:pt x="2179292" y="461014"/>
                </a:cubicBezTo>
                <a:cubicBezTo>
                  <a:pt x="2180323" y="461582"/>
                  <a:pt x="2181405" y="462127"/>
                  <a:pt x="2182460" y="462684"/>
                </a:cubicBezTo>
                <a:cubicBezTo>
                  <a:pt x="2182129" y="464024"/>
                  <a:pt x="2181787" y="465389"/>
                  <a:pt x="2181436" y="466782"/>
                </a:cubicBezTo>
                <a:cubicBezTo>
                  <a:pt x="2181227" y="467614"/>
                  <a:pt x="2181014" y="468456"/>
                  <a:pt x="2180802" y="469308"/>
                </a:cubicBezTo>
                <a:cubicBezTo>
                  <a:pt x="2177759" y="467425"/>
                  <a:pt x="2174838" y="465565"/>
                  <a:pt x="2172041" y="463726"/>
                </a:cubicBezTo>
                <a:cubicBezTo>
                  <a:pt x="2172177" y="462504"/>
                  <a:pt x="2172315" y="461291"/>
                  <a:pt x="2172454" y="460097"/>
                </a:cubicBezTo>
                <a:cubicBezTo>
                  <a:pt x="2172561" y="459163"/>
                  <a:pt x="2172662" y="458256"/>
                  <a:pt x="2172765" y="457344"/>
                </a:cubicBezTo>
                <a:close/>
                <a:moveTo>
                  <a:pt x="2092838" y="387987"/>
                </a:moveTo>
                <a:cubicBezTo>
                  <a:pt x="2091440" y="387171"/>
                  <a:pt x="2090054" y="386362"/>
                  <a:pt x="2088678" y="385559"/>
                </a:cubicBezTo>
                <a:cubicBezTo>
                  <a:pt x="2087215" y="384350"/>
                  <a:pt x="2085747" y="383141"/>
                  <a:pt x="2084301" y="381936"/>
                </a:cubicBezTo>
                <a:cubicBezTo>
                  <a:pt x="2085453" y="382507"/>
                  <a:pt x="2086603" y="383077"/>
                  <a:pt x="2087768" y="383654"/>
                </a:cubicBezTo>
                <a:cubicBezTo>
                  <a:pt x="2089854" y="384690"/>
                  <a:pt x="2091978" y="385741"/>
                  <a:pt x="2094119" y="386803"/>
                </a:cubicBezTo>
                <a:cubicBezTo>
                  <a:pt x="2095431" y="388215"/>
                  <a:pt x="2096754" y="389633"/>
                  <a:pt x="2098088" y="391050"/>
                </a:cubicBezTo>
                <a:cubicBezTo>
                  <a:pt x="2096318" y="390021"/>
                  <a:pt x="2094565" y="388997"/>
                  <a:pt x="2092838" y="387987"/>
                </a:cubicBezTo>
                <a:close/>
                <a:moveTo>
                  <a:pt x="3400772" y="2852011"/>
                </a:moveTo>
                <a:lnTo>
                  <a:pt x="3394936" y="2852099"/>
                </a:lnTo>
                <a:cubicBezTo>
                  <a:pt x="3381333" y="2852318"/>
                  <a:pt x="3367752" y="2852516"/>
                  <a:pt x="3354171" y="2852713"/>
                </a:cubicBezTo>
                <a:cubicBezTo>
                  <a:pt x="3362991" y="2844924"/>
                  <a:pt x="3371526" y="2837443"/>
                  <a:pt x="3379731" y="2830312"/>
                </a:cubicBezTo>
                <a:cubicBezTo>
                  <a:pt x="3389429" y="2821887"/>
                  <a:pt x="3399192" y="2813484"/>
                  <a:pt x="3408999" y="2805081"/>
                </a:cubicBezTo>
                <a:lnTo>
                  <a:pt x="3423326" y="2804884"/>
                </a:lnTo>
                <a:cubicBezTo>
                  <a:pt x="3433945" y="2804774"/>
                  <a:pt x="3444630" y="2804643"/>
                  <a:pt x="3455314" y="2804511"/>
                </a:cubicBezTo>
                <a:cubicBezTo>
                  <a:pt x="3437784" y="2819606"/>
                  <a:pt x="3420408" y="2834722"/>
                  <a:pt x="3403207" y="2849883"/>
                </a:cubicBezTo>
                <a:cubicBezTo>
                  <a:pt x="3402395" y="2850585"/>
                  <a:pt x="3401584" y="2851309"/>
                  <a:pt x="3400772" y="2852011"/>
                </a:cubicBezTo>
                <a:close/>
                <a:moveTo>
                  <a:pt x="5564638" y="3715543"/>
                </a:moveTo>
                <a:cubicBezTo>
                  <a:pt x="5564857" y="3717562"/>
                  <a:pt x="5565055" y="3719580"/>
                  <a:pt x="5565274" y="3721577"/>
                </a:cubicBezTo>
                <a:cubicBezTo>
                  <a:pt x="5560908" y="3720041"/>
                  <a:pt x="5556411" y="3718505"/>
                  <a:pt x="5551759" y="3716969"/>
                </a:cubicBezTo>
                <a:cubicBezTo>
                  <a:pt x="5551759" y="3715039"/>
                  <a:pt x="5551737" y="3713108"/>
                  <a:pt x="5551737" y="3711155"/>
                </a:cubicBezTo>
                <a:cubicBezTo>
                  <a:pt x="5551737" y="3708193"/>
                  <a:pt x="5551715" y="3705166"/>
                  <a:pt x="5551693" y="3702116"/>
                </a:cubicBezTo>
                <a:cubicBezTo>
                  <a:pt x="5555884" y="3703937"/>
                  <a:pt x="5559921" y="3705758"/>
                  <a:pt x="5563804" y="3707601"/>
                </a:cubicBezTo>
                <a:cubicBezTo>
                  <a:pt x="5564090" y="3710278"/>
                  <a:pt x="5564375" y="3712932"/>
                  <a:pt x="5564638" y="3715543"/>
                </a:cubicBezTo>
                <a:close/>
                <a:moveTo>
                  <a:pt x="5641516" y="3779366"/>
                </a:moveTo>
                <a:cubicBezTo>
                  <a:pt x="5643951" y="3782438"/>
                  <a:pt x="5645838" y="3786036"/>
                  <a:pt x="5647461" y="3790029"/>
                </a:cubicBezTo>
                <a:cubicBezTo>
                  <a:pt x="5642393" y="3789459"/>
                  <a:pt x="5637237" y="3788866"/>
                  <a:pt x="5631949" y="3788252"/>
                </a:cubicBezTo>
                <a:cubicBezTo>
                  <a:pt x="5630062" y="3788033"/>
                  <a:pt x="5628176" y="3787813"/>
                  <a:pt x="5626267" y="3787594"/>
                </a:cubicBezTo>
                <a:cubicBezTo>
                  <a:pt x="5625324" y="3783096"/>
                  <a:pt x="5624073" y="3778971"/>
                  <a:pt x="5622296" y="3775351"/>
                </a:cubicBezTo>
                <a:cubicBezTo>
                  <a:pt x="5628878" y="3776712"/>
                  <a:pt x="5635284" y="3778072"/>
                  <a:pt x="5641516" y="3779366"/>
                </a:cubicBezTo>
                <a:close/>
                <a:moveTo>
                  <a:pt x="5711613" y="3811245"/>
                </a:moveTo>
                <a:cubicBezTo>
                  <a:pt x="5713215" y="3813549"/>
                  <a:pt x="5714882" y="3815896"/>
                  <a:pt x="5716616" y="3818288"/>
                </a:cubicBezTo>
                <a:cubicBezTo>
                  <a:pt x="5708015" y="3818968"/>
                  <a:pt x="5699283" y="3819538"/>
                  <a:pt x="5690332" y="3820065"/>
                </a:cubicBezTo>
                <a:cubicBezTo>
                  <a:pt x="5688774" y="3816861"/>
                  <a:pt x="5687348" y="3813702"/>
                  <a:pt x="5685966" y="3810631"/>
                </a:cubicBezTo>
                <a:cubicBezTo>
                  <a:pt x="5694566" y="3810762"/>
                  <a:pt x="5702991" y="3810806"/>
                  <a:pt x="5711240" y="3810740"/>
                </a:cubicBezTo>
                <a:cubicBezTo>
                  <a:pt x="5711372" y="3810916"/>
                  <a:pt x="5711482" y="3811092"/>
                  <a:pt x="5711613" y="3811245"/>
                </a:cubicBezTo>
                <a:close/>
                <a:moveTo>
                  <a:pt x="6096746" y="3764754"/>
                </a:moveTo>
                <a:cubicBezTo>
                  <a:pt x="6098172" y="3764491"/>
                  <a:pt x="6099664" y="3764162"/>
                  <a:pt x="6101112" y="3763877"/>
                </a:cubicBezTo>
                <a:cubicBezTo>
                  <a:pt x="6096812" y="3765654"/>
                  <a:pt x="6092534" y="3767409"/>
                  <a:pt x="6088255" y="3769186"/>
                </a:cubicBezTo>
                <a:cubicBezTo>
                  <a:pt x="6084504" y="3769888"/>
                  <a:pt x="6080818" y="3770524"/>
                  <a:pt x="6077154" y="3771161"/>
                </a:cubicBezTo>
                <a:cubicBezTo>
                  <a:pt x="6081981" y="3769340"/>
                  <a:pt x="6086830" y="3767541"/>
                  <a:pt x="6091700" y="3765720"/>
                </a:cubicBezTo>
                <a:cubicBezTo>
                  <a:pt x="6093368" y="3765391"/>
                  <a:pt x="6095035" y="3765083"/>
                  <a:pt x="6096746" y="3764754"/>
                </a:cubicBezTo>
                <a:close/>
                <a:moveTo>
                  <a:pt x="6164584" y="3743165"/>
                </a:moveTo>
                <a:cubicBezTo>
                  <a:pt x="6166998" y="3742529"/>
                  <a:pt x="6169433" y="3741871"/>
                  <a:pt x="6171869" y="3741191"/>
                </a:cubicBezTo>
                <a:cubicBezTo>
                  <a:pt x="6169455" y="3742266"/>
                  <a:pt x="6167063" y="3743341"/>
                  <a:pt x="6164650" y="3744416"/>
                </a:cubicBezTo>
                <a:cubicBezTo>
                  <a:pt x="6161820" y="3745162"/>
                  <a:pt x="6158968" y="3745908"/>
                  <a:pt x="6156159" y="3746632"/>
                </a:cubicBezTo>
                <a:cubicBezTo>
                  <a:pt x="6158968" y="3745491"/>
                  <a:pt x="6161776" y="3744328"/>
                  <a:pt x="6164584" y="3743165"/>
                </a:cubicBezTo>
                <a:close/>
                <a:moveTo>
                  <a:pt x="9327242" y="3359173"/>
                </a:moveTo>
                <a:cubicBezTo>
                  <a:pt x="9327374" y="3362508"/>
                  <a:pt x="9327483" y="3365931"/>
                  <a:pt x="9327550" y="3369375"/>
                </a:cubicBezTo>
                <a:cubicBezTo>
                  <a:pt x="9324127" y="3379402"/>
                  <a:pt x="9320551" y="3389582"/>
                  <a:pt x="9316842" y="3399938"/>
                </a:cubicBezTo>
                <a:cubicBezTo>
                  <a:pt x="9316316" y="3395001"/>
                  <a:pt x="9315701" y="3390174"/>
                  <a:pt x="9315022" y="3385458"/>
                </a:cubicBezTo>
                <a:cubicBezTo>
                  <a:pt x="9315416" y="3384470"/>
                  <a:pt x="9315811" y="3383461"/>
                  <a:pt x="9316184" y="3382473"/>
                </a:cubicBezTo>
                <a:cubicBezTo>
                  <a:pt x="9319892" y="3372930"/>
                  <a:pt x="9323468" y="3363539"/>
                  <a:pt x="9326957" y="3354259"/>
                </a:cubicBezTo>
                <a:cubicBezTo>
                  <a:pt x="9327066" y="3355882"/>
                  <a:pt x="9327154" y="3357506"/>
                  <a:pt x="9327242" y="3359173"/>
                </a:cubicBezTo>
                <a:close/>
                <a:moveTo>
                  <a:pt x="9301222" y="3456477"/>
                </a:moveTo>
                <a:cubicBezTo>
                  <a:pt x="9301814" y="3461018"/>
                  <a:pt x="9302319" y="3465692"/>
                  <a:pt x="9302757" y="3470453"/>
                </a:cubicBezTo>
                <a:cubicBezTo>
                  <a:pt x="9298984" y="3481313"/>
                  <a:pt x="9295100" y="3492261"/>
                  <a:pt x="9291129" y="3503275"/>
                </a:cubicBezTo>
                <a:cubicBezTo>
                  <a:pt x="9290208" y="3498075"/>
                  <a:pt x="9289176" y="3492985"/>
                  <a:pt x="9288058" y="3488027"/>
                </a:cubicBezTo>
                <a:cubicBezTo>
                  <a:pt x="9292446" y="3476793"/>
                  <a:pt x="9296746" y="3465604"/>
                  <a:pt x="9300958" y="3454480"/>
                </a:cubicBezTo>
                <a:cubicBezTo>
                  <a:pt x="9301046" y="3455160"/>
                  <a:pt x="9301134" y="3455797"/>
                  <a:pt x="9301222" y="3456477"/>
                </a:cubicBezTo>
                <a:close/>
                <a:moveTo>
                  <a:pt x="9312081" y="4459152"/>
                </a:moveTo>
                <a:cubicBezTo>
                  <a:pt x="9312893" y="4508188"/>
                  <a:pt x="9312433" y="4555249"/>
                  <a:pt x="9311928" y="4590747"/>
                </a:cubicBezTo>
                <a:cubicBezTo>
                  <a:pt x="9309558" y="4763019"/>
                  <a:pt x="9277899" y="4943958"/>
                  <a:pt x="9247293" y="5118950"/>
                </a:cubicBezTo>
                <a:cubicBezTo>
                  <a:pt x="9234502" y="5191988"/>
                  <a:pt x="9221294" y="5267527"/>
                  <a:pt x="9210280" y="5341794"/>
                </a:cubicBezTo>
                <a:cubicBezTo>
                  <a:pt x="9199486" y="5415578"/>
                  <a:pt x="9188669" y="5494803"/>
                  <a:pt x="9182768" y="5574072"/>
                </a:cubicBezTo>
                <a:cubicBezTo>
                  <a:pt x="9179411" y="5618851"/>
                  <a:pt x="9177919" y="5653341"/>
                  <a:pt x="9177898" y="5685900"/>
                </a:cubicBezTo>
                <a:cubicBezTo>
                  <a:pt x="9177854" y="5743470"/>
                  <a:pt x="9177831" y="5808719"/>
                  <a:pt x="9193892" y="5872015"/>
                </a:cubicBezTo>
                <a:cubicBezTo>
                  <a:pt x="9215765" y="5958195"/>
                  <a:pt x="9279655" y="6009622"/>
                  <a:pt x="9341679" y="6048939"/>
                </a:cubicBezTo>
                <a:cubicBezTo>
                  <a:pt x="9320836" y="6056376"/>
                  <a:pt x="9300102" y="6063770"/>
                  <a:pt x="9279544" y="6071142"/>
                </a:cubicBezTo>
                <a:cubicBezTo>
                  <a:pt x="9211070" y="6033142"/>
                  <a:pt x="9138580" y="5982724"/>
                  <a:pt x="9116816" y="5889787"/>
                </a:cubicBezTo>
                <a:cubicBezTo>
                  <a:pt x="9101787" y="5825569"/>
                  <a:pt x="9104289" y="5757753"/>
                  <a:pt x="9106505" y="5697923"/>
                </a:cubicBezTo>
                <a:cubicBezTo>
                  <a:pt x="9107734" y="5664683"/>
                  <a:pt x="9110586" y="5629229"/>
                  <a:pt x="9115763" y="5583023"/>
                </a:cubicBezTo>
                <a:cubicBezTo>
                  <a:pt x="9124759" y="5502504"/>
                  <a:pt x="9138932" y="5420931"/>
                  <a:pt x="9152929" y="5344756"/>
                </a:cubicBezTo>
                <a:cubicBezTo>
                  <a:pt x="9167388" y="5266738"/>
                  <a:pt x="9184304" y="5187491"/>
                  <a:pt x="9200648" y="5110855"/>
                </a:cubicBezTo>
                <a:cubicBezTo>
                  <a:pt x="9238473" y="4933470"/>
                  <a:pt x="9277614" y="4750031"/>
                  <a:pt x="9287750" y="4574446"/>
                </a:cubicBezTo>
                <a:cubicBezTo>
                  <a:pt x="9290164" y="4532541"/>
                  <a:pt x="9292621" y="4487125"/>
                  <a:pt x="9294179" y="4438989"/>
                </a:cubicBezTo>
                <a:cubicBezTo>
                  <a:pt x="9294837" y="4417949"/>
                  <a:pt x="9295320" y="4397567"/>
                  <a:pt x="9295605" y="4377733"/>
                </a:cubicBezTo>
                <a:cubicBezTo>
                  <a:pt x="9300519" y="4382582"/>
                  <a:pt x="9305390" y="4387453"/>
                  <a:pt x="9310173" y="4392389"/>
                </a:cubicBezTo>
                <a:cubicBezTo>
                  <a:pt x="9311072" y="4414000"/>
                  <a:pt x="9311708" y="4436225"/>
                  <a:pt x="9312081" y="4459152"/>
                </a:cubicBezTo>
                <a:close/>
                <a:moveTo>
                  <a:pt x="9079891" y="6310068"/>
                </a:moveTo>
                <a:cubicBezTo>
                  <a:pt x="9074670" y="6310068"/>
                  <a:pt x="9069448" y="6310068"/>
                  <a:pt x="9064227" y="6310046"/>
                </a:cubicBezTo>
                <a:cubicBezTo>
                  <a:pt x="9074100" y="6308093"/>
                  <a:pt x="9083994" y="6306118"/>
                  <a:pt x="9093867" y="6304122"/>
                </a:cubicBezTo>
                <a:cubicBezTo>
                  <a:pt x="9099132" y="6304319"/>
                  <a:pt x="9104376" y="6304517"/>
                  <a:pt x="9109664" y="6304670"/>
                </a:cubicBezTo>
                <a:cubicBezTo>
                  <a:pt x="9099747" y="6306491"/>
                  <a:pt x="9089831" y="6308290"/>
                  <a:pt x="9079891" y="6310068"/>
                </a:cubicBezTo>
                <a:close/>
                <a:moveTo>
                  <a:pt x="2811993" y="4016866"/>
                </a:moveTo>
                <a:cubicBezTo>
                  <a:pt x="2931126" y="4070574"/>
                  <a:pt x="3073999" y="4099930"/>
                  <a:pt x="3246666" y="4106359"/>
                </a:cubicBezTo>
                <a:cubicBezTo>
                  <a:pt x="3414221" y="4112589"/>
                  <a:pt x="3585901" y="4096815"/>
                  <a:pt x="3761749" y="4078648"/>
                </a:cubicBezTo>
                <a:cubicBezTo>
                  <a:pt x="3801394" y="4074524"/>
                  <a:pt x="3842970" y="4069829"/>
                  <a:pt x="3896570" y="4063466"/>
                </a:cubicBezTo>
                <a:cubicBezTo>
                  <a:pt x="4263427" y="4019455"/>
                  <a:pt x="4630700" y="3948589"/>
                  <a:pt x="4941611" y="3885073"/>
                </a:cubicBezTo>
                <a:cubicBezTo>
                  <a:pt x="5002033" y="3872721"/>
                  <a:pt x="5067370" y="3859864"/>
                  <a:pt x="5133519" y="3848170"/>
                </a:cubicBezTo>
                <a:cubicBezTo>
                  <a:pt x="5125336" y="3860588"/>
                  <a:pt x="5117174" y="3873335"/>
                  <a:pt x="5109275" y="3886257"/>
                </a:cubicBezTo>
                <a:cubicBezTo>
                  <a:pt x="5055128" y="3897227"/>
                  <a:pt x="5001134" y="3908812"/>
                  <a:pt x="4948938" y="3920308"/>
                </a:cubicBezTo>
                <a:cubicBezTo>
                  <a:pt x="4665958" y="3982574"/>
                  <a:pt x="4292629" y="4060131"/>
                  <a:pt x="3914231" y="4107499"/>
                </a:cubicBezTo>
                <a:cubicBezTo>
                  <a:pt x="3862212" y="4113928"/>
                  <a:pt x="3819780" y="4118930"/>
                  <a:pt x="3780661" y="4123165"/>
                </a:cubicBezTo>
                <a:cubicBezTo>
                  <a:pt x="3423414" y="4161625"/>
                  <a:pt x="3080427" y="4184333"/>
                  <a:pt x="2811269" y="4045080"/>
                </a:cubicBezTo>
                <a:cubicBezTo>
                  <a:pt x="2811247" y="4035734"/>
                  <a:pt x="2811488" y="4026322"/>
                  <a:pt x="2811993" y="4016866"/>
                </a:cubicBezTo>
                <a:close/>
                <a:moveTo>
                  <a:pt x="2289209" y="2857452"/>
                </a:moveTo>
                <a:cubicBezTo>
                  <a:pt x="2305379" y="2859076"/>
                  <a:pt x="2321570" y="2860546"/>
                  <a:pt x="2337828" y="2861884"/>
                </a:cubicBezTo>
                <a:cubicBezTo>
                  <a:pt x="2328503" y="2872349"/>
                  <a:pt x="2319486" y="2882792"/>
                  <a:pt x="2310776" y="2893214"/>
                </a:cubicBezTo>
                <a:cubicBezTo>
                  <a:pt x="2308077" y="2896483"/>
                  <a:pt x="2305291" y="2899796"/>
                  <a:pt x="2302439" y="2903153"/>
                </a:cubicBezTo>
                <a:cubicBezTo>
                  <a:pt x="2286401" y="2901332"/>
                  <a:pt x="2270384" y="2899357"/>
                  <a:pt x="2254434" y="2897185"/>
                </a:cubicBezTo>
                <a:cubicBezTo>
                  <a:pt x="2259634" y="2891218"/>
                  <a:pt x="2264768" y="2885403"/>
                  <a:pt x="2269704" y="2879765"/>
                </a:cubicBezTo>
                <a:cubicBezTo>
                  <a:pt x="2276067" y="2872525"/>
                  <a:pt x="2282100" y="2865679"/>
                  <a:pt x="2287827" y="2859032"/>
                </a:cubicBezTo>
                <a:cubicBezTo>
                  <a:pt x="2288287" y="2858527"/>
                  <a:pt x="2288748" y="2857979"/>
                  <a:pt x="2289209" y="2857452"/>
                </a:cubicBezTo>
                <a:close/>
                <a:moveTo>
                  <a:pt x="2239756" y="619960"/>
                </a:moveTo>
                <a:cubicBezTo>
                  <a:pt x="2241665" y="617323"/>
                  <a:pt x="2243662" y="614710"/>
                  <a:pt x="2245724" y="612123"/>
                </a:cubicBezTo>
                <a:cubicBezTo>
                  <a:pt x="2248971" y="613685"/>
                  <a:pt x="2252328" y="615175"/>
                  <a:pt x="2255751" y="616619"/>
                </a:cubicBezTo>
                <a:cubicBezTo>
                  <a:pt x="2253337" y="619293"/>
                  <a:pt x="2250968" y="622000"/>
                  <a:pt x="2248708" y="624734"/>
                </a:cubicBezTo>
                <a:cubicBezTo>
                  <a:pt x="2245636" y="623205"/>
                  <a:pt x="2242652" y="621610"/>
                  <a:pt x="2239756" y="619960"/>
                </a:cubicBezTo>
                <a:close/>
                <a:moveTo>
                  <a:pt x="2247040" y="626777"/>
                </a:moveTo>
                <a:cubicBezTo>
                  <a:pt x="2245022" y="629293"/>
                  <a:pt x="2243069" y="631829"/>
                  <a:pt x="2241204" y="634392"/>
                </a:cubicBezTo>
                <a:cubicBezTo>
                  <a:pt x="2238506" y="632804"/>
                  <a:pt x="2235939" y="631145"/>
                  <a:pt x="2233438" y="629445"/>
                </a:cubicBezTo>
                <a:cubicBezTo>
                  <a:pt x="2234951" y="626970"/>
                  <a:pt x="2236575" y="624510"/>
                  <a:pt x="2238264" y="622075"/>
                </a:cubicBezTo>
                <a:cubicBezTo>
                  <a:pt x="2241117" y="623696"/>
                  <a:pt x="2244035" y="625267"/>
                  <a:pt x="2247040" y="626777"/>
                </a:cubicBezTo>
                <a:close/>
                <a:moveTo>
                  <a:pt x="2184139" y="467462"/>
                </a:moveTo>
                <a:cubicBezTo>
                  <a:pt x="2184433" y="466295"/>
                  <a:pt x="2184718" y="465154"/>
                  <a:pt x="2184999" y="464022"/>
                </a:cubicBezTo>
                <a:cubicBezTo>
                  <a:pt x="2187987" y="465545"/>
                  <a:pt x="2191070" y="467015"/>
                  <a:pt x="2194231" y="468445"/>
                </a:cubicBezTo>
                <a:cubicBezTo>
                  <a:pt x="2193329" y="470692"/>
                  <a:pt x="2192392" y="473035"/>
                  <a:pt x="2191449" y="475470"/>
                </a:cubicBezTo>
                <a:cubicBezTo>
                  <a:pt x="2188649" y="473972"/>
                  <a:pt x="2185909" y="472443"/>
                  <a:pt x="2183287" y="470850"/>
                </a:cubicBezTo>
                <a:cubicBezTo>
                  <a:pt x="2183575" y="469705"/>
                  <a:pt x="2183860" y="468570"/>
                  <a:pt x="2184139" y="467462"/>
                </a:cubicBezTo>
                <a:close/>
                <a:moveTo>
                  <a:pt x="2173822" y="442477"/>
                </a:moveTo>
                <a:cubicBezTo>
                  <a:pt x="2173812" y="439722"/>
                  <a:pt x="2173616" y="437109"/>
                  <a:pt x="2173147" y="434662"/>
                </a:cubicBezTo>
                <a:cubicBezTo>
                  <a:pt x="2173840" y="434978"/>
                  <a:pt x="2174511" y="435290"/>
                  <a:pt x="2175214" y="435608"/>
                </a:cubicBezTo>
                <a:cubicBezTo>
                  <a:pt x="2178500" y="437093"/>
                  <a:pt x="2181910" y="438517"/>
                  <a:pt x="2185376" y="439912"/>
                </a:cubicBezTo>
                <a:cubicBezTo>
                  <a:pt x="2185743" y="442400"/>
                  <a:pt x="2185690" y="445156"/>
                  <a:pt x="2185354" y="448140"/>
                </a:cubicBezTo>
                <a:cubicBezTo>
                  <a:pt x="2183156" y="447128"/>
                  <a:pt x="2180995" y="446102"/>
                  <a:pt x="2178884" y="445046"/>
                </a:cubicBezTo>
                <a:cubicBezTo>
                  <a:pt x="2177157" y="444184"/>
                  <a:pt x="2175490" y="443331"/>
                  <a:pt x="2173822" y="442477"/>
                </a:cubicBezTo>
                <a:close/>
                <a:moveTo>
                  <a:pt x="2124067" y="405199"/>
                </a:moveTo>
                <a:cubicBezTo>
                  <a:pt x="2123242" y="403505"/>
                  <a:pt x="2122452" y="401853"/>
                  <a:pt x="2121639" y="400173"/>
                </a:cubicBezTo>
                <a:cubicBezTo>
                  <a:pt x="2125873" y="402176"/>
                  <a:pt x="2130254" y="404216"/>
                  <a:pt x="2134791" y="406290"/>
                </a:cubicBezTo>
                <a:cubicBezTo>
                  <a:pt x="2135386" y="408372"/>
                  <a:pt x="2135996" y="410478"/>
                  <a:pt x="2136606" y="412582"/>
                </a:cubicBezTo>
                <a:cubicBezTo>
                  <a:pt x="2132696" y="410524"/>
                  <a:pt x="2128925" y="408499"/>
                  <a:pt x="2125289" y="406507"/>
                </a:cubicBezTo>
                <a:cubicBezTo>
                  <a:pt x="2124879" y="406077"/>
                  <a:pt x="2124506" y="405620"/>
                  <a:pt x="2124067" y="405199"/>
                </a:cubicBezTo>
                <a:close/>
                <a:moveTo>
                  <a:pt x="1989273" y="331178"/>
                </a:moveTo>
                <a:cubicBezTo>
                  <a:pt x="1995100" y="332648"/>
                  <a:pt x="2000857" y="334160"/>
                  <a:pt x="2006570" y="335711"/>
                </a:cubicBezTo>
                <a:cubicBezTo>
                  <a:pt x="2007332" y="336264"/>
                  <a:pt x="2008086" y="336815"/>
                  <a:pt x="2008852" y="337368"/>
                </a:cubicBezTo>
                <a:cubicBezTo>
                  <a:pt x="2003084" y="335634"/>
                  <a:pt x="1997224" y="333956"/>
                  <a:pt x="1991241" y="332328"/>
                </a:cubicBezTo>
                <a:cubicBezTo>
                  <a:pt x="1990581" y="331946"/>
                  <a:pt x="1989931" y="331564"/>
                  <a:pt x="1989273" y="331178"/>
                </a:cubicBezTo>
                <a:close/>
                <a:moveTo>
                  <a:pt x="1948735" y="317624"/>
                </a:moveTo>
                <a:cubicBezTo>
                  <a:pt x="1948032" y="317282"/>
                  <a:pt x="1947326" y="316942"/>
                  <a:pt x="1946626" y="316599"/>
                </a:cubicBezTo>
                <a:cubicBezTo>
                  <a:pt x="1952179" y="317655"/>
                  <a:pt x="1957642" y="318743"/>
                  <a:pt x="1963057" y="319857"/>
                </a:cubicBezTo>
                <a:cubicBezTo>
                  <a:pt x="1963864" y="320338"/>
                  <a:pt x="1964685" y="320821"/>
                  <a:pt x="1965497" y="321301"/>
                </a:cubicBezTo>
                <a:cubicBezTo>
                  <a:pt x="1964764" y="321139"/>
                  <a:pt x="1964042" y="320972"/>
                  <a:pt x="1963307" y="320810"/>
                </a:cubicBezTo>
                <a:cubicBezTo>
                  <a:pt x="1958467" y="319752"/>
                  <a:pt x="1953581" y="318684"/>
                  <a:pt x="1948735" y="317624"/>
                </a:cubicBezTo>
                <a:close/>
                <a:moveTo>
                  <a:pt x="5420186" y="3341051"/>
                </a:moveTo>
                <a:cubicBezTo>
                  <a:pt x="5419418" y="3346229"/>
                  <a:pt x="5418562" y="3351385"/>
                  <a:pt x="5417575" y="3356563"/>
                </a:cubicBezTo>
                <a:cubicBezTo>
                  <a:pt x="5414854" y="3354061"/>
                  <a:pt x="5412090" y="3351582"/>
                  <a:pt x="5409216" y="3349147"/>
                </a:cubicBezTo>
                <a:cubicBezTo>
                  <a:pt x="5410444" y="3343750"/>
                  <a:pt x="5411541" y="3338396"/>
                  <a:pt x="5412573" y="3333087"/>
                </a:cubicBezTo>
                <a:cubicBezTo>
                  <a:pt x="5415183" y="3335720"/>
                  <a:pt x="5417707" y="3338352"/>
                  <a:pt x="5420186" y="3341051"/>
                </a:cubicBezTo>
                <a:close/>
                <a:moveTo>
                  <a:pt x="5531531" y="3710651"/>
                </a:moveTo>
                <a:cubicBezTo>
                  <a:pt x="5526836" y="3709246"/>
                  <a:pt x="5521987" y="3707864"/>
                  <a:pt x="5517007" y="3706504"/>
                </a:cubicBezTo>
                <a:cubicBezTo>
                  <a:pt x="5517072" y="3706021"/>
                  <a:pt x="5517138" y="3705560"/>
                  <a:pt x="5517226" y="3705078"/>
                </a:cubicBezTo>
                <a:cubicBezTo>
                  <a:pt x="5518016" y="3699944"/>
                  <a:pt x="5518849" y="3694722"/>
                  <a:pt x="5519639" y="3689435"/>
                </a:cubicBezTo>
                <a:cubicBezTo>
                  <a:pt x="5524181" y="3691058"/>
                  <a:pt x="5528590" y="3692704"/>
                  <a:pt x="5532847" y="3694371"/>
                </a:cubicBezTo>
                <a:cubicBezTo>
                  <a:pt x="5532518" y="3698825"/>
                  <a:pt x="5532145" y="3703235"/>
                  <a:pt x="5531794" y="3707579"/>
                </a:cubicBezTo>
                <a:cubicBezTo>
                  <a:pt x="5531706" y="3708588"/>
                  <a:pt x="5531618" y="3709619"/>
                  <a:pt x="5531531" y="3710651"/>
                </a:cubicBezTo>
                <a:close/>
                <a:moveTo>
                  <a:pt x="5595068" y="3769888"/>
                </a:moveTo>
                <a:cubicBezTo>
                  <a:pt x="5596890" y="3773881"/>
                  <a:pt x="5597877" y="3778818"/>
                  <a:pt x="5598359" y="3784434"/>
                </a:cubicBezTo>
                <a:cubicBezTo>
                  <a:pt x="5591668" y="3783710"/>
                  <a:pt x="5584801" y="3782964"/>
                  <a:pt x="5577736" y="3782240"/>
                </a:cubicBezTo>
                <a:cubicBezTo>
                  <a:pt x="5577934" y="3776251"/>
                  <a:pt x="5577626" y="3770941"/>
                  <a:pt x="5576507" y="3766400"/>
                </a:cubicBezTo>
                <a:cubicBezTo>
                  <a:pt x="5582892" y="3767563"/>
                  <a:pt x="5589057" y="3768725"/>
                  <a:pt x="5595068" y="3769888"/>
                </a:cubicBezTo>
                <a:close/>
                <a:moveTo>
                  <a:pt x="5682148" y="3811048"/>
                </a:moveTo>
                <a:cubicBezTo>
                  <a:pt x="5683486" y="3814053"/>
                  <a:pt x="5684891" y="3817147"/>
                  <a:pt x="5686383" y="3820284"/>
                </a:cubicBezTo>
                <a:cubicBezTo>
                  <a:pt x="5677870" y="3820767"/>
                  <a:pt x="5669159" y="3821206"/>
                  <a:pt x="5660230" y="3821579"/>
                </a:cubicBezTo>
                <a:cubicBezTo>
                  <a:pt x="5659089" y="3817652"/>
                  <a:pt x="5658102" y="3813768"/>
                  <a:pt x="5657136" y="3809995"/>
                </a:cubicBezTo>
                <a:cubicBezTo>
                  <a:pt x="5665605" y="3810236"/>
                  <a:pt x="5673855" y="3810433"/>
                  <a:pt x="5681929" y="3810565"/>
                </a:cubicBezTo>
                <a:cubicBezTo>
                  <a:pt x="5681995" y="3810718"/>
                  <a:pt x="5682082" y="3810894"/>
                  <a:pt x="5682148" y="3811048"/>
                </a:cubicBezTo>
                <a:close/>
                <a:moveTo>
                  <a:pt x="5738841" y="3842619"/>
                </a:moveTo>
                <a:cubicBezTo>
                  <a:pt x="5729055" y="3844572"/>
                  <a:pt x="5719161" y="3846480"/>
                  <a:pt x="5709134" y="3848345"/>
                </a:cubicBezTo>
                <a:cubicBezTo>
                  <a:pt x="5706106" y="3845120"/>
                  <a:pt x="5703452" y="3841829"/>
                  <a:pt x="5701082" y="3838516"/>
                </a:cubicBezTo>
                <a:cubicBezTo>
                  <a:pt x="5710933" y="3837266"/>
                  <a:pt x="5720630" y="3835971"/>
                  <a:pt x="5730152" y="3834589"/>
                </a:cubicBezTo>
                <a:cubicBezTo>
                  <a:pt x="5732785" y="3837288"/>
                  <a:pt x="5735681" y="3839986"/>
                  <a:pt x="5738841" y="3842619"/>
                </a:cubicBezTo>
                <a:close/>
                <a:moveTo>
                  <a:pt x="5924584" y="3818156"/>
                </a:moveTo>
                <a:cubicBezTo>
                  <a:pt x="5929411" y="3818419"/>
                  <a:pt x="5934435" y="3818595"/>
                  <a:pt x="5939700" y="3818705"/>
                </a:cubicBezTo>
                <a:cubicBezTo>
                  <a:pt x="5931561" y="3821908"/>
                  <a:pt x="5923399" y="3825089"/>
                  <a:pt x="5915238" y="3828248"/>
                </a:cubicBezTo>
                <a:cubicBezTo>
                  <a:pt x="5909818" y="3827963"/>
                  <a:pt x="5904684" y="3827590"/>
                  <a:pt x="5899792" y="3827151"/>
                </a:cubicBezTo>
                <a:cubicBezTo>
                  <a:pt x="5907449" y="3824409"/>
                  <a:pt x="5915106" y="3821644"/>
                  <a:pt x="5922741" y="3818836"/>
                </a:cubicBezTo>
                <a:cubicBezTo>
                  <a:pt x="5923355" y="3818617"/>
                  <a:pt x="5923970" y="3818397"/>
                  <a:pt x="5924584" y="3818156"/>
                </a:cubicBezTo>
                <a:close/>
                <a:moveTo>
                  <a:pt x="5988473" y="3805321"/>
                </a:moveTo>
                <a:cubicBezTo>
                  <a:pt x="5993409" y="3805080"/>
                  <a:pt x="5998499" y="3804707"/>
                  <a:pt x="6003655" y="3804290"/>
                </a:cubicBezTo>
                <a:cubicBezTo>
                  <a:pt x="5996240" y="3807384"/>
                  <a:pt x="5988802" y="3810477"/>
                  <a:pt x="5981342" y="3813614"/>
                </a:cubicBezTo>
                <a:cubicBezTo>
                  <a:pt x="5975331" y="3814031"/>
                  <a:pt x="5969451" y="3814339"/>
                  <a:pt x="5963746" y="3814514"/>
                </a:cubicBezTo>
                <a:cubicBezTo>
                  <a:pt x="5971623" y="3811442"/>
                  <a:pt x="5979434" y="3808393"/>
                  <a:pt x="5987222" y="3805387"/>
                </a:cubicBezTo>
                <a:cubicBezTo>
                  <a:pt x="5987639" y="3805365"/>
                  <a:pt x="5988034" y="3805343"/>
                  <a:pt x="5988473" y="3805321"/>
                </a:cubicBezTo>
                <a:close/>
                <a:moveTo>
                  <a:pt x="6185230" y="3743517"/>
                </a:moveTo>
                <a:cubicBezTo>
                  <a:pt x="6180951" y="3745579"/>
                  <a:pt x="6176629" y="3747597"/>
                  <a:pt x="6172351" y="3749660"/>
                </a:cubicBezTo>
                <a:cubicBezTo>
                  <a:pt x="6166691" y="3751174"/>
                  <a:pt x="6161074" y="3752644"/>
                  <a:pt x="6155523" y="3754069"/>
                </a:cubicBezTo>
                <a:cubicBezTo>
                  <a:pt x="6160174" y="3751985"/>
                  <a:pt x="6164869" y="3749901"/>
                  <a:pt x="6169565" y="3747795"/>
                </a:cubicBezTo>
                <a:cubicBezTo>
                  <a:pt x="6174742" y="3746412"/>
                  <a:pt x="6179964" y="3744987"/>
                  <a:pt x="6185230" y="3743517"/>
                </a:cubicBezTo>
                <a:close/>
                <a:moveTo>
                  <a:pt x="6197428" y="3735355"/>
                </a:moveTo>
                <a:cubicBezTo>
                  <a:pt x="6200500" y="3733995"/>
                  <a:pt x="6203572" y="3732612"/>
                  <a:pt x="6206665" y="3731230"/>
                </a:cubicBezTo>
                <a:cubicBezTo>
                  <a:pt x="6210439" y="3730111"/>
                  <a:pt x="6214256" y="3728948"/>
                  <a:pt x="6218052" y="3727764"/>
                </a:cubicBezTo>
                <a:cubicBezTo>
                  <a:pt x="6215309" y="3729102"/>
                  <a:pt x="6212545" y="3730418"/>
                  <a:pt x="6209781" y="3731757"/>
                </a:cubicBezTo>
                <a:cubicBezTo>
                  <a:pt x="6205656" y="3732963"/>
                  <a:pt x="6201531" y="3734192"/>
                  <a:pt x="6197428" y="3735355"/>
                </a:cubicBezTo>
                <a:close/>
                <a:moveTo>
                  <a:pt x="9455525" y="6057978"/>
                </a:moveTo>
                <a:cubicBezTo>
                  <a:pt x="9461010" y="6061664"/>
                  <a:pt x="9466363" y="6065240"/>
                  <a:pt x="9471585" y="6068773"/>
                </a:cubicBezTo>
                <a:cubicBezTo>
                  <a:pt x="9451554" y="6075355"/>
                  <a:pt x="9431544" y="6081937"/>
                  <a:pt x="9411667" y="6088475"/>
                </a:cubicBezTo>
                <a:cubicBezTo>
                  <a:pt x="9406270" y="6085162"/>
                  <a:pt x="9400741" y="6081827"/>
                  <a:pt x="9395059" y="6078426"/>
                </a:cubicBezTo>
                <a:cubicBezTo>
                  <a:pt x="9415155" y="6071624"/>
                  <a:pt x="9435340" y="6064801"/>
                  <a:pt x="9455525" y="6057978"/>
                </a:cubicBezTo>
                <a:close/>
                <a:moveTo>
                  <a:pt x="9672203" y="6186787"/>
                </a:moveTo>
                <a:cubicBezTo>
                  <a:pt x="9655836" y="6190451"/>
                  <a:pt x="9639425" y="6194115"/>
                  <a:pt x="9622991" y="6197779"/>
                </a:cubicBezTo>
                <a:cubicBezTo>
                  <a:pt x="9616673" y="6195102"/>
                  <a:pt x="9610355" y="6192404"/>
                  <a:pt x="9604080" y="6189661"/>
                </a:cubicBezTo>
                <a:cubicBezTo>
                  <a:pt x="9620732" y="6185712"/>
                  <a:pt x="9637384" y="6181741"/>
                  <a:pt x="9653993" y="6177792"/>
                </a:cubicBezTo>
                <a:cubicBezTo>
                  <a:pt x="9660027" y="6180819"/>
                  <a:pt x="9666104" y="6183803"/>
                  <a:pt x="9672203" y="6186787"/>
                </a:cubicBezTo>
                <a:close/>
                <a:moveTo>
                  <a:pt x="9811521" y="6265529"/>
                </a:moveTo>
                <a:cubicBezTo>
                  <a:pt x="9804764" y="6263467"/>
                  <a:pt x="9798006" y="6261361"/>
                  <a:pt x="9791271" y="6259232"/>
                </a:cubicBezTo>
                <a:cubicBezTo>
                  <a:pt x="9804567" y="6257609"/>
                  <a:pt x="9817840" y="6255985"/>
                  <a:pt x="9831114" y="6254340"/>
                </a:cubicBezTo>
                <a:cubicBezTo>
                  <a:pt x="9837608" y="6256753"/>
                  <a:pt x="9844124" y="6259167"/>
                  <a:pt x="9850706" y="6261536"/>
                </a:cubicBezTo>
                <a:cubicBezTo>
                  <a:pt x="9837674" y="6262875"/>
                  <a:pt x="9824597" y="6264213"/>
                  <a:pt x="9811521" y="6265529"/>
                </a:cubicBezTo>
                <a:close/>
                <a:moveTo>
                  <a:pt x="9858078" y="6264169"/>
                </a:moveTo>
                <a:cubicBezTo>
                  <a:pt x="9864572" y="6266495"/>
                  <a:pt x="9871088" y="6268776"/>
                  <a:pt x="9877692" y="6271058"/>
                </a:cubicBezTo>
                <a:cubicBezTo>
                  <a:pt x="9865165" y="6272089"/>
                  <a:pt x="9852659" y="6273077"/>
                  <a:pt x="9840131" y="6274064"/>
                </a:cubicBezTo>
                <a:cubicBezTo>
                  <a:pt x="9833373" y="6272089"/>
                  <a:pt x="9826638" y="6270093"/>
                  <a:pt x="9819924" y="6268052"/>
                </a:cubicBezTo>
                <a:cubicBezTo>
                  <a:pt x="9832649" y="6266780"/>
                  <a:pt x="9845375" y="6265486"/>
                  <a:pt x="9858078" y="6264169"/>
                </a:cubicBezTo>
                <a:close/>
                <a:moveTo>
                  <a:pt x="8821615" y="6329901"/>
                </a:moveTo>
                <a:cubicBezTo>
                  <a:pt x="8833068" y="6327093"/>
                  <a:pt x="8844542" y="6324285"/>
                  <a:pt x="8856017" y="6321432"/>
                </a:cubicBezTo>
                <a:cubicBezTo>
                  <a:pt x="8861634" y="6321608"/>
                  <a:pt x="8867294" y="6321761"/>
                  <a:pt x="8872976" y="6321893"/>
                </a:cubicBezTo>
                <a:cubicBezTo>
                  <a:pt x="8861458" y="6324570"/>
                  <a:pt x="8849918" y="6327224"/>
                  <a:pt x="8838399" y="6329857"/>
                </a:cubicBezTo>
                <a:cubicBezTo>
                  <a:pt x="8832804" y="6329879"/>
                  <a:pt x="8827188" y="6329901"/>
                  <a:pt x="8821615" y="6329901"/>
                </a:cubicBezTo>
                <a:close/>
                <a:moveTo>
                  <a:pt x="8348899" y="6416893"/>
                </a:moveTo>
                <a:cubicBezTo>
                  <a:pt x="8354691" y="6415445"/>
                  <a:pt x="8360482" y="6413975"/>
                  <a:pt x="8366275" y="6412505"/>
                </a:cubicBezTo>
                <a:cubicBezTo>
                  <a:pt x="8368140" y="6412351"/>
                  <a:pt x="8370027" y="6412219"/>
                  <a:pt x="8371914" y="6412044"/>
                </a:cubicBezTo>
                <a:cubicBezTo>
                  <a:pt x="8365682" y="6413514"/>
                  <a:pt x="8359473" y="6414984"/>
                  <a:pt x="8353265" y="6416432"/>
                </a:cubicBezTo>
                <a:cubicBezTo>
                  <a:pt x="8351816" y="6416586"/>
                  <a:pt x="8350346" y="6416739"/>
                  <a:pt x="8348899" y="6416893"/>
                </a:cubicBezTo>
                <a:close/>
                <a:moveTo>
                  <a:pt x="8262894" y="6432514"/>
                </a:moveTo>
                <a:cubicBezTo>
                  <a:pt x="8268379" y="6431110"/>
                  <a:pt x="8273842" y="6429684"/>
                  <a:pt x="8279327" y="6428279"/>
                </a:cubicBezTo>
                <a:cubicBezTo>
                  <a:pt x="8280885" y="6428126"/>
                  <a:pt x="8282443" y="6427994"/>
                  <a:pt x="8284000" y="6427841"/>
                </a:cubicBezTo>
                <a:cubicBezTo>
                  <a:pt x="8278033" y="6429289"/>
                  <a:pt x="8272065" y="6430715"/>
                  <a:pt x="8266098" y="6432141"/>
                </a:cubicBezTo>
                <a:cubicBezTo>
                  <a:pt x="8265022" y="6432273"/>
                  <a:pt x="8263969" y="6432404"/>
                  <a:pt x="8262894" y="6432514"/>
                </a:cubicBezTo>
                <a:close/>
                <a:moveTo>
                  <a:pt x="8748621" y="3802491"/>
                </a:moveTo>
                <a:cubicBezTo>
                  <a:pt x="8719309" y="3802579"/>
                  <a:pt x="8688967" y="3802644"/>
                  <a:pt x="8659282" y="3801723"/>
                </a:cubicBezTo>
                <a:cubicBezTo>
                  <a:pt x="8598662" y="3799792"/>
                  <a:pt x="8538020" y="3798871"/>
                  <a:pt x="8477181" y="3798871"/>
                </a:cubicBezTo>
                <a:cubicBezTo>
                  <a:pt x="7822319" y="3798871"/>
                  <a:pt x="7154622" y="3905191"/>
                  <a:pt x="6507198" y="4008265"/>
                </a:cubicBezTo>
                <a:cubicBezTo>
                  <a:pt x="6306557" y="4040232"/>
                  <a:pt x="6099072" y="4073273"/>
                  <a:pt x="5897071" y="4102212"/>
                </a:cubicBezTo>
                <a:cubicBezTo>
                  <a:pt x="5880551" y="4104581"/>
                  <a:pt x="5861550" y="4107609"/>
                  <a:pt x="5839567" y="4111098"/>
                </a:cubicBezTo>
                <a:cubicBezTo>
                  <a:pt x="5753167" y="4124854"/>
                  <a:pt x="5634846" y="4143678"/>
                  <a:pt x="5525168" y="4145061"/>
                </a:cubicBezTo>
                <a:cubicBezTo>
                  <a:pt x="5446623" y="4146070"/>
                  <a:pt x="5384117" y="4137579"/>
                  <a:pt x="5338109" y="4119852"/>
                </a:cubicBezTo>
                <a:cubicBezTo>
                  <a:pt x="5349802" y="4115222"/>
                  <a:pt x="5361540" y="4110571"/>
                  <a:pt x="5373366" y="4105832"/>
                </a:cubicBezTo>
                <a:cubicBezTo>
                  <a:pt x="5384577" y="4109891"/>
                  <a:pt x="5396666" y="4113401"/>
                  <a:pt x="5409698" y="4116341"/>
                </a:cubicBezTo>
                <a:cubicBezTo>
                  <a:pt x="5450595" y="4125534"/>
                  <a:pt x="5501649" y="4129439"/>
                  <a:pt x="5561479" y="4127903"/>
                </a:cubicBezTo>
                <a:cubicBezTo>
                  <a:pt x="5670739" y="4125139"/>
                  <a:pt x="5788096" y="4105437"/>
                  <a:pt x="5873771" y="4091044"/>
                </a:cubicBezTo>
                <a:cubicBezTo>
                  <a:pt x="5893605" y="4087710"/>
                  <a:pt x="5912320" y="4084572"/>
                  <a:pt x="5928072" y="4082137"/>
                </a:cubicBezTo>
                <a:cubicBezTo>
                  <a:pt x="6111270" y="4053856"/>
                  <a:pt x="6299295" y="4022614"/>
                  <a:pt x="6481111" y="3992381"/>
                </a:cubicBezTo>
                <a:cubicBezTo>
                  <a:pt x="7198787" y="3873093"/>
                  <a:pt x="7940861" y="3749747"/>
                  <a:pt x="8663867" y="3758370"/>
                </a:cubicBezTo>
                <a:cubicBezTo>
                  <a:pt x="8696075" y="3758765"/>
                  <a:pt x="8728963" y="3757777"/>
                  <a:pt x="8760776" y="3756834"/>
                </a:cubicBezTo>
                <a:cubicBezTo>
                  <a:pt x="8774949" y="3756417"/>
                  <a:pt x="8789254" y="3755978"/>
                  <a:pt x="8803625" y="3755671"/>
                </a:cubicBezTo>
                <a:cubicBezTo>
                  <a:pt x="8792479" y="3771534"/>
                  <a:pt x="8781487" y="3787133"/>
                  <a:pt x="8770627" y="3802447"/>
                </a:cubicBezTo>
                <a:cubicBezTo>
                  <a:pt x="8763255" y="3802447"/>
                  <a:pt x="8755927" y="3802469"/>
                  <a:pt x="8748621" y="3802491"/>
                </a:cubicBezTo>
                <a:close/>
                <a:moveTo>
                  <a:pt x="5213578" y="3980094"/>
                </a:moveTo>
                <a:cubicBezTo>
                  <a:pt x="5223802" y="3977462"/>
                  <a:pt x="5234026" y="3974851"/>
                  <a:pt x="5244272" y="3972262"/>
                </a:cubicBezTo>
                <a:cubicBezTo>
                  <a:pt x="5242538" y="3983451"/>
                  <a:pt x="5241814" y="3994070"/>
                  <a:pt x="5242122" y="4004141"/>
                </a:cubicBezTo>
                <a:cubicBezTo>
                  <a:pt x="5231524" y="4007124"/>
                  <a:pt x="5220883" y="4010108"/>
                  <a:pt x="5210221" y="4013092"/>
                </a:cubicBezTo>
                <a:cubicBezTo>
                  <a:pt x="5210309" y="4002319"/>
                  <a:pt x="5211494" y="3991284"/>
                  <a:pt x="5213578" y="3980094"/>
                </a:cubicBezTo>
                <a:close/>
                <a:moveTo>
                  <a:pt x="5161558" y="3950849"/>
                </a:moveTo>
                <a:cubicBezTo>
                  <a:pt x="5166341" y="3938672"/>
                  <a:pt x="5171782" y="3926495"/>
                  <a:pt x="5177706" y="3914384"/>
                </a:cubicBezTo>
                <a:cubicBezTo>
                  <a:pt x="5187228" y="3912344"/>
                  <a:pt x="5196706" y="3910348"/>
                  <a:pt x="5206162" y="3908373"/>
                </a:cubicBezTo>
                <a:cubicBezTo>
                  <a:pt x="5200611" y="3920155"/>
                  <a:pt x="5195521" y="3932024"/>
                  <a:pt x="5191089" y="3943850"/>
                </a:cubicBezTo>
                <a:cubicBezTo>
                  <a:pt x="5181260" y="3946175"/>
                  <a:pt x="5171409" y="3948501"/>
                  <a:pt x="5161558" y="3950849"/>
                </a:cubicBezTo>
                <a:close/>
                <a:moveTo>
                  <a:pt x="2464552" y="3111648"/>
                </a:moveTo>
                <a:cubicBezTo>
                  <a:pt x="2465408" y="3110397"/>
                  <a:pt x="2466308" y="3109168"/>
                  <a:pt x="2467185" y="3107918"/>
                </a:cubicBezTo>
                <a:cubicBezTo>
                  <a:pt x="2481490" y="3109498"/>
                  <a:pt x="2495839" y="3110924"/>
                  <a:pt x="2510253" y="3112218"/>
                </a:cubicBezTo>
                <a:cubicBezTo>
                  <a:pt x="2502092" y="3123451"/>
                  <a:pt x="2494259" y="3134597"/>
                  <a:pt x="2486777" y="3145676"/>
                </a:cubicBezTo>
                <a:cubicBezTo>
                  <a:pt x="2485154" y="3148068"/>
                  <a:pt x="2483508" y="3150503"/>
                  <a:pt x="2481863" y="3152960"/>
                </a:cubicBezTo>
                <a:cubicBezTo>
                  <a:pt x="2467843" y="3151249"/>
                  <a:pt x="2453846" y="3149362"/>
                  <a:pt x="2439914" y="3147344"/>
                </a:cubicBezTo>
                <a:cubicBezTo>
                  <a:pt x="2447922" y="3135584"/>
                  <a:pt x="2455886" y="3124131"/>
                  <a:pt x="2463609" y="3113008"/>
                </a:cubicBezTo>
                <a:lnTo>
                  <a:pt x="2464552" y="3111648"/>
                </a:lnTo>
                <a:close/>
                <a:moveTo>
                  <a:pt x="2264461" y="591291"/>
                </a:moveTo>
                <a:cubicBezTo>
                  <a:pt x="2268607" y="592715"/>
                  <a:pt x="2272798" y="594088"/>
                  <a:pt x="2277076" y="595387"/>
                </a:cubicBezTo>
                <a:cubicBezTo>
                  <a:pt x="2273982" y="598213"/>
                  <a:pt x="2270911" y="601087"/>
                  <a:pt x="2267927" y="604003"/>
                </a:cubicBezTo>
                <a:cubicBezTo>
                  <a:pt x="2264022" y="602623"/>
                  <a:pt x="2260182" y="601186"/>
                  <a:pt x="2256431" y="599683"/>
                </a:cubicBezTo>
                <a:cubicBezTo>
                  <a:pt x="2259042" y="596846"/>
                  <a:pt x="2261718" y="594047"/>
                  <a:pt x="2264461" y="591291"/>
                </a:cubicBezTo>
                <a:close/>
                <a:moveTo>
                  <a:pt x="2226527" y="480716"/>
                </a:moveTo>
                <a:cubicBezTo>
                  <a:pt x="2231112" y="482195"/>
                  <a:pt x="2235807" y="483615"/>
                  <a:pt x="2240612" y="484968"/>
                </a:cubicBezTo>
                <a:cubicBezTo>
                  <a:pt x="2239559" y="486359"/>
                  <a:pt x="2238484" y="487779"/>
                  <a:pt x="2237365" y="489260"/>
                </a:cubicBezTo>
                <a:cubicBezTo>
                  <a:pt x="2236378" y="490563"/>
                  <a:pt x="2235368" y="491906"/>
                  <a:pt x="2234337" y="493266"/>
                </a:cubicBezTo>
                <a:cubicBezTo>
                  <a:pt x="2229905" y="491824"/>
                  <a:pt x="2225583" y="490317"/>
                  <a:pt x="2221349" y="488751"/>
                </a:cubicBezTo>
                <a:cubicBezTo>
                  <a:pt x="2222512" y="486938"/>
                  <a:pt x="2223652" y="485172"/>
                  <a:pt x="2224749" y="483463"/>
                </a:cubicBezTo>
                <a:cubicBezTo>
                  <a:pt x="2225342" y="482531"/>
                  <a:pt x="2225934" y="481616"/>
                  <a:pt x="2226527" y="480716"/>
                </a:cubicBezTo>
                <a:close/>
                <a:moveTo>
                  <a:pt x="2204280" y="446843"/>
                </a:moveTo>
                <a:cubicBezTo>
                  <a:pt x="2209084" y="448436"/>
                  <a:pt x="2213999" y="449954"/>
                  <a:pt x="2219023" y="451413"/>
                </a:cubicBezTo>
                <a:cubicBezTo>
                  <a:pt x="2218518" y="452855"/>
                  <a:pt x="2217970" y="454274"/>
                  <a:pt x="2217487" y="455727"/>
                </a:cubicBezTo>
                <a:cubicBezTo>
                  <a:pt x="2217027" y="457069"/>
                  <a:pt x="2216456" y="458491"/>
                  <a:pt x="2215820" y="459983"/>
                </a:cubicBezTo>
                <a:cubicBezTo>
                  <a:pt x="2211147" y="458436"/>
                  <a:pt x="2206583" y="456815"/>
                  <a:pt x="2202151" y="455132"/>
                </a:cubicBezTo>
                <a:cubicBezTo>
                  <a:pt x="2202985" y="452613"/>
                  <a:pt x="2203643" y="450255"/>
                  <a:pt x="2204038" y="448059"/>
                </a:cubicBezTo>
                <a:cubicBezTo>
                  <a:pt x="2204126" y="447651"/>
                  <a:pt x="2204214" y="447251"/>
                  <a:pt x="2204280" y="446843"/>
                </a:cubicBezTo>
                <a:close/>
                <a:moveTo>
                  <a:pt x="2176756" y="432192"/>
                </a:moveTo>
                <a:cubicBezTo>
                  <a:pt x="2175222" y="431499"/>
                  <a:pt x="2173737" y="430814"/>
                  <a:pt x="2172243" y="430125"/>
                </a:cubicBezTo>
                <a:cubicBezTo>
                  <a:pt x="2172383" y="427635"/>
                  <a:pt x="2172539" y="425167"/>
                  <a:pt x="2172701" y="422705"/>
                </a:cubicBezTo>
                <a:cubicBezTo>
                  <a:pt x="2172862" y="422771"/>
                  <a:pt x="2173013" y="422834"/>
                  <a:pt x="2173173" y="422900"/>
                </a:cubicBezTo>
                <a:cubicBezTo>
                  <a:pt x="2177859" y="424816"/>
                  <a:pt x="2182719" y="426643"/>
                  <a:pt x="2187715" y="428401"/>
                </a:cubicBezTo>
                <a:cubicBezTo>
                  <a:pt x="2187138" y="430961"/>
                  <a:pt x="2186585" y="433552"/>
                  <a:pt x="2186030" y="436141"/>
                </a:cubicBezTo>
                <a:cubicBezTo>
                  <a:pt x="2182873" y="434857"/>
                  <a:pt x="2179762" y="433552"/>
                  <a:pt x="2176756" y="432192"/>
                </a:cubicBezTo>
                <a:close/>
                <a:moveTo>
                  <a:pt x="2084020" y="370828"/>
                </a:moveTo>
                <a:cubicBezTo>
                  <a:pt x="2082539" y="369161"/>
                  <a:pt x="2081083" y="367498"/>
                  <a:pt x="2079630" y="365837"/>
                </a:cubicBezTo>
                <a:cubicBezTo>
                  <a:pt x="2081967" y="366692"/>
                  <a:pt x="2084323" y="367555"/>
                  <a:pt x="2086699" y="368426"/>
                </a:cubicBezTo>
                <a:cubicBezTo>
                  <a:pt x="2093020" y="370743"/>
                  <a:pt x="2099587" y="373147"/>
                  <a:pt x="2106397" y="375620"/>
                </a:cubicBezTo>
                <a:cubicBezTo>
                  <a:pt x="2107310" y="377557"/>
                  <a:pt x="2108231" y="379505"/>
                  <a:pt x="2109157" y="381460"/>
                </a:cubicBezTo>
                <a:cubicBezTo>
                  <a:pt x="2101717" y="378345"/>
                  <a:pt x="2094617" y="375330"/>
                  <a:pt x="2087792" y="372428"/>
                </a:cubicBezTo>
                <a:cubicBezTo>
                  <a:pt x="2086524" y="371890"/>
                  <a:pt x="2085275" y="371359"/>
                  <a:pt x="2084020" y="370828"/>
                </a:cubicBezTo>
                <a:close/>
                <a:moveTo>
                  <a:pt x="1789833" y="273808"/>
                </a:moveTo>
                <a:cubicBezTo>
                  <a:pt x="1790091" y="273898"/>
                  <a:pt x="1790350" y="273988"/>
                  <a:pt x="1790609" y="274078"/>
                </a:cubicBezTo>
                <a:cubicBezTo>
                  <a:pt x="1786910" y="273632"/>
                  <a:pt x="1783207" y="273187"/>
                  <a:pt x="1779505" y="272744"/>
                </a:cubicBezTo>
                <a:cubicBezTo>
                  <a:pt x="1782950" y="273097"/>
                  <a:pt x="1786392" y="273452"/>
                  <a:pt x="1789833" y="273808"/>
                </a:cubicBezTo>
                <a:close/>
                <a:moveTo>
                  <a:pt x="3349718" y="2803963"/>
                </a:moveTo>
                <a:cubicBezTo>
                  <a:pt x="3333877" y="2804160"/>
                  <a:pt x="3318080" y="2804335"/>
                  <a:pt x="3302262" y="2804533"/>
                </a:cubicBezTo>
                <a:cubicBezTo>
                  <a:pt x="3310599" y="2797381"/>
                  <a:pt x="3318651" y="2790535"/>
                  <a:pt x="3326417" y="2783997"/>
                </a:cubicBezTo>
                <a:cubicBezTo>
                  <a:pt x="3337124" y="2774958"/>
                  <a:pt x="3347918" y="2765941"/>
                  <a:pt x="3358779" y="2756901"/>
                </a:cubicBezTo>
                <a:cubicBezTo>
                  <a:pt x="3374466" y="2756770"/>
                  <a:pt x="3390153" y="2756616"/>
                  <a:pt x="3405884" y="2756485"/>
                </a:cubicBezTo>
                <a:cubicBezTo>
                  <a:pt x="3387059" y="2772216"/>
                  <a:pt x="3368432" y="2787924"/>
                  <a:pt x="3350069" y="2803655"/>
                </a:cubicBezTo>
                <a:cubicBezTo>
                  <a:pt x="3349959" y="2803765"/>
                  <a:pt x="3349827" y="2803853"/>
                  <a:pt x="3349718" y="2803963"/>
                </a:cubicBezTo>
                <a:close/>
                <a:moveTo>
                  <a:pt x="5551189" y="3762034"/>
                </a:moveTo>
                <a:cubicBezTo>
                  <a:pt x="5552001" y="3766817"/>
                  <a:pt x="5551693" y="3772784"/>
                  <a:pt x="5550816" y="3779564"/>
                </a:cubicBezTo>
                <a:cubicBezTo>
                  <a:pt x="5544168" y="3778950"/>
                  <a:pt x="5537366" y="3778335"/>
                  <a:pt x="5530368" y="3777743"/>
                </a:cubicBezTo>
                <a:cubicBezTo>
                  <a:pt x="5531838" y="3770656"/>
                  <a:pt x="5532715" y="3764403"/>
                  <a:pt x="5532584" y="3759116"/>
                </a:cubicBezTo>
                <a:cubicBezTo>
                  <a:pt x="5538968" y="3760081"/>
                  <a:pt x="5545177" y="3761046"/>
                  <a:pt x="5551189" y="3762034"/>
                </a:cubicBezTo>
                <a:close/>
                <a:moveTo>
                  <a:pt x="5708607" y="3853128"/>
                </a:moveTo>
                <a:cubicBezTo>
                  <a:pt x="5711789" y="3856332"/>
                  <a:pt x="5715365" y="3859469"/>
                  <a:pt x="5719402" y="3862475"/>
                </a:cubicBezTo>
                <a:cubicBezTo>
                  <a:pt x="5709178" y="3864910"/>
                  <a:pt x="5698778" y="3867323"/>
                  <a:pt x="5688116" y="3869737"/>
                </a:cubicBezTo>
                <a:cubicBezTo>
                  <a:pt x="5684189" y="3866117"/>
                  <a:pt x="5680788" y="3862387"/>
                  <a:pt x="5677870" y="3858569"/>
                </a:cubicBezTo>
                <a:cubicBezTo>
                  <a:pt x="5688269" y="3856792"/>
                  <a:pt x="5698515" y="3854993"/>
                  <a:pt x="5708607" y="3853128"/>
                </a:cubicBezTo>
                <a:close/>
                <a:moveTo>
                  <a:pt x="5952755" y="3818836"/>
                </a:moveTo>
                <a:cubicBezTo>
                  <a:pt x="5958305" y="3818836"/>
                  <a:pt x="5964010" y="3818683"/>
                  <a:pt x="5969868" y="3818419"/>
                </a:cubicBezTo>
                <a:cubicBezTo>
                  <a:pt x="5968025" y="3819187"/>
                  <a:pt x="5966204" y="3819955"/>
                  <a:pt x="5964383" y="3820723"/>
                </a:cubicBezTo>
                <a:cubicBezTo>
                  <a:pt x="5958108" y="3823356"/>
                  <a:pt x="5951877" y="3825945"/>
                  <a:pt x="5945646" y="3828534"/>
                </a:cubicBezTo>
                <a:cubicBezTo>
                  <a:pt x="5939503" y="3828731"/>
                  <a:pt x="5933491" y="3828775"/>
                  <a:pt x="5927677" y="3828687"/>
                </a:cubicBezTo>
                <a:cubicBezTo>
                  <a:pt x="5933294" y="3826493"/>
                  <a:pt x="5938910" y="3824299"/>
                  <a:pt x="5944527" y="3822083"/>
                </a:cubicBezTo>
                <a:cubicBezTo>
                  <a:pt x="5947292" y="3820986"/>
                  <a:pt x="5950012" y="3819911"/>
                  <a:pt x="5952755" y="3818836"/>
                </a:cubicBezTo>
                <a:close/>
                <a:moveTo>
                  <a:pt x="9422834" y="2804006"/>
                </a:moveTo>
                <a:cubicBezTo>
                  <a:pt x="9415726" y="2817565"/>
                  <a:pt x="9408397" y="2831365"/>
                  <a:pt x="9400850" y="2845429"/>
                </a:cubicBezTo>
                <a:cubicBezTo>
                  <a:pt x="9398415" y="2843015"/>
                  <a:pt x="9395804" y="2840821"/>
                  <a:pt x="9393062" y="2838803"/>
                </a:cubicBezTo>
                <a:cubicBezTo>
                  <a:pt x="9401092" y="2824410"/>
                  <a:pt x="9408880" y="2810259"/>
                  <a:pt x="9416494" y="2796327"/>
                </a:cubicBezTo>
                <a:cubicBezTo>
                  <a:pt x="9418776" y="2798697"/>
                  <a:pt x="9420882" y="2801264"/>
                  <a:pt x="9422834" y="2804006"/>
                </a:cubicBezTo>
                <a:close/>
                <a:moveTo>
                  <a:pt x="9244945" y="6110897"/>
                </a:moveTo>
                <a:cubicBezTo>
                  <a:pt x="9250474" y="6113508"/>
                  <a:pt x="9255850" y="6116031"/>
                  <a:pt x="9261115" y="6118532"/>
                </a:cubicBezTo>
                <a:cubicBezTo>
                  <a:pt x="9241917" y="6125048"/>
                  <a:pt x="9222699" y="6131542"/>
                  <a:pt x="9203435" y="6138058"/>
                </a:cubicBezTo>
                <a:cubicBezTo>
                  <a:pt x="9197489" y="6135470"/>
                  <a:pt x="9191324" y="6132881"/>
                  <a:pt x="9185006" y="6130226"/>
                </a:cubicBezTo>
                <a:cubicBezTo>
                  <a:pt x="9204379" y="6123491"/>
                  <a:pt x="9223752" y="6116777"/>
                  <a:pt x="9243102" y="6110041"/>
                </a:cubicBezTo>
                <a:cubicBezTo>
                  <a:pt x="9243717" y="6110327"/>
                  <a:pt x="9244331" y="6110634"/>
                  <a:pt x="9244945" y="6110897"/>
                </a:cubicBezTo>
                <a:close/>
                <a:moveTo>
                  <a:pt x="9346439" y="6109954"/>
                </a:moveTo>
                <a:cubicBezTo>
                  <a:pt x="9327133" y="6116294"/>
                  <a:pt x="9307804" y="6122679"/>
                  <a:pt x="9288431" y="6129041"/>
                </a:cubicBezTo>
                <a:cubicBezTo>
                  <a:pt x="9286653" y="6128142"/>
                  <a:pt x="9284855" y="6127264"/>
                  <a:pt x="9283077" y="6126365"/>
                </a:cubicBezTo>
                <a:cubicBezTo>
                  <a:pt x="9279194" y="6124390"/>
                  <a:pt x="9275156" y="6122416"/>
                  <a:pt x="9271076" y="6120441"/>
                </a:cubicBezTo>
                <a:cubicBezTo>
                  <a:pt x="9290558" y="6113859"/>
                  <a:pt x="9309998" y="6107255"/>
                  <a:pt x="9329436" y="6100673"/>
                </a:cubicBezTo>
                <a:cubicBezTo>
                  <a:pt x="9335272" y="6103789"/>
                  <a:pt x="9340954" y="6106882"/>
                  <a:pt x="9346439" y="6109954"/>
                </a:cubicBezTo>
                <a:close/>
                <a:moveTo>
                  <a:pt x="9415902" y="6093938"/>
                </a:moveTo>
                <a:cubicBezTo>
                  <a:pt x="9420684" y="6096921"/>
                  <a:pt x="9425511" y="6099883"/>
                  <a:pt x="9430360" y="6102845"/>
                </a:cubicBezTo>
                <a:cubicBezTo>
                  <a:pt x="9417853" y="6106838"/>
                  <a:pt x="9405392" y="6110809"/>
                  <a:pt x="9393018" y="6114759"/>
                </a:cubicBezTo>
                <a:cubicBezTo>
                  <a:pt x="9386128" y="6116953"/>
                  <a:pt x="9379261" y="6119147"/>
                  <a:pt x="9372372" y="6121341"/>
                </a:cubicBezTo>
                <a:cubicBezTo>
                  <a:pt x="9366734" y="6118313"/>
                  <a:pt x="9361117" y="6115241"/>
                  <a:pt x="9355500" y="6112104"/>
                </a:cubicBezTo>
                <a:cubicBezTo>
                  <a:pt x="9357826" y="6111358"/>
                  <a:pt x="9360152" y="6110590"/>
                  <a:pt x="9362455" y="6109822"/>
                </a:cubicBezTo>
                <a:cubicBezTo>
                  <a:pt x="9379569" y="6104205"/>
                  <a:pt x="9396792" y="6098523"/>
                  <a:pt x="9414124" y="6092819"/>
                </a:cubicBezTo>
                <a:cubicBezTo>
                  <a:pt x="9414717" y="6093191"/>
                  <a:pt x="9415331" y="6093564"/>
                  <a:pt x="9415902" y="6093938"/>
                </a:cubicBezTo>
                <a:close/>
                <a:moveTo>
                  <a:pt x="9544447" y="6165023"/>
                </a:moveTo>
                <a:cubicBezTo>
                  <a:pt x="9527115" y="6169586"/>
                  <a:pt x="9509738" y="6174128"/>
                  <a:pt x="9492340" y="6178691"/>
                </a:cubicBezTo>
                <a:cubicBezTo>
                  <a:pt x="9486153" y="6176080"/>
                  <a:pt x="9479988" y="6173426"/>
                  <a:pt x="9473844" y="6170727"/>
                </a:cubicBezTo>
                <a:cubicBezTo>
                  <a:pt x="9491462" y="6165879"/>
                  <a:pt x="9509080" y="6161029"/>
                  <a:pt x="9526675" y="6156203"/>
                </a:cubicBezTo>
                <a:cubicBezTo>
                  <a:pt x="9532577" y="6159165"/>
                  <a:pt x="9538479" y="6162126"/>
                  <a:pt x="9544447" y="6165023"/>
                </a:cubicBezTo>
                <a:close/>
                <a:moveTo>
                  <a:pt x="9679926" y="6245849"/>
                </a:moveTo>
                <a:cubicBezTo>
                  <a:pt x="9673147" y="6243831"/>
                  <a:pt x="9666389" y="6241768"/>
                  <a:pt x="9659653" y="6239662"/>
                </a:cubicBezTo>
                <a:cubicBezTo>
                  <a:pt x="9674112" y="6237139"/>
                  <a:pt x="9688570" y="6234594"/>
                  <a:pt x="9702984" y="6232049"/>
                </a:cubicBezTo>
                <a:cubicBezTo>
                  <a:pt x="9709501" y="6234419"/>
                  <a:pt x="9716039" y="6236788"/>
                  <a:pt x="9722643" y="6239114"/>
                </a:cubicBezTo>
                <a:cubicBezTo>
                  <a:pt x="9708404" y="6241374"/>
                  <a:pt x="9694164" y="6243612"/>
                  <a:pt x="9679926" y="6245849"/>
                </a:cubicBezTo>
                <a:close/>
                <a:moveTo>
                  <a:pt x="9729861" y="6241659"/>
                </a:moveTo>
                <a:cubicBezTo>
                  <a:pt x="9736399" y="6243940"/>
                  <a:pt x="9743003" y="6246200"/>
                  <a:pt x="9749629" y="6248438"/>
                </a:cubicBezTo>
                <a:cubicBezTo>
                  <a:pt x="9735873" y="6250369"/>
                  <a:pt x="9722138" y="6252300"/>
                  <a:pt x="9708382" y="6254187"/>
                </a:cubicBezTo>
                <a:cubicBezTo>
                  <a:pt x="9701581" y="6252256"/>
                  <a:pt x="9694801" y="6250281"/>
                  <a:pt x="9688022" y="6248284"/>
                </a:cubicBezTo>
                <a:cubicBezTo>
                  <a:pt x="9701975" y="6246090"/>
                  <a:pt x="9715930" y="6243875"/>
                  <a:pt x="9729861" y="6241659"/>
                </a:cubicBezTo>
                <a:close/>
                <a:moveTo>
                  <a:pt x="8700594" y="6342012"/>
                </a:moveTo>
                <a:cubicBezTo>
                  <a:pt x="8712661" y="6338830"/>
                  <a:pt x="8724728" y="6335605"/>
                  <a:pt x="8736795" y="6332358"/>
                </a:cubicBezTo>
                <a:cubicBezTo>
                  <a:pt x="8742544" y="6332534"/>
                  <a:pt x="8748314" y="6332687"/>
                  <a:pt x="8754106" y="6332819"/>
                </a:cubicBezTo>
                <a:cubicBezTo>
                  <a:pt x="8742017" y="6335891"/>
                  <a:pt x="8729906" y="6338918"/>
                  <a:pt x="8717796" y="6341946"/>
                </a:cubicBezTo>
                <a:cubicBezTo>
                  <a:pt x="8712069" y="6341968"/>
                  <a:pt x="8706321" y="6342012"/>
                  <a:pt x="8700594" y="6342012"/>
                </a:cubicBezTo>
                <a:close/>
                <a:moveTo>
                  <a:pt x="5280012" y="3963267"/>
                </a:moveTo>
                <a:cubicBezTo>
                  <a:pt x="5290280" y="3960721"/>
                  <a:pt x="5300525" y="3958176"/>
                  <a:pt x="5310772" y="3955675"/>
                </a:cubicBezTo>
                <a:cubicBezTo>
                  <a:pt x="5309850" y="3966031"/>
                  <a:pt x="5309894" y="3975816"/>
                  <a:pt x="5310903" y="3985075"/>
                </a:cubicBezTo>
                <a:cubicBezTo>
                  <a:pt x="5300262" y="3987993"/>
                  <a:pt x="5289577" y="3990955"/>
                  <a:pt x="5278871" y="3993917"/>
                </a:cubicBezTo>
                <a:cubicBezTo>
                  <a:pt x="5278257" y="3984263"/>
                  <a:pt x="5278629" y="3974061"/>
                  <a:pt x="5280012" y="3963267"/>
                </a:cubicBezTo>
                <a:close/>
                <a:moveTo>
                  <a:pt x="2645184" y="3357594"/>
                </a:moveTo>
                <a:cubicBezTo>
                  <a:pt x="2658238" y="3359020"/>
                  <a:pt x="2671336" y="3360314"/>
                  <a:pt x="2684456" y="3361477"/>
                </a:cubicBezTo>
                <a:cubicBezTo>
                  <a:pt x="2676887" y="3373785"/>
                  <a:pt x="2669647" y="3386028"/>
                  <a:pt x="2662758" y="3398161"/>
                </a:cubicBezTo>
                <a:cubicBezTo>
                  <a:pt x="2662011" y="3399499"/>
                  <a:pt x="2661288" y="3400794"/>
                  <a:pt x="2660542" y="3402110"/>
                </a:cubicBezTo>
                <a:cubicBezTo>
                  <a:pt x="2647860" y="3400574"/>
                  <a:pt x="2635201" y="3398906"/>
                  <a:pt x="2622607" y="3397086"/>
                </a:cubicBezTo>
                <a:cubicBezTo>
                  <a:pt x="2628773" y="3385962"/>
                  <a:pt x="2635026" y="3374992"/>
                  <a:pt x="2641278" y="3364220"/>
                </a:cubicBezTo>
                <a:cubicBezTo>
                  <a:pt x="2642573" y="3362004"/>
                  <a:pt x="2643889" y="3359788"/>
                  <a:pt x="2645184" y="3357594"/>
                </a:cubicBezTo>
                <a:close/>
                <a:moveTo>
                  <a:pt x="2221502" y="452148"/>
                </a:moveTo>
                <a:cubicBezTo>
                  <a:pt x="2226680" y="453623"/>
                  <a:pt x="2231990" y="455025"/>
                  <a:pt x="2237365" y="456370"/>
                </a:cubicBezTo>
                <a:cubicBezTo>
                  <a:pt x="2236092" y="458886"/>
                  <a:pt x="2234820" y="461385"/>
                  <a:pt x="2233569" y="463930"/>
                </a:cubicBezTo>
                <a:cubicBezTo>
                  <a:pt x="2233372" y="464345"/>
                  <a:pt x="2233152" y="464777"/>
                  <a:pt x="2232933" y="465205"/>
                </a:cubicBezTo>
                <a:cubicBezTo>
                  <a:pt x="2227953" y="463796"/>
                  <a:pt x="2223060" y="462315"/>
                  <a:pt x="2218299" y="460775"/>
                </a:cubicBezTo>
                <a:cubicBezTo>
                  <a:pt x="2218935" y="459307"/>
                  <a:pt x="2219484" y="457901"/>
                  <a:pt x="2219945" y="456563"/>
                </a:cubicBezTo>
                <a:cubicBezTo>
                  <a:pt x="2220449" y="455077"/>
                  <a:pt x="2220976" y="453623"/>
                  <a:pt x="2221502" y="452148"/>
                </a:cubicBezTo>
                <a:close/>
                <a:moveTo>
                  <a:pt x="1895195" y="291320"/>
                </a:moveTo>
                <a:cubicBezTo>
                  <a:pt x="1896338" y="291461"/>
                  <a:pt x="1897485" y="291599"/>
                  <a:pt x="1898628" y="291739"/>
                </a:cubicBezTo>
                <a:cubicBezTo>
                  <a:pt x="1906213" y="292667"/>
                  <a:pt x="1913683" y="293628"/>
                  <a:pt x="1921108" y="294607"/>
                </a:cubicBezTo>
                <a:cubicBezTo>
                  <a:pt x="1922470" y="295436"/>
                  <a:pt x="1923835" y="296265"/>
                  <a:pt x="1925202" y="297097"/>
                </a:cubicBezTo>
                <a:cubicBezTo>
                  <a:pt x="1921884" y="296608"/>
                  <a:pt x="1918563" y="296118"/>
                  <a:pt x="1915202" y="295640"/>
                </a:cubicBezTo>
                <a:cubicBezTo>
                  <a:pt x="1909925" y="294890"/>
                  <a:pt x="1904679" y="294155"/>
                  <a:pt x="1899407" y="293407"/>
                </a:cubicBezTo>
                <a:cubicBezTo>
                  <a:pt x="1898003" y="292711"/>
                  <a:pt x="1896594" y="292016"/>
                  <a:pt x="1895195" y="291320"/>
                </a:cubicBezTo>
                <a:close/>
                <a:moveTo>
                  <a:pt x="1887906" y="291779"/>
                </a:moveTo>
                <a:cubicBezTo>
                  <a:pt x="1880133" y="290677"/>
                  <a:pt x="1872364" y="289578"/>
                  <a:pt x="1864602" y="288481"/>
                </a:cubicBezTo>
                <a:cubicBezTo>
                  <a:pt x="1863570" y="288055"/>
                  <a:pt x="1862541" y="287632"/>
                  <a:pt x="1861510" y="287209"/>
                </a:cubicBezTo>
                <a:cubicBezTo>
                  <a:pt x="1869115" y="288134"/>
                  <a:pt x="1876708" y="289063"/>
                  <a:pt x="1884306" y="289991"/>
                </a:cubicBezTo>
                <a:cubicBezTo>
                  <a:pt x="1885504" y="290587"/>
                  <a:pt x="1886706" y="291184"/>
                  <a:pt x="1887906" y="291779"/>
                </a:cubicBezTo>
                <a:close/>
                <a:moveTo>
                  <a:pt x="1929860" y="295767"/>
                </a:moveTo>
                <a:cubicBezTo>
                  <a:pt x="1939436" y="297062"/>
                  <a:pt x="1948919" y="298400"/>
                  <a:pt x="1958353" y="299780"/>
                </a:cubicBezTo>
                <a:cubicBezTo>
                  <a:pt x="1959746" y="300844"/>
                  <a:pt x="1961161" y="301915"/>
                  <a:pt x="1962563" y="302981"/>
                </a:cubicBezTo>
                <a:cubicBezTo>
                  <a:pt x="1953252" y="301423"/>
                  <a:pt x="1943848" y="299918"/>
                  <a:pt x="1934307" y="298464"/>
                </a:cubicBezTo>
                <a:cubicBezTo>
                  <a:pt x="1932819" y="297564"/>
                  <a:pt x="1931341" y="296667"/>
                  <a:pt x="1929860" y="295767"/>
                </a:cubicBezTo>
                <a:close/>
                <a:moveTo>
                  <a:pt x="1965457" y="300838"/>
                </a:moveTo>
                <a:cubicBezTo>
                  <a:pt x="1975470" y="302330"/>
                  <a:pt x="1985460" y="303872"/>
                  <a:pt x="1995469" y="305465"/>
                </a:cubicBezTo>
                <a:cubicBezTo>
                  <a:pt x="1996822" y="306807"/>
                  <a:pt x="1998178" y="308152"/>
                  <a:pt x="1999543" y="309500"/>
                </a:cubicBezTo>
                <a:cubicBezTo>
                  <a:pt x="1989679" y="307679"/>
                  <a:pt x="1979828" y="305923"/>
                  <a:pt x="1969917" y="304230"/>
                </a:cubicBezTo>
                <a:cubicBezTo>
                  <a:pt x="1968421" y="303097"/>
                  <a:pt x="1966942" y="301968"/>
                  <a:pt x="1965457" y="300838"/>
                </a:cubicBezTo>
                <a:close/>
                <a:moveTo>
                  <a:pt x="3073977" y="3010044"/>
                </a:moveTo>
                <a:cubicBezTo>
                  <a:pt x="3057698" y="3010768"/>
                  <a:pt x="3041396" y="3011470"/>
                  <a:pt x="3025073" y="3012172"/>
                </a:cubicBezTo>
                <a:cubicBezTo>
                  <a:pt x="3042120" y="2994905"/>
                  <a:pt x="3059102" y="2978056"/>
                  <a:pt x="3075930" y="2961710"/>
                </a:cubicBezTo>
                <a:cubicBezTo>
                  <a:pt x="3092231" y="2961030"/>
                  <a:pt x="3108576" y="2960372"/>
                  <a:pt x="3124987" y="2959714"/>
                </a:cubicBezTo>
                <a:cubicBezTo>
                  <a:pt x="3108181" y="2975971"/>
                  <a:pt x="3091134" y="2992777"/>
                  <a:pt x="3073977" y="3010044"/>
                </a:cubicBezTo>
                <a:close/>
                <a:moveTo>
                  <a:pt x="5495374" y="3705210"/>
                </a:moveTo>
                <a:cubicBezTo>
                  <a:pt x="5493882" y="3711901"/>
                  <a:pt x="5492455" y="3718439"/>
                  <a:pt x="5491117" y="3724846"/>
                </a:cubicBezTo>
                <a:cubicBezTo>
                  <a:pt x="5485479" y="3724012"/>
                  <a:pt x="5479731" y="3723244"/>
                  <a:pt x="5473872" y="3722564"/>
                </a:cubicBezTo>
                <a:cubicBezTo>
                  <a:pt x="5475672" y="3715850"/>
                  <a:pt x="5477580" y="3709005"/>
                  <a:pt x="5479533" y="3701962"/>
                </a:cubicBezTo>
                <a:cubicBezTo>
                  <a:pt x="5484930" y="3702972"/>
                  <a:pt x="5490196" y="3704047"/>
                  <a:pt x="5495374" y="3705210"/>
                </a:cubicBezTo>
                <a:close/>
                <a:moveTo>
                  <a:pt x="5572163" y="3807054"/>
                </a:moveTo>
                <a:cubicBezTo>
                  <a:pt x="5571527" y="3812671"/>
                  <a:pt x="5570869" y="3818529"/>
                  <a:pt x="5570364" y="3824562"/>
                </a:cubicBezTo>
                <a:cubicBezTo>
                  <a:pt x="5562356" y="3824804"/>
                  <a:pt x="5554129" y="3825045"/>
                  <a:pt x="5545726" y="3825287"/>
                </a:cubicBezTo>
                <a:cubicBezTo>
                  <a:pt x="5546823" y="3818749"/>
                  <a:pt x="5548051" y="3812408"/>
                  <a:pt x="5549236" y="3806330"/>
                </a:cubicBezTo>
                <a:cubicBezTo>
                  <a:pt x="5557091" y="3806550"/>
                  <a:pt x="5564726" y="3806791"/>
                  <a:pt x="5572163" y="3807054"/>
                </a:cubicBezTo>
                <a:close/>
                <a:moveTo>
                  <a:pt x="6007670" y="3827020"/>
                </a:moveTo>
                <a:cubicBezTo>
                  <a:pt x="5999465" y="3830815"/>
                  <a:pt x="5991259" y="3834589"/>
                  <a:pt x="5983054" y="3838363"/>
                </a:cubicBezTo>
                <a:cubicBezTo>
                  <a:pt x="5975155" y="3839394"/>
                  <a:pt x="5967367" y="3840271"/>
                  <a:pt x="5959753" y="3840995"/>
                </a:cubicBezTo>
                <a:cubicBezTo>
                  <a:pt x="5968244" y="3837288"/>
                  <a:pt x="5976779" y="3833558"/>
                  <a:pt x="5985336" y="3829784"/>
                </a:cubicBezTo>
                <a:cubicBezTo>
                  <a:pt x="5992619" y="3829016"/>
                  <a:pt x="6000079" y="3828073"/>
                  <a:pt x="6007670" y="3827020"/>
                </a:cubicBezTo>
                <a:close/>
                <a:moveTo>
                  <a:pt x="6449957" y="3701919"/>
                </a:moveTo>
                <a:cubicBezTo>
                  <a:pt x="7306380" y="3398885"/>
                  <a:pt x="8056550" y="3163470"/>
                  <a:pt x="8743355" y="2982224"/>
                </a:cubicBezTo>
                <a:cubicBezTo>
                  <a:pt x="8789737" y="2969982"/>
                  <a:pt x="8836841" y="2955260"/>
                  <a:pt x="8882389" y="2940999"/>
                </a:cubicBezTo>
                <a:cubicBezTo>
                  <a:pt x="8976818" y="2911446"/>
                  <a:pt x="9074450" y="2880906"/>
                  <a:pt x="9173904" y="2869782"/>
                </a:cubicBezTo>
                <a:cubicBezTo>
                  <a:pt x="9219341" y="2864692"/>
                  <a:pt x="9301638" y="2855521"/>
                  <a:pt x="9359932" y="2887027"/>
                </a:cubicBezTo>
                <a:cubicBezTo>
                  <a:pt x="9351573" y="2901705"/>
                  <a:pt x="9343017" y="2916602"/>
                  <a:pt x="9334241" y="2931740"/>
                </a:cubicBezTo>
                <a:cubicBezTo>
                  <a:pt x="9276868" y="2906136"/>
                  <a:pt x="9202031" y="2913837"/>
                  <a:pt x="9159665" y="2918225"/>
                </a:cubicBezTo>
                <a:cubicBezTo>
                  <a:pt x="9063547" y="2928142"/>
                  <a:pt x="8969227" y="2956642"/>
                  <a:pt x="8877979" y="2984199"/>
                </a:cubicBezTo>
                <a:cubicBezTo>
                  <a:pt x="8832037" y="2998065"/>
                  <a:pt x="8784515" y="3012413"/>
                  <a:pt x="8737717" y="3024063"/>
                </a:cubicBezTo>
                <a:cubicBezTo>
                  <a:pt x="8043473" y="3196928"/>
                  <a:pt x="7284682" y="3424752"/>
                  <a:pt x="6417968" y="3720567"/>
                </a:cubicBezTo>
                <a:cubicBezTo>
                  <a:pt x="6320138" y="3753960"/>
                  <a:pt x="6142118" y="3814711"/>
                  <a:pt x="6000803" y="3835905"/>
                </a:cubicBezTo>
                <a:cubicBezTo>
                  <a:pt x="6009184" y="3832022"/>
                  <a:pt x="6017565" y="3828182"/>
                  <a:pt x="6025924" y="3824299"/>
                </a:cubicBezTo>
                <a:cubicBezTo>
                  <a:pt x="6148876" y="3804531"/>
                  <a:pt x="6305460" y="3753060"/>
                  <a:pt x="6449957" y="3701919"/>
                </a:cubicBezTo>
                <a:close/>
                <a:moveTo>
                  <a:pt x="6039593" y="3817937"/>
                </a:moveTo>
                <a:cubicBezTo>
                  <a:pt x="6047820" y="3814097"/>
                  <a:pt x="6056070" y="3810258"/>
                  <a:pt x="6064297" y="3806418"/>
                </a:cubicBezTo>
                <a:cubicBezTo>
                  <a:pt x="6190100" y="3782548"/>
                  <a:pt x="6347563" y="3728334"/>
                  <a:pt x="6480651" y="3679562"/>
                </a:cubicBezTo>
                <a:cubicBezTo>
                  <a:pt x="7331194" y="3367840"/>
                  <a:pt x="8072851" y="3124812"/>
                  <a:pt x="8748029" y="2936567"/>
                </a:cubicBezTo>
                <a:cubicBezTo>
                  <a:pt x="8793664" y="2923842"/>
                  <a:pt x="8840001" y="2908857"/>
                  <a:pt x="8884824" y="2894355"/>
                </a:cubicBezTo>
                <a:cubicBezTo>
                  <a:pt x="8982895" y="2862630"/>
                  <a:pt x="9084323" y="2829830"/>
                  <a:pt x="9187704" y="2817434"/>
                </a:cubicBezTo>
                <a:cubicBezTo>
                  <a:pt x="9236675" y="2811554"/>
                  <a:pt x="9327351" y="2800715"/>
                  <a:pt x="9386765" y="2839505"/>
                </a:cubicBezTo>
                <a:cubicBezTo>
                  <a:pt x="9378692" y="2853920"/>
                  <a:pt x="9370420" y="2868597"/>
                  <a:pt x="9361929" y="2883517"/>
                </a:cubicBezTo>
                <a:cubicBezTo>
                  <a:pt x="9302537" y="2851353"/>
                  <a:pt x="9219385" y="2860633"/>
                  <a:pt x="9173443" y="2865767"/>
                </a:cubicBezTo>
                <a:cubicBezTo>
                  <a:pt x="9073617" y="2876935"/>
                  <a:pt x="8975787" y="2907541"/>
                  <a:pt x="8881182" y="2937160"/>
                </a:cubicBezTo>
                <a:cubicBezTo>
                  <a:pt x="8835679" y="2951377"/>
                  <a:pt x="8788618" y="2966120"/>
                  <a:pt x="8742324" y="2978319"/>
                </a:cubicBezTo>
                <a:cubicBezTo>
                  <a:pt x="8055431" y="3159586"/>
                  <a:pt x="7305152" y="3395045"/>
                  <a:pt x="6448596" y="3698123"/>
                </a:cubicBezTo>
                <a:cubicBezTo>
                  <a:pt x="6309782" y="3747246"/>
                  <a:pt x="6159868" y="3796699"/>
                  <a:pt x="6039593" y="3817937"/>
                </a:cubicBezTo>
                <a:close/>
                <a:moveTo>
                  <a:pt x="9352450" y="2946067"/>
                </a:moveTo>
                <a:cubicBezTo>
                  <a:pt x="9355281" y="2947932"/>
                  <a:pt x="9357958" y="2949994"/>
                  <a:pt x="9360525" y="2952254"/>
                </a:cubicBezTo>
                <a:cubicBezTo>
                  <a:pt x="9354930" y="2962588"/>
                  <a:pt x="9349226" y="2973031"/>
                  <a:pt x="9343390" y="2983628"/>
                </a:cubicBezTo>
                <a:cubicBezTo>
                  <a:pt x="9341196" y="2987621"/>
                  <a:pt x="9338936" y="2991680"/>
                  <a:pt x="9336720" y="2995717"/>
                </a:cubicBezTo>
                <a:cubicBezTo>
                  <a:pt x="9336610" y="2995651"/>
                  <a:pt x="9336501" y="2995564"/>
                  <a:pt x="9336391" y="2995498"/>
                </a:cubicBezTo>
                <a:cubicBezTo>
                  <a:pt x="9333210" y="2993457"/>
                  <a:pt x="9329941" y="2991549"/>
                  <a:pt x="9326606" y="2989771"/>
                </a:cubicBezTo>
                <a:cubicBezTo>
                  <a:pt x="9334899" y="2975247"/>
                  <a:pt x="9343083" y="2960811"/>
                  <a:pt x="9351156" y="2946440"/>
                </a:cubicBezTo>
                <a:cubicBezTo>
                  <a:pt x="9351332" y="2946155"/>
                  <a:pt x="9351485" y="2945870"/>
                  <a:pt x="9351639" y="2945563"/>
                </a:cubicBezTo>
                <a:cubicBezTo>
                  <a:pt x="9351902" y="2945738"/>
                  <a:pt x="9352188" y="2945892"/>
                  <a:pt x="9352450" y="2946067"/>
                </a:cubicBezTo>
                <a:close/>
                <a:moveTo>
                  <a:pt x="9322327" y="3126303"/>
                </a:moveTo>
                <a:cubicBezTo>
                  <a:pt x="9315110" y="3140323"/>
                  <a:pt x="9307804" y="3154386"/>
                  <a:pt x="9300410" y="3168472"/>
                </a:cubicBezTo>
                <a:cubicBezTo>
                  <a:pt x="9297426" y="3165488"/>
                  <a:pt x="9294310" y="3162702"/>
                  <a:pt x="9291041" y="3160135"/>
                </a:cubicBezTo>
                <a:cubicBezTo>
                  <a:pt x="9298961" y="3145589"/>
                  <a:pt x="9306728" y="3131240"/>
                  <a:pt x="9314319" y="3117089"/>
                </a:cubicBezTo>
                <a:cubicBezTo>
                  <a:pt x="9317149" y="3119941"/>
                  <a:pt x="9319804" y="3123012"/>
                  <a:pt x="9322327" y="3126303"/>
                </a:cubicBezTo>
                <a:close/>
                <a:moveTo>
                  <a:pt x="9546005" y="6229570"/>
                </a:moveTo>
                <a:cubicBezTo>
                  <a:pt x="9539313" y="6227551"/>
                  <a:pt x="9532621" y="6225511"/>
                  <a:pt x="9525951" y="6223449"/>
                </a:cubicBezTo>
                <a:cubicBezTo>
                  <a:pt x="9541507" y="6220026"/>
                  <a:pt x="9557040" y="6216581"/>
                  <a:pt x="9572552" y="6213137"/>
                </a:cubicBezTo>
                <a:cubicBezTo>
                  <a:pt x="9578980" y="6215484"/>
                  <a:pt x="9585453" y="6217810"/>
                  <a:pt x="9591969" y="6220114"/>
                </a:cubicBezTo>
                <a:cubicBezTo>
                  <a:pt x="9576655" y="6223273"/>
                  <a:pt x="9561341" y="6226432"/>
                  <a:pt x="9546005" y="6229570"/>
                </a:cubicBezTo>
                <a:close/>
                <a:moveTo>
                  <a:pt x="9599231" y="6222637"/>
                </a:moveTo>
                <a:cubicBezTo>
                  <a:pt x="9605726" y="6224875"/>
                  <a:pt x="9612264" y="6227113"/>
                  <a:pt x="9618846" y="6229329"/>
                </a:cubicBezTo>
                <a:cubicBezTo>
                  <a:pt x="9603992" y="6232159"/>
                  <a:pt x="9589116" y="6234989"/>
                  <a:pt x="9574242" y="6237797"/>
                </a:cubicBezTo>
                <a:cubicBezTo>
                  <a:pt x="9567484" y="6235867"/>
                  <a:pt x="9560726" y="6233936"/>
                  <a:pt x="9553991" y="6231939"/>
                </a:cubicBezTo>
                <a:cubicBezTo>
                  <a:pt x="9569085" y="6228846"/>
                  <a:pt x="9584158" y="6225752"/>
                  <a:pt x="9599231" y="6222637"/>
                </a:cubicBezTo>
                <a:close/>
                <a:moveTo>
                  <a:pt x="8560947" y="6355351"/>
                </a:moveTo>
                <a:cubicBezTo>
                  <a:pt x="8554936" y="6355329"/>
                  <a:pt x="8548946" y="6355263"/>
                  <a:pt x="8542935" y="6355198"/>
                </a:cubicBezTo>
                <a:cubicBezTo>
                  <a:pt x="8556208" y="6351315"/>
                  <a:pt x="8569460" y="6347387"/>
                  <a:pt x="8582690" y="6343438"/>
                </a:cubicBezTo>
                <a:cubicBezTo>
                  <a:pt x="8588701" y="6343701"/>
                  <a:pt x="8594734" y="6343899"/>
                  <a:pt x="8600768" y="6344096"/>
                </a:cubicBezTo>
                <a:cubicBezTo>
                  <a:pt x="8587495" y="6347892"/>
                  <a:pt x="8574221" y="6351622"/>
                  <a:pt x="8560947" y="6355351"/>
                </a:cubicBezTo>
                <a:close/>
                <a:moveTo>
                  <a:pt x="5313404" y="3955039"/>
                </a:moveTo>
                <a:cubicBezTo>
                  <a:pt x="5323650" y="3952516"/>
                  <a:pt x="5333896" y="3950037"/>
                  <a:pt x="5344076" y="3947579"/>
                </a:cubicBezTo>
                <a:cubicBezTo>
                  <a:pt x="5343594" y="3957474"/>
                  <a:pt x="5343988" y="3966843"/>
                  <a:pt x="5345371" y="3975662"/>
                </a:cubicBezTo>
                <a:cubicBezTo>
                  <a:pt x="5334752" y="3978559"/>
                  <a:pt x="5324089" y="3981455"/>
                  <a:pt x="5313360" y="3984395"/>
                </a:cubicBezTo>
                <a:cubicBezTo>
                  <a:pt x="5312373" y="3975158"/>
                  <a:pt x="5312417" y="3965373"/>
                  <a:pt x="5313404" y="3955039"/>
                </a:cubicBezTo>
                <a:close/>
                <a:moveTo>
                  <a:pt x="5319942" y="3919562"/>
                </a:moveTo>
                <a:cubicBezTo>
                  <a:pt x="5329684" y="3917478"/>
                  <a:pt x="5339359" y="3915438"/>
                  <a:pt x="5348991" y="3913419"/>
                </a:cubicBezTo>
                <a:cubicBezTo>
                  <a:pt x="5348793" y="3914319"/>
                  <a:pt x="5348552" y="3915218"/>
                  <a:pt x="5348376" y="3916118"/>
                </a:cubicBezTo>
                <a:cubicBezTo>
                  <a:pt x="5346358" y="3925376"/>
                  <a:pt x="5345041" y="3934218"/>
                  <a:pt x="5344361" y="3942687"/>
                </a:cubicBezTo>
                <a:cubicBezTo>
                  <a:pt x="5334247" y="3945100"/>
                  <a:pt x="5324089" y="3947579"/>
                  <a:pt x="5313887" y="3950059"/>
                </a:cubicBezTo>
                <a:cubicBezTo>
                  <a:pt x="5314962" y="3941261"/>
                  <a:pt x="5316717" y="3932068"/>
                  <a:pt x="5319152" y="3922458"/>
                </a:cubicBezTo>
                <a:cubicBezTo>
                  <a:pt x="5319394" y="3921493"/>
                  <a:pt x="5319679" y="3920527"/>
                  <a:pt x="5319942" y="3919562"/>
                </a:cubicBezTo>
                <a:close/>
                <a:moveTo>
                  <a:pt x="2305708" y="555114"/>
                </a:moveTo>
                <a:cubicBezTo>
                  <a:pt x="2309723" y="551938"/>
                  <a:pt x="2313672" y="548870"/>
                  <a:pt x="2317533" y="545922"/>
                </a:cubicBezTo>
                <a:cubicBezTo>
                  <a:pt x="2323610" y="547025"/>
                  <a:pt x="2329732" y="548063"/>
                  <a:pt x="2335875" y="549044"/>
                </a:cubicBezTo>
                <a:cubicBezTo>
                  <a:pt x="2331663" y="552063"/>
                  <a:pt x="2327297" y="555209"/>
                  <a:pt x="2322843" y="558478"/>
                </a:cubicBezTo>
                <a:cubicBezTo>
                  <a:pt x="2317094" y="557420"/>
                  <a:pt x="2311368" y="556301"/>
                  <a:pt x="2305708" y="555114"/>
                </a:cubicBezTo>
                <a:close/>
                <a:moveTo>
                  <a:pt x="2319376" y="561047"/>
                </a:moveTo>
                <a:cubicBezTo>
                  <a:pt x="2315317" y="564062"/>
                  <a:pt x="2311193" y="567175"/>
                  <a:pt x="2307068" y="570378"/>
                </a:cubicBezTo>
                <a:cubicBezTo>
                  <a:pt x="2301780" y="569239"/>
                  <a:pt x="2296559" y="568033"/>
                  <a:pt x="2291381" y="566767"/>
                </a:cubicBezTo>
                <a:cubicBezTo>
                  <a:pt x="2295089" y="563647"/>
                  <a:pt x="2298819" y="560613"/>
                  <a:pt x="2302482" y="557666"/>
                </a:cubicBezTo>
                <a:cubicBezTo>
                  <a:pt x="2308077" y="558855"/>
                  <a:pt x="2313716" y="559983"/>
                  <a:pt x="2319376" y="561047"/>
                </a:cubicBezTo>
                <a:close/>
                <a:moveTo>
                  <a:pt x="2094870" y="343153"/>
                </a:moveTo>
                <a:cubicBezTo>
                  <a:pt x="2097968" y="343895"/>
                  <a:pt x="2101070" y="344636"/>
                  <a:pt x="2104209" y="345387"/>
                </a:cubicBezTo>
                <a:cubicBezTo>
                  <a:pt x="2109361" y="346620"/>
                  <a:pt x="2114567" y="347866"/>
                  <a:pt x="2119837" y="349123"/>
                </a:cubicBezTo>
                <a:cubicBezTo>
                  <a:pt x="2120377" y="351387"/>
                  <a:pt x="2120923" y="353660"/>
                  <a:pt x="2121481" y="355951"/>
                </a:cubicBezTo>
                <a:cubicBezTo>
                  <a:pt x="2113394" y="353739"/>
                  <a:pt x="2105510" y="351567"/>
                  <a:pt x="2097722" y="349421"/>
                </a:cubicBezTo>
                <a:cubicBezTo>
                  <a:pt x="2096754" y="347311"/>
                  <a:pt x="2095820" y="345244"/>
                  <a:pt x="2094870" y="343153"/>
                </a:cubicBezTo>
                <a:close/>
                <a:moveTo>
                  <a:pt x="2089769" y="331878"/>
                </a:moveTo>
                <a:cubicBezTo>
                  <a:pt x="2098681" y="333719"/>
                  <a:pt x="2107790" y="335610"/>
                  <a:pt x="2117141" y="337552"/>
                </a:cubicBezTo>
                <a:cubicBezTo>
                  <a:pt x="2117661" y="339827"/>
                  <a:pt x="2118190" y="342115"/>
                  <a:pt x="2118729" y="344415"/>
                </a:cubicBezTo>
                <a:cubicBezTo>
                  <a:pt x="2114181" y="343329"/>
                  <a:pt x="2109679" y="342251"/>
                  <a:pt x="2105217" y="341183"/>
                </a:cubicBezTo>
                <a:cubicBezTo>
                  <a:pt x="2100971" y="340167"/>
                  <a:pt x="2096772" y="339162"/>
                  <a:pt x="2092601" y="338166"/>
                </a:cubicBezTo>
                <a:cubicBezTo>
                  <a:pt x="2091644" y="336056"/>
                  <a:pt x="2090708" y="333969"/>
                  <a:pt x="2089769" y="331878"/>
                </a:cubicBezTo>
                <a:close/>
                <a:moveTo>
                  <a:pt x="2088694" y="337234"/>
                </a:moveTo>
                <a:cubicBezTo>
                  <a:pt x="2074907" y="333943"/>
                  <a:pt x="2061473" y="330759"/>
                  <a:pt x="2048238" y="327699"/>
                </a:cubicBezTo>
                <a:cubicBezTo>
                  <a:pt x="2046926" y="326007"/>
                  <a:pt x="2045626" y="324318"/>
                  <a:pt x="2044338" y="322631"/>
                </a:cubicBezTo>
                <a:cubicBezTo>
                  <a:pt x="2057853" y="325327"/>
                  <a:pt x="2071655" y="328144"/>
                  <a:pt x="2085938" y="331088"/>
                </a:cubicBezTo>
                <a:cubicBezTo>
                  <a:pt x="2086855" y="333138"/>
                  <a:pt x="2087761" y="335165"/>
                  <a:pt x="2088694" y="337234"/>
                </a:cubicBezTo>
                <a:close/>
                <a:moveTo>
                  <a:pt x="2479186" y="379297"/>
                </a:moveTo>
                <a:cubicBezTo>
                  <a:pt x="2489674" y="379900"/>
                  <a:pt x="2500183" y="380497"/>
                  <a:pt x="2510670" y="381092"/>
                </a:cubicBezTo>
                <a:cubicBezTo>
                  <a:pt x="2505470" y="384484"/>
                  <a:pt x="2500314" y="387913"/>
                  <a:pt x="2495159" y="391344"/>
                </a:cubicBezTo>
                <a:cubicBezTo>
                  <a:pt x="2489081" y="390982"/>
                  <a:pt x="2483004" y="390620"/>
                  <a:pt x="2476926" y="390254"/>
                </a:cubicBezTo>
                <a:cubicBezTo>
                  <a:pt x="2471837" y="389947"/>
                  <a:pt x="2466637" y="389633"/>
                  <a:pt x="2461349" y="389310"/>
                </a:cubicBezTo>
                <a:cubicBezTo>
                  <a:pt x="2466110" y="385890"/>
                  <a:pt x="2470871" y="382474"/>
                  <a:pt x="2475654" y="379095"/>
                </a:cubicBezTo>
                <a:cubicBezTo>
                  <a:pt x="2476817" y="379163"/>
                  <a:pt x="2478023" y="379231"/>
                  <a:pt x="2479186" y="379297"/>
                </a:cubicBezTo>
                <a:close/>
                <a:moveTo>
                  <a:pt x="5469792" y="3802184"/>
                </a:moveTo>
                <a:cubicBezTo>
                  <a:pt x="5462244" y="3802491"/>
                  <a:pt x="5454543" y="3802886"/>
                  <a:pt x="5446777" y="3803325"/>
                </a:cubicBezTo>
                <a:cubicBezTo>
                  <a:pt x="5447567" y="3801460"/>
                  <a:pt x="5448357" y="3799617"/>
                  <a:pt x="5449124" y="3797796"/>
                </a:cubicBezTo>
                <a:cubicBezTo>
                  <a:pt x="5451889" y="3791302"/>
                  <a:pt x="5454500" y="3785136"/>
                  <a:pt x="5456891" y="3779322"/>
                </a:cubicBezTo>
                <a:cubicBezTo>
                  <a:pt x="5464131" y="3779279"/>
                  <a:pt x="5471284" y="3779322"/>
                  <a:pt x="5478304" y="3779454"/>
                </a:cubicBezTo>
                <a:cubicBezTo>
                  <a:pt x="5476176" y="3785378"/>
                  <a:pt x="5473785" y="3791696"/>
                  <a:pt x="5471240" y="3798344"/>
                </a:cubicBezTo>
                <a:cubicBezTo>
                  <a:pt x="5470757" y="3799617"/>
                  <a:pt x="5470275" y="3800911"/>
                  <a:pt x="5469792" y="3802184"/>
                </a:cubicBezTo>
                <a:close/>
                <a:moveTo>
                  <a:pt x="5735922" y="3899816"/>
                </a:moveTo>
                <a:cubicBezTo>
                  <a:pt x="5741232" y="3901528"/>
                  <a:pt x="5746827" y="3903019"/>
                  <a:pt x="5752641" y="3904314"/>
                </a:cubicBezTo>
                <a:cubicBezTo>
                  <a:pt x="5741978" y="3908263"/>
                  <a:pt x="5731249" y="3912212"/>
                  <a:pt x="5720499" y="3916118"/>
                </a:cubicBezTo>
                <a:cubicBezTo>
                  <a:pt x="5713676" y="3914384"/>
                  <a:pt x="5707181" y="3912388"/>
                  <a:pt x="5701104" y="3910062"/>
                </a:cubicBezTo>
                <a:cubicBezTo>
                  <a:pt x="5700380" y="3909799"/>
                  <a:pt x="5699700" y="3909514"/>
                  <a:pt x="5698998" y="3909229"/>
                </a:cubicBezTo>
                <a:cubicBezTo>
                  <a:pt x="5710165" y="3905674"/>
                  <a:pt x="5721201" y="3902120"/>
                  <a:pt x="5732171" y="3898544"/>
                </a:cubicBezTo>
                <a:cubicBezTo>
                  <a:pt x="5733400" y="3898961"/>
                  <a:pt x="5734628" y="3899400"/>
                  <a:pt x="5735922" y="3899816"/>
                </a:cubicBezTo>
                <a:close/>
                <a:moveTo>
                  <a:pt x="9230663" y="3454853"/>
                </a:moveTo>
                <a:cubicBezTo>
                  <a:pt x="9223597" y="3469136"/>
                  <a:pt x="9216446" y="3483441"/>
                  <a:pt x="9209227" y="3497746"/>
                </a:cubicBezTo>
                <a:cubicBezTo>
                  <a:pt x="9205651" y="3494148"/>
                  <a:pt x="9201944" y="3490769"/>
                  <a:pt x="9198126" y="3487566"/>
                </a:cubicBezTo>
                <a:cubicBezTo>
                  <a:pt x="9205717" y="3473063"/>
                  <a:pt x="9213286" y="3458539"/>
                  <a:pt x="9220811" y="3443971"/>
                </a:cubicBezTo>
                <a:cubicBezTo>
                  <a:pt x="9224212" y="3447416"/>
                  <a:pt x="9227503" y="3451036"/>
                  <a:pt x="9230663" y="3454853"/>
                </a:cubicBezTo>
                <a:close/>
                <a:moveTo>
                  <a:pt x="9182087" y="3682458"/>
                </a:moveTo>
                <a:cubicBezTo>
                  <a:pt x="9175440" y="3696675"/>
                  <a:pt x="9168638" y="3711067"/>
                  <a:pt x="9161684" y="3725679"/>
                </a:cubicBezTo>
                <a:cubicBezTo>
                  <a:pt x="9157603" y="3721643"/>
                  <a:pt x="9153456" y="3717759"/>
                  <a:pt x="9149178" y="3714051"/>
                </a:cubicBezTo>
                <a:cubicBezTo>
                  <a:pt x="9156528" y="3699264"/>
                  <a:pt x="9163746" y="3684674"/>
                  <a:pt x="9170811" y="3670237"/>
                </a:cubicBezTo>
                <a:cubicBezTo>
                  <a:pt x="9174716" y="3674143"/>
                  <a:pt x="9178446" y="3678245"/>
                  <a:pt x="9182087" y="3682458"/>
                </a:cubicBezTo>
                <a:close/>
                <a:moveTo>
                  <a:pt x="9158524" y="3989221"/>
                </a:moveTo>
                <a:cubicBezTo>
                  <a:pt x="9153105" y="4003197"/>
                  <a:pt x="9147664" y="4017151"/>
                  <a:pt x="9142179" y="4031061"/>
                </a:cubicBezTo>
                <a:cubicBezTo>
                  <a:pt x="9137309" y="4026629"/>
                  <a:pt x="9132372" y="4022307"/>
                  <a:pt x="9127369" y="4018116"/>
                </a:cubicBezTo>
                <a:cubicBezTo>
                  <a:pt x="9133294" y="4003965"/>
                  <a:pt x="9139217" y="3989770"/>
                  <a:pt x="9145118" y="3975531"/>
                </a:cubicBezTo>
                <a:cubicBezTo>
                  <a:pt x="9149661" y="3979963"/>
                  <a:pt x="9154114" y="3984526"/>
                  <a:pt x="9158524" y="3989221"/>
                </a:cubicBezTo>
                <a:close/>
                <a:moveTo>
                  <a:pt x="8557810" y="6018684"/>
                </a:moveTo>
                <a:cubicBezTo>
                  <a:pt x="8566344" y="6083977"/>
                  <a:pt x="8601492" y="6132683"/>
                  <a:pt x="8665272" y="6167633"/>
                </a:cubicBezTo>
                <a:cubicBezTo>
                  <a:pt x="8719551" y="6197362"/>
                  <a:pt x="8785656" y="6211843"/>
                  <a:pt x="8838750" y="6223493"/>
                </a:cubicBezTo>
                <a:cubicBezTo>
                  <a:pt x="8840725" y="6223931"/>
                  <a:pt x="8842699" y="6224348"/>
                  <a:pt x="8844630" y="6224787"/>
                </a:cubicBezTo>
                <a:cubicBezTo>
                  <a:pt x="8827232" y="6230798"/>
                  <a:pt x="8809833" y="6236766"/>
                  <a:pt x="8792391" y="6242734"/>
                </a:cubicBezTo>
                <a:cubicBezTo>
                  <a:pt x="8785941" y="6241483"/>
                  <a:pt x="8779293" y="6240233"/>
                  <a:pt x="8772448" y="6238938"/>
                </a:cubicBezTo>
                <a:cubicBezTo>
                  <a:pt x="8717093" y="6228473"/>
                  <a:pt x="8648224" y="6215484"/>
                  <a:pt x="8591619" y="6186304"/>
                </a:cubicBezTo>
                <a:cubicBezTo>
                  <a:pt x="8525515" y="6152188"/>
                  <a:pt x="8489489" y="6103240"/>
                  <a:pt x="8481525" y="6036630"/>
                </a:cubicBezTo>
                <a:cubicBezTo>
                  <a:pt x="8472113" y="5957779"/>
                  <a:pt x="8494118" y="5875855"/>
                  <a:pt x="8513535" y="5803585"/>
                </a:cubicBezTo>
                <a:lnTo>
                  <a:pt x="8516058" y="5794151"/>
                </a:lnTo>
                <a:cubicBezTo>
                  <a:pt x="8529617" y="5743558"/>
                  <a:pt x="8546138" y="5694456"/>
                  <a:pt x="8560531" y="5653078"/>
                </a:cubicBezTo>
                <a:cubicBezTo>
                  <a:pt x="8595853" y="5552746"/>
                  <a:pt x="8638154" y="5452086"/>
                  <a:pt x="8675013" y="5365621"/>
                </a:cubicBezTo>
                <a:cubicBezTo>
                  <a:pt x="8722425" y="5254825"/>
                  <a:pt x="8773918" y="5143326"/>
                  <a:pt x="8823699" y="5035513"/>
                </a:cubicBezTo>
                <a:cubicBezTo>
                  <a:pt x="8913192" y="4841674"/>
                  <a:pt x="9005735" y="4641253"/>
                  <a:pt x="9074933" y="4443684"/>
                </a:cubicBezTo>
                <a:cubicBezTo>
                  <a:pt x="9091300" y="4396952"/>
                  <a:pt x="9110849" y="4340698"/>
                  <a:pt x="9131560" y="4277994"/>
                </a:cubicBezTo>
                <a:cubicBezTo>
                  <a:pt x="9133995" y="4270623"/>
                  <a:pt x="9136430" y="4263251"/>
                  <a:pt x="9138866" y="4255857"/>
                </a:cubicBezTo>
                <a:cubicBezTo>
                  <a:pt x="9145206" y="4259762"/>
                  <a:pt x="9151459" y="4263733"/>
                  <a:pt x="9157669" y="4267748"/>
                </a:cubicBezTo>
                <a:cubicBezTo>
                  <a:pt x="9154729" y="4277599"/>
                  <a:pt x="9151788" y="4287429"/>
                  <a:pt x="9148849" y="4297214"/>
                </a:cubicBezTo>
                <a:cubicBezTo>
                  <a:pt x="9130507" y="4358382"/>
                  <a:pt x="9113240" y="4412837"/>
                  <a:pt x="9098519" y="4459064"/>
                </a:cubicBezTo>
                <a:cubicBezTo>
                  <a:pt x="9036363" y="4654176"/>
                  <a:pt x="8949942" y="4852688"/>
                  <a:pt x="8866372" y="5044662"/>
                </a:cubicBezTo>
                <a:cubicBezTo>
                  <a:pt x="8821264" y="5148284"/>
                  <a:pt x="8774598" y="5255438"/>
                  <a:pt x="8731815" y="5361825"/>
                </a:cubicBezTo>
                <a:cubicBezTo>
                  <a:pt x="8695790" y="5451800"/>
                  <a:pt x="8658031" y="5547634"/>
                  <a:pt x="8626921" y="5643336"/>
                </a:cubicBezTo>
                <a:cubicBezTo>
                  <a:pt x="8608973" y="5698603"/>
                  <a:pt x="8596600" y="5741188"/>
                  <a:pt x="8586793" y="5781360"/>
                </a:cubicBezTo>
                <a:lnTo>
                  <a:pt x="8584621" y="5790245"/>
                </a:lnTo>
                <a:cubicBezTo>
                  <a:pt x="8567310" y="5861067"/>
                  <a:pt x="8547695" y="5941346"/>
                  <a:pt x="8557810" y="6018684"/>
                </a:cubicBezTo>
                <a:close/>
                <a:moveTo>
                  <a:pt x="8912973" y="6206577"/>
                </a:moveTo>
                <a:cubicBezTo>
                  <a:pt x="8919665" y="6208266"/>
                  <a:pt x="8926137" y="6209934"/>
                  <a:pt x="8932390" y="6211579"/>
                </a:cubicBezTo>
                <a:cubicBezTo>
                  <a:pt x="8914706" y="6217547"/>
                  <a:pt x="8897000" y="6223515"/>
                  <a:pt x="8879273" y="6229460"/>
                </a:cubicBezTo>
                <a:cubicBezTo>
                  <a:pt x="8873152" y="6227946"/>
                  <a:pt x="8866724" y="6226454"/>
                  <a:pt x="8860054" y="6224941"/>
                </a:cubicBezTo>
                <a:cubicBezTo>
                  <a:pt x="8877715" y="6218841"/>
                  <a:pt x="8895355" y="6212720"/>
                  <a:pt x="8912973" y="6206577"/>
                </a:cubicBezTo>
                <a:close/>
                <a:moveTo>
                  <a:pt x="8973176" y="6186019"/>
                </a:moveTo>
                <a:cubicBezTo>
                  <a:pt x="8979561" y="6187840"/>
                  <a:pt x="8985726" y="6189639"/>
                  <a:pt x="8991759" y="6191416"/>
                </a:cubicBezTo>
                <a:cubicBezTo>
                  <a:pt x="8973746" y="6197538"/>
                  <a:pt x="8955734" y="6203681"/>
                  <a:pt x="8937677" y="6209780"/>
                </a:cubicBezTo>
                <a:cubicBezTo>
                  <a:pt x="8931447" y="6208113"/>
                  <a:pt x="8924952" y="6206445"/>
                  <a:pt x="8918239" y="6204734"/>
                </a:cubicBezTo>
                <a:cubicBezTo>
                  <a:pt x="8936295" y="6198437"/>
                  <a:pt x="8954352" y="6192119"/>
                  <a:pt x="8972386" y="6185778"/>
                </a:cubicBezTo>
                <a:cubicBezTo>
                  <a:pt x="8972649" y="6185866"/>
                  <a:pt x="8972913" y="6185931"/>
                  <a:pt x="8973176" y="6186019"/>
                </a:cubicBezTo>
                <a:close/>
                <a:moveTo>
                  <a:pt x="9086320" y="6182706"/>
                </a:moveTo>
                <a:cubicBezTo>
                  <a:pt x="9092397" y="6184878"/>
                  <a:pt x="9098496" y="6187028"/>
                  <a:pt x="9104640" y="6189135"/>
                </a:cubicBezTo>
                <a:cubicBezTo>
                  <a:pt x="9086781" y="6194905"/>
                  <a:pt x="9068921" y="6200675"/>
                  <a:pt x="9051040" y="6206445"/>
                </a:cubicBezTo>
                <a:cubicBezTo>
                  <a:pt x="9044722" y="6204580"/>
                  <a:pt x="9038447" y="6202693"/>
                  <a:pt x="9032172" y="6200763"/>
                </a:cubicBezTo>
                <a:cubicBezTo>
                  <a:pt x="9050228" y="6194751"/>
                  <a:pt x="9068286" y="6188740"/>
                  <a:pt x="9086320" y="6182706"/>
                </a:cubicBezTo>
                <a:close/>
                <a:moveTo>
                  <a:pt x="9438280" y="6224414"/>
                </a:moveTo>
                <a:cubicBezTo>
                  <a:pt x="9431610" y="6222527"/>
                  <a:pt x="9424962" y="6220575"/>
                  <a:pt x="9418337" y="6218600"/>
                </a:cubicBezTo>
                <a:cubicBezTo>
                  <a:pt x="9434463" y="6214629"/>
                  <a:pt x="9450589" y="6210636"/>
                  <a:pt x="9466692" y="6206643"/>
                </a:cubicBezTo>
                <a:cubicBezTo>
                  <a:pt x="9473142" y="6208880"/>
                  <a:pt x="9479615" y="6211096"/>
                  <a:pt x="9486087" y="6213268"/>
                </a:cubicBezTo>
                <a:cubicBezTo>
                  <a:pt x="9470180" y="6216998"/>
                  <a:pt x="9454230" y="6220728"/>
                  <a:pt x="9438280" y="6224414"/>
                </a:cubicBezTo>
                <a:close/>
                <a:moveTo>
                  <a:pt x="9493525" y="6215770"/>
                </a:moveTo>
                <a:cubicBezTo>
                  <a:pt x="9500063" y="6217920"/>
                  <a:pt x="9506601" y="6220048"/>
                  <a:pt x="9513160" y="6222132"/>
                </a:cubicBezTo>
                <a:cubicBezTo>
                  <a:pt x="9497649" y="6225533"/>
                  <a:pt x="9482138" y="6228934"/>
                  <a:pt x="9466626" y="6232312"/>
                </a:cubicBezTo>
                <a:cubicBezTo>
                  <a:pt x="9459891" y="6230491"/>
                  <a:pt x="9453177" y="6228648"/>
                  <a:pt x="9446486" y="6226762"/>
                </a:cubicBezTo>
                <a:cubicBezTo>
                  <a:pt x="9462172" y="6223119"/>
                  <a:pt x="9477859" y="6219434"/>
                  <a:pt x="9493525" y="6215770"/>
                </a:cubicBezTo>
                <a:close/>
                <a:moveTo>
                  <a:pt x="8437733" y="6369898"/>
                </a:moveTo>
                <a:cubicBezTo>
                  <a:pt x="8432116" y="6369876"/>
                  <a:pt x="8426521" y="6369810"/>
                  <a:pt x="8420927" y="6369744"/>
                </a:cubicBezTo>
                <a:cubicBezTo>
                  <a:pt x="8434617" y="6365510"/>
                  <a:pt x="8448308" y="6361253"/>
                  <a:pt x="8461998" y="6356953"/>
                </a:cubicBezTo>
                <a:cubicBezTo>
                  <a:pt x="8467637" y="6357172"/>
                  <a:pt x="8473276" y="6357391"/>
                  <a:pt x="8478914" y="6357589"/>
                </a:cubicBezTo>
                <a:cubicBezTo>
                  <a:pt x="8465202" y="6361714"/>
                  <a:pt x="8451467" y="6365817"/>
                  <a:pt x="8437733" y="6369898"/>
                </a:cubicBezTo>
                <a:close/>
                <a:moveTo>
                  <a:pt x="8966857" y="3652510"/>
                </a:moveTo>
                <a:cubicBezTo>
                  <a:pt x="8959090" y="3651961"/>
                  <a:pt x="8951324" y="3651544"/>
                  <a:pt x="8943535" y="3651259"/>
                </a:cubicBezTo>
                <a:cubicBezTo>
                  <a:pt x="8954176" y="3635024"/>
                  <a:pt x="8964751" y="3618766"/>
                  <a:pt x="8975304" y="3602509"/>
                </a:cubicBezTo>
                <a:cubicBezTo>
                  <a:pt x="8977037" y="3602597"/>
                  <a:pt x="8978771" y="3602641"/>
                  <a:pt x="8980482" y="3602750"/>
                </a:cubicBezTo>
                <a:cubicBezTo>
                  <a:pt x="8986230" y="3603057"/>
                  <a:pt x="8992066" y="3603408"/>
                  <a:pt x="8997990" y="3603803"/>
                </a:cubicBezTo>
                <a:cubicBezTo>
                  <a:pt x="8987700" y="3620039"/>
                  <a:pt x="8977345" y="3636274"/>
                  <a:pt x="8966945" y="3652510"/>
                </a:cubicBezTo>
                <a:cubicBezTo>
                  <a:pt x="8966923" y="3652510"/>
                  <a:pt x="8966879" y="3652510"/>
                  <a:pt x="8966857" y="3652510"/>
                </a:cubicBezTo>
                <a:close/>
                <a:moveTo>
                  <a:pt x="5346731" y="3946965"/>
                </a:moveTo>
                <a:cubicBezTo>
                  <a:pt x="5356977" y="3944486"/>
                  <a:pt x="5367201" y="3942073"/>
                  <a:pt x="5377381" y="3939681"/>
                </a:cubicBezTo>
                <a:cubicBezTo>
                  <a:pt x="5377337" y="3949093"/>
                  <a:pt x="5378149" y="3958001"/>
                  <a:pt x="5379926" y="3966360"/>
                </a:cubicBezTo>
                <a:cubicBezTo>
                  <a:pt x="5369307" y="3969212"/>
                  <a:pt x="5358644" y="3972086"/>
                  <a:pt x="5347916" y="3974982"/>
                </a:cubicBezTo>
                <a:cubicBezTo>
                  <a:pt x="5346555" y="3966184"/>
                  <a:pt x="5346182" y="3956838"/>
                  <a:pt x="5346731" y="3946965"/>
                </a:cubicBezTo>
                <a:close/>
                <a:moveTo>
                  <a:pt x="5351799" y="3912848"/>
                </a:moveTo>
                <a:cubicBezTo>
                  <a:pt x="5361518" y="3910830"/>
                  <a:pt x="5371172" y="3908856"/>
                  <a:pt x="5380760" y="3906947"/>
                </a:cubicBezTo>
                <a:cubicBezTo>
                  <a:pt x="5380540" y="3908088"/>
                  <a:pt x="5380277" y="3909251"/>
                  <a:pt x="5380079" y="3910391"/>
                </a:cubicBezTo>
                <a:cubicBezTo>
                  <a:pt x="5378610" y="3918904"/>
                  <a:pt x="5377754" y="3927022"/>
                  <a:pt x="5377469" y="3934832"/>
                </a:cubicBezTo>
                <a:cubicBezTo>
                  <a:pt x="5367376" y="3937180"/>
                  <a:pt x="5357218" y="3939593"/>
                  <a:pt x="5347038" y="3942029"/>
                </a:cubicBezTo>
                <a:cubicBezTo>
                  <a:pt x="5347740" y="3933933"/>
                  <a:pt x="5348991" y="3925508"/>
                  <a:pt x="5350899" y="3916666"/>
                </a:cubicBezTo>
                <a:cubicBezTo>
                  <a:pt x="5351185" y="3915394"/>
                  <a:pt x="5351492" y="3914121"/>
                  <a:pt x="5351799" y="3912848"/>
                </a:cubicBezTo>
                <a:close/>
                <a:moveTo>
                  <a:pt x="5293483" y="3722805"/>
                </a:moveTo>
                <a:cubicBezTo>
                  <a:pt x="5300723" y="3722476"/>
                  <a:pt x="5307919" y="3722169"/>
                  <a:pt x="5315050" y="3721906"/>
                </a:cubicBezTo>
                <a:cubicBezTo>
                  <a:pt x="5314348" y="3723222"/>
                  <a:pt x="5313645" y="3724516"/>
                  <a:pt x="5312966" y="3725811"/>
                </a:cubicBezTo>
                <a:cubicBezTo>
                  <a:pt x="5308841" y="3733556"/>
                  <a:pt x="5303816" y="3742134"/>
                  <a:pt x="5298112" y="3751459"/>
                </a:cubicBezTo>
                <a:cubicBezTo>
                  <a:pt x="5290455" y="3752029"/>
                  <a:pt x="5282776" y="3752644"/>
                  <a:pt x="5275031" y="3753302"/>
                </a:cubicBezTo>
                <a:cubicBezTo>
                  <a:pt x="5281964" y="3742441"/>
                  <a:pt x="5288064" y="3732503"/>
                  <a:pt x="5293066" y="3723573"/>
                </a:cubicBezTo>
                <a:cubicBezTo>
                  <a:pt x="5293198" y="3723332"/>
                  <a:pt x="5293351" y="3723068"/>
                  <a:pt x="5293483" y="3722805"/>
                </a:cubicBezTo>
                <a:close/>
                <a:moveTo>
                  <a:pt x="5268186" y="3686692"/>
                </a:moveTo>
                <a:cubicBezTo>
                  <a:pt x="5274088" y="3677060"/>
                  <a:pt x="5280100" y="3667253"/>
                  <a:pt x="5286155" y="3657293"/>
                </a:cubicBezTo>
                <a:cubicBezTo>
                  <a:pt x="5292846" y="3657315"/>
                  <a:pt x="5299494" y="3657402"/>
                  <a:pt x="5306076" y="3657534"/>
                </a:cubicBezTo>
                <a:cubicBezTo>
                  <a:pt x="5300415" y="3667188"/>
                  <a:pt x="5294777" y="3676731"/>
                  <a:pt x="5289226" y="3686100"/>
                </a:cubicBezTo>
                <a:cubicBezTo>
                  <a:pt x="5282250" y="3686253"/>
                  <a:pt x="5275229" y="3686451"/>
                  <a:pt x="5268186" y="3686692"/>
                </a:cubicBezTo>
                <a:close/>
                <a:moveTo>
                  <a:pt x="5192713" y="770071"/>
                </a:moveTo>
                <a:cubicBezTo>
                  <a:pt x="5168755" y="757639"/>
                  <a:pt x="5139903" y="746049"/>
                  <a:pt x="5104471" y="734635"/>
                </a:cubicBezTo>
                <a:cubicBezTo>
                  <a:pt x="4965569" y="690054"/>
                  <a:pt x="4812933" y="671293"/>
                  <a:pt x="4680767" y="657210"/>
                </a:cubicBezTo>
                <a:cubicBezTo>
                  <a:pt x="4638204" y="652683"/>
                  <a:pt x="4594434" y="648412"/>
                  <a:pt x="4555842" y="644640"/>
                </a:cubicBezTo>
                <a:cubicBezTo>
                  <a:pt x="4290654" y="618894"/>
                  <a:pt x="4026234" y="606658"/>
                  <a:pt x="3825506" y="598874"/>
                </a:cubicBezTo>
                <a:cubicBezTo>
                  <a:pt x="3678575" y="593106"/>
                  <a:pt x="3527584" y="590157"/>
                  <a:pt x="3381574" y="587305"/>
                </a:cubicBezTo>
                <a:cubicBezTo>
                  <a:pt x="3214875" y="584047"/>
                  <a:pt x="3042471" y="580677"/>
                  <a:pt x="2873797" y="573103"/>
                </a:cubicBezTo>
                <a:cubicBezTo>
                  <a:pt x="2731846" y="566727"/>
                  <a:pt x="2589917" y="556911"/>
                  <a:pt x="2451937" y="543927"/>
                </a:cubicBezTo>
                <a:cubicBezTo>
                  <a:pt x="2423678" y="541266"/>
                  <a:pt x="2391997" y="538278"/>
                  <a:pt x="2360031" y="534054"/>
                </a:cubicBezTo>
                <a:cubicBezTo>
                  <a:pt x="2361084" y="533302"/>
                  <a:pt x="2362115" y="532562"/>
                  <a:pt x="2363124" y="531838"/>
                </a:cubicBezTo>
                <a:cubicBezTo>
                  <a:pt x="2366766" y="529212"/>
                  <a:pt x="2370474" y="526634"/>
                  <a:pt x="2374116" y="524028"/>
                </a:cubicBezTo>
                <a:cubicBezTo>
                  <a:pt x="2402068" y="527303"/>
                  <a:pt x="2429383" y="529770"/>
                  <a:pt x="2454131" y="532003"/>
                </a:cubicBezTo>
                <a:cubicBezTo>
                  <a:pt x="2594393" y="544660"/>
                  <a:pt x="2738099" y="554338"/>
                  <a:pt x="2881257" y="560757"/>
                </a:cubicBezTo>
                <a:cubicBezTo>
                  <a:pt x="3047956" y="568237"/>
                  <a:pt x="3218276" y="571925"/>
                  <a:pt x="3383000" y="575492"/>
                </a:cubicBezTo>
                <a:cubicBezTo>
                  <a:pt x="3534715" y="578779"/>
                  <a:pt x="3691585" y="582177"/>
                  <a:pt x="3844330" y="588525"/>
                </a:cubicBezTo>
                <a:cubicBezTo>
                  <a:pt x="4046353" y="596831"/>
                  <a:pt x="4312879" y="609830"/>
                  <a:pt x="4583069" y="636854"/>
                </a:cubicBezTo>
                <a:cubicBezTo>
                  <a:pt x="4627629" y="641334"/>
                  <a:pt x="4667889" y="645415"/>
                  <a:pt x="4709421" y="649969"/>
                </a:cubicBezTo>
                <a:cubicBezTo>
                  <a:pt x="4842925" y="664638"/>
                  <a:pt x="4997118" y="684055"/>
                  <a:pt x="5137381" y="729001"/>
                </a:cubicBezTo>
                <a:cubicBezTo>
                  <a:pt x="5173011" y="740454"/>
                  <a:pt x="5202081" y="752025"/>
                  <a:pt x="5226281" y="764375"/>
                </a:cubicBezTo>
                <a:cubicBezTo>
                  <a:pt x="5313075" y="808687"/>
                  <a:pt x="5352611" y="872666"/>
                  <a:pt x="5343791" y="954535"/>
                </a:cubicBezTo>
                <a:cubicBezTo>
                  <a:pt x="5335278" y="1033382"/>
                  <a:pt x="5273474" y="1107223"/>
                  <a:pt x="5223121" y="1155285"/>
                </a:cubicBezTo>
                <a:cubicBezTo>
                  <a:pt x="5142975" y="1231793"/>
                  <a:pt x="5036523" y="1300059"/>
                  <a:pt x="4958789" y="1349903"/>
                </a:cubicBezTo>
                <a:cubicBezTo>
                  <a:pt x="4949356" y="1355960"/>
                  <a:pt x="4940250" y="1361796"/>
                  <a:pt x="4931562" y="1367400"/>
                </a:cubicBezTo>
                <a:cubicBezTo>
                  <a:pt x="4683751" y="1527510"/>
                  <a:pt x="4423061" y="1676441"/>
                  <a:pt x="4170928" y="1820469"/>
                </a:cubicBezTo>
                <a:cubicBezTo>
                  <a:pt x="4030227" y="1900840"/>
                  <a:pt x="3884766" y="1983946"/>
                  <a:pt x="3743692" y="2067774"/>
                </a:cubicBezTo>
                <a:cubicBezTo>
                  <a:pt x="3478154" y="2225627"/>
                  <a:pt x="3245130" y="2375630"/>
                  <a:pt x="3031282" y="2526335"/>
                </a:cubicBezTo>
                <a:cubicBezTo>
                  <a:pt x="2914474" y="2608675"/>
                  <a:pt x="2811005" y="2689546"/>
                  <a:pt x="2721205" y="2768573"/>
                </a:cubicBezTo>
                <a:cubicBezTo>
                  <a:pt x="2703237" y="2768903"/>
                  <a:pt x="2685268" y="2769188"/>
                  <a:pt x="2667277" y="2769407"/>
                </a:cubicBezTo>
                <a:cubicBezTo>
                  <a:pt x="2763659" y="2683754"/>
                  <a:pt x="2876935" y="2595775"/>
                  <a:pt x="3006622" y="2505997"/>
                </a:cubicBezTo>
                <a:cubicBezTo>
                  <a:pt x="3218320" y="2359482"/>
                  <a:pt x="3449478" y="2212836"/>
                  <a:pt x="3713305" y="2057701"/>
                </a:cubicBezTo>
                <a:cubicBezTo>
                  <a:pt x="3850978" y="1976771"/>
                  <a:pt x="3992951" y="1896460"/>
                  <a:pt x="4130229" y="1818791"/>
                </a:cubicBezTo>
                <a:cubicBezTo>
                  <a:pt x="4382078" y="1676322"/>
                  <a:pt x="4642482" y="1529004"/>
                  <a:pt x="4889986" y="1370362"/>
                </a:cubicBezTo>
                <a:cubicBezTo>
                  <a:pt x="4898280" y="1365048"/>
                  <a:pt x="4906946" y="1359530"/>
                  <a:pt x="4915919" y="1353821"/>
                </a:cubicBezTo>
                <a:cubicBezTo>
                  <a:pt x="4997580" y="1301817"/>
                  <a:pt x="5099227" y="1237094"/>
                  <a:pt x="5179527" y="1161645"/>
                </a:cubicBezTo>
                <a:cubicBezTo>
                  <a:pt x="5229769" y="1114422"/>
                  <a:pt x="5292079" y="1041693"/>
                  <a:pt x="5303487" y="963392"/>
                </a:cubicBezTo>
                <a:cubicBezTo>
                  <a:pt x="5315708" y="879634"/>
                  <a:pt x="5278432" y="814593"/>
                  <a:pt x="5192713" y="770071"/>
                </a:cubicBezTo>
                <a:close/>
                <a:moveTo>
                  <a:pt x="2178974" y="362866"/>
                </a:moveTo>
                <a:cubicBezTo>
                  <a:pt x="2187175" y="364584"/>
                  <a:pt x="2195591" y="366203"/>
                  <a:pt x="2204148" y="367737"/>
                </a:cubicBezTo>
                <a:cubicBezTo>
                  <a:pt x="2203270" y="370541"/>
                  <a:pt x="2202393" y="373353"/>
                  <a:pt x="2201515" y="376192"/>
                </a:cubicBezTo>
                <a:cubicBezTo>
                  <a:pt x="2193428" y="374536"/>
                  <a:pt x="2185536" y="372772"/>
                  <a:pt x="2177846" y="370914"/>
                </a:cubicBezTo>
                <a:cubicBezTo>
                  <a:pt x="2178206" y="368213"/>
                  <a:pt x="2178588" y="365536"/>
                  <a:pt x="2178974" y="362866"/>
                </a:cubicBezTo>
                <a:close/>
                <a:moveTo>
                  <a:pt x="2175027" y="370240"/>
                </a:moveTo>
                <a:cubicBezTo>
                  <a:pt x="2172019" y="369499"/>
                  <a:pt x="2169042" y="368742"/>
                  <a:pt x="2166106" y="367967"/>
                </a:cubicBezTo>
                <a:cubicBezTo>
                  <a:pt x="2161132" y="366655"/>
                  <a:pt x="2156297" y="365367"/>
                  <a:pt x="2151527" y="364090"/>
                </a:cubicBezTo>
                <a:cubicBezTo>
                  <a:pt x="2151404" y="361572"/>
                  <a:pt x="2151290" y="359060"/>
                  <a:pt x="2151191" y="356569"/>
                </a:cubicBezTo>
                <a:cubicBezTo>
                  <a:pt x="2155077" y="357484"/>
                  <a:pt x="2158996" y="358406"/>
                  <a:pt x="2162991" y="359340"/>
                </a:cubicBezTo>
                <a:cubicBezTo>
                  <a:pt x="2167302" y="360347"/>
                  <a:pt x="2171703" y="361315"/>
                  <a:pt x="2176146" y="362263"/>
                </a:cubicBezTo>
                <a:cubicBezTo>
                  <a:pt x="2175762" y="364907"/>
                  <a:pt x="2175387" y="367563"/>
                  <a:pt x="2175027" y="370240"/>
                </a:cubicBezTo>
                <a:close/>
                <a:moveTo>
                  <a:pt x="2206912" y="368230"/>
                </a:moveTo>
                <a:cubicBezTo>
                  <a:pt x="2212331" y="369183"/>
                  <a:pt x="2217816" y="370095"/>
                  <a:pt x="2223345" y="370980"/>
                </a:cubicBezTo>
                <a:cubicBezTo>
                  <a:pt x="2222204" y="373884"/>
                  <a:pt x="2221107" y="376815"/>
                  <a:pt x="2220032" y="379762"/>
                </a:cubicBezTo>
                <a:cubicBezTo>
                  <a:pt x="2214701" y="378794"/>
                  <a:pt x="2209457" y="377781"/>
                  <a:pt x="2204258" y="376739"/>
                </a:cubicBezTo>
                <a:cubicBezTo>
                  <a:pt x="2205135" y="373882"/>
                  <a:pt x="2206035" y="371050"/>
                  <a:pt x="2206912" y="368230"/>
                </a:cubicBezTo>
                <a:close/>
                <a:moveTo>
                  <a:pt x="5262986" y="752525"/>
                </a:moveTo>
                <a:cubicBezTo>
                  <a:pt x="5238194" y="740077"/>
                  <a:pt x="5208553" y="728385"/>
                  <a:pt x="5172418" y="716783"/>
                </a:cubicBezTo>
                <a:cubicBezTo>
                  <a:pt x="5030138" y="671271"/>
                  <a:pt x="4874014" y="651148"/>
                  <a:pt x="4738820" y="635855"/>
                </a:cubicBezTo>
                <a:cubicBezTo>
                  <a:pt x="4695028" y="630912"/>
                  <a:pt x="4651653" y="626393"/>
                  <a:pt x="4610976" y="622189"/>
                </a:cubicBezTo>
                <a:cubicBezTo>
                  <a:pt x="4396141" y="600087"/>
                  <a:pt x="4165597" y="584382"/>
                  <a:pt x="3863440" y="571269"/>
                </a:cubicBezTo>
                <a:cubicBezTo>
                  <a:pt x="3704508" y="564301"/>
                  <a:pt x="3541363" y="560433"/>
                  <a:pt x="3383571" y="556694"/>
                </a:cubicBezTo>
                <a:cubicBezTo>
                  <a:pt x="3221215" y="552846"/>
                  <a:pt x="3053353" y="548870"/>
                  <a:pt x="2889024" y="541505"/>
                </a:cubicBezTo>
                <a:cubicBezTo>
                  <a:pt x="2744703" y="535035"/>
                  <a:pt x="2599329" y="525511"/>
                  <a:pt x="2456939" y="513192"/>
                </a:cubicBezTo>
                <a:cubicBezTo>
                  <a:pt x="2438268" y="511577"/>
                  <a:pt x="2418150" y="509833"/>
                  <a:pt x="2397372" y="507735"/>
                </a:cubicBezTo>
                <a:cubicBezTo>
                  <a:pt x="2402353" y="504293"/>
                  <a:pt x="2407311" y="500848"/>
                  <a:pt x="2412336" y="497441"/>
                </a:cubicBezTo>
                <a:cubicBezTo>
                  <a:pt x="2428593" y="498926"/>
                  <a:pt x="2444324" y="500234"/>
                  <a:pt x="2459133" y="501463"/>
                </a:cubicBezTo>
                <a:cubicBezTo>
                  <a:pt x="2603761" y="513453"/>
                  <a:pt x="2750912" y="522834"/>
                  <a:pt x="2896483" y="529353"/>
                </a:cubicBezTo>
                <a:cubicBezTo>
                  <a:pt x="3058092" y="536591"/>
                  <a:pt x="3223190" y="540827"/>
                  <a:pt x="3382847" y="544923"/>
                </a:cubicBezTo>
                <a:cubicBezTo>
                  <a:pt x="3547023" y="549136"/>
                  <a:pt x="3716794" y="553493"/>
                  <a:pt x="3882221" y="561113"/>
                </a:cubicBezTo>
                <a:cubicBezTo>
                  <a:pt x="4186352" y="574992"/>
                  <a:pt x="4419485" y="591484"/>
                  <a:pt x="4638182" y="614591"/>
                </a:cubicBezTo>
                <a:cubicBezTo>
                  <a:pt x="4679538" y="618984"/>
                  <a:pt x="4723835" y="623747"/>
                  <a:pt x="4767430" y="628806"/>
                </a:cubicBezTo>
                <a:cubicBezTo>
                  <a:pt x="4903962" y="644680"/>
                  <a:pt x="5061622" y="665455"/>
                  <a:pt x="5205284" y="711333"/>
                </a:cubicBezTo>
                <a:cubicBezTo>
                  <a:pt x="5241595" y="722966"/>
                  <a:pt x="5271455" y="734642"/>
                  <a:pt x="5296533" y="747023"/>
                </a:cubicBezTo>
                <a:cubicBezTo>
                  <a:pt x="5388658" y="792495"/>
                  <a:pt x="5433898" y="856683"/>
                  <a:pt x="5431024" y="937803"/>
                </a:cubicBezTo>
                <a:cubicBezTo>
                  <a:pt x="5428128" y="1019591"/>
                  <a:pt x="5366279" y="1096964"/>
                  <a:pt x="5314918" y="1147472"/>
                </a:cubicBezTo>
                <a:cubicBezTo>
                  <a:pt x="5234487" y="1226563"/>
                  <a:pt x="5126652" y="1296676"/>
                  <a:pt x="5047910" y="1347871"/>
                </a:cubicBezTo>
                <a:cubicBezTo>
                  <a:pt x="5037576" y="1354584"/>
                  <a:pt x="5027703" y="1361013"/>
                  <a:pt x="5018357" y="1367143"/>
                </a:cubicBezTo>
                <a:cubicBezTo>
                  <a:pt x="4769668" y="1530358"/>
                  <a:pt x="4508100" y="1682577"/>
                  <a:pt x="4255155" y="1829781"/>
                </a:cubicBezTo>
                <a:cubicBezTo>
                  <a:pt x="4107829" y="1915506"/>
                  <a:pt x="3955522" y="2004150"/>
                  <a:pt x="3807910" y="2093722"/>
                </a:cubicBezTo>
                <a:cubicBezTo>
                  <a:pt x="3538094" y="2257505"/>
                  <a:pt x="3301450" y="2414134"/>
                  <a:pt x="3084420" y="2572563"/>
                </a:cubicBezTo>
                <a:cubicBezTo>
                  <a:pt x="2995915" y="2637175"/>
                  <a:pt x="2913991" y="2701942"/>
                  <a:pt x="2839944" y="2765809"/>
                </a:cubicBezTo>
                <a:cubicBezTo>
                  <a:pt x="2821975" y="2766292"/>
                  <a:pt x="2803985" y="2766774"/>
                  <a:pt x="2785972" y="2767191"/>
                </a:cubicBezTo>
                <a:cubicBezTo>
                  <a:pt x="2867018" y="2696874"/>
                  <a:pt x="2958420" y="2625174"/>
                  <a:pt x="3059914" y="2552334"/>
                </a:cubicBezTo>
                <a:cubicBezTo>
                  <a:pt x="3275407" y="2397745"/>
                  <a:pt x="3510164" y="2244495"/>
                  <a:pt x="3777633" y="2083796"/>
                </a:cubicBezTo>
                <a:cubicBezTo>
                  <a:pt x="3921976" y="1997110"/>
                  <a:pt x="4070882" y="1911235"/>
                  <a:pt x="4214896" y="1828190"/>
                </a:cubicBezTo>
                <a:cubicBezTo>
                  <a:pt x="4467446" y="1682549"/>
                  <a:pt x="4728596" y="1531951"/>
                  <a:pt x="4976912" y="1370250"/>
                </a:cubicBezTo>
                <a:cubicBezTo>
                  <a:pt x="4985907" y="1364378"/>
                  <a:pt x="4995430" y="1358242"/>
                  <a:pt x="5005324" y="1351853"/>
                </a:cubicBezTo>
                <a:cubicBezTo>
                  <a:pt x="5083672" y="1301260"/>
                  <a:pt x="5190958" y="1231969"/>
                  <a:pt x="5271499" y="1153931"/>
                </a:cubicBezTo>
                <a:cubicBezTo>
                  <a:pt x="5322795" y="1104220"/>
                  <a:pt x="5385148" y="1027867"/>
                  <a:pt x="5390940" y="946421"/>
                </a:cubicBezTo>
                <a:cubicBezTo>
                  <a:pt x="5396864" y="863339"/>
                  <a:pt x="5353817" y="798101"/>
                  <a:pt x="5262986" y="752525"/>
                </a:cubicBezTo>
                <a:close/>
                <a:moveTo>
                  <a:pt x="2307046" y="396439"/>
                </a:moveTo>
                <a:cubicBezTo>
                  <a:pt x="2316305" y="397474"/>
                  <a:pt x="2325607" y="398437"/>
                  <a:pt x="2334888" y="399341"/>
                </a:cubicBezTo>
                <a:cubicBezTo>
                  <a:pt x="2331794" y="402569"/>
                  <a:pt x="2328745" y="405829"/>
                  <a:pt x="2325717" y="409100"/>
                </a:cubicBezTo>
                <a:cubicBezTo>
                  <a:pt x="2316897" y="408141"/>
                  <a:pt x="2308099" y="407121"/>
                  <a:pt x="2299345" y="406026"/>
                </a:cubicBezTo>
                <a:cubicBezTo>
                  <a:pt x="2301890" y="402812"/>
                  <a:pt x="2304457" y="399607"/>
                  <a:pt x="2307046" y="396439"/>
                </a:cubicBezTo>
                <a:close/>
                <a:moveTo>
                  <a:pt x="2296559" y="405671"/>
                </a:moveTo>
                <a:cubicBezTo>
                  <a:pt x="2288068" y="404591"/>
                  <a:pt x="2279621" y="403442"/>
                  <a:pt x="2271262" y="402215"/>
                </a:cubicBezTo>
                <a:cubicBezTo>
                  <a:pt x="2273281" y="399076"/>
                  <a:pt x="2275321" y="395956"/>
                  <a:pt x="2277405" y="392865"/>
                </a:cubicBezTo>
                <a:cubicBezTo>
                  <a:pt x="2286269" y="394021"/>
                  <a:pt x="2295220" y="395098"/>
                  <a:pt x="2304194" y="396114"/>
                </a:cubicBezTo>
                <a:cubicBezTo>
                  <a:pt x="2301627" y="399273"/>
                  <a:pt x="2299082" y="402470"/>
                  <a:pt x="2296559" y="405671"/>
                </a:cubicBezTo>
                <a:close/>
                <a:moveTo>
                  <a:pt x="2337806" y="399629"/>
                </a:moveTo>
                <a:cubicBezTo>
                  <a:pt x="2347481" y="400559"/>
                  <a:pt x="2357113" y="401421"/>
                  <a:pt x="2366679" y="402228"/>
                </a:cubicBezTo>
                <a:cubicBezTo>
                  <a:pt x="2363102" y="405517"/>
                  <a:pt x="2359526" y="408830"/>
                  <a:pt x="2355994" y="412165"/>
                </a:cubicBezTo>
                <a:cubicBezTo>
                  <a:pt x="2346889" y="411309"/>
                  <a:pt x="2337718" y="410399"/>
                  <a:pt x="2328569" y="409416"/>
                </a:cubicBezTo>
                <a:cubicBezTo>
                  <a:pt x="2331641" y="406134"/>
                  <a:pt x="2334712" y="402867"/>
                  <a:pt x="2337806" y="399629"/>
                </a:cubicBezTo>
                <a:close/>
                <a:moveTo>
                  <a:pt x="2474162" y="409839"/>
                </a:moveTo>
                <a:cubicBezTo>
                  <a:pt x="2484101" y="410467"/>
                  <a:pt x="2494040" y="411072"/>
                  <a:pt x="2503979" y="411689"/>
                </a:cubicBezTo>
                <a:cubicBezTo>
                  <a:pt x="2498603" y="415112"/>
                  <a:pt x="2493272" y="418563"/>
                  <a:pt x="2487940" y="422025"/>
                </a:cubicBezTo>
                <a:cubicBezTo>
                  <a:pt x="2482609" y="421676"/>
                  <a:pt x="2477278" y="421338"/>
                  <a:pt x="2471946" y="420985"/>
                </a:cubicBezTo>
                <a:cubicBezTo>
                  <a:pt x="2466922" y="420651"/>
                  <a:pt x="2461788" y="420311"/>
                  <a:pt x="2456566" y="419962"/>
                </a:cubicBezTo>
                <a:cubicBezTo>
                  <a:pt x="2461525" y="416516"/>
                  <a:pt x="2466461" y="413071"/>
                  <a:pt x="2471442" y="409664"/>
                </a:cubicBezTo>
                <a:cubicBezTo>
                  <a:pt x="2472341" y="409723"/>
                  <a:pt x="2473263" y="409782"/>
                  <a:pt x="2474162" y="409839"/>
                </a:cubicBezTo>
                <a:close/>
                <a:moveTo>
                  <a:pt x="2962786" y="2913618"/>
                </a:moveTo>
                <a:cubicBezTo>
                  <a:pt x="2980908" y="2896395"/>
                  <a:pt x="2999052" y="2879545"/>
                  <a:pt x="3017153" y="2863090"/>
                </a:cubicBezTo>
                <a:cubicBezTo>
                  <a:pt x="3034046" y="2862498"/>
                  <a:pt x="3050984" y="2861884"/>
                  <a:pt x="3068009" y="2861313"/>
                </a:cubicBezTo>
                <a:cubicBezTo>
                  <a:pt x="3049492" y="2878098"/>
                  <a:pt x="3031348" y="2894881"/>
                  <a:pt x="3013598" y="2911687"/>
                </a:cubicBezTo>
                <a:cubicBezTo>
                  <a:pt x="2996683" y="2912346"/>
                  <a:pt x="2979745" y="2912982"/>
                  <a:pt x="2962786" y="2913618"/>
                </a:cubicBezTo>
                <a:close/>
                <a:moveTo>
                  <a:pt x="3011361" y="2913793"/>
                </a:moveTo>
                <a:cubicBezTo>
                  <a:pt x="2993589" y="2930643"/>
                  <a:pt x="2976191" y="2947493"/>
                  <a:pt x="2959209" y="2964321"/>
                </a:cubicBezTo>
                <a:cubicBezTo>
                  <a:pt x="2942425" y="2964957"/>
                  <a:pt x="2925641" y="2965594"/>
                  <a:pt x="2908814" y="2966164"/>
                </a:cubicBezTo>
                <a:cubicBezTo>
                  <a:pt x="2925970" y="2949051"/>
                  <a:pt x="2943259" y="2932223"/>
                  <a:pt x="2960570" y="2915724"/>
                </a:cubicBezTo>
                <a:cubicBezTo>
                  <a:pt x="2977529" y="2915088"/>
                  <a:pt x="2994467" y="2914452"/>
                  <a:pt x="3011361" y="2913793"/>
                </a:cubicBezTo>
                <a:close/>
                <a:moveTo>
                  <a:pt x="2385920" y="418942"/>
                </a:moveTo>
                <a:cubicBezTo>
                  <a:pt x="2395749" y="419750"/>
                  <a:pt x="2405446" y="420500"/>
                  <a:pt x="2414990" y="421204"/>
                </a:cubicBezTo>
                <a:cubicBezTo>
                  <a:pt x="2410580" y="424581"/>
                  <a:pt x="2406192" y="427966"/>
                  <a:pt x="2401826" y="431384"/>
                </a:cubicBezTo>
                <a:cubicBezTo>
                  <a:pt x="2392678" y="430645"/>
                  <a:pt x="2383419" y="429855"/>
                  <a:pt x="2374072" y="429006"/>
                </a:cubicBezTo>
                <a:cubicBezTo>
                  <a:pt x="2378000" y="425623"/>
                  <a:pt x="2381949" y="422279"/>
                  <a:pt x="2385920" y="418942"/>
                </a:cubicBezTo>
                <a:close/>
                <a:moveTo>
                  <a:pt x="2371176" y="428736"/>
                </a:moveTo>
                <a:cubicBezTo>
                  <a:pt x="2362356" y="427922"/>
                  <a:pt x="2353471" y="427053"/>
                  <a:pt x="2344563" y="426119"/>
                </a:cubicBezTo>
                <a:cubicBezTo>
                  <a:pt x="2347986" y="422795"/>
                  <a:pt x="2351452" y="419495"/>
                  <a:pt x="2354919" y="416215"/>
                </a:cubicBezTo>
                <a:cubicBezTo>
                  <a:pt x="2364331" y="417102"/>
                  <a:pt x="2373677" y="417924"/>
                  <a:pt x="2382936" y="418694"/>
                </a:cubicBezTo>
                <a:cubicBezTo>
                  <a:pt x="2379009" y="422025"/>
                  <a:pt x="2375082" y="425364"/>
                  <a:pt x="2371176" y="428736"/>
                </a:cubicBezTo>
                <a:close/>
                <a:moveTo>
                  <a:pt x="3080800" y="2759030"/>
                </a:moveTo>
                <a:cubicBezTo>
                  <a:pt x="3119809" y="2726339"/>
                  <a:pt x="3157634" y="2695909"/>
                  <a:pt x="3193177" y="2668176"/>
                </a:cubicBezTo>
                <a:cubicBezTo>
                  <a:pt x="3413651" y="2496124"/>
                  <a:pt x="3657447" y="2326309"/>
                  <a:pt x="3938453" y="2149030"/>
                </a:cubicBezTo>
                <a:cubicBezTo>
                  <a:pt x="4098439" y="2048140"/>
                  <a:pt x="4263756" y="1948647"/>
                  <a:pt x="4423632" y="1852429"/>
                </a:cubicBezTo>
                <a:cubicBezTo>
                  <a:pt x="4679012" y="1698725"/>
                  <a:pt x="4943081" y="1539788"/>
                  <a:pt x="5194183" y="1369971"/>
                </a:cubicBezTo>
                <a:cubicBezTo>
                  <a:pt x="5204560" y="1362948"/>
                  <a:pt x="5215772" y="1355475"/>
                  <a:pt x="5227619" y="1347564"/>
                </a:cubicBezTo>
                <a:cubicBezTo>
                  <a:pt x="5308753" y="1293438"/>
                  <a:pt x="5419835" y="1219308"/>
                  <a:pt x="5501429" y="1134646"/>
                </a:cubicBezTo>
                <a:cubicBezTo>
                  <a:pt x="5580062" y="1053032"/>
                  <a:pt x="5616438" y="975419"/>
                  <a:pt x="5609549" y="903965"/>
                </a:cubicBezTo>
                <a:cubicBezTo>
                  <a:pt x="5601738" y="823172"/>
                  <a:pt x="5544256" y="757460"/>
                  <a:pt x="5438725" y="708654"/>
                </a:cubicBezTo>
                <a:cubicBezTo>
                  <a:pt x="5411563" y="696096"/>
                  <a:pt x="5380035" y="684158"/>
                  <a:pt x="5342321" y="672153"/>
                </a:cubicBezTo>
                <a:cubicBezTo>
                  <a:pt x="5191550" y="624306"/>
                  <a:pt x="5033232" y="601618"/>
                  <a:pt x="4883997" y="582478"/>
                </a:cubicBezTo>
                <a:cubicBezTo>
                  <a:pt x="4844834" y="577462"/>
                  <a:pt x="4801897" y="572245"/>
                  <a:pt x="4748869" y="566058"/>
                </a:cubicBezTo>
                <a:cubicBezTo>
                  <a:pt x="4517820" y="539201"/>
                  <a:pt x="4266586" y="518929"/>
                  <a:pt x="3958221" y="502255"/>
                </a:cubicBezTo>
                <a:cubicBezTo>
                  <a:pt x="3761946" y="491574"/>
                  <a:pt x="3560889" y="484992"/>
                  <a:pt x="3366458" y="478628"/>
                </a:cubicBezTo>
                <a:cubicBezTo>
                  <a:pt x="3222269" y="473906"/>
                  <a:pt x="3073165" y="469027"/>
                  <a:pt x="2927089" y="462511"/>
                </a:cubicBezTo>
                <a:cubicBezTo>
                  <a:pt x="2787771" y="456295"/>
                  <a:pt x="2645271" y="448256"/>
                  <a:pt x="2502969" y="438631"/>
                </a:cubicBezTo>
                <a:cubicBezTo>
                  <a:pt x="2508586" y="435145"/>
                  <a:pt x="2514246" y="431692"/>
                  <a:pt x="2519907" y="428243"/>
                </a:cubicBezTo>
                <a:cubicBezTo>
                  <a:pt x="2659489" y="437188"/>
                  <a:pt x="2798719" y="444785"/>
                  <a:pt x="2934527" y="450839"/>
                </a:cubicBezTo>
                <a:cubicBezTo>
                  <a:pt x="3075293" y="457113"/>
                  <a:pt x="3218956" y="462041"/>
                  <a:pt x="3357879" y="466806"/>
                </a:cubicBezTo>
                <a:cubicBezTo>
                  <a:pt x="3561262" y="473783"/>
                  <a:pt x="3771556" y="480997"/>
                  <a:pt x="3976957" y="492579"/>
                </a:cubicBezTo>
                <a:cubicBezTo>
                  <a:pt x="4287341" y="509977"/>
                  <a:pt x="4541230" y="531062"/>
                  <a:pt x="4775943" y="558936"/>
                </a:cubicBezTo>
                <a:cubicBezTo>
                  <a:pt x="4828883" y="565244"/>
                  <a:pt x="4872281" y="570635"/>
                  <a:pt x="4912475" y="575900"/>
                </a:cubicBezTo>
                <a:cubicBezTo>
                  <a:pt x="5063114" y="595646"/>
                  <a:pt x="5222924" y="618960"/>
                  <a:pt x="5375033" y="667166"/>
                </a:cubicBezTo>
                <a:cubicBezTo>
                  <a:pt x="5412879" y="679187"/>
                  <a:pt x="5444649" y="691118"/>
                  <a:pt x="5472161" y="703641"/>
                </a:cubicBezTo>
                <a:cubicBezTo>
                  <a:pt x="5579579" y="752532"/>
                  <a:pt x="5639124" y="817248"/>
                  <a:pt x="5649151" y="895992"/>
                </a:cubicBezTo>
                <a:cubicBezTo>
                  <a:pt x="5658233" y="967337"/>
                  <a:pt x="5622998" y="1045372"/>
                  <a:pt x="5544410" y="1127937"/>
                </a:cubicBezTo>
                <a:cubicBezTo>
                  <a:pt x="5462881" y="1213614"/>
                  <a:pt x="5351185" y="1288600"/>
                  <a:pt x="5269634" y="1343354"/>
                </a:cubicBezTo>
                <a:cubicBezTo>
                  <a:pt x="5257436" y="1351537"/>
                  <a:pt x="5245939" y="1359266"/>
                  <a:pt x="5235320" y="1366498"/>
                </a:cubicBezTo>
                <a:cubicBezTo>
                  <a:pt x="4983604" y="1537971"/>
                  <a:pt x="4718789" y="1698591"/>
                  <a:pt x="4462685" y="1853928"/>
                </a:cubicBezTo>
                <a:cubicBezTo>
                  <a:pt x="4299803" y="1952725"/>
                  <a:pt x="4131370" y="2054886"/>
                  <a:pt x="3968401" y="2158589"/>
                </a:cubicBezTo>
                <a:cubicBezTo>
                  <a:pt x="3684038" y="2339583"/>
                  <a:pt x="3438333" y="2512798"/>
                  <a:pt x="3217245" y="2688098"/>
                </a:cubicBezTo>
                <a:cubicBezTo>
                  <a:pt x="3189886" y="2709796"/>
                  <a:pt x="3161166" y="2733119"/>
                  <a:pt x="3131613" y="2757867"/>
                </a:cubicBezTo>
                <a:cubicBezTo>
                  <a:pt x="3114697" y="2758218"/>
                  <a:pt x="3097760" y="2758591"/>
                  <a:pt x="3080800" y="2759030"/>
                </a:cubicBezTo>
                <a:close/>
                <a:moveTo>
                  <a:pt x="3129507" y="2759622"/>
                </a:moveTo>
                <a:cubicBezTo>
                  <a:pt x="3110463" y="2775572"/>
                  <a:pt x="3091090" y="2792115"/>
                  <a:pt x="3071498" y="2809184"/>
                </a:cubicBezTo>
                <a:cubicBezTo>
                  <a:pt x="3054407" y="2809711"/>
                  <a:pt x="3037359" y="2810237"/>
                  <a:pt x="3020356" y="2810786"/>
                </a:cubicBezTo>
                <a:cubicBezTo>
                  <a:pt x="3039970" y="2793607"/>
                  <a:pt x="3059475" y="2776932"/>
                  <a:pt x="3078672" y="2760807"/>
                </a:cubicBezTo>
                <a:cubicBezTo>
                  <a:pt x="3095632" y="2760390"/>
                  <a:pt x="3112569" y="2759973"/>
                  <a:pt x="3129507" y="2759622"/>
                </a:cubicBezTo>
                <a:close/>
                <a:moveTo>
                  <a:pt x="5522118" y="920951"/>
                </a:moveTo>
                <a:cubicBezTo>
                  <a:pt x="5519442" y="839155"/>
                  <a:pt x="5467751" y="773629"/>
                  <a:pt x="5368429" y="726202"/>
                </a:cubicBezTo>
                <a:cubicBezTo>
                  <a:pt x="5342277" y="713705"/>
                  <a:pt x="5311495" y="701864"/>
                  <a:pt x="5274351" y="690005"/>
                </a:cubicBezTo>
                <a:cubicBezTo>
                  <a:pt x="5126981" y="643096"/>
                  <a:pt x="4965613" y="620925"/>
                  <a:pt x="4825922" y="603830"/>
                </a:cubicBezTo>
                <a:cubicBezTo>
                  <a:pt x="4778685" y="598057"/>
                  <a:pt x="4732589" y="592849"/>
                  <a:pt x="4693712" y="588511"/>
                </a:cubicBezTo>
                <a:cubicBezTo>
                  <a:pt x="4470232" y="563689"/>
                  <a:pt x="4224483" y="545053"/>
                  <a:pt x="3920308" y="529864"/>
                </a:cubicBezTo>
                <a:cubicBezTo>
                  <a:pt x="3740467" y="520809"/>
                  <a:pt x="3556062" y="515397"/>
                  <a:pt x="3377757" y="510162"/>
                </a:cubicBezTo>
                <a:cubicBezTo>
                  <a:pt x="3224836" y="505673"/>
                  <a:pt x="3066715" y="501030"/>
                  <a:pt x="2911863" y="494111"/>
                </a:cubicBezTo>
                <a:cubicBezTo>
                  <a:pt x="2763988" y="487500"/>
                  <a:pt x="2613458" y="478408"/>
                  <a:pt x="2464443" y="467092"/>
                </a:cubicBezTo>
                <a:cubicBezTo>
                  <a:pt x="2462556" y="466949"/>
                  <a:pt x="2460625" y="466802"/>
                  <a:pt x="2458717" y="466655"/>
                </a:cubicBezTo>
                <a:cubicBezTo>
                  <a:pt x="2464114" y="463158"/>
                  <a:pt x="2469533" y="459702"/>
                  <a:pt x="2474974" y="456242"/>
                </a:cubicBezTo>
                <a:cubicBezTo>
                  <a:pt x="2623463" y="466953"/>
                  <a:pt x="2772896" y="475705"/>
                  <a:pt x="2919301" y="482243"/>
                </a:cubicBezTo>
                <a:cubicBezTo>
                  <a:pt x="3070072" y="488977"/>
                  <a:pt x="3224002" y="493762"/>
                  <a:pt x="3372864" y="498389"/>
                </a:cubicBezTo>
                <a:cubicBezTo>
                  <a:pt x="3558936" y="504174"/>
                  <a:pt x="3751327" y="510155"/>
                  <a:pt x="3939067" y="519993"/>
                </a:cubicBezTo>
                <a:cubicBezTo>
                  <a:pt x="4245238" y="535924"/>
                  <a:pt x="4493642" y="555371"/>
                  <a:pt x="4720829" y="581199"/>
                </a:cubicBezTo>
                <a:cubicBezTo>
                  <a:pt x="4757228" y="585352"/>
                  <a:pt x="4805298" y="590909"/>
                  <a:pt x="4854466" y="597061"/>
                </a:cubicBezTo>
                <a:cubicBezTo>
                  <a:pt x="5001968" y="615548"/>
                  <a:pt x="5158399" y="637558"/>
                  <a:pt x="5307151" y="684832"/>
                </a:cubicBezTo>
                <a:cubicBezTo>
                  <a:pt x="5344405" y="696710"/>
                  <a:pt x="5375406" y="708540"/>
                  <a:pt x="5401909" y="720991"/>
                </a:cubicBezTo>
                <a:cubicBezTo>
                  <a:pt x="5502877" y="768440"/>
                  <a:pt x="5556718" y="832944"/>
                  <a:pt x="5561896" y="912711"/>
                </a:cubicBezTo>
                <a:cubicBezTo>
                  <a:pt x="5566327" y="980838"/>
                  <a:pt x="5528547" y="1057962"/>
                  <a:pt x="5452613" y="1135747"/>
                </a:cubicBezTo>
                <a:cubicBezTo>
                  <a:pt x="5371589" y="1218777"/>
                  <a:pt x="5261472" y="1291779"/>
                  <a:pt x="5181085" y="1345087"/>
                </a:cubicBezTo>
                <a:cubicBezTo>
                  <a:pt x="5169588" y="1352706"/>
                  <a:pt x="5158684" y="1359938"/>
                  <a:pt x="5148526" y="1366752"/>
                </a:cubicBezTo>
                <a:cubicBezTo>
                  <a:pt x="4898192" y="1534827"/>
                  <a:pt x="4634869" y="1692044"/>
                  <a:pt x="4380213" y="1844081"/>
                </a:cubicBezTo>
                <a:cubicBezTo>
                  <a:pt x="4223386" y="1937714"/>
                  <a:pt x="4061207" y="2034535"/>
                  <a:pt x="3904205" y="2132639"/>
                </a:cubicBezTo>
                <a:cubicBezTo>
                  <a:pt x="3626182" y="2306410"/>
                  <a:pt x="3384097" y="2472999"/>
                  <a:pt x="3164128" y="2641893"/>
                </a:cubicBezTo>
                <a:cubicBezTo>
                  <a:pt x="3117988" y="2677304"/>
                  <a:pt x="3067943" y="2717234"/>
                  <a:pt x="3016473" y="2760719"/>
                </a:cubicBezTo>
                <a:cubicBezTo>
                  <a:pt x="2998965" y="2761224"/>
                  <a:pt x="2981566" y="2761728"/>
                  <a:pt x="2964212" y="2762233"/>
                </a:cubicBezTo>
                <a:cubicBezTo>
                  <a:pt x="3025534" y="2710235"/>
                  <a:pt x="3085451" y="2662933"/>
                  <a:pt x="3139862" y="2621839"/>
                </a:cubicBezTo>
                <a:cubicBezTo>
                  <a:pt x="3358954" y="2456391"/>
                  <a:pt x="3599152" y="2293180"/>
                  <a:pt x="3874125" y="2122937"/>
                </a:cubicBezTo>
                <a:cubicBezTo>
                  <a:pt x="4028033" y="2027679"/>
                  <a:pt x="4186966" y="1933574"/>
                  <a:pt x="4340655" y="1842565"/>
                </a:cubicBezTo>
                <a:cubicBezTo>
                  <a:pt x="4594719" y="1692125"/>
                  <a:pt x="4857449" y="1536563"/>
                  <a:pt x="5107279" y="1370081"/>
                </a:cubicBezTo>
                <a:cubicBezTo>
                  <a:pt x="5117174" y="1363485"/>
                  <a:pt x="5127749" y="1356515"/>
                  <a:pt x="5138872" y="1349192"/>
                </a:cubicBezTo>
                <a:cubicBezTo>
                  <a:pt x="5218843" y="1296507"/>
                  <a:pt x="5328367" y="1224354"/>
                  <a:pt x="5409457" y="1142360"/>
                </a:cubicBezTo>
                <a:cubicBezTo>
                  <a:pt x="5485369" y="1065601"/>
                  <a:pt x="5524334" y="989040"/>
                  <a:pt x="5522118" y="920951"/>
                </a:cubicBezTo>
                <a:close/>
                <a:moveTo>
                  <a:pt x="2469160" y="440382"/>
                </a:moveTo>
                <a:cubicBezTo>
                  <a:pt x="2477497" y="440961"/>
                  <a:pt x="2485856" y="441514"/>
                  <a:pt x="2494193" y="442080"/>
                </a:cubicBezTo>
                <a:cubicBezTo>
                  <a:pt x="2488665" y="445533"/>
                  <a:pt x="2483136" y="448989"/>
                  <a:pt x="2477629" y="452480"/>
                </a:cubicBezTo>
                <a:cubicBezTo>
                  <a:pt x="2474074" y="452223"/>
                  <a:pt x="2470498" y="451979"/>
                  <a:pt x="2466944" y="451720"/>
                </a:cubicBezTo>
                <a:cubicBezTo>
                  <a:pt x="2460932" y="451284"/>
                  <a:pt x="2454789" y="450836"/>
                  <a:pt x="2448514" y="450376"/>
                </a:cubicBezTo>
                <a:cubicBezTo>
                  <a:pt x="2453626" y="446902"/>
                  <a:pt x="2458760" y="443451"/>
                  <a:pt x="2463916" y="440016"/>
                </a:cubicBezTo>
                <a:cubicBezTo>
                  <a:pt x="2465671" y="440138"/>
                  <a:pt x="2467427" y="440261"/>
                  <a:pt x="2469160" y="440382"/>
                </a:cubicBezTo>
                <a:close/>
                <a:moveTo>
                  <a:pt x="2466659" y="455652"/>
                </a:moveTo>
                <a:cubicBezTo>
                  <a:pt x="2468458" y="455784"/>
                  <a:pt x="2470279" y="455907"/>
                  <a:pt x="2472078" y="456036"/>
                </a:cubicBezTo>
                <a:cubicBezTo>
                  <a:pt x="2466659" y="459492"/>
                  <a:pt x="2461240" y="462943"/>
                  <a:pt x="2455864" y="466438"/>
                </a:cubicBezTo>
                <a:cubicBezTo>
                  <a:pt x="2446935" y="465758"/>
                  <a:pt x="2437698" y="465045"/>
                  <a:pt x="2428264" y="464285"/>
                </a:cubicBezTo>
                <a:cubicBezTo>
                  <a:pt x="2433244" y="460815"/>
                  <a:pt x="2438268" y="457372"/>
                  <a:pt x="2443293" y="453941"/>
                </a:cubicBezTo>
                <a:cubicBezTo>
                  <a:pt x="2451279" y="454533"/>
                  <a:pt x="2459089" y="455101"/>
                  <a:pt x="2466659" y="455652"/>
                </a:cubicBezTo>
                <a:close/>
                <a:moveTo>
                  <a:pt x="3166519" y="2645008"/>
                </a:moveTo>
                <a:cubicBezTo>
                  <a:pt x="3386401" y="2476202"/>
                  <a:pt x="3628376" y="2309679"/>
                  <a:pt x="3906289" y="2135980"/>
                </a:cubicBezTo>
                <a:cubicBezTo>
                  <a:pt x="4063269" y="2037898"/>
                  <a:pt x="4225405" y="1941088"/>
                  <a:pt x="4382231" y="1847464"/>
                </a:cubicBezTo>
                <a:cubicBezTo>
                  <a:pt x="4636931" y="1695399"/>
                  <a:pt x="4900298" y="1538158"/>
                  <a:pt x="5150720" y="1370024"/>
                </a:cubicBezTo>
                <a:cubicBezTo>
                  <a:pt x="5160878" y="1363211"/>
                  <a:pt x="5171782" y="1355986"/>
                  <a:pt x="5183257" y="1348369"/>
                </a:cubicBezTo>
                <a:cubicBezTo>
                  <a:pt x="5263798" y="1294965"/>
                  <a:pt x="5374112" y="1221826"/>
                  <a:pt x="5455443" y="1138498"/>
                </a:cubicBezTo>
                <a:cubicBezTo>
                  <a:pt x="5490986" y="1102083"/>
                  <a:pt x="5518432" y="1065704"/>
                  <a:pt x="5537037" y="1030374"/>
                </a:cubicBezTo>
                <a:cubicBezTo>
                  <a:pt x="5558561" y="989461"/>
                  <a:pt x="5568258" y="949785"/>
                  <a:pt x="5565823" y="912454"/>
                </a:cubicBezTo>
                <a:cubicBezTo>
                  <a:pt x="5560535" y="831147"/>
                  <a:pt x="5505949" y="765531"/>
                  <a:pt x="5403577" y="717424"/>
                </a:cubicBezTo>
                <a:cubicBezTo>
                  <a:pt x="5376920" y="704896"/>
                  <a:pt x="5345766" y="693009"/>
                  <a:pt x="5308336" y="681076"/>
                </a:cubicBezTo>
                <a:cubicBezTo>
                  <a:pt x="5159277" y="633697"/>
                  <a:pt x="5002625" y="611658"/>
                  <a:pt x="4854948" y="593147"/>
                </a:cubicBezTo>
                <a:cubicBezTo>
                  <a:pt x="4805759" y="586991"/>
                  <a:pt x="4757667" y="581434"/>
                  <a:pt x="4721290" y="577280"/>
                </a:cubicBezTo>
                <a:cubicBezTo>
                  <a:pt x="4494015" y="551442"/>
                  <a:pt x="4245524" y="531988"/>
                  <a:pt x="3939264" y="516055"/>
                </a:cubicBezTo>
                <a:cubicBezTo>
                  <a:pt x="3751503" y="506215"/>
                  <a:pt x="3559068" y="500234"/>
                  <a:pt x="3372974" y="494448"/>
                </a:cubicBezTo>
                <a:cubicBezTo>
                  <a:pt x="3224134" y="489821"/>
                  <a:pt x="3070225" y="485036"/>
                  <a:pt x="2919476" y="478305"/>
                </a:cubicBezTo>
                <a:cubicBezTo>
                  <a:pt x="2774826" y="471844"/>
                  <a:pt x="2627237" y="463217"/>
                  <a:pt x="2480525" y="452681"/>
                </a:cubicBezTo>
                <a:cubicBezTo>
                  <a:pt x="2486032" y="449189"/>
                  <a:pt x="2491582" y="445733"/>
                  <a:pt x="2497133" y="442278"/>
                </a:cubicBezTo>
                <a:cubicBezTo>
                  <a:pt x="2641300" y="452072"/>
                  <a:pt x="2785752" y="460240"/>
                  <a:pt x="2926914" y="466539"/>
                </a:cubicBezTo>
                <a:cubicBezTo>
                  <a:pt x="3073012" y="473057"/>
                  <a:pt x="3222115" y="477939"/>
                  <a:pt x="3366304" y="482660"/>
                </a:cubicBezTo>
                <a:cubicBezTo>
                  <a:pt x="3560735" y="489023"/>
                  <a:pt x="3761771" y="495605"/>
                  <a:pt x="3958001" y="506283"/>
                </a:cubicBezTo>
                <a:cubicBezTo>
                  <a:pt x="4266279" y="522951"/>
                  <a:pt x="4517425" y="543216"/>
                  <a:pt x="4748386" y="570064"/>
                </a:cubicBezTo>
                <a:cubicBezTo>
                  <a:pt x="4801415" y="576251"/>
                  <a:pt x="4844329" y="581464"/>
                  <a:pt x="4883470" y="586478"/>
                </a:cubicBezTo>
                <a:cubicBezTo>
                  <a:pt x="5032530" y="605594"/>
                  <a:pt x="5190651" y="628253"/>
                  <a:pt x="5341092" y="675994"/>
                </a:cubicBezTo>
                <a:cubicBezTo>
                  <a:pt x="5378654" y="687947"/>
                  <a:pt x="5410028" y="699828"/>
                  <a:pt x="5437035" y="712314"/>
                </a:cubicBezTo>
                <a:cubicBezTo>
                  <a:pt x="5541184" y="760474"/>
                  <a:pt x="5597855" y="825085"/>
                  <a:pt x="5605534" y="904347"/>
                </a:cubicBezTo>
                <a:cubicBezTo>
                  <a:pt x="5612313" y="974575"/>
                  <a:pt x="5576310" y="1051114"/>
                  <a:pt x="5498511" y="1131837"/>
                </a:cubicBezTo>
                <a:cubicBezTo>
                  <a:pt x="5417245" y="1216188"/>
                  <a:pt x="5306340" y="1290176"/>
                  <a:pt x="5225381" y="1344200"/>
                </a:cubicBezTo>
                <a:cubicBezTo>
                  <a:pt x="5213512" y="1352114"/>
                  <a:pt x="5202322" y="1359591"/>
                  <a:pt x="5191923" y="1366621"/>
                </a:cubicBezTo>
                <a:cubicBezTo>
                  <a:pt x="4940909" y="1536379"/>
                  <a:pt x="4676884" y="1695287"/>
                  <a:pt x="4421548" y="1848965"/>
                </a:cubicBezTo>
                <a:cubicBezTo>
                  <a:pt x="4261650" y="1945193"/>
                  <a:pt x="4096310" y="2044697"/>
                  <a:pt x="3936303" y="2145610"/>
                </a:cubicBezTo>
                <a:cubicBezTo>
                  <a:pt x="3655165" y="2322952"/>
                  <a:pt x="3411281" y="2492855"/>
                  <a:pt x="3190675" y="2664995"/>
                </a:cubicBezTo>
                <a:cubicBezTo>
                  <a:pt x="3153948" y="2693649"/>
                  <a:pt x="3114741" y="2725220"/>
                  <a:pt x="3074328" y="2759183"/>
                </a:cubicBezTo>
                <a:cubicBezTo>
                  <a:pt x="3057127" y="2759622"/>
                  <a:pt x="3039926" y="2760083"/>
                  <a:pt x="3022769" y="2760543"/>
                </a:cubicBezTo>
                <a:cubicBezTo>
                  <a:pt x="3072880" y="2718331"/>
                  <a:pt x="3121565" y="2679541"/>
                  <a:pt x="3166519" y="2645008"/>
                </a:cubicBezTo>
                <a:close/>
                <a:moveTo>
                  <a:pt x="2500029" y="438431"/>
                </a:moveTo>
                <a:cubicBezTo>
                  <a:pt x="2489827" y="437740"/>
                  <a:pt x="2479625" y="437062"/>
                  <a:pt x="2469445" y="436354"/>
                </a:cubicBezTo>
                <a:cubicBezTo>
                  <a:pt x="2469423" y="436354"/>
                  <a:pt x="2469423" y="436354"/>
                  <a:pt x="2469423" y="436352"/>
                </a:cubicBezTo>
                <a:cubicBezTo>
                  <a:pt x="2474667" y="432879"/>
                  <a:pt x="2479910" y="429423"/>
                  <a:pt x="2485176" y="425987"/>
                </a:cubicBezTo>
                <a:cubicBezTo>
                  <a:pt x="2495751" y="426681"/>
                  <a:pt x="2506326" y="427367"/>
                  <a:pt x="2516901" y="428047"/>
                </a:cubicBezTo>
                <a:cubicBezTo>
                  <a:pt x="2511262" y="431494"/>
                  <a:pt x="2505624" y="434950"/>
                  <a:pt x="2500029" y="438431"/>
                </a:cubicBezTo>
                <a:close/>
                <a:moveTo>
                  <a:pt x="2466439" y="436145"/>
                </a:moveTo>
                <a:cubicBezTo>
                  <a:pt x="2456830" y="435478"/>
                  <a:pt x="2446891" y="434783"/>
                  <a:pt x="2436645" y="434041"/>
                </a:cubicBezTo>
                <a:cubicBezTo>
                  <a:pt x="2441472" y="430592"/>
                  <a:pt x="2446298" y="427148"/>
                  <a:pt x="2451147" y="423741"/>
                </a:cubicBezTo>
                <a:cubicBezTo>
                  <a:pt x="2458146" y="424212"/>
                  <a:pt x="2464991" y="424669"/>
                  <a:pt x="2471661" y="425110"/>
                </a:cubicBezTo>
                <a:cubicBezTo>
                  <a:pt x="2475150" y="425340"/>
                  <a:pt x="2478638" y="425559"/>
                  <a:pt x="2482126" y="425790"/>
                </a:cubicBezTo>
                <a:cubicBezTo>
                  <a:pt x="2476883" y="429221"/>
                  <a:pt x="2471661" y="432677"/>
                  <a:pt x="2466439" y="436145"/>
                </a:cubicBezTo>
                <a:close/>
                <a:moveTo>
                  <a:pt x="2433639" y="433824"/>
                </a:moveTo>
                <a:cubicBezTo>
                  <a:pt x="2424227" y="433137"/>
                  <a:pt x="2414595" y="432409"/>
                  <a:pt x="2404810" y="431624"/>
                </a:cubicBezTo>
                <a:cubicBezTo>
                  <a:pt x="2409198" y="428203"/>
                  <a:pt x="2413586" y="424802"/>
                  <a:pt x="2417996" y="421424"/>
                </a:cubicBezTo>
                <a:cubicBezTo>
                  <a:pt x="2428264" y="422174"/>
                  <a:pt x="2438312" y="422870"/>
                  <a:pt x="2448076" y="423532"/>
                </a:cubicBezTo>
                <a:cubicBezTo>
                  <a:pt x="2443249" y="426937"/>
                  <a:pt x="2438444" y="430382"/>
                  <a:pt x="2433639" y="433824"/>
                </a:cubicBezTo>
                <a:close/>
                <a:moveTo>
                  <a:pt x="2397175" y="435055"/>
                </a:moveTo>
                <a:cubicBezTo>
                  <a:pt x="2392919" y="438416"/>
                  <a:pt x="2388640" y="441788"/>
                  <a:pt x="2384428" y="445193"/>
                </a:cubicBezTo>
                <a:cubicBezTo>
                  <a:pt x="2375828" y="444412"/>
                  <a:pt x="2367161" y="443572"/>
                  <a:pt x="2358473" y="442675"/>
                </a:cubicBezTo>
                <a:cubicBezTo>
                  <a:pt x="2362247" y="439313"/>
                  <a:pt x="2366064" y="435990"/>
                  <a:pt x="2369882" y="432670"/>
                </a:cubicBezTo>
                <a:cubicBezTo>
                  <a:pt x="2379053" y="433521"/>
                  <a:pt x="2388180" y="434316"/>
                  <a:pt x="2397175" y="435055"/>
                </a:cubicBezTo>
                <a:close/>
                <a:moveTo>
                  <a:pt x="2400115" y="435294"/>
                </a:moveTo>
                <a:cubicBezTo>
                  <a:pt x="2409747" y="436077"/>
                  <a:pt x="2419225" y="436806"/>
                  <a:pt x="2428505" y="437492"/>
                </a:cubicBezTo>
                <a:cubicBezTo>
                  <a:pt x="2423810" y="440889"/>
                  <a:pt x="2419137" y="444325"/>
                  <a:pt x="2414464" y="447760"/>
                </a:cubicBezTo>
                <a:cubicBezTo>
                  <a:pt x="2405556" y="447043"/>
                  <a:pt x="2396495" y="446275"/>
                  <a:pt x="2387324" y="445452"/>
                </a:cubicBezTo>
                <a:cubicBezTo>
                  <a:pt x="2391581" y="442047"/>
                  <a:pt x="2395837" y="438657"/>
                  <a:pt x="2400115" y="435294"/>
                </a:cubicBezTo>
                <a:close/>
                <a:moveTo>
                  <a:pt x="2431511" y="437714"/>
                </a:moveTo>
                <a:cubicBezTo>
                  <a:pt x="2441581" y="438453"/>
                  <a:pt x="2451432" y="439147"/>
                  <a:pt x="2460932" y="439809"/>
                </a:cubicBezTo>
                <a:cubicBezTo>
                  <a:pt x="2455798" y="443239"/>
                  <a:pt x="2450686" y="446692"/>
                  <a:pt x="2445597" y="450158"/>
                </a:cubicBezTo>
                <a:cubicBezTo>
                  <a:pt x="2436426" y="449478"/>
                  <a:pt x="2427013" y="448763"/>
                  <a:pt x="2417404" y="447995"/>
                </a:cubicBezTo>
                <a:cubicBezTo>
                  <a:pt x="2422077" y="444553"/>
                  <a:pt x="2426772" y="441117"/>
                  <a:pt x="2431511" y="437714"/>
                </a:cubicBezTo>
                <a:close/>
                <a:moveTo>
                  <a:pt x="2440375" y="453721"/>
                </a:moveTo>
                <a:cubicBezTo>
                  <a:pt x="2435372" y="457146"/>
                  <a:pt x="2430370" y="460589"/>
                  <a:pt x="2425412" y="464053"/>
                </a:cubicBezTo>
                <a:cubicBezTo>
                  <a:pt x="2416702" y="463349"/>
                  <a:pt x="2407838" y="462600"/>
                  <a:pt x="2398821" y="461795"/>
                </a:cubicBezTo>
                <a:cubicBezTo>
                  <a:pt x="2403384" y="458366"/>
                  <a:pt x="2407948" y="454946"/>
                  <a:pt x="2412533" y="451558"/>
                </a:cubicBezTo>
                <a:cubicBezTo>
                  <a:pt x="2422011" y="452328"/>
                  <a:pt x="2431314" y="453043"/>
                  <a:pt x="2440375" y="453721"/>
                </a:cubicBezTo>
                <a:close/>
                <a:moveTo>
                  <a:pt x="2420475" y="467508"/>
                </a:moveTo>
                <a:cubicBezTo>
                  <a:pt x="2415605" y="470920"/>
                  <a:pt x="2410734" y="474341"/>
                  <a:pt x="2405885" y="477792"/>
                </a:cubicBezTo>
                <a:cubicBezTo>
                  <a:pt x="2397680" y="477050"/>
                  <a:pt x="2389365" y="476267"/>
                  <a:pt x="2380961" y="475418"/>
                </a:cubicBezTo>
                <a:cubicBezTo>
                  <a:pt x="2385371" y="472008"/>
                  <a:pt x="2389803" y="468614"/>
                  <a:pt x="2394257" y="465244"/>
                </a:cubicBezTo>
                <a:cubicBezTo>
                  <a:pt x="2403121" y="466049"/>
                  <a:pt x="2411875" y="466802"/>
                  <a:pt x="2420475" y="467508"/>
                </a:cubicBezTo>
                <a:close/>
                <a:moveTo>
                  <a:pt x="2423327" y="467741"/>
                </a:moveTo>
                <a:cubicBezTo>
                  <a:pt x="2432630" y="468500"/>
                  <a:pt x="2441757" y="469211"/>
                  <a:pt x="2450599" y="469889"/>
                </a:cubicBezTo>
                <a:cubicBezTo>
                  <a:pt x="2445311" y="473336"/>
                  <a:pt x="2440046" y="476789"/>
                  <a:pt x="2434780" y="480273"/>
                </a:cubicBezTo>
                <a:cubicBezTo>
                  <a:pt x="2426267" y="479573"/>
                  <a:pt x="2417535" y="478836"/>
                  <a:pt x="2408672" y="478044"/>
                </a:cubicBezTo>
                <a:cubicBezTo>
                  <a:pt x="2413520" y="474584"/>
                  <a:pt x="2418435" y="471161"/>
                  <a:pt x="2423327" y="467741"/>
                </a:cubicBezTo>
                <a:close/>
                <a:moveTo>
                  <a:pt x="2453429" y="470104"/>
                </a:moveTo>
                <a:cubicBezTo>
                  <a:pt x="2457049" y="470380"/>
                  <a:pt x="2460625" y="470652"/>
                  <a:pt x="2464158" y="470920"/>
                </a:cubicBezTo>
                <a:cubicBezTo>
                  <a:pt x="2613217" y="482241"/>
                  <a:pt x="2763791" y="491335"/>
                  <a:pt x="2911688" y="497946"/>
                </a:cubicBezTo>
                <a:cubicBezTo>
                  <a:pt x="3066583" y="504866"/>
                  <a:pt x="3224704" y="509510"/>
                  <a:pt x="3377647" y="513999"/>
                </a:cubicBezTo>
                <a:cubicBezTo>
                  <a:pt x="3555931" y="519232"/>
                  <a:pt x="3740314" y="524644"/>
                  <a:pt x="3920111" y="533695"/>
                </a:cubicBezTo>
                <a:cubicBezTo>
                  <a:pt x="4224198" y="548881"/>
                  <a:pt x="4469881" y="567513"/>
                  <a:pt x="4693295" y="592327"/>
                </a:cubicBezTo>
                <a:cubicBezTo>
                  <a:pt x="4732151" y="596660"/>
                  <a:pt x="4778246" y="601871"/>
                  <a:pt x="4825461" y="607639"/>
                </a:cubicBezTo>
                <a:cubicBezTo>
                  <a:pt x="4964977" y="624714"/>
                  <a:pt x="5126147" y="646852"/>
                  <a:pt x="5273188" y="693661"/>
                </a:cubicBezTo>
                <a:cubicBezTo>
                  <a:pt x="5310157" y="705466"/>
                  <a:pt x="5340763" y="717244"/>
                  <a:pt x="5366784" y="729664"/>
                </a:cubicBezTo>
                <a:cubicBezTo>
                  <a:pt x="5464680" y="776424"/>
                  <a:pt x="5515668" y="840822"/>
                  <a:pt x="5518279" y="921070"/>
                </a:cubicBezTo>
                <a:cubicBezTo>
                  <a:pt x="5521021" y="1005727"/>
                  <a:pt x="5459129" y="1086661"/>
                  <a:pt x="5406715" y="1139650"/>
                </a:cubicBezTo>
                <a:cubicBezTo>
                  <a:pt x="5325910" y="1221357"/>
                  <a:pt x="5216583" y="1293383"/>
                  <a:pt x="5136744" y="1345975"/>
                </a:cubicBezTo>
                <a:cubicBezTo>
                  <a:pt x="5125621" y="1353303"/>
                  <a:pt x="5115045" y="1360280"/>
                  <a:pt x="5105150" y="1366877"/>
                </a:cubicBezTo>
                <a:cubicBezTo>
                  <a:pt x="4855409" y="1533302"/>
                  <a:pt x="4592723" y="1688839"/>
                  <a:pt x="4338702" y="1839254"/>
                </a:cubicBezTo>
                <a:cubicBezTo>
                  <a:pt x="4184991" y="1930270"/>
                  <a:pt x="4026037" y="2024388"/>
                  <a:pt x="3872106" y="2119664"/>
                </a:cubicBezTo>
                <a:cubicBezTo>
                  <a:pt x="3597024" y="2289977"/>
                  <a:pt x="3356738" y="2453253"/>
                  <a:pt x="3137559" y="2618768"/>
                </a:cubicBezTo>
                <a:cubicBezTo>
                  <a:pt x="3082007" y="2660717"/>
                  <a:pt x="3020729" y="2709138"/>
                  <a:pt x="2958069" y="2762408"/>
                </a:cubicBezTo>
                <a:cubicBezTo>
                  <a:pt x="2952452" y="2762584"/>
                  <a:pt x="2946835" y="2762737"/>
                  <a:pt x="2941241" y="2762913"/>
                </a:cubicBezTo>
                <a:cubicBezTo>
                  <a:pt x="2929261" y="2763264"/>
                  <a:pt x="2917260" y="2763615"/>
                  <a:pt x="2905237" y="2763966"/>
                </a:cubicBezTo>
                <a:cubicBezTo>
                  <a:pt x="2977792" y="2702030"/>
                  <a:pt x="3049338" y="2646105"/>
                  <a:pt x="3113227" y="2598671"/>
                </a:cubicBezTo>
                <a:cubicBezTo>
                  <a:pt x="3331332" y="2436711"/>
                  <a:pt x="3569709" y="2276813"/>
                  <a:pt x="3841961" y="2109885"/>
                </a:cubicBezTo>
                <a:cubicBezTo>
                  <a:pt x="3992732" y="2017474"/>
                  <a:pt x="4148374" y="1926097"/>
                  <a:pt x="4298903" y="1837729"/>
                </a:cubicBezTo>
                <a:cubicBezTo>
                  <a:pt x="4552419" y="1688898"/>
                  <a:pt x="4814557" y="1534996"/>
                  <a:pt x="5063816" y="1370135"/>
                </a:cubicBezTo>
                <a:cubicBezTo>
                  <a:pt x="5073447" y="1363771"/>
                  <a:pt x="5083694" y="1357066"/>
                  <a:pt x="5094422" y="1350045"/>
                </a:cubicBezTo>
                <a:cubicBezTo>
                  <a:pt x="5173822" y="1298067"/>
                  <a:pt x="5282579" y="1226881"/>
                  <a:pt x="5363471" y="1146215"/>
                </a:cubicBezTo>
                <a:cubicBezTo>
                  <a:pt x="5415863" y="1093969"/>
                  <a:pt x="5478326" y="1013952"/>
                  <a:pt x="5478392" y="929438"/>
                </a:cubicBezTo>
                <a:cubicBezTo>
                  <a:pt x="5478480" y="847185"/>
                  <a:pt x="5429664" y="781758"/>
                  <a:pt x="5333304" y="734971"/>
                </a:cubicBezTo>
                <a:cubicBezTo>
                  <a:pt x="5307590" y="722492"/>
                  <a:pt x="5277203" y="710701"/>
                  <a:pt x="5240388" y="698924"/>
                </a:cubicBezTo>
                <a:cubicBezTo>
                  <a:pt x="5094708" y="652479"/>
                  <a:pt x="4935073" y="630991"/>
                  <a:pt x="4796895" y="614499"/>
                </a:cubicBezTo>
                <a:cubicBezTo>
                  <a:pt x="4751545" y="609098"/>
                  <a:pt x="4707249" y="604209"/>
                  <a:pt x="4666133" y="599731"/>
                </a:cubicBezTo>
                <a:cubicBezTo>
                  <a:pt x="4443487" y="575595"/>
                  <a:pt x="4207612" y="558302"/>
                  <a:pt x="3901352" y="543660"/>
                </a:cubicBezTo>
                <a:cubicBezTo>
                  <a:pt x="3728927" y="535344"/>
                  <a:pt x="3552069" y="530472"/>
                  <a:pt x="3381048" y="525761"/>
                </a:cubicBezTo>
                <a:cubicBezTo>
                  <a:pt x="3224550" y="521450"/>
                  <a:pt x="3062700" y="516990"/>
                  <a:pt x="2904250" y="509903"/>
                </a:cubicBezTo>
                <a:cubicBezTo>
                  <a:pt x="2757582" y="503341"/>
                  <a:pt x="2608764" y="494104"/>
                  <a:pt x="2461942" y="482452"/>
                </a:cubicBezTo>
                <a:cubicBezTo>
                  <a:pt x="2454065" y="481826"/>
                  <a:pt x="2445925" y="481179"/>
                  <a:pt x="2437588" y="480499"/>
                </a:cubicBezTo>
                <a:cubicBezTo>
                  <a:pt x="2442854" y="477017"/>
                  <a:pt x="2448119" y="473553"/>
                  <a:pt x="2453429" y="470104"/>
                </a:cubicBezTo>
                <a:close/>
                <a:moveTo>
                  <a:pt x="2941284" y="2764646"/>
                </a:moveTo>
                <a:cubicBezTo>
                  <a:pt x="2946155" y="2764493"/>
                  <a:pt x="2951070" y="2764361"/>
                  <a:pt x="2955940" y="2764207"/>
                </a:cubicBezTo>
                <a:cubicBezTo>
                  <a:pt x="2936699" y="2780618"/>
                  <a:pt x="2917304" y="2797468"/>
                  <a:pt x="2897909" y="2814757"/>
                </a:cubicBezTo>
                <a:cubicBezTo>
                  <a:pt x="2880423" y="2815305"/>
                  <a:pt x="2862915" y="2815832"/>
                  <a:pt x="2845385" y="2816337"/>
                </a:cubicBezTo>
                <a:cubicBezTo>
                  <a:pt x="2864627" y="2799092"/>
                  <a:pt x="2883912" y="2782220"/>
                  <a:pt x="2903153" y="2765765"/>
                </a:cubicBezTo>
                <a:cubicBezTo>
                  <a:pt x="2915878" y="2765392"/>
                  <a:pt x="2928603" y="2765019"/>
                  <a:pt x="2941284" y="2764646"/>
                </a:cubicBezTo>
                <a:close/>
                <a:moveTo>
                  <a:pt x="2962083" y="2764032"/>
                </a:moveTo>
                <a:cubicBezTo>
                  <a:pt x="2979438" y="2763527"/>
                  <a:pt x="2996858" y="2763023"/>
                  <a:pt x="3014344" y="2762518"/>
                </a:cubicBezTo>
                <a:cubicBezTo>
                  <a:pt x="2995081" y="2778819"/>
                  <a:pt x="2975620" y="2795625"/>
                  <a:pt x="2956094" y="2812870"/>
                </a:cubicBezTo>
                <a:cubicBezTo>
                  <a:pt x="2938717" y="2813440"/>
                  <a:pt x="2921341" y="2814011"/>
                  <a:pt x="2903899" y="2814559"/>
                </a:cubicBezTo>
                <a:cubicBezTo>
                  <a:pt x="2923359" y="2797271"/>
                  <a:pt x="2942798" y="2780421"/>
                  <a:pt x="2962083" y="2764032"/>
                </a:cubicBezTo>
                <a:close/>
                <a:moveTo>
                  <a:pt x="3020641" y="2762343"/>
                </a:moveTo>
                <a:cubicBezTo>
                  <a:pt x="3037798" y="2761860"/>
                  <a:pt x="3054999" y="2761399"/>
                  <a:pt x="3072222" y="2760982"/>
                </a:cubicBezTo>
                <a:cubicBezTo>
                  <a:pt x="3053024" y="2777130"/>
                  <a:pt x="3033586" y="2793804"/>
                  <a:pt x="3013993" y="2810983"/>
                </a:cubicBezTo>
                <a:cubicBezTo>
                  <a:pt x="2999184" y="2811466"/>
                  <a:pt x="2984418" y="2811949"/>
                  <a:pt x="2969740" y="2812431"/>
                </a:cubicBezTo>
                <a:cubicBezTo>
                  <a:pt x="2967261" y="2812519"/>
                  <a:pt x="2964760" y="2812585"/>
                  <a:pt x="2962281" y="2812673"/>
                </a:cubicBezTo>
                <a:cubicBezTo>
                  <a:pt x="2981851" y="2795428"/>
                  <a:pt x="3001356" y="2778644"/>
                  <a:pt x="3020641" y="2762343"/>
                </a:cubicBezTo>
                <a:close/>
                <a:moveTo>
                  <a:pt x="2969806" y="2814252"/>
                </a:moveTo>
                <a:cubicBezTo>
                  <a:pt x="2983760" y="2813792"/>
                  <a:pt x="2997780" y="2813331"/>
                  <a:pt x="3011843" y="2812892"/>
                </a:cubicBezTo>
                <a:cubicBezTo>
                  <a:pt x="2993172" y="2829281"/>
                  <a:pt x="2974392" y="2846109"/>
                  <a:pt x="2955611" y="2863354"/>
                </a:cubicBezTo>
                <a:cubicBezTo>
                  <a:pt x="2938476" y="2863968"/>
                  <a:pt x="2921297" y="2864560"/>
                  <a:pt x="2904118" y="2865131"/>
                </a:cubicBezTo>
                <a:cubicBezTo>
                  <a:pt x="2922767" y="2847908"/>
                  <a:pt x="2941482" y="2831036"/>
                  <a:pt x="2960131" y="2814559"/>
                </a:cubicBezTo>
                <a:cubicBezTo>
                  <a:pt x="2963356" y="2814472"/>
                  <a:pt x="2966581" y="2814362"/>
                  <a:pt x="2969806" y="2814252"/>
                </a:cubicBezTo>
                <a:close/>
                <a:moveTo>
                  <a:pt x="3018184" y="2812673"/>
                </a:moveTo>
                <a:cubicBezTo>
                  <a:pt x="3035187" y="2812146"/>
                  <a:pt x="3052235" y="2811598"/>
                  <a:pt x="3069326" y="2811093"/>
                </a:cubicBezTo>
                <a:cubicBezTo>
                  <a:pt x="3050677" y="2827372"/>
                  <a:pt x="3031852" y="2844112"/>
                  <a:pt x="3012962" y="2861313"/>
                </a:cubicBezTo>
                <a:cubicBezTo>
                  <a:pt x="3008070" y="2861489"/>
                  <a:pt x="3003155" y="2861664"/>
                  <a:pt x="2998284" y="2861840"/>
                </a:cubicBezTo>
                <a:cubicBezTo>
                  <a:pt x="2986152" y="2862279"/>
                  <a:pt x="2973997" y="2862718"/>
                  <a:pt x="2961820" y="2863134"/>
                </a:cubicBezTo>
                <a:cubicBezTo>
                  <a:pt x="2980667" y="2845912"/>
                  <a:pt x="2999491" y="2829062"/>
                  <a:pt x="3018184" y="2812673"/>
                </a:cubicBezTo>
                <a:close/>
                <a:moveTo>
                  <a:pt x="2998350" y="2863771"/>
                </a:moveTo>
                <a:cubicBezTo>
                  <a:pt x="3002475" y="2863617"/>
                  <a:pt x="3006622" y="2863463"/>
                  <a:pt x="3010768" y="2863332"/>
                </a:cubicBezTo>
                <a:cubicBezTo>
                  <a:pt x="2992712" y="2879787"/>
                  <a:pt x="2974611" y="2896637"/>
                  <a:pt x="2956555" y="2913859"/>
                </a:cubicBezTo>
                <a:cubicBezTo>
                  <a:pt x="2939639" y="2914496"/>
                  <a:pt x="2922723" y="2915110"/>
                  <a:pt x="2905764" y="2915680"/>
                </a:cubicBezTo>
                <a:cubicBezTo>
                  <a:pt x="2923667" y="2898501"/>
                  <a:pt x="2941658" y="2881630"/>
                  <a:pt x="2959648" y="2865153"/>
                </a:cubicBezTo>
                <a:cubicBezTo>
                  <a:pt x="2972549" y="2864692"/>
                  <a:pt x="2985471" y="2864231"/>
                  <a:pt x="2998350" y="2863771"/>
                </a:cubicBezTo>
                <a:close/>
                <a:moveTo>
                  <a:pt x="3019346" y="2861094"/>
                </a:moveTo>
                <a:cubicBezTo>
                  <a:pt x="3038303" y="2843893"/>
                  <a:pt x="3057171" y="2827153"/>
                  <a:pt x="3075842" y="2810896"/>
                </a:cubicBezTo>
                <a:cubicBezTo>
                  <a:pt x="3092692" y="2810391"/>
                  <a:pt x="3109542" y="2809908"/>
                  <a:pt x="3126391" y="2809469"/>
                </a:cubicBezTo>
                <a:cubicBezTo>
                  <a:pt x="3107326" y="2826056"/>
                  <a:pt x="3088589" y="2842665"/>
                  <a:pt x="3070203" y="2859317"/>
                </a:cubicBezTo>
                <a:cubicBezTo>
                  <a:pt x="3053178" y="2859887"/>
                  <a:pt x="3036240" y="2860502"/>
                  <a:pt x="3019346" y="2861094"/>
                </a:cubicBezTo>
                <a:close/>
                <a:moveTo>
                  <a:pt x="3078014" y="2808987"/>
                </a:moveTo>
                <a:cubicBezTo>
                  <a:pt x="3097628" y="2791939"/>
                  <a:pt x="3117045" y="2775419"/>
                  <a:pt x="3136089" y="2759490"/>
                </a:cubicBezTo>
                <a:cubicBezTo>
                  <a:pt x="3152807" y="2759161"/>
                  <a:pt x="3169459" y="2758854"/>
                  <a:pt x="3186068" y="2758613"/>
                </a:cubicBezTo>
                <a:cubicBezTo>
                  <a:pt x="3166563" y="2774892"/>
                  <a:pt x="3147410" y="2791215"/>
                  <a:pt x="3128563" y="2807583"/>
                </a:cubicBezTo>
                <a:cubicBezTo>
                  <a:pt x="3111714" y="2808021"/>
                  <a:pt x="3094864" y="2808482"/>
                  <a:pt x="3078014" y="2808987"/>
                </a:cubicBezTo>
                <a:close/>
                <a:moveTo>
                  <a:pt x="3138217" y="2757713"/>
                </a:moveTo>
                <a:cubicBezTo>
                  <a:pt x="3166344" y="2734237"/>
                  <a:pt x="3193703" y="2712056"/>
                  <a:pt x="3219812" y="2691345"/>
                </a:cubicBezTo>
                <a:cubicBezTo>
                  <a:pt x="3440790" y="2516133"/>
                  <a:pt x="3686363" y="2343005"/>
                  <a:pt x="3970617" y="2162074"/>
                </a:cubicBezTo>
                <a:cubicBezTo>
                  <a:pt x="4133542" y="2058397"/>
                  <a:pt x="4301975" y="1956244"/>
                  <a:pt x="4464835" y="1857458"/>
                </a:cubicBezTo>
                <a:cubicBezTo>
                  <a:pt x="4720961" y="1702099"/>
                  <a:pt x="4985820" y="1541447"/>
                  <a:pt x="5237646" y="1369912"/>
                </a:cubicBezTo>
                <a:cubicBezTo>
                  <a:pt x="5248243" y="1362689"/>
                  <a:pt x="5259739" y="1354962"/>
                  <a:pt x="5271938" y="1346785"/>
                </a:cubicBezTo>
                <a:cubicBezTo>
                  <a:pt x="5353642" y="1291924"/>
                  <a:pt x="5465557" y="1216791"/>
                  <a:pt x="5547415" y="1130784"/>
                </a:cubicBezTo>
                <a:cubicBezTo>
                  <a:pt x="5626881" y="1047277"/>
                  <a:pt x="5662490" y="968104"/>
                  <a:pt x="5653253" y="895470"/>
                </a:cubicBezTo>
                <a:cubicBezTo>
                  <a:pt x="5643029" y="815210"/>
                  <a:pt x="5582673" y="749403"/>
                  <a:pt x="5473872" y="699880"/>
                </a:cubicBezTo>
                <a:cubicBezTo>
                  <a:pt x="5446207" y="687287"/>
                  <a:pt x="5414284" y="675299"/>
                  <a:pt x="5376284" y="663228"/>
                </a:cubicBezTo>
                <a:cubicBezTo>
                  <a:pt x="5223845" y="614916"/>
                  <a:pt x="5063838" y="591572"/>
                  <a:pt x="4913023" y="571802"/>
                </a:cubicBezTo>
                <a:cubicBezTo>
                  <a:pt x="4872785" y="566536"/>
                  <a:pt x="4829388" y="561144"/>
                  <a:pt x="4776425" y="554836"/>
                </a:cubicBezTo>
                <a:cubicBezTo>
                  <a:pt x="4541625" y="526950"/>
                  <a:pt x="4287648" y="505857"/>
                  <a:pt x="3977177" y="488457"/>
                </a:cubicBezTo>
                <a:cubicBezTo>
                  <a:pt x="3771753" y="476875"/>
                  <a:pt x="3561416" y="469659"/>
                  <a:pt x="3358011" y="462682"/>
                </a:cubicBezTo>
                <a:cubicBezTo>
                  <a:pt x="3219109" y="457919"/>
                  <a:pt x="3075469" y="452989"/>
                  <a:pt x="2934702" y="446714"/>
                </a:cubicBezTo>
                <a:cubicBezTo>
                  <a:pt x="2800847" y="440748"/>
                  <a:pt x="2663613" y="433284"/>
                  <a:pt x="2526028" y="424504"/>
                </a:cubicBezTo>
                <a:cubicBezTo>
                  <a:pt x="2531776" y="421020"/>
                  <a:pt x="2537524" y="417562"/>
                  <a:pt x="2543317" y="414113"/>
                </a:cubicBezTo>
                <a:cubicBezTo>
                  <a:pt x="2677940" y="422266"/>
                  <a:pt x="2811795" y="429333"/>
                  <a:pt x="2942118" y="435138"/>
                </a:cubicBezTo>
                <a:cubicBezTo>
                  <a:pt x="3076873" y="441139"/>
                  <a:pt x="3214327" y="446060"/>
                  <a:pt x="3347282" y="450817"/>
                </a:cubicBezTo>
                <a:cubicBezTo>
                  <a:pt x="3560341" y="458441"/>
                  <a:pt x="3780639" y="466324"/>
                  <a:pt x="3995891" y="478875"/>
                </a:cubicBezTo>
                <a:cubicBezTo>
                  <a:pt x="4308425" y="497002"/>
                  <a:pt x="4565056" y="518907"/>
                  <a:pt x="4803499" y="547806"/>
                </a:cubicBezTo>
                <a:cubicBezTo>
                  <a:pt x="4856198" y="554213"/>
                  <a:pt x="4900034" y="559774"/>
                  <a:pt x="4941479" y="565319"/>
                </a:cubicBezTo>
                <a:cubicBezTo>
                  <a:pt x="5093698" y="585694"/>
                  <a:pt x="5255176" y="609659"/>
                  <a:pt x="5408997" y="658333"/>
                </a:cubicBezTo>
                <a:cubicBezTo>
                  <a:pt x="5447084" y="670417"/>
                  <a:pt x="5479226" y="682401"/>
                  <a:pt x="5507287" y="694966"/>
                </a:cubicBezTo>
                <a:cubicBezTo>
                  <a:pt x="5618083" y="744607"/>
                  <a:pt x="5680503" y="809429"/>
                  <a:pt x="5692789" y="887633"/>
                </a:cubicBezTo>
                <a:cubicBezTo>
                  <a:pt x="5704175" y="960083"/>
                  <a:pt x="5669686" y="1039622"/>
                  <a:pt x="5590308" y="1124031"/>
                </a:cubicBezTo>
                <a:cubicBezTo>
                  <a:pt x="5508516" y="1211032"/>
                  <a:pt x="5396008" y="1287018"/>
                  <a:pt x="5313865" y="1342502"/>
                </a:cubicBezTo>
                <a:cubicBezTo>
                  <a:pt x="5301359" y="1350956"/>
                  <a:pt x="5289533" y="1358940"/>
                  <a:pt x="5278695" y="1366371"/>
                </a:cubicBezTo>
                <a:cubicBezTo>
                  <a:pt x="5026211" y="1539593"/>
                  <a:pt x="4760563" y="1701941"/>
                  <a:pt x="4503668" y="1858943"/>
                </a:cubicBezTo>
                <a:cubicBezTo>
                  <a:pt x="4337847" y="1960292"/>
                  <a:pt x="4166364" y="2065088"/>
                  <a:pt x="4000499" y="2171563"/>
                </a:cubicBezTo>
                <a:cubicBezTo>
                  <a:pt x="3712757" y="2356323"/>
                  <a:pt x="3465231" y="2532851"/>
                  <a:pt x="3243814" y="2711223"/>
                </a:cubicBezTo>
                <a:cubicBezTo>
                  <a:pt x="3224989" y="2726383"/>
                  <a:pt x="3206450" y="2741587"/>
                  <a:pt x="3188174" y="2756836"/>
                </a:cubicBezTo>
                <a:cubicBezTo>
                  <a:pt x="3171587" y="2757099"/>
                  <a:pt x="3154913" y="2757384"/>
                  <a:pt x="3138217" y="2757713"/>
                </a:cubicBezTo>
                <a:close/>
                <a:moveTo>
                  <a:pt x="2523022" y="424304"/>
                </a:moveTo>
                <a:cubicBezTo>
                  <a:pt x="2512338" y="423622"/>
                  <a:pt x="2501653" y="422922"/>
                  <a:pt x="2490990" y="422222"/>
                </a:cubicBezTo>
                <a:cubicBezTo>
                  <a:pt x="2496322" y="418758"/>
                  <a:pt x="2501697" y="415309"/>
                  <a:pt x="2507072" y="411882"/>
                </a:cubicBezTo>
                <a:cubicBezTo>
                  <a:pt x="2518130" y="412567"/>
                  <a:pt x="2529187" y="413255"/>
                  <a:pt x="2540245" y="413927"/>
                </a:cubicBezTo>
                <a:cubicBezTo>
                  <a:pt x="2534497" y="417369"/>
                  <a:pt x="2528749" y="420825"/>
                  <a:pt x="2523022" y="424304"/>
                </a:cubicBezTo>
                <a:close/>
                <a:moveTo>
                  <a:pt x="2453495" y="419758"/>
                </a:moveTo>
                <a:cubicBezTo>
                  <a:pt x="2443622" y="419094"/>
                  <a:pt x="2433398" y="418392"/>
                  <a:pt x="2422976" y="417641"/>
                </a:cubicBezTo>
                <a:cubicBezTo>
                  <a:pt x="2427496" y="414214"/>
                  <a:pt x="2432016" y="410803"/>
                  <a:pt x="2436557" y="407419"/>
                </a:cubicBezTo>
                <a:cubicBezTo>
                  <a:pt x="2447483" y="408143"/>
                  <a:pt x="2458080" y="408819"/>
                  <a:pt x="2468304" y="409469"/>
                </a:cubicBezTo>
                <a:cubicBezTo>
                  <a:pt x="2463346" y="412872"/>
                  <a:pt x="2458431" y="416316"/>
                  <a:pt x="2453495" y="419758"/>
                </a:cubicBezTo>
                <a:close/>
                <a:moveTo>
                  <a:pt x="2419905" y="417420"/>
                </a:moveTo>
                <a:cubicBezTo>
                  <a:pt x="2410229" y="416718"/>
                  <a:pt x="2400378" y="415967"/>
                  <a:pt x="2390374" y="415160"/>
                </a:cubicBezTo>
                <a:cubicBezTo>
                  <a:pt x="2394433" y="411764"/>
                  <a:pt x="2398535" y="408407"/>
                  <a:pt x="2402616" y="405057"/>
                </a:cubicBezTo>
                <a:cubicBezTo>
                  <a:pt x="2413103" y="405827"/>
                  <a:pt x="2423415" y="406540"/>
                  <a:pt x="2433486" y="407213"/>
                </a:cubicBezTo>
                <a:cubicBezTo>
                  <a:pt x="2428944" y="410599"/>
                  <a:pt x="2424424" y="413993"/>
                  <a:pt x="2419905" y="417420"/>
                </a:cubicBezTo>
                <a:close/>
                <a:moveTo>
                  <a:pt x="2387390" y="414919"/>
                </a:moveTo>
                <a:cubicBezTo>
                  <a:pt x="2377978" y="414151"/>
                  <a:pt x="2368478" y="413328"/>
                  <a:pt x="2358912" y="412442"/>
                </a:cubicBezTo>
                <a:cubicBezTo>
                  <a:pt x="2362488" y="409098"/>
                  <a:pt x="2366064" y="405781"/>
                  <a:pt x="2369684" y="402483"/>
                </a:cubicBezTo>
                <a:cubicBezTo>
                  <a:pt x="2379755" y="403323"/>
                  <a:pt x="2389737" y="404102"/>
                  <a:pt x="2399566" y="404831"/>
                </a:cubicBezTo>
                <a:cubicBezTo>
                  <a:pt x="2395486" y="408176"/>
                  <a:pt x="2391427" y="411531"/>
                  <a:pt x="2387390" y="414919"/>
                </a:cubicBezTo>
                <a:close/>
                <a:moveTo>
                  <a:pt x="2351979" y="415937"/>
                </a:moveTo>
                <a:cubicBezTo>
                  <a:pt x="2348534" y="419206"/>
                  <a:pt x="2345112" y="422501"/>
                  <a:pt x="2341711" y="425816"/>
                </a:cubicBezTo>
                <a:cubicBezTo>
                  <a:pt x="2333220" y="424910"/>
                  <a:pt x="2324707" y="423949"/>
                  <a:pt x="2316217" y="422913"/>
                </a:cubicBezTo>
                <a:cubicBezTo>
                  <a:pt x="2319135" y="419653"/>
                  <a:pt x="2322075" y="416404"/>
                  <a:pt x="2325059" y="413187"/>
                </a:cubicBezTo>
                <a:cubicBezTo>
                  <a:pt x="2334032" y="414166"/>
                  <a:pt x="2343028" y="415081"/>
                  <a:pt x="2351979" y="415937"/>
                </a:cubicBezTo>
                <a:close/>
                <a:moveTo>
                  <a:pt x="2337959" y="429473"/>
                </a:moveTo>
                <a:cubicBezTo>
                  <a:pt x="2334646" y="432718"/>
                  <a:pt x="2331355" y="435992"/>
                  <a:pt x="2328086" y="439281"/>
                </a:cubicBezTo>
                <a:cubicBezTo>
                  <a:pt x="2320210" y="438324"/>
                  <a:pt x="2312333" y="437306"/>
                  <a:pt x="2304501" y="436220"/>
                </a:cubicBezTo>
                <a:cubicBezTo>
                  <a:pt x="2307287" y="432986"/>
                  <a:pt x="2310096" y="429759"/>
                  <a:pt x="2312926" y="426569"/>
                </a:cubicBezTo>
                <a:cubicBezTo>
                  <a:pt x="2321263" y="427600"/>
                  <a:pt x="2329600" y="428570"/>
                  <a:pt x="2337959" y="429473"/>
                </a:cubicBezTo>
                <a:close/>
                <a:moveTo>
                  <a:pt x="2340812" y="429778"/>
                </a:moveTo>
                <a:cubicBezTo>
                  <a:pt x="2349566" y="430713"/>
                  <a:pt x="2358298" y="431588"/>
                  <a:pt x="2366964" y="432405"/>
                </a:cubicBezTo>
                <a:cubicBezTo>
                  <a:pt x="2363168" y="435715"/>
                  <a:pt x="2359395" y="439035"/>
                  <a:pt x="2355621" y="442387"/>
                </a:cubicBezTo>
                <a:cubicBezTo>
                  <a:pt x="2347394" y="441525"/>
                  <a:pt x="2339144" y="440599"/>
                  <a:pt x="2330873" y="439614"/>
                </a:cubicBezTo>
                <a:cubicBezTo>
                  <a:pt x="2334164" y="436312"/>
                  <a:pt x="2337477" y="433034"/>
                  <a:pt x="2340812" y="429778"/>
                </a:cubicBezTo>
                <a:close/>
                <a:moveTo>
                  <a:pt x="2351694" y="445926"/>
                </a:moveTo>
                <a:cubicBezTo>
                  <a:pt x="2348030" y="449211"/>
                  <a:pt x="2344388" y="452499"/>
                  <a:pt x="2340768" y="455825"/>
                </a:cubicBezTo>
                <a:cubicBezTo>
                  <a:pt x="2333111" y="454913"/>
                  <a:pt x="2325454" y="453943"/>
                  <a:pt x="2317840" y="452905"/>
                </a:cubicBezTo>
                <a:cubicBezTo>
                  <a:pt x="2321000" y="449634"/>
                  <a:pt x="2324159" y="446387"/>
                  <a:pt x="2327362" y="443157"/>
                </a:cubicBezTo>
                <a:cubicBezTo>
                  <a:pt x="2335458" y="444145"/>
                  <a:pt x="2343598" y="445064"/>
                  <a:pt x="2351694" y="445926"/>
                </a:cubicBezTo>
                <a:close/>
                <a:moveTo>
                  <a:pt x="2354524" y="446229"/>
                </a:moveTo>
                <a:cubicBezTo>
                  <a:pt x="2363080" y="447126"/>
                  <a:pt x="2371593" y="447958"/>
                  <a:pt x="2380040" y="448741"/>
                </a:cubicBezTo>
                <a:cubicBezTo>
                  <a:pt x="2375915" y="452078"/>
                  <a:pt x="2371813" y="455433"/>
                  <a:pt x="2367732" y="458811"/>
                </a:cubicBezTo>
                <a:cubicBezTo>
                  <a:pt x="2359680" y="457982"/>
                  <a:pt x="2351606" y="457102"/>
                  <a:pt x="2343510" y="456155"/>
                </a:cubicBezTo>
                <a:cubicBezTo>
                  <a:pt x="2347152" y="452820"/>
                  <a:pt x="2350838" y="449524"/>
                  <a:pt x="2354524" y="446229"/>
                </a:cubicBezTo>
                <a:close/>
                <a:moveTo>
                  <a:pt x="2382892" y="449009"/>
                </a:moveTo>
                <a:cubicBezTo>
                  <a:pt x="2391909" y="449834"/>
                  <a:pt x="2400817" y="450599"/>
                  <a:pt x="2409615" y="451319"/>
                </a:cubicBezTo>
                <a:cubicBezTo>
                  <a:pt x="2405051" y="454700"/>
                  <a:pt x="2400510" y="458120"/>
                  <a:pt x="2395968" y="461541"/>
                </a:cubicBezTo>
                <a:cubicBezTo>
                  <a:pt x="2387587" y="460782"/>
                  <a:pt x="2379097" y="459974"/>
                  <a:pt x="2370562" y="459105"/>
                </a:cubicBezTo>
                <a:cubicBezTo>
                  <a:pt x="2374643" y="455722"/>
                  <a:pt x="2378767" y="452350"/>
                  <a:pt x="2382892" y="449009"/>
                </a:cubicBezTo>
                <a:close/>
                <a:moveTo>
                  <a:pt x="2391405" y="464985"/>
                </a:moveTo>
                <a:cubicBezTo>
                  <a:pt x="2386973" y="468344"/>
                  <a:pt x="2382585" y="471734"/>
                  <a:pt x="2378197" y="475133"/>
                </a:cubicBezTo>
                <a:cubicBezTo>
                  <a:pt x="2370343" y="474330"/>
                  <a:pt x="2362422" y="473472"/>
                  <a:pt x="2354480" y="472552"/>
                </a:cubicBezTo>
                <a:cubicBezTo>
                  <a:pt x="2358429" y="469202"/>
                  <a:pt x="2362378" y="465848"/>
                  <a:pt x="2366371" y="462537"/>
                </a:cubicBezTo>
                <a:cubicBezTo>
                  <a:pt x="2374774" y="463408"/>
                  <a:pt x="2383133" y="464224"/>
                  <a:pt x="2391405" y="464985"/>
                </a:cubicBezTo>
                <a:close/>
                <a:moveTo>
                  <a:pt x="2373897" y="478454"/>
                </a:moveTo>
                <a:cubicBezTo>
                  <a:pt x="2369619" y="481787"/>
                  <a:pt x="2365362" y="485142"/>
                  <a:pt x="2361106" y="488511"/>
                </a:cubicBezTo>
                <a:cubicBezTo>
                  <a:pt x="2353778" y="487658"/>
                  <a:pt x="2346428" y="486745"/>
                  <a:pt x="2339100" y="485773"/>
                </a:cubicBezTo>
                <a:cubicBezTo>
                  <a:pt x="2342896" y="482460"/>
                  <a:pt x="2346691" y="479141"/>
                  <a:pt x="2350531" y="475865"/>
                </a:cubicBezTo>
                <a:cubicBezTo>
                  <a:pt x="2358363" y="476789"/>
                  <a:pt x="2366152" y="477647"/>
                  <a:pt x="2373897" y="478454"/>
                </a:cubicBezTo>
                <a:close/>
                <a:moveTo>
                  <a:pt x="2376661" y="478742"/>
                </a:moveTo>
                <a:cubicBezTo>
                  <a:pt x="2384933" y="479593"/>
                  <a:pt x="2393138" y="480387"/>
                  <a:pt x="2401256" y="481131"/>
                </a:cubicBezTo>
                <a:cubicBezTo>
                  <a:pt x="2396517" y="484523"/>
                  <a:pt x="2391778" y="487913"/>
                  <a:pt x="2387083" y="491342"/>
                </a:cubicBezTo>
                <a:cubicBezTo>
                  <a:pt x="2379382" y="490556"/>
                  <a:pt x="2371615" y="489716"/>
                  <a:pt x="2363805" y="488821"/>
                </a:cubicBezTo>
                <a:cubicBezTo>
                  <a:pt x="2368083" y="485440"/>
                  <a:pt x="2372361" y="482083"/>
                  <a:pt x="2376661" y="478742"/>
                </a:cubicBezTo>
                <a:close/>
                <a:moveTo>
                  <a:pt x="2404020" y="481383"/>
                </a:moveTo>
                <a:cubicBezTo>
                  <a:pt x="2412752" y="482175"/>
                  <a:pt x="2421353" y="482917"/>
                  <a:pt x="2429756" y="483617"/>
                </a:cubicBezTo>
                <a:cubicBezTo>
                  <a:pt x="2424622" y="487044"/>
                  <a:pt x="2419510" y="490499"/>
                  <a:pt x="2414398" y="493964"/>
                </a:cubicBezTo>
                <a:cubicBezTo>
                  <a:pt x="2406302" y="493229"/>
                  <a:pt x="2398097" y="492450"/>
                  <a:pt x="2389781" y="491614"/>
                </a:cubicBezTo>
                <a:cubicBezTo>
                  <a:pt x="2394520" y="488176"/>
                  <a:pt x="2399259" y="484784"/>
                  <a:pt x="2404020" y="481383"/>
                </a:cubicBezTo>
                <a:close/>
                <a:moveTo>
                  <a:pt x="2409615" y="497191"/>
                </a:moveTo>
                <a:cubicBezTo>
                  <a:pt x="2404613" y="500589"/>
                  <a:pt x="2399676" y="504034"/>
                  <a:pt x="2394718" y="507468"/>
                </a:cubicBezTo>
                <a:cubicBezTo>
                  <a:pt x="2387127" y="506691"/>
                  <a:pt x="2379426" y="505859"/>
                  <a:pt x="2371703" y="504975"/>
                </a:cubicBezTo>
                <a:cubicBezTo>
                  <a:pt x="2376266" y="501577"/>
                  <a:pt x="2380830" y="498202"/>
                  <a:pt x="2385415" y="494841"/>
                </a:cubicBezTo>
                <a:cubicBezTo>
                  <a:pt x="2393577" y="495677"/>
                  <a:pt x="2401651" y="496456"/>
                  <a:pt x="2409615" y="497191"/>
                </a:cubicBezTo>
                <a:close/>
                <a:moveTo>
                  <a:pt x="3086570" y="2575502"/>
                </a:moveTo>
                <a:cubicBezTo>
                  <a:pt x="3303512" y="2417140"/>
                  <a:pt x="3540090" y="2260577"/>
                  <a:pt x="3809797" y="2096846"/>
                </a:cubicBezTo>
                <a:cubicBezTo>
                  <a:pt x="3957387" y="2007290"/>
                  <a:pt x="4109694" y="1918655"/>
                  <a:pt x="4256976" y="1832938"/>
                </a:cubicBezTo>
                <a:cubicBezTo>
                  <a:pt x="4509987" y="1685706"/>
                  <a:pt x="4771599" y="1533465"/>
                  <a:pt x="5020353" y="1370195"/>
                </a:cubicBezTo>
                <a:cubicBezTo>
                  <a:pt x="5029699" y="1364069"/>
                  <a:pt x="5039572" y="1357643"/>
                  <a:pt x="5049906" y="1350934"/>
                </a:cubicBezTo>
                <a:cubicBezTo>
                  <a:pt x="5128780" y="1299654"/>
                  <a:pt x="5236790" y="1229424"/>
                  <a:pt x="5317485" y="1150076"/>
                </a:cubicBezTo>
                <a:cubicBezTo>
                  <a:pt x="5369307" y="1099103"/>
                  <a:pt x="5431726" y="1020923"/>
                  <a:pt x="5434666" y="937935"/>
                </a:cubicBezTo>
                <a:cubicBezTo>
                  <a:pt x="5437606" y="855248"/>
                  <a:pt x="5391686" y="789917"/>
                  <a:pt x="5298134" y="743751"/>
                </a:cubicBezTo>
                <a:cubicBezTo>
                  <a:pt x="5272903" y="731290"/>
                  <a:pt x="5242889" y="719550"/>
                  <a:pt x="5206403" y="707858"/>
                </a:cubicBezTo>
                <a:cubicBezTo>
                  <a:pt x="5062434" y="661881"/>
                  <a:pt x="4904554" y="641073"/>
                  <a:pt x="4767868" y="625182"/>
                </a:cubicBezTo>
                <a:cubicBezTo>
                  <a:pt x="4724230" y="620120"/>
                  <a:pt x="4679934" y="615357"/>
                  <a:pt x="4638555" y="610965"/>
                </a:cubicBezTo>
                <a:cubicBezTo>
                  <a:pt x="4419814" y="587849"/>
                  <a:pt x="4186593" y="571350"/>
                  <a:pt x="3882396" y="557469"/>
                </a:cubicBezTo>
                <a:cubicBezTo>
                  <a:pt x="3716926" y="549847"/>
                  <a:pt x="3547133" y="545489"/>
                  <a:pt x="3382935" y="541277"/>
                </a:cubicBezTo>
                <a:cubicBezTo>
                  <a:pt x="3223300" y="537181"/>
                  <a:pt x="3058246" y="532944"/>
                  <a:pt x="2896637" y="525711"/>
                </a:cubicBezTo>
                <a:cubicBezTo>
                  <a:pt x="2751110" y="519194"/>
                  <a:pt x="2604024" y="509813"/>
                  <a:pt x="2459440" y="497829"/>
                </a:cubicBezTo>
                <a:cubicBezTo>
                  <a:pt x="2445991" y="496715"/>
                  <a:pt x="2431796" y="495537"/>
                  <a:pt x="2417118" y="494218"/>
                </a:cubicBezTo>
                <a:cubicBezTo>
                  <a:pt x="2422252" y="490752"/>
                  <a:pt x="2427364" y="487283"/>
                  <a:pt x="2432520" y="483851"/>
                </a:cubicBezTo>
                <a:cubicBezTo>
                  <a:pt x="2442525" y="484679"/>
                  <a:pt x="2452266" y="485453"/>
                  <a:pt x="2461634" y="486197"/>
                </a:cubicBezTo>
                <a:cubicBezTo>
                  <a:pt x="2608500" y="497854"/>
                  <a:pt x="2757362" y="507090"/>
                  <a:pt x="2904074" y="513657"/>
                </a:cubicBezTo>
                <a:cubicBezTo>
                  <a:pt x="3062568" y="520746"/>
                  <a:pt x="3224419" y="525204"/>
                  <a:pt x="3380938" y="529517"/>
                </a:cubicBezTo>
                <a:cubicBezTo>
                  <a:pt x="3551959" y="534228"/>
                  <a:pt x="3728795" y="539101"/>
                  <a:pt x="3901177" y="547414"/>
                </a:cubicBezTo>
                <a:cubicBezTo>
                  <a:pt x="4207348" y="562052"/>
                  <a:pt x="4443158" y="579343"/>
                  <a:pt x="4665739" y="603470"/>
                </a:cubicBezTo>
                <a:cubicBezTo>
                  <a:pt x="4706832" y="607946"/>
                  <a:pt x="4751107" y="612832"/>
                  <a:pt x="4796456" y="618233"/>
                </a:cubicBezTo>
                <a:cubicBezTo>
                  <a:pt x="4934458" y="634706"/>
                  <a:pt x="5093874" y="656163"/>
                  <a:pt x="5239247" y="702509"/>
                </a:cubicBezTo>
                <a:cubicBezTo>
                  <a:pt x="5275887" y="714227"/>
                  <a:pt x="5306120" y="725954"/>
                  <a:pt x="5331658" y="738354"/>
                </a:cubicBezTo>
                <a:cubicBezTo>
                  <a:pt x="5426614" y="784457"/>
                  <a:pt x="5474728" y="848749"/>
                  <a:pt x="5474641" y="929444"/>
                </a:cubicBezTo>
                <a:cubicBezTo>
                  <a:pt x="5474553" y="1012675"/>
                  <a:pt x="5412704" y="1091828"/>
                  <a:pt x="5360816" y="1143571"/>
                </a:cubicBezTo>
                <a:cubicBezTo>
                  <a:pt x="5280209" y="1223967"/>
                  <a:pt x="5171628" y="1295031"/>
                  <a:pt x="5092360" y="1346919"/>
                </a:cubicBezTo>
                <a:cubicBezTo>
                  <a:pt x="5081631" y="1353946"/>
                  <a:pt x="5071385" y="1360651"/>
                  <a:pt x="5061754" y="1367020"/>
                </a:cubicBezTo>
                <a:cubicBezTo>
                  <a:pt x="4812560" y="1531828"/>
                  <a:pt x="4550466" y="1685699"/>
                  <a:pt x="4296995" y="1834509"/>
                </a:cubicBezTo>
                <a:cubicBezTo>
                  <a:pt x="4146465" y="1922887"/>
                  <a:pt x="3990801" y="2014273"/>
                  <a:pt x="3840008" y="2106702"/>
                </a:cubicBezTo>
                <a:cubicBezTo>
                  <a:pt x="3567646" y="2273697"/>
                  <a:pt x="3329182" y="2433639"/>
                  <a:pt x="3110989" y="2595687"/>
                </a:cubicBezTo>
                <a:cubicBezTo>
                  <a:pt x="3046004" y="2643933"/>
                  <a:pt x="2973097" y="2700933"/>
                  <a:pt x="2899269" y="2764164"/>
                </a:cubicBezTo>
                <a:cubicBezTo>
                  <a:pt x="2881520" y="2764668"/>
                  <a:pt x="2863727" y="2765173"/>
                  <a:pt x="2845934" y="2765656"/>
                </a:cubicBezTo>
                <a:cubicBezTo>
                  <a:pt x="2918950" y="2702754"/>
                  <a:pt x="2999403" y="2639150"/>
                  <a:pt x="3086570" y="2575502"/>
                </a:cubicBezTo>
                <a:close/>
                <a:moveTo>
                  <a:pt x="2897185" y="2765941"/>
                </a:moveTo>
                <a:cubicBezTo>
                  <a:pt x="2878010" y="2782395"/>
                  <a:pt x="2858769" y="2799267"/>
                  <a:pt x="2839593" y="2816490"/>
                </a:cubicBezTo>
                <a:cubicBezTo>
                  <a:pt x="2822019" y="2816995"/>
                  <a:pt x="2804401" y="2817478"/>
                  <a:pt x="2786784" y="2817916"/>
                </a:cubicBezTo>
                <a:cubicBezTo>
                  <a:pt x="2805257" y="2801154"/>
                  <a:pt x="2824301" y="2784326"/>
                  <a:pt x="2843849" y="2767433"/>
                </a:cubicBezTo>
                <a:cubicBezTo>
                  <a:pt x="2861664" y="2766950"/>
                  <a:pt x="2879436" y="2766445"/>
                  <a:pt x="2897185" y="2765941"/>
                </a:cubicBezTo>
                <a:close/>
                <a:moveTo>
                  <a:pt x="2837487" y="2818377"/>
                </a:moveTo>
                <a:cubicBezTo>
                  <a:pt x="2819255" y="2834810"/>
                  <a:pt x="2801088" y="2851594"/>
                  <a:pt x="2783098" y="2868663"/>
                </a:cubicBezTo>
                <a:cubicBezTo>
                  <a:pt x="2765787" y="2869058"/>
                  <a:pt x="2748499" y="2869431"/>
                  <a:pt x="2731188" y="2869716"/>
                </a:cubicBezTo>
                <a:cubicBezTo>
                  <a:pt x="2748477" y="2853152"/>
                  <a:pt x="2766336" y="2836499"/>
                  <a:pt x="2784721" y="2819781"/>
                </a:cubicBezTo>
                <a:cubicBezTo>
                  <a:pt x="2802339" y="2819364"/>
                  <a:pt x="2819913" y="2818881"/>
                  <a:pt x="2837487" y="2818377"/>
                </a:cubicBezTo>
                <a:close/>
                <a:moveTo>
                  <a:pt x="2843279" y="2818223"/>
                </a:moveTo>
                <a:cubicBezTo>
                  <a:pt x="2860809" y="2817719"/>
                  <a:pt x="2878317" y="2817192"/>
                  <a:pt x="2895803" y="2816644"/>
                </a:cubicBezTo>
                <a:cubicBezTo>
                  <a:pt x="2877330" y="2833121"/>
                  <a:pt x="2858878" y="2849948"/>
                  <a:pt x="2840536" y="2867128"/>
                </a:cubicBezTo>
                <a:cubicBezTo>
                  <a:pt x="2823270" y="2867654"/>
                  <a:pt x="2805959" y="2868115"/>
                  <a:pt x="2788671" y="2868531"/>
                </a:cubicBezTo>
                <a:cubicBezTo>
                  <a:pt x="2806749" y="2851440"/>
                  <a:pt x="2824981" y="2834678"/>
                  <a:pt x="2843279" y="2818223"/>
                </a:cubicBezTo>
                <a:close/>
                <a:moveTo>
                  <a:pt x="2901771" y="2816446"/>
                </a:moveTo>
                <a:cubicBezTo>
                  <a:pt x="2919191" y="2815898"/>
                  <a:pt x="2936589" y="2815349"/>
                  <a:pt x="2953944" y="2814779"/>
                </a:cubicBezTo>
                <a:cubicBezTo>
                  <a:pt x="2935361" y="2831234"/>
                  <a:pt x="2916690" y="2848106"/>
                  <a:pt x="2898085" y="2865328"/>
                </a:cubicBezTo>
                <a:cubicBezTo>
                  <a:pt x="2880862" y="2865899"/>
                  <a:pt x="2863617" y="2866469"/>
                  <a:pt x="2846350" y="2866974"/>
                </a:cubicBezTo>
                <a:cubicBezTo>
                  <a:pt x="2864758" y="2849773"/>
                  <a:pt x="2883275" y="2832923"/>
                  <a:pt x="2901771" y="2816446"/>
                </a:cubicBezTo>
                <a:close/>
                <a:moveTo>
                  <a:pt x="2895957" y="2867325"/>
                </a:moveTo>
                <a:cubicBezTo>
                  <a:pt x="2878207" y="2883802"/>
                  <a:pt x="2860546" y="2900586"/>
                  <a:pt x="2843016" y="2917699"/>
                </a:cubicBezTo>
                <a:cubicBezTo>
                  <a:pt x="2826034" y="2918181"/>
                  <a:pt x="2809053" y="2918642"/>
                  <a:pt x="2792049" y="2919015"/>
                </a:cubicBezTo>
                <a:cubicBezTo>
                  <a:pt x="2809294" y="2902056"/>
                  <a:pt x="2826714" y="2885338"/>
                  <a:pt x="2844244" y="2868927"/>
                </a:cubicBezTo>
                <a:cubicBezTo>
                  <a:pt x="2861489" y="2868422"/>
                  <a:pt x="2878734" y="2867895"/>
                  <a:pt x="2895957" y="2867325"/>
                </a:cubicBezTo>
                <a:close/>
                <a:moveTo>
                  <a:pt x="2901946" y="2867128"/>
                </a:moveTo>
                <a:cubicBezTo>
                  <a:pt x="2919147" y="2866557"/>
                  <a:pt x="2936304" y="2865965"/>
                  <a:pt x="2953439" y="2865372"/>
                </a:cubicBezTo>
                <a:cubicBezTo>
                  <a:pt x="2935492" y="2881849"/>
                  <a:pt x="2917568" y="2898721"/>
                  <a:pt x="2899752" y="2915900"/>
                </a:cubicBezTo>
                <a:cubicBezTo>
                  <a:pt x="2882793" y="2916470"/>
                  <a:pt x="2865811" y="2917019"/>
                  <a:pt x="2848808" y="2917523"/>
                </a:cubicBezTo>
                <a:cubicBezTo>
                  <a:pt x="2866404" y="2900410"/>
                  <a:pt x="2884153" y="2883604"/>
                  <a:pt x="2901946" y="2867128"/>
                </a:cubicBezTo>
                <a:close/>
                <a:moveTo>
                  <a:pt x="2897580" y="2917984"/>
                </a:moveTo>
                <a:cubicBezTo>
                  <a:pt x="2880555" y="2934417"/>
                  <a:pt x="2863639" y="2951157"/>
                  <a:pt x="2846877" y="2968139"/>
                </a:cubicBezTo>
                <a:cubicBezTo>
                  <a:pt x="2830225" y="2968621"/>
                  <a:pt x="2813550" y="2969038"/>
                  <a:pt x="2796876" y="2969411"/>
                </a:cubicBezTo>
                <a:cubicBezTo>
                  <a:pt x="2813287" y="2952561"/>
                  <a:pt x="2829918" y="2935953"/>
                  <a:pt x="2846680" y="2919608"/>
                </a:cubicBezTo>
                <a:cubicBezTo>
                  <a:pt x="2863661" y="2919103"/>
                  <a:pt x="2880621" y="2918555"/>
                  <a:pt x="2897580" y="2917984"/>
                </a:cubicBezTo>
                <a:close/>
                <a:moveTo>
                  <a:pt x="2903592" y="2917787"/>
                </a:moveTo>
                <a:cubicBezTo>
                  <a:pt x="2920529" y="2917194"/>
                  <a:pt x="2937445" y="2916580"/>
                  <a:pt x="2954361" y="2915966"/>
                </a:cubicBezTo>
                <a:cubicBezTo>
                  <a:pt x="2937094" y="2932442"/>
                  <a:pt x="2919871" y="2949270"/>
                  <a:pt x="2902780" y="2966384"/>
                </a:cubicBezTo>
                <a:cubicBezTo>
                  <a:pt x="2886106" y="2966954"/>
                  <a:pt x="2869409" y="2967503"/>
                  <a:pt x="2852713" y="2967985"/>
                </a:cubicBezTo>
                <a:cubicBezTo>
                  <a:pt x="2869519" y="2950960"/>
                  <a:pt x="2886523" y="2934220"/>
                  <a:pt x="2903592" y="2917787"/>
                </a:cubicBezTo>
                <a:close/>
                <a:moveTo>
                  <a:pt x="2900608" y="2968578"/>
                </a:moveTo>
                <a:cubicBezTo>
                  <a:pt x="2884285" y="2984945"/>
                  <a:pt x="2868093" y="3001597"/>
                  <a:pt x="2852099" y="3018491"/>
                </a:cubicBezTo>
                <a:cubicBezTo>
                  <a:pt x="2835754" y="3018930"/>
                  <a:pt x="2819408" y="3019303"/>
                  <a:pt x="2803041" y="3019632"/>
                </a:cubicBezTo>
                <a:cubicBezTo>
                  <a:pt x="2818662" y="3002913"/>
                  <a:pt x="2834547" y="2986415"/>
                  <a:pt x="2850563" y="2970157"/>
                </a:cubicBezTo>
                <a:cubicBezTo>
                  <a:pt x="2867259" y="2969675"/>
                  <a:pt x="2883934" y="2969148"/>
                  <a:pt x="2900608" y="2968578"/>
                </a:cubicBezTo>
                <a:close/>
                <a:moveTo>
                  <a:pt x="2906641" y="2968358"/>
                </a:moveTo>
                <a:cubicBezTo>
                  <a:pt x="2923425" y="2967788"/>
                  <a:pt x="2940209" y="2967151"/>
                  <a:pt x="2956993" y="2966515"/>
                </a:cubicBezTo>
                <a:cubicBezTo>
                  <a:pt x="2949007" y="2974435"/>
                  <a:pt x="2941087" y="2982356"/>
                  <a:pt x="2933276" y="2990276"/>
                </a:cubicBezTo>
                <a:cubicBezTo>
                  <a:pt x="2924544" y="2999140"/>
                  <a:pt x="2915966" y="3007960"/>
                  <a:pt x="2907497" y="3016779"/>
                </a:cubicBezTo>
                <a:cubicBezTo>
                  <a:pt x="2890976" y="3017350"/>
                  <a:pt x="2874456" y="3017855"/>
                  <a:pt x="2857935" y="3018315"/>
                </a:cubicBezTo>
                <a:cubicBezTo>
                  <a:pt x="2873995" y="3001422"/>
                  <a:pt x="2890252" y="2984769"/>
                  <a:pt x="2906641" y="2968358"/>
                </a:cubicBezTo>
                <a:close/>
                <a:moveTo>
                  <a:pt x="2905303" y="3019061"/>
                </a:moveTo>
                <a:cubicBezTo>
                  <a:pt x="2889353" y="3035692"/>
                  <a:pt x="2873885" y="3052234"/>
                  <a:pt x="2858922" y="3068689"/>
                </a:cubicBezTo>
                <a:cubicBezTo>
                  <a:pt x="2842774" y="3069084"/>
                  <a:pt x="2826605" y="3069435"/>
                  <a:pt x="2810457" y="3069720"/>
                </a:cubicBezTo>
                <a:cubicBezTo>
                  <a:pt x="2825332" y="3053134"/>
                  <a:pt x="2840471" y="3036767"/>
                  <a:pt x="2855785" y="3020597"/>
                </a:cubicBezTo>
                <a:cubicBezTo>
                  <a:pt x="2872306" y="3020136"/>
                  <a:pt x="2888804" y="3019610"/>
                  <a:pt x="2905303" y="3019061"/>
                </a:cubicBezTo>
                <a:close/>
                <a:moveTo>
                  <a:pt x="2856772" y="3071059"/>
                </a:moveTo>
                <a:cubicBezTo>
                  <a:pt x="2841941" y="3087360"/>
                  <a:pt x="2827592" y="3103596"/>
                  <a:pt x="2813726" y="3119700"/>
                </a:cubicBezTo>
                <a:cubicBezTo>
                  <a:pt x="2798017" y="3119897"/>
                  <a:pt x="2782330" y="3120007"/>
                  <a:pt x="2766665" y="3120028"/>
                </a:cubicBezTo>
                <a:cubicBezTo>
                  <a:pt x="2780289" y="3103881"/>
                  <a:pt x="2794221" y="3087887"/>
                  <a:pt x="2808373" y="3072046"/>
                </a:cubicBezTo>
                <a:cubicBezTo>
                  <a:pt x="2824498" y="3071783"/>
                  <a:pt x="2840624" y="3071454"/>
                  <a:pt x="2856772" y="3071059"/>
                </a:cubicBezTo>
                <a:close/>
                <a:moveTo>
                  <a:pt x="2862279" y="3070905"/>
                </a:moveTo>
                <a:cubicBezTo>
                  <a:pt x="2878514" y="3070488"/>
                  <a:pt x="2894750" y="3070006"/>
                  <a:pt x="2910986" y="3069457"/>
                </a:cubicBezTo>
                <a:cubicBezTo>
                  <a:pt x="2895715" y="3086000"/>
                  <a:pt x="2880928" y="3102433"/>
                  <a:pt x="2866623" y="3118756"/>
                </a:cubicBezTo>
                <a:cubicBezTo>
                  <a:pt x="2850760" y="3119129"/>
                  <a:pt x="2834898" y="3119414"/>
                  <a:pt x="2819079" y="3119634"/>
                </a:cubicBezTo>
                <a:cubicBezTo>
                  <a:pt x="2833230" y="3103223"/>
                  <a:pt x="2847645" y="3086965"/>
                  <a:pt x="2862279" y="3070905"/>
                </a:cubicBezTo>
                <a:close/>
                <a:moveTo>
                  <a:pt x="2864429" y="3068536"/>
                </a:moveTo>
                <a:cubicBezTo>
                  <a:pt x="2879743" y="3051752"/>
                  <a:pt x="2895299" y="3035187"/>
                  <a:pt x="2911008" y="3018864"/>
                </a:cubicBezTo>
                <a:cubicBezTo>
                  <a:pt x="2927550" y="3018293"/>
                  <a:pt x="2944115" y="3017679"/>
                  <a:pt x="2960657" y="3017043"/>
                </a:cubicBezTo>
                <a:cubicBezTo>
                  <a:pt x="2960175" y="3017525"/>
                  <a:pt x="2959692" y="3018008"/>
                  <a:pt x="2959231" y="3018491"/>
                </a:cubicBezTo>
                <a:cubicBezTo>
                  <a:pt x="2943435" y="3034770"/>
                  <a:pt x="2928077" y="3050984"/>
                  <a:pt x="2913180" y="3067088"/>
                </a:cubicBezTo>
                <a:cubicBezTo>
                  <a:pt x="2896922" y="3067614"/>
                  <a:pt x="2880664" y="3068119"/>
                  <a:pt x="2864429" y="3068536"/>
                </a:cubicBezTo>
                <a:close/>
                <a:moveTo>
                  <a:pt x="2913202" y="3016582"/>
                </a:moveTo>
                <a:cubicBezTo>
                  <a:pt x="2929613" y="2999535"/>
                  <a:pt x="2946199" y="2982773"/>
                  <a:pt x="2962873" y="2966296"/>
                </a:cubicBezTo>
                <a:cubicBezTo>
                  <a:pt x="2979635" y="2965637"/>
                  <a:pt x="2996397" y="2964979"/>
                  <a:pt x="3013138" y="2964277"/>
                </a:cubicBezTo>
                <a:cubicBezTo>
                  <a:pt x="2995893" y="2981215"/>
                  <a:pt x="2979131" y="2998043"/>
                  <a:pt x="2962895" y="3014739"/>
                </a:cubicBezTo>
                <a:cubicBezTo>
                  <a:pt x="2946331" y="3015397"/>
                  <a:pt x="2929766" y="3016012"/>
                  <a:pt x="2913202" y="3016582"/>
                </a:cubicBezTo>
                <a:close/>
                <a:moveTo>
                  <a:pt x="2965089" y="2964102"/>
                </a:moveTo>
                <a:cubicBezTo>
                  <a:pt x="2982510" y="2946901"/>
                  <a:pt x="2999996" y="2930051"/>
                  <a:pt x="3017482" y="2913552"/>
                </a:cubicBezTo>
                <a:cubicBezTo>
                  <a:pt x="3020641" y="2913443"/>
                  <a:pt x="3023778" y="2913311"/>
                  <a:pt x="3026938" y="2913201"/>
                </a:cubicBezTo>
                <a:cubicBezTo>
                  <a:pt x="3040541" y="2912675"/>
                  <a:pt x="3054253" y="2912148"/>
                  <a:pt x="3067987" y="2911621"/>
                </a:cubicBezTo>
                <a:cubicBezTo>
                  <a:pt x="3050041" y="2928471"/>
                  <a:pt x="3032510" y="2945321"/>
                  <a:pt x="3015397" y="2962083"/>
                </a:cubicBezTo>
                <a:cubicBezTo>
                  <a:pt x="2998657" y="2962763"/>
                  <a:pt x="2981873" y="2963443"/>
                  <a:pt x="2965089" y="2964102"/>
                </a:cubicBezTo>
                <a:close/>
                <a:moveTo>
                  <a:pt x="3026850" y="2911183"/>
                </a:moveTo>
                <a:cubicBezTo>
                  <a:pt x="3024481" y="2911271"/>
                  <a:pt x="3022089" y="2911358"/>
                  <a:pt x="3019720" y="2911446"/>
                </a:cubicBezTo>
                <a:cubicBezTo>
                  <a:pt x="3037974" y="2894267"/>
                  <a:pt x="3056228" y="2877461"/>
                  <a:pt x="3074350" y="2861094"/>
                </a:cubicBezTo>
                <a:cubicBezTo>
                  <a:pt x="3091112" y="2860524"/>
                  <a:pt x="3107896" y="2859975"/>
                  <a:pt x="3124702" y="2859449"/>
                </a:cubicBezTo>
                <a:cubicBezTo>
                  <a:pt x="3106207" y="2876123"/>
                  <a:pt x="3088040" y="2892819"/>
                  <a:pt x="3070247" y="2909515"/>
                </a:cubicBezTo>
                <a:cubicBezTo>
                  <a:pt x="3055723" y="2910064"/>
                  <a:pt x="3041243" y="2910634"/>
                  <a:pt x="3026850" y="2911183"/>
                </a:cubicBezTo>
                <a:close/>
                <a:moveTo>
                  <a:pt x="3076566" y="2859097"/>
                </a:moveTo>
                <a:cubicBezTo>
                  <a:pt x="3095544" y="2842006"/>
                  <a:pt x="3114368" y="2825376"/>
                  <a:pt x="3132929" y="2809294"/>
                </a:cubicBezTo>
                <a:cubicBezTo>
                  <a:pt x="3149582" y="2808877"/>
                  <a:pt x="3166212" y="2808460"/>
                  <a:pt x="3182777" y="2808109"/>
                </a:cubicBezTo>
                <a:cubicBezTo>
                  <a:pt x="3163887" y="2824476"/>
                  <a:pt x="3145238" y="2840931"/>
                  <a:pt x="3126896" y="2857452"/>
                </a:cubicBezTo>
                <a:cubicBezTo>
                  <a:pt x="3110112" y="2857979"/>
                  <a:pt x="3093328" y="2858527"/>
                  <a:pt x="3076566" y="2859097"/>
                </a:cubicBezTo>
                <a:close/>
                <a:moveTo>
                  <a:pt x="3135123" y="2807407"/>
                </a:moveTo>
                <a:cubicBezTo>
                  <a:pt x="3154672" y="2790513"/>
                  <a:pt x="3173935" y="2774190"/>
                  <a:pt x="3192760" y="2758503"/>
                </a:cubicBezTo>
                <a:cubicBezTo>
                  <a:pt x="3207964" y="2758284"/>
                  <a:pt x="3223146" y="2758086"/>
                  <a:pt x="3238219" y="2757977"/>
                </a:cubicBezTo>
                <a:cubicBezTo>
                  <a:pt x="3239404" y="2757955"/>
                  <a:pt x="3240611" y="2757955"/>
                  <a:pt x="3241817" y="2757933"/>
                </a:cubicBezTo>
                <a:cubicBezTo>
                  <a:pt x="3222664" y="2773905"/>
                  <a:pt x="3203664" y="2790031"/>
                  <a:pt x="3184927" y="2806244"/>
                </a:cubicBezTo>
                <a:cubicBezTo>
                  <a:pt x="3168362" y="2806573"/>
                  <a:pt x="3151754" y="2806990"/>
                  <a:pt x="3135123" y="2807407"/>
                </a:cubicBezTo>
                <a:close/>
                <a:moveTo>
                  <a:pt x="3238197" y="2756243"/>
                </a:moveTo>
                <a:cubicBezTo>
                  <a:pt x="3223826" y="2756353"/>
                  <a:pt x="3209368" y="2756528"/>
                  <a:pt x="3194866" y="2756748"/>
                </a:cubicBezTo>
                <a:cubicBezTo>
                  <a:pt x="3212483" y="2742092"/>
                  <a:pt x="3229728" y="2727985"/>
                  <a:pt x="3246468" y="2714514"/>
                </a:cubicBezTo>
                <a:cubicBezTo>
                  <a:pt x="3467776" y="2536230"/>
                  <a:pt x="3715170" y="2359789"/>
                  <a:pt x="4002802" y="2175119"/>
                </a:cubicBezTo>
                <a:cubicBezTo>
                  <a:pt x="4168624" y="2068671"/>
                  <a:pt x="4340063" y="1963886"/>
                  <a:pt x="4505884" y="1862548"/>
                </a:cubicBezTo>
                <a:cubicBezTo>
                  <a:pt x="4762823" y="1705517"/>
                  <a:pt x="5028515" y="1543138"/>
                  <a:pt x="5281087" y="1369853"/>
                </a:cubicBezTo>
                <a:cubicBezTo>
                  <a:pt x="5291903" y="1362430"/>
                  <a:pt x="5303728" y="1354448"/>
                  <a:pt x="5316235" y="1345999"/>
                </a:cubicBezTo>
                <a:cubicBezTo>
                  <a:pt x="5398553" y="1290406"/>
                  <a:pt x="5511258" y="1214266"/>
                  <a:pt x="5593401" y="1126921"/>
                </a:cubicBezTo>
                <a:cubicBezTo>
                  <a:pt x="5673701" y="1041507"/>
                  <a:pt x="5708563" y="960774"/>
                  <a:pt x="5696958" y="886969"/>
                </a:cubicBezTo>
                <a:cubicBezTo>
                  <a:pt x="5684452" y="807261"/>
                  <a:pt x="5621199" y="741360"/>
                  <a:pt x="5509020" y="691100"/>
                </a:cubicBezTo>
                <a:cubicBezTo>
                  <a:pt x="5480806" y="678469"/>
                  <a:pt x="5448510" y="666429"/>
                  <a:pt x="5410269" y="654296"/>
                </a:cubicBezTo>
                <a:cubicBezTo>
                  <a:pt x="5256141" y="605521"/>
                  <a:pt x="5094444" y="581521"/>
                  <a:pt x="4942050" y="561122"/>
                </a:cubicBezTo>
                <a:cubicBezTo>
                  <a:pt x="4900583" y="555577"/>
                  <a:pt x="4856703" y="550009"/>
                  <a:pt x="4804004" y="543603"/>
                </a:cubicBezTo>
                <a:cubicBezTo>
                  <a:pt x="4565473" y="514692"/>
                  <a:pt x="4308754" y="492779"/>
                  <a:pt x="3996133" y="474648"/>
                </a:cubicBezTo>
                <a:cubicBezTo>
                  <a:pt x="3780837" y="462091"/>
                  <a:pt x="3560494" y="454208"/>
                  <a:pt x="3347414" y="446584"/>
                </a:cubicBezTo>
                <a:cubicBezTo>
                  <a:pt x="3214502" y="441828"/>
                  <a:pt x="3077049" y="436909"/>
                  <a:pt x="2942316" y="430908"/>
                </a:cubicBezTo>
                <a:cubicBezTo>
                  <a:pt x="2813989" y="425193"/>
                  <a:pt x="2682262" y="418253"/>
                  <a:pt x="2549745" y="410256"/>
                </a:cubicBezTo>
                <a:cubicBezTo>
                  <a:pt x="2555603" y="406783"/>
                  <a:pt x="2561461" y="403336"/>
                  <a:pt x="2567341" y="399901"/>
                </a:cubicBezTo>
                <a:cubicBezTo>
                  <a:pt x="2696764" y="407327"/>
                  <a:pt x="2825025" y="413879"/>
                  <a:pt x="2949731" y="419429"/>
                </a:cubicBezTo>
                <a:cubicBezTo>
                  <a:pt x="3077641" y="425121"/>
                  <a:pt x="3208117" y="429971"/>
                  <a:pt x="3334272" y="434660"/>
                </a:cubicBezTo>
                <a:cubicBezTo>
                  <a:pt x="3557796" y="442971"/>
                  <a:pt x="3788910" y="451563"/>
                  <a:pt x="4014848" y="465161"/>
                </a:cubicBezTo>
                <a:cubicBezTo>
                  <a:pt x="4329531" y="484014"/>
                  <a:pt x="4588883" y="506735"/>
                  <a:pt x="4831055" y="536667"/>
                </a:cubicBezTo>
                <a:cubicBezTo>
                  <a:pt x="4882834" y="543085"/>
                  <a:pt x="4928447" y="548993"/>
                  <a:pt x="4970484" y="554728"/>
                </a:cubicBezTo>
                <a:cubicBezTo>
                  <a:pt x="5124282" y="575734"/>
                  <a:pt x="5287427" y="600352"/>
                  <a:pt x="5442938" y="649491"/>
                </a:cubicBezTo>
                <a:cubicBezTo>
                  <a:pt x="5481266" y="661630"/>
                  <a:pt x="5513803" y="673664"/>
                  <a:pt x="5542413" y="686280"/>
                </a:cubicBezTo>
                <a:cubicBezTo>
                  <a:pt x="5658299" y="737393"/>
                  <a:pt x="5721771" y="800519"/>
                  <a:pt x="5736428" y="879261"/>
                </a:cubicBezTo>
                <a:cubicBezTo>
                  <a:pt x="5750096" y="952812"/>
                  <a:pt x="5716396" y="1033847"/>
                  <a:pt x="5636206" y="1120115"/>
                </a:cubicBezTo>
                <a:cubicBezTo>
                  <a:pt x="5554129" y="1208445"/>
                  <a:pt x="5440809" y="1285443"/>
                  <a:pt x="5358074" y="1341662"/>
                </a:cubicBezTo>
                <a:cubicBezTo>
                  <a:pt x="5345239" y="1350376"/>
                  <a:pt x="5333128" y="1358608"/>
                  <a:pt x="5322092" y="1366232"/>
                </a:cubicBezTo>
                <a:cubicBezTo>
                  <a:pt x="5068796" y="1541240"/>
                  <a:pt x="4802249" y="1705338"/>
                  <a:pt x="4544477" y="1864033"/>
                </a:cubicBezTo>
                <a:cubicBezTo>
                  <a:pt x="4375759" y="1967903"/>
                  <a:pt x="4201293" y="2075310"/>
                  <a:pt x="4032597" y="2184531"/>
                </a:cubicBezTo>
                <a:cubicBezTo>
                  <a:pt x="3741345" y="2373151"/>
                  <a:pt x="3492020" y="2552970"/>
                  <a:pt x="3270383" y="2734325"/>
                </a:cubicBezTo>
                <a:cubicBezTo>
                  <a:pt x="3261519" y="2741565"/>
                  <a:pt x="3252699" y="2748871"/>
                  <a:pt x="3243902" y="2756177"/>
                </a:cubicBezTo>
                <a:cubicBezTo>
                  <a:pt x="3242015" y="2756199"/>
                  <a:pt x="3240106" y="2756221"/>
                  <a:pt x="3238197" y="2756243"/>
                </a:cubicBezTo>
                <a:close/>
                <a:moveTo>
                  <a:pt x="2546695" y="410076"/>
                </a:moveTo>
                <a:cubicBezTo>
                  <a:pt x="2535506" y="409401"/>
                  <a:pt x="2524339" y="408714"/>
                  <a:pt x="2513149" y="408023"/>
                </a:cubicBezTo>
                <a:cubicBezTo>
                  <a:pt x="2518612" y="404567"/>
                  <a:pt x="2524075" y="401127"/>
                  <a:pt x="2529560" y="397709"/>
                </a:cubicBezTo>
                <a:cubicBezTo>
                  <a:pt x="2541123" y="398387"/>
                  <a:pt x="2552685" y="399058"/>
                  <a:pt x="2564225" y="399721"/>
                </a:cubicBezTo>
                <a:cubicBezTo>
                  <a:pt x="2558367" y="403157"/>
                  <a:pt x="2552510" y="406608"/>
                  <a:pt x="2546695" y="410076"/>
                </a:cubicBezTo>
                <a:close/>
                <a:moveTo>
                  <a:pt x="2510056" y="407832"/>
                </a:moveTo>
                <a:cubicBezTo>
                  <a:pt x="2499086" y="407154"/>
                  <a:pt x="2488116" y="406480"/>
                  <a:pt x="2477146" y="405789"/>
                </a:cubicBezTo>
                <a:cubicBezTo>
                  <a:pt x="2482214" y="402347"/>
                  <a:pt x="2487282" y="398911"/>
                  <a:pt x="2492350" y="395508"/>
                </a:cubicBezTo>
                <a:cubicBezTo>
                  <a:pt x="2503715" y="396186"/>
                  <a:pt x="2515058" y="396860"/>
                  <a:pt x="2526401" y="397525"/>
                </a:cubicBezTo>
                <a:cubicBezTo>
                  <a:pt x="2520938" y="400938"/>
                  <a:pt x="2515497" y="404379"/>
                  <a:pt x="2510056" y="407832"/>
                </a:cubicBezTo>
                <a:close/>
                <a:moveTo>
                  <a:pt x="2474009" y="405592"/>
                </a:moveTo>
                <a:cubicBezTo>
                  <a:pt x="2463675" y="404938"/>
                  <a:pt x="2452924" y="404256"/>
                  <a:pt x="2441823" y="403527"/>
                </a:cubicBezTo>
                <a:cubicBezTo>
                  <a:pt x="2446474" y="400103"/>
                  <a:pt x="2451103" y="396684"/>
                  <a:pt x="2455776" y="393301"/>
                </a:cubicBezTo>
                <a:cubicBezTo>
                  <a:pt x="2462907" y="393738"/>
                  <a:pt x="2469884" y="394159"/>
                  <a:pt x="2476685" y="394567"/>
                </a:cubicBezTo>
                <a:cubicBezTo>
                  <a:pt x="2480832" y="394819"/>
                  <a:pt x="2485000" y="395065"/>
                  <a:pt x="2489169" y="395315"/>
                </a:cubicBezTo>
                <a:cubicBezTo>
                  <a:pt x="2484101" y="398716"/>
                  <a:pt x="2479055" y="402154"/>
                  <a:pt x="2474009" y="405592"/>
                </a:cubicBezTo>
                <a:close/>
                <a:moveTo>
                  <a:pt x="2438707" y="403323"/>
                </a:moveTo>
                <a:cubicBezTo>
                  <a:pt x="2428505" y="402650"/>
                  <a:pt x="2418018" y="401932"/>
                  <a:pt x="2407355" y="401160"/>
                </a:cubicBezTo>
                <a:cubicBezTo>
                  <a:pt x="2411546" y="397757"/>
                  <a:pt x="2415780" y="394394"/>
                  <a:pt x="2419993" y="391035"/>
                </a:cubicBezTo>
                <a:cubicBezTo>
                  <a:pt x="2431160" y="391772"/>
                  <a:pt x="2442064" y="392459"/>
                  <a:pt x="2452639" y="393108"/>
                </a:cubicBezTo>
                <a:cubicBezTo>
                  <a:pt x="2447966" y="396493"/>
                  <a:pt x="2443315" y="399896"/>
                  <a:pt x="2438707" y="403323"/>
                </a:cubicBezTo>
                <a:close/>
                <a:moveTo>
                  <a:pt x="2404305" y="400938"/>
                </a:moveTo>
                <a:cubicBezTo>
                  <a:pt x="2394323" y="400210"/>
                  <a:pt x="2384187" y="399431"/>
                  <a:pt x="2373941" y="398591"/>
                </a:cubicBezTo>
                <a:cubicBezTo>
                  <a:pt x="2377648" y="395234"/>
                  <a:pt x="2381378" y="391908"/>
                  <a:pt x="2385130" y="388595"/>
                </a:cubicBezTo>
                <a:cubicBezTo>
                  <a:pt x="2395881" y="389391"/>
                  <a:pt x="2406478" y="390133"/>
                  <a:pt x="2416877" y="390826"/>
                </a:cubicBezTo>
                <a:cubicBezTo>
                  <a:pt x="2412665" y="394181"/>
                  <a:pt x="2408474" y="397542"/>
                  <a:pt x="2404305" y="400938"/>
                </a:cubicBezTo>
                <a:close/>
                <a:moveTo>
                  <a:pt x="2370935" y="398345"/>
                </a:moveTo>
                <a:cubicBezTo>
                  <a:pt x="2361216" y="397538"/>
                  <a:pt x="2351408" y="396671"/>
                  <a:pt x="2341579" y="395741"/>
                </a:cubicBezTo>
                <a:cubicBezTo>
                  <a:pt x="2344761" y="392441"/>
                  <a:pt x="2347986" y="389163"/>
                  <a:pt x="2351233" y="385912"/>
                </a:cubicBezTo>
                <a:cubicBezTo>
                  <a:pt x="2361589" y="386792"/>
                  <a:pt x="2371878" y="387608"/>
                  <a:pt x="2382036" y="388371"/>
                </a:cubicBezTo>
                <a:cubicBezTo>
                  <a:pt x="2378329" y="391673"/>
                  <a:pt x="2374621" y="394997"/>
                  <a:pt x="2370935" y="398345"/>
                </a:cubicBezTo>
                <a:close/>
                <a:moveTo>
                  <a:pt x="2338640" y="395460"/>
                </a:moveTo>
                <a:cubicBezTo>
                  <a:pt x="2329183" y="394554"/>
                  <a:pt x="2319727" y="393586"/>
                  <a:pt x="2310271" y="392546"/>
                </a:cubicBezTo>
                <a:cubicBezTo>
                  <a:pt x="2312948" y="389312"/>
                  <a:pt x="2315646" y="386094"/>
                  <a:pt x="2318367" y="382906"/>
                </a:cubicBezTo>
                <a:cubicBezTo>
                  <a:pt x="2328350" y="383885"/>
                  <a:pt x="2338310" y="384797"/>
                  <a:pt x="2348227" y="385648"/>
                </a:cubicBezTo>
                <a:cubicBezTo>
                  <a:pt x="2345002" y="388896"/>
                  <a:pt x="2341821" y="392169"/>
                  <a:pt x="2338640" y="395460"/>
                </a:cubicBezTo>
                <a:close/>
                <a:moveTo>
                  <a:pt x="2307419" y="392226"/>
                </a:moveTo>
                <a:cubicBezTo>
                  <a:pt x="2298270" y="391204"/>
                  <a:pt x="2289121" y="390115"/>
                  <a:pt x="2280060" y="388948"/>
                </a:cubicBezTo>
                <a:cubicBezTo>
                  <a:pt x="2282210" y="385791"/>
                  <a:pt x="2284382" y="382645"/>
                  <a:pt x="2286576" y="379534"/>
                </a:cubicBezTo>
                <a:cubicBezTo>
                  <a:pt x="2296164" y="380631"/>
                  <a:pt x="2305795" y="381655"/>
                  <a:pt x="2315449" y="382614"/>
                </a:cubicBezTo>
                <a:cubicBezTo>
                  <a:pt x="2312750" y="385791"/>
                  <a:pt x="2310074" y="389003"/>
                  <a:pt x="2307419" y="392226"/>
                </a:cubicBezTo>
                <a:close/>
                <a:moveTo>
                  <a:pt x="2277273" y="388584"/>
                </a:moveTo>
                <a:cubicBezTo>
                  <a:pt x="2268410" y="387426"/>
                  <a:pt x="2259612" y="386190"/>
                  <a:pt x="2250902" y="384876"/>
                </a:cubicBezTo>
                <a:cubicBezTo>
                  <a:pt x="2252525" y="381809"/>
                  <a:pt x="2254149" y="378751"/>
                  <a:pt x="2255816" y="375729"/>
                </a:cubicBezTo>
                <a:cubicBezTo>
                  <a:pt x="2265053" y="376962"/>
                  <a:pt x="2274356" y="378119"/>
                  <a:pt x="2283724" y="379205"/>
                </a:cubicBezTo>
                <a:cubicBezTo>
                  <a:pt x="2281552" y="382303"/>
                  <a:pt x="2279402" y="385440"/>
                  <a:pt x="2277273" y="388584"/>
                </a:cubicBezTo>
                <a:close/>
                <a:moveTo>
                  <a:pt x="2248181" y="384462"/>
                </a:moveTo>
                <a:cubicBezTo>
                  <a:pt x="2239581" y="383139"/>
                  <a:pt x="2231090" y="381732"/>
                  <a:pt x="2222731" y="380240"/>
                </a:cubicBezTo>
                <a:cubicBezTo>
                  <a:pt x="2223806" y="377281"/>
                  <a:pt x="2224925" y="374330"/>
                  <a:pt x="2226066" y="371414"/>
                </a:cubicBezTo>
                <a:cubicBezTo>
                  <a:pt x="2234929" y="372811"/>
                  <a:pt x="2243947" y="374123"/>
                  <a:pt x="2253052" y="375359"/>
                </a:cubicBezTo>
                <a:cubicBezTo>
                  <a:pt x="2251406" y="378369"/>
                  <a:pt x="2249783" y="381405"/>
                  <a:pt x="2248181" y="384462"/>
                </a:cubicBezTo>
                <a:close/>
                <a:moveTo>
                  <a:pt x="2218606" y="383792"/>
                </a:moveTo>
                <a:cubicBezTo>
                  <a:pt x="2217575" y="386680"/>
                  <a:pt x="2216566" y="389578"/>
                  <a:pt x="2215600" y="392507"/>
                </a:cubicBezTo>
                <a:cubicBezTo>
                  <a:pt x="2210532" y="391456"/>
                  <a:pt x="2205530" y="390368"/>
                  <a:pt x="2200594" y="389236"/>
                </a:cubicBezTo>
                <a:cubicBezTo>
                  <a:pt x="2201405" y="386408"/>
                  <a:pt x="2202217" y="383599"/>
                  <a:pt x="2203051" y="380806"/>
                </a:cubicBezTo>
                <a:cubicBezTo>
                  <a:pt x="2208163" y="381838"/>
                  <a:pt x="2213341" y="382836"/>
                  <a:pt x="2218606" y="383792"/>
                </a:cubicBezTo>
                <a:close/>
                <a:moveTo>
                  <a:pt x="2221283" y="384275"/>
                </a:moveTo>
                <a:cubicBezTo>
                  <a:pt x="2229445" y="385741"/>
                  <a:pt x="2237738" y="387118"/>
                  <a:pt x="2246141" y="388420"/>
                </a:cubicBezTo>
                <a:cubicBezTo>
                  <a:pt x="2244605" y="391417"/>
                  <a:pt x="2243069" y="394422"/>
                  <a:pt x="2241577" y="397463"/>
                </a:cubicBezTo>
                <a:cubicBezTo>
                  <a:pt x="2233679" y="396079"/>
                  <a:pt x="2225890" y="394609"/>
                  <a:pt x="2218255" y="393053"/>
                </a:cubicBezTo>
                <a:cubicBezTo>
                  <a:pt x="2219221" y="390104"/>
                  <a:pt x="2220252" y="387184"/>
                  <a:pt x="2221283" y="384275"/>
                </a:cubicBezTo>
                <a:close/>
                <a:moveTo>
                  <a:pt x="2248839" y="388843"/>
                </a:moveTo>
                <a:cubicBezTo>
                  <a:pt x="2257352" y="390140"/>
                  <a:pt x="2265975" y="391353"/>
                  <a:pt x="2274641" y="392500"/>
                </a:cubicBezTo>
                <a:cubicBezTo>
                  <a:pt x="2272578" y="395587"/>
                  <a:pt x="2270538" y="398687"/>
                  <a:pt x="2268519" y="401823"/>
                </a:cubicBezTo>
                <a:cubicBezTo>
                  <a:pt x="2260336" y="400603"/>
                  <a:pt x="2252240" y="399299"/>
                  <a:pt x="2244254" y="397924"/>
                </a:cubicBezTo>
                <a:cubicBezTo>
                  <a:pt x="2245746" y="394868"/>
                  <a:pt x="2247282" y="391853"/>
                  <a:pt x="2248839" y="388843"/>
                </a:cubicBezTo>
                <a:close/>
                <a:moveTo>
                  <a:pt x="2266128" y="405634"/>
                </a:moveTo>
                <a:cubicBezTo>
                  <a:pt x="2264197" y="408696"/>
                  <a:pt x="2262267" y="411768"/>
                  <a:pt x="2260380" y="414877"/>
                </a:cubicBezTo>
                <a:cubicBezTo>
                  <a:pt x="2252854" y="413607"/>
                  <a:pt x="2245439" y="412259"/>
                  <a:pt x="2238155" y="410833"/>
                </a:cubicBezTo>
                <a:cubicBezTo>
                  <a:pt x="2239537" y="407795"/>
                  <a:pt x="2240963" y="404791"/>
                  <a:pt x="2242411" y="401796"/>
                </a:cubicBezTo>
                <a:cubicBezTo>
                  <a:pt x="2250222" y="403150"/>
                  <a:pt x="2258120" y="404429"/>
                  <a:pt x="2266128" y="405634"/>
                </a:cubicBezTo>
                <a:close/>
                <a:moveTo>
                  <a:pt x="2268827" y="406039"/>
                </a:moveTo>
                <a:cubicBezTo>
                  <a:pt x="2277010" y="407251"/>
                  <a:pt x="2285282" y="408383"/>
                  <a:pt x="2293575" y="409453"/>
                </a:cubicBezTo>
                <a:cubicBezTo>
                  <a:pt x="2291140" y="412593"/>
                  <a:pt x="2288704" y="415754"/>
                  <a:pt x="2286313" y="418938"/>
                </a:cubicBezTo>
                <a:cubicBezTo>
                  <a:pt x="2278480" y="417806"/>
                  <a:pt x="2270713" y="416597"/>
                  <a:pt x="2263013" y="415318"/>
                </a:cubicBezTo>
                <a:cubicBezTo>
                  <a:pt x="2264921" y="412196"/>
                  <a:pt x="2266874" y="409115"/>
                  <a:pt x="2268827" y="406039"/>
                </a:cubicBezTo>
                <a:close/>
                <a:moveTo>
                  <a:pt x="2296339" y="409809"/>
                </a:moveTo>
                <a:cubicBezTo>
                  <a:pt x="2304918" y="410899"/>
                  <a:pt x="2313540" y="411915"/>
                  <a:pt x="2322185" y="412869"/>
                </a:cubicBezTo>
                <a:cubicBezTo>
                  <a:pt x="2319244" y="416073"/>
                  <a:pt x="2316327" y="419315"/>
                  <a:pt x="2313430" y="422562"/>
                </a:cubicBezTo>
                <a:cubicBezTo>
                  <a:pt x="2305247" y="421551"/>
                  <a:pt x="2297129" y="420478"/>
                  <a:pt x="2289033" y="419328"/>
                </a:cubicBezTo>
                <a:cubicBezTo>
                  <a:pt x="2291447" y="416138"/>
                  <a:pt x="2293882" y="412955"/>
                  <a:pt x="2296339" y="409809"/>
                </a:cubicBezTo>
                <a:close/>
                <a:moveTo>
                  <a:pt x="2310139" y="426220"/>
                </a:moveTo>
                <a:cubicBezTo>
                  <a:pt x="2307331" y="429397"/>
                  <a:pt x="2304545" y="432615"/>
                  <a:pt x="2301780" y="435834"/>
                </a:cubicBezTo>
                <a:cubicBezTo>
                  <a:pt x="2294233" y="434770"/>
                  <a:pt x="2286752" y="433644"/>
                  <a:pt x="2279314" y="432444"/>
                </a:cubicBezTo>
                <a:cubicBezTo>
                  <a:pt x="2281618" y="429278"/>
                  <a:pt x="2283921" y="426130"/>
                  <a:pt x="2286247" y="423008"/>
                </a:cubicBezTo>
                <a:cubicBezTo>
                  <a:pt x="2294167" y="424149"/>
                  <a:pt x="2302132" y="425215"/>
                  <a:pt x="2310139" y="426220"/>
                </a:cubicBezTo>
                <a:close/>
                <a:moveTo>
                  <a:pt x="2298709" y="439377"/>
                </a:moveTo>
                <a:cubicBezTo>
                  <a:pt x="2296032" y="442521"/>
                  <a:pt x="2293378" y="445711"/>
                  <a:pt x="2290745" y="448897"/>
                </a:cubicBezTo>
                <a:cubicBezTo>
                  <a:pt x="2283811" y="447784"/>
                  <a:pt x="2276966" y="446608"/>
                  <a:pt x="2270187" y="445362"/>
                </a:cubicBezTo>
                <a:cubicBezTo>
                  <a:pt x="2272337" y="442227"/>
                  <a:pt x="2274531" y="439114"/>
                  <a:pt x="2276747" y="436023"/>
                </a:cubicBezTo>
                <a:cubicBezTo>
                  <a:pt x="2284009" y="437209"/>
                  <a:pt x="2291337" y="438322"/>
                  <a:pt x="2298709" y="439377"/>
                </a:cubicBezTo>
                <a:close/>
                <a:moveTo>
                  <a:pt x="2301407" y="439761"/>
                </a:moveTo>
                <a:cubicBezTo>
                  <a:pt x="2309108" y="440845"/>
                  <a:pt x="2316831" y="441865"/>
                  <a:pt x="2324576" y="442822"/>
                </a:cubicBezTo>
                <a:cubicBezTo>
                  <a:pt x="2321395" y="446038"/>
                  <a:pt x="2318257" y="449283"/>
                  <a:pt x="2315120" y="452541"/>
                </a:cubicBezTo>
                <a:cubicBezTo>
                  <a:pt x="2307836" y="451534"/>
                  <a:pt x="2300574" y="450459"/>
                  <a:pt x="2293399" y="449322"/>
                </a:cubicBezTo>
                <a:cubicBezTo>
                  <a:pt x="2296054" y="446119"/>
                  <a:pt x="2298709" y="442923"/>
                  <a:pt x="2301407" y="439761"/>
                </a:cubicBezTo>
                <a:close/>
                <a:moveTo>
                  <a:pt x="2311851" y="455959"/>
                </a:moveTo>
                <a:cubicBezTo>
                  <a:pt x="2308801" y="459141"/>
                  <a:pt x="2305795" y="462346"/>
                  <a:pt x="2302812" y="465569"/>
                </a:cubicBezTo>
                <a:cubicBezTo>
                  <a:pt x="2296120" y="464514"/>
                  <a:pt x="2289472" y="463393"/>
                  <a:pt x="2282890" y="462208"/>
                </a:cubicBezTo>
                <a:cubicBezTo>
                  <a:pt x="2285413" y="459042"/>
                  <a:pt x="2287958" y="455880"/>
                  <a:pt x="2290525" y="452756"/>
                </a:cubicBezTo>
                <a:cubicBezTo>
                  <a:pt x="2297590" y="453886"/>
                  <a:pt x="2304698" y="454954"/>
                  <a:pt x="2311851" y="455959"/>
                </a:cubicBezTo>
                <a:close/>
                <a:moveTo>
                  <a:pt x="2314549" y="456341"/>
                </a:moveTo>
                <a:cubicBezTo>
                  <a:pt x="2322031" y="457377"/>
                  <a:pt x="2329556" y="458342"/>
                  <a:pt x="2337082" y="459255"/>
                </a:cubicBezTo>
                <a:cubicBezTo>
                  <a:pt x="2333571" y="462506"/>
                  <a:pt x="2330061" y="465758"/>
                  <a:pt x="2326573" y="469051"/>
                </a:cubicBezTo>
                <a:cubicBezTo>
                  <a:pt x="2319508" y="468088"/>
                  <a:pt x="2312443" y="467070"/>
                  <a:pt x="2305423" y="465981"/>
                </a:cubicBezTo>
                <a:cubicBezTo>
                  <a:pt x="2308450" y="462745"/>
                  <a:pt x="2311478" y="459533"/>
                  <a:pt x="2314549" y="456341"/>
                </a:cubicBezTo>
                <a:close/>
                <a:moveTo>
                  <a:pt x="2339824" y="459584"/>
                </a:moveTo>
                <a:cubicBezTo>
                  <a:pt x="2347766" y="460532"/>
                  <a:pt x="2355687" y="461420"/>
                  <a:pt x="2363585" y="462249"/>
                </a:cubicBezTo>
                <a:cubicBezTo>
                  <a:pt x="2359592" y="465556"/>
                  <a:pt x="2355665" y="468888"/>
                  <a:pt x="2351716" y="472234"/>
                </a:cubicBezTo>
                <a:cubicBezTo>
                  <a:pt x="2344234" y="471355"/>
                  <a:pt x="2336731" y="470411"/>
                  <a:pt x="2329249" y="469408"/>
                </a:cubicBezTo>
                <a:cubicBezTo>
                  <a:pt x="2332760" y="466104"/>
                  <a:pt x="2336292" y="462848"/>
                  <a:pt x="2339824" y="459584"/>
                </a:cubicBezTo>
                <a:close/>
                <a:moveTo>
                  <a:pt x="2347810" y="475538"/>
                </a:moveTo>
                <a:cubicBezTo>
                  <a:pt x="2343993" y="478803"/>
                  <a:pt x="2340219" y="482114"/>
                  <a:pt x="2336446" y="485416"/>
                </a:cubicBezTo>
                <a:cubicBezTo>
                  <a:pt x="2329491" y="484483"/>
                  <a:pt x="2322579" y="483492"/>
                  <a:pt x="2315690" y="482436"/>
                </a:cubicBezTo>
                <a:cubicBezTo>
                  <a:pt x="2319047" y="479176"/>
                  <a:pt x="2322426" y="475944"/>
                  <a:pt x="2325804" y="472724"/>
                </a:cubicBezTo>
                <a:cubicBezTo>
                  <a:pt x="2333133" y="473722"/>
                  <a:pt x="2340482" y="474659"/>
                  <a:pt x="2347810" y="475538"/>
                </a:cubicBezTo>
                <a:close/>
                <a:moveTo>
                  <a:pt x="2332760" y="488604"/>
                </a:moveTo>
                <a:cubicBezTo>
                  <a:pt x="2329095" y="491824"/>
                  <a:pt x="2325476" y="495087"/>
                  <a:pt x="2321834" y="498345"/>
                </a:cubicBezTo>
                <a:cubicBezTo>
                  <a:pt x="2315449" y="497358"/>
                  <a:pt x="2309086" y="496313"/>
                  <a:pt x="2302768" y="495205"/>
                </a:cubicBezTo>
                <a:cubicBezTo>
                  <a:pt x="2305971" y="491998"/>
                  <a:pt x="2309196" y="488799"/>
                  <a:pt x="2312421" y="485631"/>
                </a:cubicBezTo>
                <a:cubicBezTo>
                  <a:pt x="2319179" y="486684"/>
                  <a:pt x="2325958" y="487669"/>
                  <a:pt x="2332760" y="488604"/>
                </a:cubicBezTo>
                <a:close/>
                <a:moveTo>
                  <a:pt x="2335436" y="488963"/>
                </a:moveTo>
                <a:cubicBezTo>
                  <a:pt x="2342654" y="489938"/>
                  <a:pt x="2349895" y="490855"/>
                  <a:pt x="2357091" y="491713"/>
                </a:cubicBezTo>
                <a:cubicBezTo>
                  <a:pt x="2352966" y="495006"/>
                  <a:pt x="2348863" y="498308"/>
                  <a:pt x="2344761" y="501638"/>
                </a:cubicBezTo>
                <a:cubicBezTo>
                  <a:pt x="2337981" y="500730"/>
                  <a:pt x="2331180" y="499764"/>
                  <a:pt x="2324422" y="498735"/>
                </a:cubicBezTo>
                <a:cubicBezTo>
                  <a:pt x="2328086" y="495464"/>
                  <a:pt x="2331750" y="492197"/>
                  <a:pt x="2335436" y="488963"/>
                </a:cubicBezTo>
                <a:close/>
                <a:moveTo>
                  <a:pt x="2359768" y="492033"/>
                </a:moveTo>
                <a:cubicBezTo>
                  <a:pt x="2367468" y="492935"/>
                  <a:pt x="2375126" y="493770"/>
                  <a:pt x="2382739" y="494560"/>
                </a:cubicBezTo>
                <a:cubicBezTo>
                  <a:pt x="2378153" y="497917"/>
                  <a:pt x="2373590" y="501276"/>
                  <a:pt x="2369048" y="504670"/>
                </a:cubicBezTo>
                <a:cubicBezTo>
                  <a:pt x="2361830" y="503832"/>
                  <a:pt x="2354612" y="502941"/>
                  <a:pt x="2347372" y="501989"/>
                </a:cubicBezTo>
                <a:cubicBezTo>
                  <a:pt x="2351496" y="498646"/>
                  <a:pt x="2355643" y="495337"/>
                  <a:pt x="2359768" y="492033"/>
                </a:cubicBezTo>
                <a:close/>
                <a:moveTo>
                  <a:pt x="2364923" y="507764"/>
                </a:moveTo>
                <a:cubicBezTo>
                  <a:pt x="2360536" y="511068"/>
                  <a:pt x="2356148" y="514401"/>
                  <a:pt x="2351782" y="517740"/>
                </a:cubicBezTo>
                <a:cubicBezTo>
                  <a:pt x="2345068" y="516843"/>
                  <a:pt x="2338354" y="515890"/>
                  <a:pt x="2331663" y="514874"/>
                </a:cubicBezTo>
                <a:cubicBezTo>
                  <a:pt x="2335612" y="511579"/>
                  <a:pt x="2339627" y="508330"/>
                  <a:pt x="2343620" y="505070"/>
                </a:cubicBezTo>
                <a:cubicBezTo>
                  <a:pt x="2350728" y="506024"/>
                  <a:pt x="2357837" y="506921"/>
                  <a:pt x="2364923" y="507764"/>
                </a:cubicBezTo>
                <a:close/>
                <a:moveTo>
                  <a:pt x="2367534" y="508073"/>
                </a:moveTo>
                <a:cubicBezTo>
                  <a:pt x="2375147" y="508964"/>
                  <a:pt x="2382717" y="509791"/>
                  <a:pt x="2390220" y="510572"/>
                </a:cubicBezTo>
                <a:cubicBezTo>
                  <a:pt x="2385393" y="513938"/>
                  <a:pt x="2380589" y="517334"/>
                  <a:pt x="2375784" y="520735"/>
                </a:cubicBezTo>
                <a:cubicBezTo>
                  <a:pt x="2368675" y="519905"/>
                  <a:pt x="2361523" y="519021"/>
                  <a:pt x="2354348" y="518080"/>
                </a:cubicBezTo>
                <a:cubicBezTo>
                  <a:pt x="2358736" y="514736"/>
                  <a:pt x="2363124" y="511384"/>
                  <a:pt x="2367534" y="508073"/>
                </a:cubicBezTo>
                <a:close/>
                <a:moveTo>
                  <a:pt x="2371571" y="523721"/>
                </a:moveTo>
                <a:cubicBezTo>
                  <a:pt x="2368434" y="525961"/>
                  <a:pt x="2365253" y="528177"/>
                  <a:pt x="2362115" y="530432"/>
                </a:cubicBezTo>
                <a:cubicBezTo>
                  <a:pt x="2360645" y="531492"/>
                  <a:pt x="2359109" y="532595"/>
                  <a:pt x="2357530" y="533716"/>
                </a:cubicBezTo>
                <a:cubicBezTo>
                  <a:pt x="2350838" y="532821"/>
                  <a:pt x="2344168" y="531874"/>
                  <a:pt x="2337521" y="530862"/>
                </a:cubicBezTo>
                <a:cubicBezTo>
                  <a:pt x="2340965" y="528278"/>
                  <a:pt x="2344234" y="525812"/>
                  <a:pt x="2347196" y="523523"/>
                </a:cubicBezTo>
                <a:cubicBezTo>
                  <a:pt x="2348271" y="522692"/>
                  <a:pt x="2349368" y="521878"/>
                  <a:pt x="2350443" y="521046"/>
                </a:cubicBezTo>
                <a:cubicBezTo>
                  <a:pt x="2357508" y="521996"/>
                  <a:pt x="2364550" y="522885"/>
                  <a:pt x="2371571" y="523721"/>
                </a:cubicBezTo>
                <a:close/>
                <a:moveTo>
                  <a:pt x="3033279" y="2529187"/>
                </a:moveTo>
                <a:cubicBezTo>
                  <a:pt x="3247039" y="2378504"/>
                  <a:pt x="3479997" y="2228567"/>
                  <a:pt x="3745469" y="2070751"/>
                </a:cubicBezTo>
                <a:cubicBezTo>
                  <a:pt x="3886499" y="1986938"/>
                  <a:pt x="4031961" y="1903841"/>
                  <a:pt x="4172639" y="1823477"/>
                </a:cubicBezTo>
                <a:cubicBezTo>
                  <a:pt x="4424817" y="1679427"/>
                  <a:pt x="4685572" y="1530470"/>
                  <a:pt x="4933449" y="1370309"/>
                </a:cubicBezTo>
                <a:cubicBezTo>
                  <a:pt x="4942115" y="1364708"/>
                  <a:pt x="4951220" y="1358874"/>
                  <a:pt x="4960655" y="1352818"/>
                </a:cubicBezTo>
                <a:cubicBezTo>
                  <a:pt x="5038497" y="1302896"/>
                  <a:pt x="5145103" y="1234529"/>
                  <a:pt x="5225513" y="1157790"/>
                </a:cubicBezTo>
                <a:cubicBezTo>
                  <a:pt x="5276282" y="1109329"/>
                  <a:pt x="5338613" y="1034793"/>
                  <a:pt x="5347235" y="954908"/>
                </a:cubicBezTo>
                <a:cubicBezTo>
                  <a:pt x="5356231" y="871466"/>
                  <a:pt x="5316059" y="806324"/>
                  <a:pt x="5227839" y="761295"/>
                </a:cubicBezTo>
                <a:cubicBezTo>
                  <a:pt x="5203485" y="748859"/>
                  <a:pt x="5174240" y="737216"/>
                  <a:pt x="5138434" y="725706"/>
                </a:cubicBezTo>
                <a:cubicBezTo>
                  <a:pt x="4997865" y="680661"/>
                  <a:pt x="4843474" y="661216"/>
                  <a:pt x="4709794" y="646527"/>
                </a:cubicBezTo>
                <a:cubicBezTo>
                  <a:pt x="4668262" y="641972"/>
                  <a:pt x="4627980" y="637891"/>
                  <a:pt x="4583398" y="633409"/>
                </a:cubicBezTo>
                <a:cubicBezTo>
                  <a:pt x="4313120" y="606377"/>
                  <a:pt x="4046529" y="593373"/>
                  <a:pt x="3844484" y="585065"/>
                </a:cubicBezTo>
                <a:cubicBezTo>
                  <a:pt x="3691717" y="578713"/>
                  <a:pt x="3534803" y="575314"/>
                  <a:pt x="3383088" y="572028"/>
                </a:cubicBezTo>
                <a:cubicBezTo>
                  <a:pt x="3218385" y="568463"/>
                  <a:pt x="3048088" y="564772"/>
                  <a:pt x="2881410" y="557297"/>
                </a:cubicBezTo>
                <a:cubicBezTo>
                  <a:pt x="2738296" y="550878"/>
                  <a:pt x="2594656" y="541207"/>
                  <a:pt x="2454438" y="528552"/>
                </a:cubicBezTo>
                <a:cubicBezTo>
                  <a:pt x="2430853" y="526424"/>
                  <a:pt x="2404920" y="524076"/>
                  <a:pt x="2378351" y="521024"/>
                </a:cubicBezTo>
                <a:cubicBezTo>
                  <a:pt x="2383177" y="517615"/>
                  <a:pt x="2388004" y="514216"/>
                  <a:pt x="2392875" y="510842"/>
                </a:cubicBezTo>
                <a:cubicBezTo>
                  <a:pt x="2415122" y="513132"/>
                  <a:pt x="2436711" y="515004"/>
                  <a:pt x="2456632" y="516726"/>
                </a:cubicBezTo>
                <a:cubicBezTo>
                  <a:pt x="2599088" y="529050"/>
                  <a:pt x="2744506" y="538578"/>
                  <a:pt x="2888870" y="545048"/>
                </a:cubicBezTo>
                <a:cubicBezTo>
                  <a:pt x="3053222" y="552416"/>
                  <a:pt x="3221128" y="556394"/>
                  <a:pt x="3383505" y="560242"/>
                </a:cubicBezTo>
                <a:cubicBezTo>
                  <a:pt x="3541253" y="563980"/>
                  <a:pt x="3704398" y="567846"/>
                  <a:pt x="3863287" y="574812"/>
                </a:cubicBezTo>
                <a:cubicBezTo>
                  <a:pt x="4165377" y="587923"/>
                  <a:pt x="4395856" y="603624"/>
                  <a:pt x="4610625" y="625717"/>
                </a:cubicBezTo>
                <a:cubicBezTo>
                  <a:pt x="4651280" y="629921"/>
                  <a:pt x="4694655" y="634438"/>
                  <a:pt x="4738425" y="639381"/>
                </a:cubicBezTo>
                <a:cubicBezTo>
                  <a:pt x="4873443" y="654654"/>
                  <a:pt x="5029370" y="674748"/>
                  <a:pt x="5171343" y="720162"/>
                </a:cubicBezTo>
                <a:cubicBezTo>
                  <a:pt x="5207303" y="731706"/>
                  <a:pt x="5236768" y="743328"/>
                  <a:pt x="5261407" y="755693"/>
                </a:cubicBezTo>
                <a:cubicBezTo>
                  <a:pt x="5350812" y="800567"/>
                  <a:pt x="5393199" y="864651"/>
                  <a:pt x="5387408" y="946165"/>
                </a:cubicBezTo>
                <a:cubicBezTo>
                  <a:pt x="5381703" y="1026487"/>
                  <a:pt x="5319876" y="1102091"/>
                  <a:pt x="5269020" y="1151373"/>
                </a:cubicBezTo>
                <a:cubicBezTo>
                  <a:pt x="5188742" y="1229170"/>
                  <a:pt x="5081609" y="1298350"/>
                  <a:pt x="5003393" y="1348863"/>
                </a:cubicBezTo>
                <a:cubicBezTo>
                  <a:pt x="4993499" y="1355254"/>
                  <a:pt x="4983976" y="1361392"/>
                  <a:pt x="4974959" y="1367266"/>
                </a:cubicBezTo>
                <a:cubicBezTo>
                  <a:pt x="4726753" y="1528914"/>
                  <a:pt x="4465625" y="1679490"/>
                  <a:pt x="4213119" y="1825103"/>
                </a:cubicBezTo>
                <a:cubicBezTo>
                  <a:pt x="4069083" y="1908159"/>
                  <a:pt x="3920177" y="1994038"/>
                  <a:pt x="3775790" y="2080742"/>
                </a:cubicBezTo>
                <a:cubicBezTo>
                  <a:pt x="3508255" y="2241489"/>
                  <a:pt x="3273411" y="2394805"/>
                  <a:pt x="3057851" y="2549460"/>
                </a:cubicBezTo>
                <a:cubicBezTo>
                  <a:pt x="2954909" y="2623310"/>
                  <a:pt x="2862323" y="2696018"/>
                  <a:pt x="2780399" y="2767323"/>
                </a:cubicBezTo>
                <a:cubicBezTo>
                  <a:pt x="2762474" y="2767740"/>
                  <a:pt x="2744528" y="2768134"/>
                  <a:pt x="2726581" y="2768464"/>
                </a:cubicBezTo>
                <a:cubicBezTo>
                  <a:pt x="2815547" y="2690402"/>
                  <a:pt x="2917896" y="2610496"/>
                  <a:pt x="3033279" y="2529187"/>
                </a:cubicBezTo>
                <a:close/>
                <a:moveTo>
                  <a:pt x="2778359" y="2769100"/>
                </a:moveTo>
                <a:cubicBezTo>
                  <a:pt x="2759095" y="2785906"/>
                  <a:pt x="2740403" y="2802624"/>
                  <a:pt x="2722324" y="2819277"/>
                </a:cubicBezTo>
                <a:cubicBezTo>
                  <a:pt x="2704707" y="2819584"/>
                  <a:pt x="2687111" y="2819847"/>
                  <a:pt x="2669493" y="2820022"/>
                </a:cubicBezTo>
                <a:cubicBezTo>
                  <a:pt x="2687242" y="2803524"/>
                  <a:pt x="2705584" y="2786937"/>
                  <a:pt x="2724562" y="2770241"/>
                </a:cubicBezTo>
                <a:cubicBezTo>
                  <a:pt x="2742509" y="2769912"/>
                  <a:pt x="2760434" y="2769517"/>
                  <a:pt x="2778359" y="2769100"/>
                </a:cubicBezTo>
                <a:close/>
                <a:moveTo>
                  <a:pt x="2783910" y="2768968"/>
                </a:moveTo>
                <a:cubicBezTo>
                  <a:pt x="2801922" y="2768551"/>
                  <a:pt x="2819913" y="2768091"/>
                  <a:pt x="2837882" y="2767608"/>
                </a:cubicBezTo>
                <a:cubicBezTo>
                  <a:pt x="2818333" y="2784480"/>
                  <a:pt x="2799333" y="2801308"/>
                  <a:pt x="2780904" y="2818048"/>
                </a:cubicBezTo>
                <a:cubicBezTo>
                  <a:pt x="2763177" y="2818465"/>
                  <a:pt x="2745449" y="2818860"/>
                  <a:pt x="2727700" y="2819189"/>
                </a:cubicBezTo>
                <a:cubicBezTo>
                  <a:pt x="2745844" y="2802514"/>
                  <a:pt x="2764559" y="2785796"/>
                  <a:pt x="2783910" y="2768968"/>
                </a:cubicBezTo>
                <a:close/>
                <a:moveTo>
                  <a:pt x="2778841" y="2819913"/>
                </a:moveTo>
                <a:cubicBezTo>
                  <a:pt x="2778469" y="2820242"/>
                  <a:pt x="2778095" y="2820571"/>
                  <a:pt x="2777744" y="2820900"/>
                </a:cubicBezTo>
                <a:cubicBezTo>
                  <a:pt x="2759776" y="2837289"/>
                  <a:pt x="2742377" y="2853591"/>
                  <a:pt x="2725506" y="2869804"/>
                </a:cubicBezTo>
                <a:cubicBezTo>
                  <a:pt x="2708151" y="2870089"/>
                  <a:pt x="2690797" y="2870309"/>
                  <a:pt x="2673442" y="2870440"/>
                </a:cubicBezTo>
                <a:cubicBezTo>
                  <a:pt x="2690248" y="2854051"/>
                  <a:pt x="2707647" y="2837596"/>
                  <a:pt x="2725637" y="2821032"/>
                </a:cubicBezTo>
                <a:cubicBezTo>
                  <a:pt x="2743387" y="2820725"/>
                  <a:pt x="2761114" y="2820330"/>
                  <a:pt x="2778841" y="2819913"/>
                </a:cubicBezTo>
                <a:close/>
                <a:moveTo>
                  <a:pt x="2723465" y="2871779"/>
                </a:moveTo>
                <a:cubicBezTo>
                  <a:pt x="2706462" y="2888168"/>
                  <a:pt x="2690029" y="2904469"/>
                  <a:pt x="2674166" y="2920683"/>
                </a:cubicBezTo>
                <a:cubicBezTo>
                  <a:pt x="2657273" y="2920749"/>
                  <a:pt x="2640401" y="2920727"/>
                  <a:pt x="2623551" y="2920595"/>
                </a:cubicBezTo>
                <a:cubicBezTo>
                  <a:pt x="2638953" y="2904623"/>
                  <a:pt x="2654903" y="2888541"/>
                  <a:pt x="2671446" y="2872371"/>
                </a:cubicBezTo>
                <a:cubicBezTo>
                  <a:pt x="2688778" y="2872239"/>
                  <a:pt x="2706133" y="2872042"/>
                  <a:pt x="2723465" y="2871779"/>
                </a:cubicBezTo>
                <a:close/>
                <a:moveTo>
                  <a:pt x="2729170" y="2871669"/>
                </a:moveTo>
                <a:cubicBezTo>
                  <a:pt x="2746458" y="2871362"/>
                  <a:pt x="2763747" y="2871011"/>
                  <a:pt x="2781035" y="2870616"/>
                </a:cubicBezTo>
                <a:cubicBezTo>
                  <a:pt x="2763922" y="2886873"/>
                  <a:pt x="2746941" y="2903416"/>
                  <a:pt x="2730245" y="2920178"/>
                </a:cubicBezTo>
                <a:cubicBezTo>
                  <a:pt x="2713351" y="2920419"/>
                  <a:pt x="2696479" y="2920573"/>
                  <a:pt x="2679607" y="2920661"/>
                </a:cubicBezTo>
                <a:cubicBezTo>
                  <a:pt x="2695558" y="2904403"/>
                  <a:pt x="2712100" y="2888080"/>
                  <a:pt x="2729170" y="2871669"/>
                </a:cubicBezTo>
                <a:close/>
                <a:moveTo>
                  <a:pt x="2786608" y="2870484"/>
                </a:moveTo>
                <a:cubicBezTo>
                  <a:pt x="2803897" y="2870067"/>
                  <a:pt x="2821185" y="2869607"/>
                  <a:pt x="2838452" y="2869102"/>
                </a:cubicBezTo>
                <a:cubicBezTo>
                  <a:pt x="2820988" y="2885513"/>
                  <a:pt x="2803612" y="2902209"/>
                  <a:pt x="2786455" y="2919169"/>
                </a:cubicBezTo>
                <a:cubicBezTo>
                  <a:pt x="2769517" y="2919542"/>
                  <a:pt x="2752557" y="2919849"/>
                  <a:pt x="2735598" y="2920090"/>
                </a:cubicBezTo>
                <a:cubicBezTo>
                  <a:pt x="2752404" y="2903306"/>
                  <a:pt x="2769429" y="2886764"/>
                  <a:pt x="2786608" y="2870484"/>
                </a:cubicBezTo>
                <a:close/>
                <a:moveTo>
                  <a:pt x="2784370" y="2921231"/>
                </a:moveTo>
                <a:cubicBezTo>
                  <a:pt x="2768069" y="2937379"/>
                  <a:pt x="2751921" y="2953790"/>
                  <a:pt x="2736059" y="2970399"/>
                </a:cubicBezTo>
                <a:cubicBezTo>
                  <a:pt x="2719538" y="2970596"/>
                  <a:pt x="2703017" y="2970706"/>
                  <a:pt x="2686496" y="2970706"/>
                </a:cubicBezTo>
                <a:cubicBezTo>
                  <a:pt x="2701920" y="2954339"/>
                  <a:pt x="2717629" y="2938125"/>
                  <a:pt x="2733558" y="2922153"/>
                </a:cubicBezTo>
                <a:cubicBezTo>
                  <a:pt x="2750495" y="2921911"/>
                  <a:pt x="2767433" y="2921604"/>
                  <a:pt x="2784370" y="2921231"/>
                </a:cubicBezTo>
                <a:close/>
                <a:moveTo>
                  <a:pt x="2789965" y="2921100"/>
                </a:moveTo>
                <a:cubicBezTo>
                  <a:pt x="2806947" y="2920705"/>
                  <a:pt x="2823906" y="2920266"/>
                  <a:pt x="2840887" y="2919761"/>
                </a:cubicBezTo>
                <a:cubicBezTo>
                  <a:pt x="2824169" y="2936084"/>
                  <a:pt x="2807626" y="2952693"/>
                  <a:pt x="2791281" y="2969521"/>
                </a:cubicBezTo>
                <a:cubicBezTo>
                  <a:pt x="2774673" y="2969850"/>
                  <a:pt x="2758042" y="2970135"/>
                  <a:pt x="2741434" y="2970333"/>
                </a:cubicBezTo>
                <a:cubicBezTo>
                  <a:pt x="2757384" y="2953702"/>
                  <a:pt x="2773576" y="2937291"/>
                  <a:pt x="2789965" y="2921100"/>
                </a:cubicBezTo>
                <a:close/>
                <a:moveTo>
                  <a:pt x="2789175" y="2971671"/>
                </a:moveTo>
                <a:cubicBezTo>
                  <a:pt x="2773642" y="2987731"/>
                  <a:pt x="2758306" y="3003988"/>
                  <a:pt x="2743255" y="3020443"/>
                </a:cubicBezTo>
                <a:cubicBezTo>
                  <a:pt x="2727085" y="3020575"/>
                  <a:pt x="2710916" y="3020619"/>
                  <a:pt x="2694768" y="3020575"/>
                </a:cubicBezTo>
                <a:cubicBezTo>
                  <a:pt x="2709358" y="3004361"/>
                  <a:pt x="2724255" y="2988324"/>
                  <a:pt x="2739393" y="2972483"/>
                </a:cubicBezTo>
                <a:cubicBezTo>
                  <a:pt x="2755980" y="2972285"/>
                  <a:pt x="2772589" y="2972022"/>
                  <a:pt x="2789175" y="2971671"/>
                </a:cubicBezTo>
                <a:close/>
                <a:moveTo>
                  <a:pt x="2794792" y="2971561"/>
                </a:moveTo>
                <a:cubicBezTo>
                  <a:pt x="2811444" y="2971210"/>
                  <a:pt x="2828097" y="2970794"/>
                  <a:pt x="2844749" y="2970333"/>
                </a:cubicBezTo>
                <a:cubicBezTo>
                  <a:pt x="2828777" y="2986568"/>
                  <a:pt x="2812980" y="3003045"/>
                  <a:pt x="2797447" y="3019741"/>
                </a:cubicBezTo>
                <a:cubicBezTo>
                  <a:pt x="2781167" y="3020027"/>
                  <a:pt x="2764888" y="3020268"/>
                  <a:pt x="2748630" y="3020400"/>
                </a:cubicBezTo>
                <a:cubicBezTo>
                  <a:pt x="2763769" y="3003923"/>
                  <a:pt x="2779171" y="2987643"/>
                  <a:pt x="2794792" y="2971561"/>
                </a:cubicBezTo>
                <a:close/>
                <a:moveTo>
                  <a:pt x="2795340" y="3021979"/>
                </a:moveTo>
                <a:cubicBezTo>
                  <a:pt x="2780531" y="3037908"/>
                  <a:pt x="2765963" y="3054033"/>
                  <a:pt x="2751680" y="3070335"/>
                </a:cubicBezTo>
                <a:cubicBezTo>
                  <a:pt x="2735861" y="3070379"/>
                  <a:pt x="2720065" y="3070357"/>
                  <a:pt x="2704268" y="3070247"/>
                </a:cubicBezTo>
                <a:cubicBezTo>
                  <a:pt x="2718068" y="3054209"/>
                  <a:pt x="2732219" y="3038346"/>
                  <a:pt x="2746590" y="3022637"/>
                </a:cubicBezTo>
                <a:cubicBezTo>
                  <a:pt x="2762847" y="3022484"/>
                  <a:pt x="2779083" y="3022264"/>
                  <a:pt x="2795340" y="3021979"/>
                </a:cubicBezTo>
                <a:close/>
                <a:moveTo>
                  <a:pt x="2800957" y="3021869"/>
                </a:moveTo>
                <a:cubicBezTo>
                  <a:pt x="2817280" y="3021562"/>
                  <a:pt x="2833625" y="3021189"/>
                  <a:pt x="2849949" y="3020750"/>
                </a:cubicBezTo>
                <a:cubicBezTo>
                  <a:pt x="2834722" y="3036898"/>
                  <a:pt x="2819650" y="3053244"/>
                  <a:pt x="2804862" y="3069786"/>
                </a:cubicBezTo>
                <a:cubicBezTo>
                  <a:pt x="2788912" y="3070050"/>
                  <a:pt x="2772984" y="3070203"/>
                  <a:pt x="2757055" y="3070291"/>
                </a:cubicBezTo>
                <a:cubicBezTo>
                  <a:pt x="2771426" y="3053968"/>
                  <a:pt x="2786082" y="3037842"/>
                  <a:pt x="2800957" y="3021869"/>
                </a:cubicBezTo>
                <a:close/>
                <a:moveTo>
                  <a:pt x="2802778" y="3072134"/>
                </a:moveTo>
                <a:cubicBezTo>
                  <a:pt x="2788671" y="3087930"/>
                  <a:pt x="2774805" y="3103903"/>
                  <a:pt x="2761246" y="3120028"/>
                </a:cubicBezTo>
                <a:cubicBezTo>
                  <a:pt x="2745800" y="3120028"/>
                  <a:pt x="2730354" y="3119941"/>
                  <a:pt x="2714930" y="3119721"/>
                </a:cubicBezTo>
                <a:cubicBezTo>
                  <a:pt x="2728007" y="3103881"/>
                  <a:pt x="2741368" y="3088172"/>
                  <a:pt x="2755037" y="3072616"/>
                </a:cubicBezTo>
                <a:cubicBezTo>
                  <a:pt x="2770921" y="3072551"/>
                  <a:pt x="2786849" y="3072375"/>
                  <a:pt x="2802778" y="3072134"/>
                </a:cubicBezTo>
                <a:close/>
                <a:moveTo>
                  <a:pt x="2764624" y="3122442"/>
                </a:moveTo>
                <a:cubicBezTo>
                  <a:pt x="2780289" y="3122420"/>
                  <a:pt x="2795955" y="3122310"/>
                  <a:pt x="2811642" y="3122135"/>
                </a:cubicBezTo>
                <a:cubicBezTo>
                  <a:pt x="2797995" y="3138063"/>
                  <a:pt x="2784809" y="3153882"/>
                  <a:pt x="2772128" y="3169591"/>
                </a:cubicBezTo>
                <a:cubicBezTo>
                  <a:pt x="2756923" y="3169503"/>
                  <a:pt x="2741741" y="3169328"/>
                  <a:pt x="2726603" y="3169064"/>
                </a:cubicBezTo>
                <a:cubicBezTo>
                  <a:pt x="2738955" y="3153399"/>
                  <a:pt x="2751658" y="3137844"/>
                  <a:pt x="2764624" y="3122442"/>
                </a:cubicBezTo>
                <a:close/>
                <a:moveTo>
                  <a:pt x="2816973" y="3122069"/>
                </a:moveTo>
                <a:cubicBezTo>
                  <a:pt x="2832792" y="3121872"/>
                  <a:pt x="2848632" y="3121564"/>
                  <a:pt x="2864473" y="3121213"/>
                </a:cubicBezTo>
                <a:cubicBezTo>
                  <a:pt x="2850322" y="3137405"/>
                  <a:pt x="2836653" y="3153509"/>
                  <a:pt x="2823445" y="3169481"/>
                </a:cubicBezTo>
                <a:cubicBezTo>
                  <a:pt x="2808043" y="3169613"/>
                  <a:pt x="2792664" y="3169657"/>
                  <a:pt x="2777306" y="3169613"/>
                </a:cubicBezTo>
                <a:cubicBezTo>
                  <a:pt x="2790250" y="3153619"/>
                  <a:pt x="2803480" y="3137756"/>
                  <a:pt x="2816973" y="3122069"/>
                </a:cubicBezTo>
                <a:close/>
                <a:moveTo>
                  <a:pt x="2821361" y="3172004"/>
                </a:moveTo>
                <a:cubicBezTo>
                  <a:pt x="2808373" y="3187757"/>
                  <a:pt x="2795845" y="3203422"/>
                  <a:pt x="2783778" y="3218978"/>
                </a:cubicBezTo>
                <a:cubicBezTo>
                  <a:pt x="2768903" y="3218824"/>
                  <a:pt x="2754049" y="3218583"/>
                  <a:pt x="2739240" y="3218231"/>
                </a:cubicBezTo>
                <a:cubicBezTo>
                  <a:pt x="2750956" y="3202742"/>
                  <a:pt x="2762979" y="3187362"/>
                  <a:pt x="2775287" y="3172092"/>
                </a:cubicBezTo>
                <a:cubicBezTo>
                  <a:pt x="2790645" y="3172158"/>
                  <a:pt x="2806003" y="3172114"/>
                  <a:pt x="2821361" y="3172004"/>
                </a:cubicBezTo>
                <a:close/>
                <a:moveTo>
                  <a:pt x="2827263" y="3171938"/>
                </a:moveTo>
                <a:cubicBezTo>
                  <a:pt x="2842577" y="3171785"/>
                  <a:pt x="2857913" y="3171565"/>
                  <a:pt x="2873271" y="3171258"/>
                </a:cubicBezTo>
                <a:cubicBezTo>
                  <a:pt x="2859756" y="3187318"/>
                  <a:pt x="2846724" y="3203269"/>
                  <a:pt x="2834130" y="3219109"/>
                </a:cubicBezTo>
                <a:cubicBezTo>
                  <a:pt x="2819189" y="3219175"/>
                  <a:pt x="2804292" y="3219153"/>
                  <a:pt x="2789395" y="3219021"/>
                </a:cubicBezTo>
                <a:cubicBezTo>
                  <a:pt x="2801747" y="3203181"/>
                  <a:pt x="2814384" y="3187472"/>
                  <a:pt x="2827263" y="3171938"/>
                </a:cubicBezTo>
                <a:close/>
                <a:moveTo>
                  <a:pt x="2879348" y="3171127"/>
                </a:moveTo>
                <a:cubicBezTo>
                  <a:pt x="2894860" y="3170797"/>
                  <a:pt x="2910393" y="3170403"/>
                  <a:pt x="2925905" y="3169942"/>
                </a:cubicBezTo>
                <a:cubicBezTo>
                  <a:pt x="2912192" y="3185936"/>
                  <a:pt x="2898655" y="3202150"/>
                  <a:pt x="2885338" y="3218539"/>
                </a:cubicBezTo>
                <a:cubicBezTo>
                  <a:pt x="2870199" y="3218780"/>
                  <a:pt x="2855083" y="3218978"/>
                  <a:pt x="2839966" y="3219065"/>
                </a:cubicBezTo>
                <a:cubicBezTo>
                  <a:pt x="2852867" y="3202917"/>
                  <a:pt x="2866009" y="3186923"/>
                  <a:pt x="2879348" y="3171127"/>
                </a:cubicBezTo>
                <a:close/>
                <a:moveTo>
                  <a:pt x="2817127" y="3221742"/>
                </a:moveTo>
                <a:cubicBezTo>
                  <a:pt x="2822107" y="3221742"/>
                  <a:pt x="2827087" y="3221720"/>
                  <a:pt x="2832068" y="3221698"/>
                </a:cubicBezTo>
                <a:cubicBezTo>
                  <a:pt x="2819693" y="3237319"/>
                  <a:pt x="2807780" y="3252831"/>
                  <a:pt x="2796306" y="3268233"/>
                </a:cubicBezTo>
                <a:cubicBezTo>
                  <a:pt x="2781847" y="3268013"/>
                  <a:pt x="2767433" y="3267706"/>
                  <a:pt x="2753018" y="3267267"/>
                </a:cubicBezTo>
                <a:cubicBezTo>
                  <a:pt x="2764186" y="3251931"/>
                  <a:pt x="2775638" y="3236705"/>
                  <a:pt x="2787398" y="3221610"/>
                </a:cubicBezTo>
                <a:cubicBezTo>
                  <a:pt x="2797293" y="3221698"/>
                  <a:pt x="2807210" y="3221742"/>
                  <a:pt x="2817127" y="3221742"/>
                </a:cubicBezTo>
                <a:close/>
                <a:moveTo>
                  <a:pt x="2837882" y="3221676"/>
                </a:moveTo>
                <a:cubicBezTo>
                  <a:pt x="2852976" y="3221588"/>
                  <a:pt x="2868093" y="3221413"/>
                  <a:pt x="2883210" y="3221150"/>
                </a:cubicBezTo>
                <a:cubicBezTo>
                  <a:pt x="2870528" y="3236815"/>
                  <a:pt x="2858045" y="3252633"/>
                  <a:pt x="2845846" y="3268584"/>
                </a:cubicBezTo>
                <a:cubicBezTo>
                  <a:pt x="2831168" y="3268584"/>
                  <a:pt x="2816512" y="3268518"/>
                  <a:pt x="2801878" y="3268320"/>
                </a:cubicBezTo>
                <a:cubicBezTo>
                  <a:pt x="2813616" y="3252633"/>
                  <a:pt x="2825617" y="3237078"/>
                  <a:pt x="2837882" y="3221676"/>
                </a:cubicBezTo>
                <a:close/>
                <a:moveTo>
                  <a:pt x="2889089" y="3221062"/>
                </a:moveTo>
                <a:cubicBezTo>
                  <a:pt x="2904294" y="3220799"/>
                  <a:pt x="2919520" y="3220425"/>
                  <a:pt x="2934746" y="3220009"/>
                </a:cubicBezTo>
                <a:cubicBezTo>
                  <a:pt x="2921626" y="3235893"/>
                  <a:pt x="2908682" y="3251997"/>
                  <a:pt x="2895979" y="3268233"/>
                </a:cubicBezTo>
                <a:cubicBezTo>
                  <a:pt x="2881147" y="3268430"/>
                  <a:pt x="2866338" y="3268562"/>
                  <a:pt x="2851528" y="3268584"/>
                </a:cubicBezTo>
                <a:cubicBezTo>
                  <a:pt x="2863793" y="3252589"/>
                  <a:pt x="2876342" y="3236749"/>
                  <a:pt x="2889089" y="3221062"/>
                </a:cubicBezTo>
                <a:close/>
                <a:moveTo>
                  <a:pt x="2843806" y="3271282"/>
                </a:moveTo>
                <a:cubicBezTo>
                  <a:pt x="2832177" y="3286508"/>
                  <a:pt x="2820812" y="3301888"/>
                  <a:pt x="2809733" y="3317356"/>
                </a:cubicBezTo>
                <a:cubicBezTo>
                  <a:pt x="2795560" y="3317049"/>
                  <a:pt x="2781408" y="3316654"/>
                  <a:pt x="2767301" y="3316149"/>
                </a:cubicBezTo>
                <a:cubicBezTo>
                  <a:pt x="2777854" y="3300989"/>
                  <a:pt x="2788714" y="3285938"/>
                  <a:pt x="2799882" y="3270975"/>
                </a:cubicBezTo>
                <a:cubicBezTo>
                  <a:pt x="2814494" y="3271172"/>
                  <a:pt x="2829128" y="3271282"/>
                  <a:pt x="2843806" y="3271282"/>
                </a:cubicBezTo>
                <a:close/>
                <a:moveTo>
                  <a:pt x="2849466" y="3271282"/>
                </a:moveTo>
                <a:cubicBezTo>
                  <a:pt x="2864232" y="3271260"/>
                  <a:pt x="2879041" y="3271150"/>
                  <a:pt x="2893850" y="3270953"/>
                </a:cubicBezTo>
                <a:cubicBezTo>
                  <a:pt x="2881740" y="3286486"/>
                  <a:pt x="2869870" y="3302152"/>
                  <a:pt x="2858242" y="3317948"/>
                </a:cubicBezTo>
                <a:cubicBezTo>
                  <a:pt x="2843871" y="3317883"/>
                  <a:pt x="2829523" y="3317729"/>
                  <a:pt x="2815196" y="3317466"/>
                </a:cubicBezTo>
                <a:cubicBezTo>
                  <a:pt x="2826341" y="3301954"/>
                  <a:pt x="2837794" y="3286552"/>
                  <a:pt x="2849466" y="3271282"/>
                </a:cubicBezTo>
                <a:close/>
                <a:moveTo>
                  <a:pt x="2992514" y="3468588"/>
                </a:moveTo>
                <a:cubicBezTo>
                  <a:pt x="2981764" y="3484165"/>
                  <a:pt x="2971408" y="3499633"/>
                  <a:pt x="2961447" y="3514991"/>
                </a:cubicBezTo>
                <a:cubicBezTo>
                  <a:pt x="2947954" y="3514881"/>
                  <a:pt x="2934505" y="3514661"/>
                  <a:pt x="2921078" y="3514354"/>
                </a:cubicBezTo>
                <a:cubicBezTo>
                  <a:pt x="2930710" y="3499084"/>
                  <a:pt x="2940626" y="3483902"/>
                  <a:pt x="2950784" y="3468785"/>
                </a:cubicBezTo>
                <a:cubicBezTo>
                  <a:pt x="2964694" y="3468807"/>
                  <a:pt x="2978604" y="3468719"/>
                  <a:pt x="2992514" y="3468588"/>
                </a:cubicBezTo>
                <a:close/>
                <a:moveTo>
                  <a:pt x="2946747" y="3465845"/>
                </a:moveTo>
                <a:cubicBezTo>
                  <a:pt x="2933079" y="3465801"/>
                  <a:pt x="2919410" y="3465670"/>
                  <a:pt x="2905786" y="3465428"/>
                </a:cubicBezTo>
                <a:cubicBezTo>
                  <a:pt x="2915900" y="3450005"/>
                  <a:pt x="2926300" y="3434669"/>
                  <a:pt x="2936962" y="3419420"/>
                </a:cubicBezTo>
                <a:cubicBezTo>
                  <a:pt x="2951026" y="3419399"/>
                  <a:pt x="2965111" y="3419289"/>
                  <a:pt x="2979197" y="3419091"/>
                </a:cubicBezTo>
                <a:cubicBezTo>
                  <a:pt x="2968161" y="3434559"/>
                  <a:pt x="2957323" y="3450158"/>
                  <a:pt x="2946747" y="3465845"/>
                </a:cubicBezTo>
                <a:close/>
                <a:moveTo>
                  <a:pt x="2932947" y="3416612"/>
                </a:moveTo>
                <a:cubicBezTo>
                  <a:pt x="2918993" y="3416634"/>
                  <a:pt x="2905040" y="3416546"/>
                  <a:pt x="2891108" y="3416393"/>
                </a:cubicBezTo>
                <a:cubicBezTo>
                  <a:pt x="2901705" y="3400859"/>
                  <a:pt x="2912587" y="3385436"/>
                  <a:pt x="2923711" y="3370121"/>
                </a:cubicBezTo>
                <a:cubicBezTo>
                  <a:pt x="2938059" y="3370012"/>
                  <a:pt x="2952430" y="3369836"/>
                  <a:pt x="2966801" y="3369573"/>
                </a:cubicBezTo>
                <a:cubicBezTo>
                  <a:pt x="2955282" y="3385128"/>
                  <a:pt x="2943983" y="3400815"/>
                  <a:pt x="2932947" y="3416612"/>
                </a:cubicBezTo>
                <a:close/>
                <a:moveTo>
                  <a:pt x="2885382" y="3416305"/>
                </a:moveTo>
                <a:cubicBezTo>
                  <a:pt x="2871603" y="3416108"/>
                  <a:pt x="2857847" y="3415800"/>
                  <a:pt x="2844135" y="3415383"/>
                </a:cubicBezTo>
                <a:cubicBezTo>
                  <a:pt x="2854183" y="3400223"/>
                  <a:pt x="2864517" y="3385106"/>
                  <a:pt x="2875114" y="3370100"/>
                </a:cubicBezTo>
                <a:cubicBezTo>
                  <a:pt x="2889309" y="3370209"/>
                  <a:pt x="2903526" y="3370231"/>
                  <a:pt x="2917765" y="3370143"/>
                </a:cubicBezTo>
                <a:cubicBezTo>
                  <a:pt x="2906707" y="3385436"/>
                  <a:pt x="2895891" y="3400815"/>
                  <a:pt x="2885382" y="3416305"/>
                </a:cubicBezTo>
                <a:close/>
                <a:moveTo>
                  <a:pt x="2925817" y="3367225"/>
                </a:moveTo>
                <a:cubicBezTo>
                  <a:pt x="2937445" y="3351231"/>
                  <a:pt x="2949336" y="3335391"/>
                  <a:pt x="2961447" y="3319682"/>
                </a:cubicBezTo>
                <a:cubicBezTo>
                  <a:pt x="2976191" y="3319331"/>
                  <a:pt x="2990978" y="3318914"/>
                  <a:pt x="3005744" y="3318431"/>
                </a:cubicBezTo>
                <a:cubicBezTo>
                  <a:pt x="2993304" y="3334337"/>
                  <a:pt x="2981018" y="3350419"/>
                  <a:pt x="2968951" y="3366633"/>
                </a:cubicBezTo>
                <a:cubicBezTo>
                  <a:pt x="2954558" y="3366918"/>
                  <a:pt x="2940187" y="3367116"/>
                  <a:pt x="2925817" y="3367225"/>
                </a:cubicBezTo>
                <a:close/>
                <a:moveTo>
                  <a:pt x="2919849" y="3367269"/>
                </a:moveTo>
                <a:cubicBezTo>
                  <a:pt x="2905610" y="3367335"/>
                  <a:pt x="2891371" y="3367335"/>
                  <a:pt x="2877176" y="3367225"/>
                </a:cubicBezTo>
                <a:cubicBezTo>
                  <a:pt x="2888300" y="3351560"/>
                  <a:pt x="2899686" y="3335983"/>
                  <a:pt x="2911314" y="3320537"/>
                </a:cubicBezTo>
                <a:cubicBezTo>
                  <a:pt x="2925948" y="3320384"/>
                  <a:pt x="2940604" y="3320142"/>
                  <a:pt x="2955260" y="3319835"/>
                </a:cubicBezTo>
                <a:cubicBezTo>
                  <a:pt x="2943237" y="3335500"/>
                  <a:pt x="2931411" y="3351319"/>
                  <a:pt x="2919849" y="3367269"/>
                </a:cubicBezTo>
                <a:close/>
                <a:moveTo>
                  <a:pt x="2871428" y="3367181"/>
                </a:moveTo>
                <a:cubicBezTo>
                  <a:pt x="2857364" y="3367050"/>
                  <a:pt x="2843323" y="3366830"/>
                  <a:pt x="2829303" y="3366479"/>
                </a:cubicBezTo>
                <a:cubicBezTo>
                  <a:pt x="2839900" y="3351144"/>
                  <a:pt x="2850760" y="3335895"/>
                  <a:pt x="2861906" y="3320757"/>
                </a:cubicBezTo>
                <a:cubicBezTo>
                  <a:pt x="2876386" y="3320800"/>
                  <a:pt x="2890889" y="3320735"/>
                  <a:pt x="2905391" y="3320603"/>
                </a:cubicBezTo>
                <a:cubicBezTo>
                  <a:pt x="2893828" y="3336005"/>
                  <a:pt x="2882486" y="3351538"/>
                  <a:pt x="2871428" y="3367181"/>
                </a:cubicBezTo>
                <a:close/>
                <a:moveTo>
                  <a:pt x="2863946" y="3317970"/>
                </a:moveTo>
                <a:cubicBezTo>
                  <a:pt x="2875640" y="3302130"/>
                  <a:pt x="2887598" y="3286421"/>
                  <a:pt x="2899774" y="3270865"/>
                </a:cubicBezTo>
                <a:cubicBezTo>
                  <a:pt x="2914693" y="3270646"/>
                  <a:pt x="2929634" y="3270339"/>
                  <a:pt x="2944575" y="3269966"/>
                </a:cubicBezTo>
                <a:cubicBezTo>
                  <a:pt x="2932004" y="3285763"/>
                  <a:pt x="2919630" y="3301713"/>
                  <a:pt x="2907497" y="3317795"/>
                </a:cubicBezTo>
                <a:cubicBezTo>
                  <a:pt x="2892973" y="3317948"/>
                  <a:pt x="2878449" y="3318014"/>
                  <a:pt x="2863946" y="3317970"/>
                </a:cubicBezTo>
                <a:close/>
                <a:moveTo>
                  <a:pt x="2856201" y="3320713"/>
                </a:moveTo>
                <a:cubicBezTo>
                  <a:pt x="2845144" y="3335829"/>
                  <a:pt x="2834327" y="3351034"/>
                  <a:pt x="2823818" y="3366348"/>
                </a:cubicBezTo>
                <a:cubicBezTo>
                  <a:pt x="2809952" y="3365975"/>
                  <a:pt x="2796108" y="3365514"/>
                  <a:pt x="2782308" y="3364922"/>
                </a:cubicBezTo>
                <a:cubicBezTo>
                  <a:pt x="2792312" y="3349937"/>
                  <a:pt x="2802646" y="3335017"/>
                  <a:pt x="2813243" y="3320208"/>
                </a:cubicBezTo>
                <a:cubicBezTo>
                  <a:pt x="2827526" y="3320471"/>
                  <a:pt x="2841853" y="3320647"/>
                  <a:pt x="2856201" y="3320713"/>
                </a:cubicBezTo>
                <a:close/>
                <a:moveTo>
                  <a:pt x="2821887" y="3369178"/>
                </a:moveTo>
                <a:cubicBezTo>
                  <a:pt x="2811861" y="3383812"/>
                  <a:pt x="2802098" y="3398512"/>
                  <a:pt x="2792686" y="3413299"/>
                </a:cubicBezTo>
                <a:cubicBezTo>
                  <a:pt x="2779346" y="3412597"/>
                  <a:pt x="2766029" y="3411807"/>
                  <a:pt x="2752777" y="3410864"/>
                </a:cubicBezTo>
                <a:cubicBezTo>
                  <a:pt x="2761663" y="3396428"/>
                  <a:pt x="2770877" y="3382035"/>
                  <a:pt x="2780421" y="3367708"/>
                </a:cubicBezTo>
                <a:cubicBezTo>
                  <a:pt x="2794199" y="3368322"/>
                  <a:pt x="2808022" y="3368805"/>
                  <a:pt x="2821887" y="3369178"/>
                </a:cubicBezTo>
                <a:close/>
                <a:moveTo>
                  <a:pt x="2827372" y="3369310"/>
                </a:moveTo>
                <a:cubicBezTo>
                  <a:pt x="2841348" y="3369661"/>
                  <a:pt x="2855368" y="3369902"/>
                  <a:pt x="2869409" y="3370034"/>
                </a:cubicBezTo>
                <a:cubicBezTo>
                  <a:pt x="2858878" y="3385019"/>
                  <a:pt x="2848610" y="3400069"/>
                  <a:pt x="2838606" y="3415208"/>
                </a:cubicBezTo>
                <a:cubicBezTo>
                  <a:pt x="2825047" y="3414769"/>
                  <a:pt x="2811488" y="3414243"/>
                  <a:pt x="2797995" y="3413562"/>
                </a:cubicBezTo>
                <a:cubicBezTo>
                  <a:pt x="2807473" y="3398753"/>
                  <a:pt x="2817280" y="3383987"/>
                  <a:pt x="2827372" y="3369310"/>
                </a:cubicBezTo>
                <a:close/>
                <a:moveTo>
                  <a:pt x="2830313" y="3417753"/>
                </a:moveTo>
                <a:cubicBezTo>
                  <a:pt x="2832463" y="3417841"/>
                  <a:pt x="2834635" y="3417885"/>
                  <a:pt x="2836807" y="3417950"/>
                </a:cubicBezTo>
                <a:cubicBezTo>
                  <a:pt x="2827241" y="3432497"/>
                  <a:pt x="2817960" y="3447131"/>
                  <a:pt x="2808987" y="3461808"/>
                </a:cubicBezTo>
                <a:cubicBezTo>
                  <a:pt x="2795955" y="3461040"/>
                  <a:pt x="2782944" y="3460141"/>
                  <a:pt x="2769978" y="3459132"/>
                </a:cubicBezTo>
                <a:cubicBezTo>
                  <a:pt x="2778425" y="3444805"/>
                  <a:pt x="2787179" y="3430522"/>
                  <a:pt x="2796240" y="3416283"/>
                </a:cubicBezTo>
                <a:cubicBezTo>
                  <a:pt x="2807473" y="3416853"/>
                  <a:pt x="2818838" y="3417336"/>
                  <a:pt x="2830313" y="3417753"/>
                </a:cubicBezTo>
                <a:close/>
                <a:moveTo>
                  <a:pt x="2842336" y="3418126"/>
                </a:moveTo>
                <a:cubicBezTo>
                  <a:pt x="2856026" y="3418543"/>
                  <a:pt x="2869760" y="3418872"/>
                  <a:pt x="2883495" y="3419091"/>
                </a:cubicBezTo>
                <a:cubicBezTo>
                  <a:pt x="2873403" y="3433967"/>
                  <a:pt x="2863595" y="3448951"/>
                  <a:pt x="2854073" y="3463980"/>
                </a:cubicBezTo>
                <a:cubicBezTo>
                  <a:pt x="2840800" y="3463476"/>
                  <a:pt x="2827548" y="3462861"/>
                  <a:pt x="2814318" y="3462115"/>
                </a:cubicBezTo>
                <a:cubicBezTo>
                  <a:pt x="2823358" y="3447394"/>
                  <a:pt x="2832704" y="3432716"/>
                  <a:pt x="2842336" y="3418126"/>
                </a:cubicBezTo>
                <a:close/>
                <a:moveTo>
                  <a:pt x="2889221" y="3419201"/>
                </a:moveTo>
                <a:cubicBezTo>
                  <a:pt x="2903109" y="3419377"/>
                  <a:pt x="2917019" y="3419442"/>
                  <a:pt x="2930973" y="3419442"/>
                </a:cubicBezTo>
                <a:cubicBezTo>
                  <a:pt x="2920376" y="3434647"/>
                  <a:pt x="2910064" y="3449939"/>
                  <a:pt x="2900016" y="3465319"/>
                </a:cubicBezTo>
                <a:cubicBezTo>
                  <a:pt x="2886523" y="3465033"/>
                  <a:pt x="2873051" y="3464682"/>
                  <a:pt x="2859624" y="3464178"/>
                </a:cubicBezTo>
                <a:cubicBezTo>
                  <a:pt x="2869212" y="3449127"/>
                  <a:pt x="2879063" y="3434120"/>
                  <a:pt x="2889221" y="3419201"/>
                </a:cubicBezTo>
                <a:close/>
                <a:moveTo>
                  <a:pt x="2859536" y="3467074"/>
                </a:moveTo>
                <a:cubicBezTo>
                  <a:pt x="2872393" y="3467535"/>
                  <a:pt x="2885272" y="3467864"/>
                  <a:pt x="2898151" y="3468149"/>
                </a:cubicBezTo>
                <a:cubicBezTo>
                  <a:pt x="2888541" y="3482914"/>
                  <a:pt x="2879195" y="3497746"/>
                  <a:pt x="2870134" y="3512643"/>
                </a:cubicBezTo>
                <a:cubicBezTo>
                  <a:pt x="2857145" y="3512073"/>
                  <a:pt x="2844178" y="3511348"/>
                  <a:pt x="2831256" y="3510537"/>
                </a:cubicBezTo>
                <a:cubicBezTo>
                  <a:pt x="2839812" y="3495990"/>
                  <a:pt x="2848698" y="3481466"/>
                  <a:pt x="2857847" y="3467008"/>
                </a:cubicBezTo>
                <a:cubicBezTo>
                  <a:pt x="2858395" y="3467030"/>
                  <a:pt x="2858966" y="3467052"/>
                  <a:pt x="2859536" y="3467074"/>
                </a:cubicBezTo>
                <a:close/>
                <a:moveTo>
                  <a:pt x="2903943" y="3468259"/>
                </a:moveTo>
                <a:cubicBezTo>
                  <a:pt x="2917546" y="3468500"/>
                  <a:pt x="2931170" y="3468675"/>
                  <a:pt x="2944817" y="3468741"/>
                </a:cubicBezTo>
                <a:cubicBezTo>
                  <a:pt x="2934702" y="3483814"/>
                  <a:pt x="2924851" y="3498975"/>
                  <a:pt x="2915286" y="3514223"/>
                </a:cubicBezTo>
                <a:cubicBezTo>
                  <a:pt x="2902056" y="3513872"/>
                  <a:pt x="2888892" y="3513433"/>
                  <a:pt x="2875728" y="3512884"/>
                </a:cubicBezTo>
                <a:cubicBezTo>
                  <a:pt x="2884855" y="3497943"/>
                  <a:pt x="2894267" y="3483068"/>
                  <a:pt x="2903943" y="3468259"/>
                </a:cubicBezTo>
                <a:close/>
                <a:moveTo>
                  <a:pt x="2888936" y="3516351"/>
                </a:moveTo>
                <a:cubicBezTo>
                  <a:pt x="2897097" y="3516658"/>
                  <a:pt x="2905281" y="3516877"/>
                  <a:pt x="2913465" y="3517097"/>
                </a:cubicBezTo>
                <a:cubicBezTo>
                  <a:pt x="2904294" y="3531753"/>
                  <a:pt x="2895386" y="3546452"/>
                  <a:pt x="2886786" y="3561218"/>
                </a:cubicBezTo>
                <a:cubicBezTo>
                  <a:pt x="2874061" y="3560560"/>
                  <a:pt x="2861379" y="3559792"/>
                  <a:pt x="2848742" y="3558892"/>
                </a:cubicBezTo>
                <a:cubicBezTo>
                  <a:pt x="2856860" y="3544478"/>
                  <a:pt x="2865285" y="3530085"/>
                  <a:pt x="2873995" y="3515736"/>
                </a:cubicBezTo>
                <a:cubicBezTo>
                  <a:pt x="2878953" y="3515956"/>
                  <a:pt x="2883934" y="3516175"/>
                  <a:pt x="2888936" y="3516351"/>
                </a:cubicBezTo>
                <a:close/>
                <a:moveTo>
                  <a:pt x="2919257" y="3517272"/>
                </a:moveTo>
                <a:cubicBezTo>
                  <a:pt x="2932662" y="3517601"/>
                  <a:pt x="2946111" y="3517799"/>
                  <a:pt x="2959560" y="3517909"/>
                </a:cubicBezTo>
                <a:cubicBezTo>
                  <a:pt x="2949753" y="3533091"/>
                  <a:pt x="2940341" y="3548120"/>
                  <a:pt x="2931302" y="3563039"/>
                </a:cubicBezTo>
                <a:cubicBezTo>
                  <a:pt x="2918313" y="3562644"/>
                  <a:pt x="2905347" y="3562117"/>
                  <a:pt x="2892424" y="3561481"/>
                </a:cubicBezTo>
                <a:cubicBezTo>
                  <a:pt x="2901069" y="3546694"/>
                  <a:pt x="2910020" y="3531950"/>
                  <a:pt x="2919257" y="3517272"/>
                </a:cubicBezTo>
                <a:close/>
                <a:moveTo>
                  <a:pt x="2947844" y="3611131"/>
                </a:moveTo>
                <a:cubicBezTo>
                  <a:pt x="2935273" y="3610648"/>
                  <a:pt x="2922701" y="3610056"/>
                  <a:pt x="2910174" y="3609354"/>
                </a:cubicBezTo>
                <a:cubicBezTo>
                  <a:pt x="2918335" y="3594918"/>
                  <a:pt x="2926782" y="3580481"/>
                  <a:pt x="2935492" y="3566133"/>
                </a:cubicBezTo>
                <a:cubicBezTo>
                  <a:pt x="2948459" y="3566505"/>
                  <a:pt x="2961447" y="3566813"/>
                  <a:pt x="2974458" y="3567010"/>
                </a:cubicBezTo>
                <a:cubicBezTo>
                  <a:pt x="2965199" y="3581863"/>
                  <a:pt x="2956335" y="3596563"/>
                  <a:pt x="2947844" y="3611131"/>
                </a:cubicBezTo>
                <a:close/>
                <a:moveTo>
                  <a:pt x="2980732" y="3567120"/>
                </a:moveTo>
                <a:cubicBezTo>
                  <a:pt x="3125623" y="3568875"/>
                  <a:pt x="3272599" y="3558914"/>
                  <a:pt x="3415318" y="3549261"/>
                </a:cubicBezTo>
                <a:cubicBezTo>
                  <a:pt x="3459263" y="3546277"/>
                  <a:pt x="3504679" y="3543205"/>
                  <a:pt x="3548405" y="3540594"/>
                </a:cubicBezTo>
                <a:cubicBezTo>
                  <a:pt x="3599723" y="3537501"/>
                  <a:pt x="3651654" y="3534012"/>
                  <a:pt x="3696302" y="3531007"/>
                </a:cubicBezTo>
                <a:cubicBezTo>
                  <a:pt x="3832527" y="3521616"/>
                  <a:pt x="3970814" y="3510756"/>
                  <a:pt x="4104538" y="3500247"/>
                </a:cubicBezTo>
                <a:cubicBezTo>
                  <a:pt x="4350506" y="3480896"/>
                  <a:pt x="4604833" y="3460909"/>
                  <a:pt x="4850516" y="3449961"/>
                </a:cubicBezTo>
                <a:cubicBezTo>
                  <a:pt x="4949180" y="3445573"/>
                  <a:pt x="5077419" y="3441974"/>
                  <a:pt x="5194161" y="3453120"/>
                </a:cubicBezTo>
                <a:cubicBezTo>
                  <a:pt x="5257699" y="3459198"/>
                  <a:pt x="5312856" y="3469224"/>
                  <a:pt x="5359412" y="3483134"/>
                </a:cubicBezTo>
                <a:cubicBezTo>
                  <a:pt x="5355880" y="3490703"/>
                  <a:pt x="5352238" y="3498228"/>
                  <a:pt x="5348508" y="3505710"/>
                </a:cubicBezTo>
                <a:cubicBezTo>
                  <a:pt x="5305374" y="3495464"/>
                  <a:pt x="5255702" y="3488202"/>
                  <a:pt x="5199668" y="3483967"/>
                </a:cubicBezTo>
                <a:cubicBezTo>
                  <a:pt x="5082838" y="3475148"/>
                  <a:pt x="4956025" y="3480523"/>
                  <a:pt x="4858590" y="3486183"/>
                </a:cubicBezTo>
                <a:cubicBezTo>
                  <a:pt x="4635396" y="3499150"/>
                  <a:pt x="4404566" y="3518896"/>
                  <a:pt x="4181306" y="3538005"/>
                </a:cubicBezTo>
                <a:cubicBezTo>
                  <a:pt x="4028340" y="3551104"/>
                  <a:pt x="3870176" y="3564662"/>
                  <a:pt x="3714271" y="3576049"/>
                </a:cubicBezTo>
                <a:cubicBezTo>
                  <a:pt x="3659904" y="3579955"/>
                  <a:pt x="3614159" y="3583158"/>
                  <a:pt x="3567581" y="3586164"/>
                </a:cubicBezTo>
                <a:cubicBezTo>
                  <a:pt x="3527891" y="3588665"/>
                  <a:pt x="3486688" y="3591561"/>
                  <a:pt x="3446846" y="3594347"/>
                </a:cubicBezTo>
                <a:cubicBezTo>
                  <a:pt x="3288395" y="3605449"/>
                  <a:pt x="3119437" y="3617274"/>
                  <a:pt x="2953966" y="3611373"/>
                </a:cubicBezTo>
                <a:cubicBezTo>
                  <a:pt x="2962632" y="3596563"/>
                  <a:pt x="2971562" y="3581820"/>
                  <a:pt x="2980732" y="3567120"/>
                </a:cubicBezTo>
                <a:close/>
                <a:moveTo>
                  <a:pt x="2937270" y="3563214"/>
                </a:moveTo>
                <a:cubicBezTo>
                  <a:pt x="2946506" y="3548054"/>
                  <a:pt x="2956028" y="3532981"/>
                  <a:pt x="2965791" y="3517952"/>
                </a:cubicBezTo>
                <a:cubicBezTo>
                  <a:pt x="2979197" y="3518062"/>
                  <a:pt x="2992602" y="3518084"/>
                  <a:pt x="3006051" y="3517996"/>
                </a:cubicBezTo>
                <a:cubicBezTo>
                  <a:pt x="2995739" y="3533486"/>
                  <a:pt x="2985844" y="3548822"/>
                  <a:pt x="2976322" y="3564026"/>
                </a:cubicBezTo>
                <a:cubicBezTo>
                  <a:pt x="2963290" y="3563851"/>
                  <a:pt x="2950258" y="3563587"/>
                  <a:pt x="2937270" y="3563214"/>
                </a:cubicBezTo>
                <a:close/>
                <a:moveTo>
                  <a:pt x="2918533" y="3565606"/>
                </a:moveTo>
                <a:cubicBezTo>
                  <a:pt x="2922197" y="3565737"/>
                  <a:pt x="2925883" y="3565825"/>
                  <a:pt x="2929547" y="3565935"/>
                </a:cubicBezTo>
                <a:cubicBezTo>
                  <a:pt x="2920815" y="3580437"/>
                  <a:pt x="2912433" y="3594808"/>
                  <a:pt x="2904426" y="3609047"/>
                </a:cubicBezTo>
                <a:cubicBezTo>
                  <a:pt x="2891964" y="3608323"/>
                  <a:pt x="2879502" y="3607467"/>
                  <a:pt x="2867106" y="3606502"/>
                </a:cubicBezTo>
                <a:cubicBezTo>
                  <a:pt x="2874675" y="3592416"/>
                  <a:pt x="2882573" y="3578375"/>
                  <a:pt x="2890713" y="3564377"/>
                </a:cubicBezTo>
                <a:cubicBezTo>
                  <a:pt x="2899928" y="3564838"/>
                  <a:pt x="2909164" y="3565255"/>
                  <a:pt x="2918533" y="3565606"/>
                </a:cubicBezTo>
                <a:close/>
                <a:moveTo>
                  <a:pt x="2902473" y="3612601"/>
                </a:moveTo>
                <a:cubicBezTo>
                  <a:pt x="2894662" y="3626599"/>
                  <a:pt x="2887203" y="3640465"/>
                  <a:pt x="2880138" y="3654199"/>
                </a:cubicBezTo>
                <a:cubicBezTo>
                  <a:pt x="2868159" y="3653146"/>
                  <a:pt x="2856223" y="3651983"/>
                  <a:pt x="2844332" y="3650689"/>
                </a:cubicBezTo>
                <a:cubicBezTo>
                  <a:pt x="2850980" y="3637130"/>
                  <a:pt x="2857935" y="3623571"/>
                  <a:pt x="2865175" y="3610034"/>
                </a:cubicBezTo>
                <a:cubicBezTo>
                  <a:pt x="2877461" y="3611000"/>
                  <a:pt x="2889879" y="3611855"/>
                  <a:pt x="2902473" y="3612601"/>
                </a:cubicBezTo>
                <a:close/>
                <a:moveTo>
                  <a:pt x="2908155" y="3612930"/>
                </a:moveTo>
                <a:cubicBezTo>
                  <a:pt x="2920551" y="3613632"/>
                  <a:pt x="2933079" y="3614247"/>
                  <a:pt x="2945782" y="3614729"/>
                </a:cubicBezTo>
                <a:cubicBezTo>
                  <a:pt x="2937467" y="3629100"/>
                  <a:pt x="2929503" y="3643317"/>
                  <a:pt x="2921934" y="3657402"/>
                </a:cubicBezTo>
                <a:cubicBezTo>
                  <a:pt x="2909801" y="3656613"/>
                  <a:pt x="2897690" y="3655713"/>
                  <a:pt x="2885623" y="3654682"/>
                </a:cubicBezTo>
                <a:cubicBezTo>
                  <a:pt x="2892841" y="3640750"/>
                  <a:pt x="2900345" y="3626818"/>
                  <a:pt x="2908155" y="3612930"/>
                </a:cubicBezTo>
                <a:close/>
                <a:moveTo>
                  <a:pt x="2951903" y="3614949"/>
                </a:moveTo>
                <a:cubicBezTo>
                  <a:pt x="3116321" y="3620850"/>
                  <a:pt x="3284446" y="3609091"/>
                  <a:pt x="3447087" y="3597704"/>
                </a:cubicBezTo>
                <a:cubicBezTo>
                  <a:pt x="3486930" y="3594918"/>
                  <a:pt x="3528111" y="3592021"/>
                  <a:pt x="3567800" y="3589520"/>
                </a:cubicBezTo>
                <a:cubicBezTo>
                  <a:pt x="3614379" y="3586515"/>
                  <a:pt x="3660145" y="3583311"/>
                  <a:pt x="3714512" y="3579406"/>
                </a:cubicBezTo>
                <a:cubicBezTo>
                  <a:pt x="3870439" y="3567997"/>
                  <a:pt x="4028626" y="3554460"/>
                  <a:pt x="4181612" y="3541362"/>
                </a:cubicBezTo>
                <a:cubicBezTo>
                  <a:pt x="4404829" y="3522253"/>
                  <a:pt x="4635637" y="3502485"/>
                  <a:pt x="4858788" y="3489540"/>
                </a:cubicBezTo>
                <a:cubicBezTo>
                  <a:pt x="5020046" y="3480172"/>
                  <a:pt x="5207040" y="3475938"/>
                  <a:pt x="5347016" y="3508738"/>
                </a:cubicBezTo>
                <a:cubicBezTo>
                  <a:pt x="5343023" y="3516702"/>
                  <a:pt x="5338942" y="3524600"/>
                  <a:pt x="5334774" y="3532433"/>
                </a:cubicBezTo>
                <a:cubicBezTo>
                  <a:pt x="5196465" y="3507729"/>
                  <a:pt x="5019739" y="3514661"/>
                  <a:pt x="4866818" y="3525631"/>
                </a:cubicBezTo>
                <a:cubicBezTo>
                  <a:pt x="4667845" y="3539936"/>
                  <a:pt x="4462290" y="3559090"/>
                  <a:pt x="4263492" y="3577651"/>
                </a:cubicBezTo>
                <a:cubicBezTo>
                  <a:pt x="4089619" y="3593865"/>
                  <a:pt x="3909843" y="3610626"/>
                  <a:pt x="3732459" y="3624361"/>
                </a:cubicBezTo>
                <a:cubicBezTo>
                  <a:pt x="3686254" y="3627893"/>
                  <a:pt x="3636670" y="3631601"/>
                  <a:pt x="3586976" y="3634980"/>
                </a:cubicBezTo>
                <a:cubicBezTo>
                  <a:pt x="3551411" y="3637349"/>
                  <a:pt x="3514574" y="3640026"/>
                  <a:pt x="3478944" y="3642615"/>
                </a:cubicBezTo>
                <a:cubicBezTo>
                  <a:pt x="3301757" y="3655450"/>
                  <a:pt x="3111516" y="3669228"/>
                  <a:pt x="2927879" y="3657797"/>
                </a:cubicBezTo>
                <a:cubicBezTo>
                  <a:pt x="2935602" y="3643471"/>
                  <a:pt x="2943610" y="3629188"/>
                  <a:pt x="2951903" y="3614949"/>
                </a:cubicBezTo>
                <a:close/>
                <a:moveTo>
                  <a:pt x="5354673" y="3536272"/>
                </a:moveTo>
                <a:cubicBezTo>
                  <a:pt x="5358491" y="3528703"/>
                  <a:pt x="5362264" y="3521134"/>
                  <a:pt x="5365906" y="3513477"/>
                </a:cubicBezTo>
                <a:cubicBezTo>
                  <a:pt x="5370821" y="3514793"/>
                  <a:pt x="5375669" y="3516153"/>
                  <a:pt x="5380453" y="3517580"/>
                </a:cubicBezTo>
                <a:cubicBezTo>
                  <a:pt x="5377118" y="3524973"/>
                  <a:pt x="5373673" y="3532323"/>
                  <a:pt x="5370141" y="3539651"/>
                </a:cubicBezTo>
                <a:cubicBezTo>
                  <a:pt x="5365051" y="3538466"/>
                  <a:pt x="5359895" y="3537347"/>
                  <a:pt x="5354673" y="3536272"/>
                </a:cubicBezTo>
                <a:close/>
                <a:moveTo>
                  <a:pt x="5368605" y="3542810"/>
                </a:moveTo>
                <a:cubicBezTo>
                  <a:pt x="5364809" y="3550599"/>
                  <a:pt x="5360926" y="3558344"/>
                  <a:pt x="5356955" y="3566045"/>
                </a:cubicBezTo>
                <a:cubicBezTo>
                  <a:pt x="5351536" y="3565101"/>
                  <a:pt x="5346051" y="3564224"/>
                  <a:pt x="5340500" y="3563390"/>
                </a:cubicBezTo>
                <a:cubicBezTo>
                  <a:pt x="5344778" y="3555470"/>
                  <a:pt x="5348969" y="3547484"/>
                  <a:pt x="5353071" y="3539432"/>
                </a:cubicBezTo>
                <a:cubicBezTo>
                  <a:pt x="5358315" y="3540507"/>
                  <a:pt x="5363493" y="3541626"/>
                  <a:pt x="5368605" y="3542810"/>
                </a:cubicBezTo>
                <a:close/>
                <a:moveTo>
                  <a:pt x="5352676" y="3535855"/>
                </a:moveTo>
                <a:cubicBezTo>
                  <a:pt x="5347433" y="3534780"/>
                  <a:pt x="5342123" y="3533749"/>
                  <a:pt x="5336748" y="3532784"/>
                </a:cubicBezTo>
                <a:cubicBezTo>
                  <a:pt x="5340895" y="3524973"/>
                  <a:pt x="5344954" y="3517097"/>
                  <a:pt x="5348925" y="3509198"/>
                </a:cubicBezTo>
                <a:cubicBezTo>
                  <a:pt x="5353971" y="3510405"/>
                  <a:pt x="5358973" y="3511634"/>
                  <a:pt x="5363910" y="3512928"/>
                </a:cubicBezTo>
                <a:cubicBezTo>
                  <a:pt x="5360246" y="3520629"/>
                  <a:pt x="5356516" y="3528264"/>
                  <a:pt x="5352676" y="3535855"/>
                </a:cubicBezTo>
                <a:close/>
                <a:moveTo>
                  <a:pt x="2978297" y="3664050"/>
                </a:moveTo>
                <a:cubicBezTo>
                  <a:pt x="3144689" y="3670303"/>
                  <a:pt x="3314723" y="3657973"/>
                  <a:pt x="3479185" y="3646059"/>
                </a:cubicBezTo>
                <a:cubicBezTo>
                  <a:pt x="3514815" y="3643471"/>
                  <a:pt x="3551652" y="3640816"/>
                  <a:pt x="3587195" y="3638424"/>
                </a:cubicBezTo>
                <a:cubicBezTo>
                  <a:pt x="3636911" y="3635046"/>
                  <a:pt x="3686517" y="3631338"/>
                  <a:pt x="3732722" y="3627828"/>
                </a:cubicBezTo>
                <a:cubicBezTo>
                  <a:pt x="3910128" y="3614071"/>
                  <a:pt x="4089926" y="3597309"/>
                  <a:pt x="4263800" y="3581095"/>
                </a:cubicBezTo>
                <a:cubicBezTo>
                  <a:pt x="4462575" y="3562556"/>
                  <a:pt x="4668130" y="3543381"/>
                  <a:pt x="4867059" y="3529098"/>
                </a:cubicBezTo>
                <a:cubicBezTo>
                  <a:pt x="5019410" y="3518150"/>
                  <a:pt x="5195368" y="3511217"/>
                  <a:pt x="5333084" y="3535614"/>
                </a:cubicBezTo>
                <a:cubicBezTo>
                  <a:pt x="5328630" y="3543973"/>
                  <a:pt x="5324089" y="3552266"/>
                  <a:pt x="5319460" y="3560494"/>
                </a:cubicBezTo>
                <a:cubicBezTo>
                  <a:pt x="5184442" y="3543468"/>
                  <a:pt x="5018883" y="3552771"/>
                  <a:pt x="4875023" y="3565101"/>
                </a:cubicBezTo>
                <a:cubicBezTo>
                  <a:pt x="4702027" y="3579933"/>
                  <a:pt x="4523524" y="3598077"/>
                  <a:pt x="4350879" y="3615629"/>
                </a:cubicBezTo>
                <a:cubicBezTo>
                  <a:pt x="4154451" y="3635594"/>
                  <a:pt x="3951331" y="3656240"/>
                  <a:pt x="3750625" y="3672673"/>
                </a:cubicBezTo>
                <a:cubicBezTo>
                  <a:pt x="3705144" y="3676337"/>
                  <a:pt x="3656152" y="3680220"/>
                  <a:pt x="3606327" y="3683796"/>
                </a:cubicBezTo>
                <a:cubicBezTo>
                  <a:pt x="3575062" y="3686012"/>
                  <a:pt x="3542701" y="3688425"/>
                  <a:pt x="3511415" y="3690773"/>
                </a:cubicBezTo>
                <a:cubicBezTo>
                  <a:pt x="3316128" y="3705429"/>
                  <a:pt x="3105022" y="3721269"/>
                  <a:pt x="2904579" y="3702796"/>
                </a:cubicBezTo>
                <a:cubicBezTo>
                  <a:pt x="2911402" y="3688996"/>
                  <a:pt x="2918511" y="3675196"/>
                  <a:pt x="2925905" y="3661417"/>
                </a:cubicBezTo>
                <a:cubicBezTo>
                  <a:pt x="2943084" y="3662514"/>
                  <a:pt x="2960548" y="3663392"/>
                  <a:pt x="2978297" y="3664050"/>
                </a:cubicBezTo>
                <a:close/>
                <a:moveTo>
                  <a:pt x="5335037" y="3535965"/>
                </a:moveTo>
                <a:cubicBezTo>
                  <a:pt x="5340434" y="3536930"/>
                  <a:pt x="5345788" y="3537940"/>
                  <a:pt x="5351053" y="3539015"/>
                </a:cubicBezTo>
                <a:cubicBezTo>
                  <a:pt x="5346950" y="3547111"/>
                  <a:pt x="5342738" y="3555141"/>
                  <a:pt x="5338481" y="3563083"/>
                </a:cubicBezTo>
                <a:cubicBezTo>
                  <a:pt x="5332843" y="3562249"/>
                  <a:pt x="5327161" y="3561481"/>
                  <a:pt x="5321434" y="3560735"/>
                </a:cubicBezTo>
                <a:cubicBezTo>
                  <a:pt x="5326042" y="3552530"/>
                  <a:pt x="5330583" y="3544280"/>
                  <a:pt x="5335037" y="3535965"/>
                </a:cubicBezTo>
                <a:close/>
                <a:moveTo>
                  <a:pt x="5336704" y="3566396"/>
                </a:moveTo>
                <a:cubicBezTo>
                  <a:pt x="5332075" y="3574930"/>
                  <a:pt x="5327402" y="3583355"/>
                  <a:pt x="5322685" y="3591714"/>
                </a:cubicBezTo>
                <a:cubicBezTo>
                  <a:pt x="5316673" y="3591122"/>
                  <a:pt x="5310618" y="3590596"/>
                  <a:pt x="5304519" y="3590113"/>
                </a:cubicBezTo>
                <a:cubicBezTo>
                  <a:pt x="5309587" y="3581512"/>
                  <a:pt x="5314611" y="3572824"/>
                  <a:pt x="5319570" y="3564048"/>
                </a:cubicBezTo>
                <a:cubicBezTo>
                  <a:pt x="5325339" y="3564794"/>
                  <a:pt x="5331044" y="3565562"/>
                  <a:pt x="5336704" y="3566396"/>
                </a:cubicBezTo>
                <a:close/>
                <a:moveTo>
                  <a:pt x="5338723" y="3566703"/>
                </a:moveTo>
                <a:cubicBezTo>
                  <a:pt x="5344295" y="3567537"/>
                  <a:pt x="5349802" y="3568392"/>
                  <a:pt x="5355265" y="3569336"/>
                </a:cubicBezTo>
                <a:cubicBezTo>
                  <a:pt x="5350987" y="3577563"/>
                  <a:pt x="5346643" y="3585703"/>
                  <a:pt x="5342255" y="3593799"/>
                </a:cubicBezTo>
                <a:cubicBezTo>
                  <a:pt x="5336463" y="3593118"/>
                  <a:pt x="5330649" y="3592504"/>
                  <a:pt x="5324747" y="3591912"/>
                </a:cubicBezTo>
                <a:cubicBezTo>
                  <a:pt x="5329464" y="3583575"/>
                  <a:pt x="5334115" y="3575172"/>
                  <a:pt x="5338723" y="3566703"/>
                </a:cubicBezTo>
                <a:close/>
                <a:moveTo>
                  <a:pt x="5443683" y="3803522"/>
                </a:moveTo>
                <a:cubicBezTo>
                  <a:pt x="5435982" y="3803961"/>
                  <a:pt x="5428237" y="3804488"/>
                  <a:pt x="5420361" y="3805058"/>
                </a:cubicBezTo>
                <a:cubicBezTo>
                  <a:pt x="5421765" y="3802052"/>
                  <a:pt x="5423148" y="3799046"/>
                  <a:pt x="5424508" y="3796150"/>
                </a:cubicBezTo>
                <a:cubicBezTo>
                  <a:pt x="5427184" y="3790402"/>
                  <a:pt x="5429730" y="3784917"/>
                  <a:pt x="5432121" y="3779651"/>
                </a:cubicBezTo>
                <a:cubicBezTo>
                  <a:pt x="5439493" y="3779476"/>
                  <a:pt x="5446711" y="3779366"/>
                  <a:pt x="5453885" y="3779322"/>
                </a:cubicBezTo>
                <a:cubicBezTo>
                  <a:pt x="5451626" y="3784829"/>
                  <a:pt x="5449168" y="3790621"/>
                  <a:pt x="5446579" y="3796699"/>
                </a:cubicBezTo>
                <a:cubicBezTo>
                  <a:pt x="5445614" y="3798937"/>
                  <a:pt x="5444649" y="3801219"/>
                  <a:pt x="5443683" y="3803522"/>
                </a:cubicBezTo>
                <a:close/>
                <a:moveTo>
                  <a:pt x="5611831" y="3930839"/>
                </a:moveTo>
                <a:cubicBezTo>
                  <a:pt x="5600685" y="3934152"/>
                  <a:pt x="5589386" y="3937443"/>
                  <a:pt x="5577999" y="3940734"/>
                </a:cubicBezTo>
                <a:cubicBezTo>
                  <a:pt x="5571769" y="3935820"/>
                  <a:pt x="5566569" y="3930598"/>
                  <a:pt x="5562202" y="3925135"/>
                </a:cubicBezTo>
                <a:cubicBezTo>
                  <a:pt x="5573502" y="3922436"/>
                  <a:pt x="5584647" y="3919760"/>
                  <a:pt x="5595595" y="3917083"/>
                </a:cubicBezTo>
                <a:cubicBezTo>
                  <a:pt x="5600203" y="3921910"/>
                  <a:pt x="5605578" y="3926517"/>
                  <a:pt x="5611831" y="3930839"/>
                </a:cubicBezTo>
                <a:close/>
                <a:moveTo>
                  <a:pt x="9139876" y="3641189"/>
                </a:moveTo>
                <a:cubicBezTo>
                  <a:pt x="9147752" y="3626314"/>
                  <a:pt x="9155628" y="3611351"/>
                  <a:pt x="9163461" y="3596366"/>
                </a:cubicBezTo>
                <a:cubicBezTo>
                  <a:pt x="9167629" y="3599591"/>
                  <a:pt x="9171666" y="3603035"/>
                  <a:pt x="9175593" y="3606633"/>
                </a:cubicBezTo>
                <a:cubicBezTo>
                  <a:pt x="9168178" y="3621421"/>
                  <a:pt x="9160696" y="3636186"/>
                  <a:pt x="9153193" y="3650930"/>
                </a:cubicBezTo>
                <a:cubicBezTo>
                  <a:pt x="9148893" y="3647508"/>
                  <a:pt x="9144439" y="3644282"/>
                  <a:pt x="9139876" y="3641189"/>
                </a:cubicBezTo>
                <a:close/>
                <a:moveTo>
                  <a:pt x="9151942" y="3653366"/>
                </a:moveTo>
                <a:cubicBezTo>
                  <a:pt x="9144285" y="3668372"/>
                  <a:pt x="9136606" y="3683357"/>
                  <a:pt x="9128883" y="3698276"/>
                </a:cubicBezTo>
                <a:cubicBezTo>
                  <a:pt x="9124166" y="3695007"/>
                  <a:pt x="9119339" y="3691870"/>
                  <a:pt x="9114403" y="3688952"/>
                </a:cubicBezTo>
                <a:cubicBezTo>
                  <a:pt x="9122477" y="3673923"/>
                  <a:pt x="9130551" y="3658785"/>
                  <a:pt x="9138603" y="3643580"/>
                </a:cubicBezTo>
                <a:cubicBezTo>
                  <a:pt x="9143188" y="3646674"/>
                  <a:pt x="9147642" y="3649943"/>
                  <a:pt x="9151942" y="3653366"/>
                </a:cubicBezTo>
                <a:close/>
                <a:moveTo>
                  <a:pt x="9136256" y="3638775"/>
                </a:moveTo>
                <a:cubicBezTo>
                  <a:pt x="9131516" y="3635726"/>
                  <a:pt x="9126601" y="3632852"/>
                  <a:pt x="9121556" y="3630153"/>
                </a:cubicBezTo>
                <a:cubicBezTo>
                  <a:pt x="9129827" y="3615080"/>
                  <a:pt x="9138098" y="3599876"/>
                  <a:pt x="9146391" y="3584562"/>
                </a:cubicBezTo>
                <a:cubicBezTo>
                  <a:pt x="9151043" y="3587414"/>
                  <a:pt x="9155562" y="3590464"/>
                  <a:pt x="9159950" y="3593711"/>
                </a:cubicBezTo>
                <a:cubicBezTo>
                  <a:pt x="9152074" y="3608784"/>
                  <a:pt x="9144176" y="3623812"/>
                  <a:pt x="9136256" y="3638775"/>
                </a:cubicBezTo>
                <a:close/>
                <a:moveTo>
                  <a:pt x="9117651" y="3628069"/>
                </a:moveTo>
                <a:cubicBezTo>
                  <a:pt x="9112495" y="3625436"/>
                  <a:pt x="9107185" y="3623066"/>
                  <a:pt x="9101787" y="3620916"/>
                </a:cubicBezTo>
                <a:cubicBezTo>
                  <a:pt x="9110454" y="3605602"/>
                  <a:pt x="9119164" y="3590135"/>
                  <a:pt x="9127896" y="3574535"/>
                </a:cubicBezTo>
                <a:cubicBezTo>
                  <a:pt x="9130200" y="3575610"/>
                  <a:pt x="9132482" y="3576707"/>
                  <a:pt x="9134719" y="3577870"/>
                </a:cubicBezTo>
                <a:cubicBezTo>
                  <a:pt x="9137397" y="3579275"/>
                  <a:pt x="9140029" y="3580723"/>
                  <a:pt x="9142618" y="3582236"/>
                </a:cubicBezTo>
                <a:cubicBezTo>
                  <a:pt x="9134303" y="3597638"/>
                  <a:pt x="9125965" y="3612908"/>
                  <a:pt x="9117651" y="3628069"/>
                </a:cubicBezTo>
                <a:close/>
                <a:moveTo>
                  <a:pt x="5413494" y="4019169"/>
                </a:moveTo>
                <a:cubicBezTo>
                  <a:pt x="5406649" y="4012939"/>
                  <a:pt x="5400900" y="4006159"/>
                  <a:pt x="5396162" y="3998875"/>
                </a:cubicBezTo>
                <a:cubicBezTo>
                  <a:pt x="5407460" y="3995474"/>
                  <a:pt x="5418694" y="3992139"/>
                  <a:pt x="5429883" y="3988805"/>
                </a:cubicBezTo>
                <a:cubicBezTo>
                  <a:pt x="5434863" y="3995584"/>
                  <a:pt x="5440765" y="4001881"/>
                  <a:pt x="5447676" y="4007673"/>
                </a:cubicBezTo>
                <a:cubicBezTo>
                  <a:pt x="5448005" y="4007914"/>
                  <a:pt x="5448335" y="4008177"/>
                  <a:pt x="5448642" y="4008419"/>
                </a:cubicBezTo>
                <a:cubicBezTo>
                  <a:pt x="5437277" y="4012214"/>
                  <a:pt x="5425846" y="4016010"/>
                  <a:pt x="5414306" y="4019871"/>
                </a:cubicBezTo>
                <a:cubicBezTo>
                  <a:pt x="5414042" y="4019630"/>
                  <a:pt x="5413757" y="4019411"/>
                  <a:pt x="5413494" y="4019169"/>
                </a:cubicBezTo>
                <a:close/>
                <a:moveTo>
                  <a:pt x="5380079" y="3939045"/>
                </a:moveTo>
                <a:cubicBezTo>
                  <a:pt x="5390369" y="3936653"/>
                  <a:pt x="5400571" y="3934284"/>
                  <a:pt x="5410751" y="3931958"/>
                </a:cubicBezTo>
                <a:cubicBezTo>
                  <a:pt x="5411169" y="3940866"/>
                  <a:pt x="5412419" y="3949269"/>
                  <a:pt x="5414591" y="3957167"/>
                </a:cubicBezTo>
                <a:cubicBezTo>
                  <a:pt x="5403972" y="3959954"/>
                  <a:pt x="5393287" y="3962784"/>
                  <a:pt x="5382537" y="3965658"/>
                </a:cubicBezTo>
                <a:cubicBezTo>
                  <a:pt x="5380782" y="3957321"/>
                  <a:pt x="5379992" y="3948435"/>
                  <a:pt x="5380079" y="3939045"/>
                </a:cubicBezTo>
                <a:close/>
                <a:moveTo>
                  <a:pt x="5383590" y="3906376"/>
                </a:moveTo>
                <a:cubicBezTo>
                  <a:pt x="5393287" y="3904446"/>
                  <a:pt x="5402919" y="3902559"/>
                  <a:pt x="5412463" y="3900716"/>
                </a:cubicBezTo>
                <a:cubicBezTo>
                  <a:pt x="5412266" y="3902032"/>
                  <a:pt x="5412046" y="3903327"/>
                  <a:pt x="5411892" y="3904643"/>
                </a:cubicBezTo>
                <a:cubicBezTo>
                  <a:pt x="5410905" y="3912498"/>
                  <a:pt x="5410488" y="3919979"/>
                  <a:pt x="5410576" y="3927175"/>
                </a:cubicBezTo>
                <a:cubicBezTo>
                  <a:pt x="5400506" y="3929479"/>
                  <a:pt x="5390369" y="3931805"/>
                  <a:pt x="5380189" y="3934196"/>
                </a:cubicBezTo>
                <a:cubicBezTo>
                  <a:pt x="5380496" y="3926737"/>
                  <a:pt x="5381308" y="3918970"/>
                  <a:pt x="5382734" y="3910852"/>
                </a:cubicBezTo>
                <a:cubicBezTo>
                  <a:pt x="5382998" y="3909360"/>
                  <a:pt x="5383304" y="3907868"/>
                  <a:pt x="5383590" y="3906376"/>
                </a:cubicBezTo>
                <a:close/>
                <a:moveTo>
                  <a:pt x="5574226" y="3941809"/>
                </a:moveTo>
                <a:cubicBezTo>
                  <a:pt x="5570364" y="3942928"/>
                  <a:pt x="5566569" y="3944047"/>
                  <a:pt x="5562685" y="3945144"/>
                </a:cubicBezTo>
                <a:cubicBezTo>
                  <a:pt x="5555270" y="3947228"/>
                  <a:pt x="5547788" y="3949356"/>
                  <a:pt x="5540285" y="3951485"/>
                </a:cubicBezTo>
                <a:cubicBezTo>
                  <a:pt x="5534361" y="3945956"/>
                  <a:pt x="5529468" y="3940076"/>
                  <a:pt x="5525541" y="3933933"/>
                </a:cubicBezTo>
                <a:cubicBezTo>
                  <a:pt x="5536709" y="3931212"/>
                  <a:pt x="5547766" y="3928536"/>
                  <a:pt x="5558692" y="3925969"/>
                </a:cubicBezTo>
                <a:cubicBezTo>
                  <a:pt x="5562971" y="3931497"/>
                  <a:pt x="5568126" y="3936807"/>
                  <a:pt x="5574226" y="3941809"/>
                </a:cubicBezTo>
                <a:close/>
                <a:moveTo>
                  <a:pt x="5835815" y="3910786"/>
                </a:moveTo>
                <a:cubicBezTo>
                  <a:pt x="5976318" y="3907364"/>
                  <a:pt x="6173470" y="3849728"/>
                  <a:pt x="6291090" y="3815326"/>
                </a:cubicBezTo>
                <a:lnTo>
                  <a:pt x="6296421" y="3813768"/>
                </a:lnTo>
                <a:cubicBezTo>
                  <a:pt x="7255634" y="3533376"/>
                  <a:pt x="8025702" y="3341687"/>
                  <a:pt x="8719946" y="3210531"/>
                </a:cubicBezTo>
                <a:cubicBezTo>
                  <a:pt x="8766700" y="3201689"/>
                  <a:pt x="8814090" y="3189666"/>
                  <a:pt x="8859922" y="3178038"/>
                </a:cubicBezTo>
                <a:cubicBezTo>
                  <a:pt x="8939454" y="3157853"/>
                  <a:pt x="9021685" y="3136988"/>
                  <a:pt x="9104816" y="3131547"/>
                </a:cubicBezTo>
                <a:cubicBezTo>
                  <a:pt x="9131604" y="3129814"/>
                  <a:pt x="9172961" y="3127137"/>
                  <a:pt x="9213374" y="3133719"/>
                </a:cubicBezTo>
                <a:cubicBezTo>
                  <a:pt x="9203545" y="3149691"/>
                  <a:pt x="9193672" y="3165642"/>
                  <a:pt x="9183711" y="3181614"/>
                </a:cubicBezTo>
                <a:cubicBezTo>
                  <a:pt x="9153852" y="3178126"/>
                  <a:pt x="9122082" y="3178762"/>
                  <a:pt x="9090817" y="3180451"/>
                </a:cubicBezTo>
                <a:cubicBezTo>
                  <a:pt x="9010101" y="3184861"/>
                  <a:pt x="8930262" y="3204058"/>
                  <a:pt x="8853055" y="3222597"/>
                </a:cubicBezTo>
                <a:cubicBezTo>
                  <a:pt x="8807727" y="3233480"/>
                  <a:pt x="8760864" y="3244757"/>
                  <a:pt x="8714680" y="3252765"/>
                </a:cubicBezTo>
                <a:cubicBezTo>
                  <a:pt x="8335822" y="3318563"/>
                  <a:pt x="7934388" y="3403053"/>
                  <a:pt x="7487406" y="3511063"/>
                </a:cubicBezTo>
                <a:cubicBezTo>
                  <a:pt x="7121910" y="3599393"/>
                  <a:pt x="6721990" y="3704617"/>
                  <a:pt x="6264784" y="3832812"/>
                </a:cubicBezTo>
                <a:lnTo>
                  <a:pt x="6254165" y="3835774"/>
                </a:lnTo>
                <a:cubicBezTo>
                  <a:pt x="6137752" y="3868464"/>
                  <a:pt x="5943847" y="3922875"/>
                  <a:pt x="5805363" y="3924345"/>
                </a:cubicBezTo>
                <a:cubicBezTo>
                  <a:pt x="5815520" y="3919847"/>
                  <a:pt x="5825657" y="3915306"/>
                  <a:pt x="5835815" y="3910786"/>
                </a:cubicBezTo>
                <a:close/>
                <a:moveTo>
                  <a:pt x="5799592" y="3927812"/>
                </a:moveTo>
                <a:cubicBezTo>
                  <a:pt x="5939108" y="3927790"/>
                  <a:pt x="6136940" y="3872282"/>
                  <a:pt x="6255108" y="3839109"/>
                </a:cubicBezTo>
                <a:lnTo>
                  <a:pt x="6265728" y="3836125"/>
                </a:lnTo>
                <a:cubicBezTo>
                  <a:pt x="7267437" y="3555294"/>
                  <a:pt x="8022916" y="3376440"/>
                  <a:pt x="8715273" y="3256188"/>
                </a:cubicBezTo>
                <a:cubicBezTo>
                  <a:pt x="8761566" y="3248136"/>
                  <a:pt x="8808495" y="3236858"/>
                  <a:pt x="8853867" y="3225954"/>
                </a:cubicBezTo>
                <a:cubicBezTo>
                  <a:pt x="8930919" y="3207459"/>
                  <a:pt x="9010606" y="3188305"/>
                  <a:pt x="9090993" y="3183917"/>
                </a:cubicBezTo>
                <a:cubicBezTo>
                  <a:pt x="9113745" y="3182689"/>
                  <a:pt x="9147312" y="3180868"/>
                  <a:pt x="9181715" y="3184839"/>
                </a:cubicBezTo>
                <a:cubicBezTo>
                  <a:pt x="9171644" y="3200987"/>
                  <a:pt x="9161508" y="3217156"/>
                  <a:pt x="9151350" y="3233304"/>
                </a:cubicBezTo>
                <a:cubicBezTo>
                  <a:pt x="9127062" y="3231439"/>
                  <a:pt x="9101897" y="3231834"/>
                  <a:pt x="9077039" y="3232909"/>
                </a:cubicBezTo>
                <a:cubicBezTo>
                  <a:pt x="8998912" y="3236288"/>
                  <a:pt x="8921508" y="3253796"/>
                  <a:pt x="8846670" y="3270734"/>
                </a:cubicBezTo>
                <a:cubicBezTo>
                  <a:pt x="8801913" y="3280848"/>
                  <a:pt x="8755642" y="3291313"/>
                  <a:pt x="8710073" y="3298510"/>
                </a:cubicBezTo>
                <a:cubicBezTo>
                  <a:pt x="8330228" y="3358647"/>
                  <a:pt x="7924471" y="3438859"/>
                  <a:pt x="7469657" y="3543732"/>
                </a:cubicBezTo>
                <a:cubicBezTo>
                  <a:pt x="7105982" y="3627608"/>
                  <a:pt x="6713389" y="3726579"/>
                  <a:pt x="6234156" y="3855256"/>
                </a:cubicBezTo>
                <a:lnTo>
                  <a:pt x="6218579" y="3859447"/>
                </a:lnTo>
                <a:cubicBezTo>
                  <a:pt x="6100739" y="3891172"/>
                  <a:pt x="5904070" y="3944091"/>
                  <a:pt x="5766265" y="3941524"/>
                </a:cubicBezTo>
                <a:cubicBezTo>
                  <a:pt x="5776709" y="3936961"/>
                  <a:pt x="5787130" y="3932397"/>
                  <a:pt x="5797552" y="3927790"/>
                </a:cubicBezTo>
                <a:cubicBezTo>
                  <a:pt x="5798232" y="3927790"/>
                  <a:pt x="5798912" y="3927812"/>
                  <a:pt x="5799592" y="3927812"/>
                </a:cubicBezTo>
                <a:close/>
                <a:moveTo>
                  <a:pt x="9104355" y="3562534"/>
                </a:moveTo>
                <a:cubicBezTo>
                  <a:pt x="9098584" y="3560735"/>
                  <a:pt x="9092726" y="3559156"/>
                  <a:pt x="9086803" y="3557795"/>
                </a:cubicBezTo>
                <a:cubicBezTo>
                  <a:pt x="9096105" y="3542152"/>
                  <a:pt x="9105452" y="3526334"/>
                  <a:pt x="9114842" y="3510317"/>
                </a:cubicBezTo>
                <a:cubicBezTo>
                  <a:pt x="9120415" y="3511875"/>
                  <a:pt x="9125900" y="3513630"/>
                  <a:pt x="9131253" y="3515627"/>
                </a:cubicBezTo>
                <a:cubicBezTo>
                  <a:pt x="9122257" y="3531423"/>
                  <a:pt x="9113284" y="3547067"/>
                  <a:pt x="9104355" y="3562534"/>
                </a:cubicBezTo>
                <a:close/>
                <a:moveTo>
                  <a:pt x="9135641" y="3517272"/>
                </a:moveTo>
                <a:cubicBezTo>
                  <a:pt x="9140797" y="3519313"/>
                  <a:pt x="9145821" y="3521638"/>
                  <a:pt x="9150735" y="3524162"/>
                </a:cubicBezTo>
                <a:cubicBezTo>
                  <a:pt x="9142201" y="3539629"/>
                  <a:pt x="9133644" y="3555009"/>
                  <a:pt x="9125131" y="3570257"/>
                </a:cubicBezTo>
                <a:cubicBezTo>
                  <a:pt x="9119801" y="3567931"/>
                  <a:pt x="9114381" y="3565847"/>
                  <a:pt x="9108852" y="3563982"/>
                </a:cubicBezTo>
                <a:cubicBezTo>
                  <a:pt x="9117737" y="3548581"/>
                  <a:pt x="9126668" y="3533003"/>
                  <a:pt x="9135641" y="3517272"/>
                </a:cubicBezTo>
                <a:close/>
                <a:moveTo>
                  <a:pt x="5449476" y="4005523"/>
                </a:moveTo>
                <a:cubicBezTo>
                  <a:pt x="5442872" y="3999994"/>
                  <a:pt x="5437343" y="3994114"/>
                  <a:pt x="5432713" y="3987971"/>
                </a:cubicBezTo>
                <a:cubicBezTo>
                  <a:pt x="5444056" y="3984592"/>
                  <a:pt x="5455377" y="3981257"/>
                  <a:pt x="5466589" y="3977944"/>
                </a:cubicBezTo>
                <a:cubicBezTo>
                  <a:pt x="5471503" y="3983758"/>
                  <a:pt x="5477185" y="3989177"/>
                  <a:pt x="5483701" y="3994180"/>
                </a:cubicBezTo>
                <a:cubicBezTo>
                  <a:pt x="5484470" y="3994794"/>
                  <a:pt x="5485303" y="3995365"/>
                  <a:pt x="5486115" y="3995957"/>
                </a:cubicBezTo>
                <a:cubicBezTo>
                  <a:pt x="5474750" y="3999731"/>
                  <a:pt x="5463319" y="4003548"/>
                  <a:pt x="5451801" y="4007366"/>
                </a:cubicBezTo>
                <a:cubicBezTo>
                  <a:pt x="5451033" y="4006751"/>
                  <a:pt x="5450243" y="4006159"/>
                  <a:pt x="5449476" y="4005523"/>
                </a:cubicBezTo>
                <a:close/>
                <a:moveTo>
                  <a:pt x="5451143" y="3952604"/>
                </a:moveTo>
                <a:cubicBezTo>
                  <a:pt x="5454236" y="3960217"/>
                  <a:pt x="5458295" y="3967260"/>
                  <a:pt x="5463254" y="3973820"/>
                </a:cubicBezTo>
                <a:cubicBezTo>
                  <a:pt x="5452152" y="3977089"/>
                  <a:pt x="5440963" y="3980401"/>
                  <a:pt x="5429708" y="3983758"/>
                </a:cubicBezTo>
                <a:cubicBezTo>
                  <a:pt x="5424859" y="3976518"/>
                  <a:pt x="5421239" y="3968927"/>
                  <a:pt x="5418606" y="3961073"/>
                </a:cubicBezTo>
                <a:cubicBezTo>
                  <a:pt x="5429532" y="3958220"/>
                  <a:pt x="5440370" y="3955390"/>
                  <a:pt x="5451143" y="3952604"/>
                </a:cubicBezTo>
                <a:close/>
                <a:moveTo>
                  <a:pt x="5417202" y="3956487"/>
                </a:moveTo>
                <a:cubicBezTo>
                  <a:pt x="5414920" y="3948347"/>
                  <a:pt x="5413691" y="3939944"/>
                  <a:pt x="5413297" y="3931388"/>
                </a:cubicBezTo>
                <a:cubicBezTo>
                  <a:pt x="5423674" y="3929018"/>
                  <a:pt x="5433986" y="3926715"/>
                  <a:pt x="5444210" y="3924455"/>
                </a:cubicBezTo>
                <a:cubicBezTo>
                  <a:pt x="5445131" y="3932814"/>
                  <a:pt x="5446843" y="3940712"/>
                  <a:pt x="5449432" y="3948084"/>
                </a:cubicBezTo>
                <a:cubicBezTo>
                  <a:pt x="5438769" y="3950849"/>
                  <a:pt x="5428018" y="3953635"/>
                  <a:pt x="5417202" y="3956487"/>
                </a:cubicBezTo>
                <a:close/>
                <a:moveTo>
                  <a:pt x="5594783" y="3984526"/>
                </a:moveTo>
                <a:cubicBezTo>
                  <a:pt x="5587236" y="3987378"/>
                  <a:pt x="5579710" y="3990209"/>
                  <a:pt x="5572185" y="3993039"/>
                </a:cubicBezTo>
                <a:cubicBezTo>
                  <a:pt x="5568346" y="3994465"/>
                  <a:pt x="5564506" y="3995913"/>
                  <a:pt x="5560645" y="3997361"/>
                </a:cubicBezTo>
                <a:cubicBezTo>
                  <a:pt x="5550772" y="3994048"/>
                  <a:pt x="5541645" y="3990143"/>
                  <a:pt x="5533330" y="3985601"/>
                </a:cubicBezTo>
                <a:cubicBezTo>
                  <a:pt x="5544958" y="3981740"/>
                  <a:pt x="5556586" y="3977922"/>
                  <a:pt x="5568148" y="3974127"/>
                </a:cubicBezTo>
                <a:cubicBezTo>
                  <a:pt x="5576310" y="3978142"/>
                  <a:pt x="5585239" y="3981608"/>
                  <a:pt x="5594783" y="3984526"/>
                </a:cubicBezTo>
                <a:close/>
                <a:moveTo>
                  <a:pt x="9088646" y="3501541"/>
                </a:moveTo>
                <a:cubicBezTo>
                  <a:pt x="9082305" y="3500466"/>
                  <a:pt x="9075921" y="3499567"/>
                  <a:pt x="9069536" y="3498821"/>
                </a:cubicBezTo>
                <a:cubicBezTo>
                  <a:pt x="9079562" y="3482607"/>
                  <a:pt x="9089502" y="3466481"/>
                  <a:pt x="9099352" y="3450400"/>
                </a:cubicBezTo>
                <a:cubicBezTo>
                  <a:pt x="9105429" y="3451277"/>
                  <a:pt x="9111442" y="3452330"/>
                  <a:pt x="9117409" y="3453581"/>
                </a:cubicBezTo>
                <a:cubicBezTo>
                  <a:pt x="9107931" y="3469487"/>
                  <a:pt x="9098322" y="3485481"/>
                  <a:pt x="9088646" y="3501541"/>
                </a:cubicBezTo>
                <a:close/>
                <a:moveTo>
                  <a:pt x="9122345" y="3454678"/>
                </a:moveTo>
                <a:cubicBezTo>
                  <a:pt x="9128050" y="3455994"/>
                  <a:pt x="9133688" y="3457530"/>
                  <a:pt x="9139217" y="3459263"/>
                </a:cubicBezTo>
                <a:cubicBezTo>
                  <a:pt x="9130003" y="3475126"/>
                  <a:pt x="9120810" y="3490879"/>
                  <a:pt x="9111660" y="3506456"/>
                </a:cubicBezTo>
                <a:cubicBezTo>
                  <a:pt x="9105758" y="3504920"/>
                  <a:pt x="9099747" y="3503582"/>
                  <a:pt x="9093714" y="3502441"/>
                </a:cubicBezTo>
                <a:cubicBezTo>
                  <a:pt x="9103346" y="3486447"/>
                  <a:pt x="9112911" y="3470518"/>
                  <a:pt x="9122345" y="3454678"/>
                </a:cubicBezTo>
                <a:close/>
                <a:moveTo>
                  <a:pt x="9064139" y="3498206"/>
                </a:moveTo>
                <a:cubicBezTo>
                  <a:pt x="9057184" y="3497483"/>
                  <a:pt x="9050228" y="3496956"/>
                  <a:pt x="9043318" y="3496517"/>
                </a:cubicBezTo>
                <a:cubicBezTo>
                  <a:pt x="9053695" y="3480172"/>
                  <a:pt x="9063963" y="3463871"/>
                  <a:pt x="9074188" y="3447591"/>
                </a:cubicBezTo>
                <a:cubicBezTo>
                  <a:pt x="9080814" y="3448118"/>
                  <a:pt x="9087461" y="3448798"/>
                  <a:pt x="9094065" y="3449653"/>
                </a:cubicBezTo>
                <a:cubicBezTo>
                  <a:pt x="9084170" y="3465779"/>
                  <a:pt x="9074209" y="3481971"/>
                  <a:pt x="9064139" y="3498206"/>
                </a:cubicBezTo>
                <a:close/>
                <a:moveTo>
                  <a:pt x="5564002" y="4001530"/>
                </a:moveTo>
                <a:cubicBezTo>
                  <a:pt x="5573699" y="4004557"/>
                  <a:pt x="5584186" y="4007102"/>
                  <a:pt x="5595486" y="4009187"/>
                </a:cubicBezTo>
                <a:cubicBezTo>
                  <a:pt x="5589320" y="4011776"/>
                  <a:pt x="5583133" y="4014408"/>
                  <a:pt x="5576946" y="4016997"/>
                </a:cubicBezTo>
                <a:cubicBezTo>
                  <a:pt x="5571966" y="4019082"/>
                  <a:pt x="5566964" y="4021166"/>
                  <a:pt x="5561939" y="4023250"/>
                </a:cubicBezTo>
                <a:cubicBezTo>
                  <a:pt x="5550377" y="4020902"/>
                  <a:pt x="5539451" y="4018007"/>
                  <a:pt x="5529271" y="4014496"/>
                </a:cubicBezTo>
                <a:cubicBezTo>
                  <a:pt x="5540987" y="4010130"/>
                  <a:pt x="5552549" y="4005808"/>
                  <a:pt x="5564002" y="4001530"/>
                </a:cubicBezTo>
                <a:close/>
                <a:moveTo>
                  <a:pt x="5521899" y="4011798"/>
                </a:moveTo>
                <a:cubicBezTo>
                  <a:pt x="5512048" y="4007980"/>
                  <a:pt x="5502965" y="4003504"/>
                  <a:pt x="5494781" y="3998348"/>
                </a:cubicBezTo>
                <a:cubicBezTo>
                  <a:pt x="5506409" y="3994487"/>
                  <a:pt x="5517950" y="3990669"/>
                  <a:pt x="5529468" y="3986874"/>
                </a:cubicBezTo>
                <a:cubicBezTo>
                  <a:pt x="5537476" y="3991437"/>
                  <a:pt x="5546428" y="3995474"/>
                  <a:pt x="5556301" y="3998985"/>
                </a:cubicBezTo>
                <a:cubicBezTo>
                  <a:pt x="5544958" y="4003197"/>
                  <a:pt x="5533484" y="4007475"/>
                  <a:pt x="5521899" y="4011798"/>
                </a:cubicBezTo>
                <a:close/>
                <a:moveTo>
                  <a:pt x="5578943" y="4021780"/>
                </a:moveTo>
                <a:cubicBezTo>
                  <a:pt x="5587653" y="4018160"/>
                  <a:pt x="5596319" y="4014474"/>
                  <a:pt x="5605007" y="4010810"/>
                </a:cubicBezTo>
                <a:cubicBezTo>
                  <a:pt x="5651279" y="4017963"/>
                  <a:pt x="5709968" y="4017787"/>
                  <a:pt x="5780680" y="4010218"/>
                </a:cubicBezTo>
                <a:cubicBezTo>
                  <a:pt x="5886759" y="3998831"/>
                  <a:pt x="5998017" y="3973710"/>
                  <a:pt x="6079260" y="3955368"/>
                </a:cubicBezTo>
                <a:cubicBezTo>
                  <a:pt x="6090998" y="3952713"/>
                  <a:pt x="6102034" y="3950234"/>
                  <a:pt x="6112236" y="3947952"/>
                </a:cubicBezTo>
                <a:cubicBezTo>
                  <a:pt x="6959599" y="3759928"/>
                  <a:pt x="7835790" y="3565496"/>
                  <a:pt x="8691884" y="3484450"/>
                </a:cubicBezTo>
                <a:cubicBezTo>
                  <a:pt x="8733856" y="3480479"/>
                  <a:pt x="8776529" y="3473612"/>
                  <a:pt x="8817776" y="3466964"/>
                </a:cubicBezTo>
                <a:cubicBezTo>
                  <a:pt x="8881906" y="3456630"/>
                  <a:pt x="8948121" y="3445990"/>
                  <a:pt x="9014357" y="3445704"/>
                </a:cubicBezTo>
                <a:cubicBezTo>
                  <a:pt x="9003431" y="3462269"/>
                  <a:pt x="8992505" y="3478746"/>
                  <a:pt x="8981623" y="3495135"/>
                </a:cubicBezTo>
                <a:cubicBezTo>
                  <a:pt x="8923438" y="3496188"/>
                  <a:pt x="8865407" y="3504438"/>
                  <a:pt x="8809066" y="3512467"/>
                </a:cubicBezTo>
                <a:cubicBezTo>
                  <a:pt x="8769025" y="3518172"/>
                  <a:pt x="8727647" y="3524052"/>
                  <a:pt x="8686992" y="3527233"/>
                </a:cubicBezTo>
                <a:cubicBezTo>
                  <a:pt x="7865277" y="3591341"/>
                  <a:pt x="7021271" y="3769274"/>
                  <a:pt x="6205063" y="3941349"/>
                </a:cubicBezTo>
                <a:cubicBezTo>
                  <a:pt x="6163619" y="3950081"/>
                  <a:pt x="6122240" y="3958813"/>
                  <a:pt x="6080949" y="3967501"/>
                </a:cubicBezTo>
                <a:cubicBezTo>
                  <a:pt x="6069650" y="3969871"/>
                  <a:pt x="6057299" y="3972547"/>
                  <a:pt x="6044069" y="3975399"/>
                </a:cubicBezTo>
                <a:cubicBezTo>
                  <a:pt x="5918177" y="4002539"/>
                  <a:pt x="5705997" y="4048262"/>
                  <a:pt x="5571242" y="4024984"/>
                </a:cubicBezTo>
                <a:cubicBezTo>
                  <a:pt x="5573809" y="4023908"/>
                  <a:pt x="5576376" y="4022855"/>
                  <a:pt x="5578943" y="4021780"/>
                </a:cubicBezTo>
                <a:close/>
                <a:moveTo>
                  <a:pt x="9075329" y="3393926"/>
                </a:moveTo>
                <a:cubicBezTo>
                  <a:pt x="9064819" y="3410425"/>
                  <a:pt x="9054331" y="3426814"/>
                  <a:pt x="9043822" y="3443093"/>
                </a:cubicBezTo>
                <a:cubicBezTo>
                  <a:pt x="9036714" y="3442896"/>
                  <a:pt x="9029605" y="3442765"/>
                  <a:pt x="9022541" y="3442721"/>
                </a:cubicBezTo>
                <a:cubicBezTo>
                  <a:pt x="9033291" y="3426353"/>
                  <a:pt x="9044086" y="3409920"/>
                  <a:pt x="9054858" y="3393378"/>
                </a:cubicBezTo>
                <a:cubicBezTo>
                  <a:pt x="9061681" y="3393465"/>
                  <a:pt x="9068527" y="3393641"/>
                  <a:pt x="9075329" y="3393926"/>
                </a:cubicBezTo>
                <a:close/>
                <a:moveTo>
                  <a:pt x="9056833" y="3390328"/>
                </a:moveTo>
                <a:cubicBezTo>
                  <a:pt x="9067495" y="3373983"/>
                  <a:pt x="9078136" y="3357528"/>
                  <a:pt x="9088777" y="3341051"/>
                </a:cubicBezTo>
                <a:cubicBezTo>
                  <a:pt x="9095316" y="3341227"/>
                  <a:pt x="9101831" y="3341534"/>
                  <a:pt x="9108282" y="3341951"/>
                </a:cubicBezTo>
                <a:cubicBezTo>
                  <a:pt x="9097948" y="3358340"/>
                  <a:pt x="9087593" y="3374685"/>
                  <a:pt x="9077237" y="3390943"/>
                </a:cubicBezTo>
                <a:cubicBezTo>
                  <a:pt x="9070457" y="3390635"/>
                  <a:pt x="9063656" y="3390438"/>
                  <a:pt x="9056833" y="3390328"/>
                </a:cubicBezTo>
                <a:close/>
                <a:moveTo>
                  <a:pt x="9016332" y="3442699"/>
                </a:moveTo>
                <a:cubicBezTo>
                  <a:pt x="8949218" y="3442786"/>
                  <a:pt x="8882169" y="3453581"/>
                  <a:pt x="8817293" y="3464024"/>
                </a:cubicBezTo>
                <a:cubicBezTo>
                  <a:pt x="8776090" y="3470672"/>
                  <a:pt x="8733482" y="3477539"/>
                  <a:pt x="8691599" y="3481488"/>
                </a:cubicBezTo>
                <a:cubicBezTo>
                  <a:pt x="7835329" y="3562534"/>
                  <a:pt x="6959028" y="3756988"/>
                  <a:pt x="6111600" y="3945056"/>
                </a:cubicBezTo>
                <a:cubicBezTo>
                  <a:pt x="6101375" y="3947316"/>
                  <a:pt x="6090340" y="3949817"/>
                  <a:pt x="6078602" y="3952450"/>
                </a:cubicBezTo>
                <a:cubicBezTo>
                  <a:pt x="5954422" y="3980489"/>
                  <a:pt x="5745598" y="4027638"/>
                  <a:pt x="5610229" y="4008616"/>
                </a:cubicBezTo>
                <a:cubicBezTo>
                  <a:pt x="5621374" y="4003921"/>
                  <a:pt x="5632520" y="3999226"/>
                  <a:pt x="5643644" y="3994509"/>
                </a:cubicBezTo>
                <a:cubicBezTo>
                  <a:pt x="5780307" y="4011249"/>
                  <a:pt x="5989767" y="3961753"/>
                  <a:pt x="6114013" y="3932397"/>
                </a:cubicBezTo>
                <a:cubicBezTo>
                  <a:pt x="6124215" y="3929984"/>
                  <a:pt x="6133869" y="3927702"/>
                  <a:pt x="6142929" y="3925596"/>
                </a:cubicBezTo>
                <a:cubicBezTo>
                  <a:pt x="7018397" y="3721247"/>
                  <a:pt x="7872452" y="3530239"/>
                  <a:pt x="8696558" y="3438793"/>
                </a:cubicBezTo>
                <a:cubicBezTo>
                  <a:pt x="8739648" y="3434010"/>
                  <a:pt x="8783396" y="3426200"/>
                  <a:pt x="8825718" y="3418631"/>
                </a:cubicBezTo>
                <a:cubicBezTo>
                  <a:pt x="8894149" y="3406410"/>
                  <a:pt x="8964905" y="3393773"/>
                  <a:pt x="9035749" y="3393334"/>
                </a:cubicBezTo>
                <a:cubicBezTo>
                  <a:pt x="9040049" y="3393312"/>
                  <a:pt x="9044371" y="3393312"/>
                  <a:pt x="9048693" y="3393334"/>
                </a:cubicBezTo>
                <a:cubicBezTo>
                  <a:pt x="9037899" y="3409876"/>
                  <a:pt x="9027126" y="3426331"/>
                  <a:pt x="9016332" y="3442699"/>
                </a:cubicBezTo>
                <a:close/>
                <a:moveTo>
                  <a:pt x="9020588" y="3445682"/>
                </a:moveTo>
                <a:cubicBezTo>
                  <a:pt x="9021027" y="3445682"/>
                  <a:pt x="9021488" y="3445682"/>
                  <a:pt x="9021926" y="3445682"/>
                </a:cubicBezTo>
                <a:cubicBezTo>
                  <a:pt x="9028487" y="3445726"/>
                  <a:pt x="9035200" y="3445814"/>
                  <a:pt x="9041958" y="3445990"/>
                </a:cubicBezTo>
                <a:cubicBezTo>
                  <a:pt x="9031317" y="3462510"/>
                  <a:pt x="9020697" y="3478921"/>
                  <a:pt x="9010101" y="3495201"/>
                </a:cubicBezTo>
                <a:cubicBezTo>
                  <a:pt x="9009465" y="3495201"/>
                  <a:pt x="9008806" y="3495179"/>
                  <a:pt x="9008170" y="3495157"/>
                </a:cubicBezTo>
                <a:cubicBezTo>
                  <a:pt x="9001412" y="3495003"/>
                  <a:pt x="8994656" y="3495003"/>
                  <a:pt x="8987898" y="3495069"/>
                </a:cubicBezTo>
                <a:cubicBezTo>
                  <a:pt x="8998780" y="3478702"/>
                  <a:pt x="9009662" y="3462247"/>
                  <a:pt x="9020588" y="3445682"/>
                </a:cubicBezTo>
                <a:close/>
                <a:moveTo>
                  <a:pt x="9047904" y="3446165"/>
                </a:moveTo>
                <a:cubicBezTo>
                  <a:pt x="9054748" y="3446384"/>
                  <a:pt x="9061638" y="3446714"/>
                  <a:pt x="9068548" y="3447174"/>
                </a:cubicBezTo>
                <a:cubicBezTo>
                  <a:pt x="9058303" y="3463476"/>
                  <a:pt x="9047992" y="3479821"/>
                  <a:pt x="9037592" y="3496188"/>
                </a:cubicBezTo>
                <a:cubicBezTo>
                  <a:pt x="9030329" y="3495815"/>
                  <a:pt x="9023155" y="3495552"/>
                  <a:pt x="9016068" y="3495354"/>
                </a:cubicBezTo>
                <a:cubicBezTo>
                  <a:pt x="9026665" y="3479075"/>
                  <a:pt x="9037284" y="3462686"/>
                  <a:pt x="9047904" y="3446165"/>
                </a:cubicBezTo>
                <a:close/>
                <a:moveTo>
                  <a:pt x="9075898" y="3444871"/>
                </a:moveTo>
                <a:cubicBezTo>
                  <a:pt x="9086123" y="3428591"/>
                  <a:pt x="9096237" y="3412378"/>
                  <a:pt x="9106285" y="3396230"/>
                </a:cubicBezTo>
                <a:cubicBezTo>
                  <a:pt x="9112604" y="3396932"/>
                  <a:pt x="9118857" y="3397788"/>
                  <a:pt x="9125022" y="3398841"/>
                </a:cubicBezTo>
                <a:cubicBezTo>
                  <a:pt x="9115346" y="3414813"/>
                  <a:pt x="9105540" y="3430895"/>
                  <a:pt x="9095667" y="3447021"/>
                </a:cubicBezTo>
                <a:cubicBezTo>
                  <a:pt x="9089150" y="3446143"/>
                  <a:pt x="9082547" y="3445441"/>
                  <a:pt x="9075898" y="3444871"/>
                </a:cubicBezTo>
                <a:close/>
                <a:moveTo>
                  <a:pt x="9070282" y="3444432"/>
                </a:moveTo>
                <a:cubicBezTo>
                  <a:pt x="9063459" y="3443927"/>
                  <a:pt x="9056613" y="3443576"/>
                  <a:pt x="9049746" y="3443313"/>
                </a:cubicBezTo>
                <a:cubicBezTo>
                  <a:pt x="9060233" y="3427034"/>
                  <a:pt x="9070698" y="3410688"/>
                  <a:pt x="9081186" y="3394234"/>
                </a:cubicBezTo>
                <a:cubicBezTo>
                  <a:pt x="9087746" y="3394584"/>
                  <a:pt x="9094262" y="3395045"/>
                  <a:pt x="9100734" y="3395681"/>
                </a:cubicBezTo>
                <a:cubicBezTo>
                  <a:pt x="9090686" y="3411851"/>
                  <a:pt x="9080527" y="3428109"/>
                  <a:pt x="9070282" y="3444432"/>
                </a:cubicBezTo>
                <a:close/>
                <a:moveTo>
                  <a:pt x="9083095" y="3391227"/>
                </a:moveTo>
                <a:cubicBezTo>
                  <a:pt x="9093406" y="3375036"/>
                  <a:pt x="9103740" y="3358735"/>
                  <a:pt x="9114052" y="3342390"/>
                </a:cubicBezTo>
                <a:cubicBezTo>
                  <a:pt x="9120239" y="3342894"/>
                  <a:pt x="9126404" y="3343508"/>
                  <a:pt x="9132482" y="3344320"/>
                </a:cubicBezTo>
                <a:cubicBezTo>
                  <a:pt x="9122609" y="3360380"/>
                  <a:pt x="9112626" y="3376528"/>
                  <a:pt x="9102555" y="3392741"/>
                </a:cubicBezTo>
                <a:cubicBezTo>
                  <a:pt x="9096128" y="3392105"/>
                  <a:pt x="9089633" y="3391601"/>
                  <a:pt x="9083095" y="3391227"/>
                </a:cubicBezTo>
                <a:close/>
                <a:moveTo>
                  <a:pt x="9115939" y="3339362"/>
                </a:moveTo>
                <a:cubicBezTo>
                  <a:pt x="9126097" y="3323236"/>
                  <a:pt x="9136233" y="3307066"/>
                  <a:pt x="9146326" y="3290874"/>
                </a:cubicBezTo>
                <a:cubicBezTo>
                  <a:pt x="9152140" y="3291555"/>
                  <a:pt x="9157888" y="3292366"/>
                  <a:pt x="9163570" y="3293376"/>
                </a:cubicBezTo>
                <a:cubicBezTo>
                  <a:pt x="9153917" y="3309282"/>
                  <a:pt x="9144176" y="3325254"/>
                  <a:pt x="9134303" y="3341358"/>
                </a:cubicBezTo>
                <a:cubicBezTo>
                  <a:pt x="9128247" y="3340524"/>
                  <a:pt x="9122125" y="3339866"/>
                  <a:pt x="9115939" y="3339362"/>
                </a:cubicBezTo>
                <a:close/>
                <a:moveTo>
                  <a:pt x="9110213" y="3338901"/>
                </a:moveTo>
                <a:cubicBezTo>
                  <a:pt x="9103784" y="3338462"/>
                  <a:pt x="9097312" y="3338133"/>
                  <a:pt x="9090796" y="3337936"/>
                </a:cubicBezTo>
                <a:cubicBezTo>
                  <a:pt x="9101305" y="3321612"/>
                  <a:pt x="9111792" y="3305267"/>
                  <a:pt x="9122257" y="3288856"/>
                </a:cubicBezTo>
                <a:cubicBezTo>
                  <a:pt x="9128466" y="3289185"/>
                  <a:pt x="9134610" y="3289646"/>
                  <a:pt x="9140709" y="3290260"/>
                </a:cubicBezTo>
                <a:cubicBezTo>
                  <a:pt x="9130573" y="3306518"/>
                  <a:pt x="9120393" y="3322731"/>
                  <a:pt x="9110213" y="3338901"/>
                </a:cubicBezTo>
                <a:close/>
                <a:moveTo>
                  <a:pt x="9084718" y="3337760"/>
                </a:moveTo>
                <a:cubicBezTo>
                  <a:pt x="9073003" y="3337519"/>
                  <a:pt x="9061198" y="3337585"/>
                  <a:pt x="9049483" y="3337804"/>
                </a:cubicBezTo>
                <a:cubicBezTo>
                  <a:pt x="8976182" y="3339208"/>
                  <a:pt x="8903232" y="3353469"/>
                  <a:pt x="8832695" y="3367247"/>
                </a:cubicBezTo>
                <a:cubicBezTo>
                  <a:pt x="8789495" y="3375694"/>
                  <a:pt x="8744804" y="3384426"/>
                  <a:pt x="8700836" y="3389999"/>
                </a:cubicBezTo>
                <a:cubicBezTo>
                  <a:pt x="8319433" y="3438420"/>
                  <a:pt x="7905076" y="3509966"/>
                  <a:pt x="7434114" y="3608740"/>
                </a:cubicBezTo>
                <a:cubicBezTo>
                  <a:pt x="6994812" y="3700844"/>
                  <a:pt x="6550024" y="3807735"/>
                  <a:pt x="6172878" y="3900145"/>
                </a:cubicBezTo>
                <a:cubicBezTo>
                  <a:pt x="6165067" y="3902076"/>
                  <a:pt x="6156818" y="3904094"/>
                  <a:pt x="6148173" y="3906245"/>
                </a:cubicBezTo>
                <a:cubicBezTo>
                  <a:pt x="6027306" y="3936083"/>
                  <a:pt x="5824867" y="3986084"/>
                  <a:pt x="5688313" y="3975421"/>
                </a:cubicBezTo>
                <a:cubicBezTo>
                  <a:pt x="5699108" y="3970770"/>
                  <a:pt x="5709880" y="3966075"/>
                  <a:pt x="5720674" y="3961401"/>
                </a:cubicBezTo>
                <a:cubicBezTo>
                  <a:pt x="5730877" y="3962038"/>
                  <a:pt x="5741407" y="3962367"/>
                  <a:pt x="5752246" y="3962367"/>
                </a:cubicBezTo>
                <a:cubicBezTo>
                  <a:pt x="5888383" y="3962345"/>
                  <a:pt x="6071713" y="3915064"/>
                  <a:pt x="6184089" y="3886082"/>
                </a:cubicBezTo>
                <a:cubicBezTo>
                  <a:pt x="6191110" y="3884261"/>
                  <a:pt x="6197845" y="3882528"/>
                  <a:pt x="6204318" y="3880860"/>
                </a:cubicBezTo>
                <a:cubicBezTo>
                  <a:pt x="7007735" y="3674625"/>
                  <a:pt x="7866857" y="3467249"/>
                  <a:pt x="8705904" y="3347501"/>
                </a:cubicBezTo>
                <a:cubicBezTo>
                  <a:pt x="8750859" y="3341073"/>
                  <a:pt x="8796450" y="3331441"/>
                  <a:pt x="8840527" y="3322139"/>
                </a:cubicBezTo>
                <a:cubicBezTo>
                  <a:pt x="8913039" y="3306825"/>
                  <a:pt x="8988007" y="3291006"/>
                  <a:pt x="9063371" y="3288615"/>
                </a:cubicBezTo>
                <a:cubicBezTo>
                  <a:pt x="9080988" y="3288066"/>
                  <a:pt x="9098782" y="3287869"/>
                  <a:pt x="9116268" y="3288571"/>
                </a:cubicBezTo>
                <a:cubicBezTo>
                  <a:pt x="9105781" y="3305026"/>
                  <a:pt x="9095272" y="3321415"/>
                  <a:pt x="9084718" y="3337760"/>
                </a:cubicBezTo>
                <a:close/>
                <a:moveTo>
                  <a:pt x="5728375" y="3980007"/>
                </a:moveTo>
                <a:cubicBezTo>
                  <a:pt x="5862691" y="3980007"/>
                  <a:pt x="6039307" y="3936390"/>
                  <a:pt x="6148941" y="3909316"/>
                </a:cubicBezTo>
                <a:cubicBezTo>
                  <a:pt x="6157564" y="3907188"/>
                  <a:pt x="6165813" y="3905148"/>
                  <a:pt x="6173623" y="3903239"/>
                </a:cubicBezTo>
                <a:cubicBezTo>
                  <a:pt x="6948892" y="3713283"/>
                  <a:pt x="7847484" y="3501541"/>
                  <a:pt x="8701231" y="3393137"/>
                </a:cubicBezTo>
                <a:cubicBezTo>
                  <a:pt x="8745308" y="3387564"/>
                  <a:pt x="8790043" y="3378810"/>
                  <a:pt x="8833309" y="3370363"/>
                </a:cubicBezTo>
                <a:cubicBezTo>
                  <a:pt x="8903714" y="3356607"/>
                  <a:pt x="8976511" y="3342390"/>
                  <a:pt x="9049549" y="3340985"/>
                </a:cubicBezTo>
                <a:cubicBezTo>
                  <a:pt x="9060584" y="3340766"/>
                  <a:pt x="9071664" y="3340700"/>
                  <a:pt x="9082700" y="3340898"/>
                </a:cubicBezTo>
                <a:cubicBezTo>
                  <a:pt x="9072038" y="3357418"/>
                  <a:pt x="9061374" y="3373873"/>
                  <a:pt x="9050690" y="3390262"/>
                </a:cubicBezTo>
                <a:cubicBezTo>
                  <a:pt x="9045687" y="3390218"/>
                  <a:pt x="9040707" y="3390218"/>
                  <a:pt x="9035726" y="3390262"/>
                </a:cubicBezTo>
                <a:cubicBezTo>
                  <a:pt x="8964619" y="3390701"/>
                  <a:pt x="8893731" y="3403360"/>
                  <a:pt x="8825169" y="3415625"/>
                </a:cubicBezTo>
                <a:cubicBezTo>
                  <a:pt x="8782913" y="3423172"/>
                  <a:pt x="8739209" y="3430983"/>
                  <a:pt x="8696228" y="3435744"/>
                </a:cubicBezTo>
                <a:cubicBezTo>
                  <a:pt x="8314146" y="3478132"/>
                  <a:pt x="7895488" y="3545290"/>
                  <a:pt x="7416299" y="3641035"/>
                </a:cubicBezTo>
                <a:cubicBezTo>
                  <a:pt x="6981363" y="3727961"/>
                  <a:pt x="6548401" y="3827788"/>
                  <a:pt x="6142228" y="3922612"/>
                </a:cubicBezTo>
                <a:cubicBezTo>
                  <a:pt x="6133188" y="3924718"/>
                  <a:pt x="6123513" y="3927000"/>
                  <a:pt x="6113311" y="3929413"/>
                </a:cubicBezTo>
                <a:cubicBezTo>
                  <a:pt x="5990799" y="3958352"/>
                  <a:pt x="5785222" y="4006905"/>
                  <a:pt x="5649282" y="3992096"/>
                </a:cubicBezTo>
                <a:cubicBezTo>
                  <a:pt x="5660274" y="3987422"/>
                  <a:pt x="5671244" y="3982727"/>
                  <a:pt x="5682236" y="3978010"/>
                </a:cubicBezTo>
                <a:cubicBezTo>
                  <a:pt x="5696892" y="3979370"/>
                  <a:pt x="5712316" y="3980007"/>
                  <a:pt x="5728375" y="3980007"/>
                </a:cubicBezTo>
                <a:close/>
                <a:moveTo>
                  <a:pt x="5639014" y="3990845"/>
                </a:moveTo>
                <a:cubicBezTo>
                  <a:pt x="5628110" y="3989353"/>
                  <a:pt x="5617689" y="3987422"/>
                  <a:pt x="5607881" y="3984987"/>
                </a:cubicBezTo>
                <a:cubicBezTo>
                  <a:pt x="5619202" y="3980687"/>
                  <a:pt x="5630546" y="3976343"/>
                  <a:pt x="5641888" y="3971955"/>
                </a:cubicBezTo>
                <a:cubicBezTo>
                  <a:pt x="5651323" y="3974017"/>
                  <a:pt x="5661239" y="3975662"/>
                  <a:pt x="5671617" y="3976913"/>
                </a:cubicBezTo>
                <a:cubicBezTo>
                  <a:pt x="5660757" y="3981564"/>
                  <a:pt x="5649896" y="3986216"/>
                  <a:pt x="5639014" y="3990845"/>
                </a:cubicBezTo>
                <a:close/>
                <a:moveTo>
                  <a:pt x="5633661" y="3993127"/>
                </a:moveTo>
                <a:cubicBezTo>
                  <a:pt x="5622581" y="3997822"/>
                  <a:pt x="5611501" y="4002451"/>
                  <a:pt x="5600422" y="4007124"/>
                </a:cubicBezTo>
                <a:cubicBezTo>
                  <a:pt x="5589189" y="4005216"/>
                  <a:pt x="5578526" y="4002802"/>
                  <a:pt x="5568499" y="3999840"/>
                </a:cubicBezTo>
                <a:cubicBezTo>
                  <a:pt x="5570320" y="3999182"/>
                  <a:pt x="5572163" y="3998480"/>
                  <a:pt x="5573963" y="3997822"/>
                </a:cubicBezTo>
                <a:cubicBezTo>
                  <a:pt x="5583638" y="3994202"/>
                  <a:pt x="5593292" y="3990538"/>
                  <a:pt x="5602967" y="3986852"/>
                </a:cubicBezTo>
                <a:cubicBezTo>
                  <a:pt x="5612642" y="3989419"/>
                  <a:pt x="5622889" y="3991503"/>
                  <a:pt x="5633661" y="3993127"/>
                </a:cubicBezTo>
                <a:close/>
                <a:moveTo>
                  <a:pt x="5527537" y="3982244"/>
                </a:moveTo>
                <a:cubicBezTo>
                  <a:pt x="5525431" y="3980950"/>
                  <a:pt x="5523391" y="3979634"/>
                  <a:pt x="5521417" y="3978251"/>
                </a:cubicBezTo>
                <a:cubicBezTo>
                  <a:pt x="5515932" y="3974456"/>
                  <a:pt x="5511126" y="3970419"/>
                  <a:pt x="5506848" y="3966206"/>
                </a:cubicBezTo>
                <a:cubicBezTo>
                  <a:pt x="5518345" y="3962894"/>
                  <a:pt x="5529775" y="3959581"/>
                  <a:pt x="5541031" y="3956377"/>
                </a:cubicBezTo>
                <a:cubicBezTo>
                  <a:pt x="5545397" y="3960151"/>
                  <a:pt x="5550267" y="3963793"/>
                  <a:pt x="5555730" y="3967216"/>
                </a:cubicBezTo>
                <a:cubicBezTo>
                  <a:pt x="5557727" y="3968488"/>
                  <a:pt x="5559833" y="3969717"/>
                  <a:pt x="5561961" y="3970902"/>
                </a:cubicBezTo>
                <a:cubicBezTo>
                  <a:pt x="5550530" y="3974653"/>
                  <a:pt x="5539056" y="3978427"/>
                  <a:pt x="5527537" y="3982244"/>
                </a:cubicBezTo>
                <a:close/>
                <a:moveTo>
                  <a:pt x="5519705" y="3980709"/>
                </a:moveTo>
                <a:cubicBezTo>
                  <a:pt x="5521043" y="3981652"/>
                  <a:pt x="5522426" y="3982552"/>
                  <a:pt x="5523852" y="3983451"/>
                </a:cubicBezTo>
                <a:cubicBezTo>
                  <a:pt x="5512443" y="3987225"/>
                  <a:pt x="5501012" y="3991020"/>
                  <a:pt x="5489494" y="3994838"/>
                </a:cubicBezTo>
                <a:cubicBezTo>
                  <a:pt x="5488133" y="3993873"/>
                  <a:pt x="5486751" y="3992907"/>
                  <a:pt x="5485457" y="3991898"/>
                </a:cubicBezTo>
                <a:cubicBezTo>
                  <a:pt x="5479335" y="3987225"/>
                  <a:pt x="5474092" y="3982266"/>
                  <a:pt x="5469572" y="3977067"/>
                </a:cubicBezTo>
                <a:cubicBezTo>
                  <a:pt x="5481003" y="3973710"/>
                  <a:pt x="5492324" y="3970419"/>
                  <a:pt x="5503601" y="3967150"/>
                </a:cubicBezTo>
                <a:cubicBezTo>
                  <a:pt x="5508362" y="3971999"/>
                  <a:pt x="5513694" y="3976518"/>
                  <a:pt x="5519705" y="3980709"/>
                </a:cubicBezTo>
                <a:close/>
                <a:moveTo>
                  <a:pt x="5491271" y="3999511"/>
                </a:moveTo>
                <a:cubicBezTo>
                  <a:pt x="5499169" y="4004667"/>
                  <a:pt x="5508055" y="4009253"/>
                  <a:pt x="5517950" y="4013267"/>
                </a:cubicBezTo>
                <a:cubicBezTo>
                  <a:pt x="5506541" y="4017524"/>
                  <a:pt x="5495023" y="4021802"/>
                  <a:pt x="5483373" y="4026124"/>
                </a:cubicBezTo>
                <a:cubicBezTo>
                  <a:pt x="5473587" y="4021780"/>
                  <a:pt x="5464658" y="4016756"/>
                  <a:pt x="5456650" y="4011030"/>
                </a:cubicBezTo>
                <a:cubicBezTo>
                  <a:pt x="5468256" y="4007168"/>
                  <a:pt x="5479796" y="4003329"/>
                  <a:pt x="5491271" y="3999511"/>
                </a:cubicBezTo>
                <a:close/>
                <a:moveTo>
                  <a:pt x="5525124" y="4016032"/>
                </a:moveTo>
                <a:cubicBezTo>
                  <a:pt x="5534975" y="4019586"/>
                  <a:pt x="5545748" y="4022636"/>
                  <a:pt x="5557376" y="4025159"/>
                </a:cubicBezTo>
                <a:cubicBezTo>
                  <a:pt x="5546164" y="4029810"/>
                  <a:pt x="5534843" y="4034505"/>
                  <a:pt x="5523457" y="4039222"/>
                </a:cubicBezTo>
                <a:cubicBezTo>
                  <a:pt x="5511653" y="4036436"/>
                  <a:pt x="5500552" y="4033057"/>
                  <a:pt x="5490261" y="4028998"/>
                </a:cubicBezTo>
                <a:cubicBezTo>
                  <a:pt x="5502000" y="4024632"/>
                  <a:pt x="5513628" y="4020310"/>
                  <a:pt x="5525124" y="4016032"/>
                </a:cubicBezTo>
                <a:close/>
                <a:moveTo>
                  <a:pt x="5566459" y="4026980"/>
                </a:moveTo>
                <a:cubicBezTo>
                  <a:pt x="5612752" y="4035624"/>
                  <a:pt x="5672056" y="4036655"/>
                  <a:pt x="5743931" y="4029986"/>
                </a:cubicBezTo>
                <a:cubicBezTo>
                  <a:pt x="5850493" y="4020069"/>
                  <a:pt x="5962715" y="3995869"/>
                  <a:pt x="6044683" y="3978208"/>
                </a:cubicBezTo>
                <a:cubicBezTo>
                  <a:pt x="6057890" y="3975355"/>
                  <a:pt x="6070243" y="3972701"/>
                  <a:pt x="6081542" y="3970331"/>
                </a:cubicBezTo>
                <a:cubicBezTo>
                  <a:pt x="6122833" y="3961621"/>
                  <a:pt x="6164212" y="3952911"/>
                  <a:pt x="6205656" y="3944179"/>
                </a:cubicBezTo>
                <a:cubicBezTo>
                  <a:pt x="7021798" y="3772126"/>
                  <a:pt x="7865694" y="3594193"/>
                  <a:pt x="8687211" y="3530107"/>
                </a:cubicBezTo>
                <a:cubicBezTo>
                  <a:pt x="8727954" y="3526926"/>
                  <a:pt x="8769398" y="3521024"/>
                  <a:pt x="8809461" y="3515320"/>
                </a:cubicBezTo>
                <a:cubicBezTo>
                  <a:pt x="8865078" y="3507399"/>
                  <a:pt x="8922319" y="3499281"/>
                  <a:pt x="8979670" y="3498053"/>
                </a:cubicBezTo>
                <a:cubicBezTo>
                  <a:pt x="8968591" y="3514683"/>
                  <a:pt x="8957555" y="3531182"/>
                  <a:pt x="8946563" y="3547528"/>
                </a:cubicBezTo>
                <a:cubicBezTo>
                  <a:pt x="8897308" y="3549063"/>
                  <a:pt x="8848250" y="3555075"/>
                  <a:pt x="8800421" y="3560933"/>
                </a:cubicBezTo>
                <a:cubicBezTo>
                  <a:pt x="8761697" y="3565672"/>
                  <a:pt x="8721657" y="3570586"/>
                  <a:pt x="8682385" y="3572978"/>
                </a:cubicBezTo>
                <a:cubicBezTo>
                  <a:pt x="7888928" y="3621399"/>
                  <a:pt x="7073993" y="3784785"/>
                  <a:pt x="6285912" y="3942818"/>
                </a:cubicBezTo>
                <a:cubicBezTo>
                  <a:pt x="6208552" y="3958330"/>
                  <a:pt x="6128581" y="3974368"/>
                  <a:pt x="6050299" y="3989945"/>
                </a:cubicBezTo>
                <a:cubicBezTo>
                  <a:pt x="6037991" y="3992403"/>
                  <a:pt x="6024235" y="3995233"/>
                  <a:pt x="6009689" y="3998217"/>
                </a:cubicBezTo>
                <a:cubicBezTo>
                  <a:pt x="5882020" y="4024457"/>
                  <a:pt x="5666417" y="4068775"/>
                  <a:pt x="5532277" y="4041175"/>
                </a:cubicBezTo>
                <a:cubicBezTo>
                  <a:pt x="5543597" y="4036502"/>
                  <a:pt x="5554984" y="4031763"/>
                  <a:pt x="5566459" y="4026980"/>
                </a:cubicBezTo>
                <a:close/>
                <a:moveTo>
                  <a:pt x="8985967" y="3497965"/>
                </a:moveTo>
                <a:cubicBezTo>
                  <a:pt x="8993339" y="3497878"/>
                  <a:pt x="9000733" y="3497878"/>
                  <a:pt x="9008104" y="3498031"/>
                </a:cubicBezTo>
                <a:cubicBezTo>
                  <a:pt x="9008148" y="3498031"/>
                  <a:pt x="9008214" y="3498031"/>
                  <a:pt x="9008258" y="3498053"/>
                </a:cubicBezTo>
                <a:cubicBezTo>
                  <a:pt x="8997486" y="3514574"/>
                  <a:pt x="8986757" y="3530963"/>
                  <a:pt x="8976094" y="3547220"/>
                </a:cubicBezTo>
                <a:cubicBezTo>
                  <a:pt x="8968371" y="3547133"/>
                  <a:pt x="8960626" y="3547198"/>
                  <a:pt x="8952903" y="3547374"/>
                </a:cubicBezTo>
                <a:cubicBezTo>
                  <a:pt x="8963895" y="3531029"/>
                  <a:pt x="8974909" y="3514552"/>
                  <a:pt x="8985967" y="3497965"/>
                </a:cubicBezTo>
                <a:close/>
                <a:moveTo>
                  <a:pt x="9014226" y="3498184"/>
                </a:moveTo>
                <a:cubicBezTo>
                  <a:pt x="9021312" y="3498382"/>
                  <a:pt x="9028531" y="3498623"/>
                  <a:pt x="9035814" y="3498997"/>
                </a:cubicBezTo>
                <a:cubicBezTo>
                  <a:pt x="9025459" y="3515298"/>
                  <a:pt x="9015015" y="3531643"/>
                  <a:pt x="9004506" y="3548032"/>
                </a:cubicBezTo>
                <a:cubicBezTo>
                  <a:pt x="9001106" y="3547878"/>
                  <a:pt x="8997727" y="3547725"/>
                  <a:pt x="8994392" y="3547615"/>
                </a:cubicBezTo>
                <a:cubicBezTo>
                  <a:pt x="8990311" y="3547462"/>
                  <a:pt x="8986230" y="3547330"/>
                  <a:pt x="8982149" y="3547264"/>
                </a:cubicBezTo>
                <a:cubicBezTo>
                  <a:pt x="8992790" y="3531051"/>
                  <a:pt x="9003497" y="3514683"/>
                  <a:pt x="9014226" y="3498184"/>
                </a:cubicBezTo>
                <a:close/>
                <a:moveTo>
                  <a:pt x="9041540" y="3499303"/>
                </a:moveTo>
                <a:cubicBezTo>
                  <a:pt x="9048474" y="3499720"/>
                  <a:pt x="9055472" y="3500247"/>
                  <a:pt x="9062450" y="3500927"/>
                </a:cubicBezTo>
                <a:cubicBezTo>
                  <a:pt x="9052401" y="3517163"/>
                  <a:pt x="9042287" y="3533420"/>
                  <a:pt x="9032063" y="3549722"/>
                </a:cubicBezTo>
                <a:cubicBezTo>
                  <a:pt x="9024735" y="3549129"/>
                  <a:pt x="9017450" y="3548668"/>
                  <a:pt x="9010276" y="3548295"/>
                </a:cubicBezTo>
                <a:cubicBezTo>
                  <a:pt x="9020764" y="3531950"/>
                  <a:pt x="9031185" y="3515605"/>
                  <a:pt x="9041540" y="3499303"/>
                </a:cubicBezTo>
                <a:close/>
                <a:moveTo>
                  <a:pt x="9067847" y="3501519"/>
                </a:moveTo>
                <a:cubicBezTo>
                  <a:pt x="9074275" y="3502244"/>
                  <a:pt x="9080682" y="3503143"/>
                  <a:pt x="9087044" y="3504196"/>
                </a:cubicBezTo>
                <a:cubicBezTo>
                  <a:pt x="9077368" y="3520234"/>
                  <a:pt x="9067606" y="3536316"/>
                  <a:pt x="9057733" y="3552486"/>
                </a:cubicBezTo>
                <a:cubicBezTo>
                  <a:pt x="9051019" y="3551564"/>
                  <a:pt x="9044261" y="3550819"/>
                  <a:pt x="9037548" y="3550204"/>
                </a:cubicBezTo>
                <a:cubicBezTo>
                  <a:pt x="9047728" y="3533925"/>
                  <a:pt x="9057842" y="3517711"/>
                  <a:pt x="9067847" y="3501519"/>
                </a:cubicBezTo>
                <a:close/>
                <a:moveTo>
                  <a:pt x="9092112" y="3505074"/>
                </a:moveTo>
                <a:cubicBezTo>
                  <a:pt x="9098190" y="3506193"/>
                  <a:pt x="9104223" y="3507509"/>
                  <a:pt x="9110169" y="3509023"/>
                </a:cubicBezTo>
                <a:cubicBezTo>
                  <a:pt x="9100713" y="3525105"/>
                  <a:pt x="9091300" y="3541011"/>
                  <a:pt x="9081976" y="3556720"/>
                </a:cubicBezTo>
                <a:cubicBezTo>
                  <a:pt x="9075657" y="3555360"/>
                  <a:pt x="9069295" y="3554219"/>
                  <a:pt x="9062910" y="3553254"/>
                </a:cubicBezTo>
                <a:cubicBezTo>
                  <a:pt x="9072739" y="3537128"/>
                  <a:pt x="9082480" y="3521068"/>
                  <a:pt x="9092112" y="3505074"/>
                </a:cubicBezTo>
                <a:close/>
                <a:moveTo>
                  <a:pt x="9116356" y="3507751"/>
                </a:moveTo>
                <a:cubicBezTo>
                  <a:pt x="9125483" y="3492239"/>
                  <a:pt x="9134610" y="3476552"/>
                  <a:pt x="9143780" y="3460755"/>
                </a:cubicBezTo>
                <a:cubicBezTo>
                  <a:pt x="9148958" y="3462510"/>
                  <a:pt x="9154026" y="3464463"/>
                  <a:pt x="9158985" y="3466679"/>
                </a:cubicBezTo>
                <a:cubicBezTo>
                  <a:pt x="9150231" y="3482256"/>
                  <a:pt x="9141455" y="3497746"/>
                  <a:pt x="9132701" y="3513104"/>
                </a:cubicBezTo>
                <a:cubicBezTo>
                  <a:pt x="9127348" y="3511107"/>
                  <a:pt x="9121907" y="3509330"/>
                  <a:pt x="9116356" y="3507751"/>
                </a:cubicBezTo>
                <a:close/>
                <a:moveTo>
                  <a:pt x="9145273" y="3458188"/>
                </a:moveTo>
                <a:cubicBezTo>
                  <a:pt x="9154180" y="3442808"/>
                  <a:pt x="9163088" y="3427319"/>
                  <a:pt x="9172017" y="3411720"/>
                </a:cubicBezTo>
                <a:cubicBezTo>
                  <a:pt x="9176822" y="3413694"/>
                  <a:pt x="9181474" y="3415910"/>
                  <a:pt x="9186015" y="3418302"/>
                </a:cubicBezTo>
                <a:cubicBezTo>
                  <a:pt x="9177502" y="3433659"/>
                  <a:pt x="9168967" y="3448930"/>
                  <a:pt x="9160433" y="3464112"/>
                </a:cubicBezTo>
                <a:cubicBezTo>
                  <a:pt x="9155497" y="3461940"/>
                  <a:pt x="9150450" y="3459943"/>
                  <a:pt x="9145273" y="3458188"/>
                </a:cubicBezTo>
                <a:close/>
                <a:moveTo>
                  <a:pt x="9140688" y="3456696"/>
                </a:moveTo>
                <a:cubicBezTo>
                  <a:pt x="9135203" y="3454963"/>
                  <a:pt x="9129586" y="3453449"/>
                  <a:pt x="9123881" y="3452111"/>
                </a:cubicBezTo>
                <a:cubicBezTo>
                  <a:pt x="9133315" y="3436270"/>
                  <a:pt x="9142662" y="3420496"/>
                  <a:pt x="9151899" y="3404852"/>
                </a:cubicBezTo>
                <a:cubicBezTo>
                  <a:pt x="9157229" y="3406366"/>
                  <a:pt x="9162452" y="3408099"/>
                  <a:pt x="9167564" y="3410030"/>
                </a:cubicBezTo>
                <a:cubicBezTo>
                  <a:pt x="9158612" y="3425695"/>
                  <a:pt x="9149638" y="3441251"/>
                  <a:pt x="9140688" y="3456696"/>
                </a:cubicBezTo>
                <a:close/>
                <a:moveTo>
                  <a:pt x="9118945" y="3450992"/>
                </a:moveTo>
                <a:cubicBezTo>
                  <a:pt x="9113043" y="3449741"/>
                  <a:pt x="9107054" y="3448644"/>
                  <a:pt x="9100976" y="3447745"/>
                </a:cubicBezTo>
                <a:cubicBezTo>
                  <a:pt x="9110805" y="3431685"/>
                  <a:pt x="9120546" y="3415691"/>
                  <a:pt x="9130178" y="3399762"/>
                </a:cubicBezTo>
                <a:cubicBezTo>
                  <a:pt x="9135904" y="3400837"/>
                  <a:pt x="9141565" y="3402088"/>
                  <a:pt x="9147094" y="3403536"/>
                </a:cubicBezTo>
                <a:cubicBezTo>
                  <a:pt x="9137835" y="3419245"/>
                  <a:pt x="9128422" y="3435086"/>
                  <a:pt x="9118945" y="3450992"/>
                </a:cubicBezTo>
                <a:close/>
                <a:moveTo>
                  <a:pt x="9131889" y="3396932"/>
                </a:moveTo>
                <a:cubicBezTo>
                  <a:pt x="9141521" y="3381004"/>
                  <a:pt x="9151065" y="3365163"/>
                  <a:pt x="9160476" y="3349410"/>
                </a:cubicBezTo>
                <a:cubicBezTo>
                  <a:pt x="9165808" y="3350705"/>
                  <a:pt x="9171052" y="3352153"/>
                  <a:pt x="9176186" y="3353798"/>
                </a:cubicBezTo>
                <a:cubicBezTo>
                  <a:pt x="9167146" y="3369332"/>
                  <a:pt x="9157997" y="3384997"/>
                  <a:pt x="9148717" y="3400772"/>
                </a:cubicBezTo>
                <a:cubicBezTo>
                  <a:pt x="9143210" y="3399301"/>
                  <a:pt x="9137594" y="3398029"/>
                  <a:pt x="9131889" y="3396932"/>
                </a:cubicBezTo>
                <a:close/>
                <a:moveTo>
                  <a:pt x="9126733" y="3395989"/>
                </a:moveTo>
                <a:cubicBezTo>
                  <a:pt x="9120590" y="3394935"/>
                  <a:pt x="9114360" y="3394058"/>
                  <a:pt x="9108063" y="3393334"/>
                </a:cubicBezTo>
                <a:cubicBezTo>
                  <a:pt x="9118089" y="3377186"/>
                  <a:pt x="9128050" y="3361082"/>
                  <a:pt x="9137879" y="3345066"/>
                </a:cubicBezTo>
                <a:cubicBezTo>
                  <a:pt x="9143824" y="3345966"/>
                  <a:pt x="9149682" y="3347019"/>
                  <a:pt x="9155453" y="3348269"/>
                </a:cubicBezTo>
                <a:cubicBezTo>
                  <a:pt x="9145997" y="3364088"/>
                  <a:pt x="9136409" y="3379994"/>
                  <a:pt x="9126733" y="3395989"/>
                </a:cubicBezTo>
                <a:close/>
                <a:moveTo>
                  <a:pt x="9139677" y="3342126"/>
                </a:moveTo>
                <a:cubicBezTo>
                  <a:pt x="9149485" y="3326110"/>
                  <a:pt x="9159205" y="3310182"/>
                  <a:pt x="9168814" y="3294341"/>
                </a:cubicBezTo>
                <a:cubicBezTo>
                  <a:pt x="9174364" y="3295438"/>
                  <a:pt x="9179849" y="3296711"/>
                  <a:pt x="9185203" y="3298181"/>
                </a:cubicBezTo>
                <a:cubicBezTo>
                  <a:pt x="9175966" y="3313824"/>
                  <a:pt x="9166642" y="3329554"/>
                  <a:pt x="9157164" y="3345395"/>
                </a:cubicBezTo>
                <a:cubicBezTo>
                  <a:pt x="9151438" y="3344123"/>
                  <a:pt x="9145602" y="3343048"/>
                  <a:pt x="9139677" y="3342126"/>
                </a:cubicBezTo>
                <a:close/>
                <a:moveTo>
                  <a:pt x="9170613" y="3291379"/>
                </a:moveTo>
                <a:cubicBezTo>
                  <a:pt x="9180222" y="3275517"/>
                  <a:pt x="9189701" y="3259786"/>
                  <a:pt x="9199069" y="3244143"/>
                </a:cubicBezTo>
                <a:cubicBezTo>
                  <a:pt x="9204225" y="3245459"/>
                  <a:pt x="9209293" y="3246951"/>
                  <a:pt x="9214252" y="3248640"/>
                </a:cubicBezTo>
                <a:cubicBezTo>
                  <a:pt x="9205256" y="3264064"/>
                  <a:pt x="9196173" y="3279598"/>
                  <a:pt x="9186915" y="3295284"/>
                </a:cubicBezTo>
                <a:cubicBezTo>
                  <a:pt x="9181583" y="3293793"/>
                  <a:pt x="9176142" y="3292498"/>
                  <a:pt x="9170613" y="3291379"/>
                </a:cubicBezTo>
                <a:close/>
                <a:moveTo>
                  <a:pt x="9165391" y="3290370"/>
                </a:moveTo>
                <a:cubicBezTo>
                  <a:pt x="9159753" y="3289339"/>
                  <a:pt x="9154026" y="3288505"/>
                  <a:pt x="9148235" y="3287803"/>
                </a:cubicBezTo>
                <a:cubicBezTo>
                  <a:pt x="9158173" y="3271831"/>
                  <a:pt x="9168090" y="3255815"/>
                  <a:pt x="9177941" y="3239799"/>
                </a:cubicBezTo>
                <a:cubicBezTo>
                  <a:pt x="9183383" y="3240654"/>
                  <a:pt x="9188713" y="3241707"/>
                  <a:pt x="9193979" y="3242914"/>
                </a:cubicBezTo>
                <a:cubicBezTo>
                  <a:pt x="9184567" y="3258623"/>
                  <a:pt x="9175045" y="3274441"/>
                  <a:pt x="9165391" y="3290370"/>
                </a:cubicBezTo>
                <a:close/>
                <a:moveTo>
                  <a:pt x="9142618" y="3287167"/>
                </a:moveTo>
                <a:cubicBezTo>
                  <a:pt x="9136562" y="3286530"/>
                  <a:pt x="9130441" y="3286048"/>
                  <a:pt x="9124276" y="3285697"/>
                </a:cubicBezTo>
                <a:cubicBezTo>
                  <a:pt x="9134588" y="3269483"/>
                  <a:pt x="9144900" y="3253248"/>
                  <a:pt x="9155146" y="3236990"/>
                </a:cubicBezTo>
                <a:cubicBezTo>
                  <a:pt x="9161003" y="3237495"/>
                  <a:pt x="9166773" y="3238153"/>
                  <a:pt x="9172478" y="3238965"/>
                </a:cubicBezTo>
                <a:cubicBezTo>
                  <a:pt x="9162561" y="3255047"/>
                  <a:pt x="9152623" y="3271129"/>
                  <a:pt x="9142618" y="3287167"/>
                </a:cubicBezTo>
                <a:close/>
                <a:moveTo>
                  <a:pt x="9157164" y="3233787"/>
                </a:moveTo>
                <a:cubicBezTo>
                  <a:pt x="9167278" y="3217727"/>
                  <a:pt x="9177370" y="3201645"/>
                  <a:pt x="9187397" y="3185541"/>
                </a:cubicBezTo>
                <a:cubicBezTo>
                  <a:pt x="9192772" y="3186265"/>
                  <a:pt x="9198169" y="3187143"/>
                  <a:pt x="9203545" y="3188196"/>
                </a:cubicBezTo>
                <a:cubicBezTo>
                  <a:pt x="9193892" y="3204080"/>
                  <a:pt x="9184172" y="3219965"/>
                  <a:pt x="9174387" y="3235827"/>
                </a:cubicBezTo>
                <a:cubicBezTo>
                  <a:pt x="9168726" y="3234994"/>
                  <a:pt x="9162978" y="3234336"/>
                  <a:pt x="9157164" y="3233787"/>
                </a:cubicBezTo>
                <a:close/>
                <a:moveTo>
                  <a:pt x="5776007" y="3944947"/>
                </a:moveTo>
                <a:cubicBezTo>
                  <a:pt x="5913855" y="3944947"/>
                  <a:pt x="6104228" y="3893695"/>
                  <a:pt x="6219456" y="3862694"/>
                </a:cubicBezTo>
                <a:lnTo>
                  <a:pt x="6235034" y="3858504"/>
                </a:lnTo>
                <a:cubicBezTo>
                  <a:pt x="6931340" y="3671554"/>
                  <a:pt x="7841999" y="3439342"/>
                  <a:pt x="8710599" y="3301844"/>
                </a:cubicBezTo>
                <a:cubicBezTo>
                  <a:pt x="8756278" y="3294604"/>
                  <a:pt x="8802593" y="3284139"/>
                  <a:pt x="8847395" y="3274003"/>
                </a:cubicBezTo>
                <a:cubicBezTo>
                  <a:pt x="8922100" y="3257109"/>
                  <a:pt x="8999372" y="3239645"/>
                  <a:pt x="9077193" y="3236266"/>
                </a:cubicBezTo>
                <a:cubicBezTo>
                  <a:pt x="9101305" y="3235213"/>
                  <a:pt x="9125746" y="3234818"/>
                  <a:pt x="9149309" y="3236508"/>
                </a:cubicBezTo>
                <a:cubicBezTo>
                  <a:pt x="9139020" y="3252831"/>
                  <a:pt x="9128686" y="3269132"/>
                  <a:pt x="9118308" y="3285389"/>
                </a:cubicBezTo>
                <a:cubicBezTo>
                  <a:pt x="9100120" y="3284578"/>
                  <a:pt x="9081603" y="3284775"/>
                  <a:pt x="9063262" y="3285368"/>
                </a:cubicBezTo>
                <a:cubicBezTo>
                  <a:pt x="8987613" y="3287759"/>
                  <a:pt x="8912490" y="3303600"/>
                  <a:pt x="8839869" y="3318936"/>
                </a:cubicBezTo>
                <a:cubicBezTo>
                  <a:pt x="8795814" y="3328238"/>
                  <a:pt x="8750289" y="3337848"/>
                  <a:pt x="8705444" y="3344254"/>
                </a:cubicBezTo>
                <a:cubicBezTo>
                  <a:pt x="7866243" y="3464046"/>
                  <a:pt x="7007010" y="3671444"/>
                  <a:pt x="6203506" y="3877701"/>
                </a:cubicBezTo>
                <a:cubicBezTo>
                  <a:pt x="6197034" y="3879368"/>
                  <a:pt x="6190298" y="3881102"/>
                  <a:pt x="6183277" y="3882923"/>
                </a:cubicBezTo>
                <a:cubicBezTo>
                  <a:pt x="6063946" y="3913704"/>
                  <a:pt x="5864425" y="3965153"/>
                  <a:pt x="5727256" y="3958549"/>
                </a:cubicBezTo>
                <a:cubicBezTo>
                  <a:pt x="5737875" y="3953942"/>
                  <a:pt x="5748494" y="3949313"/>
                  <a:pt x="5759113" y="3944661"/>
                </a:cubicBezTo>
                <a:cubicBezTo>
                  <a:pt x="5764642" y="3944859"/>
                  <a:pt x="5770281" y="3944947"/>
                  <a:pt x="5776007" y="3944947"/>
                </a:cubicBezTo>
                <a:close/>
                <a:moveTo>
                  <a:pt x="5715826" y="3957847"/>
                </a:moveTo>
                <a:cubicBezTo>
                  <a:pt x="5705668" y="3957101"/>
                  <a:pt x="5695904" y="3956004"/>
                  <a:pt x="5686580" y="3954513"/>
                </a:cubicBezTo>
                <a:cubicBezTo>
                  <a:pt x="5697528" y="3950190"/>
                  <a:pt x="5708498" y="3945846"/>
                  <a:pt x="5719511" y="3941458"/>
                </a:cubicBezTo>
                <a:cubicBezTo>
                  <a:pt x="5728441" y="3942687"/>
                  <a:pt x="5737788" y="3943564"/>
                  <a:pt x="5747463" y="3944135"/>
                </a:cubicBezTo>
                <a:cubicBezTo>
                  <a:pt x="5736932" y="3948720"/>
                  <a:pt x="5726379" y="3953284"/>
                  <a:pt x="5715826" y="3957847"/>
                </a:cubicBezTo>
                <a:close/>
                <a:moveTo>
                  <a:pt x="5709551" y="3960568"/>
                </a:moveTo>
                <a:cubicBezTo>
                  <a:pt x="5698866" y="3965197"/>
                  <a:pt x="5688160" y="3969827"/>
                  <a:pt x="5677453" y="3974412"/>
                </a:cubicBezTo>
                <a:cubicBezTo>
                  <a:pt x="5666922" y="3973315"/>
                  <a:pt x="5656851" y="3971801"/>
                  <a:pt x="5647264" y="3969871"/>
                </a:cubicBezTo>
                <a:cubicBezTo>
                  <a:pt x="5658409" y="3965548"/>
                  <a:pt x="5669576" y="3961182"/>
                  <a:pt x="5680766" y="3956794"/>
                </a:cubicBezTo>
                <a:cubicBezTo>
                  <a:pt x="5689936" y="3958418"/>
                  <a:pt x="5699546" y="3959690"/>
                  <a:pt x="5709551" y="3960568"/>
                </a:cubicBezTo>
                <a:close/>
                <a:moveTo>
                  <a:pt x="5638268" y="3967896"/>
                </a:moveTo>
                <a:cubicBezTo>
                  <a:pt x="5628746" y="3965592"/>
                  <a:pt x="5619817" y="3962850"/>
                  <a:pt x="5611523" y="3959581"/>
                </a:cubicBezTo>
                <a:cubicBezTo>
                  <a:pt x="5623020" y="3955675"/>
                  <a:pt x="5634472" y="3951770"/>
                  <a:pt x="5645794" y="3947865"/>
                </a:cubicBezTo>
                <a:cubicBezTo>
                  <a:pt x="5653824" y="3950673"/>
                  <a:pt x="5662424" y="3953021"/>
                  <a:pt x="5671485" y="3954973"/>
                </a:cubicBezTo>
                <a:cubicBezTo>
                  <a:pt x="5660384" y="3959317"/>
                  <a:pt x="5649326" y="3963617"/>
                  <a:pt x="5638268" y="3967896"/>
                </a:cubicBezTo>
                <a:close/>
                <a:moveTo>
                  <a:pt x="5633178" y="3969849"/>
                </a:moveTo>
                <a:cubicBezTo>
                  <a:pt x="5621923" y="3974193"/>
                  <a:pt x="5610668" y="3978493"/>
                  <a:pt x="5599456" y="3982749"/>
                </a:cubicBezTo>
                <a:cubicBezTo>
                  <a:pt x="5589737" y="3979963"/>
                  <a:pt x="5580676" y="3976628"/>
                  <a:pt x="5572339" y="3972723"/>
                </a:cubicBezTo>
                <a:cubicBezTo>
                  <a:pt x="5583967" y="3968861"/>
                  <a:pt x="5595486" y="3965000"/>
                  <a:pt x="5606960" y="3961116"/>
                </a:cubicBezTo>
                <a:cubicBezTo>
                  <a:pt x="5615078" y="3964539"/>
                  <a:pt x="5623832" y="3967435"/>
                  <a:pt x="5633178" y="3969849"/>
                </a:cubicBezTo>
                <a:close/>
                <a:moveTo>
                  <a:pt x="5567424" y="3969102"/>
                </a:moveTo>
                <a:cubicBezTo>
                  <a:pt x="5566942" y="3969256"/>
                  <a:pt x="5566481" y="3969410"/>
                  <a:pt x="5565998" y="3969563"/>
                </a:cubicBezTo>
                <a:cubicBezTo>
                  <a:pt x="5563015" y="3967983"/>
                  <a:pt x="5560118" y="3966360"/>
                  <a:pt x="5557354" y="3964627"/>
                </a:cubicBezTo>
                <a:cubicBezTo>
                  <a:pt x="5552703" y="3961665"/>
                  <a:pt x="5548512" y="3958571"/>
                  <a:pt x="5544651" y="3955346"/>
                </a:cubicBezTo>
                <a:cubicBezTo>
                  <a:pt x="5551145" y="3953503"/>
                  <a:pt x="5557617" y="3951660"/>
                  <a:pt x="5564024" y="3949861"/>
                </a:cubicBezTo>
                <a:cubicBezTo>
                  <a:pt x="5569070" y="3948413"/>
                  <a:pt x="5574028" y="3946965"/>
                  <a:pt x="5579031" y="3945539"/>
                </a:cubicBezTo>
                <a:cubicBezTo>
                  <a:pt x="5582936" y="3948391"/>
                  <a:pt x="5587126" y="3951134"/>
                  <a:pt x="5591755" y="3953744"/>
                </a:cubicBezTo>
                <a:cubicBezTo>
                  <a:pt x="5594476" y="3955302"/>
                  <a:pt x="5597328" y="3956728"/>
                  <a:pt x="5600246" y="3958132"/>
                </a:cubicBezTo>
                <a:cubicBezTo>
                  <a:pt x="5589386" y="3961775"/>
                  <a:pt x="5578460" y="3965439"/>
                  <a:pt x="5567424" y="3969102"/>
                </a:cubicBezTo>
                <a:close/>
                <a:moveTo>
                  <a:pt x="5536796" y="3952494"/>
                </a:moveTo>
                <a:cubicBezTo>
                  <a:pt x="5525651" y="3955675"/>
                  <a:pt x="5514373" y="3958922"/>
                  <a:pt x="5503009" y="3962213"/>
                </a:cubicBezTo>
                <a:cubicBezTo>
                  <a:pt x="5497436" y="3956092"/>
                  <a:pt x="5493004" y="3949598"/>
                  <a:pt x="5489516" y="3942840"/>
                </a:cubicBezTo>
                <a:cubicBezTo>
                  <a:pt x="5500552" y="3940076"/>
                  <a:pt x="5511500" y="3937355"/>
                  <a:pt x="5522316" y="3934723"/>
                </a:cubicBezTo>
                <a:cubicBezTo>
                  <a:pt x="5526199" y="3940910"/>
                  <a:pt x="5530960" y="3946855"/>
                  <a:pt x="5536796" y="3952494"/>
                </a:cubicBezTo>
                <a:close/>
                <a:moveTo>
                  <a:pt x="5499828" y="3963135"/>
                </a:moveTo>
                <a:cubicBezTo>
                  <a:pt x="5488704" y="3966360"/>
                  <a:pt x="5477493" y="3969629"/>
                  <a:pt x="5466193" y="3972964"/>
                </a:cubicBezTo>
                <a:cubicBezTo>
                  <a:pt x="5460994" y="3966272"/>
                  <a:pt x="5456957" y="3959207"/>
                  <a:pt x="5453907" y="3951902"/>
                </a:cubicBezTo>
                <a:cubicBezTo>
                  <a:pt x="5464877" y="3949071"/>
                  <a:pt x="5475760" y="3946307"/>
                  <a:pt x="5486554" y="3943586"/>
                </a:cubicBezTo>
                <a:cubicBezTo>
                  <a:pt x="5490086" y="3950607"/>
                  <a:pt x="5494518" y="3957101"/>
                  <a:pt x="5499828" y="3963135"/>
                </a:cubicBezTo>
                <a:close/>
                <a:moveTo>
                  <a:pt x="5452174" y="3947382"/>
                </a:moveTo>
                <a:cubicBezTo>
                  <a:pt x="5449454" y="3939769"/>
                  <a:pt x="5447742" y="3931892"/>
                  <a:pt x="5446864" y="3923862"/>
                </a:cubicBezTo>
                <a:cubicBezTo>
                  <a:pt x="5457308" y="3921581"/>
                  <a:pt x="5467620" y="3919343"/>
                  <a:pt x="5477844" y="3917171"/>
                </a:cubicBezTo>
                <a:cubicBezTo>
                  <a:pt x="5479292" y="3924959"/>
                  <a:pt x="5481486" y="3932287"/>
                  <a:pt x="5484492" y="3939155"/>
                </a:cubicBezTo>
                <a:cubicBezTo>
                  <a:pt x="5473807" y="3941853"/>
                  <a:pt x="5463034" y="3944596"/>
                  <a:pt x="5452174" y="3947382"/>
                </a:cubicBezTo>
                <a:close/>
                <a:moveTo>
                  <a:pt x="5446448" y="3919145"/>
                </a:moveTo>
                <a:cubicBezTo>
                  <a:pt x="5445877" y="3910962"/>
                  <a:pt x="5446119" y="3902669"/>
                  <a:pt x="5446974" y="3894287"/>
                </a:cubicBezTo>
                <a:cubicBezTo>
                  <a:pt x="5456759" y="3892532"/>
                  <a:pt x="5466413" y="3890843"/>
                  <a:pt x="5475957" y="3889197"/>
                </a:cubicBezTo>
                <a:cubicBezTo>
                  <a:pt x="5475913" y="3890514"/>
                  <a:pt x="5475869" y="3891808"/>
                  <a:pt x="5475847" y="3893125"/>
                </a:cubicBezTo>
                <a:cubicBezTo>
                  <a:pt x="5475781" y="3899882"/>
                  <a:pt x="5476198" y="3906332"/>
                  <a:pt x="5477076" y="3912520"/>
                </a:cubicBezTo>
                <a:cubicBezTo>
                  <a:pt x="5466962" y="3914670"/>
                  <a:pt x="5456759" y="3916864"/>
                  <a:pt x="5446448" y="3919145"/>
                </a:cubicBezTo>
                <a:close/>
                <a:moveTo>
                  <a:pt x="5443815" y="3898873"/>
                </a:moveTo>
                <a:cubicBezTo>
                  <a:pt x="5443288" y="3906135"/>
                  <a:pt x="5443288" y="3913090"/>
                  <a:pt x="5443771" y="3919738"/>
                </a:cubicBezTo>
                <a:cubicBezTo>
                  <a:pt x="5433635" y="3921976"/>
                  <a:pt x="5423433" y="3924257"/>
                  <a:pt x="5413143" y="3926583"/>
                </a:cubicBezTo>
                <a:cubicBezTo>
                  <a:pt x="5413077" y="3917917"/>
                  <a:pt x="5413801" y="3909075"/>
                  <a:pt x="5415161" y="3900211"/>
                </a:cubicBezTo>
                <a:cubicBezTo>
                  <a:pt x="5424924" y="3898346"/>
                  <a:pt x="5434600" y="3896547"/>
                  <a:pt x="5444188" y="3894814"/>
                </a:cubicBezTo>
                <a:cubicBezTo>
                  <a:pt x="5444056" y="3896152"/>
                  <a:pt x="5443903" y="3897513"/>
                  <a:pt x="5443815" y="3898873"/>
                </a:cubicBezTo>
                <a:close/>
                <a:moveTo>
                  <a:pt x="5415973" y="3895362"/>
                </a:moveTo>
                <a:cubicBezTo>
                  <a:pt x="5417553" y="3886455"/>
                  <a:pt x="5419747" y="3877503"/>
                  <a:pt x="5422314" y="3868640"/>
                </a:cubicBezTo>
                <a:cubicBezTo>
                  <a:pt x="5431419" y="3867258"/>
                  <a:pt x="5440458" y="3865941"/>
                  <a:pt x="5449344" y="3864691"/>
                </a:cubicBezTo>
                <a:cubicBezTo>
                  <a:pt x="5447347" y="3873093"/>
                  <a:pt x="5445746" y="3881584"/>
                  <a:pt x="5444692" y="3890031"/>
                </a:cubicBezTo>
                <a:cubicBezTo>
                  <a:pt x="5435215" y="3891742"/>
                  <a:pt x="5425627" y="3893520"/>
                  <a:pt x="5415973" y="3895362"/>
                </a:cubicBezTo>
                <a:close/>
                <a:moveTo>
                  <a:pt x="5413231" y="3895867"/>
                </a:moveTo>
                <a:cubicBezTo>
                  <a:pt x="5403775" y="3897688"/>
                  <a:pt x="5394209" y="3899553"/>
                  <a:pt x="5384599" y="3901484"/>
                </a:cubicBezTo>
                <a:cubicBezTo>
                  <a:pt x="5386661" y="3892071"/>
                  <a:pt x="5389294" y="3882659"/>
                  <a:pt x="5392344" y="3873313"/>
                </a:cubicBezTo>
                <a:cubicBezTo>
                  <a:pt x="5401449" y="3871843"/>
                  <a:pt x="5410466" y="3870417"/>
                  <a:pt x="5419396" y="3869078"/>
                </a:cubicBezTo>
                <a:cubicBezTo>
                  <a:pt x="5416873" y="3877964"/>
                  <a:pt x="5414766" y="3886938"/>
                  <a:pt x="5413231" y="3895867"/>
                </a:cubicBezTo>
                <a:close/>
                <a:moveTo>
                  <a:pt x="5416017" y="3961753"/>
                </a:moveTo>
                <a:cubicBezTo>
                  <a:pt x="5418672" y="3969892"/>
                  <a:pt x="5422336" y="3977484"/>
                  <a:pt x="5426965" y="3984570"/>
                </a:cubicBezTo>
                <a:cubicBezTo>
                  <a:pt x="5415863" y="3987861"/>
                  <a:pt x="5404740" y="3991174"/>
                  <a:pt x="5393529" y="3994531"/>
                </a:cubicBezTo>
                <a:cubicBezTo>
                  <a:pt x="5389207" y="3987027"/>
                  <a:pt x="5385916" y="3978975"/>
                  <a:pt x="5383678" y="3970331"/>
                </a:cubicBezTo>
                <a:cubicBezTo>
                  <a:pt x="5394516" y="3967435"/>
                  <a:pt x="5405310" y="3964583"/>
                  <a:pt x="5416017" y="3961753"/>
                </a:cubicBezTo>
                <a:close/>
                <a:moveTo>
                  <a:pt x="5453381" y="4012105"/>
                </a:moveTo>
                <a:cubicBezTo>
                  <a:pt x="5461125" y="4017831"/>
                  <a:pt x="5469923" y="4022943"/>
                  <a:pt x="5479753" y="4027463"/>
                </a:cubicBezTo>
                <a:cubicBezTo>
                  <a:pt x="5468322" y="4031719"/>
                  <a:pt x="5456759" y="4035997"/>
                  <a:pt x="5445110" y="4040298"/>
                </a:cubicBezTo>
                <a:cubicBezTo>
                  <a:pt x="5435412" y="4035471"/>
                  <a:pt x="5426570" y="4029964"/>
                  <a:pt x="5418760" y="4023645"/>
                </a:cubicBezTo>
                <a:cubicBezTo>
                  <a:pt x="5430388" y="4019762"/>
                  <a:pt x="5441928" y="4015922"/>
                  <a:pt x="5453381" y="4012105"/>
                </a:cubicBezTo>
                <a:close/>
                <a:moveTo>
                  <a:pt x="5486510" y="4030403"/>
                </a:moveTo>
                <a:cubicBezTo>
                  <a:pt x="5496427" y="4034483"/>
                  <a:pt x="5507331" y="4038016"/>
                  <a:pt x="5519201" y="4040978"/>
                </a:cubicBezTo>
                <a:cubicBezTo>
                  <a:pt x="5507879" y="4045673"/>
                  <a:pt x="5496471" y="4050368"/>
                  <a:pt x="5484974" y="4055085"/>
                </a:cubicBezTo>
                <a:cubicBezTo>
                  <a:pt x="5473039" y="4051838"/>
                  <a:pt x="5461849" y="4047955"/>
                  <a:pt x="5451560" y="4043347"/>
                </a:cubicBezTo>
                <a:cubicBezTo>
                  <a:pt x="5463298" y="4039003"/>
                  <a:pt x="5474969" y="4034681"/>
                  <a:pt x="5486510" y="4030403"/>
                </a:cubicBezTo>
                <a:close/>
                <a:moveTo>
                  <a:pt x="5527845" y="4043018"/>
                </a:moveTo>
                <a:cubicBezTo>
                  <a:pt x="5574204" y="4053198"/>
                  <a:pt x="5634165" y="4055458"/>
                  <a:pt x="5707269" y="4049666"/>
                </a:cubicBezTo>
                <a:cubicBezTo>
                  <a:pt x="5814336" y="4041219"/>
                  <a:pt x="5927568" y="4017941"/>
                  <a:pt x="6010259" y="4000959"/>
                </a:cubicBezTo>
                <a:cubicBezTo>
                  <a:pt x="6024805" y="3997953"/>
                  <a:pt x="6038540" y="3995145"/>
                  <a:pt x="6050848" y="3992688"/>
                </a:cubicBezTo>
                <a:cubicBezTo>
                  <a:pt x="6129130" y="3977111"/>
                  <a:pt x="6209101" y="3961073"/>
                  <a:pt x="6286439" y="3945561"/>
                </a:cubicBezTo>
                <a:cubicBezTo>
                  <a:pt x="7074454" y="3787550"/>
                  <a:pt x="7889280" y="3624163"/>
                  <a:pt x="8682538" y="3575764"/>
                </a:cubicBezTo>
                <a:cubicBezTo>
                  <a:pt x="8721921" y="3573351"/>
                  <a:pt x="8762004" y="3568458"/>
                  <a:pt x="8800750" y="3563697"/>
                </a:cubicBezTo>
                <a:cubicBezTo>
                  <a:pt x="8847877" y="3557927"/>
                  <a:pt x="8896189" y="3552025"/>
                  <a:pt x="8944632" y="3550380"/>
                </a:cubicBezTo>
                <a:cubicBezTo>
                  <a:pt x="8933443" y="3567010"/>
                  <a:pt x="8922319" y="3583465"/>
                  <a:pt x="8911239" y="3599766"/>
                </a:cubicBezTo>
                <a:cubicBezTo>
                  <a:pt x="8870870" y="3601324"/>
                  <a:pt x="8830698" y="3605405"/>
                  <a:pt x="8791360" y="3609398"/>
                </a:cubicBezTo>
                <a:cubicBezTo>
                  <a:pt x="8754084" y="3613172"/>
                  <a:pt x="8715536" y="3617077"/>
                  <a:pt x="8677755" y="3618722"/>
                </a:cubicBezTo>
                <a:cubicBezTo>
                  <a:pt x="7907402" y="3652312"/>
                  <a:pt x="7116403" y="3803347"/>
                  <a:pt x="6351446" y="3949400"/>
                </a:cubicBezTo>
                <a:cubicBezTo>
                  <a:pt x="6242471" y="3970199"/>
                  <a:pt x="6129787" y="3991723"/>
                  <a:pt x="6019671" y="4012412"/>
                </a:cubicBezTo>
                <a:cubicBezTo>
                  <a:pt x="6006398" y="4014891"/>
                  <a:pt x="5991347" y="4017853"/>
                  <a:pt x="5975441" y="4020968"/>
                </a:cubicBezTo>
                <a:cubicBezTo>
                  <a:pt x="5845973" y="4046309"/>
                  <a:pt x="5626881" y="4089201"/>
                  <a:pt x="5493377" y="4057213"/>
                </a:cubicBezTo>
                <a:cubicBezTo>
                  <a:pt x="5504786" y="4052540"/>
                  <a:pt x="5516260" y="4047801"/>
                  <a:pt x="5527845" y="4043018"/>
                </a:cubicBezTo>
                <a:close/>
                <a:moveTo>
                  <a:pt x="8950995" y="3550226"/>
                </a:moveTo>
                <a:cubicBezTo>
                  <a:pt x="8958762" y="3550007"/>
                  <a:pt x="8966506" y="3549941"/>
                  <a:pt x="8974273" y="3549985"/>
                </a:cubicBezTo>
                <a:cubicBezTo>
                  <a:pt x="8963369" y="3566549"/>
                  <a:pt x="8952552" y="3582938"/>
                  <a:pt x="8941780" y="3599130"/>
                </a:cubicBezTo>
                <a:cubicBezTo>
                  <a:pt x="8933750" y="3599152"/>
                  <a:pt x="8925698" y="3599306"/>
                  <a:pt x="8917668" y="3599569"/>
                </a:cubicBezTo>
                <a:cubicBezTo>
                  <a:pt x="8928725" y="3583267"/>
                  <a:pt x="8939849" y="3566813"/>
                  <a:pt x="8950995" y="3550226"/>
                </a:cubicBezTo>
                <a:close/>
                <a:moveTo>
                  <a:pt x="8980328" y="3550028"/>
                </a:moveTo>
                <a:cubicBezTo>
                  <a:pt x="8984980" y="3550094"/>
                  <a:pt x="8989653" y="3550204"/>
                  <a:pt x="8994304" y="3550380"/>
                </a:cubicBezTo>
                <a:cubicBezTo>
                  <a:pt x="8997112" y="3550489"/>
                  <a:pt x="8999921" y="3550599"/>
                  <a:pt x="9002773" y="3550731"/>
                </a:cubicBezTo>
                <a:cubicBezTo>
                  <a:pt x="8992330" y="3567010"/>
                  <a:pt x="8981777" y="3583333"/>
                  <a:pt x="8971201" y="3599635"/>
                </a:cubicBezTo>
                <a:cubicBezTo>
                  <a:pt x="8963435" y="3599328"/>
                  <a:pt x="8955668" y="3599174"/>
                  <a:pt x="8947901" y="3599130"/>
                </a:cubicBezTo>
                <a:cubicBezTo>
                  <a:pt x="8958630" y="3582938"/>
                  <a:pt x="8969446" y="3566571"/>
                  <a:pt x="8980328" y="3550028"/>
                </a:cubicBezTo>
                <a:close/>
                <a:moveTo>
                  <a:pt x="9008543" y="3551016"/>
                </a:moveTo>
                <a:cubicBezTo>
                  <a:pt x="9015739" y="3551367"/>
                  <a:pt x="9023046" y="3551784"/>
                  <a:pt x="9030396" y="3552376"/>
                </a:cubicBezTo>
                <a:cubicBezTo>
                  <a:pt x="9020215" y="3568634"/>
                  <a:pt x="9009947" y="3584913"/>
                  <a:pt x="8999613" y="3601236"/>
                </a:cubicBezTo>
                <a:cubicBezTo>
                  <a:pt x="8993185" y="3600775"/>
                  <a:pt x="8986845" y="3600403"/>
                  <a:pt x="8980636" y="3600052"/>
                </a:cubicBezTo>
                <a:cubicBezTo>
                  <a:pt x="8979429" y="3599986"/>
                  <a:pt x="8978222" y="3599964"/>
                  <a:pt x="8976993" y="3599898"/>
                </a:cubicBezTo>
                <a:cubicBezTo>
                  <a:pt x="8987569" y="3583597"/>
                  <a:pt x="8998100" y="3567295"/>
                  <a:pt x="9008543" y="3551016"/>
                </a:cubicBezTo>
                <a:close/>
                <a:moveTo>
                  <a:pt x="9035902" y="3552837"/>
                </a:moveTo>
                <a:cubicBezTo>
                  <a:pt x="9042637" y="3553451"/>
                  <a:pt x="9049395" y="3554153"/>
                  <a:pt x="9056153" y="3555075"/>
                </a:cubicBezTo>
                <a:cubicBezTo>
                  <a:pt x="9046302" y="3571222"/>
                  <a:pt x="9036363" y="3587414"/>
                  <a:pt x="9026358" y="3603650"/>
                </a:cubicBezTo>
                <a:cubicBezTo>
                  <a:pt x="9019228" y="3602838"/>
                  <a:pt x="9012141" y="3602180"/>
                  <a:pt x="9005142" y="3601631"/>
                </a:cubicBezTo>
                <a:cubicBezTo>
                  <a:pt x="9015454" y="3585352"/>
                  <a:pt x="9025722" y="3569072"/>
                  <a:pt x="9035902" y="3552837"/>
                </a:cubicBezTo>
                <a:close/>
                <a:moveTo>
                  <a:pt x="9061330" y="3555821"/>
                </a:moveTo>
                <a:cubicBezTo>
                  <a:pt x="9067737" y="3556786"/>
                  <a:pt x="9074144" y="3557905"/>
                  <a:pt x="9080462" y="3559243"/>
                </a:cubicBezTo>
                <a:cubicBezTo>
                  <a:pt x="9070809" y="3575479"/>
                  <a:pt x="9061221" y="3591495"/>
                  <a:pt x="9051743" y="3607270"/>
                </a:cubicBezTo>
                <a:cubicBezTo>
                  <a:pt x="9045051" y="3606085"/>
                  <a:pt x="9038316" y="3605098"/>
                  <a:pt x="9031602" y="3604264"/>
                </a:cubicBezTo>
                <a:cubicBezTo>
                  <a:pt x="9041607" y="3588072"/>
                  <a:pt x="9051501" y="3571925"/>
                  <a:pt x="9061330" y="3555821"/>
                </a:cubicBezTo>
                <a:close/>
                <a:moveTo>
                  <a:pt x="9085311" y="3560296"/>
                </a:moveTo>
                <a:cubicBezTo>
                  <a:pt x="9091256" y="3561657"/>
                  <a:pt x="9097158" y="3563214"/>
                  <a:pt x="9102928" y="3565014"/>
                </a:cubicBezTo>
                <a:cubicBezTo>
                  <a:pt x="9093691" y="3581008"/>
                  <a:pt x="9084499" y="3596804"/>
                  <a:pt x="9075394" y="3612404"/>
                </a:cubicBezTo>
                <a:cubicBezTo>
                  <a:pt x="9069229" y="3610780"/>
                  <a:pt x="9062976" y="3609398"/>
                  <a:pt x="9056680" y="3608191"/>
                </a:cubicBezTo>
                <a:cubicBezTo>
                  <a:pt x="9066135" y="3592460"/>
                  <a:pt x="9075701" y="3576488"/>
                  <a:pt x="9085311" y="3560296"/>
                </a:cubicBezTo>
                <a:close/>
                <a:moveTo>
                  <a:pt x="9107426" y="3566462"/>
                </a:moveTo>
                <a:cubicBezTo>
                  <a:pt x="9112977" y="3568305"/>
                  <a:pt x="9118418" y="3570367"/>
                  <a:pt x="9123750" y="3572693"/>
                </a:cubicBezTo>
                <a:cubicBezTo>
                  <a:pt x="9114974" y="3588380"/>
                  <a:pt x="9106219" y="3603935"/>
                  <a:pt x="9097487" y="3619337"/>
                </a:cubicBezTo>
                <a:cubicBezTo>
                  <a:pt x="9091761" y="3617208"/>
                  <a:pt x="9085925" y="3615322"/>
                  <a:pt x="9080001" y="3613654"/>
                </a:cubicBezTo>
                <a:cubicBezTo>
                  <a:pt x="9089062" y="3598143"/>
                  <a:pt x="9098211" y="3582390"/>
                  <a:pt x="9107426" y="3566462"/>
                </a:cubicBezTo>
                <a:close/>
                <a:moveTo>
                  <a:pt x="9136014" y="3575413"/>
                </a:moveTo>
                <a:cubicBezTo>
                  <a:pt x="9133798" y="3574250"/>
                  <a:pt x="9131538" y="3573175"/>
                  <a:pt x="9129256" y="3572100"/>
                </a:cubicBezTo>
                <a:cubicBezTo>
                  <a:pt x="9137747" y="3556940"/>
                  <a:pt x="9146238" y="3541669"/>
                  <a:pt x="9154706" y="3526268"/>
                </a:cubicBezTo>
                <a:cubicBezTo>
                  <a:pt x="9159358" y="3528835"/>
                  <a:pt x="9163878" y="3531577"/>
                  <a:pt x="9168243" y="3534561"/>
                </a:cubicBezTo>
                <a:cubicBezTo>
                  <a:pt x="9160170" y="3549722"/>
                  <a:pt x="9152052" y="3564816"/>
                  <a:pt x="9143935" y="3579801"/>
                </a:cubicBezTo>
                <a:cubicBezTo>
                  <a:pt x="9141345" y="3578287"/>
                  <a:pt x="9138691" y="3576817"/>
                  <a:pt x="9136014" y="3575413"/>
                </a:cubicBezTo>
                <a:close/>
                <a:moveTo>
                  <a:pt x="9156111" y="3523766"/>
                </a:moveTo>
                <a:cubicBezTo>
                  <a:pt x="9164382" y="3508760"/>
                  <a:pt x="9172654" y="3493687"/>
                  <a:pt x="9180881" y="3478526"/>
                </a:cubicBezTo>
                <a:cubicBezTo>
                  <a:pt x="9185137" y="3481269"/>
                  <a:pt x="9189262" y="3484209"/>
                  <a:pt x="9193233" y="3487368"/>
                </a:cubicBezTo>
                <a:cubicBezTo>
                  <a:pt x="9185378" y="3502309"/>
                  <a:pt x="9177502" y="3517184"/>
                  <a:pt x="9169604" y="3531994"/>
                </a:cubicBezTo>
                <a:cubicBezTo>
                  <a:pt x="9165238" y="3529032"/>
                  <a:pt x="9160740" y="3526312"/>
                  <a:pt x="9156111" y="3523766"/>
                </a:cubicBezTo>
                <a:close/>
                <a:moveTo>
                  <a:pt x="9152118" y="3521638"/>
                </a:moveTo>
                <a:cubicBezTo>
                  <a:pt x="9147226" y="3519115"/>
                  <a:pt x="9142223" y="3516790"/>
                  <a:pt x="9137089" y="3514727"/>
                </a:cubicBezTo>
                <a:cubicBezTo>
                  <a:pt x="9145777" y="3499479"/>
                  <a:pt x="9154487" y="3484099"/>
                  <a:pt x="9163197" y="3468610"/>
                </a:cubicBezTo>
                <a:cubicBezTo>
                  <a:pt x="9165852" y="3469860"/>
                  <a:pt x="9168463" y="3471177"/>
                  <a:pt x="9171030" y="3472581"/>
                </a:cubicBezTo>
                <a:cubicBezTo>
                  <a:pt x="9173070" y="3473700"/>
                  <a:pt x="9175067" y="3474906"/>
                  <a:pt x="9177063" y="3476113"/>
                </a:cubicBezTo>
                <a:cubicBezTo>
                  <a:pt x="9168770" y="3491361"/>
                  <a:pt x="9160455" y="3506544"/>
                  <a:pt x="9152118" y="3521638"/>
                </a:cubicBezTo>
                <a:close/>
                <a:moveTo>
                  <a:pt x="9172434" y="3469970"/>
                </a:moveTo>
                <a:cubicBezTo>
                  <a:pt x="9169889" y="3468566"/>
                  <a:pt x="9167300" y="3467249"/>
                  <a:pt x="9164667" y="3465999"/>
                </a:cubicBezTo>
                <a:cubicBezTo>
                  <a:pt x="9173136" y="3450904"/>
                  <a:pt x="9181627" y="3435722"/>
                  <a:pt x="9190074" y="3420474"/>
                </a:cubicBezTo>
                <a:cubicBezTo>
                  <a:pt x="9194440" y="3422931"/>
                  <a:pt x="9198653" y="3425629"/>
                  <a:pt x="9202711" y="3428569"/>
                </a:cubicBezTo>
                <a:cubicBezTo>
                  <a:pt x="9194681" y="3443598"/>
                  <a:pt x="9186586" y="3458583"/>
                  <a:pt x="9178467" y="3473502"/>
                </a:cubicBezTo>
                <a:cubicBezTo>
                  <a:pt x="9176493" y="3472296"/>
                  <a:pt x="9174496" y="3471089"/>
                  <a:pt x="9172434" y="3469970"/>
                </a:cubicBezTo>
                <a:close/>
                <a:moveTo>
                  <a:pt x="9191566" y="3417775"/>
                </a:moveTo>
                <a:cubicBezTo>
                  <a:pt x="9199815" y="3402878"/>
                  <a:pt x="9208042" y="3387893"/>
                  <a:pt x="9216248" y="3372886"/>
                </a:cubicBezTo>
                <a:cubicBezTo>
                  <a:pt x="9220197" y="3375585"/>
                  <a:pt x="9223993" y="3378481"/>
                  <a:pt x="9227635" y="3381618"/>
                </a:cubicBezTo>
                <a:cubicBezTo>
                  <a:pt x="9219868" y="3396384"/>
                  <a:pt x="9212035" y="3411127"/>
                  <a:pt x="9204182" y="3425827"/>
                </a:cubicBezTo>
                <a:cubicBezTo>
                  <a:pt x="9200122" y="3422931"/>
                  <a:pt x="9195910" y="3420232"/>
                  <a:pt x="9191566" y="3417775"/>
                </a:cubicBezTo>
                <a:close/>
                <a:moveTo>
                  <a:pt x="9187528" y="3415559"/>
                </a:moveTo>
                <a:cubicBezTo>
                  <a:pt x="9182987" y="3413167"/>
                  <a:pt x="9178336" y="3410995"/>
                  <a:pt x="9173554" y="3409021"/>
                </a:cubicBezTo>
                <a:cubicBezTo>
                  <a:pt x="9182242" y="3393838"/>
                  <a:pt x="9190930" y="3378546"/>
                  <a:pt x="9199574" y="3363189"/>
                </a:cubicBezTo>
                <a:cubicBezTo>
                  <a:pt x="9202185" y="3364483"/>
                  <a:pt x="9204774" y="3365843"/>
                  <a:pt x="9207297" y="3367291"/>
                </a:cubicBezTo>
                <a:cubicBezTo>
                  <a:pt x="9209030" y="3368256"/>
                  <a:pt x="9210697" y="3369288"/>
                  <a:pt x="9212386" y="3370341"/>
                </a:cubicBezTo>
                <a:cubicBezTo>
                  <a:pt x="9204115" y="3385479"/>
                  <a:pt x="9195844" y="3400552"/>
                  <a:pt x="9187528" y="3415559"/>
                </a:cubicBezTo>
                <a:close/>
                <a:moveTo>
                  <a:pt x="9169143" y="3407288"/>
                </a:moveTo>
                <a:cubicBezTo>
                  <a:pt x="9164053" y="3405335"/>
                  <a:pt x="9158831" y="3403624"/>
                  <a:pt x="9153500" y="3402088"/>
                </a:cubicBezTo>
                <a:cubicBezTo>
                  <a:pt x="9162737" y="3386401"/>
                  <a:pt x="9171842" y="3370824"/>
                  <a:pt x="9180837" y="3355356"/>
                </a:cubicBezTo>
                <a:cubicBezTo>
                  <a:pt x="9185774" y="3357089"/>
                  <a:pt x="9190622" y="3359020"/>
                  <a:pt x="9195318" y="3361170"/>
                </a:cubicBezTo>
                <a:cubicBezTo>
                  <a:pt x="9186607" y="3376616"/>
                  <a:pt x="9177875" y="3391996"/>
                  <a:pt x="9169143" y="3407288"/>
                </a:cubicBezTo>
                <a:close/>
                <a:moveTo>
                  <a:pt x="9182460" y="3352569"/>
                </a:moveTo>
                <a:cubicBezTo>
                  <a:pt x="9191478" y="3337058"/>
                  <a:pt x="9200320" y="3321700"/>
                  <a:pt x="9209074" y="3306452"/>
                </a:cubicBezTo>
                <a:cubicBezTo>
                  <a:pt x="9213615" y="3308404"/>
                  <a:pt x="9218026" y="3310533"/>
                  <a:pt x="9222326" y="3312880"/>
                </a:cubicBezTo>
                <a:cubicBezTo>
                  <a:pt x="9213879" y="3328107"/>
                  <a:pt x="9205388" y="3343289"/>
                  <a:pt x="9196875" y="3358405"/>
                </a:cubicBezTo>
                <a:cubicBezTo>
                  <a:pt x="9192180" y="3356255"/>
                  <a:pt x="9187375" y="3354303"/>
                  <a:pt x="9182460" y="3352569"/>
                </a:cubicBezTo>
                <a:close/>
                <a:moveTo>
                  <a:pt x="9177831" y="3350990"/>
                </a:moveTo>
                <a:cubicBezTo>
                  <a:pt x="9172719" y="3349322"/>
                  <a:pt x="9167498" y="3347853"/>
                  <a:pt x="9162188" y="3346558"/>
                </a:cubicBezTo>
                <a:cubicBezTo>
                  <a:pt x="9171601" y="3330783"/>
                  <a:pt x="9180881" y="3315140"/>
                  <a:pt x="9190074" y="3299585"/>
                </a:cubicBezTo>
                <a:cubicBezTo>
                  <a:pt x="9195010" y="3301077"/>
                  <a:pt x="9199859" y="3302744"/>
                  <a:pt x="9204576" y="3304609"/>
                </a:cubicBezTo>
                <a:cubicBezTo>
                  <a:pt x="9195800" y="3319945"/>
                  <a:pt x="9186892" y="3335391"/>
                  <a:pt x="9177831" y="3350990"/>
                </a:cubicBezTo>
                <a:close/>
                <a:moveTo>
                  <a:pt x="9191785" y="3296689"/>
                </a:moveTo>
                <a:cubicBezTo>
                  <a:pt x="9200956" y="3281111"/>
                  <a:pt x="9210017" y="3265666"/>
                  <a:pt x="9218947" y="3250330"/>
                </a:cubicBezTo>
                <a:cubicBezTo>
                  <a:pt x="9223488" y="3252019"/>
                  <a:pt x="9227942" y="3253906"/>
                  <a:pt x="9232264" y="3255968"/>
                </a:cubicBezTo>
                <a:cubicBezTo>
                  <a:pt x="9223729" y="3271085"/>
                  <a:pt x="9215041" y="3286355"/>
                  <a:pt x="9206221" y="3301757"/>
                </a:cubicBezTo>
                <a:cubicBezTo>
                  <a:pt x="9201504" y="3299870"/>
                  <a:pt x="9196700" y="3298203"/>
                  <a:pt x="9191785" y="3296689"/>
                </a:cubicBezTo>
                <a:close/>
                <a:moveTo>
                  <a:pt x="9220658" y="3247368"/>
                </a:moveTo>
                <a:cubicBezTo>
                  <a:pt x="9229587" y="3232010"/>
                  <a:pt x="9238407" y="3216762"/>
                  <a:pt x="9247074" y="3201667"/>
                </a:cubicBezTo>
                <a:cubicBezTo>
                  <a:pt x="9251242" y="3203554"/>
                  <a:pt x="9255280" y="3205638"/>
                  <a:pt x="9259228" y="3207898"/>
                </a:cubicBezTo>
                <a:cubicBezTo>
                  <a:pt x="9250957" y="3222773"/>
                  <a:pt x="9242510" y="3237846"/>
                  <a:pt x="9233932" y="3253050"/>
                </a:cubicBezTo>
                <a:cubicBezTo>
                  <a:pt x="9229610" y="3250966"/>
                  <a:pt x="9225178" y="3249079"/>
                  <a:pt x="9220658" y="3247368"/>
                </a:cubicBezTo>
                <a:close/>
                <a:moveTo>
                  <a:pt x="9215985" y="3245678"/>
                </a:moveTo>
                <a:cubicBezTo>
                  <a:pt x="9211048" y="3243967"/>
                  <a:pt x="9206002" y="3242475"/>
                  <a:pt x="9200868" y="3241137"/>
                </a:cubicBezTo>
                <a:cubicBezTo>
                  <a:pt x="9210236" y="3225494"/>
                  <a:pt x="9219473" y="3209960"/>
                  <a:pt x="9228578" y="3194559"/>
                </a:cubicBezTo>
                <a:cubicBezTo>
                  <a:pt x="9233317" y="3196094"/>
                  <a:pt x="9237990" y="3197806"/>
                  <a:pt x="9242554" y="3199692"/>
                </a:cubicBezTo>
                <a:cubicBezTo>
                  <a:pt x="9233844" y="3214875"/>
                  <a:pt x="9224958" y="3230211"/>
                  <a:pt x="9215985" y="3245678"/>
                </a:cubicBezTo>
                <a:close/>
                <a:moveTo>
                  <a:pt x="9195800" y="3239886"/>
                </a:moveTo>
                <a:cubicBezTo>
                  <a:pt x="9190557" y="3238658"/>
                  <a:pt x="9185247" y="3237605"/>
                  <a:pt x="9179849" y="3236705"/>
                </a:cubicBezTo>
                <a:cubicBezTo>
                  <a:pt x="9189569" y="3220908"/>
                  <a:pt x="9199223" y="3205090"/>
                  <a:pt x="9208832" y="3189293"/>
                </a:cubicBezTo>
                <a:cubicBezTo>
                  <a:pt x="9213812" y="3190368"/>
                  <a:pt x="9218771" y="3191618"/>
                  <a:pt x="9223664" y="3193045"/>
                </a:cubicBezTo>
                <a:cubicBezTo>
                  <a:pt x="9214515" y="3208534"/>
                  <a:pt x="9205212" y="3224155"/>
                  <a:pt x="9195800" y="3239886"/>
                </a:cubicBezTo>
                <a:close/>
                <a:moveTo>
                  <a:pt x="9210763" y="3186111"/>
                </a:moveTo>
                <a:cubicBezTo>
                  <a:pt x="9220241" y="3170512"/>
                  <a:pt x="9229653" y="3154913"/>
                  <a:pt x="9238978" y="3139336"/>
                </a:cubicBezTo>
                <a:cubicBezTo>
                  <a:pt x="9243607" y="3140630"/>
                  <a:pt x="9248171" y="3142078"/>
                  <a:pt x="9252624" y="3143702"/>
                </a:cubicBezTo>
                <a:cubicBezTo>
                  <a:pt x="9243739" y="3158950"/>
                  <a:pt x="9234678" y="3174374"/>
                  <a:pt x="9225506" y="3189907"/>
                </a:cubicBezTo>
                <a:cubicBezTo>
                  <a:pt x="9220680" y="3188481"/>
                  <a:pt x="9215765" y="3187208"/>
                  <a:pt x="9210763" y="3186111"/>
                </a:cubicBezTo>
                <a:close/>
                <a:moveTo>
                  <a:pt x="9205476" y="3184992"/>
                </a:moveTo>
                <a:cubicBezTo>
                  <a:pt x="9200188" y="3183939"/>
                  <a:pt x="9194835" y="3183062"/>
                  <a:pt x="9189394" y="3182338"/>
                </a:cubicBezTo>
                <a:cubicBezTo>
                  <a:pt x="9199289" y="3166453"/>
                  <a:pt x="9209095" y="3150547"/>
                  <a:pt x="9218881" y="3134684"/>
                </a:cubicBezTo>
                <a:cubicBezTo>
                  <a:pt x="9223905" y="3135606"/>
                  <a:pt x="9228908" y="3136703"/>
                  <a:pt x="9233866" y="3137953"/>
                </a:cubicBezTo>
                <a:cubicBezTo>
                  <a:pt x="9224476" y="3153619"/>
                  <a:pt x="9215020" y="3169306"/>
                  <a:pt x="9205476" y="3184992"/>
                </a:cubicBezTo>
                <a:close/>
                <a:moveTo>
                  <a:pt x="9220855" y="3131437"/>
                </a:moveTo>
                <a:cubicBezTo>
                  <a:pt x="9230334" y="3116036"/>
                  <a:pt x="9239746" y="3100634"/>
                  <a:pt x="9249092" y="3085276"/>
                </a:cubicBezTo>
                <a:cubicBezTo>
                  <a:pt x="9249268" y="3084991"/>
                  <a:pt x="9249421" y="3084705"/>
                  <a:pt x="9249596" y="3084420"/>
                </a:cubicBezTo>
                <a:cubicBezTo>
                  <a:pt x="9254269" y="3085561"/>
                  <a:pt x="9258877" y="3086855"/>
                  <a:pt x="9263441" y="3088303"/>
                </a:cubicBezTo>
                <a:cubicBezTo>
                  <a:pt x="9254292" y="3103771"/>
                  <a:pt x="9245077" y="3119261"/>
                  <a:pt x="9235775" y="3134772"/>
                </a:cubicBezTo>
                <a:cubicBezTo>
                  <a:pt x="9230860" y="3133500"/>
                  <a:pt x="9225858" y="3132403"/>
                  <a:pt x="9220855" y="3131437"/>
                </a:cubicBezTo>
                <a:close/>
                <a:moveTo>
                  <a:pt x="9215370" y="3130450"/>
                </a:moveTo>
                <a:cubicBezTo>
                  <a:pt x="9174123" y="3123495"/>
                  <a:pt x="9131868" y="3126238"/>
                  <a:pt x="9104596" y="3128015"/>
                </a:cubicBezTo>
                <a:cubicBezTo>
                  <a:pt x="9021137" y="3133456"/>
                  <a:pt x="8938730" y="3154364"/>
                  <a:pt x="8859045" y="3174593"/>
                </a:cubicBezTo>
                <a:cubicBezTo>
                  <a:pt x="8813278" y="3186199"/>
                  <a:pt x="8765932" y="3198222"/>
                  <a:pt x="8719287" y="3207020"/>
                </a:cubicBezTo>
                <a:cubicBezTo>
                  <a:pt x="8024934" y="3338221"/>
                  <a:pt x="7254756" y="3529932"/>
                  <a:pt x="6295434" y="3810367"/>
                </a:cubicBezTo>
                <a:lnTo>
                  <a:pt x="6290080" y="3811925"/>
                </a:lnTo>
                <a:cubicBezTo>
                  <a:pt x="6174984" y="3845581"/>
                  <a:pt x="5983558" y="3901550"/>
                  <a:pt x="5844328" y="3906991"/>
                </a:cubicBezTo>
                <a:cubicBezTo>
                  <a:pt x="5854245" y="3902559"/>
                  <a:pt x="5864162" y="3898127"/>
                  <a:pt x="5874078" y="3893673"/>
                </a:cubicBezTo>
                <a:cubicBezTo>
                  <a:pt x="6015525" y="3886236"/>
                  <a:pt x="6210658" y="3826866"/>
                  <a:pt x="6327137" y="3791411"/>
                </a:cubicBezTo>
                <a:cubicBezTo>
                  <a:pt x="7247911" y="3511107"/>
                  <a:pt x="8032130" y="3306167"/>
                  <a:pt x="8724619" y="3164874"/>
                </a:cubicBezTo>
                <a:cubicBezTo>
                  <a:pt x="8771702" y="3155264"/>
                  <a:pt x="8819399" y="3142539"/>
                  <a:pt x="8865539" y="3130253"/>
                </a:cubicBezTo>
                <a:cubicBezTo>
                  <a:pt x="8947682" y="3108335"/>
                  <a:pt x="9032634" y="3085693"/>
                  <a:pt x="9118637" y="3079198"/>
                </a:cubicBezTo>
                <a:cubicBezTo>
                  <a:pt x="9149332" y="3076895"/>
                  <a:pt x="9198630" y="3073187"/>
                  <a:pt x="9244287" y="3083192"/>
                </a:cubicBezTo>
                <a:cubicBezTo>
                  <a:pt x="9234722" y="3098922"/>
                  <a:pt x="9225090" y="3114697"/>
                  <a:pt x="9215370" y="3130450"/>
                </a:cubicBezTo>
                <a:close/>
                <a:moveTo>
                  <a:pt x="9118352" y="3075557"/>
                </a:moveTo>
                <a:cubicBezTo>
                  <a:pt x="9032019" y="3082073"/>
                  <a:pt x="8946914" y="3104758"/>
                  <a:pt x="8864595" y="3126720"/>
                </a:cubicBezTo>
                <a:cubicBezTo>
                  <a:pt x="8818521" y="3139007"/>
                  <a:pt x="8770868" y="3151710"/>
                  <a:pt x="8723895" y="3161298"/>
                </a:cubicBezTo>
                <a:cubicBezTo>
                  <a:pt x="8031297" y="3302612"/>
                  <a:pt x="7246967" y="3507575"/>
                  <a:pt x="6326062" y="3787901"/>
                </a:cubicBezTo>
                <a:cubicBezTo>
                  <a:pt x="6212304" y="3822544"/>
                  <a:pt x="6023357" y="3880048"/>
                  <a:pt x="5883359" y="3889483"/>
                </a:cubicBezTo>
                <a:cubicBezTo>
                  <a:pt x="5892924" y="3885160"/>
                  <a:pt x="5902490" y="3880882"/>
                  <a:pt x="5912056" y="3876538"/>
                </a:cubicBezTo>
                <a:cubicBezTo>
                  <a:pt x="6053481" y="3865371"/>
                  <a:pt x="6244007" y="3805058"/>
                  <a:pt x="6357831" y="3769033"/>
                </a:cubicBezTo>
                <a:cubicBezTo>
                  <a:pt x="7256796" y="3484428"/>
                  <a:pt x="8032525" y="3271853"/>
                  <a:pt x="8729314" y="3119195"/>
                </a:cubicBezTo>
                <a:cubicBezTo>
                  <a:pt x="8776507" y="3108861"/>
                  <a:pt x="8824358" y="3095522"/>
                  <a:pt x="8870629" y="3082621"/>
                </a:cubicBezTo>
                <a:cubicBezTo>
                  <a:pt x="8955558" y="3058926"/>
                  <a:pt x="9043384" y="3034419"/>
                  <a:pt x="9132438" y="3026850"/>
                </a:cubicBezTo>
                <a:cubicBezTo>
                  <a:pt x="9166949" y="3023910"/>
                  <a:pt x="9224366" y="3019039"/>
                  <a:pt x="9274411" y="3033234"/>
                </a:cubicBezTo>
                <a:cubicBezTo>
                  <a:pt x="9265218" y="3048570"/>
                  <a:pt x="9255850" y="3064126"/>
                  <a:pt x="9246284" y="3079879"/>
                </a:cubicBezTo>
                <a:cubicBezTo>
                  <a:pt x="9199771" y="3069435"/>
                  <a:pt x="9149529" y="3073209"/>
                  <a:pt x="9118352" y="3075557"/>
                </a:cubicBezTo>
                <a:close/>
                <a:moveTo>
                  <a:pt x="5868944" y="3890273"/>
                </a:moveTo>
                <a:cubicBezTo>
                  <a:pt x="5860146" y="3890667"/>
                  <a:pt x="5851568" y="3890843"/>
                  <a:pt x="5843253" y="3890799"/>
                </a:cubicBezTo>
                <a:cubicBezTo>
                  <a:pt x="5853104" y="3886674"/>
                  <a:pt x="5862977" y="3882528"/>
                  <a:pt x="5872894" y="3878315"/>
                </a:cubicBezTo>
                <a:cubicBezTo>
                  <a:pt x="5880792" y="3878249"/>
                  <a:pt x="5888888" y="3878008"/>
                  <a:pt x="5897203" y="3877547"/>
                </a:cubicBezTo>
                <a:cubicBezTo>
                  <a:pt x="5887791" y="3881804"/>
                  <a:pt x="5878379" y="3886038"/>
                  <a:pt x="5868944" y="3890273"/>
                </a:cubicBezTo>
                <a:close/>
                <a:moveTo>
                  <a:pt x="5846017" y="3894441"/>
                </a:moveTo>
                <a:cubicBezTo>
                  <a:pt x="5850668" y="3894441"/>
                  <a:pt x="5855386" y="3894353"/>
                  <a:pt x="5860190" y="3894222"/>
                </a:cubicBezTo>
                <a:cubicBezTo>
                  <a:pt x="5850383" y="3898631"/>
                  <a:pt x="5840554" y="3902997"/>
                  <a:pt x="5830725" y="3907364"/>
                </a:cubicBezTo>
                <a:cubicBezTo>
                  <a:pt x="5821642" y="3907517"/>
                  <a:pt x="5812800" y="3907407"/>
                  <a:pt x="5804266" y="3907035"/>
                </a:cubicBezTo>
                <a:cubicBezTo>
                  <a:pt x="5814445" y="3902822"/>
                  <a:pt x="5824670" y="3898566"/>
                  <a:pt x="5834915" y="3894287"/>
                </a:cubicBezTo>
                <a:cubicBezTo>
                  <a:pt x="5838579" y="3894375"/>
                  <a:pt x="5842266" y="3894441"/>
                  <a:pt x="5846017" y="3894441"/>
                </a:cubicBezTo>
                <a:close/>
                <a:moveTo>
                  <a:pt x="5822673" y="3910940"/>
                </a:moveTo>
                <a:cubicBezTo>
                  <a:pt x="5812625" y="3915416"/>
                  <a:pt x="5802576" y="3919891"/>
                  <a:pt x="5792506" y="3924323"/>
                </a:cubicBezTo>
                <a:cubicBezTo>
                  <a:pt x="5783050" y="3924191"/>
                  <a:pt x="5773922" y="3923775"/>
                  <a:pt x="5765103" y="3923073"/>
                </a:cubicBezTo>
                <a:cubicBezTo>
                  <a:pt x="5775590" y="3918816"/>
                  <a:pt x="5786077" y="3914516"/>
                  <a:pt x="5796630" y="3910172"/>
                </a:cubicBezTo>
                <a:cubicBezTo>
                  <a:pt x="5805012" y="3910698"/>
                  <a:pt x="5813700" y="3910940"/>
                  <a:pt x="5822673" y="3910940"/>
                </a:cubicBezTo>
                <a:close/>
                <a:moveTo>
                  <a:pt x="5785090" y="3927592"/>
                </a:moveTo>
                <a:cubicBezTo>
                  <a:pt x="5774800" y="3932134"/>
                  <a:pt x="5764510" y="3936653"/>
                  <a:pt x="5754220" y="3941151"/>
                </a:cubicBezTo>
                <a:cubicBezTo>
                  <a:pt x="5744413" y="3940734"/>
                  <a:pt x="5734957" y="3939988"/>
                  <a:pt x="5725874" y="3938913"/>
                </a:cubicBezTo>
                <a:cubicBezTo>
                  <a:pt x="5736603" y="3934613"/>
                  <a:pt x="5747354" y="3930291"/>
                  <a:pt x="5758104" y="3925925"/>
                </a:cubicBezTo>
                <a:cubicBezTo>
                  <a:pt x="5766770" y="3926759"/>
                  <a:pt x="5775788" y="3927329"/>
                  <a:pt x="5785090" y="3927592"/>
                </a:cubicBezTo>
                <a:close/>
                <a:moveTo>
                  <a:pt x="5715607" y="3937531"/>
                </a:moveTo>
                <a:cubicBezTo>
                  <a:pt x="5706677" y="3936149"/>
                  <a:pt x="5698164" y="3934438"/>
                  <a:pt x="5690134" y="3932309"/>
                </a:cubicBezTo>
                <a:cubicBezTo>
                  <a:pt x="5701280" y="3928338"/>
                  <a:pt x="5712381" y="3924367"/>
                  <a:pt x="5723417" y="3920352"/>
                </a:cubicBezTo>
                <a:cubicBezTo>
                  <a:pt x="5731074" y="3922151"/>
                  <a:pt x="5739148" y="3923577"/>
                  <a:pt x="5747595" y="3924696"/>
                </a:cubicBezTo>
                <a:cubicBezTo>
                  <a:pt x="5736888" y="3929018"/>
                  <a:pt x="5726247" y="3933275"/>
                  <a:pt x="5715607" y="3937531"/>
                </a:cubicBezTo>
                <a:close/>
                <a:moveTo>
                  <a:pt x="5709595" y="3939922"/>
                </a:moveTo>
                <a:cubicBezTo>
                  <a:pt x="5698712" y="3944245"/>
                  <a:pt x="5687852" y="3948545"/>
                  <a:pt x="5677014" y="3952801"/>
                </a:cubicBezTo>
                <a:cubicBezTo>
                  <a:pt x="5667756" y="3951002"/>
                  <a:pt x="5659024" y="3948786"/>
                  <a:pt x="5650818" y="3946109"/>
                </a:cubicBezTo>
                <a:cubicBezTo>
                  <a:pt x="5662161" y="3942160"/>
                  <a:pt x="5673438" y="3938211"/>
                  <a:pt x="5684627" y="3934240"/>
                </a:cubicBezTo>
                <a:cubicBezTo>
                  <a:pt x="5692504" y="3936522"/>
                  <a:pt x="5700841" y="3938409"/>
                  <a:pt x="5709595" y="3939922"/>
                </a:cubicBezTo>
                <a:close/>
                <a:moveTo>
                  <a:pt x="5643270" y="3943433"/>
                </a:moveTo>
                <a:cubicBezTo>
                  <a:pt x="5638378" y="3941590"/>
                  <a:pt x="5633661" y="3939571"/>
                  <a:pt x="5629251" y="3937333"/>
                </a:cubicBezTo>
                <a:cubicBezTo>
                  <a:pt x="5626508" y="3935973"/>
                  <a:pt x="5623964" y="3934547"/>
                  <a:pt x="5621484" y="3933077"/>
                </a:cubicBezTo>
                <a:cubicBezTo>
                  <a:pt x="5632959" y="3929655"/>
                  <a:pt x="5644280" y="3926232"/>
                  <a:pt x="5655513" y="3922787"/>
                </a:cubicBezTo>
                <a:cubicBezTo>
                  <a:pt x="5658168" y="3924148"/>
                  <a:pt x="5660910" y="3925508"/>
                  <a:pt x="5663806" y="3926781"/>
                </a:cubicBezTo>
                <a:cubicBezTo>
                  <a:pt x="5667909" y="3928601"/>
                  <a:pt x="5672231" y="3930247"/>
                  <a:pt x="5676685" y="3931761"/>
                </a:cubicBezTo>
                <a:cubicBezTo>
                  <a:pt x="5665605" y="3935666"/>
                  <a:pt x="5654482" y="3939571"/>
                  <a:pt x="5643270" y="3943433"/>
                </a:cubicBezTo>
                <a:close/>
                <a:moveTo>
                  <a:pt x="5627781" y="3940273"/>
                </a:moveTo>
                <a:cubicBezTo>
                  <a:pt x="5631203" y="3941985"/>
                  <a:pt x="5634802" y="3943586"/>
                  <a:pt x="5638488" y="3945078"/>
                </a:cubicBezTo>
                <a:cubicBezTo>
                  <a:pt x="5627255" y="3948962"/>
                  <a:pt x="5615933" y="3952823"/>
                  <a:pt x="5604547" y="3956663"/>
                </a:cubicBezTo>
                <a:cubicBezTo>
                  <a:pt x="5600641" y="3954907"/>
                  <a:pt x="5596890" y="3953021"/>
                  <a:pt x="5593313" y="3950980"/>
                </a:cubicBezTo>
                <a:cubicBezTo>
                  <a:pt x="5589583" y="3948874"/>
                  <a:pt x="5586161" y="3946680"/>
                  <a:pt x="5582936" y="3944398"/>
                </a:cubicBezTo>
                <a:cubicBezTo>
                  <a:pt x="5594476" y="3941063"/>
                  <a:pt x="5605929" y="3937707"/>
                  <a:pt x="5617228" y="3934350"/>
                </a:cubicBezTo>
                <a:cubicBezTo>
                  <a:pt x="5620541" y="3936390"/>
                  <a:pt x="5624029" y="3938365"/>
                  <a:pt x="5627781" y="3940273"/>
                </a:cubicBezTo>
                <a:close/>
                <a:moveTo>
                  <a:pt x="5559043" y="3920922"/>
                </a:moveTo>
                <a:cubicBezTo>
                  <a:pt x="5554962" y="3915108"/>
                  <a:pt x="5551759" y="3909031"/>
                  <a:pt x="5549302" y="3902800"/>
                </a:cubicBezTo>
                <a:cubicBezTo>
                  <a:pt x="5550860" y="3902493"/>
                  <a:pt x="5552461" y="3902186"/>
                  <a:pt x="5554041" y="3901900"/>
                </a:cubicBezTo>
                <a:cubicBezTo>
                  <a:pt x="5563168" y="3900189"/>
                  <a:pt x="5572141" y="3898478"/>
                  <a:pt x="5580939" y="3896789"/>
                </a:cubicBezTo>
                <a:cubicBezTo>
                  <a:pt x="5583857" y="3902383"/>
                  <a:pt x="5587499" y="3907824"/>
                  <a:pt x="5591931" y="3913024"/>
                </a:cubicBezTo>
                <a:cubicBezTo>
                  <a:pt x="5581137" y="3915657"/>
                  <a:pt x="5570189" y="3918290"/>
                  <a:pt x="5559043" y="3920922"/>
                </a:cubicBezTo>
                <a:close/>
                <a:moveTo>
                  <a:pt x="5555621" y="3921756"/>
                </a:moveTo>
                <a:cubicBezTo>
                  <a:pt x="5544870" y="3924301"/>
                  <a:pt x="5533966" y="3926912"/>
                  <a:pt x="5522974" y="3929611"/>
                </a:cubicBezTo>
                <a:cubicBezTo>
                  <a:pt x="5519332" y="3923138"/>
                  <a:pt x="5516655" y="3916425"/>
                  <a:pt x="5514747" y="3909557"/>
                </a:cubicBezTo>
                <a:cubicBezTo>
                  <a:pt x="5525321" y="3907429"/>
                  <a:pt x="5535743" y="3905389"/>
                  <a:pt x="5546011" y="3903436"/>
                </a:cubicBezTo>
                <a:cubicBezTo>
                  <a:pt x="5548424" y="3909711"/>
                  <a:pt x="5551584" y="3915854"/>
                  <a:pt x="5555621" y="3921756"/>
                </a:cubicBezTo>
                <a:close/>
                <a:moveTo>
                  <a:pt x="5519749" y="3930400"/>
                </a:moveTo>
                <a:cubicBezTo>
                  <a:pt x="5509064" y="3933011"/>
                  <a:pt x="5498270" y="3935688"/>
                  <a:pt x="5487388" y="3938430"/>
                </a:cubicBezTo>
                <a:cubicBezTo>
                  <a:pt x="5484228" y="3931366"/>
                  <a:pt x="5482034" y="3924060"/>
                  <a:pt x="5480652" y="3916578"/>
                </a:cubicBezTo>
                <a:cubicBezTo>
                  <a:pt x="5491074" y="3914384"/>
                  <a:pt x="5501407" y="3912234"/>
                  <a:pt x="5511587" y="3910172"/>
                </a:cubicBezTo>
                <a:cubicBezTo>
                  <a:pt x="5513496" y="3917105"/>
                  <a:pt x="5516173" y="3923862"/>
                  <a:pt x="5519749" y="3930400"/>
                </a:cubicBezTo>
                <a:close/>
                <a:moveTo>
                  <a:pt x="5479906" y="3911927"/>
                </a:moveTo>
                <a:cubicBezTo>
                  <a:pt x="5478831" y="3904314"/>
                  <a:pt x="5478546" y="3896547"/>
                  <a:pt x="5478853" y="3888715"/>
                </a:cubicBezTo>
                <a:cubicBezTo>
                  <a:pt x="5488616" y="3887069"/>
                  <a:pt x="5498248" y="3885489"/>
                  <a:pt x="5507748" y="3883998"/>
                </a:cubicBezTo>
                <a:cubicBezTo>
                  <a:pt x="5508011" y="3891282"/>
                  <a:pt x="5508866" y="3898522"/>
                  <a:pt x="5510447" y="3905608"/>
                </a:cubicBezTo>
                <a:cubicBezTo>
                  <a:pt x="5500376" y="3907649"/>
                  <a:pt x="5490196" y="3909755"/>
                  <a:pt x="5479906" y="3911927"/>
                </a:cubicBezTo>
                <a:close/>
                <a:moveTo>
                  <a:pt x="5479116" y="3883998"/>
                </a:moveTo>
                <a:cubicBezTo>
                  <a:pt x="5479665" y="3876121"/>
                  <a:pt x="5480784" y="3868223"/>
                  <a:pt x="5482276" y="3860368"/>
                </a:cubicBezTo>
                <a:cubicBezTo>
                  <a:pt x="5491337" y="3859271"/>
                  <a:pt x="5500266" y="3858240"/>
                  <a:pt x="5509086" y="3857297"/>
                </a:cubicBezTo>
                <a:cubicBezTo>
                  <a:pt x="5508165" y="3864625"/>
                  <a:pt x="5507638" y="3871996"/>
                  <a:pt x="5507660" y="3879346"/>
                </a:cubicBezTo>
                <a:cubicBezTo>
                  <a:pt x="5498270" y="3880816"/>
                  <a:pt x="5488748" y="3882374"/>
                  <a:pt x="5479116" y="3883998"/>
                </a:cubicBezTo>
                <a:close/>
                <a:moveTo>
                  <a:pt x="5476198" y="3884480"/>
                </a:moveTo>
                <a:cubicBezTo>
                  <a:pt x="5466742" y="3886104"/>
                  <a:pt x="5457198" y="3887771"/>
                  <a:pt x="5447523" y="3889505"/>
                </a:cubicBezTo>
                <a:cubicBezTo>
                  <a:pt x="5448598" y="3881102"/>
                  <a:pt x="5450265" y="3872655"/>
                  <a:pt x="5452328" y="3864296"/>
                </a:cubicBezTo>
                <a:cubicBezTo>
                  <a:pt x="5461411" y="3863045"/>
                  <a:pt x="5470406" y="3861860"/>
                  <a:pt x="5479248" y="3860741"/>
                </a:cubicBezTo>
                <a:cubicBezTo>
                  <a:pt x="5477800" y="3868640"/>
                  <a:pt x="5476725" y="3876582"/>
                  <a:pt x="5476198" y="3884480"/>
                </a:cubicBezTo>
                <a:close/>
                <a:moveTo>
                  <a:pt x="5453534" y="3859579"/>
                </a:moveTo>
                <a:cubicBezTo>
                  <a:pt x="5455728" y="3851197"/>
                  <a:pt x="5458273" y="3842926"/>
                  <a:pt x="5461016" y="3834808"/>
                </a:cubicBezTo>
                <a:cubicBezTo>
                  <a:pt x="5469419" y="3834063"/>
                  <a:pt x="5477712" y="3833382"/>
                  <a:pt x="5485895" y="3832768"/>
                </a:cubicBezTo>
                <a:cubicBezTo>
                  <a:pt x="5483767" y="3840359"/>
                  <a:pt x="5481793" y="3848170"/>
                  <a:pt x="5480169" y="3856090"/>
                </a:cubicBezTo>
                <a:cubicBezTo>
                  <a:pt x="5471393" y="3857165"/>
                  <a:pt x="5462508" y="3858350"/>
                  <a:pt x="5453534" y="3859579"/>
                </a:cubicBezTo>
                <a:close/>
                <a:moveTo>
                  <a:pt x="5450529" y="3859973"/>
                </a:moveTo>
                <a:cubicBezTo>
                  <a:pt x="5441687" y="3861202"/>
                  <a:pt x="5432779" y="3862497"/>
                  <a:pt x="5423740" y="3863835"/>
                </a:cubicBezTo>
                <a:cubicBezTo>
                  <a:pt x="5426483" y="3854993"/>
                  <a:pt x="5429554" y="3846217"/>
                  <a:pt x="5432823" y="3837617"/>
                </a:cubicBezTo>
                <a:cubicBezTo>
                  <a:pt x="5441270" y="3836717"/>
                  <a:pt x="5449651" y="3835861"/>
                  <a:pt x="5457900" y="3835094"/>
                </a:cubicBezTo>
                <a:cubicBezTo>
                  <a:pt x="5455224" y="3843211"/>
                  <a:pt x="5452679" y="3851527"/>
                  <a:pt x="5450529" y="3859973"/>
                </a:cubicBezTo>
                <a:close/>
                <a:moveTo>
                  <a:pt x="5420822" y="3864296"/>
                </a:moveTo>
                <a:cubicBezTo>
                  <a:pt x="5411958" y="3865634"/>
                  <a:pt x="5403028" y="3867016"/>
                  <a:pt x="5393989" y="3868464"/>
                </a:cubicBezTo>
                <a:cubicBezTo>
                  <a:pt x="5397215" y="3859096"/>
                  <a:pt x="5400769" y="3849859"/>
                  <a:pt x="5404499" y="3840842"/>
                </a:cubicBezTo>
                <a:cubicBezTo>
                  <a:pt x="5413011" y="3839811"/>
                  <a:pt x="5421436" y="3838845"/>
                  <a:pt x="5429774" y="3837946"/>
                </a:cubicBezTo>
                <a:cubicBezTo>
                  <a:pt x="5426548" y="3846546"/>
                  <a:pt x="5423499" y="3855344"/>
                  <a:pt x="5420822" y="3864296"/>
                </a:cubicBezTo>
                <a:close/>
                <a:moveTo>
                  <a:pt x="5406473" y="3836147"/>
                </a:moveTo>
                <a:cubicBezTo>
                  <a:pt x="5410357" y="3826976"/>
                  <a:pt x="5414372" y="3818068"/>
                  <a:pt x="5418277" y="3809556"/>
                </a:cubicBezTo>
                <a:cubicBezTo>
                  <a:pt x="5426219" y="3808941"/>
                  <a:pt x="5434030" y="3808437"/>
                  <a:pt x="5441797" y="3807954"/>
                </a:cubicBezTo>
                <a:cubicBezTo>
                  <a:pt x="5438374" y="3816050"/>
                  <a:pt x="5434885" y="3824540"/>
                  <a:pt x="5431528" y="3833316"/>
                </a:cubicBezTo>
                <a:cubicBezTo>
                  <a:pt x="5423236" y="3834194"/>
                  <a:pt x="5414920" y="3835138"/>
                  <a:pt x="5406473" y="3836147"/>
                </a:cubicBezTo>
                <a:close/>
                <a:moveTo>
                  <a:pt x="5397719" y="3793276"/>
                </a:moveTo>
                <a:cubicBezTo>
                  <a:pt x="5395393" y="3797906"/>
                  <a:pt x="5393002" y="3802666"/>
                  <a:pt x="5390567" y="3807559"/>
                </a:cubicBezTo>
                <a:cubicBezTo>
                  <a:pt x="5382625" y="3808305"/>
                  <a:pt x="5374638" y="3809073"/>
                  <a:pt x="5366543" y="3809907"/>
                </a:cubicBezTo>
                <a:cubicBezTo>
                  <a:pt x="5369658" y="3804005"/>
                  <a:pt x="5372730" y="3798234"/>
                  <a:pt x="5375691" y="3792684"/>
                </a:cubicBezTo>
                <a:cubicBezTo>
                  <a:pt x="5377666" y="3788976"/>
                  <a:pt x="5379575" y="3785422"/>
                  <a:pt x="5381440" y="3781911"/>
                </a:cubicBezTo>
                <a:cubicBezTo>
                  <a:pt x="5389031" y="3781451"/>
                  <a:pt x="5396556" y="3781034"/>
                  <a:pt x="5403994" y="3780705"/>
                </a:cubicBezTo>
                <a:cubicBezTo>
                  <a:pt x="5401975" y="3784764"/>
                  <a:pt x="5399891" y="3788954"/>
                  <a:pt x="5397719" y="3793276"/>
                </a:cubicBezTo>
                <a:close/>
                <a:moveTo>
                  <a:pt x="5406978" y="3780573"/>
                </a:moveTo>
                <a:cubicBezTo>
                  <a:pt x="5414438" y="3780244"/>
                  <a:pt x="5421831" y="3779959"/>
                  <a:pt x="5429137" y="3779761"/>
                </a:cubicBezTo>
                <a:cubicBezTo>
                  <a:pt x="5426899" y="3784632"/>
                  <a:pt x="5424530" y="3789722"/>
                  <a:pt x="5422073" y="3795009"/>
                </a:cubicBezTo>
                <a:cubicBezTo>
                  <a:pt x="5420515" y="3798344"/>
                  <a:pt x="5418913" y="3801789"/>
                  <a:pt x="5417289" y="3805299"/>
                </a:cubicBezTo>
                <a:cubicBezTo>
                  <a:pt x="5409479" y="3805891"/>
                  <a:pt x="5401581" y="3806572"/>
                  <a:pt x="5393595" y="3807296"/>
                </a:cubicBezTo>
                <a:cubicBezTo>
                  <a:pt x="5395789" y="3802908"/>
                  <a:pt x="5397939" y="3798608"/>
                  <a:pt x="5400023" y="3794439"/>
                </a:cubicBezTo>
                <a:cubicBezTo>
                  <a:pt x="5402436" y="3789656"/>
                  <a:pt x="5404762" y="3785027"/>
                  <a:pt x="5406978" y="3780573"/>
                </a:cubicBezTo>
                <a:close/>
                <a:moveTo>
                  <a:pt x="5388329" y="3812123"/>
                </a:moveTo>
                <a:cubicBezTo>
                  <a:pt x="5383897" y="3821118"/>
                  <a:pt x="5379399" y="3830508"/>
                  <a:pt x="5375033" y="3840162"/>
                </a:cubicBezTo>
                <a:cubicBezTo>
                  <a:pt x="5366543" y="3841281"/>
                  <a:pt x="5358008" y="3842465"/>
                  <a:pt x="5349385" y="3843716"/>
                </a:cubicBezTo>
                <a:cubicBezTo>
                  <a:pt x="5354234" y="3833667"/>
                  <a:pt x="5359215" y="3823882"/>
                  <a:pt x="5364129" y="3814492"/>
                </a:cubicBezTo>
                <a:cubicBezTo>
                  <a:pt x="5372269" y="3813636"/>
                  <a:pt x="5380321" y="3812868"/>
                  <a:pt x="5388329" y="3812123"/>
                </a:cubicBezTo>
                <a:close/>
                <a:moveTo>
                  <a:pt x="5391357" y="3811837"/>
                </a:moveTo>
                <a:cubicBezTo>
                  <a:pt x="5399387" y="3811092"/>
                  <a:pt x="5407351" y="3810411"/>
                  <a:pt x="5415205" y="3809797"/>
                </a:cubicBezTo>
                <a:cubicBezTo>
                  <a:pt x="5411278" y="3818353"/>
                  <a:pt x="5407263" y="3827305"/>
                  <a:pt x="5403380" y="3836542"/>
                </a:cubicBezTo>
                <a:cubicBezTo>
                  <a:pt x="5395021" y="3837551"/>
                  <a:pt x="5386574" y="3838626"/>
                  <a:pt x="5378039" y="3839745"/>
                </a:cubicBezTo>
                <a:cubicBezTo>
                  <a:pt x="5382427" y="3830135"/>
                  <a:pt x="5386925" y="3820789"/>
                  <a:pt x="5391357" y="3811837"/>
                </a:cubicBezTo>
                <a:close/>
                <a:moveTo>
                  <a:pt x="5434052" y="3775395"/>
                </a:moveTo>
                <a:cubicBezTo>
                  <a:pt x="5438023" y="3766509"/>
                  <a:pt x="5441401" y="3758457"/>
                  <a:pt x="5443793" y="3751371"/>
                </a:cubicBezTo>
                <a:cubicBezTo>
                  <a:pt x="5450507" y="3751569"/>
                  <a:pt x="5457111" y="3751854"/>
                  <a:pt x="5463627" y="3752183"/>
                </a:cubicBezTo>
                <a:cubicBezTo>
                  <a:pt x="5461871" y="3758809"/>
                  <a:pt x="5459063" y="3766509"/>
                  <a:pt x="5455597" y="3775088"/>
                </a:cubicBezTo>
                <a:cubicBezTo>
                  <a:pt x="5448510" y="3775132"/>
                  <a:pt x="5441336" y="3775220"/>
                  <a:pt x="5434052" y="3775395"/>
                </a:cubicBezTo>
                <a:close/>
                <a:moveTo>
                  <a:pt x="5431068" y="3775461"/>
                </a:moveTo>
                <a:cubicBezTo>
                  <a:pt x="5423849" y="3775659"/>
                  <a:pt x="5416500" y="3775922"/>
                  <a:pt x="5409084" y="3776251"/>
                </a:cubicBezTo>
                <a:cubicBezTo>
                  <a:pt x="5413648" y="3766970"/>
                  <a:pt x="5417597" y="3758501"/>
                  <a:pt x="5420646" y="3750954"/>
                </a:cubicBezTo>
                <a:cubicBezTo>
                  <a:pt x="5427514" y="3751020"/>
                  <a:pt x="5434271" y="3751130"/>
                  <a:pt x="5440963" y="3751305"/>
                </a:cubicBezTo>
                <a:cubicBezTo>
                  <a:pt x="5438528" y="3758414"/>
                  <a:pt x="5435105" y="3766509"/>
                  <a:pt x="5431068" y="3775461"/>
                </a:cubicBezTo>
                <a:close/>
                <a:moveTo>
                  <a:pt x="5406144" y="3776382"/>
                </a:moveTo>
                <a:cubicBezTo>
                  <a:pt x="5398750" y="3776712"/>
                  <a:pt x="5391291" y="3777085"/>
                  <a:pt x="5383744" y="3777545"/>
                </a:cubicBezTo>
                <a:cubicBezTo>
                  <a:pt x="5388833" y="3767892"/>
                  <a:pt x="5393375" y="3759006"/>
                  <a:pt x="5397061" y="3751042"/>
                </a:cubicBezTo>
                <a:cubicBezTo>
                  <a:pt x="5404060" y="3750954"/>
                  <a:pt x="5410993" y="3750910"/>
                  <a:pt x="5417838" y="3750954"/>
                </a:cubicBezTo>
                <a:cubicBezTo>
                  <a:pt x="5414745" y="3758523"/>
                  <a:pt x="5410729" y="3767036"/>
                  <a:pt x="5406144" y="3776382"/>
                </a:cubicBezTo>
                <a:close/>
                <a:moveTo>
                  <a:pt x="5380826" y="3777699"/>
                </a:moveTo>
                <a:cubicBezTo>
                  <a:pt x="5373278" y="3778182"/>
                  <a:pt x="5365687" y="3778686"/>
                  <a:pt x="5358008" y="3779257"/>
                </a:cubicBezTo>
                <a:cubicBezTo>
                  <a:pt x="5363603" y="3769230"/>
                  <a:pt x="5368693" y="3759971"/>
                  <a:pt x="5372971" y="3751569"/>
                </a:cubicBezTo>
                <a:cubicBezTo>
                  <a:pt x="5380145" y="3751349"/>
                  <a:pt x="5387254" y="3751174"/>
                  <a:pt x="5394274" y="3751064"/>
                </a:cubicBezTo>
                <a:cubicBezTo>
                  <a:pt x="5390545" y="3759094"/>
                  <a:pt x="5385960" y="3768002"/>
                  <a:pt x="5380826" y="3777699"/>
                </a:cubicBezTo>
                <a:close/>
                <a:moveTo>
                  <a:pt x="5345744" y="3752644"/>
                </a:moveTo>
                <a:cubicBezTo>
                  <a:pt x="5340829" y="3761507"/>
                  <a:pt x="5335190" y="3771205"/>
                  <a:pt x="5329047" y="3781648"/>
                </a:cubicBezTo>
                <a:cubicBezTo>
                  <a:pt x="5321193" y="3782350"/>
                  <a:pt x="5313316" y="3783074"/>
                  <a:pt x="5305352" y="3783886"/>
                </a:cubicBezTo>
                <a:cubicBezTo>
                  <a:pt x="5311956" y="3773113"/>
                  <a:pt x="5318055" y="3763087"/>
                  <a:pt x="5323452" y="3753872"/>
                </a:cubicBezTo>
                <a:cubicBezTo>
                  <a:pt x="5330934" y="3753411"/>
                  <a:pt x="5338372" y="3752994"/>
                  <a:pt x="5345744" y="3752644"/>
                </a:cubicBezTo>
                <a:close/>
                <a:moveTo>
                  <a:pt x="5325954" y="3749594"/>
                </a:moveTo>
                <a:cubicBezTo>
                  <a:pt x="5329991" y="3742573"/>
                  <a:pt x="5333589" y="3736035"/>
                  <a:pt x="5336595" y="3730045"/>
                </a:cubicBezTo>
                <a:cubicBezTo>
                  <a:pt x="5338065" y="3727106"/>
                  <a:pt x="5339535" y="3724165"/>
                  <a:pt x="5341048" y="3721204"/>
                </a:cubicBezTo>
                <a:cubicBezTo>
                  <a:pt x="5347960" y="3721094"/>
                  <a:pt x="5354827" y="3721006"/>
                  <a:pt x="5361606" y="3720984"/>
                </a:cubicBezTo>
                <a:cubicBezTo>
                  <a:pt x="5359807" y="3724780"/>
                  <a:pt x="5358008" y="3728553"/>
                  <a:pt x="5356275" y="3732283"/>
                </a:cubicBezTo>
                <a:cubicBezTo>
                  <a:pt x="5353949" y="3737242"/>
                  <a:pt x="5351163" y="3742661"/>
                  <a:pt x="5348047" y="3748409"/>
                </a:cubicBezTo>
                <a:cubicBezTo>
                  <a:pt x="5340741" y="3748760"/>
                  <a:pt x="5333369" y="3749155"/>
                  <a:pt x="5325954" y="3749594"/>
                </a:cubicBezTo>
                <a:close/>
                <a:moveTo>
                  <a:pt x="5348442" y="3752512"/>
                </a:moveTo>
                <a:cubicBezTo>
                  <a:pt x="5355770" y="3752183"/>
                  <a:pt x="5363032" y="3751897"/>
                  <a:pt x="5370228" y="3751656"/>
                </a:cubicBezTo>
                <a:cubicBezTo>
                  <a:pt x="5365884" y="3760103"/>
                  <a:pt x="5360772" y="3769406"/>
                  <a:pt x="5355134" y="3779476"/>
                </a:cubicBezTo>
                <a:cubicBezTo>
                  <a:pt x="5347433" y="3780068"/>
                  <a:pt x="5339666" y="3780705"/>
                  <a:pt x="5331878" y="3781385"/>
                </a:cubicBezTo>
                <a:cubicBezTo>
                  <a:pt x="5337977" y="3770985"/>
                  <a:pt x="5343594" y="3761354"/>
                  <a:pt x="5348442" y="3752512"/>
                </a:cubicBezTo>
                <a:close/>
                <a:moveTo>
                  <a:pt x="5375077" y="3747378"/>
                </a:moveTo>
                <a:cubicBezTo>
                  <a:pt x="5376964" y="3743538"/>
                  <a:pt x="5378675" y="3739896"/>
                  <a:pt x="5380145" y="3736452"/>
                </a:cubicBezTo>
                <a:cubicBezTo>
                  <a:pt x="5382295" y="3731428"/>
                  <a:pt x="5384555" y="3726316"/>
                  <a:pt x="5386837" y="3721138"/>
                </a:cubicBezTo>
                <a:cubicBezTo>
                  <a:pt x="5393419" y="3721247"/>
                  <a:pt x="5399957" y="3721423"/>
                  <a:pt x="5406385" y="3721643"/>
                </a:cubicBezTo>
                <a:cubicBezTo>
                  <a:pt x="5404038" y="3727456"/>
                  <a:pt x="5401756" y="3733161"/>
                  <a:pt x="5399584" y="3738755"/>
                </a:cubicBezTo>
                <a:cubicBezTo>
                  <a:pt x="5398597" y="3741344"/>
                  <a:pt x="5397412" y="3744087"/>
                  <a:pt x="5396162" y="3746917"/>
                </a:cubicBezTo>
                <a:cubicBezTo>
                  <a:pt x="5389207" y="3747027"/>
                  <a:pt x="5382164" y="3747159"/>
                  <a:pt x="5375077" y="3747378"/>
                </a:cubicBezTo>
                <a:close/>
                <a:moveTo>
                  <a:pt x="5377929" y="3735508"/>
                </a:moveTo>
                <a:cubicBezTo>
                  <a:pt x="5376328" y="3739238"/>
                  <a:pt x="5374463" y="3743231"/>
                  <a:pt x="5372357" y="3747466"/>
                </a:cubicBezTo>
                <a:cubicBezTo>
                  <a:pt x="5365204" y="3747685"/>
                  <a:pt x="5358008" y="3747970"/>
                  <a:pt x="5350724" y="3748299"/>
                </a:cubicBezTo>
                <a:cubicBezTo>
                  <a:pt x="5353598" y="3742968"/>
                  <a:pt x="5356187" y="3737900"/>
                  <a:pt x="5358359" y="3733249"/>
                </a:cubicBezTo>
                <a:cubicBezTo>
                  <a:pt x="5360246" y="3729212"/>
                  <a:pt x="5362199" y="3725109"/>
                  <a:pt x="5364173" y="3720984"/>
                </a:cubicBezTo>
                <a:cubicBezTo>
                  <a:pt x="5370909" y="3720962"/>
                  <a:pt x="5377600" y="3721006"/>
                  <a:pt x="5384226" y="3721116"/>
                </a:cubicBezTo>
                <a:cubicBezTo>
                  <a:pt x="5382076" y="3725965"/>
                  <a:pt x="5379970" y="3730791"/>
                  <a:pt x="5377929" y="3735508"/>
                </a:cubicBezTo>
                <a:close/>
                <a:moveTo>
                  <a:pt x="5366082" y="3716947"/>
                </a:moveTo>
                <a:cubicBezTo>
                  <a:pt x="5369702" y="3709400"/>
                  <a:pt x="5373432" y="3701721"/>
                  <a:pt x="5377293" y="3693757"/>
                </a:cubicBezTo>
                <a:cubicBezTo>
                  <a:pt x="5377732" y="3692835"/>
                  <a:pt x="5378193" y="3691892"/>
                  <a:pt x="5378632" y="3690971"/>
                </a:cubicBezTo>
                <a:cubicBezTo>
                  <a:pt x="5384928" y="3691256"/>
                  <a:pt x="5391137" y="3691607"/>
                  <a:pt x="5397280" y="3692024"/>
                </a:cubicBezTo>
                <a:cubicBezTo>
                  <a:pt x="5396995" y="3692660"/>
                  <a:pt x="5396688" y="3693296"/>
                  <a:pt x="5396403" y="3693954"/>
                </a:cubicBezTo>
                <a:cubicBezTo>
                  <a:pt x="5392827" y="3701897"/>
                  <a:pt x="5389338" y="3709576"/>
                  <a:pt x="5386003" y="3717101"/>
                </a:cubicBezTo>
                <a:cubicBezTo>
                  <a:pt x="5379421" y="3716991"/>
                  <a:pt x="5372796" y="3716947"/>
                  <a:pt x="5366082" y="3716947"/>
                </a:cubicBezTo>
                <a:close/>
                <a:moveTo>
                  <a:pt x="5375209" y="3692748"/>
                </a:moveTo>
                <a:cubicBezTo>
                  <a:pt x="5371172" y="3701063"/>
                  <a:pt x="5367289" y="3709093"/>
                  <a:pt x="5363537" y="3716947"/>
                </a:cubicBezTo>
                <a:cubicBezTo>
                  <a:pt x="5356779" y="3716969"/>
                  <a:pt x="5349978" y="3717035"/>
                  <a:pt x="5343111" y="3717145"/>
                </a:cubicBezTo>
                <a:cubicBezTo>
                  <a:pt x="5347213" y="3709093"/>
                  <a:pt x="5351426" y="3700909"/>
                  <a:pt x="5355836" y="3692375"/>
                </a:cubicBezTo>
                <a:cubicBezTo>
                  <a:pt x="5356209" y="3691629"/>
                  <a:pt x="5356582" y="3690883"/>
                  <a:pt x="5356977" y="3690159"/>
                </a:cubicBezTo>
                <a:cubicBezTo>
                  <a:pt x="5363427" y="3690334"/>
                  <a:pt x="5369812" y="3690554"/>
                  <a:pt x="5376130" y="3690839"/>
                </a:cubicBezTo>
                <a:cubicBezTo>
                  <a:pt x="5375823" y="3691475"/>
                  <a:pt x="5375516" y="3692111"/>
                  <a:pt x="5375209" y="3692748"/>
                </a:cubicBezTo>
                <a:close/>
                <a:moveTo>
                  <a:pt x="5334818" y="3689742"/>
                </a:moveTo>
                <a:cubicBezTo>
                  <a:pt x="5341444" y="3689808"/>
                  <a:pt x="5348004" y="3689917"/>
                  <a:pt x="5354520" y="3690093"/>
                </a:cubicBezTo>
                <a:cubicBezTo>
                  <a:pt x="5354300" y="3690510"/>
                  <a:pt x="5354081" y="3690927"/>
                  <a:pt x="5353861" y="3691365"/>
                </a:cubicBezTo>
                <a:cubicBezTo>
                  <a:pt x="5349276" y="3700273"/>
                  <a:pt x="5344866" y="3708807"/>
                  <a:pt x="5340610" y="3717189"/>
                </a:cubicBezTo>
                <a:cubicBezTo>
                  <a:pt x="5333677" y="3717320"/>
                  <a:pt x="5326700" y="3717496"/>
                  <a:pt x="5319679" y="3717737"/>
                </a:cubicBezTo>
                <a:cubicBezTo>
                  <a:pt x="5324264" y="3709181"/>
                  <a:pt x="5329003" y="3700470"/>
                  <a:pt x="5333940" y="3691365"/>
                </a:cubicBezTo>
                <a:cubicBezTo>
                  <a:pt x="5334225" y="3690839"/>
                  <a:pt x="5334510" y="3690290"/>
                  <a:pt x="5334818" y="3689742"/>
                </a:cubicBezTo>
                <a:close/>
                <a:moveTo>
                  <a:pt x="5358973" y="3686275"/>
                </a:moveTo>
                <a:cubicBezTo>
                  <a:pt x="5363296" y="3677872"/>
                  <a:pt x="5367684" y="3669338"/>
                  <a:pt x="5372072" y="3660649"/>
                </a:cubicBezTo>
                <a:cubicBezTo>
                  <a:pt x="5378105" y="3661110"/>
                  <a:pt x="5384051" y="3661637"/>
                  <a:pt x="5389930" y="3662229"/>
                </a:cubicBezTo>
                <a:cubicBezTo>
                  <a:pt x="5385938" y="3670610"/>
                  <a:pt x="5381944" y="3678860"/>
                  <a:pt x="5377995" y="3686999"/>
                </a:cubicBezTo>
                <a:cubicBezTo>
                  <a:pt x="5371720" y="3686692"/>
                  <a:pt x="5365380" y="3686473"/>
                  <a:pt x="5358973" y="3686275"/>
                </a:cubicBezTo>
                <a:close/>
                <a:moveTo>
                  <a:pt x="5356516" y="3686210"/>
                </a:moveTo>
                <a:cubicBezTo>
                  <a:pt x="5350044" y="3686034"/>
                  <a:pt x="5343528" y="3685924"/>
                  <a:pt x="5336924" y="3685836"/>
                </a:cubicBezTo>
                <a:cubicBezTo>
                  <a:pt x="5341663" y="3677126"/>
                  <a:pt x="5346446" y="3668263"/>
                  <a:pt x="5351273" y="3659245"/>
                </a:cubicBezTo>
                <a:cubicBezTo>
                  <a:pt x="5357481" y="3659596"/>
                  <a:pt x="5363624" y="3660013"/>
                  <a:pt x="5369702" y="3660474"/>
                </a:cubicBezTo>
                <a:cubicBezTo>
                  <a:pt x="5365270" y="3669184"/>
                  <a:pt x="5360860" y="3677763"/>
                  <a:pt x="5356516" y="3686210"/>
                </a:cubicBezTo>
                <a:close/>
                <a:moveTo>
                  <a:pt x="5334532" y="3685814"/>
                </a:moveTo>
                <a:cubicBezTo>
                  <a:pt x="5327884" y="3685749"/>
                  <a:pt x="5321193" y="3685749"/>
                  <a:pt x="5314435" y="3685771"/>
                </a:cubicBezTo>
                <a:cubicBezTo>
                  <a:pt x="5319570" y="3676731"/>
                  <a:pt x="5324769" y="3667561"/>
                  <a:pt x="5329991" y="3658214"/>
                </a:cubicBezTo>
                <a:cubicBezTo>
                  <a:pt x="5336375" y="3658477"/>
                  <a:pt x="5342694" y="3658763"/>
                  <a:pt x="5348947" y="3659114"/>
                </a:cubicBezTo>
                <a:cubicBezTo>
                  <a:pt x="5344120" y="3668153"/>
                  <a:pt x="5339293" y="3677060"/>
                  <a:pt x="5334532" y="3685814"/>
                </a:cubicBezTo>
                <a:close/>
                <a:moveTo>
                  <a:pt x="5353269" y="3655516"/>
                </a:moveTo>
                <a:cubicBezTo>
                  <a:pt x="5357701" y="3647222"/>
                  <a:pt x="5362133" y="3638819"/>
                  <a:pt x="5366521" y="3630307"/>
                </a:cubicBezTo>
                <a:cubicBezTo>
                  <a:pt x="5372335" y="3630943"/>
                  <a:pt x="5378061" y="3631645"/>
                  <a:pt x="5383722" y="3632369"/>
                </a:cubicBezTo>
                <a:cubicBezTo>
                  <a:pt x="5379707" y="3640596"/>
                  <a:pt x="5375626" y="3648736"/>
                  <a:pt x="5371567" y="3656766"/>
                </a:cubicBezTo>
                <a:cubicBezTo>
                  <a:pt x="5365533" y="3656305"/>
                  <a:pt x="5359434" y="3655888"/>
                  <a:pt x="5353269" y="3655516"/>
                </a:cubicBezTo>
                <a:close/>
                <a:moveTo>
                  <a:pt x="5350943" y="3655384"/>
                </a:moveTo>
                <a:cubicBezTo>
                  <a:pt x="5344735" y="3655033"/>
                  <a:pt x="5338438" y="3654726"/>
                  <a:pt x="5332097" y="3654485"/>
                </a:cubicBezTo>
                <a:cubicBezTo>
                  <a:pt x="5336924" y="3645884"/>
                  <a:pt x="5341728" y="3637174"/>
                  <a:pt x="5346533" y="3628332"/>
                </a:cubicBezTo>
                <a:cubicBezTo>
                  <a:pt x="5352523" y="3628859"/>
                  <a:pt x="5358425" y="3629429"/>
                  <a:pt x="5364283" y="3630065"/>
                </a:cubicBezTo>
                <a:cubicBezTo>
                  <a:pt x="5359873" y="3638600"/>
                  <a:pt x="5355397" y="3647047"/>
                  <a:pt x="5350943" y="3655384"/>
                </a:cubicBezTo>
                <a:close/>
                <a:moveTo>
                  <a:pt x="5344361" y="3628135"/>
                </a:moveTo>
                <a:cubicBezTo>
                  <a:pt x="5339535" y="3636998"/>
                  <a:pt x="5334686" y="3645752"/>
                  <a:pt x="5329859" y="3654397"/>
                </a:cubicBezTo>
                <a:cubicBezTo>
                  <a:pt x="5323452" y="3654133"/>
                  <a:pt x="5316980" y="3653936"/>
                  <a:pt x="5310464" y="3653804"/>
                </a:cubicBezTo>
                <a:cubicBezTo>
                  <a:pt x="5315664" y="3644897"/>
                  <a:pt x="5320864" y="3635879"/>
                  <a:pt x="5326064" y="3626752"/>
                </a:cubicBezTo>
                <a:cubicBezTo>
                  <a:pt x="5332228" y="3627169"/>
                  <a:pt x="5338328" y="3627630"/>
                  <a:pt x="5344361" y="3628135"/>
                </a:cubicBezTo>
                <a:close/>
                <a:moveTo>
                  <a:pt x="5328104" y="3623154"/>
                </a:moveTo>
                <a:cubicBezTo>
                  <a:pt x="5332909" y="3614686"/>
                  <a:pt x="5337670" y="3606129"/>
                  <a:pt x="5342365" y="3597462"/>
                </a:cubicBezTo>
                <a:cubicBezTo>
                  <a:pt x="5348157" y="3598143"/>
                  <a:pt x="5353883" y="3598889"/>
                  <a:pt x="5359544" y="3599678"/>
                </a:cubicBezTo>
                <a:cubicBezTo>
                  <a:pt x="5355178" y="3608060"/>
                  <a:pt x="5350768" y="3616353"/>
                  <a:pt x="5346314" y="3624580"/>
                </a:cubicBezTo>
                <a:cubicBezTo>
                  <a:pt x="5340303" y="3624054"/>
                  <a:pt x="5334225" y="3623571"/>
                  <a:pt x="5328104" y="3623154"/>
                </a:cubicBezTo>
                <a:close/>
                <a:moveTo>
                  <a:pt x="5348486" y="3624756"/>
                </a:moveTo>
                <a:cubicBezTo>
                  <a:pt x="5352896" y="3616594"/>
                  <a:pt x="5357284" y="3608323"/>
                  <a:pt x="5361628" y="3599964"/>
                </a:cubicBezTo>
                <a:cubicBezTo>
                  <a:pt x="5367223" y="3600753"/>
                  <a:pt x="5372774" y="3601609"/>
                  <a:pt x="5378237" y="3602509"/>
                </a:cubicBezTo>
                <a:cubicBezTo>
                  <a:pt x="5374266" y="3610583"/>
                  <a:pt x="5370206" y="3618591"/>
                  <a:pt x="5366126" y="3626511"/>
                </a:cubicBezTo>
                <a:cubicBezTo>
                  <a:pt x="5360312" y="3625875"/>
                  <a:pt x="5354432" y="3625304"/>
                  <a:pt x="5348486" y="3624756"/>
                </a:cubicBezTo>
                <a:close/>
                <a:moveTo>
                  <a:pt x="5363383" y="3596563"/>
                </a:moveTo>
                <a:cubicBezTo>
                  <a:pt x="5367398" y="3588774"/>
                  <a:pt x="5371347" y="3580942"/>
                  <a:pt x="5375209" y="3573044"/>
                </a:cubicBezTo>
                <a:cubicBezTo>
                  <a:pt x="5380453" y="3574097"/>
                  <a:pt x="5385630" y="3575194"/>
                  <a:pt x="5390720" y="3576356"/>
                </a:cubicBezTo>
                <a:cubicBezTo>
                  <a:pt x="5387210" y="3583992"/>
                  <a:pt x="5383590" y="3591583"/>
                  <a:pt x="5379904" y="3599108"/>
                </a:cubicBezTo>
                <a:cubicBezTo>
                  <a:pt x="5374463" y="3598209"/>
                  <a:pt x="5368956" y="3597353"/>
                  <a:pt x="5363383" y="3596563"/>
                </a:cubicBezTo>
                <a:close/>
                <a:moveTo>
                  <a:pt x="5361321" y="3596256"/>
                </a:moveTo>
                <a:cubicBezTo>
                  <a:pt x="5355704" y="3595466"/>
                  <a:pt x="5350000" y="3594720"/>
                  <a:pt x="5344252" y="3594040"/>
                </a:cubicBezTo>
                <a:cubicBezTo>
                  <a:pt x="5348618" y="3585988"/>
                  <a:pt x="5352896" y="3577848"/>
                  <a:pt x="5357130" y="3569665"/>
                </a:cubicBezTo>
                <a:cubicBezTo>
                  <a:pt x="5362571" y="3570608"/>
                  <a:pt x="5367947" y="3571596"/>
                  <a:pt x="5373234" y="3572649"/>
                </a:cubicBezTo>
                <a:cubicBezTo>
                  <a:pt x="5369351" y="3580569"/>
                  <a:pt x="5365380" y="3588445"/>
                  <a:pt x="5361321" y="3596256"/>
                </a:cubicBezTo>
                <a:close/>
                <a:moveTo>
                  <a:pt x="5340368" y="3597221"/>
                </a:moveTo>
                <a:cubicBezTo>
                  <a:pt x="5335629" y="3605910"/>
                  <a:pt x="5330824" y="3614488"/>
                  <a:pt x="5325998" y="3623001"/>
                </a:cubicBezTo>
                <a:cubicBezTo>
                  <a:pt x="5319854" y="3622584"/>
                  <a:pt x="5313645" y="3622233"/>
                  <a:pt x="5307393" y="3621904"/>
                </a:cubicBezTo>
                <a:cubicBezTo>
                  <a:pt x="5312548" y="3613150"/>
                  <a:pt x="5317682" y="3604308"/>
                  <a:pt x="5322773" y="3595356"/>
                </a:cubicBezTo>
                <a:cubicBezTo>
                  <a:pt x="5328696" y="3595927"/>
                  <a:pt x="5334576" y="3596563"/>
                  <a:pt x="5340368" y="3597221"/>
                </a:cubicBezTo>
                <a:close/>
                <a:moveTo>
                  <a:pt x="5323957" y="3626599"/>
                </a:moveTo>
                <a:cubicBezTo>
                  <a:pt x="5318757" y="3635748"/>
                  <a:pt x="5313514" y="3644809"/>
                  <a:pt x="5308292" y="3653738"/>
                </a:cubicBezTo>
                <a:cubicBezTo>
                  <a:pt x="5301732" y="3653607"/>
                  <a:pt x="5295128" y="3653519"/>
                  <a:pt x="5288480" y="3653475"/>
                </a:cubicBezTo>
                <a:cubicBezTo>
                  <a:pt x="5294053" y="3644282"/>
                  <a:pt x="5299648" y="3634958"/>
                  <a:pt x="5305243" y="3625524"/>
                </a:cubicBezTo>
                <a:cubicBezTo>
                  <a:pt x="5311539" y="3625831"/>
                  <a:pt x="5317770" y="3626204"/>
                  <a:pt x="5323957" y="3626599"/>
                </a:cubicBezTo>
                <a:close/>
                <a:moveTo>
                  <a:pt x="5308270" y="3657578"/>
                </a:moveTo>
                <a:cubicBezTo>
                  <a:pt x="5314808" y="3657710"/>
                  <a:pt x="5321302" y="3657907"/>
                  <a:pt x="5327753" y="3658126"/>
                </a:cubicBezTo>
                <a:cubicBezTo>
                  <a:pt x="5322487" y="3667495"/>
                  <a:pt x="5317266" y="3676710"/>
                  <a:pt x="5312110" y="3685793"/>
                </a:cubicBezTo>
                <a:cubicBezTo>
                  <a:pt x="5305287" y="3685836"/>
                  <a:pt x="5298419" y="3685924"/>
                  <a:pt x="5291508" y="3686056"/>
                </a:cubicBezTo>
                <a:cubicBezTo>
                  <a:pt x="5297015" y="3676731"/>
                  <a:pt x="5302609" y="3667231"/>
                  <a:pt x="5308270" y="3657578"/>
                </a:cubicBezTo>
                <a:close/>
                <a:moveTo>
                  <a:pt x="5312197" y="3689698"/>
                </a:moveTo>
                <a:cubicBezTo>
                  <a:pt x="5318999" y="3689654"/>
                  <a:pt x="5325734" y="3689676"/>
                  <a:pt x="5332426" y="3689720"/>
                </a:cubicBezTo>
                <a:cubicBezTo>
                  <a:pt x="5332316" y="3689939"/>
                  <a:pt x="5332185" y="3690159"/>
                  <a:pt x="5332075" y="3690356"/>
                </a:cubicBezTo>
                <a:cubicBezTo>
                  <a:pt x="5326919" y="3699856"/>
                  <a:pt x="5322005" y="3708917"/>
                  <a:pt x="5317244" y="3717803"/>
                </a:cubicBezTo>
                <a:cubicBezTo>
                  <a:pt x="5310135" y="3718044"/>
                  <a:pt x="5303005" y="3718330"/>
                  <a:pt x="5295808" y="3718680"/>
                </a:cubicBezTo>
                <a:cubicBezTo>
                  <a:pt x="5300964" y="3709510"/>
                  <a:pt x="5306230" y="3700207"/>
                  <a:pt x="5311781" y="3690444"/>
                </a:cubicBezTo>
                <a:cubicBezTo>
                  <a:pt x="5311913" y="3690202"/>
                  <a:pt x="5312066" y="3689961"/>
                  <a:pt x="5312197" y="3689698"/>
                </a:cubicBezTo>
                <a:close/>
                <a:moveTo>
                  <a:pt x="5314830" y="3726820"/>
                </a:moveTo>
                <a:cubicBezTo>
                  <a:pt x="5315708" y="3725153"/>
                  <a:pt x="5316585" y="3723485"/>
                  <a:pt x="5317485" y="3721840"/>
                </a:cubicBezTo>
                <a:cubicBezTo>
                  <a:pt x="5324549" y="3721599"/>
                  <a:pt x="5331571" y="3721401"/>
                  <a:pt x="5338547" y="3721269"/>
                </a:cubicBezTo>
                <a:cubicBezTo>
                  <a:pt x="5337231" y="3723880"/>
                  <a:pt x="5335915" y="3726469"/>
                  <a:pt x="5334620" y="3729058"/>
                </a:cubicBezTo>
                <a:cubicBezTo>
                  <a:pt x="5331461" y="3735355"/>
                  <a:pt x="5327621" y="3742288"/>
                  <a:pt x="5323299" y="3749747"/>
                </a:cubicBezTo>
                <a:cubicBezTo>
                  <a:pt x="5315817" y="3750208"/>
                  <a:pt x="5308292" y="3750713"/>
                  <a:pt x="5300701" y="3751261"/>
                </a:cubicBezTo>
                <a:cubicBezTo>
                  <a:pt x="5306098" y="3742420"/>
                  <a:pt x="5310881" y="3734236"/>
                  <a:pt x="5314830" y="3726820"/>
                </a:cubicBezTo>
                <a:close/>
                <a:moveTo>
                  <a:pt x="5320798" y="3754048"/>
                </a:moveTo>
                <a:cubicBezTo>
                  <a:pt x="5315357" y="3763306"/>
                  <a:pt x="5309213" y="3773355"/>
                  <a:pt x="5302609" y="3784149"/>
                </a:cubicBezTo>
                <a:cubicBezTo>
                  <a:pt x="5294624" y="3784961"/>
                  <a:pt x="5286550" y="3785839"/>
                  <a:pt x="5278476" y="3786716"/>
                </a:cubicBezTo>
                <a:cubicBezTo>
                  <a:pt x="5278827" y="3786168"/>
                  <a:pt x="5279200" y="3785597"/>
                  <a:pt x="5279551" y="3785049"/>
                </a:cubicBezTo>
                <a:cubicBezTo>
                  <a:pt x="5286220" y="3774540"/>
                  <a:pt x="5292430" y="3764732"/>
                  <a:pt x="5298046" y="3755605"/>
                </a:cubicBezTo>
                <a:cubicBezTo>
                  <a:pt x="5305681" y="3755035"/>
                  <a:pt x="5313273" y="3754508"/>
                  <a:pt x="5320798" y="3754048"/>
                </a:cubicBezTo>
                <a:close/>
                <a:moveTo>
                  <a:pt x="5326414" y="3786124"/>
                </a:moveTo>
                <a:cubicBezTo>
                  <a:pt x="5326086" y="3786694"/>
                  <a:pt x="5325756" y="3787243"/>
                  <a:pt x="5325405" y="3787813"/>
                </a:cubicBezTo>
                <a:cubicBezTo>
                  <a:pt x="5320030" y="3796962"/>
                  <a:pt x="5314326" y="3806638"/>
                  <a:pt x="5308578" y="3816664"/>
                </a:cubicBezTo>
                <a:cubicBezTo>
                  <a:pt x="5300240" y="3817739"/>
                  <a:pt x="5291859" y="3818858"/>
                  <a:pt x="5283434" y="3820021"/>
                </a:cubicBezTo>
                <a:cubicBezTo>
                  <a:pt x="5289994" y="3808985"/>
                  <a:pt x="5296467" y="3798410"/>
                  <a:pt x="5302609" y="3788383"/>
                </a:cubicBezTo>
                <a:cubicBezTo>
                  <a:pt x="5310596" y="3787572"/>
                  <a:pt x="5318516" y="3786826"/>
                  <a:pt x="5326414" y="3786124"/>
                </a:cubicBezTo>
                <a:close/>
                <a:moveTo>
                  <a:pt x="5327402" y="3788976"/>
                </a:moveTo>
                <a:cubicBezTo>
                  <a:pt x="5328016" y="3787923"/>
                  <a:pt x="5328630" y="3786914"/>
                  <a:pt x="5329245" y="3785861"/>
                </a:cubicBezTo>
                <a:cubicBezTo>
                  <a:pt x="5337099" y="3785158"/>
                  <a:pt x="5344910" y="3784500"/>
                  <a:pt x="5352633" y="3783908"/>
                </a:cubicBezTo>
                <a:cubicBezTo>
                  <a:pt x="5351579" y="3785817"/>
                  <a:pt x="5350504" y="3787725"/>
                  <a:pt x="5349385" y="3789678"/>
                </a:cubicBezTo>
                <a:cubicBezTo>
                  <a:pt x="5345151" y="3797225"/>
                  <a:pt x="5340719" y="3805124"/>
                  <a:pt x="5336200" y="3813285"/>
                </a:cubicBezTo>
                <a:cubicBezTo>
                  <a:pt x="5327994" y="3814251"/>
                  <a:pt x="5319745" y="3815238"/>
                  <a:pt x="5311451" y="3816313"/>
                </a:cubicBezTo>
                <a:cubicBezTo>
                  <a:pt x="5316914" y="3806791"/>
                  <a:pt x="5322290" y="3797664"/>
                  <a:pt x="5327402" y="3788976"/>
                </a:cubicBezTo>
                <a:close/>
                <a:moveTo>
                  <a:pt x="5351492" y="3790863"/>
                </a:moveTo>
                <a:cubicBezTo>
                  <a:pt x="5352852" y="3788427"/>
                  <a:pt x="5354212" y="3786036"/>
                  <a:pt x="5355529" y="3783688"/>
                </a:cubicBezTo>
                <a:cubicBezTo>
                  <a:pt x="5363252" y="3783096"/>
                  <a:pt x="5370931" y="3782548"/>
                  <a:pt x="5378522" y="3782065"/>
                </a:cubicBezTo>
                <a:cubicBezTo>
                  <a:pt x="5376876" y="3785158"/>
                  <a:pt x="5375209" y="3788274"/>
                  <a:pt x="5373497" y="3791499"/>
                </a:cubicBezTo>
                <a:cubicBezTo>
                  <a:pt x="5370294" y="3797511"/>
                  <a:pt x="5366959" y="3803785"/>
                  <a:pt x="5363559" y="3810214"/>
                </a:cubicBezTo>
                <a:cubicBezTo>
                  <a:pt x="5355507" y="3811070"/>
                  <a:pt x="5347345" y="3811991"/>
                  <a:pt x="5339140" y="3812934"/>
                </a:cubicBezTo>
                <a:cubicBezTo>
                  <a:pt x="5343352" y="3805321"/>
                  <a:pt x="5347521" y="3797928"/>
                  <a:pt x="5351492" y="3790863"/>
                </a:cubicBezTo>
                <a:close/>
                <a:moveTo>
                  <a:pt x="5361146" y="3814821"/>
                </a:moveTo>
                <a:cubicBezTo>
                  <a:pt x="5356231" y="3824255"/>
                  <a:pt x="5351229" y="3834084"/>
                  <a:pt x="5346402" y="3844155"/>
                </a:cubicBezTo>
                <a:cubicBezTo>
                  <a:pt x="5337823" y="3845383"/>
                  <a:pt x="5329157" y="3846678"/>
                  <a:pt x="5320469" y="3848016"/>
                </a:cubicBezTo>
                <a:cubicBezTo>
                  <a:pt x="5325756" y="3837573"/>
                  <a:pt x="5331197" y="3827393"/>
                  <a:pt x="5336595" y="3817586"/>
                </a:cubicBezTo>
                <a:cubicBezTo>
                  <a:pt x="5344822" y="3816620"/>
                  <a:pt x="5353028" y="3815699"/>
                  <a:pt x="5361146" y="3814821"/>
                </a:cubicBezTo>
                <a:close/>
                <a:moveTo>
                  <a:pt x="5344120" y="3848938"/>
                </a:moveTo>
                <a:cubicBezTo>
                  <a:pt x="5339447" y="3858876"/>
                  <a:pt x="5334949" y="3869035"/>
                  <a:pt x="5330846" y="3879303"/>
                </a:cubicBezTo>
                <a:cubicBezTo>
                  <a:pt x="5321742" y="3880970"/>
                  <a:pt x="5312592" y="3882637"/>
                  <a:pt x="5303378" y="3884371"/>
                </a:cubicBezTo>
                <a:cubicBezTo>
                  <a:pt x="5307941" y="3873730"/>
                  <a:pt x="5312900" y="3863177"/>
                  <a:pt x="5318033" y="3852865"/>
                </a:cubicBezTo>
                <a:cubicBezTo>
                  <a:pt x="5326809" y="3851505"/>
                  <a:pt x="5335498" y="3850210"/>
                  <a:pt x="5344120" y="3848938"/>
                </a:cubicBezTo>
                <a:close/>
                <a:moveTo>
                  <a:pt x="5347104" y="3848499"/>
                </a:moveTo>
                <a:cubicBezTo>
                  <a:pt x="5355748" y="3847248"/>
                  <a:pt x="5364371" y="3846042"/>
                  <a:pt x="5372883" y="3844901"/>
                </a:cubicBezTo>
                <a:cubicBezTo>
                  <a:pt x="5368671" y="3854401"/>
                  <a:pt x="5364656" y="3864120"/>
                  <a:pt x="5360992" y="3873971"/>
                </a:cubicBezTo>
                <a:cubicBezTo>
                  <a:pt x="5351996" y="3875529"/>
                  <a:pt x="5342891" y="3877131"/>
                  <a:pt x="5333743" y="3878798"/>
                </a:cubicBezTo>
                <a:cubicBezTo>
                  <a:pt x="5337889" y="3868552"/>
                  <a:pt x="5342409" y="3858416"/>
                  <a:pt x="5347104" y="3848499"/>
                </a:cubicBezTo>
                <a:close/>
                <a:moveTo>
                  <a:pt x="5375911" y="3844484"/>
                </a:moveTo>
                <a:cubicBezTo>
                  <a:pt x="5384489" y="3843343"/>
                  <a:pt x="5393002" y="3842246"/>
                  <a:pt x="5401427" y="3841215"/>
                </a:cubicBezTo>
                <a:cubicBezTo>
                  <a:pt x="5397719" y="3850276"/>
                  <a:pt x="5394165" y="3859557"/>
                  <a:pt x="5390983" y="3868969"/>
                </a:cubicBezTo>
                <a:cubicBezTo>
                  <a:pt x="5382054" y="3870417"/>
                  <a:pt x="5373037" y="3871909"/>
                  <a:pt x="5363954" y="3873466"/>
                </a:cubicBezTo>
                <a:cubicBezTo>
                  <a:pt x="5367640" y="3863659"/>
                  <a:pt x="5371677" y="3853962"/>
                  <a:pt x="5375911" y="3844484"/>
                </a:cubicBezTo>
                <a:close/>
                <a:moveTo>
                  <a:pt x="5389382" y="3873796"/>
                </a:moveTo>
                <a:cubicBezTo>
                  <a:pt x="5386354" y="3883164"/>
                  <a:pt x="5383722" y="3892620"/>
                  <a:pt x="5381725" y="3902054"/>
                </a:cubicBezTo>
                <a:cubicBezTo>
                  <a:pt x="5372203" y="3903941"/>
                  <a:pt x="5362615" y="3905894"/>
                  <a:pt x="5352984" y="3907890"/>
                </a:cubicBezTo>
                <a:cubicBezTo>
                  <a:pt x="5355485" y="3898039"/>
                  <a:pt x="5358622" y="3888144"/>
                  <a:pt x="5362155" y="3878359"/>
                </a:cubicBezTo>
                <a:cubicBezTo>
                  <a:pt x="5371325" y="3876779"/>
                  <a:pt x="5380387" y="3875266"/>
                  <a:pt x="5389382" y="3873796"/>
                </a:cubicBezTo>
                <a:close/>
                <a:moveTo>
                  <a:pt x="5381067" y="3971033"/>
                </a:moveTo>
                <a:cubicBezTo>
                  <a:pt x="5383304" y="3979700"/>
                  <a:pt x="5386574" y="3987773"/>
                  <a:pt x="5390874" y="3995343"/>
                </a:cubicBezTo>
                <a:cubicBezTo>
                  <a:pt x="5379794" y="3998656"/>
                  <a:pt x="5368649" y="4002012"/>
                  <a:pt x="5357481" y="4005391"/>
                </a:cubicBezTo>
                <a:cubicBezTo>
                  <a:pt x="5353510" y="3997405"/>
                  <a:pt x="5350614" y="3988848"/>
                  <a:pt x="5348793" y="3979721"/>
                </a:cubicBezTo>
                <a:cubicBezTo>
                  <a:pt x="5359610" y="3976781"/>
                  <a:pt x="5370360" y="3973885"/>
                  <a:pt x="5381067" y="3971033"/>
                </a:cubicBezTo>
                <a:close/>
                <a:moveTo>
                  <a:pt x="5393441" y="3999687"/>
                </a:moveTo>
                <a:cubicBezTo>
                  <a:pt x="5398312" y="4007300"/>
                  <a:pt x="5404279" y="4014342"/>
                  <a:pt x="5411366" y="4020837"/>
                </a:cubicBezTo>
                <a:cubicBezTo>
                  <a:pt x="5400045" y="4024632"/>
                  <a:pt x="5388570" y="4028450"/>
                  <a:pt x="5377052" y="4032311"/>
                </a:cubicBezTo>
                <a:cubicBezTo>
                  <a:pt x="5370119" y="4025400"/>
                  <a:pt x="5364349" y="4017919"/>
                  <a:pt x="5359785" y="4009823"/>
                </a:cubicBezTo>
                <a:cubicBezTo>
                  <a:pt x="5371040" y="4006422"/>
                  <a:pt x="5382273" y="4003044"/>
                  <a:pt x="5393441" y="3999687"/>
                </a:cubicBezTo>
                <a:close/>
                <a:moveTo>
                  <a:pt x="5415732" y="4024654"/>
                </a:moveTo>
                <a:cubicBezTo>
                  <a:pt x="5423279" y="4030907"/>
                  <a:pt x="5431946" y="4036546"/>
                  <a:pt x="5441687" y="4041548"/>
                </a:cubicBezTo>
                <a:cubicBezTo>
                  <a:pt x="5430212" y="4045804"/>
                  <a:pt x="5418628" y="4050061"/>
                  <a:pt x="5406956" y="4054361"/>
                </a:cubicBezTo>
                <a:cubicBezTo>
                  <a:pt x="5397390" y="4049073"/>
                  <a:pt x="5388746" y="4043040"/>
                  <a:pt x="5381176" y="4036195"/>
                </a:cubicBezTo>
                <a:cubicBezTo>
                  <a:pt x="5392783" y="4032311"/>
                  <a:pt x="5404323" y="4028472"/>
                  <a:pt x="5415732" y="4024654"/>
                </a:cubicBezTo>
                <a:close/>
                <a:moveTo>
                  <a:pt x="5448049" y="4044642"/>
                </a:moveTo>
                <a:cubicBezTo>
                  <a:pt x="5457988" y="4049249"/>
                  <a:pt x="5468980" y="4053286"/>
                  <a:pt x="5481003" y="4056709"/>
                </a:cubicBezTo>
                <a:cubicBezTo>
                  <a:pt x="5469594" y="4061382"/>
                  <a:pt x="5458076" y="4066077"/>
                  <a:pt x="5446491" y="4070794"/>
                </a:cubicBezTo>
                <a:cubicBezTo>
                  <a:pt x="5434468" y="4067108"/>
                  <a:pt x="5423279" y="4062720"/>
                  <a:pt x="5413011" y="4057564"/>
                </a:cubicBezTo>
                <a:cubicBezTo>
                  <a:pt x="5424771" y="4053220"/>
                  <a:pt x="5436465" y="4048920"/>
                  <a:pt x="5448049" y="4044642"/>
                </a:cubicBezTo>
                <a:close/>
                <a:moveTo>
                  <a:pt x="5489252" y="4058924"/>
                </a:moveTo>
                <a:cubicBezTo>
                  <a:pt x="5535656" y="4070662"/>
                  <a:pt x="5596297" y="4074151"/>
                  <a:pt x="5670695" y="4069324"/>
                </a:cubicBezTo>
                <a:cubicBezTo>
                  <a:pt x="5778310" y="4062303"/>
                  <a:pt x="5892530" y="4039946"/>
                  <a:pt x="5975945" y="4023601"/>
                </a:cubicBezTo>
                <a:cubicBezTo>
                  <a:pt x="5991874" y="4020486"/>
                  <a:pt x="6006902" y="4017546"/>
                  <a:pt x="6020154" y="4015067"/>
                </a:cubicBezTo>
                <a:cubicBezTo>
                  <a:pt x="6130271" y="3994377"/>
                  <a:pt x="6242954" y="3972854"/>
                  <a:pt x="6351951" y="3952055"/>
                </a:cubicBezTo>
                <a:cubicBezTo>
                  <a:pt x="7116820" y="3806001"/>
                  <a:pt x="7907731" y="3654989"/>
                  <a:pt x="8677887" y="3621421"/>
                </a:cubicBezTo>
                <a:cubicBezTo>
                  <a:pt x="8715733" y="3619775"/>
                  <a:pt x="8754325" y="3615848"/>
                  <a:pt x="8791645" y="3612075"/>
                </a:cubicBezTo>
                <a:cubicBezTo>
                  <a:pt x="8830281" y="3608147"/>
                  <a:pt x="8869729" y="3604154"/>
                  <a:pt x="8909353" y="3602553"/>
                </a:cubicBezTo>
                <a:cubicBezTo>
                  <a:pt x="8898119" y="3619095"/>
                  <a:pt x="8886930" y="3635463"/>
                  <a:pt x="8875829" y="3651632"/>
                </a:cubicBezTo>
                <a:cubicBezTo>
                  <a:pt x="8844192" y="3652883"/>
                  <a:pt x="8812730" y="3655362"/>
                  <a:pt x="8781816" y="3657819"/>
                </a:cubicBezTo>
                <a:cubicBezTo>
                  <a:pt x="8746164" y="3660628"/>
                  <a:pt x="8709283" y="3663546"/>
                  <a:pt x="8673148" y="3664467"/>
                </a:cubicBezTo>
                <a:cubicBezTo>
                  <a:pt x="7921750" y="3683752"/>
                  <a:pt x="7150410" y="3824168"/>
                  <a:pt x="6404475" y="3959976"/>
                </a:cubicBezTo>
                <a:cubicBezTo>
                  <a:pt x="6267943" y="3984833"/>
                  <a:pt x="6126782" y="4010525"/>
                  <a:pt x="5989021" y="4034856"/>
                </a:cubicBezTo>
                <a:cubicBezTo>
                  <a:pt x="5974848" y="4037357"/>
                  <a:pt x="5958547" y="4040407"/>
                  <a:pt x="5941302" y="4043610"/>
                </a:cubicBezTo>
                <a:cubicBezTo>
                  <a:pt x="5810013" y="4068073"/>
                  <a:pt x="5587346" y="4109540"/>
                  <a:pt x="5454500" y="4073120"/>
                </a:cubicBezTo>
                <a:cubicBezTo>
                  <a:pt x="5465996" y="4068424"/>
                  <a:pt x="5477580" y="4063685"/>
                  <a:pt x="5489252" y="4058924"/>
                </a:cubicBezTo>
                <a:close/>
                <a:moveTo>
                  <a:pt x="8915781" y="3602311"/>
                </a:moveTo>
                <a:cubicBezTo>
                  <a:pt x="8923855" y="3602048"/>
                  <a:pt x="8931929" y="3601872"/>
                  <a:pt x="8940003" y="3601829"/>
                </a:cubicBezTo>
                <a:cubicBezTo>
                  <a:pt x="8929011" y="3618371"/>
                  <a:pt x="8918085" y="3634717"/>
                  <a:pt x="8907291" y="3650842"/>
                </a:cubicBezTo>
                <a:cubicBezTo>
                  <a:pt x="8898931" y="3650908"/>
                  <a:pt x="8890594" y="3651106"/>
                  <a:pt x="8882279" y="3651391"/>
                </a:cubicBezTo>
                <a:cubicBezTo>
                  <a:pt x="8893381" y="3635221"/>
                  <a:pt x="8904548" y="3618854"/>
                  <a:pt x="8915781" y="3602311"/>
                </a:cubicBezTo>
                <a:close/>
                <a:moveTo>
                  <a:pt x="8946124" y="3601807"/>
                </a:moveTo>
                <a:cubicBezTo>
                  <a:pt x="8953913" y="3601829"/>
                  <a:pt x="8961723" y="3601982"/>
                  <a:pt x="8969512" y="3602267"/>
                </a:cubicBezTo>
                <a:cubicBezTo>
                  <a:pt x="8958937" y="3618547"/>
                  <a:pt x="8948318" y="3634826"/>
                  <a:pt x="8937655" y="3651106"/>
                </a:cubicBezTo>
                <a:cubicBezTo>
                  <a:pt x="8929581" y="3650886"/>
                  <a:pt x="8921508" y="3650777"/>
                  <a:pt x="8913433" y="3650799"/>
                </a:cubicBezTo>
                <a:cubicBezTo>
                  <a:pt x="8924228" y="3634695"/>
                  <a:pt x="8935132" y="3618349"/>
                  <a:pt x="8946124" y="3601807"/>
                </a:cubicBezTo>
                <a:close/>
                <a:moveTo>
                  <a:pt x="9003519" y="3604220"/>
                </a:moveTo>
                <a:cubicBezTo>
                  <a:pt x="9010539" y="3604747"/>
                  <a:pt x="9017648" y="3605383"/>
                  <a:pt x="9024779" y="3606173"/>
                </a:cubicBezTo>
                <a:cubicBezTo>
                  <a:pt x="9014796" y="3622364"/>
                  <a:pt x="9004703" y="3638578"/>
                  <a:pt x="8994568" y="3654813"/>
                </a:cubicBezTo>
                <a:cubicBezTo>
                  <a:pt x="8987108" y="3654089"/>
                  <a:pt x="8979736" y="3653453"/>
                  <a:pt x="8972496" y="3652927"/>
                </a:cubicBezTo>
                <a:cubicBezTo>
                  <a:pt x="8982895" y="3636669"/>
                  <a:pt x="8993251" y="3620434"/>
                  <a:pt x="9003519" y="3604220"/>
                </a:cubicBezTo>
                <a:close/>
                <a:moveTo>
                  <a:pt x="9030044" y="3606787"/>
                </a:moveTo>
                <a:cubicBezTo>
                  <a:pt x="9036779" y="3607599"/>
                  <a:pt x="9043537" y="3608564"/>
                  <a:pt x="9050251" y="3609749"/>
                </a:cubicBezTo>
                <a:cubicBezTo>
                  <a:pt x="9040378" y="3626138"/>
                  <a:pt x="9030637" y="3642264"/>
                  <a:pt x="9021005" y="3658061"/>
                </a:cubicBezTo>
                <a:cubicBezTo>
                  <a:pt x="9013941" y="3657007"/>
                  <a:pt x="9006897" y="3656108"/>
                  <a:pt x="8999898" y="3655362"/>
                </a:cubicBezTo>
                <a:cubicBezTo>
                  <a:pt x="9010013" y="3639148"/>
                  <a:pt x="9020084" y="3622957"/>
                  <a:pt x="9030044" y="3606787"/>
                </a:cubicBezTo>
                <a:close/>
                <a:moveTo>
                  <a:pt x="9055187" y="3610648"/>
                </a:moveTo>
                <a:cubicBezTo>
                  <a:pt x="9061506" y="3611855"/>
                  <a:pt x="9067780" y="3613215"/>
                  <a:pt x="9073989" y="3614817"/>
                </a:cubicBezTo>
                <a:cubicBezTo>
                  <a:pt x="9064512" y="3631009"/>
                  <a:pt x="9055143" y="3646937"/>
                  <a:pt x="9045863" y="3662624"/>
                </a:cubicBezTo>
                <a:cubicBezTo>
                  <a:pt x="9039302" y="3661176"/>
                  <a:pt x="9032676" y="3659904"/>
                  <a:pt x="9026052" y="3658851"/>
                </a:cubicBezTo>
                <a:cubicBezTo>
                  <a:pt x="9035639" y="3643076"/>
                  <a:pt x="9045358" y="3626994"/>
                  <a:pt x="9055187" y="3610648"/>
                </a:cubicBezTo>
                <a:close/>
                <a:moveTo>
                  <a:pt x="9078597" y="3616068"/>
                </a:moveTo>
                <a:cubicBezTo>
                  <a:pt x="9084543" y="3617713"/>
                  <a:pt x="9090400" y="3619578"/>
                  <a:pt x="9096149" y="3621684"/>
                </a:cubicBezTo>
                <a:cubicBezTo>
                  <a:pt x="9087132" y="3637591"/>
                  <a:pt x="9078180" y="3653278"/>
                  <a:pt x="9069273" y="3668789"/>
                </a:cubicBezTo>
                <a:cubicBezTo>
                  <a:pt x="9063130" y="3666858"/>
                  <a:pt x="9056898" y="3665169"/>
                  <a:pt x="9050602" y="3663677"/>
                </a:cubicBezTo>
                <a:cubicBezTo>
                  <a:pt x="9059839" y="3648056"/>
                  <a:pt x="9069163" y="3632194"/>
                  <a:pt x="9078597" y="3616068"/>
                </a:cubicBezTo>
                <a:close/>
                <a:moveTo>
                  <a:pt x="9100449" y="3623286"/>
                </a:moveTo>
                <a:cubicBezTo>
                  <a:pt x="9105869" y="3625414"/>
                  <a:pt x="9111199" y="3627784"/>
                  <a:pt x="9116356" y="3630416"/>
                </a:cubicBezTo>
                <a:cubicBezTo>
                  <a:pt x="9107799" y="3646015"/>
                  <a:pt x="9099264" y="3661483"/>
                  <a:pt x="9090774" y="3676775"/>
                </a:cubicBezTo>
                <a:cubicBezTo>
                  <a:pt x="9085179" y="3674340"/>
                  <a:pt x="9079474" y="3672168"/>
                  <a:pt x="9073661" y="3670237"/>
                </a:cubicBezTo>
                <a:cubicBezTo>
                  <a:pt x="9082524" y="3654770"/>
                  <a:pt x="9091476" y="3639127"/>
                  <a:pt x="9100449" y="3623286"/>
                </a:cubicBezTo>
                <a:close/>
                <a:moveTo>
                  <a:pt x="9120261" y="3632523"/>
                </a:moveTo>
                <a:cubicBezTo>
                  <a:pt x="9125307" y="3635221"/>
                  <a:pt x="9130244" y="3638095"/>
                  <a:pt x="9135004" y="3641167"/>
                </a:cubicBezTo>
                <a:cubicBezTo>
                  <a:pt x="9126887" y="3656459"/>
                  <a:pt x="9118769" y="3671663"/>
                  <a:pt x="9110651" y="3686780"/>
                </a:cubicBezTo>
                <a:cubicBezTo>
                  <a:pt x="9107010" y="3684717"/>
                  <a:pt x="9103346" y="3682721"/>
                  <a:pt x="9099593" y="3680856"/>
                </a:cubicBezTo>
                <a:cubicBezTo>
                  <a:pt x="9098014" y="3680066"/>
                  <a:pt x="9096412" y="3679342"/>
                  <a:pt x="9094811" y="3678596"/>
                </a:cubicBezTo>
                <a:cubicBezTo>
                  <a:pt x="9103258" y="3663392"/>
                  <a:pt x="9111748" y="3648034"/>
                  <a:pt x="9120261" y="3632523"/>
                </a:cubicBezTo>
                <a:close/>
                <a:moveTo>
                  <a:pt x="9098431" y="3683182"/>
                </a:moveTo>
                <a:cubicBezTo>
                  <a:pt x="9102161" y="3685025"/>
                  <a:pt x="9105825" y="3687021"/>
                  <a:pt x="9109423" y="3689062"/>
                </a:cubicBezTo>
                <a:cubicBezTo>
                  <a:pt x="9101108" y="3704529"/>
                  <a:pt x="9092793" y="3719909"/>
                  <a:pt x="9084499" y="3735157"/>
                </a:cubicBezTo>
                <a:cubicBezTo>
                  <a:pt x="9083468" y="3734631"/>
                  <a:pt x="9082437" y="3734082"/>
                  <a:pt x="9081383" y="3733578"/>
                </a:cubicBezTo>
                <a:cubicBezTo>
                  <a:pt x="9076842" y="3731362"/>
                  <a:pt x="9072191" y="3729365"/>
                  <a:pt x="9067474" y="3727500"/>
                </a:cubicBezTo>
                <a:cubicBezTo>
                  <a:pt x="9076096" y="3712164"/>
                  <a:pt x="9084806" y="3696609"/>
                  <a:pt x="9093538" y="3680878"/>
                </a:cubicBezTo>
                <a:cubicBezTo>
                  <a:pt x="9095184" y="3681624"/>
                  <a:pt x="9096829" y="3682370"/>
                  <a:pt x="9098431" y="3683182"/>
                </a:cubicBezTo>
                <a:close/>
                <a:moveTo>
                  <a:pt x="9113196" y="3691212"/>
                </a:moveTo>
                <a:cubicBezTo>
                  <a:pt x="9118155" y="3694130"/>
                  <a:pt x="9122981" y="3697245"/>
                  <a:pt x="9127721" y="3700536"/>
                </a:cubicBezTo>
                <a:cubicBezTo>
                  <a:pt x="9119845" y="3715763"/>
                  <a:pt x="9111924" y="3730945"/>
                  <a:pt x="9104004" y="3746040"/>
                </a:cubicBezTo>
                <a:cubicBezTo>
                  <a:pt x="9098891" y="3742880"/>
                  <a:pt x="9093670" y="3739918"/>
                  <a:pt x="9088361" y="3737132"/>
                </a:cubicBezTo>
                <a:cubicBezTo>
                  <a:pt x="9096632" y="3721928"/>
                  <a:pt x="9104903" y="3706613"/>
                  <a:pt x="9113196" y="3691212"/>
                </a:cubicBezTo>
                <a:close/>
                <a:moveTo>
                  <a:pt x="8398790" y="6055345"/>
                </a:moveTo>
                <a:cubicBezTo>
                  <a:pt x="8416100" y="6214300"/>
                  <a:pt x="8590018" y="6242251"/>
                  <a:pt x="8705114" y="6260725"/>
                </a:cubicBezTo>
                <a:cubicBezTo>
                  <a:pt x="8713123" y="6262019"/>
                  <a:pt x="8720889" y="6263270"/>
                  <a:pt x="8728305" y="6264498"/>
                </a:cubicBezTo>
                <a:cubicBezTo>
                  <a:pt x="8711608" y="6270158"/>
                  <a:pt x="8694912" y="6275753"/>
                  <a:pt x="8678194" y="6281348"/>
                </a:cubicBezTo>
                <a:cubicBezTo>
                  <a:pt x="8666171" y="6279483"/>
                  <a:pt x="8652985" y="6277684"/>
                  <a:pt x="8639032" y="6275819"/>
                </a:cubicBezTo>
                <a:cubicBezTo>
                  <a:pt x="8519459" y="6259737"/>
                  <a:pt x="8338784" y="6235450"/>
                  <a:pt x="8322724" y="6073336"/>
                </a:cubicBezTo>
                <a:cubicBezTo>
                  <a:pt x="8314475" y="5990184"/>
                  <a:pt x="8341439" y="5904267"/>
                  <a:pt x="8365244" y="5828443"/>
                </a:cubicBezTo>
                <a:lnTo>
                  <a:pt x="8368447" y="5818197"/>
                </a:lnTo>
                <a:cubicBezTo>
                  <a:pt x="8385362" y="5764137"/>
                  <a:pt x="8405810" y="5710911"/>
                  <a:pt x="8421717" y="5670586"/>
                </a:cubicBezTo>
                <a:cubicBezTo>
                  <a:pt x="8463117" y="5566788"/>
                  <a:pt x="8510507" y="5465601"/>
                  <a:pt x="8555506" y="5370842"/>
                </a:cubicBezTo>
                <a:cubicBezTo>
                  <a:pt x="8612748" y="5250765"/>
                  <a:pt x="8674420" y="5130140"/>
                  <a:pt x="8734053" y="5013486"/>
                </a:cubicBezTo>
                <a:cubicBezTo>
                  <a:pt x="8834779" y="4816421"/>
                  <a:pt x="8938950" y="4612665"/>
                  <a:pt x="9021729" y="4411016"/>
                </a:cubicBezTo>
                <a:cubicBezTo>
                  <a:pt x="9047092" y="4349189"/>
                  <a:pt x="9069733" y="4292519"/>
                  <a:pt x="9090905" y="4237757"/>
                </a:cubicBezTo>
                <a:cubicBezTo>
                  <a:pt x="9091937" y="4235080"/>
                  <a:pt x="9092968" y="4232381"/>
                  <a:pt x="9094021" y="4229705"/>
                </a:cubicBezTo>
                <a:cubicBezTo>
                  <a:pt x="9100669" y="4233369"/>
                  <a:pt x="9107251" y="4237076"/>
                  <a:pt x="9113767" y="4240850"/>
                </a:cubicBezTo>
                <a:cubicBezTo>
                  <a:pt x="9111858" y="4246160"/>
                  <a:pt x="9109972" y="4251447"/>
                  <a:pt x="9108063" y="4256735"/>
                </a:cubicBezTo>
                <a:cubicBezTo>
                  <a:pt x="9083490" y="4325143"/>
                  <a:pt x="9060409" y="4386202"/>
                  <a:pt x="9045183" y="4426155"/>
                </a:cubicBezTo>
                <a:cubicBezTo>
                  <a:pt x="8969161" y="4625698"/>
                  <a:pt x="8870760" y="4827808"/>
                  <a:pt x="8775585" y="5023249"/>
                </a:cubicBezTo>
                <a:cubicBezTo>
                  <a:pt x="8720955" y="5135427"/>
                  <a:pt x="8664460" y="5251446"/>
                  <a:pt x="8612199" y="5366849"/>
                </a:cubicBezTo>
                <a:cubicBezTo>
                  <a:pt x="8570403" y="5459501"/>
                  <a:pt x="8526370" y="5558516"/>
                  <a:pt x="8487975" y="5660647"/>
                </a:cubicBezTo>
                <a:cubicBezTo>
                  <a:pt x="8472288" y="5702837"/>
                  <a:pt x="8454210" y="5753035"/>
                  <a:pt x="8439027" y="5805230"/>
                </a:cubicBezTo>
                <a:lnTo>
                  <a:pt x="8436153" y="5815125"/>
                </a:lnTo>
                <a:cubicBezTo>
                  <a:pt x="8414455" y="5889458"/>
                  <a:pt x="8389882" y="5973707"/>
                  <a:pt x="8398790" y="6055345"/>
                </a:cubicBezTo>
                <a:close/>
                <a:moveTo>
                  <a:pt x="9300343" y="6213400"/>
                </a:moveTo>
                <a:cubicBezTo>
                  <a:pt x="9293872" y="6211491"/>
                  <a:pt x="9287377" y="6209561"/>
                  <a:pt x="9280927" y="6207586"/>
                </a:cubicBezTo>
                <a:cubicBezTo>
                  <a:pt x="9297931" y="6202781"/>
                  <a:pt x="9314912" y="6197976"/>
                  <a:pt x="9331871" y="6193172"/>
                </a:cubicBezTo>
                <a:cubicBezTo>
                  <a:pt x="9338147" y="6195410"/>
                  <a:pt x="9344443" y="6197604"/>
                  <a:pt x="9350762" y="6199754"/>
                </a:cubicBezTo>
                <a:cubicBezTo>
                  <a:pt x="9333977" y="6204317"/>
                  <a:pt x="9317172" y="6208880"/>
                  <a:pt x="9300343" y="6213400"/>
                </a:cubicBezTo>
                <a:close/>
                <a:moveTo>
                  <a:pt x="9358221" y="6202320"/>
                </a:moveTo>
                <a:cubicBezTo>
                  <a:pt x="9364584" y="6204471"/>
                  <a:pt x="9370969" y="6206577"/>
                  <a:pt x="9377375" y="6208639"/>
                </a:cubicBezTo>
                <a:cubicBezTo>
                  <a:pt x="9360964" y="6212896"/>
                  <a:pt x="9344553" y="6217130"/>
                  <a:pt x="9328119" y="6221342"/>
                </a:cubicBezTo>
                <a:cubicBezTo>
                  <a:pt x="9321560" y="6219522"/>
                  <a:pt x="9315022" y="6217678"/>
                  <a:pt x="9308505" y="6215792"/>
                </a:cubicBezTo>
                <a:cubicBezTo>
                  <a:pt x="9325092" y="6211316"/>
                  <a:pt x="9341656" y="6206818"/>
                  <a:pt x="9358221" y="6202320"/>
                </a:cubicBezTo>
                <a:close/>
                <a:moveTo>
                  <a:pt x="9295166" y="6214804"/>
                </a:moveTo>
                <a:cubicBezTo>
                  <a:pt x="9278777" y="6219214"/>
                  <a:pt x="9262366" y="6223624"/>
                  <a:pt x="9245933" y="6228012"/>
                </a:cubicBezTo>
                <a:cubicBezTo>
                  <a:pt x="9239373" y="6226345"/>
                  <a:pt x="9232835" y="6224655"/>
                  <a:pt x="9226296" y="6222922"/>
                </a:cubicBezTo>
                <a:cubicBezTo>
                  <a:pt x="9242883" y="6218293"/>
                  <a:pt x="9259469" y="6213642"/>
                  <a:pt x="9276012" y="6208968"/>
                </a:cubicBezTo>
                <a:cubicBezTo>
                  <a:pt x="9282397" y="6210943"/>
                  <a:pt x="9288782" y="6212896"/>
                  <a:pt x="9295166" y="6214804"/>
                </a:cubicBezTo>
                <a:close/>
                <a:moveTo>
                  <a:pt x="9273029" y="6205129"/>
                </a:moveTo>
                <a:cubicBezTo>
                  <a:pt x="9266622" y="6203133"/>
                  <a:pt x="9260238" y="6201092"/>
                  <a:pt x="9253875" y="6199029"/>
                </a:cubicBezTo>
                <a:cubicBezTo>
                  <a:pt x="9271251" y="6193917"/>
                  <a:pt x="9288606" y="6188784"/>
                  <a:pt x="9305960" y="6183672"/>
                </a:cubicBezTo>
                <a:cubicBezTo>
                  <a:pt x="9312148" y="6185997"/>
                  <a:pt x="9318357" y="6188279"/>
                  <a:pt x="9324587" y="6190539"/>
                </a:cubicBezTo>
                <a:cubicBezTo>
                  <a:pt x="9307408" y="6195410"/>
                  <a:pt x="9290229" y="6200280"/>
                  <a:pt x="9273029" y="6205129"/>
                </a:cubicBezTo>
                <a:close/>
                <a:moveTo>
                  <a:pt x="9268114" y="6206511"/>
                </a:moveTo>
                <a:cubicBezTo>
                  <a:pt x="9251308" y="6211228"/>
                  <a:pt x="9234502" y="6215967"/>
                  <a:pt x="9217674" y="6220662"/>
                </a:cubicBezTo>
                <a:cubicBezTo>
                  <a:pt x="9211202" y="6218907"/>
                  <a:pt x="9204730" y="6217130"/>
                  <a:pt x="9198280" y="6215309"/>
                </a:cubicBezTo>
                <a:cubicBezTo>
                  <a:pt x="9215239" y="6210351"/>
                  <a:pt x="9232199" y="6205392"/>
                  <a:pt x="9249136" y="6200412"/>
                </a:cubicBezTo>
                <a:cubicBezTo>
                  <a:pt x="9255454" y="6202474"/>
                  <a:pt x="9261774" y="6204514"/>
                  <a:pt x="9268114" y="6206511"/>
                </a:cubicBezTo>
                <a:close/>
                <a:moveTo>
                  <a:pt x="9212606" y="6222066"/>
                </a:moveTo>
                <a:cubicBezTo>
                  <a:pt x="9196371" y="6226608"/>
                  <a:pt x="9180113" y="6231106"/>
                  <a:pt x="9163834" y="6235603"/>
                </a:cubicBezTo>
                <a:cubicBezTo>
                  <a:pt x="9157229" y="6234133"/>
                  <a:pt x="9150647" y="6232598"/>
                  <a:pt x="9144065" y="6231040"/>
                </a:cubicBezTo>
                <a:cubicBezTo>
                  <a:pt x="9160499" y="6226301"/>
                  <a:pt x="9176910" y="6221540"/>
                  <a:pt x="9193321" y="6216757"/>
                </a:cubicBezTo>
                <a:cubicBezTo>
                  <a:pt x="9199706" y="6218556"/>
                  <a:pt x="9206133" y="6220333"/>
                  <a:pt x="9212606" y="6222066"/>
                </a:cubicBezTo>
                <a:close/>
                <a:moveTo>
                  <a:pt x="9189921" y="6212940"/>
                </a:moveTo>
                <a:cubicBezTo>
                  <a:pt x="9183492" y="6211096"/>
                  <a:pt x="9177086" y="6209232"/>
                  <a:pt x="9170701" y="6207323"/>
                </a:cubicBezTo>
                <a:cubicBezTo>
                  <a:pt x="9188055" y="6202057"/>
                  <a:pt x="9205410" y="6196792"/>
                  <a:pt x="9222720" y="6191504"/>
                </a:cubicBezTo>
                <a:cubicBezTo>
                  <a:pt x="9228952" y="6193654"/>
                  <a:pt x="9235204" y="6195782"/>
                  <a:pt x="9241457" y="6197867"/>
                </a:cubicBezTo>
                <a:cubicBezTo>
                  <a:pt x="9224300" y="6202913"/>
                  <a:pt x="9207121" y="6207937"/>
                  <a:pt x="9189921" y="6212940"/>
                </a:cubicBezTo>
                <a:close/>
                <a:moveTo>
                  <a:pt x="9184962" y="6214387"/>
                </a:moveTo>
                <a:cubicBezTo>
                  <a:pt x="9168310" y="6219236"/>
                  <a:pt x="9151635" y="6224063"/>
                  <a:pt x="9134939" y="6228868"/>
                </a:cubicBezTo>
                <a:cubicBezTo>
                  <a:pt x="9128379" y="6227288"/>
                  <a:pt x="9121840" y="6225687"/>
                  <a:pt x="9115302" y="6224041"/>
                </a:cubicBezTo>
                <a:cubicBezTo>
                  <a:pt x="9132174" y="6218973"/>
                  <a:pt x="9149024" y="6213883"/>
                  <a:pt x="9165875" y="6208793"/>
                </a:cubicBezTo>
                <a:cubicBezTo>
                  <a:pt x="9172193" y="6210680"/>
                  <a:pt x="9178555" y="6212545"/>
                  <a:pt x="9184962" y="6214387"/>
                </a:cubicBezTo>
                <a:close/>
                <a:moveTo>
                  <a:pt x="9129059" y="6230557"/>
                </a:moveTo>
                <a:cubicBezTo>
                  <a:pt x="9112780" y="6235252"/>
                  <a:pt x="9096500" y="6239926"/>
                  <a:pt x="9080199" y="6244555"/>
                </a:cubicBezTo>
                <a:cubicBezTo>
                  <a:pt x="9073595" y="6243217"/>
                  <a:pt x="9066991" y="6241834"/>
                  <a:pt x="9060431" y="6240430"/>
                </a:cubicBezTo>
                <a:cubicBezTo>
                  <a:pt x="9076864" y="6235538"/>
                  <a:pt x="9093297" y="6230645"/>
                  <a:pt x="9109708" y="6225709"/>
                </a:cubicBezTo>
                <a:cubicBezTo>
                  <a:pt x="9116114" y="6227354"/>
                  <a:pt x="9122565" y="6228978"/>
                  <a:pt x="9129059" y="6230557"/>
                </a:cubicBezTo>
                <a:close/>
                <a:moveTo>
                  <a:pt x="9106505" y="6221759"/>
                </a:moveTo>
                <a:cubicBezTo>
                  <a:pt x="9100032" y="6220092"/>
                  <a:pt x="9093582" y="6218381"/>
                  <a:pt x="9087153" y="6216647"/>
                </a:cubicBezTo>
                <a:cubicBezTo>
                  <a:pt x="9104420" y="6211250"/>
                  <a:pt x="9121665" y="6205875"/>
                  <a:pt x="9138910" y="6200456"/>
                </a:cubicBezTo>
                <a:cubicBezTo>
                  <a:pt x="9145141" y="6202452"/>
                  <a:pt x="9151438" y="6204405"/>
                  <a:pt x="9157756" y="6206314"/>
                </a:cubicBezTo>
                <a:cubicBezTo>
                  <a:pt x="9140688" y="6211491"/>
                  <a:pt x="9123618" y="6216625"/>
                  <a:pt x="9106505" y="6221759"/>
                </a:cubicBezTo>
                <a:close/>
                <a:moveTo>
                  <a:pt x="9100932" y="6223427"/>
                </a:moveTo>
                <a:cubicBezTo>
                  <a:pt x="9084235" y="6228429"/>
                  <a:pt x="9067539" y="6233409"/>
                  <a:pt x="9050821" y="6238368"/>
                </a:cubicBezTo>
                <a:cubicBezTo>
                  <a:pt x="9044305" y="6236942"/>
                  <a:pt x="9037767" y="6235450"/>
                  <a:pt x="9031251" y="6233958"/>
                </a:cubicBezTo>
                <a:cubicBezTo>
                  <a:pt x="9048122" y="6228758"/>
                  <a:pt x="9064972" y="6223536"/>
                  <a:pt x="9081800" y="6218293"/>
                </a:cubicBezTo>
                <a:cubicBezTo>
                  <a:pt x="9088141" y="6220026"/>
                  <a:pt x="9094503" y="6221759"/>
                  <a:pt x="9100932" y="6223427"/>
                </a:cubicBezTo>
                <a:close/>
                <a:moveTo>
                  <a:pt x="8971662" y="4111712"/>
                </a:moveTo>
                <a:cubicBezTo>
                  <a:pt x="8978858" y="4114674"/>
                  <a:pt x="8985989" y="4117702"/>
                  <a:pt x="8993054" y="4120839"/>
                </a:cubicBezTo>
                <a:cubicBezTo>
                  <a:pt x="8990574" y="4125709"/>
                  <a:pt x="8988139" y="4130558"/>
                  <a:pt x="8985726" y="4135341"/>
                </a:cubicBezTo>
                <a:cubicBezTo>
                  <a:pt x="8979977" y="4146684"/>
                  <a:pt x="8974383" y="4157676"/>
                  <a:pt x="8968941" y="4168317"/>
                </a:cubicBezTo>
                <a:cubicBezTo>
                  <a:pt x="8961482" y="4165311"/>
                  <a:pt x="8953935" y="4162393"/>
                  <a:pt x="8946343" y="4159497"/>
                </a:cubicBezTo>
                <a:cubicBezTo>
                  <a:pt x="8953825" y="4145477"/>
                  <a:pt x="8961350" y="4131304"/>
                  <a:pt x="8968898" y="4116977"/>
                </a:cubicBezTo>
                <a:cubicBezTo>
                  <a:pt x="8969819" y="4115222"/>
                  <a:pt x="8970741" y="4113489"/>
                  <a:pt x="8971662" y="4111712"/>
                </a:cubicBezTo>
                <a:close/>
                <a:moveTo>
                  <a:pt x="9097158" y="3807954"/>
                </a:moveTo>
                <a:cubicBezTo>
                  <a:pt x="9089391" y="3823093"/>
                  <a:pt x="9081515" y="3838385"/>
                  <a:pt x="9073507" y="3853830"/>
                </a:cubicBezTo>
                <a:cubicBezTo>
                  <a:pt x="9067891" y="3850583"/>
                  <a:pt x="9062209" y="3847512"/>
                  <a:pt x="9056438" y="3844593"/>
                </a:cubicBezTo>
                <a:cubicBezTo>
                  <a:pt x="9064644" y="3829345"/>
                  <a:pt x="9072915" y="3813900"/>
                  <a:pt x="9081186" y="3798344"/>
                </a:cubicBezTo>
                <a:cubicBezTo>
                  <a:pt x="9086605" y="3801394"/>
                  <a:pt x="9091937" y="3804597"/>
                  <a:pt x="9097158" y="3807954"/>
                </a:cubicBezTo>
                <a:close/>
                <a:moveTo>
                  <a:pt x="9082305" y="3796238"/>
                </a:moveTo>
                <a:cubicBezTo>
                  <a:pt x="9090357" y="3781100"/>
                  <a:pt x="9098431" y="3765829"/>
                  <a:pt x="9106483" y="3750450"/>
                </a:cubicBezTo>
                <a:cubicBezTo>
                  <a:pt x="9111529" y="3753631"/>
                  <a:pt x="9116466" y="3756988"/>
                  <a:pt x="9121292" y="3760520"/>
                </a:cubicBezTo>
                <a:cubicBezTo>
                  <a:pt x="9113745" y="3775461"/>
                  <a:pt x="9106044" y="3790577"/>
                  <a:pt x="9098211" y="3805870"/>
                </a:cubicBezTo>
                <a:cubicBezTo>
                  <a:pt x="9093011" y="3802491"/>
                  <a:pt x="9087702" y="3799288"/>
                  <a:pt x="9082305" y="3796238"/>
                </a:cubicBezTo>
                <a:close/>
                <a:moveTo>
                  <a:pt x="8319280" y="6073665"/>
                </a:moveTo>
                <a:cubicBezTo>
                  <a:pt x="8335603" y="6238521"/>
                  <a:pt x="8517923" y="6263028"/>
                  <a:pt x="8638570" y="6279242"/>
                </a:cubicBezTo>
                <a:cubicBezTo>
                  <a:pt x="8649958" y="6280778"/>
                  <a:pt x="8660840" y="6282247"/>
                  <a:pt x="8670998" y="6283740"/>
                </a:cubicBezTo>
                <a:cubicBezTo>
                  <a:pt x="8654652" y="6289181"/>
                  <a:pt x="8638307" y="6294600"/>
                  <a:pt x="8621962" y="6299997"/>
                </a:cubicBezTo>
                <a:cubicBezTo>
                  <a:pt x="8618781" y="6299602"/>
                  <a:pt x="8615599" y="6299207"/>
                  <a:pt x="8612440" y="6298790"/>
                </a:cubicBezTo>
                <a:cubicBezTo>
                  <a:pt x="8600263" y="6297189"/>
                  <a:pt x="8586814" y="6295719"/>
                  <a:pt x="8572576" y="6294161"/>
                </a:cubicBezTo>
                <a:cubicBezTo>
                  <a:pt x="8447452" y="6280383"/>
                  <a:pt x="8258375" y="6259584"/>
                  <a:pt x="8243302" y="6091700"/>
                </a:cubicBezTo>
                <a:cubicBezTo>
                  <a:pt x="8235645" y="6006375"/>
                  <a:pt x="8265132" y="5918396"/>
                  <a:pt x="8291131" y="5840773"/>
                </a:cubicBezTo>
                <a:lnTo>
                  <a:pt x="8294641" y="5830220"/>
                </a:lnTo>
                <a:cubicBezTo>
                  <a:pt x="8313268" y="5774471"/>
                  <a:pt x="8335252" y="5720301"/>
                  <a:pt x="8352321" y="5679339"/>
                </a:cubicBezTo>
                <a:cubicBezTo>
                  <a:pt x="8396727" y="5573743"/>
                  <a:pt x="8447540" y="5470318"/>
                  <a:pt x="8495764" y="5373453"/>
                </a:cubicBezTo>
                <a:cubicBezTo>
                  <a:pt x="8558183" y="5248506"/>
                  <a:pt x="8625231" y="5123075"/>
                  <a:pt x="8690064" y="5001770"/>
                </a:cubicBezTo>
                <a:cubicBezTo>
                  <a:pt x="8796143" y="4803301"/>
                  <a:pt x="8905820" y="4598097"/>
                  <a:pt x="8995116" y="4394671"/>
                </a:cubicBezTo>
                <a:cubicBezTo>
                  <a:pt x="9021509" y="4334555"/>
                  <a:pt x="9046895" y="4274989"/>
                  <a:pt x="9070567" y="4217638"/>
                </a:cubicBezTo>
                <a:cubicBezTo>
                  <a:pt x="9070633" y="4217506"/>
                  <a:pt x="9070677" y="4217396"/>
                  <a:pt x="9070721" y="4217265"/>
                </a:cubicBezTo>
                <a:cubicBezTo>
                  <a:pt x="9077544" y="4220797"/>
                  <a:pt x="9084279" y="4224395"/>
                  <a:pt x="9090949" y="4228037"/>
                </a:cubicBezTo>
                <a:cubicBezTo>
                  <a:pt x="9089874" y="4230868"/>
                  <a:pt x="9088777" y="4233698"/>
                  <a:pt x="9087680" y="4236506"/>
                </a:cubicBezTo>
                <a:cubicBezTo>
                  <a:pt x="9066509" y="4291246"/>
                  <a:pt x="9043889" y="4347895"/>
                  <a:pt x="9018526" y="4409700"/>
                </a:cubicBezTo>
                <a:cubicBezTo>
                  <a:pt x="8935813" y="4611217"/>
                  <a:pt x="8831685" y="4814930"/>
                  <a:pt x="8730981" y="5011927"/>
                </a:cubicBezTo>
                <a:cubicBezTo>
                  <a:pt x="8671327" y="5128604"/>
                  <a:pt x="8609654" y="5249252"/>
                  <a:pt x="8552391" y="5369351"/>
                </a:cubicBezTo>
                <a:cubicBezTo>
                  <a:pt x="8507370" y="5464153"/>
                  <a:pt x="8459936" y="5565427"/>
                  <a:pt x="8418514" y="5669313"/>
                </a:cubicBezTo>
                <a:cubicBezTo>
                  <a:pt x="8402585" y="5709704"/>
                  <a:pt x="8382115" y="5762996"/>
                  <a:pt x="8365156" y="5817166"/>
                </a:cubicBezTo>
                <a:lnTo>
                  <a:pt x="8361953" y="5827412"/>
                </a:lnTo>
                <a:cubicBezTo>
                  <a:pt x="8338038" y="5903543"/>
                  <a:pt x="8310964" y="5989833"/>
                  <a:pt x="8319280" y="6073665"/>
                </a:cubicBezTo>
                <a:close/>
                <a:moveTo>
                  <a:pt x="9071620" y="4215071"/>
                </a:moveTo>
                <a:cubicBezTo>
                  <a:pt x="9077653" y="4200481"/>
                  <a:pt x="9083709" y="4185693"/>
                  <a:pt x="9089831" y="4170796"/>
                </a:cubicBezTo>
                <a:cubicBezTo>
                  <a:pt x="9096128" y="4174570"/>
                  <a:pt x="9102358" y="4178409"/>
                  <a:pt x="9108523" y="4182314"/>
                </a:cubicBezTo>
                <a:cubicBezTo>
                  <a:pt x="9102972" y="4196839"/>
                  <a:pt x="9097399" y="4211341"/>
                  <a:pt x="9091827" y="4225777"/>
                </a:cubicBezTo>
                <a:cubicBezTo>
                  <a:pt x="9085179" y="4222157"/>
                  <a:pt x="9078444" y="4218581"/>
                  <a:pt x="9071620" y="4215071"/>
                </a:cubicBezTo>
                <a:close/>
                <a:moveTo>
                  <a:pt x="9068439" y="4213447"/>
                </a:moveTo>
                <a:cubicBezTo>
                  <a:pt x="9061616" y="4209959"/>
                  <a:pt x="9054748" y="4206514"/>
                  <a:pt x="9047772" y="4203114"/>
                </a:cubicBezTo>
                <a:cubicBezTo>
                  <a:pt x="9048583" y="4201249"/>
                  <a:pt x="9049417" y="4199362"/>
                  <a:pt x="9050228" y="4197497"/>
                </a:cubicBezTo>
                <a:cubicBezTo>
                  <a:pt x="9055955" y="4184421"/>
                  <a:pt x="9061725" y="4171235"/>
                  <a:pt x="9067495" y="4157939"/>
                </a:cubicBezTo>
                <a:cubicBezTo>
                  <a:pt x="9073968" y="4161537"/>
                  <a:pt x="9080374" y="4165223"/>
                  <a:pt x="9086715" y="4168975"/>
                </a:cubicBezTo>
                <a:cubicBezTo>
                  <a:pt x="9080594" y="4183938"/>
                  <a:pt x="9074494" y="4198791"/>
                  <a:pt x="9068439" y="4213447"/>
                </a:cubicBezTo>
                <a:close/>
                <a:moveTo>
                  <a:pt x="9046895" y="4196027"/>
                </a:moveTo>
                <a:cubicBezTo>
                  <a:pt x="9046083" y="4197870"/>
                  <a:pt x="9045270" y="4199713"/>
                  <a:pt x="9044481" y="4201534"/>
                </a:cubicBezTo>
                <a:cubicBezTo>
                  <a:pt x="9037482" y="4198177"/>
                  <a:pt x="9030461" y="4194842"/>
                  <a:pt x="9023331" y="4191595"/>
                </a:cubicBezTo>
                <a:cubicBezTo>
                  <a:pt x="9025525" y="4186834"/>
                  <a:pt x="9027719" y="4182095"/>
                  <a:pt x="9029913" y="4177378"/>
                </a:cubicBezTo>
                <a:cubicBezTo>
                  <a:pt x="9034717" y="4166935"/>
                  <a:pt x="9039610" y="4156316"/>
                  <a:pt x="9044546" y="4145565"/>
                </a:cubicBezTo>
                <a:cubicBezTo>
                  <a:pt x="9051195" y="4149010"/>
                  <a:pt x="9057777" y="4152542"/>
                  <a:pt x="9064292" y="4156162"/>
                </a:cubicBezTo>
                <a:cubicBezTo>
                  <a:pt x="9058456" y="4169567"/>
                  <a:pt x="9052664" y="4182863"/>
                  <a:pt x="9046895" y="4196027"/>
                </a:cubicBezTo>
                <a:close/>
                <a:moveTo>
                  <a:pt x="9019908" y="4190037"/>
                </a:moveTo>
                <a:cubicBezTo>
                  <a:pt x="9012777" y="4186812"/>
                  <a:pt x="9005559" y="4183631"/>
                  <a:pt x="8998275" y="4180493"/>
                </a:cubicBezTo>
                <a:cubicBezTo>
                  <a:pt x="9001961" y="4172902"/>
                  <a:pt x="9005735" y="4165157"/>
                  <a:pt x="9009574" y="4157237"/>
                </a:cubicBezTo>
                <a:cubicBezTo>
                  <a:pt x="9013348" y="4149448"/>
                  <a:pt x="9017121" y="4141616"/>
                  <a:pt x="9020939" y="4133739"/>
                </a:cubicBezTo>
                <a:cubicBezTo>
                  <a:pt x="9027762" y="4137030"/>
                  <a:pt x="9034520" y="4140387"/>
                  <a:pt x="9041211" y="4143832"/>
                </a:cubicBezTo>
                <a:cubicBezTo>
                  <a:pt x="9036253" y="4154626"/>
                  <a:pt x="9031338" y="4165311"/>
                  <a:pt x="9026490" y="4175798"/>
                </a:cubicBezTo>
                <a:cubicBezTo>
                  <a:pt x="9024318" y="4180537"/>
                  <a:pt x="9022102" y="4185298"/>
                  <a:pt x="9019908" y="4190037"/>
                </a:cubicBezTo>
                <a:close/>
                <a:moveTo>
                  <a:pt x="9045336" y="4143854"/>
                </a:moveTo>
                <a:cubicBezTo>
                  <a:pt x="9052181" y="4128913"/>
                  <a:pt x="9059136" y="4113708"/>
                  <a:pt x="9066179" y="4098241"/>
                </a:cubicBezTo>
                <a:cubicBezTo>
                  <a:pt x="9072366" y="4101883"/>
                  <a:pt x="9078465" y="4105613"/>
                  <a:pt x="9084521" y="4109408"/>
                </a:cubicBezTo>
                <a:cubicBezTo>
                  <a:pt x="9078027" y="4124525"/>
                  <a:pt x="9071533" y="4139532"/>
                  <a:pt x="9065060" y="4154385"/>
                </a:cubicBezTo>
                <a:cubicBezTo>
                  <a:pt x="9058544" y="4150809"/>
                  <a:pt x="9051984" y="4147298"/>
                  <a:pt x="9045336" y="4143854"/>
                </a:cubicBezTo>
                <a:close/>
                <a:moveTo>
                  <a:pt x="9042001" y="4142120"/>
                </a:moveTo>
                <a:cubicBezTo>
                  <a:pt x="9035310" y="4138698"/>
                  <a:pt x="9028552" y="4135341"/>
                  <a:pt x="9021729" y="4132050"/>
                </a:cubicBezTo>
                <a:cubicBezTo>
                  <a:pt x="9029101" y="4116780"/>
                  <a:pt x="9036516" y="4101334"/>
                  <a:pt x="9043976" y="4085757"/>
                </a:cubicBezTo>
                <a:cubicBezTo>
                  <a:pt x="9050339" y="4089201"/>
                  <a:pt x="9056657" y="4092734"/>
                  <a:pt x="9062910" y="4096354"/>
                </a:cubicBezTo>
                <a:cubicBezTo>
                  <a:pt x="9055868" y="4111865"/>
                  <a:pt x="9048890" y="4127136"/>
                  <a:pt x="9042001" y="4142120"/>
                </a:cubicBezTo>
                <a:close/>
                <a:moveTo>
                  <a:pt x="9018285" y="4130383"/>
                </a:moveTo>
                <a:cubicBezTo>
                  <a:pt x="9011417" y="4127114"/>
                  <a:pt x="9004485" y="4123910"/>
                  <a:pt x="8997486" y="4120795"/>
                </a:cubicBezTo>
                <a:cubicBezTo>
                  <a:pt x="9005121" y="4105678"/>
                  <a:pt x="9012997" y="4090013"/>
                  <a:pt x="9021049" y="4073909"/>
                </a:cubicBezTo>
                <a:cubicBezTo>
                  <a:pt x="9027631" y="4077156"/>
                  <a:pt x="9034147" y="4080491"/>
                  <a:pt x="9040598" y="4083936"/>
                </a:cubicBezTo>
                <a:cubicBezTo>
                  <a:pt x="9032984" y="4099864"/>
                  <a:pt x="9025525" y="4115376"/>
                  <a:pt x="9018285" y="4130383"/>
                </a:cubicBezTo>
                <a:close/>
                <a:moveTo>
                  <a:pt x="9044810" y="4084024"/>
                </a:moveTo>
                <a:cubicBezTo>
                  <a:pt x="9052028" y="4068907"/>
                  <a:pt x="9059268" y="4053659"/>
                  <a:pt x="9066530" y="4038323"/>
                </a:cubicBezTo>
                <a:cubicBezTo>
                  <a:pt x="9072454" y="4041943"/>
                  <a:pt x="9078312" y="4045651"/>
                  <a:pt x="9084126" y="4049490"/>
                </a:cubicBezTo>
                <a:cubicBezTo>
                  <a:pt x="9077259" y="4064717"/>
                  <a:pt x="9070457" y="4079767"/>
                  <a:pt x="9063722" y="4094599"/>
                </a:cubicBezTo>
                <a:cubicBezTo>
                  <a:pt x="9057469" y="4090979"/>
                  <a:pt x="9051172" y="4087446"/>
                  <a:pt x="9044810" y="4084024"/>
                </a:cubicBezTo>
                <a:close/>
                <a:moveTo>
                  <a:pt x="9041431" y="4082203"/>
                </a:moveTo>
                <a:cubicBezTo>
                  <a:pt x="9034981" y="4078758"/>
                  <a:pt x="9028487" y="4075423"/>
                  <a:pt x="9021926" y="4072198"/>
                </a:cubicBezTo>
                <a:cubicBezTo>
                  <a:pt x="9029452" y="4057125"/>
                  <a:pt x="9037175" y="4041658"/>
                  <a:pt x="9045007" y="4025839"/>
                </a:cubicBezTo>
                <a:cubicBezTo>
                  <a:pt x="9051151" y="4029218"/>
                  <a:pt x="9057228" y="4032728"/>
                  <a:pt x="9063239" y="4036326"/>
                </a:cubicBezTo>
                <a:cubicBezTo>
                  <a:pt x="9055845" y="4051947"/>
                  <a:pt x="9048561" y="4067261"/>
                  <a:pt x="9041431" y="4082203"/>
                </a:cubicBezTo>
                <a:close/>
                <a:moveTo>
                  <a:pt x="9045928" y="4023996"/>
                </a:moveTo>
                <a:cubicBezTo>
                  <a:pt x="9053366" y="4008989"/>
                  <a:pt x="9060913" y="3993653"/>
                  <a:pt x="9068548" y="3978054"/>
                </a:cubicBezTo>
                <a:cubicBezTo>
                  <a:pt x="9074275" y="3981564"/>
                  <a:pt x="9079914" y="3985206"/>
                  <a:pt x="9085508" y="3988958"/>
                </a:cubicBezTo>
                <a:cubicBezTo>
                  <a:pt x="9078290" y="4004382"/>
                  <a:pt x="9071159" y="4019564"/>
                  <a:pt x="9064139" y="4034439"/>
                </a:cubicBezTo>
                <a:cubicBezTo>
                  <a:pt x="9058127" y="4030841"/>
                  <a:pt x="9052050" y="4027353"/>
                  <a:pt x="9045928" y="4023996"/>
                </a:cubicBezTo>
                <a:close/>
                <a:moveTo>
                  <a:pt x="9042440" y="4022109"/>
                </a:moveTo>
                <a:cubicBezTo>
                  <a:pt x="9036187" y="4018730"/>
                  <a:pt x="9029869" y="4015461"/>
                  <a:pt x="9023484" y="4012324"/>
                </a:cubicBezTo>
                <a:cubicBezTo>
                  <a:pt x="9031579" y="3996615"/>
                  <a:pt x="9039544" y="3981126"/>
                  <a:pt x="9047377" y="3965789"/>
                </a:cubicBezTo>
                <a:cubicBezTo>
                  <a:pt x="9053389" y="3969059"/>
                  <a:pt x="9059312" y="3972459"/>
                  <a:pt x="9065170" y="3975992"/>
                </a:cubicBezTo>
                <a:cubicBezTo>
                  <a:pt x="9057491" y="3991657"/>
                  <a:pt x="9049922" y="4007059"/>
                  <a:pt x="9042440" y="4022109"/>
                </a:cubicBezTo>
                <a:close/>
                <a:moveTo>
                  <a:pt x="9043845" y="3963859"/>
                </a:moveTo>
                <a:cubicBezTo>
                  <a:pt x="9035967" y="3979239"/>
                  <a:pt x="9028004" y="3994794"/>
                  <a:pt x="9019864" y="4010525"/>
                </a:cubicBezTo>
                <a:cubicBezTo>
                  <a:pt x="9013392" y="4007388"/>
                  <a:pt x="9006854" y="4004360"/>
                  <a:pt x="9000228" y="4001442"/>
                </a:cubicBezTo>
                <a:cubicBezTo>
                  <a:pt x="9008718" y="3985645"/>
                  <a:pt x="9017077" y="3969980"/>
                  <a:pt x="9025327" y="3954469"/>
                </a:cubicBezTo>
                <a:cubicBezTo>
                  <a:pt x="9031579" y="3957452"/>
                  <a:pt x="9037745" y="3960612"/>
                  <a:pt x="9043845" y="3963859"/>
                </a:cubicBezTo>
                <a:close/>
                <a:moveTo>
                  <a:pt x="9026314" y="3952604"/>
                </a:moveTo>
                <a:cubicBezTo>
                  <a:pt x="9034629" y="3936939"/>
                  <a:pt x="9042835" y="3921405"/>
                  <a:pt x="9050909" y="3906025"/>
                </a:cubicBezTo>
                <a:cubicBezTo>
                  <a:pt x="9056767" y="3909163"/>
                  <a:pt x="9062537" y="3912432"/>
                  <a:pt x="9068220" y="3915854"/>
                </a:cubicBezTo>
                <a:cubicBezTo>
                  <a:pt x="9060541" y="3931059"/>
                  <a:pt x="9052730" y="3946439"/>
                  <a:pt x="9044787" y="3961994"/>
                </a:cubicBezTo>
                <a:cubicBezTo>
                  <a:pt x="9038710" y="3958725"/>
                  <a:pt x="9032546" y="3955610"/>
                  <a:pt x="9026314" y="3952604"/>
                </a:cubicBezTo>
                <a:close/>
                <a:moveTo>
                  <a:pt x="9048320" y="3963947"/>
                </a:moveTo>
                <a:cubicBezTo>
                  <a:pt x="9056240" y="3948435"/>
                  <a:pt x="9064029" y="3933099"/>
                  <a:pt x="9071686" y="3917961"/>
                </a:cubicBezTo>
                <a:cubicBezTo>
                  <a:pt x="9077259" y="3921383"/>
                  <a:pt x="9082788" y="3924959"/>
                  <a:pt x="9088229" y="3928667"/>
                </a:cubicBezTo>
                <a:cubicBezTo>
                  <a:pt x="9080770" y="3944069"/>
                  <a:pt x="9073376" y="3959251"/>
                  <a:pt x="9066069" y="3974171"/>
                </a:cubicBezTo>
                <a:cubicBezTo>
                  <a:pt x="9060212" y="3970638"/>
                  <a:pt x="9054310" y="3967216"/>
                  <a:pt x="9048320" y="3963947"/>
                </a:cubicBezTo>
                <a:close/>
                <a:moveTo>
                  <a:pt x="9072674" y="3915964"/>
                </a:moveTo>
                <a:cubicBezTo>
                  <a:pt x="9080440" y="3900606"/>
                  <a:pt x="9088053" y="3885424"/>
                  <a:pt x="9095535" y="3870439"/>
                </a:cubicBezTo>
                <a:cubicBezTo>
                  <a:pt x="9100713" y="3874015"/>
                  <a:pt x="9105825" y="3877723"/>
                  <a:pt x="9110849" y="3881584"/>
                </a:cubicBezTo>
                <a:cubicBezTo>
                  <a:pt x="9103587" y="3896789"/>
                  <a:pt x="9096369" y="3911817"/>
                  <a:pt x="9089194" y="3926649"/>
                </a:cubicBezTo>
                <a:cubicBezTo>
                  <a:pt x="9083775" y="3922963"/>
                  <a:pt x="9078268" y="3919387"/>
                  <a:pt x="9072674" y="3915964"/>
                </a:cubicBezTo>
                <a:close/>
                <a:moveTo>
                  <a:pt x="9069229" y="3913858"/>
                </a:moveTo>
                <a:cubicBezTo>
                  <a:pt x="9063547" y="3910457"/>
                  <a:pt x="9057777" y="3907188"/>
                  <a:pt x="9051940" y="3904073"/>
                </a:cubicBezTo>
                <a:cubicBezTo>
                  <a:pt x="9060080" y="3888539"/>
                  <a:pt x="9068110" y="3873159"/>
                  <a:pt x="9076008" y="3857933"/>
                </a:cubicBezTo>
                <a:cubicBezTo>
                  <a:pt x="9081493" y="3861180"/>
                  <a:pt x="9086868" y="3864603"/>
                  <a:pt x="9092156" y="3868157"/>
                </a:cubicBezTo>
                <a:cubicBezTo>
                  <a:pt x="9084653" y="3883208"/>
                  <a:pt x="9076995" y="3898456"/>
                  <a:pt x="9069229" y="3913858"/>
                </a:cubicBezTo>
                <a:close/>
                <a:moveTo>
                  <a:pt x="9077062" y="3855937"/>
                </a:moveTo>
                <a:cubicBezTo>
                  <a:pt x="9085047" y="3840535"/>
                  <a:pt x="9092880" y="3825309"/>
                  <a:pt x="9100603" y="3810236"/>
                </a:cubicBezTo>
                <a:cubicBezTo>
                  <a:pt x="9105693" y="3813614"/>
                  <a:pt x="9110673" y="3817169"/>
                  <a:pt x="9115566" y="3820877"/>
                </a:cubicBezTo>
                <a:cubicBezTo>
                  <a:pt x="9108260" y="3835774"/>
                  <a:pt x="9100778" y="3850868"/>
                  <a:pt x="9093165" y="3866139"/>
                </a:cubicBezTo>
                <a:cubicBezTo>
                  <a:pt x="9087878" y="3862584"/>
                  <a:pt x="9082503" y="3859184"/>
                  <a:pt x="9077062" y="3855937"/>
                </a:cubicBezTo>
                <a:close/>
                <a:moveTo>
                  <a:pt x="9072454" y="3855871"/>
                </a:moveTo>
                <a:cubicBezTo>
                  <a:pt x="9064512" y="3871141"/>
                  <a:pt x="9056460" y="3886565"/>
                  <a:pt x="9048276" y="3902164"/>
                </a:cubicBezTo>
                <a:cubicBezTo>
                  <a:pt x="9042287" y="3899070"/>
                  <a:pt x="9036231" y="3896087"/>
                  <a:pt x="9030088" y="3893278"/>
                </a:cubicBezTo>
                <a:cubicBezTo>
                  <a:pt x="9038447" y="3877942"/>
                  <a:pt x="9046872" y="3862365"/>
                  <a:pt x="9055341" y="3846612"/>
                </a:cubicBezTo>
                <a:cubicBezTo>
                  <a:pt x="9061133" y="3849552"/>
                  <a:pt x="9066838" y="3852624"/>
                  <a:pt x="9072454" y="3855871"/>
                </a:cubicBezTo>
                <a:close/>
                <a:moveTo>
                  <a:pt x="9029035" y="3895231"/>
                </a:moveTo>
                <a:cubicBezTo>
                  <a:pt x="9035178" y="3898039"/>
                  <a:pt x="9041255" y="3901001"/>
                  <a:pt x="9047245" y="3904116"/>
                </a:cubicBezTo>
                <a:cubicBezTo>
                  <a:pt x="9039149" y="3919540"/>
                  <a:pt x="9030922" y="3935118"/>
                  <a:pt x="9022585" y="3950849"/>
                </a:cubicBezTo>
                <a:cubicBezTo>
                  <a:pt x="9017933" y="3948655"/>
                  <a:pt x="9013261" y="3946504"/>
                  <a:pt x="9008543" y="3944464"/>
                </a:cubicBezTo>
                <a:cubicBezTo>
                  <a:pt x="9006788" y="3943718"/>
                  <a:pt x="9005033" y="3942994"/>
                  <a:pt x="9003277" y="3942270"/>
                </a:cubicBezTo>
                <a:cubicBezTo>
                  <a:pt x="9011768" y="3926846"/>
                  <a:pt x="9020347" y="3911159"/>
                  <a:pt x="9029035" y="3895231"/>
                </a:cubicBezTo>
                <a:close/>
                <a:moveTo>
                  <a:pt x="9007709" y="3946417"/>
                </a:moveTo>
                <a:cubicBezTo>
                  <a:pt x="9012382" y="3948435"/>
                  <a:pt x="9016990" y="3950541"/>
                  <a:pt x="9021597" y="3952691"/>
                </a:cubicBezTo>
                <a:cubicBezTo>
                  <a:pt x="9013326" y="3968247"/>
                  <a:pt x="9004945" y="3983956"/>
                  <a:pt x="8996433" y="3999818"/>
                </a:cubicBezTo>
                <a:cubicBezTo>
                  <a:pt x="8994392" y="3998941"/>
                  <a:pt x="8992374" y="3998041"/>
                  <a:pt x="8990333" y="3997186"/>
                </a:cubicBezTo>
                <a:cubicBezTo>
                  <a:pt x="8985616" y="3995233"/>
                  <a:pt x="8980833" y="3993368"/>
                  <a:pt x="8975984" y="3991591"/>
                </a:cubicBezTo>
                <a:cubicBezTo>
                  <a:pt x="8984607" y="3976101"/>
                  <a:pt x="8993360" y="3960261"/>
                  <a:pt x="9002247" y="3944135"/>
                </a:cubicBezTo>
                <a:cubicBezTo>
                  <a:pt x="9004068" y="3944881"/>
                  <a:pt x="9005910" y="3945627"/>
                  <a:pt x="9007709" y="3946417"/>
                </a:cubicBezTo>
                <a:close/>
                <a:moveTo>
                  <a:pt x="8989543" y="3999050"/>
                </a:moveTo>
                <a:cubicBezTo>
                  <a:pt x="8991539" y="3999884"/>
                  <a:pt x="8993515" y="4000740"/>
                  <a:pt x="8995466" y="4001596"/>
                </a:cubicBezTo>
                <a:cubicBezTo>
                  <a:pt x="8987064" y="4017261"/>
                  <a:pt x="8978529" y="4033079"/>
                  <a:pt x="8969885" y="4049030"/>
                </a:cubicBezTo>
                <a:cubicBezTo>
                  <a:pt x="8962732" y="4046199"/>
                  <a:pt x="8955515" y="4043567"/>
                  <a:pt x="8948296" y="4041109"/>
                </a:cubicBezTo>
                <a:cubicBezTo>
                  <a:pt x="8957006" y="4025620"/>
                  <a:pt x="8965914" y="4009691"/>
                  <a:pt x="8974997" y="3993390"/>
                </a:cubicBezTo>
                <a:cubicBezTo>
                  <a:pt x="8979911" y="3995167"/>
                  <a:pt x="8984782" y="3997054"/>
                  <a:pt x="8989543" y="3999050"/>
                </a:cubicBezTo>
                <a:close/>
                <a:moveTo>
                  <a:pt x="8999285" y="4003241"/>
                </a:moveTo>
                <a:cubicBezTo>
                  <a:pt x="9005910" y="4006137"/>
                  <a:pt x="9012448" y="4009187"/>
                  <a:pt x="9018943" y="4012346"/>
                </a:cubicBezTo>
                <a:cubicBezTo>
                  <a:pt x="9010935" y="4027857"/>
                  <a:pt x="9002795" y="4043523"/>
                  <a:pt x="8994524" y="4059385"/>
                </a:cubicBezTo>
                <a:cubicBezTo>
                  <a:pt x="8987657" y="4056357"/>
                  <a:pt x="8980723" y="4053418"/>
                  <a:pt x="8973746" y="4050587"/>
                </a:cubicBezTo>
                <a:cubicBezTo>
                  <a:pt x="8982369" y="4034659"/>
                  <a:pt x="8990881" y="4018884"/>
                  <a:pt x="8999285" y="4003241"/>
                </a:cubicBezTo>
                <a:close/>
                <a:moveTo>
                  <a:pt x="9022562" y="4014123"/>
                </a:moveTo>
                <a:cubicBezTo>
                  <a:pt x="9028947" y="4017283"/>
                  <a:pt x="9035288" y="4020552"/>
                  <a:pt x="9041540" y="4023952"/>
                </a:cubicBezTo>
                <a:cubicBezTo>
                  <a:pt x="9033664" y="4039815"/>
                  <a:pt x="9025941" y="4055348"/>
                  <a:pt x="9018373" y="4070465"/>
                </a:cubicBezTo>
                <a:cubicBezTo>
                  <a:pt x="9011724" y="4067218"/>
                  <a:pt x="9005011" y="4064080"/>
                  <a:pt x="8998209" y="4061031"/>
                </a:cubicBezTo>
                <a:cubicBezTo>
                  <a:pt x="9006459" y="4045212"/>
                  <a:pt x="9014576" y="4029591"/>
                  <a:pt x="9022562" y="4014123"/>
                </a:cubicBezTo>
                <a:close/>
                <a:moveTo>
                  <a:pt x="9017517" y="4072176"/>
                </a:moveTo>
                <a:cubicBezTo>
                  <a:pt x="9009421" y="4088324"/>
                  <a:pt x="9001544" y="4104011"/>
                  <a:pt x="8993887" y="4119171"/>
                </a:cubicBezTo>
                <a:cubicBezTo>
                  <a:pt x="8986822" y="4116056"/>
                  <a:pt x="8979692" y="4113050"/>
                  <a:pt x="8972518" y="4110088"/>
                </a:cubicBezTo>
                <a:cubicBezTo>
                  <a:pt x="8980899" y="4094138"/>
                  <a:pt x="8989192" y="4078341"/>
                  <a:pt x="8997332" y="4062742"/>
                </a:cubicBezTo>
                <a:cubicBezTo>
                  <a:pt x="9004112" y="4065792"/>
                  <a:pt x="9010847" y="4068929"/>
                  <a:pt x="9017517" y="4072176"/>
                </a:cubicBezTo>
                <a:close/>
                <a:moveTo>
                  <a:pt x="8989236" y="4137118"/>
                </a:moveTo>
                <a:cubicBezTo>
                  <a:pt x="8991671" y="4132269"/>
                  <a:pt x="8994151" y="4127377"/>
                  <a:pt x="8996651" y="4122418"/>
                </a:cubicBezTo>
                <a:cubicBezTo>
                  <a:pt x="9003673" y="4125556"/>
                  <a:pt x="9010606" y="4128759"/>
                  <a:pt x="9017473" y="4132050"/>
                </a:cubicBezTo>
                <a:cubicBezTo>
                  <a:pt x="9013633" y="4140014"/>
                  <a:pt x="9009838" y="4147869"/>
                  <a:pt x="9006108" y="4155570"/>
                </a:cubicBezTo>
                <a:cubicBezTo>
                  <a:pt x="9002247" y="4163534"/>
                  <a:pt x="8998473" y="4171322"/>
                  <a:pt x="8994743" y="4178958"/>
                </a:cubicBezTo>
                <a:cubicBezTo>
                  <a:pt x="8987437" y="4175842"/>
                  <a:pt x="8980043" y="4172815"/>
                  <a:pt x="8972605" y="4169787"/>
                </a:cubicBezTo>
                <a:cubicBezTo>
                  <a:pt x="8978003" y="4159256"/>
                  <a:pt x="8983554" y="4148351"/>
                  <a:pt x="8989236" y="4137118"/>
                </a:cubicBezTo>
                <a:close/>
                <a:moveTo>
                  <a:pt x="8993777" y="4180932"/>
                </a:moveTo>
                <a:cubicBezTo>
                  <a:pt x="8959222" y="4251645"/>
                  <a:pt x="8930569" y="4307811"/>
                  <a:pt x="8911854" y="4343858"/>
                </a:cubicBezTo>
                <a:cubicBezTo>
                  <a:pt x="8804326" y="4551124"/>
                  <a:pt x="8679445" y="4759575"/>
                  <a:pt x="8558665" y="4961137"/>
                </a:cubicBezTo>
                <a:cubicBezTo>
                  <a:pt x="8476961" y="5097537"/>
                  <a:pt x="8392471" y="5238589"/>
                  <a:pt x="8313180" y="5379377"/>
                </a:cubicBezTo>
                <a:cubicBezTo>
                  <a:pt x="8255237" y="5482582"/>
                  <a:pt x="8194156" y="5592633"/>
                  <a:pt x="8140623" y="5703934"/>
                </a:cubicBezTo>
                <a:cubicBezTo>
                  <a:pt x="8110214" y="5767582"/>
                  <a:pt x="8088318" y="5817231"/>
                  <a:pt x="8069626" y="5864907"/>
                </a:cubicBezTo>
                <a:lnTo>
                  <a:pt x="8065304" y="5875943"/>
                </a:lnTo>
                <a:cubicBezTo>
                  <a:pt x="8032460" y="5959446"/>
                  <a:pt x="7995249" y="6054116"/>
                  <a:pt x="8001239" y="6147010"/>
                </a:cubicBezTo>
                <a:cubicBezTo>
                  <a:pt x="8004091" y="6191263"/>
                  <a:pt x="8019010" y="6228670"/>
                  <a:pt x="8045624" y="6258179"/>
                </a:cubicBezTo>
                <a:cubicBezTo>
                  <a:pt x="8068463" y="6283542"/>
                  <a:pt x="8100692" y="6303836"/>
                  <a:pt x="8141391" y="6318492"/>
                </a:cubicBezTo>
                <a:cubicBezTo>
                  <a:pt x="8215855" y="6345325"/>
                  <a:pt x="8307257" y="6349493"/>
                  <a:pt x="8374020" y="6352521"/>
                </a:cubicBezTo>
                <a:cubicBezTo>
                  <a:pt x="8387206" y="6353135"/>
                  <a:pt x="8399667" y="6353706"/>
                  <a:pt x="8411010" y="6354386"/>
                </a:cubicBezTo>
                <a:cubicBezTo>
                  <a:pt x="8422902" y="6355110"/>
                  <a:pt x="8434815" y="6355724"/>
                  <a:pt x="8446728" y="6356295"/>
                </a:cubicBezTo>
                <a:cubicBezTo>
                  <a:pt x="8432533" y="6360726"/>
                  <a:pt x="8418338" y="6365136"/>
                  <a:pt x="8404121" y="6369502"/>
                </a:cubicBezTo>
                <a:cubicBezTo>
                  <a:pt x="8384112" y="6369152"/>
                  <a:pt x="8364125" y="6368603"/>
                  <a:pt x="8344159" y="6367813"/>
                </a:cubicBezTo>
                <a:cubicBezTo>
                  <a:pt x="8333167" y="6367374"/>
                  <a:pt x="8321122" y="6367045"/>
                  <a:pt x="8308375" y="6366716"/>
                </a:cubicBezTo>
                <a:cubicBezTo>
                  <a:pt x="8169320" y="6363030"/>
                  <a:pt x="7936560" y="6356843"/>
                  <a:pt x="7925656" y="6165111"/>
                </a:cubicBezTo>
                <a:cubicBezTo>
                  <a:pt x="7920281" y="6070813"/>
                  <a:pt x="7959882" y="5974453"/>
                  <a:pt x="7994832" y="5889458"/>
                </a:cubicBezTo>
                <a:lnTo>
                  <a:pt x="7999396" y="5878334"/>
                </a:lnTo>
                <a:cubicBezTo>
                  <a:pt x="8019230" y="5829979"/>
                  <a:pt x="8043144" y="5777871"/>
                  <a:pt x="8074672" y="5714355"/>
                </a:cubicBezTo>
                <a:cubicBezTo>
                  <a:pt x="8131167" y="5601255"/>
                  <a:pt x="8195626" y="5489077"/>
                  <a:pt x="8256795" y="5383875"/>
                </a:cubicBezTo>
                <a:cubicBezTo>
                  <a:pt x="8342141" y="5237404"/>
                  <a:pt x="8432928" y="5090736"/>
                  <a:pt x="8520753" y="4948894"/>
                </a:cubicBezTo>
                <a:cubicBezTo>
                  <a:pt x="8645964" y="4746630"/>
                  <a:pt x="8775454" y="4537455"/>
                  <a:pt x="8888664" y="4329290"/>
                </a:cubicBezTo>
                <a:cubicBezTo>
                  <a:pt x="8907466" y="4294691"/>
                  <a:pt x="8936185" y="4240960"/>
                  <a:pt x="8971640" y="4171696"/>
                </a:cubicBezTo>
                <a:cubicBezTo>
                  <a:pt x="8979078" y="4174723"/>
                  <a:pt x="8986471" y="4177795"/>
                  <a:pt x="8993777" y="4180932"/>
                </a:cubicBezTo>
                <a:close/>
                <a:moveTo>
                  <a:pt x="8411229" y="6350547"/>
                </a:moveTo>
                <a:cubicBezTo>
                  <a:pt x="8399887" y="6349866"/>
                  <a:pt x="8387403" y="6349296"/>
                  <a:pt x="8374195" y="6348681"/>
                </a:cubicBezTo>
                <a:cubicBezTo>
                  <a:pt x="8307695" y="6345654"/>
                  <a:pt x="8216601" y="6341507"/>
                  <a:pt x="8142686" y="6314872"/>
                </a:cubicBezTo>
                <a:cubicBezTo>
                  <a:pt x="8055343" y="6283410"/>
                  <a:pt x="8010322" y="6228407"/>
                  <a:pt x="8005078" y="6146747"/>
                </a:cubicBezTo>
                <a:cubicBezTo>
                  <a:pt x="7999132" y="6054731"/>
                  <a:pt x="8036189" y="5960477"/>
                  <a:pt x="8068879" y="5877347"/>
                </a:cubicBezTo>
                <a:lnTo>
                  <a:pt x="8073224" y="5866311"/>
                </a:lnTo>
                <a:cubicBezTo>
                  <a:pt x="8091872" y="5818724"/>
                  <a:pt x="8113724" y="5769139"/>
                  <a:pt x="8144090" y="5705601"/>
                </a:cubicBezTo>
                <a:cubicBezTo>
                  <a:pt x="8197579" y="5594410"/>
                  <a:pt x="8258616" y="5484403"/>
                  <a:pt x="8316537" y="5381264"/>
                </a:cubicBezTo>
                <a:cubicBezTo>
                  <a:pt x="8395784" y="5240520"/>
                  <a:pt x="8480274" y="5099490"/>
                  <a:pt x="8561978" y="4963133"/>
                </a:cubicBezTo>
                <a:cubicBezTo>
                  <a:pt x="8682780" y="4761484"/>
                  <a:pt x="8807683" y="4552989"/>
                  <a:pt x="8915277" y="4345635"/>
                </a:cubicBezTo>
                <a:cubicBezTo>
                  <a:pt x="8933991" y="4309544"/>
                  <a:pt x="8962711" y="4253290"/>
                  <a:pt x="8997310" y="4182446"/>
                </a:cubicBezTo>
                <a:cubicBezTo>
                  <a:pt x="9004594" y="4185605"/>
                  <a:pt x="9011812" y="4188830"/>
                  <a:pt x="9018964" y="4192100"/>
                </a:cubicBezTo>
                <a:cubicBezTo>
                  <a:pt x="8992351" y="4249407"/>
                  <a:pt x="8964707" y="4307218"/>
                  <a:pt x="8938533" y="4360313"/>
                </a:cubicBezTo>
                <a:cubicBezTo>
                  <a:pt x="8836863" y="4566504"/>
                  <a:pt x="8716808" y="4774055"/>
                  <a:pt x="8600724" y="4974761"/>
                </a:cubicBezTo>
                <a:cubicBezTo>
                  <a:pt x="8524856" y="5105940"/>
                  <a:pt x="8446421" y="5241573"/>
                  <a:pt x="8372989" y="5376876"/>
                </a:cubicBezTo>
                <a:cubicBezTo>
                  <a:pt x="8318270" y="5477997"/>
                  <a:pt x="8260613" y="5585853"/>
                  <a:pt x="8210085" y="5695290"/>
                </a:cubicBezTo>
                <a:cubicBezTo>
                  <a:pt x="8181343" y="5758060"/>
                  <a:pt x="8160808" y="5806678"/>
                  <a:pt x="8143519" y="5852972"/>
                </a:cubicBezTo>
                <a:lnTo>
                  <a:pt x="8139438" y="5863876"/>
                </a:lnTo>
                <a:cubicBezTo>
                  <a:pt x="8108854" y="5945536"/>
                  <a:pt x="8074189" y="6038079"/>
                  <a:pt x="8080749" y="6128668"/>
                </a:cubicBezTo>
                <a:cubicBezTo>
                  <a:pt x="8083843" y="6171517"/>
                  <a:pt x="8098389" y="6207915"/>
                  <a:pt x="8123971" y="6236898"/>
                </a:cubicBezTo>
                <a:cubicBezTo>
                  <a:pt x="8145999" y="6261844"/>
                  <a:pt x="8176933" y="6282050"/>
                  <a:pt x="8215943" y="6296969"/>
                </a:cubicBezTo>
                <a:cubicBezTo>
                  <a:pt x="8287357" y="6324307"/>
                  <a:pt x="8371957" y="6329857"/>
                  <a:pt x="8439905" y="6334333"/>
                </a:cubicBezTo>
                <a:cubicBezTo>
                  <a:pt x="8453508" y="6335211"/>
                  <a:pt x="8466364" y="6336066"/>
                  <a:pt x="8477992" y="6337032"/>
                </a:cubicBezTo>
                <a:cubicBezTo>
                  <a:pt x="8485935" y="6337690"/>
                  <a:pt x="8493921" y="6338304"/>
                  <a:pt x="8501929" y="6338874"/>
                </a:cubicBezTo>
                <a:cubicBezTo>
                  <a:pt x="8487120" y="6343592"/>
                  <a:pt x="8472310" y="6348265"/>
                  <a:pt x="8457501" y="6352916"/>
                </a:cubicBezTo>
                <a:cubicBezTo>
                  <a:pt x="8442055" y="6352258"/>
                  <a:pt x="8426631" y="6351490"/>
                  <a:pt x="8411229" y="6350547"/>
                </a:cubicBezTo>
                <a:close/>
                <a:moveTo>
                  <a:pt x="8478300" y="6333302"/>
                </a:moveTo>
                <a:cubicBezTo>
                  <a:pt x="8466628" y="6332336"/>
                  <a:pt x="8453771" y="6331481"/>
                  <a:pt x="8440168" y="6330581"/>
                </a:cubicBezTo>
                <a:cubicBezTo>
                  <a:pt x="8372440" y="6326149"/>
                  <a:pt x="8288169" y="6320599"/>
                  <a:pt x="8217281" y="6293481"/>
                </a:cubicBezTo>
                <a:cubicBezTo>
                  <a:pt x="8133646" y="6261470"/>
                  <a:pt x="8090205" y="6207477"/>
                  <a:pt x="8084479" y="6128405"/>
                </a:cubicBezTo>
                <a:cubicBezTo>
                  <a:pt x="8077985" y="6038627"/>
                  <a:pt x="8112496" y="5946480"/>
                  <a:pt x="8142949" y="5865192"/>
                </a:cubicBezTo>
                <a:lnTo>
                  <a:pt x="8147030" y="5854288"/>
                </a:lnTo>
                <a:cubicBezTo>
                  <a:pt x="8164274" y="5808083"/>
                  <a:pt x="8184788" y="5759529"/>
                  <a:pt x="8213485" y="5696847"/>
                </a:cubicBezTo>
                <a:cubicBezTo>
                  <a:pt x="8263969" y="5587521"/>
                  <a:pt x="8321583" y="5479708"/>
                  <a:pt x="8376280" y="5378653"/>
                </a:cubicBezTo>
                <a:cubicBezTo>
                  <a:pt x="8449690" y="5243393"/>
                  <a:pt x="8528125" y="5107783"/>
                  <a:pt x="8603972" y="4976649"/>
                </a:cubicBezTo>
                <a:cubicBezTo>
                  <a:pt x="8720077" y="4775877"/>
                  <a:pt x="8840154" y="4568281"/>
                  <a:pt x="8941889" y="4361980"/>
                </a:cubicBezTo>
                <a:cubicBezTo>
                  <a:pt x="8968086" y="4308864"/>
                  <a:pt x="8995753" y="4250987"/>
                  <a:pt x="9022365" y="4193635"/>
                </a:cubicBezTo>
                <a:cubicBezTo>
                  <a:pt x="9029496" y="4196927"/>
                  <a:pt x="9036560" y="4200261"/>
                  <a:pt x="9043537" y="4203662"/>
                </a:cubicBezTo>
                <a:cubicBezTo>
                  <a:pt x="9018087" y="4261649"/>
                  <a:pt x="8991737" y="4319856"/>
                  <a:pt x="8965190" y="4376790"/>
                </a:cubicBezTo>
                <a:cubicBezTo>
                  <a:pt x="8869620" y="4581621"/>
                  <a:pt x="8754655" y="4788075"/>
                  <a:pt x="8643485" y="4987728"/>
                </a:cubicBezTo>
                <a:cubicBezTo>
                  <a:pt x="8573256" y="5113883"/>
                  <a:pt x="8500613" y="5244315"/>
                  <a:pt x="8432797" y="5374375"/>
                </a:cubicBezTo>
                <a:cubicBezTo>
                  <a:pt x="8381304" y="5473389"/>
                  <a:pt x="8327068" y="5579074"/>
                  <a:pt x="8279568" y="5686623"/>
                </a:cubicBezTo>
                <a:cubicBezTo>
                  <a:pt x="8252472" y="5748494"/>
                  <a:pt x="8233297" y="5796104"/>
                  <a:pt x="8217391" y="5841036"/>
                </a:cubicBezTo>
                <a:lnTo>
                  <a:pt x="8213573" y="5851787"/>
                </a:lnTo>
                <a:cubicBezTo>
                  <a:pt x="8185227" y="5931582"/>
                  <a:pt x="8153107" y="6022019"/>
                  <a:pt x="8160238" y="6110349"/>
                </a:cubicBezTo>
                <a:cubicBezTo>
                  <a:pt x="8163594" y="6151771"/>
                  <a:pt x="8177767" y="6187182"/>
                  <a:pt x="8202362" y="6215638"/>
                </a:cubicBezTo>
                <a:cubicBezTo>
                  <a:pt x="8223556" y="6240167"/>
                  <a:pt x="8253240" y="6260286"/>
                  <a:pt x="8290560" y="6275446"/>
                </a:cubicBezTo>
                <a:cubicBezTo>
                  <a:pt x="8359013" y="6303244"/>
                  <a:pt x="8440497" y="6310352"/>
                  <a:pt x="8505966" y="6316057"/>
                </a:cubicBezTo>
                <a:cubicBezTo>
                  <a:pt x="8519898" y="6317264"/>
                  <a:pt x="8533062" y="6318405"/>
                  <a:pt x="8544975" y="6319677"/>
                </a:cubicBezTo>
                <a:cubicBezTo>
                  <a:pt x="8549209" y="6320116"/>
                  <a:pt x="8553444" y="6320555"/>
                  <a:pt x="8557700" y="6320972"/>
                </a:cubicBezTo>
                <a:cubicBezTo>
                  <a:pt x="8542320" y="6325952"/>
                  <a:pt x="8526962" y="6330888"/>
                  <a:pt x="8511583" y="6335803"/>
                </a:cubicBezTo>
                <a:cubicBezTo>
                  <a:pt x="8500481" y="6335035"/>
                  <a:pt x="8489379" y="6334201"/>
                  <a:pt x="8478300" y="6333302"/>
                </a:cubicBezTo>
                <a:close/>
                <a:moveTo>
                  <a:pt x="8545370" y="6316035"/>
                </a:moveTo>
                <a:cubicBezTo>
                  <a:pt x="8533435" y="6314784"/>
                  <a:pt x="8520249" y="6313622"/>
                  <a:pt x="8506273" y="6312415"/>
                </a:cubicBezTo>
                <a:cubicBezTo>
                  <a:pt x="8441046" y="6306733"/>
                  <a:pt x="8359869" y="6299646"/>
                  <a:pt x="8291942" y="6272046"/>
                </a:cubicBezTo>
                <a:cubicBezTo>
                  <a:pt x="8211971" y="6239552"/>
                  <a:pt x="8170088" y="6186568"/>
                  <a:pt x="8163901" y="6110041"/>
                </a:cubicBezTo>
                <a:cubicBezTo>
                  <a:pt x="8156815" y="6022501"/>
                  <a:pt x="8188803" y="5932460"/>
                  <a:pt x="8217018" y="5852994"/>
                </a:cubicBezTo>
                <a:lnTo>
                  <a:pt x="8220835" y="5842243"/>
                </a:lnTo>
                <a:cubicBezTo>
                  <a:pt x="8236720" y="5797420"/>
                  <a:pt x="8255851" y="5749876"/>
                  <a:pt x="8282903" y="5688093"/>
                </a:cubicBezTo>
                <a:cubicBezTo>
                  <a:pt x="8330359" y="5580654"/>
                  <a:pt x="8384573" y="5475035"/>
                  <a:pt x="8436022" y="5376042"/>
                </a:cubicBezTo>
                <a:cubicBezTo>
                  <a:pt x="8503838" y="5246049"/>
                  <a:pt x="8576459" y="5115615"/>
                  <a:pt x="8646689" y="4989505"/>
                </a:cubicBezTo>
                <a:cubicBezTo>
                  <a:pt x="8757880" y="4789786"/>
                  <a:pt x="8872889" y="4583288"/>
                  <a:pt x="8968503" y="4378325"/>
                </a:cubicBezTo>
                <a:cubicBezTo>
                  <a:pt x="8995050" y="4321414"/>
                  <a:pt x="9021378" y="4263229"/>
                  <a:pt x="9046828" y="4205242"/>
                </a:cubicBezTo>
                <a:cubicBezTo>
                  <a:pt x="9053805" y="4208664"/>
                  <a:pt x="9060716" y="4212109"/>
                  <a:pt x="9067562" y="4215619"/>
                </a:cubicBezTo>
                <a:cubicBezTo>
                  <a:pt x="9067474" y="4215839"/>
                  <a:pt x="9067364" y="4216058"/>
                  <a:pt x="9067276" y="4216255"/>
                </a:cubicBezTo>
                <a:cubicBezTo>
                  <a:pt x="9043625" y="4273584"/>
                  <a:pt x="9018241" y="4333129"/>
                  <a:pt x="8991847" y="4393245"/>
                </a:cubicBezTo>
                <a:cubicBezTo>
                  <a:pt x="8902617" y="4596540"/>
                  <a:pt x="8792962" y="4801678"/>
                  <a:pt x="8686926" y="5000080"/>
                </a:cubicBezTo>
                <a:cubicBezTo>
                  <a:pt x="8622072" y="5121408"/>
                  <a:pt x="8555024" y="5246860"/>
                  <a:pt x="8492605" y="5371852"/>
                </a:cubicBezTo>
                <a:cubicBezTo>
                  <a:pt x="8444337" y="5468782"/>
                  <a:pt x="8393502" y="5572273"/>
                  <a:pt x="8349030" y="5677957"/>
                </a:cubicBezTo>
                <a:cubicBezTo>
                  <a:pt x="8331939" y="5718985"/>
                  <a:pt x="8309933" y="5773242"/>
                  <a:pt x="8291284" y="5829101"/>
                </a:cubicBezTo>
                <a:lnTo>
                  <a:pt x="8287752" y="5839632"/>
                </a:lnTo>
                <a:cubicBezTo>
                  <a:pt x="8261644" y="5917584"/>
                  <a:pt x="8232047" y="6005936"/>
                  <a:pt x="8239770" y="6092007"/>
                </a:cubicBezTo>
                <a:cubicBezTo>
                  <a:pt x="8246527" y="6167436"/>
                  <a:pt x="8287598" y="6220377"/>
                  <a:pt x="8365310" y="6253901"/>
                </a:cubicBezTo>
                <a:cubicBezTo>
                  <a:pt x="8430822" y="6282138"/>
                  <a:pt x="8509213" y="6290760"/>
                  <a:pt x="8572181" y="6297693"/>
                </a:cubicBezTo>
                <a:cubicBezTo>
                  <a:pt x="8586420" y="6299251"/>
                  <a:pt x="8599847" y="6300721"/>
                  <a:pt x="8611979" y="6302323"/>
                </a:cubicBezTo>
                <a:cubicBezTo>
                  <a:pt x="8612682" y="6302411"/>
                  <a:pt x="8613383" y="6302498"/>
                  <a:pt x="8614086" y="6302586"/>
                </a:cubicBezTo>
                <a:cubicBezTo>
                  <a:pt x="8598201" y="6307808"/>
                  <a:pt x="8582295" y="6313007"/>
                  <a:pt x="8566366" y="6318163"/>
                </a:cubicBezTo>
                <a:cubicBezTo>
                  <a:pt x="8559368" y="6317483"/>
                  <a:pt x="8552369" y="6316781"/>
                  <a:pt x="8545370" y="6316035"/>
                </a:cubicBezTo>
                <a:close/>
                <a:moveTo>
                  <a:pt x="8626087" y="6304100"/>
                </a:moveTo>
                <a:cubicBezTo>
                  <a:pt x="8632164" y="6304868"/>
                  <a:pt x="8638285" y="6305592"/>
                  <a:pt x="8644429" y="6306294"/>
                </a:cubicBezTo>
                <a:cubicBezTo>
                  <a:pt x="8628939" y="6311230"/>
                  <a:pt x="8613427" y="6316123"/>
                  <a:pt x="8597916" y="6320994"/>
                </a:cubicBezTo>
                <a:cubicBezTo>
                  <a:pt x="8591751" y="6320467"/>
                  <a:pt x="8585586" y="6319940"/>
                  <a:pt x="8579442" y="6319370"/>
                </a:cubicBezTo>
                <a:cubicBezTo>
                  <a:pt x="8594998" y="6314324"/>
                  <a:pt x="8610532" y="6309212"/>
                  <a:pt x="8626087" y="6304100"/>
                </a:cubicBezTo>
                <a:close/>
                <a:moveTo>
                  <a:pt x="8633985" y="6301489"/>
                </a:moveTo>
                <a:cubicBezTo>
                  <a:pt x="8650089" y="6296179"/>
                  <a:pt x="8666171" y="6290826"/>
                  <a:pt x="8682253" y="6285451"/>
                </a:cubicBezTo>
                <a:cubicBezTo>
                  <a:pt x="8688396" y="6286416"/>
                  <a:pt x="8694561" y="6287360"/>
                  <a:pt x="8700748" y="6288259"/>
                </a:cubicBezTo>
                <a:cubicBezTo>
                  <a:pt x="8684732" y="6293437"/>
                  <a:pt x="8668716" y="6298571"/>
                  <a:pt x="8652700" y="6303683"/>
                </a:cubicBezTo>
                <a:cubicBezTo>
                  <a:pt x="8646447" y="6302981"/>
                  <a:pt x="8640216" y="6302257"/>
                  <a:pt x="8633985" y="6301489"/>
                </a:cubicBezTo>
                <a:close/>
                <a:moveTo>
                  <a:pt x="8712267" y="6289904"/>
                </a:moveTo>
                <a:cubicBezTo>
                  <a:pt x="8718827" y="6290826"/>
                  <a:pt x="8725409" y="6291726"/>
                  <a:pt x="8732035" y="6292581"/>
                </a:cubicBezTo>
                <a:cubicBezTo>
                  <a:pt x="8716479" y="6297452"/>
                  <a:pt x="8700902" y="6302279"/>
                  <a:pt x="8685324" y="6307105"/>
                </a:cubicBezTo>
                <a:cubicBezTo>
                  <a:pt x="8678611" y="6306447"/>
                  <a:pt x="8671876" y="6305745"/>
                  <a:pt x="8665162" y="6305021"/>
                </a:cubicBezTo>
                <a:cubicBezTo>
                  <a:pt x="8680871" y="6300019"/>
                  <a:pt x="8696580" y="6294973"/>
                  <a:pt x="8712267" y="6289904"/>
                </a:cubicBezTo>
                <a:close/>
                <a:moveTo>
                  <a:pt x="8719748" y="6287469"/>
                </a:moveTo>
                <a:cubicBezTo>
                  <a:pt x="8735984" y="6282204"/>
                  <a:pt x="8752197" y="6276916"/>
                  <a:pt x="8768389" y="6271607"/>
                </a:cubicBezTo>
                <a:cubicBezTo>
                  <a:pt x="8774927" y="6272748"/>
                  <a:pt x="8781531" y="6273845"/>
                  <a:pt x="8788135" y="6274920"/>
                </a:cubicBezTo>
                <a:cubicBezTo>
                  <a:pt x="8772075" y="6280010"/>
                  <a:pt x="8755993" y="6285100"/>
                  <a:pt x="8739889" y="6290124"/>
                </a:cubicBezTo>
                <a:cubicBezTo>
                  <a:pt x="8733175" y="6289269"/>
                  <a:pt x="8726462" y="6288391"/>
                  <a:pt x="8719748" y="6287469"/>
                </a:cubicBezTo>
                <a:close/>
                <a:moveTo>
                  <a:pt x="8799017" y="6276719"/>
                </a:moveTo>
                <a:cubicBezTo>
                  <a:pt x="8805445" y="6277728"/>
                  <a:pt x="8811918" y="6278693"/>
                  <a:pt x="8818390" y="6279659"/>
                </a:cubicBezTo>
                <a:cubicBezTo>
                  <a:pt x="8802747" y="6284441"/>
                  <a:pt x="8787082" y="6289203"/>
                  <a:pt x="8771417" y="6293941"/>
                </a:cubicBezTo>
                <a:cubicBezTo>
                  <a:pt x="8764878" y="6293195"/>
                  <a:pt x="8758340" y="6292428"/>
                  <a:pt x="8751824" y="6291638"/>
                </a:cubicBezTo>
                <a:cubicBezTo>
                  <a:pt x="8767555" y="6286679"/>
                  <a:pt x="8783286" y="6281721"/>
                  <a:pt x="8799017" y="6276719"/>
                </a:cubicBezTo>
                <a:close/>
                <a:moveTo>
                  <a:pt x="8806213" y="6274415"/>
                </a:moveTo>
                <a:cubicBezTo>
                  <a:pt x="8822493" y="6269237"/>
                  <a:pt x="8838729" y="6264038"/>
                  <a:pt x="8854964" y="6258816"/>
                </a:cubicBezTo>
                <a:cubicBezTo>
                  <a:pt x="8861370" y="6260023"/>
                  <a:pt x="8867777" y="6261229"/>
                  <a:pt x="8874227" y="6262414"/>
                </a:cubicBezTo>
                <a:cubicBezTo>
                  <a:pt x="8858123" y="6267416"/>
                  <a:pt x="8841998" y="6272396"/>
                  <a:pt x="8825850" y="6277355"/>
                </a:cubicBezTo>
                <a:cubicBezTo>
                  <a:pt x="8819312" y="6276412"/>
                  <a:pt x="8812751" y="6275424"/>
                  <a:pt x="8806213" y="6274415"/>
                </a:cubicBezTo>
                <a:close/>
                <a:moveTo>
                  <a:pt x="8861480" y="6256710"/>
                </a:moveTo>
                <a:cubicBezTo>
                  <a:pt x="8878198" y="6251312"/>
                  <a:pt x="8894938" y="6245893"/>
                  <a:pt x="8911635" y="6240430"/>
                </a:cubicBezTo>
                <a:cubicBezTo>
                  <a:pt x="8917997" y="6241900"/>
                  <a:pt x="8924381" y="6243326"/>
                  <a:pt x="8930810" y="6244709"/>
                </a:cubicBezTo>
                <a:cubicBezTo>
                  <a:pt x="8914224" y="6249930"/>
                  <a:pt x="8897615" y="6255130"/>
                  <a:pt x="8881006" y="6260307"/>
                </a:cubicBezTo>
                <a:cubicBezTo>
                  <a:pt x="8874490" y="6259145"/>
                  <a:pt x="8867974" y="6257938"/>
                  <a:pt x="8861480" y="6256710"/>
                </a:cubicBezTo>
                <a:close/>
                <a:moveTo>
                  <a:pt x="8940486" y="6246793"/>
                </a:moveTo>
                <a:cubicBezTo>
                  <a:pt x="8946892" y="6248153"/>
                  <a:pt x="8953321" y="6249513"/>
                  <a:pt x="8959793" y="6250808"/>
                </a:cubicBezTo>
                <a:cubicBezTo>
                  <a:pt x="8943623" y="6255722"/>
                  <a:pt x="8927453" y="6260593"/>
                  <a:pt x="8911261" y="6265464"/>
                </a:cubicBezTo>
                <a:cubicBezTo>
                  <a:pt x="8904679" y="6264389"/>
                  <a:pt x="8898119" y="6263292"/>
                  <a:pt x="8891559" y="6262151"/>
                </a:cubicBezTo>
                <a:cubicBezTo>
                  <a:pt x="8907883" y="6257060"/>
                  <a:pt x="8924184" y="6251949"/>
                  <a:pt x="8940486" y="6246793"/>
                </a:cubicBezTo>
                <a:close/>
                <a:moveTo>
                  <a:pt x="8969797" y="6252782"/>
                </a:moveTo>
                <a:cubicBezTo>
                  <a:pt x="8976248" y="6254055"/>
                  <a:pt x="8982742" y="6255284"/>
                  <a:pt x="8989236" y="6256512"/>
                </a:cubicBezTo>
                <a:cubicBezTo>
                  <a:pt x="8973483" y="6261098"/>
                  <a:pt x="8957709" y="6265683"/>
                  <a:pt x="8941933" y="6270246"/>
                </a:cubicBezTo>
                <a:cubicBezTo>
                  <a:pt x="8935307" y="6269259"/>
                  <a:pt x="8928704" y="6268250"/>
                  <a:pt x="8922100" y="6267219"/>
                </a:cubicBezTo>
                <a:cubicBezTo>
                  <a:pt x="8938007" y="6262436"/>
                  <a:pt x="8953913" y="6257631"/>
                  <a:pt x="8969797" y="6252782"/>
                </a:cubicBezTo>
                <a:close/>
                <a:moveTo>
                  <a:pt x="8976314" y="6250808"/>
                </a:moveTo>
                <a:cubicBezTo>
                  <a:pt x="8992703" y="6245805"/>
                  <a:pt x="9009091" y="6240781"/>
                  <a:pt x="9025459" y="6235735"/>
                </a:cubicBezTo>
                <a:cubicBezTo>
                  <a:pt x="9031887" y="6237249"/>
                  <a:pt x="9038337" y="6238719"/>
                  <a:pt x="9044810" y="6240145"/>
                </a:cubicBezTo>
                <a:cubicBezTo>
                  <a:pt x="9028575" y="6244972"/>
                  <a:pt x="9012317" y="6249755"/>
                  <a:pt x="8996059" y="6254516"/>
                </a:cubicBezTo>
                <a:cubicBezTo>
                  <a:pt x="8989456" y="6253309"/>
                  <a:pt x="8982874" y="6252080"/>
                  <a:pt x="8976314" y="6250808"/>
                </a:cubicBezTo>
                <a:close/>
                <a:moveTo>
                  <a:pt x="9021993" y="6231786"/>
                </a:moveTo>
                <a:cubicBezTo>
                  <a:pt x="9015520" y="6230250"/>
                  <a:pt x="9009070" y="6228692"/>
                  <a:pt x="9002619" y="6227091"/>
                </a:cubicBezTo>
                <a:cubicBezTo>
                  <a:pt x="9019864" y="6221584"/>
                  <a:pt x="9037108" y="6216055"/>
                  <a:pt x="9054331" y="6210526"/>
                </a:cubicBezTo>
                <a:cubicBezTo>
                  <a:pt x="9060584" y="6212347"/>
                  <a:pt x="9066881" y="6214168"/>
                  <a:pt x="9073222" y="6215945"/>
                </a:cubicBezTo>
                <a:cubicBezTo>
                  <a:pt x="9056153" y="6221233"/>
                  <a:pt x="9039084" y="6226520"/>
                  <a:pt x="9021993" y="6231786"/>
                </a:cubicBezTo>
                <a:close/>
                <a:moveTo>
                  <a:pt x="9016200" y="6233563"/>
                </a:moveTo>
                <a:cubicBezTo>
                  <a:pt x="8999569" y="6238675"/>
                  <a:pt x="8982917" y="6243765"/>
                  <a:pt x="8966243" y="6248855"/>
                </a:cubicBezTo>
                <a:cubicBezTo>
                  <a:pt x="8959705" y="6247539"/>
                  <a:pt x="8953189" y="6246222"/>
                  <a:pt x="8946673" y="6244862"/>
                </a:cubicBezTo>
                <a:cubicBezTo>
                  <a:pt x="8963478" y="6239552"/>
                  <a:pt x="8980284" y="6234221"/>
                  <a:pt x="8997068" y="6228868"/>
                </a:cubicBezTo>
                <a:cubicBezTo>
                  <a:pt x="9003431" y="6230448"/>
                  <a:pt x="9009815" y="6232027"/>
                  <a:pt x="9016200" y="6233563"/>
                </a:cubicBezTo>
                <a:close/>
                <a:moveTo>
                  <a:pt x="8936910" y="6242799"/>
                </a:moveTo>
                <a:cubicBezTo>
                  <a:pt x="8930437" y="6241396"/>
                  <a:pt x="8923987" y="6239970"/>
                  <a:pt x="8917515" y="6238521"/>
                </a:cubicBezTo>
                <a:cubicBezTo>
                  <a:pt x="8934716" y="6232905"/>
                  <a:pt x="8951916" y="6227266"/>
                  <a:pt x="8969095" y="6221628"/>
                </a:cubicBezTo>
                <a:cubicBezTo>
                  <a:pt x="8975392" y="6223317"/>
                  <a:pt x="8981711" y="6224963"/>
                  <a:pt x="8988051" y="6226586"/>
                </a:cubicBezTo>
                <a:cubicBezTo>
                  <a:pt x="8971026" y="6232005"/>
                  <a:pt x="8953978" y="6237424"/>
                  <a:pt x="8936910" y="6242799"/>
                </a:cubicBezTo>
                <a:close/>
                <a:moveTo>
                  <a:pt x="8908080" y="6236349"/>
                </a:moveTo>
                <a:cubicBezTo>
                  <a:pt x="8901564" y="6234836"/>
                  <a:pt x="8895048" y="6233300"/>
                  <a:pt x="8888576" y="6231720"/>
                </a:cubicBezTo>
                <a:cubicBezTo>
                  <a:pt x="8906150" y="6225818"/>
                  <a:pt x="8923702" y="6219894"/>
                  <a:pt x="8941254" y="6213949"/>
                </a:cubicBezTo>
                <a:cubicBezTo>
                  <a:pt x="8943140" y="6214475"/>
                  <a:pt x="8945071" y="6215002"/>
                  <a:pt x="8946936" y="6215506"/>
                </a:cubicBezTo>
                <a:cubicBezTo>
                  <a:pt x="8951412" y="6216779"/>
                  <a:pt x="8955887" y="6217986"/>
                  <a:pt x="8960385" y="6219236"/>
                </a:cubicBezTo>
                <a:cubicBezTo>
                  <a:pt x="8942965" y="6224963"/>
                  <a:pt x="8925522" y="6230667"/>
                  <a:pt x="8908080" y="6236349"/>
                </a:cubicBezTo>
                <a:close/>
                <a:moveTo>
                  <a:pt x="8882915" y="6233607"/>
                </a:moveTo>
                <a:cubicBezTo>
                  <a:pt x="8889322" y="6235186"/>
                  <a:pt x="8895772" y="6236722"/>
                  <a:pt x="8902244" y="6238236"/>
                </a:cubicBezTo>
                <a:cubicBezTo>
                  <a:pt x="8885263" y="6243765"/>
                  <a:pt x="8868260" y="6249272"/>
                  <a:pt x="8851234" y="6254757"/>
                </a:cubicBezTo>
                <a:cubicBezTo>
                  <a:pt x="8844630" y="6253462"/>
                  <a:pt x="8838026" y="6252146"/>
                  <a:pt x="8831444" y="6250808"/>
                </a:cubicBezTo>
                <a:cubicBezTo>
                  <a:pt x="8848601" y="6245103"/>
                  <a:pt x="8865780" y="6239355"/>
                  <a:pt x="8882915" y="6233607"/>
                </a:cubicBezTo>
                <a:close/>
                <a:moveTo>
                  <a:pt x="8844805" y="6256819"/>
                </a:moveTo>
                <a:cubicBezTo>
                  <a:pt x="8828285" y="6262129"/>
                  <a:pt x="8811742" y="6267416"/>
                  <a:pt x="8795200" y="6272682"/>
                </a:cubicBezTo>
                <a:cubicBezTo>
                  <a:pt x="8788530" y="6271607"/>
                  <a:pt x="8781860" y="6270510"/>
                  <a:pt x="8775212" y="6269369"/>
                </a:cubicBezTo>
                <a:cubicBezTo>
                  <a:pt x="8791909" y="6263884"/>
                  <a:pt x="8808605" y="6258377"/>
                  <a:pt x="8825257" y="6252848"/>
                </a:cubicBezTo>
                <a:cubicBezTo>
                  <a:pt x="8831751" y="6254209"/>
                  <a:pt x="8838267" y="6255525"/>
                  <a:pt x="8844805" y="6256819"/>
                </a:cubicBezTo>
                <a:close/>
                <a:moveTo>
                  <a:pt x="8764484" y="6267526"/>
                </a:moveTo>
                <a:cubicBezTo>
                  <a:pt x="8758516" y="6266473"/>
                  <a:pt x="8752527" y="6265398"/>
                  <a:pt x="8746559" y="6264301"/>
                </a:cubicBezTo>
                <a:cubicBezTo>
                  <a:pt x="8746274" y="6264235"/>
                  <a:pt x="8745967" y="6264191"/>
                  <a:pt x="8745659" y="6264125"/>
                </a:cubicBezTo>
                <a:cubicBezTo>
                  <a:pt x="8762597" y="6258399"/>
                  <a:pt x="8779491" y="6252629"/>
                  <a:pt x="8796406" y="6246837"/>
                </a:cubicBezTo>
                <a:cubicBezTo>
                  <a:pt x="8802132" y="6247978"/>
                  <a:pt x="8807661" y="6249096"/>
                  <a:pt x="8812949" y="6250237"/>
                </a:cubicBezTo>
                <a:cubicBezTo>
                  <a:pt x="8813761" y="6250413"/>
                  <a:pt x="8814573" y="6250588"/>
                  <a:pt x="8815406" y="6250764"/>
                </a:cubicBezTo>
                <a:cubicBezTo>
                  <a:pt x="8798447" y="6256381"/>
                  <a:pt x="8781465" y="6261975"/>
                  <a:pt x="8764484" y="6267526"/>
                </a:cubicBezTo>
                <a:close/>
                <a:moveTo>
                  <a:pt x="8745945" y="6267614"/>
                </a:moveTo>
                <a:cubicBezTo>
                  <a:pt x="8749872" y="6268338"/>
                  <a:pt x="8753865" y="6269018"/>
                  <a:pt x="8757814" y="6269720"/>
                </a:cubicBezTo>
                <a:cubicBezTo>
                  <a:pt x="8741293" y="6275117"/>
                  <a:pt x="8724794" y="6280493"/>
                  <a:pt x="8708251" y="6285846"/>
                </a:cubicBezTo>
                <a:cubicBezTo>
                  <a:pt x="8701977" y="6284946"/>
                  <a:pt x="8695702" y="6284025"/>
                  <a:pt x="8689427" y="6283059"/>
                </a:cubicBezTo>
                <a:cubicBezTo>
                  <a:pt x="8705992" y="6277530"/>
                  <a:pt x="8722534" y="6271958"/>
                  <a:pt x="8739055" y="6266363"/>
                </a:cubicBezTo>
                <a:cubicBezTo>
                  <a:pt x="8741403" y="6266780"/>
                  <a:pt x="8743707" y="6267175"/>
                  <a:pt x="8745945" y="6267614"/>
                </a:cubicBezTo>
                <a:close/>
                <a:moveTo>
                  <a:pt x="9112823" y="4237493"/>
                </a:moveTo>
                <a:cubicBezTo>
                  <a:pt x="9106922" y="4234093"/>
                  <a:pt x="9100932" y="4230758"/>
                  <a:pt x="9094876" y="4227445"/>
                </a:cubicBezTo>
                <a:cubicBezTo>
                  <a:pt x="9100428" y="4213074"/>
                  <a:pt x="9105978" y="4198638"/>
                  <a:pt x="9111529" y="4184179"/>
                </a:cubicBezTo>
                <a:cubicBezTo>
                  <a:pt x="9117651" y="4188107"/>
                  <a:pt x="9123706" y="4192100"/>
                  <a:pt x="9129695" y="4196158"/>
                </a:cubicBezTo>
                <a:cubicBezTo>
                  <a:pt x="9124693" y="4210310"/>
                  <a:pt x="9119647" y="4224439"/>
                  <a:pt x="9114601" y="4238525"/>
                </a:cubicBezTo>
                <a:cubicBezTo>
                  <a:pt x="9114008" y="4238195"/>
                  <a:pt x="9113416" y="4237823"/>
                  <a:pt x="9112823" y="4237493"/>
                </a:cubicBezTo>
                <a:close/>
                <a:moveTo>
                  <a:pt x="9112231" y="4182314"/>
                </a:moveTo>
                <a:cubicBezTo>
                  <a:pt x="9117672" y="4168075"/>
                  <a:pt x="9123113" y="4153815"/>
                  <a:pt x="9128533" y="4139532"/>
                </a:cubicBezTo>
                <a:cubicBezTo>
                  <a:pt x="9134127" y="4143678"/>
                  <a:pt x="9139677" y="4147934"/>
                  <a:pt x="9145162" y="4152257"/>
                </a:cubicBezTo>
                <a:cubicBezTo>
                  <a:pt x="9140270" y="4166276"/>
                  <a:pt x="9135333" y="4180252"/>
                  <a:pt x="9130397" y="4194228"/>
                </a:cubicBezTo>
                <a:cubicBezTo>
                  <a:pt x="9124407" y="4190169"/>
                  <a:pt x="9118352" y="4186220"/>
                  <a:pt x="9112231" y="4182314"/>
                </a:cubicBezTo>
                <a:close/>
                <a:moveTo>
                  <a:pt x="9109269" y="4180406"/>
                </a:moveTo>
                <a:cubicBezTo>
                  <a:pt x="9103104" y="4176500"/>
                  <a:pt x="9096873" y="4172683"/>
                  <a:pt x="9090576" y="4168953"/>
                </a:cubicBezTo>
                <a:cubicBezTo>
                  <a:pt x="9096500" y="4154451"/>
                  <a:pt x="9102446" y="4139861"/>
                  <a:pt x="9108413" y="4125139"/>
                </a:cubicBezTo>
                <a:cubicBezTo>
                  <a:pt x="9114228" y="4129154"/>
                  <a:pt x="9119954" y="4133213"/>
                  <a:pt x="9125636" y="4137382"/>
                </a:cubicBezTo>
                <a:cubicBezTo>
                  <a:pt x="9120195" y="4151752"/>
                  <a:pt x="9114754" y="4166079"/>
                  <a:pt x="9109269" y="4180406"/>
                </a:cubicBezTo>
                <a:close/>
                <a:moveTo>
                  <a:pt x="9087483" y="4167132"/>
                </a:moveTo>
                <a:cubicBezTo>
                  <a:pt x="9081142" y="4163402"/>
                  <a:pt x="9074736" y="4159738"/>
                  <a:pt x="9068286" y="4156140"/>
                </a:cubicBezTo>
                <a:cubicBezTo>
                  <a:pt x="9074714" y="4141374"/>
                  <a:pt x="9081164" y="4126434"/>
                  <a:pt x="9087637" y="4111405"/>
                </a:cubicBezTo>
                <a:cubicBezTo>
                  <a:pt x="9093626" y="4115222"/>
                  <a:pt x="9099550" y="4119105"/>
                  <a:pt x="9105408" y="4123099"/>
                </a:cubicBezTo>
                <a:cubicBezTo>
                  <a:pt x="9099419" y="4137908"/>
                  <a:pt x="9093429" y="4152586"/>
                  <a:pt x="9087483" y="4167132"/>
                </a:cubicBezTo>
                <a:close/>
                <a:moveTo>
                  <a:pt x="9088426" y="4109606"/>
                </a:moveTo>
                <a:cubicBezTo>
                  <a:pt x="9094701" y="4095037"/>
                  <a:pt x="9100976" y="4080382"/>
                  <a:pt x="9107272" y="4065594"/>
                </a:cubicBezTo>
                <a:cubicBezTo>
                  <a:pt x="9112757" y="4069631"/>
                  <a:pt x="9118199" y="4073756"/>
                  <a:pt x="9123574" y="4077990"/>
                </a:cubicBezTo>
                <a:cubicBezTo>
                  <a:pt x="9117760" y="4092514"/>
                  <a:pt x="9111968" y="4106951"/>
                  <a:pt x="9106154" y="4121277"/>
                </a:cubicBezTo>
                <a:cubicBezTo>
                  <a:pt x="9100296" y="4117306"/>
                  <a:pt x="9094394" y="4113401"/>
                  <a:pt x="9088426" y="4109606"/>
                </a:cubicBezTo>
                <a:close/>
                <a:moveTo>
                  <a:pt x="9085311" y="4107631"/>
                </a:moveTo>
                <a:cubicBezTo>
                  <a:pt x="9079256" y="4103813"/>
                  <a:pt x="9073156" y="4100106"/>
                  <a:pt x="9066991" y="4096486"/>
                </a:cubicBezTo>
                <a:cubicBezTo>
                  <a:pt x="9073704" y="4081720"/>
                  <a:pt x="9080462" y="4066757"/>
                  <a:pt x="9087285" y="4051597"/>
                </a:cubicBezTo>
                <a:cubicBezTo>
                  <a:pt x="9093011" y="4055414"/>
                  <a:pt x="9098650" y="4059363"/>
                  <a:pt x="9104245" y="4063400"/>
                </a:cubicBezTo>
                <a:cubicBezTo>
                  <a:pt x="9097926" y="4078231"/>
                  <a:pt x="9091608" y="4092975"/>
                  <a:pt x="9085311" y="4107631"/>
                </a:cubicBezTo>
                <a:close/>
                <a:moveTo>
                  <a:pt x="9088163" y="4049644"/>
                </a:moveTo>
                <a:cubicBezTo>
                  <a:pt x="9094767" y="4034966"/>
                  <a:pt x="9101414" y="4020113"/>
                  <a:pt x="9108084" y="4005106"/>
                </a:cubicBezTo>
                <a:cubicBezTo>
                  <a:pt x="9113349" y="4009121"/>
                  <a:pt x="9118550" y="4013245"/>
                  <a:pt x="9123662" y="4017458"/>
                </a:cubicBezTo>
                <a:cubicBezTo>
                  <a:pt x="9117496" y="4032180"/>
                  <a:pt x="9111287" y="4046836"/>
                  <a:pt x="9105101" y="4061382"/>
                </a:cubicBezTo>
                <a:cubicBezTo>
                  <a:pt x="9099506" y="4057367"/>
                  <a:pt x="9093867" y="4053461"/>
                  <a:pt x="9088163" y="4049644"/>
                </a:cubicBezTo>
                <a:close/>
                <a:moveTo>
                  <a:pt x="9084982" y="4047559"/>
                </a:moveTo>
                <a:cubicBezTo>
                  <a:pt x="9079189" y="4043742"/>
                  <a:pt x="9073332" y="4040034"/>
                  <a:pt x="9067407" y="4036436"/>
                </a:cubicBezTo>
                <a:cubicBezTo>
                  <a:pt x="9074494" y="4021429"/>
                  <a:pt x="9081603" y="4006335"/>
                  <a:pt x="9088711" y="3991130"/>
                </a:cubicBezTo>
                <a:cubicBezTo>
                  <a:pt x="9094196" y="3994904"/>
                  <a:pt x="9099637" y="3998787"/>
                  <a:pt x="9105013" y="4002802"/>
                </a:cubicBezTo>
                <a:cubicBezTo>
                  <a:pt x="9098299" y="4017875"/>
                  <a:pt x="9091629" y="4032794"/>
                  <a:pt x="9084982" y="4047559"/>
                </a:cubicBezTo>
                <a:close/>
                <a:moveTo>
                  <a:pt x="9089546" y="3989331"/>
                </a:moveTo>
                <a:cubicBezTo>
                  <a:pt x="9096456" y="3974565"/>
                  <a:pt x="9103346" y="3959712"/>
                  <a:pt x="9110213" y="3944815"/>
                </a:cubicBezTo>
                <a:cubicBezTo>
                  <a:pt x="9115259" y="3948786"/>
                  <a:pt x="9120239" y="3952889"/>
                  <a:pt x="9125154" y="3957123"/>
                </a:cubicBezTo>
                <a:cubicBezTo>
                  <a:pt x="9118704" y="3971867"/>
                  <a:pt x="9112231" y="3986501"/>
                  <a:pt x="9105802" y="4001003"/>
                </a:cubicBezTo>
                <a:cubicBezTo>
                  <a:pt x="9100449" y="3996988"/>
                  <a:pt x="9095031" y="3993105"/>
                  <a:pt x="9089546" y="3989331"/>
                </a:cubicBezTo>
                <a:close/>
                <a:moveTo>
                  <a:pt x="9086364" y="3987137"/>
                </a:moveTo>
                <a:cubicBezTo>
                  <a:pt x="9080791" y="3983385"/>
                  <a:pt x="9075153" y="3979743"/>
                  <a:pt x="9069448" y="3976233"/>
                </a:cubicBezTo>
                <a:cubicBezTo>
                  <a:pt x="9076732" y="3961380"/>
                  <a:pt x="9084082" y="3946263"/>
                  <a:pt x="9091497" y="3930949"/>
                </a:cubicBezTo>
                <a:cubicBezTo>
                  <a:pt x="9096785" y="3934635"/>
                  <a:pt x="9101985" y="3938452"/>
                  <a:pt x="9107119" y="3942424"/>
                </a:cubicBezTo>
                <a:cubicBezTo>
                  <a:pt x="9100142" y="3957540"/>
                  <a:pt x="9093209" y="3972459"/>
                  <a:pt x="9086364" y="3987137"/>
                </a:cubicBezTo>
                <a:close/>
                <a:moveTo>
                  <a:pt x="9092485" y="3928909"/>
                </a:moveTo>
                <a:cubicBezTo>
                  <a:pt x="9099616" y="3914165"/>
                  <a:pt x="9106811" y="3899202"/>
                  <a:pt x="9114030" y="3884085"/>
                </a:cubicBezTo>
                <a:cubicBezTo>
                  <a:pt x="9118878" y="3887925"/>
                  <a:pt x="9123662" y="3891896"/>
                  <a:pt x="9128357" y="3896021"/>
                </a:cubicBezTo>
                <a:cubicBezTo>
                  <a:pt x="9121577" y="3910940"/>
                  <a:pt x="9114798" y="3925727"/>
                  <a:pt x="9108084" y="3940317"/>
                </a:cubicBezTo>
                <a:cubicBezTo>
                  <a:pt x="9102951" y="3936390"/>
                  <a:pt x="9097751" y="3932594"/>
                  <a:pt x="9092485" y="3928909"/>
                </a:cubicBezTo>
                <a:close/>
                <a:moveTo>
                  <a:pt x="9115017" y="3882023"/>
                </a:moveTo>
                <a:cubicBezTo>
                  <a:pt x="9121995" y="3867389"/>
                  <a:pt x="9128971" y="3852624"/>
                  <a:pt x="9135992" y="3837726"/>
                </a:cubicBezTo>
                <a:cubicBezTo>
                  <a:pt x="9140424" y="3841720"/>
                  <a:pt x="9144768" y="3845866"/>
                  <a:pt x="9149024" y="3850144"/>
                </a:cubicBezTo>
                <a:cubicBezTo>
                  <a:pt x="9142464" y="3864844"/>
                  <a:pt x="9135882" y="3879412"/>
                  <a:pt x="9129322" y="3893871"/>
                </a:cubicBezTo>
                <a:cubicBezTo>
                  <a:pt x="9124627" y="3889790"/>
                  <a:pt x="9119866" y="3885841"/>
                  <a:pt x="9115017" y="3882023"/>
                </a:cubicBezTo>
                <a:close/>
                <a:moveTo>
                  <a:pt x="9111814" y="3879544"/>
                </a:moveTo>
                <a:cubicBezTo>
                  <a:pt x="9106811" y="3875682"/>
                  <a:pt x="9101722" y="3871953"/>
                  <a:pt x="9096544" y="3868398"/>
                </a:cubicBezTo>
                <a:cubicBezTo>
                  <a:pt x="9104113" y="3853194"/>
                  <a:pt x="9111573" y="3838165"/>
                  <a:pt x="9118857" y="3823356"/>
                </a:cubicBezTo>
                <a:cubicBezTo>
                  <a:pt x="9123640" y="3827064"/>
                  <a:pt x="9128335" y="3830947"/>
                  <a:pt x="9132921" y="3834984"/>
                </a:cubicBezTo>
                <a:cubicBezTo>
                  <a:pt x="9125878" y="3849969"/>
                  <a:pt x="9118834" y="3864822"/>
                  <a:pt x="9111814" y="3879544"/>
                </a:cubicBezTo>
                <a:close/>
                <a:moveTo>
                  <a:pt x="9119845" y="3821337"/>
                </a:moveTo>
                <a:cubicBezTo>
                  <a:pt x="9127216" y="3806330"/>
                  <a:pt x="9134456" y="3791499"/>
                  <a:pt x="9141542" y="3776887"/>
                </a:cubicBezTo>
                <a:cubicBezTo>
                  <a:pt x="9145909" y="3780770"/>
                  <a:pt x="9150165" y="3784829"/>
                  <a:pt x="9154334" y="3789042"/>
                </a:cubicBezTo>
                <a:cubicBezTo>
                  <a:pt x="9147532" y="3803785"/>
                  <a:pt x="9140709" y="3818419"/>
                  <a:pt x="9133886" y="3832966"/>
                </a:cubicBezTo>
                <a:cubicBezTo>
                  <a:pt x="9129278" y="3828928"/>
                  <a:pt x="9124605" y="3825045"/>
                  <a:pt x="9119845" y="3821337"/>
                </a:cubicBezTo>
                <a:close/>
                <a:moveTo>
                  <a:pt x="9116575" y="3818814"/>
                </a:moveTo>
                <a:cubicBezTo>
                  <a:pt x="9111704" y="3815106"/>
                  <a:pt x="9106724" y="3811574"/>
                  <a:pt x="9101656" y="3808173"/>
                </a:cubicBezTo>
                <a:cubicBezTo>
                  <a:pt x="9109445" y="3792969"/>
                  <a:pt x="9117102" y="3777918"/>
                  <a:pt x="9124627" y="3763021"/>
                </a:cubicBezTo>
                <a:cubicBezTo>
                  <a:pt x="9129322" y="3766575"/>
                  <a:pt x="9133907" y="3770283"/>
                  <a:pt x="9138383" y="3774145"/>
                </a:cubicBezTo>
                <a:cubicBezTo>
                  <a:pt x="9131275" y="3788844"/>
                  <a:pt x="9123991" y="3803741"/>
                  <a:pt x="9116575" y="3818814"/>
                </a:cubicBezTo>
                <a:close/>
                <a:moveTo>
                  <a:pt x="9125724" y="3760871"/>
                </a:moveTo>
                <a:cubicBezTo>
                  <a:pt x="9133294" y="3745864"/>
                  <a:pt x="9140753" y="3731011"/>
                  <a:pt x="9148059" y="3716311"/>
                </a:cubicBezTo>
                <a:cubicBezTo>
                  <a:pt x="9152337" y="3720041"/>
                  <a:pt x="9156528" y="3723902"/>
                  <a:pt x="9160587" y="3727961"/>
                </a:cubicBezTo>
                <a:cubicBezTo>
                  <a:pt x="9153697" y="3742441"/>
                  <a:pt x="9146633" y="3757119"/>
                  <a:pt x="9139436" y="3771973"/>
                </a:cubicBezTo>
                <a:cubicBezTo>
                  <a:pt x="9134961" y="3768089"/>
                  <a:pt x="9130375" y="3764425"/>
                  <a:pt x="9125724" y="3760871"/>
                </a:cubicBezTo>
                <a:close/>
                <a:moveTo>
                  <a:pt x="9122368" y="3758370"/>
                </a:moveTo>
                <a:cubicBezTo>
                  <a:pt x="9117563" y="3754816"/>
                  <a:pt x="9112648" y="3751459"/>
                  <a:pt x="9107646" y="3748256"/>
                </a:cubicBezTo>
                <a:cubicBezTo>
                  <a:pt x="9115522" y="3733270"/>
                  <a:pt x="9123377" y="3718176"/>
                  <a:pt x="9131231" y="3702994"/>
                </a:cubicBezTo>
                <a:cubicBezTo>
                  <a:pt x="9135882" y="3706350"/>
                  <a:pt x="9140424" y="3709839"/>
                  <a:pt x="9144833" y="3713547"/>
                </a:cubicBezTo>
                <a:cubicBezTo>
                  <a:pt x="9137506" y="3728312"/>
                  <a:pt x="9130003" y="3743253"/>
                  <a:pt x="9122368" y="3758370"/>
                </a:cubicBezTo>
                <a:close/>
                <a:moveTo>
                  <a:pt x="9102884" y="3748212"/>
                </a:moveTo>
                <a:cubicBezTo>
                  <a:pt x="9094788" y="3763614"/>
                  <a:pt x="9086671" y="3778971"/>
                  <a:pt x="9078597" y="3794198"/>
                </a:cubicBezTo>
                <a:cubicBezTo>
                  <a:pt x="9073529" y="3791411"/>
                  <a:pt x="9068395" y="3788779"/>
                  <a:pt x="9063174" y="3786299"/>
                </a:cubicBezTo>
                <a:cubicBezTo>
                  <a:pt x="9062713" y="3786080"/>
                  <a:pt x="9062230" y="3785882"/>
                  <a:pt x="9061769" y="3785663"/>
                </a:cubicBezTo>
                <a:cubicBezTo>
                  <a:pt x="9070216" y="3770371"/>
                  <a:pt x="9078685" y="3754903"/>
                  <a:pt x="9087176" y="3739304"/>
                </a:cubicBezTo>
                <a:cubicBezTo>
                  <a:pt x="9092507" y="3742112"/>
                  <a:pt x="9097751" y="3745074"/>
                  <a:pt x="9102884" y="3748212"/>
                </a:cubicBezTo>
                <a:close/>
                <a:moveTo>
                  <a:pt x="9062142" y="3788471"/>
                </a:moveTo>
                <a:cubicBezTo>
                  <a:pt x="9067342" y="3790929"/>
                  <a:pt x="9072454" y="3793540"/>
                  <a:pt x="9077479" y="3796282"/>
                </a:cubicBezTo>
                <a:cubicBezTo>
                  <a:pt x="9069185" y="3811881"/>
                  <a:pt x="9060913" y="3827349"/>
                  <a:pt x="9052642" y="3842707"/>
                </a:cubicBezTo>
                <a:cubicBezTo>
                  <a:pt x="9050098" y="3841456"/>
                  <a:pt x="9047552" y="3840206"/>
                  <a:pt x="9044963" y="3839021"/>
                </a:cubicBezTo>
                <a:cubicBezTo>
                  <a:pt x="9041584" y="3837463"/>
                  <a:pt x="9038140" y="3836015"/>
                  <a:pt x="9034652" y="3834633"/>
                </a:cubicBezTo>
                <a:cubicBezTo>
                  <a:pt x="9043252" y="3819187"/>
                  <a:pt x="9051918" y="3803566"/>
                  <a:pt x="9060607" y="3787791"/>
                </a:cubicBezTo>
                <a:cubicBezTo>
                  <a:pt x="9061133" y="3788011"/>
                  <a:pt x="9061638" y="3788230"/>
                  <a:pt x="9062142" y="3788471"/>
                </a:cubicBezTo>
                <a:close/>
                <a:moveTo>
                  <a:pt x="9043998" y="3841105"/>
                </a:moveTo>
                <a:cubicBezTo>
                  <a:pt x="9046543" y="3842290"/>
                  <a:pt x="9049066" y="3843497"/>
                  <a:pt x="9051567" y="3844725"/>
                </a:cubicBezTo>
                <a:cubicBezTo>
                  <a:pt x="9043076" y="3860478"/>
                  <a:pt x="9034629" y="3876099"/>
                  <a:pt x="9026226" y="3891523"/>
                </a:cubicBezTo>
                <a:cubicBezTo>
                  <a:pt x="9019974" y="3888759"/>
                  <a:pt x="9013567" y="3886236"/>
                  <a:pt x="9007029" y="3883932"/>
                </a:cubicBezTo>
                <a:cubicBezTo>
                  <a:pt x="9015761" y="3868398"/>
                  <a:pt x="9024603" y="3852624"/>
                  <a:pt x="9033532" y="3836651"/>
                </a:cubicBezTo>
                <a:cubicBezTo>
                  <a:pt x="9037064" y="3838077"/>
                  <a:pt x="9040575" y="3839547"/>
                  <a:pt x="9043998" y="3841105"/>
                </a:cubicBezTo>
                <a:close/>
                <a:moveTo>
                  <a:pt x="9025173" y="3893476"/>
                </a:moveTo>
                <a:cubicBezTo>
                  <a:pt x="9016485" y="3909426"/>
                  <a:pt x="9007863" y="3925179"/>
                  <a:pt x="8999306" y="3940690"/>
                </a:cubicBezTo>
                <a:cubicBezTo>
                  <a:pt x="8992636" y="3938079"/>
                  <a:pt x="8985813" y="3935688"/>
                  <a:pt x="8978924" y="3933494"/>
                </a:cubicBezTo>
                <a:cubicBezTo>
                  <a:pt x="8987810" y="3917917"/>
                  <a:pt x="8996806" y="3902032"/>
                  <a:pt x="9005910" y="3885885"/>
                </a:cubicBezTo>
                <a:cubicBezTo>
                  <a:pt x="9012470" y="3888166"/>
                  <a:pt x="9018899" y="3890689"/>
                  <a:pt x="9025173" y="3893476"/>
                </a:cubicBezTo>
                <a:close/>
                <a:moveTo>
                  <a:pt x="8998275" y="3942555"/>
                </a:moveTo>
                <a:cubicBezTo>
                  <a:pt x="8989412" y="3958681"/>
                  <a:pt x="8980614" y="3974565"/>
                  <a:pt x="8971948" y="3990143"/>
                </a:cubicBezTo>
                <a:cubicBezTo>
                  <a:pt x="8964861" y="3987642"/>
                  <a:pt x="8957665" y="3985338"/>
                  <a:pt x="8950446" y="3983188"/>
                </a:cubicBezTo>
                <a:cubicBezTo>
                  <a:pt x="8959420" y="3967611"/>
                  <a:pt x="8968569" y="3951660"/>
                  <a:pt x="8977849" y="3935381"/>
                </a:cubicBezTo>
                <a:cubicBezTo>
                  <a:pt x="8984760" y="3937575"/>
                  <a:pt x="8991583" y="3939944"/>
                  <a:pt x="8998275" y="3942555"/>
                </a:cubicBezTo>
                <a:close/>
                <a:moveTo>
                  <a:pt x="8970960" y="3991942"/>
                </a:moveTo>
                <a:cubicBezTo>
                  <a:pt x="8961899" y="4008199"/>
                  <a:pt x="8952991" y="4024128"/>
                  <a:pt x="8944215" y="4039749"/>
                </a:cubicBezTo>
                <a:cubicBezTo>
                  <a:pt x="8936690" y="4037248"/>
                  <a:pt x="8929187" y="4034944"/>
                  <a:pt x="8921749" y="4032794"/>
                </a:cubicBezTo>
                <a:cubicBezTo>
                  <a:pt x="8930766" y="4017305"/>
                  <a:pt x="8940003" y="4001354"/>
                  <a:pt x="8949415" y="3984987"/>
                </a:cubicBezTo>
                <a:cubicBezTo>
                  <a:pt x="8956655" y="3987137"/>
                  <a:pt x="8963851" y="3989441"/>
                  <a:pt x="8970960" y="3991942"/>
                </a:cubicBezTo>
                <a:close/>
                <a:moveTo>
                  <a:pt x="8943250" y="4041460"/>
                </a:moveTo>
                <a:cubicBezTo>
                  <a:pt x="8936932" y="4052694"/>
                  <a:pt x="8930700" y="4063773"/>
                  <a:pt x="8924535" y="4074634"/>
                </a:cubicBezTo>
                <a:cubicBezTo>
                  <a:pt x="8921749" y="4079570"/>
                  <a:pt x="8918962" y="4084463"/>
                  <a:pt x="8916198" y="4089355"/>
                </a:cubicBezTo>
                <a:cubicBezTo>
                  <a:pt x="8908804" y="4086964"/>
                  <a:pt x="8901038" y="4084594"/>
                  <a:pt x="8892876" y="4082181"/>
                </a:cubicBezTo>
                <a:cubicBezTo>
                  <a:pt x="8897856" y="4073734"/>
                  <a:pt x="8902859" y="4065199"/>
                  <a:pt x="8907883" y="4056577"/>
                </a:cubicBezTo>
                <a:cubicBezTo>
                  <a:pt x="8912117" y="4049337"/>
                  <a:pt x="8916418" y="4041987"/>
                  <a:pt x="8920762" y="4034527"/>
                </a:cubicBezTo>
                <a:cubicBezTo>
                  <a:pt x="8928199" y="4036677"/>
                  <a:pt x="8935725" y="4038981"/>
                  <a:pt x="8943250" y="4041460"/>
                </a:cubicBezTo>
                <a:close/>
                <a:moveTo>
                  <a:pt x="8928221" y="4076718"/>
                </a:moveTo>
                <a:cubicBezTo>
                  <a:pt x="8934474" y="4065682"/>
                  <a:pt x="8940858" y="4054361"/>
                  <a:pt x="8947331" y="4042842"/>
                </a:cubicBezTo>
                <a:cubicBezTo>
                  <a:pt x="8954571" y="4045300"/>
                  <a:pt x="8961789" y="4047933"/>
                  <a:pt x="8968941" y="4050763"/>
                </a:cubicBezTo>
                <a:cubicBezTo>
                  <a:pt x="8961043" y="4065331"/>
                  <a:pt x="8953035" y="4080031"/>
                  <a:pt x="8944939" y="4094862"/>
                </a:cubicBezTo>
                <a:cubicBezTo>
                  <a:pt x="8944259" y="4096091"/>
                  <a:pt x="8943601" y="4097297"/>
                  <a:pt x="8942921" y="4098504"/>
                </a:cubicBezTo>
                <a:cubicBezTo>
                  <a:pt x="8935681" y="4095871"/>
                  <a:pt x="8928177" y="4093260"/>
                  <a:pt x="8920301" y="4090671"/>
                </a:cubicBezTo>
                <a:cubicBezTo>
                  <a:pt x="8922934" y="4086042"/>
                  <a:pt x="8925588" y="4081391"/>
                  <a:pt x="8928221" y="4076718"/>
                </a:cubicBezTo>
                <a:close/>
                <a:moveTo>
                  <a:pt x="8948559" y="4096837"/>
                </a:moveTo>
                <a:cubicBezTo>
                  <a:pt x="8956765" y="4081852"/>
                  <a:pt x="8964817" y="4067020"/>
                  <a:pt x="8972825" y="4052277"/>
                </a:cubicBezTo>
                <a:cubicBezTo>
                  <a:pt x="8979824" y="4055107"/>
                  <a:pt x="8986757" y="4058069"/>
                  <a:pt x="8993624" y="4061096"/>
                </a:cubicBezTo>
                <a:cubicBezTo>
                  <a:pt x="8985484" y="4076740"/>
                  <a:pt x="8977169" y="4092580"/>
                  <a:pt x="8968744" y="4108574"/>
                </a:cubicBezTo>
                <a:cubicBezTo>
                  <a:pt x="8963829" y="4106578"/>
                  <a:pt x="8958893" y="4104581"/>
                  <a:pt x="8953913" y="4102651"/>
                </a:cubicBezTo>
                <a:cubicBezTo>
                  <a:pt x="8951587" y="4101751"/>
                  <a:pt x="8949218" y="4100852"/>
                  <a:pt x="8946848" y="4099974"/>
                </a:cubicBezTo>
                <a:cubicBezTo>
                  <a:pt x="8947418" y="4098921"/>
                  <a:pt x="8947989" y="4097890"/>
                  <a:pt x="8948559" y="4096837"/>
                </a:cubicBezTo>
                <a:close/>
                <a:moveTo>
                  <a:pt x="8953255" y="4104340"/>
                </a:moveTo>
                <a:cubicBezTo>
                  <a:pt x="8958169" y="4106249"/>
                  <a:pt x="8963040" y="4108245"/>
                  <a:pt x="8967888" y="4110220"/>
                </a:cubicBezTo>
                <a:cubicBezTo>
                  <a:pt x="8967033" y="4111843"/>
                  <a:pt x="8966199" y="4113467"/>
                  <a:pt x="8965322" y="4115091"/>
                </a:cubicBezTo>
                <a:cubicBezTo>
                  <a:pt x="8957709" y="4129571"/>
                  <a:pt x="8950095" y="4143898"/>
                  <a:pt x="8942526" y="4158049"/>
                </a:cubicBezTo>
                <a:cubicBezTo>
                  <a:pt x="8934913" y="4155197"/>
                  <a:pt x="8927234" y="4152388"/>
                  <a:pt x="8919467" y="4149624"/>
                </a:cubicBezTo>
                <a:cubicBezTo>
                  <a:pt x="8928221" y="4133871"/>
                  <a:pt x="8937063" y="4117833"/>
                  <a:pt x="8945970" y="4101575"/>
                </a:cubicBezTo>
                <a:cubicBezTo>
                  <a:pt x="8948406" y="4102497"/>
                  <a:pt x="8950863" y="4103419"/>
                  <a:pt x="8953255" y="4104340"/>
                </a:cubicBezTo>
                <a:close/>
                <a:moveTo>
                  <a:pt x="8941561" y="4159892"/>
                </a:moveTo>
                <a:cubicBezTo>
                  <a:pt x="8912512" y="4214237"/>
                  <a:pt x="8884188" y="4265774"/>
                  <a:pt x="8858540" y="4310948"/>
                </a:cubicBezTo>
                <a:cubicBezTo>
                  <a:pt x="8740064" y="4519553"/>
                  <a:pt x="8606319" y="4729101"/>
                  <a:pt x="8476961" y="4931738"/>
                </a:cubicBezTo>
                <a:cubicBezTo>
                  <a:pt x="8382752" y="5079305"/>
                  <a:pt x="8285338" y="5231897"/>
                  <a:pt x="8193586" y="5384401"/>
                </a:cubicBezTo>
                <a:cubicBezTo>
                  <a:pt x="8126472" y="5496163"/>
                  <a:pt x="8061310" y="5606038"/>
                  <a:pt x="8001678" y="5721266"/>
                </a:cubicBezTo>
                <a:cubicBezTo>
                  <a:pt x="7968526" y="5785704"/>
                  <a:pt x="7943164" y="5838930"/>
                  <a:pt x="7921882" y="5888778"/>
                </a:cubicBezTo>
                <a:lnTo>
                  <a:pt x="7917099" y="5899923"/>
                </a:lnTo>
                <a:cubicBezTo>
                  <a:pt x="7879736" y="5987222"/>
                  <a:pt x="7837370" y="6086149"/>
                  <a:pt x="7842218" y="6183672"/>
                </a:cubicBezTo>
                <a:cubicBezTo>
                  <a:pt x="7844566" y="6230842"/>
                  <a:pt x="7860297" y="6270246"/>
                  <a:pt x="7888972" y="6300787"/>
                </a:cubicBezTo>
                <a:cubicBezTo>
                  <a:pt x="7913567" y="6326961"/>
                  <a:pt x="7948430" y="6347387"/>
                  <a:pt x="7992616" y="6361495"/>
                </a:cubicBezTo>
                <a:cubicBezTo>
                  <a:pt x="8073289" y="6387230"/>
                  <a:pt x="8171207" y="6388064"/>
                  <a:pt x="8242687" y="6388678"/>
                </a:cubicBezTo>
                <a:cubicBezTo>
                  <a:pt x="8254908" y="6388788"/>
                  <a:pt x="8266448" y="6388875"/>
                  <a:pt x="8277024" y="6389095"/>
                </a:cubicBezTo>
                <a:cubicBezTo>
                  <a:pt x="8296221" y="6389468"/>
                  <a:pt x="8315352" y="6389666"/>
                  <a:pt x="8334594" y="6389666"/>
                </a:cubicBezTo>
                <a:cubicBezTo>
                  <a:pt x="8335691" y="6389666"/>
                  <a:pt x="8336788" y="6389644"/>
                  <a:pt x="8337863" y="6389644"/>
                </a:cubicBezTo>
                <a:cubicBezTo>
                  <a:pt x="8325072" y="6393483"/>
                  <a:pt x="8312281" y="6397301"/>
                  <a:pt x="8299490" y="6401096"/>
                </a:cubicBezTo>
                <a:cubicBezTo>
                  <a:pt x="8271099" y="6401886"/>
                  <a:pt x="8242753" y="6402303"/>
                  <a:pt x="8214429" y="6402303"/>
                </a:cubicBezTo>
                <a:cubicBezTo>
                  <a:pt x="8212981" y="6402303"/>
                  <a:pt x="8211489" y="6402303"/>
                  <a:pt x="8210041" y="6402303"/>
                </a:cubicBezTo>
                <a:cubicBezTo>
                  <a:pt x="8199904" y="6402281"/>
                  <a:pt x="8188869" y="6402390"/>
                  <a:pt x="8177219" y="6402478"/>
                </a:cubicBezTo>
                <a:cubicBezTo>
                  <a:pt x="8103611" y="6403114"/>
                  <a:pt x="8002819" y="6403970"/>
                  <a:pt x="7919556" y="6379003"/>
                </a:cubicBezTo>
                <a:cubicBezTo>
                  <a:pt x="7820630" y="6349340"/>
                  <a:pt x="7770673" y="6291375"/>
                  <a:pt x="7766833" y="6201816"/>
                </a:cubicBezTo>
                <a:cubicBezTo>
                  <a:pt x="7762577" y="6102933"/>
                  <a:pt x="7807334" y="6002317"/>
                  <a:pt x="7846804" y="5913548"/>
                </a:cubicBezTo>
                <a:lnTo>
                  <a:pt x="7851762" y="5902380"/>
                </a:lnTo>
                <a:cubicBezTo>
                  <a:pt x="7874492" y="5851172"/>
                  <a:pt x="7901215" y="5797003"/>
                  <a:pt x="7935858" y="5731863"/>
                </a:cubicBezTo>
                <a:cubicBezTo>
                  <a:pt x="7998409" y="5614836"/>
                  <a:pt x="8066839" y="5502942"/>
                  <a:pt x="8137288" y="5389075"/>
                </a:cubicBezTo>
                <a:cubicBezTo>
                  <a:pt x="8235689" y="5230339"/>
                  <a:pt x="8340013" y="5071561"/>
                  <a:pt x="8440892" y="4918025"/>
                </a:cubicBezTo>
                <a:cubicBezTo>
                  <a:pt x="8574133" y="4715212"/>
                  <a:pt x="8711916" y="4505511"/>
                  <a:pt x="8835416" y="4296599"/>
                </a:cubicBezTo>
                <a:cubicBezTo>
                  <a:pt x="8860822" y="4253663"/>
                  <a:pt x="8889080" y="4204211"/>
                  <a:pt x="8918480" y="4151379"/>
                </a:cubicBezTo>
                <a:cubicBezTo>
                  <a:pt x="8926247" y="4154166"/>
                  <a:pt x="8933925" y="4156996"/>
                  <a:pt x="8941561" y="4159892"/>
                </a:cubicBezTo>
                <a:close/>
                <a:moveTo>
                  <a:pt x="8277089" y="6385058"/>
                </a:moveTo>
                <a:cubicBezTo>
                  <a:pt x="8266514" y="6384838"/>
                  <a:pt x="8254952" y="6384751"/>
                  <a:pt x="8242731" y="6384641"/>
                </a:cubicBezTo>
                <a:cubicBezTo>
                  <a:pt x="8098126" y="6383412"/>
                  <a:pt x="7856084" y="6381350"/>
                  <a:pt x="7846255" y="6183474"/>
                </a:cubicBezTo>
                <a:cubicBezTo>
                  <a:pt x="7841451" y="6086873"/>
                  <a:pt x="7883619" y="5988407"/>
                  <a:pt x="7920807" y="5901503"/>
                </a:cubicBezTo>
                <a:lnTo>
                  <a:pt x="7925590" y="5890357"/>
                </a:lnTo>
                <a:cubicBezTo>
                  <a:pt x="7946828" y="5840620"/>
                  <a:pt x="7972146" y="5787459"/>
                  <a:pt x="8005276" y="5723109"/>
                </a:cubicBezTo>
                <a:cubicBezTo>
                  <a:pt x="8064842" y="5607991"/>
                  <a:pt x="8129982" y="5498182"/>
                  <a:pt x="8197052" y="5386486"/>
                </a:cubicBezTo>
                <a:cubicBezTo>
                  <a:pt x="8288761" y="5234026"/>
                  <a:pt x="8386153" y="5081455"/>
                  <a:pt x="8480340" y="4933910"/>
                </a:cubicBezTo>
                <a:cubicBezTo>
                  <a:pt x="8609742" y="4731229"/>
                  <a:pt x="8743531" y="4521659"/>
                  <a:pt x="8862050" y="4312945"/>
                </a:cubicBezTo>
                <a:cubicBezTo>
                  <a:pt x="8887786" y="4267617"/>
                  <a:pt x="8916220" y="4215861"/>
                  <a:pt x="8945356" y="4161340"/>
                </a:cubicBezTo>
                <a:cubicBezTo>
                  <a:pt x="8952969" y="4164236"/>
                  <a:pt x="8960495" y="4167198"/>
                  <a:pt x="8967976" y="4170204"/>
                </a:cubicBezTo>
                <a:cubicBezTo>
                  <a:pt x="8932609" y="4239292"/>
                  <a:pt x="8903978" y="4292892"/>
                  <a:pt x="8885197" y="4327403"/>
                </a:cubicBezTo>
                <a:cubicBezTo>
                  <a:pt x="8772053" y="4535481"/>
                  <a:pt x="8642586" y="4744590"/>
                  <a:pt x="8517396" y="4946832"/>
                </a:cubicBezTo>
                <a:cubicBezTo>
                  <a:pt x="8429571" y="5088695"/>
                  <a:pt x="8338762" y="5235386"/>
                  <a:pt x="8253394" y="5381900"/>
                </a:cubicBezTo>
                <a:cubicBezTo>
                  <a:pt x="8192182" y="5487168"/>
                  <a:pt x="8127700" y="5599412"/>
                  <a:pt x="8071139" y="5712600"/>
                </a:cubicBezTo>
                <a:cubicBezTo>
                  <a:pt x="8039568" y="5776204"/>
                  <a:pt x="8015609" y="5828399"/>
                  <a:pt x="7995754" y="5876842"/>
                </a:cubicBezTo>
                <a:lnTo>
                  <a:pt x="7991191" y="5887944"/>
                </a:lnTo>
                <a:cubicBezTo>
                  <a:pt x="7956087" y="5973356"/>
                  <a:pt x="7916309" y="6070155"/>
                  <a:pt x="7921728" y="6165330"/>
                </a:cubicBezTo>
                <a:cubicBezTo>
                  <a:pt x="7932852" y="6360704"/>
                  <a:pt x="8167851" y="6366914"/>
                  <a:pt x="8308266" y="6370643"/>
                </a:cubicBezTo>
                <a:cubicBezTo>
                  <a:pt x="8321013" y="6370973"/>
                  <a:pt x="8333036" y="6371302"/>
                  <a:pt x="8344006" y="6371740"/>
                </a:cubicBezTo>
                <a:cubicBezTo>
                  <a:pt x="8360022" y="6372377"/>
                  <a:pt x="8376060" y="6372837"/>
                  <a:pt x="8392098" y="6373189"/>
                </a:cubicBezTo>
                <a:cubicBezTo>
                  <a:pt x="8378583" y="6377357"/>
                  <a:pt x="8365046" y="6381482"/>
                  <a:pt x="8351487" y="6385563"/>
                </a:cubicBezTo>
                <a:cubicBezTo>
                  <a:pt x="8326651" y="6385694"/>
                  <a:pt x="8301859" y="6385563"/>
                  <a:pt x="8277089" y="6385058"/>
                </a:cubicBezTo>
                <a:close/>
                <a:moveTo>
                  <a:pt x="8408772" y="6373518"/>
                </a:moveTo>
                <a:cubicBezTo>
                  <a:pt x="8414082" y="6373605"/>
                  <a:pt x="8419413" y="6373693"/>
                  <a:pt x="8424744" y="6373737"/>
                </a:cubicBezTo>
                <a:cubicBezTo>
                  <a:pt x="8411712" y="6377577"/>
                  <a:pt x="8398680" y="6381394"/>
                  <a:pt x="8385648" y="6385190"/>
                </a:cubicBezTo>
                <a:cubicBezTo>
                  <a:pt x="8380382" y="6385278"/>
                  <a:pt x="8375139" y="6385343"/>
                  <a:pt x="8369873" y="6385409"/>
                </a:cubicBezTo>
                <a:cubicBezTo>
                  <a:pt x="8382840" y="6381460"/>
                  <a:pt x="8395806" y="6377511"/>
                  <a:pt x="8408772" y="6373518"/>
                </a:cubicBezTo>
                <a:close/>
                <a:moveTo>
                  <a:pt x="8472815" y="6353530"/>
                </a:moveTo>
                <a:cubicBezTo>
                  <a:pt x="8487229" y="6348989"/>
                  <a:pt x="8501622" y="6344425"/>
                  <a:pt x="8515992" y="6339840"/>
                </a:cubicBezTo>
                <a:cubicBezTo>
                  <a:pt x="8521828" y="6340235"/>
                  <a:pt x="8527643" y="6340630"/>
                  <a:pt x="8533522" y="6340980"/>
                </a:cubicBezTo>
                <a:cubicBezTo>
                  <a:pt x="8519152" y="6345390"/>
                  <a:pt x="8504803" y="6349756"/>
                  <a:pt x="8490411" y="6354122"/>
                </a:cubicBezTo>
                <a:cubicBezTo>
                  <a:pt x="8484552" y="6353925"/>
                  <a:pt x="8478695" y="6353750"/>
                  <a:pt x="8472815" y="6353530"/>
                </a:cubicBezTo>
                <a:close/>
                <a:moveTo>
                  <a:pt x="8525712" y="6336724"/>
                </a:moveTo>
                <a:cubicBezTo>
                  <a:pt x="8540697" y="6331920"/>
                  <a:pt x="8555682" y="6327093"/>
                  <a:pt x="8570645" y="6322222"/>
                </a:cubicBezTo>
                <a:cubicBezTo>
                  <a:pt x="8576634" y="6322793"/>
                  <a:pt x="8582646" y="6323341"/>
                  <a:pt x="8588679" y="6323868"/>
                </a:cubicBezTo>
                <a:cubicBezTo>
                  <a:pt x="8573738" y="6328541"/>
                  <a:pt x="8558775" y="6333192"/>
                  <a:pt x="8543812" y="6337821"/>
                </a:cubicBezTo>
                <a:cubicBezTo>
                  <a:pt x="8537779" y="6337470"/>
                  <a:pt x="8531745" y="6337119"/>
                  <a:pt x="8525712" y="6336724"/>
                </a:cubicBezTo>
                <a:close/>
                <a:moveTo>
                  <a:pt x="8602129" y="6325008"/>
                </a:moveTo>
                <a:cubicBezTo>
                  <a:pt x="8608623" y="6325535"/>
                  <a:pt x="8615139" y="6326040"/>
                  <a:pt x="8621699" y="6326522"/>
                </a:cubicBezTo>
                <a:cubicBezTo>
                  <a:pt x="8607263" y="6330888"/>
                  <a:pt x="8592804" y="6335211"/>
                  <a:pt x="8578367" y="6339511"/>
                </a:cubicBezTo>
                <a:cubicBezTo>
                  <a:pt x="8571742" y="6339226"/>
                  <a:pt x="8565116" y="6338940"/>
                  <a:pt x="8558490" y="6338589"/>
                </a:cubicBezTo>
                <a:cubicBezTo>
                  <a:pt x="8573036" y="6334092"/>
                  <a:pt x="8587582" y="6329572"/>
                  <a:pt x="8602129" y="6325008"/>
                </a:cubicBezTo>
                <a:close/>
                <a:moveTo>
                  <a:pt x="8611431" y="6322069"/>
                </a:moveTo>
                <a:cubicBezTo>
                  <a:pt x="8626569" y="6317308"/>
                  <a:pt x="8641686" y="6312525"/>
                  <a:pt x="8656825" y="6307698"/>
                </a:cubicBezTo>
                <a:cubicBezTo>
                  <a:pt x="8663363" y="6308422"/>
                  <a:pt x="8669945" y="6309124"/>
                  <a:pt x="8676548" y="6309804"/>
                </a:cubicBezTo>
                <a:cubicBezTo>
                  <a:pt x="8661542" y="6314412"/>
                  <a:pt x="8646535" y="6318997"/>
                  <a:pt x="8631506" y="6323560"/>
                </a:cubicBezTo>
                <a:cubicBezTo>
                  <a:pt x="8624815" y="6323078"/>
                  <a:pt x="8618101" y="6322595"/>
                  <a:pt x="8611431" y="6322069"/>
                </a:cubicBezTo>
                <a:close/>
                <a:moveTo>
                  <a:pt x="8689405" y="6311077"/>
                </a:moveTo>
                <a:cubicBezTo>
                  <a:pt x="8695724" y="6311669"/>
                  <a:pt x="8702043" y="6312240"/>
                  <a:pt x="8708405" y="6312810"/>
                </a:cubicBezTo>
                <a:cubicBezTo>
                  <a:pt x="8693859" y="6317110"/>
                  <a:pt x="8679291" y="6321410"/>
                  <a:pt x="8664723" y="6325645"/>
                </a:cubicBezTo>
                <a:cubicBezTo>
                  <a:pt x="8658338" y="6325294"/>
                  <a:pt x="8651954" y="6324899"/>
                  <a:pt x="8645570" y="6324504"/>
                </a:cubicBezTo>
                <a:cubicBezTo>
                  <a:pt x="8660203" y="6320050"/>
                  <a:pt x="8674793" y="6315574"/>
                  <a:pt x="8689405" y="6311077"/>
                </a:cubicBezTo>
                <a:close/>
                <a:moveTo>
                  <a:pt x="8698291" y="6308312"/>
                </a:moveTo>
                <a:cubicBezTo>
                  <a:pt x="8713495" y="6303617"/>
                  <a:pt x="8728700" y="6298878"/>
                  <a:pt x="8743882" y="6294117"/>
                </a:cubicBezTo>
                <a:cubicBezTo>
                  <a:pt x="8750267" y="6294929"/>
                  <a:pt x="8756695" y="6295697"/>
                  <a:pt x="8763123" y="6296443"/>
                </a:cubicBezTo>
                <a:cubicBezTo>
                  <a:pt x="8748007" y="6301006"/>
                  <a:pt x="8732890" y="6305526"/>
                  <a:pt x="8717752" y="6310024"/>
                </a:cubicBezTo>
                <a:cubicBezTo>
                  <a:pt x="8711258" y="6309497"/>
                  <a:pt x="8704785" y="6308927"/>
                  <a:pt x="8698291" y="6308312"/>
                </a:cubicBezTo>
                <a:close/>
                <a:moveTo>
                  <a:pt x="8775366" y="6297869"/>
                </a:moveTo>
                <a:cubicBezTo>
                  <a:pt x="8781707" y="6298571"/>
                  <a:pt x="8788091" y="6299273"/>
                  <a:pt x="8794519" y="6299931"/>
                </a:cubicBezTo>
                <a:cubicBezTo>
                  <a:pt x="8779886" y="6304187"/>
                  <a:pt x="8765252" y="6308400"/>
                  <a:pt x="8750618" y="6312568"/>
                </a:cubicBezTo>
                <a:cubicBezTo>
                  <a:pt x="8744145" y="6312130"/>
                  <a:pt x="8737673" y="6311647"/>
                  <a:pt x="8731201" y="6311143"/>
                </a:cubicBezTo>
                <a:cubicBezTo>
                  <a:pt x="8745945" y="6306733"/>
                  <a:pt x="8760644" y="6302323"/>
                  <a:pt x="8775366" y="6297869"/>
                </a:cubicBezTo>
                <a:close/>
                <a:moveTo>
                  <a:pt x="8783813" y="6295302"/>
                </a:moveTo>
                <a:cubicBezTo>
                  <a:pt x="8799105" y="6290672"/>
                  <a:pt x="8814397" y="6286000"/>
                  <a:pt x="8829667" y="6281304"/>
                </a:cubicBezTo>
                <a:cubicBezTo>
                  <a:pt x="8836095" y="6282225"/>
                  <a:pt x="8842546" y="6283125"/>
                  <a:pt x="8849040" y="6283981"/>
                </a:cubicBezTo>
                <a:cubicBezTo>
                  <a:pt x="8833857" y="6288457"/>
                  <a:pt x="8818653" y="6292910"/>
                  <a:pt x="8803449" y="6297342"/>
                </a:cubicBezTo>
                <a:cubicBezTo>
                  <a:pt x="8796911" y="6296684"/>
                  <a:pt x="8790351" y="6296004"/>
                  <a:pt x="8783813" y="6295302"/>
                </a:cubicBezTo>
                <a:close/>
                <a:moveTo>
                  <a:pt x="8837236" y="6278978"/>
                </a:moveTo>
                <a:cubicBezTo>
                  <a:pt x="8853077" y="6274108"/>
                  <a:pt x="8868896" y="6269215"/>
                  <a:pt x="8884693" y="6264279"/>
                </a:cubicBezTo>
                <a:cubicBezTo>
                  <a:pt x="8891143" y="6265420"/>
                  <a:pt x="8897593" y="6266539"/>
                  <a:pt x="8904087" y="6267614"/>
                </a:cubicBezTo>
                <a:cubicBezTo>
                  <a:pt x="8888378" y="6272331"/>
                  <a:pt x="8872669" y="6277004"/>
                  <a:pt x="8856960" y="6281655"/>
                </a:cubicBezTo>
                <a:cubicBezTo>
                  <a:pt x="8850378" y="6280800"/>
                  <a:pt x="8843796" y="6279900"/>
                  <a:pt x="8837236" y="6278978"/>
                </a:cubicBezTo>
                <a:close/>
                <a:moveTo>
                  <a:pt x="8914926" y="6269391"/>
                </a:moveTo>
                <a:cubicBezTo>
                  <a:pt x="8921354" y="6270422"/>
                  <a:pt x="8927826" y="6271453"/>
                  <a:pt x="8934342" y="6272440"/>
                </a:cubicBezTo>
                <a:cubicBezTo>
                  <a:pt x="8919094" y="6276828"/>
                  <a:pt x="8903846" y="6281194"/>
                  <a:pt x="8888576" y="6285516"/>
                </a:cubicBezTo>
                <a:cubicBezTo>
                  <a:pt x="8881994" y="6284749"/>
                  <a:pt x="8875390" y="6283959"/>
                  <a:pt x="8868808" y="6283147"/>
                </a:cubicBezTo>
                <a:cubicBezTo>
                  <a:pt x="8884188" y="6278584"/>
                  <a:pt x="8899568" y="6273998"/>
                  <a:pt x="8914926" y="6269391"/>
                </a:cubicBezTo>
                <a:close/>
                <a:moveTo>
                  <a:pt x="8945576" y="6274086"/>
                </a:moveTo>
                <a:cubicBezTo>
                  <a:pt x="8952048" y="6275030"/>
                  <a:pt x="8958520" y="6275973"/>
                  <a:pt x="8965058" y="6276872"/>
                </a:cubicBezTo>
                <a:cubicBezTo>
                  <a:pt x="8950271" y="6280931"/>
                  <a:pt x="8935483" y="6284990"/>
                  <a:pt x="8920696" y="6289005"/>
                </a:cubicBezTo>
                <a:cubicBezTo>
                  <a:pt x="8914092" y="6288347"/>
                  <a:pt x="8907510" y="6287645"/>
                  <a:pt x="8900906" y="6286921"/>
                </a:cubicBezTo>
                <a:cubicBezTo>
                  <a:pt x="8915803" y="6282665"/>
                  <a:pt x="8930700" y="6278386"/>
                  <a:pt x="8945576" y="6274086"/>
                </a:cubicBezTo>
                <a:close/>
                <a:moveTo>
                  <a:pt x="8953255" y="6271892"/>
                </a:moveTo>
                <a:cubicBezTo>
                  <a:pt x="8968700" y="6267416"/>
                  <a:pt x="8984146" y="6262897"/>
                  <a:pt x="8999569" y="6258377"/>
                </a:cubicBezTo>
                <a:cubicBezTo>
                  <a:pt x="9006064" y="6259562"/>
                  <a:pt x="9012580" y="6260703"/>
                  <a:pt x="9019140" y="6261822"/>
                </a:cubicBezTo>
                <a:cubicBezTo>
                  <a:pt x="9003826" y="6266122"/>
                  <a:pt x="8988490" y="6270378"/>
                  <a:pt x="8973154" y="6274634"/>
                </a:cubicBezTo>
                <a:cubicBezTo>
                  <a:pt x="8966506" y="6273735"/>
                  <a:pt x="8959881" y="6272814"/>
                  <a:pt x="8953255" y="6271892"/>
                </a:cubicBezTo>
                <a:close/>
                <a:moveTo>
                  <a:pt x="9006415" y="6256381"/>
                </a:moveTo>
                <a:cubicBezTo>
                  <a:pt x="9022387" y="6251707"/>
                  <a:pt x="9038316" y="6246990"/>
                  <a:pt x="9054266" y="6242273"/>
                </a:cubicBezTo>
                <a:cubicBezTo>
                  <a:pt x="9060760" y="6243677"/>
                  <a:pt x="9067254" y="6245037"/>
                  <a:pt x="9073771" y="6246398"/>
                </a:cubicBezTo>
                <a:cubicBezTo>
                  <a:pt x="9057974" y="6250874"/>
                  <a:pt x="9042155" y="6255349"/>
                  <a:pt x="9026337" y="6259803"/>
                </a:cubicBezTo>
                <a:cubicBezTo>
                  <a:pt x="9019688" y="6258684"/>
                  <a:pt x="9013041" y="6257565"/>
                  <a:pt x="9006415" y="6256381"/>
                </a:cubicBezTo>
                <a:close/>
                <a:moveTo>
                  <a:pt x="9083621" y="6248394"/>
                </a:moveTo>
                <a:cubicBezTo>
                  <a:pt x="9090138" y="6249689"/>
                  <a:pt x="9096676" y="6250983"/>
                  <a:pt x="9103214" y="6252234"/>
                </a:cubicBezTo>
                <a:cubicBezTo>
                  <a:pt x="9087834" y="6256425"/>
                  <a:pt x="9072454" y="6260571"/>
                  <a:pt x="9057052" y="6264717"/>
                </a:cubicBezTo>
                <a:cubicBezTo>
                  <a:pt x="9050383" y="6263708"/>
                  <a:pt x="9043713" y="6262655"/>
                  <a:pt x="9037064" y="6261580"/>
                </a:cubicBezTo>
                <a:cubicBezTo>
                  <a:pt x="9052598" y="6257192"/>
                  <a:pt x="9068110" y="6252804"/>
                  <a:pt x="9083621" y="6248394"/>
                </a:cubicBezTo>
                <a:close/>
                <a:moveTo>
                  <a:pt x="9090072" y="6246552"/>
                </a:moveTo>
                <a:cubicBezTo>
                  <a:pt x="9106088" y="6241966"/>
                  <a:pt x="9122104" y="6237380"/>
                  <a:pt x="9138098" y="6232773"/>
                </a:cubicBezTo>
                <a:cubicBezTo>
                  <a:pt x="9144548" y="6234309"/>
                  <a:pt x="9151065" y="6235845"/>
                  <a:pt x="9157603" y="6237336"/>
                </a:cubicBezTo>
                <a:cubicBezTo>
                  <a:pt x="9141762" y="6241702"/>
                  <a:pt x="9125900" y="6246068"/>
                  <a:pt x="9110015" y="6250391"/>
                </a:cubicBezTo>
                <a:cubicBezTo>
                  <a:pt x="9103346" y="6249140"/>
                  <a:pt x="9096697" y="6247868"/>
                  <a:pt x="9090072" y="6246552"/>
                </a:cubicBezTo>
                <a:close/>
                <a:moveTo>
                  <a:pt x="9166905" y="6239443"/>
                </a:moveTo>
                <a:cubicBezTo>
                  <a:pt x="9173422" y="6240913"/>
                  <a:pt x="9179981" y="6242339"/>
                  <a:pt x="9186563" y="6243721"/>
                </a:cubicBezTo>
                <a:cubicBezTo>
                  <a:pt x="9171140" y="6247780"/>
                  <a:pt x="9155694" y="6251817"/>
                  <a:pt x="9140248" y="6255832"/>
                </a:cubicBezTo>
                <a:cubicBezTo>
                  <a:pt x="9133557" y="6254691"/>
                  <a:pt x="9126865" y="6253506"/>
                  <a:pt x="9120174" y="6252278"/>
                </a:cubicBezTo>
                <a:cubicBezTo>
                  <a:pt x="9135773" y="6248021"/>
                  <a:pt x="9151350" y="6243743"/>
                  <a:pt x="9166905" y="6239443"/>
                </a:cubicBezTo>
                <a:close/>
                <a:moveTo>
                  <a:pt x="9173267" y="6237688"/>
                </a:moveTo>
                <a:cubicBezTo>
                  <a:pt x="9189262" y="6233256"/>
                  <a:pt x="9205235" y="6228824"/>
                  <a:pt x="9221206" y="6224348"/>
                </a:cubicBezTo>
                <a:cubicBezTo>
                  <a:pt x="9227657" y="6226060"/>
                  <a:pt x="9234151" y="6227749"/>
                  <a:pt x="9240689" y="6229394"/>
                </a:cubicBezTo>
                <a:cubicBezTo>
                  <a:pt x="9224893" y="6233607"/>
                  <a:pt x="9209074" y="6237797"/>
                  <a:pt x="9193255" y="6241966"/>
                </a:cubicBezTo>
                <a:cubicBezTo>
                  <a:pt x="9186586" y="6240584"/>
                  <a:pt x="9179916" y="6239158"/>
                  <a:pt x="9173267" y="6237688"/>
                </a:cubicBezTo>
                <a:close/>
                <a:moveTo>
                  <a:pt x="9249553" y="6231610"/>
                </a:moveTo>
                <a:cubicBezTo>
                  <a:pt x="9256069" y="6233212"/>
                  <a:pt x="9262607" y="6234814"/>
                  <a:pt x="9269211" y="6236371"/>
                </a:cubicBezTo>
                <a:cubicBezTo>
                  <a:pt x="9253853" y="6240255"/>
                  <a:pt x="9238473" y="6244116"/>
                  <a:pt x="9223115" y="6247978"/>
                </a:cubicBezTo>
                <a:cubicBezTo>
                  <a:pt x="9216380" y="6246683"/>
                  <a:pt x="9209666" y="6245345"/>
                  <a:pt x="9202953" y="6243984"/>
                </a:cubicBezTo>
                <a:cubicBezTo>
                  <a:pt x="9218508" y="6239882"/>
                  <a:pt x="9234041" y="6235757"/>
                  <a:pt x="9249553" y="6231610"/>
                </a:cubicBezTo>
                <a:close/>
                <a:moveTo>
                  <a:pt x="9254818" y="6230206"/>
                </a:moveTo>
                <a:cubicBezTo>
                  <a:pt x="9270988" y="6225884"/>
                  <a:pt x="9287158" y="6221540"/>
                  <a:pt x="9303328" y="6217196"/>
                </a:cubicBezTo>
                <a:cubicBezTo>
                  <a:pt x="9309778" y="6219061"/>
                  <a:pt x="9316228" y="6220925"/>
                  <a:pt x="9322701" y="6222725"/>
                </a:cubicBezTo>
                <a:cubicBezTo>
                  <a:pt x="9306684" y="6226827"/>
                  <a:pt x="9290668" y="6230930"/>
                  <a:pt x="9274652" y="6234989"/>
                </a:cubicBezTo>
                <a:cubicBezTo>
                  <a:pt x="9268026" y="6233431"/>
                  <a:pt x="9261400" y="6231830"/>
                  <a:pt x="9254818" y="6230206"/>
                </a:cubicBezTo>
                <a:close/>
                <a:moveTo>
                  <a:pt x="9331082" y="6225050"/>
                </a:moveTo>
                <a:cubicBezTo>
                  <a:pt x="9337927" y="6226937"/>
                  <a:pt x="9344794" y="6228780"/>
                  <a:pt x="9351661" y="6230579"/>
                </a:cubicBezTo>
                <a:cubicBezTo>
                  <a:pt x="9336106" y="6234353"/>
                  <a:pt x="9320551" y="6238127"/>
                  <a:pt x="9304973" y="6241856"/>
                </a:cubicBezTo>
                <a:cubicBezTo>
                  <a:pt x="9297908" y="6240321"/>
                  <a:pt x="9290844" y="6238741"/>
                  <a:pt x="9283823" y="6237117"/>
                </a:cubicBezTo>
                <a:cubicBezTo>
                  <a:pt x="9299598" y="6233124"/>
                  <a:pt x="9315351" y="6229087"/>
                  <a:pt x="9331082" y="6225050"/>
                </a:cubicBezTo>
                <a:close/>
                <a:moveTo>
                  <a:pt x="9336544" y="6223646"/>
                </a:moveTo>
                <a:cubicBezTo>
                  <a:pt x="9352714" y="6219478"/>
                  <a:pt x="9368905" y="6215309"/>
                  <a:pt x="9385054" y="6211118"/>
                </a:cubicBezTo>
                <a:cubicBezTo>
                  <a:pt x="9391789" y="6213268"/>
                  <a:pt x="9398524" y="6215397"/>
                  <a:pt x="9405282" y="6217459"/>
                </a:cubicBezTo>
                <a:cubicBezTo>
                  <a:pt x="9389332" y="6221386"/>
                  <a:pt x="9373360" y="6225291"/>
                  <a:pt x="9357365" y="6229197"/>
                </a:cubicBezTo>
                <a:cubicBezTo>
                  <a:pt x="9350411" y="6227376"/>
                  <a:pt x="9343477" y="6225533"/>
                  <a:pt x="9336544" y="6223646"/>
                </a:cubicBezTo>
                <a:close/>
                <a:moveTo>
                  <a:pt x="9413224" y="6219872"/>
                </a:moveTo>
                <a:cubicBezTo>
                  <a:pt x="9419762" y="6221825"/>
                  <a:pt x="9426300" y="6223778"/>
                  <a:pt x="9432882" y="6225687"/>
                </a:cubicBezTo>
                <a:cubicBezTo>
                  <a:pt x="9417349" y="6229285"/>
                  <a:pt x="9401794" y="6232883"/>
                  <a:pt x="9386239" y="6236437"/>
                </a:cubicBezTo>
                <a:cubicBezTo>
                  <a:pt x="9379502" y="6234814"/>
                  <a:pt x="9372789" y="6233124"/>
                  <a:pt x="9366098" y="6231413"/>
                </a:cubicBezTo>
                <a:cubicBezTo>
                  <a:pt x="9381828" y="6227573"/>
                  <a:pt x="9397538" y="6223734"/>
                  <a:pt x="9413224" y="6219872"/>
                </a:cubicBezTo>
                <a:close/>
                <a:moveTo>
                  <a:pt x="9410417" y="6216209"/>
                </a:moveTo>
                <a:cubicBezTo>
                  <a:pt x="9403571" y="6214124"/>
                  <a:pt x="9396748" y="6212018"/>
                  <a:pt x="9389924" y="6209868"/>
                </a:cubicBezTo>
                <a:cubicBezTo>
                  <a:pt x="9406511" y="6205568"/>
                  <a:pt x="9423097" y="6201245"/>
                  <a:pt x="9439662" y="6196923"/>
                </a:cubicBezTo>
                <a:cubicBezTo>
                  <a:pt x="9446243" y="6199359"/>
                  <a:pt x="9452825" y="6201728"/>
                  <a:pt x="9459451" y="6204076"/>
                </a:cubicBezTo>
                <a:cubicBezTo>
                  <a:pt x="9443128" y="6208135"/>
                  <a:pt x="9426761" y="6212171"/>
                  <a:pt x="9410417" y="6216209"/>
                </a:cubicBezTo>
                <a:close/>
                <a:moveTo>
                  <a:pt x="9382224" y="6207389"/>
                </a:moveTo>
                <a:cubicBezTo>
                  <a:pt x="9375773" y="6205305"/>
                  <a:pt x="9369323" y="6203198"/>
                  <a:pt x="9362894" y="6201048"/>
                </a:cubicBezTo>
                <a:cubicBezTo>
                  <a:pt x="9379898" y="6196419"/>
                  <a:pt x="9396857" y="6191789"/>
                  <a:pt x="9413817" y="6187160"/>
                </a:cubicBezTo>
                <a:cubicBezTo>
                  <a:pt x="9420047" y="6189573"/>
                  <a:pt x="9426300" y="6191965"/>
                  <a:pt x="9432575" y="6194313"/>
                </a:cubicBezTo>
                <a:cubicBezTo>
                  <a:pt x="9415814" y="6198679"/>
                  <a:pt x="9399030" y="6203045"/>
                  <a:pt x="9382224" y="6207389"/>
                </a:cubicBezTo>
                <a:close/>
                <a:moveTo>
                  <a:pt x="9355391" y="6198503"/>
                </a:moveTo>
                <a:cubicBezTo>
                  <a:pt x="9349029" y="6196353"/>
                  <a:pt x="9342688" y="6194137"/>
                  <a:pt x="9336347" y="6191899"/>
                </a:cubicBezTo>
                <a:cubicBezTo>
                  <a:pt x="9353702" y="6186963"/>
                  <a:pt x="9371078" y="6182026"/>
                  <a:pt x="9388410" y="6177068"/>
                </a:cubicBezTo>
                <a:cubicBezTo>
                  <a:pt x="9394554" y="6179569"/>
                  <a:pt x="9400697" y="6182048"/>
                  <a:pt x="9406883" y="6184484"/>
                </a:cubicBezTo>
                <a:cubicBezTo>
                  <a:pt x="9389727" y="6189157"/>
                  <a:pt x="9372570" y="6193830"/>
                  <a:pt x="9355391" y="6198503"/>
                </a:cubicBezTo>
                <a:close/>
                <a:moveTo>
                  <a:pt x="9328997" y="6189288"/>
                </a:moveTo>
                <a:cubicBezTo>
                  <a:pt x="9322722" y="6187028"/>
                  <a:pt x="9316469" y="6184725"/>
                  <a:pt x="9310239" y="6182399"/>
                </a:cubicBezTo>
                <a:cubicBezTo>
                  <a:pt x="9327988" y="6177155"/>
                  <a:pt x="9345715" y="6171890"/>
                  <a:pt x="9363420" y="6166646"/>
                </a:cubicBezTo>
                <a:cubicBezTo>
                  <a:pt x="9369476" y="6169235"/>
                  <a:pt x="9375554" y="6171780"/>
                  <a:pt x="9381631" y="6174303"/>
                </a:cubicBezTo>
                <a:cubicBezTo>
                  <a:pt x="9364101" y="6179306"/>
                  <a:pt x="9346571" y="6184308"/>
                  <a:pt x="9328997" y="6189288"/>
                </a:cubicBezTo>
                <a:close/>
                <a:moveTo>
                  <a:pt x="9303064" y="6179722"/>
                </a:moveTo>
                <a:cubicBezTo>
                  <a:pt x="9296878" y="6177375"/>
                  <a:pt x="9290712" y="6174983"/>
                  <a:pt x="9284569" y="6172570"/>
                </a:cubicBezTo>
                <a:cubicBezTo>
                  <a:pt x="9302691" y="6166998"/>
                  <a:pt x="9320813" y="6161425"/>
                  <a:pt x="9338892" y="6155852"/>
                </a:cubicBezTo>
                <a:cubicBezTo>
                  <a:pt x="9344859" y="6158550"/>
                  <a:pt x="9350827" y="6161183"/>
                  <a:pt x="9356838" y="6163794"/>
                </a:cubicBezTo>
                <a:cubicBezTo>
                  <a:pt x="9338936" y="6169104"/>
                  <a:pt x="9321011" y="6174413"/>
                  <a:pt x="9303064" y="6179722"/>
                </a:cubicBezTo>
                <a:close/>
                <a:moveTo>
                  <a:pt x="9298808" y="6180973"/>
                </a:moveTo>
                <a:cubicBezTo>
                  <a:pt x="9281278" y="6186151"/>
                  <a:pt x="9263726" y="6191329"/>
                  <a:pt x="9246152" y="6196485"/>
                </a:cubicBezTo>
                <a:cubicBezTo>
                  <a:pt x="9239855" y="6194400"/>
                  <a:pt x="9233558" y="6192272"/>
                  <a:pt x="9227284" y="6190122"/>
                </a:cubicBezTo>
                <a:cubicBezTo>
                  <a:pt x="9245033" y="6184703"/>
                  <a:pt x="9262760" y="6179262"/>
                  <a:pt x="9280467" y="6173821"/>
                </a:cubicBezTo>
                <a:cubicBezTo>
                  <a:pt x="9286565" y="6176234"/>
                  <a:pt x="9292687" y="6178625"/>
                  <a:pt x="9298808" y="6180973"/>
                </a:cubicBezTo>
                <a:close/>
                <a:moveTo>
                  <a:pt x="9219714" y="6187489"/>
                </a:moveTo>
                <a:cubicBezTo>
                  <a:pt x="9213506" y="6185317"/>
                  <a:pt x="9207318" y="6183101"/>
                  <a:pt x="9201132" y="6180863"/>
                </a:cubicBezTo>
                <a:cubicBezTo>
                  <a:pt x="9219232" y="6175137"/>
                  <a:pt x="9237332" y="6169389"/>
                  <a:pt x="9255410" y="6163641"/>
                </a:cubicBezTo>
                <a:cubicBezTo>
                  <a:pt x="9261422" y="6166164"/>
                  <a:pt x="9267433" y="6168621"/>
                  <a:pt x="9273489" y="6171056"/>
                </a:cubicBezTo>
                <a:cubicBezTo>
                  <a:pt x="9255565" y="6176541"/>
                  <a:pt x="9237661" y="6182026"/>
                  <a:pt x="9219714" y="6187489"/>
                </a:cubicBezTo>
                <a:close/>
                <a:moveTo>
                  <a:pt x="9215217" y="6188872"/>
                </a:moveTo>
                <a:cubicBezTo>
                  <a:pt x="9197687" y="6194203"/>
                  <a:pt x="9180157" y="6199556"/>
                  <a:pt x="9162584" y="6204866"/>
                </a:cubicBezTo>
                <a:cubicBezTo>
                  <a:pt x="9156243" y="6202935"/>
                  <a:pt x="9149924" y="6200982"/>
                  <a:pt x="9143605" y="6198986"/>
                </a:cubicBezTo>
                <a:cubicBezTo>
                  <a:pt x="9161355" y="6193413"/>
                  <a:pt x="9179060" y="6187819"/>
                  <a:pt x="9196765" y="6182224"/>
                </a:cubicBezTo>
                <a:cubicBezTo>
                  <a:pt x="9202909" y="6184484"/>
                  <a:pt x="9209052" y="6186700"/>
                  <a:pt x="9215217" y="6188872"/>
                </a:cubicBezTo>
                <a:close/>
                <a:moveTo>
                  <a:pt x="9135685" y="6196419"/>
                </a:moveTo>
                <a:cubicBezTo>
                  <a:pt x="9129432" y="6194422"/>
                  <a:pt x="9123201" y="6192360"/>
                  <a:pt x="9116970" y="6190275"/>
                </a:cubicBezTo>
                <a:cubicBezTo>
                  <a:pt x="9135071" y="6184396"/>
                  <a:pt x="9153149" y="6178516"/>
                  <a:pt x="9171205" y="6172614"/>
                </a:cubicBezTo>
                <a:cubicBezTo>
                  <a:pt x="9177261" y="6174961"/>
                  <a:pt x="9183316" y="6177265"/>
                  <a:pt x="9189394" y="6179525"/>
                </a:cubicBezTo>
                <a:cubicBezTo>
                  <a:pt x="9171513" y="6185163"/>
                  <a:pt x="9153609" y="6190802"/>
                  <a:pt x="9135685" y="6196419"/>
                </a:cubicBezTo>
                <a:close/>
                <a:moveTo>
                  <a:pt x="9130989" y="6197911"/>
                </a:moveTo>
                <a:cubicBezTo>
                  <a:pt x="9113504" y="6203374"/>
                  <a:pt x="9096017" y="6208837"/>
                  <a:pt x="9078532" y="6214278"/>
                </a:cubicBezTo>
                <a:cubicBezTo>
                  <a:pt x="9072147" y="6212523"/>
                  <a:pt x="9065784" y="6210724"/>
                  <a:pt x="9059422" y="6208880"/>
                </a:cubicBezTo>
                <a:cubicBezTo>
                  <a:pt x="9077083" y="6203176"/>
                  <a:pt x="9094745" y="6197472"/>
                  <a:pt x="9112384" y="6191767"/>
                </a:cubicBezTo>
                <a:cubicBezTo>
                  <a:pt x="9118550" y="6193830"/>
                  <a:pt x="9124759" y="6195892"/>
                  <a:pt x="9130989" y="6197911"/>
                </a:cubicBezTo>
                <a:close/>
                <a:moveTo>
                  <a:pt x="9045995" y="6208047"/>
                </a:moveTo>
                <a:cubicBezTo>
                  <a:pt x="9028531" y="6213663"/>
                  <a:pt x="9011088" y="6219258"/>
                  <a:pt x="8993602" y="6224831"/>
                </a:cubicBezTo>
                <a:cubicBezTo>
                  <a:pt x="8987218" y="6223207"/>
                  <a:pt x="8980833" y="6221540"/>
                  <a:pt x="8974470" y="6219850"/>
                </a:cubicBezTo>
                <a:cubicBezTo>
                  <a:pt x="8992088" y="6214037"/>
                  <a:pt x="9009706" y="6208222"/>
                  <a:pt x="9027302" y="6202386"/>
                </a:cubicBezTo>
                <a:cubicBezTo>
                  <a:pt x="9033488" y="6204295"/>
                  <a:pt x="9039720" y="6206204"/>
                  <a:pt x="9045995" y="6208047"/>
                </a:cubicBezTo>
                <a:close/>
                <a:moveTo>
                  <a:pt x="8965629" y="6217503"/>
                </a:moveTo>
                <a:cubicBezTo>
                  <a:pt x="8959661" y="6215879"/>
                  <a:pt x="8953715" y="6214234"/>
                  <a:pt x="8947770" y="6212566"/>
                </a:cubicBezTo>
                <a:cubicBezTo>
                  <a:pt x="8947331" y="6212435"/>
                  <a:pt x="8946870" y="6212303"/>
                  <a:pt x="8946453" y="6212193"/>
                </a:cubicBezTo>
                <a:cubicBezTo>
                  <a:pt x="8964378" y="6206116"/>
                  <a:pt x="8982281" y="6200017"/>
                  <a:pt x="9000184" y="6193917"/>
                </a:cubicBezTo>
                <a:cubicBezTo>
                  <a:pt x="9004901" y="6195322"/>
                  <a:pt x="9009509" y="6196748"/>
                  <a:pt x="9013918" y="6198152"/>
                </a:cubicBezTo>
                <a:cubicBezTo>
                  <a:pt x="9015673" y="6198723"/>
                  <a:pt x="9017429" y="6199249"/>
                  <a:pt x="9019184" y="6199820"/>
                </a:cubicBezTo>
                <a:cubicBezTo>
                  <a:pt x="9001347" y="6205721"/>
                  <a:pt x="8983488" y="6211623"/>
                  <a:pt x="8965629" y="6217503"/>
                </a:cubicBezTo>
                <a:close/>
                <a:moveTo>
                  <a:pt x="8873635" y="6231347"/>
                </a:moveTo>
                <a:cubicBezTo>
                  <a:pt x="8856302" y="6237161"/>
                  <a:pt x="8838926" y="6242953"/>
                  <a:pt x="8821549" y="6248724"/>
                </a:cubicBezTo>
                <a:cubicBezTo>
                  <a:pt x="8818917" y="6248153"/>
                  <a:pt x="8816262" y="6247627"/>
                  <a:pt x="8813629" y="6247056"/>
                </a:cubicBezTo>
                <a:cubicBezTo>
                  <a:pt x="8810053" y="6246266"/>
                  <a:pt x="8806345" y="6245498"/>
                  <a:pt x="8802550" y="6244730"/>
                </a:cubicBezTo>
                <a:cubicBezTo>
                  <a:pt x="8819838" y="6238829"/>
                  <a:pt x="8837105" y="6232883"/>
                  <a:pt x="8854349" y="6226915"/>
                </a:cubicBezTo>
                <a:cubicBezTo>
                  <a:pt x="8861019" y="6228407"/>
                  <a:pt x="8867469" y="6229877"/>
                  <a:pt x="8873635" y="6231347"/>
                </a:cubicBezTo>
                <a:close/>
                <a:moveTo>
                  <a:pt x="9128466" y="4276985"/>
                </a:moveTo>
                <a:cubicBezTo>
                  <a:pt x="9107755" y="4339667"/>
                  <a:pt x="9088229" y="4395877"/>
                  <a:pt x="9071862" y="4442609"/>
                </a:cubicBezTo>
                <a:cubicBezTo>
                  <a:pt x="9002685" y="4640024"/>
                  <a:pt x="8910186" y="4840380"/>
                  <a:pt x="8820737" y="5034131"/>
                </a:cubicBezTo>
                <a:cubicBezTo>
                  <a:pt x="8770934" y="5141987"/>
                  <a:pt x="8719441" y="5253508"/>
                  <a:pt x="8672007" y="5364348"/>
                </a:cubicBezTo>
                <a:cubicBezTo>
                  <a:pt x="8635126" y="5450857"/>
                  <a:pt x="8592804" y="5551584"/>
                  <a:pt x="8557459" y="5651981"/>
                </a:cubicBezTo>
                <a:cubicBezTo>
                  <a:pt x="8543045" y="5693425"/>
                  <a:pt x="8526480" y="5742614"/>
                  <a:pt x="8512921" y="5793295"/>
                </a:cubicBezTo>
                <a:lnTo>
                  <a:pt x="8510376" y="5802729"/>
                </a:lnTo>
                <a:cubicBezTo>
                  <a:pt x="8490893" y="5875306"/>
                  <a:pt x="8468800" y="5957537"/>
                  <a:pt x="8478300" y="6037004"/>
                </a:cubicBezTo>
                <a:cubicBezTo>
                  <a:pt x="8486396" y="6104776"/>
                  <a:pt x="8522969" y="6154557"/>
                  <a:pt x="8590127" y="6189200"/>
                </a:cubicBezTo>
                <a:cubicBezTo>
                  <a:pt x="8647149" y="6218600"/>
                  <a:pt x="8716282" y="6231654"/>
                  <a:pt x="8771834" y="6242142"/>
                </a:cubicBezTo>
                <a:cubicBezTo>
                  <a:pt x="8776704" y="6243063"/>
                  <a:pt x="8781487" y="6243962"/>
                  <a:pt x="8786160" y="6244862"/>
                </a:cubicBezTo>
                <a:cubicBezTo>
                  <a:pt x="8769135" y="6250676"/>
                  <a:pt x="8752088" y="6256468"/>
                  <a:pt x="8735041" y="6262238"/>
                </a:cubicBezTo>
                <a:cubicBezTo>
                  <a:pt x="8725760" y="6260637"/>
                  <a:pt x="8715908" y="6259057"/>
                  <a:pt x="8705641" y="6257412"/>
                </a:cubicBezTo>
                <a:cubicBezTo>
                  <a:pt x="8647851" y="6248131"/>
                  <a:pt x="8575910" y="6236569"/>
                  <a:pt x="8516563" y="6207740"/>
                </a:cubicBezTo>
                <a:cubicBezTo>
                  <a:pt x="8447079" y="6173996"/>
                  <a:pt x="8409650" y="6124017"/>
                  <a:pt x="8402125" y="6054972"/>
                </a:cubicBezTo>
                <a:cubicBezTo>
                  <a:pt x="8393305" y="5974014"/>
                  <a:pt x="8417789" y="5890094"/>
                  <a:pt x="8439379" y="5816069"/>
                </a:cubicBezTo>
                <a:lnTo>
                  <a:pt x="8442252" y="5806174"/>
                </a:lnTo>
                <a:cubicBezTo>
                  <a:pt x="8457413" y="5754066"/>
                  <a:pt x="8475470" y="5703956"/>
                  <a:pt x="8491134" y="5661832"/>
                </a:cubicBezTo>
                <a:cubicBezTo>
                  <a:pt x="8529485" y="5559789"/>
                  <a:pt x="8573497" y="5460840"/>
                  <a:pt x="8615270" y="5368232"/>
                </a:cubicBezTo>
                <a:cubicBezTo>
                  <a:pt x="8667509" y="5252872"/>
                  <a:pt x="8723983" y="5136876"/>
                  <a:pt x="8778613" y="5024719"/>
                </a:cubicBezTo>
                <a:cubicBezTo>
                  <a:pt x="8873810" y="4829213"/>
                  <a:pt x="8972254" y="4627036"/>
                  <a:pt x="9048320" y="4427339"/>
                </a:cubicBezTo>
                <a:cubicBezTo>
                  <a:pt x="9063547" y="4387365"/>
                  <a:pt x="9086649" y="4326306"/>
                  <a:pt x="9111243" y="4257875"/>
                </a:cubicBezTo>
                <a:cubicBezTo>
                  <a:pt x="9113065" y="4252785"/>
                  <a:pt x="9114886" y="4247674"/>
                  <a:pt x="9116728" y="4242583"/>
                </a:cubicBezTo>
                <a:cubicBezTo>
                  <a:pt x="9123222" y="4246357"/>
                  <a:pt x="9129674" y="4250174"/>
                  <a:pt x="9136014" y="4254080"/>
                </a:cubicBezTo>
                <a:cubicBezTo>
                  <a:pt x="9133491" y="4261715"/>
                  <a:pt x="9130989" y="4269372"/>
                  <a:pt x="9128466" y="4276985"/>
                </a:cubicBezTo>
                <a:close/>
                <a:moveTo>
                  <a:pt x="9117563" y="4240258"/>
                </a:moveTo>
                <a:cubicBezTo>
                  <a:pt x="9122565" y="4226260"/>
                  <a:pt x="9127567" y="4212219"/>
                  <a:pt x="9132569" y="4198155"/>
                </a:cubicBezTo>
                <a:cubicBezTo>
                  <a:pt x="9138515" y="4202214"/>
                  <a:pt x="9144417" y="4206361"/>
                  <a:pt x="9150231" y="4210551"/>
                </a:cubicBezTo>
                <a:cubicBezTo>
                  <a:pt x="9145777" y="4224308"/>
                  <a:pt x="9141279" y="4238042"/>
                  <a:pt x="9136782" y="4251732"/>
                </a:cubicBezTo>
                <a:cubicBezTo>
                  <a:pt x="9130441" y="4247849"/>
                  <a:pt x="9124034" y="4244031"/>
                  <a:pt x="9117563" y="4240258"/>
                </a:cubicBezTo>
                <a:close/>
                <a:moveTo>
                  <a:pt x="9133250" y="4196180"/>
                </a:moveTo>
                <a:cubicBezTo>
                  <a:pt x="9138186" y="4182314"/>
                  <a:pt x="9143079" y="4168405"/>
                  <a:pt x="9147949" y="4154473"/>
                </a:cubicBezTo>
                <a:cubicBezTo>
                  <a:pt x="9153390" y="4158817"/>
                  <a:pt x="9158744" y="4163227"/>
                  <a:pt x="9164053" y="4167702"/>
                </a:cubicBezTo>
                <a:cubicBezTo>
                  <a:pt x="9159687" y="4181327"/>
                  <a:pt x="9155299" y="4194930"/>
                  <a:pt x="9150889" y="4208511"/>
                </a:cubicBezTo>
                <a:cubicBezTo>
                  <a:pt x="9145076" y="4204342"/>
                  <a:pt x="9139195" y="4200240"/>
                  <a:pt x="9133250" y="4196180"/>
                </a:cubicBezTo>
                <a:close/>
                <a:moveTo>
                  <a:pt x="9148629" y="4152542"/>
                </a:moveTo>
                <a:cubicBezTo>
                  <a:pt x="9153390" y="4138961"/>
                  <a:pt x="9158108" y="4125359"/>
                  <a:pt x="9162802" y="4111734"/>
                </a:cubicBezTo>
                <a:cubicBezTo>
                  <a:pt x="9167717" y="4116341"/>
                  <a:pt x="9172543" y="4121014"/>
                  <a:pt x="9177327" y="4125797"/>
                </a:cubicBezTo>
                <a:cubicBezTo>
                  <a:pt x="9173158" y="4139115"/>
                  <a:pt x="9168946" y="4152432"/>
                  <a:pt x="9164690" y="4165728"/>
                </a:cubicBezTo>
                <a:cubicBezTo>
                  <a:pt x="9159402" y="4161252"/>
                  <a:pt x="9154049" y="4156864"/>
                  <a:pt x="9148629" y="4152542"/>
                </a:cubicBezTo>
                <a:close/>
                <a:moveTo>
                  <a:pt x="9145843" y="4150326"/>
                </a:moveTo>
                <a:cubicBezTo>
                  <a:pt x="9140358" y="4146026"/>
                  <a:pt x="9134829" y="4141791"/>
                  <a:pt x="9129234" y="4137645"/>
                </a:cubicBezTo>
                <a:cubicBezTo>
                  <a:pt x="9134522" y="4123691"/>
                  <a:pt x="9139765" y="4109693"/>
                  <a:pt x="9145009" y="4095696"/>
                </a:cubicBezTo>
                <a:cubicBezTo>
                  <a:pt x="9150099" y="4100106"/>
                  <a:pt x="9155123" y="4104625"/>
                  <a:pt x="9160104" y="4109232"/>
                </a:cubicBezTo>
                <a:cubicBezTo>
                  <a:pt x="9155387" y="4122945"/>
                  <a:pt x="9150626" y="4136635"/>
                  <a:pt x="9145843" y="4150326"/>
                </a:cubicBezTo>
                <a:close/>
                <a:moveTo>
                  <a:pt x="9126339" y="4135517"/>
                </a:moveTo>
                <a:cubicBezTo>
                  <a:pt x="9120678" y="4131370"/>
                  <a:pt x="9114951" y="4127311"/>
                  <a:pt x="9109160" y="4123318"/>
                </a:cubicBezTo>
                <a:cubicBezTo>
                  <a:pt x="9114930" y="4109057"/>
                  <a:pt x="9120700" y="4094708"/>
                  <a:pt x="9126492" y="4080272"/>
                </a:cubicBezTo>
                <a:cubicBezTo>
                  <a:pt x="9131780" y="4084506"/>
                  <a:pt x="9137023" y="4088851"/>
                  <a:pt x="9142223" y="4093282"/>
                </a:cubicBezTo>
                <a:cubicBezTo>
                  <a:pt x="9136957" y="4107368"/>
                  <a:pt x="9131670" y="4121453"/>
                  <a:pt x="9126339" y="4135517"/>
                </a:cubicBezTo>
                <a:close/>
                <a:moveTo>
                  <a:pt x="9127325" y="4078188"/>
                </a:moveTo>
                <a:cubicBezTo>
                  <a:pt x="9132986" y="4064014"/>
                  <a:pt x="9138647" y="4049753"/>
                  <a:pt x="9144285" y="4035427"/>
                </a:cubicBezTo>
                <a:cubicBezTo>
                  <a:pt x="9149112" y="4039859"/>
                  <a:pt x="9153873" y="4044422"/>
                  <a:pt x="9158568" y="4049095"/>
                </a:cubicBezTo>
                <a:cubicBezTo>
                  <a:pt x="9153434" y="4063093"/>
                  <a:pt x="9148235" y="4077113"/>
                  <a:pt x="9143012" y="4091110"/>
                </a:cubicBezTo>
                <a:cubicBezTo>
                  <a:pt x="9137835" y="4086700"/>
                  <a:pt x="9132613" y="4082400"/>
                  <a:pt x="9127325" y="4078188"/>
                </a:cubicBezTo>
                <a:close/>
                <a:moveTo>
                  <a:pt x="9124407" y="4075884"/>
                </a:moveTo>
                <a:cubicBezTo>
                  <a:pt x="9119054" y="4071671"/>
                  <a:pt x="9113613" y="4067569"/>
                  <a:pt x="9108128" y="4063576"/>
                </a:cubicBezTo>
                <a:cubicBezTo>
                  <a:pt x="9114293" y="4049095"/>
                  <a:pt x="9120459" y="4034549"/>
                  <a:pt x="9126601" y="4019915"/>
                </a:cubicBezTo>
                <a:cubicBezTo>
                  <a:pt x="9131626" y="4024128"/>
                  <a:pt x="9136585" y="4028428"/>
                  <a:pt x="9141477" y="4032882"/>
                </a:cubicBezTo>
                <a:cubicBezTo>
                  <a:pt x="9135794" y="4047274"/>
                  <a:pt x="9130112" y="4061623"/>
                  <a:pt x="9124407" y="4075884"/>
                </a:cubicBezTo>
                <a:close/>
                <a:moveTo>
                  <a:pt x="9124430" y="4015681"/>
                </a:moveTo>
                <a:cubicBezTo>
                  <a:pt x="9119296" y="4011446"/>
                  <a:pt x="9114118" y="4007322"/>
                  <a:pt x="9108875" y="4003329"/>
                </a:cubicBezTo>
                <a:cubicBezTo>
                  <a:pt x="9115259" y="3988914"/>
                  <a:pt x="9121687" y="3974390"/>
                  <a:pt x="9128094" y="3959734"/>
                </a:cubicBezTo>
                <a:cubicBezTo>
                  <a:pt x="9132898" y="3963969"/>
                  <a:pt x="9137638" y="3968313"/>
                  <a:pt x="9142289" y="3972810"/>
                </a:cubicBezTo>
                <a:cubicBezTo>
                  <a:pt x="9136365" y="3987137"/>
                  <a:pt x="9130397" y="4001442"/>
                  <a:pt x="9124430" y="4015681"/>
                </a:cubicBezTo>
                <a:close/>
                <a:moveTo>
                  <a:pt x="9129059" y="3957540"/>
                </a:moveTo>
                <a:cubicBezTo>
                  <a:pt x="9135312" y="3943235"/>
                  <a:pt x="9141586" y="3928843"/>
                  <a:pt x="9147818" y="3914384"/>
                </a:cubicBezTo>
                <a:cubicBezTo>
                  <a:pt x="9152162" y="3918794"/>
                  <a:pt x="9156440" y="3923336"/>
                  <a:pt x="9160652" y="3928009"/>
                </a:cubicBezTo>
                <a:cubicBezTo>
                  <a:pt x="9154882" y="3942204"/>
                  <a:pt x="9149068" y="3956377"/>
                  <a:pt x="9143232" y="3970485"/>
                </a:cubicBezTo>
                <a:cubicBezTo>
                  <a:pt x="9138580" y="3966053"/>
                  <a:pt x="9133864" y="3961731"/>
                  <a:pt x="9129059" y="3957540"/>
                </a:cubicBezTo>
                <a:close/>
                <a:moveTo>
                  <a:pt x="9126097" y="3954951"/>
                </a:moveTo>
                <a:cubicBezTo>
                  <a:pt x="9121204" y="3950739"/>
                  <a:pt x="9116224" y="3946658"/>
                  <a:pt x="9111178" y="3942709"/>
                </a:cubicBezTo>
                <a:cubicBezTo>
                  <a:pt x="9117936" y="3928075"/>
                  <a:pt x="9124671" y="3913375"/>
                  <a:pt x="9131363" y="3898653"/>
                </a:cubicBezTo>
                <a:cubicBezTo>
                  <a:pt x="9135970" y="3902800"/>
                  <a:pt x="9140512" y="3907079"/>
                  <a:pt x="9144965" y="3911510"/>
                </a:cubicBezTo>
                <a:cubicBezTo>
                  <a:pt x="9138691" y="3926078"/>
                  <a:pt x="9132394" y="3940559"/>
                  <a:pt x="9126097" y="3954951"/>
                </a:cubicBezTo>
                <a:close/>
                <a:moveTo>
                  <a:pt x="9132306" y="3896547"/>
                </a:moveTo>
                <a:cubicBezTo>
                  <a:pt x="9138888" y="3882089"/>
                  <a:pt x="9145426" y="3867587"/>
                  <a:pt x="9151899" y="3853084"/>
                </a:cubicBezTo>
                <a:cubicBezTo>
                  <a:pt x="9156088" y="3857407"/>
                  <a:pt x="9160191" y="3861882"/>
                  <a:pt x="9164207" y="3866490"/>
                </a:cubicBezTo>
                <a:cubicBezTo>
                  <a:pt x="9158129" y="3880816"/>
                  <a:pt x="9152052" y="3895099"/>
                  <a:pt x="9145930" y="3909294"/>
                </a:cubicBezTo>
                <a:cubicBezTo>
                  <a:pt x="9141477" y="3904906"/>
                  <a:pt x="9136935" y="3900672"/>
                  <a:pt x="9132306" y="3896547"/>
                </a:cubicBezTo>
                <a:close/>
                <a:moveTo>
                  <a:pt x="9149968" y="3848060"/>
                </a:moveTo>
                <a:cubicBezTo>
                  <a:pt x="9145711" y="3843782"/>
                  <a:pt x="9141389" y="3839635"/>
                  <a:pt x="9136957" y="3835664"/>
                </a:cubicBezTo>
                <a:cubicBezTo>
                  <a:pt x="9143736" y="3821228"/>
                  <a:pt x="9150517" y="3806682"/>
                  <a:pt x="9157296" y="3792070"/>
                </a:cubicBezTo>
                <a:cubicBezTo>
                  <a:pt x="9161288" y="3796238"/>
                  <a:pt x="9165216" y="3800516"/>
                  <a:pt x="9169034" y="3804992"/>
                </a:cubicBezTo>
                <a:cubicBezTo>
                  <a:pt x="9162693" y="3819429"/>
                  <a:pt x="9156352" y="3833799"/>
                  <a:pt x="9149968" y="3848060"/>
                </a:cubicBezTo>
                <a:close/>
                <a:moveTo>
                  <a:pt x="9142574" y="3774759"/>
                </a:moveTo>
                <a:cubicBezTo>
                  <a:pt x="9149726" y="3759993"/>
                  <a:pt x="9156747" y="3745403"/>
                  <a:pt x="9163614" y="3731011"/>
                </a:cubicBezTo>
                <a:cubicBezTo>
                  <a:pt x="9167541" y="3735070"/>
                  <a:pt x="9171381" y="3739304"/>
                  <a:pt x="9175133" y="3743692"/>
                </a:cubicBezTo>
                <a:cubicBezTo>
                  <a:pt x="9168551" y="3758151"/>
                  <a:pt x="9161969" y="3772543"/>
                  <a:pt x="9155343" y="3786848"/>
                </a:cubicBezTo>
                <a:cubicBezTo>
                  <a:pt x="9151196" y="3782657"/>
                  <a:pt x="9146918" y="3778642"/>
                  <a:pt x="9142574" y="3774759"/>
                </a:cubicBezTo>
                <a:close/>
                <a:moveTo>
                  <a:pt x="9164690" y="3728729"/>
                </a:moveTo>
                <a:cubicBezTo>
                  <a:pt x="9171601" y="3714249"/>
                  <a:pt x="9178358" y="3699922"/>
                  <a:pt x="9184984" y="3685814"/>
                </a:cubicBezTo>
                <a:cubicBezTo>
                  <a:pt x="9188516" y="3690071"/>
                  <a:pt x="9191916" y="3694503"/>
                  <a:pt x="9195207" y="3699044"/>
                </a:cubicBezTo>
                <a:cubicBezTo>
                  <a:pt x="9188911" y="3713174"/>
                  <a:pt x="9182571" y="3727259"/>
                  <a:pt x="9176208" y="3741301"/>
                </a:cubicBezTo>
                <a:cubicBezTo>
                  <a:pt x="9172478" y="3736957"/>
                  <a:pt x="9168617" y="3732766"/>
                  <a:pt x="9164690" y="3728729"/>
                </a:cubicBezTo>
                <a:close/>
                <a:moveTo>
                  <a:pt x="9145953" y="3711331"/>
                </a:moveTo>
                <a:cubicBezTo>
                  <a:pt x="9141521" y="3707623"/>
                  <a:pt x="9137023" y="3704091"/>
                  <a:pt x="9132416" y="3700734"/>
                </a:cubicBezTo>
                <a:cubicBezTo>
                  <a:pt x="9140073" y="3685924"/>
                  <a:pt x="9147730" y="3671049"/>
                  <a:pt x="9155343" y="3656108"/>
                </a:cubicBezTo>
                <a:cubicBezTo>
                  <a:pt x="9159599" y="3659662"/>
                  <a:pt x="9163724" y="3663370"/>
                  <a:pt x="9167717" y="3667210"/>
                </a:cubicBezTo>
                <a:cubicBezTo>
                  <a:pt x="9160608" y="3681734"/>
                  <a:pt x="9153346" y="3696456"/>
                  <a:pt x="9145953" y="3711331"/>
                </a:cubicBezTo>
                <a:close/>
                <a:moveTo>
                  <a:pt x="9156594" y="3653673"/>
                </a:moveTo>
                <a:cubicBezTo>
                  <a:pt x="9164053" y="3639039"/>
                  <a:pt x="9171490" y="3624361"/>
                  <a:pt x="9178863" y="3609661"/>
                </a:cubicBezTo>
                <a:cubicBezTo>
                  <a:pt x="9182702" y="3613347"/>
                  <a:pt x="9186410" y="3617230"/>
                  <a:pt x="9190008" y="3621267"/>
                </a:cubicBezTo>
                <a:cubicBezTo>
                  <a:pt x="9183140" y="3635572"/>
                  <a:pt x="9176120" y="3650031"/>
                  <a:pt x="9168946" y="3664686"/>
                </a:cubicBezTo>
                <a:cubicBezTo>
                  <a:pt x="9164975" y="3660847"/>
                  <a:pt x="9160850" y="3657183"/>
                  <a:pt x="9156594" y="3653673"/>
                </a:cubicBezTo>
                <a:close/>
                <a:moveTo>
                  <a:pt x="9180092" y="3607248"/>
                </a:moveTo>
                <a:cubicBezTo>
                  <a:pt x="9187287" y="3592899"/>
                  <a:pt x="9194440" y="3578529"/>
                  <a:pt x="9201548" y="3564158"/>
                </a:cubicBezTo>
                <a:cubicBezTo>
                  <a:pt x="9204949" y="3568041"/>
                  <a:pt x="9208262" y="3572078"/>
                  <a:pt x="9211444" y="3576313"/>
                </a:cubicBezTo>
                <a:cubicBezTo>
                  <a:pt x="9204839" y="3590288"/>
                  <a:pt x="9198104" y="3604440"/>
                  <a:pt x="9191215" y="3618788"/>
                </a:cubicBezTo>
                <a:cubicBezTo>
                  <a:pt x="9187616" y="3614773"/>
                  <a:pt x="9183909" y="3610912"/>
                  <a:pt x="9180092" y="3607248"/>
                </a:cubicBezTo>
                <a:close/>
                <a:moveTo>
                  <a:pt x="9176822" y="3604176"/>
                </a:moveTo>
                <a:cubicBezTo>
                  <a:pt x="9172895" y="3600578"/>
                  <a:pt x="9168858" y="3597178"/>
                  <a:pt x="9164711" y="3593952"/>
                </a:cubicBezTo>
                <a:cubicBezTo>
                  <a:pt x="9172346" y="3579296"/>
                  <a:pt x="9179981" y="3564597"/>
                  <a:pt x="9187528" y="3549875"/>
                </a:cubicBezTo>
                <a:cubicBezTo>
                  <a:pt x="9191280" y="3553298"/>
                  <a:pt x="9194922" y="3556896"/>
                  <a:pt x="9198433" y="3560691"/>
                </a:cubicBezTo>
                <a:cubicBezTo>
                  <a:pt x="9191303" y="3575194"/>
                  <a:pt x="9184084" y="3589696"/>
                  <a:pt x="9176822" y="3604176"/>
                </a:cubicBezTo>
                <a:close/>
                <a:moveTo>
                  <a:pt x="9161223" y="3591254"/>
                </a:moveTo>
                <a:cubicBezTo>
                  <a:pt x="9156856" y="3588007"/>
                  <a:pt x="9152337" y="3584979"/>
                  <a:pt x="9147708" y="3582127"/>
                </a:cubicBezTo>
                <a:cubicBezTo>
                  <a:pt x="9155782" y="3567230"/>
                  <a:pt x="9163834" y="3552222"/>
                  <a:pt x="9171886" y="3537150"/>
                </a:cubicBezTo>
                <a:cubicBezTo>
                  <a:pt x="9176120" y="3540199"/>
                  <a:pt x="9180245" y="3543403"/>
                  <a:pt x="9184216" y="3546869"/>
                </a:cubicBezTo>
                <a:cubicBezTo>
                  <a:pt x="9176602" y="3561701"/>
                  <a:pt x="9168923" y="3576488"/>
                  <a:pt x="9161223" y="3591254"/>
                </a:cubicBezTo>
                <a:close/>
                <a:moveTo>
                  <a:pt x="9173246" y="3534583"/>
                </a:moveTo>
                <a:cubicBezTo>
                  <a:pt x="9181078" y="3519861"/>
                  <a:pt x="9188911" y="3505096"/>
                  <a:pt x="9196700" y="3490264"/>
                </a:cubicBezTo>
                <a:cubicBezTo>
                  <a:pt x="9200517" y="3493512"/>
                  <a:pt x="9204247" y="3496890"/>
                  <a:pt x="9207823" y="3500532"/>
                </a:cubicBezTo>
                <a:cubicBezTo>
                  <a:pt x="9200451" y="3515100"/>
                  <a:pt x="9193036" y="3529668"/>
                  <a:pt x="9185577" y="3544215"/>
                </a:cubicBezTo>
                <a:cubicBezTo>
                  <a:pt x="9181605" y="3540792"/>
                  <a:pt x="9177480" y="3537611"/>
                  <a:pt x="9173246" y="3534583"/>
                </a:cubicBezTo>
                <a:close/>
                <a:moveTo>
                  <a:pt x="9194637" y="3484692"/>
                </a:moveTo>
                <a:cubicBezTo>
                  <a:pt x="9190666" y="3481554"/>
                  <a:pt x="9186542" y="3478636"/>
                  <a:pt x="9182307" y="3475894"/>
                </a:cubicBezTo>
                <a:cubicBezTo>
                  <a:pt x="9190359" y="3461084"/>
                  <a:pt x="9198389" y="3446209"/>
                  <a:pt x="9206376" y="3431290"/>
                </a:cubicBezTo>
                <a:cubicBezTo>
                  <a:pt x="9210215" y="3434230"/>
                  <a:pt x="9213923" y="3437389"/>
                  <a:pt x="9217499" y="3440768"/>
                </a:cubicBezTo>
                <a:cubicBezTo>
                  <a:pt x="9209929" y="3455424"/>
                  <a:pt x="9202294" y="3470080"/>
                  <a:pt x="9194637" y="3484692"/>
                </a:cubicBezTo>
                <a:close/>
                <a:moveTo>
                  <a:pt x="9207845" y="3428525"/>
                </a:moveTo>
                <a:cubicBezTo>
                  <a:pt x="9215656" y="3413957"/>
                  <a:pt x="9223400" y="3399345"/>
                  <a:pt x="9231123" y="3384711"/>
                </a:cubicBezTo>
                <a:cubicBezTo>
                  <a:pt x="9234546" y="3387871"/>
                  <a:pt x="9237837" y="3391227"/>
                  <a:pt x="9240996" y="3394804"/>
                </a:cubicBezTo>
                <a:cubicBezTo>
                  <a:pt x="9233713" y="3409174"/>
                  <a:pt x="9226362" y="3423545"/>
                  <a:pt x="9218968" y="3437916"/>
                </a:cubicBezTo>
                <a:cubicBezTo>
                  <a:pt x="9215393" y="3434581"/>
                  <a:pt x="9211685" y="3431465"/>
                  <a:pt x="9207845" y="3428525"/>
                </a:cubicBezTo>
                <a:close/>
                <a:moveTo>
                  <a:pt x="9232637" y="3381793"/>
                </a:moveTo>
                <a:cubicBezTo>
                  <a:pt x="9240163" y="3367489"/>
                  <a:pt x="9247645" y="3353162"/>
                  <a:pt x="9255038" y="3338835"/>
                </a:cubicBezTo>
                <a:cubicBezTo>
                  <a:pt x="9258066" y="3342192"/>
                  <a:pt x="9260962" y="3345768"/>
                  <a:pt x="9263704" y="3349542"/>
                </a:cubicBezTo>
                <a:cubicBezTo>
                  <a:pt x="9256727" y="3363583"/>
                  <a:pt x="9249684" y="3377669"/>
                  <a:pt x="9242554" y="3391754"/>
                </a:cubicBezTo>
                <a:cubicBezTo>
                  <a:pt x="9239373" y="3388244"/>
                  <a:pt x="9236082" y="3384931"/>
                  <a:pt x="9232637" y="3381793"/>
                </a:cubicBezTo>
                <a:close/>
                <a:moveTo>
                  <a:pt x="9229149" y="3378744"/>
                </a:moveTo>
                <a:cubicBezTo>
                  <a:pt x="9225506" y="3375650"/>
                  <a:pt x="9221711" y="3372754"/>
                  <a:pt x="9217784" y="3370078"/>
                </a:cubicBezTo>
                <a:cubicBezTo>
                  <a:pt x="9225770" y="3355400"/>
                  <a:pt x="9233734" y="3340678"/>
                  <a:pt x="9241654" y="3325956"/>
                </a:cubicBezTo>
                <a:cubicBezTo>
                  <a:pt x="9245187" y="3328853"/>
                  <a:pt x="9248543" y="3331990"/>
                  <a:pt x="9251769" y="3335325"/>
                </a:cubicBezTo>
                <a:cubicBezTo>
                  <a:pt x="9244287" y="3349805"/>
                  <a:pt x="9236740" y="3364286"/>
                  <a:pt x="9229149" y="3378744"/>
                </a:cubicBezTo>
                <a:close/>
                <a:moveTo>
                  <a:pt x="9213900" y="3367555"/>
                </a:moveTo>
                <a:cubicBezTo>
                  <a:pt x="9212255" y="3366523"/>
                  <a:pt x="9210565" y="3365492"/>
                  <a:pt x="9208876" y="3364527"/>
                </a:cubicBezTo>
                <a:cubicBezTo>
                  <a:pt x="9206332" y="3363079"/>
                  <a:pt x="9203765" y="3361718"/>
                  <a:pt x="9201132" y="3360424"/>
                </a:cubicBezTo>
                <a:cubicBezTo>
                  <a:pt x="9209600" y="3345417"/>
                  <a:pt x="9218026" y="3330344"/>
                  <a:pt x="9226428" y="3315228"/>
                </a:cubicBezTo>
                <a:cubicBezTo>
                  <a:pt x="9230422" y="3317597"/>
                  <a:pt x="9234282" y="3320208"/>
                  <a:pt x="9237990" y="3323016"/>
                </a:cubicBezTo>
                <a:cubicBezTo>
                  <a:pt x="9230005" y="3337892"/>
                  <a:pt x="9221974" y="3352745"/>
                  <a:pt x="9213900" y="3367555"/>
                </a:cubicBezTo>
                <a:close/>
                <a:moveTo>
                  <a:pt x="9228008" y="3312354"/>
                </a:moveTo>
                <a:cubicBezTo>
                  <a:pt x="9236213" y="3297566"/>
                  <a:pt x="9244375" y="3282735"/>
                  <a:pt x="9252493" y="3267860"/>
                </a:cubicBezTo>
                <a:cubicBezTo>
                  <a:pt x="9256069" y="3270492"/>
                  <a:pt x="9259513" y="3273323"/>
                  <a:pt x="9262804" y="3276372"/>
                </a:cubicBezTo>
                <a:cubicBezTo>
                  <a:pt x="9255104" y="3290962"/>
                  <a:pt x="9247359" y="3305552"/>
                  <a:pt x="9239548" y="3320120"/>
                </a:cubicBezTo>
                <a:cubicBezTo>
                  <a:pt x="9235840" y="3317312"/>
                  <a:pt x="9232001" y="3314723"/>
                  <a:pt x="9228008" y="3312354"/>
                </a:cubicBezTo>
                <a:close/>
                <a:moveTo>
                  <a:pt x="9223905" y="3310028"/>
                </a:moveTo>
                <a:cubicBezTo>
                  <a:pt x="9219627" y="3307680"/>
                  <a:pt x="9215217" y="3305552"/>
                  <a:pt x="9210697" y="3303600"/>
                </a:cubicBezTo>
                <a:cubicBezTo>
                  <a:pt x="9219473" y="3288308"/>
                  <a:pt x="9228096" y="3273125"/>
                  <a:pt x="9236564" y="3258118"/>
                </a:cubicBezTo>
                <a:cubicBezTo>
                  <a:pt x="9238955" y="3259347"/>
                  <a:pt x="9241304" y="3260620"/>
                  <a:pt x="9243585" y="3261980"/>
                </a:cubicBezTo>
                <a:cubicBezTo>
                  <a:pt x="9245296" y="3262989"/>
                  <a:pt x="9246964" y="3264064"/>
                  <a:pt x="9248610" y="3265161"/>
                </a:cubicBezTo>
                <a:cubicBezTo>
                  <a:pt x="9240426" y="3280146"/>
                  <a:pt x="9232176" y="3295109"/>
                  <a:pt x="9223905" y="3310028"/>
                </a:cubicBezTo>
                <a:close/>
                <a:moveTo>
                  <a:pt x="9245296" y="3259084"/>
                </a:moveTo>
                <a:cubicBezTo>
                  <a:pt x="9242993" y="3257723"/>
                  <a:pt x="9240623" y="3256429"/>
                  <a:pt x="9238232" y="3255200"/>
                </a:cubicBezTo>
                <a:cubicBezTo>
                  <a:pt x="9246745" y="3240084"/>
                  <a:pt x="9255148" y="3225121"/>
                  <a:pt x="9263353" y="3210355"/>
                </a:cubicBezTo>
                <a:cubicBezTo>
                  <a:pt x="9267083" y="3212703"/>
                  <a:pt x="9270659" y="3215270"/>
                  <a:pt x="9274082" y="3218100"/>
                </a:cubicBezTo>
                <a:cubicBezTo>
                  <a:pt x="9266183" y="3232800"/>
                  <a:pt x="9258219" y="3247499"/>
                  <a:pt x="9250233" y="3262177"/>
                </a:cubicBezTo>
                <a:cubicBezTo>
                  <a:pt x="9248610" y="3261124"/>
                  <a:pt x="9246986" y="3260071"/>
                  <a:pt x="9245296" y="3259084"/>
                </a:cubicBezTo>
                <a:close/>
                <a:moveTo>
                  <a:pt x="9265042" y="3207327"/>
                </a:moveTo>
                <a:cubicBezTo>
                  <a:pt x="9273292" y="3192474"/>
                  <a:pt x="9281409" y="3177774"/>
                  <a:pt x="9289308" y="3163316"/>
                </a:cubicBezTo>
                <a:cubicBezTo>
                  <a:pt x="9292577" y="3165905"/>
                  <a:pt x="9295693" y="3168735"/>
                  <a:pt x="9298655" y="3171785"/>
                </a:cubicBezTo>
                <a:cubicBezTo>
                  <a:pt x="9291085" y="3186177"/>
                  <a:pt x="9283450" y="3200570"/>
                  <a:pt x="9275727" y="3214984"/>
                </a:cubicBezTo>
                <a:cubicBezTo>
                  <a:pt x="9272327" y="3212198"/>
                  <a:pt x="9268750" y="3209653"/>
                  <a:pt x="9265042" y="3207327"/>
                </a:cubicBezTo>
                <a:close/>
                <a:moveTo>
                  <a:pt x="9260918" y="3204848"/>
                </a:moveTo>
                <a:cubicBezTo>
                  <a:pt x="9256990" y="3202610"/>
                  <a:pt x="9252954" y="3200526"/>
                  <a:pt x="9248807" y="3198617"/>
                </a:cubicBezTo>
                <a:cubicBezTo>
                  <a:pt x="9257495" y="3183457"/>
                  <a:pt x="9266095" y="3168406"/>
                  <a:pt x="9274477" y="3153553"/>
                </a:cubicBezTo>
                <a:cubicBezTo>
                  <a:pt x="9276297" y="3154540"/>
                  <a:pt x="9278097" y="3155593"/>
                  <a:pt x="9279874" y="3156668"/>
                </a:cubicBezTo>
                <a:cubicBezTo>
                  <a:pt x="9281782" y="3157831"/>
                  <a:pt x="9283626" y="3159082"/>
                  <a:pt x="9285424" y="3160376"/>
                </a:cubicBezTo>
                <a:cubicBezTo>
                  <a:pt x="9277438" y="3175010"/>
                  <a:pt x="9269233" y="3189863"/>
                  <a:pt x="9260918" y="3204848"/>
                </a:cubicBezTo>
                <a:close/>
                <a:moveTo>
                  <a:pt x="9244310" y="3196643"/>
                </a:moveTo>
                <a:cubicBezTo>
                  <a:pt x="9239767" y="3194712"/>
                  <a:pt x="9235138" y="3192979"/>
                  <a:pt x="9230399" y="3191443"/>
                </a:cubicBezTo>
                <a:cubicBezTo>
                  <a:pt x="9239526" y="3175997"/>
                  <a:pt x="9248543" y="3160661"/>
                  <a:pt x="9257363" y="3145523"/>
                </a:cubicBezTo>
                <a:cubicBezTo>
                  <a:pt x="9261707" y="3147256"/>
                  <a:pt x="9265986" y="3149165"/>
                  <a:pt x="9270133" y="3151249"/>
                </a:cubicBezTo>
                <a:cubicBezTo>
                  <a:pt x="9261686" y="3166212"/>
                  <a:pt x="9253063" y="3181373"/>
                  <a:pt x="9244310" y="3196643"/>
                </a:cubicBezTo>
                <a:close/>
                <a:moveTo>
                  <a:pt x="9259163" y="3142407"/>
                </a:moveTo>
                <a:cubicBezTo>
                  <a:pt x="9268048" y="3127137"/>
                  <a:pt x="9276780" y="3112021"/>
                  <a:pt x="9285359" y="3097057"/>
                </a:cubicBezTo>
                <a:cubicBezTo>
                  <a:pt x="9289330" y="3098988"/>
                  <a:pt x="9293191" y="3101094"/>
                  <a:pt x="9296943" y="3103376"/>
                </a:cubicBezTo>
                <a:cubicBezTo>
                  <a:pt x="9288759" y="3118120"/>
                  <a:pt x="9280400" y="3133061"/>
                  <a:pt x="9271888" y="3148156"/>
                </a:cubicBezTo>
                <a:cubicBezTo>
                  <a:pt x="9267741" y="3146049"/>
                  <a:pt x="9263507" y="3144140"/>
                  <a:pt x="9259163" y="3142407"/>
                </a:cubicBezTo>
                <a:close/>
                <a:moveTo>
                  <a:pt x="9254445" y="3140564"/>
                </a:moveTo>
                <a:cubicBezTo>
                  <a:pt x="9249992" y="3138941"/>
                  <a:pt x="9245472" y="3137493"/>
                  <a:pt x="9240887" y="3136176"/>
                </a:cubicBezTo>
                <a:cubicBezTo>
                  <a:pt x="9250124" y="3120753"/>
                  <a:pt x="9259272" y="3105351"/>
                  <a:pt x="9268356" y="3089971"/>
                </a:cubicBezTo>
                <a:cubicBezTo>
                  <a:pt x="9272589" y="3091463"/>
                  <a:pt x="9276758" y="3093108"/>
                  <a:pt x="9280817" y="3094929"/>
                </a:cubicBezTo>
                <a:cubicBezTo>
                  <a:pt x="9272173" y="3110002"/>
                  <a:pt x="9263397" y="3125185"/>
                  <a:pt x="9254445" y="3140564"/>
                </a:cubicBezTo>
                <a:close/>
                <a:moveTo>
                  <a:pt x="9270242" y="3086768"/>
                </a:moveTo>
                <a:cubicBezTo>
                  <a:pt x="9279238" y="3071541"/>
                  <a:pt x="9288146" y="3056359"/>
                  <a:pt x="9296943" y="3041243"/>
                </a:cubicBezTo>
                <a:cubicBezTo>
                  <a:pt x="9300782" y="3042932"/>
                  <a:pt x="9304557" y="3044753"/>
                  <a:pt x="9308220" y="3046749"/>
                </a:cubicBezTo>
                <a:cubicBezTo>
                  <a:pt x="9299861" y="3061581"/>
                  <a:pt x="9291349" y="3076566"/>
                  <a:pt x="9282638" y="3091748"/>
                </a:cubicBezTo>
                <a:cubicBezTo>
                  <a:pt x="9278601" y="3089927"/>
                  <a:pt x="9274455" y="3088282"/>
                  <a:pt x="9270242" y="3086768"/>
                </a:cubicBezTo>
                <a:close/>
                <a:moveTo>
                  <a:pt x="9265327" y="3085078"/>
                </a:moveTo>
                <a:cubicBezTo>
                  <a:pt x="9260809" y="3083608"/>
                  <a:pt x="9256222" y="3082314"/>
                  <a:pt x="9251593" y="3081151"/>
                </a:cubicBezTo>
                <a:cubicBezTo>
                  <a:pt x="9261093" y="3065486"/>
                  <a:pt x="9270395" y="3050040"/>
                  <a:pt x="9279544" y="3034770"/>
                </a:cubicBezTo>
                <a:cubicBezTo>
                  <a:pt x="9283823" y="3036108"/>
                  <a:pt x="9288058" y="3037600"/>
                  <a:pt x="9292204" y="3039268"/>
                </a:cubicBezTo>
                <a:cubicBezTo>
                  <a:pt x="9283340" y="3054472"/>
                  <a:pt x="9274389" y="3069764"/>
                  <a:pt x="9265327" y="3085078"/>
                </a:cubicBezTo>
                <a:close/>
                <a:moveTo>
                  <a:pt x="9281520" y="3031457"/>
                </a:moveTo>
                <a:cubicBezTo>
                  <a:pt x="9290756" y="3016034"/>
                  <a:pt x="9299817" y="3000763"/>
                  <a:pt x="9308681" y="2985756"/>
                </a:cubicBezTo>
                <a:cubicBezTo>
                  <a:pt x="9312586" y="2987270"/>
                  <a:pt x="9316425" y="2988960"/>
                  <a:pt x="9320156" y="2990803"/>
                </a:cubicBezTo>
                <a:cubicBezTo>
                  <a:pt x="9311577" y="3005788"/>
                  <a:pt x="9302889" y="3020860"/>
                  <a:pt x="9294113" y="3035977"/>
                </a:cubicBezTo>
                <a:cubicBezTo>
                  <a:pt x="9289988" y="3034309"/>
                  <a:pt x="9285776" y="3032817"/>
                  <a:pt x="9281520" y="3031457"/>
                </a:cubicBezTo>
                <a:close/>
                <a:moveTo>
                  <a:pt x="9276407" y="3029900"/>
                </a:moveTo>
                <a:cubicBezTo>
                  <a:pt x="9225463" y="3015200"/>
                  <a:pt x="9167125" y="3020136"/>
                  <a:pt x="9132130" y="3023120"/>
                </a:cubicBezTo>
                <a:cubicBezTo>
                  <a:pt x="9042725" y="3030733"/>
                  <a:pt x="8954724" y="3055262"/>
                  <a:pt x="8869620" y="3079001"/>
                </a:cubicBezTo>
                <a:cubicBezTo>
                  <a:pt x="8823414" y="3091902"/>
                  <a:pt x="8775607" y="3105219"/>
                  <a:pt x="8728503" y="3115553"/>
                </a:cubicBezTo>
                <a:cubicBezTo>
                  <a:pt x="8031604" y="3268233"/>
                  <a:pt x="7255787" y="3480808"/>
                  <a:pt x="6356712" y="3765456"/>
                </a:cubicBezTo>
                <a:cubicBezTo>
                  <a:pt x="6245784" y="3800582"/>
                  <a:pt x="6061884" y="3858789"/>
                  <a:pt x="5922192" y="3871931"/>
                </a:cubicBezTo>
                <a:cubicBezTo>
                  <a:pt x="5931583" y="3867652"/>
                  <a:pt x="5940973" y="3863374"/>
                  <a:pt x="5950385" y="3859074"/>
                </a:cubicBezTo>
                <a:cubicBezTo>
                  <a:pt x="5995515" y="3854247"/>
                  <a:pt x="6048588" y="3844418"/>
                  <a:pt x="6109252" y="3829587"/>
                </a:cubicBezTo>
                <a:cubicBezTo>
                  <a:pt x="6206424" y="3805870"/>
                  <a:pt x="6304385" y="3774342"/>
                  <a:pt x="6388547" y="3746654"/>
                </a:cubicBezTo>
                <a:cubicBezTo>
                  <a:pt x="7269434" y="3456960"/>
                  <a:pt x="8036628" y="3236771"/>
                  <a:pt x="8733987" y="3073560"/>
                </a:cubicBezTo>
                <a:cubicBezTo>
                  <a:pt x="8781136" y="3062524"/>
                  <a:pt x="8828943" y="3048614"/>
                  <a:pt x="8875192" y="3035165"/>
                </a:cubicBezTo>
                <a:cubicBezTo>
                  <a:pt x="8963084" y="3009627"/>
                  <a:pt x="9053959" y="2983211"/>
                  <a:pt x="9146259" y="2974501"/>
                </a:cubicBezTo>
                <a:cubicBezTo>
                  <a:pt x="9184501" y="2970881"/>
                  <a:pt x="9250124" y="2964716"/>
                  <a:pt x="9303745" y="2983892"/>
                </a:cubicBezTo>
                <a:cubicBezTo>
                  <a:pt x="9294815" y="2999008"/>
                  <a:pt x="9285709" y="3014344"/>
                  <a:pt x="9276407" y="3029900"/>
                </a:cubicBezTo>
                <a:close/>
                <a:moveTo>
                  <a:pt x="9145909" y="2970662"/>
                </a:moveTo>
                <a:cubicBezTo>
                  <a:pt x="9053234" y="2979416"/>
                  <a:pt x="8962184" y="3005897"/>
                  <a:pt x="8874117" y="3031479"/>
                </a:cubicBezTo>
                <a:cubicBezTo>
                  <a:pt x="8827934" y="3044906"/>
                  <a:pt x="8780171" y="3058794"/>
                  <a:pt x="8733110" y="3069808"/>
                </a:cubicBezTo>
                <a:cubicBezTo>
                  <a:pt x="8035641" y="3233063"/>
                  <a:pt x="7268337" y="3453274"/>
                  <a:pt x="6387340" y="3743012"/>
                </a:cubicBezTo>
                <a:cubicBezTo>
                  <a:pt x="6286855" y="3776053"/>
                  <a:pt x="6103657" y="3836300"/>
                  <a:pt x="5961903" y="3853808"/>
                </a:cubicBezTo>
                <a:cubicBezTo>
                  <a:pt x="5970745" y="3849771"/>
                  <a:pt x="5979565" y="3845690"/>
                  <a:pt x="5988385" y="3841632"/>
                </a:cubicBezTo>
                <a:cubicBezTo>
                  <a:pt x="6132113" y="3822281"/>
                  <a:pt x="6318273" y="3758765"/>
                  <a:pt x="6419241" y="3724297"/>
                </a:cubicBezTo>
                <a:cubicBezTo>
                  <a:pt x="7285845" y="3428525"/>
                  <a:pt x="8044527" y="3200723"/>
                  <a:pt x="8738660" y="3027903"/>
                </a:cubicBezTo>
                <a:cubicBezTo>
                  <a:pt x="8785568" y="3016231"/>
                  <a:pt x="8833134" y="3001860"/>
                  <a:pt x="8879120" y="2987972"/>
                </a:cubicBezTo>
                <a:cubicBezTo>
                  <a:pt x="8970170" y="2960460"/>
                  <a:pt x="9064336" y="2932026"/>
                  <a:pt x="9160082" y="2922153"/>
                </a:cubicBezTo>
                <a:cubicBezTo>
                  <a:pt x="9201944" y="2917809"/>
                  <a:pt x="9275880" y="2910217"/>
                  <a:pt x="9332266" y="2935163"/>
                </a:cubicBezTo>
                <a:cubicBezTo>
                  <a:pt x="9323622" y="2950060"/>
                  <a:pt x="9314758" y="2965199"/>
                  <a:pt x="9305719" y="2980513"/>
                </a:cubicBezTo>
                <a:cubicBezTo>
                  <a:pt x="9251154" y="2960745"/>
                  <a:pt x="9184610" y="2967020"/>
                  <a:pt x="9145909" y="2970662"/>
                </a:cubicBezTo>
                <a:close/>
                <a:moveTo>
                  <a:pt x="5945295" y="3855673"/>
                </a:moveTo>
                <a:cubicBezTo>
                  <a:pt x="5937090" y="3856507"/>
                  <a:pt x="5929059" y="3857187"/>
                  <a:pt x="5921205" y="3857692"/>
                </a:cubicBezTo>
                <a:cubicBezTo>
                  <a:pt x="5930266" y="3853786"/>
                  <a:pt x="5939350" y="3849859"/>
                  <a:pt x="5948454" y="3845888"/>
                </a:cubicBezTo>
                <a:cubicBezTo>
                  <a:pt x="5955980" y="3845318"/>
                  <a:pt x="5963637" y="3844593"/>
                  <a:pt x="5971469" y="3843716"/>
                </a:cubicBezTo>
                <a:cubicBezTo>
                  <a:pt x="5962759" y="3847731"/>
                  <a:pt x="5954027" y="3851702"/>
                  <a:pt x="5945295" y="3855673"/>
                </a:cubicBezTo>
                <a:close/>
                <a:moveTo>
                  <a:pt x="5934544" y="3860588"/>
                </a:moveTo>
                <a:cubicBezTo>
                  <a:pt x="5925330" y="3864800"/>
                  <a:pt x="5916093" y="3869013"/>
                  <a:pt x="5906856" y="3873181"/>
                </a:cubicBezTo>
                <a:cubicBezTo>
                  <a:pt x="5898409" y="3873796"/>
                  <a:pt x="5890138" y="3874212"/>
                  <a:pt x="5882086" y="3874432"/>
                </a:cubicBezTo>
                <a:cubicBezTo>
                  <a:pt x="5891674" y="3870351"/>
                  <a:pt x="5901284" y="3866248"/>
                  <a:pt x="5910937" y="3862102"/>
                </a:cubicBezTo>
                <a:cubicBezTo>
                  <a:pt x="5918529" y="3861773"/>
                  <a:pt x="5926405" y="3861268"/>
                  <a:pt x="5934544" y="3860588"/>
                </a:cubicBezTo>
                <a:close/>
                <a:moveTo>
                  <a:pt x="5830725" y="3890514"/>
                </a:moveTo>
                <a:cubicBezTo>
                  <a:pt x="5822783" y="3890229"/>
                  <a:pt x="5815104" y="3889724"/>
                  <a:pt x="5807710" y="3888956"/>
                </a:cubicBezTo>
                <a:cubicBezTo>
                  <a:pt x="5817956" y="3885029"/>
                  <a:pt x="5828158" y="3881102"/>
                  <a:pt x="5838360" y="3877131"/>
                </a:cubicBezTo>
                <a:cubicBezTo>
                  <a:pt x="5845337" y="3877701"/>
                  <a:pt x="5852533" y="3878074"/>
                  <a:pt x="5859993" y="3878249"/>
                </a:cubicBezTo>
                <a:cubicBezTo>
                  <a:pt x="5850208" y="3882374"/>
                  <a:pt x="5840466" y="3886477"/>
                  <a:pt x="5830725" y="3890514"/>
                </a:cubicBezTo>
                <a:close/>
                <a:moveTo>
                  <a:pt x="5822892" y="3893783"/>
                </a:moveTo>
                <a:cubicBezTo>
                  <a:pt x="5812734" y="3898017"/>
                  <a:pt x="5802620" y="3902208"/>
                  <a:pt x="5792506" y="3906354"/>
                </a:cubicBezTo>
                <a:cubicBezTo>
                  <a:pt x="5784234" y="3905740"/>
                  <a:pt x="5776270" y="3904885"/>
                  <a:pt x="5768657" y="3903722"/>
                </a:cubicBezTo>
                <a:cubicBezTo>
                  <a:pt x="5779276" y="3899750"/>
                  <a:pt x="5789851" y="3895757"/>
                  <a:pt x="5800404" y="3891742"/>
                </a:cubicBezTo>
                <a:cubicBezTo>
                  <a:pt x="5807600" y="3892664"/>
                  <a:pt x="5815126" y="3893344"/>
                  <a:pt x="5822892" y="3893783"/>
                </a:cubicBezTo>
                <a:close/>
                <a:moveTo>
                  <a:pt x="5785331" y="3909316"/>
                </a:moveTo>
                <a:cubicBezTo>
                  <a:pt x="5774910" y="3913595"/>
                  <a:pt x="5764488" y="3917829"/>
                  <a:pt x="5754133" y="3922041"/>
                </a:cubicBezTo>
                <a:cubicBezTo>
                  <a:pt x="5745510" y="3921076"/>
                  <a:pt x="5737305" y="3919782"/>
                  <a:pt x="5729472" y="3918158"/>
                </a:cubicBezTo>
                <a:cubicBezTo>
                  <a:pt x="5740354" y="3914187"/>
                  <a:pt x="5751193" y="3910194"/>
                  <a:pt x="5761987" y="3906201"/>
                </a:cubicBezTo>
                <a:cubicBezTo>
                  <a:pt x="5769425" y="3907517"/>
                  <a:pt x="5777213" y="3908548"/>
                  <a:pt x="5785331" y="3909316"/>
                </a:cubicBezTo>
                <a:close/>
                <a:moveTo>
                  <a:pt x="5699875" y="3913309"/>
                </a:moveTo>
                <a:cubicBezTo>
                  <a:pt x="5704593" y="3915108"/>
                  <a:pt x="5709573" y="3916732"/>
                  <a:pt x="5714773" y="3918158"/>
                </a:cubicBezTo>
                <a:cubicBezTo>
                  <a:pt x="5703869" y="3922107"/>
                  <a:pt x="5692899" y="3926012"/>
                  <a:pt x="5681885" y="3929918"/>
                </a:cubicBezTo>
                <a:cubicBezTo>
                  <a:pt x="5676005" y="3928097"/>
                  <a:pt x="5670432" y="3926034"/>
                  <a:pt x="5665166" y="3923709"/>
                </a:cubicBezTo>
                <a:cubicBezTo>
                  <a:pt x="5663455" y="3922941"/>
                  <a:pt x="5661788" y="3922173"/>
                  <a:pt x="5660164" y="3921361"/>
                </a:cubicBezTo>
                <a:cubicBezTo>
                  <a:pt x="5671485" y="3917895"/>
                  <a:pt x="5682718" y="3914384"/>
                  <a:pt x="5693842" y="3910874"/>
                </a:cubicBezTo>
                <a:cubicBezTo>
                  <a:pt x="5695795" y="3911708"/>
                  <a:pt x="5697791" y="3912520"/>
                  <a:pt x="5699875" y="3913309"/>
                </a:cubicBezTo>
                <a:close/>
                <a:moveTo>
                  <a:pt x="5653889" y="3918158"/>
                </a:moveTo>
                <a:cubicBezTo>
                  <a:pt x="5647373" y="3914604"/>
                  <a:pt x="5641713" y="3910808"/>
                  <a:pt x="5636710" y="3906815"/>
                </a:cubicBezTo>
                <a:cubicBezTo>
                  <a:pt x="5648032" y="3903897"/>
                  <a:pt x="5659199" y="3901001"/>
                  <a:pt x="5670191" y="3898083"/>
                </a:cubicBezTo>
                <a:cubicBezTo>
                  <a:pt x="5675237" y="3901528"/>
                  <a:pt x="5680854" y="3904797"/>
                  <a:pt x="5687172" y="3907846"/>
                </a:cubicBezTo>
                <a:cubicBezTo>
                  <a:pt x="5676202" y="3911291"/>
                  <a:pt x="5665079" y="3914736"/>
                  <a:pt x="5653889" y="3918158"/>
                </a:cubicBezTo>
                <a:close/>
                <a:moveTo>
                  <a:pt x="5649501" y="3919496"/>
                </a:moveTo>
                <a:cubicBezTo>
                  <a:pt x="5638422" y="3922897"/>
                  <a:pt x="5627255" y="3926276"/>
                  <a:pt x="5615933" y="3929633"/>
                </a:cubicBezTo>
                <a:cubicBezTo>
                  <a:pt x="5609549" y="3925420"/>
                  <a:pt x="5604020" y="3920901"/>
                  <a:pt x="5599325" y="3916161"/>
                </a:cubicBezTo>
                <a:cubicBezTo>
                  <a:pt x="5610646" y="3913397"/>
                  <a:pt x="5621770" y="3910611"/>
                  <a:pt x="5632740" y="3907824"/>
                </a:cubicBezTo>
                <a:cubicBezTo>
                  <a:pt x="5637610" y="3911927"/>
                  <a:pt x="5643183" y="3915833"/>
                  <a:pt x="5649501" y="3919496"/>
                </a:cubicBezTo>
                <a:close/>
                <a:moveTo>
                  <a:pt x="5595573" y="3912147"/>
                </a:moveTo>
                <a:cubicBezTo>
                  <a:pt x="5591054" y="3907013"/>
                  <a:pt x="5587367" y="3901637"/>
                  <a:pt x="5584384" y="3896109"/>
                </a:cubicBezTo>
                <a:cubicBezTo>
                  <a:pt x="5595266" y="3894002"/>
                  <a:pt x="5605907" y="3891918"/>
                  <a:pt x="5616285" y="3889812"/>
                </a:cubicBezTo>
                <a:cubicBezTo>
                  <a:pt x="5619663" y="3894682"/>
                  <a:pt x="5623700" y="3899421"/>
                  <a:pt x="5628439" y="3903941"/>
                </a:cubicBezTo>
                <a:cubicBezTo>
                  <a:pt x="5617645" y="3906684"/>
                  <a:pt x="5606697" y="3909426"/>
                  <a:pt x="5595573" y="3912147"/>
                </a:cubicBezTo>
                <a:close/>
                <a:moveTo>
                  <a:pt x="5582212" y="3891742"/>
                </a:moveTo>
                <a:cubicBezTo>
                  <a:pt x="5579513" y="3885994"/>
                  <a:pt x="5577538" y="3880114"/>
                  <a:pt x="5576091" y="3874147"/>
                </a:cubicBezTo>
                <a:cubicBezTo>
                  <a:pt x="5586249" y="3872721"/>
                  <a:pt x="5596209" y="3871294"/>
                  <a:pt x="5605972" y="3869868"/>
                </a:cubicBezTo>
                <a:cubicBezTo>
                  <a:pt x="5607947" y="3875200"/>
                  <a:pt x="5610426" y="3880443"/>
                  <a:pt x="5613542" y="3885555"/>
                </a:cubicBezTo>
                <a:cubicBezTo>
                  <a:pt x="5603340" y="3887618"/>
                  <a:pt x="5592896" y="3889680"/>
                  <a:pt x="5582212" y="3891742"/>
                </a:cubicBezTo>
                <a:close/>
                <a:moveTo>
                  <a:pt x="5578789" y="3892401"/>
                </a:moveTo>
                <a:cubicBezTo>
                  <a:pt x="5570408" y="3894024"/>
                  <a:pt x="5561874" y="3895648"/>
                  <a:pt x="5553164" y="3897271"/>
                </a:cubicBezTo>
                <a:cubicBezTo>
                  <a:pt x="5551342" y="3897600"/>
                  <a:pt x="5549499" y="3897973"/>
                  <a:pt x="5547657" y="3898303"/>
                </a:cubicBezTo>
                <a:cubicBezTo>
                  <a:pt x="5545528" y="3891896"/>
                  <a:pt x="5544102" y="3885336"/>
                  <a:pt x="5543269" y="3878710"/>
                </a:cubicBezTo>
                <a:cubicBezTo>
                  <a:pt x="5545199" y="3878447"/>
                  <a:pt x="5547130" y="3878162"/>
                  <a:pt x="5549039" y="3877898"/>
                </a:cubicBezTo>
                <a:cubicBezTo>
                  <a:pt x="5557069" y="3876801"/>
                  <a:pt x="5564967" y="3875726"/>
                  <a:pt x="5572756" y="3874629"/>
                </a:cubicBezTo>
                <a:cubicBezTo>
                  <a:pt x="5574182" y="3880641"/>
                  <a:pt x="5576135" y="3886586"/>
                  <a:pt x="5578789" y="3892401"/>
                </a:cubicBezTo>
                <a:close/>
                <a:moveTo>
                  <a:pt x="5544410" y="3898939"/>
                </a:moveTo>
                <a:cubicBezTo>
                  <a:pt x="5534273" y="3900869"/>
                  <a:pt x="5524005" y="3902888"/>
                  <a:pt x="5513606" y="3904972"/>
                </a:cubicBezTo>
                <a:cubicBezTo>
                  <a:pt x="5512004" y="3897930"/>
                  <a:pt x="5511170" y="3890755"/>
                  <a:pt x="5510907" y="3883493"/>
                </a:cubicBezTo>
                <a:cubicBezTo>
                  <a:pt x="5520780" y="3881957"/>
                  <a:pt x="5530477" y="3880531"/>
                  <a:pt x="5540044" y="3879171"/>
                </a:cubicBezTo>
                <a:cubicBezTo>
                  <a:pt x="5540877" y="3885841"/>
                  <a:pt x="5542281" y="3892466"/>
                  <a:pt x="5544410" y="3898939"/>
                </a:cubicBezTo>
                <a:close/>
                <a:moveTo>
                  <a:pt x="5510841" y="3878842"/>
                </a:moveTo>
                <a:cubicBezTo>
                  <a:pt x="5510819" y="3871558"/>
                  <a:pt x="5511368" y="3864230"/>
                  <a:pt x="5512289" y="3856946"/>
                </a:cubicBezTo>
                <a:cubicBezTo>
                  <a:pt x="5521417" y="3855980"/>
                  <a:pt x="5530390" y="3855125"/>
                  <a:pt x="5539210" y="3854357"/>
                </a:cubicBezTo>
                <a:cubicBezTo>
                  <a:pt x="5538903" y="3861070"/>
                  <a:pt x="5538947" y="3867850"/>
                  <a:pt x="5539539" y="3874585"/>
                </a:cubicBezTo>
                <a:cubicBezTo>
                  <a:pt x="5530127" y="3875924"/>
                  <a:pt x="5520561" y="3877328"/>
                  <a:pt x="5510841" y="3878842"/>
                </a:cubicBezTo>
                <a:close/>
                <a:moveTo>
                  <a:pt x="5512926" y="3852316"/>
                </a:moveTo>
                <a:cubicBezTo>
                  <a:pt x="5514001" y="3845054"/>
                  <a:pt x="5515405" y="3837858"/>
                  <a:pt x="5517007" y="3830815"/>
                </a:cubicBezTo>
                <a:cubicBezTo>
                  <a:pt x="5524466" y="3830442"/>
                  <a:pt x="5531838" y="3830113"/>
                  <a:pt x="5539056" y="3829916"/>
                </a:cubicBezTo>
                <a:cubicBezTo>
                  <a:pt x="5539978" y="3829872"/>
                  <a:pt x="5540877" y="3829850"/>
                  <a:pt x="5541776" y="3829828"/>
                </a:cubicBezTo>
                <a:cubicBezTo>
                  <a:pt x="5540789" y="3836344"/>
                  <a:pt x="5539956" y="3843036"/>
                  <a:pt x="5539473" y="3849771"/>
                </a:cubicBezTo>
                <a:cubicBezTo>
                  <a:pt x="5530763" y="3850539"/>
                  <a:pt x="5521921" y="3851373"/>
                  <a:pt x="5512926" y="3852316"/>
                </a:cubicBezTo>
                <a:close/>
                <a:moveTo>
                  <a:pt x="5509722" y="3852667"/>
                </a:moveTo>
                <a:cubicBezTo>
                  <a:pt x="5501012" y="3853611"/>
                  <a:pt x="5492171" y="3854620"/>
                  <a:pt x="5483219" y="3855717"/>
                </a:cubicBezTo>
                <a:cubicBezTo>
                  <a:pt x="5484864" y="3847884"/>
                  <a:pt x="5486861" y="3840118"/>
                  <a:pt x="5489033" y="3832527"/>
                </a:cubicBezTo>
                <a:cubicBezTo>
                  <a:pt x="5497436" y="3831934"/>
                  <a:pt x="5505663" y="3831408"/>
                  <a:pt x="5513803" y="3830991"/>
                </a:cubicBezTo>
                <a:cubicBezTo>
                  <a:pt x="5512201" y="3838077"/>
                  <a:pt x="5510797" y="3845340"/>
                  <a:pt x="5509722" y="3852667"/>
                </a:cubicBezTo>
                <a:close/>
                <a:moveTo>
                  <a:pt x="5490349" y="3828007"/>
                </a:moveTo>
                <a:cubicBezTo>
                  <a:pt x="5492609" y="3820350"/>
                  <a:pt x="5495023" y="3812912"/>
                  <a:pt x="5497348" y="3805760"/>
                </a:cubicBezTo>
                <a:cubicBezTo>
                  <a:pt x="5505071" y="3805650"/>
                  <a:pt x="5512706" y="3805607"/>
                  <a:pt x="5520122" y="3805672"/>
                </a:cubicBezTo>
                <a:cubicBezTo>
                  <a:pt x="5518345" y="3812364"/>
                  <a:pt x="5516523" y="3819341"/>
                  <a:pt x="5514813" y="3826515"/>
                </a:cubicBezTo>
                <a:cubicBezTo>
                  <a:pt x="5506782" y="3826932"/>
                  <a:pt x="5498665" y="3827415"/>
                  <a:pt x="5490349" y="3828007"/>
                </a:cubicBezTo>
                <a:close/>
                <a:moveTo>
                  <a:pt x="5487190" y="3828248"/>
                </a:moveTo>
                <a:cubicBezTo>
                  <a:pt x="5479094" y="3828841"/>
                  <a:pt x="5470889" y="3829499"/>
                  <a:pt x="5462574" y="3830245"/>
                </a:cubicBezTo>
                <a:cubicBezTo>
                  <a:pt x="5465404" y="3822083"/>
                  <a:pt x="5468366" y="3814119"/>
                  <a:pt x="5471262" y="3806462"/>
                </a:cubicBezTo>
                <a:cubicBezTo>
                  <a:pt x="5479029" y="3806155"/>
                  <a:pt x="5486664" y="3805957"/>
                  <a:pt x="5494211" y="3805826"/>
                </a:cubicBezTo>
                <a:cubicBezTo>
                  <a:pt x="5491885" y="3812956"/>
                  <a:pt x="5489472" y="3820460"/>
                  <a:pt x="5487190" y="3828248"/>
                </a:cubicBezTo>
                <a:close/>
                <a:moveTo>
                  <a:pt x="5459458" y="3830508"/>
                </a:moveTo>
                <a:cubicBezTo>
                  <a:pt x="5451274" y="3831276"/>
                  <a:pt x="5442981" y="3832110"/>
                  <a:pt x="5434600" y="3832987"/>
                </a:cubicBezTo>
                <a:cubicBezTo>
                  <a:pt x="5437957" y="3824343"/>
                  <a:pt x="5441467" y="3815896"/>
                  <a:pt x="5444890" y="3807779"/>
                </a:cubicBezTo>
                <a:cubicBezTo>
                  <a:pt x="5452745" y="3807318"/>
                  <a:pt x="5460489" y="3806901"/>
                  <a:pt x="5468124" y="3806594"/>
                </a:cubicBezTo>
                <a:cubicBezTo>
                  <a:pt x="5465250" y="3814207"/>
                  <a:pt x="5462288" y="3822237"/>
                  <a:pt x="5459458" y="3830508"/>
                </a:cubicBezTo>
                <a:close/>
                <a:moveTo>
                  <a:pt x="5458602" y="3775088"/>
                </a:moveTo>
                <a:cubicBezTo>
                  <a:pt x="5462003" y="3766597"/>
                  <a:pt x="5464746" y="3758962"/>
                  <a:pt x="5466457" y="3752336"/>
                </a:cubicBezTo>
                <a:cubicBezTo>
                  <a:pt x="5473039" y="3752687"/>
                  <a:pt x="5479511" y="3753126"/>
                  <a:pt x="5485873" y="3753631"/>
                </a:cubicBezTo>
                <a:cubicBezTo>
                  <a:pt x="5484798" y="3759774"/>
                  <a:pt x="5482626" y="3767058"/>
                  <a:pt x="5479774" y="3775242"/>
                </a:cubicBezTo>
                <a:cubicBezTo>
                  <a:pt x="5472841" y="3775110"/>
                  <a:pt x="5465777" y="3775066"/>
                  <a:pt x="5458602" y="3775088"/>
                </a:cubicBezTo>
                <a:close/>
                <a:moveTo>
                  <a:pt x="5445088" y="3747290"/>
                </a:moveTo>
                <a:cubicBezTo>
                  <a:pt x="5445219" y="3746873"/>
                  <a:pt x="5445373" y="3746434"/>
                  <a:pt x="5445482" y="3746040"/>
                </a:cubicBezTo>
                <a:cubicBezTo>
                  <a:pt x="5447457" y="3739019"/>
                  <a:pt x="5449673" y="3731801"/>
                  <a:pt x="5452020" y="3724385"/>
                </a:cubicBezTo>
                <a:cubicBezTo>
                  <a:pt x="5458120" y="3724912"/>
                  <a:pt x="5464131" y="3725526"/>
                  <a:pt x="5470033" y="3726184"/>
                </a:cubicBezTo>
                <a:cubicBezTo>
                  <a:pt x="5468037" y="3733709"/>
                  <a:pt x="5466215" y="3741015"/>
                  <a:pt x="5464658" y="3748102"/>
                </a:cubicBezTo>
                <a:cubicBezTo>
                  <a:pt x="5458230" y="3747773"/>
                  <a:pt x="5451713" y="3747488"/>
                  <a:pt x="5445088" y="3747290"/>
                </a:cubicBezTo>
                <a:close/>
                <a:moveTo>
                  <a:pt x="5442894" y="3745294"/>
                </a:moveTo>
                <a:cubicBezTo>
                  <a:pt x="5442718" y="3745908"/>
                  <a:pt x="5442476" y="3746588"/>
                  <a:pt x="5442279" y="3747202"/>
                </a:cubicBezTo>
                <a:cubicBezTo>
                  <a:pt x="5435697" y="3747027"/>
                  <a:pt x="5429005" y="3746917"/>
                  <a:pt x="5422248" y="3746851"/>
                </a:cubicBezTo>
                <a:cubicBezTo>
                  <a:pt x="5422752" y="3745491"/>
                  <a:pt x="5423257" y="3744131"/>
                  <a:pt x="5423696" y="3742858"/>
                </a:cubicBezTo>
                <a:cubicBezTo>
                  <a:pt x="5425890" y="3736342"/>
                  <a:pt x="5428281" y="3729650"/>
                  <a:pt x="5430761" y="3722805"/>
                </a:cubicBezTo>
                <a:cubicBezTo>
                  <a:pt x="5437035" y="3723200"/>
                  <a:pt x="5443201" y="3723639"/>
                  <a:pt x="5449278" y="3724144"/>
                </a:cubicBezTo>
                <a:cubicBezTo>
                  <a:pt x="5446996" y="3731362"/>
                  <a:pt x="5444824" y="3738426"/>
                  <a:pt x="5442894" y="3745294"/>
                </a:cubicBezTo>
                <a:close/>
                <a:moveTo>
                  <a:pt x="5421239" y="3742024"/>
                </a:moveTo>
                <a:cubicBezTo>
                  <a:pt x="5420712" y="3743560"/>
                  <a:pt x="5420120" y="3745184"/>
                  <a:pt x="5419505" y="3746829"/>
                </a:cubicBezTo>
                <a:cubicBezTo>
                  <a:pt x="5412704" y="3746786"/>
                  <a:pt x="5405837" y="3746808"/>
                  <a:pt x="5398904" y="3746895"/>
                </a:cubicBezTo>
                <a:cubicBezTo>
                  <a:pt x="5400001" y="3744394"/>
                  <a:pt x="5401032" y="3741959"/>
                  <a:pt x="5401909" y="3739655"/>
                </a:cubicBezTo>
                <a:cubicBezTo>
                  <a:pt x="5404169" y="3733819"/>
                  <a:pt x="5406583" y="3727829"/>
                  <a:pt x="5409040" y="3721752"/>
                </a:cubicBezTo>
                <a:cubicBezTo>
                  <a:pt x="5415469" y="3721993"/>
                  <a:pt x="5421809" y="3722301"/>
                  <a:pt x="5428062" y="3722652"/>
                </a:cubicBezTo>
                <a:cubicBezTo>
                  <a:pt x="5425671" y="3729256"/>
                  <a:pt x="5423367" y="3735706"/>
                  <a:pt x="5421239" y="3742024"/>
                </a:cubicBezTo>
                <a:close/>
                <a:moveTo>
                  <a:pt x="5410642" y="3717781"/>
                </a:moveTo>
                <a:cubicBezTo>
                  <a:pt x="5413516" y="3710760"/>
                  <a:pt x="5416500" y="3703586"/>
                  <a:pt x="5419571" y="3696214"/>
                </a:cubicBezTo>
                <a:cubicBezTo>
                  <a:pt x="5419879" y="3695424"/>
                  <a:pt x="5420208" y="3694634"/>
                  <a:pt x="5420536" y="3693867"/>
                </a:cubicBezTo>
                <a:cubicBezTo>
                  <a:pt x="5426461" y="3694415"/>
                  <a:pt x="5432296" y="3695029"/>
                  <a:pt x="5438067" y="3695709"/>
                </a:cubicBezTo>
                <a:cubicBezTo>
                  <a:pt x="5437935" y="3696039"/>
                  <a:pt x="5437825" y="3696346"/>
                  <a:pt x="5437694" y="3696675"/>
                </a:cubicBezTo>
                <a:cubicBezTo>
                  <a:pt x="5434885" y="3704222"/>
                  <a:pt x="5432143" y="3711550"/>
                  <a:pt x="5429510" y="3718702"/>
                </a:cubicBezTo>
                <a:cubicBezTo>
                  <a:pt x="5423301" y="3718330"/>
                  <a:pt x="5417004" y="3718022"/>
                  <a:pt x="5410642" y="3717781"/>
                </a:cubicBezTo>
                <a:close/>
                <a:moveTo>
                  <a:pt x="5417245" y="3695249"/>
                </a:moveTo>
                <a:cubicBezTo>
                  <a:pt x="5414064" y="3702928"/>
                  <a:pt x="5410971" y="3710387"/>
                  <a:pt x="5407987" y="3717671"/>
                </a:cubicBezTo>
                <a:cubicBezTo>
                  <a:pt x="5401603" y="3717452"/>
                  <a:pt x="5395152" y="3717255"/>
                  <a:pt x="5388614" y="3717145"/>
                </a:cubicBezTo>
                <a:cubicBezTo>
                  <a:pt x="5391817" y="3709926"/>
                  <a:pt x="5395152" y="3702533"/>
                  <a:pt x="5398597" y="3694920"/>
                </a:cubicBezTo>
                <a:cubicBezTo>
                  <a:pt x="5399014" y="3694020"/>
                  <a:pt x="5399431" y="3693099"/>
                  <a:pt x="5399825" y="3692199"/>
                </a:cubicBezTo>
                <a:cubicBezTo>
                  <a:pt x="5405947" y="3692616"/>
                  <a:pt x="5411980" y="3693099"/>
                  <a:pt x="5417926" y="3693625"/>
                </a:cubicBezTo>
                <a:cubicBezTo>
                  <a:pt x="5417707" y="3694174"/>
                  <a:pt x="5417487" y="3694700"/>
                  <a:pt x="5417245" y="3695249"/>
                </a:cubicBezTo>
                <a:close/>
                <a:moveTo>
                  <a:pt x="5401559" y="3688382"/>
                </a:moveTo>
                <a:cubicBezTo>
                  <a:pt x="5405047" y="3680615"/>
                  <a:pt x="5408601" y="3672738"/>
                  <a:pt x="5412134" y="3664730"/>
                </a:cubicBezTo>
                <a:cubicBezTo>
                  <a:pt x="5417794" y="3665454"/>
                  <a:pt x="5423367" y="3666222"/>
                  <a:pt x="5428874" y="3667056"/>
                </a:cubicBezTo>
                <a:cubicBezTo>
                  <a:pt x="5425736" y="3674779"/>
                  <a:pt x="5422599" y="3682370"/>
                  <a:pt x="5419505" y="3689830"/>
                </a:cubicBezTo>
                <a:cubicBezTo>
                  <a:pt x="5413604" y="3689281"/>
                  <a:pt x="5407614" y="3688798"/>
                  <a:pt x="5401559" y="3688382"/>
                </a:cubicBezTo>
                <a:close/>
                <a:moveTo>
                  <a:pt x="5398992" y="3688206"/>
                </a:moveTo>
                <a:cubicBezTo>
                  <a:pt x="5392892" y="3687789"/>
                  <a:pt x="5386749" y="3687416"/>
                  <a:pt x="5380496" y="3687131"/>
                </a:cubicBezTo>
                <a:cubicBezTo>
                  <a:pt x="5384423" y="3679035"/>
                  <a:pt x="5388395" y="3670808"/>
                  <a:pt x="5392366" y="3662470"/>
                </a:cubicBezTo>
                <a:cubicBezTo>
                  <a:pt x="5398202" y="3663063"/>
                  <a:pt x="5403972" y="3663699"/>
                  <a:pt x="5409654" y="3664423"/>
                </a:cubicBezTo>
                <a:cubicBezTo>
                  <a:pt x="5406100" y="3672475"/>
                  <a:pt x="5402524" y="3680395"/>
                  <a:pt x="5398992" y="3688206"/>
                </a:cubicBezTo>
                <a:close/>
                <a:moveTo>
                  <a:pt x="5394099" y="3658807"/>
                </a:moveTo>
                <a:cubicBezTo>
                  <a:pt x="5397741" y="3651128"/>
                  <a:pt x="5401383" y="3643339"/>
                  <a:pt x="5404959" y="3635463"/>
                </a:cubicBezTo>
                <a:cubicBezTo>
                  <a:pt x="5410379" y="3636340"/>
                  <a:pt x="5415732" y="3637261"/>
                  <a:pt x="5420998" y="3638249"/>
                </a:cubicBezTo>
                <a:cubicBezTo>
                  <a:pt x="5417794" y="3645840"/>
                  <a:pt x="5414525" y="3653344"/>
                  <a:pt x="5411278" y="3660759"/>
                </a:cubicBezTo>
                <a:cubicBezTo>
                  <a:pt x="5405618" y="3660057"/>
                  <a:pt x="5399891" y="3659399"/>
                  <a:pt x="5394099" y="3658807"/>
                </a:cubicBezTo>
                <a:close/>
                <a:moveTo>
                  <a:pt x="5391686" y="3658543"/>
                </a:moveTo>
                <a:cubicBezTo>
                  <a:pt x="5385828" y="3657951"/>
                  <a:pt x="5379926" y="3657424"/>
                  <a:pt x="5373958" y="3656964"/>
                </a:cubicBezTo>
                <a:cubicBezTo>
                  <a:pt x="5377995" y="3648978"/>
                  <a:pt x="5382010" y="3640882"/>
                  <a:pt x="5386025" y="3632676"/>
                </a:cubicBezTo>
                <a:cubicBezTo>
                  <a:pt x="5391620" y="3633422"/>
                  <a:pt x="5397149" y="3634234"/>
                  <a:pt x="5402612" y="3635089"/>
                </a:cubicBezTo>
                <a:cubicBezTo>
                  <a:pt x="5398992" y="3643010"/>
                  <a:pt x="5395328" y="3650820"/>
                  <a:pt x="5391686" y="3658543"/>
                </a:cubicBezTo>
                <a:close/>
                <a:moveTo>
                  <a:pt x="5387736" y="3629144"/>
                </a:moveTo>
                <a:cubicBezTo>
                  <a:pt x="5391401" y="3621553"/>
                  <a:pt x="5395021" y="3613896"/>
                  <a:pt x="5398597" y="3606151"/>
                </a:cubicBezTo>
                <a:cubicBezTo>
                  <a:pt x="5403797" y="3607182"/>
                  <a:pt x="5408931" y="3608257"/>
                  <a:pt x="5413998" y="3609398"/>
                </a:cubicBezTo>
                <a:cubicBezTo>
                  <a:pt x="5410795" y="3616858"/>
                  <a:pt x="5407526" y="3624251"/>
                  <a:pt x="5404213" y="3631579"/>
                </a:cubicBezTo>
                <a:cubicBezTo>
                  <a:pt x="5398794" y="3630701"/>
                  <a:pt x="5393287" y="3629890"/>
                  <a:pt x="5387736" y="3629144"/>
                </a:cubicBezTo>
                <a:close/>
                <a:moveTo>
                  <a:pt x="5385455" y="3628837"/>
                </a:moveTo>
                <a:cubicBezTo>
                  <a:pt x="5379816" y="3628091"/>
                  <a:pt x="5374112" y="3627389"/>
                  <a:pt x="5368342" y="3626752"/>
                </a:cubicBezTo>
                <a:cubicBezTo>
                  <a:pt x="5372400" y="3618876"/>
                  <a:pt x="5376416" y="3610912"/>
                  <a:pt x="5380365" y="3602860"/>
                </a:cubicBezTo>
                <a:cubicBezTo>
                  <a:pt x="5385784" y="3603760"/>
                  <a:pt x="5391137" y="3604725"/>
                  <a:pt x="5396403" y="3605734"/>
                </a:cubicBezTo>
                <a:cubicBezTo>
                  <a:pt x="5392805" y="3613523"/>
                  <a:pt x="5389141" y="3621224"/>
                  <a:pt x="5385455" y="3628837"/>
                </a:cubicBezTo>
                <a:close/>
                <a:moveTo>
                  <a:pt x="5382010" y="3599459"/>
                </a:moveTo>
                <a:cubicBezTo>
                  <a:pt x="5385674" y="3591978"/>
                  <a:pt x="5389272" y="3584430"/>
                  <a:pt x="5392761" y="3576817"/>
                </a:cubicBezTo>
                <a:cubicBezTo>
                  <a:pt x="5397807" y="3577980"/>
                  <a:pt x="5402787" y="3579187"/>
                  <a:pt x="5407680" y="3580459"/>
                </a:cubicBezTo>
                <a:cubicBezTo>
                  <a:pt x="5404521" y="3587809"/>
                  <a:pt x="5401274" y="3595115"/>
                  <a:pt x="5397961" y="3602355"/>
                </a:cubicBezTo>
                <a:cubicBezTo>
                  <a:pt x="5392717" y="3601324"/>
                  <a:pt x="5387408" y="3600359"/>
                  <a:pt x="5382010" y="3599459"/>
                </a:cubicBezTo>
                <a:close/>
                <a:moveTo>
                  <a:pt x="5394252" y="3573526"/>
                </a:moveTo>
                <a:cubicBezTo>
                  <a:pt x="5397478" y="3566440"/>
                  <a:pt x="5400637" y="3559287"/>
                  <a:pt x="5403709" y="3552091"/>
                </a:cubicBezTo>
                <a:cubicBezTo>
                  <a:pt x="5408404" y="3553495"/>
                  <a:pt x="5413033" y="3554943"/>
                  <a:pt x="5417575" y="3556479"/>
                </a:cubicBezTo>
                <a:cubicBezTo>
                  <a:pt x="5414854" y="3563412"/>
                  <a:pt x="5412002" y="3570323"/>
                  <a:pt x="5409106" y="3577190"/>
                </a:cubicBezTo>
                <a:cubicBezTo>
                  <a:pt x="5404213" y="3575918"/>
                  <a:pt x="5399277" y="3574689"/>
                  <a:pt x="5394252" y="3573526"/>
                </a:cubicBezTo>
                <a:close/>
                <a:moveTo>
                  <a:pt x="5392234" y="3573065"/>
                </a:moveTo>
                <a:cubicBezTo>
                  <a:pt x="5387166" y="3571925"/>
                  <a:pt x="5382010" y="3570806"/>
                  <a:pt x="5376810" y="3569753"/>
                </a:cubicBezTo>
                <a:cubicBezTo>
                  <a:pt x="5380387" y="3562381"/>
                  <a:pt x="5383875" y="3554943"/>
                  <a:pt x="5387276" y="3547440"/>
                </a:cubicBezTo>
                <a:cubicBezTo>
                  <a:pt x="5392190" y="3548756"/>
                  <a:pt x="5397017" y="3550094"/>
                  <a:pt x="5401778" y="3551499"/>
                </a:cubicBezTo>
                <a:cubicBezTo>
                  <a:pt x="5398684" y="3558739"/>
                  <a:pt x="5395503" y="3565913"/>
                  <a:pt x="5392234" y="3573065"/>
                </a:cubicBezTo>
                <a:close/>
                <a:moveTo>
                  <a:pt x="5374858" y="3569358"/>
                </a:moveTo>
                <a:cubicBezTo>
                  <a:pt x="5369592" y="3568305"/>
                  <a:pt x="5364239" y="3567317"/>
                  <a:pt x="5358842" y="3566374"/>
                </a:cubicBezTo>
                <a:cubicBezTo>
                  <a:pt x="5362769" y="3558717"/>
                  <a:pt x="5366609" y="3550994"/>
                  <a:pt x="5370360" y="3543227"/>
                </a:cubicBezTo>
                <a:cubicBezTo>
                  <a:pt x="5375450" y="3544412"/>
                  <a:pt x="5380496" y="3545662"/>
                  <a:pt x="5385455" y="3546957"/>
                </a:cubicBezTo>
                <a:cubicBezTo>
                  <a:pt x="5382010" y="3554460"/>
                  <a:pt x="5378478" y="3561942"/>
                  <a:pt x="5374858" y="3569358"/>
                </a:cubicBezTo>
                <a:close/>
                <a:moveTo>
                  <a:pt x="5371896" y="3540068"/>
                </a:moveTo>
                <a:cubicBezTo>
                  <a:pt x="5375384" y="3532784"/>
                  <a:pt x="5378829" y="3525456"/>
                  <a:pt x="5382142" y="3518084"/>
                </a:cubicBezTo>
                <a:cubicBezTo>
                  <a:pt x="5386881" y="3519510"/>
                  <a:pt x="5391576" y="3520980"/>
                  <a:pt x="5396183" y="3522516"/>
                </a:cubicBezTo>
                <a:cubicBezTo>
                  <a:pt x="5393177" y="3529646"/>
                  <a:pt x="5390084" y="3536733"/>
                  <a:pt x="5386881" y="3543776"/>
                </a:cubicBezTo>
                <a:cubicBezTo>
                  <a:pt x="5381966" y="3542481"/>
                  <a:pt x="5376942" y="3541252"/>
                  <a:pt x="5371896" y="3540068"/>
                </a:cubicBezTo>
                <a:close/>
                <a:moveTo>
                  <a:pt x="5383458" y="3515078"/>
                </a:moveTo>
                <a:cubicBezTo>
                  <a:pt x="5386530" y="3508123"/>
                  <a:pt x="5389514" y="3501169"/>
                  <a:pt x="5392388" y="3494148"/>
                </a:cubicBezTo>
                <a:cubicBezTo>
                  <a:pt x="5396864" y="3495815"/>
                  <a:pt x="5401230" y="3497548"/>
                  <a:pt x="5405508" y="3499303"/>
                </a:cubicBezTo>
                <a:cubicBezTo>
                  <a:pt x="5402919" y="3506061"/>
                  <a:pt x="5400242" y="3512797"/>
                  <a:pt x="5397456" y="3519510"/>
                </a:cubicBezTo>
                <a:cubicBezTo>
                  <a:pt x="5392892" y="3517974"/>
                  <a:pt x="5388219" y="3516505"/>
                  <a:pt x="5383458" y="3515078"/>
                </a:cubicBezTo>
                <a:close/>
                <a:moveTo>
                  <a:pt x="5381791" y="3514574"/>
                </a:moveTo>
                <a:cubicBezTo>
                  <a:pt x="5377074" y="3513170"/>
                  <a:pt x="5372247" y="3511787"/>
                  <a:pt x="5367332" y="3510471"/>
                </a:cubicBezTo>
                <a:cubicBezTo>
                  <a:pt x="5370733" y="3503275"/>
                  <a:pt x="5374002" y="3496034"/>
                  <a:pt x="5377205" y="3488772"/>
                </a:cubicBezTo>
                <a:cubicBezTo>
                  <a:pt x="5381835" y="3490330"/>
                  <a:pt x="5386398" y="3491910"/>
                  <a:pt x="5390830" y="3493555"/>
                </a:cubicBezTo>
                <a:cubicBezTo>
                  <a:pt x="5387934" y="3500598"/>
                  <a:pt x="5384906" y="3507597"/>
                  <a:pt x="5381791" y="3514574"/>
                </a:cubicBezTo>
                <a:close/>
                <a:moveTo>
                  <a:pt x="5365314" y="3509923"/>
                </a:moveTo>
                <a:cubicBezTo>
                  <a:pt x="5360443" y="3508628"/>
                  <a:pt x="5355507" y="3507377"/>
                  <a:pt x="5350461" y="3506149"/>
                </a:cubicBezTo>
                <a:cubicBezTo>
                  <a:pt x="5354168" y="3498711"/>
                  <a:pt x="5357811" y="3491230"/>
                  <a:pt x="5361343" y="3483704"/>
                </a:cubicBezTo>
                <a:cubicBezTo>
                  <a:pt x="5366060" y="3485130"/>
                  <a:pt x="5370711" y="3486600"/>
                  <a:pt x="5375253" y="3488114"/>
                </a:cubicBezTo>
                <a:cubicBezTo>
                  <a:pt x="5372050" y="3495420"/>
                  <a:pt x="5368715" y="3502704"/>
                  <a:pt x="5365314" y="3509923"/>
                </a:cubicBezTo>
                <a:close/>
                <a:moveTo>
                  <a:pt x="5362813" y="3480457"/>
                </a:moveTo>
                <a:cubicBezTo>
                  <a:pt x="5366082" y="3473436"/>
                  <a:pt x="5369219" y="3466394"/>
                  <a:pt x="5372291" y="3459307"/>
                </a:cubicBezTo>
                <a:cubicBezTo>
                  <a:pt x="5376679" y="3460953"/>
                  <a:pt x="5381023" y="3462620"/>
                  <a:pt x="5385235" y="3464331"/>
                </a:cubicBezTo>
                <a:cubicBezTo>
                  <a:pt x="5382493" y="3471199"/>
                  <a:pt x="5379619" y="3478044"/>
                  <a:pt x="5376679" y="3484845"/>
                </a:cubicBezTo>
                <a:cubicBezTo>
                  <a:pt x="5372137" y="3483331"/>
                  <a:pt x="5367530" y="3481883"/>
                  <a:pt x="5362813" y="3480457"/>
                </a:cubicBezTo>
                <a:close/>
                <a:moveTo>
                  <a:pt x="5360926" y="3479887"/>
                </a:moveTo>
                <a:cubicBezTo>
                  <a:pt x="5314413" y="3465999"/>
                  <a:pt x="5259169" y="3456038"/>
                  <a:pt x="5194468" y="3449873"/>
                </a:cubicBezTo>
                <a:cubicBezTo>
                  <a:pt x="5077528" y="3438683"/>
                  <a:pt x="4949136" y="3442304"/>
                  <a:pt x="4850363" y="3446714"/>
                </a:cubicBezTo>
                <a:cubicBezTo>
                  <a:pt x="4604636" y="3457640"/>
                  <a:pt x="4350265" y="3477649"/>
                  <a:pt x="4104296" y="3496978"/>
                </a:cubicBezTo>
                <a:cubicBezTo>
                  <a:pt x="3970551" y="3507487"/>
                  <a:pt x="3832264" y="3518369"/>
                  <a:pt x="3696083" y="3527738"/>
                </a:cubicBezTo>
                <a:cubicBezTo>
                  <a:pt x="3651435" y="3530765"/>
                  <a:pt x="3599503" y="3534232"/>
                  <a:pt x="3548230" y="3537347"/>
                </a:cubicBezTo>
                <a:cubicBezTo>
                  <a:pt x="3504482" y="3539936"/>
                  <a:pt x="3459044" y="3543030"/>
                  <a:pt x="3415098" y="3545992"/>
                </a:cubicBezTo>
                <a:cubicBezTo>
                  <a:pt x="3271304" y="3555733"/>
                  <a:pt x="3125404" y="3565606"/>
                  <a:pt x="2982641" y="3564092"/>
                </a:cubicBezTo>
                <a:cubicBezTo>
                  <a:pt x="2992339" y="3548646"/>
                  <a:pt x="3002299" y="3533245"/>
                  <a:pt x="3012501" y="3517952"/>
                </a:cubicBezTo>
                <a:cubicBezTo>
                  <a:pt x="3136725" y="3516921"/>
                  <a:pt x="3261870" y="3508738"/>
                  <a:pt x="3383900" y="3500730"/>
                </a:cubicBezTo>
                <a:cubicBezTo>
                  <a:pt x="3431817" y="3497592"/>
                  <a:pt x="3481379" y="3494345"/>
                  <a:pt x="3529032" y="3491690"/>
                </a:cubicBezTo>
                <a:cubicBezTo>
                  <a:pt x="3580284" y="3488772"/>
                  <a:pt x="3630790" y="3485591"/>
                  <a:pt x="3678114" y="3482585"/>
                </a:cubicBezTo>
                <a:cubicBezTo>
                  <a:pt x="3796194" y="3474972"/>
                  <a:pt x="3916162" y="3466306"/>
                  <a:pt x="4032180" y="3457925"/>
                </a:cubicBezTo>
                <a:cubicBezTo>
                  <a:pt x="4299320" y="3438662"/>
                  <a:pt x="4575544" y="3418718"/>
                  <a:pt x="4842223" y="3410425"/>
                </a:cubicBezTo>
                <a:cubicBezTo>
                  <a:pt x="4948500" y="3407112"/>
                  <a:pt x="5072768" y="3405532"/>
                  <a:pt x="5188917" y="3418916"/>
                </a:cubicBezTo>
                <a:cubicBezTo>
                  <a:pt x="5260222" y="3427121"/>
                  <a:pt x="5320864" y="3440417"/>
                  <a:pt x="5370404" y="3458605"/>
                </a:cubicBezTo>
                <a:cubicBezTo>
                  <a:pt x="5367354" y="3465736"/>
                  <a:pt x="5364173" y="3472822"/>
                  <a:pt x="5360926" y="3479887"/>
                </a:cubicBezTo>
                <a:close/>
                <a:moveTo>
                  <a:pt x="5189290" y="3415756"/>
                </a:moveTo>
                <a:cubicBezTo>
                  <a:pt x="5072943" y="3402351"/>
                  <a:pt x="4948500" y="3403931"/>
                  <a:pt x="4842135" y="3407244"/>
                </a:cubicBezTo>
                <a:cubicBezTo>
                  <a:pt x="4575390" y="3415559"/>
                  <a:pt x="4299123" y="3435480"/>
                  <a:pt x="4031961" y="3454766"/>
                </a:cubicBezTo>
                <a:cubicBezTo>
                  <a:pt x="3915942" y="3463147"/>
                  <a:pt x="3795975" y="3471791"/>
                  <a:pt x="3677916" y="3479426"/>
                </a:cubicBezTo>
                <a:cubicBezTo>
                  <a:pt x="3630592" y="3482432"/>
                  <a:pt x="3580108" y="3485591"/>
                  <a:pt x="3528857" y="3488531"/>
                </a:cubicBezTo>
                <a:cubicBezTo>
                  <a:pt x="3481181" y="3491186"/>
                  <a:pt x="3431619" y="3494433"/>
                  <a:pt x="3383681" y="3497570"/>
                </a:cubicBezTo>
                <a:cubicBezTo>
                  <a:pt x="3261124" y="3505600"/>
                  <a:pt x="3137010" y="3513718"/>
                  <a:pt x="3014542" y="3514925"/>
                </a:cubicBezTo>
                <a:cubicBezTo>
                  <a:pt x="3025161" y="3499040"/>
                  <a:pt x="3036043" y="3483266"/>
                  <a:pt x="3047122" y="3467622"/>
                </a:cubicBezTo>
                <a:cubicBezTo>
                  <a:pt x="3149626" y="3465011"/>
                  <a:pt x="3252260" y="3458517"/>
                  <a:pt x="3352811" y="3452133"/>
                </a:cubicBezTo>
                <a:cubicBezTo>
                  <a:pt x="3404611" y="3448864"/>
                  <a:pt x="3458166" y="3445463"/>
                  <a:pt x="3509638" y="3442786"/>
                </a:cubicBezTo>
                <a:cubicBezTo>
                  <a:pt x="3560582" y="3440044"/>
                  <a:pt x="3611790" y="3437038"/>
                  <a:pt x="3659904" y="3434186"/>
                </a:cubicBezTo>
                <a:cubicBezTo>
                  <a:pt x="3761463" y="3428043"/>
                  <a:pt x="3864669" y="3421219"/>
                  <a:pt x="3964495" y="3414615"/>
                </a:cubicBezTo>
                <a:cubicBezTo>
                  <a:pt x="4251272" y="3395615"/>
                  <a:pt x="4547812" y="3375979"/>
                  <a:pt x="4833974" y="3370867"/>
                </a:cubicBezTo>
                <a:cubicBezTo>
                  <a:pt x="5031696" y="3367335"/>
                  <a:pt x="5242955" y="3373632"/>
                  <a:pt x="5380233" y="3434778"/>
                </a:cubicBezTo>
                <a:cubicBezTo>
                  <a:pt x="5377535" y="3441689"/>
                  <a:pt x="5374704" y="3448556"/>
                  <a:pt x="5371786" y="3455402"/>
                </a:cubicBezTo>
                <a:cubicBezTo>
                  <a:pt x="5322355" y="3437236"/>
                  <a:pt x="5261780" y="3424116"/>
                  <a:pt x="5189290" y="3415756"/>
                </a:cubicBezTo>
                <a:close/>
                <a:moveTo>
                  <a:pt x="3008048" y="3514969"/>
                </a:moveTo>
                <a:cubicBezTo>
                  <a:pt x="2994577" y="3515078"/>
                  <a:pt x="2981127" y="3515100"/>
                  <a:pt x="2967700" y="3515012"/>
                </a:cubicBezTo>
                <a:cubicBezTo>
                  <a:pt x="2977880" y="3499413"/>
                  <a:pt x="2988346" y="3483902"/>
                  <a:pt x="2999008" y="3468500"/>
                </a:cubicBezTo>
                <a:cubicBezTo>
                  <a:pt x="3012830" y="3468324"/>
                  <a:pt x="3026653" y="3468083"/>
                  <a:pt x="3040475" y="3467776"/>
                </a:cubicBezTo>
                <a:cubicBezTo>
                  <a:pt x="3029263" y="3483639"/>
                  <a:pt x="3018469" y="3499391"/>
                  <a:pt x="3008048" y="3514969"/>
                </a:cubicBezTo>
                <a:close/>
                <a:moveTo>
                  <a:pt x="3001049" y="3465538"/>
                </a:moveTo>
                <a:cubicBezTo>
                  <a:pt x="3012194" y="3449522"/>
                  <a:pt x="3023581" y="3433616"/>
                  <a:pt x="3035143" y="3417863"/>
                </a:cubicBezTo>
                <a:cubicBezTo>
                  <a:pt x="3049338" y="3417468"/>
                  <a:pt x="3063512" y="3417007"/>
                  <a:pt x="3077707" y="3416480"/>
                </a:cubicBezTo>
                <a:cubicBezTo>
                  <a:pt x="3071695" y="3424554"/>
                  <a:pt x="3065706" y="3432650"/>
                  <a:pt x="3059760" y="3440812"/>
                </a:cubicBezTo>
                <a:cubicBezTo>
                  <a:pt x="3053946" y="3448820"/>
                  <a:pt x="3048219" y="3456806"/>
                  <a:pt x="3042603" y="3464748"/>
                </a:cubicBezTo>
                <a:cubicBezTo>
                  <a:pt x="3028737" y="3465077"/>
                  <a:pt x="3014893" y="3465341"/>
                  <a:pt x="3001049" y="3465538"/>
                </a:cubicBezTo>
                <a:close/>
                <a:moveTo>
                  <a:pt x="2994555" y="3465626"/>
                </a:moveTo>
                <a:cubicBezTo>
                  <a:pt x="2980601" y="3465801"/>
                  <a:pt x="2966691" y="3465867"/>
                  <a:pt x="2952781" y="3465845"/>
                </a:cubicBezTo>
                <a:cubicBezTo>
                  <a:pt x="2963400" y="3450136"/>
                  <a:pt x="2974282" y="3434515"/>
                  <a:pt x="2985384" y="3419003"/>
                </a:cubicBezTo>
                <a:cubicBezTo>
                  <a:pt x="2999710" y="3418784"/>
                  <a:pt x="3014037" y="3418433"/>
                  <a:pt x="3028364" y="3418060"/>
                </a:cubicBezTo>
                <a:cubicBezTo>
                  <a:pt x="3016692" y="3434032"/>
                  <a:pt x="3005437" y="3449895"/>
                  <a:pt x="2994555" y="3465626"/>
                </a:cubicBezTo>
                <a:close/>
                <a:moveTo>
                  <a:pt x="2987490" y="3416086"/>
                </a:moveTo>
                <a:cubicBezTo>
                  <a:pt x="2999074" y="3399960"/>
                  <a:pt x="3010900" y="3383987"/>
                  <a:pt x="3022923" y="3368147"/>
                </a:cubicBezTo>
                <a:cubicBezTo>
                  <a:pt x="3037623" y="3367686"/>
                  <a:pt x="3052322" y="3367159"/>
                  <a:pt x="3067022" y="3366567"/>
                </a:cubicBezTo>
                <a:cubicBezTo>
                  <a:pt x="3054472" y="3382869"/>
                  <a:pt x="3042296" y="3399060"/>
                  <a:pt x="3030536" y="3415098"/>
                </a:cubicBezTo>
                <a:cubicBezTo>
                  <a:pt x="3016165" y="3415515"/>
                  <a:pt x="3001817" y="3415844"/>
                  <a:pt x="2987490" y="3416086"/>
                </a:cubicBezTo>
                <a:close/>
                <a:moveTo>
                  <a:pt x="2981281" y="3416195"/>
                </a:moveTo>
                <a:cubicBezTo>
                  <a:pt x="2967152" y="3416415"/>
                  <a:pt x="2953044" y="3416546"/>
                  <a:pt x="2938937" y="3416590"/>
                </a:cubicBezTo>
                <a:cubicBezTo>
                  <a:pt x="2950038" y="3400750"/>
                  <a:pt x="2961403" y="3385019"/>
                  <a:pt x="2972988" y="3369441"/>
                </a:cubicBezTo>
                <a:cubicBezTo>
                  <a:pt x="2987468" y="3369156"/>
                  <a:pt x="3001992" y="3368783"/>
                  <a:pt x="3016494" y="3368344"/>
                </a:cubicBezTo>
                <a:cubicBezTo>
                  <a:pt x="3004559" y="3384141"/>
                  <a:pt x="2992799" y="3400113"/>
                  <a:pt x="2981281" y="3416195"/>
                </a:cubicBezTo>
                <a:close/>
                <a:moveTo>
                  <a:pt x="2975160" y="3366501"/>
                </a:moveTo>
                <a:cubicBezTo>
                  <a:pt x="2987270" y="3350266"/>
                  <a:pt x="2999623" y="3334162"/>
                  <a:pt x="3012128" y="3318234"/>
                </a:cubicBezTo>
                <a:cubicBezTo>
                  <a:pt x="3027004" y="3317729"/>
                  <a:pt x="3041857" y="3317159"/>
                  <a:pt x="3056732" y="3316544"/>
                </a:cubicBezTo>
                <a:cubicBezTo>
                  <a:pt x="3043897" y="3332648"/>
                  <a:pt x="3031216" y="3348928"/>
                  <a:pt x="3018754" y="3365383"/>
                </a:cubicBezTo>
                <a:cubicBezTo>
                  <a:pt x="3004208" y="3365843"/>
                  <a:pt x="2989684" y="3366216"/>
                  <a:pt x="2975160" y="3366501"/>
                </a:cubicBezTo>
                <a:close/>
                <a:moveTo>
                  <a:pt x="3014388" y="3315359"/>
                </a:moveTo>
                <a:cubicBezTo>
                  <a:pt x="3027464" y="3298751"/>
                  <a:pt x="3040738" y="3282340"/>
                  <a:pt x="3054143" y="3266148"/>
                </a:cubicBezTo>
                <a:cubicBezTo>
                  <a:pt x="3069326" y="3265490"/>
                  <a:pt x="3084486" y="3264788"/>
                  <a:pt x="3099647" y="3264042"/>
                </a:cubicBezTo>
                <a:cubicBezTo>
                  <a:pt x="3086000" y="3280343"/>
                  <a:pt x="3072441" y="3296908"/>
                  <a:pt x="3059036" y="3313670"/>
                </a:cubicBezTo>
                <a:cubicBezTo>
                  <a:pt x="3044161" y="3314284"/>
                  <a:pt x="3029263" y="3314855"/>
                  <a:pt x="3014388" y="3315359"/>
                </a:cubicBezTo>
                <a:close/>
                <a:moveTo>
                  <a:pt x="3008004" y="3315579"/>
                </a:moveTo>
                <a:cubicBezTo>
                  <a:pt x="2993194" y="3316062"/>
                  <a:pt x="2978407" y="3316500"/>
                  <a:pt x="2963619" y="3316851"/>
                </a:cubicBezTo>
                <a:cubicBezTo>
                  <a:pt x="2976279" y="3300462"/>
                  <a:pt x="2989157" y="3284249"/>
                  <a:pt x="3002212" y="3268211"/>
                </a:cubicBezTo>
                <a:cubicBezTo>
                  <a:pt x="3017328" y="3267684"/>
                  <a:pt x="3032445" y="3267070"/>
                  <a:pt x="3047583" y="3266434"/>
                </a:cubicBezTo>
                <a:cubicBezTo>
                  <a:pt x="3034222" y="3282603"/>
                  <a:pt x="3021014" y="3298992"/>
                  <a:pt x="3008004" y="3315579"/>
                </a:cubicBezTo>
                <a:close/>
                <a:moveTo>
                  <a:pt x="2957454" y="3316983"/>
                </a:moveTo>
                <a:cubicBezTo>
                  <a:pt x="2942776" y="3317312"/>
                  <a:pt x="2928099" y="3317575"/>
                  <a:pt x="2913443" y="3317729"/>
                </a:cubicBezTo>
                <a:cubicBezTo>
                  <a:pt x="2925619" y="3301603"/>
                  <a:pt x="2938081" y="3285631"/>
                  <a:pt x="2950719" y="3269812"/>
                </a:cubicBezTo>
                <a:cubicBezTo>
                  <a:pt x="2965747" y="3269417"/>
                  <a:pt x="2980776" y="3268957"/>
                  <a:pt x="2995827" y="3268430"/>
                </a:cubicBezTo>
                <a:cubicBezTo>
                  <a:pt x="2982861" y="3284446"/>
                  <a:pt x="2970048" y="3300638"/>
                  <a:pt x="2957454" y="3316983"/>
                </a:cubicBezTo>
                <a:close/>
                <a:moveTo>
                  <a:pt x="2952891" y="3267070"/>
                </a:moveTo>
                <a:cubicBezTo>
                  <a:pt x="2966142" y="3250549"/>
                  <a:pt x="2979591" y="3234204"/>
                  <a:pt x="2993172" y="3218100"/>
                </a:cubicBezTo>
                <a:cubicBezTo>
                  <a:pt x="3008552" y="3217530"/>
                  <a:pt x="3023932" y="3216893"/>
                  <a:pt x="3039312" y="3216235"/>
                </a:cubicBezTo>
                <a:cubicBezTo>
                  <a:pt x="3025446" y="3232470"/>
                  <a:pt x="3011689" y="3248969"/>
                  <a:pt x="2998087" y="3265666"/>
                </a:cubicBezTo>
                <a:cubicBezTo>
                  <a:pt x="2983014" y="3266192"/>
                  <a:pt x="2967963" y="3266675"/>
                  <a:pt x="2952891" y="3267070"/>
                </a:cubicBezTo>
                <a:close/>
                <a:moveTo>
                  <a:pt x="2946769" y="3267223"/>
                </a:moveTo>
                <a:cubicBezTo>
                  <a:pt x="2931807" y="3267596"/>
                  <a:pt x="2916843" y="3267903"/>
                  <a:pt x="2901902" y="3268145"/>
                </a:cubicBezTo>
                <a:cubicBezTo>
                  <a:pt x="2914693" y="3251866"/>
                  <a:pt x="2927704" y="3235761"/>
                  <a:pt x="2940890" y="3219833"/>
                </a:cubicBezTo>
                <a:cubicBezTo>
                  <a:pt x="2956204" y="3219394"/>
                  <a:pt x="2971518" y="3218912"/>
                  <a:pt x="2986832" y="3218341"/>
                </a:cubicBezTo>
                <a:cubicBezTo>
                  <a:pt x="2973317" y="3234423"/>
                  <a:pt x="2959933" y="3250725"/>
                  <a:pt x="2946769" y="3267223"/>
                </a:cubicBezTo>
                <a:close/>
                <a:moveTo>
                  <a:pt x="2943084" y="3217178"/>
                </a:moveTo>
                <a:cubicBezTo>
                  <a:pt x="2956928" y="3200526"/>
                  <a:pt x="2970947" y="3184093"/>
                  <a:pt x="2985098" y="3167901"/>
                </a:cubicBezTo>
                <a:cubicBezTo>
                  <a:pt x="3000742" y="3167287"/>
                  <a:pt x="3016363" y="3166651"/>
                  <a:pt x="3031984" y="3165971"/>
                </a:cubicBezTo>
                <a:cubicBezTo>
                  <a:pt x="3017570" y="3182272"/>
                  <a:pt x="3003243" y="3198837"/>
                  <a:pt x="2989092" y="3215665"/>
                </a:cubicBezTo>
                <a:cubicBezTo>
                  <a:pt x="2973756" y="3216235"/>
                  <a:pt x="2958420" y="3216740"/>
                  <a:pt x="2943084" y="3217178"/>
                </a:cubicBezTo>
                <a:close/>
                <a:moveTo>
                  <a:pt x="2936962" y="3217354"/>
                </a:moveTo>
                <a:cubicBezTo>
                  <a:pt x="2921714" y="3217793"/>
                  <a:pt x="2906466" y="3218144"/>
                  <a:pt x="2891240" y="3218429"/>
                </a:cubicBezTo>
                <a:cubicBezTo>
                  <a:pt x="2904623" y="3201996"/>
                  <a:pt x="2918226" y="3185783"/>
                  <a:pt x="2932004" y="3169744"/>
                </a:cubicBezTo>
                <a:cubicBezTo>
                  <a:pt x="2947603" y="3169284"/>
                  <a:pt x="2963180" y="3168735"/>
                  <a:pt x="2978780" y="3168143"/>
                </a:cubicBezTo>
                <a:cubicBezTo>
                  <a:pt x="2964694" y="3184312"/>
                  <a:pt x="2950741" y="3200723"/>
                  <a:pt x="2936962" y="3217354"/>
                </a:cubicBezTo>
                <a:close/>
                <a:moveTo>
                  <a:pt x="2934220" y="3167177"/>
                </a:moveTo>
                <a:cubicBezTo>
                  <a:pt x="2948678" y="3150415"/>
                  <a:pt x="2963312" y="3133873"/>
                  <a:pt x="2978034" y="3117615"/>
                </a:cubicBezTo>
                <a:cubicBezTo>
                  <a:pt x="2993940" y="3116979"/>
                  <a:pt x="3009825" y="3116321"/>
                  <a:pt x="3025687" y="3115619"/>
                </a:cubicBezTo>
                <a:cubicBezTo>
                  <a:pt x="3010724" y="3131964"/>
                  <a:pt x="2995805" y="3148638"/>
                  <a:pt x="2981040" y="3165554"/>
                </a:cubicBezTo>
                <a:cubicBezTo>
                  <a:pt x="2965440" y="3166146"/>
                  <a:pt x="2949819" y="3166695"/>
                  <a:pt x="2934220" y="3167177"/>
                </a:cubicBezTo>
                <a:close/>
                <a:moveTo>
                  <a:pt x="2928099" y="3167375"/>
                </a:moveTo>
                <a:cubicBezTo>
                  <a:pt x="2912565" y="3167858"/>
                  <a:pt x="2897032" y="3168253"/>
                  <a:pt x="2881520" y="3168581"/>
                </a:cubicBezTo>
                <a:cubicBezTo>
                  <a:pt x="2895540" y="3152017"/>
                  <a:pt x="2909779" y="3135672"/>
                  <a:pt x="2924171" y="3119546"/>
                </a:cubicBezTo>
                <a:cubicBezTo>
                  <a:pt x="2940034" y="3119041"/>
                  <a:pt x="2955875" y="3118471"/>
                  <a:pt x="2971737" y="3117856"/>
                </a:cubicBezTo>
                <a:cubicBezTo>
                  <a:pt x="2957059" y="3134092"/>
                  <a:pt x="2942513" y="3150613"/>
                  <a:pt x="2928099" y="3167375"/>
                </a:cubicBezTo>
                <a:close/>
                <a:moveTo>
                  <a:pt x="2875421" y="3168713"/>
                </a:moveTo>
                <a:cubicBezTo>
                  <a:pt x="2860041" y="3169020"/>
                  <a:pt x="2844683" y="3169262"/>
                  <a:pt x="2829347" y="3169415"/>
                </a:cubicBezTo>
                <a:cubicBezTo>
                  <a:pt x="2842884" y="3153114"/>
                  <a:pt x="2856684" y="3136988"/>
                  <a:pt x="2870638" y="3121082"/>
                </a:cubicBezTo>
                <a:cubicBezTo>
                  <a:pt x="2886369" y="3120709"/>
                  <a:pt x="2902100" y="3120270"/>
                  <a:pt x="2917831" y="3119765"/>
                </a:cubicBezTo>
                <a:cubicBezTo>
                  <a:pt x="2903219" y="3136176"/>
                  <a:pt x="2889089" y="3152500"/>
                  <a:pt x="2875421" y="3168713"/>
                </a:cubicBezTo>
                <a:close/>
                <a:moveTo>
                  <a:pt x="2872788" y="3118624"/>
                </a:moveTo>
                <a:cubicBezTo>
                  <a:pt x="2887488" y="3101906"/>
                  <a:pt x="2902385" y="3085451"/>
                  <a:pt x="2917392" y="3069260"/>
                </a:cubicBezTo>
                <a:cubicBezTo>
                  <a:pt x="2933452" y="3068711"/>
                  <a:pt x="2949490" y="3068119"/>
                  <a:pt x="2965528" y="3067483"/>
                </a:cubicBezTo>
                <a:cubicBezTo>
                  <a:pt x="2949907" y="3084179"/>
                  <a:pt x="2934746" y="3100787"/>
                  <a:pt x="2920025" y="3117286"/>
                </a:cubicBezTo>
                <a:cubicBezTo>
                  <a:pt x="2904272" y="3117791"/>
                  <a:pt x="2888541" y="3118230"/>
                  <a:pt x="2872788" y="3118624"/>
                </a:cubicBezTo>
                <a:close/>
                <a:moveTo>
                  <a:pt x="2919608" y="3066868"/>
                </a:moveTo>
                <a:cubicBezTo>
                  <a:pt x="2935405" y="3049843"/>
                  <a:pt x="2951311" y="3033125"/>
                  <a:pt x="2967239" y="3016779"/>
                </a:cubicBezTo>
                <a:cubicBezTo>
                  <a:pt x="2983541" y="3016121"/>
                  <a:pt x="2999820" y="3015463"/>
                  <a:pt x="3016099" y="3014761"/>
                </a:cubicBezTo>
                <a:cubicBezTo>
                  <a:pt x="3005788" y="3025270"/>
                  <a:pt x="2995454" y="3035911"/>
                  <a:pt x="2985164" y="3046706"/>
                </a:cubicBezTo>
                <a:cubicBezTo>
                  <a:pt x="2979306" y="3052849"/>
                  <a:pt x="2973514" y="3058970"/>
                  <a:pt x="2967788" y="3065091"/>
                </a:cubicBezTo>
                <a:cubicBezTo>
                  <a:pt x="2951728" y="3065727"/>
                  <a:pt x="2935668" y="3066320"/>
                  <a:pt x="2919608" y="3066868"/>
                </a:cubicBezTo>
                <a:close/>
                <a:moveTo>
                  <a:pt x="2969477" y="3014476"/>
                </a:moveTo>
                <a:cubicBezTo>
                  <a:pt x="2986283" y="2997253"/>
                  <a:pt x="3003111" y="2980403"/>
                  <a:pt x="3019851" y="2964014"/>
                </a:cubicBezTo>
                <a:cubicBezTo>
                  <a:pt x="3031787" y="2963531"/>
                  <a:pt x="3043722" y="2963027"/>
                  <a:pt x="3055613" y="2962544"/>
                </a:cubicBezTo>
                <a:cubicBezTo>
                  <a:pt x="3060111" y="2962346"/>
                  <a:pt x="3064630" y="2962171"/>
                  <a:pt x="3069150" y="2961974"/>
                </a:cubicBezTo>
                <a:cubicBezTo>
                  <a:pt x="3052344" y="2978341"/>
                  <a:pt x="3035363" y="2995191"/>
                  <a:pt x="3018359" y="3012457"/>
                </a:cubicBezTo>
                <a:cubicBezTo>
                  <a:pt x="3002080" y="3013159"/>
                  <a:pt x="2985801" y="3013840"/>
                  <a:pt x="2969477" y="3014476"/>
                </a:cubicBezTo>
                <a:close/>
                <a:moveTo>
                  <a:pt x="3055547" y="2960416"/>
                </a:moveTo>
                <a:cubicBezTo>
                  <a:pt x="3044402" y="2960899"/>
                  <a:pt x="3033257" y="2961337"/>
                  <a:pt x="3022111" y="2961798"/>
                </a:cubicBezTo>
                <a:cubicBezTo>
                  <a:pt x="3039817" y="2944466"/>
                  <a:pt x="3057412" y="2927638"/>
                  <a:pt x="3074767" y="2911358"/>
                </a:cubicBezTo>
                <a:cubicBezTo>
                  <a:pt x="3091200" y="2910744"/>
                  <a:pt x="3107677" y="2910130"/>
                  <a:pt x="3124175" y="2909537"/>
                </a:cubicBezTo>
                <a:cubicBezTo>
                  <a:pt x="3106887" y="2925663"/>
                  <a:pt x="3089247" y="2942447"/>
                  <a:pt x="3071410" y="2959780"/>
                </a:cubicBezTo>
                <a:cubicBezTo>
                  <a:pt x="3066123" y="2959999"/>
                  <a:pt x="3060813" y="2960218"/>
                  <a:pt x="3055547" y="2960416"/>
                </a:cubicBezTo>
                <a:close/>
                <a:moveTo>
                  <a:pt x="3077005" y="2909252"/>
                </a:moveTo>
                <a:cubicBezTo>
                  <a:pt x="3095522" y="2891919"/>
                  <a:pt x="3113732" y="2875201"/>
                  <a:pt x="3131482" y="2859229"/>
                </a:cubicBezTo>
                <a:cubicBezTo>
                  <a:pt x="3147914" y="2858724"/>
                  <a:pt x="3164325" y="2858242"/>
                  <a:pt x="3180715" y="2857803"/>
                </a:cubicBezTo>
                <a:cubicBezTo>
                  <a:pt x="3163163" y="2873556"/>
                  <a:pt x="3145018" y="2890121"/>
                  <a:pt x="3126435" y="2907431"/>
                </a:cubicBezTo>
                <a:cubicBezTo>
                  <a:pt x="3109914" y="2908023"/>
                  <a:pt x="3093438" y="2908638"/>
                  <a:pt x="3077005" y="2909252"/>
                </a:cubicBezTo>
                <a:close/>
                <a:moveTo>
                  <a:pt x="3133697" y="2857233"/>
                </a:moveTo>
                <a:cubicBezTo>
                  <a:pt x="3152939" y="2839944"/>
                  <a:pt x="3171631" y="2823489"/>
                  <a:pt x="3189578" y="2807977"/>
                </a:cubicBezTo>
                <a:cubicBezTo>
                  <a:pt x="3205880" y="2807648"/>
                  <a:pt x="3222093" y="2807363"/>
                  <a:pt x="3238263" y="2807144"/>
                </a:cubicBezTo>
                <a:cubicBezTo>
                  <a:pt x="3220755" y="2822282"/>
                  <a:pt x="3202216" y="2838540"/>
                  <a:pt x="3182909" y="2855828"/>
                </a:cubicBezTo>
                <a:cubicBezTo>
                  <a:pt x="3166541" y="2856267"/>
                  <a:pt x="3150130" y="2856728"/>
                  <a:pt x="3133697" y="2857233"/>
                </a:cubicBezTo>
                <a:close/>
                <a:moveTo>
                  <a:pt x="3191728" y="2806113"/>
                </a:moveTo>
                <a:cubicBezTo>
                  <a:pt x="3211760" y="2788802"/>
                  <a:pt x="3230803" y="2772698"/>
                  <a:pt x="3248618" y="2757889"/>
                </a:cubicBezTo>
                <a:cubicBezTo>
                  <a:pt x="3264701" y="2757735"/>
                  <a:pt x="3280804" y="2757604"/>
                  <a:pt x="3296908" y="2757450"/>
                </a:cubicBezTo>
                <a:cubicBezTo>
                  <a:pt x="3279795" y="2771689"/>
                  <a:pt x="3260817" y="2787705"/>
                  <a:pt x="3240413" y="2805301"/>
                </a:cubicBezTo>
                <a:cubicBezTo>
                  <a:pt x="3224265" y="2805520"/>
                  <a:pt x="3208030" y="2805783"/>
                  <a:pt x="3191728" y="2806113"/>
                </a:cubicBezTo>
                <a:close/>
                <a:moveTo>
                  <a:pt x="3250725" y="2756133"/>
                </a:moveTo>
                <a:cubicBezTo>
                  <a:pt x="3258426" y="2749727"/>
                  <a:pt x="3265907" y="2743562"/>
                  <a:pt x="3273125" y="2737660"/>
                </a:cubicBezTo>
                <a:cubicBezTo>
                  <a:pt x="3494652" y="2556436"/>
                  <a:pt x="3743846" y="2376683"/>
                  <a:pt x="4034966" y="2188167"/>
                </a:cubicBezTo>
                <a:cubicBezTo>
                  <a:pt x="4203618" y="2078974"/>
                  <a:pt x="4378062" y="1971578"/>
                  <a:pt x="4546759" y="1867721"/>
                </a:cubicBezTo>
                <a:cubicBezTo>
                  <a:pt x="4804574" y="1708997"/>
                  <a:pt x="5071166" y="1544869"/>
                  <a:pt x="5324549" y="1369798"/>
                </a:cubicBezTo>
                <a:cubicBezTo>
                  <a:pt x="5335563" y="1362182"/>
                  <a:pt x="5347674" y="1353957"/>
                  <a:pt x="5360509" y="1345245"/>
                </a:cubicBezTo>
                <a:cubicBezTo>
                  <a:pt x="5443420" y="1288907"/>
                  <a:pt x="5556959" y="1211751"/>
                  <a:pt x="5639387" y="1123066"/>
                </a:cubicBezTo>
                <a:cubicBezTo>
                  <a:pt x="5720543" y="1035739"/>
                  <a:pt x="5754615" y="953446"/>
                  <a:pt x="5740662" y="878478"/>
                </a:cubicBezTo>
                <a:cubicBezTo>
                  <a:pt x="5732544" y="834752"/>
                  <a:pt x="5708805" y="794834"/>
                  <a:pt x="5670103" y="759836"/>
                </a:cubicBezTo>
                <a:cubicBezTo>
                  <a:pt x="5638247" y="731004"/>
                  <a:pt x="5597043" y="705655"/>
                  <a:pt x="5544168" y="682329"/>
                </a:cubicBezTo>
                <a:cubicBezTo>
                  <a:pt x="5515405" y="669649"/>
                  <a:pt x="5482736" y="657561"/>
                  <a:pt x="5444254" y="645373"/>
                </a:cubicBezTo>
                <a:cubicBezTo>
                  <a:pt x="5288414" y="596133"/>
                  <a:pt x="5125050" y="571479"/>
                  <a:pt x="4971076" y="550448"/>
                </a:cubicBezTo>
                <a:cubicBezTo>
                  <a:pt x="4929017" y="544711"/>
                  <a:pt x="4883404" y="538798"/>
                  <a:pt x="4831582" y="532380"/>
                </a:cubicBezTo>
                <a:cubicBezTo>
                  <a:pt x="4589322" y="502439"/>
                  <a:pt x="4329883" y="479707"/>
                  <a:pt x="4015089" y="460847"/>
                </a:cubicBezTo>
                <a:cubicBezTo>
                  <a:pt x="3789130" y="447247"/>
                  <a:pt x="3557971" y="438655"/>
                  <a:pt x="3334448" y="430342"/>
                </a:cubicBezTo>
                <a:cubicBezTo>
                  <a:pt x="3208293" y="425654"/>
                  <a:pt x="3077816" y="420805"/>
                  <a:pt x="2949929" y="415112"/>
                </a:cubicBezTo>
                <a:cubicBezTo>
                  <a:pt x="2827329" y="409655"/>
                  <a:pt x="2701306" y="403229"/>
                  <a:pt x="2574098" y="395956"/>
                </a:cubicBezTo>
                <a:cubicBezTo>
                  <a:pt x="2580066" y="392487"/>
                  <a:pt x="2586034" y="389043"/>
                  <a:pt x="2592045" y="385609"/>
                </a:cubicBezTo>
                <a:cubicBezTo>
                  <a:pt x="2715984" y="392364"/>
                  <a:pt x="2838430" y="398439"/>
                  <a:pt x="2957345" y="403729"/>
                </a:cubicBezTo>
                <a:cubicBezTo>
                  <a:pt x="3077487" y="409072"/>
                  <a:pt x="3200000" y="413784"/>
                  <a:pt x="3318475" y="418341"/>
                </a:cubicBezTo>
                <a:cubicBezTo>
                  <a:pt x="3553364" y="427378"/>
                  <a:pt x="3796238" y="436722"/>
                  <a:pt x="4033782" y="451457"/>
                </a:cubicBezTo>
                <a:cubicBezTo>
                  <a:pt x="4350638" y="471032"/>
                  <a:pt x="4612732" y="494571"/>
                  <a:pt x="4858612" y="525539"/>
                </a:cubicBezTo>
                <a:cubicBezTo>
                  <a:pt x="4910347" y="532071"/>
                  <a:pt x="4956442" y="538159"/>
                  <a:pt x="4999510" y="544151"/>
                </a:cubicBezTo>
                <a:cubicBezTo>
                  <a:pt x="5154867" y="565786"/>
                  <a:pt x="5319701" y="591056"/>
                  <a:pt x="5476878" y="640660"/>
                </a:cubicBezTo>
                <a:cubicBezTo>
                  <a:pt x="5515405" y="652841"/>
                  <a:pt x="5548336" y="664928"/>
                  <a:pt x="5577538" y="677607"/>
                </a:cubicBezTo>
                <a:cubicBezTo>
                  <a:pt x="5697067" y="729508"/>
                  <a:pt x="5763304" y="792737"/>
                  <a:pt x="5780066" y="870904"/>
                </a:cubicBezTo>
                <a:cubicBezTo>
                  <a:pt x="5796038" y="945548"/>
                  <a:pt x="5763106" y="1028082"/>
                  <a:pt x="5682104" y="1116212"/>
                </a:cubicBezTo>
                <a:cubicBezTo>
                  <a:pt x="5599720" y="1205874"/>
                  <a:pt x="5485589" y="1283888"/>
                  <a:pt x="5402239" y="1340852"/>
                </a:cubicBezTo>
                <a:cubicBezTo>
                  <a:pt x="5389097" y="1349826"/>
                  <a:pt x="5376701" y="1358301"/>
                  <a:pt x="5365490" y="1366109"/>
                </a:cubicBezTo>
                <a:cubicBezTo>
                  <a:pt x="5111316" y="1542934"/>
                  <a:pt x="4843825" y="1708802"/>
                  <a:pt x="4585110" y="1869209"/>
                </a:cubicBezTo>
                <a:cubicBezTo>
                  <a:pt x="4413561" y="1975573"/>
                  <a:pt x="4236177" y="2085565"/>
                  <a:pt x="4064717" y="2197500"/>
                </a:cubicBezTo>
                <a:cubicBezTo>
                  <a:pt x="3770788" y="2389430"/>
                  <a:pt x="3520300" y="2572036"/>
                  <a:pt x="3299037" y="2755717"/>
                </a:cubicBezTo>
                <a:cubicBezTo>
                  <a:pt x="3282932" y="2755848"/>
                  <a:pt x="3266807" y="2756002"/>
                  <a:pt x="3250725" y="2756133"/>
                </a:cubicBezTo>
                <a:close/>
                <a:moveTo>
                  <a:pt x="2570961" y="395778"/>
                </a:moveTo>
                <a:cubicBezTo>
                  <a:pt x="2559311" y="395109"/>
                  <a:pt x="2547639" y="394435"/>
                  <a:pt x="2535945" y="393753"/>
                </a:cubicBezTo>
                <a:cubicBezTo>
                  <a:pt x="2541518" y="390300"/>
                  <a:pt x="2547112" y="386862"/>
                  <a:pt x="2552729" y="383446"/>
                </a:cubicBezTo>
                <a:cubicBezTo>
                  <a:pt x="2564796" y="384115"/>
                  <a:pt x="2576819" y="384778"/>
                  <a:pt x="2588864" y="385433"/>
                </a:cubicBezTo>
                <a:cubicBezTo>
                  <a:pt x="2582874" y="388865"/>
                  <a:pt x="2576929" y="392314"/>
                  <a:pt x="2570961" y="395778"/>
                </a:cubicBezTo>
                <a:close/>
                <a:moveTo>
                  <a:pt x="2532786" y="393569"/>
                </a:moveTo>
                <a:cubicBezTo>
                  <a:pt x="2521311" y="392897"/>
                  <a:pt x="2509836" y="392220"/>
                  <a:pt x="2498362" y="391535"/>
                </a:cubicBezTo>
                <a:cubicBezTo>
                  <a:pt x="2503518" y="388099"/>
                  <a:pt x="2508717" y="384672"/>
                  <a:pt x="2513917" y="381276"/>
                </a:cubicBezTo>
                <a:cubicBezTo>
                  <a:pt x="2525787" y="381947"/>
                  <a:pt x="2537656" y="382610"/>
                  <a:pt x="2549504" y="383270"/>
                </a:cubicBezTo>
                <a:cubicBezTo>
                  <a:pt x="2543909" y="386680"/>
                  <a:pt x="2538336" y="390120"/>
                  <a:pt x="2532786" y="393569"/>
                </a:cubicBezTo>
                <a:close/>
                <a:moveTo>
                  <a:pt x="2458146" y="389115"/>
                </a:moveTo>
                <a:cubicBezTo>
                  <a:pt x="2447439" y="388461"/>
                  <a:pt x="2436382" y="387772"/>
                  <a:pt x="2425039" y="387031"/>
                </a:cubicBezTo>
                <a:cubicBezTo>
                  <a:pt x="2429361" y="383628"/>
                  <a:pt x="2433683" y="380251"/>
                  <a:pt x="2438049" y="376892"/>
                </a:cubicBezTo>
                <a:cubicBezTo>
                  <a:pt x="2449875" y="377605"/>
                  <a:pt x="2461371" y="378272"/>
                  <a:pt x="2472429" y="378906"/>
                </a:cubicBezTo>
                <a:cubicBezTo>
                  <a:pt x="2467646" y="382290"/>
                  <a:pt x="2462885" y="385695"/>
                  <a:pt x="2458146" y="389115"/>
                </a:cubicBezTo>
                <a:close/>
                <a:moveTo>
                  <a:pt x="2421879" y="386827"/>
                </a:moveTo>
                <a:cubicBezTo>
                  <a:pt x="2411326" y="386133"/>
                  <a:pt x="2400554" y="385390"/>
                  <a:pt x="2389628" y="384593"/>
                </a:cubicBezTo>
                <a:cubicBezTo>
                  <a:pt x="2393467" y="381228"/>
                  <a:pt x="2397350" y="377895"/>
                  <a:pt x="2401212" y="374573"/>
                </a:cubicBezTo>
                <a:cubicBezTo>
                  <a:pt x="2412665" y="375332"/>
                  <a:pt x="2423898" y="376039"/>
                  <a:pt x="2434846" y="376704"/>
                </a:cubicBezTo>
                <a:cubicBezTo>
                  <a:pt x="2430502" y="380060"/>
                  <a:pt x="2426180" y="383426"/>
                  <a:pt x="2421879" y="386827"/>
                </a:cubicBezTo>
                <a:close/>
                <a:moveTo>
                  <a:pt x="2386556" y="384365"/>
                </a:moveTo>
                <a:cubicBezTo>
                  <a:pt x="2376223" y="383602"/>
                  <a:pt x="2365757" y="382785"/>
                  <a:pt x="2355226" y="381903"/>
                </a:cubicBezTo>
                <a:cubicBezTo>
                  <a:pt x="2358561" y="378590"/>
                  <a:pt x="2361918" y="375304"/>
                  <a:pt x="2365296" y="372035"/>
                </a:cubicBezTo>
                <a:cubicBezTo>
                  <a:pt x="2376354" y="372866"/>
                  <a:pt x="2387302" y="373639"/>
                  <a:pt x="2398075" y="374360"/>
                </a:cubicBezTo>
                <a:cubicBezTo>
                  <a:pt x="2394213" y="377678"/>
                  <a:pt x="2390374" y="381006"/>
                  <a:pt x="2386556" y="384365"/>
                </a:cubicBezTo>
                <a:close/>
                <a:moveTo>
                  <a:pt x="2352220" y="381653"/>
                </a:moveTo>
                <a:cubicBezTo>
                  <a:pt x="2342128" y="380800"/>
                  <a:pt x="2331992" y="379883"/>
                  <a:pt x="2321834" y="378900"/>
                </a:cubicBezTo>
                <a:cubicBezTo>
                  <a:pt x="2324642" y="375648"/>
                  <a:pt x="2327472" y="372421"/>
                  <a:pt x="2330324" y="369216"/>
                </a:cubicBezTo>
                <a:cubicBezTo>
                  <a:pt x="2341009" y="370139"/>
                  <a:pt x="2351650" y="370999"/>
                  <a:pt x="2362225" y="371802"/>
                </a:cubicBezTo>
                <a:cubicBezTo>
                  <a:pt x="2358868" y="375065"/>
                  <a:pt x="2355533" y="378347"/>
                  <a:pt x="2352220" y="381653"/>
                </a:cubicBezTo>
                <a:close/>
                <a:moveTo>
                  <a:pt x="2318894" y="378612"/>
                </a:moveTo>
                <a:cubicBezTo>
                  <a:pt x="2309064" y="377647"/>
                  <a:pt x="2299235" y="376620"/>
                  <a:pt x="2289450" y="375514"/>
                </a:cubicBezTo>
                <a:cubicBezTo>
                  <a:pt x="2291732" y="372338"/>
                  <a:pt x="2294036" y="369180"/>
                  <a:pt x="2296361" y="366052"/>
                </a:cubicBezTo>
                <a:cubicBezTo>
                  <a:pt x="2306673" y="367085"/>
                  <a:pt x="2317029" y="368051"/>
                  <a:pt x="2327340" y="368954"/>
                </a:cubicBezTo>
                <a:cubicBezTo>
                  <a:pt x="2324488" y="372149"/>
                  <a:pt x="2321680" y="375372"/>
                  <a:pt x="2318894" y="378612"/>
                </a:cubicBezTo>
                <a:close/>
                <a:moveTo>
                  <a:pt x="2286620" y="375185"/>
                </a:moveTo>
                <a:cubicBezTo>
                  <a:pt x="2277054" y="374088"/>
                  <a:pt x="2267532" y="372923"/>
                  <a:pt x="2258098" y="371675"/>
                </a:cubicBezTo>
                <a:cubicBezTo>
                  <a:pt x="2259853" y="368590"/>
                  <a:pt x="2261608" y="365521"/>
                  <a:pt x="2263386" y="362482"/>
                </a:cubicBezTo>
                <a:cubicBezTo>
                  <a:pt x="2273346" y="363647"/>
                  <a:pt x="2283395" y="364738"/>
                  <a:pt x="2293443" y="365760"/>
                </a:cubicBezTo>
                <a:cubicBezTo>
                  <a:pt x="2291140" y="368875"/>
                  <a:pt x="2288880" y="372024"/>
                  <a:pt x="2286620" y="375185"/>
                </a:cubicBezTo>
                <a:close/>
                <a:moveTo>
                  <a:pt x="2255334" y="371302"/>
                </a:moveTo>
                <a:cubicBezTo>
                  <a:pt x="2246031" y="370049"/>
                  <a:pt x="2236816" y="368720"/>
                  <a:pt x="2227733" y="367300"/>
                </a:cubicBezTo>
                <a:cubicBezTo>
                  <a:pt x="2228918" y="364325"/>
                  <a:pt x="2230147" y="361368"/>
                  <a:pt x="2231397" y="358434"/>
                </a:cubicBezTo>
                <a:cubicBezTo>
                  <a:pt x="2241007" y="359753"/>
                  <a:pt x="2250748" y="360992"/>
                  <a:pt x="2260555" y="362155"/>
                </a:cubicBezTo>
                <a:cubicBezTo>
                  <a:pt x="2258800" y="365179"/>
                  <a:pt x="2257045" y="368230"/>
                  <a:pt x="2255334" y="371302"/>
                </a:cubicBezTo>
                <a:close/>
                <a:moveTo>
                  <a:pt x="2224991" y="366864"/>
                </a:moveTo>
                <a:cubicBezTo>
                  <a:pt x="2219352" y="365968"/>
                  <a:pt x="2213758" y="365040"/>
                  <a:pt x="2208251" y="364073"/>
                </a:cubicBezTo>
                <a:cubicBezTo>
                  <a:pt x="2209172" y="361197"/>
                  <a:pt x="2210115" y="358331"/>
                  <a:pt x="2211081" y="355490"/>
                </a:cubicBezTo>
                <a:cubicBezTo>
                  <a:pt x="2216873" y="356376"/>
                  <a:pt x="2222709" y="357234"/>
                  <a:pt x="2228633" y="358055"/>
                </a:cubicBezTo>
                <a:cubicBezTo>
                  <a:pt x="2227382" y="360968"/>
                  <a:pt x="2226175" y="363908"/>
                  <a:pt x="2224991" y="366864"/>
                </a:cubicBezTo>
                <a:close/>
                <a:moveTo>
                  <a:pt x="2205486" y="363579"/>
                </a:moveTo>
                <a:cubicBezTo>
                  <a:pt x="2196666" y="362008"/>
                  <a:pt x="2188026" y="360345"/>
                  <a:pt x="2179610" y="358579"/>
                </a:cubicBezTo>
                <a:cubicBezTo>
                  <a:pt x="2180021" y="355859"/>
                  <a:pt x="2180437" y="353149"/>
                  <a:pt x="2180872" y="350461"/>
                </a:cubicBezTo>
                <a:cubicBezTo>
                  <a:pt x="2189819" y="352087"/>
                  <a:pt x="2198970" y="353621"/>
                  <a:pt x="2208273" y="355066"/>
                </a:cubicBezTo>
                <a:cubicBezTo>
                  <a:pt x="2207329" y="357884"/>
                  <a:pt x="2206408" y="360727"/>
                  <a:pt x="2205486" y="363579"/>
                </a:cubicBezTo>
                <a:close/>
                <a:moveTo>
                  <a:pt x="2176784" y="357978"/>
                </a:moveTo>
                <a:cubicBezTo>
                  <a:pt x="2172460" y="357052"/>
                  <a:pt x="2168173" y="356109"/>
                  <a:pt x="2163974" y="355128"/>
                </a:cubicBezTo>
                <a:cubicBezTo>
                  <a:pt x="2159586" y="354101"/>
                  <a:pt x="2155283" y="353090"/>
                  <a:pt x="2151027" y="352087"/>
                </a:cubicBezTo>
                <a:cubicBezTo>
                  <a:pt x="2150937" y="349551"/>
                  <a:pt x="2150860" y="347032"/>
                  <a:pt x="2150794" y="344527"/>
                </a:cubicBezTo>
                <a:cubicBezTo>
                  <a:pt x="2154153" y="345220"/>
                  <a:pt x="2157534" y="345918"/>
                  <a:pt x="2160955" y="346620"/>
                </a:cubicBezTo>
                <a:cubicBezTo>
                  <a:pt x="2166547" y="347769"/>
                  <a:pt x="2172252" y="348873"/>
                  <a:pt x="2178033" y="349941"/>
                </a:cubicBezTo>
                <a:cubicBezTo>
                  <a:pt x="2177605" y="352603"/>
                  <a:pt x="2177190" y="355284"/>
                  <a:pt x="2176784" y="357978"/>
                </a:cubicBezTo>
                <a:close/>
                <a:moveTo>
                  <a:pt x="2148019" y="351378"/>
                </a:moveTo>
                <a:cubicBezTo>
                  <a:pt x="2139136" y="349281"/>
                  <a:pt x="2130518" y="347230"/>
                  <a:pt x="2122075" y="345213"/>
                </a:cubicBezTo>
                <a:cubicBezTo>
                  <a:pt x="2121524" y="342877"/>
                  <a:pt x="2120982" y="340551"/>
                  <a:pt x="2120452" y="338239"/>
                </a:cubicBezTo>
                <a:cubicBezTo>
                  <a:pt x="2129359" y="340088"/>
                  <a:pt x="2138460" y="341977"/>
                  <a:pt x="2147795" y="343906"/>
                </a:cubicBezTo>
                <a:cubicBezTo>
                  <a:pt x="2147859" y="346383"/>
                  <a:pt x="2147931" y="348873"/>
                  <a:pt x="2148019" y="351378"/>
                </a:cubicBezTo>
                <a:close/>
                <a:moveTo>
                  <a:pt x="2123194" y="349926"/>
                </a:moveTo>
                <a:cubicBezTo>
                  <a:pt x="2131329" y="351868"/>
                  <a:pt x="2139631" y="353842"/>
                  <a:pt x="2148181" y="355861"/>
                </a:cubicBezTo>
                <a:cubicBezTo>
                  <a:pt x="2148278" y="358318"/>
                  <a:pt x="2148388" y="360795"/>
                  <a:pt x="2148506" y="363281"/>
                </a:cubicBezTo>
                <a:cubicBezTo>
                  <a:pt x="2140386" y="361102"/>
                  <a:pt x="2132543" y="358974"/>
                  <a:pt x="2124877" y="356879"/>
                </a:cubicBezTo>
                <a:cubicBezTo>
                  <a:pt x="2124304" y="354549"/>
                  <a:pt x="2123745" y="352232"/>
                  <a:pt x="2123194" y="349926"/>
                </a:cubicBezTo>
                <a:close/>
                <a:moveTo>
                  <a:pt x="2148721" y="367715"/>
                </a:moveTo>
                <a:cubicBezTo>
                  <a:pt x="2148848" y="370155"/>
                  <a:pt x="2148987" y="372607"/>
                  <a:pt x="2149136" y="375076"/>
                </a:cubicBezTo>
                <a:cubicBezTo>
                  <a:pt x="2141786" y="372842"/>
                  <a:pt x="2134680" y="370655"/>
                  <a:pt x="2127786" y="368509"/>
                </a:cubicBezTo>
                <a:cubicBezTo>
                  <a:pt x="2127194" y="366188"/>
                  <a:pt x="2126610" y="363875"/>
                  <a:pt x="2126040" y="361580"/>
                </a:cubicBezTo>
                <a:cubicBezTo>
                  <a:pt x="2133396" y="363586"/>
                  <a:pt x="2140935" y="365628"/>
                  <a:pt x="2148721" y="367715"/>
                </a:cubicBezTo>
                <a:close/>
                <a:moveTo>
                  <a:pt x="2151751" y="368527"/>
                </a:moveTo>
                <a:cubicBezTo>
                  <a:pt x="2156102" y="369689"/>
                  <a:pt x="2160505" y="370861"/>
                  <a:pt x="2165027" y="372055"/>
                </a:cubicBezTo>
                <a:cubicBezTo>
                  <a:pt x="2168136" y="372875"/>
                  <a:pt x="2171295" y="373674"/>
                  <a:pt x="2174485" y="374457"/>
                </a:cubicBezTo>
                <a:cubicBezTo>
                  <a:pt x="2174149" y="377063"/>
                  <a:pt x="2173822" y="379681"/>
                  <a:pt x="2173511" y="382318"/>
                </a:cubicBezTo>
                <a:cubicBezTo>
                  <a:pt x="2171747" y="381818"/>
                  <a:pt x="2169970" y="381322"/>
                  <a:pt x="2168234" y="380809"/>
                </a:cubicBezTo>
                <a:cubicBezTo>
                  <a:pt x="2162714" y="379174"/>
                  <a:pt x="2157398" y="377577"/>
                  <a:pt x="2152174" y="375995"/>
                </a:cubicBezTo>
                <a:cubicBezTo>
                  <a:pt x="2152021" y="373487"/>
                  <a:pt x="2151885" y="371004"/>
                  <a:pt x="2151751" y="368527"/>
                </a:cubicBezTo>
                <a:close/>
                <a:moveTo>
                  <a:pt x="2177307" y="375131"/>
                </a:moveTo>
                <a:cubicBezTo>
                  <a:pt x="2184788" y="376932"/>
                  <a:pt x="2192454" y="378643"/>
                  <a:pt x="2200308" y="380256"/>
                </a:cubicBezTo>
                <a:cubicBezTo>
                  <a:pt x="2199497" y="383020"/>
                  <a:pt x="2198685" y="385800"/>
                  <a:pt x="2197873" y="388597"/>
                </a:cubicBezTo>
                <a:cubicBezTo>
                  <a:pt x="2190503" y="386866"/>
                  <a:pt x="2183296" y="385050"/>
                  <a:pt x="2176322" y="383119"/>
                </a:cubicBezTo>
                <a:cubicBezTo>
                  <a:pt x="2176637" y="380440"/>
                  <a:pt x="2176969" y="377779"/>
                  <a:pt x="2177307" y="375131"/>
                </a:cubicBezTo>
                <a:close/>
                <a:moveTo>
                  <a:pt x="2196754" y="392579"/>
                </a:moveTo>
                <a:cubicBezTo>
                  <a:pt x="2195986" y="395315"/>
                  <a:pt x="2195240" y="398071"/>
                  <a:pt x="2194516" y="400840"/>
                </a:cubicBezTo>
                <a:cubicBezTo>
                  <a:pt x="2187807" y="399038"/>
                  <a:pt x="2181313" y="397132"/>
                  <a:pt x="2175009" y="395133"/>
                </a:cubicBezTo>
                <a:cubicBezTo>
                  <a:pt x="2175277" y="392498"/>
                  <a:pt x="2175554" y="389876"/>
                  <a:pt x="2175845" y="387274"/>
                </a:cubicBezTo>
                <a:cubicBezTo>
                  <a:pt x="2182623" y="389139"/>
                  <a:pt x="2189613" y="390899"/>
                  <a:pt x="2196754" y="392579"/>
                </a:cubicBezTo>
                <a:close/>
                <a:moveTo>
                  <a:pt x="2199475" y="393216"/>
                </a:moveTo>
                <a:cubicBezTo>
                  <a:pt x="2204345" y="394341"/>
                  <a:pt x="2209304" y="395421"/>
                  <a:pt x="2214328" y="396465"/>
                </a:cubicBezTo>
                <a:cubicBezTo>
                  <a:pt x="2213406" y="399341"/>
                  <a:pt x="2212507" y="402233"/>
                  <a:pt x="2211651" y="405149"/>
                </a:cubicBezTo>
                <a:cubicBezTo>
                  <a:pt x="2206759" y="403995"/>
                  <a:pt x="2201932" y="402790"/>
                  <a:pt x="2197215" y="401544"/>
                </a:cubicBezTo>
                <a:cubicBezTo>
                  <a:pt x="2197939" y="398753"/>
                  <a:pt x="2198707" y="395973"/>
                  <a:pt x="2199475" y="393216"/>
                </a:cubicBezTo>
                <a:close/>
                <a:moveTo>
                  <a:pt x="2216983" y="397013"/>
                </a:moveTo>
                <a:cubicBezTo>
                  <a:pt x="2224442" y="398536"/>
                  <a:pt x="2232034" y="399980"/>
                  <a:pt x="2239734" y="401338"/>
                </a:cubicBezTo>
                <a:cubicBezTo>
                  <a:pt x="2238330" y="404311"/>
                  <a:pt x="2236904" y="407294"/>
                  <a:pt x="2235544" y="410311"/>
                </a:cubicBezTo>
                <a:cubicBezTo>
                  <a:pt x="2228326" y="408874"/>
                  <a:pt x="2221217" y="407360"/>
                  <a:pt x="2214284" y="405756"/>
                </a:cubicBezTo>
                <a:cubicBezTo>
                  <a:pt x="2215162" y="402819"/>
                  <a:pt x="2216061" y="399909"/>
                  <a:pt x="2216983" y="397013"/>
                </a:cubicBezTo>
                <a:close/>
                <a:moveTo>
                  <a:pt x="2233854" y="414089"/>
                </a:moveTo>
                <a:cubicBezTo>
                  <a:pt x="2232538" y="417042"/>
                  <a:pt x="2231244" y="420015"/>
                  <a:pt x="2229971" y="423012"/>
                </a:cubicBezTo>
                <a:cubicBezTo>
                  <a:pt x="2223433" y="421536"/>
                  <a:pt x="2217027" y="419973"/>
                  <a:pt x="2210774" y="418332"/>
                </a:cubicBezTo>
                <a:cubicBezTo>
                  <a:pt x="2211542" y="415414"/>
                  <a:pt x="2212331" y="412516"/>
                  <a:pt x="2213143" y="409640"/>
                </a:cubicBezTo>
                <a:cubicBezTo>
                  <a:pt x="2219923" y="411204"/>
                  <a:pt x="2226834" y="412683"/>
                  <a:pt x="2233854" y="414089"/>
                </a:cubicBezTo>
                <a:close/>
                <a:moveTo>
                  <a:pt x="2236465" y="414611"/>
                </a:moveTo>
                <a:cubicBezTo>
                  <a:pt x="2243596" y="416013"/>
                  <a:pt x="2250836" y="417345"/>
                  <a:pt x="2258164" y="418600"/>
                </a:cubicBezTo>
                <a:cubicBezTo>
                  <a:pt x="2256343" y="421634"/>
                  <a:pt x="2254544" y="424677"/>
                  <a:pt x="2252767" y="427756"/>
                </a:cubicBezTo>
                <a:cubicBezTo>
                  <a:pt x="2245921" y="426439"/>
                  <a:pt x="2239164" y="425053"/>
                  <a:pt x="2232560" y="423585"/>
                </a:cubicBezTo>
                <a:cubicBezTo>
                  <a:pt x="2233832" y="420568"/>
                  <a:pt x="2235149" y="417582"/>
                  <a:pt x="2236465" y="414611"/>
                </a:cubicBezTo>
                <a:close/>
                <a:moveTo>
                  <a:pt x="2260797" y="419039"/>
                </a:moveTo>
                <a:cubicBezTo>
                  <a:pt x="2268322" y="420300"/>
                  <a:pt x="2275913" y="421489"/>
                  <a:pt x="2283570" y="422611"/>
                </a:cubicBezTo>
                <a:cubicBezTo>
                  <a:pt x="2281245" y="425726"/>
                  <a:pt x="2278941" y="428855"/>
                  <a:pt x="2276659" y="432014"/>
                </a:cubicBezTo>
                <a:cubicBezTo>
                  <a:pt x="2269463" y="430832"/>
                  <a:pt x="2262376" y="429574"/>
                  <a:pt x="2255356" y="428249"/>
                </a:cubicBezTo>
                <a:cubicBezTo>
                  <a:pt x="2257155" y="425151"/>
                  <a:pt x="2258976" y="422093"/>
                  <a:pt x="2260797" y="419039"/>
                </a:cubicBezTo>
                <a:close/>
                <a:moveTo>
                  <a:pt x="2274114" y="435582"/>
                </a:moveTo>
                <a:cubicBezTo>
                  <a:pt x="2271920" y="438666"/>
                  <a:pt x="2269726" y="441762"/>
                  <a:pt x="2267576" y="444891"/>
                </a:cubicBezTo>
                <a:cubicBezTo>
                  <a:pt x="2261038" y="443666"/>
                  <a:pt x="2254566" y="442372"/>
                  <a:pt x="2248203" y="441005"/>
                </a:cubicBezTo>
                <a:cubicBezTo>
                  <a:pt x="2249892" y="437931"/>
                  <a:pt x="2251604" y="434897"/>
                  <a:pt x="2253315" y="431869"/>
                </a:cubicBezTo>
                <a:cubicBezTo>
                  <a:pt x="2260160" y="433175"/>
                  <a:pt x="2267115" y="434412"/>
                  <a:pt x="2274114" y="435582"/>
                </a:cubicBezTo>
                <a:close/>
                <a:moveTo>
                  <a:pt x="2265228" y="448351"/>
                </a:moveTo>
                <a:cubicBezTo>
                  <a:pt x="2263166" y="451396"/>
                  <a:pt x="2261104" y="454452"/>
                  <a:pt x="2259063" y="457539"/>
                </a:cubicBezTo>
                <a:cubicBezTo>
                  <a:pt x="2253140" y="456277"/>
                  <a:pt x="2247304" y="454948"/>
                  <a:pt x="2241577" y="453552"/>
                </a:cubicBezTo>
                <a:cubicBezTo>
                  <a:pt x="2243135" y="450516"/>
                  <a:pt x="2244737" y="447519"/>
                  <a:pt x="2246338" y="444526"/>
                </a:cubicBezTo>
                <a:cubicBezTo>
                  <a:pt x="2252547" y="445867"/>
                  <a:pt x="2258844" y="447142"/>
                  <a:pt x="2265228" y="448351"/>
                </a:cubicBezTo>
                <a:close/>
                <a:moveTo>
                  <a:pt x="2267796" y="448833"/>
                </a:moveTo>
                <a:cubicBezTo>
                  <a:pt x="2274421" y="450066"/>
                  <a:pt x="2281113" y="451227"/>
                  <a:pt x="2287871" y="452328"/>
                </a:cubicBezTo>
                <a:cubicBezTo>
                  <a:pt x="2285325" y="455435"/>
                  <a:pt x="2282824" y="458585"/>
                  <a:pt x="2280301" y="461734"/>
                </a:cubicBezTo>
                <a:cubicBezTo>
                  <a:pt x="2274004" y="460578"/>
                  <a:pt x="2267752" y="459356"/>
                  <a:pt x="2261608" y="458068"/>
                </a:cubicBezTo>
                <a:cubicBezTo>
                  <a:pt x="2263649" y="454970"/>
                  <a:pt x="2265711" y="451889"/>
                  <a:pt x="2267796" y="448833"/>
                </a:cubicBezTo>
                <a:close/>
                <a:moveTo>
                  <a:pt x="2277647" y="465053"/>
                </a:moveTo>
                <a:cubicBezTo>
                  <a:pt x="2275233" y="468118"/>
                  <a:pt x="2272842" y="471223"/>
                  <a:pt x="2270472" y="474327"/>
                </a:cubicBezTo>
                <a:cubicBezTo>
                  <a:pt x="2264746" y="473129"/>
                  <a:pt x="2259107" y="471872"/>
                  <a:pt x="2253557" y="470549"/>
                </a:cubicBezTo>
                <a:cubicBezTo>
                  <a:pt x="2255487" y="467493"/>
                  <a:pt x="2257418" y="464446"/>
                  <a:pt x="2259393" y="461431"/>
                </a:cubicBezTo>
                <a:cubicBezTo>
                  <a:pt x="2265404" y="462701"/>
                  <a:pt x="2271481" y="463908"/>
                  <a:pt x="2277647" y="465053"/>
                </a:cubicBezTo>
                <a:close/>
                <a:moveTo>
                  <a:pt x="2280236" y="465525"/>
                </a:moveTo>
                <a:cubicBezTo>
                  <a:pt x="2286664" y="466703"/>
                  <a:pt x="2293180" y="467816"/>
                  <a:pt x="2299740" y="468869"/>
                </a:cubicBezTo>
                <a:cubicBezTo>
                  <a:pt x="2296844" y="472011"/>
                  <a:pt x="2293970" y="475165"/>
                  <a:pt x="2291118" y="478347"/>
                </a:cubicBezTo>
                <a:cubicBezTo>
                  <a:pt x="2284996" y="477243"/>
                  <a:pt x="2278941" y="476080"/>
                  <a:pt x="2272973" y="474852"/>
                </a:cubicBezTo>
                <a:cubicBezTo>
                  <a:pt x="2275365" y="471727"/>
                  <a:pt x="2277778" y="468610"/>
                  <a:pt x="2280236" y="465525"/>
                </a:cubicBezTo>
                <a:close/>
                <a:moveTo>
                  <a:pt x="2302373" y="469292"/>
                </a:moveTo>
                <a:cubicBezTo>
                  <a:pt x="2309262" y="470378"/>
                  <a:pt x="2316173" y="471401"/>
                  <a:pt x="2323128" y="472364"/>
                </a:cubicBezTo>
                <a:cubicBezTo>
                  <a:pt x="2319749" y="475578"/>
                  <a:pt x="2316392" y="478786"/>
                  <a:pt x="2313058" y="482037"/>
                </a:cubicBezTo>
                <a:cubicBezTo>
                  <a:pt x="2306541" y="481023"/>
                  <a:pt x="2300069" y="479951"/>
                  <a:pt x="2293663" y="478814"/>
                </a:cubicBezTo>
                <a:cubicBezTo>
                  <a:pt x="2296537" y="475615"/>
                  <a:pt x="2299455" y="472449"/>
                  <a:pt x="2302373" y="469292"/>
                </a:cubicBezTo>
                <a:close/>
                <a:moveTo>
                  <a:pt x="2309832" y="485221"/>
                </a:moveTo>
                <a:cubicBezTo>
                  <a:pt x="2306629" y="488380"/>
                  <a:pt x="2303426" y="491555"/>
                  <a:pt x="2300245" y="494751"/>
                </a:cubicBezTo>
                <a:cubicBezTo>
                  <a:pt x="2294255" y="493681"/>
                  <a:pt x="2288331" y="492553"/>
                  <a:pt x="2282451" y="491361"/>
                </a:cubicBezTo>
                <a:cubicBezTo>
                  <a:pt x="2282802" y="490980"/>
                  <a:pt x="2283175" y="490576"/>
                  <a:pt x="2283505" y="490201"/>
                </a:cubicBezTo>
                <a:cubicBezTo>
                  <a:pt x="2285918" y="487443"/>
                  <a:pt x="2288375" y="484731"/>
                  <a:pt x="2290810" y="482002"/>
                </a:cubicBezTo>
                <a:cubicBezTo>
                  <a:pt x="2297107" y="483134"/>
                  <a:pt x="2303448" y="484207"/>
                  <a:pt x="2309832" y="485221"/>
                </a:cubicBezTo>
                <a:close/>
                <a:moveTo>
                  <a:pt x="2297173" y="497799"/>
                </a:moveTo>
                <a:cubicBezTo>
                  <a:pt x="2294343" y="500631"/>
                  <a:pt x="2291140" y="503681"/>
                  <a:pt x="2287563" y="507057"/>
                </a:cubicBezTo>
                <a:cubicBezTo>
                  <a:pt x="2282013" y="505908"/>
                  <a:pt x="2276528" y="504701"/>
                  <a:pt x="2271108" y="503428"/>
                </a:cubicBezTo>
                <a:cubicBezTo>
                  <a:pt x="2274246" y="500181"/>
                  <a:pt x="2277120" y="497178"/>
                  <a:pt x="2279687" y="494409"/>
                </a:cubicBezTo>
                <a:cubicBezTo>
                  <a:pt x="2285457" y="495600"/>
                  <a:pt x="2291293" y="496728"/>
                  <a:pt x="2297173" y="497799"/>
                </a:cubicBezTo>
                <a:close/>
                <a:moveTo>
                  <a:pt x="2299411" y="498547"/>
                </a:moveTo>
                <a:cubicBezTo>
                  <a:pt x="2299499" y="498450"/>
                  <a:pt x="2299608" y="498358"/>
                  <a:pt x="2299696" y="498262"/>
                </a:cubicBezTo>
                <a:cubicBezTo>
                  <a:pt x="2305905" y="499370"/>
                  <a:pt x="2312136" y="500416"/>
                  <a:pt x="2318411" y="501406"/>
                </a:cubicBezTo>
                <a:cubicBezTo>
                  <a:pt x="2316941" y="502740"/>
                  <a:pt x="2315449" y="504049"/>
                  <a:pt x="2313979" y="505390"/>
                </a:cubicBezTo>
                <a:cubicBezTo>
                  <a:pt x="2312070" y="507125"/>
                  <a:pt x="2309964" y="508992"/>
                  <a:pt x="2307726" y="510936"/>
                </a:cubicBezTo>
                <a:cubicBezTo>
                  <a:pt x="2301802" y="509877"/>
                  <a:pt x="2295922" y="508760"/>
                  <a:pt x="2290087" y="507577"/>
                </a:cubicBezTo>
                <a:cubicBezTo>
                  <a:pt x="2293553" y="504313"/>
                  <a:pt x="2296690" y="501313"/>
                  <a:pt x="2299411" y="498547"/>
                </a:cubicBezTo>
                <a:close/>
                <a:moveTo>
                  <a:pt x="2315339" y="506884"/>
                </a:moveTo>
                <a:cubicBezTo>
                  <a:pt x="2317204" y="505177"/>
                  <a:pt x="2319113" y="503507"/>
                  <a:pt x="2321000" y="501809"/>
                </a:cubicBezTo>
                <a:cubicBezTo>
                  <a:pt x="2327648" y="502840"/>
                  <a:pt x="2334317" y="503806"/>
                  <a:pt x="2341009" y="504719"/>
                </a:cubicBezTo>
                <a:cubicBezTo>
                  <a:pt x="2337345" y="507718"/>
                  <a:pt x="2333659" y="510699"/>
                  <a:pt x="2330039" y="513731"/>
                </a:cubicBezTo>
                <a:cubicBezTo>
                  <a:pt x="2329732" y="513977"/>
                  <a:pt x="2329403" y="514240"/>
                  <a:pt x="2329095" y="514491"/>
                </a:cubicBezTo>
                <a:cubicBezTo>
                  <a:pt x="2322799" y="513519"/>
                  <a:pt x="2316502" y="512490"/>
                  <a:pt x="2310271" y="511395"/>
                </a:cubicBezTo>
                <a:cubicBezTo>
                  <a:pt x="2312048" y="509831"/>
                  <a:pt x="2313760" y="508308"/>
                  <a:pt x="2315339" y="506884"/>
                </a:cubicBezTo>
                <a:close/>
                <a:moveTo>
                  <a:pt x="2325519" y="517426"/>
                </a:moveTo>
                <a:cubicBezTo>
                  <a:pt x="2322470" y="519912"/>
                  <a:pt x="2319201" y="522542"/>
                  <a:pt x="2315778" y="525289"/>
                </a:cubicBezTo>
                <a:cubicBezTo>
                  <a:pt x="2315098" y="525825"/>
                  <a:pt x="2314396" y="526382"/>
                  <a:pt x="2313716" y="526928"/>
                </a:cubicBezTo>
                <a:cubicBezTo>
                  <a:pt x="2307836" y="525875"/>
                  <a:pt x="2302000" y="524761"/>
                  <a:pt x="2296230" y="523582"/>
                </a:cubicBezTo>
                <a:cubicBezTo>
                  <a:pt x="2297787" y="522233"/>
                  <a:pt x="2299323" y="520906"/>
                  <a:pt x="2300793" y="519624"/>
                </a:cubicBezTo>
                <a:cubicBezTo>
                  <a:pt x="2302921" y="517801"/>
                  <a:pt x="2304962" y="516033"/>
                  <a:pt x="2306936" y="514308"/>
                </a:cubicBezTo>
                <a:cubicBezTo>
                  <a:pt x="2313101" y="515408"/>
                  <a:pt x="2319288" y="516445"/>
                  <a:pt x="2325519" y="517426"/>
                </a:cubicBezTo>
                <a:close/>
                <a:moveTo>
                  <a:pt x="2316963" y="526790"/>
                </a:moveTo>
                <a:cubicBezTo>
                  <a:pt x="2320890" y="523639"/>
                  <a:pt x="2324664" y="520625"/>
                  <a:pt x="2328086" y="517830"/>
                </a:cubicBezTo>
                <a:cubicBezTo>
                  <a:pt x="2334668" y="518850"/>
                  <a:pt x="2341272" y="519802"/>
                  <a:pt x="2347876" y="520704"/>
                </a:cubicBezTo>
                <a:cubicBezTo>
                  <a:pt x="2347284" y="521165"/>
                  <a:pt x="2346669" y="521617"/>
                  <a:pt x="2346077" y="522080"/>
                </a:cubicBezTo>
                <a:cubicBezTo>
                  <a:pt x="2342720" y="524671"/>
                  <a:pt x="2338946" y="527501"/>
                  <a:pt x="2334997" y="530474"/>
                </a:cubicBezTo>
                <a:cubicBezTo>
                  <a:pt x="2328701" y="529502"/>
                  <a:pt x="2322448" y="528471"/>
                  <a:pt x="2316239" y="527378"/>
                </a:cubicBezTo>
                <a:cubicBezTo>
                  <a:pt x="2316480" y="527185"/>
                  <a:pt x="2316721" y="526983"/>
                  <a:pt x="2316963" y="526790"/>
                </a:cubicBezTo>
                <a:close/>
                <a:moveTo>
                  <a:pt x="2331246" y="533284"/>
                </a:moveTo>
                <a:cubicBezTo>
                  <a:pt x="2327231" y="536292"/>
                  <a:pt x="2322996" y="539467"/>
                  <a:pt x="2318608" y="542802"/>
                </a:cubicBezTo>
                <a:cubicBezTo>
                  <a:pt x="2312794" y="541751"/>
                  <a:pt x="2307024" y="540639"/>
                  <a:pt x="2301298" y="539463"/>
                </a:cubicBezTo>
                <a:cubicBezTo>
                  <a:pt x="2305247" y="536220"/>
                  <a:pt x="2309086" y="533111"/>
                  <a:pt x="2312750" y="530167"/>
                </a:cubicBezTo>
                <a:cubicBezTo>
                  <a:pt x="2318894" y="531268"/>
                  <a:pt x="2325059" y="532306"/>
                  <a:pt x="2331246" y="533284"/>
                </a:cubicBezTo>
                <a:close/>
                <a:moveTo>
                  <a:pt x="2333352" y="533982"/>
                </a:moveTo>
                <a:cubicBezTo>
                  <a:pt x="2333483" y="533881"/>
                  <a:pt x="2333615" y="533785"/>
                  <a:pt x="2333747" y="533684"/>
                </a:cubicBezTo>
                <a:cubicBezTo>
                  <a:pt x="2340329" y="534706"/>
                  <a:pt x="2346911" y="535669"/>
                  <a:pt x="2353493" y="536571"/>
                </a:cubicBezTo>
                <a:cubicBezTo>
                  <a:pt x="2352089" y="537571"/>
                  <a:pt x="2350641" y="538587"/>
                  <a:pt x="2349149" y="539634"/>
                </a:cubicBezTo>
                <a:cubicBezTo>
                  <a:pt x="2346121" y="541784"/>
                  <a:pt x="2342940" y="544022"/>
                  <a:pt x="2339693" y="546336"/>
                </a:cubicBezTo>
                <a:cubicBezTo>
                  <a:pt x="2333440" y="545364"/>
                  <a:pt x="2327231" y="544333"/>
                  <a:pt x="2321066" y="543236"/>
                </a:cubicBezTo>
                <a:cubicBezTo>
                  <a:pt x="2325322" y="539996"/>
                  <a:pt x="2329447" y="536904"/>
                  <a:pt x="2333352" y="533982"/>
                </a:cubicBezTo>
                <a:close/>
                <a:moveTo>
                  <a:pt x="2338332" y="549425"/>
                </a:moveTo>
                <a:cubicBezTo>
                  <a:pt x="2376376" y="555395"/>
                  <a:pt x="2415012" y="559197"/>
                  <a:pt x="2448800" y="562510"/>
                </a:cubicBezTo>
                <a:lnTo>
                  <a:pt x="2449129" y="562543"/>
                </a:lnTo>
                <a:cubicBezTo>
                  <a:pt x="2584959" y="575867"/>
                  <a:pt x="2725220" y="585835"/>
                  <a:pt x="2866031" y="592164"/>
                </a:cubicBezTo>
                <a:cubicBezTo>
                  <a:pt x="3036460" y="599824"/>
                  <a:pt x="3210619" y="602845"/>
                  <a:pt x="3379073" y="605767"/>
                </a:cubicBezTo>
                <a:cubicBezTo>
                  <a:pt x="3519642" y="608205"/>
                  <a:pt x="3665016" y="610728"/>
                  <a:pt x="3806440" y="615938"/>
                </a:cubicBezTo>
                <a:cubicBezTo>
                  <a:pt x="4005830" y="623194"/>
                  <a:pt x="4268012" y="634660"/>
                  <a:pt x="4527956" y="659118"/>
                </a:cubicBezTo>
                <a:lnTo>
                  <a:pt x="4531927" y="659496"/>
                </a:lnTo>
                <a:cubicBezTo>
                  <a:pt x="4570980" y="663190"/>
                  <a:pt x="4611350" y="667010"/>
                  <a:pt x="4651390" y="671133"/>
                </a:cubicBezTo>
                <a:cubicBezTo>
                  <a:pt x="4781888" y="684597"/>
                  <a:pt x="4932593" y="702649"/>
                  <a:pt x="5069477" y="746670"/>
                </a:cubicBezTo>
                <a:cubicBezTo>
                  <a:pt x="5104361" y="757925"/>
                  <a:pt x="5132685" y="769395"/>
                  <a:pt x="5156029" y="781732"/>
                </a:cubicBezTo>
                <a:cubicBezTo>
                  <a:pt x="5237997" y="825037"/>
                  <a:pt x="5271806" y="888809"/>
                  <a:pt x="5256558" y="971281"/>
                </a:cubicBezTo>
                <a:cubicBezTo>
                  <a:pt x="5242516" y="1047097"/>
                  <a:pt x="5180690" y="1117441"/>
                  <a:pt x="5131303" y="1163104"/>
                </a:cubicBezTo>
                <a:cubicBezTo>
                  <a:pt x="5051288" y="1237088"/>
                  <a:pt x="4950365" y="1300884"/>
                  <a:pt x="4869275" y="1352147"/>
                </a:cubicBezTo>
                <a:cubicBezTo>
                  <a:pt x="4860850" y="1357485"/>
                  <a:pt x="4852645" y="1362658"/>
                  <a:pt x="4844790" y="1367663"/>
                </a:cubicBezTo>
                <a:cubicBezTo>
                  <a:pt x="4597659" y="1524757"/>
                  <a:pt x="4337583" y="1670411"/>
                  <a:pt x="4086086" y="1811272"/>
                </a:cubicBezTo>
                <a:cubicBezTo>
                  <a:pt x="3952209" y="1886247"/>
                  <a:pt x="3813790" y="1963774"/>
                  <a:pt x="3679474" y="2041832"/>
                </a:cubicBezTo>
                <a:cubicBezTo>
                  <a:pt x="3416876" y="2194516"/>
                  <a:pt x="3187450" y="2337893"/>
                  <a:pt x="2978144" y="2480130"/>
                </a:cubicBezTo>
                <a:cubicBezTo>
                  <a:pt x="2832353" y="2579210"/>
                  <a:pt x="2707142" y="2676053"/>
                  <a:pt x="2603322" y="2769934"/>
                </a:cubicBezTo>
                <a:cubicBezTo>
                  <a:pt x="2585178" y="2769978"/>
                  <a:pt x="2567034" y="2769978"/>
                  <a:pt x="2548889" y="2769868"/>
                </a:cubicBezTo>
                <a:cubicBezTo>
                  <a:pt x="2657382" y="2670392"/>
                  <a:pt x="2791413" y="2567670"/>
                  <a:pt x="2953329" y="2459660"/>
                </a:cubicBezTo>
                <a:cubicBezTo>
                  <a:pt x="3159652" y="2322075"/>
                  <a:pt x="3387213" y="2182043"/>
                  <a:pt x="3648956" y="2031608"/>
                </a:cubicBezTo>
                <a:cubicBezTo>
                  <a:pt x="3779805" y="1956446"/>
                  <a:pt x="3914604" y="1881723"/>
                  <a:pt x="4044993" y="1809458"/>
                </a:cubicBezTo>
                <a:cubicBezTo>
                  <a:pt x="4296314" y="1670166"/>
                  <a:pt x="4556170" y="1526130"/>
                  <a:pt x="4803082" y="1370473"/>
                </a:cubicBezTo>
                <a:cubicBezTo>
                  <a:pt x="4810476" y="1365809"/>
                  <a:pt x="4818133" y="1361006"/>
                  <a:pt x="4826009" y="1356065"/>
                </a:cubicBezTo>
                <a:cubicBezTo>
                  <a:pt x="4906792" y="1305380"/>
                  <a:pt x="5007321" y="1242307"/>
                  <a:pt x="5087555" y="1169361"/>
                </a:cubicBezTo>
                <a:cubicBezTo>
                  <a:pt x="5136810" y="1124573"/>
                  <a:pt x="5199097" y="1055427"/>
                  <a:pt x="5216035" y="980358"/>
                </a:cubicBezTo>
                <a:cubicBezTo>
                  <a:pt x="5225403" y="938863"/>
                  <a:pt x="5222573" y="901780"/>
                  <a:pt x="5207654" y="870145"/>
                </a:cubicBezTo>
                <a:cubicBezTo>
                  <a:pt x="5192274" y="837531"/>
                  <a:pt x="5163599" y="809766"/>
                  <a:pt x="5122395" y="787620"/>
                </a:cubicBezTo>
                <a:cubicBezTo>
                  <a:pt x="5099293" y="775196"/>
                  <a:pt x="5071209" y="763706"/>
                  <a:pt x="5036501" y="752488"/>
                </a:cubicBezTo>
                <a:cubicBezTo>
                  <a:pt x="4901000" y="708839"/>
                  <a:pt x="4751853" y="691442"/>
                  <a:pt x="4622692" y="678561"/>
                </a:cubicBezTo>
                <a:cubicBezTo>
                  <a:pt x="4585088" y="674818"/>
                  <a:pt x="4547197" y="671350"/>
                  <a:pt x="4510536" y="667997"/>
                </a:cubicBezTo>
                <a:lnTo>
                  <a:pt x="4500685" y="667096"/>
                </a:lnTo>
                <a:cubicBezTo>
                  <a:pt x="4247345" y="644032"/>
                  <a:pt x="3998042" y="633622"/>
                  <a:pt x="3787594" y="626481"/>
                </a:cubicBezTo>
                <a:cubicBezTo>
                  <a:pt x="3651369" y="621794"/>
                  <a:pt x="3511283" y="619679"/>
                  <a:pt x="3375804" y="617639"/>
                </a:cubicBezTo>
                <a:cubicBezTo>
                  <a:pt x="3205967" y="615078"/>
                  <a:pt x="3030360" y="612432"/>
                  <a:pt x="2858571" y="604703"/>
                </a:cubicBezTo>
                <a:cubicBezTo>
                  <a:pt x="2718990" y="598422"/>
                  <a:pt x="2580505" y="588316"/>
                  <a:pt x="2446935" y="574663"/>
                </a:cubicBezTo>
                <a:lnTo>
                  <a:pt x="2445509" y="574516"/>
                </a:lnTo>
                <a:cubicBezTo>
                  <a:pt x="2410251" y="570916"/>
                  <a:pt x="2367117" y="566503"/>
                  <a:pt x="2325168" y="558914"/>
                </a:cubicBezTo>
                <a:cubicBezTo>
                  <a:pt x="2329666" y="555623"/>
                  <a:pt x="2334076" y="552458"/>
                  <a:pt x="2338332" y="549425"/>
                </a:cubicBezTo>
                <a:close/>
                <a:moveTo>
                  <a:pt x="2979986" y="2482850"/>
                </a:moveTo>
                <a:cubicBezTo>
                  <a:pt x="3189227" y="2340636"/>
                  <a:pt x="3418587" y="2197302"/>
                  <a:pt x="3681142" y="2044660"/>
                </a:cubicBezTo>
                <a:cubicBezTo>
                  <a:pt x="3815414" y="1966615"/>
                  <a:pt x="3953833" y="1889095"/>
                  <a:pt x="4087688" y="1814127"/>
                </a:cubicBezTo>
                <a:cubicBezTo>
                  <a:pt x="4339229" y="1673244"/>
                  <a:pt x="4599349" y="1527563"/>
                  <a:pt x="4846545" y="1370423"/>
                </a:cubicBezTo>
                <a:cubicBezTo>
                  <a:pt x="4854422" y="1365421"/>
                  <a:pt x="4862605" y="1360247"/>
                  <a:pt x="4871030" y="1354911"/>
                </a:cubicBezTo>
                <a:cubicBezTo>
                  <a:pt x="4952251" y="1303579"/>
                  <a:pt x="5053307" y="1239694"/>
                  <a:pt x="5133541" y="1165506"/>
                </a:cubicBezTo>
                <a:cubicBezTo>
                  <a:pt x="5183279" y="1119507"/>
                  <a:pt x="5245566" y="1048578"/>
                  <a:pt x="5259761" y="971880"/>
                </a:cubicBezTo>
                <a:cubicBezTo>
                  <a:pt x="5275338" y="887842"/>
                  <a:pt x="5240937" y="822897"/>
                  <a:pt x="5157565" y="778847"/>
                </a:cubicBezTo>
                <a:cubicBezTo>
                  <a:pt x="5134024" y="766420"/>
                  <a:pt x="5105546" y="754879"/>
                  <a:pt x="5070486" y="743563"/>
                </a:cubicBezTo>
                <a:cubicBezTo>
                  <a:pt x="4933296" y="699448"/>
                  <a:pt x="4782393" y="681368"/>
                  <a:pt x="4651741" y="667883"/>
                </a:cubicBezTo>
                <a:cubicBezTo>
                  <a:pt x="4611678" y="663761"/>
                  <a:pt x="4571287" y="659939"/>
                  <a:pt x="4532234" y="656244"/>
                </a:cubicBezTo>
                <a:lnTo>
                  <a:pt x="4528263" y="655869"/>
                </a:lnTo>
                <a:cubicBezTo>
                  <a:pt x="4268253" y="631402"/>
                  <a:pt x="4005984" y="619931"/>
                  <a:pt x="3806550" y="612678"/>
                </a:cubicBezTo>
                <a:cubicBezTo>
                  <a:pt x="3665126" y="607463"/>
                  <a:pt x="3519730" y="604942"/>
                  <a:pt x="3379117" y="602502"/>
                </a:cubicBezTo>
                <a:cubicBezTo>
                  <a:pt x="3210706" y="599580"/>
                  <a:pt x="3036570" y="596561"/>
                  <a:pt x="2866184" y="588902"/>
                </a:cubicBezTo>
                <a:cubicBezTo>
                  <a:pt x="2725440" y="582574"/>
                  <a:pt x="2585222" y="572612"/>
                  <a:pt x="2449436" y="559292"/>
                </a:cubicBezTo>
                <a:lnTo>
                  <a:pt x="2449107" y="559261"/>
                </a:lnTo>
                <a:cubicBezTo>
                  <a:pt x="2416372" y="556049"/>
                  <a:pt x="2379009" y="552379"/>
                  <a:pt x="2342128" y="546718"/>
                </a:cubicBezTo>
                <a:cubicBezTo>
                  <a:pt x="2344892" y="544768"/>
                  <a:pt x="2347569" y="542874"/>
                  <a:pt x="2350158" y="541047"/>
                </a:cubicBezTo>
                <a:cubicBezTo>
                  <a:pt x="2352176" y="539625"/>
                  <a:pt x="2354107" y="538249"/>
                  <a:pt x="2356016" y="536909"/>
                </a:cubicBezTo>
                <a:cubicBezTo>
                  <a:pt x="2389255" y="541398"/>
                  <a:pt x="2422274" y="544511"/>
                  <a:pt x="2451630" y="547273"/>
                </a:cubicBezTo>
                <a:cubicBezTo>
                  <a:pt x="2589654" y="560264"/>
                  <a:pt x="2731649" y="570082"/>
                  <a:pt x="2873644" y="576462"/>
                </a:cubicBezTo>
                <a:cubicBezTo>
                  <a:pt x="3042383" y="584038"/>
                  <a:pt x="3214787" y="587408"/>
                  <a:pt x="3381508" y="590664"/>
                </a:cubicBezTo>
                <a:cubicBezTo>
                  <a:pt x="3527519" y="593516"/>
                  <a:pt x="3678465" y="596467"/>
                  <a:pt x="3825396" y="602233"/>
                </a:cubicBezTo>
                <a:cubicBezTo>
                  <a:pt x="4026081" y="610015"/>
                  <a:pt x="4290413" y="622248"/>
                  <a:pt x="4555513" y="647986"/>
                </a:cubicBezTo>
                <a:cubicBezTo>
                  <a:pt x="4594105" y="651755"/>
                  <a:pt x="4637875" y="656029"/>
                  <a:pt x="4680416" y="660551"/>
                </a:cubicBezTo>
                <a:cubicBezTo>
                  <a:pt x="4812407" y="674619"/>
                  <a:pt x="4964845" y="693351"/>
                  <a:pt x="5103440" y="737837"/>
                </a:cubicBezTo>
                <a:cubicBezTo>
                  <a:pt x="5138697" y="749190"/>
                  <a:pt x="5167394" y="760711"/>
                  <a:pt x="5191155" y="773054"/>
                </a:cubicBezTo>
                <a:cubicBezTo>
                  <a:pt x="5275470" y="816844"/>
                  <a:pt x="5312154" y="880720"/>
                  <a:pt x="5300174" y="962911"/>
                </a:cubicBezTo>
                <a:cubicBezTo>
                  <a:pt x="5288897" y="1040252"/>
                  <a:pt x="5227093" y="1112342"/>
                  <a:pt x="5177223" y="1159199"/>
                </a:cubicBezTo>
                <a:cubicBezTo>
                  <a:pt x="5097165" y="1234433"/>
                  <a:pt x="4995671" y="1299059"/>
                  <a:pt x="4914120" y="1350989"/>
                </a:cubicBezTo>
                <a:cubicBezTo>
                  <a:pt x="4905147" y="1356699"/>
                  <a:pt x="4896480" y="1362217"/>
                  <a:pt x="4888187" y="1367533"/>
                </a:cubicBezTo>
                <a:cubicBezTo>
                  <a:pt x="4640749" y="1526128"/>
                  <a:pt x="4380366" y="1673422"/>
                  <a:pt x="4128584" y="1815866"/>
                </a:cubicBezTo>
                <a:cubicBezTo>
                  <a:pt x="3991284" y="1893542"/>
                  <a:pt x="3849311" y="1973862"/>
                  <a:pt x="3711594" y="2054805"/>
                </a:cubicBezTo>
                <a:cubicBezTo>
                  <a:pt x="3447701" y="2209984"/>
                  <a:pt x="3216477" y="2356674"/>
                  <a:pt x="3004713" y="2503232"/>
                </a:cubicBezTo>
                <a:cubicBezTo>
                  <a:pt x="2873622" y="2593976"/>
                  <a:pt x="2759271" y="2682898"/>
                  <a:pt x="2662165" y="2769473"/>
                </a:cubicBezTo>
                <a:cubicBezTo>
                  <a:pt x="2644174" y="2769692"/>
                  <a:pt x="2626184" y="2769824"/>
                  <a:pt x="2608215" y="2769912"/>
                </a:cubicBezTo>
                <a:cubicBezTo>
                  <a:pt x="2711376" y="2676909"/>
                  <a:pt x="2835578" y="2580987"/>
                  <a:pt x="2979986" y="2482850"/>
                </a:cubicBezTo>
                <a:close/>
                <a:moveTo>
                  <a:pt x="2660191" y="2771228"/>
                </a:moveTo>
                <a:cubicBezTo>
                  <a:pt x="2641761" y="2787683"/>
                  <a:pt x="2623946" y="2804072"/>
                  <a:pt x="2606767" y="2820374"/>
                </a:cubicBezTo>
                <a:cubicBezTo>
                  <a:pt x="2589259" y="2820374"/>
                  <a:pt x="2571751" y="2820286"/>
                  <a:pt x="2554265" y="2820132"/>
                </a:cubicBezTo>
                <a:cubicBezTo>
                  <a:pt x="2570961" y="2804050"/>
                  <a:pt x="2588315" y="2787902"/>
                  <a:pt x="2606306" y="2771645"/>
                </a:cubicBezTo>
                <a:cubicBezTo>
                  <a:pt x="2624253" y="2771579"/>
                  <a:pt x="2642244" y="2771425"/>
                  <a:pt x="2660191" y="2771228"/>
                </a:cubicBezTo>
                <a:close/>
                <a:moveTo>
                  <a:pt x="2665302" y="2771162"/>
                </a:moveTo>
                <a:cubicBezTo>
                  <a:pt x="2683293" y="2770943"/>
                  <a:pt x="2701240" y="2770680"/>
                  <a:pt x="2719209" y="2770350"/>
                </a:cubicBezTo>
                <a:cubicBezTo>
                  <a:pt x="2700319" y="2787003"/>
                  <a:pt x="2682043" y="2803567"/>
                  <a:pt x="2664381" y="2820066"/>
                </a:cubicBezTo>
                <a:cubicBezTo>
                  <a:pt x="2646807" y="2820242"/>
                  <a:pt x="2629233" y="2820352"/>
                  <a:pt x="2611659" y="2820374"/>
                </a:cubicBezTo>
                <a:cubicBezTo>
                  <a:pt x="2628904" y="2804050"/>
                  <a:pt x="2646807" y="2787661"/>
                  <a:pt x="2665302" y="2771162"/>
                </a:cubicBezTo>
                <a:close/>
                <a:moveTo>
                  <a:pt x="2662384" y="2821909"/>
                </a:moveTo>
                <a:cubicBezTo>
                  <a:pt x="2644964" y="2838233"/>
                  <a:pt x="2628136" y="2854446"/>
                  <a:pt x="2611923" y="2870594"/>
                </a:cubicBezTo>
                <a:cubicBezTo>
                  <a:pt x="2594831" y="2870528"/>
                  <a:pt x="2577784" y="2870353"/>
                  <a:pt x="2560737" y="2870111"/>
                </a:cubicBezTo>
                <a:cubicBezTo>
                  <a:pt x="2576446" y="2854227"/>
                  <a:pt x="2592769" y="2838255"/>
                  <a:pt x="2609707" y="2822194"/>
                </a:cubicBezTo>
                <a:cubicBezTo>
                  <a:pt x="2627281" y="2822194"/>
                  <a:pt x="2644833" y="2822085"/>
                  <a:pt x="2662384" y="2821909"/>
                </a:cubicBezTo>
                <a:close/>
                <a:moveTo>
                  <a:pt x="2667518" y="2821866"/>
                </a:moveTo>
                <a:cubicBezTo>
                  <a:pt x="2685114" y="2821690"/>
                  <a:pt x="2702710" y="2821427"/>
                  <a:pt x="2720306" y="2821119"/>
                </a:cubicBezTo>
                <a:cubicBezTo>
                  <a:pt x="2702359" y="2837662"/>
                  <a:pt x="2685027" y="2854117"/>
                  <a:pt x="2668286" y="2870484"/>
                </a:cubicBezTo>
                <a:cubicBezTo>
                  <a:pt x="2651129" y="2870616"/>
                  <a:pt x="2633972" y="2870638"/>
                  <a:pt x="2616815" y="2870594"/>
                </a:cubicBezTo>
                <a:cubicBezTo>
                  <a:pt x="2633117" y="2854446"/>
                  <a:pt x="2650010" y="2838189"/>
                  <a:pt x="2667518" y="2821866"/>
                </a:cubicBezTo>
                <a:close/>
                <a:moveTo>
                  <a:pt x="2629979" y="2872547"/>
                </a:moveTo>
                <a:cubicBezTo>
                  <a:pt x="2642090" y="2872547"/>
                  <a:pt x="2654201" y="2872481"/>
                  <a:pt x="2666312" y="2872393"/>
                </a:cubicBezTo>
                <a:cubicBezTo>
                  <a:pt x="2649835" y="2888541"/>
                  <a:pt x="2633972" y="2904601"/>
                  <a:pt x="2618658" y="2920573"/>
                </a:cubicBezTo>
                <a:cubicBezTo>
                  <a:pt x="2602006" y="2920419"/>
                  <a:pt x="2585354" y="2920200"/>
                  <a:pt x="2568745" y="2919871"/>
                </a:cubicBezTo>
                <a:cubicBezTo>
                  <a:pt x="2583533" y="2904162"/>
                  <a:pt x="2598913" y="2888387"/>
                  <a:pt x="2614863" y="2872525"/>
                </a:cubicBezTo>
                <a:cubicBezTo>
                  <a:pt x="2619909" y="2872547"/>
                  <a:pt x="2624955" y="2872547"/>
                  <a:pt x="2629979" y="2872547"/>
                </a:cubicBezTo>
                <a:close/>
                <a:moveTo>
                  <a:pt x="2616706" y="2922569"/>
                </a:moveTo>
                <a:cubicBezTo>
                  <a:pt x="2601743" y="2938235"/>
                  <a:pt x="2587350" y="2953790"/>
                  <a:pt x="2573484" y="2969280"/>
                </a:cubicBezTo>
                <a:cubicBezTo>
                  <a:pt x="2557402" y="2968841"/>
                  <a:pt x="2541364" y="2968270"/>
                  <a:pt x="2525348" y="2967590"/>
                </a:cubicBezTo>
                <a:cubicBezTo>
                  <a:pt x="2538621" y="2952430"/>
                  <a:pt x="2552466" y="2937181"/>
                  <a:pt x="2566880" y="2921846"/>
                </a:cubicBezTo>
                <a:cubicBezTo>
                  <a:pt x="2583467" y="2922197"/>
                  <a:pt x="2600097" y="2922416"/>
                  <a:pt x="2616706" y="2922569"/>
                </a:cubicBezTo>
                <a:close/>
                <a:moveTo>
                  <a:pt x="2621620" y="2922613"/>
                </a:moveTo>
                <a:cubicBezTo>
                  <a:pt x="2638448" y="2922723"/>
                  <a:pt x="2655320" y="2922767"/>
                  <a:pt x="2672170" y="2922723"/>
                </a:cubicBezTo>
                <a:cubicBezTo>
                  <a:pt x="2656570" y="2938695"/>
                  <a:pt x="2641542" y="2954580"/>
                  <a:pt x="2627061" y="2970377"/>
                </a:cubicBezTo>
                <a:cubicBezTo>
                  <a:pt x="2610738" y="2970157"/>
                  <a:pt x="2594437" y="2969828"/>
                  <a:pt x="2578135" y="2969411"/>
                </a:cubicBezTo>
                <a:cubicBezTo>
                  <a:pt x="2592067" y="2953900"/>
                  <a:pt x="2606570" y="2938300"/>
                  <a:pt x="2621620" y="2922613"/>
                </a:cubicBezTo>
                <a:close/>
                <a:moveTo>
                  <a:pt x="2677611" y="2922679"/>
                </a:moveTo>
                <a:cubicBezTo>
                  <a:pt x="2694461" y="2922613"/>
                  <a:pt x="2711333" y="2922460"/>
                  <a:pt x="2728182" y="2922241"/>
                </a:cubicBezTo>
                <a:cubicBezTo>
                  <a:pt x="2712320" y="2938191"/>
                  <a:pt x="2696677" y="2954360"/>
                  <a:pt x="2681363" y="2970728"/>
                </a:cubicBezTo>
                <a:cubicBezTo>
                  <a:pt x="2664952" y="2970728"/>
                  <a:pt x="2648562" y="2970618"/>
                  <a:pt x="2632195" y="2970442"/>
                </a:cubicBezTo>
                <a:cubicBezTo>
                  <a:pt x="2646785" y="2954624"/>
                  <a:pt x="2661924" y="2938695"/>
                  <a:pt x="2677611" y="2922679"/>
                </a:cubicBezTo>
                <a:close/>
                <a:moveTo>
                  <a:pt x="2679366" y="2972834"/>
                </a:moveTo>
                <a:cubicBezTo>
                  <a:pt x="2664820" y="2988367"/>
                  <a:pt x="2650581" y="3004098"/>
                  <a:pt x="2636671" y="3019939"/>
                </a:cubicBezTo>
                <a:cubicBezTo>
                  <a:pt x="2620830" y="3019653"/>
                  <a:pt x="2604990" y="3019259"/>
                  <a:pt x="2589171" y="3018732"/>
                </a:cubicBezTo>
                <a:cubicBezTo>
                  <a:pt x="2602313" y="3003440"/>
                  <a:pt x="2616025" y="2988038"/>
                  <a:pt x="2630286" y="2972527"/>
                </a:cubicBezTo>
                <a:cubicBezTo>
                  <a:pt x="2646632" y="2972724"/>
                  <a:pt x="2662999" y="2972834"/>
                  <a:pt x="2679366" y="2972834"/>
                </a:cubicBezTo>
                <a:close/>
                <a:moveTo>
                  <a:pt x="2684500" y="2972834"/>
                </a:moveTo>
                <a:cubicBezTo>
                  <a:pt x="2700999" y="2972812"/>
                  <a:pt x="2717519" y="2972724"/>
                  <a:pt x="2734018" y="2972549"/>
                </a:cubicBezTo>
                <a:cubicBezTo>
                  <a:pt x="2718968" y="2988367"/>
                  <a:pt x="2704136" y="3004383"/>
                  <a:pt x="2689634" y="3020553"/>
                </a:cubicBezTo>
                <a:cubicBezTo>
                  <a:pt x="2673596" y="3020465"/>
                  <a:pt x="2657580" y="3020312"/>
                  <a:pt x="2641586" y="3020027"/>
                </a:cubicBezTo>
                <a:cubicBezTo>
                  <a:pt x="2655583" y="3004142"/>
                  <a:pt x="2669910" y="2988411"/>
                  <a:pt x="2684500" y="2972834"/>
                </a:cubicBezTo>
                <a:close/>
                <a:moveTo>
                  <a:pt x="2687659" y="3022747"/>
                </a:moveTo>
                <a:cubicBezTo>
                  <a:pt x="2673903" y="3038127"/>
                  <a:pt x="2660432" y="3053660"/>
                  <a:pt x="2647290" y="3069325"/>
                </a:cubicBezTo>
                <a:cubicBezTo>
                  <a:pt x="2631800" y="3068953"/>
                  <a:pt x="2616355" y="3068470"/>
                  <a:pt x="2600909" y="3067856"/>
                </a:cubicBezTo>
                <a:cubicBezTo>
                  <a:pt x="2613480" y="3052520"/>
                  <a:pt x="2626425" y="3037315"/>
                  <a:pt x="2639677" y="3022199"/>
                </a:cubicBezTo>
                <a:cubicBezTo>
                  <a:pt x="2655649" y="3022484"/>
                  <a:pt x="2671643" y="3022659"/>
                  <a:pt x="2687659" y="3022747"/>
                </a:cubicBezTo>
                <a:close/>
                <a:moveTo>
                  <a:pt x="2692793" y="3022769"/>
                </a:moveTo>
                <a:cubicBezTo>
                  <a:pt x="2708919" y="3022835"/>
                  <a:pt x="2725067" y="3022791"/>
                  <a:pt x="2741215" y="3022681"/>
                </a:cubicBezTo>
                <a:cubicBezTo>
                  <a:pt x="2726910" y="3038346"/>
                  <a:pt x="2712868" y="3054187"/>
                  <a:pt x="2699134" y="3070181"/>
                </a:cubicBezTo>
                <a:cubicBezTo>
                  <a:pt x="2683469" y="3070050"/>
                  <a:pt x="2667826" y="3069786"/>
                  <a:pt x="2652204" y="3069435"/>
                </a:cubicBezTo>
                <a:cubicBezTo>
                  <a:pt x="2665412" y="3053748"/>
                  <a:pt x="2678971" y="3038193"/>
                  <a:pt x="2692793" y="3022769"/>
                </a:cubicBezTo>
                <a:close/>
                <a:moveTo>
                  <a:pt x="2697181" y="3072485"/>
                </a:moveTo>
                <a:cubicBezTo>
                  <a:pt x="2684149" y="3087711"/>
                  <a:pt x="2671402" y="3103047"/>
                  <a:pt x="2659006" y="3118515"/>
                </a:cubicBezTo>
                <a:cubicBezTo>
                  <a:pt x="2643911" y="3118054"/>
                  <a:pt x="2628838" y="3117484"/>
                  <a:pt x="2613788" y="3116781"/>
                </a:cubicBezTo>
                <a:cubicBezTo>
                  <a:pt x="2625613" y="3101665"/>
                  <a:pt x="2637812" y="3086614"/>
                  <a:pt x="2650318" y="3071695"/>
                </a:cubicBezTo>
                <a:cubicBezTo>
                  <a:pt x="2665917" y="3072068"/>
                  <a:pt x="2681538" y="3072331"/>
                  <a:pt x="2697181" y="3072485"/>
                </a:cubicBezTo>
                <a:close/>
                <a:moveTo>
                  <a:pt x="2702315" y="3072529"/>
                </a:moveTo>
                <a:cubicBezTo>
                  <a:pt x="2718068" y="3072660"/>
                  <a:pt x="2733865" y="3072704"/>
                  <a:pt x="2749661" y="3072638"/>
                </a:cubicBezTo>
                <a:cubicBezTo>
                  <a:pt x="2736081" y="3088172"/>
                  <a:pt x="2722763" y="3103837"/>
                  <a:pt x="2709753" y="3119656"/>
                </a:cubicBezTo>
                <a:cubicBezTo>
                  <a:pt x="2694461" y="3119436"/>
                  <a:pt x="2679212" y="3119107"/>
                  <a:pt x="2663964" y="3118668"/>
                </a:cubicBezTo>
                <a:cubicBezTo>
                  <a:pt x="2676426" y="3103179"/>
                  <a:pt x="2689217" y="3087777"/>
                  <a:pt x="2702315" y="3072529"/>
                </a:cubicBezTo>
                <a:close/>
                <a:moveTo>
                  <a:pt x="2707800" y="3122025"/>
                </a:moveTo>
                <a:cubicBezTo>
                  <a:pt x="2695470" y="3137098"/>
                  <a:pt x="2683425" y="3152280"/>
                  <a:pt x="2671731" y="3167550"/>
                </a:cubicBezTo>
                <a:cubicBezTo>
                  <a:pt x="2656987" y="3167002"/>
                  <a:pt x="2642287" y="3166344"/>
                  <a:pt x="2627610" y="3165532"/>
                </a:cubicBezTo>
                <a:cubicBezTo>
                  <a:pt x="2638755" y="3150613"/>
                  <a:pt x="2650252" y="3135759"/>
                  <a:pt x="2662055" y="3121016"/>
                </a:cubicBezTo>
                <a:cubicBezTo>
                  <a:pt x="2677282" y="3121455"/>
                  <a:pt x="2692530" y="3121806"/>
                  <a:pt x="2707800" y="3122025"/>
                </a:cubicBezTo>
                <a:close/>
                <a:moveTo>
                  <a:pt x="2712978" y="3122113"/>
                </a:moveTo>
                <a:cubicBezTo>
                  <a:pt x="2728380" y="3122310"/>
                  <a:pt x="2743803" y="3122420"/>
                  <a:pt x="2759227" y="3122442"/>
                </a:cubicBezTo>
                <a:cubicBezTo>
                  <a:pt x="2746349" y="3137822"/>
                  <a:pt x="2733733" y="3153333"/>
                  <a:pt x="2721425" y="3168955"/>
                </a:cubicBezTo>
                <a:cubicBezTo>
                  <a:pt x="2706484" y="3168647"/>
                  <a:pt x="2691565" y="3168253"/>
                  <a:pt x="2676689" y="3167726"/>
                </a:cubicBezTo>
                <a:cubicBezTo>
                  <a:pt x="2688449" y="3152412"/>
                  <a:pt x="2700560" y="3137208"/>
                  <a:pt x="2712978" y="3122113"/>
                </a:cubicBezTo>
                <a:close/>
                <a:moveTo>
                  <a:pt x="2719494" y="3171412"/>
                </a:moveTo>
                <a:cubicBezTo>
                  <a:pt x="2707800" y="3186331"/>
                  <a:pt x="2696413" y="3201316"/>
                  <a:pt x="2685377" y="3216411"/>
                </a:cubicBezTo>
                <a:cubicBezTo>
                  <a:pt x="2670985" y="3215774"/>
                  <a:pt x="2656636" y="3215028"/>
                  <a:pt x="2642309" y="3214151"/>
                </a:cubicBezTo>
                <a:cubicBezTo>
                  <a:pt x="2652797" y="3199407"/>
                  <a:pt x="2663657" y="3184729"/>
                  <a:pt x="2674825" y="3170161"/>
                </a:cubicBezTo>
                <a:cubicBezTo>
                  <a:pt x="2689678" y="3170688"/>
                  <a:pt x="2704575" y="3171105"/>
                  <a:pt x="2719494" y="3171412"/>
                </a:cubicBezTo>
                <a:close/>
                <a:moveTo>
                  <a:pt x="2724672" y="3171522"/>
                </a:moveTo>
                <a:cubicBezTo>
                  <a:pt x="2739789" y="3171807"/>
                  <a:pt x="2754949" y="3171982"/>
                  <a:pt x="2770109" y="3172070"/>
                </a:cubicBezTo>
                <a:cubicBezTo>
                  <a:pt x="2757670" y="3187516"/>
                  <a:pt x="2745690" y="3202874"/>
                  <a:pt x="2734194" y="3218100"/>
                </a:cubicBezTo>
                <a:cubicBezTo>
                  <a:pt x="2719538" y="3217727"/>
                  <a:pt x="2704926" y="3217222"/>
                  <a:pt x="2690336" y="3216608"/>
                </a:cubicBezTo>
                <a:cubicBezTo>
                  <a:pt x="2701460" y="3201491"/>
                  <a:pt x="2712912" y="3186441"/>
                  <a:pt x="2724672" y="3171522"/>
                </a:cubicBezTo>
                <a:close/>
                <a:moveTo>
                  <a:pt x="2732285" y="3220645"/>
                </a:moveTo>
                <a:cubicBezTo>
                  <a:pt x="2721030" y="3235586"/>
                  <a:pt x="2710258" y="3250417"/>
                  <a:pt x="2699924" y="3265117"/>
                </a:cubicBezTo>
                <a:cubicBezTo>
                  <a:pt x="2685860" y="3264415"/>
                  <a:pt x="2671819" y="3263581"/>
                  <a:pt x="2657821" y="3262594"/>
                </a:cubicBezTo>
                <a:cubicBezTo>
                  <a:pt x="2667716" y="3248048"/>
                  <a:pt x="2677940" y="3233567"/>
                  <a:pt x="2688493" y="3219153"/>
                </a:cubicBezTo>
                <a:cubicBezTo>
                  <a:pt x="2703061" y="3219767"/>
                  <a:pt x="2717651" y="3220250"/>
                  <a:pt x="2732285" y="3220645"/>
                </a:cubicBezTo>
                <a:close/>
                <a:moveTo>
                  <a:pt x="2737309" y="3220777"/>
                </a:moveTo>
                <a:cubicBezTo>
                  <a:pt x="2752119" y="3221150"/>
                  <a:pt x="2766928" y="3221413"/>
                  <a:pt x="2781782" y="3221566"/>
                </a:cubicBezTo>
                <a:cubicBezTo>
                  <a:pt x="2769956" y="3236858"/>
                  <a:pt x="2758591" y="3252041"/>
                  <a:pt x="2747687" y="3267092"/>
                </a:cubicBezTo>
                <a:cubicBezTo>
                  <a:pt x="2733382" y="3266631"/>
                  <a:pt x="2719099" y="3266061"/>
                  <a:pt x="2704838" y="3265358"/>
                </a:cubicBezTo>
                <a:cubicBezTo>
                  <a:pt x="2715347" y="3250417"/>
                  <a:pt x="2726164" y="3235542"/>
                  <a:pt x="2737309" y="3220777"/>
                </a:cubicBezTo>
                <a:close/>
                <a:moveTo>
                  <a:pt x="2745778" y="3269725"/>
                </a:moveTo>
                <a:cubicBezTo>
                  <a:pt x="2735137" y="3284512"/>
                  <a:pt x="2724935" y="3299168"/>
                  <a:pt x="2715172" y="3313692"/>
                </a:cubicBezTo>
                <a:cubicBezTo>
                  <a:pt x="2701438" y="3312902"/>
                  <a:pt x="2687725" y="3311981"/>
                  <a:pt x="2674057" y="3310928"/>
                </a:cubicBezTo>
                <a:cubicBezTo>
                  <a:pt x="2683381" y="3296557"/>
                  <a:pt x="2693034" y="3282230"/>
                  <a:pt x="2703017" y="3267969"/>
                </a:cubicBezTo>
                <a:cubicBezTo>
                  <a:pt x="2717234" y="3268671"/>
                  <a:pt x="2731495" y="3269264"/>
                  <a:pt x="2745778" y="3269725"/>
                </a:cubicBezTo>
                <a:close/>
                <a:moveTo>
                  <a:pt x="2751110" y="3269900"/>
                </a:moveTo>
                <a:cubicBezTo>
                  <a:pt x="2765480" y="3270339"/>
                  <a:pt x="2779895" y="3270668"/>
                  <a:pt x="2794309" y="3270887"/>
                </a:cubicBezTo>
                <a:cubicBezTo>
                  <a:pt x="2783076" y="3286026"/>
                  <a:pt x="2772303" y="3301055"/>
                  <a:pt x="2761970" y="3315952"/>
                </a:cubicBezTo>
                <a:cubicBezTo>
                  <a:pt x="2748038" y="3315403"/>
                  <a:pt x="2734106" y="3314767"/>
                  <a:pt x="2720240" y="3313977"/>
                </a:cubicBezTo>
                <a:cubicBezTo>
                  <a:pt x="2730201" y="3299212"/>
                  <a:pt x="2740512" y="3284512"/>
                  <a:pt x="2751110" y="3269900"/>
                </a:cubicBezTo>
                <a:close/>
                <a:moveTo>
                  <a:pt x="2760083" y="3318672"/>
                </a:moveTo>
                <a:cubicBezTo>
                  <a:pt x="2749969" y="3333284"/>
                  <a:pt x="2740337" y="3347787"/>
                  <a:pt x="2731100" y="3362157"/>
                </a:cubicBezTo>
                <a:cubicBezTo>
                  <a:pt x="2717695" y="3361280"/>
                  <a:pt x="2704334" y="3360270"/>
                  <a:pt x="2690994" y="3359151"/>
                </a:cubicBezTo>
                <a:cubicBezTo>
                  <a:pt x="2699814" y="3344934"/>
                  <a:pt x="2708963" y="3330783"/>
                  <a:pt x="2718441" y="3316676"/>
                </a:cubicBezTo>
                <a:cubicBezTo>
                  <a:pt x="2732285" y="3317466"/>
                  <a:pt x="2746173" y="3318124"/>
                  <a:pt x="2760083" y="3318672"/>
                </a:cubicBezTo>
                <a:close/>
                <a:moveTo>
                  <a:pt x="2765392" y="3318870"/>
                </a:moveTo>
                <a:cubicBezTo>
                  <a:pt x="2779500" y="3319396"/>
                  <a:pt x="2793629" y="3319791"/>
                  <a:pt x="2807780" y="3320099"/>
                </a:cubicBezTo>
                <a:cubicBezTo>
                  <a:pt x="2797249" y="3334864"/>
                  <a:pt x="2786959" y="3349739"/>
                  <a:pt x="2777020" y="3364680"/>
                </a:cubicBezTo>
                <a:cubicBezTo>
                  <a:pt x="2763374" y="3364066"/>
                  <a:pt x="2749749" y="3363342"/>
                  <a:pt x="2736168" y="3362486"/>
                </a:cubicBezTo>
                <a:cubicBezTo>
                  <a:pt x="2745603" y="3347875"/>
                  <a:pt x="2755344" y="3333328"/>
                  <a:pt x="2765392" y="3318870"/>
                </a:cubicBezTo>
                <a:close/>
                <a:moveTo>
                  <a:pt x="2775156" y="3367489"/>
                </a:moveTo>
                <a:cubicBezTo>
                  <a:pt x="2765699" y="3381772"/>
                  <a:pt x="2756551" y="3396098"/>
                  <a:pt x="2747709" y="3410491"/>
                </a:cubicBezTo>
                <a:cubicBezTo>
                  <a:pt x="2734589" y="3409548"/>
                  <a:pt x="2721512" y="3408472"/>
                  <a:pt x="2708480" y="3407244"/>
                </a:cubicBezTo>
                <a:cubicBezTo>
                  <a:pt x="2716796" y="3393202"/>
                  <a:pt x="2725440" y="3379204"/>
                  <a:pt x="2734391" y="3365251"/>
                </a:cubicBezTo>
                <a:cubicBezTo>
                  <a:pt x="2747950" y="3366128"/>
                  <a:pt x="2761531" y="3366852"/>
                  <a:pt x="2775156" y="3367489"/>
                </a:cubicBezTo>
                <a:close/>
                <a:moveTo>
                  <a:pt x="2746063" y="3413167"/>
                </a:moveTo>
                <a:cubicBezTo>
                  <a:pt x="2737616" y="3426990"/>
                  <a:pt x="2729455" y="3440856"/>
                  <a:pt x="2721666" y="3454744"/>
                </a:cubicBezTo>
                <a:cubicBezTo>
                  <a:pt x="2709095" y="3453427"/>
                  <a:pt x="2696567" y="3451979"/>
                  <a:pt x="2684083" y="3450378"/>
                </a:cubicBezTo>
                <a:cubicBezTo>
                  <a:pt x="2686650" y="3445660"/>
                  <a:pt x="2689217" y="3440987"/>
                  <a:pt x="2691762" y="3436380"/>
                </a:cubicBezTo>
                <a:cubicBezTo>
                  <a:pt x="2696677" y="3427516"/>
                  <a:pt x="2701745" y="3418674"/>
                  <a:pt x="2706945" y="3409855"/>
                </a:cubicBezTo>
                <a:cubicBezTo>
                  <a:pt x="2719823" y="3411061"/>
                  <a:pt x="2732855" y="3412180"/>
                  <a:pt x="2746063" y="3413167"/>
                </a:cubicBezTo>
                <a:close/>
                <a:moveTo>
                  <a:pt x="2751131" y="3413518"/>
                </a:moveTo>
                <a:cubicBezTo>
                  <a:pt x="2764252" y="3414462"/>
                  <a:pt x="2777525" y="3415296"/>
                  <a:pt x="2790974" y="3415998"/>
                </a:cubicBezTo>
                <a:cubicBezTo>
                  <a:pt x="2781957" y="3430193"/>
                  <a:pt x="2773247" y="3444454"/>
                  <a:pt x="2764866" y="3458737"/>
                </a:cubicBezTo>
                <a:cubicBezTo>
                  <a:pt x="2752053" y="3457705"/>
                  <a:pt x="2739284" y="3456543"/>
                  <a:pt x="2726559" y="3455248"/>
                </a:cubicBezTo>
                <a:cubicBezTo>
                  <a:pt x="2734435" y="3441294"/>
                  <a:pt x="2742641" y="3427385"/>
                  <a:pt x="2751131" y="3413518"/>
                </a:cubicBezTo>
                <a:close/>
                <a:moveTo>
                  <a:pt x="2763286" y="3461435"/>
                </a:moveTo>
                <a:cubicBezTo>
                  <a:pt x="2755278" y="3475126"/>
                  <a:pt x="2747577" y="3488860"/>
                  <a:pt x="2740227" y="3502594"/>
                </a:cubicBezTo>
                <a:cubicBezTo>
                  <a:pt x="2727919" y="3501212"/>
                  <a:pt x="2715655" y="3499677"/>
                  <a:pt x="2703434" y="3498009"/>
                </a:cubicBezTo>
                <a:cubicBezTo>
                  <a:pt x="2708042" y="3489189"/>
                  <a:pt x="2712583" y="3480655"/>
                  <a:pt x="2717015" y="3472471"/>
                </a:cubicBezTo>
                <a:cubicBezTo>
                  <a:pt x="2719648" y="3467622"/>
                  <a:pt x="2722324" y="3462752"/>
                  <a:pt x="2725067" y="3457903"/>
                </a:cubicBezTo>
                <a:cubicBezTo>
                  <a:pt x="2737638" y="3459198"/>
                  <a:pt x="2750385" y="3460360"/>
                  <a:pt x="2763286" y="3461435"/>
                </a:cubicBezTo>
                <a:close/>
                <a:moveTo>
                  <a:pt x="2768398" y="3461830"/>
                </a:moveTo>
                <a:cubicBezTo>
                  <a:pt x="2781211" y="3462861"/>
                  <a:pt x="2794178" y="3463761"/>
                  <a:pt x="2807320" y="3464551"/>
                </a:cubicBezTo>
                <a:cubicBezTo>
                  <a:pt x="2798785" y="3478614"/>
                  <a:pt x="2790514" y="3492721"/>
                  <a:pt x="2782593" y="3506873"/>
                </a:cubicBezTo>
                <a:cubicBezTo>
                  <a:pt x="2770065" y="3505754"/>
                  <a:pt x="2757604" y="3504525"/>
                  <a:pt x="2745164" y="3503143"/>
                </a:cubicBezTo>
                <a:cubicBezTo>
                  <a:pt x="2752579" y="3489343"/>
                  <a:pt x="2760324" y="3475587"/>
                  <a:pt x="2768398" y="3461830"/>
                </a:cubicBezTo>
                <a:close/>
                <a:moveTo>
                  <a:pt x="2812629" y="3464858"/>
                </a:moveTo>
                <a:cubicBezTo>
                  <a:pt x="2825683" y="3465604"/>
                  <a:pt x="2838913" y="3466262"/>
                  <a:pt x="2852296" y="3466789"/>
                </a:cubicBezTo>
                <a:cubicBezTo>
                  <a:pt x="2843191" y="3481203"/>
                  <a:pt x="2834371" y="3495684"/>
                  <a:pt x="2825881" y="3510208"/>
                </a:cubicBezTo>
                <a:cubicBezTo>
                  <a:pt x="2813133" y="3509374"/>
                  <a:pt x="2800408" y="3508387"/>
                  <a:pt x="2787727" y="3507312"/>
                </a:cubicBezTo>
                <a:cubicBezTo>
                  <a:pt x="2795735" y="3493116"/>
                  <a:pt x="2804029" y="3478965"/>
                  <a:pt x="2812629" y="3464858"/>
                </a:cubicBezTo>
                <a:close/>
                <a:moveTo>
                  <a:pt x="2824279" y="3512994"/>
                </a:moveTo>
                <a:cubicBezTo>
                  <a:pt x="2816161" y="3526926"/>
                  <a:pt x="2808329" y="3540902"/>
                  <a:pt x="2800825" y="3554921"/>
                </a:cubicBezTo>
                <a:cubicBezTo>
                  <a:pt x="2788605" y="3553736"/>
                  <a:pt x="2776384" y="3552442"/>
                  <a:pt x="2764252" y="3550994"/>
                </a:cubicBezTo>
                <a:cubicBezTo>
                  <a:pt x="2765327" y="3548866"/>
                  <a:pt x="2766402" y="3546759"/>
                  <a:pt x="2767521" y="3544631"/>
                </a:cubicBezTo>
                <a:cubicBezTo>
                  <a:pt x="2773510" y="3533091"/>
                  <a:pt x="2779741" y="3521572"/>
                  <a:pt x="2786191" y="3510054"/>
                </a:cubicBezTo>
                <a:cubicBezTo>
                  <a:pt x="2798719" y="3511151"/>
                  <a:pt x="2811422" y="3512138"/>
                  <a:pt x="2824279" y="3512994"/>
                </a:cubicBezTo>
                <a:close/>
                <a:moveTo>
                  <a:pt x="2829610" y="3513345"/>
                </a:moveTo>
                <a:cubicBezTo>
                  <a:pt x="2842401" y="3514157"/>
                  <a:pt x="2855324" y="3514881"/>
                  <a:pt x="2868400" y="3515495"/>
                </a:cubicBezTo>
                <a:cubicBezTo>
                  <a:pt x="2859756" y="3529778"/>
                  <a:pt x="2851375" y="3544127"/>
                  <a:pt x="2843323" y="3558519"/>
                </a:cubicBezTo>
                <a:cubicBezTo>
                  <a:pt x="2830839" y="3557598"/>
                  <a:pt x="2818399" y="3556567"/>
                  <a:pt x="2806003" y="3555404"/>
                </a:cubicBezTo>
                <a:cubicBezTo>
                  <a:pt x="2813572" y="3541362"/>
                  <a:pt x="2821449" y="3527321"/>
                  <a:pt x="2829610" y="3513345"/>
                </a:cubicBezTo>
                <a:close/>
                <a:moveTo>
                  <a:pt x="2841765" y="3561328"/>
                </a:moveTo>
                <a:cubicBezTo>
                  <a:pt x="2834174" y="3574930"/>
                  <a:pt x="2826868" y="3588577"/>
                  <a:pt x="2819891" y="3602224"/>
                </a:cubicBezTo>
                <a:cubicBezTo>
                  <a:pt x="2807912" y="3600973"/>
                  <a:pt x="2795977" y="3599613"/>
                  <a:pt x="2784085" y="3598099"/>
                </a:cubicBezTo>
                <a:cubicBezTo>
                  <a:pt x="2786915" y="3592329"/>
                  <a:pt x="2789790" y="3586536"/>
                  <a:pt x="2792751" y="3580701"/>
                </a:cubicBezTo>
                <a:cubicBezTo>
                  <a:pt x="2796569" y="3573197"/>
                  <a:pt x="2800518" y="3565694"/>
                  <a:pt x="2804533" y="3558190"/>
                </a:cubicBezTo>
                <a:cubicBezTo>
                  <a:pt x="2816776" y="3559353"/>
                  <a:pt x="2829194" y="3560406"/>
                  <a:pt x="2841765" y="3561328"/>
                </a:cubicBezTo>
                <a:close/>
                <a:moveTo>
                  <a:pt x="2847140" y="3561745"/>
                </a:moveTo>
                <a:cubicBezTo>
                  <a:pt x="2859646" y="3562622"/>
                  <a:pt x="2872284" y="3563434"/>
                  <a:pt x="2885096" y="3564092"/>
                </a:cubicBezTo>
                <a:cubicBezTo>
                  <a:pt x="2877001" y="3578046"/>
                  <a:pt x="2869168" y="3592043"/>
                  <a:pt x="2861643" y="3606063"/>
                </a:cubicBezTo>
                <a:cubicBezTo>
                  <a:pt x="2849422" y="3605098"/>
                  <a:pt x="2837245" y="3603979"/>
                  <a:pt x="2825113" y="3602750"/>
                </a:cubicBezTo>
                <a:cubicBezTo>
                  <a:pt x="2832155" y="3589060"/>
                  <a:pt x="2839505" y="3575391"/>
                  <a:pt x="2847140" y="3561745"/>
                </a:cubicBezTo>
                <a:close/>
                <a:moveTo>
                  <a:pt x="2859756" y="3609595"/>
                </a:moveTo>
                <a:cubicBezTo>
                  <a:pt x="2852560" y="3623088"/>
                  <a:pt x="2845649" y="3636581"/>
                  <a:pt x="2839045" y="3650118"/>
                </a:cubicBezTo>
                <a:cubicBezTo>
                  <a:pt x="2827307" y="3648780"/>
                  <a:pt x="2815635" y="3647332"/>
                  <a:pt x="2804007" y="3645774"/>
                </a:cubicBezTo>
                <a:cubicBezTo>
                  <a:pt x="2808460" y="3636208"/>
                  <a:pt x="2813133" y="3626555"/>
                  <a:pt x="2818004" y="3616792"/>
                </a:cubicBezTo>
                <a:cubicBezTo>
                  <a:pt x="2819759" y="3613259"/>
                  <a:pt x="2821537" y="3609749"/>
                  <a:pt x="2823336" y="3606238"/>
                </a:cubicBezTo>
                <a:cubicBezTo>
                  <a:pt x="2835337" y="3607467"/>
                  <a:pt x="2847469" y="3608586"/>
                  <a:pt x="2859756" y="3609595"/>
                </a:cubicBezTo>
                <a:close/>
                <a:moveTo>
                  <a:pt x="2878295" y="3657797"/>
                </a:moveTo>
                <a:cubicBezTo>
                  <a:pt x="2873315" y="3667495"/>
                  <a:pt x="2868510" y="3677170"/>
                  <a:pt x="2863902" y="3686736"/>
                </a:cubicBezTo>
                <a:cubicBezTo>
                  <a:pt x="2862103" y="3690488"/>
                  <a:pt x="2860370" y="3694218"/>
                  <a:pt x="2858637" y="3697925"/>
                </a:cubicBezTo>
                <a:cubicBezTo>
                  <a:pt x="2847162" y="3696543"/>
                  <a:pt x="2835710" y="3695051"/>
                  <a:pt x="2824323" y="3693406"/>
                </a:cubicBezTo>
                <a:cubicBezTo>
                  <a:pt x="2830049" y="3680549"/>
                  <a:pt x="2836148" y="3667473"/>
                  <a:pt x="2842599" y="3654243"/>
                </a:cubicBezTo>
                <a:cubicBezTo>
                  <a:pt x="2854337" y="3655538"/>
                  <a:pt x="2866250" y="3656700"/>
                  <a:pt x="2878295" y="3657797"/>
                </a:cubicBezTo>
                <a:close/>
                <a:moveTo>
                  <a:pt x="2868488" y="3688952"/>
                </a:moveTo>
                <a:cubicBezTo>
                  <a:pt x="2873403" y="3678706"/>
                  <a:pt x="2878514" y="3668482"/>
                  <a:pt x="2883758" y="3658258"/>
                </a:cubicBezTo>
                <a:cubicBezTo>
                  <a:pt x="2895693" y="3659289"/>
                  <a:pt x="2907760" y="3660211"/>
                  <a:pt x="2920003" y="3661023"/>
                </a:cubicBezTo>
                <a:cubicBezTo>
                  <a:pt x="2912587" y="3674910"/>
                  <a:pt x="2905523" y="3688645"/>
                  <a:pt x="2898831" y="3702269"/>
                </a:cubicBezTo>
                <a:cubicBezTo>
                  <a:pt x="2887181" y="3701150"/>
                  <a:pt x="2875553" y="3699922"/>
                  <a:pt x="2863990" y="3698562"/>
                </a:cubicBezTo>
                <a:cubicBezTo>
                  <a:pt x="2865482" y="3695359"/>
                  <a:pt x="2866952" y="3692155"/>
                  <a:pt x="2868488" y="3688952"/>
                </a:cubicBezTo>
                <a:close/>
                <a:moveTo>
                  <a:pt x="2897054" y="3705868"/>
                </a:moveTo>
                <a:cubicBezTo>
                  <a:pt x="2890515" y="3719273"/>
                  <a:pt x="2884329" y="3732547"/>
                  <a:pt x="2878492" y="3745667"/>
                </a:cubicBezTo>
                <a:cubicBezTo>
                  <a:pt x="2867347" y="3744240"/>
                  <a:pt x="2856245" y="3742683"/>
                  <a:pt x="2845188" y="3740993"/>
                </a:cubicBezTo>
                <a:cubicBezTo>
                  <a:pt x="2850563" y="3728181"/>
                  <a:pt x="2856245" y="3715236"/>
                  <a:pt x="2862301" y="3702138"/>
                </a:cubicBezTo>
                <a:cubicBezTo>
                  <a:pt x="2873753" y="3703498"/>
                  <a:pt x="2885338" y="3704727"/>
                  <a:pt x="2897054" y="3705868"/>
                </a:cubicBezTo>
                <a:close/>
                <a:moveTo>
                  <a:pt x="2902802" y="3706416"/>
                </a:moveTo>
                <a:cubicBezTo>
                  <a:pt x="2936809" y="3709598"/>
                  <a:pt x="2972022" y="3711879"/>
                  <a:pt x="3008530" y="3713261"/>
                </a:cubicBezTo>
                <a:cubicBezTo>
                  <a:pt x="3175822" y="3719536"/>
                  <a:pt x="3346558" y="3706723"/>
                  <a:pt x="3511700" y="3694327"/>
                </a:cubicBezTo>
                <a:cubicBezTo>
                  <a:pt x="3542964" y="3691980"/>
                  <a:pt x="3575325" y="3689544"/>
                  <a:pt x="3606590" y="3687350"/>
                </a:cubicBezTo>
                <a:cubicBezTo>
                  <a:pt x="3656437" y="3683752"/>
                  <a:pt x="3705407" y="3679891"/>
                  <a:pt x="3750932" y="3676227"/>
                </a:cubicBezTo>
                <a:cubicBezTo>
                  <a:pt x="3951661" y="3659794"/>
                  <a:pt x="4154802" y="3639148"/>
                  <a:pt x="4351252" y="3619161"/>
                </a:cubicBezTo>
                <a:cubicBezTo>
                  <a:pt x="4523875" y="3601631"/>
                  <a:pt x="4702356" y="3583465"/>
                  <a:pt x="4875330" y="3568634"/>
                </a:cubicBezTo>
                <a:cubicBezTo>
                  <a:pt x="5018532" y="3556369"/>
                  <a:pt x="5183235" y="3547089"/>
                  <a:pt x="5317595" y="3563807"/>
                </a:cubicBezTo>
                <a:cubicBezTo>
                  <a:pt x="5312636" y="3572627"/>
                  <a:pt x="5307612" y="3581337"/>
                  <a:pt x="5302544" y="3589959"/>
                </a:cubicBezTo>
                <a:cubicBezTo>
                  <a:pt x="5171936" y="3579845"/>
                  <a:pt x="5017808" y="3591122"/>
                  <a:pt x="4883251" y="3604571"/>
                </a:cubicBezTo>
                <a:cubicBezTo>
                  <a:pt x="4737965" y="3619074"/>
                  <a:pt x="4588335" y="3635660"/>
                  <a:pt x="4443619" y="3651720"/>
                </a:cubicBezTo>
                <a:cubicBezTo>
                  <a:pt x="4222904" y="3676183"/>
                  <a:pt x="3994685" y="3701480"/>
                  <a:pt x="3768814" y="3720984"/>
                </a:cubicBezTo>
                <a:cubicBezTo>
                  <a:pt x="3726250" y="3724604"/>
                  <a:pt x="3675964" y="3728817"/>
                  <a:pt x="3625700" y="3732612"/>
                </a:cubicBezTo>
                <a:cubicBezTo>
                  <a:pt x="3598845" y="3734609"/>
                  <a:pt x="3571113" y="3736781"/>
                  <a:pt x="3544280" y="3738865"/>
                </a:cubicBezTo>
                <a:cubicBezTo>
                  <a:pt x="3331420" y="3755408"/>
                  <a:pt x="3099910" y="3773421"/>
                  <a:pt x="2884087" y="3746391"/>
                </a:cubicBezTo>
                <a:cubicBezTo>
                  <a:pt x="2890033" y="3733073"/>
                  <a:pt x="2896286" y="3719756"/>
                  <a:pt x="2902802" y="3706416"/>
                </a:cubicBezTo>
                <a:close/>
                <a:moveTo>
                  <a:pt x="3038983" y="3762451"/>
                </a:moveTo>
                <a:cubicBezTo>
                  <a:pt x="3207218" y="3768747"/>
                  <a:pt x="3378722" y="3755386"/>
                  <a:pt x="3544566" y="3742507"/>
                </a:cubicBezTo>
                <a:cubicBezTo>
                  <a:pt x="3571376" y="3740423"/>
                  <a:pt x="3599130" y="3738251"/>
                  <a:pt x="3625985" y="3736254"/>
                </a:cubicBezTo>
                <a:cubicBezTo>
                  <a:pt x="3676249" y="3732459"/>
                  <a:pt x="3726535" y="3728246"/>
                  <a:pt x="3769121" y="3724626"/>
                </a:cubicBezTo>
                <a:cubicBezTo>
                  <a:pt x="3995058" y="3705122"/>
                  <a:pt x="4223298" y="3679803"/>
                  <a:pt x="4444014" y="3655340"/>
                </a:cubicBezTo>
                <a:cubicBezTo>
                  <a:pt x="4588729" y="3639302"/>
                  <a:pt x="4738359" y="3622693"/>
                  <a:pt x="4883601" y="3608191"/>
                </a:cubicBezTo>
                <a:cubicBezTo>
                  <a:pt x="5017413" y="3594830"/>
                  <a:pt x="5170597" y="3583597"/>
                  <a:pt x="5300481" y="3593426"/>
                </a:cubicBezTo>
                <a:cubicBezTo>
                  <a:pt x="5294996" y="3602728"/>
                  <a:pt x="5289489" y="3611899"/>
                  <a:pt x="5283961" y="3620916"/>
                </a:cubicBezTo>
                <a:cubicBezTo>
                  <a:pt x="5158903" y="3616858"/>
                  <a:pt x="5016492" y="3629758"/>
                  <a:pt x="4891456" y="3644019"/>
                </a:cubicBezTo>
                <a:cubicBezTo>
                  <a:pt x="4775701" y="3657249"/>
                  <a:pt x="4656721" y="3671641"/>
                  <a:pt x="4541668" y="3685573"/>
                </a:cubicBezTo>
                <a:cubicBezTo>
                  <a:pt x="4294998" y="3715433"/>
                  <a:pt x="4039947" y="3746303"/>
                  <a:pt x="3787002" y="3769296"/>
                </a:cubicBezTo>
                <a:cubicBezTo>
                  <a:pt x="3745096" y="3773048"/>
                  <a:pt x="3695468" y="3777414"/>
                  <a:pt x="3645072" y="3781429"/>
                </a:cubicBezTo>
                <a:cubicBezTo>
                  <a:pt x="3622781" y="3783184"/>
                  <a:pt x="3600249" y="3785005"/>
                  <a:pt x="3577563" y="3786826"/>
                </a:cubicBezTo>
                <a:cubicBezTo>
                  <a:pt x="3347655" y="3805365"/>
                  <a:pt x="3096136" y="3825637"/>
                  <a:pt x="2866316" y="3788537"/>
                </a:cubicBezTo>
                <a:cubicBezTo>
                  <a:pt x="2871406" y="3775702"/>
                  <a:pt x="2876803" y="3762845"/>
                  <a:pt x="2882486" y="3750011"/>
                </a:cubicBezTo>
                <a:cubicBezTo>
                  <a:pt x="2931872" y="3756242"/>
                  <a:pt x="2983958" y="3760388"/>
                  <a:pt x="3038983" y="3762451"/>
                </a:cubicBezTo>
                <a:close/>
                <a:moveTo>
                  <a:pt x="5302456" y="3593579"/>
                </a:moveTo>
                <a:cubicBezTo>
                  <a:pt x="5308600" y="3594062"/>
                  <a:pt x="5314698" y="3594589"/>
                  <a:pt x="5320732" y="3595159"/>
                </a:cubicBezTo>
                <a:cubicBezTo>
                  <a:pt x="5315620" y="3604154"/>
                  <a:pt x="5310464" y="3613040"/>
                  <a:pt x="5305309" y="3621794"/>
                </a:cubicBezTo>
                <a:cubicBezTo>
                  <a:pt x="5298902" y="3621487"/>
                  <a:pt x="5292452" y="3621224"/>
                  <a:pt x="5285957" y="3621004"/>
                </a:cubicBezTo>
                <a:cubicBezTo>
                  <a:pt x="5291486" y="3611965"/>
                  <a:pt x="5296993" y="3602816"/>
                  <a:pt x="5302456" y="3593579"/>
                </a:cubicBezTo>
                <a:close/>
                <a:moveTo>
                  <a:pt x="5303158" y="3625414"/>
                </a:moveTo>
                <a:cubicBezTo>
                  <a:pt x="5297542" y="3634936"/>
                  <a:pt x="5291925" y="3644282"/>
                  <a:pt x="5286352" y="3653453"/>
                </a:cubicBezTo>
                <a:cubicBezTo>
                  <a:pt x="5279573" y="3653409"/>
                  <a:pt x="5272728" y="3653431"/>
                  <a:pt x="5265860" y="3653475"/>
                </a:cubicBezTo>
                <a:cubicBezTo>
                  <a:pt x="5271784" y="3643997"/>
                  <a:pt x="5277752" y="3634388"/>
                  <a:pt x="5283741" y="3624646"/>
                </a:cubicBezTo>
                <a:cubicBezTo>
                  <a:pt x="5290258" y="3624866"/>
                  <a:pt x="5296752" y="3625129"/>
                  <a:pt x="5303158" y="3625414"/>
                </a:cubicBezTo>
                <a:close/>
                <a:moveTo>
                  <a:pt x="5284026" y="3657271"/>
                </a:moveTo>
                <a:cubicBezTo>
                  <a:pt x="5277927" y="3667341"/>
                  <a:pt x="5271894" y="3677170"/>
                  <a:pt x="5265992" y="3686780"/>
                </a:cubicBezTo>
                <a:cubicBezTo>
                  <a:pt x="5258796" y="3687021"/>
                  <a:pt x="5251578" y="3687307"/>
                  <a:pt x="5244316" y="3687658"/>
                </a:cubicBezTo>
                <a:cubicBezTo>
                  <a:pt x="5250612" y="3677719"/>
                  <a:pt x="5256997" y="3667605"/>
                  <a:pt x="5263447" y="3657337"/>
                </a:cubicBezTo>
                <a:cubicBezTo>
                  <a:pt x="5270358" y="3657271"/>
                  <a:pt x="5277203" y="3657249"/>
                  <a:pt x="5284026" y="3657271"/>
                </a:cubicBezTo>
                <a:close/>
                <a:moveTo>
                  <a:pt x="5286879" y="3690093"/>
                </a:moveTo>
                <a:cubicBezTo>
                  <a:pt x="5280977" y="3700075"/>
                  <a:pt x="5275207" y="3709861"/>
                  <a:pt x="5269634" y="3719383"/>
                </a:cubicBezTo>
                <a:cubicBezTo>
                  <a:pt x="5269503" y="3719624"/>
                  <a:pt x="5269349" y="3719865"/>
                  <a:pt x="5269195" y="3720107"/>
                </a:cubicBezTo>
                <a:cubicBezTo>
                  <a:pt x="5261758" y="3720546"/>
                  <a:pt x="5254298" y="3721050"/>
                  <a:pt x="5246773" y="3721577"/>
                </a:cubicBezTo>
                <a:cubicBezTo>
                  <a:pt x="5247716" y="3720085"/>
                  <a:pt x="5248638" y="3718571"/>
                  <a:pt x="5249537" y="3717123"/>
                </a:cubicBezTo>
                <a:cubicBezTo>
                  <a:pt x="5254781" y="3708501"/>
                  <a:pt x="5260200" y="3699681"/>
                  <a:pt x="5265707" y="3690707"/>
                </a:cubicBezTo>
                <a:cubicBezTo>
                  <a:pt x="5272815" y="3690466"/>
                  <a:pt x="5279858" y="3690246"/>
                  <a:pt x="5286879" y="3690093"/>
                </a:cubicBezTo>
                <a:close/>
                <a:moveTo>
                  <a:pt x="5289139" y="3690049"/>
                </a:moveTo>
                <a:cubicBezTo>
                  <a:pt x="5296093" y="3689895"/>
                  <a:pt x="5303005" y="3689786"/>
                  <a:pt x="5309872" y="3689720"/>
                </a:cubicBezTo>
                <a:cubicBezTo>
                  <a:pt x="5304146" y="3699790"/>
                  <a:pt x="5298727" y="3709356"/>
                  <a:pt x="5293439" y="3718790"/>
                </a:cubicBezTo>
                <a:cubicBezTo>
                  <a:pt x="5286177" y="3719141"/>
                  <a:pt x="5278871" y="3719514"/>
                  <a:pt x="5271521" y="3719953"/>
                </a:cubicBezTo>
                <a:cubicBezTo>
                  <a:pt x="5277203" y="3710234"/>
                  <a:pt x="5283105" y="3700251"/>
                  <a:pt x="5289139" y="3690049"/>
                </a:cubicBezTo>
                <a:close/>
                <a:moveTo>
                  <a:pt x="5291113" y="3722937"/>
                </a:moveTo>
                <a:cubicBezTo>
                  <a:pt x="5285979" y="3732086"/>
                  <a:pt x="5279660" y="3742310"/>
                  <a:pt x="5272508" y="3753521"/>
                </a:cubicBezTo>
                <a:cubicBezTo>
                  <a:pt x="5264698" y="3754201"/>
                  <a:pt x="5256843" y="3754903"/>
                  <a:pt x="5248967" y="3755671"/>
                </a:cubicBezTo>
                <a:cubicBezTo>
                  <a:pt x="5256558" y="3744175"/>
                  <a:pt x="5263315" y="3733687"/>
                  <a:pt x="5269020" y="3724144"/>
                </a:cubicBezTo>
                <a:cubicBezTo>
                  <a:pt x="5276435" y="3723705"/>
                  <a:pt x="5283785" y="3723288"/>
                  <a:pt x="5291113" y="3722937"/>
                </a:cubicBezTo>
                <a:close/>
                <a:moveTo>
                  <a:pt x="5269700" y="3757887"/>
                </a:moveTo>
                <a:cubicBezTo>
                  <a:pt x="5264829" y="3765478"/>
                  <a:pt x="5259586" y="3773465"/>
                  <a:pt x="5254079" y="3781889"/>
                </a:cubicBezTo>
                <a:cubicBezTo>
                  <a:pt x="5252301" y="3784610"/>
                  <a:pt x="5250481" y="3787396"/>
                  <a:pt x="5248638" y="3790205"/>
                </a:cubicBezTo>
                <a:cubicBezTo>
                  <a:pt x="5240366" y="3791236"/>
                  <a:pt x="5232051" y="3792267"/>
                  <a:pt x="5223736" y="3793364"/>
                </a:cubicBezTo>
                <a:cubicBezTo>
                  <a:pt x="5226588" y="3789086"/>
                  <a:pt x="5229396" y="3784895"/>
                  <a:pt x="5232139" y="3780814"/>
                </a:cubicBezTo>
                <a:cubicBezTo>
                  <a:pt x="5237009" y="3773596"/>
                  <a:pt x="5241617" y="3766707"/>
                  <a:pt x="5246027" y="3760103"/>
                </a:cubicBezTo>
                <a:cubicBezTo>
                  <a:pt x="5253947" y="3759313"/>
                  <a:pt x="5261846" y="3758589"/>
                  <a:pt x="5269700" y="3757887"/>
                </a:cubicBezTo>
                <a:close/>
                <a:moveTo>
                  <a:pt x="5255768" y="3782986"/>
                </a:moveTo>
                <a:cubicBezTo>
                  <a:pt x="5261604" y="3774079"/>
                  <a:pt x="5267111" y="3765632"/>
                  <a:pt x="5272223" y="3757668"/>
                </a:cubicBezTo>
                <a:cubicBezTo>
                  <a:pt x="5280012" y="3757010"/>
                  <a:pt x="5287757" y="3756373"/>
                  <a:pt x="5295436" y="3755803"/>
                </a:cubicBezTo>
                <a:cubicBezTo>
                  <a:pt x="5290038" y="3764557"/>
                  <a:pt x="5284114" y="3773903"/>
                  <a:pt x="5277774" y="3783908"/>
                </a:cubicBezTo>
                <a:cubicBezTo>
                  <a:pt x="5277116" y="3784939"/>
                  <a:pt x="5276435" y="3785992"/>
                  <a:pt x="5275777" y="3787023"/>
                </a:cubicBezTo>
                <a:cubicBezTo>
                  <a:pt x="5267637" y="3787945"/>
                  <a:pt x="5259476" y="3788888"/>
                  <a:pt x="5251248" y="3789897"/>
                </a:cubicBezTo>
                <a:cubicBezTo>
                  <a:pt x="5252784" y="3787572"/>
                  <a:pt x="5254298" y="3785268"/>
                  <a:pt x="5255768" y="3782986"/>
                </a:cubicBezTo>
                <a:close/>
                <a:moveTo>
                  <a:pt x="5272881" y="3791609"/>
                </a:moveTo>
                <a:cubicBezTo>
                  <a:pt x="5266255" y="3802074"/>
                  <a:pt x="5259366" y="3813044"/>
                  <a:pt x="5252389" y="3824431"/>
                </a:cubicBezTo>
                <a:cubicBezTo>
                  <a:pt x="5243789" y="3825681"/>
                  <a:pt x="5235166" y="3826998"/>
                  <a:pt x="5226522" y="3828314"/>
                </a:cubicBezTo>
                <a:cubicBezTo>
                  <a:pt x="5233894" y="3816598"/>
                  <a:pt x="5241222" y="3805299"/>
                  <a:pt x="5248243" y="3794505"/>
                </a:cubicBezTo>
                <a:cubicBezTo>
                  <a:pt x="5256492" y="3793496"/>
                  <a:pt x="5264698" y="3792530"/>
                  <a:pt x="5272881" y="3791609"/>
                </a:cubicBezTo>
                <a:close/>
                <a:moveTo>
                  <a:pt x="5275580" y="3791302"/>
                </a:moveTo>
                <a:cubicBezTo>
                  <a:pt x="5283698" y="3790380"/>
                  <a:pt x="5291793" y="3789502"/>
                  <a:pt x="5299824" y="3788691"/>
                </a:cubicBezTo>
                <a:cubicBezTo>
                  <a:pt x="5293658" y="3798761"/>
                  <a:pt x="5287186" y="3809380"/>
                  <a:pt x="5280626" y="3820394"/>
                </a:cubicBezTo>
                <a:cubicBezTo>
                  <a:pt x="5272157" y="3821579"/>
                  <a:pt x="5263645" y="3822785"/>
                  <a:pt x="5255110" y="3824036"/>
                </a:cubicBezTo>
                <a:cubicBezTo>
                  <a:pt x="5262087" y="3812649"/>
                  <a:pt x="5268998" y="3801701"/>
                  <a:pt x="5275580" y="3791302"/>
                </a:cubicBezTo>
                <a:close/>
                <a:moveTo>
                  <a:pt x="5277818" y="3825155"/>
                </a:moveTo>
                <a:cubicBezTo>
                  <a:pt x="5271543" y="3835796"/>
                  <a:pt x="5265224" y="3846787"/>
                  <a:pt x="5259103" y="3858021"/>
                </a:cubicBezTo>
                <a:cubicBezTo>
                  <a:pt x="5250217" y="3859557"/>
                  <a:pt x="5241266" y="3861136"/>
                  <a:pt x="5232293" y="3862738"/>
                </a:cubicBezTo>
                <a:cubicBezTo>
                  <a:pt x="5238809" y="3851132"/>
                  <a:pt x="5245522" y="3839811"/>
                  <a:pt x="5252192" y="3828819"/>
                </a:cubicBezTo>
                <a:cubicBezTo>
                  <a:pt x="5260770" y="3827546"/>
                  <a:pt x="5269305" y="3826340"/>
                  <a:pt x="5277818" y="3825155"/>
                </a:cubicBezTo>
                <a:close/>
                <a:moveTo>
                  <a:pt x="5280604" y="3824760"/>
                </a:moveTo>
                <a:cubicBezTo>
                  <a:pt x="5289073" y="3823597"/>
                  <a:pt x="5297498" y="3822456"/>
                  <a:pt x="5305879" y="3821359"/>
                </a:cubicBezTo>
                <a:cubicBezTo>
                  <a:pt x="5300043" y="3831627"/>
                  <a:pt x="5294163" y="3842246"/>
                  <a:pt x="5288458" y="3853106"/>
                </a:cubicBezTo>
                <a:cubicBezTo>
                  <a:pt x="5279660" y="3854554"/>
                  <a:pt x="5270819" y="3856024"/>
                  <a:pt x="5261933" y="3857538"/>
                </a:cubicBezTo>
                <a:cubicBezTo>
                  <a:pt x="5268054" y="3846327"/>
                  <a:pt x="5274351" y="3835357"/>
                  <a:pt x="5280604" y="3824760"/>
                </a:cubicBezTo>
                <a:close/>
                <a:moveTo>
                  <a:pt x="5308753" y="3821008"/>
                </a:moveTo>
                <a:cubicBezTo>
                  <a:pt x="5317112" y="3819933"/>
                  <a:pt x="5325405" y="3818902"/>
                  <a:pt x="5333655" y="3817937"/>
                </a:cubicBezTo>
                <a:cubicBezTo>
                  <a:pt x="5328258" y="3827788"/>
                  <a:pt x="5322839" y="3837990"/>
                  <a:pt x="5317551" y="3848455"/>
                </a:cubicBezTo>
                <a:cubicBezTo>
                  <a:pt x="5308863" y="3849815"/>
                  <a:pt x="5300109" y="3851197"/>
                  <a:pt x="5291333" y="3852646"/>
                </a:cubicBezTo>
                <a:cubicBezTo>
                  <a:pt x="5297059" y="3841785"/>
                  <a:pt x="5302939" y="3831188"/>
                  <a:pt x="5308753" y="3821008"/>
                </a:cubicBezTo>
                <a:close/>
                <a:moveTo>
                  <a:pt x="5315138" y="3853304"/>
                </a:moveTo>
                <a:cubicBezTo>
                  <a:pt x="5310003" y="3863659"/>
                  <a:pt x="5305067" y="3874234"/>
                  <a:pt x="5300547" y="3884919"/>
                </a:cubicBezTo>
                <a:cubicBezTo>
                  <a:pt x="5291399" y="3886652"/>
                  <a:pt x="5282184" y="3888430"/>
                  <a:pt x="5272925" y="3890229"/>
                </a:cubicBezTo>
                <a:cubicBezTo>
                  <a:pt x="5277884" y="3879171"/>
                  <a:pt x="5283237" y="3868245"/>
                  <a:pt x="5288766" y="3857538"/>
                </a:cubicBezTo>
                <a:cubicBezTo>
                  <a:pt x="5297608" y="3856090"/>
                  <a:pt x="5306406" y="3854664"/>
                  <a:pt x="5315138" y="3853304"/>
                </a:cubicBezTo>
                <a:close/>
                <a:moveTo>
                  <a:pt x="5298441" y="3889921"/>
                </a:moveTo>
                <a:cubicBezTo>
                  <a:pt x="5294075" y="3900562"/>
                  <a:pt x="5290148" y="3911313"/>
                  <a:pt x="5286857" y="3922019"/>
                </a:cubicBezTo>
                <a:cubicBezTo>
                  <a:pt x="5277203" y="3924148"/>
                  <a:pt x="5267528" y="3926320"/>
                  <a:pt x="5257808" y="3928492"/>
                </a:cubicBezTo>
                <a:cubicBezTo>
                  <a:pt x="5261538" y="3917390"/>
                  <a:pt x="5265904" y="3906288"/>
                  <a:pt x="5270687" y="3895275"/>
                </a:cubicBezTo>
                <a:cubicBezTo>
                  <a:pt x="5280012" y="3893432"/>
                  <a:pt x="5289248" y="3891655"/>
                  <a:pt x="5298441" y="3889921"/>
                </a:cubicBezTo>
                <a:close/>
                <a:moveTo>
                  <a:pt x="5301271" y="3889373"/>
                </a:moveTo>
                <a:cubicBezTo>
                  <a:pt x="5310552" y="3887618"/>
                  <a:pt x="5319767" y="3885906"/>
                  <a:pt x="5328916" y="3884239"/>
                </a:cubicBezTo>
                <a:cubicBezTo>
                  <a:pt x="5324967" y="3894485"/>
                  <a:pt x="5321456" y="3904819"/>
                  <a:pt x="5318560" y="3915130"/>
                </a:cubicBezTo>
                <a:cubicBezTo>
                  <a:pt x="5308928" y="3917193"/>
                  <a:pt x="5299253" y="3919299"/>
                  <a:pt x="5289533" y="3921427"/>
                </a:cubicBezTo>
                <a:cubicBezTo>
                  <a:pt x="5292890" y="3910742"/>
                  <a:pt x="5296862" y="3900014"/>
                  <a:pt x="5301271" y="3889373"/>
                </a:cubicBezTo>
                <a:close/>
                <a:moveTo>
                  <a:pt x="5331812" y="3883734"/>
                </a:moveTo>
                <a:cubicBezTo>
                  <a:pt x="5341004" y="3882067"/>
                  <a:pt x="5350154" y="3880422"/>
                  <a:pt x="5359236" y="3878864"/>
                </a:cubicBezTo>
                <a:cubicBezTo>
                  <a:pt x="5355726" y="3888693"/>
                  <a:pt x="5352633" y="3898588"/>
                  <a:pt x="5350154" y="3908482"/>
                </a:cubicBezTo>
                <a:cubicBezTo>
                  <a:pt x="5340588" y="3910457"/>
                  <a:pt x="5330978" y="3912476"/>
                  <a:pt x="5321302" y="3914538"/>
                </a:cubicBezTo>
                <a:cubicBezTo>
                  <a:pt x="5324242" y="3904270"/>
                  <a:pt x="5327819" y="3893958"/>
                  <a:pt x="5331812" y="3883734"/>
                </a:cubicBezTo>
                <a:close/>
                <a:moveTo>
                  <a:pt x="5346270" y="3980401"/>
                </a:moveTo>
                <a:cubicBezTo>
                  <a:pt x="5348113" y="3989551"/>
                  <a:pt x="5350987" y="3998129"/>
                  <a:pt x="5354936" y="4006159"/>
                </a:cubicBezTo>
                <a:cubicBezTo>
                  <a:pt x="5343857" y="4009516"/>
                  <a:pt x="5332733" y="4012873"/>
                  <a:pt x="5321588" y="4016273"/>
                </a:cubicBezTo>
                <a:cubicBezTo>
                  <a:pt x="5317946" y="4007826"/>
                  <a:pt x="5315445" y="3998809"/>
                  <a:pt x="5314019" y="3989199"/>
                </a:cubicBezTo>
                <a:cubicBezTo>
                  <a:pt x="5324813" y="3986238"/>
                  <a:pt x="5335563" y="3983320"/>
                  <a:pt x="5346270" y="3980401"/>
                </a:cubicBezTo>
                <a:close/>
                <a:moveTo>
                  <a:pt x="5357240" y="4010591"/>
                </a:moveTo>
                <a:cubicBezTo>
                  <a:pt x="5361760" y="4018708"/>
                  <a:pt x="5367486" y="4026234"/>
                  <a:pt x="5374331" y="4033211"/>
                </a:cubicBezTo>
                <a:cubicBezTo>
                  <a:pt x="5369131" y="4034944"/>
                  <a:pt x="5363932" y="4036677"/>
                  <a:pt x="5358688" y="4038433"/>
                </a:cubicBezTo>
                <a:cubicBezTo>
                  <a:pt x="5352479" y="4040517"/>
                  <a:pt x="5346226" y="4042601"/>
                  <a:pt x="5339995" y="4044685"/>
                </a:cubicBezTo>
                <a:cubicBezTo>
                  <a:pt x="5333325" y="4037314"/>
                  <a:pt x="5327862" y="4029350"/>
                  <a:pt x="5323650" y="4020749"/>
                </a:cubicBezTo>
                <a:cubicBezTo>
                  <a:pt x="5334862" y="4017348"/>
                  <a:pt x="5346073" y="4013970"/>
                  <a:pt x="5357240" y="4010591"/>
                </a:cubicBezTo>
                <a:close/>
                <a:moveTo>
                  <a:pt x="5360268" y="4043171"/>
                </a:moveTo>
                <a:cubicBezTo>
                  <a:pt x="5366345" y="4041153"/>
                  <a:pt x="5372335" y="4039135"/>
                  <a:pt x="5378368" y="4037138"/>
                </a:cubicBezTo>
                <a:cubicBezTo>
                  <a:pt x="5385696" y="4043918"/>
                  <a:pt x="5394165" y="4050039"/>
                  <a:pt x="5403797" y="4055524"/>
                </a:cubicBezTo>
                <a:cubicBezTo>
                  <a:pt x="5392234" y="4059780"/>
                  <a:pt x="5380606" y="4064036"/>
                  <a:pt x="5368912" y="4068315"/>
                </a:cubicBezTo>
                <a:cubicBezTo>
                  <a:pt x="5359522" y="4062567"/>
                  <a:pt x="5351119" y="4056028"/>
                  <a:pt x="5343791" y="4048678"/>
                </a:cubicBezTo>
                <a:cubicBezTo>
                  <a:pt x="5349276" y="4046858"/>
                  <a:pt x="5354783" y="4045015"/>
                  <a:pt x="5360268" y="4043171"/>
                </a:cubicBezTo>
                <a:close/>
                <a:moveTo>
                  <a:pt x="5409742" y="4058771"/>
                </a:moveTo>
                <a:cubicBezTo>
                  <a:pt x="5419659" y="4063905"/>
                  <a:pt x="5430673" y="4068424"/>
                  <a:pt x="5442806" y="4072308"/>
                </a:cubicBezTo>
                <a:cubicBezTo>
                  <a:pt x="5431287" y="4076981"/>
                  <a:pt x="5419703" y="4081676"/>
                  <a:pt x="5408031" y="4086371"/>
                </a:cubicBezTo>
                <a:cubicBezTo>
                  <a:pt x="5395964" y="4082247"/>
                  <a:pt x="5384775" y="4077354"/>
                  <a:pt x="5374594" y="4071671"/>
                </a:cubicBezTo>
                <a:cubicBezTo>
                  <a:pt x="5386398" y="4067349"/>
                  <a:pt x="5398114" y="4063049"/>
                  <a:pt x="5409742" y="4058771"/>
                </a:cubicBezTo>
                <a:close/>
                <a:moveTo>
                  <a:pt x="5450660" y="4074677"/>
                </a:moveTo>
                <a:cubicBezTo>
                  <a:pt x="5497129" y="4088039"/>
                  <a:pt x="5558473" y="4092800"/>
                  <a:pt x="5634209" y="4088894"/>
                </a:cubicBezTo>
                <a:cubicBezTo>
                  <a:pt x="5742351" y="4083322"/>
                  <a:pt x="5857602" y="4061842"/>
                  <a:pt x="5941763" y="4046155"/>
                </a:cubicBezTo>
                <a:cubicBezTo>
                  <a:pt x="5959030" y="4042952"/>
                  <a:pt x="5975331" y="4039902"/>
                  <a:pt x="5989460" y="4037401"/>
                </a:cubicBezTo>
                <a:cubicBezTo>
                  <a:pt x="6127243" y="4013070"/>
                  <a:pt x="6268404" y="3987378"/>
                  <a:pt x="6404936" y="3962520"/>
                </a:cubicBezTo>
                <a:cubicBezTo>
                  <a:pt x="7150783" y="3826734"/>
                  <a:pt x="7922014" y="3686341"/>
                  <a:pt x="8673192" y="3667078"/>
                </a:cubicBezTo>
                <a:cubicBezTo>
                  <a:pt x="8709414" y="3666134"/>
                  <a:pt x="8746317" y="3663217"/>
                  <a:pt x="8782014" y="3660408"/>
                </a:cubicBezTo>
                <a:cubicBezTo>
                  <a:pt x="8812269" y="3658017"/>
                  <a:pt x="8843051" y="3655582"/>
                  <a:pt x="8873986" y="3654309"/>
                </a:cubicBezTo>
                <a:cubicBezTo>
                  <a:pt x="8862731" y="3670698"/>
                  <a:pt x="8851541" y="3686890"/>
                  <a:pt x="8840461" y="3702884"/>
                </a:cubicBezTo>
                <a:cubicBezTo>
                  <a:pt x="8817337" y="3703652"/>
                  <a:pt x="8794344" y="3704924"/>
                  <a:pt x="8771658" y="3706175"/>
                </a:cubicBezTo>
                <a:cubicBezTo>
                  <a:pt x="8737783" y="3708040"/>
                  <a:pt x="8702788" y="3709970"/>
                  <a:pt x="8668519" y="3710212"/>
                </a:cubicBezTo>
                <a:cubicBezTo>
                  <a:pt x="7932633" y="3715499"/>
                  <a:pt x="7177352" y="3846787"/>
                  <a:pt x="6446951" y="3973732"/>
                </a:cubicBezTo>
                <a:cubicBezTo>
                  <a:pt x="6286351" y="4001661"/>
                  <a:pt x="6120288" y="4030512"/>
                  <a:pt x="5958371" y="4057323"/>
                </a:cubicBezTo>
                <a:cubicBezTo>
                  <a:pt x="5943364" y="4059802"/>
                  <a:pt x="5925834" y="4062895"/>
                  <a:pt x="5907273" y="4066186"/>
                </a:cubicBezTo>
                <a:cubicBezTo>
                  <a:pt x="5774120" y="4089750"/>
                  <a:pt x="5547788" y="4129812"/>
                  <a:pt x="5415644" y="4088872"/>
                </a:cubicBezTo>
                <a:cubicBezTo>
                  <a:pt x="5427228" y="4084177"/>
                  <a:pt x="5438900" y="4079460"/>
                  <a:pt x="5450660" y="4074677"/>
                </a:cubicBezTo>
                <a:close/>
                <a:moveTo>
                  <a:pt x="8880436" y="3654068"/>
                </a:moveTo>
                <a:cubicBezTo>
                  <a:pt x="8888795" y="3653760"/>
                  <a:pt x="8897154" y="3653563"/>
                  <a:pt x="8905535" y="3653453"/>
                </a:cubicBezTo>
                <a:cubicBezTo>
                  <a:pt x="8894478" y="3669930"/>
                  <a:pt x="8883530" y="3686188"/>
                  <a:pt x="8872713" y="3702138"/>
                </a:cubicBezTo>
                <a:cubicBezTo>
                  <a:pt x="8864091" y="3702225"/>
                  <a:pt x="8855490" y="3702423"/>
                  <a:pt x="8846912" y="3702686"/>
                </a:cubicBezTo>
                <a:cubicBezTo>
                  <a:pt x="8857991" y="3686692"/>
                  <a:pt x="8869181" y="3670479"/>
                  <a:pt x="8880436" y="3654068"/>
                </a:cubicBezTo>
                <a:close/>
                <a:moveTo>
                  <a:pt x="8911701" y="3653409"/>
                </a:moveTo>
                <a:cubicBezTo>
                  <a:pt x="8919796" y="3653366"/>
                  <a:pt x="8927892" y="3653453"/>
                  <a:pt x="8935988" y="3653651"/>
                </a:cubicBezTo>
                <a:cubicBezTo>
                  <a:pt x="8925347" y="3669886"/>
                  <a:pt x="8914662" y="3686122"/>
                  <a:pt x="8903934" y="3702313"/>
                </a:cubicBezTo>
                <a:cubicBezTo>
                  <a:pt x="8895575" y="3702138"/>
                  <a:pt x="8887215" y="3702072"/>
                  <a:pt x="8878878" y="3702116"/>
                </a:cubicBezTo>
                <a:cubicBezTo>
                  <a:pt x="8889695" y="3686144"/>
                  <a:pt x="8900643" y="3669886"/>
                  <a:pt x="8911701" y="3653409"/>
                </a:cubicBezTo>
                <a:close/>
                <a:moveTo>
                  <a:pt x="8941846" y="3653826"/>
                </a:moveTo>
                <a:cubicBezTo>
                  <a:pt x="8949700" y="3654089"/>
                  <a:pt x="8957511" y="3654463"/>
                  <a:pt x="8965344" y="3655011"/>
                </a:cubicBezTo>
                <a:cubicBezTo>
                  <a:pt x="8954966" y="3671203"/>
                  <a:pt x="8944545" y="3687394"/>
                  <a:pt x="8934079" y="3703564"/>
                </a:cubicBezTo>
                <a:cubicBezTo>
                  <a:pt x="8926005" y="3703059"/>
                  <a:pt x="8917909" y="3702708"/>
                  <a:pt x="8909814" y="3702467"/>
                </a:cubicBezTo>
                <a:cubicBezTo>
                  <a:pt x="8920542" y="3686275"/>
                  <a:pt x="8931227" y="3670062"/>
                  <a:pt x="8941846" y="3653826"/>
                </a:cubicBezTo>
                <a:close/>
                <a:moveTo>
                  <a:pt x="8970894" y="3655406"/>
                </a:moveTo>
                <a:cubicBezTo>
                  <a:pt x="8978156" y="3655932"/>
                  <a:pt x="8985550" y="3656547"/>
                  <a:pt x="8993031" y="3657271"/>
                </a:cubicBezTo>
                <a:cubicBezTo>
                  <a:pt x="8982939" y="3673462"/>
                  <a:pt x="8972781" y="3689654"/>
                  <a:pt x="8962557" y="3705846"/>
                </a:cubicBezTo>
                <a:cubicBezTo>
                  <a:pt x="8959376" y="3705538"/>
                  <a:pt x="8956194" y="3705232"/>
                  <a:pt x="8953079" y="3704968"/>
                </a:cubicBezTo>
                <a:cubicBezTo>
                  <a:pt x="8948625" y="3704551"/>
                  <a:pt x="8944171" y="3704222"/>
                  <a:pt x="8939695" y="3703915"/>
                </a:cubicBezTo>
                <a:cubicBezTo>
                  <a:pt x="8950161" y="3687745"/>
                  <a:pt x="8960560" y="3671576"/>
                  <a:pt x="8970894" y="3655406"/>
                </a:cubicBezTo>
                <a:close/>
                <a:moveTo>
                  <a:pt x="8998363" y="3657819"/>
                </a:moveTo>
                <a:cubicBezTo>
                  <a:pt x="9005383" y="3658565"/>
                  <a:pt x="9012448" y="3659443"/>
                  <a:pt x="9019535" y="3660474"/>
                </a:cubicBezTo>
                <a:cubicBezTo>
                  <a:pt x="9009486" y="3676995"/>
                  <a:pt x="8999613" y="3693143"/>
                  <a:pt x="8989894" y="3708917"/>
                </a:cubicBezTo>
                <a:cubicBezTo>
                  <a:pt x="8982478" y="3707952"/>
                  <a:pt x="8975129" y="3707096"/>
                  <a:pt x="8967910" y="3706372"/>
                </a:cubicBezTo>
                <a:cubicBezTo>
                  <a:pt x="8978112" y="3690181"/>
                  <a:pt x="8988271" y="3673989"/>
                  <a:pt x="8998363" y="3657819"/>
                </a:cubicBezTo>
                <a:close/>
                <a:moveTo>
                  <a:pt x="9024603" y="3661242"/>
                </a:moveTo>
                <a:cubicBezTo>
                  <a:pt x="9031251" y="3662295"/>
                  <a:pt x="9037876" y="3663546"/>
                  <a:pt x="9044481" y="3664972"/>
                </a:cubicBezTo>
                <a:cubicBezTo>
                  <a:pt x="9034805" y="3681317"/>
                  <a:pt x="9025261" y="3697355"/>
                  <a:pt x="9015871" y="3713064"/>
                </a:cubicBezTo>
                <a:cubicBezTo>
                  <a:pt x="9008916" y="3711726"/>
                  <a:pt x="9001939" y="3710607"/>
                  <a:pt x="8994984" y="3709619"/>
                </a:cubicBezTo>
                <a:cubicBezTo>
                  <a:pt x="9004682" y="3693845"/>
                  <a:pt x="9014555" y="3677719"/>
                  <a:pt x="9024603" y="3661242"/>
                </a:cubicBezTo>
                <a:close/>
                <a:moveTo>
                  <a:pt x="9049219" y="3666025"/>
                </a:moveTo>
                <a:cubicBezTo>
                  <a:pt x="9055539" y="3667495"/>
                  <a:pt x="9061791" y="3669184"/>
                  <a:pt x="9067956" y="3671093"/>
                </a:cubicBezTo>
                <a:cubicBezTo>
                  <a:pt x="9058719" y="3687175"/>
                  <a:pt x="9049571" y="3703038"/>
                  <a:pt x="9040510" y="3718659"/>
                </a:cubicBezTo>
                <a:cubicBezTo>
                  <a:pt x="9033949" y="3716881"/>
                  <a:pt x="9027346" y="3715346"/>
                  <a:pt x="9020697" y="3714007"/>
                </a:cubicBezTo>
                <a:cubicBezTo>
                  <a:pt x="9030044" y="3698342"/>
                  <a:pt x="9039566" y="3682326"/>
                  <a:pt x="9049219" y="3666025"/>
                </a:cubicBezTo>
                <a:close/>
                <a:moveTo>
                  <a:pt x="9072344" y="3672519"/>
                </a:moveTo>
                <a:cubicBezTo>
                  <a:pt x="9078180" y="3674472"/>
                  <a:pt x="9083906" y="3676622"/>
                  <a:pt x="9089502" y="3679057"/>
                </a:cubicBezTo>
                <a:cubicBezTo>
                  <a:pt x="9080703" y="3694854"/>
                  <a:pt x="9071971" y="3710497"/>
                  <a:pt x="9063306" y="3725899"/>
                </a:cubicBezTo>
                <a:cubicBezTo>
                  <a:pt x="9057293" y="3723661"/>
                  <a:pt x="9051195" y="3721686"/>
                  <a:pt x="9044986" y="3719909"/>
                </a:cubicBezTo>
                <a:cubicBezTo>
                  <a:pt x="9054025" y="3704354"/>
                  <a:pt x="9063151" y="3688535"/>
                  <a:pt x="9072344" y="3672519"/>
                </a:cubicBezTo>
                <a:close/>
                <a:moveTo>
                  <a:pt x="9062054" y="3728115"/>
                </a:moveTo>
                <a:cubicBezTo>
                  <a:pt x="9053037" y="3744131"/>
                  <a:pt x="9044108" y="3759906"/>
                  <a:pt x="9035288" y="3775395"/>
                </a:cubicBezTo>
                <a:cubicBezTo>
                  <a:pt x="9028881" y="3773333"/>
                  <a:pt x="9022365" y="3771490"/>
                  <a:pt x="9015827" y="3769866"/>
                </a:cubicBezTo>
                <a:cubicBezTo>
                  <a:pt x="9024997" y="3754245"/>
                  <a:pt x="9034301" y="3738317"/>
                  <a:pt x="9043690" y="3722125"/>
                </a:cubicBezTo>
                <a:cubicBezTo>
                  <a:pt x="9049922" y="3723880"/>
                  <a:pt x="9056043" y="3725877"/>
                  <a:pt x="9062054" y="3728115"/>
                </a:cubicBezTo>
                <a:close/>
                <a:moveTo>
                  <a:pt x="9066245" y="3729694"/>
                </a:moveTo>
                <a:cubicBezTo>
                  <a:pt x="9071006" y="3731559"/>
                  <a:pt x="9075701" y="3733600"/>
                  <a:pt x="9080286" y="3735816"/>
                </a:cubicBezTo>
                <a:cubicBezTo>
                  <a:pt x="9081318" y="3736320"/>
                  <a:pt x="9082305" y="3736847"/>
                  <a:pt x="9083314" y="3737351"/>
                </a:cubicBezTo>
                <a:cubicBezTo>
                  <a:pt x="9074801" y="3752994"/>
                  <a:pt x="9066289" y="3768528"/>
                  <a:pt x="9057821" y="3783886"/>
                </a:cubicBezTo>
                <a:cubicBezTo>
                  <a:pt x="9051852" y="3781275"/>
                  <a:pt x="9045775" y="3778928"/>
                  <a:pt x="9039588" y="3776799"/>
                </a:cubicBezTo>
                <a:cubicBezTo>
                  <a:pt x="9048364" y="3761354"/>
                  <a:pt x="9057272" y="3745645"/>
                  <a:pt x="9066245" y="3729694"/>
                </a:cubicBezTo>
                <a:close/>
                <a:moveTo>
                  <a:pt x="9056657" y="3786014"/>
                </a:moveTo>
                <a:cubicBezTo>
                  <a:pt x="9047925" y="3801855"/>
                  <a:pt x="9039237" y="3817542"/>
                  <a:pt x="9030593" y="3833031"/>
                </a:cubicBezTo>
                <a:cubicBezTo>
                  <a:pt x="9024252" y="3830618"/>
                  <a:pt x="9017758" y="3828446"/>
                  <a:pt x="9011154" y="3826471"/>
                </a:cubicBezTo>
                <a:cubicBezTo>
                  <a:pt x="9020084" y="3810960"/>
                  <a:pt x="9029167" y="3795119"/>
                  <a:pt x="9038360" y="3778928"/>
                </a:cubicBezTo>
                <a:cubicBezTo>
                  <a:pt x="9044590" y="3781034"/>
                  <a:pt x="9050690" y="3783403"/>
                  <a:pt x="9056657" y="3786014"/>
                </a:cubicBezTo>
                <a:close/>
                <a:moveTo>
                  <a:pt x="9029452" y="3835050"/>
                </a:moveTo>
                <a:cubicBezTo>
                  <a:pt x="9020523" y="3851088"/>
                  <a:pt x="9011636" y="3866928"/>
                  <a:pt x="9002860" y="3882506"/>
                </a:cubicBezTo>
                <a:cubicBezTo>
                  <a:pt x="8996103" y="3880246"/>
                  <a:pt x="8989258" y="3878184"/>
                  <a:pt x="8982303" y="3876319"/>
                </a:cubicBezTo>
                <a:cubicBezTo>
                  <a:pt x="8991321" y="3860829"/>
                  <a:pt x="9000557" y="3844879"/>
                  <a:pt x="9009970" y="3828534"/>
                </a:cubicBezTo>
                <a:cubicBezTo>
                  <a:pt x="9016595" y="3830486"/>
                  <a:pt x="9023111" y="3832658"/>
                  <a:pt x="9029452" y="3835050"/>
                </a:cubicBezTo>
                <a:close/>
                <a:moveTo>
                  <a:pt x="9001742" y="3884458"/>
                </a:moveTo>
                <a:cubicBezTo>
                  <a:pt x="8992615" y="3900650"/>
                  <a:pt x="8983597" y="3916556"/>
                  <a:pt x="8974690" y="3932178"/>
                </a:cubicBezTo>
                <a:cubicBezTo>
                  <a:pt x="8967581" y="3930006"/>
                  <a:pt x="8960363" y="3928031"/>
                  <a:pt x="8953123" y="3926210"/>
                </a:cubicBezTo>
                <a:cubicBezTo>
                  <a:pt x="8962206" y="3910786"/>
                  <a:pt x="8971552" y="3894814"/>
                  <a:pt x="8981162" y="3878315"/>
                </a:cubicBezTo>
                <a:cubicBezTo>
                  <a:pt x="8988117" y="3880158"/>
                  <a:pt x="8994984" y="3882199"/>
                  <a:pt x="9001742" y="3884458"/>
                </a:cubicBezTo>
                <a:close/>
                <a:moveTo>
                  <a:pt x="8973615" y="3934064"/>
                </a:moveTo>
                <a:cubicBezTo>
                  <a:pt x="8964334" y="3950366"/>
                  <a:pt x="8955163" y="3966360"/>
                  <a:pt x="8946168" y="3981959"/>
                </a:cubicBezTo>
                <a:cubicBezTo>
                  <a:pt x="8938664" y="3979809"/>
                  <a:pt x="8931161" y="3977813"/>
                  <a:pt x="8923702" y="3975992"/>
                </a:cubicBezTo>
                <a:cubicBezTo>
                  <a:pt x="8932763" y="3960765"/>
                  <a:pt x="8942219" y="3944771"/>
                  <a:pt x="8952004" y="3928119"/>
                </a:cubicBezTo>
                <a:cubicBezTo>
                  <a:pt x="8959266" y="3929918"/>
                  <a:pt x="8966484" y="3931892"/>
                  <a:pt x="8973615" y="3934064"/>
                </a:cubicBezTo>
                <a:close/>
                <a:moveTo>
                  <a:pt x="8945137" y="3983758"/>
                </a:moveTo>
                <a:cubicBezTo>
                  <a:pt x="8935703" y="4000125"/>
                  <a:pt x="8926466" y="4016076"/>
                  <a:pt x="8917471" y="4031587"/>
                </a:cubicBezTo>
                <a:cubicBezTo>
                  <a:pt x="8909572" y="4029371"/>
                  <a:pt x="8901806" y="4027309"/>
                  <a:pt x="8894192" y="4025400"/>
                </a:cubicBezTo>
                <a:cubicBezTo>
                  <a:pt x="8903122" y="4010547"/>
                  <a:pt x="8912622" y="3994640"/>
                  <a:pt x="8922627" y="3977791"/>
                </a:cubicBezTo>
                <a:cubicBezTo>
                  <a:pt x="8930086" y="3979634"/>
                  <a:pt x="8937611" y="3981608"/>
                  <a:pt x="8945137" y="3983758"/>
                </a:cubicBezTo>
                <a:close/>
                <a:moveTo>
                  <a:pt x="8916461" y="4033299"/>
                </a:moveTo>
                <a:cubicBezTo>
                  <a:pt x="8912314" y="4040429"/>
                  <a:pt x="8908212" y="4047472"/>
                  <a:pt x="8904153" y="4054405"/>
                </a:cubicBezTo>
                <a:cubicBezTo>
                  <a:pt x="8898931" y="4063334"/>
                  <a:pt x="8893753" y="4072176"/>
                  <a:pt x="8888576" y="4080952"/>
                </a:cubicBezTo>
                <a:cubicBezTo>
                  <a:pt x="8881006" y="4078758"/>
                  <a:pt x="8873064" y="4076542"/>
                  <a:pt x="8864661" y="4074260"/>
                </a:cubicBezTo>
                <a:cubicBezTo>
                  <a:pt x="8872209" y="4061864"/>
                  <a:pt x="8879844" y="4049249"/>
                  <a:pt x="8887545" y="4036458"/>
                </a:cubicBezTo>
                <a:cubicBezTo>
                  <a:pt x="8889387" y="4033386"/>
                  <a:pt x="8891274" y="4030271"/>
                  <a:pt x="8893161" y="4027112"/>
                </a:cubicBezTo>
                <a:cubicBezTo>
                  <a:pt x="8900774" y="4029020"/>
                  <a:pt x="8908563" y="4031083"/>
                  <a:pt x="8916461" y="4033299"/>
                </a:cubicBezTo>
                <a:close/>
                <a:moveTo>
                  <a:pt x="8887632" y="4082576"/>
                </a:moveTo>
                <a:cubicBezTo>
                  <a:pt x="8878154" y="4098658"/>
                  <a:pt x="8868786" y="4114411"/>
                  <a:pt x="8859593" y="4129768"/>
                </a:cubicBezTo>
                <a:cubicBezTo>
                  <a:pt x="8851497" y="4127289"/>
                  <a:pt x="8843336" y="4124832"/>
                  <a:pt x="8835108" y="4122440"/>
                </a:cubicBezTo>
                <a:cubicBezTo>
                  <a:pt x="8844455" y="4107324"/>
                  <a:pt x="8853977" y="4091768"/>
                  <a:pt x="8863674" y="4075884"/>
                </a:cubicBezTo>
                <a:cubicBezTo>
                  <a:pt x="8872099" y="4078166"/>
                  <a:pt x="8880041" y="4080382"/>
                  <a:pt x="8887632" y="4082576"/>
                </a:cubicBezTo>
                <a:close/>
                <a:moveTo>
                  <a:pt x="8891911" y="4083804"/>
                </a:moveTo>
                <a:cubicBezTo>
                  <a:pt x="8900116" y="4086218"/>
                  <a:pt x="8907861" y="4088587"/>
                  <a:pt x="8915277" y="4090957"/>
                </a:cubicBezTo>
                <a:cubicBezTo>
                  <a:pt x="8906040" y="4107214"/>
                  <a:pt x="8896891" y="4123165"/>
                  <a:pt x="8887852" y="4138808"/>
                </a:cubicBezTo>
                <a:cubicBezTo>
                  <a:pt x="8879931" y="4136175"/>
                  <a:pt x="8871945" y="4133586"/>
                  <a:pt x="8863850" y="4131085"/>
                </a:cubicBezTo>
                <a:cubicBezTo>
                  <a:pt x="8873064" y="4115683"/>
                  <a:pt x="8882433" y="4099908"/>
                  <a:pt x="8891911" y="4083804"/>
                </a:cubicBezTo>
                <a:close/>
                <a:moveTo>
                  <a:pt x="8919380" y="4092295"/>
                </a:moveTo>
                <a:cubicBezTo>
                  <a:pt x="8927278" y="4094884"/>
                  <a:pt x="8934781" y="4097495"/>
                  <a:pt x="8942043" y="4100128"/>
                </a:cubicBezTo>
                <a:cubicBezTo>
                  <a:pt x="8933135" y="4116407"/>
                  <a:pt x="8924272" y="4132467"/>
                  <a:pt x="8915518" y="4148220"/>
                </a:cubicBezTo>
                <a:cubicBezTo>
                  <a:pt x="8907729" y="4145477"/>
                  <a:pt x="8899897" y="4142779"/>
                  <a:pt x="8891976" y="4140146"/>
                </a:cubicBezTo>
                <a:cubicBezTo>
                  <a:pt x="8900994" y="4124525"/>
                  <a:pt x="8910142" y="4108552"/>
                  <a:pt x="8919380" y="4092295"/>
                </a:cubicBezTo>
                <a:close/>
                <a:moveTo>
                  <a:pt x="8914530" y="4149975"/>
                </a:moveTo>
                <a:cubicBezTo>
                  <a:pt x="8885285" y="4202543"/>
                  <a:pt x="8857158" y="4251754"/>
                  <a:pt x="8831883" y="4294493"/>
                </a:cubicBezTo>
                <a:cubicBezTo>
                  <a:pt x="8708405" y="4503317"/>
                  <a:pt x="8570645" y="4712996"/>
                  <a:pt x="8437448" y="4915765"/>
                </a:cubicBezTo>
                <a:cubicBezTo>
                  <a:pt x="8336546" y="5069323"/>
                  <a:pt x="8232222" y="5228123"/>
                  <a:pt x="8133778" y="5386903"/>
                </a:cubicBezTo>
                <a:cubicBezTo>
                  <a:pt x="8063307" y="5500836"/>
                  <a:pt x="7994832" y="5612774"/>
                  <a:pt x="7932216" y="5729911"/>
                </a:cubicBezTo>
                <a:cubicBezTo>
                  <a:pt x="7897507" y="5795138"/>
                  <a:pt x="7870762" y="5849418"/>
                  <a:pt x="7847989" y="5900713"/>
                </a:cubicBezTo>
                <a:lnTo>
                  <a:pt x="7843030" y="5911880"/>
                </a:lnTo>
                <a:cubicBezTo>
                  <a:pt x="7803385" y="6001066"/>
                  <a:pt x="7758430" y="6102143"/>
                  <a:pt x="7762708" y="6201992"/>
                </a:cubicBezTo>
                <a:cubicBezTo>
                  <a:pt x="7764793" y="6250654"/>
                  <a:pt x="7780940" y="6291067"/>
                  <a:pt x="7810691" y="6322113"/>
                </a:cubicBezTo>
                <a:cubicBezTo>
                  <a:pt x="7836163" y="6348703"/>
                  <a:pt x="7872408" y="6369173"/>
                  <a:pt x="7918372" y="6382974"/>
                </a:cubicBezTo>
                <a:cubicBezTo>
                  <a:pt x="7988470" y="6403992"/>
                  <a:pt x="8070635" y="6406822"/>
                  <a:pt x="8138846" y="6406822"/>
                </a:cubicBezTo>
                <a:cubicBezTo>
                  <a:pt x="8152251" y="6406822"/>
                  <a:pt x="8165130" y="6406713"/>
                  <a:pt x="8177263" y="6406625"/>
                </a:cubicBezTo>
                <a:cubicBezTo>
                  <a:pt x="8188101" y="6406515"/>
                  <a:pt x="8198369" y="6406427"/>
                  <a:pt x="8207913" y="6406427"/>
                </a:cubicBezTo>
                <a:cubicBezTo>
                  <a:pt x="8210129" y="6406449"/>
                  <a:pt x="8212257" y="6406449"/>
                  <a:pt x="8214451" y="6406449"/>
                </a:cubicBezTo>
                <a:cubicBezTo>
                  <a:pt x="8237641" y="6406449"/>
                  <a:pt x="8260854" y="6406164"/>
                  <a:pt x="8284088" y="6405616"/>
                </a:cubicBezTo>
                <a:cubicBezTo>
                  <a:pt x="8272131" y="6409148"/>
                  <a:pt x="8260173" y="6412615"/>
                  <a:pt x="8248194" y="6416081"/>
                </a:cubicBezTo>
                <a:cubicBezTo>
                  <a:pt x="8213068" y="6417814"/>
                  <a:pt x="8178008" y="6418999"/>
                  <a:pt x="8142971" y="6419569"/>
                </a:cubicBezTo>
                <a:cubicBezTo>
                  <a:pt x="8133317" y="6419723"/>
                  <a:pt x="8122918" y="6419986"/>
                  <a:pt x="8111882" y="6420250"/>
                </a:cubicBezTo>
                <a:cubicBezTo>
                  <a:pt x="8035926" y="6422136"/>
                  <a:pt x="7931887" y="6424703"/>
                  <a:pt x="7845400" y="6400350"/>
                </a:cubicBezTo>
                <a:cubicBezTo>
                  <a:pt x="7742458" y="6371367"/>
                  <a:pt x="7690767" y="6312437"/>
                  <a:pt x="7687411" y="6220180"/>
                </a:cubicBezTo>
                <a:cubicBezTo>
                  <a:pt x="7683746" y="6118993"/>
                  <a:pt x="7731071" y="6016226"/>
                  <a:pt x="7772823" y="5925571"/>
                </a:cubicBezTo>
                <a:lnTo>
                  <a:pt x="7777957" y="5914403"/>
                </a:lnTo>
                <a:cubicBezTo>
                  <a:pt x="7802134" y="5861791"/>
                  <a:pt x="7830261" y="5806547"/>
                  <a:pt x="7866440" y="5740617"/>
                </a:cubicBezTo>
                <a:cubicBezTo>
                  <a:pt x="7932041" y="5621616"/>
                  <a:pt x="8003718" y="5507660"/>
                  <a:pt x="8077546" y="5391685"/>
                </a:cubicBezTo>
                <a:cubicBezTo>
                  <a:pt x="8182967" y="5226368"/>
                  <a:pt x="8294532" y="5061051"/>
                  <a:pt x="8402432" y="4901197"/>
                </a:cubicBezTo>
                <a:cubicBezTo>
                  <a:pt x="8539205" y="4698560"/>
                  <a:pt x="8680651" y="4489034"/>
                  <a:pt x="8808824" y="4280254"/>
                </a:cubicBezTo>
                <a:cubicBezTo>
                  <a:pt x="8833748" y="4239622"/>
                  <a:pt x="8861656" y="4192604"/>
                  <a:pt x="8890967" y="4141879"/>
                </a:cubicBezTo>
                <a:cubicBezTo>
                  <a:pt x="8898888" y="4144534"/>
                  <a:pt x="8906764" y="4147211"/>
                  <a:pt x="8914530" y="4149975"/>
                </a:cubicBezTo>
                <a:close/>
                <a:moveTo>
                  <a:pt x="8304229" y="6405111"/>
                </a:moveTo>
                <a:cubicBezTo>
                  <a:pt x="8308683" y="6404980"/>
                  <a:pt x="8313137" y="6404804"/>
                  <a:pt x="8317612" y="6404672"/>
                </a:cubicBezTo>
                <a:cubicBezTo>
                  <a:pt x="8306269" y="6407853"/>
                  <a:pt x="8294926" y="6411035"/>
                  <a:pt x="8283562" y="6414172"/>
                </a:cubicBezTo>
                <a:cubicBezTo>
                  <a:pt x="8279349" y="6414435"/>
                  <a:pt x="8275158" y="6414655"/>
                  <a:pt x="8270946" y="6414896"/>
                </a:cubicBezTo>
                <a:cubicBezTo>
                  <a:pt x="8282047" y="6411649"/>
                  <a:pt x="8293127" y="6408380"/>
                  <a:pt x="8304229" y="6405111"/>
                </a:cubicBezTo>
                <a:close/>
                <a:moveTo>
                  <a:pt x="8319872" y="6400460"/>
                </a:moveTo>
                <a:cubicBezTo>
                  <a:pt x="8331961" y="6396861"/>
                  <a:pt x="8344049" y="6393241"/>
                  <a:pt x="8356116" y="6389578"/>
                </a:cubicBezTo>
                <a:cubicBezTo>
                  <a:pt x="8361075" y="6389556"/>
                  <a:pt x="8366055" y="6389490"/>
                  <a:pt x="8371014" y="6389424"/>
                </a:cubicBezTo>
                <a:cubicBezTo>
                  <a:pt x="8358794" y="6392957"/>
                  <a:pt x="8346573" y="6396445"/>
                  <a:pt x="8334330" y="6399933"/>
                </a:cubicBezTo>
                <a:cubicBezTo>
                  <a:pt x="8329504" y="6400109"/>
                  <a:pt x="8324699" y="6400284"/>
                  <a:pt x="8319872" y="6400460"/>
                </a:cubicBezTo>
                <a:close/>
                <a:moveTo>
                  <a:pt x="8390343" y="6389117"/>
                </a:moveTo>
                <a:cubicBezTo>
                  <a:pt x="8395959" y="6389029"/>
                  <a:pt x="8401598" y="6388897"/>
                  <a:pt x="8407236" y="6388766"/>
                </a:cubicBezTo>
                <a:cubicBezTo>
                  <a:pt x="8395784" y="6391947"/>
                  <a:pt x="8384331" y="6395085"/>
                  <a:pt x="8372879" y="6398222"/>
                </a:cubicBezTo>
                <a:cubicBezTo>
                  <a:pt x="8367306" y="6398507"/>
                  <a:pt x="8361711" y="6398748"/>
                  <a:pt x="8356138" y="6399012"/>
                </a:cubicBezTo>
                <a:cubicBezTo>
                  <a:pt x="8367548" y="6395743"/>
                  <a:pt x="8378934" y="6392430"/>
                  <a:pt x="8390343" y="6389117"/>
                </a:cubicBezTo>
                <a:close/>
                <a:moveTo>
                  <a:pt x="8405240" y="6384794"/>
                </a:moveTo>
                <a:cubicBezTo>
                  <a:pt x="8417614" y="6381175"/>
                  <a:pt x="8429966" y="6377511"/>
                  <a:pt x="8442318" y="6373846"/>
                </a:cubicBezTo>
                <a:cubicBezTo>
                  <a:pt x="8446553" y="6373868"/>
                  <a:pt x="8450787" y="6373912"/>
                  <a:pt x="8455043" y="6373912"/>
                </a:cubicBezTo>
                <a:cubicBezTo>
                  <a:pt x="8456777" y="6373912"/>
                  <a:pt x="8458488" y="6373890"/>
                  <a:pt x="8460221" y="6373890"/>
                </a:cubicBezTo>
                <a:cubicBezTo>
                  <a:pt x="8447913" y="6377379"/>
                  <a:pt x="8435605" y="6380868"/>
                  <a:pt x="8423296" y="6384312"/>
                </a:cubicBezTo>
                <a:cubicBezTo>
                  <a:pt x="8417285" y="6384487"/>
                  <a:pt x="8411251" y="6384641"/>
                  <a:pt x="8405240" y="6384794"/>
                </a:cubicBezTo>
                <a:close/>
                <a:moveTo>
                  <a:pt x="8455394" y="6369964"/>
                </a:moveTo>
                <a:cubicBezTo>
                  <a:pt x="8468558" y="6366036"/>
                  <a:pt x="8481700" y="6362087"/>
                  <a:pt x="8494821" y="6358094"/>
                </a:cubicBezTo>
                <a:cubicBezTo>
                  <a:pt x="8501073" y="6358269"/>
                  <a:pt x="8507304" y="6358445"/>
                  <a:pt x="8513557" y="6358576"/>
                </a:cubicBezTo>
                <a:cubicBezTo>
                  <a:pt x="8500459" y="6362372"/>
                  <a:pt x="8487361" y="6366167"/>
                  <a:pt x="8474263" y="6369898"/>
                </a:cubicBezTo>
                <a:cubicBezTo>
                  <a:pt x="8467966" y="6369942"/>
                  <a:pt x="8461691" y="6369964"/>
                  <a:pt x="8455394" y="6369964"/>
                </a:cubicBezTo>
                <a:close/>
                <a:moveTo>
                  <a:pt x="8506514" y="6354540"/>
                </a:moveTo>
                <a:cubicBezTo>
                  <a:pt x="8520424" y="6350327"/>
                  <a:pt x="8534312" y="6346071"/>
                  <a:pt x="8548200" y="6341793"/>
                </a:cubicBezTo>
                <a:cubicBezTo>
                  <a:pt x="8554585" y="6342143"/>
                  <a:pt x="8561013" y="6342451"/>
                  <a:pt x="8567441" y="6342758"/>
                </a:cubicBezTo>
                <a:cubicBezTo>
                  <a:pt x="8553641" y="6346861"/>
                  <a:pt x="8539841" y="6350919"/>
                  <a:pt x="8526019" y="6354956"/>
                </a:cubicBezTo>
                <a:cubicBezTo>
                  <a:pt x="8519503" y="6354847"/>
                  <a:pt x="8513008" y="6354715"/>
                  <a:pt x="8506514" y="6354540"/>
                </a:cubicBezTo>
                <a:close/>
                <a:moveTo>
                  <a:pt x="8593813" y="6340125"/>
                </a:moveTo>
                <a:cubicBezTo>
                  <a:pt x="8607789" y="6335935"/>
                  <a:pt x="8621743" y="6331744"/>
                  <a:pt x="8635697" y="6327510"/>
                </a:cubicBezTo>
                <a:cubicBezTo>
                  <a:pt x="8641883" y="6327926"/>
                  <a:pt x="8648071" y="6328321"/>
                  <a:pt x="8654302" y="6328694"/>
                </a:cubicBezTo>
                <a:cubicBezTo>
                  <a:pt x="8640392" y="6332753"/>
                  <a:pt x="8626460" y="6336768"/>
                  <a:pt x="8612528" y="6340739"/>
                </a:cubicBezTo>
                <a:cubicBezTo>
                  <a:pt x="8606297" y="6340564"/>
                  <a:pt x="8600044" y="6340345"/>
                  <a:pt x="8593813" y="6340125"/>
                </a:cubicBezTo>
                <a:close/>
                <a:moveTo>
                  <a:pt x="8668913" y="6329528"/>
                </a:moveTo>
                <a:cubicBezTo>
                  <a:pt x="8675013" y="6329857"/>
                  <a:pt x="8681112" y="6330186"/>
                  <a:pt x="8687233" y="6330472"/>
                </a:cubicBezTo>
                <a:cubicBezTo>
                  <a:pt x="8673872" y="6334201"/>
                  <a:pt x="8660510" y="6337887"/>
                  <a:pt x="8647127" y="6341573"/>
                </a:cubicBezTo>
                <a:cubicBezTo>
                  <a:pt x="8641006" y="6341463"/>
                  <a:pt x="8634885" y="6341332"/>
                  <a:pt x="8628763" y="6341178"/>
                </a:cubicBezTo>
                <a:cubicBezTo>
                  <a:pt x="8642169" y="6337339"/>
                  <a:pt x="8655530" y="6333433"/>
                  <a:pt x="8668913" y="6329528"/>
                </a:cubicBezTo>
                <a:close/>
                <a:moveTo>
                  <a:pt x="8679533" y="6326435"/>
                </a:moveTo>
                <a:cubicBezTo>
                  <a:pt x="8693640" y="6322288"/>
                  <a:pt x="8707725" y="6318141"/>
                  <a:pt x="8721789" y="6313929"/>
                </a:cubicBezTo>
                <a:cubicBezTo>
                  <a:pt x="8728063" y="6314456"/>
                  <a:pt x="8734338" y="6314938"/>
                  <a:pt x="8740657" y="6315421"/>
                </a:cubicBezTo>
                <a:cubicBezTo>
                  <a:pt x="8726615" y="6319414"/>
                  <a:pt x="8712574" y="6323385"/>
                  <a:pt x="8698532" y="6327312"/>
                </a:cubicBezTo>
                <a:cubicBezTo>
                  <a:pt x="8692192" y="6327049"/>
                  <a:pt x="8685873" y="6326742"/>
                  <a:pt x="8679533" y="6326435"/>
                </a:cubicBezTo>
                <a:close/>
                <a:moveTo>
                  <a:pt x="8754633" y="6316430"/>
                </a:moveTo>
                <a:cubicBezTo>
                  <a:pt x="8760798" y="6316869"/>
                  <a:pt x="8767007" y="6317264"/>
                  <a:pt x="8773216" y="6317637"/>
                </a:cubicBezTo>
                <a:cubicBezTo>
                  <a:pt x="8759745" y="6321322"/>
                  <a:pt x="8746252" y="6324965"/>
                  <a:pt x="8732759" y="6328563"/>
                </a:cubicBezTo>
                <a:cubicBezTo>
                  <a:pt x="8726528" y="6328387"/>
                  <a:pt x="8720296" y="6328168"/>
                  <a:pt x="8714066" y="6327926"/>
                </a:cubicBezTo>
                <a:cubicBezTo>
                  <a:pt x="8727603" y="6324131"/>
                  <a:pt x="8741118" y="6320291"/>
                  <a:pt x="8754633" y="6316430"/>
                </a:cubicBezTo>
                <a:close/>
                <a:moveTo>
                  <a:pt x="8764747" y="6313534"/>
                </a:moveTo>
                <a:cubicBezTo>
                  <a:pt x="8778964" y="6309453"/>
                  <a:pt x="8793181" y="6305350"/>
                  <a:pt x="8807398" y="6301204"/>
                </a:cubicBezTo>
                <a:cubicBezTo>
                  <a:pt x="8813717" y="6301818"/>
                  <a:pt x="8820058" y="6302432"/>
                  <a:pt x="8826442" y="6303003"/>
                </a:cubicBezTo>
                <a:cubicBezTo>
                  <a:pt x="8812291" y="6306930"/>
                  <a:pt x="8798140" y="6310835"/>
                  <a:pt x="8783988" y="6314697"/>
                </a:cubicBezTo>
                <a:cubicBezTo>
                  <a:pt x="8777560" y="6314324"/>
                  <a:pt x="8771154" y="6313951"/>
                  <a:pt x="8764747" y="6313534"/>
                </a:cubicBezTo>
                <a:close/>
                <a:moveTo>
                  <a:pt x="8816327" y="6298593"/>
                </a:moveTo>
                <a:cubicBezTo>
                  <a:pt x="8831181" y="6294249"/>
                  <a:pt x="8846012" y="6289904"/>
                  <a:pt x="8860822" y="6285516"/>
                </a:cubicBezTo>
                <a:cubicBezTo>
                  <a:pt x="8867228" y="6286328"/>
                  <a:pt x="8873613" y="6287162"/>
                  <a:pt x="8880085" y="6287930"/>
                </a:cubicBezTo>
                <a:cubicBezTo>
                  <a:pt x="8865363" y="6292098"/>
                  <a:pt x="8850642" y="6296245"/>
                  <a:pt x="8835920" y="6300348"/>
                </a:cubicBezTo>
                <a:cubicBezTo>
                  <a:pt x="8829382" y="6299799"/>
                  <a:pt x="8822865" y="6299207"/>
                  <a:pt x="8816327" y="6298593"/>
                </a:cubicBezTo>
                <a:close/>
                <a:moveTo>
                  <a:pt x="8892393" y="6289334"/>
                </a:moveTo>
                <a:cubicBezTo>
                  <a:pt x="8898778" y="6290058"/>
                  <a:pt x="8905162" y="6290782"/>
                  <a:pt x="8911591" y="6291463"/>
                </a:cubicBezTo>
                <a:cubicBezTo>
                  <a:pt x="8897374" y="6295324"/>
                  <a:pt x="8883135" y="6299163"/>
                  <a:pt x="8868896" y="6302959"/>
                </a:cubicBezTo>
                <a:cubicBezTo>
                  <a:pt x="8862379" y="6302476"/>
                  <a:pt x="8855885" y="6301993"/>
                  <a:pt x="8849413" y="6301467"/>
                </a:cubicBezTo>
                <a:cubicBezTo>
                  <a:pt x="8863740" y="6297452"/>
                  <a:pt x="8878067" y="6293415"/>
                  <a:pt x="8892393" y="6289334"/>
                </a:cubicBezTo>
                <a:close/>
                <a:moveTo>
                  <a:pt x="8924447" y="6292779"/>
                </a:moveTo>
                <a:cubicBezTo>
                  <a:pt x="8930766" y="6293415"/>
                  <a:pt x="8937129" y="6294029"/>
                  <a:pt x="8943513" y="6294622"/>
                </a:cubicBezTo>
                <a:cubicBezTo>
                  <a:pt x="8929801" y="6298154"/>
                  <a:pt x="8916089" y="6301664"/>
                  <a:pt x="8902376" y="6305131"/>
                </a:cubicBezTo>
                <a:cubicBezTo>
                  <a:pt x="8895947" y="6304758"/>
                  <a:pt x="8889519" y="6304363"/>
                  <a:pt x="8883091" y="6303924"/>
                </a:cubicBezTo>
                <a:cubicBezTo>
                  <a:pt x="8896891" y="6300239"/>
                  <a:pt x="8910669" y="6296508"/>
                  <a:pt x="8924447" y="6292779"/>
                </a:cubicBezTo>
                <a:close/>
                <a:moveTo>
                  <a:pt x="8933509" y="6290300"/>
                </a:moveTo>
                <a:cubicBezTo>
                  <a:pt x="8947923" y="6286350"/>
                  <a:pt x="8962338" y="6282401"/>
                  <a:pt x="8976730" y="6278430"/>
                </a:cubicBezTo>
                <a:cubicBezTo>
                  <a:pt x="8983180" y="6279264"/>
                  <a:pt x="8989631" y="6280097"/>
                  <a:pt x="8996147" y="6280909"/>
                </a:cubicBezTo>
                <a:cubicBezTo>
                  <a:pt x="8981842" y="6284661"/>
                  <a:pt x="8967538" y="6288391"/>
                  <a:pt x="8953233" y="6292098"/>
                </a:cubicBezTo>
                <a:cubicBezTo>
                  <a:pt x="8946651" y="6291528"/>
                  <a:pt x="8940091" y="6290914"/>
                  <a:pt x="8933509" y="6290300"/>
                </a:cubicBezTo>
                <a:close/>
                <a:moveTo>
                  <a:pt x="8984892" y="6276149"/>
                </a:moveTo>
                <a:cubicBezTo>
                  <a:pt x="8999877" y="6272002"/>
                  <a:pt x="9014840" y="6267811"/>
                  <a:pt x="9029803" y="6263620"/>
                </a:cubicBezTo>
                <a:cubicBezTo>
                  <a:pt x="9036297" y="6264695"/>
                  <a:pt x="9042835" y="6265727"/>
                  <a:pt x="9049395" y="6266758"/>
                </a:cubicBezTo>
                <a:cubicBezTo>
                  <a:pt x="9034564" y="6270729"/>
                  <a:pt x="9019688" y="6274678"/>
                  <a:pt x="9004835" y="6278606"/>
                </a:cubicBezTo>
                <a:cubicBezTo>
                  <a:pt x="8998188" y="6277816"/>
                  <a:pt x="8991539" y="6277004"/>
                  <a:pt x="8984892" y="6276149"/>
                </a:cubicBezTo>
                <a:close/>
                <a:moveTo>
                  <a:pt x="9060475" y="6268470"/>
                </a:moveTo>
                <a:cubicBezTo>
                  <a:pt x="9066969" y="6269457"/>
                  <a:pt x="9073507" y="6270400"/>
                  <a:pt x="9080089" y="6271321"/>
                </a:cubicBezTo>
                <a:cubicBezTo>
                  <a:pt x="9065718" y="6274986"/>
                  <a:pt x="9051348" y="6278606"/>
                  <a:pt x="9036978" y="6282225"/>
                </a:cubicBezTo>
                <a:cubicBezTo>
                  <a:pt x="9030352" y="6281524"/>
                  <a:pt x="9023703" y="6280800"/>
                  <a:pt x="9017100" y="6280053"/>
                </a:cubicBezTo>
                <a:cubicBezTo>
                  <a:pt x="9031558" y="6276214"/>
                  <a:pt x="9046016" y="6272352"/>
                  <a:pt x="9060475" y="6268470"/>
                </a:cubicBezTo>
                <a:close/>
                <a:moveTo>
                  <a:pt x="9068286" y="6266363"/>
                </a:moveTo>
                <a:cubicBezTo>
                  <a:pt x="9083336" y="6262326"/>
                  <a:pt x="9098365" y="6258245"/>
                  <a:pt x="9113393" y="6254143"/>
                </a:cubicBezTo>
                <a:cubicBezTo>
                  <a:pt x="9119954" y="6255349"/>
                  <a:pt x="9126513" y="6256534"/>
                  <a:pt x="9133095" y="6257697"/>
                </a:cubicBezTo>
                <a:cubicBezTo>
                  <a:pt x="9118177" y="6261558"/>
                  <a:pt x="9103258" y="6265398"/>
                  <a:pt x="9088317" y="6269215"/>
                </a:cubicBezTo>
                <a:cubicBezTo>
                  <a:pt x="9081624" y="6268294"/>
                  <a:pt x="9074955" y="6267351"/>
                  <a:pt x="9068286" y="6266363"/>
                </a:cubicBezTo>
                <a:close/>
                <a:moveTo>
                  <a:pt x="9143583" y="6259540"/>
                </a:moveTo>
                <a:cubicBezTo>
                  <a:pt x="9150165" y="6260659"/>
                  <a:pt x="9156747" y="6261734"/>
                  <a:pt x="9163329" y="6262809"/>
                </a:cubicBezTo>
                <a:cubicBezTo>
                  <a:pt x="9148915" y="6266341"/>
                  <a:pt x="9134500" y="6269852"/>
                  <a:pt x="9120063" y="6273340"/>
                </a:cubicBezTo>
                <a:cubicBezTo>
                  <a:pt x="9113372" y="6272528"/>
                  <a:pt x="9106681" y="6271673"/>
                  <a:pt x="9100011" y="6270795"/>
                </a:cubicBezTo>
                <a:cubicBezTo>
                  <a:pt x="9114557" y="6267065"/>
                  <a:pt x="9129059" y="6263313"/>
                  <a:pt x="9143583" y="6259540"/>
                </a:cubicBezTo>
                <a:close/>
                <a:moveTo>
                  <a:pt x="9150911" y="6257653"/>
                </a:moveTo>
                <a:cubicBezTo>
                  <a:pt x="9166028" y="6253704"/>
                  <a:pt x="9181122" y="6249733"/>
                  <a:pt x="9196217" y="6245762"/>
                </a:cubicBezTo>
                <a:cubicBezTo>
                  <a:pt x="9202755" y="6247122"/>
                  <a:pt x="9209337" y="6248460"/>
                  <a:pt x="9215962" y="6249777"/>
                </a:cubicBezTo>
                <a:cubicBezTo>
                  <a:pt x="9200978" y="6253506"/>
                  <a:pt x="9186015" y="6257214"/>
                  <a:pt x="9171008" y="6260922"/>
                </a:cubicBezTo>
                <a:cubicBezTo>
                  <a:pt x="9164294" y="6259847"/>
                  <a:pt x="9157603" y="6258772"/>
                  <a:pt x="9150911" y="6257653"/>
                </a:cubicBezTo>
                <a:close/>
                <a:moveTo>
                  <a:pt x="9225990" y="6251707"/>
                </a:moveTo>
                <a:cubicBezTo>
                  <a:pt x="9232966" y="6253046"/>
                  <a:pt x="9239987" y="6254384"/>
                  <a:pt x="9247052" y="6255656"/>
                </a:cubicBezTo>
                <a:cubicBezTo>
                  <a:pt x="9232593" y="6259057"/>
                  <a:pt x="9218156" y="6262458"/>
                  <a:pt x="9203698" y="6265814"/>
                </a:cubicBezTo>
                <a:cubicBezTo>
                  <a:pt x="9196480" y="6264783"/>
                  <a:pt x="9189306" y="6263730"/>
                  <a:pt x="9182110" y="6262633"/>
                </a:cubicBezTo>
                <a:cubicBezTo>
                  <a:pt x="9196744" y="6259013"/>
                  <a:pt x="9211377" y="6255371"/>
                  <a:pt x="9225990" y="6251707"/>
                </a:cubicBezTo>
                <a:close/>
                <a:moveTo>
                  <a:pt x="9233185" y="6249908"/>
                </a:moveTo>
                <a:cubicBezTo>
                  <a:pt x="9248258" y="6246134"/>
                  <a:pt x="9263309" y="6242317"/>
                  <a:pt x="9278338" y="6238499"/>
                </a:cubicBezTo>
                <a:cubicBezTo>
                  <a:pt x="9285293" y="6240123"/>
                  <a:pt x="9292270" y="6241681"/>
                  <a:pt x="9299290" y="6243239"/>
                </a:cubicBezTo>
                <a:cubicBezTo>
                  <a:pt x="9284437" y="6246793"/>
                  <a:pt x="9269584" y="6250325"/>
                  <a:pt x="9254709" y="6253857"/>
                </a:cubicBezTo>
                <a:cubicBezTo>
                  <a:pt x="9247534" y="6252563"/>
                  <a:pt x="9240360" y="6251247"/>
                  <a:pt x="9233185" y="6249908"/>
                </a:cubicBezTo>
                <a:close/>
                <a:moveTo>
                  <a:pt x="9308769" y="6245301"/>
                </a:moveTo>
                <a:cubicBezTo>
                  <a:pt x="9315395" y="6246727"/>
                  <a:pt x="9322086" y="6248131"/>
                  <a:pt x="9328800" y="6249491"/>
                </a:cubicBezTo>
                <a:cubicBezTo>
                  <a:pt x="9314451" y="6252738"/>
                  <a:pt x="9300081" y="6255941"/>
                  <a:pt x="9285732" y="6259123"/>
                </a:cubicBezTo>
                <a:cubicBezTo>
                  <a:pt x="9278909" y="6258026"/>
                  <a:pt x="9272085" y="6256863"/>
                  <a:pt x="9265283" y="6255678"/>
                </a:cubicBezTo>
                <a:cubicBezTo>
                  <a:pt x="9279786" y="6252256"/>
                  <a:pt x="9294288" y="6248789"/>
                  <a:pt x="9308769" y="6245301"/>
                </a:cubicBezTo>
                <a:close/>
                <a:moveTo>
                  <a:pt x="9314495" y="6243918"/>
                </a:moveTo>
                <a:cubicBezTo>
                  <a:pt x="9329787" y="6240233"/>
                  <a:pt x="9345058" y="6236547"/>
                  <a:pt x="9360328" y="6232817"/>
                </a:cubicBezTo>
                <a:cubicBezTo>
                  <a:pt x="9366931" y="6234528"/>
                  <a:pt x="9373557" y="6236196"/>
                  <a:pt x="9380205" y="6237819"/>
                </a:cubicBezTo>
                <a:cubicBezTo>
                  <a:pt x="9365066" y="6241286"/>
                  <a:pt x="9349950" y="6244730"/>
                  <a:pt x="9334789" y="6248153"/>
                </a:cubicBezTo>
                <a:cubicBezTo>
                  <a:pt x="9328010" y="6246771"/>
                  <a:pt x="9321253" y="6245367"/>
                  <a:pt x="9314495" y="6243918"/>
                </a:cubicBezTo>
                <a:close/>
                <a:moveTo>
                  <a:pt x="9389157" y="6240013"/>
                </a:moveTo>
                <a:cubicBezTo>
                  <a:pt x="9395804" y="6241615"/>
                  <a:pt x="9402474" y="6243173"/>
                  <a:pt x="9409144" y="6244709"/>
                </a:cubicBezTo>
                <a:cubicBezTo>
                  <a:pt x="9394488" y="6247846"/>
                  <a:pt x="9379810" y="6250983"/>
                  <a:pt x="9365132" y="6254055"/>
                </a:cubicBezTo>
                <a:cubicBezTo>
                  <a:pt x="9358309" y="6252782"/>
                  <a:pt x="9351508" y="6251488"/>
                  <a:pt x="9344729" y="6250128"/>
                </a:cubicBezTo>
                <a:cubicBezTo>
                  <a:pt x="9359538" y="6246793"/>
                  <a:pt x="9374347" y="6243414"/>
                  <a:pt x="9389157" y="6240013"/>
                </a:cubicBezTo>
                <a:close/>
                <a:moveTo>
                  <a:pt x="9395277" y="6238609"/>
                </a:moveTo>
                <a:cubicBezTo>
                  <a:pt x="9410548" y="6235099"/>
                  <a:pt x="9425818" y="6231567"/>
                  <a:pt x="9441066" y="6228012"/>
                </a:cubicBezTo>
                <a:cubicBezTo>
                  <a:pt x="9447670" y="6229899"/>
                  <a:pt x="9454274" y="6231742"/>
                  <a:pt x="9460900" y="6233541"/>
                </a:cubicBezTo>
                <a:cubicBezTo>
                  <a:pt x="9445805" y="6236832"/>
                  <a:pt x="9430711" y="6240101"/>
                  <a:pt x="9415594" y="6243326"/>
                </a:cubicBezTo>
                <a:cubicBezTo>
                  <a:pt x="9408792" y="6241790"/>
                  <a:pt x="9402035" y="6240211"/>
                  <a:pt x="9395277" y="6238609"/>
                </a:cubicBezTo>
                <a:close/>
                <a:moveTo>
                  <a:pt x="9469391" y="6235845"/>
                </a:moveTo>
                <a:cubicBezTo>
                  <a:pt x="9476038" y="6237622"/>
                  <a:pt x="9482686" y="6239355"/>
                  <a:pt x="9489356" y="6241088"/>
                </a:cubicBezTo>
                <a:cubicBezTo>
                  <a:pt x="9474723" y="6244028"/>
                  <a:pt x="9460066" y="6246968"/>
                  <a:pt x="9445410" y="6249886"/>
                </a:cubicBezTo>
                <a:cubicBezTo>
                  <a:pt x="9438587" y="6248438"/>
                  <a:pt x="9431785" y="6246946"/>
                  <a:pt x="9424984" y="6245433"/>
                </a:cubicBezTo>
                <a:cubicBezTo>
                  <a:pt x="9439793" y="6242251"/>
                  <a:pt x="9454603" y="6239048"/>
                  <a:pt x="9469391" y="6235845"/>
                </a:cubicBezTo>
                <a:close/>
                <a:moveTo>
                  <a:pt x="9475139" y="6234594"/>
                </a:moveTo>
                <a:cubicBezTo>
                  <a:pt x="9490387" y="6231259"/>
                  <a:pt x="9505613" y="6227924"/>
                  <a:pt x="9520839" y="6224568"/>
                </a:cubicBezTo>
                <a:cubicBezTo>
                  <a:pt x="9527421" y="6226630"/>
                  <a:pt x="9534026" y="6228670"/>
                  <a:pt x="9540629" y="6230667"/>
                </a:cubicBezTo>
                <a:cubicBezTo>
                  <a:pt x="9525578" y="6233739"/>
                  <a:pt x="9510506" y="6236810"/>
                  <a:pt x="9495434" y="6239860"/>
                </a:cubicBezTo>
                <a:cubicBezTo>
                  <a:pt x="9488632" y="6238127"/>
                  <a:pt x="9481874" y="6236371"/>
                  <a:pt x="9475139" y="6234594"/>
                </a:cubicBezTo>
                <a:close/>
                <a:moveTo>
                  <a:pt x="9518228" y="6221013"/>
                </a:moveTo>
                <a:cubicBezTo>
                  <a:pt x="9511603" y="6218929"/>
                  <a:pt x="9504999" y="6216801"/>
                  <a:pt x="9498395" y="6214629"/>
                </a:cubicBezTo>
                <a:cubicBezTo>
                  <a:pt x="9514389" y="6210877"/>
                  <a:pt x="9530383" y="6207103"/>
                  <a:pt x="9546334" y="6203330"/>
                </a:cubicBezTo>
                <a:cubicBezTo>
                  <a:pt x="9552696" y="6205765"/>
                  <a:pt x="9559081" y="6208178"/>
                  <a:pt x="9565531" y="6210570"/>
                </a:cubicBezTo>
                <a:cubicBezTo>
                  <a:pt x="9549779" y="6214059"/>
                  <a:pt x="9534003" y="6217547"/>
                  <a:pt x="9518228" y="6221013"/>
                </a:cubicBezTo>
                <a:close/>
                <a:moveTo>
                  <a:pt x="9490891" y="6212150"/>
                </a:moveTo>
                <a:cubicBezTo>
                  <a:pt x="9484353" y="6209956"/>
                  <a:pt x="9477838" y="6207740"/>
                  <a:pt x="9471321" y="6205480"/>
                </a:cubicBezTo>
                <a:cubicBezTo>
                  <a:pt x="9487755" y="6201399"/>
                  <a:pt x="9504166" y="6197318"/>
                  <a:pt x="9520554" y="6193216"/>
                </a:cubicBezTo>
                <a:cubicBezTo>
                  <a:pt x="9526830" y="6195739"/>
                  <a:pt x="9533148" y="6198240"/>
                  <a:pt x="9539511" y="6200697"/>
                </a:cubicBezTo>
                <a:cubicBezTo>
                  <a:pt x="9523319" y="6204536"/>
                  <a:pt x="9507105" y="6208332"/>
                  <a:pt x="9490891" y="6212150"/>
                </a:cubicBezTo>
                <a:close/>
                <a:moveTo>
                  <a:pt x="9464015" y="6202935"/>
                </a:moveTo>
                <a:cubicBezTo>
                  <a:pt x="9457345" y="6200609"/>
                  <a:pt x="9450698" y="6198196"/>
                  <a:pt x="9444072" y="6195782"/>
                </a:cubicBezTo>
                <a:cubicBezTo>
                  <a:pt x="9460966" y="6191372"/>
                  <a:pt x="9477838" y="6186963"/>
                  <a:pt x="9494687" y="6182553"/>
                </a:cubicBezTo>
                <a:cubicBezTo>
                  <a:pt x="9501028" y="6185229"/>
                  <a:pt x="9507434" y="6187884"/>
                  <a:pt x="9513907" y="6190517"/>
                </a:cubicBezTo>
                <a:cubicBezTo>
                  <a:pt x="9497276" y="6194663"/>
                  <a:pt x="9480668" y="6198810"/>
                  <a:pt x="9464015" y="6202935"/>
                </a:cubicBezTo>
                <a:close/>
                <a:moveTo>
                  <a:pt x="9436942" y="6193172"/>
                </a:moveTo>
                <a:cubicBezTo>
                  <a:pt x="9430601" y="6190824"/>
                  <a:pt x="9424304" y="6188432"/>
                  <a:pt x="9418029" y="6186019"/>
                </a:cubicBezTo>
                <a:cubicBezTo>
                  <a:pt x="9435317" y="6181280"/>
                  <a:pt x="9452607" y="6176541"/>
                  <a:pt x="9469851" y="6171802"/>
                </a:cubicBezTo>
                <a:cubicBezTo>
                  <a:pt x="9475929" y="6174501"/>
                  <a:pt x="9482028" y="6177155"/>
                  <a:pt x="9488193" y="6179788"/>
                </a:cubicBezTo>
                <a:cubicBezTo>
                  <a:pt x="9471124" y="6184242"/>
                  <a:pt x="9454033" y="6188718"/>
                  <a:pt x="9436942" y="6193172"/>
                </a:cubicBezTo>
                <a:close/>
                <a:moveTo>
                  <a:pt x="9411097" y="6183321"/>
                </a:moveTo>
                <a:cubicBezTo>
                  <a:pt x="9404865" y="6180885"/>
                  <a:pt x="9398635" y="6178428"/>
                  <a:pt x="9392448" y="6175905"/>
                </a:cubicBezTo>
                <a:cubicBezTo>
                  <a:pt x="9410131" y="6170859"/>
                  <a:pt x="9427814" y="6165813"/>
                  <a:pt x="9445476" y="6160744"/>
                </a:cubicBezTo>
                <a:cubicBezTo>
                  <a:pt x="9451444" y="6163509"/>
                  <a:pt x="9457456" y="6166251"/>
                  <a:pt x="9463510" y="6168972"/>
                </a:cubicBezTo>
                <a:cubicBezTo>
                  <a:pt x="9446046" y="6173755"/>
                  <a:pt x="9428582" y="6178538"/>
                  <a:pt x="9411097" y="6183321"/>
                </a:cubicBezTo>
                <a:close/>
                <a:moveTo>
                  <a:pt x="9385668" y="6173140"/>
                </a:moveTo>
                <a:cubicBezTo>
                  <a:pt x="9379546" y="6170617"/>
                  <a:pt x="9373425" y="6168073"/>
                  <a:pt x="9367326" y="6165483"/>
                </a:cubicBezTo>
                <a:cubicBezTo>
                  <a:pt x="9385404" y="6160108"/>
                  <a:pt x="9403483" y="6154733"/>
                  <a:pt x="9421540" y="6149358"/>
                </a:cubicBezTo>
                <a:cubicBezTo>
                  <a:pt x="9427397" y="6152210"/>
                  <a:pt x="9433322" y="6155040"/>
                  <a:pt x="9439267" y="6157826"/>
                </a:cubicBezTo>
                <a:cubicBezTo>
                  <a:pt x="9421430" y="6162938"/>
                  <a:pt x="9403571" y="6168029"/>
                  <a:pt x="9385668" y="6173140"/>
                </a:cubicBezTo>
                <a:close/>
                <a:moveTo>
                  <a:pt x="9360700" y="6162632"/>
                </a:moveTo>
                <a:cubicBezTo>
                  <a:pt x="9354667" y="6160020"/>
                  <a:pt x="9348655" y="6157388"/>
                  <a:pt x="9342665" y="6154689"/>
                </a:cubicBezTo>
                <a:cubicBezTo>
                  <a:pt x="9361140" y="6149006"/>
                  <a:pt x="9379590" y="6143324"/>
                  <a:pt x="9398020" y="6137620"/>
                </a:cubicBezTo>
                <a:cubicBezTo>
                  <a:pt x="9403791" y="6140560"/>
                  <a:pt x="9409605" y="6143478"/>
                  <a:pt x="9415441" y="6146352"/>
                </a:cubicBezTo>
                <a:cubicBezTo>
                  <a:pt x="9397209" y="6151771"/>
                  <a:pt x="9378976" y="6157212"/>
                  <a:pt x="9360700" y="6162632"/>
                </a:cubicBezTo>
                <a:close/>
                <a:moveTo>
                  <a:pt x="9336150" y="6151771"/>
                </a:moveTo>
                <a:cubicBezTo>
                  <a:pt x="9330226" y="6149094"/>
                  <a:pt x="9324346" y="6146352"/>
                  <a:pt x="9318466" y="6143587"/>
                </a:cubicBezTo>
                <a:cubicBezTo>
                  <a:pt x="9337312" y="6137576"/>
                  <a:pt x="9356137" y="6131586"/>
                  <a:pt x="9374939" y="6125575"/>
                </a:cubicBezTo>
                <a:cubicBezTo>
                  <a:pt x="9380599" y="6128603"/>
                  <a:pt x="9386304" y="6131586"/>
                  <a:pt x="9392030" y="6134548"/>
                </a:cubicBezTo>
                <a:cubicBezTo>
                  <a:pt x="9373425" y="6140296"/>
                  <a:pt x="9354799" y="6146023"/>
                  <a:pt x="9336150" y="6151771"/>
                </a:cubicBezTo>
                <a:close/>
                <a:moveTo>
                  <a:pt x="9332442" y="6152934"/>
                </a:moveTo>
                <a:cubicBezTo>
                  <a:pt x="9314166" y="6158550"/>
                  <a:pt x="9295890" y="6164167"/>
                  <a:pt x="9277592" y="6169783"/>
                </a:cubicBezTo>
                <a:cubicBezTo>
                  <a:pt x="9271515" y="6167348"/>
                  <a:pt x="9265438" y="6164891"/>
                  <a:pt x="9259382" y="6162390"/>
                </a:cubicBezTo>
                <a:cubicBezTo>
                  <a:pt x="9277877" y="6156510"/>
                  <a:pt x="9296373" y="6150630"/>
                  <a:pt x="9314824" y="6144750"/>
                </a:cubicBezTo>
                <a:cubicBezTo>
                  <a:pt x="9320682" y="6147515"/>
                  <a:pt x="9326540" y="6150235"/>
                  <a:pt x="9332442" y="6152934"/>
                </a:cubicBezTo>
                <a:close/>
                <a:moveTo>
                  <a:pt x="9252537" y="6159516"/>
                </a:moveTo>
                <a:cubicBezTo>
                  <a:pt x="9246569" y="6157015"/>
                  <a:pt x="9240601" y="6154447"/>
                  <a:pt x="9234655" y="6151859"/>
                </a:cubicBezTo>
                <a:cubicBezTo>
                  <a:pt x="9253502" y="6145672"/>
                  <a:pt x="9272348" y="6139485"/>
                  <a:pt x="9291173" y="6133298"/>
                </a:cubicBezTo>
                <a:cubicBezTo>
                  <a:pt x="9296899" y="6136150"/>
                  <a:pt x="9302669" y="6138958"/>
                  <a:pt x="9308461" y="6141745"/>
                </a:cubicBezTo>
                <a:cubicBezTo>
                  <a:pt x="9289835" y="6147668"/>
                  <a:pt x="9271207" y="6153592"/>
                  <a:pt x="9252537" y="6159516"/>
                </a:cubicBezTo>
                <a:close/>
                <a:moveTo>
                  <a:pt x="9248587" y="6160766"/>
                </a:moveTo>
                <a:cubicBezTo>
                  <a:pt x="9230334" y="6166580"/>
                  <a:pt x="9212035" y="6172373"/>
                  <a:pt x="9193716" y="6178165"/>
                </a:cubicBezTo>
                <a:cubicBezTo>
                  <a:pt x="9187595" y="6175905"/>
                  <a:pt x="9181495" y="6173580"/>
                  <a:pt x="9175396" y="6171254"/>
                </a:cubicBezTo>
                <a:cubicBezTo>
                  <a:pt x="9193892" y="6165220"/>
                  <a:pt x="9212343" y="6159165"/>
                  <a:pt x="9230794" y="6153131"/>
                </a:cubicBezTo>
                <a:cubicBezTo>
                  <a:pt x="9236717" y="6155720"/>
                  <a:pt x="9242642" y="6158265"/>
                  <a:pt x="9248587" y="6160766"/>
                </a:cubicBezTo>
                <a:close/>
                <a:moveTo>
                  <a:pt x="9168178" y="6168445"/>
                </a:moveTo>
                <a:cubicBezTo>
                  <a:pt x="9162144" y="6166098"/>
                  <a:pt x="9156132" y="6163729"/>
                  <a:pt x="9150121" y="6161293"/>
                </a:cubicBezTo>
                <a:cubicBezTo>
                  <a:pt x="9168923" y="6154974"/>
                  <a:pt x="9187704" y="6148634"/>
                  <a:pt x="9206485" y="6142293"/>
                </a:cubicBezTo>
                <a:cubicBezTo>
                  <a:pt x="9209337" y="6143543"/>
                  <a:pt x="9212145" y="6144794"/>
                  <a:pt x="9214909" y="6146045"/>
                </a:cubicBezTo>
                <a:cubicBezTo>
                  <a:pt x="9217959" y="6147427"/>
                  <a:pt x="9221053" y="6148787"/>
                  <a:pt x="9224125" y="6150169"/>
                </a:cubicBezTo>
                <a:cubicBezTo>
                  <a:pt x="9205497" y="6156269"/>
                  <a:pt x="9186848" y="6162368"/>
                  <a:pt x="9168178" y="6168445"/>
                </a:cubicBezTo>
                <a:close/>
                <a:moveTo>
                  <a:pt x="9147905" y="6163421"/>
                </a:moveTo>
                <a:cubicBezTo>
                  <a:pt x="9153259" y="6165593"/>
                  <a:pt x="9158634" y="6167721"/>
                  <a:pt x="9163987" y="6169827"/>
                </a:cubicBezTo>
                <a:cubicBezTo>
                  <a:pt x="9145733" y="6175774"/>
                  <a:pt x="9127480" y="6181719"/>
                  <a:pt x="9109181" y="6187643"/>
                </a:cubicBezTo>
                <a:cubicBezTo>
                  <a:pt x="9103038" y="6185537"/>
                  <a:pt x="9096895" y="6183409"/>
                  <a:pt x="9090752" y="6181215"/>
                </a:cubicBezTo>
                <a:cubicBezTo>
                  <a:pt x="9109204" y="6175049"/>
                  <a:pt x="9127633" y="6168862"/>
                  <a:pt x="9146041" y="6162675"/>
                </a:cubicBezTo>
                <a:cubicBezTo>
                  <a:pt x="9146655" y="6162917"/>
                  <a:pt x="9147291" y="6163180"/>
                  <a:pt x="9147905" y="6163421"/>
                </a:cubicBezTo>
                <a:close/>
                <a:moveTo>
                  <a:pt x="9083117" y="6178516"/>
                </a:moveTo>
                <a:cubicBezTo>
                  <a:pt x="9082700" y="6178362"/>
                  <a:pt x="9082305" y="6178231"/>
                  <a:pt x="9081888" y="6178077"/>
                </a:cubicBezTo>
                <a:cubicBezTo>
                  <a:pt x="9076250" y="6176037"/>
                  <a:pt x="9070348" y="6173996"/>
                  <a:pt x="9064248" y="6171956"/>
                </a:cubicBezTo>
                <a:cubicBezTo>
                  <a:pt x="9082876" y="6165549"/>
                  <a:pt x="9101502" y="6159121"/>
                  <a:pt x="9120086" y="6152715"/>
                </a:cubicBezTo>
                <a:cubicBezTo>
                  <a:pt x="9126536" y="6155106"/>
                  <a:pt x="9132810" y="6157475"/>
                  <a:pt x="9138844" y="6159823"/>
                </a:cubicBezTo>
                <a:cubicBezTo>
                  <a:pt x="9120283" y="6166054"/>
                  <a:pt x="9101722" y="6172285"/>
                  <a:pt x="9083117" y="6178516"/>
                </a:cubicBezTo>
                <a:close/>
                <a:moveTo>
                  <a:pt x="9078663" y="6179986"/>
                </a:moveTo>
                <a:cubicBezTo>
                  <a:pt x="9060475" y="6186085"/>
                  <a:pt x="9042243" y="6192141"/>
                  <a:pt x="9024011" y="6198196"/>
                </a:cubicBezTo>
                <a:cubicBezTo>
                  <a:pt x="9020961" y="6197252"/>
                  <a:pt x="9017890" y="6196287"/>
                  <a:pt x="9014840" y="6195322"/>
                </a:cubicBezTo>
                <a:cubicBezTo>
                  <a:pt x="9011636" y="6194291"/>
                  <a:pt x="9008368" y="6193282"/>
                  <a:pt x="9005033" y="6192250"/>
                </a:cubicBezTo>
                <a:cubicBezTo>
                  <a:pt x="9023287" y="6186019"/>
                  <a:pt x="9041540" y="6179766"/>
                  <a:pt x="9059772" y="6173492"/>
                </a:cubicBezTo>
                <a:cubicBezTo>
                  <a:pt x="9066310" y="6175686"/>
                  <a:pt x="9072630" y="6177836"/>
                  <a:pt x="9078663" y="6179986"/>
                </a:cubicBezTo>
                <a:close/>
                <a:moveTo>
                  <a:pt x="8996651" y="6189749"/>
                </a:moveTo>
                <a:cubicBezTo>
                  <a:pt x="8990377" y="6187884"/>
                  <a:pt x="8983883" y="6185997"/>
                  <a:pt x="8977235" y="6184088"/>
                </a:cubicBezTo>
                <a:cubicBezTo>
                  <a:pt x="8995709" y="6177594"/>
                  <a:pt x="9014159" y="6171078"/>
                  <a:pt x="9032590" y="6164562"/>
                </a:cubicBezTo>
                <a:cubicBezTo>
                  <a:pt x="9035332" y="6165461"/>
                  <a:pt x="9038031" y="6166339"/>
                  <a:pt x="9040707" y="6167217"/>
                </a:cubicBezTo>
                <a:cubicBezTo>
                  <a:pt x="9044458" y="6168445"/>
                  <a:pt x="9048166" y="6169652"/>
                  <a:pt x="9051809" y="6170859"/>
                </a:cubicBezTo>
                <a:cubicBezTo>
                  <a:pt x="9033423" y="6177155"/>
                  <a:pt x="9015059" y="6183452"/>
                  <a:pt x="8996651" y="6189749"/>
                </a:cubicBezTo>
                <a:close/>
                <a:moveTo>
                  <a:pt x="8968635" y="6181587"/>
                </a:moveTo>
                <a:cubicBezTo>
                  <a:pt x="8870673" y="6153350"/>
                  <a:pt x="8740262" y="6113530"/>
                  <a:pt x="8719770" y="5981562"/>
                </a:cubicBezTo>
                <a:cubicBezTo>
                  <a:pt x="8708471" y="5908852"/>
                  <a:pt x="8723127" y="5832677"/>
                  <a:pt x="8736072" y="5765432"/>
                </a:cubicBezTo>
                <a:lnTo>
                  <a:pt x="8737498" y="5758060"/>
                </a:lnTo>
                <a:cubicBezTo>
                  <a:pt x="8744782" y="5720125"/>
                  <a:pt x="8754413" y="5679646"/>
                  <a:pt x="8768762" y="5626793"/>
                </a:cubicBezTo>
                <a:cubicBezTo>
                  <a:pt x="8793752" y="5534645"/>
                  <a:pt x="8824687" y="5443376"/>
                  <a:pt x="8854240" y="5357788"/>
                </a:cubicBezTo>
                <a:cubicBezTo>
                  <a:pt x="8888203" y="5259958"/>
                  <a:pt x="8925632" y="5161207"/>
                  <a:pt x="8961855" y="5065680"/>
                </a:cubicBezTo>
                <a:cubicBezTo>
                  <a:pt x="9033182" y="4877502"/>
                  <a:pt x="9106943" y="4682895"/>
                  <a:pt x="9154750" y="4492720"/>
                </a:cubicBezTo>
                <a:cubicBezTo>
                  <a:pt x="9165523" y="4449871"/>
                  <a:pt x="9178928" y="4396536"/>
                  <a:pt x="9192553" y="4338373"/>
                </a:cubicBezTo>
                <a:cubicBezTo>
                  <a:pt x="9195668" y="4325055"/>
                  <a:pt x="9198784" y="4311672"/>
                  <a:pt x="9201877" y="4298267"/>
                </a:cubicBezTo>
                <a:cubicBezTo>
                  <a:pt x="9207714" y="4302545"/>
                  <a:pt x="9213483" y="4306911"/>
                  <a:pt x="9219188" y="4311299"/>
                </a:cubicBezTo>
                <a:cubicBezTo>
                  <a:pt x="9216161" y="4327030"/>
                  <a:pt x="9213111" y="4342607"/>
                  <a:pt x="9210061" y="4357943"/>
                </a:cubicBezTo>
                <a:cubicBezTo>
                  <a:pt x="9199047" y="4413451"/>
                  <a:pt x="9188143" y="4463913"/>
                  <a:pt x="9178555" y="4508451"/>
                </a:cubicBezTo>
                <a:cubicBezTo>
                  <a:pt x="9138142" y="4695730"/>
                  <a:pt x="9070984" y="4888143"/>
                  <a:pt x="9006064" y="5074193"/>
                </a:cubicBezTo>
                <a:cubicBezTo>
                  <a:pt x="8974098" y="5165814"/>
                  <a:pt x="8941034" y="5260551"/>
                  <a:pt x="8911239" y="5354322"/>
                </a:cubicBezTo>
                <a:cubicBezTo>
                  <a:pt x="8884890" y="5437737"/>
                  <a:pt x="8857312" y="5526769"/>
                  <a:pt x="8835350" y="5617359"/>
                </a:cubicBezTo>
                <a:cubicBezTo>
                  <a:pt x="8822800" y="5669093"/>
                  <a:pt x="8814507" y="5708651"/>
                  <a:pt x="8808451" y="5745576"/>
                </a:cubicBezTo>
                <a:lnTo>
                  <a:pt x="8807420" y="5751916"/>
                </a:lnTo>
                <a:cubicBezTo>
                  <a:pt x="8796582" y="5817802"/>
                  <a:pt x="8784296" y="5892441"/>
                  <a:pt x="8796340" y="5963680"/>
                </a:cubicBezTo>
                <a:cubicBezTo>
                  <a:pt x="8817183" y="6087136"/>
                  <a:pt x="8932763" y="6131520"/>
                  <a:pt x="9024537" y="6161907"/>
                </a:cubicBezTo>
                <a:cubicBezTo>
                  <a:pt x="9005932" y="6168489"/>
                  <a:pt x="8987283" y="6175049"/>
                  <a:pt x="8968635" y="6181587"/>
                </a:cubicBezTo>
                <a:close/>
                <a:moveTo>
                  <a:pt x="9189657" y="4337693"/>
                </a:moveTo>
                <a:cubicBezTo>
                  <a:pt x="9176054" y="4395833"/>
                  <a:pt x="9162649" y="4449148"/>
                  <a:pt x="9151876" y="4491996"/>
                </a:cubicBezTo>
                <a:cubicBezTo>
                  <a:pt x="9104091" y="4682018"/>
                  <a:pt x="9030373" y="4876515"/>
                  <a:pt x="8959069" y="5064627"/>
                </a:cubicBezTo>
                <a:cubicBezTo>
                  <a:pt x="8922846" y="5160154"/>
                  <a:pt x="8885394" y="5258949"/>
                  <a:pt x="8851431" y="5356823"/>
                </a:cubicBezTo>
                <a:cubicBezTo>
                  <a:pt x="8821856" y="5442455"/>
                  <a:pt x="8790899" y="5533790"/>
                  <a:pt x="8765888" y="5626025"/>
                </a:cubicBezTo>
                <a:cubicBezTo>
                  <a:pt x="8751517" y="5678944"/>
                  <a:pt x="8741864" y="5719489"/>
                  <a:pt x="8734557" y="5757489"/>
                </a:cubicBezTo>
                <a:lnTo>
                  <a:pt x="8733153" y="5764883"/>
                </a:lnTo>
                <a:cubicBezTo>
                  <a:pt x="8720165" y="5832348"/>
                  <a:pt x="8705444" y="5908809"/>
                  <a:pt x="8716830" y="5982022"/>
                </a:cubicBezTo>
                <a:cubicBezTo>
                  <a:pt x="8737322" y="6114034"/>
                  <a:pt x="8865561" y="6154887"/>
                  <a:pt x="8963786" y="6183299"/>
                </a:cubicBezTo>
                <a:cubicBezTo>
                  <a:pt x="8945576" y="6189683"/>
                  <a:pt x="8927344" y="6196068"/>
                  <a:pt x="8909111" y="6202430"/>
                </a:cubicBezTo>
                <a:cubicBezTo>
                  <a:pt x="8908278" y="6202211"/>
                  <a:pt x="8907466" y="6202014"/>
                  <a:pt x="8906610" y="6201794"/>
                </a:cubicBezTo>
                <a:cubicBezTo>
                  <a:pt x="8802659" y="6175576"/>
                  <a:pt x="8660291" y="6139682"/>
                  <a:pt x="8640348" y="5999903"/>
                </a:cubicBezTo>
                <a:cubicBezTo>
                  <a:pt x="8629707" y="5925220"/>
                  <a:pt x="8646798" y="5847158"/>
                  <a:pt x="8661893" y="5778310"/>
                </a:cubicBezTo>
                <a:lnTo>
                  <a:pt x="8663692" y="5770083"/>
                </a:lnTo>
                <a:cubicBezTo>
                  <a:pt x="8672204" y="5731095"/>
                  <a:pt x="8683196" y="5689585"/>
                  <a:pt x="8699344" y="5635547"/>
                </a:cubicBezTo>
                <a:cubicBezTo>
                  <a:pt x="8727384" y="5541711"/>
                  <a:pt x="8761719" y="5448181"/>
                  <a:pt x="8794497" y="5360399"/>
                </a:cubicBezTo>
                <a:cubicBezTo>
                  <a:pt x="8832782" y="5258378"/>
                  <a:pt x="8874754" y="5155481"/>
                  <a:pt x="8915342" y="5055961"/>
                </a:cubicBezTo>
                <a:cubicBezTo>
                  <a:pt x="8992878" y="4865808"/>
                  <a:pt x="9073091" y="4669161"/>
                  <a:pt x="9128137" y="4476375"/>
                </a:cubicBezTo>
                <a:cubicBezTo>
                  <a:pt x="9142070" y="4427646"/>
                  <a:pt x="9156944" y="4375320"/>
                  <a:pt x="9172214" y="4318254"/>
                </a:cubicBezTo>
                <a:cubicBezTo>
                  <a:pt x="9175308" y="4306758"/>
                  <a:pt x="9178380" y="4295239"/>
                  <a:pt x="9181430" y="4283699"/>
                </a:cubicBezTo>
                <a:cubicBezTo>
                  <a:pt x="9187441" y="4287867"/>
                  <a:pt x="9193409" y="4292058"/>
                  <a:pt x="9199266" y="4296336"/>
                </a:cubicBezTo>
                <a:cubicBezTo>
                  <a:pt x="9196086" y="4310158"/>
                  <a:pt x="9192882" y="4323958"/>
                  <a:pt x="9189657" y="4337693"/>
                </a:cubicBezTo>
                <a:close/>
                <a:moveTo>
                  <a:pt x="9169252" y="4317464"/>
                </a:moveTo>
                <a:cubicBezTo>
                  <a:pt x="9153961" y="4374486"/>
                  <a:pt x="9139107" y="4426835"/>
                  <a:pt x="9125198" y="4475541"/>
                </a:cubicBezTo>
                <a:cubicBezTo>
                  <a:pt x="9070172" y="4668173"/>
                  <a:pt x="8990004" y="4864733"/>
                  <a:pt x="8912490" y="5054820"/>
                </a:cubicBezTo>
                <a:cubicBezTo>
                  <a:pt x="8871901" y="5154340"/>
                  <a:pt x="8829931" y="5257260"/>
                  <a:pt x="8791623" y="5359324"/>
                </a:cubicBezTo>
                <a:cubicBezTo>
                  <a:pt x="8758823" y="5447149"/>
                  <a:pt x="8724465" y="5540745"/>
                  <a:pt x="8696404" y="5634670"/>
                </a:cubicBezTo>
                <a:cubicBezTo>
                  <a:pt x="8680235" y="5688795"/>
                  <a:pt x="8669221" y="5730350"/>
                  <a:pt x="8660686" y="5769446"/>
                </a:cubicBezTo>
                <a:lnTo>
                  <a:pt x="8658887" y="5777652"/>
                </a:lnTo>
                <a:cubicBezTo>
                  <a:pt x="8643748" y="5846762"/>
                  <a:pt x="8626591" y="5925088"/>
                  <a:pt x="8637320" y="6000342"/>
                </a:cubicBezTo>
                <a:cubicBezTo>
                  <a:pt x="8657417" y="6141240"/>
                  <a:pt x="8799215" y="6177880"/>
                  <a:pt x="8903824" y="6204251"/>
                </a:cubicBezTo>
                <a:cubicBezTo>
                  <a:pt x="8886031" y="6210460"/>
                  <a:pt x="8868216" y="6216647"/>
                  <a:pt x="8850400" y="6222791"/>
                </a:cubicBezTo>
                <a:cubicBezTo>
                  <a:pt x="8846802" y="6222000"/>
                  <a:pt x="8843138" y="6221211"/>
                  <a:pt x="8839430" y="6220399"/>
                </a:cubicBezTo>
                <a:cubicBezTo>
                  <a:pt x="8729928" y="6196375"/>
                  <a:pt x="8579925" y="6163509"/>
                  <a:pt x="8560947" y="6018267"/>
                </a:cubicBezTo>
                <a:cubicBezTo>
                  <a:pt x="8550921" y="5941521"/>
                  <a:pt x="8570469" y="5861550"/>
                  <a:pt x="8587714" y="5790991"/>
                </a:cubicBezTo>
                <a:lnTo>
                  <a:pt x="8589886" y="5782128"/>
                </a:lnTo>
                <a:cubicBezTo>
                  <a:pt x="8599649" y="5742021"/>
                  <a:pt x="8612001" y="5699524"/>
                  <a:pt x="8629948" y="5644302"/>
                </a:cubicBezTo>
                <a:cubicBezTo>
                  <a:pt x="8661015" y="5548709"/>
                  <a:pt x="8698752" y="5452919"/>
                  <a:pt x="8734755" y="5363010"/>
                </a:cubicBezTo>
                <a:cubicBezTo>
                  <a:pt x="8777538" y="5256667"/>
                  <a:pt x="8824182" y="5149535"/>
                  <a:pt x="8869269" y="5045934"/>
                </a:cubicBezTo>
                <a:cubicBezTo>
                  <a:pt x="8952881" y="4853873"/>
                  <a:pt x="9039346" y="4655273"/>
                  <a:pt x="9101546" y="4460030"/>
                </a:cubicBezTo>
                <a:cubicBezTo>
                  <a:pt x="9116290" y="4413780"/>
                  <a:pt x="9133535" y="4359325"/>
                  <a:pt x="9151899" y="4298135"/>
                </a:cubicBezTo>
                <a:cubicBezTo>
                  <a:pt x="9154750" y="4288635"/>
                  <a:pt x="9157603" y="4279091"/>
                  <a:pt x="9160455" y="4269548"/>
                </a:cubicBezTo>
                <a:cubicBezTo>
                  <a:pt x="9166620" y="4273584"/>
                  <a:pt x="9172719" y="4277687"/>
                  <a:pt x="9178752" y="4281834"/>
                </a:cubicBezTo>
                <a:cubicBezTo>
                  <a:pt x="9175593" y="4293747"/>
                  <a:pt x="9172434" y="4305617"/>
                  <a:pt x="9169252" y="4317464"/>
                </a:cubicBezTo>
                <a:close/>
                <a:moveTo>
                  <a:pt x="9161157" y="4267156"/>
                </a:moveTo>
                <a:cubicBezTo>
                  <a:pt x="9165084" y="4253992"/>
                  <a:pt x="9168990" y="4240784"/>
                  <a:pt x="9172873" y="4227555"/>
                </a:cubicBezTo>
                <a:cubicBezTo>
                  <a:pt x="9178490" y="4231899"/>
                  <a:pt x="9184040" y="4236331"/>
                  <a:pt x="9189525" y="4240828"/>
                </a:cubicBezTo>
                <a:cubicBezTo>
                  <a:pt x="9186169" y="4253685"/>
                  <a:pt x="9182790" y="4266542"/>
                  <a:pt x="9179389" y="4279355"/>
                </a:cubicBezTo>
                <a:cubicBezTo>
                  <a:pt x="9173399" y="4275230"/>
                  <a:pt x="9167300" y="4271171"/>
                  <a:pt x="9161157" y="4267156"/>
                </a:cubicBezTo>
                <a:close/>
                <a:moveTo>
                  <a:pt x="9158393" y="4265357"/>
                </a:moveTo>
                <a:cubicBezTo>
                  <a:pt x="9152206" y="4261342"/>
                  <a:pt x="9145974" y="4257371"/>
                  <a:pt x="9139656" y="4253465"/>
                </a:cubicBezTo>
                <a:cubicBezTo>
                  <a:pt x="9144109" y="4239885"/>
                  <a:pt x="9148564" y="4226260"/>
                  <a:pt x="9152996" y="4212592"/>
                </a:cubicBezTo>
                <a:cubicBezTo>
                  <a:pt x="9158788" y="4216804"/>
                  <a:pt x="9164514" y="4221104"/>
                  <a:pt x="9170175" y="4225448"/>
                </a:cubicBezTo>
                <a:cubicBezTo>
                  <a:pt x="9166269" y="4238766"/>
                  <a:pt x="9162320" y="4252084"/>
                  <a:pt x="9158393" y="4265357"/>
                </a:cubicBezTo>
                <a:close/>
                <a:moveTo>
                  <a:pt x="9153676" y="4210529"/>
                </a:moveTo>
                <a:cubicBezTo>
                  <a:pt x="9158064" y="4197036"/>
                  <a:pt x="9162429" y="4183521"/>
                  <a:pt x="9166752" y="4169984"/>
                </a:cubicBezTo>
                <a:cubicBezTo>
                  <a:pt x="9171995" y="4174482"/>
                  <a:pt x="9177173" y="4179067"/>
                  <a:pt x="9182307" y="4183719"/>
                </a:cubicBezTo>
                <a:cubicBezTo>
                  <a:pt x="9178511" y="4196927"/>
                  <a:pt x="9174672" y="4210112"/>
                  <a:pt x="9170811" y="4223298"/>
                </a:cubicBezTo>
                <a:cubicBezTo>
                  <a:pt x="9165172" y="4218976"/>
                  <a:pt x="9159446" y="4214720"/>
                  <a:pt x="9153676" y="4210529"/>
                </a:cubicBezTo>
                <a:close/>
                <a:moveTo>
                  <a:pt x="9167388" y="4168010"/>
                </a:moveTo>
                <a:cubicBezTo>
                  <a:pt x="9171601" y="4154824"/>
                  <a:pt x="9175791" y="4141616"/>
                  <a:pt x="9179937" y="4128408"/>
                </a:cubicBezTo>
                <a:cubicBezTo>
                  <a:pt x="9184654" y="4133191"/>
                  <a:pt x="9189306" y="4138040"/>
                  <a:pt x="9193913" y="4142998"/>
                </a:cubicBezTo>
                <a:cubicBezTo>
                  <a:pt x="9190271" y="4155877"/>
                  <a:pt x="9186607" y="4168777"/>
                  <a:pt x="9182899" y="4181656"/>
                </a:cubicBezTo>
                <a:cubicBezTo>
                  <a:pt x="9177787" y="4177027"/>
                  <a:pt x="9172610" y="4172485"/>
                  <a:pt x="9167388" y="4168010"/>
                </a:cubicBezTo>
                <a:close/>
                <a:moveTo>
                  <a:pt x="9178095" y="4123384"/>
                </a:moveTo>
                <a:cubicBezTo>
                  <a:pt x="9173311" y="4118645"/>
                  <a:pt x="9168485" y="4113972"/>
                  <a:pt x="9163593" y="4109430"/>
                </a:cubicBezTo>
                <a:cubicBezTo>
                  <a:pt x="9168266" y="4095871"/>
                  <a:pt x="9172895" y="4082334"/>
                  <a:pt x="9177458" y="4068819"/>
                </a:cubicBezTo>
                <a:cubicBezTo>
                  <a:pt x="9181846" y="4073646"/>
                  <a:pt x="9186169" y="4078561"/>
                  <a:pt x="9190447" y="4083585"/>
                </a:cubicBezTo>
                <a:cubicBezTo>
                  <a:pt x="9186366" y="4096859"/>
                  <a:pt x="9182263" y="4110110"/>
                  <a:pt x="9178095" y="4123384"/>
                </a:cubicBezTo>
                <a:close/>
                <a:moveTo>
                  <a:pt x="9160894" y="4106951"/>
                </a:moveTo>
                <a:cubicBezTo>
                  <a:pt x="9155935" y="4102365"/>
                  <a:pt x="9150911" y="4097890"/>
                  <a:pt x="9145821" y="4093502"/>
                </a:cubicBezTo>
                <a:cubicBezTo>
                  <a:pt x="9150999" y="4079592"/>
                  <a:pt x="9156155" y="4065704"/>
                  <a:pt x="9161267" y="4051794"/>
                </a:cubicBezTo>
                <a:cubicBezTo>
                  <a:pt x="9165852" y="4056423"/>
                  <a:pt x="9170393" y="4061162"/>
                  <a:pt x="9174869" y="4066011"/>
                </a:cubicBezTo>
                <a:cubicBezTo>
                  <a:pt x="9170263" y="4079636"/>
                  <a:pt x="9165589" y="4093304"/>
                  <a:pt x="9160894" y="4106951"/>
                </a:cubicBezTo>
                <a:close/>
                <a:moveTo>
                  <a:pt x="9161925" y="4049951"/>
                </a:moveTo>
                <a:cubicBezTo>
                  <a:pt x="9166861" y="4036502"/>
                  <a:pt x="9171754" y="4023075"/>
                  <a:pt x="9176602" y="4009648"/>
                </a:cubicBezTo>
                <a:cubicBezTo>
                  <a:pt x="9180684" y="4014518"/>
                  <a:pt x="9184721" y="4019542"/>
                  <a:pt x="9188692" y="4024654"/>
                </a:cubicBezTo>
                <a:cubicBezTo>
                  <a:pt x="9184348" y="4037796"/>
                  <a:pt x="9179937" y="4050938"/>
                  <a:pt x="9175505" y="4064102"/>
                </a:cubicBezTo>
                <a:cubicBezTo>
                  <a:pt x="9171052" y="4059297"/>
                  <a:pt x="9166510" y="4054580"/>
                  <a:pt x="9161925" y="4049951"/>
                </a:cubicBezTo>
                <a:close/>
                <a:moveTo>
                  <a:pt x="9159249" y="4047230"/>
                </a:moveTo>
                <a:cubicBezTo>
                  <a:pt x="9154553" y="4042579"/>
                  <a:pt x="9149814" y="4038060"/>
                  <a:pt x="9144988" y="4033628"/>
                </a:cubicBezTo>
                <a:cubicBezTo>
                  <a:pt x="9150429" y="4019827"/>
                  <a:pt x="9155826" y="4006005"/>
                  <a:pt x="9161201" y="3992117"/>
                </a:cubicBezTo>
                <a:cubicBezTo>
                  <a:pt x="9165545" y="3996812"/>
                  <a:pt x="9169823" y="4001639"/>
                  <a:pt x="9174014" y="4006598"/>
                </a:cubicBezTo>
                <a:cubicBezTo>
                  <a:pt x="9169143" y="4020135"/>
                  <a:pt x="9164207" y="4033672"/>
                  <a:pt x="9159249" y="4047230"/>
                </a:cubicBezTo>
                <a:close/>
                <a:moveTo>
                  <a:pt x="9162166" y="3989638"/>
                </a:moveTo>
                <a:cubicBezTo>
                  <a:pt x="9167454" y="3975992"/>
                  <a:pt x="9172719" y="3962301"/>
                  <a:pt x="9177919" y="3948589"/>
                </a:cubicBezTo>
                <a:cubicBezTo>
                  <a:pt x="9181781" y="3953503"/>
                  <a:pt x="9185577" y="3958527"/>
                  <a:pt x="9189306" y="3963705"/>
                </a:cubicBezTo>
                <a:cubicBezTo>
                  <a:pt x="9184589" y="3977089"/>
                  <a:pt x="9179806" y="3990516"/>
                  <a:pt x="9174957" y="4003965"/>
                </a:cubicBezTo>
                <a:cubicBezTo>
                  <a:pt x="9170767" y="3999072"/>
                  <a:pt x="9166488" y="3994290"/>
                  <a:pt x="9162166" y="3989638"/>
                </a:cubicBezTo>
                <a:close/>
                <a:moveTo>
                  <a:pt x="9159467" y="3986786"/>
                </a:moveTo>
                <a:cubicBezTo>
                  <a:pt x="9155058" y="3982157"/>
                  <a:pt x="9150603" y="3977615"/>
                  <a:pt x="9146062" y="3973227"/>
                </a:cubicBezTo>
                <a:cubicBezTo>
                  <a:pt x="9151855" y="3959186"/>
                  <a:pt x="9157625" y="3945144"/>
                  <a:pt x="9163373" y="3931037"/>
                </a:cubicBezTo>
                <a:cubicBezTo>
                  <a:pt x="9167432" y="3935666"/>
                  <a:pt x="9171425" y="3940427"/>
                  <a:pt x="9175352" y="3945320"/>
                </a:cubicBezTo>
                <a:cubicBezTo>
                  <a:pt x="9170108" y="3959164"/>
                  <a:pt x="9164799" y="3972986"/>
                  <a:pt x="9159467" y="3986786"/>
                </a:cubicBezTo>
                <a:close/>
                <a:moveTo>
                  <a:pt x="9173531" y="3939462"/>
                </a:moveTo>
                <a:cubicBezTo>
                  <a:pt x="9170504" y="3935798"/>
                  <a:pt x="9167410" y="3932222"/>
                  <a:pt x="9164294" y="3928711"/>
                </a:cubicBezTo>
                <a:cubicBezTo>
                  <a:pt x="9169911" y="3914911"/>
                  <a:pt x="9175461" y="3901089"/>
                  <a:pt x="9180990" y="3887267"/>
                </a:cubicBezTo>
                <a:cubicBezTo>
                  <a:pt x="9184589" y="3892093"/>
                  <a:pt x="9188121" y="3897052"/>
                  <a:pt x="9191566" y="3902142"/>
                </a:cubicBezTo>
                <a:cubicBezTo>
                  <a:pt x="9186542" y="3915723"/>
                  <a:pt x="9181430" y="3929303"/>
                  <a:pt x="9176296" y="3942862"/>
                </a:cubicBezTo>
                <a:cubicBezTo>
                  <a:pt x="9175374" y="3941743"/>
                  <a:pt x="9174452" y="3940581"/>
                  <a:pt x="9173531" y="3939462"/>
                </a:cubicBezTo>
                <a:close/>
                <a:moveTo>
                  <a:pt x="9161596" y="3925684"/>
                </a:moveTo>
                <a:cubicBezTo>
                  <a:pt x="9157405" y="3921054"/>
                  <a:pt x="9153127" y="3916534"/>
                  <a:pt x="9148783" y="3912168"/>
                </a:cubicBezTo>
                <a:cubicBezTo>
                  <a:pt x="9154861" y="3898061"/>
                  <a:pt x="9160916" y="3883866"/>
                  <a:pt x="9166949" y="3869649"/>
                </a:cubicBezTo>
                <a:cubicBezTo>
                  <a:pt x="9170855" y="3874234"/>
                  <a:pt x="9174672" y="3878995"/>
                  <a:pt x="9178402" y="3883888"/>
                </a:cubicBezTo>
                <a:cubicBezTo>
                  <a:pt x="9172851" y="3897820"/>
                  <a:pt x="9167234" y="3911773"/>
                  <a:pt x="9161596" y="3925684"/>
                </a:cubicBezTo>
                <a:close/>
                <a:moveTo>
                  <a:pt x="9167870" y="3867455"/>
                </a:moveTo>
                <a:cubicBezTo>
                  <a:pt x="9173728" y="3853611"/>
                  <a:pt x="9179543" y="3839723"/>
                  <a:pt x="9185334" y="3825813"/>
                </a:cubicBezTo>
                <a:cubicBezTo>
                  <a:pt x="9188780" y="3830618"/>
                  <a:pt x="9192158" y="3835554"/>
                  <a:pt x="9195427" y="3840644"/>
                </a:cubicBezTo>
                <a:cubicBezTo>
                  <a:pt x="9190118" y="3854269"/>
                  <a:pt x="9184764" y="3867916"/>
                  <a:pt x="9179323" y="3881540"/>
                </a:cubicBezTo>
                <a:cubicBezTo>
                  <a:pt x="9175593" y="3876714"/>
                  <a:pt x="9171776" y="3872018"/>
                  <a:pt x="9167870" y="3867455"/>
                </a:cubicBezTo>
                <a:close/>
                <a:moveTo>
                  <a:pt x="9165128" y="3864296"/>
                </a:moveTo>
                <a:cubicBezTo>
                  <a:pt x="9161135" y="3859710"/>
                  <a:pt x="9157032" y="3855256"/>
                  <a:pt x="9152864" y="3850956"/>
                </a:cubicBezTo>
                <a:cubicBezTo>
                  <a:pt x="9159226" y="3836739"/>
                  <a:pt x="9165523" y="3822522"/>
                  <a:pt x="9171776" y="3808305"/>
                </a:cubicBezTo>
                <a:cubicBezTo>
                  <a:pt x="9175528" y="3812803"/>
                  <a:pt x="9179192" y="3817454"/>
                  <a:pt x="9182746" y="3822259"/>
                </a:cubicBezTo>
                <a:cubicBezTo>
                  <a:pt x="9176910" y="3836300"/>
                  <a:pt x="9171052" y="3850320"/>
                  <a:pt x="9165128" y="3864296"/>
                </a:cubicBezTo>
                <a:close/>
                <a:moveTo>
                  <a:pt x="9172785" y="3806001"/>
                </a:moveTo>
                <a:cubicBezTo>
                  <a:pt x="9178928" y="3792048"/>
                  <a:pt x="9185006" y="3778116"/>
                  <a:pt x="9190995" y="3764184"/>
                </a:cubicBezTo>
                <a:cubicBezTo>
                  <a:pt x="9194309" y="3768857"/>
                  <a:pt x="9197533" y="3773684"/>
                  <a:pt x="9200648" y="3778686"/>
                </a:cubicBezTo>
                <a:cubicBezTo>
                  <a:pt x="9195054" y="3792421"/>
                  <a:pt x="9189416" y="3806155"/>
                  <a:pt x="9183733" y="3819867"/>
                </a:cubicBezTo>
                <a:cubicBezTo>
                  <a:pt x="9180179" y="3815106"/>
                  <a:pt x="9176537" y="3810477"/>
                  <a:pt x="9172785" y="3806001"/>
                </a:cubicBezTo>
                <a:close/>
                <a:moveTo>
                  <a:pt x="9170020" y="3802754"/>
                </a:moveTo>
                <a:cubicBezTo>
                  <a:pt x="9166203" y="3798322"/>
                  <a:pt x="9162298" y="3794022"/>
                  <a:pt x="9158305" y="3789876"/>
                </a:cubicBezTo>
                <a:cubicBezTo>
                  <a:pt x="9164864" y="3775659"/>
                  <a:pt x="9171425" y="3761354"/>
                  <a:pt x="9177941" y="3747005"/>
                </a:cubicBezTo>
                <a:cubicBezTo>
                  <a:pt x="9181517" y="3751349"/>
                  <a:pt x="9185006" y="3755869"/>
                  <a:pt x="9188384" y="3760520"/>
                </a:cubicBezTo>
                <a:cubicBezTo>
                  <a:pt x="9182307" y="3774649"/>
                  <a:pt x="9176186" y="3788735"/>
                  <a:pt x="9170020" y="3802754"/>
                </a:cubicBezTo>
                <a:close/>
                <a:moveTo>
                  <a:pt x="9179016" y="3744679"/>
                </a:moveTo>
                <a:cubicBezTo>
                  <a:pt x="9185334" y="3730747"/>
                  <a:pt x="9191610" y="3716772"/>
                  <a:pt x="9197862" y="3702774"/>
                </a:cubicBezTo>
                <a:cubicBezTo>
                  <a:pt x="9201022" y="3707316"/>
                  <a:pt x="9204094" y="3711989"/>
                  <a:pt x="9207033" y="3716794"/>
                </a:cubicBezTo>
                <a:cubicBezTo>
                  <a:pt x="9201219" y="3730550"/>
                  <a:pt x="9195383" y="3744284"/>
                  <a:pt x="9189481" y="3757997"/>
                </a:cubicBezTo>
                <a:cubicBezTo>
                  <a:pt x="9186081" y="3753389"/>
                  <a:pt x="9182592" y="3748980"/>
                  <a:pt x="9179016" y="3744679"/>
                </a:cubicBezTo>
                <a:close/>
                <a:moveTo>
                  <a:pt x="9199135" y="3699922"/>
                </a:moveTo>
                <a:cubicBezTo>
                  <a:pt x="9205191" y="3686319"/>
                  <a:pt x="9211202" y="3672673"/>
                  <a:pt x="9217147" y="3659048"/>
                </a:cubicBezTo>
                <a:cubicBezTo>
                  <a:pt x="9219868" y="3663721"/>
                  <a:pt x="9222500" y="3668570"/>
                  <a:pt x="9225046" y="3673572"/>
                </a:cubicBezTo>
                <a:cubicBezTo>
                  <a:pt x="9219517" y="3686977"/>
                  <a:pt x="9213923" y="3700383"/>
                  <a:pt x="9208283" y="3713788"/>
                </a:cubicBezTo>
                <a:cubicBezTo>
                  <a:pt x="9205344" y="3709027"/>
                  <a:pt x="9202294" y="3704398"/>
                  <a:pt x="9199135" y="3699922"/>
                </a:cubicBezTo>
                <a:close/>
                <a:moveTo>
                  <a:pt x="9196459" y="3696236"/>
                </a:moveTo>
                <a:cubicBezTo>
                  <a:pt x="9193168" y="3691738"/>
                  <a:pt x="9189766" y="3687350"/>
                  <a:pt x="9186234" y="3683116"/>
                </a:cubicBezTo>
                <a:cubicBezTo>
                  <a:pt x="9192860" y="3668965"/>
                  <a:pt x="9199354" y="3654967"/>
                  <a:pt x="9205717" y="3641167"/>
                </a:cubicBezTo>
                <a:cubicBezTo>
                  <a:pt x="9208788" y="3645577"/>
                  <a:pt x="9211794" y="3650118"/>
                  <a:pt x="9214668" y="3654857"/>
                </a:cubicBezTo>
                <a:cubicBezTo>
                  <a:pt x="9208657" y="3668658"/>
                  <a:pt x="9202580" y="3682458"/>
                  <a:pt x="9196459" y="3696236"/>
                </a:cubicBezTo>
                <a:close/>
                <a:moveTo>
                  <a:pt x="9183339" y="3679803"/>
                </a:moveTo>
                <a:cubicBezTo>
                  <a:pt x="9179696" y="3675613"/>
                  <a:pt x="9175945" y="3671576"/>
                  <a:pt x="9172061" y="3667692"/>
                </a:cubicBezTo>
                <a:cubicBezTo>
                  <a:pt x="9179169" y="3653168"/>
                  <a:pt x="9186125" y="3638841"/>
                  <a:pt x="9192948" y="3624668"/>
                </a:cubicBezTo>
                <a:cubicBezTo>
                  <a:pt x="9196415" y="3628727"/>
                  <a:pt x="9199771" y="3632939"/>
                  <a:pt x="9203018" y="3637349"/>
                </a:cubicBezTo>
                <a:cubicBezTo>
                  <a:pt x="9196612" y="3651303"/>
                  <a:pt x="9190030" y="3665454"/>
                  <a:pt x="9183339" y="3679803"/>
                </a:cubicBezTo>
                <a:close/>
                <a:moveTo>
                  <a:pt x="9194154" y="3622145"/>
                </a:moveTo>
                <a:cubicBezTo>
                  <a:pt x="9200978" y="3607950"/>
                  <a:pt x="9207670" y="3593952"/>
                  <a:pt x="9214208" y="3580108"/>
                </a:cubicBezTo>
                <a:cubicBezTo>
                  <a:pt x="9217258" y="3584364"/>
                  <a:pt x="9220176" y="3588796"/>
                  <a:pt x="9223005" y="3593382"/>
                </a:cubicBezTo>
                <a:cubicBezTo>
                  <a:pt x="9216885" y="3606985"/>
                  <a:pt x="9210609" y="3620785"/>
                  <a:pt x="9204203" y="3634760"/>
                </a:cubicBezTo>
                <a:cubicBezTo>
                  <a:pt x="9200956" y="3630394"/>
                  <a:pt x="9197621" y="3626182"/>
                  <a:pt x="9194154" y="3622145"/>
                </a:cubicBezTo>
                <a:close/>
                <a:moveTo>
                  <a:pt x="9215612" y="3577146"/>
                </a:moveTo>
                <a:cubicBezTo>
                  <a:pt x="9222150" y="3563258"/>
                  <a:pt x="9228556" y="3549568"/>
                  <a:pt x="9234810" y="3536075"/>
                </a:cubicBezTo>
                <a:cubicBezTo>
                  <a:pt x="9237442" y="3540485"/>
                  <a:pt x="9239987" y="3545026"/>
                  <a:pt x="9242378" y="3549787"/>
                </a:cubicBezTo>
                <a:cubicBezTo>
                  <a:pt x="9236543" y="3563061"/>
                  <a:pt x="9230575" y="3576510"/>
                  <a:pt x="9224432" y="3590179"/>
                </a:cubicBezTo>
                <a:cubicBezTo>
                  <a:pt x="9221602" y="3585659"/>
                  <a:pt x="9218661" y="3581337"/>
                  <a:pt x="9215612" y="3577146"/>
                </a:cubicBezTo>
                <a:close/>
                <a:moveTo>
                  <a:pt x="9212847" y="3573351"/>
                </a:moveTo>
                <a:cubicBezTo>
                  <a:pt x="9209644" y="3569160"/>
                  <a:pt x="9206332" y="3565189"/>
                  <a:pt x="9202909" y="3561371"/>
                </a:cubicBezTo>
                <a:cubicBezTo>
                  <a:pt x="9209864" y="3547286"/>
                  <a:pt x="9216753" y="3533201"/>
                  <a:pt x="9223576" y="3519137"/>
                </a:cubicBezTo>
                <a:cubicBezTo>
                  <a:pt x="9226582" y="3523196"/>
                  <a:pt x="9229478" y="3527365"/>
                  <a:pt x="9232243" y="3531775"/>
                </a:cubicBezTo>
                <a:cubicBezTo>
                  <a:pt x="9225923" y="3545443"/>
                  <a:pt x="9219452" y="3559309"/>
                  <a:pt x="9212847" y="3573351"/>
                </a:cubicBezTo>
                <a:close/>
                <a:moveTo>
                  <a:pt x="9199815" y="3557905"/>
                </a:moveTo>
                <a:cubicBezTo>
                  <a:pt x="9196304" y="3554153"/>
                  <a:pt x="9192641" y="3550599"/>
                  <a:pt x="9188889" y="3547220"/>
                </a:cubicBezTo>
                <a:cubicBezTo>
                  <a:pt x="9196304" y="3532784"/>
                  <a:pt x="9203654" y="3518347"/>
                  <a:pt x="9210961" y="3503911"/>
                </a:cubicBezTo>
                <a:cubicBezTo>
                  <a:pt x="9214296" y="3507509"/>
                  <a:pt x="9217564" y="3511261"/>
                  <a:pt x="9220658" y="3515232"/>
                </a:cubicBezTo>
                <a:cubicBezTo>
                  <a:pt x="9213791" y="3529427"/>
                  <a:pt x="9206836" y="3543666"/>
                  <a:pt x="9199815" y="3557905"/>
                </a:cubicBezTo>
                <a:close/>
                <a:moveTo>
                  <a:pt x="9212386" y="3501081"/>
                </a:moveTo>
                <a:cubicBezTo>
                  <a:pt x="9219539" y="3486908"/>
                  <a:pt x="9226626" y="3472734"/>
                  <a:pt x="9233646" y="3458583"/>
                </a:cubicBezTo>
                <a:cubicBezTo>
                  <a:pt x="9236587" y="3462357"/>
                  <a:pt x="9239395" y="3466328"/>
                  <a:pt x="9242093" y="3470453"/>
                </a:cubicBezTo>
                <a:cubicBezTo>
                  <a:pt x="9235511" y="3484341"/>
                  <a:pt x="9228841" y="3498272"/>
                  <a:pt x="9222106" y="3512248"/>
                </a:cubicBezTo>
                <a:cubicBezTo>
                  <a:pt x="9218991" y="3508321"/>
                  <a:pt x="9215744" y="3504635"/>
                  <a:pt x="9212386" y="3501081"/>
                </a:cubicBezTo>
                <a:close/>
                <a:moveTo>
                  <a:pt x="9235160" y="3455533"/>
                </a:moveTo>
                <a:cubicBezTo>
                  <a:pt x="9242028" y="3441668"/>
                  <a:pt x="9248807" y="3427845"/>
                  <a:pt x="9255498" y="3414045"/>
                </a:cubicBezTo>
                <a:cubicBezTo>
                  <a:pt x="9258044" y="3418016"/>
                  <a:pt x="9260457" y="3422141"/>
                  <a:pt x="9262739" y="3426441"/>
                </a:cubicBezTo>
                <a:cubicBezTo>
                  <a:pt x="9256463" y="3439978"/>
                  <a:pt x="9250101" y="3453559"/>
                  <a:pt x="9243651" y="3467205"/>
                </a:cubicBezTo>
                <a:cubicBezTo>
                  <a:pt x="9240931" y="3463147"/>
                  <a:pt x="9238101" y="3459241"/>
                  <a:pt x="9235160" y="3455533"/>
                </a:cubicBezTo>
                <a:close/>
                <a:moveTo>
                  <a:pt x="9232155" y="3451847"/>
                </a:moveTo>
                <a:cubicBezTo>
                  <a:pt x="9228996" y="3448074"/>
                  <a:pt x="9225705" y="3444498"/>
                  <a:pt x="9222282" y="3441119"/>
                </a:cubicBezTo>
                <a:cubicBezTo>
                  <a:pt x="9229610" y="3426880"/>
                  <a:pt x="9236893" y="3412663"/>
                  <a:pt x="9244111" y="3398424"/>
                </a:cubicBezTo>
                <a:cubicBezTo>
                  <a:pt x="9247118" y="3402044"/>
                  <a:pt x="9249992" y="3405861"/>
                  <a:pt x="9252734" y="3409876"/>
                </a:cubicBezTo>
                <a:cubicBezTo>
                  <a:pt x="9245955" y="3423830"/>
                  <a:pt x="9239087" y="3437828"/>
                  <a:pt x="9232155" y="3451847"/>
                </a:cubicBezTo>
                <a:close/>
                <a:moveTo>
                  <a:pt x="9245692" y="3395352"/>
                </a:moveTo>
                <a:cubicBezTo>
                  <a:pt x="9252734" y="3381420"/>
                  <a:pt x="9259712" y="3367533"/>
                  <a:pt x="9266600" y="3353645"/>
                </a:cubicBezTo>
                <a:cubicBezTo>
                  <a:pt x="9269189" y="3357462"/>
                  <a:pt x="9271647" y="3361455"/>
                  <a:pt x="9273972" y="3365646"/>
                </a:cubicBezTo>
                <a:cubicBezTo>
                  <a:pt x="9267521" y="3379226"/>
                  <a:pt x="9260962" y="3392895"/>
                  <a:pt x="9254336" y="3406585"/>
                </a:cubicBezTo>
                <a:cubicBezTo>
                  <a:pt x="9251571" y="3402658"/>
                  <a:pt x="9248698" y="3398906"/>
                  <a:pt x="9245692" y="3395352"/>
                </a:cubicBezTo>
                <a:close/>
                <a:moveTo>
                  <a:pt x="9268268" y="3350288"/>
                </a:moveTo>
                <a:cubicBezTo>
                  <a:pt x="9275003" y="3336729"/>
                  <a:pt x="9281651" y="3323192"/>
                  <a:pt x="9288211" y="3309721"/>
                </a:cubicBezTo>
                <a:cubicBezTo>
                  <a:pt x="9290383" y="3313692"/>
                  <a:pt x="9292423" y="3317861"/>
                  <a:pt x="9294354" y="3322205"/>
                </a:cubicBezTo>
                <a:cubicBezTo>
                  <a:pt x="9288233" y="3335413"/>
                  <a:pt x="9282024" y="3348664"/>
                  <a:pt x="9275705" y="3362004"/>
                </a:cubicBezTo>
                <a:cubicBezTo>
                  <a:pt x="9273358" y="3357923"/>
                  <a:pt x="9270879" y="3354018"/>
                  <a:pt x="9268268" y="3350288"/>
                </a:cubicBezTo>
                <a:close/>
                <a:moveTo>
                  <a:pt x="9265350" y="3346229"/>
                </a:moveTo>
                <a:cubicBezTo>
                  <a:pt x="9262585" y="3342543"/>
                  <a:pt x="9259689" y="3339033"/>
                  <a:pt x="9256662" y="3335720"/>
                </a:cubicBezTo>
                <a:cubicBezTo>
                  <a:pt x="9263880" y="3321722"/>
                  <a:pt x="9271054" y="3307724"/>
                  <a:pt x="9278141" y="3293749"/>
                </a:cubicBezTo>
                <a:cubicBezTo>
                  <a:pt x="9280752" y="3297325"/>
                  <a:pt x="9283230" y="3301077"/>
                  <a:pt x="9285556" y="3305048"/>
                </a:cubicBezTo>
                <a:cubicBezTo>
                  <a:pt x="9278909" y="3318738"/>
                  <a:pt x="9272173" y="3332473"/>
                  <a:pt x="9265350" y="3346229"/>
                </a:cubicBezTo>
                <a:close/>
                <a:moveTo>
                  <a:pt x="9253371" y="3332253"/>
                </a:moveTo>
                <a:cubicBezTo>
                  <a:pt x="9250124" y="3328962"/>
                  <a:pt x="9246745" y="3325891"/>
                  <a:pt x="9243234" y="3323016"/>
                </a:cubicBezTo>
                <a:cubicBezTo>
                  <a:pt x="9250957" y="3308602"/>
                  <a:pt x="9258636" y="3294165"/>
                  <a:pt x="9266250" y="3279729"/>
                </a:cubicBezTo>
                <a:cubicBezTo>
                  <a:pt x="9269342" y="3282867"/>
                  <a:pt x="9272283" y="3286201"/>
                  <a:pt x="9275091" y="3289755"/>
                </a:cubicBezTo>
                <a:cubicBezTo>
                  <a:pt x="9267916" y="3303907"/>
                  <a:pt x="9260677" y="3318080"/>
                  <a:pt x="9253371" y="3332253"/>
                </a:cubicBezTo>
                <a:close/>
                <a:moveTo>
                  <a:pt x="9267895" y="3276614"/>
                </a:moveTo>
                <a:cubicBezTo>
                  <a:pt x="9275310" y="3262506"/>
                  <a:pt x="9282682" y="3248399"/>
                  <a:pt x="9289966" y="3234314"/>
                </a:cubicBezTo>
                <a:cubicBezTo>
                  <a:pt x="9292621" y="3237648"/>
                  <a:pt x="9295144" y="3241203"/>
                  <a:pt x="9297535" y="3244954"/>
                </a:cubicBezTo>
                <a:cubicBezTo>
                  <a:pt x="9290712" y="3258755"/>
                  <a:pt x="9283779" y="3272577"/>
                  <a:pt x="9276780" y="3286443"/>
                </a:cubicBezTo>
                <a:cubicBezTo>
                  <a:pt x="9273950" y="3282954"/>
                  <a:pt x="9270988" y="3279685"/>
                  <a:pt x="9267895" y="3276614"/>
                </a:cubicBezTo>
                <a:close/>
                <a:moveTo>
                  <a:pt x="9264428" y="3273301"/>
                </a:moveTo>
                <a:cubicBezTo>
                  <a:pt x="9261137" y="3270273"/>
                  <a:pt x="9257692" y="3267487"/>
                  <a:pt x="9254116" y="3264876"/>
                </a:cubicBezTo>
                <a:cubicBezTo>
                  <a:pt x="9262036" y="3250352"/>
                  <a:pt x="9269913" y="3235805"/>
                  <a:pt x="9277724" y="3221237"/>
                </a:cubicBezTo>
                <a:cubicBezTo>
                  <a:pt x="9280883" y="3224111"/>
                  <a:pt x="9283888" y="3227183"/>
                  <a:pt x="9286741" y="3230474"/>
                </a:cubicBezTo>
                <a:cubicBezTo>
                  <a:pt x="9279391" y="3244735"/>
                  <a:pt x="9271932" y="3259018"/>
                  <a:pt x="9264428" y="3273301"/>
                </a:cubicBezTo>
                <a:close/>
                <a:moveTo>
                  <a:pt x="9279414" y="3218100"/>
                </a:moveTo>
                <a:cubicBezTo>
                  <a:pt x="9287026" y="3203883"/>
                  <a:pt x="9294573" y="3189644"/>
                  <a:pt x="9302055" y="3175449"/>
                </a:cubicBezTo>
                <a:cubicBezTo>
                  <a:pt x="9304775" y="3178542"/>
                  <a:pt x="9307364" y="3181855"/>
                  <a:pt x="9309799" y="3185366"/>
                </a:cubicBezTo>
                <a:cubicBezTo>
                  <a:pt x="9302779" y="3199253"/>
                  <a:pt x="9295670" y="3213185"/>
                  <a:pt x="9288452" y="3227161"/>
                </a:cubicBezTo>
                <a:cubicBezTo>
                  <a:pt x="9285578" y="3223936"/>
                  <a:pt x="9282573" y="3220908"/>
                  <a:pt x="9279414" y="3218100"/>
                </a:cubicBezTo>
                <a:close/>
                <a:moveTo>
                  <a:pt x="9303832" y="3172092"/>
                </a:moveTo>
                <a:cubicBezTo>
                  <a:pt x="9311116" y="3158204"/>
                  <a:pt x="9318313" y="3144360"/>
                  <a:pt x="9325443" y="3130538"/>
                </a:cubicBezTo>
                <a:cubicBezTo>
                  <a:pt x="9327747" y="3133873"/>
                  <a:pt x="9329897" y="3137405"/>
                  <a:pt x="9331915" y="3141135"/>
                </a:cubicBezTo>
                <a:cubicBezTo>
                  <a:pt x="9331630" y="3141683"/>
                  <a:pt x="9331366" y="3142254"/>
                  <a:pt x="9331082" y="3142802"/>
                </a:cubicBezTo>
                <a:cubicBezTo>
                  <a:pt x="9324697" y="3155747"/>
                  <a:pt x="9318203" y="3168735"/>
                  <a:pt x="9311621" y="3181745"/>
                </a:cubicBezTo>
                <a:cubicBezTo>
                  <a:pt x="9309163" y="3178323"/>
                  <a:pt x="9306552" y="3175120"/>
                  <a:pt x="9303832" y="3172092"/>
                </a:cubicBezTo>
                <a:close/>
                <a:moveTo>
                  <a:pt x="9287136" y="3157239"/>
                </a:moveTo>
                <a:cubicBezTo>
                  <a:pt x="9285381" y="3155988"/>
                  <a:pt x="9283582" y="3154781"/>
                  <a:pt x="9281738" y="3153663"/>
                </a:cubicBezTo>
                <a:cubicBezTo>
                  <a:pt x="9279918" y="3152544"/>
                  <a:pt x="9278074" y="3151469"/>
                  <a:pt x="9276209" y="3150437"/>
                </a:cubicBezTo>
                <a:cubicBezTo>
                  <a:pt x="9284679" y="3135474"/>
                  <a:pt x="9292950" y="3120665"/>
                  <a:pt x="9301067" y="3106031"/>
                </a:cubicBezTo>
                <a:cubicBezTo>
                  <a:pt x="9304446" y="3108335"/>
                  <a:pt x="9307649" y="3110880"/>
                  <a:pt x="9310722" y="3113666"/>
                </a:cubicBezTo>
                <a:cubicBezTo>
                  <a:pt x="9303043" y="3127971"/>
                  <a:pt x="9295166" y="3142495"/>
                  <a:pt x="9287136" y="3157239"/>
                </a:cubicBezTo>
                <a:close/>
                <a:moveTo>
                  <a:pt x="9302845" y="3102828"/>
                </a:moveTo>
                <a:cubicBezTo>
                  <a:pt x="9311007" y="3088128"/>
                  <a:pt x="9318949" y="3073648"/>
                  <a:pt x="9326737" y="3059365"/>
                </a:cubicBezTo>
                <a:cubicBezTo>
                  <a:pt x="9329656" y="3061932"/>
                  <a:pt x="9332420" y="3064740"/>
                  <a:pt x="9335030" y="3067768"/>
                </a:cubicBezTo>
                <a:cubicBezTo>
                  <a:pt x="9327703" y="3081743"/>
                  <a:pt x="9320199" y="3095917"/>
                  <a:pt x="9312477" y="3110353"/>
                </a:cubicBezTo>
                <a:cubicBezTo>
                  <a:pt x="9309427" y="3107633"/>
                  <a:pt x="9306223" y="3105110"/>
                  <a:pt x="9302845" y="3102828"/>
                </a:cubicBezTo>
                <a:close/>
                <a:moveTo>
                  <a:pt x="9298720" y="3100195"/>
                </a:moveTo>
                <a:cubicBezTo>
                  <a:pt x="9294969" y="3097913"/>
                  <a:pt x="9291129" y="3095829"/>
                  <a:pt x="9287179" y="3093898"/>
                </a:cubicBezTo>
                <a:cubicBezTo>
                  <a:pt x="9295825" y="3078804"/>
                  <a:pt x="9304271" y="3063928"/>
                  <a:pt x="9312564" y="3049207"/>
                </a:cubicBezTo>
                <a:cubicBezTo>
                  <a:pt x="9313771" y="3049931"/>
                  <a:pt x="9314978" y="3050633"/>
                  <a:pt x="9316163" y="3051379"/>
                </a:cubicBezTo>
                <a:cubicBezTo>
                  <a:pt x="9318488" y="3052849"/>
                  <a:pt x="9320725" y="3054450"/>
                  <a:pt x="9322898" y="3056140"/>
                </a:cubicBezTo>
                <a:cubicBezTo>
                  <a:pt x="9315022" y="3070642"/>
                  <a:pt x="9306969" y="3085298"/>
                  <a:pt x="9298720" y="3100195"/>
                </a:cubicBezTo>
                <a:close/>
                <a:moveTo>
                  <a:pt x="9318159" y="3048219"/>
                </a:moveTo>
                <a:cubicBezTo>
                  <a:pt x="9316930" y="3047429"/>
                  <a:pt x="9315680" y="3046684"/>
                  <a:pt x="9314407" y="3045938"/>
                </a:cubicBezTo>
                <a:cubicBezTo>
                  <a:pt x="9322766" y="3031106"/>
                  <a:pt x="9330950" y="3016450"/>
                  <a:pt x="9338958" y="3002014"/>
                </a:cubicBezTo>
                <a:cubicBezTo>
                  <a:pt x="9342095" y="3004383"/>
                  <a:pt x="9345079" y="3006994"/>
                  <a:pt x="9347865" y="3009846"/>
                </a:cubicBezTo>
                <a:cubicBezTo>
                  <a:pt x="9345430" y="3014410"/>
                  <a:pt x="9342995" y="3018973"/>
                  <a:pt x="9340515" y="3023581"/>
                </a:cubicBezTo>
                <a:cubicBezTo>
                  <a:pt x="9335360" y="3033212"/>
                  <a:pt x="9330072" y="3042976"/>
                  <a:pt x="9324719" y="3052827"/>
                </a:cubicBezTo>
                <a:cubicBezTo>
                  <a:pt x="9322591" y="3051181"/>
                  <a:pt x="9320419" y="3049645"/>
                  <a:pt x="9318159" y="3048219"/>
                </a:cubicBezTo>
                <a:close/>
                <a:moveTo>
                  <a:pt x="9310063" y="3043480"/>
                </a:moveTo>
                <a:cubicBezTo>
                  <a:pt x="9306399" y="3041506"/>
                  <a:pt x="9302648" y="3039663"/>
                  <a:pt x="9298829" y="3037974"/>
                </a:cubicBezTo>
                <a:cubicBezTo>
                  <a:pt x="9307561" y="3022966"/>
                  <a:pt x="9316184" y="3008004"/>
                  <a:pt x="9324697" y="2993106"/>
                </a:cubicBezTo>
                <a:cubicBezTo>
                  <a:pt x="9327966" y="2994862"/>
                  <a:pt x="9331191" y="2996704"/>
                  <a:pt x="9334307" y="2998723"/>
                </a:cubicBezTo>
                <a:cubicBezTo>
                  <a:pt x="9334482" y="2998833"/>
                  <a:pt x="9334657" y="2998964"/>
                  <a:pt x="9334833" y="2999096"/>
                </a:cubicBezTo>
                <a:cubicBezTo>
                  <a:pt x="9326781" y="3013686"/>
                  <a:pt x="9318510" y="3028473"/>
                  <a:pt x="9310063" y="3043480"/>
                </a:cubicBezTo>
                <a:close/>
                <a:moveTo>
                  <a:pt x="9346724" y="2943961"/>
                </a:moveTo>
                <a:cubicBezTo>
                  <a:pt x="9338629" y="2958376"/>
                  <a:pt x="9330401" y="2972878"/>
                  <a:pt x="9322065" y="2987446"/>
                </a:cubicBezTo>
                <a:cubicBezTo>
                  <a:pt x="9318334" y="2985625"/>
                  <a:pt x="9314539" y="2983936"/>
                  <a:pt x="9310655" y="2982400"/>
                </a:cubicBezTo>
                <a:cubicBezTo>
                  <a:pt x="9319628" y="2967173"/>
                  <a:pt x="9328383" y="2952166"/>
                  <a:pt x="9336983" y="2937357"/>
                </a:cubicBezTo>
                <a:cubicBezTo>
                  <a:pt x="9340515" y="2939068"/>
                  <a:pt x="9343961" y="2940889"/>
                  <a:pt x="9347317" y="2942886"/>
                </a:cubicBezTo>
                <a:cubicBezTo>
                  <a:pt x="9347120" y="2943237"/>
                  <a:pt x="9346923" y="2943588"/>
                  <a:pt x="9346724" y="2943961"/>
                </a:cubicBezTo>
                <a:close/>
                <a:moveTo>
                  <a:pt x="9338958" y="2933934"/>
                </a:moveTo>
                <a:cubicBezTo>
                  <a:pt x="9347646" y="2918950"/>
                  <a:pt x="9356159" y="2904140"/>
                  <a:pt x="9364452" y="2889572"/>
                </a:cubicBezTo>
                <a:cubicBezTo>
                  <a:pt x="9366537" y="2890801"/>
                  <a:pt x="9368576" y="2892073"/>
                  <a:pt x="9370573" y="2893412"/>
                </a:cubicBezTo>
                <a:cubicBezTo>
                  <a:pt x="9371605" y="2894113"/>
                  <a:pt x="9372614" y="2894816"/>
                  <a:pt x="9373623" y="2895562"/>
                </a:cubicBezTo>
                <a:cubicBezTo>
                  <a:pt x="9365702" y="2909954"/>
                  <a:pt x="9357563" y="2924588"/>
                  <a:pt x="9349247" y="2939441"/>
                </a:cubicBezTo>
                <a:cubicBezTo>
                  <a:pt x="9345891" y="2937467"/>
                  <a:pt x="9342468" y="2935646"/>
                  <a:pt x="9338958" y="2933934"/>
                </a:cubicBezTo>
                <a:close/>
                <a:moveTo>
                  <a:pt x="5944001" y="3842290"/>
                </a:moveTo>
                <a:cubicBezTo>
                  <a:pt x="5936826" y="3842773"/>
                  <a:pt x="5929806" y="3843124"/>
                  <a:pt x="5922960" y="3843299"/>
                </a:cubicBezTo>
                <a:cubicBezTo>
                  <a:pt x="5931736" y="3839701"/>
                  <a:pt x="5940512" y="3836081"/>
                  <a:pt x="5949310" y="3832417"/>
                </a:cubicBezTo>
                <a:cubicBezTo>
                  <a:pt x="5955826" y="3832176"/>
                  <a:pt x="5962474" y="3831781"/>
                  <a:pt x="5969297" y="3831254"/>
                </a:cubicBezTo>
                <a:cubicBezTo>
                  <a:pt x="5960850" y="3834962"/>
                  <a:pt x="5952404" y="3838626"/>
                  <a:pt x="5944001" y="3842290"/>
                </a:cubicBezTo>
                <a:close/>
                <a:moveTo>
                  <a:pt x="5933535" y="3846809"/>
                </a:moveTo>
                <a:cubicBezTo>
                  <a:pt x="5924540" y="3850715"/>
                  <a:pt x="5915589" y="3854576"/>
                  <a:pt x="5906637" y="3858416"/>
                </a:cubicBezTo>
                <a:cubicBezTo>
                  <a:pt x="5899243" y="3858679"/>
                  <a:pt x="5892025" y="3858767"/>
                  <a:pt x="5885026" y="3858679"/>
                </a:cubicBezTo>
                <a:cubicBezTo>
                  <a:pt x="5894373" y="3854927"/>
                  <a:pt x="5903697" y="3851154"/>
                  <a:pt x="5913044" y="3847358"/>
                </a:cubicBezTo>
                <a:cubicBezTo>
                  <a:pt x="5919691" y="3847336"/>
                  <a:pt x="5926537" y="3847161"/>
                  <a:pt x="5933535" y="3846809"/>
                </a:cubicBezTo>
                <a:close/>
                <a:moveTo>
                  <a:pt x="5897049" y="3862518"/>
                </a:moveTo>
                <a:cubicBezTo>
                  <a:pt x="5887527" y="3866577"/>
                  <a:pt x="5878049" y="3870614"/>
                  <a:pt x="5868615" y="3874607"/>
                </a:cubicBezTo>
                <a:cubicBezTo>
                  <a:pt x="5861002" y="3874585"/>
                  <a:pt x="5853630" y="3874388"/>
                  <a:pt x="5846500" y="3873949"/>
                </a:cubicBezTo>
                <a:cubicBezTo>
                  <a:pt x="5856351" y="3870088"/>
                  <a:pt x="5866180" y="3866205"/>
                  <a:pt x="5876009" y="3862277"/>
                </a:cubicBezTo>
                <a:cubicBezTo>
                  <a:pt x="5882723" y="3862540"/>
                  <a:pt x="5889743" y="3862606"/>
                  <a:pt x="5897049" y="3862518"/>
                </a:cubicBezTo>
                <a:close/>
                <a:moveTo>
                  <a:pt x="5834981" y="3873072"/>
                </a:moveTo>
                <a:cubicBezTo>
                  <a:pt x="5828092" y="3872413"/>
                  <a:pt x="5821467" y="3871514"/>
                  <a:pt x="5815126" y="3870395"/>
                </a:cubicBezTo>
                <a:cubicBezTo>
                  <a:pt x="5825306" y="3866819"/>
                  <a:pt x="5835420" y="3863199"/>
                  <a:pt x="5845491" y="3859557"/>
                </a:cubicBezTo>
                <a:cubicBezTo>
                  <a:pt x="5851414" y="3860434"/>
                  <a:pt x="5857645" y="3861114"/>
                  <a:pt x="5864184" y="3861597"/>
                </a:cubicBezTo>
                <a:cubicBezTo>
                  <a:pt x="5854464" y="3865458"/>
                  <a:pt x="5844723" y="3869276"/>
                  <a:pt x="5834981" y="3873072"/>
                </a:cubicBezTo>
                <a:close/>
                <a:moveTo>
                  <a:pt x="5808127" y="3872852"/>
                </a:moveTo>
                <a:cubicBezTo>
                  <a:pt x="5814292" y="3874147"/>
                  <a:pt x="5820742" y="3875178"/>
                  <a:pt x="5827434" y="3876012"/>
                </a:cubicBezTo>
                <a:cubicBezTo>
                  <a:pt x="5817364" y="3879917"/>
                  <a:pt x="5807271" y="3883800"/>
                  <a:pt x="5797135" y="3887640"/>
                </a:cubicBezTo>
                <a:cubicBezTo>
                  <a:pt x="5789961" y="3886608"/>
                  <a:pt x="5783115" y="3885314"/>
                  <a:pt x="5776599" y="3883712"/>
                </a:cubicBezTo>
                <a:cubicBezTo>
                  <a:pt x="5787174" y="3880136"/>
                  <a:pt x="5797706" y="3876516"/>
                  <a:pt x="5808127" y="3872852"/>
                </a:cubicBezTo>
                <a:close/>
                <a:moveTo>
                  <a:pt x="5771970" y="3886323"/>
                </a:moveTo>
                <a:cubicBezTo>
                  <a:pt x="5777784" y="3887881"/>
                  <a:pt x="5783905" y="3889154"/>
                  <a:pt x="5790268" y="3890251"/>
                </a:cubicBezTo>
                <a:cubicBezTo>
                  <a:pt x="5779846" y="3894200"/>
                  <a:pt x="5769403" y="3898105"/>
                  <a:pt x="5758916" y="3901988"/>
                </a:cubicBezTo>
                <a:cubicBezTo>
                  <a:pt x="5751500" y="3900540"/>
                  <a:pt x="5744457" y="3898785"/>
                  <a:pt x="5737853" y="3896679"/>
                </a:cubicBezTo>
                <a:cubicBezTo>
                  <a:pt x="5748757" y="3893103"/>
                  <a:pt x="5759552" y="3889505"/>
                  <a:pt x="5770281" y="3885863"/>
                </a:cubicBezTo>
                <a:cubicBezTo>
                  <a:pt x="5770851" y="3886016"/>
                  <a:pt x="5771400" y="3886192"/>
                  <a:pt x="5771970" y="3886323"/>
                </a:cubicBezTo>
                <a:close/>
                <a:moveTo>
                  <a:pt x="5730131" y="3894046"/>
                </a:moveTo>
                <a:cubicBezTo>
                  <a:pt x="5723724" y="3891721"/>
                  <a:pt x="5717932" y="3889176"/>
                  <a:pt x="5712666" y="3886499"/>
                </a:cubicBezTo>
                <a:cubicBezTo>
                  <a:pt x="5723658" y="3883427"/>
                  <a:pt x="5734497" y="3880312"/>
                  <a:pt x="5745203" y="3877196"/>
                </a:cubicBezTo>
                <a:cubicBezTo>
                  <a:pt x="5750381" y="3879412"/>
                  <a:pt x="5755998" y="3881519"/>
                  <a:pt x="5762141" y="3883449"/>
                </a:cubicBezTo>
                <a:cubicBezTo>
                  <a:pt x="5751544" y="3887025"/>
                  <a:pt x="5740881" y="3890536"/>
                  <a:pt x="5730131" y="3894046"/>
                </a:cubicBezTo>
                <a:close/>
                <a:moveTo>
                  <a:pt x="5724711" y="3895823"/>
                </a:moveTo>
                <a:cubicBezTo>
                  <a:pt x="5713917" y="3899334"/>
                  <a:pt x="5703057" y="3902822"/>
                  <a:pt x="5692065" y="3906288"/>
                </a:cubicBezTo>
                <a:cubicBezTo>
                  <a:pt x="5685549" y="3903371"/>
                  <a:pt x="5679735" y="3900233"/>
                  <a:pt x="5674579" y="3896920"/>
                </a:cubicBezTo>
                <a:cubicBezTo>
                  <a:pt x="5685746" y="3893915"/>
                  <a:pt x="5696782" y="3890931"/>
                  <a:pt x="5707642" y="3887903"/>
                </a:cubicBezTo>
                <a:cubicBezTo>
                  <a:pt x="5712798" y="3890689"/>
                  <a:pt x="5718436" y="3893344"/>
                  <a:pt x="5724711" y="3895823"/>
                </a:cubicBezTo>
                <a:close/>
                <a:moveTo>
                  <a:pt x="5669335" y="3893322"/>
                </a:moveTo>
                <a:cubicBezTo>
                  <a:pt x="5664201" y="3889592"/>
                  <a:pt x="5659747" y="3885687"/>
                  <a:pt x="5655908" y="3881606"/>
                </a:cubicBezTo>
                <a:cubicBezTo>
                  <a:pt x="5666878" y="3879259"/>
                  <a:pt x="5677585" y="3876911"/>
                  <a:pt x="5688072" y="3874563"/>
                </a:cubicBezTo>
                <a:cubicBezTo>
                  <a:pt x="5692109" y="3878030"/>
                  <a:pt x="5696672" y="3881343"/>
                  <a:pt x="5701806" y="3884524"/>
                </a:cubicBezTo>
                <a:cubicBezTo>
                  <a:pt x="5691121" y="3887486"/>
                  <a:pt x="5680327" y="3890404"/>
                  <a:pt x="5669335" y="3893322"/>
                </a:cubicBezTo>
                <a:close/>
                <a:moveTo>
                  <a:pt x="5665145" y="3894441"/>
                </a:moveTo>
                <a:cubicBezTo>
                  <a:pt x="5654328" y="3897293"/>
                  <a:pt x="5643358" y="3900145"/>
                  <a:pt x="5632213" y="3902997"/>
                </a:cubicBezTo>
                <a:cubicBezTo>
                  <a:pt x="5627320" y="3898566"/>
                  <a:pt x="5623195" y="3893915"/>
                  <a:pt x="5619751" y="3889110"/>
                </a:cubicBezTo>
                <a:cubicBezTo>
                  <a:pt x="5630809" y="3886872"/>
                  <a:pt x="5641581" y="3884634"/>
                  <a:pt x="5652134" y="3882396"/>
                </a:cubicBezTo>
                <a:cubicBezTo>
                  <a:pt x="5655886" y="3886565"/>
                  <a:pt x="5660164" y="3890602"/>
                  <a:pt x="5665145" y="3894441"/>
                </a:cubicBezTo>
                <a:close/>
                <a:moveTo>
                  <a:pt x="5616877" y="3884897"/>
                </a:moveTo>
                <a:cubicBezTo>
                  <a:pt x="5613695" y="3879851"/>
                  <a:pt x="5611172" y="3874673"/>
                  <a:pt x="5609198" y="3869408"/>
                </a:cubicBezTo>
                <a:cubicBezTo>
                  <a:pt x="5619576" y="3867872"/>
                  <a:pt x="5629756" y="3866314"/>
                  <a:pt x="5639760" y="3864756"/>
                </a:cubicBezTo>
                <a:cubicBezTo>
                  <a:pt x="5642217" y="3869364"/>
                  <a:pt x="5645157" y="3873905"/>
                  <a:pt x="5648668" y="3878315"/>
                </a:cubicBezTo>
                <a:cubicBezTo>
                  <a:pt x="5638312" y="3880509"/>
                  <a:pt x="5627715" y="3882703"/>
                  <a:pt x="5616877" y="3884897"/>
                </a:cubicBezTo>
                <a:close/>
                <a:moveTo>
                  <a:pt x="5607662" y="3864954"/>
                </a:moveTo>
                <a:cubicBezTo>
                  <a:pt x="5605951" y="3859601"/>
                  <a:pt x="5604722" y="3854159"/>
                  <a:pt x="5603866" y="3848718"/>
                </a:cubicBezTo>
                <a:cubicBezTo>
                  <a:pt x="5613542" y="3847841"/>
                  <a:pt x="5622932" y="3846963"/>
                  <a:pt x="5632147" y="3846064"/>
                </a:cubicBezTo>
                <a:cubicBezTo>
                  <a:pt x="5633573" y="3850868"/>
                  <a:pt x="5635350" y="3855673"/>
                  <a:pt x="5637588" y="3860434"/>
                </a:cubicBezTo>
                <a:cubicBezTo>
                  <a:pt x="5627781" y="3861948"/>
                  <a:pt x="5617820" y="3863462"/>
                  <a:pt x="5607662" y="3864954"/>
                </a:cubicBezTo>
                <a:close/>
                <a:moveTo>
                  <a:pt x="5604459" y="3865436"/>
                </a:moveTo>
                <a:cubicBezTo>
                  <a:pt x="5594871" y="3866841"/>
                  <a:pt x="5585086" y="3868245"/>
                  <a:pt x="5575103" y="3869627"/>
                </a:cubicBezTo>
                <a:cubicBezTo>
                  <a:pt x="5573919" y="3863594"/>
                  <a:pt x="5573260" y="3857516"/>
                  <a:pt x="5572975" y="3851439"/>
                </a:cubicBezTo>
                <a:cubicBezTo>
                  <a:pt x="5582409" y="3850627"/>
                  <a:pt x="5591624" y="3849815"/>
                  <a:pt x="5600619" y="3849003"/>
                </a:cubicBezTo>
                <a:cubicBezTo>
                  <a:pt x="5601497" y="3854488"/>
                  <a:pt x="5602725" y="3859973"/>
                  <a:pt x="5604459" y="3865436"/>
                </a:cubicBezTo>
                <a:close/>
                <a:moveTo>
                  <a:pt x="5571790" y="3870110"/>
                </a:moveTo>
                <a:cubicBezTo>
                  <a:pt x="5564112" y="3871185"/>
                  <a:pt x="5556323" y="3872260"/>
                  <a:pt x="5548424" y="3873335"/>
                </a:cubicBezTo>
                <a:cubicBezTo>
                  <a:pt x="5546560" y="3873598"/>
                  <a:pt x="5544651" y="3873862"/>
                  <a:pt x="5542764" y="3874125"/>
                </a:cubicBezTo>
                <a:cubicBezTo>
                  <a:pt x="5542172" y="3867455"/>
                  <a:pt x="5542128" y="3860741"/>
                  <a:pt x="5542435" y="3854050"/>
                </a:cubicBezTo>
                <a:cubicBezTo>
                  <a:pt x="5542983" y="3854006"/>
                  <a:pt x="5543510" y="3853962"/>
                  <a:pt x="5544036" y="3853918"/>
                </a:cubicBezTo>
                <a:cubicBezTo>
                  <a:pt x="5552790" y="3853172"/>
                  <a:pt x="5561303" y="3852448"/>
                  <a:pt x="5569662" y="3851724"/>
                </a:cubicBezTo>
                <a:cubicBezTo>
                  <a:pt x="5569969" y="3857845"/>
                  <a:pt x="5570628" y="3863989"/>
                  <a:pt x="5571790" y="3870110"/>
                </a:cubicBezTo>
                <a:close/>
                <a:moveTo>
                  <a:pt x="5543663" y="3849420"/>
                </a:moveTo>
                <a:cubicBezTo>
                  <a:pt x="5543356" y="3849442"/>
                  <a:pt x="5543027" y="3849464"/>
                  <a:pt x="5542720" y="3849486"/>
                </a:cubicBezTo>
                <a:cubicBezTo>
                  <a:pt x="5543203" y="3842817"/>
                  <a:pt x="5544014" y="3836191"/>
                  <a:pt x="5545002" y="3829740"/>
                </a:cubicBezTo>
                <a:cubicBezTo>
                  <a:pt x="5553558" y="3829477"/>
                  <a:pt x="5561896" y="3829236"/>
                  <a:pt x="5570035" y="3828994"/>
                </a:cubicBezTo>
                <a:cubicBezTo>
                  <a:pt x="5569618" y="3834962"/>
                  <a:pt x="5569421" y="3841061"/>
                  <a:pt x="5569531" y="3847204"/>
                </a:cubicBezTo>
                <a:cubicBezTo>
                  <a:pt x="5561084" y="3847928"/>
                  <a:pt x="5552483" y="3848674"/>
                  <a:pt x="5543663" y="3849420"/>
                </a:cubicBezTo>
                <a:close/>
                <a:moveTo>
                  <a:pt x="5542500" y="3825374"/>
                </a:moveTo>
                <a:cubicBezTo>
                  <a:pt x="5541294" y="3825418"/>
                  <a:pt x="5540109" y="3825462"/>
                  <a:pt x="5538925" y="3825484"/>
                </a:cubicBezTo>
                <a:cubicBezTo>
                  <a:pt x="5532079" y="3825703"/>
                  <a:pt x="5525080" y="3825989"/>
                  <a:pt x="5518038" y="3826340"/>
                </a:cubicBezTo>
                <a:cubicBezTo>
                  <a:pt x="5519705" y="3819253"/>
                  <a:pt x="5521526" y="3812342"/>
                  <a:pt x="5523303" y="3805716"/>
                </a:cubicBezTo>
                <a:cubicBezTo>
                  <a:pt x="5526902" y="3805760"/>
                  <a:pt x="5530521" y="3805804"/>
                  <a:pt x="5534054" y="3805891"/>
                </a:cubicBezTo>
                <a:cubicBezTo>
                  <a:pt x="5538113" y="3806001"/>
                  <a:pt x="5542084" y="3806111"/>
                  <a:pt x="5546033" y="3806221"/>
                </a:cubicBezTo>
                <a:cubicBezTo>
                  <a:pt x="5544826" y="3812386"/>
                  <a:pt x="5543576" y="3818792"/>
                  <a:pt x="5542500" y="3825374"/>
                </a:cubicBezTo>
                <a:close/>
                <a:moveTo>
                  <a:pt x="5498774" y="3801416"/>
                </a:moveTo>
                <a:cubicBezTo>
                  <a:pt x="5498818" y="3801262"/>
                  <a:pt x="5498884" y="3801109"/>
                  <a:pt x="5498928" y="3800955"/>
                </a:cubicBezTo>
                <a:cubicBezTo>
                  <a:pt x="5501341" y="3793627"/>
                  <a:pt x="5503579" y="3786738"/>
                  <a:pt x="5505488" y="3780354"/>
                </a:cubicBezTo>
                <a:cubicBezTo>
                  <a:pt x="5512575" y="3780705"/>
                  <a:pt x="5519529" y="3781143"/>
                  <a:pt x="5526331" y="3781692"/>
                </a:cubicBezTo>
                <a:cubicBezTo>
                  <a:pt x="5524905" y="3787769"/>
                  <a:pt x="5523171" y="3794351"/>
                  <a:pt x="5521285" y="3801372"/>
                </a:cubicBezTo>
                <a:cubicBezTo>
                  <a:pt x="5513935" y="3801284"/>
                  <a:pt x="5506409" y="3801306"/>
                  <a:pt x="5498774" y="3801416"/>
                </a:cubicBezTo>
                <a:close/>
                <a:moveTo>
                  <a:pt x="5496098" y="3800012"/>
                </a:moveTo>
                <a:cubicBezTo>
                  <a:pt x="5495944" y="3800494"/>
                  <a:pt x="5495790" y="3800999"/>
                  <a:pt x="5495615" y="3801482"/>
                </a:cubicBezTo>
                <a:cubicBezTo>
                  <a:pt x="5488177" y="3801591"/>
                  <a:pt x="5480608" y="3801789"/>
                  <a:pt x="5472907" y="3802074"/>
                </a:cubicBezTo>
                <a:cubicBezTo>
                  <a:pt x="5473258" y="3801175"/>
                  <a:pt x="5473587" y="3800275"/>
                  <a:pt x="5473938" y="3799375"/>
                </a:cubicBezTo>
                <a:cubicBezTo>
                  <a:pt x="5476615" y="3792355"/>
                  <a:pt x="5479138" y="3785707"/>
                  <a:pt x="5481354" y="3779498"/>
                </a:cubicBezTo>
                <a:cubicBezTo>
                  <a:pt x="5488507" y="3779630"/>
                  <a:pt x="5495527" y="3779893"/>
                  <a:pt x="5502416" y="3780200"/>
                </a:cubicBezTo>
                <a:cubicBezTo>
                  <a:pt x="5500574" y="3786365"/>
                  <a:pt x="5498402" y="3792991"/>
                  <a:pt x="5496098" y="3800012"/>
                </a:cubicBezTo>
                <a:close/>
                <a:moveTo>
                  <a:pt x="5482824" y="3775285"/>
                </a:moveTo>
                <a:cubicBezTo>
                  <a:pt x="5485589" y="3767233"/>
                  <a:pt x="5487695" y="3760037"/>
                  <a:pt x="5488748" y="3753872"/>
                </a:cubicBezTo>
                <a:cubicBezTo>
                  <a:pt x="5495220" y="3754421"/>
                  <a:pt x="5501561" y="3755057"/>
                  <a:pt x="5507791" y="3755759"/>
                </a:cubicBezTo>
                <a:cubicBezTo>
                  <a:pt x="5507375" y="3761420"/>
                  <a:pt x="5505839" y="3768287"/>
                  <a:pt x="5503645" y="3776031"/>
                </a:cubicBezTo>
                <a:cubicBezTo>
                  <a:pt x="5496821" y="3775702"/>
                  <a:pt x="5489889" y="3775439"/>
                  <a:pt x="5482824" y="3775285"/>
                </a:cubicBezTo>
                <a:close/>
                <a:moveTo>
                  <a:pt x="5467466" y="3748256"/>
                </a:moveTo>
                <a:cubicBezTo>
                  <a:pt x="5469046" y="3741235"/>
                  <a:pt x="5470845" y="3733973"/>
                  <a:pt x="5472819" y="3726491"/>
                </a:cubicBezTo>
                <a:cubicBezTo>
                  <a:pt x="5478765" y="3727193"/>
                  <a:pt x="5484579" y="3727961"/>
                  <a:pt x="5490305" y="3728795"/>
                </a:cubicBezTo>
                <a:cubicBezTo>
                  <a:pt x="5488858" y="3735925"/>
                  <a:pt x="5487585" y="3742858"/>
                  <a:pt x="5486554" y="3749550"/>
                </a:cubicBezTo>
                <a:cubicBezTo>
                  <a:pt x="5480301" y="3749045"/>
                  <a:pt x="5473938" y="3748606"/>
                  <a:pt x="5467466" y="3748256"/>
                </a:cubicBezTo>
                <a:close/>
                <a:moveTo>
                  <a:pt x="5471086" y="3722235"/>
                </a:moveTo>
                <a:cubicBezTo>
                  <a:pt x="5465228" y="3721577"/>
                  <a:pt x="5459305" y="3720984"/>
                  <a:pt x="5453293" y="3720458"/>
                </a:cubicBezTo>
                <a:cubicBezTo>
                  <a:pt x="5455509" y="3713503"/>
                  <a:pt x="5457834" y="3706416"/>
                  <a:pt x="5460248" y="3699110"/>
                </a:cubicBezTo>
                <a:cubicBezTo>
                  <a:pt x="5460292" y="3698978"/>
                  <a:pt x="5460336" y="3698847"/>
                  <a:pt x="5460380" y="3698715"/>
                </a:cubicBezTo>
                <a:cubicBezTo>
                  <a:pt x="5465930" y="3699549"/>
                  <a:pt x="5471415" y="3700470"/>
                  <a:pt x="5476791" y="3701436"/>
                </a:cubicBezTo>
                <a:cubicBezTo>
                  <a:pt x="5474816" y="3708544"/>
                  <a:pt x="5472885" y="3715477"/>
                  <a:pt x="5471086" y="3722235"/>
                </a:cubicBezTo>
                <a:close/>
                <a:moveTo>
                  <a:pt x="5450529" y="3720194"/>
                </a:moveTo>
                <a:cubicBezTo>
                  <a:pt x="5444517" y="3719690"/>
                  <a:pt x="5438396" y="3719251"/>
                  <a:pt x="5432209" y="3718856"/>
                </a:cubicBezTo>
                <a:cubicBezTo>
                  <a:pt x="5434754" y="3711945"/>
                  <a:pt x="5437409" y="3704858"/>
                  <a:pt x="5440129" y="3697574"/>
                </a:cubicBezTo>
                <a:cubicBezTo>
                  <a:pt x="5440326" y="3697070"/>
                  <a:pt x="5440524" y="3696543"/>
                  <a:pt x="5440700" y="3696039"/>
                </a:cubicBezTo>
                <a:cubicBezTo>
                  <a:pt x="5446448" y="3696741"/>
                  <a:pt x="5452108" y="3697487"/>
                  <a:pt x="5457681" y="3698320"/>
                </a:cubicBezTo>
                <a:cubicBezTo>
                  <a:pt x="5455202" y="3705802"/>
                  <a:pt x="5452810" y="3713086"/>
                  <a:pt x="5450529" y="3720194"/>
                </a:cubicBezTo>
                <a:close/>
                <a:moveTo>
                  <a:pt x="5442125" y="3692243"/>
                </a:moveTo>
                <a:cubicBezTo>
                  <a:pt x="5444780" y="3685178"/>
                  <a:pt x="5447457" y="3677982"/>
                  <a:pt x="5450134" y="3670654"/>
                </a:cubicBezTo>
                <a:cubicBezTo>
                  <a:pt x="5455399" y="3671663"/>
                  <a:pt x="5460577" y="3672716"/>
                  <a:pt x="5465667" y="3673813"/>
                </a:cubicBezTo>
                <a:cubicBezTo>
                  <a:pt x="5463429" y="3680834"/>
                  <a:pt x="5461169" y="3687745"/>
                  <a:pt x="5458931" y="3694525"/>
                </a:cubicBezTo>
                <a:cubicBezTo>
                  <a:pt x="5453403" y="3693691"/>
                  <a:pt x="5447808" y="3692945"/>
                  <a:pt x="5442125" y="3692243"/>
                </a:cubicBezTo>
                <a:close/>
                <a:moveTo>
                  <a:pt x="5439471" y="3691914"/>
                </a:moveTo>
                <a:cubicBezTo>
                  <a:pt x="5433766" y="3691256"/>
                  <a:pt x="5427974" y="3690619"/>
                  <a:pt x="5422095" y="3690071"/>
                </a:cubicBezTo>
                <a:cubicBezTo>
                  <a:pt x="5425188" y="3682655"/>
                  <a:pt x="5428303" y="3675108"/>
                  <a:pt x="5431397" y="3667451"/>
                </a:cubicBezTo>
                <a:cubicBezTo>
                  <a:pt x="5436860" y="3668307"/>
                  <a:pt x="5442235" y="3669206"/>
                  <a:pt x="5447545" y="3670193"/>
                </a:cubicBezTo>
                <a:cubicBezTo>
                  <a:pt x="5444846" y="3677543"/>
                  <a:pt x="5442147" y="3684805"/>
                  <a:pt x="5439471" y="3691914"/>
                </a:cubicBezTo>
                <a:close/>
                <a:moveTo>
                  <a:pt x="5432889" y="3663809"/>
                </a:moveTo>
                <a:cubicBezTo>
                  <a:pt x="5435719" y="3656766"/>
                  <a:pt x="5438528" y="3649658"/>
                  <a:pt x="5441292" y="3642461"/>
                </a:cubicBezTo>
                <a:cubicBezTo>
                  <a:pt x="5446316" y="3643580"/>
                  <a:pt x="5451252" y="3644787"/>
                  <a:pt x="5456101" y="3646037"/>
                </a:cubicBezTo>
                <a:cubicBezTo>
                  <a:pt x="5453732" y="3652949"/>
                  <a:pt x="5451318" y="3659794"/>
                  <a:pt x="5448861" y="3666530"/>
                </a:cubicBezTo>
                <a:cubicBezTo>
                  <a:pt x="5443617" y="3665564"/>
                  <a:pt x="5438286" y="3664643"/>
                  <a:pt x="5432889" y="3663809"/>
                </a:cubicBezTo>
                <a:close/>
                <a:moveTo>
                  <a:pt x="5430344" y="3663414"/>
                </a:moveTo>
                <a:cubicBezTo>
                  <a:pt x="5424881" y="3662580"/>
                  <a:pt x="5419352" y="3661790"/>
                  <a:pt x="5413757" y="3661088"/>
                </a:cubicBezTo>
                <a:cubicBezTo>
                  <a:pt x="5417004" y="3653716"/>
                  <a:pt x="5420230" y="3646279"/>
                  <a:pt x="5423411" y="3638732"/>
                </a:cubicBezTo>
                <a:cubicBezTo>
                  <a:pt x="5428611" y="3639719"/>
                  <a:pt x="5433766" y="3640794"/>
                  <a:pt x="5438834" y="3641891"/>
                </a:cubicBezTo>
                <a:cubicBezTo>
                  <a:pt x="5436048" y="3649153"/>
                  <a:pt x="5433196" y="3656327"/>
                  <a:pt x="5430344" y="3663414"/>
                </a:cubicBezTo>
                <a:close/>
                <a:moveTo>
                  <a:pt x="5424881" y="3635199"/>
                </a:moveTo>
                <a:cubicBezTo>
                  <a:pt x="5427799" y="3628244"/>
                  <a:pt x="5430651" y="3621202"/>
                  <a:pt x="5433437" y="3614093"/>
                </a:cubicBezTo>
                <a:cubicBezTo>
                  <a:pt x="5438242" y="3615366"/>
                  <a:pt x="5442981" y="3616704"/>
                  <a:pt x="5447610" y="3618086"/>
                </a:cubicBezTo>
                <a:cubicBezTo>
                  <a:pt x="5445219" y="3624909"/>
                  <a:pt x="5442718" y="3631667"/>
                  <a:pt x="5440173" y="3638358"/>
                </a:cubicBezTo>
                <a:cubicBezTo>
                  <a:pt x="5435149" y="3637261"/>
                  <a:pt x="5430059" y="3636208"/>
                  <a:pt x="5424881" y="3635199"/>
                </a:cubicBezTo>
                <a:close/>
                <a:moveTo>
                  <a:pt x="5422467" y="3634739"/>
                </a:moveTo>
                <a:cubicBezTo>
                  <a:pt x="5417245" y="3633751"/>
                  <a:pt x="5411936" y="3632830"/>
                  <a:pt x="5406561" y="3631952"/>
                </a:cubicBezTo>
                <a:cubicBezTo>
                  <a:pt x="5409874" y="3624668"/>
                  <a:pt x="5413121" y="3617318"/>
                  <a:pt x="5416302" y="3609903"/>
                </a:cubicBezTo>
                <a:cubicBezTo>
                  <a:pt x="5421305" y="3611043"/>
                  <a:pt x="5426241" y="3612250"/>
                  <a:pt x="5431090" y="3613501"/>
                </a:cubicBezTo>
                <a:cubicBezTo>
                  <a:pt x="5428281" y="3620653"/>
                  <a:pt x="5425408" y="3627718"/>
                  <a:pt x="5422467" y="3634739"/>
                </a:cubicBezTo>
                <a:close/>
                <a:moveTo>
                  <a:pt x="5417729" y="3606502"/>
                </a:moveTo>
                <a:cubicBezTo>
                  <a:pt x="5420668" y="3599613"/>
                  <a:pt x="5423520" y="3592680"/>
                  <a:pt x="5426263" y="3585681"/>
                </a:cubicBezTo>
                <a:cubicBezTo>
                  <a:pt x="5430893" y="3587063"/>
                  <a:pt x="5435434" y="3588511"/>
                  <a:pt x="5439888" y="3590025"/>
                </a:cubicBezTo>
                <a:cubicBezTo>
                  <a:pt x="5437496" y="3596761"/>
                  <a:pt x="5434995" y="3603452"/>
                  <a:pt x="5432428" y="3610078"/>
                </a:cubicBezTo>
                <a:cubicBezTo>
                  <a:pt x="5427602" y="3608849"/>
                  <a:pt x="5422709" y="3607643"/>
                  <a:pt x="5417729" y="3606502"/>
                </a:cubicBezTo>
                <a:close/>
                <a:moveTo>
                  <a:pt x="5415447" y="3605997"/>
                </a:moveTo>
                <a:cubicBezTo>
                  <a:pt x="5410422" y="3604856"/>
                  <a:pt x="5405332" y="3603781"/>
                  <a:pt x="5400155" y="3602772"/>
                </a:cubicBezTo>
                <a:cubicBezTo>
                  <a:pt x="5403424" y="3595576"/>
                  <a:pt x="5406649" y="3588336"/>
                  <a:pt x="5409786" y="3581030"/>
                </a:cubicBezTo>
                <a:cubicBezTo>
                  <a:pt x="5414613" y="3582302"/>
                  <a:pt x="5419374" y="3583619"/>
                  <a:pt x="5424047" y="3585001"/>
                </a:cubicBezTo>
                <a:cubicBezTo>
                  <a:pt x="5421261" y="3592065"/>
                  <a:pt x="5418386" y="3599064"/>
                  <a:pt x="5415447" y="3605997"/>
                </a:cubicBezTo>
                <a:close/>
                <a:moveTo>
                  <a:pt x="5411169" y="3577739"/>
                </a:moveTo>
                <a:cubicBezTo>
                  <a:pt x="5414064" y="3570915"/>
                  <a:pt x="5416873" y="3564070"/>
                  <a:pt x="5419571" y="3557159"/>
                </a:cubicBezTo>
                <a:cubicBezTo>
                  <a:pt x="5424047" y="3558673"/>
                  <a:pt x="5428435" y="3560231"/>
                  <a:pt x="5432735" y="3561876"/>
                </a:cubicBezTo>
                <a:cubicBezTo>
                  <a:pt x="5430366" y="3568524"/>
                  <a:pt x="5427908" y="3575128"/>
                  <a:pt x="5425342" y="3581710"/>
                </a:cubicBezTo>
                <a:cubicBezTo>
                  <a:pt x="5420690" y="3580328"/>
                  <a:pt x="5415973" y="3579011"/>
                  <a:pt x="5411169" y="3577739"/>
                </a:cubicBezTo>
                <a:close/>
                <a:moveTo>
                  <a:pt x="5420800" y="3553934"/>
                </a:moveTo>
                <a:cubicBezTo>
                  <a:pt x="5423301" y="3547484"/>
                  <a:pt x="5425714" y="3541011"/>
                  <a:pt x="5427996" y="3534495"/>
                </a:cubicBezTo>
                <a:cubicBezTo>
                  <a:pt x="5432121" y="3536228"/>
                  <a:pt x="5436158" y="3538049"/>
                  <a:pt x="5440107" y="3539892"/>
                </a:cubicBezTo>
                <a:cubicBezTo>
                  <a:pt x="5438132" y="3546167"/>
                  <a:pt x="5436070" y="3552420"/>
                  <a:pt x="5433898" y="3558629"/>
                </a:cubicBezTo>
                <a:cubicBezTo>
                  <a:pt x="5429598" y="3557005"/>
                  <a:pt x="5425232" y="3555448"/>
                  <a:pt x="5420800" y="3553934"/>
                </a:cubicBezTo>
                <a:close/>
                <a:moveTo>
                  <a:pt x="5418826" y="3553276"/>
                </a:moveTo>
                <a:cubicBezTo>
                  <a:pt x="5414306" y="3551762"/>
                  <a:pt x="5409720" y="3550314"/>
                  <a:pt x="5405047" y="3548910"/>
                </a:cubicBezTo>
                <a:cubicBezTo>
                  <a:pt x="5407878" y="3542174"/>
                  <a:pt x="5410598" y="3535373"/>
                  <a:pt x="5413231" y="3528571"/>
                </a:cubicBezTo>
                <a:cubicBezTo>
                  <a:pt x="5417597" y="3530217"/>
                  <a:pt x="5421875" y="3531928"/>
                  <a:pt x="5426087" y="3533683"/>
                </a:cubicBezTo>
                <a:cubicBezTo>
                  <a:pt x="5423762" y="3540243"/>
                  <a:pt x="5421348" y="3546781"/>
                  <a:pt x="5418826" y="3553276"/>
                </a:cubicBezTo>
                <a:close/>
                <a:moveTo>
                  <a:pt x="5403138" y="3548317"/>
                </a:moveTo>
                <a:cubicBezTo>
                  <a:pt x="5398399" y="3546913"/>
                  <a:pt x="5393595" y="3545575"/>
                  <a:pt x="5388746" y="3544280"/>
                </a:cubicBezTo>
                <a:cubicBezTo>
                  <a:pt x="5391905" y="3537260"/>
                  <a:pt x="5394955" y="3530195"/>
                  <a:pt x="5397939" y="3523108"/>
                </a:cubicBezTo>
                <a:cubicBezTo>
                  <a:pt x="5402502" y="3524644"/>
                  <a:pt x="5407000" y="3526246"/>
                  <a:pt x="5411410" y="3527891"/>
                </a:cubicBezTo>
                <a:cubicBezTo>
                  <a:pt x="5408755" y="3534736"/>
                  <a:pt x="5405991" y="3541538"/>
                  <a:pt x="5403138" y="3548317"/>
                </a:cubicBezTo>
                <a:close/>
                <a:moveTo>
                  <a:pt x="5399189" y="3520103"/>
                </a:moveTo>
                <a:cubicBezTo>
                  <a:pt x="5401953" y="3513411"/>
                  <a:pt x="5404630" y="3506719"/>
                  <a:pt x="5407197" y="3499984"/>
                </a:cubicBezTo>
                <a:cubicBezTo>
                  <a:pt x="5411454" y="3501761"/>
                  <a:pt x="5415600" y="3503582"/>
                  <a:pt x="5419659" y="3505447"/>
                </a:cubicBezTo>
                <a:cubicBezTo>
                  <a:pt x="5417421" y="3511941"/>
                  <a:pt x="5415051" y="3518391"/>
                  <a:pt x="5412573" y="3524820"/>
                </a:cubicBezTo>
                <a:cubicBezTo>
                  <a:pt x="5408228" y="3523196"/>
                  <a:pt x="5403731" y="3521638"/>
                  <a:pt x="5399189" y="3520103"/>
                </a:cubicBezTo>
                <a:close/>
                <a:moveTo>
                  <a:pt x="5408426" y="3496693"/>
                </a:moveTo>
                <a:cubicBezTo>
                  <a:pt x="5410773" y="3490440"/>
                  <a:pt x="5412989" y="3484165"/>
                  <a:pt x="5415117" y="3477868"/>
                </a:cubicBezTo>
                <a:cubicBezTo>
                  <a:pt x="5419067" y="3479865"/>
                  <a:pt x="5422906" y="3481883"/>
                  <a:pt x="5426658" y="3483967"/>
                </a:cubicBezTo>
                <a:cubicBezTo>
                  <a:pt x="5424815" y="3490045"/>
                  <a:pt x="5422862" y="3496100"/>
                  <a:pt x="5420800" y="3502134"/>
                </a:cubicBezTo>
                <a:cubicBezTo>
                  <a:pt x="5416763" y="3500291"/>
                  <a:pt x="5412660" y="3498448"/>
                  <a:pt x="5408426" y="3496693"/>
                </a:cubicBezTo>
                <a:close/>
                <a:moveTo>
                  <a:pt x="5406759" y="3496012"/>
                </a:moveTo>
                <a:cubicBezTo>
                  <a:pt x="5402524" y="3494257"/>
                  <a:pt x="5398180" y="3492546"/>
                  <a:pt x="5393748" y="3490879"/>
                </a:cubicBezTo>
                <a:cubicBezTo>
                  <a:pt x="5396381" y="3484363"/>
                  <a:pt x="5398948" y="3477846"/>
                  <a:pt x="5401383" y="3471264"/>
                </a:cubicBezTo>
                <a:cubicBezTo>
                  <a:pt x="5405530" y="3473173"/>
                  <a:pt x="5409588" y="3475104"/>
                  <a:pt x="5413538" y="3477078"/>
                </a:cubicBezTo>
                <a:cubicBezTo>
                  <a:pt x="5411388" y="3483397"/>
                  <a:pt x="5409128" y="3489716"/>
                  <a:pt x="5406759" y="3496012"/>
                </a:cubicBezTo>
                <a:close/>
                <a:moveTo>
                  <a:pt x="5392168" y="3490286"/>
                </a:moveTo>
                <a:cubicBezTo>
                  <a:pt x="5387758" y="3488641"/>
                  <a:pt x="5383239" y="3487061"/>
                  <a:pt x="5378632" y="3485503"/>
                </a:cubicBezTo>
                <a:cubicBezTo>
                  <a:pt x="5381572" y="3478746"/>
                  <a:pt x="5384445" y="3471944"/>
                  <a:pt x="5387188" y="3465121"/>
                </a:cubicBezTo>
                <a:cubicBezTo>
                  <a:pt x="5391532" y="3466898"/>
                  <a:pt x="5395745" y="3468741"/>
                  <a:pt x="5399891" y="3470606"/>
                </a:cubicBezTo>
                <a:cubicBezTo>
                  <a:pt x="5397412" y="3477188"/>
                  <a:pt x="5394845" y="3483748"/>
                  <a:pt x="5392168" y="3490286"/>
                </a:cubicBezTo>
                <a:close/>
                <a:moveTo>
                  <a:pt x="5388504" y="3461918"/>
                </a:moveTo>
                <a:cubicBezTo>
                  <a:pt x="5390545" y="3456762"/>
                  <a:pt x="5392542" y="3451606"/>
                  <a:pt x="5394450" y="3446428"/>
                </a:cubicBezTo>
                <a:cubicBezTo>
                  <a:pt x="5394977" y="3445002"/>
                  <a:pt x="5395481" y="3443598"/>
                  <a:pt x="5395986" y="3442194"/>
                </a:cubicBezTo>
                <a:cubicBezTo>
                  <a:pt x="5399979" y="3444190"/>
                  <a:pt x="5403884" y="3446253"/>
                  <a:pt x="5407746" y="3448359"/>
                </a:cubicBezTo>
                <a:cubicBezTo>
                  <a:pt x="5405618" y="3454700"/>
                  <a:pt x="5403402" y="3461040"/>
                  <a:pt x="5401076" y="3467359"/>
                </a:cubicBezTo>
                <a:cubicBezTo>
                  <a:pt x="5396973" y="3465494"/>
                  <a:pt x="5392783" y="3463673"/>
                  <a:pt x="5388504" y="3461918"/>
                </a:cubicBezTo>
                <a:close/>
                <a:moveTo>
                  <a:pt x="5386508" y="3461106"/>
                </a:moveTo>
                <a:cubicBezTo>
                  <a:pt x="5382317" y="3459395"/>
                  <a:pt x="5378039" y="3457727"/>
                  <a:pt x="5373651" y="3456104"/>
                </a:cubicBezTo>
                <a:cubicBezTo>
                  <a:pt x="5376547" y="3449303"/>
                  <a:pt x="5379378" y="3442479"/>
                  <a:pt x="5382076" y="3435612"/>
                </a:cubicBezTo>
                <a:cubicBezTo>
                  <a:pt x="5386135" y="3437455"/>
                  <a:pt x="5390128" y="3439320"/>
                  <a:pt x="5394033" y="3441251"/>
                </a:cubicBezTo>
                <a:cubicBezTo>
                  <a:pt x="5391642" y="3447898"/>
                  <a:pt x="5389119" y="3454524"/>
                  <a:pt x="5386508" y="3461106"/>
                </a:cubicBezTo>
                <a:close/>
                <a:moveTo>
                  <a:pt x="5383195" y="3432848"/>
                </a:moveTo>
                <a:cubicBezTo>
                  <a:pt x="5385740" y="3426288"/>
                  <a:pt x="5388154" y="3419815"/>
                  <a:pt x="5390435" y="3413387"/>
                </a:cubicBezTo>
                <a:cubicBezTo>
                  <a:pt x="5394165" y="3415383"/>
                  <a:pt x="5397851" y="3417446"/>
                  <a:pt x="5401449" y="3419530"/>
                </a:cubicBezTo>
                <a:cubicBezTo>
                  <a:pt x="5399431" y="3425849"/>
                  <a:pt x="5397302" y="3432145"/>
                  <a:pt x="5395065" y="3438420"/>
                </a:cubicBezTo>
                <a:cubicBezTo>
                  <a:pt x="5391181" y="3436511"/>
                  <a:pt x="5387232" y="3434647"/>
                  <a:pt x="5383195" y="3432848"/>
                </a:cubicBezTo>
                <a:close/>
                <a:moveTo>
                  <a:pt x="5381286" y="3432014"/>
                </a:moveTo>
                <a:cubicBezTo>
                  <a:pt x="5329596" y="3409087"/>
                  <a:pt x="5264237" y="3392434"/>
                  <a:pt x="5184091" y="3381662"/>
                </a:cubicBezTo>
                <a:cubicBezTo>
                  <a:pt x="5067699" y="3365997"/>
                  <a:pt x="4941764" y="3365843"/>
                  <a:pt x="4833908" y="3367796"/>
                </a:cubicBezTo>
                <a:cubicBezTo>
                  <a:pt x="4547680" y="3372908"/>
                  <a:pt x="4251096" y="3392544"/>
                  <a:pt x="3964298" y="3411544"/>
                </a:cubicBezTo>
                <a:cubicBezTo>
                  <a:pt x="3864471" y="3418148"/>
                  <a:pt x="3761266" y="3424971"/>
                  <a:pt x="3659728" y="3431114"/>
                </a:cubicBezTo>
                <a:cubicBezTo>
                  <a:pt x="3611636" y="3433967"/>
                  <a:pt x="3560406" y="3436994"/>
                  <a:pt x="3509484" y="3439715"/>
                </a:cubicBezTo>
                <a:cubicBezTo>
                  <a:pt x="3457991" y="3442391"/>
                  <a:pt x="3404414" y="3445792"/>
                  <a:pt x="3352614" y="3449083"/>
                </a:cubicBezTo>
                <a:cubicBezTo>
                  <a:pt x="3251975" y="3455446"/>
                  <a:pt x="3150306" y="3461896"/>
                  <a:pt x="3049295" y="3464573"/>
                </a:cubicBezTo>
                <a:cubicBezTo>
                  <a:pt x="3060857" y="3448293"/>
                  <a:pt x="3072617" y="3432167"/>
                  <a:pt x="3084574" y="3416217"/>
                </a:cubicBezTo>
                <a:cubicBezTo>
                  <a:pt x="3164260" y="3413124"/>
                  <a:pt x="3243770" y="3408275"/>
                  <a:pt x="3321964" y="3403492"/>
                </a:cubicBezTo>
                <a:cubicBezTo>
                  <a:pt x="3377559" y="3400069"/>
                  <a:pt x="3435042" y="3396559"/>
                  <a:pt x="3490242" y="3393860"/>
                </a:cubicBezTo>
                <a:cubicBezTo>
                  <a:pt x="3540507" y="3391359"/>
                  <a:pt x="3590574" y="3388617"/>
                  <a:pt x="3641716" y="3385786"/>
                </a:cubicBezTo>
                <a:cubicBezTo>
                  <a:pt x="3728159" y="3380916"/>
                  <a:pt x="3816072" y="3375563"/>
                  <a:pt x="3901089" y="3370407"/>
                </a:cubicBezTo>
                <a:cubicBezTo>
                  <a:pt x="4206054" y="3351911"/>
                  <a:pt x="4521418" y="3332780"/>
                  <a:pt x="4825702" y="3331310"/>
                </a:cubicBezTo>
                <a:cubicBezTo>
                  <a:pt x="5032179" y="3330301"/>
                  <a:pt x="5252762" y="3340502"/>
                  <a:pt x="5388548" y="3412400"/>
                </a:cubicBezTo>
                <a:cubicBezTo>
                  <a:pt x="5386245" y="3418938"/>
                  <a:pt x="5383831" y="3425476"/>
                  <a:pt x="5381286" y="3432014"/>
                </a:cubicBezTo>
                <a:close/>
                <a:moveTo>
                  <a:pt x="5344339" y="3389253"/>
                </a:moveTo>
                <a:cubicBezTo>
                  <a:pt x="5298639" y="3371394"/>
                  <a:pt x="5242977" y="3357374"/>
                  <a:pt x="5178891" y="3347523"/>
                </a:cubicBezTo>
                <a:cubicBezTo>
                  <a:pt x="5062455" y="3329664"/>
                  <a:pt x="4935007" y="3327799"/>
                  <a:pt x="4825680" y="3328326"/>
                </a:cubicBezTo>
                <a:cubicBezTo>
                  <a:pt x="4521330" y="3329796"/>
                  <a:pt x="4205922" y="3348928"/>
                  <a:pt x="3900892" y="3367445"/>
                </a:cubicBezTo>
                <a:cubicBezTo>
                  <a:pt x="3815896" y="3372601"/>
                  <a:pt x="3727983" y="3377932"/>
                  <a:pt x="3641540" y="3382803"/>
                </a:cubicBezTo>
                <a:cubicBezTo>
                  <a:pt x="3590420" y="3385633"/>
                  <a:pt x="3540353" y="3388375"/>
                  <a:pt x="3490111" y="3390899"/>
                </a:cubicBezTo>
                <a:cubicBezTo>
                  <a:pt x="3434888" y="3393575"/>
                  <a:pt x="3377384" y="3397108"/>
                  <a:pt x="3321788" y="3400508"/>
                </a:cubicBezTo>
                <a:cubicBezTo>
                  <a:pt x="3243836" y="3405269"/>
                  <a:pt x="3165247" y="3410096"/>
                  <a:pt x="3086812" y="3413189"/>
                </a:cubicBezTo>
                <a:cubicBezTo>
                  <a:pt x="3099252" y="3396625"/>
                  <a:pt x="3111867" y="3380214"/>
                  <a:pt x="3124614" y="3364022"/>
                </a:cubicBezTo>
                <a:cubicBezTo>
                  <a:pt x="3180363" y="3361324"/>
                  <a:pt x="3236069" y="3358033"/>
                  <a:pt x="3291467" y="3354742"/>
                </a:cubicBezTo>
                <a:cubicBezTo>
                  <a:pt x="3350749" y="3351231"/>
                  <a:pt x="3412027" y="3347611"/>
                  <a:pt x="3470848" y="3344956"/>
                </a:cubicBezTo>
                <a:cubicBezTo>
                  <a:pt x="3520344" y="3342653"/>
                  <a:pt x="3569270" y="3340152"/>
                  <a:pt x="3623506" y="3337387"/>
                </a:cubicBezTo>
                <a:cubicBezTo>
                  <a:pt x="3696192" y="3333570"/>
                  <a:pt x="3770130" y="3329467"/>
                  <a:pt x="3841632" y="3325496"/>
                </a:cubicBezTo>
                <a:cubicBezTo>
                  <a:pt x="4163512" y="3307637"/>
                  <a:pt x="4496340" y="3289163"/>
                  <a:pt x="4817431" y="3291752"/>
                </a:cubicBezTo>
                <a:cubicBezTo>
                  <a:pt x="4961795" y="3292915"/>
                  <a:pt x="5240542" y="3295153"/>
                  <a:pt x="5395657" y="3391162"/>
                </a:cubicBezTo>
                <a:cubicBezTo>
                  <a:pt x="5393704" y="3397371"/>
                  <a:pt x="5391664" y="3403558"/>
                  <a:pt x="5389492" y="3409745"/>
                </a:cubicBezTo>
                <a:cubicBezTo>
                  <a:pt x="5375516" y="3402395"/>
                  <a:pt x="5360465" y="3395550"/>
                  <a:pt x="5344339" y="3389253"/>
                </a:cubicBezTo>
                <a:close/>
                <a:moveTo>
                  <a:pt x="3079966" y="3413453"/>
                </a:moveTo>
                <a:cubicBezTo>
                  <a:pt x="3065749" y="3414001"/>
                  <a:pt x="3051532" y="3414484"/>
                  <a:pt x="3037315" y="3414901"/>
                </a:cubicBezTo>
                <a:cubicBezTo>
                  <a:pt x="3049382" y="3398534"/>
                  <a:pt x="3061647" y="3382298"/>
                  <a:pt x="3074043" y="3366282"/>
                </a:cubicBezTo>
                <a:cubicBezTo>
                  <a:pt x="3088545" y="3365690"/>
                  <a:pt x="3103047" y="3365053"/>
                  <a:pt x="3117549" y="3364351"/>
                </a:cubicBezTo>
                <a:cubicBezTo>
                  <a:pt x="3104868" y="3380543"/>
                  <a:pt x="3092341" y="3396910"/>
                  <a:pt x="3079966" y="3413453"/>
                </a:cubicBezTo>
                <a:close/>
                <a:moveTo>
                  <a:pt x="3076347" y="3363298"/>
                </a:moveTo>
                <a:cubicBezTo>
                  <a:pt x="3089313" y="3346602"/>
                  <a:pt x="3102433" y="3330103"/>
                  <a:pt x="3115641" y="3313868"/>
                </a:cubicBezTo>
                <a:cubicBezTo>
                  <a:pt x="3130407" y="3313143"/>
                  <a:pt x="3145150" y="3312398"/>
                  <a:pt x="3159894" y="3311608"/>
                </a:cubicBezTo>
                <a:cubicBezTo>
                  <a:pt x="3146466" y="3327953"/>
                  <a:pt x="3133127" y="3344562"/>
                  <a:pt x="3119919" y="3361345"/>
                </a:cubicBezTo>
                <a:cubicBezTo>
                  <a:pt x="3105395" y="3362048"/>
                  <a:pt x="3090871" y="3362706"/>
                  <a:pt x="3076347" y="3363298"/>
                </a:cubicBezTo>
                <a:close/>
                <a:moveTo>
                  <a:pt x="3069326" y="3363583"/>
                </a:moveTo>
                <a:cubicBezTo>
                  <a:pt x="3054604" y="3364176"/>
                  <a:pt x="3039882" y="3364724"/>
                  <a:pt x="3025161" y="3365185"/>
                </a:cubicBezTo>
                <a:cubicBezTo>
                  <a:pt x="3037710" y="3348708"/>
                  <a:pt x="3050457" y="3332385"/>
                  <a:pt x="3063336" y="3316281"/>
                </a:cubicBezTo>
                <a:cubicBezTo>
                  <a:pt x="3078365" y="3315645"/>
                  <a:pt x="3093372" y="3314943"/>
                  <a:pt x="3108401" y="3314219"/>
                </a:cubicBezTo>
                <a:cubicBezTo>
                  <a:pt x="3094974" y="3330783"/>
                  <a:pt x="3081941" y="3347260"/>
                  <a:pt x="3069326" y="3363583"/>
                </a:cubicBezTo>
                <a:close/>
                <a:moveTo>
                  <a:pt x="3065662" y="3313385"/>
                </a:moveTo>
                <a:cubicBezTo>
                  <a:pt x="3079133" y="3296601"/>
                  <a:pt x="3092736" y="3280036"/>
                  <a:pt x="3106448" y="3263713"/>
                </a:cubicBezTo>
                <a:cubicBezTo>
                  <a:pt x="3121718" y="3262967"/>
                  <a:pt x="3136967" y="3262177"/>
                  <a:pt x="3152193" y="3261387"/>
                </a:cubicBezTo>
                <a:cubicBezTo>
                  <a:pt x="3137998" y="3278127"/>
                  <a:pt x="3124175" y="3294780"/>
                  <a:pt x="3110748" y="3311323"/>
                </a:cubicBezTo>
                <a:cubicBezTo>
                  <a:pt x="3095719" y="3312046"/>
                  <a:pt x="3080691" y="3312749"/>
                  <a:pt x="3065662" y="3313385"/>
                </a:cubicBezTo>
                <a:close/>
                <a:moveTo>
                  <a:pt x="3108817" y="3260905"/>
                </a:moveTo>
                <a:cubicBezTo>
                  <a:pt x="3123122" y="3243901"/>
                  <a:pt x="3137537" y="3227183"/>
                  <a:pt x="3151973" y="3210772"/>
                </a:cubicBezTo>
                <a:cubicBezTo>
                  <a:pt x="3167375" y="3209960"/>
                  <a:pt x="3182777" y="3209148"/>
                  <a:pt x="3198157" y="3208337"/>
                </a:cubicBezTo>
                <a:cubicBezTo>
                  <a:pt x="3187735" y="3220096"/>
                  <a:pt x="3177314" y="3232032"/>
                  <a:pt x="3166892" y="3244143"/>
                </a:cubicBezTo>
                <a:cubicBezTo>
                  <a:pt x="3162768" y="3248947"/>
                  <a:pt x="3158665" y="3253752"/>
                  <a:pt x="3154584" y="3258557"/>
                </a:cubicBezTo>
                <a:cubicBezTo>
                  <a:pt x="3139336" y="3259369"/>
                  <a:pt x="3124088" y="3260159"/>
                  <a:pt x="3108817" y="3260905"/>
                </a:cubicBezTo>
                <a:close/>
                <a:moveTo>
                  <a:pt x="3102016" y="3261234"/>
                </a:moveTo>
                <a:cubicBezTo>
                  <a:pt x="3086834" y="3261980"/>
                  <a:pt x="3071651" y="3262682"/>
                  <a:pt x="3056469" y="3263362"/>
                </a:cubicBezTo>
                <a:cubicBezTo>
                  <a:pt x="3070467" y="3246468"/>
                  <a:pt x="3084618" y="3229816"/>
                  <a:pt x="3098835" y="3213471"/>
                </a:cubicBezTo>
                <a:cubicBezTo>
                  <a:pt x="3114237" y="3212703"/>
                  <a:pt x="3129638" y="3211913"/>
                  <a:pt x="3144996" y="3211123"/>
                </a:cubicBezTo>
                <a:cubicBezTo>
                  <a:pt x="3130626" y="3227534"/>
                  <a:pt x="3116277" y="3244252"/>
                  <a:pt x="3102016" y="3261234"/>
                </a:cubicBezTo>
                <a:close/>
                <a:moveTo>
                  <a:pt x="3049865" y="3263647"/>
                </a:moveTo>
                <a:cubicBezTo>
                  <a:pt x="3034726" y="3264283"/>
                  <a:pt x="3019610" y="3264898"/>
                  <a:pt x="3004471" y="3265446"/>
                </a:cubicBezTo>
                <a:cubicBezTo>
                  <a:pt x="3018118" y="3248706"/>
                  <a:pt x="3031940" y="3232207"/>
                  <a:pt x="3045872" y="3215950"/>
                </a:cubicBezTo>
                <a:cubicBezTo>
                  <a:pt x="3061274" y="3215248"/>
                  <a:pt x="3076675" y="3214546"/>
                  <a:pt x="3092077" y="3213800"/>
                </a:cubicBezTo>
                <a:cubicBezTo>
                  <a:pt x="3077904" y="3230145"/>
                  <a:pt x="3063819" y="3246775"/>
                  <a:pt x="3049865" y="3263647"/>
                </a:cubicBezTo>
                <a:close/>
                <a:moveTo>
                  <a:pt x="3048176" y="3213251"/>
                </a:moveTo>
                <a:cubicBezTo>
                  <a:pt x="3062744" y="3196270"/>
                  <a:pt x="3077444" y="3179551"/>
                  <a:pt x="3092165" y="3163162"/>
                </a:cubicBezTo>
                <a:cubicBezTo>
                  <a:pt x="3107764" y="3162417"/>
                  <a:pt x="3123364" y="3161627"/>
                  <a:pt x="3138941" y="3160837"/>
                </a:cubicBezTo>
                <a:cubicBezTo>
                  <a:pt x="3124088" y="3177270"/>
                  <a:pt x="3109212" y="3194032"/>
                  <a:pt x="3094403" y="3211079"/>
                </a:cubicBezTo>
                <a:cubicBezTo>
                  <a:pt x="3079001" y="3211847"/>
                  <a:pt x="3063599" y="3212571"/>
                  <a:pt x="3048176" y="3213251"/>
                </a:cubicBezTo>
                <a:close/>
                <a:moveTo>
                  <a:pt x="3041616" y="3213536"/>
                </a:moveTo>
                <a:cubicBezTo>
                  <a:pt x="3026214" y="3214217"/>
                  <a:pt x="3010834" y="3214831"/>
                  <a:pt x="2995432" y="3215423"/>
                </a:cubicBezTo>
                <a:cubicBezTo>
                  <a:pt x="3009671" y="3198595"/>
                  <a:pt x="3024064" y="3181987"/>
                  <a:pt x="3038522" y="3165664"/>
                </a:cubicBezTo>
                <a:cubicBezTo>
                  <a:pt x="3054165" y="3164983"/>
                  <a:pt x="3069808" y="3164237"/>
                  <a:pt x="3085430" y="3163492"/>
                </a:cubicBezTo>
                <a:cubicBezTo>
                  <a:pt x="3070752" y="3179881"/>
                  <a:pt x="3056118" y="3196577"/>
                  <a:pt x="3041616" y="3213536"/>
                </a:cubicBezTo>
                <a:close/>
                <a:moveTo>
                  <a:pt x="3040848" y="3163075"/>
                </a:moveTo>
                <a:cubicBezTo>
                  <a:pt x="3056008" y="3146006"/>
                  <a:pt x="3071234" y="3129243"/>
                  <a:pt x="3086483" y="3112832"/>
                </a:cubicBezTo>
                <a:cubicBezTo>
                  <a:pt x="3102301" y="3112064"/>
                  <a:pt x="3118098" y="3111318"/>
                  <a:pt x="3133873" y="3110551"/>
                </a:cubicBezTo>
                <a:cubicBezTo>
                  <a:pt x="3118515" y="3126962"/>
                  <a:pt x="3103135" y="3143746"/>
                  <a:pt x="3087755" y="3160881"/>
                </a:cubicBezTo>
                <a:cubicBezTo>
                  <a:pt x="3072134" y="3161627"/>
                  <a:pt x="3056491" y="3162373"/>
                  <a:pt x="3040848" y="3163075"/>
                </a:cubicBezTo>
                <a:close/>
                <a:moveTo>
                  <a:pt x="3034288" y="3163360"/>
                </a:moveTo>
                <a:cubicBezTo>
                  <a:pt x="3018645" y="3164062"/>
                  <a:pt x="3003001" y="3164698"/>
                  <a:pt x="2987358" y="3165312"/>
                </a:cubicBezTo>
                <a:cubicBezTo>
                  <a:pt x="3002212" y="3148375"/>
                  <a:pt x="3017174" y="3131701"/>
                  <a:pt x="3032182" y="3115333"/>
                </a:cubicBezTo>
                <a:cubicBezTo>
                  <a:pt x="3048066" y="3114631"/>
                  <a:pt x="3063929" y="3113885"/>
                  <a:pt x="3079769" y="3113139"/>
                </a:cubicBezTo>
                <a:cubicBezTo>
                  <a:pt x="3064587" y="3129551"/>
                  <a:pt x="3049382" y="3146313"/>
                  <a:pt x="3034288" y="3163360"/>
                </a:cubicBezTo>
                <a:close/>
                <a:moveTo>
                  <a:pt x="3034485" y="3112832"/>
                </a:moveTo>
                <a:cubicBezTo>
                  <a:pt x="3050260" y="3095675"/>
                  <a:pt x="3066079" y="3078869"/>
                  <a:pt x="3081854" y="3062458"/>
                </a:cubicBezTo>
                <a:cubicBezTo>
                  <a:pt x="3092384" y="3061976"/>
                  <a:pt x="3102894" y="3061493"/>
                  <a:pt x="3113403" y="3061010"/>
                </a:cubicBezTo>
                <a:cubicBezTo>
                  <a:pt x="3118866" y="3060747"/>
                  <a:pt x="3124351" y="3060484"/>
                  <a:pt x="3129836" y="3060242"/>
                </a:cubicBezTo>
                <a:cubicBezTo>
                  <a:pt x="3113973" y="3076632"/>
                  <a:pt x="3098045" y="3093437"/>
                  <a:pt x="3082095" y="3110638"/>
                </a:cubicBezTo>
                <a:cubicBezTo>
                  <a:pt x="3066254" y="3111384"/>
                  <a:pt x="3050391" y="3112108"/>
                  <a:pt x="3034485" y="3112832"/>
                </a:cubicBezTo>
                <a:close/>
                <a:moveTo>
                  <a:pt x="3027969" y="3113118"/>
                </a:moveTo>
                <a:cubicBezTo>
                  <a:pt x="3012106" y="3113798"/>
                  <a:pt x="2996222" y="3114478"/>
                  <a:pt x="2980316" y="3115114"/>
                </a:cubicBezTo>
                <a:cubicBezTo>
                  <a:pt x="2995783" y="3098067"/>
                  <a:pt x="3011361" y="3081326"/>
                  <a:pt x="3026938" y="3064915"/>
                </a:cubicBezTo>
                <a:cubicBezTo>
                  <a:pt x="3043042" y="3064214"/>
                  <a:pt x="3059124" y="3063490"/>
                  <a:pt x="3075184" y="3062765"/>
                </a:cubicBezTo>
                <a:cubicBezTo>
                  <a:pt x="3059453" y="3079176"/>
                  <a:pt x="3043700" y="3095960"/>
                  <a:pt x="3027969" y="3113118"/>
                </a:cubicBezTo>
                <a:close/>
                <a:moveTo>
                  <a:pt x="2973997" y="3115355"/>
                </a:moveTo>
                <a:cubicBezTo>
                  <a:pt x="2958134" y="3115970"/>
                  <a:pt x="2942250" y="3116562"/>
                  <a:pt x="2926365" y="3117067"/>
                </a:cubicBezTo>
                <a:cubicBezTo>
                  <a:pt x="2941482" y="3100173"/>
                  <a:pt x="2956752" y="3083542"/>
                  <a:pt x="2972066" y="3067219"/>
                </a:cubicBezTo>
                <a:cubicBezTo>
                  <a:pt x="2988214" y="3066583"/>
                  <a:pt x="3004340" y="3065903"/>
                  <a:pt x="3020443" y="3065201"/>
                </a:cubicBezTo>
                <a:cubicBezTo>
                  <a:pt x="3004910" y="3081612"/>
                  <a:pt x="2989399" y="3098330"/>
                  <a:pt x="2973997" y="3115355"/>
                </a:cubicBezTo>
                <a:close/>
                <a:moveTo>
                  <a:pt x="2974326" y="3064828"/>
                </a:moveTo>
                <a:cubicBezTo>
                  <a:pt x="2990452" y="3047693"/>
                  <a:pt x="3006643" y="3030887"/>
                  <a:pt x="3022791" y="3014476"/>
                </a:cubicBezTo>
                <a:cubicBezTo>
                  <a:pt x="3039114" y="3013796"/>
                  <a:pt x="3055416" y="3013072"/>
                  <a:pt x="3071673" y="3012370"/>
                </a:cubicBezTo>
                <a:cubicBezTo>
                  <a:pt x="3055416" y="3028759"/>
                  <a:pt x="3039071" y="3045587"/>
                  <a:pt x="3022725" y="3062809"/>
                </a:cubicBezTo>
                <a:cubicBezTo>
                  <a:pt x="3006622" y="3063511"/>
                  <a:pt x="2990474" y="3064192"/>
                  <a:pt x="2974326" y="3064828"/>
                </a:cubicBezTo>
                <a:close/>
                <a:moveTo>
                  <a:pt x="3078211" y="2959494"/>
                </a:moveTo>
                <a:cubicBezTo>
                  <a:pt x="3096071" y="2942184"/>
                  <a:pt x="3113710" y="2925422"/>
                  <a:pt x="3131021" y="2909296"/>
                </a:cubicBezTo>
                <a:cubicBezTo>
                  <a:pt x="3147322" y="2908704"/>
                  <a:pt x="3163623" y="2908177"/>
                  <a:pt x="3179925" y="2907650"/>
                </a:cubicBezTo>
                <a:cubicBezTo>
                  <a:pt x="3162746" y="2923623"/>
                  <a:pt x="3145150" y="2940253"/>
                  <a:pt x="3127269" y="2957520"/>
                </a:cubicBezTo>
                <a:cubicBezTo>
                  <a:pt x="3110858" y="2958156"/>
                  <a:pt x="3094491" y="2958814"/>
                  <a:pt x="3078211" y="2959494"/>
                </a:cubicBezTo>
                <a:close/>
                <a:moveTo>
                  <a:pt x="3133280" y="2907190"/>
                </a:moveTo>
                <a:cubicBezTo>
                  <a:pt x="3151820" y="2889945"/>
                  <a:pt x="3169986" y="2873380"/>
                  <a:pt x="3187560" y="2857627"/>
                </a:cubicBezTo>
                <a:cubicBezTo>
                  <a:pt x="3203773" y="2857211"/>
                  <a:pt x="3219943" y="2856838"/>
                  <a:pt x="3236047" y="2856508"/>
                </a:cubicBezTo>
                <a:cubicBezTo>
                  <a:pt x="3218693" y="2872020"/>
                  <a:pt x="3200680" y="2888387"/>
                  <a:pt x="3182185" y="2905566"/>
                </a:cubicBezTo>
                <a:cubicBezTo>
                  <a:pt x="3165883" y="2906071"/>
                  <a:pt x="3149582" y="2906619"/>
                  <a:pt x="3133280" y="2907190"/>
                </a:cubicBezTo>
                <a:close/>
                <a:moveTo>
                  <a:pt x="3189776" y="2855653"/>
                </a:moveTo>
                <a:cubicBezTo>
                  <a:pt x="3209017" y="2838452"/>
                  <a:pt x="3227534" y="2822216"/>
                  <a:pt x="3245130" y="2807056"/>
                </a:cubicBezTo>
                <a:cubicBezTo>
                  <a:pt x="3249277" y="2807012"/>
                  <a:pt x="3253467" y="2806924"/>
                  <a:pt x="3257592" y="2806880"/>
                </a:cubicBezTo>
                <a:cubicBezTo>
                  <a:pt x="3269418" y="2806749"/>
                  <a:pt x="3281265" y="2806595"/>
                  <a:pt x="3293091" y="2806464"/>
                </a:cubicBezTo>
                <a:cubicBezTo>
                  <a:pt x="3275824" y="2821317"/>
                  <a:pt x="3257460" y="2837377"/>
                  <a:pt x="3238241" y="2854534"/>
                </a:cubicBezTo>
                <a:cubicBezTo>
                  <a:pt x="3222159" y="2854863"/>
                  <a:pt x="3205989" y="2855236"/>
                  <a:pt x="3189776" y="2855653"/>
                </a:cubicBezTo>
                <a:close/>
                <a:moveTo>
                  <a:pt x="3257570" y="2805060"/>
                </a:moveTo>
                <a:cubicBezTo>
                  <a:pt x="3254169" y="2805103"/>
                  <a:pt x="3250725" y="2805147"/>
                  <a:pt x="3247302" y="2805191"/>
                </a:cubicBezTo>
                <a:cubicBezTo>
                  <a:pt x="3265929" y="2789175"/>
                  <a:pt x="3283525" y="2774322"/>
                  <a:pt x="3299760" y="2760829"/>
                </a:cubicBezTo>
                <a:cubicBezTo>
                  <a:pt x="3301143" y="2759688"/>
                  <a:pt x="3302547" y="2758547"/>
                  <a:pt x="3303929" y="2757384"/>
                </a:cubicBezTo>
                <a:cubicBezTo>
                  <a:pt x="3317641" y="2757274"/>
                  <a:pt x="3331332" y="2757165"/>
                  <a:pt x="3345044" y="2757033"/>
                </a:cubicBezTo>
                <a:cubicBezTo>
                  <a:pt x="3347238" y="2757011"/>
                  <a:pt x="3349454" y="2756989"/>
                  <a:pt x="3351648" y="2756967"/>
                </a:cubicBezTo>
                <a:cubicBezTo>
                  <a:pt x="3342214" y="2764822"/>
                  <a:pt x="3332824" y="2772676"/>
                  <a:pt x="3323499" y="2780531"/>
                </a:cubicBezTo>
                <a:cubicBezTo>
                  <a:pt x="3314482" y="2788144"/>
                  <a:pt x="3305026" y="2796196"/>
                  <a:pt x="3295241" y="2804621"/>
                </a:cubicBezTo>
                <a:cubicBezTo>
                  <a:pt x="3282691" y="2804752"/>
                  <a:pt x="3270120" y="2804928"/>
                  <a:pt x="3257570" y="2805060"/>
                </a:cubicBezTo>
                <a:close/>
                <a:moveTo>
                  <a:pt x="3345022" y="2755300"/>
                </a:moveTo>
                <a:cubicBezTo>
                  <a:pt x="3332012" y="2755431"/>
                  <a:pt x="3319046" y="2755519"/>
                  <a:pt x="3306035" y="2755651"/>
                </a:cubicBezTo>
                <a:cubicBezTo>
                  <a:pt x="3526158" y="2573264"/>
                  <a:pt x="3775176" y="2391844"/>
                  <a:pt x="4067130" y="2201208"/>
                </a:cubicBezTo>
                <a:cubicBezTo>
                  <a:pt x="4238547" y="2089292"/>
                  <a:pt x="4415909" y="1979319"/>
                  <a:pt x="4587435" y="1872967"/>
                </a:cubicBezTo>
                <a:cubicBezTo>
                  <a:pt x="4846194" y="1712529"/>
                  <a:pt x="5113751" y="1546631"/>
                  <a:pt x="5368012" y="1369741"/>
                </a:cubicBezTo>
                <a:cubicBezTo>
                  <a:pt x="5379224" y="1361943"/>
                  <a:pt x="5391620" y="1353470"/>
                  <a:pt x="5404740" y="1344505"/>
                </a:cubicBezTo>
                <a:cubicBezTo>
                  <a:pt x="5488243" y="1287422"/>
                  <a:pt x="5602638" y="1209241"/>
                  <a:pt x="5685373" y="1119207"/>
                </a:cubicBezTo>
                <a:cubicBezTo>
                  <a:pt x="5767384" y="1029960"/>
                  <a:pt x="5800689" y="946107"/>
                  <a:pt x="5784388" y="869983"/>
                </a:cubicBezTo>
                <a:cubicBezTo>
                  <a:pt x="5767319" y="790319"/>
                  <a:pt x="5700227" y="726066"/>
                  <a:pt x="5579294" y="673555"/>
                </a:cubicBezTo>
                <a:cubicBezTo>
                  <a:pt x="5549960" y="660812"/>
                  <a:pt x="5516897" y="648675"/>
                  <a:pt x="5478216" y="636446"/>
                </a:cubicBezTo>
                <a:cubicBezTo>
                  <a:pt x="5320710" y="586739"/>
                  <a:pt x="5155656" y="561433"/>
                  <a:pt x="5000124" y="539774"/>
                </a:cubicBezTo>
                <a:cubicBezTo>
                  <a:pt x="4957013" y="533778"/>
                  <a:pt x="4910917" y="527687"/>
                  <a:pt x="4859161" y="521156"/>
                </a:cubicBezTo>
                <a:cubicBezTo>
                  <a:pt x="4613192" y="490175"/>
                  <a:pt x="4351011" y="466626"/>
                  <a:pt x="4034067" y="447047"/>
                </a:cubicBezTo>
                <a:cubicBezTo>
                  <a:pt x="3796458" y="432308"/>
                  <a:pt x="3553561" y="422964"/>
                  <a:pt x="3318651" y="413927"/>
                </a:cubicBezTo>
                <a:cubicBezTo>
                  <a:pt x="3200175" y="409368"/>
                  <a:pt x="3077685" y="404655"/>
                  <a:pt x="2957542" y="399315"/>
                </a:cubicBezTo>
                <a:cubicBezTo>
                  <a:pt x="2840822" y="394124"/>
                  <a:pt x="2720701" y="388176"/>
                  <a:pt x="2599088" y="381570"/>
                </a:cubicBezTo>
                <a:cubicBezTo>
                  <a:pt x="2605165" y="378112"/>
                  <a:pt x="2611264" y="374674"/>
                  <a:pt x="2617364" y="371252"/>
                </a:cubicBezTo>
                <a:cubicBezTo>
                  <a:pt x="2735576" y="377386"/>
                  <a:pt x="2852011" y="383009"/>
                  <a:pt x="2964958" y="388027"/>
                </a:cubicBezTo>
                <a:cubicBezTo>
                  <a:pt x="3076303" y="392974"/>
                  <a:pt x="3189820" y="397476"/>
                  <a:pt x="3299607" y="401831"/>
                </a:cubicBezTo>
                <a:cubicBezTo>
                  <a:pt x="3546869" y="411639"/>
                  <a:pt x="3802535" y="421779"/>
                  <a:pt x="4052738" y="437751"/>
                </a:cubicBezTo>
                <a:cubicBezTo>
                  <a:pt x="4371766" y="458044"/>
                  <a:pt x="4636602" y="482401"/>
                  <a:pt x="4886169" y="514407"/>
                </a:cubicBezTo>
                <a:cubicBezTo>
                  <a:pt x="4937815" y="521046"/>
                  <a:pt x="4984372" y="527312"/>
                  <a:pt x="5028515" y="533567"/>
                </a:cubicBezTo>
                <a:cubicBezTo>
                  <a:pt x="5185451" y="555832"/>
                  <a:pt x="5351953" y="581758"/>
                  <a:pt x="5510841" y="631827"/>
                </a:cubicBezTo>
                <a:cubicBezTo>
                  <a:pt x="5549543" y="644046"/>
                  <a:pt x="5582848" y="656183"/>
                  <a:pt x="5612664" y="668932"/>
                </a:cubicBezTo>
                <a:cubicBezTo>
                  <a:pt x="5735922" y="721636"/>
                  <a:pt x="5804946" y="784968"/>
                  <a:pt x="5823704" y="862547"/>
                </a:cubicBezTo>
                <a:cubicBezTo>
                  <a:pt x="5842002" y="938277"/>
                  <a:pt x="5809794" y="1022309"/>
                  <a:pt x="5728024" y="1112309"/>
                </a:cubicBezTo>
                <a:cubicBezTo>
                  <a:pt x="5645333" y="1203296"/>
                  <a:pt x="5530346" y="1282332"/>
                  <a:pt x="5446404" y="1340038"/>
                </a:cubicBezTo>
                <a:cubicBezTo>
                  <a:pt x="5432977" y="1349271"/>
                  <a:pt x="5420295" y="1357990"/>
                  <a:pt x="5408887" y="1365980"/>
                </a:cubicBezTo>
                <a:cubicBezTo>
                  <a:pt x="5153814" y="1544656"/>
                  <a:pt x="4885269" y="1712312"/>
                  <a:pt x="4625589" y="1874448"/>
                </a:cubicBezTo>
                <a:cubicBezTo>
                  <a:pt x="4451254" y="1983287"/>
                  <a:pt x="4270996" y="2095833"/>
                  <a:pt x="4096815" y="2210488"/>
                </a:cubicBezTo>
                <a:cubicBezTo>
                  <a:pt x="3811750" y="2398140"/>
                  <a:pt x="3568283" y="2576621"/>
                  <a:pt x="3353754" y="2755212"/>
                </a:cubicBezTo>
                <a:cubicBezTo>
                  <a:pt x="3350837" y="2755256"/>
                  <a:pt x="3347940" y="2755278"/>
                  <a:pt x="3345022" y="2755300"/>
                </a:cubicBezTo>
                <a:close/>
                <a:moveTo>
                  <a:pt x="2595907" y="381397"/>
                </a:moveTo>
                <a:cubicBezTo>
                  <a:pt x="2583752" y="380736"/>
                  <a:pt x="2571597" y="380067"/>
                  <a:pt x="2559421" y="379391"/>
                </a:cubicBezTo>
                <a:cubicBezTo>
                  <a:pt x="2565103" y="375949"/>
                  <a:pt x="2570807" y="372522"/>
                  <a:pt x="2576512" y="369117"/>
                </a:cubicBezTo>
                <a:cubicBezTo>
                  <a:pt x="2589061" y="369779"/>
                  <a:pt x="2601611" y="370433"/>
                  <a:pt x="2614117" y="371083"/>
                </a:cubicBezTo>
                <a:cubicBezTo>
                  <a:pt x="2608039" y="374503"/>
                  <a:pt x="2601962" y="377941"/>
                  <a:pt x="2595907" y="381397"/>
                </a:cubicBezTo>
                <a:close/>
                <a:moveTo>
                  <a:pt x="2556173" y="379211"/>
                </a:moveTo>
                <a:cubicBezTo>
                  <a:pt x="2544194" y="378547"/>
                  <a:pt x="2532215" y="377877"/>
                  <a:pt x="2520214" y="377199"/>
                </a:cubicBezTo>
                <a:cubicBezTo>
                  <a:pt x="2525501" y="373770"/>
                  <a:pt x="2530789" y="370356"/>
                  <a:pt x="2536120" y="366967"/>
                </a:cubicBezTo>
                <a:cubicBezTo>
                  <a:pt x="2548494" y="367629"/>
                  <a:pt x="2560869" y="368290"/>
                  <a:pt x="2573221" y="368941"/>
                </a:cubicBezTo>
                <a:cubicBezTo>
                  <a:pt x="2567538" y="372346"/>
                  <a:pt x="2561856" y="375773"/>
                  <a:pt x="2556173" y="379211"/>
                </a:cubicBezTo>
                <a:close/>
                <a:moveTo>
                  <a:pt x="2516945" y="377020"/>
                </a:moveTo>
                <a:cubicBezTo>
                  <a:pt x="2505141" y="376353"/>
                  <a:pt x="2493337" y="375683"/>
                  <a:pt x="2481512" y="375005"/>
                </a:cubicBezTo>
                <a:cubicBezTo>
                  <a:pt x="2486383" y="371592"/>
                  <a:pt x="2491275" y="368189"/>
                  <a:pt x="2496168" y="364817"/>
                </a:cubicBezTo>
                <a:cubicBezTo>
                  <a:pt x="2508410" y="365481"/>
                  <a:pt x="2520609" y="366140"/>
                  <a:pt x="2532808" y="366793"/>
                </a:cubicBezTo>
                <a:cubicBezTo>
                  <a:pt x="2527498" y="370177"/>
                  <a:pt x="2522232" y="373595"/>
                  <a:pt x="2516945" y="377020"/>
                </a:cubicBezTo>
                <a:close/>
                <a:moveTo>
                  <a:pt x="2478265" y="374817"/>
                </a:moveTo>
                <a:cubicBezTo>
                  <a:pt x="2467076" y="374176"/>
                  <a:pt x="2455426" y="373505"/>
                  <a:pt x="2443403" y="372787"/>
                </a:cubicBezTo>
                <a:cubicBezTo>
                  <a:pt x="2447834" y="369391"/>
                  <a:pt x="2452266" y="365999"/>
                  <a:pt x="2456742" y="362647"/>
                </a:cubicBezTo>
                <a:cubicBezTo>
                  <a:pt x="2465013" y="363110"/>
                  <a:pt x="2473307" y="363568"/>
                  <a:pt x="2481688" y="364027"/>
                </a:cubicBezTo>
                <a:cubicBezTo>
                  <a:pt x="2485417" y="364231"/>
                  <a:pt x="2489125" y="364430"/>
                  <a:pt x="2492855" y="364632"/>
                </a:cubicBezTo>
                <a:cubicBezTo>
                  <a:pt x="2487962" y="368002"/>
                  <a:pt x="2483114" y="371407"/>
                  <a:pt x="2478265" y="374817"/>
                </a:cubicBezTo>
                <a:close/>
                <a:moveTo>
                  <a:pt x="2440155" y="372594"/>
                </a:moveTo>
                <a:cubicBezTo>
                  <a:pt x="2429054" y="371927"/>
                  <a:pt x="2417645" y="371221"/>
                  <a:pt x="2406017" y="370460"/>
                </a:cubicBezTo>
                <a:cubicBezTo>
                  <a:pt x="2409988" y="367083"/>
                  <a:pt x="2414003" y="363735"/>
                  <a:pt x="2418018" y="360404"/>
                </a:cubicBezTo>
                <a:cubicBezTo>
                  <a:pt x="2429712" y="361107"/>
                  <a:pt x="2441537" y="361791"/>
                  <a:pt x="2453495" y="362465"/>
                </a:cubicBezTo>
                <a:cubicBezTo>
                  <a:pt x="2449041" y="365819"/>
                  <a:pt x="2444587" y="369194"/>
                  <a:pt x="2440155" y="372594"/>
                </a:cubicBezTo>
                <a:close/>
                <a:moveTo>
                  <a:pt x="2402857" y="370251"/>
                </a:moveTo>
                <a:cubicBezTo>
                  <a:pt x="2391909" y="369527"/>
                  <a:pt x="2380786" y="368753"/>
                  <a:pt x="2369553" y="367919"/>
                </a:cubicBezTo>
                <a:cubicBezTo>
                  <a:pt x="2373019" y="364586"/>
                  <a:pt x="2376530" y="361289"/>
                  <a:pt x="2380062" y="358002"/>
                </a:cubicBezTo>
                <a:cubicBezTo>
                  <a:pt x="2391515" y="358763"/>
                  <a:pt x="2403077" y="359501"/>
                  <a:pt x="2414815" y="360211"/>
                </a:cubicBezTo>
                <a:cubicBezTo>
                  <a:pt x="2410800" y="363540"/>
                  <a:pt x="2406807" y="366879"/>
                  <a:pt x="2402857" y="370251"/>
                </a:cubicBezTo>
                <a:close/>
                <a:moveTo>
                  <a:pt x="2366459" y="367691"/>
                </a:moveTo>
                <a:cubicBezTo>
                  <a:pt x="2355731" y="366886"/>
                  <a:pt x="2344892" y="366025"/>
                  <a:pt x="2334010" y="365097"/>
                </a:cubicBezTo>
                <a:cubicBezTo>
                  <a:pt x="2336950" y="361833"/>
                  <a:pt x="2339934" y="358597"/>
                  <a:pt x="2342918" y="355380"/>
                </a:cubicBezTo>
                <a:cubicBezTo>
                  <a:pt x="2354107" y="356221"/>
                  <a:pt x="2365428" y="357026"/>
                  <a:pt x="2376903" y="357796"/>
                </a:cubicBezTo>
                <a:cubicBezTo>
                  <a:pt x="2373414" y="361074"/>
                  <a:pt x="2369926" y="364367"/>
                  <a:pt x="2366459" y="367691"/>
                </a:cubicBezTo>
                <a:close/>
                <a:moveTo>
                  <a:pt x="2331004" y="364841"/>
                </a:moveTo>
                <a:cubicBezTo>
                  <a:pt x="2320517" y="363935"/>
                  <a:pt x="2309964" y="362963"/>
                  <a:pt x="2299455" y="361923"/>
                </a:cubicBezTo>
                <a:cubicBezTo>
                  <a:pt x="2301846" y="358746"/>
                  <a:pt x="2304282" y="355595"/>
                  <a:pt x="2306717" y="352464"/>
                </a:cubicBezTo>
                <a:cubicBezTo>
                  <a:pt x="2317621" y="353410"/>
                  <a:pt x="2328679" y="354299"/>
                  <a:pt x="2339868" y="355150"/>
                </a:cubicBezTo>
                <a:cubicBezTo>
                  <a:pt x="2336884" y="358355"/>
                  <a:pt x="2333944" y="361585"/>
                  <a:pt x="2331004" y="364841"/>
                </a:cubicBezTo>
                <a:close/>
                <a:moveTo>
                  <a:pt x="2296537" y="361629"/>
                </a:moveTo>
                <a:cubicBezTo>
                  <a:pt x="2286269" y="360598"/>
                  <a:pt x="2276045" y="359498"/>
                  <a:pt x="2265865" y="358322"/>
                </a:cubicBezTo>
                <a:cubicBezTo>
                  <a:pt x="2267730" y="355246"/>
                  <a:pt x="2269594" y="352192"/>
                  <a:pt x="2271503" y="349160"/>
                </a:cubicBezTo>
                <a:cubicBezTo>
                  <a:pt x="2282100" y="350235"/>
                  <a:pt x="2292851" y="351240"/>
                  <a:pt x="2303755" y="352197"/>
                </a:cubicBezTo>
                <a:cubicBezTo>
                  <a:pt x="2301342" y="355317"/>
                  <a:pt x="2298928" y="358461"/>
                  <a:pt x="2296537" y="361629"/>
                </a:cubicBezTo>
                <a:close/>
                <a:moveTo>
                  <a:pt x="2263034" y="357993"/>
                </a:moveTo>
                <a:cubicBezTo>
                  <a:pt x="2253008" y="356815"/>
                  <a:pt x="2243047" y="355560"/>
                  <a:pt x="2233240" y="354222"/>
                </a:cubicBezTo>
                <a:cubicBezTo>
                  <a:pt x="2234535" y="351251"/>
                  <a:pt x="2235873" y="348305"/>
                  <a:pt x="2237233" y="345376"/>
                </a:cubicBezTo>
                <a:cubicBezTo>
                  <a:pt x="2247545" y="346606"/>
                  <a:pt x="2257988" y="347778"/>
                  <a:pt x="2268607" y="348868"/>
                </a:cubicBezTo>
                <a:cubicBezTo>
                  <a:pt x="2266720" y="351887"/>
                  <a:pt x="2264878" y="354928"/>
                  <a:pt x="2263034" y="357993"/>
                </a:cubicBezTo>
                <a:close/>
                <a:moveTo>
                  <a:pt x="2230454" y="353844"/>
                </a:moveTo>
                <a:cubicBezTo>
                  <a:pt x="2224420" y="353011"/>
                  <a:pt x="2218453" y="352142"/>
                  <a:pt x="2212551" y="351242"/>
                </a:cubicBezTo>
                <a:cubicBezTo>
                  <a:pt x="2213538" y="348362"/>
                  <a:pt x="2214525" y="345496"/>
                  <a:pt x="2215557" y="342651"/>
                </a:cubicBezTo>
                <a:cubicBezTo>
                  <a:pt x="2221787" y="343480"/>
                  <a:pt x="2228062" y="344279"/>
                  <a:pt x="2234425" y="345047"/>
                </a:cubicBezTo>
                <a:cubicBezTo>
                  <a:pt x="2233065" y="347956"/>
                  <a:pt x="2231748" y="350889"/>
                  <a:pt x="2230454" y="353844"/>
                </a:cubicBezTo>
                <a:close/>
                <a:moveTo>
                  <a:pt x="2209743" y="350819"/>
                </a:moveTo>
                <a:cubicBezTo>
                  <a:pt x="2200177" y="349340"/>
                  <a:pt x="2190775" y="347769"/>
                  <a:pt x="2181594" y="346102"/>
                </a:cubicBezTo>
                <a:cubicBezTo>
                  <a:pt x="2182052" y="343357"/>
                  <a:pt x="2182524" y="340630"/>
                  <a:pt x="2183007" y="337918"/>
                </a:cubicBezTo>
                <a:cubicBezTo>
                  <a:pt x="2192765" y="339456"/>
                  <a:pt x="2202634" y="340924"/>
                  <a:pt x="2212726" y="342284"/>
                </a:cubicBezTo>
                <a:cubicBezTo>
                  <a:pt x="2211717" y="345110"/>
                  <a:pt x="2210708" y="347958"/>
                  <a:pt x="2209743" y="350819"/>
                </a:cubicBezTo>
                <a:close/>
                <a:moveTo>
                  <a:pt x="2178755" y="345580"/>
                </a:moveTo>
                <a:cubicBezTo>
                  <a:pt x="2173031" y="344522"/>
                  <a:pt x="2167383" y="343430"/>
                  <a:pt x="2161846" y="342291"/>
                </a:cubicBezTo>
                <a:cubicBezTo>
                  <a:pt x="2158083" y="341516"/>
                  <a:pt x="2154362" y="340751"/>
                  <a:pt x="2150676" y="339989"/>
                </a:cubicBezTo>
                <a:cubicBezTo>
                  <a:pt x="2150621" y="337442"/>
                  <a:pt x="2150577" y="334912"/>
                  <a:pt x="2150544" y="332396"/>
                </a:cubicBezTo>
                <a:lnTo>
                  <a:pt x="2158919" y="333899"/>
                </a:lnTo>
                <a:cubicBezTo>
                  <a:pt x="2165900" y="335149"/>
                  <a:pt x="2173000" y="336330"/>
                  <a:pt x="2180157" y="337475"/>
                </a:cubicBezTo>
                <a:cubicBezTo>
                  <a:pt x="2179676" y="340161"/>
                  <a:pt x="2179209" y="342861"/>
                  <a:pt x="2178755" y="345580"/>
                </a:cubicBezTo>
                <a:close/>
                <a:moveTo>
                  <a:pt x="2147683" y="339371"/>
                </a:moveTo>
                <a:cubicBezTo>
                  <a:pt x="2138014" y="337372"/>
                  <a:pt x="2128582" y="335417"/>
                  <a:pt x="2119372" y="333504"/>
                </a:cubicBezTo>
                <a:cubicBezTo>
                  <a:pt x="2118843" y="331163"/>
                  <a:pt x="2118326" y="328840"/>
                  <a:pt x="2117817" y="326525"/>
                </a:cubicBezTo>
                <a:cubicBezTo>
                  <a:pt x="2124061" y="327644"/>
                  <a:pt x="2130366" y="328776"/>
                  <a:pt x="2136795" y="329930"/>
                </a:cubicBezTo>
                <a:lnTo>
                  <a:pt x="2147550" y="331861"/>
                </a:lnTo>
                <a:cubicBezTo>
                  <a:pt x="2147585" y="334346"/>
                  <a:pt x="2147631" y="336854"/>
                  <a:pt x="2147683" y="339371"/>
                </a:cubicBezTo>
                <a:close/>
                <a:moveTo>
                  <a:pt x="2116061" y="332815"/>
                </a:moveTo>
                <a:cubicBezTo>
                  <a:pt x="2106309" y="330790"/>
                  <a:pt x="2096820" y="328822"/>
                  <a:pt x="2087537" y="326907"/>
                </a:cubicBezTo>
                <a:cubicBezTo>
                  <a:pt x="2086596" y="324803"/>
                  <a:pt x="2085659" y="322703"/>
                  <a:pt x="2084733" y="320621"/>
                </a:cubicBezTo>
                <a:cubicBezTo>
                  <a:pt x="2094468" y="322345"/>
                  <a:pt x="2104396" y="324118"/>
                  <a:pt x="2114537" y="325935"/>
                </a:cubicBezTo>
                <a:cubicBezTo>
                  <a:pt x="2115037" y="328219"/>
                  <a:pt x="2115544" y="330509"/>
                  <a:pt x="2116061" y="332815"/>
                </a:cubicBezTo>
                <a:close/>
                <a:moveTo>
                  <a:pt x="2083707" y="326117"/>
                </a:moveTo>
                <a:cubicBezTo>
                  <a:pt x="2068814" y="323050"/>
                  <a:pt x="2054408" y="320114"/>
                  <a:pt x="2040309" y="317319"/>
                </a:cubicBezTo>
                <a:cubicBezTo>
                  <a:pt x="2039033" y="315621"/>
                  <a:pt x="2037767" y="313925"/>
                  <a:pt x="2036514" y="312231"/>
                </a:cubicBezTo>
                <a:cubicBezTo>
                  <a:pt x="2051029" y="314697"/>
                  <a:pt x="2065797" y="317271"/>
                  <a:pt x="2080971" y="319954"/>
                </a:cubicBezTo>
                <a:cubicBezTo>
                  <a:pt x="2081879" y="322005"/>
                  <a:pt x="2082783" y="324048"/>
                  <a:pt x="2083707" y="326117"/>
                </a:cubicBezTo>
                <a:close/>
                <a:moveTo>
                  <a:pt x="2035529" y="316378"/>
                </a:moveTo>
                <a:cubicBezTo>
                  <a:pt x="2025410" y="314383"/>
                  <a:pt x="2015412" y="312457"/>
                  <a:pt x="2005462" y="310599"/>
                </a:cubicBezTo>
                <a:cubicBezTo>
                  <a:pt x="2004021" y="309188"/>
                  <a:pt x="2002586" y="307779"/>
                  <a:pt x="2001160" y="306371"/>
                </a:cubicBezTo>
                <a:cubicBezTo>
                  <a:pt x="2011331" y="308008"/>
                  <a:pt x="2021555" y="309701"/>
                  <a:pt x="2031880" y="311446"/>
                </a:cubicBezTo>
                <a:cubicBezTo>
                  <a:pt x="2033085" y="313087"/>
                  <a:pt x="2034302" y="314730"/>
                  <a:pt x="2035529" y="316378"/>
                </a:cubicBezTo>
                <a:close/>
                <a:moveTo>
                  <a:pt x="2005203" y="315048"/>
                </a:moveTo>
                <a:cubicBezTo>
                  <a:pt x="2006540" y="316351"/>
                  <a:pt x="2007884" y="317657"/>
                  <a:pt x="2009234" y="318962"/>
                </a:cubicBezTo>
                <a:cubicBezTo>
                  <a:pt x="2000175" y="317012"/>
                  <a:pt x="1991107" y="315125"/>
                  <a:pt x="1981982" y="313302"/>
                </a:cubicBezTo>
                <a:cubicBezTo>
                  <a:pt x="1980530" y="312216"/>
                  <a:pt x="1979082" y="311130"/>
                  <a:pt x="1977638" y="310044"/>
                </a:cubicBezTo>
                <a:cubicBezTo>
                  <a:pt x="1986835" y="311656"/>
                  <a:pt x="1996004" y="313326"/>
                  <a:pt x="2005203" y="315048"/>
                </a:cubicBezTo>
                <a:close/>
                <a:moveTo>
                  <a:pt x="2011189" y="316174"/>
                </a:moveTo>
                <a:cubicBezTo>
                  <a:pt x="2020546" y="317946"/>
                  <a:pt x="2029956" y="319772"/>
                  <a:pt x="2039493" y="321663"/>
                </a:cubicBezTo>
                <a:cubicBezTo>
                  <a:pt x="2040722" y="323287"/>
                  <a:pt x="2041953" y="324910"/>
                  <a:pt x="2043203" y="326540"/>
                </a:cubicBezTo>
                <a:cubicBezTo>
                  <a:pt x="2033912" y="324405"/>
                  <a:pt x="2024693" y="322332"/>
                  <a:pt x="2015493" y="320320"/>
                </a:cubicBezTo>
                <a:cubicBezTo>
                  <a:pt x="2014054" y="318938"/>
                  <a:pt x="2012617" y="317554"/>
                  <a:pt x="2011189" y="316174"/>
                </a:cubicBezTo>
                <a:close/>
                <a:moveTo>
                  <a:pt x="2047392" y="331942"/>
                </a:moveTo>
                <a:cubicBezTo>
                  <a:pt x="2048631" y="333530"/>
                  <a:pt x="2049888" y="335121"/>
                  <a:pt x="2051148" y="336714"/>
                </a:cubicBezTo>
                <a:cubicBezTo>
                  <a:pt x="2042617" y="334432"/>
                  <a:pt x="2034173" y="332218"/>
                  <a:pt x="2025748" y="330068"/>
                </a:cubicBezTo>
                <a:cubicBezTo>
                  <a:pt x="2024333" y="328736"/>
                  <a:pt x="2022929" y="327409"/>
                  <a:pt x="2021529" y="326079"/>
                </a:cubicBezTo>
                <a:cubicBezTo>
                  <a:pt x="2030105" y="327982"/>
                  <a:pt x="2038710" y="329934"/>
                  <a:pt x="2047392" y="331942"/>
                </a:cubicBezTo>
                <a:close/>
                <a:moveTo>
                  <a:pt x="2052477" y="333122"/>
                </a:moveTo>
                <a:cubicBezTo>
                  <a:pt x="2065064" y="336051"/>
                  <a:pt x="2077840" y="339085"/>
                  <a:pt x="2090960" y="342218"/>
                </a:cubicBezTo>
                <a:cubicBezTo>
                  <a:pt x="2091881" y="344246"/>
                  <a:pt x="2092803" y="346275"/>
                  <a:pt x="2093738" y="348324"/>
                </a:cubicBezTo>
                <a:cubicBezTo>
                  <a:pt x="2080964" y="344805"/>
                  <a:pt x="2068601" y="341407"/>
                  <a:pt x="2056453" y="338135"/>
                </a:cubicBezTo>
                <a:cubicBezTo>
                  <a:pt x="2055112" y="336461"/>
                  <a:pt x="2053791" y="334792"/>
                  <a:pt x="2052477" y="333122"/>
                </a:cubicBezTo>
                <a:close/>
                <a:moveTo>
                  <a:pt x="2095109" y="353090"/>
                </a:moveTo>
                <a:cubicBezTo>
                  <a:pt x="2095416" y="353175"/>
                  <a:pt x="2095727" y="353261"/>
                  <a:pt x="2096035" y="353344"/>
                </a:cubicBezTo>
                <a:cubicBezTo>
                  <a:pt x="2096956" y="355350"/>
                  <a:pt x="2097893" y="357375"/>
                  <a:pt x="2098830" y="359400"/>
                </a:cubicBezTo>
                <a:cubicBezTo>
                  <a:pt x="2096120" y="358540"/>
                  <a:pt x="2093419" y="357684"/>
                  <a:pt x="2090736" y="356833"/>
                </a:cubicBezTo>
                <a:cubicBezTo>
                  <a:pt x="2081978" y="354053"/>
                  <a:pt x="2073458" y="351352"/>
                  <a:pt x="2065073" y="348724"/>
                </a:cubicBezTo>
                <a:cubicBezTo>
                  <a:pt x="2063695" y="347061"/>
                  <a:pt x="2062322" y="345395"/>
                  <a:pt x="2060970" y="343739"/>
                </a:cubicBezTo>
                <a:cubicBezTo>
                  <a:pt x="2072103" y="346753"/>
                  <a:pt x="2083421" y="349869"/>
                  <a:pt x="2095109" y="353090"/>
                </a:cubicBezTo>
                <a:close/>
                <a:moveTo>
                  <a:pt x="2100039" y="354448"/>
                </a:moveTo>
                <a:cubicBezTo>
                  <a:pt x="2107441" y="356486"/>
                  <a:pt x="2114951" y="358553"/>
                  <a:pt x="2122639" y="360652"/>
                </a:cubicBezTo>
                <a:cubicBezTo>
                  <a:pt x="2123196" y="362899"/>
                  <a:pt x="2123762" y="365159"/>
                  <a:pt x="2124337" y="367432"/>
                </a:cubicBezTo>
                <a:cubicBezTo>
                  <a:pt x="2117024" y="365148"/>
                  <a:pt x="2109909" y="362906"/>
                  <a:pt x="2102922" y="360694"/>
                </a:cubicBezTo>
                <a:cubicBezTo>
                  <a:pt x="2101950" y="358597"/>
                  <a:pt x="2100995" y="356523"/>
                  <a:pt x="2100039" y="354448"/>
                </a:cubicBezTo>
                <a:close/>
                <a:moveTo>
                  <a:pt x="2125531" y="372134"/>
                </a:moveTo>
                <a:cubicBezTo>
                  <a:pt x="2126101" y="374354"/>
                  <a:pt x="2126689" y="376596"/>
                  <a:pt x="2127277" y="378843"/>
                </a:cubicBezTo>
                <a:cubicBezTo>
                  <a:pt x="2120682" y="376497"/>
                  <a:pt x="2114332" y="374209"/>
                  <a:pt x="2108189" y="371980"/>
                </a:cubicBezTo>
                <a:cubicBezTo>
                  <a:pt x="2107215" y="369907"/>
                  <a:pt x="2106241" y="367833"/>
                  <a:pt x="2105284" y="365778"/>
                </a:cubicBezTo>
                <a:cubicBezTo>
                  <a:pt x="2111812" y="367838"/>
                  <a:pt x="2118545" y="369957"/>
                  <a:pt x="2125531" y="372134"/>
                </a:cubicBezTo>
                <a:close/>
                <a:moveTo>
                  <a:pt x="2128988" y="373204"/>
                </a:moveTo>
                <a:cubicBezTo>
                  <a:pt x="2135590" y="375253"/>
                  <a:pt x="2142400" y="377346"/>
                  <a:pt x="2149419" y="379475"/>
                </a:cubicBezTo>
                <a:cubicBezTo>
                  <a:pt x="2149577" y="381888"/>
                  <a:pt x="2149739" y="384310"/>
                  <a:pt x="2149919" y="386752"/>
                </a:cubicBezTo>
                <a:cubicBezTo>
                  <a:pt x="2143315" y="384486"/>
                  <a:pt x="2136950" y="382261"/>
                  <a:pt x="2130785" y="380080"/>
                </a:cubicBezTo>
                <a:cubicBezTo>
                  <a:pt x="2130173" y="377772"/>
                  <a:pt x="2129579" y="375486"/>
                  <a:pt x="2128988" y="373204"/>
                </a:cubicBezTo>
                <a:close/>
                <a:moveTo>
                  <a:pt x="2152466" y="380396"/>
                </a:moveTo>
                <a:cubicBezTo>
                  <a:pt x="2157247" y="381840"/>
                  <a:pt x="2162089" y="383294"/>
                  <a:pt x="2167065" y="384769"/>
                </a:cubicBezTo>
                <a:cubicBezTo>
                  <a:pt x="2169031" y="385350"/>
                  <a:pt x="2171036" y="385914"/>
                  <a:pt x="2173037" y="386478"/>
                </a:cubicBezTo>
                <a:cubicBezTo>
                  <a:pt x="2172747" y="389049"/>
                  <a:pt x="2172471" y="391636"/>
                  <a:pt x="2172203" y="394236"/>
                </a:cubicBezTo>
                <a:cubicBezTo>
                  <a:pt x="2171596" y="394038"/>
                  <a:pt x="2170970" y="393850"/>
                  <a:pt x="2170367" y="393650"/>
                </a:cubicBezTo>
                <a:cubicBezTo>
                  <a:pt x="2164380" y="391671"/>
                  <a:pt x="2158627" y="389725"/>
                  <a:pt x="2152986" y="387799"/>
                </a:cubicBezTo>
                <a:cubicBezTo>
                  <a:pt x="2152802" y="385317"/>
                  <a:pt x="2152629" y="382851"/>
                  <a:pt x="2152466" y="380396"/>
                </a:cubicBezTo>
                <a:close/>
                <a:moveTo>
                  <a:pt x="2169099" y="397483"/>
                </a:moveTo>
                <a:cubicBezTo>
                  <a:pt x="2169983" y="397775"/>
                  <a:pt x="2170896" y="398053"/>
                  <a:pt x="2171789" y="398341"/>
                </a:cubicBezTo>
                <a:cubicBezTo>
                  <a:pt x="2171543" y="400868"/>
                  <a:pt x="2171315" y="403418"/>
                  <a:pt x="2171093" y="405976"/>
                </a:cubicBezTo>
                <a:cubicBezTo>
                  <a:pt x="2165172" y="403788"/>
                  <a:pt x="2159450" y="401632"/>
                  <a:pt x="2153934" y="399510"/>
                </a:cubicBezTo>
                <a:cubicBezTo>
                  <a:pt x="2153719" y="397055"/>
                  <a:pt x="2153511" y="394607"/>
                  <a:pt x="2153320" y="392178"/>
                </a:cubicBezTo>
                <a:cubicBezTo>
                  <a:pt x="2158456" y="393926"/>
                  <a:pt x="2163680" y="395688"/>
                  <a:pt x="2169099" y="397483"/>
                </a:cubicBezTo>
                <a:close/>
                <a:moveTo>
                  <a:pt x="2174595" y="399236"/>
                </a:moveTo>
                <a:cubicBezTo>
                  <a:pt x="2180707" y="401160"/>
                  <a:pt x="2186995" y="402999"/>
                  <a:pt x="2193472" y="404738"/>
                </a:cubicBezTo>
                <a:cubicBezTo>
                  <a:pt x="2192774" y="407419"/>
                  <a:pt x="2192094" y="410125"/>
                  <a:pt x="2191420" y="412839"/>
                </a:cubicBezTo>
                <a:cubicBezTo>
                  <a:pt x="2185394" y="410985"/>
                  <a:pt x="2179540" y="409041"/>
                  <a:pt x="2173897" y="406992"/>
                </a:cubicBezTo>
                <a:cubicBezTo>
                  <a:pt x="2174121" y="404394"/>
                  <a:pt x="2174347" y="401803"/>
                  <a:pt x="2174595" y="399236"/>
                </a:cubicBezTo>
                <a:close/>
                <a:moveTo>
                  <a:pt x="2196162" y="405443"/>
                </a:moveTo>
                <a:cubicBezTo>
                  <a:pt x="2200879" y="406682"/>
                  <a:pt x="2205662" y="407880"/>
                  <a:pt x="2210532" y="409030"/>
                </a:cubicBezTo>
                <a:cubicBezTo>
                  <a:pt x="2209721" y="411880"/>
                  <a:pt x="2208931" y="414750"/>
                  <a:pt x="2208163" y="417641"/>
                </a:cubicBezTo>
                <a:cubicBezTo>
                  <a:pt x="2203380" y="416362"/>
                  <a:pt x="2198685" y="415037"/>
                  <a:pt x="2194077" y="413655"/>
                </a:cubicBezTo>
                <a:cubicBezTo>
                  <a:pt x="2194779" y="410904"/>
                  <a:pt x="2195460" y="408161"/>
                  <a:pt x="2196162" y="405443"/>
                </a:cubicBezTo>
                <a:close/>
                <a:moveTo>
                  <a:pt x="2207176" y="421452"/>
                </a:moveTo>
                <a:cubicBezTo>
                  <a:pt x="2206452" y="424289"/>
                  <a:pt x="2205771" y="427152"/>
                  <a:pt x="2205113" y="430031"/>
                </a:cubicBezTo>
                <a:cubicBezTo>
                  <a:pt x="2200374" y="428598"/>
                  <a:pt x="2195745" y="427102"/>
                  <a:pt x="2191238" y="425548"/>
                </a:cubicBezTo>
                <a:cubicBezTo>
                  <a:pt x="2191862" y="422848"/>
                  <a:pt x="2192482" y="420149"/>
                  <a:pt x="2193130" y="417481"/>
                </a:cubicBezTo>
                <a:cubicBezTo>
                  <a:pt x="2197719" y="418857"/>
                  <a:pt x="2202415" y="420178"/>
                  <a:pt x="2207176" y="421452"/>
                </a:cubicBezTo>
                <a:close/>
                <a:moveTo>
                  <a:pt x="2209786" y="422143"/>
                </a:moveTo>
                <a:cubicBezTo>
                  <a:pt x="2215864" y="423738"/>
                  <a:pt x="2222095" y="425257"/>
                  <a:pt x="2228457" y="426698"/>
                </a:cubicBezTo>
                <a:cubicBezTo>
                  <a:pt x="2227251" y="429620"/>
                  <a:pt x="2226066" y="432563"/>
                  <a:pt x="2224903" y="435529"/>
                </a:cubicBezTo>
                <a:cubicBezTo>
                  <a:pt x="2219045" y="434026"/>
                  <a:pt x="2213297" y="432448"/>
                  <a:pt x="2207680" y="430792"/>
                </a:cubicBezTo>
                <a:cubicBezTo>
                  <a:pt x="2208360" y="427892"/>
                  <a:pt x="2209040" y="425004"/>
                  <a:pt x="2209786" y="422143"/>
                </a:cubicBezTo>
                <a:close/>
                <a:moveTo>
                  <a:pt x="2231024" y="427277"/>
                </a:moveTo>
                <a:cubicBezTo>
                  <a:pt x="2237475" y="428717"/>
                  <a:pt x="2244057" y="430077"/>
                  <a:pt x="2250726" y="431371"/>
                </a:cubicBezTo>
                <a:cubicBezTo>
                  <a:pt x="2249037" y="434379"/>
                  <a:pt x="2247326" y="437394"/>
                  <a:pt x="2245680" y="440443"/>
                </a:cubicBezTo>
                <a:cubicBezTo>
                  <a:pt x="2239493" y="439090"/>
                  <a:pt x="2233416" y="437666"/>
                  <a:pt x="2227426" y="436167"/>
                </a:cubicBezTo>
                <a:cubicBezTo>
                  <a:pt x="2228611" y="433183"/>
                  <a:pt x="2229796" y="430222"/>
                  <a:pt x="2231024" y="427277"/>
                </a:cubicBezTo>
                <a:close/>
                <a:moveTo>
                  <a:pt x="2243815" y="443965"/>
                </a:moveTo>
                <a:cubicBezTo>
                  <a:pt x="2242214" y="446942"/>
                  <a:pt x="2240634" y="449924"/>
                  <a:pt x="2239076" y="452943"/>
                </a:cubicBezTo>
                <a:cubicBezTo>
                  <a:pt x="2233547" y="451565"/>
                  <a:pt x="2228084" y="450125"/>
                  <a:pt x="2222753" y="448612"/>
                </a:cubicBezTo>
                <a:cubicBezTo>
                  <a:pt x="2223828" y="445645"/>
                  <a:pt x="2224925" y="442703"/>
                  <a:pt x="2226044" y="439779"/>
                </a:cubicBezTo>
                <a:cubicBezTo>
                  <a:pt x="2231858" y="441244"/>
                  <a:pt x="2237782" y="442640"/>
                  <a:pt x="2243815" y="443965"/>
                </a:cubicBezTo>
                <a:close/>
                <a:moveTo>
                  <a:pt x="2235829" y="465023"/>
                </a:moveTo>
                <a:cubicBezTo>
                  <a:pt x="2237145" y="462320"/>
                  <a:pt x="2238506" y="459661"/>
                  <a:pt x="2239844" y="456990"/>
                </a:cubicBezTo>
                <a:cubicBezTo>
                  <a:pt x="2245439" y="458360"/>
                  <a:pt x="2251121" y="459667"/>
                  <a:pt x="2256870" y="460907"/>
                </a:cubicBezTo>
                <a:cubicBezTo>
                  <a:pt x="2254917" y="463904"/>
                  <a:pt x="2252986" y="466923"/>
                  <a:pt x="2251077" y="469959"/>
                </a:cubicBezTo>
                <a:cubicBezTo>
                  <a:pt x="2245768" y="468665"/>
                  <a:pt x="2240524" y="467304"/>
                  <a:pt x="2235390" y="465883"/>
                </a:cubicBezTo>
                <a:cubicBezTo>
                  <a:pt x="2235522" y="465595"/>
                  <a:pt x="2235697" y="465301"/>
                  <a:pt x="2235829" y="465023"/>
                </a:cubicBezTo>
                <a:close/>
                <a:moveTo>
                  <a:pt x="2267993" y="477537"/>
                </a:moveTo>
                <a:cubicBezTo>
                  <a:pt x="2267247" y="478514"/>
                  <a:pt x="2266501" y="479468"/>
                  <a:pt x="2265755" y="480446"/>
                </a:cubicBezTo>
                <a:cubicBezTo>
                  <a:pt x="2264329" y="482346"/>
                  <a:pt x="2262662" y="484407"/>
                  <a:pt x="2260862" y="486572"/>
                </a:cubicBezTo>
                <a:cubicBezTo>
                  <a:pt x="2255597" y="485310"/>
                  <a:pt x="2250441" y="483987"/>
                  <a:pt x="2245351" y="482599"/>
                </a:cubicBezTo>
                <a:cubicBezTo>
                  <a:pt x="2247699" y="479415"/>
                  <a:pt x="2249783" y="476473"/>
                  <a:pt x="2251472" y="473796"/>
                </a:cubicBezTo>
                <a:cubicBezTo>
                  <a:pt x="2256913" y="475106"/>
                  <a:pt x="2262420" y="476352"/>
                  <a:pt x="2267993" y="477537"/>
                </a:cubicBezTo>
                <a:close/>
                <a:moveTo>
                  <a:pt x="2267598" y="481833"/>
                </a:moveTo>
                <a:cubicBezTo>
                  <a:pt x="2268563" y="480563"/>
                  <a:pt x="2269551" y="479323"/>
                  <a:pt x="2270494" y="478062"/>
                </a:cubicBezTo>
                <a:cubicBezTo>
                  <a:pt x="2276352" y="479281"/>
                  <a:pt x="2282276" y="480438"/>
                  <a:pt x="2288265" y="481535"/>
                </a:cubicBezTo>
                <a:cubicBezTo>
                  <a:pt x="2286115" y="483937"/>
                  <a:pt x="2283965" y="486320"/>
                  <a:pt x="2281837" y="488744"/>
                </a:cubicBezTo>
                <a:cubicBezTo>
                  <a:pt x="2281245" y="489418"/>
                  <a:pt x="2280586" y="490133"/>
                  <a:pt x="2279950" y="490837"/>
                </a:cubicBezTo>
                <a:cubicBezTo>
                  <a:pt x="2274356" y="489674"/>
                  <a:pt x="2268805" y="488454"/>
                  <a:pt x="2263342" y="487169"/>
                </a:cubicBezTo>
                <a:cubicBezTo>
                  <a:pt x="2264899" y="485306"/>
                  <a:pt x="2266347" y="483505"/>
                  <a:pt x="2267598" y="481833"/>
                </a:cubicBezTo>
                <a:close/>
                <a:moveTo>
                  <a:pt x="2277164" y="493880"/>
                </a:moveTo>
                <a:cubicBezTo>
                  <a:pt x="2274597" y="496636"/>
                  <a:pt x="2271745" y="499602"/>
                  <a:pt x="2268607" y="502834"/>
                </a:cubicBezTo>
                <a:cubicBezTo>
                  <a:pt x="2263430" y="501592"/>
                  <a:pt x="2258339" y="500289"/>
                  <a:pt x="2253337" y="498922"/>
                </a:cubicBezTo>
                <a:cubicBezTo>
                  <a:pt x="2253600" y="498606"/>
                  <a:pt x="2253886" y="498281"/>
                  <a:pt x="2254171" y="497970"/>
                </a:cubicBezTo>
                <a:cubicBezTo>
                  <a:pt x="2256540" y="495212"/>
                  <a:pt x="2258756" y="492647"/>
                  <a:pt x="2260819" y="490214"/>
                </a:cubicBezTo>
                <a:cubicBezTo>
                  <a:pt x="2266194" y="491498"/>
                  <a:pt x="2271635" y="492720"/>
                  <a:pt x="2277164" y="493880"/>
                </a:cubicBezTo>
                <a:close/>
                <a:moveTo>
                  <a:pt x="2284492" y="509947"/>
                </a:moveTo>
                <a:cubicBezTo>
                  <a:pt x="2284141" y="510267"/>
                  <a:pt x="2283833" y="510565"/>
                  <a:pt x="2283483" y="510890"/>
                </a:cubicBezTo>
                <a:cubicBezTo>
                  <a:pt x="2280784" y="513418"/>
                  <a:pt x="2277954" y="516097"/>
                  <a:pt x="2275014" y="518885"/>
                </a:cubicBezTo>
                <a:cubicBezTo>
                  <a:pt x="2269924" y="517656"/>
                  <a:pt x="2264899" y="516362"/>
                  <a:pt x="2259963" y="515008"/>
                </a:cubicBezTo>
                <a:cubicBezTo>
                  <a:pt x="2262837" y="511994"/>
                  <a:pt x="2265624" y="509096"/>
                  <a:pt x="2268322" y="506311"/>
                </a:cubicBezTo>
                <a:cubicBezTo>
                  <a:pt x="2273632" y="507586"/>
                  <a:pt x="2279029" y="508797"/>
                  <a:pt x="2284492" y="509947"/>
                </a:cubicBezTo>
                <a:close/>
                <a:moveTo>
                  <a:pt x="2284930" y="512433"/>
                </a:moveTo>
                <a:cubicBezTo>
                  <a:pt x="2285655" y="511757"/>
                  <a:pt x="2286335" y="511125"/>
                  <a:pt x="2287015" y="510471"/>
                </a:cubicBezTo>
                <a:cubicBezTo>
                  <a:pt x="2292763" y="511656"/>
                  <a:pt x="2298555" y="512779"/>
                  <a:pt x="2304391" y="513843"/>
                </a:cubicBezTo>
                <a:cubicBezTo>
                  <a:pt x="2302790" y="515232"/>
                  <a:pt x="2301166" y="516645"/>
                  <a:pt x="2299477" y="518095"/>
                </a:cubicBezTo>
                <a:cubicBezTo>
                  <a:pt x="2297634" y="519697"/>
                  <a:pt x="2295703" y="521367"/>
                  <a:pt x="2293728" y="523071"/>
                </a:cubicBezTo>
                <a:cubicBezTo>
                  <a:pt x="2288243" y="521933"/>
                  <a:pt x="2282824" y="520730"/>
                  <a:pt x="2277471" y="519467"/>
                </a:cubicBezTo>
                <a:cubicBezTo>
                  <a:pt x="2280038" y="517022"/>
                  <a:pt x="2282561" y="514668"/>
                  <a:pt x="2284930" y="512433"/>
                </a:cubicBezTo>
                <a:close/>
                <a:moveTo>
                  <a:pt x="2290547" y="525842"/>
                </a:moveTo>
                <a:cubicBezTo>
                  <a:pt x="2287278" y="528705"/>
                  <a:pt x="2283877" y="531691"/>
                  <a:pt x="2280433" y="534805"/>
                </a:cubicBezTo>
                <a:cubicBezTo>
                  <a:pt x="2275409" y="533587"/>
                  <a:pt x="2270472" y="532306"/>
                  <a:pt x="2265624" y="530963"/>
                </a:cubicBezTo>
                <a:cubicBezTo>
                  <a:pt x="2268651" y="527940"/>
                  <a:pt x="2271657" y="525019"/>
                  <a:pt x="2274575" y="522227"/>
                </a:cubicBezTo>
                <a:cubicBezTo>
                  <a:pt x="2279841" y="523492"/>
                  <a:pt x="2285150" y="524701"/>
                  <a:pt x="2290547" y="525842"/>
                </a:cubicBezTo>
                <a:close/>
                <a:moveTo>
                  <a:pt x="2293026" y="526353"/>
                </a:moveTo>
                <a:cubicBezTo>
                  <a:pt x="2298709" y="527536"/>
                  <a:pt x="2304457" y="528655"/>
                  <a:pt x="2310249" y="529715"/>
                </a:cubicBezTo>
                <a:cubicBezTo>
                  <a:pt x="2306585" y="532659"/>
                  <a:pt x="2302790" y="535739"/>
                  <a:pt x="2298862" y="538969"/>
                </a:cubicBezTo>
                <a:cubicBezTo>
                  <a:pt x="2293443" y="537835"/>
                  <a:pt x="2288090" y="536634"/>
                  <a:pt x="2282802" y="535375"/>
                </a:cubicBezTo>
                <a:cubicBezTo>
                  <a:pt x="2286313" y="532242"/>
                  <a:pt x="2289735" y="529228"/>
                  <a:pt x="2293026" y="526353"/>
                </a:cubicBezTo>
                <a:close/>
                <a:moveTo>
                  <a:pt x="2295681" y="541617"/>
                </a:moveTo>
                <a:cubicBezTo>
                  <a:pt x="2292237" y="544474"/>
                  <a:pt x="2288748" y="547420"/>
                  <a:pt x="2285238" y="550472"/>
                </a:cubicBezTo>
                <a:cubicBezTo>
                  <a:pt x="2280301" y="549256"/>
                  <a:pt x="2275431" y="547982"/>
                  <a:pt x="2270626" y="546643"/>
                </a:cubicBezTo>
                <a:cubicBezTo>
                  <a:pt x="2273719" y="543684"/>
                  <a:pt x="2276835" y="540814"/>
                  <a:pt x="2279884" y="538032"/>
                </a:cubicBezTo>
                <a:cubicBezTo>
                  <a:pt x="2285084" y="539289"/>
                  <a:pt x="2290350" y="540478"/>
                  <a:pt x="2295681" y="541617"/>
                </a:cubicBezTo>
                <a:close/>
                <a:moveTo>
                  <a:pt x="2298072" y="542130"/>
                </a:moveTo>
                <a:cubicBezTo>
                  <a:pt x="2303689" y="543311"/>
                  <a:pt x="2309372" y="544425"/>
                  <a:pt x="2315098" y="545483"/>
                </a:cubicBezTo>
                <a:cubicBezTo>
                  <a:pt x="2311280" y="548418"/>
                  <a:pt x="2307353" y="551466"/>
                  <a:pt x="2303382" y="554621"/>
                </a:cubicBezTo>
                <a:cubicBezTo>
                  <a:pt x="2298051" y="553487"/>
                  <a:pt x="2292763" y="552291"/>
                  <a:pt x="2287541" y="551031"/>
                </a:cubicBezTo>
                <a:cubicBezTo>
                  <a:pt x="2291096" y="547964"/>
                  <a:pt x="2294606" y="544998"/>
                  <a:pt x="2298072" y="542130"/>
                </a:cubicBezTo>
                <a:close/>
                <a:moveTo>
                  <a:pt x="2300201" y="557172"/>
                </a:moveTo>
                <a:cubicBezTo>
                  <a:pt x="2296537" y="560108"/>
                  <a:pt x="2292851" y="563131"/>
                  <a:pt x="2289187" y="566236"/>
                </a:cubicBezTo>
                <a:cubicBezTo>
                  <a:pt x="2284316" y="565023"/>
                  <a:pt x="2279533" y="563737"/>
                  <a:pt x="2274816" y="562398"/>
                </a:cubicBezTo>
                <a:cubicBezTo>
                  <a:pt x="2278063" y="559380"/>
                  <a:pt x="2281354" y="556435"/>
                  <a:pt x="2284624" y="553570"/>
                </a:cubicBezTo>
                <a:cubicBezTo>
                  <a:pt x="2289757" y="554831"/>
                  <a:pt x="2294935" y="556034"/>
                  <a:pt x="2300201" y="557172"/>
                </a:cubicBezTo>
                <a:close/>
                <a:moveTo>
                  <a:pt x="2286313" y="568662"/>
                </a:moveTo>
                <a:cubicBezTo>
                  <a:pt x="2282978" y="571534"/>
                  <a:pt x="2279621" y="574474"/>
                  <a:pt x="2276330" y="577473"/>
                </a:cubicBezTo>
                <a:cubicBezTo>
                  <a:pt x="2271920" y="576181"/>
                  <a:pt x="2267576" y="574843"/>
                  <a:pt x="2263320" y="573428"/>
                </a:cubicBezTo>
                <a:cubicBezTo>
                  <a:pt x="2266238" y="570505"/>
                  <a:pt x="2269200" y="567642"/>
                  <a:pt x="2272184" y="564838"/>
                </a:cubicBezTo>
                <a:cubicBezTo>
                  <a:pt x="2276835" y="566174"/>
                  <a:pt x="2281552" y="567447"/>
                  <a:pt x="2286313" y="568662"/>
                </a:cubicBezTo>
                <a:close/>
                <a:moveTo>
                  <a:pt x="2288485" y="569215"/>
                </a:moveTo>
                <a:cubicBezTo>
                  <a:pt x="2293575" y="570486"/>
                  <a:pt x="2298731" y="571686"/>
                  <a:pt x="2303930" y="572829"/>
                </a:cubicBezTo>
                <a:cubicBezTo>
                  <a:pt x="2300157" y="575788"/>
                  <a:pt x="2296383" y="578821"/>
                  <a:pt x="2292631" y="581923"/>
                </a:cubicBezTo>
                <a:cubicBezTo>
                  <a:pt x="2287827" y="580703"/>
                  <a:pt x="2283066" y="579428"/>
                  <a:pt x="2278370" y="578081"/>
                </a:cubicBezTo>
                <a:cubicBezTo>
                  <a:pt x="2281705" y="575060"/>
                  <a:pt x="2285106" y="572103"/>
                  <a:pt x="2288485" y="569215"/>
                </a:cubicBezTo>
                <a:close/>
                <a:moveTo>
                  <a:pt x="2306103" y="573309"/>
                </a:moveTo>
                <a:cubicBezTo>
                  <a:pt x="2352396" y="583320"/>
                  <a:pt x="2402002" y="588606"/>
                  <a:pt x="2441581" y="592816"/>
                </a:cubicBezTo>
                <a:lnTo>
                  <a:pt x="2444104" y="593086"/>
                </a:lnTo>
                <a:cubicBezTo>
                  <a:pt x="2575568" y="607079"/>
                  <a:pt x="2712386" y="617338"/>
                  <a:pt x="2850826" y="623573"/>
                </a:cubicBezTo>
                <a:cubicBezTo>
                  <a:pt x="3023800" y="631364"/>
                  <a:pt x="3200658" y="633615"/>
                  <a:pt x="3371679" y="635790"/>
                </a:cubicBezTo>
                <a:cubicBezTo>
                  <a:pt x="3502266" y="637448"/>
                  <a:pt x="3637306" y="639168"/>
                  <a:pt x="3768550" y="643357"/>
                </a:cubicBezTo>
                <a:cubicBezTo>
                  <a:pt x="3977615" y="649926"/>
                  <a:pt x="4224790" y="659583"/>
                  <a:pt x="4472843" y="681385"/>
                </a:cubicBezTo>
                <a:lnTo>
                  <a:pt x="4487609" y="682688"/>
                </a:lnTo>
                <a:cubicBezTo>
                  <a:pt x="4522164" y="685740"/>
                  <a:pt x="4557904" y="688895"/>
                  <a:pt x="4593381" y="692298"/>
                </a:cubicBezTo>
                <a:cubicBezTo>
                  <a:pt x="4720873" y="704560"/>
                  <a:pt x="4868068" y="721252"/>
                  <a:pt x="5001594" y="764340"/>
                </a:cubicBezTo>
                <a:cubicBezTo>
                  <a:pt x="5035711" y="775393"/>
                  <a:pt x="5063246" y="786760"/>
                  <a:pt x="5085778" y="799090"/>
                </a:cubicBezTo>
                <a:cubicBezTo>
                  <a:pt x="5164498" y="842174"/>
                  <a:pt x="5191835" y="903981"/>
                  <a:pt x="5169325" y="988039"/>
                </a:cubicBezTo>
                <a:cubicBezTo>
                  <a:pt x="5154164" y="1044747"/>
                  <a:pt x="5108047" y="1109698"/>
                  <a:pt x="5039528" y="1170926"/>
                </a:cubicBezTo>
                <a:cubicBezTo>
                  <a:pt x="4959426" y="1242478"/>
                  <a:pt x="4859511" y="1304706"/>
                  <a:pt x="4779212" y="1354707"/>
                </a:cubicBezTo>
                <a:cubicBezTo>
                  <a:pt x="4771950" y="1359223"/>
                  <a:pt x="4764885" y="1363630"/>
                  <a:pt x="4758017" y="1367926"/>
                </a:cubicBezTo>
                <a:cubicBezTo>
                  <a:pt x="4511435" y="1522065"/>
                  <a:pt x="4251799" y="1664424"/>
                  <a:pt x="4000696" y="1802099"/>
                </a:cubicBezTo>
                <a:cubicBezTo>
                  <a:pt x="3873840" y="1871664"/>
                  <a:pt x="3742639" y="1943598"/>
                  <a:pt x="3615300" y="2015890"/>
                </a:cubicBezTo>
                <a:cubicBezTo>
                  <a:pt x="3353754" y="2164404"/>
                  <a:pt x="3127971" y="2301144"/>
                  <a:pt x="2925005" y="2433924"/>
                </a:cubicBezTo>
                <a:cubicBezTo>
                  <a:pt x="2745866" y="2551149"/>
                  <a:pt x="2600733" y="2661968"/>
                  <a:pt x="2486317" y="2769166"/>
                </a:cubicBezTo>
                <a:cubicBezTo>
                  <a:pt x="2468568" y="2768837"/>
                  <a:pt x="2450818" y="2768442"/>
                  <a:pt x="2433091" y="2767915"/>
                </a:cubicBezTo>
                <a:cubicBezTo>
                  <a:pt x="2551742" y="2654881"/>
                  <a:pt x="2705979" y="2537831"/>
                  <a:pt x="2900038" y="2413345"/>
                </a:cubicBezTo>
                <a:cubicBezTo>
                  <a:pt x="3101621" y="2284031"/>
                  <a:pt x="3319133" y="2154436"/>
                  <a:pt x="3584650" y="2005519"/>
                </a:cubicBezTo>
                <a:cubicBezTo>
                  <a:pt x="3708457" y="1936104"/>
                  <a:pt x="3835950" y="1866971"/>
                  <a:pt x="3959252" y="1800113"/>
                </a:cubicBezTo>
                <a:cubicBezTo>
                  <a:pt x="4210244" y="1664029"/>
                  <a:pt x="4469749" y="1523313"/>
                  <a:pt x="4716178" y="1370592"/>
                </a:cubicBezTo>
                <a:cubicBezTo>
                  <a:pt x="4722453" y="1366711"/>
                  <a:pt x="4728881" y="1362740"/>
                  <a:pt x="4735442" y="1358687"/>
                </a:cubicBezTo>
                <a:cubicBezTo>
                  <a:pt x="4815500" y="1309208"/>
                  <a:pt x="4915173" y="1247636"/>
                  <a:pt x="4995583" y="1177080"/>
                </a:cubicBezTo>
                <a:cubicBezTo>
                  <a:pt x="5035184" y="1142353"/>
                  <a:pt x="5105085" y="1072824"/>
                  <a:pt x="5128583" y="997313"/>
                </a:cubicBezTo>
                <a:cubicBezTo>
                  <a:pt x="5141373" y="956167"/>
                  <a:pt x="5142075" y="919580"/>
                  <a:pt x="5130667" y="888572"/>
                </a:cubicBezTo>
                <a:cubicBezTo>
                  <a:pt x="5118490" y="855489"/>
                  <a:pt x="5092052" y="827428"/>
                  <a:pt x="5052122" y="805170"/>
                </a:cubicBezTo>
                <a:cubicBezTo>
                  <a:pt x="5029809" y="792743"/>
                  <a:pt x="5002494" y="781354"/>
                  <a:pt x="4968553" y="770345"/>
                </a:cubicBezTo>
                <a:cubicBezTo>
                  <a:pt x="4836453" y="727626"/>
                  <a:pt x="4690794" y="711594"/>
                  <a:pt x="4564639" y="699918"/>
                </a:cubicBezTo>
                <a:cubicBezTo>
                  <a:pt x="4531049" y="696813"/>
                  <a:pt x="4497196" y="693939"/>
                  <a:pt x="4464484" y="691159"/>
                </a:cubicBezTo>
                <a:lnTo>
                  <a:pt x="4445550" y="689551"/>
                </a:lnTo>
                <a:cubicBezTo>
                  <a:pt x="4202675" y="668985"/>
                  <a:pt x="3957497" y="660082"/>
                  <a:pt x="3749704" y="654088"/>
                </a:cubicBezTo>
                <a:cubicBezTo>
                  <a:pt x="3623133" y="650377"/>
                  <a:pt x="3492897" y="649035"/>
                  <a:pt x="3366918" y="647740"/>
                </a:cubicBezTo>
                <a:cubicBezTo>
                  <a:pt x="3194997" y="645972"/>
                  <a:pt x="3017218" y="644142"/>
                  <a:pt x="2843345" y="636303"/>
                </a:cubicBezTo>
                <a:cubicBezTo>
                  <a:pt x="2706154" y="630116"/>
                  <a:pt x="2571093" y="619716"/>
                  <a:pt x="2441954" y="605401"/>
                </a:cubicBezTo>
                <a:lnTo>
                  <a:pt x="2438356" y="605004"/>
                </a:lnTo>
                <a:cubicBezTo>
                  <a:pt x="2396319" y="600350"/>
                  <a:pt x="2342764" y="594407"/>
                  <a:pt x="2294716" y="582456"/>
                </a:cubicBezTo>
                <a:cubicBezTo>
                  <a:pt x="2298489" y="579330"/>
                  <a:pt x="2302307" y="576282"/>
                  <a:pt x="2306103" y="573309"/>
                </a:cubicBezTo>
                <a:close/>
                <a:moveTo>
                  <a:pt x="2926694" y="2436513"/>
                </a:moveTo>
                <a:cubicBezTo>
                  <a:pt x="3129594" y="2303755"/>
                  <a:pt x="3355334" y="2167045"/>
                  <a:pt x="3616814" y="2018565"/>
                </a:cubicBezTo>
                <a:cubicBezTo>
                  <a:pt x="3744153" y="1946281"/>
                  <a:pt x="3875332" y="1874356"/>
                  <a:pt x="4002188" y="1804793"/>
                </a:cubicBezTo>
                <a:cubicBezTo>
                  <a:pt x="4253312" y="1667101"/>
                  <a:pt x="4512971" y="1524717"/>
                  <a:pt x="4759641" y="1370530"/>
                </a:cubicBezTo>
                <a:cubicBezTo>
                  <a:pt x="4766508" y="1366237"/>
                  <a:pt x="4773573" y="1361831"/>
                  <a:pt x="4780835" y="1357314"/>
                </a:cubicBezTo>
                <a:cubicBezTo>
                  <a:pt x="4861223" y="1307254"/>
                  <a:pt x="4961269" y="1244949"/>
                  <a:pt x="5041569" y="1173218"/>
                </a:cubicBezTo>
                <a:cubicBezTo>
                  <a:pt x="5081522" y="1137529"/>
                  <a:pt x="5151620" y="1066119"/>
                  <a:pt x="5172309" y="988833"/>
                </a:cubicBezTo>
                <a:cubicBezTo>
                  <a:pt x="5183366" y="947507"/>
                  <a:pt x="5182313" y="910672"/>
                  <a:pt x="5169171" y="879353"/>
                </a:cubicBezTo>
                <a:cubicBezTo>
                  <a:pt x="5155371" y="846500"/>
                  <a:pt x="5127815" y="818588"/>
                  <a:pt x="5087270" y="796392"/>
                </a:cubicBezTo>
                <a:cubicBezTo>
                  <a:pt x="5064562" y="783967"/>
                  <a:pt x="5036852" y="772528"/>
                  <a:pt x="5002538" y="761413"/>
                </a:cubicBezTo>
                <a:cubicBezTo>
                  <a:pt x="4868727" y="718229"/>
                  <a:pt x="4721334" y="701515"/>
                  <a:pt x="4593666" y="689237"/>
                </a:cubicBezTo>
                <a:cubicBezTo>
                  <a:pt x="4558189" y="685832"/>
                  <a:pt x="4522449" y="682675"/>
                  <a:pt x="4487894" y="679626"/>
                </a:cubicBezTo>
                <a:lnTo>
                  <a:pt x="4473128" y="678320"/>
                </a:lnTo>
                <a:cubicBezTo>
                  <a:pt x="4224988" y="656512"/>
                  <a:pt x="3977769" y="646854"/>
                  <a:pt x="3768638" y="640281"/>
                </a:cubicBezTo>
                <a:cubicBezTo>
                  <a:pt x="3637372" y="636095"/>
                  <a:pt x="3502309" y="634375"/>
                  <a:pt x="3371723" y="632714"/>
                </a:cubicBezTo>
                <a:cubicBezTo>
                  <a:pt x="3200724" y="630537"/>
                  <a:pt x="3023910" y="628288"/>
                  <a:pt x="2850958" y="620498"/>
                </a:cubicBezTo>
                <a:cubicBezTo>
                  <a:pt x="2712605" y="614267"/>
                  <a:pt x="2575832" y="604014"/>
                  <a:pt x="2444434" y="590025"/>
                </a:cubicBezTo>
                <a:lnTo>
                  <a:pt x="2441911" y="589758"/>
                </a:lnTo>
                <a:cubicBezTo>
                  <a:pt x="2403143" y="585633"/>
                  <a:pt x="2354677" y="580464"/>
                  <a:pt x="2309284" y="570845"/>
                </a:cubicBezTo>
                <a:cubicBezTo>
                  <a:pt x="2313452" y="567629"/>
                  <a:pt x="2317599" y="564505"/>
                  <a:pt x="2321702" y="561481"/>
                </a:cubicBezTo>
                <a:cubicBezTo>
                  <a:pt x="2364660" y="569428"/>
                  <a:pt x="2409067" y="573976"/>
                  <a:pt x="2445180" y="577669"/>
                </a:cubicBezTo>
                <a:lnTo>
                  <a:pt x="2446628" y="577816"/>
                </a:lnTo>
                <a:cubicBezTo>
                  <a:pt x="2580242" y="591473"/>
                  <a:pt x="2718792" y="601583"/>
                  <a:pt x="2858417" y="607869"/>
                </a:cubicBezTo>
                <a:cubicBezTo>
                  <a:pt x="3030273" y="615598"/>
                  <a:pt x="3205901" y="618246"/>
                  <a:pt x="3375760" y="620807"/>
                </a:cubicBezTo>
                <a:cubicBezTo>
                  <a:pt x="3511217" y="622850"/>
                  <a:pt x="3651303" y="624962"/>
                  <a:pt x="3787506" y="629646"/>
                </a:cubicBezTo>
                <a:cubicBezTo>
                  <a:pt x="3997910" y="636786"/>
                  <a:pt x="4247147" y="647196"/>
                  <a:pt x="4500399" y="670251"/>
                </a:cubicBezTo>
                <a:lnTo>
                  <a:pt x="4510250" y="671152"/>
                </a:lnTo>
                <a:cubicBezTo>
                  <a:pt x="4546912" y="674507"/>
                  <a:pt x="4584802" y="677973"/>
                  <a:pt x="4622385" y="681714"/>
                </a:cubicBezTo>
                <a:cubicBezTo>
                  <a:pt x="4751392" y="694580"/>
                  <a:pt x="4900342" y="711952"/>
                  <a:pt x="5035535" y="755505"/>
                </a:cubicBezTo>
                <a:cubicBezTo>
                  <a:pt x="5070047" y="766661"/>
                  <a:pt x="5097977" y="778076"/>
                  <a:pt x="5120904" y="790411"/>
                </a:cubicBezTo>
                <a:cubicBezTo>
                  <a:pt x="5200655" y="833282"/>
                  <a:pt x="5231612" y="896953"/>
                  <a:pt x="5212941" y="979658"/>
                </a:cubicBezTo>
                <a:cubicBezTo>
                  <a:pt x="5199865" y="1037601"/>
                  <a:pt x="5154581" y="1104138"/>
                  <a:pt x="5085426" y="1167014"/>
                </a:cubicBezTo>
                <a:cubicBezTo>
                  <a:pt x="5005390" y="1239769"/>
                  <a:pt x="4905015" y="1302760"/>
                  <a:pt x="4824342" y="1353376"/>
                </a:cubicBezTo>
                <a:cubicBezTo>
                  <a:pt x="4816466" y="1358316"/>
                  <a:pt x="4808809" y="1363124"/>
                  <a:pt x="4801393" y="1367790"/>
                </a:cubicBezTo>
                <a:cubicBezTo>
                  <a:pt x="4554569" y="1523399"/>
                  <a:pt x="4294735" y="1667410"/>
                  <a:pt x="4043457" y="1806682"/>
                </a:cubicBezTo>
                <a:cubicBezTo>
                  <a:pt x="3913068" y="1878952"/>
                  <a:pt x="3778248" y="1953684"/>
                  <a:pt x="3647398" y="2028857"/>
                </a:cubicBezTo>
                <a:cubicBezTo>
                  <a:pt x="3385567" y="2179327"/>
                  <a:pt x="3157963" y="2319376"/>
                  <a:pt x="2951574" y="2457027"/>
                </a:cubicBezTo>
                <a:cubicBezTo>
                  <a:pt x="2835732" y="2534277"/>
                  <a:pt x="2736541" y="2607140"/>
                  <a:pt x="2648299" y="2679739"/>
                </a:cubicBezTo>
                <a:cubicBezTo>
                  <a:pt x="2611572" y="2709972"/>
                  <a:pt x="2576973" y="2740030"/>
                  <a:pt x="2544567" y="2769846"/>
                </a:cubicBezTo>
                <a:cubicBezTo>
                  <a:pt x="2526620" y="2769736"/>
                  <a:pt x="2508674" y="2769539"/>
                  <a:pt x="2490727" y="2769231"/>
                </a:cubicBezTo>
                <a:cubicBezTo>
                  <a:pt x="2604639" y="2662845"/>
                  <a:pt x="2748894" y="2552839"/>
                  <a:pt x="2926694" y="2436513"/>
                </a:cubicBezTo>
                <a:close/>
                <a:moveTo>
                  <a:pt x="2542702" y="2771557"/>
                </a:moveTo>
                <a:cubicBezTo>
                  <a:pt x="2525436" y="2787486"/>
                  <a:pt x="2508805" y="2803348"/>
                  <a:pt x="2492811" y="2819123"/>
                </a:cubicBezTo>
                <a:cubicBezTo>
                  <a:pt x="2475479" y="2818706"/>
                  <a:pt x="2458146" y="2818180"/>
                  <a:pt x="2440857" y="2817543"/>
                </a:cubicBezTo>
                <a:cubicBezTo>
                  <a:pt x="2456237" y="2802076"/>
                  <a:pt x="2472253" y="2786542"/>
                  <a:pt x="2488928" y="2770943"/>
                </a:cubicBezTo>
                <a:cubicBezTo>
                  <a:pt x="2506831" y="2771250"/>
                  <a:pt x="2524778" y="2771447"/>
                  <a:pt x="2542702" y="2771557"/>
                </a:cubicBezTo>
                <a:close/>
                <a:moveTo>
                  <a:pt x="2547047" y="2771601"/>
                </a:moveTo>
                <a:cubicBezTo>
                  <a:pt x="2565169" y="2771711"/>
                  <a:pt x="2583291" y="2771711"/>
                  <a:pt x="2601413" y="2771667"/>
                </a:cubicBezTo>
                <a:cubicBezTo>
                  <a:pt x="2583511" y="2787902"/>
                  <a:pt x="2566244" y="2804028"/>
                  <a:pt x="2549613" y="2820088"/>
                </a:cubicBezTo>
                <a:cubicBezTo>
                  <a:pt x="2532040" y="2819891"/>
                  <a:pt x="2514488" y="2819606"/>
                  <a:pt x="2496958" y="2819211"/>
                </a:cubicBezTo>
                <a:cubicBezTo>
                  <a:pt x="2513018" y="2803414"/>
                  <a:pt x="2529692" y="2787552"/>
                  <a:pt x="2547047" y="2771601"/>
                </a:cubicBezTo>
                <a:close/>
                <a:moveTo>
                  <a:pt x="2547749" y="2821887"/>
                </a:moveTo>
                <a:cubicBezTo>
                  <a:pt x="2531491" y="2837618"/>
                  <a:pt x="2515870" y="2853239"/>
                  <a:pt x="2500863" y="2868773"/>
                </a:cubicBezTo>
                <a:cubicBezTo>
                  <a:pt x="2483969" y="2868268"/>
                  <a:pt x="2467076" y="2867654"/>
                  <a:pt x="2450226" y="2866908"/>
                </a:cubicBezTo>
                <a:cubicBezTo>
                  <a:pt x="2464596" y="2851682"/>
                  <a:pt x="2479559" y="2836368"/>
                  <a:pt x="2495159" y="2820988"/>
                </a:cubicBezTo>
                <a:cubicBezTo>
                  <a:pt x="2512667" y="2821383"/>
                  <a:pt x="2530197" y="2821690"/>
                  <a:pt x="2547749" y="2821887"/>
                </a:cubicBezTo>
                <a:close/>
                <a:moveTo>
                  <a:pt x="2552378" y="2821931"/>
                </a:moveTo>
                <a:cubicBezTo>
                  <a:pt x="2569864" y="2822107"/>
                  <a:pt x="2587350" y="2822194"/>
                  <a:pt x="2604836" y="2822194"/>
                </a:cubicBezTo>
                <a:cubicBezTo>
                  <a:pt x="2587964" y="2838233"/>
                  <a:pt x="2571729" y="2854183"/>
                  <a:pt x="2556086" y="2870045"/>
                </a:cubicBezTo>
                <a:cubicBezTo>
                  <a:pt x="2539126" y="2869760"/>
                  <a:pt x="2522189" y="2869387"/>
                  <a:pt x="2505273" y="2868905"/>
                </a:cubicBezTo>
                <a:cubicBezTo>
                  <a:pt x="2520346" y="2853349"/>
                  <a:pt x="2536055" y="2837684"/>
                  <a:pt x="2552378" y="2821931"/>
                </a:cubicBezTo>
                <a:close/>
                <a:moveTo>
                  <a:pt x="2554199" y="2871954"/>
                </a:moveTo>
                <a:cubicBezTo>
                  <a:pt x="2538929" y="2887466"/>
                  <a:pt x="2524273" y="2902867"/>
                  <a:pt x="2510209" y="2918203"/>
                </a:cubicBezTo>
                <a:cubicBezTo>
                  <a:pt x="2493864" y="2917611"/>
                  <a:pt x="2477563" y="2916887"/>
                  <a:pt x="2461261" y="2916053"/>
                </a:cubicBezTo>
                <a:cubicBezTo>
                  <a:pt x="2474733" y="2901047"/>
                  <a:pt x="2488796" y="2885974"/>
                  <a:pt x="2503452" y="2870791"/>
                </a:cubicBezTo>
                <a:cubicBezTo>
                  <a:pt x="2520346" y="2871296"/>
                  <a:pt x="2537261" y="2871669"/>
                  <a:pt x="2554199" y="2871954"/>
                </a:cubicBezTo>
                <a:close/>
                <a:moveTo>
                  <a:pt x="2558850" y="2872020"/>
                </a:moveTo>
                <a:cubicBezTo>
                  <a:pt x="2575876" y="2872283"/>
                  <a:pt x="2592923" y="2872437"/>
                  <a:pt x="2609970" y="2872503"/>
                </a:cubicBezTo>
                <a:cubicBezTo>
                  <a:pt x="2594086" y="2888343"/>
                  <a:pt x="2578816" y="2904096"/>
                  <a:pt x="2564094" y="2919761"/>
                </a:cubicBezTo>
                <a:cubicBezTo>
                  <a:pt x="2547573" y="2919410"/>
                  <a:pt x="2531096" y="2918971"/>
                  <a:pt x="2514619" y="2918379"/>
                </a:cubicBezTo>
                <a:cubicBezTo>
                  <a:pt x="2528770" y="2903021"/>
                  <a:pt x="2543514" y="2887553"/>
                  <a:pt x="2558850" y="2872020"/>
                </a:cubicBezTo>
                <a:close/>
                <a:moveTo>
                  <a:pt x="2562229" y="2921736"/>
                </a:moveTo>
                <a:cubicBezTo>
                  <a:pt x="2547902" y="2937050"/>
                  <a:pt x="2534124" y="2952276"/>
                  <a:pt x="2520916" y="2967415"/>
                </a:cubicBezTo>
                <a:cubicBezTo>
                  <a:pt x="2505032" y="2966713"/>
                  <a:pt x="2489169" y="2965879"/>
                  <a:pt x="2473328" y="2964936"/>
                </a:cubicBezTo>
                <a:cubicBezTo>
                  <a:pt x="2485922" y="2950148"/>
                  <a:pt x="2499108" y="2935295"/>
                  <a:pt x="2512820" y="2920332"/>
                </a:cubicBezTo>
                <a:cubicBezTo>
                  <a:pt x="2529275" y="2920924"/>
                  <a:pt x="2545752" y="2921363"/>
                  <a:pt x="2562229" y="2921736"/>
                </a:cubicBezTo>
                <a:close/>
                <a:moveTo>
                  <a:pt x="2519139" y="2969433"/>
                </a:moveTo>
                <a:cubicBezTo>
                  <a:pt x="2506348" y="2984155"/>
                  <a:pt x="2494084" y="2998767"/>
                  <a:pt x="2482368" y="3013291"/>
                </a:cubicBezTo>
                <a:cubicBezTo>
                  <a:pt x="2467119" y="3012216"/>
                  <a:pt x="2451915" y="3011009"/>
                  <a:pt x="2436733" y="3009649"/>
                </a:cubicBezTo>
                <a:cubicBezTo>
                  <a:pt x="2447812" y="2995498"/>
                  <a:pt x="2459484" y="2981259"/>
                  <a:pt x="2471639" y="2966954"/>
                </a:cubicBezTo>
                <a:cubicBezTo>
                  <a:pt x="2487436" y="2967897"/>
                  <a:pt x="2503276" y="2968731"/>
                  <a:pt x="2519139" y="2969433"/>
                </a:cubicBezTo>
                <a:close/>
                <a:moveTo>
                  <a:pt x="2523571" y="2969631"/>
                </a:moveTo>
                <a:cubicBezTo>
                  <a:pt x="2539565" y="2970333"/>
                  <a:pt x="2555581" y="2970903"/>
                  <a:pt x="2571641" y="2971342"/>
                </a:cubicBezTo>
                <a:cubicBezTo>
                  <a:pt x="2558170" y="2986436"/>
                  <a:pt x="2545247" y="3001444"/>
                  <a:pt x="2532873" y="3016362"/>
                </a:cubicBezTo>
                <a:cubicBezTo>
                  <a:pt x="2517406" y="3015573"/>
                  <a:pt x="2501982" y="3014651"/>
                  <a:pt x="2486580" y="3013576"/>
                </a:cubicBezTo>
                <a:cubicBezTo>
                  <a:pt x="2498362" y="2999030"/>
                  <a:pt x="2510714" y="2984374"/>
                  <a:pt x="2523571" y="2969631"/>
                </a:cubicBezTo>
                <a:close/>
                <a:moveTo>
                  <a:pt x="2576292" y="2971474"/>
                </a:moveTo>
                <a:cubicBezTo>
                  <a:pt x="2592550" y="2971912"/>
                  <a:pt x="2608851" y="2972241"/>
                  <a:pt x="2625153" y="2972461"/>
                </a:cubicBezTo>
                <a:cubicBezTo>
                  <a:pt x="2611001" y="2987928"/>
                  <a:pt x="2597377" y="3003308"/>
                  <a:pt x="2584322" y="3018578"/>
                </a:cubicBezTo>
                <a:cubicBezTo>
                  <a:pt x="2568613" y="3018030"/>
                  <a:pt x="2552948" y="3017372"/>
                  <a:pt x="2537283" y="3016604"/>
                </a:cubicBezTo>
                <a:cubicBezTo>
                  <a:pt x="2549745" y="3001641"/>
                  <a:pt x="2562755" y="2986590"/>
                  <a:pt x="2576292" y="2971474"/>
                </a:cubicBezTo>
                <a:close/>
                <a:moveTo>
                  <a:pt x="2582501" y="3020729"/>
                </a:moveTo>
                <a:cubicBezTo>
                  <a:pt x="2569798" y="3035626"/>
                  <a:pt x="2557621" y="3050435"/>
                  <a:pt x="2545972" y="3065135"/>
                </a:cubicBezTo>
                <a:cubicBezTo>
                  <a:pt x="2530899" y="3064235"/>
                  <a:pt x="2515870" y="3063204"/>
                  <a:pt x="2500863" y="3062042"/>
                </a:cubicBezTo>
                <a:cubicBezTo>
                  <a:pt x="2511877" y="3047693"/>
                  <a:pt x="2523483" y="3033234"/>
                  <a:pt x="2535528" y="3018710"/>
                </a:cubicBezTo>
                <a:cubicBezTo>
                  <a:pt x="2551171" y="3019522"/>
                  <a:pt x="2566814" y="3020180"/>
                  <a:pt x="2582501" y="3020729"/>
                </a:cubicBezTo>
                <a:close/>
                <a:moveTo>
                  <a:pt x="2587328" y="3020882"/>
                </a:moveTo>
                <a:cubicBezTo>
                  <a:pt x="2603103" y="3021409"/>
                  <a:pt x="2618922" y="3021826"/>
                  <a:pt x="2634762" y="3022111"/>
                </a:cubicBezTo>
                <a:cubicBezTo>
                  <a:pt x="2621598" y="3037183"/>
                  <a:pt x="2608742" y="3052366"/>
                  <a:pt x="2596236" y="3067658"/>
                </a:cubicBezTo>
                <a:cubicBezTo>
                  <a:pt x="2580966" y="3067044"/>
                  <a:pt x="2565717" y="3066276"/>
                  <a:pt x="2550513" y="3065398"/>
                </a:cubicBezTo>
                <a:cubicBezTo>
                  <a:pt x="2562251" y="3050677"/>
                  <a:pt x="2574515" y="3035845"/>
                  <a:pt x="2587328" y="3020882"/>
                </a:cubicBezTo>
                <a:close/>
                <a:moveTo>
                  <a:pt x="2594437" y="3069896"/>
                </a:moveTo>
                <a:cubicBezTo>
                  <a:pt x="2582611" y="3084420"/>
                  <a:pt x="2571137" y="3099032"/>
                  <a:pt x="2560035" y="3113710"/>
                </a:cubicBezTo>
                <a:cubicBezTo>
                  <a:pt x="2545379" y="3112723"/>
                  <a:pt x="2530745" y="3111604"/>
                  <a:pt x="2516155" y="3110331"/>
                </a:cubicBezTo>
                <a:cubicBezTo>
                  <a:pt x="2526511" y="3096202"/>
                  <a:pt x="2537371" y="3081963"/>
                  <a:pt x="2548758" y="3067614"/>
                </a:cubicBezTo>
                <a:cubicBezTo>
                  <a:pt x="2563962" y="3068492"/>
                  <a:pt x="2579167" y="3069260"/>
                  <a:pt x="2594437" y="3069896"/>
                </a:cubicBezTo>
                <a:close/>
                <a:moveTo>
                  <a:pt x="2599088" y="3070093"/>
                </a:moveTo>
                <a:cubicBezTo>
                  <a:pt x="2614512" y="3070708"/>
                  <a:pt x="2629935" y="3071212"/>
                  <a:pt x="2645403" y="3071585"/>
                </a:cubicBezTo>
                <a:cubicBezTo>
                  <a:pt x="2632963" y="3086483"/>
                  <a:pt x="2620852" y="3101467"/>
                  <a:pt x="2609092" y="3116562"/>
                </a:cubicBezTo>
                <a:cubicBezTo>
                  <a:pt x="2594195" y="3115838"/>
                  <a:pt x="2579342" y="3115004"/>
                  <a:pt x="2564511" y="3114017"/>
                </a:cubicBezTo>
                <a:cubicBezTo>
                  <a:pt x="2575678" y="3099295"/>
                  <a:pt x="2587218" y="3084639"/>
                  <a:pt x="2599088" y="3070093"/>
                </a:cubicBezTo>
                <a:close/>
                <a:moveTo>
                  <a:pt x="2607293" y="3118866"/>
                </a:moveTo>
                <a:cubicBezTo>
                  <a:pt x="2596170" y="3133214"/>
                  <a:pt x="2585376" y="3147629"/>
                  <a:pt x="2574954" y="3162131"/>
                </a:cubicBezTo>
                <a:cubicBezTo>
                  <a:pt x="2560671" y="3161034"/>
                  <a:pt x="2546432" y="3159806"/>
                  <a:pt x="2532237" y="3158445"/>
                </a:cubicBezTo>
                <a:cubicBezTo>
                  <a:pt x="2542044" y="3144338"/>
                  <a:pt x="2552246" y="3130296"/>
                  <a:pt x="2562777" y="3116321"/>
                </a:cubicBezTo>
                <a:cubicBezTo>
                  <a:pt x="2577587" y="3117286"/>
                  <a:pt x="2592418" y="3118142"/>
                  <a:pt x="2607293" y="3118866"/>
                </a:cubicBezTo>
                <a:close/>
                <a:moveTo>
                  <a:pt x="2611989" y="3119107"/>
                </a:moveTo>
                <a:cubicBezTo>
                  <a:pt x="2626995" y="3119809"/>
                  <a:pt x="2642046" y="3120402"/>
                  <a:pt x="2657119" y="3120862"/>
                </a:cubicBezTo>
                <a:cubicBezTo>
                  <a:pt x="2645381" y="3135584"/>
                  <a:pt x="2633950" y="3150393"/>
                  <a:pt x="2622893" y="3165291"/>
                </a:cubicBezTo>
                <a:cubicBezTo>
                  <a:pt x="2608368" y="3164479"/>
                  <a:pt x="2593888" y="3163535"/>
                  <a:pt x="2579452" y="3162460"/>
                </a:cubicBezTo>
                <a:cubicBezTo>
                  <a:pt x="2589939" y="3147936"/>
                  <a:pt x="2600799" y="3133478"/>
                  <a:pt x="2611989" y="3119107"/>
                </a:cubicBezTo>
                <a:close/>
                <a:moveTo>
                  <a:pt x="2621116" y="3167682"/>
                </a:moveTo>
                <a:cubicBezTo>
                  <a:pt x="2610628" y="3181855"/>
                  <a:pt x="2600492" y="3196094"/>
                  <a:pt x="2590707" y="3210377"/>
                </a:cubicBezTo>
                <a:cubicBezTo>
                  <a:pt x="2576775" y="3209192"/>
                  <a:pt x="2562909" y="3207898"/>
                  <a:pt x="2549065" y="3206428"/>
                </a:cubicBezTo>
                <a:cubicBezTo>
                  <a:pt x="2558258" y="3192518"/>
                  <a:pt x="2567824" y="3178652"/>
                  <a:pt x="2577740" y="3164852"/>
                </a:cubicBezTo>
                <a:cubicBezTo>
                  <a:pt x="2592155" y="3165927"/>
                  <a:pt x="2606613" y="3166870"/>
                  <a:pt x="2621116" y="3167682"/>
                </a:cubicBezTo>
                <a:close/>
                <a:moveTo>
                  <a:pt x="2625811" y="3167967"/>
                </a:moveTo>
                <a:cubicBezTo>
                  <a:pt x="2640467" y="3168757"/>
                  <a:pt x="2655166" y="3169415"/>
                  <a:pt x="2669888" y="3169986"/>
                </a:cubicBezTo>
                <a:cubicBezTo>
                  <a:pt x="2658786" y="3184532"/>
                  <a:pt x="2648014" y="3199144"/>
                  <a:pt x="2637592" y="3213844"/>
                </a:cubicBezTo>
                <a:cubicBezTo>
                  <a:pt x="2623419" y="3212944"/>
                  <a:pt x="2609290" y="3211935"/>
                  <a:pt x="2595205" y="3210772"/>
                </a:cubicBezTo>
                <a:cubicBezTo>
                  <a:pt x="2605056" y="3196423"/>
                  <a:pt x="2615258" y="3182162"/>
                  <a:pt x="2625811" y="3167967"/>
                </a:cubicBezTo>
                <a:close/>
                <a:moveTo>
                  <a:pt x="2635837" y="3216345"/>
                </a:moveTo>
                <a:cubicBezTo>
                  <a:pt x="2625942" y="3230342"/>
                  <a:pt x="2616399" y="3244384"/>
                  <a:pt x="2607184" y="3258491"/>
                </a:cubicBezTo>
                <a:cubicBezTo>
                  <a:pt x="2593625" y="3257241"/>
                  <a:pt x="2580110" y="3255815"/>
                  <a:pt x="2566617" y="3254257"/>
                </a:cubicBezTo>
                <a:cubicBezTo>
                  <a:pt x="2575239" y="3240544"/>
                  <a:pt x="2584213" y="3226854"/>
                  <a:pt x="2593537" y="3213229"/>
                </a:cubicBezTo>
                <a:cubicBezTo>
                  <a:pt x="2607601" y="3214392"/>
                  <a:pt x="2621686" y="3215423"/>
                  <a:pt x="2635837" y="3216345"/>
                </a:cubicBezTo>
                <a:close/>
                <a:moveTo>
                  <a:pt x="2640554" y="3216630"/>
                </a:moveTo>
                <a:cubicBezTo>
                  <a:pt x="2654859" y="3217530"/>
                  <a:pt x="2669186" y="3218275"/>
                  <a:pt x="2683535" y="3218912"/>
                </a:cubicBezTo>
                <a:cubicBezTo>
                  <a:pt x="2673047" y="3233304"/>
                  <a:pt x="2662889" y="3247763"/>
                  <a:pt x="2653060" y="3262287"/>
                </a:cubicBezTo>
                <a:cubicBezTo>
                  <a:pt x="2639238" y="3261300"/>
                  <a:pt x="2625482" y="3260159"/>
                  <a:pt x="2611747" y="3258908"/>
                </a:cubicBezTo>
                <a:cubicBezTo>
                  <a:pt x="2620984" y="3244757"/>
                  <a:pt x="2630616" y="3230671"/>
                  <a:pt x="2640554" y="3216630"/>
                </a:cubicBezTo>
                <a:close/>
                <a:moveTo>
                  <a:pt x="2651327" y="3264854"/>
                </a:moveTo>
                <a:cubicBezTo>
                  <a:pt x="2642002" y="3278676"/>
                  <a:pt x="2633029" y="3292564"/>
                  <a:pt x="2624385" y="3306474"/>
                </a:cubicBezTo>
                <a:cubicBezTo>
                  <a:pt x="2611133" y="3305113"/>
                  <a:pt x="2597925" y="3303622"/>
                  <a:pt x="2584761" y="3301976"/>
                </a:cubicBezTo>
                <a:cubicBezTo>
                  <a:pt x="2586780" y="3298663"/>
                  <a:pt x="2588776" y="3295350"/>
                  <a:pt x="2590773" y="3292059"/>
                </a:cubicBezTo>
                <a:cubicBezTo>
                  <a:pt x="2597004" y="3281835"/>
                  <a:pt x="2603454" y="3271633"/>
                  <a:pt x="2610080" y="3261475"/>
                </a:cubicBezTo>
                <a:cubicBezTo>
                  <a:pt x="2623792" y="3262726"/>
                  <a:pt x="2637527" y="3263867"/>
                  <a:pt x="2651327" y="3264854"/>
                </a:cubicBezTo>
                <a:close/>
                <a:moveTo>
                  <a:pt x="2656088" y="3265183"/>
                </a:moveTo>
                <a:cubicBezTo>
                  <a:pt x="2670063" y="3266148"/>
                  <a:pt x="2684061" y="3267004"/>
                  <a:pt x="2698103" y="3267728"/>
                </a:cubicBezTo>
                <a:cubicBezTo>
                  <a:pt x="2688054" y="3282120"/>
                  <a:pt x="2678445" y="3296403"/>
                  <a:pt x="2669296" y="3310555"/>
                </a:cubicBezTo>
                <a:cubicBezTo>
                  <a:pt x="2655803" y="3309480"/>
                  <a:pt x="2642353" y="3308273"/>
                  <a:pt x="2628948" y="3306935"/>
                </a:cubicBezTo>
                <a:cubicBezTo>
                  <a:pt x="2637658" y="3292981"/>
                  <a:pt x="2646719" y="3279049"/>
                  <a:pt x="2656088" y="3265183"/>
                </a:cubicBezTo>
                <a:close/>
                <a:moveTo>
                  <a:pt x="2667584" y="3313231"/>
                </a:moveTo>
                <a:cubicBezTo>
                  <a:pt x="2658677" y="3327053"/>
                  <a:pt x="2650208" y="3340766"/>
                  <a:pt x="2642178" y="3354347"/>
                </a:cubicBezTo>
                <a:cubicBezTo>
                  <a:pt x="2629211" y="3352899"/>
                  <a:pt x="2616311" y="3351319"/>
                  <a:pt x="2603432" y="3349586"/>
                </a:cubicBezTo>
                <a:cubicBezTo>
                  <a:pt x="2607601" y="3342411"/>
                  <a:pt x="2611791" y="3335259"/>
                  <a:pt x="2616025" y="3328150"/>
                </a:cubicBezTo>
                <a:cubicBezTo>
                  <a:pt x="2619712" y="3321941"/>
                  <a:pt x="2623485" y="3315754"/>
                  <a:pt x="2627325" y="3309567"/>
                </a:cubicBezTo>
                <a:cubicBezTo>
                  <a:pt x="2640708" y="3310928"/>
                  <a:pt x="2654113" y="3312134"/>
                  <a:pt x="2667584" y="3313231"/>
                </a:cubicBezTo>
                <a:close/>
                <a:moveTo>
                  <a:pt x="2672345" y="3313582"/>
                </a:moveTo>
                <a:cubicBezTo>
                  <a:pt x="2685970" y="3314657"/>
                  <a:pt x="2699660" y="3315579"/>
                  <a:pt x="2713373" y="3316391"/>
                </a:cubicBezTo>
                <a:cubicBezTo>
                  <a:pt x="2703873" y="3330630"/>
                  <a:pt x="2694790" y="3344737"/>
                  <a:pt x="2686167" y="3358713"/>
                </a:cubicBezTo>
                <a:cubicBezTo>
                  <a:pt x="2673003" y="3357572"/>
                  <a:pt x="2659861" y="3356277"/>
                  <a:pt x="2646785" y="3354851"/>
                </a:cubicBezTo>
                <a:cubicBezTo>
                  <a:pt x="2654969" y="3341051"/>
                  <a:pt x="2663503" y="3327295"/>
                  <a:pt x="2672345" y="3313582"/>
                </a:cubicBezTo>
                <a:close/>
                <a:moveTo>
                  <a:pt x="2666531" y="3400311"/>
                </a:moveTo>
                <a:cubicBezTo>
                  <a:pt x="2673793" y="3387476"/>
                  <a:pt x="2681406" y="3374663"/>
                  <a:pt x="2689283" y="3361894"/>
                </a:cubicBezTo>
                <a:cubicBezTo>
                  <a:pt x="2702579" y="3363035"/>
                  <a:pt x="2715940" y="3364044"/>
                  <a:pt x="2729323" y="3364922"/>
                </a:cubicBezTo>
                <a:cubicBezTo>
                  <a:pt x="2720328" y="3379007"/>
                  <a:pt x="2711771" y="3392939"/>
                  <a:pt x="2703632" y="3406783"/>
                </a:cubicBezTo>
                <a:cubicBezTo>
                  <a:pt x="2690775" y="3405554"/>
                  <a:pt x="2677962" y="3404194"/>
                  <a:pt x="2665193" y="3402680"/>
                </a:cubicBezTo>
                <a:cubicBezTo>
                  <a:pt x="2665632" y="3401891"/>
                  <a:pt x="2666071" y="3401079"/>
                  <a:pt x="2666531" y="3400311"/>
                </a:cubicBezTo>
                <a:close/>
                <a:moveTo>
                  <a:pt x="2702096" y="3409394"/>
                </a:moveTo>
                <a:cubicBezTo>
                  <a:pt x="2697203" y="3417709"/>
                  <a:pt x="2692464" y="3426002"/>
                  <a:pt x="2687901" y="3434230"/>
                </a:cubicBezTo>
                <a:cubicBezTo>
                  <a:pt x="2685070" y="3439342"/>
                  <a:pt x="2682240" y="3444542"/>
                  <a:pt x="2679388" y="3449785"/>
                </a:cubicBezTo>
                <a:cubicBezTo>
                  <a:pt x="2666970" y="3448162"/>
                  <a:pt x="2654596" y="3446406"/>
                  <a:pt x="2642287" y="3444498"/>
                </a:cubicBezTo>
                <a:cubicBezTo>
                  <a:pt x="2649396" y="3431005"/>
                  <a:pt x="2656592" y="3417906"/>
                  <a:pt x="2663723" y="3405247"/>
                </a:cubicBezTo>
                <a:cubicBezTo>
                  <a:pt x="2676360" y="3406761"/>
                  <a:pt x="2689151" y="3408121"/>
                  <a:pt x="2702096" y="3409394"/>
                </a:cubicBezTo>
                <a:close/>
                <a:moveTo>
                  <a:pt x="2677962" y="3452418"/>
                </a:moveTo>
                <a:cubicBezTo>
                  <a:pt x="2671204" y="3464924"/>
                  <a:pt x="2664447" y="3477846"/>
                  <a:pt x="2657821" y="3491076"/>
                </a:cubicBezTo>
                <a:cubicBezTo>
                  <a:pt x="2645864" y="3489058"/>
                  <a:pt x="2633950" y="3486908"/>
                  <a:pt x="2622103" y="3484582"/>
                </a:cubicBezTo>
                <a:cubicBezTo>
                  <a:pt x="2628202" y="3471835"/>
                  <a:pt x="2634499" y="3459329"/>
                  <a:pt x="2640905" y="3447131"/>
                </a:cubicBezTo>
                <a:cubicBezTo>
                  <a:pt x="2653104" y="3449017"/>
                  <a:pt x="2665434" y="3450772"/>
                  <a:pt x="2677962" y="3452418"/>
                </a:cubicBezTo>
                <a:close/>
                <a:moveTo>
                  <a:pt x="2682657" y="3453010"/>
                </a:moveTo>
                <a:cubicBezTo>
                  <a:pt x="2694987" y="3454590"/>
                  <a:pt x="2707493" y="3456038"/>
                  <a:pt x="2720174" y="3457376"/>
                </a:cubicBezTo>
                <a:cubicBezTo>
                  <a:pt x="2717761" y="3461699"/>
                  <a:pt x="2715391" y="3465999"/>
                  <a:pt x="2713044" y="3470321"/>
                </a:cubicBezTo>
                <a:cubicBezTo>
                  <a:pt x="2708064" y="3479492"/>
                  <a:pt x="2703302" y="3488509"/>
                  <a:pt x="2698717" y="3497351"/>
                </a:cubicBezTo>
                <a:cubicBezTo>
                  <a:pt x="2686562" y="3495662"/>
                  <a:pt x="2674451" y="3493840"/>
                  <a:pt x="2662384" y="3491844"/>
                </a:cubicBezTo>
                <a:cubicBezTo>
                  <a:pt x="2669054" y="3478548"/>
                  <a:pt x="2675856" y="3465582"/>
                  <a:pt x="2682657" y="3453010"/>
                </a:cubicBezTo>
                <a:close/>
                <a:moveTo>
                  <a:pt x="2697357" y="3500050"/>
                </a:moveTo>
                <a:cubicBezTo>
                  <a:pt x="2690621" y="3513148"/>
                  <a:pt x="2684324" y="3525873"/>
                  <a:pt x="2678466" y="3538313"/>
                </a:cubicBezTo>
                <a:cubicBezTo>
                  <a:pt x="2666729" y="3536228"/>
                  <a:pt x="2655057" y="3533969"/>
                  <a:pt x="2643428" y="3531577"/>
                </a:cubicBezTo>
                <a:cubicBezTo>
                  <a:pt x="2649111" y="3518984"/>
                  <a:pt x="2654991" y="3506632"/>
                  <a:pt x="2661024" y="3494521"/>
                </a:cubicBezTo>
                <a:cubicBezTo>
                  <a:pt x="2672960" y="3496495"/>
                  <a:pt x="2685070" y="3498338"/>
                  <a:pt x="2697357" y="3500050"/>
                </a:cubicBezTo>
                <a:close/>
                <a:moveTo>
                  <a:pt x="2702052" y="3500686"/>
                </a:moveTo>
                <a:cubicBezTo>
                  <a:pt x="2714141" y="3502353"/>
                  <a:pt x="2726361" y="3503889"/>
                  <a:pt x="2738757" y="3505315"/>
                </a:cubicBezTo>
                <a:cubicBezTo>
                  <a:pt x="2738582" y="3505666"/>
                  <a:pt x="2738384" y="3506017"/>
                  <a:pt x="2738187" y="3506390"/>
                </a:cubicBezTo>
                <a:cubicBezTo>
                  <a:pt x="2731254" y="3519466"/>
                  <a:pt x="2724694" y="3532279"/>
                  <a:pt x="2718507" y="3544873"/>
                </a:cubicBezTo>
                <a:cubicBezTo>
                  <a:pt x="2706615" y="3543096"/>
                  <a:pt x="2694790" y="3541165"/>
                  <a:pt x="2683008" y="3539102"/>
                </a:cubicBezTo>
                <a:cubicBezTo>
                  <a:pt x="2689305" y="3525785"/>
                  <a:pt x="2695711" y="3512950"/>
                  <a:pt x="2702052" y="3500686"/>
                </a:cubicBezTo>
                <a:close/>
                <a:moveTo>
                  <a:pt x="2742268" y="3508540"/>
                </a:moveTo>
                <a:cubicBezTo>
                  <a:pt x="2742728" y="3507641"/>
                  <a:pt x="2743233" y="3506741"/>
                  <a:pt x="2743716" y="3505863"/>
                </a:cubicBezTo>
                <a:cubicBezTo>
                  <a:pt x="2756002" y="3507224"/>
                  <a:pt x="2768442" y="3508474"/>
                  <a:pt x="2781057" y="3509593"/>
                </a:cubicBezTo>
                <a:cubicBezTo>
                  <a:pt x="2774958" y="3520541"/>
                  <a:pt x="2769034" y="3531489"/>
                  <a:pt x="2763330" y="3542459"/>
                </a:cubicBezTo>
                <a:cubicBezTo>
                  <a:pt x="2761948" y="3545114"/>
                  <a:pt x="2760609" y="3547747"/>
                  <a:pt x="2759271" y="3550380"/>
                </a:cubicBezTo>
                <a:cubicBezTo>
                  <a:pt x="2747226" y="3548910"/>
                  <a:pt x="2735247" y="3547308"/>
                  <a:pt x="2723312" y="3545575"/>
                </a:cubicBezTo>
                <a:cubicBezTo>
                  <a:pt x="2729279" y="3533464"/>
                  <a:pt x="2735576" y="3521134"/>
                  <a:pt x="2742268" y="3508540"/>
                </a:cubicBezTo>
                <a:close/>
                <a:moveTo>
                  <a:pt x="2757867" y="3553122"/>
                </a:moveTo>
                <a:cubicBezTo>
                  <a:pt x="2751175" y="3566242"/>
                  <a:pt x="2744900" y="3579099"/>
                  <a:pt x="2738977" y="3591714"/>
                </a:cubicBezTo>
                <a:cubicBezTo>
                  <a:pt x="2727370" y="3589893"/>
                  <a:pt x="2715830" y="3587941"/>
                  <a:pt x="2704356" y="3585856"/>
                </a:cubicBezTo>
                <a:cubicBezTo>
                  <a:pt x="2709819" y="3573592"/>
                  <a:pt x="2715677" y="3561086"/>
                  <a:pt x="2721951" y="3548317"/>
                </a:cubicBezTo>
                <a:cubicBezTo>
                  <a:pt x="2733755" y="3550050"/>
                  <a:pt x="2745734" y="3551652"/>
                  <a:pt x="2757867" y="3553122"/>
                </a:cubicBezTo>
                <a:close/>
                <a:moveTo>
                  <a:pt x="2762847" y="3553736"/>
                </a:moveTo>
                <a:cubicBezTo>
                  <a:pt x="2774848" y="3555163"/>
                  <a:pt x="2787025" y="3556501"/>
                  <a:pt x="2799333" y="3557707"/>
                </a:cubicBezTo>
                <a:cubicBezTo>
                  <a:pt x="2795647" y="3564641"/>
                  <a:pt x="2792005" y="3571574"/>
                  <a:pt x="2788473" y="3578529"/>
                </a:cubicBezTo>
                <a:cubicBezTo>
                  <a:pt x="2785226" y="3584891"/>
                  <a:pt x="2782111" y="3591188"/>
                  <a:pt x="2779039" y="3597462"/>
                </a:cubicBezTo>
                <a:cubicBezTo>
                  <a:pt x="2767257" y="3595927"/>
                  <a:pt x="2755519" y="3594259"/>
                  <a:pt x="2743825" y="3592460"/>
                </a:cubicBezTo>
                <a:cubicBezTo>
                  <a:pt x="2749793" y="3579801"/>
                  <a:pt x="2756112" y="3566900"/>
                  <a:pt x="2762847" y="3553736"/>
                </a:cubicBezTo>
                <a:close/>
                <a:moveTo>
                  <a:pt x="2777394" y="3600863"/>
                </a:moveTo>
                <a:cubicBezTo>
                  <a:pt x="2771097" y="3613808"/>
                  <a:pt x="2765195" y="3626555"/>
                  <a:pt x="2759644" y="3639105"/>
                </a:cubicBezTo>
                <a:cubicBezTo>
                  <a:pt x="2748279" y="3637196"/>
                  <a:pt x="2736980" y="3635177"/>
                  <a:pt x="2725725" y="3633005"/>
                </a:cubicBezTo>
                <a:cubicBezTo>
                  <a:pt x="2730859" y="3620850"/>
                  <a:pt x="2736344" y="3608476"/>
                  <a:pt x="2742246" y="3595839"/>
                </a:cubicBezTo>
                <a:cubicBezTo>
                  <a:pt x="2753808" y="3597638"/>
                  <a:pt x="2765524" y="3599328"/>
                  <a:pt x="2777394" y="3600863"/>
                </a:cubicBezTo>
                <a:close/>
                <a:moveTo>
                  <a:pt x="2782396" y="3601544"/>
                </a:moveTo>
                <a:cubicBezTo>
                  <a:pt x="2794156" y="3603035"/>
                  <a:pt x="2806069" y="3604418"/>
                  <a:pt x="2818114" y="3605690"/>
                </a:cubicBezTo>
                <a:cubicBezTo>
                  <a:pt x="2816622" y="3608674"/>
                  <a:pt x="2815086" y="3611636"/>
                  <a:pt x="2813616" y="3614598"/>
                </a:cubicBezTo>
                <a:cubicBezTo>
                  <a:pt x="2808482" y="3624887"/>
                  <a:pt x="2803612" y="3635046"/>
                  <a:pt x="2798916" y="3645094"/>
                </a:cubicBezTo>
                <a:cubicBezTo>
                  <a:pt x="2787420" y="3643493"/>
                  <a:pt x="2775945" y="3641781"/>
                  <a:pt x="2764537" y="3639916"/>
                </a:cubicBezTo>
                <a:cubicBezTo>
                  <a:pt x="2770109" y="3627323"/>
                  <a:pt x="2776077" y="3614532"/>
                  <a:pt x="2782396" y="3601544"/>
                </a:cubicBezTo>
                <a:close/>
                <a:moveTo>
                  <a:pt x="2797315" y="3648561"/>
                </a:moveTo>
                <a:cubicBezTo>
                  <a:pt x="2791391" y="3661373"/>
                  <a:pt x="2785818" y="3673989"/>
                  <a:pt x="2780619" y="3686429"/>
                </a:cubicBezTo>
                <a:cubicBezTo>
                  <a:pt x="2769583" y="3684476"/>
                  <a:pt x="2758591" y="3682392"/>
                  <a:pt x="2747643" y="3680176"/>
                </a:cubicBezTo>
                <a:cubicBezTo>
                  <a:pt x="2752404" y="3668087"/>
                  <a:pt x="2757516" y="3655823"/>
                  <a:pt x="2763001" y="3643339"/>
                </a:cubicBezTo>
                <a:cubicBezTo>
                  <a:pt x="2774300" y="3645204"/>
                  <a:pt x="2785731" y="3646937"/>
                  <a:pt x="2797315" y="3648561"/>
                </a:cubicBezTo>
                <a:close/>
                <a:moveTo>
                  <a:pt x="2802405" y="3649263"/>
                </a:moveTo>
                <a:cubicBezTo>
                  <a:pt x="2813902" y="3650820"/>
                  <a:pt x="2825530" y="3652291"/>
                  <a:pt x="2837333" y="3653629"/>
                </a:cubicBezTo>
                <a:cubicBezTo>
                  <a:pt x="2830927" y="3666815"/>
                  <a:pt x="2824871" y="3679825"/>
                  <a:pt x="2819189" y="3692638"/>
                </a:cubicBezTo>
                <a:cubicBezTo>
                  <a:pt x="2807934" y="3690992"/>
                  <a:pt x="2796722" y="3689193"/>
                  <a:pt x="2785577" y="3687263"/>
                </a:cubicBezTo>
                <a:cubicBezTo>
                  <a:pt x="2790821" y="3674801"/>
                  <a:pt x="2796415" y="3662120"/>
                  <a:pt x="2802405" y="3649263"/>
                </a:cubicBezTo>
                <a:close/>
                <a:moveTo>
                  <a:pt x="2817653" y="3696170"/>
                </a:moveTo>
                <a:cubicBezTo>
                  <a:pt x="2812080" y="3708851"/>
                  <a:pt x="2806837" y="3721357"/>
                  <a:pt x="2801966" y="3733687"/>
                </a:cubicBezTo>
                <a:cubicBezTo>
                  <a:pt x="2791194" y="3731669"/>
                  <a:pt x="2780465" y="3729541"/>
                  <a:pt x="2769780" y="3727259"/>
                </a:cubicBezTo>
                <a:cubicBezTo>
                  <a:pt x="2774190" y="3715280"/>
                  <a:pt x="2778995" y="3703103"/>
                  <a:pt x="2784129" y="3690773"/>
                </a:cubicBezTo>
                <a:cubicBezTo>
                  <a:pt x="2795165" y="3692682"/>
                  <a:pt x="2806332" y="3694481"/>
                  <a:pt x="2817653" y="3696170"/>
                </a:cubicBezTo>
                <a:close/>
                <a:moveTo>
                  <a:pt x="2822765" y="3696938"/>
                </a:moveTo>
                <a:cubicBezTo>
                  <a:pt x="2834020" y="3698584"/>
                  <a:pt x="2845429" y="3700097"/>
                  <a:pt x="2856991" y="3701502"/>
                </a:cubicBezTo>
                <a:cubicBezTo>
                  <a:pt x="2850980" y="3714534"/>
                  <a:pt x="2845297" y="3727435"/>
                  <a:pt x="2839966" y="3740204"/>
                </a:cubicBezTo>
                <a:cubicBezTo>
                  <a:pt x="2828930" y="3738470"/>
                  <a:pt x="2817938" y="3736605"/>
                  <a:pt x="2806990" y="3734631"/>
                </a:cubicBezTo>
                <a:cubicBezTo>
                  <a:pt x="2811883" y="3722235"/>
                  <a:pt x="2817149" y="3709685"/>
                  <a:pt x="2822765" y="3696938"/>
                </a:cubicBezTo>
                <a:close/>
                <a:moveTo>
                  <a:pt x="2838496" y="3743780"/>
                </a:moveTo>
                <a:cubicBezTo>
                  <a:pt x="2833318" y="3756329"/>
                  <a:pt x="2828448" y="3768725"/>
                  <a:pt x="2823928" y="3780990"/>
                </a:cubicBezTo>
                <a:cubicBezTo>
                  <a:pt x="2813331" y="3778906"/>
                  <a:pt x="2802756" y="3776712"/>
                  <a:pt x="2792269" y="3774364"/>
                </a:cubicBezTo>
                <a:cubicBezTo>
                  <a:pt x="2796350" y="3762473"/>
                  <a:pt x="2800803" y="3750406"/>
                  <a:pt x="2805608" y="3738163"/>
                </a:cubicBezTo>
                <a:cubicBezTo>
                  <a:pt x="2816424" y="3740160"/>
                  <a:pt x="2827394" y="3742024"/>
                  <a:pt x="2838496" y="3743780"/>
                </a:cubicBezTo>
                <a:close/>
                <a:moveTo>
                  <a:pt x="2843674" y="3744570"/>
                </a:moveTo>
                <a:cubicBezTo>
                  <a:pt x="2854622" y="3746237"/>
                  <a:pt x="2865680" y="3747817"/>
                  <a:pt x="2876891" y="3749287"/>
                </a:cubicBezTo>
                <a:cubicBezTo>
                  <a:pt x="2871209" y="3762187"/>
                  <a:pt x="2865877" y="3774978"/>
                  <a:pt x="2860875" y="3787638"/>
                </a:cubicBezTo>
                <a:cubicBezTo>
                  <a:pt x="2850212" y="3785882"/>
                  <a:pt x="2839615" y="3783996"/>
                  <a:pt x="2829062" y="3781977"/>
                </a:cubicBezTo>
                <a:cubicBezTo>
                  <a:pt x="2833604" y="3769647"/>
                  <a:pt x="2838452" y="3757185"/>
                  <a:pt x="2843674" y="3744570"/>
                </a:cubicBezTo>
                <a:close/>
                <a:moveTo>
                  <a:pt x="2859470" y="3791214"/>
                </a:moveTo>
                <a:cubicBezTo>
                  <a:pt x="2854600" y="3803654"/>
                  <a:pt x="2850080" y="3815984"/>
                  <a:pt x="2845868" y="3828161"/>
                </a:cubicBezTo>
                <a:cubicBezTo>
                  <a:pt x="2835710" y="3826076"/>
                  <a:pt x="2825595" y="3823860"/>
                  <a:pt x="2815525" y="3821491"/>
                </a:cubicBezTo>
                <a:cubicBezTo>
                  <a:pt x="2819277" y="3809643"/>
                  <a:pt x="2823336" y="3797664"/>
                  <a:pt x="2827745" y="3785553"/>
                </a:cubicBezTo>
                <a:cubicBezTo>
                  <a:pt x="2838255" y="3787572"/>
                  <a:pt x="2848830" y="3789459"/>
                  <a:pt x="2859470" y="3791214"/>
                </a:cubicBezTo>
                <a:close/>
                <a:moveTo>
                  <a:pt x="2864890" y="3792113"/>
                </a:moveTo>
                <a:cubicBezTo>
                  <a:pt x="2959539" y="3807449"/>
                  <a:pt x="3057829" y="3813088"/>
                  <a:pt x="3156756" y="3813066"/>
                </a:cubicBezTo>
                <a:cubicBezTo>
                  <a:pt x="3298751" y="3813066"/>
                  <a:pt x="3442085" y="3801525"/>
                  <a:pt x="3577871" y="3790577"/>
                </a:cubicBezTo>
                <a:cubicBezTo>
                  <a:pt x="3600556" y="3788735"/>
                  <a:pt x="3623067" y="3786914"/>
                  <a:pt x="3645380" y="3785180"/>
                </a:cubicBezTo>
                <a:cubicBezTo>
                  <a:pt x="3695776" y="3781165"/>
                  <a:pt x="3745404" y="3776777"/>
                  <a:pt x="3787331" y="3773026"/>
                </a:cubicBezTo>
                <a:cubicBezTo>
                  <a:pt x="4040342" y="3750033"/>
                  <a:pt x="4295415" y="3719163"/>
                  <a:pt x="4542107" y="3689303"/>
                </a:cubicBezTo>
                <a:cubicBezTo>
                  <a:pt x="4657160" y="3675371"/>
                  <a:pt x="4776140" y="3660979"/>
                  <a:pt x="4891895" y="3647749"/>
                </a:cubicBezTo>
                <a:cubicBezTo>
                  <a:pt x="5016075" y="3633576"/>
                  <a:pt x="5157455" y="3620763"/>
                  <a:pt x="5281723" y="3624602"/>
                </a:cubicBezTo>
                <a:cubicBezTo>
                  <a:pt x="5275712" y="3634409"/>
                  <a:pt x="5269722" y="3644041"/>
                  <a:pt x="5263798" y="3653497"/>
                </a:cubicBezTo>
                <a:cubicBezTo>
                  <a:pt x="5145454" y="3654594"/>
                  <a:pt x="5014934" y="3668680"/>
                  <a:pt x="4899684" y="3683489"/>
                </a:cubicBezTo>
                <a:cubicBezTo>
                  <a:pt x="4815259" y="3694349"/>
                  <a:pt x="4728728" y="3705802"/>
                  <a:pt x="4645027" y="3716881"/>
                </a:cubicBezTo>
                <a:cubicBezTo>
                  <a:pt x="4370757" y="3753148"/>
                  <a:pt x="4087139" y="3790665"/>
                  <a:pt x="3805168" y="3817608"/>
                </a:cubicBezTo>
                <a:cubicBezTo>
                  <a:pt x="3763877" y="3821491"/>
                  <a:pt x="3714885" y="3826054"/>
                  <a:pt x="3664445" y="3830267"/>
                </a:cubicBezTo>
                <a:cubicBezTo>
                  <a:pt x="3646871" y="3831693"/>
                  <a:pt x="3629144" y="3833185"/>
                  <a:pt x="3611307" y="3834677"/>
                </a:cubicBezTo>
                <a:cubicBezTo>
                  <a:pt x="3364812" y="3855322"/>
                  <a:pt x="3093657" y="3878030"/>
                  <a:pt x="2851177" y="3829258"/>
                </a:cubicBezTo>
                <a:cubicBezTo>
                  <a:pt x="2855456" y="3816905"/>
                  <a:pt x="2860019" y="3804510"/>
                  <a:pt x="2864890" y="3792113"/>
                </a:cubicBezTo>
                <a:close/>
                <a:moveTo>
                  <a:pt x="3184379" y="3862233"/>
                </a:moveTo>
                <a:cubicBezTo>
                  <a:pt x="3328304" y="3862233"/>
                  <a:pt x="3473831" y="3850057"/>
                  <a:pt x="3611636" y="3838516"/>
                </a:cubicBezTo>
                <a:cubicBezTo>
                  <a:pt x="3629473" y="3837024"/>
                  <a:pt x="3647179" y="3835532"/>
                  <a:pt x="3664774" y="3834084"/>
                </a:cubicBezTo>
                <a:cubicBezTo>
                  <a:pt x="3715214" y="3829872"/>
                  <a:pt x="3764228" y="3825330"/>
                  <a:pt x="3805541" y="3821447"/>
                </a:cubicBezTo>
                <a:cubicBezTo>
                  <a:pt x="4087578" y="3794483"/>
                  <a:pt x="4371217" y="3756966"/>
                  <a:pt x="4645532" y="3720677"/>
                </a:cubicBezTo>
                <a:cubicBezTo>
                  <a:pt x="4729233" y="3709619"/>
                  <a:pt x="4815763" y="3698167"/>
                  <a:pt x="4900166" y="3687307"/>
                </a:cubicBezTo>
                <a:cubicBezTo>
                  <a:pt x="5014517" y="3672585"/>
                  <a:pt x="5143919" y="3658609"/>
                  <a:pt x="5261385" y="3657359"/>
                </a:cubicBezTo>
                <a:cubicBezTo>
                  <a:pt x="5255044" y="3667495"/>
                  <a:pt x="5248769" y="3677412"/>
                  <a:pt x="5242648" y="3687087"/>
                </a:cubicBezTo>
                <a:cubicBezTo>
                  <a:pt x="5242494" y="3687307"/>
                  <a:pt x="5242363" y="3687526"/>
                  <a:pt x="5242209" y="3687745"/>
                </a:cubicBezTo>
                <a:cubicBezTo>
                  <a:pt x="5131654" y="3693011"/>
                  <a:pt x="5013201" y="3707864"/>
                  <a:pt x="4907889" y="3722959"/>
                </a:cubicBezTo>
                <a:cubicBezTo>
                  <a:pt x="4856550" y="3730331"/>
                  <a:pt x="4805013" y="3737790"/>
                  <a:pt x="4753301" y="3745272"/>
                </a:cubicBezTo>
                <a:cubicBezTo>
                  <a:pt x="4449916" y="3789152"/>
                  <a:pt x="4136175" y="3834545"/>
                  <a:pt x="3823356" y="3865919"/>
                </a:cubicBezTo>
                <a:cubicBezTo>
                  <a:pt x="3782657" y="3869956"/>
                  <a:pt x="3734258" y="3874651"/>
                  <a:pt x="3683818" y="3879083"/>
                </a:cubicBezTo>
                <a:cubicBezTo>
                  <a:pt x="3671137" y="3880180"/>
                  <a:pt x="3658390" y="3881277"/>
                  <a:pt x="3645555" y="3882396"/>
                </a:cubicBezTo>
                <a:cubicBezTo>
                  <a:pt x="3382913" y="3905279"/>
                  <a:pt x="3092428" y="3930576"/>
                  <a:pt x="2838606" y="3868552"/>
                </a:cubicBezTo>
                <a:cubicBezTo>
                  <a:pt x="2842072" y="3856704"/>
                  <a:pt x="2845846" y="3844835"/>
                  <a:pt x="2849905" y="3832922"/>
                </a:cubicBezTo>
                <a:cubicBezTo>
                  <a:pt x="2957345" y="3854576"/>
                  <a:pt x="3070357" y="3862255"/>
                  <a:pt x="3184379" y="3862233"/>
                </a:cubicBezTo>
                <a:close/>
                <a:moveTo>
                  <a:pt x="3211869" y="3911401"/>
                </a:moveTo>
                <a:cubicBezTo>
                  <a:pt x="3357967" y="3911401"/>
                  <a:pt x="3505908" y="3898522"/>
                  <a:pt x="3645906" y="3886323"/>
                </a:cubicBezTo>
                <a:cubicBezTo>
                  <a:pt x="3658719" y="3885204"/>
                  <a:pt x="3671488" y="3884085"/>
                  <a:pt x="3684169" y="3883010"/>
                </a:cubicBezTo>
                <a:cubicBezTo>
                  <a:pt x="3734609" y="3878578"/>
                  <a:pt x="3783031" y="3873883"/>
                  <a:pt x="3823751" y="3869846"/>
                </a:cubicBezTo>
                <a:cubicBezTo>
                  <a:pt x="4136658" y="3838472"/>
                  <a:pt x="4450420" y="3793057"/>
                  <a:pt x="4753871" y="3749155"/>
                </a:cubicBezTo>
                <a:cubicBezTo>
                  <a:pt x="4805584" y="3741674"/>
                  <a:pt x="4857120" y="3734214"/>
                  <a:pt x="4908459" y="3726864"/>
                </a:cubicBezTo>
                <a:cubicBezTo>
                  <a:pt x="5012784" y="3711901"/>
                  <a:pt x="5130052" y="3697179"/>
                  <a:pt x="5239642" y="3691804"/>
                </a:cubicBezTo>
                <a:cubicBezTo>
                  <a:pt x="5235123" y="3698956"/>
                  <a:pt x="5230669" y="3706021"/>
                  <a:pt x="5226303" y="3712954"/>
                </a:cubicBezTo>
                <a:cubicBezTo>
                  <a:pt x="5224131" y="3716421"/>
                  <a:pt x="5221805" y="3720019"/>
                  <a:pt x="5219370" y="3723705"/>
                </a:cubicBezTo>
                <a:cubicBezTo>
                  <a:pt x="5117591" y="3732152"/>
                  <a:pt x="5011314" y="3747356"/>
                  <a:pt x="4916116" y="3762429"/>
                </a:cubicBezTo>
                <a:lnTo>
                  <a:pt x="4866247" y="3770327"/>
                </a:lnTo>
                <a:cubicBezTo>
                  <a:pt x="4532322" y="3823224"/>
                  <a:pt x="4187010" y="3877942"/>
                  <a:pt x="3841522" y="3914231"/>
                </a:cubicBezTo>
                <a:cubicBezTo>
                  <a:pt x="3803764" y="3918158"/>
                  <a:pt x="3753894" y="3923248"/>
                  <a:pt x="3703191" y="3927899"/>
                </a:cubicBezTo>
                <a:lnTo>
                  <a:pt x="3680330" y="3929962"/>
                </a:lnTo>
                <a:cubicBezTo>
                  <a:pt x="3401869" y="3955237"/>
                  <a:pt x="3092406" y="3983276"/>
                  <a:pt x="2828491" y="3906442"/>
                </a:cubicBezTo>
                <a:cubicBezTo>
                  <a:pt x="2831190" y="3895099"/>
                  <a:pt x="2834218" y="3883734"/>
                  <a:pt x="2837509" y="3872326"/>
                </a:cubicBezTo>
                <a:cubicBezTo>
                  <a:pt x="2956511" y="3901418"/>
                  <a:pt x="3083499" y="3911401"/>
                  <a:pt x="3211869" y="3911401"/>
                </a:cubicBezTo>
                <a:close/>
                <a:moveTo>
                  <a:pt x="5227773" y="3713876"/>
                </a:moveTo>
                <a:cubicBezTo>
                  <a:pt x="5232336" y="3706613"/>
                  <a:pt x="5237009" y="3699198"/>
                  <a:pt x="5241770" y="3691695"/>
                </a:cubicBezTo>
                <a:cubicBezTo>
                  <a:pt x="5249054" y="3691343"/>
                  <a:pt x="5256295" y="3691036"/>
                  <a:pt x="5263513" y="3690773"/>
                </a:cubicBezTo>
                <a:cubicBezTo>
                  <a:pt x="5258225" y="3699417"/>
                  <a:pt x="5253026" y="3707886"/>
                  <a:pt x="5247957" y="3716179"/>
                </a:cubicBezTo>
                <a:cubicBezTo>
                  <a:pt x="5246860" y="3717978"/>
                  <a:pt x="5245698" y="3719843"/>
                  <a:pt x="5244535" y="3721730"/>
                </a:cubicBezTo>
                <a:cubicBezTo>
                  <a:pt x="5236900" y="3722279"/>
                  <a:pt x="5229243" y="3722893"/>
                  <a:pt x="5221564" y="3723507"/>
                </a:cubicBezTo>
                <a:cubicBezTo>
                  <a:pt x="5223714" y="3720216"/>
                  <a:pt x="5225820" y="3716991"/>
                  <a:pt x="5227773" y="3713876"/>
                </a:cubicBezTo>
                <a:close/>
                <a:moveTo>
                  <a:pt x="5241858" y="3725987"/>
                </a:moveTo>
                <a:cubicBezTo>
                  <a:pt x="5235540" y="3735925"/>
                  <a:pt x="5228233" y="3746786"/>
                  <a:pt x="5220182" y="3758589"/>
                </a:cubicBezTo>
                <a:cubicBezTo>
                  <a:pt x="5212020" y="3759467"/>
                  <a:pt x="5203859" y="3760388"/>
                  <a:pt x="5195652" y="3761332"/>
                </a:cubicBezTo>
                <a:cubicBezTo>
                  <a:pt x="5204143" y="3749265"/>
                  <a:pt x="5211910" y="3738075"/>
                  <a:pt x="5218733" y="3727786"/>
                </a:cubicBezTo>
                <a:cubicBezTo>
                  <a:pt x="5226478" y="3727149"/>
                  <a:pt x="5234179" y="3726535"/>
                  <a:pt x="5241858" y="3725987"/>
                </a:cubicBezTo>
                <a:close/>
                <a:moveTo>
                  <a:pt x="5244140" y="3725811"/>
                </a:moveTo>
                <a:cubicBezTo>
                  <a:pt x="5251687" y="3725262"/>
                  <a:pt x="5259213" y="3724758"/>
                  <a:pt x="5266716" y="3724297"/>
                </a:cubicBezTo>
                <a:cubicBezTo>
                  <a:pt x="5260946" y="3733863"/>
                  <a:pt x="5254123" y="3744394"/>
                  <a:pt x="5246510" y="3755913"/>
                </a:cubicBezTo>
                <a:cubicBezTo>
                  <a:pt x="5238545" y="3756680"/>
                  <a:pt x="5230559" y="3757492"/>
                  <a:pt x="5222573" y="3758348"/>
                </a:cubicBezTo>
                <a:cubicBezTo>
                  <a:pt x="5230581" y="3746566"/>
                  <a:pt x="5237843" y="3735728"/>
                  <a:pt x="5244140" y="3725811"/>
                </a:cubicBezTo>
                <a:close/>
                <a:moveTo>
                  <a:pt x="5243547" y="3760345"/>
                </a:moveTo>
                <a:cubicBezTo>
                  <a:pt x="5239423" y="3766553"/>
                  <a:pt x="5235079" y="3772982"/>
                  <a:pt x="5230559" y="3779739"/>
                </a:cubicBezTo>
                <a:cubicBezTo>
                  <a:pt x="5227487" y="3784281"/>
                  <a:pt x="5224372" y="3788954"/>
                  <a:pt x="5221191" y="3793693"/>
                </a:cubicBezTo>
                <a:cubicBezTo>
                  <a:pt x="5212788" y="3794812"/>
                  <a:pt x="5204363" y="3795953"/>
                  <a:pt x="5195938" y="3797116"/>
                </a:cubicBezTo>
                <a:cubicBezTo>
                  <a:pt x="5200106" y="3791038"/>
                  <a:pt x="5204187" y="3785093"/>
                  <a:pt x="5208159" y="3779322"/>
                </a:cubicBezTo>
                <a:cubicBezTo>
                  <a:pt x="5212086" y="3773640"/>
                  <a:pt x="5215860" y="3768133"/>
                  <a:pt x="5219501" y="3762824"/>
                </a:cubicBezTo>
                <a:cubicBezTo>
                  <a:pt x="5227553" y="3761946"/>
                  <a:pt x="5235562" y="3761134"/>
                  <a:pt x="5243547" y="3760345"/>
                </a:cubicBezTo>
                <a:close/>
                <a:moveTo>
                  <a:pt x="5218054" y="3798366"/>
                </a:moveTo>
                <a:cubicBezTo>
                  <a:pt x="5210594" y="3809556"/>
                  <a:pt x="5202871" y="3821249"/>
                  <a:pt x="5195148" y="3833316"/>
                </a:cubicBezTo>
                <a:cubicBezTo>
                  <a:pt x="5186328" y="3834743"/>
                  <a:pt x="5177487" y="3836213"/>
                  <a:pt x="5168667" y="3837704"/>
                </a:cubicBezTo>
                <a:cubicBezTo>
                  <a:pt x="5176763" y="3825330"/>
                  <a:pt x="5184858" y="3813329"/>
                  <a:pt x="5192713" y="3801833"/>
                </a:cubicBezTo>
                <a:cubicBezTo>
                  <a:pt x="5201181" y="3800648"/>
                  <a:pt x="5209628" y="3799485"/>
                  <a:pt x="5218054" y="3798366"/>
                </a:cubicBezTo>
                <a:close/>
                <a:moveTo>
                  <a:pt x="5220598" y="3798037"/>
                </a:moveTo>
                <a:cubicBezTo>
                  <a:pt x="5228958" y="3796918"/>
                  <a:pt x="5237317" y="3795843"/>
                  <a:pt x="5245632" y="3794834"/>
                </a:cubicBezTo>
                <a:cubicBezTo>
                  <a:pt x="5238589" y="3805650"/>
                  <a:pt x="5231239" y="3816993"/>
                  <a:pt x="5223889" y="3828731"/>
                </a:cubicBezTo>
                <a:cubicBezTo>
                  <a:pt x="5215157" y="3830091"/>
                  <a:pt x="5206425" y="3831473"/>
                  <a:pt x="5197693" y="3832900"/>
                </a:cubicBezTo>
                <a:cubicBezTo>
                  <a:pt x="5205438" y="3820855"/>
                  <a:pt x="5213139" y="3809182"/>
                  <a:pt x="5220598" y="3798037"/>
                </a:cubicBezTo>
                <a:close/>
                <a:moveTo>
                  <a:pt x="5220862" y="3833580"/>
                </a:moveTo>
                <a:cubicBezTo>
                  <a:pt x="5213775" y="3844967"/>
                  <a:pt x="5206688" y="3856682"/>
                  <a:pt x="5199821" y="3868640"/>
                </a:cubicBezTo>
                <a:cubicBezTo>
                  <a:pt x="5190695" y="3870351"/>
                  <a:pt x="5181545" y="3872084"/>
                  <a:pt x="5172397" y="3873840"/>
                </a:cubicBezTo>
                <a:cubicBezTo>
                  <a:pt x="5179637" y="3861553"/>
                  <a:pt x="5187096" y="3849486"/>
                  <a:pt x="5194556" y="3837770"/>
                </a:cubicBezTo>
                <a:cubicBezTo>
                  <a:pt x="5203331" y="3836344"/>
                  <a:pt x="5212107" y="3834962"/>
                  <a:pt x="5220862" y="3833580"/>
                </a:cubicBezTo>
                <a:close/>
                <a:moveTo>
                  <a:pt x="5223495" y="3833163"/>
                </a:moveTo>
                <a:cubicBezTo>
                  <a:pt x="5232161" y="3831825"/>
                  <a:pt x="5240827" y="3830486"/>
                  <a:pt x="5249471" y="3829214"/>
                </a:cubicBezTo>
                <a:cubicBezTo>
                  <a:pt x="5242758" y="3840249"/>
                  <a:pt x="5236066" y="3851636"/>
                  <a:pt x="5229550" y="3863220"/>
                </a:cubicBezTo>
                <a:cubicBezTo>
                  <a:pt x="5220533" y="3864844"/>
                  <a:pt x="5211494" y="3866490"/>
                  <a:pt x="5202432" y="3868157"/>
                </a:cubicBezTo>
                <a:cubicBezTo>
                  <a:pt x="5209322" y="3856222"/>
                  <a:pt x="5216408" y="3844528"/>
                  <a:pt x="5223495" y="3833163"/>
                </a:cubicBezTo>
                <a:close/>
                <a:moveTo>
                  <a:pt x="5226786" y="3868201"/>
                </a:moveTo>
                <a:cubicBezTo>
                  <a:pt x="5220423" y="3879719"/>
                  <a:pt x="5214280" y="3891435"/>
                  <a:pt x="5208575" y="3903239"/>
                </a:cubicBezTo>
                <a:cubicBezTo>
                  <a:pt x="5199185" y="3905213"/>
                  <a:pt x="5189729" y="3907210"/>
                  <a:pt x="5180251" y="3909229"/>
                </a:cubicBezTo>
                <a:cubicBezTo>
                  <a:pt x="5186328" y="3897074"/>
                  <a:pt x="5192823" y="3885029"/>
                  <a:pt x="5199536" y="3873181"/>
                </a:cubicBezTo>
                <a:cubicBezTo>
                  <a:pt x="5208641" y="3871492"/>
                  <a:pt x="5217724" y="3869846"/>
                  <a:pt x="5226786" y="3868201"/>
                </a:cubicBezTo>
                <a:close/>
                <a:moveTo>
                  <a:pt x="5229506" y="3867718"/>
                </a:moveTo>
                <a:cubicBezTo>
                  <a:pt x="5238523" y="3866117"/>
                  <a:pt x="5247519" y="3864515"/>
                  <a:pt x="5256470" y="3862957"/>
                </a:cubicBezTo>
                <a:cubicBezTo>
                  <a:pt x="5250481" y="3874125"/>
                  <a:pt x="5244732" y="3885468"/>
                  <a:pt x="5239401" y="3896920"/>
                </a:cubicBezTo>
                <a:cubicBezTo>
                  <a:pt x="5230077" y="3898807"/>
                  <a:pt x="5220708" y="3900716"/>
                  <a:pt x="5211296" y="3902669"/>
                </a:cubicBezTo>
                <a:cubicBezTo>
                  <a:pt x="5217022" y="3890887"/>
                  <a:pt x="5223165" y="3879193"/>
                  <a:pt x="5229506" y="3867718"/>
                </a:cubicBezTo>
                <a:close/>
                <a:moveTo>
                  <a:pt x="5259257" y="3862475"/>
                </a:moveTo>
                <a:cubicBezTo>
                  <a:pt x="5268186" y="3860939"/>
                  <a:pt x="5277050" y="3859469"/>
                  <a:pt x="5285892" y="3857999"/>
                </a:cubicBezTo>
                <a:cubicBezTo>
                  <a:pt x="5280341" y="3868749"/>
                  <a:pt x="5275009" y="3879719"/>
                  <a:pt x="5270073" y="3890799"/>
                </a:cubicBezTo>
                <a:cubicBezTo>
                  <a:pt x="5260836" y="3892598"/>
                  <a:pt x="5251534" y="3894463"/>
                  <a:pt x="5242209" y="3896350"/>
                </a:cubicBezTo>
                <a:cubicBezTo>
                  <a:pt x="5247541" y="3884897"/>
                  <a:pt x="5253311" y="3873576"/>
                  <a:pt x="5259257" y="3862475"/>
                </a:cubicBezTo>
                <a:close/>
                <a:moveTo>
                  <a:pt x="5267835" y="3895823"/>
                </a:moveTo>
                <a:cubicBezTo>
                  <a:pt x="5263052" y="3906881"/>
                  <a:pt x="5258730" y="3918027"/>
                  <a:pt x="5255044" y="3929128"/>
                </a:cubicBezTo>
                <a:cubicBezTo>
                  <a:pt x="5245325" y="3931322"/>
                  <a:pt x="5235584" y="3933538"/>
                  <a:pt x="5225842" y="3935776"/>
                </a:cubicBezTo>
                <a:cubicBezTo>
                  <a:pt x="5229945" y="3924301"/>
                  <a:pt x="5234684" y="3912827"/>
                  <a:pt x="5239862" y="3901440"/>
                </a:cubicBezTo>
                <a:cubicBezTo>
                  <a:pt x="5249230" y="3899531"/>
                  <a:pt x="5258555" y="3897666"/>
                  <a:pt x="5267835" y="3895823"/>
                </a:cubicBezTo>
                <a:close/>
                <a:moveTo>
                  <a:pt x="5285299" y="3927088"/>
                </a:moveTo>
                <a:cubicBezTo>
                  <a:pt x="5285255" y="3927241"/>
                  <a:pt x="5285211" y="3927373"/>
                  <a:pt x="5285167" y="3927526"/>
                </a:cubicBezTo>
                <a:cubicBezTo>
                  <a:pt x="5282030" y="3938452"/>
                  <a:pt x="5279704" y="3948896"/>
                  <a:pt x="5278213" y="3958879"/>
                </a:cubicBezTo>
                <a:cubicBezTo>
                  <a:pt x="5268076" y="3961401"/>
                  <a:pt x="5257918" y="3963947"/>
                  <a:pt x="5247782" y="3966514"/>
                </a:cubicBezTo>
                <a:cubicBezTo>
                  <a:pt x="5249779" y="3955653"/>
                  <a:pt x="5252631" y="3944640"/>
                  <a:pt x="5256141" y="3933604"/>
                </a:cubicBezTo>
                <a:cubicBezTo>
                  <a:pt x="5265882" y="3931410"/>
                  <a:pt x="5275624" y="3929216"/>
                  <a:pt x="5285299" y="3927088"/>
                </a:cubicBezTo>
                <a:close/>
                <a:moveTo>
                  <a:pt x="5287471" y="3928185"/>
                </a:moveTo>
                <a:cubicBezTo>
                  <a:pt x="5287647" y="3927636"/>
                  <a:pt x="5287822" y="3927066"/>
                  <a:pt x="5287998" y="3926495"/>
                </a:cubicBezTo>
                <a:cubicBezTo>
                  <a:pt x="5297761" y="3924345"/>
                  <a:pt x="5307503" y="3922217"/>
                  <a:pt x="5317178" y="3920155"/>
                </a:cubicBezTo>
                <a:cubicBezTo>
                  <a:pt x="5317046" y="3920703"/>
                  <a:pt x="5316870" y="3921274"/>
                  <a:pt x="5316739" y="3921844"/>
                </a:cubicBezTo>
                <a:cubicBezTo>
                  <a:pt x="5314172" y="3931892"/>
                  <a:pt x="5312351" y="3941502"/>
                  <a:pt x="5311276" y="3950695"/>
                </a:cubicBezTo>
                <a:cubicBezTo>
                  <a:pt x="5301118" y="3953196"/>
                  <a:pt x="5290938" y="3955697"/>
                  <a:pt x="5280735" y="3958242"/>
                </a:cubicBezTo>
                <a:cubicBezTo>
                  <a:pt x="5282206" y="3948676"/>
                  <a:pt x="5284466" y="3938650"/>
                  <a:pt x="5287471" y="3928185"/>
                </a:cubicBezTo>
                <a:close/>
                <a:moveTo>
                  <a:pt x="5311517" y="3989902"/>
                </a:moveTo>
                <a:cubicBezTo>
                  <a:pt x="5312944" y="3999511"/>
                  <a:pt x="5315488" y="4008551"/>
                  <a:pt x="5319130" y="4017019"/>
                </a:cubicBezTo>
                <a:cubicBezTo>
                  <a:pt x="5308029" y="4020376"/>
                  <a:pt x="5296905" y="4023777"/>
                  <a:pt x="5285782" y="4027177"/>
                </a:cubicBezTo>
                <a:cubicBezTo>
                  <a:pt x="5282469" y="4018314"/>
                  <a:pt x="5280297" y="4008857"/>
                  <a:pt x="5279266" y="3998787"/>
                </a:cubicBezTo>
                <a:cubicBezTo>
                  <a:pt x="5290060" y="3995803"/>
                  <a:pt x="5300811" y="3992842"/>
                  <a:pt x="5311517" y="3989902"/>
                </a:cubicBezTo>
                <a:close/>
                <a:moveTo>
                  <a:pt x="5321193" y="4021495"/>
                </a:moveTo>
                <a:cubicBezTo>
                  <a:pt x="5325383" y="4030117"/>
                  <a:pt x="5330781" y="4038125"/>
                  <a:pt x="5337362" y="4045563"/>
                </a:cubicBezTo>
                <a:cubicBezTo>
                  <a:pt x="5325932" y="4049381"/>
                  <a:pt x="5314479" y="4053198"/>
                  <a:pt x="5302983" y="4057038"/>
                </a:cubicBezTo>
                <a:cubicBezTo>
                  <a:pt x="5296598" y="4049227"/>
                  <a:pt x="5291486" y="4040802"/>
                  <a:pt x="5287603" y="4031741"/>
                </a:cubicBezTo>
                <a:cubicBezTo>
                  <a:pt x="5298814" y="4028318"/>
                  <a:pt x="5310003" y="4024896"/>
                  <a:pt x="5321193" y="4021495"/>
                </a:cubicBezTo>
                <a:close/>
                <a:moveTo>
                  <a:pt x="5341136" y="4049556"/>
                </a:moveTo>
                <a:cubicBezTo>
                  <a:pt x="5348223" y="4056840"/>
                  <a:pt x="5356516" y="4063444"/>
                  <a:pt x="5365994" y="4069390"/>
                </a:cubicBezTo>
                <a:cubicBezTo>
                  <a:pt x="5354410" y="4073624"/>
                  <a:pt x="5342760" y="4077881"/>
                  <a:pt x="5331044" y="4082137"/>
                </a:cubicBezTo>
                <a:cubicBezTo>
                  <a:pt x="5321632" y="4075818"/>
                  <a:pt x="5313470" y="4068819"/>
                  <a:pt x="5306537" y="4061118"/>
                </a:cubicBezTo>
                <a:cubicBezTo>
                  <a:pt x="5318099" y="4057257"/>
                  <a:pt x="5329640" y="4053418"/>
                  <a:pt x="5341136" y="4049556"/>
                </a:cubicBezTo>
                <a:close/>
                <a:moveTo>
                  <a:pt x="5371611" y="4072768"/>
                </a:moveTo>
                <a:cubicBezTo>
                  <a:pt x="5381462" y="4078407"/>
                  <a:pt x="5392454" y="4083409"/>
                  <a:pt x="5404630" y="4087754"/>
                </a:cubicBezTo>
                <a:cubicBezTo>
                  <a:pt x="5393024" y="4092427"/>
                  <a:pt x="5381374" y="4097100"/>
                  <a:pt x="5369636" y="4101773"/>
                </a:cubicBezTo>
                <a:cubicBezTo>
                  <a:pt x="5357328" y="4097078"/>
                  <a:pt x="5346270" y="4091681"/>
                  <a:pt x="5336419" y="4085603"/>
                </a:cubicBezTo>
                <a:cubicBezTo>
                  <a:pt x="5348223" y="4081303"/>
                  <a:pt x="5359939" y="4077025"/>
                  <a:pt x="5371611" y="4072768"/>
                </a:cubicBezTo>
                <a:close/>
                <a:moveTo>
                  <a:pt x="5412090" y="4090298"/>
                </a:moveTo>
                <a:cubicBezTo>
                  <a:pt x="5458602" y="4105305"/>
                  <a:pt x="5520670" y="4111383"/>
                  <a:pt x="5597811" y="4108421"/>
                </a:cubicBezTo>
                <a:cubicBezTo>
                  <a:pt x="5706501" y="4104252"/>
                  <a:pt x="5822805" y="4083673"/>
                  <a:pt x="5907712" y="4068644"/>
                </a:cubicBezTo>
                <a:cubicBezTo>
                  <a:pt x="5926273" y="4065353"/>
                  <a:pt x="5943782" y="4062259"/>
                  <a:pt x="5958766" y="4059780"/>
                </a:cubicBezTo>
                <a:cubicBezTo>
                  <a:pt x="6120705" y="4032991"/>
                  <a:pt x="6286768" y="4004119"/>
                  <a:pt x="6447367" y="3976211"/>
                </a:cubicBezTo>
                <a:cubicBezTo>
                  <a:pt x="7177681" y="3849267"/>
                  <a:pt x="7932852" y="3718000"/>
                  <a:pt x="8668541" y="3712713"/>
                </a:cubicBezTo>
                <a:cubicBezTo>
                  <a:pt x="8702876" y="3712472"/>
                  <a:pt x="8737914" y="3710541"/>
                  <a:pt x="8771790" y="3708676"/>
                </a:cubicBezTo>
                <a:cubicBezTo>
                  <a:pt x="8793861" y="3707447"/>
                  <a:pt x="8816196" y="3706219"/>
                  <a:pt x="8838685" y="3705429"/>
                </a:cubicBezTo>
                <a:cubicBezTo>
                  <a:pt x="8827451" y="3721599"/>
                  <a:pt x="8816327" y="3737549"/>
                  <a:pt x="8805336" y="3753236"/>
                </a:cubicBezTo>
                <a:cubicBezTo>
                  <a:pt x="8790351" y="3753543"/>
                  <a:pt x="8775454" y="3753982"/>
                  <a:pt x="8760688" y="3754421"/>
                </a:cubicBezTo>
                <a:cubicBezTo>
                  <a:pt x="8728919" y="3755364"/>
                  <a:pt x="8696075" y="3756351"/>
                  <a:pt x="8663889" y="3755957"/>
                </a:cubicBezTo>
                <a:cubicBezTo>
                  <a:pt x="8639843" y="3755671"/>
                  <a:pt x="8615885" y="3755540"/>
                  <a:pt x="8591773" y="3755540"/>
                </a:cubicBezTo>
                <a:cubicBezTo>
                  <a:pt x="7891474" y="3755540"/>
                  <a:pt x="7174610" y="3874695"/>
                  <a:pt x="6480717" y="3990011"/>
                </a:cubicBezTo>
                <a:cubicBezTo>
                  <a:pt x="6298900" y="4020244"/>
                  <a:pt x="6110876" y="4051487"/>
                  <a:pt x="5927721" y="4079767"/>
                </a:cubicBezTo>
                <a:cubicBezTo>
                  <a:pt x="5911947" y="4082203"/>
                  <a:pt x="5893210" y="4085340"/>
                  <a:pt x="5873376" y="4088675"/>
                </a:cubicBezTo>
                <a:cubicBezTo>
                  <a:pt x="5787767" y="4103068"/>
                  <a:pt x="5670498" y="4122748"/>
                  <a:pt x="5561413" y="4125512"/>
                </a:cubicBezTo>
                <a:cubicBezTo>
                  <a:pt x="5484492" y="4127465"/>
                  <a:pt x="5422840" y="4120378"/>
                  <a:pt x="5376898" y="4104428"/>
                </a:cubicBezTo>
                <a:cubicBezTo>
                  <a:pt x="5388548" y="4099777"/>
                  <a:pt x="5400286" y="4095059"/>
                  <a:pt x="5412090" y="4090298"/>
                </a:cubicBezTo>
                <a:close/>
                <a:moveTo>
                  <a:pt x="8845135" y="3705232"/>
                </a:moveTo>
                <a:cubicBezTo>
                  <a:pt x="8853735" y="3704968"/>
                  <a:pt x="8862357" y="3704771"/>
                  <a:pt x="8871002" y="3704661"/>
                </a:cubicBezTo>
                <a:cubicBezTo>
                  <a:pt x="8859922" y="3721006"/>
                  <a:pt x="8848974" y="3737066"/>
                  <a:pt x="8838202" y="3752819"/>
                </a:cubicBezTo>
                <a:cubicBezTo>
                  <a:pt x="8829360" y="3752841"/>
                  <a:pt x="8820540" y="3752951"/>
                  <a:pt x="8811742" y="3753126"/>
                </a:cubicBezTo>
                <a:cubicBezTo>
                  <a:pt x="8822756" y="3737395"/>
                  <a:pt x="8833901" y="3721423"/>
                  <a:pt x="8845135" y="3705232"/>
                </a:cubicBezTo>
                <a:close/>
                <a:moveTo>
                  <a:pt x="8877189" y="3704617"/>
                </a:moveTo>
                <a:cubicBezTo>
                  <a:pt x="8885548" y="3704573"/>
                  <a:pt x="8893929" y="3704617"/>
                  <a:pt x="8902288" y="3704793"/>
                </a:cubicBezTo>
                <a:cubicBezTo>
                  <a:pt x="8891603" y="3720918"/>
                  <a:pt x="8880875" y="3737022"/>
                  <a:pt x="8870124" y="3753104"/>
                </a:cubicBezTo>
                <a:cubicBezTo>
                  <a:pt x="8861524" y="3752907"/>
                  <a:pt x="8852946" y="3752819"/>
                  <a:pt x="8844389" y="3752819"/>
                </a:cubicBezTo>
                <a:cubicBezTo>
                  <a:pt x="8855161" y="3737044"/>
                  <a:pt x="8866109" y="3720984"/>
                  <a:pt x="8877189" y="3704617"/>
                </a:cubicBezTo>
                <a:close/>
                <a:moveTo>
                  <a:pt x="8908212" y="3704924"/>
                </a:moveTo>
                <a:cubicBezTo>
                  <a:pt x="8916308" y="3705144"/>
                  <a:pt x="8924425" y="3705473"/>
                  <a:pt x="8932522" y="3705955"/>
                </a:cubicBezTo>
                <a:cubicBezTo>
                  <a:pt x="8922078" y="3722103"/>
                  <a:pt x="8911591" y="3738207"/>
                  <a:pt x="8901060" y="3754311"/>
                </a:cubicBezTo>
                <a:cubicBezTo>
                  <a:pt x="8892722" y="3753828"/>
                  <a:pt x="8884363" y="3753499"/>
                  <a:pt x="8876026" y="3753258"/>
                </a:cubicBezTo>
                <a:cubicBezTo>
                  <a:pt x="8886777" y="3737176"/>
                  <a:pt x="8897505" y="3721072"/>
                  <a:pt x="8908212" y="3704924"/>
                </a:cubicBezTo>
                <a:close/>
                <a:moveTo>
                  <a:pt x="8938138" y="3706307"/>
                </a:moveTo>
                <a:cubicBezTo>
                  <a:pt x="8943052" y="3706635"/>
                  <a:pt x="8947967" y="3707009"/>
                  <a:pt x="8952859" y="3707447"/>
                </a:cubicBezTo>
                <a:cubicBezTo>
                  <a:pt x="8955558" y="3707689"/>
                  <a:pt x="8958301" y="3707952"/>
                  <a:pt x="8961065" y="3708215"/>
                </a:cubicBezTo>
                <a:cubicBezTo>
                  <a:pt x="8950885" y="3724319"/>
                  <a:pt x="8940683" y="3740423"/>
                  <a:pt x="8930415" y="3756505"/>
                </a:cubicBezTo>
                <a:cubicBezTo>
                  <a:pt x="8922517" y="3755759"/>
                  <a:pt x="8914618" y="3755123"/>
                  <a:pt x="8906698" y="3754618"/>
                </a:cubicBezTo>
                <a:cubicBezTo>
                  <a:pt x="8917207" y="3738558"/>
                  <a:pt x="8927694" y="3722432"/>
                  <a:pt x="8938138" y="3706307"/>
                </a:cubicBezTo>
                <a:close/>
                <a:moveTo>
                  <a:pt x="8966419" y="3708742"/>
                </a:moveTo>
                <a:cubicBezTo>
                  <a:pt x="8973659" y="3709466"/>
                  <a:pt x="8981030" y="3710278"/>
                  <a:pt x="8988468" y="3711265"/>
                </a:cubicBezTo>
                <a:cubicBezTo>
                  <a:pt x="8978266" y="3727851"/>
                  <a:pt x="8968261" y="3743977"/>
                  <a:pt x="8958520" y="3759664"/>
                </a:cubicBezTo>
                <a:cubicBezTo>
                  <a:pt x="8952004" y="3758831"/>
                  <a:pt x="8945576" y="3758107"/>
                  <a:pt x="8939301" y="3757404"/>
                </a:cubicBezTo>
                <a:cubicBezTo>
                  <a:pt x="8938138" y="3757273"/>
                  <a:pt x="8936953" y="3757163"/>
                  <a:pt x="8935769" y="3757054"/>
                </a:cubicBezTo>
                <a:cubicBezTo>
                  <a:pt x="8946036" y="3740949"/>
                  <a:pt x="8956238" y="3724846"/>
                  <a:pt x="8966419" y="3708742"/>
                </a:cubicBezTo>
                <a:close/>
                <a:moveTo>
                  <a:pt x="8993580" y="3711945"/>
                </a:moveTo>
                <a:cubicBezTo>
                  <a:pt x="9000535" y="3712910"/>
                  <a:pt x="9007533" y="3714029"/>
                  <a:pt x="9014511" y="3715346"/>
                </a:cubicBezTo>
                <a:cubicBezTo>
                  <a:pt x="9004660" y="3731823"/>
                  <a:pt x="8994962" y="3747926"/>
                  <a:pt x="8985506" y="3763592"/>
                </a:cubicBezTo>
                <a:cubicBezTo>
                  <a:pt x="8978156" y="3762341"/>
                  <a:pt x="8970851" y="3761266"/>
                  <a:pt x="8963654" y="3760323"/>
                </a:cubicBezTo>
                <a:cubicBezTo>
                  <a:pt x="8973395" y="3744657"/>
                  <a:pt x="8983378" y="3728510"/>
                  <a:pt x="8993580" y="3711945"/>
                </a:cubicBezTo>
                <a:close/>
                <a:moveTo>
                  <a:pt x="9019338" y="3716267"/>
                </a:moveTo>
                <a:cubicBezTo>
                  <a:pt x="9025985" y="3717605"/>
                  <a:pt x="9032634" y="3719141"/>
                  <a:pt x="9039193" y="3720896"/>
                </a:cubicBezTo>
                <a:cubicBezTo>
                  <a:pt x="9029759" y="3737132"/>
                  <a:pt x="9020435" y="3753104"/>
                  <a:pt x="9011242" y="3768747"/>
                </a:cubicBezTo>
                <a:cubicBezTo>
                  <a:pt x="9004309" y="3767124"/>
                  <a:pt x="8997332" y="3765698"/>
                  <a:pt x="8990377" y="3764447"/>
                </a:cubicBezTo>
                <a:cubicBezTo>
                  <a:pt x="8999833" y="3748804"/>
                  <a:pt x="9009486" y="3732722"/>
                  <a:pt x="9019338" y="3716267"/>
                </a:cubicBezTo>
                <a:close/>
                <a:moveTo>
                  <a:pt x="9009970" y="3770919"/>
                </a:moveTo>
                <a:cubicBezTo>
                  <a:pt x="9000338" y="3787308"/>
                  <a:pt x="8990837" y="3803369"/>
                  <a:pt x="8981535" y="3819034"/>
                </a:cubicBezTo>
                <a:cubicBezTo>
                  <a:pt x="8974317" y="3817498"/>
                  <a:pt x="8967033" y="3816138"/>
                  <a:pt x="8959727" y="3814909"/>
                </a:cubicBezTo>
                <a:cubicBezTo>
                  <a:pt x="8969227" y="3799353"/>
                  <a:pt x="8979012" y="3783250"/>
                  <a:pt x="8989039" y="3766663"/>
                </a:cubicBezTo>
                <a:cubicBezTo>
                  <a:pt x="8996015" y="3767892"/>
                  <a:pt x="9003015" y="3769296"/>
                  <a:pt x="9009970" y="3770919"/>
                </a:cubicBezTo>
                <a:close/>
                <a:moveTo>
                  <a:pt x="9014555" y="3772016"/>
                </a:moveTo>
                <a:cubicBezTo>
                  <a:pt x="9021137" y="3773640"/>
                  <a:pt x="9027653" y="3775461"/>
                  <a:pt x="9034081" y="3777523"/>
                </a:cubicBezTo>
                <a:cubicBezTo>
                  <a:pt x="9024844" y="3793759"/>
                  <a:pt x="9015739" y="3809665"/>
                  <a:pt x="9006788" y="3825221"/>
                </a:cubicBezTo>
                <a:cubicBezTo>
                  <a:pt x="9000009" y="3823312"/>
                  <a:pt x="8993142" y="3821579"/>
                  <a:pt x="8986186" y="3820043"/>
                </a:cubicBezTo>
                <a:cubicBezTo>
                  <a:pt x="8995466" y="3804400"/>
                  <a:pt x="9004945" y="3788383"/>
                  <a:pt x="9014555" y="3772016"/>
                </a:cubicBezTo>
                <a:close/>
                <a:moveTo>
                  <a:pt x="9005603" y="3827283"/>
                </a:moveTo>
                <a:cubicBezTo>
                  <a:pt x="8996169" y="3843650"/>
                  <a:pt x="8986910" y="3859623"/>
                  <a:pt x="8977871" y="3875156"/>
                </a:cubicBezTo>
                <a:cubicBezTo>
                  <a:pt x="8970741" y="3873313"/>
                  <a:pt x="8963522" y="3871668"/>
                  <a:pt x="8956282" y="3870154"/>
                </a:cubicBezTo>
                <a:cubicBezTo>
                  <a:pt x="8965607" y="3854620"/>
                  <a:pt x="8975173" y="3838604"/>
                  <a:pt x="8984958" y="3822127"/>
                </a:cubicBezTo>
                <a:cubicBezTo>
                  <a:pt x="8991913" y="3823663"/>
                  <a:pt x="8998801" y="3825374"/>
                  <a:pt x="9005603" y="3827283"/>
                </a:cubicBezTo>
                <a:close/>
                <a:moveTo>
                  <a:pt x="8976730" y="3877131"/>
                </a:moveTo>
                <a:cubicBezTo>
                  <a:pt x="8967099" y="3893673"/>
                  <a:pt x="8957731" y="3909667"/>
                  <a:pt x="8948647" y="3925113"/>
                </a:cubicBezTo>
                <a:cubicBezTo>
                  <a:pt x="8941166" y="3923292"/>
                  <a:pt x="8933662" y="3921646"/>
                  <a:pt x="8926159" y="3920111"/>
                </a:cubicBezTo>
                <a:cubicBezTo>
                  <a:pt x="8935483" y="3904731"/>
                  <a:pt x="8945137" y="3888715"/>
                  <a:pt x="8955075" y="3872172"/>
                </a:cubicBezTo>
                <a:cubicBezTo>
                  <a:pt x="8962338" y="3873664"/>
                  <a:pt x="8969556" y="3875309"/>
                  <a:pt x="8976730" y="3877131"/>
                </a:cubicBezTo>
                <a:close/>
                <a:moveTo>
                  <a:pt x="8947528" y="3927022"/>
                </a:moveTo>
                <a:cubicBezTo>
                  <a:pt x="8937721" y="3943696"/>
                  <a:pt x="8928265" y="3959668"/>
                  <a:pt x="8919204" y="3974895"/>
                </a:cubicBezTo>
                <a:cubicBezTo>
                  <a:pt x="8911327" y="3973008"/>
                  <a:pt x="8903517" y="3971274"/>
                  <a:pt x="8895947" y="3969651"/>
                </a:cubicBezTo>
                <a:cubicBezTo>
                  <a:pt x="8905184" y="3954578"/>
                  <a:pt x="8914882" y="3938672"/>
                  <a:pt x="8924996" y="3922019"/>
                </a:cubicBezTo>
                <a:cubicBezTo>
                  <a:pt x="8932500" y="3923555"/>
                  <a:pt x="8940025" y="3925201"/>
                  <a:pt x="8947528" y="3927022"/>
                </a:cubicBezTo>
                <a:close/>
                <a:moveTo>
                  <a:pt x="8918129" y="3976716"/>
                </a:moveTo>
                <a:cubicBezTo>
                  <a:pt x="8908124" y="3993565"/>
                  <a:pt x="8898624" y="4009450"/>
                  <a:pt x="8889717" y="4024281"/>
                </a:cubicBezTo>
                <a:cubicBezTo>
                  <a:pt x="8883113" y="4022658"/>
                  <a:pt x="8876662" y="4021122"/>
                  <a:pt x="8870432" y="4019674"/>
                </a:cubicBezTo>
                <a:cubicBezTo>
                  <a:pt x="8868874" y="4019323"/>
                  <a:pt x="8867316" y="4018972"/>
                  <a:pt x="8865780" y="4018643"/>
                </a:cubicBezTo>
                <a:cubicBezTo>
                  <a:pt x="8866263" y="4017853"/>
                  <a:pt x="8866745" y="4017085"/>
                  <a:pt x="8867206" y="4016317"/>
                </a:cubicBezTo>
                <a:cubicBezTo>
                  <a:pt x="8875851" y="4002363"/>
                  <a:pt x="8885087" y="3987400"/>
                  <a:pt x="8894828" y="3971494"/>
                </a:cubicBezTo>
                <a:cubicBezTo>
                  <a:pt x="8902420" y="3973096"/>
                  <a:pt x="8910230" y="3974829"/>
                  <a:pt x="8918129" y="3976716"/>
                </a:cubicBezTo>
                <a:close/>
                <a:moveTo>
                  <a:pt x="8869993" y="4021539"/>
                </a:moveTo>
                <a:cubicBezTo>
                  <a:pt x="8876026" y="4022943"/>
                  <a:pt x="8882301" y="4024457"/>
                  <a:pt x="8888664" y="4026015"/>
                </a:cubicBezTo>
                <a:cubicBezTo>
                  <a:pt x="8887018" y="4028779"/>
                  <a:pt x="8885373" y="4031500"/>
                  <a:pt x="8883771" y="4034176"/>
                </a:cubicBezTo>
                <a:cubicBezTo>
                  <a:pt x="8875829" y="4047340"/>
                  <a:pt x="8867974" y="4060329"/>
                  <a:pt x="8860207" y="4073076"/>
                </a:cubicBezTo>
                <a:cubicBezTo>
                  <a:pt x="8859023" y="4072768"/>
                  <a:pt x="8857860" y="4072461"/>
                  <a:pt x="8856653" y="4072132"/>
                </a:cubicBezTo>
                <a:cubicBezTo>
                  <a:pt x="8849677" y="4070311"/>
                  <a:pt x="8842677" y="4068578"/>
                  <a:pt x="8835679" y="4066889"/>
                </a:cubicBezTo>
                <a:cubicBezTo>
                  <a:pt x="8845201" y="4051706"/>
                  <a:pt x="8854898" y="4036195"/>
                  <a:pt x="8864705" y="4020354"/>
                </a:cubicBezTo>
                <a:cubicBezTo>
                  <a:pt x="8866460" y="4020749"/>
                  <a:pt x="8868238" y="4021144"/>
                  <a:pt x="8869993" y="4021539"/>
                </a:cubicBezTo>
                <a:close/>
                <a:moveTo>
                  <a:pt x="8856193" y="4073887"/>
                </a:moveTo>
                <a:cubicBezTo>
                  <a:pt x="8857202" y="4074173"/>
                  <a:pt x="8858211" y="4074436"/>
                  <a:pt x="8859220" y="4074699"/>
                </a:cubicBezTo>
                <a:cubicBezTo>
                  <a:pt x="8849545" y="4090562"/>
                  <a:pt x="8840023" y="4106095"/>
                  <a:pt x="8830698" y="4121168"/>
                </a:cubicBezTo>
                <a:cubicBezTo>
                  <a:pt x="8822427" y="4118799"/>
                  <a:pt x="8814090" y="4116473"/>
                  <a:pt x="8805709" y="4114191"/>
                </a:cubicBezTo>
                <a:cubicBezTo>
                  <a:pt x="8815143" y="4099403"/>
                  <a:pt x="8824818" y="4084155"/>
                  <a:pt x="8834647" y="4068512"/>
                </a:cubicBezTo>
                <a:cubicBezTo>
                  <a:pt x="8841844" y="4070246"/>
                  <a:pt x="8849018" y="4072023"/>
                  <a:pt x="8856193" y="4073887"/>
                </a:cubicBezTo>
                <a:close/>
                <a:moveTo>
                  <a:pt x="8829689" y="4122791"/>
                </a:moveTo>
                <a:cubicBezTo>
                  <a:pt x="8801650" y="4168053"/>
                  <a:pt x="8775344" y="4209454"/>
                  <a:pt x="8751890" y="4245128"/>
                </a:cubicBezTo>
                <a:cubicBezTo>
                  <a:pt x="8615643" y="4452482"/>
                  <a:pt x="8468032" y="4660560"/>
                  <a:pt x="8325291" y="4861815"/>
                </a:cubicBezTo>
                <a:cubicBezTo>
                  <a:pt x="8202208" y="5035338"/>
                  <a:pt x="8074957" y="5214784"/>
                  <a:pt x="7954375" y="5394428"/>
                </a:cubicBezTo>
                <a:cubicBezTo>
                  <a:pt x="7873768" y="5514680"/>
                  <a:pt x="7795487" y="5632826"/>
                  <a:pt x="7723809" y="5755910"/>
                </a:cubicBezTo>
                <a:cubicBezTo>
                  <a:pt x="7685107" y="5822541"/>
                  <a:pt x="7653250" y="5881625"/>
                  <a:pt x="7626352" y="5936519"/>
                </a:cubicBezTo>
                <a:lnTo>
                  <a:pt x="7620955" y="5947533"/>
                </a:lnTo>
                <a:cubicBezTo>
                  <a:pt x="7576680" y="6037771"/>
                  <a:pt x="7521589" y="6150059"/>
                  <a:pt x="7524178" y="6256995"/>
                </a:cubicBezTo>
                <a:cubicBezTo>
                  <a:pt x="7525516" y="6312240"/>
                  <a:pt x="7544297" y="6356997"/>
                  <a:pt x="7580015" y="6389994"/>
                </a:cubicBezTo>
                <a:cubicBezTo>
                  <a:pt x="7646295" y="6451250"/>
                  <a:pt x="7761699" y="6464020"/>
                  <a:pt x="7864378" y="6464020"/>
                </a:cubicBezTo>
                <a:cubicBezTo>
                  <a:pt x="7907270" y="6464020"/>
                  <a:pt x="7947947" y="6461804"/>
                  <a:pt x="7981888" y="6459939"/>
                </a:cubicBezTo>
                <a:cubicBezTo>
                  <a:pt x="7991454" y="6459412"/>
                  <a:pt x="8000559" y="6458907"/>
                  <a:pt x="8009049" y="6458491"/>
                </a:cubicBezTo>
                <a:cubicBezTo>
                  <a:pt x="8047378" y="6456626"/>
                  <a:pt x="8085729" y="6454059"/>
                  <a:pt x="8124124" y="6450922"/>
                </a:cubicBezTo>
                <a:cubicBezTo>
                  <a:pt x="8115568" y="6453247"/>
                  <a:pt x="8106989" y="6455573"/>
                  <a:pt x="8098432" y="6457854"/>
                </a:cubicBezTo>
                <a:cubicBezTo>
                  <a:pt x="8046193" y="6463449"/>
                  <a:pt x="7993955" y="6467991"/>
                  <a:pt x="7941782" y="6471326"/>
                </a:cubicBezTo>
                <a:cubicBezTo>
                  <a:pt x="7933905" y="6471830"/>
                  <a:pt x="7925546" y="6472423"/>
                  <a:pt x="7916748" y="6473015"/>
                </a:cubicBezTo>
                <a:cubicBezTo>
                  <a:pt x="7798185" y="6481199"/>
                  <a:pt x="7599739" y="6494889"/>
                  <a:pt x="7504191" y="6407349"/>
                </a:cubicBezTo>
                <a:cubicBezTo>
                  <a:pt x="7468714" y="6374812"/>
                  <a:pt x="7450196" y="6330384"/>
                  <a:pt x="7449187" y="6275249"/>
                </a:cubicBezTo>
                <a:cubicBezTo>
                  <a:pt x="7447191" y="6167063"/>
                  <a:pt x="7504739" y="6053063"/>
                  <a:pt x="7550988" y="5961442"/>
                </a:cubicBezTo>
                <a:lnTo>
                  <a:pt x="7556517" y="5950494"/>
                </a:lnTo>
                <a:cubicBezTo>
                  <a:pt x="7584864" y="5894241"/>
                  <a:pt x="7618124" y="5834191"/>
                  <a:pt x="7658209" y="5766879"/>
                </a:cubicBezTo>
                <a:cubicBezTo>
                  <a:pt x="7732848" y="5641932"/>
                  <a:pt x="7814377" y="5521811"/>
                  <a:pt x="7898297" y="5399496"/>
                </a:cubicBezTo>
                <a:cubicBezTo>
                  <a:pt x="8027040" y="5212129"/>
                  <a:pt x="8162782" y="5025048"/>
                  <a:pt x="8294071" y="4844109"/>
                </a:cubicBezTo>
                <a:cubicBezTo>
                  <a:pt x="8439203" y="4644105"/>
                  <a:pt x="8589293" y="4437278"/>
                  <a:pt x="8728963" y="4231219"/>
                </a:cubicBezTo>
                <a:cubicBezTo>
                  <a:pt x="8751758" y="4197585"/>
                  <a:pt x="8777340" y="4158575"/>
                  <a:pt x="8804678" y="4115814"/>
                </a:cubicBezTo>
                <a:cubicBezTo>
                  <a:pt x="8813080" y="4118074"/>
                  <a:pt x="8821418" y="4120400"/>
                  <a:pt x="8829689" y="4122791"/>
                </a:cubicBezTo>
                <a:close/>
                <a:moveTo>
                  <a:pt x="8008830" y="6454081"/>
                </a:moveTo>
                <a:cubicBezTo>
                  <a:pt x="8000339" y="6454497"/>
                  <a:pt x="7991234" y="6454981"/>
                  <a:pt x="7981646" y="6455507"/>
                </a:cubicBezTo>
                <a:cubicBezTo>
                  <a:pt x="7867186" y="6461804"/>
                  <a:pt x="7675629" y="6472313"/>
                  <a:pt x="7582999" y="6386747"/>
                </a:cubicBezTo>
                <a:cubicBezTo>
                  <a:pt x="7548202" y="6354584"/>
                  <a:pt x="7529904" y="6310901"/>
                  <a:pt x="7528588" y="6256885"/>
                </a:cubicBezTo>
                <a:cubicBezTo>
                  <a:pt x="7526043" y="6151047"/>
                  <a:pt x="7580871" y="6039285"/>
                  <a:pt x="7624926" y="5949485"/>
                </a:cubicBezTo>
                <a:lnTo>
                  <a:pt x="7630323" y="5938471"/>
                </a:lnTo>
                <a:cubicBezTo>
                  <a:pt x="7657156" y="5883665"/>
                  <a:pt x="7688990" y="5824669"/>
                  <a:pt x="7727626" y="5758125"/>
                </a:cubicBezTo>
                <a:cubicBezTo>
                  <a:pt x="7799238" y="5635152"/>
                  <a:pt x="7877498" y="5517094"/>
                  <a:pt x="7958061" y="5396885"/>
                </a:cubicBezTo>
                <a:cubicBezTo>
                  <a:pt x="8078577" y="5217285"/>
                  <a:pt x="8205828" y="5037883"/>
                  <a:pt x="8328911" y="4864382"/>
                </a:cubicBezTo>
                <a:cubicBezTo>
                  <a:pt x="8471652" y="4663105"/>
                  <a:pt x="8619286" y="4454962"/>
                  <a:pt x="8755576" y="4247564"/>
                </a:cubicBezTo>
                <a:cubicBezTo>
                  <a:pt x="8779227" y="4211560"/>
                  <a:pt x="8805797" y="4169765"/>
                  <a:pt x="8834099" y="4124064"/>
                </a:cubicBezTo>
                <a:cubicBezTo>
                  <a:pt x="8842326" y="4126456"/>
                  <a:pt x="8850488" y="4128935"/>
                  <a:pt x="8858584" y="4131436"/>
                </a:cubicBezTo>
                <a:cubicBezTo>
                  <a:pt x="8829865" y="4179418"/>
                  <a:pt x="8802725" y="4223540"/>
                  <a:pt x="8778547" y="4261583"/>
                </a:cubicBezTo>
                <a:cubicBezTo>
                  <a:pt x="8646140" y="4469815"/>
                  <a:pt x="8501425" y="4678814"/>
                  <a:pt x="8361492" y="4880924"/>
                </a:cubicBezTo>
                <a:cubicBezTo>
                  <a:pt x="8246198" y="5047427"/>
                  <a:pt x="8126976" y="5219611"/>
                  <a:pt x="8014183" y="5391927"/>
                </a:cubicBezTo>
                <a:cubicBezTo>
                  <a:pt x="7936955" y="5510073"/>
                  <a:pt x="7861942" y="5626157"/>
                  <a:pt x="7793271" y="5747243"/>
                </a:cubicBezTo>
                <a:cubicBezTo>
                  <a:pt x="7755534" y="5814050"/>
                  <a:pt x="7725959" y="5870392"/>
                  <a:pt x="7700245" y="5924584"/>
                </a:cubicBezTo>
                <a:lnTo>
                  <a:pt x="7694958" y="5935663"/>
                </a:lnTo>
                <a:cubicBezTo>
                  <a:pt x="7652899" y="6024081"/>
                  <a:pt x="7600529" y="6134088"/>
                  <a:pt x="7603688" y="6238653"/>
                </a:cubicBezTo>
                <a:cubicBezTo>
                  <a:pt x="7605311" y="6292735"/>
                  <a:pt x="7623872" y="6336702"/>
                  <a:pt x="7658867" y="6369305"/>
                </a:cubicBezTo>
                <a:cubicBezTo>
                  <a:pt x="7699039" y="6406756"/>
                  <a:pt x="7759747" y="6429684"/>
                  <a:pt x="7844434" y="6439359"/>
                </a:cubicBezTo>
                <a:cubicBezTo>
                  <a:pt x="7879977" y="6443440"/>
                  <a:pt x="7915915" y="6444756"/>
                  <a:pt x="7950228" y="6444756"/>
                </a:cubicBezTo>
                <a:cubicBezTo>
                  <a:pt x="7984696" y="6444756"/>
                  <a:pt x="8017584" y="6443418"/>
                  <a:pt x="8046852" y="6442255"/>
                </a:cubicBezTo>
                <a:cubicBezTo>
                  <a:pt x="8057185" y="6441838"/>
                  <a:pt x="8066949" y="6441443"/>
                  <a:pt x="8076054" y="6441136"/>
                </a:cubicBezTo>
                <a:cubicBezTo>
                  <a:pt x="8109819" y="6440017"/>
                  <a:pt x="8143607" y="6438350"/>
                  <a:pt x="8177438" y="6436200"/>
                </a:cubicBezTo>
                <a:cubicBezTo>
                  <a:pt x="8167499" y="6438986"/>
                  <a:pt x="8157560" y="6441751"/>
                  <a:pt x="8147622" y="6444471"/>
                </a:cubicBezTo>
                <a:cubicBezTo>
                  <a:pt x="8101329" y="6448574"/>
                  <a:pt x="8055057" y="6451821"/>
                  <a:pt x="8008830" y="6454081"/>
                </a:cubicBezTo>
                <a:close/>
                <a:moveTo>
                  <a:pt x="8075900" y="6436814"/>
                </a:moveTo>
                <a:cubicBezTo>
                  <a:pt x="8066795" y="6437121"/>
                  <a:pt x="8057032" y="6437516"/>
                  <a:pt x="8046677" y="6437933"/>
                </a:cubicBezTo>
                <a:cubicBezTo>
                  <a:pt x="7988382" y="6440280"/>
                  <a:pt x="7915827" y="6443177"/>
                  <a:pt x="7844939" y="6435081"/>
                </a:cubicBezTo>
                <a:cubicBezTo>
                  <a:pt x="7761194" y="6425493"/>
                  <a:pt x="7701298" y="6402939"/>
                  <a:pt x="7661829" y="6366145"/>
                </a:cubicBezTo>
                <a:cubicBezTo>
                  <a:pt x="7627712" y="6334355"/>
                  <a:pt x="7609611" y="6291419"/>
                  <a:pt x="7608010" y="6238521"/>
                </a:cubicBezTo>
                <a:cubicBezTo>
                  <a:pt x="7604895" y="6135009"/>
                  <a:pt x="7657002" y="6025507"/>
                  <a:pt x="7698863" y="5937528"/>
                </a:cubicBezTo>
                <a:lnTo>
                  <a:pt x="7704151" y="5926426"/>
                </a:lnTo>
                <a:cubicBezTo>
                  <a:pt x="7729842" y="5872345"/>
                  <a:pt x="7759351" y="5816090"/>
                  <a:pt x="7797044" y="5749371"/>
                </a:cubicBezTo>
                <a:cubicBezTo>
                  <a:pt x="7865650" y="5628395"/>
                  <a:pt x="7940619" y="5512377"/>
                  <a:pt x="8017803" y="5394296"/>
                </a:cubicBezTo>
                <a:cubicBezTo>
                  <a:pt x="8130575" y="5222024"/>
                  <a:pt x="8249774" y="5049862"/>
                  <a:pt x="8365046" y="4883382"/>
                </a:cubicBezTo>
                <a:cubicBezTo>
                  <a:pt x="8505023" y="4681228"/>
                  <a:pt x="8649760" y="4472206"/>
                  <a:pt x="8782211" y="4263909"/>
                </a:cubicBezTo>
                <a:cubicBezTo>
                  <a:pt x="8806564" y="4225602"/>
                  <a:pt x="8833901" y="4181108"/>
                  <a:pt x="8862840" y="4132752"/>
                </a:cubicBezTo>
                <a:cubicBezTo>
                  <a:pt x="8870936" y="4135297"/>
                  <a:pt x="8878944" y="4137864"/>
                  <a:pt x="8886886" y="4140497"/>
                </a:cubicBezTo>
                <a:cubicBezTo>
                  <a:pt x="8857750" y="4190915"/>
                  <a:pt x="8830018" y="4237647"/>
                  <a:pt x="8805204" y="4278038"/>
                </a:cubicBezTo>
                <a:cubicBezTo>
                  <a:pt x="8677097" y="4486753"/>
                  <a:pt x="8535694" y="4696235"/>
                  <a:pt x="8398921" y="4898828"/>
                </a:cubicBezTo>
                <a:cubicBezTo>
                  <a:pt x="8291021" y="5058725"/>
                  <a:pt x="8179413" y="5224043"/>
                  <a:pt x="8073992" y="5389425"/>
                </a:cubicBezTo>
                <a:cubicBezTo>
                  <a:pt x="8000120" y="5505444"/>
                  <a:pt x="7928398" y="5619465"/>
                  <a:pt x="7862754" y="5738577"/>
                </a:cubicBezTo>
                <a:cubicBezTo>
                  <a:pt x="7826510" y="5804616"/>
                  <a:pt x="7798360" y="5859926"/>
                  <a:pt x="7774117" y="5912648"/>
                </a:cubicBezTo>
                <a:lnTo>
                  <a:pt x="7768983" y="5923794"/>
                </a:lnTo>
                <a:cubicBezTo>
                  <a:pt x="7727034" y="6014888"/>
                  <a:pt x="7679490" y="6118137"/>
                  <a:pt x="7683198" y="6220333"/>
                </a:cubicBezTo>
                <a:cubicBezTo>
                  <a:pt x="7685019" y="6270466"/>
                  <a:pt x="7701584" y="6311910"/>
                  <a:pt x="7732453" y="6343482"/>
                </a:cubicBezTo>
                <a:cubicBezTo>
                  <a:pt x="7758847" y="6370468"/>
                  <a:pt x="7796452" y="6390982"/>
                  <a:pt x="7844259" y="6404431"/>
                </a:cubicBezTo>
                <a:cubicBezTo>
                  <a:pt x="7906392" y="6421917"/>
                  <a:pt x="7977302" y="6425625"/>
                  <a:pt x="8040533" y="6425625"/>
                </a:cubicBezTo>
                <a:cubicBezTo>
                  <a:pt x="8065961" y="6425625"/>
                  <a:pt x="8090139" y="6425032"/>
                  <a:pt x="8111992" y="6424484"/>
                </a:cubicBezTo>
                <a:cubicBezTo>
                  <a:pt x="8123005" y="6424199"/>
                  <a:pt x="8133405" y="6423957"/>
                  <a:pt x="8143036" y="6423804"/>
                </a:cubicBezTo>
                <a:cubicBezTo>
                  <a:pt x="8172195" y="6423321"/>
                  <a:pt x="8201397" y="6422422"/>
                  <a:pt x="8230642" y="6421149"/>
                </a:cubicBezTo>
                <a:cubicBezTo>
                  <a:pt x="8219628" y="6424308"/>
                  <a:pt x="8208615" y="6427424"/>
                  <a:pt x="8197601" y="6430539"/>
                </a:cubicBezTo>
                <a:cubicBezTo>
                  <a:pt x="8156990" y="6433370"/>
                  <a:pt x="8116423" y="6435476"/>
                  <a:pt x="8075900" y="6436814"/>
                </a:cubicBezTo>
                <a:close/>
                <a:moveTo>
                  <a:pt x="8253043" y="6420074"/>
                </a:moveTo>
                <a:cubicBezTo>
                  <a:pt x="8256816" y="6419898"/>
                  <a:pt x="8260569" y="6419701"/>
                  <a:pt x="8264342" y="6419503"/>
                </a:cubicBezTo>
                <a:cubicBezTo>
                  <a:pt x="8254118" y="6422312"/>
                  <a:pt x="8243872" y="6425098"/>
                  <a:pt x="8233648" y="6427863"/>
                </a:cubicBezTo>
                <a:cubicBezTo>
                  <a:pt x="8230160" y="6428126"/>
                  <a:pt x="8226671" y="6428389"/>
                  <a:pt x="8223205" y="6428674"/>
                </a:cubicBezTo>
                <a:cubicBezTo>
                  <a:pt x="8233144" y="6425822"/>
                  <a:pt x="8243104" y="6422970"/>
                  <a:pt x="8253043" y="6420074"/>
                </a:cubicBezTo>
                <a:close/>
                <a:moveTo>
                  <a:pt x="8288454" y="6418100"/>
                </a:moveTo>
                <a:cubicBezTo>
                  <a:pt x="8292842" y="6417836"/>
                  <a:pt x="8297230" y="6417573"/>
                  <a:pt x="8301618" y="6417288"/>
                </a:cubicBezTo>
                <a:cubicBezTo>
                  <a:pt x="8292557" y="6419657"/>
                  <a:pt x="8283496" y="6422027"/>
                  <a:pt x="8274434" y="6424374"/>
                </a:cubicBezTo>
                <a:cubicBezTo>
                  <a:pt x="8270134" y="6424769"/>
                  <a:pt x="8265834" y="6425164"/>
                  <a:pt x="8261512" y="6425537"/>
                </a:cubicBezTo>
                <a:cubicBezTo>
                  <a:pt x="8270507" y="6423080"/>
                  <a:pt x="8279481" y="6420600"/>
                  <a:pt x="8288454" y="6418100"/>
                </a:cubicBezTo>
                <a:close/>
                <a:moveTo>
                  <a:pt x="8308090" y="6412615"/>
                </a:moveTo>
                <a:cubicBezTo>
                  <a:pt x="8318424" y="6409718"/>
                  <a:pt x="8328757" y="6406800"/>
                  <a:pt x="8339091" y="6403861"/>
                </a:cubicBezTo>
                <a:cubicBezTo>
                  <a:pt x="8344203" y="6403663"/>
                  <a:pt x="8349293" y="6403465"/>
                  <a:pt x="8354406" y="6403224"/>
                </a:cubicBezTo>
                <a:cubicBezTo>
                  <a:pt x="8344006" y="6406033"/>
                  <a:pt x="8333606" y="6408819"/>
                  <a:pt x="8323207" y="6411583"/>
                </a:cubicBezTo>
                <a:cubicBezTo>
                  <a:pt x="8318161" y="6411934"/>
                  <a:pt x="8313115" y="6412285"/>
                  <a:pt x="8308090" y="6412615"/>
                </a:cubicBezTo>
                <a:close/>
                <a:moveTo>
                  <a:pt x="8377618" y="6402105"/>
                </a:moveTo>
                <a:cubicBezTo>
                  <a:pt x="8381655" y="6401886"/>
                  <a:pt x="8385692" y="6401667"/>
                  <a:pt x="8389728" y="6401447"/>
                </a:cubicBezTo>
                <a:cubicBezTo>
                  <a:pt x="8380338" y="6403883"/>
                  <a:pt x="8370926" y="6406274"/>
                  <a:pt x="8361514" y="6408665"/>
                </a:cubicBezTo>
                <a:cubicBezTo>
                  <a:pt x="8357675" y="6408972"/>
                  <a:pt x="8353813" y="6409302"/>
                  <a:pt x="8349974" y="6409609"/>
                </a:cubicBezTo>
                <a:cubicBezTo>
                  <a:pt x="8359188" y="6407108"/>
                  <a:pt x="8368403" y="6404606"/>
                  <a:pt x="8377618" y="6402105"/>
                </a:cubicBezTo>
                <a:close/>
                <a:moveTo>
                  <a:pt x="8396464" y="6396949"/>
                </a:moveTo>
                <a:cubicBezTo>
                  <a:pt x="8406951" y="6394054"/>
                  <a:pt x="8417417" y="6391135"/>
                  <a:pt x="8427904" y="6388195"/>
                </a:cubicBezTo>
                <a:cubicBezTo>
                  <a:pt x="8432665" y="6388064"/>
                  <a:pt x="8437426" y="6387910"/>
                  <a:pt x="8442187" y="6387757"/>
                </a:cubicBezTo>
                <a:cubicBezTo>
                  <a:pt x="8431590" y="6390565"/>
                  <a:pt x="8420971" y="6393351"/>
                  <a:pt x="8410352" y="6396116"/>
                </a:cubicBezTo>
                <a:cubicBezTo>
                  <a:pt x="8405723" y="6396401"/>
                  <a:pt x="8401093" y="6396664"/>
                  <a:pt x="8396464" y="6396949"/>
                </a:cubicBezTo>
                <a:close/>
                <a:moveTo>
                  <a:pt x="8444161" y="6383632"/>
                </a:moveTo>
                <a:cubicBezTo>
                  <a:pt x="8455724" y="6380385"/>
                  <a:pt x="8467264" y="6377115"/>
                  <a:pt x="8478782" y="6373803"/>
                </a:cubicBezTo>
                <a:cubicBezTo>
                  <a:pt x="8484092" y="6373759"/>
                  <a:pt x="8489401" y="6373715"/>
                  <a:pt x="8494711" y="6373649"/>
                </a:cubicBezTo>
                <a:cubicBezTo>
                  <a:pt x="8483105" y="6376809"/>
                  <a:pt x="8471498" y="6379924"/>
                  <a:pt x="8459870" y="6383040"/>
                </a:cubicBezTo>
                <a:cubicBezTo>
                  <a:pt x="8454649" y="6383237"/>
                  <a:pt x="8449405" y="6383434"/>
                  <a:pt x="8444161" y="6383632"/>
                </a:cubicBezTo>
                <a:close/>
                <a:moveTo>
                  <a:pt x="8492999" y="6369722"/>
                </a:moveTo>
                <a:cubicBezTo>
                  <a:pt x="8505483" y="6366124"/>
                  <a:pt x="8517945" y="6362526"/>
                  <a:pt x="8530407" y="6358884"/>
                </a:cubicBezTo>
                <a:cubicBezTo>
                  <a:pt x="8536133" y="6358972"/>
                  <a:pt x="8541860" y="6359037"/>
                  <a:pt x="8547586" y="6359103"/>
                </a:cubicBezTo>
                <a:cubicBezTo>
                  <a:pt x="8535080" y="6362570"/>
                  <a:pt x="8522574" y="6366014"/>
                  <a:pt x="8510091" y="6369436"/>
                </a:cubicBezTo>
                <a:cubicBezTo>
                  <a:pt x="8504386" y="6369546"/>
                  <a:pt x="8498682" y="6369656"/>
                  <a:pt x="8492999" y="6369722"/>
                </a:cubicBezTo>
                <a:close/>
                <a:moveTo>
                  <a:pt x="8565335" y="6359213"/>
                </a:moveTo>
                <a:cubicBezTo>
                  <a:pt x="8568890" y="6359235"/>
                  <a:pt x="8572444" y="6359257"/>
                  <a:pt x="8576020" y="6359257"/>
                </a:cubicBezTo>
                <a:cubicBezTo>
                  <a:pt x="8577951" y="6359257"/>
                  <a:pt x="8579903" y="6359213"/>
                  <a:pt x="8581834" y="6359213"/>
                </a:cubicBezTo>
                <a:cubicBezTo>
                  <a:pt x="8570030" y="6362350"/>
                  <a:pt x="8558227" y="6365466"/>
                  <a:pt x="8546423" y="6368559"/>
                </a:cubicBezTo>
                <a:cubicBezTo>
                  <a:pt x="8541004" y="6368735"/>
                  <a:pt x="8535563" y="6368888"/>
                  <a:pt x="8530144" y="6369020"/>
                </a:cubicBezTo>
                <a:cubicBezTo>
                  <a:pt x="8541882" y="6365773"/>
                  <a:pt x="8553619" y="6362504"/>
                  <a:pt x="8565335" y="6359213"/>
                </a:cubicBezTo>
                <a:close/>
                <a:moveTo>
                  <a:pt x="8578916" y="6355395"/>
                </a:moveTo>
                <a:cubicBezTo>
                  <a:pt x="8591531" y="6351841"/>
                  <a:pt x="8604147" y="6348243"/>
                  <a:pt x="8616762" y="6344623"/>
                </a:cubicBezTo>
                <a:cubicBezTo>
                  <a:pt x="8622599" y="6344798"/>
                  <a:pt x="8628478" y="6344930"/>
                  <a:pt x="8634358" y="6345062"/>
                </a:cubicBezTo>
                <a:cubicBezTo>
                  <a:pt x="8621721" y="6348506"/>
                  <a:pt x="8609061" y="6351928"/>
                  <a:pt x="8596402" y="6355329"/>
                </a:cubicBezTo>
                <a:cubicBezTo>
                  <a:pt x="8590566" y="6355373"/>
                  <a:pt x="8584730" y="6355395"/>
                  <a:pt x="8578916" y="6355395"/>
                </a:cubicBezTo>
                <a:close/>
                <a:moveTo>
                  <a:pt x="8651427" y="6345368"/>
                </a:moveTo>
                <a:cubicBezTo>
                  <a:pt x="8657000" y="6345456"/>
                  <a:pt x="8662573" y="6345566"/>
                  <a:pt x="8668211" y="6345610"/>
                </a:cubicBezTo>
                <a:cubicBezTo>
                  <a:pt x="8656254" y="6348725"/>
                  <a:pt x="8644319" y="6351797"/>
                  <a:pt x="8632362" y="6354869"/>
                </a:cubicBezTo>
                <a:cubicBezTo>
                  <a:pt x="8626767" y="6354956"/>
                  <a:pt x="8621194" y="6355044"/>
                  <a:pt x="8615599" y="6355132"/>
                </a:cubicBezTo>
                <a:cubicBezTo>
                  <a:pt x="8627535" y="6351907"/>
                  <a:pt x="8639492" y="6348659"/>
                  <a:pt x="8651427" y="6345368"/>
                </a:cubicBezTo>
                <a:close/>
                <a:moveTo>
                  <a:pt x="8664306" y="6341814"/>
                </a:moveTo>
                <a:cubicBezTo>
                  <a:pt x="8677097" y="6338282"/>
                  <a:pt x="8689866" y="6334728"/>
                  <a:pt x="8702657" y="6331151"/>
                </a:cubicBezTo>
                <a:cubicBezTo>
                  <a:pt x="8708581" y="6331393"/>
                  <a:pt x="8714549" y="6331634"/>
                  <a:pt x="8720538" y="6331832"/>
                </a:cubicBezTo>
                <a:cubicBezTo>
                  <a:pt x="8707747" y="6335254"/>
                  <a:pt x="8694956" y="6338611"/>
                  <a:pt x="8682165" y="6341968"/>
                </a:cubicBezTo>
                <a:cubicBezTo>
                  <a:pt x="8676198" y="6341946"/>
                  <a:pt x="8670252" y="6341880"/>
                  <a:pt x="8664306" y="6341814"/>
                </a:cubicBezTo>
                <a:close/>
                <a:moveTo>
                  <a:pt x="8749214" y="6329023"/>
                </a:moveTo>
                <a:cubicBezTo>
                  <a:pt x="8762136" y="6325535"/>
                  <a:pt x="8775059" y="6322025"/>
                  <a:pt x="8787959" y="6318492"/>
                </a:cubicBezTo>
                <a:cubicBezTo>
                  <a:pt x="8794037" y="6318822"/>
                  <a:pt x="8800114" y="6319150"/>
                  <a:pt x="8806213" y="6319436"/>
                </a:cubicBezTo>
                <a:cubicBezTo>
                  <a:pt x="8793313" y="6322793"/>
                  <a:pt x="8780390" y="6326127"/>
                  <a:pt x="8767467" y="6329418"/>
                </a:cubicBezTo>
                <a:cubicBezTo>
                  <a:pt x="8761368" y="6329309"/>
                  <a:pt x="8755291" y="6329177"/>
                  <a:pt x="8749214" y="6329023"/>
                </a:cubicBezTo>
                <a:close/>
                <a:moveTo>
                  <a:pt x="8798885" y="6315509"/>
                </a:moveTo>
                <a:cubicBezTo>
                  <a:pt x="8812532" y="6311757"/>
                  <a:pt x="8826156" y="6307961"/>
                  <a:pt x="8839782" y="6304165"/>
                </a:cubicBezTo>
                <a:cubicBezTo>
                  <a:pt x="8846056" y="6304692"/>
                  <a:pt x="8852375" y="6305175"/>
                  <a:pt x="8858694" y="6305658"/>
                </a:cubicBezTo>
                <a:cubicBezTo>
                  <a:pt x="8845091" y="6309277"/>
                  <a:pt x="8831488" y="6312854"/>
                  <a:pt x="8817886" y="6316408"/>
                </a:cubicBezTo>
                <a:cubicBezTo>
                  <a:pt x="8811545" y="6316123"/>
                  <a:pt x="8805204" y="6315837"/>
                  <a:pt x="8798885" y="6315509"/>
                </a:cubicBezTo>
                <a:close/>
                <a:moveTo>
                  <a:pt x="8872713" y="6306711"/>
                </a:moveTo>
                <a:cubicBezTo>
                  <a:pt x="8878878" y="6307149"/>
                  <a:pt x="8885065" y="6307566"/>
                  <a:pt x="8891274" y="6307961"/>
                </a:cubicBezTo>
                <a:cubicBezTo>
                  <a:pt x="8878242" y="6311252"/>
                  <a:pt x="8865232" y="6314499"/>
                  <a:pt x="8852199" y="6317725"/>
                </a:cubicBezTo>
                <a:cubicBezTo>
                  <a:pt x="8845990" y="6317527"/>
                  <a:pt x="8839782" y="6317308"/>
                  <a:pt x="8833572" y="6317066"/>
                </a:cubicBezTo>
                <a:cubicBezTo>
                  <a:pt x="8846627" y="6313643"/>
                  <a:pt x="8859681" y="6310177"/>
                  <a:pt x="8872713" y="6306711"/>
                </a:cubicBezTo>
                <a:close/>
                <a:moveTo>
                  <a:pt x="8906150" y="6308839"/>
                </a:moveTo>
                <a:cubicBezTo>
                  <a:pt x="8912117" y="6309190"/>
                  <a:pt x="8918129" y="6309519"/>
                  <a:pt x="8924162" y="6309848"/>
                </a:cubicBezTo>
                <a:cubicBezTo>
                  <a:pt x="8911788" y="6312788"/>
                  <a:pt x="8899392" y="6315728"/>
                  <a:pt x="8886996" y="6318624"/>
                </a:cubicBezTo>
                <a:cubicBezTo>
                  <a:pt x="8880985" y="6318514"/>
                  <a:pt x="8874973" y="6318361"/>
                  <a:pt x="8868961" y="6318207"/>
                </a:cubicBezTo>
                <a:cubicBezTo>
                  <a:pt x="8881358" y="6315114"/>
                  <a:pt x="8893753" y="6311998"/>
                  <a:pt x="8906150" y="6308839"/>
                </a:cubicBezTo>
                <a:close/>
                <a:moveTo>
                  <a:pt x="8917405" y="6305986"/>
                </a:moveTo>
                <a:cubicBezTo>
                  <a:pt x="8930591" y="6302630"/>
                  <a:pt x="8943755" y="6299229"/>
                  <a:pt x="8956940" y="6295807"/>
                </a:cubicBezTo>
                <a:cubicBezTo>
                  <a:pt x="8963172" y="6296355"/>
                  <a:pt x="8969468" y="6296882"/>
                  <a:pt x="8975765" y="6297364"/>
                </a:cubicBezTo>
                <a:cubicBezTo>
                  <a:pt x="8962623" y="6300589"/>
                  <a:pt x="8949503" y="6303771"/>
                  <a:pt x="8936361" y="6306930"/>
                </a:cubicBezTo>
                <a:cubicBezTo>
                  <a:pt x="8930042" y="6306623"/>
                  <a:pt x="8923724" y="6306316"/>
                  <a:pt x="8917405" y="6305986"/>
                </a:cubicBezTo>
                <a:close/>
                <a:moveTo>
                  <a:pt x="8966769" y="6293261"/>
                </a:moveTo>
                <a:cubicBezTo>
                  <a:pt x="8980636" y="6289641"/>
                  <a:pt x="8994480" y="6286021"/>
                  <a:pt x="9008345" y="6282357"/>
                </a:cubicBezTo>
                <a:cubicBezTo>
                  <a:pt x="9014730" y="6283103"/>
                  <a:pt x="9021181" y="6283849"/>
                  <a:pt x="9027631" y="6284551"/>
                </a:cubicBezTo>
                <a:cubicBezTo>
                  <a:pt x="9013874" y="6287996"/>
                  <a:pt x="9000074" y="6291419"/>
                  <a:pt x="8986296" y="6294797"/>
                </a:cubicBezTo>
                <a:cubicBezTo>
                  <a:pt x="8979780" y="6294314"/>
                  <a:pt x="8973286" y="6293788"/>
                  <a:pt x="8966769" y="6293261"/>
                </a:cubicBezTo>
                <a:close/>
                <a:moveTo>
                  <a:pt x="9040422" y="6285912"/>
                </a:moveTo>
                <a:cubicBezTo>
                  <a:pt x="9046740" y="6286570"/>
                  <a:pt x="9053103" y="6287206"/>
                  <a:pt x="9059487" y="6287820"/>
                </a:cubicBezTo>
                <a:cubicBezTo>
                  <a:pt x="9046280" y="6290936"/>
                  <a:pt x="9033072" y="6294029"/>
                  <a:pt x="9019864" y="6297079"/>
                </a:cubicBezTo>
                <a:cubicBezTo>
                  <a:pt x="9013436" y="6296684"/>
                  <a:pt x="9007029" y="6296267"/>
                  <a:pt x="9000623" y="6295829"/>
                </a:cubicBezTo>
                <a:cubicBezTo>
                  <a:pt x="9013874" y="6292538"/>
                  <a:pt x="9027149" y="6289247"/>
                  <a:pt x="9040422" y="6285912"/>
                </a:cubicBezTo>
                <a:close/>
                <a:moveTo>
                  <a:pt x="9049834" y="6283542"/>
                </a:moveTo>
                <a:cubicBezTo>
                  <a:pt x="9063766" y="6280031"/>
                  <a:pt x="9077720" y="6276499"/>
                  <a:pt x="9091652" y="6272923"/>
                </a:cubicBezTo>
                <a:cubicBezTo>
                  <a:pt x="9098123" y="6273801"/>
                  <a:pt x="9104596" y="6274678"/>
                  <a:pt x="9111134" y="6275490"/>
                </a:cubicBezTo>
                <a:cubicBezTo>
                  <a:pt x="9097290" y="6278847"/>
                  <a:pt x="9083446" y="6282138"/>
                  <a:pt x="9069580" y="6285429"/>
                </a:cubicBezTo>
                <a:cubicBezTo>
                  <a:pt x="9062998" y="6284837"/>
                  <a:pt x="9056394" y="6284200"/>
                  <a:pt x="9049834" y="6283542"/>
                </a:cubicBezTo>
                <a:close/>
                <a:moveTo>
                  <a:pt x="9123333" y="6277004"/>
                </a:moveTo>
                <a:cubicBezTo>
                  <a:pt x="9130222" y="6277859"/>
                  <a:pt x="9137154" y="6278671"/>
                  <a:pt x="9144153" y="6279461"/>
                </a:cubicBezTo>
                <a:cubicBezTo>
                  <a:pt x="9130924" y="6282467"/>
                  <a:pt x="9117672" y="6285451"/>
                  <a:pt x="9104420" y="6288391"/>
                </a:cubicBezTo>
                <a:cubicBezTo>
                  <a:pt x="9097356" y="6287842"/>
                  <a:pt x="9090291" y="6287250"/>
                  <a:pt x="9083226" y="6286635"/>
                </a:cubicBezTo>
                <a:cubicBezTo>
                  <a:pt x="9096588" y="6283454"/>
                  <a:pt x="9109972" y="6280251"/>
                  <a:pt x="9123333" y="6277004"/>
                </a:cubicBezTo>
                <a:close/>
                <a:moveTo>
                  <a:pt x="9132284" y="6274832"/>
                </a:moveTo>
                <a:cubicBezTo>
                  <a:pt x="9146326" y="6271431"/>
                  <a:pt x="9160367" y="6267986"/>
                  <a:pt x="9174387" y="6264542"/>
                </a:cubicBezTo>
                <a:cubicBezTo>
                  <a:pt x="9181386" y="6265617"/>
                  <a:pt x="9188407" y="6266692"/>
                  <a:pt x="9195449" y="6267723"/>
                </a:cubicBezTo>
                <a:cubicBezTo>
                  <a:pt x="9181583" y="6270927"/>
                  <a:pt x="9167717" y="6274108"/>
                  <a:pt x="9153829" y="6277267"/>
                </a:cubicBezTo>
                <a:cubicBezTo>
                  <a:pt x="9146633" y="6276499"/>
                  <a:pt x="9139459" y="6275687"/>
                  <a:pt x="9132284" y="6274832"/>
                </a:cubicBezTo>
                <a:close/>
                <a:moveTo>
                  <a:pt x="9206989" y="6269391"/>
                </a:moveTo>
                <a:cubicBezTo>
                  <a:pt x="9213550" y="6270312"/>
                  <a:pt x="9220132" y="6271212"/>
                  <a:pt x="9226735" y="6272089"/>
                </a:cubicBezTo>
                <a:cubicBezTo>
                  <a:pt x="9213418" y="6274964"/>
                  <a:pt x="9200100" y="6277816"/>
                  <a:pt x="9186783" y="6280646"/>
                </a:cubicBezTo>
                <a:cubicBezTo>
                  <a:pt x="9180092" y="6280010"/>
                  <a:pt x="9173422" y="6279352"/>
                  <a:pt x="9166752" y="6278671"/>
                </a:cubicBezTo>
                <a:cubicBezTo>
                  <a:pt x="9180179" y="6275600"/>
                  <a:pt x="9193584" y="6272506"/>
                  <a:pt x="9206989" y="6269391"/>
                </a:cubicBezTo>
                <a:close/>
                <a:moveTo>
                  <a:pt x="9215326" y="6267438"/>
                </a:moveTo>
                <a:cubicBezTo>
                  <a:pt x="9229412" y="6264169"/>
                  <a:pt x="9243475" y="6260856"/>
                  <a:pt x="9257518" y="6257522"/>
                </a:cubicBezTo>
                <a:cubicBezTo>
                  <a:pt x="9264142" y="6258706"/>
                  <a:pt x="9270768" y="6259847"/>
                  <a:pt x="9277461" y="6260966"/>
                </a:cubicBezTo>
                <a:cubicBezTo>
                  <a:pt x="9263529" y="6264060"/>
                  <a:pt x="9249596" y="6267109"/>
                  <a:pt x="9235643" y="6270137"/>
                </a:cubicBezTo>
                <a:cubicBezTo>
                  <a:pt x="9228864" y="6269281"/>
                  <a:pt x="9222084" y="6268360"/>
                  <a:pt x="9215326" y="6267438"/>
                </a:cubicBezTo>
                <a:close/>
                <a:moveTo>
                  <a:pt x="9288408" y="6262765"/>
                </a:moveTo>
                <a:cubicBezTo>
                  <a:pt x="9294990" y="6263840"/>
                  <a:pt x="9301616" y="6264893"/>
                  <a:pt x="9308264" y="6265902"/>
                </a:cubicBezTo>
                <a:cubicBezTo>
                  <a:pt x="9294881" y="6268667"/>
                  <a:pt x="9281476" y="6271409"/>
                  <a:pt x="9268092" y="6274108"/>
                </a:cubicBezTo>
                <a:cubicBezTo>
                  <a:pt x="9261357" y="6273340"/>
                  <a:pt x="9254621" y="6272528"/>
                  <a:pt x="9247907" y="6271695"/>
                </a:cubicBezTo>
                <a:cubicBezTo>
                  <a:pt x="9261422" y="6268755"/>
                  <a:pt x="9274915" y="6265770"/>
                  <a:pt x="9288408" y="6262765"/>
                </a:cubicBezTo>
                <a:close/>
                <a:moveTo>
                  <a:pt x="9296811" y="6260900"/>
                </a:moveTo>
                <a:cubicBezTo>
                  <a:pt x="9310765" y="6257807"/>
                  <a:pt x="9324697" y="6254669"/>
                  <a:pt x="9338651" y="6251510"/>
                </a:cubicBezTo>
                <a:cubicBezTo>
                  <a:pt x="9345277" y="6252848"/>
                  <a:pt x="9351990" y="6254143"/>
                  <a:pt x="9358704" y="6255415"/>
                </a:cubicBezTo>
                <a:cubicBezTo>
                  <a:pt x="9344903" y="6258311"/>
                  <a:pt x="9331082" y="6261207"/>
                  <a:pt x="9317281" y="6264060"/>
                </a:cubicBezTo>
                <a:cubicBezTo>
                  <a:pt x="9310436" y="6263028"/>
                  <a:pt x="9303613" y="6261997"/>
                  <a:pt x="9296811" y="6260900"/>
                </a:cubicBezTo>
                <a:close/>
                <a:moveTo>
                  <a:pt x="9369037" y="6257368"/>
                </a:moveTo>
                <a:cubicBezTo>
                  <a:pt x="9375642" y="6258597"/>
                  <a:pt x="9382289" y="6259803"/>
                  <a:pt x="9388981" y="6260988"/>
                </a:cubicBezTo>
                <a:cubicBezTo>
                  <a:pt x="9375729" y="6263555"/>
                  <a:pt x="9362499" y="6266100"/>
                  <a:pt x="9349247" y="6268623"/>
                </a:cubicBezTo>
                <a:cubicBezTo>
                  <a:pt x="9342447" y="6267701"/>
                  <a:pt x="9335667" y="6266736"/>
                  <a:pt x="9328888" y="6265770"/>
                </a:cubicBezTo>
                <a:cubicBezTo>
                  <a:pt x="9342271" y="6262985"/>
                  <a:pt x="9355655" y="6260176"/>
                  <a:pt x="9369037" y="6257368"/>
                </a:cubicBezTo>
                <a:close/>
                <a:moveTo>
                  <a:pt x="9375510" y="6256007"/>
                </a:moveTo>
                <a:cubicBezTo>
                  <a:pt x="9389836" y="6252958"/>
                  <a:pt x="9404141" y="6249908"/>
                  <a:pt x="9418446" y="6246837"/>
                </a:cubicBezTo>
                <a:cubicBezTo>
                  <a:pt x="9425116" y="6248350"/>
                  <a:pt x="9431808" y="6249821"/>
                  <a:pt x="9438499" y="6251247"/>
                </a:cubicBezTo>
                <a:cubicBezTo>
                  <a:pt x="9424326" y="6254055"/>
                  <a:pt x="9410131" y="6256863"/>
                  <a:pt x="9395936" y="6259628"/>
                </a:cubicBezTo>
                <a:cubicBezTo>
                  <a:pt x="9389113" y="6258443"/>
                  <a:pt x="9382289" y="6257236"/>
                  <a:pt x="9375510" y="6256007"/>
                </a:cubicBezTo>
                <a:close/>
                <a:moveTo>
                  <a:pt x="9448240" y="6253331"/>
                </a:moveTo>
                <a:cubicBezTo>
                  <a:pt x="9454910" y="6254735"/>
                  <a:pt x="9461580" y="6256095"/>
                  <a:pt x="9468271" y="6257434"/>
                </a:cubicBezTo>
                <a:cubicBezTo>
                  <a:pt x="9454603" y="6259935"/>
                  <a:pt x="9440934" y="6262392"/>
                  <a:pt x="9427266" y="6264827"/>
                </a:cubicBezTo>
                <a:cubicBezTo>
                  <a:pt x="9420443" y="6263752"/>
                  <a:pt x="9413664" y="6262633"/>
                  <a:pt x="9406883" y="6261492"/>
                </a:cubicBezTo>
                <a:cubicBezTo>
                  <a:pt x="9420684" y="6258794"/>
                  <a:pt x="9434463" y="6256073"/>
                  <a:pt x="9448240" y="6253331"/>
                </a:cubicBezTo>
                <a:close/>
                <a:moveTo>
                  <a:pt x="9455262" y="6251949"/>
                </a:moveTo>
                <a:cubicBezTo>
                  <a:pt x="9469588" y="6249075"/>
                  <a:pt x="9483871" y="6246222"/>
                  <a:pt x="9498176" y="6243326"/>
                </a:cubicBezTo>
                <a:cubicBezTo>
                  <a:pt x="9504846" y="6244993"/>
                  <a:pt x="9511537" y="6246661"/>
                  <a:pt x="9518228" y="6248262"/>
                </a:cubicBezTo>
                <a:cubicBezTo>
                  <a:pt x="9504078" y="6250896"/>
                  <a:pt x="9489905" y="6253506"/>
                  <a:pt x="9475732" y="6256095"/>
                </a:cubicBezTo>
                <a:cubicBezTo>
                  <a:pt x="9468886" y="6254735"/>
                  <a:pt x="9462085" y="6253353"/>
                  <a:pt x="9455262" y="6251949"/>
                </a:cubicBezTo>
                <a:close/>
                <a:moveTo>
                  <a:pt x="9504297" y="6242076"/>
                </a:moveTo>
                <a:cubicBezTo>
                  <a:pt x="9519084" y="6239092"/>
                  <a:pt x="9533850" y="6236086"/>
                  <a:pt x="9548615" y="6233058"/>
                </a:cubicBezTo>
                <a:cubicBezTo>
                  <a:pt x="9555241" y="6235011"/>
                  <a:pt x="9561867" y="6236964"/>
                  <a:pt x="9568516" y="6238873"/>
                </a:cubicBezTo>
                <a:cubicBezTo>
                  <a:pt x="9553903" y="6241615"/>
                  <a:pt x="9539313" y="6244358"/>
                  <a:pt x="9524701" y="6247078"/>
                </a:cubicBezTo>
                <a:cubicBezTo>
                  <a:pt x="9517878" y="6245433"/>
                  <a:pt x="9511077" y="6243765"/>
                  <a:pt x="9504297" y="6242076"/>
                </a:cubicBezTo>
                <a:close/>
                <a:moveTo>
                  <a:pt x="9576808" y="6241220"/>
                </a:moveTo>
                <a:cubicBezTo>
                  <a:pt x="9583456" y="6243085"/>
                  <a:pt x="9590125" y="6244950"/>
                  <a:pt x="9596795" y="6246749"/>
                </a:cubicBezTo>
                <a:cubicBezTo>
                  <a:pt x="9582689" y="6249162"/>
                  <a:pt x="9568581" y="6251575"/>
                  <a:pt x="9554452" y="6253945"/>
                </a:cubicBezTo>
                <a:cubicBezTo>
                  <a:pt x="9547606" y="6252409"/>
                  <a:pt x="9540783" y="6250852"/>
                  <a:pt x="9533960" y="6249250"/>
                </a:cubicBezTo>
                <a:cubicBezTo>
                  <a:pt x="9548243" y="6246595"/>
                  <a:pt x="9562525" y="6243918"/>
                  <a:pt x="9576808" y="6241220"/>
                </a:cubicBezTo>
                <a:close/>
                <a:moveTo>
                  <a:pt x="9582534" y="6240145"/>
                </a:moveTo>
                <a:cubicBezTo>
                  <a:pt x="9597147" y="6237380"/>
                  <a:pt x="9611737" y="6234594"/>
                  <a:pt x="9626326" y="6231808"/>
                </a:cubicBezTo>
                <a:cubicBezTo>
                  <a:pt x="9632887" y="6233958"/>
                  <a:pt x="9639469" y="6236108"/>
                  <a:pt x="9646116" y="6238214"/>
                </a:cubicBezTo>
                <a:cubicBezTo>
                  <a:pt x="9631723" y="6240737"/>
                  <a:pt x="9617332" y="6243217"/>
                  <a:pt x="9602917" y="6245696"/>
                </a:cubicBezTo>
                <a:cubicBezTo>
                  <a:pt x="9596115" y="6243875"/>
                  <a:pt x="9589315" y="6242032"/>
                  <a:pt x="9582534" y="6240145"/>
                </a:cubicBezTo>
                <a:close/>
                <a:moveTo>
                  <a:pt x="9653862" y="6240671"/>
                </a:moveTo>
                <a:cubicBezTo>
                  <a:pt x="9660444" y="6242734"/>
                  <a:pt x="9667091" y="6244796"/>
                  <a:pt x="9673783" y="6246815"/>
                </a:cubicBezTo>
                <a:cubicBezTo>
                  <a:pt x="9659873" y="6248987"/>
                  <a:pt x="9645963" y="6251159"/>
                  <a:pt x="9632053" y="6253287"/>
                </a:cubicBezTo>
                <a:cubicBezTo>
                  <a:pt x="9625208" y="6251553"/>
                  <a:pt x="9618385" y="6249799"/>
                  <a:pt x="9611583" y="6247999"/>
                </a:cubicBezTo>
                <a:cubicBezTo>
                  <a:pt x="9625690" y="6245564"/>
                  <a:pt x="9639776" y="6243129"/>
                  <a:pt x="9653862" y="6240671"/>
                </a:cubicBezTo>
                <a:close/>
                <a:moveTo>
                  <a:pt x="9651887" y="6237227"/>
                </a:moveTo>
                <a:cubicBezTo>
                  <a:pt x="9645173" y="6235099"/>
                  <a:pt x="9638460" y="6232948"/>
                  <a:pt x="9631790" y="6230754"/>
                </a:cubicBezTo>
                <a:cubicBezTo>
                  <a:pt x="9646731" y="6227903"/>
                  <a:pt x="9661650" y="6225028"/>
                  <a:pt x="9676570" y="6222154"/>
                </a:cubicBezTo>
                <a:cubicBezTo>
                  <a:pt x="9683020" y="6224612"/>
                  <a:pt x="9689491" y="6227069"/>
                  <a:pt x="9696029" y="6229482"/>
                </a:cubicBezTo>
                <a:cubicBezTo>
                  <a:pt x="9681330" y="6232071"/>
                  <a:pt x="9666609" y="6234660"/>
                  <a:pt x="9651887" y="6237227"/>
                </a:cubicBezTo>
                <a:close/>
                <a:moveTo>
                  <a:pt x="9624287" y="6228276"/>
                </a:moveTo>
                <a:cubicBezTo>
                  <a:pt x="9617638" y="6226082"/>
                  <a:pt x="9611012" y="6223844"/>
                  <a:pt x="9604386" y="6221562"/>
                </a:cubicBezTo>
                <a:cubicBezTo>
                  <a:pt x="9619811" y="6218359"/>
                  <a:pt x="9635190" y="6215156"/>
                  <a:pt x="9650592" y="6211952"/>
                </a:cubicBezTo>
                <a:cubicBezTo>
                  <a:pt x="9656954" y="6214519"/>
                  <a:pt x="9663362" y="6217042"/>
                  <a:pt x="9669812" y="6219544"/>
                </a:cubicBezTo>
                <a:cubicBezTo>
                  <a:pt x="9654651" y="6222461"/>
                  <a:pt x="9639469" y="6225379"/>
                  <a:pt x="9624287" y="6228276"/>
                </a:cubicBezTo>
                <a:close/>
                <a:moveTo>
                  <a:pt x="9597103" y="6219039"/>
                </a:moveTo>
                <a:cubicBezTo>
                  <a:pt x="9590542" y="6216757"/>
                  <a:pt x="9583983" y="6214409"/>
                  <a:pt x="9577445" y="6212062"/>
                </a:cubicBezTo>
                <a:cubicBezTo>
                  <a:pt x="9593307" y="6208530"/>
                  <a:pt x="9609170" y="6204997"/>
                  <a:pt x="9625011" y="6201465"/>
                </a:cubicBezTo>
                <a:cubicBezTo>
                  <a:pt x="9631285" y="6204098"/>
                  <a:pt x="9637626" y="6206730"/>
                  <a:pt x="9644010" y="6209319"/>
                </a:cubicBezTo>
                <a:cubicBezTo>
                  <a:pt x="9628389" y="6212566"/>
                  <a:pt x="9612746" y="6215814"/>
                  <a:pt x="9597103" y="6219039"/>
                </a:cubicBezTo>
                <a:close/>
                <a:moveTo>
                  <a:pt x="9570358" y="6209495"/>
                </a:moveTo>
                <a:cubicBezTo>
                  <a:pt x="9563885" y="6207125"/>
                  <a:pt x="9557414" y="6204690"/>
                  <a:pt x="9550964" y="6202233"/>
                </a:cubicBezTo>
                <a:cubicBezTo>
                  <a:pt x="9567287" y="6198393"/>
                  <a:pt x="9583587" y="6194532"/>
                  <a:pt x="9599867" y="6190670"/>
                </a:cubicBezTo>
                <a:cubicBezTo>
                  <a:pt x="9606054" y="6193391"/>
                  <a:pt x="9612308" y="6196090"/>
                  <a:pt x="9618582" y="6198766"/>
                </a:cubicBezTo>
                <a:cubicBezTo>
                  <a:pt x="9602544" y="6202342"/>
                  <a:pt x="9586462" y="6205919"/>
                  <a:pt x="9570358" y="6209495"/>
                </a:cubicBezTo>
                <a:close/>
                <a:moveTo>
                  <a:pt x="9544096" y="6199622"/>
                </a:moveTo>
                <a:cubicBezTo>
                  <a:pt x="9537689" y="6197165"/>
                  <a:pt x="9531327" y="6194663"/>
                  <a:pt x="9524942" y="6192119"/>
                </a:cubicBezTo>
                <a:cubicBezTo>
                  <a:pt x="9541705" y="6187928"/>
                  <a:pt x="9558444" y="6183737"/>
                  <a:pt x="9575163" y="6179547"/>
                </a:cubicBezTo>
                <a:cubicBezTo>
                  <a:pt x="9581262" y="6182355"/>
                  <a:pt x="9587406" y="6185141"/>
                  <a:pt x="9593592" y="6187906"/>
                </a:cubicBezTo>
                <a:cubicBezTo>
                  <a:pt x="9577116" y="6191811"/>
                  <a:pt x="9560617" y="6195717"/>
                  <a:pt x="9544096" y="6199622"/>
                </a:cubicBezTo>
                <a:close/>
                <a:moveTo>
                  <a:pt x="9518251" y="6189420"/>
                </a:moveTo>
                <a:cubicBezTo>
                  <a:pt x="9511778" y="6186809"/>
                  <a:pt x="9505307" y="6184154"/>
                  <a:pt x="9498856" y="6181456"/>
                </a:cubicBezTo>
                <a:cubicBezTo>
                  <a:pt x="9516078" y="6176936"/>
                  <a:pt x="9533280" y="6172439"/>
                  <a:pt x="9550458" y="6167919"/>
                </a:cubicBezTo>
                <a:cubicBezTo>
                  <a:pt x="9556602" y="6170880"/>
                  <a:pt x="9562788" y="6173821"/>
                  <a:pt x="9569020" y="6176717"/>
                </a:cubicBezTo>
                <a:cubicBezTo>
                  <a:pt x="9552126" y="6180951"/>
                  <a:pt x="9535210" y="6185207"/>
                  <a:pt x="9518251" y="6189420"/>
                </a:cubicBezTo>
                <a:close/>
                <a:moveTo>
                  <a:pt x="9467460" y="6167875"/>
                </a:moveTo>
                <a:cubicBezTo>
                  <a:pt x="9461383" y="6165176"/>
                  <a:pt x="9455327" y="6162434"/>
                  <a:pt x="9449293" y="6159647"/>
                </a:cubicBezTo>
                <a:cubicBezTo>
                  <a:pt x="9463883" y="6155479"/>
                  <a:pt x="9478474" y="6151288"/>
                  <a:pt x="9493041" y="6147120"/>
                </a:cubicBezTo>
                <a:cubicBezTo>
                  <a:pt x="9496464" y="6146133"/>
                  <a:pt x="9499909" y="6145145"/>
                  <a:pt x="9503331" y="6144180"/>
                </a:cubicBezTo>
                <a:cubicBezTo>
                  <a:pt x="9509124" y="6147208"/>
                  <a:pt x="9514937" y="6150257"/>
                  <a:pt x="9520796" y="6153241"/>
                </a:cubicBezTo>
                <a:cubicBezTo>
                  <a:pt x="9503046" y="6158112"/>
                  <a:pt x="9485253" y="6163004"/>
                  <a:pt x="9467460" y="6167875"/>
                </a:cubicBezTo>
                <a:close/>
                <a:moveTo>
                  <a:pt x="9491791" y="6142776"/>
                </a:moveTo>
                <a:cubicBezTo>
                  <a:pt x="9475556" y="6147427"/>
                  <a:pt x="9459298" y="6152100"/>
                  <a:pt x="9442996" y="6156751"/>
                </a:cubicBezTo>
                <a:cubicBezTo>
                  <a:pt x="9437029" y="6153965"/>
                  <a:pt x="9431105" y="6151135"/>
                  <a:pt x="9425160" y="6148261"/>
                </a:cubicBezTo>
                <a:cubicBezTo>
                  <a:pt x="9436700" y="6144838"/>
                  <a:pt x="9448219" y="6141393"/>
                  <a:pt x="9459737" y="6137971"/>
                </a:cubicBezTo>
                <a:cubicBezTo>
                  <a:pt x="9466604" y="6135930"/>
                  <a:pt x="9473494" y="6133868"/>
                  <a:pt x="9480405" y="6131806"/>
                </a:cubicBezTo>
                <a:cubicBezTo>
                  <a:pt x="9486087" y="6134943"/>
                  <a:pt x="9491791" y="6138058"/>
                  <a:pt x="9497561" y="6141130"/>
                </a:cubicBezTo>
                <a:cubicBezTo>
                  <a:pt x="9495652" y="6141679"/>
                  <a:pt x="9493722" y="6142227"/>
                  <a:pt x="9491791" y="6142776"/>
                </a:cubicBezTo>
                <a:close/>
                <a:moveTo>
                  <a:pt x="9458421" y="6133561"/>
                </a:moveTo>
                <a:cubicBezTo>
                  <a:pt x="9445301" y="6137466"/>
                  <a:pt x="9432158" y="6141371"/>
                  <a:pt x="9419017" y="6145299"/>
                </a:cubicBezTo>
                <a:cubicBezTo>
                  <a:pt x="9413159" y="6142424"/>
                  <a:pt x="9407323" y="6139507"/>
                  <a:pt x="9401486" y="6136567"/>
                </a:cubicBezTo>
                <a:cubicBezTo>
                  <a:pt x="9409956" y="6133934"/>
                  <a:pt x="9418424" y="6131323"/>
                  <a:pt x="9426893" y="6128712"/>
                </a:cubicBezTo>
                <a:cubicBezTo>
                  <a:pt x="9437183" y="6125531"/>
                  <a:pt x="9447516" y="6122350"/>
                  <a:pt x="9457894" y="6119147"/>
                </a:cubicBezTo>
                <a:cubicBezTo>
                  <a:pt x="9463489" y="6122350"/>
                  <a:pt x="9469083" y="6125531"/>
                  <a:pt x="9474744" y="6128690"/>
                </a:cubicBezTo>
                <a:cubicBezTo>
                  <a:pt x="9469303" y="6130314"/>
                  <a:pt x="9463839" y="6131937"/>
                  <a:pt x="9458421" y="6133561"/>
                </a:cubicBezTo>
                <a:close/>
                <a:moveTo>
                  <a:pt x="9425488" y="6124215"/>
                </a:moveTo>
                <a:cubicBezTo>
                  <a:pt x="9415506" y="6127308"/>
                  <a:pt x="9405501" y="6130401"/>
                  <a:pt x="9395475" y="6133473"/>
                </a:cubicBezTo>
                <a:cubicBezTo>
                  <a:pt x="9389727" y="6130533"/>
                  <a:pt x="9383978" y="6127549"/>
                  <a:pt x="9378274" y="6124522"/>
                </a:cubicBezTo>
                <a:cubicBezTo>
                  <a:pt x="9383672" y="6122788"/>
                  <a:pt x="9389069" y="6121055"/>
                  <a:pt x="9394466" y="6119344"/>
                </a:cubicBezTo>
                <a:cubicBezTo>
                  <a:pt x="9408156" y="6114978"/>
                  <a:pt x="9421956" y="6110568"/>
                  <a:pt x="9435822" y="6106136"/>
                </a:cubicBezTo>
                <a:cubicBezTo>
                  <a:pt x="9441286" y="6109427"/>
                  <a:pt x="9446792" y="6112696"/>
                  <a:pt x="9452343" y="6115921"/>
                </a:cubicBezTo>
                <a:cubicBezTo>
                  <a:pt x="9443370" y="6118708"/>
                  <a:pt x="9434419" y="6121472"/>
                  <a:pt x="9425488" y="6124215"/>
                </a:cubicBezTo>
                <a:close/>
                <a:moveTo>
                  <a:pt x="9369060" y="6122416"/>
                </a:moveTo>
                <a:cubicBezTo>
                  <a:pt x="9350082" y="6128471"/>
                  <a:pt x="9331082" y="6134526"/>
                  <a:pt x="9312081" y="6140582"/>
                </a:cubicBezTo>
                <a:cubicBezTo>
                  <a:pt x="9306246" y="6137817"/>
                  <a:pt x="9300454" y="6134987"/>
                  <a:pt x="9294661" y="6132135"/>
                </a:cubicBezTo>
                <a:cubicBezTo>
                  <a:pt x="9313902" y="6125816"/>
                  <a:pt x="9333100" y="6119497"/>
                  <a:pt x="9352276" y="6113179"/>
                </a:cubicBezTo>
                <a:cubicBezTo>
                  <a:pt x="9357826" y="6116294"/>
                  <a:pt x="9363420" y="6119366"/>
                  <a:pt x="9369060" y="6122416"/>
                </a:cubicBezTo>
                <a:close/>
                <a:moveTo>
                  <a:pt x="9281892" y="6128690"/>
                </a:moveTo>
                <a:cubicBezTo>
                  <a:pt x="9282902" y="6129195"/>
                  <a:pt x="9283932" y="6129678"/>
                  <a:pt x="9284942" y="6130182"/>
                </a:cubicBezTo>
                <a:cubicBezTo>
                  <a:pt x="9265942" y="6136435"/>
                  <a:pt x="9246942" y="6142666"/>
                  <a:pt x="9227920" y="6148919"/>
                </a:cubicBezTo>
                <a:cubicBezTo>
                  <a:pt x="9223949" y="6147164"/>
                  <a:pt x="9219978" y="6145387"/>
                  <a:pt x="9216029" y="6143609"/>
                </a:cubicBezTo>
                <a:cubicBezTo>
                  <a:pt x="9214120" y="6142732"/>
                  <a:pt x="9212167" y="6141876"/>
                  <a:pt x="9210236" y="6141021"/>
                </a:cubicBezTo>
                <a:cubicBezTo>
                  <a:pt x="9229368" y="6134570"/>
                  <a:pt x="9248478" y="6128098"/>
                  <a:pt x="9267565" y="6121625"/>
                </a:cubicBezTo>
                <a:cubicBezTo>
                  <a:pt x="9272458" y="6123995"/>
                  <a:pt x="9277263" y="6126343"/>
                  <a:pt x="9281892" y="6128690"/>
                </a:cubicBezTo>
                <a:close/>
                <a:moveTo>
                  <a:pt x="9199618" y="6139331"/>
                </a:moveTo>
                <a:cubicBezTo>
                  <a:pt x="9180749" y="6145715"/>
                  <a:pt x="9161859" y="6152078"/>
                  <a:pt x="9142947" y="6158441"/>
                </a:cubicBezTo>
                <a:cubicBezTo>
                  <a:pt x="9136913" y="6156071"/>
                  <a:pt x="9130683" y="6153702"/>
                  <a:pt x="9124210" y="6151288"/>
                </a:cubicBezTo>
                <a:cubicBezTo>
                  <a:pt x="9143232" y="6144706"/>
                  <a:pt x="9162210" y="6138124"/>
                  <a:pt x="9181189" y="6131564"/>
                </a:cubicBezTo>
                <a:cubicBezTo>
                  <a:pt x="9187507" y="6134197"/>
                  <a:pt x="9193672" y="6136786"/>
                  <a:pt x="9199618" y="6139331"/>
                </a:cubicBezTo>
                <a:close/>
                <a:moveTo>
                  <a:pt x="9116728" y="6148480"/>
                </a:moveTo>
                <a:cubicBezTo>
                  <a:pt x="9114316" y="6147603"/>
                  <a:pt x="9111924" y="6146703"/>
                  <a:pt x="9109466" y="6145803"/>
                </a:cubicBezTo>
                <a:cubicBezTo>
                  <a:pt x="9105605" y="6144355"/>
                  <a:pt x="9101700" y="6142929"/>
                  <a:pt x="9097773" y="6141459"/>
                </a:cubicBezTo>
                <a:cubicBezTo>
                  <a:pt x="9117102" y="6134592"/>
                  <a:pt x="9136409" y="6127725"/>
                  <a:pt x="9155694" y="6120858"/>
                </a:cubicBezTo>
                <a:cubicBezTo>
                  <a:pt x="9161925" y="6123491"/>
                  <a:pt x="9168090" y="6126079"/>
                  <a:pt x="9174123" y="6128603"/>
                </a:cubicBezTo>
                <a:cubicBezTo>
                  <a:pt x="9155014" y="6135250"/>
                  <a:pt x="9135882" y="6141876"/>
                  <a:pt x="9116728" y="6148480"/>
                </a:cubicBezTo>
                <a:close/>
                <a:moveTo>
                  <a:pt x="9108501" y="6148414"/>
                </a:moveTo>
                <a:cubicBezTo>
                  <a:pt x="9109884" y="6148919"/>
                  <a:pt x="9111222" y="6149424"/>
                  <a:pt x="9112582" y="6149928"/>
                </a:cubicBezTo>
                <a:cubicBezTo>
                  <a:pt x="9093823" y="6156400"/>
                  <a:pt x="9075065" y="6162851"/>
                  <a:pt x="9056306" y="6169301"/>
                </a:cubicBezTo>
                <a:cubicBezTo>
                  <a:pt x="9051501" y="6167721"/>
                  <a:pt x="9046631" y="6166120"/>
                  <a:pt x="9041607" y="6164474"/>
                </a:cubicBezTo>
                <a:cubicBezTo>
                  <a:pt x="9040114" y="6163992"/>
                  <a:pt x="9038579" y="6163487"/>
                  <a:pt x="9037043" y="6162982"/>
                </a:cubicBezTo>
                <a:cubicBezTo>
                  <a:pt x="9055955" y="6156313"/>
                  <a:pt x="9074845" y="6149621"/>
                  <a:pt x="9093691" y="6142907"/>
                </a:cubicBezTo>
                <a:cubicBezTo>
                  <a:pt x="9098694" y="6144772"/>
                  <a:pt x="9103631" y="6146615"/>
                  <a:pt x="9108501" y="6148414"/>
                </a:cubicBezTo>
                <a:close/>
                <a:moveTo>
                  <a:pt x="9028991" y="6160328"/>
                </a:moveTo>
                <a:cubicBezTo>
                  <a:pt x="8937348" y="6130138"/>
                  <a:pt x="8820014" y="6086566"/>
                  <a:pt x="8799171" y="5963198"/>
                </a:cubicBezTo>
                <a:cubicBezTo>
                  <a:pt x="8787235" y="5892441"/>
                  <a:pt x="8799456" y="5818043"/>
                  <a:pt x="8810250" y="5752399"/>
                </a:cubicBezTo>
                <a:lnTo>
                  <a:pt x="8811304" y="5746037"/>
                </a:lnTo>
                <a:cubicBezTo>
                  <a:pt x="8817359" y="5709177"/>
                  <a:pt x="8825630" y="5669708"/>
                  <a:pt x="8838158" y="5618039"/>
                </a:cubicBezTo>
                <a:cubicBezTo>
                  <a:pt x="8860098" y="5527537"/>
                  <a:pt x="8887654" y="5438571"/>
                  <a:pt x="8913982" y="5355200"/>
                </a:cubicBezTo>
                <a:cubicBezTo>
                  <a:pt x="8943755" y="5261472"/>
                  <a:pt x="8976818" y="5166757"/>
                  <a:pt x="9008785" y="5075136"/>
                </a:cubicBezTo>
                <a:cubicBezTo>
                  <a:pt x="9073748" y="4888999"/>
                  <a:pt x="9140906" y="4696520"/>
                  <a:pt x="9181363" y="4509065"/>
                </a:cubicBezTo>
                <a:cubicBezTo>
                  <a:pt x="9190974" y="4464527"/>
                  <a:pt x="9201856" y="4414044"/>
                  <a:pt x="9212891" y="4358492"/>
                </a:cubicBezTo>
                <a:cubicBezTo>
                  <a:pt x="9215832" y="4343617"/>
                  <a:pt x="9218793" y="4328522"/>
                  <a:pt x="9221755" y="4313252"/>
                </a:cubicBezTo>
                <a:cubicBezTo>
                  <a:pt x="9227416" y="4317662"/>
                  <a:pt x="9233010" y="4322137"/>
                  <a:pt x="9238539" y="4326657"/>
                </a:cubicBezTo>
                <a:cubicBezTo>
                  <a:pt x="9235884" y="4344077"/>
                  <a:pt x="9233164" y="4361278"/>
                  <a:pt x="9230465" y="4378172"/>
                </a:cubicBezTo>
                <a:cubicBezTo>
                  <a:pt x="9221777" y="4432232"/>
                  <a:pt x="9212979" y="4481465"/>
                  <a:pt x="9205212" y="4524906"/>
                </a:cubicBezTo>
                <a:cubicBezTo>
                  <a:pt x="9172258" y="4709355"/>
                  <a:pt x="9111880" y="4899573"/>
                  <a:pt x="9053477" y="5083518"/>
                </a:cubicBezTo>
                <a:cubicBezTo>
                  <a:pt x="9025612" y="5171299"/>
                  <a:pt x="8996783" y="5262086"/>
                  <a:pt x="8971048" y="5351821"/>
                </a:cubicBezTo>
                <a:cubicBezTo>
                  <a:pt x="8948911" y="5429444"/>
                  <a:pt x="8923724" y="5519705"/>
                  <a:pt x="8904833" y="5608693"/>
                </a:cubicBezTo>
                <a:cubicBezTo>
                  <a:pt x="8894127" y="5659176"/>
                  <a:pt x="8887193" y="5697703"/>
                  <a:pt x="8882345" y="5733641"/>
                </a:cubicBezTo>
                <a:lnTo>
                  <a:pt x="8881665" y="5738686"/>
                </a:lnTo>
                <a:cubicBezTo>
                  <a:pt x="8872976" y="5803036"/>
                  <a:pt x="8863125" y="5875987"/>
                  <a:pt x="8875851" y="5945361"/>
                </a:cubicBezTo>
                <a:cubicBezTo>
                  <a:pt x="8886074" y="6001088"/>
                  <a:pt x="8915869" y="6045604"/>
                  <a:pt x="8966967" y="6081454"/>
                </a:cubicBezTo>
                <a:cubicBezTo>
                  <a:pt x="9003870" y="6107365"/>
                  <a:pt x="9046367" y="6125048"/>
                  <a:pt x="9086167" y="6140077"/>
                </a:cubicBezTo>
                <a:cubicBezTo>
                  <a:pt x="9067123" y="6146834"/>
                  <a:pt x="9048057" y="6153592"/>
                  <a:pt x="9028991" y="6160328"/>
                </a:cubicBezTo>
                <a:close/>
                <a:moveTo>
                  <a:pt x="9222238" y="4310685"/>
                </a:moveTo>
                <a:cubicBezTo>
                  <a:pt x="9224497" y="4298969"/>
                  <a:pt x="9226735" y="4287143"/>
                  <a:pt x="9228952" y="4275252"/>
                </a:cubicBezTo>
                <a:cubicBezTo>
                  <a:pt x="9234063" y="4280013"/>
                  <a:pt x="9239087" y="4284840"/>
                  <a:pt x="9244068" y="4289732"/>
                </a:cubicBezTo>
                <a:cubicBezTo>
                  <a:pt x="9242401" y="4301229"/>
                  <a:pt x="9240689" y="4312660"/>
                  <a:pt x="9238955" y="4324002"/>
                </a:cubicBezTo>
                <a:cubicBezTo>
                  <a:pt x="9233449" y="4319505"/>
                  <a:pt x="9227876" y="4315073"/>
                  <a:pt x="9222238" y="4310685"/>
                </a:cubicBezTo>
                <a:close/>
                <a:moveTo>
                  <a:pt x="9219693" y="4308688"/>
                </a:moveTo>
                <a:cubicBezTo>
                  <a:pt x="9214011" y="4304322"/>
                  <a:pt x="9208262" y="4300022"/>
                  <a:pt x="9202448" y="4295744"/>
                </a:cubicBezTo>
                <a:cubicBezTo>
                  <a:pt x="9205256" y="4283479"/>
                  <a:pt x="9208065" y="4271193"/>
                  <a:pt x="9210829" y="4258885"/>
                </a:cubicBezTo>
                <a:cubicBezTo>
                  <a:pt x="9216117" y="4263514"/>
                  <a:pt x="9221317" y="4268209"/>
                  <a:pt x="9226450" y="4272948"/>
                </a:cubicBezTo>
                <a:cubicBezTo>
                  <a:pt x="9224212" y="4284949"/>
                  <a:pt x="9221952" y="4296863"/>
                  <a:pt x="9219693" y="4308688"/>
                </a:cubicBezTo>
                <a:close/>
                <a:moveTo>
                  <a:pt x="9199837" y="4293835"/>
                </a:moveTo>
                <a:cubicBezTo>
                  <a:pt x="9193979" y="4289601"/>
                  <a:pt x="9188077" y="4285366"/>
                  <a:pt x="9182087" y="4281219"/>
                </a:cubicBezTo>
                <a:cubicBezTo>
                  <a:pt x="9185466" y="4268494"/>
                  <a:pt x="9188801" y="4255747"/>
                  <a:pt x="9192136" y="4242956"/>
                </a:cubicBezTo>
                <a:cubicBezTo>
                  <a:pt x="9197577" y="4247454"/>
                  <a:pt x="9202953" y="4252040"/>
                  <a:pt x="9208283" y="4256669"/>
                </a:cubicBezTo>
                <a:cubicBezTo>
                  <a:pt x="9205497" y="4269087"/>
                  <a:pt x="9202668" y="4281483"/>
                  <a:pt x="9199837" y="4293835"/>
                </a:cubicBezTo>
                <a:close/>
                <a:moveTo>
                  <a:pt x="9192728" y="4240653"/>
                </a:moveTo>
                <a:cubicBezTo>
                  <a:pt x="9196019" y="4228037"/>
                  <a:pt x="9199266" y="4215400"/>
                  <a:pt x="9202492" y="4202762"/>
                </a:cubicBezTo>
                <a:cubicBezTo>
                  <a:pt x="9207385" y="4207567"/>
                  <a:pt x="9212211" y="4212438"/>
                  <a:pt x="9216972" y="4217396"/>
                </a:cubicBezTo>
                <a:cubicBezTo>
                  <a:pt x="9214296" y="4229683"/>
                  <a:pt x="9211574" y="4241969"/>
                  <a:pt x="9208832" y="4254234"/>
                </a:cubicBezTo>
                <a:cubicBezTo>
                  <a:pt x="9203523" y="4249648"/>
                  <a:pt x="9198169" y="4245106"/>
                  <a:pt x="9192728" y="4240653"/>
                </a:cubicBezTo>
                <a:close/>
                <a:moveTo>
                  <a:pt x="9190118" y="4238546"/>
                </a:moveTo>
                <a:cubicBezTo>
                  <a:pt x="9184633" y="4234071"/>
                  <a:pt x="9179104" y="4229683"/>
                  <a:pt x="9173510" y="4225361"/>
                </a:cubicBezTo>
                <a:cubicBezTo>
                  <a:pt x="9177349" y="4212285"/>
                  <a:pt x="9181145" y="4199208"/>
                  <a:pt x="9184918" y="4186110"/>
                </a:cubicBezTo>
                <a:cubicBezTo>
                  <a:pt x="9189986" y="4190739"/>
                  <a:pt x="9195010" y="4195478"/>
                  <a:pt x="9199947" y="4200283"/>
                </a:cubicBezTo>
                <a:cubicBezTo>
                  <a:pt x="9196700" y="4213030"/>
                  <a:pt x="9193409" y="4225799"/>
                  <a:pt x="9190118" y="4238546"/>
                </a:cubicBezTo>
                <a:close/>
                <a:moveTo>
                  <a:pt x="9185510" y="4184026"/>
                </a:moveTo>
                <a:cubicBezTo>
                  <a:pt x="9189196" y="4171279"/>
                  <a:pt x="9192838" y="4158510"/>
                  <a:pt x="9196436" y="4145741"/>
                </a:cubicBezTo>
                <a:cubicBezTo>
                  <a:pt x="9200956" y="4150699"/>
                  <a:pt x="9205432" y="4155723"/>
                  <a:pt x="9209841" y="4160835"/>
                </a:cubicBezTo>
                <a:cubicBezTo>
                  <a:pt x="9206770" y="4173253"/>
                  <a:pt x="9203654" y="4185693"/>
                  <a:pt x="9200495" y="4198111"/>
                </a:cubicBezTo>
                <a:cubicBezTo>
                  <a:pt x="9195559" y="4193350"/>
                  <a:pt x="9190578" y="4188655"/>
                  <a:pt x="9185510" y="4184026"/>
                </a:cubicBezTo>
                <a:close/>
                <a:moveTo>
                  <a:pt x="9197139" y="4143196"/>
                </a:moveTo>
                <a:cubicBezTo>
                  <a:pt x="9200736" y="4130470"/>
                  <a:pt x="9204269" y="4117745"/>
                  <a:pt x="9207757" y="4105042"/>
                </a:cubicBezTo>
                <a:cubicBezTo>
                  <a:pt x="9211750" y="4110242"/>
                  <a:pt x="9215677" y="4115508"/>
                  <a:pt x="9219561" y="4120883"/>
                </a:cubicBezTo>
                <a:cubicBezTo>
                  <a:pt x="9216599" y="4133301"/>
                  <a:pt x="9213571" y="4145719"/>
                  <a:pt x="9210500" y="4158137"/>
                </a:cubicBezTo>
                <a:cubicBezTo>
                  <a:pt x="9206112" y="4153069"/>
                  <a:pt x="9201658" y="4148088"/>
                  <a:pt x="9197139" y="4143196"/>
                </a:cubicBezTo>
                <a:close/>
                <a:moveTo>
                  <a:pt x="9194615" y="4140453"/>
                </a:moveTo>
                <a:cubicBezTo>
                  <a:pt x="9190030" y="4135538"/>
                  <a:pt x="9185401" y="4130734"/>
                  <a:pt x="9180684" y="4125995"/>
                </a:cubicBezTo>
                <a:cubicBezTo>
                  <a:pt x="9184808" y="4112853"/>
                  <a:pt x="9188911" y="4099711"/>
                  <a:pt x="9192948" y="4086569"/>
                </a:cubicBezTo>
                <a:cubicBezTo>
                  <a:pt x="9197139" y="4091593"/>
                  <a:pt x="9201263" y="4096683"/>
                  <a:pt x="9205322" y="4101905"/>
                </a:cubicBezTo>
                <a:cubicBezTo>
                  <a:pt x="9201812" y="4114739"/>
                  <a:pt x="9198236" y="4127596"/>
                  <a:pt x="9194615" y="4140453"/>
                </a:cubicBezTo>
                <a:close/>
                <a:moveTo>
                  <a:pt x="9193540" y="4084594"/>
                </a:moveTo>
                <a:cubicBezTo>
                  <a:pt x="9197401" y="4072023"/>
                  <a:pt x="9201219" y="4059451"/>
                  <a:pt x="9204992" y="4046901"/>
                </a:cubicBezTo>
                <a:cubicBezTo>
                  <a:pt x="9208657" y="4052189"/>
                  <a:pt x="9212277" y="4057586"/>
                  <a:pt x="9215832" y="4063093"/>
                </a:cubicBezTo>
                <a:cubicBezTo>
                  <a:pt x="9212562" y="4075313"/>
                  <a:pt x="9209250" y="4087578"/>
                  <a:pt x="9205892" y="4099864"/>
                </a:cubicBezTo>
                <a:cubicBezTo>
                  <a:pt x="9201833" y="4094665"/>
                  <a:pt x="9197731" y="4089574"/>
                  <a:pt x="9193540" y="4084594"/>
                </a:cubicBezTo>
                <a:close/>
                <a:moveTo>
                  <a:pt x="9191039" y="4081654"/>
                </a:moveTo>
                <a:cubicBezTo>
                  <a:pt x="9186783" y="4076652"/>
                  <a:pt x="9182460" y="4071737"/>
                  <a:pt x="9178095" y="4066955"/>
                </a:cubicBezTo>
                <a:cubicBezTo>
                  <a:pt x="9182504" y="4053900"/>
                  <a:pt x="9186848" y="4040890"/>
                  <a:pt x="9191171" y="4027879"/>
                </a:cubicBezTo>
                <a:cubicBezTo>
                  <a:pt x="9195032" y="4032969"/>
                  <a:pt x="9198850" y="4038169"/>
                  <a:pt x="9202601" y="4043479"/>
                </a:cubicBezTo>
                <a:cubicBezTo>
                  <a:pt x="9198806" y="4056182"/>
                  <a:pt x="9194945" y="4068907"/>
                  <a:pt x="9191039" y="4081654"/>
                </a:cubicBezTo>
                <a:close/>
                <a:moveTo>
                  <a:pt x="9192092" y="4025027"/>
                </a:moveTo>
                <a:cubicBezTo>
                  <a:pt x="9196371" y="4012148"/>
                  <a:pt x="9200561" y="3999292"/>
                  <a:pt x="9204708" y="3986457"/>
                </a:cubicBezTo>
                <a:cubicBezTo>
                  <a:pt x="9208086" y="3991745"/>
                  <a:pt x="9211377" y="3997164"/>
                  <a:pt x="9214624" y="4002714"/>
                </a:cubicBezTo>
                <a:cubicBezTo>
                  <a:pt x="9210982" y="4015242"/>
                  <a:pt x="9207297" y="4027814"/>
                  <a:pt x="9203523" y="4040407"/>
                </a:cubicBezTo>
                <a:cubicBezTo>
                  <a:pt x="9199771" y="4035163"/>
                  <a:pt x="9195975" y="4030051"/>
                  <a:pt x="9192092" y="4025027"/>
                </a:cubicBezTo>
                <a:close/>
                <a:moveTo>
                  <a:pt x="9189613" y="4021824"/>
                </a:moveTo>
                <a:cubicBezTo>
                  <a:pt x="9185664" y="4016756"/>
                  <a:pt x="9181649" y="4011820"/>
                  <a:pt x="9177546" y="4006971"/>
                </a:cubicBezTo>
                <a:cubicBezTo>
                  <a:pt x="9182351" y="3993675"/>
                  <a:pt x="9187068" y="3980380"/>
                  <a:pt x="9191763" y="3967128"/>
                </a:cubicBezTo>
                <a:cubicBezTo>
                  <a:pt x="9195362" y="3972218"/>
                  <a:pt x="9198894" y="3977440"/>
                  <a:pt x="9202360" y="3982793"/>
                </a:cubicBezTo>
                <a:cubicBezTo>
                  <a:pt x="9198169" y="3995781"/>
                  <a:pt x="9193913" y="4008792"/>
                  <a:pt x="9189613" y="4021824"/>
                </a:cubicBezTo>
                <a:close/>
                <a:moveTo>
                  <a:pt x="9192684" y="3964473"/>
                </a:moveTo>
                <a:cubicBezTo>
                  <a:pt x="9197270" y="3951441"/>
                  <a:pt x="9201812" y="3938452"/>
                  <a:pt x="9206265" y="3925464"/>
                </a:cubicBezTo>
                <a:cubicBezTo>
                  <a:pt x="9209359" y="3930773"/>
                  <a:pt x="9212430" y="3936171"/>
                  <a:pt x="9215393" y="3941721"/>
                </a:cubicBezTo>
                <a:cubicBezTo>
                  <a:pt x="9211421" y="3954425"/>
                  <a:pt x="9207362" y="3967172"/>
                  <a:pt x="9203259" y="3979941"/>
                </a:cubicBezTo>
                <a:cubicBezTo>
                  <a:pt x="9199794" y="3974675"/>
                  <a:pt x="9196283" y="3969519"/>
                  <a:pt x="9192684" y="3964473"/>
                </a:cubicBezTo>
                <a:close/>
                <a:moveTo>
                  <a:pt x="9190227" y="3961073"/>
                </a:moveTo>
                <a:cubicBezTo>
                  <a:pt x="9186498" y="3955938"/>
                  <a:pt x="9182724" y="3950936"/>
                  <a:pt x="9178863" y="3946087"/>
                </a:cubicBezTo>
                <a:cubicBezTo>
                  <a:pt x="9183952" y="3932660"/>
                  <a:pt x="9189021" y="3919233"/>
                  <a:pt x="9194001" y="3905806"/>
                </a:cubicBezTo>
                <a:cubicBezTo>
                  <a:pt x="9197380" y="3910918"/>
                  <a:pt x="9200715" y="3916161"/>
                  <a:pt x="9203962" y="3921537"/>
                </a:cubicBezTo>
                <a:cubicBezTo>
                  <a:pt x="9199442" y="3934679"/>
                  <a:pt x="9194878" y="3947865"/>
                  <a:pt x="9190227" y="3961073"/>
                </a:cubicBezTo>
                <a:close/>
                <a:moveTo>
                  <a:pt x="9194945" y="3903305"/>
                </a:moveTo>
                <a:cubicBezTo>
                  <a:pt x="9199815" y="3890185"/>
                  <a:pt x="9204620" y="3877065"/>
                  <a:pt x="9209380" y="3863989"/>
                </a:cubicBezTo>
                <a:cubicBezTo>
                  <a:pt x="9212299" y="3869298"/>
                  <a:pt x="9215129" y="3874783"/>
                  <a:pt x="9217894" y="3880378"/>
                </a:cubicBezTo>
                <a:cubicBezTo>
                  <a:pt x="9213615" y="3893168"/>
                  <a:pt x="9209271" y="3906003"/>
                  <a:pt x="9204883" y="3918882"/>
                </a:cubicBezTo>
                <a:cubicBezTo>
                  <a:pt x="9201636" y="3913551"/>
                  <a:pt x="9198323" y="3908351"/>
                  <a:pt x="9194945" y="3903305"/>
                </a:cubicBezTo>
                <a:close/>
                <a:moveTo>
                  <a:pt x="9192509" y="3899641"/>
                </a:moveTo>
                <a:cubicBezTo>
                  <a:pt x="9190557" y="3896811"/>
                  <a:pt x="9188604" y="3894024"/>
                  <a:pt x="9186630" y="3891282"/>
                </a:cubicBezTo>
                <a:cubicBezTo>
                  <a:pt x="9185072" y="3889132"/>
                  <a:pt x="9183492" y="3887047"/>
                  <a:pt x="9181912" y="3884941"/>
                </a:cubicBezTo>
                <a:cubicBezTo>
                  <a:pt x="9187287" y="3871448"/>
                  <a:pt x="9192597" y="3857933"/>
                  <a:pt x="9197885" y="3844440"/>
                </a:cubicBezTo>
                <a:cubicBezTo>
                  <a:pt x="9201022" y="3849464"/>
                  <a:pt x="9204071" y="3854620"/>
                  <a:pt x="9207077" y="3859908"/>
                </a:cubicBezTo>
                <a:cubicBezTo>
                  <a:pt x="9202272" y="3873137"/>
                  <a:pt x="9197424" y="3886389"/>
                  <a:pt x="9192509" y="3899641"/>
                </a:cubicBezTo>
                <a:close/>
                <a:moveTo>
                  <a:pt x="9199727" y="3843058"/>
                </a:moveTo>
                <a:cubicBezTo>
                  <a:pt x="9199442" y="3842641"/>
                  <a:pt x="9199179" y="3842224"/>
                  <a:pt x="9198894" y="3841807"/>
                </a:cubicBezTo>
                <a:cubicBezTo>
                  <a:pt x="9204027" y="3828643"/>
                  <a:pt x="9209095" y="3815501"/>
                  <a:pt x="9214098" y="3802359"/>
                </a:cubicBezTo>
                <a:cubicBezTo>
                  <a:pt x="9216774" y="3807559"/>
                  <a:pt x="9219408" y="3812868"/>
                  <a:pt x="9221931" y="3818332"/>
                </a:cubicBezTo>
                <a:cubicBezTo>
                  <a:pt x="9217389" y="3831210"/>
                  <a:pt x="9212782" y="3844133"/>
                  <a:pt x="9208086" y="3857099"/>
                </a:cubicBezTo>
                <a:cubicBezTo>
                  <a:pt x="9205366" y="3852294"/>
                  <a:pt x="9202580" y="3847599"/>
                  <a:pt x="9199727" y="3843058"/>
                </a:cubicBezTo>
                <a:close/>
                <a:moveTo>
                  <a:pt x="9196436" y="3838033"/>
                </a:moveTo>
                <a:cubicBezTo>
                  <a:pt x="9193168" y="3833009"/>
                  <a:pt x="9189810" y="3828117"/>
                  <a:pt x="9186344" y="3823378"/>
                </a:cubicBezTo>
                <a:cubicBezTo>
                  <a:pt x="9191960" y="3809819"/>
                  <a:pt x="9197533" y="3796260"/>
                  <a:pt x="9203062" y="3782679"/>
                </a:cubicBezTo>
                <a:cubicBezTo>
                  <a:pt x="9206068" y="3787660"/>
                  <a:pt x="9209008" y="3792750"/>
                  <a:pt x="9211838" y="3798037"/>
                </a:cubicBezTo>
                <a:cubicBezTo>
                  <a:pt x="9206770" y="3811355"/>
                  <a:pt x="9201636" y="3824694"/>
                  <a:pt x="9196436" y="3838033"/>
                </a:cubicBezTo>
                <a:close/>
                <a:moveTo>
                  <a:pt x="9212803" y="3794812"/>
                </a:moveTo>
                <a:cubicBezTo>
                  <a:pt x="9210039" y="3789700"/>
                  <a:pt x="9207121" y="3784785"/>
                  <a:pt x="9204159" y="3779959"/>
                </a:cubicBezTo>
                <a:cubicBezTo>
                  <a:pt x="9209535" y="3766773"/>
                  <a:pt x="9214822" y="3753565"/>
                  <a:pt x="9220065" y="3740379"/>
                </a:cubicBezTo>
                <a:cubicBezTo>
                  <a:pt x="9222632" y="3745557"/>
                  <a:pt x="9225134" y="3750822"/>
                  <a:pt x="9227503" y="3756220"/>
                </a:cubicBezTo>
                <a:cubicBezTo>
                  <a:pt x="9222720" y="3769142"/>
                  <a:pt x="9217871" y="3782087"/>
                  <a:pt x="9212957" y="3795075"/>
                </a:cubicBezTo>
                <a:cubicBezTo>
                  <a:pt x="9212891" y="3794987"/>
                  <a:pt x="9212847" y="3794900"/>
                  <a:pt x="9212803" y="3794812"/>
                </a:cubicBezTo>
                <a:close/>
                <a:moveTo>
                  <a:pt x="9201745" y="3775966"/>
                </a:moveTo>
                <a:cubicBezTo>
                  <a:pt x="9198630" y="3771051"/>
                  <a:pt x="9195383" y="3766312"/>
                  <a:pt x="9192092" y="3761683"/>
                </a:cubicBezTo>
                <a:cubicBezTo>
                  <a:pt x="9197950" y="3748058"/>
                  <a:pt x="9203742" y="3734477"/>
                  <a:pt x="9209491" y="3720896"/>
                </a:cubicBezTo>
                <a:cubicBezTo>
                  <a:pt x="9212365" y="3725789"/>
                  <a:pt x="9215151" y="3730769"/>
                  <a:pt x="9217806" y="3735903"/>
                </a:cubicBezTo>
                <a:cubicBezTo>
                  <a:pt x="9212518" y="3749243"/>
                  <a:pt x="9207165" y="3762604"/>
                  <a:pt x="9201745" y="3775966"/>
                </a:cubicBezTo>
                <a:close/>
                <a:moveTo>
                  <a:pt x="9210763" y="3717847"/>
                </a:moveTo>
                <a:cubicBezTo>
                  <a:pt x="9216358" y="3704573"/>
                  <a:pt x="9221887" y="3691343"/>
                  <a:pt x="9227328" y="3678179"/>
                </a:cubicBezTo>
                <a:cubicBezTo>
                  <a:pt x="9229763" y="3683182"/>
                  <a:pt x="9232088" y="3688382"/>
                  <a:pt x="9234326" y="3693713"/>
                </a:cubicBezTo>
                <a:cubicBezTo>
                  <a:pt x="9229325" y="3706657"/>
                  <a:pt x="9224234" y="3719646"/>
                  <a:pt x="9219100" y="3732656"/>
                </a:cubicBezTo>
                <a:cubicBezTo>
                  <a:pt x="9216423" y="3727588"/>
                  <a:pt x="9213659" y="3722652"/>
                  <a:pt x="9210763" y="3717847"/>
                </a:cubicBezTo>
                <a:close/>
                <a:moveTo>
                  <a:pt x="9228622" y="3675020"/>
                </a:moveTo>
                <a:cubicBezTo>
                  <a:pt x="9233910" y="3662207"/>
                  <a:pt x="9239110" y="3649438"/>
                  <a:pt x="9244222" y="3636713"/>
                </a:cubicBezTo>
                <a:cubicBezTo>
                  <a:pt x="9245999" y="3641277"/>
                  <a:pt x="9247731" y="3645928"/>
                  <a:pt x="9249355" y="3650733"/>
                </a:cubicBezTo>
                <a:cubicBezTo>
                  <a:pt x="9249553" y="3651347"/>
                  <a:pt x="9249728" y="3651983"/>
                  <a:pt x="9249948" y="3652597"/>
                </a:cubicBezTo>
                <a:cubicBezTo>
                  <a:pt x="9245252" y="3665103"/>
                  <a:pt x="9240492" y="3677653"/>
                  <a:pt x="9235643" y="3690246"/>
                </a:cubicBezTo>
                <a:cubicBezTo>
                  <a:pt x="9233405" y="3685025"/>
                  <a:pt x="9231058" y="3679957"/>
                  <a:pt x="9228622" y="3675020"/>
                </a:cubicBezTo>
                <a:close/>
                <a:moveTo>
                  <a:pt x="9226319" y="3670479"/>
                </a:moveTo>
                <a:cubicBezTo>
                  <a:pt x="9223773" y="3665564"/>
                  <a:pt x="9221141" y="3660781"/>
                  <a:pt x="9218399" y="3656152"/>
                </a:cubicBezTo>
                <a:cubicBezTo>
                  <a:pt x="9224168" y="3642944"/>
                  <a:pt x="9229873" y="3629714"/>
                  <a:pt x="9235511" y="3616484"/>
                </a:cubicBezTo>
                <a:cubicBezTo>
                  <a:pt x="9237814" y="3621333"/>
                  <a:pt x="9240031" y="3626335"/>
                  <a:pt x="9242137" y="3631491"/>
                </a:cubicBezTo>
                <a:cubicBezTo>
                  <a:pt x="9236937" y="3644458"/>
                  <a:pt x="9231672" y="3657468"/>
                  <a:pt x="9226319" y="3670479"/>
                </a:cubicBezTo>
                <a:close/>
                <a:moveTo>
                  <a:pt x="9215897" y="3652049"/>
                </a:moveTo>
                <a:cubicBezTo>
                  <a:pt x="9213001" y="3647376"/>
                  <a:pt x="9210017" y="3642856"/>
                  <a:pt x="9206924" y="3638490"/>
                </a:cubicBezTo>
                <a:cubicBezTo>
                  <a:pt x="9213264" y="3624690"/>
                  <a:pt x="9219473" y="3611043"/>
                  <a:pt x="9225529" y="3597616"/>
                </a:cubicBezTo>
                <a:cubicBezTo>
                  <a:pt x="9228205" y="3602180"/>
                  <a:pt x="9230750" y="3606919"/>
                  <a:pt x="9233208" y="3611811"/>
                </a:cubicBezTo>
                <a:cubicBezTo>
                  <a:pt x="9227503" y="3625217"/>
                  <a:pt x="9221733" y="3638644"/>
                  <a:pt x="9215897" y="3652049"/>
                </a:cubicBezTo>
                <a:close/>
                <a:moveTo>
                  <a:pt x="9226955" y="3594391"/>
                </a:moveTo>
                <a:cubicBezTo>
                  <a:pt x="9233010" y="3580942"/>
                  <a:pt x="9238911" y="3567668"/>
                  <a:pt x="9244682" y="3554592"/>
                </a:cubicBezTo>
                <a:cubicBezTo>
                  <a:pt x="9246920" y="3559309"/>
                  <a:pt x="9249092" y="3564136"/>
                  <a:pt x="9251133" y="3569160"/>
                </a:cubicBezTo>
                <a:cubicBezTo>
                  <a:pt x="9245736" y="3582192"/>
                  <a:pt x="9240251" y="3595247"/>
                  <a:pt x="9234699" y="3608323"/>
                </a:cubicBezTo>
                <a:cubicBezTo>
                  <a:pt x="9232243" y="3603496"/>
                  <a:pt x="9229653" y="3598889"/>
                  <a:pt x="9226955" y="3594391"/>
                </a:cubicBezTo>
                <a:close/>
                <a:moveTo>
                  <a:pt x="9246240" y="3550994"/>
                </a:moveTo>
                <a:cubicBezTo>
                  <a:pt x="9251989" y="3537918"/>
                  <a:pt x="9257583" y="3525039"/>
                  <a:pt x="9263024" y="3512358"/>
                </a:cubicBezTo>
                <a:cubicBezTo>
                  <a:pt x="9264867" y="3517206"/>
                  <a:pt x="9266600" y="3522231"/>
                  <a:pt x="9268224" y="3527409"/>
                </a:cubicBezTo>
                <a:cubicBezTo>
                  <a:pt x="9263133" y="3540002"/>
                  <a:pt x="9257978" y="3552639"/>
                  <a:pt x="9252734" y="3565321"/>
                </a:cubicBezTo>
                <a:cubicBezTo>
                  <a:pt x="9250672" y="3560384"/>
                  <a:pt x="9248522" y="3555601"/>
                  <a:pt x="9246240" y="3550994"/>
                </a:cubicBezTo>
                <a:close/>
                <a:moveTo>
                  <a:pt x="9243914" y="3546277"/>
                </a:moveTo>
                <a:cubicBezTo>
                  <a:pt x="9241501" y="3541604"/>
                  <a:pt x="9238955" y="3537128"/>
                  <a:pt x="9236323" y="3532784"/>
                </a:cubicBezTo>
                <a:cubicBezTo>
                  <a:pt x="9242576" y="3519269"/>
                  <a:pt x="9248675" y="3505929"/>
                  <a:pt x="9254643" y="3492765"/>
                </a:cubicBezTo>
                <a:cubicBezTo>
                  <a:pt x="9256859" y="3497351"/>
                  <a:pt x="9258943" y="3502090"/>
                  <a:pt x="9260918" y="3506982"/>
                </a:cubicBezTo>
                <a:cubicBezTo>
                  <a:pt x="9255410" y="3519883"/>
                  <a:pt x="9249728" y="3532981"/>
                  <a:pt x="9243914" y="3546277"/>
                </a:cubicBezTo>
                <a:close/>
                <a:moveTo>
                  <a:pt x="9233734" y="3528571"/>
                </a:moveTo>
                <a:cubicBezTo>
                  <a:pt x="9230948" y="3524227"/>
                  <a:pt x="9228052" y="3520103"/>
                  <a:pt x="9225046" y="3516109"/>
                </a:cubicBezTo>
                <a:cubicBezTo>
                  <a:pt x="9231716" y="3502309"/>
                  <a:pt x="9238342" y="3488553"/>
                  <a:pt x="9244858" y="3474819"/>
                </a:cubicBezTo>
                <a:cubicBezTo>
                  <a:pt x="9247446" y="3479031"/>
                  <a:pt x="9249904" y="3483419"/>
                  <a:pt x="9252251" y="3488005"/>
                </a:cubicBezTo>
                <a:cubicBezTo>
                  <a:pt x="9246240" y="3501322"/>
                  <a:pt x="9240075" y="3514859"/>
                  <a:pt x="9233734" y="3528571"/>
                </a:cubicBezTo>
                <a:close/>
                <a:moveTo>
                  <a:pt x="9246416" y="3471506"/>
                </a:moveTo>
                <a:cubicBezTo>
                  <a:pt x="9252800" y="3458079"/>
                  <a:pt x="9259075" y="3444695"/>
                  <a:pt x="9265283" y="3431378"/>
                </a:cubicBezTo>
                <a:cubicBezTo>
                  <a:pt x="9267456" y="3435744"/>
                  <a:pt x="9269497" y="3440285"/>
                  <a:pt x="9271427" y="3445002"/>
                </a:cubicBezTo>
                <a:cubicBezTo>
                  <a:pt x="9265745" y="3457947"/>
                  <a:pt x="9259886" y="3471089"/>
                  <a:pt x="9253875" y="3484428"/>
                </a:cubicBezTo>
                <a:cubicBezTo>
                  <a:pt x="9251505" y="3479953"/>
                  <a:pt x="9249027" y="3475652"/>
                  <a:pt x="9246416" y="3471506"/>
                </a:cubicBezTo>
                <a:close/>
                <a:moveTo>
                  <a:pt x="9266995" y="3427692"/>
                </a:moveTo>
                <a:cubicBezTo>
                  <a:pt x="9273029" y="3414681"/>
                  <a:pt x="9278974" y="3401715"/>
                  <a:pt x="9284811" y="3388814"/>
                </a:cubicBezTo>
                <a:cubicBezTo>
                  <a:pt x="9286565" y="3393334"/>
                  <a:pt x="9288233" y="3397985"/>
                  <a:pt x="9289769" y="3402812"/>
                </a:cubicBezTo>
                <a:cubicBezTo>
                  <a:pt x="9284394" y="3415340"/>
                  <a:pt x="9278886" y="3428065"/>
                  <a:pt x="9273204" y="3440987"/>
                </a:cubicBezTo>
                <a:cubicBezTo>
                  <a:pt x="9271251" y="3436402"/>
                  <a:pt x="9269167" y="3431970"/>
                  <a:pt x="9266995" y="3427692"/>
                </a:cubicBezTo>
                <a:close/>
                <a:moveTo>
                  <a:pt x="9264406" y="3422843"/>
                </a:moveTo>
                <a:cubicBezTo>
                  <a:pt x="9262103" y="3418631"/>
                  <a:pt x="9259668" y="3414594"/>
                  <a:pt x="9257122" y="3410710"/>
                </a:cubicBezTo>
                <a:cubicBezTo>
                  <a:pt x="9263682" y="3397217"/>
                  <a:pt x="9270133" y="3383768"/>
                  <a:pt x="9276517" y="3370363"/>
                </a:cubicBezTo>
                <a:cubicBezTo>
                  <a:pt x="9278645" y="3374488"/>
                  <a:pt x="9280641" y="3378766"/>
                  <a:pt x="9282550" y="3383220"/>
                </a:cubicBezTo>
                <a:cubicBezTo>
                  <a:pt x="9276605" y="3396340"/>
                  <a:pt x="9270550" y="3409569"/>
                  <a:pt x="9264406" y="3422843"/>
                </a:cubicBezTo>
                <a:close/>
                <a:moveTo>
                  <a:pt x="9278273" y="3366655"/>
                </a:moveTo>
                <a:cubicBezTo>
                  <a:pt x="9284481" y="3353579"/>
                  <a:pt x="9290602" y="3340546"/>
                  <a:pt x="9296614" y="3327602"/>
                </a:cubicBezTo>
                <a:cubicBezTo>
                  <a:pt x="9298347" y="3331836"/>
                  <a:pt x="9299949" y="3336246"/>
                  <a:pt x="9301440" y="3340832"/>
                </a:cubicBezTo>
                <a:cubicBezTo>
                  <a:pt x="9295846" y="3353535"/>
                  <a:pt x="9290164" y="3366326"/>
                  <a:pt x="9284350" y="3379183"/>
                </a:cubicBezTo>
                <a:cubicBezTo>
                  <a:pt x="9282441" y="3374860"/>
                  <a:pt x="9280423" y="3370670"/>
                  <a:pt x="9278273" y="3366655"/>
                </a:cubicBezTo>
                <a:close/>
                <a:moveTo>
                  <a:pt x="9298544" y="3323433"/>
                </a:moveTo>
                <a:cubicBezTo>
                  <a:pt x="9304381" y="3310818"/>
                  <a:pt x="9310129" y="3298268"/>
                  <a:pt x="9315768" y="3285806"/>
                </a:cubicBezTo>
                <a:cubicBezTo>
                  <a:pt x="9317084" y="3290172"/>
                  <a:pt x="9318290" y="3294714"/>
                  <a:pt x="9319387" y="3299387"/>
                </a:cubicBezTo>
                <a:cubicBezTo>
                  <a:pt x="9314187" y="3311586"/>
                  <a:pt x="9308878" y="3323872"/>
                  <a:pt x="9303437" y="3336268"/>
                </a:cubicBezTo>
                <a:cubicBezTo>
                  <a:pt x="9301923" y="3331836"/>
                  <a:pt x="9300278" y="3327558"/>
                  <a:pt x="9298544" y="3323433"/>
                </a:cubicBezTo>
                <a:close/>
                <a:moveTo>
                  <a:pt x="9296219" y="3318168"/>
                </a:moveTo>
                <a:cubicBezTo>
                  <a:pt x="9294267" y="3313933"/>
                  <a:pt x="9292204" y="3309874"/>
                  <a:pt x="9290010" y="3305991"/>
                </a:cubicBezTo>
                <a:cubicBezTo>
                  <a:pt x="9296394" y="3292849"/>
                  <a:pt x="9302691" y="3279751"/>
                  <a:pt x="9308878" y="3266719"/>
                </a:cubicBezTo>
                <a:cubicBezTo>
                  <a:pt x="9310634" y="3270843"/>
                  <a:pt x="9312279" y="3275166"/>
                  <a:pt x="9313793" y="3279641"/>
                </a:cubicBezTo>
                <a:cubicBezTo>
                  <a:pt x="9308045" y="3292410"/>
                  <a:pt x="9302187" y="3305245"/>
                  <a:pt x="9296219" y="3318168"/>
                </a:cubicBezTo>
                <a:close/>
                <a:moveTo>
                  <a:pt x="9287334" y="3301406"/>
                </a:moveTo>
                <a:cubicBezTo>
                  <a:pt x="9284964" y="3297544"/>
                  <a:pt x="9282462" y="3293880"/>
                  <a:pt x="9279830" y="3290370"/>
                </a:cubicBezTo>
                <a:cubicBezTo>
                  <a:pt x="9286741" y="3276723"/>
                  <a:pt x="9293564" y="3263099"/>
                  <a:pt x="9300322" y="3249518"/>
                </a:cubicBezTo>
                <a:cubicBezTo>
                  <a:pt x="9302516" y="3253291"/>
                  <a:pt x="9304578" y="3257241"/>
                  <a:pt x="9306508" y="3261387"/>
                </a:cubicBezTo>
                <a:cubicBezTo>
                  <a:pt x="9300212" y="3274661"/>
                  <a:pt x="9293828" y="3288022"/>
                  <a:pt x="9287334" y="3301406"/>
                </a:cubicBezTo>
                <a:close/>
                <a:moveTo>
                  <a:pt x="9302143" y="3245810"/>
                </a:moveTo>
                <a:cubicBezTo>
                  <a:pt x="9308702" y="3232580"/>
                  <a:pt x="9315175" y="3219394"/>
                  <a:pt x="9321537" y="3206252"/>
                </a:cubicBezTo>
                <a:cubicBezTo>
                  <a:pt x="9323315" y="3210202"/>
                  <a:pt x="9324983" y="3214304"/>
                  <a:pt x="9326518" y="3218605"/>
                </a:cubicBezTo>
                <a:cubicBezTo>
                  <a:pt x="9325948" y="3219833"/>
                  <a:pt x="9325399" y="3221040"/>
                  <a:pt x="9324828" y="3222269"/>
                </a:cubicBezTo>
                <a:cubicBezTo>
                  <a:pt x="9319454" y="3233897"/>
                  <a:pt x="9313969" y="3245591"/>
                  <a:pt x="9308417" y="3257350"/>
                </a:cubicBezTo>
                <a:cubicBezTo>
                  <a:pt x="9306443" y="3253335"/>
                  <a:pt x="9304381" y="3249474"/>
                  <a:pt x="9302143" y="3245810"/>
                </a:cubicBezTo>
                <a:close/>
                <a:moveTo>
                  <a:pt x="9299334" y="3241334"/>
                </a:moveTo>
                <a:cubicBezTo>
                  <a:pt x="9296922" y="3237670"/>
                  <a:pt x="9294376" y="3234226"/>
                  <a:pt x="9291699" y="3230957"/>
                </a:cubicBezTo>
                <a:cubicBezTo>
                  <a:pt x="9298786" y="3217200"/>
                  <a:pt x="9305807" y="3203466"/>
                  <a:pt x="9312740" y="3189776"/>
                </a:cubicBezTo>
                <a:cubicBezTo>
                  <a:pt x="9314978" y="3193330"/>
                  <a:pt x="9317084" y="3197081"/>
                  <a:pt x="9319059" y="3201009"/>
                </a:cubicBezTo>
                <a:cubicBezTo>
                  <a:pt x="9312586" y="3214414"/>
                  <a:pt x="9306004" y="3227841"/>
                  <a:pt x="9299334" y="3241334"/>
                </a:cubicBezTo>
                <a:close/>
                <a:moveTo>
                  <a:pt x="9314604" y="3186089"/>
                </a:moveTo>
                <a:cubicBezTo>
                  <a:pt x="9321340" y="3172772"/>
                  <a:pt x="9327988" y="3159477"/>
                  <a:pt x="9334526" y="3146247"/>
                </a:cubicBezTo>
                <a:cubicBezTo>
                  <a:pt x="9336347" y="3149977"/>
                  <a:pt x="9338036" y="3153904"/>
                  <a:pt x="9339594" y="3158007"/>
                </a:cubicBezTo>
                <a:cubicBezTo>
                  <a:pt x="9335777" y="3166102"/>
                  <a:pt x="9331915" y="3174264"/>
                  <a:pt x="9327944" y="3182535"/>
                </a:cubicBezTo>
                <a:cubicBezTo>
                  <a:pt x="9325640" y="3187362"/>
                  <a:pt x="9323337" y="3192167"/>
                  <a:pt x="9320989" y="3197016"/>
                </a:cubicBezTo>
                <a:cubicBezTo>
                  <a:pt x="9318992" y="3193176"/>
                  <a:pt x="9316865" y="3189556"/>
                  <a:pt x="9314604" y="3186089"/>
                </a:cubicBezTo>
                <a:close/>
                <a:moveTo>
                  <a:pt x="9327307" y="3126896"/>
                </a:moveTo>
                <a:cubicBezTo>
                  <a:pt x="9331038" y="3119656"/>
                  <a:pt x="9334745" y="3112415"/>
                  <a:pt x="9338409" y="3105219"/>
                </a:cubicBezTo>
                <a:cubicBezTo>
                  <a:pt x="9341591" y="3098966"/>
                  <a:pt x="9344706" y="3092801"/>
                  <a:pt x="9347800" y="3086680"/>
                </a:cubicBezTo>
                <a:cubicBezTo>
                  <a:pt x="9349665" y="3090212"/>
                  <a:pt x="9351397" y="3093942"/>
                  <a:pt x="9352999" y="3097847"/>
                </a:cubicBezTo>
                <a:cubicBezTo>
                  <a:pt x="9346812" y="3110726"/>
                  <a:pt x="9340427" y="3123824"/>
                  <a:pt x="9333868" y="3137120"/>
                </a:cubicBezTo>
                <a:cubicBezTo>
                  <a:pt x="9331827" y="3133522"/>
                  <a:pt x="9329633" y="3130121"/>
                  <a:pt x="9327307" y="3126896"/>
                </a:cubicBezTo>
                <a:close/>
                <a:moveTo>
                  <a:pt x="9334219" y="3103069"/>
                </a:moveTo>
                <a:cubicBezTo>
                  <a:pt x="9330884" y="3109607"/>
                  <a:pt x="9327527" y="3116167"/>
                  <a:pt x="9324171" y="3122727"/>
                </a:cubicBezTo>
                <a:cubicBezTo>
                  <a:pt x="9321625" y="3119524"/>
                  <a:pt x="9318949" y="3116540"/>
                  <a:pt x="9316119" y="3113732"/>
                </a:cubicBezTo>
                <a:cubicBezTo>
                  <a:pt x="9323731" y="3099537"/>
                  <a:pt x="9331103" y="3085583"/>
                  <a:pt x="9338321" y="3071827"/>
                </a:cubicBezTo>
                <a:cubicBezTo>
                  <a:pt x="9340713" y="3074920"/>
                  <a:pt x="9342929" y="3078233"/>
                  <a:pt x="9345014" y="3081722"/>
                </a:cubicBezTo>
                <a:cubicBezTo>
                  <a:pt x="9341459" y="3088786"/>
                  <a:pt x="9337883" y="3095895"/>
                  <a:pt x="9334219" y="3103069"/>
                </a:cubicBezTo>
                <a:close/>
                <a:moveTo>
                  <a:pt x="9340230" y="3068185"/>
                </a:moveTo>
                <a:cubicBezTo>
                  <a:pt x="9340691" y="3067329"/>
                  <a:pt x="9341174" y="3066429"/>
                  <a:pt x="9341612" y="3065552"/>
                </a:cubicBezTo>
                <a:cubicBezTo>
                  <a:pt x="9348348" y="3052695"/>
                  <a:pt x="9354887" y="3040058"/>
                  <a:pt x="9361270" y="3027596"/>
                </a:cubicBezTo>
                <a:cubicBezTo>
                  <a:pt x="9363202" y="3030909"/>
                  <a:pt x="9365001" y="3034441"/>
                  <a:pt x="9366646" y="3038149"/>
                </a:cubicBezTo>
                <a:cubicBezTo>
                  <a:pt x="9360284" y="3051137"/>
                  <a:pt x="9353723" y="3064345"/>
                  <a:pt x="9346988" y="3077794"/>
                </a:cubicBezTo>
                <a:cubicBezTo>
                  <a:pt x="9344882" y="3074416"/>
                  <a:pt x="9342621" y="3071212"/>
                  <a:pt x="9340230" y="3068185"/>
                </a:cubicBezTo>
                <a:close/>
                <a:moveTo>
                  <a:pt x="9337356" y="3063336"/>
                </a:moveTo>
                <a:cubicBezTo>
                  <a:pt x="9337203" y="3063621"/>
                  <a:pt x="9337050" y="3063928"/>
                  <a:pt x="9336895" y="3064235"/>
                </a:cubicBezTo>
                <a:cubicBezTo>
                  <a:pt x="9334263" y="3061274"/>
                  <a:pt x="9331498" y="3058509"/>
                  <a:pt x="9328580" y="3055964"/>
                </a:cubicBezTo>
                <a:cubicBezTo>
                  <a:pt x="9334088" y="3045850"/>
                  <a:pt x="9339529" y="3035801"/>
                  <a:pt x="9344838" y="3025885"/>
                </a:cubicBezTo>
                <a:cubicBezTo>
                  <a:pt x="9347032" y="3021782"/>
                  <a:pt x="9349226" y="3017723"/>
                  <a:pt x="9351376" y="3013642"/>
                </a:cubicBezTo>
                <a:cubicBezTo>
                  <a:pt x="9353855" y="3016516"/>
                  <a:pt x="9356159" y="3019566"/>
                  <a:pt x="9358309" y="3022835"/>
                </a:cubicBezTo>
                <a:cubicBezTo>
                  <a:pt x="9351508" y="3036108"/>
                  <a:pt x="9344553" y="3049601"/>
                  <a:pt x="9337356" y="3063336"/>
                </a:cubicBezTo>
                <a:close/>
                <a:moveTo>
                  <a:pt x="9353329" y="3010000"/>
                </a:moveTo>
                <a:cubicBezTo>
                  <a:pt x="9360722" y="2996090"/>
                  <a:pt x="9367919" y="2982444"/>
                  <a:pt x="9374939" y="2968994"/>
                </a:cubicBezTo>
                <a:cubicBezTo>
                  <a:pt x="9376936" y="2972088"/>
                  <a:pt x="9378801" y="2975401"/>
                  <a:pt x="9380534" y="2978867"/>
                </a:cubicBezTo>
                <a:cubicBezTo>
                  <a:pt x="9373996" y="2991987"/>
                  <a:pt x="9367282" y="3005305"/>
                  <a:pt x="9360328" y="3018886"/>
                </a:cubicBezTo>
                <a:cubicBezTo>
                  <a:pt x="9358155" y="3015748"/>
                  <a:pt x="9355829" y="3012764"/>
                  <a:pt x="9353329" y="3010000"/>
                </a:cubicBezTo>
                <a:close/>
                <a:moveTo>
                  <a:pt x="9349774" y="3006270"/>
                </a:moveTo>
                <a:cubicBezTo>
                  <a:pt x="9346965" y="3003506"/>
                  <a:pt x="9343982" y="3000939"/>
                  <a:pt x="9340823" y="2998591"/>
                </a:cubicBezTo>
                <a:cubicBezTo>
                  <a:pt x="9343148" y="2994401"/>
                  <a:pt x="9345496" y="2990188"/>
                  <a:pt x="9347777" y="2986020"/>
                </a:cubicBezTo>
                <a:cubicBezTo>
                  <a:pt x="9353394" y="2975818"/>
                  <a:pt x="9358879" y="2965747"/>
                  <a:pt x="9364299" y="2955765"/>
                </a:cubicBezTo>
                <a:cubicBezTo>
                  <a:pt x="9366953" y="2958441"/>
                  <a:pt x="9369454" y="2961337"/>
                  <a:pt x="9371758" y="2964453"/>
                </a:cubicBezTo>
                <a:cubicBezTo>
                  <a:pt x="9364628" y="2978165"/>
                  <a:pt x="9357322" y="2992097"/>
                  <a:pt x="9349774" y="3006270"/>
                </a:cubicBezTo>
                <a:close/>
                <a:moveTo>
                  <a:pt x="9366229" y="2952188"/>
                </a:moveTo>
                <a:cubicBezTo>
                  <a:pt x="9373842" y="2938125"/>
                  <a:pt x="9381280" y="2924259"/>
                  <a:pt x="9388498" y="2910656"/>
                </a:cubicBezTo>
                <a:cubicBezTo>
                  <a:pt x="9390671" y="2913596"/>
                  <a:pt x="9392710" y="2916756"/>
                  <a:pt x="9394575" y="2920112"/>
                </a:cubicBezTo>
                <a:cubicBezTo>
                  <a:pt x="9387840" y="2933386"/>
                  <a:pt x="9380907" y="2946879"/>
                  <a:pt x="9373776" y="2960613"/>
                </a:cubicBezTo>
                <a:cubicBezTo>
                  <a:pt x="9371429" y="2957586"/>
                  <a:pt x="9368905" y="2954799"/>
                  <a:pt x="9366229" y="2952188"/>
                </a:cubicBezTo>
                <a:close/>
                <a:moveTo>
                  <a:pt x="9362434" y="2948700"/>
                </a:moveTo>
                <a:cubicBezTo>
                  <a:pt x="9359955" y="2946572"/>
                  <a:pt x="9357344" y="2944575"/>
                  <a:pt x="9354602" y="2942776"/>
                </a:cubicBezTo>
                <a:cubicBezTo>
                  <a:pt x="9354272" y="2942557"/>
                  <a:pt x="9353921" y="2942359"/>
                  <a:pt x="9353570" y="2942140"/>
                </a:cubicBezTo>
                <a:cubicBezTo>
                  <a:pt x="9361797" y="2927484"/>
                  <a:pt x="9369828" y="2913026"/>
                  <a:pt x="9377638" y="2898831"/>
                </a:cubicBezTo>
                <a:cubicBezTo>
                  <a:pt x="9380271" y="2901134"/>
                  <a:pt x="9382772" y="2903635"/>
                  <a:pt x="9385119" y="2906356"/>
                </a:cubicBezTo>
                <a:cubicBezTo>
                  <a:pt x="9377769" y="2920222"/>
                  <a:pt x="9370201" y="2934329"/>
                  <a:pt x="9362434" y="2948700"/>
                </a:cubicBezTo>
                <a:close/>
                <a:moveTo>
                  <a:pt x="9379634" y="2895210"/>
                </a:moveTo>
                <a:cubicBezTo>
                  <a:pt x="9387424" y="2880993"/>
                  <a:pt x="9395036" y="2866996"/>
                  <a:pt x="9402430" y="2853261"/>
                </a:cubicBezTo>
                <a:cubicBezTo>
                  <a:pt x="9404602" y="2855850"/>
                  <a:pt x="9406642" y="2858659"/>
                  <a:pt x="9408508" y="2861643"/>
                </a:cubicBezTo>
                <a:cubicBezTo>
                  <a:pt x="9401574" y="2875048"/>
                  <a:pt x="9394466" y="2888694"/>
                  <a:pt x="9387116" y="2902604"/>
                </a:cubicBezTo>
                <a:cubicBezTo>
                  <a:pt x="9384746" y="2899950"/>
                  <a:pt x="9382267" y="2897470"/>
                  <a:pt x="9379634" y="2895210"/>
                </a:cubicBezTo>
                <a:close/>
                <a:moveTo>
                  <a:pt x="9375554" y="2892007"/>
                </a:moveTo>
                <a:cubicBezTo>
                  <a:pt x="9374654" y="2891349"/>
                  <a:pt x="9373755" y="2890691"/>
                  <a:pt x="9372811" y="2890055"/>
                </a:cubicBezTo>
                <a:cubicBezTo>
                  <a:pt x="9370727" y="2888672"/>
                  <a:pt x="9368599" y="2887356"/>
                  <a:pt x="9366449" y="2886083"/>
                </a:cubicBezTo>
                <a:cubicBezTo>
                  <a:pt x="9374852" y="2871296"/>
                  <a:pt x="9383057" y="2856750"/>
                  <a:pt x="9391043" y="2842423"/>
                </a:cubicBezTo>
                <a:cubicBezTo>
                  <a:pt x="9393786" y="2844485"/>
                  <a:pt x="9396397" y="2846745"/>
                  <a:pt x="9398832" y="2849225"/>
                </a:cubicBezTo>
                <a:cubicBezTo>
                  <a:pt x="9391284" y="2863244"/>
                  <a:pt x="9383540" y="2877505"/>
                  <a:pt x="9375554" y="2892007"/>
                </a:cubicBezTo>
                <a:close/>
                <a:moveTo>
                  <a:pt x="9388762" y="2835885"/>
                </a:moveTo>
                <a:cubicBezTo>
                  <a:pt x="9328098" y="2796459"/>
                  <a:pt x="9236652" y="2807385"/>
                  <a:pt x="9187222" y="2813331"/>
                </a:cubicBezTo>
                <a:cubicBezTo>
                  <a:pt x="9083424" y="2825771"/>
                  <a:pt x="8981820" y="2858637"/>
                  <a:pt x="8883552" y="2890428"/>
                </a:cubicBezTo>
                <a:cubicBezTo>
                  <a:pt x="8838772" y="2904908"/>
                  <a:pt x="8792479" y="2919893"/>
                  <a:pt x="8746932" y="2932596"/>
                </a:cubicBezTo>
                <a:cubicBezTo>
                  <a:pt x="8071644" y="3120862"/>
                  <a:pt x="7329878" y="3363934"/>
                  <a:pt x="6479246" y="3675678"/>
                </a:cubicBezTo>
                <a:cubicBezTo>
                  <a:pt x="6351995" y="3722301"/>
                  <a:pt x="6202497" y="3773903"/>
                  <a:pt x="6079940" y="3799112"/>
                </a:cubicBezTo>
                <a:cubicBezTo>
                  <a:pt x="6087290" y="3795668"/>
                  <a:pt x="6094618" y="3792201"/>
                  <a:pt x="6101968" y="3788735"/>
                </a:cubicBezTo>
                <a:cubicBezTo>
                  <a:pt x="6227749" y="3761529"/>
                  <a:pt x="6381658" y="3706372"/>
                  <a:pt x="6511367" y="3657183"/>
                </a:cubicBezTo>
                <a:cubicBezTo>
                  <a:pt x="7360243" y="3335215"/>
                  <a:pt x="8093386" y="3084552"/>
                  <a:pt x="8752724" y="2890910"/>
                </a:cubicBezTo>
                <a:cubicBezTo>
                  <a:pt x="8797284" y="2877834"/>
                  <a:pt x="8842568" y="2862696"/>
                  <a:pt x="8886382" y="2848084"/>
                </a:cubicBezTo>
                <a:cubicBezTo>
                  <a:pt x="8988380" y="2814033"/>
                  <a:pt x="9093867" y="2778819"/>
                  <a:pt x="9201527" y="2765085"/>
                </a:cubicBezTo>
                <a:cubicBezTo>
                  <a:pt x="9252251" y="2758591"/>
                  <a:pt x="9346659" y="2746524"/>
                  <a:pt x="9406862" y="2788122"/>
                </a:cubicBezTo>
                <a:cubicBezTo>
                  <a:pt x="9408880" y="2789504"/>
                  <a:pt x="9410789" y="2791040"/>
                  <a:pt x="9412611" y="2792641"/>
                </a:cubicBezTo>
                <a:cubicBezTo>
                  <a:pt x="9404888" y="2806815"/>
                  <a:pt x="9396945" y="2821207"/>
                  <a:pt x="9388762" y="2835885"/>
                </a:cubicBezTo>
                <a:close/>
                <a:moveTo>
                  <a:pt x="9409253" y="2784633"/>
                </a:moveTo>
                <a:cubicBezTo>
                  <a:pt x="9347712" y="2742136"/>
                  <a:pt x="9252274" y="2754334"/>
                  <a:pt x="9200978" y="2760873"/>
                </a:cubicBezTo>
                <a:cubicBezTo>
                  <a:pt x="9092902" y="2774695"/>
                  <a:pt x="8987239" y="2809952"/>
                  <a:pt x="8885043" y="2844069"/>
                </a:cubicBezTo>
                <a:cubicBezTo>
                  <a:pt x="8841273" y="2858680"/>
                  <a:pt x="8796011" y="2873797"/>
                  <a:pt x="8751517" y="2886852"/>
                </a:cubicBezTo>
                <a:cubicBezTo>
                  <a:pt x="8092092" y="3080537"/>
                  <a:pt x="7358839" y="3331222"/>
                  <a:pt x="6509874" y="3653234"/>
                </a:cubicBezTo>
                <a:cubicBezTo>
                  <a:pt x="6386550" y="3700010"/>
                  <a:pt x="6241374" y="3752139"/>
                  <a:pt x="6119520" y="3780463"/>
                </a:cubicBezTo>
                <a:cubicBezTo>
                  <a:pt x="6126233" y="3777282"/>
                  <a:pt x="6132969" y="3774123"/>
                  <a:pt x="6139682" y="3770941"/>
                </a:cubicBezTo>
                <a:cubicBezTo>
                  <a:pt x="6265442" y="3740357"/>
                  <a:pt x="6415796" y="3684345"/>
                  <a:pt x="6542060" y="3634804"/>
                </a:cubicBezTo>
                <a:cubicBezTo>
                  <a:pt x="7405812" y="3296031"/>
                  <a:pt x="8109754" y="3045148"/>
                  <a:pt x="8757397" y="2845253"/>
                </a:cubicBezTo>
                <a:cubicBezTo>
                  <a:pt x="8800553" y="2831936"/>
                  <a:pt x="8844455" y="2816841"/>
                  <a:pt x="8886908" y="2802229"/>
                </a:cubicBezTo>
                <a:cubicBezTo>
                  <a:pt x="8993163" y="2765699"/>
                  <a:pt x="9103038" y="2727897"/>
                  <a:pt x="9215326" y="2712715"/>
                </a:cubicBezTo>
                <a:cubicBezTo>
                  <a:pt x="9267280" y="2705694"/>
                  <a:pt x="9363947" y="2692618"/>
                  <a:pt x="9424984" y="2735444"/>
                </a:cubicBezTo>
                <a:cubicBezTo>
                  <a:pt x="9429548" y="2738647"/>
                  <a:pt x="9433628" y="2742509"/>
                  <a:pt x="9437226" y="2747007"/>
                </a:cubicBezTo>
                <a:cubicBezTo>
                  <a:pt x="9429943" y="2760675"/>
                  <a:pt x="9422417" y="2774651"/>
                  <a:pt x="9414673" y="2788846"/>
                </a:cubicBezTo>
                <a:cubicBezTo>
                  <a:pt x="9412939" y="2787354"/>
                  <a:pt x="9411140" y="2785928"/>
                  <a:pt x="9409253" y="2784633"/>
                </a:cubicBezTo>
                <a:close/>
                <a:moveTo>
                  <a:pt x="6096527" y="3785553"/>
                </a:moveTo>
                <a:cubicBezTo>
                  <a:pt x="6089308" y="3787089"/>
                  <a:pt x="6082178" y="3788537"/>
                  <a:pt x="6075157" y="3789876"/>
                </a:cubicBezTo>
                <a:cubicBezTo>
                  <a:pt x="6081871" y="3786870"/>
                  <a:pt x="6088672" y="3783864"/>
                  <a:pt x="6095540" y="3780792"/>
                </a:cubicBezTo>
                <a:cubicBezTo>
                  <a:pt x="6102187" y="3779454"/>
                  <a:pt x="6108967" y="3778006"/>
                  <a:pt x="6115790" y="3776492"/>
                </a:cubicBezTo>
                <a:cubicBezTo>
                  <a:pt x="6109384" y="3779520"/>
                  <a:pt x="6102955" y="3782548"/>
                  <a:pt x="6096527" y="3785553"/>
                </a:cubicBezTo>
                <a:close/>
                <a:moveTo>
                  <a:pt x="6080445" y="3793145"/>
                </a:moveTo>
                <a:cubicBezTo>
                  <a:pt x="6073227" y="3796523"/>
                  <a:pt x="6066031" y="3799880"/>
                  <a:pt x="6058812" y="3803237"/>
                </a:cubicBezTo>
                <a:cubicBezTo>
                  <a:pt x="6051221" y="3804641"/>
                  <a:pt x="6043761" y="3805935"/>
                  <a:pt x="6036434" y="3807098"/>
                </a:cubicBezTo>
                <a:cubicBezTo>
                  <a:pt x="6043827" y="3803807"/>
                  <a:pt x="6051308" y="3800472"/>
                  <a:pt x="6058900" y="3797094"/>
                </a:cubicBezTo>
                <a:cubicBezTo>
                  <a:pt x="6065965" y="3795909"/>
                  <a:pt x="6073161" y="3794571"/>
                  <a:pt x="6080445" y="3793145"/>
                </a:cubicBezTo>
                <a:close/>
                <a:moveTo>
                  <a:pt x="6044376" y="3809973"/>
                </a:moveTo>
                <a:cubicBezTo>
                  <a:pt x="6036412" y="3813680"/>
                  <a:pt x="6028469" y="3817410"/>
                  <a:pt x="6020483" y="3821096"/>
                </a:cubicBezTo>
                <a:cubicBezTo>
                  <a:pt x="6012760" y="3822303"/>
                  <a:pt x="6005147" y="3823378"/>
                  <a:pt x="5997709" y="3824299"/>
                </a:cubicBezTo>
                <a:cubicBezTo>
                  <a:pt x="6005783" y="3820723"/>
                  <a:pt x="6013967" y="3817081"/>
                  <a:pt x="6022304" y="3813373"/>
                </a:cubicBezTo>
                <a:cubicBezTo>
                  <a:pt x="6029522" y="3812364"/>
                  <a:pt x="6036894" y="3811223"/>
                  <a:pt x="6044376" y="3809973"/>
                </a:cubicBezTo>
                <a:close/>
                <a:moveTo>
                  <a:pt x="5986037" y="3823926"/>
                </a:moveTo>
                <a:cubicBezTo>
                  <a:pt x="5984282" y="3824694"/>
                  <a:pt x="5982571" y="3825440"/>
                  <a:pt x="5980816" y="3826208"/>
                </a:cubicBezTo>
                <a:cubicBezTo>
                  <a:pt x="5973795" y="3826910"/>
                  <a:pt x="5966928" y="3827459"/>
                  <a:pt x="5960214" y="3827875"/>
                </a:cubicBezTo>
                <a:cubicBezTo>
                  <a:pt x="5962255" y="3827020"/>
                  <a:pt x="5964273" y="3826186"/>
                  <a:pt x="5966313" y="3825330"/>
                </a:cubicBezTo>
                <a:cubicBezTo>
                  <a:pt x="5972566" y="3822698"/>
                  <a:pt x="5978797" y="3820087"/>
                  <a:pt x="5985006" y="3817498"/>
                </a:cubicBezTo>
                <a:cubicBezTo>
                  <a:pt x="5991435" y="3816993"/>
                  <a:pt x="5998039" y="3816357"/>
                  <a:pt x="6004774" y="3815589"/>
                </a:cubicBezTo>
                <a:cubicBezTo>
                  <a:pt x="5998456" y="3818397"/>
                  <a:pt x="5992202" y="3821184"/>
                  <a:pt x="5986037" y="3823926"/>
                </a:cubicBezTo>
                <a:close/>
                <a:moveTo>
                  <a:pt x="5918046" y="3832417"/>
                </a:moveTo>
                <a:cubicBezTo>
                  <a:pt x="5923070" y="3832636"/>
                  <a:pt x="5928182" y="3832768"/>
                  <a:pt x="5933469" y="3832768"/>
                </a:cubicBezTo>
                <a:cubicBezTo>
                  <a:pt x="5934150" y="3832768"/>
                  <a:pt x="5934830" y="3832746"/>
                  <a:pt x="5935510" y="3832746"/>
                </a:cubicBezTo>
                <a:cubicBezTo>
                  <a:pt x="5926821" y="3836322"/>
                  <a:pt x="5918133" y="3839898"/>
                  <a:pt x="5909467" y="3843431"/>
                </a:cubicBezTo>
                <a:cubicBezTo>
                  <a:pt x="5903083" y="3843365"/>
                  <a:pt x="5896896" y="3843146"/>
                  <a:pt x="5890906" y="3842773"/>
                </a:cubicBezTo>
                <a:cubicBezTo>
                  <a:pt x="5899989" y="3839350"/>
                  <a:pt x="5909029" y="3835905"/>
                  <a:pt x="5918046" y="3832417"/>
                </a:cubicBezTo>
                <a:close/>
                <a:moveTo>
                  <a:pt x="5882218" y="3846042"/>
                </a:moveTo>
                <a:cubicBezTo>
                  <a:pt x="5888010" y="3846590"/>
                  <a:pt x="5894021" y="3846963"/>
                  <a:pt x="5900209" y="3847161"/>
                </a:cubicBezTo>
                <a:cubicBezTo>
                  <a:pt x="5890972" y="3850912"/>
                  <a:pt x="5881757" y="3854620"/>
                  <a:pt x="5872542" y="3858284"/>
                </a:cubicBezTo>
                <a:cubicBezTo>
                  <a:pt x="5865895" y="3857955"/>
                  <a:pt x="5859510" y="3857429"/>
                  <a:pt x="5853345" y="3856704"/>
                </a:cubicBezTo>
                <a:cubicBezTo>
                  <a:pt x="5863021" y="3853194"/>
                  <a:pt x="5872630" y="3849618"/>
                  <a:pt x="5882218" y="3846042"/>
                </a:cubicBezTo>
                <a:close/>
                <a:moveTo>
                  <a:pt x="5805757" y="3868486"/>
                </a:moveTo>
                <a:cubicBezTo>
                  <a:pt x="5799724" y="3867148"/>
                  <a:pt x="5794107" y="3865678"/>
                  <a:pt x="5788886" y="3864076"/>
                </a:cubicBezTo>
                <a:cubicBezTo>
                  <a:pt x="5799197" y="3860895"/>
                  <a:pt x="5809421" y="3857670"/>
                  <a:pt x="5819558" y="3854401"/>
                </a:cubicBezTo>
                <a:cubicBezTo>
                  <a:pt x="5824582" y="3855673"/>
                  <a:pt x="5829935" y="3856836"/>
                  <a:pt x="5835640" y="3857889"/>
                </a:cubicBezTo>
                <a:cubicBezTo>
                  <a:pt x="5825723" y="3861465"/>
                  <a:pt x="5815784" y="3864998"/>
                  <a:pt x="5805757" y="3868486"/>
                </a:cubicBezTo>
                <a:close/>
                <a:moveTo>
                  <a:pt x="5799131" y="3870790"/>
                </a:moveTo>
                <a:cubicBezTo>
                  <a:pt x="5788842" y="3874366"/>
                  <a:pt x="5778486" y="3877920"/>
                  <a:pt x="5768065" y="3881453"/>
                </a:cubicBezTo>
                <a:cubicBezTo>
                  <a:pt x="5761812" y="3879632"/>
                  <a:pt x="5756086" y="3877657"/>
                  <a:pt x="5750842" y="3875551"/>
                </a:cubicBezTo>
                <a:cubicBezTo>
                  <a:pt x="5761549" y="3872413"/>
                  <a:pt x="5772123" y="3869232"/>
                  <a:pt x="5782611" y="3866007"/>
                </a:cubicBezTo>
                <a:cubicBezTo>
                  <a:pt x="5787723" y="3867740"/>
                  <a:pt x="5793208" y="3869320"/>
                  <a:pt x="5799131" y="3870790"/>
                </a:cubicBezTo>
                <a:close/>
                <a:moveTo>
                  <a:pt x="5743887" y="3872567"/>
                </a:moveTo>
                <a:cubicBezTo>
                  <a:pt x="5738600" y="3870154"/>
                  <a:pt x="5733838" y="3867587"/>
                  <a:pt x="5729516" y="3864888"/>
                </a:cubicBezTo>
                <a:cubicBezTo>
                  <a:pt x="5740201" y="3862321"/>
                  <a:pt x="5750688" y="3859688"/>
                  <a:pt x="5760978" y="3857055"/>
                </a:cubicBezTo>
                <a:cubicBezTo>
                  <a:pt x="5765278" y="3859228"/>
                  <a:pt x="5769973" y="3861312"/>
                  <a:pt x="5775063" y="3863286"/>
                </a:cubicBezTo>
                <a:cubicBezTo>
                  <a:pt x="5764774" y="3866424"/>
                  <a:pt x="5754396" y="3869517"/>
                  <a:pt x="5743887" y="3872567"/>
                </a:cubicBezTo>
                <a:close/>
                <a:moveTo>
                  <a:pt x="5738578" y="3874125"/>
                </a:moveTo>
                <a:cubicBezTo>
                  <a:pt x="5728046" y="3877174"/>
                  <a:pt x="5717383" y="3880202"/>
                  <a:pt x="5706589" y="3883208"/>
                </a:cubicBezTo>
                <a:cubicBezTo>
                  <a:pt x="5701302" y="3880136"/>
                  <a:pt x="5696650" y="3876911"/>
                  <a:pt x="5692526" y="3873554"/>
                </a:cubicBezTo>
                <a:cubicBezTo>
                  <a:pt x="5703430" y="3871097"/>
                  <a:pt x="5714092" y="3868618"/>
                  <a:pt x="5724536" y="3866095"/>
                </a:cubicBezTo>
                <a:cubicBezTo>
                  <a:pt x="5728749" y="3868903"/>
                  <a:pt x="5733422" y="3871580"/>
                  <a:pt x="5738578" y="3874125"/>
                </a:cubicBezTo>
                <a:close/>
                <a:moveTo>
                  <a:pt x="5683815" y="3870680"/>
                </a:moveTo>
                <a:cubicBezTo>
                  <a:pt x="5673547" y="3872984"/>
                  <a:pt x="5663060" y="3875266"/>
                  <a:pt x="5652332" y="3877547"/>
                </a:cubicBezTo>
                <a:cubicBezTo>
                  <a:pt x="5648733" y="3873225"/>
                  <a:pt x="5645728" y="3868771"/>
                  <a:pt x="5643226" y="3864230"/>
                </a:cubicBezTo>
                <a:cubicBezTo>
                  <a:pt x="5653604" y="3862584"/>
                  <a:pt x="5663806" y="3860939"/>
                  <a:pt x="5673811" y="3859249"/>
                </a:cubicBezTo>
                <a:cubicBezTo>
                  <a:pt x="5676685" y="3863155"/>
                  <a:pt x="5679976" y="3866994"/>
                  <a:pt x="5683815" y="3870680"/>
                </a:cubicBezTo>
                <a:close/>
                <a:moveTo>
                  <a:pt x="5640989" y="3859908"/>
                </a:moveTo>
                <a:cubicBezTo>
                  <a:pt x="5638751" y="3855235"/>
                  <a:pt x="5636974" y="3850495"/>
                  <a:pt x="5635547" y="3845734"/>
                </a:cubicBezTo>
                <a:cubicBezTo>
                  <a:pt x="5645311" y="3844791"/>
                  <a:pt x="5654833" y="3843804"/>
                  <a:pt x="5664157" y="3842795"/>
                </a:cubicBezTo>
                <a:cubicBezTo>
                  <a:pt x="5666066" y="3846919"/>
                  <a:pt x="5668282" y="3851022"/>
                  <a:pt x="5670915" y="3855059"/>
                </a:cubicBezTo>
                <a:cubicBezTo>
                  <a:pt x="5661108" y="3856704"/>
                  <a:pt x="5651147" y="3858306"/>
                  <a:pt x="5640989" y="3859908"/>
                </a:cubicBezTo>
                <a:close/>
                <a:moveTo>
                  <a:pt x="5634341" y="3841324"/>
                </a:moveTo>
                <a:cubicBezTo>
                  <a:pt x="5633112" y="3836564"/>
                  <a:pt x="5632191" y="3831825"/>
                  <a:pt x="5631445" y="3827129"/>
                </a:cubicBezTo>
                <a:cubicBezTo>
                  <a:pt x="5640484" y="3826800"/>
                  <a:pt x="5649282" y="3826471"/>
                  <a:pt x="5657861" y="3826120"/>
                </a:cubicBezTo>
                <a:cubicBezTo>
                  <a:pt x="5659133" y="3830201"/>
                  <a:pt x="5660559" y="3834326"/>
                  <a:pt x="5662271" y="3838472"/>
                </a:cubicBezTo>
                <a:cubicBezTo>
                  <a:pt x="5653165" y="3839438"/>
                  <a:pt x="5643863" y="3840381"/>
                  <a:pt x="5634341" y="3841324"/>
                </a:cubicBezTo>
                <a:close/>
                <a:moveTo>
                  <a:pt x="5630918" y="3841654"/>
                </a:moveTo>
                <a:cubicBezTo>
                  <a:pt x="5621901" y="3842531"/>
                  <a:pt x="5612708" y="3843387"/>
                  <a:pt x="5603252" y="3844243"/>
                </a:cubicBezTo>
                <a:cubicBezTo>
                  <a:pt x="5602572" y="3838823"/>
                  <a:pt x="5602243" y="3833404"/>
                  <a:pt x="5602068" y="3828073"/>
                </a:cubicBezTo>
                <a:cubicBezTo>
                  <a:pt x="5610953" y="3827810"/>
                  <a:pt x="5619576" y="3827524"/>
                  <a:pt x="5628000" y="3827239"/>
                </a:cubicBezTo>
                <a:cubicBezTo>
                  <a:pt x="5628724" y="3831956"/>
                  <a:pt x="5629668" y="3836783"/>
                  <a:pt x="5630918" y="3841654"/>
                </a:cubicBezTo>
                <a:close/>
                <a:moveTo>
                  <a:pt x="5599983" y="3844528"/>
                </a:moveTo>
                <a:cubicBezTo>
                  <a:pt x="5591141" y="3845340"/>
                  <a:pt x="5582080" y="3846129"/>
                  <a:pt x="5572822" y="3846919"/>
                </a:cubicBezTo>
                <a:cubicBezTo>
                  <a:pt x="5572712" y="3840842"/>
                  <a:pt x="5572931" y="3834808"/>
                  <a:pt x="5573326" y="3828907"/>
                </a:cubicBezTo>
                <a:cubicBezTo>
                  <a:pt x="5582014" y="3828665"/>
                  <a:pt x="5590483" y="3828424"/>
                  <a:pt x="5598733" y="3828161"/>
                </a:cubicBezTo>
                <a:cubicBezTo>
                  <a:pt x="5598908" y="3833536"/>
                  <a:pt x="5599281" y="3838999"/>
                  <a:pt x="5599983" y="3844528"/>
                </a:cubicBezTo>
                <a:close/>
                <a:moveTo>
                  <a:pt x="5573655" y="3824475"/>
                </a:moveTo>
                <a:cubicBezTo>
                  <a:pt x="5574160" y="3818507"/>
                  <a:pt x="5574796" y="3812715"/>
                  <a:pt x="5575432" y="3807164"/>
                </a:cubicBezTo>
                <a:cubicBezTo>
                  <a:pt x="5583353" y="3807427"/>
                  <a:pt x="5591076" y="3807713"/>
                  <a:pt x="5598667" y="3807976"/>
                </a:cubicBezTo>
                <a:cubicBezTo>
                  <a:pt x="5598601" y="3813022"/>
                  <a:pt x="5598535" y="3818310"/>
                  <a:pt x="5598623" y="3823751"/>
                </a:cubicBezTo>
                <a:cubicBezTo>
                  <a:pt x="5590505" y="3823992"/>
                  <a:pt x="5582190" y="3824233"/>
                  <a:pt x="5573655" y="3824475"/>
                </a:cubicBezTo>
                <a:close/>
                <a:moveTo>
                  <a:pt x="5550092" y="3802030"/>
                </a:moveTo>
                <a:cubicBezTo>
                  <a:pt x="5551342" y="3795668"/>
                  <a:pt x="5552505" y="3789634"/>
                  <a:pt x="5553361" y="3784061"/>
                </a:cubicBezTo>
                <a:cubicBezTo>
                  <a:pt x="5560535" y="3784742"/>
                  <a:pt x="5567490" y="3785422"/>
                  <a:pt x="5574247" y="3786124"/>
                </a:cubicBezTo>
                <a:cubicBezTo>
                  <a:pt x="5573919" y="3791258"/>
                  <a:pt x="5573326" y="3796831"/>
                  <a:pt x="5572646" y="3802732"/>
                </a:cubicBezTo>
                <a:cubicBezTo>
                  <a:pt x="5565318" y="3802491"/>
                  <a:pt x="5557815" y="3802250"/>
                  <a:pt x="5550092" y="3802030"/>
                </a:cubicBezTo>
                <a:close/>
                <a:moveTo>
                  <a:pt x="5546888" y="3801921"/>
                </a:moveTo>
                <a:cubicBezTo>
                  <a:pt x="5542698" y="3801811"/>
                  <a:pt x="5538485" y="3801701"/>
                  <a:pt x="5534163" y="3801569"/>
                </a:cubicBezTo>
                <a:cubicBezTo>
                  <a:pt x="5530982" y="3801504"/>
                  <a:pt x="5527713" y="3801460"/>
                  <a:pt x="5524444" y="3801416"/>
                </a:cubicBezTo>
                <a:cubicBezTo>
                  <a:pt x="5526309" y="3794483"/>
                  <a:pt x="5528020" y="3787967"/>
                  <a:pt x="5529424" y="3781911"/>
                </a:cubicBezTo>
                <a:cubicBezTo>
                  <a:pt x="5536533" y="3782526"/>
                  <a:pt x="5543466" y="3783140"/>
                  <a:pt x="5550201" y="3783754"/>
                </a:cubicBezTo>
                <a:cubicBezTo>
                  <a:pt x="5549324" y="3789371"/>
                  <a:pt x="5548161" y="3795470"/>
                  <a:pt x="5546888" y="3801921"/>
                </a:cubicBezTo>
                <a:close/>
                <a:moveTo>
                  <a:pt x="5527274" y="3777523"/>
                </a:moveTo>
                <a:cubicBezTo>
                  <a:pt x="5520561" y="3776975"/>
                  <a:pt x="5513694" y="3776536"/>
                  <a:pt x="5506694" y="3776185"/>
                </a:cubicBezTo>
                <a:cubicBezTo>
                  <a:pt x="5508845" y="3768572"/>
                  <a:pt x="5510315" y="3761814"/>
                  <a:pt x="5510754" y="3756110"/>
                </a:cubicBezTo>
                <a:cubicBezTo>
                  <a:pt x="5515251" y="3756658"/>
                  <a:pt x="5519705" y="3757229"/>
                  <a:pt x="5524071" y="3757865"/>
                </a:cubicBezTo>
                <a:cubicBezTo>
                  <a:pt x="5525914" y="3758129"/>
                  <a:pt x="5527713" y="3758392"/>
                  <a:pt x="5529512" y="3758655"/>
                </a:cubicBezTo>
                <a:cubicBezTo>
                  <a:pt x="5529731" y="3763855"/>
                  <a:pt x="5528810" y="3770239"/>
                  <a:pt x="5527274" y="3777523"/>
                </a:cubicBezTo>
                <a:close/>
                <a:moveTo>
                  <a:pt x="5524664" y="3753763"/>
                </a:moveTo>
                <a:cubicBezTo>
                  <a:pt x="5520210" y="3753126"/>
                  <a:pt x="5515668" y="3752534"/>
                  <a:pt x="5511060" y="3751985"/>
                </a:cubicBezTo>
                <a:cubicBezTo>
                  <a:pt x="5511522" y="3745776"/>
                  <a:pt x="5512245" y="3739304"/>
                  <a:pt x="5513123" y="3732656"/>
                </a:cubicBezTo>
                <a:cubicBezTo>
                  <a:pt x="5515120" y="3733029"/>
                  <a:pt x="5517116" y="3733424"/>
                  <a:pt x="5519091" y="3733841"/>
                </a:cubicBezTo>
                <a:cubicBezTo>
                  <a:pt x="5522711" y="3734587"/>
                  <a:pt x="5526243" y="3735333"/>
                  <a:pt x="5529753" y="3736101"/>
                </a:cubicBezTo>
                <a:cubicBezTo>
                  <a:pt x="5529424" y="3742441"/>
                  <a:pt x="5529293" y="3748563"/>
                  <a:pt x="5529402" y="3754465"/>
                </a:cubicBezTo>
                <a:cubicBezTo>
                  <a:pt x="5527823" y="3754245"/>
                  <a:pt x="5526265" y="3754004"/>
                  <a:pt x="5524664" y="3753763"/>
                </a:cubicBezTo>
                <a:close/>
                <a:moveTo>
                  <a:pt x="5508099" y="3751634"/>
                </a:moveTo>
                <a:cubicBezTo>
                  <a:pt x="5502000" y="3750954"/>
                  <a:pt x="5495768" y="3750340"/>
                  <a:pt x="5489428" y="3749791"/>
                </a:cubicBezTo>
                <a:cubicBezTo>
                  <a:pt x="5490459" y="3743165"/>
                  <a:pt x="5491732" y="3736298"/>
                  <a:pt x="5493158" y="3729234"/>
                </a:cubicBezTo>
                <a:cubicBezTo>
                  <a:pt x="5498950" y="3730111"/>
                  <a:pt x="5504632" y="3731055"/>
                  <a:pt x="5510183" y="3732086"/>
                </a:cubicBezTo>
                <a:cubicBezTo>
                  <a:pt x="5509306" y="3738821"/>
                  <a:pt x="5508582" y="3745337"/>
                  <a:pt x="5508099" y="3751634"/>
                </a:cubicBezTo>
                <a:close/>
                <a:moveTo>
                  <a:pt x="5493970" y="3725262"/>
                </a:moveTo>
                <a:cubicBezTo>
                  <a:pt x="5495308" y="3718944"/>
                  <a:pt x="5496712" y="3712472"/>
                  <a:pt x="5498182" y="3705824"/>
                </a:cubicBezTo>
                <a:cubicBezTo>
                  <a:pt x="5503403" y="3707030"/>
                  <a:pt x="5508516" y="3708281"/>
                  <a:pt x="5513496" y="3709641"/>
                </a:cubicBezTo>
                <a:cubicBezTo>
                  <a:pt x="5512509" y="3715938"/>
                  <a:pt x="5511566" y="3722081"/>
                  <a:pt x="5510732" y="3728093"/>
                </a:cubicBezTo>
                <a:cubicBezTo>
                  <a:pt x="5505269" y="3727084"/>
                  <a:pt x="5499674" y="3726140"/>
                  <a:pt x="5493970" y="3725262"/>
                </a:cubicBezTo>
                <a:close/>
                <a:moveTo>
                  <a:pt x="5514286" y="3704617"/>
                </a:moveTo>
                <a:cubicBezTo>
                  <a:pt x="5514220" y="3704990"/>
                  <a:pt x="5514154" y="3705341"/>
                  <a:pt x="5514110" y="3705714"/>
                </a:cubicBezTo>
                <a:cubicBezTo>
                  <a:pt x="5509196" y="3704398"/>
                  <a:pt x="5504172" y="3703169"/>
                  <a:pt x="5499037" y="3701984"/>
                </a:cubicBezTo>
                <a:cubicBezTo>
                  <a:pt x="5500354" y="3696017"/>
                  <a:pt x="5501714" y="3689939"/>
                  <a:pt x="5503031" y="3683752"/>
                </a:cubicBezTo>
                <a:cubicBezTo>
                  <a:pt x="5505093" y="3684410"/>
                  <a:pt x="5507134" y="3685069"/>
                  <a:pt x="5509152" y="3685749"/>
                </a:cubicBezTo>
                <a:cubicBezTo>
                  <a:pt x="5511741" y="3686626"/>
                  <a:pt x="5514264" y="3687526"/>
                  <a:pt x="5516787" y="3688404"/>
                </a:cubicBezTo>
                <a:cubicBezTo>
                  <a:pt x="5515954" y="3693910"/>
                  <a:pt x="5515120" y="3699308"/>
                  <a:pt x="5514286" y="3704617"/>
                </a:cubicBezTo>
                <a:close/>
                <a:moveTo>
                  <a:pt x="5496229" y="3701348"/>
                </a:moveTo>
                <a:cubicBezTo>
                  <a:pt x="5491117" y="3700229"/>
                  <a:pt x="5485917" y="3699154"/>
                  <a:pt x="5480586" y="3698145"/>
                </a:cubicBezTo>
                <a:cubicBezTo>
                  <a:pt x="5482363" y="3691804"/>
                  <a:pt x="5484162" y="3685332"/>
                  <a:pt x="5485939" y="3678772"/>
                </a:cubicBezTo>
                <a:cubicBezTo>
                  <a:pt x="5490810" y="3680066"/>
                  <a:pt x="5495593" y="3681448"/>
                  <a:pt x="5500266" y="3682897"/>
                </a:cubicBezTo>
                <a:cubicBezTo>
                  <a:pt x="5498928" y="3689149"/>
                  <a:pt x="5497568" y="3695315"/>
                  <a:pt x="5496229" y="3701348"/>
                </a:cubicBezTo>
                <a:close/>
                <a:moveTo>
                  <a:pt x="5477844" y="3697640"/>
                </a:moveTo>
                <a:cubicBezTo>
                  <a:pt x="5472534" y="3696653"/>
                  <a:pt x="5467115" y="3695753"/>
                  <a:pt x="5461630" y="3694920"/>
                </a:cubicBezTo>
                <a:cubicBezTo>
                  <a:pt x="5463846" y="3688206"/>
                  <a:pt x="5466084" y="3681361"/>
                  <a:pt x="5468300" y="3674428"/>
                </a:cubicBezTo>
                <a:cubicBezTo>
                  <a:pt x="5473368" y="3675569"/>
                  <a:pt x="5478348" y="3676775"/>
                  <a:pt x="5483241" y="3678048"/>
                </a:cubicBezTo>
                <a:cubicBezTo>
                  <a:pt x="5481442" y="3684696"/>
                  <a:pt x="5479643" y="3691234"/>
                  <a:pt x="5477844" y="3697640"/>
                </a:cubicBezTo>
                <a:close/>
                <a:moveTo>
                  <a:pt x="5469463" y="3670764"/>
                </a:moveTo>
                <a:cubicBezTo>
                  <a:pt x="5471481" y="3664401"/>
                  <a:pt x="5473478" y="3657995"/>
                  <a:pt x="5475408" y="3651479"/>
                </a:cubicBezTo>
                <a:cubicBezTo>
                  <a:pt x="5480016" y="3652905"/>
                  <a:pt x="5484535" y="3654397"/>
                  <a:pt x="5488967" y="3655954"/>
                </a:cubicBezTo>
                <a:cubicBezTo>
                  <a:pt x="5487432" y="3662163"/>
                  <a:pt x="5485852" y="3668285"/>
                  <a:pt x="5484228" y="3674340"/>
                </a:cubicBezTo>
                <a:cubicBezTo>
                  <a:pt x="5479401" y="3673090"/>
                  <a:pt x="5474487" y="3671883"/>
                  <a:pt x="5469463" y="3670764"/>
                </a:cubicBezTo>
                <a:close/>
                <a:moveTo>
                  <a:pt x="5466830" y="3670149"/>
                </a:moveTo>
                <a:cubicBezTo>
                  <a:pt x="5461805" y="3669052"/>
                  <a:pt x="5456672" y="3667999"/>
                  <a:pt x="5451450" y="3667012"/>
                </a:cubicBezTo>
                <a:cubicBezTo>
                  <a:pt x="5453885" y="3660320"/>
                  <a:pt x="5456277" y="3653541"/>
                  <a:pt x="5458624" y="3646696"/>
                </a:cubicBezTo>
                <a:cubicBezTo>
                  <a:pt x="5463451" y="3647968"/>
                  <a:pt x="5468168" y="3649306"/>
                  <a:pt x="5472819" y="3650711"/>
                </a:cubicBezTo>
                <a:cubicBezTo>
                  <a:pt x="5470867" y="3657271"/>
                  <a:pt x="5468870" y="3663765"/>
                  <a:pt x="5466830" y="3670149"/>
                </a:cubicBezTo>
                <a:close/>
                <a:moveTo>
                  <a:pt x="5459831" y="3643142"/>
                </a:moveTo>
                <a:cubicBezTo>
                  <a:pt x="5461959" y="3636845"/>
                  <a:pt x="5464043" y="3630460"/>
                  <a:pt x="5466018" y="3624032"/>
                </a:cubicBezTo>
                <a:cubicBezTo>
                  <a:pt x="5470406" y="3625568"/>
                  <a:pt x="5474728" y="3627169"/>
                  <a:pt x="5478941" y="3628815"/>
                </a:cubicBezTo>
                <a:cubicBezTo>
                  <a:pt x="5477317" y="3634980"/>
                  <a:pt x="5475628" y="3641079"/>
                  <a:pt x="5473872" y="3647112"/>
                </a:cubicBezTo>
                <a:cubicBezTo>
                  <a:pt x="5469265" y="3645730"/>
                  <a:pt x="5464592" y="3644414"/>
                  <a:pt x="5459831" y="3643142"/>
                </a:cubicBezTo>
                <a:close/>
                <a:moveTo>
                  <a:pt x="5457308" y="3642483"/>
                </a:moveTo>
                <a:cubicBezTo>
                  <a:pt x="5452503" y="3641233"/>
                  <a:pt x="5447610" y="3640048"/>
                  <a:pt x="5442630" y="3638929"/>
                </a:cubicBezTo>
                <a:cubicBezTo>
                  <a:pt x="5445153" y="3632281"/>
                  <a:pt x="5447632" y="3625568"/>
                  <a:pt x="5450024" y="3618788"/>
                </a:cubicBezTo>
                <a:cubicBezTo>
                  <a:pt x="5454631" y="3620192"/>
                  <a:pt x="5459151" y="3621662"/>
                  <a:pt x="5463583" y="3623176"/>
                </a:cubicBezTo>
                <a:cubicBezTo>
                  <a:pt x="5461564" y="3629670"/>
                  <a:pt x="5459458" y="3636121"/>
                  <a:pt x="5457308" y="3642483"/>
                </a:cubicBezTo>
                <a:close/>
                <a:moveTo>
                  <a:pt x="5451231" y="3615366"/>
                </a:moveTo>
                <a:cubicBezTo>
                  <a:pt x="5453403" y="3609113"/>
                  <a:pt x="5455509" y="3602794"/>
                  <a:pt x="5457505" y="3596431"/>
                </a:cubicBezTo>
                <a:cubicBezTo>
                  <a:pt x="5461718" y="3598099"/>
                  <a:pt x="5465821" y="3599788"/>
                  <a:pt x="5469858" y="3601566"/>
                </a:cubicBezTo>
                <a:cubicBezTo>
                  <a:pt x="5468212" y="3607665"/>
                  <a:pt x="5466457" y="3613698"/>
                  <a:pt x="5464636" y="3619688"/>
                </a:cubicBezTo>
                <a:cubicBezTo>
                  <a:pt x="5460248" y="3618196"/>
                  <a:pt x="5455794" y="3616748"/>
                  <a:pt x="5451231" y="3615366"/>
                </a:cubicBezTo>
                <a:close/>
                <a:moveTo>
                  <a:pt x="5448817" y="3614642"/>
                </a:moveTo>
                <a:cubicBezTo>
                  <a:pt x="5444210" y="3613281"/>
                  <a:pt x="5439537" y="3611943"/>
                  <a:pt x="5434776" y="3610692"/>
                </a:cubicBezTo>
                <a:cubicBezTo>
                  <a:pt x="5437321" y="3604110"/>
                  <a:pt x="5439800" y="3597484"/>
                  <a:pt x="5442169" y="3590815"/>
                </a:cubicBezTo>
                <a:cubicBezTo>
                  <a:pt x="5446579" y="3592329"/>
                  <a:pt x="5450923" y="3593887"/>
                  <a:pt x="5455180" y="3595532"/>
                </a:cubicBezTo>
                <a:cubicBezTo>
                  <a:pt x="5453139" y="3601938"/>
                  <a:pt x="5451033" y="3608323"/>
                  <a:pt x="5448817" y="3614642"/>
                </a:cubicBezTo>
                <a:close/>
                <a:moveTo>
                  <a:pt x="5443354" y="3587458"/>
                </a:moveTo>
                <a:cubicBezTo>
                  <a:pt x="5445548" y="3581249"/>
                  <a:pt x="5447632" y="3574996"/>
                  <a:pt x="5449629" y="3568721"/>
                </a:cubicBezTo>
                <a:cubicBezTo>
                  <a:pt x="5453666" y="3570477"/>
                  <a:pt x="5457615" y="3572276"/>
                  <a:pt x="5461477" y="3574141"/>
                </a:cubicBezTo>
                <a:cubicBezTo>
                  <a:pt x="5459831" y="3580174"/>
                  <a:pt x="5458076" y="3586186"/>
                  <a:pt x="5456233" y="3592131"/>
                </a:cubicBezTo>
                <a:cubicBezTo>
                  <a:pt x="5452020" y="3590530"/>
                  <a:pt x="5447720" y="3588972"/>
                  <a:pt x="5443354" y="3587458"/>
                </a:cubicBezTo>
                <a:close/>
                <a:moveTo>
                  <a:pt x="5441072" y="3586690"/>
                </a:moveTo>
                <a:cubicBezTo>
                  <a:pt x="5436662" y="3585198"/>
                  <a:pt x="5432143" y="3583750"/>
                  <a:pt x="5427558" y="3582368"/>
                </a:cubicBezTo>
                <a:cubicBezTo>
                  <a:pt x="5430102" y="3575852"/>
                  <a:pt x="5432560" y="3569292"/>
                  <a:pt x="5434907" y="3562688"/>
                </a:cubicBezTo>
                <a:cubicBezTo>
                  <a:pt x="5439142" y="3564333"/>
                  <a:pt x="5443310" y="3566023"/>
                  <a:pt x="5447413" y="3567756"/>
                </a:cubicBezTo>
                <a:cubicBezTo>
                  <a:pt x="5445394" y="3574097"/>
                  <a:pt x="5443288" y="3580415"/>
                  <a:pt x="5441072" y="3586690"/>
                </a:cubicBezTo>
                <a:close/>
                <a:moveTo>
                  <a:pt x="5436048" y="3559441"/>
                </a:moveTo>
                <a:cubicBezTo>
                  <a:pt x="5438220" y="3553298"/>
                  <a:pt x="5440282" y="3547111"/>
                  <a:pt x="5442235" y="3540902"/>
                </a:cubicBezTo>
                <a:cubicBezTo>
                  <a:pt x="5446097" y="3542745"/>
                  <a:pt x="5449914" y="3544653"/>
                  <a:pt x="5453622" y="3546606"/>
                </a:cubicBezTo>
                <a:cubicBezTo>
                  <a:pt x="5451998" y="3552596"/>
                  <a:pt x="5450265" y="3558541"/>
                  <a:pt x="5448422" y="3564465"/>
                </a:cubicBezTo>
                <a:cubicBezTo>
                  <a:pt x="5444385" y="3562732"/>
                  <a:pt x="5440261" y="3561064"/>
                  <a:pt x="5436048" y="3559441"/>
                </a:cubicBezTo>
                <a:close/>
                <a:moveTo>
                  <a:pt x="5443222" y="3537698"/>
                </a:moveTo>
                <a:cubicBezTo>
                  <a:pt x="5445022" y="3531884"/>
                  <a:pt x="5446711" y="3526048"/>
                  <a:pt x="5448291" y="3520190"/>
                </a:cubicBezTo>
                <a:cubicBezTo>
                  <a:pt x="5451845" y="3522275"/>
                  <a:pt x="5455289" y="3524381"/>
                  <a:pt x="5458646" y="3526531"/>
                </a:cubicBezTo>
                <a:cubicBezTo>
                  <a:pt x="5457374" y="3532148"/>
                  <a:pt x="5455992" y="3537742"/>
                  <a:pt x="5454522" y="3543315"/>
                </a:cubicBezTo>
                <a:cubicBezTo>
                  <a:pt x="5450836" y="3541406"/>
                  <a:pt x="5447084" y="3539541"/>
                  <a:pt x="5443222" y="3537698"/>
                </a:cubicBezTo>
                <a:close/>
                <a:moveTo>
                  <a:pt x="5441094" y="3536711"/>
                </a:moveTo>
                <a:cubicBezTo>
                  <a:pt x="5437189" y="3534890"/>
                  <a:pt x="5433196" y="3533113"/>
                  <a:pt x="5429093" y="3531380"/>
                </a:cubicBezTo>
                <a:cubicBezTo>
                  <a:pt x="5431221" y="3525280"/>
                  <a:pt x="5433196" y="3519115"/>
                  <a:pt x="5435105" y="3512950"/>
                </a:cubicBezTo>
                <a:cubicBezTo>
                  <a:pt x="5438900" y="3514925"/>
                  <a:pt x="5442608" y="3516943"/>
                  <a:pt x="5446207" y="3519006"/>
                </a:cubicBezTo>
                <a:cubicBezTo>
                  <a:pt x="5444605" y="3524929"/>
                  <a:pt x="5442916" y="3530831"/>
                  <a:pt x="5441094" y="3536711"/>
                </a:cubicBezTo>
                <a:close/>
                <a:moveTo>
                  <a:pt x="5427184" y="3530568"/>
                </a:moveTo>
                <a:cubicBezTo>
                  <a:pt x="5423016" y="3528835"/>
                  <a:pt x="5418760" y="3527167"/>
                  <a:pt x="5414416" y="3525522"/>
                </a:cubicBezTo>
                <a:cubicBezTo>
                  <a:pt x="5416851" y="3519137"/>
                  <a:pt x="5419198" y="3512709"/>
                  <a:pt x="5421414" y="3506237"/>
                </a:cubicBezTo>
                <a:cubicBezTo>
                  <a:pt x="5425473" y="3508123"/>
                  <a:pt x="5429422" y="3510054"/>
                  <a:pt x="5433284" y="3512029"/>
                </a:cubicBezTo>
                <a:cubicBezTo>
                  <a:pt x="5431353" y="3518238"/>
                  <a:pt x="5429312" y="3524425"/>
                  <a:pt x="5427184" y="3530568"/>
                </a:cubicBezTo>
                <a:close/>
                <a:moveTo>
                  <a:pt x="5422533" y="3502924"/>
                </a:moveTo>
                <a:cubicBezTo>
                  <a:pt x="5424574" y="3496956"/>
                  <a:pt x="5426527" y="3490944"/>
                  <a:pt x="5428347" y="3484911"/>
                </a:cubicBezTo>
                <a:cubicBezTo>
                  <a:pt x="5432077" y="3486995"/>
                  <a:pt x="5435719" y="3489124"/>
                  <a:pt x="5439251" y="3491296"/>
                </a:cubicBezTo>
                <a:cubicBezTo>
                  <a:pt x="5437694" y="3497109"/>
                  <a:pt x="5436048" y="3502902"/>
                  <a:pt x="5434293" y="3508694"/>
                </a:cubicBezTo>
                <a:cubicBezTo>
                  <a:pt x="5430453" y="3506719"/>
                  <a:pt x="5426548" y="3504810"/>
                  <a:pt x="5422533" y="3502924"/>
                </a:cubicBezTo>
                <a:close/>
                <a:moveTo>
                  <a:pt x="5429356" y="3481642"/>
                </a:moveTo>
                <a:cubicBezTo>
                  <a:pt x="5429444" y="3481335"/>
                  <a:pt x="5429554" y="3481028"/>
                  <a:pt x="5429642" y="3480742"/>
                </a:cubicBezTo>
                <a:cubicBezTo>
                  <a:pt x="5431265" y="3475257"/>
                  <a:pt x="5432779" y="3469816"/>
                  <a:pt x="5434162" y="3464419"/>
                </a:cubicBezTo>
                <a:cubicBezTo>
                  <a:pt x="5437540" y="3466701"/>
                  <a:pt x="5440831" y="3469049"/>
                  <a:pt x="5444056" y="3471440"/>
                </a:cubicBezTo>
                <a:cubicBezTo>
                  <a:pt x="5442850" y="3476969"/>
                  <a:pt x="5441533" y="3482454"/>
                  <a:pt x="5440107" y="3487939"/>
                </a:cubicBezTo>
                <a:cubicBezTo>
                  <a:pt x="5436619" y="3485789"/>
                  <a:pt x="5433021" y="3483704"/>
                  <a:pt x="5429356" y="3481642"/>
                </a:cubicBezTo>
                <a:close/>
                <a:moveTo>
                  <a:pt x="5427667" y="3480655"/>
                </a:moveTo>
                <a:cubicBezTo>
                  <a:pt x="5423937" y="3478592"/>
                  <a:pt x="5420120" y="3476574"/>
                  <a:pt x="5416214" y="3474599"/>
                </a:cubicBezTo>
                <a:cubicBezTo>
                  <a:pt x="5416851" y="3472712"/>
                  <a:pt x="5417509" y="3470825"/>
                  <a:pt x="5418123" y="3468939"/>
                </a:cubicBezTo>
                <a:cubicBezTo>
                  <a:pt x="5419461" y="3464770"/>
                  <a:pt x="5420712" y="3460645"/>
                  <a:pt x="5421941" y="3456543"/>
                </a:cubicBezTo>
                <a:cubicBezTo>
                  <a:pt x="5425517" y="3458737"/>
                  <a:pt x="5429049" y="3460975"/>
                  <a:pt x="5432494" y="3463278"/>
                </a:cubicBezTo>
                <a:cubicBezTo>
                  <a:pt x="5431002" y="3469092"/>
                  <a:pt x="5429378" y="3474884"/>
                  <a:pt x="5427667" y="3480655"/>
                </a:cubicBezTo>
                <a:close/>
                <a:moveTo>
                  <a:pt x="5414635" y="3473809"/>
                </a:moveTo>
                <a:cubicBezTo>
                  <a:pt x="5410707" y="3471835"/>
                  <a:pt x="5406671" y="3469904"/>
                  <a:pt x="5402568" y="3468017"/>
                </a:cubicBezTo>
                <a:cubicBezTo>
                  <a:pt x="5403884" y="3464419"/>
                  <a:pt x="5405222" y="3460799"/>
                  <a:pt x="5406473" y="3457179"/>
                </a:cubicBezTo>
                <a:cubicBezTo>
                  <a:pt x="5407416" y="3454480"/>
                  <a:pt x="5408294" y="3451804"/>
                  <a:pt x="5409194" y="3449149"/>
                </a:cubicBezTo>
                <a:cubicBezTo>
                  <a:pt x="5412989" y="3451233"/>
                  <a:pt x="5416719" y="3453383"/>
                  <a:pt x="5420383" y="3455599"/>
                </a:cubicBezTo>
                <a:cubicBezTo>
                  <a:pt x="5418584" y="3461677"/>
                  <a:pt x="5416654" y="3467754"/>
                  <a:pt x="5414635" y="3473809"/>
                </a:cubicBezTo>
                <a:close/>
                <a:moveTo>
                  <a:pt x="5410137" y="3446209"/>
                </a:moveTo>
                <a:cubicBezTo>
                  <a:pt x="5412112" y="3440197"/>
                  <a:pt x="5413933" y="3434208"/>
                  <a:pt x="5415644" y="3428306"/>
                </a:cubicBezTo>
                <a:cubicBezTo>
                  <a:pt x="5419154" y="3430588"/>
                  <a:pt x="5422577" y="3432957"/>
                  <a:pt x="5425934" y="3435349"/>
                </a:cubicBezTo>
                <a:cubicBezTo>
                  <a:pt x="5424486" y="3441097"/>
                  <a:pt x="5422950" y="3446845"/>
                  <a:pt x="5421283" y="3452572"/>
                </a:cubicBezTo>
                <a:cubicBezTo>
                  <a:pt x="5417663" y="3450400"/>
                  <a:pt x="5413933" y="3448293"/>
                  <a:pt x="5410137" y="3446209"/>
                </a:cubicBezTo>
                <a:close/>
                <a:moveTo>
                  <a:pt x="5408689" y="3445397"/>
                </a:moveTo>
                <a:cubicBezTo>
                  <a:pt x="5404894" y="3443335"/>
                  <a:pt x="5400988" y="3441338"/>
                  <a:pt x="5397017" y="3439364"/>
                </a:cubicBezTo>
                <a:cubicBezTo>
                  <a:pt x="5399255" y="3433089"/>
                  <a:pt x="5401383" y="3426858"/>
                  <a:pt x="5403358" y="3420671"/>
                </a:cubicBezTo>
                <a:cubicBezTo>
                  <a:pt x="5407066" y="3422865"/>
                  <a:pt x="5410685" y="3425081"/>
                  <a:pt x="5414240" y="3427385"/>
                </a:cubicBezTo>
                <a:cubicBezTo>
                  <a:pt x="5412507" y="3433396"/>
                  <a:pt x="5410642" y="3439408"/>
                  <a:pt x="5408689" y="3445397"/>
                </a:cubicBezTo>
                <a:close/>
                <a:moveTo>
                  <a:pt x="5404257" y="3417972"/>
                </a:moveTo>
                <a:cubicBezTo>
                  <a:pt x="5406144" y="3412005"/>
                  <a:pt x="5407900" y="3406103"/>
                  <a:pt x="5409545" y="3400267"/>
                </a:cubicBezTo>
                <a:cubicBezTo>
                  <a:pt x="5412967" y="3402614"/>
                  <a:pt x="5416302" y="3405006"/>
                  <a:pt x="5419571" y="3407463"/>
                </a:cubicBezTo>
                <a:cubicBezTo>
                  <a:pt x="5418167" y="3413167"/>
                  <a:pt x="5416676" y="3418872"/>
                  <a:pt x="5415051" y="3424554"/>
                </a:cubicBezTo>
                <a:cubicBezTo>
                  <a:pt x="5411541" y="3422316"/>
                  <a:pt x="5407943" y="3420122"/>
                  <a:pt x="5404257" y="3417972"/>
                </a:cubicBezTo>
                <a:close/>
                <a:moveTo>
                  <a:pt x="5402305" y="3416831"/>
                </a:moveTo>
                <a:cubicBezTo>
                  <a:pt x="5398728" y="3414769"/>
                  <a:pt x="5395086" y="3412729"/>
                  <a:pt x="5391357" y="3410732"/>
                </a:cubicBezTo>
                <a:cubicBezTo>
                  <a:pt x="5393507" y="3404545"/>
                  <a:pt x="5395569" y="3398402"/>
                  <a:pt x="5397478" y="3392303"/>
                </a:cubicBezTo>
                <a:cubicBezTo>
                  <a:pt x="5400922" y="3394475"/>
                  <a:pt x="5404323" y="3396691"/>
                  <a:pt x="5407636" y="3398950"/>
                </a:cubicBezTo>
                <a:cubicBezTo>
                  <a:pt x="5405969" y="3404940"/>
                  <a:pt x="5404191" y="3410886"/>
                  <a:pt x="5402305" y="3416831"/>
                </a:cubicBezTo>
                <a:close/>
                <a:moveTo>
                  <a:pt x="5398377" y="3389385"/>
                </a:moveTo>
                <a:cubicBezTo>
                  <a:pt x="5400199" y="3383505"/>
                  <a:pt x="5401909" y="3377669"/>
                  <a:pt x="5403512" y="3371877"/>
                </a:cubicBezTo>
                <a:cubicBezTo>
                  <a:pt x="5406671" y="3374202"/>
                  <a:pt x="5409786" y="3376550"/>
                  <a:pt x="5412814" y="3378963"/>
                </a:cubicBezTo>
                <a:cubicBezTo>
                  <a:pt x="5411476" y="3384646"/>
                  <a:pt x="5410028" y="3390306"/>
                  <a:pt x="5408469" y="3395945"/>
                </a:cubicBezTo>
                <a:cubicBezTo>
                  <a:pt x="5405200" y="3393729"/>
                  <a:pt x="5401822" y="3391535"/>
                  <a:pt x="5398377" y="3389385"/>
                </a:cubicBezTo>
                <a:close/>
                <a:moveTo>
                  <a:pt x="5396556" y="3388244"/>
                </a:moveTo>
                <a:cubicBezTo>
                  <a:pt x="5379597" y="3377757"/>
                  <a:pt x="5360838" y="3368125"/>
                  <a:pt x="5340259" y="3359415"/>
                </a:cubicBezTo>
                <a:cubicBezTo>
                  <a:pt x="5294492" y="3340020"/>
                  <a:pt x="5238457" y="3324552"/>
                  <a:pt x="5173713" y="3313407"/>
                </a:cubicBezTo>
                <a:cubicBezTo>
                  <a:pt x="5057278" y="3293376"/>
                  <a:pt x="4928271" y="3289755"/>
                  <a:pt x="4817453" y="3288856"/>
                </a:cubicBezTo>
                <a:cubicBezTo>
                  <a:pt x="4496275" y="3286267"/>
                  <a:pt x="4163381" y="3304763"/>
                  <a:pt x="3841457" y="3322622"/>
                </a:cubicBezTo>
                <a:cubicBezTo>
                  <a:pt x="3769976" y="3326593"/>
                  <a:pt x="3696039" y="3330695"/>
                  <a:pt x="3623352" y="3334491"/>
                </a:cubicBezTo>
                <a:cubicBezTo>
                  <a:pt x="3569117" y="3337277"/>
                  <a:pt x="3520212" y="3339779"/>
                  <a:pt x="3470716" y="3342060"/>
                </a:cubicBezTo>
                <a:cubicBezTo>
                  <a:pt x="3411873" y="3344737"/>
                  <a:pt x="3350573" y="3348379"/>
                  <a:pt x="3291292" y="3351867"/>
                </a:cubicBezTo>
                <a:cubicBezTo>
                  <a:pt x="3236749" y="3355093"/>
                  <a:pt x="3181899" y="3358340"/>
                  <a:pt x="3126984" y="3361016"/>
                </a:cubicBezTo>
                <a:cubicBezTo>
                  <a:pt x="3140279" y="3344188"/>
                  <a:pt x="3153685" y="3327580"/>
                  <a:pt x="3167156" y="3311213"/>
                </a:cubicBezTo>
                <a:cubicBezTo>
                  <a:pt x="3198596" y="3309523"/>
                  <a:pt x="3229948" y="3307746"/>
                  <a:pt x="3261234" y="3305947"/>
                </a:cubicBezTo>
                <a:cubicBezTo>
                  <a:pt x="3324092" y="3302371"/>
                  <a:pt x="3389078" y="3298641"/>
                  <a:pt x="3451475" y="3296031"/>
                </a:cubicBezTo>
                <a:cubicBezTo>
                  <a:pt x="3503472" y="3293793"/>
                  <a:pt x="3555250" y="3291335"/>
                  <a:pt x="3605317" y="3288966"/>
                </a:cubicBezTo>
                <a:cubicBezTo>
                  <a:pt x="3665476" y="3286048"/>
                  <a:pt x="3726689" y="3282954"/>
                  <a:pt x="3785905" y="3279948"/>
                </a:cubicBezTo>
                <a:cubicBezTo>
                  <a:pt x="4123428" y="3262857"/>
                  <a:pt x="4472470" y="3245174"/>
                  <a:pt x="4809159" y="3252194"/>
                </a:cubicBezTo>
                <a:cubicBezTo>
                  <a:pt x="4958702" y="3255288"/>
                  <a:pt x="5250393" y="3261387"/>
                  <a:pt x="5401690" y="3370538"/>
                </a:cubicBezTo>
                <a:cubicBezTo>
                  <a:pt x="5400089" y="3376440"/>
                  <a:pt x="5398355" y="3382342"/>
                  <a:pt x="5396556" y="3388244"/>
                </a:cubicBezTo>
                <a:close/>
                <a:moveTo>
                  <a:pt x="5336178" y="3329576"/>
                </a:moveTo>
                <a:cubicBezTo>
                  <a:pt x="5290323" y="3308646"/>
                  <a:pt x="5233916" y="3291730"/>
                  <a:pt x="5168535" y="3279290"/>
                </a:cubicBezTo>
                <a:cubicBezTo>
                  <a:pt x="5052407" y="3257175"/>
                  <a:pt x="4927218" y="3251844"/>
                  <a:pt x="4809225" y="3249408"/>
                </a:cubicBezTo>
                <a:cubicBezTo>
                  <a:pt x="4472426" y="3242409"/>
                  <a:pt x="4123340" y="3260071"/>
                  <a:pt x="3785751" y="3277162"/>
                </a:cubicBezTo>
                <a:cubicBezTo>
                  <a:pt x="3726557" y="3280168"/>
                  <a:pt x="3665345" y="3283261"/>
                  <a:pt x="3605164" y="3286180"/>
                </a:cubicBezTo>
                <a:cubicBezTo>
                  <a:pt x="3555119" y="3288549"/>
                  <a:pt x="3503341" y="3291006"/>
                  <a:pt x="3451343" y="3293244"/>
                </a:cubicBezTo>
                <a:cubicBezTo>
                  <a:pt x="3388946" y="3295877"/>
                  <a:pt x="3323938" y="3299585"/>
                  <a:pt x="3261058" y="3303161"/>
                </a:cubicBezTo>
                <a:cubicBezTo>
                  <a:pt x="3230650" y="3304894"/>
                  <a:pt x="3200131" y="3306649"/>
                  <a:pt x="3169569" y="3308295"/>
                </a:cubicBezTo>
                <a:cubicBezTo>
                  <a:pt x="3183632" y="3291291"/>
                  <a:pt x="3197762" y="3274573"/>
                  <a:pt x="3211869" y="3258162"/>
                </a:cubicBezTo>
                <a:cubicBezTo>
                  <a:pt x="3218320" y="3257811"/>
                  <a:pt x="3224770" y="3257438"/>
                  <a:pt x="3231198" y="3257087"/>
                </a:cubicBezTo>
                <a:cubicBezTo>
                  <a:pt x="3297588" y="3253445"/>
                  <a:pt x="3366216" y="3249672"/>
                  <a:pt x="3432080" y="3247126"/>
                </a:cubicBezTo>
                <a:cubicBezTo>
                  <a:pt x="3483814" y="3245064"/>
                  <a:pt x="3535987" y="3242782"/>
                  <a:pt x="3586427" y="3240588"/>
                </a:cubicBezTo>
                <a:lnTo>
                  <a:pt x="3587107" y="3240566"/>
                </a:lnTo>
                <a:cubicBezTo>
                  <a:pt x="3635880" y="3238394"/>
                  <a:pt x="3684696" y="3236135"/>
                  <a:pt x="3733512" y="3233897"/>
                </a:cubicBezTo>
                <a:cubicBezTo>
                  <a:pt x="4085604" y="3217683"/>
                  <a:pt x="4449652" y="3200899"/>
                  <a:pt x="4800888" y="3212637"/>
                </a:cubicBezTo>
                <a:cubicBezTo>
                  <a:pt x="4920373" y="3216608"/>
                  <a:pt x="5046900" y="3223629"/>
                  <a:pt x="5162787" y="3247785"/>
                </a:cubicBezTo>
                <a:cubicBezTo>
                  <a:pt x="5270248" y="3270185"/>
                  <a:pt x="5351931" y="3304697"/>
                  <a:pt x="5406693" y="3350683"/>
                </a:cubicBezTo>
                <a:cubicBezTo>
                  <a:pt x="5405398" y="3356321"/>
                  <a:pt x="5403994" y="3361938"/>
                  <a:pt x="5402502" y="3367576"/>
                </a:cubicBezTo>
                <a:cubicBezTo>
                  <a:pt x="5383129" y="3353601"/>
                  <a:pt x="5360992" y="3340898"/>
                  <a:pt x="5336178" y="3329576"/>
                </a:cubicBezTo>
                <a:close/>
                <a:moveTo>
                  <a:pt x="3162307" y="3308690"/>
                </a:moveTo>
                <a:cubicBezTo>
                  <a:pt x="3147541" y="3309480"/>
                  <a:pt x="3132776" y="3310226"/>
                  <a:pt x="3117988" y="3310971"/>
                </a:cubicBezTo>
                <a:cubicBezTo>
                  <a:pt x="3131810" y="3294012"/>
                  <a:pt x="3145721" y="3277338"/>
                  <a:pt x="3159630" y="3260970"/>
                </a:cubicBezTo>
                <a:cubicBezTo>
                  <a:pt x="3174571" y="3260181"/>
                  <a:pt x="3189512" y="3259369"/>
                  <a:pt x="3204432" y="3258557"/>
                </a:cubicBezTo>
                <a:cubicBezTo>
                  <a:pt x="3190346" y="3274990"/>
                  <a:pt x="3176283" y="3291708"/>
                  <a:pt x="3162307" y="3308690"/>
                </a:cubicBezTo>
                <a:close/>
                <a:moveTo>
                  <a:pt x="3162022" y="3258162"/>
                </a:moveTo>
                <a:cubicBezTo>
                  <a:pt x="3176590" y="3241049"/>
                  <a:pt x="3191180" y="3224309"/>
                  <a:pt x="3205704" y="3207942"/>
                </a:cubicBezTo>
                <a:cubicBezTo>
                  <a:pt x="3220667" y="3207152"/>
                  <a:pt x="3235740" y="3206362"/>
                  <a:pt x="3250878" y="3205572"/>
                </a:cubicBezTo>
                <a:cubicBezTo>
                  <a:pt x="3236223" y="3221961"/>
                  <a:pt x="3221545" y="3238702"/>
                  <a:pt x="3206867" y="3255727"/>
                </a:cubicBezTo>
                <a:cubicBezTo>
                  <a:pt x="3191948" y="3256561"/>
                  <a:pt x="3176985" y="3257372"/>
                  <a:pt x="3162022" y="3258162"/>
                </a:cubicBezTo>
                <a:close/>
                <a:moveTo>
                  <a:pt x="3200548" y="3205616"/>
                </a:moveTo>
                <a:cubicBezTo>
                  <a:pt x="3185168" y="3206428"/>
                  <a:pt x="3169767" y="3207240"/>
                  <a:pt x="3154343" y="3208051"/>
                </a:cubicBezTo>
                <a:cubicBezTo>
                  <a:pt x="3169415" y="3190938"/>
                  <a:pt x="3184510" y="3174176"/>
                  <a:pt x="3199561" y="3157787"/>
                </a:cubicBezTo>
                <a:cubicBezTo>
                  <a:pt x="3214941" y="3156997"/>
                  <a:pt x="3230386" y="3156229"/>
                  <a:pt x="3245876" y="3155483"/>
                </a:cubicBezTo>
                <a:cubicBezTo>
                  <a:pt x="3230891" y="3171763"/>
                  <a:pt x="3215752" y="3188481"/>
                  <a:pt x="3200548" y="3205616"/>
                </a:cubicBezTo>
                <a:close/>
                <a:moveTo>
                  <a:pt x="3147388" y="3208402"/>
                </a:moveTo>
                <a:cubicBezTo>
                  <a:pt x="3132008" y="3209214"/>
                  <a:pt x="3116606" y="3209982"/>
                  <a:pt x="3101182" y="3210750"/>
                </a:cubicBezTo>
                <a:cubicBezTo>
                  <a:pt x="3116058" y="3193681"/>
                  <a:pt x="3130977" y="3176919"/>
                  <a:pt x="3145874" y="3160508"/>
                </a:cubicBezTo>
                <a:cubicBezTo>
                  <a:pt x="3154562" y="3160047"/>
                  <a:pt x="3163228" y="3159608"/>
                  <a:pt x="3171895" y="3159169"/>
                </a:cubicBezTo>
                <a:cubicBezTo>
                  <a:pt x="3178718" y="3158840"/>
                  <a:pt x="3185585" y="3158489"/>
                  <a:pt x="3192452" y="3158138"/>
                </a:cubicBezTo>
                <a:cubicBezTo>
                  <a:pt x="3177467" y="3174527"/>
                  <a:pt x="3162417" y="3191311"/>
                  <a:pt x="3147388" y="3208402"/>
                </a:cubicBezTo>
                <a:close/>
                <a:moveTo>
                  <a:pt x="3171763" y="3156690"/>
                </a:moveTo>
                <a:cubicBezTo>
                  <a:pt x="3163930" y="3157085"/>
                  <a:pt x="3156098" y="3157480"/>
                  <a:pt x="3148265" y="3157875"/>
                </a:cubicBezTo>
                <a:cubicBezTo>
                  <a:pt x="3163865" y="3140740"/>
                  <a:pt x="3179442" y="3123956"/>
                  <a:pt x="3194932" y="3107611"/>
                </a:cubicBezTo>
                <a:cubicBezTo>
                  <a:pt x="3210465" y="3106865"/>
                  <a:pt x="3226042" y="3106141"/>
                  <a:pt x="3241642" y="3105439"/>
                </a:cubicBezTo>
                <a:cubicBezTo>
                  <a:pt x="3226152" y="3121696"/>
                  <a:pt x="3210531" y="3138392"/>
                  <a:pt x="3194844" y="3155505"/>
                </a:cubicBezTo>
                <a:cubicBezTo>
                  <a:pt x="3187143" y="3155900"/>
                  <a:pt x="3179420" y="3156295"/>
                  <a:pt x="3171763" y="3156690"/>
                </a:cubicBezTo>
                <a:close/>
                <a:moveTo>
                  <a:pt x="3141333" y="3158226"/>
                </a:moveTo>
                <a:cubicBezTo>
                  <a:pt x="3125733" y="3159016"/>
                  <a:pt x="3110134" y="3159784"/>
                  <a:pt x="3094491" y="3160552"/>
                </a:cubicBezTo>
                <a:cubicBezTo>
                  <a:pt x="3109914" y="3143416"/>
                  <a:pt x="3125382" y="3126632"/>
                  <a:pt x="3140784" y="3110199"/>
                </a:cubicBezTo>
                <a:cubicBezTo>
                  <a:pt x="3141376" y="3110178"/>
                  <a:pt x="3141947" y="3110156"/>
                  <a:pt x="3142539" y="3110134"/>
                </a:cubicBezTo>
                <a:cubicBezTo>
                  <a:pt x="3157568" y="3109388"/>
                  <a:pt x="3172706" y="3108664"/>
                  <a:pt x="3187889" y="3107940"/>
                </a:cubicBezTo>
                <a:cubicBezTo>
                  <a:pt x="3172443" y="3124307"/>
                  <a:pt x="3156888" y="3141069"/>
                  <a:pt x="3141333" y="3158226"/>
                </a:cubicBezTo>
                <a:close/>
                <a:moveTo>
                  <a:pt x="3143131" y="3107698"/>
                </a:moveTo>
                <a:cubicBezTo>
                  <a:pt x="3159301" y="3090497"/>
                  <a:pt x="3175383" y="3073735"/>
                  <a:pt x="3191311" y="3057456"/>
                </a:cubicBezTo>
                <a:cubicBezTo>
                  <a:pt x="3206998" y="3056754"/>
                  <a:pt x="3222708" y="3056096"/>
                  <a:pt x="3238439" y="3055438"/>
                </a:cubicBezTo>
                <a:cubicBezTo>
                  <a:pt x="3222554" y="3071607"/>
                  <a:pt x="3206472" y="3088282"/>
                  <a:pt x="3190258" y="3105417"/>
                </a:cubicBezTo>
                <a:cubicBezTo>
                  <a:pt x="3174484" y="3106163"/>
                  <a:pt x="3158753" y="3106930"/>
                  <a:pt x="3143131" y="3107698"/>
                </a:cubicBezTo>
                <a:close/>
                <a:moveTo>
                  <a:pt x="3136242" y="3108027"/>
                </a:moveTo>
                <a:cubicBezTo>
                  <a:pt x="3120468" y="3108795"/>
                  <a:pt x="3104649" y="3109563"/>
                  <a:pt x="3088808" y="3110309"/>
                </a:cubicBezTo>
                <a:cubicBezTo>
                  <a:pt x="3104825" y="3093108"/>
                  <a:pt x="3120797" y="3076302"/>
                  <a:pt x="3136703" y="3059935"/>
                </a:cubicBezTo>
                <a:cubicBezTo>
                  <a:pt x="3152500" y="3059189"/>
                  <a:pt x="3168362" y="3058487"/>
                  <a:pt x="3184291" y="3057763"/>
                </a:cubicBezTo>
                <a:cubicBezTo>
                  <a:pt x="3168406" y="3074065"/>
                  <a:pt x="3152346" y="3090849"/>
                  <a:pt x="3136242" y="3108027"/>
                </a:cubicBezTo>
                <a:close/>
                <a:moveTo>
                  <a:pt x="3139029" y="3057500"/>
                </a:moveTo>
                <a:cubicBezTo>
                  <a:pt x="3155747" y="3040299"/>
                  <a:pt x="3172356" y="3023559"/>
                  <a:pt x="3188723" y="3007367"/>
                </a:cubicBezTo>
                <a:cubicBezTo>
                  <a:pt x="3204563" y="3006731"/>
                  <a:pt x="3220404" y="3006117"/>
                  <a:pt x="3236223" y="3005546"/>
                </a:cubicBezTo>
                <a:cubicBezTo>
                  <a:pt x="3219943" y="3021584"/>
                  <a:pt x="3203378" y="3038215"/>
                  <a:pt x="3186638" y="3055350"/>
                </a:cubicBezTo>
                <a:cubicBezTo>
                  <a:pt x="3170732" y="3056074"/>
                  <a:pt x="3154847" y="3056776"/>
                  <a:pt x="3139029" y="3057500"/>
                </a:cubicBezTo>
                <a:close/>
                <a:moveTo>
                  <a:pt x="3132162" y="3057829"/>
                </a:moveTo>
                <a:cubicBezTo>
                  <a:pt x="3125865" y="3058114"/>
                  <a:pt x="3119568" y="3058399"/>
                  <a:pt x="3113293" y="3058707"/>
                </a:cubicBezTo>
                <a:cubicBezTo>
                  <a:pt x="3103596" y="3059145"/>
                  <a:pt x="3093898" y="3059606"/>
                  <a:pt x="3084157" y="3060045"/>
                </a:cubicBezTo>
                <a:cubicBezTo>
                  <a:pt x="3100766" y="3042800"/>
                  <a:pt x="3117286" y="3025994"/>
                  <a:pt x="3133676" y="3009671"/>
                </a:cubicBezTo>
                <a:cubicBezTo>
                  <a:pt x="3149648" y="3008969"/>
                  <a:pt x="3165686" y="3008311"/>
                  <a:pt x="3181746" y="3007652"/>
                </a:cubicBezTo>
                <a:cubicBezTo>
                  <a:pt x="3165401" y="3023866"/>
                  <a:pt x="3148836" y="3040606"/>
                  <a:pt x="3132162" y="3057829"/>
                </a:cubicBezTo>
                <a:close/>
                <a:moveTo>
                  <a:pt x="3077487" y="3060352"/>
                </a:moveTo>
                <a:cubicBezTo>
                  <a:pt x="3061427" y="3061076"/>
                  <a:pt x="3045324" y="3061822"/>
                  <a:pt x="3029219" y="3062524"/>
                </a:cubicBezTo>
                <a:cubicBezTo>
                  <a:pt x="3045631" y="3045301"/>
                  <a:pt x="3062020" y="3028473"/>
                  <a:pt x="3078321" y="3012084"/>
                </a:cubicBezTo>
                <a:cubicBezTo>
                  <a:pt x="3080361" y="3011975"/>
                  <a:pt x="3082402" y="3011909"/>
                  <a:pt x="3084442" y="3011799"/>
                </a:cubicBezTo>
                <a:cubicBezTo>
                  <a:pt x="3098506" y="3011185"/>
                  <a:pt x="3112657" y="3010570"/>
                  <a:pt x="3126852" y="3009956"/>
                </a:cubicBezTo>
                <a:cubicBezTo>
                  <a:pt x="3110529" y="3026301"/>
                  <a:pt x="3094030" y="3043107"/>
                  <a:pt x="3077487" y="3060352"/>
                </a:cubicBezTo>
                <a:close/>
                <a:moveTo>
                  <a:pt x="3084333" y="3009605"/>
                </a:moveTo>
                <a:cubicBezTo>
                  <a:pt x="3083104" y="3009649"/>
                  <a:pt x="3081854" y="3009715"/>
                  <a:pt x="3080603" y="3009759"/>
                </a:cubicBezTo>
                <a:cubicBezTo>
                  <a:pt x="3097826" y="2992470"/>
                  <a:pt x="3114917" y="2975686"/>
                  <a:pt x="3131767" y="2959451"/>
                </a:cubicBezTo>
                <a:cubicBezTo>
                  <a:pt x="3147914" y="2958814"/>
                  <a:pt x="3164106" y="2958178"/>
                  <a:pt x="3180276" y="2957608"/>
                </a:cubicBezTo>
                <a:cubicBezTo>
                  <a:pt x="3163514" y="2973711"/>
                  <a:pt x="3146422" y="2990408"/>
                  <a:pt x="3129178" y="3007652"/>
                </a:cubicBezTo>
                <a:cubicBezTo>
                  <a:pt x="3114171" y="3008289"/>
                  <a:pt x="3099208" y="3008947"/>
                  <a:pt x="3084333" y="3009605"/>
                </a:cubicBezTo>
                <a:close/>
                <a:moveTo>
                  <a:pt x="3134048" y="2957235"/>
                </a:moveTo>
                <a:cubicBezTo>
                  <a:pt x="3151973" y="2939990"/>
                  <a:pt x="3169591" y="2923359"/>
                  <a:pt x="3186792" y="2907431"/>
                </a:cubicBezTo>
                <a:cubicBezTo>
                  <a:pt x="3202896" y="2906926"/>
                  <a:pt x="3218978" y="2906466"/>
                  <a:pt x="3234972" y="2906049"/>
                </a:cubicBezTo>
                <a:cubicBezTo>
                  <a:pt x="3217968" y="2921758"/>
                  <a:pt x="3200460" y="2938235"/>
                  <a:pt x="3182579" y="2955392"/>
                </a:cubicBezTo>
                <a:cubicBezTo>
                  <a:pt x="3166388" y="2955984"/>
                  <a:pt x="3150196" y="2956598"/>
                  <a:pt x="3134048" y="2957235"/>
                </a:cubicBezTo>
                <a:close/>
                <a:moveTo>
                  <a:pt x="3189052" y="2905347"/>
                </a:moveTo>
                <a:cubicBezTo>
                  <a:pt x="3207613" y="2888190"/>
                  <a:pt x="3225647" y="2871822"/>
                  <a:pt x="3242980" y="2856355"/>
                </a:cubicBezTo>
                <a:cubicBezTo>
                  <a:pt x="3254367" y="2856158"/>
                  <a:pt x="3265688" y="2855960"/>
                  <a:pt x="3276987" y="2855806"/>
                </a:cubicBezTo>
                <a:cubicBezTo>
                  <a:pt x="3281507" y="2855741"/>
                  <a:pt x="3286048" y="2855653"/>
                  <a:pt x="3290589" y="2855587"/>
                </a:cubicBezTo>
                <a:cubicBezTo>
                  <a:pt x="3273564" y="2870769"/>
                  <a:pt x="3255705" y="2886917"/>
                  <a:pt x="3237210" y="2903986"/>
                </a:cubicBezTo>
                <a:cubicBezTo>
                  <a:pt x="3221215" y="2904381"/>
                  <a:pt x="3205156" y="2904842"/>
                  <a:pt x="3189052" y="2905347"/>
                </a:cubicBezTo>
                <a:close/>
                <a:moveTo>
                  <a:pt x="3276943" y="2853876"/>
                </a:moveTo>
                <a:cubicBezTo>
                  <a:pt x="3266412" y="2854029"/>
                  <a:pt x="3255815" y="2854205"/>
                  <a:pt x="3245174" y="2854402"/>
                </a:cubicBezTo>
                <a:cubicBezTo>
                  <a:pt x="3264459" y="2837245"/>
                  <a:pt x="3282867" y="2821185"/>
                  <a:pt x="3300112" y="2806376"/>
                </a:cubicBezTo>
                <a:cubicBezTo>
                  <a:pt x="3315930" y="2806200"/>
                  <a:pt x="3331727" y="2806003"/>
                  <a:pt x="3347546" y="2805805"/>
                </a:cubicBezTo>
                <a:cubicBezTo>
                  <a:pt x="3330586" y="2820352"/>
                  <a:pt x="3312244" y="2836346"/>
                  <a:pt x="3292783" y="2853634"/>
                </a:cubicBezTo>
                <a:cubicBezTo>
                  <a:pt x="3287518" y="2853722"/>
                  <a:pt x="3282230" y="2853810"/>
                  <a:pt x="3276943" y="2853876"/>
                </a:cubicBezTo>
                <a:close/>
                <a:moveTo>
                  <a:pt x="3360885" y="2755168"/>
                </a:moveTo>
                <a:cubicBezTo>
                  <a:pt x="3574250" y="2577850"/>
                  <a:pt x="3816270" y="2400576"/>
                  <a:pt x="4099294" y="2214262"/>
                </a:cubicBezTo>
                <a:cubicBezTo>
                  <a:pt x="4273431" y="2099637"/>
                  <a:pt x="4453667" y="1987105"/>
                  <a:pt x="4627980" y="1878279"/>
                </a:cubicBezTo>
                <a:cubicBezTo>
                  <a:pt x="4887704" y="1716112"/>
                  <a:pt x="5156292" y="1548423"/>
                  <a:pt x="5411476" y="1369677"/>
                </a:cubicBezTo>
                <a:cubicBezTo>
                  <a:pt x="5422862" y="1361697"/>
                  <a:pt x="5435544" y="1352985"/>
                  <a:pt x="5448949" y="1343757"/>
                </a:cubicBezTo>
                <a:cubicBezTo>
                  <a:pt x="5533088" y="1285926"/>
                  <a:pt x="5648317" y="1206718"/>
                  <a:pt x="5731359" y="1115343"/>
                </a:cubicBezTo>
                <a:cubicBezTo>
                  <a:pt x="5814204" y="1024170"/>
                  <a:pt x="5846763" y="938760"/>
                  <a:pt x="5828092" y="861483"/>
                </a:cubicBezTo>
                <a:cubicBezTo>
                  <a:pt x="5808982" y="782423"/>
                  <a:pt x="5739104" y="718080"/>
                  <a:pt x="5614442" y="664777"/>
                </a:cubicBezTo>
                <a:cubicBezTo>
                  <a:pt x="5584494" y="651968"/>
                  <a:pt x="5551035" y="639780"/>
                  <a:pt x="5512201" y="627518"/>
                </a:cubicBezTo>
                <a:cubicBezTo>
                  <a:pt x="5352984" y="577346"/>
                  <a:pt x="5186263" y="551385"/>
                  <a:pt x="5029151" y="529094"/>
                </a:cubicBezTo>
                <a:cubicBezTo>
                  <a:pt x="4985008" y="522836"/>
                  <a:pt x="4938407" y="516566"/>
                  <a:pt x="4886739" y="509925"/>
                </a:cubicBezTo>
                <a:cubicBezTo>
                  <a:pt x="4637085" y="477908"/>
                  <a:pt x="4372161" y="453542"/>
                  <a:pt x="4053023" y="433241"/>
                </a:cubicBezTo>
                <a:cubicBezTo>
                  <a:pt x="3802776" y="417266"/>
                  <a:pt x="3547067" y="407123"/>
                  <a:pt x="3299782" y="397314"/>
                </a:cubicBezTo>
                <a:cubicBezTo>
                  <a:pt x="3190017" y="392961"/>
                  <a:pt x="3076500" y="388459"/>
                  <a:pt x="2965155" y="383509"/>
                </a:cubicBezTo>
                <a:cubicBezTo>
                  <a:pt x="2854512" y="378593"/>
                  <a:pt x="2740490" y="373097"/>
                  <a:pt x="2624736" y="367105"/>
                </a:cubicBezTo>
                <a:cubicBezTo>
                  <a:pt x="2630835" y="363700"/>
                  <a:pt x="2636956" y="360317"/>
                  <a:pt x="2643077" y="356945"/>
                </a:cubicBezTo>
                <a:cubicBezTo>
                  <a:pt x="2740205" y="361765"/>
                  <a:pt x="2846899" y="366736"/>
                  <a:pt x="2972571" y="372316"/>
                </a:cubicBezTo>
                <a:cubicBezTo>
                  <a:pt x="3073889" y="376815"/>
                  <a:pt x="3177138" y="381024"/>
                  <a:pt x="3277009" y="385091"/>
                </a:cubicBezTo>
                <a:cubicBezTo>
                  <a:pt x="3537852" y="395721"/>
                  <a:pt x="3807581" y="406713"/>
                  <a:pt x="4071672" y="424039"/>
                </a:cubicBezTo>
                <a:cubicBezTo>
                  <a:pt x="4388528" y="444759"/>
                  <a:pt x="4663961" y="470677"/>
                  <a:pt x="4913725" y="503270"/>
                </a:cubicBezTo>
                <a:cubicBezTo>
                  <a:pt x="4965437" y="510030"/>
                  <a:pt x="5012476" y="516480"/>
                  <a:pt x="5057519" y="522981"/>
                </a:cubicBezTo>
                <a:cubicBezTo>
                  <a:pt x="5216035" y="545873"/>
                  <a:pt x="5384226" y="572451"/>
                  <a:pt x="5544804" y="622988"/>
                </a:cubicBezTo>
                <a:cubicBezTo>
                  <a:pt x="5583638" y="635232"/>
                  <a:pt x="5617338" y="647422"/>
                  <a:pt x="5647812" y="660250"/>
                </a:cubicBezTo>
                <a:cubicBezTo>
                  <a:pt x="5728858" y="694389"/>
                  <a:pt x="5839830" y="751635"/>
                  <a:pt x="5867343" y="854182"/>
                </a:cubicBezTo>
                <a:cubicBezTo>
                  <a:pt x="5887944" y="930991"/>
                  <a:pt x="5856527" y="1016521"/>
                  <a:pt x="5773922" y="1108397"/>
                </a:cubicBezTo>
                <a:cubicBezTo>
                  <a:pt x="5690924" y="1200718"/>
                  <a:pt x="5575103" y="1280776"/>
                  <a:pt x="5490525" y="1339235"/>
                </a:cubicBezTo>
                <a:cubicBezTo>
                  <a:pt x="5476813" y="1348720"/>
                  <a:pt x="5463846" y="1357680"/>
                  <a:pt x="5452262" y="1365848"/>
                </a:cubicBezTo>
                <a:cubicBezTo>
                  <a:pt x="5196245" y="1546412"/>
                  <a:pt x="4926626" y="1715880"/>
                  <a:pt x="4665892" y="1879766"/>
                </a:cubicBezTo>
                <a:cubicBezTo>
                  <a:pt x="4488837" y="1991052"/>
                  <a:pt x="4305771" y="2106127"/>
                  <a:pt x="4128913" y="2223455"/>
                </a:cubicBezTo>
                <a:cubicBezTo>
                  <a:pt x="3852580" y="2406785"/>
                  <a:pt x="3616002" y="2581119"/>
                  <a:pt x="3407968" y="2754729"/>
                </a:cubicBezTo>
                <a:cubicBezTo>
                  <a:pt x="3392259" y="2754883"/>
                  <a:pt x="3376572" y="2755014"/>
                  <a:pt x="3360885" y="2755168"/>
                </a:cubicBezTo>
                <a:close/>
                <a:moveTo>
                  <a:pt x="2621489" y="366943"/>
                </a:moveTo>
                <a:cubicBezTo>
                  <a:pt x="2608851" y="366287"/>
                  <a:pt x="2596192" y="365626"/>
                  <a:pt x="2583511" y="364959"/>
                </a:cubicBezTo>
                <a:cubicBezTo>
                  <a:pt x="2589237" y="361565"/>
                  <a:pt x="2594985" y="358189"/>
                  <a:pt x="2600755" y="354830"/>
                </a:cubicBezTo>
                <a:cubicBezTo>
                  <a:pt x="2613612" y="355481"/>
                  <a:pt x="2626622" y="356133"/>
                  <a:pt x="2639786" y="356787"/>
                </a:cubicBezTo>
                <a:cubicBezTo>
                  <a:pt x="2633687" y="360157"/>
                  <a:pt x="2627588" y="363542"/>
                  <a:pt x="2621489" y="366943"/>
                </a:cubicBezTo>
                <a:close/>
                <a:moveTo>
                  <a:pt x="2580220" y="364788"/>
                </a:moveTo>
                <a:cubicBezTo>
                  <a:pt x="2567736" y="364130"/>
                  <a:pt x="2555230" y="363467"/>
                  <a:pt x="2542702" y="362798"/>
                </a:cubicBezTo>
                <a:cubicBezTo>
                  <a:pt x="2548056" y="359408"/>
                  <a:pt x="2553409" y="356036"/>
                  <a:pt x="2558806" y="352684"/>
                </a:cubicBezTo>
                <a:cubicBezTo>
                  <a:pt x="2571531" y="353342"/>
                  <a:pt x="2584388" y="354000"/>
                  <a:pt x="2597420" y="354661"/>
                </a:cubicBezTo>
                <a:cubicBezTo>
                  <a:pt x="2591672" y="358017"/>
                  <a:pt x="2585946" y="361396"/>
                  <a:pt x="2580220" y="364788"/>
                </a:cubicBezTo>
                <a:close/>
                <a:moveTo>
                  <a:pt x="2539390" y="362620"/>
                </a:moveTo>
                <a:cubicBezTo>
                  <a:pt x="2527037" y="361960"/>
                  <a:pt x="2514685" y="361295"/>
                  <a:pt x="2502333" y="360624"/>
                </a:cubicBezTo>
                <a:cubicBezTo>
                  <a:pt x="2507292" y="357236"/>
                  <a:pt x="2512272" y="353862"/>
                  <a:pt x="2517252" y="350514"/>
                </a:cubicBezTo>
                <a:cubicBezTo>
                  <a:pt x="2529867" y="351179"/>
                  <a:pt x="2542593" y="351844"/>
                  <a:pt x="2555428" y="352508"/>
                </a:cubicBezTo>
                <a:cubicBezTo>
                  <a:pt x="2550074" y="355859"/>
                  <a:pt x="2544721" y="359235"/>
                  <a:pt x="2539390" y="362620"/>
                </a:cubicBezTo>
                <a:close/>
                <a:moveTo>
                  <a:pt x="2498998" y="360444"/>
                </a:moveTo>
                <a:cubicBezTo>
                  <a:pt x="2493316" y="360135"/>
                  <a:pt x="2487633" y="359827"/>
                  <a:pt x="2481929" y="359518"/>
                </a:cubicBezTo>
                <a:cubicBezTo>
                  <a:pt x="2475391" y="359160"/>
                  <a:pt x="2468897" y="358801"/>
                  <a:pt x="2462424" y="358441"/>
                </a:cubicBezTo>
                <a:cubicBezTo>
                  <a:pt x="2466988" y="355058"/>
                  <a:pt x="2471529" y="351688"/>
                  <a:pt x="2476115" y="348346"/>
                </a:cubicBezTo>
                <a:cubicBezTo>
                  <a:pt x="2478813" y="348482"/>
                  <a:pt x="2481512" y="348621"/>
                  <a:pt x="2484189" y="348754"/>
                </a:cubicBezTo>
                <a:cubicBezTo>
                  <a:pt x="2494040" y="349283"/>
                  <a:pt x="2503935" y="349810"/>
                  <a:pt x="2513895" y="350336"/>
                </a:cubicBezTo>
                <a:cubicBezTo>
                  <a:pt x="2508915" y="353682"/>
                  <a:pt x="2503957" y="357059"/>
                  <a:pt x="2498998" y="360444"/>
                </a:cubicBezTo>
                <a:close/>
                <a:moveTo>
                  <a:pt x="2459111" y="358259"/>
                </a:moveTo>
                <a:cubicBezTo>
                  <a:pt x="2446979" y="357579"/>
                  <a:pt x="2434999" y="356887"/>
                  <a:pt x="2423152" y="356183"/>
                </a:cubicBezTo>
                <a:cubicBezTo>
                  <a:pt x="2427211" y="352846"/>
                  <a:pt x="2431270" y="349520"/>
                  <a:pt x="2435372" y="346227"/>
                </a:cubicBezTo>
                <a:cubicBezTo>
                  <a:pt x="2447878" y="346900"/>
                  <a:pt x="2460340" y="347548"/>
                  <a:pt x="2472758" y="348177"/>
                </a:cubicBezTo>
                <a:cubicBezTo>
                  <a:pt x="2468194" y="351512"/>
                  <a:pt x="2463653" y="354880"/>
                  <a:pt x="2459111" y="358259"/>
                </a:cubicBezTo>
                <a:close/>
                <a:moveTo>
                  <a:pt x="2419883" y="355990"/>
                </a:moveTo>
                <a:cubicBezTo>
                  <a:pt x="2407970" y="355277"/>
                  <a:pt x="2396210" y="354540"/>
                  <a:pt x="2384582" y="353776"/>
                </a:cubicBezTo>
                <a:cubicBezTo>
                  <a:pt x="2388158" y="350483"/>
                  <a:pt x="2391734" y="347210"/>
                  <a:pt x="2395332" y="343963"/>
                </a:cubicBezTo>
                <a:cubicBezTo>
                  <a:pt x="2407575" y="344691"/>
                  <a:pt x="2419839" y="345382"/>
                  <a:pt x="2432081" y="346045"/>
                </a:cubicBezTo>
                <a:cubicBezTo>
                  <a:pt x="2428001" y="349338"/>
                  <a:pt x="2423920" y="352653"/>
                  <a:pt x="2419883" y="355990"/>
                </a:cubicBezTo>
                <a:close/>
                <a:moveTo>
                  <a:pt x="2381400" y="353566"/>
                </a:moveTo>
                <a:cubicBezTo>
                  <a:pt x="2369728" y="352794"/>
                  <a:pt x="2358210" y="351993"/>
                  <a:pt x="2346845" y="351148"/>
                </a:cubicBezTo>
                <a:cubicBezTo>
                  <a:pt x="2349895" y="347903"/>
                  <a:pt x="2352988" y="344691"/>
                  <a:pt x="2356082" y="341492"/>
                </a:cubicBezTo>
                <a:cubicBezTo>
                  <a:pt x="2368061" y="342295"/>
                  <a:pt x="2380084" y="343048"/>
                  <a:pt x="2392129" y="343770"/>
                </a:cubicBezTo>
                <a:cubicBezTo>
                  <a:pt x="2388531" y="347017"/>
                  <a:pt x="2384955" y="350273"/>
                  <a:pt x="2381400" y="353566"/>
                </a:cubicBezTo>
                <a:close/>
                <a:moveTo>
                  <a:pt x="2343773" y="350915"/>
                </a:moveTo>
                <a:cubicBezTo>
                  <a:pt x="2332386" y="350060"/>
                  <a:pt x="2321109" y="349173"/>
                  <a:pt x="2310030" y="348223"/>
                </a:cubicBezTo>
                <a:cubicBezTo>
                  <a:pt x="2312553" y="345038"/>
                  <a:pt x="2315120" y="341881"/>
                  <a:pt x="2317687" y="338741"/>
                </a:cubicBezTo>
                <a:cubicBezTo>
                  <a:pt x="2329381" y="339638"/>
                  <a:pt x="2341162" y="340476"/>
                  <a:pt x="2352966" y="341277"/>
                </a:cubicBezTo>
                <a:cubicBezTo>
                  <a:pt x="2349873" y="344470"/>
                  <a:pt x="2346823" y="347677"/>
                  <a:pt x="2343773" y="350915"/>
                </a:cubicBezTo>
                <a:close/>
                <a:moveTo>
                  <a:pt x="2307068" y="347958"/>
                </a:moveTo>
                <a:cubicBezTo>
                  <a:pt x="2295944" y="346993"/>
                  <a:pt x="2284974" y="345968"/>
                  <a:pt x="2274180" y="344884"/>
                </a:cubicBezTo>
                <a:cubicBezTo>
                  <a:pt x="2276154" y="341778"/>
                  <a:pt x="2278173" y="338702"/>
                  <a:pt x="2280214" y="335641"/>
                </a:cubicBezTo>
                <a:cubicBezTo>
                  <a:pt x="2291600" y="336652"/>
                  <a:pt x="2303097" y="337611"/>
                  <a:pt x="2314659" y="338508"/>
                </a:cubicBezTo>
                <a:cubicBezTo>
                  <a:pt x="2312114" y="341637"/>
                  <a:pt x="2309569" y="344783"/>
                  <a:pt x="2307068" y="347958"/>
                </a:cubicBezTo>
                <a:close/>
                <a:moveTo>
                  <a:pt x="2271284" y="344601"/>
                </a:moveTo>
                <a:cubicBezTo>
                  <a:pt x="2260424" y="343498"/>
                  <a:pt x="2249783" y="342311"/>
                  <a:pt x="2239252" y="341062"/>
                </a:cubicBezTo>
                <a:cubicBezTo>
                  <a:pt x="2240678" y="338063"/>
                  <a:pt x="2242126" y="335086"/>
                  <a:pt x="2243618" y="332131"/>
                </a:cubicBezTo>
                <a:cubicBezTo>
                  <a:pt x="2254719" y="333278"/>
                  <a:pt x="2265931" y="334368"/>
                  <a:pt x="2277251" y="335384"/>
                </a:cubicBezTo>
                <a:cubicBezTo>
                  <a:pt x="2275255" y="338436"/>
                  <a:pt x="2273237" y="341503"/>
                  <a:pt x="2271284" y="344601"/>
                </a:cubicBezTo>
                <a:close/>
                <a:moveTo>
                  <a:pt x="2236422" y="340731"/>
                </a:moveTo>
                <a:cubicBezTo>
                  <a:pt x="2229927" y="339950"/>
                  <a:pt x="2223477" y="339140"/>
                  <a:pt x="2217114" y="338296"/>
                </a:cubicBezTo>
                <a:cubicBezTo>
                  <a:pt x="2218167" y="335380"/>
                  <a:pt x="2219243" y="332482"/>
                  <a:pt x="2220340" y="329601"/>
                </a:cubicBezTo>
                <a:cubicBezTo>
                  <a:pt x="2227097" y="330373"/>
                  <a:pt x="2233898" y="331119"/>
                  <a:pt x="2240766" y="331837"/>
                </a:cubicBezTo>
                <a:cubicBezTo>
                  <a:pt x="2239296" y="334781"/>
                  <a:pt x="2237826" y="337743"/>
                  <a:pt x="2236422" y="340731"/>
                </a:cubicBezTo>
                <a:close/>
                <a:moveTo>
                  <a:pt x="2214284" y="337931"/>
                </a:moveTo>
                <a:cubicBezTo>
                  <a:pt x="2203950" y="336543"/>
                  <a:pt x="2193801" y="335046"/>
                  <a:pt x="2183799" y="333471"/>
                </a:cubicBezTo>
                <a:cubicBezTo>
                  <a:pt x="2184305" y="330715"/>
                  <a:pt x="2184828" y="327977"/>
                  <a:pt x="2185358" y="325255"/>
                </a:cubicBezTo>
                <a:cubicBezTo>
                  <a:pt x="2195920" y="326674"/>
                  <a:pt x="2206605" y="328021"/>
                  <a:pt x="2217487" y="329281"/>
                </a:cubicBezTo>
                <a:cubicBezTo>
                  <a:pt x="2216412" y="332146"/>
                  <a:pt x="2215337" y="335029"/>
                  <a:pt x="2214284" y="337931"/>
                </a:cubicBezTo>
                <a:close/>
                <a:moveTo>
                  <a:pt x="2180946" y="333026"/>
                </a:moveTo>
                <a:cubicBezTo>
                  <a:pt x="2173790" y="331883"/>
                  <a:pt x="2166692" y="330702"/>
                  <a:pt x="2159713" y="329452"/>
                </a:cubicBezTo>
                <a:lnTo>
                  <a:pt x="2150498" y="327797"/>
                </a:lnTo>
                <a:cubicBezTo>
                  <a:pt x="2150476" y="325246"/>
                  <a:pt x="2150465" y="322707"/>
                  <a:pt x="2150465" y="320184"/>
                </a:cubicBezTo>
                <a:cubicBezTo>
                  <a:pt x="2152609" y="320516"/>
                  <a:pt x="2154724" y="320842"/>
                  <a:pt x="2156878" y="321174"/>
                </a:cubicBezTo>
                <a:cubicBezTo>
                  <a:pt x="2165277" y="322470"/>
                  <a:pt x="2173849" y="323686"/>
                  <a:pt x="2182493" y="324864"/>
                </a:cubicBezTo>
                <a:cubicBezTo>
                  <a:pt x="2181967" y="327571"/>
                  <a:pt x="2181451" y="330290"/>
                  <a:pt x="2180946" y="333026"/>
                </a:cubicBezTo>
                <a:close/>
                <a:moveTo>
                  <a:pt x="2147514" y="327264"/>
                </a:moveTo>
                <a:lnTo>
                  <a:pt x="2137595" y="325485"/>
                </a:lnTo>
                <a:cubicBezTo>
                  <a:pt x="2130529" y="324217"/>
                  <a:pt x="2123620" y="322977"/>
                  <a:pt x="2116777" y="321749"/>
                </a:cubicBezTo>
                <a:cubicBezTo>
                  <a:pt x="2116272" y="319410"/>
                  <a:pt x="2115774" y="317082"/>
                  <a:pt x="2115287" y="314769"/>
                </a:cubicBezTo>
                <a:cubicBezTo>
                  <a:pt x="2125879" y="316395"/>
                  <a:pt x="2136608" y="318047"/>
                  <a:pt x="2147488" y="319728"/>
                </a:cubicBezTo>
                <a:cubicBezTo>
                  <a:pt x="2147486" y="322225"/>
                  <a:pt x="2147495" y="324737"/>
                  <a:pt x="2147514" y="327264"/>
                </a:cubicBezTo>
                <a:close/>
                <a:moveTo>
                  <a:pt x="2113505" y="321163"/>
                </a:moveTo>
                <a:cubicBezTo>
                  <a:pt x="2102959" y="319274"/>
                  <a:pt x="2092647" y="317435"/>
                  <a:pt x="2082533" y="315645"/>
                </a:cubicBezTo>
                <a:cubicBezTo>
                  <a:pt x="2081605" y="313547"/>
                  <a:pt x="2080672" y="311441"/>
                  <a:pt x="2079760" y="309364"/>
                </a:cubicBezTo>
                <a:cubicBezTo>
                  <a:pt x="2090409" y="310967"/>
                  <a:pt x="2101164" y="312604"/>
                  <a:pt x="2112040" y="314271"/>
                </a:cubicBezTo>
                <a:cubicBezTo>
                  <a:pt x="2112518" y="316558"/>
                  <a:pt x="2113007" y="318855"/>
                  <a:pt x="2113505" y="321163"/>
                </a:cubicBezTo>
                <a:close/>
                <a:moveTo>
                  <a:pt x="2078768" y="314980"/>
                </a:moveTo>
                <a:cubicBezTo>
                  <a:pt x="2063035" y="312203"/>
                  <a:pt x="2047730" y="309543"/>
                  <a:pt x="2032674" y="306998"/>
                </a:cubicBezTo>
                <a:cubicBezTo>
                  <a:pt x="2031428" y="305289"/>
                  <a:pt x="2030195" y="303582"/>
                  <a:pt x="2028971" y="301880"/>
                </a:cubicBezTo>
                <a:cubicBezTo>
                  <a:pt x="2044537" y="304113"/>
                  <a:pt x="2060200" y="306424"/>
                  <a:pt x="2076054" y="308806"/>
                </a:cubicBezTo>
                <a:cubicBezTo>
                  <a:pt x="2076951" y="310855"/>
                  <a:pt x="2077855" y="312911"/>
                  <a:pt x="2078768" y="314980"/>
                </a:cubicBezTo>
                <a:close/>
                <a:moveTo>
                  <a:pt x="2028067" y="306222"/>
                </a:moveTo>
                <a:cubicBezTo>
                  <a:pt x="2017183" y="304394"/>
                  <a:pt x="2006408" y="302632"/>
                  <a:pt x="1995668" y="300923"/>
                </a:cubicBezTo>
                <a:cubicBezTo>
                  <a:pt x="1994229" y="299488"/>
                  <a:pt x="1992803" y="298056"/>
                  <a:pt x="1991377" y="296625"/>
                </a:cubicBezTo>
                <a:cubicBezTo>
                  <a:pt x="2002399" y="298121"/>
                  <a:pt x="2013424" y="299659"/>
                  <a:pt x="2024478" y="301235"/>
                </a:cubicBezTo>
                <a:cubicBezTo>
                  <a:pt x="2025662" y="302896"/>
                  <a:pt x="2026862" y="304559"/>
                  <a:pt x="2028067" y="306222"/>
                </a:cubicBezTo>
                <a:close/>
                <a:moveTo>
                  <a:pt x="1990021" y="300030"/>
                </a:moveTo>
                <a:cubicBezTo>
                  <a:pt x="1979358" y="298354"/>
                  <a:pt x="1968711" y="296728"/>
                  <a:pt x="1958006" y="295164"/>
                </a:cubicBezTo>
                <a:cubicBezTo>
                  <a:pt x="1956475" y="293990"/>
                  <a:pt x="1954968" y="292823"/>
                  <a:pt x="1953447" y="291651"/>
                </a:cubicBezTo>
                <a:cubicBezTo>
                  <a:pt x="1964301" y="293020"/>
                  <a:pt x="1975106" y="294429"/>
                  <a:pt x="1985896" y="295879"/>
                </a:cubicBezTo>
                <a:cubicBezTo>
                  <a:pt x="1987263" y="297261"/>
                  <a:pt x="1988641" y="298646"/>
                  <a:pt x="1990021" y="300030"/>
                </a:cubicBezTo>
                <a:close/>
                <a:moveTo>
                  <a:pt x="1951040" y="294164"/>
                </a:moveTo>
                <a:cubicBezTo>
                  <a:pt x="1940882" y="292707"/>
                  <a:pt x="1930643" y="291298"/>
                  <a:pt x="1920278" y="289940"/>
                </a:cubicBezTo>
                <a:cubicBezTo>
                  <a:pt x="1918714" y="288988"/>
                  <a:pt x="1917154" y="288034"/>
                  <a:pt x="1915597" y="287084"/>
                </a:cubicBezTo>
                <a:cubicBezTo>
                  <a:pt x="1926036" y="288286"/>
                  <a:pt x="1936385" y="289530"/>
                  <a:pt x="1946683" y="290809"/>
                </a:cubicBezTo>
                <a:cubicBezTo>
                  <a:pt x="1948129" y="291926"/>
                  <a:pt x="1949586" y="293045"/>
                  <a:pt x="1951040" y="294164"/>
                </a:cubicBezTo>
                <a:close/>
                <a:moveTo>
                  <a:pt x="1911621" y="288817"/>
                </a:moveTo>
                <a:cubicBezTo>
                  <a:pt x="1907494" y="288290"/>
                  <a:pt x="1903356" y="287766"/>
                  <a:pt x="1899177" y="287255"/>
                </a:cubicBezTo>
                <a:cubicBezTo>
                  <a:pt x="1893801" y="286596"/>
                  <a:pt x="1888417" y="285943"/>
                  <a:pt x="1883040" y="285284"/>
                </a:cubicBezTo>
                <a:cubicBezTo>
                  <a:pt x="1881522" y="284530"/>
                  <a:pt x="1880006" y="283775"/>
                  <a:pt x="1878490" y="283020"/>
                </a:cubicBezTo>
                <a:cubicBezTo>
                  <a:pt x="1879883" y="283165"/>
                  <a:pt x="1881280" y="283312"/>
                  <a:pt x="1882671" y="283457"/>
                </a:cubicBezTo>
                <a:cubicBezTo>
                  <a:pt x="1890940" y="284323"/>
                  <a:pt x="1899115" y="285223"/>
                  <a:pt x="1907251" y="286138"/>
                </a:cubicBezTo>
                <a:cubicBezTo>
                  <a:pt x="1908705" y="287033"/>
                  <a:pt x="1910160" y="287924"/>
                  <a:pt x="1911621" y="288817"/>
                </a:cubicBezTo>
                <a:close/>
                <a:moveTo>
                  <a:pt x="1872188" y="283961"/>
                </a:moveTo>
                <a:cubicBezTo>
                  <a:pt x="1863419" y="282893"/>
                  <a:pt x="1854643" y="281825"/>
                  <a:pt x="1845867" y="280760"/>
                </a:cubicBezTo>
                <a:cubicBezTo>
                  <a:pt x="1844630" y="280249"/>
                  <a:pt x="1843392" y="279738"/>
                  <a:pt x="1842155" y="279229"/>
                </a:cubicBezTo>
                <a:cubicBezTo>
                  <a:pt x="1850823" y="280131"/>
                  <a:pt x="1859479" y="281037"/>
                  <a:pt x="1868134" y="281941"/>
                </a:cubicBezTo>
                <a:cubicBezTo>
                  <a:pt x="1869481" y="282614"/>
                  <a:pt x="1870835" y="283288"/>
                  <a:pt x="1872188" y="283961"/>
                </a:cubicBezTo>
                <a:close/>
                <a:moveTo>
                  <a:pt x="1831957" y="279071"/>
                </a:moveTo>
                <a:cubicBezTo>
                  <a:pt x="1824175" y="278128"/>
                  <a:pt x="1816384" y="277186"/>
                  <a:pt x="1808596" y="276247"/>
                </a:cubicBezTo>
                <a:cubicBezTo>
                  <a:pt x="1807905" y="276008"/>
                  <a:pt x="1807218" y="275769"/>
                  <a:pt x="1806527" y="275530"/>
                </a:cubicBezTo>
                <a:cubicBezTo>
                  <a:pt x="1814041" y="276307"/>
                  <a:pt x="1821540" y="277088"/>
                  <a:pt x="1829044" y="277867"/>
                </a:cubicBezTo>
                <a:cubicBezTo>
                  <a:pt x="1830013" y="278268"/>
                  <a:pt x="1830983" y="278670"/>
                  <a:pt x="1831957" y="279071"/>
                </a:cubicBezTo>
                <a:close/>
                <a:moveTo>
                  <a:pt x="1828747" y="283233"/>
                </a:moveTo>
                <a:cubicBezTo>
                  <a:pt x="1835024" y="283994"/>
                  <a:pt x="1841297" y="284756"/>
                  <a:pt x="1847572" y="285517"/>
                </a:cubicBezTo>
                <a:cubicBezTo>
                  <a:pt x="1848256" y="285800"/>
                  <a:pt x="1848937" y="286081"/>
                  <a:pt x="1849623" y="286364"/>
                </a:cubicBezTo>
                <a:cubicBezTo>
                  <a:pt x="1842975" y="285427"/>
                  <a:pt x="1836336" y="284495"/>
                  <a:pt x="1829697" y="283562"/>
                </a:cubicBezTo>
                <a:cubicBezTo>
                  <a:pt x="1829377" y="283452"/>
                  <a:pt x="1829063" y="283343"/>
                  <a:pt x="1828747" y="283233"/>
                </a:cubicBezTo>
                <a:close/>
                <a:moveTo>
                  <a:pt x="1866126" y="293163"/>
                </a:moveTo>
                <a:cubicBezTo>
                  <a:pt x="1866396" y="293275"/>
                  <a:pt x="1866666" y="293385"/>
                  <a:pt x="1866938" y="293497"/>
                </a:cubicBezTo>
                <a:cubicBezTo>
                  <a:pt x="1863623" y="292955"/>
                  <a:pt x="1860286" y="292408"/>
                  <a:pt x="1856977" y="291869"/>
                </a:cubicBezTo>
                <a:cubicBezTo>
                  <a:pt x="1860023" y="292299"/>
                  <a:pt x="1863077" y="292733"/>
                  <a:pt x="1866126" y="293163"/>
                </a:cubicBezTo>
                <a:close/>
                <a:moveTo>
                  <a:pt x="1881155" y="295289"/>
                </a:moveTo>
                <a:cubicBezTo>
                  <a:pt x="1887610" y="296202"/>
                  <a:pt x="1894056" y="297110"/>
                  <a:pt x="1900517" y="298027"/>
                </a:cubicBezTo>
                <a:cubicBezTo>
                  <a:pt x="1901487" y="298508"/>
                  <a:pt x="1902459" y="298988"/>
                  <a:pt x="1903431" y="299466"/>
                </a:cubicBezTo>
                <a:cubicBezTo>
                  <a:pt x="1896706" y="298363"/>
                  <a:pt x="1889999" y="297266"/>
                  <a:pt x="1883303" y="296171"/>
                </a:cubicBezTo>
                <a:cubicBezTo>
                  <a:pt x="1882586" y="295877"/>
                  <a:pt x="1881873" y="295583"/>
                  <a:pt x="1881155" y="295289"/>
                </a:cubicBezTo>
                <a:close/>
                <a:moveTo>
                  <a:pt x="1912064" y="299662"/>
                </a:moveTo>
                <a:cubicBezTo>
                  <a:pt x="1912904" y="299782"/>
                  <a:pt x="1913740" y="299899"/>
                  <a:pt x="1914583" y="300017"/>
                </a:cubicBezTo>
                <a:cubicBezTo>
                  <a:pt x="1921492" y="301000"/>
                  <a:pt x="1928282" y="302014"/>
                  <a:pt x="1935020" y="303045"/>
                </a:cubicBezTo>
                <a:cubicBezTo>
                  <a:pt x="1936259" y="303795"/>
                  <a:pt x="1937508" y="304546"/>
                  <a:pt x="1938752" y="305296"/>
                </a:cubicBezTo>
                <a:cubicBezTo>
                  <a:pt x="1936253" y="304870"/>
                  <a:pt x="1933758" y="304445"/>
                  <a:pt x="1931235" y="304030"/>
                </a:cubicBezTo>
                <a:cubicBezTo>
                  <a:pt x="1926068" y="303181"/>
                  <a:pt x="1920948" y="302343"/>
                  <a:pt x="1915798" y="301496"/>
                </a:cubicBezTo>
                <a:cubicBezTo>
                  <a:pt x="1914554" y="300886"/>
                  <a:pt x="1913302" y="300272"/>
                  <a:pt x="1912064" y="299662"/>
                </a:cubicBezTo>
                <a:close/>
                <a:moveTo>
                  <a:pt x="1944294" y="304491"/>
                </a:moveTo>
                <a:cubicBezTo>
                  <a:pt x="1952997" y="305868"/>
                  <a:pt x="1961602" y="307290"/>
                  <a:pt x="1970154" y="308756"/>
                </a:cubicBezTo>
                <a:cubicBezTo>
                  <a:pt x="1971473" y="309752"/>
                  <a:pt x="1972820" y="310754"/>
                  <a:pt x="1974147" y="311753"/>
                </a:cubicBezTo>
                <a:cubicBezTo>
                  <a:pt x="1965661" y="310101"/>
                  <a:pt x="1957094" y="308510"/>
                  <a:pt x="1948419" y="306976"/>
                </a:cubicBezTo>
                <a:cubicBezTo>
                  <a:pt x="1947036" y="306145"/>
                  <a:pt x="1945672" y="305318"/>
                  <a:pt x="1944294" y="304491"/>
                </a:cubicBezTo>
                <a:close/>
                <a:moveTo>
                  <a:pt x="1982134" y="317740"/>
                </a:moveTo>
                <a:cubicBezTo>
                  <a:pt x="1983327" y="318631"/>
                  <a:pt x="1984521" y="319522"/>
                  <a:pt x="1985721" y="320412"/>
                </a:cubicBezTo>
                <a:cubicBezTo>
                  <a:pt x="1978112" y="318697"/>
                  <a:pt x="1970411" y="317045"/>
                  <a:pt x="1962592" y="315447"/>
                </a:cubicBezTo>
                <a:cubicBezTo>
                  <a:pt x="1961372" y="314721"/>
                  <a:pt x="1960170" y="313999"/>
                  <a:pt x="1958954" y="313273"/>
                </a:cubicBezTo>
                <a:cubicBezTo>
                  <a:pt x="1966745" y="314715"/>
                  <a:pt x="1974466" y="316202"/>
                  <a:pt x="1982134" y="317740"/>
                </a:cubicBezTo>
                <a:close/>
                <a:moveTo>
                  <a:pt x="1990122" y="319364"/>
                </a:moveTo>
                <a:cubicBezTo>
                  <a:pt x="1998490" y="321082"/>
                  <a:pt x="2006829" y="322852"/>
                  <a:pt x="2015175" y="324678"/>
                </a:cubicBezTo>
                <a:cubicBezTo>
                  <a:pt x="2016463" y="325908"/>
                  <a:pt x="2017762" y="327141"/>
                  <a:pt x="2019063" y="328377"/>
                </a:cubicBezTo>
                <a:cubicBezTo>
                  <a:pt x="2010787" y="326299"/>
                  <a:pt x="2002507" y="324285"/>
                  <a:pt x="1994157" y="322343"/>
                </a:cubicBezTo>
                <a:cubicBezTo>
                  <a:pt x="1992810" y="321349"/>
                  <a:pt x="1991460" y="320355"/>
                  <a:pt x="1990122" y="319364"/>
                </a:cubicBezTo>
                <a:close/>
                <a:moveTo>
                  <a:pt x="2025390" y="334340"/>
                </a:moveTo>
                <a:cubicBezTo>
                  <a:pt x="2026608" y="335481"/>
                  <a:pt x="2027823" y="336622"/>
                  <a:pt x="2029054" y="337765"/>
                </a:cubicBezTo>
                <a:cubicBezTo>
                  <a:pt x="2021586" y="335582"/>
                  <a:pt x="2014109" y="333471"/>
                  <a:pt x="2006562" y="331428"/>
                </a:cubicBezTo>
                <a:cubicBezTo>
                  <a:pt x="2005333" y="330535"/>
                  <a:pt x="2004091" y="329638"/>
                  <a:pt x="2002871" y="328747"/>
                </a:cubicBezTo>
                <a:cubicBezTo>
                  <a:pt x="2010394" y="330555"/>
                  <a:pt x="2017887" y="332422"/>
                  <a:pt x="2025390" y="334340"/>
                </a:cubicBezTo>
                <a:close/>
                <a:moveTo>
                  <a:pt x="2032198" y="336091"/>
                </a:moveTo>
                <a:cubicBezTo>
                  <a:pt x="2039947" y="338100"/>
                  <a:pt x="2047732" y="340165"/>
                  <a:pt x="2055602" y="342284"/>
                </a:cubicBezTo>
                <a:cubicBezTo>
                  <a:pt x="2056850" y="343835"/>
                  <a:pt x="2058105" y="345387"/>
                  <a:pt x="2059375" y="346942"/>
                </a:cubicBezTo>
                <a:cubicBezTo>
                  <a:pt x="2051619" y="344529"/>
                  <a:pt x="2043962" y="342186"/>
                  <a:pt x="2036327" y="339910"/>
                </a:cubicBezTo>
                <a:cubicBezTo>
                  <a:pt x="2034943" y="338636"/>
                  <a:pt x="2033567" y="337363"/>
                  <a:pt x="2032198" y="336091"/>
                </a:cubicBezTo>
                <a:close/>
                <a:moveTo>
                  <a:pt x="2064180" y="352772"/>
                </a:moveTo>
                <a:cubicBezTo>
                  <a:pt x="2065433" y="354277"/>
                  <a:pt x="2066708" y="355786"/>
                  <a:pt x="2067982" y="357296"/>
                </a:cubicBezTo>
                <a:cubicBezTo>
                  <a:pt x="2061025" y="354775"/>
                  <a:pt x="2054175" y="352322"/>
                  <a:pt x="2047361" y="349946"/>
                </a:cubicBezTo>
                <a:cubicBezTo>
                  <a:pt x="2046025" y="348743"/>
                  <a:pt x="2044684" y="347541"/>
                  <a:pt x="2043363" y="346343"/>
                </a:cubicBezTo>
                <a:cubicBezTo>
                  <a:pt x="2050242" y="348430"/>
                  <a:pt x="2057161" y="350573"/>
                  <a:pt x="2064180" y="352772"/>
                </a:cubicBezTo>
                <a:close/>
                <a:moveTo>
                  <a:pt x="2069983" y="354597"/>
                </a:moveTo>
                <a:cubicBezTo>
                  <a:pt x="2076381" y="356613"/>
                  <a:pt x="2082862" y="358667"/>
                  <a:pt x="2089488" y="360771"/>
                </a:cubicBezTo>
                <a:cubicBezTo>
                  <a:pt x="2093288" y="361975"/>
                  <a:pt x="2097204" y="363217"/>
                  <a:pt x="2101173" y="364474"/>
                </a:cubicBezTo>
                <a:cubicBezTo>
                  <a:pt x="2102088" y="366442"/>
                  <a:pt x="2103040" y="368456"/>
                  <a:pt x="2103968" y="370442"/>
                </a:cubicBezTo>
                <a:cubicBezTo>
                  <a:pt x="2098523" y="368459"/>
                  <a:pt x="2093215" y="366515"/>
                  <a:pt x="2088086" y="364634"/>
                </a:cubicBezTo>
                <a:cubicBezTo>
                  <a:pt x="2083382" y="362910"/>
                  <a:pt x="2078759" y="361216"/>
                  <a:pt x="2074193" y="359553"/>
                </a:cubicBezTo>
                <a:cubicBezTo>
                  <a:pt x="2072778" y="357899"/>
                  <a:pt x="2071374" y="356247"/>
                  <a:pt x="2069983" y="354597"/>
                </a:cubicBezTo>
                <a:close/>
                <a:moveTo>
                  <a:pt x="2110618" y="377147"/>
                </a:moveTo>
                <a:cubicBezTo>
                  <a:pt x="2116393" y="379238"/>
                  <a:pt x="2122358" y="381375"/>
                  <a:pt x="2128532" y="383562"/>
                </a:cubicBezTo>
                <a:cubicBezTo>
                  <a:pt x="2129118" y="385758"/>
                  <a:pt x="2129706" y="387959"/>
                  <a:pt x="2130311" y="390177"/>
                </a:cubicBezTo>
                <a:cubicBezTo>
                  <a:pt x="2124513" y="387832"/>
                  <a:pt x="2118936" y="385534"/>
                  <a:pt x="2113543" y="383290"/>
                </a:cubicBezTo>
                <a:cubicBezTo>
                  <a:pt x="2112566" y="381245"/>
                  <a:pt x="2111575" y="379174"/>
                  <a:pt x="2110618" y="377147"/>
                </a:cubicBezTo>
                <a:close/>
                <a:moveTo>
                  <a:pt x="2132047" y="384806"/>
                </a:moveTo>
                <a:cubicBezTo>
                  <a:pt x="2137918" y="386875"/>
                  <a:pt x="2143986" y="388983"/>
                  <a:pt x="2150250" y="391129"/>
                </a:cubicBezTo>
                <a:cubicBezTo>
                  <a:pt x="2150435" y="393510"/>
                  <a:pt x="2150632" y="395903"/>
                  <a:pt x="2150838" y="398310"/>
                </a:cubicBezTo>
                <a:cubicBezTo>
                  <a:pt x="2144980" y="396041"/>
                  <a:pt x="2139340" y="393812"/>
                  <a:pt x="2133894" y="391623"/>
                </a:cubicBezTo>
                <a:cubicBezTo>
                  <a:pt x="2133269" y="389339"/>
                  <a:pt x="2132652" y="387066"/>
                  <a:pt x="2132047" y="384806"/>
                </a:cubicBezTo>
                <a:close/>
                <a:moveTo>
                  <a:pt x="2151218" y="402683"/>
                </a:moveTo>
                <a:cubicBezTo>
                  <a:pt x="2151429" y="405015"/>
                  <a:pt x="2151657" y="407369"/>
                  <a:pt x="2151887" y="409725"/>
                </a:cubicBezTo>
                <a:cubicBezTo>
                  <a:pt x="2146764" y="407485"/>
                  <a:pt x="2141836" y="405283"/>
                  <a:pt x="2137093" y="403117"/>
                </a:cubicBezTo>
                <a:cubicBezTo>
                  <a:pt x="2136457" y="400868"/>
                  <a:pt x="2135820" y="398619"/>
                  <a:pt x="2135204" y="396397"/>
                </a:cubicBezTo>
                <a:cubicBezTo>
                  <a:pt x="2140360" y="398455"/>
                  <a:pt x="2145696" y="400552"/>
                  <a:pt x="2151218" y="402683"/>
                </a:cubicBezTo>
                <a:close/>
                <a:moveTo>
                  <a:pt x="2154318" y="403874"/>
                </a:moveTo>
                <a:cubicBezTo>
                  <a:pt x="2159610" y="405901"/>
                  <a:pt x="2165071" y="407957"/>
                  <a:pt x="2170736" y="410046"/>
                </a:cubicBezTo>
                <a:cubicBezTo>
                  <a:pt x="2170534" y="412514"/>
                  <a:pt x="2170354" y="415011"/>
                  <a:pt x="2170174" y="417507"/>
                </a:cubicBezTo>
                <a:cubicBezTo>
                  <a:pt x="2164930" y="415335"/>
                  <a:pt x="2159873" y="413196"/>
                  <a:pt x="2155011" y="411090"/>
                </a:cubicBezTo>
                <a:cubicBezTo>
                  <a:pt x="2154772" y="408672"/>
                  <a:pt x="2154537" y="406263"/>
                  <a:pt x="2154318" y="403874"/>
                </a:cubicBezTo>
                <a:close/>
                <a:moveTo>
                  <a:pt x="2173548" y="411048"/>
                </a:moveTo>
                <a:cubicBezTo>
                  <a:pt x="2179009" y="413012"/>
                  <a:pt x="2184654" y="414881"/>
                  <a:pt x="2190464" y="416665"/>
                </a:cubicBezTo>
                <a:cubicBezTo>
                  <a:pt x="2189823" y="419300"/>
                  <a:pt x="2189209" y="421966"/>
                  <a:pt x="2188592" y="424631"/>
                </a:cubicBezTo>
                <a:cubicBezTo>
                  <a:pt x="2183799" y="422940"/>
                  <a:pt x="2179128" y="421182"/>
                  <a:pt x="2174626" y="419344"/>
                </a:cubicBezTo>
                <a:cubicBezTo>
                  <a:pt x="2174066" y="419116"/>
                  <a:pt x="2173531" y="418892"/>
                  <a:pt x="2172976" y="418664"/>
                </a:cubicBezTo>
                <a:cubicBezTo>
                  <a:pt x="2173158" y="416114"/>
                  <a:pt x="2173344" y="413571"/>
                  <a:pt x="2173548" y="411048"/>
                </a:cubicBezTo>
                <a:close/>
                <a:moveTo>
                  <a:pt x="2190370" y="429309"/>
                </a:moveTo>
                <a:cubicBezTo>
                  <a:pt x="2194889" y="430858"/>
                  <a:pt x="2199497" y="432356"/>
                  <a:pt x="2204236" y="433785"/>
                </a:cubicBezTo>
                <a:cubicBezTo>
                  <a:pt x="2203621" y="436586"/>
                  <a:pt x="2203029" y="439419"/>
                  <a:pt x="2202458" y="442260"/>
                </a:cubicBezTo>
                <a:cubicBezTo>
                  <a:pt x="2197741" y="440639"/>
                  <a:pt x="2193121" y="438949"/>
                  <a:pt x="2188652" y="437188"/>
                </a:cubicBezTo>
                <a:cubicBezTo>
                  <a:pt x="2189216" y="434550"/>
                  <a:pt x="2189784" y="431918"/>
                  <a:pt x="2190370" y="429309"/>
                </a:cubicBezTo>
                <a:close/>
                <a:moveTo>
                  <a:pt x="2206824" y="434542"/>
                </a:moveTo>
                <a:cubicBezTo>
                  <a:pt x="2212266" y="436148"/>
                  <a:pt x="2217838" y="437679"/>
                  <a:pt x="2223521" y="439140"/>
                </a:cubicBezTo>
                <a:cubicBezTo>
                  <a:pt x="2222402" y="442034"/>
                  <a:pt x="2221327" y="444948"/>
                  <a:pt x="2220274" y="447881"/>
                </a:cubicBezTo>
                <a:cubicBezTo>
                  <a:pt x="2215074" y="446372"/>
                  <a:pt x="2209984" y="444794"/>
                  <a:pt x="2205026" y="443140"/>
                </a:cubicBezTo>
                <a:cubicBezTo>
                  <a:pt x="2205618" y="440257"/>
                  <a:pt x="2206188" y="437383"/>
                  <a:pt x="2206824" y="434542"/>
                </a:cubicBezTo>
                <a:close/>
                <a:moveTo>
                  <a:pt x="2214284" y="463322"/>
                </a:moveTo>
                <a:cubicBezTo>
                  <a:pt x="2213099" y="465804"/>
                  <a:pt x="2211739" y="468456"/>
                  <a:pt x="2210269" y="471273"/>
                </a:cubicBezTo>
                <a:cubicBezTo>
                  <a:pt x="2206057" y="469661"/>
                  <a:pt x="2201976" y="467978"/>
                  <a:pt x="2198005" y="466232"/>
                </a:cubicBezTo>
                <a:cubicBezTo>
                  <a:pt x="2199080" y="463548"/>
                  <a:pt x="2200067" y="461001"/>
                  <a:pt x="2200945" y="458579"/>
                </a:cubicBezTo>
                <a:cubicBezTo>
                  <a:pt x="2205289" y="460220"/>
                  <a:pt x="2209721" y="461808"/>
                  <a:pt x="2214284" y="463322"/>
                </a:cubicBezTo>
                <a:close/>
                <a:moveTo>
                  <a:pt x="2216785" y="464119"/>
                </a:moveTo>
                <a:cubicBezTo>
                  <a:pt x="2221458" y="465637"/>
                  <a:pt x="2226241" y="467100"/>
                  <a:pt x="2231134" y="468491"/>
                </a:cubicBezTo>
                <a:cubicBezTo>
                  <a:pt x="2229664" y="471065"/>
                  <a:pt x="2227953" y="473845"/>
                  <a:pt x="2226044" y="476837"/>
                </a:cubicBezTo>
                <a:cubicBezTo>
                  <a:pt x="2221480" y="475354"/>
                  <a:pt x="2217049" y="473803"/>
                  <a:pt x="2212726" y="472190"/>
                </a:cubicBezTo>
                <a:cubicBezTo>
                  <a:pt x="2214218" y="469336"/>
                  <a:pt x="2215579" y="466644"/>
                  <a:pt x="2216785" y="464119"/>
                </a:cubicBezTo>
                <a:close/>
                <a:moveTo>
                  <a:pt x="2233635" y="469178"/>
                </a:moveTo>
                <a:cubicBezTo>
                  <a:pt x="2238659" y="470580"/>
                  <a:pt x="2243771" y="471925"/>
                  <a:pt x="2248993" y="473204"/>
                </a:cubicBezTo>
                <a:cubicBezTo>
                  <a:pt x="2247282" y="475846"/>
                  <a:pt x="2245219" y="478755"/>
                  <a:pt x="2242872" y="481916"/>
                </a:cubicBezTo>
                <a:cubicBezTo>
                  <a:pt x="2237979" y="480550"/>
                  <a:pt x="2233196" y="479117"/>
                  <a:pt x="2228501" y="477623"/>
                </a:cubicBezTo>
                <a:cubicBezTo>
                  <a:pt x="2230410" y="474606"/>
                  <a:pt x="2232165" y="471785"/>
                  <a:pt x="2233635" y="469178"/>
                </a:cubicBezTo>
                <a:close/>
                <a:moveTo>
                  <a:pt x="2239274" y="490712"/>
                </a:moveTo>
                <a:cubicBezTo>
                  <a:pt x="2240612" y="488961"/>
                  <a:pt x="2241885" y="487283"/>
                  <a:pt x="2243091" y="485659"/>
                </a:cubicBezTo>
                <a:cubicBezTo>
                  <a:pt x="2248094" y="487037"/>
                  <a:pt x="2253140" y="488358"/>
                  <a:pt x="2258296" y="489613"/>
                </a:cubicBezTo>
                <a:cubicBezTo>
                  <a:pt x="2256453" y="491781"/>
                  <a:pt x="2254522" y="494038"/>
                  <a:pt x="2252416" y="496463"/>
                </a:cubicBezTo>
                <a:cubicBezTo>
                  <a:pt x="2251911" y="497048"/>
                  <a:pt x="2251385" y="497652"/>
                  <a:pt x="2250880" y="498248"/>
                </a:cubicBezTo>
                <a:cubicBezTo>
                  <a:pt x="2246075" y="496910"/>
                  <a:pt x="2241380" y="495506"/>
                  <a:pt x="2236772" y="494043"/>
                </a:cubicBezTo>
                <a:cubicBezTo>
                  <a:pt x="2237606" y="492913"/>
                  <a:pt x="2238462" y="491798"/>
                  <a:pt x="2239274" y="490712"/>
                </a:cubicBezTo>
                <a:close/>
                <a:moveTo>
                  <a:pt x="2248379" y="501138"/>
                </a:moveTo>
                <a:cubicBezTo>
                  <a:pt x="2246075" y="503810"/>
                  <a:pt x="2243727" y="506579"/>
                  <a:pt x="2241336" y="509447"/>
                </a:cubicBezTo>
                <a:cubicBezTo>
                  <a:pt x="2236992" y="508034"/>
                  <a:pt x="2232779" y="506548"/>
                  <a:pt x="2228633" y="505012"/>
                </a:cubicBezTo>
                <a:cubicBezTo>
                  <a:pt x="2230629" y="502237"/>
                  <a:pt x="2232626" y="499552"/>
                  <a:pt x="2234557" y="496961"/>
                </a:cubicBezTo>
                <a:cubicBezTo>
                  <a:pt x="2239076" y="498413"/>
                  <a:pt x="2243684" y="499811"/>
                  <a:pt x="2248379" y="501138"/>
                </a:cubicBezTo>
                <a:close/>
                <a:moveTo>
                  <a:pt x="2250836" y="501816"/>
                </a:moveTo>
                <a:cubicBezTo>
                  <a:pt x="2255751" y="503176"/>
                  <a:pt x="2260753" y="504479"/>
                  <a:pt x="2265821" y="505719"/>
                </a:cubicBezTo>
                <a:cubicBezTo>
                  <a:pt x="2263188" y="508450"/>
                  <a:pt x="2260424" y="511333"/>
                  <a:pt x="2257571" y="514355"/>
                </a:cubicBezTo>
                <a:cubicBezTo>
                  <a:pt x="2252854" y="513034"/>
                  <a:pt x="2248225" y="511645"/>
                  <a:pt x="2243705" y="510199"/>
                </a:cubicBezTo>
                <a:cubicBezTo>
                  <a:pt x="2246141" y="507301"/>
                  <a:pt x="2248510" y="504508"/>
                  <a:pt x="2250836" y="501816"/>
                </a:cubicBezTo>
                <a:close/>
                <a:moveTo>
                  <a:pt x="2254983" y="517115"/>
                </a:moveTo>
                <a:cubicBezTo>
                  <a:pt x="2252482" y="519800"/>
                  <a:pt x="2249936" y="522589"/>
                  <a:pt x="2247369" y="525469"/>
                </a:cubicBezTo>
                <a:cubicBezTo>
                  <a:pt x="2243113" y="524072"/>
                  <a:pt x="2238966" y="522606"/>
                  <a:pt x="2234908" y="521083"/>
                </a:cubicBezTo>
                <a:cubicBezTo>
                  <a:pt x="2237058" y="518310"/>
                  <a:pt x="2239230" y="515609"/>
                  <a:pt x="2241402" y="512985"/>
                </a:cubicBezTo>
                <a:cubicBezTo>
                  <a:pt x="2245834" y="514418"/>
                  <a:pt x="2250353" y="515800"/>
                  <a:pt x="2254983" y="517115"/>
                </a:cubicBezTo>
                <a:close/>
                <a:moveTo>
                  <a:pt x="2257374" y="517775"/>
                </a:moveTo>
                <a:cubicBezTo>
                  <a:pt x="2262201" y="519124"/>
                  <a:pt x="2267137" y="520421"/>
                  <a:pt x="2272118" y="521647"/>
                </a:cubicBezTo>
                <a:cubicBezTo>
                  <a:pt x="2269244" y="524425"/>
                  <a:pt x="2266282" y="527312"/>
                  <a:pt x="2263276" y="530311"/>
                </a:cubicBezTo>
                <a:cubicBezTo>
                  <a:pt x="2258646" y="529004"/>
                  <a:pt x="2254083" y="527633"/>
                  <a:pt x="2249629" y="526200"/>
                </a:cubicBezTo>
                <a:cubicBezTo>
                  <a:pt x="2252218" y="523310"/>
                  <a:pt x="2254807" y="520498"/>
                  <a:pt x="2257374" y="517775"/>
                </a:cubicBezTo>
                <a:close/>
                <a:moveTo>
                  <a:pt x="2260665" y="532944"/>
                </a:moveTo>
                <a:cubicBezTo>
                  <a:pt x="2258032" y="535623"/>
                  <a:pt x="2255377" y="538376"/>
                  <a:pt x="2252745" y="541209"/>
                </a:cubicBezTo>
                <a:cubicBezTo>
                  <a:pt x="2248554" y="539822"/>
                  <a:pt x="2244429" y="538387"/>
                  <a:pt x="2240414" y="536880"/>
                </a:cubicBezTo>
                <a:cubicBezTo>
                  <a:pt x="2242674" y="534151"/>
                  <a:pt x="2244956" y="531474"/>
                  <a:pt x="2247260" y="528861"/>
                </a:cubicBezTo>
                <a:cubicBezTo>
                  <a:pt x="2251648" y="530289"/>
                  <a:pt x="2256123" y="531641"/>
                  <a:pt x="2260665" y="532944"/>
                </a:cubicBezTo>
                <a:close/>
                <a:moveTo>
                  <a:pt x="2262969" y="533616"/>
                </a:moveTo>
                <a:cubicBezTo>
                  <a:pt x="2267752" y="534956"/>
                  <a:pt x="2272600" y="536222"/>
                  <a:pt x="2277537" y="537440"/>
                </a:cubicBezTo>
                <a:cubicBezTo>
                  <a:pt x="2274509" y="540208"/>
                  <a:pt x="2271438" y="543061"/>
                  <a:pt x="2268366" y="546003"/>
                </a:cubicBezTo>
                <a:cubicBezTo>
                  <a:pt x="2263824" y="544708"/>
                  <a:pt x="2259349" y="543357"/>
                  <a:pt x="2254961" y="541940"/>
                </a:cubicBezTo>
                <a:cubicBezTo>
                  <a:pt x="2257637" y="539087"/>
                  <a:pt x="2260314" y="536312"/>
                  <a:pt x="2262969" y="533616"/>
                </a:cubicBezTo>
                <a:close/>
                <a:moveTo>
                  <a:pt x="2265755" y="548539"/>
                </a:moveTo>
                <a:cubicBezTo>
                  <a:pt x="2262925" y="551299"/>
                  <a:pt x="2260117" y="554127"/>
                  <a:pt x="2257308" y="557021"/>
                </a:cubicBezTo>
                <a:cubicBezTo>
                  <a:pt x="2253227" y="555650"/>
                  <a:pt x="2249234" y="554211"/>
                  <a:pt x="2245329" y="552719"/>
                </a:cubicBezTo>
                <a:cubicBezTo>
                  <a:pt x="2247720" y="549915"/>
                  <a:pt x="2250156" y="547168"/>
                  <a:pt x="2252613" y="544485"/>
                </a:cubicBezTo>
                <a:cubicBezTo>
                  <a:pt x="2256913" y="545893"/>
                  <a:pt x="2261301" y="547247"/>
                  <a:pt x="2265755" y="548539"/>
                </a:cubicBezTo>
                <a:close/>
                <a:moveTo>
                  <a:pt x="2267993" y="549175"/>
                </a:moveTo>
                <a:cubicBezTo>
                  <a:pt x="2272710" y="550514"/>
                  <a:pt x="2277493" y="551795"/>
                  <a:pt x="2282342" y="553010"/>
                </a:cubicBezTo>
                <a:cubicBezTo>
                  <a:pt x="2279095" y="555863"/>
                  <a:pt x="2275848" y="558789"/>
                  <a:pt x="2272622" y="561791"/>
                </a:cubicBezTo>
                <a:cubicBezTo>
                  <a:pt x="2268147" y="560496"/>
                  <a:pt x="2263781" y="559129"/>
                  <a:pt x="2259458" y="557714"/>
                </a:cubicBezTo>
                <a:cubicBezTo>
                  <a:pt x="2262267" y="554801"/>
                  <a:pt x="2265141" y="551953"/>
                  <a:pt x="2267993" y="549175"/>
                </a:cubicBezTo>
                <a:close/>
                <a:moveTo>
                  <a:pt x="2270033" y="564215"/>
                </a:moveTo>
                <a:cubicBezTo>
                  <a:pt x="2267093" y="566997"/>
                  <a:pt x="2264175" y="569836"/>
                  <a:pt x="2261323" y="572732"/>
                </a:cubicBezTo>
                <a:cubicBezTo>
                  <a:pt x="2257308" y="571363"/>
                  <a:pt x="2253359" y="569944"/>
                  <a:pt x="2249498" y="568454"/>
                </a:cubicBezTo>
                <a:cubicBezTo>
                  <a:pt x="2251977" y="565639"/>
                  <a:pt x="2254522" y="562870"/>
                  <a:pt x="2257089" y="560161"/>
                </a:cubicBezTo>
                <a:cubicBezTo>
                  <a:pt x="2261323" y="561569"/>
                  <a:pt x="2265645" y="562925"/>
                  <a:pt x="2270033" y="564215"/>
                </a:cubicBezTo>
                <a:close/>
                <a:moveTo>
                  <a:pt x="2259042" y="575073"/>
                </a:moveTo>
                <a:cubicBezTo>
                  <a:pt x="2256409" y="577783"/>
                  <a:pt x="2253820" y="580541"/>
                  <a:pt x="2251319" y="583340"/>
                </a:cubicBezTo>
                <a:cubicBezTo>
                  <a:pt x="2247720" y="581899"/>
                  <a:pt x="2244210" y="580416"/>
                  <a:pt x="2240809" y="578856"/>
                </a:cubicBezTo>
                <a:cubicBezTo>
                  <a:pt x="2242960" y="576139"/>
                  <a:pt x="2245176" y="573467"/>
                  <a:pt x="2247435" y="570832"/>
                </a:cubicBezTo>
                <a:cubicBezTo>
                  <a:pt x="2251209" y="572311"/>
                  <a:pt x="2255092" y="573713"/>
                  <a:pt x="2259042" y="575073"/>
                </a:cubicBezTo>
                <a:close/>
                <a:moveTo>
                  <a:pt x="2261038" y="575771"/>
                </a:moveTo>
                <a:cubicBezTo>
                  <a:pt x="2265207" y="577179"/>
                  <a:pt x="2269463" y="578520"/>
                  <a:pt x="2273785" y="579808"/>
                </a:cubicBezTo>
                <a:cubicBezTo>
                  <a:pt x="2270735" y="582616"/>
                  <a:pt x="2267730" y="585475"/>
                  <a:pt x="2264812" y="588384"/>
                </a:cubicBezTo>
                <a:cubicBezTo>
                  <a:pt x="2260862" y="587017"/>
                  <a:pt x="2257001" y="585587"/>
                  <a:pt x="2253205" y="584099"/>
                </a:cubicBezTo>
                <a:cubicBezTo>
                  <a:pt x="2255773" y="581278"/>
                  <a:pt x="2258383" y="578502"/>
                  <a:pt x="2261038" y="575771"/>
                </a:cubicBezTo>
                <a:close/>
                <a:moveTo>
                  <a:pt x="2275826" y="580411"/>
                </a:moveTo>
                <a:cubicBezTo>
                  <a:pt x="2280411" y="581758"/>
                  <a:pt x="2285084" y="583042"/>
                  <a:pt x="2289823" y="584264"/>
                </a:cubicBezTo>
                <a:cubicBezTo>
                  <a:pt x="2286379" y="587166"/>
                  <a:pt x="2282956" y="590126"/>
                  <a:pt x="2279577" y="593141"/>
                </a:cubicBezTo>
                <a:cubicBezTo>
                  <a:pt x="2275211" y="591840"/>
                  <a:pt x="2270933" y="590466"/>
                  <a:pt x="2266742" y="589040"/>
                </a:cubicBezTo>
                <a:cubicBezTo>
                  <a:pt x="2269704" y="586113"/>
                  <a:pt x="2272754" y="583237"/>
                  <a:pt x="2275826" y="580411"/>
                </a:cubicBezTo>
                <a:close/>
                <a:moveTo>
                  <a:pt x="2279029" y="595958"/>
                </a:moveTo>
                <a:cubicBezTo>
                  <a:pt x="2329491" y="610984"/>
                  <a:pt x="2388838" y="617834"/>
                  <a:pt x="2434495" y="623093"/>
                </a:cubicBezTo>
                <a:lnTo>
                  <a:pt x="2439102" y="623626"/>
                </a:lnTo>
                <a:cubicBezTo>
                  <a:pt x="2566112" y="638284"/>
                  <a:pt x="2699507" y="648833"/>
                  <a:pt x="2835600" y="654976"/>
                </a:cubicBezTo>
                <a:cubicBezTo>
                  <a:pt x="3010220" y="662859"/>
                  <a:pt x="3188767" y="664250"/>
                  <a:pt x="3361433" y="665591"/>
                </a:cubicBezTo>
                <a:cubicBezTo>
                  <a:pt x="3482959" y="666536"/>
                  <a:pt x="3608630" y="667513"/>
                  <a:pt x="3730660" y="670768"/>
                </a:cubicBezTo>
                <a:cubicBezTo>
                  <a:pt x="3947536" y="676453"/>
                  <a:pt x="4180889" y="684371"/>
                  <a:pt x="4417730" y="703648"/>
                </a:cubicBezTo>
                <a:lnTo>
                  <a:pt x="4440679" y="705521"/>
                </a:lnTo>
                <a:cubicBezTo>
                  <a:pt x="4471614" y="708042"/>
                  <a:pt x="4503603" y="710649"/>
                  <a:pt x="4535349" y="713463"/>
                </a:cubicBezTo>
                <a:cubicBezTo>
                  <a:pt x="4659836" y="724521"/>
                  <a:pt x="4803565" y="739851"/>
                  <a:pt x="4933690" y="782010"/>
                </a:cubicBezTo>
                <a:cubicBezTo>
                  <a:pt x="4967039" y="792851"/>
                  <a:pt x="4993805" y="804117"/>
                  <a:pt x="5015548" y="816449"/>
                </a:cubicBezTo>
                <a:cubicBezTo>
                  <a:pt x="5090363" y="858907"/>
                  <a:pt x="5112150" y="920523"/>
                  <a:pt x="5082114" y="1004812"/>
                </a:cubicBezTo>
                <a:cubicBezTo>
                  <a:pt x="5056093" y="1077883"/>
                  <a:pt x="4986741" y="1145153"/>
                  <a:pt x="4947710" y="1178749"/>
                </a:cubicBezTo>
                <a:cubicBezTo>
                  <a:pt x="4867234" y="1248029"/>
                  <a:pt x="4768000" y="1308864"/>
                  <a:pt x="4688249" y="1357746"/>
                </a:cubicBezTo>
                <a:cubicBezTo>
                  <a:pt x="4682457" y="1361291"/>
                  <a:pt x="4676774" y="1364771"/>
                  <a:pt x="4671224" y="1368187"/>
                </a:cubicBezTo>
                <a:cubicBezTo>
                  <a:pt x="4425058" y="1519410"/>
                  <a:pt x="4165684" y="1658423"/>
                  <a:pt x="3914867" y="1792860"/>
                </a:cubicBezTo>
                <a:cubicBezTo>
                  <a:pt x="3795141" y="1857028"/>
                  <a:pt x="3671334" y="1923383"/>
                  <a:pt x="3551082" y="1989951"/>
                </a:cubicBezTo>
                <a:cubicBezTo>
                  <a:pt x="3284381" y="2137641"/>
                  <a:pt x="3068558" y="2264044"/>
                  <a:pt x="2871867" y="2387719"/>
                </a:cubicBezTo>
                <a:cubicBezTo>
                  <a:pt x="2659861" y="2521047"/>
                  <a:pt x="2495159" y="2645535"/>
                  <a:pt x="2372098" y="2765677"/>
                </a:cubicBezTo>
                <a:cubicBezTo>
                  <a:pt x="2354568" y="2764887"/>
                  <a:pt x="2337082" y="2763966"/>
                  <a:pt x="2319596" y="2762935"/>
                </a:cubicBezTo>
                <a:cubicBezTo>
                  <a:pt x="2485264" y="2597728"/>
                  <a:pt x="2696106" y="2459813"/>
                  <a:pt x="2846767" y="2367008"/>
                </a:cubicBezTo>
                <a:cubicBezTo>
                  <a:pt x="3037557" y="2249454"/>
                  <a:pt x="3251581" y="2126294"/>
                  <a:pt x="3520322" y="1979426"/>
                </a:cubicBezTo>
                <a:cubicBezTo>
                  <a:pt x="3636955" y="1915706"/>
                  <a:pt x="3757010" y="1852135"/>
                  <a:pt x="3873094" y="1790655"/>
                </a:cubicBezTo>
                <a:cubicBezTo>
                  <a:pt x="4123889" y="1657846"/>
                  <a:pt x="4383218" y="1520516"/>
                  <a:pt x="4629274" y="1370704"/>
                </a:cubicBezTo>
                <a:lnTo>
                  <a:pt x="4643733" y="1361906"/>
                </a:lnTo>
                <a:cubicBezTo>
                  <a:pt x="4723440" y="1313456"/>
                  <a:pt x="4822609" y="1253161"/>
                  <a:pt x="4903611" y="1184792"/>
                </a:cubicBezTo>
                <a:cubicBezTo>
                  <a:pt x="4942532" y="1151939"/>
                  <a:pt x="5012147" y="1086095"/>
                  <a:pt x="5041108" y="1014248"/>
                </a:cubicBezTo>
                <a:cubicBezTo>
                  <a:pt x="5075663" y="928417"/>
                  <a:pt x="5056291" y="865768"/>
                  <a:pt x="4981804" y="822718"/>
                </a:cubicBezTo>
                <a:cubicBezTo>
                  <a:pt x="4960304" y="810282"/>
                  <a:pt x="4933734" y="798990"/>
                  <a:pt x="4900605" y="788199"/>
                </a:cubicBezTo>
                <a:cubicBezTo>
                  <a:pt x="4771884" y="746411"/>
                  <a:pt x="4629713" y="731742"/>
                  <a:pt x="4506587" y="721272"/>
                </a:cubicBezTo>
                <a:cubicBezTo>
                  <a:pt x="4476419" y="718716"/>
                  <a:pt x="4446054" y="716346"/>
                  <a:pt x="4416677" y="714058"/>
                </a:cubicBezTo>
                <a:lnTo>
                  <a:pt x="4390393" y="712007"/>
                </a:lnTo>
                <a:cubicBezTo>
                  <a:pt x="4158795" y="693941"/>
                  <a:pt x="3927373" y="686763"/>
                  <a:pt x="3711770" y="681697"/>
                </a:cubicBezTo>
                <a:cubicBezTo>
                  <a:pt x="3593996" y="678875"/>
                  <a:pt x="3472669" y="678246"/>
                  <a:pt x="3355334" y="677640"/>
                </a:cubicBezTo>
                <a:cubicBezTo>
                  <a:pt x="3182185" y="676743"/>
                  <a:pt x="3003155" y="675817"/>
                  <a:pt x="2828119" y="667903"/>
                </a:cubicBezTo>
                <a:cubicBezTo>
                  <a:pt x="2693254" y="661808"/>
                  <a:pt x="2561636" y="651119"/>
                  <a:pt x="2436930" y="636136"/>
                </a:cubicBezTo>
                <a:lnTo>
                  <a:pt x="2431357" y="635467"/>
                </a:lnTo>
                <a:cubicBezTo>
                  <a:pt x="2383550" y="629743"/>
                  <a:pt x="2320473" y="622187"/>
                  <a:pt x="2269748" y="604659"/>
                </a:cubicBezTo>
                <a:cubicBezTo>
                  <a:pt x="2272776" y="601710"/>
                  <a:pt x="2275869" y="598810"/>
                  <a:pt x="2279029" y="595958"/>
                </a:cubicBezTo>
                <a:close/>
                <a:moveTo>
                  <a:pt x="2873403" y="2390176"/>
                </a:moveTo>
                <a:cubicBezTo>
                  <a:pt x="3070050" y="2266501"/>
                  <a:pt x="3285829" y="2140134"/>
                  <a:pt x="3552486" y="1992469"/>
                </a:cubicBezTo>
                <a:cubicBezTo>
                  <a:pt x="3672717" y="1925910"/>
                  <a:pt x="3796502" y="1859562"/>
                  <a:pt x="3916228" y="1795399"/>
                </a:cubicBezTo>
                <a:cubicBezTo>
                  <a:pt x="4167088" y="1660942"/>
                  <a:pt x="4426506" y="1521907"/>
                  <a:pt x="4672715" y="1370642"/>
                </a:cubicBezTo>
                <a:cubicBezTo>
                  <a:pt x="4678288" y="1367224"/>
                  <a:pt x="4683970" y="1363742"/>
                  <a:pt x="4689741" y="1360201"/>
                </a:cubicBezTo>
                <a:cubicBezTo>
                  <a:pt x="4769580" y="1311264"/>
                  <a:pt x="4868946" y="1250361"/>
                  <a:pt x="4949597" y="1180930"/>
                </a:cubicBezTo>
                <a:cubicBezTo>
                  <a:pt x="4988848" y="1147149"/>
                  <a:pt x="5058594" y="1079474"/>
                  <a:pt x="5084835" y="1005777"/>
                </a:cubicBezTo>
                <a:cubicBezTo>
                  <a:pt x="5115397" y="919953"/>
                  <a:pt x="5093193" y="857203"/>
                  <a:pt x="5016974" y="813939"/>
                </a:cubicBezTo>
                <a:cubicBezTo>
                  <a:pt x="4995056" y="801510"/>
                  <a:pt x="4968114" y="790170"/>
                  <a:pt x="4934590" y="779268"/>
                </a:cubicBezTo>
                <a:cubicBezTo>
                  <a:pt x="4804157" y="737016"/>
                  <a:pt x="4660254" y="721662"/>
                  <a:pt x="4535613" y="710587"/>
                </a:cubicBezTo>
                <a:cubicBezTo>
                  <a:pt x="4503844" y="707777"/>
                  <a:pt x="4471856" y="705166"/>
                  <a:pt x="4440898" y="702645"/>
                </a:cubicBezTo>
                <a:lnTo>
                  <a:pt x="4417971" y="700771"/>
                </a:lnTo>
                <a:cubicBezTo>
                  <a:pt x="4181042" y="681490"/>
                  <a:pt x="3947646" y="673570"/>
                  <a:pt x="3730726" y="667883"/>
                </a:cubicBezTo>
                <a:cubicBezTo>
                  <a:pt x="3608674" y="664627"/>
                  <a:pt x="3482981" y="663651"/>
                  <a:pt x="3361455" y="662705"/>
                </a:cubicBezTo>
                <a:cubicBezTo>
                  <a:pt x="3188810" y="661363"/>
                  <a:pt x="3010286" y="659974"/>
                  <a:pt x="2835732" y="652093"/>
                </a:cubicBezTo>
                <a:cubicBezTo>
                  <a:pt x="2699704" y="645954"/>
                  <a:pt x="2566375" y="635410"/>
                  <a:pt x="2439431" y="620759"/>
                </a:cubicBezTo>
                <a:lnTo>
                  <a:pt x="2434824" y="620228"/>
                </a:lnTo>
                <a:cubicBezTo>
                  <a:pt x="2389781" y="615039"/>
                  <a:pt x="2331355" y="608292"/>
                  <a:pt x="2281530" y="593705"/>
                </a:cubicBezTo>
                <a:cubicBezTo>
                  <a:pt x="2284952" y="590675"/>
                  <a:pt x="2288397" y="587704"/>
                  <a:pt x="2291885" y="584788"/>
                </a:cubicBezTo>
                <a:cubicBezTo>
                  <a:pt x="2340680" y="597160"/>
                  <a:pt x="2395288" y="603222"/>
                  <a:pt x="2438027" y="607955"/>
                </a:cubicBezTo>
                <a:lnTo>
                  <a:pt x="2441603" y="608352"/>
                </a:lnTo>
                <a:cubicBezTo>
                  <a:pt x="2570829" y="622678"/>
                  <a:pt x="2705935" y="633080"/>
                  <a:pt x="2843213" y="639271"/>
                </a:cubicBezTo>
                <a:cubicBezTo>
                  <a:pt x="3017131" y="647113"/>
                  <a:pt x="3194932" y="648943"/>
                  <a:pt x="3366896" y="650711"/>
                </a:cubicBezTo>
                <a:cubicBezTo>
                  <a:pt x="3492832" y="652008"/>
                  <a:pt x="3623067" y="653348"/>
                  <a:pt x="3749616" y="657056"/>
                </a:cubicBezTo>
                <a:cubicBezTo>
                  <a:pt x="3957365" y="663052"/>
                  <a:pt x="4202499" y="671951"/>
                  <a:pt x="4445286" y="692511"/>
                </a:cubicBezTo>
                <a:lnTo>
                  <a:pt x="4464221" y="694121"/>
                </a:lnTo>
                <a:cubicBezTo>
                  <a:pt x="4496955" y="696901"/>
                  <a:pt x="4530786" y="699775"/>
                  <a:pt x="4564376" y="702875"/>
                </a:cubicBezTo>
                <a:cubicBezTo>
                  <a:pt x="4690355" y="714534"/>
                  <a:pt x="4835817" y="730544"/>
                  <a:pt x="4967631" y="773171"/>
                </a:cubicBezTo>
                <a:cubicBezTo>
                  <a:pt x="5001375" y="784119"/>
                  <a:pt x="5028536" y="795433"/>
                  <a:pt x="5050674" y="807763"/>
                </a:cubicBezTo>
                <a:cubicBezTo>
                  <a:pt x="5127376" y="850507"/>
                  <a:pt x="5151926" y="912217"/>
                  <a:pt x="5125730" y="996416"/>
                </a:cubicBezTo>
                <a:cubicBezTo>
                  <a:pt x="5102452" y="1071231"/>
                  <a:pt x="5032968" y="1140311"/>
                  <a:pt x="4993630" y="1174829"/>
                </a:cubicBezTo>
                <a:cubicBezTo>
                  <a:pt x="4913396" y="1245221"/>
                  <a:pt x="4813855" y="1306723"/>
                  <a:pt x="4733862" y="1356142"/>
                </a:cubicBezTo>
                <a:cubicBezTo>
                  <a:pt x="4727302" y="1360197"/>
                  <a:pt x="4720873" y="1364168"/>
                  <a:pt x="4714620" y="1368051"/>
                </a:cubicBezTo>
                <a:cubicBezTo>
                  <a:pt x="4468257" y="1520727"/>
                  <a:pt x="4208774" y="1661421"/>
                  <a:pt x="3957826" y="1797483"/>
                </a:cubicBezTo>
                <a:cubicBezTo>
                  <a:pt x="3834523" y="1864347"/>
                  <a:pt x="3707009" y="1933486"/>
                  <a:pt x="3583180" y="2002911"/>
                </a:cubicBezTo>
                <a:cubicBezTo>
                  <a:pt x="3317641" y="2151858"/>
                  <a:pt x="3100041" y="2281486"/>
                  <a:pt x="2898436" y="2410821"/>
                </a:cubicBezTo>
                <a:cubicBezTo>
                  <a:pt x="2703061" y="2536164"/>
                  <a:pt x="2548012" y="2653981"/>
                  <a:pt x="2428922" y="2767784"/>
                </a:cubicBezTo>
                <a:cubicBezTo>
                  <a:pt x="2411282" y="2767235"/>
                  <a:pt x="2393665" y="2766599"/>
                  <a:pt x="2376047" y="2765831"/>
                </a:cubicBezTo>
                <a:cubicBezTo>
                  <a:pt x="2498757" y="2646434"/>
                  <a:pt x="2662692" y="2522671"/>
                  <a:pt x="2873403" y="2390176"/>
                </a:cubicBezTo>
                <a:close/>
                <a:moveTo>
                  <a:pt x="2427189" y="2769473"/>
                </a:moveTo>
                <a:cubicBezTo>
                  <a:pt x="2411304" y="2784677"/>
                  <a:pt x="2396078" y="2799816"/>
                  <a:pt x="2381466" y="2814889"/>
                </a:cubicBezTo>
                <a:cubicBezTo>
                  <a:pt x="2364506" y="2813989"/>
                  <a:pt x="2347569" y="2812958"/>
                  <a:pt x="2330675" y="2811773"/>
                </a:cubicBezTo>
                <a:cubicBezTo>
                  <a:pt x="2344607" y="2797073"/>
                  <a:pt x="2359153" y="2782330"/>
                  <a:pt x="2374357" y="2767498"/>
                </a:cubicBezTo>
                <a:cubicBezTo>
                  <a:pt x="2391931" y="2768266"/>
                  <a:pt x="2409549" y="2768925"/>
                  <a:pt x="2427189" y="2769473"/>
                </a:cubicBezTo>
                <a:close/>
                <a:moveTo>
                  <a:pt x="2431336" y="2769605"/>
                </a:moveTo>
                <a:cubicBezTo>
                  <a:pt x="2449041" y="2770131"/>
                  <a:pt x="2466790" y="2770526"/>
                  <a:pt x="2484518" y="2770855"/>
                </a:cubicBezTo>
                <a:cubicBezTo>
                  <a:pt x="2467931" y="2786455"/>
                  <a:pt x="2451981" y="2801944"/>
                  <a:pt x="2436667" y="2817390"/>
                </a:cubicBezTo>
                <a:cubicBezTo>
                  <a:pt x="2419576" y="2816753"/>
                  <a:pt x="2402485" y="2815986"/>
                  <a:pt x="2385437" y="2815086"/>
                </a:cubicBezTo>
                <a:cubicBezTo>
                  <a:pt x="2400093" y="2799991"/>
                  <a:pt x="2415385" y="2784831"/>
                  <a:pt x="2431336" y="2769605"/>
                </a:cubicBezTo>
                <a:close/>
                <a:moveTo>
                  <a:pt x="2434934" y="2819167"/>
                </a:moveTo>
                <a:cubicBezTo>
                  <a:pt x="2420146" y="2834130"/>
                  <a:pt x="2405951" y="2849005"/>
                  <a:pt x="2392370" y="2863858"/>
                </a:cubicBezTo>
                <a:cubicBezTo>
                  <a:pt x="2375937" y="2862827"/>
                  <a:pt x="2359526" y="2861664"/>
                  <a:pt x="2343181" y="2860370"/>
                </a:cubicBezTo>
                <a:cubicBezTo>
                  <a:pt x="2356104" y="2845912"/>
                  <a:pt x="2369619" y="2831409"/>
                  <a:pt x="2383726" y="2816841"/>
                </a:cubicBezTo>
                <a:cubicBezTo>
                  <a:pt x="2400773" y="2817741"/>
                  <a:pt x="2417843" y="2818509"/>
                  <a:pt x="2434934" y="2819167"/>
                </a:cubicBezTo>
                <a:close/>
                <a:moveTo>
                  <a:pt x="2439102" y="2819320"/>
                </a:moveTo>
                <a:cubicBezTo>
                  <a:pt x="2456391" y="2819957"/>
                  <a:pt x="2473679" y="2820505"/>
                  <a:pt x="2490990" y="2820900"/>
                </a:cubicBezTo>
                <a:cubicBezTo>
                  <a:pt x="2475457" y="2836258"/>
                  <a:pt x="2460537" y="2851550"/>
                  <a:pt x="2446233" y="2866733"/>
                </a:cubicBezTo>
                <a:cubicBezTo>
                  <a:pt x="2429558" y="2865987"/>
                  <a:pt x="2412928" y="2865131"/>
                  <a:pt x="2396319" y="2864100"/>
                </a:cubicBezTo>
                <a:cubicBezTo>
                  <a:pt x="2409988" y="2849246"/>
                  <a:pt x="2424249" y="2834305"/>
                  <a:pt x="2439102" y="2819320"/>
                </a:cubicBezTo>
                <a:close/>
                <a:moveTo>
                  <a:pt x="2444456" y="2868597"/>
                </a:moveTo>
                <a:cubicBezTo>
                  <a:pt x="2430611" y="2883341"/>
                  <a:pt x="2417360" y="2897997"/>
                  <a:pt x="2404701" y="2912543"/>
                </a:cubicBezTo>
                <a:cubicBezTo>
                  <a:pt x="2388772" y="2911402"/>
                  <a:pt x="2372866" y="2910108"/>
                  <a:pt x="2356981" y="2908682"/>
                </a:cubicBezTo>
                <a:cubicBezTo>
                  <a:pt x="2369004" y="2894487"/>
                  <a:pt x="2381532" y="2880226"/>
                  <a:pt x="2394630" y="2865943"/>
                </a:cubicBezTo>
                <a:cubicBezTo>
                  <a:pt x="2411217" y="2866952"/>
                  <a:pt x="2427825" y="2867851"/>
                  <a:pt x="2444456" y="2868597"/>
                </a:cubicBezTo>
                <a:close/>
                <a:moveTo>
                  <a:pt x="2448471" y="2868773"/>
                </a:moveTo>
                <a:cubicBezTo>
                  <a:pt x="2465299" y="2869541"/>
                  <a:pt x="2482148" y="2870155"/>
                  <a:pt x="2499042" y="2870682"/>
                </a:cubicBezTo>
                <a:cubicBezTo>
                  <a:pt x="2484452" y="2885820"/>
                  <a:pt x="2470454" y="2900871"/>
                  <a:pt x="2457071" y="2915834"/>
                </a:cubicBezTo>
                <a:cubicBezTo>
                  <a:pt x="2440901" y="2914978"/>
                  <a:pt x="2424754" y="2913947"/>
                  <a:pt x="2408628" y="2912806"/>
                </a:cubicBezTo>
                <a:cubicBezTo>
                  <a:pt x="2421353" y="2898194"/>
                  <a:pt x="2434627" y="2883517"/>
                  <a:pt x="2448471" y="2868773"/>
                </a:cubicBezTo>
                <a:close/>
                <a:moveTo>
                  <a:pt x="2455338" y="2917765"/>
                </a:moveTo>
                <a:cubicBezTo>
                  <a:pt x="2442415" y="2932267"/>
                  <a:pt x="2430019" y="2946703"/>
                  <a:pt x="2418215" y="2961030"/>
                </a:cubicBezTo>
                <a:cubicBezTo>
                  <a:pt x="2402748" y="2959780"/>
                  <a:pt x="2387302" y="2958376"/>
                  <a:pt x="2371900" y="2956818"/>
                </a:cubicBezTo>
                <a:cubicBezTo>
                  <a:pt x="2383090" y="2942820"/>
                  <a:pt x="2394784" y="2928801"/>
                  <a:pt x="2406982" y="2914715"/>
                </a:cubicBezTo>
                <a:cubicBezTo>
                  <a:pt x="2423064" y="2915856"/>
                  <a:pt x="2439190" y="2916887"/>
                  <a:pt x="2455338" y="2917765"/>
                </a:cubicBezTo>
                <a:close/>
                <a:moveTo>
                  <a:pt x="2459550" y="2917984"/>
                </a:moveTo>
                <a:cubicBezTo>
                  <a:pt x="2475808" y="2918840"/>
                  <a:pt x="2492109" y="2919542"/>
                  <a:pt x="2508410" y="2920156"/>
                </a:cubicBezTo>
                <a:cubicBezTo>
                  <a:pt x="2494764" y="2935075"/>
                  <a:pt x="2481666" y="2949929"/>
                  <a:pt x="2469138" y="2964672"/>
                </a:cubicBezTo>
                <a:cubicBezTo>
                  <a:pt x="2453451" y="2963707"/>
                  <a:pt x="2437786" y="2962588"/>
                  <a:pt x="2422187" y="2961359"/>
                </a:cubicBezTo>
                <a:cubicBezTo>
                  <a:pt x="2434056" y="2946989"/>
                  <a:pt x="2446518" y="2932530"/>
                  <a:pt x="2459550" y="2917984"/>
                </a:cubicBezTo>
                <a:close/>
                <a:moveTo>
                  <a:pt x="2467449" y="2966691"/>
                </a:moveTo>
                <a:cubicBezTo>
                  <a:pt x="2455360" y="2980973"/>
                  <a:pt x="2443775" y="2995169"/>
                  <a:pt x="2432761" y="3009276"/>
                </a:cubicBezTo>
                <a:cubicBezTo>
                  <a:pt x="2417733" y="3007894"/>
                  <a:pt x="2402748" y="3006380"/>
                  <a:pt x="2387807" y="3004713"/>
                </a:cubicBezTo>
                <a:cubicBezTo>
                  <a:pt x="2388136" y="3004274"/>
                  <a:pt x="2388487" y="3003813"/>
                  <a:pt x="2388816" y="3003396"/>
                </a:cubicBezTo>
                <a:cubicBezTo>
                  <a:pt x="2398864" y="2990122"/>
                  <a:pt x="2409483" y="2976761"/>
                  <a:pt x="2420541" y="2963334"/>
                </a:cubicBezTo>
                <a:cubicBezTo>
                  <a:pt x="2436140" y="2964584"/>
                  <a:pt x="2451783" y="2965703"/>
                  <a:pt x="2467449" y="2966691"/>
                </a:cubicBezTo>
                <a:close/>
                <a:moveTo>
                  <a:pt x="2431160" y="3011360"/>
                </a:moveTo>
                <a:cubicBezTo>
                  <a:pt x="2424381" y="3020092"/>
                  <a:pt x="2417733" y="3028803"/>
                  <a:pt x="2411348" y="3037491"/>
                </a:cubicBezTo>
                <a:lnTo>
                  <a:pt x="2403932" y="3047539"/>
                </a:lnTo>
                <a:cubicBezTo>
                  <a:pt x="2402857" y="3049009"/>
                  <a:pt x="2401782" y="3050479"/>
                  <a:pt x="2400685" y="3051949"/>
                </a:cubicBezTo>
                <a:cubicBezTo>
                  <a:pt x="2385920" y="3050106"/>
                  <a:pt x="2371220" y="3048110"/>
                  <a:pt x="2356564" y="3045916"/>
                </a:cubicBezTo>
                <a:cubicBezTo>
                  <a:pt x="2364046" y="3035933"/>
                  <a:pt x="2371483" y="3026170"/>
                  <a:pt x="2378702" y="3016692"/>
                </a:cubicBezTo>
                <a:cubicBezTo>
                  <a:pt x="2381247" y="3013335"/>
                  <a:pt x="2383748" y="3010044"/>
                  <a:pt x="2386249" y="3006775"/>
                </a:cubicBezTo>
                <a:cubicBezTo>
                  <a:pt x="2401190" y="3008442"/>
                  <a:pt x="2416153" y="3009978"/>
                  <a:pt x="2431160" y="3011360"/>
                </a:cubicBezTo>
                <a:close/>
                <a:moveTo>
                  <a:pt x="2406653" y="3049536"/>
                </a:moveTo>
                <a:lnTo>
                  <a:pt x="2414069" y="3039465"/>
                </a:lnTo>
                <a:cubicBezTo>
                  <a:pt x="2420848" y="3030273"/>
                  <a:pt x="2427891" y="3021014"/>
                  <a:pt x="2435131" y="3011711"/>
                </a:cubicBezTo>
                <a:cubicBezTo>
                  <a:pt x="2450291" y="3013093"/>
                  <a:pt x="2465474" y="3014300"/>
                  <a:pt x="2480700" y="3015397"/>
                </a:cubicBezTo>
                <a:cubicBezTo>
                  <a:pt x="2469401" y="3029461"/>
                  <a:pt x="2458563" y="3043437"/>
                  <a:pt x="2448273" y="3057346"/>
                </a:cubicBezTo>
                <a:cubicBezTo>
                  <a:pt x="2433639" y="3055854"/>
                  <a:pt x="2419049" y="3054209"/>
                  <a:pt x="2404503" y="3052432"/>
                </a:cubicBezTo>
                <a:cubicBezTo>
                  <a:pt x="2405227" y="3051466"/>
                  <a:pt x="2405929" y="3050501"/>
                  <a:pt x="2406653" y="3049536"/>
                </a:cubicBezTo>
                <a:close/>
                <a:moveTo>
                  <a:pt x="2484891" y="3015682"/>
                </a:moveTo>
                <a:cubicBezTo>
                  <a:pt x="2500271" y="3016758"/>
                  <a:pt x="2515672" y="3017679"/>
                  <a:pt x="2531118" y="3018491"/>
                </a:cubicBezTo>
                <a:cubicBezTo>
                  <a:pt x="2519117" y="3032971"/>
                  <a:pt x="2507598" y="3047386"/>
                  <a:pt x="2496650" y="3061712"/>
                </a:cubicBezTo>
                <a:cubicBezTo>
                  <a:pt x="2481819" y="3060528"/>
                  <a:pt x="2467054" y="3059211"/>
                  <a:pt x="2452310" y="3057741"/>
                </a:cubicBezTo>
                <a:cubicBezTo>
                  <a:pt x="2462644" y="3043809"/>
                  <a:pt x="2473526" y="3029790"/>
                  <a:pt x="2484891" y="3015682"/>
                </a:cubicBezTo>
                <a:close/>
                <a:moveTo>
                  <a:pt x="2494983" y="3063906"/>
                </a:moveTo>
                <a:cubicBezTo>
                  <a:pt x="2484430" y="3077751"/>
                  <a:pt x="2474338" y="3091529"/>
                  <a:pt x="2464728" y="3105241"/>
                </a:cubicBezTo>
                <a:cubicBezTo>
                  <a:pt x="2450401" y="3103639"/>
                  <a:pt x="2436118" y="3101884"/>
                  <a:pt x="2421879" y="3099975"/>
                </a:cubicBezTo>
                <a:cubicBezTo>
                  <a:pt x="2426289" y="3093767"/>
                  <a:pt x="2430633" y="3087667"/>
                  <a:pt x="2434934" y="3081678"/>
                </a:cubicBezTo>
                <a:lnTo>
                  <a:pt x="2439300" y="3075557"/>
                </a:lnTo>
                <a:cubicBezTo>
                  <a:pt x="2443029" y="3070357"/>
                  <a:pt x="2446825" y="3065135"/>
                  <a:pt x="2450686" y="3059913"/>
                </a:cubicBezTo>
                <a:cubicBezTo>
                  <a:pt x="2465408" y="3061383"/>
                  <a:pt x="2480174" y="3062722"/>
                  <a:pt x="2494983" y="3063906"/>
                </a:cubicBezTo>
                <a:close/>
                <a:moveTo>
                  <a:pt x="2499196" y="3064235"/>
                </a:moveTo>
                <a:cubicBezTo>
                  <a:pt x="2514180" y="3065398"/>
                  <a:pt x="2529187" y="3066429"/>
                  <a:pt x="2544216" y="3067351"/>
                </a:cubicBezTo>
                <a:cubicBezTo>
                  <a:pt x="2532939" y="3081656"/>
                  <a:pt x="2522167" y="3095851"/>
                  <a:pt x="2511899" y="3109958"/>
                </a:cubicBezTo>
                <a:cubicBezTo>
                  <a:pt x="2497484" y="3108686"/>
                  <a:pt x="2483114" y="3107260"/>
                  <a:pt x="2468765" y="3105680"/>
                </a:cubicBezTo>
                <a:cubicBezTo>
                  <a:pt x="2478440" y="3091946"/>
                  <a:pt x="2488577" y="3078123"/>
                  <a:pt x="2499196" y="3064235"/>
                </a:cubicBezTo>
                <a:close/>
                <a:moveTo>
                  <a:pt x="2489805" y="3147739"/>
                </a:moveTo>
                <a:cubicBezTo>
                  <a:pt x="2497660" y="3136111"/>
                  <a:pt x="2505887" y="3124395"/>
                  <a:pt x="2514488" y="3112591"/>
                </a:cubicBezTo>
                <a:cubicBezTo>
                  <a:pt x="2529056" y="3113864"/>
                  <a:pt x="2543668" y="3115004"/>
                  <a:pt x="2558324" y="3116014"/>
                </a:cubicBezTo>
                <a:cubicBezTo>
                  <a:pt x="2547836" y="3129945"/>
                  <a:pt x="2537700" y="3143965"/>
                  <a:pt x="2527959" y="3158029"/>
                </a:cubicBezTo>
                <a:cubicBezTo>
                  <a:pt x="2513895" y="3156646"/>
                  <a:pt x="2499898" y="3155110"/>
                  <a:pt x="2485944" y="3153443"/>
                </a:cubicBezTo>
                <a:cubicBezTo>
                  <a:pt x="2487238" y="3151534"/>
                  <a:pt x="2488511" y="3149625"/>
                  <a:pt x="2489805" y="3147739"/>
                </a:cubicBezTo>
                <a:close/>
                <a:moveTo>
                  <a:pt x="2526313" y="3160376"/>
                </a:moveTo>
                <a:cubicBezTo>
                  <a:pt x="2521421" y="3167484"/>
                  <a:pt x="2516616" y="3174615"/>
                  <a:pt x="2511921" y="3181745"/>
                </a:cubicBezTo>
                <a:cubicBezTo>
                  <a:pt x="2507840" y="3187955"/>
                  <a:pt x="2503737" y="3194229"/>
                  <a:pt x="2499635" y="3200526"/>
                </a:cubicBezTo>
                <a:cubicBezTo>
                  <a:pt x="2485900" y="3198705"/>
                  <a:pt x="2472210" y="3196731"/>
                  <a:pt x="2458585" y="3194580"/>
                </a:cubicBezTo>
                <a:cubicBezTo>
                  <a:pt x="2467317" y="3181109"/>
                  <a:pt x="2476027" y="3168143"/>
                  <a:pt x="2484364" y="3155769"/>
                </a:cubicBezTo>
                <a:cubicBezTo>
                  <a:pt x="2498296" y="3157458"/>
                  <a:pt x="2512294" y="3158994"/>
                  <a:pt x="2526313" y="3160376"/>
                </a:cubicBezTo>
                <a:close/>
                <a:moveTo>
                  <a:pt x="2515036" y="3183808"/>
                </a:moveTo>
                <a:cubicBezTo>
                  <a:pt x="2520104" y="3176129"/>
                  <a:pt x="2525304" y="3168450"/>
                  <a:pt x="2530592" y="3160793"/>
                </a:cubicBezTo>
                <a:cubicBezTo>
                  <a:pt x="2544765" y="3162175"/>
                  <a:pt x="2558982" y="3163404"/>
                  <a:pt x="2573243" y="3164501"/>
                </a:cubicBezTo>
                <a:cubicBezTo>
                  <a:pt x="2563414" y="3178257"/>
                  <a:pt x="2553892" y="3192101"/>
                  <a:pt x="2544765" y="3205967"/>
                </a:cubicBezTo>
                <a:cubicBezTo>
                  <a:pt x="2531052" y="3204475"/>
                  <a:pt x="2517384" y="3202852"/>
                  <a:pt x="2503759" y="3201097"/>
                </a:cubicBezTo>
                <a:cubicBezTo>
                  <a:pt x="2507489" y="3195326"/>
                  <a:pt x="2511262" y="3189578"/>
                  <a:pt x="2515036" y="3183808"/>
                </a:cubicBezTo>
                <a:close/>
                <a:moveTo>
                  <a:pt x="2543163" y="3208402"/>
                </a:moveTo>
                <a:cubicBezTo>
                  <a:pt x="2541123" y="3211540"/>
                  <a:pt x="2539082" y="3214677"/>
                  <a:pt x="2537064" y="3217815"/>
                </a:cubicBezTo>
                <a:cubicBezTo>
                  <a:pt x="2530657" y="3227819"/>
                  <a:pt x="2524273" y="3237890"/>
                  <a:pt x="2517976" y="3247982"/>
                </a:cubicBezTo>
                <a:cubicBezTo>
                  <a:pt x="2504593" y="3246073"/>
                  <a:pt x="2491275" y="3243989"/>
                  <a:pt x="2477980" y="3241729"/>
                </a:cubicBezTo>
                <a:cubicBezTo>
                  <a:pt x="2485812" y="3229026"/>
                  <a:pt x="2493908" y="3216279"/>
                  <a:pt x="2502201" y="3203488"/>
                </a:cubicBezTo>
                <a:cubicBezTo>
                  <a:pt x="2515804" y="3205265"/>
                  <a:pt x="2529473" y="3206932"/>
                  <a:pt x="2543163" y="3208402"/>
                </a:cubicBezTo>
                <a:close/>
                <a:moveTo>
                  <a:pt x="2540289" y="3219899"/>
                </a:moveTo>
                <a:cubicBezTo>
                  <a:pt x="2542659" y="3216213"/>
                  <a:pt x="2545050" y="3212527"/>
                  <a:pt x="2547463" y="3208863"/>
                </a:cubicBezTo>
                <a:cubicBezTo>
                  <a:pt x="2561264" y="3210333"/>
                  <a:pt x="2575129" y="3211650"/>
                  <a:pt x="2589040" y="3212834"/>
                </a:cubicBezTo>
                <a:cubicBezTo>
                  <a:pt x="2579759" y="3226437"/>
                  <a:pt x="2570829" y="3240084"/>
                  <a:pt x="2562273" y="3253774"/>
                </a:cubicBezTo>
                <a:cubicBezTo>
                  <a:pt x="2548846" y="3252173"/>
                  <a:pt x="2535462" y="3250461"/>
                  <a:pt x="2522145" y="3248575"/>
                </a:cubicBezTo>
                <a:cubicBezTo>
                  <a:pt x="2528134" y="3238965"/>
                  <a:pt x="2534190" y="3229399"/>
                  <a:pt x="2540289" y="3219899"/>
                </a:cubicBezTo>
                <a:close/>
                <a:moveTo>
                  <a:pt x="2560715" y="3256297"/>
                </a:moveTo>
                <a:cubicBezTo>
                  <a:pt x="2552751" y="3269066"/>
                  <a:pt x="2544743" y="3282077"/>
                  <a:pt x="2536866" y="3295306"/>
                </a:cubicBezTo>
                <a:cubicBezTo>
                  <a:pt x="2523812" y="3293288"/>
                  <a:pt x="2510802" y="3291116"/>
                  <a:pt x="2497835" y="3288768"/>
                </a:cubicBezTo>
                <a:cubicBezTo>
                  <a:pt x="2505185" y="3276131"/>
                  <a:pt x="2512798" y="3263581"/>
                  <a:pt x="2520587" y="3251076"/>
                </a:cubicBezTo>
                <a:cubicBezTo>
                  <a:pt x="2533905" y="3252963"/>
                  <a:pt x="2547288" y="3254696"/>
                  <a:pt x="2560715" y="3256297"/>
                </a:cubicBezTo>
                <a:close/>
                <a:moveTo>
                  <a:pt x="2565037" y="3256802"/>
                </a:moveTo>
                <a:cubicBezTo>
                  <a:pt x="2578486" y="3258360"/>
                  <a:pt x="2592001" y="3259764"/>
                  <a:pt x="2605538" y="3261036"/>
                </a:cubicBezTo>
                <a:cubicBezTo>
                  <a:pt x="2599307" y="3270668"/>
                  <a:pt x="2593230" y="3280300"/>
                  <a:pt x="2587350" y="3289953"/>
                </a:cubicBezTo>
                <a:cubicBezTo>
                  <a:pt x="2585024" y="3293771"/>
                  <a:pt x="2582699" y="3297610"/>
                  <a:pt x="2580395" y="3301428"/>
                </a:cubicBezTo>
                <a:cubicBezTo>
                  <a:pt x="2567253" y="3299760"/>
                  <a:pt x="2554133" y="3297917"/>
                  <a:pt x="2541079" y="3295943"/>
                </a:cubicBezTo>
                <a:cubicBezTo>
                  <a:pt x="2548999" y="3282669"/>
                  <a:pt x="2557029" y="3269615"/>
                  <a:pt x="2565037" y="3256802"/>
                </a:cubicBezTo>
                <a:close/>
                <a:moveTo>
                  <a:pt x="2578837" y="3304038"/>
                </a:moveTo>
                <a:cubicBezTo>
                  <a:pt x="2571180" y="3316808"/>
                  <a:pt x="2563655" y="3329642"/>
                  <a:pt x="2556371" y="3342521"/>
                </a:cubicBezTo>
                <a:cubicBezTo>
                  <a:pt x="2543602" y="3340415"/>
                  <a:pt x="2530899" y="3338155"/>
                  <a:pt x="2518239" y="3335720"/>
                </a:cubicBezTo>
                <a:cubicBezTo>
                  <a:pt x="2525129" y="3323170"/>
                  <a:pt x="2532281" y="3310774"/>
                  <a:pt x="2539543" y="3298531"/>
                </a:cubicBezTo>
                <a:cubicBezTo>
                  <a:pt x="2552597" y="3300506"/>
                  <a:pt x="2565695" y="3302349"/>
                  <a:pt x="2578837" y="3304038"/>
                </a:cubicBezTo>
                <a:close/>
                <a:moveTo>
                  <a:pt x="2583203" y="3304587"/>
                </a:moveTo>
                <a:cubicBezTo>
                  <a:pt x="2596345" y="3306232"/>
                  <a:pt x="2609531" y="3307746"/>
                  <a:pt x="2622739" y="3309129"/>
                </a:cubicBezTo>
                <a:cubicBezTo>
                  <a:pt x="2619273" y="3314745"/>
                  <a:pt x="2615828" y="3320384"/>
                  <a:pt x="2612471" y="3326022"/>
                </a:cubicBezTo>
                <a:cubicBezTo>
                  <a:pt x="2607952" y="3333657"/>
                  <a:pt x="2603454" y="3341293"/>
                  <a:pt x="2599022" y="3348972"/>
                </a:cubicBezTo>
                <a:cubicBezTo>
                  <a:pt x="2586165" y="3347216"/>
                  <a:pt x="2573352" y="3345307"/>
                  <a:pt x="2560605" y="3343245"/>
                </a:cubicBezTo>
                <a:cubicBezTo>
                  <a:pt x="2567933" y="3330301"/>
                  <a:pt x="2575503" y="3317400"/>
                  <a:pt x="2583203" y="3304587"/>
                </a:cubicBezTo>
                <a:close/>
                <a:moveTo>
                  <a:pt x="2597464" y="3351670"/>
                </a:moveTo>
                <a:cubicBezTo>
                  <a:pt x="2590202" y="3364264"/>
                  <a:pt x="2583116" y="3376945"/>
                  <a:pt x="2576270" y="3389670"/>
                </a:cubicBezTo>
                <a:cubicBezTo>
                  <a:pt x="2563874" y="3387476"/>
                  <a:pt x="2551544" y="3385128"/>
                  <a:pt x="2539280" y="3382627"/>
                </a:cubicBezTo>
                <a:cubicBezTo>
                  <a:pt x="2545598" y="3370341"/>
                  <a:pt x="2552246" y="3358098"/>
                  <a:pt x="2559114" y="3345922"/>
                </a:cubicBezTo>
                <a:cubicBezTo>
                  <a:pt x="2571839" y="3347984"/>
                  <a:pt x="2584630" y="3349893"/>
                  <a:pt x="2597464" y="3351670"/>
                </a:cubicBezTo>
                <a:close/>
                <a:moveTo>
                  <a:pt x="2601874" y="3352284"/>
                </a:moveTo>
                <a:cubicBezTo>
                  <a:pt x="2614731" y="3354018"/>
                  <a:pt x="2627632" y="3355619"/>
                  <a:pt x="2640576" y="3357067"/>
                </a:cubicBezTo>
                <a:cubicBezTo>
                  <a:pt x="2639589" y="3358757"/>
                  <a:pt x="2638602" y="3360424"/>
                  <a:pt x="2637614" y="3362092"/>
                </a:cubicBezTo>
                <a:cubicBezTo>
                  <a:pt x="2631076" y="3373347"/>
                  <a:pt x="2624560" y="3384821"/>
                  <a:pt x="2618132" y="3396449"/>
                </a:cubicBezTo>
                <a:cubicBezTo>
                  <a:pt x="2605560" y="3394584"/>
                  <a:pt x="2593033" y="3392566"/>
                  <a:pt x="2580549" y="3390416"/>
                </a:cubicBezTo>
                <a:cubicBezTo>
                  <a:pt x="2587438" y="3377647"/>
                  <a:pt x="2594590" y="3364922"/>
                  <a:pt x="2601874" y="3352284"/>
                </a:cubicBezTo>
                <a:close/>
                <a:moveTo>
                  <a:pt x="2616728" y="3398994"/>
                </a:moveTo>
                <a:cubicBezTo>
                  <a:pt x="2609904" y="3411390"/>
                  <a:pt x="2603213" y="3423984"/>
                  <a:pt x="2596740" y="3436709"/>
                </a:cubicBezTo>
                <a:cubicBezTo>
                  <a:pt x="2584630" y="3434449"/>
                  <a:pt x="2572541" y="3432036"/>
                  <a:pt x="2560518" y="3429425"/>
                </a:cubicBezTo>
                <a:cubicBezTo>
                  <a:pt x="2566441" y="3417248"/>
                  <a:pt x="2572694" y="3405094"/>
                  <a:pt x="2579188" y="3392983"/>
                </a:cubicBezTo>
                <a:cubicBezTo>
                  <a:pt x="2591540" y="3395111"/>
                  <a:pt x="2604046" y="3397129"/>
                  <a:pt x="2616728" y="3398994"/>
                </a:cubicBezTo>
                <a:close/>
                <a:moveTo>
                  <a:pt x="2621203" y="3399653"/>
                </a:moveTo>
                <a:cubicBezTo>
                  <a:pt x="2633665" y="3401474"/>
                  <a:pt x="2646303" y="3403141"/>
                  <a:pt x="2659094" y="3404699"/>
                </a:cubicBezTo>
                <a:cubicBezTo>
                  <a:pt x="2651502" y="3418214"/>
                  <a:pt x="2644394" y="3431224"/>
                  <a:pt x="2637790" y="3443796"/>
                </a:cubicBezTo>
                <a:cubicBezTo>
                  <a:pt x="2625504" y="3441865"/>
                  <a:pt x="2613261" y="3439780"/>
                  <a:pt x="2601085" y="3437543"/>
                </a:cubicBezTo>
                <a:cubicBezTo>
                  <a:pt x="2607579" y="3424752"/>
                  <a:pt x="2614336" y="3412114"/>
                  <a:pt x="2621203" y="3399653"/>
                </a:cubicBezTo>
                <a:close/>
                <a:moveTo>
                  <a:pt x="2636408" y="3446428"/>
                </a:moveTo>
                <a:cubicBezTo>
                  <a:pt x="2629672" y="3459307"/>
                  <a:pt x="2623463" y="3471703"/>
                  <a:pt x="2617693" y="3483748"/>
                </a:cubicBezTo>
                <a:cubicBezTo>
                  <a:pt x="2605889" y="3481401"/>
                  <a:pt x="2594130" y="3478878"/>
                  <a:pt x="2582414" y="3476201"/>
                </a:cubicBezTo>
                <a:cubicBezTo>
                  <a:pt x="2587921" y="3464090"/>
                  <a:pt x="2593734" y="3452067"/>
                  <a:pt x="2599746" y="3440154"/>
                </a:cubicBezTo>
                <a:cubicBezTo>
                  <a:pt x="2611813" y="3442391"/>
                  <a:pt x="2624012" y="3444476"/>
                  <a:pt x="2636408" y="3446428"/>
                </a:cubicBezTo>
                <a:close/>
                <a:moveTo>
                  <a:pt x="2616421" y="3486447"/>
                </a:moveTo>
                <a:cubicBezTo>
                  <a:pt x="2610628" y="3498645"/>
                  <a:pt x="2605297" y="3510449"/>
                  <a:pt x="2600448" y="3521924"/>
                </a:cubicBezTo>
                <a:cubicBezTo>
                  <a:pt x="2589149" y="3519181"/>
                  <a:pt x="2577938" y="3516263"/>
                  <a:pt x="2566771" y="3513192"/>
                </a:cubicBezTo>
                <a:cubicBezTo>
                  <a:pt x="2571268" y="3501717"/>
                  <a:pt x="2576073" y="3490286"/>
                  <a:pt x="2581185" y="3478965"/>
                </a:cubicBezTo>
                <a:cubicBezTo>
                  <a:pt x="2592769" y="3481598"/>
                  <a:pt x="2604507" y="3484099"/>
                  <a:pt x="2616421" y="3486447"/>
                </a:cubicBezTo>
                <a:close/>
                <a:moveTo>
                  <a:pt x="2620809" y="3487302"/>
                </a:moveTo>
                <a:cubicBezTo>
                  <a:pt x="2632524" y="3489584"/>
                  <a:pt x="2644416" y="3491734"/>
                  <a:pt x="2656461" y="3493753"/>
                </a:cubicBezTo>
                <a:cubicBezTo>
                  <a:pt x="2650471" y="3505798"/>
                  <a:pt x="2644635" y="3518128"/>
                  <a:pt x="2638996" y="3530634"/>
                </a:cubicBezTo>
                <a:cubicBezTo>
                  <a:pt x="2627522" y="3528242"/>
                  <a:pt x="2616135" y="3525697"/>
                  <a:pt x="2604770" y="3522977"/>
                </a:cubicBezTo>
                <a:cubicBezTo>
                  <a:pt x="2609861" y="3510910"/>
                  <a:pt x="2615258" y="3499018"/>
                  <a:pt x="2620809" y="3487302"/>
                </a:cubicBezTo>
                <a:close/>
                <a:moveTo>
                  <a:pt x="2637746" y="3533442"/>
                </a:moveTo>
                <a:cubicBezTo>
                  <a:pt x="2632634" y="3544873"/>
                  <a:pt x="2627741" y="3556501"/>
                  <a:pt x="2623112" y="3568239"/>
                </a:cubicBezTo>
                <a:cubicBezTo>
                  <a:pt x="2612186" y="3565474"/>
                  <a:pt x="2601304" y="3562578"/>
                  <a:pt x="2590509" y="3559507"/>
                </a:cubicBezTo>
                <a:cubicBezTo>
                  <a:pt x="2594568" y="3548186"/>
                  <a:pt x="2598956" y="3536952"/>
                  <a:pt x="2603607" y="3525829"/>
                </a:cubicBezTo>
                <a:cubicBezTo>
                  <a:pt x="2614819" y="3528506"/>
                  <a:pt x="2626206" y="3531029"/>
                  <a:pt x="2637746" y="3533442"/>
                </a:cubicBezTo>
                <a:close/>
                <a:moveTo>
                  <a:pt x="2642178" y="3534364"/>
                </a:moveTo>
                <a:cubicBezTo>
                  <a:pt x="2653674" y="3536733"/>
                  <a:pt x="2665324" y="3538971"/>
                  <a:pt x="2677150" y="3541077"/>
                </a:cubicBezTo>
                <a:cubicBezTo>
                  <a:pt x="2671358" y="3553407"/>
                  <a:pt x="2665983" y="3565430"/>
                  <a:pt x="2661046" y="3577168"/>
                </a:cubicBezTo>
                <a:cubicBezTo>
                  <a:pt x="2649769" y="3574711"/>
                  <a:pt x="2638580" y="3572100"/>
                  <a:pt x="2627434" y="3569314"/>
                </a:cubicBezTo>
                <a:cubicBezTo>
                  <a:pt x="2632086" y="3557510"/>
                  <a:pt x="2637022" y="3545860"/>
                  <a:pt x="2642178" y="3534364"/>
                </a:cubicBezTo>
                <a:close/>
                <a:moveTo>
                  <a:pt x="2681714" y="3541867"/>
                </a:moveTo>
                <a:cubicBezTo>
                  <a:pt x="2693364" y="3543907"/>
                  <a:pt x="2705189" y="3545816"/>
                  <a:pt x="2717146" y="3547593"/>
                </a:cubicBezTo>
                <a:cubicBezTo>
                  <a:pt x="2710937" y="3560318"/>
                  <a:pt x="2705123" y="3572758"/>
                  <a:pt x="2699682" y="3584979"/>
                </a:cubicBezTo>
                <a:cubicBezTo>
                  <a:pt x="2688252" y="3582829"/>
                  <a:pt x="2676843" y="3580569"/>
                  <a:pt x="2665522" y="3578134"/>
                </a:cubicBezTo>
                <a:cubicBezTo>
                  <a:pt x="2670744" y="3565737"/>
                  <a:pt x="2676185" y="3553627"/>
                  <a:pt x="2681714" y="3541867"/>
                </a:cubicBezTo>
                <a:close/>
                <a:moveTo>
                  <a:pt x="2698191" y="3588292"/>
                </a:moveTo>
                <a:cubicBezTo>
                  <a:pt x="2692837" y="3600447"/>
                  <a:pt x="2687857" y="3612360"/>
                  <a:pt x="2683249" y="3624054"/>
                </a:cubicBezTo>
                <a:cubicBezTo>
                  <a:pt x="2672323" y="3621531"/>
                  <a:pt x="2661441" y="3618876"/>
                  <a:pt x="2650625" y="3616068"/>
                </a:cubicBezTo>
                <a:cubicBezTo>
                  <a:pt x="2654881" y="3604330"/>
                  <a:pt x="2659423" y="3592768"/>
                  <a:pt x="2664140" y="3581425"/>
                </a:cubicBezTo>
                <a:cubicBezTo>
                  <a:pt x="2675351" y="3583838"/>
                  <a:pt x="2686694" y="3586120"/>
                  <a:pt x="2698191" y="3588292"/>
                </a:cubicBezTo>
                <a:close/>
                <a:moveTo>
                  <a:pt x="2702863" y="3589169"/>
                </a:moveTo>
                <a:cubicBezTo>
                  <a:pt x="2714207" y="3591254"/>
                  <a:pt x="2725725" y="3593250"/>
                  <a:pt x="2737397" y="3595093"/>
                </a:cubicBezTo>
                <a:cubicBezTo>
                  <a:pt x="2731539" y="3607665"/>
                  <a:pt x="2726098" y="3619995"/>
                  <a:pt x="2721008" y="3632106"/>
                </a:cubicBezTo>
                <a:cubicBezTo>
                  <a:pt x="2709884" y="3629912"/>
                  <a:pt x="2698805" y="3627564"/>
                  <a:pt x="2687791" y="3625085"/>
                </a:cubicBezTo>
                <a:cubicBezTo>
                  <a:pt x="2692442" y="3613347"/>
                  <a:pt x="2697444" y="3601390"/>
                  <a:pt x="2702863" y="3589169"/>
                </a:cubicBezTo>
                <a:close/>
                <a:moveTo>
                  <a:pt x="2719560" y="3635485"/>
                </a:moveTo>
                <a:cubicBezTo>
                  <a:pt x="2714558" y="3647508"/>
                  <a:pt x="2709950" y="3659289"/>
                  <a:pt x="2705672" y="3670874"/>
                </a:cubicBezTo>
                <a:cubicBezTo>
                  <a:pt x="2695053" y="3668307"/>
                  <a:pt x="2684478" y="3665608"/>
                  <a:pt x="2673969" y="3662756"/>
                </a:cubicBezTo>
                <a:cubicBezTo>
                  <a:pt x="2677742" y="3651544"/>
                  <a:pt x="2681933" y="3640114"/>
                  <a:pt x="2686474" y="3628442"/>
                </a:cubicBezTo>
                <a:cubicBezTo>
                  <a:pt x="2697357" y="3630921"/>
                  <a:pt x="2708392" y="3633269"/>
                  <a:pt x="2719560" y="3635485"/>
                </a:cubicBezTo>
                <a:close/>
                <a:moveTo>
                  <a:pt x="2724299" y="3636406"/>
                </a:moveTo>
                <a:cubicBezTo>
                  <a:pt x="2735422" y="3638556"/>
                  <a:pt x="2746700" y="3640596"/>
                  <a:pt x="2758130" y="3642527"/>
                </a:cubicBezTo>
                <a:cubicBezTo>
                  <a:pt x="2752689" y="3654945"/>
                  <a:pt x="2747599" y="3667144"/>
                  <a:pt x="2742882" y="3679189"/>
                </a:cubicBezTo>
                <a:cubicBezTo>
                  <a:pt x="2731956" y="3676907"/>
                  <a:pt x="2721096" y="3674516"/>
                  <a:pt x="2710301" y="3671971"/>
                </a:cubicBezTo>
                <a:cubicBezTo>
                  <a:pt x="2714602" y="3660320"/>
                  <a:pt x="2719253" y="3648473"/>
                  <a:pt x="2724299" y="3636406"/>
                </a:cubicBezTo>
                <a:close/>
                <a:moveTo>
                  <a:pt x="2741522" y="3682633"/>
                </a:moveTo>
                <a:cubicBezTo>
                  <a:pt x="2736914" y="3694525"/>
                  <a:pt x="2732658" y="3706219"/>
                  <a:pt x="2728753" y="3717737"/>
                </a:cubicBezTo>
                <a:cubicBezTo>
                  <a:pt x="2718287" y="3715104"/>
                  <a:pt x="2707888" y="3712318"/>
                  <a:pt x="2697554" y="3709378"/>
                </a:cubicBezTo>
                <a:cubicBezTo>
                  <a:pt x="2700999" y="3698255"/>
                  <a:pt x="2704816" y="3686933"/>
                  <a:pt x="2709029" y="3675393"/>
                </a:cubicBezTo>
                <a:cubicBezTo>
                  <a:pt x="2719713" y="3677938"/>
                  <a:pt x="2730552" y="3680351"/>
                  <a:pt x="2741522" y="3682633"/>
                </a:cubicBezTo>
                <a:close/>
                <a:moveTo>
                  <a:pt x="2746283" y="3683642"/>
                </a:moveTo>
                <a:cubicBezTo>
                  <a:pt x="2757099" y="3685836"/>
                  <a:pt x="2768069" y="3687943"/>
                  <a:pt x="2779171" y="3689917"/>
                </a:cubicBezTo>
                <a:cubicBezTo>
                  <a:pt x="2774081" y="3702204"/>
                  <a:pt x="2769341" y="3714314"/>
                  <a:pt x="2764954" y="3726228"/>
                </a:cubicBezTo>
                <a:cubicBezTo>
                  <a:pt x="2754379" y="3723924"/>
                  <a:pt x="2743869" y="3721489"/>
                  <a:pt x="2733404" y="3718922"/>
                </a:cubicBezTo>
                <a:cubicBezTo>
                  <a:pt x="2737353" y="3707338"/>
                  <a:pt x="2741631" y="3695578"/>
                  <a:pt x="2746283" y="3683642"/>
                </a:cubicBezTo>
                <a:close/>
                <a:moveTo>
                  <a:pt x="2763659" y="3729760"/>
                </a:moveTo>
                <a:cubicBezTo>
                  <a:pt x="2759403" y="3741520"/>
                  <a:pt x="2755454" y="3753104"/>
                  <a:pt x="2751877" y="3764513"/>
                </a:cubicBezTo>
                <a:cubicBezTo>
                  <a:pt x="2741785" y="3761858"/>
                  <a:pt x="2731758" y="3759072"/>
                  <a:pt x="2721798" y="3756154"/>
                </a:cubicBezTo>
                <a:cubicBezTo>
                  <a:pt x="2724935" y="3745074"/>
                  <a:pt x="2728402" y="3733841"/>
                  <a:pt x="2732219" y="3722432"/>
                </a:cubicBezTo>
                <a:cubicBezTo>
                  <a:pt x="2742575" y="3724999"/>
                  <a:pt x="2753040" y="3727435"/>
                  <a:pt x="2763659" y="3729760"/>
                </a:cubicBezTo>
                <a:close/>
                <a:moveTo>
                  <a:pt x="2768508" y="3730791"/>
                </a:moveTo>
                <a:cubicBezTo>
                  <a:pt x="2779061" y="3733051"/>
                  <a:pt x="2789768" y="3735201"/>
                  <a:pt x="2800606" y="3737242"/>
                </a:cubicBezTo>
                <a:cubicBezTo>
                  <a:pt x="2795867" y="3749396"/>
                  <a:pt x="2791435" y="3761398"/>
                  <a:pt x="2787376" y="3773223"/>
                </a:cubicBezTo>
                <a:cubicBezTo>
                  <a:pt x="2777064" y="3770876"/>
                  <a:pt x="2766796" y="3768374"/>
                  <a:pt x="2756616" y="3765764"/>
                </a:cubicBezTo>
                <a:cubicBezTo>
                  <a:pt x="2760214" y="3754267"/>
                  <a:pt x="2764186" y="3742617"/>
                  <a:pt x="2768508" y="3730791"/>
                </a:cubicBezTo>
                <a:close/>
                <a:moveTo>
                  <a:pt x="2786169" y="3776799"/>
                </a:moveTo>
                <a:cubicBezTo>
                  <a:pt x="2782220" y="3788449"/>
                  <a:pt x="2778578" y="3799968"/>
                  <a:pt x="2775309" y="3811311"/>
                </a:cubicBezTo>
                <a:cubicBezTo>
                  <a:pt x="2765480" y="3808612"/>
                  <a:pt x="2755717" y="3805782"/>
                  <a:pt x="2746019" y="3802798"/>
                </a:cubicBezTo>
                <a:cubicBezTo>
                  <a:pt x="2748828" y="3791828"/>
                  <a:pt x="2752009" y="3780661"/>
                  <a:pt x="2755498" y="3769362"/>
                </a:cubicBezTo>
                <a:cubicBezTo>
                  <a:pt x="2765656" y="3771973"/>
                  <a:pt x="2775880" y="3774452"/>
                  <a:pt x="2786169" y="3776799"/>
                </a:cubicBezTo>
                <a:close/>
                <a:moveTo>
                  <a:pt x="2791062" y="3777940"/>
                </a:moveTo>
                <a:cubicBezTo>
                  <a:pt x="2801527" y="3780288"/>
                  <a:pt x="2812058" y="3782460"/>
                  <a:pt x="2822634" y="3784544"/>
                </a:cubicBezTo>
                <a:cubicBezTo>
                  <a:pt x="2818246" y="3796611"/>
                  <a:pt x="2814165" y="3808546"/>
                  <a:pt x="2810435" y="3820306"/>
                </a:cubicBezTo>
                <a:cubicBezTo>
                  <a:pt x="2800277" y="3817893"/>
                  <a:pt x="2790162" y="3815326"/>
                  <a:pt x="2780136" y="3812627"/>
                </a:cubicBezTo>
                <a:cubicBezTo>
                  <a:pt x="2783427" y="3801219"/>
                  <a:pt x="2787069" y="3789656"/>
                  <a:pt x="2791062" y="3777940"/>
                </a:cubicBezTo>
                <a:close/>
                <a:moveTo>
                  <a:pt x="2809272" y="3823970"/>
                </a:moveTo>
                <a:cubicBezTo>
                  <a:pt x="2805674" y="3835532"/>
                  <a:pt x="2802383" y="3846941"/>
                  <a:pt x="2799399" y="3858174"/>
                </a:cubicBezTo>
                <a:cubicBezTo>
                  <a:pt x="2789724" y="3855410"/>
                  <a:pt x="2780092" y="3852514"/>
                  <a:pt x="2770526" y="3849464"/>
                </a:cubicBezTo>
                <a:cubicBezTo>
                  <a:pt x="2773049" y="3838560"/>
                  <a:pt x="2775901" y="3827503"/>
                  <a:pt x="2779083" y="3816313"/>
                </a:cubicBezTo>
                <a:cubicBezTo>
                  <a:pt x="2789087" y="3819012"/>
                  <a:pt x="2799158" y="3821557"/>
                  <a:pt x="2809272" y="3823970"/>
                </a:cubicBezTo>
                <a:close/>
                <a:moveTo>
                  <a:pt x="2814340" y="3825177"/>
                </a:moveTo>
                <a:cubicBezTo>
                  <a:pt x="2824389" y="3827524"/>
                  <a:pt x="2834481" y="3829740"/>
                  <a:pt x="2844617" y="3831825"/>
                </a:cubicBezTo>
                <a:cubicBezTo>
                  <a:pt x="2840558" y="3843760"/>
                  <a:pt x="2836829" y="3855585"/>
                  <a:pt x="2833406" y="3867280"/>
                </a:cubicBezTo>
                <a:cubicBezTo>
                  <a:pt x="2823709" y="3864844"/>
                  <a:pt x="2814055" y="3862299"/>
                  <a:pt x="2804489" y="3859623"/>
                </a:cubicBezTo>
                <a:cubicBezTo>
                  <a:pt x="2807451" y="3848280"/>
                  <a:pt x="2810720" y="3836805"/>
                  <a:pt x="2814340" y="3825177"/>
                </a:cubicBezTo>
                <a:close/>
                <a:moveTo>
                  <a:pt x="2832309" y="3871075"/>
                </a:moveTo>
                <a:cubicBezTo>
                  <a:pt x="2829018" y="3882484"/>
                  <a:pt x="2826056" y="3893783"/>
                  <a:pt x="2823401" y="3904950"/>
                </a:cubicBezTo>
                <a:cubicBezTo>
                  <a:pt x="2814165" y="3902208"/>
                  <a:pt x="2804994" y="3899334"/>
                  <a:pt x="2795867" y="3896328"/>
                </a:cubicBezTo>
                <a:cubicBezTo>
                  <a:pt x="2798105" y="3885489"/>
                  <a:pt x="2800628" y="3874520"/>
                  <a:pt x="2803480" y="3863418"/>
                </a:cubicBezTo>
                <a:cubicBezTo>
                  <a:pt x="2813024" y="3866095"/>
                  <a:pt x="2822634" y="3868640"/>
                  <a:pt x="2832309" y="3871075"/>
                </a:cubicBezTo>
                <a:close/>
                <a:moveTo>
                  <a:pt x="2822458" y="3908899"/>
                </a:moveTo>
                <a:cubicBezTo>
                  <a:pt x="2819935" y="3919804"/>
                  <a:pt x="2817697" y="3930598"/>
                  <a:pt x="2815744" y="3941261"/>
                </a:cubicBezTo>
                <a:cubicBezTo>
                  <a:pt x="2806990" y="3938211"/>
                  <a:pt x="2798258" y="3935052"/>
                  <a:pt x="2789614" y="3931717"/>
                </a:cubicBezTo>
                <a:cubicBezTo>
                  <a:pt x="2791128" y="3921383"/>
                  <a:pt x="2792927" y="3910918"/>
                  <a:pt x="2795055" y="3900299"/>
                </a:cubicBezTo>
                <a:cubicBezTo>
                  <a:pt x="2804138" y="3903305"/>
                  <a:pt x="2813265" y="3906157"/>
                  <a:pt x="2822458" y="3908899"/>
                </a:cubicBezTo>
                <a:close/>
                <a:moveTo>
                  <a:pt x="2827570" y="3910391"/>
                </a:moveTo>
                <a:cubicBezTo>
                  <a:pt x="3092165" y="3987357"/>
                  <a:pt x="3401934" y="3959273"/>
                  <a:pt x="3680681" y="3933977"/>
                </a:cubicBezTo>
                <a:lnTo>
                  <a:pt x="3703564" y="3931914"/>
                </a:lnTo>
                <a:cubicBezTo>
                  <a:pt x="3754289" y="3927263"/>
                  <a:pt x="3804159" y="3922173"/>
                  <a:pt x="3841939" y="3918268"/>
                </a:cubicBezTo>
                <a:cubicBezTo>
                  <a:pt x="4187536" y="3881935"/>
                  <a:pt x="4532892" y="3827217"/>
                  <a:pt x="4866883" y="3774320"/>
                </a:cubicBezTo>
                <a:lnTo>
                  <a:pt x="4916731" y="3766422"/>
                </a:lnTo>
                <a:cubicBezTo>
                  <a:pt x="5010875" y="3751525"/>
                  <a:pt x="5115857" y="3736474"/>
                  <a:pt x="5216539" y="3727983"/>
                </a:cubicBezTo>
                <a:cubicBezTo>
                  <a:pt x="5209650" y="3738273"/>
                  <a:pt x="5201862" y="3749484"/>
                  <a:pt x="5193349" y="3761617"/>
                </a:cubicBezTo>
                <a:cubicBezTo>
                  <a:pt x="5101969" y="3772258"/>
                  <a:pt x="5008659" y="3787265"/>
                  <a:pt x="4924322" y="3801899"/>
                </a:cubicBezTo>
                <a:cubicBezTo>
                  <a:pt x="4548469" y="3867082"/>
                  <a:pt x="4208950" y="3924148"/>
                  <a:pt x="3859710" y="3962564"/>
                </a:cubicBezTo>
                <a:cubicBezTo>
                  <a:pt x="3822632" y="3966580"/>
                  <a:pt x="3773530" y="3971823"/>
                  <a:pt x="3722564" y="3976716"/>
                </a:cubicBezTo>
                <a:lnTo>
                  <a:pt x="3715653" y="3977374"/>
                </a:lnTo>
                <a:cubicBezTo>
                  <a:pt x="3421790" y="4005194"/>
                  <a:pt x="3093635" y="4036260"/>
                  <a:pt x="2820790" y="3943038"/>
                </a:cubicBezTo>
                <a:cubicBezTo>
                  <a:pt x="2822765" y="3932178"/>
                  <a:pt x="2825025" y="3921296"/>
                  <a:pt x="2827570" y="3910391"/>
                </a:cubicBezTo>
                <a:close/>
                <a:moveTo>
                  <a:pt x="3195678" y="4008419"/>
                </a:moveTo>
                <a:cubicBezTo>
                  <a:pt x="3370231" y="4014211"/>
                  <a:pt x="3546036" y="3997581"/>
                  <a:pt x="3716048" y="3981477"/>
                </a:cubicBezTo>
                <a:lnTo>
                  <a:pt x="3722959" y="3980840"/>
                </a:lnTo>
                <a:cubicBezTo>
                  <a:pt x="3773947" y="3975948"/>
                  <a:pt x="3823071" y="3970682"/>
                  <a:pt x="3860149" y="3966667"/>
                </a:cubicBezTo>
                <a:cubicBezTo>
                  <a:pt x="4209520" y="3928228"/>
                  <a:pt x="4549106" y="3871163"/>
                  <a:pt x="4925024" y="3805979"/>
                </a:cubicBezTo>
                <a:cubicBezTo>
                  <a:pt x="5008176" y="3791565"/>
                  <a:pt x="5100039" y="3776756"/>
                  <a:pt x="5190168" y="3766136"/>
                </a:cubicBezTo>
                <a:cubicBezTo>
                  <a:pt x="5188017" y="3769208"/>
                  <a:pt x="5185802" y="3772346"/>
                  <a:pt x="5183542" y="3775527"/>
                </a:cubicBezTo>
                <a:cubicBezTo>
                  <a:pt x="5177662" y="3783886"/>
                  <a:pt x="5171563" y="3792552"/>
                  <a:pt x="5165310" y="3801504"/>
                </a:cubicBezTo>
                <a:cubicBezTo>
                  <a:pt x="5085514" y="3813285"/>
                  <a:pt x="5005544" y="3827590"/>
                  <a:pt x="4932527" y="3841368"/>
                </a:cubicBezTo>
                <a:cubicBezTo>
                  <a:pt x="4616044" y="3901111"/>
                  <a:pt x="4247432" y="3968378"/>
                  <a:pt x="3877877" y="4010876"/>
                </a:cubicBezTo>
                <a:cubicBezTo>
                  <a:pt x="3823488" y="4017041"/>
                  <a:pt x="3781560" y="4021583"/>
                  <a:pt x="3741915" y="4025532"/>
                </a:cubicBezTo>
                <a:cubicBezTo>
                  <a:pt x="3452045" y="4054207"/>
                  <a:pt x="3097584" y="4089223"/>
                  <a:pt x="2815415" y="3978142"/>
                </a:cubicBezTo>
                <a:cubicBezTo>
                  <a:pt x="2816688" y="3967808"/>
                  <a:pt x="2818224" y="3957452"/>
                  <a:pt x="2820045" y="3947053"/>
                </a:cubicBezTo>
                <a:cubicBezTo>
                  <a:pt x="2927089" y="3983385"/>
                  <a:pt x="3051116" y="4003592"/>
                  <a:pt x="3195678" y="4008419"/>
                </a:cubicBezTo>
                <a:close/>
                <a:moveTo>
                  <a:pt x="5184968" y="3776536"/>
                </a:moveTo>
                <a:cubicBezTo>
                  <a:pt x="5187535" y="3772894"/>
                  <a:pt x="5190014" y="3769362"/>
                  <a:pt x="5192471" y="3765851"/>
                </a:cubicBezTo>
                <a:cubicBezTo>
                  <a:pt x="5200699" y="3764908"/>
                  <a:pt x="5208926" y="3763964"/>
                  <a:pt x="5217110" y="3763087"/>
                </a:cubicBezTo>
                <a:cubicBezTo>
                  <a:pt x="5213731" y="3768002"/>
                  <a:pt x="5210265" y="3773048"/>
                  <a:pt x="5206666" y="3778291"/>
                </a:cubicBezTo>
                <a:cubicBezTo>
                  <a:pt x="5202388" y="3784500"/>
                  <a:pt x="5197978" y="3790907"/>
                  <a:pt x="5193502" y="3797467"/>
                </a:cubicBezTo>
                <a:cubicBezTo>
                  <a:pt x="5184880" y="3798673"/>
                  <a:pt x="5176280" y="3799902"/>
                  <a:pt x="5167658" y="3801153"/>
                </a:cubicBezTo>
                <a:cubicBezTo>
                  <a:pt x="5173581" y="3792684"/>
                  <a:pt x="5179373" y="3784456"/>
                  <a:pt x="5184968" y="3776536"/>
                </a:cubicBezTo>
                <a:close/>
                <a:moveTo>
                  <a:pt x="5190277" y="3802162"/>
                </a:moveTo>
                <a:cubicBezTo>
                  <a:pt x="5182379" y="3813724"/>
                  <a:pt x="5174305" y="3825747"/>
                  <a:pt x="5166209" y="3838121"/>
                </a:cubicBezTo>
                <a:cubicBezTo>
                  <a:pt x="5157192" y="3839657"/>
                  <a:pt x="5148175" y="3841215"/>
                  <a:pt x="5139157" y="3842795"/>
                </a:cubicBezTo>
                <a:cubicBezTo>
                  <a:pt x="5147626" y="3830113"/>
                  <a:pt x="5156073" y="3817783"/>
                  <a:pt x="5164345" y="3805913"/>
                </a:cubicBezTo>
                <a:cubicBezTo>
                  <a:pt x="5172989" y="3804641"/>
                  <a:pt x="5181633" y="3803391"/>
                  <a:pt x="5190277" y="3802162"/>
                </a:cubicBezTo>
                <a:close/>
                <a:moveTo>
                  <a:pt x="5162984" y="3843058"/>
                </a:moveTo>
                <a:cubicBezTo>
                  <a:pt x="5155130" y="3855147"/>
                  <a:pt x="5147319" y="3867565"/>
                  <a:pt x="5139728" y="3880180"/>
                </a:cubicBezTo>
                <a:cubicBezTo>
                  <a:pt x="5130360" y="3882023"/>
                  <a:pt x="5120970" y="3883910"/>
                  <a:pt x="5111579" y="3885797"/>
                </a:cubicBezTo>
                <a:cubicBezTo>
                  <a:pt x="5119499" y="3872874"/>
                  <a:pt x="5127661" y="3860149"/>
                  <a:pt x="5135866" y="3847753"/>
                </a:cubicBezTo>
                <a:cubicBezTo>
                  <a:pt x="5144884" y="3846173"/>
                  <a:pt x="5153923" y="3844593"/>
                  <a:pt x="5162984" y="3843058"/>
                </a:cubicBezTo>
                <a:close/>
                <a:moveTo>
                  <a:pt x="5165442" y="3842641"/>
                </a:moveTo>
                <a:cubicBezTo>
                  <a:pt x="5174305" y="3841127"/>
                  <a:pt x="5183169" y="3839635"/>
                  <a:pt x="5192033" y="3838187"/>
                </a:cubicBezTo>
                <a:cubicBezTo>
                  <a:pt x="5184551" y="3849947"/>
                  <a:pt x="5177113" y="3862014"/>
                  <a:pt x="5169873" y="3874322"/>
                </a:cubicBezTo>
                <a:cubicBezTo>
                  <a:pt x="5160658" y="3876077"/>
                  <a:pt x="5151444" y="3877876"/>
                  <a:pt x="5142207" y="3879675"/>
                </a:cubicBezTo>
                <a:cubicBezTo>
                  <a:pt x="5149798" y="3867082"/>
                  <a:pt x="5157609" y="3854686"/>
                  <a:pt x="5165442" y="3842641"/>
                </a:cubicBezTo>
                <a:close/>
                <a:moveTo>
                  <a:pt x="5166912" y="3879390"/>
                </a:moveTo>
                <a:cubicBezTo>
                  <a:pt x="5159847" y="3891567"/>
                  <a:pt x="5153045" y="3903963"/>
                  <a:pt x="5146683" y="3916469"/>
                </a:cubicBezTo>
                <a:cubicBezTo>
                  <a:pt x="5137073" y="3918575"/>
                  <a:pt x="5127464" y="3920681"/>
                  <a:pt x="5117810" y="3922831"/>
                </a:cubicBezTo>
                <a:cubicBezTo>
                  <a:pt x="5124545" y="3910018"/>
                  <a:pt x="5131720" y="3897315"/>
                  <a:pt x="5139157" y="3884809"/>
                </a:cubicBezTo>
                <a:cubicBezTo>
                  <a:pt x="5148416" y="3882966"/>
                  <a:pt x="5157675" y="3881167"/>
                  <a:pt x="5166912" y="3879390"/>
                </a:cubicBezTo>
                <a:close/>
                <a:moveTo>
                  <a:pt x="5169434" y="3878908"/>
                </a:moveTo>
                <a:cubicBezTo>
                  <a:pt x="5178606" y="3877131"/>
                  <a:pt x="5187798" y="3875397"/>
                  <a:pt x="5196947" y="3873686"/>
                </a:cubicBezTo>
                <a:cubicBezTo>
                  <a:pt x="5190233" y="3885533"/>
                  <a:pt x="5183761" y="3897600"/>
                  <a:pt x="5177728" y="3909777"/>
                </a:cubicBezTo>
                <a:cubicBezTo>
                  <a:pt x="5168206" y="3911795"/>
                  <a:pt x="5158662" y="3913858"/>
                  <a:pt x="5149096" y="3915942"/>
                </a:cubicBezTo>
                <a:cubicBezTo>
                  <a:pt x="5155503" y="3903458"/>
                  <a:pt x="5162348" y="3891084"/>
                  <a:pt x="5169434" y="3878908"/>
                </a:cubicBezTo>
                <a:close/>
                <a:moveTo>
                  <a:pt x="5175205" y="3914933"/>
                </a:moveTo>
                <a:cubicBezTo>
                  <a:pt x="5169325" y="3927044"/>
                  <a:pt x="5163927" y="3939242"/>
                  <a:pt x="5159167" y="3951419"/>
                </a:cubicBezTo>
                <a:cubicBezTo>
                  <a:pt x="5149228" y="3953788"/>
                  <a:pt x="5139289" y="3956180"/>
                  <a:pt x="5129350" y="3958571"/>
                </a:cubicBezTo>
                <a:cubicBezTo>
                  <a:pt x="5134462" y="3946087"/>
                  <a:pt x="5140233" y="3933582"/>
                  <a:pt x="5146463" y="3921142"/>
                </a:cubicBezTo>
                <a:cubicBezTo>
                  <a:pt x="5156051" y="3919036"/>
                  <a:pt x="5165639" y="3916973"/>
                  <a:pt x="5175205" y="3914933"/>
                </a:cubicBezTo>
                <a:close/>
                <a:moveTo>
                  <a:pt x="5208860" y="3907802"/>
                </a:moveTo>
                <a:cubicBezTo>
                  <a:pt x="5218295" y="3905828"/>
                  <a:pt x="5227707" y="3903897"/>
                  <a:pt x="5237075" y="3901988"/>
                </a:cubicBezTo>
                <a:cubicBezTo>
                  <a:pt x="5231919" y="3913419"/>
                  <a:pt x="5227180" y="3924915"/>
                  <a:pt x="5223121" y="3936412"/>
                </a:cubicBezTo>
                <a:cubicBezTo>
                  <a:pt x="5213336" y="3938650"/>
                  <a:pt x="5203551" y="3940932"/>
                  <a:pt x="5193744" y="3943235"/>
                </a:cubicBezTo>
                <a:cubicBezTo>
                  <a:pt x="5198198" y="3931410"/>
                  <a:pt x="5203288" y="3919562"/>
                  <a:pt x="5208860" y="3907802"/>
                </a:cubicBezTo>
                <a:close/>
                <a:moveTo>
                  <a:pt x="5253355" y="3934240"/>
                </a:moveTo>
                <a:cubicBezTo>
                  <a:pt x="5249735" y="3945715"/>
                  <a:pt x="5246992" y="3956707"/>
                  <a:pt x="5245105" y="3967194"/>
                </a:cubicBezTo>
                <a:cubicBezTo>
                  <a:pt x="5234925" y="3969761"/>
                  <a:pt x="5224745" y="3972371"/>
                  <a:pt x="5214587" y="3974960"/>
                </a:cubicBezTo>
                <a:cubicBezTo>
                  <a:pt x="5216935" y="3963727"/>
                  <a:pt x="5220160" y="3952340"/>
                  <a:pt x="5224043" y="3940932"/>
                </a:cubicBezTo>
                <a:cubicBezTo>
                  <a:pt x="5233828" y="3938672"/>
                  <a:pt x="5243613" y="3936434"/>
                  <a:pt x="5253355" y="3934240"/>
                </a:cubicBezTo>
                <a:close/>
                <a:moveTo>
                  <a:pt x="5246926" y="3971582"/>
                </a:moveTo>
                <a:cubicBezTo>
                  <a:pt x="5257128" y="3969015"/>
                  <a:pt x="5267330" y="3966448"/>
                  <a:pt x="5277510" y="3963903"/>
                </a:cubicBezTo>
                <a:cubicBezTo>
                  <a:pt x="5276172" y="3974675"/>
                  <a:pt x="5275843" y="3984899"/>
                  <a:pt x="5276501" y="3994575"/>
                </a:cubicBezTo>
                <a:cubicBezTo>
                  <a:pt x="5265904" y="3997515"/>
                  <a:pt x="5255286" y="4000477"/>
                  <a:pt x="5244644" y="4003438"/>
                </a:cubicBezTo>
                <a:cubicBezTo>
                  <a:pt x="5244381" y="3993061"/>
                  <a:pt x="5245215" y="3982398"/>
                  <a:pt x="5246926" y="3971582"/>
                </a:cubicBezTo>
                <a:close/>
                <a:moveTo>
                  <a:pt x="5276896" y="3999445"/>
                </a:moveTo>
                <a:cubicBezTo>
                  <a:pt x="5277949" y="4009516"/>
                  <a:pt x="5280143" y="4018994"/>
                  <a:pt x="5283456" y="4027879"/>
                </a:cubicBezTo>
                <a:cubicBezTo>
                  <a:pt x="5272377" y="4031258"/>
                  <a:pt x="5261297" y="4034637"/>
                  <a:pt x="5250217" y="4038038"/>
                </a:cubicBezTo>
                <a:cubicBezTo>
                  <a:pt x="5247190" y="4028494"/>
                  <a:pt x="5245478" y="4018577"/>
                  <a:pt x="5244864" y="4008375"/>
                </a:cubicBezTo>
                <a:cubicBezTo>
                  <a:pt x="5255570" y="4005369"/>
                  <a:pt x="5266255" y="4002407"/>
                  <a:pt x="5276896" y="3999445"/>
                </a:cubicBezTo>
                <a:close/>
                <a:moveTo>
                  <a:pt x="5285277" y="4032443"/>
                </a:moveTo>
                <a:cubicBezTo>
                  <a:pt x="5289139" y="4041526"/>
                  <a:pt x="5294229" y="4049973"/>
                  <a:pt x="5300569" y="4057827"/>
                </a:cubicBezTo>
                <a:cubicBezTo>
                  <a:pt x="5289117" y="4061645"/>
                  <a:pt x="5277664" y="4065484"/>
                  <a:pt x="5266168" y="4069302"/>
                </a:cubicBezTo>
                <a:cubicBezTo>
                  <a:pt x="5259958" y="4060899"/>
                  <a:pt x="5255220" y="4051991"/>
                  <a:pt x="5251819" y="4042667"/>
                </a:cubicBezTo>
                <a:cubicBezTo>
                  <a:pt x="5262964" y="4039266"/>
                  <a:pt x="5274132" y="4035844"/>
                  <a:pt x="5285277" y="4032443"/>
                </a:cubicBezTo>
                <a:close/>
                <a:moveTo>
                  <a:pt x="5304036" y="4061952"/>
                </a:moveTo>
                <a:cubicBezTo>
                  <a:pt x="5310881" y="4069697"/>
                  <a:pt x="5318955" y="4076762"/>
                  <a:pt x="5328214" y="4083168"/>
                </a:cubicBezTo>
                <a:cubicBezTo>
                  <a:pt x="5316607" y="4087402"/>
                  <a:pt x="5304935" y="4091637"/>
                  <a:pt x="5293198" y="4095871"/>
                </a:cubicBezTo>
                <a:cubicBezTo>
                  <a:pt x="5284092" y="4089136"/>
                  <a:pt x="5276172" y="4081742"/>
                  <a:pt x="5269546" y="4073668"/>
                </a:cubicBezTo>
                <a:cubicBezTo>
                  <a:pt x="5269503" y="4073602"/>
                  <a:pt x="5269459" y="4073537"/>
                  <a:pt x="5269415" y="4073493"/>
                </a:cubicBezTo>
                <a:cubicBezTo>
                  <a:pt x="5280977" y="4069631"/>
                  <a:pt x="5292517" y="4065792"/>
                  <a:pt x="5304036" y="4061952"/>
                </a:cubicBezTo>
                <a:close/>
                <a:moveTo>
                  <a:pt x="5333501" y="4086678"/>
                </a:moveTo>
                <a:cubicBezTo>
                  <a:pt x="5343220" y="4092843"/>
                  <a:pt x="5354147" y="4098328"/>
                  <a:pt x="5366235" y="4103133"/>
                </a:cubicBezTo>
                <a:cubicBezTo>
                  <a:pt x="5354607" y="4107763"/>
                  <a:pt x="5342935" y="4112414"/>
                  <a:pt x="5331175" y="4117043"/>
                </a:cubicBezTo>
                <a:cubicBezTo>
                  <a:pt x="5318955" y="4111887"/>
                  <a:pt x="5307963" y="4106029"/>
                  <a:pt x="5298265" y="4099447"/>
                </a:cubicBezTo>
                <a:cubicBezTo>
                  <a:pt x="5310069" y="4095191"/>
                  <a:pt x="5321829" y="4090913"/>
                  <a:pt x="5333501" y="4086678"/>
                </a:cubicBezTo>
                <a:close/>
                <a:moveTo>
                  <a:pt x="8810031" y="3755540"/>
                </a:moveTo>
                <a:cubicBezTo>
                  <a:pt x="8818851" y="3755386"/>
                  <a:pt x="8827693" y="3755254"/>
                  <a:pt x="8836556" y="3755232"/>
                </a:cubicBezTo>
                <a:cubicBezTo>
                  <a:pt x="8825499" y="3771358"/>
                  <a:pt x="8814638" y="3787155"/>
                  <a:pt x="8803954" y="3802601"/>
                </a:cubicBezTo>
                <a:cubicBezTo>
                  <a:pt x="8794936" y="3802491"/>
                  <a:pt x="8785941" y="3802469"/>
                  <a:pt x="8776967" y="3802447"/>
                </a:cubicBezTo>
                <a:cubicBezTo>
                  <a:pt x="8787850" y="3787089"/>
                  <a:pt x="8798885" y="3771446"/>
                  <a:pt x="8810031" y="3755540"/>
                </a:cubicBezTo>
                <a:close/>
                <a:moveTo>
                  <a:pt x="8842743" y="3755210"/>
                </a:moveTo>
                <a:cubicBezTo>
                  <a:pt x="8851322" y="3755210"/>
                  <a:pt x="8859922" y="3755298"/>
                  <a:pt x="8868523" y="3755474"/>
                </a:cubicBezTo>
                <a:cubicBezTo>
                  <a:pt x="8857838" y="3771446"/>
                  <a:pt x="8847131" y="3787352"/>
                  <a:pt x="8836403" y="3803215"/>
                </a:cubicBezTo>
                <a:cubicBezTo>
                  <a:pt x="8827605" y="3802952"/>
                  <a:pt x="8818851" y="3802798"/>
                  <a:pt x="8810097" y="3802666"/>
                </a:cubicBezTo>
                <a:cubicBezTo>
                  <a:pt x="8820781" y="3787199"/>
                  <a:pt x="8831663" y="3771380"/>
                  <a:pt x="8842743" y="3755210"/>
                </a:cubicBezTo>
                <a:close/>
                <a:moveTo>
                  <a:pt x="8874446" y="3755627"/>
                </a:moveTo>
                <a:cubicBezTo>
                  <a:pt x="8882805" y="3755847"/>
                  <a:pt x="8891187" y="3756176"/>
                  <a:pt x="8899546" y="3756637"/>
                </a:cubicBezTo>
                <a:cubicBezTo>
                  <a:pt x="8889037" y="3772653"/>
                  <a:pt x="8878505" y="3788647"/>
                  <a:pt x="8867952" y="3804597"/>
                </a:cubicBezTo>
                <a:cubicBezTo>
                  <a:pt x="8859396" y="3804114"/>
                  <a:pt x="8850839" y="3803719"/>
                  <a:pt x="8842283" y="3803434"/>
                </a:cubicBezTo>
                <a:cubicBezTo>
                  <a:pt x="8853033" y="3787550"/>
                  <a:pt x="8863740" y="3771600"/>
                  <a:pt x="8874446" y="3755627"/>
                </a:cubicBezTo>
                <a:close/>
                <a:moveTo>
                  <a:pt x="8905184" y="3756944"/>
                </a:moveTo>
                <a:cubicBezTo>
                  <a:pt x="8913127" y="3757426"/>
                  <a:pt x="8921047" y="3758041"/>
                  <a:pt x="8928967" y="3758787"/>
                </a:cubicBezTo>
                <a:cubicBezTo>
                  <a:pt x="8918721" y="3774825"/>
                  <a:pt x="8908453" y="3790841"/>
                  <a:pt x="8898141" y="3806857"/>
                </a:cubicBezTo>
                <a:cubicBezTo>
                  <a:pt x="8889980" y="3806089"/>
                  <a:pt x="8881796" y="3805475"/>
                  <a:pt x="8873613" y="3804948"/>
                </a:cubicBezTo>
                <a:cubicBezTo>
                  <a:pt x="8884166" y="3788976"/>
                  <a:pt x="8894697" y="3772982"/>
                  <a:pt x="8905184" y="3756944"/>
                </a:cubicBezTo>
                <a:close/>
                <a:moveTo>
                  <a:pt x="8934320" y="3759313"/>
                </a:moveTo>
                <a:cubicBezTo>
                  <a:pt x="8935900" y="3759489"/>
                  <a:pt x="8937480" y="3759620"/>
                  <a:pt x="8939038" y="3759796"/>
                </a:cubicBezTo>
                <a:cubicBezTo>
                  <a:pt x="8944961" y="3760454"/>
                  <a:pt x="8950995" y="3761134"/>
                  <a:pt x="8957138" y="3761902"/>
                </a:cubicBezTo>
                <a:cubicBezTo>
                  <a:pt x="8946783" y="3778533"/>
                  <a:pt x="8936734" y="3794593"/>
                  <a:pt x="8927037" y="3810060"/>
                </a:cubicBezTo>
                <a:cubicBezTo>
                  <a:pt x="8926531" y="3809995"/>
                  <a:pt x="8926027" y="3809929"/>
                  <a:pt x="8925522" y="3809863"/>
                </a:cubicBezTo>
                <a:cubicBezTo>
                  <a:pt x="8918217" y="3808898"/>
                  <a:pt x="8910889" y="3808085"/>
                  <a:pt x="8903539" y="3807340"/>
                </a:cubicBezTo>
                <a:cubicBezTo>
                  <a:pt x="8913829" y="3791367"/>
                  <a:pt x="8924096" y="3775351"/>
                  <a:pt x="8934320" y="3759313"/>
                </a:cubicBezTo>
                <a:close/>
                <a:moveTo>
                  <a:pt x="8962272" y="3762560"/>
                </a:moveTo>
                <a:cubicBezTo>
                  <a:pt x="8969490" y="3763504"/>
                  <a:pt x="8976796" y="3764557"/>
                  <a:pt x="8984168" y="3765808"/>
                </a:cubicBezTo>
                <a:cubicBezTo>
                  <a:pt x="8974120" y="3782416"/>
                  <a:pt x="8964312" y="3798520"/>
                  <a:pt x="8954812" y="3814097"/>
                </a:cubicBezTo>
                <a:cubicBezTo>
                  <a:pt x="8947243" y="3812868"/>
                  <a:pt x="8939674" y="3811772"/>
                  <a:pt x="8932170" y="3810740"/>
                </a:cubicBezTo>
                <a:cubicBezTo>
                  <a:pt x="8941868" y="3795273"/>
                  <a:pt x="8951938" y="3779191"/>
                  <a:pt x="8962272" y="3762560"/>
                </a:cubicBezTo>
                <a:close/>
                <a:moveTo>
                  <a:pt x="8953518" y="3816225"/>
                </a:moveTo>
                <a:cubicBezTo>
                  <a:pt x="8943316" y="3832900"/>
                  <a:pt x="8933465" y="3848938"/>
                  <a:pt x="8924009" y="3864252"/>
                </a:cubicBezTo>
                <a:cubicBezTo>
                  <a:pt x="8919906" y="3863594"/>
                  <a:pt x="8915825" y="3862935"/>
                  <a:pt x="8911766" y="3862321"/>
                </a:cubicBezTo>
                <a:cubicBezTo>
                  <a:pt x="8908058" y="3861751"/>
                  <a:pt x="8904351" y="3861224"/>
                  <a:pt x="8900643" y="3860698"/>
                </a:cubicBezTo>
                <a:cubicBezTo>
                  <a:pt x="8910252" y="3845537"/>
                  <a:pt x="8920345" y="3829565"/>
                  <a:pt x="8930810" y="3812890"/>
                </a:cubicBezTo>
                <a:cubicBezTo>
                  <a:pt x="8938335" y="3813900"/>
                  <a:pt x="8945927" y="3814997"/>
                  <a:pt x="8953518" y="3816225"/>
                </a:cubicBezTo>
                <a:close/>
                <a:moveTo>
                  <a:pt x="8958432" y="3817037"/>
                </a:moveTo>
                <a:cubicBezTo>
                  <a:pt x="8965738" y="3818244"/>
                  <a:pt x="8973045" y="3819604"/>
                  <a:pt x="8980306" y="3821118"/>
                </a:cubicBezTo>
                <a:cubicBezTo>
                  <a:pt x="8970499" y="3837617"/>
                  <a:pt x="8960912" y="3853655"/>
                  <a:pt x="8951587" y="3869210"/>
                </a:cubicBezTo>
                <a:cubicBezTo>
                  <a:pt x="8944040" y="3867696"/>
                  <a:pt x="8936470" y="3866336"/>
                  <a:pt x="8928923" y="3865064"/>
                </a:cubicBezTo>
                <a:cubicBezTo>
                  <a:pt x="8938379" y="3849750"/>
                  <a:pt x="8948230" y="3833711"/>
                  <a:pt x="8958432" y="3817037"/>
                </a:cubicBezTo>
                <a:close/>
                <a:moveTo>
                  <a:pt x="8950380" y="3871229"/>
                </a:moveTo>
                <a:cubicBezTo>
                  <a:pt x="8940420" y="3887793"/>
                  <a:pt x="8930766" y="3903788"/>
                  <a:pt x="8921442" y="3919167"/>
                </a:cubicBezTo>
                <a:cubicBezTo>
                  <a:pt x="8913609" y="3917610"/>
                  <a:pt x="8905798" y="3916161"/>
                  <a:pt x="8898097" y="3914779"/>
                </a:cubicBezTo>
                <a:cubicBezTo>
                  <a:pt x="8907422" y="3899838"/>
                  <a:pt x="8917317" y="3883888"/>
                  <a:pt x="8927672" y="3867104"/>
                </a:cubicBezTo>
                <a:cubicBezTo>
                  <a:pt x="8935220" y="3868355"/>
                  <a:pt x="8942811" y="3869715"/>
                  <a:pt x="8950380" y="3871229"/>
                </a:cubicBezTo>
                <a:close/>
                <a:moveTo>
                  <a:pt x="8897615" y="3916842"/>
                </a:moveTo>
                <a:cubicBezTo>
                  <a:pt x="8905097" y="3918180"/>
                  <a:pt x="8912666" y="3919584"/>
                  <a:pt x="8920279" y="3921076"/>
                </a:cubicBezTo>
                <a:cubicBezTo>
                  <a:pt x="8910186" y="3937729"/>
                  <a:pt x="8900489" y="3953613"/>
                  <a:pt x="8891253" y="3968686"/>
                </a:cubicBezTo>
                <a:cubicBezTo>
                  <a:pt x="8888883" y="3968181"/>
                  <a:pt x="8886535" y="3967698"/>
                  <a:pt x="8884210" y="3967216"/>
                </a:cubicBezTo>
                <a:cubicBezTo>
                  <a:pt x="8878571" y="3966075"/>
                  <a:pt x="8872932" y="3965000"/>
                  <a:pt x="8867250" y="3963969"/>
                </a:cubicBezTo>
                <a:cubicBezTo>
                  <a:pt x="8876311" y="3949598"/>
                  <a:pt x="8886228" y="3933801"/>
                  <a:pt x="8896891" y="3916732"/>
                </a:cubicBezTo>
                <a:cubicBezTo>
                  <a:pt x="8897132" y="3916776"/>
                  <a:pt x="8897374" y="3916798"/>
                  <a:pt x="8897615" y="3916842"/>
                </a:cubicBezTo>
                <a:close/>
                <a:moveTo>
                  <a:pt x="8883815" y="3969190"/>
                </a:moveTo>
                <a:cubicBezTo>
                  <a:pt x="8885899" y="3969629"/>
                  <a:pt x="8888005" y="3970068"/>
                  <a:pt x="8890134" y="3970507"/>
                </a:cubicBezTo>
                <a:cubicBezTo>
                  <a:pt x="8880699" y="3985886"/>
                  <a:pt x="8871748" y="4000411"/>
                  <a:pt x="8863367" y="4013948"/>
                </a:cubicBezTo>
                <a:cubicBezTo>
                  <a:pt x="8862621" y="4015154"/>
                  <a:pt x="8861875" y="4016361"/>
                  <a:pt x="8861107" y="4017590"/>
                </a:cubicBezTo>
                <a:cubicBezTo>
                  <a:pt x="8852946" y="4015769"/>
                  <a:pt x="8844740" y="4014079"/>
                  <a:pt x="8836513" y="4012456"/>
                </a:cubicBezTo>
                <a:cubicBezTo>
                  <a:pt x="8839957" y="4007059"/>
                  <a:pt x="8843423" y="4001639"/>
                  <a:pt x="8846890" y="3996176"/>
                </a:cubicBezTo>
                <a:cubicBezTo>
                  <a:pt x="8852748" y="3986962"/>
                  <a:pt x="8859176" y="3976803"/>
                  <a:pt x="8866109" y="3965811"/>
                </a:cubicBezTo>
                <a:cubicBezTo>
                  <a:pt x="8872011" y="3966886"/>
                  <a:pt x="8877913" y="3968005"/>
                  <a:pt x="8883815" y="3969190"/>
                </a:cubicBezTo>
                <a:close/>
                <a:moveTo>
                  <a:pt x="8860032" y="4019323"/>
                </a:moveTo>
                <a:cubicBezTo>
                  <a:pt x="8850247" y="4035120"/>
                  <a:pt x="8840571" y="4050609"/>
                  <a:pt x="8831050" y="4065770"/>
                </a:cubicBezTo>
                <a:cubicBezTo>
                  <a:pt x="8822668" y="4063773"/>
                  <a:pt x="8814309" y="4061864"/>
                  <a:pt x="8805928" y="4060021"/>
                </a:cubicBezTo>
                <a:cubicBezTo>
                  <a:pt x="8815582" y="4045102"/>
                  <a:pt x="8825433" y="4029810"/>
                  <a:pt x="8835416" y="4014189"/>
                </a:cubicBezTo>
                <a:cubicBezTo>
                  <a:pt x="8843643" y="4015813"/>
                  <a:pt x="8851871" y="4017502"/>
                  <a:pt x="8860032" y="4019323"/>
                </a:cubicBezTo>
                <a:close/>
                <a:moveTo>
                  <a:pt x="8830018" y="4067393"/>
                </a:moveTo>
                <a:cubicBezTo>
                  <a:pt x="8820211" y="4082992"/>
                  <a:pt x="8810558" y="4098197"/>
                  <a:pt x="8801145" y="4112962"/>
                </a:cubicBezTo>
                <a:cubicBezTo>
                  <a:pt x="8792720" y="4110703"/>
                  <a:pt x="8784208" y="4108531"/>
                  <a:pt x="8775651" y="4106380"/>
                </a:cubicBezTo>
                <a:cubicBezTo>
                  <a:pt x="8785173" y="4091922"/>
                  <a:pt x="8794936" y="4077003"/>
                  <a:pt x="8804875" y="4061667"/>
                </a:cubicBezTo>
                <a:cubicBezTo>
                  <a:pt x="8813256" y="4063488"/>
                  <a:pt x="8821637" y="4065397"/>
                  <a:pt x="8830018" y="4067393"/>
                </a:cubicBezTo>
                <a:close/>
                <a:moveTo>
                  <a:pt x="8800114" y="4114564"/>
                </a:moveTo>
                <a:cubicBezTo>
                  <a:pt x="8773084" y="4156842"/>
                  <a:pt x="8747787" y="4195391"/>
                  <a:pt x="8725233" y="4228674"/>
                </a:cubicBezTo>
                <a:cubicBezTo>
                  <a:pt x="8585586" y="4434689"/>
                  <a:pt x="8435539" y="4641473"/>
                  <a:pt x="8290429" y="4841455"/>
                </a:cubicBezTo>
                <a:cubicBezTo>
                  <a:pt x="8159119" y="5022415"/>
                  <a:pt x="8023354" y="5209518"/>
                  <a:pt x="7894589" y="5396951"/>
                </a:cubicBezTo>
                <a:cubicBezTo>
                  <a:pt x="7810603" y="5519310"/>
                  <a:pt x="7729031" y="5639518"/>
                  <a:pt x="7654325" y="5764554"/>
                </a:cubicBezTo>
                <a:cubicBezTo>
                  <a:pt x="7614197" y="5831975"/>
                  <a:pt x="7580871" y="5892113"/>
                  <a:pt x="7552480" y="5948454"/>
                </a:cubicBezTo>
                <a:lnTo>
                  <a:pt x="7546952" y="5959424"/>
                </a:lnTo>
                <a:cubicBezTo>
                  <a:pt x="7500482" y="6051462"/>
                  <a:pt x="7442649" y="6166032"/>
                  <a:pt x="7444667" y="6275315"/>
                </a:cubicBezTo>
                <a:cubicBezTo>
                  <a:pt x="7445721" y="6331744"/>
                  <a:pt x="7464721" y="6377291"/>
                  <a:pt x="7501163" y="6410662"/>
                </a:cubicBezTo>
                <a:cubicBezTo>
                  <a:pt x="7565951" y="6470053"/>
                  <a:pt x="7676616" y="6483590"/>
                  <a:pt x="7778505" y="6483590"/>
                </a:cubicBezTo>
                <a:cubicBezTo>
                  <a:pt x="7829076" y="6483590"/>
                  <a:pt x="7877498" y="6480255"/>
                  <a:pt x="7917056" y="6477534"/>
                </a:cubicBezTo>
                <a:cubicBezTo>
                  <a:pt x="7925853" y="6476921"/>
                  <a:pt x="7934213" y="6476350"/>
                  <a:pt x="7942067" y="6475845"/>
                </a:cubicBezTo>
                <a:cubicBezTo>
                  <a:pt x="7984872" y="6473102"/>
                  <a:pt x="8027720" y="6469548"/>
                  <a:pt x="8070569" y="6465292"/>
                </a:cubicBezTo>
                <a:cubicBezTo>
                  <a:pt x="8063548" y="6467135"/>
                  <a:pt x="8056550" y="6468956"/>
                  <a:pt x="8049550" y="6470777"/>
                </a:cubicBezTo>
                <a:cubicBezTo>
                  <a:pt x="7991256" y="6478018"/>
                  <a:pt x="7932962" y="6484007"/>
                  <a:pt x="7874711" y="6488592"/>
                </a:cubicBezTo>
                <a:cubicBezTo>
                  <a:pt x="7867537" y="6489163"/>
                  <a:pt x="7859946" y="6489777"/>
                  <a:pt x="7852025" y="6490435"/>
                </a:cubicBezTo>
                <a:cubicBezTo>
                  <a:pt x="7729294" y="6500549"/>
                  <a:pt x="7523893" y="6517487"/>
                  <a:pt x="7425404" y="6427951"/>
                </a:cubicBezTo>
                <a:cubicBezTo>
                  <a:pt x="7389225" y="6395063"/>
                  <a:pt x="7370511" y="6349844"/>
                  <a:pt x="7369765" y="6293591"/>
                </a:cubicBezTo>
                <a:cubicBezTo>
                  <a:pt x="7368339" y="6183079"/>
                  <a:pt x="7428629" y="6066820"/>
                  <a:pt x="7477073" y="5973400"/>
                </a:cubicBezTo>
                <a:lnTo>
                  <a:pt x="7482711" y="5962517"/>
                </a:lnTo>
                <a:cubicBezTo>
                  <a:pt x="7512593" y="5904794"/>
                  <a:pt x="7547280" y="5843669"/>
                  <a:pt x="7588812" y="5775633"/>
                </a:cubicBezTo>
                <a:cubicBezTo>
                  <a:pt x="7666458" y="5648646"/>
                  <a:pt x="7751256" y="5526484"/>
                  <a:pt x="7838554" y="5402107"/>
                </a:cubicBezTo>
                <a:cubicBezTo>
                  <a:pt x="7975964" y="5206491"/>
                  <a:pt x="8120724" y="5011248"/>
                  <a:pt x="8260744" y="4822433"/>
                </a:cubicBezTo>
                <a:cubicBezTo>
                  <a:pt x="8407763" y="4624162"/>
                  <a:pt x="8559806" y="4419112"/>
                  <a:pt x="8702350" y="4214851"/>
                </a:cubicBezTo>
                <a:cubicBezTo>
                  <a:pt x="8724136" y="4183653"/>
                  <a:pt x="8748511" y="4147584"/>
                  <a:pt x="8774620" y="4107960"/>
                </a:cubicBezTo>
                <a:cubicBezTo>
                  <a:pt x="8783177" y="4110110"/>
                  <a:pt x="8791689" y="4112304"/>
                  <a:pt x="8800114" y="4114564"/>
                </a:cubicBezTo>
                <a:close/>
                <a:moveTo>
                  <a:pt x="8132045" y="6454147"/>
                </a:moveTo>
                <a:cubicBezTo>
                  <a:pt x="8138933" y="6452260"/>
                  <a:pt x="8145801" y="6450373"/>
                  <a:pt x="8152690" y="6448486"/>
                </a:cubicBezTo>
                <a:cubicBezTo>
                  <a:pt x="8154291" y="6448333"/>
                  <a:pt x="8155915" y="6448179"/>
                  <a:pt x="8157517" y="6448025"/>
                </a:cubicBezTo>
                <a:cubicBezTo>
                  <a:pt x="8150057" y="6449956"/>
                  <a:pt x="8142598" y="6451887"/>
                  <a:pt x="8135138" y="6453796"/>
                </a:cubicBezTo>
                <a:cubicBezTo>
                  <a:pt x="8134107" y="6453905"/>
                  <a:pt x="8133076" y="6454015"/>
                  <a:pt x="8132045" y="6454147"/>
                </a:cubicBezTo>
                <a:close/>
                <a:moveTo>
                  <a:pt x="8176736" y="6441795"/>
                </a:moveTo>
                <a:cubicBezTo>
                  <a:pt x="8185359" y="6439381"/>
                  <a:pt x="8193981" y="6436968"/>
                  <a:pt x="8202603" y="6434511"/>
                </a:cubicBezTo>
                <a:cubicBezTo>
                  <a:pt x="8205455" y="6434313"/>
                  <a:pt x="8208286" y="6434116"/>
                  <a:pt x="8211138" y="6433918"/>
                </a:cubicBezTo>
                <a:cubicBezTo>
                  <a:pt x="8202164" y="6436310"/>
                  <a:pt x="8193191" y="6438679"/>
                  <a:pt x="8184218" y="6441049"/>
                </a:cubicBezTo>
                <a:cubicBezTo>
                  <a:pt x="8181716" y="6441290"/>
                  <a:pt x="8179215" y="6441553"/>
                  <a:pt x="8176736" y="6441795"/>
                </a:cubicBezTo>
                <a:close/>
                <a:moveTo>
                  <a:pt x="8238541" y="6431812"/>
                </a:moveTo>
                <a:cubicBezTo>
                  <a:pt x="8241986" y="6431526"/>
                  <a:pt x="8245408" y="6431242"/>
                  <a:pt x="8248853" y="6430956"/>
                </a:cubicBezTo>
                <a:cubicBezTo>
                  <a:pt x="8241239" y="6432887"/>
                  <a:pt x="8233648" y="6434817"/>
                  <a:pt x="8226035" y="6436726"/>
                </a:cubicBezTo>
                <a:cubicBezTo>
                  <a:pt x="8222854" y="6437077"/>
                  <a:pt x="8219672" y="6437407"/>
                  <a:pt x="8216469" y="6437758"/>
                </a:cubicBezTo>
                <a:cubicBezTo>
                  <a:pt x="8223841" y="6435783"/>
                  <a:pt x="8231191" y="6433808"/>
                  <a:pt x="8238541" y="6431812"/>
                </a:cubicBezTo>
                <a:close/>
                <a:moveTo>
                  <a:pt x="8305480" y="6421434"/>
                </a:moveTo>
                <a:cubicBezTo>
                  <a:pt x="8312983" y="6419482"/>
                  <a:pt x="8320464" y="6417485"/>
                  <a:pt x="8327946" y="6415489"/>
                </a:cubicBezTo>
                <a:cubicBezTo>
                  <a:pt x="8330995" y="6415269"/>
                  <a:pt x="8334045" y="6415028"/>
                  <a:pt x="8337095" y="6414809"/>
                </a:cubicBezTo>
                <a:cubicBezTo>
                  <a:pt x="8329306" y="6416761"/>
                  <a:pt x="8321496" y="6418692"/>
                  <a:pt x="8313707" y="6420622"/>
                </a:cubicBezTo>
                <a:cubicBezTo>
                  <a:pt x="8310964" y="6420886"/>
                  <a:pt x="8308222" y="6421171"/>
                  <a:pt x="8305480" y="6421434"/>
                </a:cubicBezTo>
                <a:close/>
                <a:moveTo>
                  <a:pt x="8391242" y="6406120"/>
                </a:moveTo>
                <a:cubicBezTo>
                  <a:pt x="8399163" y="6404080"/>
                  <a:pt x="8407061" y="6402039"/>
                  <a:pt x="8414981" y="6399977"/>
                </a:cubicBezTo>
                <a:cubicBezTo>
                  <a:pt x="8418294" y="6399758"/>
                  <a:pt x="8421607" y="6399538"/>
                  <a:pt x="8424920" y="6399319"/>
                </a:cubicBezTo>
                <a:cubicBezTo>
                  <a:pt x="8416670" y="6401337"/>
                  <a:pt x="8408421" y="6403334"/>
                  <a:pt x="8400172" y="6405308"/>
                </a:cubicBezTo>
                <a:cubicBezTo>
                  <a:pt x="8397188" y="6405594"/>
                  <a:pt x="8394226" y="6405857"/>
                  <a:pt x="8391242" y="6406120"/>
                </a:cubicBezTo>
                <a:close/>
                <a:moveTo>
                  <a:pt x="8436022" y="6394448"/>
                </a:moveTo>
                <a:cubicBezTo>
                  <a:pt x="8445499" y="6391947"/>
                  <a:pt x="8454956" y="6389424"/>
                  <a:pt x="8464412" y="6386879"/>
                </a:cubicBezTo>
                <a:cubicBezTo>
                  <a:pt x="8468712" y="6386703"/>
                  <a:pt x="8472990" y="6386528"/>
                  <a:pt x="8477269" y="6386331"/>
                </a:cubicBezTo>
                <a:cubicBezTo>
                  <a:pt x="8467615" y="6388766"/>
                  <a:pt x="8457962" y="6391179"/>
                  <a:pt x="8448330" y="6393570"/>
                </a:cubicBezTo>
                <a:cubicBezTo>
                  <a:pt x="8444227" y="6393856"/>
                  <a:pt x="8440124" y="6394163"/>
                  <a:pt x="8436022" y="6394448"/>
                </a:cubicBezTo>
                <a:close/>
                <a:moveTo>
                  <a:pt x="8482446" y="6382052"/>
                </a:moveTo>
                <a:cubicBezTo>
                  <a:pt x="8493131" y="6379156"/>
                  <a:pt x="8503794" y="6376260"/>
                  <a:pt x="8514479" y="6373320"/>
                </a:cubicBezTo>
                <a:cubicBezTo>
                  <a:pt x="8519459" y="6373211"/>
                  <a:pt x="8524461" y="6373101"/>
                  <a:pt x="8529463" y="6372969"/>
                </a:cubicBezTo>
                <a:cubicBezTo>
                  <a:pt x="8518625" y="6375777"/>
                  <a:pt x="8507787" y="6378586"/>
                  <a:pt x="8496949" y="6381350"/>
                </a:cubicBezTo>
                <a:cubicBezTo>
                  <a:pt x="8492122" y="6381591"/>
                  <a:pt x="8487273" y="6381811"/>
                  <a:pt x="8482446" y="6382052"/>
                </a:cubicBezTo>
                <a:close/>
                <a:moveTo>
                  <a:pt x="8550789" y="6372399"/>
                </a:moveTo>
                <a:cubicBezTo>
                  <a:pt x="8555287" y="6372245"/>
                  <a:pt x="8559784" y="6372092"/>
                  <a:pt x="8564282" y="6371938"/>
                </a:cubicBezTo>
                <a:cubicBezTo>
                  <a:pt x="8554365" y="6374373"/>
                  <a:pt x="8544470" y="6376787"/>
                  <a:pt x="8534554" y="6379178"/>
                </a:cubicBezTo>
                <a:cubicBezTo>
                  <a:pt x="8530231" y="6379463"/>
                  <a:pt x="8525931" y="6379727"/>
                  <a:pt x="8521609" y="6379968"/>
                </a:cubicBezTo>
                <a:cubicBezTo>
                  <a:pt x="8531350" y="6377467"/>
                  <a:pt x="8541070" y="6374943"/>
                  <a:pt x="8550789" y="6372399"/>
                </a:cubicBezTo>
                <a:close/>
                <a:moveTo>
                  <a:pt x="8568012" y="6367857"/>
                </a:moveTo>
                <a:cubicBezTo>
                  <a:pt x="8578982" y="6364939"/>
                  <a:pt x="8589952" y="6362043"/>
                  <a:pt x="8600922" y="6359103"/>
                </a:cubicBezTo>
                <a:cubicBezTo>
                  <a:pt x="8606012" y="6359059"/>
                  <a:pt x="8611124" y="6359037"/>
                  <a:pt x="8616236" y="6358950"/>
                </a:cubicBezTo>
                <a:cubicBezTo>
                  <a:pt x="8605200" y="6361758"/>
                  <a:pt x="8594142" y="6364522"/>
                  <a:pt x="8583107" y="6367286"/>
                </a:cubicBezTo>
                <a:cubicBezTo>
                  <a:pt x="8578060" y="6367484"/>
                  <a:pt x="8573036" y="6367660"/>
                  <a:pt x="8568012" y="6367857"/>
                </a:cubicBezTo>
                <a:close/>
                <a:moveTo>
                  <a:pt x="8636772" y="6358576"/>
                </a:moveTo>
                <a:cubicBezTo>
                  <a:pt x="8641445" y="6358488"/>
                  <a:pt x="8646096" y="6358445"/>
                  <a:pt x="8650769" y="6358313"/>
                </a:cubicBezTo>
                <a:cubicBezTo>
                  <a:pt x="8640633" y="6360748"/>
                  <a:pt x="8630519" y="6363162"/>
                  <a:pt x="8620405" y="6365532"/>
                </a:cubicBezTo>
                <a:cubicBezTo>
                  <a:pt x="8615841" y="6365773"/>
                  <a:pt x="8611277" y="6365992"/>
                  <a:pt x="8606736" y="6366211"/>
                </a:cubicBezTo>
                <a:cubicBezTo>
                  <a:pt x="8616740" y="6363689"/>
                  <a:pt x="8626767" y="6361144"/>
                  <a:pt x="8636772" y="6358576"/>
                </a:cubicBezTo>
                <a:close/>
                <a:moveTo>
                  <a:pt x="8653073" y="6354408"/>
                </a:moveTo>
                <a:cubicBezTo>
                  <a:pt x="8664197" y="6351534"/>
                  <a:pt x="8675320" y="6348638"/>
                  <a:pt x="8686443" y="6345720"/>
                </a:cubicBezTo>
                <a:cubicBezTo>
                  <a:pt x="8690437" y="6345742"/>
                  <a:pt x="8694408" y="6345786"/>
                  <a:pt x="8698422" y="6345786"/>
                </a:cubicBezTo>
                <a:cubicBezTo>
                  <a:pt x="8699717" y="6345786"/>
                  <a:pt x="8701056" y="6345764"/>
                  <a:pt x="8702372" y="6345764"/>
                </a:cubicBezTo>
                <a:cubicBezTo>
                  <a:pt x="8691183" y="6348528"/>
                  <a:pt x="8679993" y="6351271"/>
                  <a:pt x="8668782" y="6353969"/>
                </a:cubicBezTo>
                <a:cubicBezTo>
                  <a:pt x="8663538" y="6354144"/>
                  <a:pt x="8658316" y="6354276"/>
                  <a:pt x="8653073" y="6354408"/>
                </a:cubicBezTo>
                <a:close/>
                <a:moveTo>
                  <a:pt x="8721877" y="6345676"/>
                </a:moveTo>
                <a:cubicBezTo>
                  <a:pt x="8726791" y="6345632"/>
                  <a:pt x="8731728" y="6345566"/>
                  <a:pt x="8736664" y="6345522"/>
                </a:cubicBezTo>
                <a:cubicBezTo>
                  <a:pt x="8726309" y="6347914"/>
                  <a:pt x="8715952" y="6350305"/>
                  <a:pt x="8705597" y="6352675"/>
                </a:cubicBezTo>
                <a:cubicBezTo>
                  <a:pt x="8700858" y="6352872"/>
                  <a:pt x="8696097" y="6353047"/>
                  <a:pt x="8691358" y="6353223"/>
                </a:cubicBezTo>
                <a:cubicBezTo>
                  <a:pt x="8701538" y="6350722"/>
                  <a:pt x="8711718" y="6348221"/>
                  <a:pt x="8721877" y="6345676"/>
                </a:cubicBezTo>
                <a:close/>
                <a:moveTo>
                  <a:pt x="8737585" y="6341749"/>
                </a:moveTo>
                <a:cubicBezTo>
                  <a:pt x="8748884" y="6338896"/>
                  <a:pt x="8760184" y="6336044"/>
                  <a:pt x="8771482" y="6333170"/>
                </a:cubicBezTo>
                <a:cubicBezTo>
                  <a:pt x="8776945" y="6333258"/>
                  <a:pt x="8782430" y="6333345"/>
                  <a:pt x="8787915" y="6333411"/>
                </a:cubicBezTo>
                <a:cubicBezTo>
                  <a:pt x="8776573" y="6336132"/>
                  <a:pt x="8765230" y="6338808"/>
                  <a:pt x="8753865" y="6341485"/>
                </a:cubicBezTo>
                <a:cubicBezTo>
                  <a:pt x="8748446" y="6341595"/>
                  <a:pt x="8743004" y="6341683"/>
                  <a:pt x="8737585" y="6341749"/>
                </a:cubicBezTo>
                <a:close/>
                <a:moveTo>
                  <a:pt x="8784976" y="6329704"/>
                </a:moveTo>
                <a:cubicBezTo>
                  <a:pt x="8797262" y="6326544"/>
                  <a:pt x="8809526" y="6323363"/>
                  <a:pt x="8821790" y="6320160"/>
                </a:cubicBezTo>
                <a:cubicBezTo>
                  <a:pt x="8827649" y="6320423"/>
                  <a:pt x="8833529" y="6320664"/>
                  <a:pt x="8839430" y="6320884"/>
                </a:cubicBezTo>
                <a:cubicBezTo>
                  <a:pt x="8827188" y="6323890"/>
                  <a:pt x="8814924" y="6326895"/>
                  <a:pt x="8802659" y="6329857"/>
                </a:cubicBezTo>
                <a:cubicBezTo>
                  <a:pt x="8796779" y="6329813"/>
                  <a:pt x="8790877" y="6329770"/>
                  <a:pt x="8784976" y="6329704"/>
                </a:cubicBezTo>
                <a:close/>
                <a:moveTo>
                  <a:pt x="8890792" y="6322288"/>
                </a:moveTo>
                <a:cubicBezTo>
                  <a:pt x="8896057" y="6322376"/>
                  <a:pt x="8901301" y="6322485"/>
                  <a:pt x="8906567" y="6322551"/>
                </a:cubicBezTo>
                <a:cubicBezTo>
                  <a:pt x="8895903" y="6324877"/>
                  <a:pt x="8885219" y="6327159"/>
                  <a:pt x="8874556" y="6329440"/>
                </a:cubicBezTo>
                <a:cubicBezTo>
                  <a:pt x="8869357" y="6329528"/>
                  <a:pt x="8864157" y="6329616"/>
                  <a:pt x="8858979" y="6329660"/>
                </a:cubicBezTo>
                <a:cubicBezTo>
                  <a:pt x="8869598" y="6327224"/>
                  <a:pt x="8880195" y="6324767"/>
                  <a:pt x="8890792" y="6322288"/>
                </a:cubicBezTo>
                <a:close/>
                <a:moveTo>
                  <a:pt x="8905031" y="6318931"/>
                </a:moveTo>
                <a:cubicBezTo>
                  <a:pt x="8916681" y="6316167"/>
                  <a:pt x="8928353" y="6313402"/>
                  <a:pt x="8939981" y="6310594"/>
                </a:cubicBezTo>
                <a:cubicBezTo>
                  <a:pt x="8945773" y="6310857"/>
                  <a:pt x="8951565" y="6311099"/>
                  <a:pt x="8957379" y="6311318"/>
                </a:cubicBezTo>
                <a:cubicBezTo>
                  <a:pt x="8945707" y="6313951"/>
                  <a:pt x="8934013" y="6316540"/>
                  <a:pt x="8922319" y="6319106"/>
                </a:cubicBezTo>
                <a:cubicBezTo>
                  <a:pt x="8916549" y="6319063"/>
                  <a:pt x="8910779" y="6318997"/>
                  <a:pt x="8905031" y="6318931"/>
                </a:cubicBezTo>
                <a:close/>
                <a:moveTo>
                  <a:pt x="8952311" y="6307632"/>
                </a:moveTo>
                <a:cubicBezTo>
                  <a:pt x="8964839" y="6304605"/>
                  <a:pt x="8977367" y="6301555"/>
                  <a:pt x="8989894" y="6298461"/>
                </a:cubicBezTo>
                <a:cubicBezTo>
                  <a:pt x="8996015" y="6298922"/>
                  <a:pt x="9002180" y="6299339"/>
                  <a:pt x="9008345" y="6299756"/>
                </a:cubicBezTo>
                <a:cubicBezTo>
                  <a:pt x="8995818" y="6302630"/>
                  <a:pt x="8983290" y="6305482"/>
                  <a:pt x="8970741" y="6308312"/>
                </a:cubicBezTo>
                <a:cubicBezTo>
                  <a:pt x="8964597" y="6308115"/>
                  <a:pt x="8958454" y="6307874"/>
                  <a:pt x="8952311" y="6307632"/>
                </a:cubicBezTo>
                <a:close/>
                <a:moveTo>
                  <a:pt x="9023265" y="6300743"/>
                </a:moveTo>
                <a:cubicBezTo>
                  <a:pt x="9029803" y="6301138"/>
                  <a:pt x="9036407" y="6301489"/>
                  <a:pt x="9042989" y="6301840"/>
                </a:cubicBezTo>
                <a:cubicBezTo>
                  <a:pt x="9031229" y="6304363"/>
                  <a:pt x="9019470" y="6306864"/>
                  <a:pt x="9007709" y="6309343"/>
                </a:cubicBezTo>
                <a:cubicBezTo>
                  <a:pt x="9001106" y="6309212"/>
                  <a:pt x="8994524" y="6309036"/>
                  <a:pt x="8987942" y="6308861"/>
                </a:cubicBezTo>
                <a:cubicBezTo>
                  <a:pt x="8999724" y="6306162"/>
                  <a:pt x="9011483" y="6303464"/>
                  <a:pt x="9023265" y="6300743"/>
                </a:cubicBezTo>
                <a:close/>
                <a:moveTo>
                  <a:pt x="9035090" y="6297979"/>
                </a:moveTo>
                <a:cubicBezTo>
                  <a:pt x="9047728" y="6295038"/>
                  <a:pt x="9060343" y="6292077"/>
                  <a:pt x="9072959" y="6289071"/>
                </a:cubicBezTo>
                <a:cubicBezTo>
                  <a:pt x="9079717" y="6289685"/>
                  <a:pt x="9086517" y="6290278"/>
                  <a:pt x="9093341" y="6290848"/>
                </a:cubicBezTo>
                <a:cubicBezTo>
                  <a:pt x="9080814" y="6293613"/>
                  <a:pt x="9068286" y="6296355"/>
                  <a:pt x="9055757" y="6299076"/>
                </a:cubicBezTo>
                <a:cubicBezTo>
                  <a:pt x="9048869" y="6298724"/>
                  <a:pt x="9041979" y="6298373"/>
                  <a:pt x="9035090" y="6297979"/>
                </a:cubicBezTo>
                <a:close/>
                <a:moveTo>
                  <a:pt x="9107690" y="6291989"/>
                </a:moveTo>
                <a:cubicBezTo>
                  <a:pt x="9113789" y="6292472"/>
                  <a:pt x="9119910" y="6292910"/>
                  <a:pt x="9126053" y="6293349"/>
                </a:cubicBezTo>
                <a:cubicBezTo>
                  <a:pt x="9114272" y="6295785"/>
                  <a:pt x="9102467" y="6298198"/>
                  <a:pt x="9090643" y="6300567"/>
                </a:cubicBezTo>
                <a:cubicBezTo>
                  <a:pt x="9084499" y="6300348"/>
                  <a:pt x="9078334" y="6300085"/>
                  <a:pt x="9072191" y="6299821"/>
                </a:cubicBezTo>
                <a:cubicBezTo>
                  <a:pt x="9084038" y="6297232"/>
                  <a:pt x="9095864" y="6294622"/>
                  <a:pt x="9107690" y="6291989"/>
                </a:cubicBezTo>
                <a:close/>
                <a:moveTo>
                  <a:pt x="9118989" y="6289466"/>
                </a:moveTo>
                <a:cubicBezTo>
                  <a:pt x="9131670" y="6286635"/>
                  <a:pt x="9144329" y="6283784"/>
                  <a:pt x="9156988" y="6280887"/>
                </a:cubicBezTo>
                <a:cubicBezTo>
                  <a:pt x="9163373" y="6281590"/>
                  <a:pt x="9169758" y="6282247"/>
                  <a:pt x="9176186" y="6282906"/>
                </a:cubicBezTo>
                <a:cubicBezTo>
                  <a:pt x="9163593" y="6285560"/>
                  <a:pt x="9150999" y="6288194"/>
                  <a:pt x="9138406" y="6290804"/>
                </a:cubicBezTo>
                <a:cubicBezTo>
                  <a:pt x="9131933" y="6290388"/>
                  <a:pt x="9125460" y="6289948"/>
                  <a:pt x="9118989" y="6289466"/>
                </a:cubicBezTo>
                <a:close/>
                <a:moveTo>
                  <a:pt x="9189810" y="6284222"/>
                </a:moveTo>
                <a:cubicBezTo>
                  <a:pt x="9196019" y="6284815"/>
                  <a:pt x="9202272" y="6285385"/>
                  <a:pt x="9208547" y="6285956"/>
                </a:cubicBezTo>
                <a:cubicBezTo>
                  <a:pt x="9196656" y="6288281"/>
                  <a:pt x="9184742" y="6290563"/>
                  <a:pt x="9172851" y="6292844"/>
                </a:cubicBezTo>
                <a:cubicBezTo>
                  <a:pt x="9166554" y="6292516"/>
                  <a:pt x="9160279" y="6292164"/>
                  <a:pt x="9153982" y="6291791"/>
                </a:cubicBezTo>
                <a:cubicBezTo>
                  <a:pt x="9165940" y="6289291"/>
                  <a:pt x="9177875" y="6286767"/>
                  <a:pt x="9189810" y="6284222"/>
                </a:cubicBezTo>
                <a:close/>
                <a:moveTo>
                  <a:pt x="9200539" y="6281940"/>
                </a:moveTo>
                <a:cubicBezTo>
                  <a:pt x="9213330" y="6279198"/>
                  <a:pt x="9226121" y="6276434"/>
                  <a:pt x="9238890" y="6273669"/>
                </a:cubicBezTo>
                <a:cubicBezTo>
                  <a:pt x="9245384" y="6274481"/>
                  <a:pt x="9251857" y="6275293"/>
                  <a:pt x="9258351" y="6276061"/>
                </a:cubicBezTo>
                <a:cubicBezTo>
                  <a:pt x="9245648" y="6278627"/>
                  <a:pt x="9232944" y="6281150"/>
                  <a:pt x="9220241" y="6283652"/>
                </a:cubicBezTo>
                <a:cubicBezTo>
                  <a:pt x="9213659" y="6283103"/>
                  <a:pt x="9207099" y="6282533"/>
                  <a:pt x="9200539" y="6281940"/>
                </a:cubicBezTo>
                <a:close/>
                <a:moveTo>
                  <a:pt x="9271317" y="6277574"/>
                </a:moveTo>
                <a:cubicBezTo>
                  <a:pt x="9277658" y="6278299"/>
                  <a:pt x="9283999" y="6279000"/>
                  <a:pt x="9290361" y="6279659"/>
                </a:cubicBezTo>
                <a:cubicBezTo>
                  <a:pt x="9278338" y="6281897"/>
                  <a:pt x="9266293" y="6284091"/>
                  <a:pt x="9254248" y="6286263"/>
                </a:cubicBezTo>
                <a:cubicBezTo>
                  <a:pt x="9247842" y="6285802"/>
                  <a:pt x="9241435" y="6285319"/>
                  <a:pt x="9235051" y="6284837"/>
                </a:cubicBezTo>
                <a:cubicBezTo>
                  <a:pt x="9247139" y="6282445"/>
                  <a:pt x="9259228" y="6280010"/>
                  <a:pt x="9271317" y="6277574"/>
                </a:cubicBezTo>
                <a:close/>
                <a:moveTo>
                  <a:pt x="9281080" y="6275578"/>
                </a:moveTo>
                <a:cubicBezTo>
                  <a:pt x="9293981" y="6272967"/>
                  <a:pt x="9306860" y="6270334"/>
                  <a:pt x="9319760" y="6267658"/>
                </a:cubicBezTo>
                <a:cubicBezTo>
                  <a:pt x="9326277" y="6268623"/>
                  <a:pt x="9332815" y="6269567"/>
                  <a:pt x="9339397" y="6270488"/>
                </a:cubicBezTo>
                <a:cubicBezTo>
                  <a:pt x="9326606" y="6272923"/>
                  <a:pt x="9313815" y="6275315"/>
                  <a:pt x="9301002" y="6277706"/>
                </a:cubicBezTo>
                <a:cubicBezTo>
                  <a:pt x="9294354" y="6277026"/>
                  <a:pt x="9287706" y="6276324"/>
                  <a:pt x="9281080" y="6275578"/>
                </a:cubicBezTo>
                <a:close/>
                <a:moveTo>
                  <a:pt x="9351596" y="6272199"/>
                </a:moveTo>
                <a:cubicBezTo>
                  <a:pt x="9357979" y="6273055"/>
                  <a:pt x="9364387" y="6273889"/>
                  <a:pt x="9370837" y="6274722"/>
                </a:cubicBezTo>
                <a:cubicBezTo>
                  <a:pt x="9358704" y="6276806"/>
                  <a:pt x="9346571" y="6278891"/>
                  <a:pt x="9334416" y="6280931"/>
                </a:cubicBezTo>
                <a:cubicBezTo>
                  <a:pt x="9327944" y="6280339"/>
                  <a:pt x="9321450" y="6279746"/>
                  <a:pt x="9314999" y="6279110"/>
                </a:cubicBezTo>
                <a:cubicBezTo>
                  <a:pt x="9327198" y="6276828"/>
                  <a:pt x="9339397" y="6274525"/>
                  <a:pt x="9351596" y="6272199"/>
                </a:cubicBezTo>
                <a:close/>
                <a:moveTo>
                  <a:pt x="9361578" y="6270268"/>
                </a:moveTo>
                <a:cubicBezTo>
                  <a:pt x="9374369" y="6267833"/>
                  <a:pt x="9387138" y="6265354"/>
                  <a:pt x="9399885" y="6262875"/>
                </a:cubicBezTo>
                <a:cubicBezTo>
                  <a:pt x="9406445" y="6263994"/>
                  <a:pt x="9413027" y="6265091"/>
                  <a:pt x="9419653" y="6266166"/>
                </a:cubicBezTo>
                <a:cubicBezTo>
                  <a:pt x="9407015" y="6268426"/>
                  <a:pt x="9394378" y="6270642"/>
                  <a:pt x="9381719" y="6272836"/>
                </a:cubicBezTo>
                <a:cubicBezTo>
                  <a:pt x="9375005" y="6272002"/>
                  <a:pt x="9368292" y="6271146"/>
                  <a:pt x="9361578" y="6270268"/>
                </a:cubicBezTo>
                <a:close/>
                <a:moveTo>
                  <a:pt x="9431216" y="6268030"/>
                </a:moveTo>
                <a:cubicBezTo>
                  <a:pt x="9437666" y="6269040"/>
                  <a:pt x="9444160" y="6270049"/>
                  <a:pt x="9450675" y="6271014"/>
                </a:cubicBezTo>
                <a:cubicBezTo>
                  <a:pt x="9438675" y="6272945"/>
                  <a:pt x="9426696" y="6274832"/>
                  <a:pt x="9414694" y="6276697"/>
                </a:cubicBezTo>
                <a:cubicBezTo>
                  <a:pt x="9408091" y="6275973"/>
                  <a:pt x="9401509" y="6275227"/>
                  <a:pt x="9394927" y="6274437"/>
                </a:cubicBezTo>
                <a:cubicBezTo>
                  <a:pt x="9407015" y="6272309"/>
                  <a:pt x="9419126" y="6270180"/>
                  <a:pt x="9431216" y="6268030"/>
                </a:cubicBezTo>
                <a:close/>
                <a:moveTo>
                  <a:pt x="9438872" y="6266648"/>
                </a:moveTo>
                <a:cubicBezTo>
                  <a:pt x="9452102" y="6264279"/>
                  <a:pt x="9465310" y="6261888"/>
                  <a:pt x="9478518" y="6259474"/>
                </a:cubicBezTo>
                <a:cubicBezTo>
                  <a:pt x="9485121" y="6260769"/>
                  <a:pt x="9491769" y="6262041"/>
                  <a:pt x="9498417" y="6263292"/>
                </a:cubicBezTo>
                <a:cubicBezTo>
                  <a:pt x="9485319" y="6265442"/>
                  <a:pt x="9472199" y="6267570"/>
                  <a:pt x="9459101" y="6269676"/>
                </a:cubicBezTo>
                <a:cubicBezTo>
                  <a:pt x="9452343" y="6268689"/>
                  <a:pt x="9445586" y="6267680"/>
                  <a:pt x="9438872" y="6266648"/>
                </a:cubicBezTo>
                <a:close/>
                <a:moveTo>
                  <a:pt x="9486065" y="6258092"/>
                </a:moveTo>
                <a:cubicBezTo>
                  <a:pt x="9499843" y="6255569"/>
                  <a:pt x="9513622" y="6253024"/>
                  <a:pt x="9527400" y="6250478"/>
                </a:cubicBezTo>
                <a:cubicBezTo>
                  <a:pt x="9534069" y="6252058"/>
                  <a:pt x="9540761" y="6253594"/>
                  <a:pt x="9547474" y="6255130"/>
                </a:cubicBezTo>
                <a:cubicBezTo>
                  <a:pt x="9533828" y="6257412"/>
                  <a:pt x="9520181" y="6259694"/>
                  <a:pt x="9506535" y="6261953"/>
                </a:cubicBezTo>
                <a:cubicBezTo>
                  <a:pt x="9499690" y="6260681"/>
                  <a:pt x="9492866" y="6259408"/>
                  <a:pt x="9486065" y="6258092"/>
                </a:cubicBezTo>
                <a:close/>
                <a:moveTo>
                  <a:pt x="9557150" y="6257302"/>
                </a:moveTo>
                <a:cubicBezTo>
                  <a:pt x="9563776" y="6258794"/>
                  <a:pt x="9570446" y="6260220"/>
                  <a:pt x="9577093" y="6261646"/>
                </a:cubicBezTo>
                <a:cubicBezTo>
                  <a:pt x="9564017" y="6263620"/>
                  <a:pt x="9550941" y="6265551"/>
                  <a:pt x="9537843" y="6267482"/>
                </a:cubicBezTo>
                <a:cubicBezTo>
                  <a:pt x="9531063" y="6266319"/>
                  <a:pt x="9524306" y="6265135"/>
                  <a:pt x="9517548" y="6263950"/>
                </a:cubicBezTo>
                <a:cubicBezTo>
                  <a:pt x="9530756" y="6261756"/>
                  <a:pt x="9543964" y="6259540"/>
                  <a:pt x="9557150" y="6257302"/>
                </a:cubicBezTo>
                <a:close/>
                <a:moveTo>
                  <a:pt x="9564214" y="6256117"/>
                </a:moveTo>
                <a:cubicBezTo>
                  <a:pt x="9577971" y="6253769"/>
                  <a:pt x="9591727" y="6251422"/>
                  <a:pt x="9605462" y="6249053"/>
                </a:cubicBezTo>
                <a:cubicBezTo>
                  <a:pt x="9612132" y="6250830"/>
                  <a:pt x="9618802" y="6252585"/>
                  <a:pt x="9625493" y="6254296"/>
                </a:cubicBezTo>
                <a:cubicBezTo>
                  <a:pt x="9611890" y="6256403"/>
                  <a:pt x="9598288" y="6258465"/>
                  <a:pt x="9584663" y="6260505"/>
                </a:cubicBezTo>
                <a:cubicBezTo>
                  <a:pt x="9577840" y="6259079"/>
                  <a:pt x="9571016" y="6257609"/>
                  <a:pt x="9564214" y="6256117"/>
                </a:cubicBezTo>
                <a:close/>
                <a:moveTo>
                  <a:pt x="9634554" y="6256600"/>
                </a:moveTo>
                <a:cubicBezTo>
                  <a:pt x="9641202" y="6258289"/>
                  <a:pt x="9647849" y="6259935"/>
                  <a:pt x="9654519" y="6261536"/>
                </a:cubicBezTo>
                <a:cubicBezTo>
                  <a:pt x="9641466" y="6263292"/>
                  <a:pt x="9628411" y="6265025"/>
                  <a:pt x="9615356" y="6266758"/>
                </a:cubicBezTo>
                <a:cubicBezTo>
                  <a:pt x="9608556" y="6265420"/>
                  <a:pt x="9601776" y="6264038"/>
                  <a:pt x="9594997" y="6262655"/>
                </a:cubicBezTo>
                <a:cubicBezTo>
                  <a:pt x="9608204" y="6260659"/>
                  <a:pt x="9621368" y="6258640"/>
                  <a:pt x="9634554" y="6256600"/>
                </a:cubicBezTo>
                <a:close/>
                <a:moveTo>
                  <a:pt x="9641158" y="6255591"/>
                </a:moveTo>
                <a:cubicBezTo>
                  <a:pt x="9654739" y="6253484"/>
                  <a:pt x="9668298" y="6251378"/>
                  <a:pt x="9681835" y="6249250"/>
                </a:cubicBezTo>
                <a:cubicBezTo>
                  <a:pt x="9688438" y="6251225"/>
                  <a:pt x="9695108" y="6253177"/>
                  <a:pt x="9701800" y="6255086"/>
                </a:cubicBezTo>
                <a:cubicBezTo>
                  <a:pt x="9688417" y="6256929"/>
                  <a:pt x="9675011" y="6258772"/>
                  <a:pt x="9661606" y="6260571"/>
                </a:cubicBezTo>
                <a:cubicBezTo>
                  <a:pt x="9654783" y="6258947"/>
                  <a:pt x="9647960" y="6257280"/>
                  <a:pt x="9641158" y="6255591"/>
                </a:cubicBezTo>
                <a:close/>
                <a:moveTo>
                  <a:pt x="9710225" y="6257522"/>
                </a:moveTo>
                <a:cubicBezTo>
                  <a:pt x="9716828" y="6259386"/>
                  <a:pt x="9723498" y="6261229"/>
                  <a:pt x="9730191" y="6263072"/>
                </a:cubicBezTo>
                <a:cubicBezTo>
                  <a:pt x="9717333" y="6264586"/>
                  <a:pt x="9704499" y="6266078"/>
                  <a:pt x="9691641" y="6267570"/>
                </a:cubicBezTo>
                <a:cubicBezTo>
                  <a:pt x="9684818" y="6266034"/>
                  <a:pt x="9678017" y="6264454"/>
                  <a:pt x="9671238" y="6262875"/>
                </a:cubicBezTo>
                <a:cubicBezTo>
                  <a:pt x="9684249" y="6261098"/>
                  <a:pt x="9697237" y="6259320"/>
                  <a:pt x="9710225" y="6257522"/>
                </a:cubicBezTo>
                <a:close/>
                <a:moveTo>
                  <a:pt x="9716851" y="6256600"/>
                </a:moveTo>
                <a:cubicBezTo>
                  <a:pt x="9730300" y="6254735"/>
                  <a:pt x="9743727" y="6252870"/>
                  <a:pt x="9757132" y="6250983"/>
                </a:cubicBezTo>
                <a:cubicBezTo>
                  <a:pt x="9763714" y="6253155"/>
                  <a:pt x="9770319" y="6255328"/>
                  <a:pt x="9776966" y="6257478"/>
                </a:cubicBezTo>
                <a:cubicBezTo>
                  <a:pt x="9763737" y="6259079"/>
                  <a:pt x="9750506" y="6260659"/>
                  <a:pt x="9737255" y="6262238"/>
                </a:cubicBezTo>
                <a:cubicBezTo>
                  <a:pt x="9730432" y="6260395"/>
                  <a:pt x="9723630" y="6258509"/>
                  <a:pt x="9716851" y="6256600"/>
                </a:cubicBezTo>
                <a:close/>
                <a:moveTo>
                  <a:pt x="9784865" y="6260001"/>
                </a:moveTo>
                <a:cubicBezTo>
                  <a:pt x="9791424" y="6262085"/>
                  <a:pt x="9798006" y="6264169"/>
                  <a:pt x="9804654" y="6266210"/>
                </a:cubicBezTo>
                <a:cubicBezTo>
                  <a:pt x="9791973" y="6267482"/>
                  <a:pt x="9779269" y="6268755"/>
                  <a:pt x="9766545" y="6269983"/>
                </a:cubicBezTo>
                <a:cubicBezTo>
                  <a:pt x="9759765" y="6268228"/>
                  <a:pt x="9752964" y="6266473"/>
                  <a:pt x="9746185" y="6264652"/>
                </a:cubicBezTo>
                <a:cubicBezTo>
                  <a:pt x="9759085" y="6263116"/>
                  <a:pt x="9771986" y="6261558"/>
                  <a:pt x="9784865" y="6260001"/>
                </a:cubicBezTo>
                <a:close/>
                <a:moveTo>
                  <a:pt x="9783328" y="6256710"/>
                </a:moveTo>
                <a:cubicBezTo>
                  <a:pt x="9776593" y="6254538"/>
                  <a:pt x="9769857" y="6252344"/>
                  <a:pt x="9763144" y="6250128"/>
                </a:cubicBezTo>
                <a:cubicBezTo>
                  <a:pt x="9776966" y="6248175"/>
                  <a:pt x="9790788" y="6246222"/>
                  <a:pt x="9804567" y="6244270"/>
                </a:cubicBezTo>
                <a:cubicBezTo>
                  <a:pt x="9811038" y="6246771"/>
                  <a:pt x="9817533" y="6249250"/>
                  <a:pt x="9824093" y="6251729"/>
                </a:cubicBezTo>
                <a:cubicBezTo>
                  <a:pt x="9810512" y="6253397"/>
                  <a:pt x="9796932" y="6255064"/>
                  <a:pt x="9783328" y="6256710"/>
                </a:cubicBezTo>
                <a:close/>
                <a:moveTo>
                  <a:pt x="9755553" y="6247605"/>
                </a:moveTo>
                <a:cubicBezTo>
                  <a:pt x="9748839" y="6245367"/>
                  <a:pt x="9742147" y="6243085"/>
                  <a:pt x="9735477" y="6240759"/>
                </a:cubicBezTo>
                <a:cubicBezTo>
                  <a:pt x="9749826" y="6238477"/>
                  <a:pt x="9764131" y="6236196"/>
                  <a:pt x="9778436" y="6233892"/>
                </a:cubicBezTo>
                <a:cubicBezTo>
                  <a:pt x="9784842" y="6236503"/>
                  <a:pt x="9791315" y="6239070"/>
                  <a:pt x="9797830" y="6241637"/>
                </a:cubicBezTo>
                <a:cubicBezTo>
                  <a:pt x="9783745" y="6243633"/>
                  <a:pt x="9769660" y="6245630"/>
                  <a:pt x="9755553" y="6247605"/>
                </a:cubicBezTo>
                <a:close/>
                <a:moveTo>
                  <a:pt x="9728194" y="6238236"/>
                </a:moveTo>
                <a:cubicBezTo>
                  <a:pt x="9721524" y="6235889"/>
                  <a:pt x="9714898" y="6233519"/>
                  <a:pt x="9708272" y="6231128"/>
                </a:cubicBezTo>
                <a:cubicBezTo>
                  <a:pt x="9723125" y="6228495"/>
                  <a:pt x="9737935" y="6225884"/>
                  <a:pt x="9752700" y="6223251"/>
                </a:cubicBezTo>
                <a:cubicBezTo>
                  <a:pt x="9759063" y="6225950"/>
                  <a:pt x="9765469" y="6228604"/>
                  <a:pt x="9771920" y="6231259"/>
                </a:cubicBezTo>
                <a:cubicBezTo>
                  <a:pt x="9757352" y="6233585"/>
                  <a:pt x="9742783" y="6235911"/>
                  <a:pt x="9728194" y="6238236"/>
                </a:cubicBezTo>
                <a:close/>
                <a:moveTo>
                  <a:pt x="9701252" y="6228561"/>
                </a:moveTo>
                <a:cubicBezTo>
                  <a:pt x="9694647" y="6226147"/>
                  <a:pt x="9688109" y="6223690"/>
                  <a:pt x="9681549" y="6221189"/>
                </a:cubicBezTo>
                <a:cubicBezTo>
                  <a:pt x="9696841" y="6218249"/>
                  <a:pt x="9712134" y="6215287"/>
                  <a:pt x="9727404" y="6212325"/>
                </a:cubicBezTo>
                <a:cubicBezTo>
                  <a:pt x="9733679" y="6215112"/>
                  <a:pt x="9740020" y="6217854"/>
                  <a:pt x="9746403" y="6220575"/>
                </a:cubicBezTo>
                <a:cubicBezTo>
                  <a:pt x="9731375" y="6223251"/>
                  <a:pt x="9716302" y="6225906"/>
                  <a:pt x="9701252" y="6228561"/>
                </a:cubicBezTo>
                <a:close/>
                <a:moveTo>
                  <a:pt x="9674726" y="6218600"/>
                </a:moveTo>
                <a:cubicBezTo>
                  <a:pt x="9668232" y="6216099"/>
                  <a:pt x="9661738" y="6213554"/>
                  <a:pt x="9655287" y="6210987"/>
                </a:cubicBezTo>
                <a:cubicBezTo>
                  <a:pt x="9671041" y="6207696"/>
                  <a:pt x="9686793" y="6204405"/>
                  <a:pt x="9702502" y="6201114"/>
                </a:cubicBezTo>
                <a:cubicBezTo>
                  <a:pt x="9708711" y="6203988"/>
                  <a:pt x="9714986" y="6206796"/>
                  <a:pt x="9721283" y="6209605"/>
                </a:cubicBezTo>
                <a:cubicBezTo>
                  <a:pt x="9705771" y="6212610"/>
                  <a:pt x="9690259" y="6215616"/>
                  <a:pt x="9674726" y="6218600"/>
                </a:cubicBezTo>
                <a:close/>
                <a:moveTo>
                  <a:pt x="9648639" y="6208332"/>
                </a:moveTo>
                <a:cubicBezTo>
                  <a:pt x="9642211" y="6205765"/>
                  <a:pt x="9635826" y="6203133"/>
                  <a:pt x="9629442" y="6200478"/>
                </a:cubicBezTo>
                <a:cubicBezTo>
                  <a:pt x="9645655" y="6196857"/>
                  <a:pt x="9661869" y="6193238"/>
                  <a:pt x="9678039" y="6189617"/>
                </a:cubicBezTo>
                <a:cubicBezTo>
                  <a:pt x="9684161" y="6192535"/>
                  <a:pt x="9690325" y="6195454"/>
                  <a:pt x="9696534" y="6198349"/>
                </a:cubicBezTo>
                <a:cubicBezTo>
                  <a:pt x="9680584" y="6201684"/>
                  <a:pt x="9664633" y="6205019"/>
                  <a:pt x="9648639" y="6208332"/>
                </a:cubicBezTo>
                <a:close/>
                <a:moveTo>
                  <a:pt x="9597783" y="6186919"/>
                </a:moveTo>
                <a:cubicBezTo>
                  <a:pt x="9591552" y="6184154"/>
                  <a:pt x="9585343" y="6181368"/>
                  <a:pt x="9579134" y="6178538"/>
                </a:cubicBezTo>
                <a:cubicBezTo>
                  <a:pt x="9591947" y="6175334"/>
                  <a:pt x="9604716" y="6172131"/>
                  <a:pt x="9617506" y="6168928"/>
                </a:cubicBezTo>
                <a:cubicBezTo>
                  <a:pt x="9621785" y="6167853"/>
                  <a:pt x="9626085" y="6166778"/>
                  <a:pt x="9630385" y="6165681"/>
                </a:cubicBezTo>
                <a:cubicBezTo>
                  <a:pt x="9636310" y="6168796"/>
                  <a:pt x="9642277" y="6171868"/>
                  <a:pt x="9648289" y="6174918"/>
                </a:cubicBezTo>
                <a:cubicBezTo>
                  <a:pt x="9631482" y="6178911"/>
                  <a:pt x="9614632" y="6182904"/>
                  <a:pt x="9597783" y="6186919"/>
                </a:cubicBezTo>
                <a:close/>
                <a:moveTo>
                  <a:pt x="9616476" y="6164826"/>
                </a:moveTo>
                <a:cubicBezTo>
                  <a:pt x="9601995" y="6168445"/>
                  <a:pt x="9587515" y="6172087"/>
                  <a:pt x="9573013" y="6175730"/>
                </a:cubicBezTo>
                <a:cubicBezTo>
                  <a:pt x="9566738" y="6172833"/>
                  <a:pt x="9560485" y="6169915"/>
                  <a:pt x="9554255" y="6166932"/>
                </a:cubicBezTo>
                <a:cubicBezTo>
                  <a:pt x="9556514" y="6166339"/>
                  <a:pt x="9558773" y="6165747"/>
                  <a:pt x="9561034" y="6165154"/>
                </a:cubicBezTo>
                <a:cubicBezTo>
                  <a:pt x="9576216" y="6161161"/>
                  <a:pt x="9591509" y="6157147"/>
                  <a:pt x="9606888" y="6153109"/>
                </a:cubicBezTo>
                <a:cubicBezTo>
                  <a:pt x="9612812" y="6156357"/>
                  <a:pt x="9618779" y="6159560"/>
                  <a:pt x="9624769" y="6162741"/>
                </a:cubicBezTo>
                <a:cubicBezTo>
                  <a:pt x="9622005" y="6163443"/>
                  <a:pt x="9619218" y="6164123"/>
                  <a:pt x="9616476" y="6164826"/>
                </a:cubicBezTo>
                <a:close/>
                <a:moveTo>
                  <a:pt x="9559937" y="6160964"/>
                </a:moveTo>
                <a:cubicBezTo>
                  <a:pt x="9556053" y="6161995"/>
                  <a:pt x="9552147" y="6163004"/>
                  <a:pt x="9548243" y="6164035"/>
                </a:cubicBezTo>
                <a:cubicBezTo>
                  <a:pt x="9542253" y="6161139"/>
                  <a:pt x="9536241" y="6158200"/>
                  <a:pt x="9530295" y="6155216"/>
                </a:cubicBezTo>
                <a:cubicBezTo>
                  <a:pt x="9548111" y="6150323"/>
                  <a:pt x="9566102" y="6145387"/>
                  <a:pt x="9584180" y="6140428"/>
                </a:cubicBezTo>
                <a:cubicBezTo>
                  <a:pt x="9589863" y="6143675"/>
                  <a:pt x="9595610" y="6146900"/>
                  <a:pt x="9601403" y="6150103"/>
                </a:cubicBezTo>
                <a:cubicBezTo>
                  <a:pt x="9587493" y="6153746"/>
                  <a:pt x="9573649" y="6157366"/>
                  <a:pt x="9559937" y="6160964"/>
                </a:cubicBezTo>
                <a:close/>
                <a:moveTo>
                  <a:pt x="9525557" y="6151925"/>
                </a:moveTo>
                <a:cubicBezTo>
                  <a:pt x="9525184" y="6152034"/>
                  <a:pt x="9524789" y="6152144"/>
                  <a:pt x="9524416" y="6152253"/>
                </a:cubicBezTo>
                <a:cubicBezTo>
                  <a:pt x="9518514" y="6149270"/>
                  <a:pt x="9512634" y="6146242"/>
                  <a:pt x="9506776" y="6143193"/>
                </a:cubicBezTo>
                <a:cubicBezTo>
                  <a:pt x="9525009" y="6137949"/>
                  <a:pt x="9543394" y="6132705"/>
                  <a:pt x="9561867" y="6127418"/>
                </a:cubicBezTo>
                <a:cubicBezTo>
                  <a:pt x="9567440" y="6130731"/>
                  <a:pt x="9573078" y="6134044"/>
                  <a:pt x="9578761" y="6137313"/>
                </a:cubicBezTo>
                <a:cubicBezTo>
                  <a:pt x="9560923" y="6142227"/>
                  <a:pt x="9543153" y="6147098"/>
                  <a:pt x="9525557" y="6151925"/>
                </a:cubicBezTo>
                <a:close/>
                <a:moveTo>
                  <a:pt x="9501006" y="6140143"/>
                </a:moveTo>
                <a:cubicBezTo>
                  <a:pt x="9495214" y="6137071"/>
                  <a:pt x="9489444" y="6133978"/>
                  <a:pt x="9483717" y="6130840"/>
                </a:cubicBezTo>
                <a:cubicBezTo>
                  <a:pt x="9502344" y="6125290"/>
                  <a:pt x="9521125" y="6119695"/>
                  <a:pt x="9539971" y="6114100"/>
                </a:cubicBezTo>
                <a:cubicBezTo>
                  <a:pt x="9545456" y="6117501"/>
                  <a:pt x="9550985" y="6120880"/>
                  <a:pt x="9556558" y="6124237"/>
                </a:cubicBezTo>
                <a:cubicBezTo>
                  <a:pt x="9537909" y="6129568"/>
                  <a:pt x="9519369" y="6134877"/>
                  <a:pt x="9501006" y="6140143"/>
                </a:cubicBezTo>
                <a:close/>
                <a:moveTo>
                  <a:pt x="9478013" y="6127725"/>
                </a:moveTo>
                <a:cubicBezTo>
                  <a:pt x="9472330" y="6124566"/>
                  <a:pt x="9466692" y="6121384"/>
                  <a:pt x="9461075" y="6118159"/>
                </a:cubicBezTo>
                <a:cubicBezTo>
                  <a:pt x="9480120" y="6112279"/>
                  <a:pt x="9499273" y="6106377"/>
                  <a:pt x="9518492" y="6100454"/>
                </a:cubicBezTo>
                <a:cubicBezTo>
                  <a:pt x="9523868" y="6103942"/>
                  <a:pt x="9529286" y="6107408"/>
                  <a:pt x="9534750" y="6110831"/>
                </a:cubicBezTo>
                <a:cubicBezTo>
                  <a:pt x="9515728" y="6116492"/>
                  <a:pt x="9496816" y="6122130"/>
                  <a:pt x="9478013" y="6127725"/>
                </a:cubicBezTo>
                <a:close/>
                <a:moveTo>
                  <a:pt x="9455481" y="6114956"/>
                </a:moveTo>
                <a:cubicBezTo>
                  <a:pt x="9449930" y="6111731"/>
                  <a:pt x="9444379" y="6108462"/>
                  <a:pt x="9438872" y="6105171"/>
                </a:cubicBezTo>
                <a:cubicBezTo>
                  <a:pt x="9458310" y="6098962"/>
                  <a:pt x="9477838" y="6092731"/>
                  <a:pt x="9497429" y="6086500"/>
                </a:cubicBezTo>
                <a:cubicBezTo>
                  <a:pt x="9502696" y="6090076"/>
                  <a:pt x="9508005" y="6093608"/>
                  <a:pt x="9513358" y="6097119"/>
                </a:cubicBezTo>
                <a:cubicBezTo>
                  <a:pt x="9493985" y="6103086"/>
                  <a:pt x="9474656" y="6109032"/>
                  <a:pt x="9455481" y="6114956"/>
                </a:cubicBezTo>
                <a:close/>
                <a:moveTo>
                  <a:pt x="9433410" y="6101858"/>
                </a:moveTo>
                <a:cubicBezTo>
                  <a:pt x="9427968" y="6098589"/>
                  <a:pt x="9422571" y="6095276"/>
                  <a:pt x="9417196" y="6091897"/>
                </a:cubicBezTo>
                <a:cubicBezTo>
                  <a:pt x="9417152" y="6091875"/>
                  <a:pt x="9417130" y="6091853"/>
                  <a:pt x="9417108" y="6091853"/>
                </a:cubicBezTo>
                <a:cubicBezTo>
                  <a:pt x="9436876" y="6085337"/>
                  <a:pt x="9456775" y="6078799"/>
                  <a:pt x="9476697" y="6072261"/>
                </a:cubicBezTo>
                <a:cubicBezTo>
                  <a:pt x="9478781" y="6073687"/>
                  <a:pt x="9480865" y="6075135"/>
                  <a:pt x="9482927" y="6076561"/>
                </a:cubicBezTo>
                <a:cubicBezTo>
                  <a:pt x="9486043" y="6078733"/>
                  <a:pt x="9489202" y="6080905"/>
                  <a:pt x="9492361" y="6083077"/>
                </a:cubicBezTo>
                <a:cubicBezTo>
                  <a:pt x="9472638" y="6089352"/>
                  <a:pt x="9452957" y="6095627"/>
                  <a:pt x="9433410" y="6101858"/>
                </a:cubicBezTo>
                <a:close/>
                <a:moveTo>
                  <a:pt x="9408683" y="6089462"/>
                </a:moveTo>
                <a:cubicBezTo>
                  <a:pt x="9392666" y="6094727"/>
                  <a:pt x="9376739" y="6099971"/>
                  <a:pt x="9360920" y="6105171"/>
                </a:cubicBezTo>
                <a:cubicBezTo>
                  <a:pt x="9357190" y="6106421"/>
                  <a:pt x="9353438" y="6107650"/>
                  <a:pt x="9349687" y="6108879"/>
                </a:cubicBezTo>
                <a:cubicBezTo>
                  <a:pt x="9344180" y="6105785"/>
                  <a:pt x="9338519" y="6102692"/>
                  <a:pt x="9332683" y="6099576"/>
                </a:cubicBezTo>
                <a:cubicBezTo>
                  <a:pt x="9352320" y="6092907"/>
                  <a:pt x="9372153" y="6086193"/>
                  <a:pt x="9392074" y="6079457"/>
                </a:cubicBezTo>
                <a:cubicBezTo>
                  <a:pt x="9397757" y="6082836"/>
                  <a:pt x="9403286" y="6086149"/>
                  <a:pt x="9408683" y="6089462"/>
                </a:cubicBezTo>
                <a:close/>
                <a:moveTo>
                  <a:pt x="9329173" y="6095495"/>
                </a:moveTo>
                <a:cubicBezTo>
                  <a:pt x="9328317" y="6095780"/>
                  <a:pt x="9327483" y="6096066"/>
                  <a:pt x="9326628" y="6096351"/>
                </a:cubicBezTo>
                <a:cubicBezTo>
                  <a:pt x="9322766" y="6094288"/>
                  <a:pt x="9318861" y="6092226"/>
                  <a:pt x="9314868" y="6090120"/>
                </a:cubicBezTo>
                <a:cubicBezTo>
                  <a:pt x="9312959" y="6089111"/>
                  <a:pt x="9311051" y="6088101"/>
                  <a:pt x="9309119" y="6087070"/>
                </a:cubicBezTo>
                <a:cubicBezTo>
                  <a:pt x="9329107" y="6080115"/>
                  <a:pt x="9349291" y="6073095"/>
                  <a:pt x="9369564" y="6066052"/>
                </a:cubicBezTo>
                <a:cubicBezTo>
                  <a:pt x="9374061" y="6068751"/>
                  <a:pt x="9378537" y="6071405"/>
                  <a:pt x="9382925" y="6074016"/>
                </a:cubicBezTo>
                <a:cubicBezTo>
                  <a:pt x="9384110" y="6074696"/>
                  <a:pt x="9385251" y="6075399"/>
                  <a:pt x="9386414" y="6076078"/>
                </a:cubicBezTo>
                <a:cubicBezTo>
                  <a:pt x="9367217" y="6082594"/>
                  <a:pt x="9348106" y="6089067"/>
                  <a:pt x="9329173" y="6095495"/>
                </a:cubicBezTo>
                <a:close/>
                <a:moveTo>
                  <a:pt x="9313705" y="6092314"/>
                </a:moveTo>
                <a:cubicBezTo>
                  <a:pt x="9316974" y="6094047"/>
                  <a:pt x="9320199" y="6095758"/>
                  <a:pt x="9323380" y="6097448"/>
                </a:cubicBezTo>
                <a:cubicBezTo>
                  <a:pt x="9303832" y="6104074"/>
                  <a:pt x="9284262" y="6110721"/>
                  <a:pt x="9264648" y="6117347"/>
                </a:cubicBezTo>
                <a:cubicBezTo>
                  <a:pt x="9258812" y="6114561"/>
                  <a:pt x="9252800" y="6111731"/>
                  <a:pt x="9246613" y="6108813"/>
                </a:cubicBezTo>
                <a:cubicBezTo>
                  <a:pt x="9266403" y="6101945"/>
                  <a:pt x="9286149" y="6095057"/>
                  <a:pt x="9305895" y="6088189"/>
                </a:cubicBezTo>
                <a:cubicBezTo>
                  <a:pt x="9308505" y="6089594"/>
                  <a:pt x="9311116" y="6090954"/>
                  <a:pt x="9313705" y="6092314"/>
                </a:cubicBezTo>
                <a:close/>
                <a:moveTo>
                  <a:pt x="9240031" y="6105719"/>
                </a:moveTo>
                <a:cubicBezTo>
                  <a:pt x="9234107" y="6102933"/>
                  <a:pt x="9228096" y="6100103"/>
                  <a:pt x="9222040" y="6097185"/>
                </a:cubicBezTo>
                <a:cubicBezTo>
                  <a:pt x="9237573" y="6091634"/>
                  <a:pt x="9253130" y="6086083"/>
                  <a:pt x="9268641" y="6080532"/>
                </a:cubicBezTo>
                <a:cubicBezTo>
                  <a:pt x="9273226" y="6078887"/>
                  <a:pt x="9277855" y="6077241"/>
                  <a:pt x="9282462" y="6075596"/>
                </a:cubicBezTo>
                <a:cubicBezTo>
                  <a:pt x="9288276" y="6078799"/>
                  <a:pt x="9294069" y="6081893"/>
                  <a:pt x="9299773" y="6084942"/>
                </a:cubicBezTo>
                <a:cubicBezTo>
                  <a:pt x="9279874" y="6091853"/>
                  <a:pt x="9259953" y="6098786"/>
                  <a:pt x="9240031" y="6105719"/>
                </a:cubicBezTo>
                <a:close/>
                <a:moveTo>
                  <a:pt x="9236520" y="6106948"/>
                </a:moveTo>
                <a:cubicBezTo>
                  <a:pt x="9217016" y="6113727"/>
                  <a:pt x="9197489" y="6120507"/>
                  <a:pt x="9177963" y="6127286"/>
                </a:cubicBezTo>
                <a:cubicBezTo>
                  <a:pt x="9177831" y="6127242"/>
                  <a:pt x="9177722" y="6127198"/>
                  <a:pt x="9177612" y="6127132"/>
                </a:cubicBezTo>
                <a:cubicBezTo>
                  <a:pt x="9171644" y="6124653"/>
                  <a:pt x="9165567" y="6122108"/>
                  <a:pt x="9159446" y="6119519"/>
                </a:cubicBezTo>
                <a:cubicBezTo>
                  <a:pt x="9179192" y="6112477"/>
                  <a:pt x="9198894" y="6105434"/>
                  <a:pt x="9218596" y="6098413"/>
                </a:cubicBezTo>
                <a:cubicBezTo>
                  <a:pt x="9224629" y="6101331"/>
                  <a:pt x="9230619" y="6104161"/>
                  <a:pt x="9236520" y="6106948"/>
                </a:cubicBezTo>
                <a:close/>
                <a:moveTo>
                  <a:pt x="9152381" y="6116514"/>
                </a:moveTo>
                <a:cubicBezTo>
                  <a:pt x="9070545" y="6081497"/>
                  <a:pt x="8979429" y="6034151"/>
                  <a:pt x="8957994" y="5926492"/>
                </a:cubicBezTo>
                <a:cubicBezTo>
                  <a:pt x="8944610" y="5859291"/>
                  <a:pt x="8952026" y="5788139"/>
                  <a:pt x="8958564" y="5725369"/>
                </a:cubicBezTo>
                <a:lnTo>
                  <a:pt x="8958915" y="5721969"/>
                </a:lnTo>
                <a:cubicBezTo>
                  <a:pt x="8962535" y="5687018"/>
                  <a:pt x="8968108" y="5649567"/>
                  <a:pt x="8976950" y="5600531"/>
                </a:cubicBezTo>
                <a:cubicBezTo>
                  <a:pt x="8992724" y="5513145"/>
                  <a:pt x="9014401" y="5425363"/>
                  <a:pt x="9033445" y="5349978"/>
                </a:cubicBezTo>
                <a:cubicBezTo>
                  <a:pt x="9055297" y="5264236"/>
                  <a:pt x="9080001" y="5177355"/>
                  <a:pt x="9103894" y="5093347"/>
                </a:cubicBezTo>
                <a:cubicBezTo>
                  <a:pt x="9155606" y="4911487"/>
                  <a:pt x="9209095" y="4723440"/>
                  <a:pt x="9234546" y="4541756"/>
                </a:cubicBezTo>
                <a:cubicBezTo>
                  <a:pt x="9239811" y="4504151"/>
                  <a:pt x="9247030" y="4452658"/>
                  <a:pt x="9253524" y="4398752"/>
                </a:cubicBezTo>
                <a:cubicBezTo>
                  <a:pt x="9255696" y="4380739"/>
                  <a:pt x="9257780" y="4362660"/>
                  <a:pt x="9259777" y="4344582"/>
                </a:cubicBezTo>
                <a:cubicBezTo>
                  <a:pt x="9265086" y="4349233"/>
                  <a:pt x="9270352" y="4353928"/>
                  <a:pt x="9275530" y="4358689"/>
                </a:cubicBezTo>
                <a:cubicBezTo>
                  <a:pt x="9274191" y="4379817"/>
                  <a:pt x="9272721" y="4399936"/>
                  <a:pt x="9271251" y="4418673"/>
                </a:cubicBezTo>
                <a:cubicBezTo>
                  <a:pt x="9267368" y="4468674"/>
                  <a:pt x="9262871" y="4514836"/>
                  <a:pt x="9258571" y="4557838"/>
                </a:cubicBezTo>
                <a:cubicBezTo>
                  <a:pt x="9240755" y="4736319"/>
                  <a:pt x="9194396" y="4921996"/>
                  <a:pt x="9149550" y="5101530"/>
                </a:cubicBezTo>
                <a:cubicBezTo>
                  <a:pt x="9129498" y="5181852"/>
                  <a:pt x="9108743" y="5264917"/>
                  <a:pt x="9090664" y="5346796"/>
                </a:cubicBezTo>
                <a:cubicBezTo>
                  <a:pt x="9070742" y="5437693"/>
                  <a:pt x="9055165" y="5514066"/>
                  <a:pt x="9043801" y="5591382"/>
                </a:cubicBezTo>
                <a:cubicBezTo>
                  <a:pt x="9036779" y="5639123"/>
                  <a:pt x="9032546" y="5675653"/>
                  <a:pt x="9030110" y="5709770"/>
                </a:cubicBezTo>
                <a:lnTo>
                  <a:pt x="9030022" y="5711108"/>
                </a:lnTo>
                <a:cubicBezTo>
                  <a:pt x="9025393" y="5775809"/>
                  <a:pt x="9020632" y="5842726"/>
                  <a:pt x="9034870" y="5908699"/>
                </a:cubicBezTo>
                <a:cubicBezTo>
                  <a:pt x="9056525" y="6008986"/>
                  <a:pt x="9137133" y="6058504"/>
                  <a:pt x="9212079" y="6095232"/>
                </a:cubicBezTo>
                <a:cubicBezTo>
                  <a:pt x="9192202" y="6102318"/>
                  <a:pt x="9172302" y="6109427"/>
                  <a:pt x="9152381" y="6116514"/>
                </a:cubicBezTo>
                <a:close/>
                <a:moveTo>
                  <a:pt x="9250869" y="4398422"/>
                </a:moveTo>
                <a:cubicBezTo>
                  <a:pt x="9244375" y="4452307"/>
                  <a:pt x="9237157" y="4503778"/>
                  <a:pt x="9231891" y="4541383"/>
                </a:cubicBezTo>
                <a:cubicBezTo>
                  <a:pt x="9206463" y="4722891"/>
                  <a:pt x="9152996" y="4910851"/>
                  <a:pt x="9101305" y="5092622"/>
                </a:cubicBezTo>
                <a:cubicBezTo>
                  <a:pt x="9077412" y="5176652"/>
                  <a:pt x="9052686" y="5263535"/>
                  <a:pt x="9030834" y="5349319"/>
                </a:cubicBezTo>
                <a:cubicBezTo>
                  <a:pt x="9011768" y="5424749"/>
                  <a:pt x="8990092" y="5512574"/>
                  <a:pt x="8974317" y="5600048"/>
                </a:cubicBezTo>
                <a:cubicBezTo>
                  <a:pt x="8965453" y="5649172"/>
                  <a:pt x="8959859" y="5686689"/>
                  <a:pt x="8956216" y="5721705"/>
                </a:cubicBezTo>
                <a:lnTo>
                  <a:pt x="8955865" y="5725084"/>
                </a:lnTo>
                <a:cubicBezTo>
                  <a:pt x="8949327" y="5788051"/>
                  <a:pt x="8941889" y="5859422"/>
                  <a:pt x="8955361" y="5927019"/>
                </a:cubicBezTo>
                <a:cubicBezTo>
                  <a:pt x="8966002" y="5980465"/>
                  <a:pt x="8994568" y="6023971"/>
                  <a:pt x="9042704" y="6059997"/>
                </a:cubicBezTo>
                <a:cubicBezTo>
                  <a:pt x="9075482" y="6084547"/>
                  <a:pt x="9112999" y="6102494"/>
                  <a:pt x="9148673" y="6117852"/>
                </a:cubicBezTo>
                <a:cubicBezTo>
                  <a:pt x="9129212" y="6124785"/>
                  <a:pt x="9109730" y="6131718"/>
                  <a:pt x="9090226" y="6138629"/>
                </a:cubicBezTo>
                <a:cubicBezTo>
                  <a:pt x="9001435" y="6105280"/>
                  <a:pt x="8899765" y="6060326"/>
                  <a:pt x="8878593" y="5944856"/>
                </a:cubicBezTo>
                <a:cubicBezTo>
                  <a:pt x="8865934" y="5875921"/>
                  <a:pt x="8875763" y="5803212"/>
                  <a:pt x="8884429" y="5739060"/>
                </a:cubicBezTo>
                <a:lnTo>
                  <a:pt x="8885109" y="5733992"/>
                </a:lnTo>
                <a:cubicBezTo>
                  <a:pt x="8889936" y="5698142"/>
                  <a:pt x="8896869" y="5659681"/>
                  <a:pt x="8907554" y="5609285"/>
                </a:cubicBezTo>
                <a:cubicBezTo>
                  <a:pt x="8926444" y="5520363"/>
                  <a:pt x="8951609" y="5430146"/>
                  <a:pt x="8973724" y="5352588"/>
                </a:cubicBezTo>
                <a:cubicBezTo>
                  <a:pt x="8999460" y="5262876"/>
                  <a:pt x="9028267" y="5172133"/>
                  <a:pt x="9056131" y="5084351"/>
                </a:cubicBezTo>
                <a:cubicBezTo>
                  <a:pt x="9114557" y="4900320"/>
                  <a:pt x="9174957" y="4710013"/>
                  <a:pt x="9207955" y="4525410"/>
                </a:cubicBezTo>
                <a:cubicBezTo>
                  <a:pt x="9215721" y="4481948"/>
                  <a:pt x="9224520" y="4432693"/>
                  <a:pt x="9233208" y="4378633"/>
                </a:cubicBezTo>
                <a:cubicBezTo>
                  <a:pt x="9235840" y="4362244"/>
                  <a:pt x="9238473" y="4345569"/>
                  <a:pt x="9241040" y="4328719"/>
                </a:cubicBezTo>
                <a:cubicBezTo>
                  <a:pt x="9246525" y="4333239"/>
                  <a:pt x="9251966" y="4337781"/>
                  <a:pt x="9257298" y="4342410"/>
                </a:cubicBezTo>
                <a:cubicBezTo>
                  <a:pt x="9255257" y="4361125"/>
                  <a:pt x="9253107" y="4379817"/>
                  <a:pt x="9250869" y="4398422"/>
                </a:cubicBezTo>
                <a:close/>
                <a:moveTo>
                  <a:pt x="9241457" y="4326043"/>
                </a:moveTo>
                <a:cubicBezTo>
                  <a:pt x="9243169" y="4314832"/>
                  <a:pt x="9244858" y="4303532"/>
                  <a:pt x="9246525" y="4292146"/>
                </a:cubicBezTo>
                <a:cubicBezTo>
                  <a:pt x="9251440" y="4297016"/>
                  <a:pt x="9256289" y="4301931"/>
                  <a:pt x="9261050" y="4306933"/>
                </a:cubicBezTo>
                <a:cubicBezTo>
                  <a:pt x="9259953" y="4317837"/>
                  <a:pt x="9258789" y="4328763"/>
                  <a:pt x="9257604" y="4339667"/>
                </a:cubicBezTo>
                <a:cubicBezTo>
                  <a:pt x="9252295" y="4335082"/>
                  <a:pt x="9246920" y="4330519"/>
                  <a:pt x="9241457" y="4326043"/>
                </a:cubicBezTo>
                <a:close/>
                <a:moveTo>
                  <a:pt x="9241917" y="4284532"/>
                </a:moveTo>
                <a:cubicBezTo>
                  <a:pt x="9237814" y="4280561"/>
                  <a:pt x="9233625" y="4276634"/>
                  <a:pt x="9229434" y="4272729"/>
                </a:cubicBezTo>
                <a:cubicBezTo>
                  <a:pt x="9231584" y="4261123"/>
                  <a:pt x="9233734" y="4249429"/>
                  <a:pt x="9235840" y="4237691"/>
                </a:cubicBezTo>
                <a:cubicBezTo>
                  <a:pt x="9240360" y="4242759"/>
                  <a:pt x="9244836" y="4247915"/>
                  <a:pt x="9249268" y="4253137"/>
                </a:cubicBezTo>
                <a:cubicBezTo>
                  <a:pt x="9247687" y="4264501"/>
                  <a:pt x="9246086" y="4275822"/>
                  <a:pt x="9244463" y="4287078"/>
                </a:cubicBezTo>
                <a:cubicBezTo>
                  <a:pt x="9243607" y="4286244"/>
                  <a:pt x="9242773" y="4285366"/>
                  <a:pt x="9241917" y="4284532"/>
                </a:cubicBezTo>
                <a:close/>
                <a:moveTo>
                  <a:pt x="9226932" y="4270381"/>
                </a:moveTo>
                <a:cubicBezTo>
                  <a:pt x="9221821" y="4265664"/>
                  <a:pt x="9216643" y="4261013"/>
                  <a:pt x="9211377" y="4256428"/>
                </a:cubicBezTo>
                <a:cubicBezTo>
                  <a:pt x="9214120" y="4244295"/>
                  <a:pt x="9216818" y="4232140"/>
                  <a:pt x="9219473" y="4219985"/>
                </a:cubicBezTo>
                <a:cubicBezTo>
                  <a:pt x="9224168" y="4224900"/>
                  <a:pt x="9228820" y="4229902"/>
                  <a:pt x="9233384" y="4234992"/>
                </a:cubicBezTo>
                <a:cubicBezTo>
                  <a:pt x="9231276" y="4246840"/>
                  <a:pt x="9229105" y="4258644"/>
                  <a:pt x="9226932" y="4270381"/>
                </a:cubicBezTo>
                <a:close/>
                <a:moveTo>
                  <a:pt x="9219956" y="4217704"/>
                </a:moveTo>
                <a:cubicBezTo>
                  <a:pt x="9222544" y="4205878"/>
                  <a:pt x="9225090" y="4194052"/>
                  <a:pt x="9227569" y="4182249"/>
                </a:cubicBezTo>
                <a:cubicBezTo>
                  <a:pt x="9231716" y="4187448"/>
                  <a:pt x="9235796" y="4192758"/>
                  <a:pt x="9239834" y="4198133"/>
                </a:cubicBezTo>
                <a:cubicBezTo>
                  <a:pt x="9237858" y="4209652"/>
                  <a:pt x="9235863" y="4221148"/>
                  <a:pt x="9233822" y="4232601"/>
                </a:cubicBezTo>
                <a:cubicBezTo>
                  <a:pt x="9229258" y="4227555"/>
                  <a:pt x="9224629" y="4222596"/>
                  <a:pt x="9219956" y="4217704"/>
                </a:cubicBezTo>
                <a:close/>
                <a:moveTo>
                  <a:pt x="9217477" y="4215115"/>
                </a:moveTo>
                <a:cubicBezTo>
                  <a:pt x="9212715" y="4210200"/>
                  <a:pt x="9207911" y="4205373"/>
                  <a:pt x="9203041" y="4200612"/>
                </a:cubicBezTo>
                <a:cubicBezTo>
                  <a:pt x="9206156" y="4188304"/>
                  <a:pt x="9209250" y="4175996"/>
                  <a:pt x="9212299" y="4163687"/>
                </a:cubicBezTo>
                <a:cubicBezTo>
                  <a:pt x="9216643" y="4168777"/>
                  <a:pt x="9220921" y="4173977"/>
                  <a:pt x="9225156" y="4179243"/>
                </a:cubicBezTo>
                <a:cubicBezTo>
                  <a:pt x="9222655" y="4191200"/>
                  <a:pt x="9220088" y="4203157"/>
                  <a:pt x="9217477" y="4215115"/>
                </a:cubicBezTo>
                <a:close/>
                <a:moveTo>
                  <a:pt x="9212979" y="4160989"/>
                </a:moveTo>
                <a:cubicBezTo>
                  <a:pt x="9216006" y="4148702"/>
                  <a:pt x="9218991" y="4136438"/>
                  <a:pt x="9221931" y="4124196"/>
                </a:cubicBezTo>
                <a:cubicBezTo>
                  <a:pt x="9225726" y="4129527"/>
                  <a:pt x="9229478" y="4134990"/>
                  <a:pt x="9233142" y="4140519"/>
                </a:cubicBezTo>
                <a:cubicBezTo>
                  <a:pt x="9230750" y="4152454"/>
                  <a:pt x="9228271" y="4164411"/>
                  <a:pt x="9225770" y="4176369"/>
                </a:cubicBezTo>
                <a:cubicBezTo>
                  <a:pt x="9221558" y="4171169"/>
                  <a:pt x="9217302" y="4166035"/>
                  <a:pt x="9212979" y="4160989"/>
                </a:cubicBezTo>
                <a:close/>
                <a:moveTo>
                  <a:pt x="9222457" y="4121980"/>
                </a:moveTo>
                <a:cubicBezTo>
                  <a:pt x="9225243" y="4110373"/>
                  <a:pt x="9227964" y="4098789"/>
                  <a:pt x="9230641" y="4087249"/>
                </a:cubicBezTo>
                <a:cubicBezTo>
                  <a:pt x="9233910" y="4092865"/>
                  <a:pt x="9237113" y="4098592"/>
                  <a:pt x="9240272" y="4104406"/>
                </a:cubicBezTo>
                <a:cubicBezTo>
                  <a:pt x="9238122" y="4115639"/>
                  <a:pt x="9235907" y="4126872"/>
                  <a:pt x="9233625" y="4138127"/>
                </a:cubicBezTo>
                <a:cubicBezTo>
                  <a:pt x="9229961" y="4132664"/>
                  <a:pt x="9226231" y="4127267"/>
                  <a:pt x="9222457" y="4121980"/>
                </a:cubicBezTo>
                <a:close/>
                <a:moveTo>
                  <a:pt x="9220088" y="4118689"/>
                </a:moveTo>
                <a:cubicBezTo>
                  <a:pt x="9216226" y="4113335"/>
                  <a:pt x="9212321" y="4108092"/>
                  <a:pt x="9208350" y="4102936"/>
                </a:cubicBezTo>
                <a:cubicBezTo>
                  <a:pt x="9211662" y="4090847"/>
                  <a:pt x="9214932" y="4078758"/>
                  <a:pt x="9218135" y="4066691"/>
                </a:cubicBezTo>
                <a:cubicBezTo>
                  <a:pt x="9221602" y="4072154"/>
                  <a:pt x="9225024" y="4077727"/>
                  <a:pt x="9228359" y="4083387"/>
                </a:cubicBezTo>
                <a:cubicBezTo>
                  <a:pt x="9225661" y="4095125"/>
                  <a:pt x="9222896" y="4106907"/>
                  <a:pt x="9220088" y="4118689"/>
                </a:cubicBezTo>
                <a:close/>
                <a:moveTo>
                  <a:pt x="9219035" y="4063356"/>
                </a:moveTo>
                <a:cubicBezTo>
                  <a:pt x="9222216" y="4051421"/>
                  <a:pt x="9225331" y="4039530"/>
                  <a:pt x="9228381" y="4027660"/>
                </a:cubicBezTo>
                <a:cubicBezTo>
                  <a:pt x="9231320" y="4033321"/>
                  <a:pt x="9234195" y="4039113"/>
                  <a:pt x="9237025" y="4045015"/>
                </a:cubicBezTo>
                <a:cubicBezTo>
                  <a:pt x="9234481" y="4056555"/>
                  <a:pt x="9231869" y="4068117"/>
                  <a:pt x="9229214" y="4079723"/>
                </a:cubicBezTo>
                <a:cubicBezTo>
                  <a:pt x="9225879" y="4074173"/>
                  <a:pt x="9222479" y="4068710"/>
                  <a:pt x="9219035" y="4063356"/>
                </a:cubicBezTo>
                <a:close/>
                <a:moveTo>
                  <a:pt x="9216709" y="4059736"/>
                </a:moveTo>
                <a:cubicBezTo>
                  <a:pt x="9213176" y="4054317"/>
                  <a:pt x="9209579" y="4049030"/>
                  <a:pt x="9205915" y="4043808"/>
                </a:cubicBezTo>
                <a:cubicBezTo>
                  <a:pt x="9209623" y="4031390"/>
                  <a:pt x="9213286" y="4018994"/>
                  <a:pt x="9216885" y="4006642"/>
                </a:cubicBezTo>
                <a:cubicBezTo>
                  <a:pt x="9220044" y="4012126"/>
                  <a:pt x="9223137" y="4017743"/>
                  <a:pt x="9226165" y="4023470"/>
                </a:cubicBezTo>
                <a:cubicBezTo>
                  <a:pt x="9223071" y="4035514"/>
                  <a:pt x="9219934" y="4047603"/>
                  <a:pt x="9216709" y="4059736"/>
                </a:cubicBezTo>
                <a:close/>
                <a:moveTo>
                  <a:pt x="9217784" y="4003548"/>
                </a:moveTo>
                <a:cubicBezTo>
                  <a:pt x="9221294" y="3991437"/>
                  <a:pt x="9224761" y="3979370"/>
                  <a:pt x="9228140" y="3967325"/>
                </a:cubicBezTo>
                <a:cubicBezTo>
                  <a:pt x="9230794" y="3973008"/>
                  <a:pt x="9233384" y="3978822"/>
                  <a:pt x="9235907" y="3984724"/>
                </a:cubicBezTo>
                <a:cubicBezTo>
                  <a:pt x="9233010" y="3996484"/>
                  <a:pt x="9230049" y="4008265"/>
                  <a:pt x="9227043" y="4020113"/>
                </a:cubicBezTo>
                <a:cubicBezTo>
                  <a:pt x="9224015" y="4014474"/>
                  <a:pt x="9220921" y="4008967"/>
                  <a:pt x="9217784" y="4003548"/>
                </a:cubicBezTo>
                <a:close/>
                <a:moveTo>
                  <a:pt x="9215524" y="3999665"/>
                </a:moveTo>
                <a:cubicBezTo>
                  <a:pt x="9212277" y="3994202"/>
                  <a:pt x="9208986" y="3988848"/>
                  <a:pt x="9205607" y="3983627"/>
                </a:cubicBezTo>
                <a:cubicBezTo>
                  <a:pt x="9209666" y="3971033"/>
                  <a:pt x="9213659" y="3958462"/>
                  <a:pt x="9217586" y="3945934"/>
                </a:cubicBezTo>
                <a:cubicBezTo>
                  <a:pt x="9220482" y="3951441"/>
                  <a:pt x="9223291" y="3957057"/>
                  <a:pt x="9226034" y="3962806"/>
                </a:cubicBezTo>
                <a:cubicBezTo>
                  <a:pt x="9222588" y="3975048"/>
                  <a:pt x="9219100" y="3987335"/>
                  <a:pt x="9215524" y="3999665"/>
                </a:cubicBezTo>
                <a:close/>
                <a:moveTo>
                  <a:pt x="9218530" y="3942928"/>
                </a:moveTo>
                <a:cubicBezTo>
                  <a:pt x="9222347" y="3930730"/>
                  <a:pt x="9226121" y="3918553"/>
                  <a:pt x="9229785" y="3906420"/>
                </a:cubicBezTo>
                <a:cubicBezTo>
                  <a:pt x="9232176" y="3912103"/>
                  <a:pt x="9234502" y="3917895"/>
                  <a:pt x="9236761" y="3923818"/>
                </a:cubicBezTo>
                <a:cubicBezTo>
                  <a:pt x="9233558" y="3935688"/>
                  <a:pt x="9230290" y="3947601"/>
                  <a:pt x="9226932" y="3959537"/>
                </a:cubicBezTo>
                <a:cubicBezTo>
                  <a:pt x="9224212" y="3953898"/>
                  <a:pt x="9221403" y="3948347"/>
                  <a:pt x="9218530" y="3942928"/>
                </a:cubicBezTo>
                <a:close/>
                <a:moveTo>
                  <a:pt x="9216314" y="3938804"/>
                </a:moveTo>
                <a:cubicBezTo>
                  <a:pt x="9213330" y="3933319"/>
                  <a:pt x="9210303" y="3927965"/>
                  <a:pt x="9207209" y="3922743"/>
                </a:cubicBezTo>
                <a:cubicBezTo>
                  <a:pt x="9211553" y="3910062"/>
                  <a:pt x="9215853" y="3897403"/>
                  <a:pt x="9220065" y="3884788"/>
                </a:cubicBezTo>
                <a:cubicBezTo>
                  <a:pt x="9222699" y="3890273"/>
                  <a:pt x="9225243" y="3895889"/>
                  <a:pt x="9227744" y="3901615"/>
                </a:cubicBezTo>
                <a:cubicBezTo>
                  <a:pt x="9223993" y="3913967"/>
                  <a:pt x="9220197" y="3926364"/>
                  <a:pt x="9216314" y="3938804"/>
                </a:cubicBezTo>
                <a:close/>
                <a:moveTo>
                  <a:pt x="9221097" y="3881672"/>
                </a:moveTo>
                <a:cubicBezTo>
                  <a:pt x="9225199" y="3869408"/>
                  <a:pt x="9229214" y="3857165"/>
                  <a:pt x="9233164" y="3844967"/>
                </a:cubicBezTo>
                <a:cubicBezTo>
                  <a:pt x="9235336" y="3850583"/>
                  <a:pt x="9237420" y="3856332"/>
                  <a:pt x="9239439" y="3862211"/>
                </a:cubicBezTo>
                <a:cubicBezTo>
                  <a:pt x="9235950" y="3874147"/>
                  <a:pt x="9232396" y="3886126"/>
                  <a:pt x="9228776" y="3898171"/>
                </a:cubicBezTo>
                <a:cubicBezTo>
                  <a:pt x="9226296" y="3892532"/>
                  <a:pt x="9223729" y="3887069"/>
                  <a:pt x="9221097" y="3881672"/>
                </a:cubicBezTo>
                <a:close/>
                <a:moveTo>
                  <a:pt x="9218925" y="3877262"/>
                </a:moveTo>
                <a:cubicBezTo>
                  <a:pt x="9216161" y="3871755"/>
                  <a:pt x="9213308" y="3866380"/>
                  <a:pt x="9210412" y="3861136"/>
                </a:cubicBezTo>
                <a:cubicBezTo>
                  <a:pt x="9215020" y="3848389"/>
                  <a:pt x="9219561" y="3835686"/>
                  <a:pt x="9224037" y="3823005"/>
                </a:cubicBezTo>
                <a:cubicBezTo>
                  <a:pt x="9226494" y="3828490"/>
                  <a:pt x="9228885" y="3834106"/>
                  <a:pt x="9231167" y="3839877"/>
                </a:cubicBezTo>
                <a:cubicBezTo>
                  <a:pt x="9227174" y="3852294"/>
                  <a:pt x="9223071" y="3864756"/>
                  <a:pt x="9218925" y="3877262"/>
                </a:cubicBezTo>
                <a:close/>
                <a:moveTo>
                  <a:pt x="9225199" y="3819714"/>
                </a:moveTo>
                <a:cubicBezTo>
                  <a:pt x="9229544" y="3807384"/>
                  <a:pt x="9233822" y="3795097"/>
                  <a:pt x="9238013" y="3782833"/>
                </a:cubicBezTo>
                <a:cubicBezTo>
                  <a:pt x="9240031" y="3788493"/>
                  <a:pt x="9241961" y="3794242"/>
                  <a:pt x="9243783" y="3800100"/>
                </a:cubicBezTo>
                <a:cubicBezTo>
                  <a:pt x="9240052" y="3812101"/>
                  <a:pt x="9236235" y="3824168"/>
                  <a:pt x="9232330" y="3836278"/>
                </a:cubicBezTo>
                <a:cubicBezTo>
                  <a:pt x="9230026" y="3830618"/>
                  <a:pt x="9227657" y="3825111"/>
                  <a:pt x="9225199" y="3819714"/>
                </a:cubicBezTo>
                <a:close/>
                <a:moveTo>
                  <a:pt x="9223071" y="3815106"/>
                </a:moveTo>
                <a:cubicBezTo>
                  <a:pt x="9220526" y="3809709"/>
                  <a:pt x="9217915" y="3804466"/>
                  <a:pt x="9215217" y="3799375"/>
                </a:cubicBezTo>
                <a:cubicBezTo>
                  <a:pt x="9220065" y="3786607"/>
                  <a:pt x="9224870" y="3773837"/>
                  <a:pt x="9229587" y="3761112"/>
                </a:cubicBezTo>
                <a:cubicBezTo>
                  <a:pt x="9231847" y="3766488"/>
                  <a:pt x="9234019" y="3771929"/>
                  <a:pt x="9236082" y="3777523"/>
                </a:cubicBezTo>
                <a:cubicBezTo>
                  <a:pt x="9231825" y="3790007"/>
                  <a:pt x="9227481" y="3802535"/>
                  <a:pt x="9223071" y="3815106"/>
                </a:cubicBezTo>
                <a:close/>
                <a:moveTo>
                  <a:pt x="9230926" y="3757492"/>
                </a:moveTo>
                <a:cubicBezTo>
                  <a:pt x="9235467" y="3745162"/>
                  <a:pt x="9239987" y="3732854"/>
                  <a:pt x="9244375" y="3720567"/>
                </a:cubicBezTo>
                <a:cubicBezTo>
                  <a:pt x="9246196" y="3726052"/>
                  <a:pt x="9247886" y="3731691"/>
                  <a:pt x="9249531" y="3737439"/>
                </a:cubicBezTo>
                <a:cubicBezTo>
                  <a:pt x="9245581" y="3749418"/>
                  <a:pt x="9241567" y="3761463"/>
                  <a:pt x="9237442" y="3773552"/>
                </a:cubicBezTo>
                <a:cubicBezTo>
                  <a:pt x="9235379" y="3768089"/>
                  <a:pt x="9233185" y="3762758"/>
                  <a:pt x="9230926" y="3757492"/>
                </a:cubicBezTo>
                <a:close/>
                <a:moveTo>
                  <a:pt x="9228820" y="3752644"/>
                </a:moveTo>
                <a:cubicBezTo>
                  <a:pt x="9226450" y="3747334"/>
                  <a:pt x="9223949" y="3742156"/>
                  <a:pt x="9221382" y="3737088"/>
                </a:cubicBezTo>
                <a:cubicBezTo>
                  <a:pt x="9226450" y="3724275"/>
                  <a:pt x="9231452" y="3711484"/>
                  <a:pt x="9236389" y="3698693"/>
                </a:cubicBezTo>
                <a:cubicBezTo>
                  <a:pt x="9238517" y="3704003"/>
                  <a:pt x="9240536" y="3709466"/>
                  <a:pt x="9242466" y="3715061"/>
                </a:cubicBezTo>
                <a:cubicBezTo>
                  <a:pt x="9238013" y="3727544"/>
                  <a:pt x="9233449" y="3740072"/>
                  <a:pt x="9228820" y="3752644"/>
                </a:cubicBezTo>
                <a:close/>
                <a:moveTo>
                  <a:pt x="9238978" y="3698189"/>
                </a:moveTo>
                <a:cubicBezTo>
                  <a:pt x="9238583" y="3697179"/>
                  <a:pt x="9238144" y="3696214"/>
                  <a:pt x="9237749" y="3695227"/>
                </a:cubicBezTo>
                <a:cubicBezTo>
                  <a:pt x="9242510" y="3682897"/>
                  <a:pt x="9247183" y="3670588"/>
                  <a:pt x="9251790" y="3658324"/>
                </a:cubicBezTo>
                <a:cubicBezTo>
                  <a:pt x="9253480" y="3663743"/>
                  <a:pt x="9255081" y="3669294"/>
                  <a:pt x="9256574" y="3675020"/>
                </a:cubicBezTo>
                <a:cubicBezTo>
                  <a:pt x="9252427" y="3687021"/>
                  <a:pt x="9248193" y="3699066"/>
                  <a:pt x="9243870" y="3711177"/>
                </a:cubicBezTo>
                <a:cubicBezTo>
                  <a:pt x="9242290" y="3706745"/>
                  <a:pt x="9240667" y="3702401"/>
                  <a:pt x="9238978" y="3698189"/>
                </a:cubicBezTo>
                <a:close/>
                <a:moveTo>
                  <a:pt x="9251549" y="3648319"/>
                </a:moveTo>
                <a:cubicBezTo>
                  <a:pt x="9249728" y="3643010"/>
                  <a:pt x="9247798" y="3637854"/>
                  <a:pt x="9245779" y="3632830"/>
                </a:cubicBezTo>
                <a:cubicBezTo>
                  <a:pt x="9250737" y="3620456"/>
                  <a:pt x="9255630" y="3608147"/>
                  <a:pt x="9260413" y="3595883"/>
                </a:cubicBezTo>
                <a:cubicBezTo>
                  <a:pt x="9261050" y="3597989"/>
                  <a:pt x="9261707" y="3600073"/>
                  <a:pt x="9262300" y="3602224"/>
                </a:cubicBezTo>
                <a:cubicBezTo>
                  <a:pt x="9263200" y="3605427"/>
                  <a:pt x="9264056" y="3608696"/>
                  <a:pt x="9264889" y="3612009"/>
                </a:cubicBezTo>
                <a:cubicBezTo>
                  <a:pt x="9260522" y="3624076"/>
                  <a:pt x="9256091" y="3636165"/>
                  <a:pt x="9251549" y="3648319"/>
                </a:cubicBezTo>
                <a:close/>
                <a:moveTo>
                  <a:pt x="9243695" y="3627630"/>
                </a:moveTo>
                <a:cubicBezTo>
                  <a:pt x="9241567" y="3622584"/>
                  <a:pt x="9239329" y="3617735"/>
                  <a:pt x="9237004" y="3612974"/>
                </a:cubicBezTo>
                <a:cubicBezTo>
                  <a:pt x="9242466" y="3600139"/>
                  <a:pt x="9247863" y="3587326"/>
                  <a:pt x="9253172" y="3574513"/>
                </a:cubicBezTo>
                <a:cubicBezTo>
                  <a:pt x="9255081" y="3579516"/>
                  <a:pt x="9256903" y="3584606"/>
                  <a:pt x="9258592" y="3589893"/>
                </a:cubicBezTo>
                <a:cubicBezTo>
                  <a:pt x="9253721" y="3602421"/>
                  <a:pt x="9248742" y="3615014"/>
                  <a:pt x="9243695" y="3627630"/>
                </a:cubicBezTo>
                <a:close/>
                <a:moveTo>
                  <a:pt x="9254840" y="3570521"/>
                </a:moveTo>
                <a:cubicBezTo>
                  <a:pt x="9259996" y="3558124"/>
                  <a:pt x="9265042" y="3545728"/>
                  <a:pt x="9270045" y="3533398"/>
                </a:cubicBezTo>
                <a:cubicBezTo>
                  <a:pt x="9271536" y="3538510"/>
                  <a:pt x="9272918" y="3543754"/>
                  <a:pt x="9274213" y="3549151"/>
                </a:cubicBezTo>
                <a:cubicBezTo>
                  <a:pt x="9269650" y="3561240"/>
                  <a:pt x="9265021" y="3573373"/>
                  <a:pt x="9260281" y="3585549"/>
                </a:cubicBezTo>
                <a:cubicBezTo>
                  <a:pt x="9258571" y="3580415"/>
                  <a:pt x="9256749" y="3575391"/>
                  <a:pt x="9254840" y="3570521"/>
                </a:cubicBezTo>
                <a:close/>
                <a:moveTo>
                  <a:pt x="9271888" y="3528813"/>
                </a:moveTo>
                <a:cubicBezTo>
                  <a:pt x="9276671" y="3516943"/>
                  <a:pt x="9281365" y="3505140"/>
                  <a:pt x="9285973" y="3493358"/>
                </a:cubicBezTo>
                <a:cubicBezTo>
                  <a:pt x="9286785" y="3497197"/>
                  <a:pt x="9287531" y="3501103"/>
                  <a:pt x="9288233" y="3505096"/>
                </a:cubicBezTo>
                <a:cubicBezTo>
                  <a:pt x="9288496" y="3506478"/>
                  <a:pt x="9288694" y="3507948"/>
                  <a:pt x="9288935" y="3509374"/>
                </a:cubicBezTo>
                <a:cubicBezTo>
                  <a:pt x="9284767" y="3520871"/>
                  <a:pt x="9280488" y="3532433"/>
                  <a:pt x="9276123" y="3544061"/>
                </a:cubicBezTo>
                <a:cubicBezTo>
                  <a:pt x="9274806" y="3538861"/>
                  <a:pt x="9273401" y="3533771"/>
                  <a:pt x="9271888" y="3528813"/>
                </a:cubicBezTo>
                <a:close/>
                <a:moveTo>
                  <a:pt x="9270023" y="3522911"/>
                </a:moveTo>
                <a:cubicBezTo>
                  <a:pt x="9268377" y="3517887"/>
                  <a:pt x="9266622" y="3513016"/>
                  <a:pt x="9264757" y="3508299"/>
                </a:cubicBezTo>
                <a:cubicBezTo>
                  <a:pt x="9270133" y="3495727"/>
                  <a:pt x="9275376" y="3483331"/>
                  <a:pt x="9280467" y="3471111"/>
                </a:cubicBezTo>
                <a:cubicBezTo>
                  <a:pt x="9281892" y="3476069"/>
                  <a:pt x="9283230" y="3481181"/>
                  <a:pt x="9284459" y="3486447"/>
                </a:cubicBezTo>
                <a:cubicBezTo>
                  <a:pt x="9279742" y="3498536"/>
                  <a:pt x="9274915" y="3510712"/>
                  <a:pt x="9270023" y="3522911"/>
                </a:cubicBezTo>
                <a:close/>
                <a:moveTo>
                  <a:pt x="9262629" y="3503011"/>
                </a:moveTo>
                <a:cubicBezTo>
                  <a:pt x="9260610" y="3498228"/>
                  <a:pt x="9258504" y="3493599"/>
                  <a:pt x="9256289" y="3489145"/>
                </a:cubicBezTo>
                <a:cubicBezTo>
                  <a:pt x="9262190" y="3476047"/>
                  <a:pt x="9267960" y="3463147"/>
                  <a:pt x="9273577" y="3450422"/>
                </a:cubicBezTo>
                <a:cubicBezTo>
                  <a:pt x="9275376" y="3455117"/>
                  <a:pt x="9277065" y="3459987"/>
                  <a:pt x="9278645" y="3465011"/>
                </a:cubicBezTo>
                <a:cubicBezTo>
                  <a:pt x="9273445" y="3477495"/>
                  <a:pt x="9268114" y="3490155"/>
                  <a:pt x="9262629" y="3503011"/>
                </a:cubicBezTo>
                <a:close/>
                <a:moveTo>
                  <a:pt x="9275398" y="3446297"/>
                </a:moveTo>
                <a:cubicBezTo>
                  <a:pt x="9280949" y="3433681"/>
                  <a:pt x="9286368" y="3421263"/>
                  <a:pt x="9291634" y="3408999"/>
                </a:cubicBezTo>
                <a:cubicBezTo>
                  <a:pt x="9293016" y="3413826"/>
                  <a:pt x="9294288" y="3418784"/>
                  <a:pt x="9295473" y="3423896"/>
                </a:cubicBezTo>
                <a:cubicBezTo>
                  <a:pt x="9290624" y="3435919"/>
                  <a:pt x="9285644" y="3448096"/>
                  <a:pt x="9280511" y="3460492"/>
                </a:cubicBezTo>
                <a:cubicBezTo>
                  <a:pt x="9278909" y="3455621"/>
                  <a:pt x="9277220" y="3450882"/>
                  <a:pt x="9275398" y="3446297"/>
                </a:cubicBezTo>
                <a:close/>
                <a:moveTo>
                  <a:pt x="9293631" y="3404326"/>
                </a:moveTo>
                <a:cubicBezTo>
                  <a:pt x="9298808" y="3392259"/>
                  <a:pt x="9303832" y="3380389"/>
                  <a:pt x="9308702" y="3368673"/>
                </a:cubicBezTo>
                <a:cubicBezTo>
                  <a:pt x="9309690" y="3373566"/>
                  <a:pt x="9310568" y="3378590"/>
                  <a:pt x="9311357" y="3383746"/>
                </a:cubicBezTo>
                <a:cubicBezTo>
                  <a:pt x="9306904" y="3395221"/>
                  <a:pt x="9302319" y="3406849"/>
                  <a:pt x="9297579" y="3418652"/>
                </a:cubicBezTo>
                <a:cubicBezTo>
                  <a:pt x="9296373" y="3413738"/>
                  <a:pt x="9295056" y="3408977"/>
                  <a:pt x="9293631" y="3404326"/>
                </a:cubicBezTo>
                <a:close/>
                <a:moveTo>
                  <a:pt x="9291699" y="3398270"/>
                </a:moveTo>
                <a:cubicBezTo>
                  <a:pt x="9290141" y="3393597"/>
                  <a:pt x="9288474" y="3389055"/>
                  <a:pt x="9286697" y="3384689"/>
                </a:cubicBezTo>
                <a:cubicBezTo>
                  <a:pt x="9292379" y="3372118"/>
                  <a:pt x="9297952" y="3359634"/>
                  <a:pt x="9303416" y="3347238"/>
                </a:cubicBezTo>
                <a:cubicBezTo>
                  <a:pt x="9304775" y="3351867"/>
                  <a:pt x="9306004" y="3356629"/>
                  <a:pt x="9307145" y="3361543"/>
                </a:cubicBezTo>
                <a:cubicBezTo>
                  <a:pt x="9302143" y="3373588"/>
                  <a:pt x="9297009" y="3385830"/>
                  <a:pt x="9291699" y="3398270"/>
                </a:cubicBezTo>
                <a:close/>
                <a:moveTo>
                  <a:pt x="9305499" y="3342521"/>
                </a:moveTo>
                <a:cubicBezTo>
                  <a:pt x="9310787" y="3330520"/>
                  <a:pt x="9315965" y="3318585"/>
                  <a:pt x="9321033" y="3306759"/>
                </a:cubicBezTo>
                <a:cubicBezTo>
                  <a:pt x="9321977" y="3311432"/>
                  <a:pt x="9322832" y="3316259"/>
                  <a:pt x="9323578" y="3321217"/>
                </a:cubicBezTo>
                <a:cubicBezTo>
                  <a:pt x="9318992" y="3332692"/>
                  <a:pt x="9314254" y="3344364"/>
                  <a:pt x="9309339" y="3356255"/>
                </a:cubicBezTo>
                <a:cubicBezTo>
                  <a:pt x="9308176" y="3351538"/>
                  <a:pt x="9306882" y="3346975"/>
                  <a:pt x="9305499" y="3342521"/>
                </a:cubicBezTo>
                <a:close/>
                <a:moveTo>
                  <a:pt x="9317895" y="3281067"/>
                </a:moveTo>
                <a:cubicBezTo>
                  <a:pt x="9320507" y="3275275"/>
                  <a:pt x="9323095" y="3269483"/>
                  <a:pt x="9325662" y="3263735"/>
                </a:cubicBezTo>
                <a:cubicBezTo>
                  <a:pt x="9328448" y="3257482"/>
                  <a:pt x="9331169" y="3251295"/>
                  <a:pt x="9333868" y="3245130"/>
                </a:cubicBezTo>
                <a:cubicBezTo>
                  <a:pt x="9334812" y="3249584"/>
                  <a:pt x="9335623" y="3254191"/>
                  <a:pt x="9336347" y="3258908"/>
                </a:cubicBezTo>
                <a:cubicBezTo>
                  <a:pt x="9331586" y="3270536"/>
                  <a:pt x="9326671" y="3282252"/>
                  <a:pt x="9321648" y="3294078"/>
                </a:cubicBezTo>
                <a:cubicBezTo>
                  <a:pt x="9320507" y="3289602"/>
                  <a:pt x="9319234" y="3285280"/>
                  <a:pt x="9317895" y="3281067"/>
                </a:cubicBezTo>
                <a:close/>
                <a:moveTo>
                  <a:pt x="9321713" y="3261980"/>
                </a:moveTo>
                <a:cubicBezTo>
                  <a:pt x="9319783" y="3266324"/>
                  <a:pt x="9317830" y="3270712"/>
                  <a:pt x="9315855" y="3275078"/>
                </a:cubicBezTo>
                <a:cubicBezTo>
                  <a:pt x="9314298" y="3270756"/>
                  <a:pt x="9312630" y="3266565"/>
                  <a:pt x="9310852" y="3262550"/>
                </a:cubicBezTo>
                <a:cubicBezTo>
                  <a:pt x="9316842" y="3249891"/>
                  <a:pt x="9322766" y="3237275"/>
                  <a:pt x="9328559" y="3224748"/>
                </a:cubicBezTo>
                <a:cubicBezTo>
                  <a:pt x="9329897" y="3229026"/>
                  <a:pt x="9331147" y="3233458"/>
                  <a:pt x="9332266" y="3238065"/>
                </a:cubicBezTo>
                <a:cubicBezTo>
                  <a:pt x="9328822" y="3245942"/>
                  <a:pt x="9325312" y="3253906"/>
                  <a:pt x="9321713" y="3261980"/>
                </a:cubicBezTo>
                <a:close/>
                <a:moveTo>
                  <a:pt x="9330730" y="3220009"/>
                </a:moveTo>
                <a:cubicBezTo>
                  <a:pt x="9336369" y="3207766"/>
                  <a:pt x="9341854" y="3195721"/>
                  <a:pt x="9347164" y="3183895"/>
                </a:cubicBezTo>
                <a:cubicBezTo>
                  <a:pt x="9348129" y="3188262"/>
                  <a:pt x="9348962" y="3192781"/>
                  <a:pt x="9349708" y="3197454"/>
                </a:cubicBezTo>
                <a:cubicBezTo>
                  <a:pt x="9344838" y="3209017"/>
                  <a:pt x="9339770" y="3220777"/>
                  <a:pt x="9334570" y="3232734"/>
                </a:cubicBezTo>
                <a:cubicBezTo>
                  <a:pt x="9333407" y="3228324"/>
                  <a:pt x="9332135" y="3224090"/>
                  <a:pt x="9330730" y="3220009"/>
                </a:cubicBezTo>
                <a:close/>
                <a:moveTo>
                  <a:pt x="9328603" y="3214063"/>
                </a:moveTo>
                <a:cubicBezTo>
                  <a:pt x="9327045" y="3209916"/>
                  <a:pt x="9325356" y="3205901"/>
                  <a:pt x="9323556" y="3202106"/>
                </a:cubicBezTo>
                <a:cubicBezTo>
                  <a:pt x="9326386" y="3196226"/>
                  <a:pt x="9329216" y="3190346"/>
                  <a:pt x="9332025" y="3184488"/>
                </a:cubicBezTo>
                <a:cubicBezTo>
                  <a:pt x="9335316" y="3177599"/>
                  <a:pt x="9338541" y="3170797"/>
                  <a:pt x="9341744" y="3164040"/>
                </a:cubicBezTo>
                <a:cubicBezTo>
                  <a:pt x="9343105" y="3168143"/>
                  <a:pt x="9344377" y="3172377"/>
                  <a:pt x="9345496" y="3176809"/>
                </a:cubicBezTo>
                <a:cubicBezTo>
                  <a:pt x="9340033" y="3189008"/>
                  <a:pt x="9334416" y="3201426"/>
                  <a:pt x="9328603" y="3214063"/>
                </a:cubicBezTo>
                <a:close/>
                <a:moveTo>
                  <a:pt x="9343982" y="3159323"/>
                </a:moveTo>
                <a:cubicBezTo>
                  <a:pt x="9349774" y="3147015"/>
                  <a:pt x="9355391" y="3134904"/>
                  <a:pt x="9360854" y="3123012"/>
                </a:cubicBezTo>
                <a:cubicBezTo>
                  <a:pt x="9361819" y="3127203"/>
                  <a:pt x="9362675" y="3131547"/>
                  <a:pt x="9363420" y="3136045"/>
                </a:cubicBezTo>
                <a:cubicBezTo>
                  <a:pt x="9358397" y="3147673"/>
                  <a:pt x="9353219" y="3159498"/>
                  <a:pt x="9347865" y="3171544"/>
                </a:cubicBezTo>
                <a:cubicBezTo>
                  <a:pt x="9346680" y="3167309"/>
                  <a:pt x="9345386" y="3163250"/>
                  <a:pt x="9343982" y="3159323"/>
                </a:cubicBezTo>
                <a:close/>
                <a:moveTo>
                  <a:pt x="9341723" y="3153465"/>
                </a:moveTo>
                <a:cubicBezTo>
                  <a:pt x="9340142" y="3149516"/>
                  <a:pt x="9338409" y="3145742"/>
                  <a:pt x="9336567" y="3142122"/>
                </a:cubicBezTo>
                <a:cubicBezTo>
                  <a:pt x="9342973" y="3129112"/>
                  <a:pt x="9349203" y="3116343"/>
                  <a:pt x="9355259" y="3103771"/>
                </a:cubicBezTo>
                <a:cubicBezTo>
                  <a:pt x="9356664" y="3107676"/>
                  <a:pt x="9357958" y="3111735"/>
                  <a:pt x="9359099" y="3115992"/>
                </a:cubicBezTo>
                <a:cubicBezTo>
                  <a:pt x="9353482" y="3128278"/>
                  <a:pt x="9347690" y="3140762"/>
                  <a:pt x="9341723" y="3153465"/>
                </a:cubicBezTo>
                <a:close/>
                <a:moveTo>
                  <a:pt x="9357519" y="3099098"/>
                </a:moveTo>
                <a:cubicBezTo>
                  <a:pt x="9363487" y="3086702"/>
                  <a:pt x="9369257" y="3074525"/>
                  <a:pt x="9374852" y="3062546"/>
                </a:cubicBezTo>
                <a:cubicBezTo>
                  <a:pt x="9375839" y="3066583"/>
                  <a:pt x="9376716" y="3070774"/>
                  <a:pt x="9377463" y="3075118"/>
                </a:cubicBezTo>
                <a:cubicBezTo>
                  <a:pt x="9372307" y="3086790"/>
                  <a:pt x="9366975" y="3098681"/>
                  <a:pt x="9361490" y="3110770"/>
                </a:cubicBezTo>
                <a:cubicBezTo>
                  <a:pt x="9360284" y="3106733"/>
                  <a:pt x="9358967" y="3102828"/>
                  <a:pt x="9357519" y="3099098"/>
                </a:cubicBezTo>
                <a:close/>
                <a:moveTo>
                  <a:pt x="9355150" y="3093350"/>
                </a:moveTo>
                <a:cubicBezTo>
                  <a:pt x="9353505" y="3089598"/>
                  <a:pt x="9351727" y="3086022"/>
                  <a:pt x="9349840" y="3082621"/>
                </a:cubicBezTo>
                <a:cubicBezTo>
                  <a:pt x="9356422" y="3069523"/>
                  <a:pt x="9362850" y="3056600"/>
                  <a:pt x="9369081" y="3043941"/>
                </a:cubicBezTo>
                <a:cubicBezTo>
                  <a:pt x="9370508" y="3047649"/>
                  <a:pt x="9371824" y="3051554"/>
                  <a:pt x="9372987" y="3055613"/>
                </a:cubicBezTo>
                <a:cubicBezTo>
                  <a:pt x="9367238" y="3067965"/>
                  <a:pt x="9361293" y="3080537"/>
                  <a:pt x="9355150" y="3093350"/>
                </a:cubicBezTo>
                <a:close/>
                <a:moveTo>
                  <a:pt x="9371385" y="3039202"/>
                </a:moveTo>
                <a:cubicBezTo>
                  <a:pt x="9377507" y="3026718"/>
                  <a:pt x="9383452" y="3014432"/>
                  <a:pt x="9389200" y="3002387"/>
                </a:cubicBezTo>
                <a:cubicBezTo>
                  <a:pt x="9390231" y="3006226"/>
                  <a:pt x="9391109" y="3010241"/>
                  <a:pt x="9391899" y="3014388"/>
                </a:cubicBezTo>
                <a:cubicBezTo>
                  <a:pt x="9386612" y="3026148"/>
                  <a:pt x="9381148" y="3038083"/>
                  <a:pt x="9375487" y="3050260"/>
                </a:cubicBezTo>
                <a:cubicBezTo>
                  <a:pt x="9374260" y="3046420"/>
                  <a:pt x="9372877" y="3042734"/>
                  <a:pt x="9371385" y="3039202"/>
                </a:cubicBezTo>
                <a:close/>
                <a:moveTo>
                  <a:pt x="9368884" y="3033586"/>
                </a:moveTo>
                <a:cubicBezTo>
                  <a:pt x="9367195" y="3030053"/>
                  <a:pt x="9365352" y="3026718"/>
                  <a:pt x="9363378" y="3023515"/>
                </a:cubicBezTo>
                <a:cubicBezTo>
                  <a:pt x="9370134" y="3010285"/>
                  <a:pt x="9376716" y="2997275"/>
                  <a:pt x="9383101" y="2984484"/>
                </a:cubicBezTo>
                <a:cubicBezTo>
                  <a:pt x="9384615" y="2987994"/>
                  <a:pt x="9385975" y="2991702"/>
                  <a:pt x="9387204" y="2995564"/>
                </a:cubicBezTo>
                <a:cubicBezTo>
                  <a:pt x="9381280" y="3008025"/>
                  <a:pt x="9375181" y="3020685"/>
                  <a:pt x="9368884" y="3033586"/>
                </a:cubicBezTo>
                <a:close/>
                <a:moveTo>
                  <a:pt x="9385360" y="2979986"/>
                </a:moveTo>
                <a:cubicBezTo>
                  <a:pt x="9391657" y="2967305"/>
                  <a:pt x="9397779" y="2954865"/>
                  <a:pt x="9403724" y="2942623"/>
                </a:cubicBezTo>
                <a:cubicBezTo>
                  <a:pt x="9404800" y="2946309"/>
                  <a:pt x="9405765" y="2950126"/>
                  <a:pt x="9406598" y="2954097"/>
                </a:cubicBezTo>
                <a:cubicBezTo>
                  <a:pt x="9401114" y="2966033"/>
                  <a:pt x="9395453" y="2978165"/>
                  <a:pt x="9389595" y="2990518"/>
                </a:cubicBezTo>
                <a:cubicBezTo>
                  <a:pt x="9388301" y="2986853"/>
                  <a:pt x="9386896" y="2983343"/>
                  <a:pt x="9385360" y="2979986"/>
                </a:cubicBezTo>
                <a:close/>
                <a:moveTo>
                  <a:pt x="9382684" y="2974567"/>
                </a:moveTo>
                <a:cubicBezTo>
                  <a:pt x="9380907" y="2971232"/>
                  <a:pt x="9379020" y="2968051"/>
                  <a:pt x="9376980" y="2965067"/>
                </a:cubicBezTo>
                <a:cubicBezTo>
                  <a:pt x="9383957" y="2951662"/>
                  <a:pt x="9390736" y="2938498"/>
                  <a:pt x="9397318" y="2925532"/>
                </a:cubicBezTo>
                <a:cubicBezTo>
                  <a:pt x="9398876" y="2928844"/>
                  <a:pt x="9400324" y="2932311"/>
                  <a:pt x="9401618" y="2935975"/>
                </a:cubicBezTo>
                <a:cubicBezTo>
                  <a:pt x="9395497" y="2948590"/>
                  <a:pt x="9389200" y="2961469"/>
                  <a:pt x="9382684" y="2974567"/>
                </a:cubicBezTo>
                <a:close/>
                <a:moveTo>
                  <a:pt x="9399556" y="2921122"/>
                </a:moveTo>
                <a:cubicBezTo>
                  <a:pt x="9406029" y="2908352"/>
                  <a:pt x="9412324" y="2895781"/>
                  <a:pt x="9418424" y="2883451"/>
                </a:cubicBezTo>
                <a:cubicBezTo>
                  <a:pt x="9419543" y="2886939"/>
                  <a:pt x="9420531" y="2890581"/>
                  <a:pt x="9421408" y="2894399"/>
                </a:cubicBezTo>
                <a:cubicBezTo>
                  <a:pt x="9415791" y="2906400"/>
                  <a:pt x="9409977" y="2918620"/>
                  <a:pt x="9403966" y="2931104"/>
                </a:cubicBezTo>
                <a:cubicBezTo>
                  <a:pt x="9402627" y="2927616"/>
                  <a:pt x="9401157" y="2924281"/>
                  <a:pt x="9399556" y="2921122"/>
                </a:cubicBezTo>
                <a:close/>
                <a:moveTo>
                  <a:pt x="9396704" y="2915900"/>
                </a:moveTo>
                <a:cubicBezTo>
                  <a:pt x="9394817" y="2912653"/>
                  <a:pt x="9392754" y="2909603"/>
                  <a:pt x="9390539" y="2906773"/>
                </a:cubicBezTo>
                <a:cubicBezTo>
                  <a:pt x="9397713" y="2893214"/>
                  <a:pt x="9404712" y="2879874"/>
                  <a:pt x="9411470" y="2866798"/>
                </a:cubicBezTo>
                <a:cubicBezTo>
                  <a:pt x="9413180" y="2870002"/>
                  <a:pt x="9414717" y="2873402"/>
                  <a:pt x="9416120" y="2877001"/>
                </a:cubicBezTo>
                <a:cubicBezTo>
                  <a:pt x="9409868" y="2889725"/>
                  <a:pt x="9403395" y="2902670"/>
                  <a:pt x="9396704" y="2915900"/>
                </a:cubicBezTo>
                <a:close/>
                <a:moveTo>
                  <a:pt x="9413729" y="2862410"/>
                </a:moveTo>
                <a:cubicBezTo>
                  <a:pt x="9420421" y="2849422"/>
                  <a:pt x="9426937" y="2836653"/>
                  <a:pt x="9433234" y="2824125"/>
                </a:cubicBezTo>
                <a:cubicBezTo>
                  <a:pt x="9434484" y="2827548"/>
                  <a:pt x="9435581" y="2831146"/>
                  <a:pt x="9436546" y="2834898"/>
                </a:cubicBezTo>
                <a:cubicBezTo>
                  <a:pt x="9430755" y="2847053"/>
                  <a:pt x="9424743" y="2859470"/>
                  <a:pt x="9418534" y="2872130"/>
                </a:cubicBezTo>
                <a:cubicBezTo>
                  <a:pt x="9417064" y="2868707"/>
                  <a:pt x="9415462" y="2865482"/>
                  <a:pt x="9413729" y="2862410"/>
                </a:cubicBezTo>
                <a:close/>
                <a:moveTo>
                  <a:pt x="9410658" y="2857474"/>
                </a:moveTo>
                <a:cubicBezTo>
                  <a:pt x="9408749" y="2854578"/>
                  <a:pt x="9406709" y="2851879"/>
                  <a:pt x="9404536" y="2849378"/>
                </a:cubicBezTo>
                <a:cubicBezTo>
                  <a:pt x="9411886" y="2835644"/>
                  <a:pt x="9419061" y="2822151"/>
                  <a:pt x="9426016" y="2808921"/>
                </a:cubicBezTo>
                <a:cubicBezTo>
                  <a:pt x="9427726" y="2811773"/>
                  <a:pt x="9429306" y="2814801"/>
                  <a:pt x="9430711" y="2818004"/>
                </a:cubicBezTo>
                <a:cubicBezTo>
                  <a:pt x="9424238" y="2830905"/>
                  <a:pt x="9417568" y="2844047"/>
                  <a:pt x="9410658" y="2857474"/>
                </a:cubicBezTo>
                <a:close/>
                <a:moveTo>
                  <a:pt x="9428231" y="2804664"/>
                </a:moveTo>
                <a:cubicBezTo>
                  <a:pt x="9435099" y="2791566"/>
                  <a:pt x="9441746" y="2778710"/>
                  <a:pt x="9448175" y="2766116"/>
                </a:cubicBezTo>
                <a:cubicBezTo>
                  <a:pt x="9449425" y="2769188"/>
                  <a:pt x="9450522" y="2772435"/>
                  <a:pt x="9451531" y="2775835"/>
                </a:cubicBezTo>
                <a:cubicBezTo>
                  <a:pt x="9445586" y="2788100"/>
                  <a:pt x="9439420" y="2800584"/>
                  <a:pt x="9433058" y="2813331"/>
                </a:cubicBezTo>
                <a:cubicBezTo>
                  <a:pt x="9431588" y="2810281"/>
                  <a:pt x="9429964" y="2807385"/>
                  <a:pt x="9428231" y="2804664"/>
                </a:cubicBezTo>
                <a:close/>
                <a:moveTo>
                  <a:pt x="9424984" y="2799904"/>
                </a:moveTo>
                <a:cubicBezTo>
                  <a:pt x="9422988" y="2797249"/>
                  <a:pt x="9420859" y="2794770"/>
                  <a:pt x="9418600" y="2792466"/>
                </a:cubicBezTo>
                <a:cubicBezTo>
                  <a:pt x="9426147" y="2778622"/>
                  <a:pt x="9433475" y="2764997"/>
                  <a:pt x="9440605" y="2751636"/>
                </a:cubicBezTo>
                <a:cubicBezTo>
                  <a:pt x="9442383" y="2754291"/>
                  <a:pt x="9444028" y="2757099"/>
                  <a:pt x="9445520" y="2760127"/>
                </a:cubicBezTo>
                <a:cubicBezTo>
                  <a:pt x="9438894" y="2773137"/>
                  <a:pt x="9432049" y="2786389"/>
                  <a:pt x="9424984" y="2799904"/>
                </a:cubicBezTo>
                <a:close/>
                <a:moveTo>
                  <a:pt x="9442887" y="2747336"/>
                </a:moveTo>
                <a:cubicBezTo>
                  <a:pt x="9449908" y="2734084"/>
                  <a:pt x="9456731" y="2721074"/>
                  <a:pt x="9463357" y="2708327"/>
                </a:cubicBezTo>
                <a:cubicBezTo>
                  <a:pt x="9464651" y="2711201"/>
                  <a:pt x="9465836" y="2714272"/>
                  <a:pt x="9466889" y="2717497"/>
                </a:cubicBezTo>
                <a:cubicBezTo>
                  <a:pt x="9460790" y="2729871"/>
                  <a:pt x="9454471" y="2742509"/>
                  <a:pt x="9447911" y="2755410"/>
                </a:cubicBezTo>
                <a:cubicBezTo>
                  <a:pt x="9446375" y="2752535"/>
                  <a:pt x="9444686" y="2749859"/>
                  <a:pt x="9442887" y="2747336"/>
                </a:cubicBezTo>
                <a:close/>
                <a:moveTo>
                  <a:pt x="9439420" y="2742860"/>
                </a:moveTo>
                <a:cubicBezTo>
                  <a:pt x="9435866" y="2738669"/>
                  <a:pt x="9431896" y="2735005"/>
                  <a:pt x="9427485" y="2731912"/>
                </a:cubicBezTo>
                <a:cubicBezTo>
                  <a:pt x="9365066" y="2688098"/>
                  <a:pt x="9267280" y="2701328"/>
                  <a:pt x="9214756" y="2708436"/>
                </a:cubicBezTo>
                <a:cubicBezTo>
                  <a:pt x="9102029" y="2723685"/>
                  <a:pt x="8991957" y="2761531"/>
                  <a:pt x="8885504" y="2798148"/>
                </a:cubicBezTo>
                <a:cubicBezTo>
                  <a:pt x="8843073" y="2812738"/>
                  <a:pt x="8799215" y="2827833"/>
                  <a:pt x="8756146" y="2841107"/>
                </a:cubicBezTo>
                <a:cubicBezTo>
                  <a:pt x="8108371" y="3041045"/>
                  <a:pt x="7404342" y="3291971"/>
                  <a:pt x="6540503" y="3630789"/>
                </a:cubicBezTo>
                <a:cubicBezTo>
                  <a:pt x="6421259" y="3677543"/>
                  <a:pt x="6280602" y="3730089"/>
                  <a:pt x="6159604" y="3761463"/>
                </a:cubicBezTo>
                <a:cubicBezTo>
                  <a:pt x="6165725" y="3758545"/>
                  <a:pt x="6171869" y="3755649"/>
                  <a:pt x="6177990" y="3752709"/>
                </a:cubicBezTo>
                <a:cubicBezTo>
                  <a:pt x="6307413" y="3717518"/>
                  <a:pt x="6458974" y="3658565"/>
                  <a:pt x="6572776" y="3612448"/>
                </a:cubicBezTo>
                <a:cubicBezTo>
                  <a:pt x="7444536" y="3259127"/>
                  <a:pt x="8140206" y="3000829"/>
                  <a:pt x="8762092" y="2799596"/>
                </a:cubicBezTo>
                <a:cubicBezTo>
                  <a:pt x="8803427" y="2786213"/>
                  <a:pt x="8845508" y="2771316"/>
                  <a:pt x="8886206" y="2756901"/>
                </a:cubicBezTo>
                <a:cubicBezTo>
                  <a:pt x="8997112" y="2717673"/>
                  <a:pt x="9111792" y="2677084"/>
                  <a:pt x="9229149" y="2660366"/>
                </a:cubicBezTo>
                <a:cubicBezTo>
                  <a:pt x="9282309" y="2652775"/>
                  <a:pt x="9381280" y="2638689"/>
                  <a:pt x="9443128" y="2682789"/>
                </a:cubicBezTo>
                <a:cubicBezTo>
                  <a:pt x="9450149" y="2687791"/>
                  <a:pt x="9455919" y="2694438"/>
                  <a:pt x="9460483" y="2702644"/>
                </a:cubicBezTo>
                <a:cubicBezTo>
                  <a:pt x="9453681" y="2715808"/>
                  <a:pt x="9446683" y="2729191"/>
                  <a:pt x="9439420" y="2742860"/>
                </a:cubicBezTo>
                <a:close/>
                <a:moveTo>
                  <a:pt x="9445695" y="2679190"/>
                </a:moveTo>
                <a:cubicBezTo>
                  <a:pt x="9382421" y="2634060"/>
                  <a:pt x="9282309" y="2648321"/>
                  <a:pt x="9228534" y="2655978"/>
                </a:cubicBezTo>
                <a:cubicBezTo>
                  <a:pt x="9110739" y="2672762"/>
                  <a:pt x="8995840" y="2713438"/>
                  <a:pt x="8884736" y="2752755"/>
                </a:cubicBezTo>
                <a:cubicBezTo>
                  <a:pt x="8844060" y="2767147"/>
                  <a:pt x="8802001" y="2782023"/>
                  <a:pt x="8760732" y="2795384"/>
                </a:cubicBezTo>
                <a:cubicBezTo>
                  <a:pt x="8138736" y="2996661"/>
                  <a:pt x="7442978" y="3254981"/>
                  <a:pt x="6571131" y="3608345"/>
                </a:cubicBezTo>
                <a:cubicBezTo>
                  <a:pt x="6464503" y="3651544"/>
                  <a:pt x="6324724" y="3706043"/>
                  <a:pt x="6201224" y="3741608"/>
                </a:cubicBezTo>
                <a:cubicBezTo>
                  <a:pt x="6205963" y="3739348"/>
                  <a:pt x="6210724" y="3737044"/>
                  <a:pt x="6215463" y="3734784"/>
                </a:cubicBezTo>
                <a:cubicBezTo>
                  <a:pt x="6344974" y="3696039"/>
                  <a:pt x="6492849" y="3636384"/>
                  <a:pt x="6603492" y="3590069"/>
                </a:cubicBezTo>
                <a:cubicBezTo>
                  <a:pt x="7244664" y="3321722"/>
                  <a:pt x="8003082" y="3012545"/>
                  <a:pt x="8766788" y="2753917"/>
                </a:cubicBezTo>
                <a:cubicBezTo>
                  <a:pt x="8805819" y="2740710"/>
                  <a:pt x="8845617" y="2726229"/>
                  <a:pt x="8884078" y="2712232"/>
                </a:cubicBezTo>
                <a:cubicBezTo>
                  <a:pt x="9000097" y="2670019"/>
                  <a:pt x="9120063" y="2626381"/>
                  <a:pt x="9242971" y="2607995"/>
                </a:cubicBezTo>
                <a:cubicBezTo>
                  <a:pt x="9318290" y="2596740"/>
                  <a:pt x="9403483" y="2588249"/>
                  <a:pt x="9461273" y="2630155"/>
                </a:cubicBezTo>
                <a:cubicBezTo>
                  <a:pt x="9470641" y="2636934"/>
                  <a:pt x="9477662" y="2646807"/>
                  <a:pt x="9482358" y="2659686"/>
                </a:cubicBezTo>
                <a:cubicBezTo>
                  <a:pt x="9476104" y="2672191"/>
                  <a:pt x="9469588" y="2684983"/>
                  <a:pt x="9462897" y="2698015"/>
                </a:cubicBezTo>
                <a:cubicBezTo>
                  <a:pt x="9458245" y="2690358"/>
                  <a:pt x="9452540" y="2684083"/>
                  <a:pt x="9445695" y="2679190"/>
                </a:cubicBezTo>
                <a:close/>
                <a:moveTo>
                  <a:pt x="6151135" y="3759752"/>
                </a:moveTo>
                <a:cubicBezTo>
                  <a:pt x="6145497" y="3762429"/>
                  <a:pt x="6139858" y="3765127"/>
                  <a:pt x="6134197" y="3767804"/>
                </a:cubicBezTo>
                <a:cubicBezTo>
                  <a:pt x="6127572" y="3769384"/>
                  <a:pt x="6121012" y="3770897"/>
                  <a:pt x="6114517" y="3772346"/>
                </a:cubicBezTo>
                <a:cubicBezTo>
                  <a:pt x="6120529" y="3769669"/>
                  <a:pt x="6126584" y="3766970"/>
                  <a:pt x="6132684" y="3764250"/>
                </a:cubicBezTo>
                <a:cubicBezTo>
                  <a:pt x="6138761" y="3762824"/>
                  <a:pt x="6144926" y="3761310"/>
                  <a:pt x="6151135" y="3759752"/>
                </a:cubicBezTo>
                <a:close/>
                <a:moveTo>
                  <a:pt x="6090822" y="3777326"/>
                </a:moveTo>
                <a:cubicBezTo>
                  <a:pt x="6085162" y="3778445"/>
                  <a:pt x="6079567" y="3779476"/>
                  <a:pt x="6074038" y="3780463"/>
                </a:cubicBezTo>
                <a:cubicBezTo>
                  <a:pt x="6080160" y="3777918"/>
                  <a:pt x="6086281" y="3775395"/>
                  <a:pt x="6092424" y="3772872"/>
                </a:cubicBezTo>
                <a:cubicBezTo>
                  <a:pt x="6097470" y="3771907"/>
                  <a:pt x="6102582" y="3770876"/>
                  <a:pt x="6107760" y="3769779"/>
                </a:cubicBezTo>
                <a:cubicBezTo>
                  <a:pt x="6102078" y="3772324"/>
                  <a:pt x="6096417" y="3774825"/>
                  <a:pt x="6090822" y="3777326"/>
                </a:cubicBezTo>
                <a:close/>
                <a:moveTo>
                  <a:pt x="6073863" y="3784873"/>
                </a:moveTo>
                <a:cubicBezTo>
                  <a:pt x="6067259" y="3787813"/>
                  <a:pt x="6060743" y="3790709"/>
                  <a:pt x="6054271" y="3793583"/>
                </a:cubicBezTo>
                <a:cubicBezTo>
                  <a:pt x="6047886" y="3794637"/>
                  <a:pt x="6041655" y="3795580"/>
                  <a:pt x="6035490" y="3796436"/>
                </a:cubicBezTo>
                <a:cubicBezTo>
                  <a:pt x="6042489" y="3793518"/>
                  <a:pt x="6049488" y="3790621"/>
                  <a:pt x="6056465" y="3787747"/>
                </a:cubicBezTo>
                <a:cubicBezTo>
                  <a:pt x="6062169" y="3786870"/>
                  <a:pt x="6067961" y="3785904"/>
                  <a:pt x="6073863" y="3784873"/>
                </a:cubicBezTo>
                <a:close/>
                <a:moveTo>
                  <a:pt x="6039527" y="3800143"/>
                </a:moveTo>
                <a:cubicBezTo>
                  <a:pt x="6032177" y="3803413"/>
                  <a:pt x="6024915" y="3806638"/>
                  <a:pt x="6017741" y="3809841"/>
                </a:cubicBezTo>
                <a:cubicBezTo>
                  <a:pt x="6010895" y="3810740"/>
                  <a:pt x="6004204" y="3811552"/>
                  <a:pt x="5997644" y="3812210"/>
                </a:cubicBezTo>
                <a:cubicBezTo>
                  <a:pt x="6005366" y="3808985"/>
                  <a:pt x="6013089" y="3805760"/>
                  <a:pt x="6020746" y="3802579"/>
                </a:cubicBezTo>
                <a:cubicBezTo>
                  <a:pt x="6026890" y="3801855"/>
                  <a:pt x="6033143" y="3801065"/>
                  <a:pt x="6039527" y="3800143"/>
                </a:cubicBezTo>
                <a:close/>
                <a:moveTo>
                  <a:pt x="5906176" y="3831737"/>
                </a:moveTo>
                <a:cubicBezTo>
                  <a:pt x="5897312" y="3835116"/>
                  <a:pt x="5888427" y="3838494"/>
                  <a:pt x="5879519" y="3841807"/>
                </a:cubicBezTo>
                <a:cubicBezTo>
                  <a:pt x="5873925" y="3841237"/>
                  <a:pt x="5868659" y="3840557"/>
                  <a:pt x="5863657" y="3839789"/>
                </a:cubicBezTo>
                <a:cubicBezTo>
                  <a:pt x="5872762" y="3836673"/>
                  <a:pt x="5881845" y="3833536"/>
                  <a:pt x="5890884" y="3830333"/>
                </a:cubicBezTo>
                <a:cubicBezTo>
                  <a:pt x="5895733" y="3830859"/>
                  <a:pt x="5900801" y="3831342"/>
                  <a:pt x="5906176" y="3831737"/>
                </a:cubicBezTo>
                <a:close/>
                <a:moveTo>
                  <a:pt x="5871401" y="3844835"/>
                </a:moveTo>
                <a:cubicBezTo>
                  <a:pt x="5861968" y="3848345"/>
                  <a:pt x="5852467" y="3851812"/>
                  <a:pt x="5842945" y="3855256"/>
                </a:cubicBezTo>
                <a:cubicBezTo>
                  <a:pt x="5837153" y="3854335"/>
                  <a:pt x="5831712" y="3853282"/>
                  <a:pt x="5826600" y="3852119"/>
                </a:cubicBezTo>
                <a:cubicBezTo>
                  <a:pt x="5836385" y="3848938"/>
                  <a:pt x="5846105" y="3845734"/>
                  <a:pt x="5855758" y="3842465"/>
                </a:cubicBezTo>
                <a:cubicBezTo>
                  <a:pt x="5860695" y="3843343"/>
                  <a:pt x="5865895" y="3844133"/>
                  <a:pt x="5871401" y="3844835"/>
                </a:cubicBezTo>
                <a:close/>
                <a:moveTo>
                  <a:pt x="5817714" y="3849947"/>
                </a:moveTo>
                <a:cubicBezTo>
                  <a:pt x="5812669" y="3848609"/>
                  <a:pt x="5807973" y="3847161"/>
                  <a:pt x="5803563" y="3845625"/>
                </a:cubicBezTo>
                <a:cubicBezTo>
                  <a:pt x="5813370" y="3842882"/>
                  <a:pt x="5823046" y="3840096"/>
                  <a:pt x="5832634" y="3837244"/>
                </a:cubicBezTo>
                <a:cubicBezTo>
                  <a:pt x="5836912" y="3838429"/>
                  <a:pt x="5841432" y="3839547"/>
                  <a:pt x="5846258" y="3840601"/>
                </a:cubicBezTo>
                <a:cubicBezTo>
                  <a:pt x="5836803" y="3843760"/>
                  <a:pt x="5827302" y="3846875"/>
                  <a:pt x="5817714" y="3849947"/>
                </a:cubicBezTo>
                <a:close/>
                <a:moveTo>
                  <a:pt x="5811067" y="3852075"/>
                </a:moveTo>
                <a:cubicBezTo>
                  <a:pt x="5801128" y="3855256"/>
                  <a:pt x="5791124" y="3858372"/>
                  <a:pt x="5781009" y="3861487"/>
                </a:cubicBezTo>
                <a:cubicBezTo>
                  <a:pt x="5775810" y="3859623"/>
                  <a:pt x="5771005" y="3857670"/>
                  <a:pt x="5766617" y="3855585"/>
                </a:cubicBezTo>
                <a:cubicBezTo>
                  <a:pt x="5776950" y="3852909"/>
                  <a:pt x="5787130" y="3850188"/>
                  <a:pt x="5797179" y="3847402"/>
                </a:cubicBezTo>
                <a:cubicBezTo>
                  <a:pt x="5801479" y="3849047"/>
                  <a:pt x="5806109" y="3850605"/>
                  <a:pt x="5811067" y="3852075"/>
                </a:cubicBezTo>
                <a:close/>
                <a:moveTo>
                  <a:pt x="5760232" y="3852382"/>
                </a:moveTo>
                <a:cubicBezTo>
                  <a:pt x="5756020" y="3850100"/>
                  <a:pt x="5752180" y="3847753"/>
                  <a:pt x="5748692" y="3845318"/>
                </a:cubicBezTo>
                <a:cubicBezTo>
                  <a:pt x="5758740" y="3843233"/>
                  <a:pt x="5768679" y="3841083"/>
                  <a:pt x="5778574" y="3838845"/>
                </a:cubicBezTo>
                <a:cubicBezTo>
                  <a:pt x="5782106" y="3840798"/>
                  <a:pt x="5785924" y="3842663"/>
                  <a:pt x="5790027" y="3844484"/>
                </a:cubicBezTo>
                <a:cubicBezTo>
                  <a:pt x="5780241" y="3847161"/>
                  <a:pt x="5770325" y="3849793"/>
                  <a:pt x="5760232" y="3852382"/>
                </a:cubicBezTo>
                <a:close/>
                <a:moveTo>
                  <a:pt x="5754923" y="3853743"/>
                </a:moveTo>
                <a:cubicBezTo>
                  <a:pt x="5744852" y="3856310"/>
                  <a:pt x="5734584" y="3858832"/>
                  <a:pt x="5724141" y="3861356"/>
                </a:cubicBezTo>
                <a:cubicBezTo>
                  <a:pt x="5719995" y="3858438"/>
                  <a:pt x="5716352" y="3855410"/>
                  <a:pt x="5713061" y="3852294"/>
                </a:cubicBezTo>
                <a:cubicBezTo>
                  <a:pt x="5723395" y="3850386"/>
                  <a:pt x="5733575" y="3848411"/>
                  <a:pt x="5743645" y="3846349"/>
                </a:cubicBezTo>
                <a:cubicBezTo>
                  <a:pt x="5747046" y="3848894"/>
                  <a:pt x="5750798" y="3851373"/>
                  <a:pt x="5754923" y="3853743"/>
                </a:cubicBezTo>
                <a:close/>
                <a:moveTo>
                  <a:pt x="5704812" y="3849135"/>
                </a:moveTo>
                <a:cubicBezTo>
                  <a:pt x="5694983" y="3850934"/>
                  <a:pt x="5685000" y="3852689"/>
                  <a:pt x="5674842" y="3854401"/>
                </a:cubicBezTo>
                <a:cubicBezTo>
                  <a:pt x="5672165" y="3850452"/>
                  <a:pt x="5669884" y="3846437"/>
                  <a:pt x="5667953" y="3842400"/>
                </a:cubicBezTo>
                <a:cubicBezTo>
                  <a:pt x="5677826" y="3841303"/>
                  <a:pt x="5687458" y="3840206"/>
                  <a:pt x="5696914" y="3839043"/>
                </a:cubicBezTo>
                <a:cubicBezTo>
                  <a:pt x="5699239" y="3842421"/>
                  <a:pt x="5701850" y="3845800"/>
                  <a:pt x="5704812" y="3849135"/>
                </a:cubicBezTo>
                <a:close/>
                <a:moveTo>
                  <a:pt x="5666000" y="3838055"/>
                </a:moveTo>
                <a:cubicBezTo>
                  <a:pt x="5664267" y="3834019"/>
                  <a:pt x="5662819" y="3829960"/>
                  <a:pt x="5661568" y="3825945"/>
                </a:cubicBezTo>
                <a:cubicBezTo>
                  <a:pt x="5670761" y="3825550"/>
                  <a:pt x="5679735" y="3825111"/>
                  <a:pt x="5688489" y="3824606"/>
                </a:cubicBezTo>
                <a:cubicBezTo>
                  <a:pt x="5690200" y="3827985"/>
                  <a:pt x="5692087" y="3831386"/>
                  <a:pt x="5694193" y="3834808"/>
                </a:cubicBezTo>
                <a:cubicBezTo>
                  <a:pt x="5684978" y="3835949"/>
                  <a:pt x="5675588" y="3837024"/>
                  <a:pt x="5666000" y="3838055"/>
                </a:cubicBezTo>
                <a:close/>
                <a:moveTo>
                  <a:pt x="5653495" y="3810170"/>
                </a:moveTo>
                <a:cubicBezTo>
                  <a:pt x="5654460" y="3813944"/>
                  <a:pt x="5655469" y="3817805"/>
                  <a:pt x="5656588" y="3821754"/>
                </a:cubicBezTo>
                <a:cubicBezTo>
                  <a:pt x="5648207" y="3822105"/>
                  <a:pt x="5639606" y="3822412"/>
                  <a:pt x="5630809" y="3822719"/>
                </a:cubicBezTo>
                <a:cubicBezTo>
                  <a:pt x="5630172" y="3818068"/>
                  <a:pt x="5629668" y="3813527"/>
                  <a:pt x="5629207" y="3809095"/>
                </a:cubicBezTo>
                <a:cubicBezTo>
                  <a:pt x="5637500" y="3809380"/>
                  <a:pt x="5645574" y="3809643"/>
                  <a:pt x="5653429" y="3809885"/>
                </a:cubicBezTo>
                <a:cubicBezTo>
                  <a:pt x="5653451" y="3809995"/>
                  <a:pt x="5653473" y="3810082"/>
                  <a:pt x="5653495" y="3810170"/>
                </a:cubicBezTo>
                <a:close/>
                <a:moveTo>
                  <a:pt x="5627342" y="3822851"/>
                </a:moveTo>
                <a:cubicBezTo>
                  <a:pt x="5619092" y="3823115"/>
                  <a:pt x="5610646" y="3823400"/>
                  <a:pt x="5601980" y="3823641"/>
                </a:cubicBezTo>
                <a:cubicBezTo>
                  <a:pt x="5601892" y="3818353"/>
                  <a:pt x="5601958" y="3813154"/>
                  <a:pt x="5602046" y="3808107"/>
                </a:cubicBezTo>
                <a:cubicBezTo>
                  <a:pt x="5604283" y="3808173"/>
                  <a:pt x="5606543" y="3808261"/>
                  <a:pt x="5608781" y="3808349"/>
                </a:cubicBezTo>
                <a:cubicBezTo>
                  <a:pt x="5614529" y="3808568"/>
                  <a:pt x="5620168" y="3808766"/>
                  <a:pt x="5625718" y="3808963"/>
                </a:cubicBezTo>
                <a:cubicBezTo>
                  <a:pt x="5626180" y="3813395"/>
                  <a:pt x="5626684" y="3818046"/>
                  <a:pt x="5627342" y="3822851"/>
                </a:cubicBezTo>
                <a:close/>
                <a:moveTo>
                  <a:pt x="5608935" y="3804027"/>
                </a:moveTo>
                <a:cubicBezTo>
                  <a:pt x="5606675" y="3803939"/>
                  <a:pt x="5604393" y="3803851"/>
                  <a:pt x="5602089" y="3803785"/>
                </a:cubicBezTo>
                <a:cubicBezTo>
                  <a:pt x="5602177" y="3798608"/>
                  <a:pt x="5602199" y="3793693"/>
                  <a:pt x="5602002" y="3789108"/>
                </a:cubicBezTo>
                <a:cubicBezTo>
                  <a:pt x="5609395" y="3789919"/>
                  <a:pt x="5616548" y="3790731"/>
                  <a:pt x="5623480" y="3791543"/>
                </a:cubicBezTo>
                <a:cubicBezTo>
                  <a:pt x="5624205" y="3795624"/>
                  <a:pt x="5624753" y="3799990"/>
                  <a:pt x="5625258" y="3804619"/>
                </a:cubicBezTo>
                <a:cubicBezTo>
                  <a:pt x="5619905" y="3804422"/>
                  <a:pt x="5614485" y="3804224"/>
                  <a:pt x="5608935" y="3804027"/>
                </a:cubicBezTo>
                <a:close/>
                <a:moveTo>
                  <a:pt x="5598733" y="3803654"/>
                </a:moveTo>
                <a:cubicBezTo>
                  <a:pt x="5591273" y="3803391"/>
                  <a:pt x="5583682" y="3803105"/>
                  <a:pt x="5575937" y="3802842"/>
                </a:cubicBezTo>
                <a:cubicBezTo>
                  <a:pt x="5576595" y="3797050"/>
                  <a:pt x="5577166" y="3791565"/>
                  <a:pt x="5577495" y="3786453"/>
                </a:cubicBezTo>
                <a:cubicBezTo>
                  <a:pt x="5584757" y="3787221"/>
                  <a:pt x="5591777" y="3787967"/>
                  <a:pt x="5598623" y="3788735"/>
                </a:cubicBezTo>
                <a:cubicBezTo>
                  <a:pt x="5598820" y="3793364"/>
                  <a:pt x="5598798" y="3798366"/>
                  <a:pt x="5598733" y="3803654"/>
                </a:cubicBezTo>
                <a:close/>
                <a:moveTo>
                  <a:pt x="5574467" y="3781889"/>
                </a:moveTo>
                <a:cubicBezTo>
                  <a:pt x="5567819" y="3781209"/>
                  <a:pt x="5560996" y="3780529"/>
                  <a:pt x="5553975" y="3779871"/>
                </a:cubicBezTo>
                <a:cubicBezTo>
                  <a:pt x="5554831" y="3773289"/>
                  <a:pt x="5555094" y="3767475"/>
                  <a:pt x="5554436" y="3762582"/>
                </a:cubicBezTo>
                <a:cubicBezTo>
                  <a:pt x="5560799" y="3763636"/>
                  <a:pt x="5566985" y="3764711"/>
                  <a:pt x="5572975" y="3765786"/>
                </a:cubicBezTo>
                <a:cubicBezTo>
                  <a:pt x="5574335" y="3770174"/>
                  <a:pt x="5574664" y="3775637"/>
                  <a:pt x="5574467" y="3781889"/>
                </a:cubicBezTo>
                <a:close/>
                <a:moveTo>
                  <a:pt x="5553865" y="3758282"/>
                </a:moveTo>
                <a:cubicBezTo>
                  <a:pt x="5553098" y="3752885"/>
                  <a:pt x="5552593" y="3747202"/>
                  <a:pt x="5552308" y="3741301"/>
                </a:cubicBezTo>
                <a:cubicBezTo>
                  <a:pt x="5557793" y="3742639"/>
                  <a:pt x="5563146" y="3743999"/>
                  <a:pt x="5568302" y="3745337"/>
                </a:cubicBezTo>
                <a:cubicBezTo>
                  <a:pt x="5569223" y="3750932"/>
                  <a:pt x="5570320" y="3756285"/>
                  <a:pt x="5571725" y="3761354"/>
                </a:cubicBezTo>
                <a:cubicBezTo>
                  <a:pt x="5565932" y="3760323"/>
                  <a:pt x="5559987" y="3759291"/>
                  <a:pt x="5553865" y="3758282"/>
                </a:cubicBezTo>
                <a:close/>
                <a:moveTo>
                  <a:pt x="5550574" y="3757755"/>
                </a:moveTo>
                <a:cubicBezTo>
                  <a:pt x="5544716" y="3756790"/>
                  <a:pt x="5538683" y="3755847"/>
                  <a:pt x="5532496" y="3754925"/>
                </a:cubicBezTo>
                <a:cubicBezTo>
                  <a:pt x="5532365" y="3749111"/>
                  <a:pt x="5532496" y="3743056"/>
                  <a:pt x="5532781" y="3736781"/>
                </a:cubicBezTo>
                <a:cubicBezTo>
                  <a:pt x="5538354" y="3738010"/>
                  <a:pt x="5543817" y="3739260"/>
                  <a:pt x="5549082" y="3740533"/>
                </a:cubicBezTo>
                <a:cubicBezTo>
                  <a:pt x="5549368" y="3746500"/>
                  <a:pt x="5549829" y="3752249"/>
                  <a:pt x="5550574" y="3757755"/>
                </a:cubicBezTo>
                <a:close/>
                <a:moveTo>
                  <a:pt x="5533000" y="3732678"/>
                </a:moveTo>
                <a:cubicBezTo>
                  <a:pt x="5533330" y="3727127"/>
                  <a:pt x="5533747" y="3721401"/>
                  <a:pt x="5534229" y="3715565"/>
                </a:cubicBezTo>
                <a:cubicBezTo>
                  <a:pt x="5539166" y="3717057"/>
                  <a:pt x="5543948" y="3718571"/>
                  <a:pt x="5548600" y="3720085"/>
                </a:cubicBezTo>
                <a:cubicBezTo>
                  <a:pt x="5548644" y="3725635"/>
                  <a:pt x="5548732" y="3731055"/>
                  <a:pt x="5548907" y="3736342"/>
                </a:cubicBezTo>
                <a:cubicBezTo>
                  <a:pt x="5543751" y="3735114"/>
                  <a:pt x="5538442" y="3733885"/>
                  <a:pt x="5533000" y="3732678"/>
                </a:cubicBezTo>
                <a:close/>
                <a:moveTo>
                  <a:pt x="5529951" y="3732020"/>
                </a:moveTo>
                <a:cubicBezTo>
                  <a:pt x="5526660" y="3731296"/>
                  <a:pt x="5523325" y="3730594"/>
                  <a:pt x="5519902" y="3729892"/>
                </a:cubicBezTo>
                <a:cubicBezTo>
                  <a:pt x="5517840" y="3729453"/>
                  <a:pt x="5515756" y="3729058"/>
                  <a:pt x="5513672" y="3728641"/>
                </a:cubicBezTo>
                <a:cubicBezTo>
                  <a:pt x="5514483" y="3722718"/>
                  <a:pt x="5515405" y="3716640"/>
                  <a:pt x="5516392" y="3710431"/>
                </a:cubicBezTo>
                <a:cubicBezTo>
                  <a:pt x="5521460" y="3711813"/>
                  <a:pt x="5526418" y="3713239"/>
                  <a:pt x="5531202" y="3714666"/>
                </a:cubicBezTo>
                <a:cubicBezTo>
                  <a:pt x="5530719" y="3720567"/>
                  <a:pt x="5530302" y="3726359"/>
                  <a:pt x="5529951" y="3732020"/>
                </a:cubicBezTo>
                <a:close/>
                <a:moveTo>
                  <a:pt x="5520210" y="3685551"/>
                </a:moveTo>
                <a:cubicBezTo>
                  <a:pt x="5520977" y="3680308"/>
                  <a:pt x="5521723" y="3674976"/>
                  <a:pt x="5522404" y="3669601"/>
                </a:cubicBezTo>
                <a:cubicBezTo>
                  <a:pt x="5526440" y="3671444"/>
                  <a:pt x="5530324" y="3673309"/>
                  <a:pt x="5534097" y="3675174"/>
                </a:cubicBezTo>
                <a:cubicBezTo>
                  <a:pt x="5533834" y="3680308"/>
                  <a:pt x="5533527" y="3685376"/>
                  <a:pt x="5533154" y="3690356"/>
                </a:cubicBezTo>
                <a:cubicBezTo>
                  <a:pt x="5528964" y="3688755"/>
                  <a:pt x="5524664" y="3687131"/>
                  <a:pt x="5520210" y="3685551"/>
                </a:cubicBezTo>
                <a:close/>
                <a:moveTo>
                  <a:pt x="5517357" y="3684520"/>
                </a:moveTo>
                <a:cubicBezTo>
                  <a:pt x="5515054" y="3683730"/>
                  <a:pt x="5512750" y="3682919"/>
                  <a:pt x="5510381" y="3682107"/>
                </a:cubicBezTo>
                <a:cubicBezTo>
                  <a:pt x="5508231" y="3681383"/>
                  <a:pt x="5506037" y="3680681"/>
                  <a:pt x="5503843" y="3679979"/>
                </a:cubicBezTo>
                <a:cubicBezTo>
                  <a:pt x="5505005" y="3674384"/>
                  <a:pt x="5506168" y="3668723"/>
                  <a:pt x="5507243" y="3662975"/>
                </a:cubicBezTo>
                <a:cubicBezTo>
                  <a:pt x="5511478" y="3664752"/>
                  <a:pt x="5515580" y="3666530"/>
                  <a:pt x="5519551" y="3668307"/>
                </a:cubicBezTo>
                <a:cubicBezTo>
                  <a:pt x="5518893" y="3673791"/>
                  <a:pt x="5518126" y="3679211"/>
                  <a:pt x="5517357" y="3684520"/>
                </a:cubicBezTo>
                <a:close/>
                <a:moveTo>
                  <a:pt x="5501056" y="3679123"/>
                </a:moveTo>
                <a:cubicBezTo>
                  <a:pt x="5496449" y="3677697"/>
                  <a:pt x="5491732" y="3676337"/>
                  <a:pt x="5486927" y="3675064"/>
                </a:cubicBezTo>
                <a:cubicBezTo>
                  <a:pt x="5488529" y="3669074"/>
                  <a:pt x="5490086" y="3663019"/>
                  <a:pt x="5491600" y="3656898"/>
                </a:cubicBezTo>
                <a:cubicBezTo>
                  <a:pt x="5495878" y="3658434"/>
                  <a:pt x="5500091" y="3660035"/>
                  <a:pt x="5504172" y="3661703"/>
                </a:cubicBezTo>
                <a:cubicBezTo>
                  <a:pt x="5504303" y="3661746"/>
                  <a:pt x="5504413" y="3661812"/>
                  <a:pt x="5504522" y="3661856"/>
                </a:cubicBezTo>
                <a:cubicBezTo>
                  <a:pt x="5503425" y="3667692"/>
                  <a:pt x="5502263" y="3673440"/>
                  <a:pt x="5501056" y="3679123"/>
                </a:cubicBezTo>
                <a:close/>
                <a:moveTo>
                  <a:pt x="5505225" y="3658082"/>
                </a:moveTo>
                <a:cubicBezTo>
                  <a:pt x="5501078" y="3656393"/>
                  <a:pt x="5496821" y="3654791"/>
                  <a:pt x="5492499" y="3653234"/>
                </a:cubicBezTo>
                <a:cubicBezTo>
                  <a:pt x="5493838" y="3647639"/>
                  <a:pt x="5495111" y="3642001"/>
                  <a:pt x="5496317" y="3636296"/>
                </a:cubicBezTo>
                <a:cubicBezTo>
                  <a:pt x="5497283" y="3636757"/>
                  <a:pt x="5498270" y="3637196"/>
                  <a:pt x="5499235" y="3637657"/>
                </a:cubicBezTo>
                <a:cubicBezTo>
                  <a:pt x="5502197" y="3639083"/>
                  <a:pt x="5505071" y="3640531"/>
                  <a:pt x="5507923" y="3641979"/>
                </a:cubicBezTo>
                <a:cubicBezTo>
                  <a:pt x="5507090" y="3647398"/>
                  <a:pt x="5506190" y="3652773"/>
                  <a:pt x="5505225" y="3658082"/>
                </a:cubicBezTo>
                <a:close/>
                <a:moveTo>
                  <a:pt x="5489845" y="3652291"/>
                </a:moveTo>
                <a:cubicBezTo>
                  <a:pt x="5485479" y="3650755"/>
                  <a:pt x="5481003" y="3649285"/>
                  <a:pt x="5476440" y="3647881"/>
                </a:cubicBezTo>
                <a:cubicBezTo>
                  <a:pt x="5478195" y="3641935"/>
                  <a:pt x="5479862" y="3635923"/>
                  <a:pt x="5481464" y="3629846"/>
                </a:cubicBezTo>
                <a:cubicBezTo>
                  <a:pt x="5485632" y="3631535"/>
                  <a:pt x="5489735" y="3633269"/>
                  <a:pt x="5493706" y="3635089"/>
                </a:cubicBezTo>
                <a:cubicBezTo>
                  <a:pt x="5492499" y="3640882"/>
                  <a:pt x="5491205" y="3646630"/>
                  <a:pt x="5489845" y="3652291"/>
                </a:cubicBezTo>
                <a:close/>
                <a:moveTo>
                  <a:pt x="5482385" y="3626292"/>
                </a:moveTo>
                <a:cubicBezTo>
                  <a:pt x="5483811" y="3620697"/>
                  <a:pt x="5485172" y="3615080"/>
                  <a:pt x="5486444" y="3609420"/>
                </a:cubicBezTo>
                <a:cubicBezTo>
                  <a:pt x="5489099" y="3610780"/>
                  <a:pt x="5491710" y="3612184"/>
                  <a:pt x="5494277" y="3613610"/>
                </a:cubicBezTo>
                <a:cubicBezTo>
                  <a:pt x="5495352" y="3614203"/>
                  <a:pt x="5496383" y="3614795"/>
                  <a:pt x="5497436" y="3615387"/>
                </a:cubicBezTo>
                <a:cubicBezTo>
                  <a:pt x="5496537" y="3620763"/>
                  <a:pt x="5495549" y="3626116"/>
                  <a:pt x="5494474" y="3631426"/>
                </a:cubicBezTo>
                <a:cubicBezTo>
                  <a:pt x="5490547" y="3629648"/>
                  <a:pt x="5486510" y="3627937"/>
                  <a:pt x="5482385" y="3626292"/>
                </a:cubicBezTo>
                <a:close/>
                <a:moveTo>
                  <a:pt x="5479862" y="3625260"/>
                </a:moveTo>
                <a:cubicBezTo>
                  <a:pt x="5475694" y="3623637"/>
                  <a:pt x="5471437" y="3622057"/>
                  <a:pt x="5467093" y="3620543"/>
                </a:cubicBezTo>
                <a:cubicBezTo>
                  <a:pt x="5468914" y="3614620"/>
                  <a:pt x="5470647" y="3608652"/>
                  <a:pt x="5472271" y="3602641"/>
                </a:cubicBezTo>
                <a:cubicBezTo>
                  <a:pt x="5476242" y="3604418"/>
                  <a:pt x="5480147" y="3606260"/>
                  <a:pt x="5483943" y="3608169"/>
                </a:cubicBezTo>
                <a:cubicBezTo>
                  <a:pt x="5482670" y="3613917"/>
                  <a:pt x="5481310" y="3619622"/>
                  <a:pt x="5479862" y="3625260"/>
                </a:cubicBezTo>
                <a:close/>
                <a:moveTo>
                  <a:pt x="5473192" y="3599152"/>
                </a:moveTo>
                <a:cubicBezTo>
                  <a:pt x="5474663" y="3593601"/>
                  <a:pt x="5476044" y="3588007"/>
                  <a:pt x="5477339" y="3582390"/>
                </a:cubicBezTo>
                <a:cubicBezTo>
                  <a:pt x="5480915" y="3584408"/>
                  <a:pt x="5484404" y="3586471"/>
                  <a:pt x="5487804" y="3588599"/>
                </a:cubicBezTo>
                <a:cubicBezTo>
                  <a:pt x="5486883" y="3593952"/>
                  <a:pt x="5485852" y="3599284"/>
                  <a:pt x="5484711" y="3604571"/>
                </a:cubicBezTo>
                <a:cubicBezTo>
                  <a:pt x="5480959" y="3602706"/>
                  <a:pt x="5477120" y="3600907"/>
                  <a:pt x="5473192" y="3599152"/>
                </a:cubicBezTo>
                <a:close/>
                <a:moveTo>
                  <a:pt x="5470779" y="3598077"/>
                </a:moveTo>
                <a:cubicBezTo>
                  <a:pt x="5466808" y="3596344"/>
                  <a:pt x="5462727" y="3594676"/>
                  <a:pt x="5458580" y="3593053"/>
                </a:cubicBezTo>
                <a:cubicBezTo>
                  <a:pt x="5460402" y="3587151"/>
                  <a:pt x="5462135" y="3581227"/>
                  <a:pt x="5463780" y="3575259"/>
                </a:cubicBezTo>
                <a:cubicBezTo>
                  <a:pt x="5467598" y="3577146"/>
                  <a:pt x="5471306" y="3579077"/>
                  <a:pt x="5474947" y="3581073"/>
                </a:cubicBezTo>
                <a:cubicBezTo>
                  <a:pt x="5473653" y="3586778"/>
                  <a:pt x="5472271" y="3592460"/>
                  <a:pt x="5470779" y="3598077"/>
                </a:cubicBezTo>
                <a:close/>
                <a:moveTo>
                  <a:pt x="5464702" y="3571859"/>
                </a:moveTo>
                <a:cubicBezTo>
                  <a:pt x="5466172" y="3566352"/>
                  <a:pt x="5467554" y="3560801"/>
                  <a:pt x="5468826" y="3555228"/>
                </a:cubicBezTo>
                <a:cubicBezTo>
                  <a:pt x="5472249" y="3557313"/>
                  <a:pt x="5475628" y="3559441"/>
                  <a:pt x="5478875" y="3561657"/>
                </a:cubicBezTo>
                <a:cubicBezTo>
                  <a:pt x="5477932" y="3566988"/>
                  <a:pt x="5476878" y="3572298"/>
                  <a:pt x="5475738" y="3577563"/>
                </a:cubicBezTo>
                <a:cubicBezTo>
                  <a:pt x="5472117" y="3575610"/>
                  <a:pt x="5468475" y="3573702"/>
                  <a:pt x="5464702" y="3571859"/>
                </a:cubicBezTo>
                <a:close/>
                <a:moveTo>
                  <a:pt x="5462398" y="3570762"/>
                </a:moveTo>
                <a:cubicBezTo>
                  <a:pt x="5458558" y="3568919"/>
                  <a:pt x="5454653" y="3567120"/>
                  <a:pt x="5450660" y="3565386"/>
                </a:cubicBezTo>
                <a:cubicBezTo>
                  <a:pt x="5452481" y="3559551"/>
                  <a:pt x="5454192" y="3553693"/>
                  <a:pt x="5455816" y="3547791"/>
                </a:cubicBezTo>
                <a:cubicBezTo>
                  <a:pt x="5459480" y="3549743"/>
                  <a:pt x="5463056" y="3551762"/>
                  <a:pt x="5466545" y="3553846"/>
                </a:cubicBezTo>
                <a:cubicBezTo>
                  <a:pt x="5465272" y="3559507"/>
                  <a:pt x="5463890" y="3565145"/>
                  <a:pt x="5462398" y="3570762"/>
                </a:cubicBezTo>
                <a:close/>
                <a:moveTo>
                  <a:pt x="5456716" y="3544478"/>
                </a:moveTo>
                <a:cubicBezTo>
                  <a:pt x="5458186" y="3538993"/>
                  <a:pt x="5459546" y="3533464"/>
                  <a:pt x="5460818" y="3527935"/>
                </a:cubicBezTo>
                <a:cubicBezTo>
                  <a:pt x="5464131" y="3530107"/>
                  <a:pt x="5467356" y="3532323"/>
                  <a:pt x="5470472" y="3534583"/>
                </a:cubicBezTo>
                <a:cubicBezTo>
                  <a:pt x="5469528" y="3539870"/>
                  <a:pt x="5468475" y="3545158"/>
                  <a:pt x="5467334" y="3550423"/>
                </a:cubicBezTo>
                <a:cubicBezTo>
                  <a:pt x="5463890" y="3548405"/>
                  <a:pt x="5460358" y="3546409"/>
                  <a:pt x="5456716" y="3544478"/>
                </a:cubicBezTo>
                <a:close/>
                <a:moveTo>
                  <a:pt x="5461564" y="3524469"/>
                </a:moveTo>
                <a:cubicBezTo>
                  <a:pt x="5462705" y="3519335"/>
                  <a:pt x="5463736" y="3514201"/>
                  <a:pt x="5464658" y="3509045"/>
                </a:cubicBezTo>
                <a:cubicBezTo>
                  <a:pt x="5467620" y="3511392"/>
                  <a:pt x="5470494" y="3513784"/>
                  <a:pt x="5473258" y="3516219"/>
                </a:cubicBezTo>
                <a:cubicBezTo>
                  <a:pt x="5472644" y="3521156"/>
                  <a:pt x="5471898" y="3526070"/>
                  <a:pt x="5471086" y="3530963"/>
                </a:cubicBezTo>
                <a:cubicBezTo>
                  <a:pt x="5467993" y="3528769"/>
                  <a:pt x="5464833" y="3526597"/>
                  <a:pt x="5461564" y="3524469"/>
                </a:cubicBezTo>
                <a:close/>
                <a:moveTo>
                  <a:pt x="5459414" y="3523065"/>
                </a:moveTo>
                <a:cubicBezTo>
                  <a:pt x="5456101" y="3520936"/>
                  <a:pt x="5452679" y="3518874"/>
                  <a:pt x="5449190" y="3516833"/>
                </a:cubicBezTo>
                <a:cubicBezTo>
                  <a:pt x="5450616" y="3511392"/>
                  <a:pt x="5451955" y="3505951"/>
                  <a:pt x="5453183" y="3500488"/>
                </a:cubicBezTo>
                <a:cubicBezTo>
                  <a:pt x="5456386" y="3502726"/>
                  <a:pt x="5459480" y="3505030"/>
                  <a:pt x="5462486" y="3507355"/>
                </a:cubicBezTo>
                <a:cubicBezTo>
                  <a:pt x="5461564" y="3512599"/>
                  <a:pt x="5460533" y="3517843"/>
                  <a:pt x="5459414" y="3523065"/>
                </a:cubicBezTo>
                <a:close/>
                <a:moveTo>
                  <a:pt x="5447106" y="3515627"/>
                </a:moveTo>
                <a:cubicBezTo>
                  <a:pt x="5443530" y="3513586"/>
                  <a:pt x="5439888" y="3511590"/>
                  <a:pt x="5436136" y="3509637"/>
                </a:cubicBezTo>
                <a:cubicBezTo>
                  <a:pt x="5437847" y="3503977"/>
                  <a:pt x="5439493" y="3498294"/>
                  <a:pt x="5441028" y="3492590"/>
                </a:cubicBezTo>
                <a:cubicBezTo>
                  <a:pt x="5441028" y="3492546"/>
                  <a:pt x="5441050" y="3492480"/>
                  <a:pt x="5441050" y="3492436"/>
                </a:cubicBezTo>
                <a:cubicBezTo>
                  <a:pt x="5444495" y="3494609"/>
                  <a:pt x="5447874" y="3496803"/>
                  <a:pt x="5451121" y="3499040"/>
                </a:cubicBezTo>
                <a:cubicBezTo>
                  <a:pt x="5449892" y="3504591"/>
                  <a:pt x="5448554" y="3510120"/>
                  <a:pt x="5447106" y="3515627"/>
                </a:cubicBezTo>
                <a:close/>
                <a:moveTo>
                  <a:pt x="5441928" y="3489080"/>
                </a:moveTo>
                <a:cubicBezTo>
                  <a:pt x="5443332" y="3483595"/>
                  <a:pt x="5444627" y="3478154"/>
                  <a:pt x="5445833" y="3472756"/>
                </a:cubicBezTo>
                <a:cubicBezTo>
                  <a:pt x="5448927" y="3475104"/>
                  <a:pt x="5451933" y="3477517"/>
                  <a:pt x="5454895" y="3479975"/>
                </a:cubicBezTo>
                <a:cubicBezTo>
                  <a:pt x="5453995" y="3485218"/>
                  <a:pt x="5452964" y="3490418"/>
                  <a:pt x="5451867" y="3495618"/>
                </a:cubicBezTo>
                <a:cubicBezTo>
                  <a:pt x="5448642" y="3493402"/>
                  <a:pt x="5445329" y="3491230"/>
                  <a:pt x="5441928" y="3489080"/>
                </a:cubicBezTo>
                <a:close/>
                <a:moveTo>
                  <a:pt x="5446535" y="3469487"/>
                </a:moveTo>
                <a:cubicBezTo>
                  <a:pt x="5447632" y="3464331"/>
                  <a:pt x="5448598" y="3459241"/>
                  <a:pt x="5449476" y="3454195"/>
                </a:cubicBezTo>
                <a:cubicBezTo>
                  <a:pt x="5452240" y="3456696"/>
                  <a:pt x="5454939" y="3459241"/>
                  <a:pt x="5457571" y="3461830"/>
                </a:cubicBezTo>
                <a:cubicBezTo>
                  <a:pt x="5456979" y="3466723"/>
                  <a:pt x="5456277" y="3471593"/>
                  <a:pt x="5455487" y="3476464"/>
                </a:cubicBezTo>
                <a:cubicBezTo>
                  <a:pt x="5452591" y="3474095"/>
                  <a:pt x="5449607" y="3471769"/>
                  <a:pt x="5446535" y="3469487"/>
                </a:cubicBezTo>
                <a:close/>
                <a:moveTo>
                  <a:pt x="5444736" y="3468127"/>
                </a:moveTo>
                <a:cubicBezTo>
                  <a:pt x="5441555" y="3465801"/>
                  <a:pt x="5438308" y="3463498"/>
                  <a:pt x="5434951" y="3461260"/>
                </a:cubicBezTo>
                <a:cubicBezTo>
                  <a:pt x="5436334" y="3455797"/>
                  <a:pt x="5437584" y="3450400"/>
                  <a:pt x="5438747" y="3445046"/>
                </a:cubicBezTo>
                <a:cubicBezTo>
                  <a:pt x="5441797" y="3447525"/>
                  <a:pt x="5444802" y="3450005"/>
                  <a:pt x="5447698" y="3452572"/>
                </a:cubicBezTo>
                <a:cubicBezTo>
                  <a:pt x="5446821" y="3457771"/>
                  <a:pt x="5445833" y="3462971"/>
                  <a:pt x="5444736" y="3468127"/>
                </a:cubicBezTo>
                <a:close/>
                <a:moveTo>
                  <a:pt x="5433284" y="3460141"/>
                </a:moveTo>
                <a:cubicBezTo>
                  <a:pt x="5429883" y="3457881"/>
                  <a:pt x="5426417" y="3455665"/>
                  <a:pt x="5422840" y="3453493"/>
                </a:cubicBezTo>
                <a:cubicBezTo>
                  <a:pt x="5424508" y="3447767"/>
                  <a:pt x="5426043" y="3442062"/>
                  <a:pt x="5427470" y="3436446"/>
                </a:cubicBezTo>
                <a:cubicBezTo>
                  <a:pt x="5430761" y="3438815"/>
                  <a:pt x="5433964" y="3441251"/>
                  <a:pt x="5437101" y="3443752"/>
                </a:cubicBezTo>
                <a:cubicBezTo>
                  <a:pt x="5435938" y="3449215"/>
                  <a:pt x="5434666" y="3454700"/>
                  <a:pt x="5433284" y="3460141"/>
                </a:cubicBezTo>
                <a:close/>
                <a:moveTo>
                  <a:pt x="5428215" y="3433462"/>
                </a:moveTo>
                <a:cubicBezTo>
                  <a:pt x="5429554" y="3428043"/>
                  <a:pt x="5430783" y="3422668"/>
                  <a:pt x="5431880" y="3417336"/>
                </a:cubicBezTo>
                <a:cubicBezTo>
                  <a:pt x="5434863" y="3419859"/>
                  <a:pt x="5437803" y="3422426"/>
                  <a:pt x="5440634" y="3425059"/>
                </a:cubicBezTo>
                <a:cubicBezTo>
                  <a:pt x="5439778" y="3430237"/>
                  <a:pt x="5438813" y="3435414"/>
                  <a:pt x="5437759" y="3440571"/>
                </a:cubicBezTo>
                <a:cubicBezTo>
                  <a:pt x="5434666" y="3438157"/>
                  <a:pt x="5431485" y="3435788"/>
                  <a:pt x="5428215" y="3433462"/>
                </a:cubicBezTo>
                <a:close/>
                <a:moveTo>
                  <a:pt x="5426680" y="3432387"/>
                </a:moveTo>
                <a:cubicBezTo>
                  <a:pt x="5423367" y="3430039"/>
                  <a:pt x="5419945" y="3427736"/>
                  <a:pt x="5416456" y="3425476"/>
                </a:cubicBezTo>
                <a:cubicBezTo>
                  <a:pt x="5418057" y="3419771"/>
                  <a:pt x="5419571" y="3414133"/>
                  <a:pt x="5420954" y="3408538"/>
                </a:cubicBezTo>
                <a:cubicBezTo>
                  <a:pt x="5424157" y="3410995"/>
                  <a:pt x="5427316" y="3413518"/>
                  <a:pt x="5430366" y="3416086"/>
                </a:cubicBezTo>
                <a:cubicBezTo>
                  <a:pt x="5429247" y="3421527"/>
                  <a:pt x="5428018" y="3426946"/>
                  <a:pt x="5426680" y="3432387"/>
                </a:cubicBezTo>
                <a:close/>
                <a:moveTo>
                  <a:pt x="5421699" y="3405467"/>
                </a:moveTo>
                <a:cubicBezTo>
                  <a:pt x="5422994" y="3400069"/>
                  <a:pt x="5424179" y="3394738"/>
                  <a:pt x="5425254" y="3389450"/>
                </a:cubicBezTo>
                <a:cubicBezTo>
                  <a:pt x="5428172" y="3392061"/>
                  <a:pt x="5431024" y="3394716"/>
                  <a:pt x="5433788" y="3397437"/>
                </a:cubicBezTo>
                <a:cubicBezTo>
                  <a:pt x="5432955" y="3402571"/>
                  <a:pt x="5432055" y="3407704"/>
                  <a:pt x="5431024" y="3412817"/>
                </a:cubicBezTo>
                <a:cubicBezTo>
                  <a:pt x="5428018" y="3410337"/>
                  <a:pt x="5424881" y="3407880"/>
                  <a:pt x="5421699" y="3405467"/>
                </a:cubicBezTo>
                <a:close/>
                <a:moveTo>
                  <a:pt x="5420295" y="3404391"/>
                </a:moveTo>
                <a:cubicBezTo>
                  <a:pt x="5417070" y="3401978"/>
                  <a:pt x="5413779" y="3399587"/>
                  <a:pt x="5410379" y="3397239"/>
                </a:cubicBezTo>
                <a:cubicBezTo>
                  <a:pt x="5411936" y="3391601"/>
                  <a:pt x="5413385" y="3386006"/>
                  <a:pt x="5414723" y="3380455"/>
                </a:cubicBezTo>
                <a:cubicBezTo>
                  <a:pt x="5417838" y="3382978"/>
                  <a:pt x="5420888" y="3385567"/>
                  <a:pt x="5423871" y="3388200"/>
                </a:cubicBezTo>
                <a:cubicBezTo>
                  <a:pt x="5422774" y="3393597"/>
                  <a:pt x="5421590" y="3398994"/>
                  <a:pt x="5420295" y="3404391"/>
                </a:cubicBezTo>
                <a:close/>
                <a:moveTo>
                  <a:pt x="5415425" y="3377384"/>
                </a:moveTo>
                <a:cubicBezTo>
                  <a:pt x="5416676" y="3372052"/>
                  <a:pt x="5417816" y="3366743"/>
                  <a:pt x="5418848" y="3361477"/>
                </a:cubicBezTo>
                <a:cubicBezTo>
                  <a:pt x="5421721" y="3364176"/>
                  <a:pt x="5424486" y="3366896"/>
                  <a:pt x="5427184" y="3369683"/>
                </a:cubicBezTo>
                <a:cubicBezTo>
                  <a:pt x="5426373" y="3374795"/>
                  <a:pt x="5425495" y="3379907"/>
                  <a:pt x="5424508" y="3385019"/>
                </a:cubicBezTo>
                <a:cubicBezTo>
                  <a:pt x="5421568" y="3382430"/>
                  <a:pt x="5418540" y="3379885"/>
                  <a:pt x="5415425" y="3377384"/>
                </a:cubicBezTo>
                <a:close/>
                <a:moveTo>
                  <a:pt x="5413538" y="3375848"/>
                </a:moveTo>
                <a:cubicBezTo>
                  <a:pt x="5410554" y="3373500"/>
                  <a:pt x="5407460" y="3371175"/>
                  <a:pt x="5404323" y="3368871"/>
                </a:cubicBezTo>
                <a:cubicBezTo>
                  <a:pt x="5405837" y="3363276"/>
                  <a:pt x="5407219" y="3357725"/>
                  <a:pt x="5408513" y="3352197"/>
                </a:cubicBezTo>
                <a:cubicBezTo>
                  <a:pt x="5411388" y="3354676"/>
                  <a:pt x="5414240" y="3357155"/>
                  <a:pt x="5416982" y="3359700"/>
                </a:cubicBezTo>
                <a:cubicBezTo>
                  <a:pt x="5415929" y="3365075"/>
                  <a:pt x="5414788" y="3370472"/>
                  <a:pt x="5413538" y="3375848"/>
                </a:cubicBezTo>
                <a:close/>
                <a:moveTo>
                  <a:pt x="5407416" y="3347655"/>
                </a:moveTo>
                <a:cubicBezTo>
                  <a:pt x="5386135" y="3329884"/>
                  <a:pt x="5360970" y="3313868"/>
                  <a:pt x="5332075" y="3299738"/>
                </a:cubicBezTo>
                <a:cubicBezTo>
                  <a:pt x="5286155" y="3277272"/>
                  <a:pt x="5229396" y="3258930"/>
                  <a:pt x="5163335" y="3245152"/>
                </a:cubicBezTo>
                <a:cubicBezTo>
                  <a:pt x="5047251" y="3220952"/>
                  <a:pt x="4920570" y="3213931"/>
                  <a:pt x="4800998" y="3209938"/>
                </a:cubicBezTo>
                <a:cubicBezTo>
                  <a:pt x="4449652" y="3198222"/>
                  <a:pt x="4085516" y="3214984"/>
                  <a:pt x="3733403" y="3231198"/>
                </a:cubicBezTo>
                <a:cubicBezTo>
                  <a:pt x="3684586" y="3233458"/>
                  <a:pt x="3635770" y="3235696"/>
                  <a:pt x="3586976" y="3237868"/>
                </a:cubicBezTo>
                <a:lnTo>
                  <a:pt x="3586317" y="3237912"/>
                </a:lnTo>
                <a:cubicBezTo>
                  <a:pt x="3535856" y="3240106"/>
                  <a:pt x="3483704" y="3242387"/>
                  <a:pt x="3431970" y="3244428"/>
                </a:cubicBezTo>
                <a:cubicBezTo>
                  <a:pt x="3366085" y="3246973"/>
                  <a:pt x="3297435" y="3250747"/>
                  <a:pt x="3231066" y="3254410"/>
                </a:cubicBezTo>
                <a:cubicBezTo>
                  <a:pt x="3225472" y="3254718"/>
                  <a:pt x="3219899" y="3255025"/>
                  <a:pt x="3214305" y="3255332"/>
                </a:cubicBezTo>
                <a:cubicBezTo>
                  <a:pt x="3229048" y="3238241"/>
                  <a:pt x="3243770" y="3221522"/>
                  <a:pt x="3258426" y="3205177"/>
                </a:cubicBezTo>
                <a:cubicBezTo>
                  <a:pt x="3310028" y="3202523"/>
                  <a:pt x="3362136" y="3200000"/>
                  <a:pt x="3412685" y="3198200"/>
                </a:cubicBezTo>
                <a:cubicBezTo>
                  <a:pt x="3462445" y="3196401"/>
                  <a:pt x="3512709" y="3194383"/>
                  <a:pt x="3561306" y="3192452"/>
                </a:cubicBezTo>
                <a:lnTo>
                  <a:pt x="3568897" y="3192145"/>
                </a:lnTo>
                <a:cubicBezTo>
                  <a:pt x="3607380" y="3190587"/>
                  <a:pt x="3645862" y="3188986"/>
                  <a:pt x="3684367" y="3187384"/>
                </a:cubicBezTo>
                <a:cubicBezTo>
                  <a:pt x="4049929" y="3172136"/>
                  <a:pt x="4427932" y="3156383"/>
                  <a:pt x="4792639" y="3173079"/>
                </a:cubicBezTo>
                <a:cubicBezTo>
                  <a:pt x="4913725" y="3178608"/>
                  <a:pt x="5041744" y="3187362"/>
                  <a:pt x="5157587" y="3213558"/>
                </a:cubicBezTo>
                <a:cubicBezTo>
                  <a:pt x="5273496" y="3239755"/>
                  <a:pt x="5356933" y="3278522"/>
                  <a:pt x="5410773" y="3331354"/>
                </a:cubicBezTo>
                <a:cubicBezTo>
                  <a:pt x="5409764" y="3336795"/>
                  <a:pt x="5408623" y="3342236"/>
                  <a:pt x="5407416" y="3347655"/>
                </a:cubicBezTo>
                <a:close/>
                <a:moveTo>
                  <a:pt x="5411300" y="3328436"/>
                </a:moveTo>
                <a:cubicBezTo>
                  <a:pt x="5388614" y="3306583"/>
                  <a:pt x="5360772" y="3286991"/>
                  <a:pt x="5327994" y="3269900"/>
                </a:cubicBezTo>
                <a:cubicBezTo>
                  <a:pt x="5282008" y="3245898"/>
                  <a:pt x="5224855" y="3226108"/>
                  <a:pt x="5158158" y="3211013"/>
                </a:cubicBezTo>
                <a:cubicBezTo>
                  <a:pt x="5042117" y="3184773"/>
                  <a:pt x="4913966" y="3176019"/>
                  <a:pt x="4792748" y="3170468"/>
                </a:cubicBezTo>
                <a:cubicBezTo>
                  <a:pt x="4427932" y="3153772"/>
                  <a:pt x="4049864" y="3169547"/>
                  <a:pt x="3684257" y="3184773"/>
                </a:cubicBezTo>
                <a:cubicBezTo>
                  <a:pt x="3645752" y="3186397"/>
                  <a:pt x="3607270" y="3187999"/>
                  <a:pt x="3568809" y="3189556"/>
                </a:cubicBezTo>
                <a:lnTo>
                  <a:pt x="3561196" y="3189863"/>
                </a:lnTo>
                <a:cubicBezTo>
                  <a:pt x="3512599" y="3191794"/>
                  <a:pt x="3462357" y="3193812"/>
                  <a:pt x="3412597" y="3195612"/>
                </a:cubicBezTo>
                <a:cubicBezTo>
                  <a:pt x="3362860" y="3197367"/>
                  <a:pt x="3311652" y="3199846"/>
                  <a:pt x="3260883" y="3202457"/>
                </a:cubicBezTo>
                <a:cubicBezTo>
                  <a:pt x="3276197" y="3185409"/>
                  <a:pt x="3291401" y="3168801"/>
                  <a:pt x="3306430" y="3152653"/>
                </a:cubicBezTo>
                <a:cubicBezTo>
                  <a:pt x="3335632" y="3151359"/>
                  <a:pt x="3364702" y="3150196"/>
                  <a:pt x="3393290" y="3149297"/>
                </a:cubicBezTo>
                <a:cubicBezTo>
                  <a:pt x="3442019" y="3147673"/>
                  <a:pt x="3491296" y="3145896"/>
                  <a:pt x="3538949" y="3144162"/>
                </a:cubicBezTo>
                <a:lnTo>
                  <a:pt x="3550709" y="3143746"/>
                </a:lnTo>
                <a:cubicBezTo>
                  <a:pt x="3579823" y="3142671"/>
                  <a:pt x="3608938" y="3141574"/>
                  <a:pt x="3638074" y="3140477"/>
                </a:cubicBezTo>
                <a:cubicBezTo>
                  <a:pt x="4016142" y="3126282"/>
                  <a:pt x="4407111" y="3111604"/>
                  <a:pt x="4784367" y="3133500"/>
                </a:cubicBezTo>
                <a:cubicBezTo>
                  <a:pt x="4898674" y="3140147"/>
                  <a:pt x="5030818" y="3149713"/>
                  <a:pt x="5152387" y="3179310"/>
                </a:cubicBezTo>
                <a:cubicBezTo>
                  <a:pt x="5275009" y="3209170"/>
                  <a:pt x="5361102" y="3253116"/>
                  <a:pt x="5413845" y="3313012"/>
                </a:cubicBezTo>
                <a:cubicBezTo>
                  <a:pt x="5413099" y="3318146"/>
                  <a:pt x="5412244" y="3323302"/>
                  <a:pt x="5411300" y="3328436"/>
                </a:cubicBezTo>
                <a:close/>
                <a:moveTo>
                  <a:pt x="3253336" y="3202830"/>
                </a:moveTo>
                <a:cubicBezTo>
                  <a:pt x="3238197" y="3203620"/>
                  <a:pt x="3223103" y="3204431"/>
                  <a:pt x="3208117" y="3205221"/>
                </a:cubicBezTo>
                <a:cubicBezTo>
                  <a:pt x="3223388" y="3188042"/>
                  <a:pt x="3238548" y="3171324"/>
                  <a:pt x="3253511" y="3155110"/>
                </a:cubicBezTo>
                <a:cubicBezTo>
                  <a:pt x="3268628" y="3154364"/>
                  <a:pt x="3283722" y="3153684"/>
                  <a:pt x="3298817" y="3153004"/>
                </a:cubicBezTo>
                <a:cubicBezTo>
                  <a:pt x="3283744" y="3169218"/>
                  <a:pt x="3268562" y="3185826"/>
                  <a:pt x="3253336" y="3202830"/>
                </a:cubicBezTo>
                <a:close/>
                <a:moveTo>
                  <a:pt x="3255947" y="3152478"/>
                </a:moveTo>
                <a:cubicBezTo>
                  <a:pt x="3271765" y="3135364"/>
                  <a:pt x="3287386" y="3118800"/>
                  <a:pt x="3302656" y="3102850"/>
                </a:cubicBezTo>
                <a:cubicBezTo>
                  <a:pt x="3317773" y="3102257"/>
                  <a:pt x="3332868" y="3101687"/>
                  <a:pt x="3347853" y="3101182"/>
                </a:cubicBezTo>
                <a:cubicBezTo>
                  <a:pt x="3332495" y="3117111"/>
                  <a:pt x="3316939" y="3133522"/>
                  <a:pt x="3301252" y="3150393"/>
                </a:cubicBezTo>
                <a:cubicBezTo>
                  <a:pt x="3286158" y="3151052"/>
                  <a:pt x="3271041" y="3151754"/>
                  <a:pt x="3255947" y="3152478"/>
                </a:cubicBezTo>
                <a:close/>
                <a:moveTo>
                  <a:pt x="3248311" y="3152851"/>
                </a:moveTo>
                <a:cubicBezTo>
                  <a:pt x="3232822" y="3153619"/>
                  <a:pt x="3217354" y="3154386"/>
                  <a:pt x="3201974" y="3155154"/>
                </a:cubicBezTo>
                <a:cubicBezTo>
                  <a:pt x="3217683" y="3138041"/>
                  <a:pt x="3233348" y="3121345"/>
                  <a:pt x="3248838" y="3105110"/>
                </a:cubicBezTo>
                <a:cubicBezTo>
                  <a:pt x="3264240" y="3104429"/>
                  <a:pt x="3279641" y="3103771"/>
                  <a:pt x="3294999" y="3103157"/>
                </a:cubicBezTo>
                <a:cubicBezTo>
                  <a:pt x="3279663" y="3119195"/>
                  <a:pt x="3264064" y="3135781"/>
                  <a:pt x="3248311" y="3152851"/>
                </a:cubicBezTo>
                <a:close/>
                <a:moveTo>
                  <a:pt x="3251229" y="3102608"/>
                </a:moveTo>
                <a:cubicBezTo>
                  <a:pt x="3267509" y="3085583"/>
                  <a:pt x="3283569" y="3069084"/>
                  <a:pt x="3299365" y="3053134"/>
                </a:cubicBezTo>
                <a:cubicBezTo>
                  <a:pt x="3314702" y="3052607"/>
                  <a:pt x="3329972" y="3052147"/>
                  <a:pt x="3345110" y="3051730"/>
                </a:cubicBezTo>
                <a:cubicBezTo>
                  <a:pt x="3329577" y="3067373"/>
                  <a:pt x="3313648" y="3083696"/>
                  <a:pt x="3297391" y="3100656"/>
                </a:cubicBezTo>
                <a:cubicBezTo>
                  <a:pt x="3282033" y="3101270"/>
                  <a:pt x="3266653" y="3101928"/>
                  <a:pt x="3251229" y="3102608"/>
                </a:cubicBezTo>
                <a:close/>
                <a:moveTo>
                  <a:pt x="3244033" y="3102916"/>
                </a:moveTo>
                <a:cubicBezTo>
                  <a:pt x="3228434" y="3103617"/>
                  <a:pt x="3212857" y="3104342"/>
                  <a:pt x="3197323" y="3105088"/>
                </a:cubicBezTo>
                <a:cubicBezTo>
                  <a:pt x="3213558" y="3087952"/>
                  <a:pt x="3229685" y="3071300"/>
                  <a:pt x="3245569" y="3055152"/>
                </a:cubicBezTo>
                <a:cubicBezTo>
                  <a:pt x="3261124" y="3054538"/>
                  <a:pt x="3276636" y="3053924"/>
                  <a:pt x="3292103" y="3053397"/>
                </a:cubicBezTo>
                <a:cubicBezTo>
                  <a:pt x="3276329" y="3069369"/>
                  <a:pt x="3260269" y="3085890"/>
                  <a:pt x="3244033" y="3102916"/>
                </a:cubicBezTo>
                <a:close/>
                <a:moveTo>
                  <a:pt x="3247938" y="3052761"/>
                </a:moveTo>
                <a:cubicBezTo>
                  <a:pt x="3264722" y="3035758"/>
                  <a:pt x="3281221" y="3019325"/>
                  <a:pt x="3297369" y="3003528"/>
                </a:cubicBezTo>
                <a:cubicBezTo>
                  <a:pt x="3310006" y="3003177"/>
                  <a:pt x="3322622" y="3002826"/>
                  <a:pt x="3335149" y="3002541"/>
                </a:cubicBezTo>
                <a:cubicBezTo>
                  <a:pt x="3337914" y="3002475"/>
                  <a:pt x="3340678" y="3002409"/>
                  <a:pt x="3343443" y="3002343"/>
                </a:cubicBezTo>
                <a:cubicBezTo>
                  <a:pt x="3327536" y="3017898"/>
                  <a:pt x="3311169" y="3034134"/>
                  <a:pt x="3294473" y="3050984"/>
                </a:cubicBezTo>
                <a:cubicBezTo>
                  <a:pt x="3279005" y="3051532"/>
                  <a:pt x="3263494" y="3052147"/>
                  <a:pt x="3247938" y="3052761"/>
                </a:cubicBezTo>
                <a:close/>
                <a:moveTo>
                  <a:pt x="3240786" y="3053046"/>
                </a:moveTo>
                <a:cubicBezTo>
                  <a:pt x="3225077" y="3053682"/>
                  <a:pt x="3209368" y="3054363"/>
                  <a:pt x="3193659" y="3055043"/>
                </a:cubicBezTo>
                <a:cubicBezTo>
                  <a:pt x="3210443" y="3037908"/>
                  <a:pt x="3227030" y="3021299"/>
                  <a:pt x="3243331" y="3005283"/>
                </a:cubicBezTo>
                <a:cubicBezTo>
                  <a:pt x="3258996" y="3004735"/>
                  <a:pt x="3274595" y="3004230"/>
                  <a:pt x="3290151" y="3003747"/>
                </a:cubicBezTo>
                <a:cubicBezTo>
                  <a:pt x="3274025" y="3019566"/>
                  <a:pt x="3257526" y="3036021"/>
                  <a:pt x="3240786" y="3053046"/>
                </a:cubicBezTo>
                <a:close/>
                <a:moveTo>
                  <a:pt x="3245657" y="3002979"/>
                </a:moveTo>
                <a:cubicBezTo>
                  <a:pt x="3262967" y="2985998"/>
                  <a:pt x="3279905" y="2969653"/>
                  <a:pt x="3296360" y="2954075"/>
                </a:cubicBezTo>
                <a:cubicBezTo>
                  <a:pt x="3302832" y="2953922"/>
                  <a:pt x="3309326" y="2953746"/>
                  <a:pt x="3315755" y="2953636"/>
                </a:cubicBezTo>
                <a:cubicBezTo>
                  <a:pt x="3324728" y="2953439"/>
                  <a:pt x="3333723" y="2953263"/>
                  <a:pt x="3342719" y="2953066"/>
                </a:cubicBezTo>
                <a:cubicBezTo>
                  <a:pt x="3326505" y="2968424"/>
                  <a:pt x="3309699" y="2984594"/>
                  <a:pt x="3292476" y="3001465"/>
                </a:cubicBezTo>
                <a:cubicBezTo>
                  <a:pt x="3276921" y="3001926"/>
                  <a:pt x="3261322" y="3002431"/>
                  <a:pt x="3245657" y="3002979"/>
                </a:cubicBezTo>
                <a:close/>
                <a:moveTo>
                  <a:pt x="3238548" y="3003242"/>
                </a:moveTo>
                <a:cubicBezTo>
                  <a:pt x="3222729" y="3003813"/>
                  <a:pt x="3206889" y="3004427"/>
                  <a:pt x="3191048" y="3005064"/>
                </a:cubicBezTo>
                <a:cubicBezTo>
                  <a:pt x="3208381" y="2987928"/>
                  <a:pt x="3225450" y="2971386"/>
                  <a:pt x="3242102" y="2955523"/>
                </a:cubicBezTo>
                <a:cubicBezTo>
                  <a:pt x="3257877" y="2955041"/>
                  <a:pt x="3273586" y="2954602"/>
                  <a:pt x="3289207" y="2954229"/>
                </a:cubicBezTo>
                <a:cubicBezTo>
                  <a:pt x="3272752" y="2969872"/>
                  <a:pt x="3255815" y="2986217"/>
                  <a:pt x="3238548" y="3003242"/>
                </a:cubicBezTo>
                <a:close/>
                <a:moveTo>
                  <a:pt x="3184071" y="3005349"/>
                </a:moveTo>
                <a:cubicBezTo>
                  <a:pt x="3168011" y="3005985"/>
                  <a:pt x="3151973" y="3006665"/>
                  <a:pt x="3135979" y="3007345"/>
                </a:cubicBezTo>
                <a:cubicBezTo>
                  <a:pt x="3153290" y="2990122"/>
                  <a:pt x="3170403" y="2973426"/>
                  <a:pt x="3187209" y="2957344"/>
                </a:cubicBezTo>
                <a:cubicBezTo>
                  <a:pt x="3203181" y="2956774"/>
                  <a:pt x="3219131" y="2956247"/>
                  <a:pt x="3235060" y="2955743"/>
                </a:cubicBezTo>
                <a:cubicBezTo>
                  <a:pt x="3218407" y="2971649"/>
                  <a:pt x="3201360" y="2988192"/>
                  <a:pt x="3184071" y="3005349"/>
                </a:cubicBezTo>
                <a:close/>
                <a:moveTo>
                  <a:pt x="3189490" y="2955150"/>
                </a:moveTo>
                <a:cubicBezTo>
                  <a:pt x="3207415" y="2937993"/>
                  <a:pt x="3224945" y="2921560"/>
                  <a:pt x="3241971" y="2905873"/>
                </a:cubicBezTo>
                <a:cubicBezTo>
                  <a:pt x="3257833" y="2905478"/>
                  <a:pt x="3273630" y="2905127"/>
                  <a:pt x="3289317" y="2904864"/>
                </a:cubicBezTo>
                <a:cubicBezTo>
                  <a:pt x="3272577" y="2920266"/>
                  <a:pt x="3255179" y="2936545"/>
                  <a:pt x="3237342" y="2953549"/>
                </a:cubicBezTo>
                <a:cubicBezTo>
                  <a:pt x="3221435" y="2954053"/>
                  <a:pt x="3205463" y="2954580"/>
                  <a:pt x="3189490" y="2955150"/>
                </a:cubicBezTo>
                <a:close/>
                <a:moveTo>
                  <a:pt x="3291555" y="2902780"/>
                </a:moveTo>
                <a:cubicBezTo>
                  <a:pt x="3275868" y="2903065"/>
                  <a:pt x="3260071" y="2903416"/>
                  <a:pt x="3244209" y="2903811"/>
                </a:cubicBezTo>
                <a:cubicBezTo>
                  <a:pt x="3262748" y="2886742"/>
                  <a:pt x="3280629" y="2870616"/>
                  <a:pt x="3297654" y="2855477"/>
                </a:cubicBezTo>
                <a:cubicBezTo>
                  <a:pt x="3313341" y="2855258"/>
                  <a:pt x="3329028" y="2855017"/>
                  <a:pt x="3344715" y="2854775"/>
                </a:cubicBezTo>
                <a:cubicBezTo>
                  <a:pt x="3327931" y="2869672"/>
                  <a:pt x="3310138" y="2885711"/>
                  <a:pt x="3291555" y="2902780"/>
                </a:cubicBezTo>
                <a:close/>
                <a:moveTo>
                  <a:pt x="3299848" y="2853525"/>
                </a:moveTo>
                <a:cubicBezTo>
                  <a:pt x="3318760" y="2836763"/>
                  <a:pt x="3336598" y="2821251"/>
                  <a:pt x="3353074" y="2807166"/>
                </a:cubicBezTo>
                <a:cubicBezTo>
                  <a:pt x="3353623" y="2806683"/>
                  <a:pt x="3354193" y="2806200"/>
                  <a:pt x="3354742" y="2805718"/>
                </a:cubicBezTo>
                <a:cubicBezTo>
                  <a:pt x="3359854" y="2805674"/>
                  <a:pt x="3364922" y="2805608"/>
                  <a:pt x="3370034" y="2805542"/>
                </a:cubicBezTo>
                <a:lnTo>
                  <a:pt x="3401649" y="2805169"/>
                </a:lnTo>
                <a:cubicBezTo>
                  <a:pt x="3393290" y="2812343"/>
                  <a:pt x="3384931" y="2819562"/>
                  <a:pt x="3376638" y="2826758"/>
                </a:cubicBezTo>
                <a:cubicBezTo>
                  <a:pt x="3367160" y="2834986"/>
                  <a:pt x="3357243" y="2843696"/>
                  <a:pt x="3346931" y="2852823"/>
                </a:cubicBezTo>
                <a:cubicBezTo>
                  <a:pt x="3331244" y="2853064"/>
                  <a:pt x="3315535" y="2853305"/>
                  <a:pt x="3299848" y="2853525"/>
                </a:cubicBezTo>
                <a:close/>
                <a:moveTo>
                  <a:pt x="3370012" y="2803721"/>
                </a:moveTo>
                <a:cubicBezTo>
                  <a:pt x="3365646" y="2803787"/>
                  <a:pt x="3361280" y="2803831"/>
                  <a:pt x="3356914" y="2803875"/>
                </a:cubicBezTo>
                <a:cubicBezTo>
                  <a:pt x="3375431" y="2788056"/>
                  <a:pt x="3394168" y="2772238"/>
                  <a:pt x="3413146" y="2756419"/>
                </a:cubicBezTo>
                <a:cubicBezTo>
                  <a:pt x="3428591" y="2756287"/>
                  <a:pt x="3444059" y="2756155"/>
                  <a:pt x="3459549" y="2756046"/>
                </a:cubicBezTo>
                <a:cubicBezTo>
                  <a:pt x="3440790" y="2771755"/>
                  <a:pt x="3422229" y="2787508"/>
                  <a:pt x="3403821" y="2803304"/>
                </a:cubicBezTo>
                <a:lnTo>
                  <a:pt x="3370012" y="2803721"/>
                </a:lnTo>
                <a:close/>
                <a:moveTo>
                  <a:pt x="3415230" y="2754686"/>
                </a:moveTo>
                <a:cubicBezTo>
                  <a:pt x="3622080" y="2582370"/>
                  <a:pt x="3857187" y="2409286"/>
                  <a:pt x="4131458" y="2227294"/>
                </a:cubicBezTo>
                <a:cubicBezTo>
                  <a:pt x="4308272" y="2110008"/>
                  <a:pt x="4491316" y="1994949"/>
                  <a:pt x="4668349" y="1883678"/>
                </a:cubicBezTo>
                <a:cubicBezTo>
                  <a:pt x="4929127" y="1719761"/>
                  <a:pt x="5198790" y="1550260"/>
                  <a:pt x="5454917" y="1369624"/>
                </a:cubicBezTo>
                <a:cubicBezTo>
                  <a:pt x="5466501" y="1361465"/>
                  <a:pt x="5479445" y="1352513"/>
                  <a:pt x="5493158" y="1343033"/>
                </a:cubicBezTo>
                <a:cubicBezTo>
                  <a:pt x="5577912" y="1284447"/>
                  <a:pt x="5693974" y="1204208"/>
                  <a:pt x="5777345" y="1111486"/>
                </a:cubicBezTo>
                <a:cubicBezTo>
                  <a:pt x="5861046" y="1018375"/>
                  <a:pt x="5892837" y="931403"/>
                  <a:pt x="5871797" y="852990"/>
                </a:cubicBezTo>
                <a:cubicBezTo>
                  <a:pt x="5843757" y="748490"/>
                  <a:pt x="5731556" y="690519"/>
                  <a:pt x="5649589" y="656005"/>
                </a:cubicBezTo>
                <a:cubicBezTo>
                  <a:pt x="5618983" y="643120"/>
                  <a:pt x="5585173" y="630882"/>
                  <a:pt x="5546186" y="618593"/>
                </a:cubicBezTo>
                <a:cubicBezTo>
                  <a:pt x="5385279" y="567954"/>
                  <a:pt x="5216869" y="541341"/>
                  <a:pt x="5058177" y="518422"/>
                </a:cubicBezTo>
                <a:cubicBezTo>
                  <a:pt x="5013113" y="511917"/>
                  <a:pt x="4966052" y="505464"/>
                  <a:pt x="4914317" y="498703"/>
                </a:cubicBezTo>
                <a:cubicBezTo>
                  <a:pt x="4664444" y="466096"/>
                  <a:pt x="4388923" y="440169"/>
                  <a:pt x="4071979" y="419443"/>
                </a:cubicBezTo>
                <a:cubicBezTo>
                  <a:pt x="3807822" y="402114"/>
                  <a:pt x="3538072" y="391123"/>
                  <a:pt x="3277184" y="380490"/>
                </a:cubicBezTo>
                <a:cubicBezTo>
                  <a:pt x="3177336" y="376423"/>
                  <a:pt x="3074087" y="372215"/>
                  <a:pt x="2972768" y="367717"/>
                </a:cubicBezTo>
                <a:cubicBezTo>
                  <a:pt x="2850322" y="362278"/>
                  <a:pt x="2745910" y="357418"/>
                  <a:pt x="2650778" y="352717"/>
                </a:cubicBezTo>
                <a:cubicBezTo>
                  <a:pt x="2657075" y="349274"/>
                  <a:pt x="2663372" y="345858"/>
                  <a:pt x="2669690" y="342449"/>
                </a:cubicBezTo>
                <a:cubicBezTo>
                  <a:pt x="2779105" y="347638"/>
                  <a:pt x="2885140" y="352405"/>
                  <a:pt x="2980184" y="356622"/>
                </a:cubicBezTo>
                <a:cubicBezTo>
                  <a:pt x="3070072" y="360611"/>
                  <a:pt x="3161671" y="364433"/>
                  <a:pt x="3250242" y="368125"/>
                </a:cubicBezTo>
                <a:cubicBezTo>
                  <a:pt x="3526049" y="379633"/>
                  <a:pt x="3811223" y="391528"/>
                  <a:pt x="4090628" y="410340"/>
                </a:cubicBezTo>
                <a:cubicBezTo>
                  <a:pt x="4409678" y="431766"/>
                  <a:pt x="4687920" y="458524"/>
                  <a:pt x="4941281" y="492147"/>
                </a:cubicBezTo>
                <a:cubicBezTo>
                  <a:pt x="4992950" y="499014"/>
                  <a:pt x="5040472" y="505642"/>
                  <a:pt x="5086545" y="512408"/>
                </a:cubicBezTo>
                <a:cubicBezTo>
                  <a:pt x="5246619" y="535930"/>
                  <a:pt x="5416478" y="563162"/>
                  <a:pt x="5578745" y="614161"/>
                </a:cubicBezTo>
                <a:cubicBezTo>
                  <a:pt x="5617689" y="626419"/>
                  <a:pt x="5651761" y="638659"/>
                  <a:pt x="5682938" y="651580"/>
                </a:cubicBezTo>
                <a:cubicBezTo>
                  <a:pt x="5766485" y="686234"/>
                  <a:pt x="5881033" y="744074"/>
                  <a:pt x="5910981" y="845827"/>
                </a:cubicBezTo>
                <a:cubicBezTo>
                  <a:pt x="5933909" y="923716"/>
                  <a:pt x="5903236" y="1010745"/>
                  <a:pt x="5819821" y="1104498"/>
                </a:cubicBezTo>
                <a:cubicBezTo>
                  <a:pt x="5736493" y="1198149"/>
                  <a:pt x="5619817" y="1279243"/>
                  <a:pt x="5534646" y="1338457"/>
                </a:cubicBezTo>
                <a:cubicBezTo>
                  <a:pt x="5520626" y="1348193"/>
                  <a:pt x="5507419" y="1357386"/>
                  <a:pt x="5495659" y="1365730"/>
                </a:cubicBezTo>
                <a:cubicBezTo>
                  <a:pt x="5238611" y="1548222"/>
                  <a:pt x="4967851" y="1719524"/>
                  <a:pt x="4705998" y="1885190"/>
                </a:cubicBezTo>
                <a:cubicBezTo>
                  <a:pt x="4526289" y="1998891"/>
                  <a:pt x="4340457" y="2116461"/>
                  <a:pt x="4161011" y="2236443"/>
                </a:cubicBezTo>
                <a:cubicBezTo>
                  <a:pt x="3889198" y="2418171"/>
                  <a:pt x="3664292" y="2584607"/>
                  <a:pt x="3461633" y="2754291"/>
                </a:cubicBezTo>
                <a:cubicBezTo>
                  <a:pt x="3446143" y="2754422"/>
                  <a:pt x="3430676" y="2754532"/>
                  <a:pt x="3415230" y="2754686"/>
                </a:cubicBezTo>
                <a:close/>
                <a:moveTo>
                  <a:pt x="2647487" y="352552"/>
                </a:moveTo>
                <a:cubicBezTo>
                  <a:pt x="2634170" y="351892"/>
                  <a:pt x="2621028" y="351236"/>
                  <a:pt x="2608039" y="350582"/>
                </a:cubicBezTo>
                <a:cubicBezTo>
                  <a:pt x="2613963" y="347153"/>
                  <a:pt x="2619887" y="343745"/>
                  <a:pt x="2625833" y="340354"/>
                </a:cubicBezTo>
                <a:cubicBezTo>
                  <a:pt x="2639370" y="341005"/>
                  <a:pt x="2652885" y="341650"/>
                  <a:pt x="2666356" y="342291"/>
                </a:cubicBezTo>
                <a:cubicBezTo>
                  <a:pt x="2660059" y="345694"/>
                  <a:pt x="2653762" y="349114"/>
                  <a:pt x="2647487" y="352552"/>
                </a:cubicBezTo>
                <a:close/>
                <a:moveTo>
                  <a:pt x="2604704" y="350413"/>
                </a:moveTo>
                <a:cubicBezTo>
                  <a:pt x="2591540" y="349748"/>
                  <a:pt x="2578530" y="349086"/>
                  <a:pt x="2565674" y="348423"/>
                </a:cubicBezTo>
                <a:cubicBezTo>
                  <a:pt x="2571180" y="345009"/>
                  <a:pt x="2576709" y="341617"/>
                  <a:pt x="2582260" y="338241"/>
                </a:cubicBezTo>
                <a:cubicBezTo>
                  <a:pt x="2595687" y="338897"/>
                  <a:pt x="2609070" y="339544"/>
                  <a:pt x="2622432" y="340189"/>
                </a:cubicBezTo>
                <a:cubicBezTo>
                  <a:pt x="2616508" y="343579"/>
                  <a:pt x="2610606" y="346988"/>
                  <a:pt x="2604704" y="350413"/>
                </a:cubicBezTo>
                <a:close/>
                <a:moveTo>
                  <a:pt x="2562295" y="348248"/>
                </a:moveTo>
                <a:cubicBezTo>
                  <a:pt x="2549306" y="347576"/>
                  <a:pt x="2536427" y="346907"/>
                  <a:pt x="2523681" y="346236"/>
                </a:cubicBezTo>
                <a:cubicBezTo>
                  <a:pt x="2528770" y="342842"/>
                  <a:pt x="2533905" y="339465"/>
                  <a:pt x="2539038" y="336110"/>
                </a:cubicBezTo>
                <a:cubicBezTo>
                  <a:pt x="2552312" y="336771"/>
                  <a:pt x="2565586" y="337425"/>
                  <a:pt x="2578837" y="338072"/>
                </a:cubicBezTo>
                <a:cubicBezTo>
                  <a:pt x="2573309" y="341444"/>
                  <a:pt x="2567802" y="344838"/>
                  <a:pt x="2562295" y="348248"/>
                </a:cubicBezTo>
                <a:close/>
                <a:moveTo>
                  <a:pt x="2520302" y="346058"/>
                </a:moveTo>
                <a:cubicBezTo>
                  <a:pt x="2508257" y="345424"/>
                  <a:pt x="2496300" y="344788"/>
                  <a:pt x="2484430" y="344151"/>
                </a:cubicBezTo>
                <a:cubicBezTo>
                  <a:pt x="2483640" y="344112"/>
                  <a:pt x="2482872" y="344072"/>
                  <a:pt x="2482083" y="344033"/>
                </a:cubicBezTo>
                <a:cubicBezTo>
                  <a:pt x="2486756" y="340656"/>
                  <a:pt x="2491429" y="337297"/>
                  <a:pt x="2496146" y="333962"/>
                </a:cubicBezTo>
                <a:cubicBezTo>
                  <a:pt x="2509288" y="334627"/>
                  <a:pt x="2522452" y="335288"/>
                  <a:pt x="2535594" y="335941"/>
                </a:cubicBezTo>
                <a:cubicBezTo>
                  <a:pt x="2530482" y="339292"/>
                  <a:pt x="2525392" y="342668"/>
                  <a:pt x="2520302" y="346058"/>
                </a:cubicBezTo>
                <a:close/>
                <a:moveTo>
                  <a:pt x="2478704" y="343862"/>
                </a:moveTo>
                <a:cubicBezTo>
                  <a:pt x="2466132" y="343228"/>
                  <a:pt x="2453495" y="342581"/>
                  <a:pt x="2440814" y="341903"/>
                </a:cubicBezTo>
                <a:cubicBezTo>
                  <a:pt x="2445026" y="338539"/>
                  <a:pt x="2449282" y="335193"/>
                  <a:pt x="2453539" y="331872"/>
                </a:cubicBezTo>
                <a:cubicBezTo>
                  <a:pt x="2464618" y="332420"/>
                  <a:pt x="2475698" y="332960"/>
                  <a:pt x="2486690" y="333484"/>
                </a:cubicBezTo>
                <a:cubicBezTo>
                  <a:pt x="2488708" y="333585"/>
                  <a:pt x="2490705" y="333686"/>
                  <a:pt x="2492723" y="333789"/>
                </a:cubicBezTo>
                <a:cubicBezTo>
                  <a:pt x="2488028" y="337124"/>
                  <a:pt x="2483377" y="340485"/>
                  <a:pt x="2478704" y="343862"/>
                </a:cubicBezTo>
                <a:close/>
                <a:moveTo>
                  <a:pt x="2437479" y="341723"/>
                </a:moveTo>
                <a:cubicBezTo>
                  <a:pt x="2425061" y="341056"/>
                  <a:pt x="2412621" y="340367"/>
                  <a:pt x="2400181" y="339636"/>
                </a:cubicBezTo>
                <a:cubicBezTo>
                  <a:pt x="2403932" y="336306"/>
                  <a:pt x="2407684" y="332993"/>
                  <a:pt x="2411436" y="329708"/>
                </a:cubicBezTo>
                <a:cubicBezTo>
                  <a:pt x="2424381" y="330399"/>
                  <a:pt x="2437281" y="331064"/>
                  <a:pt x="2450138" y="331705"/>
                </a:cubicBezTo>
                <a:cubicBezTo>
                  <a:pt x="2445903" y="335020"/>
                  <a:pt x="2441691" y="338364"/>
                  <a:pt x="2437479" y="341723"/>
                </a:cubicBezTo>
                <a:close/>
                <a:moveTo>
                  <a:pt x="2396934" y="339441"/>
                </a:moveTo>
                <a:cubicBezTo>
                  <a:pt x="2384713" y="338717"/>
                  <a:pt x="2372493" y="337958"/>
                  <a:pt x="2360316" y="337153"/>
                </a:cubicBezTo>
                <a:cubicBezTo>
                  <a:pt x="2363541" y="333873"/>
                  <a:pt x="2366766" y="330610"/>
                  <a:pt x="2370035" y="327376"/>
                </a:cubicBezTo>
                <a:cubicBezTo>
                  <a:pt x="2382717" y="328129"/>
                  <a:pt x="2395420" y="328846"/>
                  <a:pt x="2408123" y="329533"/>
                </a:cubicBezTo>
                <a:cubicBezTo>
                  <a:pt x="2404371" y="332808"/>
                  <a:pt x="2400641" y="336117"/>
                  <a:pt x="2396934" y="339441"/>
                </a:cubicBezTo>
                <a:close/>
                <a:moveTo>
                  <a:pt x="2357157" y="336944"/>
                </a:moveTo>
                <a:cubicBezTo>
                  <a:pt x="2345156" y="336141"/>
                  <a:pt x="2333198" y="335288"/>
                  <a:pt x="2321307" y="334386"/>
                </a:cubicBezTo>
                <a:cubicBezTo>
                  <a:pt x="2323962" y="331174"/>
                  <a:pt x="2326660" y="327980"/>
                  <a:pt x="2329381" y="324814"/>
                </a:cubicBezTo>
                <a:cubicBezTo>
                  <a:pt x="2341821" y="325645"/>
                  <a:pt x="2354283" y="326435"/>
                  <a:pt x="2366810" y="327183"/>
                </a:cubicBezTo>
                <a:cubicBezTo>
                  <a:pt x="2363563" y="330410"/>
                  <a:pt x="2360338" y="333668"/>
                  <a:pt x="2357157" y="336944"/>
                </a:cubicBezTo>
                <a:close/>
                <a:moveTo>
                  <a:pt x="2318213" y="334156"/>
                </a:moveTo>
                <a:cubicBezTo>
                  <a:pt x="2306454" y="333254"/>
                  <a:pt x="2294760" y="332286"/>
                  <a:pt x="2283153" y="331266"/>
                </a:cubicBezTo>
                <a:cubicBezTo>
                  <a:pt x="2285260" y="328142"/>
                  <a:pt x="2287410" y="325040"/>
                  <a:pt x="2289560" y="321961"/>
                </a:cubicBezTo>
                <a:cubicBezTo>
                  <a:pt x="2301715" y="322892"/>
                  <a:pt x="2313957" y="323769"/>
                  <a:pt x="2326243" y="324601"/>
                </a:cubicBezTo>
                <a:cubicBezTo>
                  <a:pt x="2323545" y="327760"/>
                  <a:pt x="2320868" y="330950"/>
                  <a:pt x="2318213" y="334156"/>
                </a:cubicBezTo>
                <a:close/>
                <a:moveTo>
                  <a:pt x="2280170" y="331009"/>
                </a:moveTo>
                <a:cubicBezTo>
                  <a:pt x="2268629" y="329985"/>
                  <a:pt x="2257199" y="328890"/>
                  <a:pt x="2245899" y="327729"/>
                </a:cubicBezTo>
                <a:cubicBezTo>
                  <a:pt x="2247435" y="324719"/>
                  <a:pt x="2249015" y="321731"/>
                  <a:pt x="2250617" y="318763"/>
                </a:cubicBezTo>
                <a:cubicBezTo>
                  <a:pt x="2262486" y="319811"/>
                  <a:pt x="2274487" y="320794"/>
                  <a:pt x="2286554" y="321727"/>
                </a:cubicBezTo>
                <a:cubicBezTo>
                  <a:pt x="2284404" y="324796"/>
                  <a:pt x="2282276" y="327894"/>
                  <a:pt x="2280170" y="331009"/>
                </a:cubicBezTo>
                <a:close/>
                <a:moveTo>
                  <a:pt x="2243003" y="327431"/>
                </a:moveTo>
                <a:cubicBezTo>
                  <a:pt x="2235961" y="326700"/>
                  <a:pt x="2228962" y="325939"/>
                  <a:pt x="2222029" y="325149"/>
                </a:cubicBezTo>
                <a:cubicBezTo>
                  <a:pt x="2223148" y="322222"/>
                  <a:pt x="2224289" y="319311"/>
                  <a:pt x="2225430" y="316417"/>
                </a:cubicBezTo>
                <a:cubicBezTo>
                  <a:pt x="2232801" y="317135"/>
                  <a:pt x="2240217" y="317830"/>
                  <a:pt x="2247699" y="318497"/>
                </a:cubicBezTo>
                <a:cubicBezTo>
                  <a:pt x="2246097" y="321455"/>
                  <a:pt x="2244539" y="324434"/>
                  <a:pt x="2243003" y="327431"/>
                </a:cubicBezTo>
                <a:close/>
                <a:moveTo>
                  <a:pt x="2219155" y="324827"/>
                </a:moveTo>
                <a:cubicBezTo>
                  <a:pt x="2208031" y="323543"/>
                  <a:pt x="2197061" y="322172"/>
                  <a:pt x="2186267" y="320720"/>
                </a:cubicBezTo>
                <a:cubicBezTo>
                  <a:pt x="2186822" y="317957"/>
                  <a:pt x="2187388" y="315208"/>
                  <a:pt x="2187967" y="312477"/>
                </a:cubicBezTo>
                <a:cubicBezTo>
                  <a:pt x="2199343" y="313769"/>
                  <a:pt x="2210883" y="314984"/>
                  <a:pt x="2222534" y="316134"/>
                </a:cubicBezTo>
                <a:cubicBezTo>
                  <a:pt x="2221393" y="319015"/>
                  <a:pt x="2220274" y="321913"/>
                  <a:pt x="2219155" y="324827"/>
                </a:cubicBezTo>
                <a:close/>
                <a:moveTo>
                  <a:pt x="2183399" y="320336"/>
                </a:moveTo>
                <a:cubicBezTo>
                  <a:pt x="2174685" y="319149"/>
                  <a:pt x="2166047" y="317927"/>
                  <a:pt x="2157585" y="316619"/>
                </a:cubicBezTo>
                <a:cubicBezTo>
                  <a:pt x="2155193" y="316250"/>
                  <a:pt x="2152846" y="315888"/>
                  <a:pt x="2150472" y="315520"/>
                </a:cubicBezTo>
                <a:cubicBezTo>
                  <a:pt x="2150485" y="312962"/>
                  <a:pt x="2150509" y="310421"/>
                  <a:pt x="2150542" y="307891"/>
                </a:cubicBezTo>
                <a:cubicBezTo>
                  <a:pt x="2151979" y="308080"/>
                  <a:pt x="2153401" y="308264"/>
                  <a:pt x="2154842" y="308455"/>
                </a:cubicBezTo>
                <a:cubicBezTo>
                  <a:pt x="2164764" y="309756"/>
                  <a:pt x="2174878" y="310972"/>
                  <a:pt x="2185087" y="312145"/>
                </a:cubicBezTo>
                <a:cubicBezTo>
                  <a:pt x="2184512" y="314859"/>
                  <a:pt x="2183950" y="317591"/>
                  <a:pt x="2183399" y="320336"/>
                </a:cubicBezTo>
                <a:close/>
                <a:moveTo>
                  <a:pt x="2147492" y="315061"/>
                </a:moveTo>
                <a:cubicBezTo>
                  <a:pt x="2136266" y="313328"/>
                  <a:pt x="2125201" y="311623"/>
                  <a:pt x="2114278" y="309949"/>
                </a:cubicBezTo>
                <a:cubicBezTo>
                  <a:pt x="2113795" y="307615"/>
                  <a:pt x="2113321" y="305294"/>
                  <a:pt x="2112856" y="302981"/>
                </a:cubicBezTo>
                <a:cubicBezTo>
                  <a:pt x="2124322" y="304464"/>
                  <a:pt x="2135886" y="305974"/>
                  <a:pt x="2147565" y="307503"/>
                </a:cubicBezTo>
                <a:cubicBezTo>
                  <a:pt x="2147530" y="310009"/>
                  <a:pt x="2147506" y="312527"/>
                  <a:pt x="2147492" y="315061"/>
                </a:cubicBezTo>
                <a:close/>
                <a:moveTo>
                  <a:pt x="2111035" y="309451"/>
                </a:moveTo>
                <a:cubicBezTo>
                  <a:pt x="2099760" y="307725"/>
                  <a:pt x="2088617" y="306031"/>
                  <a:pt x="2077579" y="304372"/>
                </a:cubicBezTo>
                <a:cubicBezTo>
                  <a:pt x="2076666" y="302286"/>
                  <a:pt x="2075742" y="300179"/>
                  <a:pt x="2074845" y="298115"/>
                </a:cubicBezTo>
                <a:cubicBezTo>
                  <a:pt x="2086370" y="299572"/>
                  <a:pt x="2097959" y="301055"/>
                  <a:pt x="2109635" y="302564"/>
                </a:cubicBezTo>
                <a:cubicBezTo>
                  <a:pt x="2110092" y="304848"/>
                  <a:pt x="2110559" y="307145"/>
                  <a:pt x="2111035" y="309451"/>
                </a:cubicBezTo>
                <a:close/>
                <a:moveTo>
                  <a:pt x="2073871" y="303815"/>
                </a:moveTo>
                <a:cubicBezTo>
                  <a:pt x="2057506" y="301360"/>
                  <a:pt x="2041343" y="298986"/>
                  <a:pt x="2025265" y="296691"/>
                </a:cubicBezTo>
                <a:cubicBezTo>
                  <a:pt x="2024050" y="294975"/>
                  <a:pt x="2022841" y="293262"/>
                  <a:pt x="2021645" y="291550"/>
                </a:cubicBezTo>
                <a:cubicBezTo>
                  <a:pt x="2038102" y="293525"/>
                  <a:pt x="2054590" y="295561"/>
                  <a:pt x="2071188" y="297654"/>
                </a:cubicBezTo>
                <a:cubicBezTo>
                  <a:pt x="2072072" y="299692"/>
                  <a:pt x="2072971" y="301755"/>
                  <a:pt x="2073871" y="303815"/>
                </a:cubicBezTo>
                <a:close/>
                <a:moveTo>
                  <a:pt x="2020809" y="296053"/>
                </a:moveTo>
                <a:cubicBezTo>
                  <a:pt x="2009205" y="294407"/>
                  <a:pt x="1997634" y="292803"/>
                  <a:pt x="1986050" y="291246"/>
                </a:cubicBezTo>
                <a:cubicBezTo>
                  <a:pt x="1984617" y="289793"/>
                  <a:pt x="1983191" y="288341"/>
                  <a:pt x="1981772" y="286893"/>
                </a:cubicBezTo>
                <a:cubicBezTo>
                  <a:pt x="1993628" y="288238"/>
                  <a:pt x="2005462" y="289618"/>
                  <a:pt x="2017299" y="291031"/>
                </a:cubicBezTo>
                <a:cubicBezTo>
                  <a:pt x="2018462" y="292702"/>
                  <a:pt x="2019629" y="294376"/>
                  <a:pt x="2020809" y="296053"/>
                </a:cubicBezTo>
                <a:close/>
                <a:moveTo>
                  <a:pt x="1980620" y="290526"/>
                </a:moveTo>
                <a:cubicBezTo>
                  <a:pt x="1969204" y="289008"/>
                  <a:pt x="1957756" y="287533"/>
                  <a:pt x="1946249" y="286107"/>
                </a:cubicBezTo>
                <a:cubicBezTo>
                  <a:pt x="1944684" y="284896"/>
                  <a:pt x="1943140" y="283689"/>
                  <a:pt x="1941586" y="282481"/>
                </a:cubicBezTo>
                <a:cubicBezTo>
                  <a:pt x="1953269" y="283716"/>
                  <a:pt x="1964893" y="284984"/>
                  <a:pt x="1976482" y="286289"/>
                </a:cubicBezTo>
                <a:cubicBezTo>
                  <a:pt x="1977855" y="287700"/>
                  <a:pt x="1979233" y="289113"/>
                  <a:pt x="1980620" y="290526"/>
                </a:cubicBezTo>
                <a:close/>
                <a:moveTo>
                  <a:pt x="1939553" y="285284"/>
                </a:moveTo>
                <a:cubicBezTo>
                  <a:pt x="1928559" y="283942"/>
                  <a:pt x="1917483" y="282645"/>
                  <a:pt x="1906305" y="281392"/>
                </a:cubicBezTo>
                <a:cubicBezTo>
                  <a:pt x="1904686" y="280398"/>
                  <a:pt x="1903064" y="279405"/>
                  <a:pt x="1901450" y="278411"/>
                </a:cubicBezTo>
                <a:cubicBezTo>
                  <a:pt x="1912744" y="279505"/>
                  <a:pt x="1923942" y="280638"/>
                  <a:pt x="1935081" y="281800"/>
                </a:cubicBezTo>
                <a:cubicBezTo>
                  <a:pt x="1936569" y="282961"/>
                  <a:pt x="1938059" y="284122"/>
                  <a:pt x="1939553" y="285284"/>
                </a:cubicBezTo>
                <a:close/>
                <a:moveTo>
                  <a:pt x="1898016" y="280471"/>
                </a:moveTo>
                <a:cubicBezTo>
                  <a:pt x="1893082" y="279931"/>
                  <a:pt x="1888139" y="279396"/>
                  <a:pt x="1883154" y="278874"/>
                </a:cubicBezTo>
                <a:cubicBezTo>
                  <a:pt x="1877682" y="278301"/>
                  <a:pt x="1872197" y="277728"/>
                  <a:pt x="1866719" y="277158"/>
                </a:cubicBezTo>
                <a:cubicBezTo>
                  <a:pt x="1865111" y="276355"/>
                  <a:pt x="1863509" y="275554"/>
                  <a:pt x="1861905" y="274753"/>
                </a:cubicBezTo>
                <a:cubicBezTo>
                  <a:pt x="1863507" y="274896"/>
                  <a:pt x="1865113" y="275039"/>
                  <a:pt x="1866714" y="275181"/>
                </a:cubicBezTo>
                <a:cubicBezTo>
                  <a:pt x="1875697" y="275980"/>
                  <a:pt x="1884587" y="276809"/>
                  <a:pt x="1893437" y="277652"/>
                </a:cubicBezTo>
                <a:cubicBezTo>
                  <a:pt x="1894962" y="278588"/>
                  <a:pt x="1896485" y="279527"/>
                  <a:pt x="1898016" y="280471"/>
                </a:cubicBezTo>
                <a:close/>
                <a:moveTo>
                  <a:pt x="1856394" y="276076"/>
                </a:moveTo>
                <a:cubicBezTo>
                  <a:pt x="1846659" y="275060"/>
                  <a:pt x="1836916" y="274047"/>
                  <a:pt x="1827163" y="273035"/>
                </a:cubicBezTo>
                <a:cubicBezTo>
                  <a:pt x="1825766" y="272458"/>
                  <a:pt x="1824364" y="271879"/>
                  <a:pt x="1822969" y="271302"/>
                </a:cubicBezTo>
                <a:cubicBezTo>
                  <a:pt x="1832648" y="272158"/>
                  <a:pt x="1842319" y="273013"/>
                  <a:pt x="1851977" y="273869"/>
                </a:cubicBezTo>
                <a:cubicBezTo>
                  <a:pt x="1853445" y="274604"/>
                  <a:pt x="1854922" y="275341"/>
                  <a:pt x="1856394" y="276076"/>
                </a:cubicBezTo>
                <a:close/>
                <a:moveTo>
                  <a:pt x="1814072" y="271677"/>
                </a:moveTo>
                <a:cubicBezTo>
                  <a:pt x="1805223" y="270760"/>
                  <a:pt x="1796364" y="269845"/>
                  <a:pt x="1787500" y="268933"/>
                </a:cubicBezTo>
                <a:cubicBezTo>
                  <a:pt x="1786869" y="268713"/>
                  <a:pt x="1786230" y="268492"/>
                  <a:pt x="1785600" y="268274"/>
                </a:cubicBezTo>
                <a:cubicBezTo>
                  <a:pt x="1785267" y="268158"/>
                  <a:pt x="1784936" y="268044"/>
                  <a:pt x="1784602" y="267928"/>
                </a:cubicBezTo>
                <a:cubicBezTo>
                  <a:pt x="1793246" y="268687"/>
                  <a:pt x="1801884" y="269444"/>
                  <a:pt x="1810509" y="270205"/>
                </a:cubicBezTo>
                <a:cubicBezTo>
                  <a:pt x="1811694" y="270694"/>
                  <a:pt x="1812883" y="271186"/>
                  <a:pt x="1814072" y="271677"/>
                </a:cubicBezTo>
                <a:close/>
                <a:moveTo>
                  <a:pt x="1770808" y="267210"/>
                </a:moveTo>
                <a:cubicBezTo>
                  <a:pt x="1763130" y="266421"/>
                  <a:pt x="1755431" y="265633"/>
                  <a:pt x="1747737" y="264843"/>
                </a:cubicBezTo>
                <a:cubicBezTo>
                  <a:pt x="1747511" y="264777"/>
                  <a:pt x="1747289" y="264711"/>
                  <a:pt x="1747063" y="264646"/>
                </a:cubicBezTo>
                <a:cubicBezTo>
                  <a:pt x="1754354" y="265280"/>
                  <a:pt x="1761638" y="265916"/>
                  <a:pt x="1768913" y="266552"/>
                </a:cubicBezTo>
                <a:cubicBezTo>
                  <a:pt x="1769545" y="266772"/>
                  <a:pt x="1770177" y="266991"/>
                  <a:pt x="1770808" y="267210"/>
                </a:cubicBezTo>
                <a:close/>
                <a:moveTo>
                  <a:pt x="1901103" y="303466"/>
                </a:moveTo>
                <a:cubicBezTo>
                  <a:pt x="1906305" y="304319"/>
                  <a:pt x="1911524" y="305175"/>
                  <a:pt x="1916744" y="306033"/>
                </a:cubicBezTo>
                <a:cubicBezTo>
                  <a:pt x="1917404" y="306358"/>
                  <a:pt x="1918067" y="306685"/>
                  <a:pt x="1918730" y="307009"/>
                </a:cubicBezTo>
                <a:cubicBezTo>
                  <a:pt x="1913152" y="305954"/>
                  <a:pt x="1907593" y="304901"/>
                  <a:pt x="1902051" y="303854"/>
                </a:cubicBezTo>
                <a:cubicBezTo>
                  <a:pt x="1901737" y="303725"/>
                  <a:pt x="1901419" y="303596"/>
                  <a:pt x="1901103" y="303466"/>
                </a:cubicBezTo>
                <a:close/>
                <a:moveTo>
                  <a:pt x="1929173" y="308071"/>
                </a:moveTo>
                <a:cubicBezTo>
                  <a:pt x="1929627" y="308146"/>
                  <a:pt x="1930077" y="308220"/>
                  <a:pt x="1930533" y="308295"/>
                </a:cubicBezTo>
                <a:cubicBezTo>
                  <a:pt x="1936764" y="309320"/>
                  <a:pt x="1942907" y="310381"/>
                  <a:pt x="1949007" y="311468"/>
                </a:cubicBezTo>
                <a:cubicBezTo>
                  <a:pt x="1950066" y="312104"/>
                  <a:pt x="1951137" y="312740"/>
                  <a:pt x="1952199" y="313376"/>
                </a:cubicBezTo>
                <a:cubicBezTo>
                  <a:pt x="1950555" y="313056"/>
                  <a:pt x="1948923" y="312731"/>
                  <a:pt x="1947267" y="312418"/>
                </a:cubicBezTo>
                <a:cubicBezTo>
                  <a:pt x="1942236" y="311463"/>
                  <a:pt x="1937229" y="310513"/>
                  <a:pt x="1932227" y="309565"/>
                </a:cubicBezTo>
                <a:cubicBezTo>
                  <a:pt x="1931211" y="309067"/>
                  <a:pt x="1930186" y="308569"/>
                  <a:pt x="1929173" y="308071"/>
                </a:cubicBezTo>
                <a:close/>
                <a:moveTo>
                  <a:pt x="1973878" y="322133"/>
                </a:moveTo>
                <a:cubicBezTo>
                  <a:pt x="1980734" y="323611"/>
                  <a:pt x="1987511" y="325136"/>
                  <a:pt x="1994240" y="326707"/>
                </a:cubicBezTo>
                <a:cubicBezTo>
                  <a:pt x="1995267" y="327462"/>
                  <a:pt x="1996274" y="328214"/>
                  <a:pt x="1997307" y="328971"/>
                </a:cubicBezTo>
                <a:cubicBezTo>
                  <a:pt x="1990598" y="327225"/>
                  <a:pt x="1983797" y="325538"/>
                  <a:pt x="1976868" y="323903"/>
                </a:cubicBezTo>
                <a:cubicBezTo>
                  <a:pt x="1975865" y="323311"/>
                  <a:pt x="1974878" y="322723"/>
                  <a:pt x="1973878" y="322133"/>
                </a:cubicBezTo>
                <a:close/>
                <a:moveTo>
                  <a:pt x="2016110" y="338350"/>
                </a:moveTo>
                <a:cubicBezTo>
                  <a:pt x="2022727" y="340213"/>
                  <a:pt x="2029315" y="342131"/>
                  <a:pt x="2035919" y="344101"/>
                </a:cubicBezTo>
                <a:cubicBezTo>
                  <a:pt x="2037029" y="345119"/>
                  <a:pt x="2038146" y="346137"/>
                  <a:pt x="2039265" y="347155"/>
                </a:cubicBezTo>
                <a:cubicBezTo>
                  <a:pt x="2032608" y="344886"/>
                  <a:pt x="2025943" y="342686"/>
                  <a:pt x="2019203" y="340560"/>
                </a:cubicBezTo>
                <a:cubicBezTo>
                  <a:pt x="2018179" y="339825"/>
                  <a:pt x="2017132" y="339085"/>
                  <a:pt x="2016110" y="338350"/>
                </a:cubicBezTo>
                <a:close/>
                <a:moveTo>
                  <a:pt x="2046909" y="354064"/>
                </a:moveTo>
                <a:cubicBezTo>
                  <a:pt x="2047844" y="354902"/>
                  <a:pt x="2048785" y="355740"/>
                  <a:pt x="2049726" y="356578"/>
                </a:cubicBezTo>
                <a:cubicBezTo>
                  <a:pt x="2043930" y="354263"/>
                  <a:pt x="2038126" y="352019"/>
                  <a:pt x="2032253" y="349843"/>
                </a:cubicBezTo>
                <a:cubicBezTo>
                  <a:pt x="2031542" y="349340"/>
                  <a:pt x="2030812" y="348836"/>
                  <a:pt x="2030101" y="348333"/>
                </a:cubicBezTo>
                <a:cubicBezTo>
                  <a:pt x="2035711" y="350194"/>
                  <a:pt x="2041301" y="352102"/>
                  <a:pt x="2046909" y="354064"/>
                </a:cubicBezTo>
                <a:close/>
                <a:moveTo>
                  <a:pt x="2055294" y="357026"/>
                </a:moveTo>
                <a:cubicBezTo>
                  <a:pt x="2061227" y="359139"/>
                  <a:pt x="2067208" y="361302"/>
                  <a:pt x="2073294" y="363522"/>
                </a:cubicBezTo>
                <a:cubicBezTo>
                  <a:pt x="2074544" y="364975"/>
                  <a:pt x="2075808" y="366429"/>
                  <a:pt x="2077081" y="367886"/>
                </a:cubicBezTo>
                <a:cubicBezTo>
                  <a:pt x="2070988" y="365308"/>
                  <a:pt x="2065014" y="362800"/>
                  <a:pt x="2059086" y="360365"/>
                </a:cubicBezTo>
                <a:cubicBezTo>
                  <a:pt x="2057818" y="359250"/>
                  <a:pt x="2056552" y="358138"/>
                  <a:pt x="2055294" y="357026"/>
                </a:cubicBezTo>
                <a:close/>
                <a:moveTo>
                  <a:pt x="2083130" y="374729"/>
                </a:moveTo>
                <a:cubicBezTo>
                  <a:pt x="2084380" y="376129"/>
                  <a:pt x="2085624" y="377529"/>
                  <a:pt x="2086894" y="378933"/>
                </a:cubicBezTo>
                <a:cubicBezTo>
                  <a:pt x="2081877" y="376445"/>
                  <a:pt x="2076973" y="374023"/>
                  <a:pt x="2072131" y="371664"/>
                </a:cubicBezTo>
                <a:cubicBezTo>
                  <a:pt x="2070911" y="370622"/>
                  <a:pt x="2069696" y="369580"/>
                  <a:pt x="2068487" y="368538"/>
                </a:cubicBezTo>
                <a:cubicBezTo>
                  <a:pt x="2073294" y="370556"/>
                  <a:pt x="2078167" y="372621"/>
                  <a:pt x="2083130" y="374729"/>
                </a:cubicBezTo>
                <a:close/>
                <a:moveTo>
                  <a:pt x="2090240" y="377750"/>
                </a:moveTo>
                <a:cubicBezTo>
                  <a:pt x="2097088" y="380659"/>
                  <a:pt x="2104214" y="383676"/>
                  <a:pt x="2111693" y="386789"/>
                </a:cubicBezTo>
                <a:cubicBezTo>
                  <a:pt x="2112593" y="388678"/>
                  <a:pt x="2113470" y="390539"/>
                  <a:pt x="2114383" y="392443"/>
                </a:cubicBezTo>
                <a:cubicBezTo>
                  <a:pt x="2107610" y="389176"/>
                  <a:pt x="2101177" y="386008"/>
                  <a:pt x="2094992" y="382946"/>
                </a:cubicBezTo>
                <a:cubicBezTo>
                  <a:pt x="2093391" y="381212"/>
                  <a:pt x="2091811" y="379481"/>
                  <a:pt x="2090240" y="377750"/>
                </a:cubicBezTo>
                <a:close/>
                <a:moveTo>
                  <a:pt x="2116068" y="388608"/>
                </a:moveTo>
                <a:cubicBezTo>
                  <a:pt x="2121081" y="390682"/>
                  <a:pt x="2126257" y="392799"/>
                  <a:pt x="2131619" y="394958"/>
                </a:cubicBezTo>
                <a:cubicBezTo>
                  <a:pt x="2132211" y="397106"/>
                  <a:pt x="2132815" y="399267"/>
                  <a:pt x="2133425" y="401436"/>
                </a:cubicBezTo>
                <a:cubicBezTo>
                  <a:pt x="2128416" y="399128"/>
                  <a:pt x="2123613" y="396866"/>
                  <a:pt x="2118968" y="394648"/>
                </a:cubicBezTo>
                <a:cubicBezTo>
                  <a:pt x="2117999" y="392628"/>
                  <a:pt x="2117024" y="390609"/>
                  <a:pt x="2116068" y="388608"/>
                </a:cubicBezTo>
                <a:close/>
                <a:moveTo>
                  <a:pt x="2140149" y="413758"/>
                </a:moveTo>
                <a:cubicBezTo>
                  <a:pt x="2139581" y="411814"/>
                  <a:pt x="2139032" y="409892"/>
                  <a:pt x="2138480" y="407966"/>
                </a:cubicBezTo>
                <a:cubicBezTo>
                  <a:pt x="2142931" y="409980"/>
                  <a:pt x="2147539" y="412027"/>
                  <a:pt x="2152319" y="414105"/>
                </a:cubicBezTo>
                <a:cubicBezTo>
                  <a:pt x="2152552" y="416380"/>
                  <a:pt x="2152800" y="418675"/>
                  <a:pt x="2153052" y="420974"/>
                </a:cubicBezTo>
                <a:cubicBezTo>
                  <a:pt x="2148842" y="418892"/>
                  <a:pt x="2144787" y="416840"/>
                  <a:pt x="2140891" y="414820"/>
                </a:cubicBezTo>
                <a:cubicBezTo>
                  <a:pt x="2140636" y="414471"/>
                  <a:pt x="2140419" y="414100"/>
                  <a:pt x="2140149" y="413758"/>
                </a:cubicBezTo>
                <a:close/>
                <a:moveTo>
                  <a:pt x="2156194" y="422345"/>
                </a:moveTo>
                <a:cubicBezTo>
                  <a:pt x="2155937" y="420035"/>
                  <a:pt x="2155700" y="417753"/>
                  <a:pt x="2155461" y="415467"/>
                </a:cubicBezTo>
                <a:cubicBezTo>
                  <a:pt x="2160095" y="417464"/>
                  <a:pt x="2164904" y="419489"/>
                  <a:pt x="2169884" y="421544"/>
                </a:cubicBezTo>
                <a:cubicBezTo>
                  <a:pt x="2169722" y="423958"/>
                  <a:pt x="2169577" y="426393"/>
                  <a:pt x="2169437" y="428835"/>
                </a:cubicBezTo>
                <a:cubicBezTo>
                  <a:pt x="2164882" y="426718"/>
                  <a:pt x="2160514" y="424634"/>
                  <a:pt x="2156306" y="422578"/>
                </a:cubicBezTo>
                <a:cubicBezTo>
                  <a:pt x="2156264" y="422501"/>
                  <a:pt x="2156235" y="422420"/>
                  <a:pt x="2156194" y="422345"/>
                </a:cubicBezTo>
                <a:close/>
                <a:moveTo>
                  <a:pt x="2169810" y="433135"/>
                </a:moveTo>
                <a:cubicBezTo>
                  <a:pt x="2170485" y="435540"/>
                  <a:pt x="2170845" y="438153"/>
                  <a:pt x="2170933" y="440994"/>
                </a:cubicBezTo>
                <a:cubicBezTo>
                  <a:pt x="2167221" y="439070"/>
                  <a:pt x="2163649" y="437170"/>
                  <a:pt x="2160211" y="435296"/>
                </a:cubicBezTo>
                <a:cubicBezTo>
                  <a:pt x="2159823" y="432661"/>
                  <a:pt x="2159270" y="430167"/>
                  <a:pt x="2158504" y="427806"/>
                </a:cubicBezTo>
                <a:cubicBezTo>
                  <a:pt x="2162153" y="429561"/>
                  <a:pt x="2165911" y="431336"/>
                  <a:pt x="2169810" y="433135"/>
                </a:cubicBezTo>
                <a:close/>
                <a:moveTo>
                  <a:pt x="2188281" y="441075"/>
                </a:moveTo>
                <a:cubicBezTo>
                  <a:pt x="2192634" y="442773"/>
                  <a:pt x="2197127" y="444399"/>
                  <a:pt x="2201713" y="445963"/>
                </a:cubicBezTo>
                <a:cubicBezTo>
                  <a:pt x="2201625" y="446501"/>
                  <a:pt x="2201493" y="447025"/>
                  <a:pt x="2201405" y="447563"/>
                </a:cubicBezTo>
                <a:cubicBezTo>
                  <a:pt x="2201010" y="449597"/>
                  <a:pt x="2200396" y="451810"/>
                  <a:pt x="2199628" y="454178"/>
                </a:cubicBezTo>
                <a:cubicBezTo>
                  <a:pt x="2195635" y="452622"/>
                  <a:pt x="2191780" y="450996"/>
                  <a:pt x="2188015" y="449322"/>
                </a:cubicBezTo>
                <a:cubicBezTo>
                  <a:pt x="2188393" y="446387"/>
                  <a:pt x="2188498" y="443640"/>
                  <a:pt x="2188281" y="441075"/>
                </a:cubicBezTo>
                <a:close/>
                <a:moveTo>
                  <a:pt x="2198444" y="457633"/>
                </a:moveTo>
                <a:cubicBezTo>
                  <a:pt x="2197566" y="460005"/>
                  <a:pt x="2196601" y="462504"/>
                  <a:pt x="2195547" y="465143"/>
                </a:cubicBezTo>
                <a:cubicBezTo>
                  <a:pt x="2192221" y="463634"/>
                  <a:pt x="2188996" y="462070"/>
                  <a:pt x="2185863" y="460457"/>
                </a:cubicBezTo>
                <a:cubicBezTo>
                  <a:pt x="2186473" y="457890"/>
                  <a:pt x="2187008" y="455420"/>
                  <a:pt x="2187434" y="453054"/>
                </a:cubicBezTo>
                <a:cubicBezTo>
                  <a:pt x="2191012" y="454630"/>
                  <a:pt x="2194670" y="456166"/>
                  <a:pt x="2198444" y="457633"/>
                </a:cubicBezTo>
                <a:close/>
                <a:moveTo>
                  <a:pt x="2196688" y="469534"/>
                </a:moveTo>
                <a:cubicBezTo>
                  <a:pt x="2200550" y="471232"/>
                  <a:pt x="2204521" y="472871"/>
                  <a:pt x="2208624" y="474441"/>
                </a:cubicBezTo>
                <a:cubicBezTo>
                  <a:pt x="2208514" y="474643"/>
                  <a:pt x="2208404" y="474836"/>
                  <a:pt x="2208295" y="475040"/>
                </a:cubicBezTo>
                <a:cubicBezTo>
                  <a:pt x="2207132" y="477254"/>
                  <a:pt x="2205925" y="479569"/>
                  <a:pt x="2204696" y="481958"/>
                </a:cubicBezTo>
                <a:cubicBezTo>
                  <a:pt x="2200945" y="480282"/>
                  <a:pt x="2197347" y="478538"/>
                  <a:pt x="2193843" y="476730"/>
                </a:cubicBezTo>
                <a:cubicBezTo>
                  <a:pt x="2194801" y="474262"/>
                  <a:pt x="2195767" y="471861"/>
                  <a:pt x="2196688" y="469534"/>
                </a:cubicBezTo>
                <a:close/>
                <a:moveTo>
                  <a:pt x="2210598" y="476249"/>
                </a:moveTo>
                <a:cubicBezTo>
                  <a:pt x="2210752" y="475947"/>
                  <a:pt x="2210905" y="475657"/>
                  <a:pt x="2211059" y="475359"/>
                </a:cubicBezTo>
                <a:cubicBezTo>
                  <a:pt x="2215293" y="476943"/>
                  <a:pt x="2219615" y="478467"/>
                  <a:pt x="2224047" y="479926"/>
                </a:cubicBezTo>
                <a:cubicBezTo>
                  <a:pt x="2223587" y="480646"/>
                  <a:pt x="2223126" y="481368"/>
                  <a:pt x="2222643" y="482107"/>
                </a:cubicBezTo>
                <a:cubicBezTo>
                  <a:pt x="2221458" y="483963"/>
                  <a:pt x="2220208" y="485881"/>
                  <a:pt x="2218957" y="487856"/>
                </a:cubicBezTo>
                <a:cubicBezTo>
                  <a:pt x="2214877" y="486304"/>
                  <a:pt x="2210927" y="484687"/>
                  <a:pt x="2207066" y="483007"/>
                </a:cubicBezTo>
                <a:cubicBezTo>
                  <a:pt x="2208273" y="480675"/>
                  <a:pt x="2209457" y="478413"/>
                  <a:pt x="2210598" y="476249"/>
                </a:cubicBezTo>
                <a:close/>
                <a:moveTo>
                  <a:pt x="2217071" y="490837"/>
                </a:moveTo>
                <a:cubicBezTo>
                  <a:pt x="2215535" y="493279"/>
                  <a:pt x="2213977" y="495811"/>
                  <a:pt x="2212441" y="498409"/>
                </a:cubicBezTo>
                <a:cubicBezTo>
                  <a:pt x="2208821" y="496792"/>
                  <a:pt x="2205333" y="495111"/>
                  <a:pt x="2201954" y="493369"/>
                </a:cubicBezTo>
                <a:cubicBezTo>
                  <a:pt x="2203117" y="490870"/>
                  <a:pt x="2204301" y="488444"/>
                  <a:pt x="2205486" y="486092"/>
                </a:cubicBezTo>
                <a:cubicBezTo>
                  <a:pt x="2209260" y="487733"/>
                  <a:pt x="2213099" y="489317"/>
                  <a:pt x="2217071" y="490837"/>
                </a:cubicBezTo>
                <a:close/>
                <a:moveTo>
                  <a:pt x="2219462" y="491730"/>
                </a:moveTo>
                <a:cubicBezTo>
                  <a:pt x="2223587" y="493275"/>
                  <a:pt x="2227821" y="494764"/>
                  <a:pt x="2232143" y="496188"/>
                </a:cubicBezTo>
                <a:cubicBezTo>
                  <a:pt x="2230234" y="498753"/>
                  <a:pt x="2228260" y="501406"/>
                  <a:pt x="2226307" y="504146"/>
                </a:cubicBezTo>
                <a:cubicBezTo>
                  <a:pt x="2222336" y="502634"/>
                  <a:pt x="2218497" y="501055"/>
                  <a:pt x="2214745" y="499420"/>
                </a:cubicBezTo>
                <a:cubicBezTo>
                  <a:pt x="2216324" y="496778"/>
                  <a:pt x="2217904" y="494207"/>
                  <a:pt x="2219462" y="491730"/>
                </a:cubicBezTo>
                <a:close/>
                <a:moveTo>
                  <a:pt x="2224289" y="506976"/>
                </a:moveTo>
                <a:cubicBezTo>
                  <a:pt x="2222555" y="509462"/>
                  <a:pt x="2220822" y="512005"/>
                  <a:pt x="2219111" y="514616"/>
                </a:cubicBezTo>
                <a:cubicBezTo>
                  <a:pt x="2215600" y="513040"/>
                  <a:pt x="2212222" y="511390"/>
                  <a:pt x="2208931" y="509694"/>
                </a:cubicBezTo>
                <a:cubicBezTo>
                  <a:pt x="2210269" y="507185"/>
                  <a:pt x="2211629" y="504732"/>
                  <a:pt x="2213034" y="502336"/>
                </a:cubicBezTo>
                <a:cubicBezTo>
                  <a:pt x="2216697" y="503937"/>
                  <a:pt x="2220427" y="505493"/>
                  <a:pt x="2224289" y="506976"/>
                </a:cubicBezTo>
                <a:close/>
                <a:moveTo>
                  <a:pt x="2226636" y="507843"/>
                </a:moveTo>
                <a:cubicBezTo>
                  <a:pt x="2230673" y="509359"/>
                  <a:pt x="2234798" y="510833"/>
                  <a:pt x="2239032" y="512231"/>
                </a:cubicBezTo>
                <a:cubicBezTo>
                  <a:pt x="2236882" y="514828"/>
                  <a:pt x="2234754" y="517503"/>
                  <a:pt x="2232626" y="520241"/>
                </a:cubicBezTo>
                <a:cubicBezTo>
                  <a:pt x="2228764" y="518756"/>
                  <a:pt x="2225013" y="517196"/>
                  <a:pt x="2221349" y="515590"/>
                </a:cubicBezTo>
                <a:cubicBezTo>
                  <a:pt x="2223082" y="512939"/>
                  <a:pt x="2224859" y="510361"/>
                  <a:pt x="2226636" y="507843"/>
                </a:cubicBezTo>
                <a:close/>
                <a:moveTo>
                  <a:pt x="2230563" y="522926"/>
                </a:moveTo>
                <a:cubicBezTo>
                  <a:pt x="2228677" y="525410"/>
                  <a:pt x="2226834" y="527946"/>
                  <a:pt x="2225013" y="530533"/>
                </a:cubicBezTo>
                <a:cubicBezTo>
                  <a:pt x="2221590" y="528993"/>
                  <a:pt x="2218277" y="527389"/>
                  <a:pt x="2215052" y="525733"/>
                </a:cubicBezTo>
                <a:cubicBezTo>
                  <a:pt x="2216522" y="523229"/>
                  <a:pt x="2218014" y="520772"/>
                  <a:pt x="2219550" y="518363"/>
                </a:cubicBezTo>
                <a:cubicBezTo>
                  <a:pt x="2223126" y="519940"/>
                  <a:pt x="2226790" y="521467"/>
                  <a:pt x="2230563" y="522926"/>
                </a:cubicBezTo>
                <a:close/>
                <a:moveTo>
                  <a:pt x="2232823" y="523784"/>
                </a:moveTo>
                <a:cubicBezTo>
                  <a:pt x="2236794" y="525292"/>
                  <a:pt x="2240897" y="526733"/>
                  <a:pt x="2245044" y="528122"/>
                </a:cubicBezTo>
                <a:cubicBezTo>
                  <a:pt x="2242806" y="530704"/>
                  <a:pt x="2240568" y="533359"/>
                  <a:pt x="2238352" y="536077"/>
                </a:cubicBezTo>
                <a:cubicBezTo>
                  <a:pt x="2234535" y="534607"/>
                  <a:pt x="2230783" y="533089"/>
                  <a:pt x="2227163" y="531501"/>
                </a:cubicBezTo>
                <a:cubicBezTo>
                  <a:pt x="2229006" y="528874"/>
                  <a:pt x="2230893" y="526301"/>
                  <a:pt x="2232823" y="523784"/>
                </a:cubicBezTo>
                <a:close/>
                <a:moveTo>
                  <a:pt x="2236268" y="538653"/>
                </a:moveTo>
                <a:cubicBezTo>
                  <a:pt x="2234249" y="541205"/>
                  <a:pt x="2232253" y="543809"/>
                  <a:pt x="2230300" y="546466"/>
                </a:cubicBezTo>
                <a:cubicBezTo>
                  <a:pt x="2226921" y="544923"/>
                  <a:pt x="2223587" y="543341"/>
                  <a:pt x="2220405" y="541683"/>
                </a:cubicBezTo>
                <a:cubicBezTo>
                  <a:pt x="2222007" y="539129"/>
                  <a:pt x="2223631" y="536615"/>
                  <a:pt x="2225320" y="534144"/>
                </a:cubicBezTo>
                <a:cubicBezTo>
                  <a:pt x="2228874" y="535711"/>
                  <a:pt x="2232538" y="537203"/>
                  <a:pt x="2236268" y="538653"/>
                </a:cubicBezTo>
                <a:close/>
                <a:moveTo>
                  <a:pt x="2238330" y="539452"/>
                </a:moveTo>
                <a:cubicBezTo>
                  <a:pt x="2242257" y="540948"/>
                  <a:pt x="2246294" y="542376"/>
                  <a:pt x="2250419" y="543754"/>
                </a:cubicBezTo>
                <a:cubicBezTo>
                  <a:pt x="2247984" y="546415"/>
                  <a:pt x="2245592" y="549136"/>
                  <a:pt x="2243223" y="551916"/>
                </a:cubicBezTo>
                <a:cubicBezTo>
                  <a:pt x="2239449" y="550448"/>
                  <a:pt x="2235785" y="548923"/>
                  <a:pt x="2232209" y="547335"/>
                </a:cubicBezTo>
                <a:cubicBezTo>
                  <a:pt x="2234206" y="544660"/>
                  <a:pt x="2236246" y="542032"/>
                  <a:pt x="2238330" y="539452"/>
                </a:cubicBezTo>
                <a:close/>
                <a:moveTo>
                  <a:pt x="2241139" y="554386"/>
                </a:moveTo>
                <a:cubicBezTo>
                  <a:pt x="2238988" y="556968"/>
                  <a:pt x="2236904" y="559601"/>
                  <a:pt x="2234864" y="562273"/>
                </a:cubicBezTo>
                <a:cubicBezTo>
                  <a:pt x="2231529" y="560731"/>
                  <a:pt x="2228304" y="559116"/>
                  <a:pt x="2225166" y="557455"/>
                </a:cubicBezTo>
                <a:cubicBezTo>
                  <a:pt x="2226834" y="554888"/>
                  <a:pt x="2228589" y="552357"/>
                  <a:pt x="2230388" y="549862"/>
                </a:cubicBezTo>
                <a:cubicBezTo>
                  <a:pt x="2233876" y="551429"/>
                  <a:pt x="2237453" y="552938"/>
                  <a:pt x="2241139" y="554386"/>
                </a:cubicBezTo>
                <a:close/>
                <a:moveTo>
                  <a:pt x="2243223" y="555189"/>
                </a:moveTo>
                <a:cubicBezTo>
                  <a:pt x="2247062" y="556666"/>
                  <a:pt x="2250968" y="558103"/>
                  <a:pt x="2254983" y="559465"/>
                </a:cubicBezTo>
                <a:cubicBezTo>
                  <a:pt x="2252438" y="562148"/>
                  <a:pt x="2249936" y="564884"/>
                  <a:pt x="2247501" y="567668"/>
                </a:cubicBezTo>
                <a:cubicBezTo>
                  <a:pt x="2243859" y="566227"/>
                  <a:pt x="2240327" y="564720"/>
                  <a:pt x="2236860" y="563160"/>
                </a:cubicBezTo>
                <a:cubicBezTo>
                  <a:pt x="2238923" y="560459"/>
                  <a:pt x="2241051" y="557800"/>
                  <a:pt x="2243223" y="555189"/>
                </a:cubicBezTo>
                <a:close/>
                <a:moveTo>
                  <a:pt x="2245461" y="570038"/>
                </a:moveTo>
                <a:cubicBezTo>
                  <a:pt x="2243223" y="572642"/>
                  <a:pt x="2241051" y="575282"/>
                  <a:pt x="2238945" y="577965"/>
                </a:cubicBezTo>
                <a:cubicBezTo>
                  <a:pt x="2235741" y="576455"/>
                  <a:pt x="2232604" y="574893"/>
                  <a:pt x="2229576" y="573268"/>
                </a:cubicBezTo>
                <a:cubicBezTo>
                  <a:pt x="2231331" y="570670"/>
                  <a:pt x="2233152" y="568112"/>
                  <a:pt x="2235039" y="565584"/>
                </a:cubicBezTo>
                <a:cubicBezTo>
                  <a:pt x="2238418" y="567124"/>
                  <a:pt x="2241906" y="568612"/>
                  <a:pt x="2245461" y="570038"/>
                </a:cubicBezTo>
                <a:close/>
                <a:moveTo>
                  <a:pt x="2237145" y="580282"/>
                </a:moveTo>
                <a:cubicBezTo>
                  <a:pt x="2235237" y="582796"/>
                  <a:pt x="2233394" y="585339"/>
                  <a:pt x="2231617" y="587915"/>
                </a:cubicBezTo>
                <a:cubicBezTo>
                  <a:pt x="2228808" y="586348"/>
                  <a:pt x="2226110" y="584736"/>
                  <a:pt x="2223499" y="583057"/>
                </a:cubicBezTo>
                <a:cubicBezTo>
                  <a:pt x="2224925" y="580569"/>
                  <a:pt x="2226439" y="578110"/>
                  <a:pt x="2228018" y="575674"/>
                </a:cubicBezTo>
                <a:cubicBezTo>
                  <a:pt x="2230980" y="577265"/>
                  <a:pt x="2234030" y="578801"/>
                  <a:pt x="2237145" y="580282"/>
                </a:cubicBezTo>
                <a:close/>
                <a:moveTo>
                  <a:pt x="2239010" y="581175"/>
                </a:moveTo>
                <a:cubicBezTo>
                  <a:pt x="2242345" y="582715"/>
                  <a:pt x="2245790" y="584183"/>
                  <a:pt x="2249278" y="585609"/>
                </a:cubicBezTo>
                <a:cubicBezTo>
                  <a:pt x="2246975" y="588239"/>
                  <a:pt x="2244737" y="590912"/>
                  <a:pt x="2242565" y="593612"/>
                </a:cubicBezTo>
                <a:cubicBezTo>
                  <a:pt x="2239427" y="592103"/>
                  <a:pt x="2236356" y="590534"/>
                  <a:pt x="2233372" y="588908"/>
                </a:cubicBezTo>
                <a:cubicBezTo>
                  <a:pt x="2235171" y="586300"/>
                  <a:pt x="2237058" y="583722"/>
                  <a:pt x="2239010" y="581175"/>
                </a:cubicBezTo>
                <a:close/>
                <a:moveTo>
                  <a:pt x="2251187" y="586370"/>
                </a:moveTo>
                <a:cubicBezTo>
                  <a:pt x="2254895" y="587849"/>
                  <a:pt x="2258668" y="589277"/>
                  <a:pt x="2262552" y="590637"/>
                </a:cubicBezTo>
                <a:cubicBezTo>
                  <a:pt x="2259853" y="593371"/>
                  <a:pt x="2257199" y="596146"/>
                  <a:pt x="2254632" y="598959"/>
                </a:cubicBezTo>
                <a:cubicBezTo>
                  <a:pt x="2251121" y="597520"/>
                  <a:pt x="2247699" y="596006"/>
                  <a:pt x="2244364" y="594448"/>
                </a:cubicBezTo>
                <a:cubicBezTo>
                  <a:pt x="2246558" y="591721"/>
                  <a:pt x="2248839" y="589025"/>
                  <a:pt x="2251187" y="586370"/>
                </a:cubicBezTo>
                <a:close/>
                <a:moveTo>
                  <a:pt x="2252657" y="601131"/>
                </a:moveTo>
                <a:cubicBezTo>
                  <a:pt x="2250288" y="603777"/>
                  <a:pt x="2247984" y="606456"/>
                  <a:pt x="2245768" y="609168"/>
                </a:cubicBezTo>
                <a:cubicBezTo>
                  <a:pt x="2242696" y="607661"/>
                  <a:pt x="2239691" y="606098"/>
                  <a:pt x="2236772" y="604477"/>
                </a:cubicBezTo>
                <a:cubicBezTo>
                  <a:pt x="2238637" y="601846"/>
                  <a:pt x="2240568" y="599238"/>
                  <a:pt x="2242587" y="596664"/>
                </a:cubicBezTo>
                <a:cubicBezTo>
                  <a:pt x="2245856" y="598207"/>
                  <a:pt x="2249213" y="599703"/>
                  <a:pt x="2252657" y="601131"/>
                </a:cubicBezTo>
                <a:close/>
                <a:moveTo>
                  <a:pt x="2254434" y="601866"/>
                </a:moveTo>
                <a:cubicBezTo>
                  <a:pt x="2258120" y="603362"/>
                  <a:pt x="2261916" y="604784"/>
                  <a:pt x="2265755" y="606158"/>
                </a:cubicBezTo>
                <a:cubicBezTo>
                  <a:pt x="2262991" y="608911"/>
                  <a:pt x="2260292" y="611702"/>
                  <a:pt x="2257659" y="614530"/>
                </a:cubicBezTo>
                <a:cubicBezTo>
                  <a:pt x="2254171" y="613075"/>
                  <a:pt x="2250748" y="611575"/>
                  <a:pt x="2247435" y="609997"/>
                </a:cubicBezTo>
                <a:cubicBezTo>
                  <a:pt x="2249695" y="607255"/>
                  <a:pt x="2252021" y="604543"/>
                  <a:pt x="2254434" y="601866"/>
                </a:cubicBezTo>
                <a:close/>
                <a:moveTo>
                  <a:pt x="2257440" y="617323"/>
                </a:moveTo>
                <a:cubicBezTo>
                  <a:pt x="2308735" y="638539"/>
                  <a:pt x="2376837" y="647036"/>
                  <a:pt x="2427584" y="653355"/>
                </a:cubicBezTo>
                <a:lnTo>
                  <a:pt x="2434100" y="654166"/>
                </a:lnTo>
                <a:cubicBezTo>
                  <a:pt x="2556656" y="669492"/>
                  <a:pt x="2686628" y="680330"/>
                  <a:pt x="2820374" y="686385"/>
                </a:cubicBezTo>
                <a:cubicBezTo>
                  <a:pt x="2995783" y="694321"/>
                  <a:pt x="3175186" y="694768"/>
                  <a:pt x="3348665" y="695201"/>
                </a:cubicBezTo>
                <a:cubicBezTo>
                  <a:pt x="3461962" y="695484"/>
                  <a:pt x="3579099" y="695778"/>
                  <a:pt x="3692770" y="698182"/>
                </a:cubicBezTo>
                <a:cubicBezTo>
                  <a:pt x="3907035" y="702623"/>
                  <a:pt x="4136504" y="709058"/>
                  <a:pt x="4362617" y="725910"/>
                </a:cubicBezTo>
                <a:cubicBezTo>
                  <a:pt x="4372380" y="726643"/>
                  <a:pt x="4382187" y="727369"/>
                  <a:pt x="4392016" y="728100"/>
                </a:cubicBezTo>
                <a:cubicBezTo>
                  <a:pt x="4419902" y="730168"/>
                  <a:pt x="4448731" y="732310"/>
                  <a:pt x="4477341" y="734624"/>
                </a:cubicBezTo>
                <a:cubicBezTo>
                  <a:pt x="4598822" y="744480"/>
                  <a:pt x="4739040" y="758447"/>
                  <a:pt x="4865786" y="799676"/>
                </a:cubicBezTo>
                <a:cubicBezTo>
                  <a:pt x="4898345" y="810302"/>
                  <a:pt x="4924366" y="821463"/>
                  <a:pt x="4945297" y="833802"/>
                </a:cubicBezTo>
                <a:cubicBezTo>
                  <a:pt x="5016733" y="875876"/>
                  <a:pt x="5032946" y="937301"/>
                  <a:pt x="4994902" y="1021594"/>
                </a:cubicBezTo>
                <a:cubicBezTo>
                  <a:pt x="4963573" y="1091051"/>
                  <a:pt x="4894374" y="1154767"/>
                  <a:pt x="4855914" y="1186567"/>
                </a:cubicBezTo>
                <a:cubicBezTo>
                  <a:pt x="4774582" y="1253830"/>
                  <a:pt x="4675502" y="1313555"/>
                  <a:pt x="4595882" y="1361542"/>
                </a:cubicBezTo>
                <a:lnTo>
                  <a:pt x="4584429" y="1368444"/>
                </a:lnTo>
                <a:cubicBezTo>
                  <a:pt x="4338615" y="1516753"/>
                  <a:pt x="4079395" y="1652324"/>
                  <a:pt x="3828709" y="1783430"/>
                </a:cubicBezTo>
                <a:cubicBezTo>
                  <a:pt x="3716223" y="1842256"/>
                  <a:pt x="3599920" y="1903080"/>
                  <a:pt x="3486886" y="1964000"/>
                </a:cubicBezTo>
                <a:cubicBezTo>
                  <a:pt x="3301274" y="2064068"/>
                  <a:pt x="3057566" y="2197412"/>
                  <a:pt x="2818728" y="2341513"/>
                </a:cubicBezTo>
                <a:cubicBezTo>
                  <a:pt x="2659115" y="2437808"/>
                  <a:pt x="2431270" y="2583949"/>
                  <a:pt x="2260358" y="2758876"/>
                </a:cubicBezTo>
                <a:cubicBezTo>
                  <a:pt x="2243047" y="2757538"/>
                  <a:pt x="2225803" y="2756024"/>
                  <a:pt x="2208580" y="2754400"/>
                </a:cubicBezTo>
                <a:cubicBezTo>
                  <a:pt x="2209764" y="2753172"/>
                  <a:pt x="2210949" y="2751965"/>
                  <a:pt x="2212090" y="2750780"/>
                </a:cubicBezTo>
                <a:cubicBezTo>
                  <a:pt x="2386359" y="2570061"/>
                  <a:pt x="2627369" y="2418742"/>
                  <a:pt x="2793475" y="2320649"/>
                </a:cubicBezTo>
                <a:cubicBezTo>
                  <a:pt x="3019961" y="2186905"/>
                  <a:pt x="3255486" y="2059910"/>
                  <a:pt x="3455994" y="1953320"/>
                </a:cubicBezTo>
                <a:cubicBezTo>
                  <a:pt x="3565365" y="1895201"/>
                  <a:pt x="3677873" y="1837120"/>
                  <a:pt x="3786694" y="1780951"/>
                </a:cubicBezTo>
                <a:cubicBezTo>
                  <a:pt x="4037402" y="1651526"/>
                  <a:pt x="4296644" y="1517697"/>
                  <a:pt x="4542371" y="1370802"/>
                </a:cubicBezTo>
                <a:lnTo>
                  <a:pt x="4550181" y="1366140"/>
                </a:lnTo>
                <a:cubicBezTo>
                  <a:pt x="4630042" y="1318421"/>
                  <a:pt x="4729452" y="1259030"/>
                  <a:pt x="4811661" y="1192492"/>
                </a:cubicBezTo>
                <a:cubicBezTo>
                  <a:pt x="4850034" y="1161430"/>
                  <a:pt x="4919517" y="1099162"/>
                  <a:pt x="4953634" y="1031158"/>
                </a:cubicBezTo>
                <a:cubicBezTo>
                  <a:pt x="4996592" y="945509"/>
                  <a:pt x="4982814" y="883065"/>
                  <a:pt x="4911531" y="840256"/>
                </a:cubicBezTo>
                <a:cubicBezTo>
                  <a:pt x="4890798" y="827812"/>
                  <a:pt x="4864996" y="816620"/>
                  <a:pt x="4832657" y="806045"/>
                </a:cubicBezTo>
                <a:cubicBezTo>
                  <a:pt x="4707315" y="765187"/>
                  <a:pt x="4568655" y="751882"/>
                  <a:pt x="4448533" y="742619"/>
                </a:cubicBezTo>
                <a:cubicBezTo>
                  <a:pt x="4421262" y="740522"/>
                  <a:pt x="4393815" y="738589"/>
                  <a:pt x="4367246" y="736718"/>
                </a:cubicBezTo>
                <a:cubicBezTo>
                  <a:pt x="4356540" y="735965"/>
                  <a:pt x="4345877" y="735212"/>
                  <a:pt x="4335258" y="734453"/>
                </a:cubicBezTo>
                <a:cubicBezTo>
                  <a:pt x="4126873" y="719659"/>
                  <a:pt x="3920155" y="713696"/>
                  <a:pt x="3673880" y="709297"/>
                </a:cubicBezTo>
                <a:cubicBezTo>
                  <a:pt x="3564092" y="707287"/>
                  <a:pt x="3450948" y="707309"/>
                  <a:pt x="3341490" y="707349"/>
                </a:cubicBezTo>
                <a:cubicBezTo>
                  <a:pt x="3167902" y="707393"/>
                  <a:pt x="2988367" y="707445"/>
                  <a:pt x="2812892" y="699497"/>
                </a:cubicBezTo>
                <a:cubicBezTo>
                  <a:pt x="2680353" y="693492"/>
                  <a:pt x="2552180" y="682513"/>
                  <a:pt x="2431950" y="666865"/>
                </a:cubicBezTo>
                <a:lnTo>
                  <a:pt x="2424578" y="665911"/>
                </a:lnTo>
                <a:cubicBezTo>
                  <a:pt x="2371944" y="659110"/>
                  <a:pt x="2300332" y="649827"/>
                  <a:pt x="2250331" y="625504"/>
                </a:cubicBezTo>
                <a:cubicBezTo>
                  <a:pt x="2252591" y="622746"/>
                  <a:pt x="2254983" y="620019"/>
                  <a:pt x="2257440" y="617323"/>
                </a:cubicBezTo>
                <a:close/>
                <a:moveTo>
                  <a:pt x="2820110" y="2343817"/>
                </a:moveTo>
                <a:cubicBezTo>
                  <a:pt x="3058904" y="2199738"/>
                  <a:pt x="3302569" y="2066426"/>
                  <a:pt x="3488158" y="1966372"/>
                </a:cubicBezTo>
                <a:cubicBezTo>
                  <a:pt x="3601171" y="1905460"/>
                  <a:pt x="3717474" y="1844638"/>
                  <a:pt x="3829938" y="1785817"/>
                </a:cubicBezTo>
                <a:cubicBezTo>
                  <a:pt x="4080667" y="1654692"/>
                  <a:pt x="4339931" y="1519101"/>
                  <a:pt x="4585811" y="1370750"/>
                </a:cubicBezTo>
                <a:lnTo>
                  <a:pt x="4597264" y="1363848"/>
                </a:lnTo>
                <a:cubicBezTo>
                  <a:pt x="4676950" y="1315810"/>
                  <a:pt x="4776140" y="1256028"/>
                  <a:pt x="4857625" y="1188640"/>
                </a:cubicBezTo>
                <a:cubicBezTo>
                  <a:pt x="4896261" y="1156691"/>
                  <a:pt x="4965789" y="1092653"/>
                  <a:pt x="4997360" y="1022702"/>
                </a:cubicBezTo>
                <a:cubicBezTo>
                  <a:pt x="5036062" y="936928"/>
                  <a:pt x="5019476" y="874382"/>
                  <a:pt x="4946657" y="831485"/>
                </a:cubicBezTo>
                <a:cubicBezTo>
                  <a:pt x="4925551" y="819047"/>
                  <a:pt x="4899355" y="807805"/>
                  <a:pt x="4866620" y="797118"/>
                </a:cubicBezTo>
                <a:cubicBezTo>
                  <a:pt x="4739588" y="755796"/>
                  <a:pt x="4599173" y="741808"/>
                  <a:pt x="4477538" y="731941"/>
                </a:cubicBezTo>
                <a:cubicBezTo>
                  <a:pt x="4448928" y="729627"/>
                  <a:pt x="4420099" y="727485"/>
                  <a:pt x="4392214" y="725416"/>
                </a:cubicBezTo>
                <a:cubicBezTo>
                  <a:pt x="4382385" y="724686"/>
                  <a:pt x="4372578" y="723957"/>
                  <a:pt x="4362814" y="723225"/>
                </a:cubicBezTo>
                <a:cubicBezTo>
                  <a:pt x="4136636" y="706366"/>
                  <a:pt x="3907122" y="699931"/>
                  <a:pt x="3692814" y="695490"/>
                </a:cubicBezTo>
                <a:cubicBezTo>
                  <a:pt x="3579121" y="693083"/>
                  <a:pt x="3461984" y="692789"/>
                  <a:pt x="3348687" y="692509"/>
                </a:cubicBezTo>
                <a:cubicBezTo>
                  <a:pt x="3175208" y="692076"/>
                  <a:pt x="2995849" y="691629"/>
                  <a:pt x="2820505" y="683695"/>
                </a:cubicBezTo>
                <a:cubicBezTo>
                  <a:pt x="2686804" y="677644"/>
                  <a:pt x="2556920" y="666810"/>
                  <a:pt x="2434429" y="651496"/>
                </a:cubicBezTo>
                <a:lnTo>
                  <a:pt x="2427935" y="650685"/>
                </a:lnTo>
                <a:cubicBezTo>
                  <a:pt x="2377605" y="644423"/>
                  <a:pt x="2310161" y="636009"/>
                  <a:pt x="2259371" y="615234"/>
                </a:cubicBezTo>
                <a:cubicBezTo>
                  <a:pt x="2262003" y="612389"/>
                  <a:pt x="2264746" y="609580"/>
                  <a:pt x="2267554" y="606807"/>
                </a:cubicBezTo>
                <a:cubicBezTo>
                  <a:pt x="2318828" y="624782"/>
                  <a:pt x="2382695" y="632439"/>
                  <a:pt x="2431006" y="638227"/>
                </a:cubicBezTo>
                <a:lnTo>
                  <a:pt x="2436601" y="638896"/>
                </a:lnTo>
                <a:cubicBezTo>
                  <a:pt x="2561373" y="653888"/>
                  <a:pt x="2693056" y="664581"/>
                  <a:pt x="2827987" y="670681"/>
                </a:cubicBezTo>
                <a:cubicBezTo>
                  <a:pt x="3003089" y="678594"/>
                  <a:pt x="3182163" y="679522"/>
                  <a:pt x="3355312" y="680420"/>
                </a:cubicBezTo>
                <a:cubicBezTo>
                  <a:pt x="3472647" y="681025"/>
                  <a:pt x="3593952" y="681655"/>
                  <a:pt x="3711704" y="684476"/>
                </a:cubicBezTo>
                <a:cubicBezTo>
                  <a:pt x="3927263" y="689542"/>
                  <a:pt x="4158641" y="696721"/>
                  <a:pt x="4390173" y="714778"/>
                </a:cubicBezTo>
                <a:lnTo>
                  <a:pt x="4416457" y="716831"/>
                </a:lnTo>
                <a:cubicBezTo>
                  <a:pt x="4445835" y="719120"/>
                  <a:pt x="4476200" y="721487"/>
                  <a:pt x="4506345" y="724043"/>
                </a:cubicBezTo>
                <a:cubicBezTo>
                  <a:pt x="4629340" y="734499"/>
                  <a:pt x="4771291" y="749147"/>
                  <a:pt x="4899727" y="790843"/>
                </a:cubicBezTo>
                <a:cubicBezTo>
                  <a:pt x="4932681" y="801576"/>
                  <a:pt x="4959075" y="812790"/>
                  <a:pt x="4980422" y="825127"/>
                </a:cubicBezTo>
                <a:cubicBezTo>
                  <a:pt x="5053482" y="867361"/>
                  <a:pt x="5072482" y="928880"/>
                  <a:pt x="5038519" y="1013202"/>
                </a:cubicBezTo>
                <a:cubicBezTo>
                  <a:pt x="5009800" y="1084491"/>
                  <a:pt x="4940536" y="1149971"/>
                  <a:pt x="4901812" y="1182659"/>
                </a:cubicBezTo>
                <a:cubicBezTo>
                  <a:pt x="4820985" y="1250886"/>
                  <a:pt x="4721904" y="1311122"/>
                  <a:pt x="4642285" y="1359521"/>
                </a:cubicBezTo>
                <a:lnTo>
                  <a:pt x="4627826" y="1368319"/>
                </a:lnTo>
                <a:cubicBezTo>
                  <a:pt x="4381836" y="1518089"/>
                  <a:pt x="4122550" y="1655398"/>
                  <a:pt x="3871799" y="1788189"/>
                </a:cubicBezTo>
                <a:cubicBezTo>
                  <a:pt x="3755694" y="1849671"/>
                  <a:pt x="3635638" y="1913247"/>
                  <a:pt x="3518984" y="1976978"/>
                </a:cubicBezTo>
                <a:cubicBezTo>
                  <a:pt x="3250198" y="2123870"/>
                  <a:pt x="3036131" y="2247040"/>
                  <a:pt x="2845297" y="2364616"/>
                </a:cubicBezTo>
                <a:cubicBezTo>
                  <a:pt x="2693978" y="2457861"/>
                  <a:pt x="2481995" y="2596521"/>
                  <a:pt x="2315866" y="2762715"/>
                </a:cubicBezTo>
                <a:cubicBezTo>
                  <a:pt x="2298489" y="2761662"/>
                  <a:pt x="2281157" y="2760477"/>
                  <a:pt x="2263846" y="2759139"/>
                </a:cubicBezTo>
                <a:cubicBezTo>
                  <a:pt x="2434363" y="2585156"/>
                  <a:pt x="2661112" y="2439738"/>
                  <a:pt x="2820110" y="2343817"/>
                </a:cubicBezTo>
                <a:close/>
                <a:moveTo>
                  <a:pt x="2314220" y="2764361"/>
                </a:moveTo>
                <a:cubicBezTo>
                  <a:pt x="2300179" y="2778446"/>
                  <a:pt x="2286466" y="2792751"/>
                  <a:pt x="2273127" y="2807232"/>
                </a:cubicBezTo>
                <a:cubicBezTo>
                  <a:pt x="2256321" y="2805718"/>
                  <a:pt x="2239537" y="2804116"/>
                  <a:pt x="2222819" y="2802295"/>
                </a:cubicBezTo>
                <a:cubicBezTo>
                  <a:pt x="2227887" y="2796964"/>
                  <a:pt x="2232735" y="2791808"/>
                  <a:pt x="2237343" y="2786871"/>
                </a:cubicBezTo>
                <a:cubicBezTo>
                  <a:pt x="2245483" y="2778073"/>
                  <a:pt x="2253842" y="2769407"/>
                  <a:pt x="2262267" y="2760763"/>
                </a:cubicBezTo>
                <a:cubicBezTo>
                  <a:pt x="2279555" y="2762079"/>
                  <a:pt x="2296866" y="2763308"/>
                  <a:pt x="2314220" y="2764361"/>
                </a:cubicBezTo>
                <a:close/>
                <a:moveTo>
                  <a:pt x="2317950" y="2764559"/>
                </a:moveTo>
                <a:cubicBezTo>
                  <a:pt x="2335414" y="2765612"/>
                  <a:pt x="2352900" y="2766533"/>
                  <a:pt x="2370408" y="2767323"/>
                </a:cubicBezTo>
                <a:cubicBezTo>
                  <a:pt x="2355292" y="2782110"/>
                  <a:pt x="2340812" y="2796854"/>
                  <a:pt x="2326945" y="2811510"/>
                </a:cubicBezTo>
                <a:cubicBezTo>
                  <a:pt x="2310139" y="2810325"/>
                  <a:pt x="2293356" y="2809009"/>
                  <a:pt x="2276615" y="2807539"/>
                </a:cubicBezTo>
                <a:cubicBezTo>
                  <a:pt x="2290021" y="2793036"/>
                  <a:pt x="2303821" y="2778710"/>
                  <a:pt x="2317950" y="2764559"/>
                </a:cubicBezTo>
                <a:close/>
                <a:moveTo>
                  <a:pt x="2325322" y="2813221"/>
                </a:moveTo>
                <a:cubicBezTo>
                  <a:pt x="2312070" y="2827307"/>
                  <a:pt x="2299389" y="2841326"/>
                  <a:pt x="2287256" y="2855324"/>
                </a:cubicBezTo>
                <a:cubicBezTo>
                  <a:pt x="2270845" y="2853656"/>
                  <a:pt x="2254478" y="2851813"/>
                  <a:pt x="2238133" y="2849839"/>
                </a:cubicBezTo>
                <a:cubicBezTo>
                  <a:pt x="2239800" y="2848018"/>
                  <a:pt x="2241446" y="2846219"/>
                  <a:pt x="2243069" y="2844442"/>
                </a:cubicBezTo>
                <a:cubicBezTo>
                  <a:pt x="2249958" y="2836916"/>
                  <a:pt x="2256453" y="2829808"/>
                  <a:pt x="2262574" y="2822963"/>
                </a:cubicBezTo>
                <a:cubicBezTo>
                  <a:pt x="2266699" y="2818355"/>
                  <a:pt x="2270889" y="2813792"/>
                  <a:pt x="2275079" y="2809250"/>
                </a:cubicBezTo>
                <a:cubicBezTo>
                  <a:pt x="2291776" y="2810720"/>
                  <a:pt x="2308538" y="2812036"/>
                  <a:pt x="2325322" y="2813221"/>
                </a:cubicBezTo>
                <a:close/>
                <a:moveTo>
                  <a:pt x="2329052" y="2813484"/>
                </a:moveTo>
                <a:cubicBezTo>
                  <a:pt x="2345923" y="2814669"/>
                  <a:pt x="2362839" y="2815722"/>
                  <a:pt x="2379799" y="2816622"/>
                </a:cubicBezTo>
                <a:cubicBezTo>
                  <a:pt x="2365757" y="2831168"/>
                  <a:pt x="2352308" y="2845648"/>
                  <a:pt x="2339429" y="2860085"/>
                </a:cubicBezTo>
                <a:cubicBezTo>
                  <a:pt x="2323172" y="2858768"/>
                  <a:pt x="2306958" y="2857276"/>
                  <a:pt x="2290788" y="2855653"/>
                </a:cubicBezTo>
                <a:cubicBezTo>
                  <a:pt x="2302965" y="2841655"/>
                  <a:pt x="2315712" y="2827614"/>
                  <a:pt x="2329052" y="2813484"/>
                </a:cubicBezTo>
                <a:close/>
                <a:moveTo>
                  <a:pt x="2313080" y="2895123"/>
                </a:moveTo>
                <a:cubicBezTo>
                  <a:pt x="2322206" y="2884175"/>
                  <a:pt x="2331728" y="2873183"/>
                  <a:pt x="2341557" y="2862169"/>
                </a:cubicBezTo>
                <a:cubicBezTo>
                  <a:pt x="2357903" y="2863485"/>
                  <a:pt x="2374270" y="2864670"/>
                  <a:pt x="2390681" y="2865701"/>
                </a:cubicBezTo>
                <a:cubicBezTo>
                  <a:pt x="2377670" y="2879962"/>
                  <a:pt x="2365187" y="2894179"/>
                  <a:pt x="2353251" y="2908330"/>
                </a:cubicBezTo>
                <a:cubicBezTo>
                  <a:pt x="2337455" y="2906883"/>
                  <a:pt x="2321702" y="2905325"/>
                  <a:pt x="2305993" y="2903570"/>
                </a:cubicBezTo>
                <a:cubicBezTo>
                  <a:pt x="2308384" y="2900717"/>
                  <a:pt x="2310776" y="2897887"/>
                  <a:pt x="2313080" y="2895123"/>
                </a:cubicBezTo>
                <a:close/>
                <a:moveTo>
                  <a:pt x="2351672" y="2910217"/>
                </a:moveTo>
                <a:cubicBezTo>
                  <a:pt x="2346319" y="2916580"/>
                  <a:pt x="2341053" y="2922943"/>
                  <a:pt x="2335919" y="2929283"/>
                </a:cubicBezTo>
                <a:cubicBezTo>
                  <a:pt x="2331224" y="2935119"/>
                  <a:pt x="2326331" y="2941109"/>
                  <a:pt x="2321307" y="2947274"/>
                </a:cubicBezTo>
                <a:cubicBezTo>
                  <a:pt x="2320341" y="2948415"/>
                  <a:pt x="2319398" y="2949600"/>
                  <a:pt x="2318433" y="2950762"/>
                </a:cubicBezTo>
                <a:cubicBezTo>
                  <a:pt x="2302812" y="2948810"/>
                  <a:pt x="2287234" y="2946660"/>
                  <a:pt x="2271701" y="2944334"/>
                </a:cubicBezTo>
                <a:cubicBezTo>
                  <a:pt x="2280214" y="2934022"/>
                  <a:pt x="2288595" y="2924127"/>
                  <a:pt x="2296581" y="2914693"/>
                </a:cubicBezTo>
                <a:cubicBezTo>
                  <a:pt x="2299235" y="2911556"/>
                  <a:pt x="2301846" y="2908462"/>
                  <a:pt x="2304435" y="2905413"/>
                </a:cubicBezTo>
                <a:cubicBezTo>
                  <a:pt x="2320122" y="2907190"/>
                  <a:pt x="2335875" y="2908769"/>
                  <a:pt x="2351672" y="2910217"/>
                </a:cubicBezTo>
                <a:close/>
                <a:moveTo>
                  <a:pt x="2323676" y="2949205"/>
                </a:moveTo>
                <a:cubicBezTo>
                  <a:pt x="2328701" y="2943061"/>
                  <a:pt x="2333615" y="2937050"/>
                  <a:pt x="2338310" y="2931214"/>
                </a:cubicBezTo>
                <a:cubicBezTo>
                  <a:pt x="2343861" y="2924347"/>
                  <a:pt x="2349588" y="2917458"/>
                  <a:pt x="2355401" y="2910568"/>
                </a:cubicBezTo>
                <a:cubicBezTo>
                  <a:pt x="2371264" y="2911995"/>
                  <a:pt x="2387127" y="2913289"/>
                  <a:pt x="2403055" y="2914452"/>
                </a:cubicBezTo>
                <a:cubicBezTo>
                  <a:pt x="2390856" y="2928537"/>
                  <a:pt x="2379206" y="2942535"/>
                  <a:pt x="2368105" y="2956423"/>
                </a:cubicBezTo>
                <a:cubicBezTo>
                  <a:pt x="2352703" y="2954843"/>
                  <a:pt x="2337345" y="2953132"/>
                  <a:pt x="2322031" y="2951223"/>
                </a:cubicBezTo>
                <a:cubicBezTo>
                  <a:pt x="2322579" y="2950543"/>
                  <a:pt x="2323128" y="2949885"/>
                  <a:pt x="2323676" y="2949205"/>
                </a:cubicBezTo>
                <a:close/>
                <a:moveTo>
                  <a:pt x="2366569" y="2958397"/>
                </a:moveTo>
                <a:cubicBezTo>
                  <a:pt x="2364726" y="2960723"/>
                  <a:pt x="2362883" y="2963049"/>
                  <a:pt x="2361062" y="2965352"/>
                </a:cubicBezTo>
                <a:cubicBezTo>
                  <a:pt x="2357025" y="2970530"/>
                  <a:pt x="2352835" y="2975840"/>
                  <a:pt x="2348556" y="2981259"/>
                </a:cubicBezTo>
                <a:cubicBezTo>
                  <a:pt x="2344212" y="2986788"/>
                  <a:pt x="2339758" y="2992448"/>
                  <a:pt x="2335283" y="2998175"/>
                </a:cubicBezTo>
                <a:cubicBezTo>
                  <a:pt x="2320078" y="2996068"/>
                  <a:pt x="2304918" y="2993787"/>
                  <a:pt x="2289823" y="2991329"/>
                </a:cubicBezTo>
                <a:cubicBezTo>
                  <a:pt x="2300091" y="2978165"/>
                  <a:pt x="2310447" y="2965418"/>
                  <a:pt x="2320473" y="2953154"/>
                </a:cubicBezTo>
                <a:cubicBezTo>
                  <a:pt x="2335787" y="2955063"/>
                  <a:pt x="2351145" y="2956818"/>
                  <a:pt x="2366569" y="2958397"/>
                </a:cubicBezTo>
                <a:close/>
                <a:moveTo>
                  <a:pt x="2351057" y="2983211"/>
                </a:moveTo>
                <a:cubicBezTo>
                  <a:pt x="2355336" y="2977792"/>
                  <a:pt x="2359504" y="2972483"/>
                  <a:pt x="2363563" y="2967305"/>
                </a:cubicBezTo>
                <a:cubicBezTo>
                  <a:pt x="2365779" y="2964475"/>
                  <a:pt x="2368083" y="2961623"/>
                  <a:pt x="2370343" y="2958770"/>
                </a:cubicBezTo>
                <a:cubicBezTo>
                  <a:pt x="2385722" y="2960350"/>
                  <a:pt x="2401124" y="2961754"/>
                  <a:pt x="2416592" y="2963027"/>
                </a:cubicBezTo>
                <a:cubicBezTo>
                  <a:pt x="2406017" y="2975883"/>
                  <a:pt x="2395859" y="2988696"/>
                  <a:pt x="2386205" y="3001422"/>
                </a:cubicBezTo>
                <a:cubicBezTo>
                  <a:pt x="2385503" y="3002365"/>
                  <a:pt x="2384735" y="3003330"/>
                  <a:pt x="2384033" y="3004296"/>
                </a:cubicBezTo>
                <a:cubicBezTo>
                  <a:pt x="2368938" y="3002562"/>
                  <a:pt x="2353910" y="3000697"/>
                  <a:pt x="2338903" y="2998657"/>
                </a:cubicBezTo>
                <a:cubicBezTo>
                  <a:pt x="2343006" y="2993435"/>
                  <a:pt x="2347064" y="2988280"/>
                  <a:pt x="2351057" y="2983211"/>
                </a:cubicBezTo>
                <a:close/>
                <a:moveTo>
                  <a:pt x="2382475" y="3006336"/>
                </a:moveTo>
                <a:cubicBezTo>
                  <a:pt x="2380347" y="3009122"/>
                  <a:pt x="2378263" y="3011865"/>
                  <a:pt x="2376091" y="3014695"/>
                </a:cubicBezTo>
                <a:cubicBezTo>
                  <a:pt x="2368544" y="3024634"/>
                  <a:pt x="2360733" y="3034880"/>
                  <a:pt x="2352900" y="3045367"/>
                </a:cubicBezTo>
                <a:cubicBezTo>
                  <a:pt x="2338135" y="3043129"/>
                  <a:pt x="2323435" y="3040738"/>
                  <a:pt x="2308779" y="3038149"/>
                </a:cubicBezTo>
                <a:cubicBezTo>
                  <a:pt x="2318235" y="3025292"/>
                  <a:pt x="2327867" y="3012786"/>
                  <a:pt x="2337345" y="3000676"/>
                </a:cubicBezTo>
                <a:cubicBezTo>
                  <a:pt x="2352330" y="3002716"/>
                  <a:pt x="2367381" y="3004603"/>
                  <a:pt x="2382475" y="3006336"/>
                </a:cubicBezTo>
                <a:close/>
                <a:moveTo>
                  <a:pt x="2351343" y="3047473"/>
                </a:moveTo>
                <a:cubicBezTo>
                  <a:pt x="2342479" y="3059387"/>
                  <a:pt x="2333571" y="3071651"/>
                  <a:pt x="2324949" y="3084157"/>
                </a:cubicBezTo>
                <a:cubicBezTo>
                  <a:pt x="2310820" y="3081436"/>
                  <a:pt x="2296756" y="3078518"/>
                  <a:pt x="2282758" y="3075403"/>
                </a:cubicBezTo>
                <a:cubicBezTo>
                  <a:pt x="2290569" y="3063468"/>
                  <a:pt x="2298819" y="3051708"/>
                  <a:pt x="2307243" y="3040211"/>
                </a:cubicBezTo>
                <a:cubicBezTo>
                  <a:pt x="2321899" y="3042822"/>
                  <a:pt x="2336599" y="3045235"/>
                  <a:pt x="2351343" y="3047473"/>
                </a:cubicBezTo>
                <a:close/>
                <a:moveTo>
                  <a:pt x="2355007" y="3048022"/>
                </a:moveTo>
                <a:cubicBezTo>
                  <a:pt x="2369662" y="3050216"/>
                  <a:pt x="2384362" y="3052234"/>
                  <a:pt x="2399106" y="3054077"/>
                </a:cubicBezTo>
                <a:cubicBezTo>
                  <a:pt x="2390001" y="3066451"/>
                  <a:pt x="2380611" y="3079264"/>
                  <a:pt x="2371286" y="3092428"/>
                </a:cubicBezTo>
                <a:cubicBezTo>
                  <a:pt x="2356937" y="3090081"/>
                  <a:pt x="2342676" y="3087558"/>
                  <a:pt x="2328459" y="3084837"/>
                </a:cubicBezTo>
                <a:cubicBezTo>
                  <a:pt x="2337148" y="3072266"/>
                  <a:pt x="2346077" y="3059979"/>
                  <a:pt x="2355007" y="3048022"/>
                </a:cubicBezTo>
                <a:close/>
                <a:moveTo>
                  <a:pt x="2402945" y="3054560"/>
                </a:moveTo>
                <a:cubicBezTo>
                  <a:pt x="2417491" y="3056359"/>
                  <a:pt x="2432081" y="3058005"/>
                  <a:pt x="2446715" y="3059496"/>
                </a:cubicBezTo>
                <a:cubicBezTo>
                  <a:pt x="2443249" y="3064192"/>
                  <a:pt x="2439826" y="3068887"/>
                  <a:pt x="2436491" y="3073560"/>
                </a:cubicBezTo>
                <a:lnTo>
                  <a:pt x="2432125" y="3079659"/>
                </a:lnTo>
                <a:cubicBezTo>
                  <a:pt x="2427496" y="3086131"/>
                  <a:pt x="2422779" y="3092735"/>
                  <a:pt x="2418018" y="3099449"/>
                </a:cubicBezTo>
                <a:cubicBezTo>
                  <a:pt x="2403625" y="3097474"/>
                  <a:pt x="2389277" y="3095346"/>
                  <a:pt x="2374972" y="3093043"/>
                </a:cubicBezTo>
                <a:cubicBezTo>
                  <a:pt x="2384362" y="3079835"/>
                  <a:pt x="2393796" y="3066978"/>
                  <a:pt x="2402945" y="3054560"/>
                </a:cubicBezTo>
                <a:close/>
                <a:moveTo>
                  <a:pt x="2416438" y="3101643"/>
                </a:moveTo>
                <a:cubicBezTo>
                  <a:pt x="2407772" y="3113885"/>
                  <a:pt x="2398974" y="3126479"/>
                  <a:pt x="2390352" y="3139380"/>
                </a:cubicBezTo>
                <a:cubicBezTo>
                  <a:pt x="2376442" y="3136922"/>
                  <a:pt x="2362576" y="3134267"/>
                  <a:pt x="2348798" y="3131459"/>
                </a:cubicBezTo>
                <a:cubicBezTo>
                  <a:pt x="2356784" y="3119129"/>
                  <a:pt x="2365077" y="3107040"/>
                  <a:pt x="2373436" y="3095215"/>
                </a:cubicBezTo>
                <a:cubicBezTo>
                  <a:pt x="2387719" y="3097540"/>
                  <a:pt x="2402046" y="3099668"/>
                  <a:pt x="2416438" y="3101643"/>
                </a:cubicBezTo>
                <a:close/>
                <a:moveTo>
                  <a:pt x="2420300" y="3102191"/>
                </a:moveTo>
                <a:cubicBezTo>
                  <a:pt x="2434539" y="3104100"/>
                  <a:pt x="2448822" y="3105877"/>
                  <a:pt x="2463148" y="3107479"/>
                </a:cubicBezTo>
                <a:cubicBezTo>
                  <a:pt x="2462644" y="3108181"/>
                  <a:pt x="2462117" y="3108905"/>
                  <a:pt x="2461634" y="3109607"/>
                </a:cubicBezTo>
                <a:lnTo>
                  <a:pt x="2460669" y="3110989"/>
                </a:lnTo>
                <a:cubicBezTo>
                  <a:pt x="2452639" y="3122552"/>
                  <a:pt x="2444324" y="3134509"/>
                  <a:pt x="2436009" y="3146773"/>
                </a:cubicBezTo>
                <a:cubicBezTo>
                  <a:pt x="2421989" y="3144689"/>
                  <a:pt x="2408013" y="3142451"/>
                  <a:pt x="2394081" y="3140016"/>
                </a:cubicBezTo>
                <a:cubicBezTo>
                  <a:pt x="2402770" y="3127093"/>
                  <a:pt x="2411611" y="3114456"/>
                  <a:pt x="2420300" y="3102191"/>
                </a:cubicBezTo>
                <a:close/>
                <a:moveTo>
                  <a:pt x="2434451" y="3149077"/>
                </a:moveTo>
                <a:cubicBezTo>
                  <a:pt x="2426267" y="3161166"/>
                  <a:pt x="2418062" y="3173562"/>
                  <a:pt x="2410076" y="3186177"/>
                </a:cubicBezTo>
                <a:cubicBezTo>
                  <a:pt x="2396583" y="3183611"/>
                  <a:pt x="2383133" y="3180890"/>
                  <a:pt x="2369750" y="3177972"/>
                </a:cubicBezTo>
                <a:cubicBezTo>
                  <a:pt x="2377078" y="3165883"/>
                  <a:pt x="2384757" y="3153970"/>
                  <a:pt x="2392568" y="3142298"/>
                </a:cubicBezTo>
                <a:cubicBezTo>
                  <a:pt x="2406478" y="3144711"/>
                  <a:pt x="2420431" y="3146971"/>
                  <a:pt x="2434451" y="3149077"/>
                </a:cubicBezTo>
                <a:close/>
                <a:moveTo>
                  <a:pt x="2438356" y="3149625"/>
                </a:moveTo>
                <a:cubicBezTo>
                  <a:pt x="2452288" y="3151688"/>
                  <a:pt x="2466264" y="3153553"/>
                  <a:pt x="2480283" y="3155286"/>
                </a:cubicBezTo>
                <a:cubicBezTo>
                  <a:pt x="2471968" y="3167616"/>
                  <a:pt x="2463324" y="3180539"/>
                  <a:pt x="2454636" y="3193966"/>
                </a:cubicBezTo>
                <a:cubicBezTo>
                  <a:pt x="2440989" y="3191772"/>
                  <a:pt x="2427386" y="3189424"/>
                  <a:pt x="2413849" y="3186902"/>
                </a:cubicBezTo>
                <a:cubicBezTo>
                  <a:pt x="2421879" y="3174220"/>
                  <a:pt x="2430129" y="3161780"/>
                  <a:pt x="2438356" y="3149625"/>
                </a:cubicBezTo>
                <a:close/>
                <a:moveTo>
                  <a:pt x="2453100" y="3196336"/>
                </a:moveTo>
                <a:cubicBezTo>
                  <a:pt x="2445465" y="3208205"/>
                  <a:pt x="2437830" y="3220404"/>
                  <a:pt x="2430414" y="3232909"/>
                </a:cubicBezTo>
                <a:cubicBezTo>
                  <a:pt x="2417294" y="3230276"/>
                  <a:pt x="2404262" y="3227446"/>
                  <a:pt x="2391273" y="3224419"/>
                </a:cubicBezTo>
                <a:cubicBezTo>
                  <a:pt x="2397987" y="3212527"/>
                  <a:pt x="2405073" y="3200789"/>
                  <a:pt x="2412358" y="3189249"/>
                </a:cubicBezTo>
                <a:cubicBezTo>
                  <a:pt x="2425894" y="3191772"/>
                  <a:pt x="2439453" y="3194163"/>
                  <a:pt x="2453100" y="3196336"/>
                </a:cubicBezTo>
                <a:close/>
                <a:moveTo>
                  <a:pt x="2457027" y="3196972"/>
                </a:moveTo>
                <a:cubicBezTo>
                  <a:pt x="2470652" y="3199122"/>
                  <a:pt x="2484342" y="3201097"/>
                  <a:pt x="2498077" y="3202939"/>
                </a:cubicBezTo>
                <a:cubicBezTo>
                  <a:pt x="2489937" y="3215467"/>
                  <a:pt x="2481841" y="3228192"/>
                  <a:pt x="2473943" y="3241049"/>
                </a:cubicBezTo>
                <a:cubicBezTo>
                  <a:pt x="2460647" y="3238767"/>
                  <a:pt x="2447395" y="3236310"/>
                  <a:pt x="2434210" y="3233677"/>
                </a:cubicBezTo>
                <a:cubicBezTo>
                  <a:pt x="2441669" y="3221128"/>
                  <a:pt x="2449348" y="3208863"/>
                  <a:pt x="2457027" y="3196972"/>
                </a:cubicBezTo>
                <a:close/>
                <a:moveTo>
                  <a:pt x="2472429" y="3243528"/>
                </a:moveTo>
                <a:cubicBezTo>
                  <a:pt x="2465167" y="3255420"/>
                  <a:pt x="2458080" y="3267443"/>
                  <a:pt x="2451301" y="3279554"/>
                </a:cubicBezTo>
                <a:cubicBezTo>
                  <a:pt x="2438598" y="3276833"/>
                  <a:pt x="2425938" y="3273915"/>
                  <a:pt x="2413345" y="3270822"/>
                </a:cubicBezTo>
                <a:cubicBezTo>
                  <a:pt x="2419532" y="3259062"/>
                  <a:pt x="2426048" y="3247478"/>
                  <a:pt x="2432740" y="3236135"/>
                </a:cubicBezTo>
                <a:cubicBezTo>
                  <a:pt x="2445925" y="3238767"/>
                  <a:pt x="2459155" y="3241224"/>
                  <a:pt x="2472429" y="3243528"/>
                </a:cubicBezTo>
                <a:close/>
                <a:moveTo>
                  <a:pt x="2476466" y="3244209"/>
                </a:moveTo>
                <a:cubicBezTo>
                  <a:pt x="2489740" y="3246468"/>
                  <a:pt x="2503057" y="3248553"/>
                  <a:pt x="2516418" y="3250483"/>
                </a:cubicBezTo>
                <a:cubicBezTo>
                  <a:pt x="2508695" y="3262923"/>
                  <a:pt x="2501126" y="3275451"/>
                  <a:pt x="2493820" y="3288022"/>
                </a:cubicBezTo>
                <a:cubicBezTo>
                  <a:pt x="2480876" y="3285653"/>
                  <a:pt x="2468019" y="3283108"/>
                  <a:pt x="2455206" y="3280387"/>
                </a:cubicBezTo>
                <a:cubicBezTo>
                  <a:pt x="2461942" y="3268364"/>
                  <a:pt x="2469072" y="3256319"/>
                  <a:pt x="2476466" y="3244209"/>
                </a:cubicBezTo>
                <a:close/>
                <a:moveTo>
                  <a:pt x="2492328" y="3290589"/>
                </a:moveTo>
                <a:cubicBezTo>
                  <a:pt x="2485505" y="3302415"/>
                  <a:pt x="2478923" y="3314262"/>
                  <a:pt x="2472692" y="3326154"/>
                </a:cubicBezTo>
                <a:cubicBezTo>
                  <a:pt x="2460318" y="3323324"/>
                  <a:pt x="2448010" y="3320340"/>
                  <a:pt x="2435767" y="3317159"/>
                </a:cubicBezTo>
                <a:cubicBezTo>
                  <a:pt x="2441384" y="3305794"/>
                  <a:pt x="2447374" y="3294385"/>
                  <a:pt x="2453758" y="3282932"/>
                </a:cubicBezTo>
                <a:cubicBezTo>
                  <a:pt x="2466549" y="3285653"/>
                  <a:pt x="2479428" y="3288220"/>
                  <a:pt x="2492328" y="3290589"/>
                </a:cubicBezTo>
                <a:close/>
                <a:moveTo>
                  <a:pt x="2496344" y="3291335"/>
                </a:moveTo>
                <a:cubicBezTo>
                  <a:pt x="2509288" y="3293683"/>
                  <a:pt x="2522298" y="3295855"/>
                  <a:pt x="2535330" y="3297895"/>
                </a:cubicBezTo>
                <a:cubicBezTo>
                  <a:pt x="2528112" y="3310072"/>
                  <a:pt x="2521026" y="3322446"/>
                  <a:pt x="2514180" y="3334930"/>
                </a:cubicBezTo>
                <a:cubicBezTo>
                  <a:pt x="2501587" y="3332473"/>
                  <a:pt x="2489059" y="3329840"/>
                  <a:pt x="2476576" y="3327032"/>
                </a:cubicBezTo>
                <a:cubicBezTo>
                  <a:pt x="2482850" y="3315096"/>
                  <a:pt x="2489476" y="3303183"/>
                  <a:pt x="2496344" y="3291335"/>
                </a:cubicBezTo>
                <a:close/>
                <a:moveTo>
                  <a:pt x="2512733" y="3337585"/>
                </a:moveTo>
                <a:cubicBezTo>
                  <a:pt x="2506414" y="3349191"/>
                  <a:pt x="2500314" y="3360885"/>
                  <a:pt x="2494566" y="3372666"/>
                </a:cubicBezTo>
                <a:cubicBezTo>
                  <a:pt x="2482543" y="3369792"/>
                  <a:pt x="2470586" y="3366721"/>
                  <a:pt x="2458695" y="3363474"/>
                </a:cubicBezTo>
                <a:cubicBezTo>
                  <a:pt x="2463806" y="3352197"/>
                  <a:pt x="2469335" y="3340941"/>
                  <a:pt x="2475193" y="3329686"/>
                </a:cubicBezTo>
                <a:cubicBezTo>
                  <a:pt x="2487655" y="3332495"/>
                  <a:pt x="2500161" y="3335105"/>
                  <a:pt x="2512733" y="3337585"/>
                </a:cubicBezTo>
                <a:close/>
                <a:moveTo>
                  <a:pt x="2516769" y="3338374"/>
                </a:moveTo>
                <a:cubicBezTo>
                  <a:pt x="2529429" y="3340832"/>
                  <a:pt x="2542132" y="3343091"/>
                  <a:pt x="2554879" y="3345198"/>
                </a:cubicBezTo>
                <a:cubicBezTo>
                  <a:pt x="2548056" y="3357352"/>
                  <a:pt x="2541452" y="3369551"/>
                  <a:pt x="2535177" y="3381772"/>
                </a:cubicBezTo>
                <a:cubicBezTo>
                  <a:pt x="2522891" y="3379226"/>
                  <a:pt x="2510648" y="3376506"/>
                  <a:pt x="2498494" y="3373610"/>
                </a:cubicBezTo>
                <a:cubicBezTo>
                  <a:pt x="2504286" y="3361784"/>
                  <a:pt x="2510429" y="3350025"/>
                  <a:pt x="2516769" y="3338374"/>
                </a:cubicBezTo>
                <a:close/>
                <a:moveTo>
                  <a:pt x="2533839" y="3384382"/>
                </a:moveTo>
                <a:cubicBezTo>
                  <a:pt x="2527915" y="3395967"/>
                  <a:pt x="2522276" y="3407595"/>
                  <a:pt x="2516989" y="3419223"/>
                </a:cubicBezTo>
                <a:cubicBezTo>
                  <a:pt x="2505295" y="3416239"/>
                  <a:pt x="2493645" y="3413080"/>
                  <a:pt x="2482061" y="3409767"/>
                </a:cubicBezTo>
                <a:cubicBezTo>
                  <a:pt x="2486756" y="3398556"/>
                  <a:pt x="2491824" y="3387366"/>
                  <a:pt x="2497221" y="3376243"/>
                </a:cubicBezTo>
                <a:cubicBezTo>
                  <a:pt x="2509244" y="3379095"/>
                  <a:pt x="2521443" y="3381815"/>
                  <a:pt x="2533839" y="3384382"/>
                </a:cubicBezTo>
                <a:close/>
                <a:moveTo>
                  <a:pt x="2537941" y="3385194"/>
                </a:moveTo>
                <a:cubicBezTo>
                  <a:pt x="2550096" y="3387673"/>
                  <a:pt x="2562405" y="3390021"/>
                  <a:pt x="2574910" y="3392237"/>
                </a:cubicBezTo>
                <a:cubicBezTo>
                  <a:pt x="2568460" y="3404282"/>
                  <a:pt x="2562251" y="3416371"/>
                  <a:pt x="2556371" y="3428504"/>
                </a:cubicBezTo>
                <a:cubicBezTo>
                  <a:pt x="2544523" y="3425915"/>
                  <a:pt x="2532720" y="3423150"/>
                  <a:pt x="2520982" y="3420210"/>
                </a:cubicBezTo>
                <a:cubicBezTo>
                  <a:pt x="2526291" y="3408538"/>
                  <a:pt x="2531974" y="3396866"/>
                  <a:pt x="2537941" y="3385194"/>
                </a:cubicBezTo>
                <a:close/>
                <a:moveTo>
                  <a:pt x="2555076" y="3431180"/>
                </a:moveTo>
                <a:cubicBezTo>
                  <a:pt x="2549548" y="3442633"/>
                  <a:pt x="2544348" y="3454107"/>
                  <a:pt x="2539499" y="3465604"/>
                </a:cubicBezTo>
                <a:cubicBezTo>
                  <a:pt x="2528222" y="3462598"/>
                  <a:pt x="2517011" y="3459417"/>
                  <a:pt x="2505865" y="3456082"/>
                </a:cubicBezTo>
                <a:cubicBezTo>
                  <a:pt x="2510100" y="3445046"/>
                  <a:pt x="2514751" y="3433989"/>
                  <a:pt x="2519731" y="3422953"/>
                </a:cubicBezTo>
                <a:cubicBezTo>
                  <a:pt x="2531338" y="3425827"/>
                  <a:pt x="2543141" y="3428569"/>
                  <a:pt x="2555076" y="3431180"/>
                </a:cubicBezTo>
                <a:close/>
                <a:moveTo>
                  <a:pt x="2559223" y="3432080"/>
                </a:moveTo>
                <a:cubicBezTo>
                  <a:pt x="2571115" y="3434647"/>
                  <a:pt x="2583182" y="3437060"/>
                  <a:pt x="2595424" y="3439364"/>
                </a:cubicBezTo>
                <a:cubicBezTo>
                  <a:pt x="2589456" y="3451211"/>
                  <a:pt x="2583686" y="3463168"/>
                  <a:pt x="2578223" y="3475235"/>
                </a:cubicBezTo>
                <a:cubicBezTo>
                  <a:pt x="2566595" y="3472537"/>
                  <a:pt x="2555033" y="3469707"/>
                  <a:pt x="2543514" y="3466679"/>
                </a:cubicBezTo>
                <a:cubicBezTo>
                  <a:pt x="2548429" y="3455138"/>
                  <a:pt x="2553672" y="3443598"/>
                  <a:pt x="2559223" y="3432080"/>
                </a:cubicBezTo>
                <a:close/>
                <a:moveTo>
                  <a:pt x="2576973" y="3478000"/>
                </a:moveTo>
                <a:cubicBezTo>
                  <a:pt x="2571904" y="3489299"/>
                  <a:pt x="2567143" y="3500642"/>
                  <a:pt x="2562690" y="3512051"/>
                </a:cubicBezTo>
                <a:cubicBezTo>
                  <a:pt x="2551610" y="3508957"/>
                  <a:pt x="2540618" y="3505710"/>
                  <a:pt x="2529670" y="3502287"/>
                </a:cubicBezTo>
                <a:cubicBezTo>
                  <a:pt x="2533510" y="3491339"/>
                  <a:pt x="2537766" y="3480413"/>
                  <a:pt x="2542351" y="3469487"/>
                </a:cubicBezTo>
                <a:cubicBezTo>
                  <a:pt x="2553716" y="3472471"/>
                  <a:pt x="2565257" y="3475323"/>
                  <a:pt x="2576973" y="3478000"/>
                </a:cubicBezTo>
                <a:close/>
                <a:moveTo>
                  <a:pt x="2561549" y="3514991"/>
                </a:moveTo>
                <a:cubicBezTo>
                  <a:pt x="2557446" y="3525675"/>
                  <a:pt x="2553651" y="3536404"/>
                  <a:pt x="2550184" y="3547154"/>
                </a:cubicBezTo>
                <a:cubicBezTo>
                  <a:pt x="2539718" y="3543710"/>
                  <a:pt x="2529297" y="3540112"/>
                  <a:pt x="2518985" y="3536338"/>
                </a:cubicBezTo>
                <a:cubicBezTo>
                  <a:pt x="2521794" y="3526004"/>
                  <a:pt x="2525019" y="3515649"/>
                  <a:pt x="2528595" y="3505271"/>
                </a:cubicBezTo>
                <a:cubicBezTo>
                  <a:pt x="2539433" y="3508650"/>
                  <a:pt x="2550403" y="3511897"/>
                  <a:pt x="2561549" y="3514991"/>
                </a:cubicBezTo>
                <a:close/>
                <a:moveTo>
                  <a:pt x="2565652" y="3516109"/>
                </a:moveTo>
                <a:cubicBezTo>
                  <a:pt x="2576687" y="3519137"/>
                  <a:pt x="2587899" y="3522011"/>
                  <a:pt x="2599241" y="3524776"/>
                </a:cubicBezTo>
                <a:cubicBezTo>
                  <a:pt x="2594459" y="3536228"/>
                  <a:pt x="2590115" y="3547352"/>
                  <a:pt x="2586187" y="3558256"/>
                </a:cubicBezTo>
                <a:cubicBezTo>
                  <a:pt x="2575459" y="3555163"/>
                  <a:pt x="2564796" y="3551894"/>
                  <a:pt x="2554221" y="3548449"/>
                </a:cubicBezTo>
                <a:cubicBezTo>
                  <a:pt x="2557665" y="3537655"/>
                  <a:pt x="2561505" y="3526860"/>
                  <a:pt x="2565652" y="3516109"/>
                </a:cubicBezTo>
                <a:close/>
                <a:moveTo>
                  <a:pt x="2585024" y="3561481"/>
                </a:moveTo>
                <a:cubicBezTo>
                  <a:pt x="2583818" y="3564882"/>
                  <a:pt x="2582655" y="3568261"/>
                  <a:pt x="2581514" y="3571639"/>
                </a:cubicBezTo>
                <a:cubicBezTo>
                  <a:pt x="2579057" y="3578967"/>
                  <a:pt x="2576819" y="3586208"/>
                  <a:pt x="2574735" y="3593360"/>
                </a:cubicBezTo>
                <a:cubicBezTo>
                  <a:pt x="2564620" y="3589893"/>
                  <a:pt x="2554572" y="3586251"/>
                  <a:pt x="2544611" y="3582478"/>
                </a:cubicBezTo>
                <a:cubicBezTo>
                  <a:pt x="2547090" y="3572210"/>
                  <a:pt x="2549943" y="3561964"/>
                  <a:pt x="2553168" y="3551718"/>
                </a:cubicBezTo>
                <a:cubicBezTo>
                  <a:pt x="2563633" y="3555119"/>
                  <a:pt x="2574252" y="3558366"/>
                  <a:pt x="2585024" y="3561481"/>
                </a:cubicBezTo>
                <a:close/>
                <a:moveTo>
                  <a:pt x="2589368" y="3562732"/>
                </a:moveTo>
                <a:cubicBezTo>
                  <a:pt x="2600031" y="3565803"/>
                  <a:pt x="2610870" y="3568721"/>
                  <a:pt x="2621840" y="3571508"/>
                </a:cubicBezTo>
                <a:cubicBezTo>
                  <a:pt x="2617605" y="3582434"/>
                  <a:pt x="2613612" y="3593492"/>
                  <a:pt x="2609926" y="3604637"/>
                </a:cubicBezTo>
                <a:cubicBezTo>
                  <a:pt x="2599571" y="3601522"/>
                  <a:pt x="2589259" y="3598231"/>
                  <a:pt x="2579035" y="3594786"/>
                </a:cubicBezTo>
                <a:cubicBezTo>
                  <a:pt x="2582150" y="3584057"/>
                  <a:pt x="2585617" y="3573373"/>
                  <a:pt x="2589368" y="3562732"/>
                </a:cubicBezTo>
                <a:close/>
                <a:moveTo>
                  <a:pt x="2626162" y="3572583"/>
                </a:moveTo>
                <a:cubicBezTo>
                  <a:pt x="2637176" y="3575325"/>
                  <a:pt x="2648343" y="3577958"/>
                  <a:pt x="2659686" y="3580459"/>
                </a:cubicBezTo>
                <a:cubicBezTo>
                  <a:pt x="2654771" y="3592219"/>
                  <a:pt x="2650274" y="3603694"/>
                  <a:pt x="2646171" y="3614927"/>
                </a:cubicBezTo>
                <a:cubicBezTo>
                  <a:pt x="2635442" y="3612075"/>
                  <a:pt x="2624779" y="3609069"/>
                  <a:pt x="2614161" y="3605932"/>
                </a:cubicBezTo>
                <a:cubicBezTo>
                  <a:pt x="2617868" y="3594720"/>
                  <a:pt x="2621884" y="3583597"/>
                  <a:pt x="2626162" y="3572583"/>
                </a:cubicBezTo>
                <a:close/>
                <a:moveTo>
                  <a:pt x="2644964" y="3618240"/>
                </a:moveTo>
                <a:cubicBezTo>
                  <a:pt x="2640949" y="3629407"/>
                  <a:pt x="2637329" y="3640311"/>
                  <a:pt x="2634104" y="3650974"/>
                </a:cubicBezTo>
                <a:cubicBezTo>
                  <a:pt x="2634082" y="3651018"/>
                  <a:pt x="2634082" y="3651040"/>
                  <a:pt x="2634060" y="3651084"/>
                </a:cubicBezTo>
                <a:cubicBezTo>
                  <a:pt x="2623902" y="3647881"/>
                  <a:pt x="2613810" y="3644546"/>
                  <a:pt x="2603805" y="3641035"/>
                </a:cubicBezTo>
                <a:cubicBezTo>
                  <a:pt x="2606570" y="3630372"/>
                  <a:pt x="2609685" y="3619797"/>
                  <a:pt x="2613086" y="3609266"/>
                </a:cubicBezTo>
                <a:cubicBezTo>
                  <a:pt x="2623573" y="3612382"/>
                  <a:pt x="2634192" y="3615387"/>
                  <a:pt x="2644964" y="3618240"/>
                </a:cubicBezTo>
                <a:close/>
                <a:moveTo>
                  <a:pt x="2649418" y="3619424"/>
                </a:moveTo>
                <a:cubicBezTo>
                  <a:pt x="2660103" y="3622211"/>
                  <a:pt x="2670963" y="3624866"/>
                  <a:pt x="2681933" y="3627411"/>
                </a:cubicBezTo>
                <a:cubicBezTo>
                  <a:pt x="2677413" y="3638995"/>
                  <a:pt x="2673289" y="3650360"/>
                  <a:pt x="2669515" y="3661527"/>
                </a:cubicBezTo>
                <a:cubicBezTo>
                  <a:pt x="2659115" y="3658653"/>
                  <a:pt x="2648804" y="3655625"/>
                  <a:pt x="2638536" y="3652466"/>
                </a:cubicBezTo>
                <a:cubicBezTo>
                  <a:pt x="2641893" y="3641321"/>
                  <a:pt x="2645535" y="3630307"/>
                  <a:pt x="2649418" y="3619424"/>
                </a:cubicBezTo>
                <a:close/>
                <a:moveTo>
                  <a:pt x="2668374" y="3664950"/>
                </a:moveTo>
                <a:cubicBezTo>
                  <a:pt x="2664710" y="3676007"/>
                  <a:pt x="2661397" y="3686846"/>
                  <a:pt x="2658457" y="3697465"/>
                </a:cubicBezTo>
                <a:cubicBezTo>
                  <a:pt x="2648650" y="3694262"/>
                  <a:pt x="2638909" y="3690905"/>
                  <a:pt x="2629233" y="3687372"/>
                </a:cubicBezTo>
                <a:cubicBezTo>
                  <a:pt x="2631669" y="3676819"/>
                  <a:pt x="2634455" y="3666310"/>
                  <a:pt x="2637527" y="3655910"/>
                </a:cubicBezTo>
                <a:cubicBezTo>
                  <a:pt x="2647663" y="3659070"/>
                  <a:pt x="2657953" y="3662076"/>
                  <a:pt x="2668374" y="3664950"/>
                </a:cubicBezTo>
                <a:close/>
                <a:moveTo>
                  <a:pt x="2672828" y="3666178"/>
                </a:moveTo>
                <a:cubicBezTo>
                  <a:pt x="2683205" y="3669009"/>
                  <a:pt x="2693737" y="3671729"/>
                  <a:pt x="2704399" y="3674318"/>
                </a:cubicBezTo>
                <a:cubicBezTo>
                  <a:pt x="2700253" y="3685793"/>
                  <a:pt x="2696457" y="3697026"/>
                  <a:pt x="2693013" y="3708106"/>
                </a:cubicBezTo>
                <a:cubicBezTo>
                  <a:pt x="2682898" y="3705188"/>
                  <a:pt x="2672828" y="3702116"/>
                  <a:pt x="2662845" y="3698913"/>
                </a:cubicBezTo>
                <a:cubicBezTo>
                  <a:pt x="2665785" y="3688206"/>
                  <a:pt x="2669120" y="3677302"/>
                  <a:pt x="2672828" y="3666178"/>
                </a:cubicBezTo>
                <a:close/>
                <a:moveTo>
                  <a:pt x="2691916" y="3711638"/>
                </a:moveTo>
                <a:cubicBezTo>
                  <a:pt x="2688581" y="3722564"/>
                  <a:pt x="2685619" y="3733270"/>
                  <a:pt x="2683008" y="3743824"/>
                </a:cubicBezTo>
                <a:cubicBezTo>
                  <a:pt x="2673420" y="3740577"/>
                  <a:pt x="2663898" y="3737154"/>
                  <a:pt x="2654464" y="3733600"/>
                </a:cubicBezTo>
                <a:cubicBezTo>
                  <a:pt x="2656570" y="3723420"/>
                  <a:pt x="2659050" y="3713020"/>
                  <a:pt x="2661902" y="3702467"/>
                </a:cubicBezTo>
                <a:cubicBezTo>
                  <a:pt x="2671775" y="3705648"/>
                  <a:pt x="2681757" y="3708698"/>
                  <a:pt x="2691916" y="3711638"/>
                </a:cubicBezTo>
                <a:close/>
                <a:moveTo>
                  <a:pt x="2696435" y="3712910"/>
                </a:moveTo>
                <a:cubicBezTo>
                  <a:pt x="2706681" y="3715806"/>
                  <a:pt x="2717037" y="3718593"/>
                  <a:pt x="2727546" y="3721247"/>
                </a:cubicBezTo>
                <a:cubicBezTo>
                  <a:pt x="2723750" y="3732612"/>
                  <a:pt x="2720306" y="3743780"/>
                  <a:pt x="2717212" y="3754794"/>
                </a:cubicBezTo>
                <a:cubicBezTo>
                  <a:pt x="2707230" y="3751788"/>
                  <a:pt x="2697313" y="3748628"/>
                  <a:pt x="2687462" y="3745337"/>
                </a:cubicBezTo>
                <a:cubicBezTo>
                  <a:pt x="2690095" y="3734719"/>
                  <a:pt x="2693078" y="3723924"/>
                  <a:pt x="2696435" y="3712910"/>
                </a:cubicBezTo>
                <a:close/>
                <a:moveTo>
                  <a:pt x="2716203" y="3758370"/>
                </a:moveTo>
                <a:cubicBezTo>
                  <a:pt x="2713197" y="3769186"/>
                  <a:pt x="2710542" y="3779849"/>
                  <a:pt x="2708217" y="3790336"/>
                </a:cubicBezTo>
                <a:cubicBezTo>
                  <a:pt x="2698761" y="3787001"/>
                  <a:pt x="2689371" y="3783535"/>
                  <a:pt x="2680046" y="3779893"/>
                </a:cubicBezTo>
                <a:cubicBezTo>
                  <a:pt x="2681867" y="3769757"/>
                  <a:pt x="2684039" y="3759467"/>
                  <a:pt x="2686562" y="3749001"/>
                </a:cubicBezTo>
                <a:cubicBezTo>
                  <a:pt x="2696369" y="3752271"/>
                  <a:pt x="2706264" y="3755386"/>
                  <a:pt x="2716203" y="3758370"/>
                </a:cubicBezTo>
                <a:close/>
                <a:moveTo>
                  <a:pt x="2720788" y="3759752"/>
                </a:moveTo>
                <a:cubicBezTo>
                  <a:pt x="2730727" y="3762692"/>
                  <a:pt x="2740710" y="3765456"/>
                  <a:pt x="2750758" y="3768089"/>
                </a:cubicBezTo>
                <a:cubicBezTo>
                  <a:pt x="2747292" y="3779344"/>
                  <a:pt x="2744133" y="3790424"/>
                  <a:pt x="2741324" y="3801328"/>
                </a:cubicBezTo>
                <a:cubicBezTo>
                  <a:pt x="2731758" y="3798344"/>
                  <a:pt x="2722237" y="3795207"/>
                  <a:pt x="2712780" y="3791938"/>
                </a:cubicBezTo>
                <a:cubicBezTo>
                  <a:pt x="2715106" y="3781385"/>
                  <a:pt x="2717783" y="3770656"/>
                  <a:pt x="2720788" y="3759752"/>
                </a:cubicBezTo>
                <a:close/>
                <a:moveTo>
                  <a:pt x="2740403" y="3805058"/>
                </a:moveTo>
                <a:cubicBezTo>
                  <a:pt x="2737704" y="3815786"/>
                  <a:pt x="2735313" y="3826362"/>
                  <a:pt x="2733272" y="3836761"/>
                </a:cubicBezTo>
                <a:cubicBezTo>
                  <a:pt x="2724211" y="3833448"/>
                  <a:pt x="2715216" y="3829982"/>
                  <a:pt x="2706286" y="3826384"/>
                </a:cubicBezTo>
                <a:cubicBezTo>
                  <a:pt x="2707844" y="3816313"/>
                  <a:pt x="2709731" y="3806111"/>
                  <a:pt x="2711947" y="3795712"/>
                </a:cubicBezTo>
                <a:cubicBezTo>
                  <a:pt x="2721359" y="3798981"/>
                  <a:pt x="2730859" y="3802096"/>
                  <a:pt x="2740403" y="3805058"/>
                </a:cubicBezTo>
                <a:close/>
                <a:moveTo>
                  <a:pt x="2745076" y="3806528"/>
                </a:moveTo>
                <a:cubicBezTo>
                  <a:pt x="2754751" y="3809490"/>
                  <a:pt x="2764471" y="3812298"/>
                  <a:pt x="2774278" y="3814997"/>
                </a:cubicBezTo>
                <a:cubicBezTo>
                  <a:pt x="2771119" y="3826120"/>
                  <a:pt x="2768266" y="3837090"/>
                  <a:pt x="2765765" y="3847928"/>
                </a:cubicBezTo>
                <a:cubicBezTo>
                  <a:pt x="2756419" y="3844901"/>
                  <a:pt x="2747160" y="3841741"/>
                  <a:pt x="2737946" y="3838429"/>
                </a:cubicBezTo>
                <a:cubicBezTo>
                  <a:pt x="2739986" y="3827941"/>
                  <a:pt x="2742377" y="3817322"/>
                  <a:pt x="2745076" y="3806528"/>
                </a:cubicBezTo>
                <a:close/>
                <a:moveTo>
                  <a:pt x="2764888" y="3851790"/>
                </a:moveTo>
                <a:cubicBezTo>
                  <a:pt x="2762496" y="3862387"/>
                  <a:pt x="2760412" y="3872852"/>
                  <a:pt x="2758635" y="3883164"/>
                </a:cubicBezTo>
                <a:cubicBezTo>
                  <a:pt x="2749815" y="3879829"/>
                  <a:pt x="2741039" y="3876363"/>
                  <a:pt x="2732351" y="3872765"/>
                </a:cubicBezTo>
                <a:cubicBezTo>
                  <a:pt x="2733645" y="3862760"/>
                  <a:pt x="2735291" y="3852624"/>
                  <a:pt x="2737221" y="3842334"/>
                </a:cubicBezTo>
                <a:cubicBezTo>
                  <a:pt x="2746370" y="3845625"/>
                  <a:pt x="2755585" y="3848784"/>
                  <a:pt x="2764888" y="3851790"/>
                </a:cubicBezTo>
                <a:close/>
                <a:moveTo>
                  <a:pt x="2769671" y="3853304"/>
                </a:moveTo>
                <a:cubicBezTo>
                  <a:pt x="2779192" y="3856332"/>
                  <a:pt x="2788758" y="3859249"/>
                  <a:pt x="2798412" y="3861992"/>
                </a:cubicBezTo>
                <a:cubicBezTo>
                  <a:pt x="2796042" y="3871141"/>
                  <a:pt x="2793870" y="3880180"/>
                  <a:pt x="2791962" y="3889088"/>
                </a:cubicBezTo>
                <a:cubicBezTo>
                  <a:pt x="2791545" y="3890953"/>
                  <a:pt x="2791194" y="3892818"/>
                  <a:pt x="2790799" y="3894682"/>
                </a:cubicBezTo>
                <a:cubicBezTo>
                  <a:pt x="2781606" y="3891589"/>
                  <a:pt x="2772457" y="3888342"/>
                  <a:pt x="2763396" y="3884963"/>
                </a:cubicBezTo>
                <a:cubicBezTo>
                  <a:pt x="2765151" y="3874563"/>
                  <a:pt x="2767257" y="3864011"/>
                  <a:pt x="2769671" y="3853304"/>
                </a:cubicBezTo>
                <a:close/>
                <a:moveTo>
                  <a:pt x="2789987" y="3898653"/>
                </a:moveTo>
                <a:cubicBezTo>
                  <a:pt x="2787881" y="3909119"/>
                  <a:pt x="2786060" y="3919496"/>
                  <a:pt x="2784546" y="3929742"/>
                </a:cubicBezTo>
                <a:cubicBezTo>
                  <a:pt x="2775858" y="3926342"/>
                  <a:pt x="2767235" y="3922831"/>
                  <a:pt x="2758679" y="3919145"/>
                </a:cubicBezTo>
                <a:cubicBezTo>
                  <a:pt x="2759710" y="3909251"/>
                  <a:pt x="2761070" y="3899202"/>
                  <a:pt x="2762716" y="3889022"/>
                </a:cubicBezTo>
                <a:cubicBezTo>
                  <a:pt x="2771755" y="3892357"/>
                  <a:pt x="2780838" y="3895582"/>
                  <a:pt x="2789987" y="3898653"/>
                </a:cubicBezTo>
                <a:close/>
                <a:moveTo>
                  <a:pt x="2783975" y="3933911"/>
                </a:moveTo>
                <a:cubicBezTo>
                  <a:pt x="2782571" y="3943893"/>
                  <a:pt x="2781430" y="3953744"/>
                  <a:pt x="2780597" y="3963508"/>
                </a:cubicBezTo>
                <a:cubicBezTo>
                  <a:pt x="2772435" y="3959844"/>
                  <a:pt x="2764339" y="3956048"/>
                  <a:pt x="2756309" y="3952121"/>
                </a:cubicBezTo>
                <a:cubicBezTo>
                  <a:pt x="2756660" y="3942687"/>
                  <a:pt x="2757297" y="3933121"/>
                  <a:pt x="2758240" y="3923446"/>
                </a:cubicBezTo>
                <a:cubicBezTo>
                  <a:pt x="2766709" y="3927044"/>
                  <a:pt x="2775265" y="3930554"/>
                  <a:pt x="2783975" y="3933911"/>
                </a:cubicBezTo>
                <a:close/>
                <a:moveTo>
                  <a:pt x="2789000" y="3935842"/>
                </a:moveTo>
                <a:cubicBezTo>
                  <a:pt x="2797556" y="3939111"/>
                  <a:pt x="2806245" y="3942248"/>
                  <a:pt x="2815021" y="3945298"/>
                </a:cubicBezTo>
                <a:cubicBezTo>
                  <a:pt x="2813199" y="3955697"/>
                  <a:pt x="2811664" y="3965965"/>
                  <a:pt x="2810391" y="3976145"/>
                </a:cubicBezTo>
                <a:cubicBezTo>
                  <a:pt x="2802076" y="3972810"/>
                  <a:pt x="2793826" y="3969344"/>
                  <a:pt x="2785665" y="3965746"/>
                </a:cubicBezTo>
                <a:cubicBezTo>
                  <a:pt x="2786499" y="3955895"/>
                  <a:pt x="2787596" y="3945934"/>
                  <a:pt x="2789000" y="3935842"/>
                </a:cubicBezTo>
                <a:close/>
                <a:moveTo>
                  <a:pt x="2809842" y="3980555"/>
                </a:moveTo>
                <a:cubicBezTo>
                  <a:pt x="2808680" y="3990428"/>
                  <a:pt x="2807802" y="4000213"/>
                  <a:pt x="2807166" y="4009867"/>
                </a:cubicBezTo>
                <a:cubicBezTo>
                  <a:pt x="2799355" y="4006269"/>
                  <a:pt x="2791611" y="4002517"/>
                  <a:pt x="2783910" y="3998656"/>
                </a:cubicBezTo>
                <a:cubicBezTo>
                  <a:pt x="2784107" y="3989309"/>
                  <a:pt x="2784546" y="3979853"/>
                  <a:pt x="2785292" y="3970243"/>
                </a:cubicBezTo>
                <a:cubicBezTo>
                  <a:pt x="2793366" y="3973776"/>
                  <a:pt x="2801549" y="3977220"/>
                  <a:pt x="2809842" y="3980555"/>
                </a:cubicBezTo>
                <a:close/>
                <a:moveTo>
                  <a:pt x="2814889" y="3982530"/>
                </a:moveTo>
                <a:cubicBezTo>
                  <a:pt x="2928866" y="4027331"/>
                  <a:pt x="3063314" y="4051969"/>
                  <a:pt x="3222971" y="4057454"/>
                </a:cubicBezTo>
                <a:cubicBezTo>
                  <a:pt x="3400596" y="4063532"/>
                  <a:pt x="3582149" y="4045585"/>
                  <a:pt x="3742354" y="4029744"/>
                </a:cubicBezTo>
                <a:cubicBezTo>
                  <a:pt x="3781999" y="4025773"/>
                  <a:pt x="3823949" y="4021254"/>
                  <a:pt x="3878359" y="4015067"/>
                </a:cubicBezTo>
                <a:cubicBezTo>
                  <a:pt x="4248047" y="3972569"/>
                  <a:pt x="4616747" y="3905257"/>
                  <a:pt x="4933318" y="3845515"/>
                </a:cubicBezTo>
                <a:cubicBezTo>
                  <a:pt x="5005083" y="3831978"/>
                  <a:pt x="5083562" y="3817937"/>
                  <a:pt x="5161997" y="3806265"/>
                </a:cubicBezTo>
                <a:cubicBezTo>
                  <a:pt x="5153726" y="3818156"/>
                  <a:pt x="5145257" y="3830508"/>
                  <a:pt x="5136810" y="3843211"/>
                </a:cubicBezTo>
                <a:cubicBezTo>
                  <a:pt x="5069213" y="3855103"/>
                  <a:pt x="5002428" y="3868223"/>
                  <a:pt x="4940733" y="3880838"/>
                </a:cubicBezTo>
                <a:cubicBezTo>
                  <a:pt x="4629933" y="3944332"/>
                  <a:pt x="4262747" y="4015176"/>
                  <a:pt x="3896065" y="4059188"/>
                </a:cubicBezTo>
                <a:cubicBezTo>
                  <a:pt x="3842488" y="4065550"/>
                  <a:pt x="3800912" y="4070224"/>
                  <a:pt x="3761288" y="4074370"/>
                </a:cubicBezTo>
                <a:cubicBezTo>
                  <a:pt x="3480282" y="4103375"/>
                  <a:pt x="3101007" y="4142493"/>
                  <a:pt x="2812278" y="4012170"/>
                </a:cubicBezTo>
                <a:cubicBezTo>
                  <a:pt x="2812870" y="4002341"/>
                  <a:pt x="2813748" y="3992446"/>
                  <a:pt x="2814889" y="3982530"/>
                </a:cubicBezTo>
                <a:close/>
                <a:moveTo>
                  <a:pt x="3270361" y="4155241"/>
                </a:moveTo>
                <a:cubicBezTo>
                  <a:pt x="3440856" y="4162086"/>
                  <a:pt x="3616178" y="4145324"/>
                  <a:pt x="3781144" y="4127574"/>
                </a:cubicBezTo>
                <a:cubicBezTo>
                  <a:pt x="3820284" y="4123318"/>
                  <a:pt x="3862738" y="4118338"/>
                  <a:pt x="3914779" y="4111887"/>
                </a:cubicBezTo>
                <a:cubicBezTo>
                  <a:pt x="4293353" y="4064497"/>
                  <a:pt x="4666814" y="3986918"/>
                  <a:pt x="4949882" y="3924630"/>
                </a:cubicBezTo>
                <a:cubicBezTo>
                  <a:pt x="5000783" y="3913419"/>
                  <a:pt x="5053373" y="3902120"/>
                  <a:pt x="5106160" y="3891413"/>
                </a:cubicBezTo>
                <a:cubicBezTo>
                  <a:pt x="5098415" y="3904248"/>
                  <a:pt x="5090955" y="3917280"/>
                  <a:pt x="5083957" y="3930400"/>
                </a:cubicBezTo>
                <a:cubicBezTo>
                  <a:pt x="5041744" y="3939944"/>
                  <a:pt x="4999312" y="3949817"/>
                  <a:pt x="4957144" y="3959778"/>
                </a:cubicBezTo>
                <a:cubicBezTo>
                  <a:pt x="4548755" y="4056182"/>
                  <a:pt x="4232711" y="4116648"/>
                  <a:pt x="3932419" y="4155811"/>
                </a:cubicBezTo>
                <a:cubicBezTo>
                  <a:pt x="3881036" y="4162437"/>
                  <a:pt x="3838955" y="4167593"/>
                  <a:pt x="3800034" y="4172003"/>
                </a:cubicBezTo>
                <a:cubicBezTo>
                  <a:pt x="3454086" y="4210792"/>
                  <a:pt x="3093547" y="4235804"/>
                  <a:pt x="2821317" y="4082005"/>
                </a:cubicBezTo>
                <a:cubicBezTo>
                  <a:pt x="2818311" y="4080316"/>
                  <a:pt x="2815371" y="4078583"/>
                  <a:pt x="2812453" y="4076871"/>
                </a:cubicBezTo>
                <a:cubicBezTo>
                  <a:pt x="2811817" y="4068008"/>
                  <a:pt x="2811466" y="4059078"/>
                  <a:pt x="2811334" y="4050083"/>
                </a:cubicBezTo>
                <a:cubicBezTo>
                  <a:pt x="2934790" y="4113335"/>
                  <a:pt x="3085254" y="4147803"/>
                  <a:pt x="3270361" y="4155241"/>
                </a:cubicBezTo>
                <a:close/>
                <a:moveTo>
                  <a:pt x="5108463" y="3890931"/>
                </a:moveTo>
                <a:cubicBezTo>
                  <a:pt x="5117876" y="3889044"/>
                  <a:pt x="5127288" y="3887157"/>
                  <a:pt x="5136678" y="3885292"/>
                </a:cubicBezTo>
                <a:cubicBezTo>
                  <a:pt x="5129241" y="3897842"/>
                  <a:pt x="5122067" y="3910545"/>
                  <a:pt x="5115353" y="3923358"/>
                </a:cubicBezTo>
                <a:cubicBezTo>
                  <a:pt x="5105656" y="3925530"/>
                  <a:pt x="5095914" y="3927702"/>
                  <a:pt x="5086173" y="3929896"/>
                </a:cubicBezTo>
                <a:cubicBezTo>
                  <a:pt x="5093215" y="3916798"/>
                  <a:pt x="5100697" y="3903766"/>
                  <a:pt x="5108463" y="3890931"/>
                </a:cubicBezTo>
                <a:close/>
                <a:moveTo>
                  <a:pt x="5112654" y="3928601"/>
                </a:moveTo>
                <a:cubicBezTo>
                  <a:pt x="5107059" y="3939527"/>
                  <a:pt x="5101772" y="3950519"/>
                  <a:pt x="5096989" y="3961489"/>
                </a:cubicBezTo>
                <a:cubicBezTo>
                  <a:pt x="5096177" y="3963354"/>
                  <a:pt x="5095409" y="3965197"/>
                  <a:pt x="5094642" y="3967040"/>
                </a:cubicBezTo>
                <a:cubicBezTo>
                  <a:pt x="5084549" y="3969497"/>
                  <a:pt x="5074478" y="3971977"/>
                  <a:pt x="5064430" y="3974456"/>
                </a:cubicBezTo>
                <a:cubicBezTo>
                  <a:pt x="5070134" y="3961358"/>
                  <a:pt x="5076519" y="3948238"/>
                  <a:pt x="5083386" y="3935161"/>
                </a:cubicBezTo>
                <a:cubicBezTo>
                  <a:pt x="5093149" y="3932967"/>
                  <a:pt x="5102913" y="3930773"/>
                  <a:pt x="5112654" y="3928601"/>
                </a:cubicBezTo>
                <a:close/>
                <a:moveTo>
                  <a:pt x="5115089" y="3928053"/>
                </a:moveTo>
                <a:cubicBezTo>
                  <a:pt x="5124765" y="3925903"/>
                  <a:pt x="5134418" y="3923775"/>
                  <a:pt x="5144050" y="3921668"/>
                </a:cubicBezTo>
                <a:cubicBezTo>
                  <a:pt x="5137863" y="3934108"/>
                  <a:pt x="5132137" y="3946636"/>
                  <a:pt x="5127069" y="3959142"/>
                </a:cubicBezTo>
                <a:cubicBezTo>
                  <a:pt x="5117020" y="3961555"/>
                  <a:pt x="5107016" y="3963990"/>
                  <a:pt x="5097033" y="3966448"/>
                </a:cubicBezTo>
                <a:cubicBezTo>
                  <a:pt x="5102452" y="3953635"/>
                  <a:pt x="5108529" y="3940800"/>
                  <a:pt x="5115089" y="3928053"/>
                </a:cubicBezTo>
                <a:close/>
                <a:moveTo>
                  <a:pt x="5124984" y="3964386"/>
                </a:moveTo>
                <a:cubicBezTo>
                  <a:pt x="5120114" y="3976847"/>
                  <a:pt x="5115945" y="3989265"/>
                  <a:pt x="5112654" y="4001530"/>
                </a:cubicBezTo>
                <a:cubicBezTo>
                  <a:pt x="5102189" y="4004316"/>
                  <a:pt x="5091789" y="4007080"/>
                  <a:pt x="5081434" y="4009823"/>
                </a:cubicBezTo>
                <a:cubicBezTo>
                  <a:pt x="5085076" y="3997229"/>
                  <a:pt x="5089617" y="3984504"/>
                  <a:pt x="5094839" y="3971735"/>
                </a:cubicBezTo>
                <a:cubicBezTo>
                  <a:pt x="5104865" y="3969278"/>
                  <a:pt x="5114914" y="3966821"/>
                  <a:pt x="5124984" y="3964386"/>
                </a:cubicBezTo>
                <a:close/>
                <a:moveTo>
                  <a:pt x="5127244" y="3963837"/>
                </a:moveTo>
                <a:cubicBezTo>
                  <a:pt x="5137227" y="3961423"/>
                  <a:pt x="5147188" y="3959010"/>
                  <a:pt x="5157170" y="3956641"/>
                </a:cubicBezTo>
                <a:cubicBezTo>
                  <a:pt x="5152651" y="3968752"/>
                  <a:pt x="5148789" y="3980862"/>
                  <a:pt x="5145827" y="3992820"/>
                </a:cubicBezTo>
                <a:cubicBezTo>
                  <a:pt x="5135450" y="3995540"/>
                  <a:pt x="5125094" y="3998261"/>
                  <a:pt x="5114804" y="4000981"/>
                </a:cubicBezTo>
                <a:cubicBezTo>
                  <a:pt x="5118117" y="3988695"/>
                  <a:pt x="5122351" y="3976277"/>
                  <a:pt x="5127244" y="3963837"/>
                </a:cubicBezTo>
                <a:close/>
                <a:moveTo>
                  <a:pt x="5159540" y="3956070"/>
                </a:moveTo>
                <a:cubicBezTo>
                  <a:pt x="5169434" y="3953701"/>
                  <a:pt x="5179329" y="3951353"/>
                  <a:pt x="5189202" y="3949028"/>
                </a:cubicBezTo>
                <a:cubicBezTo>
                  <a:pt x="5184836" y="3961270"/>
                  <a:pt x="5181370" y="3972986"/>
                  <a:pt x="5178825" y="3984197"/>
                </a:cubicBezTo>
                <a:cubicBezTo>
                  <a:pt x="5168535" y="3986874"/>
                  <a:pt x="5158267" y="3989551"/>
                  <a:pt x="5148043" y="3992227"/>
                </a:cubicBezTo>
                <a:cubicBezTo>
                  <a:pt x="5151071" y="3980270"/>
                  <a:pt x="5154954" y="3968203"/>
                  <a:pt x="5159540" y="3956070"/>
                </a:cubicBezTo>
                <a:close/>
                <a:moveTo>
                  <a:pt x="5191835" y="3948413"/>
                </a:moveTo>
                <a:cubicBezTo>
                  <a:pt x="5201686" y="3946109"/>
                  <a:pt x="5211516" y="3943828"/>
                  <a:pt x="5221323" y="3941546"/>
                </a:cubicBezTo>
                <a:cubicBezTo>
                  <a:pt x="5217329" y="3953416"/>
                  <a:pt x="5214214" y="3964780"/>
                  <a:pt x="5211976" y="3975641"/>
                </a:cubicBezTo>
                <a:cubicBezTo>
                  <a:pt x="5201752" y="3978273"/>
                  <a:pt x="5191528" y="3980906"/>
                  <a:pt x="5181326" y="3983539"/>
                </a:cubicBezTo>
                <a:cubicBezTo>
                  <a:pt x="5184025" y="3971933"/>
                  <a:pt x="5187601" y="3960195"/>
                  <a:pt x="5191835" y="3948413"/>
                </a:cubicBezTo>
                <a:close/>
                <a:moveTo>
                  <a:pt x="5210989" y="3980753"/>
                </a:moveTo>
                <a:cubicBezTo>
                  <a:pt x="5208882" y="3992337"/>
                  <a:pt x="5207807" y="4003351"/>
                  <a:pt x="5207785" y="4013794"/>
                </a:cubicBezTo>
                <a:cubicBezTo>
                  <a:pt x="5197145" y="4016778"/>
                  <a:pt x="5186504" y="4019805"/>
                  <a:pt x="5175841" y="4022811"/>
                </a:cubicBezTo>
                <a:cubicBezTo>
                  <a:pt x="5176236" y="4011666"/>
                  <a:pt x="5177772" y="4000279"/>
                  <a:pt x="5180207" y="3988717"/>
                </a:cubicBezTo>
                <a:cubicBezTo>
                  <a:pt x="5190431" y="3986040"/>
                  <a:pt x="5200699" y="3983385"/>
                  <a:pt x="5210989" y="3980753"/>
                </a:cubicBezTo>
                <a:close/>
                <a:moveTo>
                  <a:pt x="5207851" y="4018752"/>
                </a:moveTo>
                <a:cubicBezTo>
                  <a:pt x="5208181" y="4029678"/>
                  <a:pt x="5209694" y="4039946"/>
                  <a:pt x="5212371" y="4049644"/>
                </a:cubicBezTo>
                <a:cubicBezTo>
                  <a:pt x="5201247" y="4053044"/>
                  <a:pt x="5190168" y="4056467"/>
                  <a:pt x="5179088" y="4059846"/>
                </a:cubicBezTo>
                <a:cubicBezTo>
                  <a:pt x="5176719" y="4049534"/>
                  <a:pt x="5175644" y="4038827"/>
                  <a:pt x="5175731" y="4027836"/>
                </a:cubicBezTo>
                <a:cubicBezTo>
                  <a:pt x="5186438" y="4024808"/>
                  <a:pt x="5197145" y="4021780"/>
                  <a:pt x="5207851" y="4018752"/>
                </a:cubicBezTo>
                <a:close/>
                <a:moveTo>
                  <a:pt x="5210265" y="4018072"/>
                </a:moveTo>
                <a:cubicBezTo>
                  <a:pt x="5220993" y="4015067"/>
                  <a:pt x="5231678" y="4012061"/>
                  <a:pt x="5242363" y="4009077"/>
                </a:cubicBezTo>
                <a:cubicBezTo>
                  <a:pt x="5243043" y="4019564"/>
                  <a:pt x="5244864" y="4029459"/>
                  <a:pt x="5247870" y="4038762"/>
                </a:cubicBezTo>
                <a:cubicBezTo>
                  <a:pt x="5236768" y="4042162"/>
                  <a:pt x="5225689" y="4045563"/>
                  <a:pt x="5214631" y="4048942"/>
                </a:cubicBezTo>
                <a:cubicBezTo>
                  <a:pt x="5211932" y="4039003"/>
                  <a:pt x="5210550" y="4028691"/>
                  <a:pt x="5210265" y="4018072"/>
                </a:cubicBezTo>
                <a:close/>
                <a:moveTo>
                  <a:pt x="5249471" y="4043391"/>
                </a:moveTo>
                <a:cubicBezTo>
                  <a:pt x="5253004" y="4052913"/>
                  <a:pt x="5257808" y="4061776"/>
                  <a:pt x="5263864" y="4070070"/>
                </a:cubicBezTo>
                <a:cubicBezTo>
                  <a:pt x="5252411" y="4073887"/>
                  <a:pt x="5240937" y="4077705"/>
                  <a:pt x="5229440" y="4081522"/>
                </a:cubicBezTo>
                <a:cubicBezTo>
                  <a:pt x="5223517" y="4072681"/>
                  <a:pt x="5219107" y="4063378"/>
                  <a:pt x="5216013" y="4053637"/>
                </a:cubicBezTo>
                <a:cubicBezTo>
                  <a:pt x="5227158" y="4050236"/>
                  <a:pt x="5238304" y="4046814"/>
                  <a:pt x="5249471" y="4043391"/>
                </a:cubicBezTo>
                <a:close/>
                <a:moveTo>
                  <a:pt x="5267089" y="4074260"/>
                </a:moveTo>
                <a:cubicBezTo>
                  <a:pt x="5267309" y="4074546"/>
                  <a:pt x="5267528" y="4074831"/>
                  <a:pt x="5267769" y="4075116"/>
                </a:cubicBezTo>
                <a:cubicBezTo>
                  <a:pt x="5274219" y="4082992"/>
                  <a:pt x="5281854" y="4090211"/>
                  <a:pt x="5290586" y="4096815"/>
                </a:cubicBezTo>
                <a:cubicBezTo>
                  <a:pt x="5278915" y="4101027"/>
                  <a:pt x="5267199" y="4105262"/>
                  <a:pt x="5255439" y="4109496"/>
                </a:cubicBezTo>
                <a:cubicBezTo>
                  <a:pt x="5246992" y="4102694"/>
                  <a:pt x="5239708" y="4095301"/>
                  <a:pt x="5233543" y="4087271"/>
                </a:cubicBezTo>
                <a:cubicBezTo>
                  <a:pt x="5233170" y="4086788"/>
                  <a:pt x="5232819" y="4086283"/>
                  <a:pt x="5232446" y="4085779"/>
                </a:cubicBezTo>
                <a:cubicBezTo>
                  <a:pt x="5244008" y="4081939"/>
                  <a:pt x="5255570" y="4078100"/>
                  <a:pt x="5267089" y="4074260"/>
                </a:cubicBezTo>
                <a:close/>
                <a:moveTo>
                  <a:pt x="5295589" y="4100435"/>
                </a:moveTo>
                <a:cubicBezTo>
                  <a:pt x="5305155" y="4107082"/>
                  <a:pt x="5315971" y="4113050"/>
                  <a:pt x="5328016" y="4118294"/>
                </a:cubicBezTo>
                <a:cubicBezTo>
                  <a:pt x="5316322" y="4122923"/>
                  <a:pt x="5304540" y="4127531"/>
                  <a:pt x="5292715" y="4132160"/>
                </a:cubicBezTo>
                <a:cubicBezTo>
                  <a:pt x="5280582" y="4126543"/>
                  <a:pt x="5269744" y="4120224"/>
                  <a:pt x="5260222" y="4113182"/>
                </a:cubicBezTo>
                <a:cubicBezTo>
                  <a:pt x="5272069" y="4108926"/>
                  <a:pt x="5283851" y="4104669"/>
                  <a:pt x="5295589" y="4100435"/>
                </a:cubicBezTo>
                <a:close/>
                <a:moveTo>
                  <a:pt x="5334818" y="4121146"/>
                </a:moveTo>
                <a:cubicBezTo>
                  <a:pt x="5346489" y="4125819"/>
                  <a:pt x="5359193" y="4129878"/>
                  <a:pt x="5372971" y="4133279"/>
                </a:cubicBezTo>
                <a:cubicBezTo>
                  <a:pt x="5413845" y="4143371"/>
                  <a:pt x="5465075" y="4148088"/>
                  <a:pt x="5525190" y="4147364"/>
                </a:cubicBezTo>
                <a:cubicBezTo>
                  <a:pt x="5635065" y="4145982"/>
                  <a:pt x="5753474" y="4127136"/>
                  <a:pt x="5839918" y="4113379"/>
                </a:cubicBezTo>
                <a:cubicBezTo>
                  <a:pt x="5861902" y="4109891"/>
                  <a:pt x="5880901" y="4106863"/>
                  <a:pt x="5897400" y="4104494"/>
                </a:cubicBezTo>
                <a:cubicBezTo>
                  <a:pt x="6099401" y="4075533"/>
                  <a:pt x="6306908" y="4042513"/>
                  <a:pt x="6507571" y="4010547"/>
                </a:cubicBezTo>
                <a:cubicBezTo>
                  <a:pt x="7215045" y="3897908"/>
                  <a:pt x="7946608" y="3781407"/>
                  <a:pt x="8659194" y="3804027"/>
                </a:cubicBezTo>
                <a:cubicBezTo>
                  <a:pt x="8688923" y="3804970"/>
                  <a:pt x="8719287" y="3804882"/>
                  <a:pt x="8748643" y="3804794"/>
                </a:cubicBezTo>
                <a:cubicBezTo>
                  <a:pt x="8755400" y="3804773"/>
                  <a:pt x="8762180" y="3804773"/>
                  <a:pt x="8768982" y="3804751"/>
                </a:cubicBezTo>
                <a:cubicBezTo>
                  <a:pt x="8757990" y="3820240"/>
                  <a:pt x="8747151" y="3835423"/>
                  <a:pt x="8736488" y="3850298"/>
                </a:cubicBezTo>
                <a:cubicBezTo>
                  <a:pt x="8735962" y="3850276"/>
                  <a:pt x="8735435" y="3850254"/>
                  <a:pt x="8734909" y="3850254"/>
                </a:cubicBezTo>
                <a:cubicBezTo>
                  <a:pt x="8708559" y="3849574"/>
                  <a:pt x="8681310" y="3848850"/>
                  <a:pt x="8654652" y="3847468"/>
                </a:cubicBezTo>
                <a:cubicBezTo>
                  <a:pt x="7950338" y="3810631"/>
                  <a:pt x="7227002" y="3921186"/>
                  <a:pt x="6527470" y="4028099"/>
                </a:cubicBezTo>
                <a:cubicBezTo>
                  <a:pt x="6310024" y="4061338"/>
                  <a:pt x="6085184" y="4095718"/>
                  <a:pt x="5866421" y="4124678"/>
                </a:cubicBezTo>
                <a:cubicBezTo>
                  <a:pt x="5849198" y="4126960"/>
                  <a:pt x="5829102" y="4129988"/>
                  <a:pt x="5805845" y="4133476"/>
                </a:cubicBezTo>
                <a:cubicBezTo>
                  <a:pt x="5718678" y="4146596"/>
                  <a:pt x="5599303" y="4164543"/>
                  <a:pt x="5489011" y="4164543"/>
                </a:cubicBezTo>
                <a:cubicBezTo>
                  <a:pt x="5489011" y="4164543"/>
                  <a:pt x="5488989" y="4164543"/>
                  <a:pt x="5488989" y="4164543"/>
                </a:cubicBezTo>
                <a:cubicBezTo>
                  <a:pt x="5408799" y="4164543"/>
                  <a:pt x="5345414" y="4154670"/>
                  <a:pt x="5299362" y="4135100"/>
                </a:cubicBezTo>
                <a:cubicBezTo>
                  <a:pt x="5311100" y="4130514"/>
                  <a:pt x="5322926" y="4125841"/>
                  <a:pt x="5334818" y="4121146"/>
                </a:cubicBezTo>
                <a:close/>
                <a:moveTo>
                  <a:pt x="8775344" y="3804773"/>
                </a:moveTo>
                <a:cubicBezTo>
                  <a:pt x="8784317" y="3804773"/>
                  <a:pt x="8793334" y="3804794"/>
                  <a:pt x="8802374" y="3804882"/>
                </a:cubicBezTo>
                <a:cubicBezTo>
                  <a:pt x="8791382" y="3820745"/>
                  <a:pt x="8780631" y="3836191"/>
                  <a:pt x="8770100" y="3851219"/>
                </a:cubicBezTo>
                <a:cubicBezTo>
                  <a:pt x="8760951" y="3850934"/>
                  <a:pt x="8751824" y="3850693"/>
                  <a:pt x="8742763" y="3850452"/>
                </a:cubicBezTo>
                <a:cubicBezTo>
                  <a:pt x="8753448" y="3835532"/>
                  <a:pt x="8764330" y="3820306"/>
                  <a:pt x="8775344" y="3804773"/>
                </a:cubicBezTo>
                <a:close/>
                <a:moveTo>
                  <a:pt x="8808517" y="3804970"/>
                </a:moveTo>
                <a:cubicBezTo>
                  <a:pt x="8817271" y="3805080"/>
                  <a:pt x="8826069" y="3805233"/>
                  <a:pt x="8834867" y="3805497"/>
                </a:cubicBezTo>
                <a:cubicBezTo>
                  <a:pt x="8824226" y="3821206"/>
                  <a:pt x="8813585" y="3836871"/>
                  <a:pt x="8802944" y="3852448"/>
                </a:cubicBezTo>
                <a:cubicBezTo>
                  <a:pt x="8794015" y="3852053"/>
                  <a:pt x="8785085" y="3851724"/>
                  <a:pt x="8776200" y="3851417"/>
                </a:cubicBezTo>
                <a:cubicBezTo>
                  <a:pt x="8786731" y="3836344"/>
                  <a:pt x="8797525" y="3820855"/>
                  <a:pt x="8808517" y="3804970"/>
                </a:cubicBezTo>
                <a:close/>
                <a:moveTo>
                  <a:pt x="8840769" y="3805694"/>
                </a:moveTo>
                <a:cubicBezTo>
                  <a:pt x="8849325" y="3805979"/>
                  <a:pt x="8857904" y="3806352"/>
                  <a:pt x="8866482" y="3806835"/>
                </a:cubicBezTo>
                <a:cubicBezTo>
                  <a:pt x="8855995" y="3822676"/>
                  <a:pt x="8845486" y="3838472"/>
                  <a:pt x="8834976" y="3854225"/>
                </a:cubicBezTo>
                <a:cubicBezTo>
                  <a:pt x="8826244" y="3853633"/>
                  <a:pt x="8817512" y="3853150"/>
                  <a:pt x="8808802" y="3852733"/>
                </a:cubicBezTo>
                <a:cubicBezTo>
                  <a:pt x="8819465" y="3837112"/>
                  <a:pt x="8830128" y="3821425"/>
                  <a:pt x="8840769" y="3805694"/>
                </a:cubicBezTo>
                <a:close/>
                <a:moveTo>
                  <a:pt x="8872143" y="3807164"/>
                </a:moveTo>
                <a:cubicBezTo>
                  <a:pt x="8880348" y="3807669"/>
                  <a:pt x="8888532" y="3808305"/>
                  <a:pt x="8896737" y="3809029"/>
                </a:cubicBezTo>
                <a:cubicBezTo>
                  <a:pt x="8886448" y="3824957"/>
                  <a:pt x="8876136" y="3840842"/>
                  <a:pt x="8865802" y="3856704"/>
                </a:cubicBezTo>
                <a:cubicBezTo>
                  <a:pt x="8857421" y="3855893"/>
                  <a:pt x="8848996" y="3855213"/>
                  <a:pt x="8840593" y="3854620"/>
                </a:cubicBezTo>
                <a:cubicBezTo>
                  <a:pt x="8851124" y="3838845"/>
                  <a:pt x="8861656" y="3823027"/>
                  <a:pt x="8872143" y="3807164"/>
                </a:cubicBezTo>
                <a:close/>
                <a:moveTo>
                  <a:pt x="8902113" y="3809534"/>
                </a:moveTo>
                <a:cubicBezTo>
                  <a:pt x="8909836" y="3810279"/>
                  <a:pt x="8917558" y="3811135"/>
                  <a:pt x="8925237" y="3812145"/>
                </a:cubicBezTo>
                <a:cubicBezTo>
                  <a:pt x="8925391" y="3812167"/>
                  <a:pt x="8925544" y="3812188"/>
                  <a:pt x="8925676" y="3812210"/>
                </a:cubicBezTo>
                <a:cubicBezTo>
                  <a:pt x="8915211" y="3828907"/>
                  <a:pt x="8905119" y="3844857"/>
                  <a:pt x="8895487" y="3860039"/>
                </a:cubicBezTo>
                <a:cubicBezTo>
                  <a:pt x="8887413" y="3858986"/>
                  <a:pt x="8879317" y="3858043"/>
                  <a:pt x="8871199" y="3857231"/>
                </a:cubicBezTo>
                <a:cubicBezTo>
                  <a:pt x="8881533" y="3841368"/>
                  <a:pt x="8891845" y="3825462"/>
                  <a:pt x="8902113" y="3809534"/>
                </a:cubicBezTo>
                <a:close/>
                <a:moveTo>
                  <a:pt x="8894170" y="3862080"/>
                </a:moveTo>
                <a:cubicBezTo>
                  <a:pt x="8883508" y="3878908"/>
                  <a:pt x="8873393" y="3894748"/>
                  <a:pt x="8863937" y="3909470"/>
                </a:cubicBezTo>
                <a:cubicBezTo>
                  <a:pt x="8855622" y="3908351"/>
                  <a:pt x="8847307" y="3907364"/>
                  <a:pt x="8838970" y="3906442"/>
                </a:cubicBezTo>
                <a:cubicBezTo>
                  <a:pt x="8849281" y="3890777"/>
                  <a:pt x="8859571" y="3875068"/>
                  <a:pt x="8869839" y="3859315"/>
                </a:cubicBezTo>
                <a:cubicBezTo>
                  <a:pt x="8877979" y="3860127"/>
                  <a:pt x="8886074" y="3861048"/>
                  <a:pt x="8894170" y="3862080"/>
                </a:cubicBezTo>
                <a:close/>
                <a:moveTo>
                  <a:pt x="8899326" y="3862760"/>
                </a:moveTo>
                <a:cubicBezTo>
                  <a:pt x="8903363" y="3863308"/>
                  <a:pt x="8907400" y="3863879"/>
                  <a:pt x="8911415" y="3864493"/>
                </a:cubicBezTo>
                <a:cubicBezTo>
                  <a:pt x="8915189" y="3865086"/>
                  <a:pt x="8918962" y="3865678"/>
                  <a:pt x="8922758" y="3866292"/>
                </a:cubicBezTo>
                <a:cubicBezTo>
                  <a:pt x="8912380" y="3883098"/>
                  <a:pt x="8902485" y="3899005"/>
                  <a:pt x="8893183" y="3913945"/>
                </a:cubicBezTo>
                <a:cubicBezTo>
                  <a:pt x="8885153" y="3912585"/>
                  <a:pt x="8877123" y="3911335"/>
                  <a:pt x="8869071" y="3910194"/>
                </a:cubicBezTo>
                <a:cubicBezTo>
                  <a:pt x="8878527" y="3895428"/>
                  <a:pt x="8888642" y="3879588"/>
                  <a:pt x="8899326" y="3862760"/>
                </a:cubicBezTo>
                <a:close/>
                <a:moveTo>
                  <a:pt x="8891976" y="3915898"/>
                </a:moveTo>
                <a:cubicBezTo>
                  <a:pt x="8881314" y="3932967"/>
                  <a:pt x="8871397" y="3948764"/>
                  <a:pt x="8862379" y="3963069"/>
                </a:cubicBezTo>
                <a:cubicBezTo>
                  <a:pt x="8854130" y="3961621"/>
                  <a:pt x="8845881" y="3960261"/>
                  <a:pt x="8837610" y="3958988"/>
                </a:cubicBezTo>
                <a:cubicBezTo>
                  <a:pt x="8846714" y="3944969"/>
                  <a:pt x="8856807" y="3929325"/>
                  <a:pt x="8867821" y="3912168"/>
                </a:cubicBezTo>
                <a:cubicBezTo>
                  <a:pt x="8875895" y="3913287"/>
                  <a:pt x="8883946" y="3914538"/>
                  <a:pt x="8891976" y="3915898"/>
                </a:cubicBezTo>
                <a:close/>
                <a:moveTo>
                  <a:pt x="8861217" y="3964912"/>
                </a:moveTo>
                <a:cubicBezTo>
                  <a:pt x="8854657" y="3975312"/>
                  <a:pt x="8848558" y="3984943"/>
                  <a:pt x="8842985" y="3993697"/>
                </a:cubicBezTo>
                <a:cubicBezTo>
                  <a:pt x="8839189" y="3999687"/>
                  <a:pt x="8835416" y="4005588"/>
                  <a:pt x="8831663" y="4011490"/>
                </a:cubicBezTo>
                <a:cubicBezTo>
                  <a:pt x="8823239" y="4009867"/>
                  <a:pt x="8814814" y="4008353"/>
                  <a:pt x="8806367" y="4006905"/>
                </a:cubicBezTo>
                <a:cubicBezTo>
                  <a:pt x="8813036" y="3996769"/>
                  <a:pt x="8819750" y="3986479"/>
                  <a:pt x="8826552" y="3976035"/>
                </a:cubicBezTo>
                <a:cubicBezTo>
                  <a:pt x="8829667" y="3971231"/>
                  <a:pt x="8832980" y="3966163"/>
                  <a:pt x="8836403" y="3960853"/>
                </a:cubicBezTo>
                <a:cubicBezTo>
                  <a:pt x="8844696" y="3962126"/>
                  <a:pt x="8852967" y="3963464"/>
                  <a:pt x="8861217" y="3964912"/>
                </a:cubicBezTo>
                <a:close/>
                <a:moveTo>
                  <a:pt x="8830544" y="4013223"/>
                </a:moveTo>
                <a:cubicBezTo>
                  <a:pt x="8820584" y="4028823"/>
                  <a:pt x="8810755" y="4044093"/>
                  <a:pt x="8801123" y="4058968"/>
                </a:cubicBezTo>
                <a:cubicBezTo>
                  <a:pt x="8792545" y="4057103"/>
                  <a:pt x="8783988" y="4055348"/>
                  <a:pt x="8775432" y="4053637"/>
                </a:cubicBezTo>
                <a:cubicBezTo>
                  <a:pt x="8785173" y="4039047"/>
                  <a:pt x="8795112" y="4024018"/>
                  <a:pt x="8805226" y="4008638"/>
                </a:cubicBezTo>
                <a:cubicBezTo>
                  <a:pt x="8813673" y="4010086"/>
                  <a:pt x="8822120" y="4011622"/>
                  <a:pt x="8830544" y="4013223"/>
                </a:cubicBezTo>
                <a:close/>
                <a:moveTo>
                  <a:pt x="8800048" y="4060592"/>
                </a:moveTo>
                <a:cubicBezTo>
                  <a:pt x="8790131" y="4075906"/>
                  <a:pt x="8780412" y="4090781"/>
                  <a:pt x="8770912" y="4105196"/>
                </a:cubicBezTo>
                <a:cubicBezTo>
                  <a:pt x="8762334" y="4103068"/>
                  <a:pt x="8753668" y="4100983"/>
                  <a:pt x="8744957" y="4098965"/>
                </a:cubicBezTo>
                <a:cubicBezTo>
                  <a:pt x="8754523" y="4084879"/>
                  <a:pt x="8764308" y="4070311"/>
                  <a:pt x="8774335" y="4055282"/>
                </a:cubicBezTo>
                <a:cubicBezTo>
                  <a:pt x="8782891" y="4056994"/>
                  <a:pt x="8791470" y="4058749"/>
                  <a:pt x="8800048" y="4060592"/>
                </a:cubicBezTo>
                <a:close/>
                <a:moveTo>
                  <a:pt x="8769881" y="4106775"/>
                </a:moveTo>
                <a:cubicBezTo>
                  <a:pt x="8744123" y="4145828"/>
                  <a:pt x="8720077" y="4181393"/>
                  <a:pt x="8698576" y="4212219"/>
                </a:cubicBezTo>
                <a:cubicBezTo>
                  <a:pt x="8556055" y="4416435"/>
                  <a:pt x="8404055" y="4621441"/>
                  <a:pt x="8257036" y="4819690"/>
                </a:cubicBezTo>
                <a:cubicBezTo>
                  <a:pt x="8117015" y="5008527"/>
                  <a:pt x="7972234" y="5203792"/>
                  <a:pt x="7834781" y="5399452"/>
                </a:cubicBezTo>
                <a:cubicBezTo>
                  <a:pt x="7747438" y="5523895"/>
                  <a:pt x="7662597" y="5646144"/>
                  <a:pt x="7584864" y="5773220"/>
                </a:cubicBezTo>
                <a:cubicBezTo>
                  <a:pt x="7543287" y="5841365"/>
                  <a:pt x="7508535" y="5902578"/>
                  <a:pt x="7478608" y="5960389"/>
                </a:cubicBezTo>
                <a:lnTo>
                  <a:pt x="7472970" y="5971271"/>
                </a:lnTo>
                <a:cubicBezTo>
                  <a:pt x="7424307" y="6065152"/>
                  <a:pt x="7363709" y="6181982"/>
                  <a:pt x="7365157" y="6293657"/>
                </a:cubicBezTo>
                <a:cubicBezTo>
                  <a:pt x="7365903" y="6351249"/>
                  <a:pt x="7385123" y="6397564"/>
                  <a:pt x="7422289" y="6431351"/>
                </a:cubicBezTo>
                <a:cubicBezTo>
                  <a:pt x="7485937" y="6489207"/>
                  <a:pt x="7592806" y="6503336"/>
                  <a:pt x="7693927" y="6503336"/>
                </a:cubicBezTo>
                <a:cubicBezTo>
                  <a:pt x="7751650" y="6503336"/>
                  <a:pt x="7807532" y="6498729"/>
                  <a:pt x="7852399" y="6495042"/>
                </a:cubicBezTo>
                <a:cubicBezTo>
                  <a:pt x="7860319" y="6494385"/>
                  <a:pt x="7867910" y="6493748"/>
                  <a:pt x="7875062" y="6493200"/>
                </a:cubicBezTo>
                <a:cubicBezTo>
                  <a:pt x="7922102" y="6489492"/>
                  <a:pt x="7969119" y="6484862"/>
                  <a:pt x="8016158" y="6479421"/>
                </a:cubicBezTo>
                <a:cubicBezTo>
                  <a:pt x="8011309" y="6480672"/>
                  <a:pt x="8006461" y="6481900"/>
                  <a:pt x="8001590" y="6483129"/>
                </a:cubicBezTo>
                <a:cubicBezTo>
                  <a:pt x="7936955" y="6492213"/>
                  <a:pt x="7872298" y="6499870"/>
                  <a:pt x="7807641" y="6505859"/>
                </a:cubicBezTo>
                <a:cubicBezTo>
                  <a:pt x="7801235" y="6506452"/>
                  <a:pt x="7794499" y="6507088"/>
                  <a:pt x="7787478" y="6507768"/>
                </a:cubicBezTo>
                <a:cubicBezTo>
                  <a:pt x="7660403" y="6519878"/>
                  <a:pt x="7447717" y="6540151"/>
                  <a:pt x="7346289" y="6448486"/>
                </a:cubicBezTo>
                <a:cubicBezTo>
                  <a:pt x="7309518" y="6415225"/>
                  <a:pt x="7290693" y="6369283"/>
                  <a:pt x="7290364" y="6311954"/>
                </a:cubicBezTo>
                <a:cubicBezTo>
                  <a:pt x="7289289" y="6199424"/>
                  <a:pt x="7352169" y="6081168"/>
                  <a:pt x="7402697" y="5986169"/>
                </a:cubicBezTo>
                <a:lnTo>
                  <a:pt x="7408883" y="5974540"/>
                </a:lnTo>
                <a:cubicBezTo>
                  <a:pt x="7440301" y="5915369"/>
                  <a:pt x="7476458" y="5853169"/>
                  <a:pt x="7519395" y="5784387"/>
                </a:cubicBezTo>
                <a:cubicBezTo>
                  <a:pt x="7600046" y="5655447"/>
                  <a:pt x="7688134" y="5531201"/>
                  <a:pt x="7778812" y="5404717"/>
                </a:cubicBezTo>
                <a:cubicBezTo>
                  <a:pt x="7925459" y="5200304"/>
                  <a:pt x="8079827" y="4996350"/>
                  <a:pt x="8229129" y="4799111"/>
                </a:cubicBezTo>
                <a:cubicBezTo>
                  <a:pt x="8377486" y="4603078"/>
                  <a:pt x="8530912" y="4400397"/>
                  <a:pt x="8675737" y="4198506"/>
                </a:cubicBezTo>
                <a:cubicBezTo>
                  <a:pt x="8696338" y="4169787"/>
                  <a:pt x="8719287" y="4136789"/>
                  <a:pt x="8743904" y="4100522"/>
                </a:cubicBezTo>
                <a:cubicBezTo>
                  <a:pt x="8752636" y="4102541"/>
                  <a:pt x="8761281" y="4104625"/>
                  <a:pt x="8769881" y="4106775"/>
                </a:cubicBezTo>
                <a:close/>
                <a:moveTo>
                  <a:pt x="8173358" y="6449166"/>
                </a:moveTo>
                <a:cubicBezTo>
                  <a:pt x="8178623" y="6447784"/>
                  <a:pt x="8183910" y="6446402"/>
                  <a:pt x="8189176" y="6444998"/>
                </a:cubicBezTo>
                <a:cubicBezTo>
                  <a:pt x="8191172" y="6444800"/>
                  <a:pt x="8193169" y="6444603"/>
                  <a:pt x="8195144" y="6444405"/>
                </a:cubicBezTo>
                <a:cubicBezTo>
                  <a:pt x="8189593" y="6445787"/>
                  <a:pt x="8184020" y="6447148"/>
                  <a:pt x="8178469" y="6448508"/>
                </a:cubicBezTo>
                <a:cubicBezTo>
                  <a:pt x="8176758" y="6448728"/>
                  <a:pt x="8175047" y="6448947"/>
                  <a:pt x="8173358" y="6449166"/>
                </a:cubicBezTo>
                <a:close/>
                <a:moveTo>
                  <a:pt x="8404889" y="6409126"/>
                </a:moveTo>
                <a:cubicBezTo>
                  <a:pt x="8405218" y="6409082"/>
                  <a:pt x="8405525" y="6409060"/>
                  <a:pt x="8405832" y="6409038"/>
                </a:cubicBezTo>
                <a:cubicBezTo>
                  <a:pt x="8403485" y="6409543"/>
                  <a:pt x="8401137" y="6410069"/>
                  <a:pt x="8398812" y="6410596"/>
                </a:cubicBezTo>
                <a:cubicBezTo>
                  <a:pt x="8400830" y="6410113"/>
                  <a:pt x="8402870" y="6409609"/>
                  <a:pt x="8404889" y="6409126"/>
                </a:cubicBezTo>
                <a:close/>
                <a:moveTo>
                  <a:pt x="8433894" y="6402061"/>
                </a:moveTo>
                <a:cubicBezTo>
                  <a:pt x="8440234" y="6400504"/>
                  <a:pt x="8446575" y="6398946"/>
                  <a:pt x="8452915" y="6397366"/>
                </a:cubicBezTo>
                <a:cubicBezTo>
                  <a:pt x="8455131" y="6397213"/>
                  <a:pt x="8457369" y="6397059"/>
                  <a:pt x="8459585" y="6396883"/>
                </a:cubicBezTo>
                <a:cubicBezTo>
                  <a:pt x="8452827" y="6398441"/>
                  <a:pt x="8446092" y="6399977"/>
                  <a:pt x="8439335" y="6401513"/>
                </a:cubicBezTo>
                <a:cubicBezTo>
                  <a:pt x="8437513" y="6401711"/>
                  <a:pt x="8435714" y="6401886"/>
                  <a:pt x="8433894" y="6402061"/>
                </a:cubicBezTo>
                <a:close/>
                <a:moveTo>
                  <a:pt x="8476830" y="6391398"/>
                </a:moveTo>
                <a:cubicBezTo>
                  <a:pt x="8485057" y="6389314"/>
                  <a:pt x="8493284" y="6387230"/>
                  <a:pt x="8501512" y="6385146"/>
                </a:cubicBezTo>
                <a:cubicBezTo>
                  <a:pt x="8505088" y="6384948"/>
                  <a:pt x="8508664" y="6384751"/>
                  <a:pt x="8512241" y="6384531"/>
                </a:cubicBezTo>
                <a:cubicBezTo>
                  <a:pt x="8503706" y="6386572"/>
                  <a:pt x="8495150" y="6388590"/>
                  <a:pt x="8486615" y="6390609"/>
                </a:cubicBezTo>
                <a:cubicBezTo>
                  <a:pt x="8483346" y="6390872"/>
                  <a:pt x="8480077" y="6391135"/>
                  <a:pt x="8476830" y="6391398"/>
                </a:cubicBezTo>
                <a:close/>
                <a:moveTo>
                  <a:pt x="8539051" y="6382930"/>
                </a:moveTo>
                <a:cubicBezTo>
                  <a:pt x="8541640" y="6382776"/>
                  <a:pt x="8544229" y="6382622"/>
                  <a:pt x="8546818" y="6382447"/>
                </a:cubicBezTo>
                <a:cubicBezTo>
                  <a:pt x="8539710" y="6384049"/>
                  <a:pt x="8532601" y="6385628"/>
                  <a:pt x="8525515" y="6387186"/>
                </a:cubicBezTo>
                <a:cubicBezTo>
                  <a:pt x="8523343" y="6387384"/>
                  <a:pt x="8521149" y="6387581"/>
                  <a:pt x="8518977" y="6387778"/>
                </a:cubicBezTo>
                <a:cubicBezTo>
                  <a:pt x="8525668" y="6386177"/>
                  <a:pt x="8532360" y="6384553"/>
                  <a:pt x="8539051" y="6382930"/>
                </a:cubicBezTo>
                <a:close/>
                <a:moveTo>
                  <a:pt x="8561803" y="6377401"/>
                </a:moveTo>
                <a:cubicBezTo>
                  <a:pt x="8570360" y="6375295"/>
                  <a:pt x="8578938" y="6373167"/>
                  <a:pt x="8587495" y="6371039"/>
                </a:cubicBezTo>
                <a:cubicBezTo>
                  <a:pt x="8591356" y="6370863"/>
                  <a:pt x="8595196" y="6370709"/>
                  <a:pt x="8599057" y="6370533"/>
                </a:cubicBezTo>
                <a:cubicBezTo>
                  <a:pt x="8590259" y="6372574"/>
                  <a:pt x="8581483" y="6374593"/>
                  <a:pt x="8572685" y="6376611"/>
                </a:cubicBezTo>
                <a:cubicBezTo>
                  <a:pt x="8569065" y="6376874"/>
                  <a:pt x="8565423" y="6377137"/>
                  <a:pt x="8561803" y="6377401"/>
                </a:cubicBezTo>
                <a:close/>
                <a:moveTo>
                  <a:pt x="8624749" y="6369261"/>
                </a:moveTo>
                <a:cubicBezTo>
                  <a:pt x="8627622" y="6369108"/>
                  <a:pt x="8630475" y="6368954"/>
                  <a:pt x="8633349" y="6368801"/>
                </a:cubicBezTo>
                <a:cubicBezTo>
                  <a:pt x="8625912" y="6370424"/>
                  <a:pt x="8618474" y="6372026"/>
                  <a:pt x="8611036" y="6373605"/>
                </a:cubicBezTo>
                <a:cubicBezTo>
                  <a:pt x="8608513" y="6373824"/>
                  <a:pt x="8605990" y="6374022"/>
                  <a:pt x="8603488" y="6374220"/>
                </a:cubicBezTo>
                <a:cubicBezTo>
                  <a:pt x="8610576" y="6372574"/>
                  <a:pt x="8617662" y="6370929"/>
                  <a:pt x="8624749" y="6369261"/>
                </a:cubicBezTo>
                <a:close/>
                <a:moveTo>
                  <a:pt x="8646513" y="6364083"/>
                </a:moveTo>
                <a:cubicBezTo>
                  <a:pt x="8655421" y="6361955"/>
                  <a:pt x="8664328" y="6359805"/>
                  <a:pt x="8673214" y="6357655"/>
                </a:cubicBezTo>
                <a:cubicBezTo>
                  <a:pt x="8677229" y="6357523"/>
                  <a:pt x="8681244" y="6357435"/>
                  <a:pt x="8685280" y="6357282"/>
                </a:cubicBezTo>
                <a:cubicBezTo>
                  <a:pt x="8676220" y="6359322"/>
                  <a:pt x="8667180" y="6361363"/>
                  <a:pt x="8658119" y="6363360"/>
                </a:cubicBezTo>
                <a:cubicBezTo>
                  <a:pt x="8654236" y="6363601"/>
                  <a:pt x="8650374" y="6363864"/>
                  <a:pt x="8646513" y="6364083"/>
                </a:cubicBezTo>
                <a:close/>
                <a:moveTo>
                  <a:pt x="8710029" y="6356295"/>
                </a:moveTo>
                <a:cubicBezTo>
                  <a:pt x="8713210" y="6356163"/>
                  <a:pt x="8716392" y="6356053"/>
                  <a:pt x="8719573" y="6355900"/>
                </a:cubicBezTo>
                <a:cubicBezTo>
                  <a:pt x="8711806" y="6357545"/>
                  <a:pt x="8704039" y="6359169"/>
                  <a:pt x="8696272" y="6360770"/>
                </a:cubicBezTo>
                <a:cubicBezTo>
                  <a:pt x="8693377" y="6360990"/>
                  <a:pt x="8690459" y="6361209"/>
                  <a:pt x="8687562" y="6361407"/>
                </a:cubicBezTo>
                <a:cubicBezTo>
                  <a:pt x="8695066" y="6359717"/>
                  <a:pt x="8702547" y="6358006"/>
                  <a:pt x="8710029" y="6356295"/>
                </a:cubicBezTo>
                <a:close/>
                <a:moveTo>
                  <a:pt x="8730653" y="6351556"/>
                </a:moveTo>
                <a:cubicBezTo>
                  <a:pt x="8739735" y="6349450"/>
                  <a:pt x="8748797" y="6347321"/>
                  <a:pt x="8757880" y="6345193"/>
                </a:cubicBezTo>
                <a:cubicBezTo>
                  <a:pt x="8762202" y="6345105"/>
                  <a:pt x="8766524" y="6345018"/>
                  <a:pt x="8770868" y="6344930"/>
                </a:cubicBezTo>
                <a:cubicBezTo>
                  <a:pt x="8761588" y="6346948"/>
                  <a:pt x="8752307" y="6348945"/>
                  <a:pt x="8743026" y="6350941"/>
                </a:cubicBezTo>
                <a:cubicBezTo>
                  <a:pt x="8738902" y="6351139"/>
                  <a:pt x="8734777" y="6351358"/>
                  <a:pt x="8730653" y="6351556"/>
                </a:cubicBezTo>
                <a:close/>
                <a:moveTo>
                  <a:pt x="8775454" y="6341024"/>
                </a:moveTo>
                <a:cubicBezTo>
                  <a:pt x="8785831" y="6338545"/>
                  <a:pt x="8796209" y="6336066"/>
                  <a:pt x="8806564" y="6333543"/>
                </a:cubicBezTo>
                <a:cubicBezTo>
                  <a:pt x="8811655" y="6333587"/>
                  <a:pt x="8816745" y="6333587"/>
                  <a:pt x="8821878" y="6333587"/>
                </a:cubicBezTo>
                <a:cubicBezTo>
                  <a:pt x="8811369" y="6335957"/>
                  <a:pt x="8800882" y="6338304"/>
                  <a:pt x="8790373" y="6340630"/>
                </a:cubicBezTo>
                <a:cubicBezTo>
                  <a:pt x="8785393" y="6340761"/>
                  <a:pt x="8780434" y="6340893"/>
                  <a:pt x="8775454" y="6341024"/>
                </a:cubicBezTo>
                <a:close/>
                <a:moveTo>
                  <a:pt x="8842173" y="6333521"/>
                </a:moveTo>
                <a:cubicBezTo>
                  <a:pt x="8846714" y="6333499"/>
                  <a:pt x="8851278" y="6333455"/>
                  <a:pt x="8855863" y="6333411"/>
                </a:cubicBezTo>
                <a:cubicBezTo>
                  <a:pt x="8846342" y="6335408"/>
                  <a:pt x="8836819" y="6337383"/>
                  <a:pt x="8827297" y="6339357"/>
                </a:cubicBezTo>
                <a:cubicBezTo>
                  <a:pt x="8822953" y="6339533"/>
                  <a:pt x="8818609" y="6339686"/>
                  <a:pt x="8814265" y="6339840"/>
                </a:cubicBezTo>
                <a:cubicBezTo>
                  <a:pt x="8823568" y="6337755"/>
                  <a:pt x="8832870" y="6335649"/>
                  <a:pt x="8842173" y="6333521"/>
                </a:cubicBezTo>
                <a:close/>
                <a:moveTo>
                  <a:pt x="8878198" y="6333082"/>
                </a:moveTo>
                <a:cubicBezTo>
                  <a:pt x="8882740" y="6333017"/>
                  <a:pt x="8887281" y="6332929"/>
                  <a:pt x="8891845" y="6332819"/>
                </a:cubicBezTo>
                <a:cubicBezTo>
                  <a:pt x="8883749" y="6334399"/>
                  <a:pt x="8875653" y="6335957"/>
                  <a:pt x="8867535" y="6337492"/>
                </a:cubicBezTo>
                <a:cubicBezTo>
                  <a:pt x="8863125" y="6337733"/>
                  <a:pt x="8858694" y="6337931"/>
                  <a:pt x="8854284" y="6338151"/>
                </a:cubicBezTo>
                <a:cubicBezTo>
                  <a:pt x="8862248" y="6336483"/>
                  <a:pt x="8870234" y="6334794"/>
                  <a:pt x="8878198" y="6333082"/>
                </a:cubicBezTo>
                <a:close/>
                <a:moveTo>
                  <a:pt x="8897308" y="6328979"/>
                </a:moveTo>
                <a:cubicBezTo>
                  <a:pt x="8906830" y="6326917"/>
                  <a:pt x="8916352" y="6324855"/>
                  <a:pt x="8925852" y="6322749"/>
                </a:cubicBezTo>
                <a:cubicBezTo>
                  <a:pt x="8931359" y="6322793"/>
                  <a:pt x="8936888" y="6322793"/>
                  <a:pt x="8942416" y="6322814"/>
                </a:cubicBezTo>
                <a:cubicBezTo>
                  <a:pt x="8932829" y="6324745"/>
                  <a:pt x="8923241" y="6326654"/>
                  <a:pt x="8913653" y="6328563"/>
                </a:cubicBezTo>
                <a:cubicBezTo>
                  <a:pt x="8908212" y="6328716"/>
                  <a:pt x="8902749" y="6328848"/>
                  <a:pt x="8897308" y="6328979"/>
                </a:cubicBezTo>
                <a:close/>
                <a:moveTo>
                  <a:pt x="8941977" y="6319194"/>
                </a:moveTo>
                <a:cubicBezTo>
                  <a:pt x="8952728" y="6316803"/>
                  <a:pt x="8963500" y="6314390"/>
                  <a:pt x="8974273" y="6311954"/>
                </a:cubicBezTo>
                <a:cubicBezTo>
                  <a:pt x="8980372" y="6312152"/>
                  <a:pt x="8986493" y="6312349"/>
                  <a:pt x="8992636" y="6312503"/>
                </a:cubicBezTo>
                <a:cubicBezTo>
                  <a:pt x="8981886" y="6314762"/>
                  <a:pt x="8971135" y="6316978"/>
                  <a:pt x="8960363" y="6319172"/>
                </a:cubicBezTo>
                <a:cubicBezTo>
                  <a:pt x="8954220" y="6319194"/>
                  <a:pt x="8948099" y="6319216"/>
                  <a:pt x="8941977" y="6319194"/>
                </a:cubicBezTo>
                <a:close/>
                <a:moveTo>
                  <a:pt x="9011154" y="6312941"/>
                </a:moveTo>
                <a:cubicBezTo>
                  <a:pt x="9016222" y="6313051"/>
                  <a:pt x="9021268" y="6313161"/>
                  <a:pt x="9026358" y="6313227"/>
                </a:cubicBezTo>
                <a:cubicBezTo>
                  <a:pt x="9016617" y="6315114"/>
                  <a:pt x="9006876" y="6316956"/>
                  <a:pt x="8997134" y="6318800"/>
                </a:cubicBezTo>
                <a:cubicBezTo>
                  <a:pt x="8992132" y="6318887"/>
                  <a:pt x="8987130" y="6318953"/>
                  <a:pt x="8982149" y="6318997"/>
                </a:cubicBezTo>
                <a:cubicBezTo>
                  <a:pt x="8991825" y="6317000"/>
                  <a:pt x="9001500" y="6314982"/>
                  <a:pt x="9011154" y="6312941"/>
                </a:cubicBezTo>
                <a:close/>
                <a:moveTo>
                  <a:pt x="9026490" y="6309694"/>
                </a:moveTo>
                <a:cubicBezTo>
                  <a:pt x="9037350" y="6307369"/>
                  <a:pt x="9048233" y="6305043"/>
                  <a:pt x="9059092" y="6302674"/>
                </a:cubicBezTo>
                <a:cubicBezTo>
                  <a:pt x="9064797" y="6302959"/>
                  <a:pt x="9070523" y="6303200"/>
                  <a:pt x="9076271" y="6303442"/>
                </a:cubicBezTo>
                <a:cubicBezTo>
                  <a:pt x="9065345" y="6305614"/>
                  <a:pt x="9054419" y="6307786"/>
                  <a:pt x="9043493" y="6309914"/>
                </a:cubicBezTo>
                <a:cubicBezTo>
                  <a:pt x="9037811" y="6309848"/>
                  <a:pt x="9032150" y="6309782"/>
                  <a:pt x="9026490" y="6309694"/>
                </a:cubicBezTo>
                <a:close/>
                <a:moveTo>
                  <a:pt x="9108479" y="6301160"/>
                </a:moveTo>
                <a:cubicBezTo>
                  <a:pt x="9119471" y="6298922"/>
                  <a:pt x="9130463" y="6296684"/>
                  <a:pt x="9141477" y="6294402"/>
                </a:cubicBezTo>
                <a:cubicBezTo>
                  <a:pt x="9147312" y="6294775"/>
                  <a:pt x="9153171" y="6295126"/>
                  <a:pt x="9159050" y="6295477"/>
                </a:cubicBezTo>
                <a:cubicBezTo>
                  <a:pt x="9148059" y="6297562"/>
                  <a:pt x="9137045" y="6299624"/>
                  <a:pt x="9126031" y="6301664"/>
                </a:cubicBezTo>
                <a:cubicBezTo>
                  <a:pt x="9120174" y="6301511"/>
                  <a:pt x="9114337" y="6301335"/>
                  <a:pt x="9108479" y="6301160"/>
                </a:cubicBezTo>
                <a:close/>
                <a:moveTo>
                  <a:pt x="9175704" y="6296399"/>
                </a:moveTo>
                <a:cubicBezTo>
                  <a:pt x="9181145" y="6296684"/>
                  <a:pt x="9186607" y="6296969"/>
                  <a:pt x="9192092" y="6297232"/>
                </a:cubicBezTo>
                <a:cubicBezTo>
                  <a:pt x="9182043" y="6298966"/>
                  <a:pt x="9171973" y="6300677"/>
                  <a:pt x="9161925" y="6302367"/>
                </a:cubicBezTo>
                <a:cubicBezTo>
                  <a:pt x="9156528" y="6302279"/>
                  <a:pt x="9151130" y="6302191"/>
                  <a:pt x="9145733" y="6302103"/>
                </a:cubicBezTo>
                <a:cubicBezTo>
                  <a:pt x="9155716" y="6300217"/>
                  <a:pt x="9165720" y="6298329"/>
                  <a:pt x="9175704" y="6296399"/>
                </a:cubicBezTo>
                <a:close/>
                <a:moveTo>
                  <a:pt x="9189789" y="6293700"/>
                </a:moveTo>
                <a:cubicBezTo>
                  <a:pt x="9200891" y="6291550"/>
                  <a:pt x="9211992" y="6289378"/>
                  <a:pt x="9223093" y="6287206"/>
                </a:cubicBezTo>
                <a:cubicBezTo>
                  <a:pt x="9229039" y="6287689"/>
                  <a:pt x="9235029" y="6288172"/>
                  <a:pt x="9241040" y="6288632"/>
                </a:cubicBezTo>
                <a:cubicBezTo>
                  <a:pt x="9229982" y="6290607"/>
                  <a:pt x="9218903" y="6292560"/>
                  <a:pt x="9207823" y="6294490"/>
                </a:cubicBezTo>
                <a:cubicBezTo>
                  <a:pt x="9201812" y="6294249"/>
                  <a:pt x="9195800" y="6293985"/>
                  <a:pt x="9189789" y="6293700"/>
                </a:cubicBezTo>
                <a:close/>
                <a:moveTo>
                  <a:pt x="9256903" y="6289795"/>
                </a:moveTo>
                <a:cubicBezTo>
                  <a:pt x="9262497" y="6290190"/>
                  <a:pt x="9268136" y="6290563"/>
                  <a:pt x="9273774" y="6290914"/>
                </a:cubicBezTo>
                <a:cubicBezTo>
                  <a:pt x="9263616" y="6292560"/>
                  <a:pt x="9253458" y="6294161"/>
                  <a:pt x="9243299" y="6295763"/>
                </a:cubicBezTo>
                <a:cubicBezTo>
                  <a:pt x="9237705" y="6295609"/>
                  <a:pt x="9232111" y="6295411"/>
                  <a:pt x="9226516" y="6295214"/>
                </a:cubicBezTo>
                <a:cubicBezTo>
                  <a:pt x="9236652" y="6293415"/>
                  <a:pt x="9246789" y="6291616"/>
                  <a:pt x="9256903" y="6289795"/>
                </a:cubicBezTo>
                <a:close/>
                <a:moveTo>
                  <a:pt x="9270352" y="6287360"/>
                </a:moveTo>
                <a:cubicBezTo>
                  <a:pt x="9281629" y="6285297"/>
                  <a:pt x="9292906" y="6283213"/>
                  <a:pt x="9304183" y="6281128"/>
                </a:cubicBezTo>
                <a:cubicBezTo>
                  <a:pt x="9310304" y="6281743"/>
                  <a:pt x="9316425" y="6282357"/>
                  <a:pt x="9322569" y="6282928"/>
                </a:cubicBezTo>
                <a:cubicBezTo>
                  <a:pt x="9311292" y="6284815"/>
                  <a:pt x="9300037" y="6286657"/>
                  <a:pt x="9288759" y="6288500"/>
                </a:cubicBezTo>
                <a:cubicBezTo>
                  <a:pt x="9282617" y="6288128"/>
                  <a:pt x="9276473" y="6287754"/>
                  <a:pt x="9270352" y="6287360"/>
                </a:cubicBezTo>
                <a:close/>
                <a:moveTo>
                  <a:pt x="9337576" y="6284288"/>
                </a:moveTo>
                <a:cubicBezTo>
                  <a:pt x="9343390" y="6284793"/>
                  <a:pt x="9349226" y="6285297"/>
                  <a:pt x="9355040" y="6285780"/>
                </a:cubicBezTo>
                <a:cubicBezTo>
                  <a:pt x="9344641" y="6287338"/>
                  <a:pt x="9334241" y="6288851"/>
                  <a:pt x="9323842" y="6290366"/>
                </a:cubicBezTo>
                <a:cubicBezTo>
                  <a:pt x="9318027" y="6290080"/>
                  <a:pt x="9312213" y="6289795"/>
                  <a:pt x="9306421" y="6289488"/>
                </a:cubicBezTo>
                <a:cubicBezTo>
                  <a:pt x="9316798" y="6287776"/>
                  <a:pt x="9327198" y="6286043"/>
                  <a:pt x="9337576" y="6284288"/>
                </a:cubicBezTo>
                <a:close/>
                <a:moveTo>
                  <a:pt x="9349577" y="6282247"/>
                </a:moveTo>
                <a:cubicBezTo>
                  <a:pt x="9361029" y="6280295"/>
                  <a:pt x="9372460" y="6278343"/>
                  <a:pt x="9383890" y="6276346"/>
                </a:cubicBezTo>
                <a:cubicBezTo>
                  <a:pt x="9390100" y="6277114"/>
                  <a:pt x="9396309" y="6277859"/>
                  <a:pt x="9402583" y="6278584"/>
                </a:cubicBezTo>
                <a:cubicBezTo>
                  <a:pt x="9391197" y="6280339"/>
                  <a:pt x="9379789" y="6282072"/>
                  <a:pt x="9368401" y="6283784"/>
                </a:cubicBezTo>
                <a:cubicBezTo>
                  <a:pt x="9362126" y="6283301"/>
                  <a:pt x="9355852" y="6282796"/>
                  <a:pt x="9349577" y="6282247"/>
                </a:cubicBezTo>
                <a:close/>
                <a:moveTo>
                  <a:pt x="9416844" y="6280185"/>
                </a:moveTo>
                <a:cubicBezTo>
                  <a:pt x="9422702" y="6280821"/>
                  <a:pt x="9428582" y="6281458"/>
                  <a:pt x="9434507" y="6282072"/>
                </a:cubicBezTo>
                <a:cubicBezTo>
                  <a:pt x="9423975" y="6283498"/>
                  <a:pt x="9413421" y="6284903"/>
                  <a:pt x="9402869" y="6286284"/>
                </a:cubicBezTo>
                <a:cubicBezTo>
                  <a:pt x="9397033" y="6285890"/>
                  <a:pt x="9391175" y="6285495"/>
                  <a:pt x="9385317" y="6285078"/>
                </a:cubicBezTo>
                <a:cubicBezTo>
                  <a:pt x="9395826" y="6283454"/>
                  <a:pt x="9406335" y="6281831"/>
                  <a:pt x="9416844" y="6280185"/>
                </a:cubicBezTo>
                <a:close/>
                <a:moveTo>
                  <a:pt x="9429087" y="6278277"/>
                </a:moveTo>
                <a:cubicBezTo>
                  <a:pt x="9440408" y="6276477"/>
                  <a:pt x="9451728" y="6274678"/>
                  <a:pt x="9463050" y="6272836"/>
                </a:cubicBezTo>
                <a:cubicBezTo>
                  <a:pt x="9469303" y="6273757"/>
                  <a:pt x="9475621" y="6274656"/>
                  <a:pt x="9481940" y="6275512"/>
                </a:cubicBezTo>
                <a:cubicBezTo>
                  <a:pt x="9470663" y="6277114"/>
                  <a:pt x="9459386" y="6278671"/>
                  <a:pt x="9448109" y="6280229"/>
                </a:cubicBezTo>
                <a:cubicBezTo>
                  <a:pt x="9441769" y="6279593"/>
                  <a:pt x="9435428" y="6278934"/>
                  <a:pt x="9429087" y="6278277"/>
                </a:cubicBezTo>
                <a:close/>
                <a:moveTo>
                  <a:pt x="9471629" y="6271475"/>
                </a:moveTo>
                <a:cubicBezTo>
                  <a:pt x="9484200" y="6269435"/>
                  <a:pt x="9496772" y="6267373"/>
                  <a:pt x="9509321" y="6265288"/>
                </a:cubicBezTo>
                <a:cubicBezTo>
                  <a:pt x="9515837" y="6266495"/>
                  <a:pt x="9522375" y="6267636"/>
                  <a:pt x="9528913" y="6268776"/>
                </a:cubicBezTo>
                <a:cubicBezTo>
                  <a:pt x="9516430" y="6270598"/>
                  <a:pt x="9503946" y="6272396"/>
                  <a:pt x="9491440" y="6274174"/>
                </a:cubicBezTo>
                <a:cubicBezTo>
                  <a:pt x="9484814" y="6273296"/>
                  <a:pt x="9478211" y="6272396"/>
                  <a:pt x="9471629" y="6271475"/>
                </a:cubicBezTo>
                <a:close/>
                <a:moveTo>
                  <a:pt x="9540564" y="6270773"/>
                </a:moveTo>
                <a:cubicBezTo>
                  <a:pt x="9546926" y="6271848"/>
                  <a:pt x="9553311" y="6272901"/>
                  <a:pt x="9559696" y="6273933"/>
                </a:cubicBezTo>
                <a:cubicBezTo>
                  <a:pt x="9547891" y="6275424"/>
                  <a:pt x="9536088" y="6276894"/>
                  <a:pt x="9524284" y="6278321"/>
                </a:cubicBezTo>
                <a:cubicBezTo>
                  <a:pt x="9517856" y="6277552"/>
                  <a:pt x="9511428" y="6276762"/>
                  <a:pt x="9504999" y="6275929"/>
                </a:cubicBezTo>
                <a:cubicBezTo>
                  <a:pt x="9516869" y="6274240"/>
                  <a:pt x="9528716" y="6272506"/>
                  <a:pt x="9540564" y="6270773"/>
                </a:cubicBezTo>
                <a:close/>
                <a:moveTo>
                  <a:pt x="9549603" y="6269435"/>
                </a:moveTo>
                <a:cubicBezTo>
                  <a:pt x="9562175" y="6267592"/>
                  <a:pt x="9574746" y="6265705"/>
                  <a:pt x="9587295" y="6263818"/>
                </a:cubicBezTo>
                <a:cubicBezTo>
                  <a:pt x="9593877" y="6265179"/>
                  <a:pt x="9600459" y="6266517"/>
                  <a:pt x="9607064" y="6267833"/>
                </a:cubicBezTo>
                <a:cubicBezTo>
                  <a:pt x="9594580" y="6269479"/>
                  <a:pt x="9582096" y="6271080"/>
                  <a:pt x="9569634" y="6272682"/>
                </a:cubicBezTo>
                <a:cubicBezTo>
                  <a:pt x="9562943" y="6271629"/>
                  <a:pt x="9556250" y="6270554"/>
                  <a:pt x="9549603" y="6269435"/>
                </a:cubicBezTo>
                <a:close/>
                <a:moveTo>
                  <a:pt x="9617946" y="6270005"/>
                </a:moveTo>
                <a:cubicBezTo>
                  <a:pt x="9624396" y="6271255"/>
                  <a:pt x="9630846" y="6272506"/>
                  <a:pt x="9637296" y="6273713"/>
                </a:cubicBezTo>
                <a:cubicBezTo>
                  <a:pt x="9625493" y="6275008"/>
                  <a:pt x="9613689" y="6276302"/>
                  <a:pt x="9601886" y="6277552"/>
                </a:cubicBezTo>
                <a:cubicBezTo>
                  <a:pt x="9595348" y="6276609"/>
                  <a:pt x="9588831" y="6275643"/>
                  <a:pt x="9582337" y="6274656"/>
                </a:cubicBezTo>
                <a:cubicBezTo>
                  <a:pt x="9594229" y="6273121"/>
                  <a:pt x="9606098" y="6271563"/>
                  <a:pt x="9617946" y="6270005"/>
                </a:cubicBezTo>
                <a:close/>
                <a:moveTo>
                  <a:pt x="9626370" y="6268886"/>
                </a:moveTo>
                <a:cubicBezTo>
                  <a:pt x="9638942" y="6267219"/>
                  <a:pt x="9651513" y="6265529"/>
                  <a:pt x="9664085" y="6263840"/>
                </a:cubicBezTo>
                <a:cubicBezTo>
                  <a:pt x="9670667" y="6265398"/>
                  <a:pt x="9677271" y="6266955"/>
                  <a:pt x="9683875" y="6268470"/>
                </a:cubicBezTo>
                <a:cubicBezTo>
                  <a:pt x="9671413" y="6269895"/>
                  <a:pt x="9658951" y="6271299"/>
                  <a:pt x="9646489" y="6272682"/>
                </a:cubicBezTo>
                <a:cubicBezTo>
                  <a:pt x="9639776" y="6271453"/>
                  <a:pt x="9633063" y="6270180"/>
                  <a:pt x="9626370" y="6268886"/>
                </a:cubicBezTo>
                <a:close/>
                <a:moveTo>
                  <a:pt x="9694099" y="6270773"/>
                </a:moveTo>
                <a:cubicBezTo>
                  <a:pt x="9700572" y="6272243"/>
                  <a:pt x="9707022" y="6273669"/>
                  <a:pt x="9713516" y="6275052"/>
                </a:cubicBezTo>
                <a:cubicBezTo>
                  <a:pt x="9701713" y="6276171"/>
                  <a:pt x="9689908" y="6277246"/>
                  <a:pt x="9678105" y="6278299"/>
                </a:cubicBezTo>
                <a:cubicBezTo>
                  <a:pt x="9671545" y="6277180"/>
                  <a:pt x="9664985" y="6276017"/>
                  <a:pt x="9658447" y="6274854"/>
                </a:cubicBezTo>
                <a:cubicBezTo>
                  <a:pt x="9670338" y="6273515"/>
                  <a:pt x="9682229" y="6272155"/>
                  <a:pt x="9694099" y="6270773"/>
                </a:cubicBezTo>
                <a:close/>
                <a:moveTo>
                  <a:pt x="9701910" y="6269873"/>
                </a:moveTo>
                <a:cubicBezTo>
                  <a:pt x="9714306" y="6268426"/>
                  <a:pt x="9726701" y="6266977"/>
                  <a:pt x="9739098" y="6265507"/>
                </a:cubicBezTo>
                <a:cubicBezTo>
                  <a:pt x="9745658" y="6267263"/>
                  <a:pt x="9752262" y="6269018"/>
                  <a:pt x="9758887" y="6270751"/>
                </a:cubicBezTo>
                <a:cubicBezTo>
                  <a:pt x="9746645" y="6271936"/>
                  <a:pt x="9734380" y="6273121"/>
                  <a:pt x="9722116" y="6274261"/>
                </a:cubicBezTo>
                <a:cubicBezTo>
                  <a:pt x="9715359" y="6272814"/>
                  <a:pt x="9708623" y="6271365"/>
                  <a:pt x="9701910" y="6269873"/>
                </a:cubicBezTo>
                <a:close/>
                <a:moveTo>
                  <a:pt x="9768387" y="6273186"/>
                </a:moveTo>
                <a:cubicBezTo>
                  <a:pt x="9774793" y="6274832"/>
                  <a:pt x="9781222" y="6276455"/>
                  <a:pt x="9787695" y="6278057"/>
                </a:cubicBezTo>
                <a:cubicBezTo>
                  <a:pt x="9787760" y="6278079"/>
                  <a:pt x="9787804" y="6278079"/>
                  <a:pt x="9787848" y="6278101"/>
                </a:cubicBezTo>
                <a:cubicBezTo>
                  <a:pt x="9776242" y="6278978"/>
                  <a:pt x="9764614" y="6279812"/>
                  <a:pt x="9752985" y="6280646"/>
                </a:cubicBezTo>
                <a:cubicBezTo>
                  <a:pt x="9746382" y="6279330"/>
                  <a:pt x="9739777" y="6277969"/>
                  <a:pt x="9733174" y="6276587"/>
                </a:cubicBezTo>
                <a:cubicBezTo>
                  <a:pt x="9744912" y="6275468"/>
                  <a:pt x="9756650" y="6274349"/>
                  <a:pt x="9768387" y="6273186"/>
                </a:cubicBezTo>
                <a:close/>
                <a:moveTo>
                  <a:pt x="9776089" y="6272440"/>
                </a:moveTo>
                <a:cubicBezTo>
                  <a:pt x="9788397" y="6271234"/>
                  <a:pt x="9800705" y="6270005"/>
                  <a:pt x="9812991" y="6268755"/>
                </a:cubicBezTo>
                <a:cubicBezTo>
                  <a:pt x="9819508" y="6270751"/>
                  <a:pt x="9826067" y="6272704"/>
                  <a:pt x="9832672" y="6274656"/>
                </a:cubicBezTo>
                <a:cubicBezTo>
                  <a:pt x="9820538" y="6275600"/>
                  <a:pt x="9808406" y="6276543"/>
                  <a:pt x="9796251" y="6277465"/>
                </a:cubicBezTo>
                <a:cubicBezTo>
                  <a:pt x="9789538" y="6275819"/>
                  <a:pt x="9782802" y="6274152"/>
                  <a:pt x="9776089" y="6272440"/>
                </a:cubicBezTo>
                <a:close/>
                <a:moveTo>
                  <a:pt x="9841513" y="6277246"/>
                </a:moveTo>
                <a:cubicBezTo>
                  <a:pt x="9848007" y="6279110"/>
                  <a:pt x="9854501" y="6280975"/>
                  <a:pt x="9860995" y="6282796"/>
                </a:cubicBezTo>
                <a:cubicBezTo>
                  <a:pt x="9849455" y="6283432"/>
                  <a:pt x="9837915" y="6284069"/>
                  <a:pt x="9826375" y="6284661"/>
                </a:cubicBezTo>
                <a:cubicBezTo>
                  <a:pt x="9819749" y="6283125"/>
                  <a:pt x="9813123" y="6281546"/>
                  <a:pt x="9806497" y="6279966"/>
                </a:cubicBezTo>
                <a:cubicBezTo>
                  <a:pt x="9818191" y="6279066"/>
                  <a:pt x="9829863" y="6278167"/>
                  <a:pt x="9841513" y="6277246"/>
                </a:cubicBezTo>
                <a:close/>
                <a:moveTo>
                  <a:pt x="9849016" y="6276631"/>
                </a:moveTo>
                <a:cubicBezTo>
                  <a:pt x="9861150" y="6275687"/>
                  <a:pt x="9873260" y="6274700"/>
                  <a:pt x="9885371" y="6273713"/>
                </a:cubicBezTo>
                <a:cubicBezTo>
                  <a:pt x="9891843" y="6275929"/>
                  <a:pt x="9898360" y="6278123"/>
                  <a:pt x="9904919" y="6280317"/>
                </a:cubicBezTo>
                <a:cubicBezTo>
                  <a:pt x="9892984" y="6280997"/>
                  <a:pt x="9881071" y="6281699"/>
                  <a:pt x="9869135" y="6282357"/>
                </a:cubicBezTo>
                <a:cubicBezTo>
                  <a:pt x="9862422" y="6280471"/>
                  <a:pt x="9855709" y="6278562"/>
                  <a:pt x="9849016" y="6276631"/>
                </a:cubicBezTo>
                <a:close/>
                <a:moveTo>
                  <a:pt x="9913081" y="6283015"/>
                </a:moveTo>
                <a:cubicBezTo>
                  <a:pt x="9919510" y="6285122"/>
                  <a:pt x="9925982" y="6287228"/>
                  <a:pt x="9932498" y="6289291"/>
                </a:cubicBezTo>
                <a:cubicBezTo>
                  <a:pt x="9921221" y="6289685"/>
                  <a:pt x="9909943" y="6290058"/>
                  <a:pt x="9898667" y="6290409"/>
                </a:cubicBezTo>
                <a:cubicBezTo>
                  <a:pt x="9891997" y="6288632"/>
                  <a:pt x="9885349" y="6286833"/>
                  <a:pt x="9878702" y="6284990"/>
                </a:cubicBezTo>
                <a:cubicBezTo>
                  <a:pt x="9890176" y="6284354"/>
                  <a:pt x="9901628" y="6283674"/>
                  <a:pt x="9913081" y="6283015"/>
                </a:cubicBezTo>
                <a:close/>
                <a:moveTo>
                  <a:pt x="9918763" y="6282687"/>
                </a:moveTo>
                <a:cubicBezTo>
                  <a:pt x="9931182" y="6281940"/>
                  <a:pt x="9943556" y="6281194"/>
                  <a:pt x="9955952" y="6280449"/>
                </a:cubicBezTo>
                <a:cubicBezTo>
                  <a:pt x="9962380" y="6282928"/>
                  <a:pt x="9968831" y="6285363"/>
                  <a:pt x="9975281" y="6287776"/>
                </a:cubicBezTo>
                <a:cubicBezTo>
                  <a:pt x="9963104" y="6288237"/>
                  <a:pt x="9950928" y="6288676"/>
                  <a:pt x="9938751" y="6289093"/>
                </a:cubicBezTo>
                <a:cubicBezTo>
                  <a:pt x="9932081" y="6286987"/>
                  <a:pt x="9925412" y="6284837"/>
                  <a:pt x="9918763" y="6282687"/>
                </a:cubicBezTo>
                <a:close/>
                <a:moveTo>
                  <a:pt x="9910580" y="6279988"/>
                </a:moveTo>
                <a:cubicBezTo>
                  <a:pt x="9903888" y="6277772"/>
                  <a:pt x="9897219" y="6275556"/>
                  <a:pt x="9890570" y="6273296"/>
                </a:cubicBezTo>
                <a:cubicBezTo>
                  <a:pt x="9903560" y="6272221"/>
                  <a:pt x="9916525" y="6271146"/>
                  <a:pt x="9929492" y="6270071"/>
                </a:cubicBezTo>
                <a:cubicBezTo>
                  <a:pt x="9935942" y="6272660"/>
                  <a:pt x="9942393" y="6275183"/>
                  <a:pt x="9948843" y="6277706"/>
                </a:cubicBezTo>
                <a:cubicBezTo>
                  <a:pt x="9936096" y="6278474"/>
                  <a:pt x="9923349" y="6279242"/>
                  <a:pt x="9910580" y="6279988"/>
                </a:cubicBezTo>
                <a:close/>
                <a:moveTo>
                  <a:pt x="9882870" y="6270642"/>
                </a:moveTo>
                <a:cubicBezTo>
                  <a:pt x="9876200" y="6268338"/>
                  <a:pt x="9869530" y="6266034"/>
                  <a:pt x="9862883" y="6263664"/>
                </a:cubicBezTo>
                <a:cubicBezTo>
                  <a:pt x="9876420" y="6262260"/>
                  <a:pt x="9889935" y="6260856"/>
                  <a:pt x="9903449" y="6259452"/>
                </a:cubicBezTo>
                <a:cubicBezTo>
                  <a:pt x="9909878" y="6262129"/>
                  <a:pt x="9916306" y="6264761"/>
                  <a:pt x="9922757" y="6267351"/>
                </a:cubicBezTo>
                <a:cubicBezTo>
                  <a:pt x="9909461" y="6268470"/>
                  <a:pt x="9896166" y="6269567"/>
                  <a:pt x="9882870" y="6270642"/>
                </a:cubicBezTo>
                <a:close/>
                <a:moveTo>
                  <a:pt x="9855554" y="6261054"/>
                </a:moveTo>
                <a:cubicBezTo>
                  <a:pt x="9848907" y="6258662"/>
                  <a:pt x="9842259" y="6256249"/>
                  <a:pt x="9835634" y="6253791"/>
                </a:cubicBezTo>
                <a:cubicBezTo>
                  <a:pt x="9849697" y="6252058"/>
                  <a:pt x="9863738" y="6250303"/>
                  <a:pt x="9877758" y="6248570"/>
                </a:cubicBezTo>
                <a:cubicBezTo>
                  <a:pt x="9884143" y="6251334"/>
                  <a:pt x="9890549" y="6254055"/>
                  <a:pt x="9896978" y="6256753"/>
                </a:cubicBezTo>
                <a:cubicBezTo>
                  <a:pt x="9883177" y="6258201"/>
                  <a:pt x="9869377" y="6259628"/>
                  <a:pt x="9855554" y="6261054"/>
                </a:cubicBezTo>
                <a:close/>
                <a:moveTo>
                  <a:pt x="9828613" y="6251159"/>
                </a:moveTo>
                <a:cubicBezTo>
                  <a:pt x="9822031" y="6248702"/>
                  <a:pt x="9815426" y="6246200"/>
                  <a:pt x="9808867" y="6243655"/>
                </a:cubicBezTo>
                <a:cubicBezTo>
                  <a:pt x="9823413" y="6241571"/>
                  <a:pt x="9837937" y="6239508"/>
                  <a:pt x="9852439" y="6237424"/>
                </a:cubicBezTo>
                <a:cubicBezTo>
                  <a:pt x="9858780" y="6240277"/>
                  <a:pt x="9865142" y="6243085"/>
                  <a:pt x="9871505" y="6245849"/>
                </a:cubicBezTo>
                <a:cubicBezTo>
                  <a:pt x="9857222" y="6247627"/>
                  <a:pt x="9842939" y="6249403"/>
                  <a:pt x="9828613" y="6251159"/>
                </a:cubicBezTo>
                <a:close/>
                <a:moveTo>
                  <a:pt x="9802109" y="6241023"/>
                </a:moveTo>
                <a:cubicBezTo>
                  <a:pt x="9795571" y="6238455"/>
                  <a:pt x="9789033" y="6235867"/>
                  <a:pt x="9782516" y="6233234"/>
                </a:cubicBezTo>
                <a:cubicBezTo>
                  <a:pt x="9797545" y="6230842"/>
                  <a:pt x="9812553" y="6228429"/>
                  <a:pt x="9827516" y="6226016"/>
                </a:cubicBezTo>
                <a:cubicBezTo>
                  <a:pt x="9833813" y="6228934"/>
                  <a:pt x="9840109" y="6231830"/>
                  <a:pt x="9846406" y="6234704"/>
                </a:cubicBezTo>
                <a:cubicBezTo>
                  <a:pt x="9831663" y="6236810"/>
                  <a:pt x="9816897" y="6238916"/>
                  <a:pt x="9802109" y="6241023"/>
                </a:cubicBezTo>
                <a:close/>
                <a:moveTo>
                  <a:pt x="9776001" y="6230601"/>
                </a:moveTo>
                <a:cubicBezTo>
                  <a:pt x="9769528" y="6227946"/>
                  <a:pt x="9763078" y="6225270"/>
                  <a:pt x="9756628" y="6222571"/>
                </a:cubicBezTo>
                <a:cubicBezTo>
                  <a:pt x="9772117" y="6219807"/>
                  <a:pt x="9787563" y="6217064"/>
                  <a:pt x="9802986" y="6214322"/>
                </a:cubicBezTo>
                <a:cubicBezTo>
                  <a:pt x="9809196" y="6217350"/>
                  <a:pt x="9815426" y="6220311"/>
                  <a:pt x="9821679" y="6223251"/>
                </a:cubicBezTo>
                <a:cubicBezTo>
                  <a:pt x="9806476" y="6225709"/>
                  <a:pt x="9791248" y="6228144"/>
                  <a:pt x="9776001" y="6230601"/>
                </a:cubicBezTo>
                <a:close/>
                <a:moveTo>
                  <a:pt x="9750309" y="6219872"/>
                </a:moveTo>
                <a:cubicBezTo>
                  <a:pt x="9743924" y="6217152"/>
                  <a:pt x="9737540" y="6214409"/>
                  <a:pt x="9731177" y="6211601"/>
                </a:cubicBezTo>
                <a:cubicBezTo>
                  <a:pt x="9743771" y="6209166"/>
                  <a:pt x="9756364" y="6206730"/>
                  <a:pt x="9768958" y="6204295"/>
                </a:cubicBezTo>
                <a:cubicBezTo>
                  <a:pt x="9772271" y="6203637"/>
                  <a:pt x="9775584" y="6203001"/>
                  <a:pt x="9778875" y="6202364"/>
                </a:cubicBezTo>
                <a:cubicBezTo>
                  <a:pt x="9785018" y="6205458"/>
                  <a:pt x="9791162" y="6208508"/>
                  <a:pt x="9797304" y="6211535"/>
                </a:cubicBezTo>
                <a:cubicBezTo>
                  <a:pt x="9781661" y="6214322"/>
                  <a:pt x="9765996" y="6217108"/>
                  <a:pt x="9750309" y="6219872"/>
                </a:cubicBezTo>
                <a:close/>
                <a:moveTo>
                  <a:pt x="9768211" y="6200521"/>
                </a:moveTo>
                <a:cubicBezTo>
                  <a:pt x="9753841" y="6203308"/>
                  <a:pt x="9739449" y="6206094"/>
                  <a:pt x="9725034" y="6208880"/>
                </a:cubicBezTo>
                <a:cubicBezTo>
                  <a:pt x="9718737" y="6206072"/>
                  <a:pt x="9712419" y="6203242"/>
                  <a:pt x="9706144" y="6200368"/>
                </a:cubicBezTo>
                <a:cubicBezTo>
                  <a:pt x="9714174" y="6198679"/>
                  <a:pt x="9722204" y="6197011"/>
                  <a:pt x="9730212" y="6195322"/>
                </a:cubicBezTo>
                <a:cubicBezTo>
                  <a:pt x="9738462" y="6193610"/>
                  <a:pt x="9746799" y="6191855"/>
                  <a:pt x="9755158" y="6190122"/>
                </a:cubicBezTo>
                <a:cubicBezTo>
                  <a:pt x="9761191" y="6193282"/>
                  <a:pt x="9767246" y="6196419"/>
                  <a:pt x="9773324" y="6199534"/>
                </a:cubicBezTo>
                <a:cubicBezTo>
                  <a:pt x="9771613" y="6199863"/>
                  <a:pt x="9769923" y="6200192"/>
                  <a:pt x="9768211" y="6200521"/>
                </a:cubicBezTo>
                <a:close/>
                <a:moveTo>
                  <a:pt x="9729400" y="6191460"/>
                </a:moveTo>
                <a:cubicBezTo>
                  <a:pt x="9719659" y="6193501"/>
                  <a:pt x="9709918" y="6195541"/>
                  <a:pt x="9700176" y="6197582"/>
                </a:cubicBezTo>
                <a:cubicBezTo>
                  <a:pt x="9693946" y="6194707"/>
                  <a:pt x="9687737" y="6191789"/>
                  <a:pt x="9681571" y="6188828"/>
                </a:cubicBezTo>
                <a:cubicBezTo>
                  <a:pt x="9685082" y="6188038"/>
                  <a:pt x="9688593" y="6187248"/>
                  <a:pt x="9692102" y="6186458"/>
                </a:cubicBezTo>
                <a:cubicBezTo>
                  <a:pt x="9705222" y="6183518"/>
                  <a:pt x="9718496" y="6180556"/>
                  <a:pt x="9731814" y="6177572"/>
                </a:cubicBezTo>
                <a:cubicBezTo>
                  <a:pt x="9737759" y="6180841"/>
                  <a:pt x="9743727" y="6184044"/>
                  <a:pt x="9749694" y="6187226"/>
                </a:cubicBezTo>
                <a:cubicBezTo>
                  <a:pt x="9742915" y="6188652"/>
                  <a:pt x="9736136" y="6190056"/>
                  <a:pt x="9729400" y="6191460"/>
                </a:cubicBezTo>
                <a:close/>
                <a:moveTo>
                  <a:pt x="9691225" y="6182531"/>
                </a:moveTo>
                <a:cubicBezTo>
                  <a:pt x="9686047" y="6183672"/>
                  <a:pt x="9680891" y="6184834"/>
                  <a:pt x="9675714" y="6185997"/>
                </a:cubicBezTo>
                <a:cubicBezTo>
                  <a:pt x="9669592" y="6183035"/>
                  <a:pt x="9663492" y="6180030"/>
                  <a:pt x="9657415" y="6176980"/>
                </a:cubicBezTo>
                <a:cubicBezTo>
                  <a:pt x="9674418" y="6172943"/>
                  <a:pt x="9691598" y="6168862"/>
                  <a:pt x="9708887" y="6164760"/>
                </a:cubicBezTo>
                <a:cubicBezTo>
                  <a:pt x="9714722" y="6168095"/>
                  <a:pt x="9720580" y="6171386"/>
                  <a:pt x="9726460" y="6174633"/>
                </a:cubicBezTo>
                <a:cubicBezTo>
                  <a:pt x="9714634" y="6177287"/>
                  <a:pt x="9702875" y="6179920"/>
                  <a:pt x="9691225" y="6182531"/>
                </a:cubicBezTo>
                <a:close/>
                <a:moveTo>
                  <a:pt x="9653554" y="6173667"/>
                </a:moveTo>
                <a:cubicBezTo>
                  <a:pt x="9652940" y="6173821"/>
                  <a:pt x="9652325" y="6173952"/>
                  <a:pt x="9651689" y="6174106"/>
                </a:cubicBezTo>
                <a:cubicBezTo>
                  <a:pt x="9645678" y="6171056"/>
                  <a:pt x="9639666" y="6167985"/>
                  <a:pt x="9633699" y="6164869"/>
                </a:cubicBezTo>
                <a:cubicBezTo>
                  <a:pt x="9651119" y="6160481"/>
                  <a:pt x="9668715" y="6156071"/>
                  <a:pt x="9686355" y="6151662"/>
                </a:cubicBezTo>
                <a:cubicBezTo>
                  <a:pt x="9692102" y="6155062"/>
                  <a:pt x="9697851" y="6158441"/>
                  <a:pt x="9703621" y="6161776"/>
                </a:cubicBezTo>
                <a:cubicBezTo>
                  <a:pt x="9686815" y="6165747"/>
                  <a:pt x="9670074" y="6169740"/>
                  <a:pt x="9653554" y="6173667"/>
                </a:cubicBezTo>
                <a:close/>
                <a:moveTo>
                  <a:pt x="9628082" y="6161907"/>
                </a:moveTo>
                <a:cubicBezTo>
                  <a:pt x="9622070" y="6158748"/>
                  <a:pt x="9616081" y="6155523"/>
                  <a:pt x="9610135" y="6152275"/>
                </a:cubicBezTo>
                <a:cubicBezTo>
                  <a:pt x="9628038" y="6147581"/>
                  <a:pt x="9646051" y="6142864"/>
                  <a:pt x="9664063" y="6138146"/>
                </a:cubicBezTo>
                <a:cubicBezTo>
                  <a:pt x="9669768" y="6141679"/>
                  <a:pt x="9675473" y="6145145"/>
                  <a:pt x="9681199" y="6148590"/>
                </a:cubicBezTo>
                <a:cubicBezTo>
                  <a:pt x="9663383" y="6153044"/>
                  <a:pt x="9645634" y="6157497"/>
                  <a:pt x="9628082" y="6161907"/>
                </a:cubicBezTo>
                <a:close/>
                <a:moveTo>
                  <a:pt x="9604585" y="6149248"/>
                </a:moveTo>
                <a:cubicBezTo>
                  <a:pt x="9598792" y="6146067"/>
                  <a:pt x="9593044" y="6142820"/>
                  <a:pt x="9587318" y="6139551"/>
                </a:cubicBezTo>
                <a:cubicBezTo>
                  <a:pt x="9605615" y="6134548"/>
                  <a:pt x="9623979" y="6129502"/>
                  <a:pt x="9642387" y="6124478"/>
                </a:cubicBezTo>
                <a:cubicBezTo>
                  <a:pt x="9647893" y="6128032"/>
                  <a:pt x="9653445" y="6131542"/>
                  <a:pt x="9659018" y="6135009"/>
                </a:cubicBezTo>
                <a:cubicBezTo>
                  <a:pt x="9640807" y="6139770"/>
                  <a:pt x="9622641" y="6144509"/>
                  <a:pt x="9604585" y="6149248"/>
                </a:cubicBezTo>
                <a:close/>
                <a:moveTo>
                  <a:pt x="9581877" y="6136457"/>
                </a:moveTo>
                <a:cubicBezTo>
                  <a:pt x="9576195" y="6133210"/>
                  <a:pt x="9570534" y="6129897"/>
                  <a:pt x="9564895" y="6126540"/>
                </a:cubicBezTo>
                <a:cubicBezTo>
                  <a:pt x="9583587" y="6121187"/>
                  <a:pt x="9602368" y="6115834"/>
                  <a:pt x="9621105" y="6110480"/>
                </a:cubicBezTo>
                <a:cubicBezTo>
                  <a:pt x="9626525" y="6114122"/>
                  <a:pt x="9631966" y="6117698"/>
                  <a:pt x="9637428" y="6121253"/>
                </a:cubicBezTo>
                <a:cubicBezTo>
                  <a:pt x="9618867" y="6126321"/>
                  <a:pt x="9600328" y="6131411"/>
                  <a:pt x="9581877" y="6136457"/>
                </a:cubicBezTo>
                <a:close/>
                <a:moveTo>
                  <a:pt x="9559585" y="6123359"/>
                </a:moveTo>
                <a:cubicBezTo>
                  <a:pt x="9554013" y="6120024"/>
                  <a:pt x="9548440" y="6116645"/>
                  <a:pt x="9542911" y="6113223"/>
                </a:cubicBezTo>
                <a:cubicBezTo>
                  <a:pt x="9561999" y="6107540"/>
                  <a:pt x="9581131" y="6101858"/>
                  <a:pt x="9600262" y="6096197"/>
                </a:cubicBezTo>
                <a:cubicBezTo>
                  <a:pt x="9605550" y="6099905"/>
                  <a:pt x="9610859" y="6103569"/>
                  <a:pt x="9616212" y="6107189"/>
                </a:cubicBezTo>
                <a:cubicBezTo>
                  <a:pt x="9597322" y="6112565"/>
                  <a:pt x="9578410" y="6117984"/>
                  <a:pt x="9559585" y="6123359"/>
                </a:cubicBezTo>
                <a:close/>
                <a:moveTo>
                  <a:pt x="9537689" y="6109954"/>
                </a:moveTo>
                <a:cubicBezTo>
                  <a:pt x="9532227" y="6106531"/>
                  <a:pt x="9526786" y="6103064"/>
                  <a:pt x="9521366" y="6099576"/>
                </a:cubicBezTo>
                <a:cubicBezTo>
                  <a:pt x="9540827" y="6093564"/>
                  <a:pt x="9560331" y="6087575"/>
                  <a:pt x="9579792" y="6081607"/>
                </a:cubicBezTo>
                <a:cubicBezTo>
                  <a:pt x="9584992" y="6085381"/>
                  <a:pt x="9590192" y="6089133"/>
                  <a:pt x="9595413" y="6092819"/>
                </a:cubicBezTo>
                <a:cubicBezTo>
                  <a:pt x="9576172" y="6098523"/>
                  <a:pt x="9556909" y="6104249"/>
                  <a:pt x="9537689" y="6109954"/>
                </a:cubicBezTo>
                <a:close/>
                <a:moveTo>
                  <a:pt x="9516233" y="6096219"/>
                </a:moveTo>
                <a:cubicBezTo>
                  <a:pt x="9510857" y="6092731"/>
                  <a:pt x="9505548" y="6089198"/>
                  <a:pt x="9500238" y="6085600"/>
                </a:cubicBezTo>
                <a:cubicBezTo>
                  <a:pt x="9520072" y="6079303"/>
                  <a:pt x="9539927" y="6072985"/>
                  <a:pt x="9559740" y="6066710"/>
                </a:cubicBezTo>
                <a:cubicBezTo>
                  <a:pt x="9564829" y="6070549"/>
                  <a:pt x="9569919" y="6074367"/>
                  <a:pt x="9575054" y="6078141"/>
                </a:cubicBezTo>
                <a:cubicBezTo>
                  <a:pt x="9555438" y="6084153"/>
                  <a:pt x="9535803" y="6090186"/>
                  <a:pt x="9516233" y="6096219"/>
                </a:cubicBezTo>
                <a:close/>
                <a:moveTo>
                  <a:pt x="9495148" y="6082178"/>
                </a:moveTo>
                <a:cubicBezTo>
                  <a:pt x="9491506" y="6079699"/>
                  <a:pt x="9487864" y="6077197"/>
                  <a:pt x="9484244" y="6074674"/>
                </a:cubicBezTo>
                <a:cubicBezTo>
                  <a:pt x="9482643" y="6073555"/>
                  <a:pt x="9481041" y="6072458"/>
                  <a:pt x="9479439" y="6071361"/>
                </a:cubicBezTo>
                <a:cubicBezTo>
                  <a:pt x="9499623" y="6064735"/>
                  <a:pt x="9519830" y="6058110"/>
                  <a:pt x="9539950" y="6051528"/>
                </a:cubicBezTo>
                <a:cubicBezTo>
                  <a:pt x="9543306" y="6054094"/>
                  <a:pt x="9546641" y="6056640"/>
                  <a:pt x="9549932" y="6059185"/>
                </a:cubicBezTo>
                <a:cubicBezTo>
                  <a:pt x="9551643" y="6060501"/>
                  <a:pt x="9553376" y="6061817"/>
                  <a:pt x="9555088" y="6063134"/>
                </a:cubicBezTo>
                <a:cubicBezTo>
                  <a:pt x="9535123" y="6069474"/>
                  <a:pt x="9515136" y="6075815"/>
                  <a:pt x="9495148" y="6082178"/>
                </a:cubicBezTo>
                <a:close/>
                <a:moveTo>
                  <a:pt x="9474349" y="6067873"/>
                </a:moveTo>
                <a:cubicBezTo>
                  <a:pt x="9469127" y="6064319"/>
                  <a:pt x="9463774" y="6060720"/>
                  <a:pt x="9458289" y="6057057"/>
                </a:cubicBezTo>
                <a:cubicBezTo>
                  <a:pt x="9478803" y="6050124"/>
                  <a:pt x="9499338" y="6043190"/>
                  <a:pt x="9519786" y="6036323"/>
                </a:cubicBezTo>
                <a:cubicBezTo>
                  <a:pt x="9521015" y="6037245"/>
                  <a:pt x="9522244" y="6038166"/>
                  <a:pt x="9523472" y="6039088"/>
                </a:cubicBezTo>
                <a:cubicBezTo>
                  <a:pt x="9527465" y="6042093"/>
                  <a:pt x="9531371" y="6045034"/>
                  <a:pt x="9535210" y="6047930"/>
                </a:cubicBezTo>
                <a:cubicBezTo>
                  <a:pt x="9514960" y="6054556"/>
                  <a:pt x="9494643" y="6061203"/>
                  <a:pt x="9474349" y="6067873"/>
                </a:cubicBezTo>
                <a:close/>
                <a:moveTo>
                  <a:pt x="9453045" y="6053546"/>
                </a:moveTo>
                <a:cubicBezTo>
                  <a:pt x="9447692" y="6049970"/>
                  <a:pt x="9442273" y="6046350"/>
                  <a:pt x="9436832" y="6042686"/>
                </a:cubicBezTo>
                <a:cubicBezTo>
                  <a:pt x="9457784" y="6035424"/>
                  <a:pt x="9478715" y="6028162"/>
                  <a:pt x="9499558" y="6020966"/>
                </a:cubicBezTo>
                <a:cubicBezTo>
                  <a:pt x="9504714" y="6024937"/>
                  <a:pt x="9509848" y="6028820"/>
                  <a:pt x="9514960" y="6032681"/>
                </a:cubicBezTo>
                <a:cubicBezTo>
                  <a:pt x="9494358" y="6039592"/>
                  <a:pt x="9473691" y="6046569"/>
                  <a:pt x="9453045" y="6053546"/>
                </a:cubicBezTo>
                <a:close/>
                <a:moveTo>
                  <a:pt x="9450281" y="6054468"/>
                </a:moveTo>
                <a:cubicBezTo>
                  <a:pt x="9429943" y="6061357"/>
                  <a:pt x="9409648" y="6068224"/>
                  <a:pt x="9389419" y="6075069"/>
                </a:cubicBezTo>
                <a:cubicBezTo>
                  <a:pt x="9387665" y="6074038"/>
                  <a:pt x="9385931" y="6072985"/>
                  <a:pt x="9384154" y="6071932"/>
                </a:cubicBezTo>
                <a:cubicBezTo>
                  <a:pt x="9380315" y="6069672"/>
                  <a:pt x="9376431" y="6067346"/>
                  <a:pt x="9372526" y="6065020"/>
                </a:cubicBezTo>
                <a:cubicBezTo>
                  <a:pt x="9392996" y="6057890"/>
                  <a:pt x="9413553" y="6050760"/>
                  <a:pt x="9434111" y="6043629"/>
                </a:cubicBezTo>
                <a:cubicBezTo>
                  <a:pt x="9439531" y="6047293"/>
                  <a:pt x="9444928" y="6050913"/>
                  <a:pt x="9450281" y="6054468"/>
                </a:cubicBezTo>
                <a:close/>
                <a:moveTo>
                  <a:pt x="9366843" y="6061598"/>
                </a:moveTo>
                <a:cubicBezTo>
                  <a:pt x="9361314" y="6058285"/>
                  <a:pt x="9355764" y="6054906"/>
                  <a:pt x="9350147" y="6051418"/>
                </a:cubicBezTo>
                <a:cubicBezTo>
                  <a:pt x="9371056" y="6043958"/>
                  <a:pt x="9392009" y="6036499"/>
                  <a:pt x="9412961" y="6029039"/>
                </a:cubicBezTo>
                <a:cubicBezTo>
                  <a:pt x="9418270" y="6032791"/>
                  <a:pt x="9423580" y="6036455"/>
                  <a:pt x="9428867" y="6040053"/>
                </a:cubicBezTo>
                <a:cubicBezTo>
                  <a:pt x="9408156" y="6047249"/>
                  <a:pt x="9387445" y="6054446"/>
                  <a:pt x="9366843" y="6061598"/>
                </a:cubicBezTo>
                <a:close/>
                <a:moveTo>
                  <a:pt x="9363882" y="6062629"/>
                </a:moveTo>
                <a:cubicBezTo>
                  <a:pt x="9344026" y="6069540"/>
                  <a:pt x="9324236" y="6076430"/>
                  <a:pt x="9304666" y="6083231"/>
                </a:cubicBezTo>
                <a:cubicBezTo>
                  <a:pt x="9304096" y="6083428"/>
                  <a:pt x="9303547" y="6083626"/>
                  <a:pt x="9302976" y="6083823"/>
                </a:cubicBezTo>
                <a:cubicBezTo>
                  <a:pt x="9297250" y="6080774"/>
                  <a:pt x="9291458" y="6077680"/>
                  <a:pt x="9285600" y="6074477"/>
                </a:cubicBezTo>
                <a:cubicBezTo>
                  <a:pt x="9306026" y="6067171"/>
                  <a:pt x="9326584" y="6059821"/>
                  <a:pt x="9347251" y="6052449"/>
                </a:cubicBezTo>
                <a:cubicBezTo>
                  <a:pt x="9352846" y="6055938"/>
                  <a:pt x="9358375" y="6059316"/>
                  <a:pt x="9363882" y="6062629"/>
                </a:cubicBezTo>
                <a:close/>
                <a:moveTo>
                  <a:pt x="9291678" y="4438901"/>
                </a:moveTo>
                <a:cubicBezTo>
                  <a:pt x="9290120" y="4487016"/>
                  <a:pt x="9287662" y="4532410"/>
                  <a:pt x="9285249" y="4574292"/>
                </a:cubicBezTo>
                <a:cubicBezTo>
                  <a:pt x="9275135" y="4749702"/>
                  <a:pt x="9236016" y="4933032"/>
                  <a:pt x="9198213" y="5110328"/>
                </a:cubicBezTo>
                <a:cubicBezTo>
                  <a:pt x="9181846" y="5186986"/>
                  <a:pt x="9164931" y="5266255"/>
                  <a:pt x="9150473" y="5344295"/>
                </a:cubicBezTo>
                <a:cubicBezTo>
                  <a:pt x="9136474" y="5420515"/>
                  <a:pt x="9122280" y="5502153"/>
                  <a:pt x="9113284" y="5582738"/>
                </a:cubicBezTo>
                <a:cubicBezTo>
                  <a:pt x="9108107" y="5629031"/>
                  <a:pt x="9105232" y="5664530"/>
                  <a:pt x="9104004" y="5697835"/>
                </a:cubicBezTo>
                <a:cubicBezTo>
                  <a:pt x="9101787" y="5757819"/>
                  <a:pt x="9099264" y="5825832"/>
                  <a:pt x="9114381" y="5890357"/>
                </a:cubicBezTo>
                <a:cubicBezTo>
                  <a:pt x="9136189" y="5983426"/>
                  <a:pt x="9208042" y="6034151"/>
                  <a:pt x="9276407" y="6072261"/>
                </a:cubicBezTo>
                <a:cubicBezTo>
                  <a:pt x="9273226" y="6073380"/>
                  <a:pt x="9270045" y="6074521"/>
                  <a:pt x="9266907" y="6075640"/>
                </a:cubicBezTo>
                <a:cubicBezTo>
                  <a:pt x="9249772" y="6081761"/>
                  <a:pt x="9232637" y="6087882"/>
                  <a:pt x="9215480" y="6094003"/>
                </a:cubicBezTo>
                <a:cubicBezTo>
                  <a:pt x="9140424" y="6057429"/>
                  <a:pt x="9059027" y="6008262"/>
                  <a:pt x="9037416" y="5908150"/>
                </a:cubicBezTo>
                <a:cubicBezTo>
                  <a:pt x="9023243" y="5842528"/>
                  <a:pt x="9028004" y="5775809"/>
                  <a:pt x="9032611" y="5711306"/>
                </a:cubicBezTo>
                <a:lnTo>
                  <a:pt x="9032699" y="5709946"/>
                </a:lnTo>
                <a:cubicBezTo>
                  <a:pt x="9035134" y="5675895"/>
                  <a:pt x="9039346" y="5639452"/>
                  <a:pt x="9046367" y="5591777"/>
                </a:cubicBezTo>
                <a:cubicBezTo>
                  <a:pt x="9057710" y="5514527"/>
                  <a:pt x="9073288" y="5438198"/>
                  <a:pt x="9093187" y="5347367"/>
                </a:cubicBezTo>
                <a:cubicBezTo>
                  <a:pt x="9111266" y="5265509"/>
                  <a:pt x="9131998" y="5182467"/>
                  <a:pt x="9152074" y="5102167"/>
                </a:cubicBezTo>
                <a:cubicBezTo>
                  <a:pt x="9196941" y="4922522"/>
                  <a:pt x="9243322" y="4736758"/>
                  <a:pt x="9261159" y="4558101"/>
                </a:cubicBezTo>
                <a:cubicBezTo>
                  <a:pt x="9265438" y="4515077"/>
                  <a:pt x="9269957" y="4468893"/>
                  <a:pt x="9273862" y="4418870"/>
                </a:cubicBezTo>
                <a:cubicBezTo>
                  <a:pt x="9275267" y="4400748"/>
                  <a:pt x="9276671" y="4381309"/>
                  <a:pt x="9277987" y="4360927"/>
                </a:cubicBezTo>
                <a:cubicBezTo>
                  <a:pt x="9283121" y="4365666"/>
                  <a:pt x="9288146" y="4370493"/>
                  <a:pt x="9293126" y="4375342"/>
                </a:cubicBezTo>
                <a:cubicBezTo>
                  <a:pt x="9292862" y="4395877"/>
                  <a:pt x="9292379" y="4417049"/>
                  <a:pt x="9291678" y="4438901"/>
                </a:cubicBezTo>
                <a:close/>
                <a:moveTo>
                  <a:pt x="9278162" y="4358009"/>
                </a:moveTo>
                <a:cubicBezTo>
                  <a:pt x="9278799" y="4348071"/>
                  <a:pt x="9279414" y="4337846"/>
                  <a:pt x="9279983" y="4327469"/>
                </a:cubicBezTo>
                <a:cubicBezTo>
                  <a:pt x="9284503" y="4332559"/>
                  <a:pt x="9288979" y="4337693"/>
                  <a:pt x="9293388" y="4342892"/>
                </a:cubicBezTo>
                <a:cubicBezTo>
                  <a:pt x="9293367" y="4352524"/>
                  <a:pt x="9293301" y="4362331"/>
                  <a:pt x="9293191" y="4372270"/>
                </a:cubicBezTo>
                <a:cubicBezTo>
                  <a:pt x="9288255" y="4367465"/>
                  <a:pt x="9283253" y="4362726"/>
                  <a:pt x="9278162" y="4358009"/>
                </a:cubicBezTo>
                <a:close/>
                <a:moveTo>
                  <a:pt x="9275705" y="4355771"/>
                </a:moveTo>
                <a:cubicBezTo>
                  <a:pt x="9270571" y="4351054"/>
                  <a:pt x="9265350" y="4346425"/>
                  <a:pt x="9260084" y="4341817"/>
                </a:cubicBezTo>
                <a:cubicBezTo>
                  <a:pt x="9261247" y="4331067"/>
                  <a:pt x="9262388" y="4320295"/>
                  <a:pt x="9263485" y="4309522"/>
                </a:cubicBezTo>
                <a:cubicBezTo>
                  <a:pt x="9268224" y="4314524"/>
                  <a:pt x="9272897" y="4319570"/>
                  <a:pt x="9277526" y="4324704"/>
                </a:cubicBezTo>
                <a:cubicBezTo>
                  <a:pt x="9276956" y="4335257"/>
                  <a:pt x="9276341" y="4345635"/>
                  <a:pt x="9275705" y="4355771"/>
                </a:cubicBezTo>
                <a:close/>
                <a:moveTo>
                  <a:pt x="9263792" y="4306714"/>
                </a:moveTo>
                <a:cubicBezTo>
                  <a:pt x="9264845" y="4296051"/>
                  <a:pt x="9265876" y="4285410"/>
                  <a:pt x="9266863" y="4274791"/>
                </a:cubicBezTo>
                <a:cubicBezTo>
                  <a:pt x="9271032" y="4280079"/>
                  <a:pt x="9275112" y="4285454"/>
                  <a:pt x="9279150" y="4290895"/>
                </a:cubicBezTo>
                <a:cubicBezTo>
                  <a:pt x="9278711" y="4301316"/>
                  <a:pt x="9278206" y="4311584"/>
                  <a:pt x="9277680" y="4321677"/>
                </a:cubicBezTo>
                <a:cubicBezTo>
                  <a:pt x="9273117" y="4316630"/>
                  <a:pt x="9268465" y="4311650"/>
                  <a:pt x="9263792" y="4306714"/>
                </a:cubicBezTo>
                <a:close/>
                <a:moveTo>
                  <a:pt x="9261335" y="4304125"/>
                </a:moveTo>
                <a:cubicBezTo>
                  <a:pt x="9256595" y="4299188"/>
                  <a:pt x="9251790" y="4294339"/>
                  <a:pt x="9246920" y="4289535"/>
                </a:cubicBezTo>
                <a:cubicBezTo>
                  <a:pt x="9248543" y="4278433"/>
                  <a:pt x="9250124" y="4267244"/>
                  <a:pt x="9251681" y="4256033"/>
                </a:cubicBezTo>
                <a:cubicBezTo>
                  <a:pt x="9255981" y="4261188"/>
                  <a:pt x="9260238" y="4266410"/>
                  <a:pt x="9264450" y="4271720"/>
                </a:cubicBezTo>
                <a:cubicBezTo>
                  <a:pt x="9263463" y="4282514"/>
                  <a:pt x="9262410" y="4293308"/>
                  <a:pt x="9261335" y="4304125"/>
                </a:cubicBezTo>
                <a:close/>
                <a:moveTo>
                  <a:pt x="9252033" y="4253444"/>
                </a:moveTo>
                <a:cubicBezTo>
                  <a:pt x="9253502" y="4242737"/>
                  <a:pt x="9254928" y="4231965"/>
                  <a:pt x="9256333" y="4221148"/>
                </a:cubicBezTo>
                <a:cubicBezTo>
                  <a:pt x="9260062" y="4226567"/>
                  <a:pt x="9263748" y="4232074"/>
                  <a:pt x="9267390" y="4237647"/>
                </a:cubicBezTo>
                <a:cubicBezTo>
                  <a:pt x="9266535" y="4248046"/>
                  <a:pt x="9265635" y="4258490"/>
                  <a:pt x="9264691" y="4268933"/>
                </a:cubicBezTo>
                <a:cubicBezTo>
                  <a:pt x="9260522" y="4263690"/>
                  <a:pt x="9256310" y="4258534"/>
                  <a:pt x="9252033" y="4253444"/>
                </a:cubicBezTo>
                <a:close/>
                <a:moveTo>
                  <a:pt x="9249596" y="4250591"/>
                </a:moveTo>
                <a:cubicBezTo>
                  <a:pt x="9245208" y="4245414"/>
                  <a:pt x="9240777" y="4240302"/>
                  <a:pt x="9236257" y="4235277"/>
                </a:cubicBezTo>
                <a:cubicBezTo>
                  <a:pt x="9238276" y="4224022"/>
                  <a:pt x="9240272" y="4212701"/>
                  <a:pt x="9242202" y="4201358"/>
                </a:cubicBezTo>
                <a:cubicBezTo>
                  <a:pt x="9246174" y="4206734"/>
                  <a:pt x="9250101" y="4212197"/>
                  <a:pt x="9253963" y="4217726"/>
                </a:cubicBezTo>
                <a:cubicBezTo>
                  <a:pt x="9252559" y="4228717"/>
                  <a:pt x="9251089" y="4239665"/>
                  <a:pt x="9249596" y="4250591"/>
                </a:cubicBezTo>
                <a:close/>
                <a:moveTo>
                  <a:pt x="9248895" y="4206668"/>
                </a:moveTo>
                <a:cubicBezTo>
                  <a:pt x="9246854" y="4203837"/>
                  <a:pt x="9244792" y="4201051"/>
                  <a:pt x="9242730" y="4198265"/>
                </a:cubicBezTo>
                <a:cubicBezTo>
                  <a:pt x="9244639" y="4187010"/>
                  <a:pt x="9246525" y="4175754"/>
                  <a:pt x="9248346" y="4164455"/>
                </a:cubicBezTo>
                <a:cubicBezTo>
                  <a:pt x="9251747" y="4170072"/>
                  <a:pt x="9255104" y="4175776"/>
                  <a:pt x="9258395" y="4181569"/>
                </a:cubicBezTo>
                <a:cubicBezTo>
                  <a:pt x="9257122" y="4192538"/>
                  <a:pt x="9255784" y="4203487"/>
                  <a:pt x="9254380" y="4214391"/>
                </a:cubicBezTo>
                <a:cubicBezTo>
                  <a:pt x="9252581" y="4211802"/>
                  <a:pt x="9250737" y="4209235"/>
                  <a:pt x="9248895" y="4206668"/>
                </a:cubicBezTo>
                <a:close/>
                <a:moveTo>
                  <a:pt x="9240338" y="4195083"/>
                </a:moveTo>
                <a:cubicBezTo>
                  <a:pt x="9236345" y="4189774"/>
                  <a:pt x="9232287" y="4184530"/>
                  <a:pt x="9228184" y="4179375"/>
                </a:cubicBezTo>
                <a:cubicBezTo>
                  <a:pt x="9230663" y="4167571"/>
                  <a:pt x="9233098" y="4155811"/>
                  <a:pt x="9235467" y="4144029"/>
                </a:cubicBezTo>
                <a:cubicBezTo>
                  <a:pt x="9239043" y="4149492"/>
                  <a:pt x="9242576" y="4155021"/>
                  <a:pt x="9246042" y="4160638"/>
                </a:cubicBezTo>
                <a:cubicBezTo>
                  <a:pt x="9244199" y="4172134"/>
                  <a:pt x="9242290" y="4183631"/>
                  <a:pt x="9240338" y="4195083"/>
                </a:cubicBezTo>
                <a:close/>
                <a:moveTo>
                  <a:pt x="9235950" y="4141660"/>
                </a:moveTo>
                <a:cubicBezTo>
                  <a:pt x="9238188" y="4130624"/>
                  <a:pt x="9240360" y="4119588"/>
                  <a:pt x="9242488" y="4108574"/>
                </a:cubicBezTo>
                <a:cubicBezTo>
                  <a:pt x="9245516" y="4114279"/>
                  <a:pt x="9248499" y="4120049"/>
                  <a:pt x="9251440" y="4125929"/>
                </a:cubicBezTo>
                <a:cubicBezTo>
                  <a:pt x="9249816" y="4136635"/>
                  <a:pt x="9248171" y="4147342"/>
                  <a:pt x="9246460" y="4158049"/>
                </a:cubicBezTo>
                <a:cubicBezTo>
                  <a:pt x="9243014" y="4152498"/>
                  <a:pt x="9239504" y="4147035"/>
                  <a:pt x="9235950" y="4141660"/>
                </a:cubicBezTo>
                <a:close/>
                <a:moveTo>
                  <a:pt x="9243278" y="4104516"/>
                </a:moveTo>
                <a:cubicBezTo>
                  <a:pt x="9245340" y="4093743"/>
                  <a:pt x="9247359" y="4082992"/>
                  <a:pt x="9249311" y="4072286"/>
                </a:cubicBezTo>
                <a:cubicBezTo>
                  <a:pt x="9251790" y="4078122"/>
                  <a:pt x="9254227" y="4084046"/>
                  <a:pt x="9256595" y="4090101"/>
                </a:cubicBezTo>
                <a:cubicBezTo>
                  <a:pt x="9255169" y="4100544"/>
                  <a:pt x="9253656" y="4111010"/>
                  <a:pt x="9252098" y="4121475"/>
                </a:cubicBezTo>
                <a:cubicBezTo>
                  <a:pt x="9249224" y="4115727"/>
                  <a:pt x="9246284" y="4110066"/>
                  <a:pt x="9243278" y="4104516"/>
                </a:cubicBezTo>
                <a:close/>
                <a:moveTo>
                  <a:pt x="9241040" y="4100391"/>
                </a:moveTo>
                <a:cubicBezTo>
                  <a:pt x="9237902" y="4094686"/>
                  <a:pt x="9234722" y="4089092"/>
                  <a:pt x="9231475" y="4083563"/>
                </a:cubicBezTo>
                <a:cubicBezTo>
                  <a:pt x="9234107" y="4072198"/>
                  <a:pt x="9236652" y="4060833"/>
                  <a:pt x="9239154" y="4049512"/>
                </a:cubicBezTo>
                <a:cubicBezTo>
                  <a:pt x="9241896" y="4055348"/>
                  <a:pt x="9244572" y="4061250"/>
                  <a:pt x="9247183" y="4067283"/>
                </a:cubicBezTo>
                <a:cubicBezTo>
                  <a:pt x="9245208" y="4078275"/>
                  <a:pt x="9243146" y="4089333"/>
                  <a:pt x="9241040" y="4100391"/>
                </a:cubicBezTo>
                <a:close/>
                <a:moveTo>
                  <a:pt x="9240008" y="4045717"/>
                </a:moveTo>
                <a:cubicBezTo>
                  <a:pt x="9242422" y="4034725"/>
                  <a:pt x="9244792" y="4023777"/>
                  <a:pt x="9247074" y="4012851"/>
                </a:cubicBezTo>
                <a:cubicBezTo>
                  <a:pt x="9249268" y="4018818"/>
                  <a:pt x="9251418" y="4024874"/>
                  <a:pt x="9253524" y="4031039"/>
                </a:cubicBezTo>
                <a:cubicBezTo>
                  <a:pt x="9251725" y="4041680"/>
                  <a:pt x="9249860" y="4052342"/>
                  <a:pt x="9247951" y="4063049"/>
                </a:cubicBezTo>
                <a:cubicBezTo>
                  <a:pt x="9245363" y="4057191"/>
                  <a:pt x="9242708" y="4051399"/>
                  <a:pt x="9240008" y="4045717"/>
                </a:cubicBezTo>
                <a:close/>
                <a:moveTo>
                  <a:pt x="9237837" y="4041263"/>
                </a:moveTo>
                <a:cubicBezTo>
                  <a:pt x="9235029" y="4035493"/>
                  <a:pt x="9232176" y="4029832"/>
                  <a:pt x="9229237" y="4024259"/>
                </a:cubicBezTo>
                <a:cubicBezTo>
                  <a:pt x="9232220" y="4012697"/>
                  <a:pt x="9235116" y="4001135"/>
                  <a:pt x="9237969" y="3989638"/>
                </a:cubicBezTo>
                <a:cubicBezTo>
                  <a:pt x="9240382" y="3995474"/>
                  <a:pt x="9242751" y="4001442"/>
                  <a:pt x="9245055" y="4007497"/>
                </a:cubicBezTo>
                <a:cubicBezTo>
                  <a:pt x="9242730" y="4018708"/>
                  <a:pt x="9240316" y="4029964"/>
                  <a:pt x="9237837" y="4041263"/>
                </a:cubicBezTo>
                <a:close/>
                <a:moveTo>
                  <a:pt x="9238890" y="3985865"/>
                </a:moveTo>
                <a:cubicBezTo>
                  <a:pt x="9241633" y="3974763"/>
                  <a:pt x="9244287" y="3963705"/>
                  <a:pt x="9246876" y="3952691"/>
                </a:cubicBezTo>
                <a:cubicBezTo>
                  <a:pt x="9248807" y="3958637"/>
                  <a:pt x="9250672" y="3964714"/>
                  <a:pt x="9252471" y="3970880"/>
                </a:cubicBezTo>
                <a:cubicBezTo>
                  <a:pt x="9250365" y="3981630"/>
                  <a:pt x="9248193" y="3992403"/>
                  <a:pt x="9245933" y="4003241"/>
                </a:cubicBezTo>
                <a:cubicBezTo>
                  <a:pt x="9243651" y="3997361"/>
                  <a:pt x="9241304" y="3991569"/>
                  <a:pt x="9238890" y="3985865"/>
                </a:cubicBezTo>
                <a:close/>
                <a:moveTo>
                  <a:pt x="9236805" y="3981038"/>
                </a:moveTo>
                <a:cubicBezTo>
                  <a:pt x="9234305" y="3975246"/>
                  <a:pt x="9231738" y="3969541"/>
                  <a:pt x="9229082" y="3963969"/>
                </a:cubicBezTo>
                <a:cubicBezTo>
                  <a:pt x="9232373" y="3952297"/>
                  <a:pt x="9235578" y="3940646"/>
                  <a:pt x="9238714" y="3929062"/>
                </a:cubicBezTo>
                <a:cubicBezTo>
                  <a:pt x="9240864" y="3934876"/>
                  <a:pt x="9242949" y="3940822"/>
                  <a:pt x="9244989" y="3946899"/>
                </a:cubicBezTo>
                <a:cubicBezTo>
                  <a:pt x="9242334" y="3958220"/>
                  <a:pt x="9239614" y="3969607"/>
                  <a:pt x="9236805" y="3981038"/>
                </a:cubicBezTo>
                <a:close/>
                <a:moveTo>
                  <a:pt x="9239790" y="3925157"/>
                </a:moveTo>
                <a:cubicBezTo>
                  <a:pt x="9242795" y="3913945"/>
                  <a:pt x="9245757" y="3902800"/>
                  <a:pt x="9248631" y="3891721"/>
                </a:cubicBezTo>
                <a:cubicBezTo>
                  <a:pt x="9250299" y="3897622"/>
                  <a:pt x="9251901" y="3903656"/>
                  <a:pt x="9253436" y="3909799"/>
                </a:cubicBezTo>
                <a:cubicBezTo>
                  <a:pt x="9251045" y="3920615"/>
                  <a:pt x="9248566" y="3931519"/>
                  <a:pt x="9246021" y="3942446"/>
                </a:cubicBezTo>
                <a:cubicBezTo>
                  <a:pt x="9244002" y="3936566"/>
                  <a:pt x="9241917" y="3930817"/>
                  <a:pt x="9239790" y="3925157"/>
                </a:cubicBezTo>
                <a:close/>
                <a:moveTo>
                  <a:pt x="9237793" y="3919913"/>
                </a:moveTo>
                <a:cubicBezTo>
                  <a:pt x="9235555" y="3914143"/>
                  <a:pt x="9233229" y="3908504"/>
                  <a:pt x="9230838" y="3902954"/>
                </a:cubicBezTo>
                <a:cubicBezTo>
                  <a:pt x="9234414" y="3891194"/>
                  <a:pt x="9237902" y="3879456"/>
                  <a:pt x="9241304" y="3867784"/>
                </a:cubicBezTo>
                <a:cubicBezTo>
                  <a:pt x="9243234" y="3873576"/>
                  <a:pt x="9245055" y="3879500"/>
                  <a:pt x="9246833" y="3885555"/>
                </a:cubicBezTo>
                <a:cubicBezTo>
                  <a:pt x="9243914" y="3896942"/>
                  <a:pt x="9240887" y="3908417"/>
                  <a:pt x="9237793" y="3919913"/>
                </a:cubicBezTo>
                <a:close/>
                <a:moveTo>
                  <a:pt x="9242532" y="3863637"/>
                </a:moveTo>
                <a:cubicBezTo>
                  <a:pt x="9245801" y="3852360"/>
                  <a:pt x="9249027" y="3841127"/>
                  <a:pt x="9252142" y="3829960"/>
                </a:cubicBezTo>
                <a:cubicBezTo>
                  <a:pt x="9253612" y="3835840"/>
                  <a:pt x="9254972" y="3841829"/>
                  <a:pt x="9256289" y="3847884"/>
                </a:cubicBezTo>
                <a:cubicBezTo>
                  <a:pt x="9253612" y="3858832"/>
                  <a:pt x="9250869" y="3869824"/>
                  <a:pt x="9248039" y="3880904"/>
                </a:cubicBezTo>
                <a:cubicBezTo>
                  <a:pt x="9246262" y="3875046"/>
                  <a:pt x="9244440" y="3869254"/>
                  <a:pt x="9242532" y="3863637"/>
                </a:cubicBezTo>
                <a:close/>
                <a:moveTo>
                  <a:pt x="9240601" y="3858196"/>
                </a:moveTo>
                <a:cubicBezTo>
                  <a:pt x="9238583" y="3852448"/>
                  <a:pt x="9236520" y="3846787"/>
                  <a:pt x="9234349" y="3841303"/>
                </a:cubicBezTo>
                <a:cubicBezTo>
                  <a:pt x="9238166" y="3829477"/>
                  <a:pt x="9241917" y="3817673"/>
                  <a:pt x="9245581" y="3805935"/>
                </a:cubicBezTo>
                <a:cubicBezTo>
                  <a:pt x="9247293" y="3811706"/>
                  <a:pt x="9248916" y="3817564"/>
                  <a:pt x="9250474" y="3823487"/>
                </a:cubicBezTo>
                <a:cubicBezTo>
                  <a:pt x="9247271" y="3835006"/>
                  <a:pt x="9243980" y="3846568"/>
                  <a:pt x="9240601" y="3858196"/>
                </a:cubicBezTo>
                <a:close/>
                <a:moveTo>
                  <a:pt x="9246964" y="3801482"/>
                </a:moveTo>
                <a:cubicBezTo>
                  <a:pt x="9250452" y="3790249"/>
                  <a:pt x="9253875" y="3779081"/>
                  <a:pt x="9257210" y="3767958"/>
                </a:cubicBezTo>
                <a:cubicBezTo>
                  <a:pt x="9258483" y="3773750"/>
                  <a:pt x="9259645" y="3779673"/>
                  <a:pt x="9260742" y="3785685"/>
                </a:cubicBezTo>
                <a:cubicBezTo>
                  <a:pt x="9257868" y="3796545"/>
                  <a:pt x="9254928" y="3807471"/>
                  <a:pt x="9251878" y="3818441"/>
                </a:cubicBezTo>
                <a:cubicBezTo>
                  <a:pt x="9250321" y="3812693"/>
                  <a:pt x="9248675" y="3807054"/>
                  <a:pt x="9246964" y="3801482"/>
                </a:cubicBezTo>
                <a:close/>
                <a:moveTo>
                  <a:pt x="9245165" y="3795624"/>
                </a:moveTo>
                <a:cubicBezTo>
                  <a:pt x="9243322" y="3789941"/>
                  <a:pt x="9241391" y="3784347"/>
                  <a:pt x="9239395" y="3778862"/>
                </a:cubicBezTo>
                <a:cubicBezTo>
                  <a:pt x="9243431" y="3767014"/>
                  <a:pt x="9247381" y="3755254"/>
                  <a:pt x="9251264" y="3743517"/>
                </a:cubicBezTo>
                <a:cubicBezTo>
                  <a:pt x="9252822" y="3749243"/>
                  <a:pt x="9254248" y="3755145"/>
                  <a:pt x="9255652" y="3761112"/>
                </a:cubicBezTo>
                <a:cubicBezTo>
                  <a:pt x="9252230" y="3772565"/>
                  <a:pt x="9248742" y="3784061"/>
                  <a:pt x="9245165" y="3795624"/>
                </a:cubicBezTo>
                <a:close/>
                <a:moveTo>
                  <a:pt x="9252734" y="3739063"/>
                </a:moveTo>
                <a:cubicBezTo>
                  <a:pt x="9256442" y="3727851"/>
                  <a:pt x="9260040" y="3716706"/>
                  <a:pt x="9263572" y="3705604"/>
                </a:cubicBezTo>
                <a:cubicBezTo>
                  <a:pt x="9264691" y="3711353"/>
                  <a:pt x="9265701" y="3717255"/>
                  <a:pt x="9266666" y="3723266"/>
                </a:cubicBezTo>
                <a:cubicBezTo>
                  <a:pt x="9263572" y="3734126"/>
                  <a:pt x="9260391" y="3745074"/>
                  <a:pt x="9257144" y="3756066"/>
                </a:cubicBezTo>
                <a:cubicBezTo>
                  <a:pt x="9255740" y="3750274"/>
                  <a:pt x="9254292" y="3744592"/>
                  <a:pt x="9252734" y="3739063"/>
                </a:cubicBezTo>
                <a:close/>
                <a:moveTo>
                  <a:pt x="9250978" y="3733051"/>
                </a:moveTo>
                <a:cubicBezTo>
                  <a:pt x="9249333" y="3727456"/>
                  <a:pt x="9247601" y="3721971"/>
                  <a:pt x="9245801" y="3716640"/>
                </a:cubicBezTo>
                <a:cubicBezTo>
                  <a:pt x="9250013" y="3704858"/>
                  <a:pt x="9254183" y="3693099"/>
                  <a:pt x="9258241" y="3681405"/>
                </a:cubicBezTo>
                <a:cubicBezTo>
                  <a:pt x="9259624" y="3686955"/>
                  <a:pt x="9260895" y="3692660"/>
                  <a:pt x="9262124" y="3698496"/>
                </a:cubicBezTo>
                <a:cubicBezTo>
                  <a:pt x="9258483" y="3709948"/>
                  <a:pt x="9254775" y="3721467"/>
                  <a:pt x="9250978" y="3733051"/>
                </a:cubicBezTo>
                <a:close/>
                <a:moveTo>
                  <a:pt x="9259953" y="3676468"/>
                </a:moveTo>
                <a:cubicBezTo>
                  <a:pt x="9263813" y="3665279"/>
                  <a:pt x="9267632" y="3654111"/>
                  <a:pt x="9271339" y="3643010"/>
                </a:cubicBezTo>
                <a:cubicBezTo>
                  <a:pt x="9272304" y="3648583"/>
                  <a:pt x="9273204" y="3654243"/>
                  <a:pt x="9273994" y="3660057"/>
                </a:cubicBezTo>
                <a:cubicBezTo>
                  <a:pt x="9270724" y="3670917"/>
                  <a:pt x="9267347" y="3681865"/>
                  <a:pt x="9263901" y="3692879"/>
                </a:cubicBezTo>
                <a:cubicBezTo>
                  <a:pt x="9262651" y="3687263"/>
                  <a:pt x="9261335" y="3681822"/>
                  <a:pt x="9259953" y="3676468"/>
                </a:cubicBezTo>
                <a:close/>
                <a:moveTo>
                  <a:pt x="9258263" y="3670106"/>
                </a:moveTo>
                <a:cubicBezTo>
                  <a:pt x="9256749" y="3664577"/>
                  <a:pt x="9255125" y="3659223"/>
                  <a:pt x="9253415" y="3653980"/>
                </a:cubicBezTo>
                <a:cubicBezTo>
                  <a:pt x="9257846" y="3642176"/>
                  <a:pt x="9262190" y="3630394"/>
                  <a:pt x="9266447" y="3618678"/>
                </a:cubicBezTo>
                <a:cubicBezTo>
                  <a:pt x="9267719" y="3624141"/>
                  <a:pt x="9268904" y="3629714"/>
                  <a:pt x="9270001" y="3635485"/>
                </a:cubicBezTo>
                <a:cubicBezTo>
                  <a:pt x="9266183" y="3646959"/>
                  <a:pt x="9262256" y="3658521"/>
                  <a:pt x="9258263" y="3670106"/>
                </a:cubicBezTo>
                <a:close/>
                <a:moveTo>
                  <a:pt x="9268312" y="3613545"/>
                </a:moveTo>
                <a:cubicBezTo>
                  <a:pt x="9272370" y="3602333"/>
                  <a:pt x="9276341" y="3591188"/>
                  <a:pt x="9280224" y="3580108"/>
                </a:cubicBezTo>
                <a:cubicBezTo>
                  <a:pt x="9281080" y="3585571"/>
                  <a:pt x="9281870" y="3591188"/>
                  <a:pt x="9282550" y="3596914"/>
                </a:cubicBezTo>
                <a:cubicBezTo>
                  <a:pt x="9279106" y="3607796"/>
                  <a:pt x="9275530" y="3618766"/>
                  <a:pt x="9271888" y="3629758"/>
                </a:cubicBezTo>
                <a:cubicBezTo>
                  <a:pt x="9270768" y="3624229"/>
                  <a:pt x="9269584" y="3618810"/>
                  <a:pt x="9268312" y="3613545"/>
                </a:cubicBezTo>
                <a:close/>
                <a:moveTo>
                  <a:pt x="9266666" y="3607094"/>
                </a:moveTo>
                <a:cubicBezTo>
                  <a:pt x="9266162" y="3605207"/>
                  <a:pt x="9265701" y="3603277"/>
                  <a:pt x="9265174" y="3601412"/>
                </a:cubicBezTo>
                <a:cubicBezTo>
                  <a:pt x="9264209" y="3598011"/>
                  <a:pt x="9263200" y="3594676"/>
                  <a:pt x="9262168" y="3591363"/>
                </a:cubicBezTo>
                <a:cubicBezTo>
                  <a:pt x="9266798" y="3579516"/>
                  <a:pt x="9271317" y="3567734"/>
                  <a:pt x="9275749" y="3556018"/>
                </a:cubicBezTo>
                <a:cubicBezTo>
                  <a:pt x="9276912" y="3561328"/>
                  <a:pt x="9277987" y="3566791"/>
                  <a:pt x="9278952" y="3572385"/>
                </a:cubicBezTo>
                <a:cubicBezTo>
                  <a:pt x="9274938" y="3583904"/>
                  <a:pt x="9270856" y="3595466"/>
                  <a:pt x="9266666" y="3607094"/>
                </a:cubicBezTo>
                <a:close/>
                <a:moveTo>
                  <a:pt x="9278273" y="3552991"/>
                </a:moveTo>
                <a:cubicBezTo>
                  <a:pt x="9278097" y="3552244"/>
                  <a:pt x="9277921" y="3551499"/>
                  <a:pt x="9277746" y="3550775"/>
                </a:cubicBezTo>
                <a:cubicBezTo>
                  <a:pt x="9281980" y="3539541"/>
                  <a:pt x="9286126" y="3528374"/>
                  <a:pt x="9290164" y="3517294"/>
                </a:cubicBezTo>
                <a:cubicBezTo>
                  <a:pt x="9290932" y="3522582"/>
                  <a:pt x="9291590" y="3528067"/>
                  <a:pt x="9292182" y="3533639"/>
                </a:cubicBezTo>
                <a:cubicBezTo>
                  <a:pt x="9288540" y="3544500"/>
                  <a:pt x="9284832" y="3555448"/>
                  <a:pt x="9281015" y="3566462"/>
                </a:cubicBezTo>
                <a:cubicBezTo>
                  <a:pt x="9280159" y="3561898"/>
                  <a:pt x="9279259" y="3557379"/>
                  <a:pt x="9278273" y="3552991"/>
                </a:cubicBezTo>
                <a:close/>
                <a:moveTo>
                  <a:pt x="9286478" y="3481269"/>
                </a:moveTo>
                <a:cubicBezTo>
                  <a:pt x="9285205" y="3476201"/>
                  <a:pt x="9283867" y="3471264"/>
                  <a:pt x="9282397" y="3466459"/>
                </a:cubicBezTo>
                <a:cubicBezTo>
                  <a:pt x="9287399" y="3454436"/>
                  <a:pt x="9292270" y="3442589"/>
                  <a:pt x="9296987" y="3430895"/>
                </a:cubicBezTo>
                <a:cubicBezTo>
                  <a:pt x="9298018" y="3435941"/>
                  <a:pt x="9298940" y="3441119"/>
                  <a:pt x="9299773" y="3446428"/>
                </a:cubicBezTo>
                <a:cubicBezTo>
                  <a:pt x="9295429" y="3457969"/>
                  <a:pt x="9290997" y="3469597"/>
                  <a:pt x="9286478" y="3481269"/>
                </a:cubicBezTo>
                <a:close/>
                <a:moveTo>
                  <a:pt x="9299181" y="3425498"/>
                </a:moveTo>
                <a:cubicBezTo>
                  <a:pt x="9303745" y="3414133"/>
                  <a:pt x="9308198" y="3402944"/>
                  <a:pt x="9312498" y="3391908"/>
                </a:cubicBezTo>
                <a:cubicBezTo>
                  <a:pt x="9313157" y="3396932"/>
                  <a:pt x="9313727" y="3402088"/>
                  <a:pt x="9314187" y="3407375"/>
                </a:cubicBezTo>
                <a:cubicBezTo>
                  <a:pt x="9312586" y="3411785"/>
                  <a:pt x="9310984" y="3416195"/>
                  <a:pt x="9309339" y="3420671"/>
                </a:cubicBezTo>
                <a:cubicBezTo>
                  <a:pt x="9306969" y="3427187"/>
                  <a:pt x="9304534" y="3433725"/>
                  <a:pt x="9302077" y="3440307"/>
                </a:cubicBezTo>
                <a:cubicBezTo>
                  <a:pt x="9301199" y="3435239"/>
                  <a:pt x="9300234" y="3430303"/>
                  <a:pt x="9299181" y="3425498"/>
                </a:cubicBezTo>
                <a:close/>
                <a:moveTo>
                  <a:pt x="9313771" y="3377537"/>
                </a:moveTo>
                <a:cubicBezTo>
                  <a:pt x="9312937" y="3372644"/>
                  <a:pt x="9312016" y="3367862"/>
                  <a:pt x="9310984" y="3363210"/>
                </a:cubicBezTo>
                <a:cubicBezTo>
                  <a:pt x="9313815" y="3356387"/>
                  <a:pt x="9316601" y="3349608"/>
                  <a:pt x="9319343" y="3342916"/>
                </a:cubicBezTo>
                <a:cubicBezTo>
                  <a:pt x="9321165" y="3338440"/>
                  <a:pt x="9322963" y="3333986"/>
                  <a:pt x="9324741" y="3329576"/>
                </a:cubicBezTo>
                <a:cubicBezTo>
                  <a:pt x="9325356" y="3334447"/>
                  <a:pt x="9325860" y="3339427"/>
                  <a:pt x="9326298" y="3344562"/>
                </a:cubicBezTo>
                <a:cubicBezTo>
                  <a:pt x="9322262" y="3355356"/>
                  <a:pt x="9318093" y="3366370"/>
                  <a:pt x="9313771" y="3377537"/>
                </a:cubicBezTo>
                <a:close/>
                <a:moveTo>
                  <a:pt x="9327351" y="3323060"/>
                </a:moveTo>
                <a:cubicBezTo>
                  <a:pt x="9331586" y="3312485"/>
                  <a:pt x="9335689" y="3302086"/>
                  <a:pt x="9339660" y="3291818"/>
                </a:cubicBezTo>
                <a:cubicBezTo>
                  <a:pt x="9339923" y="3296601"/>
                  <a:pt x="9340099" y="3301472"/>
                  <a:pt x="9340186" y="3306452"/>
                </a:cubicBezTo>
                <a:cubicBezTo>
                  <a:pt x="9336610" y="3316478"/>
                  <a:pt x="9332903" y="3326680"/>
                  <a:pt x="9329063" y="3337058"/>
                </a:cubicBezTo>
                <a:cubicBezTo>
                  <a:pt x="9328580" y="3332275"/>
                  <a:pt x="9328010" y="3327624"/>
                  <a:pt x="9327351" y="3323060"/>
                </a:cubicBezTo>
                <a:close/>
                <a:moveTo>
                  <a:pt x="9326080" y="3314986"/>
                </a:moveTo>
                <a:cubicBezTo>
                  <a:pt x="9325268" y="3310269"/>
                  <a:pt x="9324368" y="3305706"/>
                  <a:pt x="9323380" y="3301274"/>
                </a:cubicBezTo>
                <a:cubicBezTo>
                  <a:pt x="9328251" y="3289843"/>
                  <a:pt x="9332968" y="3278588"/>
                  <a:pt x="9337554" y="3267531"/>
                </a:cubicBezTo>
                <a:cubicBezTo>
                  <a:pt x="9338124" y="3272182"/>
                  <a:pt x="9338629" y="3276965"/>
                  <a:pt x="9339024" y="3281879"/>
                </a:cubicBezTo>
                <a:cubicBezTo>
                  <a:pt x="9334856" y="3292718"/>
                  <a:pt x="9330533" y="3303753"/>
                  <a:pt x="9326080" y="3314986"/>
                </a:cubicBezTo>
                <a:close/>
                <a:moveTo>
                  <a:pt x="9340253" y="3260949"/>
                </a:moveTo>
                <a:cubicBezTo>
                  <a:pt x="9344618" y="3250373"/>
                  <a:pt x="9348853" y="3239930"/>
                  <a:pt x="9352934" y="3229662"/>
                </a:cubicBezTo>
                <a:cubicBezTo>
                  <a:pt x="9353175" y="3234204"/>
                  <a:pt x="9353329" y="3238855"/>
                  <a:pt x="9353394" y="3243616"/>
                </a:cubicBezTo>
                <a:cubicBezTo>
                  <a:pt x="9349687" y="3253664"/>
                  <a:pt x="9345868" y="3263910"/>
                  <a:pt x="9341898" y="3274332"/>
                </a:cubicBezTo>
                <a:cubicBezTo>
                  <a:pt x="9341438" y="3269746"/>
                  <a:pt x="9340889" y="3265315"/>
                  <a:pt x="9340253" y="3260949"/>
                </a:cubicBezTo>
                <a:close/>
                <a:moveTo>
                  <a:pt x="9338914" y="3252655"/>
                </a:moveTo>
                <a:cubicBezTo>
                  <a:pt x="9338147" y="3248201"/>
                  <a:pt x="9337268" y="3243857"/>
                  <a:pt x="9336282" y="3239645"/>
                </a:cubicBezTo>
                <a:cubicBezTo>
                  <a:pt x="9341306" y="3228148"/>
                  <a:pt x="9346176" y="3216849"/>
                  <a:pt x="9350893" y="3205748"/>
                </a:cubicBezTo>
                <a:cubicBezTo>
                  <a:pt x="9351441" y="3210202"/>
                  <a:pt x="9351924" y="3214743"/>
                  <a:pt x="9352297" y="3219438"/>
                </a:cubicBezTo>
                <a:cubicBezTo>
                  <a:pt x="9347953" y="3230386"/>
                  <a:pt x="9343500" y="3241466"/>
                  <a:pt x="9338914" y="3252655"/>
                </a:cubicBezTo>
                <a:close/>
                <a:moveTo>
                  <a:pt x="9353679" y="3199188"/>
                </a:moveTo>
                <a:cubicBezTo>
                  <a:pt x="9358155" y="3188547"/>
                  <a:pt x="9362522" y="3178082"/>
                  <a:pt x="9366711" y="3167814"/>
                </a:cubicBezTo>
                <a:cubicBezTo>
                  <a:pt x="9366931" y="3172136"/>
                  <a:pt x="9367063" y="3176590"/>
                  <a:pt x="9367107" y="3181131"/>
                </a:cubicBezTo>
                <a:cubicBezTo>
                  <a:pt x="9363290" y="3191268"/>
                  <a:pt x="9359340" y="3201535"/>
                  <a:pt x="9355259" y="3211891"/>
                </a:cubicBezTo>
                <a:cubicBezTo>
                  <a:pt x="9354820" y="3207547"/>
                  <a:pt x="9354294" y="3203313"/>
                  <a:pt x="9353679" y="3199188"/>
                </a:cubicBezTo>
                <a:close/>
                <a:moveTo>
                  <a:pt x="9352341" y="3191180"/>
                </a:moveTo>
                <a:cubicBezTo>
                  <a:pt x="9351529" y="3186792"/>
                  <a:pt x="9350630" y="3182514"/>
                  <a:pt x="9349643" y="3178389"/>
                </a:cubicBezTo>
                <a:cubicBezTo>
                  <a:pt x="9354799" y="3166848"/>
                  <a:pt x="9359801" y="3155505"/>
                  <a:pt x="9364649" y="3144338"/>
                </a:cubicBezTo>
                <a:cubicBezTo>
                  <a:pt x="9365220" y="3148726"/>
                  <a:pt x="9365702" y="3153246"/>
                  <a:pt x="9366076" y="3157897"/>
                </a:cubicBezTo>
                <a:cubicBezTo>
                  <a:pt x="9361644" y="3168801"/>
                  <a:pt x="9357081" y="3179903"/>
                  <a:pt x="9352341" y="3191180"/>
                </a:cubicBezTo>
                <a:close/>
                <a:moveTo>
                  <a:pt x="9367502" y="3137800"/>
                </a:moveTo>
                <a:cubicBezTo>
                  <a:pt x="9372087" y="3127181"/>
                  <a:pt x="9376519" y="3116759"/>
                  <a:pt x="9380819" y="3106514"/>
                </a:cubicBezTo>
                <a:cubicBezTo>
                  <a:pt x="9381016" y="3110814"/>
                  <a:pt x="9381148" y="3115224"/>
                  <a:pt x="9381192" y="3119765"/>
                </a:cubicBezTo>
                <a:cubicBezTo>
                  <a:pt x="9377309" y="3129792"/>
                  <a:pt x="9373293" y="3139972"/>
                  <a:pt x="9369125" y="3150350"/>
                </a:cubicBezTo>
                <a:cubicBezTo>
                  <a:pt x="9368664" y="3146049"/>
                  <a:pt x="9368116" y="3141881"/>
                  <a:pt x="9367502" y="3137800"/>
                </a:cubicBezTo>
                <a:close/>
                <a:moveTo>
                  <a:pt x="9366120" y="3129814"/>
                </a:moveTo>
                <a:cubicBezTo>
                  <a:pt x="9365308" y="3125579"/>
                  <a:pt x="9364387" y="3121499"/>
                  <a:pt x="9363355" y="3117527"/>
                </a:cubicBezTo>
                <a:cubicBezTo>
                  <a:pt x="9368643" y="3105987"/>
                  <a:pt x="9373776" y="3094600"/>
                  <a:pt x="9378757" y="3083433"/>
                </a:cubicBezTo>
                <a:cubicBezTo>
                  <a:pt x="9379327" y="3087667"/>
                  <a:pt x="9379810" y="3092011"/>
                  <a:pt x="9380183" y="3096531"/>
                </a:cubicBezTo>
                <a:cubicBezTo>
                  <a:pt x="9375642" y="3107413"/>
                  <a:pt x="9370969" y="3118515"/>
                  <a:pt x="9366120" y="3129814"/>
                </a:cubicBezTo>
                <a:close/>
                <a:moveTo>
                  <a:pt x="9381763" y="3076610"/>
                </a:moveTo>
                <a:cubicBezTo>
                  <a:pt x="9386480" y="3065947"/>
                  <a:pt x="9391043" y="3055460"/>
                  <a:pt x="9395475" y="3045148"/>
                </a:cubicBezTo>
                <a:cubicBezTo>
                  <a:pt x="9395695" y="3049294"/>
                  <a:pt x="9395826" y="3053551"/>
                  <a:pt x="9395870" y="3057917"/>
                </a:cubicBezTo>
                <a:cubicBezTo>
                  <a:pt x="9391877" y="3067987"/>
                  <a:pt x="9387730" y="3078233"/>
                  <a:pt x="9383430" y="3088655"/>
                </a:cubicBezTo>
                <a:cubicBezTo>
                  <a:pt x="9382969" y="3084552"/>
                  <a:pt x="9382399" y="3080537"/>
                  <a:pt x="9381763" y="3076610"/>
                </a:cubicBezTo>
                <a:close/>
                <a:moveTo>
                  <a:pt x="9380315" y="3068667"/>
                </a:moveTo>
                <a:cubicBezTo>
                  <a:pt x="9379481" y="3064630"/>
                  <a:pt x="9378537" y="3060703"/>
                  <a:pt x="9377507" y="3056908"/>
                </a:cubicBezTo>
                <a:cubicBezTo>
                  <a:pt x="9382925" y="3045279"/>
                  <a:pt x="9388191" y="3033849"/>
                  <a:pt x="9393303" y="3022616"/>
                </a:cubicBezTo>
                <a:cubicBezTo>
                  <a:pt x="9393895" y="3026674"/>
                  <a:pt x="9394378" y="3030887"/>
                  <a:pt x="9394751" y="3035231"/>
                </a:cubicBezTo>
                <a:cubicBezTo>
                  <a:pt x="9390100" y="3046179"/>
                  <a:pt x="9385295" y="3057324"/>
                  <a:pt x="9380315" y="3068667"/>
                </a:cubicBezTo>
                <a:close/>
                <a:moveTo>
                  <a:pt x="9396200" y="3016187"/>
                </a:moveTo>
                <a:cubicBezTo>
                  <a:pt x="9401092" y="3005327"/>
                  <a:pt x="9405830" y="2994664"/>
                  <a:pt x="9410417" y="2984199"/>
                </a:cubicBezTo>
                <a:cubicBezTo>
                  <a:pt x="9410658" y="2988192"/>
                  <a:pt x="9410789" y="2992273"/>
                  <a:pt x="9410855" y="2996485"/>
                </a:cubicBezTo>
                <a:cubicBezTo>
                  <a:pt x="9406686" y="3006709"/>
                  <a:pt x="9402386" y="3017131"/>
                  <a:pt x="9397910" y="3027771"/>
                </a:cubicBezTo>
                <a:cubicBezTo>
                  <a:pt x="9397427" y="3023778"/>
                  <a:pt x="9396857" y="3019917"/>
                  <a:pt x="9396200" y="3016187"/>
                </a:cubicBezTo>
                <a:close/>
                <a:moveTo>
                  <a:pt x="9394619" y="3008355"/>
                </a:moveTo>
                <a:cubicBezTo>
                  <a:pt x="9393763" y="3004471"/>
                  <a:pt x="9392798" y="3000719"/>
                  <a:pt x="9391724" y="2997099"/>
                </a:cubicBezTo>
                <a:cubicBezTo>
                  <a:pt x="9397362" y="2985274"/>
                  <a:pt x="9402803" y="2973646"/>
                  <a:pt x="9408091" y="2962237"/>
                </a:cubicBezTo>
                <a:cubicBezTo>
                  <a:pt x="9408705" y="2966120"/>
                  <a:pt x="9409232" y="2970157"/>
                  <a:pt x="9409648" y="2974304"/>
                </a:cubicBezTo>
                <a:cubicBezTo>
                  <a:pt x="9404800" y="2985449"/>
                  <a:pt x="9399819" y="2996792"/>
                  <a:pt x="9394619" y="3008355"/>
                </a:cubicBezTo>
                <a:close/>
                <a:moveTo>
                  <a:pt x="9410965" y="2956006"/>
                </a:moveTo>
                <a:cubicBezTo>
                  <a:pt x="9415989" y="2945124"/>
                  <a:pt x="9420815" y="2934439"/>
                  <a:pt x="9425511" y="2923930"/>
                </a:cubicBezTo>
                <a:cubicBezTo>
                  <a:pt x="9425752" y="2927769"/>
                  <a:pt x="9425928" y="2931718"/>
                  <a:pt x="9425993" y="2935777"/>
                </a:cubicBezTo>
                <a:cubicBezTo>
                  <a:pt x="9421759" y="2946023"/>
                  <a:pt x="9417327" y="2956467"/>
                  <a:pt x="9412764" y="2967086"/>
                </a:cubicBezTo>
                <a:cubicBezTo>
                  <a:pt x="9412259" y="2963290"/>
                  <a:pt x="9411645" y="2959582"/>
                  <a:pt x="9410965" y="2956006"/>
                </a:cubicBezTo>
                <a:close/>
                <a:moveTo>
                  <a:pt x="9409297" y="2948217"/>
                </a:moveTo>
                <a:cubicBezTo>
                  <a:pt x="9408397" y="2944487"/>
                  <a:pt x="9407367" y="2940911"/>
                  <a:pt x="9406247" y="2937445"/>
                </a:cubicBezTo>
                <a:cubicBezTo>
                  <a:pt x="9412018" y="2925532"/>
                  <a:pt x="9417591" y="2913837"/>
                  <a:pt x="9423009" y="2902341"/>
                </a:cubicBezTo>
                <a:cubicBezTo>
                  <a:pt x="9423668" y="2906115"/>
                  <a:pt x="9424217" y="2910020"/>
                  <a:pt x="9424655" y="2914079"/>
                </a:cubicBezTo>
                <a:cubicBezTo>
                  <a:pt x="9419718" y="2925224"/>
                  <a:pt x="9414606" y="2936611"/>
                  <a:pt x="9409297" y="2948217"/>
                </a:cubicBezTo>
                <a:close/>
                <a:moveTo>
                  <a:pt x="9425949" y="2896088"/>
                </a:moveTo>
                <a:cubicBezTo>
                  <a:pt x="9431149" y="2884964"/>
                  <a:pt x="9436196" y="2874038"/>
                  <a:pt x="9441066" y="2863332"/>
                </a:cubicBezTo>
                <a:cubicBezTo>
                  <a:pt x="9441351" y="2867062"/>
                  <a:pt x="9441549" y="2870879"/>
                  <a:pt x="9441658" y="2874828"/>
                </a:cubicBezTo>
                <a:cubicBezTo>
                  <a:pt x="9437226" y="2885272"/>
                  <a:pt x="9432641" y="2895934"/>
                  <a:pt x="9427858" y="2906817"/>
                </a:cubicBezTo>
                <a:cubicBezTo>
                  <a:pt x="9427310" y="2903131"/>
                  <a:pt x="9426673" y="2899533"/>
                  <a:pt x="9425949" y="2896088"/>
                </a:cubicBezTo>
                <a:close/>
                <a:moveTo>
                  <a:pt x="9424129" y="2888563"/>
                </a:moveTo>
                <a:cubicBezTo>
                  <a:pt x="9423185" y="2885008"/>
                  <a:pt x="9422132" y="2881586"/>
                  <a:pt x="9420947" y="2878317"/>
                </a:cubicBezTo>
                <a:cubicBezTo>
                  <a:pt x="9426915" y="2866206"/>
                  <a:pt x="9432707" y="2854293"/>
                  <a:pt x="9438280" y="2842621"/>
                </a:cubicBezTo>
                <a:cubicBezTo>
                  <a:pt x="9439004" y="2846197"/>
                  <a:pt x="9439596" y="2849905"/>
                  <a:pt x="9440079" y="2853744"/>
                </a:cubicBezTo>
                <a:cubicBezTo>
                  <a:pt x="9434967" y="2865131"/>
                  <a:pt x="9429658" y="2876715"/>
                  <a:pt x="9424129" y="2888563"/>
                </a:cubicBezTo>
                <a:close/>
                <a:moveTo>
                  <a:pt x="9441110" y="2836697"/>
                </a:moveTo>
                <a:cubicBezTo>
                  <a:pt x="9446419" y="2825573"/>
                  <a:pt x="9451554" y="2814625"/>
                  <a:pt x="9456512" y="2803897"/>
                </a:cubicBezTo>
                <a:cubicBezTo>
                  <a:pt x="9456819" y="2807451"/>
                  <a:pt x="9457060" y="2811137"/>
                  <a:pt x="9457192" y="2814932"/>
                </a:cubicBezTo>
                <a:cubicBezTo>
                  <a:pt x="9452672" y="2825398"/>
                  <a:pt x="9448021" y="2836039"/>
                  <a:pt x="9443151" y="2846943"/>
                </a:cubicBezTo>
                <a:cubicBezTo>
                  <a:pt x="9442558" y="2843410"/>
                  <a:pt x="9441878" y="2839988"/>
                  <a:pt x="9441110" y="2836697"/>
                </a:cubicBezTo>
                <a:close/>
                <a:moveTo>
                  <a:pt x="9439179" y="2829347"/>
                </a:moveTo>
                <a:cubicBezTo>
                  <a:pt x="9438148" y="2825815"/>
                  <a:pt x="9436985" y="2822436"/>
                  <a:pt x="9435669" y="2819233"/>
                </a:cubicBezTo>
                <a:cubicBezTo>
                  <a:pt x="9441790" y="2807034"/>
                  <a:pt x="9447714" y="2795055"/>
                  <a:pt x="9453440" y="2783317"/>
                </a:cubicBezTo>
                <a:cubicBezTo>
                  <a:pt x="9454230" y="2786871"/>
                  <a:pt x="9454910" y="2790579"/>
                  <a:pt x="9455459" y="2794462"/>
                </a:cubicBezTo>
                <a:cubicBezTo>
                  <a:pt x="9450237" y="2805849"/>
                  <a:pt x="9444818" y="2817478"/>
                  <a:pt x="9439179" y="2829347"/>
                </a:cubicBezTo>
                <a:close/>
                <a:moveTo>
                  <a:pt x="9456359" y="2777284"/>
                </a:moveTo>
                <a:cubicBezTo>
                  <a:pt x="9461844" y="2765984"/>
                  <a:pt x="9467130" y="2754905"/>
                  <a:pt x="9472242" y="2744045"/>
                </a:cubicBezTo>
                <a:cubicBezTo>
                  <a:pt x="9472615" y="2747643"/>
                  <a:pt x="9472901" y="2751373"/>
                  <a:pt x="9473077" y="2755212"/>
                </a:cubicBezTo>
                <a:cubicBezTo>
                  <a:pt x="9468447" y="2765765"/>
                  <a:pt x="9463642" y="2776516"/>
                  <a:pt x="9458640" y="2787530"/>
                </a:cubicBezTo>
                <a:cubicBezTo>
                  <a:pt x="9457982" y="2783975"/>
                  <a:pt x="9457236" y="2780553"/>
                  <a:pt x="9456359" y="2777284"/>
                </a:cubicBezTo>
                <a:close/>
                <a:moveTo>
                  <a:pt x="9454252" y="2770241"/>
                </a:moveTo>
                <a:cubicBezTo>
                  <a:pt x="9453177" y="2767038"/>
                  <a:pt x="9452014" y="2764010"/>
                  <a:pt x="9450719" y="2761114"/>
                </a:cubicBezTo>
                <a:cubicBezTo>
                  <a:pt x="9456995" y="2748784"/>
                  <a:pt x="9463072" y="2736673"/>
                  <a:pt x="9468951" y="2724803"/>
                </a:cubicBezTo>
                <a:cubicBezTo>
                  <a:pt x="9469764" y="2728051"/>
                  <a:pt x="9470444" y="2731407"/>
                  <a:pt x="9471014" y="2734940"/>
                </a:cubicBezTo>
                <a:cubicBezTo>
                  <a:pt x="9465639" y="2746458"/>
                  <a:pt x="9460066" y="2758218"/>
                  <a:pt x="9454252" y="2770241"/>
                </a:cubicBezTo>
                <a:close/>
                <a:moveTo>
                  <a:pt x="9471870" y="2718880"/>
                </a:moveTo>
                <a:cubicBezTo>
                  <a:pt x="9477508" y="2707449"/>
                  <a:pt x="9482950" y="2696238"/>
                  <a:pt x="9488193" y="2685246"/>
                </a:cubicBezTo>
                <a:cubicBezTo>
                  <a:pt x="9488588" y="2688537"/>
                  <a:pt x="9488873" y="2691937"/>
                  <a:pt x="9489070" y="2695448"/>
                </a:cubicBezTo>
                <a:cubicBezTo>
                  <a:pt x="9484309" y="2706111"/>
                  <a:pt x="9479352" y="2716993"/>
                  <a:pt x="9474195" y="2728116"/>
                </a:cubicBezTo>
                <a:cubicBezTo>
                  <a:pt x="9473515" y="2724913"/>
                  <a:pt x="9472747" y="2721841"/>
                  <a:pt x="9471870" y="2718880"/>
                </a:cubicBezTo>
                <a:close/>
                <a:moveTo>
                  <a:pt x="9469610" y="2711968"/>
                </a:moveTo>
                <a:cubicBezTo>
                  <a:pt x="9468491" y="2708963"/>
                  <a:pt x="9467241" y="2706111"/>
                  <a:pt x="9465880" y="2703412"/>
                </a:cubicBezTo>
                <a:cubicBezTo>
                  <a:pt x="9472330" y="2690928"/>
                  <a:pt x="9478539" y="2678708"/>
                  <a:pt x="9484573" y="2666684"/>
                </a:cubicBezTo>
                <a:cubicBezTo>
                  <a:pt x="9485429" y="2669756"/>
                  <a:pt x="9486175" y="2672959"/>
                  <a:pt x="9486811" y="2676316"/>
                </a:cubicBezTo>
                <a:cubicBezTo>
                  <a:pt x="9481282" y="2687966"/>
                  <a:pt x="9475556" y="2699836"/>
                  <a:pt x="9469610" y="2711968"/>
                </a:cubicBezTo>
                <a:close/>
                <a:moveTo>
                  <a:pt x="9487513" y="2660849"/>
                </a:moveTo>
                <a:cubicBezTo>
                  <a:pt x="9493284" y="2649286"/>
                  <a:pt x="9498856" y="2637965"/>
                  <a:pt x="9504231" y="2626842"/>
                </a:cubicBezTo>
                <a:cubicBezTo>
                  <a:pt x="9504670" y="2629979"/>
                  <a:pt x="9504999" y="2633248"/>
                  <a:pt x="9505240" y="2636627"/>
                </a:cubicBezTo>
                <a:cubicBezTo>
                  <a:pt x="9500370" y="2647378"/>
                  <a:pt x="9495279" y="2658391"/>
                  <a:pt x="9489970" y="2669625"/>
                </a:cubicBezTo>
                <a:cubicBezTo>
                  <a:pt x="9489246" y="2666575"/>
                  <a:pt x="9488435" y="2663635"/>
                  <a:pt x="9487513" y="2660849"/>
                </a:cubicBezTo>
                <a:close/>
                <a:moveTo>
                  <a:pt x="9485056" y="2654245"/>
                </a:moveTo>
                <a:cubicBezTo>
                  <a:pt x="9480097" y="2642375"/>
                  <a:pt x="9473055" y="2633117"/>
                  <a:pt x="9463927" y="2626491"/>
                </a:cubicBezTo>
                <a:cubicBezTo>
                  <a:pt x="9404756" y="2583598"/>
                  <a:pt x="9318510" y="2592155"/>
                  <a:pt x="9242313" y="2603542"/>
                </a:cubicBezTo>
                <a:cubicBezTo>
                  <a:pt x="9118945" y="2621971"/>
                  <a:pt x="8998757" y="2665697"/>
                  <a:pt x="8882542" y="2707975"/>
                </a:cubicBezTo>
                <a:cubicBezTo>
                  <a:pt x="8844082" y="2721973"/>
                  <a:pt x="8804304" y="2736453"/>
                  <a:pt x="8765339" y="2749639"/>
                </a:cubicBezTo>
                <a:cubicBezTo>
                  <a:pt x="8001502" y="3008311"/>
                  <a:pt x="7242996" y="3317531"/>
                  <a:pt x="6601759" y="3585900"/>
                </a:cubicBezTo>
                <a:cubicBezTo>
                  <a:pt x="6499300" y="3628771"/>
                  <a:pt x="6364896" y="3683116"/>
                  <a:pt x="6242844" y="3721621"/>
                </a:cubicBezTo>
                <a:cubicBezTo>
                  <a:pt x="6246245" y="3719997"/>
                  <a:pt x="6249623" y="3718352"/>
                  <a:pt x="6253002" y="3716706"/>
                </a:cubicBezTo>
                <a:cubicBezTo>
                  <a:pt x="6382645" y="3674384"/>
                  <a:pt x="6526768" y="3614093"/>
                  <a:pt x="6634208" y="3567690"/>
                </a:cubicBezTo>
                <a:cubicBezTo>
                  <a:pt x="7321453" y="3270887"/>
                  <a:pt x="8056023" y="2961337"/>
                  <a:pt x="8771482" y="2708261"/>
                </a:cubicBezTo>
                <a:cubicBezTo>
                  <a:pt x="8807376" y="2695557"/>
                  <a:pt x="8844038" y="2681889"/>
                  <a:pt x="8879471" y="2668637"/>
                </a:cubicBezTo>
                <a:cubicBezTo>
                  <a:pt x="9001412" y="2623134"/>
                  <a:pt x="9127480" y="2576073"/>
                  <a:pt x="9256771" y="2555647"/>
                </a:cubicBezTo>
                <a:cubicBezTo>
                  <a:pt x="9333977" y="2543733"/>
                  <a:pt x="9421232" y="2534628"/>
                  <a:pt x="9479417" y="2577477"/>
                </a:cubicBezTo>
                <a:cubicBezTo>
                  <a:pt x="9491046" y="2586055"/>
                  <a:pt x="9498812" y="2599658"/>
                  <a:pt x="9502739" y="2618175"/>
                </a:cubicBezTo>
                <a:cubicBezTo>
                  <a:pt x="9497079" y="2629935"/>
                  <a:pt x="9491177" y="2641958"/>
                  <a:pt x="9485056" y="2654245"/>
                </a:cubicBezTo>
                <a:close/>
                <a:moveTo>
                  <a:pt x="9482138" y="2573769"/>
                </a:moveTo>
                <a:cubicBezTo>
                  <a:pt x="9422527" y="2529867"/>
                  <a:pt x="9334197" y="2539038"/>
                  <a:pt x="9256069" y="2551083"/>
                </a:cubicBezTo>
                <a:cubicBezTo>
                  <a:pt x="9126295" y="2571597"/>
                  <a:pt x="9000009" y="2618746"/>
                  <a:pt x="8877869" y="2664337"/>
                </a:cubicBezTo>
                <a:cubicBezTo>
                  <a:pt x="8842436" y="2677545"/>
                  <a:pt x="8805797" y="2691213"/>
                  <a:pt x="8769925" y="2703917"/>
                </a:cubicBezTo>
                <a:cubicBezTo>
                  <a:pt x="8054356" y="2957037"/>
                  <a:pt x="7319698" y="3266609"/>
                  <a:pt x="6632387" y="3563456"/>
                </a:cubicBezTo>
                <a:cubicBezTo>
                  <a:pt x="6534338" y="3605800"/>
                  <a:pt x="6405704" y="3659728"/>
                  <a:pt x="6285517" y="3700953"/>
                </a:cubicBezTo>
                <a:cubicBezTo>
                  <a:pt x="6287141" y="3700163"/>
                  <a:pt x="6288786" y="3699395"/>
                  <a:pt x="6290410" y="3698606"/>
                </a:cubicBezTo>
                <a:cubicBezTo>
                  <a:pt x="6420272" y="3652597"/>
                  <a:pt x="6560709" y="3591736"/>
                  <a:pt x="6664924" y="3545312"/>
                </a:cubicBezTo>
                <a:cubicBezTo>
                  <a:pt x="7380427" y="3226613"/>
                  <a:pt x="8080310" y="2919278"/>
                  <a:pt x="8776156" y="2662604"/>
                </a:cubicBezTo>
                <a:cubicBezTo>
                  <a:pt x="8808539" y="2650647"/>
                  <a:pt x="8841580" y="2637965"/>
                  <a:pt x="8873547" y="2625723"/>
                </a:cubicBezTo>
                <a:cubicBezTo>
                  <a:pt x="9001786" y="2576512"/>
                  <a:pt x="9134391" y="2525655"/>
                  <a:pt x="9270594" y="2503298"/>
                </a:cubicBezTo>
                <a:cubicBezTo>
                  <a:pt x="9349511" y="2490595"/>
                  <a:pt x="9438631" y="2480744"/>
                  <a:pt x="9497540" y="2524821"/>
                </a:cubicBezTo>
                <a:cubicBezTo>
                  <a:pt x="9511361" y="2535177"/>
                  <a:pt x="9519348" y="2553058"/>
                  <a:pt x="9521542" y="2578289"/>
                </a:cubicBezTo>
                <a:cubicBezTo>
                  <a:pt x="9516539" y="2589149"/>
                  <a:pt x="9511340" y="2600229"/>
                  <a:pt x="9505899" y="2611615"/>
                </a:cubicBezTo>
                <a:cubicBezTo>
                  <a:pt x="9501401" y="2594744"/>
                  <a:pt x="9493481" y="2582128"/>
                  <a:pt x="9482138" y="2573769"/>
                </a:cubicBezTo>
                <a:close/>
                <a:moveTo>
                  <a:pt x="6249185" y="3712801"/>
                </a:moveTo>
                <a:cubicBezTo>
                  <a:pt x="6248570" y="3713108"/>
                  <a:pt x="6247934" y="3713415"/>
                  <a:pt x="6247298" y="3713700"/>
                </a:cubicBezTo>
                <a:cubicBezTo>
                  <a:pt x="6245586" y="3714271"/>
                  <a:pt x="6243853" y="3714841"/>
                  <a:pt x="6242120" y="3715389"/>
                </a:cubicBezTo>
                <a:cubicBezTo>
                  <a:pt x="6242800" y="3715083"/>
                  <a:pt x="6243458" y="3714797"/>
                  <a:pt x="6244117" y="3714490"/>
                </a:cubicBezTo>
                <a:cubicBezTo>
                  <a:pt x="6245806" y="3713942"/>
                  <a:pt x="6247495" y="3713349"/>
                  <a:pt x="6249185" y="3712801"/>
                </a:cubicBezTo>
                <a:close/>
                <a:moveTo>
                  <a:pt x="6140429" y="3755210"/>
                </a:moveTo>
                <a:cubicBezTo>
                  <a:pt x="6136216" y="3757097"/>
                  <a:pt x="6132047" y="3758962"/>
                  <a:pt x="6127879" y="3760827"/>
                </a:cubicBezTo>
                <a:cubicBezTo>
                  <a:pt x="6123271" y="3761880"/>
                  <a:pt x="6118686" y="3762911"/>
                  <a:pt x="6114167" y="3763899"/>
                </a:cubicBezTo>
                <a:cubicBezTo>
                  <a:pt x="6118905" y="3761946"/>
                  <a:pt x="6123645" y="3759993"/>
                  <a:pt x="6128406" y="3758041"/>
                </a:cubicBezTo>
                <a:cubicBezTo>
                  <a:pt x="6132399" y="3757119"/>
                  <a:pt x="6136391" y="3756198"/>
                  <a:pt x="6140429" y="3755210"/>
                </a:cubicBezTo>
                <a:close/>
                <a:moveTo>
                  <a:pt x="6060655" y="3778291"/>
                </a:moveTo>
                <a:cubicBezTo>
                  <a:pt x="6063595" y="3777853"/>
                  <a:pt x="6066623" y="3777370"/>
                  <a:pt x="6069628" y="3776887"/>
                </a:cubicBezTo>
                <a:cubicBezTo>
                  <a:pt x="6063902" y="3779257"/>
                  <a:pt x="6058198" y="3781604"/>
                  <a:pt x="6052471" y="3783974"/>
                </a:cubicBezTo>
                <a:cubicBezTo>
                  <a:pt x="6047513" y="3784720"/>
                  <a:pt x="6042620" y="3785378"/>
                  <a:pt x="6037816" y="3785970"/>
                </a:cubicBezTo>
                <a:cubicBezTo>
                  <a:pt x="6044091" y="3783601"/>
                  <a:pt x="6050387" y="3781231"/>
                  <a:pt x="6056662" y="3778862"/>
                </a:cubicBezTo>
                <a:cubicBezTo>
                  <a:pt x="6057978" y="3778664"/>
                  <a:pt x="6059295" y="3778489"/>
                  <a:pt x="6060655" y="3778291"/>
                </a:cubicBezTo>
                <a:close/>
                <a:moveTo>
                  <a:pt x="6024564" y="3791806"/>
                </a:moveTo>
                <a:cubicBezTo>
                  <a:pt x="6028601" y="3791411"/>
                  <a:pt x="6032725" y="3790951"/>
                  <a:pt x="6036894" y="3790446"/>
                </a:cubicBezTo>
                <a:cubicBezTo>
                  <a:pt x="6030246" y="3793210"/>
                  <a:pt x="6023577" y="3795975"/>
                  <a:pt x="6016885" y="3798761"/>
                </a:cubicBezTo>
                <a:cubicBezTo>
                  <a:pt x="6011247" y="3799375"/>
                  <a:pt x="6005696" y="3799902"/>
                  <a:pt x="6000298" y="3800319"/>
                </a:cubicBezTo>
                <a:cubicBezTo>
                  <a:pt x="6007495" y="3797554"/>
                  <a:pt x="6014669" y="3794812"/>
                  <a:pt x="6021843" y="3792070"/>
                </a:cubicBezTo>
                <a:cubicBezTo>
                  <a:pt x="6022743" y="3791982"/>
                  <a:pt x="6023643" y="3791894"/>
                  <a:pt x="6024564" y="3791806"/>
                </a:cubicBezTo>
                <a:close/>
                <a:moveTo>
                  <a:pt x="5984239" y="3801284"/>
                </a:moveTo>
                <a:cubicBezTo>
                  <a:pt x="5979390" y="3801504"/>
                  <a:pt x="5974673" y="3801679"/>
                  <a:pt x="5970131" y="3801789"/>
                </a:cubicBezTo>
                <a:cubicBezTo>
                  <a:pt x="5977064" y="3799353"/>
                  <a:pt x="5983953" y="3796940"/>
                  <a:pt x="5990821" y="3794571"/>
                </a:cubicBezTo>
                <a:cubicBezTo>
                  <a:pt x="5995121" y="3794285"/>
                  <a:pt x="5999553" y="3793956"/>
                  <a:pt x="6004094" y="3793605"/>
                </a:cubicBezTo>
                <a:cubicBezTo>
                  <a:pt x="5997512" y="3796150"/>
                  <a:pt x="5990886" y="3798695"/>
                  <a:pt x="5984239" y="3801284"/>
                </a:cubicBezTo>
                <a:close/>
                <a:moveTo>
                  <a:pt x="5972216" y="3805957"/>
                </a:moveTo>
                <a:cubicBezTo>
                  <a:pt x="5964822" y="3808832"/>
                  <a:pt x="5957384" y="3811750"/>
                  <a:pt x="5949902" y="3814689"/>
                </a:cubicBezTo>
                <a:cubicBezTo>
                  <a:pt x="5944637" y="3814689"/>
                  <a:pt x="5939613" y="3814602"/>
                  <a:pt x="5934764" y="3814448"/>
                </a:cubicBezTo>
                <a:cubicBezTo>
                  <a:pt x="5942465" y="3811640"/>
                  <a:pt x="5950078" y="3808898"/>
                  <a:pt x="5957647" y="3806221"/>
                </a:cubicBezTo>
                <a:cubicBezTo>
                  <a:pt x="5962321" y="3806177"/>
                  <a:pt x="5967169" y="3806089"/>
                  <a:pt x="5972216" y="3805957"/>
                </a:cubicBezTo>
                <a:close/>
                <a:moveTo>
                  <a:pt x="5922258" y="3813900"/>
                </a:moveTo>
                <a:cubicBezTo>
                  <a:pt x="5917607" y="3813636"/>
                  <a:pt x="5913153" y="3813307"/>
                  <a:pt x="5908875" y="3812934"/>
                </a:cubicBezTo>
                <a:cubicBezTo>
                  <a:pt x="5916225" y="3810499"/>
                  <a:pt x="5923465" y="3808129"/>
                  <a:pt x="5930639" y="3805826"/>
                </a:cubicBezTo>
                <a:cubicBezTo>
                  <a:pt x="5934786" y="3805979"/>
                  <a:pt x="5939064" y="3806089"/>
                  <a:pt x="5943540" y="3806155"/>
                </a:cubicBezTo>
                <a:cubicBezTo>
                  <a:pt x="5936497" y="3808700"/>
                  <a:pt x="5929433" y="3811267"/>
                  <a:pt x="5922258" y="3813900"/>
                </a:cubicBezTo>
                <a:close/>
                <a:moveTo>
                  <a:pt x="5912692" y="3817410"/>
                </a:moveTo>
                <a:cubicBezTo>
                  <a:pt x="5904684" y="3820306"/>
                  <a:pt x="5896698" y="3823180"/>
                  <a:pt x="5888668" y="3826010"/>
                </a:cubicBezTo>
                <a:cubicBezTo>
                  <a:pt x="5883907" y="3825440"/>
                  <a:pt x="5879366" y="3824804"/>
                  <a:pt x="5875066" y="3824124"/>
                </a:cubicBezTo>
                <a:cubicBezTo>
                  <a:pt x="5883139" y="3821513"/>
                  <a:pt x="5891213" y="3818858"/>
                  <a:pt x="5899265" y="3816159"/>
                </a:cubicBezTo>
                <a:cubicBezTo>
                  <a:pt x="5903544" y="3816620"/>
                  <a:pt x="5907997" y="3817037"/>
                  <a:pt x="5912692" y="3817410"/>
                </a:cubicBezTo>
                <a:close/>
                <a:moveTo>
                  <a:pt x="5880221" y="3828972"/>
                </a:moveTo>
                <a:cubicBezTo>
                  <a:pt x="5871423" y="3832066"/>
                  <a:pt x="5862560" y="3835094"/>
                  <a:pt x="5853674" y="3838099"/>
                </a:cubicBezTo>
                <a:cubicBezTo>
                  <a:pt x="5848760" y="3837178"/>
                  <a:pt x="5844152" y="3836169"/>
                  <a:pt x="5839786" y="3835116"/>
                </a:cubicBezTo>
                <a:cubicBezTo>
                  <a:pt x="5848826" y="3832395"/>
                  <a:pt x="5857821" y="3829609"/>
                  <a:pt x="5866772" y="3826778"/>
                </a:cubicBezTo>
                <a:cubicBezTo>
                  <a:pt x="5871028" y="3827568"/>
                  <a:pt x="5875504" y="3828314"/>
                  <a:pt x="5880221" y="3828972"/>
                </a:cubicBezTo>
                <a:close/>
                <a:moveTo>
                  <a:pt x="5831098" y="3832790"/>
                </a:moveTo>
                <a:cubicBezTo>
                  <a:pt x="5826973" y="3831583"/>
                  <a:pt x="5823112" y="3830333"/>
                  <a:pt x="5819470" y="3829016"/>
                </a:cubicBezTo>
                <a:cubicBezTo>
                  <a:pt x="5828268" y="3826756"/>
                  <a:pt x="5837044" y="3824409"/>
                  <a:pt x="5845842" y="3821974"/>
                </a:cubicBezTo>
                <a:cubicBezTo>
                  <a:pt x="5849483" y="3822961"/>
                  <a:pt x="5853279" y="3823926"/>
                  <a:pt x="5857294" y="3824804"/>
                </a:cubicBezTo>
                <a:cubicBezTo>
                  <a:pt x="5848606" y="3827524"/>
                  <a:pt x="5839896" y="3830179"/>
                  <a:pt x="5831098" y="3832790"/>
                </a:cubicBezTo>
                <a:close/>
                <a:moveTo>
                  <a:pt x="5824384" y="3834764"/>
                </a:moveTo>
                <a:cubicBezTo>
                  <a:pt x="5815060" y="3837507"/>
                  <a:pt x="5805626" y="3840184"/>
                  <a:pt x="5796082" y="3842817"/>
                </a:cubicBezTo>
                <a:cubicBezTo>
                  <a:pt x="5791891" y="3841127"/>
                  <a:pt x="5787986" y="3839372"/>
                  <a:pt x="5784366" y="3837529"/>
                </a:cubicBezTo>
                <a:cubicBezTo>
                  <a:pt x="5793932" y="3835335"/>
                  <a:pt x="5803432" y="3833053"/>
                  <a:pt x="5812910" y="3830684"/>
                </a:cubicBezTo>
                <a:cubicBezTo>
                  <a:pt x="5816508" y="3832088"/>
                  <a:pt x="5820326" y="3833470"/>
                  <a:pt x="5824384" y="3834764"/>
                </a:cubicBezTo>
                <a:close/>
                <a:moveTo>
                  <a:pt x="5778179" y="3834216"/>
                </a:moveTo>
                <a:cubicBezTo>
                  <a:pt x="5774866" y="3832329"/>
                  <a:pt x="5771794" y="3830376"/>
                  <a:pt x="5768920" y="3828424"/>
                </a:cubicBezTo>
                <a:cubicBezTo>
                  <a:pt x="5778157" y="3826800"/>
                  <a:pt x="5787306" y="3825089"/>
                  <a:pt x="5796455" y="3823246"/>
                </a:cubicBezTo>
                <a:cubicBezTo>
                  <a:pt x="5799373" y="3824760"/>
                  <a:pt x="5802488" y="3826230"/>
                  <a:pt x="5805779" y="3827700"/>
                </a:cubicBezTo>
                <a:cubicBezTo>
                  <a:pt x="5796609" y="3829960"/>
                  <a:pt x="5787416" y="3832132"/>
                  <a:pt x="5778179" y="3834216"/>
                </a:cubicBezTo>
                <a:close/>
                <a:moveTo>
                  <a:pt x="5772694" y="3835467"/>
                </a:moveTo>
                <a:cubicBezTo>
                  <a:pt x="5763084" y="3837595"/>
                  <a:pt x="5753431" y="3839657"/>
                  <a:pt x="5743689" y="3841632"/>
                </a:cubicBezTo>
                <a:cubicBezTo>
                  <a:pt x="5740442" y="3839109"/>
                  <a:pt x="5737503" y="3836520"/>
                  <a:pt x="5734825" y="3833909"/>
                </a:cubicBezTo>
                <a:cubicBezTo>
                  <a:pt x="5744501" y="3832483"/>
                  <a:pt x="5754067" y="3830969"/>
                  <a:pt x="5763523" y="3829345"/>
                </a:cubicBezTo>
                <a:cubicBezTo>
                  <a:pt x="5766353" y="3831408"/>
                  <a:pt x="5769403" y="3833448"/>
                  <a:pt x="5772694" y="3835467"/>
                </a:cubicBezTo>
                <a:close/>
                <a:moveTo>
                  <a:pt x="5730921" y="3829916"/>
                </a:moveTo>
                <a:cubicBezTo>
                  <a:pt x="5728507" y="3827327"/>
                  <a:pt x="5726291" y="3824716"/>
                  <a:pt x="5724229" y="3822127"/>
                </a:cubicBezTo>
                <a:cubicBezTo>
                  <a:pt x="5733422" y="3821359"/>
                  <a:pt x="5742439" y="3820504"/>
                  <a:pt x="5751368" y="3819516"/>
                </a:cubicBezTo>
                <a:cubicBezTo>
                  <a:pt x="5753650" y="3821535"/>
                  <a:pt x="5756042" y="3823575"/>
                  <a:pt x="5758608" y="3825616"/>
                </a:cubicBezTo>
                <a:cubicBezTo>
                  <a:pt x="5749482" y="3827129"/>
                  <a:pt x="5740267" y="3828578"/>
                  <a:pt x="5730921" y="3829916"/>
                </a:cubicBezTo>
                <a:close/>
                <a:moveTo>
                  <a:pt x="5726401" y="3830574"/>
                </a:moveTo>
                <a:cubicBezTo>
                  <a:pt x="5717164" y="3831890"/>
                  <a:pt x="5707774" y="3833119"/>
                  <a:pt x="5698230" y="3834326"/>
                </a:cubicBezTo>
                <a:cubicBezTo>
                  <a:pt x="5696080" y="3830991"/>
                  <a:pt x="5694193" y="3827656"/>
                  <a:pt x="5692482" y="3824365"/>
                </a:cubicBezTo>
                <a:cubicBezTo>
                  <a:pt x="5701762" y="3823816"/>
                  <a:pt x="5710845" y="3823202"/>
                  <a:pt x="5719753" y="3822500"/>
                </a:cubicBezTo>
                <a:cubicBezTo>
                  <a:pt x="5721815" y="3825155"/>
                  <a:pt x="5724009" y="3827875"/>
                  <a:pt x="5726401" y="3830574"/>
                </a:cubicBezTo>
                <a:close/>
                <a:moveTo>
                  <a:pt x="5684013" y="3806265"/>
                </a:moveTo>
                <a:cubicBezTo>
                  <a:pt x="5682675" y="3803347"/>
                  <a:pt x="5681358" y="3800494"/>
                  <a:pt x="5679998" y="3797796"/>
                </a:cubicBezTo>
                <a:cubicBezTo>
                  <a:pt x="5687940" y="3798586"/>
                  <a:pt x="5695685" y="3799288"/>
                  <a:pt x="5703254" y="3799858"/>
                </a:cubicBezTo>
                <a:cubicBezTo>
                  <a:pt x="5704922" y="3801964"/>
                  <a:pt x="5706567" y="3804158"/>
                  <a:pt x="5708191" y="3806418"/>
                </a:cubicBezTo>
                <a:cubicBezTo>
                  <a:pt x="5700292" y="3806462"/>
                  <a:pt x="5692240" y="3806396"/>
                  <a:pt x="5684013" y="3806265"/>
                </a:cubicBezTo>
                <a:close/>
                <a:moveTo>
                  <a:pt x="5679976" y="3806199"/>
                </a:moveTo>
                <a:cubicBezTo>
                  <a:pt x="5672165" y="3806067"/>
                  <a:pt x="5664179" y="3805870"/>
                  <a:pt x="5656017" y="3805628"/>
                </a:cubicBezTo>
                <a:cubicBezTo>
                  <a:pt x="5655030" y="3801899"/>
                  <a:pt x="5654065" y="3798300"/>
                  <a:pt x="5652990" y="3794922"/>
                </a:cubicBezTo>
                <a:cubicBezTo>
                  <a:pt x="5660757" y="3795777"/>
                  <a:pt x="5668304" y="3796611"/>
                  <a:pt x="5675632" y="3797357"/>
                </a:cubicBezTo>
                <a:cubicBezTo>
                  <a:pt x="5677146" y="3800165"/>
                  <a:pt x="5678550" y="3803127"/>
                  <a:pt x="5679976" y="3806199"/>
                </a:cubicBezTo>
                <a:close/>
                <a:moveTo>
                  <a:pt x="5652310" y="3805519"/>
                </a:moveTo>
                <a:cubicBezTo>
                  <a:pt x="5644653" y="3805299"/>
                  <a:pt x="5636798" y="3805036"/>
                  <a:pt x="5628746" y="3804751"/>
                </a:cubicBezTo>
                <a:cubicBezTo>
                  <a:pt x="5628264" y="3800253"/>
                  <a:pt x="5627759" y="3795975"/>
                  <a:pt x="5627079" y="3791938"/>
                </a:cubicBezTo>
                <a:cubicBezTo>
                  <a:pt x="5628549" y="3792113"/>
                  <a:pt x="5630019" y="3792289"/>
                  <a:pt x="5631445" y="3792443"/>
                </a:cubicBezTo>
                <a:cubicBezTo>
                  <a:pt x="5637500" y="3793145"/>
                  <a:pt x="5643336" y="3793825"/>
                  <a:pt x="5649085" y="3794461"/>
                </a:cubicBezTo>
                <a:cubicBezTo>
                  <a:pt x="5650248" y="3797928"/>
                  <a:pt x="5651279" y="3801635"/>
                  <a:pt x="5652310" y="3805519"/>
                </a:cubicBezTo>
                <a:close/>
                <a:moveTo>
                  <a:pt x="5622625" y="3787177"/>
                </a:moveTo>
                <a:cubicBezTo>
                  <a:pt x="5615889" y="3786409"/>
                  <a:pt x="5608935" y="3785619"/>
                  <a:pt x="5601782" y="3784829"/>
                </a:cubicBezTo>
                <a:cubicBezTo>
                  <a:pt x="5601365" y="3779520"/>
                  <a:pt x="5600531" y="3774781"/>
                  <a:pt x="5599040" y="3770656"/>
                </a:cubicBezTo>
                <a:cubicBezTo>
                  <a:pt x="5605468" y="3771929"/>
                  <a:pt x="5611699" y="3773179"/>
                  <a:pt x="5617754" y="3774408"/>
                </a:cubicBezTo>
                <a:cubicBezTo>
                  <a:pt x="5619970" y="3777984"/>
                  <a:pt x="5621506" y="3782284"/>
                  <a:pt x="5622625" y="3787177"/>
                </a:cubicBezTo>
                <a:close/>
                <a:moveTo>
                  <a:pt x="5597021" y="3766071"/>
                </a:moveTo>
                <a:cubicBezTo>
                  <a:pt x="5594849" y="3761551"/>
                  <a:pt x="5592984" y="3756768"/>
                  <a:pt x="5591339" y="3751678"/>
                </a:cubicBezTo>
                <a:cubicBezTo>
                  <a:pt x="5596692" y="3753214"/>
                  <a:pt x="5601848" y="3754750"/>
                  <a:pt x="5606850" y="3756263"/>
                </a:cubicBezTo>
                <a:cubicBezTo>
                  <a:pt x="5609132" y="3761003"/>
                  <a:pt x="5611633" y="3765412"/>
                  <a:pt x="5614442" y="3769537"/>
                </a:cubicBezTo>
                <a:cubicBezTo>
                  <a:pt x="5608803" y="3768374"/>
                  <a:pt x="5603011" y="3767212"/>
                  <a:pt x="5597021" y="3766071"/>
                </a:cubicBezTo>
                <a:close/>
                <a:moveTo>
                  <a:pt x="5592940" y="3765281"/>
                </a:moveTo>
                <a:cubicBezTo>
                  <a:pt x="5587236" y="3764184"/>
                  <a:pt x="5581378" y="3763087"/>
                  <a:pt x="5575301" y="3761990"/>
                </a:cubicBezTo>
                <a:cubicBezTo>
                  <a:pt x="5573853" y="3757032"/>
                  <a:pt x="5572712" y="3751788"/>
                  <a:pt x="5571769" y="3746259"/>
                </a:cubicBezTo>
                <a:cubicBezTo>
                  <a:pt x="5577166" y="3747707"/>
                  <a:pt x="5582409" y="3749133"/>
                  <a:pt x="5587499" y="3750581"/>
                </a:cubicBezTo>
                <a:cubicBezTo>
                  <a:pt x="5589079" y="3755759"/>
                  <a:pt x="5590856" y="3760651"/>
                  <a:pt x="5592940" y="3765281"/>
                </a:cubicBezTo>
                <a:close/>
                <a:moveTo>
                  <a:pt x="5571066" y="3741893"/>
                </a:moveTo>
                <a:cubicBezTo>
                  <a:pt x="5570342" y="3737132"/>
                  <a:pt x="5569728" y="3732195"/>
                  <a:pt x="5569158" y="3727149"/>
                </a:cubicBezTo>
                <a:cubicBezTo>
                  <a:pt x="5573831" y="3728839"/>
                  <a:pt x="5578329" y="3730550"/>
                  <a:pt x="5582695" y="3732239"/>
                </a:cubicBezTo>
                <a:cubicBezTo>
                  <a:pt x="5583792" y="3737000"/>
                  <a:pt x="5584932" y="3741608"/>
                  <a:pt x="5586139" y="3745996"/>
                </a:cubicBezTo>
                <a:cubicBezTo>
                  <a:pt x="5581268" y="3744635"/>
                  <a:pt x="5576222" y="3743275"/>
                  <a:pt x="5571066" y="3741893"/>
                </a:cubicBezTo>
                <a:close/>
                <a:moveTo>
                  <a:pt x="5567622" y="3740993"/>
                </a:moveTo>
                <a:cubicBezTo>
                  <a:pt x="5562597" y="3739699"/>
                  <a:pt x="5557420" y="3738405"/>
                  <a:pt x="5552110" y="3737110"/>
                </a:cubicBezTo>
                <a:cubicBezTo>
                  <a:pt x="5551913" y="3731932"/>
                  <a:pt x="5551825" y="3726579"/>
                  <a:pt x="5551781" y="3721138"/>
                </a:cubicBezTo>
                <a:cubicBezTo>
                  <a:pt x="5556586" y="3722718"/>
                  <a:pt x="5561237" y="3724319"/>
                  <a:pt x="5565735" y="3725921"/>
                </a:cubicBezTo>
                <a:cubicBezTo>
                  <a:pt x="5566305" y="3731077"/>
                  <a:pt x="5566898" y="3736123"/>
                  <a:pt x="5567622" y="3740993"/>
                </a:cubicBezTo>
                <a:close/>
                <a:moveTo>
                  <a:pt x="5548556" y="3711177"/>
                </a:moveTo>
                <a:cubicBezTo>
                  <a:pt x="5548578" y="3712757"/>
                  <a:pt x="5548578" y="3714336"/>
                  <a:pt x="5548578" y="3715938"/>
                </a:cubicBezTo>
                <a:cubicBezTo>
                  <a:pt x="5544036" y="3714468"/>
                  <a:pt x="5539363" y="3712998"/>
                  <a:pt x="5534537" y="3711550"/>
                </a:cubicBezTo>
                <a:cubicBezTo>
                  <a:pt x="5534646" y="3710299"/>
                  <a:pt x="5534756" y="3709071"/>
                  <a:pt x="5534843" y="3707820"/>
                </a:cubicBezTo>
                <a:cubicBezTo>
                  <a:pt x="5535194" y="3703783"/>
                  <a:pt x="5535524" y="3699703"/>
                  <a:pt x="5535853" y="3695556"/>
                </a:cubicBezTo>
                <a:cubicBezTo>
                  <a:pt x="5540197" y="3697267"/>
                  <a:pt x="5544431" y="3699000"/>
                  <a:pt x="5548512" y="3700756"/>
                </a:cubicBezTo>
                <a:cubicBezTo>
                  <a:pt x="5548556" y="3704266"/>
                  <a:pt x="5548556" y="3707754"/>
                  <a:pt x="5548556" y="3711177"/>
                </a:cubicBezTo>
                <a:close/>
                <a:moveTo>
                  <a:pt x="5536138" y="3691519"/>
                </a:moveTo>
                <a:cubicBezTo>
                  <a:pt x="5536511" y="3686648"/>
                  <a:pt x="5536840" y="3681712"/>
                  <a:pt x="5537103" y="3676688"/>
                </a:cubicBezTo>
                <a:cubicBezTo>
                  <a:pt x="5540921" y="3678618"/>
                  <a:pt x="5544607" y="3680549"/>
                  <a:pt x="5548161" y="3682502"/>
                </a:cubicBezTo>
                <a:cubicBezTo>
                  <a:pt x="5548336" y="3687263"/>
                  <a:pt x="5548424" y="3691936"/>
                  <a:pt x="5548468" y="3696565"/>
                </a:cubicBezTo>
                <a:cubicBezTo>
                  <a:pt x="5544497" y="3694876"/>
                  <a:pt x="5540394" y="3693186"/>
                  <a:pt x="5536138" y="3691519"/>
                </a:cubicBezTo>
                <a:close/>
                <a:moveTo>
                  <a:pt x="5537301" y="3672585"/>
                </a:moveTo>
                <a:cubicBezTo>
                  <a:pt x="5537520" y="3668109"/>
                  <a:pt x="5537652" y="3663567"/>
                  <a:pt x="5537718" y="3658960"/>
                </a:cubicBezTo>
                <a:cubicBezTo>
                  <a:pt x="5541009" y="3661066"/>
                  <a:pt x="5544168" y="3663173"/>
                  <a:pt x="5547218" y="3665279"/>
                </a:cubicBezTo>
                <a:cubicBezTo>
                  <a:pt x="5547569" y="3669601"/>
                  <a:pt x="5547810" y="3673901"/>
                  <a:pt x="5548007" y="3678136"/>
                </a:cubicBezTo>
                <a:cubicBezTo>
                  <a:pt x="5544563" y="3676293"/>
                  <a:pt x="5540987" y="3674428"/>
                  <a:pt x="5537301" y="3672585"/>
                </a:cubicBezTo>
                <a:close/>
                <a:moveTo>
                  <a:pt x="5534295" y="3671093"/>
                </a:moveTo>
                <a:cubicBezTo>
                  <a:pt x="5530609" y="3669294"/>
                  <a:pt x="5526814" y="3667495"/>
                  <a:pt x="5522886" y="3665696"/>
                </a:cubicBezTo>
                <a:cubicBezTo>
                  <a:pt x="5523457" y="3660825"/>
                  <a:pt x="5523983" y="3655888"/>
                  <a:pt x="5524422" y="3650908"/>
                </a:cubicBezTo>
                <a:cubicBezTo>
                  <a:pt x="5527955" y="3652949"/>
                  <a:pt x="5531377" y="3654989"/>
                  <a:pt x="5534668" y="3657029"/>
                </a:cubicBezTo>
                <a:cubicBezTo>
                  <a:pt x="5534624" y="3661768"/>
                  <a:pt x="5534493" y="3666464"/>
                  <a:pt x="5534295" y="3671093"/>
                </a:cubicBezTo>
                <a:close/>
                <a:moveTo>
                  <a:pt x="5520034" y="3664423"/>
                </a:moveTo>
                <a:cubicBezTo>
                  <a:pt x="5516129" y="3662668"/>
                  <a:pt x="5512092" y="3660935"/>
                  <a:pt x="5507945" y="3659223"/>
                </a:cubicBezTo>
                <a:cubicBezTo>
                  <a:pt x="5508910" y="3653980"/>
                  <a:pt x="5509810" y="3648692"/>
                  <a:pt x="5510622" y="3643361"/>
                </a:cubicBezTo>
                <a:cubicBezTo>
                  <a:pt x="5514395" y="3645335"/>
                  <a:pt x="5518038" y="3647310"/>
                  <a:pt x="5521570" y="3649285"/>
                </a:cubicBezTo>
                <a:cubicBezTo>
                  <a:pt x="5521131" y="3654375"/>
                  <a:pt x="5520626" y="3659421"/>
                  <a:pt x="5520034" y="3664423"/>
                </a:cubicBezTo>
                <a:close/>
                <a:moveTo>
                  <a:pt x="5511192" y="3639565"/>
                </a:moveTo>
                <a:cubicBezTo>
                  <a:pt x="5511894" y="3634695"/>
                  <a:pt x="5512531" y="3629780"/>
                  <a:pt x="5513057" y="3624822"/>
                </a:cubicBezTo>
                <a:cubicBezTo>
                  <a:pt x="5516392" y="3626972"/>
                  <a:pt x="5519573" y="3629122"/>
                  <a:pt x="5522667" y="3631272"/>
                </a:cubicBezTo>
                <a:cubicBezTo>
                  <a:pt x="5522492" y="3635967"/>
                  <a:pt x="5522228" y="3640662"/>
                  <a:pt x="5521877" y="3645292"/>
                </a:cubicBezTo>
                <a:cubicBezTo>
                  <a:pt x="5518432" y="3643361"/>
                  <a:pt x="5514878" y="3641452"/>
                  <a:pt x="5511192" y="3639565"/>
                </a:cubicBezTo>
                <a:close/>
                <a:moveTo>
                  <a:pt x="5508472" y="3638161"/>
                </a:moveTo>
                <a:cubicBezTo>
                  <a:pt x="5505971" y="3636889"/>
                  <a:pt x="5503425" y="3635616"/>
                  <a:pt x="5500815" y="3634366"/>
                </a:cubicBezTo>
                <a:cubicBezTo>
                  <a:pt x="5499586" y="3633773"/>
                  <a:pt x="5498314" y="3633203"/>
                  <a:pt x="5497085" y="3632632"/>
                </a:cubicBezTo>
                <a:cubicBezTo>
                  <a:pt x="5498138" y="3627411"/>
                  <a:pt x="5499125" y="3622167"/>
                  <a:pt x="5500025" y="3616880"/>
                </a:cubicBezTo>
                <a:cubicBezTo>
                  <a:pt x="5503579" y="3618942"/>
                  <a:pt x="5507024" y="3621026"/>
                  <a:pt x="5510337" y="3623110"/>
                </a:cubicBezTo>
                <a:cubicBezTo>
                  <a:pt x="5509810" y="3628178"/>
                  <a:pt x="5509174" y="3633181"/>
                  <a:pt x="5508472" y="3638161"/>
                </a:cubicBezTo>
                <a:close/>
                <a:moveTo>
                  <a:pt x="5500639" y="3613128"/>
                </a:moveTo>
                <a:cubicBezTo>
                  <a:pt x="5501407" y="3608279"/>
                  <a:pt x="5502109" y="3603408"/>
                  <a:pt x="5502702" y="3598494"/>
                </a:cubicBezTo>
                <a:cubicBezTo>
                  <a:pt x="5505839" y="3600732"/>
                  <a:pt x="5508845" y="3602969"/>
                  <a:pt x="5511763" y="3605207"/>
                </a:cubicBezTo>
                <a:cubicBezTo>
                  <a:pt x="5511500" y="3609881"/>
                  <a:pt x="5511170" y="3614532"/>
                  <a:pt x="5510732" y="3619161"/>
                </a:cubicBezTo>
                <a:cubicBezTo>
                  <a:pt x="5507485" y="3617143"/>
                  <a:pt x="5504106" y="3615124"/>
                  <a:pt x="5500639" y="3613128"/>
                </a:cubicBezTo>
                <a:close/>
                <a:moveTo>
                  <a:pt x="5498028" y="3611636"/>
                </a:moveTo>
                <a:cubicBezTo>
                  <a:pt x="5497348" y="3611263"/>
                  <a:pt x="5496690" y="3610868"/>
                  <a:pt x="5496010" y="3610495"/>
                </a:cubicBezTo>
                <a:cubicBezTo>
                  <a:pt x="5493136" y="3608893"/>
                  <a:pt x="5490196" y="3607357"/>
                  <a:pt x="5487212" y="3605844"/>
                </a:cubicBezTo>
                <a:cubicBezTo>
                  <a:pt x="5488331" y="3600644"/>
                  <a:pt x="5489362" y="3595422"/>
                  <a:pt x="5490283" y="3590157"/>
                </a:cubicBezTo>
                <a:cubicBezTo>
                  <a:pt x="5493684" y="3592329"/>
                  <a:pt x="5496931" y="3594501"/>
                  <a:pt x="5500091" y="3596695"/>
                </a:cubicBezTo>
                <a:cubicBezTo>
                  <a:pt x="5499499" y="3601697"/>
                  <a:pt x="5498796" y="3606699"/>
                  <a:pt x="5498028" y="3611636"/>
                </a:cubicBezTo>
                <a:close/>
                <a:moveTo>
                  <a:pt x="5491205" y="3586624"/>
                </a:moveTo>
                <a:cubicBezTo>
                  <a:pt x="5491117" y="3586580"/>
                  <a:pt x="5491030" y="3586515"/>
                  <a:pt x="5490942" y="3586471"/>
                </a:cubicBezTo>
                <a:cubicBezTo>
                  <a:pt x="5491732" y="3581644"/>
                  <a:pt x="5492455" y="3576817"/>
                  <a:pt x="5493092" y="3571968"/>
                </a:cubicBezTo>
                <a:cubicBezTo>
                  <a:pt x="5496054" y="3574272"/>
                  <a:pt x="5498928" y="3576576"/>
                  <a:pt x="5501693" y="3578901"/>
                </a:cubicBezTo>
                <a:cubicBezTo>
                  <a:pt x="5501407" y="3583553"/>
                  <a:pt x="5500990" y="3588182"/>
                  <a:pt x="5500508" y="3592790"/>
                </a:cubicBezTo>
                <a:cubicBezTo>
                  <a:pt x="5497502" y="3590727"/>
                  <a:pt x="5494430" y="3588687"/>
                  <a:pt x="5491205" y="3586624"/>
                </a:cubicBezTo>
                <a:close/>
                <a:moveTo>
                  <a:pt x="5488441" y="3584935"/>
                </a:moveTo>
                <a:cubicBezTo>
                  <a:pt x="5485062" y="3582851"/>
                  <a:pt x="5481639" y="3580832"/>
                  <a:pt x="5478107" y="3578858"/>
                </a:cubicBezTo>
                <a:cubicBezTo>
                  <a:pt x="5479248" y="3573702"/>
                  <a:pt x="5480301" y="3568502"/>
                  <a:pt x="5481244" y="3563280"/>
                </a:cubicBezTo>
                <a:cubicBezTo>
                  <a:pt x="5482298" y="3564026"/>
                  <a:pt x="5483373" y="3564750"/>
                  <a:pt x="5484426" y="3565496"/>
                </a:cubicBezTo>
                <a:cubicBezTo>
                  <a:pt x="5486532" y="3567010"/>
                  <a:pt x="5488572" y="3568524"/>
                  <a:pt x="5490569" y="3570038"/>
                </a:cubicBezTo>
                <a:cubicBezTo>
                  <a:pt x="5489955" y="3575018"/>
                  <a:pt x="5489252" y="3579976"/>
                  <a:pt x="5488441" y="3584935"/>
                </a:cubicBezTo>
                <a:close/>
                <a:moveTo>
                  <a:pt x="5486378" y="3562776"/>
                </a:moveTo>
                <a:cubicBezTo>
                  <a:pt x="5484908" y="3561701"/>
                  <a:pt x="5483395" y="3560670"/>
                  <a:pt x="5481881" y="3559638"/>
                </a:cubicBezTo>
                <a:cubicBezTo>
                  <a:pt x="5482692" y="3554855"/>
                  <a:pt x="5483438" y="3550028"/>
                  <a:pt x="5484075" y="3545224"/>
                </a:cubicBezTo>
                <a:cubicBezTo>
                  <a:pt x="5486905" y="3547593"/>
                  <a:pt x="5489647" y="3549963"/>
                  <a:pt x="5492280" y="3552354"/>
                </a:cubicBezTo>
                <a:cubicBezTo>
                  <a:pt x="5491973" y="3556983"/>
                  <a:pt x="5491534" y="3561591"/>
                  <a:pt x="5491030" y="3566198"/>
                </a:cubicBezTo>
                <a:cubicBezTo>
                  <a:pt x="5489494" y="3565057"/>
                  <a:pt x="5487980" y="3563895"/>
                  <a:pt x="5486378" y="3562776"/>
                </a:cubicBezTo>
                <a:close/>
                <a:moveTo>
                  <a:pt x="5479489" y="3558037"/>
                </a:moveTo>
                <a:cubicBezTo>
                  <a:pt x="5476286" y="3555908"/>
                  <a:pt x="5472995" y="3553824"/>
                  <a:pt x="5469594" y="3551762"/>
                </a:cubicBezTo>
                <a:cubicBezTo>
                  <a:pt x="5470735" y="3546606"/>
                  <a:pt x="5471788" y="3541428"/>
                  <a:pt x="5472732" y="3536228"/>
                </a:cubicBezTo>
                <a:cubicBezTo>
                  <a:pt x="5475035" y="3537940"/>
                  <a:pt x="5477317" y="3539673"/>
                  <a:pt x="5479511" y="3541450"/>
                </a:cubicBezTo>
                <a:cubicBezTo>
                  <a:pt x="5480257" y="3542043"/>
                  <a:pt x="5480937" y="3542635"/>
                  <a:pt x="5481661" y="3543227"/>
                </a:cubicBezTo>
                <a:cubicBezTo>
                  <a:pt x="5481047" y="3548186"/>
                  <a:pt x="5480323" y="3553122"/>
                  <a:pt x="5479489" y="3558037"/>
                </a:cubicBezTo>
                <a:close/>
                <a:moveTo>
                  <a:pt x="5481551" y="3538883"/>
                </a:moveTo>
                <a:cubicBezTo>
                  <a:pt x="5478897" y="3536777"/>
                  <a:pt x="5476154" y="3534692"/>
                  <a:pt x="5473368" y="3532630"/>
                </a:cubicBezTo>
                <a:cubicBezTo>
                  <a:pt x="5474180" y="3527847"/>
                  <a:pt x="5474904" y="3523065"/>
                  <a:pt x="5475540" y="3518260"/>
                </a:cubicBezTo>
                <a:cubicBezTo>
                  <a:pt x="5478282" y="3520717"/>
                  <a:pt x="5480893" y="3523174"/>
                  <a:pt x="5483417" y="3525653"/>
                </a:cubicBezTo>
                <a:cubicBezTo>
                  <a:pt x="5483087" y="3530239"/>
                  <a:pt x="5482648" y="3534802"/>
                  <a:pt x="5482144" y="3539366"/>
                </a:cubicBezTo>
                <a:cubicBezTo>
                  <a:pt x="5481925" y="3539212"/>
                  <a:pt x="5481749" y="3539059"/>
                  <a:pt x="5481551" y="3538883"/>
                </a:cubicBezTo>
                <a:close/>
                <a:moveTo>
                  <a:pt x="5465272" y="3505469"/>
                </a:moveTo>
                <a:cubicBezTo>
                  <a:pt x="5466084" y="3500708"/>
                  <a:pt x="5466808" y="3495947"/>
                  <a:pt x="5467422" y="3491164"/>
                </a:cubicBezTo>
                <a:cubicBezTo>
                  <a:pt x="5468190" y="3491888"/>
                  <a:pt x="5468958" y="3492612"/>
                  <a:pt x="5469704" y="3493336"/>
                </a:cubicBezTo>
                <a:cubicBezTo>
                  <a:pt x="5471525" y="3495135"/>
                  <a:pt x="5473280" y="3496934"/>
                  <a:pt x="5474991" y="3498733"/>
                </a:cubicBezTo>
                <a:cubicBezTo>
                  <a:pt x="5474663" y="3503319"/>
                  <a:pt x="5474246" y="3507882"/>
                  <a:pt x="5473719" y="3512424"/>
                </a:cubicBezTo>
                <a:cubicBezTo>
                  <a:pt x="5470977" y="3510076"/>
                  <a:pt x="5468190" y="3507751"/>
                  <a:pt x="5465272" y="3505469"/>
                </a:cubicBezTo>
                <a:close/>
                <a:moveTo>
                  <a:pt x="5463100" y="3503801"/>
                </a:moveTo>
                <a:cubicBezTo>
                  <a:pt x="5460138" y="3501519"/>
                  <a:pt x="5457089" y="3499260"/>
                  <a:pt x="5453951" y="3497044"/>
                </a:cubicBezTo>
                <a:cubicBezTo>
                  <a:pt x="5455048" y="3491954"/>
                  <a:pt x="5456036" y="3486842"/>
                  <a:pt x="5456957" y="3481708"/>
                </a:cubicBezTo>
                <a:cubicBezTo>
                  <a:pt x="5459787" y="3484121"/>
                  <a:pt x="5462552" y="3486578"/>
                  <a:pt x="5465250" y="3489080"/>
                </a:cubicBezTo>
                <a:cubicBezTo>
                  <a:pt x="5464636" y="3493994"/>
                  <a:pt x="5463912" y="3498909"/>
                  <a:pt x="5463100" y="3503801"/>
                </a:cubicBezTo>
                <a:close/>
                <a:moveTo>
                  <a:pt x="5457549" y="3478197"/>
                </a:moveTo>
                <a:cubicBezTo>
                  <a:pt x="5458361" y="3473436"/>
                  <a:pt x="5459063" y="3468675"/>
                  <a:pt x="5459655" y="3463893"/>
                </a:cubicBezTo>
                <a:cubicBezTo>
                  <a:pt x="5461411" y="3465670"/>
                  <a:pt x="5463144" y="3467469"/>
                  <a:pt x="5464833" y="3469290"/>
                </a:cubicBezTo>
                <a:cubicBezTo>
                  <a:pt x="5465557" y="3470080"/>
                  <a:pt x="5466259" y="3470869"/>
                  <a:pt x="5466962" y="3471659"/>
                </a:cubicBezTo>
                <a:cubicBezTo>
                  <a:pt x="5466632" y="3476201"/>
                  <a:pt x="5466215" y="3480764"/>
                  <a:pt x="5465711" y="3485306"/>
                </a:cubicBezTo>
                <a:cubicBezTo>
                  <a:pt x="5463056" y="3482892"/>
                  <a:pt x="5460336" y="3480545"/>
                  <a:pt x="5457549" y="3478197"/>
                </a:cubicBezTo>
                <a:close/>
                <a:moveTo>
                  <a:pt x="5458010" y="3458122"/>
                </a:moveTo>
                <a:cubicBezTo>
                  <a:pt x="5455421" y="3455621"/>
                  <a:pt x="5452789" y="3453164"/>
                  <a:pt x="5450046" y="3450750"/>
                </a:cubicBezTo>
                <a:cubicBezTo>
                  <a:pt x="5450836" y="3445946"/>
                  <a:pt x="5451516" y="3441207"/>
                  <a:pt x="5452108" y="3436490"/>
                </a:cubicBezTo>
                <a:cubicBezTo>
                  <a:pt x="5454565" y="3439100"/>
                  <a:pt x="5456957" y="3441755"/>
                  <a:pt x="5459261" y="3444454"/>
                </a:cubicBezTo>
                <a:cubicBezTo>
                  <a:pt x="5458931" y="3449017"/>
                  <a:pt x="5458515" y="3453581"/>
                  <a:pt x="5458010" y="3458122"/>
                </a:cubicBezTo>
                <a:close/>
                <a:moveTo>
                  <a:pt x="5448247" y="3449193"/>
                </a:moveTo>
                <a:cubicBezTo>
                  <a:pt x="5445394" y="3446714"/>
                  <a:pt x="5442433" y="3444278"/>
                  <a:pt x="5439427" y="3441887"/>
                </a:cubicBezTo>
                <a:cubicBezTo>
                  <a:pt x="5440480" y="3436753"/>
                  <a:pt x="5441423" y="3431685"/>
                  <a:pt x="5442279" y="3426639"/>
                </a:cubicBezTo>
                <a:cubicBezTo>
                  <a:pt x="5445022" y="3429249"/>
                  <a:pt x="5447698" y="3431904"/>
                  <a:pt x="5450287" y="3434603"/>
                </a:cubicBezTo>
                <a:cubicBezTo>
                  <a:pt x="5449717" y="3439474"/>
                  <a:pt x="5449037" y="3444344"/>
                  <a:pt x="5448247" y="3449193"/>
                </a:cubicBezTo>
                <a:close/>
                <a:moveTo>
                  <a:pt x="5450748" y="3430873"/>
                </a:moveTo>
                <a:cubicBezTo>
                  <a:pt x="5448203" y="3428284"/>
                  <a:pt x="5445548" y="3425739"/>
                  <a:pt x="5442828" y="3423216"/>
                </a:cubicBezTo>
                <a:cubicBezTo>
                  <a:pt x="5443595" y="3418433"/>
                  <a:pt x="5444276" y="3413694"/>
                  <a:pt x="5444846" y="3408999"/>
                </a:cubicBezTo>
                <a:cubicBezTo>
                  <a:pt x="5447282" y="3411720"/>
                  <a:pt x="5449651" y="3414506"/>
                  <a:pt x="5451955" y="3417336"/>
                </a:cubicBezTo>
                <a:cubicBezTo>
                  <a:pt x="5451626" y="3421856"/>
                  <a:pt x="5451231" y="3426353"/>
                  <a:pt x="5450748" y="3430873"/>
                </a:cubicBezTo>
                <a:close/>
                <a:moveTo>
                  <a:pt x="5441182" y="3421680"/>
                </a:moveTo>
                <a:cubicBezTo>
                  <a:pt x="5438374" y="3419113"/>
                  <a:pt x="5435522" y="3416568"/>
                  <a:pt x="5432560" y="3414089"/>
                </a:cubicBezTo>
                <a:cubicBezTo>
                  <a:pt x="5433569" y="3408999"/>
                  <a:pt x="5434490" y="3403931"/>
                  <a:pt x="5435324" y="3398928"/>
                </a:cubicBezTo>
                <a:cubicBezTo>
                  <a:pt x="5438001" y="3401605"/>
                  <a:pt x="5440634" y="3404304"/>
                  <a:pt x="5443157" y="3407090"/>
                </a:cubicBezTo>
                <a:cubicBezTo>
                  <a:pt x="5442586" y="3411939"/>
                  <a:pt x="5441928" y="3416809"/>
                  <a:pt x="5441182" y="3421680"/>
                </a:cubicBezTo>
                <a:close/>
                <a:moveTo>
                  <a:pt x="5435873" y="3395528"/>
                </a:moveTo>
                <a:cubicBezTo>
                  <a:pt x="5436619" y="3390767"/>
                  <a:pt x="5437255" y="3386050"/>
                  <a:pt x="5437803" y="3381355"/>
                </a:cubicBezTo>
                <a:cubicBezTo>
                  <a:pt x="5440195" y="3384141"/>
                  <a:pt x="5442520" y="3386971"/>
                  <a:pt x="5444736" y="3389846"/>
                </a:cubicBezTo>
                <a:cubicBezTo>
                  <a:pt x="5444429" y="3394365"/>
                  <a:pt x="5444035" y="3398906"/>
                  <a:pt x="5443552" y="3403448"/>
                </a:cubicBezTo>
                <a:cubicBezTo>
                  <a:pt x="5441072" y="3400772"/>
                  <a:pt x="5438528" y="3398139"/>
                  <a:pt x="5435873" y="3395528"/>
                </a:cubicBezTo>
                <a:close/>
                <a:moveTo>
                  <a:pt x="5434337" y="3393992"/>
                </a:moveTo>
                <a:cubicBezTo>
                  <a:pt x="5431616" y="3391381"/>
                  <a:pt x="5428786" y="3388792"/>
                  <a:pt x="5425890" y="3386225"/>
                </a:cubicBezTo>
                <a:cubicBezTo>
                  <a:pt x="5426899" y="3381157"/>
                  <a:pt x="5427799" y="3376111"/>
                  <a:pt x="5428589" y="3371131"/>
                </a:cubicBezTo>
                <a:cubicBezTo>
                  <a:pt x="5431221" y="3373873"/>
                  <a:pt x="5433766" y="3376682"/>
                  <a:pt x="5436246" y="3379512"/>
                </a:cubicBezTo>
                <a:cubicBezTo>
                  <a:pt x="5435697" y="3384339"/>
                  <a:pt x="5435061" y="3389187"/>
                  <a:pt x="5434337" y="3393992"/>
                </a:cubicBezTo>
                <a:close/>
                <a:moveTo>
                  <a:pt x="5429093" y="3367730"/>
                </a:moveTo>
                <a:cubicBezTo>
                  <a:pt x="5429817" y="3362969"/>
                  <a:pt x="5430453" y="3358230"/>
                  <a:pt x="5430980" y="3353535"/>
                </a:cubicBezTo>
                <a:cubicBezTo>
                  <a:pt x="5433328" y="3356409"/>
                  <a:pt x="5435565" y="3359349"/>
                  <a:pt x="5437759" y="3362311"/>
                </a:cubicBezTo>
                <a:cubicBezTo>
                  <a:pt x="5437474" y="3366830"/>
                  <a:pt x="5437079" y="3371350"/>
                  <a:pt x="5436619" y="3375870"/>
                </a:cubicBezTo>
                <a:cubicBezTo>
                  <a:pt x="5434184" y="3373127"/>
                  <a:pt x="5431682" y="3370407"/>
                  <a:pt x="5429093" y="3367730"/>
                </a:cubicBezTo>
                <a:close/>
                <a:moveTo>
                  <a:pt x="5427667" y="3366304"/>
                </a:moveTo>
                <a:cubicBezTo>
                  <a:pt x="5425012" y="3363605"/>
                  <a:pt x="5422270" y="3360951"/>
                  <a:pt x="5419461" y="3358318"/>
                </a:cubicBezTo>
                <a:cubicBezTo>
                  <a:pt x="5420427" y="3353206"/>
                  <a:pt x="5421305" y="3348160"/>
                  <a:pt x="5422073" y="3343135"/>
                </a:cubicBezTo>
                <a:cubicBezTo>
                  <a:pt x="5424617" y="3345966"/>
                  <a:pt x="5427118" y="3348818"/>
                  <a:pt x="5429510" y="3351736"/>
                </a:cubicBezTo>
                <a:cubicBezTo>
                  <a:pt x="5429005" y="3356585"/>
                  <a:pt x="5428369" y="3361433"/>
                  <a:pt x="5427667" y="3366304"/>
                </a:cubicBezTo>
                <a:close/>
                <a:moveTo>
                  <a:pt x="5422555" y="3339954"/>
                </a:moveTo>
                <a:cubicBezTo>
                  <a:pt x="5423236" y="3335171"/>
                  <a:pt x="5423849" y="3330432"/>
                  <a:pt x="5424354" y="3325715"/>
                </a:cubicBezTo>
                <a:cubicBezTo>
                  <a:pt x="5426614" y="3328655"/>
                  <a:pt x="5428830" y="3331595"/>
                  <a:pt x="5430958" y="3334579"/>
                </a:cubicBezTo>
                <a:cubicBezTo>
                  <a:pt x="5430673" y="3339142"/>
                  <a:pt x="5430322" y="3343684"/>
                  <a:pt x="5429883" y="3348225"/>
                </a:cubicBezTo>
                <a:cubicBezTo>
                  <a:pt x="5427514" y="3345439"/>
                  <a:pt x="5425056" y="3342675"/>
                  <a:pt x="5422555" y="3339954"/>
                </a:cubicBezTo>
                <a:close/>
                <a:moveTo>
                  <a:pt x="5420646" y="3337914"/>
                </a:moveTo>
                <a:cubicBezTo>
                  <a:pt x="5418211" y="3335325"/>
                  <a:pt x="5415710" y="3332758"/>
                  <a:pt x="5413121" y="3330213"/>
                </a:cubicBezTo>
                <a:cubicBezTo>
                  <a:pt x="5414064" y="3325123"/>
                  <a:pt x="5414876" y="3320077"/>
                  <a:pt x="5415622" y="3315052"/>
                </a:cubicBezTo>
                <a:cubicBezTo>
                  <a:pt x="5417970" y="3317773"/>
                  <a:pt x="5420251" y="3320537"/>
                  <a:pt x="5422445" y="3323324"/>
                </a:cubicBezTo>
                <a:cubicBezTo>
                  <a:pt x="5421941" y="3328172"/>
                  <a:pt x="5421348" y="3333043"/>
                  <a:pt x="5420646" y="3337914"/>
                </a:cubicBezTo>
                <a:close/>
                <a:moveTo>
                  <a:pt x="5416083" y="3311959"/>
                </a:moveTo>
                <a:cubicBezTo>
                  <a:pt x="5416763" y="3307220"/>
                  <a:pt x="5417333" y="3302503"/>
                  <a:pt x="5417816" y="3297829"/>
                </a:cubicBezTo>
                <a:cubicBezTo>
                  <a:pt x="5419879" y="3300594"/>
                  <a:pt x="5421897" y="3303402"/>
                  <a:pt x="5423871" y="3306254"/>
                </a:cubicBezTo>
                <a:cubicBezTo>
                  <a:pt x="5423586" y="3310796"/>
                  <a:pt x="5423236" y="3315337"/>
                  <a:pt x="5422796" y="3319879"/>
                </a:cubicBezTo>
                <a:cubicBezTo>
                  <a:pt x="5420624" y="3317202"/>
                  <a:pt x="5418386" y="3314570"/>
                  <a:pt x="5416083" y="3311959"/>
                </a:cubicBezTo>
                <a:close/>
                <a:moveTo>
                  <a:pt x="5414262" y="3309874"/>
                </a:moveTo>
                <a:cubicBezTo>
                  <a:pt x="5390633" y="3283656"/>
                  <a:pt x="5360399" y="3260268"/>
                  <a:pt x="5323892" y="3240040"/>
                </a:cubicBezTo>
                <a:cubicBezTo>
                  <a:pt x="5277840" y="3214546"/>
                  <a:pt x="5220335" y="3193286"/>
                  <a:pt x="5152980" y="3176875"/>
                </a:cubicBezTo>
                <a:cubicBezTo>
                  <a:pt x="5031213" y="3147234"/>
                  <a:pt x="4898937" y="3137646"/>
                  <a:pt x="4784521" y="3131020"/>
                </a:cubicBezTo>
                <a:cubicBezTo>
                  <a:pt x="4407133" y="3109102"/>
                  <a:pt x="4016120" y="3123780"/>
                  <a:pt x="3637986" y="3137997"/>
                </a:cubicBezTo>
                <a:cubicBezTo>
                  <a:pt x="3608850" y="3139072"/>
                  <a:pt x="3579735" y="3140169"/>
                  <a:pt x="3550621" y="3141244"/>
                </a:cubicBezTo>
                <a:lnTo>
                  <a:pt x="3538861" y="3141683"/>
                </a:lnTo>
                <a:cubicBezTo>
                  <a:pt x="3491208" y="3143395"/>
                  <a:pt x="3441953" y="3145194"/>
                  <a:pt x="3393224" y="3146795"/>
                </a:cubicBezTo>
                <a:cubicBezTo>
                  <a:pt x="3365448" y="3147695"/>
                  <a:pt x="3337212" y="3148792"/>
                  <a:pt x="3308866" y="3150042"/>
                </a:cubicBezTo>
                <a:cubicBezTo>
                  <a:pt x="3324640" y="3133127"/>
                  <a:pt x="3340217" y="3116738"/>
                  <a:pt x="3355444" y="3100963"/>
                </a:cubicBezTo>
                <a:cubicBezTo>
                  <a:pt x="3361609" y="3100765"/>
                  <a:pt x="3367796" y="3100546"/>
                  <a:pt x="3373917" y="3100370"/>
                </a:cubicBezTo>
                <a:cubicBezTo>
                  <a:pt x="3421132" y="3098966"/>
                  <a:pt x="3468961" y="3097409"/>
                  <a:pt x="3515188" y="3095895"/>
                </a:cubicBezTo>
                <a:lnTo>
                  <a:pt x="3594413" y="3093262"/>
                </a:lnTo>
                <a:cubicBezTo>
                  <a:pt x="3984153" y="3080186"/>
                  <a:pt x="4387146" y="3066649"/>
                  <a:pt x="4776118" y="3093942"/>
                </a:cubicBezTo>
                <a:cubicBezTo>
                  <a:pt x="4958417" y="3106733"/>
                  <a:pt x="5289226" y="3129989"/>
                  <a:pt x="5416017" y="3295482"/>
                </a:cubicBezTo>
                <a:cubicBezTo>
                  <a:pt x="5415535" y="3300287"/>
                  <a:pt x="5414920" y="3305092"/>
                  <a:pt x="5414262" y="3309874"/>
                </a:cubicBezTo>
                <a:close/>
                <a:moveTo>
                  <a:pt x="5319811" y="3210202"/>
                </a:moveTo>
                <a:cubicBezTo>
                  <a:pt x="5273671" y="3183172"/>
                  <a:pt x="5215816" y="3160464"/>
                  <a:pt x="5147802" y="3142736"/>
                </a:cubicBezTo>
                <a:cubicBezTo>
                  <a:pt x="5026123" y="3111033"/>
                  <a:pt x="4892224" y="3099690"/>
                  <a:pt x="4776294" y="3091551"/>
                </a:cubicBezTo>
                <a:cubicBezTo>
                  <a:pt x="4387190" y="3064257"/>
                  <a:pt x="3984132" y="3077772"/>
                  <a:pt x="3594325" y="3090871"/>
                </a:cubicBezTo>
                <a:lnTo>
                  <a:pt x="3515123" y="3093503"/>
                </a:lnTo>
                <a:cubicBezTo>
                  <a:pt x="3468873" y="3095017"/>
                  <a:pt x="3421066" y="3096575"/>
                  <a:pt x="3373851" y="3097979"/>
                </a:cubicBezTo>
                <a:cubicBezTo>
                  <a:pt x="3368542" y="3098133"/>
                  <a:pt x="3363189" y="3098308"/>
                  <a:pt x="3357835" y="3098484"/>
                </a:cubicBezTo>
                <a:cubicBezTo>
                  <a:pt x="3374115" y="3081634"/>
                  <a:pt x="3390021" y="3065486"/>
                  <a:pt x="3405423" y="3050062"/>
                </a:cubicBezTo>
                <a:cubicBezTo>
                  <a:pt x="3434559" y="3049250"/>
                  <a:pt x="3463651" y="3048395"/>
                  <a:pt x="3492108" y="3047583"/>
                </a:cubicBezTo>
                <a:lnTo>
                  <a:pt x="3553210" y="3045762"/>
                </a:lnTo>
                <a:cubicBezTo>
                  <a:pt x="3953789" y="3033871"/>
                  <a:pt x="4367992" y="3021540"/>
                  <a:pt x="4767868" y="3054385"/>
                </a:cubicBezTo>
                <a:cubicBezTo>
                  <a:pt x="4955323" y="3069786"/>
                  <a:pt x="5297937" y="3097979"/>
                  <a:pt x="5417377" y="3278435"/>
                </a:cubicBezTo>
                <a:cubicBezTo>
                  <a:pt x="5417114" y="3282910"/>
                  <a:pt x="5416763" y="3287408"/>
                  <a:pt x="5416346" y="3291906"/>
                </a:cubicBezTo>
                <a:cubicBezTo>
                  <a:pt x="5392212" y="3261080"/>
                  <a:pt x="5359873" y="3233677"/>
                  <a:pt x="5319811" y="3210202"/>
                </a:cubicBezTo>
                <a:close/>
                <a:moveTo>
                  <a:pt x="3350222" y="3098703"/>
                </a:moveTo>
                <a:cubicBezTo>
                  <a:pt x="3335259" y="3099208"/>
                  <a:pt x="3320187" y="3099756"/>
                  <a:pt x="3305048" y="3100348"/>
                </a:cubicBezTo>
                <a:cubicBezTo>
                  <a:pt x="3321393" y="3083323"/>
                  <a:pt x="3337322" y="3067022"/>
                  <a:pt x="3352723" y="3051510"/>
                </a:cubicBezTo>
                <a:cubicBezTo>
                  <a:pt x="3353338" y="3051488"/>
                  <a:pt x="3353930" y="3051466"/>
                  <a:pt x="3354522" y="3051444"/>
                </a:cubicBezTo>
                <a:cubicBezTo>
                  <a:pt x="3368893" y="3051072"/>
                  <a:pt x="3383329" y="3050677"/>
                  <a:pt x="3397766" y="3050282"/>
                </a:cubicBezTo>
                <a:cubicBezTo>
                  <a:pt x="3382232" y="3065859"/>
                  <a:pt x="3366370" y="3082007"/>
                  <a:pt x="3350222" y="3098703"/>
                </a:cubicBezTo>
                <a:close/>
                <a:moveTo>
                  <a:pt x="3355071" y="3049141"/>
                </a:moveTo>
                <a:cubicBezTo>
                  <a:pt x="3372096" y="3032006"/>
                  <a:pt x="3388442" y="3015902"/>
                  <a:pt x="3403887" y="3000873"/>
                </a:cubicBezTo>
                <a:cubicBezTo>
                  <a:pt x="3419026" y="3000500"/>
                  <a:pt x="3434098" y="3000105"/>
                  <a:pt x="3449062" y="2999732"/>
                </a:cubicBezTo>
                <a:cubicBezTo>
                  <a:pt x="3433243" y="3015046"/>
                  <a:pt x="3416898" y="3031128"/>
                  <a:pt x="3400135" y="3047912"/>
                </a:cubicBezTo>
                <a:cubicBezTo>
                  <a:pt x="3385107" y="3048329"/>
                  <a:pt x="3370056" y="3048746"/>
                  <a:pt x="3355071" y="3049141"/>
                </a:cubicBezTo>
                <a:close/>
                <a:moveTo>
                  <a:pt x="3347480" y="3049360"/>
                </a:moveTo>
                <a:cubicBezTo>
                  <a:pt x="3332319" y="3049755"/>
                  <a:pt x="3317071" y="3050238"/>
                  <a:pt x="3301735" y="3050764"/>
                </a:cubicBezTo>
                <a:cubicBezTo>
                  <a:pt x="3318475" y="3033892"/>
                  <a:pt x="3334842" y="3017679"/>
                  <a:pt x="3350771" y="3002167"/>
                </a:cubicBezTo>
                <a:cubicBezTo>
                  <a:pt x="3365931" y="3001816"/>
                  <a:pt x="3381113" y="3001444"/>
                  <a:pt x="3396274" y="3001070"/>
                </a:cubicBezTo>
                <a:cubicBezTo>
                  <a:pt x="3380609" y="3016297"/>
                  <a:pt x="3364286" y="3032423"/>
                  <a:pt x="3347480" y="3049360"/>
                </a:cubicBezTo>
                <a:close/>
                <a:moveTo>
                  <a:pt x="3353096" y="2999908"/>
                </a:moveTo>
                <a:cubicBezTo>
                  <a:pt x="3370495" y="2982970"/>
                  <a:pt x="3387323" y="2966910"/>
                  <a:pt x="3403426" y="2951772"/>
                </a:cubicBezTo>
                <a:cubicBezTo>
                  <a:pt x="3417358" y="2951464"/>
                  <a:pt x="3431246" y="2951157"/>
                  <a:pt x="3444959" y="2950850"/>
                </a:cubicBezTo>
                <a:lnTo>
                  <a:pt x="3448886" y="2950762"/>
                </a:lnTo>
                <a:cubicBezTo>
                  <a:pt x="3433133" y="2965572"/>
                  <a:pt x="3416305" y="2981588"/>
                  <a:pt x="3398600" y="2998789"/>
                </a:cubicBezTo>
                <a:cubicBezTo>
                  <a:pt x="3383439" y="2999162"/>
                  <a:pt x="3368257" y="2999557"/>
                  <a:pt x="3353096" y="2999908"/>
                </a:cubicBezTo>
                <a:close/>
                <a:moveTo>
                  <a:pt x="3345768" y="3000083"/>
                </a:moveTo>
                <a:cubicBezTo>
                  <a:pt x="3342192" y="3000171"/>
                  <a:pt x="3338638" y="3000259"/>
                  <a:pt x="3335084" y="3000347"/>
                </a:cubicBezTo>
                <a:cubicBezTo>
                  <a:pt x="3323368" y="3000610"/>
                  <a:pt x="3311542" y="3000917"/>
                  <a:pt x="3299695" y="3001246"/>
                </a:cubicBezTo>
                <a:cubicBezTo>
                  <a:pt x="3316983" y="2984374"/>
                  <a:pt x="3333811" y="2968248"/>
                  <a:pt x="3350025" y="2952912"/>
                </a:cubicBezTo>
                <a:cubicBezTo>
                  <a:pt x="3365361" y="2952605"/>
                  <a:pt x="3380697" y="2952254"/>
                  <a:pt x="3395967" y="2951925"/>
                </a:cubicBezTo>
                <a:cubicBezTo>
                  <a:pt x="3379885" y="2967086"/>
                  <a:pt x="3363101" y="2983167"/>
                  <a:pt x="3345768" y="3000083"/>
                </a:cubicBezTo>
                <a:close/>
                <a:moveTo>
                  <a:pt x="3352306" y="2950762"/>
                </a:moveTo>
                <a:cubicBezTo>
                  <a:pt x="3370429" y="2933693"/>
                  <a:pt x="3387761" y="2917655"/>
                  <a:pt x="3404107" y="2902758"/>
                </a:cubicBezTo>
                <a:cubicBezTo>
                  <a:pt x="3409526" y="2902648"/>
                  <a:pt x="3414945" y="2902560"/>
                  <a:pt x="3420364" y="2902451"/>
                </a:cubicBezTo>
                <a:lnTo>
                  <a:pt x="3449939" y="2901902"/>
                </a:lnTo>
                <a:cubicBezTo>
                  <a:pt x="3433813" y="2916580"/>
                  <a:pt x="3416503" y="2932574"/>
                  <a:pt x="3398249" y="2949775"/>
                </a:cubicBezTo>
                <a:cubicBezTo>
                  <a:pt x="3383000" y="2950104"/>
                  <a:pt x="3367642" y="2950433"/>
                  <a:pt x="3352306" y="2950762"/>
                </a:cubicBezTo>
                <a:close/>
                <a:moveTo>
                  <a:pt x="3345022" y="2950916"/>
                </a:moveTo>
                <a:cubicBezTo>
                  <a:pt x="3335237" y="2951113"/>
                  <a:pt x="3325452" y="2951311"/>
                  <a:pt x="3315711" y="2951508"/>
                </a:cubicBezTo>
                <a:cubicBezTo>
                  <a:pt x="3310050" y="2951618"/>
                  <a:pt x="3304324" y="2951772"/>
                  <a:pt x="3298641" y="2951903"/>
                </a:cubicBezTo>
                <a:cubicBezTo>
                  <a:pt x="3316566" y="2934922"/>
                  <a:pt x="3333877" y="2918840"/>
                  <a:pt x="3350420" y="2903723"/>
                </a:cubicBezTo>
                <a:cubicBezTo>
                  <a:pt x="3365843" y="2903438"/>
                  <a:pt x="3381267" y="2903175"/>
                  <a:pt x="3396691" y="2902889"/>
                </a:cubicBezTo>
                <a:cubicBezTo>
                  <a:pt x="3380324" y="2917831"/>
                  <a:pt x="3363035" y="2933869"/>
                  <a:pt x="3345022" y="2950916"/>
                </a:cubicBezTo>
                <a:close/>
                <a:moveTo>
                  <a:pt x="3291489" y="2952057"/>
                </a:moveTo>
                <a:cubicBezTo>
                  <a:pt x="3275868" y="2952430"/>
                  <a:pt x="3260159" y="2952847"/>
                  <a:pt x="3244406" y="2953329"/>
                </a:cubicBezTo>
                <a:cubicBezTo>
                  <a:pt x="3262287" y="2936326"/>
                  <a:pt x="3279685" y="2920090"/>
                  <a:pt x="3296426" y="2904710"/>
                </a:cubicBezTo>
                <a:cubicBezTo>
                  <a:pt x="3312003" y="2904447"/>
                  <a:pt x="3327580" y="2904140"/>
                  <a:pt x="3343158" y="2903855"/>
                </a:cubicBezTo>
                <a:cubicBezTo>
                  <a:pt x="3326637" y="2919015"/>
                  <a:pt x="3309348" y="2935097"/>
                  <a:pt x="3291489" y="2952057"/>
                </a:cubicBezTo>
                <a:close/>
                <a:moveTo>
                  <a:pt x="3298685" y="2902648"/>
                </a:moveTo>
                <a:cubicBezTo>
                  <a:pt x="3317334" y="2885557"/>
                  <a:pt x="3335171" y="2869519"/>
                  <a:pt x="3351956" y="2854666"/>
                </a:cubicBezTo>
                <a:cubicBezTo>
                  <a:pt x="3366282" y="2854446"/>
                  <a:pt x="3380631" y="2854249"/>
                  <a:pt x="3394958" y="2854029"/>
                </a:cubicBezTo>
                <a:lnTo>
                  <a:pt x="3398556" y="2853964"/>
                </a:lnTo>
                <a:cubicBezTo>
                  <a:pt x="3382035" y="2868575"/>
                  <a:pt x="3364220" y="2884570"/>
                  <a:pt x="3345396" y="2901792"/>
                </a:cubicBezTo>
                <a:cubicBezTo>
                  <a:pt x="3329818" y="2902078"/>
                  <a:pt x="3314263" y="2902385"/>
                  <a:pt x="3298685" y="2902648"/>
                </a:cubicBezTo>
                <a:close/>
                <a:moveTo>
                  <a:pt x="3423304" y="2803063"/>
                </a:moveTo>
                <a:lnTo>
                  <a:pt x="3411171" y="2803217"/>
                </a:lnTo>
                <a:cubicBezTo>
                  <a:pt x="3429579" y="2787442"/>
                  <a:pt x="3448162" y="2771689"/>
                  <a:pt x="3466964" y="2755980"/>
                </a:cubicBezTo>
                <a:cubicBezTo>
                  <a:pt x="3482235" y="2755848"/>
                  <a:pt x="3497505" y="2755739"/>
                  <a:pt x="3512797" y="2755629"/>
                </a:cubicBezTo>
                <a:cubicBezTo>
                  <a:pt x="3494148" y="2771294"/>
                  <a:pt x="3475718" y="2786959"/>
                  <a:pt x="3457464" y="2802668"/>
                </a:cubicBezTo>
                <a:cubicBezTo>
                  <a:pt x="3446034" y="2802800"/>
                  <a:pt x="3434647" y="2802931"/>
                  <a:pt x="3423304" y="2803063"/>
                </a:cubicBezTo>
                <a:close/>
                <a:moveTo>
                  <a:pt x="3469049" y="2754225"/>
                </a:moveTo>
                <a:cubicBezTo>
                  <a:pt x="3670435" y="2585946"/>
                  <a:pt x="3893915" y="2420672"/>
                  <a:pt x="4163622" y="2240349"/>
                </a:cubicBezTo>
                <a:cubicBezTo>
                  <a:pt x="4343025" y="2120407"/>
                  <a:pt x="4528833" y="2002851"/>
                  <a:pt x="4708521" y="1889165"/>
                </a:cubicBezTo>
                <a:cubicBezTo>
                  <a:pt x="4970418" y="1723469"/>
                  <a:pt x="5241222" y="1552129"/>
                  <a:pt x="5498380" y="1369565"/>
                </a:cubicBezTo>
                <a:cubicBezTo>
                  <a:pt x="5510117" y="1361237"/>
                  <a:pt x="5523325" y="1352050"/>
                  <a:pt x="5537323" y="1342322"/>
                </a:cubicBezTo>
                <a:cubicBezTo>
                  <a:pt x="5622691" y="1282975"/>
                  <a:pt x="5739631" y="1201696"/>
                  <a:pt x="5823331" y="1107625"/>
                </a:cubicBezTo>
                <a:cubicBezTo>
                  <a:pt x="5907888" y="1012579"/>
                  <a:pt x="5938910" y="924049"/>
                  <a:pt x="5915501" y="844497"/>
                </a:cubicBezTo>
                <a:cubicBezTo>
                  <a:pt x="5884961" y="740809"/>
                  <a:pt x="5769162" y="682254"/>
                  <a:pt x="5684715" y="647231"/>
                </a:cubicBezTo>
                <a:cubicBezTo>
                  <a:pt x="5653429" y="634256"/>
                  <a:pt x="5619224" y="621968"/>
                  <a:pt x="5580149" y="609668"/>
                </a:cubicBezTo>
                <a:cubicBezTo>
                  <a:pt x="5417553" y="558563"/>
                  <a:pt x="5247475" y="531294"/>
                  <a:pt x="5087226" y="507746"/>
                </a:cubicBezTo>
                <a:cubicBezTo>
                  <a:pt x="5041130" y="500980"/>
                  <a:pt x="4993586" y="494348"/>
                  <a:pt x="4941896" y="487476"/>
                </a:cubicBezTo>
                <a:cubicBezTo>
                  <a:pt x="4688424" y="453842"/>
                  <a:pt x="4410073" y="427071"/>
                  <a:pt x="4090935" y="405640"/>
                </a:cubicBezTo>
                <a:cubicBezTo>
                  <a:pt x="3811487" y="386824"/>
                  <a:pt x="3526268" y="374926"/>
                  <a:pt x="3250440" y="363421"/>
                </a:cubicBezTo>
                <a:cubicBezTo>
                  <a:pt x="3161868" y="359724"/>
                  <a:pt x="3070269" y="355902"/>
                  <a:pt x="2980381" y="351916"/>
                </a:cubicBezTo>
                <a:cubicBezTo>
                  <a:pt x="2887598" y="347800"/>
                  <a:pt x="2784348" y="343162"/>
                  <a:pt x="2677720" y="338116"/>
                </a:cubicBezTo>
                <a:cubicBezTo>
                  <a:pt x="2684105" y="334689"/>
                  <a:pt x="2690512" y="331288"/>
                  <a:pt x="2696918" y="327896"/>
                </a:cubicBezTo>
                <a:cubicBezTo>
                  <a:pt x="2797622" y="332486"/>
                  <a:pt x="2896330" y="336863"/>
                  <a:pt x="2987797" y="340917"/>
                </a:cubicBezTo>
                <a:cubicBezTo>
                  <a:pt x="3064609" y="344325"/>
                  <a:pt x="3142868" y="347653"/>
                  <a:pt x="3218539" y="350874"/>
                </a:cubicBezTo>
                <a:cubicBezTo>
                  <a:pt x="3510888" y="363314"/>
                  <a:pt x="3813220" y="376179"/>
                  <a:pt x="4109562" y="396629"/>
                </a:cubicBezTo>
                <a:cubicBezTo>
                  <a:pt x="4430828" y="418758"/>
                  <a:pt x="4711900" y="446358"/>
                  <a:pt x="4968816" y="481010"/>
                </a:cubicBezTo>
                <a:cubicBezTo>
                  <a:pt x="5020507" y="487989"/>
                  <a:pt x="5068489" y="494797"/>
                  <a:pt x="5115528" y="501822"/>
                </a:cubicBezTo>
                <a:cubicBezTo>
                  <a:pt x="5277203" y="525976"/>
                  <a:pt x="5448751" y="553862"/>
                  <a:pt x="5612686" y="605324"/>
                </a:cubicBezTo>
                <a:cubicBezTo>
                  <a:pt x="5651695" y="617582"/>
                  <a:pt x="5686163" y="629875"/>
                  <a:pt x="5718042" y="642903"/>
                </a:cubicBezTo>
                <a:cubicBezTo>
                  <a:pt x="5811440" y="681052"/>
                  <a:pt x="5922697" y="737646"/>
                  <a:pt x="5954620" y="837463"/>
                </a:cubicBezTo>
                <a:cubicBezTo>
                  <a:pt x="5979851" y="916423"/>
                  <a:pt x="5949946" y="1004950"/>
                  <a:pt x="5865719" y="1100591"/>
                </a:cubicBezTo>
                <a:cubicBezTo>
                  <a:pt x="5782062" y="1195566"/>
                  <a:pt x="5664552" y="1277694"/>
                  <a:pt x="5578745" y="1337660"/>
                </a:cubicBezTo>
                <a:cubicBezTo>
                  <a:pt x="5564462" y="1347649"/>
                  <a:pt x="5550970" y="1357083"/>
                  <a:pt x="5539034" y="1365598"/>
                </a:cubicBezTo>
                <a:cubicBezTo>
                  <a:pt x="5280933" y="1550047"/>
                  <a:pt x="5008988" y="1723210"/>
                  <a:pt x="4745972" y="1890666"/>
                </a:cubicBezTo>
                <a:cubicBezTo>
                  <a:pt x="4563652" y="2006759"/>
                  <a:pt x="4375123" y="2126803"/>
                  <a:pt x="4193109" y="2249410"/>
                </a:cubicBezTo>
                <a:cubicBezTo>
                  <a:pt x="3929830" y="2426772"/>
                  <a:pt x="3711002" y="2589434"/>
                  <a:pt x="3514881" y="2753896"/>
                </a:cubicBezTo>
                <a:cubicBezTo>
                  <a:pt x="3499589" y="2754005"/>
                  <a:pt x="3484319" y="2754115"/>
                  <a:pt x="3469049" y="2754225"/>
                </a:cubicBezTo>
                <a:close/>
                <a:moveTo>
                  <a:pt x="2674364" y="337956"/>
                </a:moveTo>
                <a:cubicBezTo>
                  <a:pt x="2660783" y="337311"/>
                  <a:pt x="2647136" y="336661"/>
                  <a:pt x="2633446" y="336005"/>
                </a:cubicBezTo>
                <a:cubicBezTo>
                  <a:pt x="2639457" y="332589"/>
                  <a:pt x="2645491" y="329199"/>
                  <a:pt x="2651524" y="325818"/>
                </a:cubicBezTo>
                <a:cubicBezTo>
                  <a:pt x="2665566" y="326463"/>
                  <a:pt x="2679542" y="327102"/>
                  <a:pt x="2693517" y="327740"/>
                </a:cubicBezTo>
                <a:cubicBezTo>
                  <a:pt x="2687111" y="331130"/>
                  <a:pt x="2680726" y="334533"/>
                  <a:pt x="2674364" y="337956"/>
                </a:cubicBezTo>
                <a:close/>
                <a:moveTo>
                  <a:pt x="2630045" y="335843"/>
                </a:moveTo>
                <a:cubicBezTo>
                  <a:pt x="2616552" y="335193"/>
                  <a:pt x="2602993" y="334540"/>
                  <a:pt x="2589434" y="333877"/>
                </a:cubicBezTo>
                <a:cubicBezTo>
                  <a:pt x="2595073" y="330474"/>
                  <a:pt x="2600711" y="327098"/>
                  <a:pt x="2606372" y="323732"/>
                </a:cubicBezTo>
                <a:cubicBezTo>
                  <a:pt x="2620282" y="324377"/>
                  <a:pt x="2634192" y="325022"/>
                  <a:pt x="2648080" y="325660"/>
                </a:cubicBezTo>
                <a:cubicBezTo>
                  <a:pt x="2642046" y="329037"/>
                  <a:pt x="2636035" y="332429"/>
                  <a:pt x="2630045" y="335843"/>
                </a:cubicBezTo>
                <a:close/>
                <a:moveTo>
                  <a:pt x="2586012" y="333710"/>
                </a:moveTo>
                <a:cubicBezTo>
                  <a:pt x="2572606" y="333056"/>
                  <a:pt x="2559179" y="332396"/>
                  <a:pt x="2545752" y="331731"/>
                </a:cubicBezTo>
                <a:cubicBezTo>
                  <a:pt x="2550952" y="328346"/>
                  <a:pt x="2556195" y="324982"/>
                  <a:pt x="2561439" y="321637"/>
                </a:cubicBezTo>
                <a:cubicBezTo>
                  <a:pt x="2575261" y="322284"/>
                  <a:pt x="2589061" y="322929"/>
                  <a:pt x="2602884" y="323572"/>
                </a:cubicBezTo>
                <a:cubicBezTo>
                  <a:pt x="2597245" y="326933"/>
                  <a:pt x="2591628" y="330312"/>
                  <a:pt x="2586012" y="333710"/>
                </a:cubicBezTo>
                <a:close/>
                <a:moveTo>
                  <a:pt x="2542307" y="331560"/>
                </a:moveTo>
                <a:cubicBezTo>
                  <a:pt x="2528990" y="330900"/>
                  <a:pt x="2515672" y="330235"/>
                  <a:pt x="2502355" y="329564"/>
                </a:cubicBezTo>
                <a:cubicBezTo>
                  <a:pt x="2507138" y="326198"/>
                  <a:pt x="2511943" y="322854"/>
                  <a:pt x="2516747" y="319528"/>
                </a:cubicBezTo>
                <a:cubicBezTo>
                  <a:pt x="2530460" y="320180"/>
                  <a:pt x="2544194" y="320827"/>
                  <a:pt x="2557951" y="321472"/>
                </a:cubicBezTo>
                <a:cubicBezTo>
                  <a:pt x="2552729" y="324816"/>
                  <a:pt x="2547507" y="328179"/>
                  <a:pt x="2542307" y="331560"/>
                </a:cubicBezTo>
                <a:close/>
                <a:moveTo>
                  <a:pt x="2498932" y="329392"/>
                </a:moveTo>
                <a:cubicBezTo>
                  <a:pt x="2494939" y="329191"/>
                  <a:pt x="2490924" y="328989"/>
                  <a:pt x="2486931" y="328785"/>
                </a:cubicBezTo>
                <a:cubicBezTo>
                  <a:pt x="2477738" y="328346"/>
                  <a:pt x="2468502" y="327898"/>
                  <a:pt x="2459243" y="327442"/>
                </a:cubicBezTo>
                <a:cubicBezTo>
                  <a:pt x="2463587" y="324087"/>
                  <a:pt x="2467953" y="320755"/>
                  <a:pt x="2472319" y="317444"/>
                </a:cubicBezTo>
                <a:cubicBezTo>
                  <a:pt x="2477936" y="317703"/>
                  <a:pt x="2483574" y="317960"/>
                  <a:pt x="2489213" y="318216"/>
                </a:cubicBezTo>
                <a:cubicBezTo>
                  <a:pt x="2497221" y="318600"/>
                  <a:pt x="2505251" y="318982"/>
                  <a:pt x="2513281" y="319364"/>
                </a:cubicBezTo>
                <a:cubicBezTo>
                  <a:pt x="2508476" y="322685"/>
                  <a:pt x="2503715" y="326029"/>
                  <a:pt x="2498932" y="329392"/>
                </a:cubicBezTo>
                <a:close/>
                <a:moveTo>
                  <a:pt x="2455842" y="327275"/>
                </a:moveTo>
                <a:cubicBezTo>
                  <a:pt x="2442810" y="326630"/>
                  <a:pt x="2429712" y="325963"/>
                  <a:pt x="2416592" y="325270"/>
                </a:cubicBezTo>
                <a:cubicBezTo>
                  <a:pt x="2420453" y="321946"/>
                  <a:pt x="2424315" y="318646"/>
                  <a:pt x="2428220" y="315366"/>
                </a:cubicBezTo>
                <a:cubicBezTo>
                  <a:pt x="2441713" y="316020"/>
                  <a:pt x="2455272" y="316659"/>
                  <a:pt x="2468875" y="317286"/>
                </a:cubicBezTo>
                <a:cubicBezTo>
                  <a:pt x="2464509" y="320595"/>
                  <a:pt x="2460164" y="323925"/>
                  <a:pt x="2455842" y="327275"/>
                </a:cubicBezTo>
                <a:close/>
                <a:moveTo>
                  <a:pt x="2413257" y="325092"/>
                </a:moveTo>
                <a:cubicBezTo>
                  <a:pt x="2400356" y="324403"/>
                  <a:pt x="2387456" y="323686"/>
                  <a:pt x="2374555" y="322929"/>
                </a:cubicBezTo>
                <a:cubicBezTo>
                  <a:pt x="2377890" y="319653"/>
                  <a:pt x="2381269" y="316400"/>
                  <a:pt x="2384647" y="313170"/>
                </a:cubicBezTo>
                <a:cubicBezTo>
                  <a:pt x="2397965" y="313872"/>
                  <a:pt x="2411370" y="314548"/>
                  <a:pt x="2424819" y="315204"/>
                </a:cubicBezTo>
                <a:cubicBezTo>
                  <a:pt x="2420958" y="318475"/>
                  <a:pt x="2417096" y="321773"/>
                  <a:pt x="2413257" y="325092"/>
                </a:cubicBezTo>
                <a:close/>
                <a:moveTo>
                  <a:pt x="2371330" y="322736"/>
                </a:moveTo>
                <a:cubicBezTo>
                  <a:pt x="2358605" y="321983"/>
                  <a:pt x="2345902" y="321193"/>
                  <a:pt x="2333264" y="320355"/>
                </a:cubicBezTo>
                <a:cubicBezTo>
                  <a:pt x="2336051" y="317146"/>
                  <a:pt x="2338881" y="313958"/>
                  <a:pt x="2341711" y="310792"/>
                </a:cubicBezTo>
                <a:cubicBezTo>
                  <a:pt x="2354853" y="311557"/>
                  <a:pt x="2368061" y="312292"/>
                  <a:pt x="2381334" y="312997"/>
                </a:cubicBezTo>
                <a:cubicBezTo>
                  <a:pt x="2377978" y="316220"/>
                  <a:pt x="2374643" y="319467"/>
                  <a:pt x="2371330" y="322736"/>
                </a:cubicBezTo>
                <a:close/>
                <a:moveTo>
                  <a:pt x="2330127" y="320143"/>
                </a:moveTo>
                <a:cubicBezTo>
                  <a:pt x="2317599" y="319304"/>
                  <a:pt x="2305137" y="318425"/>
                  <a:pt x="2292763" y="317486"/>
                </a:cubicBezTo>
                <a:cubicBezTo>
                  <a:pt x="2295001" y="314361"/>
                  <a:pt x="2297261" y="311259"/>
                  <a:pt x="2299542" y="308179"/>
                </a:cubicBezTo>
                <a:cubicBezTo>
                  <a:pt x="2312443" y="309028"/>
                  <a:pt x="2325432" y="309837"/>
                  <a:pt x="2338530" y="310607"/>
                </a:cubicBezTo>
                <a:cubicBezTo>
                  <a:pt x="2335699" y="313762"/>
                  <a:pt x="2332891" y="316942"/>
                  <a:pt x="2330127" y="320143"/>
                </a:cubicBezTo>
                <a:close/>
                <a:moveTo>
                  <a:pt x="2289735" y="317251"/>
                </a:moveTo>
                <a:cubicBezTo>
                  <a:pt x="2277427" y="316307"/>
                  <a:pt x="2265185" y="315316"/>
                  <a:pt x="2253074" y="314256"/>
                </a:cubicBezTo>
                <a:cubicBezTo>
                  <a:pt x="2254741" y="311239"/>
                  <a:pt x="2256453" y="308247"/>
                  <a:pt x="2258164" y="305274"/>
                </a:cubicBezTo>
                <a:cubicBezTo>
                  <a:pt x="2270823" y="306224"/>
                  <a:pt x="2283592" y="307128"/>
                  <a:pt x="2296449" y="307981"/>
                </a:cubicBezTo>
                <a:cubicBezTo>
                  <a:pt x="2294189" y="311048"/>
                  <a:pt x="2291951" y="314140"/>
                  <a:pt x="2289735" y="317251"/>
                </a:cubicBezTo>
                <a:close/>
                <a:moveTo>
                  <a:pt x="2250134" y="313991"/>
                </a:moveTo>
                <a:cubicBezTo>
                  <a:pt x="2242455" y="313310"/>
                  <a:pt x="2234842" y="312600"/>
                  <a:pt x="2227272" y="311867"/>
                </a:cubicBezTo>
                <a:cubicBezTo>
                  <a:pt x="2228457" y="308938"/>
                  <a:pt x="2229642" y="306026"/>
                  <a:pt x="2230849" y="303133"/>
                </a:cubicBezTo>
                <a:cubicBezTo>
                  <a:pt x="2238923" y="303795"/>
                  <a:pt x="2247019" y="304436"/>
                  <a:pt x="2255180" y="305054"/>
                </a:cubicBezTo>
                <a:cubicBezTo>
                  <a:pt x="2253469" y="308012"/>
                  <a:pt x="2251801" y="310991"/>
                  <a:pt x="2250134" y="313991"/>
                </a:cubicBezTo>
                <a:close/>
                <a:moveTo>
                  <a:pt x="2224376" y="311584"/>
                </a:moveTo>
                <a:cubicBezTo>
                  <a:pt x="2212419" y="310412"/>
                  <a:pt x="2200594" y="309173"/>
                  <a:pt x="2188952" y="307852"/>
                </a:cubicBezTo>
                <a:cubicBezTo>
                  <a:pt x="2189556" y="305083"/>
                  <a:pt x="2190170" y="302332"/>
                  <a:pt x="2190795" y="299594"/>
                </a:cubicBezTo>
                <a:cubicBezTo>
                  <a:pt x="2203051" y="300756"/>
                  <a:pt x="2215447" y="301847"/>
                  <a:pt x="2227931" y="302885"/>
                </a:cubicBezTo>
                <a:cubicBezTo>
                  <a:pt x="2226724" y="305768"/>
                  <a:pt x="2225539" y="308668"/>
                  <a:pt x="2224376" y="311584"/>
                </a:cubicBezTo>
                <a:close/>
                <a:moveTo>
                  <a:pt x="2186072" y="307518"/>
                </a:moveTo>
                <a:cubicBezTo>
                  <a:pt x="2175734" y="306331"/>
                  <a:pt x="2165494" y="305103"/>
                  <a:pt x="2155454" y="303784"/>
                </a:cubicBezTo>
                <a:cubicBezTo>
                  <a:pt x="2153835" y="303571"/>
                  <a:pt x="2152236" y="303363"/>
                  <a:pt x="2150621" y="303152"/>
                </a:cubicBezTo>
                <a:cubicBezTo>
                  <a:pt x="2150667" y="300592"/>
                  <a:pt x="2150722" y="298045"/>
                  <a:pt x="2150788" y="295511"/>
                </a:cubicBezTo>
                <a:cubicBezTo>
                  <a:pt x="2151466" y="295585"/>
                  <a:pt x="2152126" y="295655"/>
                  <a:pt x="2152804" y="295730"/>
                </a:cubicBezTo>
                <a:cubicBezTo>
                  <a:pt x="2164377" y="296994"/>
                  <a:pt x="2176093" y="298179"/>
                  <a:pt x="2187901" y="299311"/>
                </a:cubicBezTo>
                <a:cubicBezTo>
                  <a:pt x="2187281" y="302031"/>
                  <a:pt x="2186671" y="304767"/>
                  <a:pt x="2186072" y="307518"/>
                </a:cubicBezTo>
                <a:close/>
                <a:moveTo>
                  <a:pt x="2147646" y="302764"/>
                </a:moveTo>
                <a:cubicBezTo>
                  <a:pt x="2135612" y="301189"/>
                  <a:pt x="2123699" y="299635"/>
                  <a:pt x="2111886" y="298108"/>
                </a:cubicBezTo>
                <a:cubicBezTo>
                  <a:pt x="2111425" y="295780"/>
                  <a:pt x="2110973" y="293464"/>
                  <a:pt x="2110528" y="291158"/>
                </a:cubicBezTo>
                <a:cubicBezTo>
                  <a:pt x="2122764" y="292468"/>
                  <a:pt x="2135193" y="293813"/>
                  <a:pt x="2147815" y="295190"/>
                </a:cubicBezTo>
                <a:cubicBezTo>
                  <a:pt x="2147749" y="297698"/>
                  <a:pt x="2147692" y="300223"/>
                  <a:pt x="2147646" y="302764"/>
                </a:cubicBezTo>
                <a:close/>
                <a:moveTo>
                  <a:pt x="2108668" y="297691"/>
                </a:moveTo>
                <a:cubicBezTo>
                  <a:pt x="2096587" y="296132"/>
                  <a:pt x="2084597" y="294600"/>
                  <a:pt x="2072675" y="293095"/>
                </a:cubicBezTo>
                <a:cubicBezTo>
                  <a:pt x="2071776" y="291017"/>
                  <a:pt x="2070870" y="288926"/>
                  <a:pt x="2069985" y="286871"/>
                </a:cubicBezTo>
                <a:cubicBezTo>
                  <a:pt x="2082272" y="288152"/>
                  <a:pt x="2094716" y="289466"/>
                  <a:pt x="2107332" y="290815"/>
                </a:cubicBezTo>
                <a:cubicBezTo>
                  <a:pt x="2107768" y="293095"/>
                  <a:pt x="2108213" y="295388"/>
                  <a:pt x="2108668" y="297691"/>
                </a:cubicBezTo>
                <a:close/>
                <a:moveTo>
                  <a:pt x="2069020" y="292634"/>
                </a:moveTo>
                <a:cubicBezTo>
                  <a:pt x="2051948" y="290486"/>
                  <a:pt x="2034987" y="288400"/>
                  <a:pt x="2018049" y="286379"/>
                </a:cubicBezTo>
                <a:cubicBezTo>
                  <a:pt x="2016864" y="284661"/>
                  <a:pt x="2015693" y="282946"/>
                  <a:pt x="2014526" y="281232"/>
                </a:cubicBezTo>
                <a:cubicBezTo>
                  <a:pt x="2031590" y="282919"/>
                  <a:pt x="2048846" y="284675"/>
                  <a:pt x="2066372" y="286496"/>
                </a:cubicBezTo>
                <a:cubicBezTo>
                  <a:pt x="2067243" y="288525"/>
                  <a:pt x="2068134" y="290583"/>
                  <a:pt x="2069020" y="292634"/>
                </a:cubicBezTo>
                <a:close/>
                <a:moveTo>
                  <a:pt x="2013734" y="285861"/>
                </a:moveTo>
                <a:cubicBezTo>
                  <a:pt x="2001360" y="284392"/>
                  <a:pt x="1988985" y="282957"/>
                  <a:pt x="1976578" y="281563"/>
                </a:cubicBezTo>
                <a:cubicBezTo>
                  <a:pt x="1975157" y="280098"/>
                  <a:pt x="1973737" y="278634"/>
                  <a:pt x="1972329" y="277173"/>
                </a:cubicBezTo>
                <a:cubicBezTo>
                  <a:pt x="1984922" y="278351"/>
                  <a:pt x="1997566" y="279567"/>
                  <a:pt x="2010296" y="280818"/>
                </a:cubicBezTo>
                <a:cubicBezTo>
                  <a:pt x="2011430" y="282496"/>
                  <a:pt x="2012580" y="284176"/>
                  <a:pt x="2013734" y="285861"/>
                </a:cubicBezTo>
                <a:close/>
                <a:moveTo>
                  <a:pt x="1971330" y="280980"/>
                </a:moveTo>
                <a:cubicBezTo>
                  <a:pt x="1959132" y="279620"/>
                  <a:pt x="1946885" y="278299"/>
                  <a:pt x="1934568" y="277015"/>
                </a:cubicBezTo>
                <a:cubicBezTo>
                  <a:pt x="1932993" y="275782"/>
                  <a:pt x="1931422" y="274554"/>
                  <a:pt x="1929853" y="273323"/>
                </a:cubicBezTo>
                <a:cubicBezTo>
                  <a:pt x="1942297" y="274411"/>
                  <a:pt x="1954737" y="275534"/>
                  <a:pt x="1967206" y="276693"/>
                </a:cubicBezTo>
                <a:cubicBezTo>
                  <a:pt x="1968575" y="278121"/>
                  <a:pt x="1969950" y="279549"/>
                  <a:pt x="1971330" y="280980"/>
                </a:cubicBezTo>
                <a:close/>
                <a:moveTo>
                  <a:pt x="1928102" y="276348"/>
                </a:moveTo>
                <a:cubicBezTo>
                  <a:pt x="1916283" y="275133"/>
                  <a:pt x="1904381" y="273957"/>
                  <a:pt x="1892373" y="272818"/>
                </a:cubicBezTo>
                <a:cubicBezTo>
                  <a:pt x="1890714" y="271794"/>
                  <a:pt x="1889049" y="270769"/>
                  <a:pt x="1887395" y="269747"/>
                </a:cubicBezTo>
                <a:cubicBezTo>
                  <a:pt x="1899493" y="270723"/>
                  <a:pt x="1911533" y="271732"/>
                  <a:pt x="1923556" y="272774"/>
                </a:cubicBezTo>
                <a:cubicBezTo>
                  <a:pt x="1925072" y="273963"/>
                  <a:pt x="1926582" y="275155"/>
                  <a:pt x="1928102" y="276348"/>
                </a:cubicBezTo>
                <a:close/>
                <a:moveTo>
                  <a:pt x="1884385" y="272061"/>
                </a:moveTo>
                <a:cubicBezTo>
                  <a:pt x="1878659" y="271528"/>
                  <a:pt x="1872912" y="271004"/>
                  <a:pt x="1867129" y="270488"/>
                </a:cubicBezTo>
                <a:cubicBezTo>
                  <a:pt x="1861561" y="269992"/>
                  <a:pt x="1855988" y="269499"/>
                  <a:pt x="1850413" y="269003"/>
                </a:cubicBezTo>
                <a:cubicBezTo>
                  <a:pt x="1848741" y="268167"/>
                  <a:pt x="1847083" y="267333"/>
                  <a:pt x="1845415" y="266497"/>
                </a:cubicBezTo>
                <a:cubicBezTo>
                  <a:pt x="1847195" y="266631"/>
                  <a:pt x="1848972" y="266761"/>
                  <a:pt x="1850753" y="266894"/>
                </a:cubicBezTo>
                <a:cubicBezTo>
                  <a:pt x="1860448" y="267618"/>
                  <a:pt x="1870069" y="268369"/>
                  <a:pt x="1879657" y="269130"/>
                </a:cubicBezTo>
                <a:cubicBezTo>
                  <a:pt x="1881232" y="270109"/>
                  <a:pt x="1882805" y="271083"/>
                  <a:pt x="1884385" y="272061"/>
                </a:cubicBezTo>
                <a:close/>
                <a:moveTo>
                  <a:pt x="1840514" y="268127"/>
                </a:moveTo>
                <a:cubicBezTo>
                  <a:pt x="1829838" y="267182"/>
                  <a:pt x="1819153" y="266238"/>
                  <a:pt x="1808451" y="265295"/>
                </a:cubicBezTo>
                <a:cubicBezTo>
                  <a:pt x="1806935" y="264668"/>
                  <a:pt x="1805421" y="264040"/>
                  <a:pt x="1803905" y="263413"/>
                </a:cubicBezTo>
                <a:cubicBezTo>
                  <a:pt x="1814546" y="264200"/>
                  <a:pt x="1825198" y="264994"/>
                  <a:pt x="1835847" y="265786"/>
                </a:cubicBezTo>
                <a:cubicBezTo>
                  <a:pt x="1837400" y="266568"/>
                  <a:pt x="1838960" y="267346"/>
                  <a:pt x="1840514" y="268127"/>
                </a:cubicBezTo>
                <a:close/>
                <a:moveTo>
                  <a:pt x="1796013" y="264202"/>
                </a:moveTo>
                <a:cubicBezTo>
                  <a:pt x="1786149" y="263336"/>
                  <a:pt x="1776272" y="262469"/>
                  <a:pt x="1766377" y="261605"/>
                </a:cubicBezTo>
                <a:cubicBezTo>
                  <a:pt x="1765214" y="261201"/>
                  <a:pt x="1764044" y="260795"/>
                  <a:pt x="1762882" y="260394"/>
                </a:cubicBezTo>
                <a:cubicBezTo>
                  <a:pt x="1772579" y="261104"/>
                  <a:pt x="1782279" y="261820"/>
                  <a:pt x="1791987" y="262535"/>
                </a:cubicBezTo>
                <a:cubicBezTo>
                  <a:pt x="1793328" y="263090"/>
                  <a:pt x="1794673" y="263647"/>
                  <a:pt x="1796013" y="264202"/>
                </a:cubicBezTo>
                <a:close/>
                <a:moveTo>
                  <a:pt x="1750701" y="260236"/>
                </a:moveTo>
                <a:cubicBezTo>
                  <a:pt x="1741879" y="259468"/>
                  <a:pt x="1733039" y="258700"/>
                  <a:pt x="1724193" y="257932"/>
                </a:cubicBezTo>
                <a:cubicBezTo>
                  <a:pt x="1723638" y="257770"/>
                  <a:pt x="1723083" y="257605"/>
                  <a:pt x="1722530" y="257443"/>
                </a:cubicBezTo>
                <a:cubicBezTo>
                  <a:pt x="1731018" y="258061"/>
                  <a:pt x="1739505" y="258678"/>
                  <a:pt x="1748002" y="259299"/>
                </a:cubicBezTo>
                <a:cubicBezTo>
                  <a:pt x="1748902" y="259613"/>
                  <a:pt x="1749799" y="259924"/>
                  <a:pt x="1750701" y="260236"/>
                </a:cubicBezTo>
                <a:close/>
                <a:moveTo>
                  <a:pt x="1704313" y="256212"/>
                </a:moveTo>
                <a:cubicBezTo>
                  <a:pt x="1702069" y="256019"/>
                  <a:pt x="1699826" y="255824"/>
                  <a:pt x="1697580" y="255630"/>
                </a:cubicBezTo>
                <a:cubicBezTo>
                  <a:pt x="1699682" y="255782"/>
                  <a:pt x="1701779" y="255933"/>
                  <a:pt x="1703881" y="256087"/>
                </a:cubicBezTo>
                <a:cubicBezTo>
                  <a:pt x="1704026" y="256126"/>
                  <a:pt x="1704170" y="256168"/>
                  <a:pt x="1704313" y="256212"/>
                </a:cubicBezTo>
                <a:close/>
                <a:moveTo>
                  <a:pt x="1933021" y="314019"/>
                </a:moveTo>
                <a:cubicBezTo>
                  <a:pt x="1933230" y="314122"/>
                  <a:pt x="1933438" y="314223"/>
                  <a:pt x="1933649" y="314326"/>
                </a:cubicBezTo>
                <a:cubicBezTo>
                  <a:pt x="1931496" y="313857"/>
                  <a:pt x="1929348" y="313385"/>
                  <a:pt x="1927194" y="312916"/>
                </a:cubicBezTo>
                <a:cubicBezTo>
                  <a:pt x="1929129" y="313282"/>
                  <a:pt x="1931080" y="313651"/>
                  <a:pt x="1933021" y="314019"/>
                </a:cubicBezTo>
                <a:close/>
                <a:moveTo>
                  <a:pt x="1964650" y="325345"/>
                </a:moveTo>
                <a:cubicBezTo>
                  <a:pt x="1968882" y="326284"/>
                  <a:pt x="1973061" y="327240"/>
                  <a:pt x="1977191" y="328221"/>
                </a:cubicBezTo>
                <a:cubicBezTo>
                  <a:pt x="1977623" y="328475"/>
                  <a:pt x="1978066" y="328732"/>
                  <a:pt x="1978500" y="328987"/>
                </a:cubicBezTo>
                <a:lnTo>
                  <a:pt x="1965279" y="325647"/>
                </a:lnTo>
                <a:cubicBezTo>
                  <a:pt x="1965069" y="325546"/>
                  <a:pt x="1964858" y="325445"/>
                  <a:pt x="1964650" y="325345"/>
                </a:cubicBezTo>
                <a:close/>
                <a:moveTo>
                  <a:pt x="2005399" y="340551"/>
                </a:moveTo>
                <a:cubicBezTo>
                  <a:pt x="2010030" y="341924"/>
                  <a:pt x="2014609" y="343333"/>
                  <a:pt x="2019151" y="344774"/>
                </a:cubicBezTo>
                <a:cubicBezTo>
                  <a:pt x="2019499" y="345022"/>
                  <a:pt x="2019848" y="345273"/>
                  <a:pt x="2020195" y="345520"/>
                </a:cubicBezTo>
                <a:cubicBezTo>
                  <a:pt x="2015469" y="343884"/>
                  <a:pt x="2010653" y="342295"/>
                  <a:pt x="2005734" y="340746"/>
                </a:cubicBezTo>
                <a:cubicBezTo>
                  <a:pt x="2005622" y="340681"/>
                  <a:pt x="2005513" y="340617"/>
                  <a:pt x="2005399" y="340551"/>
                </a:cubicBezTo>
                <a:close/>
                <a:moveTo>
                  <a:pt x="2045571" y="359165"/>
                </a:moveTo>
                <a:cubicBezTo>
                  <a:pt x="2049921" y="360885"/>
                  <a:pt x="2054270" y="362645"/>
                  <a:pt x="2058640" y="364444"/>
                </a:cubicBezTo>
                <a:cubicBezTo>
                  <a:pt x="2059270" y="364994"/>
                  <a:pt x="2059893" y="365545"/>
                  <a:pt x="2060527" y="366096"/>
                </a:cubicBezTo>
                <a:cubicBezTo>
                  <a:pt x="2055729" y="363838"/>
                  <a:pt x="2050933" y="361644"/>
                  <a:pt x="2046077" y="359514"/>
                </a:cubicBezTo>
                <a:cubicBezTo>
                  <a:pt x="2045911" y="359397"/>
                  <a:pt x="2045737" y="359281"/>
                  <a:pt x="2045571" y="359165"/>
                </a:cubicBezTo>
                <a:close/>
                <a:moveTo>
                  <a:pt x="2072035" y="375999"/>
                </a:moveTo>
                <a:cubicBezTo>
                  <a:pt x="2071541" y="375723"/>
                  <a:pt x="2071045" y="375446"/>
                  <a:pt x="2070551" y="375172"/>
                </a:cubicBezTo>
                <a:cubicBezTo>
                  <a:pt x="2070949" y="375365"/>
                  <a:pt x="2071348" y="375561"/>
                  <a:pt x="2071747" y="375756"/>
                </a:cubicBezTo>
                <a:cubicBezTo>
                  <a:pt x="2071844" y="375835"/>
                  <a:pt x="2071940" y="375916"/>
                  <a:pt x="2072035" y="375999"/>
                </a:cubicBezTo>
                <a:close/>
                <a:moveTo>
                  <a:pt x="2107952" y="396682"/>
                </a:moveTo>
                <a:cubicBezTo>
                  <a:pt x="2106090" y="394751"/>
                  <a:pt x="2104260" y="392829"/>
                  <a:pt x="2102441" y="390907"/>
                </a:cubicBezTo>
                <a:cubicBezTo>
                  <a:pt x="2107145" y="393218"/>
                  <a:pt x="2112009" y="395581"/>
                  <a:pt x="2117066" y="397998"/>
                </a:cubicBezTo>
                <a:cubicBezTo>
                  <a:pt x="2117935" y="399798"/>
                  <a:pt x="2118802" y="401597"/>
                  <a:pt x="2119681" y="403411"/>
                </a:cubicBezTo>
                <a:cubicBezTo>
                  <a:pt x="2115682" y="401182"/>
                  <a:pt x="2111842" y="398999"/>
                  <a:pt x="2108108" y="396853"/>
                </a:cubicBezTo>
                <a:cubicBezTo>
                  <a:pt x="2108055" y="396798"/>
                  <a:pt x="2108007" y="396739"/>
                  <a:pt x="2107952" y="396682"/>
                </a:cubicBezTo>
                <a:close/>
                <a:moveTo>
                  <a:pt x="2124598" y="410401"/>
                </a:moveTo>
                <a:cubicBezTo>
                  <a:pt x="2126323" y="412444"/>
                  <a:pt x="2127817" y="414651"/>
                  <a:pt x="2129166" y="416990"/>
                </a:cubicBezTo>
                <a:cubicBezTo>
                  <a:pt x="2125366" y="414574"/>
                  <a:pt x="2121718" y="412200"/>
                  <a:pt x="2118227" y="409875"/>
                </a:cubicBezTo>
                <a:cubicBezTo>
                  <a:pt x="2117163" y="408227"/>
                  <a:pt x="2116048" y="406610"/>
                  <a:pt x="2114888" y="405021"/>
                </a:cubicBezTo>
                <a:cubicBezTo>
                  <a:pt x="2118029" y="406788"/>
                  <a:pt x="2121263" y="408580"/>
                  <a:pt x="2124598" y="410401"/>
                </a:cubicBezTo>
                <a:close/>
                <a:moveTo>
                  <a:pt x="2130934" y="413819"/>
                </a:moveTo>
                <a:cubicBezTo>
                  <a:pt x="2133760" y="415329"/>
                  <a:pt x="2136661" y="416854"/>
                  <a:pt x="2139649" y="418398"/>
                </a:cubicBezTo>
                <a:cubicBezTo>
                  <a:pt x="2141025" y="420601"/>
                  <a:pt x="2142133" y="422995"/>
                  <a:pt x="2143074" y="425540"/>
                </a:cubicBezTo>
                <a:cubicBezTo>
                  <a:pt x="2140101" y="423773"/>
                  <a:pt x="2137244" y="422036"/>
                  <a:pt x="2134471" y="420316"/>
                </a:cubicBezTo>
                <a:cubicBezTo>
                  <a:pt x="2133405" y="418052"/>
                  <a:pt x="2132227" y="415890"/>
                  <a:pt x="2130934" y="413819"/>
                </a:cubicBezTo>
                <a:close/>
                <a:moveTo>
                  <a:pt x="2144460" y="420866"/>
                </a:moveTo>
                <a:cubicBezTo>
                  <a:pt x="2147736" y="422529"/>
                  <a:pt x="2151121" y="424214"/>
                  <a:pt x="2154612" y="425921"/>
                </a:cubicBezTo>
                <a:cubicBezTo>
                  <a:pt x="2155632" y="428238"/>
                  <a:pt x="2156367" y="430755"/>
                  <a:pt x="2156885" y="433460"/>
                </a:cubicBezTo>
                <a:cubicBezTo>
                  <a:pt x="2153517" y="431593"/>
                  <a:pt x="2150255" y="429745"/>
                  <a:pt x="2147128" y="427927"/>
                </a:cubicBezTo>
                <a:cubicBezTo>
                  <a:pt x="2146385" y="425454"/>
                  <a:pt x="2145505" y="423104"/>
                  <a:pt x="2144460" y="420866"/>
                </a:cubicBezTo>
                <a:close/>
                <a:moveTo>
                  <a:pt x="2157554" y="438010"/>
                </a:moveTo>
                <a:cubicBezTo>
                  <a:pt x="2157784" y="440053"/>
                  <a:pt x="2157960" y="442159"/>
                  <a:pt x="2158076" y="444364"/>
                </a:cubicBezTo>
                <a:cubicBezTo>
                  <a:pt x="2155196" y="442545"/>
                  <a:pt x="2152405" y="440744"/>
                  <a:pt x="2149741" y="438969"/>
                </a:cubicBezTo>
                <a:cubicBezTo>
                  <a:pt x="2149335" y="436887"/>
                  <a:pt x="2148908" y="434860"/>
                  <a:pt x="2148440" y="432896"/>
                </a:cubicBezTo>
                <a:cubicBezTo>
                  <a:pt x="2151385" y="434581"/>
                  <a:pt x="2154399" y="436281"/>
                  <a:pt x="2157554" y="438010"/>
                </a:cubicBezTo>
                <a:close/>
                <a:moveTo>
                  <a:pt x="2160740" y="439728"/>
                </a:moveTo>
                <a:cubicBezTo>
                  <a:pt x="2164018" y="441496"/>
                  <a:pt x="2167385" y="443280"/>
                  <a:pt x="2170907" y="445092"/>
                </a:cubicBezTo>
                <a:cubicBezTo>
                  <a:pt x="2170830" y="447262"/>
                  <a:pt x="2170672" y="449520"/>
                  <a:pt x="2170446" y="451881"/>
                </a:cubicBezTo>
                <a:cubicBezTo>
                  <a:pt x="2167227" y="449996"/>
                  <a:pt x="2164110" y="448129"/>
                  <a:pt x="2161141" y="446290"/>
                </a:cubicBezTo>
                <a:cubicBezTo>
                  <a:pt x="2161045" y="444039"/>
                  <a:pt x="2160926" y="441839"/>
                  <a:pt x="2160740" y="439728"/>
                </a:cubicBezTo>
                <a:close/>
                <a:moveTo>
                  <a:pt x="2173726" y="446525"/>
                </a:moveTo>
                <a:cubicBezTo>
                  <a:pt x="2174900" y="447122"/>
                  <a:pt x="2176047" y="447714"/>
                  <a:pt x="2177250" y="448313"/>
                </a:cubicBezTo>
                <a:cubicBezTo>
                  <a:pt x="2179709" y="449544"/>
                  <a:pt x="2182243" y="450735"/>
                  <a:pt x="2184819" y="451907"/>
                </a:cubicBezTo>
                <a:cubicBezTo>
                  <a:pt x="2184424" y="454200"/>
                  <a:pt x="2183908" y="456609"/>
                  <a:pt x="2183320" y="459119"/>
                </a:cubicBezTo>
                <a:cubicBezTo>
                  <a:pt x="2182555" y="458711"/>
                  <a:pt x="2181760" y="458316"/>
                  <a:pt x="2181008" y="457901"/>
                </a:cubicBezTo>
                <a:cubicBezTo>
                  <a:pt x="2178307" y="456411"/>
                  <a:pt x="2175714" y="454939"/>
                  <a:pt x="2173177" y="453476"/>
                </a:cubicBezTo>
                <a:cubicBezTo>
                  <a:pt x="2173423" y="451075"/>
                  <a:pt x="2173612" y="448756"/>
                  <a:pt x="2173726" y="446525"/>
                </a:cubicBezTo>
                <a:close/>
                <a:moveTo>
                  <a:pt x="2179931" y="472840"/>
                </a:moveTo>
                <a:cubicBezTo>
                  <a:pt x="2179446" y="474834"/>
                  <a:pt x="2178967" y="476872"/>
                  <a:pt x="2178509" y="478961"/>
                </a:cubicBezTo>
                <a:cubicBezTo>
                  <a:pt x="2175922" y="477125"/>
                  <a:pt x="2173461" y="475312"/>
                  <a:pt x="2171093" y="473516"/>
                </a:cubicBezTo>
                <a:cubicBezTo>
                  <a:pt x="2171247" y="471508"/>
                  <a:pt x="2171427" y="469529"/>
                  <a:pt x="2171626" y="467583"/>
                </a:cubicBezTo>
                <a:cubicBezTo>
                  <a:pt x="2174292" y="469318"/>
                  <a:pt x="2177048" y="471069"/>
                  <a:pt x="2179931" y="472840"/>
                </a:cubicBezTo>
                <a:close/>
                <a:moveTo>
                  <a:pt x="2182432" y="474352"/>
                </a:moveTo>
                <a:cubicBezTo>
                  <a:pt x="2184942" y="475852"/>
                  <a:pt x="2187544" y="477305"/>
                  <a:pt x="2190207" y="478724"/>
                </a:cubicBezTo>
                <a:cubicBezTo>
                  <a:pt x="2189411" y="480848"/>
                  <a:pt x="2188623" y="483038"/>
                  <a:pt x="2187858" y="485280"/>
                </a:cubicBezTo>
                <a:cubicBezTo>
                  <a:pt x="2186993" y="484725"/>
                  <a:pt x="2186096" y="484185"/>
                  <a:pt x="2185253" y="483619"/>
                </a:cubicBezTo>
                <a:cubicBezTo>
                  <a:pt x="2183796" y="482640"/>
                  <a:pt x="2182384" y="481668"/>
                  <a:pt x="2180990" y="480701"/>
                </a:cubicBezTo>
                <a:cubicBezTo>
                  <a:pt x="2181451" y="478535"/>
                  <a:pt x="2181936" y="476416"/>
                  <a:pt x="2182432" y="474352"/>
                </a:cubicBezTo>
                <a:close/>
                <a:moveTo>
                  <a:pt x="2192599" y="479986"/>
                </a:moveTo>
                <a:cubicBezTo>
                  <a:pt x="2195986" y="481732"/>
                  <a:pt x="2199497" y="483417"/>
                  <a:pt x="2203117" y="485041"/>
                </a:cubicBezTo>
                <a:cubicBezTo>
                  <a:pt x="2201954" y="487344"/>
                  <a:pt x="2200791" y="489716"/>
                  <a:pt x="2199650" y="492158"/>
                </a:cubicBezTo>
                <a:cubicBezTo>
                  <a:pt x="2196359" y="490418"/>
                  <a:pt x="2193200" y="488621"/>
                  <a:pt x="2190168" y="486752"/>
                </a:cubicBezTo>
                <a:cubicBezTo>
                  <a:pt x="2190958" y="484450"/>
                  <a:pt x="2191772" y="482191"/>
                  <a:pt x="2192599" y="479986"/>
                </a:cubicBezTo>
                <a:close/>
                <a:moveTo>
                  <a:pt x="2198224" y="495214"/>
                </a:moveTo>
                <a:cubicBezTo>
                  <a:pt x="2197237" y="497399"/>
                  <a:pt x="2196293" y="499637"/>
                  <a:pt x="2195350" y="501917"/>
                </a:cubicBezTo>
                <a:cubicBezTo>
                  <a:pt x="2192601" y="500157"/>
                  <a:pt x="2189909" y="498358"/>
                  <a:pt x="2187375" y="496480"/>
                </a:cubicBezTo>
                <a:cubicBezTo>
                  <a:pt x="2187318" y="496436"/>
                  <a:pt x="2187263" y="496395"/>
                  <a:pt x="2187204" y="496351"/>
                </a:cubicBezTo>
                <a:cubicBezTo>
                  <a:pt x="2187789" y="494214"/>
                  <a:pt x="2188419" y="492112"/>
                  <a:pt x="2189082" y="490045"/>
                </a:cubicBezTo>
                <a:cubicBezTo>
                  <a:pt x="2192013" y="491833"/>
                  <a:pt x="2195087" y="493545"/>
                  <a:pt x="2198224" y="495214"/>
                </a:cubicBezTo>
                <a:close/>
                <a:moveTo>
                  <a:pt x="2200550" y="496427"/>
                </a:moveTo>
                <a:cubicBezTo>
                  <a:pt x="2203841" y="498117"/>
                  <a:pt x="2207220" y="499749"/>
                  <a:pt x="2210730" y="501320"/>
                </a:cubicBezTo>
                <a:cubicBezTo>
                  <a:pt x="2209370" y="503670"/>
                  <a:pt x="2208031" y="506074"/>
                  <a:pt x="2206715" y="508536"/>
                </a:cubicBezTo>
                <a:cubicBezTo>
                  <a:pt x="2203577" y="506862"/>
                  <a:pt x="2200528" y="505129"/>
                  <a:pt x="2197610" y="503334"/>
                </a:cubicBezTo>
                <a:cubicBezTo>
                  <a:pt x="2198553" y="500984"/>
                  <a:pt x="2199541" y="498678"/>
                  <a:pt x="2200550" y="496427"/>
                </a:cubicBezTo>
                <a:close/>
                <a:moveTo>
                  <a:pt x="2205201" y="511428"/>
                </a:moveTo>
                <a:cubicBezTo>
                  <a:pt x="2204060" y="513655"/>
                  <a:pt x="2202963" y="515923"/>
                  <a:pt x="2201910" y="518231"/>
                </a:cubicBezTo>
                <a:cubicBezTo>
                  <a:pt x="2199211" y="516516"/>
                  <a:pt x="2196601" y="514752"/>
                  <a:pt x="2194121" y="512922"/>
                </a:cubicBezTo>
                <a:cubicBezTo>
                  <a:pt x="2194845" y="510726"/>
                  <a:pt x="2195591" y="508562"/>
                  <a:pt x="2196403" y="506436"/>
                </a:cubicBezTo>
                <a:cubicBezTo>
                  <a:pt x="2199233" y="508159"/>
                  <a:pt x="2202173" y="509817"/>
                  <a:pt x="2205201" y="511428"/>
                </a:cubicBezTo>
                <a:close/>
                <a:moveTo>
                  <a:pt x="2207439" y="512588"/>
                </a:moveTo>
                <a:cubicBezTo>
                  <a:pt x="2210642" y="514240"/>
                  <a:pt x="2213911" y="515849"/>
                  <a:pt x="2217312" y="517389"/>
                </a:cubicBezTo>
                <a:cubicBezTo>
                  <a:pt x="2215820" y="519760"/>
                  <a:pt x="2214328" y="522176"/>
                  <a:pt x="2212902" y="524640"/>
                </a:cubicBezTo>
                <a:cubicBezTo>
                  <a:pt x="2209852" y="523012"/>
                  <a:pt x="2206934" y="521309"/>
                  <a:pt x="2204082" y="519567"/>
                </a:cubicBezTo>
                <a:cubicBezTo>
                  <a:pt x="2205157" y="517200"/>
                  <a:pt x="2206276" y="514872"/>
                  <a:pt x="2207439" y="512588"/>
                </a:cubicBezTo>
                <a:close/>
                <a:moveTo>
                  <a:pt x="2211344" y="527387"/>
                </a:moveTo>
                <a:cubicBezTo>
                  <a:pt x="2210072" y="529673"/>
                  <a:pt x="2208843" y="531992"/>
                  <a:pt x="2207680" y="534348"/>
                </a:cubicBezTo>
                <a:cubicBezTo>
                  <a:pt x="2205047" y="532672"/>
                  <a:pt x="2202568" y="530921"/>
                  <a:pt x="2200155" y="529135"/>
                </a:cubicBezTo>
                <a:cubicBezTo>
                  <a:pt x="2200967" y="526891"/>
                  <a:pt x="2201866" y="524677"/>
                  <a:pt x="2202788" y="522494"/>
                </a:cubicBezTo>
                <a:cubicBezTo>
                  <a:pt x="2205552" y="524173"/>
                  <a:pt x="2208382" y="525814"/>
                  <a:pt x="2211344" y="527387"/>
                </a:cubicBezTo>
                <a:close/>
                <a:moveTo>
                  <a:pt x="2213516" y="528484"/>
                </a:moveTo>
                <a:cubicBezTo>
                  <a:pt x="2216632" y="530099"/>
                  <a:pt x="2219857" y="531665"/>
                  <a:pt x="2223192" y="533170"/>
                </a:cubicBezTo>
                <a:cubicBezTo>
                  <a:pt x="2221524" y="535597"/>
                  <a:pt x="2219923" y="538065"/>
                  <a:pt x="2218365" y="540573"/>
                </a:cubicBezTo>
                <a:cubicBezTo>
                  <a:pt x="2215403" y="538975"/>
                  <a:pt x="2212529" y="537321"/>
                  <a:pt x="2209764" y="535612"/>
                </a:cubicBezTo>
                <a:cubicBezTo>
                  <a:pt x="2210949" y="533201"/>
                  <a:pt x="2212200" y="530823"/>
                  <a:pt x="2213516" y="528484"/>
                </a:cubicBezTo>
                <a:close/>
                <a:moveTo>
                  <a:pt x="2216785" y="543197"/>
                </a:moveTo>
                <a:cubicBezTo>
                  <a:pt x="2215403" y="545514"/>
                  <a:pt x="2214065" y="547855"/>
                  <a:pt x="2212814" y="550233"/>
                </a:cubicBezTo>
                <a:cubicBezTo>
                  <a:pt x="2210269" y="548587"/>
                  <a:pt x="2207812" y="546889"/>
                  <a:pt x="2205464" y="545136"/>
                </a:cubicBezTo>
                <a:cubicBezTo>
                  <a:pt x="2206386" y="542859"/>
                  <a:pt x="2207373" y="540610"/>
                  <a:pt x="2208426" y="538387"/>
                </a:cubicBezTo>
                <a:cubicBezTo>
                  <a:pt x="2211103" y="540040"/>
                  <a:pt x="2213889" y="541646"/>
                  <a:pt x="2216785" y="543197"/>
                </a:cubicBezTo>
                <a:close/>
                <a:moveTo>
                  <a:pt x="2218826" y="544305"/>
                </a:moveTo>
                <a:cubicBezTo>
                  <a:pt x="2221941" y="545930"/>
                  <a:pt x="2225188" y="547482"/>
                  <a:pt x="2228479" y="548995"/>
                </a:cubicBezTo>
                <a:cubicBezTo>
                  <a:pt x="2226724" y="551457"/>
                  <a:pt x="2225035" y="553963"/>
                  <a:pt x="2223389" y="556503"/>
                </a:cubicBezTo>
                <a:cubicBezTo>
                  <a:pt x="2220427" y="554893"/>
                  <a:pt x="2217531" y="553245"/>
                  <a:pt x="2214767" y="551521"/>
                </a:cubicBezTo>
                <a:cubicBezTo>
                  <a:pt x="2216039" y="549083"/>
                  <a:pt x="2217400" y="546679"/>
                  <a:pt x="2218826" y="544305"/>
                </a:cubicBezTo>
                <a:close/>
                <a:moveTo>
                  <a:pt x="2221787" y="559009"/>
                </a:moveTo>
                <a:cubicBezTo>
                  <a:pt x="2220340" y="561367"/>
                  <a:pt x="2218935" y="563757"/>
                  <a:pt x="2217597" y="566174"/>
                </a:cubicBezTo>
                <a:cubicBezTo>
                  <a:pt x="2215052" y="564509"/>
                  <a:pt x="2212573" y="562809"/>
                  <a:pt x="2210203" y="561032"/>
                </a:cubicBezTo>
                <a:cubicBezTo>
                  <a:pt x="2211212" y="558717"/>
                  <a:pt x="2212266" y="556424"/>
                  <a:pt x="2213406" y="554158"/>
                </a:cubicBezTo>
                <a:cubicBezTo>
                  <a:pt x="2216105" y="555834"/>
                  <a:pt x="2218913" y="557440"/>
                  <a:pt x="2221787" y="559009"/>
                </a:cubicBezTo>
                <a:close/>
                <a:moveTo>
                  <a:pt x="2223543" y="559954"/>
                </a:moveTo>
                <a:cubicBezTo>
                  <a:pt x="2226636" y="561589"/>
                  <a:pt x="2229796" y="563177"/>
                  <a:pt x="2233043" y="564698"/>
                </a:cubicBezTo>
                <a:cubicBezTo>
                  <a:pt x="2231200" y="567188"/>
                  <a:pt x="2229401" y="569709"/>
                  <a:pt x="2227689" y="572269"/>
                </a:cubicBezTo>
                <a:cubicBezTo>
                  <a:pt x="2224771" y="570657"/>
                  <a:pt x="2221985" y="568969"/>
                  <a:pt x="2219264" y="567243"/>
                </a:cubicBezTo>
                <a:cubicBezTo>
                  <a:pt x="2220625" y="564786"/>
                  <a:pt x="2222051" y="562352"/>
                  <a:pt x="2223543" y="559954"/>
                </a:cubicBezTo>
                <a:close/>
                <a:moveTo>
                  <a:pt x="2226132" y="574680"/>
                </a:moveTo>
                <a:cubicBezTo>
                  <a:pt x="2224596" y="577061"/>
                  <a:pt x="2223104" y="579461"/>
                  <a:pt x="2221700" y="581894"/>
                </a:cubicBezTo>
                <a:cubicBezTo>
                  <a:pt x="2219199" y="580222"/>
                  <a:pt x="2216807" y="578480"/>
                  <a:pt x="2214482" y="576697"/>
                </a:cubicBezTo>
                <a:cubicBezTo>
                  <a:pt x="2215535" y="574367"/>
                  <a:pt x="2216676" y="572059"/>
                  <a:pt x="2217904" y="569772"/>
                </a:cubicBezTo>
                <a:cubicBezTo>
                  <a:pt x="2220559" y="571455"/>
                  <a:pt x="2223279" y="573105"/>
                  <a:pt x="2226132" y="574680"/>
                </a:cubicBezTo>
                <a:close/>
                <a:moveTo>
                  <a:pt x="2220361" y="584336"/>
                </a:moveTo>
                <a:cubicBezTo>
                  <a:pt x="2219111" y="586589"/>
                  <a:pt x="2217926" y="588856"/>
                  <a:pt x="2216829" y="591149"/>
                </a:cubicBezTo>
                <a:cubicBezTo>
                  <a:pt x="2214723" y="589435"/>
                  <a:pt x="2212704" y="587658"/>
                  <a:pt x="2210796" y="585839"/>
                </a:cubicBezTo>
                <a:cubicBezTo>
                  <a:pt x="2211564" y="583652"/>
                  <a:pt x="2212419" y="581484"/>
                  <a:pt x="2213341" y="579330"/>
                </a:cubicBezTo>
                <a:cubicBezTo>
                  <a:pt x="2215600" y="581043"/>
                  <a:pt x="2217926" y="582724"/>
                  <a:pt x="2220361" y="584336"/>
                </a:cubicBezTo>
                <a:close/>
                <a:moveTo>
                  <a:pt x="2222139" y="585475"/>
                </a:moveTo>
                <a:cubicBezTo>
                  <a:pt x="2224684" y="587107"/>
                  <a:pt x="2227338" y="588683"/>
                  <a:pt x="2230037" y="590212"/>
                </a:cubicBezTo>
                <a:cubicBezTo>
                  <a:pt x="2228435" y="592623"/>
                  <a:pt x="2226900" y="595056"/>
                  <a:pt x="2225452" y="597516"/>
                </a:cubicBezTo>
                <a:cubicBezTo>
                  <a:pt x="2223060" y="595901"/>
                  <a:pt x="2220756" y="594244"/>
                  <a:pt x="2218540" y="592522"/>
                </a:cubicBezTo>
                <a:cubicBezTo>
                  <a:pt x="2219659" y="590152"/>
                  <a:pt x="2220866" y="587803"/>
                  <a:pt x="2222139" y="585475"/>
                </a:cubicBezTo>
                <a:close/>
                <a:moveTo>
                  <a:pt x="2231814" y="591206"/>
                </a:moveTo>
                <a:cubicBezTo>
                  <a:pt x="2234710" y="592801"/>
                  <a:pt x="2237716" y="594343"/>
                  <a:pt x="2240788" y="595826"/>
                </a:cubicBezTo>
                <a:cubicBezTo>
                  <a:pt x="2238813" y="598369"/>
                  <a:pt x="2236904" y="600947"/>
                  <a:pt x="2235083" y="603547"/>
                </a:cubicBezTo>
                <a:cubicBezTo>
                  <a:pt x="2232319" y="601974"/>
                  <a:pt x="2229708" y="600326"/>
                  <a:pt x="2227119" y="598641"/>
                </a:cubicBezTo>
                <a:cubicBezTo>
                  <a:pt x="2228611" y="596142"/>
                  <a:pt x="2230169" y="593661"/>
                  <a:pt x="2231814" y="591206"/>
                </a:cubicBezTo>
                <a:close/>
                <a:moveTo>
                  <a:pt x="2233547" y="605736"/>
                </a:moveTo>
                <a:cubicBezTo>
                  <a:pt x="2231880" y="608170"/>
                  <a:pt x="2230300" y="610631"/>
                  <a:pt x="2228808" y="613108"/>
                </a:cubicBezTo>
                <a:cubicBezTo>
                  <a:pt x="2226461" y="611482"/>
                  <a:pt x="2224223" y="609791"/>
                  <a:pt x="2222029" y="608058"/>
                </a:cubicBezTo>
                <a:cubicBezTo>
                  <a:pt x="2223214" y="605673"/>
                  <a:pt x="2224442" y="603305"/>
                  <a:pt x="2225781" y="600958"/>
                </a:cubicBezTo>
                <a:cubicBezTo>
                  <a:pt x="2228282" y="602601"/>
                  <a:pt x="2230849" y="604201"/>
                  <a:pt x="2233547" y="605736"/>
                </a:cubicBezTo>
                <a:close/>
                <a:moveTo>
                  <a:pt x="2235215" y="606664"/>
                </a:moveTo>
                <a:cubicBezTo>
                  <a:pt x="2238089" y="608264"/>
                  <a:pt x="2241029" y="609806"/>
                  <a:pt x="2244057" y="611294"/>
                </a:cubicBezTo>
                <a:cubicBezTo>
                  <a:pt x="2242016" y="613850"/>
                  <a:pt x="2240063" y="616432"/>
                  <a:pt x="2238177" y="619041"/>
                </a:cubicBezTo>
                <a:cubicBezTo>
                  <a:pt x="2235500" y="617474"/>
                  <a:pt x="2232889" y="615866"/>
                  <a:pt x="2230388" y="614188"/>
                </a:cubicBezTo>
                <a:cubicBezTo>
                  <a:pt x="2231924" y="611658"/>
                  <a:pt x="2233525" y="609148"/>
                  <a:pt x="2235215" y="606664"/>
                </a:cubicBezTo>
                <a:close/>
                <a:moveTo>
                  <a:pt x="2236707" y="621149"/>
                </a:moveTo>
                <a:cubicBezTo>
                  <a:pt x="2235017" y="623552"/>
                  <a:pt x="2233438" y="625974"/>
                  <a:pt x="2231924" y="628416"/>
                </a:cubicBezTo>
                <a:cubicBezTo>
                  <a:pt x="2229620" y="626807"/>
                  <a:pt x="2227382" y="625162"/>
                  <a:pt x="2225254" y="623448"/>
                </a:cubicBezTo>
                <a:cubicBezTo>
                  <a:pt x="2226461" y="621079"/>
                  <a:pt x="2227711" y="618725"/>
                  <a:pt x="2229072" y="616390"/>
                </a:cubicBezTo>
                <a:cubicBezTo>
                  <a:pt x="2231529" y="618031"/>
                  <a:pt x="2234074" y="619613"/>
                  <a:pt x="2236707" y="621149"/>
                </a:cubicBezTo>
                <a:close/>
                <a:moveTo>
                  <a:pt x="2230541" y="630704"/>
                </a:moveTo>
                <a:cubicBezTo>
                  <a:pt x="2229181" y="632994"/>
                  <a:pt x="2227909" y="635298"/>
                  <a:pt x="2226702" y="637619"/>
                </a:cubicBezTo>
                <a:cubicBezTo>
                  <a:pt x="2224771" y="635974"/>
                  <a:pt x="2222906" y="634291"/>
                  <a:pt x="2221173" y="632547"/>
                </a:cubicBezTo>
                <a:cubicBezTo>
                  <a:pt x="2222051" y="630305"/>
                  <a:pt x="2223038" y="628078"/>
                  <a:pt x="2224091" y="625862"/>
                </a:cubicBezTo>
                <a:cubicBezTo>
                  <a:pt x="2226154" y="627527"/>
                  <a:pt x="2228326" y="629137"/>
                  <a:pt x="2230541" y="630704"/>
                </a:cubicBezTo>
                <a:close/>
                <a:moveTo>
                  <a:pt x="2164483" y="2736475"/>
                </a:moveTo>
                <a:cubicBezTo>
                  <a:pt x="2172469" y="2728774"/>
                  <a:pt x="2180012" y="2721491"/>
                  <a:pt x="2186842" y="2714689"/>
                </a:cubicBezTo>
                <a:cubicBezTo>
                  <a:pt x="2362642" y="2539477"/>
                  <a:pt x="2602050" y="2392677"/>
                  <a:pt x="2766818" y="2297480"/>
                </a:cubicBezTo>
                <a:cubicBezTo>
                  <a:pt x="2990232" y="2168425"/>
                  <a:pt x="3223081" y="2045430"/>
                  <a:pt x="3423831" y="1940274"/>
                </a:cubicBezTo>
                <a:cubicBezTo>
                  <a:pt x="3529559" y="1884905"/>
                  <a:pt x="3638293" y="1829524"/>
                  <a:pt x="3743451" y="1775966"/>
                </a:cubicBezTo>
                <a:cubicBezTo>
                  <a:pt x="3994114" y="1648292"/>
                  <a:pt x="4253334" y="1516271"/>
                  <a:pt x="4498908" y="1370860"/>
                </a:cubicBezTo>
                <a:lnTo>
                  <a:pt x="4502308" y="1368854"/>
                </a:lnTo>
                <a:cubicBezTo>
                  <a:pt x="4582586" y="1321326"/>
                  <a:pt x="4682479" y="1262178"/>
                  <a:pt x="4765653" y="1196350"/>
                </a:cubicBezTo>
                <a:cubicBezTo>
                  <a:pt x="4803828" y="1166143"/>
                  <a:pt x="4873334" y="1105615"/>
                  <a:pt x="4909885" y="1039613"/>
                </a:cubicBezTo>
                <a:cubicBezTo>
                  <a:pt x="4932308" y="999145"/>
                  <a:pt x="4941567" y="964849"/>
                  <a:pt x="4938210" y="934767"/>
                </a:cubicBezTo>
                <a:cubicBezTo>
                  <a:pt x="4934393" y="900668"/>
                  <a:pt x="4913594" y="871821"/>
                  <a:pt x="4876362" y="849030"/>
                </a:cubicBezTo>
                <a:cubicBezTo>
                  <a:pt x="4856023" y="836577"/>
                  <a:pt x="4830617" y="825436"/>
                  <a:pt x="4798672" y="814971"/>
                </a:cubicBezTo>
                <a:cubicBezTo>
                  <a:pt x="4675019" y="774579"/>
                  <a:pt x="4538114" y="761957"/>
                  <a:pt x="4419485" y="753295"/>
                </a:cubicBezTo>
                <a:cubicBezTo>
                  <a:pt x="4393398" y="751395"/>
                  <a:pt x="4367136" y="749649"/>
                  <a:pt x="4341730" y="747960"/>
                </a:cubicBezTo>
                <a:cubicBezTo>
                  <a:pt x="4330343" y="747200"/>
                  <a:pt x="4318979" y="746446"/>
                  <a:pt x="4307679" y="745678"/>
                </a:cubicBezTo>
                <a:cubicBezTo>
                  <a:pt x="4081786" y="730467"/>
                  <a:pt x="3852295" y="726044"/>
                  <a:pt x="3654902" y="723095"/>
                </a:cubicBezTo>
                <a:cubicBezTo>
                  <a:pt x="3548888" y="721467"/>
                  <a:pt x="3439561" y="721809"/>
                  <a:pt x="3333833" y="722143"/>
                </a:cubicBezTo>
                <a:cubicBezTo>
                  <a:pt x="3160223" y="722685"/>
                  <a:pt x="2980710" y="723249"/>
                  <a:pt x="2805279" y="715291"/>
                </a:cubicBezTo>
                <a:cubicBezTo>
                  <a:pt x="2673903" y="709332"/>
                  <a:pt x="2547441" y="698209"/>
                  <a:pt x="2429427" y="682228"/>
                </a:cubicBezTo>
                <a:lnTo>
                  <a:pt x="2421265" y="681131"/>
                </a:lnTo>
                <a:cubicBezTo>
                  <a:pt x="2369662" y="674206"/>
                  <a:pt x="2292127" y="663787"/>
                  <a:pt x="2242696" y="635263"/>
                </a:cubicBezTo>
                <a:cubicBezTo>
                  <a:pt x="2244583" y="632668"/>
                  <a:pt x="2246580" y="630094"/>
                  <a:pt x="2248642" y="627545"/>
                </a:cubicBezTo>
                <a:cubicBezTo>
                  <a:pt x="2299126" y="652284"/>
                  <a:pt x="2371242" y="661633"/>
                  <a:pt x="2424227" y="668482"/>
                </a:cubicBezTo>
                <a:lnTo>
                  <a:pt x="2431599" y="669437"/>
                </a:lnTo>
                <a:cubicBezTo>
                  <a:pt x="2551917" y="685093"/>
                  <a:pt x="2680156" y="696078"/>
                  <a:pt x="2812761" y="702085"/>
                </a:cubicBezTo>
                <a:cubicBezTo>
                  <a:pt x="2988302" y="710036"/>
                  <a:pt x="3167858" y="709993"/>
                  <a:pt x="3341490" y="709940"/>
                </a:cubicBezTo>
                <a:cubicBezTo>
                  <a:pt x="3450904" y="709905"/>
                  <a:pt x="3564070" y="709878"/>
                  <a:pt x="3673814" y="711886"/>
                </a:cubicBezTo>
                <a:cubicBezTo>
                  <a:pt x="3920045" y="716287"/>
                  <a:pt x="4126719" y="722250"/>
                  <a:pt x="4335060" y="737040"/>
                </a:cubicBezTo>
                <a:cubicBezTo>
                  <a:pt x="4345679" y="737799"/>
                  <a:pt x="4356342" y="738550"/>
                  <a:pt x="4367049" y="739304"/>
                </a:cubicBezTo>
                <a:cubicBezTo>
                  <a:pt x="4393596" y="741174"/>
                  <a:pt x="4421065" y="743109"/>
                  <a:pt x="4448314" y="745204"/>
                </a:cubicBezTo>
                <a:cubicBezTo>
                  <a:pt x="4568303" y="754458"/>
                  <a:pt x="4706766" y="767743"/>
                  <a:pt x="4831846" y="808509"/>
                </a:cubicBezTo>
                <a:cubicBezTo>
                  <a:pt x="4863987" y="819023"/>
                  <a:pt x="4889613" y="830135"/>
                  <a:pt x="4910171" y="842479"/>
                </a:cubicBezTo>
                <a:cubicBezTo>
                  <a:pt x="4980093" y="884456"/>
                  <a:pt x="4993542" y="945794"/>
                  <a:pt x="4951308" y="1029992"/>
                </a:cubicBezTo>
                <a:cubicBezTo>
                  <a:pt x="4917411" y="1097563"/>
                  <a:pt x="4848235" y="1159543"/>
                  <a:pt x="4810015" y="1190474"/>
                </a:cubicBezTo>
                <a:cubicBezTo>
                  <a:pt x="4727938" y="1256893"/>
                  <a:pt x="4628638" y="1316234"/>
                  <a:pt x="4548843" y="1363911"/>
                </a:cubicBezTo>
                <a:lnTo>
                  <a:pt x="4541032" y="1368573"/>
                </a:lnTo>
                <a:cubicBezTo>
                  <a:pt x="4295371" y="1515424"/>
                  <a:pt x="4036151" y="1649237"/>
                  <a:pt x="3785488" y="1778643"/>
                </a:cubicBezTo>
                <a:cubicBezTo>
                  <a:pt x="3676666" y="1834816"/>
                  <a:pt x="3564158" y="1892902"/>
                  <a:pt x="3454766" y="1951027"/>
                </a:cubicBezTo>
                <a:cubicBezTo>
                  <a:pt x="3254235" y="2057631"/>
                  <a:pt x="3018666" y="2184645"/>
                  <a:pt x="2792159" y="2318411"/>
                </a:cubicBezTo>
                <a:cubicBezTo>
                  <a:pt x="2625898" y="2416592"/>
                  <a:pt x="2384713" y="2568021"/>
                  <a:pt x="2210225" y="2748959"/>
                </a:cubicBezTo>
                <a:cubicBezTo>
                  <a:pt x="2208602" y="2750648"/>
                  <a:pt x="2206956" y="2752338"/>
                  <a:pt x="2205267" y="2754071"/>
                </a:cubicBezTo>
                <a:cubicBezTo>
                  <a:pt x="2187509" y="2752360"/>
                  <a:pt x="2169799" y="2750473"/>
                  <a:pt x="2152137" y="2748433"/>
                </a:cubicBezTo>
                <a:cubicBezTo>
                  <a:pt x="2156330" y="2744352"/>
                  <a:pt x="2160459" y="2740359"/>
                  <a:pt x="2164483" y="2736475"/>
                </a:cubicBezTo>
                <a:close/>
                <a:moveTo>
                  <a:pt x="2203709" y="2755673"/>
                </a:moveTo>
                <a:cubicBezTo>
                  <a:pt x="2198904" y="2760565"/>
                  <a:pt x="2193871" y="2765634"/>
                  <a:pt x="2188619" y="2770943"/>
                </a:cubicBezTo>
                <a:cubicBezTo>
                  <a:pt x="2180924" y="2778688"/>
                  <a:pt x="2172855" y="2786827"/>
                  <a:pt x="2164656" y="2795274"/>
                </a:cubicBezTo>
                <a:cubicBezTo>
                  <a:pt x="2147418" y="2792993"/>
                  <a:pt x="2130243" y="2790469"/>
                  <a:pt x="2113117" y="2787793"/>
                </a:cubicBezTo>
                <a:cubicBezTo>
                  <a:pt x="2125561" y="2774541"/>
                  <a:pt x="2138315" y="2761882"/>
                  <a:pt x="2150538" y="2749990"/>
                </a:cubicBezTo>
                <a:cubicBezTo>
                  <a:pt x="2168212" y="2752053"/>
                  <a:pt x="2185933" y="2753939"/>
                  <a:pt x="2203709" y="2755673"/>
                </a:cubicBezTo>
                <a:close/>
                <a:moveTo>
                  <a:pt x="2190462" y="2772764"/>
                </a:moveTo>
                <a:cubicBezTo>
                  <a:pt x="2196250" y="2766928"/>
                  <a:pt x="2201800" y="2761333"/>
                  <a:pt x="2207022" y="2755980"/>
                </a:cubicBezTo>
                <a:cubicBezTo>
                  <a:pt x="2224245" y="2757625"/>
                  <a:pt x="2241490" y="2759139"/>
                  <a:pt x="2258778" y="2760499"/>
                </a:cubicBezTo>
                <a:cubicBezTo>
                  <a:pt x="2250858" y="2768617"/>
                  <a:pt x="2243025" y="2776779"/>
                  <a:pt x="2235368" y="2785028"/>
                </a:cubicBezTo>
                <a:cubicBezTo>
                  <a:pt x="2230344" y="2790426"/>
                  <a:pt x="2225035" y="2796042"/>
                  <a:pt x="2219462" y="2801900"/>
                </a:cubicBezTo>
                <a:cubicBezTo>
                  <a:pt x="2202217" y="2800013"/>
                  <a:pt x="2185021" y="2797951"/>
                  <a:pt x="2167877" y="2795691"/>
                </a:cubicBezTo>
                <a:cubicBezTo>
                  <a:pt x="2175600" y="2787749"/>
                  <a:pt x="2183197" y="2780092"/>
                  <a:pt x="2190462" y="2772764"/>
                </a:cubicBezTo>
                <a:close/>
                <a:moveTo>
                  <a:pt x="2217882" y="2803567"/>
                </a:moveTo>
                <a:cubicBezTo>
                  <a:pt x="2216829" y="2804686"/>
                  <a:pt x="2215776" y="2805783"/>
                  <a:pt x="2214701" y="2806902"/>
                </a:cubicBezTo>
                <a:cubicBezTo>
                  <a:pt x="2204170" y="2817982"/>
                  <a:pt x="2192919" y="2829786"/>
                  <a:pt x="2181609" y="2842204"/>
                </a:cubicBezTo>
                <a:cubicBezTo>
                  <a:pt x="2165044" y="2839746"/>
                  <a:pt x="2148526" y="2837136"/>
                  <a:pt x="2132078" y="2834283"/>
                </a:cubicBezTo>
                <a:cubicBezTo>
                  <a:pt x="2143284" y="2821449"/>
                  <a:pt x="2154904" y="2809074"/>
                  <a:pt x="2166284" y="2797337"/>
                </a:cubicBezTo>
                <a:cubicBezTo>
                  <a:pt x="2183434" y="2799596"/>
                  <a:pt x="2200638" y="2801659"/>
                  <a:pt x="2217882" y="2803567"/>
                </a:cubicBezTo>
                <a:close/>
                <a:moveTo>
                  <a:pt x="2216654" y="2808767"/>
                </a:moveTo>
                <a:cubicBezTo>
                  <a:pt x="2218189" y="2807144"/>
                  <a:pt x="2219725" y="2805542"/>
                  <a:pt x="2221217" y="2803963"/>
                </a:cubicBezTo>
                <a:cubicBezTo>
                  <a:pt x="2237979" y="2805783"/>
                  <a:pt x="2254763" y="2807407"/>
                  <a:pt x="2271591" y="2808921"/>
                </a:cubicBezTo>
                <a:cubicBezTo>
                  <a:pt x="2267883" y="2812980"/>
                  <a:pt x="2264153" y="2817017"/>
                  <a:pt x="2260511" y="2821097"/>
                </a:cubicBezTo>
                <a:cubicBezTo>
                  <a:pt x="2254390" y="2827921"/>
                  <a:pt x="2247896" y="2835029"/>
                  <a:pt x="2241007" y="2842555"/>
                </a:cubicBezTo>
                <a:cubicBezTo>
                  <a:pt x="2238945" y="2844815"/>
                  <a:pt x="2236860" y="2847096"/>
                  <a:pt x="2234754" y="2849422"/>
                </a:cubicBezTo>
                <a:cubicBezTo>
                  <a:pt x="2218058" y="2847360"/>
                  <a:pt x="2201405" y="2845122"/>
                  <a:pt x="2184817" y="2842686"/>
                </a:cubicBezTo>
                <a:cubicBezTo>
                  <a:pt x="2195701" y="2830773"/>
                  <a:pt x="2206517" y="2819408"/>
                  <a:pt x="2216654" y="2808767"/>
                </a:cubicBezTo>
                <a:close/>
                <a:moveTo>
                  <a:pt x="2233131" y="2851177"/>
                </a:moveTo>
                <a:cubicBezTo>
                  <a:pt x="2222292" y="2863090"/>
                  <a:pt x="2210861" y="2875750"/>
                  <a:pt x="2199562" y="2888980"/>
                </a:cubicBezTo>
                <a:cubicBezTo>
                  <a:pt x="2183654" y="2886369"/>
                  <a:pt x="2167798" y="2883582"/>
                  <a:pt x="2152003" y="2880576"/>
                </a:cubicBezTo>
                <a:cubicBezTo>
                  <a:pt x="2162111" y="2868093"/>
                  <a:pt x="2172695" y="2856004"/>
                  <a:pt x="2183233" y="2844420"/>
                </a:cubicBezTo>
                <a:cubicBezTo>
                  <a:pt x="2199826" y="2846855"/>
                  <a:pt x="2216456" y="2849115"/>
                  <a:pt x="2233131" y="2851177"/>
                </a:cubicBezTo>
                <a:close/>
                <a:moveTo>
                  <a:pt x="2236531" y="2851594"/>
                </a:moveTo>
                <a:cubicBezTo>
                  <a:pt x="2252876" y="2853613"/>
                  <a:pt x="2269266" y="2855433"/>
                  <a:pt x="2285699" y="2857101"/>
                </a:cubicBezTo>
                <a:cubicBezTo>
                  <a:pt x="2285677" y="2857123"/>
                  <a:pt x="2285655" y="2857145"/>
                  <a:pt x="2285655" y="2857167"/>
                </a:cubicBezTo>
                <a:cubicBezTo>
                  <a:pt x="2279928" y="2863793"/>
                  <a:pt x="2273917" y="2870616"/>
                  <a:pt x="2267532" y="2877856"/>
                </a:cubicBezTo>
                <a:cubicBezTo>
                  <a:pt x="2262179" y="2883955"/>
                  <a:pt x="2256650" y="2890252"/>
                  <a:pt x="2251011" y="2896746"/>
                </a:cubicBezTo>
                <a:cubicBezTo>
                  <a:pt x="2234886" y="2894530"/>
                  <a:pt x="2218804" y="2892095"/>
                  <a:pt x="2202788" y="2889484"/>
                </a:cubicBezTo>
                <a:cubicBezTo>
                  <a:pt x="2214174" y="2876210"/>
                  <a:pt x="2225649" y="2863529"/>
                  <a:pt x="2236531" y="2851594"/>
                </a:cubicBezTo>
                <a:close/>
                <a:moveTo>
                  <a:pt x="2249432" y="2898567"/>
                </a:moveTo>
                <a:cubicBezTo>
                  <a:pt x="2239208" y="2910349"/>
                  <a:pt x="2228699" y="2922745"/>
                  <a:pt x="2218409" y="2935624"/>
                </a:cubicBezTo>
                <a:cubicBezTo>
                  <a:pt x="2203095" y="2932881"/>
                  <a:pt x="2187853" y="2929941"/>
                  <a:pt x="2172664" y="2926804"/>
                </a:cubicBezTo>
                <a:cubicBezTo>
                  <a:pt x="2181817" y="2914605"/>
                  <a:pt x="2191491" y="2902736"/>
                  <a:pt x="2201252" y="2891283"/>
                </a:cubicBezTo>
                <a:cubicBezTo>
                  <a:pt x="2217268" y="2893894"/>
                  <a:pt x="2233306" y="2896351"/>
                  <a:pt x="2249432" y="2898567"/>
                </a:cubicBezTo>
                <a:close/>
                <a:moveTo>
                  <a:pt x="2252854" y="2899006"/>
                </a:moveTo>
                <a:cubicBezTo>
                  <a:pt x="2268805" y="2901178"/>
                  <a:pt x="2284821" y="2903175"/>
                  <a:pt x="2300881" y="2904996"/>
                </a:cubicBezTo>
                <a:cubicBezTo>
                  <a:pt x="2298709" y="2907563"/>
                  <a:pt x="2296537" y="2910152"/>
                  <a:pt x="2294299" y="2912784"/>
                </a:cubicBezTo>
                <a:cubicBezTo>
                  <a:pt x="2285962" y="2922613"/>
                  <a:pt x="2277186" y="2933013"/>
                  <a:pt x="2268278" y="2943829"/>
                </a:cubicBezTo>
                <a:cubicBezTo>
                  <a:pt x="2252679" y="2941482"/>
                  <a:pt x="2237123" y="2938937"/>
                  <a:pt x="2221656" y="2936194"/>
                </a:cubicBezTo>
                <a:cubicBezTo>
                  <a:pt x="2232012" y="2923272"/>
                  <a:pt x="2242587" y="2910832"/>
                  <a:pt x="2252854" y="2899006"/>
                </a:cubicBezTo>
                <a:close/>
                <a:moveTo>
                  <a:pt x="2266699" y="2945738"/>
                </a:moveTo>
                <a:cubicBezTo>
                  <a:pt x="2257155" y="2957388"/>
                  <a:pt x="2247479" y="2969543"/>
                  <a:pt x="2238133" y="2982092"/>
                </a:cubicBezTo>
                <a:cubicBezTo>
                  <a:pt x="2223367" y="2979218"/>
                  <a:pt x="2208689" y="2976169"/>
                  <a:pt x="2194056" y="2972900"/>
                </a:cubicBezTo>
                <a:cubicBezTo>
                  <a:pt x="2202327" y="2961008"/>
                  <a:pt x="2211147" y="2949358"/>
                  <a:pt x="2220142" y="2938081"/>
                </a:cubicBezTo>
                <a:cubicBezTo>
                  <a:pt x="2235610" y="2940824"/>
                  <a:pt x="2251121" y="2943369"/>
                  <a:pt x="2266699" y="2945738"/>
                </a:cubicBezTo>
                <a:close/>
                <a:moveTo>
                  <a:pt x="2270143" y="2946243"/>
                </a:moveTo>
                <a:cubicBezTo>
                  <a:pt x="2285655" y="2948568"/>
                  <a:pt x="2301232" y="2950719"/>
                  <a:pt x="2316875" y="2952693"/>
                </a:cubicBezTo>
                <a:cubicBezTo>
                  <a:pt x="2306892" y="2964936"/>
                  <a:pt x="2296581" y="2977639"/>
                  <a:pt x="2286357" y="2990737"/>
                </a:cubicBezTo>
                <a:cubicBezTo>
                  <a:pt x="2271306" y="2988258"/>
                  <a:pt x="2256321" y="2985581"/>
                  <a:pt x="2241380" y="2982707"/>
                </a:cubicBezTo>
                <a:cubicBezTo>
                  <a:pt x="2250814" y="2970135"/>
                  <a:pt x="2260533" y="2957937"/>
                  <a:pt x="2270143" y="2946243"/>
                </a:cubicBezTo>
                <a:close/>
                <a:moveTo>
                  <a:pt x="2284821" y="2992733"/>
                </a:moveTo>
                <a:cubicBezTo>
                  <a:pt x="2275804" y="3004339"/>
                  <a:pt x="2266896" y="3016253"/>
                  <a:pt x="2258383" y="3028407"/>
                </a:cubicBezTo>
                <a:cubicBezTo>
                  <a:pt x="2244232" y="3025446"/>
                  <a:pt x="2230125" y="3022286"/>
                  <a:pt x="2216083" y="3018930"/>
                </a:cubicBezTo>
                <a:cubicBezTo>
                  <a:pt x="2223565" y="3007279"/>
                  <a:pt x="2231617" y="2995827"/>
                  <a:pt x="2239910" y="2984681"/>
                </a:cubicBezTo>
                <a:cubicBezTo>
                  <a:pt x="2254829" y="2987555"/>
                  <a:pt x="2269792" y="2990232"/>
                  <a:pt x="2284821" y="2992733"/>
                </a:cubicBezTo>
                <a:close/>
                <a:moveTo>
                  <a:pt x="2288265" y="2993304"/>
                </a:moveTo>
                <a:cubicBezTo>
                  <a:pt x="2303360" y="2995783"/>
                  <a:pt x="2318499" y="2998065"/>
                  <a:pt x="2333703" y="3000171"/>
                </a:cubicBezTo>
                <a:cubicBezTo>
                  <a:pt x="2324269" y="3012260"/>
                  <a:pt x="2314681" y="3024744"/>
                  <a:pt x="2305291" y="3037535"/>
                </a:cubicBezTo>
                <a:cubicBezTo>
                  <a:pt x="2290679" y="3034924"/>
                  <a:pt x="2276133" y="3032115"/>
                  <a:pt x="2261652" y="3029110"/>
                </a:cubicBezTo>
                <a:cubicBezTo>
                  <a:pt x="2270231" y="3016911"/>
                  <a:pt x="2279204" y="3004954"/>
                  <a:pt x="2288265" y="2993304"/>
                </a:cubicBezTo>
                <a:close/>
                <a:moveTo>
                  <a:pt x="2303777" y="3039597"/>
                </a:moveTo>
                <a:cubicBezTo>
                  <a:pt x="2295396" y="3051050"/>
                  <a:pt x="2287212" y="3062765"/>
                  <a:pt x="2279445" y="3074679"/>
                </a:cubicBezTo>
                <a:cubicBezTo>
                  <a:pt x="2265711" y="3071585"/>
                  <a:pt x="2252021" y="3068294"/>
                  <a:pt x="2238396" y="3064828"/>
                </a:cubicBezTo>
                <a:cubicBezTo>
                  <a:pt x="2245176" y="3053441"/>
                  <a:pt x="2252525" y="3042208"/>
                  <a:pt x="2260226" y="3031150"/>
                </a:cubicBezTo>
                <a:cubicBezTo>
                  <a:pt x="2274685" y="3034178"/>
                  <a:pt x="2289187" y="3036986"/>
                  <a:pt x="2303777" y="3039597"/>
                </a:cubicBezTo>
                <a:close/>
                <a:moveTo>
                  <a:pt x="2278063" y="3076829"/>
                </a:moveTo>
                <a:cubicBezTo>
                  <a:pt x="2271043" y="3087689"/>
                  <a:pt x="2264395" y="3098725"/>
                  <a:pt x="2258317" y="3109870"/>
                </a:cubicBezTo>
                <a:cubicBezTo>
                  <a:pt x="2245570" y="3106382"/>
                  <a:pt x="2232889" y="3102696"/>
                  <a:pt x="2220274" y="3098835"/>
                </a:cubicBezTo>
                <a:cubicBezTo>
                  <a:pt x="2225254" y="3088128"/>
                  <a:pt x="2230937" y="3077487"/>
                  <a:pt x="2237123" y="3066978"/>
                </a:cubicBezTo>
                <a:cubicBezTo>
                  <a:pt x="2250704" y="3070444"/>
                  <a:pt x="2264351" y="3073735"/>
                  <a:pt x="2278063" y="3076829"/>
                </a:cubicBezTo>
                <a:close/>
                <a:moveTo>
                  <a:pt x="2281376" y="3077553"/>
                </a:moveTo>
                <a:cubicBezTo>
                  <a:pt x="2295330" y="3080668"/>
                  <a:pt x="2309372" y="3083586"/>
                  <a:pt x="2323457" y="3086329"/>
                </a:cubicBezTo>
                <a:cubicBezTo>
                  <a:pt x="2315712" y="3097650"/>
                  <a:pt x="2308187" y="3109168"/>
                  <a:pt x="2301100" y="3120862"/>
                </a:cubicBezTo>
                <a:cubicBezTo>
                  <a:pt x="2287827" y="3117681"/>
                  <a:pt x="2274597" y="3114324"/>
                  <a:pt x="2261455" y="3110748"/>
                </a:cubicBezTo>
                <a:cubicBezTo>
                  <a:pt x="2267598" y="3099559"/>
                  <a:pt x="2274290" y="3088479"/>
                  <a:pt x="2281376" y="3077553"/>
                </a:cubicBezTo>
                <a:close/>
                <a:moveTo>
                  <a:pt x="2326945" y="3087009"/>
                </a:moveTo>
                <a:cubicBezTo>
                  <a:pt x="2341162" y="3089730"/>
                  <a:pt x="2355423" y="3092253"/>
                  <a:pt x="2369728" y="3094600"/>
                </a:cubicBezTo>
                <a:cubicBezTo>
                  <a:pt x="2361413" y="3106382"/>
                  <a:pt x="2353186" y="3118449"/>
                  <a:pt x="2345243" y="3130713"/>
                </a:cubicBezTo>
                <a:cubicBezTo>
                  <a:pt x="2331597" y="3127905"/>
                  <a:pt x="2317994" y="3124877"/>
                  <a:pt x="2304435" y="3121674"/>
                </a:cubicBezTo>
                <a:cubicBezTo>
                  <a:pt x="2311566" y="3109936"/>
                  <a:pt x="2319157" y="3098352"/>
                  <a:pt x="2326945" y="3087009"/>
                </a:cubicBezTo>
                <a:close/>
                <a:moveTo>
                  <a:pt x="2343795" y="3132973"/>
                </a:moveTo>
                <a:cubicBezTo>
                  <a:pt x="2336643" y="3144140"/>
                  <a:pt x="2329732" y="3155505"/>
                  <a:pt x="2323282" y="3166980"/>
                </a:cubicBezTo>
                <a:cubicBezTo>
                  <a:pt x="2310447" y="3163711"/>
                  <a:pt x="2297678" y="3160244"/>
                  <a:pt x="2284974" y="3156602"/>
                </a:cubicBezTo>
                <a:cubicBezTo>
                  <a:pt x="2290503" y="3145589"/>
                  <a:pt x="2296603" y="3134684"/>
                  <a:pt x="2303097" y="3123912"/>
                </a:cubicBezTo>
                <a:cubicBezTo>
                  <a:pt x="2316590" y="3127137"/>
                  <a:pt x="2330171" y="3130143"/>
                  <a:pt x="2343795" y="3132973"/>
                </a:cubicBezTo>
                <a:close/>
                <a:moveTo>
                  <a:pt x="2347350" y="3133719"/>
                </a:moveTo>
                <a:cubicBezTo>
                  <a:pt x="2361106" y="3136527"/>
                  <a:pt x="2374950" y="3139182"/>
                  <a:pt x="2388838" y="3141640"/>
                </a:cubicBezTo>
                <a:cubicBezTo>
                  <a:pt x="2381071" y="3153267"/>
                  <a:pt x="2373458" y="3165137"/>
                  <a:pt x="2366174" y="3177182"/>
                </a:cubicBezTo>
                <a:cubicBezTo>
                  <a:pt x="2352944" y="3174264"/>
                  <a:pt x="2339780" y="3171149"/>
                  <a:pt x="2326682" y="3167836"/>
                </a:cubicBezTo>
                <a:cubicBezTo>
                  <a:pt x="2333176" y="3156317"/>
                  <a:pt x="2340131" y="3144930"/>
                  <a:pt x="2347350" y="3133719"/>
                </a:cubicBezTo>
                <a:close/>
                <a:moveTo>
                  <a:pt x="2364770" y="3179529"/>
                </a:moveTo>
                <a:cubicBezTo>
                  <a:pt x="2358144" y="3190565"/>
                  <a:pt x="2351825" y="3201777"/>
                  <a:pt x="2345967" y="3213076"/>
                </a:cubicBezTo>
                <a:cubicBezTo>
                  <a:pt x="2333527" y="3209719"/>
                  <a:pt x="2321175" y="3206165"/>
                  <a:pt x="2308889" y="3202435"/>
                </a:cubicBezTo>
                <a:cubicBezTo>
                  <a:pt x="2313891" y="3191596"/>
                  <a:pt x="2319442" y="3180846"/>
                  <a:pt x="2325388" y="3170183"/>
                </a:cubicBezTo>
                <a:cubicBezTo>
                  <a:pt x="2338442" y="3173474"/>
                  <a:pt x="2351584" y="3176612"/>
                  <a:pt x="2364770" y="3179529"/>
                </a:cubicBezTo>
                <a:close/>
                <a:moveTo>
                  <a:pt x="2368324" y="3180320"/>
                </a:moveTo>
                <a:cubicBezTo>
                  <a:pt x="2381686" y="3183259"/>
                  <a:pt x="2395135" y="3185980"/>
                  <a:pt x="2408606" y="3188547"/>
                </a:cubicBezTo>
                <a:cubicBezTo>
                  <a:pt x="2401388" y="3200043"/>
                  <a:pt x="2394345" y="3211737"/>
                  <a:pt x="2387675" y="3223585"/>
                </a:cubicBezTo>
                <a:cubicBezTo>
                  <a:pt x="2374840" y="3220579"/>
                  <a:pt x="2362071" y="3217376"/>
                  <a:pt x="2349390" y="3213975"/>
                </a:cubicBezTo>
                <a:cubicBezTo>
                  <a:pt x="2355292" y="3202632"/>
                  <a:pt x="2361676" y="3191399"/>
                  <a:pt x="2368324" y="3180320"/>
                </a:cubicBezTo>
                <a:close/>
                <a:moveTo>
                  <a:pt x="2386293" y="3226020"/>
                </a:moveTo>
                <a:cubicBezTo>
                  <a:pt x="2380194" y="3236924"/>
                  <a:pt x="2374423" y="3247982"/>
                  <a:pt x="2369092" y="3259084"/>
                </a:cubicBezTo>
                <a:cubicBezTo>
                  <a:pt x="2357047" y="3255661"/>
                  <a:pt x="2345068" y="3252085"/>
                  <a:pt x="2333176" y="3248289"/>
                </a:cubicBezTo>
                <a:cubicBezTo>
                  <a:pt x="2337674" y="3237605"/>
                  <a:pt x="2342698" y="3226964"/>
                  <a:pt x="2348117" y="3216433"/>
                </a:cubicBezTo>
                <a:cubicBezTo>
                  <a:pt x="2360777" y="3219811"/>
                  <a:pt x="2373502" y="3223014"/>
                  <a:pt x="2386293" y="3226020"/>
                </a:cubicBezTo>
                <a:close/>
                <a:moveTo>
                  <a:pt x="2389891" y="3226876"/>
                </a:moveTo>
                <a:cubicBezTo>
                  <a:pt x="2402857" y="3229882"/>
                  <a:pt x="2415890" y="3232712"/>
                  <a:pt x="2428966" y="3235367"/>
                </a:cubicBezTo>
                <a:cubicBezTo>
                  <a:pt x="2422296" y="3246666"/>
                  <a:pt x="2415824" y="3258206"/>
                  <a:pt x="2409703" y="3269922"/>
                </a:cubicBezTo>
                <a:cubicBezTo>
                  <a:pt x="2397263" y="3266828"/>
                  <a:pt x="2384867" y="3263559"/>
                  <a:pt x="2372559" y="3260093"/>
                </a:cubicBezTo>
                <a:cubicBezTo>
                  <a:pt x="2377934" y="3248925"/>
                  <a:pt x="2383748" y="3237824"/>
                  <a:pt x="2389891" y="3226876"/>
                </a:cubicBezTo>
                <a:close/>
                <a:moveTo>
                  <a:pt x="2408386" y="3272467"/>
                </a:moveTo>
                <a:cubicBezTo>
                  <a:pt x="2402814" y="3283217"/>
                  <a:pt x="2397548" y="3294143"/>
                  <a:pt x="2392699" y="3305135"/>
                </a:cubicBezTo>
                <a:cubicBezTo>
                  <a:pt x="2381005" y="3301647"/>
                  <a:pt x="2369377" y="3297961"/>
                  <a:pt x="2357837" y="3294100"/>
                </a:cubicBezTo>
                <a:cubicBezTo>
                  <a:pt x="2361852" y="3283547"/>
                  <a:pt x="2366393" y="3273059"/>
                  <a:pt x="2371330" y="3262638"/>
                </a:cubicBezTo>
                <a:cubicBezTo>
                  <a:pt x="2383616" y="3266104"/>
                  <a:pt x="2395968" y="3269374"/>
                  <a:pt x="2408386" y="3272467"/>
                </a:cubicBezTo>
                <a:close/>
                <a:moveTo>
                  <a:pt x="2412028" y="3273366"/>
                </a:moveTo>
                <a:cubicBezTo>
                  <a:pt x="2424578" y="3276460"/>
                  <a:pt x="2437193" y="3279378"/>
                  <a:pt x="2449897" y="3282098"/>
                </a:cubicBezTo>
                <a:cubicBezTo>
                  <a:pt x="2443622" y="3293398"/>
                  <a:pt x="2437654" y="3304763"/>
                  <a:pt x="2432081" y="3316215"/>
                </a:cubicBezTo>
                <a:cubicBezTo>
                  <a:pt x="2420058" y="3313056"/>
                  <a:pt x="2408123" y="3309699"/>
                  <a:pt x="2396232" y="3306189"/>
                </a:cubicBezTo>
                <a:cubicBezTo>
                  <a:pt x="2401102" y="3295131"/>
                  <a:pt x="2406412" y="3284183"/>
                  <a:pt x="2412028" y="3273366"/>
                </a:cubicBezTo>
                <a:close/>
                <a:moveTo>
                  <a:pt x="2430809" y="3318848"/>
                </a:moveTo>
                <a:cubicBezTo>
                  <a:pt x="2428439" y="3323762"/>
                  <a:pt x="2426114" y="3328699"/>
                  <a:pt x="2423898" y="3333635"/>
                </a:cubicBezTo>
                <a:cubicBezTo>
                  <a:pt x="2421243" y="3339537"/>
                  <a:pt x="2418808" y="3345351"/>
                  <a:pt x="2416482" y="3351100"/>
                </a:cubicBezTo>
                <a:cubicBezTo>
                  <a:pt x="2405227" y="3347567"/>
                  <a:pt x="2394038" y="3343837"/>
                  <a:pt x="2382914" y="3339954"/>
                </a:cubicBezTo>
                <a:cubicBezTo>
                  <a:pt x="2386512" y="3329533"/>
                  <a:pt x="2390593" y="3319155"/>
                  <a:pt x="2395069" y="3308843"/>
                </a:cubicBezTo>
                <a:cubicBezTo>
                  <a:pt x="2406916" y="3312354"/>
                  <a:pt x="2418830" y="3315711"/>
                  <a:pt x="2430809" y="3318848"/>
                </a:cubicBezTo>
                <a:close/>
                <a:moveTo>
                  <a:pt x="2434473" y="3319791"/>
                </a:moveTo>
                <a:cubicBezTo>
                  <a:pt x="2446694" y="3322973"/>
                  <a:pt x="2458980" y="3325978"/>
                  <a:pt x="2471332" y="3328787"/>
                </a:cubicBezTo>
                <a:cubicBezTo>
                  <a:pt x="2465518" y="3339998"/>
                  <a:pt x="2460033" y="3351209"/>
                  <a:pt x="2454943" y="3362442"/>
                </a:cubicBezTo>
                <a:cubicBezTo>
                  <a:pt x="2443205" y="3359195"/>
                  <a:pt x="2431533" y="3355773"/>
                  <a:pt x="2419927" y="3352175"/>
                </a:cubicBezTo>
                <a:cubicBezTo>
                  <a:pt x="2424315" y="3341424"/>
                  <a:pt x="2429207" y="3330630"/>
                  <a:pt x="2434473" y="3319791"/>
                </a:cubicBezTo>
                <a:close/>
                <a:moveTo>
                  <a:pt x="2453714" y="3365119"/>
                </a:moveTo>
                <a:cubicBezTo>
                  <a:pt x="2448975" y="3375760"/>
                  <a:pt x="2444565" y="3386401"/>
                  <a:pt x="2440616" y="3397020"/>
                </a:cubicBezTo>
                <a:cubicBezTo>
                  <a:pt x="2429624" y="3393421"/>
                  <a:pt x="2418698" y="3389648"/>
                  <a:pt x="2407838" y="3385677"/>
                </a:cubicBezTo>
                <a:cubicBezTo>
                  <a:pt x="2411041" y="3375453"/>
                  <a:pt x="2414705" y="3365207"/>
                  <a:pt x="2418830" y="3354917"/>
                </a:cubicBezTo>
                <a:cubicBezTo>
                  <a:pt x="2430304" y="3358471"/>
                  <a:pt x="2441932" y="3361872"/>
                  <a:pt x="2453714" y="3365119"/>
                </a:cubicBezTo>
                <a:close/>
                <a:moveTo>
                  <a:pt x="2457466" y="3366150"/>
                </a:moveTo>
                <a:cubicBezTo>
                  <a:pt x="2469248" y="3369353"/>
                  <a:pt x="2481183" y="3372403"/>
                  <a:pt x="2493294" y="3375321"/>
                </a:cubicBezTo>
                <a:cubicBezTo>
                  <a:pt x="2487940" y="3386379"/>
                  <a:pt x="2482916" y="3397503"/>
                  <a:pt x="2478243" y="3408670"/>
                </a:cubicBezTo>
                <a:cubicBezTo>
                  <a:pt x="2466856" y="3405379"/>
                  <a:pt x="2455535" y="3401891"/>
                  <a:pt x="2444258" y="3398226"/>
                </a:cubicBezTo>
                <a:cubicBezTo>
                  <a:pt x="2448229" y="3387542"/>
                  <a:pt x="2452683" y="3376835"/>
                  <a:pt x="2457466" y="3366150"/>
                </a:cubicBezTo>
                <a:close/>
                <a:moveTo>
                  <a:pt x="2477080" y="3411478"/>
                </a:moveTo>
                <a:cubicBezTo>
                  <a:pt x="2472780" y="3421965"/>
                  <a:pt x="2468809" y="3432497"/>
                  <a:pt x="2465255" y="3443028"/>
                </a:cubicBezTo>
                <a:cubicBezTo>
                  <a:pt x="2454592" y="3439386"/>
                  <a:pt x="2443995" y="3435568"/>
                  <a:pt x="2433464" y="3431553"/>
                </a:cubicBezTo>
                <a:cubicBezTo>
                  <a:pt x="2436272" y="3421417"/>
                  <a:pt x="2439541" y="3411259"/>
                  <a:pt x="2443227" y="3401100"/>
                </a:cubicBezTo>
                <a:cubicBezTo>
                  <a:pt x="2454351" y="3404699"/>
                  <a:pt x="2465628" y="3408165"/>
                  <a:pt x="2477080" y="3411478"/>
                </a:cubicBezTo>
                <a:close/>
                <a:moveTo>
                  <a:pt x="2480898" y="3412575"/>
                </a:moveTo>
                <a:cubicBezTo>
                  <a:pt x="2492350" y="3415844"/>
                  <a:pt x="2503979" y="3418960"/>
                  <a:pt x="2515782" y="3421922"/>
                </a:cubicBezTo>
                <a:cubicBezTo>
                  <a:pt x="2510824" y="3432935"/>
                  <a:pt x="2506216" y="3443927"/>
                  <a:pt x="2501982" y="3454919"/>
                </a:cubicBezTo>
                <a:cubicBezTo>
                  <a:pt x="2490924" y="3451562"/>
                  <a:pt x="2479910" y="3448008"/>
                  <a:pt x="2468984" y="3444300"/>
                </a:cubicBezTo>
                <a:cubicBezTo>
                  <a:pt x="2472539" y="3433703"/>
                  <a:pt x="2476554" y="3423106"/>
                  <a:pt x="2480898" y="3412575"/>
                </a:cubicBezTo>
                <a:close/>
                <a:moveTo>
                  <a:pt x="2500885" y="3457815"/>
                </a:moveTo>
                <a:cubicBezTo>
                  <a:pt x="2496936" y="3468237"/>
                  <a:pt x="2493359" y="3478658"/>
                  <a:pt x="2490178" y="3489058"/>
                </a:cubicBezTo>
                <a:cubicBezTo>
                  <a:pt x="2479845" y="3485350"/>
                  <a:pt x="2469555" y="3481466"/>
                  <a:pt x="2459331" y="3477429"/>
                </a:cubicBezTo>
                <a:cubicBezTo>
                  <a:pt x="2461788" y="3467381"/>
                  <a:pt x="2464684" y="3457332"/>
                  <a:pt x="2467997" y="3447306"/>
                </a:cubicBezTo>
                <a:cubicBezTo>
                  <a:pt x="2478792" y="3450948"/>
                  <a:pt x="2489762" y="3454458"/>
                  <a:pt x="2500885" y="3457815"/>
                </a:cubicBezTo>
                <a:close/>
                <a:moveTo>
                  <a:pt x="2504746" y="3458978"/>
                </a:moveTo>
                <a:cubicBezTo>
                  <a:pt x="2515782" y="3462269"/>
                  <a:pt x="2526972" y="3465428"/>
                  <a:pt x="2538314" y="3468434"/>
                </a:cubicBezTo>
                <a:cubicBezTo>
                  <a:pt x="2533773" y="3479294"/>
                  <a:pt x="2529560" y="3490155"/>
                  <a:pt x="2525721" y="3501015"/>
                </a:cubicBezTo>
                <a:cubicBezTo>
                  <a:pt x="2515080" y="3497636"/>
                  <a:pt x="2504505" y="3494104"/>
                  <a:pt x="2493996" y="3490396"/>
                </a:cubicBezTo>
                <a:cubicBezTo>
                  <a:pt x="2497177" y="3479931"/>
                  <a:pt x="2500775" y="3469465"/>
                  <a:pt x="2504746" y="3458978"/>
                </a:cubicBezTo>
                <a:close/>
                <a:moveTo>
                  <a:pt x="2524646" y="3504043"/>
                </a:moveTo>
                <a:cubicBezTo>
                  <a:pt x="2521092" y="3514332"/>
                  <a:pt x="2517910" y="3524622"/>
                  <a:pt x="2515102" y="3534890"/>
                </a:cubicBezTo>
                <a:cubicBezTo>
                  <a:pt x="2505119" y="3531204"/>
                  <a:pt x="2495247" y="3527343"/>
                  <a:pt x="2485417" y="3523328"/>
                </a:cubicBezTo>
                <a:cubicBezTo>
                  <a:pt x="2487546" y="3513411"/>
                  <a:pt x="2490112" y="3503472"/>
                  <a:pt x="2493074" y="3493490"/>
                </a:cubicBezTo>
                <a:cubicBezTo>
                  <a:pt x="2503452" y="3497153"/>
                  <a:pt x="2513983" y="3500664"/>
                  <a:pt x="2524646" y="3504043"/>
                </a:cubicBezTo>
                <a:close/>
                <a:moveTo>
                  <a:pt x="2514202" y="3538181"/>
                </a:moveTo>
                <a:cubicBezTo>
                  <a:pt x="2511614" y="3547966"/>
                  <a:pt x="2509398" y="3557751"/>
                  <a:pt x="2507577" y="3567493"/>
                </a:cubicBezTo>
                <a:cubicBezTo>
                  <a:pt x="2507116" y="3567295"/>
                  <a:pt x="2506633" y="3567098"/>
                  <a:pt x="2506151" y="3566900"/>
                </a:cubicBezTo>
                <a:cubicBezTo>
                  <a:pt x="2497177" y="3563017"/>
                  <a:pt x="2488533" y="3559024"/>
                  <a:pt x="2480174" y="3554965"/>
                </a:cubicBezTo>
                <a:cubicBezTo>
                  <a:pt x="2481249" y="3545597"/>
                  <a:pt x="2482785" y="3536141"/>
                  <a:pt x="2484715" y="3526685"/>
                </a:cubicBezTo>
                <a:cubicBezTo>
                  <a:pt x="2494413" y="3530634"/>
                  <a:pt x="2504242" y="3534473"/>
                  <a:pt x="2514202" y="3538181"/>
                </a:cubicBezTo>
                <a:close/>
                <a:moveTo>
                  <a:pt x="2518108" y="3539607"/>
                </a:moveTo>
                <a:cubicBezTo>
                  <a:pt x="2528310" y="3543337"/>
                  <a:pt x="2538665" y="3546935"/>
                  <a:pt x="2549153" y="3550402"/>
                </a:cubicBezTo>
                <a:cubicBezTo>
                  <a:pt x="2545972" y="3560560"/>
                  <a:pt x="2543119" y="3570762"/>
                  <a:pt x="2540640" y="3580942"/>
                </a:cubicBezTo>
                <a:cubicBezTo>
                  <a:pt x="2530833" y="3577168"/>
                  <a:pt x="2521113" y="3573241"/>
                  <a:pt x="2511460" y="3569138"/>
                </a:cubicBezTo>
                <a:cubicBezTo>
                  <a:pt x="2513259" y="3559309"/>
                  <a:pt x="2515497" y="3549458"/>
                  <a:pt x="2518108" y="3539607"/>
                </a:cubicBezTo>
                <a:close/>
                <a:moveTo>
                  <a:pt x="2539806" y="3584342"/>
                </a:moveTo>
                <a:cubicBezTo>
                  <a:pt x="2537524" y="3594040"/>
                  <a:pt x="2535616" y="3603738"/>
                  <a:pt x="2534102" y="3613391"/>
                </a:cubicBezTo>
                <a:cubicBezTo>
                  <a:pt x="2525282" y="3609464"/>
                  <a:pt x="2516287" y="3605229"/>
                  <a:pt x="2507182" y="3600644"/>
                </a:cubicBezTo>
                <a:cubicBezTo>
                  <a:pt x="2507993" y="3591341"/>
                  <a:pt x="2509244" y="3582017"/>
                  <a:pt x="2510868" y="3572649"/>
                </a:cubicBezTo>
                <a:cubicBezTo>
                  <a:pt x="2520390" y="3576685"/>
                  <a:pt x="2530021" y="3580591"/>
                  <a:pt x="2539806" y="3584342"/>
                </a:cubicBezTo>
                <a:close/>
                <a:moveTo>
                  <a:pt x="2543778" y="3585878"/>
                </a:moveTo>
                <a:cubicBezTo>
                  <a:pt x="2553629" y="3589608"/>
                  <a:pt x="2563633" y="3593206"/>
                  <a:pt x="2573769" y="3596673"/>
                </a:cubicBezTo>
                <a:cubicBezTo>
                  <a:pt x="2570851" y="3606963"/>
                  <a:pt x="2568350" y="3617033"/>
                  <a:pt x="2566222" y="3626928"/>
                </a:cubicBezTo>
                <a:cubicBezTo>
                  <a:pt x="2556766" y="3623154"/>
                  <a:pt x="2547397" y="3619227"/>
                  <a:pt x="2538095" y="3615146"/>
                </a:cubicBezTo>
                <a:cubicBezTo>
                  <a:pt x="2539609" y="3605405"/>
                  <a:pt x="2541496" y="3595642"/>
                  <a:pt x="2543778" y="3585878"/>
                </a:cubicBezTo>
                <a:close/>
                <a:moveTo>
                  <a:pt x="2578070" y="3598165"/>
                </a:moveTo>
                <a:cubicBezTo>
                  <a:pt x="2588206" y="3601566"/>
                  <a:pt x="2598452" y="3604856"/>
                  <a:pt x="2608851" y="3608016"/>
                </a:cubicBezTo>
                <a:cubicBezTo>
                  <a:pt x="2605473" y="3618459"/>
                  <a:pt x="2602379" y="3628968"/>
                  <a:pt x="2599614" y="3639521"/>
                </a:cubicBezTo>
                <a:cubicBezTo>
                  <a:pt x="2589851" y="3636055"/>
                  <a:pt x="2580132" y="3632413"/>
                  <a:pt x="2570500" y="3628639"/>
                </a:cubicBezTo>
                <a:cubicBezTo>
                  <a:pt x="2572672" y="3618459"/>
                  <a:pt x="2575217" y="3608279"/>
                  <a:pt x="2578070" y="3598165"/>
                </a:cubicBezTo>
                <a:close/>
                <a:moveTo>
                  <a:pt x="2598737" y="3643010"/>
                </a:moveTo>
                <a:cubicBezTo>
                  <a:pt x="2596214" y="3652971"/>
                  <a:pt x="2593954" y="3662975"/>
                  <a:pt x="2592089" y="3672980"/>
                </a:cubicBezTo>
                <a:cubicBezTo>
                  <a:pt x="2582962" y="3669206"/>
                  <a:pt x="2573879" y="3665279"/>
                  <a:pt x="2564884" y="3661176"/>
                </a:cubicBezTo>
                <a:cubicBezTo>
                  <a:pt x="2566134" y="3651522"/>
                  <a:pt x="2567780" y="3641847"/>
                  <a:pt x="2569754" y="3632194"/>
                </a:cubicBezTo>
                <a:cubicBezTo>
                  <a:pt x="2579276" y="3635923"/>
                  <a:pt x="2588952" y="3639543"/>
                  <a:pt x="2598737" y="3643010"/>
                </a:cubicBezTo>
                <a:close/>
                <a:moveTo>
                  <a:pt x="2602927" y="3644480"/>
                </a:moveTo>
                <a:cubicBezTo>
                  <a:pt x="2612844" y="3647968"/>
                  <a:pt x="2622871" y="3651303"/>
                  <a:pt x="2633073" y="3654528"/>
                </a:cubicBezTo>
                <a:cubicBezTo>
                  <a:pt x="2629935" y="3665125"/>
                  <a:pt x="2627149" y="3675525"/>
                  <a:pt x="2624758" y="3685727"/>
                </a:cubicBezTo>
                <a:cubicBezTo>
                  <a:pt x="2615192" y="3682195"/>
                  <a:pt x="2605692" y="3678531"/>
                  <a:pt x="2596280" y="3674691"/>
                </a:cubicBezTo>
                <a:cubicBezTo>
                  <a:pt x="2598144" y="3664599"/>
                  <a:pt x="2600382" y="3654528"/>
                  <a:pt x="2602927" y="3644480"/>
                </a:cubicBezTo>
                <a:close/>
                <a:moveTo>
                  <a:pt x="2623924" y="3689347"/>
                </a:moveTo>
                <a:cubicBezTo>
                  <a:pt x="2621620" y="3699439"/>
                  <a:pt x="2619712" y="3709312"/>
                  <a:pt x="2618154" y="3719032"/>
                </a:cubicBezTo>
                <a:cubicBezTo>
                  <a:pt x="2609400" y="3715280"/>
                  <a:pt x="2600711" y="3711396"/>
                  <a:pt x="2592111" y="3707382"/>
                </a:cubicBezTo>
                <a:cubicBezTo>
                  <a:pt x="2591936" y="3707294"/>
                  <a:pt x="2591760" y="3707206"/>
                  <a:pt x="2591606" y="3707140"/>
                </a:cubicBezTo>
                <a:cubicBezTo>
                  <a:pt x="2592572" y="3697553"/>
                  <a:pt x="2593954" y="3687965"/>
                  <a:pt x="2595643" y="3678377"/>
                </a:cubicBezTo>
                <a:cubicBezTo>
                  <a:pt x="2604946" y="3682173"/>
                  <a:pt x="2614358" y="3685836"/>
                  <a:pt x="2623924" y="3689347"/>
                </a:cubicBezTo>
                <a:close/>
                <a:moveTo>
                  <a:pt x="2628400" y="3690971"/>
                </a:moveTo>
                <a:cubicBezTo>
                  <a:pt x="2637965" y="3694459"/>
                  <a:pt x="2647685" y="3697794"/>
                  <a:pt x="2657514" y="3701019"/>
                </a:cubicBezTo>
                <a:cubicBezTo>
                  <a:pt x="2654684" y="3711506"/>
                  <a:pt x="2652204" y="3721840"/>
                  <a:pt x="2650076" y="3731954"/>
                </a:cubicBezTo>
                <a:cubicBezTo>
                  <a:pt x="2640862" y="3728422"/>
                  <a:pt x="2631713" y="3724736"/>
                  <a:pt x="2622651" y="3720918"/>
                </a:cubicBezTo>
                <a:cubicBezTo>
                  <a:pt x="2624231" y="3710914"/>
                  <a:pt x="2626162" y="3700909"/>
                  <a:pt x="2628400" y="3690971"/>
                </a:cubicBezTo>
                <a:close/>
                <a:moveTo>
                  <a:pt x="2649352" y="3735662"/>
                </a:moveTo>
                <a:cubicBezTo>
                  <a:pt x="2647334" y="3745623"/>
                  <a:pt x="2645666" y="3755430"/>
                  <a:pt x="2644350" y="3765039"/>
                </a:cubicBezTo>
                <a:cubicBezTo>
                  <a:pt x="2636430" y="3761551"/>
                  <a:pt x="2628553" y="3757953"/>
                  <a:pt x="2620743" y="3754201"/>
                </a:cubicBezTo>
                <a:cubicBezTo>
                  <a:pt x="2620084" y="3753872"/>
                  <a:pt x="2619426" y="3753565"/>
                  <a:pt x="2618746" y="3753236"/>
                </a:cubicBezTo>
                <a:cubicBezTo>
                  <a:pt x="2619514" y="3743736"/>
                  <a:pt x="2620633" y="3734236"/>
                  <a:pt x="2622037" y="3724758"/>
                </a:cubicBezTo>
                <a:cubicBezTo>
                  <a:pt x="2631076" y="3728553"/>
                  <a:pt x="2640181" y="3732152"/>
                  <a:pt x="2649352" y="3735662"/>
                </a:cubicBezTo>
                <a:close/>
                <a:moveTo>
                  <a:pt x="2653718" y="3737329"/>
                </a:moveTo>
                <a:cubicBezTo>
                  <a:pt x="2663087" y="3740862"/>
                  <a:pt x="2672565" y="3744218"/>
                  <a:pt x="2682086" y="3747466"/>
                </a:cubicBezTo>
                <a:cubicBezTo>
                  <a:pt x="2679563" y="3757865"/>
                  <a:pt x="2677413" y="3768089"/>
                  <a:pt x="2675592" y="3778160"/>
                </a:cubicBezTo>
                <a:cubicBezTo>
                  <a:pt x="2666575" y="3774583"/>
                  <a:pt x="2657623" y="3770876"/>
                  <a:pt x="2648760" y="3767014"/>
                </a:cubicBezTo>
                <a:cubicBezTo>
                  <a:pt x="2650054" y="3757295"/>
                  <a:pt x="2651700" y="3747400"/>
                  <a:pt x="2653718" y="3737329"/>
                </a:cubicBezTo>
                <a:close/>
                <a:moveTo>
                  <a:pt x="2674890" y="3781977"/>
                </a:moveTo>
                <a:cubicBezTo>
                  <a:pt x="2673157" y="3791850"/>
                  <a:pt x="2671797" y="3801547"/>
                  <a:pt x="2670744" y="3811113"/>
                </a:cubicBezTo>
                <a:cubicBezTo>
                  <a:pt x="2663591" y="3807844"/>
                  <a:pt x="2656461" y="3804510"/>
                  <a:pt x="2649396" y="3801021"/>
                </a:cubicBezTo>
                <a:cubicBezTo>
                  <a:pt x="2648189" y="3800428"/>
                  <a:pt x="2646961" y="3799814"/>
                  <a:pt x="2645732" y="3799200"/>
                </a:cubicBezTo>
                <a:cubicBezTo>
                  <a:pt x="2646237" y="3789941"/>
                  <a:pt x="2647070" y="3780529"/>
                  <a:pt x="2648255" y="3770963"/>
                </a:cubicBezTo>
                <a:cubicBezTo>
                  <a:pt x="2657053" y="3774781"/>
                  <a:pt x="2665939" y="3778445"/>
                  <a:pt x="2674890" y="3781977"/>
                </a:cubicBezTo>
                <a:close/>
                <a:moveTo>
                  <a:pt x="2679366" y="3783754"/>
                </a:moveTo>
                <a:cubicBezTo>
                  <a:pt x="2688625" y="3787352"/>
                  <a:pt x="2697971" y="3790797"/>
                  <a:pt x="2707383" y="3794110"/>
                </a:cubicBezTo>
                <a:cubicBezTo>
                  <a:pt x="2705167" y="3804400"/>
                  <a:pt x="2703280" y="3814536"/>
                  <a:pt x="2701723" y="3824519"/>
                </a:cubicBezTo>
                <a:cubicBezTo>
                  <a:pt x="2692815" y="3820877"/>
                  <a:pt x="2683995" y="3817103"/>
                  <a:pt x="2675241" y="3813176"/>
                </a:cubicBezTo>
                <a:cubicBezTo>
                  <a:pt x="2676272" y="3803522"/>
                  <a:pt x="2677655" y="3793715"/>
                  <a:pt x="2679366" y="3783754"/>
                </a:cubicBezTo>
                <a:close/>
                <a:moveTo>
                  <a:pt x="2701108" y="3828512"/>
                </a:moveTo>
                <a:cubicBezTo>
                  <a:pt x="2699638" y="3838275"/>
                  <a:pt x="2698497" y="3847884"/>
                  <a:pt x="2697664" y="3857363"/>
                </a:cubicBezTo>
                <a:cubicBezTo>
                  <a:pt x="2691082" y="3854269"/>
                  <a:pt x="2684544" y="3851132"/>
                  <a:pt x="2678050" y="3847863"/>
                </a:cubicBezTo>
                <a:cubicBezTo>
                  <a:pt x="2676382" y="3847029"/>
                  <a:pt x="2674715" y="3846151"/>
                  <a:pt x="2673025" y="3845296"/>
                </a:cubicBezTo>
                <a:cubicBezTo>
                  <a:pt x="2673289" y="3836103"/>
                  <a:pt x="2673903" y="3826756"/>
                  <a:pt x="2674846" y="3817278"/>
                </a:cubicBezTo>
                <a:cubicBezTo>
                  <a:pt x="2683513" y="3821162"/>
                  <a:pt x="2692267" y="3824913"/>
                  <a:pt x="2701108" y="3828512"/>
                </a:cubicBezTo>
                <a:close/>
                <a:moveTo>
                  <a:pt x="2705672" y="3830355"/>
                </a:moveTo>
                <a:cubicBezTo>
                  <a:pt x="2714558" y="3833931"/>
                  <a:pt x="2723531" y="3837375"/>
                  <a:pt x="2732548" y="3840666"/>
                </a:cubicBezTo>
                <a:cubicBezTo>
                  <a:pt x="2730618" y="3850825"/>
                  <a:pt x="2728972" y="3860873"/>
                  <a:pt x="2727656" y="3870768"/>
                </a:cubicBezTo>
                <a:cubicBezTo>
                  <a:pt x="2719143" y="3867148"/>
                  <a:pt x="2710674" y="3863418"/>
                  <a:pt x="2702293" y="3859535"/>
                </a:cubicBezTo>
                <a:cubicBezTo>
                  <a:pt x="2703105" y="3849969"/>
                  <a:pt x="2704224" y="3840249"/>
                  <a:pt x="2705672" y="3830355"/>
                </a:cubicBezTo>
                <a:close/>
                <a:moveTo>
                  <a:pt x="2727151" y="3874937"/>
                </a:moveTo>
                <a:cubicBezTo>
                  <a:pt x="2725944" y="3884590"/>
                  <a:pt x="2725023" y="3894112"/>
                  <a:pt x="2724409" y="3903524"/>
                </a:cubicBezTo>
                <a:cubicBezTo>
                  <a:pt x="2718485" y="3900628"/>
                  <a:pt x="2712561" y="3897710"/>
                  <a:pt x="2706703" y="3894682"/>
                </a:cubicBezTo>
                <a:cubicBezTo>
                  <a:pt x="2704751" y="3893673"/>
                  <a:pt x="2702754" y="3892620"/>
                  <a:pt x="2700779" y="3891567"/>
                </a:cubicBezTo>
                <a:cubicBezTo>
                  <a:pt x="2700867" y="3882462"/>
                  <a:pt x="2701218" y="3873225"/>
                  <a:pt x="2701920" y="3863835"/>
                </a:cubicBezTo>
                <a:cubicBezTo>
                  <a:pt x="2710279" y="3867674"/>
                  <a:pt x="2718682" y="3871360"/>
                  <a:pt x="2727151" y="3874937"/>
                </a:cubicBezTo>
                <a:close/>
                <a:moveTo>
                  <a:pt x="2731846" y="3876911"/>
                </a:moveTo>
                <a:cubicBezTo>
                  <a:pt x="2740469" y="3880509"/>
                  <a:pt x="2749179" y="3883932"/>
                  <a:pt x="2757955" y="3887223"/>
                </a:cubicBezTo>
                <a:cubicBezTo>
                  <a:pt x="2756287" y="3897315"/>
                  <a:pt x="2754949" y="3907254"/>
                  <a:pt x="2753874" y="3917061"/>
                </a:cubicBezTo>
                <a:cubicBezTo>
                  <a:pt x="2745581" y="3913441"/>
                  <a:pt x="2737353" y="3909689"/>
                  <a:pt x="2729191" y="3905806"/>
                </a:cubicBezTo>
                <a:cubicBezTo>
                  <a:pt x="2729762" y="3896306"/>
                  <a:pt x="2730661" y="3886674"/>
                  <a:pt x="2731846" y="3876911"/>
                </a:cubicBezTo>
                <a:close/>
                <a:moveTo>
                  <a:pt x="2733382" y="3945254"/>
                </a:moveTo>
                <a:cubicBezTo>
                  <a:pt x="2739262" y="3948347"/>
                  <a:pt x="2745208" y="3951375"/>
                  <a:pt x="2751219" y="3954337"/>
                </a:cubicBezTo>
                <a:cubicBezTo>
                  <a:pt x="2750934" y="3963398"/>
                  <a:pt x="2750934" y="3972350"/>
                  <a:pt x="2751175" y="3981191"/>
                </a:cubicBezTo>
                <a:cubicBezTo>
                  <a:pt x="2743913" y="3977045"/>
                  <a:pt x="2736849" y="3972810"/>
                  <a:pt x="2730003" y="3968488"/>
                </a:cubicBezTo>
                <a:cubicBezTo>
                  <a:pt x="2729213" y="3959976"/>
                  <a:pt x="2728753" y="3951353"/>
                  <a:pt x="2728533" y="3942621"/>
                </a:cubicBezTo>
                <a:cubicBezTo>
                  <a:pt x="2730157" y="3943499"/>
                  <a:pt x="2731736" y="3944376"/>
                  <a:pt x="2733382" y="3945254"/>
                </a:cubicBezTo>
                <a:close/>
                <a:moveTo>
                  <a:pt x="2756156" y="3956772"/>
                </a:moveTo>
                <a:cubicBezTo>
                  <a:pt x="2764054" y="3960634"/>
                  <a:pt x="2772084" y="3964364"/>
                  <a:pt x="2780224" y="3968005"/>
                </a:cubicBezTo>
                <a:cubicBezTo>
                  <a:pt x="2779478" y="3977484"/>
                  <a:pt x="2779017" y="3986852"/>
                  <a:pt x="2778820" y="3996111"/>
                </a:cubicBezTo>
                <a:cubicBezTo>
                  <a:pt x="2773839" y="3993565"/>
                  <a:pt x="2768903" y="3990999"/>
                  <a:pt x="2764010" y="3988344"/>
                </a:cubicBezTo>
                <a:cubicBezTo>
                  <a:pt x="2761399" y="3986918"/>
                  <a:pt x="2758832" y="3985492"/>
                  <a:pt x="2756265" y="3984066"/>
                </a:cubicBezTo>
                <a:cubicBezTo>
                  <a:pt x="2755958" y="3975070"/>
                  <a:pt x="2755892" y="3965987"/>
                  <a:pt x="2756156" y="3956772"/>
                </a:cubicBezTo>
                <a:close/>
                <a:moveTo>
                  <a:pt x="2761948" y="3992139"/>
                </a:moveTo>
                <a:cubicBezTo>
                  <a:pt x="2767477" y="3995123"/>
                  <a:pt x="2773071" y="3998041"/>
                  <a:pt x="2778710" y="4000893"/>
                </a:cubicBezTo>
                <a:cubicBezTo>
                  <a:pt x="2778578" y="4009845"/>
                  <a:pt x="2778732" y="4018687"/>
                  <a:pt x="2779105" y="4027419"/>
                </a:cubicBezTo>
                <a:cubicBezTo>
                  <a:pt x="2772040" y="4023294"/>
                  <a:pt x="2765151" y="4019060"/>
                  <a:pt x="2758459" y="4014737"/>
                </a:cubicBezTo>
                <a:cubicBezTo>
                  <a:pt x="2757538" y="4006291"/>
                  <a:pt x="2756858" y="3997756"/>
                  <a:pt x="2756441" y="3989090"/>
                </a:cubicBezTo>
                <a:cubicBezTo>
                  <a:pt x="2758284" y="3990121"/>
                  <a:pt x="2760083" y="3991130"/>
                  <a:pt x="2761948" y="3992139"/>
                </a:cubicBezTo>
                <a:close/>
                <a:moveTo>
                  <a:pt x="2783844" y="4003504"/>
                </a:moveTo>
                <a:cubicBezTo>
                  <a:pt x="2791435" y="4007278"/>
                  <a:pt x="2799114" y="4010964"/>
                  <a:pt x="2806881" y="4014518"/>
                </a:cubicBezTo>
                <a:cubicBezTo>
                  <a:pt x="2806376" y="4023908"/>
                  <a:pt x="2806091" y="4033211"/>
                  <a:pt x="2806069" y="4042404"/>
                </a:cubicBezTo>
                <a:cubicBezTo>
                  <a:pt x="2801593" y="4040034"/>
                  <a:pt x="2797117" y="4037621"/>
                  <a:pt x="2792664" y="4035163"/>
                </a:cubicBezTo>
                <a:cubicBezTo>
                  <a:pt x="2789855" y="4033628"/>
                  <a:pt x="2787113" y="4032048"/>
                  <a:pt x="2784370" y="4030490"/>
                </a:cubicBezTo>
                <a:cubicBezTo>
                  <a:pt x="2783932" y="4021627"/>
                  <a:pt x="2783756" y="4012609"/>
                  <a:pt x="2783844" y="4003504"/>
                </a:cubicBezTo>
                <a:close/>
                <a:moveTo>
                  <a:pt x="2790514" y="4039047"/>
                </a:moveTo>
                <a:cubicBezTo>
                  <a:pt x="2795647" y="4041877"/>
                  <a:pt x="2800869" y="4044642"/>
                  <a:pt x="2806091" y="4047384"/>
                </a:cubicBezTo>
                <a:cubicBezTo>
                  <a:pt x="2806179" y="4056226"/>
                  <a:pt x="2806486" y="4064980"/>
                  <a:pt x="2807012" y="4073646"/>
                </a:cubicBezTo>
                <a:cubicBezTo>
                  <a:pt x="2800189" y="4069521"/>
                  <a:pt x="2793519" y="4065331"/>
                  <a:pt x="2787025" y="4061053"/>
                </a:cubicBezTo>
                <a:cubicBezTo>
                  <a:pt x="2785972" y="4052737"/>
                  <a:pt x="2785226" y="4044290"/>
                  <a:pt x="2784699" y="4035756"/>
                </a:cubicBezTo>
                <a:cubicBezTo>
                  <a:pt x="2786630" y="4036853"/>
                  <a:pt x="2788561" y="4037950"/>
                  <a:pt x="2790514" y="4039047"/>
                </a:cubicBezTo>
                <a:close/>
                <a:moveTo>
                  <a:pt x="2812936" y="4083300"/>
                </a:moveTo>
                <a:cubicBezTo>
                  <a:pt x="2812892" y="4082970"/>
                  <a:pt x="2812870" y="4082641"/>
                  <a:pt x="2812848" y="4082334"/>
                </a:cubicBezTo>
                <a:cubicBezTo>
                  <a:pt x="2814933" y="4083541"/>
                  <a:pt x="2816995" y="4084748"/>
                  <a:pt x="2819101" y="4085932"/>
                </a:cubicBezTo>
                <a:cubicBezTo>
                  <a:pt x="2945014" y="4157062"/>
                  <a:pt x="3100371" y="4195720"/>
                  <a:pt x="3294100" y="4204101"/>
                </a:cubicBezTo>
                <a:cubicBezTo>
                  <a:pt x="3467228" y="4211604"/>
                  <a:pt x="3646279" y="4193789"/>
                  <a:pt x="3800539" y="4176478"/>
                </a:cubicBezTo>
                <a:cubicBezTo>
                  <a:pt x="3839482" y="4172068"/>
                  <a:pt x="3881584" y="4166935"/>
                  <a:pt x="3932990" y="4160287"/>
                </a:cubicBezTo>
                <a:cubicBezTo>
                  <a:pt x="4233435" y="4121102"/>
                  <a:pt x="4549632" y="4060614"/>
                  <a:pt x="4958175" y="3964166"/>
                </a:cubicBezTo>
                <a:cubicBezTo>
                  <a:pt x="4999071" y="3954513"/>
                  <a:pt x="5040209" y="3944947"/>
                  <a:pt x="5081170" y="3935666"/>
                </a:cubicBezTo>
                <a:cubicBezTo>
                  <a:pt x="5074347" y="3948742"/>
                  <a:pt x="5068006" y="3961862"/>
                  <a:pt x="5062346" y="3974982"/>
                </a:cubicBezTo>
                <a:cubicBezTo>
                  <a:pt x="5029524" y="3983100"/>
                  <a:pt x="4997053" y="3991240"/>
                  <a:pt x="4965349" y="3999248"/>
                </a:cubicBezTo>
                <a:cubicBezTo>
                  <a:pt x="4572516" y="4098350"/>
                  <a:pt x="4250065" y="4163468"/>
                  <a:pt x="3950586" y="4204123"/>
                </a:cubicBezTo>
                <a:cubicBezTo>
                  <a:pt x="3899948" y="4210924"/>
                  <a:pt x="3858263" y="4216234"/>
                  <a:pt x="3819385" y="4220819"/>
                </a:cubicBezTo>
                <a:cubicBezTo>
                  <a:pt x="3493336" y="4258885"/>
                  <a:pt x="3122662" y="4286288"/>
                  <a:pt x="2849971" y="4128825"/>
                </a:cubicBezTo>
                <a:cubicBezTo>
                  <a:pt x="2838035" y="4121936"/>
                  <a:pt x="2826605" y="4114783"/>
                  <a:pt x="2815679" y="4107434"/>
                </a:cubicBezTo>
                <a:cubicBezTo>
                  <a:pt x="2814538" y="4099469"/>
                  <a:pt x="2813616" y="4091417"/>
                  <a:pt x="2812936" y="4083300"/>
                </a:cubicBezTo>
                <a:close/>
                <a:moveTo>
                  <a:pt x="2847667" y="4132818"/>
                </a:moveTo>
                <a:cubicBezTo>
                  <a:pt x="3009320" y="4226172"/>
                  <a:pt x="3204980" y="4254870"/>
                  <a:pt x="3405401" y="4254870"/>
                </a:cubicBezTo>
                <a:cubicBezTo>
                  <a:pt x="3544544" y="4254870"/>
                  <a:pt x="3686012" y="4241026"/>
                  <a:pt x="3819933" y="4225405"/>
                </a:cubicBezTo>
                <a:cubicBezTo>
                  <a:pt x="3858833" y="4220819"/>
                  <a:pt x="3900540" y="4215510"/>
                  <a:pt x="3951200" y="4208686"/>
                </a:cubicBezTo>
                <a:cubicBezTo>
                  <a:pt x="4250877" y="4168010"/>
                  <a:pt x="4573481" y="4102892"/>
                  <a:pt x="4966490" y="4003724"/>
                </a:cubicBezTo>
                <a:cubicBezTo>
                  <a:pt x="4997096" y="3996001"/>
                  <a:pt x="5028405" y="3988146"/>
                  <a:pt x="5060086" y="3980292"/>
                </a:cubicBezTo>
                <a:cubicBezTo>
                  <a:pt x="5054623" y="3993368"/>
                  <a:pt x="5049862" y="4006400"/>
                  <a:pt x="5046001" y="4019279"/>
                </a:cubicBezTo>
                <a:cubicBezTo>
                  <a:pt x="5021230" y="4025905"/>
                  <a:pt x="4997009" y="4032421"/>
                  <a:pt x="4973555" y="4038718"/>
                </a:cubicBezTo>
                <a:cubicBezTo>
                  <a:pt x="4589454" y="4141967"/>
                  <a:pt x="4270162" y="4209871"/>
                  <a:pt x="3968752" y="4252434"/>
                </a:cubicBezTo>
                <a:cubicBezTo>
                  <a:pt x="3918904" y="4259433"/>
                  <a:pt x="3877613" y="4264896"/>
                  <a:pt x="3838758" y="4269635"/>
                </a:cubicBezTo>
                <a:cubicBezTo>
                  <a:pt x="3493775" y="4311519"/>
                  <a:pt x="3138678" y="4329114"/>
                  <a:pt x="2878624" y="4175667"/>
                </a:cubicBezTo>
                <a:cubicBezTo>
                  <a:pt x="2857913" y="4163446"/>
                  <a:pt x="2838693" y="4150458"/>
                  <a:pt x="2820966" y="4136811"/>
                </a:cubicBezTo>
                <a:cubicBezTo>
                  <a:pt x="2819321" y="4129176"/>
                  <a:pt x="2817873" y="4121453"/>
                  <a:pt x="2816644" y="4113642"/>
                </a:cubicBezTo>
                <a:cubicBezTo>
                  <a:pt x="2826583" y="4120224"/>
                  <a:pt x="2836916" y="4126631"/>
                  <a:pt x="2847667" y="4132818"/>
                </a:cubicBezTo>
                <a:close/>
                <a:moveTo>
                  <a:pt x="5062149" y="3979787"/>
                </a:moveTo>
                <a:cubicBezTo>
                  <a:pt x="5072219" y="3977286"/>
                  <a:pt x="5082333" y="3974807"/>
                  <a:pt x="5092470" y="3972306"/>
                </a:cubicBezTo>
                <a:cubicBezTo>
                  <a:pt x="5087094" y="3985535"/>
                  <a:pt x="5082662" y="3998239"/>
                  <a:pt x="5079174" y="4010415"/>
                </a:cubicBezTo>
                <a:cubicBezTo>
                  <a:pt x="5068687" y="4013223"/>
                  <a:pt x="5058265" y="4015988"/>
                  <a:pt x="5047932" y="4018752"/>
                </a:cubicBezTo>
                <a:cubicBezTo>
                  <a:pt x="5051859" y="4005874"/>
                  <a:pt x="5056642" y="3992842"/>
                  <a:pt x="5062149" y="3979787"/>
                </a:cubicBezTo>
                <a:close/>
                <a:moveTo>
                  <a:pt x="5077726" y="4015681"/>
                </a:moveTo>
                <a:cubicBezTo>
                  <a:pt x="5074259" y="4028625"/>
                  <a:pt x="5071912" y="4040978"/>
                  <a:pt x="5070661" y="4052781"/>
                </a:cubicBezTo>
                <a:cubicBezTo>
                  <a:pt x="5060064" y="4055809"/>
                  <a:pt x="5049489" y="4058837"/>
                  <a:pt x="5038936" y="4061842"/>
                </a:cubicBezTo>
                <a:cubicBezTo>
                  <a:pt x="5038739" y="4061908"/>
                  <a:pt x="5038541" y="4061952"/>
                  <a:pt x="5038344" y="4062018"/>
                </a:cubicBezTo>
                <a:cubicBezTo>
                  <a:pt x="5039989" y="4049578"/>
                  <a:pt x="5042710" y="4036897"/>
                  <a:pt x="5046374" y="4024062"/>
                </a:cubicBezTo>
                <a:cubicBezTo>
                  <a:pt x="5056729" y="4021276"/>
                  <a:pt x="5067173" y="4018489"/>
                  <a:pt x="5077726" y="4015681"/>
                </a:cubicBezTo>
                <a:close/>
                <a:moveTo>
                  <a:pt x="5079985" y="4015089"/>
                </a:moveTo>
                <a:cubicBezTo>
                  <a:pt x="5090363" y="4012324"/>
                  <a:pt x="5100806" y="4009538"/>
                  <a:pt x="5111316" y="4006773"/>
                </a:cubicBezTo>
                <a:cubicBezTo>
                  <a:pt x="5108310" y="4018994"/>
                  <a:pt x="5106204" y="4031083"/>
                  <a:pt x="5105194" y="4042908"/>
                </a:cubicBezTo>
                <a:cubicBezTo>
                  <a:pt x="5094378" y="4046002"/>
                  <a:pt x="5083584" y="4049073"/>
                  <a:pt x="5072789" y="4052167"/>
                </a:cubicBezTo>
                <a:cubicBezTo>
                  <a:pt x="5074150" y="4040034"/>
                  <a:pt x="5076585" y="4027638"/>
                  <a:pt x="5079985" y="4015089"/>
                </a:cubicBezTo>
                <a:close/>
                <a:moveTo>
                  <a:pt x="5113444" y="4006203"/>
                </a:moveTo>
                <a:cubicBezTo>
                  <a:pt x="5123778" y="4003482"/>
                  <a:pt x="5134155" y="4000740"/>
                  <a:pt x="5144599" y="3997997"/>
                </a:cubicBezTo>
                <a:cubicBezTo>
                  <a:pt x="5141878" y="4009911"/>
                  <a:pt x="5140079" y="4021671"/>
                  <a:pt x="5139399" y="4033167"/>
                </a:cubicBezTo>
                <a:cubicBezTo>
                  <a:pt x="5128649" y="4036217"/>
                  <a:pt x="5117898" y="4039288"/>
                  <a:pt x="5107169" y="4042338"/>
                </a:cubicBezTo>
                <a:cubicBezTo>
                  <a:pt x="5108200" y="4030512"/>
                  <a:pt x="5110372" y="4018445"/>
                  <a:pt x="5113444" y="4006203"/>
                </a:cubicBezTo>
                <a:close/>
                <a:moveTo>
                  <a:pt x="5146793" y="3997427"/>
                </a:moveTo>
                <a:cubicBezTo>
                  <a:pt x="5157061" y="3994728"/>
                  <a:pt x="5167350" y="3992052"/>
                  <a:pt x="5177706" y="3989353"/>
                </a:cubicBezTo>
                <a:cubicBezTo>
                  <a:pt x="5175227" y="4001310"/>
                  <a:pt x="5173822" y="4012675"/>
                  <a:pt x="5173472" y="4023491"/>
                </a:cubicBezTo>
                <a:cubicBezTo>
                  <a:pt x="5162809" y="4026497"/>
                  <a:pt x="5152124" y="4029525"/>
                  <a:pt x="5141461" y="4032575"/>
                </a:cubicBezTo>
                <a:cubicBezTo>
                  <a:pt x="5142185" y="4021078"/>
                  <a:pt x="5144028" y="4009340"/>
                  <a:pt x="5146793" y="3997427"/>
                </a:cubicBezTo>
                <a:close/>
                <a:moveTo>
                  <a:pt x="5171212" y="4067393"/>
                </a:moveTo>
                <a:cubicBezTo>
                  <a:pt x="5173515" y="4066691"/>
                  <a:pt x="5175819" y="4065989"/>
                  <a:pt x="5178145" y="4065265"/>
                </a:cubicBezTo>
                <a:cubicBezTo>
                  <a:pt x="5181019" y="4075599"/>
                  <a:pt x="5185188" y="4085296"/>
                  <a:pt x="5190695" y="4094357"/>
                </a:cubicBezTo>
                <a:cubicBezTo>
                  <a:pt x="5179198" y="4098175"/>
                  <a:pt x="5167679" y="4101971"/>
                  <a:pt x="5156183" y="4105744"/>
                </a:cubicBezTo>
                <a:cubicBezTo>
                  <a:pt x="5150851" y="4096156"/>
                  <a:pt x="5147100" y="4086042"/>
                  <a:pt x="5144642" y="4075555"/>
                </a:cubicBezTo>
                <a:cubicBezTo>
                  <a:pt x="5153528" y="4072834"/>
                  <a:pt x="5162392" y="4070114"/>
                  <a:pt x="5171212" y="4067393"/>
                </a:cubicBezTo>
                <a:close/>
                <a:moveTo>
                  <a:pt x="5180295" y="4064607"/>
                </a:moveTo>
                <a:cubicBezTo>
                  <a:pt x="5191440" y="4061184"/>
                  <a:pt x="5202586" y="4057762"/>
                  <a:pt x="5213753" y="4054339"/>
                </a:cubicBezTo>
                <a:cubicBezTo>
                  <a:pt x="5216957" y="4064278"/>
                  <a:pt x="5221476" y="4073558"/>
                  <a:pt x="5227246" y="4082247"/>
                </a:cubicBezTo>
                <a:cubicBezTo>
                  <a:pt x="5215772" y="4086064"/>
                  <a:pt x="5204275" y="4089860"/>
                  <a:pt x="5192779" y="4093677"/>
                </a:cubicBezTo>
                <a:cubicBezTo>
                  <a:pt x="5187162" y="4084441"/>
                  <a:pt x="5183059" y="4074721"/>
                  <a:pt x="5180295" y="4064607"/>
                </a:cubicBezTo>
                <a:close/>
                <a:moveTo>
                  <a:pt x="5230252" y="4086525"/>
                </a:moveTo>
                <a:cubicBezTo>
                  <a:pt x="5230756" y="4087227"/>
                  <a:pt x="5231261" y="4087929"/>
                  <a:pt x="5231788" y="4088631"/>
                </a:cubicBezTo>
                <a:cubicBezTo>
                  <a:pt x="5237799" y="4096442"/>
                  <a:pt x="5244908" y="4103682"/>
                  <a:pt x="5253026" y="4110351"/>
                </a:cubicBezTo>
                <a:cubicBezTo>
                  <a:pt x="5241310" y="4114564"/>
                  <a:pt x="5229572" y="4118777"/>
                  <a:pt x="5217768" y="4122967"/>
                </a:cubicBezTo>
                <a:cubicBezTo>
                  <a:pt x="5210023" y="4116166"/>
                  <a:pt x="5203244" y="4108816"/>
                  <a:pt x="5197540" y="4100895"/>
                </a:cubicBezTo>
                <a:cubicBezTo>
                  <a:pt x="5196859" y="4099930"/>
                  <a:pt x="5196223" y="4098965"/>
                  <a:pt x="5195565" y="4097999"/>
                </a:cubicBezTo>
                <a:cubicBezTo>
                  <a:pt x="5207128" y="4094182"/>
                  <a:pt x="5218689" y="4090342"/>
                  <a:pt x="5230252" y="4086525"/>
                </a:cubicBezTo>
                <a:close/>
                <a:moveTo>
                  <a:pt x="5257721" y="4114081"/>
                </a:moveTo>
                <a:cubicBezTo>
                  <a:pt x="5267133" y="4121212"/>
                  <a:pt x="5277796" y="4127640"/>
                  <a:pt x="5289731" y="4133323"/>
                </a:cubicBezTo>
                <a:cubicBezTo>
                  <a:pt x="5277906" y="4137930"/>
                  <a:pt x="5266014" y="4142559"/>
                  <a:pt x="5254057" y="4147167"/>
                </a:cubicBezTo>
                <a:cubicBezTo>
                  <a:pt x="5242166" y="4141111"/>
                  <a:pt x="5231546" y="4134310"/>
                  <a:pt x="5222266" y="4126784"/>
                </a:cubicBezTo>
                <a:cubicBezTo>
                  <a:pt x="5234135" y="4122550"/>
                  <a:pt x="5245939" y="4118316"/>
                  <a:pt x="5257721" y="4114081"/>
                </a:cubicBezTo>
                <a:close/>
                <a:moveTo>
                  <a:pt x="5296247" y="4136328"/>
                </a:moveTo>
                <a:cubicBezTo>
                  <a:pt x="5308402" y="4141660"/>
                  <a:pt x="5321742" y="4146311"/>
                  <a:pt x="5336287" y="4150216"/>
                </a:cubicBezTo>
                <a:cubicBezTo>
                  <a:pt x="5377140" y="4161186"/>
                  <a:pt x="5428523" y="4166759"/>
                  <a:pt x="5488989" y="4166759"/>
                </a:cubicBezTo>
                <a:cubicBezTo>
                  <a:pt x="5489011" y="4166759"/>
                  <a:pt x="5488989" y="4166759"/>
                  <a:pt x="5489011" y="4166759"/>
                </a:cubicBezTo>
                <a:cubicBezTo>
                  <a:pt x="5599456" y="4166759"/>
                  <a:pt x="5718941" y="4148790"/>
                  <a:pt x="5806174" y="4135670"/>
                </a:cubicBezTo>
                <a:cubicBezTo>
                  <a:pt x="5829431" y="4132160"/>
                  <a:pt x="5849505" y="4129132"/>
                  <a:pt x="5866706" y="4126872"/>
                </a:cubicBezTo>
                <a:cubicBezTo>
                  <a:pt x="6085491" y="4097890"/>
                  <a:pt x="6310353" y="4063532"/>
                  <a:pt x="6527821" y="4030293"/>
                </a:cubicBezTo>
                <a:cubicBezTo>
                  <a:pt x="7227221" y="3923380"/>
                  <a:pt x="7950448" y="3812847"/>
                  <a:pt x="8654543" y="3849662"/>
                </a:cubicBezTo>
                <a:cubicBezTo>
                  <a:pt x="8681244" y="3851066"/>
                  <a:pt x="8708493" y="3851768"/>
                  <a:pt x="8734843" y="3852448"/>
                </a:cubicBezTo>
                <a:cubicBezTo>
                  <a:pt x="8734887" y="3852448"/>
                  <a:pt x="8734909" y="3852470"/>
                  <a:pt x="8734931" y="3852470"/>
                </a:cubicBezTo>
                <a:cubicBezTo>
                  <a:pt x="8724136" y="3867499"/>
                  <a:pt x="8713495" y="3882220"/>
                  <a:pt x="8703052" y="3896591"/>
                </a:cubicBezTo>
                <a:cubicBezTo>
                  <a:pt x="8685478" y="3895582"/>
                  <a:pt x="8667619" y="3894507"/>
                  <a:pt x="8650023" y="3893212"/>
                </a:cubicBezTo>
                <a:cubicBezTo>
                  <a:pt x="7952664" y="3841763"/>
                  <a:pt x="7235756" y="3947206"/>
                  <a:pt x="6542455" y="4049161"/>
                </a:cubicBezTo>
                <a:cubicBezTo>
                  <a:pt x="6309958" y="4083366"/>
                  <a:pt x="6069541" y="4118733"/>
                  <a:pt x="5835771" y="4147123"/>
                </a:cubicBezTo>
                <a:cubicBezTo>
                  <a:pt x="5817890" y="4149295"/>
                  <a:pt x="5796740" y="4152301"/>
                  <a:pt x="5772233" y="4155789"/>
                </a:cubicBezTo>
                <a:cubicBezTo>
                  <a:pt x="5684276" y="4168273"/>
                  <a:pt x="5563804" y="4185386"/>
                  <a:pt x="5452876" y="4184026"/>
                </a:cubicBezTo>
                <a:cubicBezTo>
                  <a:pt x="5392278" y="4183258"/>
                  <a:pt x="5340917" y="4176895"/>
                  <a:pt x="5300218" y="4165092"/>
                </a:cubicBezTo>
                <a:cubicBezTo>
                  <a:pt x="5285738" y="4160879"/>
                  <a:pt x="5272464" y="4155921"/>
                  <a:pt x="5260397" y="4150260"/>
                </a:cubicBezTo>
                <a:cubicBezTo>
                  <a:pt x="5272267" y="4145675"/>
                  <a:pt x="5284202" y="4141023"/>
                  <a:pt x="5296247" y="4136328"/>
                </a:cubicBezTo>
                <a:close/>
                <a:moveTo>
                  <a:pt x="8741205" y="3852624"/>
                </a:moveTo>
                <a:cubicBezTo>
                  <a:pt x="8750289" y="3852865"/>
                  <a:pt x="8759437" y="3853106"/>
                  <a:pt x="8768608" y="3853391"/>
                </a:cubicBezTo>
                <a:cubicBezTo>
                  <a:pt x="8759218" y="3866797"/>
                  <a:pt x="8750025" y="3879873"/>
                  <a:pt x="8741052" y="3892554"/>
                </a:cubicBezTo>
                <a:cubicBezTo>
                  <a:pt x="8739626" y="3894551"/>
                  <a:pt x="8738222" y="3896503"/>
                  <a:pt x="8736817" y="3898500"/>
                </a:cubicBezTo>
                <a:cubicBezTo>
                  <a:pt x="8730653" y="3898149"/>
                  <a:pt x="8724531" y="3897798"/>
                  <a:pt x="8718410" y="3897447"/>
                </a:cubicBezTo>
                <a:cubicBezTo>
                  <a:pt x="8715360" y="3897293"/>
                  <a:pt x="8712289" y="3897118"/>
                  <a:pt x="8709217" y="3896942"/>
                </a:cubicBezTo>
                <a:cubicBezTo>
                  <a:pt x="8719683" y="3882506"/>
                  <a:pt x="8730367" y="3867740"/>
                  <a:pt x="8741205" y="3852624"/>
                </a:cubicBezTo>
                <a:close/>
                <a:moveTo>
                  <a:pt x="8745198" y="3895494"/>
                </a:moveTo>
                <a:cubicBezTo>
                  <a:pt x="8754786" y="3881957"/>
                  <a:pt x="8764637" y="3867960"/>
                  <a:pt x="8774686" y="3853589"/>
                </a:cubicBezTo>
                <a:cubicBezTo>
                  <a:pt x="8783593" y="3853874"/>
                  <a:pt x="8792523" y="3854203"/>
                  <a:pt x="8801474" y="3854598"/>
                </a:cubicBezTo>
                <a:cubicBezTo>
                  <a:pt x="8790943" y="3870000"/>
                  <a:pt x="8780412" y="3885292"/>
                  <a:pt x="8769881" y="3900540"/>
                </a:cubicBezTo>
                <a:cubicBezTo>
                  <a:pt x="8760842" y="3899926"/>
                  <a:pt x="8751802" y="3899378"/>
                  <a:pt x="8742807" y="3898851"/>
                </a:cubicBezTo>
                <a:cubicBezTo>
                  <a:pt x="8743619" y="3897732"/>
                  <a:pt x="8744409" y="3896635"/>
                  <a:pt x="8745198" y="3895494"/>
                </a:cubicBezTo>
                <a:close/>
                <a:moveTo>
                  <a:pt x="8807332" y="3854883"/>
                </a:moveTo>
                <a:cubicBezTo>
                  <a:pt x="8816064" y="3855278"/>
                  <a:pt x="8824796" y="3855761"/>
                  <a:pt x="8833550" y="3856332"/>
                </a:cubicBezTo>
                <a:cubicBezTo>
                  <a:pt x="8823129" y="3871931"/>
                  <a:pt x="8812686" y="3887464"/>
                  <a:pt x="8802242" y="3902932"/>
                </a:cubicBezTo>
                <a:cubicBezTo>
                  <a:pt x="8793378" y="3902186"/>
                  <a:pt x="8784515" y="3901528"/>
                  <a:pt x="8775695" y="3900913"/>
                </a:cubicBezTo>
                <a:cubicBezTo>
                  <a:pt x="8786248" y="3885643"/>
                  <a:pt x="8796801" y="3870307"/>
                  <a:pt x="8807332" y="3854883"/>
                </a:cubicBezTo>
                <a:close/>
                <a:moveTo>
                  <a:pt x="8839189" y="3856726"/>
                </a:moveTo>
                <a:cubicBezTo>
                  <a:pt x="8847614" y="3857319"/>
                  <a:pt x="8856039" y="3857999"/>
                  <a:pt x="8864442" y="3858789"/>
                </a:cubicBezTo>
                <a:cubicBezTo>
                  <a:pt x="8854196" y="3874520"/>
                  <a:pt x="8843906" y="3890207"/>
                  <a:pt x="8833594" y="3905850"/>
                </a:cubicBezTo>
                <a:cubicBezTo>
                  <a:pt x="8825016" y="3904950"/>
                  <a:pt x="8816415" y="3904116"/>
                  <a:pt x="8807837" y="3903393"/>
                </a:cubicBezTo>
                <a:cubicBezTo>
                  <a:pt x="8818302" y="3887903"/>
                  <a:pt x="8828746" y="3872348"/>
                  <a:pt x="8839189" y="3856726"/>
                </a:cubicBezTo>
                <a:close/>
                <a:moveTo>
                  <a:pt x="8832278" y="3907846"/>
                </a:moveTo>
                <a:cubicBezTo>
                  <a:pt x="8822274" y="3923029"/>
                  <a:pt x="8812247" y="3938189"/>
                  <a:pt x="8802220" y="3953240"/>
                </a:cubicBezTo>
                <a:cubicBezTo>
                  <a:pt x="8802023" y="3953525"/>
                  <a:pt x="8801847" y="3953788"/>
                  <a:pt x="8801672" y="3954074"/>
                </a:cubicBezTo>
                <a:cubicBezTo>
                  <a:pt x="8792918" y="3952999"/>
                  <a:pt x="8784186" y="3951989"/>
                  <a:pt x="8775454" y="3951046"/>
                </a:cubicBezTo>
                <a:cubicBezTo>
                  <a:pt x="8778898" y="3946000"/>
                  <a:pt x="8782386" y="3940910"/>
                  <a:pt x="8785875" y="3935776"/>
                </a:cubicBezTo>
                <a:cubicBezTo>
                  <a:pt x="8792742" y="3925684"/>
                  <a:pt x="8799610" y="3915547"/>
                  <a:pt x="8806476" y="3905389"/>
                </a:cubicBezTo>
                <a:cubicBezTo>
                  <a:pt x="8815077" y="3906135"/>
                  <a:pt x="8823678" y="3906947"/>
                  <a:pt x="8832278" y="3907846"/>
                </a:cubicBezTo>
                <a:close/>
                <a:moveTo>
                  <a:pt x="8837653" y="3908417"/>
                </a:moveTo>
                <a:cubicBezTo>
                  <a:pt x="8846012" y="3909338"/>
                  <a:pt x="8854349" y="3910326"/>
                  <a:pt x="8862687" y="3911445"/>
                </a:cubicBezTo>
                <a:cubicBezTo>
                  <a:pt x="8851673" y="3928601"/>
                  <a:pt x="8841558" y="3944289"/>
                  <a:pt x="8832497" y="3958242"/>
                </a:cubicBezTo>
                <a:cubicBezTo>
                  <a:pt x="8824006" y="3956992"/>
                  <a:pt x="8815494" y="3955829"/>
                  <a:pt x="8806981" y="3954754"/>
                </a:cubicBezTo>
                <a:cubicBezTo>
                  <a:pt x="8817227" y="3939374"/>
                  <a:pt x="8827451" y="3923906"/>
                  <a:pt x="8837653" y="3908417"/>
                </a:cubicBezTo>
                <a:close/>
                <a:moveTo>
                  <a:pt x="8831291" y="3960107"/>
                </a:moveTo>
                <a:cubicBezTo>
                  <a:pt x="8828285" y="3964758"/>
                  <a:pt x="8825367" y="3969212"/>
                  <a:pt x="8822602" y="3973468"/>
                </a:cubicBezTo>
                <a:cubicBezTo>
                  <a:pt x="8815428" y="3984504"/>
                  <a:pt x="8808320" y="3995365"/>
                  <a:pt x="8801299" y="4006049"/>
                </a:cubicBezTo>
                <a:cubicBezTo>
                  <a:pt x="8792655" y="4004601"/>
                  <a:pt x="8784010" y="4003219"/>
                  <a:pt x="8775366" y="4001903"/>
                </a:cubicBezTo>
                <a:cubicBezTo>
                  <a:pt x="8785327" y="3987159"/>
                  <a:pt x="8795463" y="3972064"/>
                  <a:pt x="8805731" y="3956619"/>
                </a:cubicBezTo>
                <a:cubicBezTo>
                  <a:pt x="8814265" y="3957694"/>
                  <a:pt x="8822778" y="3958857"/>
                  <a:pt x="8831291" y="3960107"/>
                </a:cubicBezTo>
                <a:close/>
                <a:moveTo>
                  <a:pt x="8800136" y="4007804"/>
                </a:moveTo>
                <a:cubicBezTo>
                  <a:pt x="8790065" y="4023118"/>
                  <a:pt x="8780149" y="4038104"/>
                  <a:pt x="8770429" y="4052672"/>
                </a:cubicBezTo>
                <a:cubicBezTo>
                  <a:pt x="8761675" y="4050938"/>
                  <a:pt x="8752921" y="4049293"/>
                  <a:pt x="8744189" y="4047713"/>
                </a:cubicBezTo>
                <a:cubicBezTo>
                  <a:pt x="8753974" y="4033452"/>
                  <a:pt x="8763979" y="4018752"/>
                  <a:pt x="8774159" y="4003680"/>
                </a:cubicBezTo>
                <a:cubicBezTo>
                  <a:pt x="8782825" y="4004974"/>
                  <a:pt x="8791492" y="4006357"/>
                  <a:pt x="8800136" y="4007804"/>
                </a:cubicBezTo>
                <a:close/>
                <a:moveTo>
                  <a:pt x="8769332" y="4054317"/>
                </a:moveTo>
                <a:cubicBezTo>
                  <a:pt x="8759328" y="4069280"/>
                  <a:pt x="8749564" y="4083804"/>
                  <a:pt x="8740042" y="4097824"/>
                </a:cubicBezTo>
                <a:cubicBezTo>
                  <a:pt x="8731288" y="4095827"/>
                  <a:pt x="8722469" y="4093875"/>
                  <a:pt x="8713583" y="4091966"/>
                </a:cubicBezTo>
                <a:cubicBezTo>
                  <a:pt x="8723149" y="4078253"/>
                  <a:pt x="8733000" y="4064036"/>
                  <a:pt x="8743048" y="4049359"/>
                </a:cubicBezTo>
                <a:cubicBezTo>
                  <a:pt x="8751802" y="4050938"/>
                  <a:pt x="8760556" y="4052606"/>
                  <a:pt x="8769332" y="4054317"/>
                </a:cubicBezTo>
                <a:close/>
                <a:moveTo>
                  <a:pt x="8738989" y="4099381"/>
                </a:moveTo>
                <a:cubicBezTo>
                  <a:pt x="8714768" y="4135012"/>
                  <a:pt x="8692192" y="4167483"/>
                  <a:pt x="8671919" y="4195764"/>
                </a:cubicBezTo>
                <a:cubicBezTo>
                  <a:pt x="8527116" y="4397589"/>
                  <a:pt x="8373712" y="4600270"/>
                  <a:pt x="8225377" y="4796259"/>
                </a:cubicBezTo>
                <a:cubicBezTo>
                  <a:pt x="8076054" y="4993520"/>
                  <a:pt x="7921663" y="5197495"/>
                  <a:pt x="7774995" y="5401953"/>
                </a:cubicBezTo>
                <a:cubicBezTo>
                  <a:pt x="7684251" y="5528525"/>
                  <a:pt x="7596141" y="5652814"/>
                  <a:pt x="7515402" y="5781887"/>
                </a:cubicBezTo>
                <a:cubicBezTo>
                  <a:pt x="7472400" y="5850756"/>
                  <a:pt x="7436199" y="5913043"/>
                  <a:pt x="7404737" y="5972324"/>
                </a:cubicBezTo>
                <a:lnTo>
                  <a:pt x="7398550" y="5983953"/>
                </a:lnTo>
                <a:cubicBezTo>
                  <a:pt x="7347759" y="6079435"/>
                  <a:pt x="7284550" y="6198262"/>
                  <a:pt x="7285647" y="6311976"/>
                </a:cubicBezTo>
                <a:cubicBezTo>
                  <a:pt x="7285998" y="6370687"/>
                  <a:pt x="7305327" y="6417792"/>
                  <a:pt x="7343152" y="6451975"/>
                </a:cubicBezTo>
                <a:cubicBezTo>
                  <a:pt x="7405834" y="6508646"/>
                  <a:pt x="7509676" y="6523235"/>
                  <a:pt x="7610182" y="6523235"/>
                </a:cubicBezTo>
                <a:cubicBezTo>
                  <a:pt x="7674729" y="6523235"/>
                  <a:pt x="7737938" y="6517202"/>
                  <a:pt x="7787939" y="6512441"/>
                </a:cubicBezTo>
                <a:cubicBezTo>
                  <a:pt x="7794960" y="6511761"/>
                  <a:pt x="7801673" y="6511124"/>
                  <a:pt x="7808080" y="6510532"/>
                </a:cubicBezTo>
                <a:cubicBezTo>
                  <a:pt x="7858739" y="6505859"/>
                  <a:pt x="7909377" y="6500155"/>
                  <a:pt x="7959992" y="6493529"/>
                </a:cubicBezTo>
                <a:cubicBezTo>
                  <a:pt x="7958039" y="6494011"/>
                  <a:pt x="7956109" y="6494494"/>
                  <a:pt x="7954156" y="6494977"/>
                </a:cubicBezTo>
                <a:cubicBezTo>
                  <a:pt x="7883027" y="6506100"/>
                  <a:pt x="7811810" y="6515578"/>
                  <a:pt x="7740593" y="6523104"/>
                </a:cubicBezTo>
                <a:cubicBezTo>
                  <a:pt x="7734976" y="6523696"/>
                  <a:pt x="7729141" y="6524332"/>
                  <a:pt x="7723063" y="6524991"/>
                </a:cubicBezTo>
                <a:cubicBezTo>
                  <a:pt x="7659130" y="6531880"/>
                  <a:pt x="7571590" y="6541314"/>
                  <a:pt x="7486507" y="6537299"/>
                </a:cubicBezTo>
                <a:cubicBezTo>
                  <a:pt x="7386373" y="6532560"/>
                  <a:pt x="7312721" y="6509611"/>
                  <a:pt x="7267547" y="6469110"/>
                </a:cubicBezTo>
                <a:cubicBezTo>
                  <a:pt x="7230073" y="6435476"/>
                  <a:pt x="7211030" y="6388788"/>
                  <a:pt x="7210964" y="6330296"/>
                </a:cubicBezTo>
                <a:cubicBezTo>
                  <a:pt x="7210481" y="6216209"/>
                  <a:pt x="7275467" y="6096417"/>
                  <a:pt x="7327706" y="6000167"/>
                </a:cubicBezTo>
                <a:lnTo>
                  <a:pt x="7335078" y="5986564"/>
                </a:lnTo>
                <a:cubicBezTo>
                  <a:pt x="7369151" y="5924188"/>
                  <a:pt x="7406733" y="5860914"/>
                  <a:pt x="7449999" y="5793119"/>
                </a:cubicBezTo>
                <a:cubicBezTo>
                  <a:pt x="7533700" y="5662095"/>
                  <a:pt x="7625035" y="5535852"/>
                  <a:pt x="7719070" y="5407307"/>
                </a:cubicBezTo>
                <a:cubicBezTo>
                  <a:pt x="7875523" y="5193524"/>
                  <a:pt x="8040117" y="4980312"/>
                  <a:pt x="8199290" y="4774121"/>
                </a:cubicBezTo>
                <a:cubicBezTo>
                  <a:pt x="8348415" y="4580896"/>
                  <a:pt x="8502653" y="4381090"/>
                  <a:pt x="8649124" y="4182161"/>
                </a:cubicBezTo>
                <a:cubicBezTo>
                  <a:pt x="8668387" y="4156008"/>
                  <a:pt x="8689668" y="4126236"/>
                  <a:pt x="8712508" y="4093524"/>
                </a:cubicBezTo>
                <a:cubicBezTo>
                  <a:pt x="8721393" y="4095432"/>
                  <a:pt x="8730235" y="4097385"/>
                  <a:pt x="8738989" y="4099381"/>
                </a:cubicBezTo>
                <a:close/>
                <a:moveTo>
                  <a:pt x="8478629" y="6397323"/>
                </a:moveTo>
                <a:cubicBezTo>
                  <a:pt x="8482841" y="6396335"/>
                  <a:pt x="8487032" y="6395348"/>
                  <a:pt x="8491244" y="6394360"/>
                </a:cubicBezTo>
                <a:cubicBezTo>
                  <a:pt x="8491990" y="6394295"/>
                  <a:pt x="8492736" y="6394229"/>
                  <a:pt x="8493482" y="6394163"/>
                </a:cubicBezTo>
                <a:cubicBezTo>
                  <a:pt x="8488655" y="6395216"/>
                  <a:pt x="8483829" y="6396247"/>
                  <a:pt x="8478980" y="6397279"/>
                </a:cubicBezTo>
                <a:cubicBezTo>
                  <a:pt x="8478870" y="6397279"/>
                  <a:pt x="8478739" y="6397301"/>
                  <a:pt x="8478629" y="6397323"/>
                </a:cubicBezTo>
                <a:close/>
                <a:moveTo>
                  <a:pt x="8563053" y="6383522"/>
                </a:moveTo>
                <a:cubicBezTo>
                  <a:pt x="8567727" y="6382447"/>
                  <a:pt x="8572422" y="6381394"/>
                  <a:pt x="8577117" y="6380319"/>
                </a:cubicBezTo>
                <a:cubicBezTo>
                  <a:pt x="8578258" y="6380231"/>
                  <a:pt x="8579399" y="6380143"/>
                  <a:pt x="8580539" y="6380056"/>
                </a:cubicBezTo>
                <a:cubicBezTo>
                  <a:pt x="8575252" y="6381175"/>
                  <a:pt x="8569987" y="6382250"/>
                  <a:pt x="8564721" y="6383347"/>
                </a:cubicBezTo>
                <a:cubicBezTo>
                  <a:pt x="8564150" y="6383390"/>
                  <a:pt x="8563602" y="6383456"/>
                  <a:pt x="8563053" y="6383522"/>
                </a:cubicBezTo>
                <a:close/>
                <a:moveTo>
                  <a:pt x="8647017" y="6370446"/>
                </a:moveTo>
                <a:cubicBezTo>
                  <a:pt x="8652130" y="6369327"/>
                  <a:pt x="8657241" y="6368186"/>
                  <a:pt x="8662353" y="6367045"/>
                </a:cubicBezTo>
                <a:cubicBezTo>
                  <a:pt x="8663889" y="6366958"/>
                  <a:pt x="8665403" y="6366848"/>
                  <a:pt x="8666939" y="6366760"/>
                </a:cubicBezTo>
                <a:cubicBezTo>
                  <a:pt x="8661256" y="6367901"/>
                  <a:pt x="8655574" y="6369042"/>
                  <a:pt x="8649892" y="6370183"/>
                </a:cubicBezTo>
                <a:cubicBezTo>
                  <a:pt x="8648926" y="6370270"/>
                  <a:pt x="8647961" y="6370358"/>
                  <a:pt x="8647017" y="6370446"/>
                </a:cubicBezTo>
                <a:close/>
                <a:moveTo>
                  <a:pt x="8730477" y="6358116"/>
                </a:moveTo>
                <a:cubicBezTo>
                  <a:pt x="8736116" y="6356931"/>
                  <a:pt x="8741776" y="6355724"/>
                  <a:pt x="8747414" y="6354518"/>
                </a:cubicBezTo>
                <a:cubicBezTo>
                  <a:pt x="8749301" y="6354408"/>
                  <a:pt x="8751188" y="6354320"/>
                  <a:pt x="8753075" y="6354232"/>
                </a:cubicBezTo>
                <a:cubicBezTo>
                  <a:pt x="8746932" y="6355417"/>
                  <a:pt x="8740789" y="6356602"/>
                  <a:pt x="8734645" y="6357765"/>
                </a:cubicBezTo>
                <a:cubicBezTo>
                  <a:pt x="8733263" y="6357897"/>
                  <a:pt x="8731881" y="6358006"/>
                  <a:pt x="8730477" y="6358116"/>
                </a:cubicBezTo>
                <a:close/>
                <a:moveTo>
                  <a:pt x="8771241" y="6349362"/>
                </a:moveTo>
                <a:cubicBezTo>
                  <a:pt x="8778942" y="6347694"/>
                  <a:pt x="8786621" y="6345983"/>
                  <a:pt x="8794322" y="6344293"/>
                </a:cubicBezTo>
                <a:cubicBezTo>
                  <a:pt x="8797788" y="6344184"/>
                  <a:pt x="8801233" y="6344074"/>
                  <a:pt x="8804700" y="6343965"/>
                </a:cubicBezTo>
                <a:cubicBezTo>
                  <a:pt x="8796735" y="6345588"/>
                  <a:pt x="8788771" y="6347190"/>
                  <a:pt x="8780807" y="6348769"/>
                </a:cubicBezTo>
                <a:cubicBezTo>
                  <a:pt x="8777626" y="6348967"/>
                  <a:pt x="8774423" y="6349164"/>
                  <a:pt x="8771241" y="6349362"/>
                </a:cubicBezTo>
                <a:close/>
                <a:moveTo>
                  <a:pt x="8831028" y="6342999"/>
                </a:moveTo>
                <a:cubicBezTo>
                  <a:pt x="8834187" y="6342868"/>
                  <a:pt x="8837390" y="6342714"/>
                  <a:pt x="8840571" y="6342582"/>
                </a:cubicBezTo>
                <a:cubicBezTo>
                  <a:pt x="8834450" y="6343723"/>
                  <a:pt x="8828329" y="6344842"/>
                  <a:pt x="8822208" y="6345961"/>
                </a:cubicBezTo>
                <a:cubicBezTo>
                  <a:pt x="8819290" y="6346181"/>
                  <a:pt x="8816371" y="6346400"/>
                  <a:pt x="8813476" y="6346597"/>
                </a:cubicBezTo>
                <a:cubicBezTo>
                  <a:pt x="8819312" y="6345412"/>
                  <a:pt x="8825169" y="6344206"/>
                  <a:pt x="8831028" y="6342999"/>
                </a:cubicBezTo>
                <a:close/>
                <a:moveTo>
                  <a:pt x="8899063" y="6335737"/>
                </a:moveTo>
                <a:cubicBezTo>
                  <a:pt x="8905097" y="6334552"/>
                  <a:pt x="8911108" y="6333367"/>
                  <a:pt x="8917120" y="6332183"/>
                </a:cubicBezTo>
                <a:cubicBezTo>
                  <a:pt x="8919862" y="6332095"/>
                  <a:pt x="8922583" y="6332007"/>
                  <a:pt x="8925325" y="6331942"/>
                </a:cubicBezTo>
                <a:cubicBezTo>
                  <a:pt x="8918940" y="6333060"/>
                  <a:pt x="8912534" y="6334179"/>
                  <a:pt x="8906150" y="6335298"/>
                </a:cubicBezTo>
                <a:cubicBezTo>
                  <a:pt x="8903780" y="6335452"/>
                  <a:pt x="8901432" y="6335583"/>
                  <a:pt x="8899063" y="6335737"/>
                </a:cubicBezTo>
                <a:close/>
                <a:moveTo>
                  <a:pt x="8872604" y="6341046"/>
                </a:moveTo>
                <a:cubicBezTo>
                  <a:pt x="8869641" y="6341551"/>
                  <a:pt x="8866680" y="6342034"/>
                  <a:pt x="8863718" y="6342539"/>
                </a:cubicBezTo>
                <a:cubicBezTo>
                  <a:pt x="8866197" y="6342056"/>
                  <a:pt x="8868654" y="6341595"/>
                  <a:pt x="8871133" y="6341112"/>
                </a:cubicBezTo>
                <a:cubicBezTo>
                  <a:pt x="8871616" y="6341090"/>
                  <a:pt x="8872121" y="6341068"/>
                  <a:pt x="8872604" y="6341046"/>
                </a:cubicBezTo>
                <a:close/>
                <a:moveTo>
                  <a:pt x="8939476" y="6327729"/>
                </a:moveTo>
                <a:cubicBezTo>
                  <a:pt x="8947572" y="6326084"/>
                  <a:pt x="8955668" y="6324438"/>
                  <a:pt x="8963742" y="6322793"/>
                </a:cubicBezTo>
                <a:cubicBezTo>
                  <a:pt x="8967910" y="6322771"/>
                  <a:pt x="8972079" y="6322727"/>
                  <a:pt x="8976270" y="6322705"/>
                </a:cubicBezTo>
                <a:cubicBezTo>
                  <a:pt x="8967932" y="6324241"/>
                  <a:pt x="8959617" y="6325776"/>
                  <a:pt x="8951280" y="6327290"/>
                </a:cubicBezTo>
                <a:cubicBezTo>
                  <a:pt x="8947353" y="6327444"/>
                  <a:pt x="8943404" y="6327576"/>
                  <a:pt x="8939476" y="6327729"/>
                </a:cubicBezTo>
                <a:close/>
                <a:moveTo>
                  <a:pt x="9000250" y="6322419"/>
                </a:moveTo>
                <a:cubicBezTo>
                  <a:pt x="9003344" y="6322376"/>
                  <a:pt x="9006459" y="6322310"/>
                  <a:pt x="9009574" y="6322244"/>
                </a:cubicBezTo>
                <a:cubicBezTo>
                  <a:pt x="9002883" y="6323385"/>
                  <a:pt x="8996191" y="6324482"/>
                  <a:pt x="8989499" y="6325579"/>
                </a:cubicBezTo>
                <a:cubicBezTo>
                  <a:pt x="8986778" y="6325732"/>
                  <a:pt x="8984036" y="6325842"/>
                  <a:pt x="8981316" y="6325974"/>
                </a:cubicBezTo>
                <a:cubicBezTo>
                  <a:pt x="8987634" y="6324789"/>
                  <a:pt x="8993931" y="6323604"/>
                  <a:pt x="9000250" y="6322419"/>
                </a:cubicBezTo>
                <a:close/>
                <a:moveTo>
                  <a:pt x="9021685" y="6318339"/>
                </a:moveTo>
                <a:cubicBezTo>
                  <a:pt x="9030022" y="6316737"/>
                  <a:pt x="9038381" y="6315114"/>
                  <a:pt x="9046719" y="6313490"/>
                </a:cubicBezTo>
                <a:cubicBezTo>
                  <a:pt x="9051128" y="6313534"/>
                  <a:pt x="9055583" y="6313556"/>
                  <a:pt x="9060015" y="6313578"/>
                </a:cubicBezTo>
                <a:cubicBezTo>
                  <a:pt x="9051501" y="6315070"/>
                  <a:pt x="9042967" y="6316562"/>
                  <a:pt x="9034454" y="6318031"/>
                </a:cubicBezTo>
                <a:cubicBezTo>
                  <a:pt x="9030198" y="6318141"/>
                  <a:pt x="9025941" y="6318251"/>
                  <a:pt x="9021685" y="6318339"/>
                </a:cubicBezTo>
                <a:close/>
                <a:moveTo>
                  <a:pt x="9082809" y="6313622"/>
                </a:moveTo>
                <a:cubicBezTo>
                  <a:pt x="9086211" y="6313622"/>
                  <a:pt x="9089611" y="6313600"/>
                  <a:pt x="9093034" y="6313600"/>
                </a:cubicBezTo>
                <a:cubicBezTo>
                  <a:pt x="9086079" y="6314675"/>
                  <a:pt x="9079146" y="6315772"/>
                  <a:pt x="9072212" y="6316847"/>
                </a:cubicBezTo>
                <a:cubicBezTo>
                  <a:pt x="9069097" y="6316956"/>
                  <a:pt x="9065960" y="6317066"/>
                  <a:pt x="9062844" y="6317176"/>
                </a:cubicBezTo>
                <a:cubicBezTo>
                  <a:pt x="9069492" y="6315991"/>
                  <a:pt x="9076162" y="6314828"/>
                  <a:pt x="9082809" y="6313622"/>
                </a:cubicBezTo>
                <a:close/>
                <a:moveTo>
                  <a:pt x="9103192" y="6309958"/>
                </a:moveTo>
                <a:cubicBezTo>
                  <a:pt x="9111814" y="6308378"/>
                  <a:pt x="9120436" y="6306799"/>
                  <a:pt x="9129059" y="6305197"/>
                </a:cubicBezTo>
                <a:cubicBezTo>
                  <a:pt x="9133666" y="6305306"/>
                  <a:pt x="9138274" y="6305438"/>
                  <a:pt x="9142924" y="6305526"/>
                </a:cubicBezTo>
                <a:cubicBezTo>
                  <a:pt x="9134215" y="6306974"/>
                  <a:pt x="9125483" y="6308400"/>
                  <a:pt x="9116751" y="6309804"/>
                </a:cubicBezTo>
                <a:cubicBezTo>
                  <a:pt x="9112231" y="6309870"/>
                  <a:pt x="9107711" y="6309914"/>
                  <a:pt x="9103192" y="6309958"/>
                </a:cubicBezTo>
                <a:close/>
                <a:moveTo>
                  <a:pt x="9164755" y="6305877"/>
                </a:moveTo>
                <a:cubicBezTo>
                  <a:pt x="9168419" y="6305943"/>
                  <a:pt x="9172039" y="6306008"/>
                  <a:pt x="9175704" y="6306030"/>
                </a:cubicBezTo>
                <a:cubicBezTo>
                  <a:pt x="9168551" y="6307083"/>
                  <a:pt x="9161399" y="6308137"/>
                  <a:pt x="9154246" y="6309146"/>
                </a:cubicBezTo>
                <a:cubicBezTo>
                  <a:pt x="9150758" y="6309234"/>
                  <a:pt x="9147291" y="6309299"/>
                  <a:pt x="9143824" y="6309387"/>
                </a:cubicBezTo>
                <a:cubicBezTo>
                  <a:pt x="9150802" y="6308224"/>
                  <a:pt x="9157778" y="6307062"/>
                  <a:pt x="9164755" y="6305877"/>
                </a:cubicBezTo>
                <a:close/>
                <a:moveTo>
                  <a:pt x="9184150" y="6302586"/>
                </a:moveTo>
                <a:cubicBezTo>
                  <a:pt x="9192926" y="6301094"/>
                  <a:pt x="9201701" y="6299580"/>
                  <a:pt x="9210477" y="6298045"/>
                </a:cubicBezTo>
                <a:cubicBezTo>
                  <a:pt x="9215326" y="6298242"/>
                  <a:pt x="9220176" y="6298417"/>
                  <a:pt x="9225046" y="6298615"/>
                </a:cubicBezTo>
                <a:cubicBezTo>
                  <a:pt x="9216161" y="6299975"/>
                  <a:pt x="9207253" y="6301335"/>
                  <a:pt x="9198367" y="6302674"/>
                </a:cubicBezTo>
                <a:cubicBezTo>
                  <a:pt x="9193628" y="6302652"/>
                  <a:pt x="9188889" y="6302630"/>
                  <a:pt x="9184150" y="6302586"/>
                </a:cubicBezTo>
                <a:close/>
                <a:moveTo>
                  <a:pt x="9245692" y="6299295"/>
                </a:moveTo>
                <a:cubicBezTo>
                  <a:pt x="9249640" y="6299405"/>
                  <a:pt x="9253568" y="6299536"/>
                  <a:pt x="9257539" y="6299624"/>
                </a:cubicBezTo>
                <a:cubicBezTo>
                  <a:pt x="9250167" y="6300633"/>
                  <a:pt x="9242773" y="6301620"/>
                  <a:pt x="9235379" y="6302586"/>
                </a:cubicBezTo>
                <a:cubicBezTo>
                  <a:pt x="9231584" y="6302608"/>
                  <a:pt x="9227811" y="6302630"/>
                  <a:pt x="9224015" y="6302630"/>
                </a:cubicBezTo>
                <a:cubicBezTo>
                  <a:pt x="9231233" y="6301533"/>
                  <a:pt x="9238451" y="6300414"/>
                  <a:pt x="9245692" y="6299295"/>
                </a:cubicBezTo>
                <a:close/>
                <a:moveTo>
                  <a:pt x="9264253" y="6296333"/>
                </a:moveTo>
                <a:cubicBezTo>
                  <a:pt x="9273226" y="6294907"/>
                  <a:pt x="9282200" y="6293459"/>
                  <a:pt x="9291173" y="6291989"/>
                </a:cubicBezTo>
                <a:cubicBezTo>
                  <a:pt x="9296263" y="6292296"/>
                  <a:pt x="9301353" y="6292581"/>
                  <a:pt x="9306487" y="6292866"/>
                </a:cubicBezTo>
                <a:cubicBezTo>
                  <a:pt x="9297426" y="6294139"/>
                  <a:pt x="9288387" y="6295411"/>
                  <a:pt x="9279347" y="6296662"/>
                </a:cubicBezTo>
                <a:cubicBezTo>
                  <a:pt x="9274323" y="6296552"/>
                  <a:pt x="9269277" y="6296443"/>
                  <a:pt x="9264253" y="6296333"/>
                </a:cubicBezTo>
                <a:close/>
                <a:moveTo>
                  <a:pt x="9326254" y="6293854"/>
                </a:moveTo>
                <a:cubicBezTo>
                  <a:pt x="9330401" y="6294051"/>
                  <a:pt x="9334526" y="6294249"/>
                  <a:pt x="9338695" y="6294424"/>
                </a:cubicBezTo>
                <a:cubicBezTo>
                  <a:pt x="9331125" y="6295346"/>
                  <a:pt x="9323556" y="6296267"/>
                  <a:pt x="9315987" y="6297167"/>
                </a:cubicBezTo>
                <a:cubicBezTo>
                  <a:pt x="9312104" y="6297145"/>
                  <a:pt x="9308198" y="6297101"/>
                  <a:pt x="9304293" y="6297035"/>
                </a:cubicBezTo>
                <a:cubicBezTo>
                  <a:pt x="9311599" y="6296004"/>
                  <a:pt x="9318927" y="6294929"/>
                  <a:pt x="9326254" y="6293854"/>
                </a:cubicBezTo>
                <a:close/>
                <a:moveTo>
                  <a:pt x="9344070" y="6291265"/>
                </a:moveTo>
                <a:cubicBezTo>
                  <a:pt x="9353262" y="6289904"/>
                  <a:pt x="9362455" y="6288522"/>
                  <a:pt x="9371670" y="6287118"/>
                </a:cubicBezTo>
                <a:cubicBezTo>
                  <a:pt x="9376914" y="6287535"/>
                  <a:pt x="9382180" y="6287930"/>
                  <a:pt x="9387445" y="6288303"/>
                </a:cubicBezTo>
                <a:cubicBezTo>
                  <a:pt x="9378121" y="6289510"/>
                  <a:pt x="9368775" y="6290694"/>
                  <a:pt x="9359450" y="6291857"/>
                </a:cubicBezTo>
                <a:cubicBezTo>
                  <a:pt x="9354316" y="6291682"/>
                  <a:pt x="9349203" y="6291485"/>
                  <a:pt x="9344070" y="6291265"/>
                </a:cubicBezTo>
                <a:close/>
                <a:moveTo>
                  <a:pt x="9406247" y="6289597"/>
                </a:moveTo>
                <a:cubicBezTo>
                  <a:pt x="9410679" y="6289883"/>
                  <a:pt x="9415111" y="6290168"/>
                  <a:pt x="9419565" y="6290453"/>
                </a:cubicBezTo>
                <a:cubicBezTo>
                  <a:pt x="9411535" y="6291309"/>
                  <a:pt x="9403527" y="6292164"/>
                  <a:pt x="9395519" y="6292998"/>
                </a:cubicBezTo>
                <a:cubicBezTo>
                  <a:pt x="9391263" y="6292888"/>
                  <a:pt x="9387006" y="6292779"/>
                  <a:pt x="9382772" y="6292647"/>
                </a:cubicBezTo>
                <a:cubicBezTo>
                  <a:pt x="9390583" y="6291638"/>
                  <a:pt x="9398415" y="6290629"/>
                  <a:pt x="9406247" y="6289597"/>
                </a:cubicBezTo>
                <a:close/>
                <a:moveTo>
                  <a:pt x="9421825" y="6287513"/>
                </a:moveTo>
                <a:cubicBezTo>
                  <a:pt x="9431281" y="6286241"/>
                  <a:pt x="9440737" y="6284946"/>
                  <a:pt x="9450171" y="6283652"/>
                </a:cubicBezTo>
                <a:cubicBezTo>
                  <a:pt x="9455568" y="6284178"/>
                  <a:pt x="9460966" y="6284705"/>
                  <a:pt x="9466407" y="6285209"/>
                </a:cubicBezTo>
                <a:cubicBezTo>
                  <a:pt x="9456863" y="6286306"/>
                  <a:pt x="9447340" y="6287381"/>
                  <a:pt x="9437819" y="6288435"/>
                </a:cubicBezTo>
                <a:cubicBezTo>
                  <a:pt x="9432488" y="6288128"/>
                  <a:pt x="9427156" y="6287842"/>
                  <a:pt x="9421825" y="6287513"/>
                </a:cubicBezTo>
                <a:close/>
                <a:moveTo>
                  <a:pt x="9463950" y="6281743"/>
                </a:moveTo>
                <a:cubicBezTo>
                  <a:pt x="9474393" y="6280295"/>
                  <a:pt x="9484858" y="6278825"/>
                  <a:pt x="9495302" y="6277333"/>
                </a:cubicBezTo>
                <a:cubicBezTo>
                  <a:pt x="9501291" y="6278123"/>
                  <a:pt x="9507302" y="6278891"/>
                  <a:pt x="9513336" y="6279659"/>
                </a:cubicBezTo>
                <a:cubicBezTo>
                  <a:pt x="9502893" y="6280931"/>
                  <a:pt x="9492449" y="6282160"/>
                  <a:pt x="9482006" y="6283388"/>
                </a:cubicBezTo>
                <a:cubicBezTo>
                  <a:pt x="9475994" y="6282862"/>
                  <a:pt x="9469961" y="6282313"/>
                  <a:pt x="9463950" y="6281743"/>
                </a:cubicBezTo>
                <a:close/>
                <a:moveTo>
                  <a:pt x="9528124" y="6281480"/>
                </a:moveTo>
                <a:cubicBezTo>
                  <a:pt x="9533653" y="6282160"/>
                  <a:pt x="9539226" y="6282818"/>
                  <a:pt x="9544820" y="6283454"/>
                </a:cubicBezTo>
                <a:cubicBezTo>
                  <a:pt x="9535364" y="6284398"/>
                  <a:pt x="9525907" y="6285319"/>
                  <a:pt x="9516451" y="6286241"/>
                </a:cubicBezTo>
                <a:cubicBezTo>
                  <a:pt x="9510901" y="6285802"/>
                  <a:pt x="9505351" y="6285363"/>
                  <a:pt x="9499799" y="6284903"/>
                </a:cubicBezTo>
                <a:cubicBezTo>
                  <a:pt x="9509255" y="6283784"/>
                  <a:pt x="9518689" y="6282643"/>
                  <a:pt x="9528124" y="6281480"/>
                </a:cubicBezTo>
                <a:close/>
                <a:moveTo>
                  <a:pt x="9539270" y="6280097"/>
                </a:moveTo>
                <a:cubicBezTo>
                  <a:pt x="9550305" y="6278715"/>
                  <a:pt x="9561319" y="6277333"/>
                  <a:pt x="9572355" y="6275929"/>
                </a:cubicBezTo>
                <a:cubicBezTo>
                  <a:pt x="9578454" y="6276894"/>
                  <a:pt x="9584575" y="6277816"/>
                  <a:pt x="9590696" y="6278737"/>
                </a:cubicBezTo>
                <a:cubicBezTo>
                  <a:pt x="9579683" y="6279900"/>
                  <a:pt x="9568690" y="6281041"/>
                  <a:pt x="9557676" y="6282160"/>
                </a:cubicBezTo>
                <a:cubicBezTo>
                  <a:pt x="9551534" y="6281480"/>
                  <a:pt x="9545391" y="6280800"/>
                  <a:pt x="9539270" y="6280097"/>
                </a:cubicBezTo>
                <a:close/>
                <a:moveTo>
                  <a:pt x="9604606" y="6280756"/>
                </a:moveTo>
                <a:cubicBezTo>
                  <a:pt x="9610311" y="6281590"/>
                  <a:pt x="9616059" y="6282401"/>
                  <a:pt x="9621807" y="6283191"/>
                </a:cubicBezTo>
                <a:cubicBezTo>
                  <a:pt x="9611715" y="6284025"/>
                  <a:pt x="9601623" y="6284859"/>
                  <a:pt x="9591552" y="6285648"/>
                </a:cubicBezTo>
                <a:cubicBezTo>
                  <a:pt x="9585869" y="6285100"/>
                  <a:pt x="9580231" y="6284529"/>
                  <a:pt x="9574592" y="6283959"/>
                </a:cubicBezTo>
                <a:cubicBezTo>
                  <a:pt x="9584575" y="6282906"/>
                  <a:pt x="9594580" y="6281831"/>
                  <a:pt x="9604606" y="6280756"/>
                </a:cubicBezTo>
                <a:close/>
                <a:moveTo>
                  <a:pt x="9615927" y="6279549"/>
                </a:moveTo>
                <a:cubicBezTo>
                  <a:pt x="9626985" y="6278343"/>
                  <a:pt x="9638043" y="6277136"/>
                  <a:pt x="9649101" y="6275885"/>
                </a:cubicBezTo>
                <a:cubicBezTo>
                  <a:pt x="9655309" y="6277026"/>
                  <a:pt x="9661518" y="6278145"/>
                  <a:pt x="9667750" y="6279242"/>
                </a:cubicBezTo>
                <a:cubicBezTo>
                  <a:pt x="9656713" y="6280207"/>
                  <a:pt x="9645678" y="6281172"/>
                  <a:pt x="9634620" y="6282116"/>
                </a:cubicBezTo>
                <a:cubicBezTo>
                  <a:pt x="9628389" y="6281282"/>
                  <a:pt x="9622158" y="6280427"/>
                  <a:pt x="9615927" y="6279549"/>
                </a:cubicBezTo>
                <a:close/>
                <a:moveTo>
                  <a:pt x="9680650" y="6281458"/>
                </a:moveTo>
                <a:cubicBezTo>
                  <a:pt x="9686508" y="6282467"/>
                  <a:pt x="9692388" y="6283454"/>
                  <a:pt x="9698267" y="6284419"/>
                </a:cubicBezTo>
                <a:cubicBezTo>
                  <a:pt x="9688109" y="6285078"/>
                  <a:pt x="9677973" y="6285736"/>
                  <a:pt x="9667836" y="6286350"/>
                </a:cubicBezTo>
                <a:cubicBezTo>
                  <a:pt x="9661979" y="6285648"/>
                  <a:pt x="9656143" y="6284903"/>
                  <a:pt x="9650328" y="6284156"/>
                </a:cubicBezTo>
                <a:cubicBezTo>
                  <a:pt x="9660421" y="6283279"/>
                  <a:pt x="9670536" y="6282379"/>
                  <a:pt x="9680650" y="6281458"/>
                </a:cubicBezTo>
                <a:close/>
                <a:moveTo>
                  <a:pt x="9691181" y="6280515"/>
                </a:moveTo>
                <a:cubicBezTo>
                  <a:pt x="9702282" y="6279505"/>
                  <a:pt x="9713384" y="6278474"/>
                  <a:pt x="9724486" y="6277421"/>
                </a:cubicBezTo>
                <a:cubicBezTo>
                  <a:pt x="9730760" y="6278737"/>
                  <a:pt x="9737035" y="6280053"/>
                  <a:pt x="9743332" y="6281348"/>
                </a:cubicBezTo>
                <a:cubicBezTo>
                  <a:pt x="9732274" y="6282116"/>
                  <a:pt x="9721216" y="6282884"/>
                  <a:pt x="9710159" y="6283630"/>
                </a:cubicBezTo>
                <a:cubicBezTo>
                  <a:pt x="9703819" y="6282621"/>
                  <a:pt x="9697499" y="6281568"/>
                  <a:pt x="9691181" y="6280515"/>
                </a:cubicBezTo>
                <a:close/>
                <a:moveTo>
                  <a:pt x="9755355" y="6283784"/>
                </a:moveTo>
                <a:cubicBezTo>
                  <a:pt x="9761301" y="6284968"/>
                  <a:pt x="9767246" y="6286131"/>
                  <a:pt x="9773214" y="6287294"/>
                </a:cubicBezTo>
                <a:cubicBezTo>
                  <a:pt x="9763013" y="6287776"/>
                  <a:pt x="9752811" y="6288215"/>
                  <a:pt x="9742630" y="6288654"/>
                </a:cubicBezTo>
                <a:cubicBezTo>
                  <a:pt x="9736662" y="6287776"/>
                  <a:pt x="9730695" y="6286855"/>
                  <a:pt x="9724749" y="6285934"/>
                </a:cubicBezTo>
                <a:cubicBezTo>
                  <a:pt x="9734951" y="6285231"/>
                  <a:pt x="9745153" y="6284507"/>
                  <a:pt x="9755355" y="6283784"/>
                </a:cubicBezTo>
                <a:close/>
                <a:moveTo>
                  <a:pt x="9765075" y="6283059"/>
                </a:moveTo>
                <a:cubicBezTo>
                  <a:pt x="9776089" y="6282269"/>
                  <a:pt x="9787102" y="6281436"/>
                  <a:pt x="9798116" y="6280602"/>
                </a:cubicBezTo>
                <a:cubicBezTo>
                  <a:pt x="9804435" y="6282138"/>
                  <a:pt x="9810753" y="6283652"/>
                  <a:pt x="9817072" y="6285144"/>
                </a:cubicBezTo>
                <a:cubicBezTo>
                  <a:pt x="9806146" y="6285714"/>
                  <a:pt x="9795220" y="6286241"/>
                  <a:pt x="9784294" y="6286767"/>
                </a:cubicBezTo>
                <a:cubicBezTo>
                  <a:pt x="9777866" y="6285560"/>
                  <a:pt x="9771460" y="6284332"/>
                  <a:pt x="9765075" y="6283059"/>
                </a:cubicBezTo>
                <a:close/>
                <a:moveTo>
                  <a:pt x="9828261" y="6287754"/>
                </a:moveTo>
                <a:cubicBezTo>
                  <a:pt x="9834383" y="6289159"/>
                  <a:pt x="9840482" y="6290541"/>
                  <a:pt x="9846604" y="6291923"/>
                </a:cubicBezTo>
                <a:cubicBezTo>
                  <a:pt x="9836489" y="6292186"/>
                  <a:pt x="9826375" y="6292428"/>
                  <a:pt x="9816282" y="6292669"/>
                </a:cubicBezTo>
                <a:cubicBezTo>
                  <a:pt x="9810095" y="6291550"/>
                  <a:pt x="9803952" y="6290431"/>
                  <a:pt x="9797787" y="6289291"/>
                </a:cubicBezTo>
                <a:cubicBezTo>
                  <a:pt x="9807945" y="6288807"/>
                  <a:pt x="9818103" y="6288281"/>
                  <a:pt x="9828261" y="6287754"/>
                </a:cubicBezTo>
                <a:close/>
                <a:moveTo>
                  <a:pt x="9837586" y="6287250"/>
                </a:moveTo>
                <a:cubicBezTo>
                  <a:pt x="9848556" y="6286679"/>
                  <a:pt x="9859526" y="6286065"/>
                  <a:pt x="9870496" y="6285451"/>
                </a:cubicBezTo>
                <a:cubicBezTo>
                  <a:pt x="9876880" y="6287228"/>
                  <a:pt x="9883265" y="6288961"/>
                  <a:pt x="9889671" y="6290694"/>
                </a:cubicBezTo>
                <a:cubicBezTo>
                  <a:pt x="9878789" y="6291023"/>
                  <a:pt x="9867929" y="6291331"/>
                  <a:pt x="9857047" y="6291638"/>
                </a:cubicBezTo>
                <a:cubicBezTo>
                  <a:pt x="9850552" y="6290190"/>
                  <a:pt x="9844058" y="6288742"/>
                  <a:pt x="9837586" y="6287250"/>
                </a:cubicBezTo>
                <a:close/>
                <a:moveTo>
                  <a:pt x="9899961" y="6293437"/>
                </a:moveTo>
                <a:cubicBezTo>
                  <a:pt x="9906192" y="6295082"/>
                  <a:pt x="9912401" y="6296706"/>
                  <a:pt x="9918610" y="6298308"/>
                </a:cubicBezTo>
                <a:cubicBezTo>
                  <a:pt x="9908540" y="6298351"/>
                  <a:pt x="9898469" y="6298373"/>
                  <a:pt x="9888355" y="6298395"/>
                </a:cubicBezTo>
                <a:cubicBezTo>
                  <a:pt x="9882058" y="6297057"/>
                  <a:pt x="9875783" y="6295719"/>
                  <a:pt x="9869486" y="6294358"/>
                </a:cubicBezTo>
                <a:cubicBezTo>
                  <a:pt x="9879644" y="6294073"/>
                  <a:pt x="9889803" y="6293766"/>
                  <a:pt x="9899961" y="6293437"/>
                </a:cubicBezTo>
                <a:close/>
                <a:moveTo>
                  <a:pt x="9909045" y="6293152"/>
                </a:moveTo>
                <a:cubicBezTo>
                  <a:pt x="9919795" y="6292801"/>
                  <a:pt x="9930524" y="6292450"/>
                  <a:pt x="9941230" y="6292077"/>
                </a:cubicBezTo>
                <a:cubicBezTo>
                  <a:pt x="9947593" y="6294073"/>
                  <a:pt x="9953977" y="6296070"/>
                  <a:pt x="9960405" y="6298045"/>
                </a:cubicBezTo>
                <a:cubicBezTo>
                  <a:pt x="9949896" y="6298132"/>
                  <a:pt x="9939343" y="6298198"/>
                  <a:pt x="9928768" y="6298264"/>
                </a:cubicBezTo>
                <a:cubicBezTo>
                  <a:pt x="9922186" y="6296574"/>
                  <a:pt x="9915627" y="6294885"/>
                  <a:pt x="9909045" y="6293152"/>
                </a:cubicBezTo>
                <a:close/>
                <a:moveTo>
                  <a:pt x="9947549" y="6291857"/>
                </a:moveTo>
                <a:cubicBezTo>
                  <a:pt x="9959287" y="6291441"/>
                  <a:pt x="9971025" y="6291023"/>
                  <a:pt x="9982784" y="6290585"/>
                </a:cubicBezTo>
                <a:cubicBezTo>
                  <a:pt x="9989191" y="6292954"/>
                  <a:pt x="9995619" y="6295302"/>
                  <a:pt x="10002047" y="6297605"/>
                </a:cubicBezTo>
                <a:cubicBezTo>
                  <a:pt x="9990551" y="6297759"/>
                  <a:pt x="9978989" y="6297869"/>
                  <a:pt x="9967426" y="6297979"/>
                </a:cubicBezTo>
                <a:cubicBezTo>
                  <a:pt x="9960778" y="6295960"/>
                  <a:pt x="9954152" y="6293920"/>
                  <a:pt x="9947549" y="6291857"/>
                </a:cubicBezTo>
                <a:close/>
                <a:moveTo>
                  <a:pt x="10009902" y="6300436"/>
                </a:moveTo>
                <a:cubicBezTo>
                  <a:pt x="10016132" y="6302652"/>
                  <a:pt x="10022364" y="6304846"/>
                  <a:pt x="10028595" y="6307018"/>
                </a:cubicBezTo>
                <a:cubicBezTo>
                  <a:pt x="10017603" y="6306820"/>
                  <a:pt x="10006677" y="6306623"/>
                  <a:pt x="9995773" y="6306403"/>
                </a:cubicBezTo>
                <a:cubicBezTo>
                  <a:pt x="9989432" y="6304561"/>
                  <a:pt x="9983113" y="6302695"/>
                  <a:pt x="9976772" y="6300787"/>
                </a:cubicBezTo>
                <a:cubicBezTo>
                  <a:pt x="9987742" y="6300699"/>
                  <a:pt x="9998779" y="6300567"/>
                  <a:pt x="10009902" y="6300436"/>
                </a:cubicBezTo>
                <a:close/>
                <a:moveTo>
                  <a:pt x="10008367" y="6297540"/>
                </a:moveTo>
                <a:cubicBezTo>
                  <a:pt x="10001762" y="6295170"/>
                  <a:pt x="9995180" y="6292779"/>
                  <a:pt x="9988598" y="6290366"/>
                </a:cubicBezTo>
                <a:cubicBezTo>
                  <a:pt x="10000841" y="6289904"/>
                  <a:pt x="10013083" y="6289422"/>
                  <a:pt x="10025326" y="6288961"/>
                </a:cubicBezTo>
                <a:cubicBezTo>
                  <a:pt x="10031644" y="6291682"/>
                  <a:pt x="10038007" y="6294380"/>
                  <a:pt x="10044413" y="6297057"/>
                </a:cubicBezTo>
                <a:cubicBezTo>
                  <a:pt x="10032457" y="6297232"/>
                  <a:pt x="10020433" y="6297386"/>
                  <a:pt x="10008367" y="6297540"/>
                </a:cubicBezTo>
                <a:close/>
                <a:moveTo>
                  <a:pt x="9981028" y="6287557"/>
                </a:moveTo>
                <a:cubicBezTo>
                  <a:pt x="9974446" y="6285122"/>
                  <a:pt x="9967843" y="6282643"/>
                  <a:pt x="9961261" y="6280119"/>
                </a:cubicBezTo>
                <a:cubicBezTo>
                  <a:pt x="9974096" y="6279330"/>
                  <a:pt x="9986909" y="6278540"/>
                  <a:pt x="9999700" y="6277750"/>
                </a:cubicBezTo>
                <a:cubicBezTo>
                  <a:pt x="10006018" y="6280558"/>
                  <a:pt x="10012359" y="6283344"/>
                  <a:pt x="10018765" y="6286131"/>
                </a:cubicBezTo>
                <a:cubicBezTo>
                  <a:pt x="10006194" y="6286613"/>
                  <a:pt x="9993622" y="6287097"/>
                  <a:pt x="9981028" y="6287557"/>
                </a:cubicBezTo>
                <a:close/>
                <a:moveTo>
                  <a:pt x="9954131" y="6277377"/>
                </a:moveTo>
                <a:cubicBezTo>
                  <a:pt x="9947570" y="6274832"/>
                  <a:pt x="9940988" y="6272265"/>
                  <a:pt x="9934429" y="6269654"/>
                </a:cubicBezTo>
                <a:cubicBezTo>
                  <a:pt x="9947790" y="6268557"/>
                  <a:pt x="9961129" y="6267416"/>
                  <a:pt x="9974425" y="6266298"/>
                </a:cubicBezTo>
                <a:cubicBezTo>
                  <a:pt x="9980722" y="6269215"/>
                  <a:pt x="9987062" y="6272089"/>
                  <a:pt x="9993447" y="6274964"/>
                </a:cubicBezTo>
                <a:cubicBezTo>
                  <a:pt x="9980371" y="6275775"/>
                  <a:pt x="9967251" y="6276587"/>
                  <a:pt x="9954131" y="6277377"/>
                </a:cubicBezTo>
                <a:close/>
                <a:moveTo>
                  <a:pt x="9927671" y="6266955"/>
                </a:moveTo>
                <a:cubicBezTo>
                  <a:pt x="9921112" y="6264323"/>
                  <a:pt x="9914573" y="6261668"/>
                  <a:pt x="9908035" y="6258969"/>
                </a:cubicBezTo>
                <a:cubicBezTo>
                  <a:pt x="9921901" y="6257522"/>
                  <a:pt x="9935745" y="6256073"/>
                  <a:pt x="9949546" y="6254603"/>
                </a:cubicBezTo>
                <a:cubicBezTo>
                  <a:pt x="9955798" y="6257609"/>
                  <a:pt x="9962117" y="6260571"/>
                  <a:pt x="9968479" y="6263533"/>
                </a:cubicBezTo>
                <a:cubicBezTo>
                  <a:pt x="9954876" y="6264673"/>
                  <a:pt x="9941274" y="6265814"/>
                  <a:pt x="9927671" y="6266955"/>
                </a:cubicBezTo>
                <a:close/>
                <a:moveTo>
                  <a:pt x="9901563" y="6256271"/>
                </a:moveTo>
                <a:cubicBezTo>
                  <a:pt x="9895046" y="6253550"/>
                  <a:pt x="9888552" y="6250808"/>
                  <a:pt x="9882080" y="6248021"/>
                </a:cubicBezTo>
                <a:cubicBezTo>
                  <a:pt x="9896429" y="6246244"/>
                  <a:pt x="9910734" y="6244467"/>
                  <a:pt x="9925016" y="6242668"/>
                </a:cubicBezTo>
                <a:cubicBezTo>
                  <a:pt x="9931226" y="6245740"/>
                  <a:pt x="9937479" y="6248811"/>
                  <a:pt x="9943775" y="6251839"/>
                </a:cubicBezTo>
                <a:cubicBezTo>
                  <a:pt x="9929712" y="6253331"/>
                  <a:pt x="9915648" y="6254801"/>
                  <a:pt x="9901563" y="6256271"/>
                </a:cubicBezTo>
                <a:close/>
                <a:moveTo>
                  <a:pt x="9875827" y="6245323"/>
                </a:moveTo>
                <a:cubicBezTo>
                  <a:pt x="9869377" y="6242536"/>
                  <a:pt x="9862948" y="6239706"/>
                  <a:pt x="9856542" y="6236832"/>
                </a:cubicBezTo>
                <a:cubicBezTo>
                  <a:pt x="9867533" y="6235274"/>
                  <a:pt x="9878503" y="6233695"/>
                  <a:pt x="9889473" y="6232115"/>
                </a:cubicBezTo>
                <a:cubicBezTo>
                  <a:pt x="9893269" y="6231567"/>
                  <a:pt x="9897087" y="6231018"/>
                  <a:pt x="9900882" y="6230491"/>
                </a:cubicBezTo>
                <a:cubicBezTo>
                  <a:pt x="9907004" y="6233629"/>
                  <a:pt x="9913190" y="6236766"/>
                  <a:pt x="9919422" y="6239882"/>
                </a:cubicBezTo>
                <a:cubicBezTo>
                  <a:pt x="9904898" y="6241702"/>
                  <a:pt x="9890373" y="6243524"/>
                  <a:pt x="9875827" y="6245323"/>
                </a:cubicBezTo>
                <a:close/>
                <a:moveTo>
                  <a:pt x="9888947" y="6228604"/>
                </a:moveTo>
                <a:cubicBezTo>
                  <a:pt x="9876156" y="6230426"/>
                  <a:pt x="9863321" y="6232269"/>
                  <a:pt x="9850486" y="6234111"/>
                </a:cubicBezTo>
                <a:cubicBezTo>
                  <a:pt x="9844124" y="6231237"/>
                  <a:pt x="9837761" y="6228319"/>
                  <a:pt x="9831420" y="6225379"/>
                </a:cubicBezTo>
                <a:cubicBezTo>
                  <a:pt x="9837104" y="6224458"/>
                  <a:pt x="9842786" y="6223558"/>
                  <a:pt x="9848468" y="6222637"/>
                </a:cubicBezTo>
                <a:cubicBezTo>
                  <a:pt x="9858012" y="6221101"/>
                  <a:pt x="9867556" y="6219565"/>
                  <a:pt x="9877121" y="6218030"/>
                </a:cubicBezTo>
                <a:cubicBezTo>
                  <a:pt x="9883177" y="6221255"/>
                  <a:pt x="9889276" y="6224480"/>
                  <a:pt x="9895420" y="6227661"/>
                </a:cubicBezTo>
                <a:cubicBezTo>
                  <a:pt x="9893269" y="6227990"/>
                  <a:pt x="9891119" y="6228276"/>
                  <a:pt x="9888947" y="6228604"/>
                </a:cubicBezTo>
                <a:close/>
                <a:moveTo>
                  <a:pt x="9847898" y="6219039"/>
                </a:moveTo>
                <a:cubicBezTo>
                  <a:pt x="9840438" y="6220224"/>
                  <a:pt x="9833001" y="6221430"/>
                  <a:pt x="9825541" y="6222637"/>
                </a:cubicBezTo>
                <a:cubicBezTo>
                  <a:pt x="9819244" y="6219675"/>
                  <a:pt x="9812970" y="6216691"/>
                  <a:pt x="9806717" y="6213663"/>
                </a:cubicBezTo>
                <a:cubicBezTo>
                  <a:pt x="9807265" y="6213554"/>
                  <a:pt x="9807814" y="6213466"/>
                  <a:pt x="9808362" y="6213378"/>
                </a:cubicBezTo>
                <a:cubicBezTo>
                  <a:pt x="9823500" y="6210680"/>
                  <a:pt x="9838617" y="6208003"/>
                  <a:pt x="9853756" y="6205326"/>
                </a:cubicBezTo>
                <a:cubicBezTo>
                  <a:pt x="9859724" y="6208617"/>
                  <a:pt x="9865735" y="6211930"/>
                  <a:pt x="9871791" y="6215199"/>
                </a:cubicBezTo>
                <a:cubicBezTo>
                  <a:pt x="9863826" y="6216472"/>
                  <a:pt x="9855862" y="6217744"/>
                  <a:pt x="9847898" y="6219039"/>
                </a:cubicBezTo>
                <a:close/>
                <a:moveTo>
                  <a:pt x="9807703" y="6209671"/>
                </a:moveTo>
                <a:cubicBezTo>
                  <a:pt x="9805466" y="6210087"/>
                  <a:pt x="9803229" y="6210482"/>
                  <a:pt x="9800991" y="6210877"/>
                </a:cubicBezTo>
                <a:cubicBezTo>
                  <a:pt x="9794803" y="6207849"/>
                  <a:pt x="9788616" y="6204778"/>
                  <a:pt x="9782451" y="6201684"/>
                </a:cubicBezTo>
                <a:cubicBezTo>
                  <a:pt x="9798555" y="6198547"/>
                  <a:pt x="9814659" y="6195454"/>
                  <a:pt x="9830763" y="6192338"/>
                </a:cubicBezTo>
                <a:cubicBezTo>
                  <a:pt x="9836643" y="6195717"/>
                  <a:pt x="9842566" y="6199095"/>
                  <a:pt x="9848534" y="6202430"/>
                </a:cubicBezTo>
                <a:cubicBezTo>
                  <a:pt x="9834931" y="6204844"/>
                  <a:pt x="9821306" y="6207257"/>
                  <a:pt x="9807703" y="6209671"/>
                </a:cubicBezTo>
                <a:close/>
                <a:moveTo>
                  <a:pt x="9776834" y="6198854"/>
                </a:moveTo>
                <a:cubicBezTo>
                  <a:pt x="9770735" y="6195739"/>
                  <a:pt x="9764636" y="6192579"/>
                  <a:pt x="9758558" y="6189398"/>
                </a:cubicBezTo>
                <a:cubicBezTo>
                  <a:pt x="9774992" y="6185975"/>
                  <a:pt x="9791556" y="6182509"/>
                  <a:pt x="9808121" y="6179043"/>
                </a:cubicBezTo>
                <a:cubicBezTo>
                  <a:pt x="9813935" y="6182531"/>
                  <a:pt x="9819770" y="6185975"/>
                  <a:pt x="9825673" y="6189398"/>
                </a:cubicBezTo>
                <a:cubicBezTo>
                  <a:pt x="9809393" y="6192557"/>
                  <a:pt x="9793113" y="6195695"/>
                  <a:pt x="9776834" y="6198854"/>
                </a:cubicBezTo>
                <a:close/>
                <a:moveTo>
                  <a:pt x="9753073" y="6186524"/>
                </a:moveTo>
                <a:cubicBezTo>
                  <a:pt x="9747062" y="6183343"/>
                  <a:pt x="9741073" y="6180118"/>
                  <a:pt x="9735083" y="6176849"/>
                </a:cubicBezTo>
                <a:cubicBezTo>
                  <a:pt x="9751976" y="6173074"/>
                  <a:pt x="9768958" y="6169279"/>
                  <a:pt x="9785918" y="6165505"/>
                </a:cubicBezTo>
                <a:cubicBezTo>
                  <a:pt x="9791622" y="6169038"/>
                  <a:pt x="9797348" y="6172570"/>
                  <a:pt x="9803141" y="6176058"/>
                </a:cubicBezTo>
                <a:cubicBezTo>
                  <a:pt x="9786378" y="6179569"/>
                  <a:pt x="9769660" y="6183057"/>
                  <a:pt x="9753073" y="6186524"/>
                </a:cubicBezTo>
                <a:close/>
                <a:moveTo>
                  <a:pt x="9729707" y="6173908"/>
                </a:moveTo>
                <a:cubicBezTo>
                  <a:pt x="9723806" y="6170661"/>
                  <a:pt x="9717925" y="6167348"/>
                  <a:pt x="9712046" y="6164014"/>
                </a:cubicBezTo>
                <a:cubicBezTo>
                  <a:pt x="9729378" y="6159910"/>
                  <a:pt x="9746755" y="6155786"/>
                  <a:pt x="9764131" y="6151683"/>
                </a:cubicBezTo>
                <a:cubicBezTo>
                  <a:pt x="9769726" y="6155303"/>
                  <a:pt x="9775342" y="6158901"/>
                  <a:pt x="9781025" y="6162456"/>
                </a:cubicBezTo>
                <a:cubicBezTo>
                  <a:pt x="9763890" y="6166273"/>
                  <a:pt x="9746755" y="6170113"/>
                  <a:pt x="9729707" y="6173908"/>
                </a:cubicBezTo>
                <a:close/>
                <a:moveTo>
                  <a:pt x="9706780" y="6161029"/>
                </a:moveTo>
                <a:cubicBezTo>
                  <a:pt x="9700966" y="6157673"/>
                  <a:pt x="9695175" y="6154316"/>
                  <a:pt x="9689404" y="6150893"/>
                </a:cubicBezTo>
                <a:cubicBezTo>
                  <a:pt x="9707154" y="6146440"/>
                  <a:pt x="9724968" y="6142008"/>
                  <a:pt x="9742718" y="6137576"/>
                </a:cubicBezTo>
                <a:cubicBezTo>
                  <a:pt x="9748203" y="6141262"/>
                  <a:pt x="9753732" y="6144926"/>
                  <a:pt x="9759326" y="6148568"/>
                </a:cubicBezTo>
                <a:cubicBezTo>
                  <a:pt x="9741797" y="6152715"/>
                  <a:pt x="9724245" y="6156883"/>
                  <a:pt x="9706780" y="6161029"/>
                </a:cubicBezTo>
                <a:close/>
                <a:moveTo>
                  <a:pt x="9684249" y="6147822"/>
                </a:moveTo>
                <a:cubicBezTo>
                  <a:pt x="9678477" y="6144377"/>
                  <a:pt x="9672730" y="6140911"/>
                  <a:pt x="9667025" y="6137379"/>
                </a:cubicBezTo>
                <a:cubicBezTo>
                  <a:pt x="9685258" y="6132617"/>
                  <a:pt x="9703489" y="6127857"/>
                  <a:pt x="9721677" y="6123140"/>
                </a:cubicBezTo>
                <a:cubicBezTo>
                  <a:pt x="9727074" y="6126913"/>
                  <a:pt x="9732516" y="6130665"/>
                  <a:pt x="9738001" y="6134395"/>
                </a:cubicBezTo>
                <a:cubicBezTo>
                  <a:pt x="9720098" y="6138849"/>
                  <a:pt x="9702151" y="6143346"/>
                  <a:pt x="9684249" y="6147822"/>
                </a:cubicBezTo>
                <a:close/>
                <a:moveTo>
                  <a:pt x="9661957" y="6134241"/>
                </a:moveTo>
                <a:cubicBezTo>
                  <a:pt x="9656362" y="6130753"/>
                  <a:pt x="9650790" y="6127242"/>
                  <a:pt x="9645239" y="6123688"/>
                </a:cubicBezTo>
                <a:cubicBezTo>
                  <a:pt x="9663910" y="6118598"/>
                  <a:pt x="9682537" y="6113508"/>
                  <a:pt x="9701098" y="6108484"/>
                </a:cubicBezTo>
                <a:cubicBezTo>
                  <a:pt x="9706363" y="6112301"/>
                  <a:pt x="9711673" y="6116119"/>
                  <a:pt x="9717027" y="6119892"/>
                </a:cubicBezTo>
                <a:cubicBezTo>
                  <a:pt x="9698707" y="6124653"/>
                  <a:pt x="9680321" y="6129436"/>
                  <a:pt x="9661957" y="6134241"/>
                </a:cubicBezTo>
                <a:close/>
                <a:moveTo>
                  <a:pt x="9640258" y="6120463"/>
                </a:moveTo>
                <a:cubicBezTo>
                  <a:pt x="9634796" y="6116909"/>
                  <a:pt x="9629332" y="6113332"/>
                  <a:pt x="9623891" y="6109690"/>
                </a:cubicBezTo>
                <a:cubicBezTo>
                  <a:pt x="9642957" y="6104271"/>
                  <a:pt x="9661979" y="6098852"/>
                  <a:pt x="9680914" y="6093499"/>
                </a:cubicBezTo>
                <a:cubicBezTo>
                  <a:pt x="9686069" y="6097404"/>
                  <a:pt x="9691269" y="6101287"/>
                  <a:pt x="9696513" y="6105127"/>
                </a:cubicBezTo>
                <a:cubicBezTo>
                  <a:pt x="9677820" y="6110217"/>
                  <a:pt x="9659039" y="6115329"/>
                  <a:pt x="9640258" y="6120463"/>
                </a:cubicBezTo>
                <a:close/>
                <a:moveTo>
                  <a:pt x="9618977" y="6106399"/>
                </a:moveTo>
                <a:cubicBezTo>
                  <a:pt x="9613623" y="6102779"/>
                  <a:pt x="9608292" y="6099093"/>
                  <a:pt x="9602961" y="6095407"/>
                </a:cubicBezTo>
                <a:cubicBezTo>
                  <a:pt x="9621258" y="6089988"/>
                  <a:pt x="9639534" y="6084591"/>
                  <a:pt x="9657722" y="6079238"/>
                </a:cubicBezTo>
                <a:cubicBezTo>
                  <a:pt x="9658863" y="6078909"/>
                  <a:pt x="9659983" y="6078558"/>
                  <a:pt x="9661124" y="6078228"/>
                </a:cubicBezTo>
                <a:cubicBezTo>
                  <a:pt x="9666191" y="6082200"/>
                  <a:pt x="9671282" y="6086149"/>
                  <a:pt x="9676415" y="6090076"/>
                </a:cubicBezTo>
                <a:cubicBezTo>
                  <a:pt x="9657350" y="6095473"/>
                  <a:pt x="9638175" y="6100936"/>
                  <a:pt x="9618977" y="6106399"/>
                </a:cubicBezTo>
                <a:close/>
                <a:moveTo>
                  <a:pt x="9656406" y="6074806"/>
                </a:moveTo>
                <a:cubicBezTo>
                  <a:pt x="9637078" y="6080510"/>
                  <a:pt x="9617617" y="6086259"/>
                  <a:pt x="9598134" y="6092029"/>
                </a:cubicBezTo>
                <a:cubicBezTo>
                  <a:pt x="9592868" y="6088321"/>
                  <a:pt x="9587647" y="6084569"/>
                  <a:pt x="9582447" y="6080796"/>
                </a:cubicBezTo>
                <a:cubicBezTo>
                  <a:pt x="9598244" y="6075947"/>
                  <a:pt x="9614018" y="6071120"/>
                  <a:pt x="9629728" y="6066337"/>
                </a:cubicBezTo>
                <a:cubicBezTo>
                  <a:pt x="9633720" y="6065108"/>
                  <a:pt x="9637735" y="6063858"/>
                  <a:pt x="9641728" y="6062629"/>
                </a:cubicBezTo>
                <a:cubicBezTo>
                  <a:pt x="9646687" y="6066688"/>
                  <a:pt x="9651668" y="6070725"/>
                  <a:pt x="9656713" y="6074718"/>
                </a:cubicBezTo>
                <a:cubicBezTo>
                  <a:pt x="9656604" y="6074762"/>
                  <a:pt x="9656516" y="6074784"/>
                  <a:pt x="9656406" y="6074806"/>
                </a:cubicBezTo>
                <a:close/>
                <a:moveTo>
                  <a:pt x="9628345" y="6061817"/>
                </a:moveTo>
                <a:cubicBezTo>
                  <a:pt x="9611539" y="6066951"/>
                  <a:pt x="9594624" y="6072129"/>
                  <a:pt x="9577686" y="6077329"/>
                </a:cubicBezTo>
                <a:cubicBezTo>
                  <a:pt x="9572552" y="6073555"/>
                  <a:pt x="9567419" y="6069738"/>
                  <a:pt x="9562328" y="6065876"/>
                </a:cubicBezTo>
                <a:cubicBezTo>
                  <a:pt x="9575492" y="6061708"/>
                  <a:pt x="9588656" y="6057539"/>
                  <a:pt x="9601754" y="6053415"/>
                </a:cubicBezTo>
                <a:cubicBezTo>
                  <a:pt x="9608730" y="6051199"/>
                  <a:pt x="9615729" y="6048961"/>
                  <a:pt x="9622706" y="6046745"/>
                </a:cubicBezTo>
                <a:cubicBezTo>
                  <a:pt x="9627555" y="6050869"/>
                  <a:pt x="9632448" y="6054972"/>
                  <a:pt x="9637363" y="6059053"/>
                </a:cubicBezTo>
                <a:cubicBezTo>
                  <a:pt x="9634357" y="6059975"/>
                  <a:pt x="9631351" y="6060896"/>
                  <a:pt x="9628345" y="6061817"/>
                </a:cubicBezTo>
                <a:close/>
                <a:moveTo>
                  <a:pt x="9600306" y="6048829"/>
                </a:moveTo>
                <a:cubicBezTo>
                  <a:pt x="9586133" y="6053305"/>
                  <a:pt x="9571916" y="6057803"/>
                  <a:pt x="9557655" y="6062322"/>
                </a:cubicBezTo>
                <a:cubicBezTo>
                  <a:pt x="9555526" y="6060698"/>
                  <a:pt x="9553399" y="6059075"/>
                  <a:pt x="9551270" y="6057429"/>
                </a:cubicBezTo>
                <a:cubicBezTo>
                  <a:pt x="9548374" y="6055191"/>
                  <a:pt x="9545456" y="6052954"/>
                  <a:pt x="9542517" y="6050694"/>
                </a:cubicBezTo>
                <a:cubicBezTo>
                  <a:pt x="9552938" y="6047293"/>
                  <a:pt x="9563381" y="6043893"/>
                  <a:pt x="9573758" y="6040514"/>
                </a:cubicBezTo>
                <a:cubicBezTo>
                  <a:pt x="9583786" y="6037223"/>
                  <a:pt x="9593833" y="6033910"/>
                  <a:pt x="9603882" y="6030619"/>
                </a:cubicBezTo>
                <a:cubicBezTo>
                  <a:pt x="9608292" y="6034392"/>
                  <a:pt x="9612636" y="6038079"/>
                  <a:pt x="9616937" y="6041808"/>
                </a:cubicBezTo>
                <a:cubicBezTo>
                  <a:pt x="9617441" y="6042225"/>
                  <a:pt x="9617923" y="6042642"/>
                  <a:pt x="9618406" y="6043059"/>
                </a:cubicBezTo>
                <a:cubicBezTo>
                  <a:pt x="9612373" y="6044990"/>
                  <a:pt x="9606339" y="6046920"/>
                  <a:pt x="9600306" y="6048829"/>
                </a:cubicBezTo>
                <a:close/>
                <a:moveTo>
                  <a:pt x="9572245" y="6035841"/>
                </a:moveTo>
                <a:cubicBezTo>
                  <a:pt x="9560770" y="6039570"/>
                  <a:pt x="9549274" y="6043344"/>
                  <a:pt x="9537756" y="6047096"/>
                </a:cubicBezTo>
                <a:cubicBezTo>
                  <a:pt x="9533521" y="6043893"/>
                  <a:pt x="9529221" y="6040646"/>
                  <a:pt x="9524789" y="6037311"/>
                </a:cubicBezTo>
                <a:cubicBezTo>
                  <a:pt x="9523977" y="6036696"/>
                  <a:pt x="9523143" y="6036082"/>
                  <a:pt x="9522331" y="6035467"/>
                </a:cubicBezTo>
                <a:cubicBezTo>
                  <a:pt x="9530164" y="6032835"/>
                  <a:pt x="9537974" y="6030202"/>
                  <a:pt x="9545764" y="6027591"/>
                </a:cubicBezTo>
                <a:cubicBezTo>
                  <a:pt x="9558773" y="6023225"/>
                  <a:pt x="9571784" y="6018815"/>
                  <a:pt x="9584816" y="6014427"/>
                </a:cubicBezTo>
                <a:cubicBezTo>
                  <a:pt x="9588392" y="6017499"/>
                  <a:pt x="9591969" y="6020527"/>
                  <a:pt x="9595523" y="6023532"/>
                </a:cubicBezTo>
                <a:cubicBezTo>
                  <a:pt x="9596862" y="6024673"/>
                  <a:pt x="9598177" y="6025792"/>
                  <a:pt x="9599494" y="6026911"/>
                </a:cubicBezTo>
                <a:cubicBezTo>
                  <a:pt x="9590412" y="6029873"/>
                  <a:pt x="9581328" y="6032879"/>
                  <a:pt x="9572245" y="6035841"/>
                </a:cubicBezTo>
                <a:close/>
                <a:moveTo>
                  <a:pt x="9544183" y="6022852"/>
                </a:moveTo>
                <a:cubicBezTo>
                  <a:pt x="9535298" y="6025836"/>
                  <a:pt x="9526391" y="6028820"/>
                  <a:pt x="9517483" y="6031826"/>
                </a:cubicBezTo>
                <a:cubicBezTo>
                  <a:pt x="9512371" y="6027964"/>
                  <a:pt x="9507237" y="6024081"/>
                  <a:pt x="9502060" y="6020110"/>
                </a:cubicBezTo>
                <a:cubicBezTo>
                  <a:pt x="9507302" y="6018311"/>
                  <a:pt x="9512546" y="6016490"/>
                  <a:pt x="9517790" y="6014690"/>
                </a:cubicBezTo>
                <a:cubicBezTo>
                  <a:pt x="9533785" y="6009162"/>
                  <a:pt x="9549779" y="6003611"/>
                  <a:pt x="9565794" y="5998060"/>
                </a:cubicBezTo>
                <a:cubicBezTo>
                  <a:pt x="9570666" y="6002317"/>
                  <a:pt x="9575536" y="6006507"/>
                  <a:pt x="9580363" y="6010654"/>
                </a:cubicBezTo>
                <a:cubicBezTo>
                  <a:pt x="9568317" y="6014712"/>
                  <a:pt x="9556250" y="6018793"/>
                  <a:pt x="9544183" y="6022852"/>
                </a:cubicBezTo>
                <a:close/>
                <a:moveTo>
                  <a:pt x="9516122" y="6009864"/>
                </a:moveTo>
                <a:cubicBezTo>
                  <a:pt x="9509848" y="6012036"/>
                  <a:pt x="9503529" y="6014208"/>
                  <a:pt x="9497232" y="6016402"/>
                </a:cubicBezTo>
                <a:cubicBezTo>
                  <a:pt x="9492187" y="6012496"/>
                  <a:pt x="9487140" y="6008547"/>
                  <a:pt x="9482115" y="6004489"/>
                </a:cubicBezTo>
                <a:cubicBezTo>
                  <a:pt x="9484661" y="6003589"/>
                  <a:pt x="9487228" y="6002689"/>
                  <a:pt x="9489794" y="6001768"/>
                </a:cubicBezTo>
                <a:cubicBezTo>
                  <a:pt x="9508926" y="5995010"/>
                  <a:pt x="9528057" y="5988209"/>
                  <a:pt x="9547190" y="5981430"/>
                </a:cubicBezTo>
                <a:cubicBezTo>
                  <a:pt x="9551906" y="5985752"/>
                  <a:pt x="9556646" y="5990008"/>
                  <a:pt x="9561407" y="5994199"/>
                </a:cubicBezTo>
                <a:cubicBezTo>
                  <a:pt x="9546312" y="5999420"/>
                  <a:pt x="9531218" y="6004664"/>
                  <a:pt x="9516122" y="6009864"/>
                </a:cubicBezTo>
                <a:close/>
                <a:moveTo>
                  <a:pt x="9494731" y="6017258"/>
                </a:moveTo>
                <a:cubicBezTo>
                  <a:pt x="9473735" y="6024498"/>
                  <a:pt x="9452672" y="6031804"/>
                  <a:pt x="9431588" y="6039110"/>
                </a:cubicBezTo>
                <a:cubicBezTo>
                  <a:pt x="9426279" y="6035511"/>
                  <a:pt x="9420947" y="6031826"/>
                  <a:pt x="9415638" y="6028096"/>
                </a:cubicBezTo>
                <a:cubicBezTo>
                  <a:pt x="9437029" y="6020483"/>
                  <a:pt x="9458398" y="6012892"/>
                  <a:pt x="9479659" y="6005366"/>
                </a:cubicBezTo>
                <a:cubicBezTo>
                  <a:pt x="9484661" y="6009403"/>
                  <a:pt x="9489707" y="6013352"/>
                  <a:pt x="9494731" y="6017258"/>
                </a:cubicBezTo>
                <a:close/>
                <a:moveTo>
                  <a:pt x="9332486" y="4479403"/>
                </a:moveTo>
                <a:cubicBezTo>
                  <a:pt x="9335909" y="4529272"/>
                  <a:pt x="9337620" y="4576223"/>
                  <a:pt x="9338629" y="4607202"/>
                </a:cubicBezTo>
                <a:cubicBezTo>
                  <a:pt x="9344070" y="4776337"/>
                  <a:pt x="9320046" y="4954884"/>
                  <a:pt x="9296790" y="5127507"/>
                </a:cubicBezTo>
                <a:cubicBezTo>
                  <a:pt x="9287443" y="5196969"/>
                  <a:pt x="9277789" y="5268756"/>
                  <a:pt x="9270089" y="5339293"/>
                </a:cubicBezTo>
                <a:cubicBezTo>
                  <a:pt x="9262454" y="5410620"/>
                  <a:pt x="9254994" y="5487365"/>
                  <a:pt x="9252251" y="5565427"/>
                </a:cubicBezTo>
                <a:cubicBezTo>
                  <a:pt x="9250737" y="5608013"/>
                  <a:pt x="9250606" y="5642502"/>
                  <a:pt x="9251790" y="5673964"/>
                </a:cubicBezTo>
                <a:cubicBezTo>
                  <a:pt x="9254227" y="5738204"/>
                  <a:pt x="9257539" y="5796060"/>
                  <a:pt x="9273401" y="5853696"/>
                </a:cubicBezTo>
                <a:cubicBezTo>
                  <a:pt x="9295495" y="5933930"/>
                  <a:pt x="9350586" y="5984304"/>
                  <a:pt x="9407827" y="6025375"/>
                </a:cubicBezTo>
                <a:cubicBezTo>
                  <a:pt x="9386699" y="6032879"/>
                  <a:pt x="9365593" y="6040404"/>
                  <a:pt x="9344553" y="6047908"/>
                </a:cubicBezTo>
                <a:cubicBezTo>
                  <a:pt x="9282418" y="6008701"/>
                  <a:pt x="9218069" y="5957494"/>
                  <a:pt x="9196217" y="5871445"/>
                </a:cubicBezTo>
                <a:cubicBezTo>
                  <a:pt x="9180222" y="5808433"/>
                  <a:pt x="9180266" y="5743338"/>
                  <a:pt x="9180310" y="5685900"/>
                </a:cubicBezTo>
                <a:cubicBezTo>
                  <a:pt x="9180333" y="5653406"/>
                  <a:pt x="9181825" y="5618983"/>
                  <a:pt x="9185159" y="5574247"/>
                </a:cubicBezTo>
                <a:cubicBezTo>
                  <a:pt x="9191062" y="5495044"/>
                  <a:pt x="9201856" y="5415885"/>
                  <a:pt x="9212671" y="5342145"/>
                </a:cubicBezTo>
                <a:cubicBezTo>
                  <a:pt x="9223664" y="5267901"/>
                  <a:pt x="9236872" y="5192383"/>
                  <a:pt x="9249640" y="5119368"/>
                </a:cubicBezTo>
                <a:cubicBezTo>
                  <a:pt x="9280291" y="4944287"/>
                  <a:pt x="9311972" y="4763261"/>
                  <a:pt x="9314342" y="4590791"/>
                </a:cubicBezTo>
                <a:cubicBezTo>
                  <a:pt x="9314824" y="4555249"/>
                  <a:pt x="9315284" y="4508188"/>
                  <a:pt x="9314495" y="4459108"/>
                </a:cubicBezTo>
                <a:cubicBezTo>
                  <a:pt x="9314122" y="4437146"/>
                  <a:pt x="9313530" y="4415799"/>
                  <a:pt x="9312696" y="4395022"/>
                </a:cubicBezTo>
                <a:cubicBezTo>
                  <a:pt x="9317413" y="4399936"/>
                  <a:pt x="9322042" y="4404895"/>
                  <a:pt x="9326628" y="4409919"/>
                </a:cubicBezTo>
                <a:cubicBezTo>
                  <a:pt x="9328909" y="4432429"/>
                  <a:pt x="9330862" y="4455576"/>
                  <a:pt x="9332486" y="4479403"/>
                </a:cubicBezTo>
                <a:close/>
                <a:moveTo>
                  <a:pt x="9312542" y="4391731"/>
                </a:moveTo>
                <a:cubicBezTo>
                  <a:pt x="9312169" y="4382626"/>
                  <a:pt x="9311752" y="4373630"/>
                  <a:pt x="9311270" y="4364767"/>
                </a:cubicBezTo>
                <a:cubicBezTo>
                  <a:pt x="9315395" y="4369967"/>
                  <a:pt x="9319431" y="4375232"/>
                  <a:pt x="9323424" y="4380541"/>
                </a:cubicBezTo>
                <a:cubicBezTo>
                  <a:pt x="9324434" y="4389054"/>
                  <a:pt x="9325377" y="4397677"/>
                  <a:pt x="9326277" y="4406387"/>
                </a:cubicBezTo>
                <a:cubicBezTo>
                  <a:pt x="9321757" y="4401450"/>
                  <a:pt x="9317193" y="4396558"/>
                  <a:pt x="9312542" y="4391731"/>
                </a:cubicBezTo>
                <a:close/>
                <a:moveTo>
                  <a:pt x="9310042" y="4389098"/>
                </a:moveTo>
                <a:cubicBezTo>
                  <a:pt x="9309910" y="4388966"/>
                  <a:pt x="9309799" y="4388835"/>
                  <a:pt x="9309668" y="4388703"/>
                </a:cubicBezTo>
                <a:cubicBezTo>
                  <a:pt x="9305083" y="4383986"/>
                  <a:pt x="9300387" y="4379313"/>
                  <a:pt x="9295649" y="4374662"/>
                </a:cubicBezTo>
                <a:cubicBezTo>
                  <a:pt x="9295781" y="4364920"/>
                  <a:pt x="9295846" y="4355311"/>
                  <a:pt x="9295868" y="4345855"/>
                </a:cubicBezTo>
                <a:cubicBezTo>
                  <a:pt x="9300212" y="4351010"/>
                  <a:pt x="9304490" y="4356232"/>
                  <a:pt x="9308681" y="4361498"/>
                </a:cubicBezTo>
                <a:cubicBezTo>
                  <a:pt x="9309186" y="4370581"/>
                  <a:pt x="9309625" y="4379774"/>
                  <a:pt x="9310042" y="4389098"/>
                </a:cubicBezTo>
                <a:close/>
                <a:moveTo>
                  <a:pt x="9295890" y="4342520"/>
                </a:moveTo>
                <a:cubicBezTo>
                  <a:pt x="9295912" y="4332910"/>
                  <a:pt x="9295868" y="4323454"/>
                  <a:pt x="9295781" y="4314129"/>
                </a:cubicBezTo>
                <a:cubicBezTo>
                  <a:pt x="9299510" y="4319505"/>
                  <a:pt x="9303174" y="4324968"/>
                  <a:pt x="9306772" y="4330475"/>
                </a:cubicBezTo>
                <a:cubicBezTo>
                  <a:pt x="9307387" y="4339470"/>
                  <a:pt x="9307957" y="4348597"/>
                  <a:pt x="9308484" y="4357856"/>
                </a:cubicBezTo>
                <a:cubicBezTo>
                  <a:pt x="9304337" y="4352678"/>
                  <a:pt x="9300146" y="4347566"/>
                  <a:pt x="9295890" y="4342520"/>
                </a:cubicBezTo>
                <a:close/>
                <a:moveTo>
                  <a:pt x="9293388" y="4339580"/>
                </a:moveTo>
                <a:cubicBezTo>
                  <a:pt x="9289044" y="4334468"/>
                  <a:pt x="9284612" y="4329422"/>
                  <a:pt x="9280137" y="4324419"/>
                </a:cubicBezTo>
                <a:cubicBezTo>
                  <a:pt x="9280664" y="4314502"/>
                  <a:pt x="9281168" y="4304410"/>
                  <a:pt x="9281607" y="4294186"/>
                </a:cubicBezTo>
                <a:cubicBezTo>
                  <a:pt x="9285556" y="4299539"/>
                  <a:pt x="9289440" y="4304981"/>
                  <a:pt x="9293257" y="4310487"/>
                </a:cubicBezTo>
                <a:cubicBezTo>
                  <a:pt x="9293367" y="4320031"/>
                  <a:pt x="9293411" y="4329729"/>
                  <a:pt x="9293388" y="4339580"/>
                </a:cubicBezTo>
                <a:close/>
                <a:moveTo>
                  <a:pt x="9281738" y="4291136"/>
                </a:moveTo>
                <a:cubicBezTo>
                  <a:pt x="9282156" y="4281658"/>
                  <a:pt x="9282506" y="4272027"/>
                  <a:pt x="9282814" y="4262329"/>
                </a:cubicBezTo>
                <a:cubicBezTo>
                  <a:pt x="9286170" y="4267924"/>
                  <a:pt x="9289484" y="4273606"/>
                  <a:pt x="9292731" y="4279333"/>
                </a:cubicBezTo>
                <a:cubicBezTo>
                  <a:pt x="9292950" y="4288438"/>
                  <a:pt x="9293103" y="4297696"/>
                  <a:pt x="9293213" y="4307065"/>
                </a:cubicBezTo>
                <a:cubicBezTo>
                  <a:pt x="9289440" y="4301690"/>
                  <a:pt x="9285622" y="4296380"/>
                  <a:pt x="9281738" y="4291136"/>
                </a:cubicBezTo>
                <a:close/>
                <a:moveTo>
                  <a:pt x="9279282" y="4287823"/>
                </a:moveTo>
                <a:cubicBezTo>
                  <a:pt x="9275288" y="4282492"/>
                  <a:pt x="9271230" y="4277205"/>
                  <a:pt x="9267127" y="4272005"/>
                </a:cubicBezTo>
                <a:cubicBezTo>
                  <a:pt x="9268048" y="4261759"/>
                  <a:pt x="9268948" y="4251535"/>
                  <a:pt x="9269782" y="4241355"/>
                </a:cubicBezTo>
                <a:cubicBezTo>
                  <a:pt x="9273358" y="4246905"/>
                  <a:pt x="9276868" y="4252544"/>
                  <a:pt x="9280335" y="4258248"/>
                </a:cubicBezTo>
                <a:cubicBezTo>
                  <a:pt x="9280027" y="4268209"/>
                  <a:pt x="9279676" y="4278082"/>
                  <a:pt x="9279282" y="4287823"/>
                </a:cubicBezTo>
                <a:close/>
                <a:moveTo>
                  <a:pt x="9270089" y="4237713"/>
                </a:moveTo>
                <a:cubicBezTo>
                  <a:pt x="9270900" y="4227533"/>
                  <a:pt x="9271668" y="4217396"/>
                  <a:pt x="9272392" y="4207282"/>
                </a:cubicBezTo>
                <a:cubicBezTo>
                  <a:pt x="9275354" y="4213008"/>
                  <a:pt x="9278250" y="4218823"/>
                  <a:pt x="9281124" y="4224680"/>
                </a:cubicBezTo>
                <a:cubicBezTo>
                  <a:pt x="9280971" y="4234597"/>
                  <a:pt x="9280729" y="4244448"/>
                  <a:pt x="9280467" y="4254190"/>
                </a:cubicBezTo>
                <a:cubicBezTo>
                  <a:pt x="9277044" y="4248617"/>
                  <a:pt x="9273599" y="4243132"/>
                  <a:pt x="9270089" y="4237713"/>
                </a:cubicBezTo>
                <a:close/>
                <a:moveTo>
                  <a:pt x="9267675" y="4234005"/>
                </a:moveTo>
                <a:cubicBezTo>
                  <a:pt x="9264100" y="4228542"/>
                  <a:pt x="9260457" y="4223145"/>
                  <a:pt x="9256771" y="4217813"/>
                </a:cubicBezTo>
                <a:cubicBezTo>
                  <a:pt x="9258131" y="4207128"/>
                  <a:pt x="9259448" y="4196422"/>
                  <a:pt x="9260721" y="4185671"/>
                </a:cubicBezTo>
                <a:cubicBezTo>
                  <a:pt x="9263880" y="4191288"/>
                  <a:pt x="9266973" y="4196992"/>
                  <a:pt x="9270023" y="4202784"/>
                </a:cubicBezTo>
                <a:cubicBezTo>
                  <a:pt x="9269298" y="4213162"/>
                  <a:pt x="9268509" y="4223583"/>
                  <a:pt x="9267675" y="4234005"/>
                </a:cubicBezTo>
                <a:close/>
                <a:moveTo>
                  <a:pt x="9261071" y="4182775"/>
                </a:moveTo>
                <a:cubicBezTo>
                  <a:pt x="9262212" y="4172968"/>
                  <a:pt x="9263309" y="4163161"/>
                  <a:pt x="9264362" y="4153354"/>
                </a:cubicBezTo>
                <a:cubicBezTo>
                  <a:pt x="9266973" y="4159168"/>
                  <a:pt x="9269518" y="4165070"/>
                  <a:pt x="9272020" y="4171037"/>
                </a:cubicBezTo>
                <a:cubicBezTo>
                  <a:pt x="9271471" y="4180493"/>
                  <a:pt x="9270879" y="4189993"/>
                  <a:pt x="9270242" y="4199515"/>
                </a:cubicBezTo>
                <a:cubicBezTo>
                  <a:pt x="9267236" y="4193855"/>
                  <a:pt x="9264165" y="4188260"/>
                  <a:pt x="9261071" y="4182775"/>
                </a:cubicBezTo>
                <a:close/>
                <a:moveTo>
                  <a:pt x="9258724" y="4178672"/>
                </a:moveTo>
                <a:cubicBezTo>
                  <a:pt x="9256618" y="4175009"/>
                  <a:pt x="9254512" y="4171344"/>
                  <a:pt x="9252361" y="4167746"/>
                </a:cubicBezTo>
                <a:cubicBezTo>
                  <a:pt x="9251177" y="4165750"/>
                  <a:pt x="9249969" y="4163797"/>
                  <a:pt x="9248763" y="4161845"/>
                </a:cubicBezTo>
                <a:cubicBezTo>
                  <a:pt x="9250452" y="4151401"/>
                  <a:pt x="9252075" y="4140936"/>
                  <a:pt x="9253656" y="4130492"/>
                </a:cubicBezTo>
                <a:cubicBezTo>
                  <a:pt x="9256530" y="4136350"/>
                  <a:pt x="9259338" y="4142296"/>
                  <a:pt x="9262103" y="4148351"/>
                </a:cubicBezTo>
                <a:cubicBezTo>
                  <a:pt x="9261027" y="4158466"/>
                  <a:pt x="9259909" y="4168580"/>
                  <a:pt x="9258724" y="4178672"/>
                </a:cubicBezTo>
                <a:close/>
                <a:moveTo>
                  <a:pt x="9255762" y="4128803"/>
                </a:moveTo>
                <a:cubicBezTo>
                  <a:pt x="9255301" y="4127838"/>
                  <a:pt x="9254818" y="4126894"/>
                  <a:pt x="9254336" y="4125951"/>
                </a:cubicBezTo>
                <a:cubicBezTo>
                  <a:pt x="9255850" y="4115836"/>
                  <a:pt x="9257319" y="4105722"/>
                  <a:pt x="9258745" y="4095630"/>
                </a:cubicBezTo>
                <a:cubicBezTo>
                  <a:pt x="9261050" y="4101619"/>
                  <a:pt x="9263287" y="4107719"/>
                  <a:pt x="9265503" y="4113884"/>
                </a:cubicBezTo>
                <a:cubicBezTo>
                  <a:pt x="9264604" y="4123669"/>
                  <a:pt x="9263638" y="4133476"/>
                  <a:pt x="9262629" y="4143261"/>
                </a:cubicBezTo>
                <a:cubicBezTo>
                  <a:pt x="9260369" y="4138391"/>
                  <a:pt x="9258087" y="4133542"/>
                  <a:pt x="9255762" y="4128803"/>
                </a:cubicBezTo>
                <a:close/>
                <a:moveTo>
                  <a:pt x="9259448" y="4090628"/>
                </a:moveTo>
                <a:cubicBezTo>
                  <a:pt x="9260765" y="4081018"/>
                  <a:pt x="9262036" y="4071408"/>
                  <a:pt x="9263265" y="4061842"/>
                </a:cubicBezTo>
                <a:cubicBezTo>
                  <a:pt x="9264998" y="4067810"/>
                  <a:pt x="9266710" y="4073887"/>
                  <a:pt x="9268377" y="4080053"/>
                </a:cubicBezTo>
                <a:cubicBezTo>
                  <a:pt x="9267653" y="4089377"/>
                  <a:pt x="9266863" y="4098723"/>
                  <a:pt x="9266030" y="4108070"/>
                </a:cubicBezTo>
                <a:cubicBezTo>
                  <a:pt x="9263880" y="4102168"/>
                  <a:pt x="9261686" y="4096354"/>
                  <a:pt x="9259448" y="4090628"/>
                </a:cubicBezTo>
                <a:close/>
                <a:moveTo>
                  <a:pt x="9257275" y="4085208"/>
                </a:moveTo>
                <a:cubicBezTo>
                  <a:pt x="9254928" y="4079372"/>
                  <a:pt x="9252559" y="4073580"/>
                  <a:pt x="9250101" y="4067920"/>
                </a:cubicBezTo>
                <a:cubicBezTo>
                  <a:pt x="9251966" y="4057608"/>
                  <a:pt x="9253787" y="4047296"/>
                  <a:pt x="9255521" y="4037050"/>
                </a:cubicBezTo>
                <a:cubicBezTo>
                  <a:pt x="9257100" y="4041833"/>
                  <a:pt x="9258657" y="4046638"/>
                  <a:pt x="9260172" y="4051553"/>
                </a:cubicBezTo>
                <a:cubicBezTo>
                  <a:pt x="9260522" y="4052694"/>
                  <a:pt x="9260874" y="4053878"/>
                  <a:pt x="9261225" y="4055041"/>
                </a:cubicBezTo>
                <a:cubicBezTo>
                  <a:pt x="9259974" y="4065067"/>
                  <a:pt x="9258636" y="4075138"/>
                  <a:pt x="9257275" y="4085208"/>
                </a:cubicBezTo>
                <a:close/>
                <a:moveTo>
                  <a:pt x="9261927" y="4049161"/>
                </a:moveTo>
                <a:cubicBezTo>
                  <a:pt x="9260128" y="4043369"/>
                  <a:pt x="9258263" y="4037665"/>
                  <a:pt x="9256377" y="4032026"/>
                </a:cubicBezTo>
                <a:cubicBezTo>
                  <a:pt x="9258000" y="4022373"/>
                  <a:pt x="9259580" y="4012719"/>
                  <a:pt x="9261093" y="4003131"/>
                </a:cubicBezTo>
                <a:cubicBezTo>
                  <a:pt x="9261839" y="4006203"/>
                  <a:pt x="9262585" y="4009253"/>
                  <a:pt x="9263309" y="4012368"/>
                </a:cubicBezTo>
                <a:cubicBezTo>
                  <a:pt x="9263968" y="4015176"/>
                  <a:pt x="9264604" y="4018007"/>
                  <a:pt x="9265218" y="4020837"/>
                </a:cubicBezTo>
                <a:cubicBezTo>
                  <a:pt x="9264186" y="4030249"/>
                  <a:pt x="9263089" y="4039705"/>
                  <a:pt x="9261927" y="4049161"/>
                </a:cubicBezTo>
                <a:close/>
                <a:moveTo>
                  <a:pt x="9254336" y="4026081"/>
                </a:moveTo>
                <a:cubicBezTo>
                  <a:pt x="9252274" y="4020157"/>
                  <a:pt x="9250145" y="4014320"/>
                  <a:pt x="9247973" y="4008572"/>
                </a:cubicBezTo>
                <a:cubicBezTo>
                  <a:pt x="9250167" y="3998129"/>
                  <a:pt x="9252274" y="3987708"/>
                  <a:pt x="9254336" y="3977352"/>
                </a:cubicBezTo>
                <a:cubicBezTo>
                  <a:pt x="9256025" y="3983363"/>
                  <a:pt x="9257648" y="3989463"/>
                  <a:pt x="9259228" y="3995672"/>
                </a:cubicBezTo>
                <a:cubicBezTo>
                  <a:pt x="9257671" y="4005764"/>
                  <a:pt x="9256047" y="4015900"/>
                  <a:pt x="9254336" y="4026081"/>
                </a:cubicBezTo>
                <a:close/>
                <a:moveTo>
                  <a:pt x="9255389" y="3972064"/>
                </a:moveTo>
                <a:cubicBezTo>
                  <a:pt x="9257298" y="3962323"/>
                  <a:pt x="9259141" y="3952604"/>
                  <a:pt x="9260918" y="3942950"/>
                </a:cubicBezTo>
                <a:cubicBezTo>
                  <a:pt x="9262103" y="3948852"/>
                  <a:pt x="9263244" y="3954863"/>
                  <a:pt x="9264341" y="3960963"/>
                </a:cubicBezTo>
                <a:cubicBezTo>
                  <a:pt x="9263024" y="3970419"/>
                  <a:pt x="9261642" y="3979897"/>
                  <a:pt x="9260194" y="3989441"/>
                </a:cubicBezTo>
                <a:cubicBezTo>
                  <a:pt x="9258636" y="3983561"/>
                  <a:pt x="9257034" y="3977769"/>
                  <a:pt x="9255389" y="3972064"/>
                </a:cubicBezTo>
                <a:close/>
                <a:moveTo>
                  <a:pt x="9253480" y="3965658"/>
                </a:moveTo>
                <a:cubicBezTo>
                  <a:pt x="9251703" y="3959734"/>
                  <a:pt x="9249860" y="3953898"/>
                  <a:pt x="9247951" y="3948172"/>
                </a:cubicBezTo>
                <a:cubicBezTo>
                  <a:pt x="9250408" y="3937641"/>
                  <a:pt x="9252822" y="3927153"/>
                  <a:pt x="9255148" y="3916732"/>
                </a:cubicBezTo>
                <a:cubicBezTo>
                  <a:pt x="9256574" y="3922700"/>
                  <a:pt x="9257956" y="3928777"/>
                  <a:pt x="9259250" y="3934964"/>
                </a:cubicBezTo>
                <a:cubicBezTo>
                  <a:pt x="9257407" y="3945144"/>
                  <a:pt x="9255477" y="3955368"/>
                  <a:pt x="9253480" y="3965658"/>
                </a:cubicBezTo>
                <a:close/>
                <a:moveTo>
                  <a:pt x="9256398" y="3911137"/>
                </a:moveTo>
                <a:cubicBezTo>
                  <a:pt x="9258571" y="3901308"/>
                  <a:pt x="9260677" y="3891523"/>
                  <a:pt x="9262716" y="3881804"/>
                </a:cubicBezTo>
                <a:cubicBezTo>
                  <a:pt x="9263682" y="3887662"/>
                  <a:pt x="9264582" y="3893563"/>
                  <a:pt x="9265438" y="3899553"/>
                </a:cubicBezTo>
                <a:cubicBezTo>
                  <a:pt x="9263836" y="3909097"/>
                  <a:pt x="9262168" y="3918728"/>
                  <a:pt x="9260435" y="3928382"/>
                </a:cubicBezTo>
                <a:cubicBezTo>
                  <a:pt x="9259141" y="3922546"/>
                  <a:pt x="9257802" y="3916798"/>
                  <a:pt x="9256398" y="3911137"/>
                </a:cubicBezTo>
                <a:close/>
                <a:moveTo>
                  <a:pt x="9254643" y="3904358"/>
                </a:moveTo>
                <a:cubicBezTo>
                  <a:pt x="9253107" y="3898478"/>
                  <a:pt x="9251505" y="3892642"/>
                  <a:pt x="9249860" y="3886960"/>
                </a:cubicBezTo>
                <a:cubicBezTo>
                  <a:pt x="9252602" y="3876341"/>
                  <a:pt x="9255257" y="3865766"/>
                  <a:pt x="9257846" y="3855256"/>
                </a:cubicBezTo>
                <a:cubicBezTo>
                  <a:pt x="9259053" y="3861180"/>
                  <a:pt x="9260194" y="3867192"/>
                  <a:pt x="9261269" y="3873247"/>
                </a:cubicBezTo>
                <a:cubicBezTo>
                  <a:pt x="9259141" y="3883559"/>
                  <a:pt x="9256925" y="3893936"/>
                  <a:pt x="9254643" y="3904358"/>
                </a:cubicBezTo>
                <a:close/>
                <a:moveTo>
                  <a:pt x="9259294" y="3849311"/>
                </a:moveTo>
                <a:cubicBezTo>
                  <a:pt x="9261686" y="3839591"/>
                  <a:pt x="9263989" y="3829916"/>
                  <a:pt x="9266227" y="3820284"/>
                </a:cubicBezTo>
                <a:cubicBezTo>
                  <a:pt x="9266995" y="3826032"/>
                  <a:pt x="9267675" y="3831912"/>
                  <a:pt x="9268312" y="3837858"/>
                </a:cubicBezTo>
                <a:cubicBezTo>
                  <a:pt x="9266512" y="3847270"/>
                  <a:pt x="9264626" y="3856770"/>
                  <a:pt x="9262695" y="3866292"/>
                </a:cubicBezTo>
                <a:cubicBezTo>
                  <a:pt x="9261619" y="3860566"/>
                  <a:pt x="9260501" y="3854905"/>
                  <a:pt x="9259294" y="3849311"/>
                </a:cubicBezTo>
                <a:close/>
                <a:moveTo>
                  <a:pt x="9257715" y="3842027"/>
                </a:moveTo>
                <a:cubicBezTo>
                  <a:pt x="9256398" y="3836235"/>
                  <a:pt x="9255016" y="3830530"/>
                  <a:pt x="9253568" y="3824913"/>
                </a:cubicBezTo>
                <a:cubicBezTo>
                  <a:pt x="9256507" y="3814361"/>
                  <a:pt x="9259382" y="3803873"/>
                  <a:pt x="9262168" y="3793430"/>
                </a:cubicBezTo>
                <a:cubicBezTo>
                  <a:pt x="9263177" y="3799244"/>
                  <a:pt x="9264077" y="3805233"/>
                  <a:pt x="9264954" y="3811267"/>
                </a:cubicBezTo>
                <a:cubicBezTo>
                  <a:pt x="9262629" y="3821447"/>
                  <a:pt x="9260194" y="3831715"/>
                  <a:pt x="9257715" y="3842027"/>
                </a:cubicBezTo>
                <a:close/>
                <a:moveTo>
                  <a:pt x="9263792" y="3787374"/>
                </a:moveTo>
                <a:cubicBezTo>
                  <a:pt x="9266359" y="3777677"/>
                  <a:pt x="9268860" y="3768045"/>
                  <a:pt x="9271295" y="3758457"/>
                </a:cubicBezTo>
                <a:cubicBezTo>
                  <a:pt x="9271865" y="3764074"/>
                  <a:pt x="9272392" y="3769800"/>
                  <a:pt x="9272853" y="3775593"/>
                </a:cubicBezTo>
                <a:cubicBezTo>
                  <a:pt x="9270856" y="3785027"/>
                  <a:pt x="9268772" y="3794527"/>
                  <a:pt x="9266600" y="3804071"/>
                </a:cubicBezTo>
                <a:cubicBezTo>
                  <a:pt x="9265722" y="3798432"/>
                  <a:pt x="9264779" y="3792837"/>
                  <a:pt x="9263792" y="3787374"/>
                </a:cubicBezTo>
                <a:close/>
                <a:moveTo>
                  <a:pt x="9262322" y="3779761"/>
                </a:moveTo>
                <a:cubicBezTo>
                  <a:pt x="9261203" y="3774013"/>
                  <a:pt x="9260018" y="3768330"/>
                  <a:pt x="9258745" y="3762802"/>
                </a:cubicBezTo>
                <a:cubicBezTo>
                  <a:pt x="9261883" y="3752292"/>
                  <a:pt x="9264954" y="3741827"/>
                  <a:pt x="9267939" y="3731450"/>
                </a:cubicBezTo>
                <a:cubicBezTo>
                  <a:pt x="9268772" y="3737154"/>
                  <a:pt x="9269518" y="3743012"/>
                  <a:pt x="9270220" y="3748936"/>
                </a:cubicBezTo>
                <a:cubicBezTo>
                  <a:pt x="9267675" y="3759138"/>
                  <a:pt x="9265042" y="3769406"/>
                  <a:pt x="9262322" y="3779761"/>
                </a:cubicBezTo>
                <a:close/>
                <a:moveTo>
                  <a:pt x="9269826" y="3724780"/>
                </a:moveTo>
                <a:cubicBezTo>
                  <a:pt x="9272568" y="3715104"/>
                  <a:pt x="9275267" y="3705495"/>
                  <a:pt x="9277877" y="3695929"/>
                </a:cubicBezTo>
                <a:cubicBezTo>
                  <a:pt x="9278294" y="3701414"/>
                  <a:pt x="9278667" y="3707009"/>
                  <a:pt x="9278996" y="3712691"/>
                </a:cubicBezTo>
                <a:cubicBezTo>
                  <a:pt x="9276802" y="3722081"/>
                  <a:pt x="9274521" y="3731537"/>
                  <a:pt x="9272173" y="3741037"/>
                </a:cubicBezTo>
                <a:cubicBezTo>
                  <a:pt x="9271471" y="3735508"/>
                  <a:pt x="9270659" y="3730111"/>
                  <a:pt x="9269826" y="3724780"/>
                </a:cubicBezTo>
                <a:close/>
                <a:moveTo>
                  <a:pt x="9268530" y="3716662"/>
                </a:moveTo>
                <a:cubicBezTo>
                  <a:pt x="9267544" y="3710980"/>
                  <a:pt x="9266491" y="3705451"/>
                  <a:pt x="9265371" y="3699988"/>
                </a:cubicBezTo>
                <a:cubicBezTo>
                  <a:pt x="9268706" y="3689479"/>
                  <a:pt x="9271953" y="3679013"/>
                  <a:pt x="9275112" y="3668614"/>
                </a:cubicBezTo>
                <a:cubicBezTo>
                  <a:pt x="9275815" y="3674274"/>
                  <a:pt x="9276451" y="3680022"/>
                  <a:pt x="9277000" y="3685880"/>
                </a:cubicBezTo>
                <a:cubicBezTo>
                  <a:pt x="9274257" y="3696082"/>
                  <a:pt x="9271427" y="3706350"/>
                  <a:pt x="9268530" y="3716662"/>
                </a:cubicBezTo>
                <a:close/>
                <a:moveTo>
                  <a:pt x="9277220" y="3661703"/>
                </a:moveTo>
                <a:cubicBezTo>
                  <a:pt x="9280115" y="3652093"/>
                  <a:pt x="9282967" y="3642549"/>
                  <a:pt x="9285709" y="3633049"/>
                </a:cubicBezTo>
                <a:cubicBezTo>
                  <a:pt x="9286039" y="3638446"/>
                  <a:pt x="9286280" y="3643909"/>
                  <a:pt x="9286478" y="3649482"/>
                </a:cubicBezTo>
                <a:cubicBezTo>
                  <a:pt x="9284108" y="3658873"/>
                  <a:pt x="9281673" y="3668307"/>
                  <a:pt x="9279150" y="3677807"/>
                </a:cubicBezTo>
                <a:cubicBezTo>
                  <a:pt x="9278579" y="3672343"/>
                  <a:pt x="9277921" y="3666968"/>
                  <a:pt x="9277220" y="3661703"/>
                </a:cubicBezTo>
                <a:close/>
                <a:moveTo>
                  <a:pt x="9276035" y="3653366"/>
                </a:moveTo>
                <a:cubicBezTo>
                  <a:pt x="9275200" y="3647837"/>
                  <a:pt x="9274301" y="3642396"/>
                  <a:pt x="9273314" y="3637108"/>
                </a:cubicBezTo>
                <a:cubicBezTo>
                  <a:pt x="9276802" y="3626621"/>
                  <a:pt x="9280203" y="3616177"/>
                  <a:pt x="9283538" y="3605800"/>
                </a:cubicBezTo>
                <a:cubicBezTo>
                  <a:pt x="9284108" y="3611285"/>
                  <a:pt x="9284612" y="3616880"/>
                  <a:pt x="9285029" y="3622584"/>
                </a:cubicBezTo>
                <a:cubicBezTo>
                  <a:pt x="9282112" y="3632764"/>
                  <a:pt x="9279127" y="3643032"/>
                  <a:pt x="9276035" y="3653366"/>
                </a:cubicBezTo>
                <a:close/>
                <a:moveTo>
                  <a:pt x="9284767" y="3589915"/>
                </a:moveTo>
                <a:cubicBezTo>
                  <a:pt x="9284043" y="3584474"/>
                  <a:pt x="9283253" y="3579165"/>
                  <a:pt x="9282375" y="3573987"/>
                </a:cubicBezTo>
                <a:cubicBezTo>
                  <a:pt x="9286017" y="3563522"/>
                  <a:pt x="9289593" y="3553122"/>
                  <a:pt x="9293082" y="3542788"/>
                </a:cubicBezTo>
                <a:cubicBezTo>
                  <a:pt x="9293543" y="3548164"/>
                  <a:pt x="9293915" y="3553693"/>
                  <a:pt x="9294244" y="3559287"/>
                </a:cubicBezTo>
                <a:cubicBezTo>
                  <a:pt x="9291173" y="3569424"/>
                  <a:pt x="9288014" y="3579647"/>
                  <a:pt x="9284767" y="3589915"/>
                </a:cubicBezTo>
                <a:close/>
                <a:moveTo>
                  <a:pt x="9295538" y="3535373"/>
                </a:moveTo>
                <a:cubicBezTo>
                  <a:pt x="9298720" y="3525829"/>
                  <a:pt x="9301835" y="3516329"/>
                  <a:pt x="9304885" y="3506895"/>
                </a:cubicBezTo>
                <a:cubicBezTo>
                  <a:pt x="9304995" y="3512007"/>
                  <a:pt x="9305039" y="3517250"/>
                  <a:pt x="9305039" y="3522560"/>
                </a:cubicBezTo>
                <a:cubicBezTo>
                  <a:pt x="9303437" y="3528154"/>
                  <a:pt x="9301814" y="3533815"/>
                  <a:pt x="9300146" y="3539519"/>
                </a:cubicBezTo>
                <a:cubicBezTo>
                  <a:pt x="9299072" y="3543161"/>
                  <a:pt x="9297952" y="3546825"/>
                  <a:pt x="9296878" y="3550489"/>
                </a:cubicBezTo>
                <a:cubicBezTo>
                  <a:pt x="9296504" y="3545355"/>
                  <a:pt x="9296043" y="3540309"/>
                  <a:pt x="9295538" y="3535373"/>
                </a:cubicBezTo>
                <a:close/>
                <a:moveTo>
                  <a:pt x="9303196" y="3499918"/>
                </a:moveTo>
                <a:cubicBezTo>
                  <a:pt x="9300410" y="3508694"/>
                  <a:pt x="9297514" y="3517536"/>
                  <a:pt x="9294573" y="3526421"/>
                </a:cubicBezTo>
                <a:cubicBezTo>
                  <a:pt x="9293937" y="3521200"/>
                  <a:pt x="9293213" y="3516109"/>
                  <a:pt x="9292423" y="3511129"/>
                </a:cubicBezTo>
                <a:cubicBezTo>
                  <a:pt x="9296219" y="3500642"/>
                  <a:pt x="9299949" y="3490221"/>
                  <a:pt x="9303569" y="3479887"/>
                </a:cubicBezTo>
                <a:cubicBezTo>
                  <a:pt x="9303964" y="3485086"/>
                  <a:pt x="9304249" y="3490418"/>
                  <a:pt x="9304490" y="3495837"/>
                </a:cubicBezTo>
                <a:cubicBezTo>
                  <a:pt x="9304052" y="3497197"/>
                  <a:pt x="9303634" y="3498558"/>
                  <a:pt x="9303196" y="3499918"/>
                </a:cubicBezTo>
                <a:close/>
                <a:moveTo>
                  <a:pt x="9306267" y="3460316"/>
                </a:moveTo>
                <a:cubicBezTo>
                  <a:pt x="9305938" y="3461260"/>
                  <a:pt x="9305610" y="3462225"/>
                  <a:pt x="9305280" y="3463168"/>
                </a:cubicBezTo>
                <a:cubicBezTo>
                  <a:pt x="9305017" y="3460799"/>
                  <a:pt x="9304775" y="3458386"/>
                  <a:pt x="9304469" y="3456060"/>
                </a:cubicBezTo>
                <a:cubicBezTo>
                  <a:pt x="9304117" y="3453383"/>
                  <a:pt x="9303745" y="3450729"/>
                  <a:pt x="9303349" y="3448118"/>
                </a:cubicBezTo>
                <a:cubicBezTo>
                  <a:pt x="9306640" y="3439386"/>
                  <a:pt x="9309866" y="3430676"/>
                  <a:pt x="9313046" y="3422031"/>
                </a:cubicBezTo>
                <a:cubicBezTo>
                  <a:pt x="9313661" y="3420342"/>
                  <a:pt x="9314275" y="3418652"/>
                  <a:pt x="9314868" y="3416985"/>
                </a:cubicBezTo>
                <a:cubicBezTo>
                  <a:pt x="9315197" y="3422031"/>
                  <a:pt x="9315483" y="3427165"/>
                  <a:pt x="9315658" y="3432475"/>
                </a:cubicBezTo>
                <a:cubicBezTo>
                  <a:pt x="9312630" y="3441624"/>
                  <a:pt x="9309514" y="3450882"/>
                  <a:pt x="9306267" y="3460316"/>
                </a:cubicBezTo>
                <a:close/>
                <a:moveTo>
                  <a:pt x="9317698" y="3409218"/>
                </a:moveTo>
                <a:cubicBezTo>
                  <a:pt x="9321143" y="3399697"/>
                  <a:pt x="9324456" y="3390306"/>
                  <a:pt x="9327681" y="3381048"/>
                </a:cubicBezTo>
                <a:cubicBezTo>
                  <a:pt x="9327681" y="3385808"/>
                  <a:pt x="9327637" y="3390679"/>
                  <a:pt x="9327506" y="3395637"/>
                </a:cubicBezTo>
                <a:cubicBezTo>
                  <a:pt x="9324653" y="3404765"/>
                  <a:pt x="9321692" y="3414023"/>
                  <a:pt x="9318619" y="3423457"/>
                </a:cubicBezTo>
                <a:cubicBezTo>
                  <a:pt x="9318378" y="3418609"/>
                  <a:pt x="9318071" y="3413848"/>
                  <a:pt x="9317698" y="3409218"/>
                </a:cubicBezTo>
                <a:close/>
                <a:moveTo>
                  <a:pt x="9330730" y="3360117"/>
                </a:moveTo>
                <a:cubicBezTo>
                  <a:pt x="9330709" y="3359766"/>
                  <a:pt x="9330709" y="3359371"/>
                  <a:pt x="9330686" y="3359020"/>
                </a:cubicBezTo>
                <a:cubicBezTo>
                  <a:pt x="9330489" y="3354742"/>
                  <a:pt x="9330226" y="3350551"/>
                  <a:pt x="9329897" y="3346426"/>
                </a:cubicBezTo>
                <a:cubicBezTo>
                  <a:pt x="9333473" y="3336883"/>
                  <a:pt x="9336895" y="3327470"/>
                  <a:pt x="9340230" y="3318212"/>
                </a:cubicBezTo>
                <a:cubicBezTo>
                  <a:pt x="9340209" y="3322819"/>
                  <a:pt x="9340099" y="3327536"/>
                  <a:pt x="9339945" y="3332363"/>
                </a:cubicBezTo>
                <a:cubicBezTo>
                  <a:pt x="9336983" y="3341468"/>
                  <a:pt x="9333912" y="3350705"/>
                  <a:pt x="9330730" y="3360117"/>
                </a:cubicBezTo>
                <a:close/>
                <a:moveTo>
                  <a:pt x="9343806" y="3310445"/>
                </a:moveTo>
                <a:cubicBezTo>
                  <a:pt x="9343785" y="3309743"/>
                  <a:pt x="9343785" y="3309063"/>
                  <a:pt x="9343762" y="3308361"/>
                </a:cubicBezTo>
                <a:cubicBezTo>
                  <a:pt x="9346659" y="3300243"/>
                  <a:pt x="9349467" y="3292213"/>
                  <a:pt x="9352188" y="3284314"/>
                </a:cubicBezTo>
                <a:cubicBezTo>
                  <a:pt x="9351902" y="3288286"/>
                  <a:pt x="9351596" y="3292323"/>
                  <a:pt x="9351223" y="3296447"/>
                </a:cubicBezTo>
                <a:cubicBezTo>
                  <a:pt x="9348831" y="3304302"/>
                  <a:pt x="9346352" y="3312310"/>
                  <a:pt x="9343762" y="3320428"/>
                </a:cubicBezTo>
                <a:cubicBezTo>
                  <a:pt x="9343806" y="3317049"/>
                  <a:pt x="9343829" y="3313714"/>
                  <a:pt x="9343806" y="3310445"/>
                </a:cubicBezTo>
                <a:close/>
                <a:moveTo>
                  <a:pt x="9343477" y="3297106"/>
                </a:moveTo>
                <a:cubicBezTo>
                  <a:pt x="9343302" y="3292608"/>
                  <a:pt x="9343061" y="3288198"/>
                  <a:pt x="9342732" y="3283898"/>
                </a:cubicBezTo>
                <a:cubicBezTo>
                  <a:pt x="9346396" y="3274354"/>
                  <a:pt x="9349950" y="3264964"/>
                  <a:pt x="9353394" y="3255705"/>
                </a:cubicBezTo>
                <a:cubicBezTo>
                  <a:pt x="9353350" y="3257701"/>
                  <a:pt x="9353329" y="3259720"/>
                  <a:pt x="9353285" y="3261782"/>
                </a:cubicBezTo>
                <a:cubicBezTo>
                  <a:pt x="9353219" y="3264283"/>
                  <a:pt x="9353109" y="3266828"/>
                  <a:pt x="9353021" y="3269395"/>
                </a:cubicBezTo>
                <a:cubicBezTo>
                  <a:pt x="9349950" y="3278479"/>
                  <a:pt x="9346768" y="3287715"/>
                  <a:pt x="9343477" y="3297106"/>
                </a:cubicBezTo>
                <a:close/>
                <a:moveTo>
                  <a:pt x="9357081" y="3245744"/>
                </a:moveTo>
                <a:cubicBezTo>
                  <a:pt x="9360043" y="3237627"/>
                  <a:pt x="9362916" y="3229640"/>
                  <a:pt x="9365725" y="3221764"/>
                </a:cubicBezTo>
                <a:cubicBezTo>
                  <a:pt x="9365417" y="3225625"/>
                  <a:pt x="9365088" y="3229531"/>
                  <a:pt x="9364716" y="3233524"/>
                </a:cubicBezTo>
                <a:cubicBezTo>
                  <a:pt x="9362237" y="3241356"/>
                  <a:pt x="9359669" y="3249298"/>
                  <a:pt x="9357014" y="3257394"/>
                </a:cubicBezTo>
                <a:cubicBezTo>
                  <a:pt x="9357081" y="3253445"/>
                  <a:pt x="9357102" y="3249540"/>
                  <a:pt x="9357081" y="3245744"/>
                </a:cubicBezTo>
                <a:close/>
                <a:moveTo>
                  <a:pt x="9356796" y="3234226"/>
                </a:moveTo>
                <a:cubicBezTo>
                  <a:pt x="9356641" y="3229948"/>
                  <a:pt x="9356400" y="3225779"/>
                  <a:pt x="9356115" y="3221676"/>
                </a:cubicBezTo>
                <a:cubicBezTo>
                  <a:pt x="9359888" y="3212132"/>
                  <a:pt x="9363531" y="3202742"/>
                  <a:pt x="9367063" y="3193505"/>
                </a:cubicBezTo>
                <a:cubicBezTo>
                  <a:pt x="9366997" y="3197718"/>
                  <a:pt x="9366866" y="3202018"/>
                  <a:pt x="9366669" y="3206406"/>
                </a:cubicBezTo>
                <a:cubicBezTo>
                  <a:pt x="9363508" y="3215533"/>
                  <a:pt x="9360217" y="3224791"/>
                  <a:pt x="9356796" y="3234226"/>
                </a:cubicBezTo>
                <a:close/>
                <a:moveTo>
                  <a:pt x="9370902" y="3183435"/>
                </a:moveTo>
                <a:cubicBezTo>
                  <a:pt x="9373886" y="3175537"/>
                  <a:pt x="9376783" y="3167726"/>
                  <a:pt x="9379590" y="3160025"/>
                </a:cubicBezTo>
                <a:cubicBezTo>
                  <a:pt x="9379305" y="3163623"/>
                  <a:pt x="9378976" y="3167265"/>
                  <a:pt x="9378581" y="3170973"/>
                </a:cubicBezTo>
                <a:cubicBezTo>
                  <a:pt x="9376102" y="3178652"/>
                  <a:pt x="9373492" y="3186441"/>
                  <a:pt x="9370793" y="3194361"/>
                </a:cubicBezTo>
                <a:cubicBezTo>
                  <a:pt x="9370881" y="3190653"/>
                  <a:pt x="9370925" y="3187011"/>
                  <a:pt x="9370902" y="3183435"/>
                </a:cubicBezTo>
                <a:close/>
                <a:moveTo>
                  <a:pt x="9370617" y="3171763"/>
                </a:moveTo>
                <a:cubicBezTo>
                  <a:pt x="9370485" y="3167704"/>
                  <a:pt x="9370266" y="3163711"/>
                  <a:pt x="9369959" y="3159806"/>
                </a:cubicBezTo>
                <a:cubicBezTo>
                  <a:pt x="9373799" y="3150372"/>
                  <a:pt x="9377507" y="3141091"/>
                  <a:pt x="9381104" y="3131942"/>
                </a:cubicBezTo>
                <a:cubicBezTo>
                  <a:pt x="9381016" y="3136001"/>
                  <a:pt x="9380863" y="3140147"/>
                  <a:pt x="9380643" y="3144382"/>
                </a:cubicBezTo>
                <a:cubicBezTo>
                  <a:pt x="9377396" y="3153399"/>
                  <a:pt x="9374084" y="3162526"/>
                  <a:pt x="9370617" y="3171763"/>
                </a:cubicBezTo>
                <a:close/>
                <a:moveTo>
                  <a:pt x="9385230" y="3121367"/>
                </a:moveTo>
                <a:cubicBezTo>
                  <a:pt x="9388301" y="3113403"/>
                  <a:pt x="9391284" y="3105570"/>
                  <a:pt x="9394180" y="3097847"/>
                </a:cubicBezTo>
                <a:cubicBezTo>
                  <a:pt x="9393895" y="3101270"/>
                  <a:pt x="9393566" y="3104758"/>
                  <a:pt x="9393171" y="3108291"/>
                </a:cubicBezTo>
                <a:cubicBezTo>
                  <a:pt x="9390583" y="3115992"/>
                  <a:pt x="9387906" y="3123802"/>
                  <a:pt x="9385142" y="3131701"/>
                </a:cubicBezTo>
                <a:cubicBezTo>
                  <a:pt x="9385207" y="3128212"/>
                  <a:pt x="9385251" y="3124746"/>
                  <a:pt x="9385230" y="3121367"/>
                </a:cubicBezTo>
                <a:close/>
                <a:moveTo>
                  <a:pt x="9384987" y="3109892"/>
                </a:moveTo>
                <a:cubicBezTo>
                  <a:pt x="9384834" y="3105899"/>
                  <a:pt x="9384615" y="3101972"/>
                  <a:pt x="9384307" y="3098133"/>
                </a:cubicBezTo>
                <a:cubicBezTo>
                  <a:pt x="9388257" y="3088633"/>
                  <a:pt x="9392074" y="3079308"/>
                  <a:pt x="9395760" y="3070115"/>
                </a:cubicBezTo>
                <a:cubicBezTo>
                  <a:pt x="9395672" y="3074152"/>
                  <a:pt x="9395497" y="3078277"/>
                  <a:pt x="9395277" y="3082467"/>
                </a:cubicBezTo>
                <a:cubicBezTo>
                  <a:pt x="9391986" y="3091441"/>
                  <a:pt x="9388542" y="3100590"/>
                  <a:pt x="9384987" y="3109892"/>
                </a:cubicBezTo>
                <a:close/>
                <a:moveTo>
                  <a:pt x="9399819" y="3059979"/>
                </a:moveTo>
                <a:cubicBezTo>
                  <a:pt x="9403044" y="3051861"/>
                  <a:pt x="9406182" y="3043853"/>
                  <a:pt x="9409209" y="3035999"/>
                </a:cubicBezTo>
                <a:cubicBezTo>
                  <a:pt x="9408903" y="3039377"/>
                  <a:pt x="9408529" y="3042822"/>
                  <a:pt x="9408156" y="3046311"/>
                </a:cubicBezTo>
                <a:cubicBezTo>
                  <a:pt x="9405458" y="3054143"/>
                  <a:pt x="9402671" y="3062085"/>
                  <a:pt x="9399753" y="3070181"/>
                </a:cubicBezTo>
                <a:cubicBezTo>
                  <a:pt x="9399819" y="3066715"/>
                  <a:pt x="9399841" y="3063314"/>
                  <a:pt x="9399819" y="3059979"/>
                </a:cubicBezTo>
                <a:close/>
                <a:moveTo>
                  <a:pt x="9399578" y="3048526"/>
                </a:moveTo>
                <a:cubicBezTo>
                  <a:pt x="9399403" y="3044643"/>
                  <a:pt x="9399161" y="3040891"/>
                  <a:pt x="9398854" y="3037183"/>
                </a:cubicBezTo>
                <a:cubicBezTo>
                  <a:pt x="9402979" y="3027530"/>
                  <a:pt x="9406950" y="3018008"/>
                  <a:pt x="9410789" y="3008662"/>
                </a:cubicBezTo>
                <a:cubicBezTo>
                  <a:pt x="9410701" y="3012523"/>
                  <a:pt x="9410548" y="3016472"/>
                  <a:pt x="9410329" y="3020487"/>
                </a:cubicBezTo>
                <a:cubicBezTo>
                  <a:pt x="9406883" y="3029680"/>
                  <a:pt x="9403307" y="3039005"/>
                  <a:pt x="9399578" y="3048526"/>
                </a:cubicBezTo>
                <a:close/>
                <a:moveTo>
                  <a:pt x="9414848" y="2998767"/>
                </a:moveTo>
                <a:cubicBezTo>
                  <a:pt x="9418117" y="2990737"/>
                  <a:pt x="9421276" y="2982839"/>
                  <a:pt x="9424326" y="2975072"/>
                </a:cubicBezTo>
                <a:cubicBezTo>
                  <a:pt x="9424019" y="2978341"/>
                  <a:pt x="9423690" y="2981654"/>
                  <a:pt x="9423294" y="2985033"/>
                </a:cubicBezTo>
                <a:cubicBezTo>
                  <a:pt x="9420574" y="2992733"/>
                  <a:pt x="9417722" y="3000588"/>
                  <a:pt x="9414782" y="3008574"/>
                </a:cubicBezTo>
                <a:cubicBezTo>
                  <a:pt x="9414848" y="3005239"/>
                  <a:pt x="9414870" y="3001970"/>
                  <a:pt x="9414848" y="2998767"/>
                </a:cubicBezTo>
                <a:close/>
                <a:moveTo>
                  <a:pt x="9414541" y="2987358"/>
                </a:moveTo>
                <a:cubicBezTo>
                  <a:pt x="9414365" y="2983628"/>
                  <a:pt x="9414124" y="2979986"/>
                  <a:pt x="9413795" y="2976454"/>
                </a:cubicBezTo>
                <a:cubicBezTo>
                  <a:pt x="9417985" y="2966800"/>
                  <a:pt x="9422044" y="2957322"/>
                  <a:pt x="9425972" y="2948020"/>
                </a:cubicBezTo>
                <a:cubicBezTo>
                  <a:pt x="9425884" y="2951750"/>
                  <a:pt x="9425731" y="2955545"/>
                  <a:pt x="9425511" y="2959451"/>
                </a:cubicBezTo>
                <a:cubicBezTo>
                  <a:pt x="9422000" y="2968578"/>
                  <a:pt x="9418337" y="2977880"/>
                  <a:pt x="9414541" y="2987358"/>
                </a:cubicBezTo>
                <a:close/>
                <a:moveTo>
                  <a:pt x="9430162" y="2937949"/>
                </a:moveTo>
                <a:cubicBezTo>
                  <a:pt x="9433585" y="2929700"/>
                  <a:pt x="9436898" y="2921582"/>
                  <a:pt x="9440123" y="2913596"/>
                </a:cubicBezTo>
                <a:cubicBezTo>
                  <a:pt x="9439837" y="2916668"/>
                  <a:pt x="9439508" y="2919783"/>
                  <a:pt x="9439136" y="2922964"/>
                </a:cubicBezTo>
                <a:cubicBezTo>
                  <a:pt x="9436261" y="2930929"/>
                  <a:pt x="9433255" y="2939046"/>
                  <a:pt x="9430140" y="2947340"/>
                </a:cubicBezTo>
                <a:cubicBezTo>
                  <a:pt x="9430184" y="2944137"/>
                  <a:pt x="9430184" y="2941021"/>
                  <a:pt x="9430162" y="2937949"/>
                </a:cubicBezTo>
                <a:close/>
                <a:moveTo>
                  <a:pt x="9429811" y="2926541"/>
                </a:moveTo>
                <a:cubicBezTo>
                  <a:pt x="9429614" y="2922986"/>
                  <a:pt x="9429328" y="2919520"/>
                  <a:pt x="9428999" y="2916141"/>
                </a:cubicBezTo>
                <a:cubicBezTo>
                  <a:pt x="9433366" y="2906246"/>
                  <a:pt x="9437599" y="2896549"/>
                  <a:pt x="9441681" y="2887027"/>
                </a:cubicBezTo>
                <a:cubicBezTo>
                  <a:pt x="9441614" y="2890581"/>
                  <a:pt x="9441483" y="2894245"/>
                  <a:pt x="9441286" y="2897953"/>
                </a:cubicBezTo>
                <a:cubicBezTo>
                  <a:pt x="9437599" y="2907299"/>
                  <a:pt x="9433782" y="2916821"/>
                  <a:pt x="9429811" y="2926541"/>
                </a:cubicBezTo>
                <a:close/>
                <a:moveTo>
                  <a:pt x="9445717" y="2877549"/>
                </a:moveTo>
                <a:cubicBezTo>
                  <a:pt x="9449206" y="2869322"/>
                  <a:pt x="9452584" y="2861248"/>
                  <a:pt x="9455854" y="2853305"/>
                </a:cubicBezTo>
                <a:cubicBezTo>
                  <a:pt x="9455568" y="2856245"/>
                  <a:pt x="9455239" y="2859229"/>
                  <a:pt x="9454889" y="2862279"/>
                </a:cubicBezTo>
                <a:cubicBezTo>
                  <a:pt x="9451971" y="2870199"/>
                  <a:pt x="9448899" y="2878295"/>
                  <a:pt x="9445739" y="2886522"/>
                </a:cubicBezTo>
                <a:cubicBezTo>
                  <a:pt x="9445783" y="2883473"/>
                  <a:pt x="9445783" y="2880489"/>
                  <a:pt x="9445717" y="2877549"/>
                </a:cubicBezTo>
                <a:close/>
                <a:moveTo>
                  <a:pt x="9445278" y="2866206"/>
                </a:moveTo>
                <a:cubicBezTo>
                  <a:pt x="9445060" y="2862696"/>
                  <a:pt x="9444774" y="2859251"/>
                  <a:pt x="9444401" y="2855938"/>
                </a:cubicBezTo>
                <a:cubicBezTo>
                  <a:pt x="9448833" y="2846065"/>
                  <a:pt x="9453155" y="2836346"/>
                  <a:pt x="9457301" y="2826824"/>
                </a:cubicBezTo>
                <a:cubicBezTo>
                  <a:pt x="9457257" y="2830356"/>
                  <a:pt x="9457148" y="2833976"/>
                  <a:pt x="9456972" y="2837662"/>
                </a:cubicBezTo>
                <a:cubicBezTo>
                  <a:pt x="9453221" y="2846987"/>
                  <a:pt x="9449337" y="2856508"/>
                  <a:pt x="9445278" y="2866206"/>
                </a:cubicBezTo>
                <a:close/>
                <a:moveTo>
                  <a:pt x="9461471" y="2817214"/>
                </a:moveTo>
                <a:cubicBezTo>
                  <a:pt x="9465091" y="2808877"/>
                  <a:pt x="9468579" y="2800650"/>
                  <a:pt x="9471936" y="2792554"/>
                </a:cubicBezTo>
                <a:cubicBezTo>
                  <a:pt x="9471673" y="2795559"/>
                  <a:pt x="9471365" y="2798565"/>
                  <a:pt x="9470992" y="2801659"/>
                </a:cubicBezTo>
                <a:cubicBezTo>
                  <a:pt x="9467986" y="2809689"/>
                  <a:pt x="9464827" y="2817872"/>
                  <a:pt x="9461536" y="2826188"/>
                </a:cubicBezTo>
                <a:cubicBezTo>
                  <a:pt x="9461580" y="2823138"/>
                  <a:pt x="9461536" y="2820154"/>
                  <a:pt x="9461471" y="2817214"/>
                </a:cubicBezTo>
                <a:close/>
                <a:moveTo>
                  <a:pt x="9460944" y="2806157"/>
                </a:moveTo>
                <a:cubicBezTo>
                  <a:pt x="9460703" y="2802800"/>
                  <a:pt x="9460374" y="2799531"/>
                  <a:pt x="9459978" y="2796371"/>
                </a:cubicBezTo>
                <a:cubicBezTo>
                  <a:pt x="9464564" y="2786367"/>
                  <a:pt x="9469018" y="2776538"/>
                  <a:pt x="9473296" y="2766906"/>
                </a:cubicBezTo>
                <a:cubicBezTo>
                  <a:pt x="9473274" y="2770263"/>
                  <a:pt x="9473164" y="2773707"/>
                  <a:pt x="9473011" y="2777240"/>
                </a:cubicBezTo>
                <a:cubicBezTo>
                  <a:pt x="9469150" y="2786674"/>
                  <a:pt x="9465135" y="2796327"/>
                  <a:pt x="9460944" y="2806157"/>
                </a:cubicBezTo>
                <a:close/>
                <a:moveTo>
                  <a:pt x="9477508" y="2757318"/>
                </a:moveTo>
                <a:cubicBezTo>
                  <a:pt x="9481194" y="2748915"/>
                  <a:pt x="9484770" y="2740644"/>
                  <a:pt x="9488215" y="2732526"/>
                </a:cubicBezTo>
                <a:cubicBezTo>
                  <a:pt x="9487973" y="2735313"/>
                  <a:pt x="9487688" y="2738165"/>
                  <a:pt x="9487359" y="2741039"/>
                </a:cubicBezTo>
                <a:cubicBezTo>
                  <a:pt x="9484244" y="2749113"/>
                  <a:pt x="9481018" y="2757384"/>
                  <a:pt x="9477640" y="2765809"/>
                </a:cubicBezTo>
                <a:cubicBezTo>
                  <a:pt x="9477640" y="2762913"/>
                  <a:pt x="9477618" y="2760083"/>
                  <a:pt x="9477508" y="2757318"/>
                </a:cubicBezTo>
                <a:close/>
                <a:moveTo>
                  <a:pt x="9476873" y="2746524"/>
                </a:moveTo>
                <a:cubicBezTo>
                  <a:pt x="9476565" y="2743123"/>
                  <a:pt x="9476170" y="2739854"/>
                  <a:pt x="9475709" y="2736673"/>
                </a:cubicBezTo>
                <a:cubicBezTo>
                  <a:pt x="9480449" y="2726537"/>
                  <a:pt x="9485012" y="2716598"/>
                  <a:pt x="9489422" y="2706835"/>
                </a:cubicBezTo>
                <a:cubicBezTo>
                  <a:pt x="9489422" y="2710279"/>
                  <a:pt x="9489378" y="2713833"/>
                  <a:pt x="9489224" y="2717475"/>
                </a:cubicBezTo>
                <a:cubicBezTo>
                  <a:pt x="9485275" y="2726954"/>
                  <a:pt x="9481150" y="2736629"/>
                  <a:pt x="9476873" y="2746524"/>
                </a:cubicBezTo>
                <a:close/>
                <a:moveTo>
                  <a:pt x="9492866" y="2686913"/>
                </a:moveTo>
                <a:cubicBezTo>
                  <a:pt x="9492537" y="2683842"/>
                  <a:pt x="9492143" y="2680836"/>
                  <a:pt x="9491660" y="2677962"/>
                </a:cubicBezTo>
                <a:cubicBezTo>
                  <a:pt x="9496508" y="2667738"/>
                  <a:pt x="9501181" y="2657711"/>
                  <a:pt x="9505701" y="2647882"/>
                </a:cubicBezTo>
                <a:cubicBezTo>
                  <a:pt x="9505745" y="2650998"/>
                  <a:pt x="9505723" y="2654201"/>
                  <a:pt x="9505613" y="2657492"/>
                </a:cubicBezTo>
                <a:cubicBezTo>
                  <a:pt x="9501555" y="2667079"/>
                  <a:pt x="9497298" y="2676887"/>
                  <a:pt x="9492866" y="2686913"/>
                </a:cubicBezTo>
                <a:close/>
                <a:moveTo>
                  <a:pt x="9509036" y="2628224"/>
                </a:moveTo>
                <a:cubicBezTo>
                  <a:pt x="9508685" y="2625262"/>
                  <a:pt x="9508224" y="2622410"/>
                  <a:pt x="9507698" y="2619645"/>
                </a:cubicBezTo>
                <a:cubicBezTo>
                  <a:pt x="9512678" y="2609312"/>
                  <a:pt x="9517505" y="2599154"/>
                  <a:pt x="9522134" y="2589193"/>
                </a:cubicBezTo>
                <a:cubicBezTo>
                  <a:pt x="9522200" y="2592221"/>
                  <a:pt x="9522200" y="2595314"/>
                  <a:pt x="9522112" y="2598517"/>
                </a:cubicBezTo>
                <a:cubicBezTo>
                  <a:pt x="9517943" y="2608193"/>
                  <a:pt x="9513599" y="2618088"/>
                  <a:pt x="9509036" y="2628224"/>
                </a:cubicBezTo>
                <a:close/>
                <a:moveTo>
                  <a:pt x="9525337" y="2570017"/>
                </a:moveTo>
                <a:cubicBezTo>
                  <a:pt x="9522090" y="2547441"/>
                  <a:pt x="9513775" y="2531096"/>
                  <a:pt x="9500370" y="2521047"/>
                </a:cubicBezTo>
                <a:cubicBezTo>
                  <a:pt x="9439969" y="2475851"/>
                  <a:pt x="9349708" y="2485790"/>
                  <a:pt x="9269847" y="2498647"/>
                </a:cubicBezTo>
                <a:cubicBezTo>
                  <a:pt x="9133162" y="2521069"/>
                  <a:pt x="9000315" y="2572036"/>
                  <a:pt x="8871879" y="2621313"/>
                </a:cubicBezTo>
                <a:cubicBezTo>
                  <a:pt x="8839913" y="2633577"/>
                  <a:pt x="8806872" y="2646259"/>
                  <a:pt x="8774532" y="2658172"/>
                </a:cubicBezTo>
                <a:cubicBezTo>
                  <a:pt x="8078555" y="2914912"/>
                  <a:pt x="7378585" y="3222290"/>
                  <a:pt x="6663015" y="3541011"/>
                </a:cubicBezTo>
                <a:cubicBezTo>
                  <a:pt x="6576726" y="3579450"/>
                  <a:pt x="6465600" y="3627784"/>
                  <a:pt x="6356252" y="3669360"/>
                </a:cubicBezTo>
                <a:cubicBezTo>
                  <a:pt x="6477689" y="3621772"/>
                  <a:pt x="6602044" y="3565913"/>
                  <a:pt x="6695640" y="3522933"/>
                </a:cubicBezTo>
                <a:lnTo>
                  <a:pt x="6739432" y="3502836"/>
                </a:lnTo>
                <a:cubicBezTo>
                  <a:pt x="7405988" y="3196774"/>
                  <a:pt x="8095229" y="2880313"/>
                  <a:pt x="8780851" y="2616925"/>
                </a:cubicBezTo>
                <a:cubicBezTo>
                  <a:pt x="8808868" y="2606174"/>
                  <a:pt x="8837522" y="2594875"/>
                  <a:pt x="8865210" y="2583949"/>
                </a:cubicBezTo>
                <a:cubicBezTo>
                  <a:pt x="9000513" y="2530591"/>
                  <a:pt x="9140445" y="2475413"/>
                  <a:pt x="9284415" y="2450928"/>
                </a:cubicBezTo>
                <a:cubicBezTo>
                  <a:pt x="9365023" y="2437435"/>
                  <a:pt x="9456051" y="2426816"/>
                  <a:pt x="9515684" y="2472166"/>
                </a:cubicBezTo>
                <a:cubicBezTo>
                  <a:pt x="9531634" y="2484298"/>
                  <a:pt x="9539226" y="2507160"/>
                  <a:pt x="9538611" y="2540311"/>
                </a:cubicBezTo>
                <a:cubicBezTo>
                  <a:pt x="9534398" y="2549986"/>
                  <a:pt x="9529966" y="2559881"/>
                  <a:pt x="9525337" y="2570017"/>
                </a:cubicBezTo>
                <a:close/>
                <a:moveTo>
                  <a:pt x="6130512" y="3751766"/>
                </a:moveTo>
                <a:cubicBezTo>
                  <a:pt x="6128384" y="3752644"/>
                  <a:pt x="6126233" y="3753521"/>
                  <a:pt x="6124105" y="3754399"/>
                </a:cubicBezTo>
                <a:cubicBezTo>
                  <a:pt x="6122504" y="3754772"/>
                  <a:pt x="6120946" y="3755101"/>
                  <a:pt x="6119344" y="3755452"/>
                </a:cubicBezTo>
                <a:cubicBezTo>
                  <a:pt x="6121911" y="3754486"/>
                  <a:pt x="6124478" y="3753543"/>
                  <a:pt x="6127045" y="3752578"/>
                </a:cubicBezTo>
                <a:cubicBezTo>
                  <a:pt x="6128208" y="3752314"/>
                  <a:pt x="6129349" y="3752051"/>
                  <a:pt x="6130512" y="3751766"/>
                </a:cubicBezTo>
                <a:close/>
                <a:moveTo>
                  <a:pt x="6064275" y="3770744"/>
                </a:moveTo>
                <a:cubicBezTo>
                  <a:pt x="6060633" y="3772126"/>
                  <a:pt x="6056991" y="3773486"/>
                  <a:pt x="6053349" y="3774869"/>
                </a:cubicBezTo>
                <a:cubicBezTo>
                  <a:pt x="6050848" y="3775220"/>
                  <a:pt x="6048391" y="3775549"/>
                  <a:pt x="6045977" y="3775878"/>
                </a:cubicBezTo>
                <a:cubicBezTo>
                  <a:pt x="6050058" y="3774518"/>
                  <a:pt x="6054161" y="3773179"/>
                  <a:pt x="6058286" y="3771819"/>
                </a:cubicBezTo>
                <a:cubicBezTo>
                  <a:pt x="6060260" y="3771468"/>
                  <a:pt x="6062257" y="3771117"/>
                  <a:pt x="6064275" y="3770744"/>
                </a:cubicBezTo>
                <a:close/>
                <a:moveTo>
                  <a:pt x="6035051" y="3781780"/>
                </a:moveTo>
                <a:cubicBezTo>
                  <a:pt x="6029610" y="3783864"/>
                  <a:pt x="6024147" y="3785926"/>
                  <a:pt x="6018706" y="3788011"/>
                </a:cubicBezTo>
                <a:cubicBezTo>
                  <a:pt x="6014647" y="3788405"/>
                  <a:pt x="6010676" y="3788757"/>
                  <a:pt x="6006837" y="3789064"/>
                </a:cubicBezTo>
                <a:cubicBezTo>
                  <a:pt x="6012673" y="3787067"/>
                  <a:pt x="6018530" y="3785093"/>
                  <a:pt x="6024367" y="3783118"/>
                </a:cubicBezTo>
                <a:cubicBezTo>
                  <a:pt x="6027877" y="3782701"/>
                  <a:pt x="6031409" y="3782262"/>
                  <a:pt x="6035051" y="3781780"/>
                </a:cubicBezTo>
                <a:close/>
                <a:moveTo>
                  <a:pt x="5988188" y="3790402"/>
                </a:moveTo>
                <a:cubicBezTo>
                  <a:pt x="5985006" y="3790599"/>
                  <a:pt x="5981913" y="3790775"/>
                  <a:pt x="5978863" y="3790929"/>
                </a:cubicBezTo>
                <a:cubicBezTo>
                  <a:pt x="5983887" y="3789437"/>
                  <a:pt x="5988890" y="3787945"/>
                  <a:pt x="5993892" y="3786475"/>
                </a:cubicBezTo>
                <a:cubicBezTo>
                  <a:pt x="5996547" y="3786211"/>
                  <a:pt x="5999245" y="3785948"/>
                  <a:pt x="6001966" y="3785641"/>
                </a:cubicBezTo>
                <a:cubicBezTo>
                  <a:pt x="5997381" y="3787221"/>
                  <a:pt x="5992795" y="3788800"/>
                  <a:pt x="5988188" y="3790402"/>
                </a:cubicBezTo>
                <a:close/>
                <a:moveTo>
                  <a:pt x="5973488" y="3795514"/>
                </a:moveTo>
                <a:cubicBezTo>
                  <a:pt x="5967410" y="3797642"/>
                  <a:pt x="5961290" y="3799814"/>
                  <a:pt x="5955168" y="3801986"/>
                </a:cubicBezTo>
                <a:cubicBezTo>
                  <a:pt x="5950955" y="3802008"/>
                  <a:pt x="5946853" y="3801986"/>
                  <a:pt x="5942926" y="3801921"/>
                </a:cubicBezTo>
                <a:cubicBezTo>
                  <a:pt x="5949354" y="3799902"/>
                  <a:pt x="5955761" y="3797906"/>
                  <a:pt x="5962101" y="3795975"/>
                </a:cubicBezTo>
                <a:cubicBezTo>
                  <a:pt x="5965809" y="3795843"/>
                  <a:pt x="5969582" y="3795690"/>
                  <a:pt x="5973488" y="3795514"/>
                </a:cubicBezTo>
                <a:close/>
                <a:moveTo>
                  <a:pt x="5917344" y="3805190"/>
                </a:moveTo>
                <a:cubicBezTo>
                  <a:pt x="5911442" y="3807120"/>
                  <a:pt x="5905496" y="3809095"/>
                  <a:pt x="5899441" y="3811135"/>
                </a:cubicBezTo>
                <a:cubicBezTo>
                  <a:pt x="5898783" y="3811355"/>
                  <a:pt x="5898124" y="3811574"/>
                  <a:pt x="5897488" y="3811793"/>
                </a:cubicBezTo>
                <a:cubicBezTo>
                  <a:pt x="5893517" y="3811333"/>
                  <a:pt x="5889699" y="3810828"/>
                  <a:pt x="5886036" y="3810279"/>
                </a:cubicBezTo>
                <a:cubicBezTo>
                  <a:pt x="5892902" y="3808239"/>
                  <a:pt x="5899638" y="3806287"/>
                  <a:pt x="5906308" y="3804422"/>
                </a:cubicBezTo>
                <a:cubicBezTo>
                  <a:pt x="5909884" y="3804707"/>
                  <a:pt x="5913548" y="3804948"/>
                  <a:pt x="5917344" y="3805190"/>
                </a:cubicBezTo>
                <a:close/>
                <a:moveTo>
                  <a:pt x="5888427" y="3814799"/>
                </a:moveTo>
                <a:cubicBezTo>
                  <a:pt x="5880682" y="3817366"/>
                  <a:pt x="5872938" y="3819867"/>
                  <a:pt x="5865149" y="3822346"/>
                </a:cubicBezTo>
                <a:cubicBezTo>
                  <a:pt x="5861112" y="3821535"/>
                  <a:pt x="5857272" y="3820701"/>
                  <a:pt x="5853630" y="3819802"/>
                </a:cubicBezTo>
                <a:cubicBezTo>
                  <a:pt x="5861353" y="3817630"/>
                  <a:pt x="5869076" y="3815370"/>
                  <a:pt x="5876865" y="3813022"/>
                </a:cubicBezTo>
                <a:cubicBezTo>
                  <a:pt x="5880573" y="3813658"/>
                  <a:pt x="5884412" y="3814251"/>
                  <a:pt x="5888427" y="3814799"/>
                </a:cubicBezTo>
                <a:close/>
                <a:moveTo>
                  <a:pt x="5837394" y="3819516"/>
                </a:moveTo>
                <a:cubicBezTo>
                  <a:pt x="5828926" y="3821820"/>
                  <a:pt x="5820479" y="3824014"/>
                  <a:pt x="5812010" y="3826142"/>
                </a:cubicBezTo>
                <a:cubicBezTo>
                  <a:pt x="5808719" y="3824804"/>
                  <a:pt x="5805604" y="3823400"/>
                  <a:pt x="5802642" y="3821974"/>
                </a:cubicBezTo>
                <a:cubicBezTo>
                  <a:pt x="5811067" y="3820240"/>
                  <a:pt x="5819492" y="3818375"/>
                  <a:pt x="5827939" y="3816401"/>
                </a:cubicBezTo>
                <a:cubicBezTo>
                  <a:pt x="5830966" y="3817454"/>
                  <a:pt x="5834103" y="3818507"/>
                  <a:pt x="5837394" y="3819516"/>
                </a:cubicBezTo>
                <a:close/>
                <a:moveTo>
                  <a:pt x="5790158" y="3819889"/>
                </a:moveTo>
                <a:cubicBezTo>
                  <a:pt x="5781404" y="3821601"/>
                  <a:pt x="5772628" y="3823202"/>
                  <a:pt x="5763765" y="3824738"/>
                </a:cubicBezTo>
                <a:cubicBezTo>
                  <a:pt x="5761219" y="3822807"/>
                  <a:pt x="5758828" y="3820855"/>
                  <a:pt x="5756568" y="3818946"/>
                </a:cubicBezTo>
                <a:cubicBezTo>
                  <a:pt x="5765322" y="3817915"/>
                  <a:pt x="5773988" y="3816796"/>
                  <a:pt x="5782655" y="3815523"/>
                </a:cubicBezTo>
                <a:cubicBezTo>
                  <a:pt x="5785046" y="3816971"/>
                  <a:pt x="5787525" y="3818419"/>
                  <a:pt x="5790158" y="3819889"/>
                </a:cubicBezTo>
                <a:close/>
                <a:moveTo>
                  <a:pt x="5741891" y="3810762"/>
                </a:moveTo>
                <a:cubicBezTo>
                  <a:pt x="5743536" y="3812320"/>
                  <a:pt x="5745225" y="3813922"/>
                  <a:pt x="5746980" y="3815545"/>
                </a:cubicBezTo>
                <a:cubicBezTo>
                  <a:pt x="5738446" y="3816445"/>
                  <a:pt x="5729802" y="3817235"/>
                  <a:pt x="5721026" y="3817958"/>
                </a:cubicBezTo>
                <a:cubicBezTo>
                  <a:pt x="5719183" y="3815501"/>
                  <a:pt x="5717471" y="3813066"/>
                  <a:pt x="5715804" y="3810696"/>
                </a:cubicBezTo>
                <a:cubicBezTo>
                  <a:pt x="5724361" y="3810587"/>
                  <a:pt x="5732785" y="3810389"/>
                  <a:pt x="5741100" y="3810016"/>
                </a:cubicBezTo>
                <a:cubicBezTo>
                  <a:pt x="5741364" y="3810279"/>
                  <a:pt x="5741627" y="3810521"/>
                  <a:pt x="5741891" y="3810762"/>
                </a:cubicBezTo>
                <a:close/>
                <a:moveTo>
                  <a:pt x="5712776" y="3806396"/>
                </a:moveTo>
                <a:cubicBezTo>
                  <a:pt x="5711262" y="3804268"/>
                  <a:pt x="5709792" y="3802228"/>
                  <a:pt x="5708300" y="3800231"/>
                </a:cubicBezTo>
                <a:cubicBezTo>
                  <a:pt x="5716242" y="3800780"/>
                  <a:pt x="5724009" y="3801197"/>
                  <a:pt x="5731710" y="3801438"/>
                </a:cubicBezTo>
                <a:cubicBezTo>
                  <a:pt x="5733378" y="3802864"/>
                  <a:pt x="5735023" y="3804334"/>
                  <a:pt x="5736669" y="3805870"/>
                </a:cubicBezTo>
                <a:cubicBezTo>
                  <a:pt x="5728814" y="3806155"/>
                  <a:pt x="5720850" y="3806330"/>
                  <a:pt x="5712776" y="3806396"/>
                </a:cubicBezTo>
                <a:close/>
                <a:moveTo>
                  <a:pt x="5704746" y="3795734"/>
                </a:moveTo>
                <a:cubicBezTo>
                  <a:pt x="5703364" y="3794066"/>
                  <a:pt x="5701938" y="3792486"/>
                  <a:pt x="5700424" y="3790951"/>
                </a:cubicBezTo>
                <a:cubicBezTo>
                  <a:pt x="5707642" y="3792135"/>
                  <a:pt x="5714751" y="3793167"/>
                  <a:pt x="5721793" y="3793978"/>
                </a:cubicBezTo>
                <a:cubicBezTo>
                  <a:pt x="5723286" y="3794944"/>
                  <a:pt x="5724755" y="3795953"/>
                  <a:pt x="5726181" y="3797028"/>
                </a:cubicBezTo>
                <a:cubicBezTo>
                  <a:pt x="5719139" y="3796721"/>
                  <a:pt x="5712008" y="3796282"/>
                  <a:pt x="5704746" y="3795734"/>
                </a:cubicBezTo>
                <a:close/>
                <a:moveTo>
                  <a:pt x="5699371" y="3795317"/>
                </a:moveTo>
                <a:cubicBezTo>
                  <a:pt x="5692284" y="3794724"/>
                  <a:pt x="5685044" y="3794066"/>
                  <a:pt x="5677585" y="3793298"/>
                </a:cubicBezTo>
                <a:cubicBezTo>
                  <a:pt x="5676049" y="3790643"/>
                  <a:pt x="5674425" y="3788142"/>
                  <a:pt x="5672604" y="3785817"/>
                </a:cubicBezTo>
                <a:cubicBezTo>
                  <a:pt x="5679757" y="3787243"/>
                  <a:pt x="5686777" y="3788603"/>
                  <a:pt x="5693623" y="3789810"/>
                </a:cubicBezTo>
                <a:cubicBezTo>
                  <a:pt x="5695663" y="3791499"/>
                  <a:pt x="5697572" y="3793342"/>
                  <a:pt x="5699371" y="3795317"/>
                </a:cubicBezTo>
                <a:close/>
                <a:moveTo>
                  <a:pt x="5673043" y="3792837"/>
                </a:moveTo>
                <a:cubicBezTo>
                  <a:pt x="5666044" y="3792113"/>
                  <a:pt x="5658870" y="3791324"/>
                  <a:pt x="5651454" y="3790490"/>
                </a:cubicBezTo>
                <a:cubicBezTo>
                  <a:pt x="5650116" y="3786848"/>
                  <a:pt x="5648558" y="3783491"/>
                  <a:pt x="5646671" y="3780463"/>
                </a:cubicBezTo>
                <a:cubicBezTo>
                  <a:pt x="5653517" y="3781911"/>
                  <a:pt x="5660186" y="3783294"/>
                  <a:pt x="5666681" y="3784632"/>
                </a:cubicBezTo>
                <a:cubicBezTo>
                  <a:pt x="5669072" y="3787067"/>
                  <a:pt x="5671156" y="3789810"/>
                  <a:pt x="5673043" y="3792837"/>
                </a:cubicBezTo>
                <a:close/>
                <a:moveTo>
                  <a:pt x="5636535" y="3774101"/>
                </a:moveTo>
                <a:cubicBezTo>
                  <a:pt x="5630940" y="3772938"/>
                  <a:pt x="5625236" y="3771731"/>
                  <a:pt x="5619356" y="3770524"/>
                </a:cubicBezTo>
                <a:cubicBezTo>
                  <a:pt x="5619334" y="3770503"/>
                  <a:pt x="5619312" y="3770459"/>
                  <a:pt x="5619290" y="3770415"/>
                </a:cubicBezTo>
                <a:cubicBezTo>
                  <a:pt x="5616350" y="3766531"/>
                  <a:pt x="5613805" y="3762253"/>
                  <a:pt x="5611435" y="3757668"/>
                </a:cubicBezTo>
                <a:cubicBezTo>
                  <a:pt x="5616679" y="3759269"/>
                  <a:pt x="5621748" y="3760871"/>
                  <a:pt x="5626618" y="3762451"/>
                </a:cubicBezTo>
                <a:cubicBezTo>
                  <a:pt x="5629690" y="3766685"/>
                  <a:pt x="5632959" y="3770568"/>
                  <a:pt x="5636535" y="3774101"/>
                </a:cubicBezTo>
                <a:close/>
                <a:moveTo>
                  <a:pt x="5609000" y="3752687"/>
                </a:moveTo>
                <a:cubicBezTo>
                  <a:pt x="5607267" y="3748958"/>
                  <a:pt x="5605622" y="3745030"/>
                  <a:pt x="5604020" y="3740927"/>
                </a:cubicBezTo>
                <a:cubicBezTo>
                  <a:pt x="5608342" y="3742793"/>
                  <a:pt x="5612489" y="3744614"/>
                  <a:pt x="5616526" y="3746434"/>
                </a:cubicBezTo>
                <a:cubicBezTo>
                  <a:pt x="5618632" y="3750120"/>
                  <a:pt x="5620760" y="3753675"/>
                  <a:pt x="5622932" y="3757032"/>
                </a:cubicBezTo>
                <a:cubicBezTo>
                  <a:pt x="5618435" y="3755605"/>
                  <a:pt x="5613805" y="3754157"/>
                  <a:pt x="5609000" y="3752687"/>
                </a:cubicBezTo>
                <a:close/>
                <a:moveTo>
                  <a:pt x="5604569" y="3751349"/>
                </a:moveTo>
                <a:cubicBezTo>
                  <a:pt x="5599852" y="3749945"/>
                  <a:pt x="5594981" y="3748519"/>
                  <a:pt x="5589957" y="3747093"/>
                </a:cubicBezTo>
                <a:cubicBezTo>
                  <a:pt x="5588728" y="3742814"/>
                  <a:pt x="5587587" y="3738383"/>
                  <a:pt x="5586490" y="3733731"/>
                </a:cubicBezTo>
                <a:cubicBezTo>
                  <a:pt x="5590988" y="3735508"/>
                  <a:pt x="5595354" y="3737286"/>
                  <a:pt x="5599566" y="3739041"/>
                </a:cubicBezTo>
                <a:cubicBezTo>
                  <a:pt x="5601190" y="3743319"/>
                  <a:pt x="5602835" y="3747444"/>
                  <a:pt x="5604569" y="3751349"/>
                </a:cubicBezTo>
                <a:close/>
                <a:moveTo>
                  <a:pt x="5580084" y="3720743"/>
                </a:moveTo>
                <a:cubicBezTo>
                  <a:pt x="5580610" y="3723068"/>
                  <a:pt x="5581115" y="3725350"/>
                  <a:pt x="5581620" y="3727610"/>
                </a:cubicBezTo>
                <a:cubicBezTo>
                  <a:pt x="5577451" y="3726009"/>
                  <a:pt x="5573129" y="3724407"/>
                  <a:pt x="5568675" y="3722805"/>
                </a:cubicBezTo>
                <a:cubicBezTo>
                  <a:pt x="5568412" y="3720282"/>
                  <a:pt x="5568148" y="3717759"/>
                  <a:pt x="5567885" y="3715214"/>
                </a:cubicBezTo>
                <a:cubicBezTo>
                  <a:pt x="5567687" y="3713239"/>
                  <a:pt x="5567490" y="3711243"/>
                  <a:pt x="5567271" y="3709224"/>
                </a:cubicBezTo>
                <a:cubicBezTo>
                  <a:pt x="5571264" y="3711133"/>
                  <a:pt x="5575081" y="3713042"/>
                  <a:pt x="5578811" y="3714951"/>
                </a:cubicBezTo>
                <a:cubicBezTo>
                  <a:pt x="5579250" y="3716903"/>
                  <a:pt x="5579667" y="3718834"/>
                  <a:pt x="5580084" y="3720743"/>
                </a:cubicBezTo>
                <a:close/>
                <a:moveTo>
                  <a:pt x="5566788" y="3704749"/>
                </a:moveTo>
                <a:cubicBezTo>
                  <a:pt x="5566349" y="3700734"/>
                  <a:pt x="5565888" y="3696631"/>
                  <a:pt x="5565362" y="3692484"/>
                </a:cubicBezTo>
                <a:cubicBezTo>
                  <a:pt x="5568675" y="3694547"/>
                  <a:pt x="5571878" y="3696609"/>
                  <a:pt x="5574972" y="3698650"/>
                </a:cubicBezTo>
                <a:cubicBezTo>
                  <a:pt x="5575937" y="3702511"/>
                  <a:pt x="5576837" y="3706307"/>
                  <a:pt x="5577692" y="3710058"/>
                </a:cubicBezTo>
                <a:cubicBezTo>
                  <a:pt x="5574182" y="3708281"/>
                  <a:pt x="5570540" y="3706526"/>
                  <a:pt x="5566788" y="3704749"/>
                </a:cubicBezTo>
                <a:close/>
                <a:moveTo>
                  <a:pt x="5563321" y="3703125"/>
                </a:moveTo>
                <a:cubicBezTo>
                  <a:pt x="5559570" y="3701392"/>
                  <a:pt x="5555686" y="3699659"/>
                  <a:pt x="5551671" y="3697925"/>
                </a:cubicBezTo>
                <a:cubicBezTo>
                  <a:pt x="5551627" y="3693450"/>
                  <a:pt x="5551540" y="3688886"/>
                  <a:pt x="5551408" y="3684279"/>
                </a:cubicBezTo>
                <a:cubicBezTo>
                  <a:pt x="5554984" y="3686297"/>
                  <a:pt x="5558451" y="3688294"/>
                  <a:pt x="5561786" y="3690312"/>
                </a:cubicBezTo>
                <a:cubicBezTo>
                  <a:pt x="5562356" y="3694634"/>
                  <a:pt x="5562861" y="3698913"/>
                  <a:pt x="5563321" y="3703125"/>
                </a:cubicBezTo>
                <a:close/>
                <a:moveTo>
                  <a:pt x="5551254" y="3679891"/>
                </a:moveTo>
                <a:cubicBezTo>
                  <a:pt x="5551101" y="3675854"/>
                  <a:pt x="5550882" y="3671751"/>
                  <a:pt x="5550596" y="3667627"/>
                </a:cubicBezTo>
                <a:cubicBezTo>
                  <a:pt x="5553580" y="3669755"/>
                  <a:pt x="5556455" y="3671861"/>
                  <a:pt x="5559241" y="3674011"/>
                </a:cubicBezTo>
                <a:cubicBezTo>
                  <a:pt x="5559943" y="3677872"/>
                  <a:pt x="5560557" y="3681734"/>
                  <a:pt x="5561105" y="3685529"/>
                </a:cubicBezTo>
                <a:cubicBezTo>
                  <a:pt x="5557924" y="3683642"/>
                  <a:pt x="5554655" y="3681778"/>
                  <a:pt x="5551254" y="3679891"/>
                </a:cubicBezTo>
                <a:close/>
                <a:moveTo>
                  <a:pt x="5550223" y="3662887"/>
                </a:moveTo>
                <a:cubicBezTo>
                  <a:pt x="5549916" y="3659355"/>
                  <a:pt x="5549565" y="3655779"/>
                  <a:pt x="5549126" y="3652181"/>
                </a:cubicBezTo>
                <a:cubicBezTo>
                  <a:pt x="5551518" y="3654331"/>
                  <a:pt x="5553821" y="3656503"/>
                  <a:pt x="5556037" y="3658653"/>
                </a:cubicBezTo>
                <a:cubicBezTo>
                  <a:pt x="5556827" y="3662010"/>
                  <a:pt x="5557552" y="3665345"/>
                  <a:pt x="5558231" y="3668636"/>
                </a:cubicBezTo>
                <a:cubicBezTo>
                  <a:pt x="5555642" y="3666727"/>
                  <a:pt x="5552988" y="3664796"/>
                  <a:pt x="5550223" y="3662887"/>
                </a:cubicBezTo>
                <a:close/>
                <a:moveTo>
                  <a:pt x="5546823" y="3660540"/>
                </a:moveTo>
                <a:cubicBezTo>
                  <a:pt x="5543905" y="3658587"/>
                  <a:pt x="5540877" y="3656613"/>
                  <a:pt x="5537762" y="3654660"/>
                </a:cubicBezTo>
                <a:cubicBezTo>
                  <a:pt x="5537784" y="3650601"/>
                  <a:pt x="5537718" y="3646520"/>
                  <a:pt x="5537586" y="3642396"/>
                </a:cubicBezTo>
                <a:cubicBezTo>
                  <a:pt x="5540328" y="3644590"/>
                  <a:pt x="5542983" y="3646806"/>
                  <a:pt x="5545507" y="3649000"/>
                </a:cubicBezTo>
                <a:cubicBezTo>
                  <a:pt x="5546033" y="3652883"/>
                  <a:pt x="5546472" y="3656722"/>
                  <a:pt x="5546823" y="3660540"/>
                </a:cubicBezTo>
                <a:close/>
                <a:moveTo>
                  <a:pt x="5534668" y="3652751"/>
                </a:moveTo>
                <a:cubicBezTo>
                  <a:pt x="5531487" y="3650799"/>
                  <a:pt x="5528174" y="3648846"/>
                  <a:pt x="5524773" y="3646893"/>
                </a:cubicBezTo>
                <a:cubicBezTo>
                  <a:pt x="5525124" y="3642418"/>
                  <a:pt x="5525387" y="3637876"/>
                  <a:pt x="5525585" y="3633334"/>
                </a:cubicBezTo>
                <a:cubicBezTo>
                  <a:pt x="5528634" y="3635506"/>
                  <a:pt x="5531574" y="3637678"/>
                  <a:pt x="5534383" y="3639872"/>
                </a:cubicBezTo>
                <a:cubicBezTo>
                  <a:pt x="5534580" y="3644195"/>
                  <a:pt x="5534668" y="3648495"/>
                  <a:pt x="5534668" y="3652751"/>
                </a:cubicBezTo>
                <a:close/>
                <a:moveTo>
                  <a:pt x="5522799" y="3627038"/>
                </a:moveTo>
                <a:cubicBezTo>
                  <a:pt x="5519793" y="3624975"/>
                  <a:pt x="5516699" y="3622935"/>
                  <a:pt x="5513474" y="3620894"/>
                </a:cubicBezTo>
                <a:cubicBezTo>
                  <a:pt x="5513913" y="3616397"/>
                  <a:pt x="5514286" y="3611899"/>
                  <a:pt x="5514549" y="3607379"/>
                </a:cubicBezTo>
                <a:cubicBezTo>
                  <a:pt x="5517423" y="3609639"/>
                  <a:pt x="5520166" y="3611921"/>
                  <a:pt x="5522820" y="3614181"/>
                </a:cubicBezTo>
                <a:cubicBezTo>
                  <a:pt x="5522908" y="3618503"/>
                  <a:pt x="5522886" y="3622781"/>
                  <a:pt x="5522799" y="3627038"/>
                </a:cubicBezTo>
                <a:close/>
                <a:moveTo>
                  <a:pt x="5511938" y="3600995"/>
                </a:moveTo>
                <a:cubicBezTo>
                  <a:pt x="5509108" y="3598867"/>
                  <a:pt x="5506190" y="3596717"/>
                  <a:pt x="5503140" y="3594610"/>
                </a:cubicBezTo>
                <a:cubicBezTo>
                  <a:pt x="5503645" y="3590135"/>
                  <a:pt x="5504040" y="3585659"/>
                  <a:pt x="5504347" y="3581161"/>
                </a:cubicBezTo>
                <a:cubicBezTo>
                  <a:pt x="5507068" y="3583509"/>
                  <a:pt x="5509657" y="3585856"/>
                  <a:pt x="5512157" y="3588204"/>
                </a:cubicBezTo>
                <a:cubicBezTo>
                  <a:pt x="5512179" y="3592482"/>
                  <a:pt x="5512114" y="3596761"/>
                  <a:pt x="5511938" y="3600995"/>
                </a:cubicBezTo>
                <a:close/>
                <a:moveTo>
                  <a:pt x="5501912" y="3574733"/>
                </a:moveTo>
                <a:cubicBezTo>
                  <a:pt x="5499213" y="3572495"/>
                  <a:pt x="5496449" y="3570279"/>
                  <a:pt x="5493552" y="3568063"/>
                </a:cubicBezTo>
                <a:cubicBezTo>
                  <a:pt x="5494079" y="3563631"/>
                  <a:pt x="5494496" y="3559199"/>
                  <a:pt x="5494825" y="3554724"/>
                </a:cubicBezTo>
                <a:cubicBezTo>
                  <a:pt x="5497414" y="3557137"/>
                  <a:pt x="5499871" y="3559551"/>
                  <a:pt x="5502263" y="3561964"/>
                </a:cubicBezTo>
                <a:cubicBezTo>
                  <a:pt x="5502241" y="3566220"/>
                  <a:pt x="5502131" y="3570477"/>
                  <a:pt x="5501912" y="3574733"/>
                </a:cubicBezTo>
                <a:close/>
                <a:moveTo>
                  <a:pt x="5495111" y="3550511"/>
                </a:moveTo>
                <a:cubicBezTo>
                  <a:pt x="5495374" y="3546518"/>
                  <a:pt x="5495549" y="3542503"/>
                  <a:pt x="5495637" y="3538488"/>
                </a:cubicBezTo>
                <a:cubicBezTo>
                  <a:pt x="5497787" y="3540924"/>
                  <a:pt x="5499849" y="3543359"/>
                  <a:pt x="5501824" y="3545794"/>
                </a:cubicBezTo>
                <a:cubicBezTo>
                  <a:pt x="5502043" y="3549634"/>
                  <a:pt x="5502175" y="3553473"/>
                  <a:pt x="5502241" y="3557291"/>
                </a:cubicBezTo>
                <a:cubicBezTo>
                  <a:pt x="5499937" y="3555031"/>
                  <a:pt x="5497590" y="3552771"/>
                  <a:pt x="5495111" y="3550511"/>
                </a:cubicBezTo>
                <a:close/>
                <a:moveTo>
                  <a:pt x="5492543" y="3548208"/>
                </a:moveTo>
                <a:cubicBezTo>
                  <a:pt x="5489977" y="3545926"/>
                  <a:pt x="5487300" y="3543644"/>
                  <a:pt x="5484535" y="3541362"/>
                </a:cubicBezTo>
                <a:cubicBezTo>
                  <a:pt x="5485062" y="3536952"/>
                  <a:pt x="5485501" y="3532520"/>
                  <a:pt x="5485852" y="3528067"/>
                </a:cubicBezTo>
                <a:cubicBezTo>
                  <a:pt x="5488309" y="3530524"/>
                  <a:pt x="5490679" y="3532981"/>
                  <a:pt x="5492938" y="3535461"/>
                </a:cubicBezTo>
                <a:cubicBezTo>
                  <a:pt x="5492895" y="3539717"/>
                  <a:pt x="5492763" y="3543973"/>
                  <a:pt x="5492543" y="3548208"/>
                </a:cubicBezTo>
                <a:close/>
                <a:moveTo>
                  <a:pt x="5486159" y="3523898"/>
                </a:moveTo>
                <a:cubicBezTo>
                  <a:pt x="5486422" y="3519905"/>
                  <a:pt x="5486598" y="3515890"/>
                  <a:pt x="5486707" y="3511875"/>
                </a:cubicBezTo>
                <a:cubicBezTo>
                  <a:pt x="5488748" y="3514354"/>
                  <a:pt x="5490744" y="3516855"/>
                  <a:pt x="5492631" y="3519357"/>
                </a:cubicBezTo>
                <a:cubicBezTo>
                  <a:pt x="5492829" y="3523174"/>
                  <a:pt x="5492917" y="3527014"/>
                  <a:pt x="5492960" y="3530831"/>
                </a:cubicBezTo>
                <a:cubicBezTo>
                  <a:pt x="5490766" y="3528528"/>
                  <a:pt x="5488507" y="3526202"/>
                  <a:pt x="5486159" y="3523898"/>
                </a:cubicBezTo>
                <a:close/>
                <a:moveTo>
                  <a:pt x="5483680" y="3521463"/>
                </a:moveTo>
                <a:cubicBezTo>
                  <a:pt x="5481442" y="3519313"/>
                  <a:pt x="5479116" y="3517163"/>
                  <a:pt x="5476725" y="3515012"/>
                </a:cubicBezTo>
                <a:cubicBezTo>
                  <a:pt x="5476483" y="3514815"/>
                  <a:pt x="5476242" y="3514618"/>
                  <a:pt x="5476023" y="3514420"/>
                </a:cubicBezTo>
                <a:cubicBezTo>
                  <a:pt x="5476549" y="3510032"/>
                  <a:pt x="5476988" y="3505622"/>
                  <a:pt x="5477339" y="3501212"/>
                </a:cubicBezTo>
                <a:cubicBezTo>
                  <a:pt x="5479709" y="3503757"/>
                  <a:pt x="5481968" y="3506280"/>
                  <a:pt x="5484141" y="3508826"/>
                </a:cubicBezTo>
                <a:cubicBezTo>
                  <a:pt x="5484075" y="3513038"/>
                  <a:pt x="5483921" y="3517250"/>
                  <a:pt x="5483680" y="3521463"/>
                </a:cubicBezTo>
                <a:close/>
                <a:moveTo>
                  <a:pt x="5475277" y="3494630"/>
                </a:moveTo>
                <a:cubicBezTo>
                  <a:pt x="5474136" y="3493468"/>
                  <a:pt x="5473039" y="3492305"/>
                  <a:pt x="5471876" y="3491142"/>
                </a:cubicBezTo>
                <a:cubicBezTo>
                  <a:pt x="5470581" y="3489869"/>
                  <a:pt x="5469243" y="3488619"/>
                  <a:pt x="5467905" y="3487368"/>
                </a:cubicBezTo>
                <a:cubicBezTo>
                  <a:pt x="5468431" y="3482980"/>
                  <a:pt x="5468870" y="3478592"/>
                  <a:pt x="5469221" y="3474182"/>
                </a:cubicBezTo>
                <a:cubicBezTo>
                  <a:pt x="5471481" y="3476771"/>
                  <a:pt x="5473653" y="3479360"/>
                  <a:pt x="5475738" y="3481949"/>
                </a:cubicBezTo>
                <a:cubicBezTo>
                  <a:pt x="5475672" y="3486183"/>
                  <a:pt x="5475518" y="3490396"/>
                  <a:pt x="5475277" y="3494630"/>
                </a:cubicBezTo>
                <a:close/>
                <a:moveTo>
                  <a:pt x="5469506" y="3470036"/>
                </a:moveTo>
                <a:cubicBezTo>
                  <a:pt x="5469770" y="3466065"/>
                  <a:pt x="5469967" y="3462071"/>
                  <a:pt x="5470077" y="3458079"/>
                </a:cubicBezTo>
                <a:cubicBezTo>
                  <a:pt x="5471964" y="3460667"/>
                  <a:pt x="5473807" y="3463256"/>
                  <a:pt x="5475540" y="3465845"/>
                </a:cubicBezTo>
                <a:cubicBezTo>
                  <a:pt x="5475716" y="3469663"/>
                  <a:pt x="5475781" y="3473480"/>
                  <a:pt x="5475781" y="3477298"/>
                </a:cubicBezTo>
                <a:cubicBezTo>
                  <a:pt x="5473763" y="3474863"/>
                  <a:pt x="5471678" y="3472449"/>
                  <a:pt x="5469506" y="3470036"/>
                </a:cubicBezTo>
                <a:close/>
                <a:moveTo>
                  <a:pt x="5467247" y="3467513"/>
                </a:moveTo>
                <a:cubicBezTo>
                  <a:pt x="5467159" y="3467447"/>
                  <a:pt x="5467093" y="3467359"/>
                  <a:pt x="5467006" y="3467271"/>
                </a:cubicBezTo>
                <a:cubicBezTo>
                  <a:pt x="5464790" y="3464880"/>
                  <a:pt x="5462486" y="3462510"/>
                  <a:pt x="5460138" y="3460185"/>
                </a:cubicBezTo>
                <a:cubicBezTo>
                  <a:pt x="5460643" y="3455797"/>
                  <a:pt x="5461060" y="3451409"/>
                  <a:pt x="5461411" y="3447021"/>
                </a:cubicBezTo>
                <a:cubicBezTo>
                  <a:pt x="5463605" y="3449653"/>
                  <a:pt x="5465689" y="3452308"/>
                  <a:pt x="5467707" y="3454941"/>
                </a:cubicBezTo>
                <a:cubicBezTo>
                  <a:pt x="5467642" y="3459154"/>
                  <a:pt x="5467488" y="3463344"/>
                  <a:pt x="5467247" y="3467513"/>
                </a:cubicBezTo>
                <a:close/>
                <a:moveTo>
                  <a:pt x="5462157" y="3443401"/>
                </a:moveTo>
                <a:cubicBezTo>
                  <a:pt x="5462003" y="3443225"/>
                  <a:pt x="5461849" y="3443050"/>
                  <a:pt x="5461696" y="3442874"/>
                </a:cubicBezTo>
                <a:cubicBezTo>
                  <a:pt x="5461959" y="3438903"/>
                  <a:pt x="5462135" y="3434932"/>
                  <a:pt x="5462244" y="3430961"/>
                </a:cubicBezTo>
                <a:cubicBezTo>
                  <a:pt x="5464087" y="3433594"/>
                  <a:pt x="5465865" y="3436226"/>
                  <a:pt x="5467554" y="3438881"/>
                </a:cubicBezTo>
                <a:cubicBezTo>
                  <a:pt x="5467686" y="3442699"/>
                  <a:pt x="5467773" y="3446494"/>
                  <a:pt x="5467773" y="3450290"/>
                </a:cubicBezTo>
                <a:cubicBezTo>
                  <a:pt x="5465952" y="3447986"/>
                  <a:pt x="5464087" y="3445682"/>
                  <a:pt x="5462157" y="3443401"/>
                </a:cubicBezTo>
                <a:close/>
                <a:moveTo>
                  <a:pt x="5459524" y="3440395"/>
                </a:moveTo>
                <a:cubicBezTo>
                  <a:pt x="5457286" y="3437828"/>
                  <a:pt x="5454961" y="3435305"/>
                  <a:pt x="5452569" y="3432782"/>
                </a:cubicBezTo>
                <a:cubicBezTo>
                  <a:pt x="5453073" y="3428372"/>
                  <a:pt x="5453490" y="3424006"/>
                  <a:pt x="5453820" y="3419662"/>
                </a:cubicBezTo>
                <a:cubicBezTo>
                  <a:pt x="5454236" y="3420188"/>
                  <a:pt x="5454675" y="3420693"/>
                  <a:pt x="5455092" y="3421219"/>
                </a:cubicBezTo>
                <a:cubicBezTo>
                  <a:pt x="5456781" y="3423413"/>
                  <a:pt x="5458405" y="3425607"/>
                  <a:pt x="5460007" y="3427823"/>
                </a:cubicBezTo>
                <a:cubicBezTo>
                  <a:pt x="5459919" y="3432014"/>
                  <a:pt x="5459765" y="3436204"/>
                  <a:pt x="5459524" y="3440395"/>
                </a:cubicBezTo>
                <a:close/>
                <a:moveTo>
                  <a:pt x="5452196" y="3413189"/>
                </a:moveTo>
                <a:cubicBezTo>
                  <a:pt x="5449958" y="3410513"/>
                  <a:pt x="5447654" y="3407880"/>
                  <a:pt x="5445263" y="3405269"/>
                </a:cubicBezTo>
                <a:cubicBezTo>
                  <a:pt x="5445767" y="3400859"/>
                  <a:pt x="5446163" y="3396493"/>
                  <a:pt x="5446491" y="3392149"/>
                </a:cubicBezTo>
                <a:cubicBezTo>
                  <a:pt x="5447742" y="3393817"/>
                  <a:pt x="5449015" y="3395484"/>
                  <a:pt x="5450221" y="3397173"/>
                </a:cubicBezTo>
                <a:cubicBezTo>
                  <a:pt x="5451055" y="3398358"/>
                  <a:pt x="5451845" y="3399521"/>
                  <a:pt x="5452657" y="3400706"/>
                </a:cubicBezTo>
                <a:cubicBezTo>
                  <a:pt x="5452591" y="3404852"/>
                  <a:pt x="5452437" y="3409021"/>
                  <a:pt x="5452196" y="3413189"/>
                </a:cubicBezTo>
                <a:close/>
                <a:moveTo>
                  <a:pt x="5452415" y="3395615"/>
                </a:moveTo>
                <a:cubicBezTo>
                  <a:pt x="5450595" y="3393071"/>
                  <a:pt x="5448707" y="3390569"/>
                  <a:pt x="5446777" y="3388090"/>
                </a:cubicBezTo>
                <a:cubicBezTo>
                  <a:pt x="5447040" y="3384097"/>
                  <a:pt x="5447194" y="3380126"/>
                  <a:pt x="5447304" y="3376199"/>
                </a:cubicBezTo>
                <a:cubicBezTo>
                  <a:pt x="5449102" y="3379051"/>
                  <a:pt x="5450858" y="3381903"/>
                  <a:pt x="5452525" y="3384755"/>
                </a:cubicBezTo>
                <a:cubicBezTo>
                  <a:pt x="5452657" y="3388529"/>
                  <a:pt x="5452701" y="3392281"/>
                  <a:pt x="5452701" y="3396054"/>
                </a:cubicBezTo>
                <a:cubicBezTo>
                  <a:pt x="5452591" y="3395901"/>
                  <a:pt x="5452503" y="3395769"/>
                  <a:pt x="5452415" y="3395615"/>
                </a:cubicBezTo>
                <a:close/>
                <a:moveTo>
                  <a:pt x="5444978" y="3385830"/>
                </a:moveTo>
                <a:cubicBezTo>
                  <a:pt x="5442806" y="3383088"/>
                  <a:pt x="5440546" y="3380389"/>
                  <a:pt x="5438220" y="3377713"/>
                </a:cubicBezTo>
                <a:cubicBezTo>
                  <a:pt x="5438703" y="3373281"/>
                  <a:pt x="5439098" y="3368915"/>
                  <a:pt x="5439405" y="3364549"/>
                </a:cubicBezTo>
                <a:cubicBezTo>
                  <a:pt x="5441445" y="3367379"/>
                  <a:pt x="5443442" y="3370253"/>
                  <a:pt x="5445351" y="3373149"/>
                </a:cubicBezTo>
                <a:cubicBezTo>
                  <a:pt x="5445373" y="3373193"/>
                  <a:pt x="5445416" y="3373237"/>
                  <a:pt x="5445438" y="3373281"/>
                </a:cubicBezTo>
                <a:cubicBezTo>
                  <a:pt x="5445373" y="3377471"/>
                  <a:pt x="5445197" y="3381640"/>
                  <a:pt x="5444978" y="3385830"/>
                </a:cubicBezTo>
                <a:close/>
                <a:moveTo>
                  <a:pt x="5437979" y="3358296"/>
                </a:moveTo>
                <a:cubicBezTo>
                  <a:pt x="5435829" y="3355488"/>
                  <a:pt x="5433657" y="3352701"/>
                  <a:pt x="5431353" y="3349959"/>
                </a:cubicBezTo>
                <a:cubicBezTo>
                  <a:pt x="5431814" y="3345571"/>
                  <a:pt x="5432209" y="3341205"/>
                  <a:pt x="5432516" y="3336861"/>
                </a:cubicBezTo>
                <a:cubicBezTo>
                  <a:pt x="5434534" y="3339801"/>
                  <a:pt x="5436509" y="3342784"/>
                  <a:pt x="5438396" y="3345790"/>
                </a:cubicBezTo>
                <a:cubicBezTo>
                  <a:pt x="5438330" y="3349959"/>
                  <a:pt x="5438198" y="3354127"/>
                  <a:pt x="5437979" y="3358296"/>
                </a:cubicBezTo>
                <a:close/>
                <a:moveTo>
                  <a:pt x="5431177" y="3330717"/>
                </a:moveTo>
                <a:cubicBezTo>
                  <a:pt x="5429093" y="3327865"/>
                  <a:pt x="5426943" y="3325057"/>
                  <a:pt x="5424727" y="3322271"/>
                </a:cubicBezTo>
                <a:cubicBezTo>
                  <a:pt x="5425166" y="3317861"/>
                  <a:pt x="5425517" y="3313495"/>
                  <a:pt x="5425802" y="3309129"/>
                </a:cubicBezTo>
                <a:cubicBezTo>
                  <a:pt x="5427777" y="3312090"/>
                  <a:pt x="5429708" y="3315118"/>
                  <a:pt x="5431550" y="3318168"/>
                </a:cubicBezTo>
                <a:cubicBezTo>
                  <a:pt x="5431506" y="3322358"/>
                  <a:pt x="5431397" y="3326527"/>
                  <a:pt x="5431177" y="3330717"/>
                </a:cubicBezTo>
                <a:close/>
                <a:moveTo>
                  <a:pt x="5426043" y="3305223"/>
                </a:moveTo>
                <a:cubicBezTo>
                  <a:pt x="5426263" y="3301208"/>
                  <a:pt x="5426417" y="3297215"/>
                  <a:pt x="5426483" y="3293244"/>
                </a:cubicBezTo>
                <a:cubicBezTo>
                  <a:pt x="5427952" y="3295833"/>
                  <a:pt x="5429422" y="3298444"/>
                  <a:pt x="5430805" y="3301099"/>
                </a:cubicBezTo>
                <a:cubicBezTo>
                  <a:pt x="5431002" y="3301472"/>
                  <a:pt x="5431177" y="3301822"/>
                  <a:pt x="5431353" y="3302195"/>
                </a:cubicBezTo>
                <a:cubicBezTo>
                  <a:pt x="5431506" y="3306013"/>
                  <a:pt x="5431594" y="3309831"/>
                  <a:pt x="5431594" y="3313670"/>
                </a:cubicBezTo>
                <a:cubicBezTo>
                  <a:pt x="5429817" y="3310818"/>
                  <a:pt x="5427952" y="3308010"/>
                  <a:pt x="5426043" y="3305223"/>
                </a:cubicBezTo>
                <a:close/>
                <a:moveTo>
                  <a:pt x="5424069" y="3302371"/>
                </a:moveTo>
                <a:cubicBezTo>
                  <a:pt x="5422160" y="3299672"/>
                  <a:pt x="5420208" y="3297018"/>
                  <a:pt x="5418189" y="3294363"/>
                </a:cubicBezTo>
                <a:cubicBezTo>
                  <a:pt x="5418606" y="3289953"/>
                  <a:pt x="5418935" y="3285587"/>
                  <a:pt x="5419220" y="3281221"/>
                </a:cubicBezTo>
                <a:cubicBezTo>
                  <a:pt x="5421020" y="3284029"/>
                  <a:pt x="5422774" y="3286881"/>
                  <a:pt x="5424464" y="3289755"/>
                </a:cubicBezTo>
                <a:cubicBezTo>
                  <a:pt x="5424420" y="3293968"/>
                  <a:pt x="5424267" y="3298159"/>
                  <a:pt x="5424069" y="3302371"/>
                </a:cubicBezTo>
                <a:close/>
                <a:moveTo>
                  <a:pt x="5424486" y="3285302"/>
                </a:moveTo>
                <a:cubicBezTo>
                  <a:pt x="5422862" y="3282647"/>
                  <a:pt x="5421173" y="3279992"/>
                  <a:pt x="5419461" y="3277382"/>
                </a:cubicBezTo>
                <a:cubicBezTo>
                  <a:pt x="5419659" y="3273323"/>
                  <a:pt x="5419791" y="3269286"/>
                  <a:pt x="5419857" y="3265293"/>
                </a:cubicBezTo>
                <a:cubicBezTo>
                  <a:pt x="5421392" y="3268101"/>
                  <a:pt x="5422862" y="3270909"/>
                  <a:pt x="5424289" y="3273783"/>
                </a:cubicBezTo>
                <a:cubicBezTo>
                  <a:pt x="5424420" y="3277623"/>
                  <a:pt x="5424486" y="3281462"/>
                  <a:pt x="5424486" y="3285302"/>
                </a:cubicBezTo>
                <a:close/>
                <a:moveTo>
                  <a:pt x="5417553" y="3274485"/>
                </a:moveTo>
                <a:cubicBezTo>
                  <a:pt x="5393331" y="3238811"/>
                  <a:pt x="5359193" y="3207240"/>
                  <a:pt x="5315708" y="3180363"/>
                </a:cubicBezTo>
                <a:cubicBezTo>
                  <a:pt x="5269503" y="3151798"/>
                  <a:pt x="5211274" y="3127642"/>
                  <a:pt x="5142624" y="3108598"/>
                </a:cubicBezTo>
                <a:cubicBezTo>
                  <a:pt x="5010875" y="3072046"/>
                  <a:pt x="4858854" y="3059562"/>
                  <a:pt x="4768044" y="3052081"/>
                </a:cubicBezTo>
                <a:cubicBezTo>
                  <a:pt x="4368058" y="3019237"/>
                  <a:pt x="3953767" y="3031545"/>
                  <a:pt x="3553144" y="3043480"/>
                </a:cubicBezTo>
                <a:lnTo>
                  <a:pt x="3492042" y="3045279"/>
                </a:lnTo>
                <a:cubicBezTo>
                  <a:pt x="3464376" y="3046069"/>
                  <a:pt x="3436117" y="3046903"/>
                  <a:pt x="3407792" y="3047693"/>
                </a:cubicBezTo>
                <a:cubicBezTo>
                  <a:pt x="3424796" y="3030689"/>
                  <a:pt x="3441163" y="3014607"/>
                  <a:pt x="3456762" y="2999535"/>
                </a:cubicBezTo>
                <a:cubicBezTo>
                  <a:pt x="3460624" y="2999425"/>
                  <a:pt x="3464507" y="2999337"/>
                  <a:pt x="3468368" y="2999228"/>
                </a:cubicBezTo>
                <a:lnTo>
                  <a:pt x="3514113" y="2998065"/>
                </a:lnTo>
                <a:cubicBezTo>
                  <a:pt x="3924828" y="2987358"/>
                  <a:pt x="4349519" y="2976279"/>
                  <a:pt x="4759597" y="3014827"/>
                </a:cubicBezTo>
                <a:cubicBezTo>
                  <a:pt x="4857625" y="3024041"/>
                  <a:pt x="5005763" y="3037974"/>
                  <a:pt x="5136963" y="3076522"/>
                </a:cubicBezTo>
                <a:cubicBezTo>
                  <a:pt x="5279046" y="3118252"/>
                  <a:pt x="5371172" y="3178959"/>
                  <a:pt x="5417926" y="3261782"/>
                </a:cubicBezTo>
                <a:cubicBezTo>
                  <a:pt x="5417882" y="3266017"/>
                  <a:pt x="5417751" y="3270251"/>
                  <a:pt x="5417553" y="3274485"/>
                </a:cubicBezTo>
                <a:close/>
                <a:moveTo>
                  <a:pt x="5311781" y="3150437"/>
                </a:moveTo>
                <a:cubicBezTo>
                  <a:pt x="5265531" y="3120336"/>
                  <a:pt x="5206930" y="3094754"/>
                  <a:pt x="5137600" y="3074394"/>
                </a:cubicBezTo>
                <a:cubicBezTo>
                  <a:pt x="5006180" y="3035780"/>
                  <a:pt x="4857910" y="3021847"/>
                  <a:pt x="4759817" y="3012633"/>
                </a:cubicBezTo>
                <a:cubicBezTo>
                  <a:pt x="4349607" y="2974085"/>
                  <a:pt x="3924850" y="2985142"/>
                  <a:pt x="3514069" y="2995849"/>
                </a:cubicBezTo>
                <a:lnTo>
                  <a:pt x="3468303" y="2997034"/>
                </a:lnTo>
                <a:cubicBezTo>
                  <a:pt x="3465253" y="2997099"/>
                  <a:pt x="3462182" y="2997187"/>
                  <a:pt x="3459110" y="2997253"/>
                </a:cubicBezTo>
                <a:cubicBezTo>
                  <a:pt x="3477079" y="2979898"/>
                  <a:pt x="3493950" y="2963904"/>
                  <a:pt x="3509462" y="2949402"/>
                </a:cubicBezTo>
                <a:cubicBezTo>
                  <a:pt x="3919387" y="2940231"/>
                  <a:pt x="4342213" y="2932026"/>
                  <a:pt x="4751348" y="2975269"/>
                </a:cubicBezTo>
                <a:cubicBezTo>
                  <a:pt x="4850626" y="2985778"/>
                  <a:pt x="5000651" y="3001619"/>
                  <a:pt x="5131764" y="3042296"/>
                </a:cubicBezTo>
                <a:cubicBezTo>
                  <a:pt x="5280056" y="3088260"/>
                  <a:pt x="5373695" y="3154935"/>
                  <a:pt x="5417751" y="3245898"/>
                </a:cubicBezTo>
                <a:cubicBezTo>
                  <a:pt x="5417882" y="3249715"/>
                  <a:pt x="5417948" y="3253577"/>
                  <a:pt x="5417948" y="3257416"/>
                </a:cubicBezTo>
                <a:cubicBezTo>
                  <a:pt x="5394055" y="3216718"/>
                  <a:pt x="5358447" y="3180802"/>
                  <a:pt x="5311781" y="3150437"/>
                </a:cubicBezTo>
                <a:close/>
                <a:moveTo>
                  <a:pt x="3451409" y="2997450"/>
                </a:moveTo>
                <a:cubicBezTo>
                  <a:pt x="3436468" y="2997845"/>
                  <a:pt x="3421373" y="2998218"/>
                  <a:pt x="3406235" y="2998591"/>
                </a:cubicBezTo>
                <a:cubicBezTo>
                  <a:pt x="3424357" y="2980995"/>
                  <a:pt x="3441229" y="2964936"/>
                  <a:pt x="3456543" y="2950587"/>
                </a:cubicBezTo>
                <a:lnTo>
                  <a:pt x="3477912" y="2950126"/>
                </a:lnTo>
                <a:cubicBezTo>
                  <a:pt x="3485833" y="2949951"/>
                  <a:pt x="3493775" y="2949753"/>
                  <a:pt x="3501695" y="2949578"/>
                </a:cubicBezTo>
                <a:cubicBezTo>
                  <a:pt x="3485723" y="2964540"/>
                  <a:pt x="3468917" y="2980513"/>
                  <a:pt x="3451409" y="2997450"/>
                </a:cubicBezTo>
                <a:close/>
                <a:moveTo>
                  <a:pt x="3482893" y="2919213"/>
                </a:moveTo>
                <a:cubicBezTo>
                  <a:pt x="3472932" y="2928340"/>
                  <a:pt x="3462335" y="2938147"/>
                  <a:pt x="3451190" y="2948590"/>
                </a:cubicBezTo>
                <a:lnTo>
                  <a:pt x="3444893" y="2948744"/>
                </a:lnTo>
                <a:cubicBezTo>
                  <a:pt x="3431970" y="2949029"/>
                  <a:pt x="3418872" y="2949314"/>
                  <a:pt x="3405730" y="2949600"/>
                </a:cubicBezTo>
                <a:cubicBezTo>
                  <a:pt x="3424072" y="2932377"/>
                  <a:pt x="3441405" y="2916383"/>
                  <a:pt x="3457530" y="2901749"/>
                </a:cubicBezTo>
                <a:lnTo>
                  <a:pt x="3459724" y="2901705"/>
                </a:lnTo>
                <a:cubicBezTo>
                  <a:pt x="3474073" y="2901441"/>
                  <a:pt x="3488465" y="2901156"/>
                  <a:pt x="3502858" y="2900893"/>
                </a:cubicBezTo>
                <a:cubicBezTo>
                  <a:pt x="3496188" y="2906992"/>
                  <a:pt x="3489519" y="2913113"/>
                  <a:pt x="3482893" y="2919213"/>
                </a:cubicBezTo>
                <a:close/>
                <a:moveTo>
                  <a:pt x="3456323" y="2896110"/>
                </a:moveTo>
                <a:cubicBezTo>
                  <a:pt x="3454963" y="2897317"/>
                  <a:pt x="3453581" y="2898589"/>
                  <a:pt x="3452221" y="2899840"/>
                </a:cubicBezTo>
                <a:lnTo>
                  <a:pt x="3420320" y="2900432"/>
                </a:lnTo>
                <a:cubicBezTo>
                  <a:pt x="3415669" y="2900520"/>
                  <a:pt x="3411018" y="2900608"/>
                  <a:pt x="3406366" y="2900695"/>
                </a:cubicBezTo>
                <a:cubicBezTo>
                  <a:pt x="3415581" y="2892315"/>
                  <a:pt x="3424489" y="2884262"/>
                  <a:pt x="3433023" y="2876649"/>
                </a:cubicBezTo>
                <a:cubicBezTo>
                  <a:pt x="3441843" y="2868773"/>
                  <a:pt x="3450729" y="2860896"/>
                  <a:pt x="3459636" y="2853020"/>
                </a:cubicBezTo>
                <a:cubicBezTo>
                  <a:pt x="3474819" y="2852801"/>
                  <a:pt x="3490001" y="2852559"/>
                  <a:pt x="3505206" y="2852318"/>
                </a:cubicBezTo>
                <a:cubicBezTo>
                  <a:pt x="3488751" y="2866886"/>
                  <a:pt x="3472449" y="2881476"/>
                  <a:pt x="3456323" y="2896110"/>
                </a:cubicBezTo>
                <a:close/>
                <a:moveTo>
                  <a:pt x="3429754" y="2872985"/>
                </a:moveTo>
                <a:cubicBezTo>
                  <a:pt x="3419947" y="2881761"/>
                  <a:pt x="3409635" y="2891064"/>
                  <a:pt x="3398951" y="2900827"/>
                </a:cubicBezTo>
                <a:cubicBezTo>
                  <a:pt x="3383527" y="2901112"/>
                  <a:pt x="3368103" y="2901398"/>
                  <a:pt x="3352657" y="2901661"/>
                </a:cubicBezTo>
                <a:cubicBezTo>
                  <a:pt x="3371570" y="2884416"/>
                  <a:pt x="3389429" y="2868422"/>
                  <a:pt x="3405950" y="2853854"/>
                </a:cubicBezTo>
                <a:lnTo>
                  <a:pt x="3441514" y="2853305"/>
                </a:lnTo>
                <a:cubicBezTo>
                  <a:pt x="3445046" y="2853261"/>
                  <a:pt x="3448557" y="2853196"/>
                  <a:pt x="3452089" y="2853152"/>
                </a:cubicBezTo>
                <a:cubicBezTo>
                  <a:pt x="3444608" y="2859756"/>
                  <a:pt x="3437170" y="2866359"/>
                  <a:pt x="3429754" y="2872985"/>
                </a:cubicBezTo>
                <a:close/>
                <a:moveTo>
                  <a:pt x="3441492" y="2851375"/>
                </a:moveTo>
                <a:lnTo>
                  <a:pt x="3408187" y="2851901"/>
                </a:lnTo>
                <a:cubicBezTo>
                  <a:pt x="3426200" y="2836039"/>
                  <a:pt x="3444410" y="2820220"/>
                  <a:pt x="3462774" y="2804423"/>
                </a:cubicBezTo>
                <a:cubicBezTo>
                  <a:pt x="3477956" y="2804248"/>
                  <a:pt x="3493205" y="2804050"/>
                  <a:pt x="3508519" y="2803897"/>
                </a:cubicBezTo>
                <a:cubicBezTo>
                  <a:pt x="3490242" y="2819628"/>
                  <a:pt x="3472186" y="2835380"/>
                  <a:pt x="3454305" y="2851177"/>
                </a:cubicBezTo>
                <a:cubicBezTo>
                  <a:pt x="3450027" y="2851243"/>
                  <a:pt x="3445771" y="2851309"/>
                  <a:pt x="3441492" y="2851375"/>
                </a:cubicBezTo>
                <a:close/>
                <a:moveTo>
                  <a:pt x="3464924" y="2802580"/>
                </a:moveTo>
                <a:cubicBezTo>
                  <a:pt x="3483200" y="2786893"/>
                  <a:pt x="3501673" y="2771228"/>
                  <a:pt x="3520344" y="2755585"/>
                </a:cubicBezTo>
                <a:cubicBezTo>
                  <a:pt x="3535417" y="2755497"/>
                  <a:pt x="3550490" y="2755410"/>
                  <a:pt x="3565584" y="2755322"/>
                </a:cubicBezTo>
                <a:cubicBezTo>
                  <a:pt x="3547067" y="2770899"/>
                  <a:pt x="3528747" y="2786455"/>
                  <a:pt x="3510647" y="2802032"/>
                </a:cubicBezTo>
                <a:cubicBezTo>
                  <a:pt x="3495355" y="2802207"/>
                  <a:pt x="3480106" y="2802383"/>
                  <a:pt x="3464924" y="2802580"/>
                </a:cubicBezTo>
                <a:close/>
                <a:moveTo>
                  <a:pt x="3522428" y="2753852"/>
                </a:moveTo>
                <a:cubicBezTo>
                  <a:pt x="3717277" y="2590772"/>
                  <a:pt x="3934657" y="2429317"/>
                  <a:pt x="4195786" y="2253381"/>
                </a:cubicBezTo>
                <a:cubicBezTo>
                  <a:pt x="4377755" y="2130822"/>
                  <a:pt x="4566263" y="2010796"/>
                  <a:pt x="4748562" y="1894718"/>
                </a:cubicBezTo>
                <a:cubicBezTo>
                  <a:pt x="5011621" y="1727227"/>
                  <a:pt x="5283632" y="1554031"/>
                  <a:pt x="5541842" y="1369506"/>
                </a:cubicBezTo>
                <a:cubicBezTo>
                  <a:pt x="5553734" y="1361004"/>
                  <a:pt x="5567227" y="1351577"/>
                  <a:pt x="5581510" y="1341596"/>
                </a:cubicBezTo>
                <a:cubicBezTo>
                  <a:pt x="5667514" y="1281492"/>
                  <a:pt x="5785287" y="1199173"/>
                  <a:pt x="5869317" y="1103765"/>
                </a:cubicBezTo>
                <a:cubicBezTo>
                  <a:pt x="5954751" y="1006773"/>
                  <a:pt x="5984984" y="916682"/>
                  <a:pt x="5959183" y="836002"/>
                </a:cubicBezTo>
                <a:cubicBezTo>
                  <a:pt x="5926690" y="734289"/>
                  <a:pt x="5814226" y="677002"/>
                  <a:pt x="5719863" y="638458"/>
                </a:cubicBezTo>
                <a:cubicBezTo>
                  <a:pt x="5687852" y="625377"/>
                  <a:pt x="5653275" y="613040"/>
                  <a:pt x="5614135" y="600743"/>
                </a:cubicBezTo>
                <a:cubicBezTo>
                  <a:pt x="5449848" y="549175"/>
                  <a:pt x="5278103" y="521255"/>
                  <a:pt x="5116252" y="497072"/>
                </a:cubicBezTo>
                <a:cubicBezTo>
                  <a:pt x="5069191" y="490043"/>
                  <a:pt x="5021165" y="483233"/>
                  <a:pt x="4969452" y="476251"/>
                </a:cubicBezTo>
                <a:cubicBezTo>
                  <a:pt x="4712426" y="441584"/>
                  <a:pt x="4431267" y="413971"/>
                  <a:pt x="4109891" y="391838"/>
                </a:cubicBezTo>
                <a:cubicBezTo>
                  <a:pt x="3813483" y="371381"/>
                  <a:pt x="3511129" y="358518"/>
                  <a:pt x="3218736" y="346076"/>
                </a:cubicBezTo>
                <a:cubicBezTo>
                  <a:pt x="3143066" y="342855"/>
                  <a:pt x="3064828" y="339526"/>
                  <a:pt x="2987995" y="336119"/>
                </a:cubicBezTo>
                <a:cubicBezTo>
                  <a:pt x="2899006" y="332172"/>
                  <a:pt x="2803151" y="327922"/>
                  <a:pt x="2705255" y="323466"/>
                </a:cubicBezTo>
                <a:cubicBezTo>
                  <a:pt x="2711727" y="320057"/>
                  <a:pt x="2718221" y="316674"/>
                  <a:pt x="2724716" y="313295"/>
                </a:cubicBezTo>
                <a:cubicBezTo>
                  <a:pt x="2752974" y="314539"/>
                  <a:pt x="2781079" y="315774"/>
                  <a:pt x="2808921" y="316996"/>
                </a:cubicBezTo>
                <a:cubicBezTo>
                  <a:pt x="2871077" y="319728"/>
                  <a:pt x="2933232" y="322459"/>
                  <a:pt x="2995388" y="325215"/>
                </a:cubicBezTo>
                <a:cubicBezTo>
                  <a:pt x="3057259" y="327955"/>
                  <a:pt x="3119195" y="330634"/>
                  <a:pt x="3181153" y="333313"/>
                </a:cubicBezTo>
                <a:cubicBezTo>
                  <a:pt x="3491932" y="346751"/>
                  <a:pt x="3813286" y="360648"/>
                  <a:pt x="4128496" y="382924"/>
                </a:cubicBezTo>
                <a:cubicBezTo>
                  <a:pt x="4452000" y="405750"/>
                  <a:pt x="4735880" y="434193"/>
                  <a:pt x="4996373" y="469880"/>
                </a:cubicBezTo>
                <a:cubicBezTo>
                  <a:pt x="5047383" y="476875"/>
                  <a:pt x="5097230" y="484060"/>
                  <a:pt x="5144533" y="491239"/>
                </a:cubicBezTo>
                <a:cubicBezTo>
                  <a:pt x="5307766" y="516022"/>
                  <a:pt x="5481003" y="544561"/>
                  <a:pt x="5646649" y="596493"/>
                </a:cubicBezTo>
                <a:cubicBezTo>
                  <a:pt x="5685658" y="608733"/>
                  <a:pt x="5720499" y="621077"/>
                  <a:pt x="5753189" y="634230"/>
                </a:cubicBezTo>
                <a:cubicBezTo>
                  <a:pt x="5849374" y="672945"/>
                  <a:pt x="5964163" y="730081"/>
                  <a:pt x="5998258" y="829104"/>
                </a:cubicBezTo>
                <a:cubicBezTo>
                  <a:pt x="6025727" y="908871"/>
                  <a:pt x="5996568" y="998899"/>
                  <a:pt x="5911617" y="1096683"/>
                </a:cubicBezTo>
                <a:cubicBezTo>
                  <a:pt x="5826622" y="1193787"/>
                  <a:pt x="5702508" y="1280967"/>
                  <a:pt x="5620387" y="1338654"/>
                </a:cubicBezTo>
                <a:cubicBezTo>
                  <a:pt x="5606719" y="1348239"/>
                  <a:pt x="5593840" y="1357294"/>
                  <a:pt x="5582431" y="1365475"/>
                </a:cubicBezTo>
                <a:cubicBezTo>
                  <a:pt x="5322465" y="1553090"/>
                  <a:pt x="5048063" y="1728704"/>
                  <a:pt x="4782678" y="1898534"/>
                </a:cubicBezTo>
                <a:cubicBezTo>
                  <a:pt x="4598800" y="2016215"/>
                  <a:pt x="4408647" y="2137902"/>
                  <a:pt x="4225207" y="2262376"/>
                </a:cubicBezTo>
                <a:cubicBezTo>
                  <a:pt x="3970353" y="2435350"/>
                  <a:pt x="3757536" y="2594195"/>
                  <a:pt x="3567646" y="2753589"/>
                </a:cubicBezTo>
                <a:cubicBezTo>
                  <a:pt x="3552574" y="2753676"/>
                  <a:pt x="3537479" y="2753764"/>
                  <a:pt x="3522428" y="2753852"/>
                </a:cubicBezTo>
                <a:close/>
                <a:moveTo>
                  <a:pt x="2701854" y="323311"/>
                </a:moveTo>
                <a:cubicBezTo>
                  <a:pt x="2687769" y="322668"/>
                  <a:pt x="2673618" y="322023"/>
                  <a:pt x="2659467" y="321373"/>
                </a:cubicBezTo>
                <a:cubicBezTo>
                  <a:pt x="2665566" y="317973"/>
                  <a:pt x="2671709" y="314598"/>
                  <a:pt x="2677852" y="311231"/>
                </a:cubicBezTo>
                <a:cubicBezTo>
                  <a:pt x="2692354" y="311871"/>
                  <a:pt x="2706835" y="312510"/>
                  <a:pt x="2721271" y="313144"/>
                </a:cubicBezTo>
                <a:cubicBezTo>
                  <a:pt x="2714799" y="316518"/>
                  <a:pt x="2708327" y="319901"/>
                  <a:pt x="2701854" y="323311"/>
                </a:cubicBezTo>
                <a:close/>
                <a:moveTo>
                  <a:pt x="2656000" y="321213"/>
                </a:moveTo>
                <a:cubicBezTo>
                  <a:pt x="2641980" y="320568"/>
                  <a:pt x="2627917" y="319921"/>
                  <a:pt x="2613853" y="319269"/>
                </a:cubicBezTo>
                <a:cubicBezTo>
                  <a:pt x="2619580" y="315880"/>
                  <a:pt x="2625328" y="312516"/>
                  <a:pt x="2631076" y="309162"/>
                </a:cubicBezTo>
                <a:cubicBezTo>
                  <a:pt x="2645513" y="309800"/>
                  <a:pt x="2659949" y="310439"/>
                  <a:pt x="2674342" y="311073"/>
                </a:cubicBezTo>
                <a:cubicBezTo>
                  <a:pt x="2668221" y="314438"/>
                  <a:pt x="2662099" y="317815"/>
                  <a:pt x="2656000" y="321213"/>
                </a:cubicBezTo>
                <a:close/>
                <a:moveTo>
                  <a:pt x="2610365" y="319107"/>
                </a:moveTo>
                <a:cubicBezTo>
                  <a:pt x="2596389" y="318460"/>
                  <a:pt x="2582436" y="317808"/>
                  <a:pt x="2568460" y="317154"/>
                </a:cubicBezTo>
                <a:cubicBezTo>
                  <a:pt x="2573769" y="313780"/>
                  <a:pt x="2579123" y="310432"/>
                  <a:pt x="2584476" y="307095"/>
                </a:cubicBezTo>
                <a:cubicBezTo>
                  <a:pt x="2598825" y="307733"/>
                  <a:pt x="2613195" y="308370"/>
                  <a:pt x="2627544" y="309006"/>
                </a:cubicBezTo>
                <a:cubicBezTo>
                  <a:pt x="2621818" y="312356"/>
                  <a:pt x="2616091" y="315719"/>
                  <a:pt x="2610365" y="319107"/>
                </a:cubicBezTo>
                <a:close/>
                <a:moveTo>
                  <a:pt x="2564949" y="316990"/>
                </a:moveTo>
                <a:cubicBezTo>
                  <a:pt x="2551040" y="316338"/>
                  <a:pt x="2537152" y="315684"/>
                  <a:pt x="2523264" y="315026"/>
                </a:cubicBezTo>
                <a:cubicBezTo>
                  <a:pt x="2528156" y="311669"/>
                  <a:pt x="2533093" y="308339"/>
                  <a:pt x="2538007" y="305022"/>
                </a:cubicBezTo>
                <a:cubicBezTo>
                  <a:pt x="2552290" y="305660"/>
                  <a:pt x="2566595" y="306298"/>
                  <a:pt x="2580922" y="306935"/>
                </a:cubicBezTo>
                <a:cubicBezTo>
                  <a:pt x="2575590" y="310270"/>
                  <a:pt x="2570259" y="313618"/>
                  <a:pt x="2564949" y="316990"/>
                </a:cubicBezTo>
                <a:close/>
                <a:moveTo>
                  <a:pt x="2519775" y="314862"/>
                </a:moveTo>
                <a:cubicBezTo>
                  <a:pt x="2509661" y="314381"/>
                  <a:pt x="2499525" y="313898"/>
                  <a:pt x="2489432" y="313416"/>
                </a:cubicBezTo>
                <a:cubicBezTo>
                  <a:pt x="2485702" y="313247"/>
                  <a:pt x="2482017" y="313078"/>
                  <a:pt x="2478309" y="312907"/>
                </a:cubicBezTo>
                <a:cubicBezTo>
                  <a:pt x="2482763" y="309563"/>
                  <a:pt x="2487260" y="306248"/>
                  <a:pt x="2491736" y="302946"/>
                </a:cubicBezTo>
                <a:cubicBezTo>
                  <a:pt x="2505953" y="303587"/>
                  <a:pt x="2520192" y="304225"/>
                  <a:pt x="2534475" y="304864"/>
                </a:cubicBezTo>
                <a:cubicBezTo>
                  <a:pt x="2529560" y="308179"/>
                  <a:pt x="2524668" y="311507"/>
                  <a:pt x="2519775" y="314862"/>
                </a:cubicBezTo>
                <a:close/>
                <a:moveTo>
                  <a:pt x="2474864" y="312749"/>
                </a:moveTo>
                <a:cubicBezTo>
                  <a:pt x="2461064" y="312115"/>
                  <a:pt x="2447308" y="311472"/>
                  <a:pt x="2433617" y="310814"/>
                </a:cubicBezTo>
                <a:cubicBezTo>
                  <a:pt x="2437610" y="307494"/>
                  <a:pt x="2441603" y="304203"/>
                  <a:pt x="2445618" y="300928"/>
                </a:cubicBezTo>
                <a:cubicBezTo>
                  <a:pt x="2459770" y="301559"/>
                  <a:pt x="2473965" y="302178"/>
                  <a:pt x="2488226" y="302795"/>
                </a:cubicBezTo>
                <a:cubicBezTo>
                  <a:pt x="2483750" y="306094"/>
                  <a:pt x="2479296" y="309410"/>
                  <a:pt x="2474864" y="312749"/>
                </a:cubicBezTo>
                <a:close/>
                <a:moveTo>
                  <a:pt x="2430239" y="310651"/>
                </a:moveTo>
                <a:cubicBezTo>
                  <a:pt x="2416570" y="309991"/>
                  <a:pt x="2402945" y="309309"/>
                  <a:pt x="2389408" y="308604"/>
                </a:cubicBezTo>
                <a:cubicBezTo>
                  <a:pt x="2392897" y="305322"/>
                  <a:pt x="2396407" y="302068"/>
                  <a:pt x="2399918" y="298830"/>
                </a:cubicBezTo>
                <a:cubicBezTo>
                  <a:pt x="2413937" y="299493"/>
                  <a:pt x="2428023" y="300138"/>
                  <a:pt x="2442174" y="300772"/>
                </a:cubicBezTo>
                <a:cubicBezTo>
                  <a:pt x="2438181" y="304045"/>
                  <a:pt x="2434188" y="307336"/>
                  <a:pt x="2430239" y="310651"/>
                </a:cubicBezTo>
                <a:close/>
                <a:moveTo>
                  <a:pt x="2386117" y="308433"/>
                </a:moveTo>
                <a:cubicBezTo>
                  <a:pt x="2372602" y="307725"/>
                  <a:pt x="2359175" y="306987"/>
                  <a:pt x="2345836" y="306215"/>
                </a:cubicBezTo>
                <a:cubicBezTo>
                  <a:pt x="2348776" y="302990"/>
                  <a:pt x="2351738" y="299789"/>
                  <a:pt x="2354721" y="296610"/>
                </a:cubicBezTo>
                <a:cubicBezTo>
                  <a:pt x="2368587" y="297318"/>
                  <a:pt x="2382541" y="298003"/>
                  <a:pt x="2396561" y="298670"/>
                </a:cubicBezTo>
                <a:cubicBezTo>
                  <a:pt x="2393050" y="301902"/>
                  <a:pt x="2389584" y="305155"/>
                  <a:pt x="2386117" y="308433"/>
                </a:cubicBezTo>
                <a:close/>
                <a:moveTo>
                  <a:pt x="2342632" y="306031"/>
                </a:moveTo>
                <a:cubicBezTo>
                  <a:pt x="2329315" y="305256"/>
                  <a:pt x="2316085" y="304440"/>
                  <a:pt x="2302965" y="303585"/>
                </a:cubicBezTo>
                <a:cubicBezTo>
                  <a:pt x="2305335" y="300441"/>
                  <a:pt x="2307726" y="297316"/>
                  <a:pt x="2310161" y="294216"/>
                </a:cubicBezTo>
                <a:cubicBezTo>
                  <a:pt x="2323830" y="294986"/>
                  <a:pt x="2337608" y="295726"/>
                  <a:pt x="2351452" y="296439"/>
                </a:cubicBezTo>
                <a:cubicBezTo>
                  <a:pt x="2348491" y="299616"/>
                  <a:pt x="2345550" y="302810"/>
                  <a:pt x="2342632" y="306031"/>
                </a:cubicBezTo>
                <a:close/>
                <a:moveTo>
                  <a:pt x="2299850" y="303385"/>
                </a:moveTo>
                <a:cubicBezTo>
                  <a:pt x="2286752" y="302525"/>
                  <a:pt x="2273763" y="301614"/>
                  <a:pt x="2260862" y="300656"/>
                </a:cubicBezTo>
                <a:cubicBezTo>
                  <a:pt x="2262662" y="297621"/>
                  <a:pt x="2264483" y="294605"/>
                  <a:pt x="2266325" y="291612"/>
                </a:cubicBezTo>
                <a:cubicBezTo>
                  <a:pt x="2279797" y="292459"/>
                  <a:pt x="2293356" y="293266"/>
                  <a:pt x="2307002" y="294041"/>
                </a:cubicBezTo>
                <a:cubicBezTo>
                  <a:pt x="2304589" y="297132"/>
                  <a:pt x="2302197" y="300247"/>
                  <a:pt x="2299850" y="303385"/>
                </a:cubicBezTo>
                <a:close/>
                <a:moveTo>
                  <a:pt x="2257857" y="300434"/>
                </a:moveTo>
                <a:cubicBezTo>
                  <a:pt x="2249476" y="299802"/>
                  <a:pt x="2241095" y="299155"/>
                  <a:pt x="2232801" y="298475"/>
                </a:cubicBezTo>
                <a:cubicBezTo>
                  <a:pt x="2234052" y="295522"/>
                  <a:pt x="2235303" y="292584"/>
                  <a:pt x="2236575" y="289664"/>
                </a:cubicBezTo>
                <a:cubicBezTo>
                  <a:pt x="2245439" y="290267"/>
                  <a:pt x="2254346" y="290848"/>
                  <a:pt x="2263276" y="291417"/>
                </a:cubicBezTo>
                <a:cubicBezTo>
                  <a:pt x="2261455" y="294400"/>
                  <a:pt x="2259634" y="297408"/>
                  <a:pt x="2257857" y="300434"/>
                </a:cubicBezTo>
                <a:close/>
                <a:moveTo>
                  <a:pt x="2229861" y="298227"/>
                </a:moveTo>
                <a:cubicBezTo>
                  <a:pt x="2217092" y="297171"/>
                  <a:pt x="2204433" y="296059"/>
                  <a:pt x="2191892" y="294872"/>
                </a:cubicBezTo>
                <a:cubicBezTo>
                  <a:pt x="2192544" y="292088"/>
                  <a:pt x="2193206" y="289319"/>
                  <a:pt x="2193880" y="286566"/>
                </a:cubicBezTo>
                <a:cubicBezTo>
                  <a:pt x="2207022" y="287582"/>
                  <a:pt x="2220252" y="288547"/>
                  <a:pt x="2233635" y="289466"/>
                </a:cubicBezTo>
                <a:cubicBezTo>
                  <a:pt x="2232363" y="292371"/>
                  <a:pt x="2231112" y="295289"/>
                  <a:pt x="2229861" y="298227"/>
                </a:cubicBezTo>
                <a:close/>
                <a:moveTo>
                  <a:pt x="2188994" y="294589"/>
                </a:moveTo>
                <a:cubicBezTo>
                  <a:pt x="2176991" y="293442"/>
                  <a:pt x="2165086" y="292237"/>
                  <a:pt x="2153326" y="290954"/>
                </a:cubicBezTo>
                <a:cubicBezTo>
                  <a:pt x="2152515" y="290866"/>
                  <a:pt x="2151725" y="290780"/>
                  <a:pt x="2150915" y="290690"/>
                </a:cubicBezTo>
                <a:cubicBezTo>
                  <a:pt x="2150994" y="288126"/>
                  <a:pt x="2151082" y="285576"/>
                  <a:pt x="2151181" y="283040"/>
                </a:cubicBezTo>
                <a:cubicBezTo>
                  <a:pt x="2164307" y="284201"/>
                  <a:pt x="2177570" y="285300"/>
                  <a:pt x="2190962" y="286344"/>
                </a:cubicBezTo>
                <a:cubicBezTo>
                  <a:pt x="2190295" y="289078"/>
                  <a:pt x="2189641" y="291825"/>
                  <a:pt x="2188994" y="294589"/>
                </a:cubicBezTo>
                <a:close/>
                <a:moveTo>
                  <a:pt x="2147944" y="290368"/>
                </a:moveTo>
                <a:cubicBezTo>
                  <a:pt x="2134952" y="288953"/>
                  <a:pt x="2122169" y="287571"/>
                  <a:pt x="2109585" y="286223"/>
                </a:cubicBezTo>
                <a:cubicBezTo>
                  <a:pt x="2109146" y="283902"/>
                  <a:pt x="2108714" y="281590"/>
                  <a:pt x="2108290" y="279288"/>
                </a:cubicBezTo>
                <a:cubicBezTo>
                  <a:pt x="2121241" y="280407"/>
                  <a:pt x="2134533" y="281570"/>
                  <a:pt x="2148208" y="282779"/>
                </a:cubicBezTo>
                <a:cubicBezTo>
                  <a:pt x="2148111" y="285295"/>
                  <a:pt x="2148023" y="287825"/>
                  <a:pt x="2147944" y="290368"/>
                </a:cubicBezTo>
                <a:close/>
                <a:moveTo>
                  <a:pt x="2106392" y="285883"/>
                </a:moveTo>
                <a:cubicBezTo>
                  <a:pt x="2093358" y="284490"/>
                  <a:pt x="2080510" y="283134"/>
                  <a:pt x="2067822" y="281816"/>
                </a:cubicBezTo>
                <a:cubicBezTo>
                  <a:pt x="2066936" y="279742"/>
                  <a:pt x="2066045" y="277667"/>
                  <a:pt x="2065172" y="275616"/>
                </a:cubicBezTo>
                <a:cubicBezTo>
                  <a:pt x="2078140" y="276704"/>
                  <a:pt x="2091429" y="277834"/>
                  <a:pt x="2105116" y="279014"/>
                </a:cubicBezTo>
                <a:cubicBezTo>
                  <a:pt x="2105532" y="281294"/>
                  <a:pt x="2105958" y="283582"/>
                  <a:pt x="2106392" y="285883"/>
                </a:cubicBezTo>
                <a:close/>
                <a:moveTo>
                  <a:pt x="2064211" y="281441"/>
                </a:moveTo>
                <a:cubicBezTo>
                  <a:pt x="2046233" y="279576"/>
                  <a:pt x="2028539" y="277783"/>
                  <a:pt x="2011031" y="276061"/>
                </a:cubicBezTo>
                <a:cubicBezTo>
                  <a:pt x="2009872" y="274339"/>
                  <a:pt x="2008725" y="272619"/>
                  <a:pt x="2007584" y="270903"/>
                </a:cubicBezTo>
                <a:cubicBezTo>
                  <a:pt x="2024995" y="272289"/>
                  <a:pt x="2042951" y="273755"/>
                  <a:pt x="2061593" y="275315"/>
                </a:cubicBezTo>
                <a:cubicBezTo>
                  <a:pt x="2062453" y="277338"/>
                  <a:pt x="2063338" y="279398"/>
                  <a:pt x="2064211" y="281441"/>
                </a:cubicBezTo>
                <a:close/>
                <a:moveTo>
                  <a:pt x="2006812" y="275648"/>
                </a:moveTo>
                <a:cubicBezTo>
                  <a:pt x="1993549" y="274350"/>
                  <a:pt x="1980370" y="273090"/>
                  <a:pt x="1967239" y="271873"/>
                </a:cubicBezTo>
                <a:cubicBezTo>
                  <a:pt x="1965824" y="270394"/>
                  <a:pt x="1964422" y="268919"/>
                  <a:pt x="1963017" y="267443"/>
                </a:cubicBezTo>
                <a:cubicBezTo>
                  <a:pt x="1976201" y="268439"/>
                  <a:pt x="1989652" y="269483"/>
                  <a:pt x="2003437" y="270574"/>
                </a:cubicBezTo>
                <a:cubicBezTo>
                  <a:pt x="2004556" y="272263"/>
                  <a:pt x="2005679" y="273955"/>
                  <a:pt x="2006812" y="275648"/>
                </a:cubicBezTo>
                <a:close/>
                <a:moveTo>
                  <a:pt x="1962140" y="271396"/>
                </a:moveTo>
                <a:cubicBezTo>
                  <a:pt x="1949066" y="270192"/>
                  <a:pt x="1936023" y="269029"/>
                  <a:pt x="1922959" y="267899"/>
                </a:cubicBezTo>
                <a:cubicBezTo>
                  <a:pt x="1921375" y="266651"/>
                  <a:pt x="1919787" y="265403"/>
                  <a:pt x="1918212" y="264156"/>
                </a:cubicBezTo>
                <a:cubicBezTo>
                  <a:pt x="1931264" y="265084"/>
                  <a:pt x="1944511" y="266052"/>
                  <a:pt x="1958026" y="267068"/>
                </a:cubicBezTo>
                <a:cubicBezTo>
                  <a:pt x="1959391" y="268507"/>
                  <a:pt x="1960764" y="269951"/>
                  <a:pt x="1962140" y="271396"/>
                </a:cubicBezTo>
                <a:close/>
                <a:moveTo>
                  <a:pt x="1916691" y="267364"/>
                </a:moveTo>
                <a:cubicBezTo>
                  <a:pt x="1904001" y="266280"/>
                  <a:pt x="1891274" y="265231"/>
                  <a:pt x="1878479" y="264218"/>
                </a:cubicBezTo>
                <a:cubicBezTo>
                  <a:pt x="1876794" y="263173"/>
                  <a:pt x="1875104" y="262127"/>
                  <a:pt x="1873424" y="261083"/>
                </a:cubicBezTo>
                <a:cubicBezTo>
                  <a:pt x="1886188" y="261925"/>
                  <a:pt x="1899056" y="262805"/>
                  <a:pt x="1912099" y="263722"/>
                </a:cubicBezTo>
                <a:cubicBezTo>
                  <a:pt x="1913631" y="264937"/>
                  <a:pt x="1915151" y="266148"/>
                  <a:pt x="1916691" y="267364"/>
                </a:cubicBezTo>
                <a:close/>
                <a:moveTo>
                  <a:pt x="1870747" y="263606"/>
                </a:moveTo>
                <a:cubicBezTo>
                  <a:pt x="1864226" y="263097"/>
                  <a:pt x="1857684" y="262596"/>
                  <a:pt x="1851111" y="262105"/>
                </a:cubicBezTo>
                <a:cubicBezTo>
                  <a:pt x="1845450" y="261682"/>
                  <a:pt x="1839796" y="261265"/>
                  <a:pt x="1834138" y="260843"/>
                </a:cubicBezTo>
                <a:cubicBezTo>
                  <a:pt x="1832418" y="259981"/>
                  <a:pt x="1830709" y="259121"/>
                  <a:pt x="1828993" y="258259"/>
                </a:cubicBezTo>
                <a:cubicBezTo>
                  <a:pt x="1830926" y="258377"/>
                  <a:pt x="1832859" y="258496"/>
                  <a:pt x="1834792" y="258614"/>
                </a:cubicBezTo>
                <a:cubicBezTo>
                  <a:pt x="1845134" y="259253"/>
                  <a:pt x="1855494" y="259911"/>
                  <a:pt x="1865905" y="260591"/>
                </a:cubicBezTo>
                <a:cubicBezTo>
                  <a:pt x="1867517" y="261596"/>
                  <a:pt x="1869126" y="262599"/>
                  <a:pt x="1870747" y="263606"/>
                </a:cubicBezTo>
                <a:close/>
                <a:moveTo>
                  <a:pt x="1824588" y="260135"/>
                </a:moveTo>
                <a:cubicBezTo>
                  <a:pt x="1812970" y="259273"/>
                  <a:pt x="1801360" y="258410"/>
                  <a:pt x="1789756" y="257555"/>
                </a:cubicBezTo>
                <a:cubicBezTo>
                  <a:pt x="1788143" y="256885"/>
                  <a:pt x="1786535" y="256221"/>
                  <a:pt x="1784925" y="255554"/>
                </a:cubicBezTo>
                <a:cubicBezTo>
                  <a:pt x="1796522" y="256262"/>
                  <a:pt x="1808122" y="256975"/>
                  <a:pt x="1819721" y="257691"/>
                </a:cubicBezTo>
                <a:cubicBezTo>
                  <a:pt x="1821341" y="258502"/>
                  <a:pt x="1822966" y="259319"/>
                  <a:pt x="1824588" y="260135"/>
                </a:cubicBezTo>
                <a:close/>
                <a:moveTo>
                  <a:pt x="1775344" y="255641"/>
                </a:moveTo>
                <a:cubicBezTo>
                  <a:pt x="1776175" y="255986"/>
                  <a:pt x="1777013" y="256333"/>
                  <a:pt x="1777847" y="256679"/>
                </a:cubicBezTo>
                <a:cubicBezTo>
                  <a:pt x="1766980" y="255878"/>
                  <a:pt x="1756118" y="255080"/>
                  <a:pt x="1745262" y="254286"/>
                </a:cubicBezTo>
                <a:cubicBezTo>
                  <a:pt x="1743930" y="253825"/>
                  <a:pt x="1742600" y="253364"/>
                  <a:pt x="1741269" y="252901"/>
                </a:cubicBezTo>
                <a:cubicBezTo>
                  <a:pt x="1751993" y="253551"/>
                  <a:pt x="1762719" y="254202"/>
                  <a:pt x="1773448" y="254856"/>
                </a:cubicBezTo>
                <a:cubicBezTo>
                  <a:pt x="1774080" y="255117"/>
                  <a:pt x="1774709" y="255378"/>
                  <a:pt x="1775344" y="255641"/>
                </a:cubicBezTo>
                <a:close/>
                <a:moveTo>
                  <a:pt x="1730395" y="253202"/>
                </a:moveTo>
                <a:cubicBezTo>
                  <a:pt x="1720478" y="252478"/>
                  <a:pt x="1710559" y="251754"/>
                  <a:pt x="1700656" y="251036"/>
                </a:cubicBezTo>
                <a:cubicBezTo>
                  <a:pt x="1699824" y="250793"/>
                  <a:pt x="1698993" y="250549"/>
                  <a:pt x="1698161" y="250306"/>
                </a:cubicBezTo>
                <a:cubicBezTo>
                  <a:pt x="1707788" y="250883"/>
                  <a:pt x="1717416" y="251460"/>
                  <a:pt x="1727047" y="252041"/>
                </a:cubicBezTo>
                <a:cubicBezTo>
                  <a:pt x="1728162" y="252427"/>
                  <a:pt x="1729283" y="252816"/>
                  <a:pt x="1730395" y="253202"/>
                </a:cubicBezTo>
                <a:close/>
                <a:moveTo>
                  <a:pt x="1682035" y="249691"/>
                </a:moveTo>
                <a:cubicBezTo>
                  <a:pt x="1673325" y="249062"/>
                  <a:pt x="1664608" y="248430"/>
                  <a:pt x="1655909" y="247805"/>
                </a:cubicBezTo>
                <a:cubicBezTo>
                  <a:pt x="1655872" y="247796"/>
                  <a:pt x="1655835" y="247787"/>
                  <a:pt x="1655797" y="247776"/>
                </a:cubicBezTo>
                <a:cubicBezTo>
                  <a:pt x="1664036" y="248265"/>
                  <a:pt x="1672272" y="248752"/>
                  <a:pt x="1680515" y="249246"/>
                </a:cubicBezTo>
                <a:cubicBezTo>
                  <a:pt x="1681022" y="249393"/>
                  <a:pt x="1681528" y="249542"/>
                  <a:pt x="1682035" y="249691"/>
                </a:cubicBezTo>
                <a:close/>
                <a:moveTo>
                  <a:pt x="2101759" y="397520"/>
                </a:moveTo>
                <a:cubicBezTo>
                  <a:pt x="2103512" y="398536"/>
                  <a:pt x="2105289" y="399561"/>
                  <a:pt x="2107094" y="400596"/>
                </a:cubicBezTo>
                <a:cubicBezTo>
                  <a:pt x="2108312" y="401939"/>
                  <a:pt x="2109475" y="403306"/>
                  <a:pt x="2110570" y="404703"/>
                </a:cubicBezTo>
                <a:cubicBezTo>
                  <a:pt x="2108494" y="403286"/>
                  <a:pt x="2106463" y="401886"/>
                  <a:pt x="2104466" y="400502"/>
                </a:cubicBezTo>
                <a:cubicBezTo>
                  <a:pt x="2103584" y="399497"/>
                  <a:pt x="2102680" y="398503"/>
                  <a:pt x="2101759" y="397520"/>
                </a:cubicBezTo>
                <a:close/>
                <a:moveTo>
                  <a:pt x="2136957" y="426125"/>
                </a:moveTo>
                <a:cubicBezTo>
                  <a:pt x="2139462" y="427646"/>
                  <a:pt x="2142040" y="429182"/>
                  <a:pt x="2144706" y="430737"/>
                </a:cubicBezTo>
                <a:cubicBezTo>
                  <a:pt x="2145215" y="432602"/>
                  <a:pt x="2145682" y="434515"/>
                  <a:pt x="2146108" y="436510"/>
                </a:cubicBezTo>
                <a:cubicBezTo>
                  <a:pt x="2143653" y="434833"/>
                  <a:pt x="2141286" y="433175"/>
                  <a:pt x="2138999" y="431538"/>
                </a:cubicBezTo>
                <a:cubicBezTo>
                  <a:pt x="2138333" y="429688"/>
                  <a:pt x="2137652" y="427887"/>
                  <a:pt x="2136957" y="426125"/>
                </a:cubicBezTo>
                <a:close/>
                <a:moveTo>
                  <a:pt x="2147100" y="441477"/>
                </a:moveTo>
                <a:cubicBezTo>
                  <a:pt x="2147352" y="442817"/>
                  <a:pt x="2147604" y="444173"/>
                  <a:pt x="2147859" y="445560"/>
                </a:cubicBezTo>
                <a:cubicBezTo>
                  <a:pt x="2147907" y="445821"/>
                  <a:pt x="2147955" y="446086"/>
                  <a:pt x="2148004" y="446347"/>
                </a:cubicBezTo>
                <a:cubicBezTo>
                  <a:pt x="2146154" y="444866"/>
                  <a:pt x="2144386" y="443405"/>
                  <a:pt x="2142661" y="441953"/>
                </a:cubicBezTo>
                <a:cubicBezTo>
                  <a:pt x="2142108" y="440389"/>
                  <a:pt x="2141571" y="438848"/>
                  <a:pt x="2141044" y="437337"/>
                </a:cubicBezTo>
                <a:cubicBezTo>
                  <a:pt x="2143006" y="438704"/>
                  <a:pt x="2145018" y="440081"/>
                  <a:pt x="2147100" y="441477"/>
                </a:cubicBezTo>
                <a:close/>
                <a:moveTo>
                  <a:pt x="2150882" y="445003"/>
                </a:moveTo>
                <a:cubicBezTo>
                  <a:pt x="2150810" y="444603"/>
                  <a:pt x="2150737" y="444224"/>
                  <a:pt x="2150665" y="443829"/>
                </a:cubicBezTo>
                <a:cubicBezTo>
                  <a:pt x="2153111" y="445428"/>
                  <a:pt x="2155637" y="447045"/>
                  <a:pt x="2158261" y="448680"/>
                </a:cubicBezTo>
                <a:cubicBezTo>
                  <a:pt x="2158307" y="449996"/>
                  <a:pt x="2158346" y="451332"/>
                  <a:pt x="2158386" y="452695"/>
                </a:cubicBezTo>
                <a:cubicBezTo>
                  <a:pt x="2158401" y="453234"/>
                  <a:pt x="2158419" y="453778"/>
                  <a:pt x="2158434" y="454325"/>
                </a:cubicBezTo>
                <a:cubicBezTo>
                  <a:pt x="2156073" y="452600"/>
                  <a:pt x="2153837" y="450900"/>
                  <a:pt x="2151661" y="449213"/>
                </a:cubicBezTo>
                <a:cubicBezTo>
                  <a:pt x="2151393" y="447789"/>
                  <a:pt x="2151134" y="446385"/>
                  <a:pt x="2150882" y="445003"/>
                </a:cubicBezTo>
                <a:close/>
                <a:moveTo>
                  <a:pt x="2161363" y="452607"/>
                </a:moveTo>
                <a:cubicBezTo>
                  <a:pt x="2161343" y="451911"/>
                  <a:pt x="2161319" y="451240"/>
                  <a:pt x="2161299" y="450555"/>
                </a:cubicBezTo>
                <a:cubicBezTo>
                  <a:pt x="2164105" y="452271"/>
                  <a:pt x="2167023" y="454009"/>
                  <a:pt x="2170044" y="455764"/>
                </a:cubicBezTo>
                <a:cubicBezTo>
                  <a:pt x="2169900" y="457076"/>
                  <a:pt x="2169746" y="458410"/>
                  <a:pt x="2169590" y="459766"/>
                </a:cubicBezTo>
                <a:cubicBezTo>
                  <a:pt x="2169507" y="460483"/>
                  <a:pt x="2169424" y="461212"/>
                  <a:pt x="2169340" y="461944"/>
                </a:cubicBezTo>
                <a:cubicBezTo>
                  <a:pt x="2166600" y="460108"/>
                  <a:pt x="2164002" y="458298"/>
                  <a:pt x="2161486" y="456503"/>
                </a:cubicBezTo>
                <a:cubicBezTo>
                  <a:pt x="2161440" y="455189"/>
                  <a:pt x="2161400" y="453888"/>
                  <a:pt x="2161363" y="452607"/>
                </a:cubicBezTo>
                <a:close/>
                <a:moveTo>
                  <a:pt x="2168912" y="465817"/>
                </a:moveTo>
                <a:cubicBezTo>
                  <a:pt x="2168719" y="467647"/>
                  <a:pt x="2168535" y="469514"/>
                  <a:pt x="2168375" y="471429"/>
                </a:cubicBezTo>
                <a:cubicBezTo>
                  <a:pt x="2166146" y="469694"/>
                  <a:pt x="2164013" y="467976"/>
                  <a:pt x="2161973" y="466278"/>
                </a:cubicBezTo>
                <a:cubicBezTo>
                  <a:pt x="2161841" y="464452"/>
                  <a:pt x="2161738" y="462653"/>
                  <a:pt x="2161657" y="460883"/>
                </a:cubicBezTo>
                <a:cubicBezTo>
                  <a:pt x="2163980" y="462508"/>
                  <a:pt x="2166407" y="464156"/>
                  <a:pt x="2168912" y="465817"/>
                </a:cubicBezTo>
                <a:close/>
                <a:moveTo>
                  <a:pt x="2170834" y="477535"/>
                </a:moveTo>
                <a:cubicBezTo>
                  <a:pt x="2173050" y="479187"/>
                  <a:pt x="2175360" y="480857"/>
                  <a:pt x="2177759" y="482542"/>
                </a:cubicBezTo>
                <a:cubicBezTo>
                  <a:pt x="2177390" y="484380"/>
                  <a:pt x="2177048" y="486254"/>
                  <a:pt x="2176736" y="488156"/>
                </a:cubicBezTo>
                <a:cubicBezTo>
                  <a:pt x="2174615" y="486403"/>
                  <a:pt x="2172592" y="484665"/>
                  <a:pt x="2170659" y="482948"/>
                </a:cubicBezTo>
                <a:cubicBezTo>
                  <a:pt x="2170683" y="481122"/>
                  <a:pt x="2170742" y="479319"/>
                  <a:pt x="2170834" y="477535"/>
                </a:cubicBezTo>
                <a:close/>
                <a:moveTo>
                  <a:pt x="2180264" y="484288"/>
                </a:moveTo>
                <a:cubicBezTo>
                  <a:pt x="2181289" y="484992"/>
                  <a:pt x="2182324" y="485699"/>
                  <a:pt x="2183382" y="486410"/>
                </a:cubicBezTo>
                <a:cubicBezTo>
                  <a:pt x="2184479" y="487147"/>
                  <a:pt x="2185637" y="487853"/>
                  <a:pt x="2186769" y="488571"/>
                </a:cubicBezTo>
                <a:cubicBezTo>
                  <a:pt x="2186131" y="490558"/>
                  <a:pt x="2185523" y="492586"/>
                  <a:pt x="2184948" y="494652"/>
                </a:cubicBezTo>
                <a:cubicBezTo>
                  <a:pt x="2182976" y="493156"/>
                  <a:pt x="2181078" y="491673"/>
                  <a:pt x="2179246" y="490201"/>
                </a:cubicBezTo>
                <a:cubicBezTo>
                  <a:pt x="2179549" y="488196"/>
                  <a:pt x="2179893" y="486225"/>
                  <a:pt x="2180264" y="484288"/>
                </a:cubicBezTo>
                <a:close/>
                <a:moveTo>
                  <a:pt x="2184049" y="498064"/>
                </a:moveTo>
                <a:cubicBezTo>
                  <a:pt x="2183595" y="499876"/>
                  <a:pt x="2183173" y="501715"/>
                  <a:pt x="2182792" y="503582"/>
                </a:cubicBezTo>
                <a:cubicBezTo>
                  <a:pt x="2181214" y="502158"/>
                  <a:pt x="2179687" y="500739"/>
                  <a:pt x="2178235" y="499326"/>
                </a:cubicBezTo>
                <a:cubicBezTo>
                  <a:pt x="2178362" y="497522"/>
                  <a:pt x="2178535" y="495743"/>
                  <a:pt x="2178744" y="493986"/>
                </a:cubicBezTo>
                <a:cubicBezTo>
                  <a:pt x="2180451" y="495335"/>
                  <a:pt x="2182228" y="496697"/>
                  <a:pt x="2184049" y="498064"/>
                </a:cubicBezTo>
                <a:close/>
                <a:moveTo>
                  <a:pt x="2186322" y="499732"/>
                </a:moveTo>
                <a:cubicBezTo>
                  <a:pt x="2188818" y="501550"/>
                  <a:pt x="2191440" y="503301"/>
                  <a:pt x="2194143" y="505008"/>
                </a:cubicBezTo>
                <a:cubicBezTo>
                  <a:pt x="2193362" y="507046"/>
                  <a:pt x="2192618" y="509115"/>
                  <a:pt x="2191923" y="511219"/>
                </a:cubicBezTo>
                <a:cubicBezTo>
                  <a:pt x="2191113" y="510592"/>
                  <a:pt x="2190271" y="509984"/>
                  <a:pt x="2189490" y="509343"/>
                </a:cubicBezTo>
                <a:cubicBezTo>
                  <a:pt x="2187947" y="508082"/>
                  <a:pt x="2186473" y="506825"/>
                  <a:pt x="2185036" y="505570"/>
                </a:cubicBezTo>
                <a:cubicBezTo>
                  <a:pt x="2185418" y="503600"/>
                  <a:pt x="2185848" y="501651"/>
                  <a:pt x="2186322" y="499732"/>
                </a:cubicBezTo>
                <a:close/>
                <a:moveTo>
                  <a:pt x="2187480" y="511798"/>
                </a:moveTo>
                <a:cubicBezTo>
                  <a:pt x="2188581" y="512700"/>
                  <a:pt x="2189753" y="513565"/>
                  <a:pt x="2190907" y="514440"/>
                </a:cubicBezTo>
                <a:cubicBezTo>
                  <a:pt x="2190341" y="516309"/>
                  <a:pt x="2189825" y="518205"/>
                  <a:pt x="2189349" y="520120"/>
                </a:cubicBezTo>
                <a:cubicBezTo>
                  <a:pt x="2187355" y="518247"/>
                  <a:pt x="2185468" y="516382"/>
                  <a:pt x="2183691" y="514526"/>
                </a:cubicBezTo>
                <a:cubicBezTo>
                  <a:pt x="2183880" y="512738"/>
                  <a:pt x="2184110" y="510965"/>
                  <a:pt x="2184389" y="509212"/>
                </a:cubicBezTo>
                <a:cubicBezTo>
                  <a:pt x="2185396" y="510072"/>
                  <a:pt x="2186425" y="510934"/>
                  <a:pt x="2187480" y="511798"/>
                </a:cubicBezTo>
                <a:close/>
                <a:moveTo>
                  <a:pt x="2193143" y="516140"/>
                </a:moveTo>
                <a:cubicBezTo>
                  <a:pt x="2195526" y="517865"/>
                  <a:pt x="2198049" y="519526"/>
                  <a:pt x="2200616" y="521149"/>
                </a:cubicBezTo>
                <a:cubicBezTo>
                  <a:pt x="2199716" y="523251"/>
                  <a:pt x="2198838" y="525377"/>
                  <a:pt x="2198027" y="527536"/>
                </a:cubicBezTo>
                <a:cubicBezTo>
                  <a:pt x="2195811" y="525805"/>
                  <a:pt x="2193628" y="524041"/>
                  <a:pt x="2191600" y="522205"/>
                </a:cubicBezTo>
                <a:cubicBezTo>
                  <a:pt x="2191583" y="522189"/>
                  <a:pt x="2191565" y="522172"/>
                  <a:pt x="2191548" y="522156"/>
                </a:cubicBezTo>
                <a:cubicBezTo>
                  <a:pt x="2192024" y="520127"/>
                  <a:pt x="2192564" y="518124"/>
                  <a:pt x="2193143" y="516140"/>
                </a:cubicBezTo>
                <a:close/>
                <a:moveTo>
                  <a:pt x="2190808" y="525570"/>
                </a:moveTo>
                <a:cubicBezTo>
                  <a:pt x="2192765" y="527284"/>
                  <a:pt x="2194823" y="528949"/>
                  <a:pt x="2196952" y="530572"/>
                </a:cubicBezTo>
                <a:cubicBezTo>
                  <a:pt x="2196293" y="532494"/>
                  <a:pt x="2195679" y="534440"/>
                  <a:pt x="2195131" y="536404"/>
                </a:cubicBezTo>
                <a:cubicBezTo>
                  <a:pt x="2194648" y="535957"/>
                  <a:pt x="2194165" y="535529"/>
                  <a:pt x="2193707" y="535075"/>
                </a:cubicBezTo>
                <a:cubicBezTo>
                  <a:pt x="2192373" y="533738"/>
                  <a:pt x="2191113" y="532407"/>
                  <a:pt x="2189889" y="531077"/>
                </a:cubicBezTo>
                <a:cubicBezTo>
                  <a:pt x="2190148" y="529225"/>
                  <a:pt x="2190446" y="527387"/>
                  <a:pt x="2190808" y="525570"/>
                </a:cubicBezTo>
                <a:close/>
                <a:moveTo>
                  <a:pt x="2199080" y="532176"/>
                </a:moveTo>
                <a:cubicBezTo>
                  <a:pt x="2201405" y="533870"/>
                  <a:pt x="2203819" y="535520"/>
                  <a:pt x="2206320" y="537115"/>
                </a:cubicBezTo>
                <a:cubicBezTo>
                  <a:pt x="2205311" y="539267"/>
                  <a:pt x="2204345" y="541448"/>
                  <a:pt x="2203446" y="543651"/>
                </a:cubicBezTo>
                <a:cubicBezTo>
                  <a:pt x="2201252" y="541942"/>
                  <a:pt x="2199211" y="540165"/>
                  <a:pt x="2197215" y="538352"/>
                </a:cubicBezTo>
                <a:cubicBezTo>
                  <a:pt x="2197763" y="536272"/>
                  <a:pt x="2198400" y="534212"/>
                  <a:pt x="2199080" y="532176"/>
                </a:cubicBezTo>
                <a:close/>
                <a:moveTo>
                  <a:pt x="2204367" y="548015"/>
                </a:moveTo>
                <a:cubicBezTo>
                  <a:pt x="2206649" y="549687"/>
                  <a:pt x="2208997" y="551314"/>
                  <a:pt x="2211432" y="552890"/>
                </a:cubicBezTo>
                <a:cubicBezTo>
                  <a:pt x="2210335" y="555075"/>
                  <a:pt x="2209304" y="557284"/>
                  <a:pt x="2208317" y="559516"/>
                </a:cubicBezTo>
                <a:cubicBezTo>
                  <a:pt x="2206210" y="557842"/>
                  <a:pt x="2204170" y="556115"/>
                  <a:pt x="2202239" y="554342"/>
                </a:cubicBezTo>
                <a:cubicBezTo>
                  <a:pt x="2202875" y="552214"/>
                  <a:pt x="2203599" y="550103"/>
                  <a:pt x="2204367" y="548015"/>
                </a:cubicBezTo>
                <a:close/>
                <a:moveTo>
                  <a:pt x="2207154" y="562262"/>
                </a:moveTo>
                <a:cubicBezTo>
                  <a:pt x="2206320" y="564283"/>
                  <a:pt x="2205574" y="566328"/>
                  <a:pt x="2204872" y="568381"/>
                </a:cubicBezTo>
                <a:cubicBezTo>
                  <a:pt x="2203161" y="566703"/>
                  <a:pt x="2201537" y="564976"/>
                  <a:pt x="2200001" y="563208"/>
                </a:cubicBezTo>
                <a:cubicBezTo>
                  <a:pt x="2200396" y="561266"/>
                  <a:pt x="2200835" y="559336"/>
                  <a:pt x="2201339" y="557420"/>
                </a:cubicBezTo>
                <a:cubicBezTo>
                  <a:pt x="2203204" y="559077"/>
                  <a:pt x="2205135" y="560694"/>
                  <a:pt x="2207154" y="562262"/>
                </a:cubicBezTo>
                <a:close/>
                <a:moveTo>
                  <a:pt x="2209084" y="563746"/>
                </a:moveTo>
                <a:cubicBezTo>
                  <a:pt x="2211366" y="565455"/>
                  <a:pt x="2213758" y="567100"/>
                  <a:pt x="2216237" y="568706"/>
                </a:cubicBezTo>
                <a:cubicBezTo>
                  <a:pt x="2215052" y="570938"/>
                  <a:pt x="2213933" y="573191"/>
                  <a:pt x="2212902" y="575468"/>
                </a:cubicBezTo>
                <a:cubicBezTo>
                  <a:pt x="2210752" y="573761"/>
                  <a:pt x="2208667" y="572019"/>
                  <a:pt x="2206715" y="570209"/>
                </a:cubicBezTo>
                <a:cubicBezTo>
                  <a:pt x="2207439" y="568035"/>
                  <a:pt x="2208229" y="565880"/>
                  <a:pt x="2209084" y="563746"/>
                </a:cubicBezTo>
                <a:close/>
                <a:moveTo>
                  <a:pt x="2211739" y="578086"/>
                </a:moveTo>
                <a:cubicBezTo>
                  <a:pt x="2210840" y="580161"/>
                  <a:pt x="2210006" y="582252"/>
                  <a:pt x="2209260" y="584360"/>
                </a:cubicBezTo>
                <a:cubicBezTo>
                  <a:pt x="2207505" y="582638"/>
                  <a:pt x="2205837" y="580876"/>
                  <a:pt x="2204280" y="579057"/>
                </a:cubicBezTo>
                <a:cubicBezTo>
                  <a:pt x="2204718" y="577061"/>
                  <a:pt x="2205245" y="575080"/>
                  <a:pt x="2205815" y="573112"/>
                </a:cubicBezTo>
                <a:cubicBezTo>
                  <a:pt x="2207702" y="574819"/>
                  <a:pt x="2209699" y="576473"/>
                  <a:pt x="2211739" y="578086"/>
                </a:cubicBezTo>
                <a:close/>
                <a:moveTo>
                  <a:pt x="2208295" y="587158"/>
                </a:moveTo>
                <a:cubicBezTo>
                  <a:pt x="2207680" y="589027"/>
                  <a:pt x="2207110" y="590907"/>
                  <a:pt x="2206605" y="592798"/>
                </a:cubicBezTo>
                <a:cubicBezTo>
                  <a:pt x="2205267" y="591105"/>
                  <a:pt x="2203994" y="589369"/>
                  <a:pt x="2202810" y="587592"/>
                </a:cubicBezTo>
                <a:cubicBezTo>
                  <a:pt x="2203029" y="585828"/>
                  <a:pt x="2203292" y="584075"/>
                  <a:pt x="2203621" y="582329"/>
                </a:cubicBezTo>
                <a:cubicBezTo>
                  <a:pt x="2205091" y="583976"/>
                  <a:pt x="2206649" y="585587"/>
                  <a:pt x="2208295" y="587158"/>
                </a:cubicBezTo>
                <a:close/>
                <a:moveTo>
                  <a:pt x="2209874" y="588674"/>
                </a:moveTo>
                <a:cubicBezTo>
                  <a:pt x="2211739" y="590389"/>
                  <a:pt x="2213648" y="592068"/>
                  <a:pt x="2215666" y="593689"/>
                </a:cubicBezTo>
                <a:cubicBezTo>
                  <a:pt x="2214723" y="595787"/>
                  <a:pt x="2213845" y="597893"/>
                  <a:pt x="2213034" y="600019"/>
                </a:cubicBezTo>
                <a:cubicBezTo>
                  <a:pt x="2211322" y="598290"/>
                  <a:pt x="2209699" y="596508"/>
                  <a:pt x="2208163" y="594683"/>
                </a:cubicBezTo>
                <a:cubicBezTo>
                  <a:pt x="2208667" y="592669"/>
                  <a:pt x="2209238" y="590666"/>
                  <a:pt x="2209874" y="588674"/>
                </a:cubicBezTo>
                <a:close/>
                <a:moveTo>
                  <a:pt x="2217400" y="595010"/>
                </a:moveTo>
                <a:cubicBezTo>
                  <a:pt x="2219550" y="596666"/>
                  <a:pt x="2221787" y="598272"/>
                  <a:pt x="2224091" y="599832"/>
                </a:cubicBezTo>
                <a:cubicBezTo>
                  <a:pt x="2222797" y="602121"/>
                  <a:pt x="2221568" y="604424"/>
                  <a:pt x="2220427" y="606748"/>
                </a:cubicBezTo>
                <a:cubicBezTo>
                  <a:pt x="2218431" y="605100"/>
                  <a:pt x="2216500" y="603413"/>
                  <a:pt x="2214679" y="601667"/>
                </a:cubicBezTo>
                <a:cubicBezTo>
                  <a:pt x="2215513" y="599431"/>
                  <a:pt x="2216412" y="597213"/>
                  <a:pt x="2217400" y="595010"/>
                </a:cubicBezTo>
                <a:close/>
                <a:moveTo>
                  <a:pt x="2219286" y="609150"/>
                </a:moveTo>
                <a:cubicBezTo>
                  <a:pt x="2218299" y="611263"/>
                  <a:pt x="2217378" y="613385"/>
                  <a:pt x="2216522" y="615524"/>
                </a:cubicBezTo>
                <a:cubicBezTo>
                  <a:pt x="2214898" y="613872"/>
                  <a:pt x="2213363" y="612182"/>
                  <a:pt x="2211915" y="610445"/>
                </a:cubicBezTo>
                <a:cubicBezTo>
                  <a:pt x="2212441" y="608393"/>
                  <a:pt x="2213077" y="606355"/>
                  <a:pt x="2213758" y="604323"/>
                </a:cubicBezTo>
                <a:cubicBezTo>
                  <a:pt x="2215535" y="605976"/>
                  <a:pt x="2217378" y="607584"/>
                  <a:pt x="2219286" y="609150"/>
                </a:cubicBezTo>
                <a:close/>
                <a:moveTo>
                  <a:pt x="2220910" y="610462"/>
                </a:moveTo>
                <a:cubicBezTo>
                  <a:pt x="2223016" y="612132"/>
                  <a:pt x="2225188" y="613769"/>
                  <a:pt x="2227470" y="615339"/>
                </a:cubicBezTo>
                <a:cubicBezTo>
                  <a:pt x="2226154" y="617599"/>
                  <a:pt x="2224903" y="619874"/>
                  <a:pt x="2223740" y="622167"/>
                </a:cubicBezTo>
                <a:cubicBezTo>
                  <a:pt x="2221766" y="620515"/>
                  <a:pt x="2219879" y="618810"/>
                  <a:pt x="2218080" y="617060"/>
                </a:cubicBezTo>
                <a:cubicBezTo>
                  <a:pt x="2218935" y="614846"/>
                  <a:pt x="2219879" y="612650"/>
                  <a:pt x="2220910" y="610462"/>
                </a:cubicBezTo>
                <a:close/>
                <a:moveTo>
                  <a:pt x="2222555" y="624635"/>
                </a:moveTo>
                <a:cubicBezTo>
                  <a:pt x="2221546" y="626755"/>
                  <a:pt x="2220581" y="628887"/>
                  <a:pt x="2219725" y="631033"/>
                </a:cubicBezTo>
                <a:cubicBezTo>
                  <a:pt x="2218124" y="629370"/>
                  <a:pt x="2216610" y="627659"/>
                  <a:pt x="2215184" y="625906"/>
                </a:cubicBezTo>
                <a:cubicBezTo>
                  <a:pt x="2215754" y="623846"/>
                  <a:pt x="2216412" y="621799"/>
                  <a:pt x="2217114" y="619758"/>
                </a:cubicBezTo>
                <a:cubicBezTo>
                  <a:pt x="2218870" y="621426"/>
                  <a:pt x="2220669" y="623056"/>
                  <a:pt x="2222555" y="624635"/>
                </a:cubicBezTo>
                <a:close/>
                <a:moveTo>
                  <a:pt x="2220252" y="635006"/>
                </a:moveTo>
                <a:cubicBezTo>
                  <a:pt x="2221963" y="636658"/>
                  <a:pt x="2223740" y="638269"/>
                  <a:pt x="2225583" y="639835"/>
                </a:cubicBezTo>
                <a:cubicBezTo>
                  <a:pt x="2224508" y="642036"/>
                  <a:pt x="2223499" y="644247"/>
                  <a:pt x="2222577" y="646474"/>
                </a:cubicBezTo>
                <a:cubicBezTo>
                  <a:pt x="2221042" y="644827"/>
                  <a:pt x="2219572" y="643135"/>
                  <a:pt x="2218189" y="641397"/>
                </a:cubicBezTo>
                <a:cubicBezTo>
                  <a:pt x="2218804" y="639256"/>
                  <a:pt x="2219484" y="637126"/>
                  <a:pt x="2220252" y="635006"/>
                </a:cubicBezTo>
                <a:close/>
                <a:moveTo>
                  <a:pt x="2223060" y="650259"/>
                </a:moveTo>
                <a:cubicBezTo>
                  <a:pt x="2224771" y="651959"/>
                  <a:pt x="2226549" y="653614"/>
                  <a:pt x="2228413" y="655222"/>
                </a:cubicBezTo>
                <a:cubicBezTo>
                  <a:pt x="2227316" y="657453"/>
                  <a:pt x="2226285" y="659700"/>
                  <a:pt x="2225342" y="661955"/>
                </a:cubicBezTo>
                <a:cubicBezTo>
                  <a:pt x="2223784" y="660257"/>
                  <a:pt x="2222292" y="658515"/>
                  <a:pt x="2220910" y="656723"/>
                </a:cubicBezTo>
                <a:cubicBezTo>
                  <a:pt x="2221546" y="654559"/>
                  <a:pt x="2222270" y="652405"/>
                  <a:pt x="2223060" y="650259"/>
                </a:cubicBezTo>
                <a:close/>
                <a:moveTo>
                  <a:pt x="2113200" y="2663152"/>
                </a:moveTo>
                <a:cubicBezTo>
                  <a:pt x="2121529" y="2655802"/>
                  <a:pt x="2129392" y="2648869"/>
                  <a:pt x="2136351" y="2642507"/>
                </a:cubicBezTo>
                <a:cubicBezTo>
                  <a:pt x="2313913" y="2479954"/>
                  <a:pt x="2538073" y="2347964"/>
                  <a:pt x="2713548" y="2251143"/>
                </a:cubicBezTo>
                <a:cubicBezTo>
                  <a:pt x="2916076" y="2139361"/>
                  <a:pt x="3125163" y="2033183"/>
                  <a:pt x="3327361" y="1930502"/>
                </a:cubicBezTo>
                <a:lnTo>
                  <a:pt x="3359503" y="1914179"/>
                </a:lnTo>
                <a:cubicBezTo>
                  <a:pt x="3457925" y="1864198"/>
                  <a:pt x="3559090" y="1814131"/>
                  <a:pt x="3656920" y="1765714"/>
                </a:cubicBezTo>
                <a:cubicBezTo>
                  <a:pt x="3907583" y="1641657"/>
                  <a:pt x="4166759" y="1513377"/>
                  <a:pt x="4412003" y="1370971"/>
                </a:cubicBezTo>
                <a:cubicBezTo>
                  <a:pt x="4486051" y="1327987"/>
                  <a:pt x="4587435" y="1269118"/>
                  <a:pt x="4673703" y="1204057"/>
                </a:cubicBezTo>
                <a:cubicBezTo>
                  <a:pt x="4711593" y="1175474"/>
                  <a:pt x="4781318" y="1118294"/>
                  <a:pt x="4822411" y="1056503"/>
                </a:cubicBezTo>
                <a:cubicBezTo>
                  <a:pt x="4854334" y="1008489"/>
                  <a:pt x="4866379" y="968747"/>
                  <a:pt x="4859248" y="935004"/>
                </a:cubicBezTo>
                <a:cubicBezTo>
                  <a:pt x="4853654" y="908522"/>
                  <a:pt x="4835751" y="885501"/>
                  <a:pt x="4806066" y="866578"/>
                </a:cubicBezTo>
                <a:cubicBezTo>
                  <a:pt x="4786495" y="854107"/>
                  <a:pt x="4761835" y="843069"/>
                  <a:pt x="4730702" y="832827"/>
                </a:cubicBezTo>
                <a:cubicBezTo>
                  <a:pt x="4610450" y="793366"/>
                  <a:pt x="4477033" y="782109"/>
                  <a:pt x="4361432" y="774652"/>
                </a:cubicBezTo>
                <a:cubicBezTo>
                  <a:pt x="4337693" y="773125"/>
                  <a:pt x="4313800" y="771731"/>
                  <a:pt x="4290676" y="770382"/>
                </a:cubicBezTo>
                <a:cubicBezTo>
                  <a:pt x="4277885" y="769636"/>
                  <a:pt x="4265182" y="768895"/>
                  <a:pt x="4252522" y="768135"/>
                </a:cubicBezTo>
                <a:cubicBezTo>
                  <a:pt x="4038499" y="755347"/>
                  <a:pt x="3821206" y="752512"/>
                  <a:pt x="3616989" y="750706"/>
                </a:cubicBezTo>
                <a:cubicBezTo>
                  <a:pt x="3518062" y="749796"/>
                  <a:pt x="3415932" y="750728"/>
                  <a:pt x="3317181" y="751630"/>
                </a:cubicBezTo>
                <a:cubicBezTo>
                  <a:pt x="3144031" y="753212"/>
                  <a:pt x="2965002" y="754849"/>
                  <a:pt x="2790053" y="746893"/>
                </a:cubicBezTo>
                <a:cubicBezTo>
                  <a:pt x="2659159" y="740943"/>
                  <a:pt x="2539565" y="729844"/>
                  <a:pt x="2424424" y="712970"/>
                </a:cubicBezTo>
                <a:cubicBezTo>
                  <a:pt x="2421353" y="712518"/>
                  <a:pt x="2418172" y="712059"/>
                  <a:pt x="2414881" y="711583"/>
                </a:cubicBezTo>
                <a:cubicBezTo>
                  <a:pt x="2359855" y="703630"/>
                  <a:pt x="2274619" y="691304"/>
                  <a:pt x="2230827" y="654278"/>
                </a:cubicBezTo>
                <a:cubicBezTo>
                  <a:pt x="2232099" y="651823"/>
                  <a:pt x="2233460" y="649386"/>
                  <a:pt x="2234908" y="646961"/>
                </a:cubicBezTo>
                <a:cubicBezTo>
                  <a:pt x="2282495" y="679900"/>
                  <a:pt x="2364156" y="691278"/>
                  <a:pt x="2417689" y="698740"/>
                </a:cubicBezTo>
                <a:lnTo>
                  <a:pt x="2426597" y="699981"/>
                </a:lnTo>
                <a:cubicBezTo>
                  <a:pt x="2542439" y="716302"/>
                  <a:pt x="2667255" y="727580"/>
                  <a:pt x="2797556" y="733497"/>
                </a:cubicBezTo>
                <a:cubicBezTo>
                  <a:pt x="2972878" y="741459"/>
                  <a:pt x="3152237" y="740364"/>
                  <a:pt x="3325693" y="739311"/>
                </a:cubicBezTo>
                <a:cubicBezTo>
                  <a:pt x="3427868" y="738690"/>
                  <a:pt x="3533530" y="738045"/>
                  <a:pt x="3635923" y="739306"/>
                </a:cubicBezTo>
                <a:cubicBezTo>
                  <a:pt x="3841171" y="741755"/>
                  <a:pt x="4059978" y="745318"/>
                  <a:pt x="4279947" y="759307"/>
                </a:cubicBezTo>
                <a:cubicBezTo>
                  <a:pt x="4292036" y="760081"/>
                  <a:pt x="4304169" y="760838"/>
                  <a:pt x="4316368" y="761600"/>
                </a:cubicBezTo>
                <a:cubicBezTo>
                  <a:pt x="4340523" y="763109"/>
                  <a:pt x="4365491" y="764669"/>
                  <a:pt x="4390305" y="766371"/>
                </a:cubicBezTo>
                <a:cubicBezTo>
                  <a:pt x="4507267" y="774419"/>
                  <a:pt x="4642263" y="786343"/>
                  <a:pt x="4763942" y="826184"/>
                </a:cubicBezTo>
                <a:cubicBezTo>
                  <a:pt x="4795293" y="836476"/>
                  <a:pt x="4820151" y="847485"/>
                  <a:pt x="4839941" y="859842"/>
                </a:cubicBezTo>
                <a:cubicBezTo>
                  <a:pt x="4876493" y="882666"/>
                  <a:pt x="4895252" y="910255"/>
                  <a:pt x="4897314" y="944186"/>
                </a:cubicBezTo>
                <a:cubicBezTo>
                  <a:pt x="4899113" y="973559"/>
                  <a:pt x="4888231" y="1007129"/>
                  <a:pt x="4864097" y="1046812"/>
                </a:cubicBezTo>
                <a:cubicBezTo>
                  <a:pt x="4825395" y="1110413"/>
                  <a:pt x="4756087" y="1169028"/>
                  <a:pt x="4718219" y="1198304"/>
                </a:cubicBezTo>
                <a:cubicBezTo>
                  <a:pt x="4633772" y="1263567"/>
                  <a:pt x="4534231" y="1321942"/>
                  <a:pt x="4454260" y="1368845"/>
                </a:cubicBezTo>
                <a:cubicBezTo>
                  <a:pt x="4208884" y="1512727"/>
                  <a:pt x="3949730" y="1642883"/>
                  <a:pt x="3699088" y="1768755"/>
                </a:cubicBezTo>
                <a:cubicBezTo>
                  <a:pt x="3597595" y="1819728"/>
                  <a:pt x="3492656" y="1872434"/>
                  <a:pt x="3390570" y="1925094"/>
                </a:cubicBezTo>
                <a:cubicBezTo>
                  <a:pt x="3156559" y="2045832"/>
                  <a:pt x="2946024" y="2155288"/>
                  <a:pt x="2738999" y="2272227"/>
                </a:cubicBezTo>
                <a:cubicBezTo>
                  <a:pt x="2575546" y="2364528"/>
                  <a:pt x="2337674" y="2506918"/>
                  <a:pt x="2159937" y="2676865"/>
                </a:cubicBezTo>
                <a:cubicBezTo>
                  <a:pt x="2153024" y="2683469"/>
                  <a:pt x="2145288" y="2690621"/>
                  <a:pt x="2137100" y="2698168"/>
                </a:cubicBezTo>
                <a:cubicBezTo>
                  <a:pt x="2122896" y="2711310"/>
                  <a:pt x="2107450" y="2725571"/>
                  <a:pt x="2092206" y="2740732"/>
                </a:cubicBezTo>
                <a:cubicBezTo>
                  <a:pt x="2074656" y="2738252"/>
                  <a:pt x="2057159" y="2735598"/>
                  <a:pt x="2039724" y="2732724"/>
                </a:cubicBezTo>
                <a:cubicBezTo>
                  <a:pt x="2063899" y="2706681"/>
                  <a:pt x="2090793" y="2682942"/>
                  <a:pt x="2113200" y="2663152"/>
                </a:cubicBezTo>
                <a:close/>
                <a:moveTo>
                  <a:pt x="2090672" y="2742268"/>
                </a:moveTo>
                <a:cubicBezTo>
                  <a:pt x="2079132" y="2753786"/>
                  <a:pt x="2067739" y="2765831"/>
                  <a:pt x="2057118" y="2778249"/>
                </a:cubicBezTo>
                <a:cubicBezTo>
                  <a:pt x="2044465" y="2775923"/>
                  <a:pt x="2031836" y="2773510"/>
                  <a:pt x="2019258" y="2770921"/>
                </a:cubicBezTo>
                <a:cubicBezTo>
                  <a:pt x="2016452" y="2770350"/>
                  <a:pt x="2013532" y="2769758"/>
                  <a:pt x="2010513" y="2769144"/>
                </a:cubicBezTo>
                <a:cubicBezTo>
                  <a:pt x="2010190" y="2769078"/>
                  <a:pt x="2009859" y="2769012"/>
                  <a:pt x="2009534" y="2768947"/>
                </a:cubicBezTo>
                <a:cubicBezTo>
                  <a:pt x="2018229" y="2757055"/>
                  <a:pt x="2028012" y="2745449"/>
                  <a:pt x="2038324" y="2734237"/>
                </a:cubicBezTo>
                <a:cubicBezTo>
                  <a:pt x="2055716" y="2737112"/>
                  <a:pt x="2073167" y="2739788"/>
                  <a:pt x="2090672" y="2742268"/>
                </a:cubicBezTo>
                <a:close/>
                <a:moveTo>
                  <a:pt x="2093652" y="2742684"/>
                </a:moveTo>
                <a:cubicBezTo>
                  <a:pt x="2111496" y="2745185"/>
                  <a:pt x="2129394" y="2747489"/>
                  <a:pt x="2147343" y="2749617"/>
                </a:cubicBezTo>
                <a:cubicBezTo>
                  <a:pt x="2135153" y="2761509"/>
                  <a:pt x="2122474" y="2774124"/>
                  <a:pt x="2110120" y="2787332"/>
                </a:cubicBezTo>
                <a:cubicBezTo>
                  <a:pt x="2093303" y="2784677"/>
                  <a:pt x="2076550" y="2781803"/>
                  <a:pt x="2059853" y="2778754"/>
                </a:cubicBezTo>
                <a:cubicBezTo>
                  <a:pt x="2070562" y="2766292"/>
                  <a:pt x="2082044" y="2754225"/>
                  <a:pt x="2093652" y="2742684"/>
                </a:cubicBezTo>
                <a:close/>
                <a:moveTo>
                  <a:pt x="2108617" y="2788956"/>
                </a:moveTo>
                <a:cubicBezTo>
                  <a:pt x="2098069" y="2800298"/>
                  <a:pt x="2087783" y="2812080"/>
                  <a:pt x="2078272" y="2824169"/>
                </a:cubicBezTo>
                <a:cubicBezTo>
                  <a:pt x="2068120" y="2822107"/>
                  <a:pt x="2057991" y="2819978"/>
                  <a:pt x="2047894" y="2817741"/>
                </a:cubicBezTo>
                <a:lnTo>
                  <a:pt x="2041295" y="2816293"/>
                </a:lnTo>
                <a:cubicBezTo>
                  <a:pt x="2038458" y="2815656"/>
                  <a:pt x="2035531" y="2815020"/>
                  <a:pt x="2032543" y="2814362"/>
                </a:cubicBezTo>
                <a:cubicBezTo>
                  <a:pt x="2040263" y="2802778"/>
                  <a:pt x="2049059" y="2791413"/>
                  <a:pt x="2058484" y="2780355"/>
                </a:cubicBezTo>
                <a:cubicBezTo>
                  <a:pt x="2075137" y="2783405"/>
                  <a:pt x="2091844" y="2786301"/>
                  <a:pt x="2108617" y="2788956"/>
                </a:cubicBezTo>
                <a:close/>
                <a:moveTo>
                  <a:pt x="2111603" y="2789416"/>
                </a:moveTo>
                <a:cubicBezTo>
                  <a:pt x="2128708" y="2792093"/>
                  <a:pt x="2145860" y="2794616"/>
                  <a:pt x="2163076" y="2796920"/>
                </a:cubicBezTo>
                <a:cubicBezTo>
                  <a:pt x="2151755" y="2808636"/>
                  <a:pt x="2140222" y="2820944"/>
                  <a:pt x="2129107" y="2833757"/>
                </a:cubicBezTo>
                <a:cubicBezTo>
                  <a:pt x="2113018" y="2830927"/>
                  <a:pt x="2096989" y="2827921"/>
                  <a:pt x="2081023" y="2824696"/>
                </a:cubicBezTo>
                <a:cubicBezTo>
                  <a:pt x="2090615" y="2812585"/>
                  <a:pt x="2100984" y="2800781"/>
                  <a:pt x="2111603" y="2789416"/>
                </a:cubicBezTo>
                <a:close/>
                <a:moveTo>
                  <a:pt x="2127628" y="2835446"/>
                </a:moveTo>
                <a:cubicBezTo>
                  <a:pt x="2117994" y="2846614"/>
                  <a:pt x="2108703" y="2858154"/>
                  <a:pt x="2100175" y="2869936"/>
                </a:cubicBezTo>
                <a:cubicBezTo>
                  <a:pt x="2092278" y="2868181"/>
                  <a:pt x="2084389" y="2866425"/>
                  <a:pt x="2076530" y="2864560"/>
                </a:cubicBezTo>
                <a:lnTo>
                  <a:pt x="2072508" y="2863617"/>
                </a:lnTo>
                <a:cubicBezTo>
                  <a:pt x="2067383" y="2862410"/>
                  <a:pt x="2061990" y="2861116"/>
                  <a:pt x="2056407" y="2859777"/>
                </a:cubicBezTo>
                <a:cubicBezTo>
                  <a:pt x="2063270" y="2848457"/>
                  <a:pt x="2071155" y="2837311"/>
                  <a:pt x="2079685" y="2826407"/>
                </a:cubicBezTo>
                <a:cubicBezTo>
                  <a:pt x="2095605" y="2829632"/>
                  <a:pt x="2111590" y="2832638"/>
                  <a:pt x="2127628" y="2835446"/>
                </a:cubicBezTo>
                <a:close/>
                <a:moveTo>
                  <a:pt x="2130610" y="2835973"/>
                </a:moveTo>
                <a:cubicBezTo>
                  <a:pt x="2147025" y="2838825"/>
                  <a:pt x="2163500" y="2841480"/>
                  <a:pt x="2180032" y="2843937"/>
                </a:cubicBezTo>
                <a:cubicBezTo>
                  <a:pt x="2169549" y="2855499"/>
                  <a:pt x="2159037" y="2867544"/>
                  <a:pt x="2149008" y="2879984"/>
                </a:cubicBezTo>
                <a:cubicBezTo>
                  <a:pt x="2133589" y="2877044"/>
                  <a:pt x="2118218" y="2873929"/>
                  <a:pt x="2102924" y="2870572"/>
                </a:cubicBezTo>
                <a:cubicBezTo>
                  <a:pt x="2111526" y="2858746"/>
                  <a:pt x="2120899" y="2847184"/>
                  <a:pt x="2130610" y="2835973"/>
                </a:cubicBezTo>
                <a:close/>
                <a:moveTo>
                  <a:pt x="2147582" y="2881761"/>
                </a:moveTo>
                <a:cubicBezTo>
                  <a:pt x="2138765" y="2892797"/>
                  <a:pt x="2130340" y="2904118"/>
                  <a:pt x="2122667" y="2915659"/>
                </a:cubicBezTo>
                <a:cubicBezTo>
                  <a:pt x="2116825" y="2914276"/>
                  <a:pt x="2110987" y="2912850"/>
                  <a:pt x="2105166" y="2911380"/>
                </a:cubicBezTo>
                <a:lnTo>
                  <a:pt x="2104343" y="2911183"/>
                </a:lnTo>
                <a:cubicBezTo>
                  <a:pt x="2096947" y="2909318"/>
                  <a:pt x="2089012" y="2907321"/>
                  <a:pt x="2080736" y="2905127"/>
                </a:cubicBezTo>
                <a:cubicBezTo>
                  <a:pt x="2086840" y="2894026"/>
                  <a:pt x="2093915" y="2883078"/>
                  <a:pt x="2101642" y="2872349"/>
                </a:cubicBezTo>
                <a:cubicBezTo>
                  <a:pt x="2116891" y="2875706"/>
                  <a:pt x="2132214" y="2878821"/>
                  <a:pt x="2147582" y="2881761"/>
                </a:cubicBezTo>
                <a:close/>
                <a:moveTo>
                  <a:pt x="2150568" y="2882354"/>
                </a:moveTo>
                <a:cubicBezTo>
                  <a:pt x="2166332" y="2885359"/>
                  <a:pt x="2182151" y="2888168"/>
                  <a:pt x="2198027" y="2890779"/>
                </a:cubicBezTo>
                <a:cubicBezTo>
                  <a:pt x="2188334" y="2902187"/>
                  <a:pt x="2178737" y="2914013"/>
                  <a:pt x="2169656" y="2926168"/>
                </a:cubicBezTo>
                <a:cubicBezTo>
                  <a:pt x="2154862" y="2923096"/>
                  <a:pt x="2140129" y="2919805"/>
                  <a:pt x="2125460" y="2916317"/>
                </a:cubicBezTo>
                <a:cubicBezTo>
                  <a:pt x="2133194" y="2904754"/>
                  <a:pt x="2141685" y="2893412"/>
                  <a:pt x="2150568" y="2882354"/>
                </a:cubicBezTo>
                <a:close/>
                <a:moveTo>
                  <a:pt x="2168267" y="2928054"/>
                </a:moveTo>
                <a:cubicBezTo>
                  <a:pt x="2160224" y="2938915"/>
                  <a:pt x="2152613" y="2950016"/>
                  <a:pt x="2145728" y="2961315"/>
                </a:cubicBezTo>
                <a:cubicBezTo>
                  <a:pt x="2141751" y="2960284"/>
                  <a:pt x="2137773" y="2959253"/>
                  <a:pt x="2133806" y="2958200"/>
                </a:cubicBezTo>
                <a:cubicBezTo>
                  <a:pt x="2125349" y="2955940"/>
                  <a:pt x="2115730" y="2953373"/>
                  <a:pt x="2105467" y="2950433"/>
                </a:cubicBezTo>
                <a:cubicBezTo>
                  <a:pt x="2110886" y="2939573"/>
                  <a:pt x="2117229" y="2928801"/>
                  <a:pt x="2124216" y="2918203"/>
                </a:cubicBezTo>
                <a:cubicBezTo>
                  <a:pt x="2138839" y="2921692"/>
                  <a:pt x="2153524" y="2924961"/>
                  <a:pt x="2168267" y="2928054"/>
                </a:cubicBezTo>
                <a:close/>
                <a:moveTo>
                  <a:pt x="2171273" y="2928669"/>
                </a:moveTo>
                <a:cubicBezTo>
                  <a:pt x="2186427" y="2931806"/>
                  <a:pt x="2201647" y="2934746"/>
                  <a:pt x="2216917" y="2937489"/>
                </a:cubicBezTo>
                <a:cubicBezTo>
                  <a:pt x="2207987" y="2948744"/>
                  <a:pt x="2199233" y="2960372"/>
                  <a:pt x="2191023" y="2972241"/>
                </a:cubicBezTo>
                <a:cubicBezTo>
                  <a:pt x="2176802" y="2969038"/>
                  <a:pt x="2162642" y="2965637"/>
                  <a:pt x="2148548" y="2962039"/>
                </a:cubicBezTo>
                <a:cubicBezTo>
                  <a:pt x="2155490" y="2950719"/>
                  <a:pt x="2163164" y="2939573"/>
                  <a:pt x="2171273" y="2928669"/>
                </a:cubicBezTo>
                <a:close/>
                <a:moveTo>
                  <a:pt x="2189670" y="2974194"/>
                </a:moveTo>
                <a:cubicBezTo>
                  <a:pt x="2182335" y="2984901"/>
                  <a:pt x="2175457" y="2995827"/>
                  <a:pt x="2169274" y="3006907"/>
                </a:cubicBezTo>
                <a:cubicBezTo>
                  <a:pt x="2166997" y="3006270"/>
                  <a:pt x="2164715" y="3005656"/>
                  <a:pt x="2162442" y="3005020"/>
                </a:cubicBezTo>
                <a:cubicBezTo>
                  <a:pt x="2152857" y="3002343"/>
                  <a:pt x="2142032" y="2999293"/>
                  <a:pt x="2130544" y="2995783"/>
                </a:cubicBezTo>
                <a:cubicBezTo>
                  <a:pt x="2135344" y="2985076"/>
                  <a:pt x="2141022" y="2974479"/>
                  <a:pt x="2147343" y="2964014"/>
                </a:cubicBezTo>
                <a:cubicBezTo>
                  <a:pt x="2161389" y="2967612"/>
                  <a:pt x="2175499" y="2970991"/>
                  <a:pt x="2189670" y="2974194"/>
                </a:cubicBezTo>
                <a:close/>
                <a:moveTo>
                  <a:pt x="2192706" y="2974874"/>
                </a:moveTo>
                <a:cubicBezTo>
                  <a:pt x="2207307" y="2978143"/>
                  <a:pt x="2221941" y="2981193"/>
                  <a:pt x="2236663" y="2984045"/>
                </a:cubicBezTo>
                <a:cubicBezTo>
                  <a:pt x="2228435" y="2995169"/>
                  <a:pt x="2220449" y="3006577"/>
                  <a:pt x="2213034" y="3018184"/>
                </a:cubicBezTo>
                <a:cubicBezTo>
                  <a:pt x="2199321" y="3014893"/>
                  <a:pt x="2185701" y="3011382"/>
                  <a:pt x="2172135" y="3007696"/>
                </a:cubicBezTo>
                <a:cubicBezTo>
                  <a:pt x="2178366" y="2996573"/>
                  <a:pt x="2185306" y="2985625"/>
                  <a:pt x="2192706" y="2974874"/>
                </a:cubicBezTo>
                <a:close/>
                <a:moveTo>
                  <a:pt x="2211717" y="3020246"/>
                </a:moveTo>
                <a:cubicBezTo>
                  <a:pt x="2205026" y="3030821"/>
                  <a:pt x="2198795" y="3041593"/>
                  <a:pt x="2193235" y="3052454"/>
                </a:cubicBezTo>
                <a:cubicBezTo>
                  <a:pt x="2192517" y="3052256"/>
                  <a:pt x="2191798" y="3052059"/>
                  <a:pt x="2191083" y="3051839"/>
                </a:cubicBezTo>
                <a:cubicBezTo>
                  <a:pt x="2180940" y="3048856"/>
                  <a:pt x="2168926" y="3045323"/>
                  <a:pt x="2155950" y="3041045"/>
                </a:cubicBezTo>
                <a:cubicBezTo>
                  <a:pt x="2160189" y="3030536"/>
                  <a:pt x="2165268" y="3020092"/>
                  <a:pt x="2170975" y="3009759"/>
                </a:cubicBezTo>
                <a:cubicBezTo>
                  <a:pt x="2184490" y="3013445"/>
                  <a:pt x="2198070" y="3016933"/>
                  <a:pt x="2211717" y="3020246"/>
                </a:cubicBezTo>
                <a:close/>
                <a:moveTo>
                  <a:pt x="2214767" y="3020992"/>
                </a:moveTo>
                <a:cubicBezTo>
                  <a:pt x="2228764" y="3024349"/>
                  <a:pt x="2242850" y="3027508"/>
                  <a:pt x="2256957" y="3030470"/>
                </a:cubicBezTo>
                <a:cubicBezTo>
                  <a:pt x="2249322" y="3041484"/>
                  <a:pt x="2242016" y="3052695"/>
                  <a:pt x="2235303" y="3064038"/>
                </a:cubicBezTo>
                <a:cubicBezTo>
                  <a:pt x="2222182" y="3060659"/>
                  <a:pt x="2209128" y="3057061"/>
                  <a:pt x="2196162" y="3053309"/>
                </a:cubicBezTo>
                <a:cubicBezTo>
                  <a:pt x="2201735" y="3042405"/>
                  <a:pt x="2208031" y="3031611"/>
                  <a:pt x="2214767" y="3020992"/>
                </a:cubicBezTo>
                <a:close/>
                <a:moveTo>
                  <a:pt x="2234008" y="3066188"/>
                </a:moveTo>
                <a:cubicBezTo>
                  <a:pt x="2227887" y="3076654"/>
                  <a:pt x="2222270" y="3087228"/>
                  <a:pt x="2217290" y="3097913"/>
                </a:cubicBezTo>
                <a:cubicBezTo>
                  <a:pt x="2205398" y="3094227"/>
                  <a:pt x="2193481" y="3090322"/>
                  <a:pt x="2181725" y="3086153"/>
                </a:cubicBezTo>
                <a:cubicBezTo>
                  <a:pt x="2185437" y="3075863"/>
                  <a:pt x="2189940" y="3065640"/>
                  <a:pt x="2195043" y="3055481"/>
                </a:cubicBezTo>
                <a:cubicBezTo>
                  <a:pt x="2207965" y="3059233"/>
                  <a:pt x="2220954" y="3062809"/>
                  <a:pt x="2234008" y="3066188"/>
                </a:cubicBezTo>
                <a:close/>
                <a:moveTo>
                  <a:pt x="2219177" y="3101116"/>
                </a:moveTo>
                <a:cubicBezTo>
                  <a:pt x="2231748" y="3104978"/>
                  <a:pt x="2244386" y="3108642"/>
                  <a:pt x="2257089" y="3112130"/>
                </a:cubicBezTo>
                <a:cubicBezTo>
                  <a:pt x="2251516" y="3122464"/>
                  <a:pt x="2246448" y="3132907"/>
                  <a:pt x="2242016" y="3143416"/>
                </a:cubicBezTo>
                <a:cubicBezTo>
                  <a:pt x="2230607" y="3139687"/>
                  <a:pt x="2219023" y="3135672"/>
                  <a:pt x="2207483" y="3131306"/>
                </a:cubicBezTo>
                <a:cubicBezTo>
                  <a:pt x="2210686" y="3121191"/>
                  <a:pt x="2214613" y="3111121"/>
                  <a:pt x="2219177" y="3101116"/>
                </a:cubicBezTo>
                <a:close/>
                <a:moveTo>
                  <a:pt x="2260226" y="3112986"/>
                </a:moveTo>
                <a:cubicBezTo>
                  <a:pt x="2273346" y="3116562"/>
                  <a:pt x="2286532" y="3119919"/>
                  <a:pt x="2299762" y="3123100"/>
                </a:cubicBezTo>
                <a:cubicBezTo>
                  <a:pt x="2293334" y="3133851"/>
                  <a:pt x="2287278" y="3144711"/>
                  <a:pt x="2281771" y="3155681"/>
                </a:cubicBezTo>
                <a:cubicBezTo>
                  <a:pt x="2270582" y="3152434"/>
                  <a:pt x="2259436" y="3149055"/>
                  <a:pt x="2248357" y="3145479"/>
                </a:cubicBezTo>
                <a:cubicBezTo>
                  <a:pt x="2247260" y="3145128"/>
                  <a:pt x="2246163" y="3144777"/>
                  <a:pt x="2245044" y="3144404"/>
                </a:cubicBezTo>
                <a:cubicBezTo>
                  <a:pt x="2249498" y="3133873"/>
                  <a:pt x="2254610" y="3123385"/>
                  <a:pt x="2260226" y="3112986"/>
                </a:cubicBezTo>
                <a:close/>
                <a:moveTo>
                  <a:pt x="2247567" y="3147958"/>
                </a:moveTo>
                <a:cubicBezTo>
                  <a:pt x="2258537" y="3151469"/>
                  <a:pt x="2269529" y="3154825"/>
                  <a:pt x="2280586" y="3158051"/>
                </a:cubicBezTo>
                <a:cubicBezTo>
                  <a:pt x="2275540" y="3168274"/>
                  <a:pt x="2270977" y="3178564"/>
                  <a:pt x="2267050" y="3188920"/>
                </a:cubicBezTo>
                <a:cubicBezTo>
                  <a:pt x="2256014" y="3185102"/>
                  <a:pt x="2244824" y="3181022"/>
                  <a:pt x="2233701" y="3176612"/>
                </a:cubicBezTo>
                <a:cubicBezTo>
                  <a:pt x="2236465" y="3166651"/>
                  <a:pt x="2239954" y="3156712"/>
                  <a:pt x="2244035" y="3146817"/>
                </a:cubicBezTo>
                <a:cubicBezTo>
                  <a:pt x="2245219" y="3147190"/>
                  <a:pt x="2246404" y="3147585"/>
                  <a:pt x="2247567" y="3147958"/>
                </a:cubicBezTo>
                <a:close/>
                <a:moveTo>
                  <a:pt x="2283790" y="3158972"/>
                </a:moveTo>
                <a:cubicBezTo>
                  <a:pt x="2296449" y="3162614"/>
                  <a:pt x="2309196" y="3166059"/>
                  <a:pt x="2321987" y="3169328"/>
                </a:cubicBezTo>
                <a:cubicBezTo>
                  <a:pt x="2316085" y="3179925"/>
                  <a:pt x="2310600" y="3190653"/>
                  <a:pt x="2305620" y="3201469"/>
                </a:cubicBezTo>
                <a:cubicBezTo>
                  <a:pt x="2296054" y="3198529"/>
                  <a:pt x="2286510" y="3195480"/>
                  <a:pt x="2277010" y="3192299"/>
                </a:cubicBezTo>
                <a:cubicBezTo>
                  <a:pt x="2274729" y="3191553"/>
                  <a:pt x="2272447" y="3190763"/>
                  <a:pt x="2270143" y="3189973"/>
                </a:cubicBezTo>
                <a:cubicBezTo>
                  <a:pt x="2274092" y="3179595"/>
                  <a:pt x="2278700" y="3169240"/>
                  <a:pt x="2283790" y="3158972"/>
                </a:cubicBezTo>
                <a:close/>
                <a:moveTo>
                  <a:pt x="2276154" y="3194865"/>
                </a:moveTo>
                <a:cubicBezTo>
                  <a:pt x="2285567" y="3198003"/>
                  <a:pt x="2295001" y="3201031"/>
                  <a:pt x="2304501" y="3203927"/>
                </a:cubicBezTo>
                <a:cubicBezTo>
                  <a:pt x="2299938" y="3214041"/>
                  <a:pt x="2295857" y="3224199"/>
                  <a:pt x="2292368" y="3234401"/>
                </a:cubicBezTo>
                <a:cubicBezTo>
                  <a:pt x="2281859" y="3230584"/>
                  <a:pt x="2271043" y="3226437"/>
                  <a:pt x="2260139" y="3221852"/>
                </a:cubicBezTo>
                <a:cubicBezTo>
                  <a:pt x="2262508" y="3212067"/>
                  <a:pt x="2265580" y="3202259"/>
                  <a:pt x="2269200" y="3192518"/>
                </a:cubicBezTo>
                <a:cubicBezTo>
                  <a:pt x="2271547" y="3193308"/>
                  <a:pt x="2273873" y="3194098"/>
                  <a:pt x="2276154" y="3194865"/>
                </a:cubicBezTo>
                <a:close/>
                <a:moveTo>
                  <a:pt x="2307770" y="3204914"/>
                </a:moveTo>
                <a:cubicBezTo>
                  <a:pt x="2320012" y="3208622"/>
                  <a:pt x="2332321" y="3212176"/>
                  <a:pt x="2344695" y="3215511"/>
                </a:cubicBezTo>
                <a:cubicBezTo>
                  <a:pt x="2339320" y="3225998"/>
                  <a:pt x="2334339" y="3236573"/>
                  <a:pt x="2329864" y="3247214"/>
                </a:cubicBezTo>
                <a:cubicBezTo>
                  <a:pt x="2321768" y="3244603"/>
                  <a:pt x="2313694" y="3241927"/>
                  <a:pt x="2305642" y="3239118"/>
                </a:cubicBezTo>
                <a:cubicBezTo>
                  <a:pt x="2302329" y="3237977"/>
                  <a:pt x="2298950" y="3236793"/>
                  <a:pt x="2295528" y="3235564"/>
                </a:cubicBezTo>
                <a:cubicBezTo>
                  <a:pt x="2299038" y="3225296"/>
                  <a:pt x="2303163" y="3215072"/>
                  <a:pt x="2307770" y="3204914"/>
                </a:cubicBezTo>
                <a:close/>
                <a:moveTo>
                  <a:pt x="2304742" y="3241751"/>
                </a:moveTo>
                <a:cubicBezTo>
                  <a:pt x="2312728" y="3244537"/>
                  <a:pt x="2320758" y="3247192"/>
                  <a:pt x="2328810" y="3249781"/>
                </a:cubicBezTo>
                <a:cubicBezTo>
                  <a:pt x="2324686" y="3259786"/>
                  <a:pt x="2321044" y="3269834"/>
                  <a:pt x="2317972" y="3279904"/>
                </a:cubicBezTo>
                <a:cubicBezTo>
                  <a:pt x="2307792" y="3276043"/>
                  <a:pt x="2297327" y="3271809"/>
                  <a:pt x="2286818" y="3267201"/>
                </a:cubicBezTo>
                <a:cubicBezTo>
                  <a:pt x="2288836" y="3257526"/>
                  <a:pt x="2291469" y="3247850"/>
                  <a:pt x="2294672" y="3238197"/>
                </a:cubicBezTo>
                <a:cubicBezTo>
                  <a:pt x="2298051" y="3239425"/>
                  <a:pt x="2301429" y="3240610"/>
                  <a:pt x="2304742" y="3241751"/>
                </a:cubicBezTo>
                <a:close/>
                <a:moveTo>
                  <a:pt x="2332101" y="3250856"/>
                </a:moveTo>
                <a:cubicBezTo>
                  <a:pt x="2343949" y="3254652"/>
                  <a:pt x="2355884" y="3258228"/>
                  <a:pt x="2367863" y="3261651"/>
                </a:cubicBezTo>
                <a:cubicBezTo>
                  <a:pt x="2362971" y="3272028"/>
                  <a:pt x="2358451" y="3282472"/>
                  <a:pt x="2354458" y="3292959"/>
                </a:cubicBezTo>
                <a:cubicBezTo>
                  <a:pt x="2347701" y="3290677"/>
                  <a:pt x="2340987" y="3288352"/>
                  <a:pt x="2334295" y="3285938"/>
                </a:cubicBezTo>
                <a:cubicBezTo>
                  <a:pt x="2329995" y="3284402"/>
                  <a:pt x="2325629" y="3282801"/>
                  <a:pt x="2321219" y="3281133"/>
                </a:cubicBezTo>
                <a:cubicBezTo>
                  <a:pt x="2324291" y="3271019"/>
                  <a:pt x="2327955" y="3260927"/>
                  <a:pt x="2332101" y="3250856"/>
                </a:cubicBezTo>
                <a:close/>
                <a:moveTo>
                  <a:pt x="2333308" y="3288658"/>
                </a:moveTo>
                <a:cubicBezTo>
                  <a:pt x="2340000" y="3291072"/>
                  <a:pt x="2346713" y="3293376"/>
                  <a:pt x="2353449" y="3295657"/>
                </a:cubicBezTo>
                <a:cubicBezTo>
                  <a:pt x="2349763" y="3305530"/>
                  <a:pt x="2346538" y="3315447"/>
                  <a:pt x="2343839" y="3325364"/>
                </a:cubicBezTo>
                <a:cubicBezTo>
                  <a:pt x="2333286" y="3321108"/>
                  <a:pt x="2323238" y="3316764"/>
                  <a:pt x="2313672" y="3312310"/>
                </a:cubicBezTo>
                <a:cubicBezTo>
                  <a:pt x="2315339" y="3302854"/>
                  <a:pt x="2317599" y="3293376"/>
                  <a:pt x="2320385" y="3283898"/>
                </a:cubicBezTo>
                <a:cubicBezTo>
                  <a:pt x="2324751" y="3285543"/>
                  <a:pt x="2329074" y="3287145"/>
                  <a:pt x="2333308" y="3288658"/>
                </a:cubicBezTo>
                <a:close/>
                <a:moveTo>
                  <a:pt x="2356806" y="3296798"/>
                </a:moveTo>
                <a:cubicBezTo>
                  <a:pt x="2368324" y="3300638"/>
                  <a:pt x="2379908" y="3304324"/>
                  <a:pt x="2391537" y="3307812"/>
                </a:cubicBezTo>
                <a:cubicBezTo>
                  <a:pt x="2387105" y="3318058"/>
                  <a:pt x="2383046" y="3328392"/>
                  <a:pt x="2379470" y="3338747"/>
                </a:cubicBezTo>
                <a:cubicBezTo>
                  <a:pt x="2373941" y="3336795"/>
                  <a:pt x="2368434" y="3334820"/>
                  <a:pt x="2362927" y="3332780"/>
                </a:cubicBezTo>
                <a:cubicBezTo>
                  <a:pt x="2357552" y="3330761"/>
                  <a:pt x="2352330" y="3328743"/>
                  <a:pt x="2347174" y="3326680"/>
                </a:cubicBezTo>
                <a:cubicBezTo>
                  <a:pt x="2349851" y="3316698"/>
                  <a:pt x="2353098" y="3306737"/>
                  <a:pt x="2356806" y="3296798"/>
                </a:cubicBezTo>
                <a:close/>
                <a:moveTo>
                  <a:pt x="2361896" y="3335566"/>
                </a:moveTo>
                <a:cubicBezTo>
                  <a:pt x="2367381" y="3337607"/>
                  <a:pt x="2372932" y="3339603"/>
                  <a:pt x="2378504" y="3341578"/>
                </a:cubicBezTo>
                <a:cubicBezTo>
                  <a:pt x="2375213" y="3351341"/>
                  <a:pt x="2372383" y="3361126"/>
                  <a:pt x="2370035" y="3370933"/>
                </a:cubicBezTo>
                <a:cubicBezTo>
                  <a:pt x="2359789" y="3366633"/>
                  <a:pt x="2350026" y="3362223"/>
                  <a:pt x="2340702" y="3357725"/>
                </a:cubicBezTo>
                <a:cubicBezTo>
                  <a:pt x="2342040" y="3348357"/>
                  <a:pt x="2343971" y="3338989"/>
                  <a:pt x="2346406" y="3329598"/>
                </a:cubicBezTo>
                <a:cubicBezTo>
                  <a:pt x="2351452" y="3331595"/>
                  <a:pt x="2356586" y="3333592"/>
                  <a:pt x="2361896" y="3335566"/>
                </a:cubicBezTo>
                <a:close/>
                <a:moveTo>
                  <a:pt x="2381949" y="3342784"/>
                </a:moveTo>
                <a:cubicBezTo>
                  <a:pt x="2392941" y="3346602"/>
                  <a:pt x="2404064" y="3350310"/>
                  <a:pt x="2415363" y="3353842"/>
                </a:cubicBezTo>
                <a:cubicBezTo>
                  <a:pt x="2411217" y="3364286"/>
                  <a:pt x="2407596" y="3374488"/>
                  <a:pt x="2404503" y="3384448"/>
                </a:cubicBezTo>
                <a:cubicBezTo>
                  <a:pt x="2400181" y="3382869"/>
                  <a:pt x="2395881" y="3381245"/>
                  <a:pt x="2391581" y="3379600"/>
                </a:cubicBezTo>
                <a:cubicBezTo>
                  <a:pt x="2385371" y="3377208"/>
                  <a:pt x="2379360" y="3374795"/>
                  <a:pt x="2373458" y="3372337"/>
                </a:cubicBezTo>
                <a:cubicBezTo>
                  <a:pt x="2375784" y="3362464"/>
                  <a:pt x="2378658" y="3352613"/>
                  <a:pt x="2381949" y="3342784"/>
                </a:cubicBezTo>
                <a:close/>
                <a:moveTo>
                  <a:pt x="2390484" y="3382473"/>
                </a:moveTo>
                <a:cubicBezTo>
                  <a:pt x="2394828" y="3384141"/>
                  <a:pt x="2399194" y="3385764"/>
                  <a:pt x="2403582" y="3387388"/>
                </a:cubicBezTo>
                <a:cubicBezTo>
                  <a:pt x="2400598" y="3397283"/>
                  <a:pt x="2398162" y="3406937"/>
                  <a:pt x="2396210" y="3416393"/>
                </a:cubicBezTo>
                <a:cubicBezTo>
                  <a:pt x="2386381" y="3412070"/>
                  <a:pt x="2376947" y="3407682"/>
                  <a:pt x="2367995" y="3403185"/>
                </a:cubicBezTo>
                <a:cubicBezTo>
                  <a:pt x="2369048" y="3393948"/>
                  <a:pt x="2370672" y="3384667"/>
                  <a:pt x="2372756" y="3375387"/>
                </a:cubicBezTo>
                <a:cubicBezTo>
                  <a:pt x="2378526" y="3377779"/>
                  <a:pt x="2384406" y="3380126"/>
                  <a:pt x="2390484" y="3382473"/>
                </a:cubicBezTo>
                <a:close/>
                <a:moveTo>
                  <a:pt x="2406938" y="3388617"/>
                </a:moveTo>
                <a:cubicBezTo>
                  <a:pt x="2417667" y="3392522"/>
                  <a:pt x="2428527" y="3396296"/>
                  <a:pt x="2439585" y="3399916"/>
                </a:cubicBezTo>
                <a:cubicBezTo>
                  <a:pt x="2435921" y="3410008"/>
                  <a:pt x="2432652" y="3420079"/>
                  <a:pt x="2429844" y="3430149"/>
                </a:cubicBezTo>
                <a:cubicBezTo>
                  <a:pt x="2426640" y="3428920"/>
                  <a:pt x="2423415" y="3427692"/>
                  <a:pt x="2420212" y="3426419"/>
                </a:cubicBezTo>
                <a:cubicBezTo>
                  <a:pt x="2413125" y="3423611"/>
                  <a:pt x="2406236" y="3420737"/>
                  <a:pt x="2399544" y="3417841"/>
                </a:cubicBezTo>
                <a:cubicBezTo>
                  <a:pt x="2401497" y="3408121"/>
                  <a:pt x="2403976" y="3398380"/>
                  <a:pt x="2406938" y="3388617"/>
                </a:cubicBezTo>
                <a:close/>
                <a:moveTo>
                  <a:pt x="2419049" y="3429359"/>
                </a:moveTo>
                <a:cubicBezTo>
                  <a:pt x="2422362" y="3430676"/>
                  <a:pt x="2425675" y="3431970"/>
                  <a:pt x="2429010" y="3433242"/>
                </a:cubicBezTo>
                <a:cubicBezTo>
                  <a:pt x="2426443" y="3442808"/>
                  <a:pt x="2424315" y="3452352"/>
                  <a:pt x="2422647" y="3461874"/>
                </a:cubicBezTo>
                <a:cubicBezTo>
                  <a:pt x="2413103" y="3457486"/>
                  <a:pt x="2403932" y="3453010"/>
                  <a:pt x="2395178" y="3448425"/>
                </a:cubicBezTo>
                <a:cubicBezTo>
                  <a:pt x="2395925" y="3439320"/>
                  <a:pt x="2397197" y="3430193"/>
                  <a:pt x="2398930" y="3421044"/>
                </a:cubicBezTo>
                <a:cubicBezTo>
                  <a:pt x="2405446" y="3423852"/>
                  <a:pt x="2412138" y="3426617"/>
                  <a:pt x="2419049" y="3429359"/>
                </a:cubicBezTo>
                <a:close/>
                <a:moveTo>
                  <a:pt x="2432630" y="3434625"/>
                </a:moveTo>
                <a:cubicBezTo>
                  <a:pt x="2443008" y="3438574"/>
                  <a:pt x="2453561" y="3442370"/>
                  <a:pt x="2464267" y="3446012"/>
                </a:cubicBezTo>
                <a:cubicBezTo>
                  <a:pt x="2460976" y="3455994"/>
                  <a:pt x="2458080" y="3465977"/>
                  <a:pt x="2455623" y="3475938"/>
                </a:cubicBezTo>
                <a:cubicBezTo>
                  <a:pt x="2453363" y="3475038"/>
                  <a:pt x="2451103" y="3474160"/>
                  <a:pt x="2448866" y="3473239"/>
                </a:cubicBezTo>
                <a:cubicBezTo>
                  <a:pt x="2441099" y="3470058"/>
                  <a:pt x="2433573" y="3466833"/>
                  <a:pt x="2426267" y="3463542"/>
                </a:cubicBezTo>
                <a:cubicBezTo>
                  <a:pt x="2427913" y="3453932"/>
                  <a:pt x="2430041" y="3444278"/>
                  <a:pt x="2432630" y="3434625"/>
                </a:cubicBezTo>
                <a:close/>
                <a:moveTo>
                  <a:pt x="2447637" y="3476267"/>
                </a:moveTo>
                <a:cubicBezTo>
                  <a:pt x="2450028" y="3477254"/>
                  <a:pt x="2452464" y="3478197"/>
                  <a:pt x="2454877" y="3479163"/>
                </a:cubicBezTo>
                <a:cubicBezTo>
                  <a:pt x="2452639" y="3488619"/>
                  <a:pt x="2450774" y="3498053"/>
                  <a:pt x="2449392" y="3507465"/>
                </a:cubicBezTo>
                <a:cubicBezTo>
                  <a:pt x="2440133" y="3503077"/>
                  <a:pt x="2431270" y="3498558"/>
                  <a:pt x="2422779" y="3493972"/>
                </a:cubicBezTo>
                <a:cubicBezTo>
                  <a:pt x="2423284" y="3484955"/>
                  <a:pt x="2424249" y="3475938"/>
                  <a:pt x="2425675" y="3466876"/>
                </a:cubicBezTo>
                <a:cubicBezTo>
                  <a:pt x="2432783" y="3470058"/>
                  <a:pt x="2440112" y="3473195"/>
                  <a:pt x="2447637" y="3476267"/>
                </a:cubicBezTo>
                <a:close/>
                <a:moveTo>
                  <a:pt x="2458563" y="3480655"/>
                </a:moveTo>
                <a:cubicBezTo>
                  <a:pt x="2468655" y="3484626"/>
                  <a:pt x="2478901" y="3488465"/>
                  <a:pt x="2489279" y="3492151"/>
                </a:cubicBezTo>
                <a:cubicBezTo>
                  <a:pt x="2486339" y="3502046"/>
                  <a:pt x="2483772" y="3511919"/>
                  <a:pt x="2481622" y="3521770"/>
                </a:cubicBezTo>
                <a:cubicBezTo>
                  <a:pt x="2480261" y="3521200"/>
                  <a:pt x="2478879" y="3520651"/>
                  <a:pt x="2477519" y="3520059"/>
                </a:cubicBezTo>
                <a:cubicBezTo>
                  <a:pt x="2469116" y="3516526"/>
                  <a:pt x="2460998" y="3512928"/>
                  <a:pt x="2453144" y="3509242"/>
                </a:cubicBezTo>
                <a:cubicBezTo>
                  <a:pt x="2454482" y="3499742"/>
                  <a:pt x="2456325" y="3490199"/>
                  <a:pt x="2458563" y="3480655"/>
                </a:cubicBezTo>
                <a:close/>
                <a:moveTo>
                  <a:pt x="2476203" y="3523174"/>
                </a:moveTo>
                <a:cubicBezTo>
                  <a:pt x="2477760" y="3523832"/>
                  <a:pt x="2479362" y="3524469"/>
                  <a:pt x="2480920" y="3525105"/>
                </a:cubicBezTo>
                <a:cubicBezTo>
                  <a:pt x="2478989" y="3534473"/>
                  <a:pt x="2477431" y="3543820"/>
                  <a:pt x="2476312" y="3553100"/>
                </a:cubicBezTo>
                <a:cubicBezTo>
                  <a:pt x="2467339" y="3548668"/>
                  <a:pt x="2458739" y="3544149"/>
                  <a:pt x="2450467" y="3539541"/>
                </a:cubicBezTo>
                <a:cubicBezTo>
                  <a:pt x="2450752" y="3530634"/>
                  <a:pt x="2451520" y="3521704"/>
                  <a:pt x="2452683" y="3512753"/>
                </a:cubicBezTo>
                <a:cubicBezTo>
                  <a:pt x="2460274" y="3516285"/>
                  <a:pt x="2468107" y="3519774"/>
                  <a:pt x="2476203" y="3523174"/>
                </a:cubicBezTo>
                <a:close/>
                <a:moveTo>
                  <a:pt x="2479757" y="3558629"/>
                </a:moveTo>
                <a:cubicBezTo>
                  <a:pt x="2487831" y="3562512"/>
                  <a:pt x="2496146" y="3566330"/>
                  <a:pt x="2504790" y="3570060"/>
                </a:cubicBezTo>
                <a:cubicBezTo>
                  <a:pt x="2505514" y="3570389"/>
                  <a:pt x="2506238" y="3570674"/>
                  <a:pt x="2506962" y="3570981"/>
                </a:cubicBezTo>
                <a:cubicBezTo>
                  <a:pt x="2505339" y="3580218"/>
                  <a:pt x="2504088" y="3589433"/>
                  <a:pt x="2503254" y="3598625"/>
                </a:cubicBezTo>
                <a:cubicBezTo>
                  <a:pt x="2494939" y="3594347"/>
                  <a:pt x="2486602" y="3589805"/>
                  <a:pt x="2478309" y="3584957"/>
                </a:cubicBezTo>
                <a:cubicBezTo>
                  <a:pt x="2478375" y="3576225"/>
                  <a:pt x="2478857" y="3567449"/>
                  <a:pt x="2479757" y="3558629"/>
                </a:cubicBezTo>
                <a:close/>
                <a:moveTo>
                  <a:pt x="2506918" y="3604483"/>
                </a:moveTo>
                <a:cubicBezTo>
                  <a:pt x="2515453" y="3608740"/>
                  <a:pt x="2524251" y="3612908"/>
                  <a:pt x="2533356" y="3616967"/>
                </a:cubicBezTo>
                <a:cubicBezTo>
                  <a:pt x="2533400" y="3616989"/>
                  <a:pt x="2533466" y="3617011"/>
                  <a:pt x="2533510" y="3617033"/>
                </a:cubicBezTo>
                <a:cubicBezTo>
                  <a:pt x="2532149" y="3626160"/>
                  <a:pt x="2531184" y="3635265"/>
                  <a:pt x="2530570" y="3644348"/>
                </a:cubicBezTo>
                <a:cubicBezTo>
                  <a:pt x="2522452" y="3640026"/>
                  <a:pt x="2514290" y="3635441"/>
                  <a:pt x="2506173" y="3630570"/>
                </a:cubicBezTo>
                <a:cubicBezTo>
                  <a:pt x="2506019" y="3621904"/>
                  <a:pt x="2506282" y="3613215"/>
                  <a:pt x="2506918" y="3604483"/>
                </a:cubicBezTo>
                <a:close/>
                <a:moveTo>
                  <a:pt x="2537503" y="3618766"/>
                </a:moveTo>
                <a:cubicBezTo>
                  <a:pt x="2546695" y="3622803"/>
                  <a:pt x="2555998" y="3626687"/>
                  <a:pt x="2565432" y="3630460"/>
                </a:cubicBezTo>
                <a:cubicBezTo>
                  <a:pt x="2563414" y="3640224"/>
                  <a:pt x="2561812" y="3649811"/>
                  <a:pt x="2560561" y="3659223"/>
                </a:cubicBezTo>
                <a:cubicBezTo>
                  <a:pt x="2552071" y="3655296"/>
                  <a:pt x="2543404" y="3651062"/>
                  <a:pt x="2534650" y="3646498"/>
                </a:cubicBezTo>
                <a:cubicBezTo>
                  <a:pt x="2535221" y="3637283"/>
                  <a:pt x="2536164" y="3628047"/>
                  <a:pt x="2537503" y="3618766"/>
                </a:cubicBezTo>
                <a:close/>
                <a:moveTo>
                  <a:pt x="2564401" y="3664972"/>
                </a:moveTo>
                <a:cubicBezTo>
                  <a:pt x="2573309" y="3668987"/>
                  <a:pt x="2582304" y="3672892"/>
                  <a:pt x="2591453" y="3676666"/>
                </a:cubicBezTo>
                <a:cubicBezTo>
                  <a:pt x="2589763" y="3686144"/>
                  <a:pt x="2588403" y="3695644"/>
                  <a:pt x="2587372" y="3705144"/>
                </a:cubicBezTo>
                <a:cubicBezTo>
                  <a:pt x="2579123" y="3701172"/>
                  <a:pt x="2570698" y="3696938"/>
                  <a:pt x="2562207" y="3692375"/>
                </a:cubicBezTo>
                <a:cubicBezTo>
                  <a:pt x="2562558" y="3683270"/>
                  <a:pt x="2563304" y="3674121"/>
                  <a:pt x="2564401" y="3664972"/>
                </a:cubicBezTo>
                <a:close/>
                <a:moveTo>
                  <a:pt x="2591234" y="3711089"/>
                </a:moveTo>
                <a:cubicBezTo>
                  <a:pt x="2599922" y="3715148"/>
                  <a:pt x="2608698" y="3719032"/>
                  <a:pt x="2617518" y="3722805"/>
                </a:cubicBezTo>
                <a:cubicBezTo>
                  <a:pt x="2616047" y="3732371"/>
                  <a:pt x="2614994" y="3741761"/>
                  <a:pt x="2614227" y="3751020"/>
                </a:cubicBezTo>
                <a:cubicBezTo>
                  <a:pt x="2606196" y="3747049"/>
                  <a:pt x="2598035" y="3742793"/>
                  <a:pt x="2589807" y="3738229"/>
                </a:cubicBezTo>
                <a:cubicBezTo>
                  <a:pt x="2589917" y="3729212"/>
                  <a:pt x="2590400" y="3720150"/>
                  <a:pt x="2591234" y="3711089"/>
                </a:cubicBezTo>
                <a:close/>
                <a:moveTo>
                  <a:pt x="2618461" y="3757360"/>
                </a:moveTo>
                <a:cubicBezTo>
                  <a:pt x="2618658" y="3757448"/>
                  <a:pt x="2618878" y="3757558"/>
                  <a:pt x="2619097" y="3757668"/>
                </a:cubicBezTo>
                <a:cubicBezTo>
                  <a:pt x="2627259" y="3761595"/>
                  <a:pt x="2635530" y="3765347"/>
                  <a:pt x="2643845" y="3769011"/>
                </a:cubicBezTo>
                <a:cubicBezTo>
                  <a:pt x="2642639" y="3778467"/>
                  <a:pt x="2641761" y="3787791"/>
                  <a:pt x="2641234" y="3796918"/>
                </a:cubicBezTo>
                <a:cubicBezTo>
                  <a:pt x="2633468" y="3792969"/>
                  <a:pt x="2625569" y="3788713"/>
                  <a:pt x="2617605" y="3784193"/>
                </a:cubicBezTo>
                <a:cubicBezTo>
                  <a:pt x="2617561" y="3775263"/>
                  <a:pt x="2617846" y="3766312"/>
                  <a:pt x="2618461" y="3757360"/>
                </a:cubicBezTo>
                <a:close/>
                <a:moveTo>
                  <a:pt x="2641015" y="3801240"/>
                </a:moveTo>
                <a:cubicBezTo>
                  <a:pt x="2640598" y="3810060"/>
                  <a:pt x="2640489" y="3818770"/>
                  <a:pt x="2640686" y="3827305"/>
                </a:cubicBezTo>
                <a:cubicBezTo>
                  <a:pt x="2633533" y="3823027"/>
                  <a:pt x="2626337" y="3818485"/>
                  <a:pt x="2619185" y="3813702"/>
                </a:cubicBezTo>
                <a:cubicBezTo>
                  <a:pt x="2618351" y="3805431"/>
                  <a:pt x="2617846" y="3797116"/>
                  <a:pt x="2617671" y="3788757"/>
                </a:cubicBezTo>
                <a:cubicBezTo>
                  <a:pt x="2625525" y="3793188"/>
                  <a:pt x="2633336" y="3797357"/>
                  <a:pt x="2641015" y="3801240"/>
                </a:cubicBezTo>
                <a:close/>
                <a:moveTo>
                  <a:pt x="2645513" y="3803500"/>
                </a:moveTo>
                <a:cubicBezTo>
                  <a:pt x="2646237" y="3803851"/>
                  <a:pt x="2646939" y="3804224"/>
                  <a:pt x="2647663" y="3804553"/>
                </a:cubicBezTo>
                <a:cubicBezTo>
                  <a:pt x="2655144" y="3808239"/>
                  <a:pt x="2662714" y="3811772"/>
                  <a:pt x="2670283" y="3815216"/>
                </a:cubicBezTo>
                <a:cubicBezTo>
                  <a:pt x="2669340" y="3824584"/>
                  <a:pt x="2668725" y="3833799"/>
                  <a:pt x="2668418" y="3842882"/>
                </a:cubicBezTo>
                <a:cubicBezTo>
                  <a:pt x="2660849" y="3838889"/>
                  <a:pt x="2653148" y="3834633"/>
                  <a:pt x="2645403" y="3830113"/>
                </a:cubicBezTo>
                <a:cubicBezTo>
                  <a:pt x="2645118" y="3821381"/>
                  <a:pt x="2645140" y="3812517"/>
                  <a:pt x="2645513" y="3803500"/>
                </a:cubicBezTo>
                <a:close/>
                <a:moveTo>
                  <a:pt x="2668286" y="3847380"/>
                </a:moveTo>
                <a:cubicBezTo>
                  <a:pt x="2668089" y="3856112"/>
                  <a:pt x="2668199" y="3864712"/>
                  <a:pt x="2668572" y="3873203"/>
                </a:cubicBezTo>
                <a:cubicBezTo>
                  <a:pt x="2661617" y="3868925"/>
                  <a:pt x="2654640" y="3864383"/>
                  <a:pt x="2647685" y="3859644"/>
                </a:cubicBezTo>
                <a:cubicBezTo>
                  <a:pt x="2646675" y="3851505"/>
                  <a:pt x="2645952" y="3843255"/>
                  <a:pt x="2645557" y="3834874"/>
                </a:cubicBezTo>
                <a:cubicBezTo>
                  <a:pt x="2653214" y="3839306"/>
                  <a:pt x="2660805" y="3843475"/>
                  <a:pt x="2668286" y="3847380"/>
                </a:cubicBezTo>
                <a:close/>
                <a:moveTo>
                  <a:pt x="2672960" y="3849771"/>
                </a:moveTo>
                <a:cubicBezTo>
                  <a:pt x="2674057" y="3850342"/>
                  <a:pt x="2675154" y="3850912"/>
                  <a:pt x="2676229" y="3851461"/>
                </a:cubicBezTo>
                <a:cubicBezTo>
                  <a:pt x="2683205" y="3854971"/>
                  <a:pt x="2690226" y="3858350"/>
                  <a:pt x="2697291" y="3861663"/>
                </a:cubicBezTo>
                <a:cubicBezTo>
                  <a:pt x="2696567" y="3870899"/>
                  <a:pt x="2696128" y="3880026"/>
                  <a:pt x="2695997" y="3889000"/>
                </a:cubicBezTo>
                <a:cubicBezTo>
                  <a:pt x="2688559" y="3884985"/>
                  <a:pt x="2681011" y="3880707"/>
                  <a:pt x="2673420" y="3876121"/>
                </a:cubicBezTo>
                <a:cubicBezTo>
                  <a:pt x="2672960" y="3867477"/>
                  <a:pt x="2672806" y="3858679"/>
                  <a:pt x="2672960" y="3849771"/>
                </a:cubicBezTo>
                <a:close/>
                <a:moveTo>
                  <a:pt x="2695953" y="3893673"/>
                </a:moveTo>
                <a:cubicBezTo>
                  <a:pt x="2695931" y="3902296"/>
                  <a:pt x="2696150" y="3910808"/>
                  <a:pt x="2696677" y="3919189"/>
                </a:cubicBezTo>
                <a:cubicBezTo>
                  <a:pt x="2689678" y="3914779"/>
                  <a:pt x="2682876" y="3910282"/>
                  <a:pt x="2676316" y="3905696"/>
                </a:cubicBezTo>
                <a:cubicBezTo>
                  <a:pt x="2675154" y="3897644"/>
                  <a:pt x="2674342" y="3889461"/>
                  <a:pt x="2673771" y="3881189"/>
                </a:cubicBezTo>
                <a:cubicBezTo>
                  <a:pt x="2680946" y="3885446"/>
                  <a:pt x="2688339" y="3889592"/>
                  <a:pt x="2695953" y="3893673"/>
                </a:cubicBezTo>
                <a:close/>
                <a:moveTo>
                  <a:pt x="2700735" y="3896196"/>
                </a:moveTo>
                <a:cubicBezTo>
                  <a:pt x="2702096" y="3896920"/>
                  <a:pt x="2703434" y="3897644"/>
                  <a:pt x="2704794" y="3898346"/>
                </a:cubicBezTo>
                <a:cubicBezTo>
                  <a:pt x="2711179" y="3901637"/>
                  <a:pt x="2717651" y="3904841"/>
                  <a:pt x="2724167" y="3907978"/>
                </a:cubicBezTo>
                <a:cubicBezTo>
                  <a:pt x="2723663" y="3917127"/>
                  <a:pt x="2723443" y="3926166"/>
                  <a:pt x="2723487" y="3935074"/>
                </a:cubicBezTo>
                <a:cubicBezTo>
                  <a:pt x="2716027" y="3930927"/>
                  <a:pt x="2708765" y="3926671"/>
                  <a:pt x="2701723" y="3922327"/>
                </a:cubicBezTo>
                <a:cubicBezTo>
                  <a:pt x="2701108" y="3913748"/>
                  <a:pt x="2700757" y="3905060"/>
                  <a:pt x="2700735" y="3896196"/>
                </a:cubicBezTo>
                <a:close/>
                <a:moveTo>
                  <a:pt x="2723575" y="3939944"/>
                </a:moveTo>
                <a:cubicBezTo>
                  <a:pt x="2723728" y="3948457"/>
                  <a:pt x="2724145" y="3956882"/>
                  <a:pt x="2724825" y="3965175"/>
                </a:cubicBezTo>
                <a:cubicBezTo>
                  <a:pt x="2718046" y="3960809"/>
                  <a:pt x="2711442" y="3956355"/>
                  <a:pt x="2705079" y="3951814"/>
                </a:cubicBezTo>
                <a:cubicBezTo>
                  <a:pt x="2703829" y="3943828"/>
                  <a:pt x="2702820" y="3935754"/>
                  <a:pt x="2702096" y="3927548"/>
                </a:cubicBezTo>
                <a:cubicBezTo>
                  <a:pt x="2709051" y="3931761"/>
                  <a:pt x="2716225" y="3935885"/>
                  <a:pt x="2723575" y="3939944"/>
                </a:cubicBezTo>
                <a:close/>
                <a:moveTo>
                  <a:pt x="2725286" y="3970616"/>
                </a:moveTo>
                <a:cubicBezTo>
                  <a:pt x="2726032" y="3978405"/>
                  <a:pt x="2727019" y="3986106"/>
                  <a:pt x="2728248" y="3993741"/>
                </a:cubicBezTo>
                <a:cubicBezTo>
                  <a:pt x="2722193" y="3989199"/>
                  <a:pt x="2716335" y="3984592"/>
                  <a:pt x="2710674" y="3979897"/>
                </a:cubicBezTo>
                <a:cubicBezTo>
                  <a:pt x="2708897" y="3972613"/>
                  <a:pt x="2707339" y="3965219"/>
                  <a:pt x="2706045" y="3957760"/>
                </a:cubicBezTo>
                <a:cubicBezTo>
                  <a:pt x="2712276" y="3962126"/>
                  <a:pt x="2718682" y="3966404"/>
                  <a:pt x="2725286" y="3970616"/>
                </a:cubicBezTo>
                <a:close/>
                <a:moveTo>
                  <a:pt x="2730574" y="3973973"/>
                </a:moveTo>
                <a:cubicBezTo>
                  <a:pt x="2737309" y="3978142"/>
                  <a:pt x="2744220" y="3982244"/>
                  <a:pt x="2751329" y="3986282"/>
                </a:cubicBezTo>
                <a:cubicBezTo>
                  <a:pt x="2751658" y="3994684"/>
                  <a:pt x="2752228" y="4003000"/>
                  <a:pt x="2753040" y="4011227"/>
                </a:cubicBezTo>
                <a:cubicBezTo>
                  <a:pt x="2746458" y="4006861"/>
                  <a:pt x="2740074" y="4002429"/>
                  <a:pt x="2733887" y="3997931"/>
                </a:cubicBezTo>
                <a:cubicBezTo>
                  <a:pt x="2732504" y="3990033"/>
                  <a:pt x="2731429" y="3982047"/>
                  <a:pt x="2730574" y="3973973"/>
                </a:cubicBezTo>
                <a:close/>
                <a:moveTo>
                  <a:pt x="2753676" y="4016888"/>
                </a:moveTo>
                <a:cubicBezTo>
                  <a:pt x="2754532" y="4024567"/>
                  <a:pt x="2755629" y="4032158"/>
                  <a:pt x="2756923" y="4039661"/>
                </a:cubicBezTo>
                <a:cubicBezTo>
                  <a:pt x="2751066" y="4035185"/>
                  <a:pt x="2745405" y="4030644"/>
                  <a:pt x="2739898" y="4026015"/>
                </a:cubicBezTo>
                <a:cubicBezTo>
                  <a:pt x="2738055" y="4018818"/>
                  <a:pt x="2736432" y="4011556"/>
                  <a:pt x="2735027" y="4004184"/>
                </a:cubicBezTo>
                <a:cubicBezTo>
                  <a:pt x="2741083" y="4008507"/>
                  <a:pt x="2747292" y="4012741"/>
                  <a:pt x="2753676" y="4016888"/>
                </a:cubicBezTo>
                <a:close/>
                <a:moveTo>
                  <a:pt x="2762123" y="4040495"/>
                </a:moveTo>
                <a:cubicBezTo>
                  <a:pt x="2760939" y="4033869"/>
                  <a:pt x="2759929" y="4027177"/>
                  <a:pt x="2759095" y="4020420"/>
                </a:cubicBezTo>
                <a:cubicBezTo>
                  <a:pt x="2765677" y="4024610"/>
                  <a:pt x="2772457" y="4028713"/>
                  <a:pt x="2779390" y="4032750"/>
                </a:cubicBezTo>
                <a:cubicBezTo>
                  <a:pt x="2779851" y="4041065"/>
                  <a:pt x="2780553" y="4049271"/>
                  <a:pt x="2781474" y="4057367"/>
                </a:cubicBezTo>
                <a:cubicBezTo>
                  <a:pt x="2775068" y="4053044"/>
                  <a:pt x="2768859" y="4048635"/>
                  <a:pt x="2762825" y="4044137"/>
                </a:cubicBezTo>
                <a:cubicBezTo>
                  <a:pt x="2762584" y="4042930"/>
                  <a:pt x="2762343" y="4041724"/>
                  <a:pt x="2762123" y="4040495"/>
                </a:cubicBezTo>
                <a:close/>
                <a:moveTo>
                  <a:pt x="2782176" y="4063247"/>
                </a:moveTo>
                <a:cubicBezTo>
                  <a:pt x="2783054" y="4070048"/>
                  <a:pt x="2784063" y="4076762"/>
                  <a:pt x="2785270" y="4083409"/>
                </a:cubicBezTo>
                <a:cubicBezTo>
                  <a:pt x="2785402" y="4084177"/>
                  <a:pt x="2785577" y="4084945"/>
                  <a:pt x="2785709" y="4085713"/>
                </a:cubicBezTo>
                <a:cubicBezTo>
                  <a:pt x="2780048" y="4081281"/>
                  <a:pt x="2774541" y="4076784"/>
                  <a:pt x="2769210" y="4072220"/>
                </a:cubicBezTo>
                <a:cubicBezTo>
                  <a:pt x="2767279" y="4065111"/>
                  <a:pt x="2765568" y="4057915"/>
                  <a:pt x="2764054" y="4050631"/>
                </a:cubicBezTo>
                <a:cubicBezTo>
                  <a:pt x="2769934" y="4054909"/>
                  <a:pt x="2775989" y="4059122"/>
                  <a:pt x="2782176" y="4063247"/>
                </a:cubicBezTo>
                <a:close/>
                <a:moveTo>
                  <a:pt x="2787047" y="4092624"/>
                </a:moveTo>
                <a:cubicBezTo>
                  <a:pt x="2788429" y="4099250"/>
                  <a:pt x="2789965" y="4105832"/>
                  <a:pt x="2791654" y="4112326"/>
                </a:cubicBezTo>
                <a:cubicBezTo>
                  <a:pt x="2786828" y="4107960"/>
                  <a:pt x="2782154" y="4103550"/>
                  <a:pt x="2777613" y="4099053"/>
                </a:cubicBezTo>
                <a:cubicBezTo>
                  <a:pt x="2775375" y="4092821"/>
                  <a:pt x="2773335" y="4086525"/>
                  <a:pt x="2771448" y="4080162"/>
                </a:cubicBezTo>
                <a:cubicBezTo>
                  <a:pt x="2776516" y="4084375"/>
                  <a:pt x="2781716" y="4088521"/>
                  <a:pt x="2787047" y="4092624"/>
                </a:cubicBezTo>
                <a:close/>
                <a:moveTo>
                  <a:pt x="2793278" y="4097253"/>
                </a:moveTo>
                <a:cubicBezTo>
                  <a:pt x="2798938" y="4101466"/>
                  <a:pt x="2804774" y="4105591"/>
                  <a:pt x="2810764" y="4109671"/>
                </a:cubicBezTo>
                <a:cubicBezTo>
                  <a:pt x="2811839" y="4117109"/>
                  <a:pt x="2813111" y="4124503"/>
                  <a:pt x="2814582" y="4131787"/>
                </a:cubicBezTo>
                <a:cubicBezTo>
                  <a:pt x="2809119" y="4127421"/>
                  <a:pt x="2803787" y="4122989"/>
                  <a:pt x="2798609" y="4118491"/>
                </a:cubicBezTo>
                <a:cubicBezTo>
                  <a:pt x="2796635" y="4111492"/>
                  <a:pt x="2794858" y="4104406"/>
                  <a:pt x="2793278" y="4097253"/>
                </a:cubicBezTo>
                <a:close/>
                <a:moveTo>
                  <a:pt x="2816161" y="4139137"/>
                </a:moveTo>
                <a:cubicBezTo>
                  <a:pt x="2817631" y="4145806"/>
                  <a:pt x="2819233" y="4152410"/>
                  <a:pt x="2821032" y="4158948"/>
                </a:cubicBezTo>
                <a:cubicBezTo>
                  <a:pt x="2816402" y="4154736"/>
                  <a:pt x="2811949" y="4150480"/>
                  <a:pt x="2807583" y="4146158"/>
                </a:cubicBezTo>
                <a:cubicBezTo>
                  <a:pt x="2805235" y="4139817"/>
                  <a:pt x="2803085" y="4133410"/>
                  <a:pt x="2801088" y="4126916"/>
                </a:cubicBezTo>
                <a:cubicBezTo>
                  <a:pt x="2806003" y="4131041"/>
                  <a:pt x="2811005" y="4135122"/>
                  <a:pt x="2816161" y="4139137"/>
                </a:cubicBezTo>
                <a:close/>
                <a:moveTo>
                  <a:pt x="2822546" y="4143964"/>
                </a:moveTo>
                <a:cubicBezTo>
                  <a:pt x="2839198" y="4156491"/>
                  <a:pt x="2857079" y="4168427"/>
                  <a:pt x="2876233" y="4179725"/>
                </a:cubicBezTo>
                <a:cubicBezTo>
                  <a:pt x="2999491" y="4252456"/>
                  <a:pt x="3151710" y="4292387"/>
                  <a:pt x="3341600" y="4301821"/>
                </a:cubicBezTo>
                <a:cubicBezTo>
                  <a:pt x="3511064" y="4310246"/>
                  <a:pt x="3688294" y="4292650"/>
                  <a:pt x="3839328" y="4274308"/>
                </a:cubicBezTo>
                <a:cubicBezTo>
                  <a:pt x="3878206" y="4269570"/>
                  <a:pt x="3919541" y="4264085"/>
                  <a:pt x="3969410" y="4257086"/>
                </a:cubicBezTo>
                <a:cubicBezTo>
                  <a:pt x="4271018" y="4214522"/>
                  <a:pt x="4590485" y="4146574"/>
                  <a:pt x="4974784" y="4043259"/>
                </a:cubicBezTo>
                <a:cubicBezTo>
                  <a:pt x="4997360" y="4037204"/>
                  <a:pt x="5020660" y="4030929"/>
                  <a:pt x="5044443" y="4024567"/>
                </a:cubicBezTo>
                <a:cubicBezTo>
                  <a:pt x="5040823" y="4037401"/>
                  <a:pt x="5038146" y="4050105"/>
                  <a:pt x="5036545" y="4062523"/>
                </a:cubicBezTo>
                <a:cubicBezTo>
                  <a:pt x="5018181" y="4067788"/>
                  <a:pt x="4999905" y="4073010"/>
                  <a:pt x="4981760" y="4078210"/>
                </a:cubicBezTo>
                <a:cubicBezTo>
                  <a:pt x="4605360" y="4185671"/>
                  <a:pt x="4289250" y="4256384"/>
                  <a:pt x="3986918" y="4300746"/>
                </a:cubicBezTo>
                <a:cubicBezTo>
                  <a:pt x="3937816" y="4307920"/>
                  <a:pt x="3896899" y="4313537"/>
                  <a:pt x="3858131" y="4318452"/>
                </a:cubicBezTo>
                <a:cubicBezTo>
                  <a:pt x="3518106" y="4361344"/>
                  <a:pt x="3167573" y="4379401"/>
                  <a:pt x="2907278" y="4222508"/>
                </a:cubicBezTo>
                <a:cubicBezTo>
                  <a:pt x="2877812" y="4204737"/>
                  <a:pt x="2851485" y="4185693"/>
                  <a:pt x="2828272" y="4165399"/>
                </a:cubicBezTo>
                <a:cubicBezTo>
                  <a:pt x="2826166" y="4158334"/>
                  <a:pt x="2824257" y="4151204"/>
                  <a:pt x="2822546" y="4143964"/>
                </a:cubicBezTo>
                <a:close/>
                <a:moveTo>
                  <a:pt x="2904798" y="4226611"/>
                </a:moveTo>
                <a:cubicBezTo>
                  <a:pt x="3026762" y="4300132"/>
                  <a:pt x="3177402" y="4340720"/>
                  <a:pt x="3365361" y="4350681"/>
                </a:cubicBezTo>
                <a:cubicBezTo>
                  <a:pt x="3536470" y="4359742"/>
                  <a:pt x="3710782" y="4341883"/>
                  <a:pt x="3858723" y="4323234"/>
                </a:cubicBezTo>
                <a:cubicBezTo>
                  <a:pt x="3897535" y="4318298"/>
                  <a:pt x="3938497" y="4312681"/>
                  <a:pt x="3987620" y="4305507"/>
                </a:cubicBezTo>
                <a:cubicBezTo>
                  <a:pt x="4290171" y="4261123"/>
                  <a:pt x="4606457" y="4190344"/>
                  <a:pt x="4983077" y="4082817"/>
                </a:cubicBezTo>
                <a:cubicBezTo>
                  <a:pt x="5000585" y="4077815"/>
                  <a:pt x="5018225" y="4072768"/>
                  <a:pt x="5035952" y="4067700"/>
                </a:cubicBezTo>
                <a:cubicBezTo>
                  <a:pt x="5034680" y="4080031"/>
                  <a:pt x="5034548" y="4092076"/>
                  <a:pt x="5035733" y="4103769"/>
                </a:cubicBezTo>
                <a:cubicBezTo>
                  <a:pt x="5020397" y="4108443"/>
                  <a:pt x="5005105" y="4113094"/>
                  <a:pt x="4989966" y="4117680"/>
                </a:cubicBezTo>
                <a:cubicBezTo>
                  <a:pt x="4625523" y="4227928"/>
                  <a:pt x="4303357" y="4303620"/>
                  <a:pt x="4005106" y="4349058"/>
                </a:cubicBezTo>
                <a:cubicBezTo>
                  <a:pt x="3956729" y="4356408"/>
                  <a:pt x="3916162" y="4362200"/>
                  <a:pt x="3877482" y="4367268"/>
                </a:cubicBezTo>
                <a:cubicBezTo>
                  <a:pt x="3558432" y="4409063"/>
                  <a:pt x="3197060" y="4430126"/>
                  <a:pt x="2935931" y="4269328"/>
                </a:cubicBezTo>
                <a:cubicBezTo>
                  <a:pt x="2897909" y="4245918"/>
                  <a:pt x="2865087" y="4220292"/>
                  <a:pt x="2837421" y="4192582"/>
                </a:cubicBezTo>
                <a:cubicBezTo>
                  <a:pt x="2835073" y="4186373"/>
                  <a:pt x="2832901" y="4180098"/>
                  <a:pt x="2830861" y="4173758"/>
                </a:cubicBezTo>
                <a:cubicBezTo>
                  <a:pt x="2852976" y="4192582"/>
                  <a:pt x="2877637" y="4210244"/>
                  <a:pt x="2904798" y="4226611"/>
                </a:cubicBezTo>
                <a:close/>
                <a:moveTo>
                  <a:pt x="5037729" y="4067196"/>
                </a:moveTo>
                <a:cubicBezTo>
                  <a:pt x="5038563" y="4066955"/>
                  <a:pt x="5039419" y="4066713"/>
                  <a:pt x="5040253" y="4066472"/>
                </a:cubicBezTo>
                <a:cubicBezTo>
                  <a:pt x="5050213" y="4063620"/>
                  <a:pt x="5060196" y="4060767"/>
                  <a:pt x="5070178" y="4057915"/>
                </a:cubicBezTo>
                <a:cubicBezTo>
                  <a:pt x="5069169" y="4070246"/>
                  <a:pt x="5069433" y="4081939"/>
                  <a:pt x="5070903" y="4093041"/>
                </a:cubicBezTo>
                <a:cubicBezTo>
                  <a:pt x="5059713" y="4096442"/>
                  <a:pt x="5048546" y="4099864"/>
                  <a:pt x="5037400" y="4103265"/>
                </a:cubicBezTo>
                <a:cubicBezTo>
                  <a:pt x="5036259" y="4091571"/>
                  <a:pt x="5036413" y="4079526"/>
                  <a:pt x="5037729" y="4067196"/>
                </a:cubicBezTo>
                <a:close/>
                <a:moveTo>
                  <a:pt x="5072285" y="4057301"/>
                </a:moveTo>
                <a:cubicBezTo>
                  <a:pt x="5083123" y="4054207"/>
                  <a:pt x="5093961" y="4051114"/>
                  <a:pt x="5104822" y="4047998"/>
                </a:cubicBezTo>
                <a:cubicBezTo>
                  <a:pt x="5104163" y="4059692"/>
                  <a:pt x="5104624" y="4071123"/>
                  <a:pt x="5106401" y="4082159"/>
                </a:cubicBezTo>
                <a:cubicBezTo>
                  <a:pt x="5095212" y="4085603"/>
                  <a:pt x="5084023" y="4089026"/>
                  <a:pt x="5072833" y="4092449"/>
                </a:cubicBezTo>
                <a:cubicBezTo>
                  <a:pt x="5071385" y="4081062"/>
                  <a:pt x="5071253" y="4069324"/>
                  <a:pt x="5072285" y="4057301"/>
                </a:cubicBezTo>
                <a:close/>
                <a:moveTo>
                  <a:pt x="5106774" y="4047450"/>
                </a:moveTo>
                <a:cubicBezTo>
                  <a:pt x="5117569" y="4044378"/>
                  <a:pt x="5128363" y="4041285"/>
                  <a:pt x="5139157" y="4038213"/>
                </a:cubicBezTo>
                <a:cubicBezTo>
                  <a:pt x="5138806" y="4049578"/>
                  <a:pt x="5139596" y="4060636"/>
                  <a:pt x="5141681" y="4071343"/>
                </a:cubicBezTo>
                <a:cubicBezTo>
                  <a:pt x="5130579" y="4074743"/>
                  <a:pt x="5119433" y="4078166"/>
                  <a:pt x="5108244" y="4081588"/>
                </a:cubicBezTo>
                <a:cubicBezTo>
                  <a:pt x="5106511" y="4070552"/>
                  <a:pt x="5106072" y="4059144"/>
                  <a:pt x="5106774" y="4047450"/>
                </a:cubicBezTo>
                <a:close/>
                <a:moveTo>
                  <a:pt x="5142712" y="4076147"/>
                </a:moveTo>
                <a:cubicBezTo>
                  <a:pt x="5145169" y="4086657"/>
                  <a:pt x="5148943" y="4096771"/>
                  <a:pt x="5154230" y="4106402"/>
                </a:cubicBezTo>
                <a:cubicBezTo>
                  <a:pt x="5142712" y="4110198"/>
                  <a:pt x="5131193" y="4113972"/>
                  <a:pt x="5119697" y="4117745"/>
                </a:cubicBezTo>
                <a:cubicBezTo>
                  <a:pt x="5114694" y="4107785"/>
                  <a:pt x="5111228" y="4097319"/>
                  <a:pt x="5109100" y="4086459"/>
                </a:cubicBezTo>
                <a:cubicBezTo>
                  <a:pt x="5120333" y="4083014"/>
                  <a:pt x="5131544" y="4079592"/>
                  <a:pt x="5142712" y="4076147"/>
                </a:cubicBezTo>
                <a:close/>
                <a:moveTo>
                  <a:pt x="5156797" y="4110812"/>
                </a:moveTo>
                <a:cubicBezTo>
                  <a:pt x="5157763" y="4112436"/>
                  <a:pt x="5158794" y="4114037"/>
                  <a:pt x="5159869" y="4115639"/>
                </a:cubicBezTo>
                <a:cubicBezTo>
                  <a:pt x="5165024" y="4123252"/>
                  <a:pt x="5171080" y="4130427"/>
                  <a:pt x="5177991" y="4137118"/>
                </a:cubicBezTo>
                <a:cubicBezTo>
                  <a:pt x="5166231" y="4141265"/>
                  <a:pt x="5154450" y="4145433"/>
                  <a:pt x="5142624" y="4149580"/>
                </a:cubicBezTo>
                <a:cubicBezTo>
                  <a:pt x="5136108" y="4142867"/>
                  <a:pt x="5130381" y="4135714"/>
                  <a:pt x="5125533" y="4128123"/>
                </a:cubicBezTo>
                <a:cubicBezTo>
                  <a:pt x="5124304" y="4126170"/>
                  <a:pt x="5123164" y="4124218"/>
                  <a:pt x="5122067" y="4122221"/>
                </a:cubicBezTo>
                <a:cubicBezTo>
                  <a:pt x="5133629" y="4118425"/>
                  <a:pt x="5145213" y="4114630"/>
                  <a:pt x="5156797" y="4110812"/>
                </a:cubicBezTo>
                <a:close/>
                <a:moveTo>
                  <a:pt x="5161536" y="4114498"/>
                </a:moveTo>
                <a:cubicBezTo>
                  <a:pt x="5160571" y="4113072"/>
                  <a:pt x="5159649" y="4111624"/>
                  <a:pt x="5158750" y="4110176"/>
                </a:cubicBezTo>
                <a:cubicBezTo>
                  <a:pt x="5170334" y="4106359"/>
                  <a:pt x="5181897" y="4102541"/>
                  <a:pt x="5193459" y="4098702"/>
                </a:cubicBezTo>
                <a:cubicBezTo>
                  <a:pt x="5194227" y="4099864"/>
                  <a:pt x="5195017" y="4101005"/>
                  <a:pt x="5195828" y="4102124"/>
                </a:cubicBezTo>
                <a:cubicBezTo>
                  <a:pt x="5201401" y="4109869"/>
                  <a:pt x="5207983" y="4117087"/>
                  <a:pt x="5215486" y="4123779"/>
                </a:cubicBezTo>
                <a:cubicBezTo>
                  <a:pt x="5203749" y="4127969"/>
                  <a:pt x="5191967" y="4132160"/>
                  <a:pt x="5180141" y="4136350"/>
                </a:cubicBezTo>
                <a:cubicBezTo>
                  <a:pt x="5173011" y="4129549"/>
                  <a:pt x="5166802" y="4122287"/>
                  <a:pt x="5161536" y="4114498"/>
                </a:cubicBezTo>
                <a:close/>
                <a:moveTo>
                  <a:pt x="5219918" y="4127618"/>
                </a:moveTo>
                <a:cubicBezTo>
                  <a:pt x="5229111" y="4135210"/>
                  <a:pt x="5239620" y="4142077"/>
                  <a:pt x="5251402" y="4148198"/>
                </a:cubicBezTo>
                <a:cubicBezTo>
                  <a:pt x="5239511" y="4152783"/>
                  <a:pt x="5227553" y="4157369"/>
                  <a:pt x="5215530" y="4161954"/>
                </a:cubicBezTo>
                <a:cubicBezTo>
                  <a:pt x="5203815" y="4155460"/>
                  <a:pt x="5193437" y="4148220"/>
                  <a:pt x="5184376" y="4140256"/>
                </a:cubicBezTo>
                <a:cubicBezTo>
                  <a:pt x="5196267" y="4136043"/>
                  <a:pt x="5208115" y="4131831"/>
                  <a:pt x="5219918" y="4127618"/>
                </a:cubicBezTo>
                <a:close/>
                <a:moveTo>
                  <a:pt x="5257677" y="4151313"/>
                </a:moveTo>
                <a:cubicBezTo>
                  <a:pt x="5270314" y="4157391"/>
                  <a:pt x="5284312" y="4162678"/>
                  <a:pt x="5299626" y="4167110"/>
                </a:cubicBezTo>
                <a:cubicBezTo>
                  <a:pt x="5340500" y="4178979"/>
                  <a:pt x="5392037" y="4185386"/>
                  <a:pt x="5452854" y="4186132"/>
                </a:cubicBezTo>
                <a:cubicBezTo>
                  <a:pt x="5563914" y="4187514"/>
                  <a:pt x="5684495" y="4170379"/>
                  <a:pt x="5772541" y="4157873"/>
                </a:cubicBezTo>
                <a:cubicBezTo>
                  <a:pt x="5797025" y="4154407"/>
                  <a:pt x="5818176" y="4151401"/>
                  <a:pt x="5836012" y="4149229"/>
                </a:cubicBezTo>
                <a:cubicBezTo>
                  <a:pt x="6069804" y="4120817"/>
                  <a:pt x="6310243" y="4085472"/>
                  <a:pt x="6542762" y="4051267"/>
                </a:cubicBezTo>
                <a:cubicBezTo>
                  <a:pt x="7235954" y="3949313"/>
                  <a:pt x="7952752" y="3843892"/>
                  <a:pt x="8649870" y="3895319"/>
                </a:cubicBezTo>
                <a:cubicBezTo>
                  <a:pt x="8667027" y="3896591"/>
                  <a:pt x="8684425" y="3897644"/>
                  <a:pt x="8701582" y="3898631"/>
                </a:cubicBezTo>
                <a:cubicBezTo>
                  <a:pt x="8690963" y="3913222"/>
                  <a:pt x="8680564" y="3927461"/>
                  <a:pt x="8670383" y="3941283"/>
                </a:cubicBezTo>
                <a:cubicBezTo>
                  <a:pt x="8662046" y="3940537"/>
                  <a:pt x="8653687" y="3939769"/>
                  <a:pt x="8645394" y="3938957"/>
                </a:cubicBezTo>
                <a:cubicBezTo>
                  <a:pt x="7953717" y="3872413"/>
                  <a:pt x="7241570" y="3973468"/>
                  <a:pt x="6552877" y="4071211"/>
                </a:cubicBezTo>
                <a:cubicBezTo>
                  <a:pt x="6306799" y="4106117"/>
                  <a:pt x="6052340" y="4142230"/>
                  <a:pt x="5805121" y="4169589"/>
                </a:cubicBezTo>
                <a:cubicBezTo>
                  <a:pt x="5786626" y="4171630"/>
                  <a:pt x="5764423" y="4174592"/>
                  <a:pt x="5738709" y="4178036"/>
                </a:cubicBezTo>
                <a:cubicBezTo>
                  <a:pt x="5649940" y="4189927"/>
                  <a:pt x="5528349" y="4206185"/>
                  <a:pt x="5416807" y="4203465"/>
                </a:cubicBezTo>
                <a:cubicBezTo>
                  <a:pt x="5355858" y="4201973"/>
                  <a:pt x="5304321" y="4194776"/>
                  <a:pt x="5263601" y="4182095"/>
                </a:cubicBezTo>
                <a:cubicBezTo>
                  <a:pt x="5248221" y="4177290"/>
                  <a:pt x="5234245" y="4171630"/>
                  <a:pt x="5221630" y="4165179"/>
                </a:cubicBezTo>
                <a:cubicBezTo>
                  <a:pt x="5233587" y="4160616"/>
                  <a:pt x="5245588" y="4155987"/>
                  <a:pt x="5257677" y="4151313"/>
                </a:cubicBezTo>
                <a:close/>
                <a:moveTo>
                  <a:pt x="8707747" y="3898961"/>
                </a:moveTo>
                <a:cubicBezTo>
                  <a:pt x="8711258" y="3899158"/>
                  <a:pt x="8714790" y="3899378"/>
                  <a:pt x="8718300" y="3899575"/>
                </a:cubicBezTo>
                <a:cubicBezTo>
                  <a:pt x="8723961" y="3899882"/>
                  <a:pt x="8729665" y="3900211"/>
                  <a:pt x="8735369" y="3900540"/>
                </a:cubicBezTo>
                <a:cubicBezTo>
                  <a:pt x="8724772" y="3915416"/>
                  <a:pt x="8714329" y="3930028"/>
                  <a:pt x="8704105" y="3944245"/>
                </a:cubicBezTo>
                <a:cubicBezTo>
                  <a:pt x="8701604" y="3944025"/>
                  <a:pt x="8699125" y="3943828"/>
                  <a:pt x="8696646" y="3943586"/>
                </a:cubicBezTo>
                <a:cubicBezTo>
                  <a:pt x="8689976" y="3943016"/>
                  <a:pt x="8683218" y="3942424"/>
                  <a:pt x="8676417" y="3941809"/>
                </a:cubicBezTo>
                <a:cubicBezTo>
                  <a:pt x="8686641" y="3927921"/>
                  <a:pt x="8697084" y="3913639"/>
                  <a:pt x="8707747" y="3898961"/>
                </a:cubicBezTo>
                <a:close/>
                <a:moveTo>
                  <a:pt x="8741381" y="3900891"/>
                </a:moveTo>
                <a:cubicBezTo>
                  <a:pt x="8750377" y="3901418"/>
                  <a:pt x="8759437" y="3901966"/>
                  <a:pt x="8768499" y="3902559"/>
                </a:cubicBezTo>
                <a:cubicBezTo>
                  <a:pt x="8766129" y="3905960"/>
                  <a:pt x="8763782" y="3909382"/>
                  <a:pt x="8761434" y="3912783"/>
                </a:cubicBezTo>
                <a:cubicBezTo>
                  <a:pt x="8753228" y="3924543"/>
                  <a:pt x="8745198" y="3936017"/>
                  <a:pt x="8737322" y="3947250"/>
                </a:cubicBezTo>
                <a:cubicBezTo>
                  <a:pt x="8728173" y="3946395"/>
                  <a:pt x="8719068" y="3945583"/>
                  <a:pt x="8710007" y="3944771"/>
                </a:cubicBezTo>
                <a:cubicBezTo>
                  <a:pt x="8720275" y="3930488"/>
                  <a:pt x="8730740" y="3915833"/>
                  <a:pt x="8741381" y="3900891"/>
                </a:cubicBezTo>
                <a:close/>
                <a:moveTo>
                  <a:pt x="8765537" y="3915635"/>
                </a:moveTo>
                <a:cubicBezTo>
                  <a:pt x="8768455" y="3911423"/>
                  <a:pt x="8771373" y="3907166"/>
                  <a:pt x="8774291" y="3902954"/>
                </a:cubicBezTo>
                <a:cubicBezTo>
                  <a:pt x="8783133" y="3903546"/>
                  <a:pt x="8791996" y="3904204"/>
                  <a:pt x="8800882" y="3904928"/>
                </a:cubicBezTo>
                <a:cubicBezTo>
                  <a:pt x="8794519" y="3914319"/>
                  <a:pt x="8788179" y="3923687"/>
                  <a:pt x="8781816" y="3933011"/>
                </a:cubicBezTo>
                <a:cubicBezTo>
                  <a:pt x="8777823" y="3938891"/>
                  <a:pt x="8773852" y="3944683"/>
                  <a:pt x="8769925" y="3950453"/>
                </a:cubicBezTo>
                <a:cubicBezTo>
                  <a:pt x="8760951" y="3949510"/>
                  <a:pt x="8751978" y="3948633"/>
                  <a:pt x="8743048" y="3947777"/>
                </a:cubicBezTo>
                <a:cubicBezTo>
                  <a:pt x="8750420" y="3937290"/>
                  <a:pt x="8757902" y="3926583"/>
                  <a:pt x="8765537" y="3915635"/>
                </a:cubicBezTo>
                <a:close/>
                <a:moveTo>
                  <a:pt x="8768608" y="3952362"/>
                </a:moveTo>
                <a:cubicBezTo>
                  <a:pt x="8758275" y="3967457"/>
                  <a:pt x="8748095" y="3982244"/>
                  <a:pt x="8738112" y="3996637"/>
                </a:cubicBezTo>
                <a:cubicBezTo>
                  <a:pt x="8729051" y="3995430"/>
                  <a:pt x="8720012" y="3994268"/>
                  <a:pt x="8710972" y="3993149"/>
                </a:cubicBezTo>
                <a:cubicBezTo>
                  <a:pt x="8720955" y="3979129"/>
                  <a:pt x="8731179" y="3964671"/>
                  <a:pt x="8741710" y="3949686"/>
                </a:cubicBezTo>
                <a:cubicBezTo>
                  <a:pt x="8750661" y="3950519"/>
                  <a:pt x="8759635" y="3951419"/>
                  <a:pt x="8768608" y="3952362"/>
                </a:cubicBezTo>
                <a:close/>
                <a:moveTo>
                  <a:pt x="8774159" y="3952933"/>
                </a:moveTo>
                <a:cubicBezTo>
                  <a:pt x="8782891" y="3953876"/>
                  <a:pt x="8791645" y="3954863"/>
                  <a:pt x="8800399" y="3955938"/>
                </a:cubicBezTo>
                <a:cubicBezTo>
                  <a:pt x="8790153" y="3971340"/>
                  <a:pt x="8780039" y="3986413"/>
                  <a:pt x="8770100" y="4001113"/>
                </a:cubicBezTo>
                <a:cubicBezTo>
                  <a:pt x="8761237" y="3999818"/>
                  <a:pt x="8752395" y="3998568"/>
                  <a:pt x="8743553" y="3997361"/>
                </a:cubicBezTo>
                <a:cubicBezTo>
                  <a:pt x="8753580" y="3982925"/>
                  <a:pt x="8763782" y="3968115"/>
                  <a:pt x="8774159" y="3952933"/>
                </a:cubicBezTo>
                <a:close/>
                <a:moveTo>
                  <a:pt x="8768894" y="4002890"/>
                </a:moveTo>
                <a:cubicBezTo>
                  <a:pt x="8758735" y="4017919"/>
                  <a:pt x="8748753" y="4032575"/>
                  <a:pt x="8739011" y="4046792"/>
                </a:cubicBezTo>
                <a:cubicBezTo>
                  <a:pt x="8730038" y="4045190"/>
                  <a:pt x="8721130" y="4043654"/>
                  <a:pt x="8712245" y="4042184"/>
                </a:cubicBezTo>
                <a:cubicBezTo>
                  <a:pt x="8722052" y="4028253"/>
                  <a:pt x="8732078" y="4013904"/>
                  <a:pt x="8742324" y="3999138"/>
                </a:cubicBezTo>
                <a:cubicBezTo>
                  <a:pt x="8751188" y="4000323"/>
                  <a:pt x="8760052" y="4001574"/>
                  <a:pt x="8768894" y="4002890"/>
                </a:cubicBezTo>
                <a:close/>
                <a:moveTo>
                  <a:pt x="8737870" y="4048437"/>
                </a:moveTo>
                <a:cubicBezTo>
                  <a:pt x="8727822" y="4063071"/>
                  <a:pt x="8718015" y="4077222"/>
                  <a:pt x="8708493" y="4090891"/>
                </a:cubicBezTo>
                <a:cubicBezTo>
                  <a:pt x="8699563" y="4089004"/>
                  <a:pt x="8690590" y="4087161"/>
                  <a:pt x="8681529" y="4085384"/>
                </a:cubicBezTo>
                <a:cubicBezTo>
                  <a:pt x="8691095" y="4072044"/>
                  <a:pt x="8700968" y="4058179"/>
                  <a:pt x="8711082" y="4043830"/>
                </a:cubicBezTo>
                <a:cubicBezTo>
                  <a:pt x="8719968" y="4045300"/>
                  <a:pt x="8728897" y="4046858"/>
                  <a:pt x="8737870" y="4048437"/>
                </a:cubicBezTo>
                <a:close/>
                <a:moveTo>
                  <a:pt x="8707418" y="4092427"/>
                </a:moveTo>
                <a:cubicBezTo>
                  <a:pt x="8685039" y="4124437"/>
                  <a:pt x="8664153" y="4153639"/>
                  <a:pt x="8645262" y="4179309"/>
                </a:cubicBezTo>
                <a:cubicBezTo>
                  <a:pt x="8498813" y="4378194"/>
                  <a:pt x="8344598" y="4577979"/>
                  <a:pt x="8195473" y="4771181"/>
                </a:cubicBezTo>
                <a:cubicBezTo>
                  <a:pt x="8036277" y="4977394"/>
                  <a:pt x="7871684" y="5190650"/>
                  <a:pt x="7715187" y="5404476"/>
                </a:cubicBezTo>
                <a:cubicBezTo>
                  <a:pt x="7621108" y="5533088"/>
                  <a:pt x="7529729" y="5659396"/>
                  <a:pt x="7445940" y="5790553"/>
                </a:cubicBezTo>
                <a:cubicBezTo>
                  <a:pt x="7402631" y="5858435"/>
                  <a:pt x="7364982" y="5921797"/>
                  <a:pt x="7330866" y="5984260"/>
                </a:cubicBezTo>
                <a:lnTo>
                  <a:pt x="7323493" y="5997863"/>
                </a:lnTo>
                <a:cubicBezTo>
                  <a:pt x="7270991" y="6094618"/>
                  <a:pt x="7205654" y="6215024"/>
                  <a:pt x="7206159" y="6330318"/>
                </a:cubicBezTo>
                <a:cubicBezTo>
                  <a:pt x="7206225" y="6390214"/>
                  <a:pt x="7225795" y="6438108"/>
                  <a:pt x="7264344" y="6472686"/>
                </a:cubicBezTo>
                <a:cubicBezTo>
                  <a:pt x="7310352" y="6513955"/>
                  <a:pt x="7385013" y="6537299"/>
                  <a:pt x="7486265" y="6542082"/>
                </a:cubicBezTo>
                <a:cubicBezTo>
                  <a:pt x="7500460" y="6542762"/>
                  <a:pt x="7514721" y="6543047"/>
                  <a:pt x="7528917" y="6543047"/>
                </a:cubicBezTo>
                <a:cubicBezTo>
                  <a:pt x="7600222" y="6543047"/>
                  <a:pt x="7670122" y="6535522"/>
                  <a:pt x="7723568" y="6529751"/>
                </a:cubicBezTo>
                <a:cubicBezTo>
                  <a:pt x="7729645" y="6529115"/>
                  <a:pt x="7735481" y="6528479"/>
                  <a:pt x="7741076" y="6527887"/>
                </a:cubicBezTo>
                <a:cubicBezTo>
                  <a:pt x="7788839" y="6522841"/>
                  <a:pt x="7836558" y="6516895"/>
                  <a:pt x="7884277" y="6510203"/>
                </a:cubicBezTo>
                <a:cubicBezTo>
                  <a:pt x="7814092" y="6521897"/>
                  <a:pt x="7743840" y="6532033"/>
                  <a:pt x="7673523" y="6540371"/>
                </a:cubicBezTo>
                <a:cubicBezTo>
                  <a:pt x="7668762" y="6540919"/>
                  <a:pt x="7663847" y="6541511"/>
                  <a:pt x="7658779" y="6542126"/>
                </a:cubicBezTo>
                <a:cubicBezTo>
                  <a:pt x="7532120" y="6557286"/>
                  <a:pt x="7296376" y="6585523"/>
                  <a:pt x="7188783" y="6489733"/>
                </a:cubicBezTo>
                <a:cubicBezTo>
                  <a:pt x="7150607" y="6455748"/>
                  <a:pt x="7131344" y="6408271"/>
                  <a:pt x="7131541" y="6348659"/>
                </a:cubicBezTo>
                <a:cubicBezTo>
                  <a:pt x="7131651" y="6231939"/>
                  <a:pt x="7199599" y="6109602"/>
                  <a:pt x="7254185" y="6011312"/>
                </a:cubicBezTo>
                <a:lnTo>
                  <a:pt x="7261250" y="5998587"/>
                </a:lnTo>
                <a:cubicBezTo>
                  <a:pt x="7296661" y="5935136"/>
                  <a:pt x="7335692" y="5870787"/>
                  <a:pt x="7380559" y="5801873"/>
                </a:cubicBezTo>
                <a:cubicBezTo>
                  <a:pt x="7467310" y="5668830"/>
                  <a:pt x="7561914" y="5540548"/>
                  <a:pt x="7659306" y="5409917"/>
                </a:cubicBezTo>
                <a:cubicBezTo>
                  <a:pt x="7826290" y="5186065"/>
                  <a:pt x="8001809" y="4962870"/>
                  <a:pt x="8171558" y="4747047"/>
                </a:cubicBezTo>
                <a:cubicBezTo>
                  <a:pt x="8320794" y="4557311"/>
                  <a:pt x="8475118" y="4361081"/>
                  <a:pt x="8622511" y="4165816"/>
                </a:cubicBezTo>
                <a:cubicBezTo>
                  <a:pt x="8640194" y="4142384"/>
                  <a:pt x="8659633" y="4115902"/>
                  <a:pt x="8680410" y="4086942"/>
                </a:cubicBezTo>
                <a:cubicBezTo>
                  <a:pt x="8689471" y="4088719"/>
                  <a:pt x="8698488" y="4090540"/>
                  <a:pt x="8707418" y="4092427"/>
                </a:cubicBezTo>
                <a:close/>
                <a:moveTo>
                  <a:pt x="8776156" y="6354101"/>
                </a:moveTo>
                <a:cubicBezTo>
                  <a:pt x="8779117" y="6353530"/>
                  <a:pt x="8782102" y="6352916"/>
                  <a:pt x="8785063" y="6352324"/>
                </a:cubicBezTo>
                <a:cubicBezTo>
                  <a:pt x="8785963" y="6352280"/>
                  <a:pt x="8786884" y="6352214"/>
                  <a:pt x="8787784" y="6352148"/>
                </a:cubicBezTo>
                <a:cubicBezTo>
                  <a:pt x="8784274" y="6352784"/>
                  <a:pt x="8780785" y="6353377"/>
                  <a:pt x="8777275" y="6353991"/>
                </a:cubicBezTo>
                <a:cubicBezTo>
                  <a:pt x="8776902" y="6354035"/>
                  <a:pt x="8776529" y="6354079"/>
                  <a:pt x="8776156" y="6354101"/>
                </a:cubicBezTo>
                <a:close/>
                <a:moveTo>
                  <a:pt x="8944215" y="6332753"/>
                </a:moveTo>
                <a:cubicBezTo>
                  <a:pt x="8947616" y="6332139"/>
                  <a:pt x="8951017" y="6331525"/>
                  <a:pt x="8954418" y="6330910"/>
                </a:cubicBezTo>
                <a:cubicBezTo>
                  <a:pt x="8955361" y="6330867"/>
                  <a:pt x="8956348" y="6330823"/>
                  <a:pt x="8957291" y="6330801"/>
                </a:cubicBezTo>
                <a:cubicBezTo>
                  <a:pt x="8953321" y="6331415"/>
                  <a:pt x="8949349" y="6332051"/>
                  <a:pt x="8945378" y="6332666"/>
                </a:cubicBezTo>
                <a:cubicBezTo>
                  <a:pt x="8945005" y="6332709"/>
                  <a:pt x="8944610" y="6332731"/>
                  <a:pt x="8944215" y="6332753"/>
                </a:cubicBezTo>
                <a:close/>
                <a:moveTo>
                  <a:pt x="9025656" y="6323604"/>
                </a:moveTo>
                <a:cubicBezTo>
                  <a:pt x="9029517" y="6322946"/>
                  <a:pt x="9033357" y="6322310"/>
                  <a:pt x="9037219" y="6321630"/>
                </a:cubicBezTo>
                <a:cubicBezTo>
                  <a:pt x="9038579" y="6321608"/>
                  <a:pt x="9039961" y="6321564"/>
                  <a:pt x="9041322" y="6321520"/>
                </a:cubicBezTo>
                <a:cubicBezTo>
                  <a:pt x="9036934" y="6322178"/>
                  <a:pt x="9032523" y="6322814"/>
                  <a:pt x="9028135" y="6323473"/>
                </a:cubicBezTo>
                <a:cubicBezTo>
                  <a:pt x="9027302" y="6323516"/>
                  <a:pt x="9026490" y="6323560"/>
                  <a:pt x="9025656" y="6323604"/>
                </a:cubicBezTo>
                <a:close/>
                <a:moveTo>
                  <a:pt x="9106614" y="6315421"/>
                </a:moveTo>
                <a:cubicBezTo>
                  <a:pt x="9110893" y="6314740"/>
                  <a:pt x="9115171" y="6314060"/>
                  <a:pt x="9119449" y="6313359"/>
                </a:cubicBezTo>
                <a:cubicBezTo>
                  <a:pt x="9121204" y="6313337"/>
                  <a:pt x="9122937" y="6313337"/>
                  <a:pt x="9124693" y="6313293"/>
                </a:cubicBezTo>
                <a:cubicBezTo>
                  <a:pt x="9120019" y="6313951"/>
                  <a:pt x="9115346" y="6314609"/>
                  <a:pt x="9110673" y="6315245"/>
                </a:cubicBezTo>
                <a:cubicBezTo>
                  <a:pt x="9109313" y="6315289"/>
                  <a:pt x="9107975" y="6315377"/>
                  <a:pt x="9106614" y="6315421"/>
                </a:cubicBezTo>
                <a:close/>
                <a:moveTo>
                  <a:pt x="9186739" y="6308268"/>
                </a:moveTo>
                <a:cubicBezTo>
                  <a:pt x="9191412" y="6307588"/>
                  <a:pt x="9196107" y="6306886"/>
                  <a:pt x="9200780" y="6306184"/>
                </a:cubicBezTo>
                <a:cubicBezTo>
                  <a:pt x="9202953" y="6306184"/>
                  <a:pt x="9205103" y="6306206"/>
                  <a:pt x="9207297" y="6306206"/>
                </a:cubicBezTo>
                <a:cubicBezTo>
                  <a:pt x="9202272" y="6306842"/>
                  <a:pt x="9197226" y="6307478"/>
                  <a:pt x="9192202" y="6308093"/>
                </a:cubicBezTo>
                <a:cubicBezTo>
                  <a:pt x="9190381" y="6308159"/>
                  <a:pt x="9188560" y="6308224"/>
                  <a:pt x="9186739" y="6308268"/>
                </a:cubicBezTo>
                <a:close/>
                <a:moveTo>
                  <a:pt x="9267324" y="6302191"/>
                </a:moveTo>
                <a:cubicBezTo>
                  <a:pt x="9272151" y="6301533"/>
                  <a:pt x="9277000" y="6300853"/>
                  <a:pt x="9281849" y="6300173"/>
                </a:cubicBezTo>
                <a:cubicBezTo>
                  <a:pt x="9284218" y="6300217"/>
                  <a:pt x="9286609" y="6300260"/>
                  <a:pt x="9289000" y="6300304"/>
                </a:cubicBezTo>
                <a:cubicBezTo>
                  <a:pt x="9283691" y="6300918"/>
                  <a:pt x="9278382" y="6301511"/>
                  <a:pt x="9273050" y="6302103"/>
                </a:cubicBezTo>
                <a:cubicBezTo>
                  <a:pt x="9271142" y="6302147"/>
                  <a:pt x="9269233" y="6302169"/>
                  <a:pt x="9267324" y="6302191"/>
                </a:cubicBezTo>
                <a:close/>
                <a:moveTo>
                  <a:pt x="9345891" y="6297320"/>
                </a:moveTo>
                <a:cubicBezTo>
                  <a:pt x="9351156" y="6296662"/>
                  <a:pt x="9356400" y="6296004"/>
                  <a:pt x="9361666" y="6295346"/>
                </a:cubicBezTo>
                <a:cubicBezTo>
                  <a:pt x="9364408" y="6295455"/>
                  <a:pt x="9367173" y="6295543"/>
                  <a:pt x="9369937" y="6295631"/>
                </a:cubicBezTo>
                <a:cubicBezTo>
                  <a:pt x="9364299" y="6296201"/>
                  <a:pt x="9358660" y="6296772"/>
                  <a:pt x="9353021" y="6297320"/>
                </a:cubicBezTo>
                <a:cubicBezTo>
                  <a:pt x="9350652" y="6297320"/>
                  <a:pt x="9348282" y="6297320"/>
                  <a:pt x="9345891" y="6297320"/>
                </a:cubicBezTo>
                <a:close/>
                <a:moveTo>
                  <a:pt x="9423602" y="6293657"/>
                </a:moveTo>
                <a:cubicBezTo>
                  <a:pt x="9429482" y="6292998"/>
                  <a:pt x="9435384" y="6292362"/>
                  <a:pt x="9441286" y="6291704"/>
                </a:cubicBezTo>
                <a:cubicBezTo>
                  <a:pt x="9444445" y="6291879"/>
                  <a:pt x="9447648" y="6292055"/>
                  <a:pt x="9450830" y="6292208"/>
                </a:cubicBezTo>
                <a:cubicBezTo>
                  <a:pt x="9444620" y="6292757"/>
                  <a:pt x="9438411" y="6293283"/>
                  <a:pt x="9432181" y="6293788"/>
                </a:cubicBezTo>
                <a:cubicBezTo>
                  <a:pt x="9429328" y="6293744"/>
                  <a:pt x="9426455" y="6293700"/>
                  <a:pt x="9423602" y="6293657"/>
                </a:cubicBezTo>
                <a:close/>
                <a:moveTo>
                  <a:pt x="9398503" y="6296508"/>
                </a:moveTo>
                <a:cubicBezTo>
                  <a:pt x="9396879" y="6296640"/>
                  <a:pt x="9395233" y="6296750"/>
                  <a:pt x="9393588" y="6296882"/>
                </a:cubicBezTo>
                <a:cubicBezTo>
                  <a:pt x="9394883" y="6296750"/>
                  <a:pt x="9396156" y="6296618"/>
                  <a:pt x="9397450" y="6296486"/>
                </a:cubicBezTo>
                <a:cubicBezTo>
                  <a:pt x="9397801" y="6296486"/>
                  <a:pt x="9398151" y="6296486"/>
                  <a:pt x="9398503" y="6296508"/>
                </a:cubicBezTo>
                <a:close/>
                <a:moveTo>
                  <a:pt x="9459737" y="6289597"/>
                </a:moveTo>
                <a:cubicBezTo>
                  <a:pt x="9467833" y="6288676"/>
                  <a:pt x="9475950" y="6287754"/>
                  <a:pt x="9484068" y="6286811"/>
                </a:cubicBezTo>
                <a:cubicBezTo>
                  <a:pt x="9488676" y="6287206"/>
                  <a:pt x="9493305" y="6287601"/>
                  <a:pt x="9497957" y="6287974"/>
                </a:cubicBezTo>
                <a:cubicBezTo>
                  <a:pt x="9489729" y="6288764"/>
                  <a:pt x="9481502" y="6289510"/>
                  <a:pt x="9473274" y="6290234"/>
                </a:cubicBezTo>
                <a:cubicBezTo>
                  <a:pt x="9468754" y="6290036"/>
                  <a:pt x="9464235" y="6289839"/>
                  <a:pt x="9459737" y="6289597"/>
                </a:cubicBezTo>
                <a:close/>
                <a:moveTo>
                  <a:pt x="9518207" y="6289597"/>
                </a:moveTo>
                <a:cubicBezTo>
                  <a:pt x="9521718" y="6289861"/>
                  <a:pt x="9525271" y="6290102"/>
                  <a:pt x="9528804" y="6290366"/>
                </a:cubicBezTo>
                <a:cubicBezTo>
                  <a:pt x="9522244" y="6290826"/>
                  <a:pt x="9515706" y="6291265"/>
                  <a:pt x="9509167" y="6291704"/>
                </a:cubicBezTo>
                <a:cubicBezTo>
                  <a:pt x="9506030" y="6291594"/>
                  <a:pt x="9502893" y="6291485"/>
                  <a:pt x="9499755" y="6291375"/>
                </a:cubicBezTo>
                <a:cubicBezTo>
                  <a:pt x="9505899" y="6290782"/>
                  <a:pt x="9512042" y="6290190"/>
                  <a:pt x="9518207" y="6289597"/>
                </a:cubicBezTo>
                <a:close/>
                <a:moveTo>
                  <a:pt x="9537032" y="6287754"/>
                </a:moveTo>
                <a:cubicBezTo>
                  <a:pt x="9545149" y="6286965"/>
                  <a:pt x="9553244" y="6286131"/>
                  <a:pt x="9561341" y="6285297"/>
                </a:cubicBezTo>
                <a:cubicBezTo>
                  <a:pt x="9566234" y="6285824"/>
                  <a:pt x="9571170" y="6286350"/>
                  <a:pt x="9576084" y="6286855"/>
                </a:cubicBezTo>
                <a:cubicBezTo>
                  <a:pt x="9567813" y="6287513"/>
                  <a:pt x="9559541" y="6288128"/>
                  <a:pt x="9551270" y="6288742"/>
                </a:cubicBezTo>
                <a:cubicBezTo>
                  <a:pt x="9546532" y="6288435"/>
                  <a:pt x="9541792" y="6288106"/>
                  <a:pt x="9537032" y="6287754"/>
                </a:cubicBezTo>
                <a:close/>
                <a:moveTo>
                  <a:pt x="9595128" y="6288786"/>
                </a:moveTo>
                <a:cubicBezTo>
                  <a:pt x="9597827" y="6289049"/>
                  <a:pt x="9600482" y="6289334"/>
                  <a:pt x="9603180" y="6289575"/>
                </a:cubicBezTo>
                <a:cubicBezTo>
                  <a:pt x="9604299" y="6289685"/>
                  <a:pt x="9605418" y="6289773"/>
                  <a:pt x="9606559" y="6289883"/>
                </a:cubicBezTo>
                <a:cubicBezTo>
                  <a:pt x="9599845" y="6290256"/>
                  <a:pt x="9593132" y="6290585"/>
                  <a:pt x="9586418" y="6290936"/>
                </a:cubicBezTo>
                <a:cubicBezTo>
                  <a:pt x="9582951" y="6290716"/>
                  <a:pt x="9579463" y="6290519"/>
                  <a:pt x="9575996" y="6290300"/>
                </a:cubicBezTo>
                <a:cubicBezTo>
                  <a:pt x="9582359" y="6289817"/>
                  <a:pt x="9588744" y="6289312"/>
                  <a:pt x="9595128" y="6288786"/>
                </a:cubicBezTo>
                <a:close/>
                <a:moveTo>
                  <a:pt x="9610991" y="6287491"/>
                </a:moveTo>
                <a:cubicBezTo>
                  <a:pt x="9619767" y="6286767"/>
                  <a:pt x="9628543" y="6286043"/>
                  <a:pt x="9637319" y="6285275"/>
                </a:cubicBezTo>
                <a:cubicBezTo>
                  <a:pt x="9642431" y="6285956"/>
                  <a:pt x="9647565" y="6286635"/>
                  <a:pt x="9652698" y="6287294"/>
                </a:cubicBezTo>
                <a:cubicBezTo>
                  <a:pt x="9643769" y="6287820"/>
                  <a:pt x="9634817" y="6288325"/>
                  <a:pt x="9625866" y="6288829"/>
                </a:cubicBezTo>
                <a:cubicBezTo>
                  <a:pt x="9620908" y="6288391"/>
                  <a:pt x="9615927" y="6287952"/>
                  <a:pt x="9610991" y="6287491"/>
                </a:cubicBezTo>
                <a:close/>
                <a:moveTo>
                  <a:pt x="9670623" y="6289510"/>
                </a:moveTo>
                <a:cubicBezTo>
                  <a:pt x="9674704" y="6290014"/>
                  <a:pt x="9678806" y="6290497"/>
                  <a:pt x="9682888" y="6290980"/>
                </a:cubicBezTo>
                <a:cubicBezTo>
                  <a:pt x="9675473" y="6291243"/>
                  <a:pt x="9668056" y="6291485"/>
                  <a:pt x="9660641" y="6291704"/>
                </a:cubicBezTo>
                <a:cubicBezTo>
                  <a:pt x="9656845" y="6291419"/>
                  <a:pt x="9653050" y="6291111"/>
                  <a:pt x="9649254" y="6290804"/>
                </a:cubicBezTo>
                <a:cubicBezTo>
                  <a:pt x="9656362" y="6290388"/>
                  <a:pt x="9663492" y="6289970"/>
                  <a:pt x="9670623" y="6289510"/>
                </a:cubicBezTo>
                <a:close/>
                <a:moveTo>
                  <a:pt x="9685894" y="6288522"/>
                </a:moveTo>
                <a:cubicBezTo>
                  <a:pt x="9694845" y="6287952"/>
                  <a:pt x="9703796" y="6287381"/>
                  <a:pt x="9712748" y="6286767"/>
                </a:cubicBezTo>
                <a:cubicBezTo>
                  <a:pt x="9718013" y="6287601"/>
                  <a:pt x="9723301" y="6288435"/>
                  <a:pt x="9728589" y="6289247"/>
                </a:cubicBezTo>
                <a:cubicBezTo>
                  <a:pt x="9719549" y="6289619"/>
                  <a:pt x="9710510" y="6289970"/>
                  <a:pt x="9701470" y="6290322"/>
                </a:cubicBezTo>
                <a:cubicBezTo>
                  <a:pt x="9696272" y="6289729"/>
                  <a:pt x="9691072" y="6289137"/>
                  <a:pt x="9685894" y="6288522"/>
                </a:cubicBezTo>
                <a:close/>
                <a:moveTo>
                  <a:pt x="9745262" y="6291769"/>
                </a:moveTo>
                <a:cubicBezTo>
                  <a:pt x="9749738" y="6292428"/>
                  <a:pt x="9754237" y="6293108"/>
                  <a:pt x="9758734" y="6293744"/>
                </a:cubicBezTo>
                <a:cubicBezTo>
                  <a:pt x="9751231" y="6293854"/>
                  <a:pt x="9743727" y="6293963"/>
                  <a:pt x="9736245" y="6294051"/>
                </a:cubicBezTo>
                <a:cubicBezTo>
                  <a:pt x="9731880" y="6293591"/>
                  <a:pt x="9727513" y="6293152"/>
                  <a:pt x="9723169" y="6292691"/>
                </a:cubicBezTo>
                <a:cubicBezTo>
                  <a:pt x="9730519" y="6292384"/>
                  <a:pt x="9737891" y="6292098"/>
                  <a:pt x="9745262" y="6291769"/>
                </a:cubicBezTo>
                <a:close/>
                <a:moveTo>
                  <a:pt x="9759393" y="6291133"/>
                </a:moveTo>
                <a:cubicBezTo>
                  <a:pt x="9768475" y="6290716"/>
                  <a:pt x="9777558" y="6290300"/>
                  <a:pt x="9786642" y="6289861"/>
                </a:cubicBezTo>
                <a:cubicBezTo>
                  <a:pt x="9792171" y="6290892"/>
                  <a:pt x="9797721" y="6291923"/>
                  <a:pt x="9803250" y="6292932"/>
                </a:cubicBezTo>
                <a:cubicBezTo>
                  <a:pt x="9794167" y="6293130"/>
                  <a:pt x="9785062" y="6293305"/>
                  <a:pt x="9775957" y="6293459"/>
                </a:cubicBezTo>
                <a:cubicBezTo>
                  <a:pt x="9770428" y="6292691"/>
                  <a:pt x="9764899" y="6291923"/>
                  <a:pt x="9759393" y="6291133"/>
                </a:cubicBezTo>
                <a:close/>
                <a:moveTo>
                  <a:pt x="9818432" y="6295675"/>
                </a:moveTo>
                <a:cubicBezTo>
                  <a:pt x="9823281" y="6296552"/>
                  <a:pt x="9828129" y="6297386"/>
                  <a:pt x="9832978" y="6298242"/>
                </a:cubicBezTo>
                <a:cubicBezTo>
                  <a:pt x="9825322" y="6298176"/>
                  <a:pt x="9817664" y="6298110"/>
                  <a:pt x="9809985" y="6298045"/>
                </a:cubicBezTo>
                <a:cubicBezTo>
                  <a:pt x="9805247" y="6297430"/>
                  <a:pt x="9800507" y="6296794"/>
                  <a:pt x="9795768" y="6296179"/>
                </a:cubicBezTo>
                <a:cubicBezTo>
                  <a:pt x="9803338" y="6296026"/>
                  <a:pt x="9810885" y="6295851"/>
                  <a:pt x="9818432" y="6295675"/>
                </a:cubicBezTo>
                <a:close/>
                <a:moveTo>
                  <a:pt x="9831684" y="6295368"/>
                </a:moveTo>
                <a:cubicBezTo>
                  <a:pt x="9840789" y="6295148"/>
                  <a:pt x="9849895" y="6294907"/>
                  <a:pt x="9859000" y="6294666"/>
                </a:cubicBezTo>
                <a:cubicBezTo>
                  <a:pt x="9864747" y="6295916"/>
                  <a:pt x="9870496" y="6297167"/>
                  <a:pt x="9876244" y="6298395"/>
                </a:cubicBezTo>
                <a:cubicBezTo>
                  <a:pt x="9867139" y="6298373"/>
                  <a:pt x="9858034" y="6298351"/>
                  <a:pt x="9848907" y="6298329"/>
                </a:cubicBezTo>
                <a:cubicBezTo>
                  <a:pt x="9843158" y="6297342"/>
                  <a:pt x="9837432" y="6296377"/>
                  <a:pt x="9831684" y="6295368"/>
                </a:cubicBezTo>
                <a:close/>
                <a:moveTo>
                  <a:pt x="9877911" y="6301314"/>
                </a:moveTo>
                <a:cubicBezTo>
                  <a:pt x="9881949" y="6301314"/>
                  <a:pt x="9886008" y="6301314"/>
                  <a:pt x="9890044" y="6301292"/>
                </a:cubicBezTo>
                <a:cubicBezTo>
                  <a:pt x="9894696" y="6302257"/>
                  <a:pt x="9899325" y="6303222"/>
                  <a:pt x="9903976" y="6304165"/>
                </a:cubicBezTo>
                <a:cubicBezTo>
                  <a:pt x="9895990" y="6303924"/>
                  <a:pt x="9888026" y="6303683"/>
                  <a:pt x="9880105" y="6303420"/>
                </a:cubicBezTo>
                <a:cubicBezTo>
                  <a:pt x="9875696" y="6302717"/>
                  <a:pt x="9871308" y="6302015"/>
                  <a:pt x="9866920" y="6301292"/>
                </a:cubicBezTo>
                <a:cubicBezTo>
                  <a:pt x="9870583" y="6301292"/>
                  <a:pt x="9874226" y="6301314"/>
                  <a:pt x="9877911" y="6301314"/>
                </a:cubicBezTo>
                <a:close/>
                <a:moveTo>
                  <a:pt x="9902221" y="6301270"/>
                </a:moveTo>
                <a:cubicBezTo>
                  <a:pt x="9911348" y="6301248"/>
                  <a:pt x="9920541" y="6301204"/>
                  <a:pt x="9929777" y="6301160"/>
                </a:cubicBezTo>
                <a:cubicBezTo>
                  <a:pt x="9935329" y="6302564"/>
                  <a:pt x="9940901" y="6303946"/>
                  <a:pt x="9946452" y="6305328"/>
                </a:cubicBezTo>
                <a:cubicBezTo>
                  <a:pt x="9937127" y="6305087"/>
                  <a:pt x="9927847" y="6304846"/>
                  <a:pt x="9918610" y="6304605"/>
                </a:cubicBezTo>
                <a:cubicBezTo>
                  <a:pt x="9913147" y="6303508"/>
                  <a:pt x="9907684" y="6302389"/>
                  <a:pt x="9902221" y="6301270"/>
                </a:cubicBezTo>
                <a:close/>
                <a:moveTo>
                  <a:pt x="9939979" y="6301094"/>
                </a:moveTo>
                <a:cubicBezTo>
                  <a:pt x="9949831" y="6301028"/>
                  <a:pt x="9959725" y="6300962"/>
                  <a:pt x="9969686" y="6300874"/>
                </a:cubicBezTo>
                <a:cubicBezTo>
                  <a:pt x="9975631" y="6302674"/>
                  <a:pt x="9981643" y="6304473"/>
                  <a:pt x="9987698" y="6306250"/>
                </a:cubicBezTo>
                <a:cubicBezTo>
                  <a:pt x="9977825" y="6306052"/>
                  <a:pt x="9968019" y="6305833"/>
                  <a:pt x="9958234" y="6305614"/>
                </a:cubicBezTo>
                <a:cubicBezTo>
                  <a:pt x="9952156" y="6304122"/>
                  <a:pt x="9946056" y="6302630"/>
                  <a:pt x="9939979" y="6301094"/>
                </a:cubicBezTo>
                <a:close/>
                <a:moveTo>
                  <a:pt x="9998494" y="6309409"/>
                </a:moveTo>
                <a:cubicBezTo>
                  <a:pt x="10004153" y="6311055"/>
                  <a:pt x="10009836" y="6312700"/>
                  <a:pt x="10015584" y="6314346"/>
                </a:cubicBezTo>
                <a:cubicBezTo>
                  <a:pt x="10006742" y="6313907"/>
                  <a:pt x="9997901" y="6313446"/>
                  <a:pt x="9989081" y="6312985"/>
                </a:cubicBezTo>
                <a:cubicBezTo>
                  <a:pt x="9983310" y="6311625"/>
                  <a:pt x="9977519" y="6310265"/>
                  <a:pt x="9971770" y="6308883"/>
                </a:cubicBezTo>
                <a:cubicBezTo>
                  <a:pt x="9980656" y="6309080"/>
                  <a:pt x="9989563" y="6309255"/>
                  <a:pt x="9998494" y="6309409"/>
                </a:cubicBezTo>
                <a:close/>
                <a:moveTo>
                  <a:pt x="10006677" y="6309563"/>
                </a:moveTo>
                <a:cubicBezTo>
                  <a:pt x="10016923" y="6309760"/>
                  <a:pt x="10027169" y="6309914"/>
                  <a:pt x="10037458" y="6310068"/>
                </a:cubicBezTo>
                <a:cubicBezTo>
                  <a:pt x="10043514" y="6312152"/>
                  <a:pt x="10049569" y="6314214"/>
                  <a:pt x="10055624" y="6316254"/>
                </a:cubicBezTo>
                <a:cubicBezTo>
                  <a:pt x="10045422" y="6315772"/>
                  <a:pt x="10035264" y="6315311"/>
                  <a:pt x="10025128" y="6314806"/>
                </a:cubicBezTo>
                <a:cubicBezTo>
                  <a:pt x="10018963" y="6313095"/>
                  <a:pt x="10012820" y="6311340"/>
                  <a:pt x="10006677" y="6309563"/>
                </a:cubicBezTo>
                <a:close/>
                <a:moveTo>
                  <a:pt x="10065300" y="6319480"/>
                </a:moveTo>
                <a:cubicBezTo>
                  <a:pt x="10071114" y="6321388"/>
                  <a:pt x="10076906" y="6323297"/>
                  <a:pt x="10082699" y="6325162"/>
                </a:cubicBezTo>
                <a:cubicBezTo>
                  <a:pt x="10073418" y="6324460"/>
                  <a:pt x="10064159" y="6323736"/>
                  <a:pt x="10054901" y="6322990"/>
                </a:cubicBezTo>
                <a:cubicBezTo>
                  <a:pt x="10049021" y="6321410"/>
                  <a:pt x="10043163" y="6319809"/>
                  <a:pt x="10037283" y="6318185"/>
                </a:cubicBezTo>
                <a:cubicBezTo>
                  <a:pt x="10046607" y="6318624"/>
                  <a:pt x="10055932" y="6319063"/>
                  <a:pt x="10065300" y="6319480"/>
                </a:cubicBezTo>
                <a:close/>
                <a:moveTo>
                  <a:pt x="10073462" y="6319831"/>
                </a:moveTo>
                <a:cubicBezTo>
                  <a:pt x="10083664" y="6320291"/>
                  <a:pt x="10093932" y="6320730"/>
                  <a:pt x="10104199" y="6321147"/>
                </a:cubicBezTo>
                <a:cubicBezTo>
                  <a:pt x="10110233" y="6323494"/>
                  <a:pt x="10116310" y="6325820"/>
                  <a:pt x="10122431" y="6328124"/>
                </a:cubicBezTo>
                <a:cubicBezTo>
                  <a:pt x="10112318" y="6327400"/>
                  <a:pt x="10102204" y="6326654"/>
                  <a:pt x="10092111" y="6325886"/>
                </a:cubicBezTo>
                <a:cubicBezTo>
                  <a:pt x="10085902" y="6323890"/>
                  <a:pt x="10079671" y="6321871"/>
                  <a:pt x="10073462" y="6319831"/>
                </a:cubicBezTo>
                <a:close/>
                <a:moveTo>
                  <a:pt x="10131295" y="6331459"/>
                </a:moveTo>
                <a:cubicBezTo>
                  <a:pt x="10137044" y="6333631"/>
                  <a:pt x="10142814" y="6335781"/>
                  <a:pt x="10148650" y="6337909"/>
                </a:cubicBezTo>
                <a:cubicBezTo>
                  <a:pt x="10139413" y="6336944"/>
                  <a:pt x="10130177" y="6335957"/>
                  <a:pt x="10120918" y="6334947"/>
                </a:cubicBezTo>
                <a:cubicBezTo>
                  <a:pt x="10115016" y="6333126"/>
                  <a:pt x="10109114" y="6331283"/>
                  <a:pt x="10103190" y="6329418"/>
                </a:cubicBezTo>
                <a:cubicBezTo>
                  <a:pt x="10112559" y="6330120"/>
                  <a:pt x="10121905" y="6330801"/>
                  <a:pt x="10131295" y="6331459"/>
                </a:cubicBezTo>
                <a:close/>
                <a:moveTo>
                  <a:pt x="10129671" y="6328651"/>
                </a:moveTo>
                <a:cubicBezTo>
                  <a:pt x="10123353" y="6326281"/>
                  <a:pt x="10117013" y="6323868"/>
                  <a:pt x="10110672" y="6321410"/>
                </a:cubicBezTo>
                <a:cubicBezTo>
                  <a:pt x="10121444" y="6321849"/>
                  <a:pt x="10132283" y="6322288"/>
                  <a:pt x="10143143" y="6322705"/>
                </a:cubicBezTo>
                <a:cubicBezTo>
                  <a:pt x="10149243" y="6325447"/>
                  <a:pt x="10155385" y="6328168"/>
                  <a:pt x="10161594" y="6330888"/>
                </a:cubicBezTo>
                <a:cubicBezTo>
                  <a:pt x="10150932" y="6330164"/>
                  <a:pt x="10140291" y="6329418"/>
                  <a:pt x="10129671" y="6328651"/>
                </a:cubicBezTo>
                <a:close/>
                <a:moveTo>
                  <a:pt x="10102598" y="6318295"/>
                </a:moveTo>
                <a:cubicBezTo>
                  <a:pt x="10096213" y="6315794"/>
                  <a:pt x="10089829" y="6313271"/>
                  <a:pt x="10083423" y="6310726"/>
                </a:cubicBezTo>
                <a:cubicBezTo>
                  <a:pt x="10094831" y="6310857"/>
                  <a:pt x="10106262" y="6310989"/>
                  <a:pt x="10117715" y="6311121"/>
                </a:cubicBezTo>
                <a:cubicBezTo>
                  <a:pt x="10123880" y="6313973"/>
                  <a:pt x="10130110" y="6316825"/>
                  <a:pt x="10136385" y="6319655"/>
                </a:cubicBezTo>
                <a:cubicBezTo>
                  <a:pt x="10125086" y="6319216"/>
                  <a:pt x="10113831" y="6318756"/>
                  <a:pt x="10102598" y="6318295"/>
                </a:cubicBezTo>
                <a:close/>
                <a:moveTo>
                  <a:pt x="10075918" y="6307720"/>
                </a:moveTo>
                <a:cubicBezTo>
                  <a:pt x="10069491" y="6305131"/>
                  <a:pt x="10063062" y="6302498"/>
                  <a:pt x="10056612" y="6299821"/>
                </a:cubicBezTo>
                <a:cubicBezTo>
                  <a:pt x="10068526" y="6299668"/>
                  <a:pt x="10080549" y="6299492"/>
                  <a:pt x="10092681" y="6299295"/>
                </a:cubicBezTo>
                <a:cubicBezTo>
                  <a:pt x="10098869" y="6302257"/>
                  <a:pt x="10105099" y="6305219"/>
                  <a:pt x="10111396" y="6308159"/>
                </a:cubicBezTo>
                <a:cubicBezTo>
                  <a:pt x="10099504" y="6308027"/>
                  <a:pt x="10087679" y="6307874"/>
                  <a:pt x="10075918" y="6307720"/>
                </a:cubicBezTo>
                <a:close/>
                <a:moveTo>
                  <a:pt x="10049745" y="6296991"/>
                </a:moveTo>
                <a:cubicBezTo>
                  <a:pt x="10043272" y="6294292"/>
                  <a:pt x="10036778" y="6291528"/>
                  <a:pt x="10030306" y="6288764"/>
                </a:cubicBezTo>
                <a:cubicBezTo>
                  <a:pt x="10042878" y="6288259"/>
                  <a:pt x="10055427" y="6287754"/>
                  <a:pt x="10067977" y="6287250"/>
                </a:cubicBezTo>
                <a:cubicBezTo>
                  <a:pt x="10074164" y="6290322"/>
                  <a:pt x="10080417" y="6293371"/>
                  <a:pt x="10086714" y="6296421"/>
                </a:cubicBezTo>
                <a:cubicBezTo>
                  <a:pt x="10074427" y="6296618"/>
                  <a:pt x="10062119" y="6296794"/>
                  <a:pt x="10049745" y="6296991"/>
                </a:cubicBezTo>
                <a:close/>
                <a:moveTo>
                  <a:pt x="10023746" y="6285934"/>
                </a:moveTo>
                <a:cubicBezTo>
                  <a:pt x="10017296" y="6283147"/>
                  <a:pt x="10010823" y="6280317"/>
                  <a:pt x="10004373" y="6277443"/>
                </a:cubicBezTo>
                <a:cubicBezTo>
                  <a:pt x="10017471" y="6276631"/>
                  <a:pt x="10030547" y="6275797"/>
                  <a:pt x="10043601" y="6274986"/>
                </a:cubicBezTo>
                <a:cubicBezTo>
                  <a:pt x="10049745" y="6278145"/>
                  <a:pt x="10055954" y="6281282"/>
                  <a:pt x="10062229" y="6284419"/>
                </a:cubicBezTo>
                <a:cubicBezTo>
                  <a:pt x="10049416" y="6284924"/>
                  <a:pt x="10036581" y="6285429"/>
                  <a:pt x="10023746" y="6285934"/>
                </a:cubicBezTo>
                <a:close/>
                <a:moveTo>
                  <a:pt x="9998120" y="6274656"/>
                </a:moveTo>
                <a:cubicBezTo>
                  <a:pt x="9991713" y="6271783"/>
                  <a:pt x="9985286" y="6268864"/>
                  <a:pt x="9978878" y="6265924"/>
                </a:cubicBezTo>
                <a:cubicBezTo>
                  <a:pt x="9992065" y="6264805"/>
                  <a:pt x="10005229" y="6263686"/>
                  <a:pt x="10018349" y="6262567"/>
                </a:cubicBezTo>
                <a:lnTo>
                  <a:pt x="10019578" y="6262479"/>
                </a:lnTo>
                <a:cubicBezTo>
                  <a:pt x="10025699" y="6265705"/>
                  <a:pt x="10031886" y="6268930"/>
                  <a:pt x="10038095" y="6272155"/>
                </a:cubicBezTo>
                <a:cubicBezTo>
                  <a:pt x="10024778" y="6272989"/>
                  <a:pt x="10011459" y="6273823"/>
                  <a:pt x="9998120" y="6274656"/>
                </a:cubicBezTo>
                <a:close/>
                <a:moveTo>
                  <a:pt x="9972889" y="6263160"/>
                </a:moveTo>
                <a:cubicBezTo>
                  <a:pt x="9966526" y="6260198"/>
                  <a:pt x="9960143" y="6257214"/>
                  <a:pt x="9953802" y="6254165"/>
                </a:cubicBezTo>
                <a:cubicBezTo>
                  <a:pt x="9960603" y="6253441"/>
                  <a:pt x="9967448" y="6252738"/>
                  <a:pt x="9974249" y="6252015"/>
                </a:cubicBezTo>
                <a:cubicBezTo>
                  <a:pt x="9981490" y="6251247"/>
                  <a:pt x="9988707" y="6250500"/>
                  <a:pt x="9995948" y="6249733"/>
                </a:cubicBezTo>
                <a:cubicBezTo>
                  <a:pt x="10002003" y="6253046"/>
                  <a:pt x="10008124" y="6256359"/>
                  <a:pt x="10014290" y="6259650"/>
                </a:cubicBezTo>
                <a:cubicBezTo>
                  <a:pt x="10000512" y="6260813"/>
                  <a:pt x="9986712" y="6261997"/>
                  <a:pt x="9972889" y="6263160"/>
                </a:cubicBezTo>
                <a:close/>
                <a:moveTo>
                  <a:pt x="9973898" y="6248658"/>
                </a:moveTo>
                <a:cubicBezTo>
                  <a:pt x="9965276" y="6249579"/>
                  <a:pt x="9956632" y="6250478"/>
                  <a:pt x="9948009" y="6251400"/>
                </a:cubicBezTo>
                <a:cubicBezTo>
                  <a:pt x="9941691" y="6248350"/>
                  <a:pt x="9935394" y="6245279"/>
                  <a:pt x="9929097" y="6242164"/>
                </a:cubicBezTo>
                <a:cubicBezTo>
                  <a:pt x="9929844" y="6242076"/>
                  <a:pt x="9930589" y="6241988"/>
                  <a:pt x="9931313" y="6241878"/>
                </a:cubicBezTo>
                <a:cubicBezTo>
                  <a:pt x="9945091" y="6240167"/>
                  <a:pt x="9958870" y="6238455"/>
                  <a:pt x="9972648" y="6236722"/>
                </a:cubicBezTo>
                <a:cubicBezTo>
                  <a:pt x="9978660" y="6240145"/>
                  <a:pt x="9984715" y="6243524"/>
                  <a:pt x="9990792" y="6246881"/>
                </a:cubicBezTo>
                <a:cubicBezTo>
                  <a:pt x="9985175" y="6247473"/>
                  <a:pt x="9979537" y="6248065"/>
                  <a:pt x="9973898" y="6248658"/>
                </a:cubicBezTo>
                <a:close/>
                <a:moveTo>
                  <a:pt x="9930897" y="6238455"/>
                </a:moveTo>
                <a:cubicBezTo>
                  <a:pt x="9928417" y="6238763"/>
                  <a:pt x="9925938" y="6239070"/>
                  <a:pt x="9923480" y="6239377"/>
                </a:cubicBezTo>
                <a:cubicBezTo>
                  <a:pt x="9917250" y="6236261"/>
                  <a:pt x="9911019" y="6233102"/>
                  <a:pt x="9904787" y="6229921"/>
                </a:cubicBezTo>
                <a:cubicBezTo>
                  <a:pt x="9919772" y="6227771"/>
                  <a:pt x="9934758" y="6225621"/>
                  <a:pt x="9949721" y="6223493"/>
                </a:cubicBezTo>
                <a:cubicBezTo>
                  <a:pt x="9955644" y="6226959"/>
                  <a:pt x="9961634" y="6230426"/>
                  <a:pt x="9967646" y="6233870"/>
                </a:cubicBezTo>
                <a:cubicBezTo>
                  <a:pt x="9955403" y="6235406"/>
                  <a:pt x="9943139" y="6236920"/>
                  <a:pt x="9930897" y="6238455"/>
                </a:cubicBezTo>
                <a:close/>
                <a:moveTo>
                  <a:pt x="9899325" y="6227113"/>
                </a:moveTo>
                <a:cubicBezTo>
                  <a:pt x="9893182" y="6223931"/>
                  <a:pt x="9887038" y="6220684"/>
                  <a:pt x="9880896" y="6217415"/>
                </a:cubicBezTo>
                <a:cubicBezTo>
                  <a:pt x="9896319" y="6214936"/>
                  <a:pt x="9911743" y="6212457"/>
                  <a:pt x="9927166" y="6209977"/>
                </a:cubicBezTo>
                <a:cubicBezTo>
                  <a:pt x="9933003" y="6213532"/>
                  <a:pt x="9938904" y="6217086"/>
                  <a:pt x="9944828" y="6220597"/>
                </a:cubicBezTo>
                <a:cubicBezTo>
                  <a:pt x="9929668" y="6222769"/>
                  <a:pt x="9914507" y="6224941"/>
                  <a:pt x="9899325" y="6227113"/>
                </a:cubicBezTo>
                <a:close/>
                <a:moveTo>
                  <a:pt x="9875564" y="6214585"/>
                </a:moveTo>
                <a:cubicBezTo>
                  <a:pt x="9869486" y="6211316"/>
                  <a:pt x="9863431" y="6208003"/>
                  <a:pt x="9857398" y="6204668"/>
                </a:cubicBezTo>
                <a:cubicBezTo>
                  <a:pt x="9873260" y="6201860"/>
                  <a:pt x="9889123" y="6199029"/>
                  <a:pt x="9904985" y="6196221"/>
                </a:cubicBezTo>
                <a:cubicBezTo>
                  <a:pt x="9910734" y="6199863"/>
                  <a:pt x="9916525" y="6203461"/>
                  <a:pt x="9922383" y="6207060"/>
                </a:cubicBezTo>
                <a:cubicBezTo>
                  <a:pt x="9906784" y="6209561"/>
                  <a:pt x="9891163" y="6212062"/>
                  <a:pt x="9875564" y="6214585"/>
                </a:cubicBezTo>
                <a:close/>
                <a:moveTo>
                  <a:pt x="9852175" y="6201794"/>
                </a:moveTo>
                <a:cubicBezTo>
                  <a:pt x="9846208" y="6198459"/>
                  <a:pt x="9840240" y="6195058"/>
                  <a:pt x="9834273" y="6191658"/>
                </a:cubicBezTo>
                <a:cubicBezTo>
                  <a:pt x="9850048" y="6188608"/>
                  <a:pt x="9865844" y="6185537"/>
                  <a:pt x="9881597" y="6182509"/>
                </a:cubicBezTo>
                <a:cubicBezTo>
                  <a:pt x="9882124" y="6182399"/>
                  <a:pt x="9882650" y="6182290"/>
                  <a:pt x="9883155" y="6182202"/>
                </a:cubicBezTo>
                <a:cubicBezTo>
                  <a:pt x="9888816" y="6185909"/>
                  <a:pt x="9894520" y="6189595"/>
                  <a:pt x="9900290" y="6193260"/>
                </a:cubicBezTo>
                <a:cubicBezTo>
                  <a:pt x="9884252" y="6196090"/>
                  <a:pt x="9868214" y="6198942"/>
                  <a:pt x="9852175" y="6201794"/>
                </a:cubicBezTo>
                <a:close/>
                <a:moveTo>
                  <a:pt x="9829183" y="6188718"/>
                </a:moveTo>
                <a:cubicBezTo>
                  <a:pt x="9823281" y="6185317"/>
                  <a:pt x="9817402" y="6181850"/>
                  <a:pt x="9811521" y="6178340"/>
                </a:cubicBezTo>
                <a:cubicBezTo>
                  <a:pt x="9825585" y="6175422"/>
                  <a:pt x="9839648" y="6172483"/>
                  <a:pt x="9853624" y="6169586"/>
                </a:cubicBezTo>
                <a:cubicBezTo>
                  <a:pt x="9856322" y="6169038"/>
                  <a:pt x="9859021" y="6168467"/>
                  <a:pt x="9861720" y="6167897"/>
                </a:cubicBezTo>
                <a:cubicBezTo>
                  <a:pt x="9867292" y="6171692"/>
                  <a:pt x="9872888" y="6175444"/>
                  <a:pt x="9878547" y="6179174"/>
                </a:cubicBezTo>
                <a:cubicBezTo>
                  <a:pt x="9862115" y="6182334"/>
                  <a:pt x="9845637" y="6185537"/>
                  <a:pt x="9829183" y="6188718"/>
                </a:cubicBezTo>
                <a:close/>
                <a:moveTo>
                  <a:pt x="9852812" y="6165747"/>
                </a:moveTo>
                <a:cubicBezTo>
                  <a:pt x="9837454" y="6168928"/>
                  <a:pt x="9821987" y="6172131"/>
                  <a:pt x="9806541" y="6175356"/>
                </a:cubicBezTo>
                <a:cubicBezTo>
                  <a:pt x="9800727" y="6171868"/>
                  <a:pt x="9794935" y="6168358"/>
                  <a:pt x="9789186" y="6164782"/>
                </a:cubicBezTo>
                <a:cubicBezTo>
                  <a:pt x="9801363" y="6162061"/>
                  <a:pt x="9813518" y="6159362"/>
                  <a:pt x="9825629" y="6156685"/>
                </a:cubicBezTo>
                <a:cubicBezTo>
                  <a:pt x="9830631" y="6155566"/>
                  <a:pt x="9835655" y="6154447"/>
                  <a:pt x="9840657" y="6153329"/>
                </a:cubicBezTo>
                <a:cubicBezTo>
                  <a:pt x="9846121" y="6157190"/>
                  <a:pt x="9851627" y="6161007"/>
                  <a:pt x="9857200" y="6164826"/>
                </a:cubicBezTo>
                <a:cubicBezTo>
                  <a:pt x="9855730" y="6165132"/>
                  <a:pt x="9854283" y="6165439"/>
                  <a:pt x="9852812" y="6165747"/>
                </a:cubicBezTo>
                <a:close/>
                <a:moveTo>
                  <a:pt x="9824751" y="6152737"/>
                </a:moveTo>
                <a:cubicBezTo>
                  <a:pt x="9811324" y="6155720"/>
                  <a:pt x="9797809" y="6158726"/>
                  <a:pt x="9784294" y="6161732"/>
                </a:cubicBezTo>
                <a:cubicBezTo>
                  <a:pt x="9778590" y="6158178"/>
                  <a:pt x="9772907" y="6154579"/>
                  <a:pt x="9767246" y="6150937"/>
                </a:cubicBezTo>
                <a:cubicBezTo>
                  <a:pt x="9777405" y="6148546"/>
                  <a:pt x="9787541" y="6146155"/>
                  <a:pt x="9797656" y="6143785"/>
                </a:cubicBezTo>
                <a:cubicBezTo>
                  <a:pt x="9805093" y="6142030"/>
                  <a:pt x="9812553" y="6140252"/>
                  <a:pt x="9819990" y="6138498"/>
                </a:cubicBezTo>
                <a:cubicBezTo>
                  <a:pt x="9825366" y="6142402"/>
                  <a:pt x="9830763" y="6146308"/>
                  <a:pt x="9836204" y="6150191"/>
                </a:cubicBezTo>
                <a:cubicBezTo>
                  <a:pt x="9832386" y="6151047"/>
                  <a:pt x="9828569" y="6151903"/>
                  <a:pt x="9824751" y="6152737"/>
                </a:cubicBezTo>
                <a:close/>
                <a:moveTo>
                  <a:pt x="9796690" y="6139748"/>
                </a:moveTo>
                <a:cubicBezTo>
                  <a:pt x="9785325" y="6142424"/>
                  <a:pt x="9773895" y="6145123"/>
                  <a:pt x="9762442" y="6147822"/>
                </a:cubicBezTo>
                <a:cubicBezTo>
                  <a:pt x="9756847" y="6144202"/>
                  <a:pt x="9751274" y="6140538"/>
                  <a:pt x="9745723" y="6136830"/>
                </a:cubicBezTo>
                <a:cubicBezTo>
                  <a:pt x="9753709" y="6134833"/>
                  <a:pt x="9761696" y="6132837"/>
                  <a:pt x="9769660" y="6130862"/>
                </a:cubicBezTo>
                <a:cubicBezTo>
                  <a:pt x="9779665" y="6128383"/>
                  <a:pt x="9789691" y="6125860"/>
                  <a:pt x="9799718" y="6123359"/>
                </a:cubicBezTo>
                <a:cubicBezTo>
                  <a:pt x="9804961" y="6127352"/>
                  <a:pt x="9810271" y="6131323"/>
                  <a:pt x="9815602" y="6135272"/>
                </a:cubicBezTo>
                <a:cubicBezTo>
                  <a:pt x="9809306" y="6136764"/>
                  <a:pt x="9803009" y="6138278"/>
                  <a:pt x="9796690" y="6139748"/>
                </a:cubicBezTo>
                <a:close/>
                <a:moveTo>
                  <a:pt x="9768651" y="6126760"/>
                </a:moveTo>
                <a:cubicBezTo>
                  <a:pt x="9759458" y="6129041"/>
                  <a:pt x="9750221" y="6131345"/>
                  <a:pt x="9740985" y="6133648"/>
                </a:cubicBezTo>
                <a:cubicBezTo>
                  <a:pt x="9735500" y="6129941"/>
                  <a:pt x="9730015" y="6126189"/>
                  <a:pt x="9724574" y="6122394"/>
                </a:cubicBezTo>
                <a:cubicBezTo>
                  <a:pt x="9730278" y="6120924"/>
                  <a:pt x="9735982" y="6119431"/>
                  <a:pt x="9741665" y="6117962"/>
                </a:cubicBezTo>
                <a:cubicBezTo>
                  <a:pt x="9754368" y="6114627"/>
                  <a:pt x="9767049" y="6111248"/>
                  <a:pt x="9779752" y="6107891"/>
                </a:cubicBezTo>
                <a:cubicBezTo>
                  <a:pt x="9784930" y="6111972"/>
                  <a:pt x="9790130" y="6116053"/>
                  <a:pt x="9795395" y="6120090"/>
                </a:cubicBezTo>
                <a:cubicBezTo>
                  <a:pt x="9786488" y="6122306"/>
                  <a:pt x="9777558" y="6124544"/>
                  <a:pt x="9768651" y="6126760"/>
                </a:cubicBezTo>
                <a:close/>
                <a:moveTo>
                  <a:pt x="9740589" y="6113771"/>
                </a:moveTo>
                <a:cubicBezTo>
                  <a:pt x="9733700" y="6115570"/>
                  <a:pt x="9726789" y="6117347"/>
                  <a:pt x="9719878" y="6119147"/>
                </a:cubicBezTo>
                <a:cubicBezTo>
                  <a:pt x="9714525" y="6115373"/>
                  <a:pt x="9709193" y="6111555"/>
                  <a:pt x="9703884" y="6107716"/>
                </a:cubicBezTo>
                <a:cubicBezTo>
                  <a:pt x="9707154" y="6106838"/>
                  <a:pt x="9710422" y="6105939"/>
                  <a:pt x="9713692" y="6105061"/>
                </a:cubicBezTo>
                <a:cubicBezTo>
                  <a:pt x="9729203" y="6100783"/>
                  <a:pt x="9744736" y="6096504"/>
                  <a:pt x="9760248" y="6092204"/>
                </a:cubicBezTo>
                <a:cubicBezTo>
                  <a:pt x="9765294" y="6096351"/>
                  <a:pt x="9770384" y="6100454"/>
                  <a:pt x="9775518" y="6104556"/>
                </a:cubicBezTo>
                <a:cubicBezTo>
                  <a:pt x="9763867" y="6107628"/>
                  <a:pt x="9752240" y="6110721"/>
                  <a:pt x="9740589" y="6113771"/>
                </a:cubicBezTo>
                <a:close/>
                <a:moveTo>
                  <a:pt x="9712528" y="6100783"/>
                </a:moveTo>
                <a:cubicBezTo>
                  <a:pt x="9708119" y="6101989"/>
                  <a:pt x="9703687" y="6103196"/>
                  <a:pt x="9699276" y="6104381"/>
                </a:cubicBezTo>
                <a:cubicBezTo>
                  <a:pt x="9694011" y="6100542"/>
                  <a:pt x="9688767" y="6096658"/>
                  <a:pt x="9683568" y="6092753"/>
                </a:cubicBezTo>
                <a:cubicBezTo>
                  <a:pt x="9684270" y="6092555"/>
                  <a:pt x="9684994" y="6092336"/>
                  <a:pt x="9685696" y="6092138"/>
                </a:cubicBezTo>
                <a:cubicBezTo>
                  <a:pt x="9704169" y="6086851"/>
                  <a:pt x="9722665" y="6081541"/>
                  <a:pt x="9741138" y="6076210"/>
                </a:cubicBezTo>
                <a:cubicBezTo>
                  <a:pt x="9746074" y="6080422"/>
                  <a:pt x="9751055" y="6084613"/>
                  <a:pt x="9756079" y="6088782"/>
                </a:cubicBezTo>
                <a:cubicBezTo>
                  <a:pt x="9741555" y="6092775"/>
                  <a:pt x="9727031" y="6096790"/>
                  <a:pt x="9712528" y="6100783"/>
                </a:cubicBezTo>
                <a:close/>
                <a:moveTo>
                  <a:pt x="9684467" y="6087794"/>
                </a:moveTo>
                <a:cubicBezTo>
                  <a:pt x="9682668" y="6088299"/>
                  <a:pt x="9680847" y="6088825"/>
                  <a:pt x="9679048" y="6089330"/>
                </a:cubicBezTo>
                <a:cubicBezTo>
                  <a:pt x="9673892" y="6085425"/>
                  <a:pt x="9668759" y="6081475"/>
                  <a:pt x="9663647" y="6077461"/>
                </a:cubicBezTo>
                <a:cubicBezTo>
                  <a:pt x="9683238" y="6071646"/>
                  <a:pt x="9702831" y="6065811"/>
                  <a:pt x="9722424" y="6059953"/>
                </a:cubicBezTo>
                <a:cubicBezTo>
                  <a:pt x="9727250" y="6064231"/>
                  <a:pt x="9732121" y="6068487"/>
                  <a:pt x="9737014" y="6072699"/>
                </a:cubicBezTo>
                <a:cubicBezTo>
                  <a:pt x="9719506" y="6077746"/>
                  <a:pt x="9701975" y="6082792"/>
                  <a:pt x="9684467" y="6087794"/>
                </a:cubicBezTo>
                <a:close/>
                <a:moveTo>
                  <a:pt x="9659236" y="6073972"/>
                </a:moveTo>
                <a:cubicBezTo>
                  <a:pt x="9654190" y="6069979"/>
                  <a:pt x="9649166" y="6065942"/>
                  <a:pt x="9644164" y="6061861"/>
                </a:cubicBezTo>
                <a:cubicBezTo>
                  <a:pt x="9664151" y="6055718"/>
                  <a:pt x="9684117" y="6049575"/>
                  <a:pt x="9704104" y="6043388"/>
                </a:cubicBezTo>
                <a:cubicBezTo>
                  <a:pt x="9708821" y="6047732"/>
                  <a:pt x="9713560" y="6052054"/>
                  <a:pt x="9718365" y="6056332"/>
                </a:cubicBezTo>
                <a:cubicBezTo>
                  <a:pt x="9698663" y="6062235"/>
                  <a:pt x="9678938" y="6068114"/>
                  <a:pt x="9659236" y="6073972"/>
                </a:cubicBezTo>
                <a:close/>
                <a:moveTo>
                  <a:pt x="9639798" y="6058285"/>
                </a:moveTo>
                <a:cubicBezTo>
                  <a:pt x="9634861" y="6054248"/>
                  <a:pt x="9629969" y="6050124"/>
                  <a:pt x="9625098" y="6045977"/>
                </a:cubicBezTo>
                <a:cubicBezTo>
                  <a:pt x="9645458" y="6039505"/>
                  <a:pt x="9665797" y="6033032"/>
                  <a:pt x="9686156" y="6026516"/>
                </a:cubicBezTo>
                <a:cubicBezTo>
                  <a:pt x="9690764" y="6030948"/>
                  <a:pt x="9695416" y="6035336"/>
                  <a:pt x="9700111" y="6039680"/>
                </a:cubicBezTo>
                <a:cubicBezTo>
                  <a:pt x="9679991" y="6045911"/>
                  <a:pt x="9659895" y="6052120"/>
                  <a:pt x="9639798" y="6058285"/>
                </a:cubicBezTo>
                <a:close/>
                <a:moveTo>
                  <a:pt x="9601864" y="6026143"/>
                </a:moveTo>
                <a:cubicBezTo>
                  <a:pt x="9600218" y="6024739"/>
                  <a:pt x="9598573" y="6023335"/>
                  <a:pt x="9596883" y="6021931"/>
                </a:cubicBezTo>
                <a:cubicBezTo>
                  <a:pt x="9593659" y="6019188"/>
                  <a:pt x="9590412" y="6016424"/>
                  <a:pt x="9587142" y="6013637"/>
                </a:cubicBezTo>
                <a:cubicBezTo>
                  <a:pt x="9608248" y="6006529"/>
                  <a:pt x="9629332" y="5999398"/>
                  <a:pt x="9650439" y="5992246"/>
                </a:cubicBezTo>
                <a:cubicBezTo>
                  <a:pt x="9655090" y="5996766"/>
                  <a:pt x="9659719" y="6001220"/>
                  <a:pt x="9664327" y="6005608"/>
                </a:cubicBezTo>
                <a:cubicBezTo>
                  <a:pt x="9643505" y="6012475"/>
                  <a:pt x="9622663" y="6019298"/>
                  <a:pt x="9601864" y="6026143"/>
                </a:cubicBezTo>
                <a:close/>
                <a:moveTo>
                  <a:pt x="9582710" y="6009864"/>
                </a:moveTo>
                <a:cubicBezTo>
                  <a:pt x="9577861" y="6005717"/>
                  <a:pt x="9572969" y="6001527"/>
                  <a:pt x="9568098" y="5997270"/>
                </a:cubicBezTo>
                <a:cubicBezTo>
                  <a:pt x="9589643" y="5989811"/>
                  <a:pt x="9611188" y="5982329"/>
                  <a:pt x="9632733" y="5974826"/>
                </a:cubicBezTo>
                <a:cubicBezTo>
                  <a:pt x="9637296" y="5979390"/>
                  <a:pt x="9641860" y="5983887"/>
                  <a:pt x="9646424" y="5988341"/>
                </a:cubicBezTo>
                <a:cubicBezTo>
                  <a:pt x="9625164" y="5995537"/>
                  <a:pt x="9603948" y="6002711"/>
                  <a:pt x="9582710" y="6009864"/>
                </a:cubicBezTo>
                <a:close/>
                <a:moveTo>
                  <a:pt x="9563688" y="5993409"/>
                </a:moveTo>
                <a:cubicBezTo>
                  <a:pt x="9558928" y="5989219"/>
                  <a:pt x="9554188" y="5984962"/>
                  <a:pt x="9549449" y="5980618"/>
                </a:cubicBezTo>
                <a:cubicBezTo>
                  <a:pt x="9571433" y="5972808"/>
                  <a:pt x="9593439" y="5964975"/>
                  <a:pt x="9615444" y="5957120"/>
                </a:cubicBezTo>
                <a:cubicBezTo>
                  <a:pt x="9619855" y="5961772"/>
                  <a:pt x="9624308" y="5966335"/>
                  <a:pt x="9628740" y="5970833"/>
                </a:cubicBezTo>
                <a:cubicBezTo>
                  <a:pt x="9607064" y="5978380"/>
                  <a:pt x="9585365" y="5985906"/>
                  <a:pt x="9563688" y="5993409"/>
                </a:cubicBezTo>
                <a:close/>
                <a:moveTo>
                  <a:pt x="9545127" y="5976647"/>
                </a:moveTo>
                <a:cubicBezTo>
                  <a:pt x="9499514" y="5934281"/>
                  <a:pt x="9456490" y="5884324"/>
                  <a:pt x="9434440" y="5816376"/>
                </a:cubicBezTo>
                <a:cubicBezTo>
                  <a:pt x="9416099" y="5759859"/>
                  <a:pt x="9407915" y="5700775"/>
                  <a:pt x="9401685" y="5649830"/>
                </a:cubicBezTo>
                <a:cubicBezTo>
                  <a:pt x="9398086" y="5620343"/>
                  <a:pt x="9395431" y="5587981"/>
                  <a:pt x="9393325" y="5548007"/>
                </a:cubicBezTo>
                <a:cubicBezTo>
                  <a:pt x="9389507" y="5469989"/>
                  <a:pt x="9390539" y="5392826"/>
                  <a:pt x="9391855" y="5334335"/>
                </a:cubicBezTo>
                <a:cubicBezTo>
                  <a:pt x="9393347" y="5271214"/>
                  <a:pt x="9396397" y="5206776"/>
                  <a:pt x="9399336" y="5144467"/>
                </a:cubicBezTo>
                <a:cubicBezTo>
                  <a:pt x="9407279" y="4976539"/>
                  <a:pt x="9415462" y="4802885"/>
                  <a:pt x="9394093" y="4639827"/>
                </a:cubicBezTo>
                <a:cubicBezTo>
                  <a:pt x="9388345" y="4595882"/>
                  <a:pt x="9382224" y="4556521"/>
                  <a:pt x="9375422" y="4519487"/>
                </a:cubicBezTo>
                <a:cubicBezTo>
                  <a:pt x="9371034" y="4495770"/>
                  <a:pt x="9366207" y="4472667"/>
                  <a:pt x="9360941" y="4450179"/>
                </a:cubicBezTo>
                <a:cubicBezTo>
                  <a:pt x="9364891" y="4455159"/>
                  <a:pt x="9368796" y="4460161"/>
                  <a:pt x="9372614" y="4465207"/>
                </a:cubicBezTo>
                <a:cubicBezTo>
                  <a:pt x="9380293" y="4489407"/>
                  <a:pt x="9387357" y="4514375"/>
                  <a:pt x="9393742" y="4540110"/>
                </a:cubicBezTo>
                <a:cubicBezTo>
                  <a:pt x="9402803" y="4576486"/>
                  <a:pt x="9410965" y="4614574"/>
                  <a:pt x="9418688" y="4656545"/>
                </a:cubicBezTo>
                <a:cubicBezTo>
                  <a:pt x="9448131" y="4816356"/>
                  <a:pt x="9448175" y="4987377"/>
                  <a:pt x="9448196" y="5152738"/>
                </a:cubicBezTo>
                <a:cubicBezTo>
                  <a:pt x="9448219" y="5211515"/>
                  <a:pt x="9448219" y="5272267"/>
                  <a:pt x="9449557" y="5331767"/>
                </a:cubicBezTo>
                <a:cubicBezTo>
                  <a:pt x="9451510" y="5415600"/>
                  <a:pt x="9454954" y="5479643"/>
                  <a:pt x="9460703" y="5539429"/>
                </a:cubicBezTo>
                <a:cubicBezTo>
                  <a:pt x="9464454" y="5577385"/>
                  <a:pt x="9468513" y="5608737"/>
                  <a:pt x="9473471" y="5638136"/>
                </a:cubicBezTo>
                <a:cubicBezTo>
                  <a:pt x="9481721" y="5686996"/>
                  <a:pt x="9492735" y="5744259"/>
                  <a:pt x="9511932" y="5798692"/>
                </a:cubicBezTo>
                <a:cubicBezTo>
                  <a:pt x="9533916" y="5860958"/>
                  <a:pt x="9571411" y="5910235"/>
                  <a:pt x="9611539" y="5952996"/>
                </a:cubicBezTo>
                <a:cubicBezTo>
                  <a:pt x="9589401" y="5960894"/>
                  <a:pt x="9567264" y="5968770"/>
                  <a:pt x="9545127" y="5976647"/>
                </a:cubicBezTo>
                <a:close/>
                <a:moveTo>
                  <a:pt x="9373337" y="4519882"/>
                </a:moveTo>
                <a:cubicBezTo>
                  <a:pt x="9380139" y="4556872"/>
                  <a:pt x="9386260" y="4596188"/>
                  <a:pt x="9392009" y="4640112"/>
                </a:cubicBezTo>
                <a:cubicBezTo>
                  <a:pt x="9413356" y="4802994"/>
                  <a:pt x="9405150" y="4976539"/>
                  <a:pt x="9397230" y="5144379"/>
                </a:cubicBezTo>
                <a:cubicBezTo>
                  <a:pt x="9394291" y="5206688"/>
                  <a:pt x="9391241" y="5271126"/>
                  <a:pt x="9389727" y="5334269"/>
                </a:cubicBezTo>
                <a:cubicBezTo>
                  <a:pt x="9388410" y="5392826"/>
                  <a:pt x="9387401" y="5470033"/>
                  <a:pt x="9391219" y="5548095"/>
                </a:cubicBezTo>
                <a:cubicBezTo>
                  <a:pt x="9393325" y="5588157"/>
                  <a:pt x="9395980" y="5620562"/>
                  <a:pt x="9399578" y="5650093"/>
                </a:cubicBezTo>
                <a:cubicBezTo>
                  <a:pt x="9405830" y="5701126"/>
                  <a:pt x="9414036" y="5760341"/>
                  <a:pt x="9432444" y="5817034"/>
                </a:cubicBezTo>
                <a:cubicBezTo>
                  <a:pt x="9454515" y="5885048"/>
                  <a:pt x="9497364" y="5935049"/>
                  <a:pt x="9542889" y="5977437"/>
                </a:cubicBezTo>
                <a:cubicBezTo>
                  <a:pt x="9524613" y="5983931"/>
                  <a:pt x="9506337" y="5990425"/>
                  <a:pt x="9488061" y="5996876"/>
                </a:cubicBezTo>
                <a:cubicBezTo>
                  <a:pt x="9484508" y="5998148"/>
                  <a:pt x="9480931" y="5999420"/>
                  <a:pt x="9477377" y="6000671"/>
                </a:cubicBezTo>
                <a:cubicBezTo>
                  <a:pt x="9426059" y="5958897"/>
                  <a:pt x="9377111" y="5908611"/>
                  <a:pt x="9355040" y="5834739"/>
                </a:cubicBezTo>
                <a:cubicBezTo>
                  <a:pt x="9338103" y="5778025"/>
                  <a:pt x="9332332" y="5718239"/>
                  <a:pt x="9327900" y="5661853"/>
                </a:cubicBezTo>
                <a:cubicBezTo>
                  <a:pt x="9325509" y="5631686"/>
                  <a:pt x="9324302" y="5599259"/>
                  <a:pt x="9323951" y="5556761"/>
                </a:cubicBezTo>
                <a:cubicBezTo>
                  <a:pt x="9323578" y="5477251"/>
                  <a:pt x="9328119" y="5397521"/>
                  <a:pt x="9332135" y="5336945"/>
                </a:cubicBezTo>
                <a:cubicBezTo>
                  <a:pt x="9336632" y="5270139"/>
                  <a:pt x="9342907" y="5202059"/>
                  <a:pt x="9348962" y="5136195"/>
                </a:cubicBezTo>
                <a:cubicBezTo>
                  <a:pt x="9364672" y="4965832"/>
                  <a:pt x="9380886" y="4789677"/>
                  <a:pt x="9367523" y="4623482"/>
                </a:cubicBezTo>
                <a:cubicBezTo>
                  <a:pt x="9363750" y="4576684"/>
                  <a:pt x="9359801" y="4537236"/>
                  <a:pt x="9355106" y="4499368"/>
                </a:cubicBezTo>
                <a:cubicBezTo>
                  <a:pt x="9352209" y="4476046"/>
                  <a:pt x="9348941" y="4453294"/>
                  <a:pt x="9345320" y="4431157"/>
                </a:cubicBezTo>
                <a:cubicBezTo>
                  <a:pt x="9349599" y="4436203"/>
                  <a:pt x="9353790" y="4441271"/>
                  <a:pt x="9357935" y="4446405"/>
                </a:cubicBezTo>
                <a:cubicBezTo>
                  <a:pt x="9363531" y="4470122"/>
                  <a:pt x="9368687" y="4494607"/>
                  <a:pt x="9373337" y="4519882"/>
                </a:cubicBezTo>
                <a:close/>
                <a:moveTo>
                  <a:pt x="9344662" y="4427230"/>
                </a:moveTo>
                <a:cubicBezTo>
                  <a:pt x="9343368" y="4419529"/>
                  <a:pt x="9342051" y="4411916"/>
                  <a:pt x="9340691" y="4404368"/>
                </a:cubicBezTo>
                <a:cubicBezTo>
                  <a:pt x="9344355" y="4409634"/>
                  <a:pt x="9347953" y="4414965"/>
                  <a:pt x="9351485" y="4420318"/>
                </a:cubicBezTo>
                <a:cubicBezTo>
                  <a:pt x="9353329" y="4427471"/>
                  <a:pt x="9355128" y="4434689"/>
                  <a:pt x="9356882" y="4441973"/>
                </a:cubicBezTo>
                <a:cubicBezTo>
                  <a:pt x="9352868" y="4437015"/>
                  <a:pt x="9348787" y="4432100"/>
                  <a:pt x="9344662" y="4427230"/>
                </a:cubicBezTo>
                <a:close/>
                <a:moveTo>
                  <a:pt x="9341854" y="4423939"/>
                </a:moveTo>
                <a:cubicBezTo>
                  <a:pt x="9337620" y="4419002"/>
                  <a:pt x="9333297" y="4414132"/>
                  <a:pt x="9328931" y="4409305"/>
                </a:cubicBezTo>
                <a:cubicBezTo>
                  <a:pt x="9328076" y="4400858"/>
                  <a:pt x="9327177" y="4392542"/>
                  <a:pt x="9326254" y="4384293"/>
                </a:cubicBezTo>
                <a:cubicBezTo>
                  <a:pt x="9330116" y="4389493"/>
                  <a:pt x="9333889" y="4394758"/>
                  <a:pt x="9337641" y="4400068"/>
                </a:cubicBezTo>
                <a:cubicBezTo>
                  <a:pt x="9339089" y="4407944"/>
                  <a:pt x="9340494" y="4415887"/>
                  <a:pt x="9341854" y="4423939"/>
                </a:cubicBezTo>
                <a:close/>
                <a:moveTo>
                  <a:pt x="9325772" y="4380147"/>
                </a:moveTo>
                <a:cubicBezTo>
                  <a:pt x="9324828" y="4372007"/>
                  <a:pt x="9323842" y="4363999"/>
                  <a:pt x="9322810" y="4356056"/>
                </a:cubicBezTo>
                <a:cubicBezTo>
                  <a:pt x="9325969" y="4361278"/>
                  <a:pt x="9329085" y="4366588"/>
                  <a:pt x="9332156" y="4371919"/>
                </a:cubicBezTo>
                <a:cubicBezTo>
                  <a:pt x="9333736" y="4379598"/>
                  <a:pt x="9335250" y="4387387"/>
                  <a:pt x="9336742" y="4395219"/>
                </a:cubicBezTo>
                <a:cubicBezTo>
                  <a:pt x="9333122" y="4390151"/>
                  <a:pt x="9329480" y="4385127"/>
                  <a:pt x="9325772" y="4380147"/>
                </a:cubicBezTo>
                <a:close/>
                <a:moveTo>
                  <a:pt x="9322942" y="4376417"/>
                </a:moveTo>
                <a:cubicBezTo>
                  <a:pt x="9319036" y="4371239"/>
                  <a:pt x="9315087" y="4366127"/>
                  <a:pt x="9311072" y="4361059"/>
                </a:cubicBezTo>
                <a:cubicBezTo>
                  <a:pt x="9310568" y="4352151"/>
                  <a:pt x="9310042" y="4343331"/>
                  <a:pt x="9309471" y="4334643"/>
                </a:cubicBezTo>
                <a:cubicBezTo>
                  <a:pt x="9312937" y="4340018"/>
                  <a:pt x="9316360" y="4345460"/>
                  <a:pt x="9319716" y="4350945"/>
                </a:cubicBezTo>
                <a:cubicBezTo>
                  <a:pt x="9320836" y="4359325"/>
                  <a:pt x="9321910" y="4367816"/>
                  <a:pt x="9322942" y="4376417"/>
                </a:cubicBezTo>
                <a:close/>
                <a:moveTo>
                  <a:pt x="9309186" y="4330672"/>
                </a:moveTo>
                <a:cubicBezTo>
                  <a:pt x="9308615" y="4322423"/>
                  <a:pt x="9308001" y="4314305"/>
                  <a:pt x="9307364" y="4306275"/>
                </a:cubicBezTo>
                <a:cubicBezTo>
                  <a:pt x="9310173" y="4311694"/>
                  <a:pt x="9312959" y="4317157"/>
                  <a:pt x="9315680" y="4322686"/>
                </a:cubicBezTo>
                <a:cubicBezTo>
                  <a:pt x="9316865" y="4330453"/>
                  <a:pt x="9318005" y="4338307"/>
                  <a:pt x="9319080" y="4346249"/>
                </a:cubicBezTo>
                <a:cubicBezTo>
                  <a:pt x="9315833" y="4341006"/>
                  <a:pt x="9312542" y="4335806"/>
                  <a:pt x="9309186" y="4330672"/>
                </a:cubicBezTo>
                <a:close/>
                <a:moveTo>
                  <a:pt x="9306508" y="4326591"/>
                </a:moveTo>
                <a:cubicBezTo>
                  <a:pt x="9302976" y="4321238"/>
                  <a:pt x="9299400" y="4315929"/>
                  <a:pt x="9295758" y="4310707"/>
                </a:cubicBezTo>
                <a:cubicBezTo>
                  <a:pt x="9295670" y="4301646"/>
                  <a:pt x="9295517" y="4292760"/>
                  <a:pt x="9295341" y="4283984"/>
                </a:cubicBezTo>
                <a:cubicBezTo>
                  <a:pt x="9298435" y="4289513"/>
                  <a:pt x="9301484" y="4295108"/>
                  <a:pt x="9304490" y="4300768"/>
                </a:cubicBezTo>
                <a:cubicBezTo>
                  <a:pt x="9305214" y="4309259"/>
                  <a:pt x="9305872" y="4317859"/>
                  <a:pt x="9306508" y="4326591"/>
                </a:cubicBezTo>
                <a:close/>
                <a:moveTo>
                  <a:pt x="9295232" y="4279311"/>
                </a:moveTo>
                <a:cubicBezTo>
                  <a:pt x="9295012" y="4270535"/>
                  <a:pt x="9294771" y="4261869"/>
                  <a:pt x="9294464" y="4253334"/>
                </a:cubicBezTo>
                <a:cubicBezTo>
                  <a:pt x="9296878" y="4258819"/>
                  <a:pt x="9299269" y="4264326"/>
                  <a:pt x="9301616" y="4269920"/>
                </a:cubicBezTo>
                <a:cubicBezTo>
                  <a:pt x="9302472" y="4278280"/>
                  <a:pt x="9303284" y="4286748"/>
                  <a:pt x="9304029" y="4295327"/>
                </a:cubicBezTo>
                <a:cubicBezTo>
                  <a:pt x="9301134" y="4289930"/>
                  <a:pt x="9298216" y="4284598"/>
                  <a:pt x="9295232" y="4279311"/>
                </a:cubicBezTo>
                <a:close/>
                <a:moveTo>
                  <a:pt x="9292599" y="4274725"/>
                </a:moveTo>
                <a:cubicBezTo>
                  <a:pt x="9289440" y="4269174"/>
                  <a:pt x="9286214" y="4263668"/>
                  <a:pt x="9282946" y="4258248"/>
                </a:cubicBezTo>
                <a:cubicBezTo>
                  <a:pt x="9283209" y="4248858"/>
                  <a:pt x="9283450" y="4239380"/>
                  <a:pt x="9283626" y="4229836"/>
                </a:cubicBezTo>
                <a:cubicBezTo>
                  <a:pt x="9286368" y="4235563"/>
                  <a:pt x="9289067" y="4241355"/>
                  <a:pt x="9291721" y="4247213"/>
                </a:cubicBezTo>
                <a:cubicBezTo>
                  <a:pt x="9292073" y="4256230"/>
                  <a:pt x="9292379" y="4265401"/>
                  <a:pt x="9292599" y="4274725"/>
                </a:cubicBezTo>
                <a:close/>
                <a:moveTo>
                  <a:pt x="9283691" y="4225975"/>
                </a:moveTo>
                <a:cubicBezTo>
                  <a:pt x="9283845" y="4217748"/>
                  <a:pt x="9283932" y="4209498"/>
                  <a:pt x="9283999" y="4201205"/>
                </a:cubicBezTo>
                <a:cubicBezTo>
                  <a:pt x="9286170" y="4206975"/>
                  <a:pt x="9288299" y="4212833"/>
                  <a:pt x="9290405" y="4218779"/>
                </a:cubicBezTo>
                <a:cubicBezTo>
                  <a:pt x="9290822" y="4226567"/>
                  <a:pt x="9291194" y="4234488"/>
                  <a:pt x="9291524" y="4242517"/>
                </a:cubicBezTo>
                <a:cubicBezTo>
                  <a:pt x="9288957" y="4236923"/>
                  <a:pt x="9286346" y="4231416"/>
                  <a:pt x="9283691" y="4225975"/>
                </a:cubicBezTo>
                <a:close/>
                <a:moveTo>
                  <a:pt x="9281190" y="4220841"/>
                </a:moveTo>
                <a:cubicBezTo>
                  <a:pt x="9278382" y="4215158"/>
                  <a:pt x="9275530" y="4209520"/>
                  <a:pt x="9272612" y="4203969"/>
                </a:cubicBezTo>
                <a:cubicBezTo>
                  <a:pt x="9273248" y="4194842"/>
                  <a:pt x="9273841" y="4185737"/>
                  <a:pt x="9274367" y="4176676"/>
                </a:cubicBezTo>
                <a:cubicBezTo>
                  <a:pt x="9276758" y="4182512"/>
                  <a:pt x="9279106" y="4188458"/>
                  <a:pt x="9281432" y="4194447"/>
                </a:cubicBezTo>
                <a:cubicBezTo>
                  <a:pt x="9281409" y="4203289"/>
                  <a:pt x="9281321" y="4212087"/>
                  <a:pt x="9281190" y="4220841"/>
                </a:cubicBezTo>
                <a:close/>
                <a:moveTo>
                  <a:pt x="9274718" y="4170862"/>
                </a:moveTo>
                <a:cubicBezTo>
                  <a:pt x="9275200" y="4162305"/>
                  <a:pt x="9275618" y="4153793"/>
                  <a:pt x="9276012" y="4145302"/>
                </a:cubicBezTo>
                <a:cubicBezTo>
                  <a:pt x="9277789" y="4151050"/>
                  <a:pt x="9279544" y="4156864"/>
                  <a:pt x="9281256" y="4162744"/>
                </a:cubicBezTo>
                <a:cubicBezTo>
                  <a:pt x="9281388" y="4171015"/>
                  <a:pt x="9281432" y="4179265"/>
                  <a:pt x="9281432" y="4187492"/>
                </a:cubicBezTo>
                <a:cubicBezTo>
                  <a:pt x="9279238" y="4181876"/>
                  <a:pt x="9276977" y="4176325"/>
                  <a:pt x="9274718" y="4170862"/>
                </a:cubicBezTo>
                <a:close/>
                <a:moveTo>
                  <a:pt x="9272327" y="4165179"/>
                </a:moveTo>
                <a:cubicBezTo>
                  <a:pt x="9269891" y="4159453"/>
                  <a:pt x="9267433" y="4153815"/>
                  <a:pt x="9264910" y="4148242"/>
                </a:cubicBezTo>
                <a:cubicBezTo>
                  <a:pt x="9265898" y="4138895"/>
                  <a:pt x="9266842" y="4129527"/>
                  <a:pt x="9267719" y="4120180"/>
                </a:cubicBezTo>
                <a:cubicBezTo>
                  <a:pt x="9269738" y="4126017"/>
                  <a:pt x="9271712" y="4131940"/>
                  <a:pt x="9273643" y="4137952"/>
                </a:cubicBezTo>
                <a:cubicBezTo>
                  <a:pt x="9273270" y="4146991"/>
                  <a:pt x="9272832" y="4156074"/>
                  <a:pt x="9272327" y="4165179"/>
                </a:cubicBezTo>
                <a:close/>
                <a:moveTo>
                  <a:pt x="9268268" y="4114301"/>
                </a:moveTo>
                <a:cubicBezTo>
                  <a:pt x="9269057" y="4105613"/>
                  <a:pt x="9269826" y="4096924"/>
                  <a:pt x="9270527" y="4088258"/>
                </a:cubicBezTo>
                <a:cubicBezTo>
                  <a:pt x="9271976" y="4093875"/>
                  <a:pt x="9273380" y="4099557"/>
                  <a:pt x="9274762" y="4105305"/>
                </a:cubicBezTo>
                <a:cubicBezTo>
                  <a:pt x="9274542" y="4113752"/>
                  <a:pt x="9274257" y="4122243"/>
                  <a:pt x="9273929" y="4130778"/>
                </a:cubicBezTo>
                <a:cubicBezTo>
                  <a:pt x="9272085" y="4125205"/>
                  <a:pt x="9270198" y="4119720"/>
                  <a:pt x="9268268" y="4114301"/>
                </a:cubicBezTo>
                <a:close/>
                <a:moveTo>
                  <a:pt x="9271098" y="4080930"/>
                </a:moveTo>
                <a:cubicBezTo>
                  <a:pt x="9271668" y="4073427"/>
                  <a:pt x="9272239" y="4065923"/>
                  <a:pt x="9272744" y="4058464"/>
                </a:cubicBezTo>
                <a:cubicBezTo>
                  <a:pt x="9273621" y="4063422"/>
                  <a:pt x="9274477" y="4068446"/>
                  <a:pt x="9275310" y="4073537"/>
                </a:cubicBezTo>
                <a:cubicBezTo>
                  <a:pt x="9275244" y="4081018"/>
                  <a:pt x="9275156" y="4088543"/>
                  <a:pt x="9274982" y="4096091"/>
                </a:cubicBezTo>
                <a:cubicBezTo>
                  <a:pt x="9273730" y="4090979"/>
                  <a:pt x="9272436" y="4085910"/>
                  <a:pt x="9271098" y="4080930"/>
                </a:cubicBezTo>
                <a:close/>
                <a:moveTo>
                  <a:pt x="9268926" y="4072966"/>
                </a:moveTo>
                <a:cubicBezTo>
                  <a:pt x="9267324" y="4067218"/>
                  <a:pt x="9265679" y="4061557"/>
                  <a:pt x="9264012" y="4055985"/>
                </a:cubicBezTo>
                <a:cubicBezTo>
                  <a:pt x="9265109" y="4047187"/>
                  <a:pt x="9266139" y="4038433"/>
                  <a:pt x="9267148" y="4029700"/>
                </a:cubicBezTo>
                <a:cubicBezTo>
                  <a:pt x="9268356" y="4035449"/>
                  <a:pt x="9269518" y="4041285"/>
                  <a:pt x="9270659" y="4047187"/>
                </a:cubicBezTo>
                <a:cubicBezTo>
                  <a:pt x="9270133" y="4055765"/>
                  <a:pt x="9269562" y="4064344"/>
                  <a:pt x="9268926" y="4072966"/>
                </a:cubicBezTo>
                <a:close/>
                <a:moveTo>
                  <a:pt x="9268026" y="4021868"/>
                </a:moveTo>
                <a:cubicBezTo>
                  <a:pt x="9268838" y="4014408"/>
                  <a:pt x="9269606" y="4006971"/>
                  <a:pt x="9270352" y="3999577"/>
                </a:cubicBezTo>
                <a:cubicBezTo>
                  <a:pt x="9271054" y="4004755"/>
                  <a:pt x="9271712" y="4009954"/>
                  <a:pt x="9272327" y="4015198"/>
                </a:cubicBezTo>
                <a:cubicBezTo>
                  <a:pt x="9272020" y="4022504"/>
                  <a:pt x="9271647" y="4029854"/>
                  <a:pt x="9271230" y="4037204"/>
                </a:cubicBezTo>
                <a:cubicBezTo>
                  <a:pt x="9270198" y="4032048"/>
                  <a:pt x="9269123" y="4026914"/>
                  <a:pt x="9268026" y="4021868"/>
                </a:cubicBezTo>
                <a:close/>
                <a:moveTo>
                  <a:pt x="9266051" y="4013180"/>
                </a:moveTo>
                <a:cubicBezTo>
                  <a:pt x="9265942" y="4012719"/>
                  <a:pt x="9265854" y="4012258"/>
                  <a:pt x="9265745" y="4011820"/>
                </a:cubicBezTo>
                <a:cubicBezTo>
                  <a:pt x="9264560" y="4006729"/>
                  <a:pt x="9263331" y="4001705"/>
                  <a:pt x="9262080" y="3996747"/>
                </a:cubicBezTo>
                <a:cubicBezTo>
                  <a:pt x="9263441" y="3987993"/>
                  <a:pt x="9264757" y="3979261"/>
                  <a:pt x="9265986" y="3970572"/>
                </a:cubicBezTo>
                <a:cubicBezTo>
                  <a:pt x="9266139" y="3971450"/>
                  <a:pt x="9266293" y="3972306"/>
                  <a:pt x="9266447" y="3973183"/>
                </a:cubicBezTo>
                <a:cubicBezTo>
                  <a:pt x="9267215" y="3977856"/>
                  <a:pt x="9267939" y="3982595"/>
                  <a:pt x="9268641" y="3987357"/>
                </a:cubicBezTo>
                <a:cubicBezTo>
                  <a:pt x="9267829" y="3995913"/>
                  <a:pt x="9266973" y="4004535"/>
                  <a:pt x="9266051" y="4013180"/>
                </a:cubicBezTo>
                <a:close/>
                <a:moveTo>
                  <a:pt x="9269013" y="3972744"/>
                </a:moveTo>
                <a:cubicBezTo>
                  <a:pt x="9268421" y="3969190"/>
                  <a:pt x="9267807" y="3965680"/>
                  <a:pt x="9267192" y="3962170"/>
                </a:cubicBezTo>
                <a:cubicBezTo>
                  <a:pt x="9268224" y="3954732"/>
                  <a:pt x="9269233" y="3947338"/>
                  <a:pt x="9270176" y="3939966"/>
                </a:cubicBezTo>
                <a:cubicBezTo>
                  <a:pt x="9270638" y="3944727"/>
                  <a:pt x="9271054" y="3949510"/>
                  <a:pt x="9271449" y="3954315"/>
                </a:cubicBezTo>
                <a:cubicBezTo>
                  <a:pt x="9270879" y="3961775"/>
                  <a:pt x="9270286" y="3969234"/>
                  <a:pt x="9269627" y="3976738"/>
                </a:cubicBezTo>
                <a:cubicBezTo>
                  <a:pt x="9269409" y="3975421"/>
                  <a:pt x="9269211" y="3974083"/>
                  <a:pt x="9269013" y="3972744"/>
                </a:cubicBezTo>
                <a:close/>
                <a:moveTo>
                  <a:pt x="9265459" y="3952823"/>
                </a:moveTo>
                <a:cubicBezTo>
                  <a:pt x="9264406" y="3947228"/>
                  <a:pt x="9263309" y="3941678"/>
                  <a:pt x="9262147" y="3936236"/>
                </a:cubicBezTo>
                <a:cubicBezTo>
                  <a:pt x="9263770" y="3927395"/>
                  <a:pt x="9265306" y="3918597"/>
                  <a:pt x="9266819" y="3909843"/>
                </a:cubicBezTo>
                <a:cubicBezTo>
                  <a:pt x="9267521" y="3915438"/>
                  <a:pt x="9268201" y="3921076"/>
                  <a:pt x="9268838" y="3926759"/>
                </a:cubicBezTo>
                <a:cubicBezTo>
                  <a:pt x="9267763" y="3935403"/>
                  <a:pt x="9266644" y="3944091"/>
                  <a:pt x="9265459" y="3952823"/>
                </a:cubicBezTo>
                <a:close/>
                <a:moveTo>
                  <a:pt x="9268312" y="3900957"/>
                </a:moveTo>
                <a:cubicBezTo>
                  <a:pt x="9269518" y="3893717"/>
                  <a:pt x="9270681" y="3886499"/>
                  <a:pt x="9271800" y="3879325"/>
                </a:cubicBezTo>
                <a:cubicBezTo>
                  <a:pt x="9272107" y="3884085"/>
                  <a:pt x="9272348" y="3888912"/>
                  <a:pt x="9272589" y="3893783"/>
                </a:cubicBezTo>
                <a:cubicBezTo>
                  <a:pt x="9271844" y="3900935"/>
                  <a:pt x="9271032" y="3908154"/>
                  <a:pt x="9270176" y="3915372"/>
                </a:cubicBezTo>
                <a:cubicBezTo>
                  <a:pt x="9269606" y="3910545"/>
                  <a:pt x="9268970" y="3905740"/>
                  <a:pt x="9268312" y="3900957"/>
                </a:cubicBezTo>
                <a:close/>
                <a:moveTo>
                  <a:pt x="9266842" y="3890953"/>
                </a:moveTo>
                <a:cubicBezTo>
                  <a:pt x="9266030" y="3885468"/>
                  <a:pt x="9265130" y="3880048"/>
                  <a:pt x="9264209" y="3874673"/>
                </a:cubicBezTo>
                <a:cubicBezTo>
                  <a:pt x="9266007" y="3865985"/>
                  <a:pt x="9267741" y="3857319"/>
                  <a:pt x="9269430" y="3848718"/>
                </a:cubicBezTo>
                <a:cubicBezTo>
                  <a:pt x="9269957" y="3854159"/>
                  <a:pt x="9270418" y="3859710"/>
                  <a:pt x="9270835" y="3865327"/>
                </a:cubicBezTo>
                <a:cubicBezTo>
                  <a:pt x="9269562" y="3873818"/>
                  <a:pt x="9268245" y="3882352"/>
                  <a:pt x="9266842" y="3890953"/>
                </a:cubicBezTo>
                <a:close/>
                <a:moveTo>
                  <a:pt x="9271251" y="3839416"/>
                </a:moveTo>
                <a:cubicBezTo>
                  <a:pt x="9272612" y="3832285"/>
                  <a:pt x="9273929" y="3825221"/>
                  <a:pt x="9275200" y="3818178"/>
                </a:cubicBezTo>
                <a:cubicBezTo>
                  <a:pt x="9275354" y="3822676"/>
                  <a:pt x="9275464" y="3827239"/>
                  <a:pt x="9275530" y="3831847"/>
                </a:cubicBezTo>
                <a:cubicBezTo>
                  <a:pt x="9274608" y="3838955"/>
                  <a:pt x="9273643" y="3846086"/>
                  <a:pt x="9272612" y="3853282"/>
                </a:cubicBezTo>
                <a:cubicBezTo>
                  <a:pt x="9272195" y="3848609"/>
                  <a:pt x="9271735" y="3843979"/>
                  <a:pt x="9271251" y="3839416"/>
                </a:cubicBezTo>
                <a:close/>
                <a:moveTo>
                  <a:pt x="9270023" y="3828775"/>
                </a:moveTo>
                <a:cubicBezTo>
                  <a:pt x="9269365" y="3823422"/>
                  <a:pt x="9268685" y="3818112"/>
                  <a:pt x="9267939" y="3812912"/>
                </a:cubicBezTo>
                <a:cubicBezTo>
                  <a:pt x="9269913" y="3804268"/>
                  <a:pt x="9271844" y="3795690"/>
                  <a:pt x="9273709" y="3787155"/>
                </a:cubicBezTo>
                <a:cubicBezTo>
                  <a:pt x="9274059" y="3792464"/>
                  <a:pt x="9274367" y="3797840"/>
                  <a:pt x="9274630" y="3803303"/>
                </a:cubicBezTo>
                <a:cubicBezTo>
                  <a:pt x="9273160" y="3811750"/>
                  <a:pt x="9271603" y="3820240"/>
                  <a:pt x="9270023" y="3828775"/>
                </a:cubicBezTo>
                <a:close/>
                <a:moveTo>
                  <a:pt x="9275880" y="3777106"/>
                </a:moveTo>
                <a:cubicBezTo>
                  <a:pt x="9277373" y="3770108"/>
                  <a:pt x="9278821" y="3763131"/>
                  <a:pt x="9280247" y="3756176"/>
                </a:cubicBezTo>
                <a:cubicBezTo>
                  <a:pt x="9280247" y="3760520"/>
                  <a:pt x="9280247" y="3764886"/>
                  <a:pt x="9280224" y="3769318"/>
                </a:cubicBezTo>
                <a:cubicBezTo>
                  <a:pt x="9279127" y="3776295"/>
                  <a:pt x="9277987" y="3783337"/>
                  <a:pt x="9276802" y="3790424"/>
                </a:cubicBezTo>
                <a:cubicBezTo>
                  <a:pt x="9276517" y="3785926"/>
                  <a:pt x="9276209" y="3781494"/>
                  <a:pt x="9275880" y="3777106"/>
                </a:cubicBezTo>
                <a:close/>
                <a:moveTo>
                  <a:pt x="9274915" y="3765873"/>
                </a:moveTo>
                <a:cubicBezTo>
                  <a:pt x="9274433" y="3760651"/>
                  <a:pt x="9273885" y="3755540"/>
                  <a:pt x="9273314" y="3750472"/>
                </a:cubicBezTo>
                <a:cubicBezTo>
                  <a:pt x="9275464" y="3741871"/>
                  <a:pt x="9277548" y="3733314"/>
                  <a:pt x="9279588" y="3724802"/>
                </a:cubicBezTo>
                <a:cubicBezTo>
                  <a:pt x="9279786" y="3729936"/>
                  <a:pt x="9279940" y="3735179"/>
                  <a:pt x="9280049" y="3740445"/>
                </a:cubicBezTo>
                <a:cubicBezTo>
                  <a:pt x="9278403" y="3748870"/>
                  <a:pt x="9276692" y="3757339"/>
                  <a:pt x="9274915" y="3765873"/>
                </a:cubicBezTo>
                <a:close/>
                <a:moveTo>
                  <a:pt x="9281321" y="3702555"/>
                </a:moveTo>
                <a:cubicBezTo>
                  <a:pt x="9280971" y="3697487"/>
                  <a:pt x="9280576" y="3692484"/>
                  <a:pt x="9280115" y="3687570"/>
                </a:cubicBezTo>
                <a:cubicBezTo>
                  <a:pt x="9282418" y="3679079"/>
                  <a:pt x="9284635" y="3670632"/>
                  <a:pt x="9286785" y="3662229"/>
                </a:cubicBezTo>
                <a:cubicBezTo>
                  <a:pt x="9286873" y="3667253"/>
                  <a:pt x="9286917" y="3672322"/>
                  <a:pt x="9286917" y="3677456"/>
                </a:cubicBezTo>
                <a:cubicBezTo>
                  <a:pt x="9285117" y="3685771"/>
                  <a:pt x="9283253" y="3694130"/>
                  <a:pt x="9281321" y="3702555"/>
                </a:cubicBezTo>
                <a:close/>
                <a:moveTo>
                  <a:pt x="9289615" y="3651172"/>
                </a:moveTo>
                <a:cubicBezTo>
                  <a:pt x="9291305" y="3644524"/>
                  <a:pt x="9292928" y="3637898"/>
                  <a:pt x="9294529" y="3631316"/>
                </a:cubicBezTo>
                <a:cubicBezTo>
                  <a:pt x="9294376" y="3635221"/>
                  <a:pt x="9294179" y="3639148"/>
                  <a:pt x="9293959" y="3643142"/>
                </a:cubicBezTo>
                <a:cubicBezTo>
                  <a:pt x="9292994" y="3648122"/>
                  <a:pt x="9292006" y="3653102"/>
                  <a:pt x="9290976" y="3658170"/>
                </a:cubicBezTo>
                <a:cubicBezTo>
                  <a:pt x="9290624" y="3659882"/>
                  <a:pt x="9290252" y="3661615"/>
                  <a:pt x="9289900" y="3663348"/>
                </a:cubicBezTo>
                <a:cubicBezTo>
                  <a:pt x="9289812" y="3659245"/>
                  <a:pt x="9289747" y="3655186"/>
                  <a:pt x="9289615" y="3651172"/>
                </a:cubicBezTo>
                <a:close/>
                <a:moveTo>
                  <a:pt x="9294025" y="3618635"/>
                </a:moveTo>
                <a:cubicBezTo>
                  <a:pt x="9292446" y="3625348"/>
                  <a:pt x="9290800" y="3632084"/>
                  <a:pt x="9289132" y="3638863"/>
                </a:cubicBezTo>
                <a:cubicBezTo>
                  <a:pt x="9288891" y="3633905"/>
                  <a:pt x="9288606" y="3629056"/>
                  <a:pt x="9288255" y="3624251"/>
                </a:cubicBezTo>
                <a:cubicBezTo>
                  <a:pt x="9290646" y="3615914"/>
                  <a:pt x="9292994" y="3607599"/>
                  <a:pt x="9295276" y="3599372"/>
                </a:cubicBezTo>
                <a:cubicBezTo>
                  <a:pt x="9295254" y="3604198"/>
                  <a:pt x="9295188" y="3609091"/>
                  <a:pt x="9295078" y="3614071"/>
                </a:cubicBezTo>
                <a:cubicBezTo>
                  <a:pt x="9294728" y="3615607"/>
                  <a:pt x="9294398" y="3617099"/>
                  <a:pt x="9294025" y="3618635"/>
                </a:cubicBezTo>
                <a:close/>
                <a:moveTo>
                  <a:pt x="9298391" y="3587853"/>
                </a:moveTo>
                <a:cubicBezTo>
                  <a:pt x="9299093" y="3585242"/>
                  <a:pt x="9299817" y="3582609"/>
                  <a:pt x="9300519" y="3579998"/>
                </a:cubicBezTo>
                <a:cubicBezTo>
                  <a:pt x="9301551" y="3576137"/>
                  <a:pt x="9302537" y="3572319"/>
                  <a:pt x="9303525" y="3568502"/>
                </a:cubicBezTo>
                <a:cubicBezTo>
                  <a:pt x="9303305" y="3572188"/>
                  <a:pt x="9303086" y="3575852"/>
                  <a:pt x="9302801" y="3579604"/>
                </a:cubicBezTo>
                <a:cubicBezTo>
                  <a:pt x="9301419" y="3586164"/>
                  <a:pt x="9299949" y="3592811"/>
                  <a:pt x="9298435" y="3599525"/>
                </a:cubicBezTo>
                <a:cubicBezTo>
                  <a:pt x="9298457" y="3595598"/>
                  <a:pt x="9298435" y="3591693"/>
                  <a:pt x="9298391" y="3587853"/>
                </a:cubicBezTo>
                <a:close/>
                <a:moveTo>
                  <a:pt x="9298128" y="3575128"/>
                </a:moveTo>
                <a:cubicBezTo>
                  <a:pt x="9297975" y="3570367"/>
                  <a:pt x="9297776" y="3565694"/>
                  <a:pt x="9297514" y="3561064"/>
                </a:cubicBezTo>
                <a:cubicBezTo>
                  <a:pt x="9299598" y="3554197"/>
                  <a:pt x="9301638" y="3547352"/>
                  <a:pt x="9303634" y="3540551"/>
                </a:cubicBezTo>
                <a:cubicBezTo>
                  <a:pt x="9304073" y="3539124"/>
                  <a:pt x="9304469" y="3537698"/>
                  <a:pt x="9304885" y="3536272"/>
                </a:cubicBezTo>
                <a:cubicBezTo>
                  <a:pt x="9304798" y="3540946"/>
                  <a:pt x="9304644" y="3545684"/>
                  <a:pt x="9304446" y="3550489"/>
                </a:cubicBezTo>
                <a:cubicBezTo>
                  <a:pt x="9302428" y="3558585"/>
                  <a:pt x="9300322" y="3566813"/>
                  <a:pt x="9298128" y="3575128"/>
                </a:cubicBezTo>
                <a:close/>
                <a:moveTo>
                  <a:pt x="9308286" y="3524469"/>
                </a:moveTo>
                <a:cubicBezTo>
                  <a:pt x="9310107" y="3518062"/>
                  <a:pt x="9311906" y="3511700"/>
                  <a:pt x="9313617" y="3505425"/>
                </a:cubicBezTo>
                <a:cubicBezTo>
                  <a:pt x="9313354" y="3508891"/>
                  <a:pt x="9313069" y="3512402"/>
                  <a:pt x="9312740" y="3515934"/>
                </a:cubicBezTo>
                <a:cubicBezTo>
                  <a:pt x="9311270" y="3522318"/>
                  <a:pt x="9309755" y="3528791"/>
                  <a:pt x="9308176" y="3535329"/>
                </a:cubicBezTo>
                <a:cubicBezTo>
                  <a:pt x="9308242" y="3531665"/>
                  <a:pt x="9308264" y="3528067"/>
                  <a:pt x="9308286" y="3524469"/>
                </a:cubicBezTo>
                <a:close/>
                <a:moveTo>
                  <a:pt x="9308198" y="3511305"/>
                </a:moveTo>
                <a:cubicBezTo>
                  <a:pt x="9308132" y="3506697"/>
                  <a:pt x="9308001" y="3502178"/>
                  <a:pt x="9307825" y="3497724"/>
                </a:cubicBezTo>
                <a:cubicBezTo>
                  <a:pt x="9310458" y="3489409"/>
                  <a:pt x="9313025" y="3481203"/>
                  <a:pt x="9315504" y="3473107"/>
                </a:cubicBezTo>
                <a:cubicBezTo>
                  <a:pt x="9315351" y="3477605"/>
                  <a:pt x="9315131" y="3482212"/>
                  <a:pt x="9314868" y="3486842"/>
                </a:cubicBezTo>
                <a:cubicBezTo>
                  <a:pt x="9312740" y="3494893"/>
                  <a:pt x="9310524" y="3503055"/>
                  <a:pt x="9308198" y="3511305"/>
                </a:cubicBezTo>
                <a:close/>
                <a:moveTo>
                  <a:pt x="9319190" y="3460931"/>
                </a:moveTo>
                <a:cubicBezTo>
                  <a:pt x="9321077" y="3454656"/>
                  <a:pt x="9322898" y="3448425"/>
                  <a:pt x="9324675" y="3442260"/>
                </a:cubicBezTo>
                <a:cubicBezTo>
                  <a:pt x="9324368" y="3445573"/>
                  <a:pt x="9324016" y="3448951"/>
                  <a:pt x="9323666" y="3452308"/>
                </a:cubicBezTo>
                <a:cubicBezTo>
                  <a:pt x="9322130" y="3458561"/>
                  <a:pt x="9320551" y="3464902"/>
                  <a:pt x="9318905" y="3471308"/>
                </a:cubicBezTo>
                <a:cubicBezTo>
                  <a:pt x="9319036" y="3467820"/>
                  <a:pt x="9319124" y="3464353"/>
                  <a:pt x="9319190" y="3460931"/>
                </a:cubicBezTo>
                <a:close/>
                <a:moveTo>
                  <a:pt x="9319278" y="3447459"/>
                </a:moveTo>
                <a:cubicBezTo>
                  <a:pt x="9319256" y="3443093"/>
                  <a:pt x="9319190" y="3438793"/>
                  <a:pt x="9319059" y="3434559"/>
                </a:cubicBezTo>
                <a:cubicBezTo>
                  <a:pt x="9321757" y="3426441"/>
                  <a:pt x="9324390" y="3418367"/>
                  <a:pt x="9326957" y="3410359"/>
                </a:cubicBezTo>
                <a:cubicBezTo>
                  <a:pt x="9326737" y="3414594"/>
                  <a:pt x="9326474" y="3418916"/>
                  <a:pt x="9326189" y="3423304"/>
                </a:cubicBezTo>
                <a:cubicBezTo>
                  <a:pt x="9323972" y="3431246"/>
                  <a:pt x="9321669" y="3439276"/>
                  <a:pt x="9319278" y="3447459"/>
                </a:cubicBezTo>
                <a:close/>
                <a:moveTo>
                  <a:pt x="9330928" y="3397831"/>
                </a:moveTo>
                <a:cubicBezTo>
                  <a:pt x="9332815" y="3391754"/>
                  <a:pt x="9334680" y="3385721"/>
                  <a:pt x="9336501" y="3379731"/>
                </a:cubicBezTo>
                <a:cubicBezTo>
                  <a:pt x="9336194" y="3382627"/>
                  <a:pt x="9335865" y="3385523"/>
                  <a:pt x="9335535" y="3388463"/>
                </a:cubicBezTo>
                <a:cubicBezTo>
                  <a:pt x="9333933" y="3394716"/>
                  <a:pt x="9332266" y="3401035"/>
                  <a:pt x="9330533" y="3407441"/>
                </a:cubicBezTo>
                <a:cubicBezTo>
                  <a:pt x="9330686" y="3404216"/>
                  <a:pt x="9330818" y="3400991"/>
                  <a:pt x="9330928" y="3397831"/>
                </a:cubicBezTo>
                <a:close/>
                <a:moveTo>
                  <a:pt x="9341723" y="3362267"/>
                </a:moveTo>
                <a:cubicBezTo>
                  <a:pt x="9342249" y="3360446"/>
                  <a:pt x="9342776" y="3358647"/>
                  <a:pt x="9343302" y="3356848"/>
                </a:cubicBezTo>
                <a:cubicBezTo>
                  <a:pt x="9342732" y="3359283"/>
                  <a:pt x="9342139" y="3361740"/>
                  <a:pt x="9341547" y="3364198"/>
                </a:cubicBezTo>
                <a:cubicBezTo>
                  <a:pt x="9341612" y="3363539"/>
                  <a:pt x="9341656" y="3362903"/>
                  <a:pt x="9341723" y="3362267"/>
                </a:cubicBezTo>
                <a:close/>
                <a:moveTo>
                  <a:pt x="9343412" y="3334359"/>
                </a:moveTo>
                <a:cubicBezTo>
                  <a:pt x="9345386" y="3328304"/>
                  <a:pt x="9347295" y="3322336"/>
                  <a:pt x="9349159" y="3316391"/>
                </a:cubicBezTo>
                <a:cubicBezTo>
                  <a:pt x="9348831" y="3319243"/>
                  <a:pt x="9348480" y="3322117"/>
                  <a:pt x="9348106" y="3325013"/>
                </a:cubicBezTo>
                <a:cubicBezTo>
                  <a:pt x="9346483" y="3331112"/>
                  <a:pt x="9344771" y="3337277"/>
                  <a:pt x="9342995" y="3343552"/>
                </a:cubicBezTo>
                <a:cubicBezTo>
                  <a:pt x="9343170" y="3340437"/>
                  <a:pt x="9343302" y="3337387"/>
                  <a:pt x="9343412" y="3334359"/>
                </a:cubicBezTo>
                <a:close/>
                <a:moveTo>
                  <a:pt x="9354711" y="3298553"/>
                </a:moveTo>
                <a:cubicBezTo>
                  <a:pt x="9355215" y="3296886"/>
                  <a:pt x="9355699" y="3295240"/>
                  <a:pt x="9356203" y="3293617"/>
                </a:cubicBezTo>
                <a:cubicBezTo>
                  <a:pt x="9355655" y="3295811"/>
                  <a:pt x="9355106" y="3298027"/>
                  <a:pt x="9354535" y="3300265"/>
                </a:cubicBezTo>
                <a:cubicBezTo>
                  <a:pt x="9354602" y="3299694"/>
                  <a:pt x="9354644" y="3299124"/>
                  <a:pt x="9354711" y="3298553"/>
                </a:cubicBezTo>
                <a:close/>
                <a:moveTo>
                  <a:pt x="9356576" y="3271392"/>
                </a:moveTo>
                <a:cubicBezTo>
                  <a:pt x="9358594" y="3265424"/>
                  <a:pt x="9360547" y="3259523"/>
                  <a:pt x="9362455" y="3253686"/>
                </a:cubicBezTo>
                <a:cubicBezTo>
                  <a:pt x="9362105" y="3256363"/>
                  <a:pt x="9361753" y="3259062"/>
                  <a:pt x="9361381" y="3261804"/>
                </a:cubicBezTo>
                <a:cubicBezTo>
                  <a:pt x="9359691" y="3267838"/>
                  <a:pt x="9357935" y="3273937"/>
                  <a:pt x="9356115" y="3280146"/>
                </a:cubicBezTo>
                <a:cubicBezTo>
                  <a:pt x="9356290" y="3277184"/>
                  <a:pt x="9356444" y="3274266"/>
                  <a:pt x="9356576" y="3271392"/>
                </a:cubicBezTo>
                <a:close/>
                <a:moveTo>
                  <a:pt x="9368270" y="3235564"/>
                </a:moveTo>
                <a:cubicBezTo>
                  <a:pt x="9368687" y="3234292"/>
                  <a:pt x="9369060" y="3233019"/>
                  <a:pt x="9369476" y="3231747"/>
                </a:cubicBezTo>
                <a:cubicBezTo>
                  <a:pt x="9369037" y="3233436"/>
                  <a:pt x="9368576" y="3235147"/>
                  <a:pt x="9368138" y="3236858"/>
                </a:cubicBezTo>
                <a:cubicBezTo>
                  <a:pt x="9368182" y="3236442"/>
                  <a:pt x="9368226" y="3236003"/>
                  <a:pt x="9368270" y="3235564"/>
                </a:cubicBezTo>
                <a:close/>
                <a:moveTo>
                  <a:pt x="9370069" y="3213273"/>
                </a:moveTo>
                <a:cubicBezTo>
                  <a:pt x="9370157" y="3211737"/>
                  <a:pt x="9370222" y="3210245"/>
                  <a:pt x="9370288" y="3208732"/>
                </a:cubicBezTo>
                <a:cubicBezTo>
                  <a:pt x="9372284" y="3203027"/>
                  <a:pt x="9374216" y="3197367"/>
                  <a:pt x="9376102" y="3191772"/>
                </a:cubicBezTo>
                <a:cubicBezTo>
                  <a:pt x="9375751" y="3194383"/>
                  <a:pt x="9375378" y="3197016"/>
                  <a:pt x="9375005" y="3199670"/>
                </a:cubicBezTo>
                <a:cubicBezTo>
                  <a:pt x="9373316" y="3205397"/>
                  <a:pt x="9371605" y="3211189"/>
                  <a:pt x="9369805" y="3217091"/>
                </a:cubicBezTo>
                <a:cubicBezTo>
                  <a:pt x="9369893" y="3215818"/>
                  <a:pt x="9369981" y="3214524"/>
                  <a:pt x="9370069" y="3213273"/>
                </a:cubicBezTo>
                <a:close/>
                <a:moveTo>
                  <a:pt x="9382465" y="3172597"/>
                </a:moveTo>
                <a:cubicBezTo>
                  <a:pt x="9382772" y="3171675"/>
                  <a:pt x="9383057" y="3170775"/>
                  <a:pt x="9383364" y="3169854"/>
                </a:cubicBezTo>
                <a:cubicBezTo>
                  <a:pt x="9383036" y="3171083"/>
                  <a:pt x="9382706" y="3172311"/>
                  <a:pt x="9382377" y="3173562"/>
                </a:cubicBezTo>
                <a:cubicBezTo>
                  <a:pt x="9382399" y="3173233"/>
                  <a:pt x="9382443" y="3172926"/>
                  <a:pt x="9382465" y="3172597"/>
                </a:cubicBezTo>
                <a:close/>
                <a:moveTo>
                  <a:pt x="9384571" y="3146225"/>
                </a:moveTo>
                <a:cubicBezTo>
                  <a:pt x="9386612" y="3140521"/>
                  <a:pt x="9388608" y="3134882"/>
                  <a:pt x="9390560" y="3129309"/>
                </a:cubicBezTo>
                <a:cubicBezTo>
                  <a:pt x="9390231" y="3131503"/>
                  <a:pt x="9389903" y="3133741"/>
                  <a:pt x="9389551" y="3136001"/>
                </a:cubicBezTo>
                <a:cubicBezTo>
                  <a:pt x="9387818" y="3141815"/>
                  <a:pt x="9385997" y="3147717"/>
                  <a:pt x="9384110" y="3153706"/>
                </a:cubicBezTo>
                <a:cubicBezTo>
                  <a:pt x="9384286" y="3151183"/>
                  <a:pt x="9384439" y="3148682"/>
                  <a:pt x="9384571" y="3146225"/>
                </a:cubicBezTo>
                <a:close/>
                <a:moveTo>
                  <a:pt x="9396967" y="3110529"/>
                </a:moveTo>
                <a:cubicBezTo>
                  <a:pt x="9396967" y="3110507"/>
                  <a:pt x="9396989" y="3110463"/>
                  <a:pt x="9396989" y="3110441"/>
                </a:cubicBezTo>
                <a:cubicBezTo>
                  <a:pt x="9396989" y="3110485"/>
                  <a:pt x="9396967" y="3110529"/>
                  <a:pt x="9396967" y="3110573"/>
                </a:cubicBezTo>
                <a:cubicBezTo>
                  <a:pt x="9396967" y="3110551"/>
                  <a:pt x="9396967" y="3110551"/>
                  <a:pt x="9396967" y="3110529"/>
                </a:cubicBezTo>
                <a:close/>
                <a:moveTo>
                  <a:pt x="9399183" y="3084398"/>
                </a:moveTo>
                <a:cubicBezTo>
                  <a:pt x="9401333" y="3078562"/>
                  <a:pt x="9403418" y="3072814"/>
                  <a:pt x="9405458" y="3067109"/>
                </a:cubicBezTo>
                <a:cubicBezTo>
                  <a:pt x="9405150" y="3069172"/>
                  <a:pt x="9404821" y="3071256"/>
                  <a:pt x="9404492" y="3073341"/>
                </a:cubicBezTo>
                <a:cubicBezTo>
                  <a:pt x="9402627" y="3079330"/>
                  <a:pt x="9400697" y="3085386"/>
                  <a:pt x="9398722" y="3091485"/>
                </a:cubicBezTo>
                <a:cubicBezTo>
                  <a:pt x="9398898" y="3089093"/>
                  <a:pt x="9399051" y="3086746"/>
                  <a:pt x="9399183" y="3084398"/>
                </a:cubicBezTo>
                <a:close/>
                <a:moveTo>
                  <a:pt x="9414190" y="3022857"/>
                </a:moveTo>
                <a:cubicBezTo>
                  <a:pt x="9416340" y="3017196"/>
                  <a:pt x="9418402" y="3011624"/>
                  <a:pt x="9420421" y="3006095"/>
                </a:cubicBezTo>
                <a:cubicBezTo>
                  <a:pt x="9420114" y="3008201"/>
                  <a:pt x="9419762" y="3010307"/>
                  <a:pt x="9419411" y="3012457"/>
                </a:cubicBezTo>
                <a:cubicBezTo>
                  <a:pt x="9417568" y="3018184"/>
                  <a:pt x="9415703" y="3023976"/>
                  <a:pt x="9413729" y="3029856"/>
                </a:cubicBezTo>
                <a:cubicBezTo>
                  <a:pt x="9413905" y="3027508"/>
                  <a:pt x="9414058" y="3025160"/>
                  <a:pt x="9414190" y="3022857"/>
                </a:cubicBezTo>
                <a:close/>
                <a:moveTo>
                  <a:pt x="9429591" y="2961579"/>
                </a:moveTo>
                <a:cubicBezTo>
                  <a:pt x="9431829" y="2955721"/>
                  <a:pt x="9434046" y="2949929"/>
                  <a:pt x="9436196" y="2944224"/>
                </a:cubicBezTo>
                <a:cubicBezTo>
                  <a:pt x="9435888" y="2946089"/>
                  <a:pt x="9435581" y="2947954"/>
                  <a:pt x="9435274" y="2949841"/>
                </a:cubicBezTo>
                <a:cubicBezTo>
                  <a:pt x="9433299" y="2955874"/>
                  <a:pt x="9431259" y="2961996"/>
                  <a:pt x="9429131" y="2968205"/>
                </a:cubicBezTo>
                <a:cubicBezTo>
                  <a:pt x="9429306" y="2965967"/>
                  <a:pt x="9429460" y="2963751"/>
                  <a:pt x="9429591" y="2961579"/>
                </a:cubicBezTo>
                <a:close/>
                <a:moveTo>
                  <a:pt x="9445213" y="2900805"/>
                </a:moveTo>
                <a:cubicBezTo>
                  <a:pt x="9447516" y="2894969"/>
                  <a:pt x="9449733" y="2889221"/>
                  <a:pt x="9451927" y="2883539"/>
                </a:cubicBezTo>
                <a:cubicBezTo>
                  <a:pt x="9451642" y="2885272"/>
                  <a:pt x="9451334" y="2887049"/>
                  <a:pt x="9451027" y="2888826"/>
                </a:cubicBezTo>
                <a:cubicBezTo>
                  <a:pt x="9449030" y="2894816"/>
                  <a:pt x="9446946" y="2900893"/>
                  <a:pt x="9444796" y="2907080"/>
                </a:cubicBezTo>
                <a:cubicBezTo>
                  <a:pt x="9444949" y="2904974"/>
                  <a:pt x="9445081" y="2902867"/>
                  <a:pt x="9445213" y="2900805"/>
                </a:cubicBezTo>
                <a:close/>
                <a:moveTo>
                  <a:pt x="9461053" y="2840492"/>
                </a:moveTo>
                <a:cubicBezTo>
                  <a:pt x="9463423" y="2834591"/>
                  <a:pt x="9465727" y="2828776"/>
                  <a:pt x="9467965" y="2823028"/>
                </a:cubicBezTo>
                <a:cubicBezTo>
                  <a:pt x="9467701" y="2824630"/>
                  <a:pt x="9467460" y="2826188"/>
                  <a:pt x="9467174" y="2827789"/>
                </a:cubicBezTo>
                <a:cubicBezTo>
                  <a:pt x="9465091" y="2833911"/>
                  <a:pt x="9462897" y="2840141"/>
                  <a:pt x="9460636" y="2846460"/>
                </a:cubicBezTo>
                <a:cubicBezTo>
                  <a:pt x="9460790" y="2844442"/>
                  <a:pt x="9460944" y="2842445"/>
                  <a:pt x="9461053" y="2840492"/>
                </a:cubicBezTo>
                <a:close/>
                <a:moveTo>
                  <a:pt x="9476873" y="2785818"/>
                </a:moveTo>
                <a:cubicBezTo>
                  <a:pt x="9477003" y="2783778"/>
                  <a:pt x="9477135" y="2781759"/>
                  <a:pt x="9477245" y="2779763"/>
                </a:cubicBezTo>
                <a:cubicBezTo>
                  <a:pt x="9479702" y="2773751"/>
                  <a:pt x="9482072" y="2767828"/>
                  <a:pt x="9484397" y="2761991"/>
                </a:cubicBezTo>
                <a:cubicBezTo>
                  <a:pt x="9484112" y="2763703"/>
                  <a:pt x="9483827" y="2765436"/>
                  <a:pt x="9483520" y="2767169"/>
                </a:cubicBezTo>
                <a:cubicBezTo>
                  <a:pt x="9481391" y="2773291"/>
                  <a:pt x="9479176" y="2779499"/>
                  <a:pt x="9476873" y="2785818"/>
                </a:cubicBezTo>
                <a:close/>
                <a:moveTo>
                  <a:pt x="9493305" y="2725198"/>
                </a:moveTo>
                <a:cubicBezTo>
                  <a:pt x="9493437" y="2723333"/>
                  <a:pt x="9493546" y="2721512"/>
                  <a:pt x="9493612" y="2719691"/>
                </a:cubicBezTo>
                <a:cubicBezTo>
                  <a:pt x="9496135" y="2713658"/>
                  <a:pt x="9498570" y="2707734"/>
                  <a:pt x="9500940" y="2701876"/>
                </a:cubicBezTo>
                <a:cubicBezTo>
                  <a:pt x="9500699" y="2703346"/>
                  <a:pt x="9500414" y="2704860"/>
                  <a:pt x="9500150" y="2706352"/>
                </a:cubicBezTo>
                <a:cubicBezTo>
                  <a:pt x="9497978" y="2712517"/>
                  <a:pt x="9495675" y="2718814"/>
                  <a:pt x="9493305" y="2725198"/>
                </a:cubicBezTo>
                <a:close/>
                <a:moveTo>
                  <a:pt x="9510155" y="2659532"/>
                </a:moveTo>
                <a:cubicBezTo>
                  <a:pt x="9512766" y="2653389"/>
                  <a:pt x="9515311" y="2647334"/>
                  <a:pt x="9517746" y="2641388"/>
                </a:cubicBezTo>
                <a:cubicBezTo>
                  <a:pt x="9517461" y="2643165"/>
                  <a:pt x="9517154" y="2644964"/>
                  <a:pt x="9516825" y="2646763"/>
                </a:cubicBezTo>
                <a:cubicBezTo>
                  <a:pt x="9514609" y="2652928"/>
                  <a:pt x="9512261" y="2659203"/>
                  <a:pt x="9509848" y="2665609"/>
                </a:cubicBezTo>
                <a:cubicBezTo>
                  <a:pt x="9509980" y="2663547"/>
                  <a:pt x="9510089" y="2661529"/>
                  <a:pt x="9510155" y="2659532"/>
                </a:cubicBezTo>
                <a:close/>
                <a:moveTo>
                  <a:pt x="9526807" y="2600492"/>
                </a:moveTo>
                <a:cubicBezTo>
                  <a:pt x="9529397" y="2594480"/>
                  <a:pt x="9531919" y="2588535"/>
                  <a:pt x="9534354" y="2582699"/>
                </a:cubicBezTo>
                <a:cubicBezTo>
                  <a:pt x="9534113" y="2584212"/>
                  <a:pt x="9533828" y="2585748"/>
                  <a:pt x="9533565" y="2587284"/>
                </a:cubicBezTo>
                <a:cubicBezTo>
                  <a:pt x="9531327" y="2593318"/>
                  <a:pt x="9529001" y="2599483"/>
                  <a:pt x="9526588" y="2605779"/>
                </a:cubicBezTo>
                <a:cubicBezTo>
                  <a:pt x="9526675" y="2603980"/>
                  <a:pt x="9526742" y="2602225"/>
                  <a:pt x="9526807" y="2600492"/>
                </a:cubicBezTo>
                <a:close/>
                <a:moveTo>
                  <a:pt x="6027372" y="3777041"/>
                </a:moveTo>
                <a:cubicBezTo>
                  <a:pt x="6025420" y="3777699"/>
                  <a:pt x="6023467" y="3778357"/>
                  <a:pt x="6021514" y="3779015"/>
                </a:cubicBezTo>
                <a:cubicBezTo>
                  <a:pt x="6020593" y="3779125"/>
                  <a:pt x="6019693" y="3779235"/>
                  <a:pt x="6018772" y="3779322"/>
                </a:cubicBezTo>
                <a:cubicBezTo>
                  <a:pt x="6021273" y="3778620"/>
                  <a:pt x="6023752" y="3777918"/>
                  <a:pt x="6026253" y="3777216"/>
                </a:cubicBezTo>
                <a:cubicBezTo>
                  <a:pt x="6026626" y="3777150"/>
                  <a:pt x="6026999" y="3777106"/>
                  <a:pt x="6027372" y="3777041"/>
                </a:cubicBezTo>
                <a:close/>
                <a:moveTo>
                  <a:pt x="5893385" y="3803325"/>
                </a:moveTo>
                <a:cubicBezTo>
                  <a:pt x="5888252" y="3804794"/>
                  <a:pt x="5883073" y="3806330"/>
                  <a:pt x="5877808" y="3807932"/>
                </a:cubicBezTo>
                <a:cubicBezTo>
                  <a:pt x="5877062" y="3808151"/>
                  <a:pt x="5876294" y="3808371"/>
                  <a:pt x="5875548" y="3808612"/>
                </a:cubicBezTo>
                <a:cubicBezTo>
                  <a:pt x="5872279" y="3808042"/>
                  <a:pt x="5869142" y="3807449"/>
                  <a:pt x="5866092" y="3806835"/>
                </a:cubicBezTo>
                <a:cubicBezTo>
                  <a:pt x="5872257" y="3805255"/>
                  <a:pt x="5878313" y="3803785"/>
                  <a:pt x="5884258" y="3802425"/>
                </a:cubicBezTo>
                <a:cubicBezTo>
                  <a:pt x="5887242" y="3802732"/>
                  <a:pt x="5890292" y="3803018"/>
                  <a:pt x="5893385" y="3803325"/>
                </a:cubicBezTo>
                <a:close/>
                <a:moveTo>
                  <a:pt x="5856197" y="3804729"/>
                </a:moveTo>
                <a:cubicBezTo>
                  <a:pt x="5856175" y="3804729"/>
                  <a:pt x="5856153" y="3804729"/>
                  <a:pt x="5856153" y="3804729"/>
                </a:cubicBezTo>
                <a:cubicBezTo>
                  <a:pt x="5853652" y="3804180"/>
                  <a:pt x="5851217" y="3803632"/>
                  <a:pt x="5848826" y="3803083"/>
                </a:cubicBezTo>
                <a:cubicBezTo>
                  <a:pt x="5854003" y="3802052"/>
                  <a:pt x="5859071" y="3801131"/>
                  <a:pt x="5864052" y="3800297"/>
                </a:cubicBezTo>
                <a:cubicBezTo>
                  <a:pt x="5866290" y="3800516"/>
                  <a:pt x="5868550" y="3800758"/>
                  <a:pt x="5870809" y="3800999"/>
                </a:cubicBezTo>
                <a:cubicBezTo>
                  <a:pt x="5866026" y="3802184"/>
                  <a:pt x="5861156" y="3803413"/>
                  <a:pt x="5856197" y="3804729"/>
                </a:cubicBezTo>
                <a:close/>
                <a:moveTo>
                  <a:pt x="5847443" y="3806988"/>
                </a:moveTo>
                <a:cubicBezTo>
                  <a:pt x="5840707" y="3808722"/>
                  <a:pt x="5834016" y="3810345"/>
                  <a:pt x="5827324" y="3811903"/>
                </a:cubicBezTo>
                <a:cubicBezTo>
                  <a:pt x="5824758" y="3810982"/>
                  <a:pt x="5822278" y="3810060"/>
                  <a:pt x="5819843" y="3809117"/>
                </a:cubicBezTo>
                <a:cubicBezTo>
                  <a:pt x="5825043" y="3808085"/>
                  <a:pt x="5830264" y="3807010"/>
                  <a:pt x="5835530" y="3805848"/>
                </a:cubicBezTo>
                <a:cubicBezTo>
                  <a:pt x="5836781" y="3805563"/>
                  <a:pt x="5837987" y="3805321"/>
                  <a:pt x="5839216" y="3805058"/>
                </a:cubicBezTo>
                <a:cubicBezTo>
                  <a:pt x="5841914" y="3805694"/>
                  <a:pt x="5844657" y="3806352"/>
                  <a:pt x="5847443" y="3806988"/>
                </a:cubicBezTo>
                <a:close/>
                <a:moveTo>
                  <a:pt x="5804770" y="3807449"/>
                </a:moveTo>
                <a:cubicBezTo>
                  <a:pt x="5797442" y="3808766"/>
                  <a:pt x="5790136" y="3809951"/>
                  <a:pt x="5782830" y="3811026"/>
                </a:cubicBezTo>
                <a:cubicBezTo>
                  <a:pt x="5780899" y="3809841"/>
                  <a:pt x="5779013" y="3808656"/>
                  <a:pt x="5777148" y="3807493"/>
                </a:cubicBezTo>
                <a:cubicBezTo>
                  <a:pt x="5784256" y="3806769"/>
                  <a:pt x="5791365" y="3805935"/>
                  <a:pt x="5798517" y="3804926"/>
                </a:cubicBezTo>
                <a:cubicBezTo>
                  <a:pt x="5800580" y="3805760"/>
                  <a:pt x="5802664" y="3806594"/>
                  <a:pt x="5804770" y="3807449"/>
                </a:cubicBezTo>
                <a:close/>
                <a:moveTo>
                  <a:pt x="5764532" y="3804268"/>
                </a:moveTo>
                <a:cubicBezTo>
                  <a:pt x="5757095" y="3804860"/>
                  <a:pt x="5749613" y="3805321"/>
                  <a:pt x="5742066" y="3805650"/>
                </a:cubicBezTo>
                <a:cubicBezTo>
                  <a:pt x="5740596" y="3804268"/>
                  <a:pt x="5739148" y="3802908"/>
                  <a:pt x="5737700" y="3801591"/>
                </a:cubicBezTo>
                <a:cubicBezTo>
                  <a:pt x="5745116" y="3801745"/>
                  <a:pt x="5752465" y="3801723"/>
                  <a:pt x="5759837" y="3801504"/>
                </a:cubicBezTo>
                <a:cubicBezTo>
                  <a:pt x="5761417" y="3802403"/>
                  <a:pt x="5762974" y="3803325"/>
                  <a:pt x="5764532" y="3804268"/>
                </a:cubicBezTo>
                <a:close/>
                <a:moveTo>
                  <a:pt x="5732697" y="3797247"/>
                </a:moveTo>
                <a:cubicBezTo>
                  <a:pt x="5731710" y="3796414"/>
                  <a:pt x="5730701" y="3795602"/>
                  <a:pt x="5729670" y="3794834"/>
                </a:cubicBezTo>
                <a:cubicBezTo>
                  <a:pt x="5736164" y="3795448"/>
                  <a:pt x="5742658" y="3795887"/>
                  <a:pt x="5749174" y="3796106"/>
                </a:cubicBezTo>
                <a:cubicBezTo>
                  <a:pt x="5750162" y="3796545"/>
                  <a:pt x="5751127" y="3796984"/>
                  <a:pt x="5752092" y="3797445"/>
                </a:cubicBezTo>
                <a:cubicBezTo>
                  <a:pt x="5745642" y="3797511"/>
                  <a:pt x="5739192" y="3797445"/>
                  <a:pt x="5732697" y="3797247"/>
                </a:cubicBezTo>
                <a:close/>
                <a:moveTo>
                  <a:pt x="5682301" y="3782833"/>
                </a:moveTo>
                <a:cubicBezTo>
                  <a:pt x="5683157" y="3783206"/>
                  <a:pt x="5683991" y="3783601"/>
                  <a:pt x="5684803" y="3783996"/>
                </a:cubicBezTo>
                <a:cubicBezTo>
                  <a:pt x="5679296" y="3782964"/>
                  <a:pt x="5673657" y="3781845"/>
                  <a:pt x="5667865" y="3780661"/>
                </a:cubicBezTo>
                <a:cubicBezTo>
                  <a:pt x="5666176" y="3779081"/>
                  <a:pt x="5664333" y="3777655"/>
                  <a:pt x="5662315" y="3776360"/>
                </a:cubicBezTo>
                <a:cubicBezTo>
                  <a:pt x="5660296" y="3775066"/>
                  <a:pt x="5658365" y="3773662"/>
                  <a:pt x="5656478" y="3772192"/>
                </a:cubicBezTo>
                <a:cubicBezTo>
                  <a:pt x="5661283" y="3773772"/>
                  <a:pt x="5665978" y="3775285"/>
                  <a:pt x="5670586" y="3776734"/>
                </a:cubicBezTo>
                <a:cubicBezTo>
                  <a:pt x="5674359" y="3779037"/>
                  <a:pt x="5678243" y="3781100"/>
                  <a:pt x="5682301" y="3782833"/>
                </a:cubicBezTo>
                <a:close/>
                <a:moveTo>
                  <a:pt x="5641230" y="3762933"/>
                </a:moveTo>
                <a:cubicBezTo>
                  <a:pt x="5637084" y="3761573"/>
                  <a:pt x="5632827" y="3760191"/>
                  <a:pt x="5628417" y="3758787"/>
                </a:cubicBezTo>
                <a:cubicBezTo>
                  <a:pt x="5626267" y="3755671"/>
                  <a:pt x="5624161" y="3752402"/>
                  <a:pt x="5622120" y="3748958"/>
                </a:cubicBezTo>
                <a:cubicBezTo>
                  <a:pt x="5626136" y="3750800"/>
                  <a:pt x="5630041" y="3752622"/>
                  <a:pt x="5633815" y="3754399"/>
                </a:cubicBezTo>
                <a:cubicBezTo>
                  <a:pt x="5636272" y="3757382"/>
                  <a:pt x="5638729" y="3760235"/>
                  <a:pt x="5641230" y="3762933"/>
                </a:cubicBezTo>
                <a:close/>
                <a:moveTo>
                  <a:pt x="5609088" y="3732985"/>
                </a:moveTo>
                <a:cubicBezTo>
                  <a:pt x="5610514" y="3735618"/>
                  <a:pt x="5611919" y="3738163"/>
                  <a:pt x="5613301" y="3740664"/>
                </a:cubicBezTo>
                <a:cubicBezTo>
                  <a:pt x="5609659" y="3739063"/>
                  <a:pt x="5605907" y="3737439"/>
                  <a:pt x="5602046" y="3735816"/>
                </a:cubicBezTo>
                <a:cubicBezTo>
                  <a:pt x="5600773" y="3732459"/>
                  <a:pt x="5599522" y="3729036"/>
                  <a:pt x="5598206" y="3725482"/>
                </a:cubicBezTo>
                <a:cubicBezTo>
                  <a:pt x="5601650" y="3727456"/>
                  <a:pt x="5604985" y="3729409"/>
                  <a:pt x="5608188" y="3731362"/>
                </a:cubicBezTo>
                <a:cubicBezTo>
                  <a:pt x="5608496" y="3731910"/>
                  <a:pt x="5608803" y="3732459"/>
                  <a:pt x="5609088" y="3732985"/>
                </a:cubicBezTo>
                <a:close/>
                <a:moveTo>
                  <a:pt x="5596165" y="3719887"/>
                </a:moveTo>
                <a:cubicBezTo>
                  <a:pt x="5595156" y="3717145"/>
                  <a:pt x="5594103" y="3714336"/>
                  <a:pt x="5593028" y="3711506"/>
                </a:cubicBezTo>
                <a:cubicBezTo>
                  <a:pt x="5595529" y="3713415"/>
                  <a:pt x="5597965" y="3715324"/>
                  <a:pt x="5600334" y="3717211"/>
                </a:cubicBezTo>
                <a:cubicBezTo>
                  <a:pt x="5601782" y="3719756"/>
                  <a:pt x="5603186" y="3722257"/>
                  <a:pt x="5604547" y="3724714"/>
                </a:cubicBezTo>
                <a:cubicBezTo>
                  <a:pt x="5601826" y="3723112"/>
                  <a:pt x="5599040" y="3721511"/>
                  <a:pt x="5596165" y="3719887"/>
                </a:cubicBezTo>
                <a:close/>
                <a:moveTo>
                  <a:pt x="5591514" y="3717320"/>
                </a:moveTo>
                <a:cubicBezTo>
                  <a:pt x="5588311" y="3715565"/>
                  <a:pt x="5585020" y="3713810"/>
                  <a:pt x="5581598" y="3712055"/>
                </a:cubicBezTo>
                <a:cubicBezTo>
                  <a:pt x="5580807" y="3708566"/>
                  <a:pt x="5579996" y="3705034"/>
                  <a:pt x="5579118" y="3701458"/>
                </a:cubicBezTo>
                <a:cubicBezTo>
                  <a:pt x="5582124" y="3703520"/>
                  <a:pt x="5585020" y="3705560"/>
                  <a:pt x="5587785" y="3707601"/>
                </a:cubicBezTo>
                <a:cubicBezTo>
                  <a:pt x="5589101" y="3710892"/>
                  <a:pt x="5590330" y="3714117"/>
                  <a:pt x="5591514" y="3717320"/>
                </a:cubicBezTo>
                <a:close/>
                <a:moveTo>
                  <a:pt x="5573567" y="3693230"/>
                </a:moveTo>
                <a:cubicBezTo>
                  <a:pt x="5570715" y="3691387"/>
                  <a:pt x="5567753" y="3689544"/>
                  <a:pt x="5564704" y="3687701"/>
                </a:cubicBezTo>
                <a:cubicBezTo>
                  <a:pt x="5564221" y="3684169"/>
                  <a:pt x="5563694" y="3680593"/>
                  <a:pt x="5563080" y="3676995"/>
                </a:cubicBezTo>
                <a:cubicBezTo>
                  <a:pt x="5565735" y="3679101"/>
                  <a:pt x="5568280" y="3681207"/>
                  <a:pt x="5570737" y="3683292"/>
                </a:cubicBezTo>
                <a:cubicBezTo>
                  <a:pt x="5571747" y="3686648"/>
                  <a:pt x="5572690" y="3689961"/>
                  <a:pt x="5573567" y="3693230"/>
                </a:cubicBezTo>
                <a:close/>
                <a:moveTo>
                  <a:pt x="5562137" y="3671597"/>
                </a:moveTo>
                <a:cubicBezTo>
                  <a:pt x="5561588" y="3668767"/>
                  <a:pt x="5561040" y="3665893"/>
                  <a:pt x="5560403" y="3663019"/>
                </a:cubicBezTo>
                <a:cubicBezTo>
                  <a:pt x="5562312" y="3664972"/>
                  <a:pt x="5564155" y="3666946"/>
                  <a:pt x="5565932" y="3668899"/>
                </a:cubicBezTo>
                <a:cubicBezTo>
                  <a:pt x="5566898" y="3671554"/>
                  <a:pt x="5567819" y="3674187"/>
                  <a:pt x="5568675" y="3676819"/>
                </a:cubicBezTo>
                <a:cubicBezTo>
                  <a:pt x="5566569" y="3675086"/>
                  <a:pt x="5564375" y="3673353"/>
                  <a:pt x="5562137" y="3671597"/>
                </a:cubicBezTo>
                <a:close/>
                <a:moveTo>
                  <a:pt x="5548446" y="3646806"/>
                </a:moveTo>
                <a:cubicBezTo>
                  <a:pt x="5548051" y="3643953"/>
                  <a:pt x="5547569" y="3641079"/>
                  <a:pt x="5547064" y="3638205"/>
                </a:cubicBezTo>
                <a:cubicBezTo>
                  <a:pt x="5548798" y="3640202"/>
                  <a:pt x="5550421" y="3642176"/>
                  <a:pt x="5552023" y="3644173"/>
                </a:cubicBezTo>
                <a:cubicBezTo>
                  <a:pt x="5552856" y="3646827"/>
                  <a:pt x="5553624" y="3649482"/>
                  <a:pt x="5554348" y="3652115"/>
                </a:cubicBezTo>
                <a:cubicBezTo>
                  <a:pt x="5552439" y="3650360"/>
                  <a:pt x="5550465" y="3648583"/>
                  <a:pt x="5548446" y="3646806"/>
                </a:cubicBezTo>
                <a:close/>
                <a:moveTo>
                  <a:pt x="5544738" y="3643646"/>
                </a:moveTo>
                <a:cubicBezTo>
                  <a:pt x="5542369" y="3641649"/>
                  <a:pt x="5539934" y="3639675"/>
                  <a:pt x="5537388" y="3637700"/>
                </a:cubicBezTo>
                <a:cubicBezTo>
                  <a:pt x="5537213" y="3634146"/>
                  <a:pt x="5536972" y="3630592"/>
                  <a:pt x="5536643" y="3627016"/>
                </a:cubicBezTo>
                <a:cubicBezTo>
                  <a:pt x="5538815" y="3629210"/>
                  <a:pt x="5540943" y="3631404"/>
                  <a:pt x="5542939" y="3633576"/>
                </a:cubicBezTo>
                <a:cubicBezTo>
                  <a:pt x="5543619" y="3636954"/>
                  <a:pt x="5544212" y="3640311"/>
                  <a:pt x="5544738" y="3643646"/>
                </a:cubicBezTo>
                <a:close/>
                <a:moveTo>
                  <a:pt x="5536116" y="3621596"/>
                </a:moveTo>
                <a:cubicBezTo>
                  <a:pt x="5535809" y="3618766"/>
                  <a:pt x="5535436" y="3615936"/>
                  <a:pt x="5535019" y="3613084"/>
                </a:cubicBezTo>
                <a:cubicBezTo>
                  <a:pt x="5536577" y="3615080"/>
                  <a:pt x="5538091" y="3617077"/>
                  <a:pt x="5539539" y="3619074"/>
                </a:cubicBezTo>
                <a:cubicBezTo>
                  <a:pt x="5540263" y="3621728"/>
                  <a:pt x="5540921" y="3624383"/>
                  <a:pt x="5541535" y="3627016"/>
                </a:cubicBezTo>
                <a:cubicBezTo>
                  <a:pt x="5539780" y="3625195"/>
                  <a:pt x="5537981" y="3623396"/>
                  <a:pt x="5536116" y="3621596"/>
                </a:cubicBezTo>
                <a:close/>
                <a:moveTo>
                  <a:pt x="5532606" y="3618262"/>
                </a:moveTo>
                <a:cubicBezTo>
                  <a:pt x="5530412" y="3616221"/>
                  <a:pt x="5528130" y="3614181"/>
                  <a:pt x="5525783" y="3612162"/>
                </a:cubicBezTo>
                <a:cubicBezTo>
                  <a:pt x="5525673" y="3608630"/>
                  <a:pt x="5525519" y="3605098"/>
                  <a:pt x="5525278" y="3601522"/>
                </a:cubicBezTo>
                <a:cubicBezTo>
                  <a:pt x="5527296" y="3603760"/>
                  <a:pt x="5529249" y="3605997"/>
                  <a:pt x="5531114" y="3608235"/>
                </a:cubicBezTo>
                <a:cubicBezTo>
                  <a:pt x="5531684" y="3611592"/>
                  <a:pt x="5532189" y="3614949"/>
                  <a:pt x="5532606" y="3618262"/>
                </a:cubicBezTo>
                <a:close/>
                <a:moveTo>
                  <a:pt x="5524861" y="3596102"/>
                </a:moveTo>
                <a:cubicBezTo>
                  <a:pt x="5524598" y="3593272"/>
                  <a:pt x="5524312" y="3590442"/>
                  <a:pt x="5523961" y="3587612"/>
                </a:cubicBezTo>
                <a:cubicBezTo>
                  <a:pt x="5525387" y="3589608"/>
                  <a:pt x="5526770" y="3591605"/>
                  <a:pt x="5528086" y="3593623"/>
                </a:cubicBezTo>
                <a:cubicBezTo>
                  <a:pt x="5528744" y="3596278"/>
                  <a:pt x="5529337" y="3598933"/>
                  <a:pt x="5529863" y="3601587"/>
                </a:cubicBezTo>
                <a:cubicBezTo>
                  <a:pt x="5528262" y="3599744"/>
                  <a:pt x="5526572" y="3597923"/>
                  <a:pt x="5524861" y="3596102"/>
                </a:cubicBezTo>
                <a:close/>
                <a:moveTo>
                  <a:pt x="5521482" y="3592570"/>
                </a:moveTo>
                <a:cubicBezTo>
                  <a:pt x="5519420" y="3590464"/>
                  <a:pt x="5517270" y="3588380"/>
                  <a:pt x="5515076" y="3586295"/>
                </a:cubicBezTo>
                <a:cubicBezTo>
                  <a:pt x="5515032" y="3582763"/>
                  <a:pt x="5514900" y="3579231"/>
                  <a:pt x="5514725" y="3575676"/>
                </a:cubicBezTo>
                <a:cubicBezTo>
                  <a:pt x="5516633" y="3577980"/>
                  <a:pt x="5518454" y="3580284"/>
                  <a:pt x="5520210" y="3582587"/>
                </a:cubicBezTo>
                <a:cubicBezTo>
                  <a:pt x="5520714" y="3585922"/>
                  <a:pt x="5521131" y="3589235"/>
                  <a:pt x="5521482" y="3592570"/>
                </a:cubicBezTo>
                <a:close/>
                <a:moveTo>
                  <a:pt x="5514395" y="3570235"/>
                </a:moveTo>
                <a:cubicBezTo>
                  <a:pt x="5514176" y="3567427"/>
                  <a:pt x="5513913" y="3564597"/>
                  <a:pt x="5513606" y="3561767"/>
                </a:cubicBezTo>
                <a:cubicBezTo>
                  <a:pt x="5514966" y="3563807"/>
                  <a:pt x="5516260" y="3565847"/>
                  <a:pt x="5517511" y="3567866"/>
                </a:cubicBezTo>
                <a:cubicBezTo>
                  <a:pt x="5518104" y="3570542"/>
                  <a:pt x="5518630" y="3573219"/>
                  <a:pt x="5519113" y="3575874"/>
                </a:cubicBezTo>
                <a:cubicBezTo>
                  <a:pt x="5517599" y="3573987"/>
                  <a:pt x="5516019" y="3572122"/>
                  <a:pt x="5514395" y="3570235"/>
                </a:cubicBezTo>
                <a:close/>
                <a:moveTo>
                  <a:pt x="5511148" y="3566571"/>
                </a:moveTo>
                <a:cubicBezTo>
                  <a:pt x="5509196" y="3564443"/>
                  <a:pt x="5507178" y="3562293"/>
                  <a:pt x="5505093" y="3560165"/>
                </a:cubicBezTo>
                <a:cubicBezTo>
                  <a:pt x="5505071" y="3556632"/>
                  <a:pt x="5505005" y="3553122"/>
                  <a:pt x="5504852" y="3549590"/>
                </a:cubicBezTo>
                <a:cubicBezTo>
                  <a:pt x="5506651" y="3551916"/>
                  <a:pt x="5508384" y="3554263"/>
                  <a:pt x="5510029" y="3556589"/>
                </a:cubicBezTo>
                <a:cubicBezTo>
                  <a:pt x="5510469" y="3559923"/>
                  <a:pt x="5510841" y="3563258"/>
                  <a:pt x="5511148" y="3566571"/>
                </a:cubicBezTo>
                <a:close/>
                <a:moveTo>
                  <a:pt x="5504566" y="3544105"/>
                </a:moveTo>
                <a:cubicBezTo>
                  <a:pt x="5504391" y="3541296"/>
                  <a:pt x="5504150" y="3538488"/>
                  <a:pt x="5503887" y="3535680"/>
                </a:cubicBezTo>
                <a:cubicBezTo>
                  <a:pt x="5505137" y="3537720"/>
                  <a:pt x="5506388" y="3539761"/>
                  <a:pt x="5507550" y="3541801"/>
                </a:cubicBezTo>
                <a:cubicBezTo>
                  <a:pt x="5508099" y="3544478"/>
                  <a:pt x="5508582" y="3547154"/>
                  <a:pt x="5509020" y="3549831"/>
                </a:cubicBezTo>
                <a:cubicBezTo>
                  <a:pt x="5507594" y="3547922"/>
                  <a:pt x="5506102" y="3546014"/>
                  <a:pt x="5504566" y="3544105"/>
                </a:cubicBezTo>
                <a:close/>
                <a:moveTo>
                  <a:pt x="5501451" y="3540309"/>
                </a:moveTo>
                <a:cubicBezTo>
                  <a:pt x="5499608" y="3538115"/>
                  <a:pt x="5497677" y="3535921"/>
                  <a:pt x="5495681" y="3533749"/>
                </a:cubicBezTo>
                <a:cubicBezTo>
                  <a:pt x="5495703" y="3530261"/>
                  <a:pt x="5495659" y="3526772"/>
                  <a:pt x="5495527" y="3523284"/>
                </a:cubicBezTo>
                <a:cubicBezTo>
                  <a:pt x="5497239" y="3525653"/>
                  <a:pt x="5498884" y="3528023"/>
                  <a:pt x="5500464" y="3530370"/>
                </a:cubicBezTo>
                <a:cubicBezTo>
                  <a:pt x="5500859" y="3533683"/>
                  <a:pt x="5501188" y="3536996"/>
                  <a:pt x="5501451" y="3540309"/>
                </a:cubicBezTo>
                <a:close/>
                <a:moveTo>
                  <a:pt x="5495286" y="3517733"/>
                </a:moveTo>
                <a:cubicBezTo>
                  <a:pt x="5495132" y="3514925"/>
                  <a:pt x="5494913" y="3512138"/>
                  <a:pt x="5494671" y="3509330"/>
                </a:cubicBezTo>
                <a:cubicBezTo>
                  <a:pt x="5495878" y="3511414"/>
                  <a:pt x="5497041" y="3513477"/>
                  <a:pt x="5498160" y="3515561"/>
                </a:cubicBezTo>
                <a:cubicBezTo>
                  <a:pt x="5498665" y="3518216"/>
                  <a:pt x="5499103" y="3520871"/>
                  <a:pt x="5499520" y="3523525"/>
                </a:cubicBezTo>
                <a:cubicBezTo>
                  <a:pt x="5498138" y="3521594"/>
                  <a:pt x="5496734" y="3519664"/>
                  <a:pt x="5495286" y="3517733"/>
                </a:cubicBezTo>
                <a:close/>
                <a:moveTo>
                  <a:pt x="5492302" y="3513894"/>
                </a:moveTo>
                <a:cubicBezTo>
                  <a:pt x="5490525" y="3511656"/>
                  <a:pt x="5488682" y="3509418"/>
                  <a:pt x="5486773" y="3507180"/>
                </a:cubicBezTo>
                <a:cubicBezTo>
                  <a:pt x="5486795" y="3503669"/>
                  <a:pt x="5486773" y="3500159"/>
                  <a:pt x="5486664" y="3496649"/>
                </a:cubicBezTo>
                <a:cubicBezTo>
                  <a:pt x="5488309" y="3499040"/>
                  <a:pt x="5489867" y="3501454"/>
                  <a:pt x="5491380" y="3503867"/>
                </a:cubicBezTo>
                <a:cubicBezTo>
                  <a:pt x="5491754" y="3507202"/>
                  <a:pt x="5492061" y="3510559"/>
                  <a:pt x="5492302" y="3513894"/>
                </a:cubicBezTo>
                <a:close/>
                <a:moveTo>
                  <a:pt x="5486444" y="3491098"/>
                </a:moveTo>
                <a:cubicBezTo>
                  <a:pt x="5486313" y="3488333"/>
                  <a:pt x="5486137" y="3485547"/>
                  <a:pt x="5485895" y="3482783"/>
                </a:cubicBezTo>
                <a:cubicBezTo>
                  <a:pt x="5487058" y="3484867"/>
                  <a:pt x="5488155" y="3486973"/>
                  <a:pt x="5489230" y="3489080"/>
                </a:cubicBezTo>
                <a:cubicBezTo>
                  <a:pt x="5489691" y="3491712"/>
                  <a:pt x="5490108" y="3494345"/>
                  <a:pt x="5490481" y="3496956"/>
                </a:cubicBezTo>
                <a:cubicBezTo>
                  <a:pt x="5489186" y="3495003"/>
                  <a:pt x="5487826" y="3493051"/>
                  <a:pt x="5486444" y="3491098"/>
                </a:cubicBezTo>
                <a:close/>
                <a:moveTo>
                  <a:pt x="5483592" y="3487193"/>
                </a:moveTo>
                <a:cubicBezTo>
                  <a:pt x="5481881" y="3484911"/>
                  <a:pt x="5480126" y="3482629"/>
                  <a:pt x="5478282" y="3480369"/>
                </a:cubicBezTo>
                <a:cubicBezTo>
                  <a:pt x="5478326" y="3476881"/>
                  <a:pt x="5478304" y="3473371"/>
                  <a:pt x="5478216" y="3469882"/>
                </a:cubicBezTo>
                <a:cubicBezTo>
                  <a:pt x="5479774" y="3472339"/>
                  <a:pt x="5481288" y="3474775"/>
                  <a:pt x="5482736" y="3477232"/>
                </a:cubicBezTo>
                <a:cubicBezTo>
                  <a:pt x="5483087" y="3480545"/>
                  <a:pt x="5483373" y="3483880"/>
                  <a:pt x="5483592" y="3487193"/>
                </a:cubicBezTo>
                <a:close/>
                <a:moveTo>
                  <a:pt x="5477997" y="3464331"/>
                </a:moveTo>
                <a:cubicBezTo>
                  <a:pt x="5477866" y="3461567"/>
                  <a:pt x="5477712" y="3458802"/>
                  <a:pt x="5477493" y="3456038"/>
                </a:cubicBezTo>
                <a:cubicBezTo>
                  <a:pt x="5478612" y="3458144"/>
                  <a:pt x="5479665" y="3460273"/>
                  <a:pt x="5480696" y="3462401"/>
                </a:cubicBezTo>
                <a:cubicBezTo>
                  <a:pt x="5481135" y="3465033"/>
                  <a:pt x="5481529" y="3467666"/>
                  <a:pt x="5481881" y="3470299"/>
                </a:cubicBezTo>
                <a:cubicBezTo>
                  <a:pt x="5480630" y="3468302"/>
                  <a:pt x="5479357" y="3466306"/>
                  <a:pt x="5477997" y="3464331"/>
                </a:cubicBezTo>
                <a:close/>
                <a:moveTo>
                  <a:pt x="5475255" y="3460360"/>
                </a:moveTo>
                <a:cubicBezTo>
                  <a:pt x="5473631" y="3458035"/>
                  <a:pt x="5471920" y="3455709"/>
                  <a:pt x="5470165" y="3453405"/>
                </a:cubicBezTo>
                <a:cubicBezTo>
                  <a:pt x="5470209" y="3449917"/>
                  <a:pt x="5470187" y="3446450"/>
                  <a:pt x="5470099" y="3442962"/>
                </a:cubicBezTo>
                <a:cubicBezTo>
                  <a:pt x="5471613" y="3445463"/>
                  <a:pt x="5473061" y="3447942"/>
                  <a:pt x="5474465" y="3450422"/>
                </a:cubicBezTo>
                <a:cubicBezTo>
                  <a:pt x="5474794" y="3453734"/>
                  <a:pt x="5475057" y="3457047"/>
                  <a:pt x="5475255" y="3460360"/>
                </a:cubicBezTo>
                <a:close/>
                <a:moveTo>
                  <a:pt x="5469923" y="3437411"/>
                </a:moveTo>
                <a:cubicBezTo>
                  <a:pt x="5469792" y="3434647"/>
                  <a:pt x="5469616" y="3431882"/>
                  <a:pt x="5469419" y="3429096"/>
                </a:cubicBezTo>
                <a:cubicBezTo>
                  <a:pt x="5470472" y="3431246"/>
                  <a:pt x="5471503" y="3433374"/>
                  <a:pt x="5472490" y="3435524"/>
                </a:cubicBezTo>
                <a:cubicBezTo>
                  <a:pt x="5472907" y="3438157"/>
                  <a:pt x="5473302" y="3440812"/>
                  <a:pt x="5473653" y="3443467"/>
                </a:cubicBezTo>
                <a:cubicBezTo>
                  <a:pt x="5472447" y="3441448"/>
                  <a:pt x="5471218" y="3439430"/>
                  <a:pt x="5469923" y="3437411"/>
                </a:cubicBezTo>
                <a:close/>
                <a:moveTo>
                  <a:pt x="5467269" y="3433374"/>
                </a:moveTo>
                <a:cubicBezTo>
                  <a:pt x="5465689" y="3431005"/>
                  <a:pt x="5464043" y="3428657"/>
                  <a:pt x="5462354" y="3426310"/>
                </a:cubicBezTo>
                <a:cubicBezTo>
                  <a:pt x="5462398" y="3422843"/>
                  <a:pt x="5462376" y="3419355"/>
                  <a:pt x="5462288" y="3415888"/>
                </a:cubicBezTo>
                <a:cubicBezTo>
                  <a:pt x="5463758" y="3418411"/>
                  <a:pt x="5465140" y="3420912"/>
                  <a:pt x="5466501" y="3423435"/>
                </a:cubicBezTo>
                <a:cubicBezTo>
                  <a:pt x="5466808" y="3426748"/>
                  <a:pt x="5467071" y="3430061"/>
                  <a:pt x="5467269" y="3433374"/>
                </a:cubicBezTo>
                <a:close/>
                <a:moveTo>
                  <a:pt x="5462091" y="3410293"/>
                </a:moveTo>
                <a:cubicBezTo>
                  <a:pt x="5461981" y="3407551"/>
                  <a:pt x="5461849" y="3404808"/>
                  <a:pt x="5461652" y="3402066"/>
                </a:cubicBezTo>
                <a:cubicBezTo>
                  <a:pt x="5462683" y="3404238"/>
                  <a:pt x="5463693" y="3406432"/>
                  <a:pt x="5464636" y="3408604"/>
                </a:cubicBezTo>
                <a:cubicBezTo>
                  <a:pt x="5465053" y="3411215"/>
                  <a:pt x="5465404" y="3413848"/>
                  <a:pt x="5465733" y="3416458"/>
                </a:cubicBezTo>
                <a:cubicBezTo>
                  <a:pt x="5464548" y="3414396"/>
                  <a:pt x="5463363" y="3412356"/>
                  <a:pt x="5462091" y="3410293"/>
                </a:cubicBezTo>
                <a:close/>
                <a:moveTo>
                  <a:pt x="5459568" y="3406257"/>
                </a:moveTo>
                <a:cubicBezTo>
                  <a:pt x="5458010" y="3403821"/>
                  <a:pt x="5456408" y="3401408"/>
                  <a:pt x="5454741" y="3398994"/>
                </a:cubicBezTo>
                <a:cubicBezTo>
                  <a:pt x="5454785" y="3395484"/>
                  <a:pt x="5454763" y="3392018"/>
                  <a:pt x="5454697" y="3388573"/>
                </a:cubicBezTo>
                <a:cubicBezTo>
                  <a:pt x="5456145" y="3391162"/>
                  <a:pt x="5457505" y="3393751"/>
                  <a:pt x="5458844" y="3396362"/>
                </a:cubicBezTo>
                <a:cubicBezTo>
                  <a:pt x="5459151" y="3399675"/>
                  <a:pt x="5459370" y="3402966"/>
                  <a:pt x="5459568" y="3406257"/>
                </a:cubicBezTo>
                <a:close/>
                <a:moveTo>
                  <a:pt x="5454543" y="3383066"/>
                </a:moveTo>
                <a:cubicBezTo>
                  <a:pt x="5454434" y="3380280"/>
                  <a:pt x="5454258" y="3377515"/>
                  <a:pt x="5454083" y="3374773"/>
                </a:cubicBezTo>
                <a:cubicBezTo>
                  <a:pt x="5455092" y="3376989"/>
                  <a:pt x="5456079" y="3379204"/>
                  <a:pt x="5457001" y="3381420"/>
                </a:cubicBezTo>
                <a:cubicBezTo>
                  <a:pt x="5457418" y="3384075"/>
                  <a:pt x="5457769" y="3386730"/>
                  <a:pt x="5458098" y="3389385"/>
                </a:cubicBezTo>
                <a:cubicBezTo>
                  <a:pt x="5456957" y="3387278"/>
                  <a:pt x="5455772" y="3385172"/>
                  <a:pt x="5454543" y="3383066"/>
                </a:cubicBezTo>
                <a:close/>
                <a:moveTo>
                  <a:pt x="5452262" y="3379248"/>
                </a:moveTo>
                <a:cubicBezTo>
                  <a:pt x="5450726" y="3376747"/>
                  <a:pt x="5449168" y="3374224"/>
                  <a:pt x="5447523" y="3371723"/>
                </a:cubicBezTo>
                <a:cubicBezTo>
                  <a:pt x="5447479" y="3371657"/>
                  <a:pt x="5447435" y="3371591"/>
                  <a:pt x="5447391" y="3371526"/>
                </a:cubicBezTo>
                <a:cubicBezTo>
                  <a:pt x="5447435" y="3368059"/>
                  <a:pt x="5447413" y="3364593"/>
                  <a:pt x="5447347" y="3361148"/>
                </a:cubicBezTo>
                <a:cubicBezTo>
                  <a:pt x="5448817" y="3363890"/>
                  <a:pt x="5450199" y="3366633"/>
                  <a:pt x="5451538" y="3369397"/>
                </a:cubicBezTo>
                <a:cubicBezTo>
                  <a:pt x="5451845" y="3372666"/>
                  <a:pt x="5452064" y="3375957"/>
                  <a:pt x="5452262" y="3379248"/>
                </a:cubicBezTo>
                <a:close/>
                <a:moveTo>
                  <a:pt x="5447172" y="3355641"/>
                </a:moveTo>
                <a:cubicBezTo>
                  <a:pt x="5447062" y="3352855"/>
                  <a:pt x="5446908" y="3350068"/>
                  <a:pt x="5446733" y="3347282"/>
                </a:cubicBezTo>
                <a:cubicBezTo>
                  <a:pt x="5447786" y="3349695"/>
                  <a:pt x="5448817" y="3352109"/>
                  <a:pt x="5449782" y="3354522"/>
                </a:cubicBezTo>
                <a:cubicBezTo>
                  <a:pt x="5450177" y="3357155"/>
                  <a:pt x="5450529" y="3359766"/>
                  <a:pt x="5450836" y="3362399"/>
                </a:cubicBezTo>
                <a:cubicBezTo>
                  <a:pt x="5449651" y="3360161"/>
                  <a:pt x="5448422" y="3357901"/>
                  <a:pt x="5447172" y="3355641"/>
                </a:cubicBezTo>
                <a:close/>
                <a:moveTo>
                  <a:pt x="5445022" y="3351889"/>
                </a:moveTo>
                <a:cubicBezTo>
                  <a:pt x="5444254" y="3350551"/>
                  <a:pt x="5443464" y="3349191"/>
                  <a:pt x="5442630" y="3347831"/>
                </a:cubicBezTo>
                <a:cubicBezTo>
                  <a:pt x="5441862" y="3346558"/>
                  <a:pt x="5441050" y="3345329"/>
                  <a:pt x="5440239" y="3344057"/>
                </a:cubicBezTo>
                <a:cubicBezTo>
                  <a:pt x="5440282" y="3340568"/>
                  <a:pt x="5440282" y="3337080"/>
                  <a:pt x="5440217" y="3333635"/>
                </a:cubicBezTo>
                <a:cubicBezTo>
                  <a:pt x="5441643" y="3336400"/>
                  <a:pt x="5443003" y="3339164"/>
                  <a:pt x="5444298" y="3341929"/>
                </a:cubicBezTo>
                <a:cubicBezTo>
                  <a:pt x="5444605" y="3345264"/>
                  <a:pt x="5444846" y="3348576"/>
                  <a:pt x="5445022" y="3351889"/>
                </a:cubicBezTo>
                <a:close/>
                <a:moveTo>
                  <a:pt x="5440019" y="3328129"/>
                </a:moveTo>
                <a:cubicBezTo>
                  <a:pt x="5439931" y="3325298"/>
                  <a:pt x="5439778" y="3322490"/>
                  <a:pt x="5439603" y="3319682"/>
                </a:cubicBezTo>
                <a:cubicBezTo>
                  <a:pt x="5440634" y="3322161"/>
                  <a:pt x="5441643" y="3324618"/>
                  <a:pt x="5442608" y="3327097"/>
                </a:cubicBezTo>
                <a:cubicBezTo>
                  <a:pt x="5442959" y="3329730"/>
                  <a:pt x="5443310" y="3332341"/>
                  <a:pt x="5443595" y="3334974"/>
                </a:cubicBezTo>
                <a:cubicBezTo>
                  <a:pt x="5442455" y="3332692"/>
                  <a:pt x="5441270" y="3330410"/>
                  <a:pt x="5440019" y="3328129"/>
                </a:cubicBezTo>
                <a:close/>
                <a:moveTo>
                  <a:pt x="5437979" y="3324355"/>
                </a:moveTo>
                <a:cubicBezTo>
                  <a:pt x="5437891" y="3324223"/>
                  <a:pt x="5437825" y="3324070"/>
                  <a:pt x="5437737" y="3323938"/>
                </a:cubicBezTo>
                <a:cubicBezTo>
                  <a:pt x="5436312" y="3321393"/>
                  <a:pt x="5434841" y="3318892"/>
                  <a:pt x="5433306" y="3316391"/>
                </a:cubicBezTo>
                <a:cubicBezTo>
                  <a:pt x="5433350" y="3312880"/>
                  <a:pt x="5433328" y="3309414"/>
                  <a:pt x="5433262" y="3305947"/>
                </a:cubicBezTo>
                <a:cubicBezTo>
                  <a:pt x="5434644" y="3308756"/>
                  <a:pt x="5436004" y="3311586"/>
                  <a:pt x="5437277" y="3314416"/>
                </a:cubicBezTo>
                <a:cubicBezTo>
                  <a:pt x="5437562" y="3317729"/>
                  <a:pt x="5437803" y="3321042"/>
                  <a:pt x="5437979" y="3324355"/>
                </a:cubicBezTo>
                <a:close/>
                <a:moveTo>
                  <a:pt x="5433087" y="3300484"/>
                </a:moveTo>
                <a:cubicBezTo>
                  <a:pt x="5432977" y="3297632"/>
                  <a:pt x="5432823" y="3294802"/>
                  <a:pt x="5432647" y="3291971"/>
                </a:cubicBezTo>
                <a:cubicBezTo>
                  <a:pt x="5433657" y="3294451"/>
                  <a:pt x="5434644" y="3296930"/>
                  <a:pt x="5435587" y="3299409"/>
                </a:cubicBezTo>
                <a:cubicBezTo>
                  <a:pt x="5435960" y="3302108"/>
                  <a:pt x="5436290" y="3304806"/>
                  <a:pt x="5436597" y="3307505"/>
                </a:cubicBezTo>
                <a:cubicBezTo>
                  <a:pt x="5435456" y="3305157"/>
                  <a:pt x="5434293" y="3302832"/>
                  <a:pt x="5433087" y="3300484"/>
                </a:cubicBezTo>
                <a:close/>
                <a:moveTo>
                  <a:pt x="5431134" y="3296886"/>
                </a:moveTo>
                <a:cubicBezTo>
                  <a:pt x="5429664" y="3294165"/>
                  <a:pt x="5428150" y="3291467"/>
                  <a:pt x="5426570" y="3288790"/>
                </a:cubicBezTo>
                <a:cubicBezTo>
                  <a:pt x="5426592" y="3285236"/>
                  <a:pt x="5426570" y="3281704"/>
                  <a:pt x="5426483" y="3278193"/>
                </a:cubicBezTo>
                <a:cubicBezTo>
                  <a:pt x="5427865" y="3281045"/>
                  <a:pt x="5429159" y="3283920"/>
                  <a:pt x="5430409" y="3286772"/>
                </a:cubicBezTo>
                <a:cubicBezTo>
                  <a:pt x="5430717" y="3290151"/>
                  <a:pt x="5430958" y="3293507"/>
                  <a:pt x="5431134" y="3296886"/>
                </a:cubicBezTo>
                <a:close/>
                <a:moveTo>
                  <a:pt x="5427952" y="3276109"/>
                </a:moveTo>
                <a:cubicBezTo>
                  <a:pt x="5427426" y="3275034"/>
                  <a:pt x="5426855" y="3273981"/>
                  <a:pt x="5426329" y="3272906"/>
                </a:cubicBezTo>
                <a:cubicBezTo>
                  <a:pt x="5426219" y="3270010"/>
                  <a:pt x="5426065" y="3267136"/>
                  <a:pt x="5425868" y="3264283"/>
                </a:cubicBezTo>
                <a:cubicBezTo>
                  <a:pt x="5426877" y="3266784"/>
                  <a:pt x="5427843" y="3269286"/>
                  <a:pt x="5428764" y="3271809"/>
                </a:cubicBezTo>
                <a:cubicBezTo>
                  <a:pt x="5429137" y="3274507"/>
                  <a:pt x="5429466" y="3277228"/>
                  <a:pt x="5429752" y="3279948"/>
                </a:cubicBezTo>
                <a:cubicBezTo>
                  <a:pt x="5429159" y="3278676"/>
                  <a:pt x="5428567" y="3277382"/>
                  <a:pt x="5427952" y="3276109"/>
                </a:cubicBezTo>
                <a:close/>
                <a:moveTo>
                  <a:pt x="5424069" y="3268430"/>
                </a:moveTo>
                <a:cubicBezTo>
                  <a:pt x="5422730" y="3265907"/>
                  <a:pt x="5421348" y="3263406"/>
                  <a:pt x="5419923" y="3260905"/>
                </a:cubicBezTo>
                <a:cubicBezTo>
                  <a:pt x="5419945" y="3257350"/>
                  <a:pt x="5419923" y="3253840"/>
                  <a:pt x="5419835" y="3250330"/>
                </a:cubicBezTo>
                <a:cubicBezTo>
                  <a:pt x="5420251" y="3251251"/>
                  <a:pt x="5420712" y="3252151"/>
                  <a:pt x="5421129" y="3253072"/>
                </a:cubicBezTo>
                <a:cubicBezTo>
                  <a:pt x="5421897" y="3254805"/>
                  <a:pt x="5422643" y="3256517"/>
                  <a:pt x="5423389" y="3258250"/>
                </a:cubicBezTo>
                <a:cubicBezTo>
                  <a:pt x="5423652" y="3261651"/>
                  <a:pt x="5423893" y="3265051"/>
                  <a:pt x="5424069" y="3268430"/>
                </a:cubicBezTo>
                <a:close/>
                <a:moveTo>
                  <a:pt x="5422752" y="3251580"/>
                </a:moveTo>
                <a:cubicBezTo>
                  <a:pt x="5421765" y="3249386"/>
                  <a:pt x="5420712" y="3247214"/>
                  <a:pt x="5419659" y="3245042"/>
                </a:cubicBezTo>
                <a:cubicBezTo>
                  <a:pt x="5419549" y="3242102"/>
                  <a:pt x="5419396" y="3239184"/>
                  <a:pt x="5419198" y="3236288"/>
                </a:cubicBezTo>
                <a:cubicBezTo>
                  <a:pt x="5420098" y="3238548"/>
                  <a:pt x="5420932" y="3240852"/>
                  <a:pt x="5421765" y="3243133"/>
                </a:cubicBezTo>
                <a:cubicBezTo>
                  <a:pt x="5422139" y="3245942"/>
                  <a:pt x="5422467" y="3248772"/>
                  <a:pt x="5422752" y="3251580"/>
                </a:cubicBezTo>
                <a:close/>
                <a:moveTo>
                  <a:pt x="5417531" y="3240742"/>
                </a:moveTo>
                <a:cubicBezTo>
                  <a:pt x="5394274" y="3194931"/>
                  <a:pt x="5357394" y="3154562"/>
                  <a:pt x="5307656" y="3120621"/>
                </a:cubicBezTo>
                <a:cubicBezTo>
                  <a:pt x="5261319" y="3089005"/>
                  <a:pt x="5202366" y="3061954"/>
                  <a:pt x="5132400" y="3040255"/>
                </a:cubicBezTo>
                <a:cubicBezTo>
                  <a:pt x="5001090" y="2999535"/>
                  <a:pt x="4850933" y="2983672"/>
                  <a:pt x="4751567" y="2973163"/>
                </a:cubicBezTo>
                <a:cubicBezTo>
                  <a:pt x="4343090" y="2929985"/>
                  <a:pt x="3921033" y="2938081"/>
                  <a:pt x="3511788" y="2947252"/>
                </a:cubicBezTo>
                <a:cubicBezTo>
                  <a:pt x="3512182" y="2946879"/>
                  <a:pt x="3512599" y="2946484"/>
                  <a:pt x="3512994" y="2946133"/>
                </a:cubicBezTo>
                <a:cubicBezTo>
                  <a:pt x="3529691" y="2930534"/>
                  <a:pt x="3546540" y="2915132"/>
                  <a:pt x="3563456" y="2899774"/>
                </a:cubicBezTo>
                <a:cubicBezTo>
                  <a:pt x="3951309" y="2892775"/>
                  <a:pt x="4349804" y="2889594"/>
                  <a:pt x="4743077" y="2935711"/>
                </a:cubicBezTo>
                <a:cubicBezTo>
                  <a:pt x="4849638" y="2948217"/>
                  <a:pt x="4995561" y="2965309"/>
                  <a:pt x="5126564" y="3008047"/>
                </a:cubicBezTo>
                <a:cubicBezTo>
                  <a:pt x="5280209" y="3058158"/>
                  <a:pt x="5374990" y="3130450"/>
                  <a:pt x="5416280" y="3229070"/>
                </a:cubicBezTo>
                <a:cubicBezTo>
                  <a:pt x="5416478" y="3229531"/>
                  <a:pt x="5416654" y="3229991"/>
                  <a:pt x="5416851" y="3230452"/>
                </a:cubicBezTo>
                <a:cubicBezTo>
                  <a:pt x="5417114" y="3233875"/>
                  <a:pt x="5417355" y="3237297"/>
                  <a:pt x="5417531" y="3240742"/>
                </a:cubicBezTo>
                <a:close/>
                <a:moveTo>
                  <a:pt x="5416258" y="3224024"/>
                </a:moveTo>
                <a:cubicBezTo>
                  <a:pt x="5393924" y="3173123"/>
                  <a:pt x="5356055" y="3128300"/>
                  <a:pt x="5303531" y="3090783"/>
                </a:cubicBezTo>
                <a:cubicBezTo>
                  <a:pt x="5257128" y="3057654"/>
                  <a:pt x="5197803" y="3029154"/>
                  <a:pt x="5127200" y="3006139"/>
                </a:cubicBezTo>
                <a:cubicBezTo>
                  <a:pt x="4995999" y="2963334"/>
                  <a:pt x="4849946" y="2946221"/>
                  <a:pt x="4743318" y="2933715"/>
                </a:cubicBezTo>
                <a:cubicBezTo>
                  <a:pt x="4350704" y="2887663"/>
                  <a:pt x="3952933" y="2890735"/>
                  <a:pt x="3565738" y="2897712"/>
                </a:cubicBezTo>
                <a:cubicBezTo>
                  <a:pt x="3583158" y="2881937"/>
                  <a:pt x="3600688" y="2866272"/>
                  <a:pt x="3618284" y="2850738"/>
                </a:cubicBezTo>
                <a:cubicBezTo>
                  <a:pt x="3986720" y="2846043"/>
                  <a:pt x="4363604" y="2847689"/>
                  <a:pt x="4734827" y="2896154"/>
                </a:cubicBezTo>
                <a:cubicBezTo>
                  <a:pt x="4842201" y="2909779"/>
                  <a:pt x="4989264" y="2928427"/>
                  <a:pt x="5121408" y="2973668"/>
                </a:cubicBezTo>
                <a:cubicBezTo>
                  <a:pt x="5276501" y="3026762"/>
                  <a:pt x="5371369" y="3102455"/>
                  <a:pt x="5411454" y="3205068"/>
                </a:cubicBezTo>
                <a:cubicBezTo>
                  <a:pt x="5412814" y="3208534"/>
                  <a:pt x="5414064" y="3212023"/>
                  <a:pt x="5415271" y="3215489"/>
                </a:cubicBezTo>
                <a:cubicBezTo>
                  <a:pt x="5415644" y="3218341"/>
                  <a:pt x="5415973" y="3221172"/>
                  <a:pt x="5416258" y="3224024"/>
                </a:cubicBezTo>
                <a:close/>
                <a:moveTo>
                  <a:pt x="3557796" y="2897865"/>
                </a:moveTo>
                <a:cubicBezTo>
                  <a:pt x="3542811" y="2898128"/>
                  <a:pt x="3527826" y="2898414"/>
                  <a:pt x="3512885" y="2898699"/>
                </a:cubicBezTo>
                <a:cubicBezTo>
                  <a:pt x="3530217" y="2882924"/>
                  <a:pt x="3547769" y="2867171"/>
                  <a:pt x="3565562" y="2851440"/>
                </a:cubicBezTo>
                <a:cubicBezTo>
                  <a:pt x="3580438" y="2851221"/>
                  <a:pt x="3595357" y="2851023"/>
                  <a:pt x="3610254" y="2850826"/>
                </a:cubicBezTo>
                <a:cubicBezTo>
                  <a:pt x="3592526" y="2866513"/>
                  <a:pt x="3575040" y="2882200"/>
                  <a:pt x="3557796" y="2897865"/>
                </a:cubicBezTo>
                <a:close/>
                <a:moveTo>
                  <a:pt x="3505140" y="2898831"/>
                </a:moveTo>
                <a:cubicBezTo>
                  <a:pt x="3490001" y="2899116"/>
                  <a:pt x="3474885" y="2899401"/>
                  <a:pt x="3459812" y="2899686"/>
                </a:cubicBezTo>
                <a:cubicBezTo>
                  <a:pt x="3477298" y="2883824"/>
                  <a:pt x="3495004" y="2868005"/>
                  <a:pt x="3512885" y="2852208"/>
                </a:cubicBezTo>
                <a:cubicBezTo>
                  <a:pt x="3527826" y="2851989"/>
                  <a:pt x="3542789" y="2851770"/>
                  <a:pt x="3557752" y="2851550"/>
                </a:cubicBezTo>
                <a:cubicBezTo>
                  <a:pt x="3540002" y="2867303"/>
                  <a:pt x="3522450" y="2883056"/>
                  <a:pt x="3505140" y="2898831"/>
                </a:cubicBezTo>
                <a:close/>
                <a:moveTo>
                  <a:pt x="3515101" y="2850256"/>
                </a:moveTo>
                <a:cubicBezTo>
                  <a:pt x="3532872" y="2834569"/>
                  <a:pt x="3550840" y="2818903"/>
                  <a:pt x="3569029" y="2803238"/>
                </a:cubicBezTo>
                <a:cubicBezTo>
                  <a:pt x="3583772" y="2803107"/>
                  <a:pt x="3598560" y="2802953"/>
                  <a:pt x="3613413" y="2802844"/>
                </a:cubicBezTo>
                <a:cubicBezTo>
                  <a:pt x="3595357" y="2818421"/>
                  <a:pt x="3577541" y="2834020"/>
                  <a:pt x="3559968" y="2849597"/>
                </a:cubicBezTo>
                <a:cubicBezTo>
                  <a:pt x="3545005" y="2849817"/>
                  <a:pt x="3530041" y="2850036"/>
                  <a:pt x="3515101" y="2850256"/>
                </a:cubicBezTo>
                <a:close/>
                <a:moveTo>
                  <a:pt x="3507422" y="2850365"/>
                </a:moveTo>
                <a:cubicBezTo>
                  <a:pt x="3492217" y="2850607"/>
                  <a:pt x="3477035" y="2850826"/>
                  <a:pt x="3461852" y="2851067"/>
                </a:cubicBezTo>
                <a:cubicBezTo>
                  <a:pt x="3479755" y="2835293"/>
                  <a:pt x="3497834" y="2819540"/>
                  <a:pt x="3516110" y="2803809"/>
                </a:cubicBezTo>
                <a:cubicBezTo>
                  <a:pt x="3531117" y="2803633"/>
                  <a:pt x="3546168" y="2803480"/>
                  <a:pt x="3561284" y="2803326"/>
                </a:cubicBezTo>
                <a:cubicBezTo>
                  <a:pt x="3543118" y="2818991"/>
                  <a:pt x="3525171" y="2834678"/>
                  <a:pt x="3507422" y="2850365"/>
                </a:cubicBezTo>
                <a:close/>
                <a:moveTo>
                  <a:pt x="3518260" y="2801944"/>
                </a:moveTo>
                <a:cubicBezTo>
                  <a:pt x="3536360" y="2786389"/>
                  <a:pt x="3554702" y="2770833"/>
                  <a:pt x="3573241" y="2755300"/>
                </a:cubicBezTo>
                <a:cubicBezTo>
                  <a:pt x="3588117" y="2755234"/>
                  <a:pt x="3602992" y="2755168"/>
                  <a:pt x="3617889" y="2755124"/>
                </a:cubicBezTo>
                <a:cubicBezTo>
                  <a:pt x="3599525" y="2770570"/>
                  <a:pt x="3581337" y="2786016"/>
                  <a:pt x="3563412" y="2801483"/>
                </a:cubicBezTo>
                <a:cubicBezTo>
                  <a:pt x="3548296" y="2801637"/>
                  <a:pt x="3533245" y="2801790"/>
                  <a:pt x="3518260" y="2801944"/>
                </a:cubicBezTo>
                <a:close/>
                <a:moveTo>
                  <a:pt x="3575325" y="2753567"/>
                </a:moveTo>
                <a:cubicBezTo>
                  <a:pt x="3763921" y="2595555"/>
                  <a:pt x="3975246" y="2437939"/>
                  <a:pt x="4227972" y="2266435"/>
                </a:cubicBezTo>
                <a:cubicBezTo>
                  <a:pt x="4411345" y="2141992"/>
                  <a:pt x="4601477" y="2020322"/>
                  <a:pt x="4785333" y="1902658"/>
                </a:cubicBezTo>
                <a:cubicBezTo>
                  <a:pt x="5050762" y="1732791"/>
                  <a:pt x="5325230" y="1557142"/>
                  <a:pt x="5585283" y="1369451"/>
                </a:cubicBezTo>
                <a:cubicBezTo>
                  <a:pt x="5596670" y="1361289"/>
                  <a:pt x="5609571" y="1352241"/>
                  <a:pt x="5623195" y="1342665"/>
                </a:cubicBezTo>
                <a:cubicBezTo>
                  <a:pt x="5705514" y="1284842"/>
                  <a:pt x="5829913" y="1197457"/>
                  <a:pt x="5915303" y="1099904"/>
                </a:cubicBezTo>
                <a:cubicBezTo>
                  <a:pt x="5955190" y="1054008"/>
                  <a:pt x="5983207" y="1009413"/>
                  <a:pt x="5998609" y="967363"/>
                </a:cubicBezTo>
                <a:cubicBezTo>
                  <a:pt x="6016556" y="918408"/>
                  <a:pt x="6017982" y="871354"/>
                  <a:pt x="6002887" y="827507"/>
                </a:cubicBezTo>
                <a:cubicBezTo>
                  <a:pt x="5968156" y="726610"/>
                  <a:pt x="5852182" y="668785"/>
                  <a:pt x="5755011" y="629682"/>
                </a:cubicBezTo>
                <a:cubicBezTo>
                  <a:pt x="5722232" y="616483"/>
                  <a:pt x="5687260" y="604095"/>
                  <a:pt x="5648097" y="591815"/>
                </a:cubicBezTo>
                <a:cubicBezTo>
                  <a:pt x="5482144" y="539781"/>
                  <a:pt x="5308709" y="511204"/>
                  <a:pt x="5145279" y="486394"/>
                </a:cubicBezTo>
                <a:cubicBezTo>
                  <a:pt x="5097955" y="479211"/>
                  <a:pt x="5048085" y="472021"/>
                  <a:pt x="4997031" y="465023"/>
                </a:cubicBezTo>
                <a:cubicBezTo>
                  <a:pt x="4736429" y="429322"/>
                  <a:pt x="4452461" y="400866"/>
                  <a:pt x="4128847" y="378033"/>
                </a:cubicBezTo>
                <a:cubicBezTo>
                  <a:pt x="3813571" y="355755"/>
                  <a:pt x="3492173" y="341859"/>
                  <a:pt x="3181373" y="328418"/>
                </a:cubicBezTo>
                <a:cubicBezTo>
                  <a:pt x="3119415" y="325737"/>
                  <a:pt x="3057478" y="323061"/>
                  <a:pt x="2995608" y="320320"/>
                </a:cubicBezTo>
                <a:cubicBezTo>
                  <a:pt x="2933452" y="317567"/>
                  <a:pt x="2871296" y="314833"/>
                  <a:pt x="2809140" y="312104"/>
                </a:cubicBezTo>
                <a:cubicBezTo>
                  <a:pt x="2784085" y="311002"/>
                  <a:pt x="2758810" y="309890"/>
                  <a:pt x="2733404" y="308773"/>
                </a:cubicBezTo>
                <a:cubicBezTo>
                  <a:pt x="2739964" y="305381"/>
                  <a:pt x="2746524" y="302018"/>
                  <a:pt x="2753106" y="298657"/>
                </a:cubicBezTo>
                <a:cubicBezTo>
                  <a:pt x="2836214" y="302211"/>
                  <a:pt x="2919784" y="305827"/>
                  <a:pt x="3003001" y="309513"/>
                </a:cubicBezTo>
                <a:cubicBezTo>
                  <a:pt x="3047583" y="311487"/>
                  <a:pt x="3092209" y="313440"/>
                  <a:pt x="3136835" y="315393"/>
                </a:cubicBezTo>
                <a:cubicBezTo>
                  <a:pt x="3468303" y="329899"/>
                  <a:pt x="3811048" y="344900"/>
                  <a:pt x="4147452" y="369218"/>
                </a:cubicBezTo>
                <a:cubicBezTo>
                  <a:pt x="4473172" y="392739"/>
                  <a:pt x="4759883" y="422025"/>
                  <a:pt x="5023929" y="458750"/>
                </a:cubicBezTo>
                <a:cubicBezTo>
                  <a:pt x="5075027" y="465859"/>
                  <a:pt x="5125358" y="473230"/>
                  <a:pt x="5173559" y="480659"/>
                </a:cubicBezTo>
                <a:cubicBezTo>
                  <a:pt x="5338372" y="506070"/>
                  <a:pt x="5513254" y="535261"/>
                  <a:pt x="5680590" y="587658"/>
                </a:cubicBezTo>
                <a:cubicBezTo>
                  <a:pt x="5719555" y="599867"/>
                  <a:pt x="5754791" y="612261"/>
                  <a:pt x="5788315" y="625552"/>
                </a:cubicBezTo>
                <a:cubicBezTo>
                  <a:pt x="5893539" y="667271"/>
                  <a:pt x="6005937" y="723086"/>
                  <a:pt x="6041897" y="820741"/>
                </a:cubicBezTo>
                <a:cubicBezTo>
                  <a:pt x="6071713" y="901659"/>
                  <a:pt x="6043323" y="993188"/>
                  <a:pt x="5957515" y="1092780"/>
                </a:cubicBezTo>
                <a:cubicBezTo>
                  <a:pt x="5872520" y="1190939"/>
                  <a:pt x="5747836" y="1278999"/>
                  <a:pt x="5665298" y="1337272"/>
                </a:cubicBezTo>
                <a:cubicBezTo>
                  <a:pt x="5651081" y="1347325"/>
                  <a:pt x="5637610" y="1356825"/>
                  <a:pt x="5625828" y="1365346"/>
                </a:cubicBezTo>
                <a:cubicBezTo>
                  <a:pt x="5364941" y="1554637"/>
                  <a:pt x="5089573" y="1731986"/>
                  <a:pt x="4823267" y="1903499"/>
                </a:cubicBezTo>
                <a:cubicBezTo>
                  <a:pt x="4636580" y="2023745"/>
                  <a:pt x="4443509" y="2148085"/>
                  <a:pt x="4257305" y="2275365"/>
                </a:cubicBezTo>
                <a:cubicBezTo>
                  <a:pt x="4010723" y="2443907"/>
                  <a:pt x="3803873" y="2598912"/>
                  <a:pt x="3619951" y="2753391"/>
                </a:cubicBezTo>
                <a:cubicBezTo>
                  <a:pt x="3605076" y="2753435"/>
                  <a:pt x="3590201" y="2753501"/>
                  <a:pt x="3575325" y="2753567"/>
                </a:cubicBezTo>
                <a:close/>
                <a:moveTo>
                  <a:pt x="2729938" y="308620"/>
                </a:moveTo>
                <a:cubicBezTo>
                  <a:pt x="2715369" y="307979"/>
                  <a:pt x="2700757" y="307334"/>
                  <a:pt x="2686102" y="306689"/>
                </a:cubicBezTo>
                <a:cubicBezTo>
                  <a:pt x="2692311" y="303306"/>
                  <a:pt x="2698519" y="299945"/>
                  <a:pt x="2704751" y="296592"/>
                </a:cubicBezTo>
                <a:cubicBezTo>
                  <a:pt x="2719691" y="297229"/>
                  <a:pt x="2734633" y="297867"/>
                  <a:pt x="2749618" y="298505"/>
                </a:cubicBezTo>
                <a:cubicBezTo>
                  <a:pt x="2743036" y="301864"/>
                  <a:pt x="2736476" y="305230"/>
                  <a:pt x="2729938" y="308620"/>
                </a:cubicBezTo>
                <a:close/>
                <a:moveTo>
                  <a:pt x="2682591" y="306533"/>
                </a:moveTo>
                <a:cubicBezTo>
                  <a:pt x="2668045" y="305893"/>
                  <a:pt x="2653499" y="305248"/>
                  <a:pt x="2638909" y="304603"/>
                </a:cubicBezTo>
                <a:cubicBezTo>
                  <a:pt x="2644723" y="301230"/>
                  <a:pt x="2650559" y="297876"/>
                  <a:pt x="2656417" y="294536"/>
                </a:cubicBezTo>
                <a:cubicBezTo>
                  <a:pt x="2671314" y="295168"/>
                  <a:pt x="2686233" y="295805"/>
                  <a:pt x="2701196" y="296441"/>
                </a:cubicBezTo>
                <a:cubicBezTo>
                  <a:pt x="2694987" y="299793"/>
                  <a:pt x="2688778" y="303148"/>
                  <a:pt x="2682591" y="306533"/>
                </a:cubicBezTo>
                <a:close/>
                <a:moveTo>
                  <a:pt x="2635333" y="304445"/>
                </a:moveTo>
                <a:cubicBezTo>
                  <a:pt x="2620830" y="303802"/>
                  <a:pt x="2606328" y="303159"/>
                  <a:pt x="2591826" y="302514"/>
                </a:cubicBezTo>
                <a:cubicBezTo>
                  <a:pt x="2597245" y="299157"/>
                  <a:pt x="2602686" y="295811"/>
                  <a:pt x="2608127" y="292490"/>
                </a:cubicBezTo>
                <a:cubicBezTo>
                  <a:pt x="2623002" y="293119"/>
                  <a:pt x="2637899" y="293751"/>
                  <a:pt x="2652819" y="294385"/>
                </a:cubicBezTo>
                <a:cubicBezTo>
                  <a:pt x="2646983" y="297724"/>
                  <a:pt x="2641147" y="301070"/>
                  <a:pt x="2635333" y="304445"/>
                </a:cubicBezTo>
                <a:close/>
                <a:moveTo>
                  <a:pt x="2588228" y="302356"/>
                </a:moveTo>
                <a:cubicBezTo>
                  <a:pt x="2573769" y="301713"/>
                  <a:pt x="2559311" y="301068"/>
                  <a:pt x="2544875" y="300423"/>
                </a:cubicBezTo>
                <a:cubicBezTo>
                  <a:pt x="2549855" y="297082"/>
                  <a:pt x="2554879" y="293753"/>
                  <a:pt x="2559903" y="290449"/>
                </a:cubicBezTo>
                <a:cubicBezTo>
                  <a:pt x="2574735" y="291077"/>
                  <a:pt x="2589610" y="291706"/>
                  <a:pt x="2604507" y="292336"/>
                </a:cubicBezTo>
                <a:cubicBezTo>
                  <a:pt x="2599088" y="295662"/>
                  <a:pt x="2593647" y="298995"/>
                  <a:pt x="2588228" y="302356"/>
                </a:cubicBezTo>
                <a:close/>
                <a:moveTo>
                  <a:pt x="2541276" y="300263"/>
                </a:moveTo>
                <a:cubicBezTo>
                  <a:pt x="2526840" y="299618"/>
                  <a:pt x="2512425" y="298973"/>
                  <a:pt x="2498055" y="298326"/>
                </a:cubicBezTo>
                <a:cubicBezTo>
                  <a:pt x="2502596" y="295004"/>
                  <a:pt x="2507160" y="291697"/>
                  <a:pt x="2511745" y="288415"/>
                </a:cubicBezTo>
                <a:cubicBezTo>
                  <a:pt x="2526555" y="289041"/>
                  <a:pt x="2541386" y="289668"/>
                  <a:pt x="2556283" y="290298"/>
                </a:cubicBezTo>
                <a:cubicBezTo>
                  <a:pt x="2551259" y="293600"/>
                  <a:pt x="2546257" y="296921"/>
                  <a:pt x="2541276" y="300263"/>
                </a:cubicBezTo>
                <a:close/>
                <a:moveTo>
                  <a:pt x="2494500" y="298165"/>
                </a:moveTo>
                <a:cubicBezTo>
                  <a:pt x="2493645" y="298126"/>
                  <a:pt x="2492789" y="298089"/>
                  <a:pt x="2491934" y="298049"/>
                </a:cubicBezTo>
                <a:cubicBezTo>
                  <a:pt x="2478353" y="297463"/>
                  <a:pt x="2464838" y="296873"/>
                  <a:pt x="2451367" y="296276"/>
                </a:cubicBezTo>
                <a:cubicBezTo>
                  <a:pt x="2455469" y="292972"/>
                  <a:pt x="2459572" y="289683"/>
                  <a:pt x="2463697" y="286421"/>
                </a:cubicBezTo>
                <a:cubicBezTo>
                  <a:pt x="2471902" y="286759"/>
                  <a:pt x="2480086" y="287094"/>
                  <a:pt x="2488270" y="287430"/>
                </a:cubicBezTo>
                <a:lnTo>
                  <a:pt x="2494215" y="287674"/>
                </a:lnTo>
                <a:cubicBezTo>
                  <a:pt x="2498844" y="287869"/>
                  <a:pt x="2503518" y="288066"/>
                  <a:pt x="2508169" y="288262"/>
                </a:cubicBezTo>
                <a:cubicBezTo>
                  <a:pt x="2503584" y="291544"/>
                  <a:pt x="2499042" y="294846"/>
                  <a:pt x="2494500" y="298165"/>
                </a:cubicBezTo>
                <a:close/>
                <a:moveTo>
                  <a:pt x="2447878" y="296123"/>
                </a:moveTo>
                <a:cubicBezTo>
                  <a:pt x="2433530" y="295484"/>
                  <a:pt x="2419247" y="294833"/>
                  <a:pt x="2405029" y="294166"/>
                </a:cubicBezTo>
                <a:cubicBezTo>
                  <a:pt x="2408606" y="290899"/>
                  <a:pt x="2412226" y="287652"/>
                  <a:pt x="2415846" y="284429"/>
                </a:cubicBezTo>
                <a:cubicBezTo>
                  <a:pt x="2430655" y="285054"/>
                  <a:pt x="2445421" y="285668"/>
                  <a:pt x="2460143" y="286276"/>
                </a:cubicBezTo>
                <a:cubicBezTo>
                  <a:pt x="2456040" y="289534"/>
                  <a:pt x="2451959" y="292821"/>
                  <a:pt x="2447878" y="296123"/>
                </a:cubicBezTo>
                <a:close/>
                <a:moveTo>
                  <a:pt x="2401629" y="294006"/>
                </a:moveTo>
                <a:cubicBezTo>
                  <a:pt x="2387390" y="293334"/>
                  <a:pt x="2373239" y="292645"/>
                  <a:pt x="2359153" y="291932"/>
                </a:cubicBezTo>
                <a:cubicBezTo>
                  <a:pt x="2362203" y="288725"/>
                  <a:pt x="2365274" y="285537"/>
                  <a:pt x="2368368" y="282373"/>
                </a:cubicBezTo>
                <a:cubicBezTo>
                  <a:pt x="2383046" y="283027"/>
                  <a:pt x="2397724" y="283661"/>
                  <a:pt x="2412379" y="284282"/>
                </a:cubicBezTo>
                <a:cubicBezTo>
                  <a:pt x="2408781" y="287500"/>
                  <a:pt x="2405183" y="290743"/>
                  <a:pt x="2401629" y="294006"/>
                </a:cubicBezTo>
                <a:close/>
                <a:moveTo>
                  <a:pt x="2355862" y="291761"/>
                </a:moveTo>
                <a:cubicBezTo>
                  <a:pt x="2341777" y="291042"/>
                  <a:pt x="2327779" y="290298"/>
                  <a:pt x="2313891" y="289521"/>
                </a:cubicBezTo>
                <a:cubicBezTo>
                  <a:pt x="2316370" y="286397"/>
                  <a:pt x="2318872" y="283292"/>
                  <a:pt x="2321395" y="280212"/>
                </a:cubicBezTo>
                <a:cubicBezTo>
                  <a:pt x="2335919" y="280905"/>
                  <a:pt x="2350465" y="281574"/>
                  <a:pt x="2365011" y="282226"/>
                </a:cubicBezTo>
                <a:cubicBezTo>
                  <a:pt x="2361940" y="285381"/>
                  <a:pt x="2358890" y="288560"/>
                  <a:pt x="2355862" y="291761"/>
                </a:cubicBezTo>
                <a:close/>
                <a:moveTo>
                  <a:pt x="2310710" y="289339"/>
                </a:moveTo>
                <a:cubicBezTo>
                  <a:pt x="2296800" y="288556"/>
                  <a:pt x="2282978" y="287740"/>
                  <a:pt x="2269266" y="286884"/>
                </a:cubicBezTo>
                <a:cubicBezTo>
                  <a:pt x="2271174" y="283872"/>
                  <a:pt x="2273083" y="280877"/>
                  <a:pt x="2275036" y="277902"/>
                </a:cubicBezTo>
                <a:cubicBezTo>
                  <a:pt x="2289362" y="278650"/>
                  <a:pt x="2303755" y="279365"/>
                  <a:pt x="2318147" y="280056"/>
                </a:cubicBezTo>
                <a:cubicBezTo>
                  <a:pt x="2315646" y="283130"/>
                  <a:pt x="2313167" y="286223"/>
                  <a:pt x="2310710" y="289339"/>
                </a:cubicBezTo>
                <a:close/>
                <a:moveTo>
                  <a:pt x="2266216" y="286691"/>
                </a:moveTo>
                <a:cubicBezTo>
                  <a:pt x="2257001" y="286109"/>
                  <a:pt x="2247808" y="285513"/>
                  <a:pt x="2238703" y="284894"/>
                </a:cubicBezTo>
                <a:cubicBezTo>
                  <a:pt x="2239998" y="281963"/>
                  <a:pt x="2241292" y="279049"/>
                  <a:pt x="2242630" y="276149"/>
                </a:cubicBezTo>
                <a:cubicBezTo>
                  <a:pt x="2252372" y="276693"/>
                  <a:pt x="2262135" y="277224"/>
                  <a:pt x="2271920" y="277737"/>
                </a:cubicBezTo>
                <a:cubicBezTo>
                  <a:pt x="2269990" y="280701"/>
                  <a:pt x="2268103" y="283687"/>
                  <a:pt x="2266216" y="286691"/>
                </a:cubicBezTo>
                <a:close/>
                <a:moveTo>
                  <a:pt x="2235741" y="284694"/>
                </a:moveTo>
                <a:cubicBezTo>
                  <a:pt x="2222051" y="283757"/>
                  <a:pt x="2208492" y="282775"/>
                  <a:pt x="2195065" y="281739"/>
                </a:cubicBezTo>
                <a:cubicBezTo>
                  <a:pt x="2195767" y="278968"/>
                  <a:pt x="2196469" y="276215"/>
                  <a:pt x="2197171" y="273472"/>
                </a:cubicBezTo>
                <a:cubicBezTo>
                  <a:pt x="2211256" y="274347"/>
                  <a:pt x="2225408" y="275181"/>
                  <a:pt x="2239625" y="275980"/>
                </a:cubicBezTo>
                <a:cubicBezTo>
                  <a:pt x="2238330" y="278869"/>
                  <a:pt x="2237014" y="281774"/>
                  <a:pt x="2235741" y="284694"/>
                </a:cubicBezTo>
                <a:close/>
                <a:moveTo>
                  <a:pt x="2192149" y="281517"/>
                </a:moveTo>
                <a:cubicBezTo>
                  <a:pt x="2178426" y="280449"/>
                  <a:pt x="2164832" y="279326"/>
                  <a:pt x="2151389" y="278136"/>
                </a:cubicBezTo>
                <a:cubicBezTo>
                  <a:pt x="2151499" y="275574"/>
                  <a:pt x="2151619" y="273022"/>
                  <a:pt x="2151747" y="270484"/>
                </a:cubicBezTo>
                <a:cubicBezTo>
                  <a:pt x="2165819" y="271467"/>
                  <a:pt x="2179992" y="272399"/>
                  <a:pt x="2194253" y="273292"/>
                </a:cubicBezTo>
                <a:cubicBezTo>
                  <a:pt x="2193536" y="276019"/>
                  <a:pt x="2192836" y="278762"/>
                  <a:pt x="2192149" y="281517"/>
                </a:cubicBezTo>
                <a:close/>
                <a:moveTo>
                  <a:pt x="2148414" y="277875"/>
                </a:moveTo>
                <a:cubicBezTo>
                  <a:pt x="2134346" y="276634"/>
                  <a:pt x="2120680" y="275438"/>
                  <a:pt x="2107378" y="274290"/>
                </a:cubicBezTo>
                <a:cubicBezTo>
                  <a:pt x="2106963" y="271993"/>
                  <a:pt x="2106555" y="269705"/>
                  <a:pt x="2106153" y="267428"/>
                </a:cubicBezTo>
                <a:cubicBezTo>
                  <a:pt x="2120482" y="268380"/>
                  <a:pt x="2134684" y="269330"/>
                  <a:pt x="2148723" y="270278"/>
                </a:cubicBezTo>
                <a:cubicBezTo>
                  <a:pt x="2148739" y="270278"/>
                  <a:pt x="2148754" y="270280"/>
                  <a:pt x="2148769" y="270280"/>
                </a:cubicBezTo>
                <a:cubicBezTo>
                  <a:pt x="2148642" y="272801"/>
                  <a:pt x="2148524" y="275333"/>
                  <a:pt x="2148414" y="277875"/>
                </a:cubicBezTo>
                <a:close/>
                <a:moveTo>
                  <a:pt x="2104201" y="274016"/>
                </a:moveTo>
                <a:cubicBezTo>
                  <a:pt x="2090078" y="272798"/>
                  <a:pt x="2076368" y="271633"/>
                  <a:pt x="2063004" y="270517"/>
                </a:cubicBezTo>
                <a:cubicBezTo>
                  <a:pt x="2062140" y="268479"/>
                  <a:pt x="2061277" y="266442"/>
                  <a:pt x="2060426" y="264426"/>
                </a:cubicBezTo>
                <a:cubicBezTo>
                  <a:pt x="2074742" y="265354"/>
                  <a:pt x="2088935" y="266287"/>
                  <a:pt x="2102992" y="267219"/>
                </a:cubicBezTo>
                <a:cubicBezTo>
                  <a:pt x="2103389" y="269475"/>
                  <a:pt x="2103790" y="271741"/>
                  <a:pt x="2104201" y="274016"/>
                </a:cubicBezTo>
                <a:close/>
                <a:moveTo>
                  <a:pt x="2059434" y="270216"/>
                </a:moveTo>
                <a:cubicBezTo>
                  <a:pt x="2040338" y="268623"/>
                  <a:pt x="2021968" y="267127"/>
                  <a:pt x="2004155" y="265714"/>
                </a:cubicBezTo>
                <a:cubicBezTo>
                  <a:pt x="2003040" y="264018"/>
                  <a:pt x="2001932" y="262324"/>
                  <a:pt x="2000831" y="260633"/>
                </a:cubicBezTo>
                <a:cubicBezTo>
                  <a:pt x="2019706" y="261807"/>
                  <a:pt x="2038396" y="262998"/>
                  <a:pt x="2056883" y="264194"/>
                </a:cubicBezTo>
                <a:cubicBezTo>
                  <a:pt x="2057723" y="266184"/>
                  <a:pt x="2058583" y="268209"/>
                  <a:pt x="2059434" y="270216"/>
                </a:cubicBezTo>
                <a:close/>
                <a:moveTo>
                  <a:pt x="2000032" y="265387"/>
                </a:moveTo>
                <a:cubicBezTo>
                  <a:pt x="1985688" y="264255"/>
                  <a:pt x="1971712" y="263180"/>
                  <a:pt x="1958006" y="262149"/>
                </a:cubicBezTo>
                <a:cubicBezTo>
                  <a:pt x="1956626" y="260688"/>
                  <a:pt x="1955253" y="259229"/>
                  <a:pt x="1953882" y="257770"/>
                </a:cubicBezTo>
                <a:cubicBezTo>
                  <a:pt x="1968276" y="258627"/>
                  <a:pt x="1982575" y="259498"/>
                  <a:pt x="1996774" y="260380"/>
                </a:cubicBezTo>
                <a:cubicBezTo>
                  <a:pt x="1997854" y="262048"/>
                  <a:pt x="1998940" y="263718"/>
                  <a:pt x="2000032" y="265387"/>
                </a:cubicBezTo>
                <a:close/>
                <a:moveTo>
                  <a:pt x="1953030" y="261778"/>
                </a:moveTo>
                <a:cubicBezTo>
                  <a:pt x="1938901" y="260725"/>
                  <a:pt x="1925059" y="259722"/>
                  <a:pt x="1911413" y="258764"/>
                </a:cubicBezTo>
                <a:cubicBezTo>
                  <a:pt x="1909844" y="257517"/>
                  <a:pt x="1908264" y="256269"/>
                  <a:pt x="1906702" y="255027"/>
                </a:cubicBezTo>
                <a:cubicBezTo>
                  <a:pt x="1920880" y="255830"/>
                  <a:pt x="1934980" y="256648"/>
                  <a:pt x="1948993" y="257480"/>
                </a:cubicBezTo>
                <a:cubicBezTo>
                  <a:pt x="1950334" y="258911"/>
                  <a:pt x="1951681" y="260343"/>
                  <a:pt x="1953030" y="261778"/>
                </a:cubicBezTo>
                <a:close/>
                <a:moveTo>
                  <a:pt x="1905307" y="258336"/>
                </a:moveTo>
                <a:cubicBezTo>
                  <a:pt x="1891585" y="257381"/>
                  <a:pt x="1878049" y="256471"/>
                  <a:pt x="1864602" y="255595"/>
                </a:cubicBezTo>
                <a:cubicBezTo>
                  <a:pt x="1862910" y="254542"/>
                  <a:pt x="1861210" y="253487"/>
                  <a:pt x="1859522" y="252434"/>
                </a:cubicBezTo>
                <a:cubicBezTo>
                  <a:pt x="1873327" y="253169"/>
                  <a:pt x="1887068" y="253921"/>
                  <a:pt x="1900739" y="254691"/>
                </a:cubicBezTo>
                <a:cubicBezTo>
                  <a:pt x="1902261" y="255905"/>
                  <a:pt x="1903777" y="257118"/>
                  <a:pt x="1905307" y="258336"/>
                </a:cubicBezTo>
                <a:close/>
                <a:moveTo>
                  <a:pt x="1857098" y="255111"/>
                </a:moveTo>
                <a:cubicBezTo>
                  <a:pt x="1849748" y="254639"/>
                  <a:pt x="1842416" y="254176"/>
                  <a:pt x="1835095" y="253724"/>
                </a:cubicBezTo>
                <a:cubicBezTo>
                  <a:pt x="1829349" y="253368"/>
                  <a:pt x="1823605" y="253020"/>
                  <a:pt x="1817861" y="252666"/>
                </a:cubicBezTo>
                <a:cubicBezTo>
                  <a:pt x="1816106" y="251784"/>
                  <a:pt x="1814359" y="250905"/>
                  <a:pt x="1812608" y="250025"/>
                </a:cubicBezTo>
                <a:cubicBezTo>
                  <a:pt x="1814682" y="250128"/>
                  <a:pt x="1816753" y="250231"/>
                  <a:pt x="1818828" y="250334"/>
                </a:cubicBezTo>
                <a:cubicBezTo>
                  <a:pt x="1829991" y="250891"/>
                  <a:pt x="1841108" y="251466"/>
                  <a:pt x="1852197" y="252050"/>
                </a:cubicBezTo>
                <a:cubicBezTo>
                  <a:pt x="1853829" y="253068"/>
                  <a:pt x="1855457" y="254088"/>
                  <a:pt x="1857098" y="255111"/>
                </a:cubicBezTo>
                <a:close/>
                <a:moveTo>
                  <a:pt x="1808600" y="252096"/>
                </a:moveTo>
                <a:cubicBezTo>
                  <a:pt x="1796077" y="251328"/>
                  <a:pt x="1783553" y="250560"/>
                  <a:pt x="1771035" y="249799"/>
                </a:cubicBezTo>
                <a:cubicBezTo>
                  <a:pt x="1769352" y="249101"/>
                  <a:pt x="1767673" y="248406"/>
                  <a:pt x="1765993" y="247710"/>
                </a:cubicBezTo>
                <a:cubicBezTo>
                  <a:pt x="1778518" y="248329"/>
                  <a:pt x="1791055" y="248952"/>
                  <a:pt x="1803589" y="249575"/>
                </a:cubicBezTo>
                <a:cubicBezTo>
                  <a:pt x="1805254" y="250413"/>
                  <a:pt x="1806930" y="251256"/>
                  <a:pt x="1808600" y="252096"/>
                </a:cubicBezTo>
                <a:close/>
                <a:moveTo>
                  <a:pt x="1759556" y="249101"/>
                </a:moveTo>
                <a:cubicBezTo>
                  <a:pt x="1747734" y="248384"/>
                  <a:pt x="1735918" y="247666"/>
                  <a:pt x="1724101" y="246953"/>
                </a:cubicBezTo>
                <a:cubicBezTo>
                  <a:pt x="1722637" y="246446"/>
                  <a:pt x="1721180" y="245944"/>
                  <a:pt x="1719717" y="245437"/>
                </a:cubicBezTo>
                <a:cubicBezTo>
                  <a:pt x="1731433" y="246010"/>
                  <a:pt x="1743155" y="246587"/>
                  <a:pt x="1754878" y="247164"/>
                </a:cubicBezTo>
                <a:cubicBezTo>
                  <a:pt x="1756433" y="247807"/>
                  <a:pt x="1758000" y="248456"/>
                  <a:pt x="1759556" y="249101"/>
                </a:cubicBezTo>
                <a:close/>
                <a:moveTo>
                  <a:pt x="1709873" y="246100"/>
                </a:moveTo>
                <a:cubicBezTo>
                  <a:pt x="1698936" y="245442"/>
                  <a:pt x="1687999" y="244786"/>
                  <a:pt x="1677068" y="244132"/>
                </a:cubicBezTo>
                <a:cubicBezTo>
                  <a:pt x="1676022" y="243827"/>
                  <a:pt x="1674975" y="243520"/>
                  <a:pt x="1673931" y="243215"/>
                </a:cubicBezTo>
                <a:cubicBezTo>
                  <a:pt x="1684633" y="243732"/>
                  <a:pt x="1695337" y="244252"/>
                  <a:pt x="1706042" y="244775"/>
                </a:cubicBezTo>
                <a:cubicBezTo>
                  <a:pt x="1707317" y="245216"/>
                  <a:pt x="1708596" y="245657"/>
                  <a:pt x="1709873" y="246100"/>
                </a:cubicBezTo>
                <a:close/>
                <a:moveTo>
                  <a:pt x="1659393" y="243081"/>
                </a:moveTo>
                <a:cubicBezTo>
                  <a:pt x="1649558" y="242495"/>
                  <a:pt x="1639720" y="241909"/>
                  <a:pt x="1629891" y="241328"/>
                </a:cubicBezTo>
                <a:cubicBezTo>
                  <a:pt x="1629511" y="241234"/>
                  <a:pt x="1629129" y="241139"/>
                  <a:pt x="1628750" y="241043"/>
                </a:cubicBezTo>
                <a:cubicBezTo>
                  <a:pt x="1638188" y="241495"/>
                  <a:pt x="1647629" y="241949"/>
                  <a:pt x="1657070" y="242403"/>
                </a:cubicBezTo>
                <a:cubicBezTo>
                  <a:pt x="1657844" y="242629"/>
                  <a:pt x="1658619" y="242855"/>
                  <a:pt x="1659393" y="243081"/>
                </a:cubicBezTo>
                <a:close/>
                <a:moveTo>
                  <a:pt x="2128863" y="428508"/>
                </a:moveTo>
                <a:cubicBezTo>
                  <a:pt x="2131329" y="430371"/>
                  <a:pt x="2133910" y="432264"/>
                  <a:pt x="2136577" y="434180"/>
                </a:cubicBezTo>
                <a:cubicBezTo>
                  <a:pt x="2136999" y="435371"/>
                  <a:pt x="2137420" y="436580"/>
                  <a:pt x="2137848" y="437806"/>
                </a:cubicBezTo>
                <a:cubicBezTo>
                  <a:pt x="2135110" y="435395"/>
                  <a:pt x="2132516" y="433023"/>
                  <a:pt x="2130050" y="430691"/>
                </a:cubicBezTo>
                <a:cubicBezTo>
                  <a:pt x="2129651" y="429961"/>
                  <a:pt x="2129256" y="429232"/>
                  <a:pt x="2128863" y="428508"/>
                </a:cubicBezTo>
                <a:close/>
                <a:moveTo>
                  <a:pt x="2140151" y="444364"/>
                </a:moveTo>
                <a:cubicBezTo>
                  <a:pt x="2140375" y="444985"/>
                  <a:pt x="2140599" y="445610"/>
                  <a:pt x="2140829" y="446242"/>
                </a:cubicBezTo>
                <a:cubicBezTo>
                  <a:pt x="2139109" y="444375"/>
                  <a:pt x="2137466" y="442530"/>
                  <a:pt x="2135899" y="440707"/>
                </a:cubicBezTo>
                <a:cubicBezTo>
                  <a:pt x="2137275" y="441916"/>
                  <a:pt x="2138692" y="443133"/>
                  <a:pt x="2140151" y="444364"/>
                </a:cubicBezTo>
                <a:close/>
                <a:moveTo>
                  <a:pt x="2152670" y="454340"/>
                </a:moveTo>
                <a:cubicBezTo>
                  <a:pt x="2154572" y="455775"/>
                  <a:pt x="2156545" y="457223"/>
                  <a:pt x="2158581" y="458684"/>
                </a:cubicBezTo>
                <a:cubicBezTo>
                  <a:pt x="2158642" y="460301"/>
                  <a:pt x="2158717" y="461942"/>
                  <a:pt x="2158811" y="463605"/>
                </a:cubicBezTo>
                <a:cubicBezTo>
                  <a:pt x="2157039" y="462078"/>
                  <a:pt x="2155338" y="460564"/>
                  <a:pt x="2153702" y="459066"/>
                </a:cubicBezTo>
                <a:cubicBezTo>
                  <a:pt x="2153333" y="457469"/>
                  <a:pt x="2152991" y="455893"/>
                  <a:pt x="2152670" y="454340"/>
                </a:cubicBezTo>
                <a:close/>
                <a:moveTo>
                  <a:pt x="2159138" y="468303"/>
                </a:moveTo>
                <a:cubicBezTo>
                  <a:pt x="2159246" y="469604"/>
                  <a:pt x="2159371" y="470918"/>
                  <a:pt x="2159518" y="472243"/>
                </a:cubicBezTo>
                <a:cubicBezTo>
                  <a:pt x="2158405" y="471082"/>
                  <a:pt x="2157341" y="469933"/>
                  <a:pt x="2156304" y="468788"/>
                </a:cubicBezTo>
                <a:cubicBezTo>
                  <a:pt x="2155900" y="467480"/>
                  <a:pt x="2155527" y="466183"/>
                  <a:pt x="2155174" y="464898"/>
                </a:cubicBezTo>
                <a:cubicBezTo>
                  <a:pt x="2156459" y="466027"/>
                  <a:pt x="2157773" y="467160"/>
                  <a:pt x="2159138" y="468303"/>
                </a:cubicBezTo>
                <a:close/>
                <a:moveTo>
                  <a:pt x="2160209" y="477542"/>
                </a:moveTo>
                <a:cubicBezTo>
                  <a:pt x="2160242" y="477763"/>
                  <a:pt x="2160275" y="477987"/>
                  <a:pt x="2160310" y="478209"/>
                </a:cubicBezTo>
                <a:cubicBezTo>
                  <a:pt x="2159913" y="477629"/>
                  <a:pt x="2159526" y="477052"/>
                  <a:pt x="2159145" y="476475"/>
                </a:cubicBezTo>
                <a:cubicBezTo>
                  <a:pt x="2159494" y="476831"/>
                  <a:pt x="2159853" y="477186"/>
                  <a:pt x="2160209" y="477542"/>
                </a:cubicBezTo>
                <a:close/>
                <a:moveTo>
                  <a:pt x="2163857" y="481098"/>
                </a:moveTo>
                <a:cubicBezTo>
                  <a:pt x="2165134" y="482309"/>
                  <a:pt x="2166457" y="483531"/>
                  <a:pt x="2167820" y="484758"/>
                </a:cubicBezTo>
                <a:cubicBezTo>
                  <a:pt x="2167826" y="485894"/>
                  <a:pt x="2167855" y="487042"/>
                  <a:pt x="2167897" y="488198"/>
                </a:cubicBezTo>
                <a:cubicBezTo>
                  <a:pt x="2166685" y="486748"/>
                  <a:pt x="2165529" y="485308"/>
                  <a:pt x="2164430" y="483876"/>
                </a:cubicBezTo>
                <a:cubicBezTo>
                  <a:pt x="2164226" y="482945"/>
                  <a:pt x="2164033" y="482019"/>
                  <a:pt x="2163857" y="481098"/>
                </a:cubicBezTo>
                <a:close/>
                <a:moveTo>
                  <a:pt x="2170683" y="487289"/>
                </a:moveTo>
                <a:cubicBezTo>
                  <a:pt x="2172445" y="488821"/>
                  <a:pt x="2174272" y="490361"/>
                  <a:pt x="2176177" y="491914"/>
                </a:cubicBezTo>
                <a:cubicBezTo>
                  <a:pt x="2175964" y="493498"/>
                  <a:pt x="2175780" y="495102"/>
                  <a:pt x="2175626" y="496726"/>
                </a:cubicBezTo>
                <a:cubicBezTo>
                  <a:pt x="2173963" y="495030"/>
                  <a:pt x="2172390" y="493345"/>
                  <a:pt x="2170891" y="491669"/>
                </a:cubicBezTo>
                <a:cubicBezTo>
                  <a:pt x="2170795" y="490199"/>
                  <a:pt x="2170720" y="488735"/>
                  <a:pt x="2170683" y="487289"/>
                </a:cubicBezTo>
                <a:close/>
                <a:moveTo>
                  <a:pt x="2178024" y="503505"/>
                </a:moveTo>
                <a:cubicBezTo>
                  <a:pt x="2179338" y="504743"/>
                  <a:pt x="2180701" y="505982"/>
                  <a:pt x="2182111" y="507228"/>
                </a:cubicBezTo>
                <a:cubicBezTo>
                  <a:pt x="2181839" y="508826"/>
                  <a:pt x="2181594" y="510436"/>
                  <a:pt x="2181392" y="512066"/>
                </a:cubicBezTo>
                <a:cubicBezTo>
                  <a:pt x="2180214" y="510776"/>
                  <a:pt x="2179086" y="509490"/>
                  <a:pt x="2178004" y="508209"/>
                </a:cubicBezTo>
                <a:cubicBezTo>
                  <a:pt x="2177971" y="506627"/>
                  <a:pt x="2177978" y="505059"/>
                  <a:pt x="2178024" y="503505"/>
                </a:cubicBezTo>
                <a:close/>
                <a:moveTo>
                  <a:pt x="2183353" y="518589"/>
                </a:moveTo>
                <a:cubicBezTo>
                  <a:pt x="2184997" y="520243"/>
                  <a:pt x="2186732" y="521904"/>
                  <a:pt x="2188546" y="523571"/>
                </a:cubicBezTo>
                <a:cubicBezTo>
                  <a:pt x="2188193" y="525210"/>
                  <a:pt x="2187871" y="526862"/>
                  <a:pt x="2187596" y="528530"/>
                </a:cubicBezTo>
                <a:cubicBezTo>
                  <a:pt x="2186032" y="526742"/>
                  <a:pt x="2184558" y="524962"/>
                  <a:pt x="2183180" y="523192"/>
                </a:cubicBezTo>
                <a:cubicBezTo>
                  <a:pt x="2183193" y="521645"/>
                  <a:pt x="2183261" y="520114"/>
                  <a:pt x="2183353" y="518589"/>
                </a:cubicBezTo>
                <a:close/>
                <a:moveTo>
                  <a:pt x="2187041" y="532380"/>
                </a:moveTo>
                <a:cubicBezTo>
                  <a:pt x="2186879" y="533697"/>
                  <a:pt x="2186741" y="535020"/>
                  <a:pt x="2186635" y="536354"/>
                </a:cubicBezTo>
                <a:cubicBezTo>
                  <a:pt x="2185536" y="534759"/>
                  <a:pt x="2184512" y="533172"/>
                  <a:pt x="2183551" y="531593"/>
                </a:cubicBezTo>
                <a:cubicBezTo>
                  <a:pt x="2183441" y="530423"/>
                  <a:pt x="2183358" y="529258"/>
                  <a:pt x="2183298" y="528100"/>
                </a:cubicBezTo>
                <a:cubicBezTo>
                  <a:pt x="2184481" y="529519"/>
                  <a:pt x="2185738" y="530948"/>
                  <a:pt x="2187041" y="532380"/>
                </a:cubicBezTo>
                <a:close/>
                <a:moveTo>
                  <a:pt x="2189426" y="534941"/>
                </a:moveTo>
                <a:cubicBezTo>
                  <a:pt x="2190139" y="535684"/>
                  <a:pt x="2190850" y="536430"/>
                  <a:pt x="2191596" y="537176"/>
                </a:cubicBezTo>
                <a:cubicBezTo>
                  <a:pt x="2192441" y="538021"/>
                  <a:pt x="2193356" y="538831"/>
                  <a:pt x="2194231" y="539656"/>
                </a:cubicBezTo>
                <a:cubicBezTo>
                  <a:pt x="2193810" y="541360"/>
                  <a:pt x="2193428" y="543080"/>
                  <a:pt x="2193088" y="544814"/>
                </a:cubicBezTo>
                <a:cubicBezTo>
                  <a:pt x="2191662" y="543118"/>
                  <a:pt x="2190339" y="541428"/>
                  <a:pt x="2189080" y="539748"/>
                </a:cubicBezTo>
                <a:cubicBezTo>
                  <a:pt x="2189150" y="538135"/>
                  <a:pt x="2189273" y="536534"/>
                  <a:pt x="2189426" y="534941"/>
                </a:cubicBezTo>
                <a:close/>
                <a:moveTo>
                  <a:pt x="2192447" y="548467"/>
                </a:moveTo>
                <a:cubicBezTo>
                  <a:pt x="2192237" y="549825"/>
                  <a:pt x="2192057" y="551187"/>
                  <a:pt x="2191908" y="552561"/>
                </a:cubicBezTo>
                <a:cubicBezTo>
                  <a:pt x="2190940" y="551082"/>
                  <a:pt x="2190019" y="549608"/>
                  <a:pt x="2189167" y="548138"/>
                </a:cubicBezTo>
                <a:cubicBezTo>
                  <a:pt x="2189088" y="546876"/>
                  <a:pt x="2189040" y="545621"/>
                  <a:pt x="2189023" y="544370"/>
                </a:cubicBezTo>
                <a:cubicBezTo>
                  <a:pt x="2190109" y="545733"/>
                  <a:pt x="2191252" y="547100"/>
                  <a:pt x="2192447" y="548467"/>
                </a:cubicBezTo>
                <a:close/>
                <a:moveTo>
                  <a:pt x="2194648" y="550893"/>
                </a:moveTo>
                <a:cubicBezTo>
                  <a:pt x="2196140" y="552495"/>
                  <a:pt x="2197698" y="554059"/>
                  <a:pt x="2199321" y="555586"/>
                </a:cubicBezTo>
                <a:cubicBezTo>
                  <a:pt x="2198838" y="557339"/>
                  <a:pt x="2198356" y="559103"/>
                  <a:pt x="2197961" y="560882"/>
                </a:cubicBezTo>
                <a:cubicBezTo>
                  <a:pt x="2197939" y="560856"/>
                  <a:pt x="2197917" y="560832"/>
                  <a:pt x="2197895" y="560808"/>
                </a:cubicBezTo>
                <a:cubicBezTo>
                  <a:pt x="2196557" y="559154"/>
                  <a:pt x="2195328" y="557502"/>
                  <a:pt x="2194165" y="555856"/>
                </a:cubicBezTo>
                <a:cubicBezTo>
                  <a:pt x="2194275" y="554193"/>
                  <a:pt x="2194429" y="552537"/>
                  <a:pt x="2194648" y="550893"/>
                </a:cubicBezTo>
                <a:close/>
                <a:moveTo>
                  <a:pt x="2199365" y="566725"/>
                </a:moveTo>
                <a:cubicBezTo>
                  <a:pt x="2200813" y="568300"/>
                  <a:pt x="2202305" y="569838"/>
                  <a:pt x="2203907" y="571341"/>
                </a:cubicBezTo>
                <a:cubicBezTo>
                  <a:pt x="2203336" y="573136"/>
                  <a:pt x="2202853" y="574944"/>
                  <a:pt x="2202415" y="576760"/>
                </a:cubicBezTo>
                <a:cubicBezTo>
                  <a:pt x="2201603" y="575738"/>
                  <a:pt x="2200747" y="574726"/>
                  <a:pt x="2200001" y="573673"/>
                </a:cubicBezTo>
                <a:cubicBezTo>
                  <a:pt x="2199541" y="573050"/>
                  <a:pt x="2199146" y="572429"/>
                  <a:pt x="2198707" y="571809"/>
                </a:cubicBezTo>
                <a:cubicBezTo>
                  <a:pt x="2198860" y="570104"/>
                  <a:pt x="2199080" y="568410"/>
                  <a:pt x="2199365" y="566725"/>
                </a:cubicBezTo>
                <a:close/>
                <a:moveTo>
                  <a:pt x="2198422" y="576019"/>
                </a:moveTo>
                <a:cubicBezTo>
                  <a:pt x="2199453" y="577412"/>
                  <a:pt x="2200506" y="578792"/>
                  <a:pt x="2201625" y="580133"/>
                </a:cubicBezTo>
                <a:cubicBezTo>
                  <a:pt x="2201339" y="581587"/>
                  <a:pt x="2201076" y="583048"/>
                  <a:pt x="2200857" y="584516"/>
                </a:cubicBezTo>
                <a:cubicBezTo>
                  <a:pt x="2199957" y="583055"/>
                  <a:pt x="2199124" y="581596"/>
                  <a:pt x="2198356" y="580139"/>
                </a:cubicBezTo>
                <a:cubicBezTo>
                  <a:pt x="2198334" y="578761"/>
                  <a:pt x="2198356" y="577388"/>
                  <a:pt x="2198422" y="576019"/>
                </a:cubicBezTo>
                <a:close/>
                <a:moveTo>
                  <a:pt x="2205837" y="595929"/>
                </a:moveTo>
                <a:cubicBezTo>
                  <a:pt x="2205486" y="597480"/>
                  <a:pt x="2205179" y="599036"/>
                  <a:pt x="2204916" y="600600"/>
                </a:cubicBezTo>
                <a:cubicBezTo>
                  <a:pt x="2204674" y="600194"/>
                  <a:pt x="2204389" y="599808"/>
                  <a:pt x="2204148" y="599400"/>
                </a:cubicBezTo>
                <a:cubicBezTo>
                  <a:pt x="2203490" y="598240"/>
                  <a:pt x="2202897" y="597079"/>
                  <a:pt x="2202305" y="595920"/>
                </a:cubicBezTo>
                <a:cubicBezTo>
                  <a:pt x="2202305" y="594475"/>
                  <a:pt x="2202371" y="593033"/>
                  <a:pt x="2202458" y="591596"/>
                </a:cubicBezTo>
                <a:cubicBezTo>
                  <a:pt x="2203533" y="593070"/>
                  <a:pt x="2204652" y="594514"/>
                  <a:pt x="2205837" y="595929"/>
                </a:cubicBezTo>
                <a:close/>
                <a:moveTo>
                  <a:pt x="2207461" y="597913"/>
                </a:moveTo>
                <a:cubicBezTo>
                  <a:pt x="2208931" y="599565"/>
                  <a:pt x="2210467" y="601179"/>
                  <a:pt x="2212068" y="602750"/>
                </a:cubicBezTo>
                <a:cubicBezTo>
                  <a:pt x="2211410" y="604631"/>
                  <a:pt x="2210818" y="606520"/>
                  <a:pt x="2210269" y="608420"/>
                </a:cubicBezTo>
                <a:cubicBezTo>
                  <a:pt x="2208953" y="606735"/>
                  <a:pt x="2207724" y="605006"/>
                  <a:pt x="2206561" y="603237"/>
                </a:cubicBezTo>
                <a:cubicBezTo>
                  <a:pt x="2206803" y="601454"/>
                  <a:pt x="2207110" y="599679"/>
                  <a:pt x="2207461" y="597913"/>
                </a:cubicBezTo>
                <a:close/>
                <a:moveTo>
                  <a:pt x="2209457" y="611485"/>
                </a:moveTo>
                <a:cubicBezTo>
                  <a:pt x="2209084" y="613066"/>
                  <a:pt x="2208733" y="614653"/>
                  <a:pt x="2208448" y="616243"/>
                </a:cubicBezTo>
                <a:cubicBezTo>
                  <a:pt x="2207680" y="614929"/>
                  <a:pt x="2206912" y="613615"/>
                  <a:pt x="2206232" y="612257"/>
                </a:cubicBezTo>
                <a:cubicBezTo>
                  <a:pt x="2206123" y="612031"/>
                  <a:pt x="2206013" y="611805"/>
                  <a:pt x="2205903" y="611579"/>
                </a:cubicBezTo>
                <a:cubicBezTo>
                  <a:pt x="2205947" y="610078"/>
                  <a:pt x="2206013" y="608582"/>
                  <a:pt x="2206144" y="607092"/>
                </a:cubicBezTo>
                <a:cubicBezTo>
                  <a:pt x="2207198" y="608584"/>
                  <a:pt x="2208295" y="610054"/>
                  <a:pt x="2209457" y="611485"/>
                </a:cubicBezTo>
                <a:close/>
                <a:moveTo>
                  <a:pt x="2211191" y="613486"/>
                </a:moveTo>
                <a:cubicBezTo>
                  <a:pt x="2212573" y="615083"/>
                  <a:pt x="2214021" y="616645"/>
                  <a:pt x="2215557" y="618168"/>
                </a:cubicBezTo>
                <a:cubicBezTo>
                  <a:pt x="2214855" y="620094"/>
                  <a:pt x="2214218" y="622031"/>
                  <a:pt x="2213648" y="623977"/>
                </a:cubicBezTo>
                <a:cubicBezTo>
                  <a:pt x="2212397" y="622362"/>
                  <a:pt x="2211234" y="620708"/>
                  <a:pt x="2210137" y="619017"/>
                </a:cubicBezTo>
                <a:cubicBezTo>
                  <a:pt x="2210423" y="617165"/>
                  <a:pt x="2210774" y="615322"/>
                  <a:pt x="2211191" y="613486"/>
                </a:cubicBezTo>
                <a:close/>
                <a:moveTo>
                  <a:pt x="2214438" y="628832"/>
                </a:moveTo>
                <a:cubicBezTo>
                  <a:pt x="2215820" y="630432"/>
                  <a:pt x="2217246" y="631990"/>
                  <a:pt x="2218760" y="633514"/>
                </a:cubicBezTo>
                <a:cubicBezTo>
                  <a:pt x="2218014" y="635502"/>
                  <a:pt x="2217334" y="637499"/>
                  <a:pt x="2216741" y="639506"/>
                </a:cubicBezTo>
                <a:cubicBezTo>
                  <a:pt x="2215513" y="637887"/>
                  <a:pt x="2214372" y="636228"/>
                  <a:pt x="2213297" y="634532"/>
                </a:cubicBezTo>
                <a:cubicBezTo>
                  <a:pt x="2213626" y="632626"/>
                  <a:pt x="2213999" y="630726"/>
                  <a:pt x="2214438" y="628832"/>
                </a:cubicBezTo>
                <a:close/>
                <a:moveTo>
                  <a:pt x="2215930" y="642268"/>
                </a:moveTo>
                <a:cubicBezTo>
                  <a:pt x="2215469" y="643971"/>
                  <a:pt x="2215074" y="645680"/>
                  <a:pt x="2214745" y="647396"/>
                </a:cubicBezTo>
                <a:cubicBezTo>
                  <a:pt x="2213889" y="645880"/>
                  <a:pt x="2213099" y="644335"/>
                  <a:pt x="2212375" y="642758"/>
                </a:cubicBezTo>
                <a:cubicBezTo>
                  <a:pt x="2212441" y="641154"/>
                  <a:pt x="2212595" y="639552"/>
                  <a:pt x="2212792" y="637955"/>
                </a:cubicBezTo>
                <a:cubicBezTo>
                  <a:pt x="2213801" y="639421"/>
                  <a:pt x="2214833" y="640862"/>
                  <a:pt x="2215930" y="642268"/>
                </a:cubicBezTo>
                <a:close/>
                <a:moveTo>
                  <a:pt x="2217443" y="644109"/>
                </a:moveTo>
                <a:cubicBezTo>
                  <a:pt x="2218782" y="645720"/>
                  <a:pt x="2220186" y="647291"/>
                  <a:pt x="2221656" y="648824"/>
                </a:cubicBezTo>
                <a:cubicBezTo>
                  <a:pt x="2220888" y="650838"/>
                  <a:pt x="2220186" y="652861"/>
                  <a:pt x="2219550" y="654893"/>
                </a:cubicBezTo>
                <a:cubicBezTo>
                  <a:pt x="2218365" y="653271"/>
                  <a:pt x="2217246" y="651613"/>
                  <a:pt x="2216215" y="649915"/>
                </a:cubicBezTo>
                <a:cubicBezTo>
                  <a:pt x="2216544" y="647973"/>
                  <a:pt x="2216961" y="646036"/>
                  <a:pt x="2217443" y="644109"/>
                </a:cubicBezTo>
                <a:close/>
                <a:moveTo>
                  <a:pt x="2218760" y="657541"/>
                </a:moveTo>
                <a:cubicBezTo>
                  <a:pt x="2218299" y="659281"/>
                  <a:pt x="2217882" y="661027"/>
                  <a:pt x="2217509" y="662778"/>
                </a:cubicBezTo>
                <a:cubicBezTo>
                  <a:pt x="2216697" y="661284"/>
                  <a:pt x="2215952" y="659757"/>
                  <a:pt x="2215249" y="658206"/>
                </a:cubicBezTo>
                <a:cubicBezTo>
                  <a:pt x="2215337" y="656547"/>
                  <a:pt x="2215491" y="654891"/>
                  <a:pt x="2215710" y="653241"/>
                </a:cubicBezTo>
                <a:cubicBezTo>
                  <a:pt x="2216676" y="654702"/>
                  <a:pt x="2217707" y="656137"/>
                  <a:pt x="2218760" y="657541"/>
                </a:cubicBezTo>
                <a:close/>
                <a:moveTo>
                  <a:pt x="2220186" y="659336"/>
                </a:moveTo>
                <a:cubicBezTo>
                  <a:pt x="2221524" y="660999"/>
                  <a:pt x="2222950" y="662620"/>
                  <a:pt x="2224442" y="664200"/>
                </a:cubicBezTo>
                <a:cubicBezTo>
                  <a:pt x="2223631" y="666251"/>
                  <a:pt x="2222906" y="668311"/>
                  <a:pt x="2222248" y="670380"/>
                </a:cubicBezTo>
                <a:cubicBezTo>
                  <a:pt x="2221064" y="668704"/>
                  <a:pt x="2219945" y="666984"/>
                  <a:pt x="2218891" y="665224"/>
                </a:cubicBezTo>
                <a:cubicBezTo>
                  <a:pt x="2219243" y="663256"/>
                  <a:pt x="2219681" y="661293"/>
                  <a:pt x="2220186" y="659336"/>
                </a:cubicBezTo>
                <a:close/>
                <a:moveTo>
                  <a:pt x="2221502" y="672912"/>
                </a:moveTo>
                <a:cubicBezTo>
                  <a:pt x="2220998" y="674693"/>
                  <a:pt x="2220537" y="676479"/>
                  <a:pt x="2220142" y="678274"/>
                </a:cubicBezTo>
                <a:cubicBezTo>
                  <a:pt x="2219330" y="676701"/>
                  <a:pt x="2218562" y="675091"/>
                  <a:pt x="2217860" y="673454"/>
                </a:cubicBezTo>
                <a:cubicBezTo>
                  <a:pt x="2217970" y="671773"/>
                  <a:pt x="2218146" y="670095"/>
                  <a:pt x="2218365" y="668423"/>
                </a:cubicBezTo>
                <a:cubicBezTo>
                  <a:pt x="2219352" y="669952"/>
                  <a:pt x="2220405" y="671444"/>
                  <a:pt x="2221502" y="672912"/>
                </a:cubicBezTo>
                <a:close/>
                <a:moveTo>
                  <a:pt x="2062855" y="2588974"/>
                </a:moveTo>
                <a:cubicBezTo>
                  <a:pt x="2071181" y="2582304"/>
                  <a:pt x="2079044" y="2575985"/>
                  <a:pt x="2085861" y="2570303"/>
                </a:cubicBezTo>
                <a:cubicBezTo>
                  <a:pt x="2268497" y="2418018"/>
                  <a:pt x="2488752" y="2294979"/>
                  <a:pt x="2660256" y="2204784"/>
                </a:cubicBezTo>
                <a:cubicBezTo>
                  <a:pt x="2827372" y="2116908"/>
                  <a:pt x="2999447" y="2032775"/>
                  <a:pt x="3165861" y="1951409"/>
                </a:cubicBezTo>
                <a:cubicBezTo>
                  <a:pt x="3208315" y="1930652"/>
                  <a:pt x="3252217" y="1909188"/>
                  <a:pt x="3295175" y="1888079"/>
                </a:cubicBezTo>
                <a:cubicBezTo>
                  <a:pt x="3386357" y="1843287"/>
                  <a:pt x="3480019" y="1798354"/>
                  <a:pt x="3570586" y="1754895"/>
                </a:cubicBezTo>
                <a:cubicBezTo>
                  <a:pt x="3821184" y="1634678"/>
                  <a:pt x="4080272" y="1510367"/>
                  <a:pt x="4325100" y="1371077"/>
                </a:cubicBezTo>
                <a:cubicBezTo>
                  <a:pt x="4405202" y="1325512"/>
                  <a:pt x="4497679" y="1271867"/>
                  <a:pt x="4581731" y="1211762"/>
                </a:cubicBezTo>
                <a:cubicBezTo>
                  <a:pt x="4628046" y="1178637"/>
                  <a:pt x="4692220" y="1127744"/>
                  <a:pt x="4734937" y="1073370"/>
                </a:cubicBezTo>
                <a:cubicBezTo>
                  <a:pt x="4773178" y="1024679"/>
                  <a:pt x="4789085" y="984290"/>
                  <a:pt x="4783578" y="949897"/>
                </a:cubicBezTo>
                <a:cubicBezTo>
                  <a:pt x="4779497" y="924620"/>
                  <a:pt x="4763415" y="902489"/>
                  <a:pt x="4735749" y="884116"/>
                </a:cubicBezTo>
                <a:cubicBezTo>
                  <a:pt x="4716946" y="871628"/>
                  <a:pt x="4693076" y="860691"/>
                  <a:pt x="4662755" y="850676"/>
                </a:cubicBezTo>
                <a:cubicBezTo>
                  <a:pt x="4545903" y="812147"/>
                  <a:pt x="4415975" y="802252"/>
                  <a:pt x="4303379" y="796004"/>
                </a:cubicBezTo>
                <a:cubicBezTo>
                  <a:pt x="4281527" y="794795"/>
                  <a:pt x="4259565" y="793704"/>
                  <a:pt x="4238305" y="792649"/>
                </a:cubicBezTo>
                <a:cubicBezTo>
                  <a:pt x="4224571" y="791969"/>
                  <a:pt x="4210925" y="791293"/>
                  <a:pt x="4197388" y="790587"/>
                </a:cubicBezTo>
                <a:cubicBezTo>
                  <a:pt x="3995233" y="780126"/>
                  <a:pt x="3797752" y="778836"/>
                  <a:pt x="3579077" y="778307"/>
                </a:cubicBezTo>
                <a:cubicBezTo>
                  <a:pt x="3486688" y="778052"/>
                  <a:pt x="3391228" y="779544"/>
                  <a:pt x="3298927" y="780977"/>
                </a:cubicBezTo>
                <a:cubicBezTo>
                  <a:pt x="3126764" y="783651"/>
                  <a:pt x="2948744" y="786416"/>
                  <a:pt x="2774826" y="778489"/>
                </a:cubicBezTo>
                <a:cubicBezTo>
                  <a:pt x="2646215" y="772624"/>
                  <a:pt x="2529977" y="761246"/>
                  <a:pt x="2419422" y="743701"/>
                </a:cubicBezTo>
                <a:cubicBezTo>
                  <a:pt x="2416021" y="743161"/>
                  <a:pt x="2412445" y="742604"/>
                  <a:pt x="2408737" y="742027"/>
                </a:cubicBezTo>
                <a:cubicBezTo>
                  <a:pt x="2350838" y="733025"/>
                  <a:pt x="2258712" y="718692"/>
                  <a:pt x="2223521" y="672100"/>
                </a:cubicBezTo>
                <a:cubicBezTo>
                  <a:pt x="2224179" y="669917"/>
                  <a:pt x="2224925" y="667745"/>
                  <a:pt x="2225737" y="665580"/>
                </a:cubicBezTo>
                <a:cubicBezTo>
                  <a:pt x="2266501" y="707248"/>
                  <a:pt x="2354963" y="720517"/>
                  <a:pt x="2411436" y="728986"/>
                </a:cubicBezTo>
                <a:cubicBezTo>
                  <a:pt x="2414946" y="729512"/>
                  <a:pt x="2418347" y="730021"/>
                  <a:pt x="2421594" y="730517"/>
                </a:cubicBezTo>
                <a:cubicBezTo>
                  <a:pt x="2534519" y="747738"/>
                  <a:pt x="2652512" y="758984"/>
                  <a:pt x="2782330" y="764895"/>
                </a:cubicBezTo>
                <a:cubicBezTo>
                  <a:pt x="2956906" y="772844"/>
                  <a:pt x="3135518" y="770652"/>
                  <a:pt x="3308251" y="768526"/>
                </a:cubicBezTo>
                <a:cubicBezTo>
                  <a:pt x="3403734" y="767352"/>
                  <a:pt x="3502441" y="766141"/>
                  <a:pt x="3598033" y="766714"/>
                </a:cubicBezTo>
                <a:cubicBezTo>
                  <a:pt x="3809622" y="767912"/>
                  <a:pt x="4016756" y="769952"/>
                  <a:pt x="4224834" y="781563"/>
                </a:cubicBezTo>
                <a:cubicBezTo>
                  <a:pt x="4237998" y="782302"/>
                  <a:pt x="4251250" y="783017"/>
                  <a:pt x="4264567" y="783737"/>
                </a:cubicBezTo>
                <a:cubicBezTo>
                  <a:pt x="4286683" y="784930"/>
                  <a:pt x="4309566" y="786166"/>
                  <a:pt x="4332274" y="787528"/>
                </a:cubicBezTo>
                <a:cubicBezTo>
                  <a:pt x="4446230" y="794371"/>
                  <a:pt x="4577738" y="804933"/>
                  <a:pt x="4696037" y="843848"/>
                </a:cubicBezTo>
                <a:cubicBezTo>
                  <a:pt x="4726578" y="853912"/>
                  <a:pt x="4750668" y="864822"/>
                  <a:pt x="4769712" y="877194"/>
                </a:cubicBezTo>
                <a:cubicBezTo>
                  <a:pt x="4797839" y="895492"/>
                  <a:pt x="4814491" y="917570"/>
                  <a:pt x="4819164" y="942814"/>
                </a:cubicBezTo>
                <a:cubicBezTo>
                  <a:pt x="4825373" y="976235"/>
                  <a:pt x="4811551" y="1015756"/>
                  <a:pt x="4776886" y="1063637"/>
                </a:cubicBezTo>
                <a:cubicBezTo>
                  <a:pt x="4733927" y="1122954"/>
                  <a:pt x="4664159" y="1178370"/>
                  <a:pt x="4626400" y="1206124"/>
                </a:cubicBezTo>
                <a:cubicBezTo>
                  <a:pt x="4544937" y="1265998"/>
                  <a:pt x="4453821" y="1319467"/>
                  <a:pt x="4367466" y="1369102"/>
                </a:cubicBezTo>
                <a:cubicBezTo>
                  <a:pt x="4122463" y="1509928"/>
                  <a:pt x="3863352" y="1636234"/>
                  <a:pt x="3612755" y="1758384"/>
                </a:cubicBezTo>
                <a:cubicBezTo>
                  <a:pt x="3518567" y="1804302"/>
                  <a:pt x="3421154" y="1851782"/>
                  <a:pt x="3326352" y="1899148"/>
                </a:cubicBezTo>
                <a:cubicBezTo>
                  <a:pt x="3298071" y="1913279"/>
                  <a:pt x="3269725" y="1927420"/>
                  <a:pt x="3241334" y="1941578"/>
                </a:cubicBezTo>
                <a:cubicBezTo>
                  <a:pt x="3058444" y="2032808"/>
                  <a:pt x="2869322" y="2127143"/>
                  <a:pt x="2685860" y="2226000"/>
                </a:cubicBezTo>
                <a:cubicBezTo>
                  <a:pt x="2512162" y="2319617"/>
                  <a:pt x="2289670" y="2447264"/>
                  <a:pt x="2109651" y="2604726"/>
                </a:cubicBezTo>
                <a:cubicBezTo>
                  <a:pt x="2102748" y="2610782"/>
                  <a:pt x="2094845" y="2617429"/>
                  <a:pt x="2086482" y="2624472"/>
                </a:cubicBezTo>
                <a:cubicBezTo>
                  <a:pt x="2054728" y="2651217"/>
                  <a:pt x="2014166" y="2685377"/>
                  <a:pt x="1984325" y="2722938"/>
                </a:cubicBezTo>
                <a:cubicBezTo>
                  <a:pt x="1982943" y="2722675"/>
                  <a:pt x="1981557" y="2722412"/>
                  <a:pt x="1980126" y="2722149"/>
                </a:cubicBezTo>
                <a:cubicBezTo>
                  <a:pt x="1967309" y="2719801"/>
                  <a:pt x="1952787" y="2717124"/>
                  <a:pt x="1937723" y="2713768"/>
                </a:cubicBezTo>
                <a:cubicBezTo>
                  <a:pt x="1967032" y="2665829"/>
                  <a:pt x="2022110" y="2621664"/>
                  <a:pt x="2062855" y="2588974"/>
                </a:cubicBezTo>
                <a:close/>
                <a:moveTo>
                  <a:pt x="1979815" y="2723860"/>
                </a:moveTo>
                <a:cubicBezTo>
                  <a:pt x="1980938" y="2724057"/>
                  <a:pt x="1982017" y="2724277"/>
                  <a:pt x="1983112" y="2724474"/>
                </a:cubicBezTo>
                <a:cubicBezTo>
                  <a:pt x="1974507" y="2735444"/>
                  <a:pt x="1966839" y="2746677"/>
                  <a:pt x="1960582" y="2758108"/>
                </a:cubicBezTo>
                <a:cubicBezTo>
                  <a:pt x="1947859" y="2754883"/>
                  <a:pt x="1934882" y="2751109"/>
                  <a:pt x="1922310" y="2746590"/>
                </a:cubicBezTo>
                <a:cubicBezTo>
                  <a:pt x="1925667" y="2736058"/>
                  <a:pt x="1930630" y="2725615"/>
                  <a:pt x="1936786" y="2715325"/>
                </a:cubicBezTo>
                <a:cubicBezTo>
                  <a:pt x="1952074" y="2718748"/>
                  <a:pt x="1966815" y="2721469"/>
                  <a:pt x="1979815" y="2723860"/>
                </a:cubicBezTo>
                <a:close/>
                <a:moveTo>
                  <a:pt x="1985556" y="2724913"/>
                </a:moveTo>
                <a:cubicBezTo>
                  <a:pt x="1987173" y="2725220"/>
                  <a:pt x="1988762" y="2725527"/>
                  <a:pt x="1990304" y="2725813"/>
                </a:cubicBezTo>
                <a:cubicBezTo>
                  <a:pt x="2005355" y="2728643"/>
                  <a:pt x="2020467" y="2731276"/>
                  <a:pt x="2035612" y="2733799"/>
                </a:cubicBezTo>
                <a:cubicBezTo>
                  <a:pt x="2025377" y="2744966"/>
                  <a:pt x="2015677" y="2756572"/>
                  <a:pt x="2007060" y="2768442"/>
                </a:cubicBezTo>
                <a:cubicBezTo>
                  <a:pt x="1993569" y="2765721"/>
                  <a:pt x="1978402" y="2762584"/>
                  <a:pt x="1962787" y="2758679"/>
                </a:cubicBezTo>
                <a:cubicBezTo>
                  <a:pt x="1969101" y="2747204"/>
                  <a:pt x="1976853" y="2735927"/>
                  <a:pt x="1985556" y="2724913"/>
                </a:cubicBezTo>
                <a:close/>
                <a:moveTo>
                  <a:pt x="2005881" y="2770065"/>
                </a:moveTo>
                <a:cubicBezTo>
                  <a:pt x="1998196" y="2780816"/>
                  <a:pt x="1991423" y="2791786"/>
                  <a:pt x="1985949" y="2802909"/>
                </a:cubicBezTo>
                <a:cubicBezTo>
                  <a:pt x="1973722" y="2799465"/>
                  <a:pt x="1961337" y="2795494"/>
                  <a:pt x="1949353" y="2790843"/>
                </a:cubicBezTo>
                <a:cubicBezTo>
                  <a:pt x="1952177" y="2780596"/>
                  <a:pt x="1956462" y="2770394"/>
                  <a:pt x="1961879" y="2760324"/>
                </a:cubicBezTo>
                <a:cubicBezTo>
                  <a:pt x="1977377" y="2764229"/>
                  <a:pt x="1992434" y="2767345"/>
                  <a:pt x="2005881" y="2770065"/>
                </a:cubicBezTo>
                <a:close/>
                <a:moveTo>
                  <a:pt x="2008354" y="2770570"/>
                </a:moveTo>
                <a:cubicBezTo>
                  <a:pt x="2008953" y="2770702"/>
                  <a:pt x="2009556" y="2770811"/>
                  <a:pt x="2010149" y="2770943"/>
                </a:cubicBezTo>
                <a:cubicBezTo>
                  <a:pt x="2013165" y="2771557"/>
                  <a:pt x="2016086" y="2772150"/>
                  <a:pt x="2018889" y="2772720"/>
                </a:cubicBezTo>
                <a:cubicBezTo>
                  <a:pt x="2031139" y="2775221"/>
                  <a:pt x="2043434" y="2777569"/>
                  <a:pt x="2055751" y="2779873"/>
                </a:cubicBezTo>
                <a:cubicBezTo>
                  <a:pt x="2046402" y="2790908"/>
                  <a:pt x="2037683" y="2802229"/>
                  <a:pt x="2030028" y="2813814"/>
                </a:cubicBezTo>
                <a:cubicBezTo>
                  <a:pt x="2016996" y="2810896"/>
                  <a:pt x="2002737" y="2807583"/>
                  <a:pt x="1988198" y="2803546"/>
                </a:cubicBezTo>
                <a:cubicBezTo>
                  <a:pt x="1993724" y="2792378"/>
                  <a:pt x="2000578" y="2781364"/>
                  <a:pt x="2008354" y="2770570"/>
                </a:cubicBezTo>
                <a:close/>
                <a:moveTo>
                  <a:pt x="2028903" y="2815525"/>
                </a:moveTo>
                <a:cubicBezTo>
                  <a:pt x="2022049" y="2826034"/>
                  <a:pt x="2016094" y="2836741"/>
                  <a:pt x="2011358" y="2847579"/>
                </a:cubicBezTo>
                <a:cubicBezTo>
                  <a:pt x="1999670" y="2843959"/>
                  <a:pt x="1987910" y="2839856"/>
                  <a:pt x="1976541" y="2835139"/>
                </a:cubicBezTo>
                <a:cubicBezTo>
                  <a:pt x="1978887" y="2825135"/>
                  <a:pt x="1982570" y="2815152"/>
                  <a:pt x="1987329" y="2805279"/>
                </a:cubicBezTo>
                <a:cubicBezTo>
                  <a:pt x="2001768" y="2809294"/>
                  <a:pt x="2015928" y="2812629"/>
                  <a:pt x="2028903" y="2815525"/>
                </a:cubicBezTo>
                <a:close/>
                <a:moveTo>
                  <a:pt x="2031402" y="2816073"/>
                </a:moveTo>
                <a:cubicBezTo>
                  <a:pt x="2034645" y="2816797"/>
                  <a:pt x="2037810" y="2817499"/>
                  <a:pt x="2040880" y="2818158"/>
                </a:cubicBezTo>
                <a:lnTo>
                  <a:pt x="2047477" y="2819628"/>
                </a:lnTo>
                <a:cubicBezTo>
                  <a:pt x="2057276" y="2821800"/>
                  <a:pt x="2067105" y="2823862"/>
                  <a:pt x="2076951" y="2825858"/>
                </a:cubicBezTo>
                <a:cubicBezTo>
                  <a:pt x="2068491" y="2836719"/>
                  <a:pt x="2060674" y="2847842"/>
                  <a:pt x="2053866" y="2859163"/>
                </a:cubicBezTo>
                <a:cubicBezTo>
                  <a:pt x="2041141" y="2856048"/>
                  <a:pt x="2027481" y="2852494"/>
                  <a:pt x="2013666" y="2848281"/>
                </a:cubicBezTo>
                <a:cubicBezTo>
                  <a:pt x="2018442" y="2837421"/>
                  <a:pt x="2024462" y="2826648"/>
                  <a:pt x="2031402" y="2816073"/>
                </a:cubicBezTo>
                <a:close/>
                <a:moveTo>
                  <a:pt x="2052784" y="2860962"/>
                </a:moveTo>
                <a:cubicBezTo>
                  <a:pt x="2046685" y="2871274"/>
                  <a:pt x="2041444" y="2881739"/>
                  <a:pt x="2037328" y="2892293"/>
                </a:cubicBezTo>
                <a:cubicBezTo>
                  <a:pt x="2026024" y="2888475"/>
                  <a:pt x="2014706" y="2884219"/>
                  <a:pt x="2003780" y="2879370"/>
                </a:cubicBezTo>
                <a:cubicBezTo>
                  <a:pt x="2005644" y="2869563"/>
                  <a:pt x="2008742" y="2859821"/>
                  <a:pt x="2012854" y="2850146"/>
                </a:cubicBezTo>
                <a:cubicBezTo>
                  <a:pt x="2026568" y="2854336"/>
                  <a:pt x="2040127" y="2857869"/>
                  <a:pt x="2052784" y="2860962"/>
                </a:cubicBezTo>
                <a:close/>
                <a:moveTo>
                  <a:pt x="2055318" y="2861577"/>
                </a:moveTo>
                <a:cubicBezTo>
                  <a:pt x="2061124" y="2863003"/>
                  <a:pt x="2066725" y="2864319"/>
                  <a:pt x="2072046" y="2865570"/>
                </a:cubicBezTo>
                <a:lnTo>
                  <a:pt x="2076067" y="2866535"/>
                </a:lnTo>
                <a:cubicBezTo>
                  <a:pt x="2083658" y="2868312"/>
                  <a:pt x="2091278" y="2870024"/>
                  <a:pt x="2098902" y="2871713"/>
                </a:cubicBezTo>
                <a:cubicBezTo>
                  <a:pt x="2091238" y="2882442"/>
                  <a:pt x="2084220" y="2893368"/>
                  <a:pt x="2078160" y="2904447"/>
                </a:cubicBezTo>
                <a:cubicBezTo>
                  <a:pt x="2065825" y="2901134"/>
                  <a:pt x="2052793" y="2897426"/>
                  <a:pt x="2039697" y="2893082"/>
                </a:cubicBezTo>
                <a:cubicBezTo>
                  <a:pt x="2043840" y="2882485"/>
                  <a:pt x="2049140" y="2871954"/>
                  <a:pt x="2055318" y="2861577"/>
                </a:cubicBezTo>
                <a:close/>
                <a:moveTo>
                  <a:pt x="2077122" y="2906356"/>
                </a:moveTo>
                <a:cubicBezTo>
                  <a:pt x="2071701" y="2916470"/>
                  <a:pt x="2067094" y="2926694"/>
                  <a:pt x="2063533" y="2936984"/>
                </a:cubicBezTo>
                <a:cubicBezTo>
                  <a:pt x="2052659" y="2933035"/>
                  <a:pt x="2041760" y="2928647"/>
                  <a:pt x="2031246" y="2923688"/>
                </a:cubicBezTo>
                <a:cubicBezTo>
                  <a:pt x="2032727" y="2914123"/>
                  <a:pt x="2035358" y="2904557"/>
                  <a:pt x="2038934" y="2895057"/>
                </a:cubicBezTo>
                <a:cubicBezTo>
                  <a:pt x="2051933" y="2899357"/>
                  <a:pt x="2064867" y="2903065"/>
                  <a:pt x="2077122" y="2906356"/>
                </a:cubicBezTo>
                <a:close/>
                <a:moveTo>
                  <a:pt x="2079696" y="2907036"/>
                </a:moveTo>
                <a:cubicBezTo>
                  <a:pt x="2088158" y="2909274"/>
                  <a:pt x="2096274" y="2911314"/>
                  <a:pt x="2103830" y="2913223"/>
                </a:cubicBezTo>
                <a:lnTo>
                  <a:pt x="2104653" y="2913443"/>
                </a:lnTo>
                <a:cubicBezTo>
                  <a:pt x="2110236" y="2914847"/>
                  <a:pt x="2115833" y="2916207"/>
                  <a:pt x="2121437" y="2917545"/>
                </a:cubicBezTo>
                <a:cubicBezTo>
                  <a:pt x="2114512" y="2928098"/>
                  <a:pt x="2108224" y="2938827"/>
                  <a:pt x="2102847" y="2949687"/>
                </a:cubicBezTo>
                <a:cubicBezTo>
                  <a:pt x="2091113" y="2946287"/>
                  <a:pt x="2078606" y="2942381"/>
                  <a:pt x="2065975" y="2937862"/>
                </a:cubicBezTo>
                <a:cubicBezTo>
                  <a:pt x="2069549" y="2927506"/>
                  <a:pt x="2074204" y="2917216"/>
                  <a:pt x="2079696" y="2907036"/>
                </a:cubicBezTo>
                <a:close/>
                <a:moveTo>
                  <a:pt x="2101858" y="2951706"/>
                </a:moveTo>
                <a:cubicBezTo>
                  <a:pt x="2097026" y="2961666"/>
                  <a:pt x="2092976" y="2971737"/>
                  <a:pt x="2089907" y="2981851"/>
                </a:cubicBezTo>
                <a:cubicBezTo>
                  <a:pt x="2079448" y="2977770"/>
                  <a:pt x="2068970" y="2973251"/>
                  <a:pt x="2058818" y="2968205"/>
                </a:cubicBezTo>
                <a:cubicBezTo>
                  <a:pt x="2059943" y="2958770"/>
                  <a:pt x="2062157" y="2949336"/>
                  <a:pt x="2065262" y="2939968"/>
                </a:cubicBezTo>
                <a:cubicBezTo>
                  <a:pt x="2077800" y="2944444"/>
                  <a:pt x="2090207" y="2948305"/>
                  <a:pt x="2101858" y="2951706"/>
                </a:cubicBezTo>
                <a:close/>
                <a:moveTo>
                  <a:pt x="2104477" y="2952452"/>
                </a:moveTo>
                <a:cubicBezTo>
                  <a:pt x="2114896" y="2955436"/>
                  <a:pt x="2124664" y="2958046"/>
                  <a:pt x="2133238" y="2960328"/>
                </a:cubicBezTo>
                <a:cubicBezTo>
                  <a:pt x="2136999" y="2961337"/>
                  <a:pt x="2140766" y="2962303"/>
                  <a:pt x="2144535" y="2963290"/>
                </a:cubicBezTo>
                <a:cubicBezTo>
                  <a:pt x="2138267" y="2973711"/>
                  <a:pt x="2132635" y="2984286"/>
                  <a:pt x="2127863" y="2994949"/>
                </a:cubicBezTo>
                <a:cubicBezTo>
                  <a:pt x="2116472" y="2991417"/>
                  <a:pt x="2104482" y="2987424"/>
                  <a:pt x="2092419" y="2982817"/>
                </a:cubicBezTo>
                <a:cubicBezTo>
                  <a:pt x="2095493" y="2972636"/>
                  <a:pt x="2099585" y="2962500"/>
                  <a:pt x="2104477" y="2952452"/>
                </a:cubicBezTo>
                <a:close/>
                <a:moveTo>
                  <a:pt x="2126919" y="2997078"/>
                </a:moveTo>
                <a:cubicBezTo>
                  <a:pt x="2122663" y="3006841"/>
                  <a:pt x="2119148" y="3016670"/>
                  <a:pt x="2116540" y="3026521"/>
                </a:cubicBezTo>
                <a:cubicBezTo>
                  <a:pt x="2106480" y="3022330"/>
                  <a:pt x="2096375" y="3017679"/>
                  <a:pt x="2086552" y="3012501"/>
                </a:cubicBezTo>
                <a:cubicBezTo>
                  <a:pt x="2087355" y="3003330"/>
                  <a:pt x="2089148" y="2994181"/>
                  <a:pt x="2091769" y="2985033"/>
                </a:cubicBezTo>
                <a:cubicBezTo>
                  <a:pt x="2103733" y="2989596"/>
                  <a:pt x="2115618" y="2993567"/>
                  <a:pt x="2126919" y="2997078"/>
                </a:cubicBezTo>
                <a:close/>
                <a:moveTo>
                  <a:pt x="2129596" y="2997911"/>
                </a:moveTo>
                <a:cubicBezTo>
                  <a:pt x="2141202" y="3001465"/>
                  <a:pt x="2152137" y="3004515"/>
                  <a:pt x="2161819" y="3007236"/>
                </a:cubicBezTo>
                <a:cubicBezTo>
                  <a:pt x="2163914" y="3007828"/>
                  <a:pt x="2166018" y="3008398"/>
                  <a:pt x="2168118" y="3008969"/>
                </a:cubicBezTo>
                <a:cubicBezTo>
                  <a:pt x="2162462" y="3019259"/>
                  <a:pt x="2157429" y="3029680"/>
                  <a:pt x="2153214" y="3040146"/>
                </a:cubicBezTo>
                <a:cubicBezTo>
                  <a:pt x="2142304" y="3036503"/>
                  <a:pt x="2130772" y="3032357"/>
                  <a:pt x="2119133" y="3027596"/>
                </a:cubicBezTo>
                <a:cubicBezTo>
                  <a:pt x="2121737" y="3017657"/>
                  <a:pt x="2125287" y="3007740"/>
                  <a:pt x="2129596" y="2997911"/>
                </a:cubicBezTo>
                <a:close/>
                <a:moveTo>
                  <a:pt x="2152372" y="3042274"/>
                </a:moveTo>
                <a:cubicBezTo>
                  <a:pt x="2148631" y="3051839"/>
                  <a:pt x="2145584" y="3061449"/>
                  <a:pt x="2143379" y="3071081"/>
                </a:cubicBezTo>
                <a:cubicBezTo>
                  <a:pt x="2133335" y="3066671"/>
                  <a:pt x="2123615" y="3061976"/>
                  <a:pt x="2114372" y="3056951"/>
                </a:cubicBezTo>
                <a:cubicBezTo>
                  <a:pt x="2114885" y="3047912"/>
                  <a:pt x="2116327" y="3038873"/>
                  <a:pt x="2118562" y="3029856"/>
                </a:cubicBezTo>
                <a:cubicBezTo>
                  <a:pt x="2129640" y="3034353"/>
                  <a:pt x="2140968" y="3038456"/>
                  <a:pt x="2152372" y="3042274"/>
                </a:cubicBezTo>
                <a:close/>
                <a:moveTo>
                  <a:pt x="2155110" y="3043195"/>
                </a:moveTo>
                <a:cubicBezTo>
                  <a:pt x="2166885" y="3047078"/>
                  <a:pt x="2178719" y="3050698"/>
                  <a:pt x="2190407" y="3054143"/>
                </a:cubicBezTo>
                <a:cubicBezTo>
                  <a:pt x="2190984" y="3054319"/>
                  <a:pt x="2191563" y="3054472"/>
                  <a:pt x="2192140" y="3054648"/>
                </a:cubicBezTo>
                <a:cubicBezTo>
                  <a:pt x="2187083" y="3064740"/>
                  <a:pt x="2182616" y="3074920"/>
                  <a:pt x="2178921" y="3085144"/>
                </a:cubicBezTo>
                <a:cubicBezTo>
                  <a:pt x="2167741" y="3081129"/>
                  <a:pt x="2156729" y="3076851"/>
                  <a:pt x="2146064" y="3072244"/>
                </a:cubicBezTo>
                <a:cubicBezTo>
                  <a:pt x="2148254" y="3062546"/>
                  <a:pt x="2151323" y="3052849"/>
                  <a:pt x="2155110" y="3043195"/>
                </a:cubicBezTo>
                <a:close/>
                <a:moveTo>
                  <a:pt x="2178070" y="3087558"/>
                </a:moveTo>
                <a:cubicBezTo>
                  <a:pt x="2174797" y="3096948"/>
                  <a:pt x="2172179" y="3106360"/>
                  <a:pt x="2170349" y="3115794"/>
                </a:cubicBezTo>
                <a:cubicBezTo>
                  <a:pt x="2160696" y="3111274"/>
                  <a:pt x="2151288" y="3106470"/>
                  <a:pt x="2142290" y="3101314"/>
                </a:cubicBezTo>
                <a:cubicBezTo>
                  <a:pt x="2142541" y="3092494"/>
                  <a:pt x="2143660" y="3083652"/>
                  <a:pt x="2145511" y="3074810"/>
                </a:cubicBezTo>
                <a:cubicBezTo>
                  <a:pt x="2156277" y="3079440"/>
                  <a:pt x="2167205" y="3083674"/>
                  <a:pt x="2178070" y="3087558"/>
                </a:cubicBezTo>
                <a:close/>
                <a:moveTo>
                  <a:pt x="2180870" y="3088567"/>
                </a:moveTo>
                <a:cubicBezTo>
                  <a:pt x="2192891" y="3092801"/>
                  <a:pt x="2204784" y="3096641"/>
                  <a:pt x="2216215" y="3100195"/>
                </a:cubicBezTo>
                <a:cubicBezTo>
                  <a:pt x="2211695" y="3110134"/>
                  <a:pt x="2207790" y="3120160"/>
                  <a:pt x="2204609" y="3130209"/>
                </a:cubicBezTo>
                <a:cubicBezTo>
                  <a:pt x="2193977" y="3126150"/>
                  <a:pt x="2183423" y="3121784"/>
                  <a:pt x="2173129" y="3117067"/>
                </a:cubicBezTo>
                <a:cubicBezTo>
                  <a:pt x="2174937" y="3107567"/>
                  <a:pt x="2177561" y="3098045"/>
                  <a:pt x="2180870" y="3088567"/>
                </a:cubicBezTo>
                <a:close/>
                <a:moveTo>
                  <a:pt x="2203797" y="3132688"/>
                </a:moveTo>
                <a:cubicBezTo>
                  <a:pt x="2200967" y="3141990"/>
                  <a:pt x="2198773" y="3151315"/>
                  <a:pt x="2197325" y="3160661"/>
                </a:cubicBezTo>
                <a:cubicBezTo>
                  <a:pt x="2188031" y="3156120"/>
                  <a:pt x="2178976" y="3151293"/>
                  <a:pt x="2170306" y="3146137"/>
                </a:cubicBezTo>
                <a:cubicBezTo>
                  <a:pt x="2170292" y="3137339"/>
                  <a:pt x="2171120" y="3128519"/>
                  <a:pt x="2172655" y="3119700"/>
                </a:cubicBezTo>
                <a:cubicBezTo>
                  <a:pt x="2182853" y="3124351"/>
                  <a:pt x="2193299" y="3128673"/>
                  <a:pt x="2203797" y="3132688"/>
                </a:cubicBezTo>
                <a:close/>
                <a:moveTo>
                  <a:pt x="2206671" y="3133785"/>
                </a:moveTo>
                <a:cubicBezTo>
                  <a:pt x="2218146" y="3138107"/>
                  <a:pt x="2229664" y="3142100"/>
                  <a:pt x="2241007" y="3145830"/>
                </a:cubicBezTo>
                <a:cubicBezTo>
                  <a:pt x="2236970" y="3155637"/>
                  <a:pt x="2233503" y="3165510"/>
                  <a:pt x="2230717" y="3175427"/>
                </a:cubicBezTo>
                <a:cubicBezTo>
                  <a:pt x="2220427" y="3171280"/>
                  <a:pt x="2210203" y="3166848"/>
                  <a:pt x="2200221" y="3162065"/>
                </a:cubicBezTo>
                <a:cubicBezTo>
                  <a:pt x="2201647" y="3152631"/>
                  <a:pt x="2203819" y="3143197"/>
                  <a:pt x="2206671" y="3133785"/>
                </a:cubicBezTo>
                <a:close/>
                <a:moveTo>
                  <a:pt x="2232977" y="3179244"/>
                </a:moveTo>
                <a:cubicBezTo>
                  <a:pt x="2244429" y="3183786"/>
                  <a:pt x="2255575" y="3187823"/>
                  <a:pt x="2266106" y="3191443"/>
                </a:cubicBezTo>
                <a:cubicBezTo>
                  <a:pt x="2262530" y="3201119"/>
                  <a:pt x="2259480" y="3210838"/>
                  <a:pt x="2257111" y="3220579"/>
                </a:cubicBezTo>
                <a:cubicBezTo>
                  <a:pt x="2247238" y="3216367"/>
                  <a:pt x="2237343" y="3211825"/>
                  <a:pt x="2227624" y="3206911"/>
                </a:cubicBezTo>
                <a:cubicBezTo>
                  <a:pt x="2228721" y="3197696"/>
                  <a:pt x="2230541" y="3188459"/>
                  <a:pt x="2232977" y="3179244"/>
                </a:cubicBezTo>
                <a:close/>
                <a:moveTo>
                  <a:pt x="2259502" y="3224594"/>
                </a:moveTo>
                <a:cubicBezTo>
                  <a:pt x="2270319" y="3229136"/>
                  <a:pt x="2281069" y="3233260"/>
                  <a:pt x="2291469" y="3237056"/>
                </a:cubicBezTo>
                <a:cubicBezTo>
                  <a:pt x="2288309" y="3246622"/>
                  <a:pt x="2285655" y="3256210"/>
                  <a:pt x="2283636" y="3265797"/>
                </a:cubicBezTo>
                <a:cubicBezTo>
                  <a:pt x="2274114" y="3261541"/>
                  <a:pt x="2264548" y="3256977"/>
                  <a:pt x="2255136" y="3252041"/>
                </a:cubicBezTo>
                <a:cubicBezTo>
                  <a:pt x="2255948" y="3242892"/>
                  <a:pt x="2257418" y="3233743"/>
                  <a:pt x="2259502" y="3224594"/>
                </a:cubicBezTo>
                <a:close/>
                <a:moveTo>
                  <a:pt x="2286247" y="3270097"/>
                </a:moveTo>
                <a:cubicBezTo>
                  <a:pt x="2296669" y="3274661"/>
                  <a:pt x="2307046" y="3278829"/>
                  <a:pt x="2317138" y="3282669"/>
                </a:cubicBezTo>
                <a:cubicBezTo>
                  <a:pt x="2314374" y="3292059"/>
                  <a:pt x="2312114" y="3301428"/>
                  <a:pt x="2310447" y="3310818"/>
                </a:cubicBezTo>
                <a:cubicBezTo>
                  <a:pt x="2300727" y="3306232"/>
                  <a:pt x="2291512" y="3301537"/>
                  <a:pt x="2282824" y="3296732"/>
                </a:cubicBezTo>
                <a:cubicBezTo>
                  <a:pt x="2283373" y="3287869"/>
                  <a:pt x="2284514" y="3278983"/>
                  <a:pt x="2286247" y="3270097"/>
                </a:cubicBezTo>
                <a:close/>
                <a:moveTo>
                  <a:pt x="2313167" y="3315447"/>
                </a:moveTo>
                <a:cubicBezTo>
                  <a:pt x="2322623" y="3319813"/>
                  <a:pt x="2332562" y="3324070"/>
                  <a:pt x="2343049" y="3328282"/>
                </a:cubicBezTo>
                <a:cubicBezTo>
                  <a:pt x="2340658" y="3337541"/>
                  <a:pt x="2338727" y="3346821"/>
                  <a:pt x="2337367" y="3356102"/>
                </a:cubicBezTo>
                <a:cubicBezTo>
                  <a:pt x="2327955" y="3351472"/>
                  <a:pt x="2319025" y="3346756"/>
                  <a:pt x="2310578" y="3341929"/>
                </a:cubicBezTo>
                <a:cubicBezTo>
                  <a:pt x="2310864" y="3333109"/>
                  <a:pt x="2311741" y="3324289"/>
                  <a:pt x="2313167" y="3315447"/>
                </a:cubicBezTo>
                <a:close/>
                <a:moveTo>
                  <a:pt x="2340285" y="3360907"/>
                </a:moveTo>
                <a:cubicBezTo>
                  <a:pt x="2349522" y="3365361"/>
                  <a:pt x="2359197" y="3369705"/>
                  <a:pt x="2369333" y="3373961"/>
                </a:cubicBezTo>
                <a:cubicBezTo>
                  <a:pt x="2367249" y="3383132"/>
                  <a:pt x="2365625" y="3392281"/>
                  <a:pt x="2364528" y="3401430"/>
                </a:cubicBezTo>
                <a:cubicBezTo>
                  <a:pt x="2355380" y="3396756"/>
                  <a:pt x="2346691" y="3392018"/>
                  <a:pt x="2338486" y="3387147"/>
                </a:cubicBezTo>
                <a:cubicBezTo>
                  <a:pt x="2338530" y="3378437"/>
                  <a:pt x="2339144" y="3369683"/>
                  <a:pt x="2340285" y="3360907"/>
                </a:cubicBezTo>
                <a:close/>
                <a:moveTo>
                  <a:pt x="2367622" y="3406542"/>
                </a:moveTo>
                <a:cubicBezTo>
                  <a:pt x="2376486" y="3410973"/>
                  <a:pt x="2385788" y="3415296"/>
                  <a:pt x="2395551" y="3419552"/>
                </a:cubicBezTo>
                <a:cubicBezTo>
                  <a:pt x="2393753" y="3428767"/>
                  <a:pt x="2392480" y="3437762"/>
                  <a:pt x="2391690" y="3446560"/>
                </a:cubicBezTo>
                <a:cubicBezTo>
                  <a:pt x="2382892" y="3441865"/>
                  <a:pt x="2374489" y="3437060"/>
                  <a:pt x="2366525" y="3432145"/>
                </a:cubicBezTo>
                <a:cubicBezTo>
                  <a:pt x="2366371" y="3423655"/>
                  <a:pt x="2366766" y="3415098"/>
                  <a:pt x="2367622" y="3406542"/>
                </a:cubicBezTo>
                <a:close/>
                <a:moveTo>
                  <a:pt x="2394937" y="3452001"/>
                </a:moveTo>
                <a:cubicBezTo>
                  <a:pt x="2403582" y="3456499"/>
                  <a:pt x="2412665" y="3460909"/>
                  <a:pt x="2422077" y="3465209"/>
                </a:cubicBezTo>
                <a:cubicBezTo>
                  <a:pt x="2420629" y="3474138"/>
                  <a:pt x="2419598" y="3483046"/>
                  <a:pt x="2419049" y="3491932"/>
                </a:cubicBezTo>
                <a:cubicBezTo>
                  <a:pt x="2410514" y="3487215"/>
                  <a:pt x="2402397" y="3482388"/>
                  <a:pt x="2394652" y="3477473"/>
                </a:cubicBezTo>
                <a:cubicBezTo>
                  <a:pt x="2394257" y="3469005"/>
                  <a:pt x="2394367" y="3460514"/>
                  <a:pt x="2394937" y="3452001"/>
                </a:cubicBezTo>
                <a:close/>
                <a:moveTo>
                  <a:pt x="2422560" y="3497680"/>
                </a:moveTo>
                <a:cubicBezTo>
                  <a:pt x="2430984" y="3502222"/>
                  <a:pt x="2439782" y="3506632"/>
                  <a:pt x="2448931" y="3510976"/>
                </a:cubicBezTo>
                <a:cubicBezTo>
                  <a:pt x="2447747" y="3519795"/>
                  <a:pt x="2446935" y="3528593"/>
                  <a:pt x="2446584" y="3537347"/>
                </a:cubicBezTo>
                <a:cubicBezTo>
                  <a:pt x="2438334" y="3532630"/>
                  <a:pt x="2430458" y="3527803"/>
                  <a:pt x="2422954" y="3522889"/>
                </a:cubicBezTo>
                <a:cubicBezTo>
                  <a:pt x="2422362" y="3514530"/>
                  <a:pt x="2422230" y="3506127"/>
                  <a:pt x="2422560" y="3497680"/>
                </a:cubicBezTo>
                <a:close/>
                <a:moveTo>
                  <a:pt x="2447483" y="3569840"/>
                </a:moveTo>
                <a:cubicBezTo>
                  <a:pt x="2447769" y="3572912"/>
                  <a:pt x="2448097" y="3575984"/>
                  <a:pt x="2448536" y="3579033"/>
                </a:cubicBezTo>
                <a:cubicBezTo>
                  <a:pt x="2449085" y="3583092"/>
                  <a:pt x="2449765" y="3587085"/>
                  <a:pt x="2450533" y="3591034"/>
                </a:cubicBezTo>
                <a:cubicBezTo>
                  <a:pt x="2444697" y="3586054"/>
                  <a:pt x="2439015" y="3580876"/>
                  <a:pt x="2433551" y="3575523"/>
                </a:cubicBezTo>
                <a:cubicBezTo>
                  <a:pt x="2431292" y="3569007"/>
                  <a:pt x="2429361" y="3562315"/>
                  <a:pt x="2427759" y="3555470"/>
                </a:cubicBezTo>
                <a:cubicBezTo>
                  <a:pt x="2434034" y="3560340"/>
                  <a:pt x="2440594" y="3565145"/>
                  <a:pt x="2447483" y="3569840"/>
                </a:cubicBezTo>
                <a:close/>
                <a:moveTo>
                  <a:pt x="2452420" y="3578485"/>
                </a:moveTo>
                <a:cubicBezTo>
                  <a:pt x="2452157" y="3576598"/>
                  <a:pt x="2451981" y="3574667"/>
                  <a:pt x="2451783" y="3572758"/>
                </a:cubicBezTo>
                <a:cubicBezTo>
                  <a:pt x="2458958" y="3577541"/>
                  <a:pt x="2466461" y="3582214"/>
                  <a:pt x="2474272" y="3586800"/>
                </a:cubicBezTo>
                <a:cubicBezTo>
                  <a:pt x="2474272" y="3594698"/>
                  <a:pt x="2474601" y="3602553"/>
                  <a:pt x="2475325" y="3610341"/>
                </a:cubicBezTo>
                <a:cubicBezTo>
                  <a:pt x="2468568" y="3605493"/>
                  <a:pt x="2461920" y="3600425"/>
                  <a:pt x="2455469" y="3595137"/>
                </a:cubicBezTo>
                <a:cubicBezTo>
                  <a:pt x="2454263" y="3589674"/>
                  <a:pt x="2453210" y="3584145"/>
                  <a:pt x="2452420" y="3578485"/>
                </a:cubicBezTo>
                <a:close/>
                <a:moveTo>
                  <a:pt x="2475895" y="3615212"/>
                </a:moveTo>
                <a:cubicBezTo>
                  <a:pt x="2476115" y="3617165"/>
                  <a:pt x="2476312" y="3619117"/>
                  <a:pt x="2476598" y="3621048"/>
                </a:cubicBezTo>
                <a:cubicBezTo>
                  <a:pt x="2477322" y="3626226"/>
                  <a:pt x="2478265" y="3631250"/>
                  <a:pt x="2479340" y="3636252"/>
                </a:cubicBezTo>
                <a:cubicBezTo>
                  <a:pt x="2473679" y="3631338"/>
                  <a:pt x="2468216" y="3626248"/>
                  <a:pt x="2462907" y="3620982"/>
                </a:cubicBezTo>
                <a:cubicBezTo>
                  <a:pt x="2460581" y="3614444"/>
                  <a:pt x="2458519" y="3607774"/>
                  <a:pt x="2456808" y="3600907"/>
                </a:cubicBezTo>
                <a:cubicBezTo>
                  <a:pt x="2463039" y="3605888"/>
                  <a:pt x="2469401" y="3610648"/>
                  <a:pt x="2475895" y="3615212"/>
                </a:cubicBezTo>
                <a:close/>
                <a:moveTo>
                  <a:pt x="2480591" y="3620499"/>
                </a:moveTo>
                <a:cubicBezTo>
                  <a:pt x="2480481" y="3619775"/>
                  <a:pt x="2480415" y="3619030"/>
                  <a:pt x="2480327" y="3618305"/>
                </a:cubicBezTo>
                <a:cubicBezTo>
                  <a:pt x="2487480" y="3623220"/>
                  <a:pt x="2494742" y="3627915"/>
                  <a:pt x="2502070" y="3632347"/>
                </a:cubicBezTo>
                <a:cubicBezTo>
                  <a:pt x="2502267" y="3640180"/>
                  <a:pt x="2502838" y="3647968"/>
                  <a:pt x="2503737" y="3655713"/>
                </a:cubicBezTo>
                <a:cubicBezTo>
                  <a:pt x="2497155" y="3650886"/>
                  <a:pt x="2490683" y="3645818"/>
                  <a:pt x="2484386" y="3640552"/>
                </a:cubicBezTo>
                <a:cubicBezTo>
                  <a:pt x="2482850" y="3634014"/>
                  <a:pt x="2481556" y="3627345"/>
                  <a:pt x="2480591" y="3620499"/>
                </a:cubicBezTo>
                <a:close/>
                <a:moveTo>
                  <a:pt x="2506304" y="3634914"/>
                </a:moveTo>
                <a:cubicBezTo>
                  <a:pt x="2514290" y="3639653"/>
                  <a:pt x="2522320" y="3644129"/>
                  <a:pt x="2530306" y="3648341"/>
                </a:cubicBezTo>
                <a:cubicBezTo>
                  <a:pt x="2529846" y="3656788"/>
                  <a:pt x="2529692" y="3665191"/>
                  <a:pt x="2529933" y="3673572"/>
                </a:cubicBezTo>
                <a:cubicBezTo>
                  <a:pt x="2522649" y="3668965"/>
                  <a:pt x="2515431" y="3664138"/>
                  <a:pt x="2508301" y="3659048"/>
                </a:cubicBezTo>
                <a:cubicBezTo>
                  <a:pt x="2507270" y="3651040"/>
                  <a:pt x="2506589" y="3642988"/>
                  <a:pt x="2506304" y="3634914"/>
                </a:cubicBezTo>
                <a:close/>
                <a:moveTo>
                  <a:pt x="2530153" y="3678136"/>
                </a:moveTo>
                <a:cubicBezTo>
                  <a:pt x="2530504" y="3685836"/>
                  <a:pt x="2531184" y="3693515"/>
                  <a:pt x="2532193" y="3701128"/>
                </a:cubicBezTo>
                <a:cubicBezTo>
                  <a:pt x="2525831" y="3696346"/>
                  <a:pt x="2519578" y="3691343"/>
                  <a:pt x="2513478" y="3686122"/>
                </a:cubicBezTo>
                <a:cubicBezTo>
                  <a:pt x="2511679" y="3678969"/>
                  <a:pt x="2510165" y="3671641"/>
                  <a:pt x="2509025" y="3664138"/>
                </a:cubicBezTo>
                <a:cubicBezTo>
                  <a:pt x="2515980" y="3669031"/>
                  <a:pt x="2523044" y="3673704"/>
                  <a:pt x="2530153" y="3678136"/>
                </a:cubicBezTo>
                <a:close/>
                <a:moveTo>
                  <a:pt x="2536888" y="3704485"/>
                </a:moveTo>
                <a:cubicBezTo>
                  <a:pt x="2535726" y="3696653"/>
                  <a:pt x="2534958" y="3688755"/>
                  <a:pt x="2534519" y="3680834"/>
                </a:cubicBezTo>
                <a:cubicBezTo>
                  <a:pt x="2542220" y="3685551"/>
                  <a:pt x="2549986" y="3689983"/>
                  <a:pt x="2557687" y="3694196"/>
                </a:cubicBezTo>
                <a:cubicBezTo>
                  <a:pt x="2557424" y="3702642"/>
                  <a:pt x="2557512" y="3710958"/>
                  <a:pt x="2557951" y="3719141"/>
                </a:cubicBezTo>
                <a:cubicBezTo>
                  <a:pt x="2550864" y="3714556"/>
                  <a:pt x="2543843" y="3709707"/>
                  <a:pt x="2536910" y="3704639"/>
                </a:cubicBezTo>
                <a:cubicBezTo>
                  <a:pt x="2536910" y="3704595"/>
                  <a:pt x="2536888" y="3704551"/>
                  <a:pt x="2536888" y="3704485"/>
                </a:cubicBezTo>
                <a:close/>
                <a:moveTo>
                  <a:pt x="2558258" y="3723902"/>
                </a:moveTo>
                <a:cubicBezTo>
                  <a:pt x="2558762" y="3731559"/>
                  <a:pt x="2559574" y="3739107"/>
                  <a:pt x="2560693" y="3746544"/>
                </a:cubicBezTo>
                <a:cubicBezTo>
                  <a:pt x="2554528" y="3741783"/>
                  <a:pt x="2548494" y="3736847"/>
                  <a:pt x="2542593" y="3731713"/>
                </a:cubicBezTo>
                <a:cubicBezTo>
                  <a:pt x="2540662" y="3724560"/>
                  <a:pt x="2539082" y="3717342"/>
                  <a:pt x="2537832" y="3710058"/>
                </a:cubicBezTo>
                <a:cubicBezTo>
                  <a:pt x="2544567" y="3714885"/>
                  <a:pt x="2551391" y="3719514"/>
                  <a:pt x="2558258" y="3723902"/>
                </a:cubicBezTo>
                <a:close/>
                <a:moveTo>
                  <a:pt x="2565037" y="3746500"/>
                </a:moveTo>
                <a:cubicBezTo>
                  <a:pt x="2564050" y="3739984"/>
                  <a:pt x="2563348" y="3733424"/>
                  <a:pt x="2562821" y="3726820"/>
                </a:cubicBezTo>
                <a:cubicBezTo>
                  <a:pt x="2570325" y="3731515"/>
                  <a:pt x="2577850" y="3735969"/>
                  <a:pt x="2585354" y="3740160"/>
                </a:cubicBezTo>
                <a:cubicBezTo>
                  <a:pt x="2585288" y="3748387"/>
                  <a:pt x="2585529" y="3756615"/>
                  <a:pt x="2586099" y="3764776"/>
                </a:cubicBezTo>
                <a:cubicBezTo>
                  <a:pt x="2579232" y="3760213"/>
                  <a:pt x="2572431" y="3755386"/>
                  <a:pt x="2565717" y="3750362"/>
                </a:cubicBezTo>
                <a:cubicBezTo>
                  <a:pt x="2565498" y="3749067"/>
                  <a:pt x="2565235" y="3747795"/>
                  <a:pt x="2565037" y="3746500"/>
                </a:cubicBezTo>
                <a:close/>
                <a:moveTo>
                  <a:pt x="2586516" y="3769779"/>
                </a:moveTo>
                <a:cubicBezTo>
                  <a:pt x="2587087" y="3776273"/>
                  <a:pt x="2587833" y="3782745"/>
                  <a:pt x="2588842" y="3789173"/>
                </a:cubicBezTo>
                <a:cubicBezTo>
                  <a:pt x="2588996" y="3790161"/>
                  <a:pt x="2589171" y="3791104"/>
                  <a:pt x="2589325" y="3792070"/>
                </a:cubicBezTo>
                <a:cubicBezTo>
                  <a:pt x="2583379" y="3787374"/>
                  <a:pt x="2577543" y="3782482"/>
                  <a:pt x="2571817" y="3777414"/>
                </a:cubicBezTo>
                <a:cubicBezTo>
                  <a:pt x="2569798" y="3770349"/>
                  <a:pt x="2568087" y="3763219"/>
                  <a:pt x="2566705" y="3756000"/>
                </a:cubicBezTo>
                <a:cubicBezTo>
                  <a:pt x="2573243" y="3760805"/>
                  <a:pt x="2579869" y="3765412"/>
                  <a:pt x="2586516" y="3769779"/>
                </a:cubicBezTo>
                <a:close/>
                <a:moveTo>
                  <a:pt x="2593208" y="3788493"/>
                </a:moveTo>
                <a:cubicBezTo>
                  <a:pt x="2592374" y="3783316"/>
                  <a:pt x="2591782" y="3778094"/>
                  <a:pt x="2591255" y="3772872"/>
                </a:cubicBezTo>
                <a:cubicBezTo>
                  <a:pt x="2598496" y="3777523"/>
                  <a:pt x="2605779" y="3781933"/>
                  <a:pt x="2613020" y="3786102"/>
                </a:cubicBezTo>
                <a:cubicBezTo>
                  <a:pt x="2613173" y="3794329"/>
                  <a:pt x="2613568" y="3802425"/>
                  <a:pt x="2614292" y="3810411"/>
                </a:cubicBezTo>
                <a:cubicBezTo>
                  <a:pt x="2607645" y="3805870"/>
                  <a:pt x="2601041" y="3801087"/>
                  <a:pt x="2594525" y="3796106"/>
                </a:cubicBezTo>
                <a:cubicBezTo>
                  <a:pt x="2594064" y="3793583"/>
                  <a:pt x="2593603" y="3791038"/>
                  <a:pt x="2593208" y="3788493"/>
                </a:cubicBezTo>
                <a:close/>
                <a:moveTo>
                  <a:pt x="2614841" y="3815677"/>
                </a:moveTo>
                <a:cubicBezTo>
                  <a:pt x="2615411" y="3820899"/>
                  <a:pt x="2616069" y="3826076"/>
                  <a:pt x="2616903" y="3831210"/>
                </a:cubicBezTo>
                <a:cubicBezTo>
                  <a:pt x="2617232" y="3833360"/>
                  <a:pt x="2617649" y="3835510"/>
                  <a:pt x="2618044" y="3837639"/>
                </a:cubicBezTo>
                <a:cubicBezTo>
                  <a:pt x="2612274" y="3832987"/>
                  <a:pt x="2606591" y="3828139"/>
                  <a:pt x="2601041" y="3823136"/>
                </a:cubicBezTo>
                <a:cubicBezTo>
                  <a:pt x="2598978" y="3816203"/>
                  <a:pt x="2597223" y="3809182"/>
                  <a:pt x="2595731" y="3802096"/>
                </a:cubicBezTo>
                <a:cubicBezTo>
                  <a:pt x="2602050" y="3806813"/>
                  <a:pt x="2608434" y="3811333"/>
                  <a:pt x="2614841" y="3815677"/>
                </a:cubicBezTo>
                <a:close/>
                <a:moveTo>
                  <a:pt x="2621357" y="3830508"/>
                </a:moveTo>
                <a:cubicBezTo>
                  <a:pt x="2620743" y="3826669"/>
                  <a:pt x="2620216" y="3822807"/>
                  <a:pt x="2619755" y="3818946"/>
                </a:cubicBezTo>
                <a:cubicBezTo>
                  <a:pt x="2626776" y="3823553"/>
                  <a:pt x="2633819" y="3827941"/>
                  <a:pt x="2640862" y="3832088"/>
                </a:cubicBezTo>
                <a:cubicBezTo>
                  <a:pt x="2641169" y="3840227"/>
                  <a:pt x="2641739" y="3848236"/>
                  <a:pt x="2642617" y="3856134"/>
                </a:cubicBezTo>
                <a:cubicBezTo>
                  <a:pt x="2636188" y="3851614"/>
                  <a:pt x="2629782" y="3846875"/>
                  <a:pt x="2623463" y="3841939"/>
                </a:cubicBezTo>
                <a:cubicBezTo>
                  <a:pt x="2622695" y="3838143"/>
                  <a:pt x="2621971" y="3834348"/>
                  <a:pt x="2621357" y="3830508"/>
                </a:cubicBezTo>
                <a:close/>
                <a:moveTo>
                  <a:pt x="2643297" y="3861707"/>
                </a:moveTo>
                <a:cubicBezTo>
                  <a:pt x="2643780" y="3865568"/>
                  <a:pt x="2644328" y="3869430"/>
                  <a:pt x="2644964" y="3873247"/>
                </a:cubicBezTo>
                <a:cubicBezTo>
                  <a:pt x="2645513" y="3876604"/>
                  <a:pt x="2646105" y="3879961"/>
                  <a:pt x="2646763" y="3883296"/>
                </a:cubicBezTo>
                <a:cubicBezTo>
                  <a:pt x="2641103" y="3878622"/>
                  <a:pt x="2635662" y="3873883"/>
                  <a:pt x="2630396" y="3869057"/>
                </a:cubicBezTo>
                <a:cubicBezTo>
                  <a:pt x="2628268" y="3862211"/>
                  <a:pt x="2626403" y="3855300"/>
                  <a:pt x="2624823" y="3848301"/>
                </a:cubicBezTo>
                <a:cubicBezTo>
                  <a:pt x="2630769" y="3852843"/>
                  <a:pt x="2636912" y="3857319"/>
                  <a:pt x="2643297" y="3861707"/>
                </a:cubicBezTo>
                <a:close/>
                <a:moveTo>
                  <a:pt x="2649506" y="3872501"/>
                </a:moveTo>
                <a:cubicBezTo>
                  <a:pt x="2649111" y="3870066"/>
                  <a:pt x="2648760" y="3867608"/>
                  <a:pt x="2648409" y="3865151"/>
                </a:cubicBezTo>
                <a:cubicBezTo>
                  <a:pt x="2655013" y="3869583"/>
                  <a:pt x="2661814" y="3873927"/>
                  <a:pt x="2668835" y="3878206"/>
                </a:cubicBezTo>
                <a:cubicBezTo>
                  <a:pt x="2669318" y="3886236"/>
                  <a:pt x="2670063" y="3894156"/>
                  <a:pt x="2671073" y="3901988"/>
                </a:cubicBezTo>
                <a:cubicBezTo>
                  <a:pt x="2664666" y="3897381"/>
                  <a:pt x="2658457" y="3892686"/>
                  <a:pt x="2652468" y="3887925"/>
                </a:cubicBezTo>
                <a:cubicBezTo>
                  <a:pt x="2651349" y="3882813"/>
                  <a:pt x="2650340" y="3877679"/>
                  <a:pt x="2649506" y="3872501"/>
                </a:cubicBezTo>
                <a:close/>
                <a:moveTo>
                  <a:pt x="2671863" y="3907759"/>
                </a:moveTo>
                <a:cubicBezTo>
                  <a:pt x="2672214" y="3910260"/>
                  <a:pt x="2672587" y="3912783"/>
                  <a:pt x="2673025" y="3915284"/>
                </a:cubicBezTo>
                <a:cubicBezTo>
                  <a:pt x="2673771" y="3919891"/>
                  <a:pt x="2674671" y="3924455"/>
                  <a:pt x="2675658" y="3929018"/>
                </a:cubicBezTo>
                <a:cubicBezTo>
                  <a:pt x="2670151" y="3924389"/>
                  <a:pt x="2664842" y="3919694"/>
                  <a:pt x="2659730" y="3914911"/>
                </a:cubicBezTo>
                <a:cubicBezTo>
                  <a:pt x="2657580" y="3908176"/>
                  <a:pt x="2655649" y="3901396"/>
                  <a:pt x="2653982" y="3894529"/>
                </a:cubicBezTo>
                <a:cubicBezTo>
                  <a:pt x="2659752" y="3899005"/>
                  <a:pt x="2665719" y="3903414"/>
                  <a:pt x="2671863" y="3907759"/>
                </a:cubicBezTo>
                <a:close/>
                <a:moveTo>
                  <a:pt x="2677655" y="3914494"/>
                </a:moveTo>
                <a:cubicBezTo>
                  <a:pt x="2677501" y="3913485"/>
                  <a:pt x="2677348" y="3912454"/>
                  <a:pt x="2677194" y="3911445"/>
                </a:cubicBezTo>
                <a:cubicBezTo>
                  <a:pt x="2683622" y="3915833"/>
                  <a:pt x="2690226" y="3920155"/>
                  <a:pt x="2697050" y="3924411"/>
                </a:cubicBezTo>
                <a:cubicBezTo>
                  <a:pt x="2697664" y="3932309"/>
                  <a:pt x="2698476" y="3940120"/>
                  <a:pt x="2699594" y="3947821"/>
                </a:cubicBezTo>
                <a:cubicBezTo>
                  <a:pt x="2693364" y="3943235"/>
                  <a:pt x="2687330" y="3938584"/>
                  <a:pt x="2681516" y="3933867"/>
                </a:cubicBezTo>
                <a:cubicBezTo>
                  <a:pt x="2680024" y="3927461"/>
                  <a:pt x="2678730" y="3921010"/>
                  <a:pt x="2677655" y="3914494"/>
                </a:cubicBezTo>
                <a:close/>
                <a:moveTo>
                  <a:pt x="2706286" y="3982003"/>
                </a:moveTo>
                <a:cubicBezTo>
                  <a:pt x="2707756" y="3987905"/>
                  <a:pt x="2709380" y="3993741"/>
                  <a:pt x="2711157" y="3999533"/>
                </a:cubicBezTo>
                <a:cubicBezTo>
                  <a:pt x="2706988" y="3995321"/>
                  <a:pt x="2702951" y="3991020"/>
                  <a:pt x="2699046" y="3986698"/>
                </a:cubicBezTo>
                <a:cubicBezTo>
                  <a:pt x="2696611" y="3981104"/>
                  <a:pt x="2694351" y="3975487"/>
                  <a:pt x="2692267" y="3969805"/>
                </a:cubicBezTo>
                <a:cubicBezTo>
                  <a:pt x="2696808" y="3973907"/>
                  <a:pt x="2701482" y="3977988"/>
                  <a:pt x="2706286" y="3982003"/>
                </a:cubicBezTo>
                <a:close/>
                <a:moveTo>
                  <a:pt x="2712517" y="3987137"/>
                </a:moveTo>
                <a:cubicBezTo>
                  <a:pt x="2717936" y="3991503"/>
                  <a:pt x="2723531" y="3995803"/>
                  <a:pt x="2729279" y="4000038"/>
                </a:cubicBezTo>
                <a:cubicBezTo>
                  <a:pt x="2730486" y="4006927"/>
                  <a:pt x="2731890" y="4013750"/>
                  <a:pt x="2733514" y="4020530"/>
                </a:cubicBezTo>
                <a:cubicBezTo>
                  <a:pt x="2728314" y="4015988"/>
                  <a:pt x="2723268" y="4011381"/>
                  <a:pt x="2718419" y="4006685"/>
                </a:cubicBezTo>
                <a:cubicBezTo>
                  <a:pt x="2716247" y="4000257"/>
                  <a:pt x="2714272" y="3993741"/>
                  <a:pt x="2712517" y="3987137"/>
                </a:cubicBezTo>
                <a:close/>
                <a:moveTo>
                  <a:pt x="2735401" y="4028121"/>
                </a:moveTo>
                <a:cubicBezTo>
                  <a:pt x="2736914" y="4033891"/>
                  <a:pt x="2738582" y="4039617"/>
                  <a:pt x="2740403" y="4045300"/>
                </a:cubicBezTo>
                <a:cubicBezTo>
                  <a:pt x="2736190" y="4040978"/>
                  <a:pt x="2732132" y="4036568"/>
                  <a:pt x="2728182" y="4032136"/>
                </a:cubicBezTo>
                <a:cubicBezTo>
                  <a:pt x="2725879" y="4026804"/>
                  <a:pt x="2723706" y="4021429"/>
                  <a:pt x="2721710" y="4015988"/>
                </a:cubicBezTo>
                <a:cubicBezTo>
                  <a:pt x="2726142" y="4020091"/>
                  <a:pt x="2730705" y="4024128"/>
                  <a:pt x="2735401" y="4028121"/>
                </a:cubicBezTo>
                <a:close/>
                <a:moveTo>
                  <a:pt x="2741961" y="4033606"/>
                </a:moveTo>
                <a:cubicBezTo>
                  <a:pt x="2747204" y="4037906"/>
                  <a:pt x="2752601" y="4042140"/>
                  <a:pt x="2758152" y="4046309"/>
                </a:cubicBezTo>
                <a:cubicBezTo>
                  <a:pt x="2759425" y="4053066"/>
                  <a:pt x="2760917" y="4059802"/>
                  <a:pt x="2762562" y="4066428"/>
                </a:cubicBezTo>
                <a:cubicBezTo>
                  <a:pt x="2757582" y="4061996"/>
                  <a:pt x="2752711" y="4057498"/>
                  <a:pt x="2748038" y="4052957"/>
                </a:cubicBezTo>
                <a:cubicBezTo>
                  <a:pt x="2745822" y="4046572"/>
                  <a:pt x="2743803" y="4040122"/>
                  <a:pt x="2741961" y="4033606"/>
                </a:cubicBezTo>
                <a:close/>
                <a:moveTo>
                  <a:pt x="2764602" y="4074348"/>
                </a:moveTo>
                <a:cubicBezTo>
                  <a:pt x="2766116" y="4079899"/>
                  <a:pt x="2767762" y="4085406"/>
                  <a:pt x="2769539" y="4090869"/>
                </a:cubicBezTo>
                <a:cubicBezTo>
                  <a:pt x="2765546" y="4086700"/>
                  <a:pt x="2761706" y="4082488"/>
                  <a:pt x="2757933" y="4078210"/>
                </a:cubicBezTo>
                <a:cubicBezTo>
                  <a:pt x="2755695" y="4073098"/>
                  <a:pt x="2753589" y="4067920"/>
                  <a:pt x="2751592" y="4062698"/>
                </a:cubicBezTo>
                <a:cubicBezTo>
                  <a:pt x="2755804" y="4066625"/>
                  <a:pt x="2760171" y="4070509"/>
                  <a:pt x="2764602" y="4074348"/>
                </a:cubicBezTo>
                <a:close/>
                <a:moveTo>
                  <a:pt x="2793980" y="4120817"/>
                </a:moveTo>
                <a:cubicBezTo>
                  <a:pt x="2795582" y="4126456"/>
                  <a:pt x="2797293" y="4132050"/>
                  <a:pt x="2799158" y="4137579"/>
                </a:cubicBezTo>
                <a:cubicBezTo>
                  <a:pt x="2795494" y="4133739"/>
                  <a:pt x="2791940" y="4129856"/>
                  <a:pt x="2788473" y="4125951"/>
                </a:cubicBezTo>
                <a:cubicBezTo>
                  <a:pt x="2786038" y="4120554"/>
                  <a:pt x="2783712" y="4115091"/>
                  <a:pt x="2781540" y="4109584"/>
                </a:cubicBezTo>
                <a:cubicBezTo>
                  <a:pt x="2785577" y="4113379"/>
                  <a:pt x="2789746" y="4117109"/>
                  <a:pt x="2793980" y="4120817"/>
                </a:cubicBezTo>
                <a:close/>
                <a:moveTo>
                  <a:pt x="2823401" y="4167286"/>
                </a:moveTo>
                <a:cubicBezTo>
                  <a:pt x="2825025" y="4172749"/>
                  <a:pt x="2826758" y="4178146"/>
                  <a:pt x="2828623" y="4183499"/>
                </a:cubicBezTo>
                <a:cubicBezTo>
                  <a:pt x="2825091" y="4179769"/>
                  <a:pt x="2821646" y="4176018"/>
                  <a:pt x="2818311" y="4172200"/>
                </a:cubicBezTo>
                <a:cubicBezTo>
                  <a:pt x="2815942" y="4167000"/>
                  <a:pt x="2813682" y="4161735"/>
                  <a:pt x="2811554" y="4156425"/>
                </a:cubicBezTo>
                <a:cubicBezTo>
                  <a:pt x="2815393" y="4160089"/>
                  <a:pt x="2819365" y="4163709"/>
                  <a:pt x="2823401" y="4167286"/>
                </a:cubicBezTo>
                <a:close/>
                <a:moveTo>
                  <a:pt x="2841721" y="4203465"/>
                </a:moveTo>
                <a:cubicBezTo>
                  <a:pt x="2868071" y="4228717"/>
                  <a:pt x="2898699" y="4252149"/>
                  <a:pt x="2933364" y="4273497"/>
                </a:cubicBezTo>
                <a:cubicBezTo>
                  <a:pt x="3091858" y="4371107"/>
                  <a:pt x="3286772" y="4402065"/>
                  <a:pt x="3486820" y="4402065"/>
                </a:cubicBezTo>
                <a:cubicBezTo>
                  <a:pt x="3617999" y="4402065"/>
                  <a:pt x="3751415" y="4388725"/>
                  <a:pt x="3878118" y="4372139"/>
                </a:cubicBezTo>
                <a:cubicBezTo>
                  <a:pt x="3916842" y="4367048"/>
                  <a:pt x="3957431" y="4361256"/>
                  <a:pt x="4005830" y="4353906"/>
                </a:cubicBezTo>
                <a:cubicBezTo>
                  <a:pt x="4304345" y="4308425"/>
                  <a:pt x="4626708" y="4232688"/>
                  <a:pt x="4991370" y="4122353"/>
                </a:cubicBezTo>
                <a:cubicBezTo>
                  <a:pt x="5006246" y="4117855"/>
                  <a:pt x="5021252" y="4113314"/>
                  <a:pt x="5036303" y="4108706"/>
                </a:cubicBezTo>
                <a:cubicBezTo>
                  <a:pt x="5037861" y="4120224"/>
                  <a:pt x="5040735" y="4131370"/>
                  <a:pt x="5045145" y="4142033"/>
                </a:cubicBezTo>
                <a:cubicBezTo>
                  <a:pt x="5029436" y="4147101"/>
                  <a:pt x="5013771" y="4152147"/>
                  <a:pt x="4998150" y="4157149"/>
                </a:cubicBezTo>
                <a:cubicBezTo>
                  <a:pt x="4639871" y="4271720"/>
                  <a:pt x="4320975" y="4350308"/>
                  <a:pt x="4023272" y="4397369"/>
                </a:cubicBezTo>
                <a:cubicBezTo>
                  <a:pt x="3975597" y="4404895"/>
                  <a:pt x="3935425" y="4410841"/>
                  <a:pt x="3896855" y="4416084"/>
                </a:cubicBezTo>
                <a:cubicBezTo>
                  <a:pt x="3600798" y="4456344"/>
                  <a:pt x="3227293" y="4481355"/>
                  <a:pt x="2964585" y="4316170"/>
                </a:cubicBezTo>
                <a:cubicBezTo>
                  <a:pt x="2918204" y="4287012"/>
                  <a:pt x="2879458" y="4254475"/>
                  <a:pt x="2848457" y="4218779"/>
                </a:cubicBezTo>
                <a:cubicBezTo>
                  <a:pt x="2846087" y="4213710"/>
                  <a:pt x="2843849" y="4208598"/>
                  <a:pt x="2841721" y="4203465"/>
                </a:cubicBezTo>
                <a:close/>
                <a:moveTo>
                  <a:pt x="5037971" y="4108201"/>
                </a:moveTo>
                <a:cubicBezTo>
                  <a:pt x="5049182" y="4104801"/>
                  <a:pt x="5060393" y="4101356"/>
                  <a:pt x="5071627" y="4097934"/>
                </a:cubicBezTo>
                <a:cubicBezTo>
                  <a:pt x="5073557" y="4109364"/>
                  <a:pt x="5076826" y="4120115"/>
                  <a:pt x="5081434" y="4130251"/>
                </a:cubicBezTo>
                <a:cubicBezTo>
                  <a:pt x="5069871" y="4134003"/>
                  <a:pt x="5058331" y="4137754"/>
                  <a:pt x="5046791" y="4141484"/>
                </a:cubicBezTo>
                <a:cubicBezTo>
                  <a:pt x="5042381" y="4130843"/>
                  <a:pt x="5039506" y="4119720"/>
                  <a:pt x="5037971" y="4108201"/>
                </a:cubicBezTo>
                <a:close/>
                <a:moveTo>
                  <a:pt x="5073535" y="4097363"/>
                </a:moveTo>
                <a:cubicBezTo>
                  <a:pt x="5084791" y="4093918"/>
                  <a:pt x="5096024" y="4090474"/>
                  <a:pt x="5107257" y="4087029"/>
                </a:cubicBezTo>
                <a:cubicBezTo>
                  <a:pt x="5109407" y="4097890"/>
                  <a:pt x="5112873" y="4108355"/>
                  <a:pt x="5117854" y="4118338"/>
                </a:cubicBezTo>
                <a:cubicBezTo>
                  <a:pt x="5106291" y="4122133"/>
                  <a:pt x="5094751" y="4125907"/>
                  <a:pt x="5083232" y="4129659"/>
                </a:cubicBezTo>
                <a:cubicBezTo>
                  <a:pt x="5078538" y="4119347"/>
                  <a:pt x="5075356" y="4108552"/>
                  <a:pt x="5073535" y="4097363"/>
                </a:cubicBezTo>
                <a:close/>
                <a:moveTo>
                  <a:pt x="5120201" y="4122835"/>
                </a:moveTo>
                <a:cubicBezTo>
                  <a:pt x="5121364" y="4124963"/>
                  <a:pt x="5122593" y="4127070"/>
                  <a:pt x="5123909" y="4129154"/>
                </a:cubicBezTo>
                <a:cubicBezTo>
                  <a:pt x="5128692" y="4136614"/>
                  <a:pt x="5134287" y="4143656"/>
                  <a:pt x="5140650" y="4150260"/>
                </a:cubicBezTo>
                <a:cubicBezTo>
                  <a:pt x="5128824" y="4154407"/>
                  <a:pt x="5116976" y="4158554"/>
                  <a:pt x="5105129" y="4162678"/>
                </a:cubicBezTo>
                <a:cubicBezTo>
                  <a:pt x="5099183" y="4156074"/>
                  <a:pt x="5093961" y="4149097"/>
                  <a:pt x="5089508" y="4141726"/>
                </a:cubicBezTo>
                <a:cubicBezTo>
                  <a:pt x="5088038" y="4139246"/>
                  <a:pt x="5086677" y="4136745"/>
                  <a:pt x="5085405" y="4134200"/>
                </a:cubicBezTo>
                <a:cubicBezTo>
                  <a:pt x="5096989" y="4130427"/>
                  <a:pt x="5108595" y="4126631"/>
                  <a:pt x="5120201" y="4122835"/>
                </a:cubicBezTo>
                <a:close/>
                <a:moveTo>
                  <a:pt x="5182226" y="4141002"/>
                </a:moveTo>
                <a:cubicBezTo>
                  <a:pt x="5191199" y="4149031"/>
                  <a:pt x="5201511" y="4156338"/>
                  <a:pt x="5213117" y="4162876"/>
                </a:cubicBezTo>
                <a:cubicBezTo>
                  <a:pt x="5201181" y="4167417"/>
                  <a:pt x="5189224" y="4171959"/>
                  <a:pt x="5177179" y="4176500"/>
                </a:cubicBezTo>
                <a:cubicBezTo>
                  <a:pt x="5165661" y="4169611"/>
                  <a:pt x="5155481" y="4161954"/>
                  <a:pt x="5146683" y="4153551"/>
                </a:cubicBezTo>
                <a:cubicBezTo>
                  <a:pt x="5158552" y="4149383"/>
                  <a:pt x="5170400" y="4145192"/>
                  <a:pt x="5182226" y="4141002"/>
                </a:cubicBezTo>
                <a:close/>
                <a:moveTo>
                  <a:pt x="5219129" y="4166145"/>
                </a:moveTo>
                <a:cubicBezTo>
                  <a:pt x="5232249" y="4172990"/>
                  <a:pt x="5246860" y="4178979"/>
                  <a:pt x="5263008" y="4184004"/>
                </a:cubicBezTo>
                <a:cubicBezTo>
                  <a:pt x="5303882" y="4196773"/>
                  <a:pt x="5355617" y="4203991"/>
                  <a:pt x="5416763" y="4205483"/>
                </a:cubicBezTo>
                <a:cubicBezTo>
                  <a:pt x="5425188" y="4205681"/>
                  <a:pt x="5433635" y="4205790"/>
                  <a:pt x="5442147" y="4205790"/>
                </a:cubicBezTo>
                <a:cubicBezTo>
                  <a:pt x="5546604" y="4205790"/>
                  <a:pt x="5656830" y="4191024"/>
                  <a:pt x="5738972" y="4180033"/>
                </a:cubicBezTo>
                <a:cubicBezTo>
                  <a:pt x="5764686" y="4176610"/>
                  <a:pt x="5786867" y="4173626"/>
                  <a:pt x="5805341" y="4171586"/>
                </a:cubicBezTo>
                <a:cubicBezTo>
                  <a:pt x="6052603" y="4144227"/>
                  <a:pt x="6307084" y="4108114"/>
                  <a:pt x="6553162" y="4073207"/>
                </a:cubicBezTo>
                <a:cubicBezTo>
                  <a:pt x="7241723" y="3975487"/>
                  <a:pt x="7953739" y="3874432"/>
                  <a:pt x="8645218" y="3940976"/>
                </a:cubicBezTo>
                <a:cubicBezTo>
                  <a:pt x="8653095" y="3941721"/>
                  <a:pt x="8661037" y="3942467"/>
                  <a:pt x="8668979" y="3943170"/>
                </a:cubicBezTo>
                <a:cubicBezTo>
                  <a:pt x="8658514" y="3957365"/>
                  <a:pt x="8648312" y="3971121"/>
                  <a:pt x="8638351" y="3984417"/>
                </a:cubicBezTo>
                <a:cubicBezTo>
                  <a:pt x="8330973" y="3947821"/>
                  <a:pt x="7992002" y="3944003"/>
                  <a:pt x="7602152" y="3972810"/>
                </a:cubicBezTo>
                <a:cubicBezTo>
                  <a:pt x="7254295" y="3998524"/>
                  <a:pt x="6901107" y="4047033"/>
                  <a:pt x="6559546" y="4093940"/>
                </a:cubicBezTo>
                <a:cubicBezTo>
                  <a:pt x="6301116" y="4129439"/>
                  <a:pt x="6033888" y="4166145"/>
                  <a:pt x="5774449" y="4192034"/>
                </a:cubicBezTo>
                <a:cubicBezTo>
                  <a:pt x="5755449" y="4193943"/>
                  <a:pt x="5732281" y="4196839"/>
                  <a:pt x="5705448" y="4200218"/>
                </a:cubicBezTo>
                <a:cubicBezTo>
                  <a:pt x="5615889" y="4211473"/>
                  <a:pt x="5493246" y="4226874"/>
                  <a:pt x="5381023" y="4222794"/>
                </a:cubicBezTo>
                <a:cubicBezTo>
                  <a:pt x="5319701" y="4220578"/>
                  <a:pt x="5267945" y="4212570"/>
                  <a:pt x="5227202" y="4199011"/>
                </a:cubicBezTo>
                <a:cubicBezTo>
                  <a:pt x="5210879" y="4193570"/>
                  <a:pt x="5196158" y="4187163"/>
                  <a:pt x="5183016" y="4179879"/>
                </a:cubicBezTo>
                <a:cubicBezTo>
                  <a:pt x="5194973" y="4175359"/>
                  <a:pt x="5207018" y="4170752"/>
                  <a:pt x="5219129" y="4166145"/>
                </a:cubicBezTo>
                <a:close/>
                <a:moveTo>
                  <a:pt x="8675013" y="3943718"/>
                </a:moveTo>
                <a:cubicBezTo>
                  <a:pt x="8682209" y="3944354"/>
                  <a:pt x="8689405" y="3944990"/>
                  <a:pt x="8696470" y="3945605"/>
                </a:cubicBezTo>
                <a:cubicBezTo>
                  <a:pt x="8698554" y="3945780"/>
                  <a:pt x="8700638" y="3945978"/>
                  <a:pt x="8702723" y="3946153"/>
                </a:cubicBezTo>
                <a:cubicBezTo>
                  <a:pt x="8692302" y="3960634"/>
                  <a:pt x="8682077" y="3974719"/>
                  <a:pt x="8672051" y="3988432"/>
                </a:cubicBezTo>
                <a:cubicBezTo>
                  <a:pt x="8668957" y="3988058"/>
                  <a:pt x="8665842" y="3987686"/>
                  <a:pt x="8662748" y="3987313"/>
                </a:cubicBezTo>
                <a:cubicBezTo>
                  <a:pt x="8656605" y="3986589"/>
                  <a:pt x="8650440" y="3985865"/>
                  <a:pt x="8644297" y="3985119"/>
                </a:cubicBezTo>
                <a:cubicBezTo>
                  <a:pt x="8654280" y="3971757"/>
                  <a:pt x="8664547" y="3957957"/>
                  <a:pt x="8675013" y="3943718"/>
                </a:cubicBezTo>
                <a:close/>
                <a:moveTo>
                  <a:pt x="8708625" y="3946680"/>
                </a:moveTo>
                <a:cubicBezTo>
                  <a:pt x="8717708" y="3947470"/>
                  <a:pt x="8726835" y="3948303"/>
                  <a:pt x="8735984" y="3949137"/>
                </a:cubicBezTo>
                <a:cubicBezTo>
                  <a:pt x="8725475" y="3964078"/>
                  <a:pt x="8715273" y="3978493"/>
                  <a:pt x="8705334" y="3992446"/>
                </a:cubicBezTo>
                <a:cubicBezTo>
                  <a:pt x="8696141" y="3991306"/>
                  <a:pt x="8686992" y="3990209"/>
                  <a:pt x="8677865" y="3989112"/>
                </a:cubicBezTo>
                <a:cubicBezTo>
                  <a:pt x="8687914" y="3975355"/>
                  <a:pt x="8698159" y="3961204"/>
                  <a:pt x="8708625" y="3946680"/>
                </a:cubicBezTo>
                <a:close/>
                <a:moveTo>
                  <a:pt x="8704061" y="3994224"/>
                </a:moveTo>
                <a:cubicBezTo>
                  <a:pt x="8693750" y="4008726"/>
                  <a:pt x="8683723" y="4022658"/>
                  <a:pt x="8674026" y="4036085"/>
                </a:cubicBezTo>
                <a:cubicBezTo>
                  <a:pt x="8664723" y="4034659"/>
                  <a:pt x="8655508" y="4033277"/>
                  <a:pt x="8646337" y="4031938"/>
                </a:cubicBezTo>
                <a:cubicBezTo>
                  <a:pt x="8656166" y="4018708"/>
                  <a:pt x="8666237" y="4005018"/>
                  <a:pt x="8676570" y="3990911"/>
                </a:cubicBezTo>
                <a:cubicBezTo>
                  <a:pt x="8685698" y="3991986"/>
                  <a:pt x="8694868" y="3993083"/>
                  <a:pt x="8704061" y="3994224"/>
                </a:cubicBezTo>
                <a:close/>
                <a:moveTo>
                  <a:pt x="8709700" y="3994926"/>
                </a:moveTo>
                <a:cubicBezTo>
                  <a:pt x="8718739" y="3996045"/>
                  <a:pt x="8727800" y="3997208"/>
                  <a:pt x="8736883" y="3998414"/>
                </a:cubicBezTo>
                <a:cubicBezTo>
                  <a:pt x="8726659" y="4013136"/>
                  <a:pt x="8716655" y="4027419"/>
                  <a:pt x="8706870" y="4041285"/>
                </a:cubicBezTo>
                <a:cubicBezTo>
                  <a:pt x="8697721" y="4039793"/>
                  <a:pt x="8688615" y="4038345"/>
                  <a:pt x="8679576" y="4036941"/>
                </a:cubicBezTo>
                <a:cubicBezTo>
                  <a:pt x="8689296" y="4023470"/>
                  <a:pt x="8699344" y="4009450"/>
                  <a:pt x="8709700" y="3994926"/>
                </a:cubicBezTo>
                <a:close/>
                <a:moveTo>
                  <a:pt x="8705707" y="4042952"/>
                </a:moveTo>
                <a:cubicBezTo>
                  <a:pt x="8695614" y="4057257"/>
                  <a:pt x="8685785" y="4071079"/>
                  <a:pt x="8676242" y="4084375"/>
                </a:cubicBezTo>
                <a:cubicBezTo>
                  <a:pt x="8667136" y="4082598"/>
                  <a:pt x="8657987" y="4080886"/>
                  <a:pt x="8648729" y="4079219"/>
                </a:cubicBezTo>
                <a:cubicBezTo>
                  <a:pt x="8658251" y="4066296"/>
                  <a:pt x="8668146" y="4052737"/>
                  <a:pt x="8678370" y="4038608"/>
                </a:cubicBezTo>
                <a:cubicBezTo>
                  <a:pt x="8687431" y="4039990"/>
                  <a:pt x="8696536" y="4041438"/>
                  <a:pt x="8705707" y="4042952"/>
                </a:cubicBezTo>
                <a:close/>
                <a:moveTo>
                  <a:pt x="8675123" y="4085910"/>
                </a:moveTo>
                <a:cubicBezTo>
                  <a:pt x="8654850" y="4114125"/>
                  <a:pt x="8635894" y="4139948"/>
                  <a:pt x="8618583" y="4162854"/>
                </a:cubicBezTo>
                <a:cubicBezTo>
                  <a:pt x="8471235" y="4358097"/>
                  <a:pt x="8316932" y="4554284"/>
                  <a:pt x="8167719" y="4744020"/>
                </a:cubicBezTo>
                <a:cubicBezTo>
                  <a:pt x="7997948" y="4959886"/>
                  <a:pt x="7822406" y="5183081"/>
                  <a:pt x="7655378" y="5406977"/>
                </a:cubicBezTo>
                <a:cubicBezTo>
                  <a:pt x="7557943" y="5537673"/>
                  <a:pt x="7463272" y="5666022"/>
                  <a:pt x="7376457" y="5799197"/>
                </a:cubicBezTo>
                <a:cubicBezTo>
                  <a:pt x="7331545" y="5868220"/>
                  <a:pt x="7292449" y="5932635"/>
                  <a:pt x="7256972" y="5996195"/>
                </a:cubicBezTo>
                <a:lnTo>
                  <a:pt x="7249907" y="6008942"/>
                </a:lnTo>
                <a:cubicBezTo>
                  <a:pt x="7195035" y="6107716"/>
                  <a:pt x="7126759" y="6230667"/>
                  <a:pt x="7126627" y="6348638"/>
                </a:cubicBezTo>
                <a:cubicBezTo>
                  <a:pt x="7126429" y="6409718"/>
                  <a:pt x="7146241" y="6458425"/>
                  <a:pt x="7185536" y="6493397"/>
                </a:cubicBezTo>
                <a:cubicBezTo>
                  <a:pt x="7232882" y="6535566"/>
                  <a:pt x="7310110" y="6558822"/>
                  <a:pt x="7415093" y="6562530"/>
                </a:cubicBezTo>
                <a:cubicBezTo>
                  <a:pt x="7425821" y="6562903"/>
                  <a:pt x="7436572" y="6563078"/>
                  <a:pt x="7447300" y="6563078"/>
                </a:cubicBezTo>
                <a:cubicBezTo>
                  <a:pt x="7525012" y="6563078"/>
                  <a:pt x="7601560" y="6553907"/>
                  <a:pt x="7659350" y="6546996"/>
                </a:cubicBezTo>
                <a:cubicBezTo>
                  <a:pt x="7664439" y="6546382"/>
                  <a:pt x="7669354" y="6545790"/>
                  <a:pt x="7674093" y="6545241"/>
                </a:cubicBezTo>
                <a:cubicBezTo>
                  <a:pt x="7711852" y="6540765"/>
                  <a:pt x="7749610" y="6535763"/>
                  <a:pt x="7787325" y="6530278"/>
                </a:cubicBezTo>
                <a:cubicBezTo>
                  <a:pt x="7727100" y="6540590"/>
                  <a:pt x="7666809" y="6549761"/>
                  <a:pt x="7606452" y="6557637"/>
                </a:cubicBezTo>
                <a:lnTo>
                  <a:pt x="7594649" y="6559173"/>
                </a:lnTo>
                <a:cubicBezTo>
                  <a:pt x="7463997" y="6576330"/>
                  <a:pt x="7220793" y="6608274"/>
                  <a:pt x="7110040" y="6510379"/>
                </a:cubicBezTo>
                <a:cubicBezTo>
                  <a:pt x="7071163" y="6475999"/>
                  <a:pt x="7051658" y="6427775"/>
                  <a:pt x="7052119" y="6367001"/>
                </a:cubicBezTo>
                <a:cubicBezTo>
                  <a:pt x="7052843" y="6247627"/>
                  <a:pt x="7123753" y="6122788"/>
                  <a:pt x="7180730" y="6022457"/>
                </a:cubicBezTo>
                <a:lnTo>
                  <a:pt x="7187444" y="6010610"/>
                </a:lnTo>
                <a:cubicBezTo>
                  <a:pt x="7224193" y="5946062"/>
                  <a:pt x="7264672" y="5880660"/>
                  <a:pt x="7311164" y="5810627"/>
                </a:cubicBezTo>
                <a:cubicBezTo>
                  <a:pt x="7400941" y="5675522"/>
                  <a:pt x="7498815" y="5545221"/>
                  <a:pt x="7599563" y="5412528"/>
                </a:cubicBezTo>
                <a:cubicBezTo>
                  <a:pt x="7777803" y="5177837"/>
                  <a:pt x="7965082" y="4943958"/>
                  <a:pt x="8146174" y="4717780"/>
                </a:cubicBezTo>
                <a:cubicBezTo>
                  <a:pt x="8294773" y="4532234"/>
                  <a:pt x="8448396" y="4340348"/>
                  <a:pt x="8595897" y="4149470"/>
                </a:cubicBezTo>
                <a:cubicBezTo>
                  <a:pt x="8611694" y="4129022"/>
                  <a:pt x="8628961" y="4106051"/>
                  <a:pt x="8647588" y="4080798"/>
                </a:cubicBezTo>
                <a:cubicBezTo>
                  <a:pt x="8656846" y="4082444"/>
                  <a:pt x="8666017" y="4084155"/>
                  <a:pt x="8675123" y="4085910"/>
                </a:cubicBezTo>
                <a:close/>
                <a:moveTo>
                  <a:pt x="9468403" y="6294227"/>
                </a:moveTo>
                <a:cubicBezTo>
                  <a:pt x="9471189" y="6293985"/>
                  <a:pt x="9473976" y="6293722"/>
                  <a:pt x="9476741" y="6293481"/>
                </a:cubicBezTo>
                <a:cubicBezTo>
                  <a:pt x="9477706" y="6293525"/>
                  <a:pt x="9478671" y="6293569"/>
                  <a:pt x="9479659" y="6293613"/>
                </a:cubicBezTo>
                <a:cubicBezTo>
                  <a:pt x="9476258" y="6293832"/>
                  <a:pt x="9472879" y="6294029"/>
                  <a:pt x="9469500" y="6294227"/>
                </a:cubicBezTo>
                <a:cubicBezTo>
                  <a:pt x="9469127" y="6294227"/>
                  <a:pt x="9468776" y="6294227"/>
                  <a:pt x="9468403" y="6294227"/>
                </a:cubicBezTo>
                <a:close/>
                <a:moveTo>
                  <a:pt x="9543306" y="6292801"/>
                </a:moveTo>
                <a:cubicBezTo>
                  <a:pt x="9546597" y="6292560"/>
                  <a:pt x="9549867" y="6292296"/>
                  <a:pt x="9553135" y="6292055"/>
                </a:cubicBezTo>
                <a:cubicBezTo>
                  <a:pt x="9554452" y="6292142"/>
                  <a:pt x="9555768" y="6292230"/>
                  <a:pt x="9557084" y="6292318"/>
                </a:cubicBezTo>
                <a:cubicBezTo>
                  <a:pt x="9557106" y="6292318"/>
                  <a:pt x="9557150" y="6292318"/>
                  <a:pt x="9557172" y="6292318"/>
                </a:cubicBezTo>
                <a:cubicBezTo>
                  <a:pt x="9553179" y="6292494"/>
                  <a:pt x="9549208" y="6292669"/>
                  <a:pt x="9545215" y="6292844"/>
                </a:cubicBezTo>
                <a:cubicBezTo>
                  <a:pt x="9544579" y="6292823"/>
                  <a:pt x="9543942" y="6292801"/>
                  <a:pt x="9543306" y="6292801"/>
                </a:cubicBezTo>
                <a:close/>
                <a:moveTo>
                  <a:pt x="9618034" y="6292603"/>
                </a:moveTo>
                <a:cubicBezTo>
                  <a:pt x="9621894" y="6292384"/>
                  <a:pt x="9625734" y="6292186"/>
                  <a:pt x="9629596" y="6291967"/>
                </a:cubicBezTo>
                <a:cubicBezTo>
                  <a:pt x="9631373" y="6292120"/>
                  <a:pt x="9633150" y="6292296"/>
                  <a:pt x="9634927" y="6292450"/>
                </a:cubicBezTo>
                <a:cubicBezTo>
                  <a:pt x="9630539" y="6292581"/>
                  <a:pt x="9626173" y="6292691"/>
                  <a:pt x="9621785" y="6292801"/>
                </a:cubicBezTo>
                <a:cubicBezTo>
                  <a:pt x="9620535" y="6292735"/>
                  <a:pt x="9619284" y="6292669"/>
                  <a:pt x="9618034" y="6292603"/>
                </a:cubicBezTo>
                <a:close/>
                <a:moveTo>
                  <a:pt x="9690743" y="6293941"/>
                </a:moveTo>
                <a:cubicBezTo>
                  <a:pt x="9695261" y="6293766"/>
                  <a:pt x="9699760" y="6293613"/>
                  <a:pt x="9704301" y="6293437"/>
                </a:cubicBezTo>
                <a:cubicBezTo>
                  <a:pt x="9706846" y="6293722"/>
                  <a:pt x="9709392" y="6294007"/>
                  <a:pt x="9711936" y="6294271"/>
                </a:cubicBezTo>
                <a:cubicBezTo>
                  <a:pt x="9706978" y="6294314"/>
                  <a:pt x="9702019" y="6294358"/>
                  <a:pt x="9697061" y="6294380"/>
                </a:cubicBezTo>
                <a:cubicBezTo>
                  <a:pt x="9694955" y="6294227"/>
                  <a:pt x="9692849" y="6294073"/>
                  <a:pt x="9690743" y="6293941"/>
                </a:cubicBezTo>
                <a:close/>
                <a:moveTo>
                  <a:pt x="9763495" y="6296750"/>
                </a:moveTo>
                <a:cubicBezTo>
                  <a:pt x="9768431" y="6296662"/>
                  <a:pt x="9773368" y="6296596"/>
                  <a:pt x="9778304" y="6296508"/>
                </a:cubicBezTo>
                <a:cubicBezTo>
                  <a:pt x="9781354" y="6296926"/>
                  <a:pt x="9784425" y="6297342"/>
                  <a:pt x="9787475" y="6297781"/>
                </a:cubicBezTo>
                <a:cubicBezTo>
                  <a:pt x="9782231" y="6297693"/>
                  <a:pt x="9776966" y="6297605"/>
                  <a:pt x="9771722" y="6297518"/>
                </a:cubicBezTo>
                <a:cubicBezTo>
                  <a:pt x="9768958" y="6297276"/>
                  <a:pt x="9766237" y="6297013"/>
                  <a:pt x="9763495" y="6296750"/>
                </a:cubicBezTo>
                <a:close/>
                <a:moveTo>
                  <a:pt x="9834997" y="6301182"/>
                </a:moveTo>
                <a:cubicBezTo>
                  <a:pt x="9840240" y="6301226"/>
                  <a:pt x="9845484" y="6301248"/>
                  <a:pt x="9850750" y="6301248"/>
                </a:cubicBezTo>
                <a:cubicBezTo>
                  <a:pt x="9853624" y="6301730"/>
                  <a:pt x="9856498" y="6302213"/>
                  <a:pt x="9859372" y="6302695"/>
                </a:cubicBezTo>
                <a:cubicBezTo>
                  <a:pt x="9853559" y="6302476"/>
                  <a:pt x="9847766" y="6302257"/>
                  <a:pt x="9841974" y="6302037"/>
                </a:cubicBezTo>
                <a:cubicBezTo>
                  <a:pt x="9839648" y="6301752"/>
                  <a:pt x="9837322" y="6301467"/>
                  <a:pt x="9834997" y="6301182"/>
                </a:cubicBezTo>
                <a:close/>
                <a:moveTo>
                  <a:pt x="9904086" y="6307171"/>
                </a:moveTo>
                <a:cubicBezTo>
                  <a:pt x="9909834" y="6307325"/>
                  <a:pt x="9915560" y="6307500"/>
                  <a:pt x="9921309" y="6307654"/>
                </a:cubicBezTo>
                <a:cubicBezTo>
                  <a:pt x="9924775" y="6308334"/>
                  <a:pt x="9928220" y="6309014"/>
                  <a:pt x="9931686" y="6309694"/>
                </a:cubicBezTo>
                <a:cubicBezTo>
                  <a:pt x="9925543" y="6309321"/>
                  <a:pt x="9919400" y="6308949"/>
                  <a:pt x="9913301" y="6308553"/>
                </a:cubicBezTo>
                <a:cubicBezTo>
                  <a:pt x="9910229" y="6308093"/>
                  <a:pt x="9907157" y="6307632"/>
                  <a:pt x="9904086" y="6307171"/>
                </a:cubicBezTo>
                <a:close/>
                <a:moveTo>
                  <a:pt x="9883133" y="6306535"/>
                </a:moveTo>
                <a:cubicBezTo>
                  <a:pt x="9883002" y="6306513"/>
                  <a:pt x="9882870" y="6306513"/>
                  <a:pt x="9882738" y="6306513"/>
                </a:cubicBezTo>
                <a:cubicBezTo>
                  <a:pt x="9882826" y="6306513"/>
                  <a:pt x="9882914" y="6306513"/>
                  <a:pt x="9883002" y="6306513"/>
                </a:cubicBezTo>
                <a:cubicBezTo>
                  <a:pt x="9883046" y="6306513"/>
                  <a:pt x="9883090" y="6306513"/>
                  <a:pt x="9883133" y="6306535"/>
                </a:cubicBezTo>
                <a:close/>
                <a:moveTo>
                  <a:pt x="9936030" y="6308049"/>
                </a:moveTo>
                <a:cubicBezTo>
                  <a:pt x="9943973" y="6308246"/>
                  <a:pt x="9951937" y="6308444"/>
                  <a:pt x="9959901" y="6308619"/>
                </a:cubicBezTo>
                <a:cubicBezTo>
                  <a:pt x="9964881" y="6309826"/>
                  <a:pt x="9969884" y="6311033"/>
                  <a:pt x="9974864" y="6312196"/>
                </a:cubicBezTo>
                <a:cubicBezTo>
                  <a:pt x="9966702" y="6311757"/>
                  <a:pt x="9958584" y="6311296"/>
                  <a:pt x="9950488" y="6310813"/>
                </a:cubicBezTo>
                <a:cubicBezTo>
                  <a:pt x="9945662" y="6309914"/>
                  <a:pt x="9940857" y="6308971"/>
                  <a:pt x="9936030" y="6308049"/>
                </a:cubicBezTo>
                <a:close/>
                <a:moveTo>
                  <a:pt x="9990288" y="6315837"/>
                </a:moveTo>
                <a:cubicBezTo>
                  <a:pt x="9994259" y="6316759"/>
                  <a:pt x="9998208" y="6317659"/>
                  <a:pt x="10002179" y="6318580"/>
                </a:cubicBezTo>
                <a:cubicBezTo>
                  <a:pt x="9995729" y="6318009"/>
                  <a:pt x="9989278" y="6317417"/>
                  <a:pt x="9982850" y="6316847"/>
                </a:cubicBezTo>
                <a:cubicBezTo>
                  <a:pt x="9979208" y="6316167"/>
                  <a:pt x="9975566" y="6315509"/>
                  <a:pt x="9971902" y="6314828"/>
                </a:cubicBezTo>
                <a:cubicBezTo>
                  <a:pt x="9978023" y="6315179"/>
                  <a:pt x="9984166" y="6315509"/>
                  <a:pt x="9990288" y="6315837"/>
                </a:cubicBezTo>
                <a:close/>
                <a:moveTo>
                  <a:pt x="10004680" y="6316584"/>
                </a:moveTo>
                <a:cubicBezTo>
                  <a:pt x="10012293" y="6316978"/>
                  <a:pt x="10019950" y="6317351"/>
                  <a:pt x="10027608" y="6317725"/>
                </a:cubicBezTo>
                <a:cubicBezTo>
                  <a:pt x="10032785" y="6319172"/>
                  <a:pt x="10037985" y="6320599"/>
                  <a:pt x="10043251" y="6322047"/>
                </a:cubicBezTo>
                <a:cubicBezTo>
                  <a:pt x="10035637" y="6321432"/>
                  <a:pt x="10028046" y="6320796"/>
                  <a:pt x="10020455" y="6320138"/>
                </a:cubicBezTo>
                <a:cubicBezTo>
                  <a:pt x="10015190" y="6318975"/>
                  <a:pt x="10009924" y="6317768"/>
                  <a:pt x="10004680" y="6316584"/>
                </a:cubicBezTo>
                <a:close/>
                <a:moveTo>
                  <a:pt x="10057424" y="6325886"/>
                </a:moveTo>
                <a:cubicBezTo>
                  <a:pt x="10061548" y="6326983"/>
                  <a:pt x="10065673" y="6328102"/>
                  <a:pt x="10069842" y="6329199"/>
                </a:cubicBezTo>
                <a:cubicBezTo>
                  <a:pt x="10064006" y="6328519"/>
                  <a:pt x="10058169" y="6327839"/>
                  <a:pt x="10052356" y="6327137"/>
                </a:cubicBezTo>
                <a:cubicBezTo>
                  <a:pt x="10048253" y="6326259"/>
                  <a:pt x="10044150" y="6325382"/>
                  <a:pt x="10040069" y="6324482"/>
                </a:cubicBezTo>
                <a:cubicBezTo>
                  <a:pt x="10045839" y="6324965"/>
                  <a:pt x="10051631" y="6325425"/>
                  <a:pt x="10057424" y="6325886"/>
                </a:cubicBezTo>
                <a:close/>
                <a:moveTo>
                  <a:pt x="10069294" y="6326829"/>
                </a:moveTo>
                <a:cubicBezTo>
                  <a:pt x="10077411" y="6327466"/>
                  <a:pt x="10085529" y="6328080"/>
                  <a:pt x="10093669" y="6328694"/>
                </a:cubicBezTo>
                <a:cubicBezTo>
                  <a:pt x="10098913" y="6330384"/>
                  <a:pt x="10104178" y="6332051"/>
                  <a:pt x="10109421" y="6333697"/>
                </a:cubicBezTo>
                <a:cubicBezTo>
                  <a:pt x="10101304" y="6332797"/>
                  <a:pt x="10093185" y="6331876"/>
                  <a:pt x="10085068" y="6330954"/>
                </a:cubicBezTo>
                <a:cubicBezTo>
                  <a:pt x="10079802" y="6329594"/>
                  <a:pt x="10074559" y="6328212"/>
                  <a:pt x="10069294" y="6326829"/>
                </a:cubicBezTo>
                <a:close/>
                <a:moveTo>
                  <a:pt x="10122388" y="6337711"/>
                </a:moveTo>
                <a:cubicBezTo>
                  <a:pt x="10126666" y="6339028"/>
                  <a:pt x="10130944" y="6340345"/>
                  <a:pt x="10135223" y="6341639"/>
                </a:cubicBezTo>
                <a:cubicBezTo>
                  <a:pt x="10128706" y="6340696"/>
                  <a:pt x="10122212" y="6339730"/>
                  <a:pt x="10115696" y="6338743"/>
                </a:cubicBezTo>
                <a:cubicBezTo>
                  <a:pt x="10111549" y="6337711"/>
                  <a:pt x="10107402" y="6336658"/>
                  <a:pt x="10103278" y="6335627"/>
                </a:cubicBezTo>
                <a:cubicBezTo>
                  <a:pt x="10109640" y="6336330"/>
                  <a:pt x="10116025" y="6337032"/>
                  <a:pt x="10122388" y="6337711"/>
                </a:cubicBezTo>
                <a:close/>
                <a:moveTo>
                  <a:pt x="10134038" y="6338962"/>
                </a:moveTo>
                <a:cubicBezTo>
                  <a:pt x="10142265" y="6339862"/>
                  <a:pt x="10150493" y="6340717"/>
                  <a:pt x="10158699" y="6341573"/>
                </a:cubicBezTo>
                <a:cubicBezTo>
                  <a:pt x="10164008" y="6343504"/>
                  <a:pt x="10169339" y="6345412"/>
                  <a:pt x="10174714" y="6347321"/>
                </a:cubicBezTo>
                <a:cubicBezTo>
                  <a:pt x="10166531" y="6346181"/>
                  <a:pt x="10158303" y="6344996"/>
                  <a:pt x="10150076" y="6343811"/>
                </a:cubicBezTo>
                <a:cubicBezTo>
                  <a:pt x="10144723" y="6342209"/>
                  <a:pt x="10139391" y="6340608"/>
                  <a:pt x="10134038" y="6338962"/>
                </a:cubicBezTo>
                <a:close/>
                <a:moveTo>
                  <a:pt x="10186430" y="6351468"/>
                </a:moveTo>
                <a:cubicBezTo>
                  <a:pt x="10190753" y="6352982"/>
                  <a:pt x="10195097" y="6354518"/>
                  <a:pt x="10199485" y="6356032"/>
                </a:cubicBezTo>
                <a:cubicBezTo>
                  <a:pt x="10192574" y="6354781"/>
                  <a:pt x="10185640" y="6353509"/>
                  <a:pt x="10178730" y="6352236"/>
                </a:cubicBezTo>
                <a:cubicBezTo>
                  <a:pt x="10174627" y="6351051"/>
                  <a:pt x="10170524" y="6349844"/>
                  <a:pt x="10166399" y="6348659"/>
                </a:cubicBezTo>
                <a:cubicBezTo>
                  <a:pt x="10173113" y="6349603"/>
                  <a:pt x="10179783" y="6350547"/>
                  <a:pt x="10186430" y="6351468"/>
                </a:cubicBezTo>
                <a:close/>
                <a:moveTo>
                  <a:pt x="10196676" y="6352894"/>
                </a:moveTo>
                <a:cubicBezTo>
                  <a:pt x="10204991" y="6354035"/>
                  <a:pt x="10213241" y="6355154"/>
                  <a:pt x="10221425" y="6356273"/>
                </a:cubicBezTo>
                <a:cubicBezTo>
                  <a:pt x="10226690" y="6358423"/>
                  <a:pt x="10231978" y="6360573"/>
                  <a:pt x="10237331" y="6362723"/>
                </a:cubicBezTo>
                <a:cubicBezTo>
                  <a:pt x="10229081" y="6361297"/>
                  <a:pt x="10220832" y="6359849"/>
                  <a:pt x="10212582" y="6358379"/>
                </a:cubicBezTo>
                <a:cubicBezTo>
                  <a:pt x="10207295" y="6356558"/>
                  <a:pt x="10201986" y="6354737"/>
                  <a:pt x="10196676" y="6352894"/>
                </a:cubicBezTo>
                <a:close/>
                <a:moveTo>
                  <a:pt x="10248147" y="6367045"/>
                </a:moveTo>
                <a:cubicBezTo>
                  <a:pt x="10252689" y="6368867"/>
                  <a:pt x="10257230" y="6370665"/>
                  <a:pt x="10261816" y="6372464"/>
                </a:cubicBezTo>
                <a:cubicBezTo>
                  <a:pt x="10254971" y="6370995"/>
                  <a:pt x="10248104" y="6369502"/>
                  <a:pt x="10241236" y="6367989"/>
                </a:cubicBezTo>
                <a:cubicBezTo>
                  <a:pt x="10236760" y="6366519"/>
                  <a:pt x="10232284" y="6365027"/>
                  <a:pt x="10227787" y="6363513"/>
                </a:cubicBezTo>
                <a:cubicBezTo>
                  <a:pt x="10234654" y="6364720"/>
                  <a:pt x="10241434" y="6365904"/>
                  <a:pt x="10248147" y="6367045"/>
                </a:cubicBezTo>
                <a:close/>
                <a:moveTo>
                  <a:pt x="10246787" y="6364369"/>
                </a:moveTo>
                <a:cubicBezTo>
                  <a:pt x="10240907" y="6362021"/>
                  <a:pt x="10235049" y="6359673"/>
                  <a:pt x="10229235" y="6357326"/>
                </a:cubicBezTo>
                <a:cubicBezTo>
                  <a:pt x="10238384" y="6358554"/>
                  <a:pt x="10247467" y="6359739"/>
                  <a:pt x="10256441" y="6360924"/>
                </a:cubicBezTo>
                <a:cubicBezTo>
                  <a:pt x="10262101" y="6363601"/>
                  <a:pt x="10267783" y="6366277"/>
                  <a:pt x="10273532" y="6368954"/>
                </a:cubicBezTo>
                <a:cubicBezTo>
                  <a:pt x="10264624" y="6367440"/>
                  <a:pt x="10255716" y="6365904"/>
                  <a:pt x="10246787" y="6364369"/>
                </a:cubicBezTo>
                <a:close/>
                <a:moveTo>
                  <a:pt x="10220043" y="6353574"/>
                </a:moveTo>
                <a:cubicBezTo>
                  <a:pt x="10213855" y="6351029"/>
                  <a:pt x="10207734" y="6348484"/>
                  <a:pt x="10201635" y="6345939"/>
                </a:cubicBezTo>
                <a:cubicBezTo>
                  <a:pt x="10211573" y="6346948"/>
                  <a:pt x="10221490" y="6347914"/>
                  <a:pt x="10231407" y="6348879"/>
                </a:cubicBezTo>
                <a:cubicBezTo>
                  <a:pt x="10237265" y="6351753"/>
                  <a:pt x="10243189" y="6354606"/>
                  <a:pt x="10249134" y="6357435"/>
                </a:cubicBezTo>
                <a:cubicBezTo>
                  <a:pt x="10239481" y="6356163"/>
                  <a:pt x="10229784" y="6354891"/>
                  <a:pt x="10220043" y="6353574"/>
                </a:cubicBezTo>
                <a:close/>
                <a:moveTo>
                  <a:pt x="10193517" y="6342517"/>
                </a:moveTo>
                <a:cubicBezTo>
                  <a:pt x="10187198" y="6339862"/>
                  <a:pt x="10180924" y="6337185"/>
                  <a:pt x="10174692" y="6334486"/>
                </a:cubicBezTo>
                <a:cubicBezTo>
                  <a:pt x="10185333" y="6335211"/>
                  <a:pt x="10195997" y="6335935"/>
                  <a:pt x="10206680" y="6336636"/>
                </a:cubicBezTo>
                <a:cubicBezTo>
                  <a:pt x="10212649" y="6339642"/>
                  <a:pt x="10218682" y="6342648"/>
                  <a:pt x="10224737" y="6345632"/>
                </a:cubicBezTo>
                <a:cubicBezTo>
                  <a:pt x="10214338" y="6344601"/>
                  <a:pt x="10203938" y="6343570"/>
                  <a:pt x="10193517" y="6342517"/>
                </a:cubicBezTo>
                <a:close/>
                <a:moveTo>
                  <a:pt x="10167343" y="6331305"/>
                </a:moveTo>
                <a:cubicBezTo>
                  <a:pt x="10160936" y="6328519"/>
                  <a:pt x="10154573" y="6325710"/>
                  <a:pt x="10148277" y="6322902"/>
                </a:cubicBezTo>
                <a:cubicBezTo>
                  <a:pt x="10159576" y="6323341"/>
                  <a:pt x="10170896" y="6323758"/>
                  <a:pt x="10182262" y="6324175"/>
                </a:cubicBezTo>
                <a:cubicBezTo>
                  <a:pt x="10188295" y="6327312"/>
                  <a:pt x="10194373" y="6330428"/>
                  <a:pt x="10200515" y="6333543"/>
                </a:cubicBezTo>
                <a:cubicBezTo>
                  <a:pt x="10189436" y="6332797"/>
                  <a:pt x="10178378" y="6332051"/>
                  <a:pt x="10167343" y="6331305"/>
                </a:cubicBezTo>
                <a:close/>
                <a:moveTo>
                  <a:pt x="10115981" y="6308202"/>
                </a:moveTo>
                <a:cubicBezTo>
                  <a:pt x="10109553" y="6305219"/>
                  <a:pt x="10103190" y="6302235"/>
                  <a:pt x="10096872" y="6299229"/>
                </a:cubicBezTo>
                <a:cubicBezTo>
                  <a:pt x="10108960" y="6299032"/>
                  <a:pt x="10121137" y="6298856"/>
                  <a:pt x="10133468" y="6298637"/>
                </a:cubicBezTo>
                <a:cubicBezTo>
                  <a:pt x="10133774" y="6298637"/>
                  <a:pt x="10134082" y="6298637"/>
                  <a:pt x="10134411" y="6298637"/>
                </a:cubicBezTo>
                <a:cubicBezTo>
                  <a:pt x="10140444" y="6301950"/>
                  <a:pt x="10146521" y="6305284"/>
                  <a:pt x="10152665" y="6308575"/>
                </a:cubicBezTo>
                <a:cubicBezTo>
                  <a:pt x="10140379" y="6308466"/>
                  <a:pt x="10128136" y="6308334"/>
                  <a:pt x="10115981" y="6308202"/>
                </a:cubicBezTo>
                <a:close/>
                <a:moveTo>
                  <a:pt x="10090860" y="6296355"/>
                </a:moveTo>
                <a:cubicBezTo>
                  <a:pt x="10084453" y="6293283"/>
                  <a:pt x="10078091" y="6290212"/>
                  <a:pt x="10071794" y="6287097"/>
                </a:cubicBezTo>
                <a:cubicBezTo>
                  <a:pt x="10083028" y="6286657"/>
                  <a:pt x="10094261" y="6286197"/>
                  <a:pt x="10105472" y="6285736"/>
                </a:cubicBezTo>
                <a:cubicBezTo>
                  <a:pt x="10107293" y="6285670"/>
                  <a:pt x="10109136" y="6285582"/>
                  <a:pt x="10110957" y="6285516"/>
                </a:cubicBezTo>
                <a:cubicBezTo>
                  <a:pt x="10116969" y="6288939"/>
                  <a:pt x="10123024" y="6292340"/>
                  <a:pt x="10129145" y="6295741"/>
                </a:cubicBezTo>
                <a:cubicBezTo>
                  <a:pt x="10116442" y="6295938"/>
                  <a:pt x="10103695" y="6296157"/>
                  <a:pt x="10090860" y="6296355"/>
                </a:cubicBezTo>
                <a:close/>
                <a:moveTo>
                  <a:pt x="10105363" y="6282665"/>
                </a:moveTo>
                <a:cubicBezTo>
                  <a:pt x="10092264" y="6283191"/>
                  <a:pt x="10079167" y="6283740"/>
                  <a:pt x="10066046" y="6284266"/>
                </a:cubicBezTo>
                <a:cubicBezTo>
                  <a:pt x="10059706" y="6281107"/>
                  <a:pt x="10053365" y="6277947"/>
                  <a:pt x="10047112" y="6274766"/>
                </a:cubicBezTo>
                <a:cubicBezTo>
                  <a:pt x="10052684" y="6274415"/>
                  <a:pt x="10058257" y="6274064"/>
                  <a:pt x="10063830" y="6273713"/>
                </a:cubicBezTo>
                <a:lnTo>
                  <a:pt x="10077499" y="6272836"/>
                </a:lnTo>
                <a:cubicBezTo>
                  <a:pt x="10080943" y="6272616"/>
                  <a:pt x="10084388" y="6272374"/>
                  <a:pt x="10087832" y="6272155"/>
                </a:cubicBezTo>
                <a:cubicBezTo>
                  <a:pt x="10093822" y="6275665"/>
                  <a:pt x="10099834" y="6279176"/>
                  <a:pt x="10105911" y="6282643"/>
                </a:cubicBezTo>
                <a:cubicBezTo>
                  <a:pt x="10105736" y="6282643"/>
                  <a:pt x="10105537" y="6282665"/>
                  <a:pt x="10105363" y="6282665"/>
                </a:cubicBezTo>
                <a:close/>
                <a:moveTo>
                  <a:pt x="10077302" y="6269676"/>
                </a:moveTo>
                <a:lnTo>
                  <a:pt x="10063611" y="6270532"/>
                </a:lnTo>
                <a:cubicBezTo>
                  <a:pt x="10056283" y="6270992"/>
                  <a:pt x="10048955" y="6271475"/>
                  <a:pt x="10041605" y="6271936"/>
                </a:cubicBezTo>
                <a:cubicBezTo>
                  <a:pt x="10035308" y="6268711"/>
                  <a:pt x="10029055" y="6265464"/>
                  <a:pt x="10022869" y="6262195"/>
                </a:cubicBezTo>
                <a:lnTo>
                  <a:pt x="10049504" y="6259935"/>
                </a:lnTo>
                <a:cubicBezTo>
                  <a:pt x="10054681" y="6259496"/>
                  <a:pt x="10059881" y="6259035"/>
                  <a:pt x="10065059" y="6258575"/>
                </a:cubicBezTo>
                <a:cubicBezTo>
                  <a:pt x="10070982" y="6262173"/>
                  <a:pt x="10076950" y="6265749"/>
                  <a:pt x="10082962" y="6269303"/>
                </a:cubicBezTo>
                <a:cubicBezTo>
                  <a:pt x="10081075" y="6269413"/>
                  <a:pt x="10079188" y="6269545"/>
                  <a:pt x="10077302" y="6269676"/>
                </a:cubicBezTo>
                <a:close/>
                <a:moveTo>
                  <a:pt x="10049240" y="6256688"/>
                </a:moveTo>
                <a:lnTo>
                  <a:pt x="10018085" y="6259320"/>
                </a:lnTo>
                <a:cubicBezTo>
                  <a:pt x="10017910" y="6259342"/>
                  <a:pt x="10017712" y="6259364"/>
                  <a:pt x="10017537" y="6259364"/>
                </a:cubicBezTo>
                <a:cubicBezTo>
                  <a:pt x="10011306" y="6256073"/>
                  <a:pt x="10005119" y="6252738"/>
                  <a:pt x="9998998" y="6249403"/>
                </a:cubicBezTo>
                <a:cubicBezTo>
                  <a:pt x="10006523" y="6248614"/>
                  <a:pt x="10014026" y="6247824"/>
                  <a:pt x="10021530" y="6247034"/>
                </a:cubicBezTo>
                <a:cubicBezTo>
                  <a:pt x="10028551" y="6246288"/>
                  <a:pt x="10035616" y="6245520"/>
                  <a:pt x="10042636" y="6244774"/>
                </a:cubicBezTo>
                <a:cubicBezTo>
                  <a:pt x="10048494" y="6248438"/>
                  <a:pt x="10054396" y="6252080"/>
                  <a:pt x="10060342" y="6255722"/>
                </a:cubicBezTo>
                <a:cubicBezTo>
                  <a:pt x="10056656" y="6256029"/>
                  <a:pt x="10052926" y="6256359"/>
                  <a:pt x="10049240" y="6256688"/>
                </a:cubicBezTo>
                <a:close/>
                <a:moveTo>
                  <a:pt x="10021179" y="6243677"/>
                </a:moveTo>
                <a:cubicBezTo>
                  <a:pt x="10012052" y="6244643"/>
                  <a:pt x="10002947" y="6245608"/>
                  <a:pt x="9993820" y="6246573"/>
                </a:cubicBezTo>
                <a:cubicBezTo>
                  <a:pt x="9987677" y="6243195"/>
                  <a:pt x="9981577" y="6239794"/>
                  <a:pt x="9975543" y="6236371"/>
                </a:cubicBezTo>
                <a:cubicBezTo>
                  <a:pt x="9981534" y="6235625"/>
                  <a:pt x="9987545" y="6234879"/>
                  <a:pt x="9993535" y="6234133"/>
                </a:cubicBezTo>
                <a:cubicBezTo>
                  <a:pt x="10002530" y="6233014"/>
                  <a:pt x="10011547" y="6231851"/>
                  <a:pt x="10020564" y="6230711"/>
                </a:cubicBezTo>
                <a:cubicBezTo>
                  <a:pt x="10026335" y="6234441"/>
                  <a:pt x="10032170" y="6238170"/>
                  <a:pt x="10038051" y="6241878"/>
                </a:cubicBezTo>
                <a:cubicBezTo>
                  <a:pt x="10032434" y="6242471"/>
                  <a:pt x="10026796" y="6243107"/>
                  <a:pt x="10021179" y="6243677"/>
                </a:cubicBezTo>
                <a:close/>
                <a:moveTo>
                  <a:pt x="9993118" y="6230689"/>
                </a:moveTo>
                <a:cubicBezTo>
                  <a:pt x="9985571" y="6231632"/>
                  <a:pt x="9978023" y="6232576"/>
                  <a:pt x="9970498" y="6233519"/>
                </a:cubicBezTo>
                <a:cubicBezTo>
                  <a:pt x="9964420" y="6230053"/>
                  <a:pt x="9958431" y="6226586"/>
                  <a:pt x="9952464" y="6223097"/>
                </a:cubicBezTo>
                <a:cubicBezTo>
                  <a:pt x="9956829" y="6222483"/>
                  <a:pt x="9961196" y="6221847"/>
                  <a:pt x="9965561" y="6221211"/>
                </a:cubicBezTo>
                <a:cubicBezTo>
                  <a:pt x="9976640" y="6219631"/>
                  <a:pt x="9987765" y="6218008"/>
                  <a:pt x="9998844" y="6216406"/>
                </a:cubicBezTo>
                <a:cubicBezTo>
                  <a:pt x="10004548" y="6220224"/>
                  <a:pt x="10010297" y="6224019"/>
                  <a:pt x="10016089" y="6227793"/>
                </a:cubicBezTo>
                <a:cubicBezTo>
                  <a:pt x="10008432" y="6228758"/>
                  <a:pt x="10000753" y="6229745"/>
                  <a:pt x="9993118" y="6230689"/>
                </a:cubicBezTo>
                <a:close/>
                <a:moveTo>
                  <a:pt x="9965057" y="6217700"/>
                </a:moveTo>
                <a:cubicBezTo>
                  <a:pt x="9959220" y="6218534"/>
                  <a:pt x="9953385" y="6219368"/>
                  <a:pt x="9947549" y="6220202"/>
                </a:cubicBezTo>
                <a:cubicBezTo>
                  <a:pt x="9941559" y="6216691"/>
                  <a:pt x="9935657" y="6213137"/>
                  <a:pt x="9929777" y="6209561"/>
                </a:cubicBezTo>
                <a:cubicBezTo>
                  <a:pt x="9932366" y="6209144"/>
                  <a:pt x="9934977" y="6208727"/>
                  <a:pt x="9937566" y="6208310"/>
                </a:cubicBezTo>
                <a:cubicBezTo>
                  <a:pt x="9950884" y="6206182"/>
                  <a:pt x="9964201" y="6204010"/>
                  <a:pt x="9977519" y="6201838"/>
                </a:cubicBezTo>
                <a:cubicBezTo>
                  <a:pt x="9983113" y="6205721"/>
                  <a:pt x="9988774" y="6209605"/>
                  <a:pt x="9994478" y="6213444"/>
                </a:cubicBezTo>
                <a:cubicBezTo>
                  <a:pt x="9984671" y="6214870"/>
                  <a:pt x="9974842" y="6216296"/>
                  <a:pt x="9965057" y="6217700"/>
                </a:cubicBezTo>
                <a:close/>
                <a:moveTo>
                  <a:pt x="9936995" y="6204712"/>
                </a:moveTo>
                <a:cubicBezTo>
                  <a:pt x="9932980" y="6205348"/>
                  <a:pt x="9928965" y="6206006"/>
                  <a:pt x="9924972" y="6206643"/>
                </a:cubicBezTo>
                <a:cubicBezTo>
                  <a:pt x="9919092" y="6203045"/>
                  <a:pt x="9913278" y="6199424"/>
                  <a:pt x="9907487" y="6195782"/>
                </a:cubicBezTo>
                <a:cubicBezTo>
                  <a:pt x="9908189" y="6195651"/>
                  <a:pt x="9908890" y="6195519"/>
                  <a:pt x="9909593" y="6195410"/>
                </a:cubicBezTo>
                <a:cubicBezTo>
                  <a:pt x="9925213" y="6192645"/>
                  <a:pt x="9940879" y="6189837"/>
                  <a:pt x="9956522" y="6187028"/>
                </a:cubicBezTo>
                <a:cubicBezTo>
                  <a:pt x="9962029" y="6191000"/>
                  <a:pt x="9967602" y="6194927"/>
                  <a:pt x="9973196" y="6198854"/>
                </a:cubicBezTo>
                <a:cubicBezTo>
                  <a:pt x="9961129" y="6200807"/>
                  <a:pt x="9949062" y="6202781"/>
                  <a:pt x="9936995" y="6204712"/>
                </a:cubicBezTo>
                <a:close/>
                <a:moveTo>
                  <a:pt x="9908934" y="6191723"/>
                </a:moveTo>
                <a:cubicBezTo>
                  <a:pt x="9906895" y="6192075"/>
                  <a:pt x="9904831" y="6192448"/>
                  <a:pt x="9902792" y="6192799"/>
                </a:cubicBezTo>
                <a:cubicBezTo>
                  <a:pt x="9896999" y="6189135"/>
                  <a:pt x="9891273" y="6185449"/>
                  <a:pt x="9885590" y="6181719"/>
                </a:cubicBezTo>
                <a:cubicBezTo>
                  <a:pt x="9902352" y="6178494"/>
                  <a:pt x="9919115" y="6175247"/>
                  <a:pt x="9935898" y="6171956"/>
                </a:cubicBezTo>
                <a:cubicBezTo>
                  <a:pt x="9941318" y="6175993"/>
                  <a:pt x="9946781" y="6180008"/>
                  <a:pt x="9952288" y="6183979"/>
                </a:cubicBezTo>
                <a:cubicBezTo>
                  <a:pt x="9937829" y="6186568"/>
                  <a:pt x="9923371" y="6189178"/>
                  <a:pt x="9908934" y="6191723"/>
                </a:cubicBezTo>
                <a:close/>
                <a:moveTo>
                  <a:pt x="9881005" y="6178713"/>
                </a:moveTo>
                <a:cubicBezTo>
                  <a:pt x="9875323" y="6174961"/>
                  <a:pt x="9869683" y="6171188"/>
                  <a:pt x="9864089" y="6167414"/>
                </a:cubicBezTo>
                <a:cubicBezTo>
                  <a:pt x="9881268" y="6163838"/>
                  <a:pt x="9898447" y="6160262"/>
                  <a:pt x="9915648" y="6156641"/>
                </a:cubicBezTo>
                <a:cubicBezTo>
                  <a:pt x="9920957" y="6160723"/>
                  <a:pt x="9926333" y="6164804"/>
                  <a:pt x="9931730" y="6168862"/>
                </a:cubicBezTo>
                <a:cubicBezTo>
                  <a:pt x="9914815" y="6172153"/>
                  <a:pt x="9897899" y="6175466"/>
                  <a:pt x="9881005" y="6178713"/>
                </a:cubicBezTo>
                <a:close/>
                <a:moveTo>
                  <a:pt x="9859592" y="6164320"/>
                </a:moveTo>
                <a:cubicBezTo>
                  <a:pt x="9854019" y="6160503"/>
                  <a:pt x="9848490" y="6156663"/>
                  <a:pt x="9843005" y="6152802"/>
                </a:cubicBezTo>
                <a:cubicBezTo>
                  <a:pt x="9860579" y="6148897"/>
                  <a:pt x="9878153" y="6144992"/>
                  <a:pt x="9895749" y="6141021"/>
                </a:cubicBezTo>
                <a:cubicBezTo>
                  <a:pt x="9900970" y="6145189"/>
                  <a:pt x="9906236" y="6149336"/>
                  <a:pt x="9911545" y="6153460"/>
                </a:cubicBezTo>
                <a:cubicBezTo>
                  <a:pt x="9894213" y="6157103"/>
                  <a:pt x="9876902" y="6160723"/>
                  <a:pt x="9859592" y="6164320"/>
                </a:cubicBezTo>
                <a:close/>
                <a:moveTo>
                  <a:pt x="9838573" y="6149665"/>
                </a:moveTo>
                <a:cubicBezTo>
                  <a:pt x="9833110" y="6145781"/>
                  <a:pt x="9827691" y="6141876"/>
                  <a:pt x="9822316" y="6137949"/>
                </a:cubicBezTo>
                <a:cubicBezTo>
                  <a:pt x="9840284" y="6133692"/>
                  <a:pt x="9858231" y="6129436"/>
                  <a:pt x="9876223" y="6125136"/>
                </a:cubicBezTo>
                <a:cubicBezTo>
                  <a:pt x="9881334" y="6129392"/>
                  <a:pt x="9886512" y="6133605"/>
                  <a:pt x="9891734" y="6137795"/>
                </a:cubicBezTo>
                <a:cubicBezTo>
                  <a:pt x="9873985" y="6141789"/>
                  <a:pt x="9856278" y="6145737"/>
                  <a:pt x="9838573" y="6149665"/>
                </a:cubicBezTo>
                <a:close/>
                <a:moveTo>
                  <a:pt x="9817950" y="6134724"/>
                </a:moveTo>
                <a:cubicBezTo>
                  <a:pt x="9812574" y="6130775"/>
                  <a:pt x="9807287" y="6126782"/>
                  <a:pt x="9802021" y="6122788"/>
                </a:cubicBezTo>
                <a:cubicBezTo>
                  <a:pt x="9820363" y="6118203"/>
                  <a:pt x="9838705" y="6113596"/>
                  <a:pt x="9857068" y="6108988"/>
                </a:cubicBezTo>
                <a:cubicBezTo>
                  <a:pt x="9862071" y="6113288"/>
                  <a:pt x="9867139" y="6117567"/>
                  <a:pt x="9872251" y="6121845"/>
                </a:cubicBezTo>
                <a:cubicBezTo>
                  <a:pt x="9854151" y="6126167"/>
                  <a:pt x="9836028" y="6130445"/>
                  <a:pt x="9817950" y="6134724"/>
                </a:cubicBezTo>
                <a:close/>
                <a:moveTo>
                  <a:pt x="9797700" y="6119519"/>
                </a:moveTo>
                <a:cubicBezTo>
                  <a:pt x="9792433" y="6115461"/>
                  <a:pt x="9787212" y="6111402"/>
                  <a:pt x="9782034" y="6107299"/>
                </a:cubicBezTo>
                <a:cubicBezTo>
                  <a:pt x="9800727" y="6102340"/>
                  <a:pt x="9819441" y="6097382"/>
                  <a:pt x="9838157" y="6092402"/>
                </a:cubicBezTo>
                <a:cubicBezTo>
                  <a:pt x="9843115" y="6096833"/>
                  <a:pt x="9848117" y="6101221"/>
                  <a:pt x="9853163" y="6105609"/>
                </a:cubicBezTo>
                <a:cubicBezTo>
                  <a:pt x="9834667" y="6110261"/>
                  <a:pt x="9816173" y="6114890"/>
                  <a:pt x="9797700" y="6119519"/>
                </a:cubicBezTo>
                <a:close/>
                <a:moveTo>
                  <a:pt x="9777799" y="6103942"/>
                </a:moveTo>
                <a:cubicBezTo>
                  <a:pt x="9772666" y="6099839"/>
                  <a:pt x="9767576" y="6095736"/>
                  <a:pt x="9762508" y="6091590"/>
                </a:cubicBezTo>
                <a:cubicBezTo>
                  <a:pt x="9781595" y="6086303"/>
                  <a:pt x="9800683" y="6081015"/>
                  <a:pt x="9819770" y="6075705"/>
                </a:cubicBezTo>
                <a:cubicBezTo>
                  <a:pt x="9824576" y="6080137"/>
                  <a:pt x="9829425" y="6084569"/>
                  <a:pt x="9834317" y="6088957"/>
                </a:cubicBezTo>
                <a:cubicBezTo>
                  <a:pt x="9815470" y="6093982"/>
                  <a:pt x="9796647" y="6098962"/>
                  <a:pt x="9777799" y="6103942"/>
                </a:cubicBezTo>
                <a:close/>
                <a:moveTo>
                  <a:pt x="9758361" y="6088145"/>
                </a:moveTo>
                <a:cubicBezTo>
                  <a:pt x="9753337" y="6083977"/>
                  <a:pt x="9748335" y="6079786"/>
                  <a:pt x="9743398" y="6075574"/>
                </a:cubicBezTo>
                <a:cubicBezTo>
                  <a:pt x="9762837" y="6069979"/>
                  <a:pt x="9782298" y="6064341"/>
                  <a:pt x="9801780" y="6058702"/>
                </a:cubicBezTo>
                <a:cubicBezTo>
                  <a:pt x="9806453" y="6063222"/>
                  <a:pt x="9811192" y="6067698"/>
                  <a:pt x="9815975" y="6072173"/>
                </a:cubicBezTo>
                <a:cubicBezTo>
                  <a:pt x="9796756" y="6077505"/>
                  <a:pt x="9777558" y="6082836"/>
                  <a:pt x="9758361" y="6088145"/>
                </a:cubicBezTo>
                <a:close/>
                <a:moveTo>
                  <a:pt x="9739295" y="6072042"/>
                </a:moveTo>
                <a:cubicBezTo>
                  <a:pt x="9734380" y="6067829"/>
                  <a:pt x="9729510" y="6063573"/>
                  <a:pt x="9724662" y="6059272"/>
                </a:cubicBezTo>
                <a:cubicBezTo>
                  <a:pt x="9744495" y="6053349"/>
                  <a:pt x="9764307" y="6047403"/>
                  <a:pt x="9784140" y="6041435"/>
                </a:cubicBezTo>
                <a:cubicBezTo>
                  <a:pt x="9788725" y="6046021"/>
                  <a:pt x="9793333" y="6050562"/>
                  <a:pt x="9798006" y="6055082"/>
                </a:cubicBezTo>
                <a:cubicBezTo>
                  <a:pt x="9778436" y="6060764"/>
                  <a:pt x="9758866" y="6066425"/>
                  <a:pt x="9739295" y="6072042"/>
                </a:cubicBezTo>
                <a:close/>
                <a:moveTo>
                  <a:pt x="9720624" y="6055675"/>
                </a:moveTo>
                <a:cubicBezTo>
                  <a:pt x="9715819" y="6051374"/>
                  <a:pt x="9711058" y="6047052"/>
                  <a:pt x="9706319" y="6042708"/>
                </a:cubicBezTo>
                <a:cubicBezTo>
                  <a:pt x="9726504" y="6036455"/>
                  <a:pt x="9746711" y="6030180"/>
                  <a:pt x="9766917" y="6023883"/>
                </a:cubicBezTo>
                <a:cubicBezTo>
                  <a:pt x="9771372" y="6028535"/>
                  <a:pt x="9775890" y="6033142"/>
                  <a:pt x="9780454" y="6037727"/>
                </a:cubicBezTo>
                <a:cubicBezTo>
                  <a:pt x="9760511" y="6043717"/>
                  <a:pt x="9740546" y="6049706"/>
                  <a:pt x="9720624" y="6055675"/>
                </a:cubicBezTo>
                <a:close/>
                <a:moveTo>
                  <a:pt x="9684402" y="6022041"/>
                </a:moveTo>
                <a:cubicBezTo>
                  <a:pt x="9680123" y="6017938"/>
                  <a:pt x="9675823" y="6013813"/>
                  <a:pt x="9671479" y="6009666"/>
                </a:cubicBezTo>
                <a:cubicBezTo>
                  <a:pt x="9671150" y="6009359"/>
                  <a:pt x="9670842" y="6009052"/>
                  <a:pt x="9670514" y="6008745"/>
                </a:cubicBezTo>
                <a:cubicBezTo>
                  <a:pt x="9691444" y="6001834"/>
                  <a:pt x="9712396" y="5994923"/>
                  <a:pt x="9733327" y="5987990"/>
                </a:cubicBezTo>
                <a:cubicBezTo>
                  <a:pt x="9737738" y="5992773"/>
                  <a:pt x="9742103" y="5997490"/>
                  <a:pt x="9746447" y="6002163"/>
                </a:cubicBezTo>
                <a:cubicBezTo>
                  <a:pt x="9725759" y="6008811"/>
                  <a:pt x="9705069" y="6015437"/>
                  <a:pt x="9684402" y="6022041"/>
                </a:cubicBezTo>
                <a:close/>
                <a:moveTo>
                  <a:pt x="9666498" y="6004905"/>
                </a:moveTo>
                <a:cubicBezTo>
                  <a:pt x="9661891" y="6000495"/>
                  <a:pt x="9657262" y="5996042"/>
                  <a:pt x="9652589" y="5991522"/>
                </a:cubicBezTo>
                <a:cubicBezTo>
                  <a:pt x="9673958" y="5984282"/>
                  <a:pt x="9695328" y="5977020"/>
                  <a:pt x="9716697" y="5969758"/>
                </a:cubicBezTo>
                <a:cubicBezTo>
                  <a:pt x="9721041" y="5974562"/>
                  <a:pt x="9725386" y="5979324"/>
                  <a:pt x="9729707" y="5984040"/>
                </a:cubicBezTo>
                <a:cubicBezTo>
                  <a:pt x="9708623" y="5991017"/>
                  <a:pt x="9687561" y="5997951"/>
                  <a:pt x="9666498" y="6004905"/>
                </a:cubicBezTo>
                <a:close/>
                <a:moveTo>
                  <a:pt x="9648552" y="5987617"/>
                </a:moveTo>
                <a:cubicBezTo>
                  <a:pt x="9643989" y="5983163"/>
                  <a:pt x="9639425" y="5978665"/>
                  <a:pt x="9634840" y="5974102"/>
                </a:cubicBezTo>
                <a:cubicBezTo>
                  <a:pt x="9656669" y="5966511"/>
                  <a:pt x="9678500" y="5958897"/>
                  <a:pt x="9700352" y="5951262"/>
                </a:cubicBezTo>
                <a:cubicBezTo>
                  <a:pt x="9704586" y="5956133"/>
                  <a:pt x="9708821" y="5960960"/>
                  <a:pt x="9713077" y="5965699"/>
                </a:cubicBezTo>
                <a:cubicBezTo>
                  <a:pt x="9691576" y="5973027"/>
                  <a:pt x="9670053" y="5980311"/>
                  <a:pt x="9648552" y="5987617"/>
                </a:cubicBezTo>
                <a:close/>
                <a:moveTo>
                  <a:pt x="9630846" y="5970087"/>
                </a:moveTo>
                <a:cubicBezTo>
                  <a:pt x="9626393" y="5965589"/>
                  <a:pt x="9621961" y="5961026"/>
                  <a:pt x="9617529" y="5956375"/>
                </a:cubicBezTo>
                <a:cubicBezTo>
                  <a:pt x="9639820" y="5948432"/>
                  <a:pt x="9662110" y="5940468"/>
                  <a:pt x="9684402" y="5932482"/>
                </a:cubicBezTo>
                <a:cubicBezTo>
                  <a:pt x="9688505" y="5937440"/>
                  <a:pt x="9692629" y="5942311"/>
                  <a:pt x="9696754" y="5947115"/>
                </a:cubicBezTo>
                <a:cubicBezTo>
                  <a:pt x="9674792" y="5954794"/>
                  <a:pt x="9652830" y="5962451"/>
                  <a:pt x="9630846" y="5970087"/>
                </a:cubicBezTo>
                <a:close/>
                <a:moveTo>
                  <a:pt x="9374545" y="4464593"/>
                </a:moveTo>
                <a:cubicBezTo>
                  <a:pt x="9372833" y="4459196"/>
                  <a:pt x="9371099" y="4453843"/>
                  <a:pt x="9369323" y="4448533"/>
                </a:cubicBezTo>
                <a:cubicBezTo>
                  <a:pt x="9371978" y="4452899"/>
                  <a:pt x="9374632" y="4457287"/>
                  <a:pt x="9377199" y="4461719"/>
                </a:cubicBezTo>
                <a:cubicBezTo>
                  <a:pt x="9379415" y="4466787"/>
                  <a:pt x="9381587" y="4471899"/>
                  <a:pt x="9383715" y="4477033"/>
                </a:cubicBezTo>
                <a:cubicBezTo>
                  <a:pt x="9380710" y="4472864"/>
                  <a:pt x="9377638" y="4468718"/>
                  <a:pt x="9374545" y="4464593"/>
                </a:cubicBezTo>
                <a:close/>
                <a:moveTo>
                  <a:pt x="9370858" y="4459700"/>
                </a:moveTo>
                <a:cubicBezTo>
                  <a:pt x="9367260" y="4455006"/>
                  <a:pt x="9363596" y="4450332"/>
                  <a:pt x="9359888" y="4445703"/>
                </a:cubicBezTo>
                <a:cubicBezTo>
                  <a:pt x="9358287" y="4438901"/>
                  <a:pt x="9356620" y="4432188"/>
                  <a:pt x="9354930" y="4425496"/>
                </a:cubicBezTo>
                <a:cubicBezTo>
                  <a:pt x="9358155" y="4430477"/>
                  <a:pt x="9361337" y="4435501"/>
                  <a:pt x="9364475" y="4440547"/>
                </a:cubicBezTo>
                <a:cubicBezTo>
                  <a:pt x="9366646" y="4446866"/>
                  <a:pt x="9368775" y="4453272"/>
                  <a:pt x="9370858" y="4459700"/>
                </a:cubicBezTo>
                <a:close/>
                <a:moveTo>
                  <a:pt x="9353373" y="4419419"/>
                </a:moveTo>
                <a:cubicBezTo>
                  <a:pt x="9351881" y="4413671"/>
                  <a:pt x="9350344" y="4407944"/>
                  <a:pt x="9348787" y="4402284"/>
                </a:cubicBezTo>
                <a:cubicBezTo>
                  <a:pt x="9351025" y="4406584"/>
                  <a:pt x="9353262" y="4410906"/>
                  <a:pt x="9355456" y="4415272"/>
                </a:cubicBezTo>
                <a:cubicBezTo>
                  <a:pt x="9357541" y="4420911"/>
                  <a:pt x="9359603" y="4426571"/>
                  <a:pt x="9361622" y="4432298"/>
                </a:cubicBezTo>
                <a:cubicBezTo>
                  <a:pt x="9358879" y="4427997"/>
                  <a:pt x="9356181" y="4423675"/>
                  <a:pt x="9353373" y="4419419"/>
                </a:cubicBezTo>
                <a:close/>
                <a:moveTo>
                  <a:pt x="9349950" y="4414395"/>
                </a:moveTo>
                <a:cubicBezTo>
                  <a:pt x="9346615" y="4409392"/>
                  <a:pt x="9343236" y="4404390"/>
                  <a:pt x="9339792" y="4399476"/>
                </a:cubicBezTo>
                <a:cubicBezTo>
                  <a:pt x="9338453" y="4392301"/>
                  <a:pt x="9337093" y="4385171"/>
                  <a:pt x="9335689" y="4378106"/>
                </a:cubicBezTo>
                <a:cubicBezTo>
                  <a:pt x="9338651" y="4383372"/>
                  <a:pt x="9341547" y="4388681"/>
                  <a:pt x="9344421" y="4394035"/>
                </a:cubicBezTo>
                <a:cubicBezTo>
                  <a:pt x="9346308" y="4400748"/>
                  <a:pt x="9348150" y="4407528"/>
                  <a:pt x="9349950" y="4414395"/>
                </a:cubicBezTo>
                <a:close/>
                <a:moveTo>
                  <a:pt x="9334460" y="4372095"/>
                </a:moveTo>
                <a:cubicBezTo>
                  <a:pt x="9333297" y="4366368"/>
                  <a:pt x="9332113" y="4360664"/>
                  <a:pt x="9330884" y="4355025"/>
                </a:cubicBezTo>
                <a:cubicBezTo>
                  <a:pt x="9333100" y="4359962"/>
                  <a:pt x="9335250" y="4364942"/>
                  <a:pt x="9337400" y="4369945"/>
                </a:cubicBezTo>
                <a:cubicBezTo>
                  <a:pt x="9338958" y="4375122"/>
                  <a:pt x="9340515" y="4380322"/>
                  <a:pt x="9342029" y="4385566"/>
                </a:cubicBezTo>
                <a:cubicBezTo>
                  <a:pt x="9339550" y="4381024"/>
                  <a:pt x="9337027" y="4376548"/>
                  <a:pt x="9334460" y="4372095"/>
                </a:cubicBezTo>
                <a:close/>
                <a:moveTo>
                  <a:pt x="9330906" y="4365886"/>
                </a:moveTo>
                <a:cubicBezTo>
                  <a:pt x="9328032" y="4360993"/>
                  <a:pt x="9325136" y="4356144"/>
                  <a:pt x="9322218" y="4351340"/>
                </a:cubicBezTo>
                <a:cubicBezTo>
                  <a:pt x="9321253" y="4344121"/>
                  <a:pt x="9320243" y="4336991"/>
                  <a:pt x="9319212" y="4329904"/>
                </a:cubicBezTo>
                <a:cubicBezTo>
                  <a:pt x="9321648" y="4334928"/>
                  <a:pt x="9324016" y="4339975"/>
                  <a:pt x="9326365" y="4345086"/>
                </a:cubicBezTo>
                <a:cubicBezTo>
                  <a:pt x="9327922" y="4351954"/>
                  <a:pt x="9329436" y="4358887"/>
                  <a:pt x="9330906" y="4365886"/>
                </a:cubicBezTo>
                <a:close/>
                <a:moveTo>
                  <a:pt x="9318203" y="4322949"/>
                </a:moveTo>
                <a:cubicBezTo>
                  <a:pt x="9317260" y="4316696"/>
                  <a:pt x="9316272" y="4310509"/>
                  <a:pt x="9315284" y="4304388"/>
                </a:cubicBezTo>
                <a:cubicBezTo>
                  <a:pt x="9316601" y="4307877"/>
                  <a:pt x="9317895" y="4311409"/>
                  <a:pt x="9319190" y="4314963"/>
                </a:cubicBezTo>
                <a:cubicBezTo>
                  <a:pt x="9320857" y="4321611"/>
                  <a:pt x="9322481" y="4328346"/>
                  <a:pt x="9324083" y="4335148"/>
                </a:cubicBezTo>
                <a:cubicBezTo>
                  <a:pt x="9322130" y="4331045"/>
                  <a:pt x="9320177" y="4326986"/>
                  <a:pt x="9318203" y="4322949"/>
                </a:cubicBezTo>
                <a:close/>
                <a:moveTo>
                  <a:pt x="9314604" y="4315709"/>
                </a:moveTo>
                <a:cubicBezTo>
                  <a:pt x="9312081" y="4310663"/>
                  <a:pt x="9309493" y="4305683"/>
                  <a:pt x="9306904" y="4300724"/>
                </a:cubicBezTo>
                <a:cubicBezTo>
                  <a:pt x="9306223" y="4292936"/>
                  <a:pt x="9305543" y="4285213"/>
                  <a:pt x="9304798" y="4277599"/>
                </a:cubicBezTo>
                <a:cubicBezTo>
                  <a:pt x="9306816" y="4282580"/>
                  <a:pt x="9308834" y="4287604"/>
                  <a:pt x="9310831" y="4292672"/>
                </a:cubicBezTo>
                <a:cubicBezTo>
                  <a:pt x="9312125" y="4300263"/>
                  <a:pt x="9313398" y="4307942"/>
                  <a:pt x="9314604" y="4315709"/>
                </a:cubicBezTo>
                <a:close/>
                <a:moveTo>
                  <a:pt x="9304183" y="4271390"/>
                </a:moveTo>
                <a:cubicBezTo>
                  <a:pt x="9303634" y="4265949"/>
                  <a:pt x="9303064" y="4260552"/>
                  <a:pt x="9302472" y="4255199"/>
                </a:cubicBezTo>
                <a:cubicBezTo>
                  <a:pt x="9303766" y="4259433"/>
                  <a:pt x="9305061" y="4263690"/>
                  <a:pt x="9306334" y="4267990"/>
                </a:cubicBezTo>
                <a:cubicBezTo>
                  <a:pt x="9307343" y="4273211"/>
                  <a:pt x="9308330" y="4278499"/>
                  <a:pt x="9309273" y="4283830"/>
                </a:cubicBezTo>
                <a:cubicBezTo>
                  <a:pt x="9307584" y="4279640"/>
                  <a:pt x="9305895" y="4275493"/>
                  <a:pt x="9304183" y="4271390"/>
                </a:cubicBezTo>
                <a:close/>
                <a:moveTo>
                  <a:pt x="9300980" y="4263799"/>
                </a:moveTo>
                <a:cubicBezTo>
                  <a:pt x="9298786" y="4258665"/>
                  <a:pt x="9296548" y="4253597"/>
                  <a:pt x="9294288" y="4248573"/>
                </a:cubicBezTo>
                <a:cubicBezTo>
                  <a:pt x="9294003" y="4241399"/>
                  <a:pt x="9293696" y="4234290"/>
                  <a:pt x="9293344" y="4227291"/>
                </a:cubicBezTo>
                <a:cubicBezTo>
                  <a:pt x="9295144" y="4232557"/>
                  <a:pt x="9296943" y="4237866"/>
                  <a:pt x="9298676" y="4243242"/>
                </a:cubicBezTo>
                <a:cubicBezTo>
                  <a:pt x="9299488" y="4250021"/>
                  <a:pt x="9300234" y="4256888"/>
                  <a:pt x="9300980" y="4263799"/>
                </a:cubicBezTo>
                <a:close/>
                <a:moveTo>
                  <a:pt x="9292884" y="4218428"/>
                </a:moveTo>
                <a:cubicBezTo>
                  <a:pt x="9292577" y="4212943"/>
                  <a:pt x="9292270" y="4207523"/>
                  <a:pt x="9291919" y="4202170"/>
                </a:cubicBezTo>
                <a:cubicBezTo>
                  <a:pt x="9292972" y="4206383"/>
                  <a:pt x="9294003" y="4210639"/>
                  <a:pt x="9295034" y="4214939"/>
                </a:cubicBezTo>
                <a:cubicBezTo>
                  <a:pt x="9295758" y="4220249"/>
                  <a:pt x="9296482" y="4225558"/>
                  <a:pt x="9297163" y="4230955"/>
                </a:cubicBezTo>
                <a:cubicBezTo>
                  <a:pt x="9295758" y="4226743"/>
                  <a:pt x="9294332" y="4222574"/>
                  <a:pt x="9292884" y="4218428"/>
                </a:cubicBezTo>
                <a:close/>
                <a:moveTo>
                  <a:pt x="9289900" y="4210091"/>
                </a:moveTo>
                <a:cubicBezTo>
                  <a:pt x="9287970" y="4204737"/>
                  <a:pt x="9286017" y="4199428"/>
                  <a:pt x="9284020" y="4194206"/>
                </a:cubicBezTo>
                <a:cubicBezTo>
                  <a:pt x="9284043" y="4186878"/>
                  <a:pt x="9284020" y="4179506"/>
                  <a:pt x="9283955" y="4172134"/>
                </a:cubicBezTo>
                <a:cubicBezTo>
                  <a:pt x="9285512" y="4177663"/>
                  <a:pt x="9287026" y="4183236"/>
                  <a:pt x="9288518" y="4188852"/>
                </a:cubicBezTo>
                <a:cubicBezTo>
                  <a:pt x="9289023" y="4195852"/>
                  <a:pt x="9289484" y="4202916"/>
                  <a:pt x="9289900" y="4210091"/>
                </a:cubicBezTo>
                <a:close/>
                <a:moveTo>
                  <a:pt x="9283867" y="4162656"/>
                </a:moveTo>
                <a:cubicBezTo>
                  <a:pt x="9283779" y="4157084"/>
                  <a:pt x="9283691" y="4151489"/>
                  <a:pt x="9283559" y="4145916"/>
                </a:cubicBezTo>
                <a:cubicBezTo>
                  <a:pt x="9284437" y="4150304"/>
                  <a:pt x="9285271" y="4154736"/>
                  <a:pt x="9286105" y="4159212"/>
                </a:cubicBezTo>
                <a:cubicBezTo>
                  <a:pt x="9286588" y="4164543"/>
                  <a:pt x="9287049" y="4169962"/>
                  <a:pt x="9287487" y="4175403"/>
                </a:cubicBezTo>
                <a:cubicBezTo>
                  <a:pt x="9286302" y="4171125"/>
                  <a:pt x="9285096" y="4166869"/>
                  <a:pt x="9283867" y="4162656"/>
                </a:cubicBezTo>
                <a:close/>
                <a:moveTo>
                  <a:pt x="9281103" y="4153419"/>
                </a:moveTo>
                <a:cubicBezTo>
                  <a:pt x="9279544" y="4148264"/>
                  <a:pt x="9277965" y="4143152"/>
                  <a:pt x="9276320" y="4138084"/>
                </a:cubicBezTo>
                <a:cubicBezTo>
                  <a:pt x="9276649" y="4130536"/>
                  <a:pt x="9276912" y="4123011"/>
                  <a:pt x="9277153" y="4115529"/>
                </a:cubicBezTo>
                <a:cubicBezTo>
                  <a:pt x="9278317" y="4120707"/>
                  <a:pt x="9279479" y="4125973"/>
                  <a:pt x="9280576" y="4131282"/>
                </a:cubicBezTo>
                <a:cubicBezTo>
                  <a:pt x="9280817" y="4138654"/>
                  <a:pt x="9280971" y="4146048"/>
                  <a:pt x="9281103" y="4153419"/>
                </a:cubicBezTo>
                <a:close/>
                <a:moveTo>
                  <a:pt x="9277417" y="4106095"/>
                </a:moveTo>
                <a:cubicBezTo>
                  <a:pt x="9277570" y="4100478"/>
                  <a:pt x="9277680" y="4094884"/>
                  <a:pt x="9277789" y="4089311"/>
                </a:cubicBezTo>
                <a:cubicBezTo>
                  <a:pt x="9278294" y="4092821"/>
                  <a:pt x="9278821" y="4096354"/>
                  <a:pt x="9279303" y="4099908"/>
                </a:cubicBezTo>
                <a:cubicBezTo>
                  <a:pt x="9279611" y="4105876"/>
                  <a:pt x="9279874" y="4111822"/>
                  <a:pt x="9280115" y="4117789"/>
                </a:cubicBezTo>
                <a:cubicBezTo>
                  <a:pt x="9279238" y="4113862"/>
                  <a:pt x="9278338" y="4109957"/>
                  <a:pt x="9277417" y="4106095"/>
                </a:cubicBezTo>
                <a:close/>
                <a:moveTo>
                  <a:pt x="9275376" y="4059056"/>
                </a:moveTo>
                <a:cubicBezTo>
                  <a:pt x="9274718" y="4055392"/>
                  <a:pt x="9274059" y="4051772"/>
                  <a:pt x="9273380" y="4048196"/>
                </a:cubicBezTo>
                <a:cubicBezTo>
                  <a:pt x="9273686" y="4043062"/>
                  <a:pt x="9273994" y="4037950"/>
                  <a:pt x="9274257" y="4032838"/>
                </a:cubicBezTo>
                <a:cubicBezTo>
                  <a:pt x="9274608" y="4036304"/>
                  <a:pt x="9274959" y="4039771"/>
                  <a:pt x="9275288" y="4043259"/>
                </a:cubicBezTo>
                <a:cubicBezTo>
                  <a:pt x="9275354" y="4048503"/>
                  <a:pt x="9275376" y="4053769"/>
                  <a:pt x="9275376" y="4059056"/>
                </a:cubicBezTo>
                <a:close/>
                <a:moveTo>
                  <a:pt x="9272941" y="3999402"/>
                </a:moveTo>
                <a:cubicBezTo>
                  <a:pt x="9272458" y="3995759"/>
                  <a:pt x="9271953" y="3992139"/>
                  <a:pt x="9271427" y="3988541"/>
                </a:cubicBezTo>
                <a:cubicBezTo>
                  <a:pt x="9271909" y="3983473"/>
                  <a:pt x="9272370" y="3978405"/>
                  <a:pt x="9272809" y="3973359"/>
                </a:cubicBezTo>
                <a:cubicBezTo>
                  <a:pt x="9273029" y="3976738"/>
                  <a:pt x="9273226" y="3980138"/>
                  <a:pt x="9273424" y="3983561"/>
                </a:cubicBezTo>
                <a:cubicBezTo>
                  <a:pt x="9273292" y="3988826"/>
                  <a:pt x="9273138" y="3994114"/>
                  <a:pt x="9272941" y="3999402"/>
                </a:cubicBezTo>
                <a:close/>
                <a:moveTo>
                  <a:pt x="9272612" y="3937772"/>
                </a:moveTo>
                <a:cubicBezTo>
                  <a:pt x="9272304" y="3934569"/>
                  <a:pt x="9271997" y="3931388"/>
                  <a:pt x="9271647" y="3928206"/>
                </a:cubicBezTo>
                <a:cubicBezTo>
                  <a:pt x="9272239" y="3923490"/>
                  <a:pt x="9272788" y="3918794"/>
                  <a:pt x="9273336" y="3914121"/>
                </a:cubicBezTo>
                <a:cubicBezTo>
                  <a:pt x="9273424" y="3916864"/>
                  <a:pt x="9273489" y="3919628"/>
                  <a:pt x="9273555" y="3922415"/>
                </a:cubicBezTo>
                <a:cubicBezTo>
                  <a:pt x="9273270" y="3927504"/>
                  <a:pt x="9272962" y="3932616"/>
                  <a:pt x="9272612" y="3937772"/>
                </a:cubicBezTo>
                <a:close/>
                <a:moveTo>
                  <a:pt x="9274367" y="3875902"/>
                </a:moveTo>
                <a:cubicBezTo>
                  <a:pt x="9274170" y="3872852"/>
                  <a:pt x="9273950" y="3869802"/>
                  <a:pt x="9273730" y="3866775"/>
                </a:cubicBezTo>
                <a:cubicBezTo>
                  <a:pt x="9274411" y="3862299"/>
                  <a:pt x="9275069" y="3857823"/>
                  <a:pt x="9275705" y="3853369"/>
                </a:cubicBezTo>
                <a:cubicBezTo>
                  <a:pt x="9275705" y="3854028"/>
                  <a:pt x="9275705" y="3854664"/>
                  <a:pt x="9275705" y="3855322"/>
                </a:cubicBezTo>
                <a:cubicBezTo>
                  <a:pt x="9275683" y="3857407"/>
                  <a:pt x="9275661" y="3859513"/>
                  <a:pt x="9275639" y="3861619"/>
                </a:cubicBezTo>
                <a:cubicBezTo>
                  <a:pt x="9275223" y="3866358"/>
                  <a:pt x="9274806" y="3871119"/>
                  <a:pt x="9274367" y="3875902"/>
                </a:cubicBezTo>
                <a:close/>
                <a:moveTo>
                  <a:pt x="9277921" y="3812825"/>
                </a:moveTo>
                <a:cubicBezTo>
                  <a:pt x="9277812" y="3810126"/>
                  <a:pt x="9277702" y="3807449"/>
                  <a:pt x="9277570" y="3804794"/>
                </a:cubicBezTo>
                <a:cubicBezTo>
                  <a:pt x="9278317" y="3800582"/>
                  <a:pt x="9279018" y="3796392"/>
                  <a:pt x="9279720" y="3792201"/>
                </a:cubicBezTo>
                <a:cubicBezTo>
                  <a:pt x="9279655" y="3794417"/>
                  <a:pt x="9279588" y="3796633"/>
                  <a:pt x="9279523" y="3798871"/>
                </a:cubicBezTo>
                <a:cubicBezTo>
                  <a:pt x="9279018" y="3803500"/>
                  <a:pt x="9278470" y="3808151"/>
                  <a:pt x="9277921" y="3812825"/>
                </a:cubicBezTo>
                <a:close/>
                <a:moveTo>
                  <a:pt x="9284876" y="3737132"/>
                </a:moveTo>
                <a:cubicBezTo>
                  <a:pt x="9284327" y="3741191"/>
                  <a:pt x="9283735" y="3745294"/>
                  <a:pt x="9283165" y="3749396"/>
                </a:cubicBezTo>
                <a:cubicBezTo>
                  <a:pt x="9283143" y="3746961"/>
                  <a:pt x="9283099" y="3744526"/>
                  <a:pt x="9283055" y="3742112"/>
                </a:cubicBezTo>
                <a:cubicBezTo>
                  <a:pt x="9283823" y="3738251"/>
                  <a:pt x="9284569" y="3734367"/>
                  <a:pt x="9285315" y="3730506"/>
                </a:cubicBezTo>
                <a:cubicBezTo>
                  <a:pt x="9285183" y="3732525"/>
                  <a:pt x="9285073" y="3734565"/>
                  <a:pt x="9284942" y="3736605"/>
                </a:cubicBezTo>
                <a:cubicBezTo>
                  <a:pt x="9284920" y="3736781"/>
                  <a:pt x="9284898" y="3736957"/>
                  <a:pt x="9284876" y="3737132"/>
                </a:cubicBezTo>
                <a:close/>
                <a:moveTo>
                  <a:pt x="9289922" y="3685486"/>
                </a:moveTo>
                <a:cubicBezTo>
                  <a:pt x="9289944" y="3683357"/>
                  <a:pt x="9289988" y="3681229"/>
                  <a:pt x="9289988" y="3679123"/>
                </a:cubicBezTo>
                <a:cubicBezTo>
                  <a:pt x="9290778" y="3675481"/>
                  <a:pt x="9291546" y="3671861"/>
                  <a:pt x="9292291" y="3668241"/>
                </a:cubicBezTo>
                <a:cubicBezTo>
                  <a:pt x="9292160" y="3669842"/>
                  <a:pt x="9292029" y="3671488"/>
                  <a:pt x="9291875" y="3673111"/>
                </a:cubicBezTo>
                <a:cubicBezTo>
                  <a:pt x="9291261" y="3677192"/>
                  <a:pt x="9290602" y="3681317"/>
                  <a:pt x="9289922" y="3685486"/>
                </a:cubicBezTo>
                <a:close/>
                <a:moveTo>
                  <a:pt x="9298084" y="3621355"/>
                </a:moveTo>
                <a:cubicBezTo>
                  <a:pt x="9298128" y="3619512"/>
                  <a:pt x="9298172" y="3617713"/>
                  <a:pt x="9298216" y="3615892"/>
                </a:cubicBezTo>
                <a:cubicBezTo>
                  <a:pt x="9298984" y="3612557"/>
                  <a:pt x="9299752" y="3609266"/>
                  <a:pt x="9300497" y="3605953"/>
                </a:cubicBezTo>
                <a:cubicBezTo>
                  <a:pt x="9300387" y="3607138"/>
                  <a:pt x="9300278" y="3608279"/>
                  <a:pt x="9300169" y="3609464"/>
                </a:cubicBezTo>
                <a:cubicBezTo>
                  <a:pt x="9299488" y="3613413"/>
                  <a:pt x="9298808" y="3617340"/>
                  <a:pt x="9298084" y="3621355"/>
                </a:cubicBezTo>
                <a:close/>
                <a:moveTo>
                  <a:pt x="9307431" y="3557071"/>
                </a:moveTo>
                <a:cubicBezTo>
                  <a:pt x="9307496" y="3555513"/>
                  <a:pt x="9307561" y="3553956"/>
                  <a:pt x="9307628" y="3552420"/>
                </a:cubicBezTo>
                <a:cubicBezTo>
                  <a:pt x="9308374" y="3549436"/>
                  <a:pt x="9309119" y="3546452"/>
                  <a:pt x="9309843" y="3543512"/>
                </a:cubicBezTo>
                <a:cubicBezTo>
                  <a:pt x="9309734" y="3544412"/>
                  <a:pt x="9309646" y="3545290"/>
                  <a:pt x="9309537" y="3546189"/>
                </a:cubicBezTo>
                <a:cubicBezTo>
                  <a:pt x="9308857" y="3549787"/>
                  <a:pt x="9308132" y="3553407"/>
                  <a:pt x="9307431" y="3557071"/>
                </a:cubicBezTo>
                <a:close/>
                <a:moveTo>
                  <a:pt x="9317874" y="3492721"/>
                </a:moveTo>
                <a:cubicBezTo>
                  <a:pt x="9317962" y="3491427"/>
                  <a:pt x="9318049" y="3490067"/>
                  <a:pt x="9318137" y="3488772"/>
                </a:cubicBezTo>
                <a:cubicBezTo>
                  <a:pt x="9318839" y="3486096"/>
                  <a:pt x="9319541" y="3483419"/>
                  <a:pt x="9320243" y="3480764"/>
                </a:cubicBezTo>
                <a:cubicBezTo>
                  <a:pt x="9320156" y="3481401"/>
                  <a:pt x="9320068" y="3482059"/>
                  <a:pt x="9319980" y="3482695"/>
                </a:cubicBezTo>
                <a:cubicBezTo>
                  <a:pt x="9319300" y="3486008"/>
                  <a:pt x="9318598" y="3489365"/>
                  <a:pt x="9317874" y="3492721"/>
                </a:cubicBezTo>
                <a:close/>
                <a:moveTo>
                  <a:pt x="9329304" y="3428328"/>
                </a:moveTo>
                <a:cubicBezTo>
                  <a:pt x="9329392" y="3427297"/>
                  <a:pt x="9329457" y="3426310"/>
                  <a:pt x="9329524" y="3425278"/>
                </a:cubicBezTo>
                <a:cubicBezTo>
                  <a:pt x="9330226" y="3422777"/>
                  <a:pt x="9330906" y="3420276"/>
                  <a:pt x="9331608" y="3417797"/>
                </a:cubicBezTo>
                <a:cubicBezTo>
                  <a:pt x="9331565" y="3418082"/>
                  <a:pt x="9331521" y="3418345"/>
                  <a:pt x="9331477" y="3418631"/>
                </a:cubicBezTo>
                <a:cubicBezTo>
                  <a:pt x="9330774" y="3421834"/>
                  <a:pt x="9330050" y="3425059"/>
                  <a:pt x="9329304" y="3428328"/>
                </a:cubicBezTo>
                <a:close/>
                <a:moveTo>
                  <a:pt x="5889436" y="3796611"/>
                </a:moveTo>
                <a:cubicBezTo>
                  <a:pt x="5887352" y="3797094"/>
                  <a:pt x="5885245" y="3797554"/>
                  <a:pt x="5883117" y="3798037"/>
                </a:cubicBezTo>
                <a:cubicBezTo>
                  <a:pt x="5882152" y="3797949"/>
                  <a:pt x="5881209" y="3797840"/>
                  <a:pt x="5880265" y="3797752"/>
                </a:cubicBezTo>
                <a:cubicBezTo>
                  <a:pt x="5883030" y="3797357"/>
                  <a:pt x="5885794" y="3796984"/>
                  <a:pt x="5888536" y="3796611"/>
                </a:cubicBezTo>
                <a:cubicBezTo>
                  <a:pt x="5888844" y="3796611"/>
                  <a:pt x="5889151" y="3796611"/>
                  <a:pt x="5889436" y="3796611"/>
                </a:cubicBezTo>
                <a:close/>
                <a:moveTo>
                  <a:pt x="5847794" y="3798783"/>
                </a:moveTo>
                <a:cubicBezTo>
                  <a:pt x="5844788" y="3799375"/>
                  <a:pt x="5841717" y="3800012"/>
                  <a:pt x="5838623" y="3800670"/>
                </a:cubicBezTo>
                <a:cubicBezTo>
                  <a:pt x="5837175" y="3800319"/>
                  <a:pt x="5835728" y="3799990"/>
                  <a:pt x="5834301" y="3799639"/>
                </a:cubicBezTo>
                <a:cubicBezTo>
                  <a:pt x="5837878" y="3799222"/>
                  <a:pt x="5841366" y="3798871"/>
                  <a:pt x="5844810" y="3798542"/>
                </a:cubicBezTo>
                <a:cubicBezTo>
                  <a:pt x="5845820" y="3798630"/>
                  <a:pt x="5846807" y="3798695"/>
                  <a:pt x="5847794" y="3798783"/>
                </a:cubicBezTo>
                <a:close/>
                <a:moveTo>
                  <a:pt x="5810211" y="3798783"/>
                </a:moveTo>
                <a:cubicBezTo>
                  <a:pt x="5806284" y="3799419"/>
                  <a:pt x="5802356" y="3800012"/>
                  <a:pt x="5798451" y="3800560"/>
                </a:cubicBezTo>
                <a:cubicBezTo>
                  <a:pt x="5797179" y="3800056"/>
                  <a:pt x="5795884" y="3799551"/>
                  <a:pt x="5794590" y="3799068"/>
                </a:cubicBezTo>
                <a:cubicBezTo>
                  <a:pt x="5798605" y="3798673"/>
                  <a:pt x="5802488" y="3798366"/>
                  <a:pt x="5806284" y="3798147"/>
                </a:cubicBezTo>
                <a:cubicBezTo>
                  <a:pt x="5807600" y="3798344"/>
                  <a:pt x="5808895" y="3798564"/>
                  <a:pt x="5810211" y="3798783"/>
                </a:cubicBezTo>
                <a:close/>
                <a:moveTo>
                  <a:pt x="5774076" y="3796633"/>
                </a:moveTo>
                <a:cubicBezTo>
                  <a:pt x="5769469" y="3796918"/>
                  <a:pt x="5764905" y="3797137"/>
                  <a:pt x="5760342" y="3797269"/>
                </a:cubicBezTo>
                <a:cubicBezTo>
                  <a:pt x="5759727" y="3796940"/>
                  <a:pt x="5759113" y="3796589"/>
                  <a:pt x="5758499" y="3796260"/>
                </a:cubicBezTo>
                <a:cubicBezTo>
                  <a:pt x="5762316" y="3796282"/>
                  <a:pt x="5766134" y="3796238"/>
                  <a:pt x="5769995" y="3796084"/>
                </a:cubicBezTo>
                <a:cubicBezTo>
                  <a:pt x="5770566" y="3796062"/>
                  <a:pt x="5771114" y="3796041"/>
                  <a:pt x="5771685" y="3796041"/>
                </a:cubicBezTo>
                <a:cubicBezTo>
                  <a:pt x="5772497" y="3796216"/>
                  <a:pt x="5773286" y="3796436"/>
                  <a:pt x="5774076" y="3796633"/>
                </a:cubicBezTo>
                <a:close/>
                <a:moveTo>
                  <a:pt x="5674359" y="3773706"/>
                </a:moveTo>
                <a:cubicBezTo>
                  <a:pt x="5673262" y="3773355"/>
                  <a:pt x="5672165" y="3773004"/>
                  <a:pt x="5671069" y="3772675"/>
                </a:cubicBezTo>
                <a:cubicBezTo>
                  <a:pt x="5669950" y="3771951"/>
                  <a:pt x="5668853" y="3771205"/>
                  <a:pt x="5667734" y="3770459"/>
                </a:cubicBezTo>
                <a:cubicBezTo>
                  <a:pt x="5669138" y="3771095"/>
                  <a:pt x="5670542" y="3771709"/>
                  <a:pt x="5671924" y="3772324"/>
                </a:cubicBezTo>
                <a:cubicBezTo>
                  <a:pt x="5672736" y="3772784"/>
                  <a:pt x="5673547" y="3773245"/>
                  <a:pt x="5674359" y="3773706"/>
                </a:cubicBezTo>
                <a:close/>
                <a:moveTo>
                  <a:pt x="5641164" y="3753521"/>
                </a:moveTo>
                <a:cubicBezTo>
                  <a:pt x="5639365" y="3752666"/>
                  <a:pt x="5637544" y="3751788"/>
                  <a:pt x="5635701" y="3750932"/>
                </a:cubicBezTo>
                <a:cubicBezTo>
                  <a:pt x="5634582" y="3749572"/>
                  <a:pt x="5633463" y="3748168"/>
                  <a:pt x="5632344" y="3746764"/>
                </a:cubicBezTo>
                <a:cubicBezTo>
                  <a:pt x="5634165" y="3747970"/>
                  <a:pt x="5635965" y="3749177"/>
                  <a:pt x="5637741" y="3750362"/>
                </a:cubicBezTo>
                <a:cubicBezTo>
                  <a:pt x="5638882" y="3751415"/>
                  <a:pt x="5640023" y="3752468"/>
                  <a:pt x="5641164" y="3753521"/>
                </a:cubicBezTo>
                <a:close/>
                <a:moveTo>
                  <a:pt x="5615867" y="3731559"/>
                </a:moveTo>
                <a:cubicBezTo>
                  <a:pt x="5614135" y="3730484"/>
                  <a:pt x="5612379" y="3729409"/>
                  <a:pt x="5610580" y="3728312"/>
                </a:cubicBezTo>
                <a:cubicBezTo>
                  <a:pt x="5609703" y="3726710"/>
                  <a:pt x="5608825" y="3725087"/>
                  <a:pt x="5607903" y="3723441"/>
                </a:cubicBezTo>
                <a:cubicBezTo>
                  <a:pt x="5609549" y="3724824"/>
                  <a:pt x="5611129" y="3726184"/>
                  <a:pt x="5612686" y="3727544"/>
                </a:cubicBezTo>
                <a:cubicBezTo>
                  <a:pt x="5613761" y="3728883"/>
                  <a:pt x="5614814" y="3730221"/>
                  <a:pt x="5615867" y="3731559"/>
                </a:cubicBezTo>
                <a:close/>
                <a:moveTo>
                  <a:pt x="5595156" y="3708413"/>
                </a:moveTo>
                <a:cubicBezTo>
                  <a:pt x="5593621" y="3707228"/>
                  <a:pt x="5592041" y="3706065"/>
                  <a:pt x="5590439" y="3704880"/>
                </a:cubicBezTo>
                <a:cubicBezTo>
                  <a:pt x="5589759" y="3703169"/>
                  <a:pt x="5589057" y="3701458"/>
                  <a:pt x="5588333" y="3699725"/>
                </a:cubicBezTo>
                <a:cubicBezTo>
                  <a:pt x="5589715" y="3701128"/>
                  <a:pt x="5591054" y="3702533"/>
                  <a:pt x="5592392" y="3703937"/>
                </a:cubicBezTo>
                <a:cubicBezTo>
                  <a:pt x="5593335" y="3705429"/>
                  <a:pt x="5594257" y="3706921"/>
                  <a:pt x="5595156" y="3708413"/>
                </a:cubicBezTo>
                <a:close/>
                <a:moveTo>
                  <a:pt x="5577626" y="3684454"/>
                </a:moveTo>
                <a:cubicBezTo>
                  <a:pt x="5576288" y="3683270"/>
                  <a:pt x="5574906" y="3682063"/>
                  <a:pt x="5573524" y="3680856"/>
                </a:cubicBezTo>
                <a:cubicBezTo>
                  <a:pt x="5572997" y="3679145"/>
                  <a:pt x="5572449" y="3677412"/>
                  <a:pt x="5571856" y="3675678"/>
                </a:cubicBezTo>
                <a:cubicBezTo>
                  <a:pt x="5573019" y="3677060"/>
                  <a:pt x="5574160" y="3678421"/>
                  <a:pt x="5575257" y="3679803"/>
                </a:cubicBezTo>
                <a:cubicBezTo>
                  <a:pt x="5576069" y="3681361"/>
                  <a:pt x="5576858" y="3682919"/>
                  <a:pt x="5577626" y="3684454"/>
                </a:cubicBezTo>
                <a:close/>
                <a:moveTo>
                  <a:pt x="5562466" y="3660013"/>
                </a:moveTo>
                <a:cubicBezTo>
                  <a:pt x="5561281" y="3658807"/>
                  <a:pt x="5560096" y="3657622"/>
                  <a:pt x="5558868" y="3656415"/>
                </a:cubicBezTo>
                <a:cubicBezTo>
                  <a:pt x="5558429" y="3654704"/>
                  <a:pt x="5557990" y="3652992"/>
                  <a:pt x="5557530" y="3651281"/>
                </a:cubicBezTo>
                <a:cubicBezTo>
                  <a:pt x="5558539" y="3652641"/>
                  <a:pt x="5559504" y="3653980"/>
                  <a:pt x="5560447" y="3655340"/>
                </a:cubicBezTo>
                <a:cubicBezTo>
                  <a:pt x="5561149" y="3656898"/>
                  <a:pt x="5561808" y="3658456"/>
                  <a:pt x="5562466" y="3660013"/>
                </a:cubicBezTo>
                <a:close/>
                <a:moveTo>
                  <a:pt x="5548973" y="3635111"/>
                </a:moveTo>
                <a:cubicBezTo>
                  <a:pt x="5547942" y="3633927"/>
                  <a:pt x="5546888" y="3632742"/>
                  <a:pt x="5545813" y="3631557"/>
                </a:cubicBezTo>
                <a:cubicBezTo>
                  <a:pt x="5545463" y="3629890"/>
                  <a:pt x="5545089" y="3628222"/>
                  <a:pt x="5544716" y="3626533"/>
                </a:cubicBezTo>
                <a:cubicBezTo>
                  <a:pt x="5545572" y="3627849"/>
                  <a:pt x="5546406" y="3629144"/>
                  <a:pt x="5547218" y="3630438"/>
                </a:cubicBezTo>
                <a:cubicBezTo>
                  <a:pt x="5547832" y="3631996"/>
                  <a:pt x="5548424" y="3633554"/>
                  <a:pt x="5548973" y="3635111"/>
                </a:cubicBezTo>
                <a:close/>
                <a:moveTo>
                  <a:pt x="5536818" y="3609881"/>
                </a:moveTo>
                <a:cubicBezTo>
                  <a:pt x="5535875" y="3608696"/>
                  <a:pt x="5534909" y="3607533"/>
                  <a:pt x="5533944" y="3606348"/>
                </a:cubicBezTo>
                <a:cubicBezTo>
                  <a:pt x="5533659" y="3604703"/>
                  <a:pt x="5533352" y="3603079"/>
                  <a:pt x="5533022" y="3601434"/>
                </a:cubicBezTo>
                <a:cubicBezTo>
                  <a:pt x="5533812" y="3602750"/>
                  <a:pt x="5534580" y="3604066"/>
                  <a:pt x="5535326" y="3605383"/>
                </a:cubicBezTo>
                <a:cubicBezTo>
                  <a:pt x="5535853" y="3606875"/>
                  <a:pt x="5536335" y="3608389"/>
                  <a:pt x="5536818" y="3609881"/>
                </a:cubicBezTo>
                <a:close/>
                <a:moveTo>
                  <a:pt x="5525607" y="3584233"/>
                </a:moveTo>
                <a:cubicBezTo>
                  <a:pt x="5524773" y="3583092"/>
                  <a:pt x="5523874" y="3581951"/>
                  <a:pt x="5522996" y="3580810"/>
                </a:cubicBezTo>
                <a:cubicBezTo>
                  <a:pt x="5522755" y="3579209"/>
                  <a:pt x="5522492" y="3577607"/>
                  <a:pt x="5522206" y="3575984"/>
                </a:cubicBezTo>
                <a:cubicBezTo>
                  <a:pt x="5522864" y="3577190"/>
                  <a:pt x="5523523" y="3578397"/>
                  <a:pt x="5524159" y="3579582"/>
                </a:cubicBezTo>
                <a:cubicBezTo>
                  <a:pt x="5524664" y="3581139"/>
                  <a:pt x="5525146" y="3582697"/>
                  <a:pt x="5525607" y="3584233"/>
                </a:cubicBezTo>
                <a:close/>
                <a:moveTo>
                  <a:pt x="5515185" y="3558388"/>
                </a:moveTo>
                <a:cubicBezTo>
                  <a:pt x="5514395" y="3557225"/>
                  <a:pt x="5513584" y="3556062"/>
                  <a:pt x="5512750" y="3554921"/>
                </a:cubicBezTo>
                <a:cubicBezTo>
                  <a:pt x="5512531" y="3553319"/>
                  <a:pt x="5512289" y="3551740"/>
                  <a:pt x="5512048" y="3550160"/>
                </a:cubicBezTo>
                <a:cubicBezTo>
                  <a:pt x="5512684" y="3551433"/>
                  <a:pt x="5513320" y="3552705"/>
                  <a:pt x="5513935" y="3553978"/>
                </a:cubicBezTo>
                <a:cubicBezTo>
                  <a:pt x="5514373" y="3555448"/>
                  <a:pt x="5514791" y="3556918"/>
                  <a:pt x="5515185" y="3558388"/>
                </a:cubicBezTo>
                <a:close/>
                <a:moveTo>
                  <a:pt x="5505378" y="3532235"/>
                </a:moveTo>
                <a:cubicBezTo>
                  <a:pt x="5504654" y="3531094"/>
                  <a:pt x="5503865" y="3529932"/>
                  <a:pt x="5503118" y="3528791"/>
                </a:cubicBezTo>
                <a:cubicBezTo>
                  <a:pt x="5502921" y="3527211"/>
                  <a:pt x="5502702" y="3525609"/>
                  <a:pt x="5502460" y="3524030"/>
                </a:cubicBezTo>
                <a:cubicBezTo>
                  <a:pt x="5503053" y="3525280"/>
                  <a:pt x="5503645" y="3526531"/>
                  <a:pt x="5504194" y="3527782"/>
                </a:cubicBezTo>
                <a:cubicBezTo>
                  <a:pt x="5504610" y="3529251"/>
                  <a:pt x="5505005" y="3530743"/>
                  <a:pt x="5505378" y="3532235"/>
                </a:cubicBezTo>
                <a:close/>
                <a:moveTo>
                  <a:pt x="5496076" y="3505798"/>
                </a:moveTo>
                <a:cubicBezTo>
                  <a:pt x="5495374" y="3504635"/>
                  <a:pt x="5494671" y="3503472"/>
                  <a:pt x="5493926" y="3502309"/>
                </a:cubicBezTo>
                <a:cubicBezTo>
                  <a:pt x="5493750" y="3500774"/>
                  <a:pt x="5493552" y="3499216"/>
                  <a:pt x="5493333" y="3497680"/>
                </a:cubicBezTo>
                <a:cubicBezTo>
                  <a:pt x="5493904" y="3498931"/>
                  <a:pt x="5494452" y="3500181"/>
                  <a:pt x="5495001" y="3501432"/>
                </a:cubicBezTo>
                <a:cubicBezTo>
                  <a:pt x="5495374" y="3502880"/>
                  <a:pt x="5495724" y="3504350"/>
                  <a:pt x="5496076" y="3505798"/>
                </a:cubicBezTo>
                <a:close/>
                <a:moveTo>
                  <a:pt x="5487256" y="3479251"/>
                </a:moveTo>
                <a:cubicBezTo>
                  <a:pt x="5486576" y="3478088"/>
                  <a:pt x="5485895" y="3476903"/>
                  <a:pt x="5485194" y="3475718"/>
                </a:cubicBezTo>
                <a:cubicBezTo>
                  <a:pt x="5485040" y="3474182"/>
                  <a:pt x="5484842" y="3472647"/>
                  <a:pt x="5484645" y="3471089"/>
                </a:cubicBezTo>
                <a:cubicBezTo>
                  <a:pt x="5485172" y="3472339"/>
                  <a:pt x="5485698" y="3473612"/>
                  <a:pt x="5486225" y="3474863"/>
                </a:cubicBezTo>
                <a:cubicBezTo>
                  <a:pt x="5486576" y="3476332"/>
                  <a:pt x="5486927" y="3477802"/>
                  <a:pt x="5487256" y="3479251"/>
                </a:cubicBezTo>
                <a:close/>
                <a:moveTo>
                  <a:pt x="5478787" y="3452506"/>
                </a:moveTo>
                <a:cubicBezTo>
                  <a:pt x="5478151" y="3451343"/>
                  <a:pt x="5477515" y="3450158"/>
                  <a:pt x="5476857" y="3448973"/>
                </a:cubicBezTo>
                <a:cubicBezTo>
                  <a:pt x="5476681" y="3447438"/>
                  <a:pt x="5476505" y="3445924"/>
                  <a:pt x="5476308" y="3444388"/>
                </a:cubicBezTo>
                <a:cubicBezTo>
                  <a:pt x="5476835" y="3445639"/>
                  <a:pt x="5477317" y="3446889"/>
                  <a:pt x="5477822" y="3448162"/>
                </a:cubicBezTo>
                <a:cubicBezTo>
                  <a:pt x="5478151" y="3449610"/>
                  <a:pt x="5478480" y="3451058"/>
                  <a:pt x="5478787" y="3452506"/>
                </a:cubicBezTo>
                <a:close/>
                <a:moveTo>
                  <a:pt x="5470669" y="3425585"/>
                </a:moveTo>
                <a:cubicBezTo>
                  <a:pt x="5470055" y="3424401"/>
                  <a:pt x="5469441" y="3423216"/>
                  <a:pt x="5468783" y="3422031"/>
                </a:cubicBezTo>
                <a:cubicBezTo>
                  <a:pt x="5468629" y="3420496"/>
                  <a:pt x="5468475" y="3418960"/>
                  <a:pt x="5468278" y="3417424"/>
                </a:cubicBezTo>
                <a:cubicBezTo>
                  <a:pt x="5468783" y="3418718"/>
                  <a:pt x="5469287" y="3420013"/>
                  <a:pt x="5469770" y="3421329"/>
                </a:cubicBezTo>
                <a:cubicBezTo>
                  <a:pt x="5470077" y="3422755"/>
                  <a:pt x="5470384" y="3424159"/>
                  <a:pt x="5470669" y="3425585"/>
                </a:cubicBezTo>
                <a:close/>
                <a:moveTo>
                  <a:pt x="5462859" y="3398578"/>
                </a:moveTo>
                <a:cubicBezTo>
                  <a:pt x="5462266" y="3397371"/>
                  <a:pt x="5461652" y="3396164"/>
                  <a:pt x="5461038" y="3394957"/>
                </a:cubicBezTo>
                <a:cubicBezTo>
                  <a:pt x="5460884" y="3393421"/>
                  <a:pt x="5460730" y="3391886"/>
                  <a:pt x="5460533" y="3390350"/>
                </a:cubicBezTo>
                <a:cubicBezTo>
                  <a:pt x="5461016" y="3391601"/>
                  <a:pt x="5461499" y="3392873"/>
                  <a:pt x="5461937" y="3394146"/>
                </a:cubicBezTo>
                <a:cubicBezTo>
                  <a:pt x="5462266" y="3395615"/>
                  <a:pt x="5462574" y="3397086"/>
                  <a:pt x="5462859" y="3398578"/>
                </a:cubicBezTo>
                <a:close/>
                <a:moveTo>
                  <a:pt x="5455333" y="3371482"/>
                </a:moveTo>
                <a:cubicBezTo>
                  <a:pt x="5454741" y="3370231"/>
                  <a:pt x="5454127" y="3368981"/>
                  <a:pt x="5453512" y="3367708"/>
                </a:cubicBezTo>
                <a:cubicBezTo>
                  <a:pt x="5453359" y="3366194"/>
                  <a:pt x="5453227" y="3364658"/>
                  <a:pt x="5453052" y="3363145"/>
                </a:cubicBezTo>
                <a:cubicBezTo>
                  <a:pt x="5453512" y="3364395"/>
                  <a:pt x="5453973" y="3365668"/>
                  <a:pt x="5454412" y="3366940"/>
                </a:cubicBezTo>
                <a:cubicBezTo>
                  <a:pt x="5454719" y="3368454"/>
                  <a:pt x="5455026" y="3369968"/>
                  <a:pt x="5455333" y="3371482"/>
                </a:cubicBezTo>
                <a:close/>
                <a:moveTo>
                  <a:pt x="5448181" y="3344627"/>
                </a:moveTo>
                <a:cubicBezTo>
                  <a:pt x="5447523" y="3343179"/>
                  <a:pt x="5446864" y="3341731"/>
                  <a:pt x="5446185" y="3340283"/>
                </a:cubicBezTo>
                <a:cubicBezTo>
                  <a:pt x="5446031" y="3338704"/>
                  <a:pt x="5445877" y="3337146"/>
                  <a:pt x="5445702" y="3335566"/>
                </a:cubicBezTo>
                <a:cubicBezTo>
                  <a:pt x="5446272" y="3337211"/>
                  <a:pt x="5446843" y="3338857"/>
                  <a:pt x="5447369" y="3340502"/>
                </a:cubicBezTo>
                <a:cubicBezTo>
                  <a:pt x="5447654" y="3341885"/>
                  <a:pt x="5447918" y="3343267"/>
                  <a:pt x="5448181" y="3344627"/>
                </a:cubicBezTo>
                <a:close/>
                <a:moveTo>
                  <a:pt x="5441028" y="3317224"/>
                </a:moveTo>
                <a:cubicBezTo>
                  <a:pt x="5440392" y="3315733"/>
                  <a:pt x="5439734" y="3314219"/>
                  <a:pt x="5439054" y="3312727"/>
                </a:cubicBezTo>
                <a:cubicBezTo>
                  <a:pt x="5438900" y="3311015"/>
                  <a:pt x="5438725" y="3309348"/>
                  <a:pt x="5438550" y="3307659"/>
                </a:cubicBezTo>
                <a:cubicBezTo>
                  <a:pt x="5439076" y="3309238"/>
                  <a:pt x="5439603" y="3310840"/>
                  <a:pt x="5440107" y="3312442"/>
                </a:cubicBezTo>
                <a:cubicBezTo>
                  <a:pt x="5440436" y="3314021"/>
                  <a:pt x="5440744" y="3315623"/>
                  <a:pt x="5441028" y="3317224"/>
                </a:cubicBezTo>
                <a:close/>
                <a:moveTo>
                  <a:pt x="5434052" y="3289602"/>
                </a:moveTo>
                <a:cubicBezTo>
                  <a:pt x="5433415" y="3288110"/>
                  <a:pt x="5432757" y="3286596"/>
                  <a:pt x="5432099" y="3285104"/>
                </a:cubicBezTo>
                <a:cubicBezTo>
                  <a:pt x="5431946" y="3283371"/>
                  <a:pt x="5431770" y="3281638"/>
                  <a:pt x="5431594" y="3279904"/>
                </a:cubicBezTo>
                <a:cubicBezTo>
                  <a:pt x="5432143" y="3281594"/>
                  <a:pt x="5432669" y="3283261"/>
                  <a:pt x="5433196" y="3284929"/>
                </a:cubicBezTo>
                <a:cubicBezTo>
                  <a:pt x="5433481" y="3286486"/>
                  <a:pt x="5433788" y="3288044"/>
                  <a:pt x="5434052" y="3289602"/>
                </a:cubicBezTo>
                <a:close/>
                <a:moveTo>
                  <a:pt x="5427272" y="3262089"/>
                </a:moveTo>
                <a:cubicBezTo>
                  <a:pt x="5426636" y="3260532"/>
                  <a:pt x="5426000" y="3258974"/>
                  <a:pt x="5425342" y="3257438"/>
                </a:cubicBezTo>
                <a:cubicBezTo>
                  <a:pt x="5425188" y="3255661"/>
                  <a:pt x="5425012" y="3253884"/>
                  <a:pt x="5424815" y="3252129"/>
                </a:cubicBezTo>
                <a:cubicBezTo>
                  <a:pt x="5425364" y="3253840"/>
                  <a:pt x="5425890" y="3255551"/>
                  <a:pt x="5426417" y="3257263"/>
                </a:cubicBezTo>
                <a:cubicBezTo>
                  <a:pt x="5426702" y="3258864"/>
                  <a:pt x="5426987" y="3260466"/>
                  <a:pt x="5427272" y="3262089"/>
                </a:cubicBezTo>
                <a:close/>
                <a:moveTo>
                  <a:pt x="5420361" y="3233765"/>
                </a:moveTo>
                <a:cubicBezTo>
                  <a:pt x="5419813" y="3232383"/>
                  <a:pt x="5419264" y="3231001"/>
                  <a:pt x="5418672" y="3229618"/>
                </a:cubicBezTo>
                <a:cubicBezTo>
                  <a:pt x="5418518" y="3227819"/>
                  <a:pt x="5418364" y="3226020"/>
                  <a:pt x="5418167" y="3224243"/>
                </a:cubicBezTo>
                <a:cubicBezTo>
                  <a:pt x="5418584" y="3225560"/>
                  <a:pt x="5419023" y="3226876"/>
                  <a:pt x="5419418" y="3228214"/>
                </a:cubicBezTo>
                <a:cubicBezTo>
                  <a:pt x="5419747" y="3230057"/>
                  <a:pt x="5420076" y="3231900"/>
                  <a:pt x="5420361" y="3233765"/>
                </a:cubicBezTo>
                <a:close/>
                <a:moveTo>
                  <a:pt x="5413933" y="3206186"/>
                </a:moveTo>
                <a:cubicBezTo>
                  <a:pt x="5413691" y="3205572"/>
                  <a:pt x="5413472" y="3204980"/>
                  <a:pt x="5413231" y="3204366"/>
                </a:cubicBezTo>
                <a:cubicBezTo>
                  <a:pt x="5391817" y="3149560"/>
                  <a:pt x="5353532" y="3101292"/>
                  <a:pt x="5299428" y="3060901"/>
                </a:cubicBezTo>
                <a:cubicBezTo>
                  <a:pt x="5252916" y="3026192"/>
                  <a:pt x="5193239" y="2996222"/>
                  <a:pt x="5122023" y="2971847"/>
                </a:cubicBezTo>
                <a:cubicBezTo>
                  <a:pt x="4989703" y="2926541"/>
                  <a:pt x="4842530" y="2907870"/>
                  <a:pt x="4735090" y="2894245"/>
                </a:cubicBezTo>
                <a:cubicBezTo>
                  <a:pt x="4364482" y="2845846"/>
                  <a:pt x="3988300" y="2844112"/>
                  <a:pt x="3620500" y="2848786"/>
                </a:cubicBezTo>
                <a:cubicBezTo>
                  <a:pt x="3638139" y="2833230"/>
                  <a:pt x="3655845" y="2817741"/>
                  <a:pt x="3673660" y="2802427"/>
                </a:cubicBezTo>
                <a:cubicBezTo>
                  <a:pt x="4011403" y="2800496"/>
                  <a:pt x="4374377" y="2806946"/>
                  <a:pt x="4726578" y="2856596"/>
                </a:cubicBezTo>
                <a:lnTo>
                  <a:pt x="4726951" y="2856640"/>
                </a:lnTo>
                <a:cubicBezTo>
                  <a:pt x="4948127" y="2887400"/>
                  <a:pt x="5318319" y="2938871"/>
                  <a:pt x="5406605" y="3181065"/>
                </a:cubicBezTo>
                <a:cubicBezTo>
                  <a:pt x="5409040" y="3187713"/>
                  <a:pt x="5411169" y="3194383"/>
                  <a:pt x="5413077" y="3201075"/>
                </a:cubicBezTo>
                <a:cubicBezTo>
                  <a:pt x="5413385" y="3202786"/>
                  <a:pt x="5413648" y="3204497"/>
                  <a:pt x="5413933" y="3206186"/>
                </a:cubicBezTo>
                <a:close/>
                <a:moveTo>
                  <a:pt x="3612470" y="2848873"/>
                </a:moveTo>
                <a:cubicBezTo>
                  <a:pt x="3597551" y="2849071"/>
                  <a:pt x="3582653" y="2849268"/>
                  <a:pt x="3567756" y="2849488"/>
                </a:cubicBezTo>
                <a:cubicBezTo>
                  <a:pt x="3585374" y="2833911"/>
                  <a:pt x="3603211" y="2818355"/>
                  <a:pt x="3621312" y="2802778"/>
                </a:cubicBezTo>
                <a:cubicBezTo>
                  <a:pt x="3636033" y="2802668"/>
                  <a:pt x="3650821" y="2802558"/>
                  <a:pt x="3665652" y="2802470"/>
                </a:cubicBezTo>
                <a:cubicBezTo>
                  <a:pt x="3647683" y="2817960"/>
                  <a:pt x="3629956" y="2833428"/>
                  <a:pt x="3612470" y="2848873"/>
                </a:cubicBezTo>
                <a:close/>
                <a:moveTo>
                  <a:pt x="3623440" y="2800935"/>
                </a:moveTo>
                <a:cubicBezTo>
                  <a:pt x="3641189" y="2785665"/>
                  <a:pt x="3659180" y="2770372"/>
                  <a:pt x="3677434" y="2755058"/>
                </a:cubicBezTo>
                <a:cubicBezTo>
                  <a:pt x="3692046" y="2755058"/>
                  <a:pt x="3706658" y="2755080"/>
                  <a:pt x="3721270" y="2755124"/>
                </a:cubicBezTo>
                <a:cubicBezTo>
                  <a:pt x="3703213" y="2770307"/>
                  <a:pt x="3685376" y="2785467"/>
                  <a:pt x="3667780" y="2800628"/>
                </a:cubicBezTo>
                <a:cubicBezTo>
                  <a:pt x="3652949" y="2800715"/>
                  <a:pt x="3638161" y="2800825"/>
                  <a:pt x="3623440" y="2800935"/>
                </a:cubicBezTo>
                <a:close/>
                <a:moveTo>
                  <a:pt x="3615563" y="2801001"/>
                </a:moveTo>
                <a:cubicBezTo>
                  <a:pt x="3600710" y="2801110"/>
                  <a:pt x="3585923" y="2801242"/>
                  <a:pt x="3571179" y="2801395"/>
                </a:cubicBezTo>
                <a:cubicBezTo>
                  <a:pt x="3589126" y="2785972"/>
                  <a:pt x="3607292" y="2770548"/>
                  <a:pt x="3625700" y="2755102"/>
                </a:cubicBezTo>
                <a:cubicBezTo>
                  <a:pt x="3640289" y="2755080"/>
                  <a:pt x="3654902" y="2755058"/>
                  <a:pt x="3669514" y="2755058"/>
                </a:cubicBezTo>
                <a:cubicBezTo>
                  <a:pt x="3651281" y="2770394"/>
                  <a:pt x="3633291" y="2785686"/>
                  <a:pt x="3615563" y="2801001"/>
                </a:cubicBezTo>
                <a:close/>
                <a:moveTo>
                  <a:pt x="3627740" y="2753369"/>
                </a:moveTo>
                <a:cubicBezTo>
                  <a:pt x="3810390" y="2600273"/>
                  <a:pt x="4015725" y="2446518"/>
                  <a:pt x="4260136" y="2279489"/>
                </a:cubicBezTo>
                <a:cubicBezTo>
                  <a:pt x="4446274" y="2152251"/>
                  <a:pt x="4639301" y="2027929"/>
                  <a:pt x="4825987" y="1907700"/>
                </a:cubicBezTo>
                <a:cubicBezTo>
                  <a:pt x="5092338" y="1736152"/>
                  <a:pt x="5367749" y="1558762"/>
                  <a:pt x="5628746" y="1369394"/>
                </a:cubicBezTo>
                <a:cubicBezTo>
                  <a:pt x="5640528" y="1360890"/>
                  <a:pt x="5653955" y="1351399"/>
                  <a:pt x="5668194" y="1341352"/>
                </a:cubicBezTo>
                <a:cubicBezTo>
                  <a:pt x="5750908" y="1282940"/>
                  <a:pt x="5875899" y="1194667"/>
                  <a:pt x="5961290" y="1096045"/>
                </a:cubicBezTo>
                <a:cubicBezTo>
                  <a:pt x="6001615" y="1049256"/>
                  <a:pt x="6029698" y="1003840"/>
                  <a:pt x="6044814" y="961053"/>
                </a:cubicBezTo>
                <a:cubicBezTo>
                  <a:pt x="6062366" y="911282"/>
                  <a:pt x="6062981" y="863495"/>
                  <a:pt x="6046592" y="819014"/>
                </a:cubicBezTo>
                <a:cubicBezTo>
                  <a:pt x="6009952" y="719512"/>
                  <a:pt x="5896391" y="663032"/>
                  <a:pt x="5790158" y="620908"/>
                </a:cubicBezTo>
                <a:cubicBezTo>
                  <a:pt x="5756524" y="607573"/>
                  <a:pt x="5721179" y="595137"/>
                  <a:pt x="5682082" y="582890"/>
                </a:cubicBezTo>
                <a:cubicBezTo>
                  <a:pt x="5514417" y="530390"/>
                  <a:pt x="5339315" y="501160"/>
                  <a:pt x="5174327" y="475721"/>
                </a:cubicBezTo>
                <a:cubicBezTo>
                  <a:pt x="5126103" y="468287"/>
                  <a:pt x="5075729" y="460913"/>
                  <a:pt x="5024609" y="453800"/>
                </a:cubicBezTo>
                <a:cubicBezTo>
                  <a:pt x="4760453" y="417062"/>
                  <a:pt x="4473655" y="387764"/>
                  <a:pt x="4147803" y="364235"/>
                </a:cubicBezTo>
                <a:cubicBezTo>
                  <a:pt x="3811333" y="339915"/>
                  <a:pt x="3468544" y="324912"/>
                  <a:pt x="3137054" y="310401"/>
                </a:cubicBezTo>
                <a:cubicBezTo>
                  <a:pt x="3092428" y="308449"/>
                  <a:pt x="3047803" y="306496"/>
                  <a:pt x="3003221" y="304524"/>
                </a:cubicBezTo>
                <a:cubicBezTo>
                  <a:pt x="2922965" y="300969"/>
                  <a:pt x="2842358" y="297479"/>
                  <a:pt x="2762145" y="294045"/>
                </a:cubicBezTo>
                <a:cubicBezTo>
                  <a:pt x="2768771" y="290679"/>
                  <a:pt x="2775397" y="287327"/>
                  <a:pt x="2782045" y="283990"/>
                </a:cubicBezTo>
                <a:cubicBezTo>
                  <a:pt x="2861489" y="287312"/>
                  <a:pt x="2937357" y="290572"/>
                  <a:pt x="3010614" y="293813"/>
                </a:cubicBezTo>
                <a:lnTo>
                  <a:pt x="3084530" y="297075"/>
                </a:lnTo>
                <a:cubicBezTo>
                  <a:pt x="3439276" y="312718"/>
                  <a:pt x="3806089" y="328897"/>
                  <a:pt x="4166408" y="355510"/>
                </a:cubicBezTo>
                <a:cubicBezTo>
                  <a:pt x="4494366" y="379725"/>
                  <a:pt x="4783885" y="409855"/>
                  <a:pt x="5051486" y="447618"/>
                </a:cubicBezTo>
                <a:cubicBezTo>
                  <a:pt x="5102650" y="454840"/>
                  <a:pt x="5153484" y="462396"/>
                  <a:pt x="5202564" y="470078"/>
                </a:cubicBezTo>
                <a:cubicBezTo>
                  <a:pt x="5368934" y="496120"/>
                  <a:pt x="5545528" y="525967"/>
                  <a:pt x="5714531" y="578825"/>
                </a:cubicBezTo>
                <a:cubicBezTo>
                  <a:pt x="5752246" y="590620"/>
                  <a:pt x="5788886" y="603422"/>
                  <a:pt x="5823441" y="616875"/>
                </a:cubicBezTo>
                <a:cubicBezTo>
                  <a:pt x="5937419" y="661562"/>
                  <a:pt x="6048083" y="716175"/>
                  <a:pt x="6085557" y="812384"/>
                </a:cubicBezTo>
                <a:cubicBezTo>
                  <a:pt x="6117830" y="894299"/>
                  <a:pt x="6090186" y="987326"/>
                  <a:pt x="6003414" y="1088873"/>
                </a:cubicBezTo>
                <a:cubicBezTo>
                  <a:pt x="5918419" y="1188091"/>
                  <a:pt x="5793098" y="1277047"/>
                  <a:pt x="5710187" y="1335909"/>
                </a:cubicBezTo>
                <a:cubicBezTo>
                  <a:pt x="5695378" y="1346427"/>
                  <a:pt x="5681380" y="1356364"/>
                  <a:pt x="5669203" y="1365217"/>
                </a:cubicBezTo>
                <a:cubicBezTo>
                  <a:pt x="5407372" y="1556188"/>
                  <a:pt x="5131040" y="1735279"/>
                  <a:pt x="4863812" y="1908470"/>
                </a:cubicBezTo>
                <a:cubicBezTo>
                  <a:pt x="4674317" y="2031281"/>
                  <a:pt x="4478372" y="2158274"/>
                  <a:pt x="4289403" y="2288331"/>
                </a:cubicBezTo>
                <a:cubicBezTo>
                  <a:pt x="4049776" y="2453275"/>
                  <a:pt x="3848718" y="2604463"/>
                  <a:pt x="3671554" y="2753325"/>
                </a:cubicBezTo>
                <a:cubicBezTo>
                  <a:pt x="3656964" y="2753325"/>
                  <a:pt x="3642352" y="2753347"/>
                  <a:pt x="3627740" y="2753369"/>
                </a:cubicBezTo>
                <a:close/>
                <a:moveTo>
                  <a:pt x="2758613" y="293889"/>
                </a:moveTo>
                <a:cubicBezTo>
                  <a:pt x="2743518" y="293244"/>
                  <a:pt x="2728445" y="292599"/>
                  <a:pt x="2713373" y="291959"/>
                </a:cubicBezTo>
                <a:cubicBezTo>
                  <a:pt x="2719648" y="288600"/>
                  <a:pt x="2725922" y="285245"/>
                  <a:pt x="2732219" y="281917"/>
                </a:cubicBezTo>
                <a:cubicBezTo>
                  <a:pt x="2747775" y="282560"/>
                  <a:pt x="2763198" y="283200"/>
                  <a:pt x="2778491" y="283839"/>
                </a:cubicBezTo>
                <a:cubicBezTo>
                  <a:pt x="2771865" y="287178"/>
                  <a:pt x="2765217" y="290519"/>
                  <a:pt x="2758613" y="293889"/>
                </a:cubicBezTo>
                <a:close/>
                <a:moveTo>
                  <a:pt x="2709775" y="291805"/>
                </a:moveTo>
                <a:cubicBezTo>
                  <a:pt x="2694702" y="291162"/>
                  <a:pt x="2679651" y="290522"/>
                  <a:pt x="2664600" y="289883"/>
                </a:cubicBezTo>
                <a:cubicBezTo>
                  <a:pt x="2670524" y="286531"/>
                  <a:pt x="2676426" y="283185"/>
                  <a:pt x="2682350" y="279865"/>
                </a:cubicBezTo>
                <a:cubicBezTo>
                  <a:pt x="2697927" y="280502"/>
                  <a:pt x="2713329" y="281136"/>
                  <a:pt x="2728621" y="281767"/>
                </a:cubicBezTo>
                <a:cubicBezTo>
                  <a:pt x="2722324" y="285098"/>
                  <a:pt x="2716049" y="288442"/>
                  <a:pt x="2709775" y="291805"/>
                </a:cubicBezTo>
                <a:close/>
                <a:moveTo>
                  <a:pt x="2660980" y="289729"/>
                </a:moveTo>
                <a:cubicBezTo>
                  <a:pt x="2645908" y="289089"/>
                  <a:pt x="2630857" y="288450"/>
                  <a:pt x="2615850" y="287816"/>
                </a:cubicBezTo>
                <a:cubicBezTo>
                  <a:pt x="2621357" y="284473"/>
                  <a:pt x="2626886" y="281142"/>
                  <a:pt x="2632436" y="277834"/>
                </a:cubicBezTo>
                <a:cubicBezTo>
                  <a:pt x="2647992" y="278463"/>
                  <a:pt x="2663394" y="279091"/>
                  <a:pt x="2678686" y="279716"/>
                </a:cubicBezTo>
                <a:cubicBezTo>
                  <a:pt x="2672762" y="283033"/>
                  <a:pt x="2666860" y="286377"/>
                  <a:pt x="2660980" y="289729"/>
                </a:cubicBezTo>
                <a:close/>
                <a:moveTo>
                  <a:pt x="2612208" y="287661"/>
                </a:moveTo>
                <a:cubicBezTo>
                  <a:pt x="2597135" y="287022"/>
                  <a:pt x="2582106" y="286386"/>
                  <a:pt x="2567100" y="285752"/>
                </a:cubicBezTo>
                <a:cubicBezTo>
                  <a:pt x="2572212" y="282423"/>
                  <a:pt x="2577323" y="279111"/>
                  <a:pt x="2582436" y="275817"/>
                </a:cubicBezTo>
                <a:cubicBezTo>
                  <a:pt x="2598013" y="276443"/>
                  <a:pt x="2613437" y="277064"/>
                  <a:pt x="2628729" y="277682"/>
                </a:cubicBezTo>
                <a:cubicBezTo>
                  <a:pt x="2623200" y="280989"/>
                  <a:pt x="2617693" y="284319"/>
                  <a:pt x="2612208" y="287661"/>
                </a:cubicBezTo>
                <a:close/>
                <a:moveTo>
                  <a:pt x="2563458" y="285598"/>
                </a:moveTo>
                <a:cubicBezTo>
                  <a:pt x="2548407" y="284962"/>
                  <a:pt x="2533378" y="284328"/>
                  <a:pt x="2518393" y="283694"/>
                </a:cubicBezTo>
                <a:cubicBezTo>
                  <a:pt x="2523066" y="280383"/>
                  <a:pt x="2527739" y="277092"/>
                  <a:pt x="2532435" y="273819"/>
                </a:cubicBezTo>
                <a:cubicBezTo>
                  <a:pt x="2548012" y="274437"/>
                  <a:pt x="2563458" y="275054"/>
                  <a:pt x="2578750" y="275668"/>
                </a:cubicBezTo>
                <a:cubicBezTo>
                  <a:pt x="2573638" y="278959"/>
                  <a:pt x="2568548" y="282272"/>
                  <a:pt x="2563458" y="285598"/>
                </a:cubicBezTo>
                <a:close/>
                <a:moveTo>
                  <a:pt x="2514795" y="283542"/>
                </a:moveTo>
                <a:cubicBezTo>
                  <a:pt x="2507993" y="283255"/>
                  <a:pt x="2501192" y="282968"/>
                  <a:pt x="2494434" y="282682"/>
                </a:cubicBezTo>
                <a:lnTo>
                  <a:pt x="2488467" y="282439"/>
                </a:lnTo>
                <a:cubicBezTo>
                  <a:pt x="2482236" y="282184"/>
                  <a:pt x="2476005" y="281928"/>
                  <a:pt x="2469752" y="281671"/>
                </a:cubicBezTo>
                <a:cubicBezTo>
                  <a:pt x="2473943" y="278378"/>
                  <a:pt x="2478177" y="275104"/>
                  <a:pt x="2482411" y="271848"/>
                </a:cubicBezTo>
                <a:lnTo>
                  <a:pt x="2496716" y="272404"/>
                </a:lnTo>
                <a:cubicBezTo>
                  <a:pt x="2507489" y="272829"/>
                  <a:pt x="2518152" y="273250"/>
                  <a:pt x="2528770" y="273674"/>
                </a:cubicBezTo>
                <a:cubicBezTo>
                  <a:pt x="2524097" y="276945"/>
                  <a:pt x="2519446" y="280234"/>
                  <a:pt x="2514795" y="283542"/>
                </a:cubicBezTo>
                <a:close/>
                <a:moveTo>
                  <a:pt x="2466198" y="281524"/>
                </a:moveTo>
                <a:cubicBezTo>
                  <a:pt x="2451257" y="280910"/>
                  <a:pt x="2436272" y="280289"/>
                  <a:pt x="2421243" y="279655"/>
                </a:cubicBezTo>
                <a:cubicBezTo>
                  <a:pt x="2424951" y="276383"/>
                  <a:pt x="2428681" y="273136"/>
                  <a:pt x="2432454" y="269907"/>
                </a:cubicBezTo>
                <a:cubicBezTo>
                  <a:pt x="2442986" y="270317"/>
                  <a:pt x="2453539" y="270727"/>
                  <a:pt x="2464026" y="271133"/>
                </a:cubicBezTo>
                <a:lnTo>
                  <a:pt x="2478813" y="271706"/>
                </a:lnTo>
                <a:cubicBezTo>
                  <a:pt x="2474601" y="274962"/>
                  <a:pt x="2470388" y="278233"/>
                  <a:pt x="2466198" y="281524"/>
                </a:cubicBezTo>
                <a:close/>
                <a:moveTo>
                  <a:pt x="2417777" y="279510"/>
                </a:moveTo>
                <a:cubicBezTo>
                  <a:pt x="2402879" y="278882"/>
                  <a:pt x="2387982" y="278240"/>
                  <a:pt x="2373063" y="277579"/>
                </a:cubicBezTo>
                <a:cubicBezTo>
                  <a:pt x="2376244" y="274352"/>
                  <a:pt x="2379470" y="271144"/>
                  <a:pt x="2382695" y="267959"/>
                </a:cubicBezTo>
                <a:cubicBezTo>
                  <a:pt x="2398141" y="268571"/>
                  <a:pt x="2413564" y="269174"/>
                  <a:pt x="2428922" y="269773"/>
                </a:cubicBezTo>
                <a:cubicBezTo>
                  <a:pt x="2425192" y="272998"/>
                  <a:pt x="2421484" y="276243"/>
                  <a:pt x="2417777" y="279510"/>
                </a:cubicBezTo>
                <a:close/>
                <a:moveTo>
                  <a:pt x="2369706" y="277430"/>
                </a:moveTo>
                <a:cubicBezTo>
                  <a:pt x="2354919" y="276774"/>
                  <a:pt x="2340109" y="276096"/>
                  <a:pt x="2325344" y="275394"/>
                </a:cubicBezTo>
                <a:cubicBezTo>
                  <a:pt x="2327977" y="272232"/>
                  <a:pt x="2330631" y="269091"/>
                  <a:pt x="2333308" y="265971"/>
                </a:cubicBezTo>
                <a:cubicBezTo>
                  <a:pt x="2348644" y="266598"/>
                  <a:pt x="2363980" y="267215"/>
                  <a:pt x="2379272" y="267822"/>
                </a:cubicBezTo>
                <a:cubicBezTo>
                  <a:pt x="2376069" y="271004"/>
                  <a:pt x="2372866" y="274207"/>
                  <a:pt x="2369706" y="277430"/>
                </a:cubicBezTo>
                <a:close/>
                <a:moveTo>
                  <a:pt x="2322097" y="275240"/>
                </a:moveTo>
                <a:cubicBezTo>
                  <a:pt x="2307441" y="274540"/>
                  <a:pt x="2292807" y="273816"/>
                  <a:pt x="2278239" y="273062"/>
                </a:cubicBezTo>
                <a:cubicBezTo>
                  <a:pt x="2280257" y="269999"/>
                  <a:pt x="2282320" y="266956"/>
                  <a:pt x="2284404" y="263930"/>
                </a:cubicBezTo>
                <a:cubicBezTo>
                  <a:pt x="2299608" y="264578"/>
                  <a:pt x="2314791" y="265214"/>
                  <a:pt x="2329995" y="265835"/>
                </a:cubicBezTo>
                <a:cubicBezTo>
                  <a:pt x="2327340" y="268950"/>
                  <a:pt x="2324707" y="272085"/>
                  <a:pt x="2322097" y="275240"/>
                </a:cubicBezTo>
                <a:close/>
                <a:moveTo>
                  <a:pt x="2275079" y="272902"/>
                </a:moveTo>
                <a:cubicBezTo>
                  <a:pt x="2264987" y="272375"/>
                  <a:pt x="2254917" y="271827"/>
                  <a:pt x="2244846" y="271267"/>
                </a:cubicBezTo>
                <a:cubicBezTo>
                  <a:pt x="2246229" y="268292"/>
                  <a:pt x="2247611" y="265335"/>
                  <a:pt x="2248993" y="262390"/>
                </a:cubicBezTo>
                <a:cubicBezTo>
                  <a:pt x="2259722" y="262866"/>
                  <a:pt x="2270472" y="263334"/>
                  <a:pt x="2281223" y="263794"/>
                </a:cubicBezTo>
                <a:cubicBezTo>
                  <a:pt x="2279160" y="266811"/>
                  <a:pt x="2277120" y="269848"/>
                  <a:pt x="2275079" y="272902"/>
                </a:cubicBezTo>
                <a:close/>
                <a:moveTo>
                  <a:pt x="2241863" y="271100"/>
                </a:moveTo>
                <a:cubicBezTo>
                  <a:pt x="2227338" y="270289"/>
                  <a:pt x="2212858" y="269437"/>
                  <a:pt x="2198487" y="268547"/>
                </a:cubicBezTo>
                <a:cubicBezTo>
                  <a:pt x="2199233" y="265747"/>
                  <a:pt x="2199979" y="262958"/>
                  <a:pt x="2200747" y="260187"/>
                </a:cubicBezTo>
                <a:cubicBezTo>
                  <a:pt x="2215776" y="260896"/>
                  <a:pt x="2230849" y="261585"/>
                  <a:pt x="2245987" y="262259"/>
                </a:cubicBezTo>
                <a:cubicBezTo>
                  <a:pt x="2244583" y="265190"/>
                  <a:pt x="2243223" y="268136"/>
                  <a:pt x="2241863" y="271100"/>
                </a:cubicBezTo>
                <a:close/>
                <a:moveTo>
                  <a:pt x="2195547" y="268364"/>
                </a:moveTo>
                <a:cubicBezTo>
                  <a:pt x="2180938" y="267454"/>
                  <a:pt x="2166418" y="266500"/>
                  <a:pt x="2152006" y="265492"/>
                </a:cubicBezTo>
                <a:cubicBezTo>
                  <a:pt x="2152146" y="262928"/>
                  <a:pt x="2152295" y="260374"/>
                  <a:pt x="2152451" y="257833"/>
                </a:cubicBezTo>
                <a:cubicBezTo>
                  <a:pt x="2167491" y="258595"/>
                  <a:pt x="2182614" y="259330"/>
                  <a:pt x="2197785" y="260047"/>
                </a:cubicBezTo>
                <a:cubicBezTo>
                  <a:pt x="2197017" y="262807"/>
                  <a:pt x="2196271" y="265580"/>
                  <a:pt x="2195547" y="268364"/>
                </a:cubicBezTo>
                <a:close/>
                <a:moveTo>
                  <a:pt x="2149030" y="265291"/>
                </a:moveTo>
                <a:cubicBezTo>
                  <a:pt x="2134605" y="264319"/>
                  <a:pt x="2120004" y="263340"/>
                  <a:pt x="2105269" y="262362"/>
                </a:cubicBezTo>
                <a:cubicBezTo>
                  <a:pt x="2104868" y="260047"/>
                  <a:pt x="2104475" y="257743"/>
                  <a:pt x="2104087" y="255448"/>
                </a:cubicBezTo>
                <a:cubicBezTo>
                  <a:pt x="2118056" y="256133"/>
                  <a:pt x="2132222" y="256833"/>
                  <a:pt x="2146685" y="257550"/>
                </a:cubicBezTo>
                <a:cubicBezTo>
                  <a:pt x="2147611" y="257599"/>
                  <a:pt x="2148548" y="257642"/>
                  <a:pt x="2149474" y="257688"/>
                </a:cubicBezTo>
                <a:cubicBezTo>
                  <a:pt x="2149318" y="260209"/>
                  <a:pt x="2149171" y="262746"/>
                  <a:pt x="2149030" y="265291"/>
                </a:cubicBezTo>
                <a:close/>
                <a:moveTo>
                  <a:pt x="2102112" y="262153"/>
                </a:moveTo>
                <a:cubicBezTo>
                  <a:pt x="2087632" y="261192"/>
                  <a:pt x="2073011" y="260233"/>
                  <a:pt x="2058258" y="259277"/>
                </a:cubicBezTo>
                <a:cubicBezTo>
                  <a:pt x="2057387" y="257208"/>
                  <a:pt x="2056521" y="255143"/>
                  <a:pt x="2055663" y="253094"/>
                </a:cubicBezTo>
                <a:cubicBezTo>
                  <a:pt x="2070508" y="253809"/>
                  <a:pt x="2085587" y="254542"/>
                  <a:pt x="2100943" y="255295"/>
                </a:cubicBezTo>
                <a:cubicBezTo>
                  <a:pt x="2101327" y="257570"/>
                  <a:pt x="2101715" y="259858"/>
                  <a:pt x="2102112" y="262153"/>
                </a:cubicBezTo>
                <a:close/>
                <a:moveTo>
                  <a:pt x="2054722" y="259049"/>
                </a:moveTo>
                <a:cubicBezTo>
                  <a:pt x="2035838" y="257827"/>
                  <a:pt x="2016739" y="256616"/>
                  <a:pt x="1997456" y="255418"/>
                </a:cubicBezTo>
                <a:cubicBezTo>
                  <a:pt x="1996331" y="253669"/>
                  <a:pt x="1995216" y="251925"/>
                  <a:pt x="1994106" y="250181"/>
                </a:cubicBezTo>
                <a:cubicBezTo>
                  <a:pt x="2013113" y="251065"/>
                  <a:pt x="2032422" y="251977"/>
                  <a:pt x="2052153" y="252925"/>
                </a:cubicBezTo>
                <a:cubicBezTo>
                  <a:pt x="2052997" y="254950"/>
                  <a:pt x="2053864" y="257004"/>
                  <a:pt x="2054722" y="259049"/>
                </a:cubicBezTo>
                <a:close/>
                <a:moveTo>
                  <a:pt x="1993415" y="255168"/>
                </a:moveTo>
                <a:cubicBezTo>
                  <a:pt x="1978685" y="254257"/>
                  <a:pt x="1963853" y="253355"/>
                  <a:pt x="1948914" y="252469"/>
                </a:cubicBezTo>
                <a:cubicBezTo>
                  <a:pt x="1947499" y="250953"/>
                  <a:pt x="1946086" y="249439"/>
                  <a:pt x="1944680" y="247927"/>
                </a:cubicBezTo>
                <a:cubicBezTo>
                  <a:pt x="1959661" y="248597"/>
                  <a:pt x="1974786" y="249288"/>
                  <a:pt x="1990113" y="249996"/>
                </a:cubicBezTo>
                <a:cubicBezTo>
                  <a:pt x="1991208" y="251716"/>
                  <a:pt x="1992309" y="253441"/>
                  <a:pt x="1993415" y="255168"/>
                </a:cubicBezTo>
                <a:close/>
                <a:moveTo>
                  <a:pt x="1944046" y="252182"/>
                </a:moveTo>
                <a:cubicBezTo>
                  <a:pt x="1929441" y="251319"/>
                  <a:pt x="1914741" y="250472"/>
                  <a:pt x="1899960" y="249643"/>
                </a:cubicBezTo>
                <a:cubicBezTo>
                  <a:pt x="1898341" y="248351"/>
                  <a:pt x="1896713" y="247054"/>
                  <a:pt x="1895102" y="245764"/>
                </a:cubicBezTo>
                <a:cubicBezTo>
                  <a:pt x="1909925" y="246396"/>
                  <a:pt x="1924842" y="247045"/>
                  <a:pt x="1939897" y="247717"/>
                </a:cubicBezTo>
                <a:cubicBezTo>
                  <a:pt x="1941277" y="249202"/>
                  <a:pt x="1942659" y="250690"/>
                  <a:pt x="1944046" y="252182"/>
                </a:cubicBezTo>
                <a:close/>
                <a:moveTo>
                  <a:pt x="1894001" y="249310"/>
                </a:moveTo>
                <a:cubicBezTo>
                  <a:pt x="1879663" y="248511"/>
                  <a:pt x="1865251" y="247730"/>
                  <a:pt x="1850771" y="246969"/>
                </a:cubicBezTo>
                <a:cubicBezTo>
                  <a:pt x="1849033" y="245883"/>
                  <a:pt x="1847284" y="244794"/>
                  <a:pt x="1845551" y="243708"/>
                </a:cubicBezTo>
                <a:cubicBezTo>
                  <a:pt x="1860073" y="244290"/>
                  <a:pt x="1874630" y="244893"/>
                  <a:pt x="1889262" y="245512"/>
                </a:cubicBezTo>
                <a:cubicBezTo>
                  <a:pt x="1890842" y="246778"/>
                  <a:pt x="1892419" y="248044"/>
                  <a:pt x="1894001" y="249310"/>
                </a:cubicBezTo>
                <a:close/>
                <a:moveTo>
                  <a:pt x="1843443" y="246585"/>
                </a:moveTo>
                <a:cubicBezTo>
                  <a:pt x="1835338" y="246163"/>
                  <a:pt x="1827218" y="245749"/>
                  <a:pt x="1819074" y="245341"/>
                </a:cubicBezTo>
                <a:cubicBezTo>
                  <a:pt x="1813238" y="245049"/>
                  <a:pt x="1807406" y="244761"/>
                  <a:pt x="1801573" y="244472"/>
                </a:cubicBezTo>
                <a:cubicBezTo>
                  <a:pt x="1799789" y="243575"/>
                  <a:pt x="1798010" y="242677"/>
                  <a:pt x="1796228" y="241782"/>
                </a:cubicBezTo>
                <a:cubicBezTo>
                  <a:pt x="1798437" y="241872"/>
                  <a:pt x="1800651" y="241958"/>
                  <a:pt x="1802861" y="242047"/>
                </a:cubicBezTo>
                <a:cubicBezTo>
                  <a:pt x="1814708" y="242495"/>
                  <a:pt x="1826545" y="242956"/>
                  <a:pt x="1838392" y="243425"/>
                </a:cubicBezTo>
                <a:cubicBezTo>
                  <a:pt x="1840077" y="244478"/>
                  <a:pt x="1841756" y="245529"/>
                  <a:pt x="1843443" y="246585"/>
                </a:cubicBezTo>
                <a:close/>
                <a:moveTo>
                  <a:pt x="1788145" y="241802"/>
                </a:moveTo>
                <a:cubicBezTo>
                  <a:pt x="1789613" y="242541"/>
                  <a:pt x="1791090" y="243285"/>
                  <a:pt x="1792562" y="244024"/>
                </a:cubicBezTo>
                <a:cubicBezTo>
                  <a:pt x="1779132" y="243357"/>
                  <a:pt x="1765708" y="242695"/>
                  <a:pt x="1752289" y="242034"/>
                </a:cubicBezTo>
                <a:cubicBezTo>
                  <a:pt x="1750497" y="241293"/>
                  <a:pt x="1748713" y="240556"/>
                  <a:pt x="1746923" y="239814"/>
                </a:cubicBezTo>
                <a:cubicBezTo>
                  <a:pt x="1760420" y="240352"/>
                  <a:pt x="1773920" y="240887"/>
                  <a:pt x="1787406" y="241431"/>
                </a:cubicBezTo>
                <a:cubicBezTo>
                  <a:pt x="1787652" y="241554"/>
                  <a:pt x="1787897" y="241677"/>
                  <a:pt x="1788145" y="241802"/>
                </a:cubicBezTo>
                <a:close/>
                <a:moveTo>
                  <a:pt x="1741168" y="241488"/>
                </a:moveTo>
                <a:cubicBezTo>
                  <a:pt x="1728407" y="240863"/>
                  <a:pt x="1715649" y="240237"/>
                  <a:pt x="1702894" y="239619"/>
                </a:cubicBezTo>
                <a:cubicBezTo>
                  <a:pt x="1701209" y="239037"/>
                  <a:pt x="1699517" y="238449"/>
                  <a:pt x="1697834" y="237868"/>
                </a:cubicBezTo>
                <a:cubicBezTo>
                  <a:pt x="1710588" y="238368"/>
                  <a:pt x="1723328" y="238875"/>
                  <a:pt x="1736073" y="239380"/>
                </a:cubicBezTo>
                <a:cubicBezTo>
                  <a:pt x="1737769" y="240082"/>
                  <a:pt x="1739470" y="240786"/>
                  <a:pt x="1741168" y="241488"/>
                </a:cubicBezTo>
                <a:close/>
                <a:moveTo>
                  <a:pt x="1689194" y="238952"/>
                </a:moveTo>
                <a:cubicBezTo>
                  <a:pt x="1677257" y="238373"/>
                  <a:pt x="1665317" y="237796"/>
                  <a:pt x="1653384" y="237223"/>
                </a:cubicBezTo>
                <a:cubicBezTo>
                  <a:pt x="1651965" y="236808"/>
                  <a:pt x="1650543" y="236394"/>
                  <a:pt x="1649123" y="235981"/>
                </a:cubicBezTo>
                <a:cubicBezTo>
                  <a:pt x="1660938" y="236437"/>
                  <a:pt x="1672750" y="236894"/>
                  <a:pt x="1684558" y="237355"/>
                </a:cubicBezTo>
                <a:cubicBezTo>
                  <a:pt x="1686103" y="237888"/>
                  <a:pt x="1687648" y="238419"/>
                  <a:pt x="1689194" y="238952"/>
                </a:cubicBezTo>
                <a:close/>
                <a:moveTo>
                  <a:pt x="1636530" y="236413"/>
                </a:moveTo>
                <a:cubicBezTo>
                  <a:pt x="1625597" y="235889"/>
                  <a:pt x="1614664" y="235367"/>
                  <a:pt x="1603734" y="234847"/>
                </a:cubicBezTo>
                <a:cubicBezTo>
                  <a:pt x="1602764" y="234605"/>
                  <a:pt x="1601792" y="234366"/>
                  <a:pt x="1600823" y="234127"/>
                </a:cubicBezTo>
                <a:cubicBezTo>
                  <a:pt x="1611507" y="234533"/>
                  <a:pt x="1622188" y="234941"/>
                  <a:pt x="1632866" y="235351"/>
                </a:cubicBezTo>
                <a:cubicBezTo>
                  <a:pt x="1634090" y="235707"/>
                  <a:pt x="1635308" y="236058"/>
                  <a:pt x="1636530" y="236413"/>
                </a:cubicBezTo>
                <a:close/>
                <a:moveTo>
                  <a:pt x="1582942" y="233860"/>
                </a:moveTo>
                <a:cubicBezTo>
                  <a:pt x="1573330" y="233403"/>
                  <a:pt x="1563718" y="232951"/>
                  <a:pt x="1554106" y="232499"/>
                </a:cubicBezTo>
                <a:cubicBezTo>
                  <a:pt x="1553856" y="232447"/>
                  <a:pt x="1553606" y="232394"/>
                  <a:pt x="1553356" y="232341"/>
                </a:cubicBezTo>
                <a:cubicBezTo>
                  <a:pt x="1562575" y="232686"/>
                  <a:pt x="1571792" y="233035"/>
                  <a:pt x="1581009" y="233381"/>
                </a:cubicBezTo>
                <a:cubicBezTo>
                  <a:pt x="1581651" y="233539"/>
                  <a:pt x="1582297" y="233702"/>
                  <a:pt x="1582942" y="233860"/>
                </a:cubicBezTo>
                <a:close/>
                <a:moveTo>
                  <a:pt x="2150040" y="460268"/>
                </a:moveTo>
                <a:cubicBezTo>
                  <a:pt x="2150371" y="460575"/>
                  <a:pt x="2150702" y="460885"/>
                  <a:pt x="2151038" y="461194"/>
                </a:cubicBezTo>
                <a:cubicBezTo>
                  <a:pt x="2151211" y="461914"/>
                  <a:pt x="2151389" y="462636"/>
                  <a:pt x="2151573" y="463362"/>
                </a:cubicBezTo>
                <a:cubicBezTo>
                  <a:pt x="2151551" y="463335"/>
                  <a:pt x="2151529" y="463309"/>
                  <a:pt x="2151508" y="463285"/>
                </a:cubicBezTo>
                <a:cubicBezTo>
                  <a:pt x="2151003" y="462271"/>
                  <a:pt x="2150511" y="461267"/>
                  <a:pt x="2150040" y="460268"/>
                </a:cubicBezTo>
                <a:close/>
                <a:moveTo>
                  <a:pt x="2166376" y="491333"/>
                </a:moveTo>
                <a:cubicBezTo>
                  <a:pt x="2166975" y="492035"/>
                  <a:pt x="2167592" y="492737"/>
                  <a:pt x="2168219" y="493441"/>
                </a:cubicBezTo>
                <a:cubicBezTo>
                  <a:pt x="2168267" y="494001"/>
                  <a:pt x="2168313" y="494560"/>
                  <a:pt x="2168373" y="495122"/>
                </a:cubicBezTo>
                <a:cubicBezTo>
                  <a:pt x="2167802" y="494220"/>
                  <a:pt x="2167254" y="493323"/>
                  <a:pt x="2166723" y="492428"/>
                </a:cubicBezTo>
                <a:cubicBezTo>
                  <a:pt x="2166604" y="492064"/>
                  <a:pt x="2166486" y="491697"/>
                  <a:pt x="2166376" y="491333"/>
                </a:cubicBezTo>
                <a:close/>
                <a:moveTo>
                  <a:pt x="2173329" y="507378"/>
                </a:moveTo>
                <a:cubicBezTo>
                  <a:pt x="2173939" y="508143"/>
                  <a:pt x="2174571" y="508909"/>
                  <a:pt x="2175214" y="509677"/>
                </a:cubicBezTo>
                <a:cubicBezTo>
                  <a:pt x="2175236" y="510324"/>
                  <a:pt x="2175268" y="510974"/>
                  <a:pt x="2175303" y="511625"/>
                </a:cubicBezTo>
                <a:cubicBezTo>
                  <a:pt x="2174737" y="510662"/>
                  <a:pt x="2174198" y="509701"/>
                  <a:pt x="2173678" y="508744"/>
                </a:cubicBezTo>
                <a:cubicBezTo>
                  <a:pt x="2173555" y="508290"/>
                  <a:pt x="2173443" y="507834"/>
                  <a:pt x="2173329" y="507378"/>
                </a:cubicBezTo>
                <a:close/>
                <a:moveTo>
                  <a:pt x="2179707" y="523565"/>
                </a:moveTo>
                <a:cubicBezTo>
                  <a:pt x="2180018" y="523977"/>
                  <a:pt x="2180330" y="524392"/>
                  <a:pt x="2180652" y="524805"/>
                </a:cubicBezTo>
                <a:cubicBezTo>
                  <a:pt x="2180659" y="525384"/>
                  <a:pt x="2180652" y="525961"/>
                  <a:pt x="2180670" y="526544"/>
                </a:cubicBezTo>
                <a:cubicBezTo>
                  <a:pt x="2180470" y="526167"/>
                  <a:pt x="2180290" y="525790"/>
                  <a:pt x="2180097" y="525414"/>
                </a:cubicBezTo>
                <a:cubicBezTo>
                  <a:pt x="2179955" y="524796"/>
                  <a:pt x="2179834" y="524181"/>
                  <a:pt x="2179707" y="523565"/>
                </a:cubicBezTo>
                <a:close/>
                <a:moveTo>
                  <a:pt x="2184450" y="538214"/>
                </a:moveTo>
                <a:cubicBezTo>
                  <a:pt x="2185080" y="539127"/>
                  <a:pt x="2185725" y="540040"/>
                  <a:pt x="2186401" y="540957"/>
                </a:cubicBezTo>
                <a:cubicBezTo>
                  <a:pt x="2186383" y="541604"/>
                  <a:pt x="2186381" y="542251"/>
                  <a:pt x="2186379" y="542901"/>
                </a:cubicBezTo>
                <a:cubicBezTo>
                  <a:pt x="2185751" y="541624"/>
                  <a:pt x="2185161" y="540349"/>
                  <a:pt x="2184615" y="539079"/>
                </a:cubicBezTo>
                <a:cubicBezTo>
                  <a:pt x="2184558" y="538791"/>
                  <a:pt x="2184501" y="538502"/>
                  <a:pt x="2184450" y="538214"/>
                </a:cubicBezTo>
                <a:close/>
                <a:moveTo>
                  <a:pt x="2189825" y="554483"/>
                </a:moveTo>
                <a:cubicBezTo>
                  <a:pt x="2190378" y="555316"/>
                  <a:pt x="2190951" y="556150"/>
                  <a:pt x="2191541" y="556986"/>
                </a:cubicBezTo>
                <a:cubicBezTo>
                  <a:pt x="2191495" y="557802"/>
                  <a:pt x="2191456" y="558620"/>
                  <a:pt x="2191434" y="559443"/>
                </a:cubicBezTo>
                <a:cubicBezTo>
                  <a:pt x="2191001" y="558557"/>
                  <a:pt x="2190600" y="557673"/>
                  <a:pt x="2190205" y="556791"/>
                </a:cubicBezTo>
                <a:cubicBezTo>
                  <a:pt x="2190071" y="556018"/>
                  <a:pt x="2189937" y="555248"/>
                  <a:pt x="2189825" y="554483"/>
                </a:cubicBezTo>
                <a:close/>
                <a:moveTo>
                  <a:pt x="2194450" y="570242"/>
                </a:moveTo>
                <a:cubicBezTo>
                  <a:pt x="2194999" y="571106"/>
                  <a:pt x="2195569" y="571971"/>
                  <a:pt x="2196162" y="572837"/>
                </a:cubicBezTo>
                <a:cubicBezTo>
                  <a:pt x="2196096" y="573684"/>
                  <a:pt x="2196052" y="574538"/>
                  <a:pt x="2196008" y="575389"/>
                </a:cubicBezTo>
                <a:cubicBezTo>
                  <a:pt x="2195569" y="574413"/>
                  <a:pt x="2195153" y="573439"/>
                  <a:pt x="2194758" y="572467"/>
                </a:cubicBezTo>
                <a:cubicBezTo>
                  <a:pt x="2194648" y="571725"/>
                  <a:pt x="2194516" y="570981"/>
                  <a:pt x="2194450" y="570242"/>
                </a:cubicBezTo>
                <a:close/>
                <a:moveTo>
                  <a:pt x="2198619" y="585852"/>
                </a:moveTo>
                <a:cubicBezTo>
                  <a:pt x="2199058" y="586548"/>
                  <a:pt x="2199453" y="587243"/>
                  <a:pt x="2199892" y="587941"/>
                </a:cubicBezTo>
                <a:cubicBezTo>
                  <a:pt x="2200045" y="588156"/>
                  <a:pt x="2200199" y="588358"/>
                  <a:pt x="2200330" y="588571"/>
                </a:cubicBezTo>
                <a:cubicBezTo>
                  <a:pt x="2200243" y="589488"/>
                  <a:pt x="2200199" y="590409"/>
                  <a:pt x="2200133" y="591331"/>
                </a:cubicBezTo>
                <a:cubicBezTo>
                  <a:pt x="2199694" y="590315"/>
                  <a:pt x="2199299" y="589301"/>
                  <a:pt x="2198904" y="588285"/>
                </a:cubicBezTo>
                <a:cubicBezTo>
                  <a:pt x="2198816" y="587476"/>
                  <a:pt x="2198707" y="586662"/>
                  <a:pt x="2198619" y="585852"/>
                </a:cubicBezTo>
                <a:close/>
                <a:moveTo>
                  <a:pt x="2202458" y="601403"/>
                </a:moveTo>
                <a:cubicBezTo>
                  <a:pt x="2203051" y="602417"/>
                  <a:pt x="2203687" y="603406"/>
                  <a:pt x="2204323" y="604394"/>
                </a:cubicBezTo>
                <a:cubicBezTo>
                  <a:pt x="2204214" y="605418"/>
                  <a:pt x="2204126" y="606449"/>
                  <a:pt x="2204038" y="607478"/>
                </a:cubicBezTo>
                <a:cubicBezTo>
                  <a:pt x="2203555" y="606333"/>
                  <a:pt x="2203117" y="605190"/>
                  <a:pt x="2202700" y="604049"/>
                </a:cubicBezTo>
                <a:cubicBezTo>
                  <a:pt x="2202612" y="603167"/>
                  <a:pt x="2202524" y="602283"/>
                  <a:pt x="2202458" y="601403"/>
                </a:cubicBezTo>
                <a:close/>
                <a:moveTo>
                  <a:pt x="2205991" y="616875"/>
                </a:moveTo>
                <a:cubicBezTo>
                  <a:pt x="2206583" y="617911"/>
                  <a:pt x="2207198" y="618933"/>
                  <a:pt x="2207856" y="619942"/>
                </a:cubicBezTo>
                <a:cubicBezTo>
                  <a:pt x="2207702" y="620998"/>
                  <a:pt x="2207614" y="622060"/>
                  <a:pt x="2207505" y="623119"/>
                </a:cubicBezTo>
                <a:cubicBezTo>
                  <a:pt x="2207022" y="621935"/>
                  <a:pt x="2206561" y="620750"/>
                  <a:pt x="2206166" y="619567"/>
                </a:cubicBezTo>
                <a:cubicBezTo>
                  <a:pt x="2206079" y="618668"/>
                  <a:pt x="2206035" y="617773"/>
                  <a:pt x="2205991" y="616875"/>
                </a:cubicBezTo>
                <a:close/>
                <a:moveTo>
                  <a:pt x="2209326" y="632349"/>
                </a:moveTo>
                <a:cubicBezTo>
                  <a:pt x="2209896" y="633374"/>
                  <a:pt x="2210489" y="634385"/>
                  <a:pt x="2211125" y="635384"/>
                </a:cubicBezTo>
                <a:cubicBezTo>
                  <a:pt x="2210949" y="636516"/>
                  <a:pt x="2210796" y="637650"/>
                  <a:pt x="2210686" y="638789"/>
                </a:cubicBezTo>
                <a:cubicBezTo>
                  <a:pt x="2210576" y="638512"/>
                  <a:pt x="2210467" y="638243"/>
                  <a:pt x="2210357" y="637966"/>
                </a:cubicBezTo>
                <a:cubicBezTo>
                  <a:pt x="2210006" y="637051"/>
                  <a:pt x="2209743" y="636141"/>
                  <a:pt x="2209435" y="635228"/>
                </a:cubicBezTo>
                <a:cubicBezTo>
                  <a:pt x="2209370" y="634267"/>
                  <a:pt x="2209348" y="633308"/>
                  <a:pt x="2209326" y="632349"/>
                </a:cubicBezTo>
                <a:close/>
                <a:moveTo>
                  <a:pt x="2212288" y="647530"/>
                </a:moveTo>
                <a:cubicBezTo>
                  <a:pt x="2212858" y="648620"/>
                  <a:pt x="2213494" y="649691"/>
                  <a:pt x="2214130" y="650750"/>
                </a:cubicBezTo>
                <a:cubicBezTo>
                  <a:pt x="2213955" y="651924"/>
                  <a:pt x="2213758" y="653096"/>
                  <a:pt x="2213626" y="654272"/>
                </a:cubicBezTo>
                <a:cubicBezTo>
                  <a:pt x="2213209" y="653179"/>
                  <a:pt x="2212814" y="652076"/>
                  <a:pt x="2212463" y="650952"/>
                </a:cubicBezTo>
                <a:cubicBezTo>
                  <a:pt x="2212375" y="649814"/>
                  <a:pt x="2212288" y="648671"/>
                  <a:pt x="2212288" y="647530"/>
                </a:cubicBezTo>
                <a:close/>
                <a:moveTo>
                  <a:pt x="2215118" y="662813"/>
                </a:moveTo>
                <a:cubicBezTo>
                  <a:pt x="2215688" y="663890"/>
                  <a:pt x="2216281" y="664954"/>
                  <a:pt x="2216895" y="666003"/>
                </a:cubicBezTo>
                <a:cubicBezTo>
                  <a:pt x="2216676" y="667247"/>
                  <a:pt x="2216522" y="668493"/>
                  <a:pt x="2216368" y="669742"/>
                </a:cubicBezTo>
                <a:cubicBezTo>
                  <a:pt x="2215952" y="668585"/>
                  <a:pt x="2215557" y="667409"/>
                  <a:pt x="2215206" y="666220"/>
                </a:cubicBezTo>
                <a:cubicBezTo>
                  <a:pt x="2215140" y="665082"/>
                  <a:pt x="2215140" y="663947"/>
                  <a:pt x="2215118" y="662813"/>
                </a:cubicBezTo>
                <a:close/>
                <a:moveTo>
                  <a:pt x="2217663" y="677833"/>
                </a:moveTo>
                <a:cubicBezTo>
                  <a:pt x="2218277" y="679027"/>
                  <a:pt x="2218891" y="680207"/>
                  <a:pt x="2219550" y="681363"/>
                </a:cubicBezTo>
                <a:cubicBezTo>
                  <a:pt x="2219330" y="682666"/>
                  <a:pt x="2219133" y="683974"/>
                  <a:pt x="2218979" y="685284"/>
                </a:cubicBezTo>
                <a:cubicBezTo>
                  <a:pt x="2218540" y="684011"/>
                  <a:pt x="2218124" y="682717"/>
                  <a:pt x="2217751" y="681405"/>
                </a:cubicBezTo>
                <a:cubicBezTo>
                  <a:pt x="2217685" y="680214"/>
                  <a:pt x="2217663" y="679022"/>
                  <a:pt x="2217663" y="677833"/>
                </a:cubicBezTo>
                <a:close/>
                <a:moveTo>
                  <a:pt x="2013494" y="2514115"/>
                </a:moveTo>
                <a:cubicBezTo>
                  <a:pt x="2021450" y="2508366"/>
                  <a:pt x="2028964" y="2502925"/>
                  <a:pt x="2035375" y="2498120"/>
                </a:cubicBezTo>
                <a:cubicBezTo>
                  <a:pt x="2225539" y="2355182"/>
                  <a:pt x="2440748" y="2241511"/>
                  <a:pt x="2606986" y="2158436"/>
                </a:cubicBezTo>
                <a:cubicBezTo>
                  <a:pt x="2748543" y="2087706"/>
                  <a:pt x="2894048" y="2019743"/>
                  <a:pt x="3034770" y="1954020"/>
                </a:cubicBezTo>
                <a:cubicBezTo>
                  <a:pt x="3099252" y="1923903"/>
                  <a:pt x="3165927" y="1892763"/>
                  <a:pt x="3230847" y="1861982"/>
                </a:cubicBezTo>
                <a:cubicBezTo>
                  <a:pt x="3315908" y="1821674"/>
                  <a:pt x="3403251" y="1781219"/>
                  <a:pt x="3487720" y="1742098"/>
                </a:cubicBezTo>
                <a:cubicBezTo>
                  <a:pt x="3737198" y="1626556"/>
                  <a:pt x="3995145" y="1507080"/>
                  <a:pt x="4238218" y="1371189"/>
                </a:cubicBezTo>
                <a:cubicBezTo>
                  <a:pt x="4340238" y="1314586"/>
                  <a:pt x="4420187" y="1266377"/>
                  <a:pt x="4489759" y="1219468"/>
                </a:cubicBezTo>
                <a:cubicBezTo>
                  <a:pt x="4557882" y="1173561"/>
                  <a:pt x="4610933" y="1130076"/>
                  <a:pt x="4647463" y="1090226"/>
                </a:cubicBezTo>
                <a:cubicBezTo>
                  <a:pt x="4692395" y="1041230"/>
                  <a:pt x="4712339" y="1000292"/>
                  <a:pt x="4708390" y="965072"/>
                </a:cubicBezTo>
                <a:cubicBezTo>
                  <a:pt x="4705691" y="940884"/>
                  <a:pt x="4691255" y="919551"/>
                  <a:pt x="4665453" y="901662"/>
                </a:cubicBezTo>
                <a:cubicBezTo>
                  <a:pt x="4647660" y="889325"/>
                  <a:pt x="4623877" y="878179"/>
                  <a:pt x="4594807" y="868530"/>
                </a:cubicBezTo>
                <a:cubicBezTo>
                  <a:pt x="4481334" y="830932"/>
                  <a:pt x="4354916" y="822402"/>
                  <a:pt x="4245326" y="817358"/>
                </a:cubicBezTo>
                <a:cubicBezTo>
                  <a:pt x="4225163" y="816430"/>
                  <a:pt x="4204891" y="815613"/>
                  <a:pt x="4185298" y="814821"/>
                </a:cubicBezTo>
                <a:cubicBezTo>
                  <a:pt x="4170840" y="814238"/>
                  <a:pt x="4156469" y="813659"/>
                  <a:pt x="4142252" y="813040"/>
                </a:cubicBezTo>
                <a:cubicBezTo>
                  <a:pt x="3937400" y="804170"/>
                  <a:pt x="3726886" y="805098"/>
                  <a:pt x="3541165" y="805914"/>
                </a:cubicBezTo>
                <a:cubicBezTo>
                  <a:pt x="3454853" y="806280"/>
                  <a:pt x="3365602" y="808277"/>
                  <a:pt x="3279291" y="810207"/>
                </a:cubicBezTo>
                <a:cubicBezTo>
                  <a:pt x="3108554" y="814025"/>
                  <a:pt x="2932026" y="817972"/>
                  <a:pt x="2759600" y="810087"/>
                </a:cubicBezTo>
                <a:cubicBezTo>
                  <a:pt x="2631822" y="804244"/>
                  <a:pt x="2518919" y="792583"/>
                  <a:pt x="2414420" y="774434"/>
                </a:cubicBezTo>
                <a:cubicBezTo>
                  <a:pt x="2410953" y="773846"/>
                  <a:pt x="2407289" y="773241"/>
                  <a:pt x="2403472" y="772605"/>
                </a:cubicBezTo>
                <a:cubicBezTo>
                  <a:pt x="2342984" y="762563"/>
                  <a:pt x="2244364" y="746191"/>
                  <a:pt x="2220361" y="688869"/>
                </a:cubicBezTo>
                <a:cubicBezTo>
                  <a:pt x="2220493" y="687131"/>
                  <a:pt x="2220691" y="685398"/>
                  <a:pt x="2220932" y="683667"/>
                </a:cubicBezTo>
                <a:cubicBezTo>
                  <a:pt x="2252591" y="734587"/>
                  <a:pt x="2346691" y="749772"/>
                  <a:pt x="2405424" y="759241"/>
                </a:cubicBezTo>
                <a:cubicBezTo>
                  <a:pt x="2409308" y="759869"/>
                  <a:pt x="2413038" y="760472"/>
                  <a:pt x="2416592" y="761055"/>
                </a:cubicBezTo>
                <a:cubicBezTo>
                  <a:pt x="2524931" y="778950"/>
                  <a:pt x="2639589" y="790479"/>
                  <a:pt x="2767104" y="796302"/>
                </a:cubicBezTo>
                <a:cubicBezTo>
                  <a:pt x="2940407" y="804213"/>
                  <a:pt x="3117769" y="800863"/>
                  <a:pt x="3289295" y="797623"/>
                </a:cubicBezTo>
                <a:cubicBezTo>
                  <a:pt x="3378547" y="795938"/>
                  <a:pt x="3470848" y="794191"/>
                  <a:pt x="3560121" y="794128"/>
                </a:cubicBezTo>
                <a:cubicBezTo>
                  <a:pt x="3777809" y="793917"/>
                  <a:pt x="3973908" y="794507"/>
                  <a:pt x="4169721" y="803827"/>
                </a:cubicBezTo>
                <a:cubicBezTo>
                  <a:pt x="4183653" y="804494"/>
                  <a:pt x="4197695" y="805126"/>
                  <a:pt x="4211824" y="805762"/>
                </a:cubicBezTo>
                <a:cubicBezTo>
                  <a:pt x="4232228" y="806682"/>
                  <a:pt x="4253290" y="807632"/>
                  <a:pt x="4274243" y="808694"/>
                </a:cubicBezTo>
                <a:cubicBezTo>
                  <a:pt x="4385215" y="814334"/>
                  <a:pt x="4513212" y="823532"/>
                  <a:pt x="4628133" y="861516"/>
                </a:cubicBezTo>
                <a:cubicBezTo>
                  <a:pt x="4657862" y="871354"/>
                  <a:pt x="4681206" y="882164"/>
                  <a:pt x="4699460" y="894558"/>
                </a:cubicBezTo>
                <a:cubicBezTo>
                  <a:pt x="4725678" y="912346"/>
                  <a:pt x="4740641" y="933597"/>
                  <a:pt x="4743932" y="957722"/>
                </a:cubicBezTo>
                <a:cubicBezTo>
                  <a:pt x="4748562" y="991903"/>
                  <a:pt x="4730812" y="1032059"/>
                  <a:pt x="4689675" y="1080489"/>
                </a:cubicBezTo>
                <a:cubicBezTo>
                  <a:pt x="4645575" y="1132382"/>
                  <a:pt x="4581007" y="1181711"/>
                  <a:pt x="4534604" y="1213954"/>
                </a:cubicBezTo>
                <a:cubicBezTo>
                  <a:pt x="4451320" y="1271821"/>
                  <a:pt x="4359501" y="1324992"/>
                  <a:pt x="4280671" y="1369370"/>
                </a:cubicBezTo>
                <a:cubicBezTo>
                  <a:pt x="4036173" y="1507016"/>
                  <a:pt x="3777151" y="1629237"/>
                  <a:pt x="3526685" y="1747429"/>
                </a:cubicBezTo>
                <a:cubicBezTo>
                  <a:pt x="3439693" y="1788479"/>
                  <a:pt x="3349740" y="1830926"/>
                  <a:pt x="3262133" y="1873211"/>
                </a:cubicBezTo>
                <a:cubicBezTo>
                  <a:pt x="3207108" y="1899778"/>
                  <a:pt x="3150745" y="1926740"/>
                  <a:pt x="3096224" y="1952815"/>
                </a:cubicBezTo>
                <a:cubicBezTo>
                  <a:pt x="2943720" y="2025765"/>
                  <a:pt x="2785994" y="2101197"/>
                  <a:pt x="2632700" y="2179812"/>
                </a:cubicBezTo>
                <a:cubicBezTo>
                  <a:pt x="2463543" y="2266567"/>
                  <a:pt x="2245483" y="2385064"/>
                  <a:pt x="2059366" y="2532632"/>
                </a:cubicBezTo>
                <a:cubicBezTo>
                  <a:pt x="2052716" y="2537897"/>
                  <a:pt x="2044961" y="2543821"/>
                  <a:pt x="2036751" y="2550074"/>
                </a:cubicBezTo>
                <a:cubicBezTo>
                  <a:pt x="1986460" y="2588403"/>
                  <a:pt x="1914870" y="2642990"/>
                  <a:pt x="1893501" y="2701679"/>
                </a:cubicBezTo>
                <a:cubicBezTo>
                  <a:pt x="1882300" y="2697905"/>
                  <a:pt x="1871423" y="2693517"/>
                  <a:pt x="1861341" y="2688405"/>
                </a:cubicBezTo>
                <a:cubicBezTo>
                  <a:pt x="1866076" y="2620786"/>
                  <a:pt x="1957820" y="2554396"/>
                  <a:pt x="2013494" y="2514115"/>
                </a:cubicBezTo>
                <a:close/>
                <a:moveTo>
                  <a:pt x="1894835" y="2703960"/>
                </a:moveTo>
                <a:cubicBezTo>
                  <a:pt x="1907964" y="2708283"/>
                  <a:pt x="1921476" y="2711837"/>
                  <a:pt x="1934629" y="2714843"/>
                </a:cubicBezTo>
                <a:cubicBezTo>
                  <a:pt x="1928574" y="2725023"/>
                  <a:pt x="1923681" y="2735400"/>
                  <a:pt x="1920333" y="2745866"/>
                </a:cubicBezTo>
                <a:cubicBezTo>
                  <a:pt x="1909524" y="2741894"/>
                  <a:pt x="1899045" y="2737375"/>
                  <a:pt x="1889319" y="2732153"/>
                </a:cubicBezTo>
                <a:cubicBezTo>
                  <a:pt x="1889653" y="2722697"/>
                  <a:pt x="1891592" y="2713285"/>
                  <a:pt x="1894835" y="2703960"/>
                </a:cubicBezTo>
                <a:close/>
                <a:moveTo>
                  <a:pt x="1921779" y="2748345"/>
                </a:moveTo>
                <a:cubicBezTo>
                  <a:pt x="1934239" y="2752799"/>
                  <a:pt x="1947082" y="2756550"/>
                  <a:pt x="1959683" y="2759776"/>
                </a:cubicBezTo>
                <a:cubicBezTo>
                  <a:pt x="1954351" y="2769758"/>
                  <a:pt x="1950117" y="2779873"/>
                  <a:pt x="1947291" y="2790053"/>
                </a:cubicBezTo>
                <a:cubicBezTo>
                  <a:pt x="1936874" y="2785928"/>
                  <a:pt x="1926788" y="2781277"/>
                  <a:pt x="1917413" y="2775989"/>
                </a:cubicBezTo>
                <a:cubicBezTo>
                  <a:pt x="1917474" y="2766731"/>
                  <a:pt x="1919017" y="2757516"/>
                  <a:pt x="1921779" y="2748345"/>
                </a:cubicBezTo>
                <a:close/>
                <a:moveTo>
                  <a:pt x="1948857" y="2792729"/>
                </a:moveTo>
                <a:cubicBezTo>
                  <a:pt x="1960731" y="2797315"/>
                  <a:pt x="1972985" y="2801242"/>
                  <a:pt x="1985085" y="2804664"/>
                </a:cubicBezTo>
                <a:cubicBezTo>
                  <a:pt x="1980398" y="2814428"/>
                  <a:pt x="1976750" y="2824323"/>
                  <a:pt x="1974389" y="2834239"/>
                </a:cubicBezTo>
                <a:cubicBezTo>
                  <a:pt x="1964329" y="2829961"/>
                  <a:pt x="1954612" y="2825200"/>
                  <a:pt x="1945560" y="2819847"/>
                </a:cubicBezTo>
                <a:cubicBezTo>
                  <a:pt x="1945362" y="2810786"/>
                  <a:pt x="1946536" y="2801747"/>
                  <a:pt x="1948857" y="2792729"/>
                </a:cubicBezTo>
                <a:close/>
                <a:moveTo>
                  <a:pt x="1973919" y="2836236"/>
                </a:moveTo>
                <a:cubicBezTo>
                  <a:pt x="1972017" y="2844880"/>
                  <a:pt x="1971126" y="2853547"/>
                  <a:pt x="1971405" y="2862213"/>
                </a:cubicBezTo>
                <a:cubicBezTo>
                  <a:pt x="1963579" y="2857189"/>
                  <a:pt x="1956295" y="2851726"/>
                  <a:pt x="1949768" y="2845736"/>
                </a:cubicBezTo>
                <a:cubicBezTo>
                  <a:pt x="1947433" y="2838299"/>
                  <a:pt x="1946058" y="2830532"/>
                  <a:pt x="1945645" y="2822436"/>
                </a:cubicBezTo>
                <a:cubicBezTo>
                  <a:pt x="1945643" y="2822370"/>
                  <a:pt x="1945643" y="2822304"/>
                  <a:pt x="1945639" y="2822238"/>
                </a:cubicBezTo>
                <a:cubicBezTo>
                  <a:pt x="1954553" y="2827438"/>
                  <a:pt x="1964082" y="2832067"/>
                  <a:pt x="1973919" y="2836236"/>
                </a:cubicBezTo>
                <a:close/>
                <a:moveTo>
                  <a:pt x="1976087" y="2837136"/>
                </a:moveTo>
                <a:cubicBezTo>
                  <a:pt x="1987351" y="2841809"/>
                  <a:pt x="1998986" y="2845846"/>
                  <a:pt x="2010546" y="2849444"/>
                </a:cubicBezTo>
                <a:cubicBezTo>
                  <a:pt x="2006496" y="2858988"/>
                  <a:pt x="2003417" y="2868641"/>
                  <a:pt x="2001522" y="2878361"/>
                </a:cubicBezTo>
                <a:cubicBezTo>
                  <a:pt x="1991838" y="2873973"/>
                  <a:pt x="1982491" y="2869102"/>
                  <a:pt x="1973768" y="2863705"/>
                </a:cubicBezTo>
                <a:cubicBezTo>
                  <a:pt x="1973336" y="2854841"/>
                  <a:pt x="1974174" y="2845977"/>
                  <a:pt x="1976087" y="2837136"/>
                </a:cubicBezTo>
                <a:close/>
                <a:moveTo>
                  <a:pt x="2001952" y="2906444"/>
                </a:moveTo>
                <a:cubicBezTo>
                  <a:pt x="2001432" y="2898128"/>
                  <a:pt x="2001956" y="2889813"/>
                  <a:pt x="2003380" y="2881520"/>
                </a:cubicBezTo>
                <a:cubicBezTo>
                  <a:pt x="2014201" y="2886303"/>
                  <a:pt x="2025393" y="2890493"/>
                  <a:pt x="2036564" y="2894267"/>
                </a:cubicBezTo>
                <a:cubicBezTo>
                  <a:pt x="2033036" y="2903657"/>
                  <a:pt x="2030412" y="2913092"/>
                  <a:pt x="2028892" y="2922591"/>
                </a:cubicBezTo>
                <a:cubicBezTo>
                  <a:pt x="2024072" y="2920266"/>
                  <a:pt x="2019337" y="2917853"/>
                  <a:pt x="2014745" y="2915307"/>
                </a:cubicBezTo>
                <a:cubicBezTo>
                  <a:pt x="2010296" y="2912828"/>
                  <a:pt x="2006074" y="2910305"/>
                  <a:pt x="2002062" y="2907716"/>
                </a:cubicBezTo>
                <a:cubicBezTo>
                  <a:pt x="2002027" y="2907277"/>
                  <a:pt x="2001978" y="2906861"/>
                  <a:pt x="2001952" y="2906444"/>
                </a:cubicBezTo>
                <a:close/>
                <a:moveTo>
                  <a:pt x="2030107" y="2948437"/>
                </a:moveTo>
                <a:cubicBezTo>
                  <a:pt x="2029598" y="2940955"/>
                  <a:pt x="2029908" y="2933452"/>
                  <a:pt x="2030919" y="2925970"/>
                </a:cubicBezTo>
                <a:cubicBezTo>
                  <a:pt x="2041325" y="2930841"/>
                  <a:pt x="2052089" y="2935185"/>
                  <a:pt x="2062822" y="2939090"/>
                </a:cubicBezTo>
                <a:cubicBezTo>
                  <a:pt x="2059755" y="2948327"/>
                  <a:pt x="2057548" y="2957651"/>
                  <a:pt x="2056367" y="2966954"/>
                </a:cubicBezTo>
                <a:cubicBezTo>
                  <a:pt x="2047337" y="2962368"/>
                  <a:pt x="2038598" y="2957322"/>
                  <a:pt x="2030390" y="2951772"/>
                </a:cubicBezTo>
                <a:cubicBezTo>
                  <a:pt x="2030283" y="2950675"/>
                  <a:pt x="2030182" y="2949556"/>
                  <a:pt x="2030107" y="2948437"/>
                </a:cubicBezTo>
                <a:close/>
                <a:moveTo>
                  <a:pt x="2058263" y="2990452"/>
                </a:moveTo>
                <a:cubicBezTo>
                  <a:pt x="2057778" y="2983870"/>
                  <a:pt x="2057910" y="2977266"/>
                  <a:pt x="2058563" y="2970662"/>
                </a:cubicBezTo>
                <a:cubicBezTo>
                  <a:pt x="2068601" y="2975620"/>
                  <a:pt x="2078939" y="2980074"/>
                  <a:pt x="2089251" y="2984067"/>
                </a:cubicBezTo>
                <a:cubicBezTo>
                  <a:pt x="2086653" y="2993062"/>
                  <a:pt x="2084852" y="3002102"/>
                  <a:pt x="2083979" y="3011119"/>
                </a:cubicBezTo>
                <a:cubicBezTo>
                  <a:pt x="2075247" y="3006402"/>
                  <a:pt x="2066767" y="3001246"/>
                  <a:pt x="2058776" y="2995629"/>
                </a:cubicBezTo>
                <a:cubicBezTo>
                  <a:pt x="2058572" y="2993918"/>
                  <a:pt x="2058390" y="2992207"/>
                  <a:pt x="2058263" y="2990452"/>
                </a:cubicBezTo>
                <a:close/>
                <a:moveTo>
                  <a:pt x="2086416" y="3032467"/>
                </a:moveTo>
                <a:cubicBezTo>
                  <a:pt x="2085962" y="3026674"/>
                  <a:pt x="2085962" y="3020882"/>
                  <a:pt x="2086353" y="3015090"/>
                </a:cubicBezTo>
                <a:cubicBezTo>
                  <a:pt x="2095896" y="3020049"/>
                  <a:pt x="2105809" y="3024590"/>
                  <a:pt x="2115958" y="3028781"/>
                </a:cubicBezTo>
                <a:cubicBezTo>
                  <a:pt x="2113736" y="3037666"/>
                  <a:pt x="2112259" y="3046552"/>
                  <a:pt x="2111665" y="3055460"/>
                </a:cubicBezTo>
                <a:cubicBezTo>
                  <a:pt x="2103058" y="3050633"/>
                  <a:pt x="2094883" y="3045521"/>
                  <a:pt x="2087267" y="3040080"/>
                </a:cubicBezTo>
                <a:cubicBezTo>
                  <a:pt x="2086908" y="3037557"/>
                  <a:pt x="2086620" y="3035033"/>
                  <a:pt x="2086416" y="3032467"/>
                </a:cubicBezTo>
                <a:close/>
                <a:moveTo>
                  <a:pt x="2114572" y="3074460"/>
                </a:moveTo>
                <a:cubicBezTo>
                  <a:pt x="2114161" y="3069545"/>
                  <a:pt x="2114063" y="3064630"/>
                  <a:pt x="2114238" y="3059716"/>
                </a:cubicBezTo>
                <a:cubicBezTo>
                  <a:pt x="2123479" y="3064740"/>
                  <a:pt x="2133058" y="3069369"/>
                  <a:pt x="2142810" y="3073648"/>
                </a:cubicBezTo>
                <a:cubicBezTo>
                  <a:pt x="2140961" y="3082314"/>
                  <a:pt x="2139811" y="3091002"/>
                  <a:pt x="2139467" y="3099668"/>
                </a:cubicBezTo>
                <a:cubicBezTo>
                  <a:pt x="2131152" y="3094776"/>
                  <a:pt x="2123209" y="3089554"/>
                  <a:pt x="2115770" y="3084003"/>
                </a:cubicBezTo>
                <a:cubicBezTo>
                  <a:pt x="2115254" y="3080888"/>
                  <a:pt x="2114844" y="3077707"/>
                  <a:pt x="2114572" y="3074460"/>
                </a:cubicBezTo>
                <a:close/>
                <a:moveTo>
                  <a:pt x="2142727" y="3116452"/>
                </a:moveTo>
                <a:cubicBezTo>
                  <a:pt x="2142367" y="3112415"/>
                  <a:pt x="2142212" y="3108335"/>
                  <a:pt x="2142238" y="3104254"/>
                </a:cubicBezTo>
                <a:cubicBezTo>
                  <a:pt x="2151115" y="3109300"/>
                  <a:pt x="2160367" y="3114017"/>
                  <a:pt x="2169854" y="3118405"/>
                </a:cubicBezTo>
                <a:cubicBezTo>
                  <a:pt x="2168307" y="3127071"/>
                  <a:pt x="2167442" y="3135716"/>
                  <a:pt x="2167346" y="3144338"/>
                </a:cubicBezTo>
                <a:cubicBezTo>
                  <a:pt x="2159311" y="3139424"/>
                  <a:pt x="2151628" y="3134224"/>
                  <a:pt x="2144410" y="3128673"/>
                </a:cubicBezTo>
                <a:cubicBezTo>
                  <a:pt x="2143666" y="3124680"/>
                  <a:pt x="2143096" y="3120621"/>
                  <a:pt x="2142727" y="3116452"/>
                </a:cubicBezTo>
                <a:close/>
                <a:moveTo>
                  <a:pt x="2170883" y="3158467"/>
                </a:moveTo>
                <a:cubicBezTo>
                  <a:pt x="2170591" y="3155374"/>
                  <a:pt x="2170426" y="3152258"/>
                  <a:pt x="2170352" y="3149143"/>
                </a:cubicBezTo>
                <a:cubicBezTo>
                  <a:pt x="2179007" y="3154277"/>
                  <a:pt x="2187919" y="3159038"/>
                  <a:pt x="2196930" y="3163426"/>
                </a:cubicBezTo>
                <a:cubicBezTo>
                  <a:pt x="2195767" y="3171807"/>
                  <a:pt x="2195196" y="3180210"/>
                  <a:pt x="2195350" y="3188591"/>
                </a:cubicBezTo>
                <a:cubicBezTo>
                  <a:pt x="2187563" y="3183611"/>
                  <a:pt x="2180078" y="3178323"/>
                  <a:pt x="2173013" y="3172684"/>
                </a:cubicBezTo>
                <a:cubicBezTo>
                  <a:pt x="2172056" y="3168011"/>
                  <a:pt x="2171332" y="3163272"/>
                  <a:pt x="2170883" y="3158467"/>
                </a:cubicBezTo>
                <a:close/>
                <a:moveTo>
                  <a:pt x="2195394" y="3191926"/>
                </a:moveTo>
                <a:cubicBezTo>
                  <a:pt x="2195504" y="3194865"/>
                  <a:pt x="2195679" y="3197828"/>
                  <a:pt x="2195986" y="3200767"/>
                </a:cubicBezTo>
                <a:cubicBezTo>
                  <a:pt x="2196425" y="3205331"/>
                  <a:pt x="2197083" y="3209829"/>
                  <a:pt x="2197961" y="3214260"/>
                </a:cubicBezTo>
                <a:cubicBezTo>
                  <a:pt x="2191927" y="3209126"/>
                  <a:pt x="2186225" y="3203707"/>
                  <a:pt x="2180938" y="3198025"/>
                </a:cubicBezTo>
                <a:cubicBezTo>
                  <a:pt x="2178004" y="3191158"/>
                  <a:pt x="2175687" y="3184137"/>
                  <a:pt x="2173970" y="3176985"/>
                </a:cubicBezTo>
                <a:cubicBezTo>
                  <a:pt x="2180788" y="3182250"/>
                  <a:pt x="2187961" y="3187230"/>
                  <a:pt x="2195394" y="3191926"/>
                </a:cubicBezTo>
                <a:close/>
                <a:moveTo>
                  <a:pt x="2199036" y="3200460"/>
                </a:moveTo>
                <a:cubicBezTo>
                  <a:pt x="2198816" y="3198288"/>
                  <a:pt x="2198707" y="3196094"/>
                  <a:pt x="2198575" y="3193922"/>
                </a:cubicBezTo>
                <a:cubicBezTo>
                  <a:pt x="2206890" y="3199034"/>
                  <a:pt x="2215491" y="3203839"/>
                  <a:pt x="2224223" y="3208315"/>
                </a:cubicBezTo>
                <a:cubicBezTo>
                  <a:pt x="2223323" y="3216652"/>
                  <a:pt x="2223038" y="3225011"/>
                  <a:pt x="2223367" y="3233326"/>
                </a:cubicBezTo>
                <a:cubicBezTo>
                  <a:pt x="2215886" y="3228346"/>
                  <a:pt x="2208646" y="3223080"/>
                  <a:pt x="2201822" y="3217486"/>
                </a:cubicBezTo>
                <a:cubicBezTo>
                  <a:pt x="2200550" y="3211913"/>
                  <a:pt x="2199606" y="3206230"/>
                  <a:pt x="2199036" y="3200460"/>
                </a:cubicBezTo>
                <a:close/>
                <a:moveTo>
                  <a:pt x="2223587" y="3236924"/>
                </a:moveTo>
                <a:cubicBezTo>
                  <a:pt x="2223718" y="3238877"/>
                  <a:pt x="2223828" y="3240852"/>
                  <a:pt x="2224047" y="3242804"/>
                </a:cubicBezTo>
                <a:cubicBezTo>
                  <a:pt x="2224574" y="3247916"/>
                  <a:pt x="2225386" y="3252984"/>
                  <a:pt x="2226439" y="3258009"/>
                </a:cubicBezTo>
                <a:cubicBezTo>
                  <a:pt x="2220296" y="3252611"/>
                  <a:pt x="2214679" y="3247126"/>
                  <a:pt x="2209567" y="3241510"/>
                </a:cubicBezTo>
                <a:cubicBezTo>
                  <a:pt x="2206846" y="3235169"/>
                  <a:pt x="2204630" y="3228675"/>
                  <a:pt x="2202919" y="3222071"/>
                </a:cubicBezTo>
                <a:cubicBezTo>
                  <a:pt x="2209523" y="3227293"/>
                  <a:pt x="2216434" y="3232251"/>
                  <a:pt x="2223587" y="3236924"/>
                </a:cubicBezTo>
                <a:close/>
                <a:moveTo>
                  <a:pt x="2227185" y="3242475"/>
                </a:moveTo>
                <a:cubicBezTo>
                  <a:pt x="2227075" y="3241334"/>
                  <a:pt x="2227031" y="3240215"/>
                  <a:pt x="2226943" y="3239074"/>
                </a:cubicBezTo>
                <a:cubicBezTo>
                  <a:pt x="2234973" y="3244209"/>
                  <a:pt x="2243289" y="3248991"/>
                  <a:pt x="2251757" y="3253511"/>
                </a:cubicBezTo>
                <a:cubicBezTo>
                  <a:pt x="2251143" y="3261497"/>
                  <a:pt x="2251011" y="3269483"/>
                  <a:pt x="2251516" y="3277447"/>
                </a:cubicBezTo>
                <a:cubicBezTo>
                  <a:pt x="2243947" y="3272226"/>
                  <a:pt x="2236926" y="3266916"/>
                  <a:pt x="2230432" y="3261453"/>
                </a:cubicBezTo>
                <a:cubicBezTo>
                  <a:pt x="2228962" y="3255244"/>
                  <a:pt x="2227865" y="3248925"/>
                  <a:pt x="2227185" y="3242475"/>
                </a:cubicBezTo>
                <a:close/>
                <a:moveTo>
                  <a:pt x="2236268" y="3270229"/>
                </a:moveTo>
                <a:cubicBezTo>
                  <a:pt x="2241182" y="3274047"/>
                  <a:pt x="2246382" y="3277798"/>
                  <a:pt x="2251823" y="3281506"/>
                </a:cubicBezTo>
                <a:cubicBezTo>
                  <a:pt x="2251933" y="3282603"/>
                  <a:pt x="2251977" y="3283722"/>
                  <a:pt x="2252108" y="3284819"/>
                </a:cubicBezTo>
                <a:cubicBezTo>
                  <a:pt x="2252745" y="3290852"/>
                  <a:pt x="2253798" y="3296776"/>
                  <a:pt x="2255136" y="3302634"/>
                </a:cubicBezTo>
                <a:cubicBezTo>
                  <a:pt x="2249213" y="3297325"/>
                  <a:pt x="2243771" y="3291884"/>
                  <a:pt x="2238791" y="3286355"/>
                </a:cubicBezTo>
                <a:cubicBezTo>
                  <a:pt x="2235961" y="3279883"/>
                  <a:pt x="2233613" y="3273301"/>
                  <a:pt x="2231770" y="3266587"/>
                </a:cubicBezTo>
                <a:cubicBezTo>
                  <a:pt x="2233262" y="3267816"/>
                  <a:pt x="2234710" y="3269022"/>
                  <a:pt x="2236268" y="3270229"/>
                </a:cubicBezTo>
                <a:close/>
                <a:moveTo>
                  <a:pt x="2255356" y="3284490"/>
                </a:moveTo>
                <a:cubicBezTo>
                  <a:pt x="2255312" y="3284271"/>
                  <a:pt x="2255312" y="3284051"/>
                  <a:pt x="2255290" y="3283832"/>
                </a:cubicBezTo>
                <a:cubicBezTo>
                  <a:pt x="2262793" y="3288790"/>
                  <a:pt x="2270823" y="3293617"/>
                  <a:pt x="2279336" y="3298356"/>
                </a:cubicBezTo>
                <a:cubicBezTo>
                  <a:pt x="2278941" y="3306342"/>
                  <a:pt x="2279029" y="3314328"/>
                  <a:pt x="2279709" y="3322271"/>
                </a:cubicBezTo>
                <a:cubicBezTo>
                  <a:pt x="2272447" y="3317093"/>
                  <a:pt x="2265667" y="3311805"/>
                  <a:pt x="2259393" y="3306408"/>
                </a:cubicBezTo>
                <a:cubicBezTo>
                  <a:pt x="2257506" y="3299234"/>
                  <a:pt x="2256145" y="3291906"/>
                  <a:pt x="2255356" y="3284490"/>
                </a:cubicBezTo>
                <a:close/>
                <a:moveTo>
                  <a:pt x="2280104" y="3326285"/>
                </a:moveTo>
                <a:cubicBezTo>
                  <a:pt x="2280126" y="3326483"/>
                  <a:pt x="2280148" y="3326659"/>
                  <a:pt x="2280170" y="3326856"/>
                </a:cubicBezTo>
                <a:cubicBezTo>
                  <a:pt x="2280938" y="3333767"/>
                  <a:pt x="2282166" y="3340590"/>
                  <a:pt x="2283811" y="3347304"/>
                </a:cubicBezTo>
                <a:cubicBezTo>
                  <a:pt x="2278348" y="3342236"/>
                  <a:pt x="2273237" y="3337102"/>
                  <a:pt x="2268563" y="3331880"/>
                </a:cubicBezTo>
                <a:cubicBezTo>
                  <a:pt x="2265514" y="3325254"/>
                  <a:pt x="2262947" y="3318519"/>
                  <a:pt x="2260884" y="3311674"/>
                </a:cubicBezTo>
                <a:cubicBezTo>
                  <a:pt x="2266874" y="3316632"/>
                  <a:pt x="2273281" y="3321503"/>
                  <a:pt x="2280104" y="3326285"/>
                </a:cubicBezTo>
                <a:close/>
                <a:moveTo>
                  <a:pt x="2283833" y="3328874"/>
                </a:moveTo>
                <a:cubicBezTo>
                  <a:pt x="2291118" y="3333833"/>
                  <a:pt x="2298884" y="3338682"/>
                  <a:pt x="2307090" y="3343421"/>
                </a:cubicBezTo>
                <a:cubicBezTo>
                  <a:pt x="2306892" y="3351363"/>
                  <a:pt x="2307199" y="3359283"/>
                  <a:pt x="2308033" y="3367159"/>
                </a:cubicBezTo>
                <a:cubicBezTo>
                  <a:pt x="2301035" y="3362026"/>
                  <a:pt x="2294496" y="3356782"/>
                  <a:pt x="2288397" y="3351429"/>
                </a:cubicBezTo>
                <a:cubicBezTo>
                  <a:pt x="2286335" y="3344035"/>
                  <a:pt x="2284799" y="3336531"/>
                  <a:pt x="2283833" y="3328874"/>
                </a:cubicBezTo>
                <a:close/>
                <a:moveTo>
                  <a:pt x="2291907" y="3358362"/>
                </a:moveTo>
                <a:cubicBezTo>
                  <a:pt x="2297173" y="3362750"/>
                  <a:pt x="2302724" y="3367028"/>
                  <a:pt x="2308560" y="3371262"/>
                </a:cubicBezTo>
                <a:cubicBezTo>
                  <a:pt x="2309437" y="3377954"/>
                  <a:pt x="2310666" y="3384558"/>
                  <a:pt x="2312312" y="3391074"/>
                </a:cubicBezTo>
                <a:cubicBezTo>
                  <a:pt x="2306848" y="3385874"/>
                  <a:pt x="2301780" y="3380565"/>
                  <a:pt x="2297085" y="3375190"/>
                </a:cubicBezTo>
                <a:cubicBezTo>
                  <a:pt x="2294299" y="3369090"/>
                  <a:pt x="2291929" y="3362925"/>
                  <a:pt x="2289933" y="3356650"/>
                </a:cubicBezTo>
                <a:cubicBezTo>
                  <a:pt x="2290613" y="3357221"/>
                  <a:pt x="2291227" y="3357791"/>
                  <a:pt x="2291907" y="3358362"/>
                </a:cubicBezTo>
                <a:close/>
                <a:moveTo>
                  <a:pt x="2312421" y="3374027"/>
                </a:moveTo>
                <a:cubicBezTo>
                  <a:pt x="2319508" y="3379029"/>
                  <a:pt x="2327011" y="3383878"/>
                  <a:pt x="2334932" y="3388661"/>
                </a:cubicBezTo>
                <a:cubicBezTo>
                  <a:pt x="2334954" y="3396098"/>
                  <a:pt x="2335392" y="3403536"/>
                  <a:pt x="2336270" y="3410908"/>
                </a:cubicBezTo>
                <a:cubicBezTo>
                  <a:pt x="2336314" y="3411127"/>
                  <a:pt x="2336336" y="3411325"/>
                  <a:pt x="2336380" y="3411522"/>
                </a:cubicBezTo>
                <a:cubicBezTo>
                  <a:pt x="2329534" y="3406322"/>
                  <a:pt x="2323128" y="3401013"/>
                  <a:pt x="2317160" y="3395594"/>
                </a:cubicBezTo>
                <a:cubicBezTo>
                  <a:pt x="2315098" y="3388507"/>
                  <a:pt x="2313540" y="3381333"/>
                  <a:pt x="2312421" y="3374027"/>
                </a:cubicBezTo>
                <a:close/>
                <a:moveTo>
                  <a:pt x="2337038" y="3416108"/>
                </a:moveTo>
                <a:cubicBezTo>
                  <a:pt x="2338047" y="3422755"/>
                  <a:pt x="2339385" y="3429359"/>
                  <a:pt x="2341140" y="3435853"/>
                </a:cubicBezTo>
                <a:cubicBezTo>
                  <a:pt x="2335897" y="3430741"/>
                  <a:pt x="2330982" y="3425563"/>
                  <a:pt x="2326441" y="3420276"/>
                </a:cubicBezTo>
                <a:cubicBezTo>
                  <a:pt x="2323567" y="3414155"/>
                  <a:pt x="2321109" y="3407924"/>
                  <a:pt x="2319025" y="3401605"/>
                </a:cubicBezTo>
                <a:cubicBezTo>
                  <a:pt x="2324686" y="3406520"/>
                  <a:pt x="2330697" y="3411346"/>
                  <a:pt x="2337038" y="3416108"/>
                </a:cubicBezTo>
                <a:close/>
                <a:moveTo>
                  <a:pt x="2341097" y="3419091"/>
                </a:moveTo>
                <a:cubicBezTo>
                  <a:pt x="2347964" y="3424072"/>
                  <a:pt x="2355248" y="3428964"/>
                  <a:pt x="2362927" y="3433747"/>
                </a:cubicBezTo>
                <a:cubicBezTo>
                  <a:pt x="2363080" y="3440176"/>
                  <a:pt x="2363541" y="3446582"/>
                  <a:pt x="2364353" y="3452944"/>
                </a:cubicBezTo>
                <a:cubicBezTo>
                  <a:pt x="2364485" y="3454129"/>
                  <a:pt x="2364660" y="3455314"/>
                  <a:pt x="2364836" y="3456499"/>
                </a:cubicBezTo>
                <a:cubicBezTo>
                  <a:pt x="2358276" y="3451365"/>
                  <a:pt x="2352110" y="3446121"/>
                  <a:pt x="2346340" y="3440790"/>
                </a:cubicBezTo>
                <a:cubicBezTo>
                  <a:pt x="2344146" y="3433747"/>
                  <a:pt x="2342369" y="3426529"/>
                  <a:pt x="2341097" y="3419091"/>
                </a:cubicBezTo>
                <a:close/>
                <a:moveTo>
                  <a:pt x="2365603" y="3461326"/>
                </a:moveTo>
                <a:cubicBezTo>
                  <a:pt x="2366744" y="3467952"/>
                  <a:pt x="2368236" y="3474402"/>
                  <a:pt x="2370035" y="3480720"/>
                </a:cubicBezTo>
                <a:cubicBezTo>
                  <a:pt x="2365231" y="3475916"/>
                  <a:pt x="2360667" y="3471067"/>
                  <a:pt x="2356433" y="3466130"/>
                </a:cubicBezTo>
                <a:cubicBezTo>
                  <a:pt x="2353449" y="3460009"/>
                  <a:pt x="2350772" y="3453734"/>
                  <a:pt x="2348491" y="3447262"/>
                </a:cubicBezTo>
                <a:cubicBezTo>
                  <a:pt x="2353866" y="3452045"/>
                  <a:pt x="2359592" y="3456718"/>
                  <a:pt x="2365603" y="3461326"/>
                </a:cubicBezTo>
                <a:close/>
                <a:moveTo>
                  <a:pt x="2369926" y="3464595"/>
                </a:moveTo>
                <a:cubicBezTo>
                  <a:pt x="2376573" y="3469531"/>
                  <a:pt x="2383616" y="3474380"/>
                  <a:pt x="2391010" y="3479119"/>
                </a:cubicBezTo>
                <a:cubicBezTo>
                  <a:pt x="2391295" y="3484472"/>
                  <a:pt x="2391734" y="3489760"/>
                  <a:pt x="2392414" y="3494959"/>
                </a:cubicBezTo>
                <a:cubicBezTo>
                  <a:pt x="2392699" y="3497175"/>
                  <a:pt x="2393028" y="3499347"/>
                  <a:pt x="2393379" y="3501519"/>
                </a:cubicBezTo>
                <a:cubicBezTo>
                  <a:pt x="2387039" y="3496429"/>
                  <a:pt x="2381093" y="3491252"/>
                  <a:pt x="2375454" y="3485964"/>
                </a:cubicBezTo>
                <a:cubicBezTo>
                  <a:pt x="2373217" y="3479031"/>
                  <a:pt x="2371352" y="3471901"/>
                  <a:pt x="2369926" y="3464595"/>
                </a:cubicBezTo>
                <a:close/>
                <a:moveTo>
                  <a:pt x="2394301" y="3506654"/>
                </a:moveTo>
                <a:cubicBezTo>
                  <a:pt x="2395464" y="3512753"/>
                  <a:pt x="2396912" y="3518720"/>
                  <a:pt x="2398623" y="3524556"/>
                </a:cubicBezTo>
                <a:cubicBezTo>
                  <a:pt x="2393862" y="3519708"/>
                  <a:pt x="2389321" y="3514705"/>
                  <a:pt x="2384977" y="3509549"/>
                </a:cubicBezTo>
                <a:cubicBezTo>
                  <a:pt x="2382366" y="3504152"/>
                  <a:pt x="2379996" y="3498601"/>
                  <a:pt x="2377890" y="3492919"/>
                </a:cubicBezTo>
                <a:cubicBezTo>
                  <a:pt x="2383068" y="3497570"/>
                  <a:pt x="2388553" y="3502156"/>
                  <a:pt x="2394301" y="3506654"/>
                </a:cubicBezTo>
                <a:close/>
                <a:moveTo>
                  <a:pt x="2398842" y="3510186"/>
                </a:moveTo>
                <a:cubicBezTo>
                  <a:pt x="2405293" y="3515056"/>
                  <a:pt x="2412094" y="3519861"/>
                  <a:pt x="2419203" y="3524578"/>
                </a:cubicBezTo>
                <a:cubicBezTo>
                  <a:pt x="2419532" y="3528725"/>
                  <a:pt x="2419905" y="3532872"/>
                  <a:pt x="2420453" y="3536996"/>
                </a:cubicBezTo>
                <a:cubicBezTo>
                  <a:pt x="2420870" y="3540002"/>
                  <a:pt x="2421331" y="3542964"/>
                  <a:pt x="2421857" y="3545904"/>
                </a:cubicBezTo>
                <a:cubicBezTo>
                  <a:pt x="2415824" y="3540880"/>
                  <a:pt x="2409966" y="3535658"/>
                  <a:pt x="2404349" y="3530239"/>
                </a:cubicBezTo>
                <a:cubicBezTo>
                  <a:pt x="2402177" y="3523723"/>
                  <a:pt x="2400313" y="3517031"/>
                  <a:pt x="2398842" y="3510186"/>
                </a:cubicBezTo>
                <a:close/>
                <a:moveTo>
                  <a:pt x="2422998" y="3551696"/>
                </a:moveTo>
                <a:cubicBezTo>
                  <a:pt x="2424249" y="3557751"/>
                  <a:pt x="2425785" y="3563653"/>
                  <a:pt x="2427540" y="3569445"/>
                </a:cubicBezTo>
                <a:cubicBezTo>
                  <a:pt x="2422976" y="3564706"/>
                  <a:pt x="2418566" y="3559814"/>
                  <a:pt x="2414376" y="3554746"/>
                </a:cubicBezTo>
                <a:cubicBezTo>
                  <a:pt x="2411721" y="3549326"/>
                  <a:pt x="2409308" y="3543754"/>
                  <a:pt x="2407136" y="3538049"/>
                </a:cubicBezTo>
                <a:cubicBezTo>
                  <a:pt x="2412160" y="3542657"/>
                  <a:pt x="2417426" y="3547220"/>
                  <a:pt x="2422998" y="3551696"/>
                </a:cubicBezTo>
                <a:close/>
                <a:moveTo>
                  <a:pt x="2451762" y="3596804"/>
                </a:moveTo>
                <a:cubicBezTo>
                  <a:pt x="2453100" y="3602772"/>
                  <a:pt x="2454679" y="3608630"/>
                  <a:pt x="2456479" y="3614356"/>
                </a:cubicBezTo>
                <a:cubicBezTo>
                  <a:pt x="2452113" y="3609749"/>
                  <a:pt x="2447922" y="3604988"/>
                  <a:pt x="2443885" y="3600095"/>
                </a:cubicBezTo>
                <a:cubicBezTo>
                  <a:pt x="2441187" y="3594654"/>
                  <a:pt x="2438707" y="3589060"/>
                  <a:pt x="2436469" y="3583355"/>
                </a:cubicBezTo>
                <a:cubicBezTo>
                  <a:pt x="2441406" y="3587985"/>
                  <a:pt x="2446518" y="3592482"/>
                  <a:pt x="2451762" y="3596804"/>
                </a:cubicBezTo>
                <a:close/>
                <a:moveTo>
                  <a:pt x="2480656" y="3642308"/>
                </a:moveTo>
                <a:cubicBezTo>
                  <a:pt x="2482061" y="3648144"/>
                  <a:pt x="2483728" y="3653826"/>
                  <a:pt x="2485549" y="3659421"/>
                </a:cubicBezTo>
                <a:cubicBezTo>
                  <a:pt x="2481358" y="3654901"/>
                  <a:pt x="2477300" y="3650250"/>
                  <a:pt x="2473394" y="3645489"/>
                </a:cubicBezTo>
                <a:cubicBezTo>
                  <a:pt x="2470740" y="3640202"/>
                  <a:pt x="2468304" y="3634782"/>
                  <a:pt x="2466066" y="3629275"/>
                </a:cubicBezTo>
                <a:cubicBezTo>
                  <a:pt x="2470805" y="3633751"/>
                  <a:pt x="2475676" y="3638095"/>
                  <a:pt x="2480656" y="3642308"/>
                </a:cubicBezTo>
                <a:close/>
                <a:moveTo>
                  <a:pt x="2486010" y="3646740"/>
                </a:moveTo>
                <a:cubicBezTo>
                  <a:pt x="2491999" y="3651632"/>
                  <a:pt x="2498142" y="3656327"/>
                  <a:pt x="2504373" y="3660825"/>
                </a:cubicBezTo>
                <a:cubicBezTo>
                  <a:pt x="2504461" y="3661571"/>
                  <a:pt x="2504549" y="3662339"/>
                  <a:pt x="2504659" y="3663085"/>
                </a:cubicBezTo>
                <a:cubicBezTo>
                  <a:pt x="2505558" y="3669272"/>
                  <a:pt x="2506699" y="3675371"/>
                  <a:pt x="2508081" y="3681427"/>
                </a:cubicBezTo>
                <a:cubicBezTo>
                  <a:pt x="2502662" y="3676622"/>
                  <a:pt x="2497397" y="3671619"/>
                  <a:pt x="2492284" y="3666464"/>
                </a:cubicBezTo>
                <a:cubicBezTo>
                  <a:pt x="2489915" y="3660035"/>
                  <a:pt x="2487809" y="3653475"/>
                  <a:pt x="2486010" y="3646740"/>
                </a:cubicBezTo>
                <a:close/>
                <a:moveTo>
                  <a:pt x="2509661" y="3687921"/>
                </a:moveTo>
                <a:cubicBezTo>
                  <a:pt x="2511087" y="3693471"/>
                  <a:pt x="2512733" y="3698978"/>
                  <a:pt x="2514575" y="3704419"/>
                </a:cubicBezTo>
                <a:cubicBezTo>
                  <a:pt x="2510561" y="3700032"/>
                  <a:pt x="2506699" y="3695512"/>
                  <a:pt x="2502947" y="3690905"/>
                </a:cubicBezTo>
                <a:cubicBezTo>
                  <a:pt x="2500380" y="3685793"/>
                  <a:pt x="2497989" y="3680593"/>
                  <a:pt x="2495751" y="3675284"/>
                </a:cubicBezTo>
                <a:cubicBezTo>
                  <a:pt x="2500271" y="3679628"/>
                  <a:pt x="2504922" y="3683840"/>
                  <a:pt x="2509661" y="3687921"/>
                </a:cubicBezTo>
                <a:close/>
                <a:moveTo>
                  <a:pt x="2515212" y="3692616"/>
                </a:moveTo>
                <a:cubicBezTo>
                  <a:pt x="2521004" y="3697421"/>
                  <a:pt x="2526928" y="3702028"/>
                  <a:pt x="2532939" y="3706482"/>
                </a:cubicBezTo>
                <a:cubicBezTo>
                  <a:pt x="2533992" y="3713283"/>
                  <a:pt x="2535352" y="3720019"/>
                  <a:pt x="2536954" y="3726689"/>
                </a:cubicBezTo>
                <a:cubicBezTo>
                  <a:pt x="2531711" y="3721928"/>
                  <a:pt x="2526576" y="3716991"/>
                  <a:pt x="2521618" y="3711901"/>
                </a:cubicBezTo>
                <a:cubicBezTo>
                  <a:pt x="2519227" y="3705626"/>
                  <a:pt x="2517077" y="3699198"/>
                  <a:pt x="2515212" y="3692616"/>
                </a:cubicBezTo>
                <a:close/>
                <a:moveTo>
                  <a:pt x="2525436" y="3721313"/>
                </a:moveTo>
                <a:cubicBezTo>
                  <a:pt x="2529780" y="3725526"/>
                  <a:pt x="2534212" y="3729607"/>
                  <a:pt x="2538731" y="3733578"/>
                </a:cubicBezTo>
                <a:cubicBezTo>
                  <a:pt x="2540179" y="3738931"/>
                  <a:pt x="2541803" y="3744218"/>
                  <a:pt x="2543624" y="3749484"/>
                </a:cubicBezTo>
                <a:cubicBezTo>
                  <a:pt x="2539850" y="3745272"/>
                  <a:pt x="2536164" y="3740949"/>
                  <a:pt x="2532632" y="3736518"/>
                </a:cubicBezTo>
                <a:cubicBezTo>
                  <a:pt x="2530065" y="3731559"/>
                  <a:pt x="2527673" y="3726491"/>
                  <a:pt x="2525436" y="3721313"/>
                </a:cubicBezTo>
                <a:close/>
                <a:moveTo>
                  <a:pt x="2544545" y="3738602"/>
                </a:moveTo>
                <a:cubicBezTo>
                  <a:pt x="2550140" y="3743319"/>
                  <a:pt x="2555845" y="3747861"/>
                  <a:pt x="2561636" y="3752249"/>
                </a:cubicBezTo>
                <a:cubicBezTo>
                  <a:pt x="2562799" y="3758896"/>
                  <a:pt x="2564203" y="3765500"/>
                  <a:pt x="2565871" y="3772016"/>
                </a:cubicBezTo>
                <a:cubicBezTo>
                  <a:pt x="2560825" y="3767343"/>
                  <a:pt x="2555910" y="3762539"/>
                  <a:pt x="2551127" y="3757558"/>
                </a:cubicBezTo>
                <a:cubicBezTo>
                  <a:pt x="2548670" y="3751305"/>
                  <a:pt x="2546476" y="3744987"/>
                  <a:pt x="2544545" y="3738602"/>
                </a:cubicBezTo>
                <a:close/>
                <a:moveTo>
                  <a:pt x="2555274" y="3767497"/>
                </a:moveTo>
                <a:cubicBezTo>
                  <a:pt x="2559377" y="3771534"/>
                  <a:pt x="2563567" y="3775461"/>
                  <a:pt x="2567846" y="3779279"/>
                </a:cubicBezTo>
                <a:cubicBezTo>
                  <a:pt x="2569337" y="3784456"/>
                  <a:pt x="2570961" y="3789568"/>
                  <a:pt x="2572760" y="3794658"/>
                </a:cubicBezTo>
                <a:cubicBezTo>
                  <a:pt x="2569206" y="3790621"/>
                  <a:pt x="2565739" y="3786519"/>
                  <a:pt x="2562383" y="3782306"/>
                </a:cubicBezTo>
                <a:cubicBezTo>
                  <a:pt x="2559837" y="3777414"/>
                  <a:pt x="2557490" y="3772477"/>
                  <a:pt x="2555274" y="3767497"/>
                </a:cubicBezTo>
                <a:close/>
                <a:moveTo>
                  <a:pt x="2573989" y="3784698"/>
                </a:moveTo>
                <a:cubicBezTo>
                  <a:pt x="2579364" y="3789283"/>
                  <a:pt x="2584827" y="3793737"/>
                  <a:pt x="2590378" y="3798015"/>
                </a:cubicBezTo>
                <a:cubicBezTo>
                  <a:pt x="2591606" y="3804531"/>
                  <a:pt x="2593098" y="3810982"/>
                  <a:pt x="2594810" y="3817388"/>
                </a:cubicBezTo>
                <a:cubicBezTo>
                  <a:pt x="2589983" y="3812825"/>
                  <a:pt x="2585244" y="3808107"/>
                  <a:pt x="2580658" y="3803259"/>
                </a:cubicBezTo>
                <a:cubicBezTo>
                  <a:pt x="2578179" y="3797137"/>
                  <a:pt x="2575963" y="3790951"/>
                  <a:pt x="2573989" y="3784698"/>
                </a:cubicBezTo>
                <a:close/>
                <a:moveTo>
                  <a:pt x="2597004" y="3825111"/>
                </a:moveTo>
                <a:cubicBezTo>
                  <a:pt x="2598496" y="3830069"/>
                  <a:pt x="2600141" y="3834984"/>
                  <a:pt x="2601918" y="3839877"/>
                </a:cubicBezTo>
                <a:cubicBezTo>
                  <a:pt x="2598539" y="3835993"/>
                  <a:pt x="2595270" y="3832066"/>
                  <a:pt x="2592133" y="3828117"/>
                </a:cubicBezTo>
                <a:cubicBezTo>
                  <a:pt x="2589654" y="3823400"/>
                  <a:pt x="2587350" y="3818661"/>
                  <a:pt x="2585178" y="3813878"/>
                </a:cubicBezTo>
                <a:cubicBezTo>
                  <a:pt x="2588996" y="3817673"/>
                  <a:pt x="2592945" y="3821425"/>
                  <a:pt x="2597004" y="3825111"/>
                </a:cubicBezTo>
                <a:close/>
                <a:moveTo>
                  <a:pt x="2603476" y="3830903"/>
                </a:moveTo>
                <a:cubicBezTo>
                  <a:pt x="2608566" y="3835335"/>
                  <a:pt x="2613831" y="3839701"/>
                  <a:pt x="2619273" y="3844001"/>
                </a:cubicBezTo>
                <a:cubicBezTo>
                  <a:pt x="2620611" y="3850386"/>
                  <a:pt x="2622147" y="3856704"/>
                  <a:pt x="2623902" y="3862979"/>
                </a:cubicBezTo>
                <a:cubicBezTo>
                  <a:pt x="2619163" y="3858416"/>
                  <a:pt x="2614599" y="3853786"/>
                  <a:pt x="2610211" y="3849113"/>
                </a:cubicBezTo>
                <a:cubicBezTo>
                  <a:pt x="2607754" y="3843102"/>
                  <a:pt x="2605516" y="3837024"/>
                  <a:pt x="2603476" y="3830903"/>
                </a:cubicBezTo>
                <a:close/>
                <a:moveTo>
                  <a:pt x="2615082" y="3860237"/>
                </a:moveTo>
                <a:cubicBezTo>
                  <a:pt x="2618680" y="3863879"/>
                  <a:pt x="2622454" y="3867455"/>
                  <a:pt x="2626293" y="3871009"/>
                </a:cubicBezTo>
                <a:cubicBezTo>
                  <a:pt x="2627763" y="3875748"/>
                  <a:pt x="2629343" y="3880443"/>
                  <a:pt x="2631076" y="3885095"/>
                </a:cubicBezTo>
                <a:cubicBezTo>
                  <a:pt x="2627873" y="3881365"/>
                  <a:pt x="2624779" y="3877591"/>
                  <a:pt x="2621796" y="3873774"/>
                </a:cubicBezTo>
                <a:cubicBezTo>
                  <a:pt x="2619426" y="3869298"/>
                  <a:pt x="2617188" y="3864800"/>
                  <a:pt x="2615082" y="3860237"/>
                </a:cubicBezTo>
                <a:close/>
                <a:moveTo>
                  <a:pt x="2633007" y="3877109"/>
                </a:moveTo>
                <a:cubicBezTo>
                  <a:pt x="2637899" y="3881431"/>
                  <a:pt x="2642968" y="3885709"/>
                  <a:pt x="2648189" y="3889899"/>
                </a:cubicBezTo>
                <a:cubicBezTo>
                  <a:pt x="2649550" y="3896130"/>
                  <a:pt x="2651129" y="3902296"/>
                  <a:pt x="2652907" y="3908417"/>
                </a:cubicBezTo>
                <a:cubicBezTo>
                  <a:pt x="2648387" y="3903985"/>
                  <a:pt x="2644021" y="3899509"/>
                  <a:pt x="2639830" y="3894968"/>
                </a:cubicBezTo>
                <a:cubicBezTo>
                  <a:pt x="2637351" y="3889066"/>
                  <a:pt x="2635091" y="3883120"/>
                  <a:pt x="2633007" y="3877109"/>
                </a:cubicBezTo>
                <a:close/>
                <a:moveTo>
                  <a:pt x="2645074" y="3906705"/>
                </a:moveTo>
                <a:cubicBezTo>
                  <a:pt x="2648453" y="3910128"/>
                  <a:pt x="2651941" y="3913529"/>
                  <a:pt x="2655517" y="3916886"/>
                </a:cubicBezTo>
                <a:cubicBezTo>
                  <a:pt x="2656943" y="3921339"/>
                  <a:pt x="2658479" y="3925793"/>
                  <a:pt x="2660125" y="3930181"/>
                </a:cubicBezTo>
                <a:cubicBezTo>
                  <a:pt x="2657141" y="3926649"/>
                  <a:pt x="2654267" y="3923095"/>
                  <a:pt x="2651458" y="3919496"/>
                </a:cubicBezTo>
                <a:cubicBezTo>
                  <a:pt x="2649221" y="3915262"/>
                  <a:pt x="2647114" y="3911006"/>
                  <a:pt x="2645074" y="3906705"/>
                </a:cubicBezTo>
                <a:close/>
                <a:moveTo>
                  <a:pt x="2662582" y="3923380"/>
                </a:moveTo>
                <a:cubicBezTo>
                  <a:pt x="2667299" y="3927614"/>
                  <a:pt x="2672148" y="3931783"/>
                  <a:pt x="2677172" y="3935907"/>
                </a:cubicBezTo>
                <a:cubicBezTo>
                  <a:pt x="2678598" y="3941941"/>
                  <a:pt x="2680178" y="3947952"/>
                  <a:pt x="2681955" y="3953898"/>
                </a:cubicBezTo>
                <a:cubicBezTo>
                  <a:pt x="2677611" y="3949554"/>
                  <a:pt x="2673398" y="3945166"/>
                  <a:pt x="2669362" y="3940734"/>
                </a:cubicBezTo>
                <a:cubicBezTo>
                  <a:pt x="2666904" y="3935008"/>
                  <a:pt x="2664644" y="3929216"/>
                  <a:pt x="2662582" y="3923380"/>
                </a:cubicBezTo>
                <a:close/>
                <a:moveTo>
                  <a:pt x="2684785" y="3962806"/>
                </a:moveTo>
                <a:cubicBezTo>
                  <a:pt x="2686189" y="3967040"/>
                  <a:pt x="2687703" y="3971253"/>
                  <a:pt x="2689305" y="3975443"/>
                </a:cubicBezTo>
                <a:cubicBezTo>
                  <a:pt x="2686452" y="3972021"/>
                  <a:pt x="2683688" y="3968554"/>
                  <a:pt x="2681011" y="3965066"/>
                </a:cubicBezTo>
                <a:cubicBezTo>
                  <a:pt x="2678883" y="3961095"/>
                  <a:pt x="2676843" y="3957079"/>
                  <a:pt x="2674912" y="3953043"/>
                </a:cubicBezTo>
                <a:cubicBezTo>
                  <a:pt x="2678115" y="3956333"/>
                  <a:pt x="2681406" y="3959581"/>
                  <a:pt x="2684785" y="3962806"/>
                </a:cubicBezTo>
                <a:close/>
                <a:moveTo>
                  <a:pt x="2705014" y="3999687"/>
                </a:moveTo>
                <a:cubicBezTo>
                  <a:pt x="2708020" y="4002780"/>
                  <a:pt x="2711069" y="4005852"/>
                  <a:pt x="2714207" y="4008901"/>
                </a:cubicBezTo>
                <a:cubicBezTo>
                  <a:pt x="2715589" y="4012960"/>
                  <a:pt x="2717059" y="4016975"/>
                  <a:pt x="2718616" y="4020990"/>
                </a:cubicBezTo>
                <a:cubicBezTo>
                  <a:pt x="2716071" y="4017897"/>
                  <a:pt x="2713592" y="4014759"/>
                  <a:pt x="2711179" y="4011622"/>
                </a:cubicBezTo>
                <a:cubicBezTo>
                  <a:pt x="2709051" y="4007673"/>
                  <a:pt x="2706967" y="4003702"/>
                  <a:pt x="2705014" y="3999687"/>
                </a:cubicBezTo>
                <a:close/>
                <a:moveTo>
                  <a:pt x="2734457" y="4045739"/>
                </a:moveTo>
                <a:cubicBezTo>
                  <a:pt x="2737463" y="4048898"/>
                  <a:pt x="2740534" y="4052035"/>
                  <a:pt x="2743694" y="4055129"/>
                </a:cubicBezTo>
                <a:cubicBezTo>
                  <a:pt x="2745010" y="4058859"/>
                  <a:pt x="2746370" y="4062588"/>
                  <a:pt x="2747819" y="4066296"/>
                </a:cubicBezTo>
                <a:cubicBezTo>
                  <a:pt x="2744922" y="4062720"/>
                  <a:pt x="2742136" y="4059122"/>
                  <a:pt x="2739393" y="4055480"/>
                </a:cubicBezTo>
                <a:cubicBezTo>
                  <a:pt x="2737682" y="4052255"/>
                  <a:pt x="2736037" y="4049008"/>
                  <a:pt x="2734457" y="4045739"/>
                </a:cubicBezTo>
                <a:close/>
                <a:moveTo>
                  <a:pt x="2764888" y="4093019"/>
                </a:moveTo>
                <a:cubicBezTo>
                  <a:pt x="2767586" y="4095849"/>
                  <a:pt x="2770329" y="4098680"/>
                  <a:pt x="2773159" y="4101466"/>
                </a:cubicBezTo>
                <a:cubicBezTo>
                  <a:pt x="2774541" y="4105349"/>
                  <a:pt x="2775989" y="4109189"/>
                  <a:pt x="2777503" y="4113006"/>
                </a:cubicBezTo>
                <a:cubicBezTo>
                  <a:pt x="2775243" y="4110176"/>
                  <a:pt x="2773006" y="4107346"/>
                  <a:pt x="2770834" y="4104516"/>
                </a:cubicBezTo>
                <a:cubicBezTo>
                  <a:pt x="2768771" y="4100720"/>
                  <a:pt x="2766796" y="4096880"/>
                  <a:pt x="2764888" y="4093019"/>
                </a:cubicBezTo>
                <a:close/>
                <a:moveTo>
                  <a:pt x="2795209" y="4140080"/>
                </a:moveTo>
                <a:cubicBezTo>
                  <a:pt x="2797688" y="4142691"/>
                  <a:pt x="2800211" y="4145302"/>
                  <a:pt x="2802778" y="4147869"/>
                </a:cubicBezTo>
                <a:cubicBezTo>
                  <a:pt x="2804116" y="4151445"/>
                  <a:pt x="2805476" y="4154999"/>
                  <a:pt x="2806903" y="4158554"/>
                </a:cubicBezTo>
                <a:cubicBezTo>
                  <a:pt x="2804862" y="4155965"/>
                  <a:pt x="2802844" y="4153376"/>
                  <a:pt x="2800847" y="4150765"/>
                </a:cubicBezTo>
                <a:cubicBezTo>
                  <a:pt x="2798916" y="4147233"/>
                  <a:pt x="2797030" y="4143656"/>
                  <a:pt x="2795209" y="4140080"/>
                </a:cubicBezTo>
                <a:close/>
                <a:moveTo>
                  <a:pt x="2825683" y="4187317"/>
                </a:moveTo>
                <a:cubicBezTo>
                  <a:pt x="2827943" y="4189686"/>
                  <a:pt x="2830225" y="4192078"/>
                  <a:pt x="2832550" y="4194425"/>
                </a:cubicBezTo>
                <a:cubicBezTo>
                  <a:pt x="2833779" y="4197694"/>
                  <a:pt x="2835051" y="4200941"/>
                  <a:pt x="2836368" y="4204167"/>
                </a:cubicBezTo>
                <a:cubicBezTo>
                  <a:pt x="2834503" y="4201819"/>
                  <a:pt x="2832682" y="4199449"/>
                  <a:pt x="2830883" y="4197058"/>
                </a:cubicBezTo>
                <a:cubicBezTo>
                  <a:pt x="2829084" y="4193833"/>
                  <a:pt x="2827372" y="4190586"/>
                  <a:pt x="2825683" y="4187317"/>
                </a:cubicBezTo>
                <a:close/>
                <a:moveTo>
                  <a:pt x="2856443" y="4235036"/>
                </a:moveTo>
                <a:cubicBezTo>
                  <a:pt x="2885623" y="4266037"/>
                  <a:pt x="2920793" y="4294537"/>
                  <a:pt x="2961930" y="4320404"/>
                </a:cubicBezTo>
                <a:cubicBezTo>
                  <a:pt x="3081327" y="4395461"/>
                  <a:pt x="3228872" y="4437322"/>
                  <a:pt x="3412970" y="4448336"/>
                </a:cubicBezTo>
                <a:cubicBezTo>
                  <a:pt x="3587590" y="4458801"/>
                  <a:pt x="3763657" y="4439253"/>
                  <a:pt x="3897535" y="4421042"/>
                </a:cubicBezTo>
                <a:cubicBezTo>
                  <a:pt x="3936149" y="4415777"/>
                  <a:pt x="3976343" y="4409831"/>
                  <a:pt x="4024040" y="4402306"/>
                </a:cubicBezTo>
                <a:cubicBezTo>
                  <a:pt x="4322028" y="4355201"/>
                  <a:pt x="4641144" y="4276568"/>
                  <a:pt x="4999664" y="4161910"/>
                </a:cubicBezTo>
                <a:cubicBezTo>
                  <a:pt x="5015460" y="4156864"/>
                  <a:pt x="5031279" y="4151752"/>
                  <a:pt x="5047141" y="4146640"/>
                </a:cubicBezTo>
                <a:cubicBezTo>
                  <a:pt x="5048612" y="4149865"/>
                  <a:pt x="5050213" y="4153047"/>
                  <a:pt x="5051990" y="4156162"/>
                </a:cubicBezTo>
                <a:cubicBezTo>
                  <a:pt x="5055983" y="4163205"/>
                  <a:pt x="5060657" y="4169896"/>
                  <a:pt x="5065900" y="4176281"/>
                </a:cubicBezTo>
                <a:cubicBezTo>
                  <a:pt x="5046066" y="4183104"/>
                  <a:pt x="5026211" y="4189884"/>
                  <a:pt x="5006356" y="4196619"/>
                </a:cubicBezTo>
                <a:cubicBezTo>
                  <a:pt x="4650600" y="4316082"/>
                  <a:pt x="4334973" y="4397567"/>
                  <a:pt x="4041439" y="4445681"/>
                </a:cubicBezTo>
                <a:cubicBezTo>
                  <a:pt x="3995080" y="4453272"/>
                  <a:pt x="3954118" y="4459569"/>
                  <a:pt x="3916228" y="4464922"/>
                </a:cubicBezTo>
                <a:cubicBezTo>
                  <a:pt x="3624471" y="4506038"/>
                  <a:pt x="3255881" y="4531619"/>
                  <a:pt x="2993238" y="4363011"/>
                </a:cubicBezTo>
                <a:cubicBezTo>
                  <a:pt x="2938564" y="4327886"/>
                  <a:pt x="2894443" y="4287977"/>
                  <a:pt x="2861028" y="4243571"/>
                </a:cubicBezTo>
                <a:cubicBezTo>
                  <a:pt x="2859449" y="4240740"/>
                  <a:pt x="2857935" y="4237888"/>
                  <a:pt x="2856443" y="4235036"/>
                </a:cubicBezTo>
                <a:close/>
                <a:moveTo>
                  <a:pt x="5053504" y="4155328"/>
                </a:moveTo>
                <a:cubicBezTo>
                  <a:pt x="5051793" y="4152301"/>
                  <a:pt x="5050235" y="4149207"/>
                  <a:pt x="5048787" y="4146092"/>
                </a:cubicBezTo>
                <a:cubicBezTo>
                  <a:pt x="5060393" y="4142340"/>
                  <a:pt x="5072000" y="4138566"/>
                  <a:pt x="5083628" y="4134793"/>
                </a:cubicBezTo>
                <a:cubicBezTo>
                  <a:pt x="5084966" y="4137447"/>
                  <a:pt x="5086414" y="4140080"/>
                  <a:pt x="5087950" y="4142647"/>
                </a:cubicBezTo>
                <a:cubicBezTo>
                  <a:pt x="5092338" y="4149931"/>
                  <a:pt x="5097471" y="4156820"/>
                  <a:pt x="5103264" y="4163336"/>
                </a:cubicBezTo>
                <a:cubicBezTo>
                  <a:pt x="5091395" y="4167461"/>
                  <a:pt x="5079525" y="4171564"/>
                  <a:pt x="5067634" y="4175667"/>
                </a:cubicBezTo>
                <a:cubicBezTo>
                  <a:pt x="5062280" y="4169216"/>
                  <a:pt x="5057541" y="4162459"/>
                  <a:pt x="5053504" y="4155328"/>
                </a:cubicBezTo>
                <a:close/>
                <a:moveTo>
                  <a:pt x="5107016" y="4167417"/>
                </a:moveTo>
                <a:cubicBezTo>
                  <a:pt x="5115485" y="4176259"/>
                  <a:pt x="5125292" y="4184377"/>
                  <a:pt x="5136459" y="4191727"/>
                </a:cubicBezTo>
                <a:cubicBezTo>
                  <a:pt x="5124348" y="4196224"/>
                  <a:pt x="5112172" y="4200700"/>
                  <a:pt x="5099973" y="4205176"/>
                </a:cubicBezTo>
                <a:cubicBezTo>
                  <a:pt x="5089003" y="4197475"/>
                  <a:pt x="5079415" y="4189028"/>
                  <a:pt x="5071188" y="4179835"/>
                </a:cubicBezTo>
                <a:cubicBezTo>
                  <a:pt x="5083145" y="4175710"/>
                  <a:pt x="5095080" y="4171564"/>
                  <a:pt x="5107016" y="4167417"/>
                </a:cubicBezTo>
                <a:close/>
                <a:moveTo>
                  <a:pt x="5108925" y="4166759"/>
                </a:moveTo>
                <a:cubicBezTo>
                  <a:pt x="5120860" y="4162590"/>
                  <a:pt x="5132773" y="4158444"/>
                  <a:pt x="5144642" y="4154253"/>
                </a:cubicBezTo>
                <a:cubicBezTo>
                  <a:pt x="5153397" y="4162700"/>
                  <a:pt x="5163489" y="4170401"/>
                  <a:pt x="5174897" y="4177356"/>
                </a:cubicBezTo>
                <a:cubicBezTo>
                  <a:pt x="5162852" y="4181876"/>
                  <a:pt x="5150742" y="4186417"/>
                  <a:pt x="5138587" y="4190937"/>
                </a:cubicBezTo>
                <a:cubicBezTo>
                  <a:pt x="5127354" y="4183631"/>
                  <a:pt x="5117437" y="4175557"/>
                  <a:pt x="5108925" y="4166759"/>
                </a:cubicBezTo>
                <a:close/>
                <a:moveTo>
                  <a:pt x="5180668" y="4180757"/>
                </a:moveTo>
                <a:cubicBezTo>
                  <a:pt x="5194271" y="4188458"/>
                  <a:pt x="5209563" y="4195171"/>
                  <a:pt x="5226588" y="4200832"/>
                </a:cubicBezTo>
                <a:cubicBezTo>
                  <a:pt x="5267528" y="4214457"/>
                  <a:pt x="5319460" y="4222486"/>
                  <a:pt x="5380957" y="4224724"/>
                </a:cubicBezTo>
                <a:cubicBezTo>
                  <a:pt x="5493333" y="4228805"/>
                  <a:pt x="5616065" y="4213381"/>
                  <a:pt x="5705690" y="4202126"/>
                </a:cubicBezTo>
                <a:cubicBezTo>
                  <a:pt x="5732500" y="4198747"/>
                  <a:pt x="5755647" y="4195852"/>
                  <a:pt x="5774647" y="4193943"/>
                </a:cubicBezTo>
                <a:cubicBezTo>
                  <a:pt x="6034130" y="4168053"/>
                  <a:pt x="6301358" y="4131348"/>
                  <a:pt x="6559809" y="4095849"/>
                </a:cubicBezTo>
                <a:cubicBezTo>
                  <a:pt x="7243961" y="4001881"/>
                  <a:pt x="7951369" y="3904731"/>
                  <a:pt x="8637013" y="3986216"/>
                </a:cubicBezTo>
                <a:cubicBezTo>
                  <a:pt x="8626613" y="4000082"/>
                  <a:pt x="8616521" y="4013487"/>
                  <a:pt x="8606714" y="4026344"/>
                </a:cubicBezTo>
                <a:cubicBezTo>
                  <a:pt x="8308266" y="3985667"/>
                  <a:pt x="7979299" y="3977791"/>
                  <a:pt x="7602306" y="4002276"/>
                </a:cubicBezTo>
                <a:cubicBezTo>
                  <a:pt x="7255699" y="4024786"/>
                  <a:pt x="6903498" y="4071781"/>
                  <a:pt x="6562903" y="4117219"/>
                </a:cubicBezTo>
                <a:cubicBezTo>
                  <a:pt x="6293196" y="4153200"/>
                  <a:pt x="6014296" y="4190388"/>
                  <a:pt x="5743799" y="4214500"/>
                </a:cubicBezTo>
                <a:cubicBezTo>
                  <a:pt x="5724207" y="4216234"/>
                  <a:pt x="5699985" y="4219086"/>
                  <a:pt x="5671968" y="4222399"/>
                </a:cubicBezTo>
                <a:cubicBezTo>
                  <a:pt x="5581576" y="4233062"/>
                  <a:pt x="5457791" y="4247630"/>
                  <a:pt x="5344932" y="4242232"/>
                </a:cubicBezTo>
                <a:cubicBezTo>
                  <a:pt x="5283259" y="4239270"/>
                  <a:pt x="5231327" y="4230451"/>
                  <a:pt x="5190563" y="4216014"/>
                </a:cubicBezTo>
                <a:cubicBezTo>
                  <a:pt x="5173296" y="4209893"/>
                  <a:pt x="5157828" y="4202697"/>
                  <a:pt x="5144160" y="4194447"/>
                </a:cubicBezTo>
                <a:cubicBezTo>
                  <a:pt x="5156270" y="4189927"/>
                  <a:pt x="5168425" y="4185386"/>
                  <a:pt x="5180668" y="4180757"/>
                </a:cubicBezTo>
                <a:close/>
                <a:moveTo>
                  <a:pt x="8642980" y="3986896"/>
                </a:moveTo>
                <a:cubicBezTo>
                  <a:pt x="8649497" y="3987686"/>
                  <a:pt x="8656013" y="3988454"/>
                  <a:pt x="8662529" y="3989243"/>
                </a:cubicBezTo>
                <a:cubicBezTo>
                  <a:pt x="8665272" y="3989551"/>
                  <a:pt x="8668014" y="3989880"/>
                  <a:pt x="8670757" y="3990209"/>
                </a:cubicBezTo>
                <a:cubicBezTo>
                  <a:pt x="8660467" y="4004294"/>
                  <a:pt x="8650418" y="4017919"/>
                  <a:pt x="8640611" y="4031105"/>
                </a:cubicBezTo>
                <a:cubicBezTo>
                  <a:pt x="8639141" y="4030885"/>
                  <a:pt x="8637627" y="4030688"/>
                  <a:pt x="8636135" y="4030468"/>
                </a:cubicBezTo>
                <a:cubicBezTo>
                  <a:pt x="8628325" y="4029328"/>
                  <a:pt x="8620470" y="4028253"/>
                  <a:pt x="8612616" y="4027156"/>
                </a:cubicBezTo>
                <a:cubicBezTo>
                  <a:pt x="8622445" y="4014255"/>
                  <a:pt x="8632559" y="4000828"/>
                  <a:pt x="8642980" y="3986896"/>
                </a:cubicBezTo>
                <a:close/>
                <a:moveTo>
                  <a:pt x="8635894" y="4032267"/>
                </a:moveTo>
                <a:cubicBezTo>
                  <a:pt x="8637057" y="4032443"/>
                  <a:pt x="8638220" y="4032619"/>
                  <a:pt x="8639382" y="4032772"/>
                </a:cubicBezTo>
                <a:cubicBezTo>
                  <a:pt x="8629137" y="4046572"/>
                  <a:pt x="8619176" y="4059846"/>
                  <a:pt x="8609544" y="4072549"/>
                </a:cubicBezTo>
                <a:cubicBezTo>
                  <a:pt x="8600132" y="4071013"/>
                  <a:pt x="8590676" y="4069499"/>
                  <a:pt x="8581198" y="4068030"/>
                </a:cubicBezTo>
                <a:cubicBezTo>
                  <a:pt x="8590873" y="4055612"/>
                  <a:pt x="8600922" y="4042513"/>
                  <a:pt x="8611321" y="4028845"/>
                </a:cubicBezTo>
                <a:cubicBezTo>
                  <a:pt x="8619527" y="4029986"/>
                  <a:pt x="8627710" y="4031083"/>
                  <a:pt x="8635894" y="4032267"/>
                </a:cubicBezTo>
                <a:close/>
                <a:moveTo>
                  <a:pt x="8645109" y="4033606"/>
                </a:moveTo>
                <a:cubicBezTo>
                  <a:pt x="8654280" y="4034944"/>
                  <a:pt x="8663516" y="4036326"/>
                  <a:pt x="8672819" y="4037752"/>
                </a:cubicBezTo>
                <a:cubicBezTo>
                  <a:pt x="8662617" y="4051860"/>
                  <a:pt x="8652744" y="4065375"/>
                  <a:pt x="8643244" y="4078253"/>
                </a:cubicBezTo>
                <a:cubicBezTo>
                  <a:pt x="8639338" y="4077573"/>
                  <a:pt x="8635433" y="4076871"/>
                  <a:pt x="8631506" y="4076213"/>
                </a:cubicBezTo>
                <a:cubicBezTo>
                  <a:pt x="8626109" y="4075292"/>
                  <a:pt x="8620646" y="4074392"/>
                  <a:pt x="8615227" y="4073515"/>
                </a:cubicBezTo>
                <a:cubicBezTo>
                  <a:pt x="8624858" y="4060745"/>
                  <a:pt x="8634841" y="4047428"/>
                  <a:pt x="8645109" y="4033606"/>
                </a:cubicBezTo>
                <a:close/>
                <a:moveTo>
                  <a:pt x="8631221" y="4077924"/>
                </a:moveTo>
                <a:cubicBezTo>
                  <a:pt x="8634863" y="4078539"/>
                  <a:pt x="8638461" y="4079175"/>
                  <a:pt x="8642081" y="4079833"/>
                </a:cubicBezTo>
                <a:cubicBezTo>
                  <a:pt x="8624046" y="4104274"/>
                  <a:pt x="8607285" y="4126521"/>
                  <a:pt x="8591927" y="4146399"/>
                </a:cubicBezTo>
                <a:cubicBezTo>
                  <a:pt x="8444468" y="4337254"/>
                  <a:pt x="8290845" y="4529119"/>
                  <a:pt x="8142268" y="4714664"/>
                </a:cubicBezTo>
                <a:cubicBezTo>
                  <a:pt x="7961155" y="4940864"/>
                  <a:pt x="7773854" y="5174766"/>
                  <a:pt x="7595592" y="5409479"/>
                </a:cubicBezTo>
                <a:cubicBezTo>
                  <a:pt x="7494778" y="5542259"/>
                  <a:pt x="7396860" y="5672626"/>
                  <a:pt x="7306995" y="5807863"/>
                </a:cubicBezTo>
                <a:cubicBezTo>
                  <a:pt x="7260438" y="5877983"/>
                  <a:pt x="7219915" y="5943496"/>
                  <a:pt x="7183100" y="6008130"/>
                </a:cubicBezTo>
                <a:lnTo>
                  <a:pt x="7176386" y="6019978"/>
                </a:lnTo>
                <a:cubicBezTo>
                  <a:pt x="7119124" y="6120814"/>
                  <a:pt x="7047863" y="6246288"/>
                  <a:pt x="7047139" y="6366979"/>
                </a:cubicBezTo>
                <a:cubicBezTo>
                  <a:pt x="7046656" y="6429223"/>
                  <a:pt x="7066709" y="6478741"/>
                  <a:pt x="7106727" y="6514109"/>
                </a:cubicBezTo>
                <a:cubicBezTo>
                  <a:pt x="7167523" y="6567839"/>
                  <a:pt x="7266866" y="6583131"/>
                  <a:pt x="7366123" y="6583131"/>
                </a:cubicBezTo>
                <a:cubicBezTo>
                  <a:pt x="7450547" y="6583131"/>
                  <a:pt x="7534885" y="6572052"/>
                  <a:pt x="7595285" y="6564132"/>
                </a:cubicBezTo>
                <a:lnTo>
                  <a:pt x="7607111" y="6562573"/>
                </a:lnTo>
                <a:cubicBezTo>
                  <a:pt x="7632692" y="6559239"/>
                  <a:pt x="7658275" y="6555663"/>
                  <a:pt x="7683856" y="6551867"/>
                </a:cubicBezTo>
                <a:cubicBezTo>
                  <a:pt x="7635742" y="6560270"/>
                  <a:pt x="7587606" y="6567971"/>
                  <a:pt x="7539404" y="6574882"/>
                </a:cubicBezTo>
                <a:lnTo>
                  <a:pt x="7529312" y="6576308"/>
                </a:lnTo>
                <a:cubicBezTo>
                  <a:pt x="7394908" y="6595308"/>
                  <a:pt x="7144727" y="6630653"/>
                  <a:pt x="7031188" y="6530892"/>
                </a:cubicBezTo>
                <a:cubicBezTo>
                  <a:pt x="6991675" y="6496161"/>
                  <a:pt x="6971995" y="6447192"/>
                  <a:pt x="6972719" y="6385365"/>
                </a:cubicBezTo>
                <a:cubicBezTo>
                  <a:pt x="6974035" y="6263313"/>
                  <a:pt x="7047928" y="6135930"/>
                  <a:pt x="7107298" y="6033559"/>
                </a:cubicBezTo>
                <a:lnTo>
                  <a:pt x="7113639" y="6022633"/>
                </a:lnTo>
                <a:cubicBezTo>
                  <a:pt x="7151704" y="5957032"/>
                  <a:pt x="7193609" y="5890533"/>
                  <a:pt x="7241745" y="5819381"/>
                </a:cubicBezTo>
                <a:cubicBezTo>
                  <a:pt x="7334573" y="5682169"/>
                  <a:pt x="7435716" y="5549850"/>
                  <a:pt x="7539821" y="5415117"/>
                </a:cubicBezTo>
                <a:cubicBezTo>
                  <a:pt x="7734055" y="5163752"/>
                  <a:pt x="7937986" y="4913286"/>
                  <a:pt x="8135226" y="4671070"/>
                </a:cubicBezTo>
                <a:cubicBezTo>
                  <a:pt x="8278318" y="4495331"/>
                  <a:pt x="8426302" y="4313603"/>
                  <a:pt x="8569285" y="4133103"/>
                </a:cubicBezTo>
                <a:cubicBezTo>
                  <a:pt x="8583194" y="4115464"/>
                  <a:pt x="8598179" y="4096003"/>
                  <a:pt x="8614042" y="4075072"/>
                </a:cubicBezTo>
                <a:cubicBezTo>
                  <a:pt x="8619768" y="4076016"/>
                  <a:pt x="8625494" y="4076937"/>
                  <a:pt x="8631221" y="4077924"/>
                </a:cubicBezTo>
                <a:close/>
                <a:moveTo>
                  <a:pt x="9946496" y="6313380"/>
                </a:moveTo>
                <a:cubicBezTo>
                  <a:pt x="9948602" y="6313512"/>
                  <a:pt x="9950686" y="6313622"/>
                  <a:pt x="9952793" y="6313753"/>
                </a:cubicBezTo>
                <a:cubicBezTo>
                  <a:pt x="9953758" y="6313929"/>
                  <a:pt x="9954723" y="6314126"/>
                  <a:pt x="9955688" y="6314302"/>
                </a:cubicBezTo>
                <a:cubicBezTo>
                  <a:pt x="9952793" y="6314017"/>
                  <a:pt x="9949918" y="6313731"/>
                  <a:pt x="9947022" y="6313468"/>
                </a:cubicBezTo>
                <a:cubicBezTo>
                  <a:pt x="9946847" y="6313424"/>
                  <a:pt x="9946671" y="6313402"/>
                  <a:pt x="9946496" y="6313380"/>
                </a:cubicBezTo>
                <a:close/>
                <a:moveTo>
                  <a:pt x="10013324" y="6322244"/>
                </a:moveTo>
                <a:cubicBezTo>
                  <a:pt x="10016067" y="6322463"/>
                  <a:pt x="10018809" y="6322705"/>
                  <a:pt x="10021552" y="6322946"/>
                </a:cubicBezTo>
                <a:cubicBezTo>
                  <a:pt x="10023066" y="6323275"/>
                  <a:pt x="10024558" y="6323604"/>
                  <a:pt x="10026072" y="6323933"/>
                </a:cubicBezTo>
                <a:cubicBezTo>
                  <a:pt x="10022584" y="6323494"/>
                  <a:pt x="10019094" y="6323056"/>
                  <a:pt x="10015606" y="6322617"/>
                </a:cubicBezTo>
                <a:cubicBezTo>
                  <a:pt x="10014838" y="6322485"/>
                  <a:pt x="10014093" y="6322376"/>
                  <a:pt x="10013324" y="6322244"/>
                </a:cubicBezTo>
                <a:close/>
                <a:moveTo>
                  <a:pt x="10080285" y="6333017"/>
                </a:moveTo>
                <a:cubicBezTo>
                  <a:pt x="10082764" y="6333302"/>
                  <a:pt x="10085243" y="6333587"/>
                  <a:pt x="10087700" y="6333872"/>
                </a:cubicBezTo>
                <a:cubicBezTo>
                  <a:pt x="10089588" y="6334355"/>
                  <a:pt x="10091452" y="6334838"/>
                  <a:pt x="10093340" y="6335320"/>
                </a:cubicBezTo>
                <a:cubicBezTo>
                  <a:pt x="10090772" y="6334925"/>
                  <a:pt x="10088228" y="6334530"/>
                  <a:pt x="10085638" y="6334136"/>
                </a:cubicBezTo>
                <a:cubicBezTo>
                  <a:pt x="10083861" y="6333763"/>
                  <a:pt x="10082062" y="6333389"/>
                  <a:pt x="10080285" y="6333017"/>
                </a:cubicBezTo>
                <a:close/>
                <a:moveTo>
                  <a:pt x="10141124" y="6344996"/>
                </a:moveTo>
                <a:cubicBezTo>
                  <a:pt x="10144503" y="6345500"/>
                  <a:pt x="10147882" y="6345983"/>
                  <a:pt x="10151261" y="6346465"/>
                </a:cubicBezTo>
                <a:cubicBezTo>
                  <a:pt x="10153170" y="6347036"/>
                  <a:pt x="10155100" y="6347606"/>
                  <a:pt x="10157031" y="6348177"/>
                </a:cubicBezTo>
                <a:cubicBezTo>
                  <a:pt x="10152752" y="6347387"/>
                  <a:pt x="10148496" y="6346575"/>
                  <a:pt x="10144240" y="6345742"/>
                </a:cubicBezTo>
                <a:cubicBezTo>
                  <a:pt x="10143209" y="6345500"/>
                  <a:pt x="10142177" y="6345259"/>
                  <a:pt x="10141124" y="6344996"/>
                </a:cubicBezTo>
                <a:close/>
                <a:moveTo>
                  <a:pt x="10202665" y="6359059"/>
                </a:moveTo>
                <a:cubicBezTo>
                  <a:pt x="10206615" y="6359761"/>
                  <a:pt x="10210564" y="6360463"/>
                  <a:pt x="10214491" y="6361166"/>
                </a:cubicBezTo>
                <a:cubicBezTo>
                  <a:pt x="10217102" y="6362065"/>
                  <a:pt x="10219757" y="6362964"/>
                  <a:pt x="10222390" y="6363842"/>
                </a:cubicBezTo>
                <a:cubicBezTo>
                  <a:pt x="10218023" y="6362876"/>
                  <a:pt x="10213635" y="6361889"/>
                  <a:pt x="10209247" y="6360902"/>
                </a:cubicBezTo>
                <a:cubicBezTo>
                  <a:pt x="10207053" y="6360288"/>
                  <a:pt x="10204859" y="6359673"/>
                  <a:pt x="10202665" y="6359059"/>
                </a:cubicBezTo>
                <a:close/>
                <a:moveTo>
                  <a:pt x="10262254" y="6374878"/>
                </a:moveTo>
                <a:cubicBezTo>
                  <a:pt x="10266511" y="6375799"/>
                  <a:pt x="10270789" y="6376699"/>
                  <a:pt x="10275089" y="6377621"/>
                </a:cubicBezTo>
                <a:cubicBezTo>
                  <a:pt x="10278008" y="6378761"/>
                  <a:pt x="10280970" y="6379880"/>
                  <a:pt x="10283931" y="6381021"/>
                </a:cubicBezTo>
                <a:cubicBezTo>
                  <a:pt x="10279302" y="6379815"/>
                  <a:pt x="10274650" y="6378608"/>
                  <a:pt x="10270000" y="6377379"/>
                </a:cubicBezTo>
                <a:cubicBezTo>
                  <a:pt x="10267432" y="6376546"/>
                  <a:pt x="10264844" y="6375712"/>
                  <a:pt x="10262254" y="6374878"/>
                </a:cubicBezTo>
                <a:close/>
                <a:moveTo>
                  <a:pt x="10320747" y="6392715"/>
                </a:moveTo>
                <a:cubicBezTo>
                  <a:pt x="10324980" y="6393790"/>
                  <a:pt x="10329194" y="6394843"/>
                  <a:pt x="10333406" y="6395896"/>
                </a:cubicBezTo>
                <a:cubicBezTo>
                  <a:pt x="10336477" y="6397235"/>
                  <a:pt x="10339571" y="6398573"/>
                  <a:pt x="10342664" y="6399911"/>
                </a:cubicBezTo>
                <a:cubicBezTo>
                  <a:pt x="10338342" y="6398617"/>
                  <a:pt x="10334020" y="6397323"/>
                  <a:pt x="10329676" y="6396006"/>
                </a:cubicBezTo>
                <a:cubicBezTo>
                  <a:pt x="10326692" y="6394909"/>
                  <a:pt x="10323709" y="6393812"/>
                  <a:pt x="10320747" y="6392715"/>
                </a:cubicBezTo>
                <a:close/>
                <a:moveTo>
                  <a:pt x="10358746" y="6404716"/>
                </a:moveTo>
                <a:cubicBezTo>
                  <a:pt x="10354029" y="6402720"/>
                  <a:pt x="10349356" y="6400701"/>
                  <a:pt x="10344705" y="6398704"/>
                </a:cubicBezTo>
                <a:cubicBezTo>
                  <a:pt x="10348917" y="6399758"/>
                  <a:pt x="10353152" y="6400789"/>
                  <a:pt x="10357364" y="6401820"/>
                </a:cubicBezTo>
                <a:cubicBezTo>
                  <a:pt x="10359822" y="6402412"/>
                  <a:pt x="10362301" y="6403005"/>
                  <a:pt x="10364758" y="6403597"/>
                </a:cubicBezTo>
                <a:cubicBezTo>
                  <a:pt x="10369431" y="6405945"/>
                  <a:pt x="10374170" y="6408292"/>
                  <a:pt x="10378887" y="6410640"/>
                </a:cubicBezTo>
                <a:cubicBezTo>
                  <a:pt x="10372217" y="6408687"/>
                  <a:pt x="10365504" y="6406713"/>
                  <a:pt x="10358746" y="6404716"/>
                </a:cubicBezTo>
                <a:close/>
                <a:moveTo>
                  <a:pt x="10332418" y="6393373"/>
                </a:moveTo>
                <a:cubicBezTo>
                  <a:pt x="10326977" y="6391004"/>
                  <a:pt x="10321559" y="6388612"/>
                  <a:pt x="10316183" y="6386221"/>
                </a:cubicBezTo>
                <a:cubicBezTo>
                  <a:pt x="10320571" y="6387120"/>
                  <a:pt x="10324936" y="6388020"/>
                  <a:pt x="10329368" y="6388919"/>
                </a:cubicBezTo>
                <a:cubicBezTo>
                  <a:pt x="10332945" y="6389666"/>
                  <a:pt x="10336565" y="6390345"/>
                  <a:pt x="10340141" y="6391069"/>
                </a:cubicBezTo>
                <a:cubicBezTo>
                  <a:pt x="10345429" y="6393812"/>
                  <a:pt x="10350782" y="6396532"/>
                  <a:pt x="10356135" y="6399253"/>
                </a:cubicBezTo>
                <a:cubicBezTo>
                  <a:pt x="10348259" y="6397301"/>
                  <a:pt x="10340361" y="6395348"/>
                  <a:pt x="10332418" y="6393373"/>
                </a:cubicBezTo>
                <a:close/>
                <a:moveTo>
                  <a:pt x="10329830" y="6386660"/>
                </a:moveTo>
                <a:cubicBezTo>
                  <a:pt x="10322019" y="6385080"/>
                  <a:pt x="10314208" y="6383478"/>
                  <a:pt x="10306398" y="6381855"/>
                </a:cubicBezTo>
                <a:cubicBezTo>
                  <a:pt x="10300584" y="6379244"/>
                  <a:pt x="10294791" y="6376611"/>
                  <a:pt x="10289043" y="6373978"/>
                </a:cubicBezTo>
                <a:cubicBezTo>
                  <a:pt x="10293190" y="6374680"/>
                  <a:pt x="10297293" y="6375361"/>
                  <a:pt x="10301373" y="6376040"/>
                </a:cubicBezTo>
                <a:cubicBezTo>
                  <a:pt x="10306178" y="6376830"/>
                  <a:pt x="10311027" y="6377577"/>
                  <a:pt x="10315831" y="6378366"/>
                </a:cubicBezTo>
                <a:cubicBezTo>
                  <a:pt x="10321448" y="6381328"/>
                  <a:pt x="10327087" y="6384312"/>
                  <a:pt x="10332770" y="6387252"/>
                </a:cubicBezTo>
                <a:cubicBezTo>
                  <a:pt x="10331804" y="6387054"/>
                  <a:pt x="10330817" y="6386857"/>
                  <a:pt x="10329830" y="6386660"/>
                </a:cubicBezTo>
                <a:close/>
                <a:moveTo>
                  <a:pt x="10301769" y="6373671"/>
                </a:moveTo>
                <a:cubicBezTo>
                  <a:pt x="10294748" y="6372508"/>
                  <a:pt x="10287726" y="6371324"/>
                  <a:pt x="10280706" y="6370161"/>
                </a:cubicBezTo>
                <a:cubicBezTo>
                  <a:pt x="10274650" y="6367352"/>
                  <a:pt x="10268639" y="6364544"/>
                  <a:pt x="10262671" y="6361736"/>
                </a:cubicBezTo>
                <a:cubicBezTo>
                  <a:pt x="10266247" y="6362197"/>
                  <a:pt x="10269824" y="6362679"/>
                  <a:pt x="10273378" y="6363140"/>
                </a:cubicBezTo>
                <a:cubicBezTo>
                  <a:pt x="10279521" y="6363930"/>
                  <a:pt x="10285687" y="6364676"/>
                  <a:pt x="10291829" y="6365466"/>
                </a:cubicBezTo>
                <a:cubicBezTo>
                  <a:pt x="10297599" y="6368603"/>
                  <a:pt x="10303436" y="6371740"/>
                  <a:pt x="10309293" y="6374878"/>
                </a:cubicBezTo>
                <a:cubicBezTo>
                  <a:pt x="10306793" y="6374461"/>
                  <a:pt x="10304269" y="6374088"/>
                  <a:pt x="10301769" y="6373671"/>
                </a:cubicBezTo>
                <a:close/>
                <a:moveTo>
                  <a:pt x="10273708" y="6360661"/>
                </a:moveTo>
                <a:cubicBezTo>
                  <a:pt x="10267586" y="6359871"/>
                  <a:pt x="10261465" y="6359059"/>
                  <a:pt x="10255300" y="6358247"/>
                </a:cubicBezTo>
                <a:cubicBezTo>
                  <a:pt x="10249134" y="6355329"/>
                  <a:pt x="10242992" y="6352368"/>
                  <a:pt x="10236892" y="6349406"/>
                </a:cubicBezTo>
                <a:cubicBezTo>
                  <a:pt x="10239722" y="6349691"/>
                  <a:pt x="10242575" y="6349976"/>
                  <a:pt x="10245404" y="6350239"/>
                </a:cubicBezTo>
                <a:cubicBezTo>
                  <a:pt x="10252952" y="6350963"/>
                  <a:pt x="10260521" y="6351622"/>
                  <a:pt x="10268091" y="6352324"/>
                </a:cubicBezTo>
                <a:cubicBezTo>
                  <a:pt x="10273970" y="6355615"/>
                  <a:pt x="10279894" y="6358906"/>
                  <a:pt x="10285840" y="6362197"/>
                </a:cubicBezTo>
                <a:cubicBezTo>
                  <a:pt x="10281803" y="6361670"/>
                  <a:pt x="10277744" y="6361188"/>
                  <a:pt x="10273708" y="6360661"/>
                </a:cubicBezTo>
                <a:close/>
                <a:moveTo>
                  <a:pt x="10245646" y="6347672"/>
                </a:moveTo>
                <a:cubicBezTo>
                  <a:pt x="10240512" y="6347168"/>
                  <a:pt x="10235357" y="6346663"/>
                  <a:pt x="10230222" y="6346159"/>
                </a:cubicBezTo>
                <a:cubicBezTo>
                  <a:pt x="10223970" y="6343109"/>
                  <a:pt x="10217761" y="6340037"/>
                  <a:pt x="10211617" y="6336966"/>
                </a:cubicBezTo>
                <a:cubicBezTo>
                  <a:pt x="10213548" y="6337097"/>
                  <a:pt x="10215479" y="6337229"/>
                  <a:pt x="10217409" y="6337339"/>
                </a:cubicBezTo>
                <a:cubicBezTo>
                  <a:pt x="10226514" y="6337931"/>
                  <a:pt x="10235642" y="6338502"/>
                  <a:pt x="10244790" y="6339072"/>
                </a:cubicBezTo>
                <a:cubicBezTo>
                  <a:pt x="10250671" y="6342473"/>
                  <a:pt x="10256594" y="6345851"/>
                  <a:pt x="10262562" y="6349230"/>
                </a:cubicBezTo>
                <a:cubicBezTo>
                  <a:pt x="10256945" y="6348703"/>
                  <a:pt x="10251284" y="6348199"/>
                  <a:pt x="10245646" y="6347672"/>
                </a:cubicBezTo>
                <a:close/>
                <a:moveTo>
                  <a:pt x="10217585" y="6334662"/>
                </a:moveTo>
                <a:cubicBezTo>
                  <a:pt x="10213526" y="6334399"/>
                  <a:pt x="10209489" y="6334136"/>
                  <a:pt x="10205430" y="6333872"/>
                </a:cubicBezTo>
                <a:cubicBezTo>
                  <a:pt x="10199156" y="6330713"/>
                  <a:pt x="10192947" y="6327532"/>
                  <a:pt x="10186759" y="6324350"/>
                </a:cubicBezTo>
                <a:cubicBezTo>
                  <a:pt x="10187659" y="6324372"/>
                  <a:pt x="10188536" y="6324416"/>
                  <a:pt x="10189436" y="6324438"/>
                </a:cubicBezTo>
                <a:cubicBezTo>
                  <a:pt x="10200165" y="6324833"/>
                  <a:pt x="10210915" y="6325206"/>
                  <a:pt x="10221688" y="6325535"/>
                </a:cubicBezTo>
                <a:cubicBezTo>
                  <a:pt x="10227590" y="6329045"/>
                  <a:pt x="10233513" y="6332534"/>
                  <a:pt x="10239502" y="6336022"/>
                </a:cubicBezTo>
                <a:cubicBezTo>
                  <a:pt x="10232197" y="6335561"/>
                  <a:pt x="10224891" y="6335145"/>
                  <a:pt x="10217585" y="6334662"/>
                </a:cubicBezTo>
                <a:close/>
                <a:moveTo>
                  <a:pt x="10189524" y="6321652"/>
                </a:moveTo>
                <a:cubicBezTo>
                  <a:pt x="10186672" y="6321542"/>
                  <a:pt x="10183819" y="6321454"/>
                  <a:pt x="10180945" y="6321344"/>
                </a:cubicBezTo>
                <a:cubicBezTo>
                  <a:pt x="10174692" y="6318097"/>
                  <a:pt x="10168484" y="6314828"/>
                  <a:pt x="10162319" y="6311559"/>
                </a:cubicBezTo>
                <a:cubicBezTo>
                  <a:pt x="10174517" y="6311669"/>
                  <a:pt x="10186715" y="6311735"/>
                  <a:pt x="10198914" y="6311801"/>
                </a:cubicBezTo>
                <a:cubicBezTo>
                  <a:pt x="10204794" y="6315399"/>
                  <a:pt x="10210696" y="6318997"/>
                  <a:pt x="10216664" y="6322551"/>
                </a:cubicBezTo>
                <a:cubicBezTo>
                  <a:pt x="10207624" y="6322266"/>
                  <a:pt x="10198563" y="6321981"/>
                  <a:pt x="10189524" y="6321652"/>
                </a:cubicBezTo>
                <a:close/>
                <a:moveTo>
                  <a:pt x="10161484" y="6308663"/>
                </a:moveTo>
                <a:cubicBezTo>
                  <a:pt x="10159926" y="6308641"/>
                  <a:pt x="10158369" y="6308641"/>
                  <a:pt x="10156834" y="6308619"/>
                </a:cubicBezTo>
                <a:cubicBezTo>
                  <a:pt x="10150581" y="6305284"/>
                  <a:pt x="10144394" y="6301928"/>
                  <a:pt x="10138250" y="6298549"/>
                </a:cubicBezTo>
                <a:cubicBezTo>
                  <a:pt x="10150953" y="6298329"/>
                  <a:pt x="10163701" y="6298088"/>
                  <a:pt x="10176425" y="6297825"/>
                </a:cubicBezTo>
                <a:cubicBezTo>
                  <a:pt x="10182284" y="6301511"/>
                  <a:pt x="10188163" y="6305197"/>
                  <a:pt x="10194109" y="6308861"/>
                </a:cubicBezTo>
                <a:cubicBezTo>
                  <a:pt x="10183227" y="6308817"/>
                  <a:pt x="10172345" y="6308773"/>
                  <a:pt x="10161484" y="6308663"/>
                </a:cubicBezTo>
                <a:close/>
                <a:moveTo>
                  <a:pt x="10133424" y="6295675"/>
                </a:moveTo>
                <a:cubicBezTo>
                  <a:pt x="10133292" y="6295675"/>
                  <a:pt x="10133160" y="6295675"/>
                  <a:pt x="10133029" y="6295675"/>
                </a:cubicBezTo>
                <a:cubicBezTo>
                  <a:pt x="10126819" y="6292252"/>
                  <a:pt x="10120677" y="6288807"/>
                  <a:pt x="10114555" y="6285341"/>
                </a:cubicBezTo>
                <a:cubicBezTo>
                  <a:pt x="10127785" y="6284793"/>
                  <a:pt x="10141036" y="6284244"/>
                  <a:pt x="10154288" y="6283630"/>
                </a:cubicBezTo>
                <a:cubicBezTo>
                  <a:pt x="10160102" y="6287403"/>
                  <a:pt x="10165938" y="6291177"/>
                  <a:pt x="10171819" y="6294929"/>
                </a:cubicBezTo>
                <a:cubicBezTo>
                  <a:pt x="10159005" y="6295192"/>
                  <a:pt x="10146193" y="6295455"/>
                  <a:pt x="10133424" y="6295675"/>
                </a:cubicBezTo>
                <a:close/>
                <a:moveTo>
                  <a:pt x="10109531" y="6282489"/>
                </a:moveTo>
                <a:cubicBezTo>
                  <a:pt x="10103387" y="6278978"/>
                  <a:pt x="10097288" y="6275468"/>
                  <a:pt x="10091255" y="6271936"/>
                </a:cubicBezTo>
                <a:cubicBezTo>
                  <a:pt x="10104967" y="6271036"/>
                  <a:pt x="10118701" y="6270158"/>
                  <a:pt x="10132458" y="6269215"/>
                </a:cubicBezTo>
                <a:cubicBezTo>
                  <a:pt x="10138206" y="6273077"/>
                  <a:pt x="10144020" y="6276916"/>
                  <a:pt x="10149856" y="6280756"/>
                </a:cubicBezTo>
                <a:cubicBezTo>
                  <a:pt x="10136407" y="6281348"/>
                  <a:pt x="10122959" y="6281940"/>
                  <a:pt x="10109531" y="6282489"/>
                </a:cubicBezTo>
                <a:close/>
                <a:moveTo>
                  <a:pt x="10063567" y="6255437"/>
                </a:moveTo>
                <a:cubicBezTo>
                  <a:pt x="10057577" y="6251773"/>
                  <a:pt x="10051631" y="6248109"/>
                  <a:pt x="10045751" y="6244423"/>
                </a:cubicBezTo>
                <a:cubicBezTo>
                  <a:pt x="10060407" y="6242865"/>
                  <a:pt x="10075085" y="6241264"/>
                  <a:pt x="10089785" y="6239640"/>
                </a:cubicBezTo>
                <a:cubicBezTo>
                  <a:pt x="10095423" y="6243655"/>
                  <a:pt x="10101128" y="6247649"/>
                  <a:pt x="10106833" y="6251641"/>
                </a:cubicBezTo>
                <a:cubicBezTo>
                  <a:pt x="10092396" y="6252936"/>
                  <a:pt x="10077982" y="6254187"/>
                  <a:pt x="10063567" y="6255437"/>
                </a:cubicBezTo>
                <a:close/>
                <a:moveTo>
                  <a:pt x="10041122" y="6241549"/>
                </a:moveTo>
                <a:cubicBezTo>
                  <a:pt x="10035220" y="6237819"/>
                  <a:pt x="10029340" y="6234089"/>
                  <a:pt x="10023526" y="6230338"/>
                </a:cubicBezTo>
                <a:cubicBezTo>
                  <a:pt x="10038665" y="6228407"/>
                  <a:pt x="10053781" y="6226476"/>
                  <a:pt x="10068942" y="6224502"/>
                </a:cubicBezTo>
                <a:cubicBezTo>
                  <a:pt x="10074471" y="6228604"/>
                  <a:pt x="10080109" y="6232664"/>
                  <a:pt x="10085749" y="6236722"/>
                </a:cubicBezTo>
                <a:cubicBezTo>
                  <a:pt x="10070851" y="6238368"/>
                  <a:pt x="10055998" y="6239948"/>
                  <a:pt x="10041122" y="6241549"/>
                </a:cubicBezTo>
                <a:close/>
                <a:moveTo>
                  <a:pt x="10019029" y="6227420"/>
                </a:moveTo>
                <a:cubicBezTo>
                  <a:pt x="10013215" y="6223624"/>
                  <a:pt x="10007423" y="6219828"/>
                  <a:pt x="10001697" y="6215989"/>
                </a:cubicBezTo>
                <a:cubicBezTo>
                  <a:pt x="10017273" y="6213729"/>
                  <a:pt x="10032851" y="6211448"/>
                  <a:pt x="10048428" y="6209122"/>
                </a:cubicBezTo>
                <a:cubicBezTo>
                  <a:pt x="10053892" y="6213290"/>
                  <a:pt x="10059421" y="6217415"/>
                  <a:pt x="10064971" y="6221540"/>
                </a:cubicBezTo>
                <a:cubicBezTo>
                  <a:pt x="10049657" y="6223536"/>
                  <a:pt x="10034343" y="6225489"/>
                  <a:pt x="10019029" y="6227420"/>
                </a:cubicBezTo>
                <a:close/>
                <a:moveTo>
                  <a:pt x="9997309" y="6213027"/>
                </a:moveTo>
                <a:cubicBezTo>
                  <a:pt x="9991560" y="6209166"/>
                  <a:pt x="9985878" y="6205305"/>
                  <a:pt x="9980239" y="6201399"/>
                </a:cubicBezTo>
                <a:cubicBezTo>
                  <a:pt x="9996233" y="6198810"/>
                  <a:pt x="10012250" y="6196177"/>
                  <a:pt x="10028266" y="6193501"/>
                </a:cubicBezTo>
                <a:cubicBezTo>
                  <a:pt x="10033619" y="6197735"/>
                  <a:pt x="10039082" y="6201926"/>
                  <a:pt x="10044545" y="6206116"/>
                </a:cubicBezTo>
                <a:cubicBezTo>
                  <a:pt x="10028770" y="6208442"/>
                  <a:pt x="10013039" y="6210746"/>
                  <a:pt x="9997309" y="6213027"/>
                </a:cubicBezTo>
                <a:close/>
                <a:moveTo>
                  <a:pt x="9975939" y="6198415"/>
                </a:moveTo>
                <a:cubicBezTo>
                  <a:pt x="9970301" y="6194488"/>
                  <a:pt x="9964705" y="6190539"/>
                  <a:pt x="9959155" y="6186568"/>
                </a:cubicBezTo>
                <a:cubicBezTo>
                  <a:pt x="9975587" y="6183628"/>
                  <a:pt x="9992021" y="6180644"/>
                  <a:pt x="10008453" y="6177638"/>
                </a:cubicBezTo>
                <a:cubicBezTo>
                  <a:pt x="10013720" y="6181938"/>
                  <a:pt x="10019073" y="6186195"/>
                  <a:pt x="10024426" y="6190451"/>
                </a:cubicBezTo>
                <a:cubicBezTo>
                  <a:pt x="10008256" y="6193128"/>
                  <a:pt x="9992086" y="6195782"/>
                  <a:pt x="9975939" y="6198415"/>
                </a:cubicBezTo>
                <a:close/>
                <a:moveTo>
                  <a:pt x="9954920" y="6183518"/>
                </a:moveTo>
                <a:cubicBezTo>
                  <a:pt x="9949391" y="6179525"/>
                  <a:pt x="9943906" y="6175510"/>
                  <a:pt x="9938465" y="6171473"/>
                </a:cubicBezTo>
                <a:cubicBezTo>
                  <a:pt x="9955293" y="6168182"/>
                  <a:pt x="9972143" y="6164847"/>
                  <a:pt x="9988993" y="6161513"/>
                </a:cubicBezTo>
                <a:cubicBezTo>
                  <a:pt x="9994171" y="6165879"/>
                  <a:pt x="9999415" y="6170201"/>
                  <a:pt x="10004680" y="6174523"/>
                </a:cubicBezTo>
                <a:cubicBezTo>
                  <a:pt x="9988094" y="6177550"/>
                  <a:pt x="9971507" y="6180534"/>
                  <a:pt x="9954920" y="6183518"/>
                </a:cubicBezTo>
                <a:close/>
                <a:moveTo>
                  <a:pt x="9934297" y="6168358"/>
                </a:moveTo>
                <a:cubicBezTo>
                  <a:pt x="9928856" y="6164298"/>
                  <a:pt x="9923480" y="6160218"/>
                  <a:pt x="9918127" y="6156115"/>
                </a:cubicBezTo>
                <a:cubicBezTo>
                  <a:pt x="9935372" y="6152495"/>
                  <a:pt x="9952638" y="6148809"/>
                  <a:pt x="9969905" y="6145123"/>
                </a:cubicBezTo>
                <a:cubicBezTo>
                  <a:pt x="9974974" y="6149555"/>
                  <a:pt x="9980130" y="6153943"/>
                  <a:pt x="9985286" y="6158331"/>
                </a:cubicBezTo>
                <a:cubicBezTo>
                  <a:pt x="9968282" y="6161688"/>
                  <a:pt x="9951279" y="6165045"/>
                  <a:pt x="9934297" y="6168358"/>
                </a:cubicBezTo>
                <a:close/>
                <a:moveTo>
                  <a:pt x="9914025" y="6152956"/>
                </a:moveTo>
                <a:cubicBezTo>
                  <a:pt x="9908693" y="6148809"/>
                  <a:pt x="9903405" y="6144662"/>
                  <a:pt x="9898162" y="6140472"/>
                </a:cubicBezTo>
                <a:cubicBezTo>
                  <a:pt x="9915824" y="6136501"/>
                  <a:pt x="9933485" y="6132508"/>
                  <a:pt x="9951169" y="6128471"/>
                </a:cubicBezTo>
                <a:cubicBezTo>
                  <a:pt x="9956149" y="6132969"/>
                  <a:pt x="9961173" y="6137422"/>
                  <a:pt x="9966242" y="6141876"/>
                </a:cubicBezTo>
                <a:cubicBezTo>
                  <a:pt x="9948821" y="6145584"/>
                  <a:pt x="9931423" y="6149292"/>
                  <a:pt x="9914025" y="6152956"/>
                </a:cubicBezTo>
                <a:close/>
                <a:moveTo>
                  <a:pt x="9894103" y="6137247"/>
                </a:moveTo>
                <a:cubicBezTo>
                  <a:pt x="9888881" y="6133056"/>
                  <a:pt x="9883703" y="6128822"/>
                  <a:pt x="9878570" y="6124566"/>
                </a:cubicBezTo>
                <a:cubicBezTo>
                  <a:pt x="9896648" y="6120265"/>
                  <a:pt x="9914727" y="6115921"/>
                  <a:pt x="9932805" y="6111555"/>
                </a:cubicBezTo>
                <a:cubicBezTo>
                  <a:pt x="9937676" y="6116119"/>
                  <a:pt x="9942612" y="6120638"/>
                  <a:pt x="9947570" y="6125158"/>
                </a:cubicBezTo>
                <a:cubicBezTo>
                  <a:pt x="9929733" y="6129217"/>
                  <a:pt x="9911918" y="6133254"/>
                  <a:pt x="9894103" y="6137247"/>
                </a:cubicBezTo>
                <a:close/>
                <a:moveTo>
                  <a:pt x="9874599" y="6121275"/>
                </a:moveTo>
                <a:cubicBezTo>
                  <a:pt x="9869465" y="6117018"/>
                  <a:pt x="9864374" y="6112718"/>
                  <a:pt x="9859350" y="6108396"/>
                </a:cubicBezTo>
                <a:cubicBezTo>
                  <a:pt x="9877824" y="6103745"/>
                  <a:pt x="9896297" y="6099071"/>
                  <a:pt x="9914792" y="6094376"/>
                </a:cubicBezTo>
                <a:cubicBezTo>
                  <a:pt x="9919554" y="6099006"/>
                  <a:pt x="9924380" y="6103591"/>
                  <a:pt x="9929251" y="6108177"/>
                </a:cubicBezTo>
                <a:cubicBezTo>
                  <a:pt x="9911019" y="6112565"/>
                  <a:pt x="9892787" y="6116931"/>
                  <a:pt x="9874599" y="6121275"/>
                </a:cubicBezTo>
                <a:close/>
                <a:moveTo>
                  <a:pt x="9855445" y="6105039"/>
                </a:moveTo>
                <a:cubicBezTo>
                  <a:pt x="9850377" y="6100651"/>
                  <a:pt x="9845352" y="6096241"/>
                  <a:pt x="9840372" y="6091810"/>
                </a:cubicBezTo>
                <a:cubicBezTo>
                  <a:pt x="9859241" y="6086785"/>
                  <a:pt x="9878109" y="6081761"/>
                  <a:pt x="9896955" y="6076693"/>
                </a:cubicBezTo>
                <a:cubicBezTo>
                  <a:pt x="9901672" y="6081454"/>
                  <a:pt x="9906477" y="6086193"/>
                  <a:pt x="9911283" y="6090910"/>
                </a:cubicBezTo>
                <a:cubicBezTo>
                  <a:pt x="9892655" y="6095627"/>
                  <a:pt x="9874050" y="6100344"/>
                  <a:pt x="9855445" y="6105039"/>
                </a:cubicBezTo>
                <a:close/>
                <a:moveTo>
                  <a:pt x="9836533" y="6088365"/>
                </a:moveTo>
                <a:cubicBezTo>
                  <a:pt x="9831619" y="6083955"/>
                  <a:pt x="9826747" y="6079545"/>
                  <a:pt x="9821943" y="6075091"/>
                </a:cubicBezTo>
                <a:cubicBezTo>
                  <a:pt x="9841184" y="6069738"/>
                  <a:pt x="9860447" y="6064363"/>
                  <a:pt x="9879711" y="6058966"/>
                </a:cubicBezTo>
                <a:cubicBezTo>
                  <a:pt x="9884252" y="6063726"/>
                  <a:pt x="9888859" y="6068443"/>
                  <a:pt x="9893488" y="6073139"/>
                </a:cubicBezTo>
                <a:cubicBezTo>
                  <a:pt x="9874511" y="6078250"/>
                  <a:pt x="9855510" y="6083319"/>
                  <a:pt x="9836533" y="6088365"/>
                </a:cubicBezTo>
                <a:close/>
                <a:moveTo>
                  <a:pt x="9818147" y="6071559"/>
                </a:moveTo>
                <a:cubicBezTo>
                  <a:pt x="9813343" y="6067083"/>
                  <a:pt x="9808603" y="6062607"/>
                  <a:pt x="9803908" y="6058088"/>
                </a:cubicBezTo>
                <a:cubicBezTo>
                  <a:pt x="9823544" y="6052384"/>
                  <a:pt x="9843181" y="6046679"/>
                  <a:pt x="9862839" y="6040952"/>
                </a:cubicBezTo>
                <a:cubicBezTo>
                  <a:pt x="9867271" y="6045780"/>
                  <a:pt x="9871768" y="6050562"/>
                  <a:pt x="9876288" y="6055323"/>
                </a:cubicBezTo>
                <a:cubicBezTo>
                  <a:pt x="9856893" y="6060764"/>
                  <a:pt x="9837520" y="6066161"/>
                  <a:pt x="9818147" y="6071559"/>
                </a:cubicBezTo>
                <a:close/>
                <a:moveTo>
                  <a:pt x="9800135" y="6054468"/>
                </a:moveTo>
                <a:cubicBezTo>
                  <a:pt x="9795462" y="6049948"/>
                  <a:pt x="9790832" y="6045384"/>
                  <a:pt x="9786247" y="6040799"/>
                </a:cubicBezTo>
                <a:cubicBezTo>
                  <a:pt x="9806277" y="6034788"/>
                  <a:pt x="9826309" y="6028732"/>
                  <a:pt x="9846340" y="6022677"/>
                </a:cubicBezTo>
                <a:cubicBezTo>
                  <a:pt x="9850662" y="6027569"/>
                  <a:pt x="9855050" y="6032418"/>
                  <a:pt x="9859460" y="6037245"/>
                </a:cubicBezTo>
                <a:cubicBezTo>
                  <a:pt x="9839670" y="6042993"/>
                  <a:pt x="9819902" y="6048741"/>
                  <a:pt x="9800135" y="6054468"/>
                </a:cubicBezTo>
                <a:close/>
                <a:moveTo>
                  <a:pt x="9782539" y="6037113"/>
                </a:moveTo>
                <a:cubicBezTo>
                  <a:pt x="9777975" y="6032506"/>
                  <a:pt x="9773455" y="6027898"/>
                  <a:pt x="9768980" y="6023247"/>
                </a:cubicBezTo>
                <a:cubicBezTo>
                  <a:pt x="9789384" y="6016884"/>
                  <a:pt x="9809788" y="6010522"/>
                  <a:pt x="9830214" y="6004116"/>
                </a:cubicBezTo>
                <a:cubicBezTo>
                  <a:pt x="9834426" y="6009074"/>
                  <a:pt x="9838705" y="6013967"/>
                  <a:pt x="9843005" y="6018859"/>
                </a:cubicBezTo>
                <a:cubicBezTo>
                  <a:pt x="9822843" y="6024959"/>
                  <a:pt x="9802680" y="6031036"/>
                  <a:pt x="9782539" y="6037113"/>
                </a:cubicBezTo>
                <a:close/>
                <a:moveTo>
                  <a:pt x="9765316" y="6019452"/>
                </a:moveTo>
                <a:cubicBezTo>
                  <a:pt x="9760972" y="6014910"/>
                  <a:pt x="9756672" y="6010346"/>
                  <a:pt x="9752393" y="6005739"/>
                </a:cubicBezTo>
                <a:lnTo>
                  <a:pt x="9752064" y="6005410"/>
                </a:lnTo>
                <a:cubicBezTo>
                  <a:pt x="9772842" y="5998718"/>
                  <a:pt x="9793641" y="5992005"/>
                  <a:pt x="9814417" y="5985313"/>
                </a:cubicBezTo>
                <a:cubicBezTo>
                  <a:pt x="9815624" y="5986761"/>
                  <a:pt x="9816809" y="5988231"/>
                  <a:pt x="9818015" y="5989679"/>
                </a:cubicBezTo>
                <a:cubicBezTo>
                  <a:pt x="9820955" y="5993211"/>
                  <a:pt x="9823940" y="5996700"/>
                  <a:pt x="9826923" y="6000210"/>
                </a:cubicBezTo>
                <a:cubicBezTo>
                  <a:pt x="9806388" y="6006639"/>
                  <a:pt x="9785851" y="6013067"/>
                  <a:pt x="9765316" y="6019452"/>
                </a:cubicBezTo>
                <a:close/>
                <a:moveTo>
                  <a:pt x="9748466" y="6001505"/>
                </a:moveTo>
                <a:cubicBezTo>
                  <a:pt x="9744100" y="5996810"/>
                  <a:pt x="9739712" y="5992070"/>
                  <a:pt x="9735324" y="5987331"/>
                </a:cubicBezTo>
                <a:cubicBezTo>
                  <a:pt x="9756518" y="5980311"/>
                  <a:pt x="9777690" y="5973290"/>
                  <a:pt x="9798884" y="5966248"/>
                </a:cubicBezTo>
                <a:cubicBezTo>
                  <a:pt x="9802965" y="5971315"/>
                  <a:pt x="9807046" y="5976340"/>
                  <a:pt x="9811149" y="5981320"/>
                </a:cubicBezTo>
                <a:cubicBezTo>
                  <a:pt x="9790239" y="5988056"/>
                  <a:pt x="9769352" y="5994791"/>
                  <a:pt x="9748466" y="6001505"/>
                </a:cubicBezTo>
                <a:close/>
                <a:moveTo>
                  <a:pt x="9731682" y="5983382"/>
                </a:moveTo>
                <a:cubicBezTo>
                  <a:pt x="9727338" y="5978643"/>
                  <a:pt x="9722994" y="5973883"/>
                  <a:pt x="9718650" y="5969077"/>
                </a:cubicBezTo>
                <a:cubicBezTo>
                  <a:pt x="9740305" y="5961728"/>
                  <a:pt x="9761937" y="5954334"/>
                  <a:pt x="9783592" y="5946940"/>
                </a:cubicBezTo>
                <a:cubicBezTo>
                  <a:pt x="9787585" y="5952074"/>
                  <a:pt x="9791578" y="5957142"/>
                  <a:pt x="9795615" y="5962166"/>
                </a:cubicBezTo>
                <a:cubicBezTo>
                  <a:pt x="9774289" y="5969253"/>
                  <a:pt x="9752985" y="5976318"/>
                  <a:pt x="9731682" y="5983382"/>
                </a:cubicBezTo>
                <a:close/>
                <a:moveTo>
                  <a:pt x="9715030" y="5965041"/>
                </a:moveTo>
                <a:cubicBezTo>
                  <a:pt x="9710751" y="5960257"/>
                  <a:pt x="9706473" y="5955453"/>
                  <a:pt x="9702239" y="5950604"/>
                </a:cubicBezTo>
                <a:cubicBezTo>
                  <a:pt x="9724354" y="5942881"/>
                  <a:pt x="9746470" y="5935136"/>
                  <a:pt x="9768585" y="5927370"/>
                </a:cubicBezTo>
                <a:cubicBezTo>
                  <a:pt x="9772490" y="5932570"/>
                  <a:pt x="9776396" y="5937682"/>
                  <a:pt x="9780345" y="5942771"/>
                </a:cubicBezTo>
                <a:cubicBezTo>
                  <a:pt x="9758558" y="5950209"/>
                  <a:pt x="9736794" y="5957625"/>
                  <a:pt x="9715030" y="5965041"/>
                </a:cubicBezTo>
                <a:close/>
                <a:moveTo>
                  <a:pt x="9698663" y="5946458"/>
                </a:moveTo>
                <a:cubicBezTo>
                  <a:pt x="9694472" y="5941631"/>
                  <a:pt x="9690347" y="5936760"/>
                  <a:pt x="9686244" y="5931823"/>
                </a:cubicBezTo>
                <a:cubicBezTo>
                  <a:pt x="9708843" y="5923750"/>
                  <a:pt x="9731441" y="5915632"/>
                  <a:pt x="9754038" y="5907514"/>
                </a:cubicBezTo>
                <a:cubicBezTo>
                  <a:pt x="9757790" y="5912758"/>
                  <a:pt x="9761587" y="5917958"/>
                  <a:pt x="9765404" y="5923091"/>
                </a:cubicBezTo>
                <a:cubicBezTo>
                  <a:pt x="9743156" y="5930902"/>
                  <a:pt x="9720887" y="5938691"/>
                  <a:pt x="9698663" y="5946458"/>
                </a:cubicBezTo>
                <a:close/>
                <a:moveTo>
                  <a:pt x="9455042" y="4600774"/>
                </a:moveTo>
                <a:cubicBezTo>
                  <a:pt x="9541288" y="4781405"/>
                  <a:pt x="9573517" y="4982792"/>
                  <a:pt x="9604694" y="5177574"/>
                </a:cubicBezTo>
                <a:cubicBezTo>
                  <a:pt x="9622509" y="5288831"/>
                  <a:pt x="9640917" y="5403884"/>
                  <a:pt x="9669197" y="5513430"/>
                </a:cubicBezTo>
                <a:cubicBezTo>
                  <a:pt x="9704345" y="5649567"/>
                  <a:pt x="9756211" y="5770170"/>
                  <a:pt x="9821614" y="5877654"/>
                </a:cubicBezTo>
                <a:cubicBezTo>
                  <a:pt x="9798642" y="5885947"/>
                  <a:pt x="9775672" y="5894219"/>
                  <a:pt x="9752700" y="5902468"/>
                </a:cubicBezTo>
                <a:cubicBezTo>
                  <a:pt x="9722424" y="5859751"/>
                  <a:pt x="9694450" y="5813304"/>
                  <a:pt x="9672664" y="5761329"/>
                </a:cubicBezTo>
                <a:cubicBezTo>
                  <a:pt x="9654388" y="5717690"/>
                  <a:pt x="9638152" y="5669445"/>
                  <a:pt x="9623058" y="5613783"/>
                </a:cubicBezTo>
                <a:cubicBezTo>
                  <a:pt x="9615159" y="5584712"/>
                  <a:pt x="9608117" y="5554611"/>
                  <a:pt x="9601491" y="5521745"/>
                </a:cubicBezTo>
                <a:cubicBezTo>
                  <a:pt x="9590169" y="5465294"/>
                  <a:pt x="9580495" y="5403270"/>
                  <a:pt x="9571016" y="5326524"/>
                </a:cubicBezTo>
                <a:cubicBezTo>
                  <a:pt x="9564588" y="5274285"/>
                  <a:pt x="9559059" y="5220818"/>
                  <a:pt x="9553706" y="5169127"/>
                </a:cubicBezTo>
                <a:cubicBezTo>
                  <a:pt x="9537097" y="5008790"/>
                  <a:pt x="9519918" y="4842990"/>
                  <a:pt x="9473844" y="4688906"/>
                </a:cubicBezTo>
                <a:cubicBezTo>
                  <a:pt x="9462436" y="4650775"/>
                  <a:pt x="9449798" y="4614092"/>
                  <a:pt x="9436305" y="4579909"/>
                </a:cubicBezTo>
                <a:cubicBezTo>
                  <a:pt x="9427925" y="4558650"/>
                  <a:pt x="9418841" y="4537938"/>
                  <a:pt x="9409100" y="4517753"/>
                </a:cubicBezTo>
                <a:cubicBezTo>
                  <a:pt x="9425972" y="4544345"/>
                  <a:pt x="9441307" y="4572011"/>
                  <a:pt x="9455042" y="4600774"/>
                </a:cubicBezTo>
                <a:close/>
                <a:moveTo>
                  <a:pt x="9392754" y="4489824"/>
                </a:moveTo>
                <a:cubicBezTo>
                  <a:pt x="9391394" y="4487871"/>
                  <a:pt x="9390012" y="4485919"/>
                  <a:pt x="9388651" y="4483988"/>
                </a:cubicBezTo>
                <a:cubicBezTo>
                  <a:pt x="9387642" y="4481531"/>
                  <a:pt x="9386655" y="4479074"/>
                  <a:pt x="9385624" y="4476638"/>
                </a:cubicBezTo>
                <a:cubicBezTo>
                  <a:pt x="9388060" y="4481004"/>
                  <a:pt x="9390407" y="4485414"/>
                  <a:pt x="9392754" y="4489824"/>
                </a:cubicBezTo>
                <a:close/>
                <a:moveTo>
                  <a:pt x="9370485" y="4446668"/>
                </a:moveTo>
                <a:cubicBezTo>
                  <a:pt x="9369125" y="4444408"/>
                  <a:pt x="9367787" y="4442127"/>
                  <a:pt x="9366405" y="4439889"/>
                </a:cubicBezTo>
                <a:cubicBezTo>
                  <a:pt x="9365528" y="4437344"/>
                  <a:pt x="9364672" y="4434821"/>
                  <a:pt x="9363772" y="4432298"/>
                </a:cubicBezTo>
                <a:cubicBezTo>
                  <a:pt x="9366054" y="4437059"/>
                  <a:pt x="9368292" y="4441842"/>
                  <a:pt x="9370485" y="4446668"/>
                </a:cubicBezTo>
                <a:close/>
                <a:moveTo>
                  <a:pt x="9349291" y="4399102"/>
                </a:moveTo>
                <a:cubicBezTo>
                  <a:pt x="9348326" y="4397260"/>
                  <a:pt x="9347361" y="4395461"/>
                  <a:pt x="9346396" y="4393639"/>
                </a:cubicBezTo>
                <a:cubicBezTo>
                  <a:pt x="9345759" y="4391402"/>
                  <a:pt x="9345123" y="4389186"/>
                  <a:pt x="9344487" y="4386992"/>
                </a:cubicBezTo>
                <a:cubicBezTo>
                  <a:pt x="9346111" y="4390985"/>
                  <a:pt x="9347712" y="4395044"/>
                  <a:pt x="9349291" y="4399102"/>
                </a:cubicBezTo>
                <a:close/>
                <a:moveTo>
                  <a:pt x="9331739" y="4351800"/>
                </a:moveTo>
                <a:cubicBezTo>
                  <a:pt x="9330730" y="4349518"/>
                  <a:pt x="9329700" y="4347259"/>
                  <a:pt x="9328668" y="4344999"/>
                </a:cubicBezTo>
                <a:cubicBezTo>
                  <a:pt x="9328032" y="4342212"/>
                  <a:pt x="9327395" y="4339448"/>
                  <a:pt x="9326759" y="4336684"/>
                </a:cubicBezTo>
                <a:cubicBezTo>
                  <a:pt x="9328448" y="4341686"/>
                  <a:pt x="9330116" y="4346710"/>
                  <a:pt x="9331739" y="4351800"/>
                </a:cubicBezTo>
                <a:close/>
                <a:moveTo>
                  <a:pt x="9314671" y="4297630"/>
                </a:moveTo>
                <a:cubicBezTo>
                  <a:pt x="9314363" y="4296841"/>
                  <a:pt x="9314078" y="4296051"/>
                  <a:pt x="9313771" y="4295239"/>
                </a:cubicBezTo>
                <a:cubicBezTo>
                  <a:pt x="9313595" y="4294296"/>
                  <a:pt x="9313442" y="4293330"/>
                  <a:pt x="9313266" y="4292387"/>
                </a:cubicBezTo>
                <a:cubicBezTo>
                  <a:pt x="9313749" y="4294120"/>
                  <a:pt x="9314210" y="4295897"/>
                  <a:pt x="9314671" y="4297630"/>
                </a:cubicBezTo>
                <a:close/>
                <a:moveTo>
                  <a:pt x="9301704" y="4244843"/>
                </a:moveTo>
                <a:cubicBezTo>
                  <a:pt x="9301484" y="4244163"/>
                  <a:pt x="9301243" y="4243461"/>
                  <a:pt x="9301046" y="4242781"/>
                </a:cubicBezTo>
                <a:cubicBezTo>
                  <a:pt x="9300936" y="4241947"/>
                  <a:pt x="9300826" y="4241114"/>
                  <a:pt x="9300717" y="4240280"/>
                </a:cubicBezTo>
                <a:cubicBezTo>
                  <a:pt x="9301046" y="4241794"/>
                  <a:pt x="9301375" y="4243308"/>
                  <a:pt x="9301704" y="4244843"/>
                </a:cubicBezTo>
                <a:close/>
                <a:moveTo>
                  <a:pt x="9291217" y="4189226"/>
                </a:moveTo>
                <a:cubicBezTo>
                  <a:pt x="9291129" y="4188918"/>
                  <a:pt x="9291063" y="4188633"/>
                  <a:pt x="9290976" y="4188348"/>
                </a:cubicBezTo>
                <a:cubicBezTo>
                  <a:pt x="9290953" y="4187997"/>
                  <a:pt x="9290932" y="4187646"/>
                  <a:pt x="9290909" y="4187317"/>
                </a:cubicBezTo>
                <a:cubicBezTo>
                  <a:pt x="9290997" y="4187953"/>
                  <a:pt x="9291107" y="4188589"/>
                  <a:pt x="9291217" y="4189226"/>
                </a:cubicBezTo>
                <a:close/>
                <a:moveTo>
                  <a:pt x="9283450" y="4133257"/>
                </a:moveTo>
                <a:cubicBezTo>
                  <a:pt x="9283362" y="4132862"/>
                  <a:pt x="9283274" y="4132467"/>
                  <a:pt x="9283209" y="4132050"/>
                </a:cubicBezTo>
                <a:cubicBezTo>
                  <a:pt x="9283187" y="4131567"/>
                  <a:pt x="9283165" y="4131107"/>
                  <a:pt x="9283165" y="4130624"/>
                </a:cubicBezTo>
                <a:cubicBezTo>
                  <a:pt x="9283253" y="4131502"/>
                  <a:pt x="9283362" y="4132379"/>
                  <a:pt x="9283450" y="4133257"/>
                </a:cubicBezTo>
                <a:close/>
                <a:moveTo>
                  <a:pt x="7321234" y="3170973"/>
                </a:moveTo>
                <a:cubicBezTo>
                  <a:pt x="7800664" y="2919147"/>
                  <a:pt x="8296418" y="2658742"/>
                  <a:pt x="8799631" y="2434253"/>
                </a:cubicBezTo>
                <a:cubicBezTo>
                  <a:pt x="8964093" y="2360886"/>
                  <a:pt x="9150538" y="2277734"/>
                  <a:pt x="9339682" y="2241511"/>
                </a:cubicBezTo>
                <a:cubicBezTo>
                  <a:pt x="9407388" y="2228545"/>
                  <a:pt x="9520708" y="2206846"/>
                  <a:pt x="9588218" y="2261543"/>
                </a:cubicBezTo>
                <a:cubicBezTo>
                  <a:pt x="9610903" y="2279906"/>
                  <a:pt x="9611912" y="2325475"/>
                  <a:pt x="9592166" y="2396122"/>
                </a:cubicBezTo>
                <a:cubicBezTo>
                  <a:pt x="9597519" y="2353339"/>
                  <a:pt x="9591245" y="2324554"/>
                  <a:pt x="9573254" y="2310205"/>
                </a:cubicBezTo>
                <a:cubicBezTo>
                  <a:pt x="9504604" y="2255487"/>
                  <a:pt x="9392140" y="2276374"/>
                  <a:pt x="9324939" y="2288858"/>
                </a:cubicBezTo>
                <a:cubicBezTo>
                  <a:pt x="9149420" y="2321570"/>
                  <a:pt x="8980460" y="2394410"/>
                  <a:pt x="8817096" y="2464837"/>
                </a:cubicBezTo>
                <a:lnTo>
                  <a:pt x="8792918" y="2475259"/>
                </a:lnTo>
                <a:cubicBezTo>
                  <a:pt x="8256795" y="2706023"/>
                  <a:pt x="7725498" y="2975423"/>
                  <a:pt x="7211710" y="3235959"/>
                </a:cubicBezTo>
                <a:cubicBezTo>
                  <a:pt x="7072084" y="3306759"/>
                  <a:pt x="6927698" y="3379973"/>
                  <a:pt x="6785483" y="3451255"/>
                </a:cubicBezTo>
                <a:cubicBezTo>
                  <a:pt x="6763807" y="3462137"/>
                  <a:pt x="6742503" y="3472756"/>
                  <a:pt x="6721551" y="3483178"/>
                </a:cubicBezTo>
                <a:cubicBezTo>
                  <a:pt x="6923727" y="3379753"/>
                  <a:pt x="7123665" y="3274749"/>
                  <a:pt x="7321234" y="3170973"/>
                </a:cubicBezTo>
                <a:close/>
                <a:moveTo>
                  <a:pt x="4718329" y="2817039"/>
                </a:moveTo>
                <a:lnTo>
                  <a:pt x="4723353" y="2817784"/>
                </a:lnTo>
                <a:cubicBezTo>
                  <a:pt x="4945319" y="2851331"/>
                  <a:pt x="5316805" y="2907475"/>
                  <a:pt x="5401778" y="3157063"/>
                </a:cubicBezTo>
                <a:cubicBezTo>
                  <a:pt x="5404784" y="3165861"/>
                  <a:pt x="5407307" y="3174725"/>
                  <a:pt x="5409435" y="3183611"/>
                </a:cubicBezTo>
                <a:cubicBezTo>
                  <a:pt x="5409062" y="3182557"/>
                  <a:pt x="5408711" y="3181482"/>
                  <a:pt x="5408316" y="3180429"/>
                </a:cubicBezTo>
                <a:cubicBezTo>
                  <a:pt x="5319657" y="2937203"/>
                  <a:pt x="4948785" y="2885645"/>
                  <a:pt x="4727192" y="2854841"/>
                </a:cubicBezTo>
                <a:lnTo>
                  <a:pt x="4726841" y="2854797"/>
                </a:lnTo>
                <a:cubicBezTo>
                  <a:pt x="4375254" y="2805235"/>
                  <a:pt x="4012982" y="2798697"/>
                  <a:pt x="3675788" y="2800584"/>
                </a:cubicBezTo>
                <a:cubicBezTo>
                  <a:pt x="3693560" y="2785314"/>
                  <a:pt x="3711463" y="2770197"/>
                  <a:pt x="3729409" y="2755146"/>
                </a:cubicBezTo>
                <a:cubicBezTo>
                  <a:pt x="4059473" y="2756243"/>
                  <a:pt x="4392960" y="2767850"/>
                  <a:pt x="4718329" y="2817039"/>
                </a:cubicBezTo>
                <a:close/>
                <a:moveTo>
                  <a:pt x="3018228" y="278106"/>
                </a:moveTo>
                <a:lnTo>
                  <a:pt x="3022089" y="278275"/>
                </a:lnTo>
                <a:cubicBezTo>
                  <a:pt x="3749901" y="310450"/>
                  <a:pt x="4502506" y="343721"/>
                  <a:pt x="5231568" y="459492"/>
                </a:cubicBezTo>
                <a:cubicBezTo>
                  <a:pt x="5438900" y="492412"/>
                  <a:pt x="5658080" y="531011"/>
                  <a:pt x="5858567" y="608196"/>
                </a:cubicBezTo>
                <a:cubicBezTo>
                  <a:pt x="5937353" y="638526"/>
                  <a:pt x="6083977" y="694977"/>
                  <a:pt x="6129195" y="804012"/>
                </a:cubicBezTo>
                <a:cubicBezTo>
                  <a:pt x="6213510" y="1007410"/>
                  <a:pt x="5915281" y="1220225"/>
                  <a:pt x="5755033" y="1334556"/>
                </a:cubicBezTo>
                <a:cubicBezTo>
                  <a:pt x="5739653" y="1345537"/>
                  <a:pt x="5725128" y="1355907"/>
                  <a:pt x="5712601" y="1365087"/>
                </a:cubicBezTo>
                <a:cubicBezTo>
                  <a:pt x="5449804" y="1557735"/>
                  <a:pt x="5172484" y="1738559"/>
                  <a:pt x="4904291" y="1913429"/>
                </a:cubicBezTo>
                <a:cubicBezTo>
                  <a:pt x="4666221" y="2068675"/>
                  <a:pt x="4420034" y="2229203"/>
                  <a:pt x="4185189" y="2397263"/>
                </a:cubicBezTo>
                <a:cubicBezTo>
                  <a:pt x="4014606" y="2519314"/>
                  <a:pt x="3861817" y="2637110"/>
                  <a:pt x="3723332" y="2753391"/>
                </a:cubicBezTo>
                <a:cubicBezTo>
                  <a:pt x="3708698" y="2753347"/>
                  <a:pt x="3694086" y="2753325"/>
                  <a:pt x="3679474" y="2753325"/>
                </a:cubicBezTo>
                <a:cubicBezTo>
                  <a:pt x="3855366" y="2605823"/>
                  <a:pt x="4054888" y="2455930"/>
                  <a:pt x="4292300" y="2292522"/>
                </a:cubicBezTo>
                <a:cubicBezTo>
                  <a:pt x="4481180" y="2162506"/>
                  <a:pt x="4677103" y="2035535"/>
                  <a:pt x="4866576" y="1912740"/>
                </a:cubicBezTo>
                <a:cubicBezTo>
                  <a:pt x="5133870" y="1739509"/>
                  <a:pt x="5410269" y="1560381"/>
                  <a:pt x="5672209" y="1369330"/>
                </a:cubicBezTo>
                <a:cubicBezTo>
                  <a:pt x="5684342" y="1360497"/>
                  <a:pt x="5698340" y="1350567"/>
                  <a:pt x="5713127" y="1340058"/>
                </a:cubicBezTo>
                <a:cubicBezTo>
                  <a:pt x="5796257" y="1281049"/>
                  <a:pt x="5921863" y="1191876"/>
                  <a:pt x="6007275" y="1092179"/>
                </a:cubicBezTo>
                <a:cubicBezTo>
                  <a:pt x="6048061" y="1044460"/>
                  <a:pt x="6076232" y="998208"/>
                  <a:pt x="6091064" y="954710"/>
                </a:cubicBezTo>
                <a:cubicBezTo>
                  <a:pt x="6108287" y="904088"/>
                  <a:pt x="6108045" y="855575"/>
                  <a:pt x="6090296" y="810523"/>
                </a:cubicBezTo>
                <a:cubicBezTo>
                  <a:pt x="6052098" y="712496"/>
                  <a:pt x="5940359" y="657238"/>
                  <a:pt x="5825284" y="612127"/>
                </a:cubicBezTo>
                <a:cubicBezTo>
                  <a:pt x="5790619" y="598630"/>
                  <a:pt x="5753870" y="585789"/>
                  <a:pt x="5716067" y="573959"/>
                </a:cubicBezTo>
                <a:cubicBezTo>
                  <a:pt x="5546713" y="520994"/>
                  <a:pt x="5369921" y="491111"/>
                  <a:pt x="5203353" y="465040"/>
                </a:cubicBezTo>
                <a:cubicBezTo>
                  <a:pt x="5154230" y="457357"/>
                  <a:pt x="5103374" y="449796"/>
                  <a:pt x="5052188" y="442569"/>
                </a:cubicBezTo>
                <a:cubicBezTo>
                  <a:pt x="4784477" y="404791"/>
                  <a:pt x="4494849" y="374650"/>
                  <a:pt x="4166781" y="350426"/>
                </a:cubicBezTo>
                <a:cubicBezTo>
                  <a:pt x="3806397" y="323807"/>
                  <a:pt x="3439539" y="307628"/>
                  <a:pt x="3084771" y="291983"/>
                </a:cubicBezTo>
                <a:lnTo>
                  <a:pt x="3010834" y="288718"/>
                </a:lnTo>
                <a:cubicBezTo>
                  <a:pt x="2940407" y="285603"/>
                  <a:pt x="2867566" y="282467"/>
                  <a:pt x="2791435" y="279280"/>
                </a:cubicBezTo>
                <a:cubicBezTo>
                  <a:pt x="2798105" y="275945"/>
                  <a:pt x="2804774" y="272612"/>
                  <a:pt x="2811466" y="269306"/>
                </a:cubicBezTo>
                <a:cubicBezTo>
                  <a:pt x="2880467" y="272142"/>
                  <a:pt x="2949380" y="275063"/>
                  <a:pt x="3018228" y="278106"/>
                </a:cubicBezTo>
                <a:close/>
                <a:moveTo>
                  <a:pt x="2807868" y="269161"/>
                </a:moveTo>
                <a:cubicBezTo>
                  <a:pt x="2801198" y="272469"/>
                  <a:pt x="2794528" y="275795"/>
                  <a:pt x="2787859" y="279130"/>
                </a:cubicBezTo>
                <a:cubicBezTo>
                  <a:pt x="2772457" y="278485"/>
                  <a:pt x="2756901" y="277838"/>
                  <a:pt x="2741215" y="277189"/>
                </a:cubicBezTo>
                <a:cubicBezTo>
                  <a:pt x="2747555" y="273852"/>
                  <a:pt x="2753918" y="270521"/>
                  <a:pt x="2760258" y="267213"/>
                </a:cubicBezTo>
                <a:cubicBezTo>
                  <a:pt x="2776143" y="267855"/>
                  <a:pt x="2792005" y="268511"/>
                  <a:pt x="2807868" y="269161"/>
                </a:cubicBezTo>
                <a:close/>
                <a:moveTo>
                  <a:pt x="2756595" y="267063"/>
                </a:moveTo>
                <a:cubicBezTo>
                  <a:pt x="2750232" y="270370"/>
                  <a:pt x="2743913" y="273702"/>
                  <a:pt x="2737573" y="277037"/>
                </a:cubicBezTo>
                <a:cubicBezTo>
                  <a:pt x="2722149" y="276399"/>
                  <a:pt x="2706593" y="275758"/>
                  <a:pt x="2690884" y="275115"/>
                </a:cubicBezTo>
                <a:cubicBezTo>
                  <a:pt x="2696852" y="271785"/>
                  <a:pt x="2702842" y="268468"/>
                  <a:pt x="2708853" y="265170"/>
                </a:cubicBezTo>
                <a:cubicBezTo>
                  <a:pt x="2724760" y="265802"/>
                  <a:pt x="2740688" y="266423"/>
                  <a:pt x="2756595" y="267063"/>
                </a:cubicBezTo>
                <a:close/>
                <a:moveTo>
                  <a:pt x="2705123" y="265023"/>
                </a:moveTo>
                <a:cubicBezTo>
                  <a:pt x="2699134" y="268321"/>
                  <a:pt x="2693166" y="271638"/>
                  <a:pt x="2687199" y="274966"/>
                </a:cubicBezTo>
                <a:cubicBezTo>
                  <a:pt x="2671775" y="274334"/>
                  <a:pt x="2656176" y="273698"/>
                  <a:pt x="2640445" y="273062"/>
                </a:cubicBezTo>
                <a:cubicBezTo>
                  <a:pt x="2646061" y="269738"/>
                  <a:pt x="2651656" y="266432"/>
                  <a:pt x="2657295" y="263141"/>
                </a:cubicBezTo>
                <a:cubicBezTo>
                  <a:pt x="2673245" y="263759"/>
                  <a:pt x="2689173" y="264393"/>
                  <a:pt x="2705123" y="265023"/>
                </a:cubicBezTo>
                <a:close/>
                <a:moveTo>
                  <a:pt x="2653543" y="262996"/>
                </a:moveTo>
                <a:cubicBezTo>
                  <a:pt x="2647926" y="266285"/>
                  <a:pt x="2642331" y="269591"/>
                  <a:pt x="2636759" y="272910"/>
                </a:cubicBezTo>
                <a:cubicBezTo>
                  <a:pt x="2621291" y="272283"/>
                  <a:pt x="2605692" y="271653"/>
                  <a:pt x="2589939" y="271021"/>
                </a:cubicBezTo>
                <a:cubicBezTo>
                  <a:pt x="2595117" y="267713"/>
                  <a:pt x="2600316" y="264424"/>
                  <a:pt x="2605538" y="261151"/>
                </a:cubicBezTo>
                <a:cubicBezTo>
                  <a:pt x="2621532" y="261760"/>
                  <a:pt x="2637549" y="262375"/>
                  <a:pt x="2653543" y="262996"/>
                </a:cubicBezTo>
                <a:close/>
                <a:moveTo>
                  <a:pt x="2601787" y="261006"/>
                </a:moveTo>
                <a:cubicBezTo>
                  <a:pt x="2596609" y="264277"/>
                  <a:pt x="2591409" y="267566"/>
                  <a:pt x="2586253" y="270872"/>
                </a:cubicBezTo>
                <a:cubicBezTo>
                  <a:pt x="2570763" y="270251"/>
                  <a:pt x="2555120" y="269626"/>
                  <a:pt x="2539346" y="268998"/>
                </a:cubicBezTo>
                <a:cubicBezTo>
                  <a:pt x="2544084" y="265707"/>
                  <a:pt x="2548867" y="262441"/>
                  <a:pt x="2553651" y="259187"/>
                </a:cubicBezTo>
                <a:cubicBezTo>
                  <a:pt x="2569688" y="259788"/>
                  <a:pt x="2585749" y="260394"/>
                  <a:pt x="2601787" y="261006"/>
                </a:cubicBezTo>
                <a:close/>
                <a:moveTo>
                  <a:pt x="2549921" y="259049"/>
                </a:moveTo>
                <a:cubicBezTo>
                  <a:pt x="2545160" y="262300"/>
                  <a:pt x="2540421" y="265567"/>
                  <a:pt x="2535682" y="268854"/>
                </a:cubicBezTo>
                <a:cubicBezTo>
                  <a:pt x="2522869" y="268345"/>
                  <a:pt x="2509946" y="267831"/>
                  <a:pt x="2496914" y="267318"/>
                </a:cubicBezTo>
                <a:lnTo>
                  <a:pt x="2488730" y="267000"/>
                </a:lnTo>
                <a:cubicBezTo>
                  <a:pt x="2493031" y="263731"/>
                  <a:pt x="2497331" y="260479"/>
                  <a:pt x="2501653" y="257247"/>
                </a:cubicBezTo>
                <a:cubicBezTo>
                  <a:pt x="2517735" y="257840"/>
                  <a:pt x="2533839" y="258445"/>
                  <a:pt x="2549921" y="259049"/>
                </a:cubicBezTo>
                <a:close/>
                <a:moveTo>
                  <a:pt x="2497989" y="257111"/>
                </a:moveTo>
                <a:cubicBezTo>
                  <a:pt x="2493689" y="260343"/>
                  <a:pt x="2489388" y="263590"/>
                  <a:pt x="2485110" y="266859"/>
                </a:cubicBezTo>
                <a:lnTo>
                  <a:pt x="2464223" y="266048"/>
                </a:lnTo>
                <a:cubicBezTo>
                  <a:pt x="2455557" y="265712"/>
                  <a:pt x="2446847" y="265372"/>
                  <a:pt x="2438137" y="265034"/>
                </a:cubicBezTo>
                <a:cubicBezTo>
                  <a:pt x="2441954" y="261789"/>
                  <a:pt x="2445772" y="258562"/>
                  <a:pt x="2449611" y="255356"/>
                </a:cubicBezTo>
                <a:cubicBezTo>
                  <a:pt x="2465737" y="255938"/>
                  <a:pt x="2481863" y="256517"/>
                  <a:pt x="2497989" y="257111"/>
                </a:cubicBezTo>
                <a:close/>
                <a:moveTo>
                  <a:pt x="2446013" y="255225"/>
                </a:moveTo>
                <a:cubicBezTo>
                  <a:pt x="2442174" y="258428"/>
                  <a:pt x="2438378" y="261653"/>
                  <a:pt x="2434583" y="264896"/>
                </a:cubicBezTo>
                <a:cubicBezTo>
                  <a:pt x="2419005" y="264290"/>
                  <a:pt x="2403384" y="263680"/>
                  <a:pt x="2387697" y="263062"/>
                </a:cubicBezTo>
                <a:cubicBezTo>
                  <a:pt x="2391010" y="259850"/>
                  <a:pt x="2394323" y="256657"/>
                  <a:pt x="2397636" y="253485"/>
                </a:cubicBezTo>
                <a:cubicBezTo>
                  <a:pt x="2413762" y="254055"/>
                  <a:pt x="2429887" y="254641"/>
                  <a:pt x="2446013" y="255225"/>
                </a:cubicBezTo>
                <a:close/>
                <a:moveTo>
                  <a:pt x="2394147" y="253360"/>
                </a:moveTo>
                <a:cubicBezTo>
                  <a:pt x="2390834" y="256528"/>
                  <a:pt x="2387543" y="259716"/>
                  <a:pt x="2384252" y="262923"/>
                </a:cubicBezTo>
                <a:cubicBezTo>
                  <a:pt x="2368719" y="262309"/>
                  <a:pt x="2353142" y="261682"/>
                  <a:pt x="2337564" y="261047"/>
                </a:cubicBezTo>
                <a:cubicBezTo>
                  <a:pt x="2340285" y="257899"/>
                  <a:pt x="2343049" y="254770"/>
                  <a:pt x="2345814" y="251659"/>
                </a:cubicBezTo>
                <a:cubicBezTo>
                  <a:pt x="2361940" y="252225"/>
                  <a:pt x="2378044" y="252787"/>
                  <a:pt x="2394147" y="253360"/>
                </a:cubicBezTo>
                <a:close/>
                <a:moveTo>
                  <a:pt x="2342457" y="251543"/>
                </a:moveTo>
                <a:cubicBezTo>
                  <a:pt x="2339693" y="254648"/>
                  <a:pt x="2336972" y="257770"/>
                  <a:pt x="2334252" y="260911"/>
                </a:cubicBezTo>
                <a:cubicBezTo>
                  <a:pt x="2318762" y="260280"/>
                  <a:pt x="2303294" y="259635"/>
                  <a:pt x="2287827" y="258976"/>
                </a:cubicBezTo>
                <a:cubicBezTo>
                  <a:pt x="2289955" y="255924"/>
                  <a:pt x="2292127" y="252892"/>
                  <a:pt x="2294299" y="249876"/>
                </a:cubicBezTo>
                <a:cubicBezTo>
                  <a:pt x="2310359" y="250429"/>
                  <a:pt x="2326397" y="250984"/>
                  <a:pt x="2342457" y="251543"/>
                </a:cubicBezTo>
                <a:close/>
                <a:moveTo>
                  <a:pt x="2291074" y="249766"/>
                </a:moveTo>
                <a:cubicBezTo>
                  <a:pt x="2288902" y="252774"/>
                  <a:pt x="2286774" y="255799"/>
                  <a:pt x="2284645" y="258842"/>
                </a:cubicBezTo>
                <a:cubicBezTo>
                  <a:pt x="2273544" y="258369"/>
                  <a:pt x="2262464" y="257888"/>
                  <a:pt x="2251385" y="257399"/>
                </a:cubicBezTo>
                <a:cubicBezTo>
                  <a:pt x="2252811" y="254439"/>
                  <a:pt x="2254237" y="251490"/>
                  <a:pt x="2255663" y="248559"/>
                </a:cubicBezTo>
                <a:cubicBezTo>
                  <a:pt x="2267466" y="248959"/>
                  <a:pt x="2279270" y="249362"/>
                  <a:pt x="2291074" y="249766"/>
                </a:cubicBezTo>
                <a:close/>
                <a:moveTo>
                  <a:pt x="2252613" y="248454"/>
                </a:moveTo>
                <a:cubicBezTo>
                  <a:pt x="2251187" y="251376"/>
                  <a:pt x="2249761" y="254312"/>
                  <a:pt x="2248357" y="257263"/>
                </a:cubicBezTo>
                <a:cubicBezTo>
                  <a:pt x="2232911" y="256578"/>
                  <a:pt x="2217487" y="255874"/>
                  <a:pt x="2202129" y="255152"/>
                </a:cubicBezTo>
                <a:cubicBezTo>
                  <a:pt x="2202919" y="252368"/>
                  <a:pt x="2203687" y="249597"/>
                  <a:pt x="2204499" y="246839"/>
                </a:cubicBezTo>
                <a:cubicBezTo>
                  <a:pt x="2220537" y="247372"/>
                  <a:pt x="2236575" y="247912"/>
                  <a:pt x="2252613" y="248454"/>
                </a:cubicBezTo>
                <a:close/>
                <a:moveTo>
                  <a:pt x="2201515" y="246740"/>
                </a:moveTo>
                <a:cubicBezTo>
                  <a:pt x="2200725" y="249485"/>
                  <a:pt x="2199935" y="252243"/>
                  <a:pt x="2199167" y="255014"/>
                </a:cubicBezTo>
                <a:cubicBezTo>
                  <a:pt x="2183641" y="254281"/>
                  <a:pt x="2168162" y="253531"/>
                  <a:pt x="2152771" y="252752"/>
                </a:cubicBezTo>
                <a:cubicBezTo>
                  <a:pt x="2152938" y="250205"/>
                  <a:pt x="2153114" y="247669"/>
                  <a:pt x="2153296" y="245143"/>
                </a:cubicBezTo>
                <a:cubicBezTo>
                  <a:pt x="2169371" y="245670"/>
                  <a:pt x="2185444" y="246205"/>
                  <a:pt x="2201515" y="246740"/>
                </a:cubicBezTo>
                <a:close/>
                <a:moveTo>
                  <a:pt x="2150314" y="245042"/>
                </a:moveTo>
                <a:cubicBezTo>
                  <a:pt x="2150134" y="247552"/>
                  <a:pt x="2149961" y="250073"/>
                  <a:pt x="2149794" y="252603"/>
                </a:cubicBezTo>
                <a:cubicBezTo>
                  <a:pt x="2148846" y="252555"/>
                  <a:pt x="2147887" y="252511"/>
                  <a:pt x="2146942" y="252462"/>
                </a:cubicBezTo>
                <a:cubicBezTo>
                  <a:pt x="2132097" y="251725"/>
                  <a:pt x="2117553" y="251010"/>
                  <a:pt x="2103226" y="250308"/>
                </a:cubicBezTo>
                <a:cubicBezTo>
                  <a:pt x="2102847" y="248024"/>
                  <a:pt x="2102474" y="245751"/>
                  <a:pt x="2102105" y="243485"/>
                </a:cubicBezTo>
                <a:cubicBezTo>
                  <a:pt x="2118174" y="244002"/>
                  <a:pt x="2134243" y="244518"/>
                  <a:pt x="2150314" y="245042"/>
                </a:cubicBezTo>
                <a:close/>
                <a:moveTo>
                  <a:pt x="2098972" y="243384"/>
                </a:moveTo>
                <a:cubicBezTo>
                  <a:pt x="2099337" y="245632"/>
                  <a:pt x="2099707" y="247888"/>
                  <a:pt x="2100083" y="250154"/>
                </a:cubicBezTo>
                <a:cubicBezTo>
                  <a:pt x="2084270" y="249380"/>
                  <a:pt x="2068757" y="248627"/>
                  <a:pt x="2053487" y="247892"/>
                </a:cubicBezTo>
                <a:cubicBezTo>
                  <a:pt x="2052642" y="245867"/>
                  <a:pt x="2051797" y="243847"/>
                  <a:pt x="2050963" y="241841"/>
                </a:cubicBezTo>
                <a:cubicBezTo>
                  <a:pt x="2066966" y="242348"/>
                  <a:pt x="2082969" y="242868"/>
                  <a:pt x="2098972" y="243384"/>
                </a:cubicBezTo>
                <a:close/>
                <a:moveTo>
                  <a:pt x="2047479" y="241732"/>
                </a:moveTo>
                <a:cubicBezTo>
                  <a:pt x="2048304" y="243713"/>
                  <a:pt x="2049145" y="245722"/>
                  <a:pt x="2049978" y="247723"/>
                </a:cubicBezTo>
                <a:cubicBezTo>
                  <a:pt x="2029859" y="246758"/>
                  <a:pt x="2010149" y="245826"/>
                  <a:pt x="1990773" y="244928"/>
                </a:cubicBezTo>
                <a:cubicBezTo>
                  <a:pt x="1989705" y="243234"/>
                  <a:pt x="1988641" y="241545"/>
                  <a:pt x="1987583" y="239856"/>
                </a:cubicBezTo>
                <a:cubicBezTo>
                  <a:pt x="2007549" y="240477"/>
                  <a:pt x="2027514" y="241100"/>
                  <a:pt x="2047479" y="241732"/>
                </a:cubicBezTo>
                <a:close/>
                <a:moveTo>
                  <a:pt x="1983650" y="239733"/>
                </a:moveTo>
                <a:cubicBezTo>
                  <a:pt x="1984692" y="241400"/>
                  <a:pt x="1985738" y="243072"/>
                  <a:pt x="1986791" y="244744"/>
                </a:cubicBezTo>
                <a:cubicBezTo>
                  <a:pt x="1970918" y="244011"/>
                  <a:pt x="1955262" y="243300"/>
                  <a:pt x="1939752" y="242609"/>
                </a:cubicBezTo>
                <a:cubicBezTo>
                  <a:pt x="1938410" y="241157"/>
                  <a:pt x="1937069" y="239707"/>
                  <a:pt x="1935735" y="238258"/>
                </a:cubicBezTo>
                <a:cubicBezTo>
                  <a:pt x="1951705" y="238748"/>
                  <a:pt x="1967677" y="239237"/>
                  <a:pt x="1983650" y="239733"/>
                </a:cubicBezTo>
                <a:close/>
                <a:moveTo>
                  <a:pt x="1931033" y="238116"/>
                </a:moveTo>
                <a:cubicBezTo>
                  <a:pt x="1932345" y="239542"/>
                  <a:pt x="1933662" y="240970"/>
                  <a:pt x="1934980" y="242399"/>
                </a:cubicBezTo>
                <a:cubicBezTo>
                  <a:pt x="1919326" y="241705"/>
                  <a:pt x="1903810" y="241032"/>
                  <a:pt x="1888395" y="240380"/>
                </a:cubicBezTo>
                <a:cubicBezTo>
                  <a:pt x="1886857" y="239145"/>
                  <a:pt x="1885315" y="237910"/>
                  <a:pt x="1883781" y="236677"/>
                </a:cubicBezTo>
                <a:cubicBezTo>
                  <a:pt x="1899530" y="237151"/>
                  <a:pt x="1915281" y="237635"/>
                  <a:pt x="1931033" y="238116"/>
                </a:cubicBezTo>
                <a:close/>
                <a:moveTo>
                  <a:pt x="1878044" y="236503"/>
                </a:moveTo>
                <a:cubicBezTo>
                  <a:pt x="1879547" y="237712"/>
                  <a:pt x="1881054" y="238923"/>
                  <a:pt x="1882562" y="240134"/>
                </a:cubicBezTo>
                <a:cubicBezTo>
                  <a:pt x="1867265" y="239491"/>
                  <a:pt x="1852050" y="238873"/>
                  <a:pt x="1836854" y="238269"/>
                </a:cubicBezTo>
                <a:cubicBezTo>
                  <a:pt x="1835185" y="237225"/>
                  <a:pt x="1833506" y="236176"/>
                  <a:pt x="1831839" y="235132"/>
                </a:cubicBezTo>
                <a:cubicBezTo>
                  <a:pt x="1847241" y="235588"/>
                  <a:pt x="1862640" y="236040"/>
                  <a:pt x="1878044" y="236503"/>
                </a:cubicBezTo>
                <a:close/>
                <a:moveTo>
                  <a:pt x="1824809" y="234924"/>
                </a:moveTo>
                <a:cubicBezTo>
                  <a:pt x="1826441" y="235946"/>
                  <a:pt x="1828067" y="236964"/>
                  <a:pt x="1829702" y="237989"/>
                </a:cubicBezTo>
                <a:cubicBezTo>
                  <a:pt x="1820823" y="237640"/>
                  <a:pt x="1811946" y="237295"/>
                  <a:pt x="1803065" y="236962"/>
                </a:cubicBezTo>
                <a:cubicBezTo>
                  <a:pt x="1797125" y="236720"/>
                  <a:pt x="1791175" y="236490"/>
                  <a:pt x="1785234" y="236249"/>
                </a:cubicBezTo>
                <a:cubicBezTo>
                  <a:pt x="1783479" y="235365"/>
                  <a:pt x="1781728" y="234485"/>
                  <a:pt x="1779977" y="233603"/>
                </a:cubicBezTo>
                <a:cubicBezTo>
                  <a:pt x="1794920" y="234037"/>
                  <a:pt x="1809864" y="234480"/>
                  <a:pt x="1824809" y="234924"/>
                </a:cubicBezTo>
                <a:close/>
                <a:moveTo>
                  <a:pt x="1771357" y="233353"/>
                </a:moveTo>
                <a:cubicBezTo>
                  <a:pt x="1773035" y="234197"/>
                  <a:pt x="1774727" y="235049"/>
                  <a:pt x="1776408" y="235896"/>
                </a:cubicBezTo>
                <a:cubicBezTo>
                  <a:pt x="1762041" y="235319"/>
                  <a:pt x="1747671" y="234744"/>
                  <a:pt x="1733293" y="234173"/>
                </a:cubicBezTo>
                <a:cubicBezTo>
                  <a:pt x="1731626" y="233484"/>
                  <a:pt x="1729961" y="232795"/>
                  <a:pt x="1728298" y="232107"/>
                </a:cubicBezTo>
                <a:cubicBezTo>
                  <a:pt x="1742649" y="232521"/>
                  <a:pt x="1757002" y="232936"/>
                  <a:pt x="1771357" y="233353"/>
                </a:cubicBezTo>
                <a:close/>
                <a:moveTo>
                  <a:pt x="1717743" y="231804"/>
                </a:moveTo>
                <a:cubicBezTo>
                  <a:pt x="1719305" y="232449"/>
                  <a:pt x="1720867" y="233094"/>
                  <a:pt x="1722431" y="233741"/>
                </a:cubicBezTo>
                <a:cubicBezTo>
                  <a:pt x="1708690" y="233199"/>
                  <a:pt x="1694943" y="232664"/>
                  <a:pt x="1681193" y="232128"/>
                </a:cubicBezTo>
                <a:cubicBezTo>
                  <a:pt x="1679758" y="231633"/>
                  <a:pt x="1678319" y="231137"/>
                  <a:pt x="1676884" y="230643"/>
                </a:cubicBezTo>
                <a:cubicBezTo>
                  <a:pt x="1690504" y="231027"/>
                  <a:pt x="1704122" y="231413"/>
                  <a:pt x="1717743" y="231804"/>
                </a:cubicBezTo>
                <a:close/>
                <a:moveTo>
                  <a:pt x="1664038" y="230279"/>
                </a:moveTo>
                <a:cubicBezTo>
                  <a:pt x="1665330" y="230724"/>
                  <a:pt x="1666623" y="231168"/>
                  <a:pt x="1667917" y="231613"/>
                </a:cubicBezTo>
                <a:cubicBezTo>
                  <a:pt x="1654920" y="231108"/>
                  <a:pt x="1641925" y="230599"/>
                  <a:pt x="1628921" y="230101"/>
                </a:cubicBezTo>
                <a:cubicBezTo>
                  <a:pt x="1627885" y="229801"/>
                  <a:pt x="1626852" y="229500"/>
                  <a:pt x="1625816" y="229200"/>
                </a:cubicBezTo>
                <a:cubicBezTo>
                  <a:pt x="1638555" y="229557"/>
                  <a:pt x="1651298" y="229919"/>
                  <a:pt x="1664038" y="230279"/>
                </a:cubicBezTo>
                <a:close/>
                <a:moveTo>
                  <a:pt x="1610173" y="228765"/>
                </a:moveTo>
                <a:cubicBezTo>
                  <a:pt x="1610990" y="229002"/>
                  <a:pt x="1611808" y="229239"/>
                  <a:pt x="1612624" y="229476"/>
                </a:cubicBezTo>
                <a:cubicBezTo>
                  <a:pt x="1600599" y="229017"/>
                  <a:pt x="1588565" y="228572"/>
                  <a:pt x="1576535" y="228118"/>
                </a:cubicBezTo>
                <a:cubicBezTo>
                  <a:pt x="1576114" y="228015"/>
                  <a:pt x="1575690" y="227909"/>
                  <a:pt x="1575267" y="227804"/>
                </a:cubicBezTo>
                <a:cubicBezTo>
                  <a:pt x="1586904" y="228124"/>
                  <a:pt x="1598537" y="228440"/>
                  <a:pt x="1610173" y="228765"/>
                </a:cubicBezTo>
                <a:close/>
                <a:moveTo>
                  <a:pt x="1556570" y="227365"/>
                </a:moveTo>
                <a:cubicBezTo>
                  <a:pt x="1554066" y="227271"/>
                  <a:pt x="1551565" y="227177"/>
                  <a:pt x="1549062" y="227082"/>
                </a:cubicBezTo>
                <a:cubicBezTo>
                  <a:pt x="1551449" y="227148"/>
                  <a:pt x="1553834" y="227214"/>
                  <a:pt x="1556221" y="227280"/>
                </a:cubicBezTo>
                <a:cubicBezTo>
                  <a:pt x="1556337" y="227308"/>
                  <a:pt x="1556454" y="227337"/>
                  <a:pt x="1556570" y="227365"/>
                </a:cubicBezTo>
                <a:close/>
                <a:moveTo>
                  <a:pt x="1804864" y="2612383"/>
                </a:moveTo>
                <a:cubicBezTo>
                  <a:pt x="1803481" y="2543404"/>
                  <a:pt x="1904916" y="2477782"/>
                  <a:pt x="1965521" y="2438553"/>
                </a:cubicBezTo>
                <a:cubicBezTo>
                  <a:pt x="1972570" y="2434012"/>
                  <a:pt x="1979231" y="2429690"/>
                  <a:pt x="1984889" y="2425916"/>
                </a:cubicBezTo>
                <a:cubicBezTo>
                  <a:pt x="2275584" y="2231529"/>
                  <a:pt x="2606240" y="2085073"/>
                  <a:pt x="2926014" y="1943440"/>
                </a:cubicBezTo>
                <a:cubicBezTo>
                  <a:pt x="3005239" y="1908350"/>
                  <a:pt x="3087163" y="1872065"/>
                  <a:pt x="3166541" y="1835878"/>
                </a:cubicBezTo>
                <a:cubicBezTo>
                  <a:pt x="3243638" y="1800723"/>
                  <a:pt x="3322775" y="1765361"/>
                  <a:pt x="3399280" y="1731161"/>
                </a:cubicBezTo>
                <a:cubicBezTo>
                  <a:pt x="3735816" y="1580756"/>
                  <a:pt x="4083805" y="1425231"/>
                  <a:pt x="4397808" y="1227164"/>
                </a:cubicBezTo>
                <a:cubicBezTo>
                  <a:pt x="4439911" y="1200608"/>
                  <a:pt x="4501650" y="1160061"/>
                  <a:pt x="4551695" y="1114742"/>
                </a:cubicBezTo>
                <a:cubicBezTo>
                  <a:pt x="4610494" y="1061487"/>
                  <a:pt x="4637962" y="1014997"/>
                  <a:pt x="4633289" y="976562"/>
                </a:cubicBezTo>
                <a:cubicBezTo>
                  <a:pt x="4628704" y="938725"/>
                  <a:pt x="4592898" y="908384"/>
                  <a:pt x="4526837" y="886378"/>
                </a:cubicBezTo>
                <a:cubicBezTo>
                  <a:pt x="4403227" y="845195"/>
                  <a:pt x="4265248" y="840983"/>
                  <a:pt x="4131809" y="836910"/>
                </a:cubicBezTo>
                <a:cubicBezTo>
                  <a:pt x="4116780" y="836452"/>
                  <a:pt x="4101861" y="835998"/>
                  <a:pt x="4087095" y="835491"/>
                </a:cubicBezTo>
                <a:cubicBezTo>
                  <a:pt x="3896416" y="828940"/>
                  <a:pt x="3702401" y="831197"/>
                  <a:pt x="3514749" y="833383"/>
                </a:cubicBezTo>
                <a:lnTo>
                  <a:pt x="3503253" y="833516"/>
                </a:lnTo>
                <a:cubicBezTo>
                  <a:pt x="3422624" y="834455"/>
                  <a:pt x="3339164" y="836930"/>
                  <a:pt x="3258448" y="839324"/>
                </a:cubicBezTo>
                <a:cubicBezTo>
                  <a:pt x="2976059" y="847694"/>
                  <a:pt x="2684061" y="856349"/>
                  <a:pt x="2409396" y="805170"/>
                </a:cubicBezTo>
                <a:cubicBezTo>
                  <a:pt x="2405578" y="804457"/>
                  <a:pt x="2401453" y="803718"/>
                  <a:pt x="2397109" y="802934"/>
                </a:cubicBezTo>
                <a:cubicBezTo>
                  <a:pt x="2338925" y="792480"/>
                  <a:pt x="2231178" y="773111"/>
                  <a:pt x="2220932" y="704492"/>
                </a:cubicBezTo>
                <a:cubicBezTo>
                  <a:pt x="2230432" y="728106"/>
                  <a:pt x="2253337" y="747413"/>
                  <a:pt x="2289340" y="761990"/>
                </a:cubicBezTo>
                <a:cubicBezTo>
                  <a:pt x="2325870" y="776780"/>
                  <a:pt x="2368631" y="784165"/>
                  <a:pt x="2399874" y="789558"/>
                </a:cubicBezTo>
                <a:cubicBezTo>
                  <a:pt x="2403998" y="790271"/>
                  <a:pt x="2407926" y="790946"/>
                  <a:pt x="2411590" y="791600"/>
                </a:cubicBezTo>
                <a:cubicBezTo>
                  <a:pt x="2514575" y="810128"/>
                  <a:pt x="2625898" y="821941"/>
                  <a:pt x="2751899" y="827711"/>
                </a:cubicBezTo>
                <a:cubicBezTo>
                  <a:pt x="2923513" y="835570"/>
                  <a:pt x="3099164" y="831011"/>
                  <a:pt x="3269045" y="826605"/>
                </a:cubicBezTo>
                <a:cubicBezTo>
                  <a:pt x="3352504" y="824442"/>
                  <a:pt x="3438815" y="822202"/>
                  <a:pt x="3522231" y="821542"/>
                </a:cubicBezTo>
                <a:cubicBezTo>
                  <a:pt x="3716245" y="819997"/>
                  <a:pt x="3916886" y="818402"/>
                  <a:pt x="4114608" y="826092"/>
                </a:cubicBezTo>
                <a:cubicBezTo>
                  <a:pt x="4129132" y="826658"/>
                  <a:pt x="4143810" y="827180"/>
                  <a:pt x="4158598" y="827704"/>
                </a:cubicBezTo>
                <a:cubicBezTo>
                  <a:pt x="4177422" y="828371"/>
                  <a:pt x="4196883" y="829065"/>
                  <a:pt x="4216212" y="829857"/>
                </a:cubicBezTo>
                <a:cubicBezTo>
                  <a:pt x="4324178" y="834293"/>
                  <a:pt x="4448709" y="842128"/>
                  <a:pt x="4560230" y="879189"/>
                </a:cubicBezTo>
                <a:cubicBezTo>
                  <a:pt x="4588751" y="888669"/>
                  <a:pt x="4611964" y="899681"/>
                  <a:pt x="4629230" y="911921"/>
                </a:cubicBezTo>
                <a:cubicBezTo>
                  <a:pt x="4653694" y="929266"/>
                  <a:pt x="4667121" y="949787"/>
                  <a:pt x="4669161" y="972911"/>
                </a:cubicBezTo>
                <a:cubicBezTo>
                  <a:pt x="4672189" y="1007566"/>
                  <a:pt x="4649744" y="1049436"/>
                  <a:pt x="4602442" y="1097361"/>
                </a:cubicBezTo>
                <a:cubicBezTo>
                  <a:pt x="4564683" y="1135600"/>
                  <a:pt x="4512466" y="1176301"/>
                  <a:pt x="4442785" y="1221787"/>
                </a:cubicBezTo>
                <a:cubicBezTo>
                  <a:pt x="4370757" y="1268806"/>
                  <a:pt x="4289338" y="1317170"/>
                  <a:pt x="4193877" y="1369637"/>
                </a:cubicBezTo>
                <a:cubicBezTo>
                  <a:pt x="3950717" y="1503842"/>
                  <a:pt x="3692550" y="1621349"/>
                  <a:pt x="3442874" y="1734987"/>
                </a:cubicBezTo>
                <a:cubicBezTo>
                  <a:pt x="3362333" y="1771644"/>
                  <a:pt x="3279049" y="1809545"/>
                  <a:pt x="3197915" y="1847273"/>
                </a:cubicBezTo>
                <a:cubicBezTo>
                  <a:pt x="3124965" y="1881203"/>
                  <a:pt x="3049843" y="1915394"/>
                  <a:pt x="2977222" y="1948462"/>
                </a:cubicBezTo>
                <a:cubicBezTo>
                  <a:pt x="2846438" y="2008001"/>
                  <a:pt x="2711201" y="2069566"/>
                  <a:pt x="2579539" y="2133615"/>
                </a:cubicBezTo>
                <a:cubicBezTo>
                  <a:pt x="2337586" y="2251340"/>
                  <a:pt x="2161650" y="2352154"/>
                  <a:pt x="2009069" y="2460515"/>
                </a:cubicBezTo>
                <a:cubicBezTo>
                  <a:pt x="2003005" y="2464837"/>
                  <a:pt x="1995859" y="2469730"/>
                  <a:pt x="1988297" y="2474908"/>
                </a:cubicBezTo>
                <a:cubicBezTo>
                  <a:pt x="1928818" y="2515650"/>
                  <a:pt x="1829267" y="2583839"/>
                  <a:pt x="1831189" y="2654442"/>
                </a:cubicBezTo>
                <a:cubicBezTo>
                  <a:pt x="1831330" y="2659839"/>
                  <a:pt x="1831968" y="2664951"/>
                  <a:pt x="1833030" y="2669844"/>
                </a:cubicBezTo>
                <a:cubicBezTo>
                  <a:pt x="1816270" y="2655298"/>
                  <a:pt x="1805351" y="2636671"/>
                  <a:pt x="1804864" y="2612383"/>
                </a:cubicBezTo>
                <a:close/>
                <a:moveTo>
                  <a:pt x="1836163" y="2674671"/>
                </a:moveTo>
                <a:cubicBezTo>
                  <a:pt x="1843149" y="2680156"/>
                  <a:pt x="1850966" y="2685004"/>
                  <a:pt x="1859345" y="2689349"/>
                </a:cubicBezTo>
                <a:cubicBezTo>
                  <a:pt x="1859209" y="2691718"/>
                  <a:pt x="1859171" y="2694087"/>
                  <a:pt x="1859253" y="2696457"/>
                </a:cubicBezTo>
                <a:cubicBezTo>
                  <a:pt x="1859437" y="2702271"/>
                  <a:pt x="1860183" y="2707778"/>
                  <a:pt x="1861398" y="2713021"/>
                </a:cubicBezTo>
                <a:cubicBezTo>
                  <a:pt x="1849564" y="2702425"/>
                  <a:pt x="1840626" y="2689809"/>
                  <a:pt x="1836163" y="2674671"/>
                </a:cubicBezTo>
                <a:close/>
                <a:moveTo>
                  <a:pt x="1864856" y="2718375"/>
                </a:moveTo>
                <a:cubicBezTo>
                  <a:pt x="1871642" y="2723838"/>
                  <a:pt x="1879196" y="2728731"/>
                  <a:pt x="1887283" y="2733140"/>
                </a:cubicBezTo>
                <a:cubicBezTo>
                  <a:pt x="1887244" y="2734940"/>
                  <a:pt x="1887241" y="2736717"/>
                  <a:pt x="1887314" y="2738494"/>
                </a:cubicBezTo>
                <a:cubicBezTo>
                  <a:pt x="1887546" y="2744725"/>
                  <a:pt x="1888398" y="2750627"/>
                  <a:pt x="1889778" y="2756243"/>
                </a:cubicBezTo>
                <a:cubicBezTo>
                  <a:pt x="1878290" y="2745624"/>
                  <a:pt x="1869509" y="2733140"/>
                  <a:pt x="1864856" y="2718375"/>
                </a:cubicBezTo>
                <a:close/>
                <a:moveTo>
                  <a:pt x="1893608" y="2762167"/>
                </a:moveTo>
                <a:cubicBezTo>
                  <a:pt x="1900197" y="2767608"/>
                  <a:pt x="1907492" y="2772522"/>
                  <a:pt x="1915287" y="2776998"/>
                </a:cubicBezTo>
                <a:cubicBezTo>
                  <a:pt x="1915294" y="2778183"/>
                  <a:pt x="1915320" y="2779346"/>
                  <a:pt x="1915373" y="2780509"/>
                </a:cubicBezTo>
                <a:cubicBezTo>
                  <a:pt x="1915675" y="2787200"/>
                  <a:pt x="1916650" y="2793541"/>
                  <a:pt x="1918218" y="2799553"/>
                </a:cubicBezTo>
                <a:cubicBezTo>
                  <a:pt x="1907060" y="2788934"/>
                  <a:pt x="1898440" y="2776582"/>
                  <a:pt x="1893608" y="2762167"/>
                </a:cubicBezTo>
                <a:close/>
                <a:moveTo>
                  <a:pt x="1922450" y="2806069"/>
                </a:moveTo>
                <a:cubicBezTo>
                  <a:pt x="1928839" y="2811466"/>
                  <a:pt x="1935878" y="2816402"/>
                  <a:pt x="1943383" y="2820900"/>
                </a:cubicBezTo>
                <a:cubicBezTo>
                  <a:pt x="1943401" y="2821449"/>
                  <a:pt x="1943407" y="2821997"/>
                  <a:pt x="1943436" y="2822546"/>
                </a:cubicBezTo>
                <a:cubicBezTo>
                  <a:pt x="1943794" y="2829523"/>
                  <a:pt x="1944847" y="2836236"/>
                  <a:pt x="1946587" y="2842730"/>
                </a:cubicBezTo>
                <a:cubicBezTo>
                  <a:pt x="1935843" y="2832177"/>
                  <a:pt x="1927431" y="2820066"/>
                  <a:pt x="1922450" y="2806069"/>
                </a:cubicBezTo>
                <a:close/>
                <a:moveTo>
                  <a:pt x="1951165" y="2849861"/>
                </a:moveTo>
                <a:cubicBezTo>
                  <a:pt x="1957399" y="2855258"/>
                  <a:pt x="1964231" y="2860216"/>
                  <a:pt x="1971512" y="2864802"/>
                </a:cubicBezTo>
                <a:cubicBezTo>
                  <a:pt x="1971962" y="2872393"/>
                  <a:pt x="1973233" y="2879567"/>
                  <a:pt x="1975194" y="2886391"/>
                </a:cubicBezTo>
                <a:cubicBezTo>
                  <a:pt x="1964002" y="2875179"/>
                  <a:pt x="1956012" y="2863025"/>
                  <a:pt x="1951165" y="2849861"/>
                </a:cubicBezTo>
                <a:close/>
                <a:moveTo>
                  <a:pt x="1980302" y="2894223"/>
                </a:moveTo>
                <a:cubicBezTo>
                  <a:pt x="1986096" y="2899291"/>
                  <a:pt x="1992590" y="2904162"/>
                  <a:pt x="1999775" y="2908857"/>
                </a:cubicBezTo>
                <a:cubicBezTo>
                  <a:pt x="2000379" y="2916009"/>
                  <a:pt x="2001695" y="2922964"/>
                  <a:pt x="2003729" y="2929722"/>
                </a:cubicBezTo>
                <a:cubicBezTo>
                  <a:pt x="1993659" y="2919300"/>
                  <a:pt x="1985554" y="2907519"/>
                  <a:pt x="1980302" y="2894223"/>
                </a:cubicBezTo>
                <a:close/>
                <a:moveTo>
                  <a:pt x="2009348" y="2938366"/>
                </a:moveTo>
                <a:cubicBezTo>
                  <a:pt x="2015147" y="2943588"/>
                  <a:pt x="2021426" y="2948459"/>
                  <a:pt x="2028060" y="2953000"/>
                </a:cubicBezTo>
                <a:cubicBezTo>
                  <a:pt x="2028793" y="2959758"/>
                  <a:pt x="2030149" y="2966362"/>
                  <a:pt x="2032128" y="2972790"/>
                </a:cubicBezTo>
                <a:cubicBezTo>
                  <a:pt x="2022527" y="2962544"/>
                  <a:pt x="2014662" y="2951135"/>
                  <a:pt x="2009348" y="2938366"/>
                </a:cubicBezTo>
                <a:close/>
                <a:moveTo>
                  <a:pt x="2037964" y="2982114"/>
                </a:moveTo>
                <a:cubicBezTo>
                  <a:pt x="2043497" y="2987248"/>
                  <a:pt x="2049616" y="2992185"/>
                  <a:pt x="2056328" y="2996946"/>
                </a:cubicBezTo>
                <a:cubicBezTo>
                  <a:pt x="2057225" y="3003923"/>
                  <a:pt x="2058728" y="3010614"/>
                  <a:pt x="2060795" y="3017021"/>
                </a:cubicBezTo>
                <a:cubicBezTo>
                  <a:pt x="2051086" y="3006533"/>
                  <a:pt x="2043304" y="2994949"/>
                  <a:pt x="2037964" y="2982114"/>
                </a:cubicBezTo>
                <a:close/>
                <a:moveTo>
                  <a:pt x="2067265" y="3026718"/>
                </a:moveTo>
                <a:cubicBezTo>
                  <a:pt x="2072561" y="3031677"/>
                  <a:pt x="2078399" y="3036503"/>
                  <a:pt x="2084738" y="3041155"/>
                </a:cubicBezTo>
                <a:cubicBezTo>
                  <a:pt x="2085723" y="3047627"/>
                  <a:pt x="2087261" y="3053989"/>
                  <a:pt x="2089317" y="3060199"/>
                </a:cubicBezTo>
                <a:cubicBezTo>
                  <a:pt x="2080159" y="3050040"/>
                  <a:pt x="2072640" y="3038917"/>
                  <a:pt x="2067265" y="3026718"/>
                </a:cubicBezTo>
                <a:close/>
                <a:moveTo>
                  <a:pt x="2096263" y="3071059"/>
                </a:moveTo>
                <a:cubicBezTo>
                  <a:pt x="2101522" y="3076039"/>
                  <a:pt x="2107182" y="3080778"/>
                  <a:pt x="2113163" y="3085298"/>
                </a:cubicBezTo>
                <a:cubicBezTo>
                  <a:pt x="2114286" y="3091858"/>
                  <a:pt x="2115908" y="3098176"/>
                  <a:pt x="2117994" y="3104254"/>
                </a:cubicBezTo>
                <a:cubicBezTo>
                  <a:pt x="2109078" y="3094140"/>
                  <a:pt x="2101684" y="3083104"/>
                  <a:pt x="2096263" y="3071059"/>
                </a:cubicBezTo>
                <a:close/>
                <a:moveTo>
                  <a:pt x="2125752" y="3115904"/>
                </a:moveTo>
                <a:cubicBezTo>
                  <a:pt x="2130632" y="3120621"/>
                  <a:pt x="2135948" y="3125206"/>
                  <a:pt x="2141659" y="3129682"/>
                </a:cubicBezTo>
                <a:cubicBezTo>
                  <a:pt x="2142810" y="3135716"/>
                  <a:pt x="2144384" y="3141574"/>
                  <a:pt x="2146316" y="3147212"/>
                </a:cubicBezTo>
                <a:cubicBezTo>
                  <a:pt x="2138063" y="3137580"/>
                  <a:pt x="2131086" y="3127159"/>
                  <a:pt x="2125752" y="3115904"/>
                </a:cubicBezTo>
                <a:close/>
                <a:moveTo>
                  <a:pt x="2154816" y="3160354"/>
                </a:moveTo>
                <a:cubicBezTo>
                  <a:pt x="2159676" y="3165137"/>
                  <a:pt x="2164840" y="3169678"/>
                  <a:pt x="2170249" y="3174045"/>
                </a:cubicBezTo>
                <a:cubicBezTo>
                  <a:pt x="2171517" y="3180034"/>
                  <a:pt x="2173241" y="3185892"/>
                  <a:pt x="2175332" y="3191684"/>
                </a:cubicBezTo>
                <a:cubicBezTo>
                  <a:pt x="2167181" y="3182031"/>
                  <a:pt x="2160220" y="3171609"/>
                  <a:pt x="2154816" y="3160354"/>
                </a:cubicBezTo>
                <a:close/>
                <a:moveTo>
                  <a:pt x="2184707" y="3206033"/>
                </a:moveTo>
                <a:cubicBezTo>
                  <a:pt x="2189229" y="3210487"/>
                  <a:pt x="2193990" y="3214787"/>
                  <a:pt x="2198970" y="3218890"/>
                </a:cubicBezTo>
                <a:cubicBezTo>
                  <a:pt x="2200199" y="3224177"/>
                  <a:pt x="2201691" y="3229421"/>
                  <a:pt x="2203512" y="3234555"/>
                </a:cubicBezTo>
                <a:cubicBezTo>
                  <a:pt x="2195942" y="3225362"/>
                  <a:pt x="2189678" y="3215862"/>
                  <a:pt x="2184707" y="3206033"/>
                </a:cubicBezTo>
                <a:close/>
                <a:moveTo>
                  <a:pt x="2213670" y="3250286"/>
                </a:moveTo>
                <a:cubicBezTo>
                  <a:pt x="2218036" y="3254674"/>
                  <a:pt x="2222709" y="3258996"/>
                  <a:pt x="2227667" y="3263208"/>
                </a:cubicBezTo>
                <a:cubicBezTo>
                  <a:pt x="2229028" y="3268606"/>
                  <a:pt x="2230673" y="3273915"/>
                  <a:pt x="2232626" y="3279159"/>
                </a:cubicBezTo>
                <a:cubicBezTo>
                  <a:pt x="2225035" y="3269834"/>
                  <a:pt x="2218738" y="3260224"/>
                  <a:pt x="2213670" y="3250286"/>
                </a:cubicBezTo>
                <a:close/>
                <a:moveTo>
                  <a:pt x="2243091" y="3295438"/>
                </a:moveTo>
                <a:cubicBezTo>
                  <a:pt x="2247260" y="3299672"/>
                  <a:pt x="2251714" y="3303819"/>
                  <a:pt x="2256431" y="3307922"/>
                </a:cubicBezTo>
                <a:cubicBezTo>
                  <a:pt x="2257835" y="3313187"/>
                  <a:pt x="2259546" y="3318387"/>
                  <a:pt x="2261521" y="3323521"/>
                </a:cubicBezTo>
                <a:cubicBezTo>
                  <a:pt x="2254237" y="3314438"/>
                  <a:pt x="2248094" y="3305092"/>
                  <a:pt x="2243091" y="3295438"/>
                </a:cubicBezTo>
                <a:close/>
                <a:moveTo>
                  <a:pt x="2273149" y="3340985"/>
                </a:moveTo>
                <a:cubicBezTo>
                  <a:pt x="2276966" y="3344890"/>
                  <a:pt x="2280959" y="3348752"/>
                  <a:pt x="2285216" y="3352548"/>
                </a:cubicBezTo>
                <a:cubicBezTo>
                  <a:pt x="2286510" y="3357177"/>
                  <a:pt x="2288024" y="3361762"/>
                  <a:pt x="2289735" y="3366282"/>
                </a:cubicBezTo>
                <a:cubicBezTo>
                  <a:pt x="2283329" y="3358054"/>
                  <a:pt x="2277800" y="3349630"/>
                  <a:pt x="2273149" y="3340985"/>
                </a:cubicBezTo>
                <a:close/>
                <a:moveTo>
                  <a:pt x="2302482" y="3385940"/>
                </a:moveTo>
                <a:cubicBezTo>
                  <a:pt x="2306146" y="3389714"/>
                  <a:pt x="2309964" y="3393443"/>
                  <a:pt x="2314001" y="3397151"/>
                </a:cubicBezTo>
                <a:cubicBezTo>
                  <a:pt x="2315317" y="3401649"/>
                  <a:pt x="2316853" y="3406125"/>
                  <a:pt x="2318564" y="3410557"/>
                </a:cubicBezTo>
                <a:cubicBezTo>
                  <a:pt x="2312421" y="3402549"/>
                  <a:pt x="2307068" y="3394321"/>
                  <a:pt x="2302482" y="3385940"/>
                </a:cubicBezTo>
                <a:close/>
                <a:moveTo>
                  <a:pt x="2332233" y="3431619"/>
                </a:moveTo>
                <a:cubicBezTo>
                  <a:pt x="2335677" y="3435261"/>
                  <a:pt x="2339298" y="3438837"/>
                  <a:pt x="2343093" y="3442370"/>
                </a:cubicBezTo>
                <a:cubicBezTo>
                  <a:pt x="2344431" y="3446692"/>
                  <a:pt x="2345989" y="3450992"/>
                  <a:pt x="2347679" y="3455248"/>
                </a:cubicBezTo>
                <a:cubicBezTo>
                  <a:pt x="2341843" y="3447547"/>
                  <a:pt x="2336687" y="3439671"/>
                  <a:pt x="2332233" y="3431619"/>
                </a:cubicBezTo>
                <a:close/>
                <a:moveTo>
                  <a:pt x="2363059" y="3478570"/>
                </a:moveTo>
                <a:cubicBezTo>
                  <a:pt x="2365999" y="3481620"/>
                  <a:pt x="2369026" y="3484626"/>
                  <a:pt x="2372163" y="3487610"/>
                </a:cubicBezTo>
                <a:cubicBezTo>
                  <a:pt x="2373348" y="3491186"/>
                  <a:pt x="2374621" y="3494696"/>
                  <a:pt x="2375981" y="3498163"/>
                </a:cubicBezTo>
                <a:cubicBezTo>
                  <a:pt x="2371308" y="3491844"/>
                  <a:pt x="2366986" y="3485306"/>
                  <a:pt x="2363059" y="3478570"/>
                </a:cubicBezTo>
                <a:close/>
                <a:moveTo>
                  <a:pt x="2392414" y="3523525"/>
                </a:moveTo>
                <a:cubicBezTo>
                  <a:pt x="2395200" y="3526487"/>
                  <a:pt x="2398097" y="3529427"/>
                  <a:pt x="2401080" y="3532345"/>
                </a:cubicBezTo>
                <a:cubicBezTo>
                  <a:pt x="2402265" y="3535768"/>
                  <a:pt x="2403494" y="3539168"/>
                  <a:pt x="2404832" y="3542503"/>
                </a:cubicBezTo>
                <a:cubicBezTo>
                  <a:pt x="2400378" y="3536382"/>
                  <a:pt x="2396210" y="3530063"/>
                  <a:pt x="2392414" y="3523525"/>
                </a:cubicBezTo>
                <a:close/>
                <a:moveTo>
                  <a:pt x="2421989" y="3568897"/>
                </a:moveTo>
                <a:cubicBezTo>
                  <a:pt x="2424644" y="3571727"/>
                  <a:pt x="2427320" y="3574491"/>
                  <a:pt x="2430085" y="3577234"/>
                </a:cubicBezTo>
                <a:cubicBezTo>
                  <a:pt x="2431226" y="3580503"/>
                  <a:pt x="2432454" y="3583750"/>
                  <a:pt x="2433749" y="3586932"/>
                </a:cubicBezTo>
                <a:cubicBezTo>
                  <a:pt x="2429558" y="3581095"/>
                  <a:pt x="2425631" y="3575084"/>
                  <a:pt x="2421989" y="3568897"/>
                </a:cubicBezTo>
                <a:close/>
                <a:moveTo>
                  <a:pt x="2452091" y="3615168"/>
                </a:moveTo>
                <a:cubicBezTo>
                  <a:pt x="2454438" y="3617691"/>
                  <a:pt x="2456852" y="3620192"/>
                  <a:pt x="2459309" y="3622650"/>
                </a:cubicBezTo>
                <a:cubicBezTo>
                  <a:pt x="2460362" y="3625612"/>
                  <a:pt x="2461481" y="3628508"/>
                  <a:pt x="2462666" y="3631404"/>
                </a:cubicBezTo>
                <a:cubicBezTo>
                  <a:pt x="2458936" y="3626138"/>
                  <a:pt x="2455404" y="3620719"/>
                  <a:pt x="2452091" y="3615168"/>
                </a:cubicBezTo>
                <a:close/>
                <a:moveTo>
                  <a:pt x="2482324" y="3661615"/>
                </a:moveTo>
                <a:cubicBezTo>
                  <a:pt x="2484408" y="3663853"/>
                  <a:pt x="2486492" y="3666047"/>
                  <a:pt x="2488621" y="3668219"/>
                </a:cubicBezTo>
                <a:cubicBezTo>
                  <a:pt x="2489586" y="3670786"/>
                  <a:pt x="2490573" y="3673309"/>
                  <a:pt x="2491604" y="3675832"/>
                </a:cubicBezTo>
                <a:cubicBezTo>
                  <a:pt x="2488379" y="3671203"/>
                  <a:pt x="2485264" y="3666464"/>
                  <a:pt x="2482324" y="3661615"/>
                </a:cubicBezTo>
                <a:close/>
                <a:moveTo>
                  <a:pt x="2512579" y="3708127"/>
                </a:moveTo>
                <a:cubicBezTo>
                  <a:pt x="2514334" y="3710036"/>
                  <a:pt x="2516133" y="3711923"/>
                  <a:pt x="2517932" y="3713788"/>
                </a:cubicBezTo>
                <a:cubicBezTo>
                  <a:pt x="2518788" y="3716004"/>
                  <a:pt x="2519687" y="3718198"/>
                  <a:pt x="2520609" y="3720414"/>
                </a:cubicBezTo>
                <a:cubicBezTo>
                  <a:pt x="2517822" y="3716399"/>
                  <a:pt x="2515146" y="3712296"/>
                  <a:pt x="2512579" y="3708127"/>
                </a:cubicBezTo>
                <a:close/>
                <a:moveTo>
                  <a:pt x="2542900" y="3754706"/>
                </a:moveTo>
                <a:cubicBezTo>
                  <a:pt x="2544348" y="3756285"/>
                  <a:pt x="2545818" y="3757865"/>
                  <a:pt x="2547310" y="3759423"/>
                </a:cubicBezTo>
                <a:cubicBezTo>
                  <a:pt x="2548034" y="3761244"/>
                  <a:pt x="2548758" y="3763065"/>
                  <a:pt x="2549526" y="3764864"/>
                </a:cubicBezTo>
                <a:cubicBezTo>
                  <a:pt x="2547244" y="3761529"/>
                  <a:pt x="2545050" y="3758151"/>
                  <a:pt x="2542900" y="3754706"/>
                </a:cubicBezTo>
                <a:close/>
                <a:moveTo>
                  <a:pt x="2573484" y="3801701"/>
                </a:moveTo>
                <a:cubicBezTo>
                  <a:pt x="2574559" y="3802864"/>
                  <a:pt x="2575656" y="3804049"/>
                  <a:pt x="2576775" y="3805211"/>
                </a:cubicBezTo>
                <a:cubicBezTo>
                  <a:pt x="2577302" y="3806550"/>
                  <a:pt x="2577828" y="3807888"/>
                  <a:pt x="2578377" y="3809226"/>
                </a:cubicBezTo>
                <a:cubicBezTo>
                  <a:pt x="2576709" y="3806725"/>
                  <a:pt x="2575064" y="3804224"/>
                  <a:pt x="2573484" y="3801701"/>
                </a:cubicBezTo>
                <a:close/>
                <a:moveTo>
                  <a:pt x="2603805" y="3848367"/>
                </a:moveTo>
                <a:cubicBezTo>
                  <a:pt x="2604595" y="3849245"/>
                  <a:pt x="2605385" y="3850122"/>
                  <a:pt x="2606196" y="3851000"/>
                </a:cubicBezTo>
                <a:cubicBezTo>
                  <a:pt x="2606591" y="3851965"/>
                  <a:pt x="2607008" y="3852909"/>
                  <a:pt x="2607425" y="3853874"/>
                </a:cubicBezTo>
                <a:cubicBezTo>
                  <a:pt x="2606196" y="3852053"/>
                  <a:pt x="2604968" y="3850210"/>
                  <a:pt x="2603805" y="3848367"/>
                </a:cubicBezTo>
                <a:close/>
                <a:moveTo>
                  <a:pt x="2634455" y="3895472"/>
                </a:moveTo>
                <a:cubicBezTo>
                  <a:pt x="2634894" y="3895955"/>
                  <a:pt x="2635311" y="3896416"/>
                  <a:pt x="2635727" y="3896898"/>
                </a:cubicBezTo>
                <a:cubicBezTo>
                  <a:pt x="2635969" y="3897447"/>
                  <a:pt x="2636210" y="3897995"/>
                  <a:pt x="2636452" y="3898544"/>
                </a:cubicBezTo>
                <a:cubicBezTo>
                  <a:pt x="2635771" y="3897534"/>
                  <a:pt x="2635113" y="3896503"/>
                  <a:pt x="2634455" y="3895472"/>
                </a:cubicBezTo>
                <a:close/>
                <a:moveTo>
                  <a:pt x="2665171" y="3942731"/>
                </a:moveTo>
                <a:cubicBezTo>
                  <a:pt x="2665193" y="3942753"/>
                  <a:pt x="2665193" y="3942753"/>
                  <a:pt x="2665193" y="3942753"/>
                </a:cubicBezTo>
                <a:cubicBezTo>
                  <a:pt x="2665193" y="3942775"/>
                  <a:pt x="2665215" y="3942775"/>
                  <a:pt x="2665215" y="3942796"/>
                </a:cubicBezTo>
                <a:cubicBezTo>
                  <a:pt x="2665193" y="3942775"/>
                  <a:pt x="2665193" y="3942753"/>
                  <a:pt x="2665171" y="3942731"/>
                </a:cubicBezTo>
                <a:close/>
                <a:moveTo>
                  <a:pt x="4059605" y="4493993"/>
                </a:moveTo>
                <a:cubicBezTo>
                  <a:pt x="3702533" y="4554678"/>
                  <a:pt x="3300024" y="4592130"/>
                  <a:pt x="3021892" y="4409831"/>
                </a:cubicBezTo>
                <a:cubicBezTo>
                  <a:pt x="2962325" y="4370800"/>
                  <a:pt x="2915242" y="4325955"/>
                  <a:pt x="2880840" y="4275669"/>
                </a:cubicBezTo>
                <a:cubicBezTo>
                  <a:pt x="2910876" y="4309061"/>
                  <a:pt x="2947450" y="4339645"/>
                  <a:pt x="2990496" y="4367290"/>
                </a:cubicBezTo>
                <a:cubicBezTo>
                  <a:pt x="3148924" y="4469003"/>
                  <a:pt x="3345330" y="4500465"/>
                  <a:pt x="3540375" y="4500465"/>
                </a:cubicBezTo>
                <a:cubicBezTo>
                  <a:pt x="3670413" y="4500465"/>
                  <a:pt x="3799858" y="4486467"/>
                  <a:pt x="3916930" y="4469968"/>
                </a:cubicBezTo>
                <a:cubicBezTo>
                  <a:pt x="3954864" y="4464615"/>
                  <a:pt x="3995870" y="4458319"/>
                  <a:pt x="4042250" y="4450705"/>
                </a:cubicBezTo>
                <a:cubicBezTo>
                  <a:pt x="4336048" y="4402547"/>
                  <a:pt x="4651938" y="4321018"/>
                  <a:pt x="5007979" y="4201446"/>
                </a:cubicBezTo>
                <a:cubicBezTo>
                  <a:pt x="5028471" y="4194513"/>
                  <a:pt x="5048941" y="4187492"/>
                  <a:pt x="5069411" y="4180450"/>
                </a:cubicBezTo>
                <a:cubicBezTo>
                  <a:pt x="5077572" y="4189686"/>
                  <a:pt x="5087116" y="4198155"/>
                  <a:pt x="5097999" y="4205900"/>
                </a:cubicBezTo>
                <a:cubicBezTo>
                  <a:pt x="4779738" y="4322401"/>
                  <a:pt x="4422995" y="4432254"/>
                  <a:pt x="4059605" y="4493993"/>
                </a:cubicBezTo>
                <a:close/>
                <a:moveTo>
                  <a:pt x="7601275" y="4031412"/>
                </a:moveTo>
                <a:cubicBezTo>
                  <a:pt x="7255458" y="4050850"/>
                  <a:pt x="6903673" y="4096617"/>
                  <a:pt x="6563474" y="4140848"/>
                </a:cubicBezTo>
                <a:cubicBezTo>
                  <a:pt x="6283367" y="4177290"/>
                  <a:pt x="5993738" y="4214961"/>
                  <a:pt x="5713149" y="4236945"/>
                </a:cubicBezTo>
                <a:cubicBezTo>
                  <a:pt x="5693030" y="4238525"/>
                  <a:pt x="5667799" y="4241311"/>
                  <a:pt x="5638575" y="4244536"/>
                </a:cubicBezTo>
                <a:cubicBezTo>
                  <a:pt x="5547349" y="4254584"/>
                  <a:pt x="5422423" y="4268385"/>
                  <a:pt x="5308906" y="4261627"/>
                </a:cubicBezTo>
                <a:cubicBezTo>
                  <a:pt x="5246860" y="4257941"/>
                  <a:pt x="5194731" y="4248310"/>
                  <a:pt x="5153945" y="4232996"/>
                </a:cubicBezTo>
                <a:cubicBezTo>
                  <a:pt x="5135691" y="4226150"/>
                  <a:pt x="5119499" y="4218055"/>
                  <a:pt x="5105348" y="4208818"/>
                </a:cubicBezTo>
                <a:cubicBezTo>
                  <a:pt x="5117481" y="4204342"/>
                  <a:pt x="5129680" y="4199844"/>
                  <a:pt x="5141966" y="4195259"/>
                </a:cubicBezTo>
                <a:cubicBezTo>
                  <a:pt x="5156029" y="4203881"/>
                  <a:pt x="5172024" y="4211385"/>
                  <a:pt x="5189948" y="4217726"/>
                </a:cubicBezTo>
                <a:cubicBezTo>
                  <a:pt x="5230888" y="4232228"/>
                  <a:pt x="5282995" y="4241092"/>
                  <a:pt x="5344844" y="4244053"/>
                </a:cubicBezTo>
                <a:cubicBezTo>
                  <a:pt x="5457856" y="4249473"/>
                  <a:pt x="5581729" y="4234860"/>
                  <a:pt x="5672165" y="4224220"/>
                </a:cubicBezTo>
                <a:cubicBezTo>
                  <a:pt x="5700183" y="4220907"/>
                  <a:pt x="5724404" y="4218055"/>
                  <a:pt x="5743953" y="4216321"/>
                </a:cubicBezTo>
                <a:cubicBezTo>
                  <a:pt x="6014516" y="4192209"/>
                  <a:pt x="6293415" y="4154999"/>
                  <a:pt x="6563144" y="4119018"/>
                </a:cubicBezTo>
                <a:cubicBezTo>
                  <a:pt x="7040118" y="4055392"/>
                  <a:pt x="7528303" y="3990274"/>
                  <a:pt x="8011946" y="3990274"/>
                </a:cubicBezTo>
                <a:cubicBezTo>
                  <a:pt x="8210896" y="3990274"/>
                  <a:pt x="8409167" y="4001332"/>
                  <a:pt x="8605441" y="4028033"/>
                </a:cubicBezTo>
                <a:cubicBezTo>
                  <a:pt x="8595042" y="4041680"/>
                  <a:pt x="8584993" y="4054712"/>
                  <a:pt x="8575340" y="4067108"/>
                </a:cubicBezTo>
                <a:cubicBezTo>
                  <a:pt x="8285448" y="4022570"/>
                  <a:pt x="7966069" y="4010920"/>
                  <a:pt x="7601275" y="4031412"/>
                </a:cubicBezTo>
                <a:close/>
                <a:moveTo>
                  <a:pt x="7472334" y="6592148"/>
                </a:moveTo>
                <a:lnTo>
                  <a:pt x="7466827" y="6592982"/>
                </a:lnTo>
                <a:cubicBezTo>
                  <a:pt x="7400700" y="6603140"/>
                  <a:pt x="7300961" y="6618433"/>
                  <a:pt x="7204404" y="6618433"/>
                </a:cubicBezTo>
                <a:cubicBezTo>
                  <a:pt x="7203767" y="6618433"/>
                  <a:pt x="7203110" y="6618433"/>
                  <a:pt x="7202473" y="6618433"/>
                </a:cubicBezTo>
                <a:cubicBezTo>
                  <a:pt x="7087157" y="6618169"/>
                  <a:pt x="7003083" y="6595725"/>
                  <a:pt x="6952556" y="6551669"/>
                </a:cubicBezTo>
                <a:cubicBezTo>
                  <a:pt x="6912252" y="6516522"/>
                  <a:pt x="6892331" y="6466762"/>
                  <a:pt x="6893296" y="6403707"/>
                </a:cubicBezTo>
                <a:cubicBezTo>
                  <a:pt x="6895227" y="6278978"/>
                  <a:pt x="6972126" y="6149072"/>
                  <a:pt x="7033909" y="6044661"/>
                </a:cubicBezTo>
                <a:lnTo>
                  <a:pt x="7039811" y="6034656"/>
                </a:lnTo>
                <a:cubicBezTo>
                  <a:pt x="7164539" y="5823660"/>
                  <a:pt x="7312984" y="5630413"/>
                  <a:pt x="7480057" y="5417706"/>
                </a:cubicBezTo>
                <a:cubicBezTo>
                  <a:pt x="7683505" y="5158728"/>
                  <a:pt x="7897134" y="4900802"/>
                  <a:pt x="8103698" y="4651368"/>
                </a:cubicBezTo>
                <a:cubicBezTo>
                  <a:pt x="8248304" y="4476748"/>
                  <a:pt x="8397846" y="4296183"/>
                  <a:pt x="8542649" y="4116758"/>
                </a:cubicBezTo>
                <a:cubicBezTo>
                  <a:pt x="8554321" y="4102322"/>
                  <a:pt x="8566783" y="4086547"/>
                  <a:pt x="8579969" y="4069609"/>
                </a:cubicBezTo>
                <a:cubicBezTo>
                  <a:pt x="8589425" y="4071079"/>
                  <a:pt x="8598903" y="4072571"/>
                  <a:pt x="8608360" y="4074129"/>
                </a:cubicBezTo>
                <a:cubicBezTo>
                  <a:pt x="8593111" y="4094226"/>
                  <a:pt x="8578697" y="4112940"/>
                  <a:pt x="8565269" y="4129966"/>
                </a:cubicBezTo>
                <a:cubicBezTo>
                  <a:pt x="8422331" y="4310422"/>
                  <a:pt x="8274368" y="4492128"/>
                  <a:pt x="8131254" y="4667866"/>
                </a:cubicBezTo>
                <a:cubicBezTo>
                  <a:pt x="7934015" y="4910105"/>
                  <a:pt x="7730062" y="5160592"/>
                  <a:pt x="7535784" y="5412002"/>
                </a:cubicBezTo>
                <a:cubicBezTo>
                  <a:pt x="7431635" y="5546822"/>
                  <a:pt x="7330448" y="5679186"/>
                  <a:pt x="7237533" y="5816530"/>
                </a:cubicBezTo>
                <a:cubicBezTo>
                  <a:pt x="7189331" y="5887790"/>
                  <a:pt x="7147360" y="5954378"/>
                  <a:pt x="7109229" y="6020088"/>
                </a:cubicBezTo>
                <a:lnTo>
                  <a:pt x="7102888" y="6031014"/>
                </a:lnTo>
                <a:cubicBezTo>
                  <a:pt x="7043211" y="6133890"/>
                  <a:pt x="6968945" y="6261910"/>
                  <a:pt x="6967607" y="6385300"/>
                </a:cubicBezTo>
                <a:cubicBezTo>
                  <a:pt x="6966882" y="6448684"/>
                  <a:pt x="6987133" y="6498970"/>
                  <a:pt x="7027831" y="6534710"/>
                </a:cubicBezTo>
                <a:cubicBezTo>
                  <a:pt x="7088210" y="6587782"/>
                  <a:pt x="7185974" y="6603294"/>
                  <a:pt x="7284836" y="6603294"/>
                </a:cubicBezTo>
                <a:cubicBezTo>
                  <a:pt x="7374767" y="6603294"/>
                  <a:pt x="7465620" y="6590459"/>
                  <a:pt x="7530014" y="6581354"/>
                </a:cubicBezTo>
                <a:lnTo>
                  <a:pt x="7540106" y="6579928"/>
                </a:lnTo>
                <a:cubicBezTo>
                  <a:pt x="7558448" y="6577296"/>
                  <a:pt x="7576789" y="6574553"/>
                  <a:pt x="7595110" y="6571701"/>
                </a:cubicBezTo>
                <a:cubicBezTo>
                  <a:pt x="7554235" y="6579028"/>
                  <a:pt x="7513296" y="6585874"/>
                  <a:pt x="7472334" y="6592148"/>
                </a:cubicBezTo>
                <a:close/>
                <a:moveTo>
                  <a:pt x="10453154" y="6442979"/>
                </a:moveTo>
                <a:cubicBezTo>
                  <a:pt x="10449445" y="6441553"/>
                  <a:pt x="10445738" y="6440149"/>
                  <a:pt x="10442030" y="6438701"/>
                </a:cubicBezTo>
                <a:cubicBezTo>
                  <a:pt x="10441306" y="6438416"/>
                  <a:pt x="10440560" y="6438108"/>
                  <a:pt x="10439836" y="6437823"/>
                </a:cubicBezTo>
                <a:cubicBezTo>
                  <a:pt x="10436392" y="6436222"/>
                  <a:pt x="10432990" y="6434620"/>
                  <a:pt x="10429569" y="6432997"/>
                </a:cubicBezTo>
                <a:cubicBezTo>
                  <a:pt x="10434044" y="6434489"/>
                  <a:pt x="10438498" y="6436002"/>
                  <a:pt x="10442974" y="6437472"/>
                </a:cubicBezTo>
                <a:cubicBezTo>
                  <a:pt x="10446352" y="6439315"/>
                  <a:pt x="10449753" y="6441158"/>
                  <a:pt x="10453154" y="6442979"/>
                </a:cubicBezTo>
                <a:close/>
                <a:moveTo>
                  <a:pt x="10433101" y="6432053"/>
                </a:moveTo>
                <a:cubicBezTo>
                  <a:pt x="10426782" y="6429969"/>
                  <a:pt x="10420463" y="6427885"/>
                  <a:pt x="10414167" y="6425757"/>
                </a:cubicBezTo>
                <a:cubicBezTo>
                  <a:pt x="10409362" y="6423453"/>
                  <a:pt x="10404600" y="6421149"/>
                  <a:pt x="10399839" y="6418845"/>
                </a:cubicBezTo>
                <a:cubicBezTo>
                  <a:pt x="10406312" y="6420688"/>
                  <a:pt x="10412762" y="6422553"/>
                  <a:pt x="10419256" y="6424374"/>
                </a:cubicBezTo>
                <a:cubicBezTo>
                  <a:pt x="10423864" y="6426941"/>
                  <a:pt x="10428472" y="6429508"/>
                  <a:pt x="10433101" y="6432053"/>
                </a:cubicBezTo>
                <a:close/>
                <a:moveTo>
                  <a:pt x="10411293" y="6419898"/>
                </a:moveTo>
                <a:cubicBezTo>
                  <a:pt x="10403789" y="6417792"/>
                  <a:pt x="10396285" y="6415664"/>
                  <a:pt x="10388804" y="6413492"/>
                </a:cubicBezTo>
                <a:cubicBezTo>
                  <a:pt x="10383363" y="6410837"/>
                  <a:pt x="10377987" y="6408161"/>
                  <a:pt x="10372634" y="6405484"/>
                </a:cubicBezTo>
                <a:cubicBezTo>
                  <a:pt x="10380313" y="6407349"/>
                  <a:pt x="10387971" y="6409192"/>
                  <a:pt x="10395671" y="6411013"/>
                </a:cubicBezTo>
                <a:cubicBezTo>
                  <a:pt x="10400871" y="6413997"/>
                  <a:pt x="10406071" y="6416959"/>
                  <a:pt x="10411293" y="6419898"/>
                </a:cubicBezTo>
                <a:close/>
                <a:moveTo>
                  <a:pt x="10389001" y="6407152"/>
                </a:moveTo>
                <a:cubicBezTo>
                  <a:pt x="10380577" y="6405155"/>
                  <a:pt x="10372151" y="6403136"/>
                  <a:pt x="10363749" y="6401074"/>
                </a:cubicBezTo>
                <a:cubicBezTo>
                  <a:pt x="10358000" y="6398200"/>
                  <a:pt x="10352296" y="6395282"/>
                  <a:pt x="10346614" y="6392364"/>
                </a:cubicBezTo>
                <a:cubicBezTo>
                  <a:pt x="10355214" y="6394075"/>
                  <a:pt x="10363814" y="6395808"/>
                  <a:pt x="10372458" y="6397476"/>
                </a:cubicBezTo>
                <a:cubicBezTo>
                  <a:pt x="10377943" y="6400723"/>
                  <a:pt x="10383472" y="6403948"/>
                  <a:pt x="10389001" y="6407152"/>
                </a:cubicBezTo>
                <a:close/>
                <a:moveTo>
                  <a:pt x="10366579" y="6393988"/>
                </a:moveTo>
                <a:cubicBezTo>
                  <a:pt x="10357385" y="6392188"/>
                  <a:pt x="10348215" y="6390345"/>
                  <a:pt x="10339044" y="6388503"/>
                </a:cubicBezTo>
                <a:cubicBezTo>
                  <a:pt x="10333098" y="6385431"/>
                  <a:pt x="10327218" y="6382337"/>
                  <a:pt x="10321360" y="6379266"/>
                </a:cubicBezTo>
                <a:cubicBezTo>
                  <a:pt x="10330707" y="6380758"/>
                  <a:pt x="10340076" y="6382272"/>
                  <a:pt x="10349465" y="6383719"/>
                </a:cubicBezTo>
                <a:cubicBezTo>
                  <a:pt x="10355148" y="6387164"/>
                  <a:pt x="10360852" y="6390587"/>
                  <a:pt x="10366579" y="6393988"/>
                </a:cubicBezTo>
                <a:close/>
                <a:moveTo>
                  <a:pt x="10344156" y="6380472"/>
                </a:moveTo>
                <a:cubicBezTo>
                  <a:pt x="10334305" y="6378937"/>
                  <a:pt x="10324476" y="6377335"/>
                  <a:pt x="10314647" y="6375733"/>
                </a:cubicBezTo>
                <a:cubicBezTo>
                  <a:pt x="10308592" y="6372530"/>
                  <a:pt x="10302624" y="6369305"/>
                  <a:pt x="10296657" y="6366058"/>
                </a:cubicBezTo>
                <a:cubicBezTo>
                  <a:pt x="10306705" y="6367330"/>
                  <a:pt x="10316753" y="6368559"/>
                  <a:pt x="10326845" y="6369766"/>
                </a:cubicBezTo>
                <a:cubicBezTo>
                  <a:pt x="10332594" y="6373364"/>
                  <a:pt x="10338364" y="6376940"/>
                  <a:pt x="10344156" y="6380472"/>
                </a:cubicBezTo>
                <a:close/>
                <a:moveTo>
                  <a:pt x="10321887" y="6366673"/>
                </a:moveTo>
                <a:cubicBezTo>
                  <a:pt x="10311422" y="6365400"/>
                  <a:pt x="10300978" y="6364105"/>
                  <a:pt x="10290557" y="6362789"/>
                </a:cubicBezTo>
                <a:cubicBezTo>
                  <a:pt x="10284435" y="6359432"/>
                  <a:pt x="10278380" y="6356075"/>
                  <a:pt x="10272347" y="6352719"/>
                </a:cubicBezTo>
                <a:cubicBezTo>
                  <a:pt x="10283053" y="6353706"/>
                  <a:pt x="10293738" y="6354693"/>
                  <a:pt x="10304467" y="6355615"/>
                </a:cubicBezTo>
                <a:cubicBezTo>
                  <a:pt x="10310237" y="6359322"/>
                  <a:pt x="10316051" y="6363008"/>
                  <a:pt x="10321887" y="6366673"/>
                </a:cubicBezTo>
                <a:close/>
                <a:moveTo>
                  <a:pt x="10299816" y="6352609"/>
                </a:moveTo>
                <a:cubicBezTo>
                  <a:pt x="10288779" y="6351644"/>
                  <a:pt x="10277766" y="6350634"/>
                  <a:pt x="10266753" y="6349625"/>
                </a:cubicBezTo>
                <a:cubicBezTo>
                  <a:pt x="10260653" y="6346202"/>
                  <a:pt x="10254642" y="6342758"/>
                  <a:pt x="10248630" y="6339313"/>
                </a:cubicBezTo>
                <a:cubicBezTo>
                  <a:pt x="10259907" y="6339993"/>
                  <a:pt x="10271184" y="6340652"/>
                  <a:pt x="10282483" y="6341266"/>
                </a:cubicBezTo>
                <a:cubicBezTo>
                  <a:pt x="10288231" y="6345084"/>
                  <a:pt x="10294002" y="6348857"/>
                  <a:pt x="10299816" y="6352609"/>
                </a:cubicBezTo>
                <a:close/>
                <a:moveTo>
                  <a:pt x="10277985" y="6338304"/>
                </a:moveTo>
                <a:cubicBezTo>
                  <a:pt x="10266401" y="6337646"/>
                  <a:pt x="10254839" y="6336966"/>
                  <a:pt x="10243277" y="6336264"/>
                </a:cubicBezTo>
                <a:cubicBezTo>
                  <a:pt x="10237199" y="6332731"/>
                  <a:pt x="10231187" y="6329199"/>
                  <a:pt x="10225198" y="6325666"/>
                </a:cubicBezTo>
                <a:cubicBezTo>
                  <a:pt x="10237002" y="6326018"/>
                  <a:pt x="10248849" y="6326369"/>
                  <a:pt x="10260697" y="6326676"/>
                </a:cubicBezTo>
                <a:cubicBezTo>
                  <a:pt x="10266445" y="6330581"/>
                  <a:pt x="10272194" y="6334442"/>
                  <a:pt x="10277985" y="6338304"/>
                </a:cubicBezTo>
                <a:close/>
                <a:moveTo>
                  <a:pt x="10256397" y="6323736"/>
                </a:moveTo>
                <a:cubicBezTo>
                  <a:pt x="10244286" y="6323407"/>
                  <a:pt x="10232197" y="6323056"/>
                  <a:pt x="10220130" y="6322683"/>
                </a:cubicBezTo>
                <a:cubicBezTo>
                  <a:pt x="10214053" y="6319063"/>
                  <a:pt x="10208064" y="6315443"/>
                  <a:pt x="10202095" y="6311801"/>
                </a:cubicBezTo>
                <a:cubicBezTo>
                  <a:pt x="10212670" y="6311844"/>
                  <a:pt x="10223267" y="6311866"/>
                  <a:pt x="10233864" y="6311866"/>
                </a:cubicBezTo>
                <a:cubicBezTo>
                  <a:pt x="10235642" y="6311866"/>
                  <a:pt x="10237463" y="6311866"/>
                  <a:pt x="10239240" y="6311866"/>
                </a:cubicBezTo>
                <a:cubicBezTo>
                  <a:pt x="10244944" y="6315837"/>
                  <a:pt x="10250648" y="6319809"/>
                  <a:pt x="10256397" y="6323736"/>
                </a:cubicBezTo>
                <a:close/>
                <a:moveTo>
                  <a:pt x="10235115" y="6308949"/>
                </a:moveTo>
                <a:cubicBezTo>
                  <a:pt x="10222499" y="6308949"/>
                  <a:pt x="10209884" y="6308949"/>
                  <a:pt x="10197291" y="6308883"/>
                </a:cubicBezTo>
                <a:cubicBezTo>
                  <a:pt x="10191257" y="6305197"/>
                  <a:pt x="10185312" y="6301489"/>
                  <a:pt x="10179366" y="6297759"/>
                </a:cubicBezTo>
                <a:cubicBezTo>
                  <a:pt x="10192266" y="6297474"/>
                  <a:pt x="10205167" y="6297145"/>
                  <a:pt x="10218067" y="6296816"/>
                </a:cubicBezTo>
                <a:cubicBezTo>
                  <a:pt x="10223728" y="6300896"/>
                  <a:pt x="10229411" y="6304933"/>
                  <a:pt x="10235115" y="6308949"/>
                </a:cubicBezTo>
                <a:close/>
                <a:moveTo>
                  <a:pt x="10214097" y="6293941"/>
                </a:moveTo>
                <a:cubicBezTo>
                  <a:pt x="10200976" y="6294271"/>
                  <a:pt x="10187856" y="6294578"/>
                  <a:pt x="10174780" y="6294863"/>
                </a:cubicBezTo>
                <a:cubicBezTo>
                  <a:pt x="10168813" y="6291089"/>
                  <a:pt x="10162889" y="6287316"/>
                  <a:pt x="10157031" y="6283520"/>
                </a:cubicBezTo>
                <a:cubicBezTo>
                  <a:pt x="10170414" y="6282884"/>
                  <a:pt x="10183842" y="6282225"/>
                  <a:pt x="10197268" y="6281546"/>
                </a:cubicBezTo>
                <a:cubicBezTo>
                  <a:pt x="10202841" y="6285714"/>
                  <a:pt x="10208458" y="6289839"/>
                  <a:pt x="10214097" y="6293941"/>
                </a:cubicBezTo>
                <a:close/>
                <a:moveTo>
                  <a:pt x="10193407" y="6278671"/>
                </a:moveTo>
                <a:cubicBezTo>
                  <a:pt x="10179783" y="6279330"/>
                  <a:pt x="10166180" y="6280010"/>
                  <a:pt x="10152599" y="6280624"/>
                </a:cubicBezTo>
                <a:cubicBezTo>
                  <a:pt x="10146697" y="6276784"/>
                  <a:pt x="10140817" y="6272923"/>
                  <a:pt x="10135003" y="6269018"/>
                </a:cubicBezTo>
                <a:cubicBezTo>
                  <a:pt x="10148913" y="6268074"/>
                  <a:pt x="10162823" y="6267087"/>
                  <a:pt x="10176755" y="6266056"/>
                </a:cubicBezTo>
                <a:cubicBezTo>
                  <a:pt x="10182284" y="6270290"/>
                  <a:pt x="10187834" y="6274503"/>
                  <a:pt x="10193407" y="6278671"/>
                </a:cubicBezTo>
                <a:close/>
                <a:moveTo>
                  <a:pt x="10172960" y="6263160"/>
                </a:moveTo>
                <a:cubicBezTo>
                  <a:pt x="10158873" y="6264169"/>
                  <a:pt x="10144788" y="6265179"/>
                  <a:pt x="10130747" y="6266144"/>
                </a:cubicBezTo>
                <a:cubicBezTo>
                  <a:pt x="10124889" y="6262216"/>
                  <a:pt x="10119075" y="6258289"/>
                  <a:pt x="10113348" y="6254318"/>
                </a:cubicBezTo>
                <a:cubicBezTo>
                  <a:pt x="10127741" y="6253024"/>
                  <a:pt x="10142156" y="6251707"/>
                  <a:pt x="10156570" y="6250347"/>
                </a:cubicBezTo>
                <a:cubicBezTo>
                  <a:pt x="10162011" y="6254647"/>
                  <a:pt x="10167452" y="6258926"/>
                  <a:pt x="10172960" y="6263160"/>
                </a:cubicBezTo>
                <a:close/>
                <a:moveTo>
                  <a:pt x="10152884" y="6247407"/>
                </a:moveTo>
                <a:cubicBezTo>
                  <a:pt x="10138294" y="6248767"/>
                  <a:pt x="10123748" y="6250106"/>
                  <a:pt x="10109202" y="6251422"/>
                </a:cubicBezTo>
                <a:cubicBezTo>
                  <a:pt x="10103454" y="6247429"/>
                  <a:pt x="10097705" y="6243436"/>
                  <a:pt x="10092067" y="6239399"/>
                </a:cubicBezTo>
                <a:cubicBezTo>
                  <a:pt x="10106942" y="6237754"/>
                  <a:pt x="10121795" y="6236086"/>
                  <a:pt x="10136692" y="6234375"/>
                </a:cubicBezTo>
                <a:cubicBezTo>
                  <a:pt x="10142068" y="6238763"/>
                  <a:pt x="10147465" y="6243085"/>
                  <a:pt x="10152884" y="6247407"/>
                </a:cubicBezTo>
                <a:close/>
                <a:moveTo>
                  <a:pt x="10133050" y="6231413"/>
                </a:moveTo>
                <a:cubicBezTo>
                  <a:pt x="10118022" y="6233124"/>
                  <a:pt x="10103014" y="6234792"/>
                  <a:pt x="10088008" y="6236459"/>
                </a:cubicBezTo>
                <a:cubicBezTo>
                  <a:pt x="10082347" y="6232400"/>
                  <a:pt x="10076709" y="6228319"/>
                  <a:pt x="10071136" y="6224216"/>
                </a:cubicBezTo>
                <a:cubicBezTo>
                  <a:pt x="10086450" y="6222220"/>
                  <a:pt x="10101786" y="6220224"/>
                  <a:pt x="10117122" y="6218161"/>
                </a:cubicBezTo>
                <a:cubicBezTo>
                  <a:pt x="10122410" y="6222615"/>
                  <a:pt x="10127719" y="6227047"/>
                  <a:pt x="10133050" y="6231413"/>
                </a:cubicBezTo>
                <a:close/>
                <a:moveTo>
                  <a:pt x="10113590" y="6215156"/>
                </a:moveTo>
                <a:cubicBezTo>
                  <a:pt x="10098100" y="6217218"/>
                  <a:pt x="10082632" y="6219236"/>
                  <a:pt x="10067165" y="6221255"/>
                </a:cubicBezTo>
                <a:cubicBezTo>
                  <a:pt x="10061592" y="6217130"/>
                  <a:pt x="10056063" y="6212983"/>
                  <a:pt x="10050578" y="6208815"/>
                </a:cubicBezTo>
                <a:cubicBezTo>
                  <a:pt x="10066353" y="6206467"/>
                  <a:pt x="10082128" y="6204120"/>
                  <a:pt x="10097925" y="6201706"/>
                </a:cubicBezTo>
                <a:cubicBezTo>
                  <a:pt x="10103102" y="6206226"/>
                  <a:pt x="10108324" y="6210702"/>
                  <a:pt x="10113590" y="6215156"/>
                </a:cubicBezTo>
                <a:close/>
                <a:moveTo>
                  <a:pt x="10094393" y="6198657"/>
                </a:moveTo>
                <a:cubicBezTo>
                  <a:pt x="10078486" y="6201070"/>
                  <a:pt x="10062557" y="6203439"/>
                  <a:pt x="10046674" y="6205809"/>
                </a:cubicBezTo>
                <a:cubicBezTo>
                  <a:pt x="10041189" y="6201596"/>
                  <a:pt x="10035769" y="6197406"/>
                  <a:pt x="10030372" y="6193150"/>
                </a:cubicBezTo>
                <a:cubicBezTo>
                  <a:pt x="10046586" y="6190473"/>
                  <a:pt x="10062777" y="6187753"/>
                  <a:pt x="10079012" y="6185010"/>
                </a:cubicBezTo>
                <a:cubicBezTo>
                  <a:pt x="10084103" y="6189595"/>
                  <a:pt x="10089237" y="6194137"/>
                  <a:pt x="10094393" y="6198657"/>
                </a:cubicBezTo>
                <a:close/>
                <a:moveTo>
                  <a:pt x="10075568" y="6181894"/>
                </a:moveTo>
                <a:cubicBezTo>
                  <a:pt x="10059223" y="6184659"/>
                  <a:pt x="10042855" y="6187401"/>
                  <a:pt x="10026532" y="6190100"/>
                </a:cubicBezTo>
                <a:cubicBezTo>
                  <a:pt x="10021157" y="6185844"/>
                  <a:pt x="10015826" y="6181565"/>
                  <a:pt x="10010538" y="6177265"/>
                </a:cubicBezTo>
                <a:cubicBezTo>
                  <a:pt x="10027169" y="6174215"/>
                  <a:pt x="10043821" y="6171166"/>
                  <a:pt x="10060474" y="6168073"/>
                </a:cubicBezTo>
                <a:cubicBezTo>
                  <a:pt x="10065476" y="6172724"/>
                  <a:pt x="10070500" y="6177331"/>
                  <a:pt x="10075568" y="6181894"/>
                </a:cubicBezTo>
                <a:close/>
                <a:moveTo>
                  <a:pt x="10057072" y="6164891"/>
                </a:moveTo>
                <a:cubicBezTo>
                  <a:pt x="10040289" y="6168007"/>
                  <a:pt x="10023505" y="6171078"/>
                  <a:pt x="10006742" y="6174150"/>
                </a:cubicBezTo>
                <a:cubicBezTo>
                  <a:pt x="10001477" y="6169827"/>
                  <a:pt x="9996256" y="6165461"/>
                  <a:pt x="9991077" y="6161095"/>
                </a:cubicBezTo>
                <a:cubicBezTo>
                  <a:pt x="10008124" y="6157716"/>
                  <a:pt x="10025172" y="6154316"/>
                  <a:pt x="10042242" y="6150872"/>
                </a:cubicBezTo>
                <a:cubicBezTo>
                  <a:pt x="10047156" y="6155588"/>
                  <a:pt x="10052092" y="6160262"/>
                  <a:pt x="10057072" y="6164891"/>
                </a:cubicBezTo>
                <a:close/>
                <a:moveTo>
                  <a:pt x="10038884" y="6147624"/>
                </a:moveTo>
                <a:cubicBezTo>
                  <a:pt x="10021684" y="6151091"/>
                  <a:pt x="10004505" y="6154513"/>
                  <a:pt x="9987325" y="6157936"/>
                </a:cubicBezTo>
                <a:cubicBezTo>
                  <a:pt x="9982148" y="6153548"/>
                  <a:pt x="9977036" y="6149116"/>
                  <a:pt x="9971968" y="6144684"/>
                </a:cubicBezTo>
                <a:cubicBezTo>
                  <a:pt x="9989432" y="6140977"/>
                  <a:pt x="10006918" y="6137203"/>
                  <a:pt x="10024382" y="6133429"/>
                </a:cubicBezTo>
                <a:cubicBezTo>
                  <a:pt x="10029187" y="6138190"/>
                  <a:pt x="10034014" y="6142929"/>
                  <a:pt x="10038884" y="6147624"/>
                </a:cubicBezTo>
                <a:close/>
                <a:moveTo>
                  <a:pt x="10021069" y="6130116"/>
                </a:moveTo>
                <a:cubicBezTo>
                  <a:pt x="10003451" y="6133912"/>
                  <a:pt x="9985856" y="6137708"/>
                  <a:pt x="9968260" y="6141459"/>
                </a:cubicBezTo>
                <a:cubicBezTo>
                  <a:pt x="9963192" y="6137005"/>
                  <a:pt x="9958190" y="6132530"/>
                  <a:pt x="9953209" y="6128010"/>
                </a:cubicBezTo>
                <a:cubicBezTo>
                  <a:pt x="9971090" y="6123951"/>
                  <a:pt x="9988971" y="6119849"/>
                  <a:pt x="10006874" y="6115724"/>
                </a:cubicBezTo>
                <a:cubicBezTo>
                  <a:pt x="10011570" y="6120550"/>
                  <a:pt x="10016308" y="6125355"/>
                  <a:pt x="10021069" y="6130116"/>
                </a:cubicBezTo>
                <a:close/>
                <a:moveTo>
                  <a:pt x="10003561" y="6112345"/>
                </a:moveTo>
                <a:cubicBezTo>
                  <a:pt x="9985548" y="6116492"/>
                  <a:pt x="9967558" y="6120616"/>
                  <a:pt x="9949567" y="6124697"/>
                </a:cubicBezTo>
                <a:cubicBezTo>
                  <a:pt x="9944609" y="6120178"/>
                  <a:pt x="9939694" y="6115636"/>
                  <a:pt x="9934824" y="6111073"/>
                </a:cubicBezTo>
                <a:cubicBezTo>
                  <a:pt x="9953099" y="6106663"/>
                  <a:pt x="9971398" y="6102231"/>
                  <a:pt x="9989695" y="6097777"/>
                </a:cubicBezTo>
                <a:cubicBezTo>
                  <a:pt x="9994280" y="6102648"/>
                  <a:pt x="9998888" y="6107518"/>
                  <a:pt x="10003561" y="6112345"/>
                </a:cubicBezTo>
                <a:close/>
                <a:moveTo>
                  <a:pt x="9986448" y="6094310"/>
                </a:moveTo>
                <a:cubicBezTo>
                  <a:pt x="9968019" y="6098786"/>
                  <a:pt x="9949611" y="6103262"/>
                  <a:pt x="9931226" y="6107694"/>
                </a:cubicBezTo>
                <a:cubicBezTo>
                  <a:pt x="9926354" y="6103108"/>
                  <a:pt x="9921572" y="6098501"/>
                  <a:pt x="9916789" y="6093850"/>
                </a:cubicBezTo>
                <a:cubicBezTo>
                  <a:pt x="9935482" y="6089111"/>
                  <a:pt x="9954175" y="6084350"/>
                  <a:pt x="9972867" y="6079545"/>
                </a:cubicBezTo>
                <a:cubicBezTo>
                  <a:pt x="9977365" y="6084503"/>
                  <a:pt x="9981884" y="6089418"/>
                  <a:pt x="9986448" y="6094310"/>
                </a:cubicBezTo>
                <a:close/>
                <a:moveTo>
                  <a:pt x="9969642" y="6075990"/>
                </a:moveTo>
                <a:cubicBezTo>
                  <a:pt x="9950840" y="6080818"/>
                  <a:pt x="9932015" y="6085622"/>
                  <a:pt x="9913234" y="6090405"/>
                </a:cubicBezTo>
                <a:cubicBezTo>
                  <a:pt x="9908408" y="6085688"/>
                  <a:pt x="9903647" y="6080927"/>
                  <a:pt x="9898930" y="6076166"/>
                </a:cubicBezTo>
                <a:cubicBezTo>
                  <a:pt x="9917995" y="6071054"/>
                  <a:pt x="9937062" y="6065920"/>
                  <a:pt x="9956105" y="6060764"/>
                </a:cubicBezTo>
                <a:cubicBezTo>
                  <a:pt x="9960581" y="6065876"/>
                  <a:pt x="9965101" y="6070967"/>
                  <a:pt x="9969642" y="6075990"/>
                </a:cubicBezTo>
                <a:close/>
                <a:moveTo>
                  <a:pt x="9952990" y="6057144"/>
                </a:moveTo>
                <a:cubicBezTo>
                  <a:pt x="9933792" y="6062322"/>
                  <a:pt x="9914595" y="6067478"/>
                  <a:pt x="9895398" y="6072634"/>
                </a:cubicBezTo>
                <a:cubicBezTo>
                  <a:pt x="9890768" y="6067917"/>
                  <a:pt x="9886205" y="6063178"/>
                  <a:pt x="9881664" y="6058417"/>
                </a:cubicBezTo>
                <a:cubicBezTo>
                  <a:pt x="9901102" y="6052954"/>
                  <a:pt x="9920563" y="6047512"/>
                  <a:pt x="9940045" y="6042006"/>
                </a:cubicBezTo>
                <a:cubicBezTo>
                  <a:pt x="9944323" y="6047096"/>
                  <a:pt x="9948624" y="6052142"/>
                  <a:pt x="9952990" y="6057144"/>
                </a:cubicBezTo>
                <a:close/>
                <a:moveTo>
                  <a:pt x="9936908" y="6038298"/>
                </a:moveTo>
                <a:cubicBezTo>
                  <a:pt x="9917337" y="6043827"/>
                  <a:pt x="9897767" y="6049312"/>
                  <a:pt x="9878197" y="6054797"/>
                </a:cubicBezTo>
                <a:cubicBezTo>
                  <a:pt x="9873677" y="6050014"/>
                  <a:pt x="9869179" y="6045231"/>
                  <a:pt x="9864747" y="6040404"/>
                </a:cubicBezTo>
                <a:cubicBezTo>
                  <a:pt x="9884581" y="6034612"/>
                  <a:pt x="9904414" y="6028820"/>
                  <a:pt x="9924271" y="6022984"/>
                </a:cubicBezTo>
                <a:cubicBezTo>
                  <a:pt x="9928439" y="6028118"/>
                  <a:pt x="9932651" y="6033230"/>
                  <a:pt x="9936908" y="6038298"/>
                </a:cubicBezTo>
                <a:close/>
                <a:moveTo>
                  <a:pt x="9921199" y="6019188"/>
                </a:moveTo>
                <a:cubicBezTo>
                  <a:pt x="9901234" y="6025046"/>
                  <a:pt x="9881290" y="6030860"/>
                  <a:pt x="9861347" y="6036674"/>
                </a:cubicBezTo>
                <a:cubicBezTo>
                  <a:pt x="9856937" y="6031848"/>
                  <a:pt x="9852549" y="6026999"/>
                  <a:pt x="9848227" y="6022106"/>
                </a:cubicBezTo>
                <a:cubicBezTo>
                  <a:pt x="9868433" y="6015985"/>
                  <a:pt x="9888684" y="6009864"/>
                  <a:pt x="9908913" y="6003699"/>
                </a:cubicBezTo>
                <a:cubicBezTo>
                  <a:pt x="9912972" y="6008899"/>
                  <a:pt x="9917052" y="6014054"/>
                  <a:pt x="9921199" y="6019188"/>
                </a:cubicBezTo>
                <a:close/>
                <a:moveTo>
                  <a:pt x="9905863" y="5999815"/>
                </a:moveTo>
                <a:cubicBezTo>
                  <a:pt x="9885547" y="6005980"/>
                  <a:pt x="9865209" y="6012146"/>
                  <a:pt x="9844892" y="6018289"/>
                </a:cubicBezTo>
                <a:cubicBezTo>
                  <a:pt x="9840592" y="6013396"/>
                  <a:pt x="9836313" y="6008482"/>
                  <a:pt x="9832079" y="6003545"/>
                </a:cubicBezTo>
                <a:cubicBezTo>
                  <a:pt x="9852680" y="5997095"/>
                  <a:pt x="9873282" y="5990622"/>
                  <a:pt x="9893884" y="5984150"/>
                </a:cubicBezTo>
                <a:cubicBezTo>
                  <a:pt x="9897855" y="5989394"/>
                  <a:pt x="9901848" y="5994616"/>
                  <a:pt x="9905863" y="5999815"/>
                </a:cubicBezTo>
                <a:close/>
                <a:moveTo>
                  <a:pt x="9890878" y="5980157"/>
                </a:moveTo>
                <a:cubicBezTo>
                  <a:pt x="9870167" y="5986673"/>
                  <a:pt x="9849477" y="5993167"/>
                  <a:pt x="9828788" y="5999640"/>
                </a:cubicBezTo>
                <a:cubicBezTo>
                  <a:pt x="9825650" y="5995932"/>
                  <a:pt x="9822513" y="5992246"/>
                  <a:pt x="9819420" y="5988516"/>
                </a:cubicBezTo>
                <a:cubicBezTo>
                  <a:pt x="9818388" y="5987244"/>
                  <a:pt x="9817335" y="5985971"/>
                  <a:pt x="9816282" y="5984699"/>
                </a:cubicBezTo>
                <a:cubicBezTo>
                  <a:pt x="9837257" y="5977919"/>
                  <a:pt x="9858253" y="5971118"/>
                  <a:pt x="9879228" y="5964317"/>
                </a:cubicBezTo>
                <a:cubicBezTo>
                  <a:pt x="9883090" y="5969626"/>
                  <a:pt x="9886950" y="5974914"/>
                  <a:pt x="9890878" y="5980157"/>
                </a:cubicBezTo>
                <a:close/>
                <a:moveTo>
                  <a:pt x="9876288" y="5960214"/>
                </a:moveTo>
                <a:cubicBezTo>
                  <a:pt x="9855204" y="5967059"/>
                  <a:pt x="9834098" y="5973905"/>
                  <a:pt x="9813014" y="5980706"/>
                </a:cubicBezTo>
                <a:cubicBezTo>
                  <a:pt x="9808911" y="5975725"/>
                  <a:pt x="9804808" y="5970723"/>
                  <a:pt x="9800727" y="5965633"/>
                </a:cubicBezTo>
                <a:cubicBezTo>
                  <a:pt x="9822140" y="5958503"/>
                  <a:pt x="9843554" y="5951372"/>
                  <a:pt x="9864989" y="5944198"/>
                </a:cubicBezTo>
                <a:cubicBezTo>
                  <a:pt x="9868718" y="5949573"/>
                  <a:pt x="9872492" y="5954926"/>
                  <a:pt x="9876288" y="5960214"/>
                </a:cubicBezTo>
                <a:close/>
                <a:moveTo>
                  <a:pt x="9862071" y="5940007"/>
                </a:moveTo>
                <a:cubicBezTo>
                  <a:pt x="9840526" y="5947203"/>
                  <a:pt x="9818981" y="5954400"/>
                  <a:pt x="9797458" y="5961552"/>
                </a:cubicBezTo>
                <a:cubicBezTo>
                  <a:pt x="9793421" y="5956528"/>
                  <a:pt x="9789406" y="5951438"/>
                  <a:pt x="9785413" y="5946326"/>
                </a:cubicBezTo>
                <a:cubicBezTo>
                  <a:pt x="9807287" y="5938845"/>
                  <a:pt x="9829183" y="5931341"/>
                  <a:pt x="9851078" y="5923816"/>
                </a:cubicBezTo>
                <a:cubicBezTo>
                  <a:pt x="9854699" y="5929257"/>
                  <a:pt x="9858363" y="5934654"/>
                  <a:pt x="9862071" y="5940007"/>
                </a:cubicBezTo>
                <a:close/>
                <a:moveTo>
                  <a:pt x="9848205" y="5919515"/>
                </a:moveTo>
                <a:cubicBezTo>
                  <a:pt x="9826199" y="5927085"/>
                  <a:pt x="9804171" y="5934610"/>
                  <a:pt x="9782166" y="5942136"/>
                </a:cubicBezTo>
                <a:cubicBezTo>
                  <a:pt x="9778216" y="5937067"/>
                  <a:pt x="9774289" y="5931933"/>
                  <a:pt x="9770405" y="5926734"/>
                </a:cubicBezTo>
                <a:cubicBezTo>
                  <a:pt x="9792785" y="5918879"/>
                  <a:pt x="9815164" y="5911024"/>
                  <a:pt x="9837542" y="5903148"/>
                </a:cubicBezTo>
                <a:cubicBezTo>
                  <a:pt x="9841075" y="5908633"/>
                  <a:pt x="9844607" y="5914096"/>
                  <a:pt x="9848205" y="5919515"/>
                </a:cubicBezTo>
                <a:close/>
              </a:path>
            </a:pathLst>
          </a:custGeom>
          <a:gradFill flip="none" rotWithShape="1">
            <a:gsLst>
              <a:gs pos="46000">
                <a:srgbClr val="FFB9A6">
                  <a:alpha val="58000"/>
                </a:srgbClr>
              </a:gs>
              <a:gs pos="66000">
                <a:srgbClr val="FFFFFF">
                  <a:alpha val="41000"/>
                </a:srgbClr>
              </a:gs>
              <a:gs pos="22000">
                <a:schemeClr val="accent2">
                  <a:alpha val="0"/>
                </a:schemeClr>
              </a:gs>
              <a:gs pos="95000">
                <a:schemeClr val="accent2">
                  <a:alpha val="0"/>
                </a:schemeClr>
              </a:gs>
            </a:gsLst>
            <a:lin ang="0" scaled="1"/>
            <a:tileRect/>
          </a:gradFill>
          <a:ln w="21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86E98DE1-F4B0-48ED-9212-42DAB09FA503}"/>
              </a:ext>
            </a:extLst>
          </p:cNvPr>
          <p:cNvSpPr txBox="1"/>
          <p:nvPr/>
        </p:nvSpPr>
        <p:spPr>
          <a:xfrm>
            <a:off x="1559229" y="2506760"/>
            <a:ext cx="44030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>
                <a:solidFill>
                  <a:schemeClr val="bg1"/>
                </a:solidFill>
                <a:latin typeface="+mj-ea"/>
                <a:ea typeface="+mj-ea"/>
              </a:rPr>
              <a:t>成果展示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47FB9E23-8FBA-412E-8AD4-6A1A9924D75B}"/>
              </a:ext>
            </a:extLst>
          </p:cNvPr>
          <p:cNvSpPr/>
          <p:nvPr/>
        </p:nvSpPr>
        <p:spPr>
          <a:xfrm>
            <a:off x="1621214" y="3731139"/>
            <a:ext cx="41750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000">
                <a:solidFill>
                  <a:schemeClr val="bg1"/>
                </a:solidFill>
              </a:rPr>
              <a:t>Completion Status</a:t>
            </a:r>
            <a:endParaRPr lang="zh-CN" altLang="en-US" sz="2000">
              <a:solidFill>
                <a:schemeClr val="bg1"/>
              </a:solidFill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6EDCCCB5-406F-42C2-9A45-4621B7D40124}"/>
              </a:ext>
            </a:extLst>
          </p:cNvPr>
          <p:cNvGrpSpPr/>
          <p:nvPr/>
        </p:nvGrpSpPr>
        <p:grpSpPr>
          <a:xfrm>
            <a:off x="6096000" y="1085557"/>
            <a:ext cx="5221287" cy="4397828"/>
            <a:chOff x="6096000" y="-10822985"/>
            <a:chExt cx="5221287" cy="4397828"/>
          </a:xfrm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524E8881-A0A4-40FC-8DE1-ACFD81495A60}"/>
                </a:ext>
              </a:extLst>
            </p:cNvPr>
            <p:cNvSpPr/>
            <p:nvPr/>
          </p:nvSpPr>
          <p:spPr>
            <a:xfrm>
              <a:off x="6096000" y="-10822985"/>
              <a:ext cx="2520376" cy="4397828"/>
            </a:xfrm>
            <a:custGeom>
              <a:avLst/>
              <a:gdLst>
                <a:gd name="connsiteX0" fmla="*/ 1200193 w 2584932"/>
                <a:gd name="connsiteY0" fmla="*/ 551542 h 4397828"/>
                <a:gd name="connsiteX1" fmla="*/ 845752 w 2584932"/>
                <a:gd name="connsiteY1" fmla="*/ 905983 h 4397828"/>
                <a:gd name="connsiteX2" fmla="*/ 845752 w 2584932"/>
                <a:gd name="connsiteY2" fmla="*/ 3491845 h 4397828"/>
                <a:gd name="connsiteX3" fmla="*/ 1200193 w 2584932"/>
                <a:gd name="connsiteY3" fmla="*/ 3846286 h 4397828"/>
                <a:gd name="connsiteX4" fmla="*/ 1384739 w 2584932"/>
                <a:gd name="connsiteY4" fmla="*/ 3846286 h 4397828"/>
                <a:gd name="connsiteX5" fmla="*/ 1739180 w 2584932"/>
                <a:gd name="connsiteY5" fmla="*/ 3491845 h 4397828"/>
                <a:gd name="connsiteX6" fmla="*/ 1739180 w 2584932"/>
                <a:gd name="connsiteY6" fmla="*/ 905983 h 4397828"/>
                <a:gd name="connsiteX7" fmla="*/ 1384739 w 2584932"/>
                <a:gd name="connsiteY7" fmla="*/ 551542 h 4397828"/>
                <a:gd name="connsiteX8" fmla="*/ 999852 w 2584932"/>
                <a:gd name="connsiteY8" fmla="*/ 0 h 4397828"/>
                <a:gd name="connsiteX9" fmla="*/ 1585080 w 2584932"/>
                <a:gd name="connsiteY9" fmla="*/ 0 h 4397828"/>
                <a:gd name="connsiteX10" fmla="*/ 2584932 w 2584932"/>
                <a:gd name="connsiteY10" fmla="*/ 999852 h 4397828"/>
                <a:gd name="connsiteX11" fmla="*/ 2584932 w 2584932"/>
                <a:gd name="connsiteY11" fmla="*/ 3397976 h 4397828"/>
                <a:gd name="connsiteX12" fmla="*/ 1585080 w 2584932"/>
                <a:gd name="connsiteY12" fmla="*/ 4397828 h 4397828"/>
                <a:gd name="connsiteX13" fmla="*/ 999852 w 2584932"/>
                <a:gd name="connsiteY13" fmla="*/ 4397828 h 4397828"/>
                <a:gd name="connsiteX14" fmla="*/ 0 w 2584932"/>
                <a:gd name="connsiteY14" fmla="*/ 3397976 h 4397828"/>
                <a:gd name="connsiteX15" fmla="*/ 0 w 2584932"/>
                <a:gd name="connsiteY15" fmla="*/ 999852 h 4397828"/>
                <a:gd name="connsiteX16" fmla="*/ 999852 w 2584932"/>
                <a:gd name="connsiteY16" fmla="*/ 0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4932" h="4397828">
                  <a:moveTo>
                    <a:pt x="1200193" y="551542"/>
                  </a:moveTo>
                  <a:cubicBezTo>
                    <a:pt x="1004441" y="551542"/>
                    <a:pt x="845752" y="710231"/>
                    <a:pt x="845752" y="905983"/>
                  </a:cubicBezTo>
                  <a:lnTo>
                    <a:pt x="845752" y="3491845"/>
                  </a:lnTo>
                  <a:cubicBezTo>
                    <a:pt x="845752" y="3687597"/>
                    <a:pt x="1004441" y="3846286"/>
                    <a:pt x="1200193" y="3846286"/>
                  </a:cubicBezTo>
                  <a:lnTo>
                    <a:pt x="1384739" y="3846286"/>
                  </a:lnTo>
                  <a:cubicBezTo>
                    <a:pt x="1580491" y="3846286"/>
                    <a:pt x="1739180" y="3687597"/>
                    <a:pt x="1739180" y="3491845"/>
                  </a:cubicBezTo>
                  <a:lnTo>
                    <a:pt x="1739180" y="905983"/>
                  </a:lnTo>
                  <a:cubicBezTo>
                    <a:pt x="1739180" y="710231"/>
                    <a:pt x="1580491" y="551542"/>
                    <a:pt x="1384739" y="551542"/>
                  </a:cubicBezTo>
                  <a:close/>
                  <a:moveTo>
                    <a:pt x="999852" y="0"/>
                  </a:moveTo>
                  <a:lnTo>
                    <a:pt x="1585080" y="0"/>
                  </a:lnTo>
                  <a:cubicBezTo>
                    <a:pt x="2137283" y="0"/>
                    <a:pt x="2584932" y="447649"/>
                    <a:pt x="2584932" y="999852"/>
                  </a:cubicBezTo>
                  <a:lnTo>
                    <a:pt x="2584932" y="3397976"/>
                  </a:lnTo>
                  <a:cubicBezTo>
                    <a:pt x="2584932" y="3950179"/>
                    <a:pt x="2137283" y="4397828"/>
                    <a:pt x="1585080" y="4397828"/>
                  </a:cubicBezTo>
                  <a:lnTo>
                    <a:pt x="999852" y="4397828"/>
                  </a:lnTo>
                  <a:cubicBezTo>
                    <a:pt x="447649" y="4397828"/>
                    <a:pt x="0" y="3950179"/>
                    <a:pt x="0" y="3397976"/>
                  </a:cubicBezTo>
                  <a:lnTo>
                    <a:pt x="0" y="999852"/>
                  </a:lnTo>
                  <a:cubicBezTo>
                    <a:pt x="0" y="447649"/>
                    <a:pt x="447649" y="0"/>
                    <a:pt x="999852" y="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xmlns="" id="{D843B1A7-4092-4C67-944E-8BDA819F810E}"/>
                </a:ext>
              </a:extLst>
            </p:cNvPr>
            <p:cNvSpPr/>
            <p:nvPr/>
          </p:nvSpPr>
          <p:spPr>
            <a:xfrm rot="16200000">
              <a:off x="7858421" y="-9884025"/>
              <a:ext cx="4397825" cy="2519907"/>
            </a:xfrm>
            <a:custGeom>
              <a:avLst/>
              <a:gdLst>
                <a:gd name="connsiteX0" fmla="*/ 4397825 w 4397825"/>
                <a:gd name="connsiteY0" fmla="*/ 1001843 h 2586923"/>
                <a:gd name="connsiteX1" fmla="*/ 4397825 w 4397825"/>
                <a:gd name="connsiteY1" fmla="*/ 1587071 h 2586923"/>
                <a:gd name="connsiteX2" fmla="*/ 3397973 w 4397825"/>
                <a:gd name="connsiteY2" fmla="*/ 2586923 h 2586923"/>
                <a:gd name="connsiteX3" fmla="*/ 1012825 w 4397825"/>
                <a:gd name="connsiteY3" fmla="*/ 1154918 h 2586923"/>
                <a:gd name="connsiteX4" fmla="*/ 845775 w 4397825"/>
                <a:gd name="connsiteY4" fmla="*/ 1023858 h 2586923"/>
                <a:gd name="connsiteX5" fmla="*/ 845775 w 4397825"/>
                <a:gd name="connsiteY5" fmla="*/ 2584933 h 2586923"/>
                <a:gd name="connsiteX6" fmla="*/ 0 w 4397825"/>
                <a:gd name="connsiteY6" fmla="*/ 2584933 h 2586923"/>
                <a:gd name="connsiteX7" fmla="*/ 0 w 4397825"/>
                <a:gd name="connsiteY7" fmla="*/ 0 h 2586923"/>
                <a:gd name="connsiteX8" fmla="*/ 843268 w 4397825"/>
                <a:gd name="connsiteY8" fmla="*/ 0 h 2586923"/>
                <a:gd name="connsiteX9" fmla="*/ 845775 w 4397825"/>
                <a:gd name="connsiteY9" fmla="*/ 0 h 2586923"/>
                <a:gd name="connsiteX10" fmla="*/ 845775 w 4397825"/>
                <a:gd name="connsiteY10" fmla="*/ 1996 h 2586923"/>
                <a:gd name="connsiteX11" fmla="*/ 1212470 w 4397825"/>
                <a:gd name="connsiteY11" fmla="*/ 293906 h 2586923"/>
                <a:gd name="connsiteX12" fmla="*/ 3491842 w 4397825"/>
                <a:gd name="connsiteY12" fmla="*/ 1741171 h 2586923"/>
                <a:gd name="connsiteX13" fmla="*/ 3846283 w 4397825"/>
                <a:gd name="connsiteY13" fmla="*/ 1386730 h 2586923"/>
                <a:gd name="connsiteX14" fmla="*/ 3846283 w 4397825"/>
                <a:gd name="connsiteY14" fmla="*/ 1202184 h 2586923"/>
                <a:gd name="connsiteX15" fmla="*/ 3491842 w 4397825"/>
                <a:gd name="connsiteY15" fmla="*/ 847743 h 2586923"/>
                <a:gd name="connsiteX16" fmla="*/ 3082278 w 4397825"/>
                <a:gd name="connsiteY16" fmla="*/ 847743 h 2586923"/>
                <a:gd name="connsiteX17" fmla="*/ 3082278 w 4397825"/>
                <a:gd name="connsiteY17" fmla="*/ 1991 h 2586923"/>
                <a:gd name="connsiteX18" fmla="*/ 3397973 w 4397825"/>
                <a:gd name="connsiteY18" fmla="*/ 1991 h 2586923"/>
                <a:gd name="connsiteX19" fmla="*/ 4397825 w 4397825"/>
                <a:gd name="connsiteY19" fmla="*/ 1001843 h 25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97825" h="2586923">
                  <a:moveTo>
                    <a:pt x="4397825" y="1001843"/>
                  </a:moveTo>
                  <a:lnTo>
                    <a:pt x="4397825" y="1587071"/>
                  </a:lnTo>
                  <a:cubicBezTo>
                    <a:pt x="4397825" y="2139274"/>
                    <a:pt x="3950176" y="2586923"/>
                    <a:pt x="3397973" y="2586923"/>
                  </a:cubicBezTo>
                  <a:cubicBezTo>
                    <a:pt x="2810159" y="2584770"/>
                    <a:pt x="2758685" y="2525407"/>
                    <a:pt x="1012825" y="1154918"/>
                  </a:cubicBezTo>
                  <a:lnTo>
                    <a:pt x="845775" y="1023858"/>
                  </a:lnTo>
                  <a:lnTo>
                    <a:pt x="845775" y="2584933"/>
                  </a:lnTo>
                  <a:lnTo>
                    <a:pt x="0" y="2584933"/>
                  </a:lnTo>
                  <a:lnTo>
                    <a:pt x="0" y="0"/>
                  </a:lnTo>
                  <a:lnTo>
                    <a:pt x="843268" y="0"/>
                  </a:lnTo>
                  <a:lnTo>
                    <a:pt x="845775" y="0"/>
                  </a:lnTo>
                  <a:lnTo>
                    <a:pt x="845775" y="1996"/>
                  </a:lnTo>
                  <a:lnTo>
                    <a:pt x="1212470" y="293906"/>
                  </a:lnTo>
                  <a:cubicBezTo>
                    <a:pt x="2085052" y="998994"/>
                    <a:pt x="3011600" y="1794511"/>
                    <a:pt x="3491842" y="1741171"/>
                  </a:cubicBezTo>
                  <a:cubicBezTo>
                    <a:pt x="3687594" y="1741171"/>
                    <a:pt x="3846283" y="1582482"/>
                    <a:pt x="3846283" y="1386730"/>
                  </a:cubicBezTo>
                  <a:lnTo>
                    <a:pt x="3846283" y="1202184"/>
                  </a:lnTo>
                  <a:cubicBezTo>
                    <a:pt x="3846283" y="1006432"/>
                    <a:pt x="3687594" y="847743"/>
                    <a:pt x="3491842" y="847743"/>
                  </a:cubicBezTo>
                  <a:lnTo>
                    <a:pt x="3082278" y="847743"/>
                  </a:lnTo>
                  <a:lnTo>
                    <a:pt x="3082278" y="1991"/>
                  </a:lnTo>
                  <a:lnTo>
                    <a:pt x="3397973" y="1991"/>
                  </a:lnTo>
                  <a:cubicBezTo>
                    <a:pt x="3950176" y="1991"/>
                    <a:pt x="4397825" y="449640"/>
                    <a:pt x="4397825" y="1001843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E0061418-2A7E-4A4B-AAA8-5FDE413CC6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0878" y="4870252"/>
            <a:ext cx="619736" cy="619736"/>
          </a:xfrm>
          <a:prstGeom prst="rect">
            <a:avLst/>
          </a:prstGeom>
          <a:effectLst>
            <a:reflection blurRad="12700" stA="52000" endA="300" endPos="49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7048628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Completion Status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成果展示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成功项目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7" name="椭圆 146">
            <a:extLst>
              <a:ext uri="{FF2B5EF4-FFF2-40B4-BE49-F238E27FC236}">
                <a16:creationId xmlns:a16="http://schemas.microsoft.com/office/drawing/2014/main" xmlns="" id="{78622095-22DA-44B1-89A2-EDE99C0FD98B}"/>
              </a:ext>
            </a:extLst>
          </p:cNvPr>
          <p:cNvSpPr/>
          <p:nvPr/>
        </p:nvSpPr>
        <p:spPr>
          <a:xfrm>
            <a:off x="885825" y="4132534"/>
            <a:ext cx="10420350" cy="2005782"/>
          </a:xfrm>
          <a:prstGeom prst="ellipse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50000"/>
                </a:schemeClr>
              </a:gs>
            </a:gsLst>
            <a:lin ang="5400000" scaled="1"/>
          </a:gradFill>
          <a:ln>
            <a:gradFill>
              <a:gsLst>
                <a:gs pos="15000">
                  <a:schemeClr val="accent2">
                    <a:alpha val="0"/>
                  </a:schemeClr>
                </a:gs>
                <a:gs pos="100000">
                  <a:schemeClr val="accent2">
                    <a:alpha val="3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" name="椭圆 157">
            <a:extLst>
              <a:ext uri="{FF2B5EF4-FFF2-40B4-BE49-F238E27FC236}">
                <a16:creationId xmlns:a16="http://schemas.microsoft.com/office/drawing/2014/main" xmlns="" id="{6C434CF5-5EBC-495B-A7A8-C55870DBA787}"/>
              </a:ext>
            </a:extLst>
          </p:cNvPr>
          <p:cNvSpPr/>
          <p:nvPr/>
        </p:nvSpPr>
        <p:spPr>
          <a:xfrm>
            <a:off x="2488654" y="4313116"/>
            <a:ext cx="7214692" cy="1388732"/>
          </a:xfrm>
          <a:prstGeom prst="ellipse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50000"/>
                </a:schemeClr>
              </a:gs>
            </a:gsLst>
            <a:lin ang="5400000" scaled="1"/>
          </a:gradFill>
          <a:ln>
            <a:gradFill>
              <a:gsLst>
                <a:gs pos="15000">
                  <a:schemeClr val="accent2">
                    <a:alpha val="0"/>
                  </a:schemeClr>
                </a:gs>
                <a:gs pos="100000">
                  <a:schemeClr val="accent2">
                    <a:alpha val="3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xmlns="" id="{16690A2C-9C87-4C7A-A22E-949AF5EBE49B}"/>
              </a:ext>
            </a:extLst>
          </p:cNvPr>
          <p:cNvSpPr/>
          <p:nvPr/>
        </p:nvSpPr>
        <p:spPr>
          <a:xfrm>
            <a:off x="7629525" y="3895725"/>
            <a:ext cx="3686175" cy="419100"/>
          </a:xfrm>
          <a:custGeom>
            <a:avLst/>
            <a:gdLst>
              <a:gd name="connsiteX0" fmla="*/ 0 w 3686175"/>
              <a:gd name="connsiteY0" fmla="*/ 419100 h 419100"/>
              <a:gd name="connsiteX1" fmla="*/ 1228725 w 3686175"/>
              <a:gd name="connsiteY1" fmla="*/ 0 h 419100"/>
              <a:gd name="connsiteX2" fmla="*/ 3686175 w 3686175"/>
              <a:gd name="connsiteY2" fmla="*/ 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6175" h="419100">
                <a:moveTo>
                  <a:pt x="0" y="419100"/>
                </a:moveTo>
                <a:lnTo>
                  <a:pt x="1228725" y="0"/>
                </a:lnTo>
                <a:lnTo>
                  <a:pt x="3686175" y="0"/>
                </a:lnTo>
              </a:path>
            </a:pathLst>
          </a:custGeom>
          <a:noFill/>
          <a:ln w="63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xmlns="" id="{1AE6CE8D-0D88-419E-8F3F-14DC91AA654E}"/>
              </a:ext>
            </a:extLst>
          </p:cNvPr>
          <p:cNvSpPr/>
          <p:nvPr/>
        </p:nvSpPr>
        <p:spPr>
          <a:xfrm>
            <a:off x="885825" y="3871553"/>
            <a:ext cx="2952750" cy="314325"/>
          </a:xfrm>
          <a:custGeom>
            <a:avLst/>
            <a:gdLst>
              <a:gd name="connsiteX0" fmla="*/ 2952750 w 2952750"/>
              <a:gd name="connsiteY0" fmla="*/ 314325 h 314325"/>
              <a:gd name="connsiteX1" fmla="*/ 2590800 w 2952750"/>
              <a:gd name="connsiteY1" fmla="*/ 0 h 314325"/>
              <a:gd name="connsiteX2" fmla="*/ 0 w 2952750"/>
              <a:gd name="connsiteY2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52750" h="314325">
                <a:moveTo>
                  <a:pt x="2952750" y="314325"/>
                </a:moveTo>
                <a:lnTo>
                  <a:pt x="259080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xmlns="" id="{F332F11A-A7E2-4571-B19B-0C8140918EA8}"/>
              </a:ext>
            </a:extLst>
          </p:cNvPr>
          <p:cNvSpPr/>
          <p:nvPr/>
        </p:nvSpPr>
        <p:spPr>
          <a:xfrm>
            <a:off x="2600325" y="2323708"/>
            <a:ext cx="3009900" cy="495300"/>
          </a:xfrm>
          <a:custGeom>
            <a:avLst/>
            <a:gdLst>
              <a:gd name="connsiteX0" fmla="*/ 3009900 w 3009900"/>
              <a:gd name="connsiteY0" fmla="*/ 495300 h 495300"/>
              <a:gd name="connsiteX1" fmla="*/ 2476500 w 3009900"/>
              <a:gd name="connsiteY1" fmla="*/ 0 h 495300"/>
              <a:gd name="connsiteX2" fmla="*/ 0 w 3009900"/>
              <a:gd name="connsiteY2" fmla="*/ 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09900" h="495300">
                <a:moveTo>
                  <a:pt x="3009900" y="495300"/>
                </a:moveTo>
                <a:lnTo>
                  <a:pt x="247650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7" name="任意多边形: 形状 166">
            <a:extLst>
              <a:ext uri="{FF2B5EF4-FFF2-40B4-BE49-F238E27FC236}">
                <a16:creationId xmlns:a16="http://schemas.microsoft.com/office/drawing/2014/main" xmlns="" id="{44B052A5-F683-4718-8CA9-34C653EE5071}"/>
              </a:ext>
            </a:extLst>
          </p:cNvPr>
          <p:cNvSpPr/>
          <p:nvPr/>
        </p:nvSpPr>
        <p:spPr>
          <a:xfrm>
            <a:off x="6753225" y="2323708"/>
            <a:ext cx="3067050" cy="923925"/>
          </a:xfrm>
          <a:custGeom>
            <a:avLst/>
            <a:gdLst>
              <a:gd name="connsiteX0" fmla="*/ 0 w 3067050"/>
              <a:gd name="connsiteY0" fmla="*/ 923925 h 923925"/>
              <a:gd name="connsiteX1" fmla="*/ 333375 w 3067050"/>
              <a:gd name="connsiteY1" fmla="*/ 0 h 923925"/>
              <a:gd name="connsiteX2" fmla="*/ 3067050 w 30670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7050" h="923925">
                <a:moveTo>
                  <a:pt x="0" y="923925"/>
                </a:moveTo>
                <a:lnTo>
                  <a:pt x="333375" y="0"/>
                </a:lnTo>
                <a:lnTo>
                  <a:pt x="3067050" y="0"/>
                </a:lnTo>
              </a:path>
            </a:pathLst>
          </a:custGeom>
          <a:noFill/>
          <a:ln w="635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5" name="组合 164">
            <a:extLst>
              <a:ext uri="{FF2B5EF4-FFF2-40B4-BE49-F238E27FC236}">
                <a16:creationId xmlns:a16="http://schemas.microsoft.com/office/drawing/2014/main" xmlns="" id="{1E10A54B-12AC-43ED-8006-FB5C13C209EF}"/>
              </a:ext>
            </a:extLst>
          </p:cNvPr>
          <p:cNvGrpSpPr/>
          <p:nvPr/>
        </p:nvGrpSpPr>
        <p:grpSpPr>
          <a:xfrm>
            <a:off x="3603037" y="2120607"/>
            <a:ext cx="4985927" cy="3084079"/>
            <a:chOff x="3336657" y="2148730"/>
            <a:chExt cx="5405354" cy="3343518"/>
          </a:xfrm>
        </p:grpSpPr>
        <p:sp>
          <p:nvSpPr>
            <p:cNvPr id="151" name="矩形: 圆角 150">
              <a:extLst>
                <a:ext uri="{FF2B5EF4-FFF2-40B4-BE49-F238E27FC236}">
                  <a16:creationId xmlns:a16="http://schemas.microsoft.com/office/drawing/2014/main" xmlns="" id="{24BC1647-3A18-44D1-916E-C680DFCFD0E7}"/>
                </a:ext>
              </a:extLst>
            </p:cNvPr>
            <p:cNvSpPr/>
            <p:nvPr/>
          </p:nvSpPr>
          <p:spPr>
            <a:xfrm>
              <a:off x="6827486" y="2658995"/>
              <a:ext cx="1914525" cy="2543175"/>
            </a:xfrm>
            <a:prstGeom prst="roundRect">
              <a:avLst>
                <a:gd name="adj" fmla="val 5224"/>
              </a:avLst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381000" dist="292100" dir="2700000" sx="94000" sy="94000" algn="tl" rotWithShape="0">
                <a:schemeClr val="accent2">
                  <a:lumMod val="75000"/>
                  <a:alpha val="20000"/>
                </a:schemeClr>
              </a:outerShdw>
            </a:effectLst>
            <a:scene3d>
              <a:camera prst="perspectiveContrastingLeftFacing">
                <a:rot lat="21578243" lon="2349288" rev="20537776"/>
              </a:camera>
              <a:lightRig rig="contrasting" dir="t"/>
            </a:scene3d>
            <a:sp3d extrusionH="25400">
              <a:extrusionClr>
                <a:schemeClr val="accent2">
                  <a:lumMod val="40000"/>
                  <a:lumOff val="60000"/>
                </a:schemeClr>
              </a:extrusionClr>
              <a:contourClr>
                <a:schemeClr val="accent2">
                  <a:lumMod val="40000"/>
                  <a:lumOff val="6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4000">
                  <a:latin typeface="+mj-ea"/>
                  <a:ea typeface="+mj-ea"/>
                </a:rPr>
                <a:t>04</a:t>
              </a:r>
              <a:endParaRPr lang="zh-CN" altLang="en-US" sz="4000">
                <a:latin typeface="+mj-ea"/>
                <a:ea typeface="+mj-ea"/>
              </a:endParaRPr>
            </a:p>
          </p:txBody>
        </p:sp>
        <p:sp>
          <p:nvSpPr>
            <p:cNvPr id="153" name="矩形: 圆角 152">
              <a:extLst>
                <a:ext uri="{FF2B5EF4-FFF2-40B4-BE49-F238E27FC236}">
                  <a16:creationId xmlns:a16="http://schemas.microsoft.com/office/drawing/2014/main" xmlns="" id="{513302F6-4D9B-4BDD-ADC0-5B88337273E9}"/>
                </a:ext>
              </a:extLst>
            </p:cNvPr>
            <p:cNvSpPr/>
            <p:nvPr/>
          </p:nvSpPr>
          <p:spPr>
            <a:xfrm>
              <a:off x="5556574" y="2949073"/>
              <a:ext cx="1914525" cy="2543175"/>
            </a:xfrm>
            <a:prstGeom prst="roundRect">
              <a:avLst>
                <a:gd name="adj" fmla="val 5224"/>
              </a:avLst>
            </a:prstGeom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381000" dist="292100" dir="2700000" sx="94000" sy="94000" algn="tl" rotWithShape="0">
                <a:schemeClr val="accent2">
                  <a:lumMod val="75000"/>
                  <a:alpha val="20000"/>
                </a:schemeClr>
              </a:outerShdw>
            </a:effectLst>
            <a:scene3d>
              <a:camera prst="perspectiveContrastingLeftFacing">
                <a:rot lat="21578243" lon="2349288" rev="20537776"/>
              </a:camera>
              <a:lightRig rig="contrasting" dir="t"/>
            </a:scene3d>
            <a:sp3d extrusionH="25400">
              <a:extrusionClr>
                <a:schemeClr val="accent2">
                  <a:lumMod val="40000"/>
                  <a:lumOff val="60000"/>
                </a:schemeClr>
              </a:extrusionClr>
              <a:contourClr>
                <a:schemeClr val="accent2">
                  <a:lumMod val="40000"/>
                  <a:lumOff val="6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4000">
                  <a:latin typeface="+mj-ea"/>
                  <a:ea typeface="+mj-ea"/>
                </a:rPr>
                <a:t>03</a:t>
              </a:r>
            </a:p>
          </p:txBody>
        </p:sp>
        <p:sp>
          <p:nvSpPr>
            <p:cNvPr id="154" name="矩形: 圆角 153">
              <a:extLst>
                <a:ext uri="{FF2B5EF4-FFF2-40B4-BE49-F238E27FC236}">
                  <a16:creationId xmlns:a16="http://schemas.microsoft.com/office/drawing/2014/main" xmlns="" id="{AB66E75D-A462-48E9-9A8F-34641EE1A11D}"/>
                </a:ext>
              </a:extLst>
            </p:cNvPr>
            <p:cNvSpPr/>
            <p:nvPr/>
          </p:nvSpPr>
          <p:spPr>
            <a:xfrm>
              <a:off x="4606307" y="2148730"/>
              <a:ext cx="1914525" cy="2543175"/>
            </a:xfrm>
            <a:prstGeom prst="roundRect">
              <a:avLst>
                <a:gd name="adj" fmla="val 5224"/>
              </a:avLst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381000" dist="292100" dir="2700000" sx="94000" sy="94000" algn="tl" rotWithShape="0">
                <a:schemeClr val="accent2">
                  <a:lumMod val="75000"/>
                  <a:alpha val="20000"/>
                </a:schemeClr>
              </a:outerShdw>
            </a:effectLst>
            <a:scene3d>
              <a:camera prst="perspectiveContrastingLeftFacing">
                <a:rot lat="21578243" lon="2349288" rev="20537776"/>
              </a:camera>
              <a:lightRig rig="contrasting" dir="t"/>
            </a:scene3d>
            <a:sp3d extrusionH="25400">
              <a:extrusionClr>
                <a:schemeClr val="accent2">
                  <a:lumMod val="40000"/>
                  <a:lumOff val="60000"/>
                </a:schemeClr>
              </a:extrusionClr>
              <a:contourClr>
                <a:schemeClr val="accent2">
                  <a:lumMod val="40000"/>
                  <a:lumOff val="6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>
                  <a:latin typeface="+mj-ea"/>
                  <a:ea typeface="+mj-ea"/>
                </a:rPr>
                <a:t>02</a:t>
              </a:r>
              <a:endParaRPr lang="zh-CN" altLang="en-US" sz="4000">
                <a:latin typeface="+mj-ea"/>
                <a:ea typeface="+mj-ea"/>
              </a:endParaRPr>
            </a:p>
          </p:txBody>
        </p:sp>
        <p:sp>
          <p:nvSpPr>
            <p:cNvPr id="155" name="矩形: 圆角 154">
              <a:extLst>
                <a:ext uri="{FF2B5EF4-FFF2-40B4-BE49-F238E27FC236}">
                  <a16:creationId xmlns:a16="http://schemas.microsoft.com/office/drawing/2014/main" xmlns="" id="{1C1B7202-777E-4EB9-A3DC-DFFBDA5B54A1}"/>
                </a:ext>
              </a:extLst>
            </p:cNvPr>
            <p:cNvSpPr/>
            <p:nvPr/>
          </p:nvSpPr>
          <p:spPr>
            <a:xfrm>
              <a:off x="3336657" y="2529973"/>
              <a:ext cx="1914525" cy="2543175"/>
            </a:xfrm>
            <a:prstGeom prst="roundRect">
              <a:avLst>
                <a:gd name="adj" fmla="val 5224"/>
              </a:avLst>
            </a:prstGeom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381000" dist="292100" dir="2700000" sx="94000" sy="94000" algn="tl" rotWithShape="0">
                <a:schemeClr val="accent2">
                  <a:lumMod val="75000"/>
                  <a:alpha val="20000"/>
                </a:schemeClr>
              </a:outerShdw>
            </a:effectLst>
            <a:scene3d>
              <a:camera prst="perspectiveContrastingLeftFacing">
                <a:rot lat="21578243" lon="2349288" rev="20537776"/>
              </a:camera>
              <a:lightRig rig="contrasting" dir="t"/>
            </a:scene3d>
            <a:sp3d extrusionH="25400">
              <a:extrusionClr>
                <a:schemeClr val="accent2">
                  <a:lumMod val="40000"/>
                  <a:lumOff val="60000"/>
                </a:schemeClr>
              </a:extrusionClr>
              <a:contourClr>
                <a:schemeClr val="accent2">
                  <a:lumMod val="40000"/>
                  <a:lumOff val="6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>
                  <a:latin typeface="+mj-ea"/>
                  <a:ea typeface="+mj-ea"/>
                </a:rPr>
                <a:t>01</a:t>
              </a:r>
              <a:endParaRPr lang="zh-CN" altLang="en-US" sz="4000">
                <a:latin typeface="+mj-ea"/>
                <a:ea typeface="+mj-ea"/>
              </a:endParaRPr>
            </a:p>
          </p:txBody>
        </p:sp>
      </p:grpSp>
      <p:sp>
        <p:nvSpPr>
          <p:cNvPr id="174" name="Text Box 7">
            <a:extLst>
              <a:ext uri="{FF2B5EF4-FFF2-40B4-BE49-F238E27FC236}">
                <a16:creationId xmlns:a16="http://schemas.microsoft.com/office/drawing/2014/main" xmlns="" id="{7D48CC9F-AB34-4A16-BB6A-A248B254B34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267264" y="1671358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000">
                <a:sym typeface="+mn-lt"/>
              </a:rPr>
              <a:t>成功项目概述</a:t>
            </a:r>
            <a:endParaRPr lang="zh-CN" altLang="en-US" sz="2000" dirty="0">
              <a:sym typeface="+mn-lt"/>
            </a:endParaRPr>
          </a:p>
        </p:txBody>
      </p:sp>
      <p:sp>
        <p:nvSpPr>
          <p:cNvPr id="175" name="Rectangle 5">
            <a:extLst>
              <a:ext uri="{FF2B5EF4-FFF2-40B4-BE49-F238E27FC236}">
                <a16:creationId xmlns:a16="http://schemas.microsoft.com/office/drawing/2014/main" xmlns="" id="{E6CC2C70-F756-4C07-AED7-8776F0FEBA04}"/>
              </a:ext>
            </a:extLst>
          </p:cNvPr>
          <p:cNvSpPr>
            <a:spLocks/>
          </p:cNvSpPr>
          <p:nvPr/>
        </p:nvSpPr>
        <p:spPr bwMode="auto">
          <a:xfrm>
            <a:off x="2588568" y="2037091"/>
            <a:ext cx="2516990" cy="312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建议与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76" name="Text Box 7">
            <a:extLst>
              <a:ext uri="{FF2B5EF4-FFF2-40B4-BE49-F238E27FC236}">
                <a16:creationId xmlns:a16="http://schemas.microsoft.com/office/drawing/2014/main" xmlns="" id="{F3C96921-5808-40DA-A388-67021175B9CF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238088" y="1671358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ym typeface="+mn-lt"/>
              </a:rPr>
              <a:t>成功项目概述</a:t>
            </a:r>
            <a:endParaRPr lang="zh-CN" altLang="en-US" sz="2000" dirty="0">
              <a:sym typeface="+mn-lt"/>
            </a:endParaRPr>
          </a:p>
        </p:txBody>
      </p:sp>
      <p:sp>
        <p:nvSpPr>
          <p:cNvPr id="177" name="Rectangle 5">
            <a:extLst>
              <a:ext uri="{FF2B5EF4-FFF2-40B4-BE49-F238E27FC236}">
                <a16:creationId xmlns:a16="http://schemas.microsoft.com/office/drawing/2014/main" xmlns="" id="{623B614F-48BF-4A98-A94F-B5EA7A68720E}"/>
              </a:ext>
            </a:extLst>
          </p:cNvPr>
          <p:cNvSpPr>
            <a:spLocks/>
          </p:cNvSpPr>
          <p:nvPr/>
        </p:nvSpPr>
        <p:spPr bwMode="auto">
          <a:xfrm>
            <a:off x="7343503" y="2037091"/>
            <a:ext cx="2516990" cy="312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建议与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78" name="Text Box 7">
            <a:extLst>
              <a:ext uri="{FF2B5EF4-FFF2-40B4-BE49-F238E27FC236}">
                <a16:creationId xmlns:a16="http://schemas.microsoft.com/office/drawing/2014/main" xmlns="" id="{2874BF70-11BE-4DDA-AE66-12E4D7CE5EDA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738586" y="3159574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ym typeface="+mn-lt"/>
              </a:rPr>
              <a:t>成功项目概述</a:t>
            </a:r>
            <a:endParaRPr lang="zh-CN" altLang="en-US" sz="2000" dirty="0">
              <a:sym typeface="+mn-lt"/>
            </a:endParaRPr>
          </a:p>
        </p:txBody>
      </p:sp>
      <p:sp>
        <p:nvSpPr>
          <p:cNvPr id="179" name="Rectangle 5">
            <a:extLst>
              <a:ext uri="{FF2B5EF4-FFF2-40B4-BE49-F238E27FC236}">
                <a16:creationId xmlns:a16="http://schemas.microsoft.com/office/drawing/2014/main" xmlns="" id="{9571831A-0553-4BA5-8A6D-0391F88EE712}"/>
              </a:ext>
            </a:extLst>
          </p:cNvPr>
          <p:cNvSpPr>
            <a:spLocks/>
          </p:cNvSpPr>
          <p:nvPr/>
        </p:nvSpPr>
        <p:spPr bwMode="auto">
          <a:xfrm>
            <a:off x="8844001" y="3525307"/>
            <a:ext cx="2516990" cy="312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建议与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80" name="Text Box 7">
            <a:extLst>
              <a:ext uri="{FF2B5EF4-FFF2-40B4-BE49-F238E27FC236}">
                <a16:creationId xmlns:a16="http://schemas.microsoft.com/office/drawing/2014/main" xmlns="" id="{FB911098-6705-46C8-9613-5EA27DCBDED0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23894" y="3159862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000">
                <a:sym typeface="+mn-lt"/>
              </a:rPr>
              <a:t>成功项目概述</a:t>
            </a:r>
            <a:endParaRPr lang="zh-CN" altLang="en-US" sz="2000" dirty="0">
              <a:sym typeface="+mn-lt"/>
            </a:endParaRPr>
          </a:p>
        </p:txBody>
      </p:sp>
      <p:sp>
        <p:nvSpPr>
          <p:cNvPr id="181" name="Rectangle 5">
            <a:extLst>
              <a:ext uri="{FF2B5EF4-FFF2-40B4-BE49-F238E27FC236}">
                <a16:creationId xmlns:a16="http://schemas.microsoft.com/office/drawing/2014/main" xmlns="" id="{F66796A6-124D-4470-9645-3DC57519F40A}"/>
              </a:ext>
            </a:extLst>
          </p:cNvPr>
          <p:cNvSpPr>
            <a:spLocks/>
          </p:cNvSpPr>
          <p:nvPr/>
        </p:nvSpPr>
        <p:spPr bwMode="auto">
          <a:xfrm>
            <a:off x="845198" y="3525595"/>
            <a:ext cx="2516990" cy="312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建议与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xmlns="" id="{CF4E0A3A-ECC1-4FDC-8EEC-52D7599739FA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xmlns="" id="{67B3E29D-E5B7-47BF-BC0A-98C693B21CA1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xmlns="" id="{7DB48AFF-5732-46D1-9734-5BF1C2904157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xmlns="" id="{C5118D23-1046-4682-A2C1-F5F4EB079A35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xmlns="" id="{38FF5CD4-34D4-4F90-8237-E10CEF4BFFBF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736759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49665691-D07E-4745-9CDD-9DFFF22512E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5"/>
            <a:ext cx="6172204" cy="5657848"/>
          </a:xfrm>
          <a:custGeom>
            <a:avLst/>
            <a:gdLst>
              <a:gd name="connsiteX0" fmla="*/ 0 w 6172204"/>
              <a:gd name="connsiteY0" fmla="*/ 0 h 5657848"/>
              <a:gd name="connsiteX1" fmla="*/ 6172204 w 6172204"/>
              <a:gd name="connsiteY1" fmla="*/ 0 h 5657848"/>
              <a:gd name="connsiteX2" fmla="*/ 0 w 6172204"/>
              <a:gd name="connsiteY2" fmla="*/ 5657848 h 5657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72204" h="5657848">
                <a:moveTo>
                  <a:pt x="0" y="0"/>
                </a:moveTo>
                <a:lnTo>
                  <a:pt x="6172204" y="0"/>
                </a:lnTo>
                <a:lnTo>
                  <a:pt x="0" y="5657848"/>
                </a:lnTo>
                <a:close/>
              </a:path>
            </a:pathLst>
          </a:custGeom>
        </p:spPr>
      </p:pic>
      <p:grpSp>
        <p:nvGrpSpPr>
          <p:cNvPr id="52" name="组合 51">
            <a:extLst>
              <a:ext uri="{FF2B5EF4-FFF2-40B4-BE49-F238E27FC236}">
                <a16:creationId xmlns:a16="http://schemas.microsoft.com/office/drawing/2014/main" xmlns="" id="{72567010-DE7A-4878-8D7B-40F95469B63D}"/>
              </a:ext>
            </a:extLst>
          </p:cNvPr>
          <p:cNvGrpSpPr/>
          <p:nvPr/>
        </p:nvGrpSpPr>
        <p:grpSpPr>
          <a:xfrm rot="10800000">
            <a:off x="10977478" y="959357"/>
            <a:ext cx="795130" cy="775252"/>
            <a:chOff x="2375452" y="2902226"/>
            <a:chExt cx="795130" cy="775252"/>
          </a:xfrm>
        </p:grpSpPr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xmlns="" id="{C39F681F-1072-444E-BDD9-51F0025BC716}"/>
                </a:ext>
              </a:extLst>
            </p:cNvPr>
            <p:cNvCxnSpPr/>
            <p:nvPr/>
          </p:nvCxnSpPr>
          <p:spPr>
            <a:xfrm flipV="1">
              <a:off x="2375452" y="2902226"/>
              <a:ext cx="725556" cy="665922"/>
            </a:xfrm>
            <a:prstGeom prst="line">
              <a:avLst/>
            </a:prstGeom>
            <a:ln w="19050">
              <a:gradFill>
                <a:gsLst>
                  <a:gs pos="50200">
                    <a:schemeClr val="accent2"/>
                  </a:gs>
                  <a:gs pos="5000">
                    <a:schemeClr val="accent2">
                      <a:alpha val="0"/>
                    </a:schemeClr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xmlns="" id="{FDE32356-8614-465C-BF9E-7F83CF9CC872}"/>
                </a:ext>
              </a:extLst>
            </p:cNvPr>
            <p:cNvCxnSpPr/>
            <p:nvPr/>
          </p:nvCxnSpPr>
          <p:spPr>
            <a:xfrm>
              <a:off x="2758108" y="3219436"/>
              <a:ext cx="412474" cy="458042"/>
            </a:xfrm>
            <a:prstGeom prst="line">
              <a:avLst/>
            </a:prstGeom>
            <a:ln w="19050">
              <a:gradFill>
                <a:gsLst>
                  <a:gs pos="0">
                    <a:schemeClr val="accent2"/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2CBC23F3-84CD-42FC-B081-FDBE08522FD4}"/>
              </a:ext>
            </a:extLst>
          </p:cNvPr>
          <p:cNvGrpSpPr/>
          <p:nvPr/>
        </p:nvGrpSpPr>
        <p:grpSpPr>
          <a:xfrm>
            <a:off x="2400852" y="2902226"/>
            <a:ext cx="795130" cy="775252"/>
            <a:chOff x="2375452" y="2902226"/>
            <a:chExt cx="795130" cy="775252"/>
          </a:xfrm>
        </p:grpSpPr>
        <p:cxnSp>
          <p:nvCxnSpPr>
            <p:cNvPr id="3" name="直接连接符 2">
              <a:extLst>
                <a:ext uri="{FF2B5EF4-FFF2-40B4-BE49-F238E27FC236}">
                  <a16:creationId xmlns:a16="http://schemas.microsoft.com/office/drawing/2014/main" xmlns="" id="{8B1AC856-95C7-4007-AA64-67A266BEA2EC}"/>
                </a:ext>
              </a:extLst>
            </p:cNvPr>
            <p:cNvCxnSpPr/>
            <p:nvPr/>
          </p:nvCxnSpPr>
          <p:spPr>
            <a:xfrm flipV="1">
              <a:off x="2375452" y="2902226"/>
              <a:ext cx="725556" cy="665922"/>
            </a:xfrm>
            <a:prstGeom prst="line">
              <a:avLst/>
            </a:prstGeom>
            <a:ln w="19050">
              <a:gradFill>
                <a:gsLst>
                  <a:gs pos="50200">
                    <a:schemeClr val="accent2"/>
                  </a:gs>
                  <a:gs pos="5000">
                    <a:schemeClr val="accent2">
                      <a:alpha val="0"/>
                    </a:schemeClr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连接符 4">
              <a:extLst>
                <a:ext uri="{FF2B5EF4-FFF2-40B4-BE49-F238E27FC236}">
                  <a16:creationId xmlns:a16="http://schemas.microsoft.com/office/drawing/2014/main" xmlns="" id="{5864DFC8-A7E9-4C07-8FBE-428111961ED6}"/>
                </a:ext>
              </a:extLst>
            </p:cNvPr>
            <p:cNvCxnSpPr/>
            <p:nvPr/>
          </p:nvCxnSpPr>
          <p:spPr>
            <a:xfrm>
              <a:off x="2758108" y="3219436"/>
              <a:ext cx="412474" cy="458042"/>
            </a:xfrm>
            <a:prstGeom prst="line">
              <a:avLst/>
            </a:prstGeom>
            <a:ln w="19050">
              <a:gradFill>
                <a:gsLst>
                  <a:gs pos="0">
                    <a:schemeClr val="accent2"/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xmlns="" id="{EEDB8EFC-6003-4906-98FD-4EC565EF5F2D}"/>
              </a:ext>
            </a:extLst>
          </p:cNvPr>
          <p:cNvGrpSpPr/>
          <p:nvPr/>
        </p:nvGrpSpPr>
        <p:grpSpPr>
          <a:xfrm>
            <a:off x="8782602" y="3168926"/>
            <a:ext cx="795130" cy="775252"/>
            <a:chOff x="2375452" y="2902226"/>
            <a:chExt cx="795130" cy="775252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xmlns="" id="{9E58B691-CAE2-4378-95E9-309DD70A1161}"/>
                </a:ext>
              </a:extLst>
            </p:cNvPr>
            <p:cNvCxnSpPr/>
            <p:nvPr/>
          </p:nvCxnSpPr>
          <p:spPr>
            <a:xfrm flipV="1">
              <a:off x="2375452" y="2902226"/>
              <a:ext cx="725556" cy="665922"/>
            </a:xfrm>
            <a:prstGeom prst="line">
              <a:avLst/>
            </a:prstGeom>
            <a:ln w="19050">
              <a:gradFill>
                <a:gsLst>
                  <a:gs pos="50200">
                    <a:schemeClr val="accent2"/>
                  </a:gs>
                  <a:gs pos="5000">
                    <a:schemeClr val="accent2">
                      <a:alpha val="0"/>
                    </a:schemeClr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xmlns="" id="{CCDFAD16-A702-4EBA-A2A5-889CE87CBDC7}"/>
                </a:ext>
              </a:extLst>
            </p:cNvPr>
            <p:cNvCxnSpPr/>
            <p:nvPr/>
          </p:nvCxnSpPr>
          <p:spPr>
            <a:xfrm>
              <a:off x="2758108" y="3219436"/>
              <a:ext cx="412474" cy="458042"/>
            </a:xfrm>
            <a:prstGeom prst="line">
              <a:avLst/>
            </a:prstGeom>
            <a:ln w="19050">
              <a:gradFill>
                <a:gsLst>
                  <a:gs pos="0">
                    <a:schemeClr val="accent2"/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xmlns="" id="{ED07C2AF-75D6-4C5F-9883-080A2379B375}"/>
              </a:ext>
            </a:extLst>
          </p:cNvPr>
          <p:cNvGrpSpPr/>
          <p:nvPr/>
        </p:nvGrpSpPr>
        <p:grpSpPr>
          <a:xfrm rot="16200000">
            <a:off x="5503889" y="6137275"/>
            <a:ext cx="795130" cy="775252"/>
            <a:chOff x="2375452" y="2902226"/>
            <a:chExt cx="795130" cy="775252"/>
          </a:xfrm>
        </p:grpSpPr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xmlns="" id="{F7B8EEFE-5C7C-46B2-A4E5-4517B50D42EA}"/>
                </a:ext>
              </a:extLst>
            </p:cNvPr>
            <p:cNvCxnSpPr/>
            <p:nvPr/>
          </p:nvCxnSpPr>
          <p:spPr>
            <a:xfrm flipV="1">
              <a:off x="2375452" y="2902226"/>
              <a:ext cx="725556" cy="665922"/>
            </a:xfrm>
            <a:prstGeom prst="line">
              <a:avLst/>
            </a:prstGeom>
            <a:ln w="19050">
              <a:gradFill>
                <a:gsLst>
                  <a:gs pos="50200">
                    <a:schemeClr val="accent2"/>
                  </a:gs>
                  <a:gs pos="5000">
                    <a:schemeClr val="accent2">
                      <a:alpha val="0"/>
                    </a:schemeClr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xmlns="" id="{F620DB91-4D51-409E-AB4D-29F75954010E}"/>
                </a:ext>
              </a:extLst>
            </p:cNvPr>
            <p:cNvCxnSpPr/>
            <p:nvPr/>
          </p:nvCxnSpPr>
          <p:spPr>
            <a:xfrm>
              <a:off x="2758108" y="3219436"/>
              <a:ext cx="412474" cy="458042"/>
            </a:xfrm>
            <a:prstGeom prst="line">
              <a:avLst/>
            </a:prstGeom>
            <a:ln w="19050">
              <a:gradFill>
                <a:gsLst>
                  <a:gs pos="0">
                    <a:schemeClr val="accent2"/>
                  </a:gs>
                  <a:gs pos="95000">
                    <a:schemeClr val="accent2">
                      <a:alpha val="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7" name="图片 26">
            <a:extLst>
              <a:ext uri="{FF2B5EF4-FFF2-40B4-BE49-F238E27FC236}">
                <a16:creationId xmlns:a16="http://schemas.microsoft.com/office/drawing/2014/main" xmlns="" id="{DA0096B6-F57A-40F5-BA49-81272136227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949499" y="3598212"/>
            <a:ext cx="6195067" cy="3259789"/>
          </a:xfrm>
          <a:custGeom>
            <a:avLst/>
            <a:gdLst>
              <a:gd name="connsiteX0" fmla="*/ 3199050 w 6195067"/>
              <a:gd name="connsiteY0" fmla="*/ 0 h 3259789"/>
              <a:gd name="connsiteX1" fmla="*/ 6195067 w 6195067"/>
              <a:gd name="connsiteY1" fmla="*/ 3259789 h 3259789"/>
              <a:gd name="connsiteX2" fmla="*/ 293736 w 6195067"/>
              <a:gd name="connsiteY2" fmla="*/ 3259789 h 3259789"/>
              <a:gd name="connsiteX3" fmla="*/ 0 w 6195067"/>
              <a:gd name="connsiteY3" fmla="*/ 2940192 h 3259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5067" h="3259789">
                <a:moveTo>
                  <a:pt x="3199050" y="0"/>
                </a:moveTo>
                <a:lnTo>
                  <a:pt x="6195067" y="3259789"/>
                </a:lnTo>
                <a:lnTo>
                  <a:pt x="293736" y="3259789"/>
                </a:lnTo>
                <a:lnTo>
                  <a:pt x="0" y="2940192"/>
                </a:lnTo>
                <a:close/>
              </a:path>
            </a:pathLst>
          </a:custGeom>
        </p:spPr>
      </p:pic>
      <p:pic>
        <p:nvPicPr>
          <p:cNvPr id="29" name="图片 28" descr="一群人在餐厅用餐&#10;&#10;描述已自动生成">
            <a:extLst>
              <a:ext uri="{FF2B5EF4-FFF2-40B4-BE49-F238E27FC236}">
                <a16:creationId xmlns:a16="http://schemas.microsoft.com/office/drawing/2014/main" xmlns="" id="{D46B1B23-AF17-4C89-BDFB-066255A708E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3336214"/>
            <a:ext cx="6009865" cy="3521787"/>
          </a:xfrm>
          <a:custGeom>
            <a:avLst/>
            <a:gdLst>
              <a:gd name="connsiteX0" fmla="*/ 2773051 w 6009865"/>
              <a:gd name="connsiteY0" fmla="*/ 0 h 3521787"/>
              <a:gd name="connsiteX1" fmla="*/ 6009865 w 6009865"/>
              <a:gd name="connsiteY1" fmla="*/ 3521787 h 3521787"/>
              <a:gd name="connsiteX2" fmla="*/ 108534 w 6009865"/>
              <a:gd name="connsiteY2" fmla="*/ 3521787 h 3521787"/>
              <a:gd name="connsiteX3" fmla="*/ 0 w 6009865"/>
              <a:gd name="connsiteY3" fmla="*/ 3403698 h 3521787"/>
              <a:gd name="connsiteX4" fmla="*/ 0 w 6009865"/>
              <a:gd name="connsiteY4" fmla="*/ 2548663 h 352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09865" h="3521787">
                <a:moveTo>
                  <a:pt x="2773051" y="0"/>
                </a:moveTo>
                <a:lnTo>
                  <a:pt x="6009865" y="3521787"/>
                </a:lnTo>
                <a:lnTo>
                  <a:pt x="108534" y="3521787"/>
                </a:lnTo>
                <a:lnTo>
                  <a:pt x="0" y="3403698"/>
                </a:lnTo>
                <a:lnTo>
                  <a:pt x="0" y="2548663"/>
                </a:lnTo>
                <a:close/>
              </a:path>
            </a:pathLst>
          </a:cu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xmlns="" id="{C5107995-0231-4293-8B9C-1F44C608DFF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275054" y="817981"/>
            <a:ext cx="2916946" cy="5837718"/>
          </a:xfrm>
          <a:custGeom>
            <a:avLst/>
            <a:gdLst>
              <a:gd name="connsiteX0" fmla="*/ 2898497 w 2916946"/>
              <a:gd name="connsiteY0" fmla="*/ 0 h 5837718"/>
              <a:gd name="connsiteX1" fmla="*/ 2916946 w 2916946"/>
              <a:gd name="connsiteY1" fmla="*/ 0 h 5837718"/>
              <a:gd name="connsiteX2" fmla="*/ 2916946 w 2916946"/>
              <a:gd name="connsiteY2" fmla="*/ 5837718 h 5837718"/>
              <a:gd name="connsiteX3" fmla="*/ 0 w 2916946"/>
              <a:gd name="connsiteY3" fmla="*/ 2663959 h 583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6946" h="5837718">
                <a:moveTo>
                  <a:pt x="2898497" y="0"/>
                </a:moveTo>
                <a:lnTo>
                  <a:pt x="2916946" y="0"/>
                </a:lnTo>
                <a:lnTo>
                  <a:pt x="2916946" y="5837718"/>
                </a:lnTo>
                <a:lnTo>
                  <a:pt x="0" y="2663959"/>
                </a:lnTo>
                <a:close/>
              </a:path>
            </a:pathLst>
          </a:custGeom>
        </p:spPr>
      </p:pic>
      <p:pic>
        <p:nvPicPr>
          <p:cNvPr id="35" name="图片 34" descr="人们在桌子边&#10;&#10;描述已自动生成">
            <a:extLst>
              <a:ext uri="{FF2B5EF4-FFF2-40B4-BE49-F238E27FC236}">
                <a16:creationId xmlns:a16="http://schemas.microsoft.com/office/drawing/2014/main" xmlns="" id="{3CE735F3-0FE4-4386-BBFF-FEA9C7F0298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899556" y="1"/>
            <a:ext cx="8381241" cy="6418993"/>
          </a:xfrm>
          <a:custGeom>
            <a:avLst/>
            <a:gdLst>
              <a:gd name="connsiteX0" fmla="*/ 3503430 w 8381241"/>
              <a:gd name="connsiteY0" fmla="*/ 0 h 6418993"/>
              <a:gd name="connsiteX1" fmla="*/ 7077782 w 8381241"/>
              <a:gd name="connsiteY1" fmla="*/ 0 h 6418993"/>
              <a:gd name="connsiteX2" fmla="*/ 8381241 w 8381241"/>
              <a:gd name="connsiteY2" fmla="*/ 1418218 h 6418993"/>
              <a:gd name="connsiteX3" fmla="*/ 2940193 w 8381241"/>
              <a:gd name="connsiteY3" fmla="*/ 6418993 h 6418993"/>
              <a:gd name="connsiteX4" fmla="*/ 0 w 8381241"/>
              <a:gd name="connsiteY4" fmla="*/ 3219942 h 641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81241" h="6418993">
                <a:moveTo>
                  <a:pt x="3503430" y="0"/>
                </a:moveTo>
                <a:lnTo>
                  <a:pt x="7077782" y="0"/>
                </a:lnTo>
                <a:lnTo>
                  <a:pt x="8381241" y="1418218"/>
                </a:lnTo>
                <a:lnTo>
                  <a:pt x="2940193" y="6418993"/>
                </a:lnTo>
                <a:lnTo>
                  <a:pt x="0" y="3219942"/>
                </a:lnTo>
                <a:close/>
              </a:path>
            </a:pathLst>
          </a:custGeom>
        </p:spPr>
      </p:pic>
      <p:sp>
        <p:nvSpPr>
          <p:cNvPr id="36" name="矩形 35">
            <a:extLst>
              <a:ext uri="{FF2B5EF4-FFF2-40B4-BE49-F238E27FC236}">
                <a16:creationId xmlns:a16="http://schemas.microsoft.com/office/drawing/2014/main" xmlns="" id="{1FB2B2E4-6CAB-4752-85E4-654F6C13ABA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50400">
                <a:schemeClr val="bg1">
                  <a:alpha val="0"/>
                </a:schemeClr>
              </a:gs>
              <a:gs pos="0">
                <a:schemeClr val="accent2">
                  <a:alpha val="90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>
            <a:extLst>
              <a:ext uri="{FF2B5EF4-FFF2-40B4-BE49-F238E27FC236}">
                <a16:creationId xmlns:a16="http://schemas.microsoft.com/office/drawing/2014/main" xmlns="" id="{51D80817-6C13-4D1D-BC3B-A99EA7461936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Oval 13+">
            <a:extLst>
              <a:ext uri="{FF2B5EF4-FFF2-40B4-BE49-F238E27FC236}">
                <a16:creationId xmlns:a16="http://schemas.microsoft.com/office/drawing/2014/main" xmlns="" id="{09E4D93E-D29D-4495-A704-1B92C91B1CC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xmlns="" id="{E19A1A13-B5DE-48DC-8BBC-B2262F2374BD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xmlns="" id="{C355E729-0CC7-4CCE-94B7-F3C9741D9D42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xmlns="" id="{43B17586-014B-4820-BD13-E4D886E9EAFE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Completion Status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xmlns="" id="{55C1CA49-34F8-4C42-9430-BA7EBDD9CD2D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成果展示</a:t>
            </a:r>
          </a:p>
        </p:txBody>
      </p:sp>
      <p:sp>
        <p:nvSpPr>
          <p:cNvPr id="47" name="Text Box 7">
            <a:extLst>
              <a:ext uri="{FF2B5EF4-FFF2-40B4-BE49-F238E27FC236}">
                <a16:creationId xmlns:a16="http://schemas.microsoft.com/office/drawing/2014/main" xmlns="" id="{87B89B90-2CFE-48E6-82E3-8DE5BF5F11CD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成功项目</a:t>
            </a:r>
          </a:p>
        </p:txBody>
      </p:sp>
      <p:sp>
        <p:nvSpPr>
          <p:cNvPr id="48" name="平行四边形 47">
            <a:extLst>
              <a:ext uri="{FF2B5EF4-FFF2-40B4-BE49-F238E27FC236}">
                <a16:creationId xmlns:a16="http://schemas.microsoft.com/office/drawing/2014/main" xmlns="" id="{385446B7-2E54-422A-939B-DD201B992142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437C5784-434F-4AB5-B8EF-A141B21DB8E4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2E3BA1F5-72C6-4D84-A15F-C9C22E0160DC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EA84F0E1-B52C-4B67-BFA2-E9182290F93D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7CD722E3-D92A-4180-A07A-41750BBB0421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xmlns="" id="{AC1C9FC0-03A5-4670-A04C-07E4BD64E918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xmlns="" id="{286FA132-804B-48FF-A21D-B636AE73CD5E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81455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: 圆顶角 1">
            <a:extLst>
              <a:ext uri="{FF2B5EF4-FFF2-40B4-BE49-F238E27FC236}">
                <a16:creationId xmlns:a16="http://schemas.microsoft.com/office/drawing/2014/main" xmlns="" id="{00B2A31E-1055-49FB-BDCF-1C59AAB5F5C6}"/>
              </a:ext>
            </a:extLst>
          </p:cNvPr>
          <p:cNvSpPr/>
          <p:nvPr/>
        </p:nvSpPr>
        <p:spPr>
          <a:xfrm>
            <a:off x="874713" y="1736725"/>
            <a:ext cx="10442574" cy="844239"/>
          </a:xfrm>
          <a:prstGeom prst="round2SameRect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  <a:tileRect/>
          </a:gradFill>
          <a:ln>
            <a:noFill/>
          </a:ln>
          <a:effectLst>
            <a:outerShdw blurRad="254000" dist="139700" dir="5400000" sx="99000" sy="99000" algn="t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Completion Status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成果展示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成果数据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56" name="Content Placeholder 4">
            <a:extLst>
              <a:ext uri="{FF2B5EF4-FFF2-40B4-BE49-F238E27FC236}">
                <a16:creationId xmlns:a16="http://schemas.microsoft.com/office/drawing/2014/main" xmlns="" id="{A238CB0D-63D9-418D-821C-244182A6CC6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2653826"/>
              </p:ext>
            </p:extLst>
          </p:nvPr>
        </p:nvGraphicFramePr>
        <p:xfrm>
          <a:off x="874711" y="1735821"/>
          <a:ext cx="10442574" cy="43474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2476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1469635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</a:tblGrid>
              <a:tr h="8520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项目名称</a:t>
                      </a:r>
                      <a:endParaRPr lang="en-US" sz="2000" b="0" i="0" cap="none" spc="-20" dirty="0">
                        <a:solidFill>
                          <a:schemeClr val="bg1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altLang="zh-CN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altLang="zh-CN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altLang="zh-CN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altLang="zh-CN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b="0" i="0" cap="none" spc="-20" baseline="0" dirty="0">
                          <a:solidFill>
                            <a:srgbClr val="FFFFFF"/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添加标题</a:t>
                      </a:r>
                      <a:endParaRPr lang="en-US" altLang="zh-CN" sz="2000" b="0" i="0" cap="none" spc="-20" baseline="0" dirty="0">
                        <a:solidFill>
                          <a:srgbClr val="FFFFFF"/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b="0" i="0" cap="none" spc="-2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项目一</a:t>
                      </a:r>
                      <a:endParaRPr lang="en-US" sz="1400" b="0" i="0" cap="none" spc="-2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b="0" i="0" cap="none" spc="-2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项目二</a:t>
                      </a:r>
                      <a:endParaRPr lang="en-US" altLang="zh-CN" sz="1400" b="0" i="0" cap="none" spc="-2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89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58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i="0" cap="none" spc="-2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项目三</a:t>
                      </a:r>
                      <a:endParaRPr lang="en-US" altLang="zh-CN" sz="1600" b="0" i="0" cap="none" spc="-20">
                        <a:gradFill>
                          <a:gsLst>
                            <a:gs pos="95000">
                              <a:schemeClr val="accent2">
                                <a:lumMod val="50000"/>
                              </a:schemeClr>
                            </a:gs>
                            <a:gs pos="5000">
                              <a:schemeClr val="accent2"/>
                            </a:gs>
                          </a:gsLst>
                          <a:lin ang="2700000" scaled="1"/>
                        </a:gradFill>
                        <a:latin typeface="+mj-ea"/>
                        <a:ea typeface="+mj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i="0" cap="none" spc="-20" dirty="0">
                          <a:gradFill>
                            <a:gsLst>
                              <a:gs pos="95000">
                                <a:schemeClr val="accent2">
                                  <a:lumMod val="50000"/>
                                </a:schemeClr>
                              </a:gs>
                              <a:gs pos="5000">
                                <a:schemeClr val="accent2"/>
                              </a:gs>
                            </a:gsLst>
                            <a:lin ang="2700000" scaled="1"/>
                          </a:gradFill>
                          <a:latin typeface="+mj-ea"/>
                          <a:ea typeface="+mj-ea"/>
                          <a:cs typeface="Roboto Condensed Light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b="0" i="0" cap="none" spc="-2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项目四</a:t>
                      </a:r>
                      <a:endParaRPr lang="en-US" altLang="zh-CN" sz="1400" b="0" i="0" cap="none" spc="-2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84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52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55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b="0" i="0" cap="none" spc="-2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项目五</a:t>
                      </a:r>
                      <a:endParaRPr lang="en-US" altLang="zh-CN" sz="1400" b="0" i="0" cap="none" spc="-2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58256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b="0" i="0" cap="none" spc="-2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项目六</a:t>
                      </a:r>
                      <a:endParaRPr lang="en-US" altLang="zh-CN" sz="1400" b="0" i="0" cap="none" spc="-2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  <a:cs typeface="Roboto Condensed Light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35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75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89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58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48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i="0" cap="none" spc="-2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  <a:cs typeface="Roboto Condensed Light" charset="0"/>
                        </a:rPr>
                        <a:t>66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</a:tbl>
          </a:graphicData>
        </a:graphic>
      </p:graphicFrame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4664DEFE-CFE5-489A-943A-C83E34434BE5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B2C48543-FF91-43A6-8861-C96F6FF54C5D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xmlns="" id="{1F8AEC52-C85F-4055-8880-FA00BA600A7F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xmlns="" id="{0F583F76-4A79-4A3D-A7E1-E9AB9E5D27BB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xmlns="" id="{47551A9D-274E-4A95-8A74-8D97BDBBBC9D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69359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Completion Status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成果展示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成果数据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1" name="文本框 60">
            <a:extLst>
              <a:ext uri="{FF2B5EF4-FFF2-40B4-BE49-F238E27FC236}">
                <a16:creationId xmlns:a16="http://schemas.microsoft.com/office/drawing/2014/main" xmlns="" id="{CFCDECCB-2F63-4AE1-A9C1-F6C759B397E1}"/>
              </a:ext>
            </a:extLst>
          </p:cNvPr>
          <p:cNvSpPr txBox="1"/>
          <p:nvPr/>
        </p:nvSpPr>
        <p:spPr>
          <a:xfrm>
            <a:off x="1089458" y="5178346"/>
            <a:ext cx="1745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latin typeface="+mj-ea"/>
                <a:ea typeface="+mj-ea"/>
              </a:rPr>
              <a:t>项目成果数据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xmlns="" id="{539A4461-91CB-4648-97B5-155718966201}"/>
              </a:ext>
            </a:extLst>
          </p:cNvPr>
          <p:cNvSpPr/>
          <p:nvPr/>
        </p:nvSpPr>
        <p:spPr>
          <a:xfrm>
            <a:off x="911375" y="5574916"/>
            <a:ext cx="2101349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在此录入上述图表的综合描述说明</a:t>
            </a:r>
          </a:p>
        </p:txBody>
      </p:sp>
      <p:sp>
        <p:nvSpPr>
          <p:cNvPr id="144" name="矩形 143">
            <a:extLst>
              <a:ext uri="{FF2B5EF4-FFF2-40B4-BE49-F238E27FC236}">
                <a16:creationId xmlns:a16="http://schemas.microsoft.com/office/drawing/2014/main" xmlns="" id="{B31BD0A5-0D80-41DA-A2C7-9C021F6BA97E}"/>
              </a:ext>
            </a:extLst>
          </p:cNvPr>
          <p:cNvSpPr/>
          <p:nvPr/>
        </p:nvSpPr>
        <p:spPr>
          <a:xfrm>
            <a:off x="3668851" y="5574916"/>
            <a:ext cx="2101349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在此录入上述图表的综合描述说明</a:t>
            </a:r>
          </a:p>
        </p:txBody>
      </p:sp>
      <p:sp>
        <p:nvSpPr>
          <p:cNvPr id="157" name="矩形 156">
            <a:extLst>
              <a:ext uri="{FF2B5EF4-FFF2-40B4-BE49-F238E27FC236}">
                <a16:creationId xmlns:a16="http://schemas.microsoft.com/office/drawing/2014/main" xmlns="" id="{F0BCD92F-105E-41BC-92B0-8625CD12C457}"/>
              </a:ext>
            </a:extLst>
          </p:cNvPr>
          <p:cNvSpPr/>
          <p:nvPr/>
        </p:nvSpPr>
        <p:spPr>
          <a:xfrm>
            <a:off x="6426327" y="5574916"/>
            <a:ext cx="2101349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在此录入上述图表的综合描述说明</a:t>
            </a:r>
          </a:p>
        </p:txBody>
      </p:sp>
      <p:sp>
        <p:nvSpPr>
          <p:cNvPr id="171" name="矩形 170">
            <a:extLst>
              <a:ext uri="{FF2B5EF4-FFF2-40B4-BE49-F238E27FC236}">
                <a16:creationId xmlns:a16="http://schemas.microsoft.com/office/drawing/2014/main" xmlns="" id="{ABE60F8F-6372-4DA9-8E4C-437A2EB8A92D}"/>
              </a:ext>
            </a:extLst>
          </p:cNvPr>
          <p:cNvSpPr/>
          <p:nvPr/>
        </p:nvSpPr>
        <p:spPr>
          <a:xfrm>
            <a:off x="9183803" y="5574916"/>
            <a:ext cx="2101349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在此录入上述图表的综合描述说明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352220C1-AFBB-44FF-8342-6E9343AFB935}"/>
              </a:ext>
            </a:extLst>
          </p:cNvPr>
          <p:cNvSpPr/>
          <p:nvPr/>
        </p:nvSpPr>
        <p:spPr>
          <a:xfrm>
            <a:off x="779882" y="2134602"/>
            <a:ext cx="889171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点击输入简要文字解说，解说文字尽量概括精炼，不用多余的文字修饰，简洁精准的解说所提炼的核心概念。</a:t>
            </a:r>
            <a:endParaRPr lang="zh-CN" altLang="en-US" sz="140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xmlns="" id="{ECB53002-AD09-4BC5-B840-A8460B976EA5}"/>
              </a:ext>
            </a:extLst>
          </p:cNvPr>
          <p:cNvSpPr/>
          <p:nvPr/>
        </p:nvSpPr>
        <p:spPr>
          <a:xfrm>
            <a:off x="1241823" y="1664969"/>
            <a:ext cx="2236510" cy="4668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  <a:spcBef>
                <a:spcPct val="0"/>
              </a:spcBef>
            </a:pPr>
            <a:r>
              <a:rPr lang="zh-CN" altLang="en-US" sz="2000">
                <a:gradFill>
                  <a:gsLst>
                    <a:gs pos="95000">
                      <a:schemeClr val="accent2">
                        <a:lumMod val="50000"/>
                      </a:schemeClr>
                    </a:gs>
                    <a:gs pos="5000">
                      <a:schemeClr val="accent2"/>
                    </a:gs>
                  </a:gsLst>
                  <a:path path="circle">
                    <a:fillToRect r="100000" b="100000"/>
                  </a:path>
                </a:gradFill>
                <a:latin typeface="+mj-ea"/>
                <a:ea typeface="+mj-ea"/>
                <a:cs typeface="+mn-ea"/>
                <a:sym typeface="+mn-lt"/>
              </a:rPr>
              <a:t>项目成果数据展示</a:t>
            </a:r>
            <a:endParaRPr lang="en-US" altLang="zh-CN" sz="2000" dirty="0">
              <a:gradFill>
                <a:gsLst>
                  <a:gs pos="95000">
                    <a:schemeClr val="accent2">
                      <a:lumMod val="50000"/>
                    </a:schemeClr>
                  </a:gs>
                  <a:gs pos="5000">
                    <a:schemeClr val="accent2"/>
                  </a:gs>
                </a:gsLst>
                <a:path path="circle">
                  <a:fillToRect r="100000" b="100000"/>
                </a:path>
              </a:gradFill>
              <a:latin typeface="+mj-ea"/>
              <a:ea typeface="+mj-ea"/>
              <a:cs typeface="+mn-ea"/>
              <a:sym typeface="+mn-lt"/>
            </a:endParaRPr>
          </a:p>
        </p:txBody>
      </p:sp>
      <p:sp>
        <p:nvSpPr>
          <p:cNvPr id="184" name="椭圆 183">
            <a:extLst>
              <a:ext uri="{FF2B5EF4-FFF2-40B4-BE49-F238E27FC236}">
                <a16:creationId xmlns:a16="http://schemas.microsoft.com/office/drawing/2014/main" xmlns="" id="{5484B9C9-71C7-4910-8B3B-CC5B367F577B}"/>
              </a:ext>
            </a:extLst>
          </p:cNvPr>
          <p:cNvSpPr/>
          <p:nvPr/>
        </p:nvSpPr>
        <p:spPr>
          <a:xfrm>
            <a:off x="875726" y="1748202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图形 88">
            <a:extLst>
              <a:ext uri="{FF2B5EF4-FFF2-40B4-BE49-F238E27FC236}">
                <a16:creationId xmlns:a16="http://schemas.microsoft.com/office/drawing/2014/main" xmlns="" id="{AD83F5C5-103C-4249-BE7A-9420D892B9E9}"/>
              </a:ext>
            </a:extLst>
          </p:cNvPr>
          <p:cNvGrpSpPr/>
          <p:nvPr/>
        </p:nvGrpSpPr>
        <p:grpSpPr>
          <a:xfrm>
            <a:off x="937319" y="1815034"/>
            <a:ext cx="195997" cy="185518"/>
            <a:chOff x="-443358" y="2414034"/>
            <a:chExt cx="195997" cy="185518"/>
          </a:xfrm>
        </p:grpSpPr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xmlns="" id="{480FBFE0-76A7-4302-8B03-15521914365E}"/>
                </a:ext>
              </a:extLst>
            </p:cNvPr>
            <p:cNvSpPr/>
            <p:nvPr/>
          </p:nvSpPr>
          <p:spPr>
            <a:xfrm>
              <a:off x="-441621" y="2414034"/>
              <a:ext cx="194260" cy="149969"/>
            </a:xfrm>
            <a:custGeom>
              <a:avLst/>
              <a:gdLst>
                <a:gd name="connsiteX0" fmla="*/ 171875 w 194260"/>
                <a:gd name="connsiteY0" fmla="*/ 149970 h 149969"/>
                <a:gd name="connsiteX1" fmla="*/ 22383 w 194260"/>
                <a:gd name="connsiteY1" fmla="*/ 149970 h 149969"/>
                <a:gd name="connsiteX2" fmla="*/ 0 w 194260"/>
                <a:gd name="connsiteY2" fmla="*/ 127587 h 149969"/>
                <a:gd name="connsiteX3" fmla="*/ 0 w 194260"/>
                <a:gd name="connsiteY3" fmla="*/ 22383 h 149969"/>
                <a:gd name="connsiteX4" fmla="*/ 22383 w 194260"/>
                <a:gd name="connsiteY4" fmla="*/ 0 h 149969"/>
                <a:gd name="connsiteX5" fmla="*/ 171878 w 194260"/>
                <a:gd name="connsiteY5" fmla="*/ 0 h 149969"/>
                <a:gd name="connsiteX6" fmla="*/ 194261 w 194260"/>
                <a:gd name="connsiteY6" fmla="*/ 22383 h 149969"/>
                <a:gd name="connsiteX7" fmla="*/ 194261 w 194260"/>
                <a:gd name="connsiteY7" fmla="*/ 127587 h 149969"/>
                <a:gd name="connsiteX8" fmla="*/ 171875 w 194260"/>
                <a:gd name="connsiteY8" fmla="*/ 149970 h 14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60" h="149969">
                  <a:moveTo>
                    <a:pt x="171875" y="149970"/>
                  </a:moveTo>
                  <a:lnTo>
                    <a:pt x="22383" y="149970"/>
                  </a:lnTo>
                  <a:cubicBezTo>
                    <a:pt x="10021" y="149970"/>
                    <a:pt x="0" y="139948"/>
                    <a:pt x="0" y="127587"/>
                  </a:cubicBezTo>
                  <a:lnTo>
                    <a:pt x="0" y="22383"/>
                  </a:lnTo>
                  <a:cubicBezTo>
                    <a:pt x="0" y="10021"/>
                    <a:pt x="10021" y="0"/>
                    <a:pt x="22383" y="0"/>
                  </a:cubicBezTo>
                  <a:lnTo>
                    <a:pt x="171878" y="0"/>
                  </a:lnTo>
                  <a:cubicBezTo>
                    <a:pt x="184239" y="0"/>
                    <a:pt x="194261" y="10021"/>
                    <a:pt x="194261" y="22383"/>
                  </a:cubicBezTo>
                  <a:lnTo>
                    <a:pt x="194261" y="127587"/>
                  </a:lnTo>
                  <a:cubicBezTo>
                    <a:pt x="194258" y="139948"/>
                    <a:pt x="184237" y="149970"/>
                    <a:pt x="171875" y="149970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xmlns="" id="{E17A840A-8969-489B-B1B1-5F1DD3134D07}"/>
                </a:ext>
              </a:extLst>
            </p:cNvPr>
            <p:cNvSpPr/>
            <p:nvPr/>
          </p:nvSpPr>
          <p:spPr>
            <a:xfrm>
              <a:off x="-441621" y="2414034"/>
              <a:ext cx="194260" cy="149969"/>
            </a:xfrm>
            <a:custGeom>
              <a:avLst/>
              <a:gdLst>
                <a:gd name="connsiteX0" fmla="*/ 171875 w 194260"/>
                <a:gd name="connsiteY0" fmla="*/ 149970 h 149969"/>
                <a:gd name="connsiteX1" fmla="*/ 22383 w 194260"/>
                <a:gd name="connsiteY1" fmla="*/ 149970 h 149969"/>
                <a:gd name="connsiteX2" fmla="*/ 0 w 194260"/>
                <a:gd name="connsiteY2" fmla="*/ 127587 h 149969"/>
                <a:gd name="connsiteX3" fmla="*/ 0 w 194260"/>
                <a:gd name="connsiteY3" fmla="*/ 22383 h 149969"/>
                <a:gd name="connsiteX4" fmla="*/ 22383 w 194260"/>
                <a:gd name="connsiteY4" fmla="*/ 0 h 149969"/>
                <a:gd name="connsiteX5" fmla="*/ 171878 w 194260"/>
                <a:gd name="connsiteY5" fmla="*/ 0 h 149969"/>
                <a:gd name="connsiteX6" fmla="*/ 194261 w 194260"/>
                <a:gd name="connsiteY6" fmla="*/ 22383 h 149969"/>
                <a:gd name="connsiteX7" fmla="*/ 194261 w 194260"/>
                <a:gd name="connsiteY7" fmla="*/ 127587 h 149969"/>
                <a:gd name="connsiteX8" fmla="*/ 171875 w 194260"/>
                <a:gd name="connsiteY8" fmla="*/ 149970 h 14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260" h="149969">
                  <a:moveTo>
                    <a:pt x="171875" y="149970"/>
                  </a:moveTo>
                  <a:lnTo>
                    <a:pt x="22383" y="149970"/>
                  </a:lnTo>
                  <a:cubicBezTo>
                    <a:pt x="10021" y="149970"/>
                    <a:pt x="0" y="139948"/>
                    <a:pt x="0" y="127587"/>
                  </a:cubicBezTo>
                  <a:lnTo>
                    <a:pt x="0" y="22383"/>
                  </a:lnTo>
                  <a:cubicBezTo>
                    <a:pt x="0" y="10021"/>
                    <a:pt x="10021" y="0"/>
                    <a:pt x="22383" y="0"/>
                  </a:cubicBezTo>
                  <a:lnTo>
                    <a:pt x="171878" y="0"/>
                  </a:lnTo>
                  <a:cubicBezTo>
                    <a:pt x="184239" y="0"/>
                    <a:pt x="194261" y="10021"/>
                    <a:pt x="194261" y="22383"/>
                  </a:cubicBezTo>
                  <a:lnTo>
                    <a:pt x="194261" y="127587"/>
                  </a:lnTo>
                  <a:cubicBezTo>
                    <a:pt x="194258" y="139948"/>
                    <a:pt x="184237" y="149970"/>
                    <a:pt x="171875" y="149970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xmlns="" id="{4CC9A96F-0FE6-48E9-B46F-32620A018CD0}"/>
                </a:ext>
              </a:extLst>
            </p:cNvPr>
            <p:cNvSpPr/>
            <p:nvPr/>
          </p:nvSpPr>
          <p:spPr>
            <a:xfrm>
              <a:off x="-360419" y="2565947"/>
              <a:ext cx="31857" cy="17482"/>
            </a:xfrm>
            <a:custGeom>
              <a:avLst/>
              <a:gdLst>
                <a:gd name="connsiteX0" fmla="*/ 29608 w 31857"/>
                <a:gd name="connsiteY0" fmla="*/ 17482 h 17482"/>
                <a:gd name="connsiteX1" fmla="*/ 2247 w 31857"/>
                <a:gd name="connsiteY1" fmla="*/ 17482 h 17482"/>
                <a:gd name="connsiteX2" fmla="*/ 0 w 31857"/>
                <a:gd name="connsiteY2" fmla="*/ 15236 h 17482"/>
                <a:gd name="connsiteX3" fmla="*/ 0 w 31857"/>
                <a:gd name="connsiteY3" fmla="*/ 2247 h 17482"/>
                <a:gd name="connsiteX4" fmla="*/ 2247 w 31857"/>
                <a:gd name="connsiteY4" fmla="*/ 0 h 17482"/>
                <a:gd name="connsiteX5" fmla="*/ 29611 w 31857"/>
                <a:gd name="connsiteY5" fmla="*/ 0 h 17482"/>
                <a:gd name="connsiteX6" fmla="*/ 31857 w 31857"/>
                <a:gd name="connsiteY6" fmla="*/ 2247 h 17482"/>
                <a:gd name="connsiteX7" fmla="*/ 31857 w 31857"/>
                <a:gd name="connsiteY7" fmla="*/ 15236 h 17482"/>
                <a:gd name="connsiteX8" fmla="*/ 29608 w 31857"/>
                <a:gd name="connsiteY8" fmla="*/ 17482 h 17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57" h="17482">
                  <a:moveTo>
                    <a:pt x="29608" y="17482"/>
                  </a:moveTo>
                  <a:lnTo>
                    <a:pt x="2247" y="17482"/>
                  </a:lnTo>
                  <a:cubicBezTo>
                    <a:pt x="1005" y="17482"/>
                    <a:pt x="0" y="16477"/>
                    <a:pt x="0" y="15236"/>
                  </a:cubicBezTo>
                  <a:lnTo>
                    <a:pt x="0" y="2247"/>
                  </a:lnTo>
                  <a:cubicBezTo>
                    <a:pt x="0" y="1005"/>
                    <a:pt x="1005" y="0"/>
                    <a:pt x="2247" y="0"/>
                  </a:cubicBezTo>
                  <a:lnTo>
                    <a:pt x="29611" y="0"/>
                  </a:lnTo>
                  <a:cubicBezTo>
                    <a:pt x="30852" y="0"/>
                    <a:pt x="31857" y="1005"/>
                    <a:pt x="31857" y="2247"/>
                  </a:cubicBezTo>
                  <a:lnTo>
                    <a:pt x="31857" y="15236"/>
                  </a:lnTo>
                  <a:cubicBezTo>
                    <a:pt x="31857" y="16474"/>
                    <a:pt x="30849" y="17482"/>
                    <a:pt x="29608" y="17482"/>
                  </a:cubicBezTo>
                </a:path>
              </a:pathLst>
            </a:custGeom>
            <a:solidFill>
              <a:schemeClr val="accent2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xmlns="" id="{32670AD2-7BBB-4591-8E79-EDD181704AE3}"/>
                </a:ext>
              </a:extLst>
            </p:cNvPr>
            <p:cNvSpPr/>
            <p:nvPr/>
          </p:nvSpPr>
          <p:spPr>
            <a:xfrm>
              <a:off x="-412093" y="2579349"/>
              <a:ext cx="135205" cy="20203"/>
            </a:xfrm>
            <a:custGeom>
              <a:avLst/>
              <a:gdLst>
                <a:gd name="connsiteX0" fmla="*/ 125707 w 135205"/>
                <a:gd name="connsiteY0" fmla="*/ 20203 h 20203"/>
                <a:gd name="connsiteX1" fmla="*/ 9496 w 135205"/>
                <a:gd name="connsiteY1" fmla="*/ 20203 h 20203"/>
                <a:gd name="connsiteX2" fmla="*/ 0 w 135205"/>
                <a:gd name="connsiteY2" fmla="*/ 10708 h 20203"/>
                <a:gd name="connsiteX3" fmla="*/ 0 w 135205"/>
                <a:gd name="connsiteY3" fmla="*/ 9496 h 20203"/>
                <a:gd name="connsiteX4" fmla="*/ 9496 w 135205"/>
                <a:gd name="connsiteY4" fmla="*/ 0 h 20203"/>
                <a:gd name="connsiteX5" fmla="*/ 125710 w 135205"/>
                <a:gd name="connsiteY5" fmla="*/ 0 h 20203"/>
                <a:gd name="connsiteX6" fmla="*/ 135206 w 135205"/>
                <a:gd name="connsiteY6" fmla="*/ 9496 h 20203"/>
                <a:gd name="connsiteX7" fmla="*/ 135206 w 135205"/>
                <a:gd name="connsiteY7" fmla="*/ 10708 h 20203"/>
                <a:gd name="connsiteX8" fmla="*/ 125707 w 135205"/>
                <a:gd name="connsiteY8" fmla="*/ 20203 h 2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205" h="20203">
                  <a:moveTo>
                    <a:pt x="125707" y="20203"/>
                  </a:moveTo>
                  <a:lnTo>
                    <a:pt x="9496" y="20203"/>
                  </a:lnTo>
                  <a:cubicBezTo>
                    <a:pt x="4252" y="20203"/>
                    <a:pt x="0" y="15951"/>
                    <a:pt x="0" y="10708"/>
                  </a:cubicBezTo>
                  <a:lnTo>
                    <a:pt x="0" y="9496"/>
                  </a:lnTo>
                  <a:cubicBezTo>
                    <a:pt x="0" y="4252"/>
                    <a:pt x="4252" y="0"/>
                    <a:pt x="9496" y="0"/>
                  </a:cubicBezTo>
                  <a:lnTo>
                    <a:pt x="125710" y="0"/>
                  </a:lnTo>
                  <a:cubicBezTo>
                    <a:pt x="130954" y="0"/>
                    <a:pt x="135206" y="4252"/>
                    <a:pt x="135206" y="9496"/>
                  </a:cubicBezTo>
                  <a:lnTo>
                    <a:pt x="135206" y="10708"/>
                  </a:lnTo>
                  <a:cubicBezTo>
                    <a:pt x="135203" y="15951"/>
                    <a:pt x="130954" y="20203"/>
                    <a:pt x="125707" y="20203"/>
                  </a:cubicBezTo>
                </a:path>
              </a:pathLst>
            </a:custGeom>
            <a:solidFill>
              <a:schemeClr val="accent2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9BE190B0-3B65-4F0D-9A78-BFA156795795}"/>
                </a:ext>
              </a:extLst>
            </p:cNvPr>
            <p:cNvSpPr/>
            <p:nvPr/>
          </p:nvSpPr>
          <p:spPr>
            <a:xfrm>
              <a:off x="-443358" y="2537801"/>
              <a:ext cx="195928" cy="28240"/>
            </a:xfrm>
            <a:custGeom>
              <a:avLst/>
              <a:gdLst>
                <a:gd name="connsiteX0" fmla="*/ 169379 w 195928"/>
                <a:gd name="connsiteY0" fmla="*/ 28241 h 28240"/>
                <a:gd name="connsiteX1" fmla="*/ 26546 w 195928"/>
                <a:gd name="connsiteY1" fmla="*/ 28241 h 28240"/>
                <a:gd name="connsiteX2" fmla="*/ 0 w 195928"/>
                <a:gd name="connsiteY2" fmla="*/ 1694 h 28240"/>
                <a:gd name="connsiteX3" fmla="*/ 0 w 195928"/>
                <a:gd name="connsiteY3" fmla="*/ 0 h 28240"/>
                <a:gd name="connsiteX4" fmla="*/ 195928 w 195928"/>
                <a:gd name="connsiteY4" fmla="*/ 0 h 28240"/>
                <a:gd name="connsiteX5" fmla="*/ 195928 w 195928"/>
                <a:gd name="connsiteY5" fmla="*/ 1694 h 28240"/>
                <a:gd name="connsiteX6" fmla="*/ 169379 w 195928"/>
                <a:gd name="connsiteY6" fmla="*/ 28241 h 2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928" h="28240">
                  <a:moveTo>
                    <a:pt x="169379" y="28241"/>
                  </a:moveTo>
                  <a:lnTo>
                    <a:pt x="26546" y="28241"/>
                  </a:lnTo>
                  <a:cubicBezTo>
                    <a:pt x="11884" y="28241"/>
                    <a:pt x="0" y="16356"/>
                    <a:pt x="0" y="1694"/>
                  </a:cubicBezTo>
                  <a:lnTo>
                    <a:pt x="0" y="0"/>
                  </a:lnTo>
                  <a:lnTo>
                    <a:pt x="195928" y="0"/>
                  </a:lnTo>
                  <a:lnTo>
                    <a:pt x="195928" y="1694"/>
                  </a:lnTo>
                  <a:cubicBezTo>
                    <a:pt x="195926" y="16356"/>
                    <a:pt x="184041" y="28241"/>
                    <a:pt x="169379" y="28241"/>
                  </a:cubicBezTo>
                </a:path>
              </a:pathLst>
            </a:custGeom>
            <a:solidFill>
              <a:schemeClr val="accent2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29A915A1-BFEF-4B95-8E15-9407C21B88A3}"/>
                </a:ext>
              </a:extLst>
            </p:cNvPr>
            <p:cNvSpPr/>
            <p:nvPr/>
          </p:nvSpPr>
          <p:spPr>
            <a:xfrm>
              <a:off x="-411458" y="2471687"/>
              <a:ext cx="139685" cy="44084"/>
            </a:xfrm>
            <a:custGeom>
              <a:avLst/>
              <a:gdLst>
                <a:gd name="connsiteX0" fmla="*/ 0 w 139685"/>
                <a:gd name="connsiteY0" fmla="*/ 0 h 44084"/>
                <a:gd name="connsiteX1" fmla="*/ 32551 w 139685"/>
                <a:gd name="connsiteY1" fmla="*/ 44085 h 44084"/>
                <a:gd name="connsiteX2" fmla="*/ 66127 w 139685"/>
                <a:gd name="connsiteY2" fmla="*/ 17174 h 44084"/>
                <a:gd name="connsiteX3" fmla="*/ 81247 w 139685"/>
                <a:gd name="connsiteY3" fmla="*/ 44085 h 44084"/>
                <a:gd name="connsiteX4" fmla="*/ 139686 w 139685"/>
                <a:gd name="connsiteY4" fmla="*/ 0 h 4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85" h="44084">
                  <a:moveTo>
                    <a:pt x="0" y="0"/>
                  </a:moveTo>
                  <a:lnTo>
                    <a:pt x="32551" y="44085"/>
                  </a:lnTo>
                  <a:lnTo>
                    <a:pt x="66127" y="17174"/>
                  </a:lnTo>
                  <a:lnTo>
                    <a:pt x="81247" y="44085"/>
                  </a:lnTo>
                  <a:lnTo>
                    <a:pt x="139686" y="0"/>
                  </a:lnTo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CF40EC7E-2559-445E-9813-648452A80422}"/>
                </a:ext>
              </a:extLst>
            </p:cNvPr>
            <p:cNvSpPr/>
            <p:nvPr/>
          </p:nvSpPr>
          <p:spPr>
            <a:xfrm>
              <a:off x="-384805" y="2508595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F4B6BBC1-E3EF-41B7-91FD-E77B7F3DBFFD}"/>
                </a:ext>
              </a:extLst>
            </p:cNvPr>
            <p:cNvSpPr/>
            <p:nvPr/>
          </p:nvSpPr>
          <p:spPr>
            <a:xfrm>
              <a:off x="-384805" y="2508595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xmlns="" id="{3121C568-884E-4444-ADB9-E47C432F8C56}"/>
                </a:ext>
              </a:extLst>
            </p:cNvPr>
            <p:cNvSpPr/>
            <p:nvPr/>
          </p:nvSpPr>
          <p:spPr>
            <a:xfrm>
              <a:off x="-351229" y="2482451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3"/>
                    <a:pt x="13329" y="2987"/>
                    <a:pt x="13329" y="6665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xmlns="" id="{26A24A69-BDEE-42AB-8CDC-BFE589B0D48B}"/>
                </a:ext>
              </a:extLst>
            </p:cNvPr>
            <p:cNvSpPr/>
            <p:nvPr/>
          </p:nvSpPr>
          <p:spPr>
            <a:xfrm>
              <a:off x="-351229" y="2482451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3"/>
                    <a:pt x="13329" y="2987"/>
                    <a:pt x="13329" y="6665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0407D45D-03DC-40FD-BB16-0C694C5D89F3}"/>
                </a:ext>
              </a:extLst>
            </p:cNvPr>
            <p:cNvSpPr/>
            <p:nvPr/>
          </p:nvSpPr>
          <p:spPr>
            <a:xfrm>
              <a:off x="-336682" y="2508120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043F47ED-6EC2-4327-A9EC-4D63EA580D67}"/>
                </a:ext>
              </a:extLst>
            </p:cNvPr>
            <p:cNvSpPr/>
            <p:nvPr/>
          </p:nvSpPr>
          <p:spPr>
            <a:xfrm>
              <a:off x="-336682" y="2508120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97E534FA-83AD-4ACF-8D0E-9664C3FC2C16}"/>
                </a:ext>
              </a:extLst>
            </p:cNvPr>
            <p:cNvSpPr/>
            <p:nvPr/>
          </p:nvSpPr>
          <p:spPr>
            <a:xfrm>
              <a:off x="-419404" y="2463486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8AA28DA9-98CB-4173-B1CA-E1074919FF71}"/>
                </a:ext>
              </a:extLst>
            </p:cNvPr>
            <p:cNvSpPr/>
            <p:nvPr/>
          </p:nvSpPr>
          <p:spPr>
            <a:xfrm>
              <a:off x="-419404" y="2463486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0"/>
                    <a:pt x="13329" y="2984"/>
                    <a:pt x="13329" y="6665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xmlns="" id="{AAA7500E-542A-4873-AEC1-F5EE6F31370D}"/>
                </a:ext>
              </a:extLst>
            </p:cNvPr>
            <p:cNvSpPr/>
            <p:nvPr/>
          </p:nvSpPr>
          <p:spPr>
            <a:xfrm>
              <a:off x="-276732" y="2463655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3"/>
                    <a:pt x="13329" y="2984"/>
                    <a:pt x="13329" y="6665"/>
                  </a:cubicBezTo>
                </a:path>
              </a:pathLst>
            </a:custGeom>
            <a:solidFill>
              <a:srgbClr val="FFFFFF"/>
            </a:solidFill>
            <a:ln w="262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xmlns="" id="{73840DDE-C023-49C9-BAB2-17D237AD2401}"/>
                </a:ext>
              </a:extLst>
            </p:cNvPr>
            <p:cNvSpPr/>
            <p:nvPr/>
          </p:nvSpPr>
          <p:spPr>
            <a:xfrm>
              <a:off x="-276732" y="2463655"/>
              <a:ext cx="13329" cy="13329"/>
            </a:xfrm>
            <a:custGeom>
              <a:avLst/>
              <a:gdLst>
                <a:gd name="connsiteX0" fmla="*/ 13329 w 13329"/>
                <a:gd name="connsiteY0" fmla="*/ 6665 h 13329"/>
                <a:gd name="connsiteX1" fmla="*/ 6665 w 13329"/>
                <a:gd name="connsiteY1" fmla="*/ 13329 h 13329"/>
                <a:gd name="connsiteX2" fmla="*/ 0 w 13329"/>
                <a:gd name="connsiteY2" fmla="*/ 6665 h 13329"/>
                <a:gd name="connsiteX3" fmla="*/ 6665 w 13329"/>
                <a:gd name="connsiteY3" fmla="*/ 0 h 13329"/>
                <a:gd name="connsiteX4" fmla="*/ 13329 w 13329"/>
                <a:gd name="connsiteY4" fmla="*/ 6665 h 1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" h="13329">
                  <a:moveTo>
                    <a:pt x="13329" y="6665"/>
                  </a:moveTo>
                  <a:cubicBezTo>
                    <a:pt x="13329" y="10346"/>
                    <a:pt x="10346" y="13329"/>
                    <a:pt x="6665" y="13329"/>
                  </a:cubicBezTo>
                  <a:cubicBezTo>
                    <a:pt x="2984" y="13329"/>
                    <a:pt x="0" y="10346"/>
                    <a:pt x="0" y="6665"/>
                  </a:cubicBezTo>
                  <a:cubicBezTo>
                    <a:pt x="0" y="2984"/>
                    <a:pt x="2984" y="0"/>
                    <a:pt x="6665" y="0"/>
                  </a:cubicBezTo>
                  <a:cubicBezTo>
                    <a:pt x="10346" y="3"/>
                    <a:pt x="13329" y="2984"/>
                    <a:pt x="13329" y="6665"/>
                  </a:cubicBezTo>
                  <a:close/>
                </a:path>
              </a:pathLst>
            </a:custGeom>
            <a:noFill/>
            <a:ln w="6548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1" name="文本框 190">
            <a:extLst>
              <a:ext uri="{FF2B5EF4-FFF2-40B4-BE49-F238E27FC236}">
                <a16:creationId xmlns:a16="http://schemas.microsoft.com/office/drawing/2014/main" xmlns="" id="{1CCC354B-E486-4D3E-8487-43E23436A5D3}"/>
              </a:ext>
            </a:extLst>
          </p:cNvPr>
          <p:cNvSpPr txBox="1"/>
          <p:nvPr/>
        </p:nvSpPr>
        <p:spPr>
          <a:xfrm>
            <a:off x="3846934" y="5178346"/>
            <a:ext cx="1745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项目成果数据</a:t>
            </a:r>
          </a:p>
        </p:txBody>
      </p:sp>
      <p:sp>
        <p:nvSpPr>
          <p:cNvPr id="192" name="文本框 191">
            <a:extLst>
              <a:ext uri="{FF2B5EF4-FFF2-40B4-BE49-F238E27FC236}">
                <a16:creationId xmlns:a16="http://schemas.microsoft.com/office/drawing/2014/main" xmlns="" id="{78539929-6413-40DC-A887-AE82AF757E5C}"/>
              </a:ext>
            </a:extLst>
          </p:cNvPr>
          <p:cNvSpPr txBox="1"/>
          <p:nvPr/>
        </p:nvSpPr>
        <p:spPr>
          <a:xfrm>
            <a:off x="6604410" y="5178346"/>
            <a:ext cx="1745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项目成果数据</a:t>
            </a:r>
          </a:p>
        </p:txBody>
      </p:sp>
      <p:sp>
        <p:nvSpPr>
          <p:cNvPr id="193" name="文本框 192">
            <a:extLst>
              <a:ext uri="{FF2B5EF4-FFF2-40B4-BE49-F238E27FC236}">
                <a16:creationId xmlns:a16="http://schemas.microsoft.com/office/drawing/2014/main" xmlns="" id="{949699A4-DF9A-4EB1-A57F-BBDCBF0BBDDD}"/>
              </a:ext>
            </a:extLst>
          </p:cNvPr>
          <p:cNvSpPr txBox="1"/>
          <p:nvPr/>
        </p:nvSpPr>
        <p:spPr>
          <a:xfrm>
            <a:off x="9361886" y="5178346"/>
            <a:ext cx="17451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项目成果数据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xmlns="" id="{7C9EE212-36C2-457B-8822-496A874FADEA}"/>
              </a:ext>
            </a:extLst>
          </p:cNvPr>
          <p:cNvSpPr/>
          <p:nvPr/>
        </p:nvSpPr>
        <p:spPr>
          <a:xfrm>
            <a:off x="879238" y="2725442"/>
            <a:ext cx="2165622" cy="2165622"/>
          </a:xfrm>
          <a:prstGeom prst="ellipse">
            <a:avLst/>
          </a:prstGeom>
          <a:solidFill>
            <a:schemeClr val="accent2">
              <a:lumMod val="20000"/>
              <a:lumOff val="8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Oval 1+">
            <a:extLst>
              <a:ext uri="{FF2B5EF4-FFF2-40B4-BE49-F238E27FC236}">
                <a16:creationId xmlns:a16="http://schemas.microsoft.com/office/drawing/2014/main" xmlns="" id="{A97AEE22-17EE-4F7D-B492-70F1A0C8AE2E}"/>
              </a:ext>
            </a:extLst>
          </p:cNvPr>
          <p:cNvSpPr/>
          <p:nvPr/>
        </p:nvSpPr>
        <p:spPr>
          <a:xfrm>
            <a:off x="879238" y="2725442"/>
            <a:ext cx="2165622" cy="2165622"/>
          </a:xfrm>
          <a:prstGeom prst="arc">
            <a:avLst>
              <a:gd name="adj1" fmla="val 16200000"/>
              <a:gd name="adj2" fmla="val 10857211"/>
            </a:avLst>
          </a:prstGeom>
          <a:noFill/>
          <a:ln w="254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Oval 1+">
            <a:extLst>
              <a:ext uri="{FF2B5EF4-FFF2-40B4-BE49-F238E27FC236}">
                <a16:creationId xmlns:a16="http://schemas.microsoft.com/office/drawing/2014/main" xmlns="" id="{896F6171-745D-4A18-A508-7C706DA14A71}"/>
              </a:ext>
            </a:extLst>
          </p:cNvPr>
          <p:cNvSpPr/>
          <p:nvPr/>
        </p:nvSpPr>
        <p:spPr>
          <a:xfrm>
            <a:off x="1264718" y="3110922"/>
            <a:ext cx="1394662" cy="1394662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787400" dist="863600" dir="5400000" sx="80000" sy="80000" algn="t" rotWithShape="0">
              <a:schemeClr val="accent2">
                <a:alpha val="5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47242469-162D-426A-8C7D-F91C7297F2CD}"/>
              </a:ext>
            </a:extLst>
          </p:cNvPr>
          <p:cNvSpPr txBox="1"/>
          <p:nvPr/>
        </p:nvSpPr>
        <p:spPr>
          <a:xfrm>
            <a:off x="1232675" y="3485088"/>
            <a:ext cx="1458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>
                <a:solidFill>
                  <a:schemeClr val="bg1"/>
                </a:solidFill>
                <a:latin typeface="+mj-ea"/>
                <a:ea typeface="+mj-ea"/>
              </a:rPr>
              <a:t>75%</a:t>
            </a:r>
            <a:endParaRPr lang="zh-CN" altLang="en-US" sz="360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70903BBC-4126-4E7E-9888-826840B2A340}"/>
              </a:ext>
            </a:extLst>
          </p:cNvPr>
          <p:cNvGrpSpPr/>
          <p:nvPr/>
        </p:nvGrpSpPr>
        <p:grpSpPr>
          <a:xfrm>
            <a:off x="1011933" y="2858137"/>
            <a:ext cx="1900232" cy="1900232"/>
            <a:chOff x="1011933" y="2858137"/>
            <a:chExt cx="1900232" cy="1900232"/>
          </a:xfrm>
        </p:grpSpPr>
        <p:sp>
          <p:nvSpPr>
            <p:cNvPr id="56" name="Oval 1++">
              <a:extLst>
                <a:ext uri="{FF2B5EF4-FFF2-40B4-BE49-F238E27FC236}">
                  <a16:creationId xmlns:a16="http://schemas.microsoft.com/office/drawing/2014/main" xmlns="" id="{B7C34BDF-A02D-482A-AB23-36E87CFF93AB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18468131"/>
                <a:gd name="adj2" fmla="val 365387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Oval 1+++">
              <a:extLst>
                <a:ext uri="{FF2B5EF4-FFF2-40B4-BE49-F238E27FC236}">
                  <a16:creationId xmlns:a16="http://schemas.microsoft.com/office/drawing/2014/main" xmlns="" id="{1EC1A5D9-0D07-48AB-8ACC-DCA19FAAAC37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7967568"/>
                <a:gd name="adj2" fmla="val 14081504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Oval 1++++">
              <a:extLst>
                <a:ext uri="{FF2B5EF4-FFF2-40B4-BE49-F238E27FC236}">
                  <a16:creationId xmlns:a16="http://schemas.microsoft.com/office/drawing/2014/main" xmlns="" id="{257D888C-4F70-4BB4-8935-4AAA71495D55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2848989"/>
                <a:gd name="adj2" fmla="val 10842818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Oval 1+++++">
              <a:extLst>
                <a:ext uri="{FF2B5EF4-FFF2-40B4-BE49-F238E27FC236}">
                  <a16:creationId xmlns:a16="http://schemas.microsoft.com/office/drawing/2014/main" xmlns="" id="{A5B14C0A-6C1E-4B4C-9B9E-D7B6AD437135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11027381"/>
                <a:gd name="adj2" fmla="val 1589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0" name="椭圆 139">
            <a:extLst>
              <a:ext uri="{FF2B5EF4-FFF2-40B4-BE49-F238E27FC236}">
                <a16:creationId xmlns:a16="http://schemas.microsoft.com/office/drawing/2014/main" xmlns="" id="{57B9AC5F-5176-4AD5-97B1-67E8E58E5E03}"/>
              </a:ext>
            </a:extLst>
          </p:cNvPr>
          <p:cNvSpPr/>
          <p:nvPr/>
        </p:nvSpPr>
        <p:spPr>
          <a:xfrm>
            <a:off x="3636714" y="2725442"/>
            <a:ext cx="2165622" cy="2165622"/>
          </a:xfrm>
          <a:prstGeom prst="ellipse">
            <a:avLst/>
          </a:prstGeom>
          <a:solidFill>
            <a:schemeClr val="accent2">
              <a:lumMod val="20000"/>
              <a:lumOff val="8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Oval 1+">
            <a:extLst>
              <a:ext uri="{FF2B5EF4-FFF2-40B4-BE49-F238E27FC236}">
                <a16:creationId xmlns:a16="http://schemas.microsoft.com/office/drawing/2014/main" xmlns="" id="{5AA9D4B5-F044-4AE7-B179-565A9F24031E}"/>
              </a:ext>
            </a:extLst>
          </p:cNvPr>
          <p:cNvSpPr/>
          <p:nvPr/>
        </p:nvSpPr>
        <p:spPr>
          <a:xfrm>
            <a:off x="3636714" y="2725442"/>
            <a:ext cx="2165622" cy="2165622"/>
          </a:xfrm>
          <a:prstGeom prst="arc">
            <a:avLst>
              <a:gd name="adj1" fmla="val 16200000"/>
              <a:gd name="adj2" fmla="val 12750189"/>
            </a:avLst>
          </a:prstGeom>
          <a:noFill/>
          <a:ln w="254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Oval 1+">
            <a:extLst>
              <a:ext uri="{FF2B5EF4-FFF2-40B4-BE49-F238E27FC236}">
                <a16:creationId xmlns:a16="http://schemas.microsoft.com/office/drawing/2014/main" xmlns="" id="{4FD9D86B-ADEB-4863-BA26-AFA0B5775E9F}"/>
              </a:ext>
            </a:extLst>
          </p:cNvPr>
          <p:cNvSpPr/>
          <p:nvPr/>
        </p:nvSpPr>
        <p:spPr>
          <a:xfrm>
            <a:off x="4022194" y="3110922"/>
            <a:ext cx="1394662" cy="1394662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787400" dist="863600" dir="5400000" sx="80000" sy="80000" algn="t" rotWithShape="0">
              <a:schemeClr val="accent2">
                <a:alpha val="5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5" name="文本框 144">
            <a:extLst>
              <a:ext uri="{FF2B5EF4-FFF2-40B4-BE49-F238E27FC236}">
                <a16:creationId xmlns:a16="http://schemas.microsoft.com/office/drawing/2014/main" xmlns="" id="{DF7DDEA2-6C4F-44B9-B3D7-974C6184D66D}"/>
              </a:ext>
            </a:extLst>
          </p:cNvPr>
          <p:cNvSpPr txBox="1"/>
          <p:nvPr/>
        </p:nvSpPr>
        <p:spPr>
          <a:xfrm>
            <a:off x="3990151" y="3485088"/>
            <a:ext cx="1458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>
                <a:solidFill>
                  <a:schemeClr val="bg1"/>
                </a:solidFill>
                <a:latin typeface="+mj-ea"/>
                <a:ea typeface="+mj-ea"/>
              </a:rPr>
              <a:t>85%</a:t>
            </a:r>
            <a:endParaRPr lang="zh-CN" altLang="en-US" sz="360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50" name="椭圆 149">
            <a:extLst>
              <a:ext uri="{FF2B5EF4-FFF2-40B4-BE49-F238E27FC236}">
                <a16:creationId xmlns:a16="http://schemas.microsoft.com/office/drawing/2014/main" xmlns="" id="{889C2E90-3C63-4F75-975A-9B69A7E2F823}"/>
              </a:ext>
            </a:extLst>
          </p:cNvPr>
          <p:cNvSpPr/>
          <p:nvPr/>
        </p:nvSpPr>
        <p:spPr>
          <a:xfrm>
            <a:off x="6394190" y="2725442"/>
            <a:ext cx="2165622" cy="2165622"/>
          </a:xfrm>
          <a:prstGeom prst="ellipse">
            <a:avLst/>
          </a:prstGeom>
          <a:solidFill>
            <a:schemeClr val="accent2">
              <a:lumMod val="20000"/>
              <a:lumOff val="8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Oval 1+">
            <a:extLst>
              <a:ext uri="{FF2B5EF4-FFF2-40B4-BE49-F238E27FC236}">
                <a16:creationId xmlns:a16="http://schemas.microsoft.com/office/drawing/2014/main" xmlns="" id="{40CA14CA-9E6E-4BAF-A29B-165FC13581FA}"/>
              </a:ext>
            </a:extLst>
          </p:cNvPr>
          <p:cNvSpPr/>
          <p:nvPr/>
        </p:nvSpPr>
        <p:spPr>
          <a:xfrm>
            <a:off x="6394190" y="2725442"/>
            <a:ext cx="2165622" cy="2165622"/>
          </a:xfrm>
          <a:prstGeom prst="arc">
            <a:avLst>
              <a:gd name="adj1" fmla="val 16200000"/>
              <a:gd name="adj2" fmla="val 5420555"/>
            </a:avLst>
          </a:prstGeom>
          <a:noFill/>
          <a:ln w="254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Oval 1+">
            <a:extLst>
              <a:ext uri="{FF2B5EF4-FFF2-40B4-BE49-F238E27FC236}">
                <a16:creationId xmlns:a16="http://schemas.microsoft.com/office/drawing/2014/main" xmlns="" id="{C2FDA280-760A-4E54-9719-673CBF52380F}"/>
              </a:ext>
            </a:extLst>
          </p:cNvPr>
          <p:cNvSpPr/>
          <p:nvPr/>
        </p:nvSpPr>
        <p:spPr>
          <a:xfrm>
            <a:off x="6779670" y="3110922"/>
            <a:ext cx="1394662" cy="1394662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787400" dist="863600" dir="5400000" sx="80000" sy="80000" algn="t" rotWithShape="0">
              <a:schemeClr val="accent2">
                <a:alpha val="5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9" name="文本框 158">
            <a:extLst>
              <a:ext uri="{FF2B5EF4-FFF2-40B4-BE49-F238E27FC236}">
                <a16:creationId xmlns:a16="http://schemas.microsoft.com/office/drawing/2014/main" xmlns="" id="{2D934CEC-84C7-4F92-A5B0-D722025A5E6B}"/>
              </a:ext>
            </a:extLst>
          </p:cNvPr>
          <p:cNvSpPr txBox="1"/>
          <p:nvPr/>
        </p:nvSpPr>
        <p:spPr>
          <a:xfrm>
            <a:off x="6747627" y="3485088"/>
            <a:ext cx="1458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>
                <a:solidFill>
                  <a:schemeClr val="bg1"/>
                </a:solidFill>
                <a:latin typeface="+mj-ea"/>
                <a:ea typeface="+mj-ea"/>
              </a:rPr>
              <a:t>52%</a:t>
            </a:r>
            <a:endParaRPr lang="zh-CN" altLang="en-US" sz="360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68" name="椭圆 167">
            <a:extLst>
              <a:ext uri="{FF2B5EF4-FFF2-40B4-BE49-F238E27FC236}">
                <a16:creationId xmlns:a16="http://schemas.microsoft.com/office/drawing/2014/main" xmlns="" id="{2D2F9A18-238B-4916-9832-DDCCD81E1A97}"/>
              </a:ext>
            </a:extLst>
          </p:cNvPr>
          <p:cNvSpPr/>
          <p:nvPr/>
        </p:nvSpPr>
        <p:spPr>
          <a:xfrm>
            <a:off x="9151666" y="2725442"/>
            <a:ext cx="2165622" cy="2165622"/>
          </a:xfrm>
          <a:prstGeom prst="ellipse">
            <a:avLst/>
          </a:prstGeom>
          <a:solidFill>
            <a:schemeClr val="accent2">
              <a:lumMod val="20000"/>
              <a:lumOff val="80000"/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" name="Oval 1+">
            <a:extLst>
              <a:ext uri="{FF2B5EF4-FFF2-40B4-BE49-F238E27FC236}">
                <a16:creationId xmlns:a16="http://schemas.microsoft.com/office/drawing/2014/main" xmlns="" id="{1E74E19A-2A5F-4BA7-A8D7-71892BB56F6B}"/>
              </a:ext>
            </a:extLst>
          </p:cNvPr>
          <p:cNvSpPr/>
          <p:nvPr/>
        </p:nvSpPr>
        <p:spPr>
          <a:xfrm>
            <a:off x="9151666" y="2725442"/>
            <a:ext cx="2165622" cy="2165622"/>
          </a:xfrm>
          <a:prstGeom prst="arc">
            <a:avLst>
              <a:gd name="adj1" fmla="val 16200000"/>
              <a:gd name="adj2" fmla="val 8430302"/>
            </a:avLst>
          </a:prstGeom>
          <a:noFill/>
          <a:ln w="254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" name="Oval 1+">
            <a:extLst>
              <a:ext uri="{FF2B5EF4-FFF2-40B4-BE49-F238E27FC236}">
                <a16:creationId xmlns:a16="http://schemas.microsoft.com/office/drawing/2014/main" xmlns="" id="{E89DBD07-D765-4CA0-BB92-23BBB9884A7E}"/>
              </a:ext>
            </a:extLst>
          </p:cNvPr>
          <p:cNvSpPr/>
          <p:nvPr/>
        </p:nvSpPr>
        <p:spPr>
          <a:xfrm>
            <a:off x="9537146" y="3110922"/>
            <a:ext cx="1394662" cy="1394662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787400" dist="863600" dir="5400000" sx="80000" sy="80000" algn="t" rotWithShape="0">
              <a:schemeClr val="accent2">
                <a:alpha val="5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xmlns="" id="{3FDCB5ED-9A0B-49E9-8AC3-5C9FCD92D309}"/>
              </a:ext>
            </a:extLst>
          </p:cNvPr>
          <p:cNvSpPr txBox="1"/>
          <p:nvPr/>
        </p:nvSpPr>
        <p:spPr>
          <a:xfrm>
            <a:off x="9505103" y="3485088"/>
            <a:ext cx="1458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>
                <a:solidFill>
                  <a:schemeClr val="bg1"/>
                </a:solidFill>
                <a:latin typeface="+mj-ea"/>
                <a:ea typeface="+mj-ea"/>
              </a:rPr>
              <a:t>63%</a:t>
            </a:r>
            <a:endParaRPr lang="zh-CN" altLang="en-US" sz="360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103" name="组合 102">
            <a:extLst>
              <a:ext uri="{FF2B5EF4-FFF2-40B4-BE49-F238E27FC236}">
                <a16:creationId xmlns:a16="http://schemas.microsoft.com/office/drawing/2014/main" xmlns="" id="{E26AEA5D-33DA-4DCE-8E33-7C34D933011F}"/>
              </a:ext>
            </a:extLst>
          </p:cNvPr>
          <p:cNvGrpSpPr/>
          <p:nvPr/>
        </p:nvGrpSpPr>
        <p:grpSpPr>
          <a:xfrm>
            <a:off x="3769409" y="2858137"/>
            <a:ext cx="1900232" cy="1900232"/>
            <a:chOff x="1011933" y="2858137"/>
            <a:chExt cx="1900232" cy="1900232"/>
          </a:xfrm>
        </p:grpSpPr>
        <p:sp>
          <p:nvSpPr>
            <p:cNvPr id="104" name="Oval 1++">
              <a:extLst>
                <a:ext uri="{FF2B5EF4-FFF2-40B4-BE49-F238E27FC236}">
                  <a16:creationId xmlns:a16="http://schemas.microsoft.com/office/drawing/2014/main" xmlns="" id="{4A4F14FA-531C-4728-A37E-66CA435CEAE9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18468131"/>
                <a:gd name="adj2" fmla="val 365387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Oval 1+++">
              <a:extLst>
                <a:ext uri="{FF2B5EF4-FFF2-40B4-BE49-F238E27FC236}">
                  <a16:creationId xmlns:a16="http://schemas.microsoft.com/office/drawing/2014/main" xmlns="" id="{43B5E64C-4E3A-467B-9B82-0E8B34FFE5EF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7967568"/>
                <a:gd name="adj2" fmla="val 14081504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Oval 1++++">
              <a:extLst>
                <a:ext uri="{FF2B5EF4-FFF2-40B4-BE49-F238E27FC236}">
                  <a16:creationId xmlns:a16="http://schemas.microsoft.com/office/drawing/2014/main" xmlns="" id="{F325C1EC-2BEB-4637-84D3-E02A9FE723DB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2848989"/>
                <a:gd name="adj2" fmla="val 10842818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Oval 1+++++">
              <a:extLst>
                <a:ext uri="{FF2B5EF4-FFF2-40B4-BE49-F238E27FC236}">
                  <a16:creationId xmlns:a16="http://schemas.microsoft.com/office/drawing/2014/main" xmlns="" id="{88905872-06B9-4900-8F6A-9F02EF4D7C4C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11027381"/>
                <a:gd name="adj2" fmla="val 1589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:a16="http://schemas.microsoft.com/office/drawing/2014/main" xmlns="" id="{29447B3F-25DB-4093-87DD-6490FF8EE9D6}"/>
              </a:ext>
            </a:extLst>
          </p:cNvPr>
          <p:cNvGrpSpPr/>
          <p:nvPr/>
        </p:nvGrpSpPr>
        <p:grpSpPr>
          <a:xfrm>
            <a:off x="6526885" y="2858137"/>
            <a:ext cx="1900232" cy="1900232"/>
            <a:chOff x="1011933" y="2858137"/>
            <a:chExt cx="1900232" cy="1900232"/>
          </a:xfrm>
        </p:grpSpPr>
        <p:sp>
          <p:nvSpPr>
            <p:cNvPr id="109" name="Oval 1++">
              <a:extLst>
                <a:ext uri="{FF2B5EF4-FFF2-40B4-BE49-F238E27FC236}">
                  <a16:creationId xmlns:a16="http://schemas.microsoft.com/office/drawing/2014/main" xmlns="" id="{EA84232A-38A3-43CD-AF2D-4A5AA4E9FA6F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18468131"/>
                <a:gd name="adj2" fmla="val 365387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Oval 1+++">
              <a:extLst>
                <a:ext uri="{FF2B5EF4-FFF2-40B4-BE49-F238E27FC236}">
                  <a16:creationId xmlns:a16="http://schemas.microsoft.com/office/drawing/2014/main" xmlns="" id="{A562C406-D7D9-448C-A30B-6C43022D14AB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7967568"/>
                <a:gd name="adj2" fmla="val 14081504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Oval 1++++">
              <a:extLst>
                <a:ext uri="{FF2B5EF4-FFF2-40B4-BE49-F238E27FC236}">
                  <a16:creationId xmlns:a16="http://schemas.microsoft.com/office/drawing/2014/main" xmlns="" id="{A1857ACC-65D4-4125-9A34-7269E66F909A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2848989"/>
                <a:gd name="adj2" fmla="val 10842818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Oval 1+++++">
              <a:extLst>
                <a:ext uri="{FF2B5EF4-FFF2-40B4-BE49-F238E27FC236}">
                  <a16:creationId xmlns:a16="http://schemas.microsoft.com/office/drawing/2014/main" xmlns="" id="{5C0FBECD-AD9E-4587-84F1-5402E639806C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11027381"/>
                <a:gd name="adj2" fmla="val 1589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xmlns="" id="{0E5498F8-B93E-41C0-8DD3-81D9A08C20A1}"/>
              </a:ext>
            </a:extLst>
          </p:cNvPr>
          <p:cNvGrpSpPr/>
          <p:nvPr/>
        </p:nvGrpSpPr>
        <p:grpSpPr>
          <a:xfrm>
            <a:off x="9284361" y="2858137"/>
            <a:ext cx="1900232" cy="1900232"/>
            <a:chOff x="1011933" y="2858137"/>
            <a:chExt cx="1900232" cy="1900232"/>
          </a:xfrm>
        </p:grpSpPr>
        <p:sp>
          <p:nvSpPr>
            <p:cNvPr id="114" name="Oval 1++">
              <a:extLst>
                <a:ext uri="{FF2B5EF4-FFF2-40B4-BE49-F238E27FC236}">
                  <a16:creationId xmlns:a16="http://schemas.microsoft.com/office/drawing/2014/main" xmlns="" id="{C364CE67-5AC8-441C-BE9E-988F831A38D4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18468131"/>
                <a:gd name="adj2" fmla="val 365387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" name="Oval 1+++">
              <a:extLst>
                <a:ext uri="{FF2B5EF4-FFF2-40B4-BE49-F238E27FC236}">
                  <a16:creationId xmlns:a16="http://schemas.microsoft.com/office/drawing/2014/main" xmlns="" id="{06BF8932-A87D-4549-96B6-C7DF68FEA604}"/>
                </a:ext>
              </a:extLst>
            </p:cNvPr>
            <p:cNvSpPr/>
            <p:nvPr/>
          </p:nvSpPr>
          <p:spPr>
            <a:xfrm>
              <a:off x="1146950" y="2993154"/>
              <a:ext cx="1630198" cy="1630198"/>
            </a:xfrm>
            <a:prstGeom prst="arc">
              <a:avLst>
                <a:gd name="adj1" fmla="val 7967568"/>
                <a:gd name="adj2" fmla="val 14081504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/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Oval 1++++">
              <a:extLst>
                <a:ext uri="{FF2B5EF4-FFF2-40B4-BE49-F238E27FC236}">
                  <a16:creationId xmlns:a16="http://schemas.microsoft.com/office/drawing/2014/main" xmlns="" id="{4270245A-24D7-4454-9AAB-3A516448609F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2848989"/>
                <a:gd name="adj2" fmla="val 10842818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" name="Oval 1+++++">
              <a:extLst>
                <a:ext uri="{FF2B5EF4-FFF2-40B4-BE49-F238E27FC236}">
                  <a16:creationId xmlns:a16="http://schemas.microsoft.com/office/drawing/2014/main" xmlns="" id="{15E2C2DB-3593-4C27-A7A3-E01B98729801}"/>
                </a:ext>
              </a:extLst>
            </p:cNvPr>
            <p:cNvSpPr/>
            <p:nvPr/>
          </p:nvSpPr>
          <p:spPr>
            <a:xfrm>
              <a:off x="1011933" y="2858137"/>
              <a:ext cx="1900232" cy="1900232"/>
            </a:xfrm>
            <a:prstGeom prst="arc">
              <a:avLst>
                <a:gd name="adj1" fmla="val 11027381"/>
                <a:gd name="adj2" fmla="val 15893"/>
              </a:avLst>
            </a:prstGeom>
            <a:noFill/>
            <a:ln w="12700" cap="rnd">
              <a:gradFill flip="none" rotWithShape="1">
                <a:gsLst>
                  <a:gs pos="24000">
                    <a:schemeClr val="accent2">
                      <a:alpha val="50000"/>
                    </a:schemeClr>
                  </a:gs>
                  <a:gs pos="100000">
                    <a:schemeClr val="accent2">
                      <a:lumMod val="20000"/>
                      <a:lumOff val="80000"/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xmlns="" id="{862E6BFF-E62E-42AD-B0B9-AF48BD2866EB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xmlns="" id="{03B36123-3414-44CB-B700-36037D89C879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F3DB50AD-CD23-4B57-B940-CF17AAEE05ED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xmlns="" id="{1DA0B32F-1BAD-4030-B687-C7D1F0571473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xmlns="" id="{56042D33-63F4-45CF-9C72-8FCCC0717CD5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73253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Freeform 90+">
            <a:extLst>
              <a:ext uri="{FF2B5EF4-FFF2-40B4-BE49-F238E27FC236}">
                <a16:creationId xmlns:a16="http://schemas.microsoft.com/office/drawing/2014/main" xmlns="" id="{6BBF52DE-A2A4-4177-98DA-6E8924B13B28}"/>
              </a:ext>
            </a:extLst>
          </p:cNvPr>
          <p:cNvSpPr/>
          <p:nvPr/>
        </p:nvSpPr>
        <p:spPr>
          <a:xfrm>
            <a:off x="1624" y="2049235"/>
            <a:ext cx="12188752" cy="4830536"/>
          </a:xfrm>
          <a:custGeom>
            <a:avLst/>
            <a:gdLst>
              <a:gd name="connsiteX0" fmla="*/ 4830866 w 9661732"/>
              <a:gd name="connsiteY0" fmla="*/ 0 h 3829050"/>
              <a:gd name="connsiteX1" fmla="*/ 9637084 w 9661732"/>
              <a:gd name="connsiteY1" fmla="*/ 3722256 h 3829050"/>
              <a:gd name="connsiteX2" fmla="*/ 9661732 w 9661732"/>
              <a:gd name="connsiteY2" fmla="*/ 3829050 h 3829050"/>
              <a:gd name="connsiteX3" fmla="*/ 0 w 9661732"/>
              <a:gd name="connsiteY3" fmla="*/ 3829050 h 3829050"/>
              <a:gd name="connsiteX4" fmla="*/ 24648 w 9661732"/>
              <a:gd name="connsiteY4" fmla="*/ 3722256 h 3829050"/>
              <a:gd name="connsiteX5" fmla="*/ 4830866 w 9661732"/>
              <a:gd name="connsiteY5" fmla="*/ 0 h 382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61732" h="3829050">
                <a:moveTo>
                  <a:pt x="4830866" y="0"/>
                </a:moveTo>
                <a:cubicBezTo>
                  <a:pt x="7143319" y="0"/>
                  <a:pt x="9086345" y="1581705"/>
                  <a:pt x="9637084" y="3722256"/>
                </a:cubicBezTo>
                <a:lnTo>
                  <a:pt x="9661732" y="3829050"/>
                </a:lnTo>
                <a:lnTo>
                  <a:pt x="0" y="3829050"/>
                </a:lnTo>
                <a:lnTo>
                  <a:pt x="24648" y="3722256"/>
                </a:lnTo>
                <a:cubicBezTo>
                  <a:pt x="575388" y="1581705"/>
                  <a:pt x="2518413" y="0"/>
                  <a:pt x="4830866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90++">
            <a:extLst>
              <a:ext uri="{FF2B5EF4-FFF2-40B4-BE49-F238E27FC236}">
                <a16:creationId xmlns:a16="http://schemas.microsoft.com/office/drawing/2014/main" xmlns="" id="{EA27D69F-87B3-479D-A9B5-4843DC62033D}"/>
              </a:ext>
            </a:extLst>
          </p:cNvPr>
          <p:cNvSpPr/>
          <p:nvPr/>
        </p:nvSpPr>
        <p:spPr>
          <a:xfrm>
            <a:off x="677024" y="2562800"/>
            <a:ext cx="10837952" cy="4295200"/>
          </a:xfrm>
          <a:custGeom>
            <a:avLst/>
            <a:gdLst>
              <a:gd name="connsiteX0" fmla="*/ 4830866 w 9661732"/>
              <a:gd name="connsiteY0" fmla="*/ 0 h 3829050"/>
              <a:gd name="connsiteX1" fmla="*/ 9637084 w 9661732"/>
              <a:gd name="connsiteY1" fmla="*/ 3722256 h 3829050"/>
              <a:gd name="connsiteX2" fmla="*/ 9661732 w 9661732"/>
              <a:gd name="connsiteY2" fmla="*/ 3829050 h 3829050"/>
              <a:gd name="connsiteX3" fmla="*/ 0 w 9661732"/>
              <a:gd name="connsiteY3" fmla="*/ 3829050 h 3829050"/>
              <a:gd name="connsiteX4" fmla="*/ 24648 w 9661732"/>
              <a:gd name="connsiteY4" fmla="*/ 3722256 h 3829050"/>
              <a:gd name="connsiteX5" fmla="*/ 4830866 w 9661732"/>
              <a:gd name="connsiteY5" fmla="*/ 0 h 382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61732" h="3829050">
                <a:moveTo>
                  <a:pt x="4830866" y="0"/>
                </a:moveTo>
                <a:cubicBezTo>
                  <a:pt x="7143319" y="0"/>
                  <a:pt x="9086345" y="1581705"/>
                  <a:pt x="9637084" y="3722256"/>
                </a:cubicBezTo>
                <a:lnTo>
                  <a:pt x="9661732" y="3829050"/>
                </a:lnTo>
                <a:lnTo>
                  <a:pt x="0" y="3829050"/>
                </a:lnTo>
                <a:lnTo>
                  <a:pt x="24648" y="3722256"/>
                </a:lnTo>
                <a:cubicBezTo>
                  <a:pt x="575388" y="1581705"/>
                  <a:pt x="2518413" y="0"/>
                  <a:pt x="4830866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Completion Status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成果展示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完成步骤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xmlns="" id="{6BCE2861-7A2C-4B91-9EB6-F8D9BA43B723}"/>
              </a:ext>
            </a:extLst>
          </p:cNvPr>
          <p:cNvSpPr/>
          <p:nvPr/>
        </p:nvSpPr>
        <p:spPr>
          <a:xfrm>
            <a:off x="1265134" y="3028950"/>
            <a:ext cx="9661732" cy="3829050"/>
          </a:xfrm>
          <a:custGeom>
            <a:avLst/>
            <a:gdLst>
              <a:gd name="connsiteX0" fmla="*/ 4830866 w 9661732"/>
              <a:gd name="connsiteY0" fmla="*/ 0 h 3829050"/>
              <a:gd name="connsiteX1" fmla="*/ 9637084 w 9661732"/>
              <a:gd name="connsiteY1" fmla="*/ 3722256 h 3829050"/>
              <a:gd name="connsiteX2" fmla="*/ 9661732 w 9661732"/>
              <a:gd name="connsiteY2" fmla="*/ 3829050 h 3829050"/>
              <a:gd name="connsiteX3" fmla="*/ 0 w 9661732"/>
              <a:gd name="connsiteY3" fmla="*/ 3829050 h 3829050"/>
              <a:gd name="connsiteX4" fmla="*/ 24648 w 9661732"/>
              <a:gd name="connsiteY4" fmla="*/ 3722256 h 3829050"/>
              <a:gd name="connsiteX5" fmla="*/ 4830866 w 9661732"/>
              <a:gd name="connsiteY5" fmla="*/ 0 h 382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61732" h="3829050">
                <a:moveTo>
                  <a:pt x="4830866" y="0"/>
                </a:moveTo>
                <a:cubicBezTo>
                  <a:pt x="7143319" y="0"/>
                  <a:pt x="9086345" y="1581705"/>
                  <a:pt x="9637084" y="3722256"/>
                </a:cubicBezTo>
                <a:lnTo>
                  <a:pt x="9661732" y="3829050"/>
                </a:lnTo>
                <a:lnTo>
                  <a:pt x="0" y="3829050"/>
                </a:lnTo>
                <a:lnTo>
                  <a:pt x="24648" y="3722256"/>
                </a:lnTo>
                <a:cubicBezTo>
                  <a:pt x="575388" y="1581705"/>
                  <a:pt x="2518413" y="0"/>
                  <a:pt x="4830866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xmlns="" id="{F820F08C-BCA8-4329-94BF-4110FC4FECB8}"/>
              </a:ext>
            </a:extLst>
          </p:cNvPr>
          <p:cNvSpPr/>
          <p:nvPr/>
        </p:nvSpPr>
        <p:spPr>
          <a:xfrm>
            <a:off x="1744531" y="3495600"/>
            <a:ext cx="8702938" cy="3362401"/>
          </a:xfrm>
          <a:custGeom>
            <a:avLst/>
            <a:gdLst>
              <a:gd name="connsiteX0" fmla="*/ 4351469 w 8702938"/>
              <a:gd name="connsiteY0" fmla="*/ 0 h 3362401"/>
              <a:gd name="connsiteX1" fmla="*/ 8645147 w 8702938"/>
              <a:gd name="connsiteY1" fmla="*/ 3158887 h 3362401"/>
              <a:gd name="connsiteX2" fmla="*/ 8702938 w 8702938"/>
              <a:gd name="connsiteY2" fmla="*/ 3362401 h 3362401"/>
              <a:gd name="connsiteX3" fmla="*/ 0 w 8702938"/>
              <a:gd name="connsiteY3" fmla="*/ 3362401 h 3362401"/>
              <a:gd name="connsiteX4" fmla="*/ 57791 w 8702938"/>
              <a:gd name="connsiteY4" fmla="*/ 3158887 h 3362401"/>
              <a:gd name="connsiteX5" fmla="*/ 4351469 w 8702938"/>
              <a:gd name="connsiteY5" fmla="*/ 0 h 3362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02938" h="3362401">
                <a:moveTo>
                  <a:pt x="4351469" y="0"/>
                </a:moveTo>
                <a:cubicBezTo>
                  <a:pt x="6368876" y="0"/>
                  <a:pt x="8075927" y="1328788"/>
                  <a:pt x="8645147" y="3158887"/>
                </a:cubicBezTo>
                <a:lnTo>
                  <a:pt x="8702938" y="3362401"/>
                </a:lnTo>
                <a:lnTo>
                  <a:pt x="0" y="3362401"/>
                </a:lnTo>
                <a:lnTo>
                  <a:pt x="57791" y="3158887"/>
                </a:lnTo>
                <a:cubicBezTo>
                  <a:pt x="627011" y="1328788"/>
                  <a:pt x="2334063" y="0"/>
                  <a:pt x="4351469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xmlns="" id="{BF5D9B0B-F154-4520-8313-8FB9620F8AE4}"/>
              </a:ext>
            </a:extLst>
          </p:cNvPr>
          <p:cNvSpPr/>
          <p:nvPr/>
        </p:nvSpPr>
        <p:spPr>
          <a:xfrm>
            <a:off x="2308816" y="4038448"/>
            <a:ext cx="7574371" cy="2819552"/>
          </a:xfrm>
          <a:custGeom>
            <a:avLst/>
            <a:gdLst>
              <a:gd name="connsiteX0" fmla="*/ 3787185 w 7574371"/>
              <a:gd name="connsiteY0" fmla="*/ 0 h 2819552"/>
              <a:gd name="connsiteX1" fmla="*/ 7562419 w 7574371"/>
              <a:gd name="connsiteY1" fmla="*/ 2777464 h 2819552"/>
              <a:gd name="connsiteX2" fmla="*/ 7574371 w 7574371"/>
              <a:gd name="connsiteY2" fmla="*/ 2819552 h 2819552"/>
              <a:gd name="connsiteX3" fmla="*/ 0 w 7574371"/>
              <a:gd name="connsiteY3" fmla="*/ 2819552 h 2819552"/>
              <a:gd name="connsiteX4" fmla="*/ 11951 w 7574371"/>
              <a:gd name="connsiteY4" fmla="*/ 2777464 h 2819552"/>
              <a:gd name="connsiteX5" fmla="*/ 3787185 w 7574371"/>
              <a:gd name="connsiteY5" fmla="*/ 0 h 281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74371" h="2819552">
                <a:moveTo>
                  <a:pt x="3787185" y="0"/>
                </a:moveTo>
                <a:cubicBezTo>
                  <a:pt x="5560999" y="0"/>
                  <a:pt x="7061930" y="1168342"/>
                  <a:pt x="7562419" y="2777464"/>
                </a:cubicBezTo>
                <a:lnTo>
                  <a:pt x="7574371" y="2819552"/>
                </a:lnTo>
                <a:lnTo>
                  <a:pt x="0" y="2819552"/>
                </a:lnTo>
                <a:lnTo>
                  <a:pt x="11951" y="2777464"/>
                </a:lnTo>
                <a:cubicBezTo>
                  <a:pt x="512440" y="1168342"/>
                  <a:pt x="2013372" y="0"/>
                  <a:pt x="3787185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xmlns="" id="{127F510E-DBDF-40F3-BF6E-E7696DD9680E}"/>
              </a:ext>
            </a:extLst>
          </p:cNvPr>
          <p:cNvSpPr/>
          <p:nvPr/>
        </p:nvSpPr>
        <p:spPr>
          <a:xfrm>
            <a:off x="2851203" y="4551514"/>
            <a:ext cx="6489597" cy="2306487"/>
          </a:xfrm>
          <a:custGeom>
            <a:avLst/>
            <a:gdLst>
              <a:gd name="connsiteX0" fmla="*/ 3244798 w 6489597"/>
              <a:gd name="connsiteY0" fmla="*/ 0 h 2306487"/>
              <a:gd name="connsiteX1" fmla="*/ 6414361 w 6489597"/>
              <a:gd name="connsiteY1" fmla="*/ 2100927 h 2306487"/>
              <a:gd name="connsiteX2" fmla="*/ 6489597 w 6489597"/>
              <a:gd name="connsiteY2" fmla="*/ 2306487 h 2306487"/>
              <a:gd name="connsiteX3" fmla="*/ 0 w 6489597"/>
              <a:gd name="connsiteY3" fmla="*/ 2306487 h 2306487"/>
              <a:gd name="connsiteX4" fmla="*/ 75236 w 6489597"/>
              <a:gd name="connsiteY4" fmla="*/ 2100927 h 2306487"/>
              <a:gd name="connsiteX5" fmla="*/ 3244798 w 6489597"/>
              <a:gd name="connsiteY5" fmla="*/ 0 h 230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89597" h="2306487">
                <a:moveTo>
                  <a:pt x="3244798" y="0"/>
                </a:moveTo>
                <a:cubicBezTo>
                  <a:pt x="4669646" y="0"/>
                  <a:pt x="5892158" y="866300"/>
                  <a:pt x="6414361" y="2100927"/>
                </a:cubicBezTo>
                <a:lnTo>
                  <a:pt x="6489597" y="2306487"/>
                </a:lnTo>
                <a:lnTo>
                  <a:pt x="0" y="2306487"/>
                </a:lnTo>
                <a:lnTo>
                  <a:pt x="75236" y="2100927"/>
                </a:lnTo>
                <a:cubicBezTo>
                  <a:pt x="597439" y="866300"/>
                  <a:pt x="1819951" y="0"/>
                  <a:pt x="32447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EA283AB-8DF9-41F6-8DEB-80C72F739C75}"/>
              </a:ext>
            </a:extLst>
          </p:cNvPr>
          <p:cNvGrpSpPr/>
          <p:nvPr/>
        </p:nvGrpSpPr>
        <p:grpSpPr>
          <a:xfrm>
            <a:off x="1133551" y="3028950"/>
            <a:ext cx="9924898" cy="9924898"/>
            <a:chOff x="1133551" y="3219450"/>
            <a:chExt cx="9924898" cy="9924898"/>
          </a:xfrm>
        </p:grpSpPr>
        <p:sp>
          <p:nvSpPr>
            <p:cNvPr id="63" name="Oval 2+">
              <a:extLst>
                <a:ext uri="{FF2B5EF4-FFF2-40B4-BE49-F238E27FC236}">
                  <a16:creationId xmlns:a16="http://schemas.microsoft.com/office/drawing/2014/main" xmlns="" id="{1FB334EC-F83E-48D9-AB2A-62B819E6138E}"/>
                </a:ext>
              </a:extLst>
            </p:cNvPr>
            <p:cNvSpPr/>
            <p:nvPr/>
          </p:nvSpPr>
          <p:spPr>
            <a:xfrm>
              <a:off x="1133551" y="3219450"/>
              <a:ext cx="9924898" cy="9924898"/>
            </a:xfrm>
            <a:prstGeom prst="arc">
              <a:avLst>
                <a:gd name="adj1" fmla="val 11585698"/>
                <a:gd name="adj2" fmla="val 20058338"/>
              </a:avLst>
            </a:prstGeom>
            <a:noFill/>
            <a:ln w="25400">
              <a:gradFill flip="none" rotWithShape="1">
                <a:gsLst>
                  <a:gs pos="0">
                    <a:schemeClr val="accent2">
                      <a:alpha val="0"/>
                    </a:schemeClr>
                  </a:gs>
                  <a:gs pos="65000">
                    <a:schemeClr val="accent2"/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直角三角形 3">
              <a:extLst>
                <a:ext uri="{FF2B5EF4-FFF2-40B4-BE49-F238E27FC236}">
                  <a16:creationId xmlns:a16="http://schemas.microsoft.com/office/drawing/2014/main" xmlns="" id="{D2BABFB6-AB4D-4123-8F35-F48C2244908C}"/>
                </a:ext>
              </a:extLst>
            </p:cNvPr>
            <p:cNvSpPr/>
            <p:nvPr/>
          </p:nvSpPr>
          <p:spPr>
            <a:xfrm rot="19972273" flipV="1">
              <a:off x="10517856" y="5801524"/>
              <a:ext cx="112014" cy="260960"/>
            </a:xfrm>
            <a:prstGeom prst="rtTriangle">
              <a:avLst/>
            </a:prstGeom>
            <a:solidFill>
              <a:schemeClr val="accent2"/>
            </a:solidFill>
            <a:ln>
              <a:gradFill>
                <a:gsLst>
                  <a:gs pos="0">
                    <a:schemeClr val="accent2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0" name="Rectangle 28">
            <a:extLst>
              <a:ext uri="{FF2B5EF4-FFF2-40B4-BE49-F238E27FC236}">
                <a16:creationId xmlns:a16="http://schemas.microsoft.com/office/drawing/2014/main" xmlns="" id="{23A1FB57-308F-412E-928D-32AA975BAE12}"/>
              </a:ext>
            </a:extLst>
          </p:cNvPr>
          <p:cNvSpPr/>
          <p:nvPr/>
        </p:nvSpPr>
        <p:spPr>
          <a:xfrm>
            <a:off x="4657725" y="5563173"/>
            <a:ext cx="2876550" cy="6916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294">
              <a:lnSpc>
                <a:spcPct val="130000"/>
              </a:lnSpc>
            </a:pPr>
            <a:r>
              <a:rPr lang="zh-CN" altLang="en-US" sz="3200" dirty="0">
                <a:solidFill>
                  <a:schemeClr val="bg1"/>
                </a:solidFill>
                <a:latin typeface="+mj-ea"/>
                <a:ea typeface="+mj-ea"/>
                <a:cs typeface="+mn-ea"/>
                <a:sym typeface="+mn-lt"/>
              </a:rPr>
              <a:t>项目完成步骤</a:t>
            </a: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xmlns="" id="{2D79D0F2-7029-4091-94F9-3237C528858A}"/>
              </a:ext>
            </a:extLst>
          </p:cNvPr>
          <p:cNvSpPr/>
          <p:nvPr/>
        </p:nvSpPr>
        <p:spPr>
          <a:xfrm>
            <a:off x="5810250" y="5021004"/>
            <a:ext cx="571500" cy="5715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形 2">
            <a:extLst>
              <a:ext uri="{FF2B5EF4-FFF2-40B4-BE49-F238E27FC236}">
                <a16:creationId xmlns:a16="http://schemas.microsoft.com/office/drawing/2014/main" xmlns="" id="{AC9CBAF5-2C38-48E3-8504-2355838DC31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95975" y="5103878"/>
            <a:ext cx="400050" cy="400050"/>
          </a:xfrm>
          <a:prstGeom prst="rect">
            <a:avLst/>
          </a:prstGeom>
        </p:spPr>
      </p:pic>
      <p:sp>
        <p:nvSpPr>
          <p:cNvPr id="65" name="椭圆 64">
            <a:extLst>
              <a:ext uri="{FF2B5EF4-FFF2-40B4-BE49-F238E27FC236}">
                <a16:creationId xmlns:a16="http://schemas.microsoft.com/office/drawing/2014/main" xmlns="" id="{99F36E24-EE1B-4C4F-A3CC-E92DD8C134B2}"/>
              </a:ext>
            </a:extLst>
          </p:cNvPr>
          <p:cNvSpPr/>
          <p:nvPr/>
        </p:nvSpPr>
        <p:spPr>
          <a:xfrm rot="2760000">
            <a:off x="2542663" y="4315533"/>
            <a:ext cx="209550" cy="209550"/>
          </a:xfrm>
          <a:prstGeom prst="ellipse">
            <a:avLst/>
          </a:prstGeom>
          <a:gradFill flip="none" rotWithShape="1">
            <a:gsLst>
              <a:gs pos="100000">
                <a:schemeClr val="accent2">
                  <a:lumMod val="50000"/>
                </a:schemeClr>
              </a:gs>
              <a:gs pos="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14300" dist="114300" dir="5400000" sx="90000" sy="90000" algn="t" rotWithShape="0">
              <a:schemeClr val="accent2">
                <a:alpha val="3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xmlns="" id="{8C37F2DE-BD20-4D58-B196-3A1FC7F1924C}"/>
              </a:ext>
            </a:extLst>
          </p:cNvPr>
          <p:cNvSpPr/>
          <p:nvPr/>
        </p:nvSpPr>
        <p:spPr>
          <a:xfrm rot="2760000">
            <a:off x="4131528" y="3283712"/>
            <a:ext cx="209550" cy="209550"/>
          </a:xfrm>
          <a:prstGeom prst="ellipse">
            <a:avLst/>
          </a:prstGeom>
          <a:gradFill flip="none" rotWithShape="1">
            <a:gsLst>
              <a:gs pos="100000">
                <a:schemeClr val="accent2">
                  <a:lumMod val="50000"/>
                </a:schemeClr>
              </a:gs>
              <a:gs pos="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14300" dist="114300" dir="5400000" sx="90000" sy="90000" algn="t" rotWithShape="0">
              <a:schemeClr val="accent2">
                <a:alpha val="3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xmlns="" id="{207A388E-6E44-44AE-8CBE-2A3F4B28A76E}"/>
              </a:ext>
            </a:extLst>
          </p:cNvPr>
          <p:cNvSpPr/>
          <p:nvPr/>
        </p:nvSpPr>
        <p:spPr>
          <a:xfrm rot="2760000">
            <a:off x="5991225" y="2922224"/>
            <a:ext cx="209550" cy="209550"/>
          </a:xfrm>
          <a:prstGeom prst="ellipse">
            <a:avLst/>
          </a:prstGeom>
          <a:gradFill flip="none" rotWithShape="1">
            <a:gsLst>
              <a:gs pos="100000">
                <a:schemeClr val="accent2">
                  <a:lumMod val="50000"/>
                </a:schemeClr>
              </a:gs>
              <a:gs pos="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14300" dist="114300" dir="5400000" sx="90000" sy="90000" algn="t" rotWithShape="0">
              <a:schemeClr val="accent2">
                <a:alpha val="3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椭圆 67">
            <a:extLst>
              <a:ext uri="{FF2B5EF4-FFF2-40B4-BE49-F238E27FC236}">
                <a16:creationId xmlns:a16="http://schemas.microsoft.com/office/drawing/2014/main" xmlns="" id="{BA247201-1D2A-47B6-95D8-2B56145057D2}"/>
              </a:ext>
            </a:extLst>
          </p:cNvPr>
          <p:cNvSpPr/>
          <p:nvPr/>
        </p:nvSpPr>
        <p:spPr>
          <a:xfrm rot="2760000">
            <a:off x="7850922" y="3283712"/>
            <a:ext cx="209550" cy="209550"/>
          </a:xfrm>
          <a:prstGeom prst="ellipse">
            <a:avLst/>
          </a:prstGeom>
          <a:gradFill flip="none" rotWithShape="1">
            <a:gsLst>
              <a:gs pos="100000">
                <a:schemeClr val="accent2">
                  <a:lumMod val="50000"/>
                </a:schemeClr>
              </a:gs>
              <a:gs pos="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14300" dist="114300" dir="5400000" sx="90000" sy="90000" algn="t" rotWithShape="0">
              <a:schemeClr val="accent2">
                <a:alpha val="3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xmlns="" id="{8137D114-7100-40D4-BEFA-B54F930F5E14}"/>
              </a:ext>
            </a:extLst>
          </p:cNvPr>
          <p:cNvSpPr/>
          <p:nvPr/>
        </p:nvSpPr>
        <p:spPr>
          <a:xfrm rot="2760000">
            <a:off x="9439787" y="4315533"/>
            <a:ext cx="209550" cy="209550"/>
          </a:xfrm>
          <a:prstGeom prst="ellipse">
            <a:avLst/>
          </a:prstGeom>
          <a:gradFill flip="none" rotWithShape="1">
            <a:gsLst>
              <a:gs pos="100000">
                <a:schemeClr val="accent2">
                  <a:lumMod val="50000"/>
                </a:schemeClr>
              </a:gs>
              <a:gs pos="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14300" dist="114300" dir="5400000" sx="90000" sy="90000" algn="t" rotWithShape="0">
              <a:schemeClr val="accent2">
                <a:alpha val="3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xmlns="" id="{A836A82D-B566-4380-AFAF-BF80F85D0106}"/>
              </a:ext>
            </a:extLst>
          </p:cNvPr>
          <p:cNvGrpSpPr/>
          <p:nvPr/>
        </p:nvGrpSpPr>
        <p:grpSpPr>
          <a:xfrm>
            <a:off x="871019" y="3285713"/>
            <a:ext cx="1686319" cy="1072221"/>
            <a:chOff x="871019" y="2966217"/>
            <a:chExt cx="1686319" cy="1072221"/>
          </a:xfrm>
        </p:grpSpPr>
        <p:sp>
          <p:nvSpPr>
            <p:cNvPr id="94" name="Rectangle 5">
              <a:extLst>
                <a:ext uri="{FF2B5EF4-FFF2-40B4-BE49-F238E27FC236}">
                  <a16:creationId xmlns:a16="http://schemas.microsoft.com/office/drawing/2014/main" xmlns="" id="{CC9A0021-E765-43CF-8CCB-75B656B8A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20" y="3460479"/>
              <a:ext cx="1686318" cy="577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此处添加详细文本描述，建议与</a:t>
              </a: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标题相关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96" name="Rectangle 5">
              <a:extLst>
                <a:ext uri="{FF2B5EF4-FFF2-40B4-BE49-F238E27FC236}">
                  <a16:creationId xmlns:a16="http://schemas.microsoft.com/office/drawing/2014/main" xmlns="" id="{46006E5B-6F9B-4832-9775-606BF0AD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19" y="2966217"/>
              <a:ext cx="527367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01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xmlns="" id="{EA8647F4-54EA-4F3F-AC25-D5B263DA9F79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3384084"/>
              <a:ext cx="168262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Rectangle 5">
              <a:extLst>
                <a:ext uri="{FF2B5EF4-FFF2-40B4-BE49-F238E27FC236}">
                  <a16:creationId xmlns:a16="http://schemas.microsoft.com/office/drawing/2014/main" xmlns="" id="{424A4A23-8F46-4566-9A78-56BFAE30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34" y="2966217"/>
              <a:ext cx="1266803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完成步骤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xmlns="" id="{86B5CACD-6584-426E-BA3C-D95F454E00CB}"/>
              </a:ext>
            </a:extLst>
          </p:cNvPr>
          <p:cNvGrpSpPr/>
          <p:nvPr/>
        </p:nvGrpSpPr>
        <p:grpSpPr>
          <a:xfrm>
            <a:off x="2851009" y="2064026"/>
            <a:ext cx="1686319" cy="1072221"/>
            <a:chOff x="871019" y="2966217"/>
            <a:chExt cx="1686319" cy="1072221"/>
          </a:xfrm>
        </p:grpSpPr>
        <p:sp>
          <p:nvSpPr>
            <p:cNvPr id="118" name="Rectangle 5">
              <a:extLst>
                <a:ext uri="{FF2B5EF4-FFF2-40B4-BE49-F238E27FC236}">
                  <a16:creationId xmlns:a16="http://schemas.microsoft.com/office/drawing/2014/main" xmlns="" id="{83110BDF-B26B-4C36-AFE7-7FBAEEFA7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20" y="3460479"/>
              <a:ext cx="1686318" cy="577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此处添加详细文本描述，建议与</a:t>
              </a: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标题相关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19" name="Rectangle 5">
              <a:extLst>
                <a:ext uri="{FF2B5EF4-FFF2-40B4-BE49-F238E27FC236}">
                  <a16:creationId xmlns:a16="http://schemas.microsoft.com/office/drawing/2014/main" xmlns="" id="{7F2DAB28-79EF-4827-BABF-FD861B6F7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19" y="2966217"/>
              <a:ext cx="527367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02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  <p:cxnSp>
          <p:nvCxnSpPr>
            <p:cNvPr id="120" name="直接连接符 119">
              <a:extLst>
                <a:ext uri="{FF2B5EF4-FFF2-40B4-BE49-F238E27FC236}">
                  <a16:creationId xmlns:a16="http://schemas.microsoft.com/office/drawing/2014/main" xmlns="" id="{C42429E5-37C6-4524-A810-05D1EC563EDD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3384084"/>
              <a:ext cx="168262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Rectangle 5">
              <a:extLst>
                <a:ext uri="{FF2B5EF4-FFF2-40B4-BE49-F238E27FC236}">
                  <a16:creationId xmlns:a16="http://schemas.microsoft.com/office/drawing/2014/main" xmlns="" id="{0E44FEB4-A253-41FD-ABD4-B65F56AA8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34" y="2966217"/>
              <a:ext cx="1266803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完成步骤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xmlns="" id="{9C3F1165-81BD-4D24-8BAE-8A8BF69BB534}"/>
              </a:ext>
            </a:extLst>
          </p:cNvPr>
          <p:cNvGrpSpPr/>
          <p:nvPr/>
        </p:nvGrpSpPr>
        <p:grpSpPr>
          <a:xfrm>
            <a:off x="7654672" y="2064026"/>
            <a:ext cx="1686319" cy="1072221"/>
            <a:chOff x="871019" y="2966217"/>
            <a:chExt cx="1686319" cy="1072221"/>
          </a:xfrm>
        </p:grpSpPr>
        <p:sp>
          <p:nvSpPr>
            <p:cNvPr id="123" name="Rectangle 5">
              <a:extLst>
                <a:ext uri="{FF2B5EF4-FFF2-40B4-BE49-F238E27FC236}">
                  <a16:creationId xmlns:a16="http://schemas.microsoft.com/office/drawing/2014/main" xmlns="" id="{2D74BA47-7D0C-40CE-8385-66BBFDECD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20" y="3460479"/>
              <a:ext cx="1686318" cy="577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此处添加详细文本描述，建议与</a:t>
              </a: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标题相关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24" name="Rectangle 5">
              <a:extLst>
                <a:ext uri="{FF2B5EF4-FFF2-40B4-BE49-F238E27FC236}">
                  <a16:creationId xmlns:a16="http://schemas.microsoft.com/office/drawing/2014/main" xmlns="" id="{4C865292-F4A6-4549-B769-DDBE0FAE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19" y="2966217"/>
              <a:ext cx="527367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04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  <p:cxnSp>
          <p:nvCxnSpPr>
            <p:cNvPr id="125" name="直接连接符 124">
              <a:extLst>
                <a:ext uri="{FF2B5EF4-FFF2-40B4-BE49-F238E27FC236}">
                  <a16:creationId xmlns:a16="http://schemas.microsoft.com/office/drawing/2014/main" xmlns="" id="{0895B9C5-636B-49C3-BD50-098D889051F3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3384084"/>
              <a:ext cx="168262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" name="Rectangle 5">
              <a:extLst>
                <a:ext uri="{FF2B5EF4-FFF2-40B4-BE49-F238E27FC236}">
                  <a16:creationId xmlns:a16="http://schemas.microsoft.com/office/drawing/2014/main" xmlns="" id="{EBC7E9CD-76DF-4E72-B2FE-5E3CA84AF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34" y="2966217"/>
              <a:ext cx="1266803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完成步骤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</p:grpSp>
      <p:grpSp>
        <p:nvGrpSpPr>
          <p:cNvPr id="127" name="组合 126">
            <a:extLst>
              <a:ext uri="{FF2B5EF4-FFF2-40B4-BE49-F238E27FC236}">
                <a16:creationId xmlns:a16="http://schemas.microsoft.com/office/drawing/2014/main" xmlns="" id="{9F73CB3A-E01B-42B6-A438-5CEB79C6FFB6}"/>
              </a:ext>
            </a:extLst>
          </p:cNvPr>
          <p:cNvGrpSpPr/>
          <p:nvPr/>
        </p:nvGrpSpPr>
        <p:grpSpPr>
          <a:xfrm>
            <a:off x="9651010" y="3285713"/>
            <a:ext cx="1686319" cy="1072221"/>
            <a:chOff x="871019" y="2966217"/>
            <a:chExt cx="1686319" cy="1072221"/>
          </a:xfrm>
        </p:grpSpPr>
        <p:sp>
          <p:nvSpPr>
            <p:cNvPr id="128" name="Rectangle 5">
              <a:extLst>
                <a:ext uri="{FF2B5EF4-FFF2-40B4-BE49-F238E27FC236}">
                  <a16:creationId xmlns:a16="http://schemas.microsoft.com/office/drawing/2014/main" xmlns="" id="{B8D4EF47-FE0B-40DB-A886-ED26C9016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20" y="3460479"/>
              <a:ext cx="1686318" cy="577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此处添加详细文本描述，建议与</a:t>
              </a: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标题相关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29" name="Rectangle 5">
              <a:extLst>
                <a:ext uri="{FF2B5EF4-FFF2-40B4-BE49-F238E27FC236}">
                  <a16:creationId xmlns:a16="http://schemas.microsoft.com/office/drawing/2014/main" xmlns="" id="{043DE1FE-ADED-4F8A-9C33-6CC58B0A0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19" y="2966217"/>
              <a:ext cx="527367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05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  <p:cxnSp>
          <p:nvCxnSpPr>
            <p:cNvPr id="130" name="直接连接符 129">
              <a:extLst>
                <a:ext uri="{FF2B5EF4-FFF2-40B4-BE49-F238E27FC236}">
                  <a16:creationId xmlns:a16="http://schemas.microsoft.com/office/drawing/2014/main" xmlns="" id="{8EDD4EB5-2B00-456E-BDEC-812F64C3DDD2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3384084"/>
              <a:ext cx="168262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Rectangle 5">
              <a:extLst>
                <a:ext uri="{FF2B5EF4-FFF2-40B4-BE49-F238E27FC236}">
                  <a16:creationId xmlns:a16="http://schemas.microsoft.com/office/drawing/2014/main" xmlns="" id="{0037DFC1-36F7-4E02-9852-BF2033D7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34" y="2966217"/>
              <a:ext cx="1266803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完成步骤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</p:grpSp>
      <p:grpSp>
        <p:nvGrpSpPr>
          <p:cNvPr id="132" name="组合 131">
            <a:extLst>
              <a:ext uri="{FF2B5EF4-FFF2-40B4-BE49-F238E27FC236}">
                <a16:creationId xmlns:a16="http://schemas.microsoft.com/office/drawing/2014/main" xmlns="" id="{9A8BD7AE-287A-4DBF-8628-9C1D91A828E0}"/>
              </a:ext>
            </a:extLst>
          </p:cNvPr>
          <p:cNvGrpSpPr/>
          <p:nvPr/>
        </p:nvGrpSpPr>
        <p:grpSpPr>
          <a:xfrm>
            <a:off x="5252841" y="1667724"/>
            <a:ext cx="1686319" cy="1072221"/>
            <a:chOff x="871019" y="2966217"/>
            <a:chExt cx="1686319" cy="1072221"/>
          </a:xfrm>
        </p:grpSpPr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xmlns="" id="{056198D1-2C7A-442B-9176-E1B5A8FFC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20" y="3460479"/>
              <a:ext cx="1686318" cy="577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此处添加详细文本描述，建议与</a:t>
              </a: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+mn-lt"/>
                </a:rPr>
                <a:t>标题相关</a:t>
              </a:r>
              <a:endPara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39" name="Rectangle 5">
              <a:extLst>
                <a:ext uri="{FF2B5EF4-FFF2-40B4-BE49-F238E27FC236}">
                  <a16:creationId xmlns:a16="http://schemas.microsoft.com/office/drawing/2014/main" xmlns="" id="{B2AE72E1-F91B-4EAF-B2AE-8C23661E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019" y="2966217"/>
              <a:ext cx="527367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03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  <p:cxnSp>
          <p:nvCxnSpPr>
            <p:cNvPr id="146" name="直接连接符 145">
              <a:extLst>
                <a:ext uri="{FF2B5EF4-FFF2-40B4-BE49-F238E27FC236}">
                  <a16:creationId xmlns:a16="http://schemas.microsoft.com/office/drawing/2014/main" xmlns="" id="{8E5E2181-7965-4E9E-8EBA-397410393731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3384084"/>
              <a:ext cx="168262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Rectangle 5">
              <a:extLst>
                <a:ext uri="{FF2B5EF4-FFF2-40B4-BE49-F238E27FC236}">
                  <a16:creationId xmlns:a16="http://schemas.microsoft.com/office/drawing/2014/main" xmlns="" id="{DBD14371-7D61-4CBD-8CEA-195D1565A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34" y="2966217"/>
              <a:ext cx="1266803" cy="4178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 anchor="t"/>
            <a:lstStyle/>
            <a:p>
              <a:pPr algn="just" fontAlgn="base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50000"/>
                        </a:schemeClr>
                      </a:gs>
                    </a:gsLst>
                    <a:lin ang="2700000" scaled="1"/>
                  </a:gradFill>
                  <a:latin typeface="+mj-ea"/>
                  <a:ea typeface="+mj-ea"/>
                  <a:cs typeface="+mn-ea"/>
                  <a:sym typeface="+mn-lt"/>
                </a:rPr>
                <a:t>完成步骤</a:t>
              </a:r>
              <a:endParaRPr lang="en-US" sz="2000" dirty="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  <a:cs typeface="+mn-ea"/>
                <a:sym typeface="+mn-lt"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xmlns="" id="{DC1E2CF0-D315-4866-83CF-D10C50148240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xmlns="" id="{207AD2BD-DDEC-4A00-954B-9C1A52249B46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xmlns="" id="{54F9E19A-8CEE-41E5-B6D3-7EC54E6A5546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xmlns="" id="{781F3D5F-29D6-4FD3-9805-0C2B9888D3DD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xmlns="" id="{311BFEFA-806B-4E74-8A07-8715329DC774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48314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: 圆角 12">
            <a:extLst>
              <a:ext uri="{FF2B5EF4-FFF2-40B4-BE49-F238E27FC236}">
                <a16:creationId xmlns:a16="http://schemas.microsoft.com/office/drawing/2014/main" xmlns="" id="{2166E256-88D4-4686-8602-E3DD96B3836D}"/>
              </a:ext>
            </a:extLst>
          </p:cNvPr>
          <p:cNvSpPr/>
          <p:nvPr/>
        </p:nvSpPr>
        <p:spPr>
          <a:xfrm>
            <a:off x="874714" y="1788885"/>
            <a:ext cx="5764212" cy="3280230"/>
          </a:xfrm>
          <a:prstGeom prst="roundRect">
            <a:avLst>
              <a:gd name="adj" fmla="val 3335"/>
            </a:avLst>
          </a:prstGeom>
          <a:gradFill flip="none" rotWithShape="1">
            <a:gsLst>
              <a:gs pos="5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10800000" scaled="1"/>
            <a:tileRect/>
          </a:gradFill>
          <a:ln w="190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  <a:effectLst>
            <a:innerShdw blurRad="254000">
              <a:schemeClr val="bg1"/>
            </a:innerShdw>
            <a:reflection blurRad="25400" stA="20000" endPos="2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16807A6E-4649-4B13-BC11-45FAC90D77C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80000">
                <a:schemeClr val="bg1"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45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图形 2">
            <a:extLst>
              <a:ext uri="{FF2B5EF4-FFF2-40B4-BE49-F238E27FC236}">
                <a16:creationId xmlns:a16="http://schemas.microsoft.com/office/drawing/2014/main" xmlns="" id="{88390DD4-E2A1-4B8E-9C89-49C98A8A7FCA}"/>
              </a:ext>
            </a:extLst>
          </p:cNvPr>
          <p:cNvSpPr/>
          <p:nvPr/>
        </p:nvSpPr>
        <p:spPr>
          <a:xfrm>
            <a:off x="-897826" y="774719"/>
            <a:ext cx="10844855" cy="6083281"/>
          </a:xfrm>
          <a:custGeom>
            <a:avLst/>
            <a:gdLst>
              <a:gd name="connsiteX0" fmla="*/ 11956914 w 12192439"/>
              <a:gd name="connsiteY0" fmla="*/ 5126213 h 6839191"/>
              <a:gd name="connsiteX1" fmla="*/ 12173680 w 12192439"/>
              <a:gd name="connsiteY1" fmla="*/ 5045189 h 6839191"/>
              <a:gd name="connsiteX2" fmla="*/ 12171881 w 12192439"/>
              <a:gd name="connsiteY2" fmla="*/ 5040427 h 6839191"/>
              <a:gd name="connsiteX3" fmla="*/ 11955114 w 12192439"/>
              <a:gd name="connsiteY3" fmla="*/ 5121452 h 6839191"/>
              <a:gd name="connsiteX4" fmla="*/ 9836423 w 12192439"/>
              <a:gd name="connsiteY4" fmla="*/ 5898124 h 6839191"/>
              <a:gd name="connsiteX5" fmla="*/ 9826067 w 12192439"/>
              <a:gd name="connsiteY5" fmla="*/ 5881559 h 6839191"/>
              <a:gd name="connsiteX6" fmla="*/ 11934535 w 12192439"/>
              <a:gd name="connsiteY6" fmla="*/ 5092228 h 6839191"/>
              <a:gd name="connsiteX7" fmla="*/ 12192439 w 12192439"/>
              <a:gd name="connsiteY7" fmla="*/ 4993937 h 6839191"/>
              <a:gd name="connsiteX8" fmla="*/ 12190596 w 12192439"/>
              <a:gd name="connsiteY8" fmla="*/ 4989088 h 6839191"/>
              <a:gd name="connsiteX9" fmla="*/ 11932693 w 12192439"/>
              <a:gd name="connsiteY9" fmla="*/ 5087379 h 6839191"/>
              <a:gd name="connsiteX10" fmla="*/ 9823303 w 12192439"/>
              <a:gd name="connsiteY10" fmla="*/ 5877062 h 6839191"/>
              <a:gd name="connsiteX11" fmla="*/ 9670865 w 12192439"/>
              <a:gd name="connsiteY11" fmla="*/ 5513013 h 6839191"/>
              <a:gd name="connsiteX12" fmla="*/ 9606405 w 12192439"/>
              <a:gd name="connsiteY12" fmla="*/ 5177289 h 6839191"/>
              <a:gd name="connsiteX13" fmla="*/ 9456600 w 12192439"/>
              <a:gd name="connsiteY13" fmla="*/ 4600050 h 6839191"/>
              <a:gd name="connsiteX14" fmla="*/ 9401926 w 12192439"/>
              <a:gd name="connsiteY14" fmla="*/ 4503383 h 6839191"/>
              <a:gd name="connsiteX15" fmla="*/ 9378976 w 12192439"/>
              <a:gd name="connsiteY15" fmla="*/ 4460951 h 6839191"/>
              <a:gd name="connsiteX16" fmla="*/ 9357738 w 12192439"/>
              <a:gd name="connsiteY16" fmla="*/ 4415557 h 6839191"/>
              <a:gd name="connsiteX17" fmla="*/ 9338826 w 12192439"/>
              <a:gd name="connsiteY17" fmla="*/ 4367904 h 6839191"/>
              <a:gd name="connsiteX18" fmla="*/ 9322437 w 12192439"/>
              <a:gd name="connsiteY18" fmla="*/ 4318561 h 6839191"/>
              <a:gd name="connsiteX19" fmla="*/ 9309032 w 12192439"/>
              <a:gd name="connsiteY19" fmla="*/ 4268802 h 6839191"/>
              <a:gd name="connsiteX20" fmla="*/ 9297206 w 12192439"/>
              <a:gd name="connsiteY20" fmla="*/ 4213206 h 6839191"/>
              <a:gd name="connsiteX21" fmla="*/ 9288672 w 12192439"/>
              <a:gd name="connsiteY21" fmla="*/ 4159979 h 6839191"/>
              <a:gd name="connsiteX22" fmla="*/ 9281958 w 12192439"/>
              <a:gd name="connsiteY22" fmla="*/ 4100895 h 6839191"/>
              <a:gd name="connsiteX23" fmla="*/ 9277965 w 12192439"/>
              <a:gd name="connsiteY23" fmla="*/ 4043939 h 6839191"/>
              <a:gd name="connsiteX24" fmla="*/ 9276166 w 12192439"/>
              <a:gd name="connsiteY24" fmla="*/ 3985250 h 6839191"/>
              <a:gd name="connsiteX25" fmla="*/ 9276364 w 12192439"/>
              <a:gd name="connsiteY25" fmla="*/ 3923731 h 6839191"/>
              <a:gd name="connsiteX26" fmla="*/ 9278514 w 12192439"/>
              <a:gd name="connsiteY26" fmla="*/ 3863023 h 6839191"/>
              <a:gd name="connsiteX27" fmla="*/ 9281738 w 12192439"/>
              <a:gd name="connsiteY27" fmla="*/ 3816116 h 6839191"/>
              <a:gd name="connsiteX28" fmla="*/ 9282441 w 12192439"/>
              <a:gd name="connsiteY28" fmla="*/ 3800297 h 6839191"/>
              <a:gd name="connsiteX29" fmla="*/ 9284876 w 12192439"/>
              <a:gd name="connsiteY29" fmla="*/ 3776843 h 6839191"/>
              <a:gd name="connsiteX30" fmla="*/ 9287926 w 12192439"/>
              <a:gd name="connsiteY30" fmla="*/ 3738251 h 6839191"/>
              <a:gd name="connsiteX31" fmla="*/ 9288014 w 12192439"/>
              <a:gd name="connsiteY31" fmla="*/ 3737549 h 6839191"/>
              <a:gd name="connsiteX32" fmla="*/ 9294902 w 12192439"/>
              <a:gd name="connsiteY32" fmla="*/ 3674998 h 6839191"/>
              <a:gd name="connsiteX33" fmla="*/ 9303261 w 12192439"/>
              <a:gd name="connsiteY33" fmla="*/ 3611219 h 6839191"/>
              <a:gd name="connsiteX34" fmla="*/ 9312718 w 12192439"/>
              <a:gd name="connsiteY34" fmla="*/ 3547966 h 6839191"/>
              <a:gd name="connsiteX35" fmla="*/ 9323205 w 12192439"/>
              <a:gd name="connsiteY35" fmla="*/ 3484670 h 6839191"/>
              <a:gd name="connsiteX36" fmla="*/ 9334768 w 12192439"/>
              <a:gd name="connsiteY36" fmla="*/ 3420671 h 6839191"/>
              <a:gd name="connsiteX37" fmla="*/ 9347097 w 12192439"/>
              <a:gd name="connsiteY37" fmla="*/ 3357089 h 6839191"/>
              <a:gd name="connsiteX38" fmla="*/ 9359867 w 12192439"/>
              <a:gd name="connsiteY38" fmla="*/ 3295306 h 6839191"/>
              <a:gd name="connsiteX39" fmla="*/ 9374237 w 12192439"/>
              <a:gd name="connsiteY39" fmla="*/ 3228960 h 6839191"/>
              <a:gd name="connsiteX40" fmla="*/ 9388103 w 12192439"/>
              <a:gd name="connsiteY40" fmla="*/ 3167682 h 6839191"/>
              <a:gd name="connsiteX41" fmla="*/ 9402869 w 12192439"/>
              <a:gd name="connsiteY41" fmla="*/ 3105000 h 6839191"/>
              <a:gd name="connsiteX42" fmla="*/ 9418073 w 12192439"/>
              <a:gd name="connsiteY42" fmla="*/ 3042625 h 6839191"/>
              <a:gd name="connsiteX43" fmla="*/ 9433672 w 12192439"/>
              <a:gd name="connsiteY43" fmla="*/ 2980425 h 6839191"/>
              <a:gd name="connsiteX44" fmla="*/ 9449118 w 12192439"/>
              <a:gd name="connsiteY44" fmla="*/ 2920441 h 6839191"/>
              <a:gd name="connsiteX45" fmla="*/ 9465310 w 12192439"/>
              <a:gd name="connsiteY45" fmla="*/ 2859251 h 6839191"/>
              <a:gd name="connsiteX46" fmla="*/ 9481765 w 12192439"/>
              <a:gd name="connsiteY46" fmla="*/ 2798324 h 6839191"/>
              <a:gd name="connsiteX47" fmla="*/ 9498461 w 12192439"/>
              <a:gd name="connsiteY47" fmla="*/ 2737660 h 6839191"/>
              <a:gd name="connsiteX48" fmla="*/ 9515881 w 12192439"/>
              <a:gd name="connsiteY48" fmla="*/ 2675110 h 6839191"/>
              <a:gd name="connsiteX49" fmla="*/ 9532292 w 12192439"/>
              <a:gd name="connsiteY49" fmla="*/ 2617013 h 6839191"/>
              <a:gd name="connsiteX50" fmla="*/ 9549691 w 12192439"/>
              <a:gd name="connsiteY50" fmla="*/ 2556261 h 6839191"/>
              <a:gd name="connsiteX51" fmla="*/ 9566519 w 12192439"/>
              <a:gd name="connsiteY51" fmla="*/ 2498493 h 6839191"/>
              <a:gd name="connsiteX52" fmla="*/ 9583939 w 12192439"/>
              <a:gd name="connsiteY52" fmla="*/ 2439475 h 6839191"/>
              <a:gd name="connsiteX53" fmla="*/ 9606142 w 12192439"/>
              <a:gd name="connsiteY53" fmla="*/ 2359987 h 6839191"/>
              <a:gd name="connsiteX54" fmla="*/ 9591486 w 12192439"/>
              <a:gd name="connsiteY54" fmla="*/ 2257505 h 6839191"/>
              <a:gd name="connsiteX55" fmla="*/ 9338695 w 12192439"/>
              <a:gd name="connsiteY55" fmla="*/ 2236399 h 6839191"/>
              <a:gd name="connsiteX56" fmla="*/ 8797503 w 12192439"/>
              <a:gd name="connsiteY56" fmla="*/ 2429514 h 6839191"/>
              <a:gd name="connsiteX57" fmla="*/ 7318821 w 12192439"/>
              <a:gd name="connsiteY57" fmla="*/ 3166387 h 6839191"/>
              <a:gd name="connsiteX58" fmla="*/ 6433897 w 12192439"/>
              <a:gd name="connsiteY58" fmla="*/ 3622364 h 6839191"/>
              <a:gd name="connsiteX59" fmla="*/ 6353706 w 12192439"/>
              <a:gd name="connsiteY59" fmla="*/ 3659531 h 6839191"/>
              <a:gd name="connsiteX60" fmla="*/ 6275293 w 12192439"/>
              <a:gd name="connsiteY60" fmla="*/ 3692418 h 6839191"/>
              <a:gd name="connsiteX61" fmla="*/ 6271497 w 12192439"/>
              <a:gd name="connsiteY61" fmla="*/ 3693976 h 6839191"/>
              <a:gd name="connsiteX62" fmla="*/ 6239400 w 12192439"/>
              <a:gd name="connsiteY62" fmla="*/ 3705999 h 6839191"/>
              <a:gd name="connsiteX63" fmla="*/ 6209079 w 12192439"/>
              <a:gd name="connsiteY63" fmla="*/ 3717145 h 6839191"/>
              <a:gd name="connsiteX64" fmla="*/ 6194466 w 12192439"/>
              <a:gd name="connsiteY64" fmla="*/ 3722520 h 6839191"/>
              <a:gd name="connsiteX65" fmla="*/ 6145343 w 12192439"/>
              <a:gd name="connsiteY65" fmla="*/ 3738426 h 6839191"/>
              <a:gd name="connsiteX66" fmla="*/ 6123886 w 12192439"/>
              <a:gd name="connsiteY66" fmla="*/ 3745337 h 6839191"/>
              <a:gd name="connsiteX67" fmla="*/ 6087773 w 12192439"/>
              <a:gd name="connsiteY67" fmla="*/ 3755276 h 6839191"/>
              <a:gd name="connsiteX68" fmla="*/ 6056267 w 12192439"/>
              <a:gd name="connsiteY68" fmla="*/ 3763964 h 6839191"/>
              <a:gd name="connsiteX69" fmla="*/ 6036719 w 12192439"/>
              <a:gd name="connsiteY69" fmla="*/ 3768265 h 6839191"/>
              <a:gd name="connsiteX70" fmla="*/ 5993431 w 12192439"/>
              <a:gd name="connsiteY70" fmla="*/ 3777896 h 6839191"/>
              <a:gd name="connsiteX71" fmla="*/ 5990821 w 12192439"/>
              <a:gd name="connsiteY71" fmla="*/ 3778313 h 6839191"/>
              <a:gd name="connsiteX72" fmla="*/ 5937002 w 12192439"/>
              <a:gd name="connsiteY72" fmla="*/ 3787133 h 6839191"/>
              <a:gd name="connsiteX73" fmla="*/ 5887483 w 12192439"/>
              <a:gd name="connsiteY73" fmla="*/ 3792289 h 6839191"/>
              <a:gd name="connsiteX74" fmla="*/ 5844196 w 12192439"/>
              <a:gd name="connsiteY74" fmla="*/ 3794264 h 6839191"/>
              <a:gd name="connsiteX75" fmla="*/ 5805999 w 12192439"/>
              <a:gd name="connsiteY75" fmla="*/ 3793912 h 6839191"/>
              <a:gd name="connsiteX76" fmla="*/ 5771728 w 12192439"/>
              <a:gd name="connsiteY76" fmla="*/ 3791894 h 6839191"/>
              <a:gd name="connsiteX77" fmla="*/ 5748275 w 12192439"/>
              <a:gd name="connsiteY77" fmla="*/ 3788779 h 6839191"/>
              <a:gd name="connsiteX78" fmla="*/ 5738402 w 12192439"/>
              <a:gd name="connsiteY78" fmla="*/ 3788055 h 6839191"/>
              <a:gd name="connsiteX79" fmla="*/ 5726752 w 12192439"/>
              <a:gd name="connsiteY79" fmla="*/ 3785619 h 6839191"/>
              <a:gd name="connsiteX80" fmla="*/ 5672845 w 12192439"/>
              <a:gd name="connsiteY80" fmla="*/ 3768418 h 6839191"/>
              <a:gd name="connsiteX81" fmla="*/ 5644082 w 12192439"/>
              <a:gd name="connsiteY81" fmla="*/ 3749989 h 6839191"/>
              <a:gd name="connsiteX82" fmla="*/ 5639628 w 12192439"/>
              <a:gd name="connsiteY82" fmla="*/ 3747005 h 6839191"/>
              <a:gd name="connsiteX83" fmla="*/ 5635811 w 12192439"/>
              <a:gd name="connsiteY83" fmla="*/ 3743451 h 6839191"/>
              <a:gd name="connsiteX84" fmla="*/ 5614990 w 12192439"/>
              <a:gd name="connsiteY84" fmla="*/ 3724560 h 6839191"/>
              <a:gd name="connsiteX85" fmla="*/ 5594915 w 12192439"/>
              <a:gd name="connsiteY85" fmla="*/ 3701304 h 6839191"/>
              <a:gd name="connsiteX86" fmla="*/ 5577934 w 12192439"/>
              <a:gd name="connsiteY86" fmla="*/ 3677434 h 6839191"/>
              <a:gd name="connsiteX87" fmla="*/ 5563190 w 12192439"/>
              <a:gd name="connsiteY87" fmla="*/ 3653168 h 6839191"/>
              <a:gd name="connsiteX88" fmla="*/ 5549982 w 12192439"/>
              <a:gd name="connsiteY88" fmla="*/ 3628442 h 6839191"/>
              <a:gd name="connsiteX89" fmla="*/ 5538091 w 12192439"/>
              <a:gd name="connsiteY89" fmla="*/ 3603562 h 6839191"/>
              <a:gd name="connsiteX90" fmla="*/ 5526880 w 12192439"/>
              <a:gd name="connsiteY90" fmla="*/ 3577892 h 6839191"/>
              <a:gd name="connsiteX91" fmla="*/ 5516611 w 12192439"/>
              <a:gd name="connsiteY91" fmla="*/ 3552376 h 6839191"/>
              <a:gd name="connsiteX92" fmla="*/ 5506782 w 12192439"/>
              <a:gd name="connsiteY92" fmla="*/ 3526202 h 6839191"/>
              <a:gd name="connsiteX93" fmla="*/ 5497502 w 12192439"/>
              <a:gd name="connsiteY93" fmla="*/ 3499918 h 6839191"/>
              <a:gd name="connsiteX94" fmla="*/ 5488660 w 12192439"/>
              <a:gd name="connsiteY94" fmla="*/ 3473415 h 6839191"/>
              <a:gd name="connsiteX95" fmla="*/ 5480169 w 12192439"/>
              <a:gd name="connsiteY95" fmla="*/ 3446757 h 6839191"/>
              <a:gd name="connsiteX96" fmla="*/ 5472008 w 12192439"/>
              <a:gd name="connsiteY96" fmla="*/ 3419859 h 6839191"/>
              <a:gd name="connsiteX97" fmla="*/ 5464109 w 12192439"/>
              <a:gd name="connsiteY97" fmla="*/ 3392720 h 6839191"/>
              <a:gd name="connsiteX98" fmla="*/ 5456496 w 12192439"/>
              <a:gd name="connsiteY98" fmla="*/ 3365602 h 6839191"/>
              <a:gd name="connsiteX99" fmla="*/ 5449234 w 12192439"/>
              <a:gd name="connsiteY99" fmla="*/ 3338725 h 6839191"/>
              <a:gd name="connsiteX100" fmla="*/ 5441928 w 12192439"/>
              <a:gd name="connsiteY100" fmla="*/ 3310884 h 6839191"/>
              <a:gd name="connsiteX101" fmla="*/ 5434885 w 12192439"/>
              <a:gd name="connsiteY101" fmla="*/ 3283283 h 6839191"/>
              <a:gd name="connsiteX102" fmla="*/ 5427996 w 12192439"/>
              <a:gd name="connsiteY102" fmla="*/ 3255573 h 6839191"/>
              <a:gd name="connsiteX103" fmla="*/ 5421305 w 12192439"/>
              <a:gd name="connsiteY103" fmla="*/ 3227973 h 6839191"/>
              <a:gd name="connsiteX104" fmla="*/ 5414723 w 12192439"/>
              <a:gd name="connsiteY104" fmla="*/ 3200109 h 6839191"/>
              <a:gd name="connsiteX105" fmla="*/ 5403424 w 12192439"/>
              <a:gd name="connsiteY105" fmla="*/ 3156515 h 6839191"/>
              <a:gd name="connsiteX106" fmla="*/ 4723616 w 12192439"/>
              <a:gd name="connsiteY106" fmla="*/ 2816073 h 6839191"/>
              <a:gd name="connsiteX107" fmla="*/ 4718592 w 12192439"/>
              <a:gd name="connsiteY107" fmla="*/ 2815327 h 6839191"/>
              <a:gd name="connsiteX108" fmla="*/ 3731472 w 12192439"/>
              <a:gd name="connsiteY108" fmla="*/ 2753413 h 6839191"/>
              <a:gd name="connsiteX109" fmla="*/ 4907121 w 12192439"/>
              <a:gd name="connsiteY109" fmla="*/ 1917771 h 6839191"/>
              <a:gd name="connsiteX110" fmla="*/ 5715672 w 12192439"/>
              <a:gd name="connsiteY110" fmla="*/ 1369267 h 6839191"/>
              <a:gd name="connsiteX111" fmla="*/ 5758060 w 12192439"/>
              <a:gd name="connsiteY111" fmla="*/ 1338775 h 6839191"/>
              <a:gd name="connsiteX112" fmla="*/ 6133978 w 12192439"/>
              <a:gd name="connsiteY112" fmla="*/ 802019 h 6839191"/>
              <a:gd name="connsiteX113" fmla="*/ 6017170 w 12192439"/>
              <a:gd name="connsiteY113" fmla="*/ 676993 h 6839191"/>
              <a:gd name="connsiteX114" fmla="*/ 5860431 w 12192439"/>
              <a:gd name="connsiteY114" fmla="*/ 603349 h 6839191"/>
              <a:gd name="connsiteX115" fmla="*/ 5232380 w 12192439"/>
              <a:gd name="connsiteY115" fmla="*/ 454362 h 6839191"/>
              <a:gd name="connsiteX116" fmla="*/ 3022331 w 12192439"/>
              <a:gd name="connsiteY116" fmla="*/ 273088 h 6839191"/>
              <a:gd name="connsiteX117" fmla="*/ 3018447 w 12192439"/>
              <a:gd name="connsiteY117" fmla="*/ 272917 h 6839191"/>
              <a:gd name="connsiteX118" fmla="*/ 2821229 w 12192439"/>
              <a:gd name="connsiteY118" fmla="*/ 264510 h 6839191"/>
              <a:gd name="connsiteX119" fmla="*/ 3179596 w 12192439"/>
              <a:gd name="connsiteY119" fmla="*/ 98552 h 6839191"/>
              <a:gd name="connsiteX120" fmla="*/ 3393268 w 12192439"/>
              <a:gd name="connsiteY120" fmla="*/ 1564 h 6839191"/>
              <a:gd name="connsiteX121" fmla="*/ 3392544 w 12192439"/>
              <a:gd name="connsiteY121" fmla="*/ 0 h 6839191"/>
              <a:gd name="connsiteX122" fmla="*/ 3178894 w 12192439"/>
              <a:gd name="connsiteY122" fmla="*/ 96977 h 6839191"/>
              <a:gd name="connsiteX123" fmla="*/ 2817609 w 12192439"/>
              <a:gd name="connsiteY123" fmla="*/ 264367 h 6839191"/>
              <a:gd name="connsiteX124" fmla="*/ 2769561 w 12192439"/>
              <a:gd name="connsiteY124" fmla="*/ 262403 h 6839191"/>
              <a:gd name="connsiteX125" fmla="*/ 3094578 w 12192439"/>
              <a:gd name="connsiteY125" fmla="*/ 104355 h 6839191"/>
              <a:gd name="connsiteX126" fmla="*/ 3299080 w 12192439"/>
              <a:gd name="connsiteY126" fmla="*/ 6793 h 6839191"/>
              <a:gd name="connsiteX127" fmla="*/ 3298268 w 12192439"/>
              <a:gd name="connsiteY127" fmla="*/ 5154 h 6839191"/>
              <a:gd name="connsiteX128" fmla="*/ 3093811 w 12192439"/>
              <a:gd name="connsiteY128" fmla="*/ 102703 h 6839191"/>
              <a:gd name="connsiteX129" fmla="*/ 2765897 w 12192439"/>
              <a:gd name="connsiteY129" fmla="*/ 262252 h 6839191"/>
              <a:gd name="connsiteX130" fmla="*/ 2717673 w 12192439"/>
              <a:gd name="connsiteY130" fmla="*/ 260328 h 6839191"/>
              <a:gd name="connsiteX131" fmla="*/ 3010351 w 12192439"/>
              <a:gd name="connsiteY131" fmla="*/ 110101 h 6839191"/>
              <a:gd name="connsiteX132" fmla="*/ 3204870 w 12192439"/>
              <a:gd name="connsiteY132" fmla="*/ 12010 h 6839191"/>
              <a:gd name="connsiteX133" fmla="*/ 3203993 w 12192439"/>
              <a:gd name="connsiteY133" fmla="*/ 10305 h 6839191"/>
              <a:gd name="connsiteX134" fmla="*/ 3009496 w 12192439"/>
              <a:gd name="connsiteY134" fmla="*/ 108379 h 6839191"/>
              <a:gd name="connsiteX135" fmla="*/ 2713943 w 12192439"/>
              <a:gd name="connsiteY135" fmla="*/ 260179 h 6839191"/>
              <a:gd name="connsiteX136" fmla="*/ 2665610 w 12192439"/>
              <a:gd name="connsiteY136" fmla="*/ 258265 h 6839191"/>
              <a:gd name="connsiteX137" fmla="*/ 2926980 w 12192439"/>
              <a:gd name="connsiteY137" fmla="*/ 115759 h 6839191"/>
              <a:gd name="connsiteX138" fmla="*/ 3110661 w 12192439"/>
              <a:gd name="connsiteY138" fmla="*/ 17229 h 6839191"/>
              <a:gd name="connsiteX139" fmla="*/ 3109695 w 12192439"/>
              <a:gd name="connsiteY139" fmla="*/ 15465 h 6839191"/>
              <a:gd name="connsiteX140" fmla="*/ 2926036 w 12192439"/>
              <a:gd name="connsiteY140" fmla="*/ 113976 h 6839191"/>
              <a:gd name="connsiteX141" fmla="*/ 2661858 w 12192439"/>
              <a:gd name="connsiteY141" fmla="*/ 258123 h 6839191"/>
              <a:gd name="connsiteX142" fmla="*/ 2613327 w 12192439"/>
              <a:gd name="connsiteY142" fmla="*/ 256256 h 6839191"/>
              <a:gd name="connsiteX143" fmla="*/ 2844508 w 12192439"/>
              <a:gd name="connsiteY143" fmla="*/ 121341 h 6839191"/>
              <a:gd name="connsiteX144" fmla="*/ 3016473 w 12192439"/>
              <a:gd name="connsiteY144" fmla="*/ 22442 h 6839191"/>
              <a:gd name="connsiteX145" fmla="*/ 3015397 w 12192439"/>
              <a:gd name="connsiteY145" fmla="*/ 20626 h 6839191"/>
              <a:gd name="connsiteX146" fmla="*/ 2843476 w 12192439"/>
              <a:gd name="connsiteY146" fmla="*/ 119498 h 6839191"/>
              <a:gd name="connsiteX147" fmla="*/ 2609575 w 12192439"/>
              <a:gd name="connsiteY147" fmla="*/ 256109 h 6839191"/>
              <a:gd name="connsiteX148" fmla="*/ 2560891 w 12192439"/>
              <a:gd name="connsiteY148" fmla="*/ 254261 h 6839191"/>
              <a:gd name="connsiteX149" fmla="*/ 2763045 w 12192439"/>
              <a:gd name="connsiteY149" fmla="*/ 126802 h 6839191"/>
              <a:gd name="connsiteX150" fmla="*/ 2922284 w 12192439"/>
              <a:gd name="connsiteY150" fmla="*/ 27646 h 6839191"/>
              <a:gd name="connsiteX151" fmla="*/ 2921078 w 12192439"/>
              <a:gd name="connsiteY151" fmla="*/ 25795 h 6839191"/>
              <a:gd name="connsiteX152" fmla="*/ 2761882 w 12192439"/>
              <a:gd name="connsiteY152" fmla="*/ 124913 h 6839191"/>
              <a:gd name="connsiteX153" fmla="*/ 2557161 w 12192439"/>
              <a:gd name="connsiteY153" fmla="*/ 254121 h 6839191"/>
              <a:gd name="connsiteX154" fmla="*/ 2508323 w 12192439"/>
              <a:gd name="connsiteY154" fmla="*/ 252300 h 6839191"/>
              <a:gd name="connsiteX155" fmla="*/ 2682635 w 12192439"/>
              <a:gd name="connsiteY155" fmla="*/ 132129 h 6839191"/>
              <a:gd name="connsiteX156" fmla="*/ 2828119 w 12192439"/>
              <a:gd name="connsiteY156" fmla="*/ 32844 h 6839191"/>
              <a:gd name="connsiteX157" fmla="*/ 2826780 w 12192439"/>
              <a:gd name="connsiteY157" fmla="*/ 30975 h 6839191"/>
              <a:gd name="connsiteX158" fmla="*/ 2681363 w 12192439"/>
              <a:gd name="connsiteY158" fmla="*/ 130207 h 6839191"/>
              <a:gd name="connsiteX159" fmla="*/ 2504637 w 12192439"/>
              <a:gd name="connsiteY159" fmla="*/ 252164 h 6839191"/>
              <a:gd name="connsiteX160" fmla="*/ 2455601 w 12192439"/>
              <a:gd name="connsiteY160" fmla="*/ 250378 h 6839191"/>
              <a:gd name="connsiteX161" fmla="*/ 2603344 w 12192439"/>
              <a:gd name="connsiteY161" fmla="*/ 137313 h 6839191"/>
              <a:gd name="connsiteX162" fmla="*/ 2733952 w 12192439"/>
              <a:gd name="connsiteY162" fmla="*/ 38031 h 6839191"/>
              <a:gd name="connsiteX163" fmla="*/ 2732439 w 12192439"/>
              <a:gd name="connsiteY163" fmla="*/ 36166 h 6839191"/>
              <a:gd name="connsiteX164" fmla="*/ 2601940 w 12192439"/>
              <a:gd name="connsiteY164" fmla="*/ 135378 h 6839191"/>
              <a:gd name="connsiteX165" fmla="*/ 2452003 w 12192439"/>
              <a:gd name="connsiteY165" fmla="*/ 250246 h 6839191"/>
              <a:gd name="connsiteX166" fmla="*/ 2402901 w 12192439"/>
              <a:gd name="connsiteY166" fmla="*/ 248474 h 6839191"/>
              <a:gd name="connsiteX167" fmla="*/ 2525238 w 12192439"/>
              <a:gd name="connsiteY167" fmla="*/ 142359 h 6839191"/>
              <a:gd name="connsiteX168" fmla="*/ 2639808 w 12192439"/>
              <a:gd name="connsiteY168" fmla="*/ 43195 h 6839191"/>
              <a:gd name="connsiteX169" fmla="*/ 2638097 w 12192439"/>
              <a:gd name="connsiteY169" fmla="*/ 41374 h 6839191"/>
              <a:gd name="connsiteX170" fmla="*/ 2523659 w 12192439"/>
              <a:gd name="connsiteY170" fmla="*/ 140439 h 6839191"/>
              <a:gd name="connsiteX171" fmla="*/ 2399413 w 12192439"/>
              <a:gd name="connsiteY171" fmla="*/ 248351 h 6839191"/>
              <a:gd name="connsiteX172" fmla="*/ 2350333 w 12192439"/>
              <a:gd name="connsiteY172" fmla="*/ 246626 h 6839191"/>
              <a:gd name="connsiteX173" fmla="*/ 2448339 w 12192439"/>
              <a:gd name="connsiteY173" fmla="*/ 147333 h 6839191"/>
              <a:gd name="connsiteX174" fmla="*/ 2545686 w 12192439"/>
              <a:gd name="connsiteY174" fmla="*/ 48336 h 6839191"/>
              <a:gd name="connsiteX175" fmla="*/ 2543734 w 12192439"/>
              <a:gd name="connsiteY175" fmla="*/ 46611 h 6839191"/>
              <a:gd name="connsiteX176" fmla="*/ 2446540 w 12192439"/>
              <a:gd name="connsiteY176" fmla="*/ 145472 h 6839191"/>
              <a:gd name="connsiteX177" fmla="*/ 2346933 w 12192439"/>
              <a:gd name="connsiteY177" fmla="*/ 246508 h 6839191"/>
              <a:gd name="connsiteX178" fmla="*/ 2298007 w 12192439"/>
              <a:gd name="connsiteY178" fmla="*/ 244810 h 6839191"/>
              <a:gd name="connsiteX179" fmla="*/ 2372668 w 12192439"/>
              <a:gd name="connsiteY179" fmla="*/ 152359 h 6839191"/>
              <a:gd name="connsiteX180" fmla="*/ 2451564 w 12192439"/>
              <a:gd name="connsiteY180" fmla="*/ 53432 h 6839191"/>
              <a:gd name="connsiteX181" fmla="*/ 2449370 w 12192439"/>
              <a:gd name="connsiteY181" fmla="*/ 51890 h 6839191"/>
              <a:gd name="connsiteX182" fmla="*/ 2370628 w 12192439"/>
              <a:gd name="connsiteY182" fmla="*/ 150620 h 6839191"/>
              <a:gd name="connsiteX183" fmla="*/ 2294760 w 12192439"/>
              <a:gd name="connsiteY183" fmla="*/ 244698 h 6839191"/>
              <a:gd name="connsiteX184" fmla="*/ 2258208 w 12192439"/>
              <a:gd name="connsiteY184" fmla="*/ 243452 h 6839191"/>
              <a:gd name="connsiteX185" fmla="*/ 2309898 w 12192439"/>
              <a:gd name="connsiteY185" fmla="*/ 146984 h 6839191"/>
              <a:gd name="connsiteX186" fmla="*/ 2357464 w 12192439"/>
              <a:gd name="connsiteY186" fmla="*/ 58472 h 6839191"/>
              <a:gd name="connsiteX187" fmla="*/ 2354985 w 12192439"/>
              <a:gd name="connsiteY187" fmla="*/ 57230 h 6839191"/>
              <a:gd name="connsiteX188" fmla="*/ 2307463 w 12192439"/>
              <a:gd name="connsiteY188" fmla="*/ 145630 h 6839191"/>
              <a:gd name="connsiteX189" fmla="*/ 2255136 w 12192439"/>
              <a:gd name="connsiteY189" fmla="*/ 243349 h 6839191"/>
              <a:gd name="connsiteX190" fmla="*/ 2206013 w 12192439"/>
              <a:gd name="connsiteY190" fmla="*/ 241696 h 6839191"/>
              <a:gd name="connsiteX191" fmla="*/ 2234206 w 12192439"/>
              <a:gd name="connsiteY191" fmla="*/ 154553 h 6839191"/>
              <a:gd name="connsiteX192" fmla="*/ 2263364 w 12192439"/>
              <a:gd name="connsiteY192" fmla="*/ 63428 h 6839191"/>
              <a:gd name="connsiteX193" fmla="*/ 2260577 w 12192439"/>
              <a:gd name="connsiteY193" fmla="*/ 62645 h 6839191"/>
              <a:gd name="connsiteX194" fmla="*/ 2231463 w 12192439"/>
              <a:gd name="connsiteY194" fmla="*/ 153628 h 6839191"/>
              <a:gd name="connsiteX195" fmla="*/ 2203029 w 12192439"/>
              <a:gd name="connsiteY195" fmla="*/ 241598 h 6839191"/>
              <a:gd name="connsiteX196" fmla="*/ 2153688 w 12192439"/>
              <a:gd name="connsiteY196" fmla="*/ 239963 h 6839191"/>
              <a:gd name="connsiteX197" fmla="*/ 2160876 w 12192439"/>
              <a:gd name="connsiteY197" fmla="*/ 164497 h 6839191"/>
              <a:gd name="connsiteX198" fmla="*/ 2169217 w 12192439"/>
              <a:gd name="connsiteY198" fmla="*/ 68301 h 6839191"/>
              <a:gd name="connsiteX199" fmla="*/ 2166240 w 12192439"/>
              <a:gd name="connsiteY199" fmla="*/ 68154 h 6839191"/>
              <a:gd name="connsiteX200" fmla="*/ 2157914 w 12192439"/>
              <a:gd name="connsiteY200" fmla="*/ 164185 h 6839191"/>
              <a:gd name="connsiteX201" fmla="*/ 2150707 w 12192439"/>
              <a:gd name="connsiteY201" fmla="*/ 239867 h 6839191"/>
              <a:gd name="connsiteX202" fmla="*/ 2101270 w 12192439"/>
              <a:gd name="connsiteY202" fmla="*/ 238267 h 6839191"/>
              <a:gd name="connsiteX203" fmla="*/ 2092430 w 12192439"/>
              <a:gd name="connsiteY203" fmla="*/ 179383 h 6839191"/>
              <a:gd name="connsiteX204" fmla="*/ 2074988 w 12192439"/>
              <a:gd name="connsiteY204" fmla="*/ 73110 h 6839191"/>
              <a:gd name="connsiteX205" fmla="*/ 2071973 w 12192439"/>
              <a:gd name="connsiteY205" fmla="*/ 73720 h 6839191"/>
              <a:gd name="connsiteX206" fmla="*/ 2089385 w 12192439"/>
              <a:gd name="connsiteY206" fmla="*/ 179824 h 6839191"/>
              <a:gd name="connsiteX207" fmla="*/ 2098139 w 12192439"/>
              <a:gd name="connsiteY207" fmla="*/ 238166 h 6839191"/>
              <a:gd name="connsiteX208" fmla="*/ 2048783 w 12192439"/>
              <a:gd name="connsiteY208" fmla="*/ 236582 h 6839191"/>
              <a:gd name="connsiteX209" fmla="*/ 2036619 w 12192439"/>
              <a:gd name="connsiteY209" fmla="*/ 207161 h 6839191"/>
              <a:gd name="connsiteX210" fmla="*/ 1980668 w 12192439"/>
              <a:gd name="connsiteY210" fmla="*/ 77926 h 6839191"/>
              <a:gd name="connsiteX211" fmla="*/ 1977803 w 12192439"/>
              <a:gd name="connsiteY211" fmla="*/ 79282 h 6839191"/>
              <a:gd name="connsiteX212" fmla="*/ 2033688 w 12192439"/>
              <a:gd name="connsiteY212" fmla="*/ 208370 h 6839191"/>
              <a:gd name="connsiteX213" fmla="*/ 2045305 w 12192439"/>
              <a:gd name="connsiteY213" fmla="*/ 236473 h 6839191"/>
              <a:gd name="connsiteX214" fmla="*/ 1984288 w 12192439"/>
              <a:gd name="connsiteY214" fmla="*/ 234562 h 6839191"/>
              <a:gd name="connsiteX215" fmla="*/ 1960069 w 12192439"/>
              <a:gd name="connsiteY215" fmla="*/ 194918 h 6839191"/>
              <a:gd name="connsiteX216" fmla="*/ 1886285 w 12192439"/>
              <a:gd name="connsiteY216" fmla="*/ 82795 h 6839191"/>
              <a:gd name="connsiteX217" fmla="*/ 1883696 w 12192439"/>
              <a:gd name="connsiteY217" fmla="*/ 84787 h 6839191"/>
              <a:gd name="connsiteX218" fmla="*/ 1957276 w 12192439"/>
              <a:gd name="connsiteY218" fmla="*/ 196612 h 6839191"/>
              <a:gd name="connsiteX219" fmla="*/ 1980365 w 12192439"/>
              <a:gd name="connsiteY219" fmla="*/ 234441 h 6839191"/>
              <a:gd name="connsiteX220" fmla="*/ 1930832 w 12192439"/>
              <a:gd name="connsiteY220" fmla="*/ 232921 h 6839191"/>
              <a:gd name="connsiteX221" fmla="*/ 1905142 w 12192439"/>
              <a:gd name="connsiteY221" fmla="*/ 204774 h 6839191"/>
              <a:gd name="connsiteX222" fmla="*/ 1791882 w 12192439"/>
              <a:gd name="connsiteY222" fmla="*/ 87742 h 6839191"/>
              <a:gd name="connsiteX223" fmla="*/ 1789611 w 12192439"/>
              <a:gd name="connsiteY223" fmla="*/ 90219 h 6839191"/>
              <a:gd name="connsiteX224" fmla="*/ 1902656 w 12192439"/>
              <a:gd name="connsiteY224" fmla="*/ 207036 h 6839191"/>
              <a:gd name="connsiteX225" fmla="*/ 1926139 w 12192439"/>
              <a:gd name="connsiteY225" fmla="*/ 232778 h 6839191"/>
              <a:gd name="connsiteX226" fmla="*/ 1877090 w 12192439"/>
              <a:gd name="connsiteY226" fmla="*/ 231286 h 6839191"/>
              <a:gd name="connsiteX227" fmla="*/ 1857182 w 12192439"/>
              <a:gd name="connsiteY227" fmla="*/ 215230 h 6839191"/>
              <a:gd name="connsiteX228" fmla="*/ 1697485 w 12192439"/>
              <a:gd name="connsiteY228" fmla="*/ 92747 h 6839191"/>
              <a:gd name="connsiteX229" fmla="*/ 1695515 w 12192439"/>
              <a:gd name="connsiteY229" fmla="*/ 95590 h 6839191"/>
              <a:gd name="connsiteX230" fmla="*/ 1855009 w 12192439"/>
              <a:gd name="connsiteY230" fmla="*/ 217920 h 6839191"/>
              <a:gd name="connsiteX231" fmla="*/ 1871366 w 12192439"/>
              <a:gd name="connsiteY231" fmla="*/ 231115 h 6839191"/>
              <a:gd name="connsiteX232" fmla="*/ 1823153 w 12192439"/>
              <a:gd name="connsiteY232" fmla="*/ 229684 h 6839191"/>
              <a:gd name="connsiteX233" fmla="*/ 1817896 w 12192439"/>
              <a:gd name="connsiteY233" fmla="*/ 226393 h 6839191"/>
              <a:gd name="connsiteX234" fmla="*/ 1603107 w 12192439"/>
              <a:gd name="connsiteY234" fmla="*/ 97795 h 6839191"/>
              <a:gd name="connsiteX235" fmla="*/ 1601400 w 12192439"/>
              <a:gd name="connsiteY235" fmla="*/ 100915 h 6839191"/>
              <a:gd name="connsiteX236" fmla="*/ 1816007 w 12192439"/>
              <a:gd name="connsiteY236" fmla="*/ 229406 h 6839191"/>
              <a:gd name="connsiteX237" fmla="*/ 1816119 w 12192439"/>
              <a:gd name="connsiteY237" fmla="*/ 229476 h 6839191"/>
              <a:gd name="connsiteX238" fmla="*/ 1769042 w 12192439"/>
              <a:gd name="connsiteY238" fmla="*/ 228096 h 6839191"/>
              <a:gd name="connsiteX239" fmla="*/ 1508747 w 12192439"/>
              <a:gd name="connsiteY239" fmla="*/ 102874 h 6839191"/>
              <a:gd name="connsiteX240" fmla="*/ 1507269 w 12192439"/>
              <a:gd name="connsiteY240" fmla="*/ 106211 h 6839191"/>
              <a:gd name="connsiteX241" fmla="*/ 1760416 w 12192439"/>
              <a:gd name="connsiteY241" fmla="*/ 227846 h 6839191"/>
              <a:gd name="connsiteX242" fmla="*/ 1714796 w 12192439"/>
              <a:gd name="connsiteY242" fmla="*/ 226527 h 6839191"/>
              <a:gd name="connsiteX243" fmla="*/ 1414406 w 12192439"/>
              <a:gd name="connsiteY243" fmla="*/ 107971 h 6839191"/>
              <a:gd name="connsiteX244" fmla="*/ 1413118 w 12192439"/>
              <a:gd name="connsiteY244" fmla="*/ 111490 h 6839191"/>
              <a:gd name="connsiteX245" fmla="*/ 1704236 w 12192439"/>
              <a:gd name="connsiteY245" fmla="*/ 226222 h 6839191"/>
              <a:gd name="connsiteX246" fmla="*/ 1660479 w 12192439"/>
              <a:gd name="connsiteY246" fmla="*/ 224989 h 6839191"/>
              <a:gd name="connsiteX247" fmla="*/ 1320069 w 12192439"/>
              <a:gd name="connsiteY247" fmla="*/ 113078 h 6839191"/>
              <a:gd name="connsiteX248" fmla="*/ 1318941 w 12192439"/>
              <a:gd name="connsiteY248" fmla="*/ 116751 h 6839191"/>
              <a:gd name="connsiteX249" fmla="*/ 1647583 w 12192439"/>
              <a:gd name="connsiteY249" fmla="*/ 224623 h 6839191"/>
              <a:gd name="connsiteX250" fmla="*/ 1606033 w 12192439"/>
              <a:gd name="connsiteY250" fmla="*/ 223458 h 6839191"/>
              <a:gd name="connsiteX251" fmla="*/ 1225754 w 12192439"/>
              <a:gd name="connsiteY251" fmla="*/ 118199 h 6839191"/>
              <a:gd name="connsiteX252" fmla="*/ 1224764 w 12192439"/>
              <a:gd name="connsiteY252" fmla="*/ 122012 h 6839191"/>
              <a:gd name="connsiteX253" fmla="*/ 1590357 w 12192439"/>
              <a:gd name="connsiteY253" fmla="*/ 223030 h 6839191"/>
              <a:gd name="connsiteX254" fmla="*/ 1551478 w 12192439"/>
              <a:gd name="connsiteY254" fmla="*/ 221959 h 6839191"/>
              <a:gd name="connsiteX255" fmla="*/ 1131449 w 12192439"/>
              <a:gd name="connsiteY255" fmla="*/ 123322 h 6839191"/>
              <a:gd name="connsiteX256" fmla="*/ 1130578 w 12192439"/>
              <a:gd name="connsiteY256" fmla="*/ 127262 h 6839191"/>
              <a:gd name="connsiteX257" fmla="*/ 1532429 w 12192439"/>
              <a:gd name="connsiteY257" fmla="*/ 221435 h 6839191"/>
              <a:gd name="connsiteX258" fmla="*/ 1496957 w 12192439"/>
              <a:gd name="connsiteY258" fmla="*/ 220478 h 6839191"/>
              <a:gd name="connsiteX259" fmla="*/ 1037149 w 12192439"/>
              <a:gd name="connsiteY259" fmla="*/ 128449 h 6839191"/>
              <a:gd name="connsiteX260" fmla="*/ 1036381 w 12192439"/>
              <a:gd name="connsiteY260" fmla="*/ 132510 h 6839191"/>
              <a:gd name="connsiteX261" fmla="*/ 1473764 w 12192439"/>
              <a:gd name="connsiteY261" fmla="*/ 219855 h 6839191"/>
              <a:gd name="connsiteX262" fmla="*/ 1442256 w 12192439"/>
              <a:gd name="connsiteY262" fmla="*/ 219008 h 6839191"/>
              <a:gd name="connsiteX263" fmla="*/ 942858 w 12192439"/>
              <a:gd name="connsiteY263" fmla="*/ 133581 h 6839191"/>
              <a:gd name="connsiteX264" fmla="*/ 942180 w 12192439"/>
              <a:gd name="connsiteY264" fmla="*/ 137754 h 6839191"/>
              <a:gd name="connsiteX265" fmla="*/ 1414070 w 12192439"/>
              <a:gd name="connsiteY265" fmla="*/ 218267 h 6839191"/>
              <a:gd name="connsiteX266" fmla="*/ 1387830 w 12192439"/>
              <a:gd name="connsiteY266" fmla="*/ 217576 h 6839191"/>
              <a:gd name="connsiteX267" fmla="*/ 848572 w 12192439"/>
              <a:gd name="connsiteY267" fmla="*/ 138715 h 6839191"/>
              <a:gd name="connsiteX268" fmla="*/ 847977 w 12192439"/>
              <a:gd name="connsiteY268" fmla="*/ 142998 h 6839191"/>
              <a:gd name="connsiteX269" fmla="*/ 1353233 w 12192439"/>
              <a:gd name="connsiteY269" fmla="*/ 216670 h 6839191"/>
              <a:gd name="connsiteX270" fmla="*/ 1332941 w 12192439"/>
              <a:gd name="connsiteY270" fmla="*/ 216147 h 6839191"/>
              <a:gd name="connsiteX271" fmla="*/ 754287 w 12192439"/>
              <a:gd name="connsiteY271" fmla="*/ 143849 h 6839191"/>
              <a:gd name="connsiteX272" fmla="*/ 753765 w 12192439"/>
              <a:gd name="connsiteY272" fmla="*/ 148237 h 6839191"/>
              <a:gd name="connsiteX273" fmla="*/ 1290209 w 12192439"/>
              <a:gd name="connsiteY273" fmla="*/ 215046 h 6839191"/>
              <a:gd name="connsiteX274" fmla="*/ 1278049 w 12192439"/>
              <a:gd name="connsiteY274" fmla="*/ 214732 h 6839191"/>
              <a:gd name="connsiteX275" fmla="*/ 660009 w 12192439"/>
              <a:gd name="connsiteY275" fmla="*/ 148985 h 6839191"/>
              <a:gd name="connsiteX276" fmla="*/ 659553 w 12192439"/>
              <a:gd name="connsiteY276" fmla="*/ 153478 h 6839191"/>
              <a:gd name="connsiteX277" fmla="*/ 1224926 w 12192439"/>
              <a:gd name="connsiteY277" fmla="*/ 213387 h 6839191"/>
              <a:gd name="connsiteX278" fmla="*/ 1223522 w 12192439"/>
              <a:gd name="connsiteY278" fmla="*/ 213352 h 6839191"/>
              <a:gd name="connsiteX279" fmla="*/ 565736 w 12192439"/>
              <a:gd name="connsiteY279" fmla="*/ 154123 h 6839191"/>
              <a:gd name="connsiteX280" fmla="*/ 565341 w 12192439"/>
              <a:gd name="connsiteY280" fmla="*/ 158718 h 6839191"/>
              <a:gd name="connsiteX281" fmla="*/ 1108320 w 12192439"/>
              <a:gd name="connsiteY281" fmla="*/ 207224 h 6839191"/>
              <a:gd name="connsiteX282" fmla="*/ 471464 w 12192439"/>
              <a:gd name="connsiteY282" fmla="*/ 159262 h 6839191"/>
              <a:gd name="connsiteX283" fmla="*/ 471122 w 12192439"/>
              <a:gd name="connsiteY283" fmla="*/ 163957 h 6839191"/>
              <a:gd name="connsiteX284" fmla="*/ 975479 w 12192439"/>
              <a:gd name="connsiteY284" fmla="*/ 201632 h 6839191"/>
              <a:gd name="connsiteX285" fmla="*/ 377193 w 12192439"/>
              <a:gd name="connsiteY285" fmla="*/ 164400 h 6839191"/>
              <a:gd name="connsiteX286" fmla="*/ 376903 w 12192439"/>
              <a:gd name="connsiteY286" fmla="*/ 169196 h 6839191"/>
              <a:gd name="connsiteX287" fmla="*/ 833308 w 12192439"/>
              <a:gd name="connsiteY287" fmla="*/ 197380 h 6839191"/>
              <a:gd name="connsiteX288" fmla="*/ 282922 w 12192439"/>
              <a:gd name="connsiteY288" fmla="*/ 169538 h 6839191"/>
              <a:gd name="connsiteX289" fmla="*/ 282678 w 12192439"/>
              <a:gd name="connsiteY289" fmla="*/ 174431 h 6839191"/>
              <a:gd name="connsiteX290" fmla="*/ 683989 w 12192439"/>
              <a:gd name="connsiteY290" fmla="*/ 194596 h 6839191"/>
              <a:gd name="connsiteX291" fmla="*/ 188657 w 12192439"/>
              <a:gd name="connsiteY291" fmla="*/ 174677 h 6839191"/>
              <a:gd name="connsiteX292" fmla="*/ 188457 w 12192439"/>
              <a:gd name="connsiteY292" fmla="*/ 179668 h 6839191"/>
              <a:gd name="connsiteX293" fmla="*/ 510537 w 12192439"/>
              <a:gd name="connsiteY293" fmla="*/ 192551 h 6839191"/>
              <a:gd name="connsiteX294" fmla="*/ 321178 w 12192439"/>
              <a:gd name="connsiteY294" fmla="*/ 186757 h 6839191"/>
              <a:gd name="connsiteX295" fmla="*/ 94388 w 12192439"/>
              <a:gd name="connsiteY295" fmla="*/ 179815 h 6839191"/>
              <a:gd name="connsiteX296" fmla="*/ 94232 w 12192439"/>
              <a:gd name="connsiteY296" fmla="*/ 184905 h 6839191"/>
              <a:gd name="connsiteX297" fmla="*/ 321025 w 12192439"/>
              <a:gd name="connsiteY297" fmla="*/ 191849 h 6839191"/>
              <a:gd name="connsiteX298" fmla="*/ 359944 w 12192439"/>
              <a:gd name="connsiteY298" fmla="*/ 193038 h 6839191"/>
              <a:gd name="connsiteX299" fmla="*/ 226648 w 12192439"/>
              <a:gd name="connsiteY299" fmla="*/ 190046 h 6839191"/>
              <a:gd name="connsiteX300" fmla="*/ 123 w 12192439"/>
              <a:gd name="connsiteY300" fmla="*/ 184953 h 6839191"/>
              <a:gd name="connsiteX301" fmla="*/ 0 w 12192439"/>
              <a:gd name="connsiteY301" fmla="*/ 190140 h 6839191"/>
              <a:gd name="connsiteX302" fmla="*/ 226525 w 12192439"/>
              <a:gd name="connsiteY302" fmla="*/ 195234 h 6839191"/>
              <a:gd name="connsiteX303" fmla="*/ 994744 w 12192439"/>
              <a:gd name="connsiteY303" fmla="*/ 212898 h 6839191"/>
              <a:gd name="connsiteX304" fmla="*/ 1030576 w 12192439"/>
              <a:gd name="connsiteY304" fmla="*/ 214072 h 6839191"/>
              <a:gd name="connsiteX305" fmla="*/ 1162516 w 12192439"/>
              <a:gd name="connsiteY305" fmla="*/ 219770 h 6839191"/>
              <a:gd name="connsiteX306" fmla="*/ 1257746 w 12192439"/>
              <a:gd name="connsiteY306" fmla="*/ 224989 h 6839191"/>
              <a:gd name="connsiteX307" fmla="*/ 1349359 w 12192439"/>
              <a:gd name="connsiteY307" fmla="*/ 231183 h 6839191"/>
              <a:gd name="connsiteX308" fmla="*/ 1432171 w 12192439"/>
              <a:gd name="connsiteY308" fmla="*/ 237964 h 6839191"/>
              <a:gd name="connsiteX309" fmla="*/ 1511580 w 12192439"/>
              <a:gd name="connsiteY309" fmla="*/ 245742 h 6839191"/>
              <a:gd name="connsiteX310" fmla="*/ 1587235 w 12192439"/>
              <a:gd name="connsiteY310" fmla="*/ 254520 h 6839191"/>
              <a:gd name="connsiteX311" fmla="*/ 1658518 w 12192439"/>
              <a:gd name="connsiteY311" fmla="*/ 264255 h 6839191"/>
              <a:gd name="connsiteX312" fmla="*/ 1722332 w 12192439"/>
              <a:gd name="connsiteY312" fmla="*/ 274459 h 6839191"/>
              <a:gd name="connsiteX313" fmla="*/ 1783646 w 12192439"/>
              <a:gd name="connsiteY313" fmla="*/ 285888 h 6839191"/>
              <a:gd name="connsiteX314" fmla="*/ 1838739 w 12192439"/>
              <a:gd name="connsiteY314" fmla="*/ 297852 h 6839191"/>
              <a:gd name="connsiteX315" fmla="*/ 1889714 w 12192439"/>
              <a:gd name="connsiteY315" fmla="*/ 310722 h 6839191"/>
              <a:gd name="connsiteX316" fmla="*/ 1936014 w 12192439"/>
              <a:gd name="connsiteY316" fmla="*/ 324320 h 6839191"/>
              <a:gd name="connsiteX317" fmla="*/ 1977724 w 12192439"/>
              <a:gd name="connsiteY317" fmla="*/ 338592 h 6839191"/>
              <a:gd name="connsiteX318" fmla="*/ 2015346 w 12192439"/>
              <a:gd name="connsiteY318" fmla="*/ 353616 h 6839191"/>
              <a:gd name="connsiteX319" fmla="*/ 2042047 w 12192439"/>
              <a:gd name="connsiteY319" fmla="*/ 366144 h 6839191"/>
              <a:gd name="connsiteX320" fmla="*/ 2053831 w 12192439"/>
              <a:gd name="connsiteY320" fmla="*/ 372081 h 6839191"/>
              <a:gd name="connsiteX321" fmla="*/ 2057949 w 12192439"/>
              <a:gd name="connsiteY321" fmla="*/ 374376 h 6839191"/>
              <a:gd name="connsiteX322" fmla="*/ 2100418 w 12192439"/>
              <a:gd name="connsiteY322" fmla="*/ 405401 h 6839191"/>
              <a:gd name="connsiteX323" fmla="*/ 2108262 w 12192439"/>
              <a:gd name="connsiteY323" fmla="*/ 413571 h 6839191"/>
              <a:gd name="connsiteX324" fmla="*/ 2118920 w 12192439"/>
              <a:gd name="connsiteY324" fmla="*/ 424623 h 6839191"/>
              <a:gd name="connsiteX325" fmla="*/ 2132995 w 12192439"/>
              <a:gd name="connsiteY325" fmla="*/ 442486 h 6839191"/>
              <a:gd name="connsiteX326" fmla="*/ 2148872 w 12192439"/>
              <a:gd name="connsiteY326" fmla="*/ 465117 h 6839191"/>
              <a:gd name="connsiteX327" fmla="*/ 2156113 w 12192439"/>
              <a:gd name="connsiteY327" fmla="*/ 477662 h 6839191"/>
              <a:gd name="connsiteX328" fmla="*/ 2164072 w 12192439"/>
              <a:gd name="connsiteY328" fmla="*/ 494027 h 6839191"/>
              <a:gd name="connsiteX329" fmla="*/ 2171365 w 12192439"/>
              <a:gd name="connsiteY329" fmla="*/ 510785 h 6839191"/>
              <a:gd name="connsiteX330" fmla="*/ 2177412 w 12192439"/>
              <a:gd name="connsiteY330" fmla="*/ 526336 h 6839191"/>
              <a:gd name="connsiteX331" fmla="*/ 2182329 w 12192439"/>
              <a:gd name="connsiteY331" fmla="*/ 540871 h 6839191"/>
              <a:gd name="connsiteX332" fmla="*/ 2187686 w 12192439"/>
              <a:gd name="connsiteY332" fmla="*/ 557624 h 6839191"/>
              <a:gd name="connsiteX333" fmla="*/ 2192349 w 12192439"/>
              <a:gd name="connsiteY333" fmla="*/ 573463 h 6839191"/>
              <a:gd name="connsiteX334" fmla="*/ 2196579 w 12192439"/>
              <a:gd name="connsiteY334" fmla="*/ 589213 h 6839191"/>
              <a:gd name="connsiteX335" fmla="*/ 2200484 w 12192439"/>
              <a:gd name="connsiteY335" fmla="*/ 604929 h 6839191"/>
              <a:gd name="connsiteX336" fmla="*/ 2204148 w 12192439"/>
              <a:gd name="connsiteY336" fmla="*/ 620820 h 6839191"/>
              <a:gd name="connsiteX337" fmla="*/ 2207351 w 12192439"/>
              <a:gd name="connsiteY337" fmla="*/ 635948 h 6839191"/>
              <a:gd name="connsiteX338" fmla="*/ 2210401 w 12192439"/>
              <a:gd name="connsiteY338" fmla="*/ 651444 h 6839191"/>
              <a:gd name="connsiteX339" fmla="*/ 2210489 w 12192439"/>
              <a:gd name="connsiteY339" fmla="*/ 651696 h 6839191"/>
              <a:gd name="connsiteX340" fmla="*/ 2212507 w 12192439"/>
              <a:gd name="connsiteY340" fmla="*/ 664158 h 6839191"/>
              <a:gd name="connsiteX341" fmla="*/ 2213341 w 12192439"/>
              <a:gd name="connsiteY341" fmla="*/ 667041 h 6839191"/>
              <a:gd name="connsiteX342" fmla="*/ 2214635 w 12192439"/>
              <a:gd name="connsiteY342" fmla="*/ 676879 h 6839191"/>
              <a:gd name="connsiteX343" fmla="*/ 2215952 w 12192439"/>
              <a:gd name="connsiteY343" fmla="*/ 682146 h 6839191"/>
              <a:gd name="connsiteX344" fmla="*/ 2216741 w 12192439"/>
              <a:gd name="connsiteY344" fmla="*/ 689602 h 6839191"/>
              <a:gd name="connsiteX345" fmla="*/ 2218497 w 12192439"/>
              <a:gd name="connsiteY345" fmla="*/ 697331 h 6839191"/>
              <a:gd name="connsiteX346" fmla="*/ 2218870 w 12192439"/>
              <a:gd name="connsiteY346" fmla="*/ 702338 h 6839191"/>
              <a:gd name="connsiteX347" fmla="*/ 2288221 w 12192439"/>
              <a:gd name="connsiteY347" fmla="*/ 776389 h 6839191"/>
              <a:gd name="connsiteX348" fmla="*/ 2396802 w 12192439"/>
              <a:gd name="connsiteY348" fmla="*/ 804635 h 6839191"/>
              <a:gd name="connsiteX349" fmla="*/ 2409089 w 12192439"/>
              <a:gd name="connsiteY349" fmla="*/ 806868 h 6839191"/>
              <a:gd name="connsiteX350" fmla="*/ 3258491 w 12192439"/>
              <a:gd name="connsiteY350" fmla="*/ 841050 h 6839191"/>
              <a:gd name="connsiteX351" fmla="*/ 3503275 w 12192439"/>
              <a:gd name="connsiteY351" fmla="*/ 835245 h 6839191"/>
              <a:gd name="connsiteX352" fmla="*/ 3514771 w 12192439"/>
              <a:gd name="connsiteY352" fmla="*/ 835111 h 6839191"/>
              <a:gd name="connsiteX353" fmla="*/ 4087052 w 12192439"/>
              <a:gd name="connsiteY353" fmla="*/ 837220 h 6839191"/>
              <a:gd name="connsiteX354" fmla="*/ 4131743 w 12192439"/>
              <a:gd name="connsiteY354" fmla="*/ 838639 h 6839191"/>
              <a:gd name="connsiteX355" fmla="*/ 4526289 w 12192439"/>
              <a:gd name="connsiteY355" fmla="*/ 888017 h 6839191"/>
              <a:gd name="connsiteX356" fmla="*/ 4631578 w 12192439"/>
              <a:gd name="connsiteY356" fmla="*/ 976768 h 6839191"/>
              <a:gd name="connsiteX357" fmla="*/ 4550532 w 12192439"/>
              <a:gd name="connsiteY357" fmla="*/ 1113456 h 6839191"/>
              <a:gd name="connsiteX358" fmla="*/ 4396887 w 12192439"/>
              <a:gd name="connsiteY358" fmla="*/ 1225699 h 6839191"/>
              <a:gd name="connsiteX359" fmla="*/ 3398578 w 12192439"/>
              <a:gd name="connsiteY359" fmla="*/ 1729579 h 6839191"/>
              <a:gd name="connsiteX360" fmla="*/ 3165817 w 12192439"/>
              <a:gd name="connsiteY360" fmla="*/ 1834302 h 6839191"/>
              <a:gd name="connsiteX361" fmla="*/ 2925312 w 12192439"/>
              <a:gd name="connsiteY361" fmla="*/ 1941856 h 6839191"/>
              <a:gd name="connsiteX362" fmla="*/ 1983926 w 12192439"/>
              <a:gd name="connsiteY362" fmla="*/ 2424468 h 6839191"/>
              <a:gd name="connsiteX363" fmla="*/ 1964580 w 12192439"/>
              <a:gd name="connsiteY363" fmla="*/ 2437106 h 6839191"/>
              <a:gd name="connsiteX364" fmla="*/ 1803133 w 12192439"/>
              <a:gd name="connsiteY364" fmla="*/ 2612405 h 6839191"/>
              <a:gd name="connsiteX365" fmla="*/ 1833704 w 12192439"/>
              <a:gd name="connsiteY365" fmla="*/ 2672696 h 6839191"/>
              <a:gd name="connsiteX366" fmla="*/ 1862195 w 12192439"/>
              <a:gd name="connsiteY366" fmla="*/ 2716159 h 6839191"/>
              <a:gd name="connsiteX367" fmla="*/ 1890701 w 12192439"/>
              <a:gd name="connsiteY367" fmla="*/ 2759688 h 6839191"/>
              <a:gd name="connsiteX368" fmla="*/ 1919287 w 12192439"/>
              <a:gd name="connsiteY368" fmla="*/ 2803304 h 6839191"/>
              <a:gd name="connsiteX369" fmla="*/ 1947765 w 12192439"/>
              <a:gd name="connsiteY369" fmla="*/ 2846811 h 6839191"/>
              <a:gd name="connsiteX370" fmla="*/ 1976589 w 12192439"/>
              <a:gd name="connsiteY370" fmla="*/ 2890822 h 6839191"/>
              <a:gd name="connsiteX371" fmla="*/ 2005269 w 12192439"/>
              <a:gd name="connsiteY371" fmla="*/ 2934571 h 6839191"/>
              <a:gd name="connsiteX372" fmla="*/ 2033982 w 12192439"/>
              <a:gd name="connsiteY372" fmla="*/ 2978341 h 6839191"/>
              <a:gd name="connsiteX373" fmla="*/ 2062603 w 12192439"/>
              <a:gd name="connsiteY373" fmla="*/ 3022177 h 6839191"/>
              <a:gd name="connsiteX374" fmla="*/ 2091585 w 12192439"/>
              <a:gd name="connsiteY374" fmla="*/ 3066429 h 6839191"/>
              <a:gd name="connsiteX375" fmla="*/ 2120261 w 12192439"/>
              <a:gd name="connsiteY375" fmla="*/ 3110331 h 6839191"/>
              <a:gd name="connsiteX376" fmla="*/ 2149004 w 12192439"/>
              <a:gd name="connsiteY376" fmla="*/ 3154408 h 6839191"/>
              <a:gd name="connsiteX377" fmla="*/ 2178472 w 12192439"/>
              <a:gd name="connsiteY377" fmla="*/ 3199605 h 6839191"/>
              <a:gd name="connsiteX378" fmla="*/ 2206890 w 12192439"/>
              <a:gd name="connsiteY378" fmla="*/ 3243090 h 6839191"/>
              <a:gd name="connsiteX379" fmla="*/ 2236334 w 12192439"/>
              <a:gd name="connsiteY379" fmla="*/ 3288220 h 6839191"/>
              <a:gd name="connsiteX380" fmla="*/ 2265272 w 12192439"/>
              <a:gd name="connsiteY380" fmla="*/ 3332538 h 6839191"/>
              <a:gd name="connsiteX381" fmla="*/ 2294036 w 12192439"/>
              <a:gd name="connsiteY381" fmla="*/ 3376660 h 6839191"/>
              <a:gd name="connsiteX382" fmla="*/ 2323347 w 12192439"/>
              <a:gd name="connsiteY382" fmla="*/ 3421834 h 6839191"/>
              <a:gd name="connsiteX383" fmla="*/ 2353010 w 12192439"/>
              <a:gd name="connsiteY383" fmla="*/ 3467491 h 6839191"/>
              <a:gd name="connsiteX384" fmla="*/ 2382080 w 12192439"/>
              <a:gd name="connsiteY384" fmla="*/ 3511941 h 6839191"/>
              <a:gd name="connsiteX385" fmla="*/ 2411041 w 12192439"/>
              <a:gd name="connsiteY385" fmla="*/ 3556435 h 6839191"/>
              <a:gd name="connsiteX386" fmla="*/ 2440440 w 12192439"/>
              <a:gd name="connsiteY386" fmla="*/ 3601807 h 6839191"/>
              <a:gd name="connsiteX387" fmla="*/ 2469840 w 12192439"/>
              <a:gd name="connsiteY387" fmla="*/ 3647178 h 6839191"/>
              <a:gd name="connsiteX388" fmla="*/ 2499415 w 12192439"/>
              <a:gd name="connsiteY388" fmla="*/ 3692857 h 6839191"/>
              <a:gd name="connsiteX389" fmla="*/ 2528924 w 12192439"/>
              <a:gd name="connsiteY389" fmla="*/ 3738361 h 6839191"/>
              <a:gd name="connsiteX390" fmla="*/ 2558565 w 12192439"/>
              <a:gd name="connsiteY390" fmla="*/ 3784127 h 6839191"/>
              <a:gd name="connsiteX391" fmla="*/ 2588250 w 12192439"/>
              <a:gd name="connsiteY391" fmla="*/ 3830025 h 6839191"/>
              <a:gd name="connsiteX392" fmla="*/ 2617825 w 12192439"/>
              <a:gd name="connsiteY392" fmla="*/ 3875726 h 6839191"/>
              <a:gd name="connsiteX393" fmla="*/ 2647378 w 12192439"/>
              <a:gd name="connsiteY393" fmla="*/ 3921471 h 6839191"/>
              <a:gd name="connsiteX394" fmla="*/ 2676843 w 12192439"/>
              <a:gd name="connsiteY394" fmla="*/ 3967062 h 6839191"/>
              <a:gd name="connsiteX395" fmla="*/ 2706374 w 12192439"/>
              <a:gd name="connsiteY395" fmla="*/ 4012917 h 6839191"/>
              <a:gd name="connsiteX396" fmla="*/ 2736476 w 12192439"/>
              <a:gd name="connsiteY396" fmla="*/ 4059758 h 6839191"/>
              <a:gd name="connsiteX397" fmla="*/ 2765787 w 12192439"/>
              <a:gd name="connsiteY397" fmla="*/ 4105415 h 6839191"/>
              <a:gd name="connsiteX398" fmla="*/ 2766270 w 12192439"/>
              <a:gd name="connsiteY398" fmla="*/ 4106029 h 6839191"/>
              <a:gd name="connsiteX399" fmla="*/ 2793761 w 12192439"/>
              <a:gd name="connsiteY399" fmla="*/ 4149229 h 6839191"/>
              <a:gd name="connsiteX400" fmla="*/ 2795669 w 12192439"/>
              <a:gd name="connsiteY400" fmla="*/ 4151730 h 6839191"/>
              <a:gd name="connsiteX401" fmla="*/ 2826275 w 12192439"/>
              <a:gd name="connsiteY401" fmla="*/ 4199274 h 6839191"/>
              <a:gd name="connsiteX402" fmla="*/ 2856267 w 12192439"/>
              <a:gd name="connsiteY402" fmla="*/ 4245721 h 6839191"/>
              <a:gd name="connsiteX403" fmla="*/ 3019062 w 12192439"/>
              <a:gd name="connsiteY403" fmla="*/ 4414175 h 6839191"/>
              <a:gd name="connsiteX404" fmla="*/ 3259874 w 12192439"/>
              <a:gd name="connsiteY404" fmla="*/ 4515977 h 6839191"/>
              <a:gd name="connsiteX405" fmla="*/ 3528637 w 12192439"/>
              <a:gd name="connsiteY405" fmla="*/ 4548996 h 6839191"/>
              <a:gd name="connsiteX406" fmla="*/ 4060482 w 12192439"/>
              <a:gd name="connsiteY406" fmla="*/ 4499104 h 6839191"/>
              <a:gd name="connsiteX407" fmla="*/ 4832986 w 12192439"/>
              <a:gd name="connsiteY407" fmla="*/ 4303532 h 6839191"/>
              <a:gd name="connsiteX408" fmla="*/ 5103352 w 12192439"/>
              <a:gd name="connsiteY408" fmla="*/ 4209542 h 6839191"/>
              <a:gd name="connsiteX409" fmla="*/ 5153331 w 12192439"/>
              <a:gd name="connsiteY409" fmla="*/ 4234619 h 6839191"/>
              <a:gd name="connsiteX410" fmla="*/ 5308797 w 12192439"/>
              <a:gd name="connsiteY410" fmla="*/ 4263338 h 6839191"/>
              <a:gd name="connsiteX411" fmla="*/ 5638751 w 12192439"/>
              <a:gd name="connsiteY411" fmla="*/ 4246247 h 6839191"/>
              <a:gd name="connsiteX412" fmla="*/ 5713281 w 12192439"/>
              <a:gd name="connsiteY412" fmla="*/ 4238656 h 6839191"/>
              <a:gd name="connsiteX413" fmla="*/ 6563693 w 12192439"/>
              <a:gd name="connsiteY413" fmla="*/ 4142581 h 6839191"/>
              <a:gd name="connsiteX414" fmla="*/ 8574111 w 12192439"/>
              <a:gd name="connsiteY414" fmla="*/ 4068688 h 6839191"/>
              <a:gd name="connsiteX415" fmla="*/ 8538613 w 12192439"/>
              <a:gd name="connsiteY415" fmla="*/ 4113511 h 6839191"/>
              <a:gd name="connsiteX416" fmla="*/ 8099705 w 12192439"/>
              <a:gd name="connsiteY416" fmla="*/ 4648033 h 6839191"/>
              <a:gd name="connsiteX417" fmla="*/ 7475998 w 12192439"/>
              <a:gd name="connsiteY417" fmla="*/ 5414503 h 6839191"/>
              <a:gd name="connsiteX418" fmla="*/ 7035357 w 12192439"/>
              <a:gd name="connsiteY418" fmla="*/ 6032001 h 6839191"/>
              <a:gd name="connsiteX419" fmla="*/ 7029433 w 12192439"/>
              <a:gd name="connsiteY419" fmla="*/ 6042027 h 6839191"/>
              <a:gd name="connsiteX420" fmla="*/ 6888118 w 12192439"/>
              <a:gd name="connsiteY420" fmla="*/ 6403641 h 6839191"/>
              <a:gd name="connsiteX421" fmla="*/ 6949155 w 12192439"/>
              <a:gd name="connsiteY421" fmla="*/ 6555575 h 6839191"/>
              <a:gd name="connsiteX422" fmla="*/ 7202451 w 12192439"/>
              <a:gd name="connsiteY422" fmla="*/ 6623610 h 6839191"/>
              <a:gd name="connsiteX423" fmla="*/ 7204426 w 12192439"/>
              <a:gd name="connsiteY423" fmla="*/ 6623610 h 6839191"/>
              <a:gd name="connsiteX424" fmla="*/ 7467617 w 12192439"/>
              <a:gd name="connsiteY424" fmla="*/ 6598116 h 6839191"/>
              <a:gd name="connsiteX425" fmla="*/ 7473123 w 12192439"/>
              <a:gd name="connsiteY425" fmla="*/ 6597282 h 6839191"/>
              <a:gd name="connsiteX426" fmla="*/ 7834539 w 12192439"/>
              <a:gd name="connsiteY426" fmla="*/ 6528457 h 6839191"/>
              <a:gd name="connsiteX427" fmla="*/ 7895269 w 12192439"/>
              <a:gd name="connsiteY427" fmla="*/ 6515710 h 6839191"/>
              <a:gd name="connsiteX428" fmla="*/ 7998650 w 12192439"/>
              <a:gd name="connsiteY428" fmla="*/ 6494735 h 6839191"/>
              <a:gd name="connsiteX429" fmla="*/ 8087002 w 12192439"/>
              <a:gd name="connsiteY429" fmla="*/ 6477162 h 6839191"/>
              <a:gd name="connsiteX430" fmla="*/ 8175222 w 12192439"/>
              <a:gd name="connsiteY430" fmla="*/ 6460114 h 6839191"/>
              <a:gd name="connsiteX431" fmla="*/ 8262982 w 12192439"/>
              <a:gd name="connsiteY431" fmla="*/ 6443681 h 6839191"/>
              <a:gd name="connsiteX432" fmla="*/ 8350105 w 12192439"/>
              <a:gd name="connsiteY432" fmla="*/ 6427951 h 6839191"/>
              <a:gd name="connsiteX433" fmla="*/ 8436109 w 12192439"/>
              <a:gd name="connsiteY433" fmla="*/ 6412987 h 6839191"/>
              <a:gd name="connsiteX434" fmla="*/ 8522180 w 12192439"/>
              <a:gd name="connsiteY434" fmla="*/ 6398617 h 6839191"/>
              <a:gd name="connsiteX435" fmla="*/ 8599847 w 12192439"/>
              <a:gd name="connsiteY435" fmla="*/ 6386309 h 6839191"/>
              <a:gd name="connsiteX436" fmla="*/ 8694100 w 12192439"/>
              <a:gd name="connsiteY436" fmla="*/ 6372201 h 6839191"/>
              <a:gd name="connsiteX437" fmla="*/ 8778613 w 12192439"/>
              <a:gd name="connsiteY437" fmla="*/ 6360222 h 6839191"/>
              <a:gd name="connsiteX438" fmla="*/ 8862687 w 12192439"/>
              <a:gd name="connsiteY438" fmla="*/ 6349077 h 6839191"/>
              <a:gd name="connsiteX439" fmla="*/ 8946124 w 12192439"/>
              <a:gd name="connsiteY439" fmla="*/ 6338852 h 6839191"/>
              <a:gd name="connsiteX440" fmla="*/ 9023923 w 12192439"/>
              <a:gd name="connsiteY440" fmla="*/ 6330186 h 6839191"/>
              <a:gd name="connsiteX441" fmla="*/ 9111134 w 12192439"/>
              <a:gd name="connsiteY441" fmla="*/ 6321498 h 6839191"/>
              <a:gd name="connsiteX442" fmla="*/ 9190293 w 12192439"/>
              <a:gd name="connsiteY442" fmla="*/ 6314565 h 6839191"/>
              <a:gd name="connsiteX443" fmla="*/ 9192224 w 12192439"/>
              <a:gd name="connsiteY443" fmla="*/ 6314368 h 6839191"/>
              <a:gd name="connsiteX444" fmla="*/ 9242993 w 12192439"/>
              <a:gd name="connsiteY444" fmla="*/ 6310747 h 6839191"/>
              <a:gd name="connsiteX445" fmla="*/ 9271647 w 12192439"/>
              <a:gd name="connsiteY445" fmla="*/ 6308400 h 6839191"/>
              <a:gd name="connsiteX446" fmla="*/ 9296043 w 12192439"/>
              <a:gd name="connsiteY446" fmla="*/ 6307083 h 6839191"/>
              <a:gd name="connsiteX447" fmla="*/ 9350959 w 12192439"/>
              <a:gd name="connsiteY447" fmla="*/ 6303573 h 6839191"/>
              <a:gd name="connsiteX448" fmla="*/ 9431237 w 12192439"/>
              <a:gd name="connsiteY448" fmla="*/ 6299931 h 6839191"/>
              <a:gd name="connsiteX449" fmla="*/ 9508685 w 12192439"/>
              <a:gd name="connsiteY449" fmla="*/ 6297693 h 6839191"/>
              <a:gd name="connsiteX450" fmla="*/ 9587230 w 12192439"/>
              <a:gd name="connsiteY450" fmla="*/ 6296816 h 6839191"/>
              <a:gd name="connsiteX451" fmla="*/ 9658469 w 12192439"/>
              <a:gd name="connsiteY451" fmla="*/ 6297496 h 6839191"/>
              <a:gd name="connsiteX452" fmla="*/ 9737035 w 12192439"/>
              <a:gd name="connsiteY452" fmla="*/ 6299865 h 6839191"/>
              <a:gd name="connsiteX453" fmla="*/ 9809371 w 12192439"/>
              <a:gd name="connsiteY453" fmla="*/ 6303661 h 6839191"/>
              <a:gd name="connsiteX454" fmla="*/ 9878570 w 12192439"/>
              <a:gd name="connsiteY454" fmla="*/ 6308992 h 6839191"/>
              <a:gd name="connsiteX455" fmla="*/ 9948865 w 12192439"/>
              <a:gd name="connsiteY455" fmla="*/ 6316342 h 6839191"/>
              <a:gd name="connsiteX456" fmla="*/ 10018853 w 12192439"/>
              <a:gd name="connsiteY456" fmla="*/ 6325645 h 6839191"/>
              <a:gd name="connsiteX457" fmla="*/ 10085046 w 12192439"/>
              <a:gd name="connsiteY457" fmla="*/ 6336505 h 6839191"/>
              <a:gd name="connsiteX458" fmla="*/ 10148738 w 12192439"/>
              <a:gd name="connsiteY458" fmla="*/ 6349077 h 6839191"/>
              <a:gd name="connsiteX459" fmla="*/ 10209117 w 12192439"/>
              <a:gd name="connsiteY459" fmla="*/ 6363162 h 6839191"/>
              <a:gd name="connsiteX460" fmla="*/ 10272347 w 12192439"/>
              <a:gd name="connsiteY460" fmla="*/ 6380275 h 6839191"/>
              <a:gd name="connsiteX461" fmla="*/ 10330071 w 12192439"/>
              <a:gd name="connsiteY461" fmla="*/ 6398288 h 6839191"/>
              <a:gd name="connsiteX462" fmla="*/ 10386062 w 12192439"/>
              <a:gd name="connsiteY462" fmla="*/ 6418231 h 6839191"/>
              <a:gd name="connsiteX463" fmla="*/ 10440604 w 12192439"/>
              <a:gd name="connsiteY463" fmla="*/ 6440193 h 6839191"/>
              <a:gd name="connsiteX464" fmla="*/ 10469345 w 12192439"/>
              <a:gd name="connsiteY464" fmla="*/ 6453357 h 6839191"/>
              <a:gd name="connsiteX465" fmla="*/ 10490670 w 12192439"/>
              <a:gd name="connsiteY465" fmla="*/ 6462791 h 6839191"/>
              <a:gd name="connsiteX466" fmla="*/ 11447228 w 12192439"/>
              <a:gd name="connsiteY466" fmla="*/ 6817932 h 6839191"/>
              <a:gd name="connsiteX467" fmla="*/ 11516844 w 12192439"/>
              <a:gd name="connsiteY467" fmla="*/ 6839192 h 6839191"/>
              <a:gd name="connsiteX468" fmla="*/ 11517348 w 12192439"/>
              <a:gd name="connsiteY468" fmla="*/ 6837546 h 6839191"/>
              <a:gd name="connsiteX469" fmla="*/ 11447733 w 12192439"/>
              <a:gd name="connsiteY469" fmla="*/ 6816287 h 6839191"/>
              <a:gd name="connsiteX470" fmla="*/ 10516033 w 12192439"/>
              <a:gd name="connsiteY470" fmla="*/ 6473805 h 6839191"/>
              <a:gd name="connsiteX471" fmla="*/ 11477132 w 12192439"/>
              <a:gd name="connsiteY471" fmla="*/ 6772911 h 6839191"/>
              <a:gd name="connsiteX472" fmla="*/ 11535602 w 12192439"/>
              <a:gd name="connsiteY472" fmla="*/ 6787962 h 6839191"/>
              <a:gd name="connsiteX473" fmla="*/ 11536062 w 12192439"/>
              <a:gd name="connsiteY473" fmla="*/ 6786185 h 6839191"/>
              <a:gd name="connsiteX474" fmla="*/ 11477571 w 12192439"/>
              <a:gd name="connsiteY474" fmla="*/ 6771156 h 6839191"/>
              <a:gd name="connsiteX475" fmla="*/ 10490188 w 12192439"/>
              <a:gd name="connsiteY475" fmla="*/ 6460597 h 6839191"/>
              <a:gd name="connsiteX476" fmla="*/ 10480337 w 12192439"/>
              <a:gd name="connsiteY476" fmla="*/ 6455441 h 6839191"/>
              <a:gd name="connsiteX477" fmla="*/ 11496176 w 12192439"/>
              <a:gd name="connsiteY477" fmla="*/ 6724336 h 6839191"/>
              <a:gd name="connsiteX478" fmla="*/ 11554361 w 12192439"/>
              <a:gd name="connsiteY478" fmla="*/ 6736711 h 6839191"/>
              <a:gd name="connsiteX479" fmla="*/ 11554778 w 12192439"/>
              <a:gd name="connsiteY479" fmla="*/ 6734824 h 6839191"/>
              <a:gd name="connsiteX480" fmla="*/ 11496593 w 12192439"/>
              <a:gd name="connsiteY480" fmla="*/ 6722450 h 6839191"/>
              <a:gd name="connsiteX481" fmla="*/ 10466471 w 12192439"/>
              <a:gd name="connsiteY481" fmla="*/ 6448113 h 6839191"/>
              <a:gd name="connsiteX482" fmla="*/ 10452210 w 12192439"/>
              <a:gd name="connsiteY482" fmla="*/ 6440478 h 6839191"/>
              <a:gd name="connsiteX483" fmla="*/ 11520748 w 12192439"/>
              <a:gd name="connsiteY483" fmla="*/ 6676442 h 6839191"/>
              <a:gd name="connsiteX484" fmla="*/ 11573119 w 12192439"/>
              <a:gd name="connsiteY484" fmla="*/ 6685459 h 6839191"/>
              <a:gd name="connsiteX485" fmla="*/ 11573471 w 12192439"/>
              <a:gd name="connsiteY485" fmla="*/ 6683462 h 6839191"/>
              <a:gd name="connsiteX486" fmla="*/ 11521100 w 12192439"/>
              <a:gd name="connsiteY486" fmla="*/ 6674445 h 6839191"/>
              <a:gd name="connsiteX487" fmla="*/ 10442293 w 12192439"/>
              <a:gd name="connsiteY487" fmla="*/ 6435103 h 6839191"/>
              <a:gd name="connsiteX488" fmla="*/ 10426299 w 12192439"/>
              <a:gd name="connsiteY488" fmla="*/ 6426305 h 6839191"/>
              <a:gd name="connsiteX489" fmla="*/ 11545278 w 12192439"/>
              <a:gd name="connsiteY489" fmla="*/ 6627932 h 6839191"/>
              <a:gd name="connsiteX490" fmla="*/ 11591900 w 12192439"/>
              <a:gd name="connsiteY490" fmla="*/ 6634208 h 6839191"/>
              <a:gd name="connsiteX491" fmla="*/ 11592185 w 12192439"/>
              <a:gd name="connsiteY491" fmla="*/ 6632101 h 6839191"/>
              <a:gd name="connsiteX492" fmla="*/ 11545541 w 12192439"/>
              <a:gd name="connsiteY492" fmla="*/ 6625848 h 6839191"/>
              <a:gd name="connsiteX493" fmla="*/ 10418576 w 12192439"/>
              <a:gd name="connsiteY493" fmla="*/ 6421961 h 6839191"/>
              <a:gd name="connsiteX494" fmla="*/ 10401617 w 12192439"/>
              <a:gd name="connsiteY494" fmla="*/ 6412373 h 6839191"/>
              <a:gd name="connsiteX495" fmla="*/ 11569719 w 12192439"/>
              <a:gd name="connsiteY495" fmla="*/ 6578875 h 6839191"/>
              <a:gd name="connsiteX496" fmla="*/ 11610658 w 12192439"/>
              <a:gd name="connsiteY496" fmla="*/ 6582956 h 6839191"/>
              <a:gd name="connsiteX497" fmla="*/ 11610878 w 12192439"/>
              <a:gd name="connsiteY497" fmla="*/ 6580762 h 6839191"/>
              <a:gd name="connsiteX498" fmla="*/ 11569960 w 12192439"/>
              <a:gd name="connsiteY498" fmla="*/ 6576681 h 6839191"/>
              <a:gd name="connsiteX499" fmla="*/ 10394947 w 12192439"/>
              <a:gd name="connsiteY499" fmla="*/ 6408555 h 6839191"/>
              <a:gd name="connsiteX500" fmla="*/ 10377527 w 12192439"/>
              <a:gd name="connsiteY500" fmla="*/ 6398420 h 6839191"/>
              <a:gd name="connsiteX501" fmla="*/ 11594138 w 12192439"/>
              <a:gd name="connsiteY501" fmla="*/ 6529335 h 6839191"/>
              <a:gd name="connsiteX502" fmla="*/ 11629417 w 12192439"/>
              <a:gd name="connsiteY502" fmla="*/ 6531704 h 6839191"/>
              <a:gd name="connsiteX503" fmla="*/ 11629571 w 12192439"/>
              <a:gd name="connsiteY503" fmla="*/ 6529401 h 6839191"/>
              <a:gd name="connsiteX504" fmla="*/ 11594314 w 12192439"/>
              <a:gd name="connsiteY504" fmla="*/ 6527031 h 6839191"/>
              <a:gd name="connsiteX505" fmla="*/ 10371669 w 12192439"/>
              <a:gd name="connsiteY505" fmla="*/ 6394953 h 6839191"/>
              <a:gd name="connsiteX506" fmla="*/ 10354007 w 12192439"/>
              <a:gd name="connsiteY506" fmla="*/ 6384400 h 6839191"/>
              <a:gd name="connsiteX507" fmla="*/ 11618140 w 12192439"/>
              <a:gd name="connsiteY507" fmla="*/ 6479334 h 6839191"/>
              <a:gd name="connsiteX508" fmla="*/ 11648198 w 12192439"/>
              <a:gd name="connsiteY508" fmla="*/ 6480453 h 6839191"/>
              <a:gd name="connsiteX509" fmla="*/ 11648286 w 12192439"/>
              <a:gd name="connsiteY509" fmla="*/ 6478061 h 6839191"/>
              <a:gd name="connsiteX510" fmla="*/ 11618228 w 12192439"/>
              <a:gd name="connsiteY510" fmla="*/ 6476921 h 6839191"/>
              <a:gd name="connsiteX511" fmla="*/ 10348632 w 12192439"/>
              <a:gd name="connsiteY511" fmla="*/ 6381153 h 6839191"/>
              <a:gd name="connsiteX512" fmla="*/ 10330904 w 12192439"/>
              <a:gd name="connsiteY512" fmla="*/ 6370249 h 6839191"/>
              <a:gd name="connsiteX513" fmla="*/ 11641901 w 12192439"/>
              <a:gd name="connsiteY513" fmla="*/ 6428960 h 6839191"/>
              <a:gd name="connsiteX514" fmla="*/ 11666956 w 12192439"/>
              <a:gd name="connsiteY514" fmla="*/ 6429201 h 6839191"/>
              <a:gd name="connsiteX515" fmla="*/ 11667000 w 12192439"/>
              <a:gd name="connsiteY515" fmla="*/ 6426700 h 6839191"/>
              <a:gd name="connsiteX516" fmla="*/ 11641945 w 12192439"/>
              <a:gd name="connsiteY516" fmla="*/ 6426459 h 6839191"/>
              <a:gd name="connsiteX517" fmla="*/ 10325968 w 12192439"/>
              <a:gd name="connsiteY517" fmla="*/ 6367133 h 6839191"/>
              <a:gd name="connsiteX518" fmla="*/ 10308219 w 12192439"/>
              <a:gd name="connsiteY518" fmla="*/ 6355922 h 6839191"/>
              <a:gd name="connsiteX519" fmla="*/ 11102619 w 12192439"/>
              <a:gd name="connsiteY519" fmla="*/ 6384575 h 6839191"/>
              <a:gd name="connsiteX520" fmla="*/ 11665333 w 12192439"/>
              <a:gd name="connsiteY520" fmla="*/ 6378300 h 6839191"/>
              <a:gd name="connsiteX521" fmla="*/ 11685737 w 12192439"/>
              <a:gd name="connsiteY521" fmla="*/ 6377949 h 6839191"/>
              <a:gd name="connsiteX522" fmla="*/ 11685693 w 12192439"/>
              <a:gd name="connsiteY522" fmla="*/ 6375361 h 6839191"/>
              <a:gd name="connsiteX523" fmla="*/ 11665289 w 12192439"/>
              <a:gd name="connsiteY523" fmla="*/ 6375690 h 6839191"/>
              <a:gd name="connsiteX524" fmla="*/ 10303523 w 12192439"/>
              <a:gd name="connsiteY524" fmla="*/ 6352916 h 6839191"/>
              <a:gd name="connsiteX525" fmla="*/ 10285950 w 12192439"/>
              <a:gd name="connsiteY525" fmla="*/ 6341442 h 6839191"/>
              <a:gd name="connsiteX526" fmla="*/ 10752282 w 12192439"/>
              <a:gd name="connsiteY526" fmla="*/ 6353201 h 6839191"/>
              <a:gd name="connsiteX527" fmla="*/ 11688370 w 12192439"/>
              <a:gd name="connsiteY527" fmla="*/ 6327356 h 6839191"/>
              <a:gd name="connsiteX528" fmla="*/ 11704495 w 12192439"/>
              <a:gd name="connsiteY528" fmla="*/ 6326698 h 6839191"/>
              <a:gd name="connsiteX529" fmla="*/ 11704386 w 12192439"/>
              <a:gd name="connsiteY529" fmla="*/ 6323999 h 6839191"/>
              <a:gd name="connsiteX530" fmla="*/ 11688260 w 12192439"/>
              <a:gd name="connsiteY530" fmla="*/ 6324657 h 6839191"/>
              <a:gd name="connsiteX531" fmla="*/ 10281452 w 12192439"/>
              <a:gd name="connsiteY531" fmla="*/ 6338480 h 6839191"/>
              <a:gd name="connsiteX532" fmla="*/ 10263944 w 12192439"/>
              <a:gd name="connsiteY532" fmla="*/ 6326742 h 6839191"/>
              <a:gd name="connsiteX533" fmla="*/ 10478494 w 12192439"/>
              <a:gd name="connsiteY533" fmla="*/ 6329462 h 6839191"/>
              <a:gd name="connsiteX534" fmla="*/ 11710859 w 12192439"/>
              <a:gd name="connsiteY534" fmla="*/ 6276236 h 6839191"/>
              <a:gd name="connsiteX535" fmla="*/ 11723254 w 12192439"/>
              <a:gd name="connsiteY535" fmla="*/ 6275424 h 6839191"/>
              <a:gd name="connsiteX536" fmla="*/ 11723079 w 12192439"/>
              <a:gd name="connsiteY536" fmla="*/ 6272660 h 6839191"/>
              <a:gd name="connsiteX537" fmla="*/ 11710683 w 12192439"/>
              <a:gd name="connsiteY537" fmla="*/ 6273449 h 6839191"/>
              <a:gd name="connsiteX538" fmla="*/ 10259622 w 12192439"/>
              <a:gd name="connsiteY538" fmla="*/ 6323824 h 6839191"/>
              <a:gd name="connsiteX539" fmla="*/ 10242289 w 12192439"/>
              <a:gd name="connsiteY539" fmla="*/ 6311844 h 6839191"/>
              <a:gd name="connsiteX540" fmla="*/ 11732952 w 12192439"/>
              <a:gd name="connsiteY540" fmla="*/ 6224963 h 6839191"/>
              <a:gd name="connsiteX541" fmla="*/ 11742035 w 12192439"/>
              <a:gd name="connsiteY541" fmla="*/ 6224173 h 6839191"/>
              <a:gd name="connsiteX542" fmla="*/ 11741793 w 12192439"/>
              <a:gd name="connsiteY542" fmla="*/ 6221299 h 6839191"/>
              <a:gd name="connsiteX543" fmla="*/ 11732711 w 12192439"/>
              <a:gd name="connsiteY543" fmla="*/ 6222088 h 6839191"/>
              <a:gd name="connsiteX544" fmla="*/ 10238187 w 12192439"/>
              <a:gd name="connsiteY544" fmla="*/ 6308949 h 6839191"/>
              <a:gd name="connsiteX545" fmla="*/ 10220985 w 12192439"/>
              <a:gd name="connsiteY545" fmla="*/ 6296728 h 6839191"/>
              <a:gd name="connsiteX546" fmla="*/ 11754278 w 12192439"/>
              <a:gd name="connsiteY546" fmla="*/ 6173623 h 6839191"/>
              <a:gd name="connsiteX547" fmla="*/ 11760793 w 12192439"/>
              <a:gd name="connsiteY547" fmla="*/ 6172921 h 6839191"/>
              <a:gd name="connsiteX548" fmla="*/ 11760486 w 12192439"/>
              <a:gd name="connsiteY548" fmla="*/ 6169959 h 6839191"/>
              <a:gd name="connsiteX549" fmla="*/ 11753948 w 12192439"/>
              <a:gd name="connsiteY549" fmla="*/ 6170639 h 6839191"/>
              <a:gd name="connsiteX550" fmla="*/ 10216970 w 12192439"/>
              <a:gd name="connsiteY550" fmla="*/ 6293832 h 6839191"/>
              <a:gd name="connsiteX551" fmla="*/ 10200033 w 12192439"/>
              <a:gd name="connsiteY551" fmla="*/ 6281392 h 6839191"/>
              <a:gd name="connsiteX552" fmla="*/ 11775077 w 12192439"/>
              <a:gd name="connsiteY552" fmla="*/ 6122218 h 6839191"/>
              <a:gd name="connsiteX553" fmla="*/ 11779574 w 12192439"/>
              <a:gd name="connsiteY553" fmla="*/ 6121647 h 6839191"/>
              <a:gd name="connsiteX554" fmla="*/ 11779179 w 12192439"/>
              <a:gd name="connsiteY554" fmla="*/ 6118598 h 6839191"/>
              <a:gd name="connsiteX555" fmla="*/ 11774703 w 12192439"/>
              <a:gd name="connsiteY555" fmla="*/ 6119168 h 6839191"/>
              <a:gd name="connsiteX556" fmla="*/ 10196150 w 12192439"/>
              <a:gd name="connsiteY556" fmla="*/ 6278518 h 6839191"/>
              <a:gd name="connsiteX557" fmla="*/ 10179410 w 12192439"/>
              <a:gd name="connsiteY557" fmla="*/ 6265858 h 6839191"/>
              <a:gd name="connsiteX558" fmla="*/ 11795217 w 12192439"/>
              <a:gd name="connsiteY558" fmla="*/ 6070857 h 6839191"/>
              <a:gd name="connsiteX559" fmla="*/ 11798332 w 12192439"/>
              <a:gd name="connsiteY559" fmla="*/ 6070396 h 6839191"/>
              <a:gd name="connsiteX560" fmla="*/ 11797894 w 12192439"/>
              <a:gd name="connsiteY560" fmla="*/ 6067258 h 6839191"/>
              <a:gd name="connsiteX561" fmla="*/ 11794756 w 12192439"/>
              <a:gd name="connsiteY561" fmla="*/ 6067698 h 6839191"/>
              <a:gd name="connsiteX562" fmla="*/ 10175592 w 12192439"/>
              <a:gd name="connsiteY562" fmla="*/ 6262941 h 6839191"/>
              <a:gd name="connsiteX563" fmla="*/ 10159093 w 12192439"/>
              <a:gd name="connsiteY563" fmla="*/ 6250084 h 6839191"/>
              <a:gd name="connsiteX564" fmla="*/ 11814458 w 12192439"/>
              <a:gd name="connsiteY564" fmla="*/ 6019561 h 6839191"/>
              <a:gd name="connsiteX565" fmla="*/ 11817113 w 12192439"/>
              <a:gd name="connsiteY565" fmla="*/ 6019144 h 6839191"/>
              <a:gd name="connsiteX566" fmla="*/ 11816587 w 12192439"/>
              <a:gd name="connsiteY566" fmla="*/ 6015919 h 6839191"/>
              <a:gd name="connsiteX567" fmla="*/ 11813954 w 12192439"/>
              <a:gd name="connsiteY567" fmla="*/ 6016336 h 6839191"/>
              <a:gd name="connsiteX568" fmla="*/ 10155408 w 12192439"/>
              <a:gd name="connsiteY568" fmla="*/ 6247144 h 6839191"/>
              <a:gd name="connsiteX569" fmla="*/ 10139150 w 12192439"/>
              <a:gd name="connsiteY569" fmla="*/ 6234067 h 6839191"/>
              <a:gd name="connsiteX570" fmla="*/ 11832866 w 12192439"/>
              <a:gd name="connsiteY570" fmla="*/ 5968420 h 6839191"/>
              <a:gd name="connsiteX571" fmla="*/ 11835872 w 12192439"/>
              <a:gd name="connsiteY571" fmla="*/ 5967871 h 6839191"/>
              <a:gd name="connsiteX572" fmla="*/ 11835280 w 12192439"/>
              <a:gd name="connsiteY572" fmla="*/ 5964558 h 6839191"/>
              <a:gd name="connsiteX573" fmla="*/ 11832274 w 12192439"/>
              <a:gd name="connsiteY573" fmla="*/ 5965107 h 6839191"/>
              <a:gd name="connsiteX574" fmla="*/ 10135508 w 12192439"/>
              <a:gd name="connsiteY574" fmla="*/ 6231106 h 6839191"/>
              <a:gd name="connsiteX575" fmla="*/ 10119469 w 12192439"/>
              <a:gd name="connsiteY575" fmla="*/ 6217832 h 6839191"/>
              <a:gd name="connsiteX576" fmla="*/ 11850351 w 12192439"/>
              <a:gd name="connsiteY576" fmla="*/ 5917453 h 6839191"/>
              <a:gd name="connsiteX577" fmla="*/ 11854630 w 12192439"/>
              <a:gd name="connsiteY577" fmla="*/ 5916619 h 6839191"/>
              <a:gd name="connsiteX578" fmla="*/ 11853972 w 12192439"/>
              <a:gd name="connsiteY578" fmla="*/ 5913218 h 6839191"/>
              <a:gd name="connsiteX579" fmla="*/ 11849694 w 12192439"/>
              <a:gd name="connsiteY579" fmla="*/ 5914052 h 6839191"/>
              <a:gd name="connsiteX580" fmla="*/ 10115937 w 12192439"/>
              <a:gd name="connsiteY580" fmla="*/ 6214826 h 6839191"/>
              <a:gd name="connsiteX581" fmla="*/ 10100207 w 12192439"/>
              <a:gd name="connsiteY581" fmla="*/ 6201333 h 6839191"/>
              <a:gd name="connsiteX582" fmla="*/ 11866982 w 12192439"/>
              <a:gd name="connsiteY582" fmla="*/ 5866684 h 6839191"/>
              <a:gd name="connsiteX583" fmla="*/ 11873411 w 12192439"/>
              <a:gd name="connsiteY583" fmla="*/ 5865367 h 6839191"/>
              <a:gd name="connsiteX584" fmla="*/ 11872687 w 12192439"/>
              <a:gd name="connsiteY584" fmla="*/ 5861879 h 6839191"/>
              <a:gd name="connsiteX585" fmla="*/ 11866258 w 12192439"/>
              <a:gd name="connsiteY585" fmla="*/ 5863217 h 6839191"/>
              <a:gd name="connsiteX586" fmla="*/ 10096675 w 12192439"/>
              <a:gd name="connsiteY586" fmla="*/ 6198284 h 6839191"/>
              <a:gd name="connsiteX587" fmla="*/ 10081229 w 12192439"/>
              <a:gd name="connsiteY587" fmla="*/ 6184615 h 6839191"/>
              <a:gd name="connsiteX588" fmla="*/ 11882143 w 12192439"/>
              <a:gd name="connsiteY588" fmla="*/ 5816332 h 6839191"/>
              <a:gd name="connsiteX589" fmla="*/ 11892169 w 12192439"/>
              <a:gd name="connsiteY589" fmla="*/ 5814094 h 6839191"/>
              <a:gd name="connsiteX590" fmla="*/ 11891380 w 12192439"/>
              <a:gd name="connsiteY590" fmla="*/ 5810540 h 6839191"/>
              <a:gd name="connsiteX591" fmla="*/ 11881353 w 12192439"/>
              <a:gd name="connsiteY591" fmla="*/ 5812756 h 6839191"/>
              <a:gd name="connsiteX592" fmla="*/ 10077784 w 12192439"/>
              <a:gd name="connsiteY592" fmla="*/ 6181500 h 6839191"/>
              <a:gd name="connsiteX593" fmla="*/ 10062645 w 12192439"/>
              <a:gd name="connsiteY593" fmla="*/ 6167655 h 6839191"/>
              <a:gd name="connsiteX594" fmla="*/ 11896295 w 12192439"/>
              <a:gd name="connsiteY594" fmla="*/ 5766287 h 6839191"/>
              <a:gd name="connsiteX595" fmla="*/ 11910950 w 12192439"/>
              <a:gd name="connsiteY595" fmla="*/ 5762842 h 6839191"/>
              <a:gd name="connsiteX596" fmla="*/ 11910072 w 12192439"/>
              <a:gd name="connsiteY596" fmla="*/ 5759200 h 6839191"/>
              <a:gd name="connsiteX597" fmla="*/ 11895439 w 12192439"/>
              <a:gd name="connsiteY597" fmla="*/ 5762645 h 6839191"/>
              <a:gd name="connsiteX598" fmla="*/ 10059223 w 12192439"/>
              <a:gd name="connsiteY598" fmla="*/ 6164474 h 6839191"/>
              <a:gd name="connsiteX599" fmla="*/ 10044348 w 12192439"/>
              <a:gd name="connsiteY599" fmla="*/ 6150433 h 6839191"/>
              <a:gd name="connsiteX600" fmla="*/ 11909612 w 12192439"/>
              <a:gd name="connsiteY600" fmla="*/ 5716571 h 6839191"/>
              <a:gd name="connsiteX601" fmla="*/ 11929709 w 12192439"/>
              <a:gd name="connsiteY601" fmla="*/ 5711569 h 6839191"/>
              <a:gd name="connsiteX602" fmla="*/ 11928787 w 12192439"/>
              <a:gd name="connsiteY602" fmla="*/ 5707839 h 6839191"/>
              <a:gd name="connsiteX603" fmla="*/ 11908668 w 12192439"/>
              <a:gd name="connsiteY603" fmla="*/ 5712842 h 6839191"/>
              <a:gd name="connsiteX604" fmla="*/ 10040969 w 12192439"/>
              <a:gd name="connsiteY604" fmla="*/ 6147186 h 6839191"/>
              <a:gd name="connsiteX605" fmla="*/ 10026444 w 12192439"/>
              <a:gd name="connsiteY605" fmla="*/ 6132969 h 6839191"/>
              <a:gd name="connsiteX606" fmla="*/ 11921503 w 12192439"/>
              <a:gd name="connsiteY606" fmla="*/ 5667338 h 6839191"/>
              <a:gd name="connsiteX607" fmla="*/ 11948467 w 12192439"/>
              <a:gd name="connsiteY607" fmla="*/ 5660317 h 6839191"/>
              <a:gd name="connsiteX608" fmla="*/ 11947479 w 12192439"/>
              <a:gd name="connsiteY608" fmla="*/ 5656500 h 6839191"/>
              <a:gd name="connsiteX609" fmla="*/ 11920515 w 12192439"/>
              <a:gd name="connsiteY609" fmla="*/ 5663542 h 6839191"/>
              <a:gd name="connsiteX610" fmla="*/ 10023110 w 12192439"/>
              <a:gd name="connsiteY610" fmla="*/ 6129656 h 6839191"/>
              <a:gd name="connsiteX611" fmla="*/ 10008871 w 12192439"/>
              <a:gd name="connsiteY611" fmla="*/ 6115241 h 6839191"/>
              <a:gd name="connsiteX612" fmla="*/ 11932144 w 12192439"/>
              <a:gd name="connsiteY612" fmla="*/ 5618609 h 6839191"/>
              <a:gd name="connsiteX613" fmla="*/ 11967248 w 12192439"/>
              <a:gd name="connsiteY613" fmla="*/ 5609066 h 6839191"/>
              <a:gd name="connsiteX614" fmla="*/ 11966195 w 12192439"/>
              <a:gd name="connsiteY614" fmla="*/ 5605161 h 6839191"/>
              <a:gd name="connsiteX615" fmla="*/ 11931091 w 12192439"/>
              <a:gd name="connsiteY615" fmla="*/ 5614726 h 6839191"/>
              <a:gd name="connsiteX616" fmla="*/ 10005558 w 12192439"/>
              <a:gd name="connsiteY616" fmla="*/ 6111862 h 6839191"/>
              <a:gd name="connsiteX617" fmla="*/ 9991648 w 12192439"/>
              <a:gd name="connsiteY617" fmla="*/ 6097273 h 6839191"/>
              <a:gd name="connsiteX618" fmla="*/ 11941205 w 12192439"/>
              <a:gd name="connsiteY618" fmla="*/ 5570495 h 6839191"/>
              <a:gd name="connsiteX619" fmla="*/ 11986006 w 12192439"/>
              <a:gd name="connsiteY619" fmla="*/ 5557792 h 6839191"/>
              <a:gd name="connsiteX620" fmla="*/ 11984888 w 12192439"/>
              <a:gd name="connsiteY620" fmla="*/ 5553821 h 6839191"/>
              <a:gd name="connsiteX621" fmla="*/ 11940087 w 12192439"/>
              <a:gd name="connsiteY621" fmla="*/ 5566524 h 6839191"/>
              <a:gd name="connsiteX622" fmla="*/ 9988401 w 12192439"/>
              <a:gd name="connsiteY622" fmla="*/ 6093806 h 6839191"/>
              <a:gd name="connsiteX623" fmla="*/ 9974798 w 12192439"/>
              <a:gd name="connsiteY623" fmla="*/ 6079018 h 6839191"/>
              <a:gd name="connsiteX624" fmla="*/ 11948972 w 12192439"/>
              <a:gd name="connsiteY624" fmla="*/ 5522952 h 6839191"/>
              <a:gd name="connsiteX625" fmla="*/ 12004787 w 12192439"/>
              <a:gd name="connsiteY625" fmla="*/ 5506541 h 6839191"/>
              <a:gd name="connsiteX626" fmla="*/ 12003580 w 12192439"/>
              <a:gd name="connsiteY626" fmla="*/ 5502482 h 6839191"/>
              <a:gd name="connsiteX627" fmla="*/ 11947787 w 12192439"/>
              <a:gd name="connsiteY627" fmla="*/ 5518893 h 6839191"/>
              <a:gd name="connsiteX628" fmla="*/ 9971573 w 12192439"/>
              <a:gd name="connsiteY628" fmla="*/ 6075486 h 6839191"/>
              <a:gd name="connsiteX629" fmla="*/ 9957992 w 12192439"/>
              <a:gd name="connsiteY629" fmla="*/ 6060238 h 6839191"/>
              <a:gd name="connsiteX630" fmla="*/ 12023546 w 12192439"/>
              <a:gd name="connsiteY630" fmla="*/ 5455267 h 6839191"/>
              <a:gd name="connsiteX631" fmla="*/ 12022295 w 12192439"/>
              <a:gd name="connsiteY631" fmla="*/ 5451143 h 6839191"/>
              <a:gd name="connsiteX632" fmla="*/ 9954855 w 12192439"/>
              <a:gd name="connsiteY632" fmla="*/ 6056618 h 6839191"/>
              <a:gd name="connsiteX633" fmla="*/ 9941888 w 12192439"/>
              <a:gd name="connsiteY633" fmla="*/ 6041479 h 6839191"/>
              <a:gd name="connsiteX634" fmla="*/ 12042304 w 12192439"/>
              <a:gd name="connsiteY634" fmla="*/ 5404016 h 6839191"/>
              <a:gd name="connsiteX635" fmla="*/ 12040988 w 12192439"/>
              <a:gd name="connsiteY635" fmla="*/ 5399803 h 6839191"/>
              <a:gd name="connsiteX636" fmla="*/ 9938751 w 12192439"/>
              <a:gd name="connsiteY636" fmla="*/ 6037771 h 6839191"/>
              <a:gd name="connsiteX637" fmla="*/ 9926092 w 12192439"/>
              <a:gd name="connsiteY637" fmla="*/ 6022435 h 6839191"/>
              <a:gd name="connsiteX638" fmla="*/ 12049369 w 12192439"/>
              <a:gd name="connsiteY638" fmla="*/ 5356538 h 6839191"/>
              <a:gd name="connsiteX639" fmla="*/ 12061085 w 12192439"/>
              <a:gd name="connsiteY639" fmla="*/ 5352742 h 6839191"/>
              <a:gd name="connsiteX640" fmla="*/ 12059680 w 12192439"/>
              <a:gd name="connsiteY640" fmla="*/ 5348442 h 6839191"/>
              <a:gd name="connsiteX641" fmla="*/ 12047965 w 12192439"/>
              <a:gd name="connsiteY641" fmla="*/ 5352237 h 6839191"/>
              <a:gd name="connsiteX642" fmla="*/ 9923019 w 12192439"/>
              <a:gd name="connsiteY642" fmla="*/ 6018640 h 6839191"/>
              <a:gd name="connsiteX643" fmla="*/ 9910690 w 12192439"/>
              <a:gd name="connsiteY643" fmla="*/ 6003128 h 6839191"/>
              <a:gd name="connsiteX644" fmla="*/ 12039189 w 12192439"/>
              <a:gd name="connsiteY644" fmla="*/ 5315005 h 6839191"/>
              <a:gd name="connsiteX645" fmla="*/ 12079843 w 12192439"/>
              <a:gd name="connsiteY645" fmla="*/ 5301491 h 6839191"/>
              <a:gd name="connsiteX646" fmla="*/ 12078396 w 12192439"/>
              <a:gd name="connsiteY646" fmla="*/ 5297103 h 6839191"/>
              <a:gd name="connsiteX647" fmla="*/ 12037740 w 12192439"/>
              <a:gd name="connsiteY647" fmla="*/ 5310639 h 6839191"/>
              <a:gd name="connsiteX648" fmla="*/ 9907662 w 12192439"/>
              <a:gd name="connsiteY648" fmla="*/ 5999245 h 6839191"/>
              <a:gd name="connsiteX649" fmla="*/ 9895661 w 12192439"/>
              <a:gd name="connsiteY649" fmla="*/ 5983558 h 6839191"/>
              <a:gd name="connsiteX650" fmla="*/ 12027099 w 12192439"/>
              <a:gd name="connsiteY650" fmla="*/ 5274658 h 6839191"/>
              <a:gd name="connsiteX651" fmla="*/ 12098602 w 12192439"/>
              <a:gd name="connsiteY651" fmla="*/ 5250217 h 6839191"/>
              <a:gd name="connsiteX652" fmla="*/ 12097089 w 12192439"/>
              <a:gd name="connsiteY652" fmla="*/ 5245763 h 6839191"/>
              <a:gd name="connsiteX653" fmla="*/ 12025586 w 12192439"/>
              <a:gd name="connsiteY653" fmla="*/ 5270204 h 6839191"/>
              <a:gd name="connsiteX654" fmla="*/ 9892655 w 12192439"/>
              <a:gd name="connsiteY654" fmla="*/ 5979587 h 6839191"/>
              <a:gd name="connsiteX655" fmla="*/ 9880983 w 12192439"/>
              <a:gd name="connsiteY655" fmla="*/ 5963724 h 6839191"/>
              <a:gd name="connsiteX656" fmla="*/ 12012334 w 12192439"/>
              <a:gd name="connsiteY656" fmla="*/ 5235736 h 6839191"/>
              <a:gd name="connsiteX657" fmla="*/ 12117383 w 12192439"/>
              <a:gd name="connsiteY657" fmla="*/ 5198965 h 6839191"/>
              <a:gd name="connsiteX658" fmla="*/ 12115803 w 12192439"/>
              <a:gd name="connsiteY658" fmla="*/ 5194424 h 6839191"/>
              <a:gd name="connsiteX659" fmla="*/ 12010732 w 12192439"/>
              <a:gd name="connsiteY659" fmla="*/ 5231195 h 6839191"/>
              <a:gd name="connsiteX660" fmla="*/ 9878043 w 12192439"/>
              <a:gd name="connsiteY660" fmla="*/ 5959644 h 6839191"/>
              <a:gd name="connsiteX661" fmla="*/ 9866700 w 12192439"/>
              <a:gd name="connsiteY661" fmla="*/ 5943605 h 6839191"/>
              <a:gd name="connsiteX662" fmla="*/ 11995791 w 12192439"/>
              <a:gd name="connsiteY662" fmla="*/ 5197978 h 6839191"/>
              <a:gd name="connsiteX663" fmla="*/ 12136141 w 12192439"/>
              <a:gd name="connsiteY663" fmla="*/ 5147692 h 6839191"/>
              <a:gd name="connsiteX664" fmla="*/ 12134496 w 12192439"/>
              <a:gd name="connsiteY664" fmla="*/ 5143084 h 6839191"/>
              <a:gd name="connsiteX665" fmla="*/ 11994146 w 12192439"/>
              <a:gd name="connsiteY665" fmla="*/ 5193371 h 6839191"/>
              <a:gd name="connsiteX666" fmla="*/ 9863804 w 12192439"/>
              <a:gd name="connsiteY666" fmla="*/ 5939415 h 6839191"/>
              <a:gd name="connsiteX667" fmla="*/ 9852768 w 12192439"/>
              <a:gd name="connsiteY667" fmla="*/ 5923223 h 6839191"/>
              <a:gd name="connsiteX668" fmla="*/ 11976989 w 12192439"/>
              <a:gd name="connsiteY668" fmla="*/ 5161580 h 6839191"/>
              <a:gd name="connsiteX669" fmla="*/ 12154899 w 12192439"/>
              <a:gd name="connsiteY669" fmla="*/ 5096440 h 6839191"/>
              <a:gd name="connsiteX670" fmla="*/ 12153188 w 12192439"/>
              <a:gd name="connsiteY670" fmla="*/ 5091745 h 6839191"/>
              <a:gd name="connsiteX671" fmla="*/ 11975278 w 12192439"/>
              <a:gd name="connsiteY671" fmla="*/ 5156885 h 6839191"/>
              <a:gd name="connsiteX672" fmla="*/ 9849916 w 12192439"/>
              <a:gd name="connsiteY672" fmla="*/ 5918923 h 6839191"/>
              <a:gd name="connsiteX673" fmla="*/ 9839231 w 12192439"/>
              <a:gd name="connsiteY673" fmla="*/ 5902534 h 6839191"/>
              <a:gd name="connsiteX674" fmla="*/ 11956914 w 12192439"/>
              <a:gd name="connsiteY674" fmla="*/ 5126213 h 6839191"/>
              <a:gd name="connsiteX675" fmla="*/ 9834734 w 12192439"/>
              <a:gd name="connsiteY675" fmla="*/ 5898738 h 6839191"/>
              <a:gd name="connsiteX676" fmla="*/ 9767202 w 12192439"/>
              <a:gd name="connsiteY676" fmla="*/ 5922455 h 6839191"/>
              <a:gd name="connsiteX677" fmla="*/ 9755838 w 12192439"/>
              <a:gd name="connsiteY677" fmla="*/ 5906856 h 6839191"/>
              <a:gd name="connsiteX678" fmla="*/ 9824400 w 12192439"/>
              <a:gd name="connsiteY678" fmla="*/ 5882174 h 6839191"/>
              <a:gd name="connsiteX679" fmla="*/ 9834734 w 12192439"/>
              <a:gd name="connsiteY679" fmla="*/ 5898738 h 6839191"/>
              <a:gd name="connsiteX680" fmla="*/ 10112975 w 12192439"/>
              <a:gd name="connsiteY680" fmla="*/ 6255941 h 6839191"/>
              <a:gd name="connsiteX681" fmla="*/ 10128201 w 12192439"/>
              <a:gd name="connsiteY681" fmla="*/ 6266319 h 6839191"/>
              <a:gd name="connsiteX682" fmla="*/ 10086362 w 12192439"/>
              <a:gd name="connsiteY682" fmla="*/ 6269083 h 6839191"/>
              <a:gd name="connsiteX683" fmla="*/ 10068306 w 12192439"/>
              <a:gd name="connsiteY683" fmla="*/ 6258311 h 6839191"/>
              <a:gd name="connsiteX684" fmla="*/ 10110979 w 12192439"/>
              <a:gd name="connsiteY684" fmla="*/ 6254538 h 6839191"/>
              <a:gd name="connsiteX685" fmla="*/ 10112975 w 12192439"/>
              <a:gd name="connsiteY685" fmla="*/ 6255941 h 6839191"/>
              <a:gd name="connsiteX686" fmla="*/ 10385140 w 12192439"/>
              <a:gd name="connsiteY686" fmla="*/ 6415796 h 6839191"/>
              <a:gd name="connsiteX687" fmla="*/ 10376057 w 12192439"/>
              <a:gd name="connsiteY687" fmla="*/ 6412000 h 6839191"/>
              <a:gd name="connsiteX688" fmla="*/ 10385337 w 12192439"/>
              <a:gd name="connsiteY688" fmla="*/ 6414699 h 6839191"/>
              <a:gd name="connsiteX689" fmla="*/ 10389681 w 12192439"/>
              <a:gd name="connsiteY689" fmla="*/ 6415949 h 6839191"/>
              <a:gd name="connsiteX690" fmla="*/ 10399708 w 12192439"/>
              <a:gd name="connsiteY690" fmla="*/ 6420820 h 6839191"/>
              <a:gd name="connsiteX691" fmla="*/ 10385140 w 12192439"/>
              <a:gd name="connsiteY691" fmla="*/ 6415796 h 6839191"/>
              <a:gd name="connsiteX692" fmla="*/ 2151582 w 12192439"/>
              <a:gd name="connsiteY692" fmla="*/ 3153092 h 6839191"/>
              <a:gd name="connsiteX693" fmla="*/ 2145178 w 12192439"/>
              <a:gd name="connsiteY693" fmla="*/ 3132447 h 6839191"/>
              <a:gd name="connsiteX694" fmla="*/ 2152793 w 12192439"/>
              <a:gd name="connsiteY694" fmla="*/ 3137932 h 6839191"/>
              <a:gd name="connsiteX695" fmla="*/ 2167339 w 12192439"/>
              <a:gd name="connsiteY695" fmla="*/ 3147366 h 6839191"/>
              <a:gd name="connsiteX696" fmla="*/ 2167916 w 12192439"/>
              <a:gd name="connsiteY696" fmla="*/ 3158752 h 6839191"/>
              <a:gd name="connsiteX697" fmla="*/ 2169474 w 12192439"/>
              <a:gd name="connsiteY697" fmla="*/ 3169810 h 6839191"/>
              <a:gd name="connsiteX698" fmla="*/ 2151582 w 12192439"/>
              <a:gd name="connsiteY698" fmla="*/ 3153092 h 6839191"/>
              <a:gd name="connsiteX699" fmla="*/ 2123012 w 12192439"/>
              <a:gd name="connsiteY699" fmla="*/ 3109695 h 6839191"/>
              <a:gd name="connsiteX700" fmla="*/ 2116436 w 12192439"/>
              <a:gd name="connsiteY700" fmla="*/ 3087733 h 6839191"/>
              <a:gd name="connsiteX701" fmla="*/ 2139384 w 12192439"/>
              <a:gd name="connsiteY701" fmla="*/ 3102630 h 6839191"/>
              <a:gd name="connsiteX702" fmla="*/ 2139855 w 12192439"/>
              <a:gd name="connsiteY702" fmla="*/ 3116716 h 6839191"/>
              <a:gd name="connsiteX703" fmla="*/ 2141020 w 12192439"/>
              <a:gd name="connsiteY703" fmla="*/ 3125996 h 6839191"/>
              <a:gd name="connsiteX704" fmla="*/ 2123012 w 12192439"/>
              <a:gd name="connsiteY704" fmla="*/ 3109695 h 6839191"/>
              <a:gd name="connsiteX705" fmla="*/ 2093702 w 12192439"/>
              <a:gd name="connsiteY705" fmla="*/ 3064872 h 6839191"/>
              <a:gd name="connsiteX706" fmla="*/ 2087796 w 12192439"/>
              <a:gd name="connsiteY706" fmla="*/ 3043371 h 6839191"/>
              <a:gd name="connsiteX707" fmla="*/ 2097151 w 12192439"/>
              <a:gd name="connsiteY707" fmla="*/ 3049689 h 6839191"/>
              <a:gd name="connsiteX708" fmla="*/ 2111513 w 12192439"/>
              <a:gd name="connsiteY708" fmla="*/ 3058246 h 6839191"/>
              <a:gd name="connsiteX709" fmla="*/ 2111799 w 12192439"/>
              <a:gd name="connsiteY709" fmla="*/ 3074701 h 6839191"/>
              <a:gd name="connsiteX710" fmla="*/ 2112586 w 12192439"/>
              <a:gd name="connsiteY710" fmla="*/ 3081590 h 6839191"/>
              <a:gd name="connsiteX711" fmla="*/ 2093702 w 12192439"/>
              <a:gd name="connsiteY711" fmla="*/ 3064872 h 6839191"/>
              <a:gd name="connsiteX712" fmla="*/ 2065132 w 12192439"/>
              <a:gd name="connsiteY712" fmla="*/ 3021497 h 6839191"/>
              <a:gd name="connsiteX713" fmla="*/ 2059222 w 12192439"/>
              <a:gd name="connsiteY713" fmla="*/ 2998986 h 6839191"/>
              <a:gd name="connsiteX714" fmla="*/ 2069325 w 12192439"/>
              <a:gd name="connsiteY714" fmla="*/ 3005546 h 6839191"/>
              <a:gd name="connsiteX715" fmla="*/ 2083742 w 12192439"/>
              <a:gd name="connsiteY715" fmla="*/ 3013752 h 6839191"/>
              <a:gd name="connsiteX716" fmla="*/ 2083735 w 12192439"/>
              <a:gd name="connsiteY716" fmla="*/ 3032664 h 6839191"/>
              <a:gd name="connsiteX717" fmla="*/ 2084314 w 12192439"/>
              <a:gd name="connsiteY717" fmla="*/ 3037908 h 6839191"/>
              <a:gd name="connsiteX718" fmla="*/ 2065132 w 12192439"/>
              <a:gd name="connsiteY718" fmla="*/ 3021497 h 6839191"/>
              <a:gd name="connsiteX719" fmla="*/ 2035862 w 12192439"/>
              <a:gd name="connsiteY719" fmla="*/ 2976629 h 6839191"/>
              <a:gd name="connsiteX720" fmla="*/ 2030737 w 12192439"/>
              <a:gd name="connsiteY720" fmla="*/ 2954799 h 6839191"/>
              <a:gd name="connsiteX721" fmla="*/ 2056084 w 12192439"/>
              <a:gd name="connsiteY721" fmla="*/ 2969411 h 6839191"/>
              <a:gd name="connsiteX722" fmla="*/ 2055676 w 12192439"/>
              <a:gd name="connsiteY722" fmla="*/ 2990649 h 6839191"/>
              <a:gd name="connsiteX723" fmla="*/ 2055944 w 12192439"/>
              <a:gd name="connsiteY723" fmla="*/ 2993589 h 6839191"/>
              <a:gd name="connsiteX724" fmla="*/ 2035862 w 12192439"/>
              <a:gd name="connsiteY724" fmla="*/ 2976629 h 6839191"/>
              <a:gd name="connsiteX725" fmla="*/ 2002290 w 12192439"/>
              <a:gd name="connsiteY725" fmla="*/ 2910481 h 6839191"/>
              <a:gd name="connsiteX726" fmla="*/ 2013670 w 12192439"/>
              <a:gd name="connsiteY726" fmla="*/ 2917238 h 6839191"/>
              <a:gd name="connsiteX727" fmla="*/ 2028552 w 12192439"/>
              <a:gd name="connsiteY727" fmla="*/ 2924895 h 6839191"/>
              <a:gd name="connsiteX728" fmla="*/ 2027613 w 12192439"/>
              <a:gd name="connsiteY728" fmla="*/ 2948612 h 6839191"/>
              <a:gd name="connsiteX729" fmla="*/ 2027751 w 12192439"/>
              <a:gd name="connsiteY729" fmla="*/ 2949951 h 6839191"/>
              <a:gd name="connsiteX730" fmla="*/ 2007465 w 12192439"/>
              <a:gd name="connsiteY730" fmla="*/ 2933452 h 6839191"/>
              <a:gd name="connsiteX731" fmla="*/ 2002290 w 12192439"/>
              <a:gd name="connsiteY731" fmla="*/ 2910481 h 6839191"/>
              <a:gd name="connsiteX732" fmla="*/ 1973941 w 12192439"/>
              <a:gd name="connsiteY732" fmla="*/ 2866294 h 6839191"/>
              <a:gd name="connsiteX733" fmla="*/ 2001125 w 12192439"/>
              <a:gd name="connsiteY733" fmla="*/ 2880511 h 6839191"/>
              <a:gd name="connsiteX734" fmla="*/ 1999528 w 12192439"/>
              <a:gd name="connsiteY734" fmla="*/ 2906071 h 6839191"/>
              <a:gd name="connsiteX735" fmla="*/ 1978669 w 12192439"/>
              <a:gd name="connsiteY735" fmla="*/ 2889747 h 6839191"/>
              <a:gd name="connsiteX736" fmla="*/ 1973941 w 12192439"/>
              <a:gd name="connsiteY736" fmla="*/ 2866294 h 6839191"/>
              <a:gd name="connsiteX737" fmla="*/ 1921209 w 12192439"/>
              <a:gd name="connsiteY737" fmla="*/ 2802295 h 6839191"/>
              <a:gd name="connsiteX738" fmla="*/ 1917483 w 12192439"/>
              <a:gd name="connsiteY738" fmla="*/ 2780421 h 6839191"/>
              <a:gd name="connsiteX739" fmla="*/ 1917426 w 12192439"/>
              <a:gd name="connsiteY739" fmla="*/ 2778205 h 6839191"/>
              <a:gd name="connsiteX740" fmla="*/ 1946782 w 12192439"/>
              <a:gd name="connsiteY740" fmla="*/ 2791918 h 6839191"/>
              <a:gd name="connsiteX741" fmla="*/ 1943324 w 12192439"/>
              <a:gd name="connsiteY741" fmla="*/ 2818509 h 6839191"/>
              <a:gd name="connsiteX742" fmla="*/ 1921209 w 12192439"/>
              <a:gd name="connsiteY742" fmla="*/ 2802295 h 6839191"/>
              <a:gd name="connsiteX743" fmla="*/ 1889280 w 12192439"/>
              <a:gd name="connsiteY743" fmla="*/ 2734216 h 6839191"/>
              <a:gd name="connsiteX744" fmla="*/ 1919796 w 12192439"/>
              <a:gd name="connsiteY744" fmla="*/ 2747621 h 6839191"/>
              <a:gd name="connsiteX745" fmla="*/ 1915318 w 12192439"/>
              <a:gd name="connsiteY745" fmla="*/ 2774782 h 6839191"/>
              <a:gd name="connsiteX746" fmla="*/ 1892538 w 12192439"/>
              <a:gd name="connsiteY746" fmla="*/ 2758722 h 6839191"/>
              <a:gd name="connsiteX747" fmla="*/ 1889332 w 12192439"/>
              <a:gd name="connsiteY747" fmla="*/ 2738406 h 6839191"/>
              <a:gd name="connsiteX748" fmla="*/ 1889280 w 12192439"/>
              <a:gd name="connsiteY748" fmla="*/ 2734216 h 6839191"/>
              <a:gd name="connsiteX749" fmla="*/ 1861221 w 12192439"/>
              <a:gd name="connsiteY749" fmla="*/ 2690292 h 6839191"/>
              <a:gd name="connsiteX750" fmla="*/ 1892926 w 12192439"/>
              <a:gd name="connsiteY750" fmla="*/ 2703324 h 6839191"/>
              <a:gd name="connsiteX751" fmla="*/ 1887347 w 12192439"/>
              <a:gd name="connsiteY751" fmla="*/ 2731078 h 6839191"/>
              <a:gd name="connsiteX752" fmla="*/ 1863937 w 12192439"/>
              <a:gd name="connsiteY752" fmla="*/ 2715237 h 6839191"/>
              <a:gd name="connsiteX753" fmla="*/ 1861172 w 12192439"/>
              <a:gd name="connsiteY753" fmla="*/ 2696391 h 6839191"/>
              <a:gd name="connsiteX754" fmla="*/ 1861221 w 12192439"/>
              <a:gd name="connsiteY754" fmla="*/ 2690292 h 6839191"/>
              <a:gd name="connsiteX755" fmla="*/ 4670982 w 12192439"/>
              <a:gd name="connsiteY755" fmla="*/ 972754 h 6839191"/>
              <a:gd name="connsiteX756" fmla="*/ 4630283 w 12192439"/>
              <a:gd name="connsiteY756" fmla="*/ 910431 h 6839191"/>
              <a:gd name="connsiteX757" fmla="*/ 4560822 w 12192439"/>
              <a:gd name="connsiteY757" fmla="*/ 877455 h 6839191"/>
              <a:gd name="connsiteX758" fmla="*/ 4216300 w 12192439"/>
              <a:gd name="connsiteY758" fmla="*/ 828034 h 6839191"/>
              <a:gd name="connsiteX759" fmla="*/ 4158663 w 12192439"/>
              <a:gd name="connsiteY759" fmla="*/ 825879 h 6839191"/>
              <a:gd name="connsiteX760" fmla="*/ 4114674 w 12192439"/>
              <a:gd name="connsiteY760" fmla="*/ 824266 h 6839191"/>
              <a:gd name="connsiteX761" fmla="*/ 3522209 w 12192439"/>
              <a:gd name="connsiteY761" fmla="*/ 819716 h 6839191"/>
              <a:gd name="connsiteX762" fmla="*/ 3269001 w 12192439"/>
              <a:gd name="connsiteY762" fmla="*/ 824778 h 6839191"/>
              <a:gd name="connsiteX763" fmla="*/ 2751965 w 12192439"/>
              <a:gd name="connsiteY763" fmla="*/ 825886 h 6839191"/>
              <a:gd name="connsiteX764" fmla="*/ 2411897 w 12192439"/>
              <a:gd name="connsiteY764" fmla="*/ 789801 h 6839191"/>
              <a:gd name="connsiteX765" fmla="*/ 2400181 w 12192439"/>
              <a:gd name="connsiteY765" fmla="*/ 787756 h 6839191"/>
              <a:gd name="connsiteX766" fmla="*/ 2220208 w 12192439"/>
              <a:gd name="connsiteY766" fmla="*/ 696868 h 6839191"/>
              <a:gd name="connsiteX767" fmla="*/ 2220164 w 12192439"/>
              <a:gd name="connsiteY767" fmla="*/ 693070 h 6839191"/>
              <a:gd name="connsiteX768" fmla="*/ 2403165 w 12192439"/>
              <a:gd name="connsiteY768" fmla="*/ 774500 h 6839191"/>
              <a:gd name="connsiteX769" fmla="*/ 2414091 w 12192439"/>
              <a:gd name="connsiteY769" fmla="*/ 776330 h 6839191"/>
              <a:gd name="connsiteX770" fmla="*/ 2759512 w 12192439"/>
              <a:gd name="connsiteY770" fmla="*/ 812009 h 6839191"/>
              <a:gd name="connsiteX771" fmla="*/ 3279334 w 12192439"/>
              <a:gd name="connsiteY771" fmla="*/ 812129 h 6839191"/>
              <a:gd name="connsiteX772" fmla="*/ 3541187 w 12192439"/>
              <a:gd name="connsiteY772" fmla="*/ 807836 h 6839191"/>
              <a:gd name="connsiteX773" fmla="*/ 4142165 w 12192439"/>
              <a:gd name="connsiteY773" fmla="*/ 814962 h 6839191"/>
              <a:gd name="connsiteX774" fmla="*/ 4185211 w 12192439"/>
              <a:gd name="connsiteY774" fmla="*/ 816743 h 6839191"/>
              <a:gd name="connsiteX775" fmla="*/ 4245238 w 12192439"/>
              <a:gd name="connsiteY775" fmla="*/ 819280 h 6839191"/>
              <a:gd name="connsiteX776" fmla="*/ 4594192 w 12192439"/>
              <a:gd name="connsiteY776" fmla="*/ 870358 h 6839191"/>
              <a:gd name="connsiteX777" fmla="*/ 4664356 w 12192439"/>
              <a:gd name="connsiteY777" fmla="*/ 903244 h 6839191"/>
              <a:gd name="connsiteX778" fmla="*/ 4706481 w 12192439"/>
              <a:gd name="connsiteY778" fmla="*/ 965287 h 6839191"/>
              <a:gd name="connsiteX779" fmla="*/ 4646058 w 12192439"/>
              <a:gd name="connsiteY779" fmla="*/ 1088927 h 6839191"/>
              <a:gd name="connsiteX780" fmla="*/ 4488706 w 12192439"/>
              <a:gd name="connsiteY780" fmla="*/ 1217875 h 6839191"/>
              <a:gd name="connsiteX781" fmla="*/ 4237274 w 12192439"/>
              <a:gd name="connsiteY781" fmla="*/ 1369510 h 6839191"/>
              <a:gd name="connsiteX782" fmla="*/ 3486908 w 12192439"/>
              <a:gd name="connsiteY782" fmla="*/ 1740358 h 6839191"/>
              <a:gd name="connsiteX783" fmla="*/ 3230035 w 12192439"/>
              <a:gd name="connsiteY783" fmla="*/ 1860249 h 6839191"/>
              <a:gd name="connsiteX784" fmla="*/ 3033959 w 12192439"/>
              <a:gd name="connsiteY784" fmla="*/ 1952282 h 6839191"/>
              <a:gd name="connsiteX785" fmla="*/ 2606131 w 12192439"/>
              <a:gd name="connsiteY785" fmla="*/ 2156722 h 6839191"/>
              <a:gd name="connsiteX786" fmla="*/ 2034226 w 12192439"/>
              <a:gd name="connsiteY786" fmla="*/ 2496585 h 6839191"/>
              <a:gd name="connsiteX787" fmla="*/ 2012373 w 12192439"/>
              <a:gd name="connsiteY787" fmla="*/ 2512579 h 6839191"/>
              <a:gd name="connsiteX788" fmla="*/ 1859485 w 12192439"/>
              <a:gd name="connsiteY788" fmla="*/ 2687462 h 6839191"/>
              <a:gd name="connsiteX789" fmla="*/ 1835373 w 12192439"/>
              <a:gd name="connsiteY789" fmla="*/ 2671819 h 6839191"/>
              <a:gd name="connsiteX790" fmla="*/ 1833026 w 12192439"/>
              <a:gd name="connsiteY790" fmla="*/ 2654398 h 6839191"/>
              <a:gd name="connsiteX791" fmla="*/ 1989339 w 12192439"/>
              <a:gd name="connsiteY791" fmla="*/ 2476422 h 6839191"/>
              <a:gd name="connsiteX792" fmla="*/ 2010135 w 12192439"/>
              <a:gd name="connsiteY792" fmla="*/ 2462029 h 6839191"/>
              <a:gd name="connsiteX793" fmla="*/ 2580351 w 12192439"/>
              <a:gd name="connsiteY793" fmla="*/ 2135265 h 6839191"/>
              <a:gd name="connsiteX794" fmla="*/ 2977990 w 12192439"/>
              <a:gd name="connsiteY794" fmla="*/ 1950134 h 6839191"/>
              <a:gd name="connsiteX795" fmla="*/ 3198705 w 12192439"/>
              <a:gd name="connsiteY795" fmla="*/ 1848941 h 6839191"/>
              <a:gd name="connsiteX796" fmla="*/ 3443620 w 12192439"/>
              <a:gd name="connsiteY796" fmla="*/ 1736659 h 6839191"/>
              <a:gd name="connsiteX797" fmla="*/ 4194755 w 12192439"/>
              <a:gd name="connsiteY797" fmla="*/ 1371246 h 6839191"/>
              <a:gd name="connsiteX798" fmla="*/ 4443794 w 12192439"/>
              <a:gd name="connsiteY798" fmla="*/ 1223327 h 6839191"/>
              <a:gd name="connsiteX799" fmla="*/ 4603737 w 12192439"/>
              <a:gd name="connsiteY799" fmla="*/ 1098653 h 6839191"/>
              <a:gd name="connsiteX800" fmla="*/ 4670982 w 12192439"/>
              <a:gd name="connsiteY800" fmla="*/ 972754 h 6839191"/>
              <a:gd name="connsiteX801" fmla="*/ 9579442 w 12192439"/>
              <a:gd name="connsiteY801" fmla="*/ 2436842 h 6839191"/>
              <a:gd name="connsiteX802" fmla="*/ 9575755 w 12192439"/>
              <a:gd name="connsiteY802" fmla="*/ 2447417 h 6839191"/>
              <a:gd name="connsiteX803" fmla="*/ 9555044 w 12192439"/>
              <a:gd name="connsiteY803" fmla="*/ 2362927 h 6839191"/>
              <a:gd name="connsiteX804" fmla="*/ 9311160 w 12192439"/>
              <a:gd name="connsiteY804" fmla="*/ 2341316 h 6839191"/>
              <a:gd name="connsiteX805" fmla="*/ 8836929 w 12192439"/>
              <a:gd name="connsiteY805" fmla="*/ 2500731 h 6839191"/>
              <a:gd name="connsiteX806" fmla="*/ 8788332 w 12192439"/>
              <a:gd name="connsiteY806" fmla="*/ 2520982 h 6839191"/>
              <a:gd name="connsiteX807" fmla="*/ 7083274 w 12192439"/>
              <a:gd name="connsiteY807" fmla="*/ 3313122 h 6839191"/>
              <a:gd name="connsiteX808" fmla="*/ 6754877 w 12192439"/>
              <a:gd name="connsiteY808" fmla="*/ 3473700 h 6839191"/>
              <a:gd name="connsiteX809" fmla="*/ 6642830 w 12192439"/>
              <a:gd name="connsiteY809" fmla="*/ 3527716 h 6839191"/>
              <a:gd name="connsiteX810" fmla="*/ 6787787 w 12192439"/>
              <a:gd name="connsiteY810" fmla="*/ 3455819 h 6839191"/>
              <a:gd name="connsiteX811" fmla="*/ 7214014 w 12192439"/>
              <a:gd name="connsiteY811" fmla="*/ 3240501 h 6839191"/>
              <a:gd name="connsiteX812" fmla="*/ 8794936 w 12192439"/>
              <a:gd name="connsiteY812" fmla="*/ 2479932 h 6839191"/>
              <a:gd name="connsiteX813" fmla="*/ 8819114 w 12192439"/>
              <a:gd name="connsiteY813" fmla="*/ 2469511 h 6839191"/>
              <a:gd name="connsiteX814" fmla="*/ 9325860 w 12192439"/>
              <a:gd name="connsiteY814" fmla="*/ 2293860 h 6839191"/>
              <a:gd name="connsiteX815" fmla="*/ 9570095 w 12192439"/>
              <a:gd name="connsiteY815" fmla="*/ 2314198 h 6839191"/>
              <a:gd name="connsiteX816" fmla="*/ 9579442 w 12192439"/>
              <a:gd name="connsiteY816" fmla="*/ 2436842 h 6839191"/>
              <a:gd name="connsiteX817" fmla="*/ 9414190 w 12192439"/>
              <a:gd name="connsiteY817" fmla="*/ 4560339 h 6839191"/>
              <a:gd name="connsiteX818" fmla="*/ 9445389 w 12192439"/>
              <a:gd name="connsiteY818" fmla="*/ 4673000 h 6839191"/>
              <a:gd name="connsiteX819" fmla="*/ 9499755 w 12192439"/>
              <a:gd name="connsiteY819" fmla="*/ 5161053 h 6839191"/>
              <a:gd name="connsiteX820" fmla="*/ 9509387 w 12192439"/>
              <a:gd name="connsiteY820" fmla="*/ 5329266 h 6839191"/>
              <a:gd name="connsiteX821" fmla="*/ 9530208 w 12192439"/>
              <a:gd name="connsiteY821" fmla="*/ 5530784 h 6839191"/>
              <a:gd name="connsiteX822" fmla="*/ 9547387 w 12192439"/>
              <a:gd name="connsiteY822" fmla="*/ 5626201 h 6839191"/>
              <a:gd name="connsiteX823" fmla="*/ 9591465 w 12192439"/>
              <a:gd name="connsiteY823" fmla="*/ 5780372 h 6839191"/>
              <a:gd name="connsiteX824" fmla="*/ 9680914 w 12192439"/>
              <a:gd name="connsiteY824" fmla="*/ 5928226 h 6839191"/>
              <a:gd name="connsiteX825" fmla="*/ 9613623 w 12192439"/>
              <a:gd name="connsiteY825" fmla="*/ 5952272 h 6839191"/>
              <a:gd name="connsiteX826" fmla="*/ 9513840 w 12192439"/>
              <a:gd name="connsiteY826" fmla="*/ 5798034 h 6839191"/>
              <a:gd name="connsiteX827" fmla="*/ 9475468 w 12192439"/>
              <a:gd name="connsiteY827" fmla="*/ 5637807 h 6839191"/>
              <a:gd name="connsiteX828" fmla="*/ 9462721 w 12192439"/>
              <a:gd name="connsiteY828" fmla="*/ 5539253 h 6839191"/>
              <a:gd name="connsiteX829" fmla="*/ 9451575 w 12192439"/>
              <a:gd name="connsiteY829" fmla="*/ 5331723 h 6839191"/>
              <a:gd name="connsiteX830" fmla="*/ 9450215 w 12192439"/>
              <a:gd name="connsiteY830" fmla="*/ 5152738 h 6839191"/>
              <a:gd name="connsiteX831" fmla="*/ 9420684 w 12192439"/>
              <a:gd name="connsiteY831" fmla="*/ 4656194 h 6839191"/>
              <a:gd name="connsiteX832" fmla="*/ 9395716 w 12192439"/>
              <a:gd name="connsiteY832" fmla="*/ 4539628 h 6839191"/>
              <a:gd name="connsiteX833" fmla="*/ 9376278 w 12192439"/>
              <a:gd name="connsiteY833" fmla="*/ 4470100 h 6839191"/>
              <a:gd name="connsiteX834" fmla="*/ 9386831 w 12192439"/>
              <a:gd name="connsiteY834" fmla="*/ 4484624 h 6839191"/>
              <a:gd name="connsiteX835" fmla="*/ 9414190 w 12192439"/>
              <a:gd name="connsiteY835" fmla="*/ 4560339 h 6839191"/>
              <a:gd name="connsiteX836" fmla="*/ 9391680 w 12192439"/>
              <a:gd name="connsiteY836" fmla="*/ 4491492 h 6839191"/>
              <a:gd name="connsiteX837" fmla="*/ 9400060 w 12192439"/>
              <a:gd name="connsiteY837" fmla="*/ 4503866 h 6839191"/>
              <a:gd name="connsiteX838" fmla="*/ 9434616 w 12192439"/>
              <a:gd name="connsiteY838" fmla="*/ 4580568 h 6839191"/>
              <a:gd name="connsiteX839" fmla="*/ 9472089 w 12192439"/>
              <a:gd name="connsiteY839" fmla="*/ 4689433 h 6839191"/>
              <a:gd name="connsiteX840" fmla="*/ 9551885 w 12192439"/>
              <a:gd name="connsiteY840" fmla="*/ 5169324 h 6839191"/>
              <a:gd name="connsiteX841" fmla="*/ 9569217 w 12192439"/>
              <a:gd name="connsiteY841" fmla="*/ 5326743 h 6839191"/>
              <a:gd name="connsiteX842" fmla="*/ 9599713 w 12192439"/>
              <a:gd name="connsiteY842" fmla="*/ 5522118 h 6839191"/>
              <a:gd name="connsiteX843" fmla="*/ 9621302 w 12192439"/>
              <a:gd name="connsiteY843" fmla="*/ 5614265 h 6839191"/>
              <a:gd name="connsiteX844" fmla="*/ 9670974 w 12192439"/>
              <a:gd name="connsiteY844" fmla="*/ 5762031 h 6839191"/>
              <a:gd name="connsiteX845" fmla="*/ 9750923 w 12192439"/>
              <a:gd name="connsiteY845" fmla="*/ 5903126 h 6839191"/>
              <a:gd name="connsiteX846" fmla="*/ 9682734 w 12192439"/>
              <a:gd name="connsiteY846" fmla="*/ 5927589 h 6839191"/>
              <a:gd name="connsiteX847" fmla="*/ 9593263 w 12192439"/>
              <a:gd name="connsiteY847" fmla="*/ 5779671 h 6839191"/>
              <a:gd name="connsiteX848" fmla="*/ 9549274 w 12192439"/>
              <a:gd name="connsiteY848" fmla="*/ 5625806 h 6839191"/>
              <a:gd name="connsiteX849" fmla="*/ 9532117 w 12192439"/>
              <a:gd name="connsiteY849" fmla="*/ 5530499 h 6839191"/>
              <a:gd name="connsiteX850" fmla="*/ 9511296 w 12192439"/>
              <a:gd name="connsiteY850" fmla="*/ 5329113 h 6839191"/>
              <a:gd name="connsiteX851" fmla="*/ 9501664 w 12192439"/>
              <a:gd name="connsiteY851" fmla="*/ 5160966 h 6839191"/>
              <a:gd name="connsiteX852" fmla="*/ 9447275 w 12192439"/>
              <a:gd name="connsiteY852" fmla="*/ 4672561 h 6839191"/>
              <a:gd name="connsiteX853" fmla="*/ 9416011 w 12192439"/>
              <a:gd name="connsiteY853" fmla="*/ 4559769 h 6839191"/>
              <a:gd name="connsiteX854" fmla="*/ 9391680 w 12192439"/>
              <a:gd name="connsiteY854" fmla="*/ 4491492 h 6839191"/>
              <a:gd name="connsiteX855" fmla="*/ 9750506 w 12192439"/>
              <a:gd name="connsiteY855" fmla="*/ 6006529 h 6839191"/>
              <a:gd name="connsiteX856" fmla="*/ 9750989 w 12192439"/>
              <a:gd name="connsiteY856" fmla="*/ 6007055 h 6839191"/>
              <a:gd name="connsiteX857" fmla="*/ 9763275 w 12192439"/>
              <a:gd name="connsiteY857" fmla="*/ 6020088 h 6839191"/>
              <a:gd name="connsiteX858" fmla="*/ 9702326 w 12192439"/>
              <a:gd name="connsiteY858" fmla="*/ 6039000 h 6839191"/>
              <a:gd name="connsiteX859" fmla="*/ 9688350 w 12192439"/>
              <a:gd name="connsiteY859" fmla="*/ 6025814 h 6839191"/>
              <a:gd name="connsiteX860" fmla="*/ 9750046 w 12192439"/>
              <a:gd name="connsiteY860" fmla="*/ 6006046 h 6839191"/>
              <a:gd name="connsiteX861" fmla="*/ 9750506 w 12192439"/>
              <a:gd name="connsiteY861" fmla="*/ 6006529 h 6839191"/>
              <a:gd name="connsiteX862" fmla="*/ 10176469 w 12192439"/>
              <a:gd name="connsiteY862" fmla="*/ 6321169 h 6839191"/>
              <a:gd name="connsiteX863" fmla="*/ 10141476 w 12192439"/>
              <a:gd name="connsiteY863" fmla="*/ 6319853 h 6839191"/>
              <a:gd name="connsiteX864" fmla="*/ 10122366 w 12192439"/>
              <a:gd name="connsiteY864" fmla="*/ 6311165 h 6839191"/>
              <a:gd name="connsiteX865" fmla="*/ 10158172 w 12192439"/>
              <a:gd name="connsiteY865" fmla="*/ 6311515 h 6839191"/>
              <a:gd name="connsiteX866" fmla="*/ 10176469 w 12192439"/>
              <a:gd name="connsiteY866" fmla="*/ 6321169 h 6839191"/>
              <a:gd name="connsiteX867" fmla="*/ 10274036 w 12192439"/>
              <a:gd name="connsiteY867" fmla="*/ 6375075 h 6839191"/>
              <a:gd name="connsiteX868" fmla="*/ 10257713 w 12192439"/>
              <a:gd name="connsiteY868" fmla="*/ 6368691 h 6839191"/>
              <a:gd name="connsiteX869" fmla="*/ 10281803 w 12192439"/>
              <a:gd name="connsiteY869" fmla="*/ 6372771 h 6839191"/>
              <a:gd name="connsiteX870" fmla="*/ 10297731 w 12192439"/>
              <a:gd name="connsiteY870" fmla="*/ 6380056 h 6839191"/>
              <a:gd name="connsiteX871" fmla="*/ 10274036 w 12192439"/>
              <a:gd name="connsiteY871" fmla="*/ 6375075 h 6839191"/>
              <a:gd name="connsiteX872" fmla="*/ 10307407 w 12192439"/>
              <a:gd name="connsiteY872" fmla="*/ 6384422 h 6839191"/>
              <a:gd name="connsiteX873" fmla="*/ 10321295 w 12192439"/>
              <a:gd name="connsiteY873" fmla="*/ 6390587 h 6839191"/>
              <a:gd name="connsiteX874" fmla="*/ 10301527 w 12192439"/>
              <a:gd name="connsiteY874" fmla="*/ 6385563 h 6839191"/>
              <a:gd name="connsiteX875" fmla="*/ 10287529 w 12192439"/>
              <a:gd name="connsiteY875" fmla="*/ 6380253 h 6839191"/>
              <a:gd name="connsiteX876" fmla="*/ 10307407 w 12192439"/>
              <a:gd name="connsiteY876" fmla="*/ 6384422 h 6839191"/>
              <a:gd name="connsiteX877" fmla="*/ 2683271 w 12192439"/>
              <a:gd name="connsiteY877" fmla="*/ 3940844 h 6839191"/>
              <a:gd name="connsiteX878" fmla="*/ 2700538 w 12192439"/>
              <a:gd name="connsiteY878" fmla="*/ 3953876 h 6839191"/>
              <a:gd name="connsiteX879" fmla="*/ 2701087 w 12192439"/>
              <a:gd name="connsiteY879" fmla="*/ 3957299 h 6839191"/>
              <a:gd name="connsiteX880" fmla="*/ 2704553 w 12192439"/>
              <a:gd name="connsiteY880" fmla="*/ 3974741 h 6839191"/>
              <a:gd name="connsiteX881" fmla="*/ 2689151 w 12192439"/>
              <a:gd name="connsiteY881" fmla="*/ 3960875 h 6839191"/>
              <a:gd name="connsiteX882" fmla="*/ 2683271 w 12192439"/>
              <a:gd name="connsiteY882" fmla="*/ 3940844 h 6839191"/>
              <a:gd name="connsiteX883" fmla="*/ 2424271 w 12192439"/>
              <a:gd name="connsiteY883" fmla="*/ 3536492 h 6839191"/>
              <a:gd name="connsiteX884" fmla="*/ 2423240 w 12192439"/>
              <a:gd name="connsiteY884" fmla="*/ 3527233 h 6839191"/>
              <a:gd name="connsiteX885" fmla="*/ 2446496 w 12192439"/>
              <a:gd name="connsiteY885" fmla="*/ 3541252 h 6839191"/>
              <a:gd name="connsiteX886" fmla="*/ 2447088 w 12192439"/>
              <a:gd name="connsiteY886" fmla="*/ 3565079 h 6839191"/>
              <a:gd name="connsiteX887" fmla="*/ 2426509 w 12192439"/>
              <a:gd name="connsiteY887" fmla="*/ 3549700 h 6839191"/>
              <a:gd name="connsiteX888" fmla="*/ 2424271 w 12192439"/>
              <a:gd name="connsiteY888" fmla="*/ 3536492 h 6839191"/>
              <a:gd name="connsiteX889" fmla="*/ 2396122 w 12192439"/>
              <a:gd name="connsiteY889" fmla="*/ 3494499 h 6839191"/>
              <a:gd name="connsiteX890" fmla="*/ 2394915 w 12192439"/>
              <a:gd name="connsiteY890" fmla="*/ 3481620 h 6839191"/>
              <a:gd name="connsiteX891" fmla="*/ 2418830 w 12192439"/>
              <a:gd name="connsiteY891" fmla="*/ 3495640 h 6839191"/>
              <a:gd name="connsiteX892" fmla="*/ 2418918 w 12192439"/>
              <a:gd name="connsiteY892" fmla="*/ 3520256 h 6839191"/>
              <a:gd name="connsiteX893" fmla="*/ 2397789 w 12192439"/>
              <a:gd name="connsiteY893" fmla="*/ 3504986 h 6839191"/>
              <a:gd name="connsiteX894" fmla="*/ 2396122 w 12192439"/>
              <a:gd name="connsiteY894" fmla="*/ 3494499 h 6839191"/>
              <a:gd name="connsiteX895" fmla="*/ 2367973 w 12192439"/>
              <a:gd name="connsiteY895" fmla="*/ 3452484 h 6839191"/>
              <a:gd name="connsiteX896" fmla="*/ 2366657 w 12192439"/>
              <a:gd name="connsiteY896" fmla="*/ 3436073 h 6839191"/>
              <a:gd name="connsiteX897" fmla="*/ 2391383 w 12192439"/>
              <a:gd name="connsiteY897" fmla="*/ 3450114 h 6839191"/>
              <a:gd name="connsiteX898" fmla="*/ 2390834 w 12192439"/>
              <a:gd name="connsiteY898" fmla="*/ 3475016 h 6839191"/>
              <a:gd name="connsiteX899" fmla="*/ 2369026 w 12192439"/>
              <a:gd name="connsiteY899" fmla="*/ 3459702 h 6839191"/>
              <a:gd name="connsiteX900" fmla="*/ 2367973 w 12192439"/>
              <a:gd name="connsiteY900" fmla="*/ 3452484 h 6839191"/>
              <a:gd name="connsiteX901" fmla="*/ 2339802 w 12192439"/>
              <a:gd name="connsiteY901" fmla="*/ 3410491 h 6839191"/>
              <a:gd name="connsiteX902" fmla="*/ 2338508 w 12192439"/>
              <a:gd name="connsiteY902" fmla="*/ 3390789 h 6839191"/>
              <a:gd name="connsiteX903" fmla="*/ 2364134 w 12192439"/>
              <a:gd name="connsiteY903" fmla="*/ 3404808 h 6839191"/>
              <a:gd name="connsiteX904" fmla="*/ 2362861 w 12192439"/>
              <a:gd name="connsiteY904" fmla="*/ 3429864 h 6839191"/>
              <a:gd name="connsiteX905" fmla="*/ 2340351 w 12192439"/>
              <a:gd name="connsiteY905" fmla="*/ 3414506 h 6839191"/>
              <a:gd name="connsiteX906" fmla="*/ 2339802 w 12192439"/>
              <a:gd name="connsiteY906" fmla="*/ 3410491 h 6839191"/>
              <a:gd name="connsiteX907" fmla="*/ 2311851 w 12192439"/>
              <a:gd name="connsiteY907" fmla="*/ 3369880 h 6839191"/>
              <a:gd name="connsiteX908" fmla="*/ 2311653 w 12192439"/>
              <a:gd name="connsiteY908" fmla="*/ 3368476 h 6839191"/>
              <a:gd name="connsiteX909" fmla="*/ 2310490 w 12192439"/>
              <a:gd name="connsiteY909" fmla="*/ 3345395 h 6839191"/>
              <a:gd name="connsiteX910" fmla="*/ 2336906 w 12192439"/>
              <a:gd name="connsiteY910" fmla="*/ 3359305 h 6839191"/>
              <a:gd name="connsiteX911" fmla="*/ 2334954 w 12192439"/>
              <a:gd name="connsiteY911" fmla="*/ 3385019 h 6839191"/>
              <a:gd name="connsiteX912" fmla="*/ 2311851 w 12192439"/>
              <a:gd name="connsiteY912" fmla="*/ 3369880 h 6839191"/>
              <a:gd name="connsiteX913" fmla="*/ 2283351 w 12192439"/>
              <a:gd name="connsiteY913" fmla="*/ 3324816 h 6839191"/>
              <a:gd name="connsiteX914" fmla="*/ 2282627 w 12192439"/>
              <a:gd name="connsiteY914" fmla="*/ 3300199 h 6839191"/>
              <a:gd name="connsiteX915" fmla="*/ 2309898 w 12192439"/>
              <a:gd name="connsiteY915" fmla="*/ 3313933 h 6839191"/>
              <a:gd name="connsiteX916" fmla="*/ 2307178 w 12192439"/>
              <a:gd name="connsiteY916" fmla="*/ 3339932 h 6839191"/>
              <a:gd name="connsiteX917" fmla="*/ 2283351 w 12192439"/>
              <a:gd name="connsiteY917" fmla="*/ 3324816 h 6839191"/>
              <a:gd name="connsiteX918" fmla="*/ 2254895 w 12192439"/>
              <a:gd name="connsiteY918" fmla="*/ 3255156 h 6839191"/>
              <a:gd name="connsiteX919" fmla="*/ 2283044 w 12192439"/>
              <a:gd name="connsiteY919" fmla="*/ 3268693 h 6839191"/>
              <a:gd name="connsiteX920" fmla="*/ 2279533 w 12192439"/>
              <a:gd name="connsiteY920" fmla="*/ 3294890 h 6839191"/>
              <a:gd name="connsiteX921" fmla="*/ 2254983 w 12192439"/>
              <a:gd name="connsiteY921" fmla="*/ 3279795 h 6839191"/>
              <a:gd name="connsiteX922" fmla="*/ 2254895 w 12192439"/>
              <a:gd name="connsiteY922" fmla="*/ 3255156 h 6839191"/>
              <a:gd name="connsiteX923" fmla="*/ 2227294 w 12192439"/>
              <a:gd name="connsiteY923" fmla="*/ 3209851 h 6839191"/>
              <a:gd name="connsiteX924" fmla="*/ 2256431 w 12192439"/>
              <a:gd name="connsiteY924" fmla="*/ 3223300 h 6839191"/>
              <a:gd name="connsiteX925" fmla="*/ 2251999 w 12192439"/>
              <a:gd name="connsiteY925" fmla="*/ 3250352 h 6839191"/>
              <a:gd name="connsiteX926" fmla="*/ 2226680 w 12192439"/>
              <a:gd name="connsiteY926" fmla="*/ 3235476 h 6839191"/>
              <a:gd name="connsiteX927" fmla="*/ 2227294 w 12192439"/>
              <a:gd name="connsiteY927" fmla="*/ 3209851 h 6839191"/>
              <a:gd name="connsiteX928" fmla="*/ 2199826 w 12192439"/>
              <a:gd name="connsiteY928" fmla="*/ 3164852 h 6839191"/>
              <a:gd name="connsiteX929" fmla="*/ 2230015 w 12192439"/>
              <a:gd name="connsiteY929" fmla="*/ 3178060 h 6839191"/>
              <a:gd name="connsiteX930" fmla="*/ 2224618 w 12192439"/>
              <a:gd name="connsiteY930" fmla="*/ 3205375 h 6839191"/>
              <a:gd name="connsiteX931" fmla="*/ 2198444 w 12192439"/>
              <a:gd name="connsiteY931" fmla="*/ 3190565 h 6839191"/>
              <a:gd name="connsiteX932" fmla="*/ 2199826 w 12192439"/>
              <a:gd name="connsiteY932" fmla="*/ 3164852 h 6839191"/>
              <a:gd name="connsiteX933" fmla="*/ 4745929 w 12192439"/>
              <a:gd name="connsiteY933" fmla="*/ 957453 h 6839191"/>
              <a:gd name="connsiteX934" fmla="*/ 4700601 w 12192439"/>
              <a:gd name="connsiteY934" fmla="*/ 892890 h 6839191"/>
              <a:gd name="connsiteX935" fmla="*/ 4628770 w 12192439"/>
              <a:gd name="connsiteY935" fmla="*/ 859603 h 6839191"/>
              <a:gd name="connsiteX936" fmla="*/ 4274353 w 12192439"/>
              <a:gd name="connsiteY936" fmla="*/ 806679 h 6839191"/>
              <a:gd name="connsiteX937" fmla="*/ 4211934 w 12192439"/>
              <a:gd name="connsiteY937" fmla="*/ 803748 h 6839191"/>
              <a:gd name="connsiteX938" fmla="*/ 4169809 w 12192439"/>
              <a:gd name="connsiteY938" fmla="*/ 801813 h 6839191"/>
              <a:gd name="connsiteX939" fmla="*/ 3560121 w 12192439"/>
              <a:gd name="connsiteY939" fmla="*/ 792114 h 6839191"/>
              <a:gd name="connsiteX940" fmla="*/ 3289251 w 12192439"/>
              <a:gd name="connsiteY940" fmla="*/ 795611 h 6839191"/>
              <a:gd name="connsiteX941" fmla="*/ 2767213 w 12192439"/>
              <a:gd name="connsiteY941" fmla="*/ 794290 h 6839191"/>
              <a:gd name="connsiteX942" fmla="*/ 2416921 w 12192439"/>
              <a:gd name="connsiteY942" fmla="*/ 759068 h 6839191"/>
              <a:gd name="connsiteX943" fmla="*/ 2405754 w 12192439"/>
              <a:gd name="connsiteY943" fmla="*/ 757253 h 6839191"/>
              <a:gd name="connsiteX944" fmla="*/ 2221458 w 12192439"/>
              <a:gd name="connsiteY944" fmla="*/ 680615 h 6839191"/>
              <a:gd name="connsiteX945" fmla="*/ 2222819 w 12192439"/>
              <a:gd name="connsiteY945" fmla="*/ 674630 h 6839191"/>
              <a:gd name="connsiteX946" fmla="*/ 2408408 w 12192439"/>
              <a:gd name="connsiteY946" fmla="*/ 744118 h 6839191"/>
              <a:gd name="connsiteX947" fmla="*/ 2419093 w 12192439"/>
              <a:gd name="connsiteY947" fmla="*/ 745792 h 6839191"/>
              <a:gd name="connsiteX948" fmla="*/ 2774717 w 12192439"/>
              <a:gd name="connsiteY948" fmla="*/ 780604 h 6839191"/>
              <a:gd name="connsiteX949" fmla="*/ 3298971 w 12192439"/>
              <a:gd name="connsiteY949" fmla="*/ 783094 h 6839191"/>
              <a:gd name="connsiteX950" fmla="*/ 3579077 w 12192439"/>
              <a:gd name="connsiteY950" fmla="*/ 780424 h 6839191"/>
              <a:gd name="connsiteX951" fmla="*/ 4197278 w 12192439"/>
              <a:gd name="connsiteY951" fmla="*/ 792702 h 6839191"/>
              <a:gd name="connsiteX952" fmla="*/ 4238218 w 12192439"/>
              <a:gd name="connsiteY952" fmla="*/ 794764 h 6839191"/>
              <a:gd name="connsiteX953" fmla="*/ 4303269 w 12192439"/>
              <a:gd name="connsiteY953" fmla="*/ 798119 h 6839191"/>
              <a:gd name="connsiteX954" fmla="*/ 4662096 w 12192439"/>
              <a:gd name="connsiteY954" fmla="*/ 852687 h 6839191"/>
              <a:gd name="connsiteX955" fmla="*/ 4734586 w 12192439"/>
              <a:gd name="connsiteY955" fmla="*/ 885883 h 6839191"/>
              <a:gd name="connsiteX956" fmla="*/ 4781494 w 12192439"/>
              <a:gd name="connsiteY956" fmla="*/ 950237 h 6839191"/>
              <a:gd name="connsiteX957" fmla="*/ 4733291 w 12192439"/>
              <a:gd name="connsiteY957" fmla="*/ 1072067 h 6839191"/>
              <a:gd name="connsiteX958" fmla="*/ 4580502 w 12192439"/>
              <a:gd name="connsiteY958" fmla="*/ 1210047 h 6839191"/>
              <a:gd name="connsiteX959" fmla="*/ 4324068 w 12192439"/>
              <a:gd name="connsiteY959" fmla="*/ 1369245 h 6839191"/>
              <a:gd name="connsiteX960" fmla="*/ 3569687 w 12192439"/>
              <a:gd name="connsiteY960" fmla="*/ 1752995 h 6839191"/>
              <a:gd name="connsiteX961" fmla="*/ 3294253 w 12192439"/>
              <a:gd name="connsiteY961" fmla="*/ 1886186 h 6839191"/>
              <a:gd name="connsiteX962" fmla="*/ 3164940 w 12192439"/>
              <a:gd name="connsiteY962" fmla="*/ 1949513 h 6839191"/>
              <a:gd name="connsiteX963" fmla="*/ 2659291 w 12192439"/>
              <a:gd name="connsiteY963" fmla="*/ 2202919 h 6839191"/>
              <a:gd name="connsiteX964" fmla="*/ 2084514 w 12192439"/>
              <a:gd name="connsiteY964" fmla="*/ 2568679 h 6839191"/>
              <a:gd name="connsiteX965" fmla="*/ 2061538 w 12192439"/>
              <a:gd name="connsiteY965" fmla="*/ 2587328 h 6839191"/>
              <a:gd name="connsiteX966" fmla="*/ 1935568 w 12192439"/>
              <a:gd name="connsiteY966" fmla="*/ 2713285 h 6839191"/>
              <a:gd name="connsiteX967" fmla="*/ 1895416 w 12192439"/>
              <a:gd name="connsiteY967" fmla="*/ 2702315 h 6839191"/>
              <a:gd name="connsiteX968" fmla="*/ 2037975 w 12192439"/>
              <a:gd name="connsiteY968" fmla="*/ 2551676 h 6839191"/>
              <a:gd name="connsiteX969" fmla="*/ 2060624 w 12192439"/>
              <a:gd name="connsiteY969" fmla="*/ 2534211 h 6839191"/>
              <a:gd name="connsiteX970" fmla="*/ 2633621 w 12192439"/>
              <a:gd name="connsiteY970" fmla="*/ 2181613 h 6839191"/>
              <a:gd name="connsiteX971" fmla="*/ 3097102 w 12192439"/>
              <a:gd name="connsiteY971" fmla="*/ 1954643 h 6839191"/>
              <a:gd name="connsiteX972" fmla="*/ 3263033 w 12192439"/>
              <a:gd name="connsiteY972" fmla="*/ 1875034 h 6839191"/>
              <a:gd name="connsiteX973" fmla="*/ 3527540 w 12192439"/>
              <a:gd name="connsiteY973" fmla="*/ 1749261 h 6839191"/>
              <a:gd name="connsiteX974" fmla="*/ 4281659 w 12192439"/>
              <a:gd name="connsiteY974" fmla="*/ 1371129 h 6839191"/>
              <a:gd name="connsiteX975" fmla="*/ 4535745 w 12192439"/>
              <a:gd name="connsiteY975" fmla="*/ 1215613 h 6839191"/>
              <a:gd name="connsiteX976" fmla="*/ 4691211 w 12192439"/>
              <a:gd name="connsiteY976" fmla="*/ 1081799 h 6839191"/>
              <a:gd name="connsiteX977" fmla="*/ 4745929 w 12192439"/>
              <a:gd name="connsiteY977" fmla="*/ 957453 h 6839191"/>
              <a:gd name="connsiteX978" fmla="*/ 2209677 w 12192439"/>
              <a:gd name="connsiteY978" fmla="*/ 622681 h 6839191"/>
              <a:gd name="connsiteX979" fmla="*/ 2212814 w 12192439"/>
              <a:gd name="connsiteY979" fmla="*/ 626862 h 6839191"/>
              <a:gd name="connsiteX980" fmla="*/ 2211695 w 12192439"/>
              <a:gd name="connsiteY980" fmla="*/ 631847 h 6839191"/>
              <a:gd name="connsiteX981" fmla="*/ 2209348 w 12192439"/>
              <a:gd name="connsiteY981" fmla="*/ 627389 h 6839191"/>
              <a:gd name="connsiteX982" fmla="*/ 2209677 w 12192439"/>
              <a:gd name="connsiteY982" fmla="*/ 622681 h 6839191"/>
              <a:gd name="connsiteX983" fmla="*/ 2193970 w 12192439"/>
              <a:gd name="connsiteY983" fmla="*/ 560286 h 6839191"/>
              <a:gd name="connsiteX984" fmla="*/ 2195723 w 12192439"/>
              <a:gd name="connsiteY984" fmla="*/ 562559 h 6839191"/>
              <a:gd name="connsiteX985" fmla="*/ 2197281 w 12192439"/>
              <a:gd name="connsiteY985" fmla="*/ 564334 h 6839191"/>
              <a:gd name="connsiteX986" fmla="*/ 2196601 w 12192439"/>
              <a:gd name="connsiteY986" fmla="*/ 568632 h 6839191"/>
              <a:gd name="connsiteX987" fmla="*/ 2194012 w 12192439"/>
              <a:gd name="connsiteY987" fmla="*/ 564318 h 6839191"/>
              <a:gd name="connsiteX988" fmla="*/ 2193970 w 12192439"/>
              <a:gd name="connsiteY988" fmla="*/ 560286 h 6839191"/>
              <a:gd name="connsiteX989" fmla="*/ 2178608 w 12192439"/>
              <a:gd name="connsiteY989" fmla="*/ 516875 h 6839191"/>
              <a:gd name="connsiteX990" fmla="*/ 2178232 w 12192439"/>
              <a:gd name="connsiteY990" fmla="*/ 513170 h 6839191"/>
              <a:gd name="connsiteX991" fmla="*/ 2180962 w 12192439"/>
              <a:gd name="connsiteY991" fmla="*/ 516132 h 6839191"/>
              <a:gd name="connsiteX992" fmla="*/ 2180727 w 12192439"/>
              <a:gd name="connsiteY992" fmla="*/ 519916 h 6839191"/>
              <a:gd name="connsiteX993" fmla="*/ 2178608 w 12192439"/>
              <a:gd name="connsiteY993" fmla="*/ 516875 h 6839191"/>
              <a:gd name="connsiteX994" fmla="*/ 2171879 w 12192439"/>
              <a:gd name="connsiteY994" fmla="*/ 500339 h 6839191"/>
              <a:gd name="connsiteX995" fmla="*/ 2171394 w 12192439"/>
              <a:gd name="connsiteY995" fmla="*/ 496908 h 6839191"/>
              <a:gd name="connsiteX996" fmla="*/ 2175312 w 12192439"/>
              <a:gd name="connsiteY996" fmla="*/ 500894 h 6839191"/>
              <a:gd name="connsiteX997" fmla="*/ 2175167 w 12192439"/>
              <a:gd name="connsiteY997" fmla="*/ 504725 h 6839191"/>
              <a:gd name="connsiteX998" fmla="*/ 2171879 w 12192439"/>
              <a:gd name="connsiteY998" fmla="*/ 500339 h 6839191"/>
              <a:gd name="connsiteX999" fmla="*/ 2146496 w 12192439"/>
              <a:gd name="connsiteY999" fmla="*/ 452155 h 6839191"/>
              <a:gd name="connsiteX1000" fmla="*/ 2145011 w 12192439"/>
              <a:gd name="connsiteY1000" fmla="*/ 448375 h 6839191"/>
              <a:gd name="connsiteX1001" fmla="*/ 2148967 w 12192439"/>
              <a:gd name="connsiteY1001" fmla="*/ 451503 h 6839191"/>
              <a:gd name="connsiteX1002" fmla="*/ 2149735 w 12192439"/>
              <a:gd name="connsiteY1002" fmla="*/ 455343 h 6839191"/>
              <a:gd name="connsiteX1003" fmla="*/ 2146496 w 12192439"/>
              <a:gd name="connsiteY1003" fmla="*/ 452155 h 6839191"/>
              <a:gd name="connsiteX1004" fmla="*/ 5585152 w 12192439"/>
              <a:gd name="connsiteY1004" fmla="*/ 3701085 h 6839191"/>
              <a:gd name="connsiteX1005" fmla="*/ 5577758 w 12192439"/>
              <a:gd name="connsiteY1005" fmla="*/ 3695995 h 6839191"/>
              <a:gd name="connsiteX1006" fmla="*/ 5575476 w 12192439"/>
              <a:gd name="connsiteY1006" fmla="*/ 3687438 h 6839191"/>
              <a:gd name="connsiteX1007" fmla="*/ 5581773 w 12192439"/>
              <a:gd name="connsiteY1007" fmla="*/ 3693252 h 6839191"/>
              <a:gd name="connsiteX1008" fmla="*/ 5585152 w 12192439"/>
              <a:gd name="connsiteY1008" fmla="*/ 3701085 h 6839191"/>
              <a:gd name="connsiteX1009" fmla="*/ 5622845 w 12192439"/>
              <a:gd name="connsiteY1009" fmla="*/ 3740533 h 6839191"/>
              <a:gd name="connsiteX1010" fmla="*/ 5628198 w 12192439"/>
              <a:gd name="connsiteY1010" fmla="*/ 3747422 h 6839191"/>
              <a:gd name="connsiteX1011" fmla="*/ 5618720 w 12192439"/>
              <a:gd name="connsiteY1011" fmla="*/ 3743078 h 6839191"/>
              <a:gd name="connsiteX1012" fmla="*/ 5614288 w 12192439"/>
              <a:gd name="connsiteY1012" fmla="*/ 3735114 h 6839191"/>
              <a:gd name="connsiteX1013" fmla="*/ 5622845 w 12192439"/>
              <a:gd name="connsiteY1013" fmla="*/ 3740533 h 6839191"/>
              <a:gd name="connsiteX1014" fmla="*/ 5651871 w 12192439"/>
              <a:gd name="connsiteY1014" fmla="*/ 3762999 h 6839191"/>
              <a:gd name="connsiteX1015" fmla="*/ 5659045 w 12192439"/>
              <a:gd name="connsiteY1015" fmla="*/ 3768791 h 6839191"/>
              <a:gd name="connsiteX1016" fmla="*/ 5649567 w 12192439"/>
              <a:gd name="connsiteY1016" fmla="*/ 3765676 h 6839191"/>
              <a:gd name="connsiteX1017" fmla="*/ 5648755 w 12192439"/>
              <a:gd name="connsiteY1017" fmla="*/ 3765412 h 6839191"/>
              <a:gd name="connsiteX1018" fmla="*/ 5641910 w 12192439"/>
              <a:gd name="connsiteY1018" fmla="*/ 3758238 h 6839191"/>
              <a:gd name="connsiteX1019" fmla="*/ 5647307 w 12192439"/>
              <a:gd name="connsiteY1019" fmla="*/ 3760805 h 6839191"/>
              <a:gd name="connsiteX1020" fmla="*/ 5651871 w 12192439"/>
              <a:gd name="connsiteY1020" fmla="*/ 3762999 h 6839191"/>
              <a:gd name="connsiteX1021" fmla="*/ 5706457 w 12192439"/>
              <a:gd name="connsiteY1021" fmla="*/ 3786848 h 6839191"/>
              <a:gd name="connsiteX1022" fmla="*/ 5711043 w 12192439"/>
              <a:gd name="connsiteY1022" fmla="*/ 3788471 h 6839191"/>
              <a:gd name="connsiteX1023" fmla="*/ 5694676 w 12192439"/>
              <a:gd name="connsiteY1023" fmla="*/ 3785817 h 6839191"/>
              <a:gd name="connsiteX1024" fmla="*/ 5689936 w 12192439"/>
              <a:gd name="connsiteY1024" fmla="*/ 3782570 h 6839191"/>
              <a:gd name="connsiteX1025" fmla="*/ 5706457 w 12192439"/>
              <a:gd name="connsiteY1025" fmla="*/ 3786848 h 6839191"/>
              <a:gd name="connsiteX1026" fmla="*/ 5790070 w 12192439"/>
              <a:gd name="connsiteY1026" fmla="*/ 3801679 h 6839191"/>
              <a:gd name="connsiteX1027" fmla="*/ 5771158 w 12192439"/>
              <a:gd name="connsiteY1027" fmla="*/ 3803719 h 6839191"/>
              <a:gd name="connsiteX1028" fmla="*/ 5767121 w 12192439"/>
              <a:gd name="connsiteY1028" fmla="*/ 3801240 h 6839191"/>
              <a:gd name="connsiteX1029" fmla="*/ 5785287 w 12192439"/>
              <a:gd name="connsiteY1029" fmla="*/ 3799968 h 6839191"/>
              <a:gd name="connsiteX1030" fmla="*/ 5790070 w 12192439"/>
              <a:gd name="connsiteY1030" fmla="*/ 3801679 h 6839191"/>
              <a:gd name="connsiteX1031" fmla="*/ 5822542 w 12192439"/>
              <a:gd name="connsiteY1031" fmla="*/ 3801197 h 6839191"/>
              <a:gd name="connsiteX1032" fmla="*/ 5829167 w 12192439"/>
              <a:gd name="connsiteY1032" fmla="*/ 3802688 h 6839191"/>
              <a:gd name="connsiteX1033" fmla="*/ 5812186 w 12192439"/>
              <a:gd name="connsiteY1033" fmla="*/ 3806089 h 6839191"/>
              <a:gd name="connsiteX1034" fmla="*/ 5806723 w 12192439"/>
              <a:gd name="connsiteY1034" fmla="*/ 3803895 h 6839191"/>
              <a:gd name="connsiteX1035" fmla="*/ 5806416 w 12192439"/>
              <a:gd name="connsiteY1035" fmla="*/ 3803763 h 6839191"/>
              <a:gd name="connsiteX1036" fmla="*/ 5813700 w 12192439"/>
              <a:gd name="connsiteY1036" fmla="*/ 3802601 h 6839191"/>
              <a:gd name="connsiteX1037" fmla="*/ 5822542 w 12192439"/>
              <a:gd name="connsiteY1037" fmla="*/ 3801197 h 6839191"/>
              <a:gd name="connsiteX1038" fmla="*/ 5911376 w 12192439"/>
              <a:gd name="connsiteY1038" fmla="*/ 3796567 h 6839191"/>
              <a:gd name="connsiteX1039" fmla="*/ 5917388 w 12192439"/>
              <a:gd name="connsiteY1039" fmla="*/ 3796589 h 6839191"/>
              <a:gd name="connsiteX1040" fmla="*/ 5904772 w 12192439"/>
              <a:gd name="connsiteY1040" fmla="*/ 3800078 h 6839191"/>
              <a:gd name="connsiteX1041" fmla="*/ 5897554 w 12192439"/>
              <a:gd name="connsiteY1041" fmla="*/ 3799463 h 6839191"/>
              <a:gd name="connsiteX1042" fmla="*/ 5911376 w 12192439"/>
              <a:gd name="connsiteY1042" fmla="*/ 3796567 h 6839191"/>
              <a:gd name="connsiteX1043" fmla="*/ 5965414 w 12192439"/>
              <a:gd name="connsiteY1043" fmla="*/ 3789152 h 6839191"/>
              <a:gd name="connsiteX1044" fmla="*/ 5969582 w 12192439"/>
              <a:gd name="connsiteY1044" fmla="*/ 3788779 h 6839191"/>
              <a:gd name="connsiteX1045" fmla="*/ 5959907 w 12192439"/>
              <a:gd name="connsiteY1045" fmla="*/ 3791718 h 6839191"/>
              <a:gd name="connsiteX1046" fmla="*/ 5954137 w 12192439"/>
              <a:gd name="connsiteY1046" fmla="*/ 3791872 h 6839191"/>
              <a:gd name="connsiteX1047" fmla="*/ 5965414 w 12192439"/>
              <a:gd name="connsiteY1047" fmla="*/ 3789152 h 6839191"/>
              <a:gd name="connsiteX1048" fmla="*/ 9567769 w 12192439"/>
              <a:gd name="connsiteY1048" fmla="*/ 2469160 h 6839191"/>
              <a:gd name="connsiteX1049" fmla="*/ 9560002 w 12192439"/>
              <a:gd name="connsiteY1049" fmla="*/ 2489191 h 6839191"/>
              <a:gd name="connsiteX1050" fmla="*/ 9536812 w 12192439"/>
              <a:gd name="connsiteY1050" fmla="*/ 2415626 h 6839191"/>
              <a:gd name="connsiteX1051" fmla="*/ 9297382 w 12192439"/>
              <a:gd name="connsiteY1051" fmla="*/ 2393752 h 6839191"/>
              <a:gd name="connsiteX1052" fmla="*/ 8852046 w 12192439"/>
              <a:gd name="connsiteY1052" fmla="*/ 2539148 h 6839191"/>
              <a:gd name="connsiteX1053" fmla="*/ 8783725 w 12192439"/>
              <a:gd name="connsiteY1053" fmla="*/ 2566704 h 6839191"/>
              <a:gd name="connsiteX1054" fmla="*/ 6927588 w 12192439"/>
              <a:gd name="connsiteY1054" fmla="*/ 3399828 h 6839191"/>
              <a:gd name="connsiteX1055" fmla="*/ 6724249 w 12192439"/>
              <a:gd name="connsiteY1055" fmla="*/ 3496144 h 6839191"/>
              <a:gd name="connsiteX1056" fmla="*/ 6560556 w 12192439"/>
              <a:gd name="connsiteY1056" fmla="*/ 3572012 h 6839191"/>
              <a:gd name="connsiteX1057" fmla="*/ 6757071 w 12192439"/>
              <a:gd name="connsiteY1057" fmla="*/ 3478197 h 6839191"/>
              <a:gd name="connsiteX1058" fmla="*/ 7085468 w 12192439"/>
              <a:gd name="connsiteY1058" fmla="*/ 3317619 h 6839191"/>
              <a:gd name="connsiteX1059" fmla="*/ 8790241 w 12192439"/>
              <a:gd name="connsiteY1059" fmla="*/ 2525589 h 6839191"/>
              <a:gd name="connsiteX1060" fmla="*/ 8838860 w 12192439"/>
              <a:gd name="connsiteY1060" fmla="*/ 2505339 h 6839191"/>
              <a:gd name="connsiteX1061" fmla="*/ 9312037 w 12192439"/>
              <a:gd name="connsiteY1061" fmla="*/ 2346230 h 6839191"/>
              <a:gd name="connsiteX1062" fmla="*/ 9551950 w 12192439"/>
              <a:gd name="connsiteY1062" fmla="*/ 2366854 h 6839191"/>
              <a:gd name="connsiteX1063" fmla="*/ 9567769 w 12192439"/>
              <a:gd name="connsiteY1063" fmla="*/ 2469160 h 6839191"/>
              <a:gd name="connsiteX1064" fmla="*/ 9549932 w 12192439"/>
              <a:gd name="connsiteY1064" fmla="*/ 2529780 h 6839191"/>
              <a:gd name="connsiteX1065" fmla="*/ 9543153 w 12192439"/>
              <a:gd name="connsiteY1065" fmla="*/ 2547441 h 6839191"/>
              <a:gd name="connsiteX1066" fmla="*/ 9543328 w 12192439"/>
              <a:gd name="connsiteY1066" fmla="*/ 2542263 h 6839191"/>
              <a:gd name="connsiteX1067" fmla="*/ 9551468 w 12192439"/>
              <a:gd name="connsiteY1067" fmla="*/ 2523373 h 6839191"/>
              <a:gd name="connsiteX1068" fmla="*/ 9550722 w 12192439"/>
              <a:gd name="connsiteY1068" fmla="*/ 2527651 h 6839191"/>
              <a:gd name="connsiteX1069" fmla="*/ 9549932 w 12192439"/>
              <a:gd name="connsiteY1069" fmla="*/ 2529780 h 6839191"/>
              <a:gd name="connsiteX1070" fmla="*/ 9286390 w 12192439"/>
              <a:gd name="connsiteY1070" fmla="*/ 3706372 h 6839191"/>
              <a:gd name="connsiteX1071" fmla="*/ 9282638 w 12192439"/>
              <a:gd name="connsiteY1071" fmla="*/ 3727040 h 6839191"/>
              <a:gd name="connsiteX1072" fmla="*/ 9282046 w 12192439"/>
              <a:gd name="connsiteY1072" fmla="*/ 3714358 h 6839191"/>
              <a:gd name="connsiteX1073" fmla="*/ 9286741 w 12192439"/>
              <a:gd name="connsiteY1073" fmla="*/ 3693976 h 6839191"/>
              <a:gd name="connsiteX1074" fmla="*/ 9286390 w 12192439"/>
              <a:gd name="connsiteY1074" fmla="*/ 3706372 h 6839191"/>
              <a:gd name="connsiteX1075" fmla="*/ 9670097 w 12192439"/>
              <a:gd name="connsiteY1075" fmla="*/ 6011136 h 6839191"/>
              <a:gd name="connsiteX1076" fmla="*/ 9682208 w 12192439"/>
              <a:gd name="connsiteY1076" fmla="*/ 6022743 h 6839191"/>
              <a:gd name="connsiteX1077" fmla="*/ 9620797 w 12192439"/>
              <a:gd name="connsiteY1077" fmla="*/ 6042313 h 6839191"/>
              <a:gd name="connsiteX1078" fmla="*/ 9618318 w 12192439"/>
              <a:gd name="connsiteY1078" fmla="*/ 6040207 h 6839191"/>
              <a:gd name="connsiteX1079" fmla="*/ 9606230 w 12192439"/>
              <a:gd name="connsiteY1079" fmla="*/ 6029851 h 6839191"/>
              <a:gd name="connsiteX1080" fmla="*/ 9668342 w 12192439"/>
              <a:gd name="connsiteY1080" fmla="*/ 6009447 h 6839191"/>
              <a:gd name="connsiteX1081" fmla="*/ 9670097 w 12192439"/>
              <a:gd name="connsiteY1081" fmla="*/ 6011136 h 6839191"/>
              <a:gd name="connsiteX1082" fmla="*/ 10157075 w 12192439"/>
              <a:gd name="connsiteY1082" fmla="*/ 6338808 h 6839191"/>
              <a:gd name="connsiteX1083" fmla="*/ 10138558 w 12192439"/>
              <a:gd name="connsiteY1083" fmla="*/ 6331985 h 6839191"/>
              <a:gd name="connsiteX1084" fmla="*/ 10168922 w 12192439"/>
              <a:gd name="connsiteY1084" fmla="*/ 6334092 h 6839191"/>
              <a:gd name="connsiteX1085" fmla="*/ 10186935 w 12192439"/>
              <a:gd name="connsiteY1085" fmla="*/ 6341858 h 6839191"/>
              <a:gd name="connsiteX1086" fmla="*/ 10157075 w 12192439"/>
              <a:gd name="connsiteY1086" fmla="*/ 6338808 h 6839191"/>
              <a:gd name="connsiteX1087" fmla="*/ 10195009 w 12192439"/>
              <a:gd name="connsiteY1087" fmla="*/ 6345281 h 6839191"/>
              <a:gd name="connsiteX1088" fmla="*/ 10212297 w 12192439"/>
              <a:gd name="connsiteY1088" fmla="*/ 6352521 h 6839191"/>
              <a:gd name="connsiteX1089" fmla="*/ 10184828 w 12192439"/>
              <a:gd name="connsiteY1089" fmla="*/ 6348747 h 6839191"/>
              <a:gd name="connsiteX1090" fmla="*/ 10167167 w 12192439"/>
              <a:gd name="connsiteY1090" fmla="*/ 6342451 h 6839191"/>
              <a:gd name="connsiteX1091" fmla="*/ 10195009 w 12192439"/>
              <a:gd name="connsiteY1091" fmla="*/ 6345281 h 6839191"/>
              <a:gd name="connsiteX1092" fmla="*/ 2589720 w 12192439"/>
              <a:gd name="connsiteY1092" fmla="*/ 3742595 h 6839191"/>
              <a:gd name="connsiteX1093" fmla="*/ 2613897 w 12192439"/>
              <a:gd name="connsiteY1093" fmla="*/ 3755145 h 6839191"/>
              <a:gd name="connsiteX1094" fmla="*/ 2612976 w 12192439"/>
              <a:gd name="connsiteY1094" fmla="*/ 3781516 h 6839191"/>
              <a:gd name="connsiteX1095" fmla="*/ 2590773 w 12192439"/>
              <a:gd name="connsiteY1095" fmla="*/ 3767848 h 6839191"/>
              <a:gd name="connsiteX1096" fmla="*/ 2589720 w 12192439"/>
              <a:gd name="connsiteY1096" fmla="*/ 3742595 h 6839191"/>
              <a:gd name="connsiteX1097" fmla="*/ 2562097 w 12192439"/>
              <a:gd name="connsiteY1097" fmla="*/ 3696565 h 6839191"/>
              <a:gd name="connsiteX1098" fmla="*/ 2586955 w 12192439"/>
              <a:gd name="connsiteY1098" fmla="*/ 3709093 h 6839191"/>
              <a:gd name="connsiteX1099" fmla="*/ 2585419 w 12192439"/>
              <a:gd name="connsiteY1099" fmla="*/ 3735794 h 6839191"/>
              <a:gd name="connsiteX1100" fmla="*/ 2562492 w 12192439"/>
              <a:gd name="connsiteY1100" fmla="*/ 3722059 h 6839191"/>
              <a:gd name="connsiteX1101" fmla="*/ 2562097 w 12192439"/>
              <a:gd name="connsiteY1101" fmla="*/ 3696565 h 6839191"/>
              <a:gd name="connsiteX1102" fmla="*/ 2534409 w 12192439"/>
              <a:gd name="connsiteY1102" fmla="*/ 3650469 h 6839191"/>
              <a:gd name="connsiteX1103" fmla="*/ 2560057 w 12192439"/>
              <a:gd name="connsiteY1103" fmla="*/ 3662997 h 6839191"/>
              <a:gd name="connsiteX1104" fmla="*/ 2557841 w 12192439"/>
              <a:gd name="connsiteY1104" fmla="*/ 3690005 h 6839191"/>
              <a:gd name="connsiteX1105" fmla="*/ 2534299 w 12192439"/>
              <a:gd name="connsiteY1105" fmla="*/ 3676293 h 6839191"/>
              <a:gd name="connsiteX1106" fmla="*/ 2534409 w 12192439"/>
              <a:gd name="connsiteY1106" fmla="*/ 3650469 h 6839191"/>
              <a:gd name="connsiteX1107" fmla="*/ 2478287 w 12192439"/>
              <a:gd name="connsiteY1107" fmla="*/ 3589147 h 6839191"/>
              <a:gd name="connsiteX1108" fmla="*/ 2502925 w 12192439"/>
              <a:gd name="connsiteY1108" fmla="*/ 3602465 h 6839191"/>
              <a:gd name="connsiteX1109" fmla="*/ 2502026 w 12192439"/>
              <a:gd name="connsiteY1109" fmla="*/ 3628047 h 6839191"/>
              <a:gd name="connsiteX1110" fmla="*/ 2479735 w 12192439"/>
              <a:gd name="connsiteY1110" fmla="*/ 3613479 h 6839191"/>
              <a:gd name="connsiteX1111" fmla="*/ 2478287 w 12192439"/>
              <a:gd name="connsiteY1111" fmla="*/ 3589147 h 6839191"/>
              <a:gd name="connsiteX1112" fmla="*/ 2450401 w 12192439"/>
              <a:gd name="connsiteY1112" fmla="*/ 3543468 h 6839191"/>
              <a:gd name="connsiteX1113" fmla="*/ 2475917 w 12192439"/>
              <a:gd name="connsiteY1113" fmla="*/ 3556742 h 6839191"/>
              <a:gd name="connsiteX1114" fmla="*/ 2474272 w 12192439"/>
              <a:gd name="connsiteY1114" fmla="*/ 3582587 h 6839191"/>
              <a:gd name="connsiteX1115" fmla="*/ 2451235 w 12192439"/>
              <a:gd name="connsiteY1115" fmla="*/ 3567931 h 6839191"/>
              <a:gd name="connsiteX1116" fmla="*/ 2450401 w 12192439"/>
              <a:gd name="connsiteY1116" fmla="*/ 3543468 h 6839191"/>
              <a:gd name="connsiteX1117" fmla="*/ 4821336 w 12192439"/>
              <a:gd name="connsiteY1117" fmla="*/ 942415 h 6839191"/>
              <a:gd name="connsiteX1118" fmla="*/ 4770896 w 12192439"/>
              <a:gd name="connsiteY1118" fmla="*/ 875345 h 6839191"/>
              <a:gd name="connsiteX1119" fmla="*/ 4696739 w 12192439"/>
              <a:gd name="connsiteY1119" fmla="*/ 841750 h 6839191"/>
              <a:gd name="connsiteX1120" fmla="*/ 4332406 w 12192439"/>
              <a:gd name="connsiteY1120" fmla="*/ 785325 h 6839191"/>
              <a:gd name="connsiteX1121" fmla="*/ 4264677 w 12192439"/>
              <a:gd name="connsiteY1121" fmla="*/ 781532 h 6839191"/>
              <a:gd name="connsiteX1122" fmla="*/ 4224966 w 12192439"/>
              <a:gd name="connsiteY1122" fmla="*/ 779358 h 6839191"/>
              <a:gd name="connsiteX1123" fmla="*/ 3598033 w 12192439"/>
              <a:gd name="connsiteY1123" fmla="*/ 764504 h 6839191"/>
              <a:gd name="connsiteX1124" fmla="*/ 3308229 w 12192439"/>
              <a:gd name="connsiteY1124" fmla="*/ 766317 h 6839191"/>
              <a:gd name="connsiteX1125" fmla="*/ 2782440 w 12192439"/>
              <a:gd name="connsiteY1125" fmla="*/ 762688 h 6839191"/>
              <a:gd name="connsiteX1126" fmla="*/ 2421923 w 12192439"/>
              <a:gd name="connsiteY1126" fmla="*/ 728332 h 6839191"/>
              <a:gd name="connsiteX1127" fmla="*/ 2411765 w 12192439"/>
              <a:gd name="connsiteY1127" fmla="*/ 726801 h 6839191"/>
              <a:gd name="connsiteX1128" fmla="*/ 2226636 w 12192439"/>
              <a:gd name="connsiteY1128" fmla="*/ 663326 h 6839191"/>
              <a:gd name="connsiteX1129" fmla="*/ 2229774 w 12192439"/>
              <a:gd name="connsiteY1129" fmla="*/ 656378 h 6839191"/>
              <a:gd name="connsiteX1130" fmla="*/ 2414552 w 12192439"/>
              <a:gd name="connsiteY1130" fmla="*/ 713861 h 6839191"/>
              <a:gd name="connsiteX1131" fmla="*/ 2424095 w 12192439"/>
              <a:gd name="connsiteY1131" fmla="*/ 715247 h 6839191"/>
              <a:gd name="connsiteX1132" fmla="*/ 2789943 w 12192439"/>
              <a:gd name="connsiteY1132" fmla="*/ 749195 h 6839191"/>
              <a:gd name="connsiteX1133" fmla="*/ 3317203 w 12192439"/>
              <a:gd name="connsiteY1133" fmla="*/ 753934 h 6839191"/>
              <a:gd name="connsiteX1134" fmla="*/ 3616967 w 12192439"/>
              <a:gd name="connsiteY1134" fmla="*/ 753008 h 6839191"/>
              <a:gd name="connsiteX1135" fmla="*/ 4252391 w 12192439"/>
              <a:gd name="connsiteY1135" fmla="*/ 770433 h 6839191"/>
              <a:gd name="connsiteX1136" fmla="*/ 4290544 w 12192439"/>
              <a:gd name="connsiteY1136" fmla="*/ 772681 h 6839191"/>
              <a:gd name="connsiteX1137" fmla="*/ 4361278 w 12192439"/>
              <a:gd name="connsiteY1137" fmla="*/ 776951 h 6839191"/>
              <a:gd name="connsiteX1138" fmla="*/ 4729978 w 12192439"/>
              <a:gd name="connsiteY1138" fmla="*/ 835013 h 6839191"/>
              <a:gd name="connsiteX1139" fmla="*/ 4804815 w 12192439"/>
              <a:gd name="connsiteY1139" fmla="*/ 868517 h 6839191"/>
              <a:gd name="connsiteX1140" fmla="*/ 4856989 w 12192439"/>
              <a:gd name="connsiteY1140" fmla="*/ 935475 h 6839191"/>
              <a:gd name="connsiteX1141" fmla="*/ 4820480 w 12192439"/>
              <a:gd name="connsiteY1141" fmla="*/ 1055221 h 6839191"/>
              <a:gd name="connsiteX1142" fmla="*/ 4672299 w 12192439"/>
              <a:gd name="connsiteY1142" fmla="*/ 1202212 h 6839191"/>
              <a:gd name="connsiteX1143" fmla="*/ 4410841 w 12192439"/>
              <a:gd name="connsiteY1143" fmla="*/ 1368975 h 6839191"/>
              <a:gd name="connsiteX1144" fmla="*/ 3655889 w 12192439"/>
              <a:gd name="connsiteY1144" fmla="*/ 1763643 h 6839191"/>
              <a:gd name="connsiteX1145" fmla="*/ 3358450 w 12192439"/>
              <a:gd name="connsiteY1145" fmla="*/ 1912119 h 6839191"/>
              <a:gd name="connsiteX1146" fmla="*/ 3326308 w 12192439"/>
              <a:gd name="connsiteY1146" fmla="*/ 1928444 h 6839191"/>
              <a:gd name="connsiteX1147" fmla="*/ 2712430 w 12192439"/>
              <a:gd name="connsiteY1147" fmla="*/ 2249103 h 6839191"/>
              <a:gd name="connsiteX1148" fmla="*/ 2134789 w 12192439"/>
              <a:gd name="connsiteY1148" fmla="*/ 2640796 h 6839191"/>
              <a:gd name="connsiteX1149" fmla="*/ 2111669 w 12192439"/>
              <a:gd name="connsiteY1149" fmla="*/ 2661441 h 6839191"/>
              <a:gd name="connsiteX1150" fmla="*/ 2037005 w 12192439"/>
              <a:gd name="connsiteY1150" fmla="*/ 2732263 h 6839191"/>
              <a:gd name="connsiteX1151" fmla="*/ 1990618 w 12192439"/>
              <a:gd name="connsiteY1151" fmla="*/ 2724101 h 6839191"/>
              <a:gd name="connsiteX1152" fmla="*/ 1986774 w 12192439"/>
              <a:gd name="connsiteY1152" fmla="*/ 2723399 h 6839191"/>
              <a:gd name="connsiteX1153" fmla="*/ 2087899 w 12192439"/>
              <a:gd name="connsiteY1153" fmla="*/ 2626162 h 6839191"/>
              <a:gd name="connsiteX1154" fmla="*/ 2111099 w 12192439"/>
              <a:gd name="connsiteY1154" fmla="*/ 2606394 h 6839191"/>
              <a:gd name="connsiteX1155" fmla="*/ 2686891 w 12192439"/>
              <a:gd name="connsiteY1155" fmla="*/ 2227952 h 6839191"/>
              <a:gd name="connsiteX1156" fmla="*/ 3242322 w 12192439"/>
              <a:gd name="connsiteY1156" fmla="*/ 1943559 h 6839191"/>
              <a:gd name="connsiteX1157" fmla="*/ 3327339 w 12192439"/>
              <a:gd name="connsiteY1157" fmla="*/ 1901129 h 6839191"/>
              <a:gd name="connsiteX1158" fmla="*/ 3613720 w 12192439"/>
              <a:gd name="connsiteY1158" fmla="*/ 1760374 h 6839191"/>
              <a:gd name="connsiteX1159" fmla="*/ 4368563 w 12192439"/>
              <a:gd name="connsiteY1159" fmla="*/ 1371022 h 6839191"/>
              <a:gd name="connsiteX1160" fmla="*/ 4627717 w 12192439"/>
              <a:gd name="connsiteY1160" fmla="*/ 1207910 h 6839191"/>
              <a:gd name="connsiteX1161" fmla="*/ 4778663 w 12192439"/>
              <a:gd name="connsiteY1161" fmla="*/ 1064938 h 6839191"/>
              <a:gd name="connsiteX1162" fmla="*/ 4821336 w 12192439"/>
              <a:gd name="connsiteY1162" fmla="*/ 942415 h 6839191"/>
              <a:gd name="connsiteX1163" fmla="*/ 2195811 w 12192439"/>
              <a:gd name="connsiteY1163" fmla="*/ 547942 h 6839191"/>
              <a:gd name="connsiteX1164" fmla="*/ 2195218 w 12192439"/>
              <a:gd name="connsiteY1164" fmla="*/ 547260 h 6839191"/>
              <a:gd name="connsiteX1165" fmla="*/ 2196381 w 12192439"/>
              <a:gd name="connsiteY1165" fmla="*/ 541657 h 6839191"/>
              <a:gd name="connsiteX1166" fmla="*/ 2202327 w 12192439"/>
              <a:gd name="connsiteY1166" fmla="*/ 546521 h 6839191"/>
              <a:gd name="connsiteX1167" fmla="*/ 2200221 w 12192439"/>
              <a:gd name="connsiteY1167" fmla="*/ 552523 h 6839191"/>
              <a:gd name="connsiteX1168" fmla="*/ 2195811 w 12192439"/>
              <a:gd name="connsiteY1168" fmla="*/ 547942 h 6839191"/>
              <a:gd name="connsiteX1169" fmla="*/ 2162965 w 12192439"/>
              <a:gd name="connsiteY1169" fmla="*/ 475738 h 6839191"/>
              <a:gd name="connsiteX1170" fmla="*/ 2162383 w 12192439"/>
              <a:gd name="connsiteY1170" fmla="*/ 470971 h 6839191"/>
              <a:gd name="connsiteX1171" fmla="*/ 2168087 w 12192439"/>
              <a:gd name="connsiteY1171" fmla="*/ 475459 h 6839191"/>
              <a:gd name="connsiteX1172" fmla="*/ 2167868 w 12192439"/>
              <a:gd name="connsiteY1172" fmla="*/ 480420 h 6839191"/>
              <a:gd name="connsiteX1173" fmla="*/ 2162965 w 12192439"/>
              <a:gd name="connsiteY1173" fmla="*/ 475738 h 6839191"/>
              <a:gd name="connsiteX1174" fmla="*/ 2124655 w 12192439"/>
              <a:gd name="connsiteY1174" fmla="*/ 420768 h 6839191"/>
              <a:gd name="connsiteX1175" fmla="*/ 2122608 w 12192439"/>
              <a:gd name="connsiteY1175" fmla="*/ 417121 h 6839191"/>
              <a:gd name="connsiteX1176" fmla="*/ 2132319 w 12192439"/>
              <a:gd name="connsiteY1176" fmla="*/ 423284 h 6839191"/>
              <a:gd name="connsiteX1177" fmla="*/ 2134346 w 12192439"/>
              <a:gd name="connsiteY1177" fmla="*/ 428161 h 6839191"/>
              <a:gd name="connsiteX1178" fmla="*/ 2124655 w 12192439"/>
              <a:gd name="connsiteY1178" fmla="*/ 420768 h 6839191"/>
              <a:gd name="connsiteX1179" fmla="*/ 2113613 w 12192439"/>
              <a:gd name="connsiteY1179" fmla="*/ 411843 h 6839191"/>
              <a:gd name="connsiteX1180" fmla="*/ 2112599 w 12192439"/>
              <a:gd name="connsiteY1180" fmla="*/ 410493 h 6839191"/>
              <a:gd name="connsiteX1181" fmla="*/ 2116388 w 12192439"/>
              <a:gd name="connsiteY1181" fmla="*/ 413036 h 6839191"/>
              <a:gd name="connsiteX1182" fmla="*/ 2117722 w 12192439"/>
              <a:gd name="connsiteY1182" fmla="*/ 415221 h 6839191"/>
              <a:gd name="connsiteX1183" fmla="*/ 2113613 w 12192439"/>
              <a:gd name="connsiteY1183" fmla="*/ 411843 h 6839191"/>
              <a:gd name="connsiteX1184" fmla="*/ 3503999 w 12192439"/>
              <a:gd name="connsiteY1184" fmla="*/ 2947428 h 6839191"/>
              <a:gd name="connsiteX1185" fmla="*/ 3477869 w 12192439"/>
              <a:gd name="connsiteY1185" fmla="*/ 2947998 h 6839191"/>
              <a:gd name="connsiteX1186" fmla="*/ 3458847 w 12192439"/>
              <a:gd name="connsiteY1186" fmla="*/ 2948415 h 6839191"/>
              <a:gd name="connsiteX1187" fmla="*/ 3486337 w 12192439"/>
              <a:gd name="connsiteY1187" fmla="*/ 2922964 h 6839191"/>
              <a:gd name="connsiteX1188" fmla="*/ 3510603 w 12192439"/>
              <a:gd name="connsiteY1188" fmla="*/ 2900761 h 6839191"/>
              <a:gd name="connsiteX1189" fmla="*/ 3555536 w 12192439"/>
              <a:gd name="connsiteY1189" fmla="*/ 2899928 h 6839191"/>
              <a:gd name="connsiteX1190" fmla="*/ 3509440 w 12192439"/>
              <a:gd name="connsiteY1190" fmla="*/ 2942337 h 6839191"/>
              <a:gd name="connsiteX1191" fmla="*/ 3503999 w 12192439"/>
              <a:gd name="connsiteY1191" fmla="*/ 2947428 h 6839191"/>
              <a:gd name="connsiteX1192" fmla="*/ 5438440 w 12192439"/>
              <a:gd name="connsiteY1192" fmla="*/ 3341205 h 6839191"/>
              <a:gd name="connsiteX1193" fmla="*/ 5432757 w 12192439"/>
              <a:gd name="connsiteY1193" fmla="*/ 3332867 h 6839191"/>
              <a:gd name="connsiteX1194" fmla="*/ 5433240 w 12192439"/>
              <a:gd name="connsiteY1194" fmla="*/ 3321020 h 6839191"/>
              <a:gd name="connsiteX1195" fmla="*/ 5435653 w 12192439"/>
              <a:gd name="connsiteY1195" fmla="*/ 3325101 h 6839191"/>
              <a:gd name="connsiteX1196" fmla="*/ 5438220 w 12192439"/>
              <a:gd name="connsiteY1196" fmla="*/ 3329818 h 6839191"/>
              <a:gd name="connsiteX1197" fmla="*/ 5438440 w 12192439"/>
              <a:gd name="connsiteY1197" fmla="*/ 3341205 h 6839191"/>
              <a:gd name="connsiteX1198" fmla="*/ 5445460 w 12192439"/>
              <a:gd name="connsiteY1198" fmla="*/ 3368717 h 6839191"/>
              <a:gd name="connsiteX1199" fmla="*/ 5439668 w 12192439"/>
              <a:gd name="connsiteY1199" fmla="*/ 3360556 h 6839191"/>
              <a:gd name="connsiteX1200" fmla="*/ 5440173 w 12192439"/>
              <a:gd name="connsiteY1200" fmla="*/ 3348620 h 6839191"/>
              <a:gd name="connsiteX1201" fmla="*/ 5440502 w 12192439"/>
              <a:gd name="connsiteY1201" fmla="*/ 3349125 h 6839191"/>
              <a:gd name="connsiteX1202" fmla="*/ 5445263 w 12192439"/>
              <a:gd name="connsiteY1202" fmla="*/ 3357352 h 6839191"/>
              <a:gd name="connsiteX1203" fmla="*/ 5445460 w 12192439"/>
              <a:gd name="connsiteY1203" fmla="*/ 3368717 h 6839191"/>
              <a:gd name="connsiteX1204" fmla="*/ 5460028 w 12192439"/>
              <a:gd name="connsiteY1204" fmla="*/ 3423150 h 6839191"/>
              <a:gd name="connsiteX1205" fmla="*/ 5457286 w 12192439"/>
              <a:gd name="connsiteY1205" fmla="*/ 3419508 h 6839191"/>
              <a:gd name="connsiteX1206" fmla="*/ 5454105 w 12192439"/>
              <a:gd name="connsiteY1206" fmla="*/ 3415559 h 6839191"/>
              <a:gd name="connsiteX1207" fmla="*/ 5454653 w 12192439"/>
              <a:gd name="connsiteY1207" fmla="*/ 3403646 h 6839191"/>
              <a:gd name="connsiteX1208" fmla="*/ 5459831 w 12192439"/>
              <a:gd name="connsiteY1208" fmla="*/ 3411742 h 6839191"/>
              <a:gd name="connsiteX1209" fmla="*/ 5460028 w 12192439"/>
              <a:gd name="connsiteY1209" fmla="*/ 3423150 h 6839191"/>
              <a:gd name="connsiteX1210" fmla="*/ 5484162 w 12192439"/>
              <a:gd name="connsiteY1210" fmla="*/ 3504152 h 6839191"/>
              <a:gd name="connsiteX1211" fmla="*/ 5477646 w 12192439"/>
              <a:gd name="connsiteY1211" fmla="*/ 3497044 h 6839191"/>
              <a:gd name="connsiteX1212" fmla="*/ 5478216 w 12192439"/>
              <a:gd name="connsiteY1212" fmla="*/ 3485043 h 6839191"/>
              <a:gd name="connsiteX1213" fmla="*/ 5483899 w 12192439"/>
              <a:gd name="connsiteY1213" fmla="*/ 3492678 h 6839191"/>
              <a:gd name="connsiteX1214" fmla="*/ 5484162 w 12192439"/>
              <a:gd name="connsiteY1214" fmla="*/ 3504152 h 6839191"/>
              <a:gd name="connsiteX1215" fmla="*/ 5511566 w 12192439"/>
              <a:gd name="connsiteY1215" fmla="*/ 3572012 h 6839191"/>
              <a:gd name="connsiteX1216" fmla="*/ 5512092 w 12192439"/>
              <a:gd name="connsiteY1216" fmla="*/ 3583531 h 6839191"/>
              <a:gd name="connsiteX1217" fmla="*/ 5504610 w 12192439"/>
              <a:gd name="connsiteY1217" fmla="*/ 3576971 h 6839191"/>
              <a:gd name="connsiteX1218" fmla="*/ 5505049 w 12192439"/>
              <a:gd name="connsiteY1218" fmla="*/ 3564838 h 6839191"/>
              <a:gd name="connsiteX1219" fmla="*/ 5511566 w 12192439"/>
              <a:gd name="connsiteY1219" fmla="*/ 3572012 h 6839191"/>
              <a:gd name="connsiteX1220" fmla="*/ 5521987 w 12192439"/>
              <a:gd name="connsiteY1220" fmla="*/ 3597989 h 6839191"/>
              <a:gd name="connsiteX1221" fmla="*/ 5522689 w 12192439"/>
              <a:gd name="connsiteY1221" fmla="*/ 3609529 h 6839191"/>
              <a:gd name="connsiteX1222" fmla="*/ 5514769 w 12192439"/>
              <a:gd name="connsiteY1222" fmla="*/ 3603167 h 6839191"/>
              <a:gd name="connsiteX1223" fmla="*/ 5515076 w 12192439"/>
              <a:gd name="connsiteY1223" fmla="*/ 3590968 h 6839191"/>
              <a:gd name="connsiteX1224" fmla="*/ 5521987 w 12192439"/>
              <a:gd name="connsiteY1224" fmla="*/ 3597989 h 6839191"/>
              <a:gd name="connsiteX1225" fmla="*/ 5534141 w 12192439"/>
              <a:gd name="connsiteY1225" fmla="*/ 3635199 h 6839191"/>
              <a:gd name="connsiteX1226" fmla="*/ 5525739 w 12192439"/>
              <a:gd name="connsiteY1226" fmla="*/ 3629056 h 6839191"/>
              <a:gd name="connsiteX1227" fmla="*/ 5525870 w 12192439"/>
              <a:gd name="connsiteY1227" fmla="*/ 3616858 h 6839191"/>
              <a:gd name="connsiteX1228" fmla="*/ 5533220 w 12192439"/>
              <a:gd name="connsiteY1228" fmla="*/ 3623637 h 6839191"/>
              <a:gd name="connsiteX1229" fmla="*/ 5534141 w 12192439"/>
              <a:gd name="connsiteY1229" fmla="*/ 3635199 h 6839191"/>
              <a:gd name="connsiteX1230" fmla="*/ 5594959 w 12192439"/>
              <a:gd name="connsiteY1230" fmla="*/ 3726645 h 6839191"/>
              <a:gd name="connsiteX1231" fmla="*/ 5597658 w 12192439"/>
              <a:gd name="connsiteY1231" fmla="*/ 3733995 h 6839191"/>
              <a:gd name="connsiteX1232" fmla="*/ 5585415 w 12192439"/>
              <a:gd name="connsiteY1232" fmla="*/ 3729058 h 6839191"/>
              <a:gd name="connsiteX1233" fmla="*/ 5583375 w 12192439"/>
              <a:gd name="connsiteY1233" fmla="*/ 3720019 h 6839191"/>
              <a:gd name="connsiteX1234" fmla="*/ 5582695 w 12192439"/>
              <a:gd name="connsiteY1234" fmla="*/ 3716969 h 6839191"/>
              <a:gd name="connsiteX1235" fmla="*/ 5593577 w 12192439"/>
              <a:gd name="connsiteY1235" fmla="*/ 3722849 h 6839191"/>
              <a:gd name="connsiteX1236" fmla="*/ 5594959 w 12192439"/>
              <a:gd name="connsiteY1236" fmla="*/ 3726645 h 6839191"/>
              <a:gd name="connsiteX1237" fmla="*/ 5647483 w 12192439"/>
              <a:gd name="connsiteY1237" fmla="*/ 3769230 h 6839191"/>
              <a:gd name="connsiteX1238" fmla="*/ 5659681 w 12192439"/>
              <a:gd name="connsiteY1238" fmla="*/ 3778971 h 6839191"/>
              <a:gd name="connsiteX1239" fmla="*/ 5644521 w 12192439"/>
              <a:gd name="connsiteY1239" fmla="*/ 3775790 h 6839191"/>
              <a:gd name="connsiteX1240" fmla="*/ 5642854 w 12192439"/>
              <a:gd name="connsiteY1240" fmla="*/ 3775439 h 6839191"/>
              <a:gd name="connsiteX1241" fmla="*/ 5640813 w 12192439"/>
              <a:gd name="connsiteY1241" fmla="*/ 3773355 h 6839191"/>
              <a:gd name="connsiteX1242" fmla="*/ 5632520 w 12192439"/>
              <a:gd name="connsiteY1242" fmla="*/ 3764337 h 6839191"/>
              <a:gd name="connsiteX1243" fmla="*/ 5647483 w 12192439"/>
              <a:gd name="connsiteY1243" fmla="*/ 3769230 h 6839191"/>
              <a:gd name="connsiteX1244" fmla="*/ 5773045 w 12192439"/>
              <a:gd name="connsiteY1244" fmla="*/ 3809556 h 6839191"/>
              <a:gd name="connsiteX1245" fmla="*/ 5776753 w 12192439"/>
              <a:gd name="connsiteY1245" fmla="*/ 3811903 h 6839191"/>
              <a:gd name="connsiteX1246" fmla="*/ 5752070 w 12192439"/>
              <a:gd name="connsiteY1246" fmla="*/ 3814997 h 6839191"/>
              <a:gd name="connsiteX1247" fmla="*/ 5746432 w 12192439"/>
              <a:gd name="connsiteY1247" fmla="*/ 3809775 h 6839191"/>
              <a:gd name="connsiteX1248" fmla="*/ 5770719 w 12192439"/>
              <a:gd name="connsiteY1248" fmla="*/ 3808107 h 6839191"/>
              <a:gd name="connsiteX1249" fmla="*/ 5773045 w 12192439"/>
              <a:gd name="connsiteY1249" fmla="*/ 3809556 h 6839191"/>
              <a:gd name="connsiteX1250" fmla="*/ 5812427 w 12192439"/>
              <a:gd name="connsiteY1250" fmla="*/ 3810543 h 6839191"/>
              <a:gd name="connsiteX1251" fmla="*/ 5820150 w 12192439"/>
              <a:gd name="connsiteY1251" fmla="*/ 3813570 h 6839191"/>
              <a:gd name="connsiteX1252" fmla="*/ 5796148 w 12192439"/>
              <a:gd name="connsiteY1252" fmla="*/ 3818705 h 6839191"/>
              <a:gd name="connsiteX1253" fmla="*/ 5788776 w 12192439"/>
              <a:gd name="connsiteY1253" fmla="*/ 3814602 h 6839191"/>
              <a:gd name="connsiteX1254" fmla="*/ 5812427 w 12192439"/>
              <a:gd name="connsiteY1254" fmla="*/ 3810543 h 6839191"/>
              <a:gd name="connsiteX1255" fmla="*/ 5866860 w 12192439"/>
              <a:gd name="connsiteY1255" fmla="*/ 3811201 h 6839191"/>
              <a:gd name="connsiteX1256" fmla="*/ 5844788 w 12192439"/>
              <a:gd name="connsiteY1256" fmla="*/ 3817498 h 6839191"/>
              <a:gd name="connsiteX1257" fmla="*/ 5835354 w 12192439"/>
              <a:gd name="connsiteY1257" fmla="*/ 3814646 h 6839191"/>
              <a:gd name="connsiteX1258" fmla="*/ 5857053 w 12192439"/>
              <a:gd name="connsiteY1258" fmla="*/ 3809161 h 6839191"/>
              <a:gd name="connsiteX1259" fmla="*/ 5866860 w 12192439"/>
              <a:gd name="connsiteY1259" fmla="*/ 3811201 h 6839191"/>
              <a:gd name="connsiteX1260" fmla="*/ 5935729 w 12192439"/>
              <a:gd name="connsiteY1260" fmla="*/ 3796523 h 6839191"/>
              <a:gd name="connsiteX1261" fmla="*/ 5944769 w 12192439"/>
              <a:gd name="connsiteY1261" fmla="*/ 3796392 h 6839191"/>
              <a:gd name="connsiteX1262" fmla="*/ 5928665 w 12192439"/>
              <a:gd name="connsiteY1262" fmla="*/ 3801525 h 6839191"/>
              <a:gd name="connsiteX1263" fmla="*/ 5918660 w 12192439"/>
              <a:gd name="connsiteY1263" fmla="*/ 3801021 h 6839191"/>
              <a:gd name="connsiteX1264" fmla="*/ 5935729 w 12192439"/>
              <a:gd name="connsiteY1264" fmla="*/ 3796523 h 6839191"/>
              <a:gd name="connsiteX1265" fmla="*/ 9554167 w 12192439"/>
              <a:gd name="connsiteY1265" fmla="*/ 2503649 h 6839191"/>
              <a:gd name="connsiteX1266" fmla="*/ 9543262 w 12192439"/>
              <a:gd name="connsiteY1266" fmla="*/ 2529604 h 6839191"/>
              <a:gd name="connsiteX1267" fmla="*/ 9518580 w 12192439"/>
              <a:gd name="connsiteY1267" fmla="*/ 2468348 h 6839191"/>
              <a:gd name="connsiteX1268" fmla="*/ 9283603 w 12192439"/>
              <a:gd name="connsiteY1268" fmla="*/ 2446189 h 6839191"/>
              <a:gd name="connsiteX1269" fmla="*/ 8863433 w 12192439"/>
              <a:gd name="connsiteY1269" fmla="*/ 2579473 h 6839191"/>
              <a:gd name="connsiteX1270" fmla="*/ 8779117 w 12192439"/>
              <a:gd name="connsiteY1270" fmla="*/ 2612449 h 6839191"/>
              <a:gd name="connsiteX1271" fmla="*/ 6737413 w 12192439"/>
              <a:gd name="connsiteY1271" fmla="*/ 3498470 h 6839191"/>
              <a:gd name="connsiteX1272" fmla="*/ 6693621 w 12192439"/>
              <a:gd name="connsiteY1272" fmla="*/ 3518567 h 6839191"/>
              <a:gd name="connsiteX1273" fmla="*/ 6465446 w 12192439"/>
              <a:gd name="connsiteY1273" fmla="*/ 3619644 h 6839191"/>
              <a:gd name="connsiteX1274" fmla="*/ 6726356 w 12192439"/>
              <a:gd name="connsiteY1274" fmla="*/ 3500576 h 6839191"/>
              <a:gd name="connsiteX1275" fmla="*/ 6929694 w 12192439"/>
              <a:gd name="connsiteY1275" fmla="*/ 3404260 h 6839191"/>
              <a:gd name="connsiteX1276" fmla="*/ 8785546 w 12192439"/>
              <a:gd name="connsiteY1276" fmla="*/ 2571268 h 6839191"/>
              <a:gd name="connsiteX1277" fmla="*/ 8853889 w 12192439"/>
              <a:gd name="connsiteY1277" fmla="*/ 2543690 h 6839191"/>
              <a:gd name="connsiteX1278" fmla="*/ 9298237 w 12192439"/>
              <a:gd name="connsiteY1278" fmla="*/ 2398579 h 6839191"/>
              <a:gd name="connsiteX1279" fmla="*/ 9533806 w 12192439"/>
              <a:gd name="connsiteY1279" fmla="*/ 2419510 h 6839191"/>
              <a:gd name="connsiteX1280" fmla="*/ 9554167 w 12192439"/>
              <a:gd name="connsiteY1280" fmla="*/ 2503649 h 6839191"/>
              <a:gd name="connsiteX1281" fmla="*/ 9526807 w 12192439"/>
              <a:gd name="connsiteY1281" fmla="*/ 2587503 h 6839191"/>
              <a:gd name="connsiteX1282" fmla="*/ 9526434 w 12192439"/>
              <a:gd name="connsiteY1282" fmla="*/ 2579890 h 6839191"/>
              <a:gd name="connsiteX1283" fmla="*/ 9537909 w 12192439"/>
              <a:gd name="connsiteY1283" fmla="*/ 2554528 h 6839191"/>
              <a:gd name="connsiteX1284" fmla="*/ 9537163 w 12192439"/>
              <a:gd name="connsiteY1284" fmla="*/ 2562492 h 6839191"/>
              <a:gd name="connsiteX1285" fmla="*/ 9526807 w 12192439"/>
              <a:gd name="connsiteY1285" fmla="*/ 2587503 h 6839191"/>
              <a:gd name="connsiteX1286" fmla="*/ 9510287 w 12192439"/>
              <a:gd name="connsiteY1286" fmla="*/ 2646368 h 6839191"/>
              <a:gd name="connsiteX1287" fmla="*/ 9509980 w 12192439"/>
              <a:gd name="connsiteY1287" fmla="*/ 2638514 h 6839191"/>
              <a:gd name="connsiteX1288" fmla="*/ 9521345 w 12192439"/>
              <a:gd name="connsiteY1288" fmla="*/ 2613063 h 6839191"/>
              <a:gd name="connsiteX1289" fmla="*/ 9520554 w 12192439"/>
              <a:gd name="connsiteY1289" fmla="*/ 2621181 h 6839191"/>
              <a:gd name="connsiteX1290" fmla="*/ 9510287 w 12192439"/>
              <a:gd name="connsiteY1290" fmla="*/ 2646368 h 6839191"/>
              <a:gd name="connsiteX1291" fmla="*/ 9493920 w 12192439"/>
              <a:gd name="connsiteY1291" fmla="*/ 2706089 h 6839191"/>
              <a:gd name="connsiteX1292" fmla="*/ 9493656 w 12192439"/>
              <a:gd name="connsiteY1292" fmla="*/ 2697400 h 6839191"/>
              <a:gd name="connsiteX1293" fmla="*/ 9504758 w 12192439"/>
              <a:gd name="connsiteY1293" fmla="*/ 2672169 h 6839191"/>
              <a:gd name="connsiteX1294" fmla="*/ 9503814 w 12192439"/>
              <a:gd name="connsiteY1294" fmla="*/ 2681318 h 6839191"/>
              <a:gd name="connsiteX1295" fmla="*/ 9493920 w 12192439"/>
              <a:gd name="connsiteY1295" fmla="*/ 2706089 h 6839191"/>
              <a:gd name="connsiteX1296" fmla="*/ 9331169 w 12192439"/>
              <a:gd name="connsiteY1296" fmla="*/ 3383812 h 6839191"/>
              <a:gd name="connsiteX1297" fmla="*/ 9331082 w 12192439"/>
              <a:gd name="connsiteY1297" fmla="*/ 3371240 h 6839191"/>
              <a:gd name="connsiteX1298" fmla="*/ 9339244 w 12192439"/>
              <a:gd name="connsiteY1298" fmla="*/ 3347084 h 6839191"/>
              <a:gd name="connsiteX1299" fmla="*/ 9338365 w 12192439"/>
              <a:gd name="connsiteY1299" fmla="*/ 3359722 h 6839191"/>
              <a:gd name="connsiteX1300" fmla="*/ 9331169 w 12192439"/>
              <a:gd name="connsiteY1300" fmla="*/ 3383812 h 6839191"/>
              <a:gd name="connsiteX1301" fmla="*/ 9315855 w 12192439"/>
              <a:gd name="connsiteY1301" fmla="*/ 3458978 h 6839191"/>
              <a:gd name="connsiteX1302" fmla="*/ 9307299 w 12192439"/>
              <a:gd name="connsiteY1302" fmla="*/ 3486951 h 6839191"/>
              <a:gd name="connsiteX1303" fmla="*/ 9306202 w 12192439"/>
              <a:gd name="connsiteY1303" fmla="*/ 3472361 h 6839191"/>
              <a:gd name="connsiteX1304" fmla="*/ 9315877 w 12192439"/>
              <a:gd name="connsiteY1304" fmla="*/ 3444103 h 6839191"/>
              <a:gd name="connsiteX1305" fmla="*/ 9315855 w 12192439"/>
              <a:gd name="connsiteY1305" fmla="*/ 3458978 h 6839191"/>
              <a:gd name="connsiteX1306" fmla="*/ 9295188 w 12192439"/>
              <a:gd name="connsiteY1306" fmla="*/ 3586054 h 6839191"/>
              <a:gd name="connsiteX1307" fmla="*/ 9287443 w 12192439"/>
              <a:gd name="connsiteY1307" fmla="*/ 3614159 h 6839191"/>
              <a:gd name="connsiteX1308" fmla="*/ 9285864 w 12192439"/>
              <a:gd name="connsiteY1308" fmla="*/ 3598581 h 6839191"/>
              <a:gd name="connsiteX1309" fmla="*/ 9294771 w 12192439"/>
              <a:gd name="connsiteY1309" fmla="*/ 3570038 h 6839191"/>
              <a:gd name="connsiteX1310" fmla="*/ 9295188 w 12192439"/>
              <a:gd name="connsiteY1310" fmla="*/ 3586054 h 6839191"/>
              <a:gd name="connsiteX1311" fmla="*/ 9321735 w 12192439"/>
              <a:gd name="connsiteY1311" fmla="*/ 5556761 h 6839191"/>
              <a:gd name="connsiteX1312" fmla="*/ 9325684 w 12192439"/>
              <a:gd name="connsiteY1312" fmla="*/ 5662029 h 6839191"/>
              <a:gd name="connsiteX1313" fmla="*/ 9352934 w 12192439"/>
              <a:gd name="connsiteY1313" fmla="*/ 5835354 h 6839191"/>
              <a:gd name="connsiteX1314" fmla="*/ 9474941 w 12192439"/>
              <a:gd name="connsiteY1314" fmla="*/ 6001527 h 6839191"/>
              <a:gd name="connsiteX1315" fmla="*/ 9410460 w 12192439"/>
              <a:gd name="connsiteY1315" fmla="*/ 6024432 h 6839191"/>
              <a:gd name="connsiteX1316" fmla="*/ 9275639 w 12192439"/>
              <a:gd name="connsiteY1316" fmla="*/ 5853081 h 6839191"/>
              <a:gd name="connsiteX1317" fmla="*/ 9254095 w 12192439"/>
              <a:gd name="connsiteY1317" fmla="*/ 5673876 h 6839191"/>
              <a:gd name="connsiteX1318" fmla="*/ 9254555 w 12192439"/>
              <a:gd name="connsiteY1318" fmla="*/ 5565493 h 6839191"/>
              <a:gd name="connsiteX1319" fmla="*/ 9272392 w 12192439"/>
              <a:gd name="connsiteY1319" fmla="*/ 5339534 h 6839191"/>
              <a:gd name="connsiteX1320" fmla="*/ 9299072 w 12192439"/>
              <a:gd name="connsiteY1320" fmla="*/ 5127836 h 6839191"/>
              <a:gd name="connsiteX1321" fmla="*/ 9340932 w 12192439"/>
              <a:gd name="connsiteY1321" fmla="*/ 4607136 h 6839191"/>
              <a:gd name="connsiteX1322" fmla="*/ 9334789 w 12192439"/>
              <a:gd name="connsiteY1322" fmla="*/ 4479249 h 6839191"/>
              <a:gd name="connsiteX1323" fmla="*/ 9329260 w 12192439"/>
              <a:gd name="connsiteY1323" fmla="*/ 4412793 h 6839191"/>
              <a:gd name="connsiteX1324" fmla="*/ 9342535 w 12192439"/>
              <a:gd name="connsiteY1324" fmla="*/ 4427910 h 6839191"/>
              <a:gd name="connsiteX1325" fmla="*/ 9352912 w 12192439"/>
              <a:gd name="connsiteY1325" fmla="*/ 4499631 h 6839191"/>
              <a:gd name="connsiteX1326" fmla="*/ 9365308 w 12192439"/>
              <a:gd name="connsiteY1326" fmla="*/ 4623657 h 6839191"/>
              <a:gd name="connsiteX1327" fmla="*/ 9346768 w 12192439"/>
              <a:gd name="connsiteY1327" fmla="*/ 5135976 h 6839191"/>
              <a:gd name="connsiteX1328" fmla="*/ 9329919 w 12192439"/>
              <a:gd name="connsiteY1328" fmla="*/ 5336792 h 6839191"/>
              <a:gd name="connsiteX1329" fmla="*/ 9321735 w 12192439"/>
              <a:gd name="connsiteY1329" fmla="*/ 5556761 h 6839191"/>
              <a:gd name="connsiteX1330" fmla="*/ 10035660 w 12192439"/>
              <a:gd name="connsiteY1330" fmla="*/ 6307127 h 6839191"/>
              <a:gd name="connsiteX1331" fmla="*/ 10016330 w 12192439"/>
              <a:gd name="connsiteY1331" fmla="*/ 6300370 h 6839191"/>
              <a:gd name="connsiteX1332" fmla="*/ 10051236 w 12192439"/>
              <a:gd name="connsiteY1332" fmla="*/ 6299909 h 6839191"/>
              <a:gd name="connsiteX1333" fmla="*/ 10070105 w 12192439"/>
              <a:gd name="connsiteY1333" fmla="*/ 6307632 h 6839191"/>
              <a:gd name="connsiteX1334" fmla="*/ 10035660 w 12192439"/>
              <a:gd name="connsiteY1334" fmla="*/ 6307127 h 6839191"/>
              <a:gd name="connsiteX1335" fmla="*/ 10077543 w 12192439"/>
              <a:gd name="connsiteY1335" fmla="*/ 6310638 h 6839191"/>
              <a:gd name="connsiteX1336" fmla="*/ 10096191 w 12192439"/>
              <a:gd name="connsiteY1336" fmla="*/ 6318031 h 6839191"/>
              <a:gd name="connsiteX1337" fmla="*/ 10063677 w 12192439"/>
              <a:gd name="connsiteY1337" fmla="*/ 6316606 h 6839191"/>
              <a:gd name="connsiteX1338" fmla="*/ 10044611 w 12192439"/>
              <a:gd name="connsiteY1338" fmla="*/ 6310199 h 6839191"/>
              <a:gd name="connsiteX1339" fmla="*/ 10077543 w 12192439"/>
              <a:gd name="connsiteY1339" fmla="*/ 6310638 h 6839191"/>
              <a:gd name="connsiteX1340" fmla="*/ 5141198 w 12192439"/>
              <a:gd name="connsiteY1340" fmla="*/ 4037643 h 6839191"/>
              <a:gd name="connsiteX1341" fmla="*/ 5173384 w 12192439"/>
              <a:gd name="connsiteY1341" fmla="*/ 4028494 h 6839191"/>
              <a:gd name="connsiteX1342" fmla="*/ 5176916 w 12192439"/>
              <a:gd name="connsiteY1342" fmla="*/ 4060526 h 6839191"/>
              <a:gd name="connsiteX1343" fmla="*/ 5169764 w 12192439"/>
              <a:gd name="connsiteY1343" fmla="*/ 4062720 h 6839191"/>
              <a:gd name="connsiteX1344" fmla="*/ 5143611 w 12192439"/>
              <a:gd name="connsiteY1344" fmla="*/ 4070750 h 6839191"/>
              <a:gd name="connsiteX1345" fmla="*/ 5141198 w 12192439"/>
              <a:gd name="connsiteY1345" fmla="*/ 4037643 h 6839191"/>
              <a:gd name="connsiteX1346" fmla="*/ 2790272 w 12192439"/>
              <a:gd name="connsiteY1346" fmla="*/ 4082488 h 6839191"/>
              <a:gd name="connsiteX1347" fmla="*/ 2787837 w 12192439"/>
              <a:gd name="connsiteY1347" fmla="*/ 4067020 h 6839191"/>
              <a:gd name="connsiteX1348" fmla="*/ 2807407 w 12192439"/>
              <a:gd name="connsiteY1348" fmla="*/ 4079153 h 6839191"/>
              <a:gd name="connsiteX1349" fmla="*/ 2807758 w 12192439"/>
              <a:gd name="connsiteY1349" fmla="*/ 4083738 h 6839191"/>
              <a:gd name="connsiteX1350" fmla="*/ 2809930 w 12192439"/>
              <a:gd name="connsiteY1350" fmla="*/ 4103550 h 6839191"/>
              <a:gd name="connsiteX1351" fmla="*/ 2791808 w 12192439"/>
              <a:gd name="connsiteY1351" fmla="*/ 4090430 h 6839191"/>
              <a:gd name="connsiteX1352" fmla="*/ 2790272 w 12192439"/>
              <a:gd name="connsiteY1352" fmla="*/ 4082488 h 6839191"/>
              <a:gd name="connsiteX1353" fmla="*/ 2728950 w 12192439"/>
              <a:gd name="connsiteY1353" fmla="*/ 3910304 h 6839191"/>
              <a:gd name="connsiteX1354" fmla="*/ 2753413 w 12192439"/>
              <a:gd name="connsiteY1354" fmla="*/ 3921361 h 6839191"/>
              <a:gd name="connsiteX1355" fmla="*/ 2751416 w 12192439"/>
              <a:gd name="connsiteY1355" fmla="*/ 3949730 h 6839191"/>
              <a:gd name="connsiteX1356" fmla="*/ 2735357 w 12192439"/>
              <a:gd name="connsiteY1356" fmla="*/ 3941502 h 6839191"/>
              <a:gd name="connsiteX1357" fmla="*/ 2728402 w 12192439"/>
              <a:gd name="connsiteY1357" fmla="*/ 3937750 h 6839191"/>
              <a:gd name="connsiteX1358" fmla="*/ 2728950 w 12192439"/>
              <a:gd name="connsiteY1358" fmla="*/ 3910304 h 6839191"/>
              <a:gd name="connsiteX1359" fmla="*/ 4899727 w 12192439"/>
              <a:gd name="connsiteY1359" fmla="*/ 944039 h 6839191"/>
              <a:gd name="connsiteX1360" fmla="*/ 4841214 w 12192439"/>
              <a:gd name="connsiteY1360" fmla="*/ 857804 h 6839191"/>
              <a:gd name="connsiteX1361" fmla="*/ 4764687 w 12192439"/>
              <a:gd name="connsiteY1361" fmla="*/ 823898 h 6839191"/>
              <a:gd name="connsiteX1362" fmla="*/ 4390459 w 12192439"/>
              <a:gd name="connsiteY1362" fmla="*/ 763971 h 6839191"/>
              <a:gd name="connsiteX1363" fmla="*/ 4316521 w 12192439"/>
              <a:gd name="connsiteY1363" fmla="*/ 759199 h 6839191"/>
              <a:gd name="connsiteX1364" fmla="*/ 4280101 w 12192439"/>
              <a:gd name="connsiteY1364" fmla="*/ 756904 h 6839191"/>
              <a:gd name="connsiteX1365" fmla="*/ 3635945 w 12192439"/>
              <a:gd name="connsiteY1365" fmla="*/ 736897 h 6839191"/>
              <a:gd name="connsiteX1366" fmla="*/ 3325672 w 12192439"/>
              <a:gd name="connsiteY1366" fmla="*/ 736902 h 6839191"/>
              <a:gd name="connsiteX1367" fmla="*/ 2797666 w 12192439"/>
              <a:gd name="connsiteY1367" fmla="*/ 731090 h 6839191"/>
              <a:gd name="connsiteX1368" fmla="*/ 2426926 w 12192439"/>
              <a:gd name="connsiteY1368" fmla="*/ 697594 h 6839191"/>
              <a:gd name="connsiteX1369" fmla="*/ 2418040 w 12192439"/>
              <a:gd name="connsiteY1369" fmla="*/ 696350 h 6839191"/>
              <a:gd name="connsiteX1370" fmla="*/ 2236158 w 12192439"/>
              <a:gd name="connsiteY1370" fmla="*/ 644925 h 6839191"/>
              <a:gd name="connsiteX1371" fmla="*/ 2241095 w 12192439"/>
              <a:gd name="connsiteY1371" fmla="*/ 637479 h 6839191"/>
              <a:gd name="connsiteX1372" fmla="*/ 2420936 w 12192439"/>
              <a:gd name="connsiteY1372" fmla="*/ 683605 h 6839191"/>
              <a:gd name="connsiteX1373" fmla="*/ 2429098 w 12192439"/>
              <a:gd name="connsiteY1373" fmla="*/ 684702 h 6839191"/>
              <a:gd name="connsiteX1374" fmla="*/ 2805148 w 12192439"/>
              <a:gd name="connsiteY1374" fmla="*/ 717786 h 6839191"/>
              <a:gd name="connsiteX1375" fmla="*/ 3333833 w 12192439"/>
              <a:gd name="connsiteY1375" fmla="*/ 724637 h 6839191"/>
              <a:gd name="connsiteX1376" fmla="*/ 3654858 w 12192439"/>
              <a:gd name="connsiteY1376" fmla="*/ 725590 h 6839191"/>
              <a:gd name="connsiteX1377" fmla="*/ 4307504 w 12192439"/>
              <a:gd name="connsiteY1377" fmla="*/ 748170 h 6839191"/>
              <a:gd name="connsiteX1378" fmla="*/ 4341576 w 12192439"/>
              <a:gd name="connsiteY1378" fmla="*/ 750450 h 6839191"/>
              <a:gd name="connsiteX1379" fmla="*/ 4419310 w 12192439"/>
              <a:gd name="connsiteY1379" fmla="*/ 755786 h 6839191"/>
              <a:gd name="connsiteX1380" fmla="*/ 4797883 w 12192439"/>
              <a:gd name="connsiteY1380" fmla="*/ 817342 h 6839191"/>
              <a:gd name="connsiteX1381" fmla="*/ 4875045 w 12192439"/>
              <a:gd name="connsiteY1381" fmla="*/ 851158 h 6839191"/>
              <a:gd name="connsiteX1382" fmla="*/ 4935731 w 12192439"/>
              <a:gd name="connsiteY1382" fmla="*/ 935041 h 6839191"/>
              <a:gd name="connsiteX1383" fmla="*/ 4907691 w 12192439"/>
              <a:gd name="connsiteY1383" fmla="*/ 1038398 h 6839191"/>
              <a:gd name="connsiteX1384" fmla="*/ 4764117 w 12192439"/>
              <a:gd name="connsiteY1384" fmla="*/ 1194386 h 6839191"/>
              <a:gd name="connsiteX1385" fmla="*/ 4501036 w 12192439"/>
              <a:gd name="connsiteY1385" fmla="*/ 1366702 h 6839191"/>
              <a:gd name="connsiteX1386" fmla="*/ 4497635 w 12192439"/>
              <a:gd name="connsiteY1386" fmla="*/ 1368707 h 6839191"/>
              <a:gd name="connsiteX1387" fmla="*/ 3742310 w 12192439"/>
              <a:gd name="connsiteY1387" fmla="*/ 1773740 h 6839191"/>
              <a:gd name="connsiteX1388" fmla="*/ 3422668 w 12192439"/>
              <a:gd name="connsiteY1388" fmla="*/ 1938061 h 6839191"/>
              <a:gd name="connsiteX1389" fmla="*/ 2765590 w 12192439"/>
              <a:gd name="connsiteY1389" fmla="*/ 2295308 h 6839191"/>
              <a:gd name="connsiteX1390" fmla="*/ 2185078 w 12192439"/>
              <a:gd name="connsiteY1390" fmla="*/ 2712912 h 6839191"/>
              <a:gd name="connsiteX1391" fmla="*/ 2162749 w 12192439"/>
              <a:gd name="connsiteY1391" fmla="*/ 2734676 h 6839191"/>
              <a:gd name="connsiteX1392" fmla="*/ 2148940 w 12192439"/>
              <a:gd name="connsiteY1392" fmla="*/ 2748060 h 6839191"/>
              <a:gd name="connsiteX1393" fmla="*/ 2095194 w 12192439"/>
              <a:gd name="connsiteY1393" fmla="*/ 2741149 h 6839191"/>
              <a:gd name="connsiteX1394" fmla="*/ 2138732 w 12192439"/>
              <a:gd name="connsiteY1394" fmla="*/ 2699923 h 6839191"/>
              <a:gd name="connsiteX1395" fmla="*/ 2161598 w 12192439"/>
              <a:gd name="connsiteY1395" fmla="*/ 2678576 h 6839191"/>
              <a:gd name="connsiteX1396" fmla="*/ 2740183 w 12192439"/>
              <a:gd name="connsiteY1396" fmla="*/ 2274289 h 6839191"/>
              <a:gd name="connsiteX1397" fmla="*/ 3391667 w 12192439"/>
              <a:gd name="connsiteY1397" fmla="*/ 1927222 h 6839191"/>
              <a:gd name="connsiteX1398" fmla="*/ 3700185 w 12192439"/>
              <a:gd name="connsiteY1398" fmla="*/ 1770896 h 6839191"/>
              <a:gd name="connsiteX1399" fmla="*/ 4455467 w 12192439"/>
              <a:gd name="connsiteY1399" fmla="*/ 1370910 h 6839191"/>
              <a:gd name="connsiteX1400" fmla="*/ 4719689 w 12192439"/>
              <a:gd name="connsiteY1400" fmla="*/ 1200196 h 6839191"/>
              <a:gd name="connsiteX1401" fmla="*/ 4866137 w 12192439"/>
              <a:gd name="connsiteY1401" fmla="*/ 1048051 h 6839191"/>
              <a:gd name="connsiteX1402" fmla="*/ 4899727 w 12192439"/>
              <a:gd name="connsiteY1402" fmla="*/ 944039 h 6839191"/>
              <a:gd name="connsiteX1403" fmla="*/ 2228150 w 12192439"/>
              <a:gd name="connsiteY1403" fmla="*/ 638804 h 6839191"/>
              <a:gd name="connsiteX1404" fmla="*/ 2232034 w 12192439"/>
              <a:gd name="connsiteY1404" fmla="*/ 631748 h 6839191"/>
              <a:gd name="connsiteX1405" fmla="*/ 2239603 w 12192439"/>
              <a:gd name="connsiteY1405" fmla="*/ 636626 h 6839191"/>
              <a:gd name="connsiteX1406" fmla="*/ 2234776 w 12192439"/>
              <a:gd name="connsiteY1406" fmla="*/ 643907 h 6839191"/>
              <a:gd name="connsiteX1407" fmla="*/ 2228150 w 12192439"/>
              <a:gd name="connsiteY1407" fmla="*/ 638804 h 6839191"/>
              <a:gd name="connsiteX1408" fmla="*/ 2233503 w 12192439"/>
              <a:gd name="connsiteY1408" fmla="*/ 645961 h 6839191"/>
              <a:gd name="connsiteX1409" fmla="*/ 2229488 w 12192439"/>
              <a:gd name="connsiteY1409" fmla="*/ 653122 h 6839191"/>
              <a:gd name="connsiteX1410" fmla="*/ 2223981 w 12192439"/>
              <a:gd name="connsiteY1410" fmla="*/ 647929 h 6839191"/>
              <a:gd name="connsiteX1411" fmla="*/ 2227031 w 12192439"/>
              <a:gd name="connsiteY1411" fmla="*/ 641029 h 6839191"/>
              <a:gd name="connsiteX1412" fmla="*/ 2233503 w 12192439"/>
              <a:gd name="connsiteY1412" fmla="*/ 645961 h 6839191"/>
              <a:gd name="connsiteX1413" fmla="*/ 2172765 w 12192439"/>
              <a:gd name="connsiteY1413" fmla="*/ 457344 h 6839191"/>
              <a:gd name="connsiteX1414" fmla="*/ 2179292 w 12192439"/>
              <a:gd name="connsiteY1414" fmla="*/ 461014 h 6839191"/>
              <a:gd name="connsiteX1415" fmla="*/ 2182460 w 12192439"/>
              <a:gd name="connsiteY1415" fmla="*/ 462684 h 6839191"/>
              <a:gd name="connsiteX1416" fmla="*/ 2181436 w 12192439"/>
              <a:gd name="connsiteY1416" fmla="*/ 466782 h 6839191"/>
              <a:gd name="connsiteX1417" fmla="*/ 2180802 w 12192439"/>
              <a:gd name="connsiteY1417" fmla="*/ 469308 h 6839191"/>
              <a:gd name="connsiteX1418" fmla="*/ 2172041 w 12192439"/>
              <a:gd name="connsiteY1418" fmla="*/ 463726 h 6839191"/>
              <a:gd name="connsiteX1419" fmla="*/ 2172454 w 12192439"/>
              <a:gd name="connsiteY1419" fmla="*/ 460097 h 6839191"/>
              <a:gd name="connsiteX1420" fmla="*/ 2172765 w 12192439"/>
              <a:gd name="connsiteY1420" fmla="*/ 457344 h 6839191"/>
              <a:gd name="connsiteX1421" fmla="*/ 2092838 w 12192439"/>
              <a:gd name="connsiteY1421" fmla="*/ 387987 h 6839191"/>
              <a:gd name="connsiteX1422" fmla="*/ 2088678 w 12192439"/>
              <a:gd name="connsiteY1422" fmla="*/ 385559 h 6839191"/>
              <a:gd name="connsiteX1423" fmla="*/ 2084301 w 12192439"/>
              <a:gd name="connsiteY1423" fmla="*/ 381936 h 6839191"/>
              <a:gd name="connsiteX1424" fmla="*/ 2087768 w 12192439"/>
              <a:gd name="connsiteY1424" fmla="*/ 383654 h 6839191"/>
              <a:gd name="connsiteX1425" fmla="*/ 2094119 w 12192439"/>
              <a:gd name="connsiteY1425" fmla="*/ 386803 h 6839191"/>
              <a:gd name="connsiteX1426" fmla="*/ 2098088 w 12192439"/>
              <a:gd name="connsiteY1426" fmla="*/ 391050 h 6839191"/>
              <a:gd name="connsiteX1427" fmla="*/ 2092838 w 12192439"/>
              <a:gd name="connsiteY1427" fmla="*/ 387987 h 6839191"/>
              <a:gd name="connsiteX1428" fmla="*/ 3400772 w 12192439"/>
              <a:gd name="connsiteY1428" fmla="*/ 2852011 h 6839191"/>
              <a:gd name="connsiteX1429" fmla="*/ 3394936 w 12192439"/>
              <a:gd name="connsiteY1429" fmla="*/ 2852099 h 6839191"/>
              <a:gd name="connsiteX1430" fmla="*/ 3354171 w 12192439"/>
              <a:gd name="connsiteY1430" fmla="*/ 2852713 h 6839191"/>
              <a:gd name="connsiteX1431" fmla="*/ 3379731 w 12192439"/>
              <a:gd name="connsiteY1431" fmla="*/ 2830312 h 6839191"/>
              <a:gd name="connsiteX1432" fmla="*/ 3408999 w 12192439"/>
              <a:gd name="connsiteY1432" fmla="*/ 2805081 h 6839191"/>
              <a:gd name="connsiteX1433" fmla="*/ 3423326 w 12192439"/>
              <a:gd name="connsiteY1433" fmla="*/ 2804884 h 6839191"/>
              <a:gd name="connsiteX1434" fmla="*/ 3455314 w 12192439"/>
              <a:gd name="connsiteY1434" fmla="*/ 2804511 h 6839191"/>
              <a:gd name="connsiteX1435" fmla="*/ 3403207 w 12192439"/>
              <a:gd name="connsiteY1435" fmla="*/ 2849883 h 6839191"/>
              <a:gd name="connsiteX1436" fmla="*/ 3400772 w 12192439"/>
              <a:gd name="connsiteY1436" fmla="*/ 2852011 h 6839191"/>
              <a:gd name="connsiteX1437" fmla="*/ 5564638 w 12192439"/>
              <a:gd name="connsiteY1437" fmla="*/ 3715543 h 6839191"/>
              <a:gd name="connsiteX1438" fmla="*/ 5565274 w 12192439"/>
              <a:gd name="connsiteY1438" fmla="*/ 3721577 h 6839191"/>
              <a:gd name="connsiteX1439" fmla="*/ 5551759 w 12192439"/>
              <a:gd name="connsiteY1439" fmla="*/ 3716969 h 6839191"/>
              <a:gd name="connsiteX1440" fmla="*/ 5551737 w 12192439"/>
              <a:gd name="connsiteY1440" fmla="*/ 3711155 h 6839191"/>
              <a:gd name="connsiteX1441" fmla="*/ 5551693 w 12192439"/>
              <a:gd name="connsiteY1441" fmla="*/ 3702116 h 6839191"/>
              <a:gd name="connsiteX1442" fmla="*/ 5563804 w 12192439"/>
              <a:gd name="connsiteY1442" fmla="*/ 3707601 h 6839191"/>
              <a:gd name="connsiteX1443" fmla="*/ 5564638 w 12192439"/>
              <a:gd name="connsiteY1443" fmla="*/ 3715543 h 6839191"/>
              <a:gd name="connsiteX1444" fmla="*/ 5641516 w 12192439"/>
              <a:gd name="connsiteY1444" fmla="*/ 3779366 h 6839191"/>
              <a:gd name="connsiteX1445" fmla="*/ 5647461 w 12192439"/>
              <a:gd name="connsiteY1445" fmla="*/ 3790029 h 6839191"/>
              <a:gd name="connsiteX1446" fmla="*/ 5631949 w 12192439"/>
              <a:gd name="connsiteY1446" fmla="*/ 3788252 h 6839191"/>
              <a:gd name="connsiteX1447" fmla="*/ 5626267 w 12192439"/>
              <a:gd name="connsiteY1447" fmla="*/ 3787594 h 6839191"/>
              <a:gd name="connsiteX1448" fmla="*/ 5622296 w 12192439"/>
              <a:gd name="connsiteY1448" fmla="*/ 3775351 h 6839191"/>
              <a:gd name="connsiteX1449" fmla="*/ 5641516 w 12192439"/>
              <a:gd name="connsiteY1449" fmla="*/ 3779366 h 6839191"/>
              <a:gd name="connsiteX1450" fmla="*/ 5711613 w 12192439"/>
              <a:gd name="connsiteY1450" fmla="*/ 3811245 h 6839191"/>
              <a:gd name="connsiteX1451" fmla="*/ 5716616 w 12192439"/>
              <a:gd name="connsiteY1451" fmla="*/ 3818288 h 6839191"/>
              <a:gd name="connsiteX1452" fmla="*/ 5690332 w 12192439"/>
              <a:gd name="connsiteY1452" fmla="*/ 3820065 h 6839191"/>
              <a:gd name="connsiteX1453" fmla="*/ 5685966 w 12192439"/>
              <a:gd name="connsiteY1453" fmla="*/ 3810631 h 6839191"/>
              <a:gd name="connsiteX1454" fmla="*/ 5711240 w 12192439"/>
              <a:gd name="connsiteY1454" fmla="*/ 3810740 h 6839191"/>
              <a:gd name="connsiteX1455" fmla="*/ 5711613 w 12192439"/>
              <a:gd name="connsiteY1455" fmla="*/ 3811245 h 6839191"/>
              <a:gd name="connsiteX1456" fmla="*/ 6096746 w 12192439"/>
              <a:gd name="connsiteY1456" fmla="*/ 3764754 h 6839191"/>
              <a:gd name="connsiteX1457" fmla="*/ 6101112 w 12192439"/>
              <a:gd name="connsiteY1457" fmla="*/ 3763877 h 6839191"/>
              <a:gd name="connsiteX1458" fmla="*/ 6088255 w 12192439"/>
              <a:gd name="connsiteY1458" fmla="*/ 3769186 h 6839191"/>
              <a:gd name="connsiteX1459" fmla="*/ 6077154 w 12192439"/>
              <a:gd name="connsiteY1459" fmla="*/ 3771161 h 6839191"/>
              <a:gd name="connsiteX1460" fmla="*/ 6091700 w 12192439"/>
              <a:gd name="connsiteY1460" fmla="*/ 3765720 h 6839191"/>
              <a:gd name="connsiteX1461" fmla="*/ 6096746 w 12192439"/>
              <a:gd name="connsiteY1461" fmla="*/ 3764754 h 6839191"/>
              <a:gd name="connsiteX1462" fmla="*/ 6164584 w 12192439"/>
              <a:gd name="connsiteY1462" fmla="*/ 3743165 h 6839191"/>
              <a:gd name="connsiteX1463" fmla="*/ 6171869 w 12192439"/>
              <a:gd name="connsiteY1463" fmla="*/ 3741191 h 6839191"/>
              <a:gd name="connsiteX1464" fmla="*/ 6164650 w 12192439"/>
              <a:gd name="connsiteY1464" fmla="*/ 3744416 h 6839191"/>
              <a:gd name="connsiteX1465" fmla="*/ 6156159 w 12192439"/>
              <a:gd name="connsiteY1465" fmla="*/ 3746632 h 6839191"/>
              <a:gd name="connsiteX1466" fmla="*/ 6164584 w 12192439"/>
              <a:gd name="connsiteY1466" fmla="*/ 3743165 h 6839191"/>
              <a:gd name="connsiteX1467" fmla="*/ 9327242 w 12192439"/>
              <a:gd name="connsiteY1467" fmla="*/ 3359173 h 6839191"/>
              <a:gd name="connsiteX1468" fmla="*/ 9327550 w 12192439"/>
              <a:gd name="connsiteY1468" fmla="*/ 3369375 h 6839191"/>
              <a:gd name="connsiteX1469" fmla="*/ 9316842 w 12192439"/>
              <a:gd name="connsiteY1469" fmla="*/ 3399938 h 6839191"/>
              <a:gd name="connsiteX1470" fmla="*/ 9315022 w 12192439"/>
              <a:gd name="connsiteY1470" fmla="*/ 3385458 h 6839191"/>
              <a:gd name="connsiteX1471" fmla="*/ 9316184 w 12192439"/>
              <a:gd name="connsiteY1471" fmla="*/ 3382473 h 6839191"/>
              <a:gd name="connsiteX1472" fmla="*/ 9326957 w 12192439"/>
              <a:gd name="connsiteY1472" fmla="*/ 3354259 h 6839191"/>
              <a:gd name="connsiteX1473" fmla="*/ 9327242 w 12192439"/>
              <a:gd name="connsiteY1473" fmla="*/ 3359173 h 6839191"/>
              <a:gd name="connsiteX1474" fmla="*/ 9301222 w 12192439"/>
              <a:gd name="connsiteY1474" fmla="*/ 3456477 h 6839191"/>
              <a:gd name="connsiteX1475" fmla="*/ 9302757 w 12192439"/>
              <a:gd name="connsiteY1475" fmla="*/ 3470453 h 6839191"/>
              <a:gd name="connsiteX1476" fmla="*/ 9291129 w 12192439"/>
              <a:gd name="connsiteY1476" fmla="*/ 3503275 h 6839191"/>
              <a:gd name="connsiteX1477" fmla="*/ 9288058 w 12192439"/>
              <a:gd name="connsiteY1477" fmla="*/ 3488027 h 6839191"/>
              <a:gd name="connsiteX1478" fmla="*/ 9300958 w 12192439"/>
              <a:gd name="connsiteY1478" fmla="*/ 3454480 h 6839191"/>
              <a:gd name="connsiteX1479" fmla="*/ 9301222 w 12192439"/>
              <a:gd name="connsiteY1479" fmla="*/ 3456477 h 6839191"/>
              <a:gd name="connsiteX1480" fmla="*/ 9312081 w 12192439"/>
              <a:gd name="connsiteY1480" fmla="*/ 4459152 h 6839191"/>
              <a:gd name="connsiteX1481" fmla="*/ 9311928 w 12192439"/>
              <a:gd name="connsiteY1481" fmla="*/ 4590747 h 6839191"/>
              <a:gd name="connsiteX1482" fmla="*/ 9247293 w 12192439"/>
              <a:gd name="connsiteY1482" fmla="*/ 5118950 h 6839191"/>
              <a:gd name="connsiteX1483" fmla="*/ 9210280 w 12192439"/>
              <a:gd name="connsiteY1483" fmla="*/ 5341794 h 6839191"/>
              <a:gd name="connsiteX1484" fmla="*/ 9182768 w 12192439"/>
              <a:gd name="connsiteY1484" fmla="*/ 5574072 h 6839191"/>
              <a:gd name="connsiteX1485" fmla="*/ 9177898 w 12192439"/>
              <a:gd name="connsiteY1485" fmla="*/ 5685900 h 6839191"/>
              <a:gd name="connsiteX1486" fmla="*/ 9193892 w 12192439"/>
              <a:gd name="connsiteY1486" fmla="*/ 5872015 h 6839191"/>
              <a:gd name="connsiteX1487" fmla="*/ 9341679 w 12192439"/>
              <a:gd name="connsiteY1487" fmla="*/ 6048939 h 6839191"/>
              <a:gd name="connsiteX1488" fmla="*/ 9279544 w 12192439"/>
              <a:gd name="connsiteY1488" fmla="*/ 6071142 h 6839191"/>
              <a:gd name="connsiteX1489" fmla="*/ 9116816 w 12192439"/>
              <a:gd name="connsiteY1489" fmla="*/ 5889787 h 6839191"/>
              <a:gd name="connsiteX1490" fmla="*/ 9106505 w 12192439"/>
              <a:gd name="connsiteY1490" fmla="*/ 5697923 h 6839191"/>
              <a:gd name="connsiteX1491" fmla="*/ 9115763 w 12192439"/>
              <a:gd name="connsiteY1491" fmla="*/ 5583023 h 6839191"/>
              <a:gd name="connsiteX1492" fmla="*/ 9152929 w 12192439"/>
              <a:gd name="connsiteY1492" fmla="*/ 5344756 h 6839191"/>
              <a:gd name="connsiteX1493" fmla="*/ 9200648 w 12192439"/>
              <a:gd name="connsiteY1493" fmla="*/ 5110855 h 6839191"/>
              <a:gd name="connsiteX1494" fmla="*/ 9287750 w 12192439"/>
              <a:gd name="connsiteY1494" fmla="*/ 4574446 h 6839191"/>
              <a:gd name="connsiteX1495" fmla="*/ 9294179 w 12192439"/>
              <a:gd name="connsiteY1495" fmla="*/ 4438989 h 6839191"/>
              <a:gd name="connsiteX1496" fmla="*/ 9295605 w 12192439"/>
              <a:gd name="connsiteY1496" fmla="*/ 4377733 h 6839191"/>
              <a:gd name="connsiteX1497" fmla="*/ 9310173 w 12192439"/>
              <a:gd name="connsiteY1497" fmla="*/ 4392389 h 6839191"/>
              <a:gd name="connsiteX1498" fmla="*/ 9312081 w 12192439"/>
              <a:gd name="connsiteY1498" fmla="*/ 4459152 h 6839191"/>
              <a:gd name="connsiteX1499" fmla="*/ 9079891 w 12192439"/>
              <a:gd name="connsiteY1499" fmla="*/ 6310068 h 6839191"/>
              <a:gd name="connsiteX1500" fmla="*/ 9064227 w 12192439"/>
              <a:gd name="connsiteY1500" fmla="*/ 6310046 h 6839191"/>
              <a:gd name="connsiteX1501" fmla="*/ 9093867 w 12192439"/>
              <a:gd name="connsiteY1501" fmla="*/ 6304122 h 6839191"/>
              <a:gd name="connsiteX1502" fmla="*/ 9109664 w 12192439"/>
              <a:gd name="connsiteY1502" fmla="*/ 6304670 h 6839191"/>
              <a:gd name="connsiteX1503" fmla="*/ 9079891 w 12192439"/>
              <a:gd name="connsiteY1503" fmla="*/ 6310068 h 6839191"/>
              <a:gd name="connsiteX1504" fmla="*/ 2811993 w 12192439"/>
              <a:gd name="connsiteY1504" fmla="*/ 4016866 h 6839191"/>
              <a:gd name="connsiteX1505" fmla="*/ 3246666 w 12192439"/>
              <a:gd name="connsiteY1505" fmla="*/ 4106359 h 6839191"/>
              <a:gd name="connsiteX1506" fmla="*/ 3761749 w 12192439"/>
              <a:gd name="connsiteY1506" fmla="*/ 4078648 h 6839191"/>
              <a:gd name="connsiteX1507" fmla="*/ 3896570 w 12192439"/>
              <a:gd name="connsiteY1507" fmla="*/ 4063466 h 6839191"/>
              <a:gd name="connsiteX1508" fmla="*/ 4941611 w 12192439"/>
              <a:gd name="connsiteY1508" fmla="*/ 3885073 h 6839191"/>
              <a:gd name="connsiteX1509" fmla="*/ 5133519 w 12192439"/>
              <a:gd name="connsiteY1509" fmla="*/ 3848170 h 6839191"/>
              <a:gd name="connsiteX1510" fmla="*/ 5109275 w 12192439"/>
              <a:gd name="connsiteY1510" fmla="*/ 3886257 h 6839191"/>
              <a:gd name="connsiteX1511" fmla="*/ 4948938 w 12192439"/>
              <a:gd name="connsiteY1511" fmla="*/ 3920308 h 6839191"/>
              <a:gd name="connsiteX1512" fmla="*/ 3914231 w 12192439"/>
              <a:gd name="connsiteY1512" fmla="*/ 4107499 h 6839191"/>
              <a:gd name="connsiteX1513" fmla="*/ 3780661 w 12192439"/>
              <a:gd name="connsiteY1513" fmla="*/ 4123165 h 6839191"/>
              <a:gd name="connsiteX1514" fmla="*/ 2811269 w 12192439"/>
              <a:gd name="connsiteY1514" fmla="*/ 4045080 h 6839191"/>
              <a:gd name="connsiteX1515" fmla="*/ 2811993 w 12192439"/>
              <a:gd name="connsiteY1515" fmla="*/ 4016866 h 6839191"/>
              <a:gd name="connsiteX1516" fmla="*/ 2289209 w 12192439"/>
              <a:gd name="connsiteY1516" fmla="*/ 2857452 h 6839191"/>
              <a:gd name="connsiteX1517" fmla="*/ 2337828 w 12192439"/>
              <a:gd name="connsiteY1517" fmla="*/ 2861884 h 6839191"/>
              <a:gd name="connsiteX1518" fmla="*/ 2310776 w 12192439"/>
              <a:gd name="connsiteY1518" fmla="*/ 2893214 h 6839191"/>
              <a:gd name="connsiteX1519" fmla="*/ 2302439 w 12192439"/>
              <a:gd name="connsiteY1519" fmla="*/ 2903153 h 6839191"/>
              <a:gd name="connsiteX1520" fmla="*/ 2254434 w 12192439"/>
              <a:gd name="connsiteY1520" fmla="*/ 2897185 h 6839191"/>
              <a:gd name="connsiteX1521" fmla="*/ 2269704 w 12192439"/>
              <a:gd name="connsiteY1521" fmla="*/ 2879765 h 6839191"/>
              <a:gd name="connsiteX1522" fmla="*/ 2287827 w 12192439"/>
              <a:gd name="connsiteY1522" fmla="*/ 2859032 h 6839191"/>
              <a:gd name="connsiteX1523" fmla="*/ 2289209 w 12192439"/>
              <a:gd name="connsiteY1523" fmla="*/ 2857452 h 6839191"/>
              <a:gd name="connsiteX1524" fmla="*/ 2239756 w 12192439"/>
              <a:gd name="connsiteY1524" fmla="*/ 619960 h 6839191"/>
              <a:gd name="connsiteX1525" fmla="*/ 2245724 w 12192439"/>
              <a:gd name="connsiteY1525" fmla="*/ 612123 h 6839191"/>
              <a:gd name="connsiteX1526" fmla="*/ 2255751 w 12192439"/>
              <a:gd name="connsiteY1526" fmla="*/ 616619 h 6839191"/>
              <a:gd name="connsiteX1527" fmla="*/ 2248708 w 12192439"/>
              <a:gd name="connsiteY1527" fmla="*/ 624734 h 6839191"/>
              <a:gd name="connsiteX1528" fmla="*/ 2239756 w 12192439"/>
              <a:gd name="connsiteY1528" fmla="*/ 619960 h 6839191"/>
              <a:gd name="connsiteX1529" fmla="*/ 2247040 w 12192439"/>
              <a:gd name="connsiteY1529" fmla="*/ 626777 h 6839191"/>
              <a:gd name="connsiteX1530" fmla="*/ 2241204 w 12192439"/>
              <a:gd name="connsiteY1530" fmla="*/ 634392 h 6839191"/>
              <a:gd name="connsiteX1531" fmla="*/ 2233438 w 12192439"/>
              <a:gd name="connsiteY1531" fmla="*/ 629445 h 6839191"/>
              <a:gd name="connsiteX1532" fmla="*/ 2238264 w 12192439"/>
              <a:gd name="connsiteY1532" fmla="*/ 622075 h 6839191"/>
              <a:gd name="connsiteX1533" fmla="*/ 2247040 w 12192439"/>
              <a:gd name="connsiteY1533" fmla="*/ 626777 h 6839191"/>
              <a:gd name="connsiteX1534" fmla="*/ 2184139 w 12192439"/>
              <a:gd name="connsiteY1534" fmla="*/ 467462 h 6839191"/>
              <a:gd name="connsiteX1535" fmla="*/ 2184999 w 12192439"/>
              <a:gd name="connsiteY1535" fmla="*/ 464022 h 6839191"/>
              <a:gd name="connsiteX1536" fmla="*/ 2194231 w 12192439"/>
              <a:gd name="connsiteY1536" fmla="*/ 468445 h 6839191"/>
              <a:gd name="connsiteX1537" fmla="*/ 2191449 w 12192439"/>
              <a:gd name="connsiteY1537" fmla="*/ 475470 h 6839191"/>
              <a:gd name="connsiteX1538" fmla="*/ 2183287 w 12192439"/>
              <a:gd name="connsiteY1538" fmla="*/ 470850 h 6839191"/>
              <a:gd name="connsiteX1539" fmla="*/ 2184139 w 12192439"/>
              <a:gd name="connsiteY1539" fmla="*/ 467462 h 6839191"/>
              <a:gd name="connsiteX1540" fmla="*/ 2173822 w 12192439"/>
              <a:gd name="connsiteY1540" fmla="*/ 442477 h 6839191"/>
              <a:gd name="connsiteX1541" fmla="*/ 2173147 w 12192439"/>
              <a:gd name="connsiteY1541" fmla="*/ 434662 h 6839191"/>
              <a:gd name="connsiteX1542" fmla="*/ 2175214 w 12192439"/>
              <a:gd name="connsiteY1542" fmla="*/ 435608 h 6839191"/>
              <a:gd name="connsiteX1543" fmla="*/ 2185376 w 12192439"/>
              <a:gd name="connsiteY1543" fmla="*/ 439912 h 6839191"/>
              <a:gd name="connsiteX1544" fmla="*/ 2185354 w 12192439"/>
              <a:gd name="connsiteY1544" fmla="*/ 448140 h 6839191"/>
              <a:gd name="connsiteX1545" fmla="*/ 2178884 w 12192439"/>
              <a:gd name="connsiteY1545" fmla="*/ 445046 h 6839191"/>
              <a:gd name="connsiteX1546" fmla="*/ 2173822 w 12192439"/>
              <a:gd name="connsiteY1546" fmla="*/ 442477 h 6839191"/>
              <a:gd name="connsiteX1547" fmla="*/ 2124067 w 12192439"/>
              <a:gd name="connsiteY1547" fmla="*/ 405199 h 6839191"/>
              <a:gd name="connsiteX1548" fmla="*/ 2121639 w 12192439"/>
              <a:gd name="connsiteY1548" fmla="*/ 400173 h 6839191"/>
              <a:gd name="connsiteX1549" fmla="*/ 2134791 w 12192439"/>
              <a:gd name="connsiteY1549" fmla="*/ 406290 h 6839191"/>
              <a:gd name="connsiteX1550" fmla="*/ 2136606 w 12192439"/>
              <a:gd name="connsiteY1550" fmla="*/ 412582 h 6839191"/>
              <a:gd name="connsiteX1551" fmla="*/ 2125289 w 12192439"/>
              <a:gd name="connsiteY1551" fmla="*/ 406507 h 6839191"/>
              <a:gd name="connsiteX1552" fmla="*/ 2124067 w 12192439"/>
              <a:gd name="connsiteY1552" fmla="*/ 405199 h 6839191"/>
              <a:gd name="connsiteX1553" fmla="*/ 1989273 w 12192439"/>
              <a:gd name="connsiteY1553" fmla="*/ 331178 h 6839191"/>
              <a:gd name="connsiteX1554" fmla="*/ 2006570 w 12192439"/>
              <a:gd name="connsiteY1554" fmla="*/ 335711 h 6839191"/>
              <a:gd name="connsiteX1555" fmla="*/ 2008852 w 12192439"/>
              <a:gd name="connsiteY1555" fmla="*/ 337368 h 6839191"/>
              <a:gd name="connsiteX1556" fmla="*/ 1991241 w 12192439"/>
              <a:gd name="connsiteY1556" fmla="*/ 332328 h 6839191"/>
              <a:gd name="connsiteX1557" fmla="*/ 1989273 w 12192439"/>
              <a:gd name="connsiteY1557" fmla="*/ 331178 h 6839191"/>
              <a:gd name="connsiteX1558" fmla="*/ 1948735 w 12192439"/>
              <a:gd name="connsiteY1558" fmla="*/ 317624 h 6839191"/>
              <a:gd name="connsiteX1559" fmla="*/ 1946626 w 12192439"/>
              <a:gd name="connsiteY1559" fmla="*/ 316599 h 6839191"/>
              <a:gd name="connsiteX1560" fmla="*/ 1963057 w 12192439"/>
              <a:gd name="connsiteY1560" fmla="*/ 319857 h 6839191"/>
              <a:gd name="connsiteX1561" fmla="*/ 1965497 w 12192439"/>
              <a:gd name="connsiteY1561" fmla="*/ 321301 h 6839191"/>
              <a:gd name="connsiteX1562" fmla="*/ 1963307 w 12192439"/>
              <a:gd name="connsiteY1562" fmla="*/ 320810 h 6839191"/>
              <a:gd name="connsiteX1563" fmla="*/ 1948735 w 12192439"/>
              <a:gd name="connsiteY1563" fmla="*/ 317624 h 6839191"/>
              <a:gd name="connsiteX1564" fmla="*/ 5420186 w 12192439"/>
              <a:gd name="connsiteY1564" fmla="*/ 3341051 h 6839191"/>
              <a:gd name="connsiteX1565" fmla="*/ 5417575 w 12192439"/>
              <a:gd name="connsiteY1565" fmla="*/ 3356563 h 6839191"/>
              <a:gd name="connsiteX1566" fmla="*/ 5409216 w 12192439"/>
              <a:gd name="connsiteY1566" fmla="*/ 3349147 h 6839191"/>
              <a:gd name="connsiteX1567" fmla="*/ 5412573 w 12192439"/>
              <a:gd name="connsiteY1567" fmla="*/ 3333087 h 6839191"/>
              <a:gd name="connsiteX1568" fmla="*/ 5420186 w 12192439"/>
              <a:gd name="connsiteY1568" fmla="*/ 3341051 h 6839191"/>
              <a:gd name="connsiteX1569" fmla="*/ 5531531 w 12192439"/>
              <a:gd name="connsiteY1569" fmla="*/ 3710651 h 6839191"/>
              <a:gd name="connsiteX1570" fmla="*/ 5517007 w 12192439"/>
              <a:gd name="connsiteY1570" fmla="*/ 3706504 h 6839191"/>
              <a:gd name="connsiteX1571" fmla="*/ 5517226 w 12192439"/>
              <a:gd name="connsiteY1571" fmla="*/ 3705078 h 6839191"/>
              <a:gd name="connsiteX1572" fmla="*/ 5519639 w 12192439"/>
              <a:gd name="connsiteY1572" fmla="*/ 3689435 h 6839191"/>
              <a:gd name="connsiteX1573" fmla="*/ 5532847 w 12192439"/>
              <a:gd name="connsiteY1573" fmla="*/ 3694371 h 6839191"/>
              <a:gd name="connsiteX1574" fmla="*/ 5531794 w 12192439"/>
              <a:gd name="connsiteY1574" fmla="*/ 3707579 h 6839191"/>
              <a:gd name="connsiteX1575" fmla="*/ 5531531 w 12192439"/>
              <a:gd name="connsiteY1575" fmla="*/ 3710651 h 6839191"/>
              <a:gd name="connsiteX1576" fmla="*/ 5595068 w 12192439"/>
              <a:gd name="connsiteY1576" fmla="*/ 3769888 h 6839191"/>
              <a:gd name="connsiteX1577" fmla="*/ 5598359 w 12192439"/>
              <a:gd name="connsiteY1577" fmla="*/ 3784434 h 6839191"/>
              <a:gd name="connsiteX1578" fmla="*/ 5577736 w 12192439"/>
              <a:gd name="connsiteY1578" fmla="*/ 3782240 h 6839191"/>
              <a:gd name="connsiteX1579" fmla="*/ 5576507 w 12192439"/>
              <a:gd name="connsiteY1579" fmla="*/ 3766400 h 6839191"/>
              <a:gd name="connsiteX1580" fmla="*/ 5595068 w 12192439"/>
              <a:gd name="connsiteY1580" fmla="*/ 3769888 h 6839191"/>
              <a:gd name="connsiteX1581" fmla="*/ 5682148 w 12192439"/>
              <a:gd name="connsiteY1581" fmla="*/ 3811048 h 6839191"/>
              <a:gd name="connsiteX1582" fmla="*/ 5686383 w 12192439"/>
              <a:gd name="connsiteY1582" fmla="*/ 3820284 h 6839191"/>
              <a:gd name="connsiteX1583" fmla="*/ 5660230 w 12192439"/>
              <a:gd name="connsiteY1583" fmla="*/ 3821579 h 6839191"/>
              <a:gd name="connsiteX1584" fmla="*/ 5657136 w 12192439"/>
              <a:gd name="connsiteY1584" fmla="*/ 3809995 h 6839191"/>
              <a:gd name="connsiteX1585" fmla="*/ 5681929 w 12192439"/>
              <a:gd name="connsiteY1585" fmla="*/ 3810565 h 6839191"/>
              <a:gd name="connsiteX1586" fmla="*/ 5682148 w 12192439"/>
              <a:gd name="connsiteY1586" fmla="*/ 3811048 h 6839191"/>
              <a:gd name="connsiteX1587" fmla="*/ 5738841 w 12192439"/>
              <a:gd name="connsiteY1587" fmla="*/ 3842619 h 6839191"/>
              <a:gd name="connsiteX1588" fmla="*/ 5709134 w 12192439"/>
              <a:gd name="connsiteY1588" fmla="*/ 3848345 h 6839191"/>
              <a:gd name="connsiteX1589" fmla="*/ 5701082 w 12192439"/>
              <a:gd name="connsiteY1589" fmla="*/ 3838516 h 6839191"/>
              <a:gd name="connsiteX1590" fmla="*/ 5730152 w 12192439"/>
              <a:gd name="connsiteY1590" fmla="*/ 3834589 h 6839191"/>
              <a:gd name="connsiteX1591" fmla="*/ 5738841 w 12192439"/>
              <a:gd name="connsiteY1591" fmla="*/ 3842619 h 6839191"/>
              <a:gd name="connsiteX1592" fmla="*/ 5924584 w 12192439"/>
              <a:gd name="connsiteY1592" fmla="*/ 3818156 h 6839191"/>
              <a:gd name="connsiteX1593" fmla="*/ 5939700 w 12192439"/>
              <a:gd name="connsiteY1593" fmla="*/ 3818705 h 6839191"/>
              <a:gd name="connsiteX1594" fmla="*/ 5915238 w 12192439"/>
              <a:gd name="connsiteY1594" fmla="*/ 3828248 h 6839191"/>
              <a:gd name="connsiteX1595" fmla="*/ 5899792 w 12192439"/>
              <a:gd name="connsiteY1595" fmla="*/ 3827151 h 6839191"/>
              <a:gd name="connsiteX1596" fmla="*/ 5922741 w 12192439"/>
              <a:gd name="connsiteY1596" fmla="*/ 3818836 h 6839191"/>
              <a:gd name="connsiteX1597" fmla="*/ 5924584 w 12192439"/>
              <a:gd name="connsiteY1597" fmla="*/ 3818156 h 6839191"/>
              <a:gd name="connsiteX1598" fmla="*/ 5988473 w 12192439"/>
              <a:gd name="connsiteY1598" fmla="*/ 3805321 h 6839191"/>
              <a:gd name="connsiteX1599" fmla="*/ 6003655 w 12192439"/>
              <a:gd name="connsiteY1599" fmla="*/ 3804290 h 6839191"/>
              <a:gd name="connsiteX1600" fmla="*/ 5981342 w 12192439"/>
              <a:gd name="connsiteY1600" fmla="*/ 3813614 h 6839191"/>
              <a:gd name="connsiteX1601" fmla="*/ 5963746 w 12192439"/>
              <a:gd name="connsiteY1601" fmla="*/ 3814514 h 6839191"/>
              <a:gd name="connsiteX1602" fmla="*/ 5987222 w 12192439"/>
              <a:gd name="connsiteY1602" fmla="*/ 3805387 h 6839191"/>
              <a:gd name="connsiteX1603" fmla="*/ 5988473 w 12192439"/>
              <a:gd name="connsiteY1603" fmla="*/ 3805321 h 6839191"/>
              <a:gd name="connsiteX1604" fmla="*/ 6185230 w 12192439"/>
              <a:gd name="connsiteY1604" fmla="*/ 3743517 h 6839191"/>
              <a:gd name="connsiteX1605" fmla="*/ 6172351 w 12192439"/>
              <a:gd name="connsiteY1605" fmla="*/ 3749660 h 6839191"/>
              <a:gd name="connsiteX1606" fmla="*/ 6155523 w 12192439"/>
              <a:gd name="connsiteY1606" fmla="*/ 3754069 h 6839191"/>
              <a:gd name="connsiteX1607" fmla="*/ 6169565 w 12192439"/>
              <a:gd name="connsiteY1607" fmla="*/ 3747795 h 6839191"/>
              <a:gd name="connsiteX1608" fmla="*/ 6185230 w 12192439"/>
              <a:gd name="connsiteY1608" fmla="*/ 3743517 h 6839191"/>
              <a:gd name="connsiteX1609" fmla="*/ 6197428 w 12192439"/>
              <a:gd name="connsiteY1609" fmla="*/ 3735355 h 6839191"/>
              <a:gd name="connsiteX1610" fmla="*/ 6206665 w 12192439"/>
              <a:gd name="connsiteY1610" fmla="*/ 3731230 h 6839191"/>
              <a:gd name="connsiteX1611" fmla="*/ 6218052 w 12192439"/>
              <a:gd name="connsiteY1611" fmla="*/ 3727764 h 6839191"/>
              <a:gd name="connsiteX1612" fmla="*/ 6209781 w 12192439"/>
              <a:gd name="connsiteY1612" fmla="*/ 3731757 h 6839191"/>
              <a:gd name="connsiteX1613" fmla="*/ 6197428 w 12192439"/>
              <a:gd name="connsiteY1613" fmla="*/ 3735355 h 6839191"/>
              <a:gd name="connsiteX1614" fmla="*/ 9455525 w 12192439"/>
              <a:gd name="connsiteY1614" fmla="*/ 6057978 h 6839191"/>
              <a:gd name="connsiteX1615" fmla="*/ 9471585 w 12192439"/>
              <a:gd name="connsiteY1615" fmla="*/ 6068773 h 6839191"/>
              <a:gd name="connsiteX1616" fmla="*/ 9411667 w 12192439"/>
              <a:gd name="connsiteY1616" fmla="*/ 6088475 h 6839191"/>
              <a:gd name="connsiteX1617" fmla="*/ 9395059 w 12192439"/>
              <a:gd name="connsiteY1617" fmla="*/ 6078426 h 6839191"/>
              <a:gd name="connsiteX1618" fmla="*/ 9455525 w 12192439"/>
              <a:gd name="connsiteY1618" fmla="*/ 6057978 h 6839191"/>
              <a:gd name="connsiteX1619" fmla="*/ 9672203 w 12192439"/>
              <a:gd name="connsiteY1619" fmla="*/ 6186787 h 6839191"/>
              <a:gd name="connsiteX1620" fmla="*/ 9622991 w 12192439"/>
              <a:gd name="connsiteY1620" fmla="*/ 6197779 h 6839191"/>
              <a:gd name="connsiteX1621" fmla="*/ 9604080 w 12192439"/>
              <a:gd name="connsiteY1621" fmla="*/ 6189661 h 6839191"/>
              <a:gd name="connsiteX1622" fmla="*/ 9653993 w 12192439"/>
              <a:gd name="connsiteY1622" fmla="*/ 6177792 h 6839191"/>
              <a:gd name="connsiteX1623" fmla="*/ 9672203 w 12192439"/>
              <a:gd name="connsiteY1623" fmla="*/ 6186787 h 6839191"/>
              <a:gd name="connsiteX1624" fmla="*/ 9811521 w 12192439"/>
              <a:gd name="connsiteY1624" fmla="*/ 6265529 h 6839191"/>
              <a:gd name="connsiteX1625" fmla="*/ 9791271 w 12192439"/>
              <a:gd name="connsiteY1625" fmla="*/ 6259232 h 6839191"/>
              <a:gd name="connsiteX1626" fmla="*/ 9831114 w 12192439"/>
              <a:gd name="connsiteY1626" fmla="*/ 6254340 h 6839191"/>
              <a:gd name="connsiteX1627" fmla="*/ 9850706 w 12192439"/>
              <a:gd name="connsiteY1627" fmla="*/ 6261536 h 6839191"/>
              <a:gd name="connsiteX1628" fmla="*/ 9811521 w 12192439"/>
              <a:gd name="connsiteY1628" fmla="*/ 6265529 h 6839191"/>
              <a:gd name="connsiteX1629" fmla="*/ 9858078 w 12192439"/>
              <a:gd name="connsiteY1629" fmla="*/ 6264169 h 6839191"/>
              <a:gd name="connsiteX1630" fmla="*/ 9877692 w 12192439"/>
              <a:gd name="connsiteY1630" fmla="*/ 6271058 h 6839191"/>
              <a:gd name="connsiteX1631" fmla="*/ 9840131 w 12192439"/>
              <a:gd name="connsiteY1631" fmla="*/ 6274064 h 6839191"/>
              <a:gd name="connsiteX1632" fmla="*/ 9819924 w 12192439"/>
              <a:gd name="connsiteY1632" fmla="*/ 6268052 h 6839191"/>
              <a:gd name="connsiteX1633" fmla="*/ 9858078 w 12192439"/>
              <a:gd name="connsiteY1633" fmla="*/ 6264169 h 6839191"/>
              <a:gd name="connsiteX1634" fmla="*/ 8821615 w 12192439"/>
              <a:gd name="connsiteY1634" fmla="*/ 6329901 h 6839191"/>
              <a:gd name="connsiteX1635" fmla="*/ 8856017 w 12192439"/>
              <a:gd name="connsiteY1635" fmla="*/ 6321432 h 6839191"/>
              <a:gd name="connsiteX1636" fmla="*/ 8872976 w 12192439"/>
              <a:gd name="connsiteY1636" fmla="*/ 6321893 h 6839191"/>
              <a:gd name="connsiteX1637" fmla="*/ 8838399 w 12192439"/>
              <a:gd name="connsiteY1637" fmla="*/ 6329857 h 6839191"/>
              <a:gd name="connsiteX1638" fmla="*/ 8821615 w 12192439"/>
              <a:gd name="connsiteY1638" fmla="*/ 6329901 h 6839191"/>
              <a:gd name="connsiteX1639" fmla="*/ 8348899 w 12192439"/>
              <a:gd name="connsiteY1639" fmla="*/ 6416893 h 6839191"/>
              <a:gd name="connsiteX1640" fmla="*/ 8366275 w 12192439"/>
              <a:gd name="connsiteY1640" fmla="*/ 6412505 h 6839191"/>
              <a:gd name="connsiteX1641" fmla="*/ 8371914 w 12192439"/>
              <a:gd name="connsiteY1641" fmla="*/ 6412044 h 6839191"/>
              <a:gd name="connsiteX1642" fmla="*/ 8353265 w 12192439"/>
              <a:gd name="connsiteY1642" fmla="*/ 6416432 h 6839191"/>
              <a:gd name="connsiteX1643" fmla="*/ 8348899 w 12192439"/>
              <a:gd name="connsiteY1643" fmla="*/ 6416893 h 6839191"/>
              <a:gd name="connsiteX1644" fmla="*/ 8262894 w 12192439"/>
              <a:gd name="connsiteY1644" fmla="*/ 6432514 h 6839191"/>
              <a:gd name="connsiteX1645" fmla="*/ 8279327 w 12192439"/>
              <a:gd name="connsiteY1645" fmla="*/ 6428279 h 6839191"/>
              <a:gd name="connsiteX1646" fmla="*/ 8284000 w 12192439"/>
              <a:gd name="connsiteY1646" fmla="*/ 6427841 h 6839191"/>
              <a:gd name="connsiteX1647" fmla="*/ 8266098 w 12192439"/>
              <a:gd name="connsiteY1647" fmla="*/ 6432141 h 6839191"/>
              <a:gd name="connsiteX1648" fmla="*/ 8262894 w 12192439"/>
              <a:gd name="connsiteY1648" fmla="*/ 6432514 h 6839191"/>
              <a:gd name="connsiteX1649" fmla="*/ 8748621 w 12192439"/>
              <a:gd name="connsiteY1649" fmla="*/ 3802491 h 6839191"/>
              <a:gd name="connsiteX1650" fmla="*/ 8659282 w 12192439"/>
              <a:gd name="connsiteY1650" fmla="*/ 3801723 h 6839191"/>
              <a:gd name="connsiteX1651" fmla="*/ 8477181 w 12192439"/>
              <a:gd name="connsiteY1651" fmla="*/ 3798871 h 6839191"/>
              <a:gd name="connsiteX1652" fmla="*/ 6507198 w 12192439"/>
              <a:gd name="connsiteY1652" fmla="*/ 4008265 h 6839191"/>
              <a:gd name="connsiteX1653" fmla="*/ 5897071 w 12192439"/>
              <a:gd name="connsiteY1653" fmla="*/ 4102212 h 6839191"/>
              <a:gd name="connsiteX1654" fmla="*/ 5839567 w 12192439"/>
              <a:gd name="connsiteY1654" fmla="*/ 4111098 h 6839191"/>
              <a:gd name="connsiteX1655" fmla="*/ 5525168 w 12192439"/>
              <a:gd name="connsiteY1655" fmla="*/ 4145061 h 6839191"/>
              <a:gd name="connsiteX1656" fmla="*/ 5338109 w 12192439"/>
              <a:gd name="connsiteY1656" fmla="*/ 4119852 h 6839191"/>
              <a:gd name="connsiteX1657" fmla="*/ 5373366 w 12192439"/>
              <a:gd name="connsiteY1657" fmla="*/ 4105832 h 6839191"/>
              <a:gd name="connsiteX1658" fmla="*/ 5409698 w 12192439"/>
              <a:gd name="connsiteY1658" fmla="*/ 4116341 h 6839191"/>
              <a:gd name="connsiteX1659" fmla="*/ 5561479 w 12192439"/>
              <a:gd name="connsiteY1659" fmla="*/ 4127903 h 6839191"/>
              <a:gd name="connsiteX1660" fmla="*/ 5873771 w 12192439"/>
              <a:gd name="connsiteY1660" fmla="*/ 4091044 h 6839191"/>
              <a:gd name="connsiteX1661" fmla="*/ 5928072 w 12192439"/>
              <a:gd name="connsiteY1661" fmla="*/ 4082137 h 6839191"/>
              <a:gd name="connsiteX1662" fmla="*/ 6481111 w 12192439"/>
              <a:gd name="connsiteY1662" fmla="*/ 3992381 h 6839191"/>
              <a:gd name="connsiteX1663" fmla="*/ 8663867 w 12192439"/>
              <a:gd name="connsiteY1663" fmla="*/ 3758370 h 6839191"/>
              <a:gd name="connsiteX1664" fmla="*/ 8760776 w 12192439"/>
              <a:gd name="connsiteY1664" fmla="*/ 3756834 h 6839191"/>
              <a:gd name="connsiteX1665" fmla="*/ 8803625 w 12192439"/>
              <a:gd name="connsiteY1665" fmla="*/ 3755671 h 6839191"/>
              <a:gd name="connsiteX1666" fmla="*/ 8770627 w 12192439"/>
              <a:gd name="connsiteY1666" fmla="*/ 3802447 h 6839191"/>
              <a:gd name="connsiteX1667" fmla="*/ 8748621 w 12192439"/>
              <a:gd name="connsiteY1667" fmla="*/ 3802491 h 6839191"/>
              <a:gd name="connsiteX1668" fmla="*/ 5213578 w 12192439"/>
              <a:gd name="connsiteY1668" fmla="*/ 3980094 h 6839191"/>
              <a:gd name="connsiteX1669" fmla="*/ 5244272 w 12192439"/>
              <a:gd name="connsiteY1669" fmla="*/ 3972262 h 6839191"/>
              <a:gd name="connsiteX1670" fmla="*/ 5242122 w 12192439"/>
              <a:gd name="connsiteY1670" fmla="*/ 4004141 h 6839191"/>
              <a:gd name="connsiteX1671" fmla="*/ 5210221 w 12192439"/>
              <a:gd name="connsiteY1671" fmla="*/ 4013092 h 6839191"/>
              <a:gd name="connsiteX1672" fmla="*/ 5213578 w 12192439"/>
              <a:gd name="connsiteY1672" fmla="*/ 3980094 h 6839191"/>
              <a:gd name="connsiteX1673" fmla="*/ 5161558 w 12192439"/>
              <a:gd name="connsiteY1673" fmla="*/ 3950849 h 6839191"/>
              <a:gd name="connsiteX1674" fmla="*/ 5177706 w 12192439"/>
              <a:gd name="connsiteY1674" fmla="*/ 3914384 h 6839191"/>
              <a:gd name="connsiteX1675" fmla="*/ 5206162 w 12192439"/>
              <a:gd name="connsiteY1675" fmla="*/ 3908373 h 6839191"/>
              <a:gd name="connsiteX1676" fmla="*/ 5191089 w 12192439"/>
              <a:gd name="connsiteY1676" fmla="*/ 3943850 h 6839191"/>
              <a:gd name="connsiteX1677" fmla="*/ 5161558 w 12192439"/>
              <a:gd name="connsiteY1677" fmla="*/ 3950849 h 6839191"/>
              <a:gd name="connsiteX1678" fmla="*/ 2464552 w 12192439"/>
              <a:gd name="connsiteY1678" fmla="*/ 3111648 h 6839191"/>
              <a:gd name="connsiteX1679" fmla="*/ 2467185 w 12192439"/>
              <a:gd name="connsiteY1679" fmla="*/ 3107918 h 6839191"/>
              <a:gd name="connsiteX1680" fmla="*/ 2510253 w 12192439"/>
              <a:gd name="connsiteY1680" fmla="*/ 3112218 h 6839191"/>
              <a:gd name="connsiteX1681" fmla="*/ 2486777 w 12192439"/>
              <a:gd name="connsiteY1681" fmla="*/ 3145676 h 6839191"/>
              <a:gd name="connsiteX1682" fmla="*/ 2481863 w 12192439"/>
              <a:gd name="connsiteY1682" fmla="*/ 3152960 h 6839191"/>
              <a:gd name="connsiteX1683" fmla="*/ 2439914 w 12192439"/>
              <a:gd name="connsiteY1683" fmla="*/ 3147344 h 6839191"/>
              <a:gd name="connsiteX1684" fmla="*/ 2463609 w 12192439"/>
              <a:gd name="connsiteY1684" fmla="*/ 3113008 h 6839191"/>
              <a:gd name="connsiteX1685" fmla="*/ 2464552 w 12192439"/>
              <a:gd name="connsiteY1685" fmla="*/ 3111648 h 6839191"/>
              <a:gd name="connsiteX1686" fmla="*/ 2264461 w 12192439"/>
              <a:gd name="connsiteY1686" fmla="*/ 591291 h 6839191"/>
              <a:gd name="connsiteX1687" fmla="*/ 2277076 w 12192439"/>
              <a:gd name="connsiteY1687" fmla="*/ 595387 h 6839191"/>
              <a:gd name="connsiteX1688" fmla="*/ 2267927 w 12192439"/>
              <a:gd name="connsiteY1688" fmla="*/ 604003 h 6839191"/>
              <a:gd name="connsiteX1689" fmla="*/ 2256431 w 12192439"/>
              <a:gd name="connsiteY1689" fmla="*/ 599683 h 6839191"/>
              <a:gd name="connsiteX1690" fmla="*/ 2264461 w 12192439"/>
              <a:gd name="connsiteY1690" fmla="*/ 591291 h 6839191"/>
              <a:gd name="connsiteX1691" fmla="*/ 2226527 w 12192439"/>
              <a:gd name="connsiteY1691" fmla="*/ 480716 h 6839191"/>
              <a:gd name="connsiteX1692" fmla="*/ 2240612 w 12192439"/>
              <a:gd name="connsiteY1692" fmla="*/ 484968 h 6839191"/>
              <a:gd name="connsiteX1693" fmla="*/ 2237365 w 12192439"/>
              <a:gd name="connsiteY1693" fmla="*/ 489260 h 6839191"/>
              <a:gd name="connsiteX1694" fmla="*/ 2234337 w 12192439"/>
              <a:gd name="connsiteY1694" fmla="*/ 493266 h 6839191"/>
              <a:gd name="connsiteX1695" fmla="*/ 2221349 w 12192439"/>
              <a:gd name="connsiteY1695" fmla="*/ 488751 h 6839191"/>
              <a:gd name="connsiteX1696" fmla="*/ 2224749 w 12192439"/>
              <a:gd name="connsiteY1696" fmla="*/ 483463 h 6839191"/>
              <a:gd name="connsiteX1697" fmla="*/ 2226527 w 12192439"/>
              <a:gd name="connsiteY1697" fmla="*/ 480716 h 6839191"/>
              <a:gd name="connsiteX1698" fmla="*/ 2204280 w 12192439"/>
              <a:gd name="connsiteY1698" fmla="*/ 446843 h 6839191"/>
              <a:gd name="connsiteX1699" fmla="*/ 2219023 w 12192439"/>
              <a:gd name="connsiteY1699" fmla="*/ 451413 h 6839191"/>
              <a:gd name="connsiteX1700" fmla="*/ 2217487 w 12192439"/>
              <a:gd name="connsiteY1700" fmla="*/ 455727 h 6839191"/>
              <a:gd name="connsiteX1701" fmla="*/ 2215820 w 12192439"/>
              <a:gd name="connsiteY1701" fmla="*/ 459983 h 6839191"/>
              <a:gd name="connsiteX1702" fmla="*/ 2202151 w 12192439"/>
              <a:gd name="connsiteY1702" fmla="*/ 455132 h 6839191"/>
              <a:gd name="connsiteX1703" fmla="*/ 2204038 w 12192439"/>
              <a:gd name="connsiteY1703" fmla="*/ 448059 h 6839191"/>
              <a:gd name="connsiteX1704" fmla="*/ 2204280 w 12192439"/>
              <a:gd name="connsiteY1704" fmla="*/ 446843 h 6839191"/>
              <a:gd name="connsiteX1705" fmla="*/ 2176756 w 12192439"/>
              <a:gd name="connsiteY1705" fmla="*/ 432192 h 6839191"/>
              <a:gd name="connsiteX1706" fmla="*/ 2172243 w 12192439"/>
              <a:gd name="connsiteY1706" fmla="*/ 430125 h 6839191"/>
              <a:gd name="connsiteX1707" fmla="*/ 2172701 w 12192439"/>
              <a:gd name="connsiteY1707" fmla="*/ 422705 h 6839191"/>
              <a:gd name="connsiteX1708" fmla="*/ 2173173 w 12192439"/>
              <a:gd name="connsiteY1708" fmla="*/ 422900 h 6839191"/>
              <a:gd name="connsiteX1709" fmla="*/ 2187715 w 12192439"/>
              <a:gd name="connsiteY1709" fmla="*/ 428401 h 6839191"/>
              <a:gd name="connsiteX1710" fmla="*/ 2186030 w 12192439"/>
              <a:gd name="connsiteY1710" fmla="*/ 436141 h 6839191"/>
              <a:gd name="connsiteX1711" fmla="*/ 2176756 w 12192439"/>
              <a:gd name="connsiteY1711" fmla="*/ 432192 h 6839191"/>
              <a:gd name="connsiteX1712" fmla="*/ 2084020 w 12192439"/>
              <a:gd name="connsiteY1712" fmla="*/ 370828 h 6839191"/>
              <a:gd name="connsiteX1713" fmla="*/ 2079630 w 12192439"/>
              <a:gd name="connsiteY1713" fmla="*/ 365837 h 6839191"/>
              <a:gd name="connsiteX1714" fmla="*/ 2086699 w 12192439"/>
              <a:gd name="connsiteY1714" fmla="*/ 368426 h 6839191"/>
              <a:gd name="connsiteX1715" fmla="*/ 2106397 w 12192439"/>
              <a:gd name="connsiteY1715" fmla="*/ 375620 h 6839191"/>
              <a:gd name="connsiteX1716" fmla="*/ 2109157 w 12192439"/>
              <a:gd name="connsiteY1716" fmla="*/ 381460 h 6839191"/>
              <a:gd name="connsiteX1717" fmla="*/ 2087792 w 12192439"/>
              <a:gd name="connsiteY1717" fmla="*/ 372428 h 6839191"/>
              <a:gd name="connsiteX1718" fmla="*/ 2084020 w 12192439"/>
              <a:gd name="connsiteY1718" fmla="*/ 370828 h 6839191"/>
              <a:gd name="connsiteX1719" fmla="*/ 1789833 w 12192439"/>
              <a:gd name="connsiteY1719" fmla="*/ 273808 h 6839191"/>
              <a:gd name="connsiteX1720" fmla="*/ 1790609 w 12192439"/>
              <a:gd name="connsiteY1720" fmla="*/ 274078 h 6839191"/>
              <a:gd name="connsiteX1721" fmla="*/ 1779505 w 12192439"/>
              <a:gd name="connsiteY1721" fmla="*/ 272744 h 6839191"/>
              <a:gd name="connsiteX1722" fmla="*/ 1789833 w 12192439"/>
              <a:gd name="connsiteY1722" fmla="*/ 273808 h 6839191"/>
              <a:gd name="connsiteX1723" fmla="*/ 3349718 w 12192439"/>
              <a:gd name="connsiteY1723" fmla="*/ 2803963 h 6839191"/>
              <a:gd name="connsiteX1724" fmla="*/ 3302262 w 12192439"/>
              <a:gd name="connsiteY1724" fmla="*/ 2804533 h 6839191"/>
              <a:gd name="connsiteX1725" fmla="*/ 3326417 w 12192439"/>
              <a:gd name="connsiteY1725" fmla="*/ 2783997 h 6839191"/>
              <a:gd name="connsiteX1726" fmla="*/ 3358779 w 12192439"/>
              <a:gd name="connsiteY1726" fmla="*/ 2756901 h 6839191"/>
              <a:gd name="connsiteX1727" fmla="*/ 3405884 w 12192439"/>
              <a:gd name="connsiteY1727" fmla="*/ 2756485 h 6839191"/>
              <a:gd name="connsiteX1728" fmla="*/ 3350069 w 12192439"/>
              <a:gd name="connsiteY1728" fmla="*/ 2803655 h 6839191"/>
              <a:gd name="connsiteX1729" fmla="*/ 3349718 w 12192439"/>
              <a:gd name="connsiteY1729" fmla="*/ 2803963 h 6839191"/>
              <a:gd name="connsiteX1730" fmla="*/ 5551189 w 12192439"/>
              <a:gd name="connsiteY1730" fmla="*/ 3762034 h 6839191"/>
              <a:gd name="connsiteX1731" fmla="*/ 5550816 w 12192439"/>
              <a:gd name="connsiteY1731" fmla="*/ 3779564 h 6839191"/>
              <a:gd name="connsiteX1732" fmla="*/ 5530368 w 12192439"/>
              <a:gd name="connsiteY1732" fmla="*/ 3777743 h 6839191"/>
              <a:gd name="connsiteX1733" fmla="*/ 5532584 w 12192439"/>
              <a:gd name="connsiteY1733" fmla="*/ 3759116 h 6839191"/>
              <a:gd name="connsiteX1734" fmla="*/ 5551189 w 12192439"/>
              <a:gd name="connsiteY1734" fmla="*/ 3762034 h 6839191"/>
              <a:gd name="connsiteX1735" fmla="*/ 5708607 w 12192439"/>
              <a:gd name="connsiteY1735" fmla="*/ 3853128 h 6839191"/>
              <a:gd name="connsiteX1736" fmla="*/ 5719402 w 12192439"/>
              <a:gd name="connsiteY1736" fmla="*/ 3862475 h 6839191"/>
              <a:gd name="connsiteX1737" fmla="*/ 5688116 w 12192439"/>
              <a:gd name="connsiteY1737" fmla="*/ 3869737 h 6839191"/>
              <a:gd name="connsiteX1738" fmla="*/ 5677870 w 12192439"/>
              <a:gd name="connsiteY1738" fmla="*/ 3858569 h 6839191"/>
              <a:gd name="connsiteX1739" fmla="*/ 5708607 w 12192439"/>
              <a:gd name="connsiteY1739" fmla="*/ 3853128 h 6839191"/>
              <a:gd name="connsiteX1740" fmla="*/ 5952755 w 12192439"/>
              <a:gd name="connsiteY1740" fmla="*/ 3818836 h 6839191"/>
              <a:gd name="connsiteX1741" fmla="*/ 5969868 w 12192439"/>
              <a:gd name="connsiteY1741" fmla="*/ 3818419 h 6839191"/>
              <a:gd name="connsiteX1742" fmla="*/ 5964383 w 12192439"/>
              <a:gd name="connsiteY1742" fmla="*/ 3820723 h 6839191"/>
              <a:gd name="connsiteX1743" fmla="*/ 5945646 w 12192439"/>
              <a:gd name="connsiteY1743" fmla="*/ 3828534 h 6839191"/>
              <a:gd name="connsiteX1744" fmla="*/ 5927677 w 12192439"/>
              <a:gd name="connsiteY1744" fmla="*/ 3828687 h 6839191"/>
              <a:gd name="connsiteX1745" fmla="*/ 5944527 w 12192439"/>
              <a:gd name="connsiteY1745" fmla="*/ 3822083 h 6839191"/>
              <a:gd name="connsiteX1746" fmla="*/ 5952755 w 12192439"/>
              <a:gd name="connsiteY1746" fmla="*/ 3818836 h 6839191"/>
              <a:gd name="connsiteX1747" fmla="*/ 9422834 w 12192439"/>
              <a:gd name="connsiteY1747" fmla="*/ 2804006 h 6839191"/>
              <a:gd name="connsiteX1748" fmla="*/ 9400850 w 12192439"/>
              <a:gd name="connsiteY1748" fmla="*/ 2845429 h 6839191"/>
              <a:gd name="connsiteX1749" fmla="*/ 9393062 w 12192439"/>
              <a:gd name="connsiteY1749" fmla="*/ 2838803 h 6839191"/>
              <a:gd name="connsiteX1750" fmla="*/ 9416494 w 12192439"/>
              <a:gd name="connsiteY1750" fmla="*/ 2796327 h 6839191"/>
              <a:gd name="connsiteX1751" fmla="*/ 9422834 w 12192439"/>
              <a:gd name="connsiteY1751" fmla="*/ 2804006 h 6839191"/>
              <a:gd name="connsiteX1752" fmla="*/ 9244945 w 12192439"/>
              <a:gd name="connsiteY1752" fmla="*/ 6110897 h 6839191"/>
              <a:gd name="connsiteX1753" fmla="*/ 9261115 w 12192439"/>
              <a:gd name="connsiteY1753" fmla="*/ 6118532 h 6839191"/>
              <a:gd name="connsiteX1754" fmla="*/ 9203435 w 12192439"/>
              <a:gd name="connsiteY1754" fmla="*/ 6138058 h 6839191"/>
              <a:gd name="connsiteX1755" fmla="*/ 9185006 w 12192439"/>
              <a:gd name="connsiteY1755" fmla="*/ 6130226 h 6839191"/>
              <a:gd name="connsiteX1756" fmla="*/ 9243102 w 12192439"/>
              <a:gd name="connsiteY1756" fmla="*/ 6110041 h 6839191"/>
              <a:gd name="connsiteX1757" fmla="*/ 9244945 w 12192439"/>
              <a:gd name="connsiteY1757" fmla="*/ 6110897 h 6839191"/>
              <a:gd name="connsiteX1758" fmla="*/ 9346439 w 12192439"/>
              <a:gd name="connsiteY1758" fmla="*/ 6109954 h 6839191"/>
              <a:gd name="connsiteX1759" fmla="*/ 9288431 w 12192439"/>
              <a:gd name="connsiteY1759" fmla="*/ 6129041 h 6839191"/>
              <a:gd name="connsiteX1760" fmla="*/ 9283077 w 12192439"/>
              <a:gd name="connsiteY1760" fmla="*/ 6126365 h 6839191"/>
              <a:gd name="connsiteX1761" fmla="*/ 9271076 w 12192439"/>
              <a:gd name="connsiteY1761" fmla="*/ 6120441 h 6839191"/>
              <a:gd name="connsiteX1762" fmla="*/ 9329436 w 12192439"/>
              <a:gd name="connsiteY1762" fmla="*/ 6100673 h 6839191"/>
              <a:gd name="connsiteX1763" fmla="*/ 9346439 w 12192439"/>
              <a:gd name="connsiteY1763" fmla="*/ 6109954 h 6839191"/>
              <a:gd name="connsiteX1764" fmla="*/ 9415902 w 12192439"/>
              <a:gd name="connsiteY1764" fmla="*/ 6093938 h 6839191"/>
              <a:gd name="connsiteX1765" fmla="*/ 9430360 w 12192439"/>
              <a:gd name="connsiteY1765" fmla="*/ 6102845 h 6839191"/>
              <a:gd name="connsiteX1766" fmla="*/ 9393018 w 12192439"/>
              <a:gd name="connsiteY1766" fmla="*/ 6114759 h 6839191"/>
              <a:gd name="connsiteX1767" fmla="*/ 9372372 w 12192439"/>
              <a:gd name="connsiteY1767" fmla="*/ 6121341 h 6839191"/>
              <a:gd name="connsiteX1768" fmla="*/ 9355500 w 12192439"/>
              <a:gd name="connsiteY1768" fmla="*/ 6112104 h 6839191"/>
              <a:gd name="connsiteX1769" fmla="*/ 9362455 w 12192439"/>
              <a:gd name="connsiteY1769" fmla="*/ 6109822 h 6839191"/>
              <a:gd name="connsiteX1770" fmla="*/ 9414124 w 12192439"/>
              <a:gd name="connsiteY1770" fmla="*/ 6092819 h 6839191"/>
              <a:gd name="connsiteX1771" fmla="*/ 9415902 w 12192439"/>
              <a:gd name="connsiteY1771" fmla="*/ 6093938 h 6839191"/>
              <a:gd name="connsiteX1772" fmla="*/ 9544447 w 12192439"/>
              <a:gd name="connsiteY1772" fmla="*/ 6165023 h 6839191"/>
              <a:gd name="connsiteX1773" fmla="*/ 9492340 w 12192439"/>
              <a:gd name="connsiteY1773" fmla="*/ 6178691 h 6839191"/>
              <a:gd name="connsiteX1774" fmla="*/ 9473844 w 12192439"/>
              <a:gd name="connsiteY1774" fmla="*/ 6170727 h 6839191"/>
              <a:gd name="connsiteX1775" fmla="*/ 9526675 w 12192439"/>
              <a:gd name="connsiteY1775" fmla="*/ 6156203 h 6839191"/>
              <a:gd name="connsiteX1776" fmla="*/ 9544447 w 12192439"/>
              <a:gd name="connsiteY1776" fmla="*/ 6165023 h 6839191"/>
              <a:gd name="connsiteX1777" fmla="*/ 9679926 w 12192439"/>
              <a:gd name="connsiteY1777" fmla="*/ 6245849 h 6839191"/>
              <a:gd name="connsiteX1778" fmla="*/ 9659653 w 12192439"/>
              <a:gd name="connsiteY1778" fmla="*/ 6239662 h 6839191"/>
              <a:gd name="connsiteX1779" fmla="*/ 9702984 w 12192439"/>
              <a:gd name="connsiteY1779" fmla="*/ 6232049 h 6839191"/>
              <a:gd name="connsiteX1780" fmla="*/ 9722643 w 12192439"/>
              <a:gd name="connsiteY1780" fmla="*/ 6239114 h 6839191"/>
              <a:gd name="connsiteX1781" fmla="*/ 9679926 w 12192439"/>
              <a:gd name="connsiteY1781" fmla="*/ 6245849 h 6839191"/>
              <a:gd name="connsiteX1782" fmla="*/ 9729861 w 12192439"/>
              <a:gd name="connsiteY1782" fmla="*/ 6241659 h 6839191"/>
              <a:gd name="connsiteX1783" fmla="*/ 9749629 w 12192439"/>
              <a:gd name="connsiteY1783" fmla="*/ 6248438 h 6839191"/>
              <a:gd name="connsiteX1784" fmla="*/ 9708382 w 12192439"/>
              <a:gd name="connsiteY1784" fmla="*/ 6254187 h 6839191"/>
              <a:gd name="connsiteX1785" fmla="*/ 9688022 w 12192439"/>
              <a:gd name="connsiteY1785" fmla="*/ 6248284 h 6839191"/>
              <a:gd name="connsiteX1786" fmla="*/ 9729861 w 12192439"/>
              <a:gd name="connsiteY1786" fmla="*/ 6241659 h 6839191"/>
              <a:gd name="connsiteX1787" fmla="*/ 8700594 w 12192439"/>
              <a:gd name="connsiteY1787" fmla="*/ 6342012 h 6839191"/>
              <a:gd name="connsiteX1788" fmla="*/ 8736795 w 12192439"/>
              <a:gd name="connsiteY1788" fmla="*/ 6332358 h 6839191"/>
              <a:gd name="connsiteX1789" fmla="*/ 8754106 w 12192439"/>
              <a:gd name="connsiteY1789" fmla="*/ 6332819 h 6839191"/>
              <a:gd name="connsiteX1790" fmla="*/ 8717796 w 12192439"/>
              <a:gd name="connsiteY1790" fmla="*/ 6341946 h 6839191"/>
              <a:gd name="connsiteX1791" fmla="*/ 8700594 w 12192439"/>
              <a:gd name="connsiteY1791" fmla="*/ 6342012 h 6839191"/>
              <a:gd name="connsiteX1792" fmla="*/ 5280012 w 12192439"/>
              <a:gd name="connsiteY1792" fmla="*/ 3963267 h 6839191"/>
              <a:gd name="connsiteX1793" fmla="*/ 5310772 w 12192439"/>
              <a:gd name="connsiteY1793" fmla="*/ 3955675 h 6839191"/>
              <a:gd name="connsiteX1794" fmla="*/ 5310903 w 12192439"/>
              <a:gd name="connsiteY1794" fmla="*/ 3985075 h 6839191"/>
              <a:gd name="connsiteX1795" fmla="*/ 5278871 w 12192439"/>
              <a:gd name="connsiteY1795" fmla="*/ 3993917 h 6839191"/>
              <a:gd name="connsiteX1796" fmla="*/ 5280012 w 12192439"/>
              <a:gd name="connsiteY1796" fmla="*/ 3963267 h 6839191"/>
              <a:gd name="connsiteX1797" fmla="*/ 2645184 w 12192439"/>
              <a:gd name="connsiteY1797" fmla="*/ 3357594 h 6839191"/>
              <a:gd name="connsiteX1798" fmla="*/ 2684456 w 12192439"/>
              <a:gd name="connsiteY1798" fmla="*/ 3361477 h 6839191"/>
              <a:gd name="connsiteX1799" fmla="*/ 2662758 w 12192439"/>
              <a:gd name="connsiteY1799" fmla="*/ 3398161 h 6839191"/>
              <a:gd name="connsiteX1800" fmla="*/ 2660542 w 12192439"/>
              <a:gd name="connsiteY1800" fmla="*/ 3402110 h 6839191"/>
              <a:gd name="connsiteX1801" fmla="*/ 2622607 w 12192439"/>
              <a:gd name="connsiteY1801" fmla="*/ 3397086 h 6839191"/>
              <a:gd name="connsiteX1802" fmla="*/ 2641278 w 12192439"/>
              <a:gd name="connsiteY1802" fmla="*/ 3364220 h 6839191"/>
              <a:gd name="connsiteX1803" fmla="*/ 2645184 w 12192439"/>
              <a:gd name="connsiteY1803" fmla="*/ 3357594 h 6839191"/>
              <a:gd name="connsiteX1804" fmla="*/ 2221502 w 12192439"/>
              <a:gd name="connsiteY1804" fmla="*/ 452148 h 6839191"/>
              <a:gd name="connsiteX1805" fmla="*/ 2237365 w 12192439"/>
              <a:gd name="connsiteY1805" fmla="*/ 456370 h 6839191"/>
              <a:gd name="connsiteX1806" fmla="*/ 2233569 w 12192439"/>
              <a:gd name="connsiteY1806" fmla="*/ 463930 h 6839191"/>
              <a:gd name="connsiteX1807" fmla="*/ 2232933 w 12192439"/>
              <a:gd name="connsiteY1807" fmla="*/ 465205 h 6839191"/>
              <a:gd name="connsiteX1808" fmla="*/ 2218299 w 12192439"/>
              <a:gd name="connsiteY1808" fmla="*/ 460775 h 6839191"/>
              <a:gd name="connsiteX1809" fmla="*/ 2219945 w 12192439"/>
              <a:gd name="connsiteY1809" fmla="*/ 456563 h 6839191"/>
              <a:gd name="connsiteX1810" fmla="*/ 2221502 w 12192439"/>
              <a:gd name="connsiteY1810" fmla="*/ 452148 h 6839191"/>
              <a:gd name="connsiteX1811" fmla="*/ 1895195 w 12192439"/>
              <a:gd name="connsiteY1811" fmla="*/ 291320 h 6839191"/>
              <a:gd name="connsiteX1812" fmla="*/ 1898628 w 12192439"/>
              <a:gd name="connsiteY1812" fmla="*/ 291739 h 6839191"/>
              <a:gd name="connsiteX1813" fmla="*/ 1921108 w 12192439"/>
              <a:gd name="connsiteY1813" fmla="*/ 294607 h 6839191"/>
              <a:gd name="connsiteX1814" fmla="*/ 1925202 w 12192439"/>
              <a:gd name="connsiteY1814" fmla="*/ 297097 h 6839191"/>
              <a:gd name="connsiteX1815" fmla="*/ 1915202 w 12192439"/>
              <a:gd name="connsiteY1815" fmla="*/ 295640 h 6839191"/>
              <a:gd name="connsiteX1816" fmla="*/ 1899407 w 12192439"/>
              <a:gd name="connsiteY1816" fmla="*/ 293407 h 6839191"/>
              <a:gd name="connsiteX1817" fmla="*/ 1895195 w 12192439"/>
              <a:gd name="connsiteY1817" fmla="*/ 291320 h 6839191"/>
              <a:gd name="connsiteX1818" fmla="*/ 1887906 w 12192439"/>
              <a:gd name="connsiteY1818" fmla="*/ 291779 h 6839191"/>
              <a:gd name="connsiteX1819" fmla="*/ 1864602 w 12192439"/>
              <a:gd name="connsiteY1819" fmla="*/ 288481 h 6839191"/>
              <a:gd name="connsiteX1820" fmla="*/ 1861510 w 12192439"/>
              <a:gd name="connsiteY1820" fmla="*/ 287209 h 6839191"/>
              <a:gd name="connsiteX1821" fmla="*/ 1884306 w 12192439"/>
              <a:gd name="connsiteY1821" fmla="*/ 289991 h 6839191"/>
              <a:gd name="connsiteX1822" fmla="*/ 1887906 w 12192439"/>
              <a:gd name="connsiteY1822" fmla="*/ 291779 h 6839191"/>
              <a:gd name="connsiteX1823" fmla="*/ 1929860 w 12192439"/>
              <a:gd name="connsiteY1823" fmla="*/ 295767 h 6839191"/>
              <a:gd name="connsiteX1824" fmla="*/ 1958353 w 12192439"/>
              <a:gd name="connsiteY1824" fmla="*/ 299780 h 6839191"/>
              <a:gd name="connsiteX1825" fmla="*/ 1962563 w 12192439"/>
              <a:gd name="connsiteY1825" fmla="*/ 302981 h 6839191"/>
              <a:gd name="connsiteX1826" fmla="*/ 1934307 w 12192439"/>
              <a:gd name="connsiteY1826" fmla="*/ 298464 h 6839191"/>
              <a:gd name="connsiteX1827" fmla="*/ 1929860 w 12192439"/>
              <a:gd name="connsiteY1827" fmla="*/ 295767 h 6839191"/>
              <a:gd name="connsiteX1828" fmla="*/ 1965457 w 12192439"/>
              <a:gd name="connsiteY1828" fmla="*/ 300838 h 6839191"/>
              <a:gd name="connsiteX1829" fmla="*/ 1995469 w 12192439"/>
              <a:gd name="connsiteY1829" fmla="*/ 305465 h 6839191"/>
              <a:gd name="connsiteX1830" fmla="*/ 1999543 w 12192439"/>
              <a:gd name="connsiteY1830" fmla="*/ 309500 h 6839191"/>
              <a:gd name="connsiteX1831" fmla="*/ 1969917 w 12192439"/>
              <a:gd name="connsiteY1831" fmla="*/ 304230 h 6839191"/>
              <a:gd name="connsiteX1832" fmla="*/ 1965457 w 12192439"/>
              <a:gd name="connsiteY1832" fmla="*/ 300838 h 6839191"/>
              <a:gd name="connsiteX1833" fmla="*/ 3073977 w 12192439"/>
              <a:gd name="connsiteY1833" fmla="*/ 3010044 h 6839191"/>
              <a:gd name="connsiteX1834" fmla="*/ 3025073 w 12192439"/>
              <a:gd name="connsiteY1834" fmla="*/ 3012172 h 6839191"/>
              <a:gd name="connsiteX1835" fmla="*/ 3075930 w 12192439"/>
              <a:gd name="connsiteY1835" fmla="*/ 2961710 h 6839191"/>
              <a:gd name="connsiteX1836" fmla="*/ 3124987 w 12192439"/>
              <a:gd name="connsiteY1836" fmla="*/ 2959714 h 6839191"/>
              <a:gd name="connsiteX1837" fmla="*/ 3073977 w 12192439"/>
              <a:gd name="connsiteY1837" fmla="*/ 3010044 h 6839191"/>
              <a:gd name="connsiteX1838" fmla="*/ 5495374 w 12192439"/>
              <a:gd name="connsiteY1838" fmla="*/ 3705210 h 6839191"/>
              <a:gd name="connsiteX1839" fmla="*/ 5491117 w 12192439"/>
              <a:gd name="connsiteY1839" fmla="*/ 3724846 h 6839191"/>
              <a:gd name="connsiteX1840" fmla="*/ 5473872 w 12192439"/>
              <a:gd name="connsiteY1840" fmla="*/ 3722564 h 6839191"/>
              <a:gd name="connsiteX1841" fmla="*/ 5479533 w 12192439"/>
              <a:gd name="connsiteY1841" fmla="*/ 3701962 h 6839191"/>
              <a:gd name="connsiteX1842" fmla="*/ 5495374 w 12192439"/>
              <a:gd name="connsiteY1842" fmla="*/ 3705210 h 6839191"/>
              <a:gd name="connsiteX1843" fmla="*/ 5572163 w 12192439"/>
              <a:gd name="connsiteY1843" fmla="*/ 3807054 h 6839191"/>
              <a:gd name="connsiteX1844" fmla="*/ 5570364 w 12192439"/>
              <a:gd name="connsiteY1844" fmla="*/ 3824562 h 6839191"/>
              <a:gd name="connsiteX1845" fmla="*/ 5545726 w 12192439"/>
              <a:gd name="connsiteY1845" fmla="*/ 3825287 h 6839191"/>
              <a:gd name="connsiteX1846" fmla="*/ 5549236 w 12192439"/>
              <a:gd name="connsiteY1846" fmla="*/ 3806330 h 6839191"/>
              <a:gd name="connsiteX1847" fmla="*/ 5572163 w 12192439"/>
              <a:gd name="connsiteY1847" fmla="*/ 3807054 h 6839191"/>
              <a:gd name="connsiteX1848" fmla="*/ 6007670 w 12192439"/>
              <a:gd name="connsiteY1848" fmla="*/ 3827020 h 6839191"/>
              <a:gd name="connsiteX1849" fmla="*/ 5983054 w 12192439"/>
              <a:gd name="connsiteY1849" fmla="*/ 3838363 h 6839191"/>
              <a:gd name="connsiteX1850" fmla="*/ 5959753 w 12192439"/>
              <a:gd name="connsiteY1850" fmla="*/ 3840995 h 6839191"/>
              <a:gd name="connsiteX1851" fmla="*/ 5985336 w 12192439"/>
              <a:gd name="connsiteY1851" fmla="*/ 3829784 h 6839191"/>
              <a:gd name="connsiteX1852" fmla="*/ 6007670 w 12192439"/>
              <a:gd name="connsiteY1852" fmla="*/ 3827020 h 6839191"/>
              <a:gd name="connsiteX1853" fmla="*/ 6449957 w 12192439"/>
              <a:gd name="connsiteY1853" fmla="*/ 3701919 h 6839191"/>
              <a:gd name="connsiteX1854" fmla="*/ 8743355 w 12192439"/>
              <a:gd name="connsiteY1854" fmla="*/ 2982224 h 6839191"/>
              <a:gd name="connsiteX1855" fmla="*/ 8882389 w 12192439"/>
              <a:gd name="connsiteY1855" fmla="*/ 2940999 h 6839191"/>
              <a:gd name="connsiteX1856" fmla="*/ 9173904 w 12192439"/>
              <a:gd name="connsiteY1856" fmla="*/ 2869782 h 6839191"/>
              <a:gd name="connsiteX1857" fmla="*/ 9359932 w 12192439"/>
              <a:gd name="connsiteY1857" fmla="*/ 2887027 h 6839191"/>
              <a:gd name="connsiteX1858" fmla="*/ 9334241 w 12192439"/>
              <a:gd name="connsiteY1858" fmla="*/ 2931740 h 6839191"/>
              <a:gd name="connsiteX1859" fmla="*/ 9159665 w 12192439"/>
              <a:gd name="connsiteY1859" fmla="*/ 2918225 h 6839191"/>
              <a:gd name="connsiteX1860" fmla="*/ 8877979 w 12192439"/>
              <a:gd name="connsiteY1860" fmla="*/ 2984199 h 6839191"/>
              <a:gd name="connsiteX1861" fmla="*/ 8737717 w 12192439"/>
              <a:gd name="connsiteY1861" fmla="*/ 3024063 h 6839191"/>
              <a:gd name="connsiteX1862" fmla="*/ 6417968 w 12192439"/>
              <a:gd name="connsiteY1862" fmla="*/ 3720567 h 6839191"/>
              <a:gd name="connsiteX1863" fmla="*/ 6000803 w 12192439"/>
              <a:gd name="connsiteY1863" fmla="*/ 3835905 h 6839191"/>
              <a:gd name="connsiteX1864" fmla="*/ 6025924 w 12192439"/>
              <a:gd name="connsiteY1864" fmla="*/ 3824299 h 6839191"/>
              <a:gd name="connsiteX1865" fmla="*/ 6449957 w 12192439"/>
              <a:gd name="connsiteY1865" fmla="*/ 3701919 h 6839191"/>
              <a:gd name="connsiteX1866" fmla="*/ 6039593 w 12192439"/>
              <a:gd name="connsiteY1866" fmla="*/ 3817937 h 6839191"/>
              <a:gd name="connsiteX1867" fmla="*/ 6064297 w 12192439"/>
              <a:gd name="connsiteY1867" fmla="*/ 3806418 h 6839191"/>
              <a:gd name="connsiteX1868" fmla="*/ 6480651 w 12192439"/>
              <a:gd name="connsiteY1868" fmla="*/ 3679562 h 6839191"/>
              <a:gd name="connsiteX1869" fmla="*/ 8748029 w 12192439"/>
              <a:gd name="connsiteY1869" fmla="*/ 2936567 h 6839191"/>
              <a:gd name="connsiteX1870" fmla="*/ 8884824 w 12192439"/>
              <a:gd name="connsiteY1870" fmla="*/ 2894355 h 6839191"/>
              <a:gd name="connsiteX1871" fmla="*/ 9187704 w 12192439"/>
              <a:gd name="connsiteY1871" fmla="*/ 2817434 h 6839191"/>
              <a:gd name="connsiteX1872" fmla="*/ 9386765 w 12192439"/>
              <a:gd name="connsiteY1872" fmla="*/ 2839505 h 6839191"/>
              <a:gd name="connsiteX1873" fmla="*/ 9361929 w 12192439"/>
              <a:gd name="connsiteY1873" fmla="*/ 2883517 h 6839191"/>
              <a:gd name="connsiteX1874" fmla="*/ 9173443 w 12192439"/>
              <a:gd name="connsiteY1874" fmla="*/ 2865767 h 6839191"/>
              <a:gd name="connsiteX1875" fmla="*/ 8881182 w 12192439"/>
              <a:gd name="connsiteY1875" fmla="*/ 2937160 h 6839191"/>
              <a:gd name="connsiteX1876" fmla="*/ 8742324 w 12192439"/>
              <a:gd name="connsiteY1876" fmla="*/ 2978319 h 6839191"/>
              <a:gd name="connsiteX1877" fmla="*/ 6448596 w 12192439"/>
              <a:gd name="connsiteY1877" fmla="*/ 3698123 h 6839191"/>
              <a:gd name="connsiteX1878" fmla="*/ 6039593 w 12192439"/>
              <a:gd name="connsiteY1878" fmla="*/ 3817937 h 6839191"/>
              <a:gd name="connsiteX1879" fmla="*/ 9352450 w 12192439"/>
              <a:gd name="connsiteY1879" fmla="*/ 2946067 h 6839191"/>
              <a:gd name="connsiteX1880" fmla="*/ 9360525 w 12192439"/>
              <a:gd name="connsiteY1880" fmla="*/ 2952254 h 6839191"/>
              <a:gd name="connsiteX1881" fmla="*/ 9343390 w 12192439"/>
              <a:gd name="connsiteY1881" fmla="*/ 2983628 h 6839191"/>
              <a:gd name="connsiteX1882" fmla="*/ 9336720 w 12192439"/>
              <a:gd name="connsiteY1882" fmla="*/ 2995717 h 6839191"/>
              <a:gd name="connsiteX1883" fmla="*/ 9336391 w 12192439"/>
              <a:gd name="connsiteY1883" fmla="*/ 2995498 h 6839191"/>
              <a:gd name="connsiteX1884" fmla="*/ 9326606 w 12192439"/>
              <a:gd name="connsiteY1884" fmla="*/ 2989771 h 6839191"/>
              <a:gd name="connsiteX1885" fmla="*/ 9351156 w 12192439"/>
              <a:gd name="connsiteY1885" fmla="*/ 2946440 h 6839191"/>
              <a:gd name="connsiteX1886" fmla="*/ 9351639 w 12192439"/>
              <a:gd name="connsiteY1886" fmla="*/ 2945563 h 6839191"/>
              <a:gd name="connsiteX1887" fmla="*/ 9352450 w 12192439"/>
              <a:gd name="connsiteY1887" fmla="*/ 2946067 h 6839191"/>
              <a:gd name="connsiteX1888" fmla="*/ 9322327 w 12192439"/>
              <a:gd name="connsiteY1888" fmla="*/ 3126303 h 6839191"/>
              <a:gd name="connsiteX1889" fmla="*/ 9300410 w 12192439"/>
              <a:gd name="connsiteY1889" fmla="*/ 3168472 h 6839191"/>
              <a:gd name="connsiteX1890" fmla="*/ 9291041 w 12192439"/>
              <a:gd name="connsiteY1890" fmla="*/ 3160135 h 6839191"/>
              <a:gd name="connsiteX1891" fmla="*/ 9314319 w 12192439"/>
              <a:gd name="connsiteY1891" fmla="*/ 3117089 h 6839191"/>
              <a:gd name="connsiteX1892" fmla="*/ 9322327 w 12192439"/>
              <a:gd name="connsiteY1892" fmla="*/ 3126303 h 6839191"/>
              <a:gd name="connsiteX1893" fmla="*/ 9546005 w 12192439"/>
              <a:gd name="connsiteY1893" fmla="*/ 6229570 h 6839191"/>
              <a:gd name="connsiteX1894" fmla="*/ 9525951 w 12192439"/>
              <a:gd name="connsiteY1894" fmla="*/ 6223449 h 6839191"/>
              <a:gd name="connsiteX1895" fmla="*/ 9572552 w 12192439"/>
              <a:gd name="connsiteY1895" fmla="*/ 6213137 h 6839191"/>
              <a:gd name="connsiteX1896" fmla="*/ 9591969 w 12192439"/>
              <a:gd name="connsiteY1896" fmla="*/ 6220114 h 6839191"/>
              <a:gd name="connsiteX1897" fmla="*/ 9546005 w 12192439"/>
              <a:gd name="connsiteY1897" fmla="*/ 6229570 h 6839191"/>
              <a:gd name="connsiteX1898" fmla="*/ 9599231 w 12192439"/>
              <a:gd name="connsiteY1898" fmla="*/ 6222637 h 6839191"/>
              <a:gd name="connsiteX1899" fmla="*/ 9618846 w 12192439"/>
              <a:gd name="connsiteY1899" fmla="*/ 6229329 h 6839191"/>
              <a:gd name="connsiteX1900" fmla="*/ 9574242 w 12192439"/>
              <a:gd name="connsiteY1900" fmla="*/ 6237797 h 6839191"/>
              <a:gd name="connsiteX1901" fmla="*/ 9553991 w 12192439"/>
              <a:gd name="connsiteY1901" fmla="*/ 6231939 h 6839191"/>
              <a:gd name="connsiteX1902" fmla="*/ 9599231 w 12192439"/>
              <a:gd name="connsiteY1902" fmla="*/ 6222637 h 6839191"/>
              <a:gd name="connsiteX1903" fmla="*/ 8560947 w 12192439"/>
              <a:gd name="connsiteY1903" fmla="*/ 6355351 h 6839191"/>
              <a:gd name="connsiteX1904" fmla="*/ 8542935 w 12192439"/>
              <a:gd name="connsiteY1904" fmla="*/ 6355198 h 6839191"/>
              <a:gd name="connsiteX1905" fmla="*/ 8582690 w 12192439"/>
              <a:gd name="connsiteY1905" fmla="*/ 6343438 h 6839191"/>
              <a:gd name="connsiteX1906" fmla="*/ 8600768 w 12192439"/>
              <a:gd name="connsiteY1906" fmla="*/ 6344096 h 6839191"/>
              <a:gd name="connsiteX1907" fmla="*/ 8560947 w 12192439"/>
              <a:gd name="connsiteY1907" fmla="*/ 6355351 h 6839191"/>
              <a:gd name="connsiteX1908" fmla="*/ 5313404 w 12192439"/>
              <a:gd name="connsiteY1908" fmla="*/ 3955039 h 6839191"/>
              <a:gd name="connsiteX1909" fmla="*/ 5344076 w 12192439"/>
              <a:gd name="connsiteY1909" fmla="*/ 3947579 h 6839191"/>
              <a:gd name="connsiteX1910" fmla="*/ 5345371 w 12192439"/>
              <a:gd name="connsiteY1910" fmla="*/ 3975662 h 6839191"/>
              <a:gd name="connsiteX1911" fmla="*/ 5313360 w 12192439"/>
              <a:gd name="connsiteY1911" fmla="*/ 3984395 h 6839191"/>
              <a:gd name="connsiteX1912" fmla="*/ 5313404 w 12192439"/>
              <a:gd name="connsiteY1912" fmla="*/ 3955039 h 6839191"/>
              <a:gd name="connsiteX1913" fmla="*/ 5319942 w 12192439"/>
              <a:gd name="connsiteY1913" fmla="*/ 3919562 h 6839191"/>
              <a:gd name="connsiteX1914" fmla="*/ 5348991 w 12192439"/>
              <a:gd name="connsiteY1914" fmla="*/ 3913419 h 6839191"/>
              <a:gd name="connsiteX1915" fmla="*/ 5348376 w 12192439"/>
              <a:gd name="connsiteY1915" fmla="*/ 3916118 h 6839191"/>
              <a:gd name="connsiteX1916" fmla="*/ 5344361 w 12192439"/>
              <a:gd name="connsiteY1916" fmla="*/ 3942687 h 6839191"/>
              <a:gd name="connsiteX1917" fmla="*/ 5313887 w 12192439"/>
              <a:gd name="connsiteY1917" fmla="*/ 3950059 h 6839191"/>
              <a:gd name="connsiteX1918" fmla="*/ 5319152 w 12192439"/>
              <a:gd name="connsiteY1918" fmla="*/ 3922458 h 6839191"/>
              <a:gd name="connsiteX1919" fmla="*/ 5319942 w 12192439"/>
              <a:gd name="connsiteY1919" fmla="*/ 3919562 h 6839191"/>
              <a:gd name="connsiteX1920" fmla="*/ 2305708 w 12192439"/>
              <a:gd name="connsiteY1920" fmla="*/ 555114 h 6839191"/>
              <a:gd name="connsiteX1921" fmla="*/ 2317533 w 12192439"/>
              <a:gd name="connsiteY1921" fmla="*/ 545922 h 6839191"/>
              <a:gd name="connsiteX1922" fmla="*/ 2335875 w 12192439"/>
              <a:gd name="connsiteY1922" fmla="*/ 549044 h 6839191"/>
              <a:gd name="connsiteX1923" fmla="*/ 2322843 w 12192439"/>
              <a:gd name="connsiteY1923" fmla="*/ 558478 h 6839191"/>
              <a:gd name="connsiteX1924" fmla="*/ 2305708 w 12192439"/>
              <a:gd name="connsiteY1924" fmla="*/ 555114 h 6839191"/>
              <a:gd name="connsiteX1925" fmla="*/ 2319376 w 12192439"/>
              <a:gd name="connsiteY1925" fmla="*/ 561047 h 6839191"/>
              <a:gd name="connsiteX1926" fmla="*/ 2307068 w 12192439"/>
              <a:gd name="connsiteY1926" fmla="*/ 570378 h 6839191"/>
              <a:gd name="connsiteX1927" fmla="*/ 2291381 w 12192439"/>
              <a:gd name="connsiteY1927" fmla="*/ 566767 h 6839191"/>
              <a:gd name="connsiteX1928" fmla="*/ 2302482 w 12192439"/>
              <a:gd name="connsiteY1928" fmla="*/ 557666 h 6839191"/>
              <a:gd name="connsiteX1929" fmla="*/ 2319376 w 12192439"/>
              <a:gd name="connsiteY1929" fmla="*/ 561047 h 6839191"/>
              <a:gd name="connsiteX1930" fmla="*/ 2094870 w 12192439"/>
              <a:gd name="connsiteY1930" fmla="*/ 343153 h 6839191"/>
              <a:gd name="connsiteX1931" fmla="*/ 2104209 w 12192439"/>
              <a:gd name="connsiteY1931" fmla="*/ 345387 h 6839191"/>
              <a:gd name="connsiteX1932" fmla="*/ 2119837 w 12192439"/>
              <a:gd name="connsiteY1932" fmla="*/ 349123 h 6839191"/>
              <a:gd name="connsiteX1933" fmla="*/ 2121481 w 12192439"/>
              <a:gd name="connsiteY1933" fmla="*/ 355951 h 6839191"/>
              <a:gd name="connsiteX1934" fmla="*/ 2097722 w 12192439"/>
              <a:gd name="connsiteY1934" fmla="*/ 349421 h 6839191"/>
              <a:gd name="connsiteX1935" fmla="*/ 2094870 w 12192439"/>
              <a:gd name="connsiteY1935" fmla="*/ 343153 h 6839191"/>
              <a:gd name="connsiteX1936" fmla="*/ 2089769 w 12192439"/>
              <a:gd name="connsiteY1936" fmla="*/ 331878 h 6839191"/>
              <a:gd name="connsiteX1937" fmla="*/ 2117141 w 12192439"/>
              <a:gd name="connsiteY1937" fmla="*/ 337552 h 6839191"/>
              <a:gd name="connsiteX1938" fmla="*/ 2118729 w 12192439"/>
              <a:gd name="connsiteY1938" fmla="*/ 344415 h 6839191"/>
              <a:gd name="connsiteX1939" fmla="*/ 2105217 w 12192439"/>
              <a:gd name="connsiteY1939" fmla="*/ 341183 h 6839191"/>
              <a:gd name="connsiteX1940" fmla="*/ 2092601 w 12192439"/>
              <a:gd name="connsiteY1940" fmla="*/ 338166 h 6839191"/>
              <a:gd name="connsiteX1941" fmla="*/ 2089769 w 12192439"/>
              <a:gd name="connsiteY1941" fmla="*/ 331878 h 6839191"/>
              <a:gd name="connsiteX1942" fmla="*/ 2088694 w 12192439"/>
              <a:gd name="connsiteY1942" fmla="*/ 337234 h 6839191"/>
              <a:gd name="connsiteX1943" fmla="*/ 2048238 w 12192439"/>
              <a:gd name="connsiteY1943" fmla="*/ 327699 h 6839191"/>
              <a:gd name="connsiteX1944" fmla="*/ 2044338 w 12192439"/>
              <a:gd name="connsiteY1944" fmla="*/ 322631 h 6839191"/>
              <a:gd name="connsiteX1945" fmla="*/ 2085938 w 12192439"/>
              <a:gd name="connsiteY1945" fmla="*/ 331088 h 6839191"/>
              <a:gd name="connsiteX1946" fmla="*/ 2088694 w 12192439"/>
              <a:gd name="connsiteY1946" fmla="*/ 337234 h 6839191"/>
              <a:gd name="connsiteX1947" fmla="*/ 2479186 w 12192439"/>
              <a:gd name="connsiteY1947" fmla="*/ 379297 h 6839191"/>
              <a:gd name="connsiteX1948" fmla="*/ 2510670 w 12192439"/>
              <a:gd name="connsiteY1948" fmla="*/ 381092 h 6839191"/>
              <a:gd name="connsiteX1949" fmla="*/ 2495159 w 12192439"/>
              <a:gd name="connsiteY1949" fmla="*/ 391344 h 6839191"/>
              <a:gd name="connsiteX1950" fmla="*/ 2476926 w 12192439"/>
              <a:gd name="connsiteY1950" fmla="*/ 390254 h 6839191"/>
              <a:gd name="connsiteX1951" fmla="*/ 2461349 w 12192439"/>
              <a:gd name="connsiteY1951" fmla="*/ 389310 h 6839191"/>
              <a:gd name="connsiteX1952" fmla="*/ 2475654 w 12192439"/>
              <a:gd name="connsiteY1952" fmla="*/ 379095 h 6839191"/>
              <a:gd name="connsiteX1953" fmla="*/ 2479186 w 12192439"/>
              <a:gd name="connsiteY1953" fmla="*/ 379297 h 6839191"/>
              <a:gd name="connsiteX1954" fmla="*/ 5469792 w 12192439"/>
              <a:gd name="connsiteY1954" fmla="*/ 3802184 h 6839191"/>
              <a:gd name="connsiteX1955" fmla="*/ 5446777 w 12192439"/>
              <a:gd name="connsiteY1955" fmla="*/ 3803325 h 6839191"/>
              <a:gd name="connsiteX1956" fmla="*/ 5449124 w 12192439"/>
              <a:gd name="connsiteY1956" fmla="*/ 3797796 h 6839191"/>
              <a:gd name="connsiteX1957" fmla="*/ 5456891 w 12192439"/>
              <a:gd name="connsiteY1957" fmla="*/ 3779322 h 6839191"/>
              <a:gd name="connsiteX1958" fmla="*/ 5478304 w 12192439"/>
              <a:gd name="connsiteY1958" fmla="*/ 3779454 h 6839191"/>
              <a:gd name="connsiteX1959" fmla="*/ 5471240 w 12192439"/>
              <a:gd name="connsiteY1959" fmla="*/ 3798344 h 6839191"/>
              <a:gd name="connsiteX1960" fmla="*/ 5469792 w 12192439"/>
              <a:gd name="connsiteY1960" fmla="*/ 3802184 h 6839191"/>
              <a:gd name="connsiteX1961" fmla="*/ 5735922 w 12192439"/>
              <a:gd name="connsiteY1961" fmla="*/ 3899816 h 6839191"/>
              <a:gd name="connsiteX1962" fmla="*/ 5752641 w 12192439"/>
              <a:gd name="connsiteY1962" fmla="*/ 3904314 h 6839191"/>
              <a:gd name="connsiteX1963" fmla="*/ 5720499 w 12192439"/>
              <a:gd name="connsiteY1963" fmla="*/ 3916118 h 6839191"/>
              <a:gd name="connsiteX1964" fmla="*/ 5701104 w 12192439"/>
              <a:gd name="connsiteY1964" fmla="*/ 3910062 h 6839191"/>
              <a:gd name="connsiteX1965" fmla="*/ 5698998 w 12192439"/>
              <a:gd name="connsiteY1965" fmla="*/ 3909229 h 6839191"/>
              <a:gd name="connsiteX1966" fmla="*/ 5732171 w 12192439"/>
              <a:gd name="connsiteY1966" fmla="*/ 3898544 h 6839191"/>
              <a:gd name="connsiteX1967" fmla="*/ 5735922 w 12192439"/>
              <a:gd name="connsiteY1967" fmla="*/ 3899816 h 6839191"/>
              <a:gd name="connsiteX1968" fmla="*/ 9230663 w 12192439"/>
              <a:gd name="connsiteY1968" fmla="*/ 3454853 h 6839191"/>
              <a:gd name="connsiteX1969" fmla="*/ 9209227 w 12192439"/>
              <a:gd name="connsiteY1969" fmla="*/ 3497746 h 6839191"/>
              <a:gd name="connsiteX1970" fmla="*/ 9198126 w 12192439"/>
              <a:gd name="connsiteY1970" fmla="*/ 3487566 h 6839191"/>
              <a:gd name="connsiteX1971" fmla="*/ 9220811 w 12192439"/>
              <a:gd name="connsiteY1971" fmla="*/ 3443971 h 6839191"/>
              <a:gd name="connsiteX1972" fmla="*/ 9230663 w 12192439"/>
              <a:gd name="connsiteY1972" fmla="*/ 3454853 h 6839191"/>
              <a:gd name="connsiteX1973" fmla="*/ 9182087 w 12192439"/>
              <a:gd name="connsiteY1973" fmla="*/ 3682458 h 6839191"/>
              <a:gd name="connsiteX1974" fmla="*/ 9161684 w 12192439"/>
              <a:gd name="connsiteY1974" fmla="*/ 3725679 h 6839191"/>
              <a:gd name="connsiteX1975" fmla="*/ 9149178 w 12192439"/>
              <a:gd name="connsiteY1975" fmla="*/ 3714051 h 6839191"/>
              <a:gd name="connsiteX1976" fmla="*/ 9170811 w 12192439"/>
              <a:gd name="connsiteY1976" fmla="*/ 3670237 h 6839191"/>
              <a:gd name="connsiteX1977" fmla="*/ 9182087 w 12192439"/>
              <a:gd name="connsiteY1977" fmla="*/ 3682458 h 6839191"/>
              <a:gd name="connsiteX1978" fmla="*/ 9158524 w 12192439"/>
              <a:gd name="connsiteY1978" fmla="*/ 3989221 h 6839191"/>
              <a:gd name="connsiteX1979" fmla="*/ 9142179 w 12192439"/>
              <a:gd name="connsiteY1979" fmla="*/ 4031061 h 6839191"/>
              <a:gd name="connsiteX1980" fmla="*/ 9127369 w 12192439"/>
              <a:gd name="connsiteY1980" fmla="*/ 4018116 h 6839191"/>
              <a:gd name="connsiteX1981" fmla="*/ 9145118 w 12192439"/>
              <a:gd name="connsiteY1981" fmla="*/ 3975531 h 6839191"/>
              <a:gd name="connsiteX1982" fmla="*/ 9158524 w 12192439"/>
              <a:gd name="connsiteY1982" fmla="*/ 3989221 h 6839191"/>
              <a:gd name="connsiteX1983" fmla="*/ 8557810 w 12192439"/>
              <a:gd name="connsiteY1983" fmla="*/ 6018684 h 6839191"/>
              <a:gd name="connsiteX1984" fmla="*/ 8665272 w 12192439"/>
              <a:gd name="connsiteY1984" fmla="*/ 6167633 h 6839191"/>
              <a:gd name="connsiteX1985" fmla="*/ 8838750 w 12192439"/>
              <a:gd name="connsiteY1985" fmla="*/ 6223493 h 6839191"/>
              <a:gd name="connsiteX1986" fmla="*/ 8844630 w 12192439"/>
              <a:gd name="connsiteY1986" fmla="*/ 6224787 h 6839191"/>
              <a:gd name="connsiteX1987" fmla="*/ 8792391 w 12192439"/>
              <a:gd name="connsiteY1987" fmla="*/ 6242734 h 6839191"/>
              <a:gd name="connsiteX1988" fmla="*/ 8772448 w 12192439"/>
              <a:gd name="connsiteY1988" fmla="*/ 6238938 h 6839191"/>
              <a:gd name="connsiteX1989" fmla="*/ 8591619 w 12192439"/>
              <a:gd name="connsiteY1989" fmla="*/ 6186304 h 6839191"/>
              <a:gd name="connsiteX1990" fmla="*/ 8481525 w 12192439"/>
              <a:gd name="connsiteY1990" fmla="*/ 6036630 h 6839191"/>
              <a:gd name="connsiteX1991" fmla="*/ 8513535 w 12192439"/>
              <a:gd name="connsiteY1991" fmla="*/ 5803585 h 6839191"/>
              <a:gd name="connsiteX1992" fmla="*/ 8516058 w 12192439"/>
              <a:gd name="connsiteY1992" fmla="*/ 5794151 h 6839191"/>
              <a:gd name="connsiteX1993" fmla="*/ 8560531 w 12192439"/>
              <a:gd name="connsiteY1993" fmla="*/ 5653078 h 6839191"/>
              <a:gd name="connsiteX1994" fmla="*/ 8675013 w 12192439"/>
              <a:gd name="connsiteY1994" fmla="*/ 5365621 h 6839191"/>
              <a:gd name="connsiteX1995" fmla="*/ 8823699 w 12192439"/>
              <a:gd name="connsiteY1995" fmla="*/ 5035513 h 6839191"/>
              <a:gd name="connsiteX1996" fmla="*/ 9074933 w 12192439"/>
              <a:gd name="connsiteY1996" fmla="*/ 4443684 h 6839191"/>
              <a:gd name="connsiteX1997" fmla="*/ 9131560 w 12192439"/>
              <a:gd name="connsiteY1997" fmla="*/ 4277994 h 6839191"/>
              <a:gd name="connsiteX1998" fmla="*/ 9138866 w 12192439"/>
              <a:gd name="connsiteY1998" fmla="*/ 4255857 h 6839191"/>
              <a:gd name="connsiteX1999" fmla="*/ 9157669 w 12192439"/>
              <a:gd name="connsiteY1999" fmla="*/ 4267748 h 6839191"/>
              <a:gd name="connsiteX2000" fmla="*/ 9148849 w 12192439"/>
              <a:gd name="connsiteY2000" fmla="*/ 4297214 h 6839191"/>
              <a:gd name="connsiteX2001" fmla="*/ 9098519 w 12192439"/>
              <a:gd name="connsiteY2001" fmla="*/ 4459064 h 6839191"/>
              <a:gd name="connsiteX2002" fmla="*/ 8866372 w 12192439"/>
              <a:gd name="connsiteY2002" fmla="*/ 5044662 h 6839191"/>
              <a:gd name="connsiteX2003" fmla="*/ 8731815 w 12192439"/>
              <a:gd name="connsiteY2003" fmla="*/ 5361825 h 6839191"/>
              <a:gd name="connsiteX2004" fmla="*/ 8626921 w 12192439"/>
              <a:gd name="connsiteY2004" fmla="*/ 5643336 h 6839191"/>
              <a:gd name="connsiteX2005" fmla="*/ 8586793 w 12192439"/>
              <a:gd name="connsiteY2005" fmla="*/ 5781360 h 6839191"/>
              <a:gd name="connsiteX2006" fmla="*/ 8584621 w 12192439"/>
              <a:gd name="connsiteY2006" fmla="*/ 5790245 h 6839191"/>
              <a:gd name="connsiteX2007" fmla="*/ 8557810 w 12192439"/>
              <a:gd name="connsiteY2007" fmla="*/ 6018684 h 6839191"/>
              <a:gd name="connsiteX2008" fmla="*/ 8912973 w 12192439"/>
              <a:gd name="connsiteY2008" fmla="*/ 6206577 h 6839191"/>
              <a:gd name="connsiteX2009" fmla="*/ 8932390 w 12192439"/>
              <a:gd name="connsiteY2009" fmla="*/ 6211579 h 6839191"/>
              <a:gd name="connsiteX2010" fmla="*/ 8879273 w 12192439"/>
              <a:gd name="connsiteY2010" fmla="*/ 6229460 h 6839191"/>
              <a:gd name="connsiteX2011" fmla="*/ 8860054 w 12192439"/>
              <a:gd name="connsiteY2011" fmla="*/ 6224941 h 6839191"/>
              <a:gd name="connsiteX2012" fmla="*/ 8912973 w 12192439"/>
              <a:gd name="connsiteY2012" fmla="*/ 6206577 h 6839191"/>
              <a:gd name="connsiteX2013" fmla="*/ 8973176 w 12192439"/>
              <a:gd name="connsiteY2013" fmla="*/ 6186019 h 6839191"/>
              <a:gd name="connsiteX2014" fmla="*/ 8991759 w 12192439"/>
              <a:gd name="connsiteY2014" fmla="*/ 6191416 h 6839191"/>
              <a:gd name="connsiteX2015" fmla="*/ 8937677 w 12192439"/>
              <a:gd name="connsiteY2015" fmla="*/ 6209780 h 6839191"/>
              <a:gd name="connsiteX2016" fmla="*/ 8918239 w 12192439"/>
              <a:gd name="connsiteY2016" fmla="*/ 6204734 h 6839191"/>
              <a:gd name="connsiteX2017" fmla="*/ 8972386 w 12192439"/>
              <a:gd name="connsiteY2017" fmla="*/ 6185778 h 6839191"/>
              <a:gd name="connsiteX2018" fmla="*/ 8973176 w 12192439"/>
              <a:gd name="connsiteY2018" fmla="*/ 6186019 h 6839191"/>
              <a:gd name="connsiteX2019" fmla="*/ 9086320 w 12192439"/>
              <a:gd name="connsiteY2019" fmla="*/ 6182706 h 6839191"/>
              <a:gd name="connsiteX2020" fmla="*/ 9104640 w 12192439"/>
              <a:gd name="connsiteY2020" fmla="*/ 6189135 h 6839191"/>
              <a:gd name="connsiteX2021" fmla="*/ 9051040 w 12192439"/>
              <a:gd name="connsiteY2021" fmla="*/ 6206445 h 6839191"/>
              <a:gd name="connsiteX2022" fmla="*/ 9032172 w 12192439"/>
              <a:gd name="connsiteY2022" fmla="*/ 6200763 h 6839191"/>
              <a:gd name="connsiteX2023" fmla="*/ 9086320 w 12192439"/>
              <a:gd name="connsiteY2023" fmla="*/ 6182706 h 6839191"/>
              <a:gd name="connsiteX2024" fmla="*/ 9438280 w 12192439"/>
              <a:gd name="connsiteY2024" fmla="*/ 6224414 h 6839191"/>
              <a:gd name="connsiteX2025" fmla="*/ 9418337 w 12192439"/>
              <a:gd name="connsiteY2025" fmla="*/ 6218600 h 6839191"/>
              <a:gd name="connsiteX2026" fmla="*/ 9466692 w 12192439"/>
              <a:gd name="connsiteY2026" fmla="*/ 6206643 h 6839191"/>
              <a:gd name="connsiteX2027" fmla="*/ 9486087 w 12192439"/>
              <a:gd name="connsiteY2027" fmla="*/ 6213268 h 6839191"/>
              <a:gd name="connsiteX2028" fmla="*/ 9438280 w 12192439"/>
              <a:gd name="connsiteY2028" fmla="*/ 6224414 h 6839191"/>
              <a:gd name="connsiteX2029" fmla="*/ 9493525 w 12192439"/>
              <a:gd name="connsiteY2029" fmla="*/ 6215770 h 6839191"/>
              <a:gd name="connsiteX2030" fmla="*/ 9513160 w 12192439"/>
              <a:gd name="connsiteY2030" fmla="*/ 6222132 h 6839191"/>
              <a:gd name="connsiteX2031" fmla="*/ 9466626 w 12192439"/>
              <a:gd name="connsiteY2031" fmla="*/ 6232312 h 6839191"/>
              <a:gd name="connsiteX2032" fmla="*/ 9446486 w 12192439"/>
              <a:gd name="connsiteY2032" fmla="*/ 6226762 h 6839191"/>
              <a:gd name="connsiteX2033" fmla="*/ 9493525 w 12192439"/>
              <a:gd name="connsiteY2033" fmla="*/ 6215770 h 6839191"/>
              <a:gd name="connsiteX2034" fmla="*/ 8437733 w 12192439"/>
              <a:gd name="connsiteY2034" fmla="*/ 6369898 h 6839191"/>
              <a:gd name="connsiteX2035" fmla="*/ 8420927 w 12192439"/>
              <a:gd name="connsiteY2035" fmla="*/ 6369744 h 6839191"/>
              <a:gd name="connsiteX2036" fmla="*/ 8461998 w 12192439"/>
              <a:gd name="connsiteY2036" fmla="*/ 6356953 h 6839191"/>
              <a:gd name="connsiteX2037" fmla="*/ 8478914 w 12192439"/>
              <a:gd name="connsiteY2037" fmla="*/ 6357589 h 6839191"/>
              <a:gd name="connsiteX2038" fmla="*/ 8437733 w 12192439"/>
              <a:gd name="connsiteY2038" fmla="*/ 6369898 h 6839191"/>
              <a:gd name="connsiteX2039" fmla="*/ 8966857 w 12192439"/>
              <a:gd name="connsiteY2039" fmla="*/ 3652510 h 6839191"/>
              <a:gd name="connsiteX2040" fmla="*/ 8943535 w 12192439"/>
              <a:gd name="connsiteY2040" fmla="*/ 3651259 h 6839191"/>
              <a:gd name="connsiteX2041" fmla="*/ 8975304 w 12192439"/>
              <a:gd name="connsiteY2041" fmla="*/ 3602509 h 6839191"/>
              <a:gd name="connsiteX2042" fmla="*/ 8980482 w 12192439"/>
              <a:gd name="connsiteY2042" fmla="*/ 3602750 h 6839191"/>
              <a:gd name="connsiteX2043" fmla="*/ 8997990 w 12192439"/>
              <a:gd name="connsiteY2043" fmla="*/ 3603803 h 6839191"/>
              <a:gd name="connsiteX2044" fmla="*/ 8966945 w 12192439"/>
              <a:gd name="connsiteY2044" fmla="*/ 3652510 h 6839191"/>
              <a:gd name="connsiteX2045" fmla="*/ 8966857 w 12192439"/>
              <a:gd name="connsiteY2045" fmla="*/ 3652510 h 6839191"/>
              <a:gd name="connsiteX2046" fmla="*/ 5346731 w 12192439"/>
              <a:gd name="connsiteY2046" fmla="*/ 3946965 h 6839191"/>
              <a:gd name="connsiteX2047" fmla="*/ 5377381 w 12192439"/>
              <a:gd name="connsiteY2047" fmla="*/ 3939681 h 6839191"/>
              <a:gd name="connsiteX2048" fmla="*/ 5379926 w 12192439"/>
              <a:gd name="connsiteY2048" fmla="*/ 3966360 h 6839191"/>
              <a:gd name="connsiteX2049" fmla="*/ 5347916 w 12192439"/>
              <a:gd name="connsiteY2049" fmla="*/ 3974982 h 6839191"/>
              <a:gd name="connsiteX2050" fmla="*/ 5346731 w 12192439"/>
              <a:gd name="connsiteY2050" fmla="*/ 3946965 h 6839191"/>
              <a:gd name="connsiteX2051" fmla="*/ 5351799 w 12192439"/>
              <a:gd name="connsiteY2051" fmla="*/ 3912848 h 6839191"/>
              <a:gd name="connsiteX2052" fmla="*/ 5380760 w 12192439"/>
              <a:gd name="connsiteY2052" fmla="*/ 3906947 h 6839191"/>
              <a:gd name="connsiteX2053" fmla="*/ 5380079 w 12192439"/>
              <a:gd name="connsiteY2053" fmla="*/ 3910391 h 6839191"/>
              <a:gd name="connsiteX2054" fmla="*/ 5377469 w 12192439"/>
              <a:gd name="connsiteY2054" fmla="*/ 3934832 h 6839191"/>
              <a:gd name="connsiteX2055" fmla="*/ 5347038 w 12192439"/>
              <a:gd name="connsiteY2055" fmla="*/ 3942029 h 6839191"/>
              <a:gd name="connsiteX2056" fmla="*/ 5350899 w 12192439"/>
              <a:gd name="connsiteY2056" fmla="*/ 3916666 h 6839191"/>
              <a:gd name="connsiteX2057" fmla="*/ 5351799 w 12192439"/>
              <a:gd name="connsiteY2057" fmla="*/ 3912848 h 6839191"/>
              <a:gd name="connsiteX2058" fmla="*/ 5293483 w 12192439"/>
              <a:gd name="connsiteY2058" fmla="*/ 3722805 h 6839191"/>
              <a:gd name="connsiteX2059" fmla="*/ 5315050 w 12192439"/>
              <a:gd name="connsiteY2059" fmla="*/ 3721906 h 6839191"/>
              <a:gd name="connsiteX2060" fmla="*/ 5312966 w 12192439"/>
              <a:gd name="connsiteY2060" fmla="*/ 3725811 h 6839191"/>
              <a:gd name="connsiteX2061" fmla="*/ 5298112 w 12192439"/>
              <a:gd name="connsiteY2061" fmla="*/ 3751459 h 6839191"/>
              <a:gd name="connsiteX2062" fmla="*/ 5275031 w 12192439"/>
              <a:gd name="connsiteY2062" fmla="*/ 3753302 h 6839191"/>
              <a:gd name="connsiteX2063" fmla="*/ 5293066 w 12192439"/>
              <a:gd name="connsiteY2063" fmla="*/ 3723573 h 6839191"/>
              <a:gd name="connsiteX2064" fmla="*/ 5293483 w 12192439"/>
              <a:gd name="connsiteY2064" fmla="*/ 3722805 h 6839191"/>
              <a:gd name="connsiteX2065" fmla="*/ 5268186 w 12192439"/>
              <a:gd name="connsiteY2065" fmla="*/ 3686692 h 6839191"/>
              <a:gd name="connsiteX2066" fmla="*/ 5286155 w 12192439"/>
              <a:gd name="connsiteY2066" fmla="*/ 3657293 h 6839191"/>
              <a:gd name="connsiteX2067" fmla="*/ 5306076 w 12192439"/>
              <a:gd name="connsiteY2067" fmla="*/ 3657534 h 6839191"/>
              <a:gd name="connsiteX2068" fmla="*/ 5289226 w 12192439"/>
              <a:gd name="connsiteY2068" fmla="*/ 3686100 h 6839191"/>
              <a:gd name="connsiteX2069" fmla="*/ 5268186 w 12192439"/>
              <a:gd name="connsiteY2069" fmla="*/ 3686692 h 6839191"/>
              <a:gd name="connsiteX2070" fmla="*/ 5192713 w 12192439"/>
              <a:gd name="connsiteY2070" fmla="*/ 770071 h 6839191"/>
              <a:gd name="connsiteX2071" fmla="*/ 5104471 w 12192439"/>
              <a:gd name="connsiteY2071" fmla="*/ 734635 h 6839191"/>
              <a:gd name="connsiteX2072" fmla="*/ 4680767 w 12192439"/>
              <a:gd name="connsiteY2072" fmla="*/ 657210 h 6839191"/>
              <a:gd name="connsiteX2073" fmla="*/ 4555842 w 12192439"/>
              <a:gd name="connsiteY2073" fmla="*/ 644640 h 6839191"/>
              <a:gd name="connsiteX2074" fmla="*/ 3825506 w 12192439"/>
              <a:gd name="connsiteY2074" fmla="*/ 598874 h 6839191"/>
              <a:gd name="connsiteX2075" fmla="*/ 3381574 w 12192439"/>
              <a:gd name="connsiteY2075" fmla="*/ 587305 h 6839191"/>
              <a:gd name="connsiteX2076" fmla="*/ 2873797 w 12192439"/>
              <a:gd name="connsiteY2076" fmla="*/ 573103 h 6839191"/>
              <a:gd name="connsiteX2077" fmla="*/ 2451937 w 12192439"/>
              <a:gd name="connsiteY2077" fmla="*/ 543927 h 6839191"/>
              <a:gd name="connsiteX2078" fmla="*/ 2360031 w 12192439"/>
              <a:gd name="connsiteY2078" fmla="*/ 534054 h 6839191"/>
              <a:gd name="connsiteX2079" fmla="*/ 2363124 w 12192439"/>
              <a:gd name="connsiteY2079" fmla="*/ 531838 h 6839191"/>
              <a:gd name="connsiteX2080" fmla="*/ 2374116 w 12192439"/>
              <a:gd name="connsiteY2080" fmla="*/ 524028 h 6839191"/>
              <a:gd name="connsiteX2081" fmla="*/ 2454131 w 12192439"/>
              <a:gd name="connsiteY2081" fmla="*/ 532003 h 6839191"/>
              <a:gd name="connsiteX2082" fmla="*/ 2881257 w 12192439"/>
              <a:gd name="connsiteY2082" fmla="*/ 560757 h 6839191"/>
              <a:gd name="connsiteX2083" fmla="*/ 3383000 w 12192439"/>
              <a:gd name="connsiteY2083" fmla="*/ 575492 h 6839191"/>
              <a:gd name="connsiteX2084" fmla="*/ 3844330 w 12192439"/>
              <a:gd name="connsiteY2084" fmla="*/ 588525 h 6839191"/>
              <a:gd name="connsiteX2085" fmla="*/ 4583069 w 12192439"/>
              <a:gd name="connsiteY2085" fmla="*/ 636854 h 6839191"/>
              <a:gd name="connsiteX2086" fmla="*/ 4709421 w 12192439"/>
              <a:gd name="connsiteY2086" fmla="*/ 649969 h 6839191"/>
              <a:gd name="connsiteX2087" fmla="*/ 5137381 w 12192439"/>
              <a:gd name="connsiteY2087" fmla="*/ 729001 h 6839191"/>
              <a:gd name="connsiteX2088" fmla="*/ 5226281 w 12192439"/>
              <a:gd name="connsiteY2088" fmla="*/ 764375 h 6839191"/>
              <a:gd name="connsiteX2089" fmla="*/ 5343791 w 12192439"/>
              <a:gd name="connsiteY2089" fmla="*/ 954535 h 6839191"/>
              <a:gd name="connsiteX2090" fmla="*/ 5223121 w 12192439"/>
              <a:gd name="connsiteY2090" fmla="*/ 1155285 h 6839191"/>
              <a:gd name="connsiteX2091" fmla="*/ 4958789 w 12192439"/>
              <a:gd name="connsiteY2091" fmla="*/ 1349903 h 6839191"/>
              <a:gd name="connsiteX2092" fmla="*/ 4931562 w 12192439"/>
              <a:gd name="connsiteY2092" fmla="*/ 1367400 h 6839191"/>
              <a:gd name="connsiteX2093" fmla="*/ 4170928 w 12192439"/>
              <a:gd name="connsiteY2093" fmla="*/ 1820469 h 6839191"/>
              <a:gd name="connsiteX2094" fmla="*/ 3743692 w 12192439"/>
              <a:gd name="connsiteY2094" fmla="*/ 2067774 h 6839191"/>
              <a:gd name="connsiteX2095" fmla="*/ 3031282 w 12192439"/>
              <a:gd name="connsiteY2095" fmla="*/ 2526335 h 6839191"/>
              <a:gd name="connsiteX2096" fmla="*/ 2721205 w 12192439"/>
              <a:gd name="connsiteY2096" fmla="*/ 2768573 h 6839191"/>
              <a:gd name="connsiteX2097" fmla="*/ 2667277 w 12192439"/>
              <a:gd name="connsiteY2097" fmla="*/ 2769407 h 6839191"/>
              <a:gd name="connsiteX2098" fmla="*/ 3006622 w 12192439"/>
              <a:gd name="connsiteY2098" fmla="*/ 2505997 h 6839191"/>
              <a:gd name="connsiteX2099" fmla="*/ 3713305 w 12192439"/>
              <a:gd name="connsiteY2099" fmla="*/ 2057701 h 6839191"/>
              <a:gd name="connsiteX2100" fmla="*/ 4130229 w 12192439"/>
              <a:gd name="connsiteY2100" fmla="*/ 1818791 h 6839191"/>
              <a:gd name="connsiteX2101" fmla="*/ 4889986 w 12192439"/>
              <a:gd name="connsiteY2101" fmla="*/ 1370362 h 6839191"/>
              <a:gd name="connsiteX2102" fmla="*/ 4915919 w 12192439"/>
              <a:gd name="connsiteY2102" fmla="*/ 1353821 h 6839191"/>
              <a:gd name="connsiteX2103" fmla="*/ 5179527 w 12192439"/>
              <a:gd name="connsiteY2103" fmla="*/ 1161645 h 6839191"/>
              <a:gd name="connsiteX2104" fmla="*/ 5303487 w 12192439"/>
              <a:gd name="connsiteY2104" fmla="*/ 963392 h 6839191"/>
              <a:gd name="connsiteX2105" fmla="*/ 5192713 w 12192439"/>
              <a:gd name="connsiteY2105" fmla="*/ 770071 h 6839191"/>
              <a:gd name="connsiteX2106" fmla="*/ 2178974 w 12192439"/>
              <a:gd name="connsiteY2106" fmla="*/ 362866 h 6839191"/>
              <a:gd name="connsiteX2107" fmla="*/ 2204148 w 12192439"/>
              <a:gd name="connsiteY2107" fmla="*/ 367737 h 6839191"/>
              <a:gd name="connsiteX2108" fmla="*/ 2201515 w 12192439"/>
              <a:gd name="connsiteY2108" fmla="*/ 376192 h 6839191"/>
              <a:gd name="connsiteX2109" fmla="*/ 2177846 w 12192439"/>
              <a:gd name="connsiteY2109" fmla="*/ 370914 h 6839191"/>
              <a:gd name="connsiteX2110" fmla="*/ 2178974 w 12192439"/>
              <a:gd name="connsiteY2110" fmla="*/ 362866 h 6839191"/>
              <a:gd name="connsiteX2111" fmla="*/ 2175027 w 12192439"/>
              <a:gd name="connsiteY2111" fmla="*/ 370240 h 6839191"/>
              <a:gd name="connsiteX2112" fmla="*/ 2166106 w 12192439"/>
              <a:gd name="connsiteY2112" fmla="*/ 367967 h 6839191"/>
              <a:gd name="connsiteX2113" fmla="*/ 2151527 w 12192439"/>
              <a:gd name="connsiteY2113" fmla="*/ 364090 h 6839191"/>
              <a:gd name="connsiteX2114" fmla="*/ 2151191 w 12192439"/>
              <a:gd name="connsiteY2114" fmla="*/ 356569 h 6839191"/>
              <a:gd name="connsiteX2115" fmla="*/ 2162991 w 12192439"/>
              <a:gd name="connsiteY2115" fmla="*/ 359340 h 6839191"/>
              <a:gd name="connsiteX2116" fmla="*/ 2176146 w 12192439"/>
              <a:gd name="connsiteY2116" fmla="*/ 362263 h 6839191"/>
              <a:gd name="connsiteX2117" fmla="*/ 2175027 w 12192439"/>
              <a:gd name="connsiteY2117" fmla="*/ 370240 h 6839191"/>
              <a:gd name="connsiteX2118" fmla="*/ 2206912 w 12192439"/>
              <a:gd name="connsiteY2118" fmla="*/ 368230 h 6839191"/>
              <a:gd name="connsiteX2119" fmla="*/ 2223345 w 12192439"/>
              <a:gd name="connsiteY2119" fmla="*/ 370980 h 6839191"/>
              <a:gd name="connsiteX2120" fmla="*/ 2220032 w 12192439"/>
              <a:gd name="connsiteY2120" fmla="*/ 379762 h 6839191"/>
              <a:gd name="connsiteX2121" fmla="*/ 2204258 w 12192439"/>
              <a:gd name="connsiteY2121" fmla="*/ 376739 h 6839191"/>
              <a:gd name="connsiteX2122" fmla="*/ 2206912 w 12192439"/>
              <a:gd name="connsiteY2122" fmla="*/ 368230 h 6839191"/>
              <a:gd name="connsiteX2123" fmla="*/ 5262986 w 12192439"/>
              <a:gd name="connsiteY2123" fmla="*/ 752525 h 6839191"/>
              <a:gd name="connsiteX2124" fmla="*/ 5172418 w 12192439"/>
              <a:gd name="connsiteY2124" fmla="*/ 716783 h 6839191"/>
              <a:gd name="connsiteX2125" fmla="*/ 4738820 w 12192439"/>
              <a:gd name="connsiteY2125" fmla="*/ 635855 h 6839191"/>
              <a:gd name="connsiteX2126" fmla="*/ 4610976 w 12192439"/>
              <a:gd name="connsiteY2126" fmla="*/ 622189 h 6839191"/>
              <a:gd name="connsiteX2127" fmla="*/ 3863440 w 12192439"/>
              <a:gd name="connsiteY2127" fmla="*/ 571269 h 6839191"/>
              <a:gd name="connsiteX2128" fmla="*/ 3383571 w 12192439"/>
              <a:gd name="connsiteY2128" fmla="*/ 556694 h 6839191"/>
              <a:gd name="connsiteX2129" fmla="*/ 2889024 w 12192439"/>
              <a:gd name="connsiteY2129" fmla="*/ 541505 h 6839191"/>
              <a:gd name="connsiteX2130" fmla="*/ 2456939 w 12192439"/>
              <a:gd name="connsiteY2130" fmla="*/ 513192 h 6839191"/>
              <a:gd name="connsiteX2131" fmla="*/ 2397372 w 12192439"/>
              <a:gd name="connsiteY2131" fmla="*/ 507735 h 6839191"/>
              <a:gd name="connsiteX2132" fmla="*/ 2412336 w 12192439"/>
              <a:gd name="connsiteY2132" fmla="*/ 497441 h 6839191"/>
              <a:gd name="connsiteX2133" fmla="*/ 2459133 w 12192439"/>
              <a:gd name="connsiteY2133" fmla="*/ 501463 h 6839191"/>
              <a:gd name="connsiteX2134" fmla="*/ 2896483 w 12192439"/>
              <a:gd name="connsiteY2134" fmla="*/ 529353 h 6839191"/>
              <a:gd name="connsiteX2135" fmla="*/ 3382847 w 12192439"/>
              <a:gd name="connsiteY2135" fmla="*/ 544923 h 6839191"/>
              <a:gd name="connsiteX2136" fmla="*/ 3882221 w 12192439"/>
              <a:gd name="connsiteY2136" fmla="*/ 561113 h 6839191"/>
              <a:gd name="connsiteX2137" fmla="*/ 4638182 w 12192439"/>
              <a:gd name="connsiteY2137" fmla="*/ 614591 h 6839191"/>
              <a:gd name="connsiteX2138" fmla="*/ 4767430 w 12192439"/>
              <a:gd name="connsiteY2138" fmla="*/ 628806 h 6839191"/>
              <a:gd name="connsiteX2139" fmla="*/ 5205284 w 12192439"/>
              <a:gd name="connsiteY2139" fmla="*/ 711333 h 6839191"/>
              <a:gd name="connsiteX2140" fmla="*/ 5296533 w 12192439"/>
              <a:gd name="connsiteY2140" fmla="*/ 747023 h 6839191"/>
              <a:gd name="connsiteX2141" fmla="*/ 5431024 w 12192439"/>
              <a:gd name="connsiteY2141" fmla="*/ 937803 h 6839191"/>
              <a:gd name="connsiteX2142" fmla="*/ 5314918 w 12192439"/>
              <a:gd name="connsiteY2142" fmla="*/ 1147472 h 6839191"/>
              <a:gd name="connsiteX2143" fmla="*/ 5047910 w 12192439"/>
              <a:gd name="connsiteY2143" fmla="*/ 1347871 h 6839191"/>
              <a:gd name="connsiteX2144" fmla="*/ 5018357 w 12192439"/>
              <a:gd name="connsiteY2144" fmla="*/ 1367143 h 6839191"/>
              <a:gd name="connsiteX2145" fmla="*/ 4255155 w 12192439"/>
              <a:gd name="connsiteY2145" fmla="*/ 1829781 h 6839191"/>
              <a:gd name="connsiteX2146" fmla="*/ 3807910 w 12192439"/>
              <a:gd name="connsiteY2146" fmla="*/ 2093722 h 6839191"/>
              <a:gd name="connsiteX2147" fmla="*/ 3084420 w 12192439"/>
              <a:gd name="connsiteY2147" fmla="*/ 2572563 h 6839191"/>
              <a:gd name="connsiteX2148" fmla="*/ 2839944 w 12192439"/>
              <a:gd name="connsiteY2148" fmla="*/ 2765809 h 6839191"/>
              <a:gd name="connsiteX2149" fmla="*/ 2785972 w 12192439"/>
              <a:gd name="connsiteY2149" fmla="*/ 2767191 h 6839191"/>
              <a:gd name="connsiteX2150" fmla="*/ 3059914 w 12192439"/>
              <a:gd name="connsiteY2150" fmla="*/ 2552334 h 6839191"/>
              <a:gd name="connsiteX2151" fmla="*/ 3777633 w 12192439"/>
              <a:gd name="connsiteY2151" fmla="*/ 2083796 h 6839191"/>
              <a:gd name="connsiteX2152" fmla="*/ 4214896 w 12192439"/>
              <a:gd name="connsiteY2152" fmla="*/ 1828190 h 6839191"/>
              <a:gd name="connsiteX2153" fmla="*/ 4976912 w 12192439"/>
              <a:gd name="connsiteY2153" fmla="*/ 1370250 h 6839191"/>
              <a:gd name="connsiteX2154" fmla="*/ 5005324 w 12192439"/>
              <a:gd name="connsiteY2154" fmla="*/ 1351853 h 6839191"/>
              <a:gd name="connsiteX2155" fmla="*/ 5271499 w 12192439"/>
              <a:gd name="connsiteY2155" fmla="*/ 1153931 h 6839191"/>
              <a:gd name="connsiteX2156" fmla="*/ 5390940 w 12192439"/>
              <a:gd name="connsiteY2156" fmla="*/ 946421 h 6839191"/>
              <a:gd name="connsiteX2157" fmla="*/ 5262986 w 12192439"/>
              <a:gd name="connsiteY2157" fmla="*/ 752525 h 6839191"/>
              <a:gd name="connsiteX2158" fmla="*/ 2307046 w 12192439"/>
              <a:gd name="connsiteY2158" fmla="*/ 396439 h 6839191"/>
              <a:gd name="connsiteX2159" fmla="*/ 2334888 w 12192439"/>
              <a:gd name="connsiteY2159" fmla="*/ 399341 h 6839191"/>
              <a:gd name="connsiteX2160" fmla="*/ 2325717 w 12192439"/>
              <a:gd name="connsiteY2160" fmla="*/ 409100 h 6839191"/>
              <a:gd name="connsiteX2161" fmla="*/ 2299345 w 12192439"/>
              <a:gd name="connsiteY2161" fmla="*/ 406026 h 6839191"/>
              <a:gd name="connsiteX2162" fmla="*/ 2307046 w 12192439"/>
              <a:gd name="connsiteY2162" fmla="*/ 396439 h 6839191"/>
              <a:gd name="connsiteX2163" fmla="*/ 2296559 w 12192439"/>
              <a:gd name="connsiteY2163" fmla="*/ 405671 h 6839191"/>
              <a:gd name="connsiteX2164" fmla="*/ 2271262 w 12192439"/>
              <a:gd name="connsiteY2164" fmla="*/ 402215 h 6839191"/>
              <a:gd name="connsiteX2165" fmla="*/ 2277405 w 12192439"/>
              <a:gd name="connsiteY2165" fmla="*/ 392865 h 6839191"/>
              <a:gd name="connsiteX2166" fmla="*/ 2304194 w 12192439"/>
              <a:gd name="connsiteY2166" fmla="*/ 396114 h 6839191"/>
              <a:gd name="connsiteX2167" fmla="*/ 2296559 w 12192439"/>
              <a:gd name="connsiteY2167" fmla="*/ 405671 h 6839191"/>
              <a:gd name="connsiteX2168" fmla="*/ 2337806 w 12192439"/>
              <a:gd name="connsiteY2168" fmla="*/ 399629 h 6839191"/>
              <a:gd name="connsiteX2169" fmla="*/ 2366679 w 12192439"/>
              <a:gd name="connsiteY2169" fmla="*/ 402228 h 6839191"/>
              <a:gd name="connsiteX2170" fmla="*/ 2355994 w 12192439"/>
              <a:gd name="connsiteY2170" fmla="*/ 412165 h 6839191"/>
              <a:gd name="connsiteX2171" fmla="*/ 2328569 w 12192439"/>
              <a:gd name="connsiteY2171" fmla="*/ 409416 h 6839191"/>
              <a:gd name="connsiteX2172" fmla="*/ 2337806 w 12192439"/>
              <a:gd name="connsiteY2172" fmla="*/ 399629 h 6839191"/>
              <a:gd name="connsiteX2173" fmla="*/ 2474162 w 12192439"/>
              <a:gd name="connsiteY2173" fmla="*/ 409839 h 6839191"/>
              <a:gd name="connsiteX2174" fmla="*/ 2503979 w 12192439"/>
              <a:gd name="connsiteY2174" fmla="*/ 411689 h 6839191"/>
              <a:gd name="connsiteX2175" fmla="*/ 2487940 w 12192439"/>
              <a:gd name="connsiteY2175" fmla="*/ 422025 h 6839191"/>
              <a:gd name="connsiteX2176" fmla="*/ 2471946 w 12192439"/>
              <a:gd name="connsiteY2176" fmla="*/ 420985 h 6839191"/>
              <a:gd name="connsiteX2177" fmla="*/ 2456566 w 12192439"/>
              <a:gd name="connsiteY2177" fmla="*/ 419962 h 6839191"/>
              <a:gd name="connsiteX2178" fmla="*/ 2471442 w 12192439"/>
              <a:gd name="connsiteY2178" fmla="*/ 409664 h 6839191"/>
              <a:gd name="connsiteX2179" fmla="*/ 2474162 w 12192439"/>
              <a:gd name="connsiteY2179" fmla="*/ 409839 h 6839191"/>
              <a:gd name="connsiteX2180" fmla="*/ 2962786 w 12192439"/>
              <a:gd name="connsiteY2180" fmla="*/ 2913618 h 6839191"/>
              <a:gd name="connsiteX2181" fmla="*/ 3017153 w 12192439"/>
              <a:gd name="connsiteY2181" fmla="*/ 2863090 h 6839191"/>
              <a:gd name="connsiteX2182" fmla="*/ 3068009 w 12192439"/>
              <a:gd name="connsiteY2182" fmla="*/ 2861313 h 6839191"/>
              <a:gd name="connsiteX2183" fmla="*/ 3013598 w 12192439"/>
              <a:gd name="connsiteY2183" fmla="*/ 2911687 h 6839191"/>
              <a:gd name="connsiteX2184" fmla="*/ 2962786 w 12192439"/>
              <a:gd name="connsiteY2184" fmla="*/ 2913618 h 6839191"/>
              <a:gd name="connsiteX2185" fmla="*/ 3011361 w 12192439"/>
              <a:gd name="connsiteY2185" fmla="*/ 2913793 h 6839191"/>
              <a:gd name="connsiteX2186" fmla="*/ 2959209 w 12192439"/>
              <a:gd name="connsiteY2186" fmla="*/ 2964321 h 6839191"/>
              <a:gd name="connsiteX2187" fmla="*/ 2908814 w 12192439"/>
              <a:gd name="connsiteY2187" fmla="*/ 2966164 h 6839191"/>
              <a:gd name="connsiteX2188" fmla="*/ 2960570 w 12192439"/>
              <a:gd name="connsiteY2188" fmla="*/ 2915724 h 6839191"/>
              <a:gd name="connsiteX2189" fmla="*/ 3011361 w 12192439"/>
              <a:gd name="connsiteY2189" fmla="*/ 2913793 h 6839191"/>
              <a:gd name="connsiteX2190" fmla="*/ 2385920 w 12192439"/>
              <a:gd name="connsiteY2190" fmla="*/ 418942 h 6839191"/>
              <a:gd name="connsiteX2191" fmla="*/ 2414990 w 12192439"/>
              <a:gd name="connsiteY2191" fmla="*/ 421204 h 6839191"/>
              <a:gd name="connsiteX2192" fmla="*/ 2401826 w 12192439"/>
              <a:gd name="connsiteY2192" fmla="*/ 431384 h 6839191"/>
              <a:gd name="connsiteX2193" fmla="*/ 2374072 w 12192439"/>
              <a:gd name="connsiteY2193" fmla="*/ 429006 h 6839191"/>
              <a:gd name="connsiteX2194" fmla="*/ 2385920 w 12192439"/>
              <a:gd name="connsiteY2194" fmla="*/ 418942 h 6839191"/>
              <a:gd name="connsiteX2195" fmla="*/ 2371176 w 12192439"/>
              <a:gd name="connsiteY2195" fmla="*/ 428736 h 6839191"/>
              <a:gd name="connsiteX2196" fmla="*/ 2344563 w 12192439"/>
              <a:gd name="connsiteY2196" fmla="*/ 426119 h 6839191"/>
              <a:gd name="connsiteX2197" fmla="*/ 2354919 w 12192439"/>
              <a:gd name="connsiteY2197" fmla="*/ 416215 h 6839191"/>
              <a:gd name="connsiteX2198" fmla="*/ 2382936 w 12192439"/>
              <a:gd name="connsiteY2198" fmla="*/ 418694 h 6839191"/>
              <a:gd name="connsiteX2199" fmla="*/ 2371176 w 12192439"/>
              <a:gd name="connsiteY2199" fmla="*/ 428736 h 6839191"/>
              <a:gd name="connsiteX2200" fmla="*/ 3080800 w 12192439"/>
              <a:gd name="connsiteY2200" fmla="*/ 2759030 h 6839191"/>
              <a:gd name="connsiteX2201" fmla="*/ 3193177 w 12192439"/>
              <a:gd name="connsiteY2201" fmla="*/ 2668176 h 6839191"/>
              <a:gd name="connsiteX2202" fmla="*/ 3938453 w 12192439"/>
              <a:gd name="connsiteY2202" fmla="*/ 2149030 h 6839191"/>
              <a:gd name="connsiteX2203" fmla="*/ 4423632 w 12192439"/>
              <a:gd name="connsiteY2203" fmla="*/ 1852429 h 6839191"/>
              <a:gd name="connsiteX2204" fmla="*/ 5194183 w 12192439"/>
              <a:gd name="connsiteY2204" fmla="*/ 1369971 h 6839191"/>
              <a:gd name="connsiteX2205" fmla="*/ 5227619 w 12192439"/>
              <a:gd name="connsiteY2205" fmla="*/ 1347564 h 6839191"/>
              <a:gd name="connsiteX2206" fmla="*/ 5501429 w 12192439"/>
              <a:gd name="connsiteY2206" fmla="*/ 1134646 h 6839191"/>
              <a:gd name="connsiteX2207" fmla="*/ 5609549 w 12192439"/>
              <a:gd name="connsiteY2207" fmla="*/ 903965 h 6839191"/>
              <a:gd name="connsiteX2208" fmla="*/ 5438725 w 12192439"/>
              <a:gd name="connsiteY2208" fmla="*/ 708654 h 6839191"/>
              <a:gd name="connsiteX2209" fmla="*/ 5342321 w 12192439"/>
              <a:gd name="connsiteY2209" fmla="*/ 672153 h 6839191"/>
              <a:gd name="connsiteX2210" fmla="*/ 4883997 w 12192439"/>
              <a:gd name="connsiteY2210" fmla="*/ 582478 h 6839191"/>
              <a:gd name="connsiteX2211" fmla="*/ 4748869 w 12192439"/>
              <a:gd name="connsiteY2211" fmla="*/ 566058 h 6839191"/>
              <a:gd name="connsiteX2212" fmla="*/ 3958221 w 12192439"/>
              <a:gd name="connsiteY2212" fmla="*/ 502255 h 6839191"/>
              <a:gd name="connsiteX2213" fmla="*/ 3366458 w 12192439"/>
              <a:gd name="connsiteY2213" fmla="*/ 478628 h 6839191"/>
              <a:gd name="connsiteX2214" fmla="*/ 2927089 w 12192439"/>
              <a:gd name="connsiteY2214" fmla="*/ 462511 h 6839191"/>
              <a:gd name="connsiteX2215" fmla="*/ 2502969 w 12192439"/>
              <a:gd name="connsiteY2215" fmla="*/ 438631 h 6839191"/>
              <a:gd name="connsiteX2216" fmla="*/ 2519907 w 12192439"/>
              <a:gd name="connsiteY2216" fmla="*/ 428243 h 6839191"/>
              <a:gd name="connsiteX2217" fmla="*/ 2934527 w 12192439"/>
              <a:gd name="connsiteY2217" fmla="*/ 450839 h 6839191"/>
              <a:gd name="connsiteX2218" fmla="*/ 3357879 w 12192439"/>
              <a:gd name="connsiteY2218" fmla="*/ 466806 h 6839191"/>
              <a:gd name="connsiteX2219" fmla="*/ 3976957 w 12192439"/>
              <a:gd name="connsiteY2219" fmla="*/ 492579 h 6839191"/>
              <a:gd name="connsiteX2220" fmla="*/ 4775943 w 12192439"/>
              <a:gd name="connsiteY2220" fmla="*/ 558936 h 6839191"/>
              <a:gd name="connsiteX2221" fmla="*/ 4912475 w 12192439"/>
              <a:gd name="connsiteY2221" fmla="*/ 575900 h 6839191"/>
              <a:gd name="connsiteX2222" fmla="*/ 5375033 w 12192439"/>
              <a:gd name="connsiteY2222" fmla="*/ 667166 h 6839191"/>
              <a:gd name="connsiteX2223" fmla="*/ 5472161 w 12192439"/>
              <a:gd name="connsiteY2223" fmla="*/ 703641 h 6839191"/>
              <a:gd name="connsiteX2224" fmla="*/ 5649151 w 12192439"/>
              <a:gd name="connsiteY2224" fmla="*/ 895992 h 6839191"/>
              <a:gd name="connsiteX2225" fmla="*/ 5544410 w 12192439"/>
              <a:gd name="connsiteY2225" fmla="*/ 1127937 h 6839191"/>
              <a:gd name="connsiteX2226" fmla="*/ 5269634 w 12192439"/>
              <a:gd name="connsiteY2226" fmla="*/ 1343354 h 6839191"/>
              <a:gd name="connsiteX2227" fmla="*/ 5235320 w 12192439"/>
              <a:gd name="connsiteY2227" fmla="*/ 1366498 h 6839191"/>
              <a:gd name="connsiteX2228" fmla="*/ 4462685 w 12192439"/>
              <a:gd name="connsiteY2228" fmla="*/ 1853928 h 6839191"/>
              <a:gd name="connsiteX2229" fmla="*/ 3968401 w 12192439"/>
              <a:gd name="connsiteY2229" fmla="*/ 2158589 h 6839191"/>
              <a:gd name="connsiteX2230" fmla="*/ 3217245 w 12192439"/>
              <a:gd name="connsiteY2230" fmla="*/ 2688098 h 6839191"/>
              <a:gd name="connsiteX2231" fmla="*/ 3131613 w 12192439"/>
              <a:gd name="connsiteY2231" fmla="*/ 2757867 h 6839191"/>
              <a:gd name="connsiteX2232" fmla="*/ 3080800 w 12192439"/>
              <a:gd name="connsiteY2232" fmla="*/ 2759030 h 6839191"/>
              <a:gd name="connsiteX2233" fmla="*/ 3129507 w 12192439"/>
              <a:gd name="connsiteY2233" fmla="*/ 2759622 h 6839191"/>
              <a:gd name="connsiteX2234" fmla="*/ 3071498 w 12192439"/>
              <a:gd name="connsiteY2234" fmla="*/ 2809184 h 6839191"/>
              <a:gd name="connsiteX2235" fmla="*/ 3020356 w 12192439"/>
              <a:gd name="connsiteY2235" fmla="*/ 2810786 h 6839191"/>
              <a:gd name="connsiteX2236" fmla="*/ 3078672 w 12192439"/>
              <a:gd name="connsiteY2236" fmla="*/ 2760807 h 6839191"/>
              <a:gd name="connsiteX2237" fmla="*/ 3129507 w 12192439"/>
              <a:gd name="connsiteY2237" fmla="*/ 2759622 h 6839191"/>
              <a:gd name="connsiteX2238" fmla="*/ 5522118 w 12192439"/>
              <a:gd name="connsiteY2238" fmla="*/ 920951 h 6839191"/>
              <a:gd name="connsiteX2239" fmla="*/ 5368429 w 12192439"/>
              <a:gd name="connsiteY2239" fmla="*/ 726202 h 6839191"/>
              <a:gd name="connsiteX2240" fmla="*/ 5274351 w 12192439"/>
              <a:gd name="connsiteY2240" fmla="*/ 690005 h 6839191"/>
              <a:gd name="connsiteX2241" fmla="*/ 4825922 w 12192439"/>
              <a:gd name="connsiteY2241" fmla="*/ 603830 h 6839191"/>
              <a:gd name="connsiteX2242" fmla="*/ 4693712 w 12192439"/>
              <a:gd name="connsiteY2242" fmla="*/ 588511 h 6839191"/>
              <a:gd name="connsiteX2243" fmla="*/ 3920308 w 12192439"/>
              <a:gd name="connsiteY2243" fmla="*/ 529864 h 6839191"/>
              <a:gd name="connsiteX2244" fmla="*/ 3377757 w 12192439"/>
              <a:gd name="connsiteY2244" fmla="*/ 510162 h 6839191"/>
              <a:gd name="connsiteX2245" fmla="*/ 2911863 w 12192439"/>
              <a:gd name="connsiteY2245" fmla="*/ 494111 h 6839191"/>
              <a:gd name="connsiteX2246" fmla="*/ 2464443 w 12192439"/>
              <a:gd name="connsiteY2246" fmla="*/ 467092 h 6839191"/>
              <a:gd name="connsiteX2247" fmla="*/ 2458717 w 12192439"/>
              <a:gd name="connsiteY2247" fmla="*/ 466655 h 6839191"/>
              <a:gd name="connsiteX2248" fmla="*/ 2474974 w 12192439"/>
              <a:gd name="connsiteY2248" fmla="*/ 456242 h 6839191"/>
              <a:gd name="connsiteX2249" fmla="*/ 2919301 w 12192439"/>
              <a:gd name="connsiteY2249" fmla="*/ 482243 h 6839191"/>
              <a:gd name="connsiteX2250" fmla="*/ 3372864 w 12192439"/>
              <a:gd name="connsiteY2250" fmla="*/ 498389 h 6839191"/>
              <a:gd name="connsiteX2251" fmla="*/ 3939067 w 12192439"/>
              <a:gd name="connsiteY2251" fmla="*/ 519993 h 6839191"/>
              <a:gd name="connsiteX2252" fmla="*/ 4720829 w 12192439"/>
              <a:gd name="connsiteY2252" fmla="*/ 581199 h 6839191"/>
              <a:gd name="connsiteX2253" fmla="*/ 4854466 w 12192439"/>
              <a:gd name="connsiteY2253" fmla="*/ 597061 h 6839191"/>
              <a:gd name="connsiteX2254" fmla="*/ 5307151 w 12192439"/>
              <a:gd name="connsiteY2254" fmla="*/ 684832 h 6839191"/>
              <a:gd name="connsiteX2255" fmla="*/ 5401909 w 12192439"/>
              <a:gd name="connsiteY2255" fmla="*/ 720991 h 6839191"/>
              <a:gd name="connsiteX2256" fmla="*/ 5561896 w 12192439"/>
              <a:gd name="connsiteY2256" fmla="*/ 912711 h 6839191"/>
              <a:gd name="connsiteX2257" fmla="*/ 5452613 w 12192439"/>
              <a:gd name="connsiteY2257" fmla="*/ 1135747 h 6839191"/>
              <a:gd name="connsiteX2258" fmla="*/ 5181085 w 12192439"/>
              <a:gd name="connsiteY2258" fmla="*/ 1345087 h 6839191"/>
              <a:gd name="connsiteX2259" fmla="*/ 5148526 w 12192439"/>
              <a:gd name="connsiteY2259" fmla="*/ 1366752 h 6839191"/>
              <a:gd name="connsiteX2260" fmla="*/ 4380213 w 12192439"/>
              <a:gd name="connsiteY2260" fmla="*/ 1844081 h 6839191"/>
              <a:gd name="connsiteX2261" fmla="*/ 3904205 w 12192439"/>
              <a:gd name="connsiteY2261" fmla="*/ 2132639 h 6839191"/>
              <a:gd name="connsiteX2262" fmla="*/ 3164128 w 12192439"/>
              <a:gd name="connsiteY2262" fmla="*/ 2641893 h 6839191"/>
              <a:gd name="connsiteX2263" fmla="*/ 3016473 w 12192439"/>
              <a:gd name="connsiteY2263" fmla="*/ 2760719 h 6839191"/>
              <a:gd name="connsiteX2264" fmla="*/ 2964212 w 12192439"/>
              <a:gd name="connsiteY2264" fmla="*/ 2762233 h 6839191"/>
              <a:gd name="connsiteX2265" fmla="*/ 3139862 w 12192439"/>
              <a:gd name="connsiteY2265" fmla="*/ 2621839 h 6839191"/>
              <a:gd name="connsiteX2266" fmla="*/ 3874125 w 12192439"/>
              <a:gd name="connsiteY2266" fmla="*/ 2122937 h 6839191"/>
              <a:gd name="connsiteX2267" fmla="*/ 4340655 w 12192439"/>
              <a:gd name="connsiteY2267" fmla="*/ 1842565 h 6839191"/>
              <a:gd name="connsiteX2268" fmla="*/ 5107279 w 12192439"/>
              <a:gd name="connsiteY2268" fmla="*/ 1370081 h 6839191"/>
              <a:gd name="connsiteX2269" fmla="*/ 5138872 w 12192439"/>
              <a:gd name="connsiteY2269" fmla="*/ 1349192 h 6839191"/>
              <a:gd name="connsiteX2270" fmla="*/ 5409457 w 12192439"/>
              <a:gd name="connsiteY2270" fmla="*/ 1142360 h 6839191"/>
              <a:gd name="connsiteX2271" fmla="*/ 5522118 w 12192439"/>
              <a:gd name="connsiteY2271" fmla="*/ 920951 h 6839191"/>
              <a:gd name="connsiteX2272" fmla="*/ 2469160 w 12192439"/>
              <a:gd name="connsiteY2272" fmla="*/ 440382 h 6839191"/>
              <a:gd name="connsiteX2273" fmla="*/ 2494193 w 12192439"/>
              <a:gd name="connsiteY2273" fmla="*/ 442080 h 6839191"/>
              <a:gd name="connsiteX2274" fmla="*/ 2477629 w 12192439"/>
              <a:gd name="connsiteY2274" fmla="*/ 452480 h 6839191"/>
              <a:gd name="connsiteX2275" fmla="*/ 2466944 w 12192439"/>
              <a:gd name="connsiteY2275" fmla="*/ 451720 h 6839191"/>
              <a:gd name="connsiteX2276" fmla="*/ 2448514 w 12192439"/>
              <a:gd name="connsiteY2276" fmla="*/ 450376 h 6839191"/>
              <a:gd name="connsiteX2277" fmla="*/ 2463916 w 12192439"/>
              <a:gd name="connsiteY2277" fmla="*/ 440016 h 6839191"/>
              <a:gd name="connsiteX2278" fmla="*/ 2469160 w 12192439"/>
              <a:gd name="connsiteY2278" fmla="*/ 440382 h 6839191"/>
              <a:gd name="connsiteX2279" fmla="*/ 2466659 w 12192439"/>
              <a:gd name="connsiteY2279" fmla="*/ 455652 h 6839191"/>
              <a:gd name="connsiteX2280" fmla="*/ 2472078 w 12192439"/>
              <a:gd name="connsiteY2280" fmla="*/ 456036 h 6839191"/>
              <a:gd name="connsiteX2281" fmla="*/ 2455864 w 12192439"/>
              <a:gd name="connsiteY2281" fmla="*/ 466438 h 6839191"/>
              <a:gd name="connsiteX2282" fmla="*/ 2428264 w 12192439"/>
              <a:gd name="connsiteY2282" fmla="*/ 464285 h 6839191"/>
              <a:gd name="connsiteX2283" fmla="*/ 2443293 w 12192439"/>
              <a:gd name="connsiteY2283" fmla="*/ 453941 h 6839191"/>
              <a:gd name="connsiteX2284" fmla="*/ 2466659 w 12192439"/>
              <a:gd name="connsiteY2284" fmla="*/ 455652 h 6839191"/>
              <a:gd name="connsiteX2285" fmla="*/ 3166519 w 12192439"/>
              <a:gd name="connsiteY2285" fmla="*/ 2645008 h 6839191"/>
              <a:gd name="connsiteX2286" fmla="*/ 3906289 w 12192439"/>
              <a:gd name="connsiteY2286" fmla="*/ 2135980 h 6839191"/>
              <a:gd name="connsiteX2287" fmla="*/ 4382231 w 12192439"/>
              <a:gd name="connsiteY2287" fmla="*/ 1847464 h 6839191"/>
              <a:gd name="connsiteX2288" fmla="*/ 5150720 w 12192439"/>
              <a:gd name="connsiteY2288" fmla="*/ 1370024 h 6839191"/>
              <a:gd name="connsiteX2289" fmla="*/ 5183257 w 12192439"/>
              <a:gd name="connsiteY2289" fmla="*/ 1348369 h 6839191"/>
              <a:gd name="connsiteX2290" fmla="*/ 5455443 w 12192439"/>
              <a:gd name="connsiteY2290" fmla="*/ 1138498 h 6839191"/>
              <a:gd name="connsiteX2291" fmla="*/ 5537037 w 12192439"/>
              <a:gd name="connsiteY2291" fmla="*/ 1030374 h 6839191"/>
              <a:gd name="connsiteX2292" fmla="*/ 5565823 w 12192439"/>
              <a:gd name="connsiteY2292" fmla="*/ 912454 h 6839191"/>
              <a:gd name="connsiteX2293" fmla="*/ 5403577 w 12192439"/>
              <a:gd name="connsiteY2293" fmla="*/ 717424 h 6839191"/>
              <a:gd name="connsiteX2294" fmla="*/ 5308336 w 12192439"/>
              <a:gd name="connsiteY2294" fmla="*/ 681076 h 6839191"/>
              <a:gd name="connsiteX2295" fmla="*/ 4854948 w 12192439"/>
              <a:gd name="connsiteY2295" fmla="*/ 593147 h 6839191"/>
              <a:gd name="connsiteX2296" fmla="*/ 4721290 w 12192439"/>
              <a:gd name="connsiteY2296" fmla="*/ 577280 h 6839191"/>
              <a:gd name="connsiteX2297" fmla="*/ 3939264 w 12192439"/>
              <a:gd name="connsiteY2297" fmla="*/ 516055 h 6839191"/>
              <a:gd name="connsiteX2298" fmla="*/ 3372974 w 12192439"/>
              <a:gd name="connsiteY2298" fmla="*/ 494448 h 6839191"/>
              <a:gd name="connsiteX2299" fmla="*/ 2919476 w 12192439"/>
              <a:gd name="connsiteY2299" fmla="*/ 478305 h 6839191"/>
              <a:gd name="connsiteX2300" fmla="*/ 2480525 w 12192439"/>
              <a:gd name="connsiteY2300" fmla="*/ 452681 h 6839191"/>
              <a:gd name="connsiteX2301" fmla="*/ 2497133 w 12192439"/>
              <a:gd name="connsiteY2301" fmla="*/ 442278 h 6839191"/>
              <a:gd name="connsiteX2302" fmla="*/ 2926914 w 12192439"/>
              <a:gd name="connsiteY2302" fmla="*/ 466539 h 6839191"/>
              <a:gd name="connsiteX2303" fmla="*/ 3366304 w 12192439"/>
              <a:gd name="connsiteY2303" fmla="*/ 482660 h 6839191"/>
              <a:gd name="connsiteX2304" fmla="*/ 3958001 w 12192439"/>
              <a:gd name="connsiteY2304" fmla="*/ 506283 h 6839191"/>
              <a:gd name="connsiteX2305" fmla="*/ 4748386 w 12192439"/>
              <a:gd name="connsiteY2305" fmla="*/ 570064 h 6839191"/>
              <a:gd name="connsiteX2306" fmla="*/ 4883470 w 12192439"/>
              <a:gd name="connsiteY2306" fmla="*/ 586478 h 6839191"/>
              <a:gd name="connsiteX2307" fmla="*/ 5341092 w 12192439"/>
              <a:gd name="connsiteY2307" fmla="*/ 675994 h 6839191"/>
              <a:gd name="connsiteX2308" fmla="*/ 5437035 w 12192439"/>
              <a:gd name="connsiteY2308" fmla="*/ 712314 h 6839191"/>
              <a:gd name="connsiteX2309" fmla="*/ 5605534 w 12192439"/>
              <a:gd name="connsiteY2309" fmla="*/ 904347 h 6839191"/>
              <a:gd name="connsiteX2310" fmla="*/ 5498511 w 12192439"/>
              <a:gd name="connsiteY2310" fmla="*/ 1131837 h 6839191"/>
              <a:gd name="connsiteX2311" fmla="*/ 5225381 w 12192439"/>
              <a:gd name="connsiteY2311" fmla="*/ 1344200 h 6839191"/>
              <a:gd name="connsiteX2312" fmla="*/ 5191923 w 12192439"/>
              <a:gd name="connsiteY2312" fmla="*/ 1366621 h 6839191"/>
              <a:gd name="connsiteX2313" fmla="*/ 4421548 w 12192439"/>
              <a:gd name="connsiteY2313" fmla="*/ 1848965 h 6839191"/>
              <a:gd name="connsiteX2314" fmla="*/ 3936303 w 12192439"/>
              <a:gd name="connsiteY2314" fmla="*/ 2145610 h 6839191"/>
              <a:gd name="connsiteX2315" fmla="*/ 3190675 w 12192439"/>
              <a:gd name="connsiteY2315" fmla="*/ 2664995 h 6839191"/>
              <a:gd name="connsiteX2316" fmla="*/ 3074328 w 12192439"/>
              <a:gd name="connsiteY2316" fmla="*/ 2759183 h 6839191"/>
              <a:gd name="connsiteX2317" fmla="*/ 3022769 w 12192439"/>
              <a:gd name="connsiteY2317" fmla="*/ 2760543 h 6839191"/>
              <a:gd name="connsiteX2318" fmla="*/ 3166519 w 12192439"/>
              <a:gd name="connsiteY2318" fmla="*/ 2645008 h 6839191"/>
              <a:gd name="connsiteX2319" fmla="*/ 2500029 w 12192439"/>
              <a:gd name="connsiteY2319" fmla="*/ 438431 h 6839191"/>
              <a:gd name="connsiteX2320" fmla="*/ 2469445 w 12192439"/>
              <a:gd name="connsiteY2320" fmla="*/ 436354 h 6839191"/>
              <a:gd name="connsiteX2321" fmla="*/ 2469423 w 12192439"/>
              <a:gd name="connsiteY2321" fmla="*/ 436352 h 6839191"/>
              <a:gd name="connsiteX2322" fmla="*/ 2485176 w 12192439"/>
              <a:gd name="connsiteY2322" fmla="*/ 425987 h 6839191"/>
              <a:gd name="connsiteX2323" fmla="*/ 2516901 w 12192439"/>
              <a:gd name="connsiteY2323" fmla="*/ 428047 h 6839191"/>
              <a:gd name="connsiteX2324" fmla="*/ 2500029 w 12192439"/>
              <a:gd name="connsiteY2324" fmla="*/ 438431 h 6839191"/>
              <a:gd name="connsiteX2325" fmla="*/ 2466439 w 12192439"/>
              <a:gd name="connsiteY2325" fmla="*/ 436145 h 6839191"/>
              <a:gd name="connsiteX2326" fmla="*/ 2436645 w 12192439"/>
              <a:gd name="connsiteY2326" fmla="*/ 434041 h 6839191"/>
              <a:gd name="connsiteX2327" fmla="*/ 2451147 w 12192439"/>
              <a:gd name="connsiteY2327" fmla="*/ 423741 h 6839191"/>
              <a:gd name="connsiteX2328" fmla="*/ 2471661 w 12192439"/>
              <a:gd name="connsiteY2328" fmla="*/ 425110 h 6839191"/>
              <a:gd name="connsiteX2329" fmla="*/ 2482126 w 12192439"/>
              <a:gd name="connsiteY2329" fmla="*/ 425790 h 6839191"/>
              <a:gd name="connsiteX2330" fmla="*/ 2466439 w 12192439"/>
              <a:gd name="connsiteY2330" fmla="*/ 436145 h 6839191"/>
              <a:gd name="connsiteX2331" fmla="*/ 2433639 w 12192439"/>
              <a:gd name="connsiteY2331" fmla="*/ 433824 h 6839191"/>
              <a:gd name="connsiteX2332" fmla="*/ 2404810 w 12192439"/>
              <a:gd name="connsiteY2332" fmla="*/ 431624 h 6839191"/>
              <a:gd name="connsiteX2333" fmla="*/ 2417996 w 12192439"/>
              <a:gd name="connsiteY2333" fmla="*/ 421424 h 6839191"/>
              <a:gd name="connsiteX2334" fmla="*/ 2448076 w 12192439"/>
              <a:gd name="connsiteY2334" fmla="*/ 423532 h 6839191"/>
              <a:gd name="connsiteX2335" fmla="*/ 2433639 w 12192439"/>
              <a:gd name="connsiteY2335" fmla="*/ 433824 h 6839191"/>
              <a:gd name="connsiteX2336" fmla="*/ 2397175 w 12192439"/>
              <a:gd name="connsiteY2336" fmla="*/ 435055 h 6839191"/>
              <a:gd name="connsiteX2337" fmla="*/ 2384428 w 12192439"/>
              <a:gd name="connsiteY2337" fmla="*/ 445193 h 6839191"/>
              <a:gd name="connsiteX2338" fmla="*/ 2358473 w 12192439"/>
              <a:gd name="connsiteY2338" fmla="*/ 442675 h 6839191"/>
              <a:gd name="connsiteX2339" fmla="*/ 2369882 w 12192439"/>
              <a:gd name="connsiteY2339" fmla="*/ 432670 h 6839191"/>
              <a:gd name="connsiteX2340" fmla="*/ 2397175 w 12192439"/>
              <a:gd name="connsiteY2340" fmla="*/ 435055 h 6839191"/>
              <a:gd name="connsiteX2341" fmla="*/ 2400115 w 12192439"/>
              <a:gd name="connsiteY2341" fmla="*/ 435294 h 6839191"/>
              <a:gd name="connsiteX2342" fmla="*/ 2428505 w 12192439"/>
              <a:gd name="connsiteY2342" fmla="*/ 437492 h 6839191"/>
              <a:gd name="connsiteX2343" fmla="*/ 2414464 w 12192439"/>
              <a:gd name="connsiteY2343" fmla="*/ 447760 h 6839191"/>
              <a:gd name="connsiteX2344" fmla="*/ 2387324 w 12192439"/>
              <a:gd name="connsiteY2344" fmla="*/ 445452 h 6839191"/>
              <a:gd name="connsiteX2345" fmla="*/ 2400115 w 12192439"/>
              <a:gd name="connsiteY2345" fmla="*/ 435294 h 6839191"/>
              <a:gd name="connsiteX2346" fmla="*/ 2431511 w 12192439"/>
              <a:gd name="connsiteY2346" fmla="*/ 437714 h 6839191"/>
              <a:gd name="connsiteX2347" fmla="*/ 2460932 w 12192439"/>
              <a:gd name="connsiteY2347" fmla="*/ 439809 h 6839191"/>
              <a:gd name="connsiteX2348" fmla="*/ 2445597 w 12192439"/>
              <a:gd name="connsiteY2348" fmla="*/ 450158 h 6839191"/>
              <a:gd name="connsiteX2349" fmla="*/ 2417404 w 12192439"/>
              <a:gd name="connsiteY2349" fmla="*/ 447995 h 6839191"/>
              <a:gd name="connsiteX2350" fmla="*/ 2431511 w 12192439"/>
              <a:gd name="connsiteY2350" fmla="*/ 437714 h 6839191"/>
              <a:gd name="connsiteX2351" fmla="*/ 2440375 w 12192439"/>
              <a:gd name="connsiteY2351" fmla="*/ 453721 h 6839191"/>
              <a:gd name="connsiteX2352" fmla="*/ 2425412 w 12192439"/>
              <a:gd name="connsiteY2352" fmla="*/ 464053 h 6839191"/>
              <a:gd name="connsiteX2353" fmla="*/ 2398821 w 12192439"/>
              <a:gd name="connsiteY2353" fmla="*/ 461795 h 6839191"/>
              <a:gd name="connsiteX2354" fmla="*/ 2412533 w 12192439"/>
              <a:gd name="connsiteY2354" fmla="*/ 451558 h 6839191"/>
              <a:gd name="connsiteX2355" fmla="*/ 2440375 w 12192439"/>
              <a:gd name="connsiteY2355" fmla="*/ 453721 h 6839191"/>
              <a:gd name="connsiteX2356" fmla="*/ 2420475 w 12192439"/>
              <a:gd name="connsiteY2356" fmla="*/ 467508 h 6839191"/>
              <a:gd name="connsiteX2357" fmla="*/ 2405885 w 12192439"/>
              <a:gd name="connsiteY2357" fmla="*/ 477792 h 6839191"/>
              <a:gd name="connsiteX2358" fmla="*/ 2380961 w 12192439"/>
              <a:gd name="connsiteY2358" fmla="*/ 475418 h 6839191"/>
              <a:gd name="connsiteX2359" fmla="*/ 2394257 w 12192439"/>
              <a:gd name="connsiteY2359" fmla="*/ 465244 h 6839191"/>
              <a:gd name="connsiteX2360" fmla="*/ 2420475 w 12192439"/>
              <a:gd name="connsiteY2360" fmla="*/ 467508 h 6839191"/>
              <a:gd name="connsiteX2361" fmla="*/ 2423327 w 12192439"/>
              <a:gd name="connsiteY2361" fmla="*/ 467741 h 6839191"/>
              <a:gd name="connsiteX2362" fmla="*/ 2450599 w 12192439"/>
              <a:gd name="connsiteY2362" fmla="*/ 469889 h 6839191"/>
              <a:gd name="connsiteX2363" fmla="*/ 2434780 w 12192439"/>
              <a:gd name="connsiteY2363" fmla="*/ 480273 h 6839191"/>
              <a:gd name="connsiteX2364" fmla="*/ 2408672 w 12192439"/>
              <a:gd name="connsiteY2364" fmla="*/ 478044 h 6839191"/>
              <a:gd name="connsiteX2365" fmla="*/ 2423327 w 12192439"/>
              <a:gd name="connsiteY2365" fmla="*/ 467741 h 6839191"/>
              <a:gd name="connsiteX2366" fmla="*/ 2453429 w 12192439"/>
              <a:gd name="connsiteY2366" fmla="*/ 470104 h 6839191"/>
              <a:gd name="connsiteX2367" fmla="*/ 2464158 w 12192439"/>
              <a:gd name="connsiteY2367" fmla="*/ 470920 h 6839191"/>
              <a:gd name="connsiteX2368" fmla="*/ 2911688 w 12192439"/>
              <a:gd name="connsiteY2368" fmla="*/ 497946 h 6839191"/>
              <a:gd name="connsiteX2369" fmla="*/ 3377647 w 12192439"/>
              <a:gd name="connsiteY2369" fmla="*/ 513999 h 6839191"/>
              <a:gd name="connsiteX2370" fmla="*/ 3920111 w 12192439"/>
              <a:gd name="connsiteY2370" fmla="*/ 533695 h 6839191"/>
              <a:gd name="connsiteX2371" fmla="*/ 4693295 w 12192439"/>
              <a:gd name="connsiteY2371" fmla="*/ 592327 h 6839191"/>
              <a:gd name="connsiteX2372" fmla="*/ 4825461 w 12192439"/>
              <a:gd name="connsiteY2372" fmla="*/ 607639 h 6839191"/>
              <a:gd name="connsiteX2373" fmla="*/ 5273188 w 12192439"/>
              <a:gd name="connsiteY2373" fmla="*/ 693661 h 6839191"/>
              <a:gd name="connsiteX2374" fmla="*/ 5366784 w 12192439"/>
              <a:gd name="connsiteY2374" fmla="*/ 729664 h 6839191"/>
              <a:gd name="connsiteX2375" fmla="*/ 5518279 w 12192439"/>
              <a:gd name="connsiteY2375" fmla="*/ 921070 h 6839191"/>
              <a:gd name="connsiteX2376" fmla="*/ 5406715 w 12192439"/>
              <a:gd name="connsiteY2376" fmla="*/ 1139650 h 6839191"/>
              <a:gd name="connsiteX2377" fmla="*/ 5136744 w 12192439"/>
              <a:gd name="connsiteY2377" fmla="*/ 1345975 h 6839191"/>
              <a:gd name="connsiteX2378" fmla="*/ 5105150 w 12192439"/>
              <a:gd name="connsiteY2378" fmla="*/ 1366877 h 6839191"/>
              <a:gd name="connsiteX2379" fmla="*/ 4338702 w 12192439"/>
              <a:gd name="connsiteY2379" fmla="*/ 1839254 h 6839191"/>
              <a:gd name="connsiteX2380" fmla="*/ 3872106 w 12192439"/>
              <a:gd name="connsiteY2380" fmla="*/ 2119664 h 6839191"/>
              <a:gd name="connsiteX2381" fmla="*/ 3137559 w 12192439"/>
              <a:gd name="connsiteY2381" fmla="*/ 2618768 h 6839191"/>
              <a:gd name="connsiteX2382" fmla="*/ 2958069 w 12192439"/>
              <a:gd name="connsiteY2382" fmla="*/ 2762408 h 6839191"/>
              <a:gd name="connsiteX2383" fmla="*/ 2941241 w 12192439"/>
              <a:gd name="connsiteY2383" fmla="*/ 2762913 h 6839191"/>
              <a:gd name="connsiteX2384" fmla="*/ 2905237 w 12192439"/>
              <a:gd name="connsiteY2384" fmla="*/ 2763966 h 6839191"/>
              <a:gd name="connsiteX2385" fmla="*/ 3113227 w 12192439"/>
              <a:gd name="connsiteY2385" fmla="*/ 2598671 h 6839191"/>
              <a:gd name="connsiteX2386" fmla="*/ 3841961 w 12192439"/>
              <a:gd name="connsiteY2386" fmla="*/ 2109885 h 6839191"/>
              <a:gd name="connsiteX2387" fmla="*/ 4298903 w 12192439"/>
              <a:gd name="connsiteY2387" fmla="*/ 1837729 h 6839191"/>
              <a:gd name="connsiteX2388" fmla="*/ 5063816 w 12192439"/>
              <a:gd name="connsiteY2388" fmla="*/ 1370135 h 6839191"/>
              <a:gd name="connsiteX2389" fmla="*/ 5094422 w 12192439"/>
              <a:gd name="connsiteY2389" fmla="*/ 1350045 h 6839191"/>
              <a:gd name="connsiteX2390" fmla="*/ 5363471 w 12192439"/>
              <a:gd name="connsiteY2390" fmla="*/ 1146215 h 6839191"/>
              <a:gd name="connsiteX2391" fmla="*/ 5478392 w 12192439"/>
              <a:gd name="connsiteY2391" fmla="*/ 929438 h 6839191"/>
              <a:gd name="connsiteX2392" fmla="*/ 5333304 w 12192439"/>
              <a:gd name="connsiteY2392" fmla="*/ 734971 h 6839191"/>
              <a:gd name="connsiteX2393" fmla="*/ 5240388 w 12192439"/>
              <a:gd name="connsiteY2393" fmla="*/ 698924 h 6839191"/>
              <a:gd name="connsiteX2394" fmla="*/ 4796895 w 12192439"/>
              <a:gd name="connsiteY2394" fmla="*/ 614499 h 6839191"/>
              <a:gd name="connsiteX2395" fmla="*/ 4666133 w 12192439"/>
              <a:gd name="connsiteY2395" fmla="*/ 599731 h 6839191"/>
              <a:gd name="connsiteX2396" fmla="*/ 3901352 w 12192439"/>
              <a:gd name="connsiteY2396" fmla="*/ 543660 h 6839191"/>
              <a:gd name="connsiteX2397" fmla="*/ 3381048 w 12192439"/>
              <a:gd name="connsiteY2397" fmla="*/ 525761 h 6839191"/>
              <a:gd name="connsiteX2398" fmla="*/ 2904250 w 12192439"/>
              <a:gd name="connsiteY2398" fmla="*/ 509903 h 6839191"/>
              <a:gd name="connsiteX2399" fmla="*/ 2461942 w 12192439"/>
              <a:gd name="connsiteY2399" fmla="*/ 482452 h 6839191"/>
              <a:gd name="connsiteX2400" fmla="*/ 2437588 w 12192439"/>
              <a:gd name="connsiteY2400" fmla="*/ 480499 h 6839191"/>
              <a:gd name="connsiteX2401" fmla="*/ 2453429 w 12192439"/>
              <a:gd name="connsiteY2401" fmla="*/ 470104 h 6839191"/>
              <a:gd name="connsiteX2402" fmla="*/ 2941284 w 12192439"/>
              <a:gd name="connsiteY2402" fmla="*/ 2764646 h 6839191"/>
              <a:gd name="connsiteX2403" fmla="*/ 2955940 w 12192439"/>
              <a:gd name="connsiteY2403" fmla="*/ 2764207 h 6839191"/>
              <a:gd name="connsiteX2404" fmla="*/ 2897909 w 12192439"/>
              <a:gd name="connsiteY2404" fmla="*/ 2814757 h 6839191"/>
              <a:gd name="connsiteX2405" fmla="*/ 2845385 w 12192439"/>
              <a:gd name="connsiteY2405" fmla="*/ 2816337 h 6839191"/>
              <a:gd name="connsiteX2406" fmla="*/ 2903153 w 12192439"/>
              <a:gd name="connsiteY2406" fmla="*/ 2765765 h 6839191"/>
              <a:gd name="connsiteX2407" fmla="*/ 2941284 w 12192439"/>
              <a:gd name="connsiteY2407" fmla="*/ 2764646 h 6839191"/>
              <a:gd name="connsiteX2408" fmla="*/ 2962083 w 12192439"/>
              <a:gd name="connsiteY2408" fmla="*/ 2764032 h 6839191"/>
              <a:gd name="connsiteX2409" fmla="*/ 3014344 w 12192439"/>
              <a:gd name="connsiteY2409" fmla="*/ 2762518 h 6839191"/>
              <a:gd name="connsiteX2410" fmla="*/ 2956094 w 12192439"/>
              <a:gd name="connsiteY2410" fmla="*/ 2812870 h 6839191"/>
              <a:gd name="connsiteX2411" fmla="*/ 2903899 w 12192439"/>
              <a:gd name="connsiteY2411" fmla="*/ 2814559 h 6839191"/>
              <a:gd name="connsiteX2412" fmla="*/ 2962083 w 12192439"/>
              <a:gd name="connsiteY2412" fmla="*/ 2764032 h 6839191"/>
              <a:gd name="connsiteX2413" fmla="*/ 3020641 w 12192439"/>
              <a:gd name="connsiteY2413" fmla="*/ 2762343 h 6839191"/>
              <a:gd name="connsiteX2414" fmla="*/ 3072222 w 12192439"/>
              <a:gd name="connsiteY2414" fmla="*/ 2760982 h 6839191"/>
              <a:gd name="connsiteX2415" fmla="*/ 3013993 w 12192439"/>
              <a:gd name="connsiteY2415" fmla="*/ 2810983 h 6839191"/>
              <a:gd name="connsiteX2416" fmla="*/ 2969740 w 12192439"/>
              <a:gd name="connsiteY2416" fmla="*/ 2812431 h 6839191"/>
              <a:gd name="connsiteX2417" fmla="*/ 2962281 w 12192439"/>
              <a:gd name="connsiteY2417" fmla="*/ 2812673 h 6839191"/>
              <a:gd name="connsiteX2418" fmla="*/ 3020641 w 12192439"/>
              <a:gd name="connsiteY2418" fmla="*/ 2762343 h 6839191"/>
              <a:gd name="connsiteX2419" fmla="*/ 2969806 w 12192439"/>
              <a:gd name="connsiteY2419" fmla="*/ 2814252 h 6839191"/>
              <a:gd name="connsiteX2420" fmla="*/ 3011843 w 12192439"/>
              <a:gd name="connsiteY2420" fmla="*/ 2812892 h 6839191"/>
              <a:gd name="connsiteX2421" fmla="*/ 2955611 w 12192439"/>
              <a:gd name="connsiteY2421" fmla="*/ 2863354 h 6839191"/>
              <a:gd name="connsiteX2422" fmla="*/ 2904118 w 12192439"/>
              <a:gd name="connsiteY2422" fmla="*/ 2865131 h 6839191"/>
              <a:gd name="connsiteX2423" fmla="*/ 2960131 w 12192439"/>
              <a:gd name="connsiteY2423" fmla="*/ 2814559 h 6839191"/>
              <a:gd name="connsiteX2424" fmla="*/ 2969806 w 12192439"/>
              <a:gd name="connsiteY2424" fmla="*/ 2814252 h 6839191"/>
              <a:gd name="connsiteX2425" fmla="*/ 3018184 w 12192439"/>
              <a:gd name="connsiteY2425" fmla="*/ 2812673 h 6839191"/>
              <a:gd name="connsiteX2426" fmla="*/ 3069326 w 12192439"/>
              <a:gd name="connsiteY2426" fmla="*/ 2811093 h 6839191"/>
              <a:gd name="connsiteX2427" fmla="*/ 3012962 w 12192439"/>
              <a:gd name="connsiteY2427" fmla="*/ 2861313 h 6839191"/>
              <a:gd name="connsiteX2428" fmla="*/ 2998284 w 12192439"/>
              <a:gd name="connsiteY2428" fmla="*/ 2861840 h 6839191"/>
              <a:gd name="connsiteX2429" fmla="*/ 2961820 w 12192439"/>
              <a:gd name="connsiteY2429" fmla="*/ 2863134 h 6839191"/>
              <a:gd name="connsiteX2430" fmla="*/ 3018184 w 12192439"/>
              <a:gd name="connsiteY2430" fmla="*/ 2812673 h 6839191"/>
              <a:gd name="connsiteX2431" fmla="*/ 2998350 w 12192439"/>
              <a:gd name="connsiteY2431" fmla="*/ 2863771 h 6839191"/>
              <a:gd name="connsiteX2432" fmla="*/ 3010768 w 12192439"/>
              <a:gd name="connsiteY2432" fmla="*/ 2863332 h 6839191"/>
              <a:gd name="connsiteX2433" fmla="*/ 2956555 w 12192439"/>
              <a:gd name="connsiteY2433" fmla="*/ 2913859 h 6839191"/>
              <a:gd name="connsiteX2434" fmla="*/ 2905764 w 12192439"/>
              <a:gd name="connsiteY2434" fmla="*/ 2915680 h 6839191"/>
              <a:gd name="connsiteX2435" fmla="*/ 2959648 w 12192439"/>
              <a:gd name="connsiteY2435" fmla="*/ 2865153 h 6839191"/>
              <a:gd name="connsiteX2436" fmla="*/ 2998350 w 12192439"/>
              <a:gd name="connsiteY2436" fmla="*/ 2863771 h 6839191"/>
              <a:gd name="connsiteX2437" fmla="*/ 3019346 w 12192439"/>
              <a:gd name="connsiteY2437" fmla="*/ 2861094 h 6839191"/>
              <a:gd name="connsiteX2438" fmla="*/ 3075842 w 12192439"/>
              <a:gd name="connsiteY2438" fmla="*/ 2810896 h 6839191"/>
              <a:gd name="connsiteX2439" fmla="*/ 3126391 w 12192439"/>
              <a:gd name="connsiteY2439" fmla="*/ 2809469 h 6839191"/>
              <a:gd name="connsiteX2440" fmla="*/ 3070203 w 12192439"/>
              <a:gd name="connsiteY2440" fmla="*/ 2859317 h 6839191"/>
              <a:gd name="connsiteX2441" fmla="*/ 3019346 w 12192439"/>
              <a:gd name="connsiteY2441" fmla="*/ 2861094 h 6839191"/>
              <a:gd name="connsiteX2442" fmla="*/ 3078014 w 12192439"/>
              <a:gd name="connsiteY2442" fmla="*/ 2808987 h 6839191"/>
              <a:gd name="connsiteX2443" fmla="*/ 3136089 w 12192439"/>
              <a:gd name="connsiteY2443" fmla="*/ 2759490 h 6839191"/>
              <a:gd name="connsiteX2444" fmla="*/ 3186068 w 12192439"/>
              <a:gd name="connsiteY2444" fmla="*/ 2758613 h 6839191"/>
              <a:gd name="connsiteX2445" fmla="*/ 3128563 w 12192439"/>
              <a:gd name="connsiteY2445" fmla="*/ 2807583 h 6839191"/>
              <a:gd name="connsiteX2446" fmla="*/ 3078014 w 12192439"/>
              <a:gd name="connsiteY2446" fmla="*/ 2808987 h 6839191"/>
              <a:gd name="connsiteX2447" fmla="*/ 3138217 w 12192439"/>
              <a:gd name="connsiteY2447" fmla="*/ 2757713 h 6839191"/>
              <a:gd name="connsiteX2448" fmla="*/ 3219812 w 12192439"/>
              <a:gd name="connsiteY2448" fmla="*/ 2691345 h 6839191"/>
              <a:gd name="connsiteX2449" fmla="*/ 3970617 w 12192439"/>
              <a:gd name="connsiteY2449" fmla="*/ 2162074 h 6839191"/>
              <a:gd name="connsiteX2450" fmla="*/ 4464835 w 12192439"/>
              <a:gd name="connsiteY2450" fmla="*/ 1857458 h 6839191"/>
              <a:gd name="connsiteX2451" fmla="*/ 5237646 w 12192439"/>
              <a:gd name="connsiteY2451" fmla="*/ 1369912 h 6839191"/>
              <a:gd name="connsiteX2452" fmla="*/ 5271938 w 12192439"/>
              <a:gd name="connsiteY2452" fmla="*/ 1346785 h 6839191"/>
              <a:gd name="connsiteX2453" fmla="*/ 5547415 w 12192439"/>
              <a:gd name="connsiteY2453" fmla="*/ 1130784 h 6839191"/>
              <a:gd name="connsiteX2454" fmla="*/ 5653253 w 12192439"/>
              <a:gd name="connsiteY2454" fmla="*/ 895470 h 6839191"/>
              <a:gd name="connsiteX2455" fmla="*/ 5473872 w 12192439"/>
              <a:gd name="connsiteY2455" fmla="*/ 699880 h 6839191"/>
              <a:gd name="connsiteX2456" fmla="*/ 5376284 w 12192439"/>
              <a:gd name="connsiteY2456" fmla="*/ 663228 h 6839191"/>
              <a:gd name="connsiteX2457" fmla="*/ 4913023 w 12192439"/>
              <a:gd name="connsiteY2457" fmla="*/ 571802 h 6839191"/>
              <a:gd name="connsiteX2458" fmla="*/ 4776425 w 12192439"/>
              <a:gd name="connsiteY2458" fmla="*/ 554836 h 6839191"/>
              <a:gd name="connsiteX2459" fmla="*/ 3977177 w 12192439"/>
              <a:gd name="connsiteY2459" fmla="*/ 488457 h 6839191"/>
              <a:gd name="connsiteX2460" fmla="*/ 3358011 w 12192439"/>
              <a:gd name="connsiteY2460" fmla="*/ 462682 h 6839191"/>
              <a:gd name="connsiteX2461" fmla="*/ 2934702 w 12192439"/>
              <a:gd name="connsiteY2461" fmla="*/ 446714 h 6839191"/>
              <a:gd name="connsiteX2462" fmla="*/ 2526028 w 12192439"/>
              <a:gd name="connsiteY2462" fmla="*/ 424504 h 6839191"/>
              <a:gd name="connsiteX2463" fmla="*/ 2543317 w 12192439"/>
              <a:gd name="connsiteY2463" fmla="*/ 414113 h 6839191"/>
              <a:gd name="connsiteX2464" fmla="*/ 2942118 w 12192439"/>
              <a:gd name="connsiteY2464" fmla="*/ 435138 h 6839191"/>
              <a:gd name="connsiteX2465" fmla="*/ 3347282 w 12192439"/>
              <a:gd name="connsiteY2465" fmla="*/ 450817 h 6839191"/>
              <a:gd name="connsiteX2466" fmla="*/ 3995891 w 12192439"/>
              <a:gd name="connsiteY2466" fmla="*/ 478875 h 6839191"/>
              <a:gd name="connsiteX2467" fmla="*/ 4803499 w 12192439"/>
              <a:gd name="connsiteY2467" fmla="*/ 547806 h 6839191"/>
              <a:gd name="connsiteX2468" fmla="*/ 4941479 w 12192439"/>
              <a:gd name="connsiteY2468" fmla="*/ 565319 h 6839191"/>
              <a:gd name="connsiteX2469" fmla="*/ 5408997 w 12192439"/>
              <a:gd name="connsiteY2469" fmla="*/ 658333 h 6839191"/>
              <a:gd name="connsiteX2470" fmla="*/ 5507287 w 12192439"/>
              <a:gd name="connsiteY2470" fmla="*/ 694966 h 6839191"/>
              <a:gd name="connsiteX2471" fmla="*/ 5692789 w 12192439"/>
              <a:gd name="connsiteY2471" fmla="*/ 887633 h 6839191"/>
              <a:gd name="connsiteX2472" fmla="*/ 5590308 w 12192439"/>
              <a:gd name="connsiteY2472" fmla="*/ 1124031 h 6839191"/>
              <a:gd name="connsiteX2473" fmla="*/ 5313865 w 12192439"/>
              <a:gd name="connsiteY2473" fmla="*/ 1342502 h 6839191"/>
              <a:gd name="connsiteX2474" fmla="*/ 5278695 w 12192439"/>
              <a:gd name="connsiteY2474" fmla="*/ 1366371 h 6839191"/>
              <a:gd name="connsiteX2475" fmla="*/ 4503668 w 12192439"/>
              <a:gd name="connsiteY2475" fmla="*/ 1858943 h 6839191"/>
              <a:gd name="connsiteX2476" fmla="*/ 4000499 w 12192439"/>
              <a:gd name="connsiteY2476" fmla="*/ 2171563 h 6839191"/>
              <a:gd name="connsiteX2477" fmla="*/ 3243814 w 12192439"/>
              <a:gd name="connsiteY2477" fmla="*/ 2711223 h 6839191"/>
              <a:gd name="connsiteX2478" fmla="*/ 3188174 w 12192439"/>
              <a:gd name="connsiteY2478" fmla="*/ 2756836 h 6839191"/>
              <a:gd name="connsiteX2479" fmla="*/ 3138217 w 12192439"/>
              <a:gd name="connsiteY2479" fmla="*/ 2757713 h 6839191"/>
              <a:gd name="connsiteX2480" fmla="*/ 2523022 w 12192439"/>
              <a:gd name="connsiteY2480" fmla="*/ 424304 h 6839191"/>
              <a:gd name="connsiteX2481" fmla="*/ 2490990 w 12192439"/>
              <a:gd name="connsiteY2481" fmla="*/ 422222 h 6839191"/>
              <a:gd name="connsiteX2482" fmla="*/ 2507072 w 12192439"/>
              <a:gd name="connsiteY2482" fmla="*/ 411882 h 6839191"/>
              <a:gd name="connsiteX2483" fmla="*/ 2540245 w 12192439"/>
              <a:gd name="connsiteY2483" fmla="*/ 413927 h 6839191"/>
              <a:gd name="connsiteX2484" fmla="*/ 2523022 w 12192439"/>
              <a:gd name="connsiteY2484" fmla="*/ 424304 h 6839191"/>
              <a:gd name="connsiteX2485" fmla="*/ 2453495 w 12192439"/>
              <a:gd name="connsiteY2485" fmla="*/ 419758 h 6839191"/>
              <a:gd name="connsiteX2486" fmla="*/ 2422976 w 12192439"/>
              <a:gd name="connsiteY2486" fmla="*/ 417641 h 6839191"/>
              <a:gd name="connsiteX2487" fmla="*/ 2436557 w 12192439"/>
              <a:gd name="connsiteY2487" fmla="*/ 407419 h 6839191"/>
              <a:gd name="connsiteX2488" fmla="*/ 2468304 w 12192439"/>
              <a:gd name="connsiteY2488" fmla="*/ 409469 h 6839191"/>
              <a:gd name="connsiteX2489" fmla="*/ 2453495 w 12192439"/>
              <a:gd name="connsiteY2489" fmla="*/ 419758 h 6839191"/>
              <a:gd name="connsiteX2490" fmla="*/ 2419905 w 12192439"/>
              <a:gd name="connsiteY2490" fmla="*/ 417420 h 6839191"/>
              <a:gd name="connsiteX2491" fmla="*/ 2390374 w 12192439"/>
              <a:gd name="connsiteY2491" fmla="*/ 415160 h 6839191"/>
              <a:gd name="connsiteX2492" fmla="*/ 2402616 w 12192439"/>
              <a:gd name="connsiteY2492" fmla="*/ 405057 h 6839191"/>
              <a:gd name="connsiteX2493" fmla="*/ 2433486 w 12192439"/>
              <a:gd name="connsiteY2493" fmla="*/ 407213 h 6839191"/>
              <a:gd name="connsiteX2494" fmla="*/ 2419905 w 12192439"/>
              <a:gd name="connsiteY2494" fmla="*/ 417420 h 6839191"/>
              <a:gd name="connsiteX2495" fmla="*/ 2387390 w 12192439"/>
              <a:gd name="connsiteY2495" fmla="*/ 414919 h 6839191"/>
              <a:gd name="connsiteX2496" fmla="*/ 2358912 w 12192439"/>
              <a:gd name="connsiteY2496" fmla="*/ 412442 h 6839191"/>
              <a:gd name="connsiteX2497" fmla="*/ 2369684 w 12192439"/>
              <a:gd name="connsiteY2497" fmla="*/ 402483 h 6839191"/>
              <a:gd name="connsiteX2498" fmla="*/ 2399566 w 12192439"/>
              <a:gd name="connsiteY2498" fmla="*/ 404831 h 6839191"/>
              <a:gd name="connsiteX2499" fmla="*/ 2387390 w 12192439"/>
              <a:gd name="connsiteY2499" fmla="*/ 414919 h 6839191"/>
              <a:gd name="connsiteX2500" fmla="*/ 2351979 w 12192439"/>
              <a:gd name="connsiteY2500" fmla="*/ 415937 h 6839191"/>
              <a:gd name="connsiteX2501" fmla="*/ 2341711 w 12192439"/>
              <a:gd name="connsiteY2501" fmla="*/ 425816 h 6839191"/>
              <a:gd name="connsiteX2502" fmla="*/ 2316217 w 12192439"/>
              <a:gd name="connsiteY2502" fmla="*/ 422913 h 6839191"/>
              <a:gd name="connsiteX2503" fmla="*/ 2325059 w 12192439"/>
              <a:gd name="connsiteY2503" fmla="*/ 413187 h 6839191"/>
              <a:gd name="connsiteX2504" fmla="*/ 2351979 w 12192439"/>
              <a:gd name="connsiteY2504" fmla="*/ 415937 h 6839191"/>
              <a:gd name="connsiteX2505" fmla="*/ 2337959 w 12192439"/>
              <a:gd name="connsiteY2505" fmla="*/ 429473 h 6839191"/>
              <a:gd name="connsiteX2506" fmla="*/ 2328086 w 12192439"/>
              <a:gd name="connsiteY2506" fmla="*/ 439281 h 6839191"/>
              <a:gd name="connsiteX2507" fmla="*/ 2304501 w 12192439"/>
              <a:gd name="connsiteY2507" fmla="*/ 436220 h 6839191"/>
              <a:gd name="connsiteX2508" fmla="*/ 2312926 w 12192439"/>
              <a:gd name="connsiteY2508" fmla="*/ 426569 h 6839191"/>
              <a:gd name="connsiteX2509" fmla="*/ 2337959 w 12192439"/>
              <a:gd name="connsiteY2509" fmla="*/ 429473 h 6839191"/>
              <a:gd name="connsiteX2510" fmla="*/ 2340812 w 12192439"/>
              <a:gd name="connsiteY2510" fmla="*/ 429778 h 6839191"/>
              <a:gd name="connsiteX2511" fmla="*/ 2366964 w 12192439"/>
              <a:gd name="connsiteY2511" fmla="*/ 432405 h 6839191"/>
              <a:gd name="connsiteX2512" fmla="*/ 2355621 w 12192439"/>
              <a:gd name="connsiteY2512" fmla="*/ 442387 h 6839191"/>
              <a:gd name="connsiteX2513" fmla="*/ 2330873 w 12192439"/>
              <a:gd name="connsiteY2513" fmla="*/ 439614 h 6839191"/>
              <a:gd name="connsiteX2514" fmla="*/ 2340812 w 12192439"/>
              <a:gd name="connsiteY2514" fmla="*/ 429778 h 6839191"/>
              <a:gd name="connsiteX2515" fmla="*/ 2351694 w 12192439"/>
              <a:gd name="connsiteY2515" fmla="*/ 445926 h 6839191"/>
              <a:gd name="connsiteX2516" fmla="*/ 2340768 w 12192439"/>
              <a:gd name="connsiteY2516" fmla="*/ 455825 h 6839191"/>
              <a:gd name="connsiteX2517" fmla="*/ 2317840 w 12192439"/>
              <a:gd name="connsiteY2517" fmla="*/ 452905 h 6839191"/>
              <a:gd name="connsiteX2518" fmla="*/ 2327362 w 12192439"/>
              <a:gd name="connsiteY2518" fmla="*/ 443157 h 6839191"/>
              <a:gd name="connsiteX2519" fmla="*/ 2351694 w 12192439"/>
              <a:gd name="connsiteY2519" fmla="*/ 445926 h 6839191"/>
              <a:gd name="connsiteX2520" fmla="*/ 2354524 w 12192439"/>
              <a:gd name="connsiteY2520" fmla="*/ 446229 h 6839191"/>
              <a:gd name="connsiteX2521" fmla="*/ 2380040 w 12192439"/>
              <a:gd name="connsiteY2521" fmla="*/ 448741 h 6839191"/>
              <a:gd name="connsiteX2522" fmla="*/ 2367732 w 12192439"/>
              <a:gd name="connsiteY2522" fmla="*/ 458811 h 6839191"/>
              <a:gd name="connsiteX2523" fmla="*/ 2343510 w 12192439"/>
              <a:gd name="connsiteY2523" fmla="*/ 456155 h 6839191"/>
              <a:gd name="connsiteX2524" fmla="*/ 2354524 w 12192439"/>
              <a:gd name="connsiteY2524" fmla="*/ 446229 h 6839191"/>
              <a:gd name="connsiteX2525" fmla="*/ 2382892 w 12192439"/>
              <a:gd name="connsiteY2525" fmla="*/ 449009 h 6839191"/>
              <a:gd name="connsiteX2526" fmla="*/ 2409615 w 12192439"/>
              <a:gd name="connsiteY2526" fmla="*/ 451319 h 6839191"/>
              <a:gd name="connsiteX2527" fmla="*/ 2395968 w 12192439"/>
              <a:gd name="connsiteY2527" fmla="*/ 461541 h 6839191"/>
              <a:gd name="connsiteX2528" fmla="*/ 2370562 w 12192439"/>
              <a:gd name="connsiteY2528" fmla="*/ 459105 h 6839191"/>
              <a:gd name="connsiteX2529" fmla="*/ 2382892 w 12192439"/>
              <a:gd name="connsiteY2529" fmla="*/ 449009 h 6839191"/>
              <a:gd name="connsiteX2530" fmla="*/ 2391405 w 12192439"/>
              <a:gd name="connsiteY2530" fmla="*/ 464985 h 6839191"/>
              <a:gd name="connsiteX2531" fmla="*/ 2378197 w 12192439"/>
              <a:gd name="connsiteY2531" fmla="*/ 475133 h 6839191"/>
              <a:gd name="connsiteX2532" fmla="*/ 2354480 w 12192439"/>
              <a:gd name="connsiteY2532" fmla="*/ 472552 h 6839191"/>
              <a:gd name="connsiteX2533" fmla="*/ 2366371 w 12192439"/>
              <a:gd name="connsiteY2533" fmla="*/ 462537 h 6839191"/>
              <a:gd name="connsiteX2534" fmla="*/ 2391405 w 12192439"/>
              <a:gd name="connsiteY2534" fmla="*/ 464985 h 6839191"/>
              <a:gd name="connsiteX2535" fmla="*/ 2373897 w 12192439"/>
              <a:gd name="connsiteY2535" fmla="*/ 478454 h 6839191"/>
              <a:gd name="connsiteX2536" fmla="*/ 2361106 w 12192439"/>
              <a:gd name="connsiteY2536" fmla="*/ 488511 h 6839191"/>
              <a:gd name="connsiteX2537" fmla="*/ 2339100 w 12192439"/>
              <a:gd name="connsiteY2537" fmla="*/ 485773 h 6839191"/>
              <a:gd name="connsiteX2538" fmla="*/ 2350531 w 12192439"/>
              <a:gd name="connsiteY2538" fmla="*/ 475865 h 6839191"/>
              <a:gd name="connsiteX2539" fmla="*/ 2373897 w 12192439"/>
              <a:gd name="connsiteY2539" fmla="*/ 478454 h 6839191"/>
              <a:gd name="connsiteX2540" fmla="*/ 2376661 w 12192439"/>
              <a:gd name="connsiteY2540" fmla="*/ 478742 h 6839191"/>
              <a:gd name="connsiteX2541" fmla="*/ 2401256 w 12192439"/>
              <a:gd name="connsiteY2541" fmla="*/ 481131 h 6839191"/>
              <a:gd name="connsiteX2542" fmla="*/ 2387083 w 12192439"/>
              <a:gd name="connsiteY2542" fmla="*/ 491342 h 6839191"/>
              <a:gd name="connsiteX2543" fmla="*/ 2363805 w 12192439"/>
              <a:gd name="connsiteY2543" fmla="*/ 488821 h 6839191"/>
              <a:gd name="connsiteX2544" fmla="*/ 2376661 w 12192439"/>
              <a:gd name="connsiteY2544" fmla="*/ 478742 h 6839191"/>
              <a:gd name="connsiteX2545" fmla="*/ 2404020 w 12192439"/>
              <a:gd name="connsiteY2545" fmla="*/ 481383 h 6839191"/>
              <a:gd name="connsiteX2546" fmla="*/ 2429756 w 12192439"/>
              <a:gd name="connsiteY2546" fmla="*/ 483617 h 6839191"/>
              <a:gd name="connsiteX2547" fmla="*/ 2414398 w 12192439"/>
              <a:gd name="connsiteY2547" fmla="*/ 493964 h 6839191"/>
              <a:gd name="connsiteX2548" fmla="*/ 2389781 w 12192439"/>
              <a:gd name="connsiteY2548" fmla="*/ 491614 h 6839191"/>
              <a:gd name="connsiteX2549" fmla="*/ 2404020 w 12192439"/>
              <a:gd name="connsiteY2549" fmla="*/ 481383 h 6839191"/>
              <a:gd name="connsiteX2550" fmla="*/ 2409615 w 12192439"/>
              <a:gd name="connsiteY2550" fmla="*/ 497191 h 6839191"/>
              <a:gd name="connsiteX2551" fmla="*/ 2394718 w 12192439"/>
              <a:gd name="connsiteY2551" fmla="*/ 507468 h 6839191"/>
              <a:gd name="connsiteX2552" fmla="*/ 2371703 w 12192439"/>
              <a:gd name="connsiteY2552" fmla="*/ 504975 h 6839191"/>
              <a:gd name="connsiteX2553" fmla="*/ 2385415 w 12192439"/>
              <a:gd name="connsiteY2553" fmla="*/ 494841 h 6839191"/>
              <a:gd name="connsiteX2554" fmla="*/ 2409615 w 12192439"/>
              <a:gd name="connsiteY2554" fmla="*/ 497191 h 6839191"/>
              <a:gd name="connsiteX2555" fmla="*/ 3086570 w 12192439"/>
              <a:gd name="connsiteY2555" fmla="*/ 2575502 h 6839191"/>
              <a:gd name="connsiteX2556" fmla="*/ 3809797 w 12192439"/>
              <a:gd name="connsiteY2556" fmla="*/ 2096846 h 6839191"/>
              <a:gd name="connsiteX2557" fmla="*/ 4256976 w 12192439"/>
              <a:gd name="connsiteY2557" fmla="*/ 1832938 h 6839191"/>
              <a:gd name="connsiteX2558" fmla="*/ 5020353 w 12192439"/>
              <a:gd name="connsiteY2558" fmla="*/ 1370195 h 6839191"/>
              <a:gd name="connsiteX2559" fmla="*/ 5049906 w 12192439"/>
              <a:gd name="connsiteY2559" fmla="*/ 1350934 h 6839191"/>
              <a:gd name="connsiteX2560" fmla="*/ 5317485 w 12192439"/>
              <a:gd name="connsiteY2560" fmla="*/ 1150076 h 6839191"/>
              <a:gd name="connsiteX2561" fmla="*/ 5434666 w 12192439"/>
              <a:gd name="connsiteY2561" fmla="*/ 937935 h 6839191"/>
              <a:gd name="connsiteX2562" fmla="*/ 5298134 w 12192439"/>
              <a:gd name="connsiteY2562" fmla="*/ 743751 h 6839191"/>
              <a:gd name="connsiteX2563" fmla="*/ 5206403 w 12192439"/>
              <a:gd name="connsiteY2563" fmla="*/ 707858 h 6839191"/>
              <a:gd name="connsiteX2564" fmla="*/ 4767868 w 12192439"/>
              <a:gd name="connsiteY2564" fmla="*/ 625182 h 6839191"/>
              <a:gd name="connsiteX2565" fmla="*/ 4638555 w 12192439"/>
              <a:gd name="connsiteY2565" fmla="*/ 610965 h 6839191"/>
              <a:gd name="connsiteX2566" fmla="*/ 3882396 w 12192439"/>
              <a:gd name="connsiteY2566" fmla="*/ 557469 h 6839191"/>
              <a:gd name="connsiteX2567" fmla="*/ 3382935 w 12192439"/>
              <a:gd name="connsiteY2567" fmla="*/ 541277 h 6839191"/>
              <a:gd name="connsiteX2568" fmla="*/ 2896637 w 12192439"/>
              <a:gd name="connsiteY2568" fmla="*/ 525711 h 6839191"/>
              <a:gd name="connsiteX2569" fmla="*/ 2459440 w 12192439"/>
              <a:gd name="connsiteY2569" fmla="*/ 497829 h 6839191"/>
              <a:gd name="connsiteX2570" fmla="*/ 2417118 w 12192439"/>
              <a:gd name="connsiteY2570" fmla="*/ 494218 h 6839191"/>
              <a:gd name="connsiteX2571" fmla="*/ 2432520 w 12192439"/>
              <a:gd name="connsiteY2571" fmla="*/ 483851 h 6839191"/>
              <a:gd name="connsiteX2572" fmla="*/ 2461634 w 12192439"/>
              <a:gd name="connsiteY2572" fmla="*/ 486197 h 6839191"/>
              <a:gd name="connsiteX2573" fmla="*/ 2904074 w 12192439"/>
              <a:gd name="connsiteY2573" fmla="*/ 513657 h 6839191"/>
              <a:gd name="connsiteX2574" fmla="*/ 3380938 w 12192439"/>
              <a:gd name="connsiteY2574" fmla="*/ 529517 h 6839191"/>
              <a:gd name="connsiteX2575" fmla="*/ 3901177 w 12192439"/>
              <a:gd name="connsiteY2575" fmla="*/ 547414 h 6839191"/>
              <a:gd name="connsiteX2576" fmla="*/ 4665739 w 12192439"/>
              <a:gd name="connsiteY2576" fmla="*/ 603470 h 6839191"/>
              <a:gd name="connsiteX2577" fmla="*/ 4796456 w 12192439"/>
              <a:gd name="connsiteY2577" fmla="*/ 618233 h 6839191"/>
              <a:gd name="connsiteX2578" fmla="*/ 5239247 w 12192439"/>
              <a:gd name="connsiteY2578" fmla="*/ 702509 h 6839191"/>
              <a:gd name="connsiteX2579" fmla="*/ 5331658 w 12192439"/>
              <a:gd name="connsiteY2579" fmla="*/ 738354 h 6839191"/>
              <a:gd name="connsiteX2580" fmla="*/ 5474641 w 12192439"/>
              <a:gd name="connsiteY2580" fmla="*/ 929444 h 6839191"/>
              <a:gd name="connsiteX2581" fmla="*/ 5360816 w 12192439"/>
              <a:gd name="connsiteY2581" fmla="*/ 1143571 h 6839191"/>
              <a:gd name="connsiteX2582" fmla="*/ 5092360 w 12192439"/>
              <a:gd name="connsiteY2582" fmla="*/ 1346919 h 6839191"/>
              <a:gd name="connsiteX2583" fmla="*/ 5061754 w 12192439"/>
              <a:gd name="connsiteY2583" fmla="*/ 1367020 h 6839191"/>
              <a:gd name="connsiteX2584" fmla="*/ 4296995 w 12192439"/>
              <a:gd name="connsiteY2584" fmla="*/ 1834509 h 6839191"/>
              <a:gd name="connsiteX2585" fmla="*/ 3840008 w 12192439"/>
              <a:gd name="connsiteY2585" fmla="*/ 2106702 h 6839191"/>
              <a:gd name="connsiteX2586" fmla="*/ 3110989 w 12192439"/>
              <a:gd name="connsiteY2586" fmla="*/ 2595687 h 6839191"/>
              <a:gd name="connsiteX2587" fmla="*/ 2899269 w 12192439"/>
              <a:gd name="connsiteY2587" fmla="*/ 2764164 h 6839191"/>
              <a:gd name="connsiteX2588" fmla="*/ 2845934 w 12192439"/>
              <a:gd name="connsiteY2588" fmla="*/ 2765656 h 6839191"/>
              <a:gd name="connsiteX2589" fmla="*/ 3086570 w 12192439"/>
              <a:gd name="connsiteY2589" fmla="*/ 2575502 h 6839191"/>
              <a:gd name="connsiteX2590" fmla="*/ 2897185 w 12192439"/>
              <a:gd name="connsiteY2590" fmla="*/ 2765941 h 6839191"/>
              <a:gd name="connsiteX2591" fmla="*/ 2839593 w 12192439"/>
              <a:gd name="connsiteY2591" fmla="*/ 2816490 h 6839191"/>
              <a:gd name="connsiteX2592" fmla="*/ 2786784 w 12192439"/>
              <a:gd name="connsiteY2592" fmla="*/ 2817916 h 6839191"/>
              <a:gd name="connsiteX2593" fmla="*/ 2843849 w 12192439"/>
              <a:gd name="connsiteY2593" fmla="*/ 2767433 h 6839191"/>
              <a:gd name="connsiteX2594" fmla="*/ 2897185 w 12192439"/>
              <a:gd name="connsiteY2594" fmla="*/ 2765941 h 6839191"/>
              <a:gd name="connsiteX2595" fmla="*/ 2837487 w 12192439"/>
              <a:gd name="connsiteY2595" fmla="*/ 2818377 h 6839191"/>
              <a:gd name="connsiteX2596" fmla="*/ 2783098 w 12192439"/>
              <a:gd name="connsiteY2596" fmla="*/ 2868663 h 6839191"/>
              <a:gd name="connsiteX2597" fmla="*/ 2731188 w 12192439"/>
              <a:gd name="connsiteY2597" fmla="*/ 2869716 h 6839191"/>
              <a:gd name="connsiteX2598" fmla="*/ 2784721 w 12192439"/>
              <a:gd name="connsiteY2598" fmla="*/ 2819781 h 6839191"/>
              <a:gd name="connsiteX2599" fmla="*/ 2837487 w 12192439"/>
              <a:gd name="connsiteY2599" fmla="*/ 2818377 h 6839191"/>
              <a:gd name="connsiteX2600" fmla="*/ 2843279 w 12192439"/>
              <a:gd name="connsiteY2600" fmla="*/ 2818223 h 6839191"/>
              <a:gd name="connsiteX2601" fmla="*/ 2895803 w 12192439"/>
              <a:gd name="connsiteY2601" fmla="*/ 2816644 h 6839191"/>
              <a:gd name="connsiteX2602" fmla="*/ 2840536 w 12192439"/>
              <a:gd name="connsiteY2602" fmla="*/ 2867128 h 6839191"/>
              <a:gd name="connsiteX2603" fmla="*/ 2788671 w 12192439"/>
              <a:gd name="connsiteY2603" fmla="*/ 2868531 h 6839191"/>
              <a:gd name="connsiteX2604" fmla="*/ 2843279 w 12192439"/>
              <a:gd name="connsiteY2604" fmla="*/ 2818223 h 6839191"/>
              <a:gd name="connsiteX2605" fmla="*/ 2901771 w 12192439"/>
              <a:gd name="connsiteY2605" fmla="*/ 2816446 h 6839191"/>
              <a:gd name="connsiteX2606" fmla="*/ 2953944 w 12192439"/>
              <a:gd name="connsiteY2606" fmla="*/ 2814779 h 6839191"/>
              <a:gd name="connsiteX2607" fmla="*/ 2898085 w 12192439"/>
              <a:gd name="connsiteY2607" fmla="*/ 2865328 h 6839191"/>
              <a:gd name="connsiteX2608" fmla="*/ 2846350 w 12192439"/>
              <a:gd name="connsiteY2608" fmla="*/ 2866974 h 6839191"/>
              <a:gd name="connsiteX2609" fmla="*/ 2901771 w 12192439"/>
              <a:gd name="connsiteY2609" fmla="*/ 2816446 h 6839191"/>
              <a:gd name="connsiteX2610" fmla="*/ 2895957 w 12192439"/>
              <a:gd name="connsiteY2610" fmla="*/ 2867325 h 6839191"/>
              <a:gd name="connsiteX2611" fmla="*/ 2843016 w 12192439"/>
              <a:gd name="connsiteY2611" fmla="*/ 2917699 h 6839191"/>
              <a:gd name="connsiteX2612" fmla="*/ 2792049 w 12192439"/>
              <a:gd name="connsiteY2612" fmla="*/ 2919015 h 6839191"/>
              <a:gd name="connsiteX2613" fmla="*/ 2844244 w 12192439"/>
              <a:gd name="connsiteY2613" fmla="*/ 2868927 h 6839191"/>
              <a:gd name="connsiteX2614" fmla="*/ 2895957 w 12192439"/>
              <a:gd name="connsiteY2614" fmla="*/ 2867325 h 6839191"/>
              <a:gd name="connsiteX2615" fmla="*/ 2901946 w 12192439"/>
              <a:gd name="connsiteY2615" fmla="*/ 2867128 h 6839191"/>
              <a:gd name="connsiteX2616" fmla="*/ 2953439 w 12192439"/>
              <a:gd name="connsiteY2616" fmla="*/ 2865372 h 6839191"/>
              <a:gd name="connsiteX2617" fmla="*/ 2899752 w 12192439"/>
              <a:gd name="connsiteY2617" fmla="*/ 2915900 h 6839191"/>
              <a:gd name="connsiteX2618" fmla="*/ 2848808 w 12192439"/>
              <a:gd name="connsiteY2618" fmla="*/ 2917523 h 6839191"/>
              <a:gd name="connsiteX2619" fmla="*/ 2901946 w 12192439"/>
              <a:gd name="connsiteY2619" fmla="*/ 2867128 h 6839191"/>
              <a:gd name="connsiteX2620" fmla="*/ 2897580 w 12192439"/>
              <a:gd name="connsiteY2620" fmla="*/ 2917984 h 6839191"/>
              <a:gd name="connsiteX2621" fmla="*/ 2846877 w 12192439"/>
              <a:gd name="connsiteY2621" fmla="*/ 2968139 h 6839191"/>
              <a:gd name="connsiteX2622" fmla="*/ 2796876 w 12192439"/>
              <a:gd name="connsiteY2622" fmla="*/ 2969411 h 6839191"/>
              <a:gd name="connsiteX2623" fmla="*/ 2846680 w 12192439"/>
              <a:gd name="connsiteY2623" fmla="*/ 2919608 h 6839191"/>
              <a:gd name="connsiteX2624" fmla="*/ 2897580 w 12192439"/>
              <a:gd name="connsiteY2624" fmla="*/ 2917984 h 6839191"/>
              <a:gd name="connsiteX2625" fmla="*/ 2903592 w 12192439"/>
              <a:gd name="connsiteY2625" fmla="*/ 2917787 h 6839191"/>
              <a:gd name="connsiteX2626" fmla="*/ 2954361 w 12192439"/>
              <a:gd name="connsiteY2626" fmla="*/ 2915966 h 6839191"/>
              <a:gd name="connsiteX2627" fmla="*/ 2902780 w 12192439"/>
              <a:gd name="connsiteY2627" fmla="*/ 2966384 h 6839191"/>
              <a:gd name="connsiteX2628" fmla="*/ 2852713 w 12192439"/>
              <a:gd name="connsiteY2628" fmla="*/ 2967985 h 6839191"/>
              <a:gd name="connsiteX2629" fmla="*/ 2903592 w 12192439"/>
              <a:gd name="connsiteY2629" fmla="*/ 2917787 h 6839191"/>
              <a:gd name="connsiteX2630" fmla="*/ 2900608 w 12192439"/>
              <a:gd name="connsiteY2630" fmla="*/ 2968578 h 6839191"/>
              <a:gd name="connsiteX2631" fmla="*/ 2852099 w 12192439"/>
              <a:gd name="connsiteY2631" fmla="*/ 3018491 h 6839191"/>
              <a:gd name="connsiteX2632" fmla="*/ 2803041 w 12192439"/>
              <a:gd name="connsiteY2632" fmla="*/ 3019632 h 6839191"/>
              <a:gd name="connsiteX2633" fmla="*/ 2850563 w 12192439"/>
              <a:gd name="connsiteY2633" fmla="*/ 2970157 h 6839191"/>
              <a:gd name="connsiteX2634" fmla="*/ 2900608 w 12192439"/>
              <a:gd name="connsiteY2634" fmla="*/ 2968578 h 6839191"/>
              <a:gd name="connsiteX2635" fmla="*/ 2906641 w 12192439"/>
              <a:gd name="connsiteY2635" fmla="*/ 2968358 h 6839191"/>
              <a:gd name="connsiteX2636" fmla="*/ 2956993 w 12192439"/>
              <a:gd name="connsiteY2636" fmla="*/ 2966515 h 6839191"/>
              <a:gd name="connsiteX2637" fmla="*/ 2933276 w 12192439"/>
              <a:gd name="connsiteY2637" fmla="*/ 2990276 h 6839191"/>
              <a:gd name="connsiteX2638" fmla="*/ 2907497 w 12192439"/>
              <a:gd name="connsiteY2638" fmla="*/ 3016779 h 6839191"/>
              <a:gd name="connsiteX2639" fmla="*/ 2857935 w 12192439"/>
              <a:gd name="connsiteY2639" fmla="*/ 3018315 h 6839191"/>
              <a:gd name="connsiteX2640" fmla="*/ 2906641 w 12192439"/>
              <a:gd name="connsiteY2640" fmla="*/ 2968358 h 6839191"/>
              <a:gd name="connsiteX2641" fmla="*/ 2905303 w 12192439"/>
              <a:gd name="connsiteY2641" fmla="*/ 3019061 h 6839191"/>
              <a:gd name="connsiteX2642" fmla="*/ 2858922 w 12192439"/>
              <a:gd name="connsiteY2642" fmla="*/ 3068689 h 6839191"/>
              <a:gd name="connsiteX2643" fmla="*/ 2810457 w 12192439"/>
              <a:gd name="connsiteY2643" fmla="*/ 3069720 h 6839191"/>
              <a:gd name="connsiteX2644" fmla="*/ 2855785 w 12192439"/>
              <a:gd name="connsiteY2644" fmla="*/ 3020597 h 6839191"/>
              <a:gd name="connsiteX2645" fmla="*/ 2905303 w 12192439"/>
              <a:gd name="connsiteY2645" fmla="*/ 3019061 h 6839191"/>
              <a:gd name="connsiteX2646" fmla="*/ 2856772 w 12192439"/>
              <a:gd name="connsiteY2646" fmla="*/ 3071059 h 6839191"/>
              <a:gd name="connsiteX2647" fmla="*/ 2813726 w 12192439"/>
              <a:gd name="connsiteY2647" fmla="*/ 3119700 h 6839191"/>
              <a:gd name="connsiteX2648" fmla="*/ 2766665 w 12192439"/>
              <a:gd name="connsiteY2648" fmla="*/ 3120028 h 6839191"/>
              <a:gd name="connsiteX2649" fmla="*/ 2808373 w 12192439"/>
              <a:gd name="connsiteY2649" fmla="*/ 3072046 h 6839191"/>
              <a:gd name="connsiteX2650" fmla="*/ 2856772 w 12192439"/>
              <a:gd name="connsiteY2650" fmla="*/ 3071059 h 6839191"/>
              <a:gd name="connsiteX2651" fmla="*/ 2862279 w 12192439"/>
              <a:gd name="connsiteY2651" fmla="*/ 3070905 h 6839191"/>
              <a:gd name="connsiteX2652" fmla="*/ 2910986 w 12192439"/>
              <a:gd name="connsiteY2652" fmla="*/ 3069457 h 6839191"/>
              <a:gd name="connsiteX2653" fmla="*/ 2866623 w 12192439"/>
              <a:gd name="connsiteY2653" fmla="*/ 3118756 h 6839191"/>
              <a:gd name="connsiteX2654" fmla="*/ 2819079 w 12192439"/>
              <a:gd name="connsiteY2654" fmla="*/ 3119634 h 6839191"/>
              <a:gd name="connsiteX2655" fmla="*/ 2862279 w 12192439"/>
              <a:gd name="connsiteY2655" fmla="*/ 3070905 h 6839191"/>
              <a:gd name="connsiteX2656" fmla="*/ 2864429 w 12192439"/>
              <a:gd name="connsiteY2656" fmla="*/ 3068536 h 6839191"/>
              <a:gd name="connsiteX2657" fmla="*/ 2911008 w 12192439"/>
              <a:gd name="connsiteY2657" fmla="*/ 3018864 h 6839191"/>
              <a:gd name="connsiteX2658" fmla="*/ 2960657 w 12192439"/>
              <a:gd name="connsiteY2658" fmla="*/ 3017043 h 6839191"/>
              <a:gd name="connsiteX2659" fmla="*/ 2959231 w 12192439"/>
              <a:gd name="connsiteY2659" fmla="*/ 3018491 h 6839191"/>
              <a:gd name="connsiteX2660" fmla="*/ 2913180 w 12192439"/>
              <a:gd name="connsiteY2660" fmla="*/ 3067088 h 6839191"/>
              <a:gd name="connsiteX2661" fmla="*/ 2864429 w 12192439"/>
              <a:gd name="connsiteY2661" fmla="*/ 3068536 h 6839191"/>
              <a:gd name="connsiteX2662" fmla="*/ 2913202 w 12192439"/>
              <a:gd name="connsiteY2662" fmla="*/ 3016582 h 6839191"/>
              <a:gd name="connsiteX2663" fmla="*/ 2962873 w 12192439"/>
              <a:gd name="connsiteY2663" fmla="*/ 2966296 h 6839191"/>
              <a:gd name="connsiteX2664" fmla="*/ 3013138 w 12192439"/>
              <a:gd name="connsiteY2664" fmla="*/ 2964277 h 6839191"/>
              <a:gd name="connsiteX2665" fmla="*/ 2962895 w 12192439"/>
              <a:gd name="connsiteY2665" fmla="*/ 3014739 h 6839191"/>
              <a:gd name="connsiteX2666" fmla="*/ 2913202 w 12192439"/>
              <a:gd name="connsiteY2666" fmla="*/ 3016582 h 6839191"/>
              <a:gd name="connsiteX2667" fmla="*/ 2965089 w 12192439"/>
              <a:gd name="connsiteY2667" fmla="*/ 2964102 h 6839191"/>
              <a:gd name="connsiteX2668" fmla="*/ 3017482 w 12192439"/>
              <a:gd name="connsiteY2668" fmla="*/ 2913552 h 6839191"/>
              <a:gd name="connsiteX2669" fmla="*/ 3026938 w 12192439"/>
              <a:gd name="connsiteY2669" fmla="*/ 2913201 h 6839191"/>
              <a:gd name="connsiteX2670" fmla="*/ 3067987 w 12192439"/>
              <a:gd name="connsiteY2670" fmla="*/ 2911621 h 6839191"/>
              <a:gd name="connsiteX2671" fmla="*/ 3015397 w 12192439"/>
              <a:gd name="connsiteY2671" fmla="*/ 2962083 h 6839191"/>
              <a:gd name="connsiteX2672" fmla="*/ 2965089 w 12192439"/>
              <a:gd name="connsiteY2672" fmla="*/ 2964102 h 6839191"/>
              <a:gd name="connsiteX2673" fmla="*/ 3026850 w 12192439"/>
              <a:gd name="connsiteY2673" fmla="*/ 2911183 h 6839191"/>
              <a:gd name="connsiteX2674" fmla="*/ 3019720 w 12192439"/>
              <a:gd name="connsiteY2674" fmla="*/ 2911446 h 6839191"/>
              <a:gd name="connsiteX2675" fmla="*/ 3074350 w 12192439"/>
              <a:gd name="connsiteY2675" fmla="*/ 2861094 h 6839191"/>
              <a:gd name="connsiteX2676" fmla="*/ 3124702 w 12192439"/>
              <a:gd name="connsiteY2676" fmla="*/ 2859449 h 6839191"/>
              <a:gd name="connsiteX2677" fmla="*/ 3070247 w 12192439"/>
              <a:gd name="connsiteY2677" fmla="*/ 2909515 h 6839191"/>
              <a:gd name="connsiteX2678" fmla="*/ 3026850 w 12192439"/>
              <a:gd name="connsiteY2678" fmla="*/ 2911183 h 6839191"/>
              <a:gd name="connsiteX2679" fmla="*/ 3076566 w 12192439"/>
              <a:gd name="connsiteY2679" fmla="*/ 2859097 h 6839191"/>
              <a:gd name="connsiteX2680" fmla="*/ 3132929 w 12192439"/>
              <a:gd name="connsiteY2680" fmla="*/ 2809294 h 6839191"/>
              <a:gd name="connsiteX2681" fmla="*/ 3182777 w 12192439"/>
              <a:gd name="connsiteY2681" fmla="*/ 2808109 h 6839191"/>
              <a:gd name="connsiteX2682" fmla="*/ 3126896 w 12192439"/>
              <a:gd name="connsiteY2682" fmla="*/ 2857452 h 6839191"/>
              <a:gd name="connsiteX2683" fmla="*/ 3076566 w 12192439"/>
              <a:gd name="connsiteY2683" fmla="*/ 2859097 h 6839191"/>
              <a:gd name="connsiteX2684" fmla="*/ 3135123 w 12192439"/>
              <a:gd name="connsiteY2684" fmla="*/ 2807407 h 6839191"/>
              <a:gd name="connsiteX2685" fmla="*/ 3192760 w 12192439"/>
              <a:gd name="connsiteY2685" fmla="*/ 2758503 h 6839191"/>
              <a:gd name="connsiteX2686" fmla="*/ 3238219 w 12192439"/>
              <a:gd name="connsiteY2686" fmla="*/ 2757977 h 6839191"/>
              <a:gd name="connsiteX2687" fmla="*/ 3241817 w 12192439"/>
              <a:gd name="connsiteY2687" fmla="*/ 2757933 h 6839191"/>
              <a:gd name="connsiteX2688" fmla="*/ 3184927 w 12192439"/>
              <a:gd name="connsiteY2688" fmla="*/ 2806244 h 6839191"/>
              <a:gd name="connsiteX2689" fmla="*/ 3135123 w 12192439"/>
              <a:gd name="connsiteY2689" fmla="*/ 2807407 h 6839191"/>
              <a:gd name="connsiteX2690" fmla="*/ 3238197 w 12192439"/>
              <a:gd name="connsiteY2690" fmla="*/ 2756243 h 6839191"/>
              <a:gd name="connsiteX2691" fmla="*/ 3194866 w 12192439"/>
              <a:gd name="connsiteY2691" fmla="*/ 2756748 h 6839191"/>
              <a:gd name="connsiteX2692" fmla="*/ 3246468 w 12192439"/>
              <a:gd name="connsiteY2692" fmla="*/ 2714514 h 6839191"/>
              <a:gd name="connsiteX2693" fmla="*/ 4002802 w 12192439"/>
              <a:gd name="connsiteY2693" fmla="*/ 2175119 h 6839191"/>
              <a:gd name="connsiteX2694" fmla="*/ 4505884 w 12192439"/>
              <a:gd name="connsiteY2694" fmla="*/ 1862548 h 6839191"/>
              <a:gd name="connsiteX2695" fmla="*/ 5281087 w 12192439"/>
              <a:gd name="connsiteY2695" fmla="*/ 1369853 h 6839191"/>
              <a:gd name="connsiteX2696" fmla="*/ 5316235 w 12192439"/>
              <a:gd name="connsiteY2696" fmla="*/ 1345999 h 6839191"/>
              <a:gd name="connsiteX2697" fmla="*/ 5593401 w 12192439"/>
              <a:gd name="connsiteY2697" fmla="*/ 1126921 h 6839191"/>
              <a:gd name="connsiteX2698" fmla="*/ 5696958 w 12192439"/>
              <a:gd name="connsiteY2698" fmla="*/ 886969 h 6839191"/>
              <a:gd name="connsiteX2699" fmla="*/ 5509020 w 12192439"/>
              <a:gd name="connsiteY2699" fmla="*/ 691100 h 6839191"/>
              <a:gd name="connsiteX2700" fmla="*/ 5410269 w 12192439"/>
              <a:gd name="connsiteY2700" fmla="*/ 654296 h 6839191"/>
              <a:gd name="connsiteX2701" fmla="*/ 4942050 w 12192439"/>
              <a:gd name="connsiteY2701" fmla="*/ 561122 h 6839191"/>
              <a:gd name="connsiteX2702" fmla="*/ 4804004 w 12192439"/>
              <a:gd name="connsiteY2702" fmla="*/ 543603 h 6839191"/>
              <a:gd name="connsiteX2703" fmla="*/ 3996133 w 12192439"/>
              <a:gd name="connsiteY2703" fmla="*/ 474648 h 6839191"/>
              <a:gd name="connsiteX2704" fmla="*/ 3347414 w 12192439"/>
              <a:gd name="connsiteY2704" fmla="*/ 446584 h 6839191"/>
              <a:gd name="connsiteX2705" fmla="*/ 2942316 w 12192439"/>
              <a:gd name="connsiteY2705" fmla="*/ 430908 h 6839191"/>
              <a:gd name="connsiteX2706" fmla="*/ 2549745 w 12192439"/>
              <a:gd name="connsiteY2706" fmla="*/ 410256 h 6839191"/>
              <a:gd name="connsiteX2707" fmla="*/ 2567341 w 12192439"/>
              <a:gd name="connsiteY2707" fmla="*/ 399901 h 6839191"/>
              <a:gd name="connsiteX2708" fmla="*/ 2949731 w 12192439"/>
              <a:gd name="connsiteY2708" fmla="*/ 419429 h 6839191"/>
              <a:gd name="connsiteX2709" fmla="*/ 3334272 w 12192439"/>
              <a:gd name="connsiteY2709" fmla="*/ 434660 h 6839191"/>
              <a:gd name="connsiteX2710" fmla="*/ 4014848 w 12192439"/>
              <a:gd name="connsiteY2710" fmla="*/ 465161 h 6839191"/>
              <a:gd name="connsiteX2711" fmla="*/ 4831055 w 12192439"/>
              <a:gd name="connsiteY2711" fmla="*/ 536667 h 6839191"/>
              <a:gd name="connsiteX2712" fmla="*/ 4970484 w 12192439"/>
              <a:gd name="connsiteY2712" fmla="*/ 554728 h 6839191"/>
              <a:gd name="connsiteX2713" fmla="*/ 5442938 w 12192439"/>
              <a:gd name="connsiteY2713" fmla="*/ 649491 h 6839191"/>
              <a:gd name="connsiteX2714" fmla="*/ 5542413 w 12192439"/>
              <a:gd name="connsiteY2714" fmla="*/ 686280 h 6839191"/>
              <a:gd name="connsiteX2715" fmla="*/ 5736428 w 12192439"/>
              <a:gd name="connsiteY2715" fmla="*/ 879261 h 6839191"/>
              <a:gd name="connsiteX2716" fmla="*/ 5636206 w 12192439"/>
              <a:gd name="connsiteY2716" fmla="*/ 1120115 h 6839191"/>
              <a:gd name="connsiteX2717" fmla="*/ 5358074 w 12192439"/>
              <a:gd name="connsiteY2717" fmla="*/ 1341662 h 6839191"/>
              <a:gd name="connsiteX2718" fmla="*/ 5322092 w 12192439"/>
              <a:gd name="connsiteY2718" fmla="*/ 1366232 h 6839191"/>
              <a:gd name="connsiteX2719" fmla="*/ 4544477 w 12192439"/>
              <a:gd name="connsiteY2719" fmla="*/ 1864033 h 6839191"/>
              <a:gd name="connsiteX2720" fmla="*/ 4032597 w 12192439"/>
              <a:gd name="connsiteY2720" fmla="*/ 2184531 h 6839191"/>
              <a:gd name="connsiteX2721" fmla="*/ 3270383 w 12192439"/>
              <a:gd name="connsiteY2721" fmla="*/ 2734325 h 6839191"/>
              <a:gd name="connsiteX2722" fmla="*/ 3243902 w 12192439"/>
              <a:gd name="connsiteY2722" fmla="*/ 2756177 h 6839191"/>
              <a:gd name="connsiteX2723" fmla="*/ 3238197 w 12192439"/>
              <a:gd name="connsiteY2723" fmla="*/ 2756243 h 6839191"/>
              <a:gd name="connsiteX2724" fmla="*/ 2546695 w 12192439"/>
              <a:gd name="connsiteY2724" fmla="*/ 410076 h 6839191"/>
              <a:gd name="connsiteX2725" fmla="*/ 2513149 w 12192439"/>
              <a:gd name="connsiteY2725" fmla="*/ 408023 h 6839191"/>
              <a:gd name="connsiteX2726" fmla="*/ 2529560 w 12192439"/>
              <a:gd name="connsiteY2726" fmla="*/ 397709 h 6839191"/>
              <a:gd name="connsiteX2727" fmla="*/ 2564225 w 12192439"/>
              <a:gd name="connsiteY2727" fmla="*/ 399721 h 6839191"/>
              <a:gd name="connsiteX2728" fmla="*/ 2546695 w 12192439"/>
              <a:gd name="connsiteY2728" fmla="*/ 410076 h 6839191"/>
              <a:gd name="connsiteX2729" fmla="*/ 2510056 w 12192439"/>
              <a:gd name="connsiteY2729" fmla="*/ 407832 h 6839191"/>
              <a:gd name="connsiteX2730" fmla="*/ 2477146 w 12192439"/>
              <a:gd name="connsiteY2730" fmla="*/ 405789 h 6839191"/>
              <a:gd name="connsiteX2731" fmla="*/ 2492350 w 12192439"/>
              <a:gd name="connsiteY2731" fmla="*/ 395508 h 6839191"/>
              <a:gd name="connsiteX2732" fmla="*/ 2526401 w 12192439"/>
              <a:gd name="connsiteY2732" fmla="*/ 397525 h 6839191"/>
              <a:gd name="connsiteX2733" fmla="*/ 2510056 w 12192439"/>
              <a:gd name="connsiteY2733" fmla="*/ 407832 h 6839191"/>
              <a:gd name="connsiteX2734" fmla="*/ 2474009 w 12192439"/>
              <a:gd name="connsiteY2734" fmla="*/ 405592 h 6839191"/>
              <a:gd name="connsiteX2735" fmla="*/ 2441823 w 12192439"/>
              <a:gd name="connsiteY2735" fmla="*/ 403527 h 6839191"/>
              <a:gd name="connsiteX2736" fmla="*/ 2455776 w 12192439"/>
              <a:gd name="connsiteY2736" fmla="*/ 393301 h 6839191"/>
              <a:gd name="connsiteX2737" fmla="*/ 2476685 w 12192439"/>
              <a:gd name="connsiteY2737" fmla="*/ 394567 h 6839191"/>
              <a:gd name="connsiteX2738" fmla="*/ 2489169 w 12192439"/>
              <a:gd name="connsiteY2738" fmla="*/ 395315 h 6839191"/>
              <a:gd name="connsiteX2739" fmla="*/ 2474009 w 12192439"/>
              <a:gd name="connsiteY2739" fmla="*/ 405592 h 6839191"/>
              <a:gd name="connsiteX2740" fmla="*/ 2438707 w 12192439"/>
              <a:gd name="connsiteY2740" fmla="*/ 403323 h 6839191"/>
              <a:gd name="connsiteX2741" fmla="*/ 2407355 w 12192439"/>
              <a:gd name="connsiteY2741" fmla="*/ 401160 h 6839191"/>
              <a:gd name="connsiteX2742" fmla="*/ 2419993 w 12192439"/>
              <a:gd name="connsiteY2742" fmla="*/ 391035 h 6839191"/>
              <a:gd name="connsiteX2743" fmla="*/ 2452639 w 12192439"/>
              <a:gd name="connsiteY2743" fmla="*/ 393108 h 6839191"/>
              <a:gd name="connsiteX2744" fmla="*/ 2438707 w 12192439"/>
              <a:gd name="connsiteY2744" fmla="*/ 403323 h 6839191"/>
              <a:gd name="connsiteX2745" fmla="*/ 2404305 w 12192439"/>
              <a:gd name="connsiteY2745" fmla="*/ 400938 h 6839191"/>
              <a:gd name="connsiteX2746" fmla="*/ 2373941 w 12192439"/>
              <a:gd name="connsiteY2746" fmla="*/ 398591 h 6839191"/>
              <a:gd name="connsiteX2747" fmla="*/ 2385130 w 12192439"/>
              <a:gd name="connsiteY2747" fmla="*/ 388595 h 6839191"/>
              <a:gd name="connsiteX2748" fmla="*/ 2416877 w 12192439"/>
              <a:gd name="connsiteY2748" fmla="*/ 390826 h 6839191"/>
              <a:gd name="connsiteX2749" fmla="*/ 2404305 w 12192439"/>
              <a:gd name="connsiteY2749" fmla="*/ 400938 h 6839191"/>
              <a:gd name="connsiteX2750" fmla="*/ 2370935 w 12192439"/>
              <a:gd name="connsiteY2750" fmla="*/ 398345 h 6839191"/>
              <a:gd name="connsiteX2751" fmla="*/ 2341579 w 12192439"/>
              <a:gd name="connsiteY2751" fmla="*/ 395741 h 6839191"/>
              <a:gd name="connsiteX2752" fmla="*/ 2351233 w 12192439"/>
              <a:gd name="connsiteY2752" fmla="*/ 385912 h 6839191"/>
              <a:gd name="connsiteX2753" fmla="*/ 2382036 w 12192439"/>
              <a:gd name="connsiteY2753" fmla="*/ 388371 h 6839191"/>
              <a:gd name="connsiteX2754" fmla="*/ 2370935 w 12192439"/>
              <a:gd name="connsiteY2754" fmla="*/ 398345 h 6839191"/>
              <a:gd name="connsiteX2755" fmla="*/ 2338640 w 12192439"/>
              <a:gd name="connsiteY2755" fmla="*/ 395460 h 6839191"/>
              <a:gd name="connsiteX2756" fmla="*/ 2310271 w 12192439"/>
              <a:gd name="connsiteY2756" fmla="*/ 392546 h 6839191"/>
              <a:gd name="connsiteX2757" fmla="*/ 2318367 w 12192439"/>
              <a:gd name="connsiteY2757" fmla="*/ 382906 h 6839191"/>
              <a:gd name="connsiteX2758" fmla="*/ 2348227 w 12192439"/>
              <a:gd name="connsiteY2758" fmla="*/ 385648 h 6839191"/>
              <a:gd name="connsiteX2759" fmla="*/ 2338640 w 12192439"/>
              <a:gd name="connsiteY2759" fmla="*/ 395460 h 6839191"/>
              <a:gd name="connsiteX2760" fmla="*/ 2307419 w 12192439"/>
              <a:gd name="connsiteY2760" fmla="*/ 392226 h 6839191"/>
              <a:gd name="connsiteX2761" fmla="*/ 2280060 w 12192439"/>
              <a:gd name="connsiteY2761" fmla="*/ 388948 h 6839191"/>
              <a:gd name="connsiteX2762" fmla="*/ 2286576 w 12192439"/>
              <a:gd name="connsiteY2762" fmla="*/ 379534 h 6839191"/>
              <a:gd name="connsiteX2763" fmla="*/ 2315449 w 12192439"/>
              <a:gd name="connsiteY2763" fmla="*/ 382614 h 6839191"/>
              <a:gd name="connsiteX2764" fmla="*/ 2307419 w 12192439"/>
              <a:gd name="connsiteY2764" fmla="*/ 392226 h 6839191"/>
              <a:gd name="connsiteX2765" fmla="*/ 2277273 w 12192439"/>
              <a:gd name="connsiteY2765" fmla="*/ 388584 h 6839191"/>
              <a:gd name="connsiteX2766" fmla="*/ 2250902 w 12192439"/>
              <a:gd name="connsiteY2766" fmla="*/ 384876 h 6839191"/>
              <a:gd name="connsiteX2767" fmla="*/ 2255816 w 12192439"/>
              <a:gd name="connsiteY2767" fmla="*/ 375729 h 6839191"/>
              <a:gd name="connsiteX2768" fmla="*/ 2283724 w 12192439"/>
              <a:gd name="connsiteY2768" fmla="*/ 379205 h 6839191"/>
              <a:gd name="connsiteX2769" fmla="*/ 2277273 w 12192439"/>
              <a:gd name="connsiteY2769" fmla="*/ 388584 h 6839191"/>
              <a:gd name="connsiteX2770" fmla="*/ 2248181 w 12192439"/>
              <a:gd name="connsiteY2770" fmla="*/ 384462 h 6839191"/>
              <a:gd name="connsiteX2771" fmla="*/ 2222731 w 12192439"/>
              <a:gd name="connsiteY2771" fmla="*/ 380240 h 6839191"/>
              <a:gd name="connsiteX2772" fmla="*/ 2226066 w 12192439"/>
              <a:gd name="connsiteY2772" fmla="*/ 371414 h 6839191"/>
              <a:gd name="connsiteX2773" fmla="*/ 2253052 w 12192439"/>
              <a:gd name="connsiteY2773" fmla="*/ 375359 h 6839191"/>
              <a:gd name="connsiteX2774" fmla="*/ 2248181 w 12192439"/>
              <a:gd name="connsiteY2774" fmla="*/ 384462 h 6839191"/>
              <a:gd name="connsiteX2775" fmla="*/ 2218606 w 12192439"/>
              <a:gd name="connsiteY2775" fmla="*/ 383792 h 6839191"/>
              <a:gd name="connsiteX2776" fmla="*/ 2215600 w 12192439"/>
              <a:gd name="connsiteY2776" fmla="*/ 392507 h 6839191"/>
              <a:gd name="connsiteX2777" fmla="*/ 2200594 w 12192439"/>
              <a:gd name="connsiteY2777" fmla="*/ 389236 h 6839191"/>
              <a:gd name="connsiteX2778" fmla="*/ 2203051 w 12192439"/>
              <a:gd name="connsiteY2778" fmla="*/ 380806 h 6839191"/>
              <a:gd name="connsiteX2779" fmla="*/ 2218606 w 12192439"/>
              <a:gd name="connsiteY2779" fmla="*/ 383792 h 6839191"/>
              <a:gd name="connsiteX2780" fmla="*/ 2221283 w 12192439"/>
              <a:gd name="connsiteY2780" fmla="*/ 384275 h 6839191"/>
              <a:gd name="connsiteX2781" fmla="*/ 2246141 w 12192439"/>
              <a:gd name="connsiteY2781" fmla="*/ 388420 h 6839191"/>
              <a:gd name="connsiteX2782" fmla="*/ 2241577 w 12192439"/>
              <a:gd name="connsiteY2782" fmla="*/ 397463 h 6839191"/>
              <a:gd name="connsiteX2783" fmla="*/ 2218255 w 12192439"/>
              <a:gd name="connsiteY2783" fmla="*/ 393053 h 6839191"/>
              <a:gd name="connsiteX2784" fmla="*/ 2221283 w 12192439"/>
              <a:gd name="connsiteY2784" fmla="*/ 384275 h 6839191"/>
              <a:gd name="connsiteX2785" fmla="*/ 2248839 w 12192439"/>
              <a:gd name="connsiteY2785" fmla="*/ 388843 h 6839191"/>
              <a:gd name="connsiteX2786" fmla="*/ 2274641 w 12192439"/>
              <a:gd name="connsiteY2786" fmla="*/ 392500 h 6839191"/>
              <a:gd name="connsiteX2787" fmla="*/ 2268519 w 12192439"/>
              <a:gd name="connsiteY2787" fmla="*/ 401823 h 6839191"/>
              <a:gd name="connsiteX2788" fmla="*/ 2244254 w 12192439"/>
              <a:gd name="connsiteY2788" fmla="*/ 397924 h 6839191"/>
              <a:gd name="connsiteX2789" fmla="*/ 2248839 w 12192439"/>
              <a:gd name="connsiteY2789" fmla="*/ 388843 h 6839191"/>
              <a:gd name="connsiteX2790" fmla="*/ 2266128 w 12192439"/>
              <a:gd name="connsiteY2790" fmla="*/ 405634 h 6839191"/>
              <a:gd name="connsiteX2791" fmla="*/ 2260380 w 12192439"/>
              <a:gd name="connsiteY2791" fmla="*/ 414877 h 6839191"/>
              <a:gd name="connsiteX2792" fmla="*/ 2238155 w 12192439"/>
              <a:gd name="connsiteY2792" fmla="*/ 410833 h 6839191"/>
              <a:gd name="connsiteX2793" fmla="*/ 2242411 w 12192439"/>
              <a:gd name="connsiteY2793" fmla="*/ 401796 h 6839191"/>
              <a:gd name="connsiteX2794" fmla="*/ 2266128 w 12192439"/>
              <a:gd name="connsiteY2794" fmla="*/ 405634 h 6839191"/>
              <a:gd name="connsiteX2795" fmla="*/ 2268827 w 12192439"/>
              <a:gd name="connsiteY2795" fmla="*/ 406039 h 6839191"/>
              <a:gd name="connsiteX2796" fmla="*/ 2293575 w 12192439"/>
              <a:gd name="connsiteY2796" fmla="*/ 409453 h 6839191"/>
              <a:gd name="connsiteX2797" fmla="*/ 2286313 w 12192439"/>
              <a:gd name="connsiteY2797" fmla="*/ 418938 h 6839191"/>
              <a:gd name="connsiteX2798" fmla="*/ 2263013 w 12192439"/>
              <a:gd name="connsiteY2798" fmla="*/ 415318 h 6839191"/>
              <a:gd name="connsiteX2799" fmla="*/ 2268827 w 12192439"/>
              <a:gd name="connsiteY2799" fmla="*/ 406039 h 6839191"/>
              <a:gd name="connsiteX2800" fmla="*/ 2296339 w 12192439"/>
              <a:gd name="connsiteY2800" fmla="*/ 409809 h 6839191"/>
              <a:gd name="connsiteX2801" fmla="*/ 2322185 w 12192439"/>
              <a:gd name="connsiteY2801" fmla="*/ 412869 h 6839191"/>
              <a:gd name="connsiteX2802" fmla="*/ 2313430 w 12192439"/>
              <a:gd name="connsiteY2802" fmla="*/ 422562 h 6839191"/>
              <a:gd name="connsiteX2803" fmla="*/ 2289033 w 12192439"/>
              <a:gd name="connsiteY2803" fmla="*/ 419328 h 6839191"/>
              <a:gd name="connsiteX2804" fmla="*/ 2296339 w 12192439"/>
              <a:gd name="connsiteY2804" fmla="*/ 409809 h 6839191"/>
              <a:gd name="connsiteX2805" fmla="*/ 2310139 w 12192439"/>
              <a:gd name="connsiteY2805" fmla="*/ 426220 h 6839191"/>
              <a:gd name="connsiteX2806" fmla="*/ 2301780 w 12192439"/>
              <a:gd name="connsiteY2806" fmla="*/ 435834 h 6839191"/>
              <a:gd name="connsiteX2807" fmla="*/ 2279314 w 12192439"/>
              <a:gd name="connsiteY2807" fmla="*/ 432444 h 6839191"/>
              <a:gd name="connsiteX2808" fmla="*/ 2286247 w 12192439"/>
              <a:gd name="connsiteY2808" fmla="*/ 423008 h 6839191"/>
              <a:gd name="connsiteX2809" fmla="*/ 2310139 w 12192439"/>
              <a:gd name="connsiteY2809" fmla="*/ 426220 h 6839191"/>
              <a:gd name="connsiteX2810" fmla="*/ 2298709 w 12192439"/>
              <a:gd name="connsiteY2810" fmla="*/ 439377 h 6839191"/>
              <a:gd name="connsiteX2811" fmla="*/ 2290745 w 12192439"/>
              <a:gd name="connsiteY2811" fmla="*/ 448897 h 6839191"/>
              <a:gd name="connsiteX2812" fmla="*/ 2270187 w 12192439"/>
              <a:gd name="connsiteY2812" fmla="*/ 445362 h 6839191"/>
              <a:gd name="connsiteX2813" fmla="*/ 2276747 w 12192439"/>
              <a:gd name="connsiteY2813" fmla="*/ 436023 h 6839191"/>
              <a:gd name="connsiteX2814" fmla="*/ 2298709 w 12192439"/>
              <a:gd name="connsiteY2814" fmla="*/ 439377 h 6839191"/>
              <a:gd name="connsiteX2815" fmla="*/ 2301407 w 12192439"/>
              <a:gd name="connsiteY2815" fmla="*/ 439761 h 6839191"/>
              <a:gd name="connsiteX2816" fmla="*/ 2324576 w 12192439"/>
              <a:gd name="connsiteY2816" fmla="*/ 442822 h 6839191"/>
              <a:gd name="connsiteX2817" fmla="*/ 2315120 w 12192439"/>
              <a:gd name="connsiteY2817" fmla="*/ 452541 h 6839191"/>
              <a:gd name="connsiteX2818" fmla="*/ 2293399 w 12192439"/>
              <a:gd name="connsiteY2818" fmla="*/ 449322 h 6839191"/>
              <a:gd name="connsiteX2819" fmla="*/ 2301407 w 12192439"/>
              <a:gd name="connsiteY2819" fmla="*/ 439761 h 6839191"/>
              <a:gd name="connsiteX2820" fmla="*/ 2311851 w 12192439"/>
              <a:gd name="connsiteY2820" fmla="*/ 455959 h 6839191"/>
              <a:gd name="connsiteX2821" fmla="*/ 2302812 w 12192439"/>
              <a:gd name="connsiteY2821" fmla="*/ 465569 h 6839191"/>
              <a:gd name="connsiteX2822" fmla="*/ 2282890 w 12192439"/>
              <a:gd name="connsiteY2822" fmla="*/ 462208 h 6839191"/>
              <a:gd name="connsiteX2823" fmla="*/ 2290525 w 12192439"/>
              <a:gd name="connsiteY2823" fmla="*/ 452756 h 6839191"/>
              <a:gd name="connsiteX2824" fmla="*/ 2311851 w 12192439"/>
              <a:gd name="connsiteY2824" fmla="*/ 455959 h 6839191"/>
              <a:gd name="connsiteX2825" fmla="*/ 2314549 w 12192439"/>
              <a:gd name="connsiteY2825" fmla="*/ 456341 h 6839191"/>
              <a:gd name="connsiteX2826" fmla="*/ 2337082 w 12192439"/>
              <a:gd name="connsiteY2826" fmla="*/ 459255 h 6839191"/>
              <a:gd name="connsiteX2827" fmla="*/ 2326573 w 12192439"/>
              <a:gd name="connsiteY2827" fmla="*/ 469051 h 6839191"/>
              <a:gd name="connsiteX2828" fmla="*/ 2305423 w 12192439"/>
              <a:gd name="connsiteY2828" fmla="*/ 465981 h 6839191"/>
              <a:gd name="connsiteX2829" fmla="*/ 2314549 w 12192439"/>
              <a:gd name="connsiteY2829" fmla="*/ 456341 h 6839191"/>
              <a:gd name="connsiteX2830" fmla="*/ 2339824 w 12192439"/>
              <a:gd name="connsiteY2830" fmla="*/ 459584 h 6839191"/>
              <a:gd name="connsiteX2831" fmla="*/ 2363585 w 12192439"/>
              <a:gd name="connsiteY2831" fmla="*/ 462249 h 6839191"/>
              <a:gd name="connsiteX2832" fmla="*/ 2351716 w 12192439"/>
              <a:gd name="connsiteY2832" fmla="*/ 472234 h 6839191"/>
              <a:gd name="connsiteX2833" fmla="*/ 2329249 w 12192439"/>
              <a:gd name="connsiteY2833" fmla="*/ 469408 h 6839191"/>
              <a:gd name="connsiteX2834" fmla="*/ 2339824 w 12192439"/>
              <a:gd name="connsiteY2834" fmla="*/ 459584 h 6839191"/>
              <a:gd name="connsiteX2835" fmla="*/ 2347810 w 12192439"/>
              <a:gd name="connsiteY2835" fmla="*/ 475538 h 6839191"/>
              <a:gd name="connsiteX2836" fmla="*/ 2336446 w 12192439"/>
              <a:gd name="connsiteY2836" fmla="*/ 485416 h 6839191"/>
              <a:gd name="connsiteX2837" fmla="*/ 2315690 w 12192439"/>
              <a:gd name="connsiteY2837" fmla="*/ 482436 h 6839191"/>
              <a:gd name="connsiteX2838" fmla="*/ 2325804 w 12192439"/>
              <a:gd name="connsiteY2838" fmla="*/ 472724 h 6839191"/>
              <a:gd name="connsiteX2839" fmla="*/ 2347810 w 12192439"/>
              <a:gd name="connsiteY2839" fmla="*/ 475538 h 6839191"/>
              <a:gd name="connsiteX2840" fmla="*/ 2332760 w 12192439"/>
              <a:gd name="connsiteY2840" fmla="*/ 488604 h 6839191"/>
              <a:gd name="connsiteX2841" fmla="*/ 2321834 w 12192439"/>
              <a:gd name="connsiteY2841" fmla="*/ 498345 h 6839191"/>
              <a:gd name="connsiteX2842" fmla="*/ 2302768 w 12192439"/>
              <a:gd name="connsiteY2842" fmla="*/ 495205 h 6839191"/>
              <a:gd name="connsiteX2843" fmla="*/ 2312421 w 12192439"/>
              <a:gd name="connsiteY2843" fmla="*/ 485631 h 6839191"/>
              <a:gd name="connsiteX2844" fmla="*/ 2332760 w 12192439"/>
              <a:gd name="connsiteY2844" fmla="*/ 488604 h 6839191"/>
              <a:gd name="connsiteX2845" fmla="*/ 2335436 w 12192439"/>
              <a:gd name="connsiteY2845" fmla="*/ 488963 h 6839191"/>
              <a:gd name="connsiteX2846" fmla="*/ 2357091 w 12192439"/>
              <a:gd name="connsiteY2846" fmla="*/ 491713 h 6839191"/>
              <a:gd name="connsiteX2847" fmla="*/ 2344761 w 12192439"/>
              <a:gd name="connsiteY2847" fmla="*/ 501638 h 6839191"/>
              <a:gd name="connsiteX2848" fmla="*/ 2324422 w 12192439"/>
              <a:gd name="connsiteY2848" fmla="*/ 498735 h 6839191"/>
              <a:gd name="connsiteX2849" fmla="*/ 2335436 w 12192439"/>
              <a:gd name="connsiteY2849" fmla="*/ 488963 h 6839191"/>
              <a:gd name="connsiteX2850" fmla="*/ 2359768 w 12192439"/>
              <a:gd name="connsiteY2850" fmla="*/ 492033 h 6839191"/>
              <a:gd name="connsiteX2851" fmla="*/ 2382739 w 12192439"/>
              <a:gd name="connsiteY2851" fmla="*/ 494560 h 6839191"/>
              <a:gd name="connsiteX2852" fmla="*/ 2369048 w 12192439"/>
              <a:gd name="connsiteY2852" fmla="*/ 504670 h 6839191"/>
              <a:gd name="connsiteX2853" fmla="*/ 2347372 w 12192439"/>
              <a:gd name="connsiteY2853" fmla="*/ 501989 h 6839191"/>
              <a:gd name="connsiteX2854" fmla="*/ 2359768 w 12192439"/>
              <a:gd name="connsiteY2854" fmla="*/ 492033 h 6839191"/>
              <a:gd name="connsiteX2855" fmla="*/ 2364923 w 12192439"/>
              <a:gd name="connsiteY2855" fmla="*/ 507764 h 6839191"/>
              <a:gd name="connsiteX2856" fmla="*/ 2351782 w 12192439"/>
              <a:gd name="connsiteY2856" fmla="*/ 517740 h 6839191"/>
              <a:gd name="connsiteX2857" fmla="*/ 2331663 w 12192439"/>
              <a:gd name="connsiteY2857" fmla="*/ 514874 h 6839191"/>
              <a:gd name="connsiteX2858" fmla="*/ 2343620 w 12192439"/>
              <a:gd name="connsiteY2858" fmla="*/ 505070 h 6839191"/>
              <a:gd name="connsiteX2859" fmla="*/ 2364923 w 12192439"/>
              <a:gd name="connsiteY2859" fmla="*/ 507764 h 6839191"/>
              <a:gd name="connsiteX2860" fmla="*/ 2367534 w 12192439"/>
              <a:gd name="connsiteY2860" fmla="*/ 508073 h 6839191"/>
              <a:gd name="connsiteX2861" fmla="*/ 2390220 w 12192439"/>
              <a:gd name="connsiteY2861" fmla="*/ 510572 h 6839191"/>
              <a:gd name="connsiteX2862" fmla="*/ 2375784 w 12192439"/>
              <a:gd name="connsiteY2862" fmla="*/ 520735 h 6839191"/>
              <a:gd name="connsiteX2863" fmla="*/ 2354348 w 12192439"/>
              <a:gd name="connsiteY2863" fmla="*/ 518080 h 6839191"/>
              <a:gd name="connsiteX2864" fmla="*/ 2367534 w 12192439"/>
              <a:gd name="connsiteY2864" fmla="*/ 508073 h 6839191"/>
              <a:gd name="connsiteX2865" fmla="*/ 2371571 w 12192439"/>
              <a:gd name="connsiteY2865" fmla="*/ 523721 h 6839191"/>
              <a:gd name="connsiteX2866" fmla="*/ 2362115 w 12192439"/>
              <a:gd name="connsiteY2866" fmla="*/ 530432 h 6839191"/>
              <a:gd name="connsiteX2867" fmla="*/ 2357530 w 12192439"/>
              <a:gd name="connsiteY2867" fmla="*/ 533716 h 6839191"/>
              <a:gd name="connsiteX2868" fmla="*/ 2337521 w 12192439"/>
              <a:gd name="connsiteY2868" fmla="*/ 530862 h 6839191"/>
              <a:gd name="connsiteX2869" fmla="*/ 2347196 w 12192439"/>
              <a:gd name="connsiteY2869" fmla="*/ 523523 h 6839191"/>
              <a:gd name="connsiteX2870" fmla="*/ 2350443 w 12192439"/>
              <a:gd name="connsiteY2870" fmla="*/ 521046 h 6839191"/>
              <a:gd name="connsiteX2871" fmla="*/ 2371571 w 12192439"/>
              <a:gd name="connsiteY2871" fmla="*/ 523721 h 6839191"/>
              <a:gd name="connsiteX2872" fmla="*/ 3033279 w 12192439"/>
              <a:gd name="connsiteY2872" fmla="*/ 2529187 h 6839191"/>
              <a:gd name="connsiteX2873" fmla="*/ 3745469 w 12192439"/>
              <a:gd name="connsiteY2873" fmla="*/ 2070751 h 6839191"/>
              <a:gd name="connsiteX2874" fmla="*/ 4172639 w 12192439"/>
              <a:gd name="connsiteY2874" fmla="*/ 1823477 h 6839191"/>
              <a:gd name="connsiteX2875" fmla="*/ 4933449 w 12192439"/>
              <a:gd name="connsiteY2875" fmla="*/ 1370309 h 6839191"/>
              <a:gd name="connsiteX2876" fmla="*/ 4960655 w 12192439"/>
              <a:gd name="connsiteY2876" fmla="*/ 1352818 h 6839191"/>
              <a:gd name="connsiteX2877" fmla="*/ 5225513 w 12192439"/>
              <a:gd name="connsiteY2877" fmla="*/ 1157790 h 6839191"/>
              <a:gd name="connsiteX2878" fmla="*/ 5347235 w 12192439"/>
              <a:gd name="connsiteY2878" fmla="*/ 954908 h 6839191"/>
              <a:gd name="connsiteX2879" fmla="*/ 5227839 w 12192439"/>
              <a:gd name="connsiteY2879" fmla="*/ 761295 h 6839191"/>
              <a:gd name="connsiteX2880" fmla="*/ 5138434 w 12192439"/>
              <a:gd name="connsiteY2880" fmla="*/ 725706 h 6839191"/>
              <a:gd name="connsiteX2881" fmla="*/ 4709794 w 12192439"/>
              <a:gd name="connsiteY2881" fmla="*/ 646527 h 6839191"/>
              <a:gd name="connsiteX2882" fmla="*/ 4583398 w 12192439"/>
              <a:gd name="connsiteY2882" fmla="*/ 633409 h 6839191"/>
              <a:gd name="connsiteX2883" fmla="*/ 3844484 w 12192439"/>
              <a:gd name="connsiteY2883" fmla="*/ 585065 h 6839191"/>
              <a:gd name="connsiteX2884" fmla="*/ 3383088 w 12192439"/>
              <a:gd name="connsiteY2884" fmla="*/ 572028 h 6839191"/>
              <a:gd name="connsiteX2885" fmla="*/ 2881410 w 12192439"/>
              <a:gd name="connsiteY2885" fmla="*/ 557297 h 6839191"/>
              <a:gd name="connsiteX2886" fmla="*/ 2454438 w 12192439"/>
              <a:gd name="connsiteY2886" fmla="*/ 528552 h 6839191"/>
              <a:gd name="connsiteX2887" fmla="*/ 2378351 w 12192439"/>
              <a:gd name="connsiteY2887" fmla="*/ 521024 h 6839191"/>
              <a:gd name="connsiteX2888" fmla="*/ 2392875 w 12192439"/>
              <a:gd name="connsiteY2888" fmla="*/ 510842 h 6839191"/>
              <a:gd name="connsiteX2889" fmla="*/ 2456632 w 12192439"/>
              <a:gd name="connsiteY2889" fmla="*/ 516726 h 6839191"/>
              <a:gd name="connsiteX2890" fmla="*/ 2888870 w 12192439"/>
              <a:gd name="connsiteY2890" fmla="*/ 545048 h 6839191"/>
              <a:gd name="connsiteX2891" fmla="*/ 3383505 w 12192439"/>
              <a:gd name="connsiteY2891" fmla="*/ 560242 h 6839191"/>
              <a:gd name="connsiteX2892" fmla="*/ 3863287 w 12192439"/>
              <a:gd name="connsiteY2892" fmla="*/ 574812 h 6839191"/>
              <a:gd name="connsiteX2893" fmla="*/ 4610625 w 12192439"/>
              <a:gd name="connsiteY2893" fmla="*/ 625717 h 6839191"/>
              <a:gd name="connsiteX2894" fmla="*/ 4738425 w 12192439"/>
              <a:gd name="connsiteY2894" fmla="*/ 639381 h 6839191"/>
              <a:gd name="connsiteX2895" fmla="*/ 5171343 w 12192439"/>
              <a:gd name="connsiteY2895" fmla="*/ 720162 h 6839191"/>
              <a:gd name="connsiteX2896" fmla="*/ 5261407 w 12192439"/>
              <a:gd name="connsiteY2896" fmla="*/ 755693 h 6839191"/>
              <a:gd name="connsiteX2897" fmla="*/ 5387408 w 12192439"/>
              <a:gd name="connsiteY2897" fmla="*/ 946165 h 6839191"/>
              <a:gd name="connsiteX2898" fmla="*/ 5269020 w 12192439"/>
              <a:gd name="connsiteY2898" fmla="*/ 1151373 h 6839191"/>
              <a:gd name="connsiteX2899" fmla="*/ 5003393 w 12192439"/>
              <a:gd name="connsiteY2899" fmla="*/ 1348863 h 6839191"/>
              <a:gd name="connsiteX2900" fmla="*/ 4974959 w 12192439"/>
              <a:gd name="connsiteY2900" fmla="*/ 1367266 h 6839191"/>
              <a:gd name="connsiteX2901" fmla="*/ 4213119 w 12192439"/>
              <a:gd name="connsiteY2901" fmla="*/ 1825103 h 6839191"/>
              <a:gd name="connsiteX2902" fmla="*/ 3775790 w 12192439"/>
              <a:gd name="connsiteY2902" fmla="*/ 2080742 h 6839191"/>
              <a:gd name="connsiteX2903" fmla="*/ 3057851 w 12192439"/>
              <a:gd name="connsiteY2903" fmla="*/ 2549460 h 6839191"/>
              <a:gd name="connsiteX2904" fmla="*/ 2780399 w 12192439"/>
              <a:gd name="connsiteY2904" fmla="*/ 2767323 h 6839191"/>
              <a:gd name="connsiteX2905" fmla="*/ 2726581 w 12192439"/>
              <a:gd name="connsiteY2905" fmla="*/ 2768464 h 6839191"/>
              <a:gd name="connsiteX2906" fmla="*/ 3033279 w 12192439"/>
              <a:gd name="connsiteY2906" fmla="*/ 2529187 h 6839191"/>
              <a:gd name="connsiteX2907" fmla="*/ 2778359 w 12192439"/>
              <a:gd name="connsiteY2907" fmla="*/ 2769100 h 6839191"/>
              <a:gd name="connsiteX2908" fmla="*/ 2722324 w 12192439"/>
              <a:gd name="connsiteY2908" fmla="*/ 2819277 h 6839191"/>
              <a:gd name="connsiteX2909" fmla="*/ 2669493 w 12192439"/>
              <a:gd name="connsiteY2909" fmla="*/ 2820022 h 6839191"/>
              <a:gd name="connsiteX2910" fmla="*/ 2724562 w 12192439"/>
              <a:gd name="connsiteY2910" fmla="*/ 2770241 h 6839191"/>
              <a:gd name="connsiteX2911" fmla="*/ 2778359 w 12192439"/>
              <a:gd name="connsiteY2911" fmla="*/ 2769100 h 6839191"/>
              <a:gd name="connsiteX2912" fmla="*/ 2783910 w 12192439"/>
              <a:gd name="connsiteY2912" fmla="*/ 2768968 h 6839191"/>
              <a:gd name="connsiteX2913" fmla="*/ 2837882 w 12192439"/>
              <a:gd name="connsiteY2913" fmla="*/ 2767608 h 6839191"/>
              <a:gd name="connsiteX2914" fmla="*/ 2780904 w 12192439"/>
              <a:gd name="connsiteY2914" fmla="*/ 2818048 h 6839191"/>
              <a:gd name="connsiteX2915" fmla="*/ 2727700 w 12192439"/>
              <a:gd name="connsiteY2915" fmla="*/ 2819189 h 6839191"/>
              <a:gd name="connsiteX2916" fmla="*/ 2783910 w 12192439"/>
              <a:gd name="connsiteY2916" fmla="*/ 2768968 h 6839191"/>
              <a:gd name="connsiteX2917" fmla="*/ 2778841 w 12192439"/>
              <a:gd name="connsiteY2917" fmla="*/ 2819913 h 6839191"/>
              <a:gd name="connsiteX2918" fmla="*/ 2777744 w 12192439"/>
              <a:gd name="connsiteY2918" fmla="*/ 2820900 h 6839191"/>
              <a:gd name="connsiteX2919" fmla="*/ 2725506 w 12192439"/>
              <a:gd name="connsiteY2919" fmla="*/ 2869804 h 6839191"/>
              <a:gd name="connsiteX2920" fmla="*/ 2673442 w 12192439"/>
              <a:gd name="connsiteY2920" fmla="*/ 2870440 h 6839191"/>
              <a:gd name="connsiteX2921" fmla="*/ 2725637 w 12192439"/>
              <a:gd name="connsiteY2921" fmla="*/ 2821032 h 6839191"/>
              <a:gd name="connsiteX2922" fmla="*/ 2778841 w 12192439"/>
              <a:gd name="connsiteY2922" fmla="*/ 2819913 h 6839191"/>
              <a:gd name="connsiteX2923" fmla="*/ 2723465 w 12192439"/>
              <a:gd name="connsiteY2923" fmla="*/ 2871779 h 6839191"/>
              <a:gd name="connsiteX2924" fmla="*/ 2674166 w 12192439"/>
              <a:gd name="connsiteY2924" fmla="*/ 2920683 h 6839191"/>
              <a:gd name="connsiteX2925" fmla="*/ 2623551 w 12192439"/>
              <a:gd name="connsiteY2925" fmla="*/ 2920595 h 6839191"/>
              <a:gd name="connsiteX2926" fmla="*/ 2671446 w 12192439"/>
              <a:gd name="connsiteY2926" fmla="*/ 2872371 h 6839191"/>
              <a:gd name="connsiteX2927" fmla="*/ 2723465 w 12192439"/>
              <a:gd name="connsiteY2927" fmla="*/ 2871779 h 6839191"/>
              <a:gd name="connsiteX2928" fmla="*/ 2729170 w 12192439"/>
              <a:gd name="connsiteY2928" fmla="*/ 2871669 h 6839191"/>
              <a:gd name="connsiteX2929" fmla="*/ 2781035 w 12192439"/>
              <a:gd name="connsiteY2929" fmla="*/ 2870616 h 6839191"/>
              <a:gd name="connsiteX2930" fmla="*/ 2730245 w 12192439"/>
              <a:gd name="connsiteY2930" fmla="*/ 2920178 h 6839191"/>
              <a:gd name="connsiteX2931" fmla="*/ 2679607 w 12192439"/>
              <a:gd name="connsiteY2931" fmla="*/ 2920661 h 6839191"/>
              <a:gd name="connsiteX2932" fmla="*/ 2729170 w 12192439"/>
              <a:gd name="connsiteY2932" fmla="*/ 2871669 h 6839191"/>
              <a:gd name="connsiteX2933" fmla="*/ 2786608 w 12192439"/>
              <a:gd name="connsiteY2933" fmla="*/ 2870484 h 6839191"/>
              <a:gd name="connsiteX2934" fmla="*/ 2838452 w 12192439"/>
              <a:gd name="connsiteY2934" fmla="*/ 2869102 h 6839191"/>
              <a:gd name="connsiteX2935" fmla="*/ 2786455 w 12192439"/>
              <a:gd name="connsiteY2935" fmla="*/ 2919169 h 6839191"/>
              <a:gd name="connsiteX2936" fmla="*/ 2735598 w 12192439"/>
              <a:gd name="connsiteY2936" fmla="*/ 2920090 h 6839191"/>
              <a:gd name="connsiteX2937" fmla="*/ 2786608 w 12192439"/>
              <a:gd name="connsiteY2937" fmla="*/ 2870484 h 6839191"/>
              <a:gd name="connsiteX2938" fmla="*/ 2784370 w 12192439"/>
              <a:gd name="connsiteY2938" fmla="*/ 2921231 h 6839191"/>
              <a:gd name="connsiteX2939" fmla="*/ 2736059 w 12192439"/>
              <a:gd name="connsiteY2939" fmla="*/ 2970399 h 6839191"/>
              <a:gd name="connsiteX2940" fmla="*/ 2686496 w 12192439"/>
              <a:gd name="connsiteY2940" fmla="*/ 2970706 h 6839191"/>
              <a:gd name="connsiteX2941" fmla="*/ 2733558 w 12192439"/>
              <a:gd name="connsiteY2941" fmla="*/ 2922153 h 6839191"/>
              <a:gd name="connsiteX2942" fmla="*/ 2784370 w 12192439"/>
              <a:gd name="connsiteY2942" fmla="*/ 2921231 h 6839191"/>
              <a:gd name="connsiteX2943" fmla="*/ 2789965 w 12192439"/>
              <a:gd name="connsiteY2943" fmla="*/ 2921100 h 6839191"/>
              <a:gd name="connsiteX2944" fmla="*/ 2840887 w 12192439"/>
              <a:gd name="connsiteY2944" fmla="*/ 2919761 h 6839191"/>
              <a:gd name="connsiteX2945" fmla="*/ 2791281 w 12192439"/>
              <a:gd name="connsiteY2945" fmla="*/ 2969521 h 6839191"/>
              <a:gd name="connsiteX2946" fmla="*/ 2741434 w 12192439"/>
              <a:gd name="connsiteY2946" fmla="*/ 2970333 h 6839191"/>
              <a:gd name="connsiteX2947" fmla="*/ 2789965 w 12192439"/>
              <a:gd name="connsiteY2947" fmla="*/ 2921100 h 6839191"/>
              <a:gd name="connsiteX2948" fmla="*/ 2789175 w 12192439"/>
              <a:gd name="connsiteY2948" fmla="*/ 2971671 h 6839191"/>
              <a:gd name="connsiteX2949" fmla="*/ 2743255 w 12192439"/>
              <a:gd name="connsiteY2949" fmla="*/ 3020443 h 6839191"/>
              <a:gd name="connsiteX2950" fmla="*/ 2694768 w 12192439"/>
              <a:gd name="connsiteY2950" fmla="*/ 3020575 h 6839191"/>
              <a:gd name="connsiteX2951" fmla="*/ 2739393 w 12192439"/>
              <a:gd name="connsiteY2951" fmla="*/ 2972483 h 6839191"/>
              <a:gd name="connsiteX2952" fmla="*/ 2789175 w 12192439"/>
              <a:gd name="connsiteY2952" fmla="*/ 2971671 h 6839191"/>
              <a:gd name="connsiteX2953" fmla="*/ 2794792 w 12192439"/>
              <a:gd name="connsiteY2953" fmla="*/ 2971561 h 6839191"/>
              <a:gd name="connsiteX2954" fmla="*/ 2844749 w 12192439"/>
              <a:gd name="connsiteY2954" fmla="*/ 2970333 h 6839191"/>
              <a:gd name="connsiteX2955" fmla="*/ 2797447 w 12192439"/>
              <a:gd name="connsiteY2955" fmla="*/ 3019741 h 6839191"/>
              <a:gd name="connsiteX2956" fmla="*/ 2748630 w 12192439"/>
              <a:gd name="connsiteY2956" fmla="*/ 3020400 h 6839191"/>
              <a:gd name="connsiteX2957" fmla="*/ 2794792 w 12192439"/>
              <a:gd name="connsiteY2957" fmla="*/ 2971561 h 6839191"/>
              <a:gd name="connsiteX2958" fmla="*/ 2795340 w 12192439"/>
              <a:gd name="connsiteY2958" fmla="*/ 3021979 h 6839191"/>
              <a:gd name="connsiteX2959" fmla="*/ 2751680 w 12192439"/>
              <a:gd name="connsiteY2959" fmla="*/ 3070335 h 6839191"/>
              <a:gd name="connsiteX2960" fmla="*/ 2704268 w 12192439"/>
              <a:gd name="connsiteY2960" fmla="*/ 3070247 h 6839191"/>
              <a:gd name="connsiteX2961" fmla="*/ 2746590 w 12192439"/>
              <a:gd name="connsiteY2961" fmla="*/ 3022637 h 6839191"/>
              <a:gd name="connsiteX2962" fmla="*/ 2795340 w 12192439"/>
              <a:gd name="connsiteY2962" fmla="*/ 3021979 h 6839191"/>
              <a:gd name="connsiteX2963" fmla="*/ 2800957 w 12192439"/>
              <a:gd name="connsiteY2963" fmla="*/ 3021869 h 6839191"/>
              <a:gd name="connsiteX2964" fmla="*/ 2849949 w 12192439"/>
              <a:gd name="connsiteY2964" fmla="*/ 3020750 h 6839191"/>
              <a:gd name="connsiteX2965" fmla="*/ 2804862 w 12192439"/>
              <a:gd name="connsiteY2965" fmla="*/ 3069786 h 6839191"/>
              <a:gd name="connsiteX2966" fmla="*/ 2757055 w 12192439"/>
              <a:gd name="connsiteY2966" fmla="*/ 3070291 h 6839191"/>
              <a:gd name="connsiteX2967" fmla="*/ 2800957 w 12192439"/>
              <a:gd name="connsiteY2967" fmla="*/ 3021869 h 6839191"/>
              <a:gd name="connsiteX2968" fmla="*/ 2802778 w 12192439"/>
              <a:gd name="connsiteY2968" fmla="*/ 3072134 h 6839191"/>
              <a:gd name="connsiteX2969" fmla="*/ 2761246 w 12192439"/>
              <a:gd name="connsiteY2969" fmla="*/ 3120028 h 6839191"/>
              <a:gd name="connsiteX2970" fmla="*/ 2714930 w 12192439"/>
              <a:gd name="connsiteY2970" fmla="*/ 3119721 h 6839191"/>
              <a:gd name="connsiteX2971" fmla="*/ 2755037 w 12192439"/>
              <a:gd name="connsiteY2971" fmla="*/ 3072616 h 6839191"/>
              <a:gd name="connsiteX2972" fmla="*/ 2802778 w 12192439"/>
              <a:gd name="connsiteY2972" fmla="*/ 3072134 h 6839191"/>
              <a:gd name="connsiteX2973" fmla="*/ 2764624 w 12192439"/>
              <a:gd name="connsiteY2973" fmla="*/ 3122442 h 6839191"/>
              <a:gd name="connsiteX2974" fmla="*/ 2811642 w 12192439"/>
              <a:gd name="connsiteY2974" fmla="*/ 3122135 h 6839191"/>
              <a:gd name="connsiteX2975" fmla="*/ 2772128 w 12192439"/>
              <a:gd name="connsiteY2975" fmla="*/ 3169591 h 6839191"/>
              <a:gd name="connsiteX2976" fmla="*/ 2726603 w 12192439"/>
              <a:gd name="connsiteY2976" fmla="*/ 3169064 h 6839191"/>
              <a:gd name="connsiteX2977" fmla="*/ 2764624 w 12192439"/>
              <a:gd name="connsiteY2977" fmla="*/ 3122442 h 6839191"/>
              <a:gd name="connsiteX2978" fmla="*/ 2816973 w 12192439"/>
              <a:gd name="connsiteY2978" fmla="*/ 3122069 h 6839191"/>
              <a:gd name="connsiteX2979" fmla="*/ 2864473 w 12192439"/>
              <a:gd name="connsiteY2979" fmla="*/ 3121213 h 6839191"/>
              <a:gd name="connsiteX2980" fmla="*/ 2823445 w 12192439"/>
              <a:gd name="connsiteY2980" fmla="*/ 3169481 h 6839191"/>
              <a:gd name="connsiteX2981" fmla="*/ 2777306 w 12192439"/>
              <a:gd name="connsiteY2981" fmla="*/ 3169613 h 6839191"/>
              <a:gd name="connsiteX2982" fmla="*/ 2816973 w 12192439"/>
              <a:gd name="connsiteY2982" fmla="*/ 3122069 h 6839191"/>
              <a:gd name="connsiteX2983" fmla="*/ 2821361 w 12192439"/>
              <a:gd name="connsiteY2983" fmla="*/ 3172004 h 6839191"/>
              <a:gd name="connsiteX2984" fmla="*/ 2783778 w 12192439"/>
              <a:gd name="connsiteY2984" fmla="*/ 3218978 h 6839191"/>
              <a:gd name="connsiteX2985" fmla="*/ 2739240 w 12192439"/>
              <a:gd name="connsiteY2985" fmla="*/ 3218231 h 6839191"/>
              <a:gd name="connsiteX2986" fmla="*/ 2775287 w 12192439"/>
              <a:gd name="connsiteY2986" fmla="*/ 3172092 h 6839191"/>
              <a:gd name="connsiteX2987" fmla="*/ 2821361 w 12192439"/>
              <a:gd name="connsiteY2987" fmla="*/ 3172004 h 6839191"/>
              <a:gd name="connsiteX2988" fmla="*/ 2827263 w 12192439"/>
              <a:gd name="connsiteY2988" fmla="*/ 3171938 h 6839191"/>
              <a:gd name="connsiteX2989" fmla="*/ 2873271 w 12192439"/>
              <a:gd name="connsiteY2989" fmla="*/ 3171258 h 6839191"/>
              <a:gd name="connsiteX2990" fmla="*/ 2834130 w 12192439"/>
              <a:gd name="connsiteY2990" fmla="*/ 3219109 h 6839191"/>
              <a:gd name="connsiteX2991" fmla="*/ 2789395 w 12192439"/>
              <a:gd name="connsiteY2991" fmla="*/ 3219021 h 6839191"/>
              <a:gd name="connsiteX2992" fmla="*/ 2827263 w 12192439"/>
              <a:gd name="connsiteY2992" fmla="*/ 3171938 h 6839191"/>
              <a:gd name="connsiteX2993" fmla="*/ 2879348 w 12192439"/>
              <a:gd name="connsiteY2993" fmla="*/ 3171127 h 6839191"/>
              <a:gd name="connsiteX2994" fmla="*/ 2925905 w 12192439"/>
              <a:gd name="connsiteY2994" fmla="*/ 3169942 h 6839191"/>
              <a:gd name="connsiteX2995" fmla="*/ 2885338 w 12192439"/>
              <a:gd name="connsiteY2995" fmla="*/ 3218539 h 6839191"/>
              <a:gd name="connsiteX2996" fmla="*/ 2839966 w 12192439"/>
              <a:gd name="connsiteY2996" fmla="*/ 3219065 h 6839191"/>
              <a:gd name="connsiteX2997" fmla="*/ 2879348 w 12192439"/>
              <a:gd name="connsiteY2997" fmla="*/ 3171127 h 6839191"/>
              <a:gd name="connsiteX2998" fmla="*/ 2817127 w 12192439"/>
              <a:gd name="connsiteY2998" fmla="*/ 3221742 h 6839191"/>
              <a:gd name="connsiteX2999" fmla="*/ 2832068 w 12192439"/>
              <a:gd name="connsiteY2999" fmla="*/ 3221698 h 6839191"/>
              <a:gd name="connsiteX3000" fmla="*/ 2796306 w 12192439"/>
              <a:gd name="connsiteY3000" fmla="*/ 3268233 h 6839191"/>
              <a:gd name="connsiteX3001" fmla="*/ 2753018 w 12192439"/>
              <a:gd name="connsiteY3001" fmla="*/ 3267267 h 6839191"/>
              <a:gd name="connsiteX3002" fmla="*/ 2787398 w 12192439"/>
              <a:gd name="connsiteY3002" fmla="*/ 3221610 h 6839191"/>
              <a:gd name="connsiteX3003" fmla="*/ 2817127 w 12192439"/>
              <a:gd name="connsiteY3003" fmla="*/ 3221742 h 6839191"/>
              <a:gd name="connsiteX3004" fmla="*/ 2837882 w 12192439"/>
              <a:gd name="connsiteY3004" fmla="*/ 3221676 h 6839191"/>
              <a:gd name="connsiteX3005" fmla="*/ 2883210 w 12192439"/>
              <a:gd name="connsiteY3005" fmla="*/ 3221150 h 6839191"/>
              <a:gd name="connsiteX3006" fmla="*/ 2845846 w 12192439"/>
              <a:gd name="connsiteY3006" fmla="*/ 3268584 h 6839191"/>
              <a:gd name="connsiteX3007" fmla="*/ 2801878 w 12192439"/>
              <a:gd name="connsiteY3007" fmla="*/ 3268320 h 6839191"/>
              <a:gd name="connsiteX3008" fmla="*/ 2837882 w 12192439"/>
              <a:gd name="connsiteY3008" fmla="*/ 3221676 h 6839191"/>
              <a:gd name="connsiteX3009" fmla="*/ 2889089 w 12192439"/>
              <a:gd name="connsiteY3009" fmla="*/ 3221062 h 6839191"/>
              <a:gd name="connsiteX3010" fmla="*/ 2934746 w 12192439"/>
              <a:gd name="connsiteY3010" fmla="*/ 3220009 h 6839191"/>
              <a:gd name="connsiteX3011" fmla="*/ 2895979 w 12192439"/>
              <a:gd name="connsiteY3011" fmla="*/ 3268233 h 6839191"/>
              <a:gd name="connsiteX3012" fmla="*/ 2851528 w 12192439"/>
              <a:gd name="connsiteY3012" fmla="*/ 3268584 h 6839191"/>
              <a:gd name="connsiteX3013" fmla="*/ 2889089 w 12192439"/>
              <a:gd name="connsiteY3013" fmla="*/ 3221062 h 6839191"/>
              <a:gd name="connsiteX3014" fmla="*/ 2843806 w 12192439"/>
              <a:gd name="connsiteY3014" fmla="*/ 3271282 h 6839191"/>
              <a:gd name="connsiteX3015" fmla="*/ 2809733 w 12192439"/>
              <a:gd name="connsiteY3015" fmla="*/ 3317356 h 6839191"/>
              <a:gd name="connsiteX3016" fmla="*/ 2767301 w 12192439"/>
              <a:gd name="connsiteY3016" fmla="*/ 3316149 h 6839191"/>
              <a:gd name="connsiteX3017" fmla="*/ 2799882 w 12192439"/>
              <a:gd name="connsiteY3017" fmla="*/ 3270975 h 6839191"/>
              <a:gd name="connsiteX3018" fmla="*/ 2843806 w 12192439"/>
              <a:gd name="connsiteY3018" fmla="*/ 3271282 h 6839191"/>
              <a:gd name="connsiteX3019" fmla="*/ 2849466 w 12192439"/>
              <a:gd name="connsiteY3019" fmla="*/ 3271282 h 6839191"/>
              <a:gd name="connsiteX3020" fmla="*/ 2893850 w 12192439"/>
              <a:gd name="connsiteY3020" fmla="*/ 3270953 h 6839191"/>
              <a:gd name="connsiteX3021" fmla="*/ 2858242 w 12192439"/>
              <a:gd name="connsiteY3021" fmla="*/ 3317948 h 6839191"/>
              <a:gd name="connsiteX3022" fmla="*/ 2815196 w 12192439"/>
              <a:gd name="connsiteY3022" fmla="*/ 3317466 h 6839191"/>
              <a:gd name="connsiteX3023" fmla="*/ 2849466 w 12192439"/>
              <a:gd name="connsiteY3023" fmla="*/ 3271282 h 6839191"/>
              <a:gd name="connsiteX3024" fmla="*/ 2992514 w 12192439"/>
              <a:gd name="connsiteY3024" fmla="*/ 3468588 h 6839191"/>
              <a:gd name="connsiteX3025" fmla="*/ 2961447 w 12192439"/>
              <a:gd name="connsiteY3025" fmla="*/ 3514991 h 6839191"/>
              <a:gd name="connsiteX3026" fmla="*/ 2921078 w 12192439"/>
              <a:gd name="connsiteY3026" fmla="*/ 3514354 h 6839191"/>
              <a:gd name="connsiteX3027" fmla="*/ 2950784 w 12192439"/>
              <a:gd name="connsiteY3027" fmla="*/ 3468785 h 6839191"/>
              <a:gd name="connsiteX3028" fmla="*/ 2992514 w 12192439"/>
              <a:gd name="connsiteY3028" fmla="*/ 3468588 h 6839191"/>
              <a:gd name="connsiteX3029" fmla="*/ 2946747 w 12192439"/>
              <a:gd name="connsiteY3029" fmla="*/ 3465845 h 6839191"/>
              <a:gd name="connsiteX3030" fmla="*/ 2905786 w 12192439"/>
              <a:gd name="connsiteY3030" fmla="*/ 3465428 h 6839191"/>
              <a:gd name="connsiteX3031" fmla="*/ 2936962 w 12192439"/>
              <a:gd name="connsiteY3031" fmla="*/ 3419420 h 6839191"/>
              <a:gd name="connsiteX3032" fmla="*/ 2979197 w 12192439"/>
              <a:gd name="connsiteY3032" fmla="*/ 3419091 h 6839191"/>
              <a:gd name="connsiteX3033" fmla="*/ 2946747 w 12192439"/>
              <a:gd name="connsiteY3033" fmla="*/ 3465845 h 6839191"/>
              <a:gd name="connsiteX3034" fmla="*/ 2932947 w 12192439"/>
              <a:gd name="connsiteY3034" fmla="*/ 3416612 h 6839191"/>
              <a:gd name="connsiteX3035" fmla="*/ 2891108 w 12192439"/>
              <a:gd name="connsiteY3035" fmla="*/ 3416393 h 6839191"/>
              <a:gd name="connsiteX3036" fmla="*/ 2923711 w 12192439"/>
              <a:gd name="connsiteY3036" fmla="*/ 3370121 h 6839191"/>
              <a:gd name="connsiteX3037" fmla="*/ 2966801 w 12192439"/>
              <a:gd name="connsiteY3037" fmla="*/ 3369573 h 6839191"/>
              <a:gd name="connsiteX3038" fmla="*/ 2932947 w 12192439"/>
              <a:gd name="connsiteY3038" fmla="*/ 3416612 h 6839191"/>
              <a:gd name="connsiteX3039" fmla="*/ 2885382 w 12192439"/>
              <a:gd name="connsiteY3039" fmla="*/ 3416305 h 6839191"/>
              <a:gd name="connsiteX3040" fmla="*/ 2844135 w 12192439"/>
              <a:gd name="connsiteY3040" fmla="*/ 3415383 h 6839191"/>
              <a:gd name="connsiteX3041" fmla="*/ 2875114 w 12192439"/>
              <a:gd name="connsiteY3041" fmla="*/ 3370100 h 6839191"/>
              <a:gd name="connsiteX3042" fmla="*/ 2917765 w 12192439"/>
              <a:gd name="connsiteY3042" fmla="*/ 3370143 h 6839191"/>
              <a:gd name="connsiteX3043" fmla="*/ 2885382 w 12192439"/>
              <a:gd name="connsiteY3043" fmla="*/ 3416305 h 6839191"/>
              <a:gd name="connsiteX3044" fmla="*/ 2925817 w 12192439"/>
              <a:gd name="connsiteY3044" fmla="*/ 3367225 h 6839191"/>
              <a:gd name="connsiteX3045" fmla="*/ 2961447 w 12192439"/>
              <a:gd name="connsiteY3045" fmla="*/ 3319682 h 6839191"/>
              <a:gd name="connsiteX3046" fmla="*/ 3005744 w 12192439"/>
              <a:gd name="connsiteY3046" fmla="*/ 3318431 h 6839191"/>
              <a:gd name="connsiteX3047" fmla="*/ 2968951 w 12192439"/>
              <a:gd name="connsiteY3047" fmla="*/ 3366633 h 6839191"/>
              <a:gd name="connsiteX3048" fmla="*/ 2925817 w 12192439"/>
              <a:gd name="connsiteY3048" fmla="*/ 3367225 h 6839191"/>
              <a:gd name="connsiteX3049" fmla="*/ 2919849 w 12192439"/>
              <a:gd name="connsiteY3049" fmla="*/ 3367269 h 6839191"/>
              <a:gd name="connsiteX3050" fmla="*/ 2877176 w 12192439"/>
              <a:gd name="connsiteY3050" fmla="*/ 3367225 h 6839191"/>
              <a:gd name="connsiteX3051" fmla="*/ 2911314 w 12192439"/>
              <a:gd name="connsiteY3051" fmla="*/ 3320537 h 6839191"/>
              <a:gd name="connsiteX3052" fmla="*/ 2955260 w 12192439"/>
              <a:gd name="connsiteY3052" fmla="*/ 3319835 h 6839191"/>
              <a:gd name="connsiteX3053" fmla="*/ 2919849 w 12192439"/>
              <a:gd name="connsiteY3053" fmla="*/ 3367269 h 6839191"/>
              <a:gd name="connsiteX3054" fmla="*/ 2871428 w 12192439"/>
              <a:gd name="connsiteY3054" fmla="*/ 3367181 h 6839191"/>
              <a:gd name="connsiteX3055" fmla="*/ 2829303 w 12192439"/>
              <a:gd name="connsiteY3055" fmla="*/ 3366479 h 6839191"/>
              <a:gd name="connsiteX3056" fmla="*/ 2861906 w 12192439"/>
              <a:gd name="connsiteY3056" fmla="*/ 3320757 h 6839191"/>
              <a:gd name="connsiteX3057" fmla="*/ 2905391 w 12192439"/>
              <a:gd name="connsiteY3057" fmla="*/ 3320603 h 6839191"/>
              <a:gd name="connsiteX3058" fmla="*/ 2871428 w 12192439"/>
              <a:gd name="connsiteY3058" fmla="*/ 3367181 h 6839191"/>
              <a:gd name="connsiteX3059" fmla="*/ 2863946 w 12192439"/>
              <a:gd name="connsiteY3059" fmla="*/ 3317970 h 6839191"/>
              <a:gd name="connsiteX3060" fmla="*/ 2899774 w 12192439"/>
              <a:gd name="connsiteY3060" fmla="*/ 3270865 h 6839191"/>
              <a:gd name="connsiteX3061" fmla="*/ 2944575 w 12192439"/>
              <a:gd name="connsiteY3061" fmla="*/ 3269966 h 6839191"/>
              <a:gd name="connsiteX3062" fmla="*/ 2907497 w 12192439"/>
              <a:gd name="connsiteY3062" fmla="*/ 3317795 h 6839191"/>
              <a:gd name="connsiteX3063" fmla="*/ 2863946 w 12192439"/>
              <a:gd name="connsiteY3063" fmla="*/ 3317970 h 6839191"/>
              <a:gd name="connsiteX3064" fmla="*/ 2856201 w 12192439"/>
              <a:gd name="connsiteY3064" fmla="*/ 3320713 h 6839191"/>
              <a:gd name="connsiteX3065" fmla="*/ 2823818 w 12192439"/>
              <a:gd name="connsiteY3065" fmla="*/ 3366348 h 6839191"/>
              <a:gd name="connsiteX3066" fmla="*/ 2782308 w 12192439"/>
              <a:gd name="connsiteY3066" fmla="*/ 3364922 h 6839191"/>
              <a:gd name="connsiteX3067" fmla="*/ 2813243 w 12192439"/>
              <a:gd name="connsiteY3067" fmla="*/ 3320208 h 6839191"/>
              <a:gd name="connsiteX3068" fmla="*/ 2856201 w 12192439"/>
              <a:gd name="connsiteY3068" fmla="*/ 3320713 h 6839191"/>
              <a:gd name="connsiteX3069" fmla="*/ 2821887 w 12192439"/>
              <a:gd name="connsiteY3069" fmla="*/ 3369178 h 6839191"/>
              <a:gd name="connsiteX3070" fmla="*/ 2792686 w 12192439"/>
              <a:gd name="connsiteY3070" fmla="*/ 3413299 h 6839191"/>
              <a:gd name="connsiteX3071" fmla="*/ 2752777 w 12192439"/>
              <a:gd name="connsiteY3071" fmla="*/ 3410864 h 6839191"/>
              <a:gd name="connsiteX3072" fmla="*/ 2780421 w 12192439"/>
              <a:gd name="connsiteY3072" fmla="*/ 3367708 h 6839191"/>
              <a:gd name="connsiteX3073" fmla="*/ 2821887 w 12192439"/>
              <a:gd name="connsiteY3073" fmla="*/ 3369178 h 6839191"/>
              <a:gd name="connsiteX3074" fmla="*/ 2827372 w 12192439"/>
              <a:gd name="connsiteY3074" fmla="*/ 3369310 h 6839191"/>
              <a:gd name="connsiteX3075" fmla="*/ 2869409 w 12192439"/>
              <a:gd name="connsiteY3075" fmla="*/ 3370034 h 6839191"/>
              <a:gd name="connsiteX3076" fmla="*/ 2838606 w 12192439"/>
              <a:gd name="connsiteY3076" fmla="*/ 3415208 h 6839191"/>
              <a:gd name="connsiteX3077" fmla="*/ 2797995 w 12192439"/>
              <a:gd name="connsiteY3077" fmla="*/ 3413562 h 6839191"/>
              <a:gd name="connsiteX3078" fmla="*/ 2827372 w 12192439"/>
              <a:gd name="connsiteY3078" fmla="*/ 3369310 h 6839191"/>
              <a:gd name="connsiteX3079" fmla="*/ 2830313 w 12192439"/>
              <a:gd name="connsiteY3079" fmla="*/ 3417753 h 6839191"/>
              <a:gd name="connsiteX3080" fmla="*/ 2836807 w 12192439"/>
              <a:gd name="connsiteY3080" fmla="*/ 3417950 h 6839191"/>
              <a:gd name="connsiteX3081" fmla="*/ 2808987 w 12192439"/>
              <a:gd name="connsiteY3081" fmla="*/ 3461808 h 6839191"/>
              <a:gd name="connsiteX3082" fmla="*/ 2769978 w 12192439"/>
              <a:gd name="connsiteY3082" fmla="*/ 3459132 h 6839191"/>
              <a:gd name="connsiteX3083" fmla="*/ 2796240 w 12192439"/>
              <a:gd name="connsiteY3083" fmla="*/ 3416283 h 6839191"/>
              <a:gd name="connsiteX3084" fmla="*/ 2830313 w 12192439"/>
              <a:gd name="connsiteY3084" fmla="*/ 3417753 h 6839191"/>
              <a:gd name="connsiteX3085" fmla="*/ 2842336 w 12192439"/>
              <a:gd name="connsiteY3085" fmla="*/ 3418126 h 6839191"/>
              <a:gd name="connsiteX3086" fmla="*/ 2883495 w 12192439"/>
              <a:gd name="connsiteY3086" fmla="*/ 3419091 h 6839191"/>
              <a:gd name="connsiteX3087" fmla="*/ 2854073 w 12192439"/>
              <a:gd name="connsiteY3087" fmla="*/ 3463980 h 6839191"/>
              <a:gd name="connsiteX3088" fmla="*/ 2814318 w 12192439"/>
              <a:gd name="connsiteY3088" fmla="*/ 3462115 h 6839191"/>
              <a:gd name="connsiteX3089" fmla="*/ 2842336 w 12192439"/>
              <a:gd name="connsiteY3089" fmla="*/ 3418126 h 6839191"/>
              <a:gd name="connsiteX3090" fmla="*/ 2889221 w 12192439"/>
              <a:gd name="connsiteY3090" fmla="*/ 3419201 h 6839191"/>
              <a:gd name="connsiteX3091" fmla="*/ 2930973 w 12192439"/>
              <a:gd name="connsiteY3091" fmla="*/ 3419442 h 6839191"/>
              <a:gd name="connsiteX3092" fmla="*/ 2900016 w 12192439"/>
              <a:gd name="connsiteY3092" fmla="*/ 3465319 h 6839191"/>
              <a:gd name="connsiteX3093" fmla="*/ 2859624 w 12192439"/>
              <a:gd name="connsiteY3093" fmla="*/ 3464178 h 6839191"/>
              <a:gd name="connsiteX3094" fmla="*/ 2889221 w 12192439"/>
              <a:gd name="connsiteY3094" fmla="*/ 3419201 h 6839191"/>
              <a:gd name="connsiteX3095" fmla="*/ 2859536 w 12192439"/>
              <a:gd name="connsiteY3095" fmla="*/ 3467074 h 6839191"/>
              <a:gd name="connsiteX3096" fmla="*/ 2898151 w 12192439"/>
              <a:gd name="connsiteY3096" fmla="*/ 3468149 h 6839191"/>
              <a:gd name="connsiteX3097" fmla="*/ 2870134 w 12192439"/>
              <a:gd name="connsiteY3097" fmla="*/ 3512643 h 6839191"/>
              <a:gd name="connsiteX3098" fmla="*/ 2831256 w 12192439"/>
              <a:gd name="connsiteY3098" fmla="*/ 3510537 h 6839191"/>
              <a:gd name="connsiteX3099" fmla="*/ 2857847 w 12192439"/>
              <a:gd name="connsiteY3099" fmla="*/ 3467008 h 6839191"/>
              <a:gd name="connsiteX3100" fmla="*/ 2859536 w 12192439"/>
              <a:gd name="connsiteY3100" fmla="*/ 3467074 h 6839191"/>
              <a:gd name="connsiteX3101" fmla="*/ 2903943 w 12192439"/>
              <a:gd name="connsiteY3101" fmla="*/ 3468259 h 6839191"/>
              <a:gd name="connsiteX3102" fmla="*/ 2944817 w 12192439"/>
              <a:gd name="connsiteY3102" fmla="*/ 3468741 h 6839191"/>
              <a:gd name="connsiteX3103" fmla="*/ 2915286 w 12192439"/>
              <a:gd name="connsiteY3103" fmla="*/ 3514223 h 6839191"/>
              <a:gd name="connsiteX3104" fmla="*/ 2875728 w 12192439"/>
              <a:gd name="connsiteY3104" fmla="*/ 3512884 h 6839191"/>
              <a:gd name="connsiteX3105" fmla="*/ 2903943 w 12192439"/>
              <a:gd name="connsiteY3105" fmla="*/ 3468259 h 6839191"/>
              <a:gd name="connsiteX3106" fmla="*/ 2888936 w 12192439"/>
              <a:gd name="connsiteY3106" fmla="*/ 3516351 h 6839191"/>
              <a:gd name="connsiteX3107" fmla="*/ 2913465 w 12192439"/>
              <a:gd name="connsiteY3107" fmla="*/ 3517097 h 6839191"/>
              <a:gd name="connsiteX3108" fmla="*/ 2886786 w 12192439"/>
              <a:gd name="connsiteY3108" fmla="*/ 3561218 h 6839191"/>
              <a:gd name="connsiteX3109" fmla="*/ 2848742 w 12192439"/>
              <a:gd name="connsiteY3109" fmla="*/ 3558892 h 6839191"/>
              <a:gd name="connsiteX3110" fmla="*/ 2873995 w 12192439"/>
              <a:gd name="connsiteY3110" fmla="*/ 3515736 h 6839191"/>
              <a:gd name="connsiteX3111" fmla="*/ 2888936 w 12192439"/>
              <a:gd name="connsiteY3111" fmla="*/ 3516351 h 6839191"/>
              <a:gd name="connsiteX3112" fmla="*/ 2919257 w 12192439"/>
              <a:gd name="connsiteY3112" fmla="*/ 3517272 h 6839191"/>
              <a:gd name="connsiteX3113" fmla="*/ 2959560 w 12192439"/>
              <a:gd name="connsiteY3113" fmla="*/ 3517909 h 6839191"/>
              <a:gd name="connsiteX3114" fmla="*/ 2931302 w 12192439"/>
              <a:gd name="connsiteY3114" fmla="*/ 3563039 h 6839191"/>
              <a:gd name="connsiteX3115" fmla="*/ 2892424 w 12192439"/>
              <a:gd name="connsiteY3115" fmla="*/ 3561481 h 6839191"/>
              <a:gd name="connsiteX3116" fmla="*/ 2919257 w 12192439"/>
              <a:gd name="connsiteY3116" fmla="*/ 3517272 h 6839191"/>
              <a:gd name="connsiteX3117" fmla="*/ 2947844 w 12192439"/>
              <a:gd name="connsiteY3117" fmla="*/ 3611131 h 6839191"/>
              <a:gd name="connsiteX3118" fmla="*/ 2910174 w 12192439"/>
              <a:gd name="connsiteY3118" fmla="*/ 3609354 h 6839191"/>
              <a:gd name="connsiteX3119" fmla="*/ 2935492 w 12192439"/>
              <a:gd name="connsiteY3119" fmla="*/ 3566133 h 6839191"/>
              <a:gd name="connsiteX3120" fmla="*/ 2974458 w 12192439"/>
              <a:gd name="connsiteY3120" fmla="*/ 3567010 h 6839191"/>
              <a:gd name="connsiteX3121" fmla="*/ 2947844 w 12192439"/>
              <a:gd name="connsiteY3121" fmla="*/ 3611131 h 6839191"/>
              <a:gd name="connsiteX3122" fmla="*/ 2980732 w 12192439"/>
              <a:gd name="connsiteY3122" fmla="*/ 3567120 h 6839191"/>
              <a:gd name="connsiteX3123" fmla="*/ 3415318 w 12192439"/>
              <a:gd name="connsiteY3123" fmla="*/ 3549261 h 6839191"/>
              <a:gd name="connsiteX3124" fmla="*/ 3548405 w 12192439"/>
              <a:gd name="connsiteY3124" fmla="*/ 3540594 h 6839191"/>
              <a:gd name="connsiteX3125" fmla="*/ 3696302 w 12192439"/>
              <a:gd name="connsiteY3125" fmla="*/ 3531007 h 6839191"/>
              <a:gd name="connsiteX3126" fmla="*/ 4104538 w 12192439"/>
              <a:gd name="connsiteY3126" fmla="*/ 3500247 h 6839191"/>
              <a:gd name="connsiteX3127" fmla="*/ 4850516 w 12192439"/>
              <a:gd name="connsiteY3127" fmla="*/ 3449961 h 6839191"/>
              <a:gd name="connsiteX3128" fmla="*/ 5194161 w 12192439"/>
              <a:gd name="connsiteY3128" fmla="*/ 3453120 h 6839191"/>
              <a:gd name="connsiteX3129" fmla="*/ 5359412 w 12192439"/>
              <a:gd name="connsiteY3129" fmla="*/ 3483134 h 6839191"/>
              <a:gd name="connsiteX3130" fmla="*/ 5348508 w 12192439"/>
              <a:gd name="connsiteY3130" fmla="*/ 3505710 h 6839191"/>
              <a:gd name="connsiteX3131" fmla="*/ 5199668 w 12192439"/>
              <a:gd name="connsiteY3131" fmla="*/ 3483967 h 6839191"/>
              <a:gd name="connsiteX3132" fmla="*/ 4858590 w 12192439"/>
              <a:gd name="connsiteY3132" fmla="*/ 3486183 h 6839191"/>
              <a:gd name="connsiteX3133" fmla="*/ 4181306 w 12192439"/>
              <a:gd name="connsiteY3133" fmla="*/ 3538005 h 6839191"/>
              <a:gd name="connsiteX3134" fmla="*/ 3714271 w 12192439"/>
              <a:gd name="connsiteY3134" fmla="*/ 3576049 h 6839191"/>
              <a:gd name="connsiteX3135" fmla="*/ 3567581 w 12192439"/>
              <a:gd name="connsiteY3135" fmla="*/ 3586164 h 6839191"/>
              <a:gd name="connsiteX3136" fmla="*/ 3446846 w 12192439"/>
              <a:gd name="connsiteY3136" fmla="*/ 3594347 h 6839191"/>
              <a:gd name="connsiteX3137" fmla="*/ 2953966 w 12192439"/>
              <a:gd name="connsiteY3137" fmla="*/ 3611373 h 6839191"/>
              <a:gd name="connsiteX3138" fmla="*/ 2980732 w 12192439"/>
              <a:gd name="connsiteY3138" fmla="*/ 3567120 h 6839191"/>
              <a:gd name="connsiteX3139" fmla="*/ 2937270 w 12192439"/>
              <a:gd name="connsiteY3139" fmla="*/ 3563214 h 6839191"/>
              <a:gd name="connsiteX3140" fmla="*/ 2965791 w 12192439"/>
              <a:gd name="connsiteY3140" fmla="*/ 3517952 h 6839191"/>
              <a:gd name="connsiteX3141" fmla="*/ 3006051 w 12192439"/>
              <a:gd name="connsiteY3141" fmla="*/ 3517996 h 6839191"/>
              <a:gd name="connsiteX3142" fmla="*/ 2976322 w 12192439"/>
              <a:gd name="connsiteY3142" fmla="*/ 3564026 h 6839191"/>
              <a:gd name="connsiteX3143" fmla="*/ 2937270 w 12192439"/>
              <a:gd name="connsiteY3143" fmla="*/ 3563214 h 6839191"/>
              <a:gd name="connsiteX3144" fmla="*/ 2918533 w 12192439"/>
              <a:gd name="connsiteY3144" fmla="*/ 3565606 h 6839191"/>
              <a:gd name="connsiteX3145" fmla="*/ 2929547 w 12192439"/>
              <a:gd name="connsiteY3145" fmla="*/ 3565935 h 6839191"/>
              <a:gd name="connsiteX3146" fmla="*/ 2904426 w 12192439"/>
              <a:gd name="connsiteY3146" fmla="*/ 3609047 h 6839191"/>
              <a:gd name="connsiteX3147" fmla="*/ 2867106 w 12192439"/>
              <a:gd name="connsiteY3147" fmla="*/ 3606502 h 6839191"/>
              <a:gd name="connsiteX3148" fmla="*/ 2890713 w 12192439"/>
              <a:gd name="connsiteY3148" fmla="*/ 3564377 h 6839191"/>
              <a:gd name="connsiteX3149" fmla="*/ 2918533 w 12192439"/>
              <a:gd name="connsiteY3149" fmla="*/ 3565606 h 6839191"/>
              <a:gd name="connsiteX3150" fmla="*/ 2902473 w 12192439"/>
              <a:gd name="connsiteY3150" fmla="*/ 3612601 h 6839191"/>
              <a:gd name="connsiteX3151" fmla="*/ 2880138 w 12192439"/>
              <a:gd name="connsiteY3151" fmla="*/ 3654199 h 6839191"/>
              <a:gd name="connsiteX3152" fmla="*/ 2844332 w 12192439"/>
              <a:gd name="connsiteY3152" fmla="*/ 3650689 h 6839191"/>
              <a:gd name="connsiteX3153" fmla="*/ 2865175 w 12192439"/>
              <a:gd name="connsiteY3153" fmla="*/ 3610034 h 6839191"/>
              <a:gd name="connsiteX3154" fmla="*/ 2902473 w 12192439"/>
              <a:gd name="connsiteY3154" fmla="*/ 3612601 h 6839191"/>
              <a:gd name="connsiteX3155" fmla="*/ 2908155 w 12192439"/>
              <a:gd name="connsiteY3155" fmla="*/ 3612930 h 6839191"/>
              <a:gd name="connsiteX3156" fmla="*/ 2945782 w 12192439"/>
              <a:gd name="connsiteY3156" fmla="*/ 3614729 h 6839191"/>
              <a:gd name="connsiteX3157" fmla="*/ 2921934 w 12192439"/>
              <a:gd name="connsiteY3157" fmla="*/ 3657402 h 6839191"/>
              <a:gd name="connsiteX3158" fmla="*/ 2885623 w 12192439"/>
              <a:gd name="connsiteY3158" fmla="*/ 3654682 h 6839191"/>
              <a:gd name="connsiteX3159" fmla="*/ 2908155 w 12192439"/>
              <a:gd name="connsiteY3159" fmla="*/ 3612930 h 6839191"/>
              <a:gd name="connsiteX3160" fmla="*/ 2951903 w 12192439"/>
              <a:gd name="connsiteY3160" fmla="*/ 3614949 h 6839191"/>
              <a:gd name="connsiteX3161" fmla="*/ 3447087 w 12192439"/>
              <a:gd name="connsiteY3161" fmla="*/ 3597704 h 6839191"/>
              <a:gd name="connsiteX3162" fmla="*/ 3567800 w 12192439"/>
              <a:gd name="connsiteY3162" fmla="*/ 3589520 h 6839191"/>
              <a:gd name="connsiteX3163" fmla="*/ 3714512 w 12192439"/>
              <a:gd name="connsiteY3163" fmla="*/ 3579406 h 6839191"/>
              <a:gd name="connsiteX3164" fmla="*/ 4181612 w 12192439"/>
              <a:gd name="connsiteY3164" fmla="*/ 3541362 h 6839191"/>
              <a:gd name="connsiteX3165" fmla="*/ 4858788 w 12192439"/>
              <a:gd name="connsiteY3165" fmla="*/ 3489540 h 6839191"/>
              <a:gd name="connsiteX3166" fmla="*/ 5347016 w 12192439"/>
              <a:gd name="connsiteY3166" fmla="*/ 3508738 h 6839191"/>
              <a:gd name="connsiteX3167" fmla="*/ 5334774 w 12192439"/>
              <a:gd name="connsiteY3167" fmla="*/ 3532433 h 6839191"/>
              <a:gd name="connsiteX3168" fmla="*/ 4866818 w 12192439"/>
              <a:gd name="connsiteY3168" fmla="*/ 3525631 h 6839191"/>
              <a:gd name="connsiteX3169" fmla="*/ 4263492 w 12192439"/>
              <a:gd name="connsiteY3169" fmla="*/ 3577651 h 6839191"/>
              <a:gd name="connsiteX3170" fmla="*/ 3732459 w 12192439"/>
              <a:gd name="connsiteY3170" fmla="*/ 3624361 h 6839191"/>
              <a:gd name="connsiteX3171" fmla="*/ 3586976 w 12192439"/>
              <a:gd name="connsiteY3171" fmla="*/ 3634980 h 6839191"/>
              <a:gd name="connsiteX3172" fmla="*/ 3478944 w 12192439"/>
              <a:gd name="connsiteY3172" fmla="*/ 3642615 h 6839191"/>
              <a:gd name="connsiteX3173" fmla="*/ 2927879 w 12192439"/>
              <a:gd name="connsiteY3173" fmla="*/ 3657797 h 6839191"/>
              <a:gd name="connsiteX3174" fmla="*/ 2951903 w 12192439"/>
              <a:gd name="connsiteY3174" fmla="*/ 3614949 h 6839191"/>
              <a:gd name="connsiteX3175" fmla="*/ 5354673 w 12192439"/>
              <a:gd name="connsiteY3175" fmla="*/ 3536272 h 6839191"/>
              <a:gd name="connsiteX3176" fmla="*/ 5365906 w 12192439"/>
              <a:gd name="connsiteY3176" fmla="*/ 3513477 h 6839191"/>
              <a:gd name="connsiteX3177" fmla="*/ 5380453 w 12192439"/>
              <a:gd name="connsiteY3177" fmla="*/ 3517580 h 6839191"/>
              <a:gd name="connsiteX3178" fmla="*/ 5370141 w 12192439"/>
              <a:gd name="connsiteY3178" fmla="*/ 3539651 h 6839191"/>
              <a:gd name="connsiteX3179" fmla="*/ 5354673 w 12192439"/>
              <a:gd name="connsiteY3179" fmla="*/ 3536272 h 6839191"/>
              <a:gd name="connsiteX3180" fmla="*/ 5368605 w 12192439"/>
              <a:gd name="connsiteY3180" fmla="*/ 3542810 h 6839191"/>
              <a:gd name="connsiteX3181" fmla="*/ 5356955 w 12192439"/>
              <a:gd name="connsiteY3181" fmla="*/ 3566045 h 6839191"/>
              <a:gd name="connsiteX3182" fmla="*/ 5340500 w 12192439"/>
              <a:gd name="connsiteY3182" fmla="*/ 3563390 h 6839191"/>
              <a:gd name="connsiteX3183" fmla="*/ 5353071 w 12192439"/>
              <a:gd name="connsiteY3183" fmla="*/ 3539432 h 6839191"/>
              <a:gd name="connsiteX3184" fmla="*/ 5368605 w 12192439"/>
              <a:gd name="connsiteY3184" fmla="*/ 3542810 h 6839191"/>
              <a:gd name="connsiteX3185" fmla="*/ 5352676 w 12192439"/>
              <a:gd name="connsiteY3185" fmla="*/ 3535855 h 6839191"/>
              <a:gd name="connsiteX3186" fmla="*/ 5336748 w 12192439"/>
              <a:gd name="connsiteY3186" fmla="*/ 3532784 h 6839191"/>
              <a:gd name="connsiteX3187" fmla="*/ 5348925 w 12192439"/>
              <a:gd name="connsiteY3187" fmla="*/ 3509198 h 6839191"/>
              <a:gd name="connsiteX3188" fmla="*/ 5363910 w 12192439"/>
              <a:gd name="connsiteY3188" fmla="*/ 3512928 h 6839191"/>
              <a:gd name="connsiteX3189" fmla="*/ 5352676 w 12192439"/>
              <a:gd name="connsiteY3189" fmla="*/ 3535855 h 6839191"/>
              <a:gd name="connsiteX3190" fmla="*/ 2978297 w 12192439"/>
              <a:gd name="connsiteY3190" fmla="*/ 3664050 h 6839191"/>
              <a:gd name="connsiteX3191" fmla="*/ 3479185 w 12192439"/>
              <a:gd name="connsiteY3191" fmla="*/ 3646059 h 6839191"/>
              <a:gd name="connsiteX3192" fmla="*/ 3587195 w 12192439"/>
              <a:gd name="connsiteY3192" fmla="*/ 3638424 h 6839191"/>
              <a:gd name="connsiteX3193" fmla="*/ 3732722 w 12192439"/>
              <a:gd name="connsiteY3193" fmla="*/ 3627828 h 6839191"/>
              <a:gd name="connsiteX3194" fmla="*/ 4263800 w 12192439"/>
              <a:gd name="connsiteY3194" fmla="*/ 3581095 h 6839191"/>
              <a:gd name="connsiteX3195" fmla="*/ 4867059 w 12192439"/>
              <a:gd name="connsiteY3195" fmla="*/ 3529098 h 6839191"/>
              <a:gd name="connsiteX3196" fmla="*/ 5333084 w 12192439"/>
              <a:gd name="connsiteY3196" fmla="*/ 3535614 h 6839191"/>
              <a:gd name="connsiteX3197" fmla="*/ 5319460 w 12192439"/>
              <a:gd name="connsiteY3197" fmla="*/ 3560494 h 6839191"/>
              <a:gd name="connsiteX3198" fmla="*/ 4875023 w 12192439"/>
              <a:gd name="connsiteY3198" fmla="*/ 3565101 h 6839191"/>
              <a:gd name="connsiteX3199" fmla="*/ 4350879 w 12192439"/>
              <a:gd name="connsiteY3199" fmla="*/ 3615629 h 6839191"/>
              <a:gd name="connsiteX3200" fmla="*/ 3750625 w 12192439"/>
              <a:gd name="connsiteY3200" fmla="*/ 3672673 h 6839191"/>
              <a:gd name="connsiteX3201" fmla="*/ 3606327 w 12192439"/>
              <a:gd name="connsiteY3201" fmla="*/ 3683796 h 6839191"/>
              <a:gd name="connsiteX3202" fmla="*/ 3511415 w 12192439"/>
              <a:gd name="connsiteY3202" fmla="*/ 3690773 h 6839191"/>
              <a:gd name="connsiteX3203" fmla="*/ 2904579 w 12192439"/>
              <a:gd name="connsiteY3203" fmla="*/ 3702796 h 6839191"/>
              <a:gd name="connsiteX3204" fmla="*/ 2925905 w 12192439"/>
              <a:gd name="connsiteY3204" fmla="*/ 3661417 h 6839191"/>
              <a:gd name="connsiteX3205" fmla="*/ 2978297 w 12192439"/>
              <a:gd name="connsiteY3205" fmla="*/ 3664050 h 6839191"/>
              <a:gd name="connsiteX3206" fmla="*/ 5335037 w 12192439"/>
              <a:gd name="connsiteY3206" fmla="*/ 3535965 h 6839191"/>
              <a:gd name="connsiteX3207" fmla="*/ 5351053 w 12192439"/>
              <a:gd name="connsiteY3207" fmla="*/ 3539015 h 6839191"/>
              <a:gd name="connsiteX3208" fmla="*/ 5338481 w 12192439"/>
              <a:gd name="connsiteY3208" fmla="*/ 3563083 h 6839191"/>
              <a:gd name="connsiteX3209" fmla="*/ 5321434 w 12192439"/>
              <a:gd name="connsiteY3209" fmla="*/ 3560735 h 6839191"/>
              <a:gd name="connsiteX3210" fmla="*/ 5335037 w 12192439"/>
              <a:gd name="connsiteY3210" fmla="*/ 3535965 h 6839191"/>
              <a:gd name="connsiteX3211" fmla="*/ 5336704 w 12192439"/>
              <a:gd name="connsiteY3211" fmla="*/ 3566396 h 6839191"/>
              <a:gd name="connsiteX3212" fmla="*/ 5322685 w 12192439"/>
              <a:gd name="connsiteY3212" fmla="*/ 3591714 h 6839191"/>
              <a:gd name="connsiteX3213" fmla="*/ 5304519 w 12192439"/>
              <a:gd name="connsiteY3213" fmla="*/ 3590113 h 6839191"/>
              <a:gd name="connsiteX3214" fmla="*/ 5319570 w 12192439"/>
              <a:gd name="connsiteY3214" fmla="*/ 3564048 h 6839191"/>
              <a:gd name="connsiteX3215" fmla="*/ 5336704 w 12192439"/>
              <a:gd name="connsiteY3215" fmla="*/ 3566396 h 6839191"/>
              <a:gd name="connsiteX3216" fmla="*/ 5338723 w 12192439"/>
              <a:gd name="connsiteY3216" fmla="*/ 3566703 h 6839191"/>
              <a:gd name="connsiteX3217" fmla="*/ 5355265 w 12192439"/>
              <a:gd name="connsiteY3217" fmla="*/ 3569336 h 6839191"/>
              <a:gd name="connsiteX3218" fmla="*/ 5342255 w 12192439"/>
              <a:gd name="connsiteY3218" fmla="*/ 3593799 h 6839191"/>
              <a:gd name="connsiteX3219" fmla="*/ 5324747 w 12192439"/>
              <a:gd name="connsiteY3219" fmla="*/ 3591912 h 6839191"/>
              <a:gd name="connsiteX3220" fmla="*/ 5338723 w 12192439"/>
              <a:gd name="connsiteY3220" fmla="*/ 3566703 h 6839191"/>
              <a:gd name="connsiteX3221" fmla="*/ 5443683 w 12192439"/>
              <a:gd name="connsiteY3221" fmla="*/ 3803522 h 6839191"/>
              <a:gd name="connsiteX3222" fmla="*/ 5420361 w 12192439"/>
              <a:gd name="connsiteY3222" fmla="*/ 3805058 h 6839191"/>
              <a:gd name="connsiteX3223" fmla="*/ 5424508 w 12192439"/>
              <a:gd name="connsiteY3223" fmla="*/ 3796150 h 6839191"/>
              <a:gd name="connsiteX3224" fmla="*/ 5432121 w 12192439"/>
              <a:gd name="connsiteY3224" fmla="*/ 3779651 h 6839191"/>
              <a:gd name="connsiteX3225" fmla="*/ 5453885 w 12192439"/>
              <a:gd name="connsiteY3225" fmla="*/ 3779322 h 6839191"/>
              <a:gd name="connsiteX3226" fmla="*/ 5446579 w 12192439"/>
              <a:gd name="connsiteY3226" fmla="*/ 3796699 h 6839191"/>
              <a:gd name="connsiteX3227" fmla="*/ 5443683 w 12192439"/>
              <a:gd name="connsiteY3227" fmla="*/ 3803522 h 6839191"/>
              <a:gd name="connsiteX3228" fmla="*/ 5611831 w 12192439"/>
              <a:gd name="connsiteY3228" fmla="*/ 3930839 h 6839191"/>
              <a:gd name="connsiteX3229" fmla="*/ 5577999 w 12192439"/>
              <a:gd name="connsiteY3229" fmla="*/ 3940734 h 6839191"/>
              <a:gd name="connsiteX3230" fmla="*/ 5562202 w 12192439"/>
              <a:gd name="connsiteY3230" fmla="*/ 3925135 h 6839191"/>
              <a:gd name="connsiteX3231" fmla="*/ 5595595 w 12192439"/>
              <a:gd name="connsiteY3231" fmla="*/ 3917083 h 6839191"/>
              <a:gd name="connsiteX3232" fmla="*/ 5611831 w 12192439"/>
              <a:gd name="connsiteY3232" fmla="*/ 3930839 h 6839191"/>
              <a:gd name="connsiteX3233" fmla="*/ 9139876 w 12192439"/>
              <a:gd name="connsiteY3233" fmla="*/ 3641189 h 6839191"/>
              <a:gd name="connsiteX3234" fmla="*/ 9163461 w 12192439"/>
              <a:gd name="connsiteY3234" fmla="*/ 3596366 h 6839191"/>
              <a:gd name="connsiteX3235" fmla="*/ 9175593 w 12192439"/>
              <a:gd name="connsiteY3235" fmla="*/ 3606633 h 6839191"/>
              <a:gd name="connsiteX3236" fmla="*/ 9153193 w 12192439"/>
              <a:gd name="connsiteY3236" fmla="*/ 3650930 h 6839191"/>
              <a:gd name="connsiteX3237" fmla="*/ 9139876 w 12192439"/>
              <a:gd name="connsiteY3237" fmla="*/ 3641189 h 6839191"/>
              <a:gd name="connsiteX3238" fmla="*/ 9151942 w 12192439"/>
              <a:gd name="connsiteY3238" fmla="*/ 3653366 h 6839191"/>
              <a:gd name="connsiteX3239" fmla="*/ 9128883 w 12192439"/>
              <a:gd name="connsiteY3239" fmla="*/ 3698276 h 6839191"/>
              <a:gd name="connsiteX3240" fmla="*/ 9114403 w 12192439"/>
              <a:gd name="connsiteY3240" fmla="*/ 3688952 h 6839191"/>
              <a:gd name="connsiteX3241" fmla="*/ 9138603 w 12192439"/>
              <a:gd name="connsiteY3241" fmla="*/ 3643580 h 6839191"/>
              <a:gd name="connsiteX3242" fmla="*/ 9151942 w 12192439"/>
              <a:gd name="connsiteY3242" fmla="*/ 3653366 h 6839191"/>
              <a:gd name="connsiteX3243" fmla="*/ 9136256 w 12192439"/>
              <a:gd name="connsiteY3243" fmla="*/ 3638775 h 6839191"/>
              <a:gd name="connsiteX3244" fmla="*/ 9121556 w 12192439"/>
              <a:gd name="connsiteY3244" fmla="*/ 3630153 h 6839191"/>
              <a:gd name="connsiteX3245" fmla="*/ 9146391 w 12192439"/>
              <a:gd name="connsiteY3245" fmla="*/ 3584562 h 6839191"/>
              <a:gd name="connsiteX3246" fmla="*/ 9159950 w 12192439"/>
              <a:gd name="connsiteY3246" fmla="*/ 3593711 h 6839191"/>
              <a:gd name="connsiteX3247" fmla="*/ 9136256 w 12192439"/>
              <a:gd name="connsiteY3247" fmla="*/ 3638775 h 6839191"/>
              <a:gd name="connsiteX3248" fmla="*/ 9117651 w 12192439"/>
              <a:gd name="connsiteY3248" fmla="*/ 3628069 h 6839191"/>
              <a:gd name="connsiteX3249" fmla="*/ 9101787 w 12192439"/>
              <a:gd name="connsiteY3249" fmla="*/ 3620916 h 6839191"/>
              <a:gd name="connsiteX3250" fmla="*/ 9127896 w 12192439"/>
              <a:gd name="connsiteY3250" fmla="*/ 3574535 h 6839191"/>
              <a:gd name="connsiteX3251" fmla="*/ 9134719 w 12192439"/>
              <a:gd name="connsiteY3251" fmla="*/ 3577870 h 6839191"/>
              <a:gd name="connsiteX3252" fmla="*/ 9142618 w 12192439"/>
              <a:gd name="connsiteY3252" fmla="*/ 3582236 h 6839191"/>
              <a:gd name="connsiteX3253" fmla="*/ 9117651 w 12192439"/>
              <a:gd name="connsiteY3253" fmla="*/ 3628069 h 6839191"/>
              <a:gd name="connsiteX3254" fmla="*/ 5413494 w 12192439"/>
              <a:gd name="connsiteY3254" fmla="*/ 4019169 h 6839191"/>
              <a:gd name="connsiteX3255" fmla="*/ 5396162 w 12192439"/>
              <a:gd name="connsiteY3255" fmla="*/ 3998875 h 6839191"/>
              <a:gd name="connsiteX3256" fmla="*/ 5429883 w 12192439"/>
              <a:gd name="connsiteY3256" fmla="*/ 3988805 h 6839191"/>
              <a:gd name="connsiteX3257" fmla="*/ 5447676 w 12192439"/>
              <a:gd name="connsiteY3257" fmla="*/ 4007673 h 6839191"/>
              <a:gd name="connsiteX3258" fmla="*/ 5448642 w 12192439"/>
              <a:gd name="connsiteY3258" fmla="*/ 4008419 h 6839191"/>
              <a:gd name="connsiteX3259" fmla="*/ 5414306 w 12192439"/>
              <a:gd name="connsiteY3259" fmla="*/ 4019871 h 6839191"/>
              <a:gd name="connsiteX3260" fmla="*/ 5413494 w 12192439"/>
              <a:gd name="connsiteY3260" fmla="*/ 4019169 h 6839191"/>
              <a:gd name="connsiteX3261" fmla="*/ 5380079 w 12192439"/>
              <a:gd name="connsiteY3261" fmla="*/ 3939045 h 6839191"/>
              <a:gd name="connsiteX3262" fmla="*/ 5410751 w 12192439"/>
              <a:gd name="connsiteY3262" fmla="*/ 3931958 h 6839191"/>
              <a:gd name="connsiteX3263" fmla="*/ 5414591 w 12192439"/>
              <a:gd name="connsiteY3263" fmla="*/ 3957167 h 6839191"/>
              <a:gd name="connsiteX3264" fmla="*/ 5382537 w 12192439"/>
              <a:gd name="connsiteY3264" fmla="*/ 3965658 h 6839191"/>
              <a:gd name="connsiteX3265" fmla="*/ 5380079 w 12192439"/>
              <a:gd name="connsiteY3265" fmla="*/ 3939045 h 6839191"/>
              <a:gd name="connsiteX3266" fmla="*/ 5383590 w 12192439"/>
              <a:gd name="connsiteY3266" fmla="*/ 3906376 h 6839191"/>
              <a:gd name="connsiteX3267" fmla="*/ 5412463 w 12192439"/>
              <a:gd name="connsiteY3267" fmla="*/ 3900716 h 6839191"/>
              <a:gd name="connsiteX3268" fmla="*/ 5411892 w 12192439"/>
              <a:gd name="connsiteY3268" fmla="*/ 3904643 h 6839191"/>
              <a:gd name="connsiteX3269" fmla="*/ 5410576 w 12192439"/>
              <a:gd name="connsiteY3269" fmla="*/ 3927175 h 6839191"/>
              <a:gd name="connsiteX3270" fmla="*/ 5380189 w 12192439"/>
              <a:gd name="connsiteY3270" fmla="*/ 3934196 h 6839191"/>
              <a:gd name="connsiteX3271" fmla="*/ 5382734 w 12192439"/>
              <a:gd name="connsiteY3271" fmla="*/ 3910852 h 6839191"/>
              <a:gd name="connsiteX3272" fmla="*/ 5383590 w 12192439"/>
              <a:gd name="connsiteY3272" fmla="*/ 3906376 h 6839191"/>
              <a:gd name="connsiteX3273" fmla="*/ 5574226 w 12192439"/>
              <a:gd name="connsiteY3273" fmla="*/ 3941809 h 6839191"/>
              <a:gd name="connsiteX3274" fmla="*/ 5562685 w 12192439"/>
              <a:gd name="connsiteY3274" fmla="*/ 3945144 h 6839191"/>
              <a:gd name="connsiteX3275" fmla="*/ 5540285 w 12192439"/>
              <a:gd name="connsiteY3275" fmla="*/ 3951485 h 6839191"/>
              <a:gd name="connsiteX3276" fmla="*/ 5525541 w 12192439"/>
              <a:gd name="connsiteY3276" fmla="*/ 3933933 h 6839191"/>
              <a:gd name="connsiteX3277" fmla="*/ 5558692 w 12192439"/>
              <a:gd name="connsiteY3277" fmla="*/ 3925969 h 6839191"/>
              <a:gd name="connsiteX3278" fmla="*/ 5574226 w 12192439"/>
              <a:gd name="connsiteY3278" fmla="*/ 3941809 h 6839191"/>
              <a:gd name="connsiteX3279" fmla="*/ 5835815 w 12192439"/>
              <a:gd name="connsiteY3279" fmla="*/ 3910786 h 6839191"/>
              <a:gd name="connsiteX3280" fmla="*/ 6291090 w 12192439"/>
              <a:gd name="connsiteY3280" fmla="*/ 3815326 h 6839191"/>
              <a:gd name="connsiteX3281" fmla="*/ 6296421 w 12192439"/>
              <a:gd name="connsiteY3281" fmla="*/ 3813768 h 6839191"/>
              <a:gd name="connsiteX3282" fmla="*/ 8719946 w 12192439"/>
              <a:gd name="connsiteY3282" fmla="*/ 3210531 h 6839191"/>
              <a:gd name="connsiteX3283" fmla="*/ 8859922 w 12192439"/>
              <a:gd name="connsiteY3283" fmla="*/ 3178038 h 6839191"/>
              <a:gd name="connsiteX3284" fmla="*/ 9104816 w 12192439"/>
              <a:gd name="connsiteY3284" fmla="*/ 3131547 h 6839191"/>
              <a:gd name="connsiteX3285" fmla="*/ 9213374 w 12192439"/>
              <a:gd name="connsiteY3285" fmla="*/ 3133719 h 6839191"/>
              <a:gd name="connsiteX3286" fmla="*/ 9183711 w 12192439"/>
              <a:gd name="connsiteY3286" fmla="*/ 3181614 h 6839191"/>
              <a:gd name="connsiteX3287" fmla="*/ 9090817 w 12192439"/>
              <a:gd name="connsiteY3287" fmla="*/ 3180451 h 6839191"/>
              <a:gd name="connsiteX3288" fmla="*/ 8853055 w 12192439"/>
              <a:gd name="connsiteY3288" fmla="*/ 3222597 h 6839191"/>
              <a:gd name="connsiteX3289" fmla="*/ 8714680 w 12192439"/>
              <a:gd name="connsiteY3289" fmla="*/ 3252765 h 6839191"/>
              <a:gd name="connsiteX3290" fmla="*/ 7487406 w 12192439"/>
              <a:gd name="connsiteY3290" fmla="*/ 3511063 h 6839191"/>
              <a:gd name="connsiteX3291" fmla="*/ 6264784 w 12192439"/>
              <a:gd name="connsiteY3291" fmla="*/ 3832812 h 6839191"/>
              <a:gd name="connsiteX3292" fmla="*/ 6254165 w 12192439"/>
              <a:gd name="connsiteY3292" fmla="*/ 3835774 h 6839191"/>
              <a:gd name="connsiteX3293" fmla="*/ 5805363 w 12192439"/>
              <a:gd name="connsiteY3293" fmla="*/ 3924345 h 6839191"/>
              <a:gd name="connsiteX3294" fmla="*/ 5835815 w 12192439"/>
              <a:gd name="connsiteY3294" fmla="*/ 3910786 h 6839191"/>
              <a:gd name="connsiteX3295" fmla="*/ 5799592 w 12192439"/>
              <a:gd name="connsiteY3295" fmla="*/ 3927812 h 6839191"/>
              <a:gd name="connsiteX3296" fmla="*/ 6255108 w 12192439"/>
              <a:gd name="connsiteY3296" fmla="*/ 3839109 h 6839191"/>
              <a:gd name="connsiteX3297" fmla="*/ 6265728 w 12192439"/>
              <a:gd name="connsiteY3297" fmla="*/ 3836125 h 6839191"/>
              <a:gd name="connsiteX3298" fmla="*/ 8715273 w 12192439"/>
              <a:gd name="connsiteY3298" fmla="*/ 3256188 h 6839191"/>
              <a:gd name="connsiteX3299" fmla="*/ 8853867 w 12192439"/>
              <a:gd name="connsiteY3299" fmla="*/ 3225954 h 6839191"/>
              <a:gd name="connsiteX3300" fmla="*/ 9090993 w 12192439"/>
              <a:gd name="connsiteY3300" fmla="*/ 3183917 h 6839191"/>
              <a:gd name="connsiteX3301" fmla="*/ 9181715 w 12192439"/>
              <a:gd name="connsiteY3301" fmla="*/ 3184839 h 6839191"/>
              <a:gd name="connsiteX3302" fmla="*/ 9151350 w 12192439"/>
              <a:gd name="connsiteY3302" fmla="*/ 3233304 h 6839191"/>
              <a:gd name="connsiteX3303" fmla="*/ 9077039 w 12192439"/>
              <a:gd name="connsiteY3303" fmla="*/ 3232909 h 6839191"/>
              <a:gd name="connsiteX3304" fmla="*/ 8846670 w 12192439"/>
              <a:gd name="connsiteY3304" fmla="*/ 3270734 h 6839191"/>
              <a:gd name="connsiteX3305" fmla="*/ 8710073 w 12192439"/>
              <a:gd name="connsiteY3305" fmla="*/ 3298510 h 6839191"/>
              <a:gd name="connsiteX3306" fmla="*/ 7469657 w 12192439"/>
              <a:gd name="connsiteY3306" fmla="*/ 3543732 h 6839191"/>
              <a:gd name="connsiteX3307" fmla="*/ 6234156 w 12192439"/>
              <a:gd name="connsiteY3307" fmla="*/ 3855256 h 6839191"/>
              <a:gd name="connsiteX3308" fmla="*/ 6218579 w 12192439"/>
              <a:gd name="connsiteY3308" fmla="*/ 3859447 h 6839191"/>
              <a:gd name="connsiteX3309" fmla="*/ 5766265 w 12192439"/>
              <a:gd name="connsiteY3309" fmla="*/ 3941524 h 6839191"/>
              <a:gd name="connsiteX3310" fmla="*/ 5797552 w 12192439"/>
              <a:gd name="connsiteY3310" fmla="*/ 3927790 h 6839191"/>
              <a:gd name="connsiteX3311" fmla="*/ 5799592 w 12192439"/>
              <a:gd name="connsiteY3311" fmla="*/ 3927812 h 6839191"/>
              <a:gd name="connsiteX3312" fmla="*/ 9104355 w 12192439"/>
              <a:gd name="connsiteY3312" fmla="*/ 3562534 h 6839191"/>
              <a:gd name="connsiteX3313" fmla="*/ 9086803 w 12192439"/>
              <a:gd name="connsiteY3313" fmla="*/ 3557795 h 6839191"/>
              <a:gd name="connsiteX3314" fmla="*/ 9114842 w 12192439"/>
              <a:gd name="connsiteY3314" fmla="*/ 3510317 h 6839191"/>
              <a:gd name="connsiteX3315" fmla="*/ 9131253 w 12192439"/>
              <a:gd name="connsiteY3315" fmla="*/ 3515627 h 6839191"/>
              <a:gd name="connsiteX3316" fmla="*/ 9104355 w 12192439"/>
              <a:gd name="connsiteY3316" fmla="*/ 3562534 h 6839191"/>
              <a:gd name="connsiteX3317" fmla="*/ 9135641 w 12192439"/>
              <a:gd name="connsiteY3317" fmla="*/ 3517272 h 6839191"/>
              <a:gd name="connsiteX3318" fmla="*/ 9150735 w 12192439"/>
              <a:gd name="connsiteY3318" fmla="*/ 3524162 h 6839191"/>
              <a:gd name="connsiteX3319" fmla="*/ 9125131 w 12192439"/>
              <a:gd name="connsiteY3319" fmla="*/ 3570257 h 6839191"/>
              <a:gd name="connsiteX3320" fmla="*/ 9108852 w 12192439"/>
              <a:gd name="connsiteY3320" fmla="*/ 3563982 h 6839191"/>
              <a:gd name="connsiteX3321" fmla="*/ 9135641 w 12192439"/>
              <a:gd name="connsiteY3321" fmla="*/ 3517272 h 6839191"/>
              <a:gd name="connsiteX3322" fmla="*/ 5449476 w 12192439"/>
              <a:gd name="connsiteY3322" fmla="*/ 4005523 h 6839191"/>
              <a:gd name="connsiteX3323" fmla="*/ 5432713 w 12192439"/>
              <a:gd name="connsiteY3323" fmla="*/ 3987971 h 6839191"/>
              <a:gd name="connsiteX3324" fmla="*/ 5466589 w 12192439"/>
              <a:gd name="connsiteY3324" fmla="*/ 3977944 h 6839191"/>
              <a:gd name="connsiteX3325" fmla="*/ 5483701 w 12192439"/>
              <a:gd name="connsiteY3325" fmla="*/ 3994180 h 6839191"/>
              <a:gd name="connsiteX3326" fmla="*/ 5486115 w 12192439"/>
              <a:gd name="connsiteY3326" fmla="*/ 3995957 h 6839191"/>
              <a:gd name="connsiteX3327" fmla="*/ 5451801 w 12192439"/>
              <a:gd name="connsiteY3327" fmla="*/ 4007366 h 6839191"/>
              <a:gd name="connsiteX3328" fmla="*/ 5449476 w 12192439"/>
              <a:gd name="connsiteY3328" fmla="*/ 4005523 h 6839191"/>
              <a:gd name="connsiteX3329" fmla="*/ 5451143 w 12192439"/>
              <a:gd name="connsiteY3329" fmla="*/ 3952604 h 6839191"/>
              <a:gd name="connsiteX3330" fmla="*/ 5463254 w 12192439"/>
              <a:gd name="connsiteY3330" fmla="*/ 3973820 h 6839191"/>
              <a:gd name="connsiteX3331" fmla="*/ 5429708 w 12192439"/>
              <a:gd name="connsiteY3331" fmla="*/ 3983758 h 6839191"/>
              <a:gd name="connsiteX3332" fmla="*/ 5418606 w 12192439"/>
              <a:gd name="connsiteY3332" fmla="*/ 3961073 h 6839191"/>
              <a:gd name="connsiteX3333" fmla="*/ 5451143 w 12192439"/>
              <a:gd name="connsiteY3333" fmla="*/ 3952604 h 6839191"/>
              <a:gd name="connsiteX3334" fmla="*/ 5417202 w 12192439"/>
              <a:gd name="connsiteY3334" fmla="*/ 3956487 h 6839191"/>
              <a:gd name="connsiteX3335" fmla="*/ 5413297 w 12192439"/>
              <a:gd name="connsiteY3335" fmla="*/ 3931388 h 6839191"/>
              <a:gd name="connsiteX3336" fmla="*/ 5444210 w 12192439"/>
              <a:gd name="connsiteY3336" fmla="*/ 3924455 h 6839191"/>
              <a:gd name="connsiteX3337" fmla="*/ 5449432 w 12192439"/>
              <a:gd name="connsiteY3337" fmla="*/ 3948084 h 6839191"/>
              <a:gd name="connsiteX3338" fmla="*/ 5417202 w 12192439"/>
              <a:gd name="connsiteY3338" fmla="*/ 3956487 h 6839191"/>
              <a:gd name="connsiteX3339" fmla="*/ 5594783 w 12192439"/>
              <a:gd name="connsiteY3339" fmla="*/ 3984526 h 6839191"/>
              <a:gd name="connsiteX3340" fmla="*/ 5572185 w 12192439"/>
              <a:gd name="connsiteY3340" fmla="*/ 3993039 h 6839191"/>
              <a:gd name="connsiteX3341" fmla="*/ 5560645 w 12192439"/>
              <a:gd name="connsiteY3341" fmla="*/ 3997361 h 6839191"/>
              <a:gd name="connsiteX3342" fmla="*/ 5533330 w 12192439"/>
              <a:gd name="connsiteY3342" fmla="*/ 3985601 h 6839191"/>
              <a:gd name="connsiteX3343" fmla="*/ 5568148 w 12192439"/>
              <a:gd name="connsiteY3343" fmla="*/ 3974127 h 6839191"/>
              <a:gd name="connsiteX3344" fmla="*/ 5594783 w 12192439"/>
              <a:gd name="connsiteY3344" fmla="*/ 3984526 h 6839191"/>
              <a:gd name="connsiteX3345" fmla="*/ 9088646 w 12192439"/>
              <a:gd name="connsiteY3345" fmla="*/ 3501541 h 6839191"/>
              <a:gd name="connsiteX3346" fmla="*/ 9069536 w 12192439"/>
              <a:gd name="connsiteY3346" fmla="*/ 3498821 h 6839191"/>
              <a:gd name="connsiteX3347" fmla="*/ 9099352 w 12192439"/>
              <a:gd name="connsiteY3347" fmla="*/ 3450400 h 6839191"/>
              <a:gd name="connsiteX3348" fmla="*/ 9117409 w 12192439"/>
              <a:gd name="connsiteY3348" fmla="*/ 3453581 h 6839191"/>
              <a:gd name="connsiteX3349" fmla="*/ 9088646 w 12192439"/>
              <a:gd name="connsiteY3349" fmla="*/ 3501541 h 6839191"/>
              <a:gd name="connsiteX3350" fmla="*/ 9122345 w 12192439"/>
              <a:gd name="connsiteY3350" fmla="*/ 3454678 h 6839191"/>
              <a:gd name="connsiteX3351" fmla="*/ 9139217 w 12192439"/>
              <a:gd name="connsiteY3351" fmla="*/ 3459263 h 6839191"/>
              <a:gd name="connsiteX3352" fmla="*/ 9111660 w 12192439"/>
              <a:gd name="connsiteY3352" fmla="*/ 3506456 h 6839191"/>
              <a:gd name="connsiteX3353" fmla="*/ 9093714 w 12192439"/>
              <a:gd name="connsiteY3353" fmla="*/ 3502441 h 6839191"/>
              <a:gd name="connsiteX3354" fmla="*/ 9122345 w 12192439"/>
              <a:gd name="connsiteY3354" fmla="*/ 3454678 h 6839191"/>
              <a:gd name="connsiteX3355" fmla="*/ 9064139 w 12192439"/>
              <a:gd name="connsiteY3355" fmla="*/ 3498206 h 6839191"/>
              <a:gd name="connsiteX3356" fmla="*/ 9043318 w 12192439"/>
              <a:gd name="connsiteY3356" fmla="*/ 3496517 h 6839191"/>
              <a:gd name="connsiteX3357" fmla="*/ 9074188 w 12192439"/>
              <a:gd name="connsiteY3357" fmla="*/ 3447591 h 6839191"/>
              <a:gd name="connsiteX3358" fmla="*/ 9094065 w 12192439"/>
              <a:gd name="connsiteY3358" fmla="*/ 3449653 h 6839191"/>
              <a:gd name="connsiteX3359" fmla="*/ 9064139 w 12192439"/>
              <a:gd name="connsiteY3359" fmla="*/ 3498206 h 6839191"/>
              <a:gd name="connsiteX3360" fmla="*/ 5564002 w 12192439"/>
              <a:gd name="connsiteY3360" fmla="*/ 4001530 h 6839191"/>
              <a:gd name="connsiteX3361" fmla="*/ 5595486 w 12192439"/>
              <a:gd name="connsiteY3361" fmla="*/ 4009187 h 6839191"/>
              <a:gd name="connsiteX3362" fmla="*/ 5576946 w 12192439"/>
              <a:gd name="connsiteY3362" fmla="*/ 4016997 h 6839191"/>
              <a:gd name="connsiteX3363" fmla="*/ 5561939 w 12192439"/>
              <a:gd name="connsiteY3363" fmla="*/ 4023250 h 6839191"/>
              <a:gd name="connsiteX3364" fmla="*/ 5529271 w 12192439"/>
              <a:gd name="connsiteY3364" fmla="*/ 4014496 h 6839191"/>
              <a:gd name="connsiteX3365" fmla="*/ 5564002 w 12192439"/>
              <a:gd name="connsiteY3365" fmla="*/ 4001530 h 6839191"/>
              <a:gd name="connsiteX3366" fmla="*/ 5521899 w 12192439"/>
              <a:gd name="connsiteY3366" fmla="*/ 4011798 h 6839191"/>
              <a:gd name="connsiteX3367" fmla="*/ 5494781 w 12192439"/>
              <a:gd name="connsiteY3367" fmla="*/ 3998348 h 6839191"/>
              <a:gd name="connsiteX3368" fmla="*/ 5529468 w 12192439"/>
              <a:gd name="connsiteY3368" fmla="*/ 3986874 h 6839191"/>
              <a:gd name="connsiteX3369" fmla="*/ 5556301 w 12192439"/>
              <a:gd name="connsiteY3369" fmla="*/ 3998985 h 6839191"/>
              <a:gd name="connsiteX3370" fmla="*/ 5521899 w 12192439"/>
              <a:gd name="connsiteY3370" fmla="*/ 4011798 h 6839191"/>
              <a:gd name="connsiteX3371" fmla="*/ 5578943 w 12192439"/>
              <a:gd name="connsiteY3371" fmla="*/ 4021780 h 6839191"/>
              <a:gd name="connsiteX3372" fmla="*/ 5605007 w 12192439"/>
              <a:gd name="connsiteY3372" fmla="*/ 4010810 h 6839191"/>
              <a:gd name="connsiteX3373" fmla="*/ 5780680 w 12192439"/>
              <a:gd name="connsiteY3373" fmla="*/ 4010218 h 6839191"/>
              <a:gd name="connsiteX3374" fmla="*/ 6079260 w 12192439"/>
              <a:gd name="connsiteY3374" fmla="*/ 3955368 h 6839191"/>
              <a:gd name="connsiteX3375" fmla="*/ 6112236 w 12192439"/>
              <a:gd name="connsiteY3375" fmla="*/ 3947952 h 6839191"/>
              <a:gd name="connsiteX3376" fmla="*/ 8691884 w 12192439"/>
              <a:gd name="connsiteY3376" fmla="*/ 3484450 h 6839191"/>
              <a:gd name="connsiteX3377" fmla="*/ 8817776 w 12192439"/>
              <a:gd name="connsiteY3377" fmla="*/ 3466964 h 6839191"/>
              <a:gd name="connsiteX3378" fmla="*/ 9014357 w 12192439"/>
              <a:gd name="connsiteY3378" fmla="*/ 3445704 h 6839191"/>
              <a:gd name="connsiteX3379" fmla="*/ 8981623 w 12192439"/>
              <a:gd name="connsiteY3379" fmla="*/ 3495135 h 6839191"/>
              <a:gd name="connsiteX3380" fmla="*/ 8809066 w 12192439"/>
              <a:gd name="connsiteY3380" fmla="*/ 3512467 h 6839191"/>
              <a:gd name="connsiteX3381" fmla="*/ 8686992 w 12192439"/>
              <a:gd name="connsiteY3381" fmla="*/ 3527233 h 6839191"/>
              <a:gd name="connsiteX3382" fmla="*/ 6205063 w 12192439"/>
              <a:gd name="connsiteY3382" fmla="*/ 3941349 h 6839191"/>
              <a:gd name="connsiteX3383" fmla="*/ 6080949 w 12192439"/>
              <a:gd name="connsiteY3383" fmla="*/ 3967501 h 6839191"/>
              <a:gd name="connsiteX3384" fmla="*/ 6044069 w 12192439"/>
              <a:gd name="connsiteY3384" fmla="*/ 3975399 h 6839191"/>
              <a:gd name="connsiteX3385" fmla="*/ 5571242 w 12192439"/>
              <a:gd name="connsiteY3385" fmla="*/ 4024984 h 6839191"/>
              <a:gd name="connsiteX3386" fmla="*/ 5578943 w 12192439"/>
              <a:gd name="connsiteY3386" fmla="*/ 4021780 h 6839191"/>
              <a:gd name="connsiteX3387" fmla="*/ 9075329 w 12192439"/>
              <a:gd name="connsiteY3387" fmla="*/ 3393926 h 6839191"/>
              <a:gd name="connsiteX3388" fmla="*/ 9043822 w 12192439"/>
              <a:gd name="connsiteY3388" fmla="*/ 3443093 h 6839191"/>
              <a:gd name="connsiteX3389" fmla="*/ 9022541 w 12192439"/>
              <a:gd name="connsiteY3389" fmla="*/ 3442721 h 6839191"/>
              <a:gd name="connsiteX3390" fmla="*/ 9054858 w 12192439"/>
              <a:gd name="connsiteY3390" fmla="*/ 3393378 h 6839191"/>
              <a:gd name="connsiteX3391" fmla="*/ 9075329 w 12192439"/>
              <a:gd name="connsiteY3391" fmla="*/ 3393926 h 6839191"/>
              <a:gd name="connsiteX3392" fmla="*/ 9056833 w 12192439"/>
              <a:gd name="connsiteY3392" fmla="*/ 3390328 h 6839191"/>
              <a:gd name="connsiteX3393" fmla="*/ 9088777 w 12192439"/>
              <a:gd name="connsiteY3393" fmla="*/ 3341051 h 6839191"/>
              <a:gd name="connsiteX3394" fmla="*/ 9108282 w 12192439"/>
              <a:gd name="connsiteY3394" fmla="*/ 3341951 h 6839191"/>
              <a:gd name="connsiteX3395" fmla="*/ 9077237 w 12192439"/>
              <a:gd name="connsiteY3395" fmla="*/ 3390943 h 6839191"/>
              <a:gd name="connsiteX3396" fmla="*/ 9056833 w 12192439"/>
              <a:gd name="connsiteY3396" fmla="*/ 3390328 h 6839191"/>
              <a:gd name="connsiteX3397" fmla="*/ 9016332 w 12192439"/>
              <a:gd name="connsiteY3397" fmla="*/ 3442699 h 6839191"/>
              <a:gd name="connsiteX3398" fmla="*/ 8817293 w 12192439"/>
              <a:gd name="connsiteY3398" fmla="*/ 3464024 h 6839191"/>
              <a:gd name="connsiteX3399" fmla="*/ 8691599 w 12192439"/>
              <a:gd name="connsiteY3399" fmla="*/ 3481488 h 6839191"/>
              <a:gd name="connsiteX3400" fmla="*/ 6111600 w 12192439"/>
              <a:gd name="connsiteY3400" fmla="*/ 3945056 h 6839191"/>
              <a:gd name="connsiteX3401" fmla="*/ 6078602 w 12192439"/>
              <a:gd name="connsiteY3401" fmla="*/ 3952450 h 6839191"/>
              <a:gd name="connsiteX3402" fmla="*/ 5610229 w 12192439"/>
              <a:gd name="connsiteY3402" fmla="*/ 4008616 h 6839191"/>
              <a:gd name="connsiteX3403" fmla="*/ 5643644 w 12192439"/>
              <a:gd name="connsiteY3403" fmla="*/ 3994509 h 6839191"/>
              <a:gd name="connsiteX3404" fmla="*/ 6114013 w 12192439"/>
              <a:gd name="connsiteY3404" fmla="*/ 3932397 h 6839191"/>
              <a:gd name="connsiteX3405" fmla="*/ 6142929 w 12192439"/>
              <a:gd name="connsiteY3405" fmla="*/ 3925596 h 6839191"/>
              <a:gd name="connsiteX3406" fmla="*/ 8696558 w 12192439"/>
              <a:gd name="connsiteY3406" fmla="*/ 3438793 h 6839191"/>
              <a:gd name="connsiteX3407" fmla="*/ 8825718 w 12192439"/>
              <a:gd name="connsiteY3407" fmla="*/ 3418631 h 6839191"/>
              <a:gd name="connsiteX3408" fmla="*/ 9035749 w 12192439"/>
              <a:gd name="connsiteY3408" fmla="*/ 3393334 h 6839191"/>
              <a:gd name="connsiteX3409" fmla="*/ 9048693 w 12192439"/>
              <a:gd name="connsiteY3409" fmla="*/ 3393334 h 6839191"/>
              <a:gd name="connsiteX3410" fmla="*/ 9016332 w 12192439"/>
              <a:gd name="connsiteY3410" fmla="*/ 3442699 h 6839191"/>
              <a:gd name="connsiteX3411" fmla="*/ 9020588 w 12192439"/>
              <a:gd name="connsiteY3411" fmla="*/ 3445682 h 6839191"/>
              <a:gd name="connsiteX3412" fmla="*/ 9021926 w 12192439"/>
              <a:gd name="connsiteY3412" fmla="*/ 3445682 h 6839191"/>
              <a:gd name="connsiteX3413" fmla="*/ 9041958 w 12192439"/>
              <a:gd name="connsiteY3413" fmla="*/ 3445990 h 6839191"/>
              <a:gd name="connsiteX3414" fmla="*/ 9010101 w 12192439"/>
              <a:gd name="connsiteY3414" fmla="*/ 3495201 h 6839191"/>
              <a:gd name="connsiteX3415" fmla="*/ 9008170 w 12192439"/>
              <a:gd name="connsiteY3415" fmla="*/ 3495157 h 6839191"/>
              <a:gd name="connsiteX3416" fmla="*/ 8987898 w 12192439"/>
              <a:gd name="connsiteY3416" fmla="*/ 3495069 h 6839191"/>
              <a:gd name="connsiteX3417" fmla="*/ 9020588 w 12192439"/>
              <a:gd name="connsiteY3417" fmla="*/ 3445682 h 6839191"/>
              <a:gd name="connsiteX3418" fmla="*/ 9047904 w 12192439"/>
              <a:gd name="connsiteY3418" fmla="*/ 3446165 h 6839191"/>
              <a:gd name="connsiteX3419" fmla="*/ 9068548 w 12192439"/>
              <a:gd name="connsiteY3419" fmla="*/ 3447174 h 6839191"/>
              <a:gd name="connsiteX3420" fmla="*/ 9037592 w 12192439"/>
              <a:gd name="connsiteY3420" fmla="*/ 3496188 h 6839191"/>
              <a:gd name="connsiteX3421" fmla="*/ 9016068 w 12192439"/>
              <a:gd name="connsiteY3421" fmla="*/ 3495354 h 6839191"/>
              <a:gd name="connsiteX3422" fmla="*/ 9047904 w 12192439"/>
              <a:gd name="connsiteY3422" fmla="*/ 3446165 h 6839191"/>
              <a:gd name="connsiteX3423" fmla="*/ 9075898 w 12192439"/>
              <a:gd name="connsiteY3423" fmla="*/ 3444871 h 6839191"/>
              <a:gd name="connsiteX3424" fmla="*/ 9106285 w 12192439"/>
              <a:gd name="connsiteY3424" fmla="*/ 3396230 h 6839191"/>
              <a:gd name="connsiteX3425" fmla="*/ 9125022 w 12192439"/>
              <a:gd name="connsiteY3425" fmla="*/ 3398841 h 6839191"/>
              <a:gd name="connsiteX3426" fmla="*/ 9095667 w 12192439"/>
              <a:gd name="connsiteY3426" fmla="*/ 3447021 h 6839191"/>
              <a:gd name="connsiteX3427" fmla="*/ 9075898 w 12192439"/>
              <a:gd name="connsiteY3427" fmla="*/ 3444871 h 6839191"/>
              <a:gd name="connsiteX3428" fmla="*/ 9070282 w 12192439"/>
              <a:gd name="connsiteY3428" fmla="*/ 3444432 h 6839191"/>
              <a:gd name="connsiteX3429" fmla="*/ 9049746 w 12192439"/>
              <a:gd name="connsiteY3429" fmla="*/ 3443313 h 6839191"/>
              <a:gd name="connsiteX3430" fmla="*/ 9081186 w 12192439"/>
              <a:gd name="connsiteY3430" fmla="*/ 3394234 h 6839191"/>
              <a:gd name="connsiteX3431" fmla="*/ 9100734 w 12192439"/>
              <a:gd name="connsiteY3431" fmla="*/ 3395681 h 6839191"/>
              <a:gd name="connsiteX3432" fmla="*/ 9070282 w 12192439"/>
              <a:gd name="connsiteY3432" fmla="*/ 3444432 h 6839191"/>
              <a:gd name="connsiteX3433" fmla="*/ 9083095 w 12192439"/>
              <a:gd name="connsiteY3433" fmla="*/ 3391227 h 6839191"/>
              <a:gd name="connsiteX3434" fmla="*/ 9114052 w 12192439"/>
              <a:gd name="connsiteY3434" fmla="*/ 3342390 h 6839191"/>
              <a:gd name="connsiteX3435" fmla="*/ 9132482 w 12192439"/>
              <a:gd name="connsiteY3435" fmla="*/ 3344320 h 6839191"/>
              <a:gd name="connsiteX3436" fmla="*/ 9102555 w 12192439"/>
              <a:gd name="connsiteY3436" fmla="*/ 3392741 h 6839191"/>
              <a:gd name="connsiteX3437" fmla="*/ 9083095 w 12192439"/>
              <a:gd name="connsiteY3437" fmla="*/ 3391227 h 6839191"/>
              <a:gd name="connsiteX3438" fmla="*/ 9115939 w 12192439"/>
              <a:gd name="connsiteY3438" fmla="*/ 3339362 h 6839191"/>
              <a:gd name="connsiteX3439" fmla="*/ 9146326 w 12192439"/>
              <a:gd name="connsiteY3439" fmla="*/ 3290874 h 6839191"/>
              <a:gd name="connsiteX3440" fmla="*/ 9163570 w 12192439"/>
              <a:gd name="connsiteY3440" fmla="*/ 3293376 h 6839191"/>
              <a:gd name="connsiteX3441" fmla="*/ 9134303 w 12192439"/>
              <a:gd name="connsiteY3441" fmla="*/ 3341358 h 6839191"/>
              <a:gd name="connsiteX3442" fmla="*/ 9115939 w 12192439"/>
              <a:gd name="connsiteY3442" fmla="*/ 3339362 h 6839191"/>
              <a:gd name="connsiteX3443" fmla="*/ 9110213 w 12192439"/>
              <a:gd name="connsiteY3443" fmla="*/ 3338901 h 6839191"/>
              <a:gd name="connsiteX3444" fmla="*/ 9090796 w 12192439"/>
              <a:gd name="connsiteY3444" fmla="*/ 3337936 h 6839191"/>
              <a:gd name="connsiteX3445" fmla="*/ 9122257 w 12192439"/>
              <a:gd name="connsiteY3445" fmla="*/ 3288856 h 6839191"/>
              <a:gd name="connsiteX3446" fmla="*/ 9140709 w 12192439"/>
              <a:gd name="connsiteY3446" fmla="*/ 3290260 h 6839191"/>
              <a:gd name="connsiteX3447" fmla="*/ 9110213 w 12192439"/>
              <a:gd name="connsiteY3447" fmla="*/ 3338901 h 6839191"/>
              <a:gd name="connsiteX3448" fmla="*/ 9084718 w 12192439"/>
              <a:gd name="connsiteY3448" fmla="*/ 3337760 h 6839191"/>
              <a:gd name="connsiteX3449" fmla="*/ 9049483 w 12192439"/>
              <a:gd name="connsiteY3449" fmla="*/ 3337804 h 6839191"/>
              <a:gd name="connsiteX3450" fmla="*/ 8832695 w 12192439"/>
              <a:gd name="connsiteY3450" fmla="*/ 3367247 h 6839191"/>
              <a:gd name="connsiteX3451" fmla="*/ 8700836 w 12192439"/>
              <a:gd name="connsiteY3451" fmla="*/ 3389999 h 6839191"/>
              <a:gd name="connsiteX3452" fmla="*/ 7434114 w 12192439"/>
              <a:gd name="connsiteY3452" fmla="*/ 3608740 h 6839191"/>
              <a:gd name="connsiteX3453" fmla="*/ 6172878 w 12192439"/>
              <a:gd name="connsiteY3453" fmla="*/ 3900145 h 6839191"/>
              <a:gd name="connsiteX3454" fmla="*/ 6148173 w 12192439"/>
              <a:gd name="connsiteY3454" fmla="*/ 3906245 h 6839191"/>
              <a:gd name="connsiteX3455" fmla="*/ 5688313 w 12192439"/>
              <a:gd name="connsiteY3455" fmla="*/ 3975421 h 6839191"/>
              <a:gd name="connsiteX3456" fmla="*/ 5720674 w 12192439"/>
              <a:gd name="connsiteY3456" fmla="*/ 3961401 h 6839191"/>
              <a:gd name="connsiteX3457" fmla="*/ 5752246 w 12192439"/>
              <a:gd name="connsiteY3457" fmla="*/ 3962367 h 6839191"/>
              <a:gd name="connsiteX3458" fmla="*/ 6184089 w 12192439"/>
              <a:gd name="connsiteY3458" fmla="*/ 3886082 h 6839191"/>
              <a:gd name="connsiteX3459" fmla="*/ 6204318 w 12192439"/>
              <a:gd name="connsiteY3459" fmla="*/ 3880860 h 6839191"/>
              <a:gd name="connsiteX3460" fmla="*/ 8705904 w 12192439"/>
              <a:gd name="connsiteY3460" fmla="*/ 3347501 h 6839191"/>
              <a:gd name="connsiteX3461" fmla="*/ 8840527 w 12192439"/>
              <a:gd name="connsiteY3461" fmla="*/ 3322139 h 6839191"/>
              <a:gd name="connsiteX3462" fmla="*/ 9063371 w 12192439"/>
              <a:gd name="connsiteY3462" fmla="*/ 3288615 h 6839191"/>
              <a:gd name="connsiteX3463" fmla="*/ 9116268 w 12192439"/>
              <a:gd name="connsiteY3463" fmla="*/ 3288571 h 6839191"/>
              <a:gd name="connsiteX3464" fmla="*/ 9084718 w 12192439"/>
              <a:gd name="connsiteY3464" fmla="*/ 3337760 h 6839191"/>
              <a:gd name="connsiteX3465" fmla="*/ 5728375 w 12192439"/>
              <a:gd name="connsiteY3465" fmla="*/ 3980007 h 6839191"/>
              <a:gd name="connsiteX3466" fmla="*/ 6148941 w 12192439"/>
              <a:gd name="connsiteY3466" fmla="*/ 3909316 h 6839191"/>
              <a:gd name="connsiteX3467" fmla="*/ 6173623 w 12192439"/>
              <a:gd name="connsiteY3467" fmla="*/ 3903239 h 6839191"/>
              <a:gd name="connsiteX3468" fmla="*/ 8701231 w 12192439"/>
              <a:gd name="connsiteY3468" fmla="*/ 3393137 h 6839191"/>
              <a:gd name="connsiteX3469" fmla="*/ 8833309 w 12192439"/>
              <a:gd name="connsiteY3469" fmla="*/ 3370363 h 6839191"/>
              <a:gd name="connsiteX3470" fmla="*/ 9049549 w 12192439"/>
              <a:gd name="connsiteY3470" fmla="*/ 3340985 h 6839191"/>
              <a:gd name="connsiteX3471" fmla="*/ 9082700 w 12192439"/>
              <a:gd name="connsiteY3471" fmla="*/ 3340898 h 6839191"/>
              <a:gd name="connsiteX3472" fmla="*/ 9050690 w 12192439"/>
              <a:gd name="connsiteY3472" fmla="*/ 3390262 h 6839191"/>
              <a:gd name="connsiteX3473" fmla="*/ 9035726 w 12192439"/>
              <a:gd name="connsiteY3473" fmla="*/ 3390262 h 6839191"/>
              <a:gd name="connsiteX3474" fmla="*/ 8825169 w 12192439"/>
              <a:gd name="connsiteY3474" fmla="*/ 3415625 h 6839191"/>
              <a:gd name="connsiteX3475" fmla="*/ 8696228 w 12192439"/>
              <a:gd name="connsiteY3475" fmla="*/ 3435744 h 6839191"/>
              <a:gd name="connsiteX3476" fmla="*/ 7416299 w 12192439"/>
              <a:gd name="connsiteY3476" fmla="*/ 3641035 h 6839191"/>
              <a:gd name="connsiteX3477" fmla="*/ 6142228 w 12192439"/>
              <a:gd name="connsiteY3477" fmla="*/ 3922612 h 6839191"/>
              <a:gd name="connsiteX3478" fmla="*/ 6113311 w 12192439"/>
              <a:gd name="connsiteY3478" fmla="*/ 3929413 h 6839191"/>
              <a:gd name="connsiteX3479" fmla="*/ 5649282 w 12192439"/>
              <a:gd name="connsiteY3479" fmla="*/ 3992096 h 6839191"/>
              <a:gd name="connsiteX3480" fmla="*/ 5682236 w 12192439"/>
              <a:gd name="connsiteY3480" fmla="*/ 3978010 h 6839191"/>
              <a:gd name="connsiteX3481" fmla="*/ 5728375 w 12192439"/>
              <a:gd name="connsiteY3481" fmla="*/ 3980007 h 6839191"/>
              <a:gd name="connsiteX3482" fmla="*/ 5639014 w 12192439"/>
              <a:gd name="connsiteY3482" fmla="*/ 3990845 h 6839191"/>
              <a:gd name="connsiteX3483" fmla="*/ 5607881 w 12192439"/>
              <a:gd name="connsiteY3483" fmla="*/ 3984987 h 6839191"/>
              <a:gd name="connsiteX3484" fmla="*/ 5641888 w 12192439"/>
              <a:gd name="connsiteY3484" fmla="*/ 3971955 h 6839191"/>
              <a:gd name="connsiteX3485" fmla="*/ 5671617 w 12192439"/>
              <a:gd name="connsiteY3485" fmla="*/ 3976913 h 6839191"/>
              <a:gd name="connsiteX3486" fmla="*/ 5639014 w 12192439"/>
              <a:gd name="connsiteY3486" fmla="*/ 3990845 h 6839191"/>
              <a:gd name="connsiteX3487" fmla="*/ 5633661 w 12192439"/>
              <a:gd name="connsiteY3487" fmla="*/ 3993127 h 6839191"/>
              <a:gd name="connsiteX3488" fmla="*/ 5600422 w 12192439"/>
              <a:gd name="connsiteY3488" fmla="*/ 4007124 h 6839191"/>
              <a:gd name="connsiteX3489" fmla="*/ 5568499 w 12192439"/>
              <a:gd name="connsiteY3489" fmla="*/ 3999840 h 6839191"/>
              <a:gd name="connsiteX3490" fmla="*/ 5573963 w 12192439"/>
              <a:gd name="connsiteY3490" fmla="*/ 3997822 h 6839191"/>
              <a:gd name="connsiteX3491" fmla="*/ 5602967 w 12192439"/>
              <a:gd name="connsiteY3491" fmla="*/ 3986852 h 6839191"/>
              <a:gd name="connsiteX3492" fmla="*/ 5633661 w 12192439"/>
              <a:gd name="connsiteY3492" fmla="*/ 3993127 h 6839191"/>
              <a:gd name="connsiteX3493" fmla="*/ 5527537 w 12192439"/>
              <a:gd name="connsiteY3493" fmla="*/ 3982244 h 6839191"/>
              <a:gd name="connsiteX3494" fmla="*/ 5521417 w 12192439"/>
              <a:gd name="connsiteY3494" fmla="*/ 3978251 h 6839191"/>
              <a:gd name="connsiteX3495" fmla="*/ 5506848 w 12192439"/>
              <a:gd name="connsiteY3495" fmla="*/ 3966206 h 6839191"/>
              <a:gd name="connsiteX3496" fmla="*/ 5541031 w 12192439"/>
              <a:gd name="connsiteY3496" fmla="*/ 3956377 h 6839191"/>
              <a:gd name="connsiteX3497" fmla="*/ 5555730 w 12192439"/>
              <a:gd name="connsiteY3497" fmla="*/ 3967216 h 6839191"/>
              <a:gd name="connsiteX3498" fmla="*/ 5561961 w 12192439"/>
              <a:gd name="connsiteY3498" fmla="*/ 3970902 h 6839191"/>
              <a:gd name="connsiteX3499" fmla="*/ 5527537 w 12192439"/>
              <a:gd name="connsiteY3499" fmla="*/ 3982244 h 6839191"/>
              <a:gd name="connsiteX3500" fmla="*/ 5519705 w 12192439"/>
              <a:gd name="connsiteY3500" fmla="*/ 3980709 h 6839191"/>
              <a:gd name="connsiteX3501" fmla="*/ 5523852 w 12192439"/>
              <a:gd name="connsiteY3501" fmla="*/ 3983451 h 6839191"/>
              <a:gd name="connsiteX3502" fmla="*/ 5489494 w 12192439"/>
              <a:gd name="connsiteY3502" fmla="*/ 3994838 h 6839191"/>
              <a:gd name="connsiteX3503" fmla="*/ 5485457 w 12192439"/>
              <a:gd name="connsiteY3503" fmla="*/ 3991898 h 6839191"/>
              <a:gd name="connsiteX3504" fmla="*/ 5469572 w 12192439"/>
              <a:gd name="connsiteY3504" fmla="*/ 3977067 h 6839191"/>
              <a:gd name="connsiteX3505" fmla="*/ 5503601 w 12192439"/>
              <a:gd name="connsiteY3505" fmla="*/ 3967150 h 6839191"/>
              <a:gd name="connsiteX3506" fmla="*/ 5519705 w 12192439"/>
              <a:gd name="connsiteY3506" fmla="*/ 3980709 h 6839191"/>
              <a:gd name="connsiteX3507" fmla="*/ 5491271 w 12192439"/>
              <a:gd name="connsiteY3507" fmla="*/ 3999511 h 6839191"/>
              <a:gd name="connsiteX3508" fmla="*/ 5517950 w 12192439"/>
              <a:gd name="connsiteY3508" fmla="*/ 4013267 h 6839191"/>
              <a:gd name="connsiteX3509" fmla="*/ 5483373 w 12192439"/>
              <a:gd name="connsiteY3509" fmla="*/ 4026124 h 6839191"/>
              <a:gd name="connsiteX3510" fmla="*/ 5456650 w 12192439"/>
              <a:gd name="connsiteY3510" fmla="*/ 4011030 h 6839191"/>
              <a:gd name="connsiteX3511" fmla="*/ 5491271 w 12192439"/>
              <a:gd name="connsiteY3511" fmla="*/ 3999511 h 6839191"/>
              <a:gd name="connsiteX3512" fmla="*/ 5525124 w 12192439"/>
              <a:gd name="connsiteY3512" fmla="*/ 4016032 h 6839191"/>
              <a:gd name="connsiteX3513" fmla="*/ 5557376 w 12192439"/>
              <a:gd name="connsiteY3513" fmla="*/ 4025159 h 6839191"/>
              <a:gd name="connsiteX3514" fmla="*/ 5523457 w 12192439"/>
              <a:gd name="connsiteY3514" fmla="*/ 4039222 h 6839191"/>
              <a:gd name="connsiteX3515" fmla="*/ 5490261 w 12192439"/>
              <a:gd name="connsiteY3515" fmla="*/ 4028998 h 6839191"/>
              <a:gd name="connsiteX3516" fmla="*/ 5525124 w 12192439"/>
              <a:gd name="connsiteY3516" fmla="*/ 4016032 h 6839191"/>
              <a:gd name="connsiteX3517" fmla="*/ 5566459 w 12192439"/>
              <a:gd name="connsiteY3517" fmla="*/ 4026980 h 6839191"/>
              <a:gd name="connsiteX3518" fmla="*/ 5743931 w 12192439"/>
              <a:gd name="connsiteY3518" fmla="*/ 4029986 h 6839191"/>
              <a:gd name="connsiteX3519" fmla="*/ 6044683 w 12192439"/>
              <a:gd name="connsiteY3519" fmla="*/ 3978208 h 6839191"/>
              <a:gd name="connsiteX3520" fmla="*/ 6081542 w 12192439"/>
              <a:gd name="connsiteY3520" fmla="*/ 3970331 h 6839191"/>
              <a:gd name="connsiteX3521" fmla="*/ 6205656 w 12192439"/>
              <a:gd name="connsiteY3521" fmla="*/ 3944179 h 6839191"/>
              <a:gd name="connsiteX3522" fmla="*/ 8687211 w 12192439"/>
              <a:gd name="connsiteY3522" fmla="*/ 3530107 h 6839191"/>
              <a:gd name="connsiteX3523" fmla="*/ 8809461 w 12192439"/>
              <a:gd name="connsiteY3523" fmla="*/ 3515320 h 6839191"/>
              <a:gd name="connsiteX3524" fmla="*/ 8979670 w 12192439"/>
              <a:gd name="connsiteY3524" fmla="*/ 3498053 h 6839191"/>
              <a:gd name="connsiteX3525" fmla="*/ 8946563 w 12192439"/>
              <a:gd name="connsiteY3525" fmla="*/ 3547528 h 6839191"/>
              <a:gd name="connsiteX3526" fmla="*/ 8800421 w 12192439"/>
              <a:gd name="connsiteY3526" fmla="*/ 3560933 h 6839191"/>
              <a:gd name="connsiteX3527" fmla="*/ 8682385 w 12192439"/>
              <a:gd name="connsiteY3527" fmla="*/ 3572978 h 6839191"/>
              <a:gd name="connsiteX3528" fmla="*/ 6285912 w 12192439"/>
              <a:gd name="connsiteY3528" fmla="*/ 3942818 h 6839191"/>
              <a:gd name="connsiteX3529" fmla="*/ 6050299 w 12192439"/>
              <a:gd name="connsiteY3529" fmla="*/ 3989945 h 6839191"/>
              <a:gd name="connsiteX3530" fmla="*/ 6009689 w 12192439"/>
              <a:gd name="connsiteY3530" fmla="*/ 3998217 h 6839191"/>
              <a:gd name="connsiteX3531" fmla="*/ 5532277 w 12192439"/>
              <a:gd name="connsiteY3531" fmla="*/ 4041175 h 6839191"/>
              <a:gd name="connsiteX3532" fmla="*/ 5566459 w 12192439"/>
              <a:gd name="connsiteY3532" fmla="*/ 4026980 h 6839191"/>
              <a:gd name="connsiteX3533" fmla="*/ 8985967 w 12192439"/>
              <a:gd name="connsiteY3533" fmla="*/ 3497965 h 6839191"/>
              <a:gd name="connsiteX3534" fmla="*/ 9008104 w 12192439"/>
              <a:gd name="connsiteY3534" fmla="*/ 3498031 h 6839191"/>
              <a:gd name="connsiteX3535" fmla="*/ 9008258 w 12192439"/>
              <a:gd name="connsiteY3535" fmla="*/ 3498053 h 6839191"/>
              <a:gd name="connsiteX3536" fmla="*/ 8976094 w 12192439"/>
              <a:gd name="connsiteY3536" fmla="*/ 3547220 h 6839191"/>
              <a:gd name="connsiteX3537" fmla="*/ 8952903 w 12192439"/>
              <a:gd name="connsiteY3537" fmla="*/ 3547374 h 6839191"/>
              <a:gd name="connsiteX3538" fmla="*/ 8985967 w 12192439"/>
              <a:gd name="connsiteY3538" fmla="*/ 3497965 h 6839191"/>
              <a:gd name="connsiteX3539" fmla="*/ 9014226 w 12192439"/>
              <a:gd name="connsiteY3539" fmla="*/ 3498184 h 6839191"/>
              <a:gd name="connsiteX3540" fmla="*/ 9035814 w 12192439"/>
              <a:gd name="connsiteY3540" fmla="*/ 3498997 h 6839191"/>
              <a:gd name="connsiteX3541" fmla="*/ 9004506 w 12192439"/>
              <a:gd name="connsiteY3541" fmla="*/ 3548032 h 6839191"/>
              <a:gd name="connsiteX3542" fmla="*/ 8994392 w 12192439"/>
              <a:gd name="connsiteY3542" fmla="*/ 3547615 h 6839191"/>
              <a:gd name="connsiteX3543" fmla="*/ 8982149 w 12192439"/>
              <a:gd name="connsiteY3543" fmla="*/ 3547264 h 6839191"/>
              <a:gd name="connsiteX3544" fmla="*/ 9014226 w 12192439"/>
              <a:gd name="connsiteY3544" fmla="*/ 3498184 h 6839191"/>
              <a:gd name="connsiteX3545" fmla="*/ 9041540 w 12192439"/>
              <a:gd name="connsiteY3545" fmla="*/ 3499303 h 6839191"/>
              <a:gd name="connsiteX3546" fmla="*/ 9062450 w 12192439"/>
              <a:gd name="connsiteY3546" fmla="*/ 3500927 h 6839191"/>
              <a:gd name="connsiteX3547" fmla="*/ 9032063 w 12192439"/>
              <a:gd name="connsiteY3547" fmla="*/ 3549722 h 6839191"/>
              <a:gd name="connsiteX3548" fmla="*/ 9010276 w 12192439"/>
              <a:gd name="connsiteY3548" fmla="*/ 3548295 h 6839191"/>
              <a:gd name="connsiteX3549" fmla="*/ 9041540 w 12192439"/>
              <a:gd name="connsiteY3549" fmla="*/ 3499303 h 6839191"/>
              <a:gd name="connsiteX3550" fmla="*/ 9067847 w 12192439"/>
              <a:gd name="connsiteY3550" fmla="*/ 3501519 h 6839191"/>
              <a:gd name="connsiteX3551" fmla="*/ 9087044 w 12192439"/>
              <a:gd name="connsiteY3551" fmla="*/ 3504196 h 6839191"/>
              <a:gd name="connsiteX3552" fmla="*/ 9057733 w 12192439"/>
              <a:gd name="connsiteY3552" fmla="*/ 3552486 h 6839191"/>
              <a:gd name="connsiteX3553" fmla="*/ 9037548 w 12192439"/>
              <a:gd name="connsiteY3553" fmla="*/ 3550204 h 6839191"/>
              <a:gd name="connsiteX3554" fmla="*/ 9067847 w 12192439"/>
              <a:gd name="connsiteY3554" fmla="*/ 3501519 h 6839191"/>
              <a:gd name="connsiteX3555" fmla="*/ 9092112 w 12192439"/>
              <a:gd name="connsiteY3555" fmla="*/ 3505074 h 6839191"/>
              <a:gd name="connsiteX3556" fmla="*/ 9110169 w 12192439"/>
              <a:gd name="connsiteY3556" fmla="*/ 3509023 h 6839191"/>
              <a:gd name="connsiteX3557" fmla="*/ 9081976 w 12192439"/>
              <a:gd name="connsiteY3557" fmla="*/ 3556720 h 6839191"/>
              <a:gd name="connsiteX3558" fmla="*/ 9062910 w 12192439"/>
              <a:gd name="connsiteY3558" fmla="*/ 3553254 h 6839191"/>
              <a:gd name="connsiteX3559" fmla="*/ 9092112 w 12192439"/>
              <a:gd name="connsiteY3559" fmla="*/ 3505074 h 6839191"/>
              <a:gd name="connsiteX3560" fmla="*/ 9116356 w 12192439"/>
              <a:gd name="connsiteY3560" fmla="*/ 3507751 h 6839191"/>
              <a:gd name="connsiteX3561" fmla="*/ 9143780 w 12192439"/>
              <a:gd name="connsiteY3561" fmla="*/ 3460755 h 6839191"/>
              <a:gd name="connsiteX3562" fmla="*/ 9158985 w 12192439"/>
              <a:gd name="connsiteY3562" fmla="*/ 3466679 h 6839191"/>
              <a:gd name="connsiteX3563" fmla="*/ 9132701 w 12192439"/>
              <a:gd name="connsiteY3563" fmla="*/ 3513104 h 6839191"/>
              <a:gd name="connsiteX3564" fmla="*/ 9116356 w 12192439"/>
              <a:gd name="connsiteY3564" fmla="*/ 3507751 h 6839191"/>
              <a:gd name="connsiteX3565" fmla="*/ 9145273 w 12192439"/>
              <a:gd name="connsiteY3565" fmla="*/ 3458188 h 6839191"/>
              <a:gd name="connsiteX3566" fmla="*/ 9172017 w 12192439"/>
              <a:gd name="connsiteY3566" fmla="*/ 3411720 h 6839191"/>
              <a:gd name="connsiteX3567" fmla="*/ 9186015 w 12192439"/>
              <a:gd name="connsiteY3567" fmla="*/ 3418302 h 6839191"/>
              <a:gd name="connsiteX3568" fmla="*/ 9160433 w 12192439"/>
              <a:gd name="connsiteY3568" fmla="*/ 3464112 h 6839191"/>
              <a:gd name="connsiteX3569" fmla="*/ 9145273 w 12192439"/>
              <a:gd name="connsiteY3569" fmla="*/ 3458188 h 6839191"/>
              <a:gd name="connsiteX3570" fmla="*/ 9140688 w 12192439"/>
              <a:gd name="connsiteY3570" fmla="*/ 3456696 h 6839191"/>
              <a:gd name="connsiteX3571" fmla="*/ 9123881 w 12192439"/>
              <a:gd name="connsiteY3571" fmla="*/ 3452111 h 6839191"/>
              <a:gd name="connsiteX3572" fmla="*/ 9151899 w 12192439"/>
              <a:gd name="connsiteY3572" fmla="*/ 3404852 h 6839191"/>
              <a:gd name="connsiteX3573" fmla="*/ 9167564 w 12192439"/>
              <a:gd name="connsiteY3573" fmla="*/ 3410030 h 6839191"/>
              <a:gd name="connsiteX3574" fmla="*/ 9140688 w 12192439"/>
              <a:gd name="connsiteY3574" fmla="*/ 3456696 h 6839191"/>
              <a:gd name="connsiteX3575" fmla="*/ 9118945 w 12192439"/>
              <a:gd name="connsiteY3575" fmla="*/ 3450992 h 6839191"/>
              <a:gd name="connsiteX3576" fmla="*/ 9100976 w 12192439"/>
              <a:gd name="connsiteY3576" fmla="*/ 3447745 h 6839191"/>
              <a:gd name="connsiteX3577" fmla="*/ 9130178 w 12192439"/>
              <a:gd name="connsiteY3577" fmla="*/ 3399762 h 6839191"/>
              <a:gd name="connsiteX3578" fmla="*/ 9147094 w 12192439"/>
              <a:gd name="connsiteY3578" fmla="*/ 3403536 h 6839191"/>
              <a:gd name="connsiteX3579" fmla="*/ 9118945 w 12192439"/>
              <a:gd name="connsiteY3579" fmla="*/ 3450992 h 6839191"/>
              <a:gd name="connsiteX3580" fmla="*/ 9131889 w 12192439"/>
              <a:gd name="connsiteY3580" fmla="*/ 3396932 h 6839191"/>
              <a:gd name="connsiteX3581" fmla="*/ 9160476 w 12192439"/>
              <a:gd name="connsiteY3581" fmla="*/ 3349410 h 6839191"/>
              <a:gd name="connsiteX3582" fmla="*/ 9176186 w 12192439"/>
              <a:gd name="connsiteY3582" fmla="*/ 3353798 h 6839191"/>
              <a:gd name="connsiteX3583" fmla="*/ 9148717 w 12192439"/>
              <a:gd name="connsiteY3583" fmla="*/ 3400772 h 6839191"/>
              <a:gd name="connsiteX3584" fmla="*/ 9131889 w 12192439"/>
              <a:gd name="connsiteY3584" fmla="*/ 3396932 h 6839191"/>
              <a:gd name="connsiteX3585" fmla="*/ 9126733 w 12192439"/>
              <a:gd name="connsiteY3585" fmla="*/ 3395989 h 6839191"/>
              <a:gd name="connsiteX3586" fmla="*/ 9108063 w 12192439"/>
              <a:gd name="connsiteY3586" fmla="*/ 3393334 h 6839191"/>
              <a:gd name="connsiteX3587" fmla="*/ 9137879 w 12192439"/>
              <a:gd name="connsiteY3587" fmla="*/ 3345066 h 6839191"/>
              <a:gd name="connsiteX3588" fmla="*/ 9155453 w 12192439"/>
              <a:gd name="connsiteY3588" fmla="*/ 3348269 h 6839191"/>
              <a:gd name="connsiteX3589" fmla="*/ 9126733 w 12192439"/>
              <a:gd name="connsiteY3589" fmla="*/ 3395989 h 6839191"/>
              <a:gd name="connsiteX3590" fmla="*/ 9139677 w 12192439"/>
              <a:gd name="connsiteY3590" fmla="*/ 3342126 h 6839191"/>
              <a:gd name="connsiteX3591" fmla="*/ 9168814 w 12192439"/>
              <a:gd name="connsiteY3591" fmla="*/ 3294341 h 6839191"/>
              <a:gd name="connsiteX3592" fmla="*/ 9185203 w 12192439"/>
              <a:gd name="connsiteY3592" fmla="*/ 3298181 h 6839191"/>
              <a:gd name="connsiteX3593" fmla="*/ 9157164 w 12192439"/>
              <a:gd name="connsiteY3593" fmla="*/ 3345395 h 6839191"/>
              <a:gd name="connsiteX3594" fmla="*/ 9139677 w 12192439"/>
              <a:gd name="connsiteY3594" fmla="*/ 3342126 h 6839191"/>
              <a:gd name="connsiteX3595" fmla="*/ 9170613 w 12192439"/>
              <a:gd name="connsiteY3595" fmla="*/ 3291379 h 6839191"/>
              <a:gd name="connsiteX3596" fmla="*/ 9199069 w 12192439"/>
              <a:gd name="connsiteY3596" fmla="*/ 3244143 h 6839191"/>
              <a:gd name="connsiteX3597" fmla="*/ 9214252 w 12192439"/>
              <a:gd name="connsiteY3597" fmla="*/ 3248640 h 6839191"/>
              <a:gd name="connsiteX3598" fmla="*/ 9186915 w 12192439"/>
              <a:gd name="connsiteY3598" fmla="*/ 3295284 h 6839191"/>
              <a:gd name="connsiteX3599" fmla="*/ 9170613 w 12192439"/>
              <a:gd name="connsiteY3599" fmla="*/ 3291379 h 6839191"/>
              <a:gd name="connsiteX3600" fmla="*/ 9165391 w 12192439"/>
              <a:gd name="connsiteY3600" fmla="*/ 3290370 h 6839191"/>
              <a:gd name="connsiteX3601" fmla="*/ 9148235 w 12192439"/>
              <a:gd name="connsiteY3601" fmla="*/ 3287803 h 6839191"/>
              <a:gd name="connsiteX3602" fmla="*/ 9177941 w 12192439"/>
              <a:gd name="connsiteY3602" fmla="*/ 3239799 h 6839191"/>
              <a:gd name="connsiteX3603" fmla="*/ 9193979 w 12192439"/>
              <a:gd name="connsiteY3603" fmla="*/ 3242914 h 6839191"/>
              <a:gd name="connsiteX3604" fmla="*/ 9165391 w 12192439"/>
              <a:gd name="connsiteY3604" fmla="*/ 3290370 h 6839191"/>
              <a:gd name="connsiteX3605" fmla="*/ 9142618 w 12192439"/>
              <a:gd name="connsiteY3605" fmla="*/ 3287167 h 6839191"/>
              <a:gd name="connsiteX3606" fmla="*/ 9124276 w 12192439"/>
              <a:gd name="connsiteY3606" fmla="*/ 3285697 h 6839191"/>
              <a:gd name="connsiteX3607" fmla="*/ 9155146 w 12192439"/>
              <a:gd name="connsiteY3607" fmla="*/ 3236990 h 6839191"/>
              <a:gd name="connsiteX3608" fmla="*/ 9172478 w 12192439"/>
              <a:gd name="connsiteY3608" fmla="*/ 3238965 h 6839191"/>
              <a:gd name="connsiteX3609" fmla="*/ 9142618 w 12192439"/>
              <a:gd name="connsiteY3609" fmla="*/ 3287167 h 6839191"/>
              <a:gd name="connsiteX3610" fmla="*/ 9157164 w 12192439"/>
              <a:gd name="connsiteY3610" fmla="*/ 3233787 h 6839191"/>
              <a:gd name="connsiteX3611" fmla="*/ 9187397 w 12192439"/>
              <a:gd name="connsiteY3611" fmla="*/ 3185541 h 6839191"/>
              <a:gd name="connsiteX3612" fmla="*/ 9203545 w 12192439"/>
              <a:gd name="connsiteY3612" fmla="*/ 3188196 h 6839191"/>
              <a:gd name="connsiteX3613" fmla="*/ 9174387 w 12192439"/>
              <a:gd name="connsiteY3613" fmla="*/ 3235827 h 6839191"/>
              <a:gd name="connsiteX3614" fmla="*/ 9157164 w 12192439"/>
              <a:gd name="connsiteY3614" fmla="*/ 3233787 h 6839191"/>
              <a:gd name="connsiteX3615" fmla="*/ 5776007 w 12192439"/>
              <a:gd name="connsiteY3615" fmla="*/ 3944947 h 6839191"/>
              <a:gd name="connsiteX3616" fmla="*/ 6219456 w 12192439"/>
              <a:gd name="connsiteY3616" fmla="*/ 3862694 h 6839191"/>
              <a:gd name="connsiteX3617" fmla="*/ 6235034 w 12192439"/>
              <a:gd name="connsiteY3617" fmla="*/ 3858504 h 6839191"/>
              <a:gd name="connsiteX3618" fmla="*/ 8710599 w 12192439"/>
              <a:gd name="connsiteY3618" fmla="*/ 3301844 h 6839191"/>
              <a:gd name="connsiteX3619" fmla="*/ 8847395 w 12192439"/>
              <a:gd name="connsiteY3619" fmla="*/ 3274003 h 6839191"/>
              <a:gd name="connsiteX3620" fmla="*/ 9077193 w 12192439"/>
              <a:gd name="connsiteY3620" fmla="*/ 3236266 h 6839191"/>
              <a:gd name="connsiteX3621" fmla="*/ 9149309 w 12192439"/>
              <a:gd name="connsiteY3621" fmla="*/ 3236508 h 6839191"/>
              <a:gd name="connsiteX3622" fmla="*/ 9118308 w 12192439"/>
              <a:gd name="connsiteY3622" fmla="*/ 3285389 h 6839191"/>
              <a:gd name="connsiteX3623" fmla="*/ 9063262 w 12192439"/>
              <a:gd name="connsiteY3623" fmla="*/ 3285368 h 6839191"/>
              <a:gd name="connsiteX3624" fmla="*/ 8839869 w 12192439"/>
              <a:gd name="connsiteY3624" fmla="*/ 3318936 h 6839191"/>
              <a:gd name="connsiteX3625" fmla="*/ 8705444 w 12192439"/>
              <a:gd name="connsiteY3625" fmla="*/ 3344254 h 6839191"/>
              <a:gd name="connsiteX3626" fmla="*/ 6203506 w 12192439"/>
              <a:gd name="connsiteY3626" fmla="*/ 3877701 h 6839191"/>
              <a:gd name="connsiteX3627" fmla="*/ 6183277 w 12192439"/>
              <a:gd name="connsiteY3627" fmla="*/ 3882923 h 6839191"/>
              <a:gd name="connsiteX3628" fmla="*/ 5727256 w 12192439"/>
              <a:gd name="connsiteY3628" fmla="*/ 3958549 h 6839191"/>
              <a:gd name="connsiteX3629" fmla="*/ 5759113 w 12192439"/>
              <a:gd name="connsiteY3629" fmla="*/ 3944661 h 6839191"/>
              <a:gd name="connsiteX3630" fmla="*/ 5776007 w 12192439"/>
              <a:gd name="connsiteY3630" fmla="*/ 3944947 h 6839191"/>
              <a:gd name="connsiteX3631" fmla="*/ 5715826 w 12192439"/>
              <a:gd name="connsiteY3631" fmla="*/ 3957847 h 6839191"/>
              <a:gd name="connsiteX3632" fmla="*/ 5686580 w 12192439"/>
              <a:gd name="connsiteY3632" fmla="*/ 3954513 h 6839191"/>
              <a:gd name="connsiteX3633" fmla="*/ 5719511 w 12192439"/>
              <a:gd name="connsiteY3633" fmla="*/ 3941458 h 6839191"/>
              <a:gd name="connsiteX3634" fmla="*/ 5747463 w 12192439"/>
              <a:gd name="connsiteY3634" fmla="*/ 3944135 h 6839191"/>
              <a:gd name="connsiteX3635" fmla="*/ 5715826 w 12192439"/>
              <a:gd name="connsiteY3635" fmla="*/ 3957847 h 6839191"/>
              <a:gd name="connsiteX3636" fmla="*/ 5709551 w 12192439"/>
              <a:gd name="connsiteY3636" fmla="*/ 3960568 h 6839191"/>
              <a:gd name="connsiteX3637" fmla="*/ 5677453 w 12192439"/>
              <a:gd name="connsiteY3637" fmla="*/ 3974412 h 6839191"/>
              <a:gd name="connsiteX3638" fmla="*/ 5647264 w 12192439"/>
              <a:gd name="connsiteY3638" fmla="*/ 3969871 h 6839191"/>
              <a:gd name="connsiteX3639" fmla="*/ 5680766 w 12192439"/>
              <a:gd name="connsiteY3639" fmla="*/ 3956794 h 6839191"/>
              <a:gd name="connsiteX3640" fmla="*/ 5709551 w 12192439"/>
              <a:gd name="connsiteY3640" fmla="*/ 3960568 h 6839191"/>
              <a:gd name="connsiteX3641" fmla="*/ 5638268 w 12192439"/>
              <a:gd name="connsiteY3641" fmla="*/ 3967896 h 6839191"/>
              <a:gd name="connsiteX3642" fmla="*/ 5611523 w 12192439"/>
              <a:gd name="connsiteY3642" fmla="*/ 3959581 h 6839191"/>
              <a:gd name="connsiteX3643" fmla="*/ 5645794 w 12192439"/>
              <a:gd name="connsiteY3643" fmla="*/ 3947865 h 6839191"/>
              <a:gd name="connsiteX3644" fmla="*/ 5671485 w 12192439"/>
              <a:gd name="connsiteY3644" fmla="*/ 3954973 h 6839191"/>
              <a:gd name="connsiteX3645" fmla="*/ 5638268 w 12192439"/>
              <a:gd name="connsiteY3645" fmla="*/ 3967896 h 6839191"/>
              <a:gd name="connsiteX3646" fmla="*/ 5633178 w 12192439"/>
              <a:gd name="connsiteY3646" fmla="*/ 3969849 h 6839191"/>
              <a:gd name="connsiteX3647" fmla="*/ 5599456 w 12192439"/>
              <a:gd name="connsiteY3647" fmla="*/ 3982749 h 6839191"/>
              <a:gd name="connsiteX3648" fmla="*/ 5572339 w 12192439"/>
              <a:gd name="connsiteY3648" fmla="*/ 3972723 h 6839191"/>
              <a:gd name="connsiteX3649" fmla="*/ 5606960 w 12192439"/>
              <a:gd name="connsiteY3649" fmla="*/ 3961116 h 6839191"/>
              <a:gd name="connsiteX3650" fmla="*/ 5633178 w 12192439"/>
              <a:gd name="connsiteY3650" fmla="*/ 3969849 h 6839191"/>
              <a:gd name="connsiteX3651" fmla="*/ 5567424 w 12192439"/>
              <a:gd name="connsiteY3651" fmla="*/ 3969102 h 6839191"/>
              <a:gd name="connsiteX3652" fmla="*/ 5565998 w 12192439"/>
              <a:gd name="connsiteY3652" fmla="*/ 3969563 h 6839191"/>
              <a:gd name="connsiteX3653" fmla="*/ 5557354 w 12192439"/>
              <a:gd name="connsiteY3653" fmla="*/ 3964627 h 6839191"/>
              <a:gd name="connsiteX3654" fmla="*/ 5544651 w 12192439"/>
              <a:gd name="connsiteY3654" fmla="*/ 3955346 h 6839191"/>
              <a:gd name="connsiteX3655" fmla="*/ 5564024 w 12192439"/>
              <a:gd name="connsiteY3655" fmla="*/ 3949861 h 6839191"/>
              <a:gd name="connsiteX3656" fmla="*/ 5579031 w 12192439"/>
              <a:gd name="connsiteY3656" fmla="*/ 3945539 h 6839191"/>
              <a:gd name="connsiteX3657" fmla="*/ 5591755 w 12192439"/>
              <a:gd name="connsiteY3657" fmla="*/ 3953744 h 6839191"/>
              <a:gd name="connsiteX3658" fmla="*/ 5600246 w 12192439"/>
              <a:gd name="connsiteY3658" fmla="*/ 3958132 h 6839191"/>
              <a:gd name="connsiteX3659" fmla="*/ 5567424 w 12192439"/>
              <a:gd name="connsiteY3659" fmla="*/ 3969102 h 6839191"/>
              <a:gd name="connsiteX3660" fmla="*/ 5536796 w 12192439"/>
              <a:gd name="connsiteY3660" fmla="*/ 3952494 h 6839191"/>
              <a:gd name="connsiteX3661" fmla="*/ 5503009 w 12192439"/>
              <a:gd name="connsiteY3661" fmla="*/ 3962213 h 6839191"/>
              <a:gd name="connsiteX3662" fmla="*/ 5489516 w 12192439"/>
              <a:gd name="connsiteY3662" fmla="*/ 3942840 h 6839191"/>
              <a:gd name="connsiteX3663" fmla="*/ 5522316 w 12192439"/>
              <a:gd name="connsiteY3663" fmla="*/ 3934723 h 6839191"/>
              <a:gd name="connsiteX3664" fmla="*/ 5536796 w 12192439"/>
              <a:gd name="connsiteY3664" fmla="*/ 3952494 h 6839191"/>
              <a:gd name="connsiteX3665" fmla="*/ 5499828 w 12192439"/>
              <a:gd name="connsiteY3665" fmla="*/ 3963135 h 6839191"/>
              <a:gd name="connsiteX3666" fmla="*/ 5466193 w 12192439"/>
              <a:gd name="connsiteY3666" fmla="*/ 3972964 h 6839191"/>
              <a:gd name="connsiteX3667" fmla="*/ 5453907 w 12192439"/>
              <a:gd name="connsiteY3667" fmla="*/ 3951902 h 6839191"/>
              <a:gd name="connsiteX3668" fmla="*/ 5486554 w 12192439"/>
              <a:gd name="connsiteY3668" fmla="*/ 3943586 h 6839191"/>
              <a:gd name="connsiteX3669" fmla="*/ 5499828 w 12192439"/>
              <a:gd name="connsiteY3669" fmla="*/ 3963135 h 6839191"/>
              <a:gd name="connsiteX3670" fmla="*/ 5452174 w 12192439"/>
              <a:gd name="connsiteY3670" fmla="*/ 3947382 h 6839191"/>
              <a:gd name="connsiteX3671" fmla="*/ 5446864 w 12192439"/>
              <a:gd name="connsiteY3671" fmla="*/ 3923862 h 6839191"/>
              <a:gd name="connsiteX3672" fmla="*/ 5477844 w 12192439"/>
              <a:gd name="connsiteY3672" fmla="*/ 3917171 h 6839191"/>
              <a:gd name="connsiteX3673" fmla="*/ 5484492 w 12192439"/>
              <a:gd name="connsiteY3673" fmla="*/ 3939155 h 6839191"/>
              <a:gd name="connsiteX3674" fmla="*/ 5452174 w 12192439"/>
              <a:gd name="connsiteY3674" fmla="*/ 3947382 h 6839191"/>
              <a:gd name="connsiteX3675" fmla="*/ 5446448 w 12192439"/>
              <a:gd name="connsiteY3675" fmla="*/ 3919145 h 6839191"/>
              <a:gd name="connsiteX3676" fmla="*/ 5446974 w 12192439"/>
              <a:gd name="connsiteY3676" fmla="*/ 3894287 h 6839191"/>
              <a:gd name="connsiteX3677" fmla="*/ 5475957 w 12192439"/>
              <a:gd name="connsiteY3677" fmla="*/ 3889197 h 6839191"/>
              <a:gd name="connsiteX3678" fmla="*/ 5475847 w 12192439"/>
              <a:gd name="connsiteY3678" fmla="*/ 3893125 h 6839191"/>
              <a:gd name="connsiteX3679" fmla="*/ 5477076 w 12192439"/>
              <a:gd name="connsiteY3679" fmla="*/ 3912520 h 6839191"/>
              <a:gd name="connsiteX3680" fmla="*/ 5446448 w 12192439"/>
              <a:gd name="connsiteY3680" fmla="*/ 3919145 h 6839191"/>
              <a:gd name="connsiteX3681" fmla="*/ 5443815 w 12192439"/>
              <a:gd name="connsiteY3681" fmla="*/ 3898873 h 6839191"/>
              <a:gd name="connsiteX3682" fmla="*/ 5443771 w 12192439"/>
              <a:gd name="connsiteY3682" fmla="*/ 3919738 h 6839191"/>
              <a:gd name="connsiteX3683" fmla="*/ 5413143 w 12192439"/>
              <a:gd name="connsiteY3683" fmla="*/ 3926583 h 6839191"/>
              <a:gd name="connsiteX3684" fmla="*/ 5415161 w 12192439"/>
              <a:gd name="connsiteY3684" fmla="*/ 3900211 h 6839191"/>
              <a:gd name="connsiteX3685" fmla="*/ 5444188 w 12192439"/>
              <a:gd name="connsiteY3685" fmla="*/ 3894814 h 6839191"/>
              <a:gd name="connsiteX3686" fmla="*/ 5443815 w 12192439"/>
              <a:gd name="connsiteY3686" fmla="*/ 3898873 h 6839191"/>
              <a:gd name="connsiteX3687" fmla="*/ 5415973 w 12192439"/>
              <a:gd name="connsiteY3687" fmla="*/ 3895362 h 6839191"/>
              <a:gd name="connsiteX3688" fmla="*/ 5422314 w 12192439"/>
              <a:gd name="connsiteY3688" fmla="*/ 3868640 h 6839191"/>
              <a:gd name="connsiteX3689" fmla="*/ 5449344 w 12192439"/>
              <a:gd name="connsiteY3689" fmla="*/ 3864691 h 6839191"/>
              <a:gd name="connsiteX3690" fmla="*/ 5444692 w 12192439"/>
              <a:gd name="connsiteY3690" fmla="*/ 3890031 h 6839191"/>
              <a:gd name="connsiteX3691" fmla="*/ 5415973 w 12192439"/>
              <a:gd name="connsiteY3691" fmla="*/ 3895362 h 6839191"/>
              <a:gd name="connsiteX3692" fmla="*/ 5413231 w 12192439"/>
              <a:gd name="connsiteY3692" fmla="*/ 3895867 h 6839191"/>
              <a:gd name="connsiteX3693" fmla="*/ 5384599 w 12192439"/>
              <a:gd name="connsiteY3693" fmla="*/ 3901484 h 6839191"/>
              <a:gd name="connsiteX3694" fmla="*/ 5392344 w 12192439"/>
              <a:gd name="connsiteY3694" fmla="*/ 3873313 h 6839191"/>
              <a:gd name="connsiteX3695" fmla="*/ 5419396 w 12192439"/>
              <a:gd name="connsiteY3695" fmla="*/ 3869078 h 6839191"/>
              <a:gd name="connsiteX3696" fmla="*/ 5413231 w 12192439"/>
              <a:gd name="connsiteY3696" fmla="*/ 3895867 h 6839191"/>
              <a:gd name="connsiteX3697" fmla="*/ 5416017 w 12192439"/>
              <a:gd name="connsiteY3697" fmla="*/ 3961753 h 6839191"/>
              <a:gd name="connsiteX3698" fmla="*/ 5426965 w 12192439"/>
              <a:gd name="connsiteY3698" fmla="*/ 3984570 h 6839191"/>
              <a:gd name="connsiteX3699" fmla="*/ 5393529 w 12192439"/>
              <a:gd name="connsiteY3699" fmla="*/ 3994531 h 6839191"/>
              <a:gd name="connsiteX3700" fmla="*/ 5383678 w 12192439"/>
              <a:gd name="connsiteY3700" fmla="*/ 3970331 h 6839191"/>
              <a:gd name="connsiteX3701" fmla="*/ 5416017 w 12192439"/>
              <a:gd name="connsiteY3701" fmla="*/ 3961753 h 6839191"/>
              <a:gd name="connsiteX3702" fmla="*/ 5453381 w 12192439"/>
              <a:gd name="connsiteY3702" fmla="*/ 4012105 h 6839191"/>
              <a:gd name="connsiteX3703" fmla="*/ 5479753 w 12192439"/>
              <a:gd name="connsiteY3703" fmla="*/ 4027463 h 6839191"/>
              <a:gd name="connsiteX3704" fmla="*/ 5445110 w 12192439"/>
              <a:gd name="connsiteY3704" fmla="*/ 4040298 h 6839191"/>
              <a:gd name="connsiteX3705" fmla="*/ 5418760 w 12192439"/>
              <a:gd name="connsiteY3705" fmla="*/ 4023645 h 6839191"/>
              <a:gd name="connsiteX3706" fmla="*/ 5453381 w 12192439"/>
              <a:gd name="connsiteY3706" fmla="*/ 4012105 h 6839191"/>
              <a:gd name="connsiteX3707" fmla="*/ 5486510 w 12192439"/>
              <a:gd name="connsiteY3707" fmla="*/ 4030403 h 6839191"/>
              <a:gd name="connsiteX3708" fmla="*/ 5519201 w 12192439"/>
              <a:gd name="connsiteY3708" fmla="*/ 4040978 h 6839191"/>
              <a:gd name="connsiteX3709" fmla="*/ 5484974 w 12192439"/>
              <a:gd name="connsiteY3709" fmla="*/ 4055085 h 6839191"/>
              <a:gd name="connsiteX3710" fmla="*/ 5451560 w 12192439"/>
              <a:gd name="connsiteY3710" fmla="*/ 4043347 h 6839191"/>
              <a:gd name="connsiteX3711" fmla="*/ 5486510 w 12192439"/>
              <a:gd name="connsiteY3711" fmla="*/ 4030403 h 6839191"/>
              <a:gd name="connsiteX3712" fmla="*/ 5527845 w 12192439"/>
              <a:gd name="connsiteY3712" fmla="*/ 4043018 h 6839191"/>
              <a:gd name="connsiteX3713" fmla="*/ 5707269 w 12192439"/>
              <a:gd name="connsiteY3713" fmla="*/ 4049666 h 6839191"/>
              <a:gd name="connsiteX3714" fmla="*/ 6010259 w 12192439"/>
              <a:gd name="connsiteY3714" fmla="*/ 4000959 h 6839191"/>
              <a:gd name="connsiteX3715" fmla="*/ 6050848 w 12192439"/>
              <a:gd name="connsiteY3715" fmla="*/ 3992688 h 6839191"/>
              <a:gd name="connsiteX3716" fmla="*/ 6286439 w 12192439"/>
              <a:gd name="connsiteY3716" fmla="*/ 3945561 h 6839191"/>
              <a:gd name="connsiteX3717" fmla="*/ 8682538 w 12192439"/>
              <a:gd name="connsiteY3717" fmla="*/ 3575764 h 6839191"/>
              <a:gd name="connsiteX3718" fmla="*/ 8800750 w 12192439"/>
              <a:gd name="connsiteY3718" fmla="*/ 3563697 h 6839191"/>
              <a:gd name="connsiteX3719" fmla="*/ 8944632 w 12192439"/>
              <a:gd name="connsiteY3719" fmla="*/ 3550380 h 6839191"/>
              <a:gd name="connsiteX3720" fmla="*/ 8911239 w 12192439"/>
              <a:gd name="connsiteY3720" fmla="*/ 3599766 h 6839191"/>
              <a:gd name="connsiteX3721" fmla="*/ 8791360 w 12192439"/>
              <a:gd name="connsiteY3721" fmla="*/ 3609398 h 6839191"/>
              <a:gd name="connsiteX3722" fmla="*/ 8677755 w 12192439"/>
              <a:gd name="connsiteY3722" fmla="*/ 3618722 h 6839191"/>
              <a:gd name="connsiteX3723" fmla="*/ 6351446 w 12192439"/>
              <a:gd name="connsiteY3723" fmla="*/ 3949400 h 6839191"/>
              <a:gd name="connsiteX3724" fmla="*/ 6019671 w 12192439"/>
              <a:gd name="connsiteY3724" fmla="*/ 4012412 h 6839191"/>
              <a:gd name="connsiteX3725" fmla="*/ 5975441 w 12192439"/>
              <a:gd name="connsiteY3725" fmla="*/ 4020968 h 6839191"/>
              <a:gd name="connsiteX3726" fmla="*/ 5493377 w 12192439"/>
              <a:gd name="connsiteY3726" fmla="*/ 4057213 h 6839191"/>
              <a:gd name="connsiteX3727" fmla="*/ 5527845 w 12192439"/>
              <a:gd name="connsiteY3727" fmla="*/ 4043018 h 6839191"/>
              <a:gd name="connsiteX3728" fmla="*/ 8950995 w 12192439"/>
              <a:gd name="connsiteY3728" fmla="*/ 3550226 h 6839191"/>
              <a:gd name="connsiteX3729" fmla="*/ 8974273 w 12192439"/>
              <a:gd name="connsiteY3729" fmla="*/ 3549985 h 6839191"/>
              <a:gd name="connsiteX3730" fmla="*/ 8941780 w 12192439"/>
              <a:gd name="connsiteY3730" fmla="*/ 3599130 h 6839191"/>
              <a:gd name="connsiteX3731" fmla="*/ 8917668 w 12192439"/>
              <a:gd name="connsiteY3731" fmla="*/ 3599569 h 6839191"/>
              <a:gd name="connsiteX3732" fmla="*/ 8950995 w 12192439"/>
              <a:gd name="connsiteY3732" fmla="*/ 3550226 h 6839191"/>
              <a:gd name="connsiteX3733" fmla="*/ 8980328 w 12192439"/>
              <a:gd name="connsiteY3733" fmla="*/ 3550028 h 6839191"/>
              <a:gd name="connsiteX3734" fmla="*/ 8994304 w 12192439"/>
              <a:gd name="connsiteY3734" fmla="*/ 3550380 h 6839191"/>
              <a:gd name="connsiteX3735" fmla="*/ 9002773 w 12192439"/>
              <a:gd name="connsiteY3735" fmla="*/ 3550731 h 6839191"/>
              <a:gd name="connsiteX3736" fmla="*/ 8971201 w 12192439"/>
              <a:gd name="connsiteY3736" fmla="*/ 3599635 h 6839191"/>
              <a:gd name="connsiteX3737" fmla="*/ 8947901 w 12192439"/>
              <a:gd name="connsiteY3737" fmla="*/ 3599130 h 6839191"/>
              <a:gd name="connsiteX3738" fmla="*/ 8980328 w 12192439"/>
              <a:gd name="connsiteY3738" fmla="*/ 3550028 h 6839191"/>
              <a:gd name="connsiteX3739" fmla="*/ 9008543 w 12192439"/>
              <a:gd name="connsiteY3739" fmla="*/ 3551016 h 6839191"/>
              <a:gd name="connsiteX3740" fmla="*/ 9030396 w 12192439"/>
              <a:gd name="connsiteY3740" fmla="*/ 3552376 h 6839191"/>
              <a:gd name="connsiteX3741" fmla="*/ 8999613 w 12192439"/>
              <a:gd name="connsiteY3741" fmla="*/ 3601236 h 6839191"/>
              <a:gd name="connsiteX3742" fmla="*/ 8980636 w 12192439"/>
              <a:gd name="connsiteY3742" fmla="*/ 3600052 h 6839191"/>
              <a:gd name="connsiteX3743" fmla="*/ 8976993 w 12192439"/>
              <a:gd name="connsiteY3743" fmla="*/ 3599898 h 6839191"/>
              <a:gd name="connsiteX3744" fmla="*/ 9008543 w 12192439"/>
              <a:gd name="connsiteY3744" fmla="*/ 3551016 h 6839191"/>
              <a:gd name="connsiteX3745" fmla="*/ 9035902 w 12192439"/>
              <a:gd name="connsiteY3745" fmla="*/ 3552837 h 6839191"/>
              <a:gd name="connsiteX3746" fmla="*/ 9056153 w 12192439"/>
              <a:gd name="connsiteY3746" fmla="*/ 3555075 h 6839191"/>
              <a:gd name="connsiteX3747" fmla="*/ 9026358 w 12192439"/>
              <a:gd name="connsiteY3747" fmla="*/ 3603650 h 6839191"/>
              <a:gd name="connsiteX3748" fmla="*/ 9005142 w 12192439"/>
              <a:gd name="connsiteY3748" fmla="*/ 3601631 h 6839191"/>
              <a:gd name="connsiteX3749" fmla="*/ 9035902 w 12192439"/>
              <a:gd name="connsiteY3749" fmla="*/ 3552837 h 6839191"/>
              <a:gd name="connsiteX3750" fmla="*/ 9061330 w 12192439"/>
              <a:gd name="connsiteY3750" fmla="*/ 3555821 h 6839191"/>
              <a:gd name="connsiteX3751" fmla="*/ 9080462 w 12192439"/>
              <a:gd name="connsiteY3751" fmla="*/ 3559243 h 6839191"/>
              <a:gd name="connsiteX3752" fmla="*/ 9051743 w 12192439"/>
              <a:gd name="connsiteY3752" fmla="*/ 3607270 h 6839191"/>
              <a:gd name="connsiteX3753" fmla="*/ 9031602 w 12192439"/>
              <a:gd name="connsiteY3753" fmla="*/ 3604264 h 6839191"/>
              <a:gd name="connsiteX3754" fmla="*/ 9061330 w 12192439"/>
              <a:gd name="connsiteY3754" fmla="*/ 3555821 h 6839191"/>
              <a:gd name="connsiteX3755" fmla="*/ 9085311 w 12192439"/>
              <a:gd name="connsiteY3755" fmla="*/ 3560296 h 6839191"/>
              <a:gd name="connsiteX3756" fmla="*/ 9102928 w 12192439"/>
              <a:gd name="connsiteY3756" fmla="*/ 3565014 h 6839191"/>
              <a:gd name="connsiteX3757" fmla="*/ 9075394 w 12192439"/>
              <a:gd name="connsiteY3757" fmla="*/ 3612404 h 6839191"/>
              <a:gd name="connsiteX3758" fmla="*/ 9056680 w 12192439"/>
              <a:gd name="connsiteY3758" fmla="*/ 3608191 h 6839191"/>
              <a:gd name="connsiteX3759" fmla="*/ 9085311 w 12192439"/>
              <a:gd name="connsiteY3759" fmla="*/ 3560296 h 6839191"/>
              <a:gd name="connsiteX3760" fmla="*/ 9107426 w 12192439"/>
              <a:gd name="connsiteY3760" fmla="*/ 3566462 h 6839191"/>
              <a:gd name="connsiteX3761" fmla="*/ 9123750 w 12192439"/>
              <a:gd name="connsiteY3761" fmla="*/ 3572693 h 6839191"/>
              <a:gd name="connsiteX3762" fmla="*/ 9097487 w 12192439"/>
              <a:gd name="connsiteY3762" fmla="*/ 3619337 h 6839191"/>
              <a:gd name="connsiteX3763" fmla="*/ 9080001 w 12192439"/>
              <a:gd name="connsiteY3763" fmla="*/ 3613654 h 6839191"/>
              <a:gd name="connsiteX3764" fmla="*/ 9107426 w 12192439"/>
              <a:gd name="connsiteY3764" fmla="*/ 3566462 h 6839191"/>
              <a:gd name="connsiteX3765" fmla="*/ 9136014 w 12192439"/>
              <a:gd name="connsiteY3765" fmla="*/ 3575413 h 6839191"/>
              <a:gd name="connsiteX3766" fmla="*/ 9129256 w 12192439"/>
              <a:gd name="connsiteY3766" fmla="*/ 3572100 h 6839191"/>
              <a:gd name="connsiteX3767" fmla="*/ 9154706 w 12192439"/>
              <a:gd name="connsiteY3767" fmla="*/ 3526268 h 6839191"/>
              <a:gd name="connsiteX3768" fmla="*/ 9168243 w 12192439"/>
              <a:gd name="connsiteY3768" fmla="*/ 3534561 h 6839191"/>
              <a:gd name="connsiteX3769" fmla="*/ 9143935 w 12192439"/>
              <a:gd name="connsiteY3769" fmla="*/ 3579801 h 6839191"/>
              <a:gd name="connsiteX3770" fmla="*/ 9136014 w 12192439"/>
              <a:gd name="connsiteY3770" fmla="*/ 3575413 h 6839191"/>
              <a:gd name="connsiteX3771" fmla="*/ 9156111 w 12192439"/>
              <a:gd name="connsiteY3771" fmla="*/ 3523766 h 6839191"/>
              <a:gd name="connsiteX3772" fmla="*/ 9180881 w 12192439"/>
              <a:gd name="connsiteY3772" fmla="*/ 3478526 h 6839191"/>
              <a:gd name="connsiteX3773" fmla="*/ 9193233 w 12192439"/>
              <a:gd name="connsiteY3773" fmla="*/ 3487368 h 6839191"/>
              <a:gd name="connsiteX3774" fmla="*/ 9169604 w 12192439"/>
              <a:gd name="connsiteY3774" fmla="*/ 3531994 h 6839191"/>
              <a:gd name="connsiteX3775" fmla="*/ 9156111 w 12192439"/>
              <a:gd name="connsiteY3775" fmla="*/ 3523766 h 6839191"/>
              <a:gd name="connsiteX3776" fmla="*/ 9152118 w 12192439"/>
              <a:gd name="connsiteY3776" fmla="*/ 3521638 h 6839191"/>
              <a:gd name="connsiteX3777" fmla="*/ 9137089 w 12192439"/>
              <a:gd name="connsiteY3777" fmla="*/ 3514727 h 6839191"/>
              <a:gd name="connsiteX3778" fmla="*/ 9163197 w 12192439"/>
              <a:gd name="connsiteY3778" fmla="*/ 3468610 h 6839191"/>
              <a:gd name="connsiteX3779" fmla="*/ 9171030 w 12192439"/>
              <a:gd name="connsiteY3779" fmla="*/ 3472581 h 6839191"/>
              <a:gd name="connsiteX3780" fmla="*/ 9177063 w 12192439"/>
              <a:gd name="connsiteY3780" fmla="*/ 3476113 h 6839191"/>
              <a:gd name="connsiteX3781" fmla="*/ 9152118 w 12192439"/>
              <a:gd name="connsiteY3781" fmla="*/ 3521638 h 6839191"/>
              <a:gd name="connsiteX3782" fmla="*/ 9172434 w 12192439"/>
              <a:gd name="connsiteY3782" fmla="*/ 3469970 h 6839191"/>
              <a:gd name="connsiteX3783" fmla="*/ 9164667 w 12192439"/>
              <a:gd name="connsiteY3783" fmla="*/ 3465999 h 6839191"/>
              <a:gd name="connsiteX3784" fmla="*/ 9190074 w 12192439"/>
              <a:gd name="connsiteY3784" fmla="*/ 3420474 h 6839191"/>
              <a:gd name="connsiteX3785" fmla="*/ 9202711 w 12192439"/>
              <a:gd name="connsiteY3785" fmla="*/ 3428569 h 6839191"/>
              <a:gd name="connsiteX3786" fmla="*/ 9178467 w 12192439"/>
              <a:gd name="connsiteY3786" fmla="*/ 3473502 h 6839191"/>
              <a:gd name="connsiteX3787" fmla="*/ 9172434 w 12192439"/>
              <a:gd name="connsiteY3787" fmla="*/ 3469970 h 6839191"/>
              <a:gd name="connsiteX3788" fmla="*/ 9191566 w 12192439"/>
              <a:gd name="connsiteY3788" fmla="*/ 3417775 h 6839191"/>
              <a:gd name="connsiteX3789" fmla="*/ 9216248 w 12192439"/>
              <a:gd name="connsiteY3789" fmla="*/ 3372886 h 6839191"/>
              <a:gd name="connsiteX3790" fmla="*/ 9227635 w 12192439"/>
              <a:gd name="connsiteY3790" fmla="*/ 3381618 h 6839191"/>
              <a:gd name="connsiteX3791" fmla="*/ 9204182 w 12192439"/>
              <a:gd name="connsiteY3791" fmla="*/ 3425827 h 6839191"/>
              <a:gd name="connsiteX3792" fmla="*/ 9191566 w 12192439"/>
              <a:gd name="connsiteY3792" fmla="*/ 3417775 h 6839191"/>
              <a:gd name="connsiteX3793" fmla="*/ 9187528 w 12192439"/>
              <a:gd name="connsiteY3793" fmla="*/ 3415559 h 6839191"/>
              <a:gd name="connsiteX3794" fmla="*/ 9173554 w 12192439"/>
              <a:gd name="connsiteY3794" fmla="*/ 3409021 h 6839191"/>
              <a:gd name="connsiteX3795" fmla="*/ 9199574 w 12192439"/>
              <a:gd name="connsiteY3795" fmla="*/ 3363189 h 6839191"/>
              <a:gd name="connsiteX3796" fmla="*/ 9207297 w 12192439"/>
              <a:gd name="connsiteY3796" fmla="*/ 3367291 h 6839191"/>
              <a:gd name="connsiteX3797" fmla="*/ 9212386 w 12192439"/>
              <a:gd name="connsiteY3797" fmla="*/ 3370341 h 6839191"/>
              <a:gd name="connsiteX3798" fmla="*/ 9187528 w 12192439"/>
              <a:gd name="connsiteY3798" fmla="*/ 3415559 h 6839191"/>
              <a:gd name="connsiteX3799" fmla="*/ 9169143 w 12192439"/>
              <a:gd name="connsiteY3799" fmla="*/ 3407288 h 6839191"/>
              <a:gd name="connsiteX3800" fmla="*/ 9153500 w 12192439"/>
              <a:gd name="connsiteY3800" fmla="*/ 3402088 h 6839191"/>
              <a:gd name="connsiteX3801" fmla="*/ 9180837 w 12192439"/>
              <a:gd name="connsiteY3801" fmla="*/ 3355356 h 6839191"/>
              <a:gd name="connsiteX3802" fmla="*/ 9195318 w 12192439"/>
              <a:gd name="connsiteY3802" fmla="*/ 3361170 h 6839191"/>
              <a:gd name="connsiteX3803" fmla="*/ 9169143 w 12192439"/>
              <a:gd name="connsiteY3803" fmla="*/ 3407288 h 6839191"/>
              <a:gd name="connsiteX3804" fmla="*/ 9182460 w 12192439"/>
              <a:gd name="connsiteY3804" fmla="*/ 3352569 h 6839191"/>
              <a:gd name="connsiteX3805" fmla="*/ 9209074 w 12192439"/>
              <a:gd name="connsiteY3805" fmla="*/ 3306452 h 6839191"/>
              <a:gd name="connsiteX3806" fmla="*/ 9222326 w 12192439"/>
              <a:gd name="connsiteY3806" fmla="*/ 3312880 h 6839191"/>
              <a:gd name="connsiteX3807" fmla="*/ 9196875 w 12192439"/>
              <a:gd name="connsiteY3807" fmla="*/ 3358405 h 6839191"/>
              <a:gd name="connsiteX3808" fmla="*/ 9182460 w 12192439"/>
              <a:gd name="connsiteY3808" fmla="*/ 3352569 h 6839191"/>
              <a:gd name="connsiteX3809" fmla="*/ 9177831 w 12192439"/>
              <a:gd name="connsiteY3809" fmla="*/ 3350990 h 6839191"/>
              <a:gd name="connsiteX3810" fmla="*/ 9162188 w 12192439"/>
              <a:gd name="connsiteY3810" fmla="*/ 3346558 h 6839191"/>
              <a:gd name="connsiteX3811" fmla="*/ 9190074 w 12192439"/>
              <a:gd name="connsiteY3811" fmla="*/ 3299585 h 6839191"/>
              <a:gd name="connsiteX3812" fmla="*/ 9204576 w 12192439"/>
              <a:gd name="connsiteY3812" fmla="*/ 3304609 h 6839191"/>
              <a:gd name="connsiteX3813" fmla="*/ 9177831 w 12192439"/>
              <a:gd name="connsiteY3813" fmla="*/ 3350990 h 6839191"/>
              <a:gd name="connsiteX3814" fmla="*/ 9191785 w 12192439"/>
              <a:gd name="connsiteY3814" fmla="*/ 3296689 h 6839191"/>
              <a:gd name="connsiteX3815" fmla="*/ 9218947 w 12192439"/>
              <a:gd name="connsiteY3815" fmla="*/ 3250330 h 6839191"/>
              <a:gd name="connsiteX3816" fmla="*/ 9232264 w 12192439"/>
              <a:gd name="connsiteY3816" fmla="*/ 3255968 h 6839191"/>
              <a:gd name="connsiteX3817" fmla="*/ 9206221 w 12192439"/>
              <a:gd name="connsiteY3817" fmla="*/ 3301757 h 6839191"/>
              <a:gd name="connsiteX3818" fmla="*/ 9191785 w 12192439"/>
              <a:gd name="connsiteY3818" fmla="*/ 3296689 h 6839191"/>
              <a:gd name="connsiteX3819" fmla="*/ 9220658 w 12192439"/>
              <a:gd name="connsiteY3819" fmla="*/ 3247368 h 6839191"/>
              <a:gd name="connsiteX3820" fmla="*/ 9247074 w 12192439"/>
              <a:gd name="connsiteY3820" fmla="*/ 3201667 h 6839191"/>
              <a:gd name="connsiteX3821" fmla="*/ 9259228 w 12192439"/>
              <a:gd name="connsiteY3821" fmla="*/ 3207898 h 6839191"/>
              <a:gd name="connsiteX3822" fmla="*/ 9233932 w 12192439"/>
              <a:gd name="connsiteY3822" fmla="*/ 3253050 h 6839191"/>
              <a:gd name="connsiteX3823" fmla="*/ 9220658 w 12192439"/>
              <a:gd name="connsiteY3823" fmla="*/ 3247368 h 6839191"/>
              <a:gd name="connsiteX3824" fmla="*/ 9215985 w 12192439"/>
              <a:gd name="connsiteY3824" fmla="*/ 3245678 h 6839191"/>
              <a:gd name="connsiteX3825" fmla="*/ 9200868 w 12192439"/>
              <a:gd name="connsiteY3825" fmla="*/ 3241137 h 6839191"/>
              <a:gd name="connsiteX3826" fmla="*/ 9228578 w 12192439"/>
              <a:gd name="connsiteY3826" fmla="*/ 3194559 h 6839191"/>
              <a:gd name="connsiteX3827" fmla="*/ 9242554 w 12192439"/>
              <a:gd name="connsiteY3827" fmla="*/ 3199692 h 6839191"/>
              <a:gd name="connsiteX3828" fmla="*/ 9215985 w 12192439"/>
              <a:gd name="connsiteY3828" fmla="*/ 3245678 h 6839191"/>
              <a:gd name="connsiteX3829" fmla="*/ 9195800 w 12192439"/>
              <a:gd name="connsiteY3829" fmla="*/ 3239886 h 6839191"/>
              <a:gd name="connsiteX3830" fmla="*/ 9179849 w 12192439"/>
              <a:gd name="connsiteY3830" fmla="*/ 3236705 h 6839191"/>
              <a:gd name="connsiteX3831" fmla="*/ 9208832 w 12192439"/>
              <a:gd name="connsiteY3831" fmla="*/ 3189293 h 6839191"/>
              <a:gd name="connsiteX3832" fmla="*/ 9223664 w 12192439"/>
              <a:gd name="connsiteY3832" fmla="*/ 3193045 h 6839191"/>
              <a:gd name="connsiteX3833" fmla="*/ 9195800 w 12192439"/>
              <a:gd name="connsiteY3833" fmla="*/ 3239886 h 6839191"/>
              <a:gd name="connsiteX3834" fmla="*/ 9210763 w 12192439"/>
              <a:gd name="connsiteY3834" fmla="*/ 3186111 h 6839191"/>
              <a:gd name="connsiteX3835" fmla="*/ 9238978 w 12192439"/>
              <a:gd name="connsiteY3835" fmla="*/ 3139336 h 6839191"/>
              <a:gd name="connsiteX3836" fmla="*/ 9252624 w 12192439"/>
              <a:gd name="connsiteY3836" fmla="*/ 3143702 h 6839191"/>
              <a:gd name="connsiteX3837" fmla="*/ 9225506 w 12192439"/>
              <a:gd name="connsiteY3837" fmla="*/ 3189907 h 6839191"/>
              <a:gd name="connsiteX3838" fmla="*/ 9210763 w 12192439"/>
              <a:gd name="connsiteY3838" fmla="*/ 3186111 h 6839191"/>
              <a:gd name="connsiteX3839" fmla="*/ 9205476 w 12192439"/>
              <a:gd name="connsiteY3839" fmla="*/ 3184992 h 6839191"/>
              <a:gd name="connsiteX3840" fmla="*/ 9189394 w 12192439"/>
              <a:gd name="connsiteY3840" fmla="*/ 3182338 h 6839191"/>
              <a:gd name="connsiteX3841" fmla="*/ 9218881 w 12192439"/>
              <a:gd name="connsiteY3841" fmla="*/ 3134684 h 6839191"/>
              <a:gd name="connsiteX3842" fmla="*/ 9233866 w 12192439"/>
              <a:gd name="connsiteY3842" fmla="*/ 3137953 h 6839191"/>
              <a:gd name="connsiteX3843" fmla="*/ 9205476 w 12192439"/>
              <a:gd name="connsiteY3843" fmla="*/ 3184992 h 6839191"/>
              <a:gd name="connsiteX3844" fmla="*/ 9220855 w 12192439"/>
              <a:gd name="connsiteY3844" fmla="*/ 3131437 h 6839191"/>
              <a:gd name="connsiteX3845" fmla="*/ 9249092 w 12192439"/>
              <a:gd name="connsiteY3845" fmla="*/ 3085276 h 6839191"/>
              <a:gd name="connsiteX3846" fmla="*/ 9249596 w 12192439"/>
              <a:gd name="connsiteY3846" fmla="*/ 3084420 h 6839191"/>
              <a:gd name="connsiteX3847" fmla="*/ 9263441 w 12192439"/>
              <a:gd name="connsiteY3847" fmla="*/ 3088303 h 6839191"/>
              <a:gd name="connsiteX3848" fmla="*/ 9235775 w 12192439"/>
              <a:gd name="connsiteY3848" fmla="*/ 3134772 h 6839191"/>
              <a:gd name="connsiteX3849" fmla="*/ 9220855 w 12192439"/>
              <a:gd name="connsiteY3849" fmla="*/ 3131437 h 6839191"/>
              <a:gd name="connsiteX3850" fmla="*/ 9215370 w 12192439"/>
              <a:gd name="connsiteY3850" fmla="*/ 3130450 h 6839191"/>
              <a:gd name="connsiteX3851" fmla="*/ 9104596 w 12192439"/>
              <a:gd name="connsiteY3851" fmla="*/ 3128015 h 6839191"/>
              <a:gd name="connsiteX3852" fmla="*/ 8859045 w 12192439"/>
              <a:gd name="connsiteY3852" fmla="*/ 3174593 h 6839191"/>
              <a:gd name="connsiteX3853" fmla="*/ 8719287 w 12192439"/>
              <a:gd name="connsiteY3853" fmla="*/ 3207020 h 6839191"/>
              <a:gd name="connsiteX3854" fmla="*/ 6295434 w 12192439"/>
              <a:gd name="connsiteY3854" fmla="*/ 3810367 h 6839191"/>
              <a:gd name="connsiteX3855" fmla="*/ 6290080 w 12192439"/>
              <a:gd name="connsiteY3855" fmla="*/ 3811925 h 6839191"/>
              <a:gd name="connsiteX3856" fmla="*/ 5844328 w 12192439"/>
              <a:gd name="connsiteY3856" fmla="*/ 3906991 h 6839191"/>
              <a:gd name="connsiteX3857" fmla="*/ 5874078 w 12192439"/>
              <a:gd name="connsiteY3857" fmla="*/ 3893673 h 6839191"/>
              <a:gd name="connsiteX3858" fmla="*/ 6327137 w 12192439"/>
              <a:gd name="connsiteY3858" fmla="*/ 3791411 h 6839191"/>
              <a:gd name="connsiteX3859" fmla="*/ 8724619 w 12192439"/>
              <a:gd name="connsiteY3859" fmla="*/ 3164874 h 6839191"/>
              <a:gd name="connsiteX3860" fmla="*/ 8865539 w 12192439"/>
              <a:gd name="connsiteY3860" fmla="*/ 3130253 h 6839191"/>
              <a:gd name="connsiteX3861" fmla="*/ 9118637 w 12192439"/>
              <a:gd name="connsiteY3861" fmla="*/ 3079198 h 6839191"/>
              <a:gd name="connsiteX3862" fmla="*/ 9244287 w 12192439"/>
              <a:gd name="connsiteY3862" fmla="*/ 3083192 h 6839191"/>
              <a:gd name="connsiteX3863" fmla="*/ 9215370 w 12192439"/>
              <a:gd name="connsiteY3863" fmla="*/ 3130450 h 6839191"/>
              <a:gd name="connsiteX3864" fmla="*/ 9118352 w 12192439"/>
              <a:gd name="connsiteY3864" fmla="*/ 3075557 h 6839191"/>
              <a:gd name="connsiteX3865" fmla="*/ 8864595 w 12192439"/>
              <a:gd name="connsiteY3865" fmla="*/ 3126720 h 6839191"/>
              <a:gd name="connsiteX3866" fmla="*/ 8723895 w 12192439"/>
              <a:gd name="connsiteY3866" fmla="*/ 3161298 h 6839191"/>
              <a:gd name="connsiteX3867" fmla="*/ 6326062 w 12192439"/>
              <a:gd name="connsiteY3867" fmla="*/ 3787901 h 6839191"/>
              <a:gd name="connsiteX3868" fmla="*/ 5883359 w 12192439"/>
              <a:gd name="connsiteY3868" fmla="*/ 3889483 h 6839191"/>
              <a:gd name="connsiteX3869" fmla="*/ 5912056 w 12192439"/>
              <a:gd name="connsiteY3869" fmla="*/ 3876538 h 6839191"/>
              <a:gd name="connsiteX3870" fmla="*/ 6357831 w 12192439"/>
              <a:gd name="connsiteY3870" fmla="*/ 3769033 h 6839191"/>
              <a:gd name="connsiteX3871" fmla="*/ 8729314 w 12192439"/>
              <a:gd name="connsiteY3871" fmla="*/ 3119195 h 6839191"/>
              <a:gd name="connsiteX3872" fmla="*/ 8870629 w 12192439"/>
              <a:gd name="connsiteY3872" fmla="*/ 3082621 h 6839191"/>
              <a:gd name="connsiteX3873" fmla="*/ 9132438 w 12192439"/>
              <a:gd name="connsiteY3873" fmla="*/ 3026850 h 6839191"/>
              <a:gd name="connsiteX3874" fmla="*/ 9274411 w 12192439"/>
              <a:gd name="connsiteY3874" fmla="*/ 3033234 h 6839191"/>
              <a:gd name="connsiteX3875" fmla="*/ 9246284 w 12192439"/>
              <a:gd name="connsiteY3875" fmla="*/ 3079879 h 6839191"/>
              <a:gd name="connsiteX3876" fmla="*/ 9118352 w 12192439"/>
              <a:gd name="connsiteY3876" fmla="*/ 3075557 h 6839191"/>
              <a:gd name="connsiteX3877" fmla="*/ 5868944 w 12192439"/>
              <a:gd name="connsiteY3877" fmla="*/ 3890273 h 6839191"/>
              <a:gd name="connsiteX3878" fmla="*/ 5843253 w 12192439"/>
              <a:gd name="connsiteY3878" fmla="*/ 3890799 h 6839191"/>
              <a:gd name="connsiteX3879" fmla="*/ 5872894 w 12192439"/>
              <a:gd name="connsiteY3879" fmla="*/ 3878315 h 6839191"/>
              <a:gd name="connsiteX3880" fmla="*/ 5897203 w 12192439"/>
              <a:gd name="connsiteY3880" fmla="*/ 3877547 h 6839191"/>
              <a:gd name="connsiteX3881" fmla="*/ 5868944 w 12192439"/>
              <a:gd name="connsiteY3881" fmla="*/ 3890273 h 6839191"/>
              <a:gd name="connsiteX3882" fmla="*/ 5846017 w 12192439"/>
              <a:gd name="connsiteY3882" fmla="*/ 3894441 h 6839191"/>
              <a:gd name="connsiteX3883" fmla="*/ 5860190 w 12192439"/>
              <a:gd name="connsiteY3883" fmla="*/ 3894222 h 6839191"/>
              <a:gd name="connsiteX3884" fmla="*/ 5830725 w 12192439"/>
              <a:gd name="connsiteY3884" fmla="*/ 3907364 h 6839191"/>
              <a:gd name="connsiteX3885" fmla="*/ 5804266 w 12192439"/>
              <a:gd name="connsiteY3885" fmla="*/ 3907035 h 6839191"/>
              <a:gd name="connsiteX3886" fmla="*/ 5834915 w 12192439"/>
              <a:gd name="connsiteY3886" fmla="*/ 3894287 h 6839191"/>
              <a:gd name="connsiteX3887" fmla="*/ 5846017 w 12192439"/>
              <a:gd name="connsiteY3887" fmla="*/ 3894441 h 6839191"/>
              <a:gd name="connsiteX3888" fmla="*/ 5822673 w 12192439"/>
              <a:gd name="connsiteY3888" fmla="*/ 3910940 h 6839191"/>
              <a:gd name="connsiteX3889" fmla="*/ 5792506 w 12192439"/>
              <a:gd name="connsiteY3889" fmla="*/ 3924323 h 6839191"/>
              <a:gd name="connsiteX3890" fmla="*/ 5765103 w 12192439"/>
              <a:gd name="connsiteY3890" fmla="*/ 3923073 h 6839191"/>
              <a:gd name="connsiteX3891" fmla="*/ 5796630 w 12192439"/>
              <a:gd name="connsiteY3891" fmla="*/ 3910172 h 6839191"/>
              <a:gd name="connsiteX3892" fmla="*/ 5822673 w 12192439"/>
              <a:gd name="connsiteY3892" fmla="*/ 3910940 h 6839191"/>
              <a:gd name="connsiteX3893" fmla="*/ 5785090 w 12192439"/>
              <a:gd name="connsiteY3893" fmla="*/ 3927592 h 6839191"/>
              <a:gd name="connsiteX3894" fmla="*/ 5754220 w 12192439"/>
              <a:gd name="connsiteY3894" fmla="*/ 3941151 h 6839191"/>
              <a:gd name="connsiteX3895" fmla="*/ 5725874 w 12192439"/>
              <a:gd name="connsiteY3895" fmla="*/ 3938913 h 6839191"/>
              <a:gd name="connsiteX3896" fmla="*/ 5758104 w 12192439"/>
              <a:gd name="connsiteY3896" fmla="*/ 3925925 h 6839191"/>
              <a:gd name="connsiteX3897" fmla="*/ 5785090 w 12192439"/>
              <a:gd name="connsiteY3897" fmla="*/ 3927592 h 6839191"/>
              <a:gd name="connsiteX3898" fmla="*/ 5715607 w 12192439"/>
              <a:gd name="connsiteY3898" fmla="*/ 3937531 h 6839191"/>
              <a:gd name="connsiteX3899" fmla="*/ 5690134 w 12192439"/>
              <a:gd name="connsiteY3899" fmla="*/ 3932309 h 6839191"/>
              <a:gd name="connsiteX3900" fmla="*/ 5723417 w 12192439"/>
              <a:gd name="connsiteY3900" fmla="*/ 3920352 h 6839191"/>
              <a:gd name="connsiteX3901" fmla="*/ 5747595 w 12192439"/>
              <a:gd name="connsiteY3901" fmla="*/ 3924696 h 6839191"/>
              <a:gd name="connsiteX3902" fmla="*/ 5715607 w 12192439"/>
              <a:gd name="connsiteY3902" fmla="*/ 3937531 h 6839191"/>
              <a:gd name="connsiteX3903" fmla="*/ 5709595 w 12192439"/>
              <a:gd name="connsiteY3903" fmla="*/ 3939922 h 6839191"/>
              <a:gd name="connsiteX3904" fmla="*/ 5677014 w 12192439"/>
              <a:gd name="connsiteY3904" fmla="*/ 3952801 h 6839191"/>
              <a:gd name="connsiteX3905" fmla="*/ 5650818 w 12192439"/>
              <a:gd name="connsiteY3905" fmla="*/ 3946109 h 6839191"/>
              <a:gd name="connsiteX3906" fmla="*/ 5684627 w 12192439"/>
              <a:gd name="connsiteY3906" fmla="*/ 3934240 h 6839191"/>
              <a:gd name="connsiteX3907" fmla="*/ 5709595 w 12192439"/>
              <a:gd name="connsiteY3907" fmla="*/ 3939922 h 6839191"/>
              <a:gd name="connsiteX3908" fmla="*/ 5643270 w 12192439"/>
              <a:gd name="connsiteY3908" fmla="*/ 3943433 h 6839191"/>
              <a:gd name="connsiteX3909" fmla="*/ 5629251 w 12192439"/>
              <a:gd name="connsiteY3909" fmla="*/ 3937333 h 6839191"/>
              <a:gd name="connsiteX3910" fmla="*/ 5621484 w 12192439"/>
              <a:gd name="connsiteY3910" fmla="*/ 3933077 h 6839191"/>
              <a:gd name="connsiteX3911" fmla="*/ 5655513 w 12192439"/>
              <a:gd name="connsiteY3911" fmla="*/ 3922787 h 6839191"/>
              <a:gd name="connsiteX3912" fmla="*/ 5663806 w 12192439"/>
              <a:gd name="connsiteY3912" fmla="*/ 3926781 h 6839191"/>
              <a:gd name="connsiteX3913" fmla="*/ 5676685 w 12192439"/>
              <a:gd name="connsiteY3913" fmla="*/ 3931761 h 6839191"/>
              <a:gd name="connsiteX3914" fmla="*/ 5643270 w 12192439"/>
              <a:gd name="connsiteY3914" fmla="*/ 3943433 h 6839191"/>
              <a:gd name="connsiteX3915" fmla="*/ 5627781 w 12192439"/>
              <a:gd name="connsiteY3915" fmla="*/ 3940273 h 6839191"/>
              <a:gd name="connsiteX3916" fmla="*/ 5638488 w 12192439"/>
              <a:gd name="connsiteY3916" fmla="*/ 3945078 h 6839191"/>
              <a:gd name="connsiteX3917" fmla="*/ 5604547 w 12192439"/>
              <a:gd name="connsiteY3917" fmla="*/ 3956663 h 6839191"/>
              <a:gd name="connsiteX3918" fmla="*/ 5593313 w 12192439"/>
              <a:gd name="connsiteY3918" fmla="*/ 3950980 h 6839191"/>
              <a:gd name="connsiteX3919" fmla="*/ 5582936 w 12192439"/>
              <a:gd name="connsiteY3919" fmla="*/ 3944398 h 6839191"/>
              <a:gd name="connsiteX3920" fmla="*/ 5617228 w 12192439"/>
              <a:gd name="connsiteY3920" fmla="*/ 3934350 h 6839191"/>
              <a:gd name="connsiteX3921" fmla="*/ 5627781 w 12192439"/>
              <a:gd name="connsiteY3921" fmla="*/ 3940273 h 6839191"/>
              <a:gd name="connsiteX3922" fmla="*/ 5559043 w 12192439"/>
              <a:gd name="connsiteY3922" fmla="*/ 3920922 h 6839191"/>
              <a:gd name="connsiteX3923" fmla="*/ 5549302 w 12192439"/>
              <a:gd name="connsiteY3923" fmla="*/ 3902800 h 6839191"/>
              <a:gd name="connsiteX3924" fmla="*/ 5554041 w 12192439"/>
              <a:gd name="connsiteY3924" fmla="*/ 3901900 h 6839191"/>
              <a:gd name="connsiteX3925" fmla="*/ 5580939 w 12192439"/>
              <a:gd name="connsiteY3925" fmla="*/ 3896789 h 6839191"/>
              <a:gd name="connsiteX3926" fmla="*/ 5591931 w 12192439"/>
              <a:gd name="connsiteY3926" fmla="*/ 3913024 h 6839191"/>
              <a:gd name="connsiteX3927" fmla="*/ 5559043 w 12192439"/>
              <a:gd name="connsiteY3927" fmla="*/ 3920922 h 6839191"/>
              <a:gd name="connsiteX3928" fmla="*/ 5555621 w 12192439"/>
              <a:gd name="connsiteY3928" fmla="*/ 3921756 h 6839191"/>
              <a:gd name="connsiteX3929" fmla="*/ 5522974 w 12192439"/>
              <a:gd name="connsiteY3929" fmla="*/ 3929611 h 6839191"/>
              <a:gd name="connsiteX3930" fmla="*/ 5514747 w 12192439"/>
              <a:gd name="connsiteY3930" fmla="*/ 3909557 h 6839191"/>
              <a:gd name="connsiteX3931" fmla="*/ 5546011 w 12192439"/>
              <a:gd name="connsiteY3931" fmla="*/ 3903436 h 6839191"/>
              <a:gd name="connsiteX3932" fmla="*/ 5555621 w 12192439"/>
              <a:gd name="connsiteY3932" fmla="*/ 3921756 h 6839191"/>
              <a:gd name="connsiteX3933" fmla="*/ 5519749 w 12192439"/>
              <a:gd name="connsiteY3933" fmla="*/ 3930400 h 6839191"/>
              <a:gd name="connsiteX3934" fmla="*/ 5487388 w 12192439"/>
              <a:gd name="connsiteY3934" fmla="*/ 3938430 h 6839191"/>
              <a:gd name="connsiteX3935" fmla="*/ 5480652 w 12192439"/>
              <a:gd name="connsiteY3935" fmla="*/ 3916578 h 6839191"/>
              <a:gd name="connsiteX3936" fmla="*/ 5511587 w 12192439"/>
              <a:gd name="connsiteY3936" fmla="*/ 3910172 h 6839191"/>
              <a:gd name="connsiteX3937" fmla="*/ 5519749 w 12192439"/>
              <a:gd name="connsiteY3937" fmla="*/ 3930400 h 6839191"/>
              <a:gd name="connsiteX3938" fmla="*/ 5479906 w 12192439"/>
              <a:gd name="connsiteY3938" fmla="*/ 3911927 h 6839191"/>
              <a:gd name="connsiteX3939" fmla="*/ 5478853 w 12192439"/>
              <a:gd name="connsiteY3939" fmla="*/ 3888715 h 6839191"/>
              <a:gd name="connsiteX3940" fmla="*/ 5507748 w 12192439"/>
              <a:gd name="connsiteY3940" fmla="*/ 3883998 h 6839191"/>
              <a:gd name="connsiteX3941" fmla="*/ 5510447 w 12192439"/>
              <a:gd name="connsiteY3941" fmla="*/ 3905608 h 6839191"/>
              <a:gd name="connsiteX3942" fmla="*/ 5479906 w 12192439"/>
              <a:gd name="connsiteY3942" fmla="*/ 3911927 h 6839191"/>
              <a:gd name="connsiteX3943" fmla="*/ 5479116 w 12192439"/>
              <a:gd name="connsiteY3943" fmla="*/ 3883998 h 6839191"/>
              <a:gd name="connsiteX3944" fmla="*/ 5482276 w 12192439"/>
              <a:gd name="connsiteY3944" fmla="*/ 3860368 h 6839191"/>
              <a:gd name="connsiteX3945" fmla="*/ 5509086 w 12192439"/>
              <a:gd name="connsiteY3945" fmla="*/ 3857297 h 6839191"/>
              <a:gd name="connsiteX3946" fmla="*/ 5507660 w 12192439"/>
              <a:gd name="connsiteY3946" fmla="*/ 3879346 h 6839191"/>
              <a:gd name="connsiteX3947" fmla="*/ 5479116 w 12192439"/>
              <a:gd name="connsiteY3947" fmla="*/ 3883998 h 6839191"/>
              <a:gd name="connsiteX3948" fmla="*/ 5476198 w 12192439"/>
              <a:gd name="connsiteY3948" fmla="*/ 3884480 h 6839191"/>
              <a:gd name="connsiteX3949" fmla="*/ 5447523 w 12192439"/>
              <a:gd name="connsiteY3949" fmla="*/ 3889505 h 6839191"/>
              <a:gd name="connsiteX3950" fmla="*/ 5452328 w 12192439"/>
              <a:gd name="connsiteY3950" fmla="*/ 3864296 h 6839191"/>
              <a:gd name="connsiteX3951" fmla="*/ 5479248 w 12192439"/>
              <a:gd name="connsiteY3951" fmla="*/ 3860741 h 6839191"/>
              <a:gd name="connsiteX3952" fmla="*/ 5476198 w 12192439"/>
              <a:gd name="connsiteY3952" fmla="*/ 3884480 h 6839191"/>
              <a:gd name="connsiteX3953" fmla="*/ 5453534 w 12192439"/>
              <a:gd name="connsiteY3953" fmla="*/ 3859579 h 6839191"/>
              <a:gd name="connsiteX3954" fmla="*/ 5461016 w 12192439"/>
              <a:gd name="connsiteY3954" fmla="*/ 3834808 h 6839191"/>
              <a:gd name="connsiteX3955" fmla="*/ 5485895 w 12192439"/>
              <a:gd name="connsiteY3955" fmla="*/ 3832768 h 6839191"/>
              <a:gd name="connsiteX3956" fmla="*/ 5480169 w 12192439"/>
              <a:gd name="connsiteY3956" fmla="*/ 3856090 h 6839191"/>
              <a:gd name="connsiteX3957" fmla="*/ 5453534 w 12192439"/>
              <a:gd name="connsiteY3957" fmla="*/ 3859579 h 6839191"/>
              <a:gd name="connsiteX3958" fmla="*/ 5450529 w 12192439"/>
              <a:gd name="connsiteY3958" fmla="*/ 3859973 h 6839191"/>
              <a:gd name="connsiteX3959" fmla="*/ 5423740 w 12192439"/>
              <a:gd name="connsiteY3959" fmla="*/ 3863835 h 6839191"/>
              <a:gd name="connsiteX3960" fmla="*/ 5432823 w 12192439"/>
              <a:gd name="connsiteY3960" fmla="*/ 3837617 h 6839191"/>
              <a:gd name="connsiteX3961" fmla="*/ 5457900 w 12192439"/>
              <a:gd name="connsiteY3961" fmla="*/ 3835094 h 6839191"/>
              <a:gd name="connsiteX3962" fmla="*/ 5450529 w 12192439"/>
              <a:gd name="connsiteY3962" fmla="*/ 3859973 h 6839191"/>
              <a:gd name="connsiteX3963" fmla="*/ 5420822 w 12192439"/>
              <a:gd name="connsiteY3963" fmla="*/ 3864296 h 6839191"/>
              <a:gd name="connsiteX3964" fmla="*/ 5393989 w 12192439"/>
              <a:gd name="connsiteY3964" fmla="*/ 3868464 h 6839191"/>
              <a:gd name="connsiteX3965" fmla="*/ 5404499 w 12192439"/>
              <a:gd name="connsiteY3965" fmla="*/ 3840842 h 6839191"/>
              <a:gd name="connsiteX3966" fmla="*/ 5429774 w 12192439"/>
              <a:gd name="connsiteY3966" fmla="*/ 3837946 h 6839191"/>
              <a:gd name="connsiteX3967" fmla="*/ 5420822 w 12192439"/>
              <a:gd name="connsiteY3967" fmla="*/ 3864296 h 6839191"/>
              <a:gd name="connsiteX3968" fmla="*/ 5406473 w 12192439"/>
              <a:gd name="connsiteY3968" fmla="*/ 3836147 h 6839191"/>
              <a:gd name="connsiteX3969" fmla="*/ 5418277 w 12192439"/>
              <a:gd name="connsiteY3969" fmla="*/ 3809556 h 6839191"/>
              <a:gd name="connsiteX3970" fmla="*/ 5441797 w 12192439"/>
              <a:gd name="connsiteY3970" fmla="*/ 3807954 h 6839191"/>
              <a:gd name="connsiteX3971" fmla="*/ 5431528 w 12192439"/>
              <a:gd name="connsiteY3971" fmla="*/ 3833316 h 6839191"/>
              <a:gd name="connsiteX3972" fmla="*/ 5406473 w 12192439"/>
              <a:gd name="connsiteY3972" fmla="*/ 3836147 h 6839191"/>
              <a:gd name="connsiteX3973" fmla="*/ 5397719 w 12192439"/>
              <a:gd name="connsiteY3973" fmla="*/ 3793276 h 6839191"/>
              <a:gd name="connsiteX3974" fmla="*/ 5390567 w 12192439"/>
              <a:gd name="connsiteY3974" fmla="*/ 3807559 h 6839191"/>
              <a:gd name="connsiteX3975" fmla="*/ 5366543 w 12192439"/>
              <a:gd name="connsiteY3975" fmla="*/ 3809907 h 6839191"/>
              <a:gd name="connsiteX3976" fmla="*/ 5375691 w 12192439"/>
              <a:gd name="connsiteY3976" fmla="*/ 3792684 h 6839191"/>
              <a:gd name="connsiteX3977" fmla="*/ 5381440 w 12192439"/>
              <a:gd name="connsiteY3977" fmla="*/ 3781911 h 6839191"/>
              <a:gd name="connsiteX3978" fmla="*/ 5403994 w 12192439"/>
              <a:gd name="connsiteY3978" fmla="*/ 3780705 h 6839191"/>
              <a:gd name="connsiteX3979" fmla="*/ 5397719 w 12192439"/>
              <a:gd name="connsiteY3979" fmla="*/ 3793276 h 6839191"/>
              <a:gd name="connsiteX3980" fmla="*/ 5406978 w 12192439"/>
              <a:gd name="connsiteY3980" fmla="*/ 3780573 h 6839191"/>
              <a:gd name="connsiteX3981" fmla="*/ 5429137 w 12192439"/>
              <a:gd name="connsiteY3981" fmla="*/ 3779761 h 6839191"/>
              <a:gd name="connsiteX3982" fmla="*/ 5422073 w 12192439"/>
              <a:gd name="connsiteY3982" fmla="*/ 3795009 h 6839191"/>
              <a:gd name="connsiteX3983" fmla="*/ 5417289 w 12192439"/>
              <a:gd name="connsiteY3983" fmla="*/ 3805299 h 6839191"/>
              <a:gd name="connsiteX3984" fmla="*/ 5393595 w 12192439"/>
              <a:gd name="connsiteY3984" fmla="*/ 3807296 h 6839191"/>
              <a:gd name="connsiteX3985" fmla="*/ 5400023 w 12192439"/>
              <a:gd name="connsiteY3985" fmla="*/ 3794439 h 6839191"/>
              <a:gd name="connsiteX3986" fmla="*/ 5406978 w 12192439"/>
              <a:gd name="connsiteY3986" fmla="*/ 3780573 h 6839191"/>
              <a:gd name="connsiteX3987" fmla="*/ 5388329 w 12192439"/>
              <a:gd name="connsiteY3987" fmla="*/ 3812123 h 6839191"/>
              <a:gd name="connsiteX3988" fmla="*/ 5375033 w 12192439"/>
              <a:gd name="connsiteY3988" fmla="*/ 3840162 h 6839191"/>
              <a:gd name="connsiteX3989" fmla="*/ 5349385 w 12192439"/>
              <a:gd name="connsiteY3989" fmla="*/ 3843716 h 6839191"/>
              <a:gd name="connsiteX3990" fmla="*/ 5364129 w 12192439"/>
              <a:gd name="connsiteY3990" fmla="*/ 3814492 h 6839191"/>
              <a:gd name="connsiteX3991" fmla="*/ 5388329 w 12192439"/>
              <a:gd name="connsiteY3991" fmla="*/ 3812123 h 6839191"/>
              <a:gd name="connsiteX3992" fmla="*/ 5391357 w 12192439"/>
              <a:gd name="connsiteY3992" fmla="*/ 3811837 h 6839191"/>
              <a:gd name="connsiteX3993" fmla="*/ 5415205 w 12192439"/>
              <a:gd name="connsiteY3993" fmla="*/ 3809797 h 6839191"/>
              <a:gd name="connsiteX3994" fmla="*/ 5403380 w 12192439"/>
              <a:gd name="connsiteY3994" fmla="*/ 3836542 h 6839191"/>
              <a:gd name="connsiteX3995" fmla="*/ 5378039 w 12192439"/>
              <a:gd name="connsiteY3995" fmla="*/ 3839745 h 6839191"/>
              <a:gd name="connsiteX3996" fmla="*/ 5391357 w 12192439"/>
              <a:gd name="connsiteY3996" fmla="*/ 3811837 h 6839191"/>
              <a:gd name="connsiteX3997" fmla="*/ 5434052 w 12192439"/>
              <a:gd name="connsiteY3997" fmla="*/ 3775395 h 6839191"/>
              <a:gd name="connsiteX3998" fmla="*/ 5443793 w 12192439"/>
              <a:gd name="connsiteY3998" fmla="*/ 3751371 h 6839191"/>
              <a:gd name="connsiteX3999" fmla="*/ 5463627 w 12192439"/>
              <a:gd name="connsiteY3999" fmla="*/ 3752183 h 6839191"/>
              <a:gd name="connsiteX4000" fmla="*/ 5455597 w 12192439"/>
              <a:gd name="connsiteY4000" fmla="*/ 3775088 h 6839191"/>
              <a:gd name="connsiteX4001" fmla="*/ 5434052 w 12192439"/>
              <a:gd name="connsiteY4001" fmla="*/ 3775395 h 6839191"/>
              <a:gd name="connsiteX4002" fmla="*/ 5431068 w 12192439"/>
              <a:gd name="connsiteY4002" fmla="*/ 3775461 h 6839191"/>
              <a:gd name="connsiteX4003" fmla="*/ 5409084 w 12192439"/>
              <a:gd name="connsiteY4003" fmla="*/ 3776251 h 6839191"/>
              <a:gd name="connsiteX4004" fmla="*/ 5420646 w 12192439"/>
              <a:gd name="connsiteY4004" fmla="*/ 3750954 h 6839191"/>
              <a:gd name="connsiteX4005" fmla="*/ 5440963 w 12192439"/>
              <a:gd name="connsiteY4005" fmla="*/ 3751305 h 6839191"/>
              <a:gd name="connsiteX4006" fmla="*/ 5431068 w 12192439"/>
              <a:gd name="connsiteY4006" fmla="*/ 3775461 h 6839191"/>
              <a:gd name="connsiteX4007" fmla="*/ 5406144 w 12192439"/>
              <a:gd name="connsiteY4007" fmla="*/ 3776382 h 6839191"/>
              <a:gd name="connsiteX4008" fmla="*/ 5383744 w 12192439"/>
              <a:gd name="connsiteY4008" fmla="*/ 3777545 h 6839191"/>
              <a:gd name="connsiteX4009" fmla="*/ 5397061 w 12192439"/>
              <a:gd name="connsiteY4009" fmla="*/ 3751042 h 6839191"/>
              <a:gd name="connsiteX4010" fmla="*/ 5417838 w 12192439"/>
              <a:gd name="connsiteY4010" fmla="*/ 3750954 h 6839191"/>
              <a:gd name="connsiteX4011" fmla="*/ 5406144 w 12192439"/>
              <a:gd name="connsiteY4011" fmla="*/ 3776382 h 6839191"/>
              <a:gd name="connsiteX4012" fmla="*/ 5380826 w 12192439"/>
              <a:gd name="connsiteY4012" fmla="*/ 3777699 h 6839191"/>
              <a:gd name="connsiteX4013" fmla="*/ 5358008 w 12192439"/>
              <a:gd name="connsiteY4013" fmla="*/ 3779257 h 6839191"/>
              <a:gd name="connsiteX4014" fmla="*/ 5372971 w 12192439"/>
              <a:gd name="connsiteY4014" fmla="*/ 3751569 h 6839191"/>
              <a:gd name="connsiteX4015" fmla="*/ 5394274 w 12192439"/>
              <a:gd name="connsiteY4015" fmla="*/ 3751064 h 6839191"/>
              <a:gd name="connsiteX4016" fmla="*/ 5380826 w 12192439"/>
              <a:gd name="connsiteY4016" fmla="*/ 3777699 h 6839191"/>
              <a:gd name="connsiteX4017" fmla="*/ 5345744 w 12192439"/>
              <a:gd name="connsiteY4017" fmla="*/ 3752644 h 6839191"/>
              <a:gd name="connsiteX4018" fmla="*/ 5329047 w 12192439"/>
              <a:gd name="connsiteY4018" fmla="*/ 3781648 h 6839191"/>
              <a:gd name="connsiteX4019" fmla="*/ 5305352 w 12192439"/>
              <a:gd name="connsiteY4019" fmla="*/ 3783886 h 6839191"/>
              <a:gd name="connsiteX4020" fmla="*/ 5323452 w 12192439"/>
              <a:gd name="connsiteY4020" fmla="*/ 3753872 h 6839191"/>
              <a:gd name="connsiteX4021" fmla="*/ 5345744 w 12192439"/>
              <a:gd name="connsiteY4021" fmla="*/ 3752644 h 6839191"/>
              <a:gd name="connsiteX4022" fmla="*/ 5325954 w 12192439"/>
              <a:gd name="connsiteY4022" fmla="*/ 3749594 h 6839191"/>
              <a:gd name="connsiteX4023" fmla="*/ 5336595 w 12192439"/>
              <a:gd name="connsiteY4023" fmla="*/ 3730045 h 6839191"/>
              <a:gd name="connsiteX4024" fmla="*/ 5341048 w 12192439"/>
              <a:gd name="connsiteY4024" fmla="*/ 3721204 h 6839191"/>
              <a:gd name="connsiteX4025" fmla="*/ 5361606 w 12192439"/>
              <a:gd name="connsiteY4025" fmla="*/ 3720984 h 6839191"/>
              <a:gd name="connsiteX4026" fmla="*/ 5356275 w 12192439"/>
              <a:gd name="connsiteY4026" fmla="*/ 3732283 h 6839191"/>
              <a:gd name="connsiteX4027" fmla="*/ 5348047 w 12192439"/>
              <a:gd name="connsiteY4027" fmla="*/ 3748409 h 6839191"/>
              <a:gd name="connsiteX4028" fmla="*/ 5325954 w 12192439"/>
              <a:gd name="connsiteY4028" fmla="*/ 3749594 h 6839191"/>
              <a:gd name="connsiteX4029" fmla="*/ 5348442 w 12192439"/>
              <a:gd name="connsiteY4029" fmla="*/ 3752512 h 6839191"/>
              <a:gd name="connsiteX4030" fmla="*/ 5370228 w 12192439"/>
              <a:gd name="connsiteY4030" fmla="*/ 3751656 h 6839191"/>
              <a:gd name="connsiteX4031" fmla="*/ 5355134 w 12192439"/>
              <a:gd name="connsiteY4031" fmla="*/ 3779476 h 6839191"/>
              <a:gd name="connsiteX4032" fmla="*/ 5331878 w 12192439"/>
              <a:gd name="connsiteY4032" fmla="*/ 3781385 h 6839191"/>
              <a:gd name="connsiteX4033" fmla="*/ 5348442 w 12192439"/>
              <a:gd name="connsiteY4033" fmla="*/ 3752512 h 6839191"/>
              <a:gd name="connsiteX4034" fmla="*/ 5375077 w 12192439"/>
              <a:gd name="connsiteY4034" fmla="*/ 3747378 h 6839191"/>
              <a:gd name="connsiteX4035" fmla="*/ 5380145 w 12192439"/>
              <a:gd name="connsiteY4035" fmla="*/ 3736452 h 6839191"/>
              <a:gd name="connsiteX4036" fmla="*/ 5386837 w 12192439"/>
              <a:gd name="connsiteY4036" fmla="*/ 3721138 h 6839191"/>
              <a:gd name="connsiteX4037" fmla="*/ 5406385 w 12192439"/>
              <a:gd name="connsiteY4037" fmla="*/ 3721643 h 6839191"/>
              <a:gd name="connsiteX4038" fmla="*/ 5399584 w 12192439"/>
              <a:gd name="connsiteY4038" fmla="*/ 3738755 h 6839191"/>
              <a:gd name="connsiteX4039" fmla="*/ 5396162 w 12192439"/>
              <a:gd name="connsiteY4039" fmla="*/ 3746917 h 6839191"/>
              <a:gd name="connsiteX4040" fmla="*/ 5375077 w 12192439"/>
              <a:gd name="connsiteY4040" fmla="*/ 3747378 h 6839191"/>
              <a:gd name="connsiteX4041" fmla="*/ 5377929 w 12192439"/>
              <a:gd name="connsiteY4041" fmla="*/ 3735508 h 6839191"/>
              <a:gd name="connsiteX4042" fmla="*/ 5372357 w 12192439"/>
              <a:gd name="connsiteY4042" fmla="*/ 3747466 h 6839191"/>
              <a:gd name="connsiteX4043" fmla="*/ 5350724 w 12192439"/>
              <a:gd name="connsiteY4043" fmla="*/ 3748299 h 6839191"/>
              <a:gd name="connsiteX4044" fmla="*/ 5358359 w 12192439"/>
              <a:gd name="connsiteY4044" fmla="*/ 3733249 h 6839191"/>
              <a:gd name="connsiteX4045" fmla="*/ 5364173 w 12192439"/>
              <a:gd name="connsiteY4045" fmla="*/ 3720984 h 6839191"/>
              <a:gd name="connsiteX4046" fmla="*/ 5384226 w 12192439"/>
              <a:gd name="connsiteY4046" fmla="*/ 3721116 h 6839191"/>
              <a:gd name="connsiteX4047" fmla="*/ 5377929 w 12192439"/>
              <a:gd name="connsiteY4047" fmla="*/ 3735508 h 6839191"/>
              <a:gd name="connsiteX4048" fmla="*/ 5366082 w 12192439"/>
              <a:gd name="connsiteY4048" fmla="*/ 3716947 h 6839191"/>
              <a:gd name="connsiteX4049" fmla="*/ 5377293 w 12192439"/>
              <a:gd name="connsiteY4049" fmla="*/ 3693757 h 6839191"/>
              <a:gd name="connsiteX4050" fmla="*/ 5378632 w 12192439"/>
              <a:gd name="connsiteY4050" fmla="*/ 3690971 h 6839191"/>
              <a:gd name="connsiteX4051" fmla="*/ 5397280 w 12192439"/>
              <a:gd name="connsiteY4051" fmla="*/ 3692024 h 6839191"/>
              <a:gd name="connsiteX4052" fmla="*/ 5396403 w 12192439"/>
              <a:gd name="connsiteY4052" fmla="*/ 3693954 h 6839191"/>
              <a:gd name="connsiteX4053" fmla="*/ 5386003 w 12192439"/>
              <a:gd name="connsiteY4053" fmla="*/ 3717101 h 6839191"/>
              <a:gd name="connsiteX4054" fmla="*/ 5366082 w 12192439"/>
              <a:gd name="connsiteY4054" fmla="*/ 3716947 h 6839191"/>
              <a:gd name="connsiteX4055" fmla="*/ 5375209 w 12192439"/>
              <a:gd name="connsiteY4055" fmla="*/ 3692748 h 6839191"/>
              <a:gd name="connsiteX4056" fmla="*/ 5363537 w 12192439"/>
              <a:gd name="connsiteY4056" fmla="*/ 3716947 h 6839191"/>
              <a:gd name="connsiteX4057" fmla="*/ 5343111 w 12192439"/>
              <a:gd name="connsiteY4057" fmla="*/ 3717145 h 6839191"/>
              <a:gd name="connsiteX4058" fmla="*/ 5355836 w 12192439"/>
              <a:gd name="connsiteY4058" fmla="*/ 3692375 h 6839191"/>
              <a:gd name="connsiteX4059" fmla="*/ 5356977 w 12192439"/>
              <a:gd name="connsiteY4059" fmla="*/ 3690159 h 6839191"/>
              <a:gd name="connsiteX4060" fmla="*/ 5376130 w 12192439"/>
              <a:gd name="connsiteY4060" fmla="*/ 3690839 h 6839191"/>
              <a:gd name="connsiteX4061" fmla="*/ 5375209 w 12192439"/>
              <a:gd name="connsiteY4061" fmla="*/ 3692748 h 6839191"/>
              <a:gd name="connsiteX4062" fmla="*/ 5334818 w 12192439"/>
              <a:gd name="connsiteY4062" fmla="*/ 3689742 h 6839191"/>
              <a:gd name="connsiteX4063" fmla="*/ 5354520 w 12192439"/>
              <a:gd name="connsiteY4063" fmla="*/ 3690093 h 6839191"/>
              <a:gd name="connsiteX4064" fmla="*/ 5353861 w 12192439"/>
              <a:gd name="connsiteY4064" fmla="*/ 3691365 h 6839191"/>
              <a:gd name="connsiteX4065" fmla="*/ 5340610 w 12192439"/>
              <a:gd name="connsiteY4065" fmla="*/ 3717189 h 6839191"/>
              <a:gd name="connsiteX4066" fmla="*/ 5319679 w 12192439"/>
              <a:gd name="connsiteY4066" fmla="*/ 3717737 h 6839191"/>
              <a:gd name="connsiteX4067" fmla="*/ 5333940 w 12192439"/>
              <a:gd name="connsiteY4067" fmla="*/ 3691365 h 6839191"/>
              <a:gd name="connsiteX4068" fmla="*/ 5334818 w 12192439"/>
              <a:gd name="connsiteY4068" fmla="*/ 3689742 h 6839191"/>
              <a:gd name="connsiteX4069" fmla="*/ 5358973 w 12192439"/>
              <a:gd name="connsiteY4069" fmla="*/ 3686275 h 6839191"/>
              <a:gd name="connsiteX4070" fmla="*/ 5372072 w 12192439"/>
              <a:gd name="connsiteY4070" fmla="*/ 3660649 h 6839191"/>
              <a:gd name="connsiteX4071" fmla="*/ 5389930 w 12192439"/>
              <a:gd name="connsiteY4071" fmla="*/ 3662229 h 6839191"/>
              <a:gd name="connsiteX4072" fmla="*/ 5377995 w 12192439"/>
              <a:gd name="connsiteY4072" fmla="*/ 3686999 h 6839191"/>
              <a:gd name="connsiteX4073" fmla="*/ 5358973 w 12192439"/>
              <a:gd name="connsiteY4073" fmla="*/ 3686275 h 6839191"/>
              <a:gd name="connsiteX4074" fmla="*/ 5356516 w 12192439"/>
              <a:gd name="connsiteY4074" fmla="*/ 3686210 h 6839191"/>
              <a:gd name="connsiteX4075" fmla="*/ 5336924 w 12192439"/>
              <a:gd name="connsiteY4075" fmla="*/ 3685836 h 6839191"/>
              <a:gd name="connsiteX4076" fmla="*/ 5351273 w 12192439"/>
              <a:gd name="connsiteY4076" fmla="*/ 3659245 h 6839191"/>
              <a:gd name="connsiteX4077" fmla="*/ 5369702 w 12192439"/>
              <a:gd name="connsiteY4077" fmla="*/ 3660474 h 6839191"/>
              <a:gd name="connsiteX4078" fmla="*/ 5356516 w 12192439"/>
              <a:gd name="connsiteY4078" fmla="*/ 3686210 h 6839191"/>
              <a:gd name="connsiteX4079" fmla="*/ 5334532 w 12192439"/>
              <a:gd name="connsiteY4079" fmla="*/ 3685814 h 6839191"/>
              <a:gd name="connsiteX4080" fmla="*/ 5314435 w 12192439"/>
              <a:gd name="connsiteY4080" fmla="*/ 3685771 h 6839191"/>
              <a:gd name="connsiteX4081" fmla="*/ 5329991 w 12192439"/>
              <a:gd name="connsiteY4081" fmla="*/ 3658214 h 6839191"/>
              <a:gd name="connsiteX4082" fmla="*/ 5348947 w 12192439"/>
              <a:gd name="connsiteY4082" fmla="*/ 3659114 h 6839191"/>
              <a:gd name="connsiteX4083" fmla="*/ 5334532 w 12192439"/>
              <a:gd name="connsiteY4083" fmla="*/ 3685814 h 6839191"/>
              <a:gd name="connsiteX4084" fmla="*/ 5353269 w 12192439"/>
              <a:gd name="connsiteY4084" fmla="*/ 3655516 h 6839191"/>
              <a:gd name="connsiteX4085" fmla="*/ 5366521 w 12192439"/>
              <a:gd name="connsiteY4085" fmla="*/ 3630307 h 6839191"/>
              <a:gd name="connsiteX4086" fmla="*/ 5383722 w 12192439"/>
              <a:gd name="connsiteY4086" fmla="*/ 3632369 h 6839191"/>
              <a:gd name="connsiteX4087" fmla="*/ 5371567 w 12192439"/>
              <a:gd name="connsiteY4087" fmla="*/ 3656766 h 6839191"/>
              <a:gd name="connsiteX4088" fmla="*/ 5353269 w 12192439"/>
              <a:gd name="connsiteY4088" fmla="*/ 3655516 h 6839191"/>
              <a:gd name="connsiteX4089" fmla="*/ 5350943 w 12192439"/>
              <a:gd name="connsiteY4089" fmla="*/ 3655384 h 6839191"/>
              <a:gd name="connsiteX4090" fmla="*/ 5332097 w 12192439"/>
              <a:gd name="connsiteY4090" fmla="*/ 3654485 h 6839191"/>
              <a:gd name="connsiteX4091" fmla="*/ 5346533 w 12192439"/>
              <a:gd name="connsiteY4091" fmla="*/ 3628332 h 6839191"/>
              <a:gd name="connsiteX4092" fmla="*/ 5364283 w 12192439"/>
              <a:gd name="connsiteY4092" fmla="*/ 3630065 h 6839191"/>
              <a:gd name="connsiteX4093" fmla="*/ 5350943 w 12192439"/>
              <a:gd name="connsiteY4093" fmla="*/ 3655384 h 6839191"/>
              <a:gd name="connsiteX4094" fmla="*/ 5344361 w 12192439"/>
              <a:gd name="connsiteY4094" fmla="*/ 3628135 h 6839191"/>
              <a:gd name="connsiteX4095" fmla="*/ 5329859 w 12192439"/>
              <a:gd name="connsiteY4095" fmla="*/ 3654397 h 6839191"/>
              <a:gd name="connsiteX4096" fmla="*/ 5310464 w 12192439"/>
              <a:gd name="connsiteY4096" fmla="*/ 3653804 h 6839191"/>
              <a:gd name="connsiteX4097" fmla="*/ 5326064 w 12192439"/>
              <a:gd name="connsiteY4097" fmla="*/ 3626752 h 6839191"/>
              <a:gd name="connsiteX4098" fmla="*/ 5344361 w 12192439"/>
              <a:gd name="connsiteY4098" fmla="*/ 3628135 h 6839191"/>
              <a:gd name="connsiteX4099" fmla="*/ 5328104 w 12192439"/>
              <a:gd name="connsiteY4099" fmla="*/ 3623154 h 6839191"/>
              <a:gd name="connsiteX4100" fmla="*/ 5342365 w 12192439"/>
              <a:gd name="connsiteY4100" fmla="*/ 3597462 h 6839191"/>
              <a:gd name="connsiteX4101" fmla="*/ 5359544 w 12192439"/>
              <a:gd name="connsiteY4101" fmla="*/ 3599678 h 6839191"/>
              <a:gd name="connsiteX4102" fmla="*/ 5346314 w 12192439"/>
              <a:gd name="connsiteY4102" fmla="*/ 3624580 h 6839191"/>
              <a:gd name="connsiteX4103" fmla="*/ 5328104 w 12192439"/>
              <a:gd name="connsiteY4103" fmla="*/ 3623154 h 6839191"/>
              <a:gd name="connsiteX4104" fmla="*/ 5348486 w 12192439"/>
              <a:gd name="connsiteY4104" fmla="*/ 3624756 h 6839191"/>
              <a:gd name="connsiteX4105" fmla="*/ 5361628 w 12192439"/>
              <a:gd name="connsiteY4105" fmla="*/ 3599964 h 6839191"/>
              <a:gd name="connsiteX4106" fmla="*/ 5378237 w 12192439"/>
              <a:gd name="connsiteY4106" fmla="*/ 3602509 h 6839191"/>
              <a:gd name="connsiteX4107" fmla="*/ 5366126 w 12192439"/>
              <a:gd name="connsiteY4107" fmla="*/ 3626511 h 6839191"/>
              <a:gd name="connsiteX4108" fmla="*/ 5348486 w 12192439"/>
              <a:gd name="connsiteY4108" fmla="*/ 3624756 h 6839191"/>
              <a:gd name="connsiteX4109" fmla="*/ 5363383 w 12192439"/>
              <a:gd name="connsiteY4109" fmla="*/ 3596563 h 6839191"/>
              <a:gd name="connsiteX4110" fmla="*/ 5375209 w 12192439"/>
              <a:gd name="connsiteY4110" fmla="*/ 3573044 h 6839191"/>
              <a:gd name="connsiteX4111" fmla="*/ 5390720 w 12192439"/>
              <a:gd name="connsiteY4111" fmla="*/ 3576356 h 6839191"/>
              <a:gd name="connsiteX4112" fmla="*/ 5379904 w 12192439"/>
              <a:gd name="connsiteY4112" fmla="*/ 3599108 h 6839191"/>
              <a:gd name="connsiteX4113" fmla="*/ 5363383 w 12192439"/>
              <a:gd name="connsiteY4113" fmla="*/ 3596563 h 6839191"/>
              <a:gd name="connsiteX4114" fmla="*/ 5361321 w 12192439"/>
              <a:gd name="connsiteY4114" fmla="*/ 3596256 h 6839191"/>
              <a:gd name="connsiteX4115" fmla="*/ 5344252 w 12192439"/>
              <a:gd name="connsiteY4115" fmla="*/ 3594040 h 6839191"/>
              <a:gd name="connsiteX4116" fmla="*/ 5357130 w 12192439"/>
              <a:gd name="connsiteY4116" fmla="*/ 3569665 h 6839191"/>
              <a:gd name="connsiteX4117" fmla="*/ 5373234 w 12192439"/>
              <a:gd name="connsiteY4117" fmla="*/ 3572649 h 6839191"/>
              <a:gd name="connsiteX4118" fmla="*/ 5361321 w 12192439"/>
              <a:gd name="connsiteY4118" fmla="*/ 3596256 h 6839191"/>
              <a:gd name="connsiteX4119" fmla="*/ 5340368 w 12192439"/>
              <a:gd name="connsiteY4119" fmla="*/ 3597221 h 6839191"/>
              <a:gd name="connsiteX4120" fmla="*/ 5325998 w 12192439"/>
              <a:gd name="connsiteY4120" fmla="*/ 3623001 h 6839191"/>
              <a:gd name="connsiteX4121" fmla="*/ 5307393 w 12192439"/>
              <a:gd name="connsiteY4121" fmla="*/ 3621904 h 6839191"/>
              <a:gd name="connsiteX4122" fmla="*/ 5322773 w 12192439"/>
              <a:gd name="connsiteY4122" fmla="*/ 3595356 h 6839191"/>
              <a:gd name="connsiteX4123" fmla="*/ 5340368 w 12192439"/>
              <a:gd name="connsiteY4123" fmla="*/ 3597221 h 6839191"/>
              <a:gd name="connsiteX4124" fmla="*/ 5323957 w 12192439"/>
              <a:gd name="connsiteY4124" fmla="*/ 3626599 h 6839191"/>
              <a:gd name="connsiteX4125" fmla="*/ 5308292 w 12192439"/>
              <a:gd name="connsiteY4125" fmla="*/ 3653738 h 6839191"/>
              <a:gd name="connsiteX4126" fmla="*/ 5288480 w 12192439"/>
              <a:gd name="connsiteY4126" fmla="*/ 3653475 h 6839191"/>
              <a:gd name="connsiteX4127" fmla="*/ 5305243 w 12192439"/>
              <a:gd name="connsiteY4127" fmla="*/ 3625524 h 6839191"/>
              <a:gd name="connsiteX4128" fmla="*/ 5323957 w 12192439"/>
              <a:gd name="connsiteY4128" fmla="*/ 3626599 h 6839191"/>
              <a:gd name="connsiteX4129" fmla="*/ 5308270 w 12192439"/>
              <a:gd name="connsiteY4129" fmla="*/ 3657578 h 6839191"/>
              <a:gd name="connsiteX4130" fmla="*/ 5327753 w 12192439"/>
              <a:gd name="connsiteY4130" fmla="*/ 3658126 h 6839191"/>
              <a:gd name="connsiteX4131" fmla="*/ 5312110 w 12192439"/>
              <a:gd name="connsiteY4131" fmla="*/ 3685793 h 6839191"/>
              <a:gd name="connsiteX4132" fmla="*/ 5291508 w 12192439"/>
              <a:gd name="connsiteY4132" fmla="*/ 3686056 h 6839191"/>
              <a:gd name="connsiteX4133" fmla="*/ 5308270 w 12192439"/>
              <a:gd name="connsiteY4133" fmla="*/ 3657578 h 6839191"/>
              <a:gd name="connsiteX4134" fmla="*/ 5312197 w 12192439"/>
              <a:gd name="connsiteY4134" fmla="*/ 3689698 h 6839191"/>
              <a:gd name="connsiteX4135" fmla="*/ 5332426 w 12192439"/>
              <a:gd name="connsiteY4135" fmla="*/ 3689720 h 6839191"/>
              <a:gd name="connsiteX4136" fmla="*/ 5332075 w 12192439"/>
              <a:gd name="connsiteY4136" fmla="*/ 3690356 h 6839191"/>
              <a:gd name="connsiteX4137" fmla="*/ 5317244 w 12192439"/>
              <a:gd name="connsiteY4137" fmla="*/ 3717803 h 6839191"/>
              <a:gd name="connsiteX4138" fmla="*/ 5295808 w 12192439"/>
              <a:gd name="connsiteY4138" fmla="*/ 3718680 h 6839191"/>
              <a:gd name="connsiteX4139" fmla="*/ 5311781 w 12192439"/>
              <a:gd name="connsiteY4139" fmla="*/ 3690444 h 6839191"/>
              <a:gd name="connsiteX4140" fmla="*/ 5312197 w 12192439"/>
              <a:gd name="connsiteY4140" fmla="*/ 3689698 h 6839191"/>
              <a:gd name="connsiteX4141" fmla="*/ 5314830 w 12192439"/>
              <a:gd name="connsiteY4141" fmla="*/ 3726820 h 6839191"/>
              <a:gd name="connsiteX4142" fmla="*/ 5317485 w 12192439"/>
              <a:gd name="connsiteY4142" fmla="*/ 3721840 h 6839191"/>
              <a:gd name="connsiteX4143" fmla="*/ 5338547 w 12192439"/>
              <a:gd name="connsiteY4143" fmla="*/ 3721269 h 6839191"/>
              <a:gd name="connsiteX4144" fmla="*/ 5334620 w 12192439"/>
              <a:gd name="connsiteY4144" fmla="*/ 3729058 h 6839191"/>
              <a:gd name="connsiteX4145" fmla="*/ 5323299 w 12192439"/>
              <a:gd name="connsiteY4145" fmla="*/ 3749747 h 6839191"/>
              <a:gd name="connsiteX4146" fmla="*/ 5300701 w 12192439"/>
              <a:gd name="connsiteY4146" fmla="*/ 3751261 h 6839191"/>
              <a:gd name="connsiteX4147" fmla="*/ 5314830 w 12192439"/>
              <a:gd name="connsiteY4147" fmla="*/ 3726820 h 6839191"/>
              <a:gd name="connsiteX4148" fmla="*/ 5320798 w 12192439"/>
              <a:gd name="connsiteY4148" fmla="*/ 3754048 h 6839191"/>
              <a:gd name="connsiteX4149" fmla="*/ 5302609 w 12192439"/>
              <a:gd name="connsiteY4149" fmla="*/ 3784149 h 6839191"/>
              <a:gd name="connsiteX4150" fmla="*/ 5278476 w 12192439"/>
              <a:gd name="connsiteY4150" fmla="*/ 3786716 h 6839191"/>
              <a:gd name="connsiteX4151" fmla="*/ 5279551 w 12192439"/>
              <a:gd name="connsiteY4151" fmla="*/ 3785049 h 6839191"/>
              <a:gd name="connsiteX4152" fmla="*/ 5298046 w 12192439"/>
              <a:gd name="connsiteY4152" fmla="*/ 3755605 h 6839191"/>
              <a:gd name="connsiteX4153" fmla="*/ 5320798 w 12192439"/>
              <a:gd name="connsiteY4153" fmla="*/ 3754048 h 6839191"/>
              <a:gd name="connsiteX4154" fmla="*/ 5326414 w 12192439"/>
              <a:gd name="connsiteY4154" fmla="*/ 3786124 h 6839191"/>
              <a:gd name="connsiteX4155" fmla="*/ 5325405 w 12192439"/>
              <a:gd name="connsiteY4155" fmla="*/ 3787813 h 6839191"/>
              <a:gd name="connsiteX4156" fmla="*/ 5308578 w 12192439"/>
              <a:gd name="connsiteY4156" fmla="*/ 3816664 h 6839191"/>
              <a:gd name="connsiteX4157" fmla="*/ 5283434 w 12192439"/>
              <a:gd name="connsiteY4157" fmla="*/ 3820021 h 6839191"/>
              <a:gd name="connsiteX4158" fmla="*/ 5302609 w 12192439"/>
              <a:gd name="connsiteY4158" fmla="*/ 3788383 h 6839191"/>
              <a:gd name="connsiteX4159" fmla="*/ 5326414 w 12192439"/>
              <a:gd name="connsiteY4159" fmla="*/ 3786124 h 6839191"/>
              <a:gd name="connsiteX4160" fmla="*/ 5327402 w 12192439"/>
              <a:gd name="connsiteY4160" fmla="*/ 3788976 h 6839191"/>
              <a:gd name="connsiteX4161" fmla="*/ 5329245 w 12192439"/>
              <a:gd name="connsiteY4161" fmla="*/ 3785861 h 6839191"/>
              <a:gd name="connsiteX4162" fmla="*/ 5352633 w 12192439"/>
              <a:gd name="connsiteY4162" fmla="*/ 3783908 h 6839191"/>
              <a:gd name="connsiteX4163" fmla="*/ 5349385 w 12192439"/>
              <a:gd name="connsiteY4163" fmla="*/ 3789678 h 6839191"/>
              <a:gd name="connsiteX4164" fmla="*/ 5336200 w 12192439"/>
              <a:gd name="connsiteY4164" fmla="*/ 3813285 h 6839191"/>
              <a:gd name="connsiteX4165" fmla="*/ 5311451 w 12192439"/>
              <a:gd name="connsiteY4165" fmla="*/ 3816313 h 6839191"/>
              <a:gd name="connsiteX4166" fmla="*/ 5327402 w 12192439"/>
              <a:gd name="connsiteY4166" fmla="*/ 3788976 h 6839191"/>
              <a:gd name="connsiteX4167" fmla="*/ 5351492 w 12192439"/>
              <a:gd name="connsiteY4167" fmla="*/ 3790863 h 6839191"/>
              <a:gd name="connsiteX4168" fmla="*/ 5355529 w 12192439"/>
              <a:gd name="connsiteY4168" fmla="*/ 3783688 h 6839191"/>
              <a:gd name="connsiteX4169" fmla="*/ 5378522 w 12192439"/>
              <a:gd name="connsiteY4169" fmla="*/ 3782065 h 6839191"/>
              <a:gd name="connsiteX4170" fmla="*/ 5373497 w 12192439"/>
              <a:gd name="connsiteY4170" fmla="*/ 3791499 h 6839191"/>
              <a:gd name="connsiteX4171" fmla="*/ 5363559 w 12192439"/>
              <a:gd name="connsiteY4171" fmla="*/ 3810214 h 6839191"/>
              <a:gd name="connsiteX4172" fmla="*/ 5339140 w 12192439"/>
              <a:gd name="connsiteY4172" fmla="*/ 3812934 h 6839191"/>
              <a:gd name="connsiteX4173" fmla="*/ 5351492 w 12192439"/>
              <a:gd name="connsiteY4173" fmla="*/ 3790863 h 6839191"/>
              <a:gd name="connsiteX4174" fmla="*/ 5361146 w 12192439"/>
              <a:gd name="connsiteY4174" fmla="*/ 3814821 h 6839191"/>
              <a:gd name="connsiteX4175" fmla="*/ 5346402 w 12192439"/>
              <a:gd name="connsiteY4175" fmla="*/ 3844155 h 6839191"/>
              <a:gd name="connsiteX4176" fmla="*/ 5320469 w 12192439"/>
              <a:gd name="connsiteY4176" fmla="*/ 3848016 h 6839191"/>
              <a:gd name="connsiteX4177" fmla="*/ 5336595 w 12192439"/>
              <a:gd name="connsiteY4177" fmla="*/ 3817586 h 6839191"/>
              <a:gd name="connsiteX4178" fmla="*/ 5361146 w 12192439"/>
              <a:gd name="connsiteY4178" fmla="*/ 3814821 h 6839191"/>
              <a:gd name="connsiteX4179" fmla="*/ 5344120 w 12192439"/>
              <a:gd name="connsiteY4179" fmla="*/ 3848938 h 6839191"/>
              <a:gd name="connsiteX4180" fmla="*/ 5330846 w 12192439"/>
              <a:gd name="connsiteY4180" fmla="*/ 3879303 h 6839191"/>
              <a:gd name="connsiteX4181" fmla="*/ 5303378 w 12192439"/>
              <a:gd name="connsiteY4181" fmla="*/ 3884371 h 6839191"/>
              <a:gd name="connsiteX4182" fmla="*/ 5318033 w 12192439"/>
              <a:gd name="connsiteY4182" fmla="*/ 3852865 h 6839191"/>
              <a:gd name="connsiteX4183" fmla="*/ 5344120 w 12192439"/>
              <a:gd name="connsiteY4183" fmla="*/ 3848938 h 6839191"/>
              <a:gd name="connsiteX4184" fmla="*/ 5347104 w 12192439"/>
              <a:gd name="connsiteY4184" fmla="*/ 3848499 h 6839191"/>
              <a:gd name="connsiteX4185" fmla="*/ 5372883 w 12192439"/>
              <a:gd name="connsiteY4185" fmla="*/ 3844901 h 6839191"/>
              <a:gd name="connsiteX4186" fmla="*/ 5360992 w 12192439"/>
              <a:gd name="connsiteY4186" fmla="*/ 3873971 h 6839191"/>
              <a:gd name="connsiteX4187" fmla="*/ 5333743 w 12192439"/>
              <a:gd name="connsiteY4187" fmla="*/ 3878798 h 6839191"/>
              <a:gd name="connsiteX4188" fmla="*/ 5347104 w 12192439"/>
              <a:gd name="connsiteY4188" fmla="*/ 3848499 h 6839191"/>
              <a:gd name="connsiteX4189" fmla="*/ 5375911 w 12192439"/>
              <a:gd name="connsiteY4189" fmla="*/ 3844484 h 6839191"/>
              <a:gd name="connsiteX4190" fmla="*/ 5401427 w 12192439"/>
              <a:gd name="connsiteY4190" fmla="*/ 3841215 h 6839191"/>
              <a:gd name="connsiteX4191" fmla="*/ 5390983 w 12192439"/>
              <a:gd name="connsiteY4191" fmla="*/ 3868969 h 6839191"/>
              <a:gd name="connsiteX4192" fmla="*/ 5363954 w 12192439"/>
              <a:gd name="connsiteY4192" fmla="*/ 3873466 h 6839191"/>
              <a:gd name="connsiteX4193" fmla="*/ 5375911 w 12192439"/>
              <a:gd name="connsiteY4193" fmla="*/ 3844484 h 6839191"/>
              <a:gd name="connsiteX4194" fmla="*/ 5389382 w 12192439"/>
              <a:gd name="connsiteY4194" fmla="*/ 3873796 h 6839191"/>
              <a:gd name="connsiteX4195" fmla="*/ 5381725 w 12192439"/>
              <a:gd name="connsiteY4195" fmla="*/ 3902054 h 6839191"/>
              <a:gd name="connsiteX4196" fmla="*/ 5352984 w 12192439"/>
              <a:gd name="connsiteY4196" fmla="*/ 3907890 h 6839191"/>
              <a:gd name="connsiteX4197" fmla="*/ 5362155 w 12192439"/>
              <a:gd name="connsiteY4197" fmla="*/ 3878359 h 6839191"/>
              <a:gd name="connsiteX4198" fmla="*/ 5389382 w 12192439"/>
              <a:gd name="connsiteY4198" fmla="*/ 3873796 h 6839191"/>
              <a:gd name="connsiteX4199" fmla="*/ 5381067 w 12192439"/>
              <a:gd name="connsiteY4199" fmla="*/ 3971033 h 6839191"/>
              <a:gd name="connsiteX4200" fmla="*/ 5390874 w 12192439"/>
              <a:gd name="connsiteY4200" fmla="*/ 3995343 h 6839191"/>
              <a:gd name="connsiteX4201" fmla="*/ 5357481 w 12192439"/>
              <a:gd name="connsiteY4201" fmla="*/ 4005391 h 6839191"/>
              <a:gd name="connsiteX4202" fmla="*/ 5348793 w 12192439"/>
              <a:gd name="connsiteY4202" fmla="*/ 3979721 h 6839191"/>
              <a:gd name="connsiteX4203" fmla="*/ 5381067 w 12192439"/>
              <a:gd name="connsiteY4203" fmla="*/ 3971033 h 6839191"/>
              <a:gd name="connsiteX4204" fmla="*/ 5393441 w 12192439"/>
              <a:gd name="connsiteY4204" fmla="*/ 3999687 h 6839191"/>
              <a:gd name="connsiteX4205" fmla="*/ 5411366 w 12192439"/>
              <a:gd name="connsiteY4205" fmla="*/ 4020837 h 6839191"/>
              <a:gd name="connsiteX4206" fmla="*/ 5377052 w 12192439"/>
              <a:gd name="connsiteY4206" fmla="*/ 4032311 h 6839191"/>
              <a:gd name="connsiteX4207" fmla="*/ 5359785 w 12192439"/>
              <a:gd name="connsiteY4207" fmla="*/ 4009823 h 6839191"/>
              <a:gd name="connsiteX4208" fmla="*/ 5393441 w 12192439"/>
              <a:gd name="connsiteY4208" fmla="*/ 3999687 h 6839191"/>
              <a:gd name="connsiteX4209" fmla="*/ 5415732 w 12192439"/>
              <a:gd name="connsiteY4209" fmla="*/ 4024654 h 6839191"/>
              <a:gd name="connsiteX4210" fmla="*/ 5441687 w 12192439"/>
              <a:gd name="connsiteY4210" fmla="*/ 4041548 h 6839191"/>
              <a:gd name="connsiteX4211" fmla="*/ 5406956 w 12192439"/>
              <a:gd name="connsiteY4211" fmla="*/ 4054361 h 6839191"/>
              <a:gd name="connsiteX4212" fmla="*/ 5381176 w 12192439"/>
              <a:gd name="connsiteY4212" fmla="*/ 4036195 h 6839191"/>
              <a:gd name="connsiteX4213" fmla="*/ 5415732 w 12192439"/>
              <a:gd name="connsiteY4213" fmla="*/ 4024654 h 6839191"/>
              <a:gd name="connsiteX4214" fmla="*/ 5448049 w 12192439"/>
              <a:gd name="connsiteY4214" fmla="*/ 4044642 h 6839191"/>
              <a:gd name="connsiteX4215" fmla="*/ 5481003 w 12192439"/>
              <a:gd name="connsiteY4215" fmla="*/ 4056709 h 6839191"/>
              <a:gd name="connsiteX4216" fmla="*/ 5446491 w 12192439"/>
              <a:gd name="connsiteY4216" fmla="*/ 4070794 h 6839191"/>
              <a:gd name="connsiteX4217" fmla="*/ 5413011 w 12192439"/>
              <a:gd name="connsiteY4217" fmla="*/ 4057564 h 6839191"/>
              <a:gd name="connsiteX4218" fmla="*/ 5448049 w 12192439"/>
              <a:gd name="connsiteY4218" fmla="*/ 4044642 h 6839191"/>
              <a:gd name="connsiteX4219" fmla="*/ 5489252 w 12192439"/>
              <a:gd name="connsiteY4219" fmla="*/ 4058924 h 6839191"/>
              <a:gd name="connsiteX4220" fmla="*/ 5670695 w 12192439"/>
              <a:gd name="connsiteY4220" fmla="*/ 4069324 h 6839191"/>
              <a:gd name="connsiteX4221" fmla="*/ 5975945 w 12192439"/>
              <a:gd name="connsiteY4221" fmla="*/ 4023601 h 6839191"/>
              <a:gd name="connsiteX4222" fmla="*/ 6020154 w 12192439"/>
              <a:gd name="connsiteY4222" fmla="*/ 4015067 h 6839191"/>
              <a:gd name="connsiteX4223" fmla="*/ 6351951 w 12192439"/>
              <a:gd name="connsiteY4223" fmla="*/ 3952055 h 6839191"/>
              <a:gd name="connsiteX4224" fmla="*/ 8677887 w 12192439"/>
              <a:gd name="connsiteY4224" fmla="*/ 3621421 h 6839191"/>
              <a:gd name="connsiteX4225" fmla="*/ 8791645 w 12192439"/>
              <a:gd name="connsiteY4225" fmla="*/ 3612075 h 6839191"/>
              <a:gd name="connsiteX4226" fmla="*/ 8909353 w 12192439"/>
              <a:gd name="connsiteY4226" fmla="*/ 3602553 h 6839191"/>
              <a:gd name="connsiteX4227" fmla="*/ 8875829 w 12192439"/>
              <a:gd name="connsiteY4227" fmla="*/ 3651632 h 6839191"/>
              <a:gd name="connsiteX4228" fmla="*/ 8781816 w 12192439"/>
              <a:gd name="connsiteY4228" fmla="*/ 3657819 h 6839191"/>
              <a:gd name="connsiteX4229" fmla="*/ 8673148 w 12192439"/>
              <a:gd name="connsiteY4229" fmla="*/ 3664467 h 6839191"/>
              <a:gd name="connsiteX4230" fmla="*/ 6404475 w 12192439"/>
              <a:gd name="connsiteY4230" fmla="*/ 3959976 h 6839191"/>
              <a:gd name="connsiteX4231" fmla="*/ 5989021 w 12192439"/>
              <a:gd name="connsiteY4231" fmla="*/ 4034856 h 6839191"/>
              <a:gd name="connsiteX4232" fmla="*/ 5941302 w 12192439"/>
              <a:gd name="connsiteY4232" fmla="*/ 4043610 h 6839191"/>
              <a:gd name="connsiteX4233" fmla="*/ 5454500 w 12192439"/>
              <a:gd name="connsiteY4233" fmla="*/ 4073120 h 6839191"/>
              <a:gd name="connsiteX4234" fmla="*/ 5489252 w 12192439"/>
              <a:gd name="connsiteY4234" fmla="*/ 4058924 h 6839191"/>
              <a:gd name="connsiteX4235" fmla="*/ 8915781 w 12192439"/>
              <a:gd name="connsiteY4235" fmla="*/ 3602311 h 6839191"/>
              <a:gd name="connsiteX4236" fmla="*/ 8940003 w 12192439"/>
              <a:gd name="connsiteY4236" fmla="*/ 3601829 h 6839191"/>
              <a:gd name="connsiteX4237" fmla="*/ 8907291 w 12192439"/>
              <a:gd name="connsiteY4237" fmla="*/ 3650842 h 6839191"/>
              <a:gd name="connsiteX4238" fmla="*/ 8882279 w 12192439"/>
              <a:gd name="connsiteY4238" fmla="*/ 3651391 h 6839191"/>
              <a:gd name="connsiteX4239" fmla="*/ 8915781 w 12192439"/>
              <a:gd name="connsiteY4239" fmla="*/ 3602311 h 6839191"/>
              <a:gd name="connsiteX4240" fmla="*/ 8946124 w 12192439"/>
              <a:gd name="connsiteY4240" fmla="*/ 3601807 h 6839191"/>
              <a:gd name="connsiteX4241" fmla="*/ 8969512 w 12192439"/>
              <a:gd name="connsiteY4241" fmla="*/ 3602267 h 6839191"/>
              <a:gd name="connsiteX4242" fmla="*/ 8937655 w 12192439"/>
              <a:gd name="connsiteY4242" fmla="*/ 3651106 h 6839191"/>
              <a:gd name="connsiteX4243" fmla="*/ 8913433 w 12192439"/>
              <a:gd name="connsiteY4243" fmla="*/ 3650799 h 6839191"/>
              <a:gd name="connsiteX4244" fmla="*/ 8946124 w 12192439"/>
              <a:gd name="connsiteY4244" fmla="*/ 3601807 h 6839191"/>
              <a:gd name="connsiteX4245" fmla="*/ 9003519 w 12192439"/>
              <a:gd name="connsiteY4245" fmla="*/ 3604220 h 6839191"/>
              <a:gd name="connsiteX4246" fmla="*/ 9024779 w 12192439"/>
              <a:gd name="connsiteY4246" fmla="*/ 3606173 h 6839191"/>
              <a:gd name="connsiteX4247" fmla="*/ 8994568 w 12192439"/>
              <a:gd name="connsiteY4247" fmla="*/ 3654813 h 6839191"/>
              <a:gd name="connsiteX4248" fmla="*/ 8972496 w 12192439"/>
              <a:gd name="connsiteY4248" fmla="*/ 3652927 h 6839191"/>
              <a:gd name="connsiteX4249" fmla="*/ 9003519 w 12192439"/>
              <a:gd name="connsiteY4249" fmla="*/ 3604220 h 6839191"/>
              <a:gd name="connsiteX4250" fmla="*/ 9030044 w 12192439"/>
              <a:gd name="connsiteY4250" fmla="*/ 3606787 h 6839191"/>
              <a:gd name="connsiteX4251" fmla="*/ 9050251 w 12192439"/>
              <a:gd name="connsiteY4251" fmla="*/ 3609749 h 6839191"/>
              <a:gd name="connsiteX4252" fmla="*/ 9021005 w 12192439"/>
              <a:gd name="connsiteY4252" fmla="*/ 3658061 h 6839191"/>
              <a:gd name="connsiteX4253" fmla="*/ 8999898 w 12192439"/>
              <a:gd name="connsiteY4253" fmla="*/ 3655362 h 6839191"/>
              <a:gd name="connsiteX4254" fmla="*/ 9030044 w 12192439"/>
              <a:gd name="connsiteY4254" fmla="*/ 3606787 h 6839191"/>
              <a:gd name="connsiteX4255" fmla="*/ 9055187 w 12192439"/>
              <a:gd name="connsiteY4255" fmla="*/ 3610648 h 6839191"/>
              <a:gd name="connsiteX4256" fmla="*/ 9073989 w 12192439"/>
              <a:gd name="connsiteY4256" fmla="*/ 3614817 h 6839191"/>
              <a:gd name="connsiteX4257" fmla="*/ 9045863 w 12192439"/>
              <a:gd name="connsiteY4257" fmla="*/ 3662624 h 6839191"/>
              <a:gd name="connsiteX4258" fmla="*/ 9026052 w 12192439"/>
              <a:gd name="connsiteY4258" fmla="*/ 3658851 h 6839191"/>
              <a:gd name="connsiteX4259" fmla="*/ 9055187 w 12192439"/>
              <a:gd name="connsiteY4259" fmla="*/ 3610648 h 6839191"/>
              <a:gd name="connsiteX4260" fmla="*/ 9078597 w 12192439"/>
              <a:gd name="connsiteY4260" fmla="*/ 3616068 h 6839191"/>
              <a:gd name="connsiteX4261" fmla="*/ 9096149 w 12192439"/>
              <a:gd name="connsiteY4261" fmla="*/ 3621684 h 6839191"/>
              <a:gd name="connsiteX4262" fmla="*/ 9069273 w 12192439"/>
              <a:gd name="connsiteY4262" fmla="*/ 3668789 h 6839191"/>
              <a:gd name="connsiteX4263" fmla="*/ 9050602 w 12192439"/>
              <a:gd name="connsiteY4263" fmla="*/ 3663677 h 6839191"/>
              <a:gd name="connsiteX4264" fmla="*/ 9078597 w 12192439"/>
              <a:gd name="connsiteY4264" fmla="*/ 3616068 h 6839191"/>
              <a:gd name="connsiteX4265" fmla="*/ 9100449 w 12192439"/>
              <a:gd name="connsiteY4265" fmla="*/ 3623286 h 6839191"/>
              <a:gd name="connsiteX4266" fmla="*/ 9116356 w 12192439"/>
              <a:gd name="connsiteY4266" fmla="*/ 3630416 h 6839191"/>
              <a:gd name="connsiteX4267" fmla="*/ 9090774 w 12192439"/>
              <a:gd name="connsiteY4267" fmla="*/ 3676775 h 6839191"/>
              <a:gd name="connsiteX4268" fmla="*/ 9073661 w 12192439"/>
              <a:gd name="connsiteY4268" fmla="*/ 3670237 h 6839191"/>
              <a:gd name="connsiteX4269" fmla="*/ 9100449 w 12192439"/>
              <a:gd name="connsiteY4269" fmla="*/ 3623286 h 6839191"/>
              <a:gd name="connsiteX4270" fmla="*/ 9120261 w 12192439"/>
              <a:gd name="connsiteY4270" fmla="*/ 3632523 h 6839191"/>
              <a:gd name="connsiteX4271" fmla="*/ 9135004 w 12192439"/>
              <a:gd name="connsiteY4271" fmla="*/ 3641167 h 6839191"/>
              <a:gd name="connsiteX4272" fmla="*/ 9110651 w 12192439"/>
              <a:gd name="connsiteY4272" fmla="*/ 3686780 h 6839191"/>
              <a:gd name="connsiteX4273" fmla="*/ 9099593 w 12192439"/>
              <a:gd name="connsiteY4273" fmla="*/ 3680856 h 6839191"/>
              <a:gd name="connsiteX4274" fmla="*/ 9094811 w 12192439"/>
              <a:gd name="connsiteY4274" fmla="*/ 3678596 h 6839191"/>
              <a:gd name="connsiteX4275" fmla="*/ 9120261 w 12192439"/>
              <a:gd name="connsiteY4275" fmla="*/ 3632523 h 6839191"/>
              <a:gd name="connsiteX4276" fmla="*/ 9098431 w 12192439"/>
              <a:gd name="connsiteY4276" fmla="*/ 3683182 h 6839191"/>
              <a:gd name="connsiteX4277" fmla="*/ 9109423 w 12192439"/>
              <a:gd name="connsiteY4277" fmla="*/ 3689062 h 6839191"/>
              <a:gd name="connsiteX4278" fmla="*/ 9084499 w 12192439"/>
              <a:gd name="connsiteY4278" fmla="*/ 3735157 h 6839191"/>
              <a:gd name="connsiteX4279" fmla="*/ 9081383 w 12192439"/>
              <a:gd name="connsiteY4279" fmla="*/ 3733578 h 6839191"/>
              <a:gd name="connsiteX4280" fmla="*/ 9067474 w 12192439"/>
              <a:gd name="connsiteY4280" fmla="*/ 3727500 h 6839191"/>
              <a:gd name="connsiteX4281" fmla="*/ 9093538 w 12192439"/>
              <a:gd name="connsiteY4281" fmla="*/ 3680878 h 6839191"/>
              <a:gd name="connsiteX4282" fmla="*/ 9098431 w 12192439"/>
              <a:gd name="connsiteY4282" fmla="*/ 3683182 h 6839191"/>
              <a:gd name="connsiteX4283" fmla="*/ 9113196 w 12192439"/>
              <a:gd name="connsiteY4283" fmla="*/ 3691212 h 6839191"/>
              <a:gd name="connsiteX4284" fmla="*/ 9127721 w 12192439"/>
              <a:gd name="connsiteY4284" fmla="*/ 3700536 h 6839191"/>
              <a:gd name="connsiteX4285" fmla="*/ 9104004 w 12192439"/>
              <a:gd name="connsiteY4285" fmla="*/ 3746040 h 6839191"/>
              <a:gd name="connsiteX4286" fmla="*/ 9088361 w 12192439"/>
              <a:gd name="connsiteY4286" fmla="*/ 3737132 h 6839191"/>
              <a:gd name="connsiteX4287" fmla="*/ 9113196 w 12192439"/>
              <a:gd name="connsiteY4287" fmla="*/ 3691212 h 6839191"/>
              <a:gd name="connsiteX4288" fmla="*/ 8398790 w 12192439"/>
              <a:gd name="connsiteY4288" fmla="*/ 6055345 h 6839191"/>
              <a:gd name="connsiteX4289" fmla="*/ 8705114 w 12192439"/>
              <a:gd name="connsiteY4289" fmla="*/ 6260725 h 6839191"/>
              <a:gd name="connsiteX4290" fmla="*/ 8728305 w 12192439"/>
              <a:gd name="connsiteY4290" fmla="*/ 6264498 h 6839191"/>
              <a:gd name="connsiteX4291" fmla="*/ 8678194 w 12192439"/>
              <a:gd name="connsiteY4291" fmla="*/ 6281348 h 6839191"/>
              <a:gd name="connsiteX4292" fmla="*/ 8639032 w 12192439"/>
              <a:gd name="connsiteY4292" fmla="*/ 6275819 h 6839191"/>
              <a:gd name="connsiteX4293" fmla="*/ 8322724 w 12192439"/>
              <a:gd name="connsiteY4293" fmla="*/ 6073336 h 6839191"/>
              <a:gd name="connsiteX4294" fmla="*/ 8365244 w 12192439"/>
              <a:gd name="connsiteY4294" fmla="*/ 5828443 h 6839191"/>
              <a:gd name="connsiteX4295" fmla="*/ 8368447 w 12192439"/>
              <a:gd name="connsiteY4295" fmla="*/ 5818197 h 6839191"/>
              <a:gd name="connsiteX4296" fmla="*/ 8421717 w 12192439"/>
              <a:gd name="connsiteY4296" fmla="*/ 5670586 h 6839191"/>
              <a:gd name="connsiteX4297" fmla="*/ 8555506 w 12192439"/>
              <a:gd name="connsiteY4297" fmla="*/ 5370842 h 6839191"/>
              <a:gd name="connsiteX4298" fmla="*/ 8734053 w 12192439"/>
              <a:gd name="connsiteY4298" fmla="*/ 5013486 h 6839191"/>
              <a:gd name="connsiteX4299" fmla="*/ 9021729 w 12192439"/>
              <a:gd name="connsiteY4299" fmla="*/ 4411016 h 6839191"/>
              <a:gd name="connsiteX4300" fmla="*/ 9090905 w 12192439"/>
              <a:gd name="connsiteY4300" fmla="*/ 4237757 h 6839191"/>
              <a:gd name="connsiteX4301" fmla="*/ 9094021 w 12192439"/>
              <a:gd name="connsiteY4301" fmla="*/ 4229705 h 6839191"/>
              <a:gd name="connsiteX4302" fmla="*/ 9113767 w 12192439"/>
              <a:gd name="connsiteY4302" fmla="*/ 4240850 h 6839191"/>
              <a:gd name="connsiteX4303" fmla="*/ 9108063 w 12192439"/>
              <a:gd name="connsiteY4303" fmla="*/ 4256735 h 6839191"/>
              <a:gd name="connsiteX4304" fmla="*/ 9045183 w 12192439"/>
              <a:gd name="connsiteY4304" fmla="*/ 4426155 h 6839191"/>
              <a:gd name="connsiteX4305" fmla="*/ 8775585 w 12192439"/>
              <a:gd name="connsiteY4305" fmla="*/ 5023249 h 6839191"/>
              <a:gd name="connsiteX4306" fmla="*/ 8612199 w 12192439"/>
              <a:gd name="connsiteY4306" fmla="*/ 5366849 h 6839191"/>
              <a:gd name="connsiteX4307" fmla="*/ 8487975 w 12192439"/>
              <a:gd name="connsiteY4307" fmla="*/ 5660647 h 6839191"/>
              <a:gd name="connsiteX4308" fmla="*/ 8439027 w 12192439"/>
              <a:gd name="connsiteY4308" fmla="*/ 5805230 h 6839191"/>
              <a:gd name="connsiteX4309" fmla="*/ 8436153 w 12192439"/>
              <a:gd name="connsiteY4309" fmla="*/ 5815125 h 6839191"/>
              <a:gd name="connsiteX4310" fmla="*/ 8398790 w 12192439"/>
              <a:gd name="connsiteY4310" fmla="*/ 6055345 h 6839191"/>
              <a:gd name="connsiteX4311" fmla="*/ 9300343 w 12192439"/>
              <a:gd name="connsiteY4311" fmla="*/ 6213400 h 6839191"/>
              <a:gd name="connsiteX4312" fmla="*/ 9280927 w 12192439"/>
              <a:gd name="connsiteY4312" fmla="*/ 6207586 h 6839191"/>
              <a:gd name="connsiteX4313" fmla="*/ 9331871 w 12192439"/>
              <a:gd name="connsiteY4313" fmla="*/ 6193172 h 6839191"/>
              <a:gd name="connsiteX4314" fmla="*/ 9350762 w 12192439"/>
              <a:gd name="connsiteY4314" fmla="*/ 6199754 h 6839191"/>
              <a:gd name="connsiteX4315" fmla="*/ 9300343 w 12192439"/>
              <a:gd name="connsiteY4315" fmla="*/ 6213400 h 6839191"/>
              <a:gd name="connsiteX4316" fmla="*/ 9358221 w 12192439"/>
              <a:gd name="connsiteY4316" fmla="*/ 6202320 h 6839191"/>
              <a:gd name="connsiteX4317" fmla="*/ 9377375 w 12192439"/>
              <a:gd name="connsiteY4317" fmla="*/ 6208639 h 6839191"/>
              <a:gd name="connsiteX4318" fmla="*/ 9328119 w 12192439"/>
              <a:gd name="connsiteY4318" fmla="*/ 6221342 h 6839191"/>
              <a:gd name="connsiteX4319" fmla="*/ 9308505 w 12192439"/>
              <a:gd name="connsiteY4319" fmla="*/ 6215792 h 6839191"/>
              <a:gd name="connsiteX4320" fmla="*/ 9358221 w 12192439"/>
              <a:gd name="connsiteY4320" fmla="*/ 6202320 h 6839191"/>
              <a:gd name="connsiteX4321" fmla="*/ 9295166 w 12192439"/>
              <a:gd name="connsiteY4321" fmla="*/ 6214804 h 6839191"/>
              <a:gd name="connsiteX4322" fmla="*/ 9245933 w 12192439"/>
              <a:gd name="connsiteY4322" fmla="*/ 6228012 h 6839191"/>
              <a:gd name="connsiteX4323" fmla="*/ 9226296 w 12192439"/>
              <a:gd name="connsiteY4323" fmla="*/ 6222922 h 6839191"/>
              <a:gd name="connsiteX4324" fmla="*/ 9276012 w 12192439"/>
              <a:gd name="connsiteY4324" fmla="*/ 6208968 h 6839191"/>
              <a:gd name="connsiteX4325" fmla="*/ 9295166 w 12192439"/>
              <a:gd name="connsiteY4325" fmla="*/ 6214804 h 6839191"/>
              <a:gd name="connsiteX4326" fmla="*/ 9273029 w 12192439"/>
              <a:gd name="connsiteY4326" fmla="*/ 6205129 h 6839191"/>
              <a:gd name="connsiteX4327" fmla="*/ 9253875 w 12192439"/>
              <a:gd name="connsiteY4327" fmla="*/ 6199029 h 6839191"/>
              <a:gd name="connsiteX4328" fmla="*/ 9305960 w 12192439"/>
              <a:gd name="connsiteY4328" fmla="*/ 6183672 h 6839191"/>
              <a:gd name="connsiteX4329" fmla="*/ 9324587 w 12192439"/>
              <a:gd name="connsiteY4329" fmla="*/ 6190539 h 6839191"/>
              <a:gd name="connsiteX4330" fmla="*/ 9273029 w 12192439"/>
              <a:gd name="connsiteY4330" fmla="*/ 6205129 h 6839191"/>
              <a:gd name="connsiteX4331" fmla="*/ 9268114 w 12192439"/>
              <a:gd name="connsiteY4331" fmla="*/ 6206511 h 6839191"/>
              <a:gd name="connsiteX4332" fmla="*/ 9217674 w 12192439"/>
              <a:gd name="connsiteY4332" fmla="*/ 6220662 h 6839191"/>
              <a:gd name="connsiteX4333" fmla="*/ 9198280 w 12192439"/>
              <a:gd name="connsiteY4333" fmla="*/ 6215309 h 6839191"/>
              <a:gd name="connsiteX4334" fmla="*/ 9249136 w 12192439"/>
              <a:gd name="connsiteY4334" fmla="*/ 6200412 h 6839191"/>
              <a:gd name="connsiteX4335" fmla="*/ 9268114 w 12192439"/>
              <a:gd name="connsiteY4335" fmla="*/ 6206511 h 6839191"/>
              <a:gd name="connsiteX4336" fmla="*/ 9212606 w 12192439"/>
              <a:gd name="connsiteY4336" fmla="*/ 6222066 h 6839191"/>
              <a:gd name="connsiteX4337" fmla="*/ 9163834 w 12192439"/>
              <a:gd name="connsiteY4337" fmla="*/ 6235603 h 6839191"/>
              <a:gd name="connsiteX4338" fmla="*/ 9144065 w 12192439"/>
              <a:gd name="connsiteY4338" fmla="*/ 6231040 h 6839191"/>
              <a:gd name="connsiteX4339" fmla="*/ 9193321 w 12192439"/>
              <a:gd name="connsiteY4339" fmla="*/ 6216757 h 6839191"/>
              <a:gd name="connsiteX4340" fmla="*/ 9212606 w 12192439"/>
              <a:gd name="connsiteY4340" fmla="*/ 6222066 h 6839191"/>
              <a:gd name="connsiteX4341" fmla="*/ 9189921 w 12192439"/>
              <a:gd name="connsiteY4341" fmla="*/ 6212940 h 6839191"/>
              <a:gd name="connsiteX4342" fmla="*/ 9170701 w 12192439"/>
              <a:gd name="connsiteY4342" fmla="*/ 6207323 h 6839191"/>
              <a:gd name="connsiteX4343" fmla="*/ 9222720 w 12192439"/>
              <a:gd name="connsiteY4343" fmla="*/ 6191504 h 6839191"/>
              <a:gd name="connsiteX4344" fmla="*/ 9241457 w 12192439"/>
              <a:gd name="connsiteY4344" fmla="*/ 6197867 h 6839191"/>
              <a:gd name="connsiteX4345" fmla="*/ 9189921 w 12192439"/>
              <a:gd name="connsiteY4345" fmla="*/ 6212940 h 6839191"/>
              <a:gd name="connsiteX4346" fmla="*/ 9184962 w 12192439"/>
              <a:gd name="connsiteY4346" fmla="*/ 6214387 h 6839191"/>
              <a:gd name="connsiteX4347" fmla="*/ 9134939 w 12192439"/>
              <a:gd name="connsiteY4347" fmla="*/ 6228868 h 6839191"/>
              <a:gd name="connsiteX4348" fmla="*/ 9115302 w 12192439"/>
              <a:gd name="connsiteY4348" fmla="*/ 6224041 h 6839191"/>
              <a:gd name="connsiteX4349" fmla="*/ 9165875 w 12192439"/>
              <a:gd name="connsiteY4349" fmla="*/ 6208793 h 6839191"/>
              <a:gd name="connsiteX4350" fmla="*/ 9184962 w 12192439"/>
              <a:gd name="connsiteY4350" fmla="*/ 6214387 h 6839191"/>
              <a:gd name="connsiteX4351" fmla="*/ 9129059 w 12192439"/>
              <a:gd name="connsiteY4351" fmla="*/ 6230557 h 6839191"/>
              <a:gd name="connsiteX4352" fmla="*/ 9080199 w 12192439"/>
              <a:gd name="connsiteY4352" fmla="*/ 6244555 h 6839191"/>
              <a:gd name="connsiteX4353" fmla="*/ 9060431 w 12192439"/>
              <a:gd name="connsiteY4353" fmla="*/ 6240430 h 6839191"/>
              <a:gd name="connsiteX4354" fmla="*/ 9109708 w 12192439"/>
              <a:gd name="connsiteY4354" fmla="*/ 6225709 h 6839191"/>
              <a:gd name="connsiteX4355" fmla="*/ 9129059 w 12192439"/>
              <a:gd name="connsiteY4355" fmla="*/ 6230557 h 6839191"/>
              <a:gd name="connsiteX4356" fmla="*/ 9106505 w 12192439"/>
              <a:gd name="connsiteY4356" fmla="*/ 6221759 h 6839191"/>
              <a:gd name="connsiteX4357" fmla="*/ 9087153 w 12192439"/>
              <a:gd name="connsiteY4357" fmla="*/ 6216647 h 6839191"/>
              <a:gd name="connsiteX4358" fmla="*/ 9138910 w 12192439"/>
              <a:gd name="connsiteY4358" fmla="*/ 6200456 h 6839191"/>
              <a:gd name="connsiteX4359" fmla="*/ 9157756 w 12192439"/>
              <a:gd name="connsiteY4359" fmla="*/ 6206314 h 6839191"/>
              <a:gd name="connsiteX4360" fmla="*/ 9106505 w 12192439"/>
              <a:gd name="connsiteY4360" fmla="*/ 6221759 h 6839191"/>
              <a:gd name="connsiteX4361" fmla="*/ 9100932 w 12192439"/>
              <a:gd name="connsiteY4361" fmla="*/ 6223427 h 6839191"/>
              <a:gd name="connsiteX4362" fmla="*/ 9050821 w 12192439"/>
              <a:gd name="connsiteY4362" fmla="*/ 6238368 h 6839191"/>
              <a:gd name="connsiteX4363" fmla="*/ 9031251 w 12192439"/>
              <a:gd name="connsiteY4363" fmla="*/ 6233958 h 6839191"/>
              <a:gd name="connsiteX4364" fmla="*/ 9081800 w 12192439"/>
              <a:gd name="connsiteY4364" fmla="*/ 6218293 h 6839191"/>
              <a:gd name="connsiteX4365" fmla="*/ 9100932 w 12192439"/>
              <a:gd name="connsiteY4365" fmla="*/ 6223427 h 6839191"/>
              <a:gd name="connsiteX4366" fmla="*/ 8971662 w 12192439"/>
              <a:gd name="connsiteY4366" fmla="*/ 4111712 h 6839191"/>
              <a:gd name="connsiteX4367" fmla="*/ 8993054 w 12192439"/>
              <a:gd name="connsiteY4367" fmla="*/ 4120839 h 6839191"/>
              <a:gd name="connsiteX4368" fmla="*/ 8985726 w 12192439"/>
              <a:gd name="connsiteY4368" fmla="*/ 4135341 h 6839191"/>
              <a:gd name="connsiteX4369" fmla="*/ 8968941 w 12192439"/>
              <a:gd name="connsiteY4369" fmla="*/ 4168317 h 6839191"/>
              <a:gd name="connsiteX4370" fmla="*/ 8946343 w 12192439"/>
              <a:gd name="connsiteY4370" fmla="*/ 4159497 h 6839191"/>
              <a:gd name="connsiteX4371" fmla="*/ 8968898 w 12192439"/>
              <a:gd name="connsiteY4371" fmla="*/ 4116977 h 6839191"/>
              <a:gd name="connsiteX4372" fmla="*/ 8971662 w 12192439"/>
              <a:gd name="connsiteY4372" fmla="*/ 4111712 h 6839191"/>
              <a:gd name="connsiteX4373" fmla="*/ 9097158 w 12192439"/>
              <a:gd name="connsiteY4373" fmla="*/ 3807954 h 6839191"/>
              <a:gd name="connsiteX4374" fmla="*/ 9073507 w 12192439"/>
              <a:gd name="connsiteY4374" fmla="*/ 3853830 h 6839191"/>
              <a:gd name="connsiteX4375" fmla="*/ 9056438 w 12192439"/>
              <a:gd name="connsiteY4375" fmla="*/ 3844593 h 6839191"/>
              <a:gd name="connsiteX4376" fmla="*/ 9081186 w 12192439"/>
              <a:gd name="connsiteY4376" fmla="*/ 3798344 h 6839191"/>
              <a:gd name="connsiteX4377" fmla="*/ 9097158 w 12192439"/>
              <a:gd name="connsiteY4377" fmla="*/ 3807954 h 6839191"/>
              <a:gd name="connsiteX4378" fmla="*/ 9082305 w 12192439"/>
              <a:gd name="connsiteY4378" fmla="*/ 3796238 h 6839191"/>
              <a:gd name="connsiteX4379" fmla="*/ 9106483 w 12192439"/>
              <a:gd name="connsiteY4379" fmla="*/ 3750450 h 6839191"/>
              <a:gd name="connsiteX4380" fmla="*/ 9121292 w 12192439"/>
              <a:gd name="connsiteY4380" fmla="*/ 3760520 h 6839191"/>
              <a:gd name="connsiteX4381" fmla="*/ 9098211 w 12192439"/>
              <a:gd name="connsiteY4381" fmla="*/ 3805870 h 6839191"/>
              <a:gd name="connsiteX4382" fmla="*/ 9082305 w 12192439"/>
              <a:gd name="connsiteY4382" fmla="*/ 3796238 h 6839191"/>
              <a:gd name="connsiteX4383" fmla="*/ 8319280 w 12192439"/>
              <a:gd name="connsiteY4383" fmla="*/ 6073665 h 6839191"/>
              <a:gd name="connsiteX4384" fmla="*/ 8638570 w 12192439"/>
              <a:gd name="connsiteY4384" fmla="*/ 6279242 h 6839191"/>
              <a:gd name="connsiteX4385" fmla="*/ 8670998 w 12192439"/>
              <a:gd name="connsiteY4385" fmla="*/ 6283740 h 6839191"/>
              <a:gd name="connsiteX4386" fmla="*/ 8621962 w 12192439"/>
              <a:gd name="connsiteY4386" fmla="*/ 6299997 h 6839191"/>
              <a:gd name="connsiteX4387" fmla="*/ 8612440 w 12192439"/>
              <a:gd name="connsiteY4387" fmla="*/ 6298790 h 6839191"/>
              <a:gd name="connsiteX4388" fmla="*/ 8572576 w 12192439"/>
              <a:gd name="connsiteY4388" fmla="*/ 6294161 h 6839191"/>
              <a:gd name="connsiteX4389" fmla="*/ 8243302 w 12192439"/>
              <a:gd name="connsiteY4389" fmla="*/ 6091700 h 6839191"/>
              <a:gd name="connsiteX4390" fmla="*/ 8291131 w 12192439"/>
              <a:gd name="connsiteY4390" fmla="*/ 5840773 h 6839191"/>
              <a:gd name="connsiteX4391" fmla="*/ 8294641 w 12192439"/>
              <a:gd name="connsiteY4391" fmla="*/ 5830220 h 6839191"/>
              <a:gd name="connsiteX4392" fmla="*/ 8352321 w 12192439"/>
              <a:gd name="connsiteY4392" fmla="*/ 5679339 h 6839191"/>
              <a:gd name="connsiteX4393" fmla="*/ 8495764 w 12192439"/>
              <a:gd name="connsiteY4393" fmla="*/ 5373453 h 6839191"/>
              <a:gd name="connsiteX4394" fmla="*/ 8690064 w 12192439"/>
              <a:gd name="connsiteY4394" fmla="*/ 5001770 h 6839191"/>
              <a:gd name="connsiteX4395" fmla="*/ 8995116 w 12192439"/>
              <a:gd name="connsiteY4395" fmla="*/ 4394671 h 6839191"/>
              <a:gd name="connsiteX4396" fmla="*/ 9070567 w 12192439"/>
              <a:gd name="connsiteY4396" fmla="*/ 4217638 h 6839191"/>
              <a:gd name="connsiteX4397" fmla="*/ 9070721 w 12192439"/>
              <a:gd name="connsiteY4397" fmla="*/ 4217265 h 6839191"/>
              <a:gd name="connsiteX4398" fmla="*/ 9090949 w 12192439"/>
              <a:gd name="connsiteY4398" fmla="*/ 4228037 h 6839191"/>
              <a:gd name="connsiteX4399" fmla="*/ 9087680 w 12192439"/>
              <a:gd name="connsiteY4399" fmla="*/ 4236506 h 6839191"/>
              <a:gd name="connsiteX4400" fmla="*/ 9018526 w 12192439"/>
              <a:gd name="connsiteY4400" fmla="*/ 4409700 h 6839191"/>
              <a:gd name="connsiteX4401" fmla="*/ 8730981 w 12192439"/>
              <a:gd name="connsiteY4401" fmla="*/ 5011927 h 6839191"/>
              <a:gd name="connsiteX4402" fmla="*/ 8552391 w 12192439"/>
              <a:gd name="connsiteY4402" fmla="*/ 5369351 h 6839191"/>
              <a:gd name="connsiteX4403" fmla="*/ 8418514 w 12192439"/>
              <a:gd name="connsiteY4403" fmla="*/ 5669313 h 6839191"/>
              <a:gd name="connsiteX4404" fmla="*/ 8365156 w 12192439"/>
              <a:gd name="connsiteY4404" fmla="*/ 5817166 h 6839191"/>
              <a:gd name="connsiteX4405" fmla="*/ 8361953 w 12192439"/>
              <a:gd name="connsiteY4405" fmla="*/ 5827412 h 6839191"/>
              <a:gd name="connsiteX4406" fmla="*/ 8319280 w 12192439"/>
              <a:gd name="connsiteY4406" fmla="*/ 6073665 h 6839191"/>
              <a:gd name="connsiteX4407" fmla="*/ 9071620 w 12192439"/>
              <a:gd name="connsiteY4407" fmla="*/ 4215071 h 6839191"/>
              <a:gd name="connsiteX4408" fmla="*/ 9089831 w 12192439"/>
              <a:gd name="connsiteY4408" fmla="*/ 4170796 h 6839191"/>
              <a:gd name="connsiteX4409" fmla="*/ 9108523 w 12192439"/>
              <a:gd name="connsiteY4409" fmla="*/ 4182314 h 6839191"/>
              <a:gd name="connsiteX4410" fmla="*/ 9091827 w 12192439"/>
              <a:gd name="connsiteY4410" fmla="*/ 4225777 h 6839191"/>
              <a:gd name="connsiteX4411" fmla="*/ 9071620 w 12192439"/>
              <a:gd name="connsiteY4411" fmla="*/ 4215071 h 6839191"/>
              <a:gd name="connsiteX4412" fmla="*/ 9068439 w 12192439"/>
              <a:gd name="connsiteY4412" fmla="*/ 4213447 h 6839191"/>
              <a:gd name="connsiteX4413" fmla="*/ 9047772 w 12192439"/>
              <a:gd name="connsiteY4413" fmla="*/ 4203114 h 6839191"/>
              <a:gd name="connsiteX4414" fmla="*/ 9050228 w 12192439"/>
              <a:gd name="connsiteY4414" fmla="*/ 4197497 h 6839191"/>
              <a:gd name="connsiteX4415" fmla="*/ 9067495 w 12192439"/>
              <a:gd name="connsiteY4415" fmla="*/ 4157939 h 6839191"/>
              <a:gd name="connsiteX4416" fmla="*/ 9086715 w 12192439"/>
              <a:gd name="connsiteY4416" fmla="*/ 4168975 h 6839191"/>
              <a:gd name="connsiteX4417" fmla="*/ 9068439 w 12192439"/>
              <a:gd name="connsiteY4417" fmla="*/ 4213447 h 6839191"/>
              <a:gd name="connsiteX4418" fmla="*/ 9046895 w 12192439"/>
              <a:gd name="connsiteY4418" fmla="*/ 4196027 h 6839191"/>
              <a:gd name="connsiteX4419" fmla="*/ 9044481 w 12192439"/>
              <a:gd name="connsiteY4419" fmla="*/ 4201534 h 6839191"/>
              <a:gd name="connsiteX4420" fmla="*/ 9023331 w 12192439"/>
              <a:gd name="connsiteY4420" fmla="*/ 4191595 h 6839191"/>
              <a:gd name="connsiteX4421" fmla="*/ 9029913 w 12192439"/>
              <a:gd name="connsiteY4421" fmla="*/ 4177378 h 6839191"/>
              <a:gd name="connsiteX4422" fmla="*/ 9044546 w 12192439"/>
              <a:gd name="connsiteY4422" fmla="*/ 4145565 h 6839191"/>
              <a:gd name="connsiteX4423" fmla="*/ 9064292 w 12192439"/>
              <a:gd name="connsiteY4423" fmla="*/ 4156162 h 6839191"/>
              <a:gd name="connsiteX4424" fmla="*/ 9046895 w 12192439"/>
              <a:gd name="connsiteY4424" fmla="*/ 4196027 h 6839191"/>
              <a:gd name="connsiteX4425" fmla="*/ 9019908 w 12192439"/>
              <a:gd name="connsiteY4425" fmla="*/ 4190037 h 6839191"/>
              <a:gd name="connsiteX4426" fmla="*/ 8998275 w 12192439"/>
              <a:gd name="connsiteY4426" fmla="*/ 4180493 h 6839191"/>
              <a:gd name="connsiteX4427" fmla="*/ 9009574 w 12192439"/>
              <a:gd name="connsiteY4427" fmla="*/ 4157237 h 6839191"/>
              <a:gd name="connsiteX4428" fmla="*/ 9020939 w 12192439"/>
              <a:gd name="connsiteY4428" fmla="*/ 4133739 h 6839191"/>
              <a:gd name="connsiteX4429" fmla="*/ 9041211 w 12192439"/>
              <a:gd name="connsiteY4429" fmla="*/ 4143832 h 6839191"/>
              <a:gd name="connsiteX4430" fmla="*/ 9026490 w 12192439"/>
              <a:gd name="connsiteY4430" fmla="*/ 4175798 h 6839191"/>
              <a:gd name="connsiteX4431" fmla="*/ 9019908 w 12192439"/>
              <a:gd name="connsiteY4431" fmla="*/ 4190037 h 6839191"/>
              <a:gd name="connsiteX4432" fmla="*/ 9045336 w 12192439"/>
              <a:gd name="connsiteY4432" fmla="*/ 4143854 h 6839191"/>
              <a:gd name="connsiteX4433" fmla="*/ 9066179 w 12192439"/>
              <a:gd name="connsiteY4433" fmla="*/ 4098241 h 6839191"/>
              <a:gd name="connsiteX4434" fmla="*/ 9084521 w 12192439"/>
              <a:gd name="connsiteY4434" fmla="*/ 4109408 h 6839191"/>
              <a:gd name="connsiteX4435" fmla="*/ 9065060 w 12192439"/>
              <a:gd name="connsiteY4435" fmla="*/ 4154385 h 6839191"/>
              <a:gd name="connsiteX4436" fmla="*/ 9045336 w 12192439"/>
              <a:gd name="connsiteY4436" fmla="*/ 4143854 h 6839191"/>
              <a:gd name="connsiteX4437" fmla="*/ 9042001 w 12192439"/>
              <a:gd name="connsiteY4437" fmla="*/ 4142120 h 6839191"/>
              <a:gd name="connsiteX4438" fmla="*/ 9021729 w 12192439"/>
              <a:gd name="connsiteY4438" fmla="*/ 4132050 h 6839191"/>
              <a:gd name="connsiteX4439" fmla="*/ 9043976 w 12192439"/>
              <a:gd name="connsiteY4439" fmla="*/ 4085757 h 6839191"/>
              <a:gd name="connsiteX4440" fmla="*/ 9062910 w 12192439"/>
              <a:gd name="connsiteY4440" fmla="*/ 4096354 h 6839191"/>
              <a:gd name="connsiteX4441" fmla="*/ 9042001 w 12192439"/>
              <a:gd name="connsiteY4441" fmla="*/ 4142120 h 6839191"/>
              <a:gd name="connsiteX4442" fmla="*/ 9018285 w 12192439"/>
              <a:gd name="connsiteY4442" fmla="*/ 4130383 h 6839191"/>
              <a:gd name="connsiteX4443" fmla="*/ 8997486 w 12192439"/>
              <a:gd name="connsiteY4443" fmla="*/ 4120795 h 6839191"/>
              <a:gd name="connsiteX4444" fmla="*/ 9021049 w 12192439"/>
              <a:gd name="connsiteY4444" fmla="*/ 4073909 h 6839191"/>
              <a:gd name="connsiteX4445" fmla="*/ 9040598 w 12192439"/>
              <a:gd name="connsiteY4445" fmla="*/ 4083936 h 6839191"/>
              <a:gd name="connsiteX4446" fmla="*/ 9018285 w 12192439"/>
              <a:gd name="connsiteY4446" fmla="*/ 4130383 h 6839191"/>
              <a:gd name="connsiteX4447" fmla="*/ 9044810 w 12192439"/>
              <a:gd name="connsiteY4447" fmla="*/ 4084024 h 6839191"/>
              <a:gd name="connsiteX4448" fmla="*/ 9066530 w 12192439"/>
              <a:gd name="connsiteY4448" fmla="*/ 4038323 h 6839191"/>
              <a:gd name="connsiteX4449" fmla="*/ 9084126 w 12192439"/>
              <a:gd name="connsiteY4449" fmla="*/ 4049490 h 6839191"/>
              <a:gd name="connsiteX4450" fmla="*/ 9063722 w 12192439"/>
              <a:gd name="connsiteY4450" fmla="*/ 4094599 h 6839191"/>
              <a:gd name="connsiteX4451" fmla="*/ 9044810 w 12192439"/>
              <a:gd name="connsiteY4451" fmla="*/ 4084024 h 6839191"/>
              <a:gd name="connsiteX4452" fmla="*/ 9041431 w 12192439"/>
              <a:gd name="connsiteY4452" fmla="*/ 4082203 h 6839191"/>
              <a:gd name="connsiteX4453" fmla="*/ 9021926 w 12192439"/>
              <a:gd name="connsiteY4453" fmla="*/ 4072198 h 6839191"/>
              <a:gd name="connsiteX4454" fmla="*/ 9045007 w 12192439"/>
              <a:gd name="connsiteY4454" fmla="*/ 4025839 h 6839191"/>
              <a:gd name="connsiteX4455" fmla="*/ 9063239 w 12192439"/>
              <a:gd name="connsiteY4455" fmla="*/ 4036326 h 6839191"/>
              <a:gd name="connsiteX4456" fmla="*/ 9041431 w 12192439"/>
              <a:gd name="connsiteY4456" fmla="*/ 4082203 h 6839191"/>
              <a:gd name="connsiteX4457" fmla="*/ 9045928 w 12192439"/>
              <a:gd name="connsiteY4457" fmla="*/ 4023996 h 6839191"/>
              <a:gd name="connsiteX4458" fmla="*/ 9068548 w 12192439"/>
              <a:gd name="connsiteY4458" fmla="*/ 3978054 h 6839191"/>
              <a:gd name="connsiteX4459" fmla="*/ 9085508 w 12192439"/>
              <a:gd name="connsiteY4459" fmla="*/ 3988958 h 6839191"/>
              <a:gd name="connsiteX4460" fmla="*/ 9064139 w 12192439"/>
              <a:gd name="connsiteY4460" fmla="*/ 4034439 h 6839191"/>
              <a:gd name="connsiteX4461" fmla="*/ 9045928 w 12192439"/>
              <a:gd name="connsiteY4461" fmla="*/ 4023996 h 6839191"/>
              <a:gd name="connsiteX4462" fmla="*/ 9042440 w 12192439"/>
              <a:gd name="connsiteY4462" fmla="*/ 4022109 h 6839191"/>
              <a:gd name="connsiteX4463" fmla="*/ 9023484 w 12192439"/>
              <a:gd name="connsiteY4463" fmla="*/ 4012324 h 6839191"/>
              <a:gd name="connsiteX4464" fmla="*/ 9047377 w 12192439"/>
              <a:gd name="connsiteY4464" fmla="*/ 3965789 h 6839191"/>
              <a:gd name="connsiteX4465" fmla="*/ 9065170 w 12192439"/>
              <a:gd name="connsiteY4465" fmla="*/ 3975992 h 6839191"/>
              <a:gd name="connsiteX4466" fmla="*/ 9042440 w 12192439"/>
              <a:gd name="connsiteY4466" fmla="*/ 4022109 h 6839191"/>
              <a:gd name="connsiteX4467" fmla="*/ 9043845 w 12192439"/>
              <a:gd name="connsiteY4467" fmla="*/ 3963859 h 6839191"/>
              <a:gd name="connsiteX4468" fmla="*/ 9019864 w 12192439"/>
              <a:gd name="connsiteY4468" fmla="*/ 4010525 h 6839191"/>
              <a:gd name="connsiteX4469" fmla="*/ 9000228 w 12192439"/>
              <a:gd name="connsiteY4469" fmla="*/ 4001442 h 6839191"/>
              <a:gd name="connsiteX4470" fmla="*/ 9025327 w 12192439"/>
              <a:gd name="connsiteY4470" fmla="*/ 3954469 h 6839191"/>
              <a:gd name="connsiteX4471" fmla="*/ 9043845 w 12192439"/>
              <a:gd name="connsiteY4471" fmla="*/ 3963859 h 6839191"/>
              <a:gd name="connsiteX4472" fmla="*/ 9026314 w 12192439"/>
              <a:gd name="connsiteY4472" fmla="*/ 3952604 h 6839191"/>
              <a:gd name="connsiteX4473" fmla="*/ 9050909 w 12192439"/>
              <a:gd name="connsiteY4473" fmla="*/ 3906025 h 6839191"/>
              <a:gd name="connsiteX4474" fmla="*/ 9068220 w 12192439"/>
              <a:gd name="connsiteY4474" fmla="*/ 3915854 h 6839191"/>
              <a:gd name="connsiteX4475" fmla="*/ 9044787 w 12192439"/>
              <a:gd name="connsiteY4475" fmla="*/ 3961994 h 6839191"/>
              <a:gd name="connsiteX4476" fmla="*/ 9026314 w 12192439"/>
              <a:gd name="connsiteY4476" fmla="*/ 3952604 h 6839191"/>
              <a:gd name="connsiteX4477" fmla="*/ 9048320 w 12192439"/>
              <a:gd name="connsiteY4477" fmla="*/ 3963947 h 6839191"/>
              <a:gd name="connsiteX4478" fmla="*/ 9071686 w 12192439"/>
              <a:gd name="connsiteY4478" fmla="*/ 3917961 h 6839191"/>
              <a:gd name="connsiteX4479" fmla="*/ 9088229 w 12192439"/>
              <a:gd name="connsiteY4479" fmla="*/ 3928667 h 6839191"/>
              <a:gd name="connsiteX4480" fmla="*/ 9066069 w 12192439"/>
              <a:gd name="connsiteY4480" fmla="*/ 3974171 h 6839191"/>
              <a:gd name="connsiteX4481" fmla="*/ 9048320 w 12192439"/>
              <a:gd name="connsiteY4481" fmla="*/ 3963947 h 6839191"/>
              <a:gd name="connsiteX4482" fmla="*/ 9072674 w 12192439"/>
              <a:gd name="connsiteY4482" fmla="*/ 3915964 h 6839191"/>
              <a:gd name="connsiteX4483" fmla="*/ 9095535 w 12192439"/>
              <a:gd name="connsiteY4483" fmla="*/ 3870439 h 6839191"/>
              <a:gd name="connsiteX4484" fmla="*/ 9110849 w 12192439"/>
              <a:gd name="connsiteY4484" fmla="*/ 3881584 h 6839191"/>
              <a:gd name="connsiteX4485" fmla="*/ 9089194 w 12192439"/>
              <a:gd name="connsiteY4485" fmla="*/ 3926649 h 6839191"/>
              <a:gd name="connsiteX4486" fmla="*/ 9072674 w 12192439"/>
              <a:gd name="connsiteY4486" fmla="*/ 3915964 h 6839191"/>
              <a:gd name="connsiteX4487" fmla="*/ 9069229 w 12192439"/>
              <a:gd name="connsiteY4487" fmla="*/ 3913858 h 6839191"/>
              <a:gd name="connsiteX4488" fmla="*/ 9051940 w 12192439"/>
              <a:gd name="connsiteY4488" fmla="*/ 3904073 h 6839191"/>
              <a:gd name="connsiteX4489" fmla="*/ 9076008 w 12192439"/>
              <a:gd name="connsiteY4489" fmla="*/ 3857933 h 6839191"/>
              <a:gd name="connsiteX4490" fmla="*/ 9092156 w 12192439"/>
              <a:gd name="connsiteY4490" fmla="*/ 3868157 h 6839191"/>
              <a:gd name="connsiteX4491" fmla="*/ 9069229 w 12192439"/>
              <a:gd name="connsiteY4491" fmla="*/ 3913858 h 6839191"/>
              <a:gd name="connsiteX4492" fmla="*/ 9077062 w 12192439"/>
              <a:gd name="connsiteY4492" fmla="*/ 3855937 h 6839191"/>
              <a:gd name="connsiteX4493" fmla="*/ 9100603 w 12192439"/>
              <a:gd name="connsiteY4493" fmla="*/ 3810236 h 6839191"/>
              <a:gd name="connsiteX4494" fmla="*/ 9115566 w 12192439"/>
              <a:gd name="connsiteY4494" fmla="*/ 3820877 h 6839191"/>
              <a:gd name="connsiteX4495" fmla="*/ 9093165 w 12192439"/>
              <a:gd name="connsiteY4495" fmla="*/ 3866139 h 6839191"/>
              <a:gd name="connsiteX4496" fmla="*/ 9077062 w 12192439"/>
              <a:gd name="connsiteY4496" fmla="*/ 3855937 h 6839191"/>
              <a:gd name="connsiteX4497" fmla="*/ 9072454 w 12192439"/>
              <a:gd name="connsiteY4497" fmla="*/ 3855871 h 6839191"/>
              <a:gd name="connsiteX4498" fmla="*/ 9048276 w 12192439"/>
              <a:gd name="connsiteY4498" fmla="*/ 3902164 h 6839191"/>
              <a:gd name="connsiteX4499" fmla="*/ 9030088 w 12192439"/>
              <a:gd name="connsiteY4499" fmla="*/ 3893278 h 6839191"/>
              <a:gd name="connsiteX4500" fmla="*/ 9055341 w 12192439"/>
              <a:gd name="connsiteY4500" fmla="*/ 3846612 h 6839191"/>
              <a:gd name="connsiteX4501" fmla="*/ 9072454 w 12192439"/>
              <a:gd name="connsiteY4501" fmla="*/ 3855871 h 6839191"/>
              <a:gd name="connsiteX4502" fmla="*/ 9029035 w 12192439"/>
              <a:gd name="connsiteY4502" fmla="*/ 3895231 h 6839191"/>
              <a:gd name="connsiteX4503" fmla="*/ 9047245 w 12192439"/>
              <a:gd name="connsiteY4503" fmla="*/ 3904116 h 6839191"/>
              <a:gd name="connsiteX4504" fmla="*/ 9022585 w 12192439"/>
              <a:gd name="connsiteY4504" fmla="*/ 3950849 h 6839191"/>
              <a:gd name="connsiteX4505" fmla="*/ 9008543 w 12192439"/>
              <a:gd name="connsiteY4505" fmla="*/ 3944464 h 6839191"/>
              <a:gd name="connsiteX4506" fmla="*/ 9003277 w 12192439"/>
              <a:gd name="connsiteY4506" fmla="*/ 3942270 h 6839191"/>
              <a:gd name="connsiteX4507" fmla="*/ 9029035 w 12192439"/>
              <a:gd name="connsiteY4507" fmla="*/ 3895231 h 6839191"/>
              <a:gd name="connsiteX4508" fmla="*/ 9007709 w 12192439"/>
              <a:gd name="connsiteY4508" fmla="*/ 3946417 h 6839191"/>
              <a:gd name="connsiteX4509" fmla="*/ 9021597 w 12192439"/>
              <a:gd name="connsiteY4509" fmla="*/ 3952691 h 6839191"/>
              <a:gd name="connsiteX4510" fmla="*/ 8996433 w 12192439"/>
              <a:gd name="connsiteY4510" fmla="*/ 3999818 h 6839191"/>
              <a:gd name="connsiteX4511" fmla="*/ 8990333 w 12192439"/>
              <a:gd name="connsiteY4511" fmla="*/ 3997186 h 6839191"/>
              <a:gd name="connsiteX4512" fmla="*/ 8975984 w 12192439"/>
              <a:gd name="connsiteY4512" fmla="*/ 3991591 h 6839191"/>
              <a:gd name="connsiteX4513" fmla="*/ 9002247 w 12192439"/>
              <a:gd name="connsiteY4513" fmla="*/ 3944135 h 6839191"/>
              <a:gd name="connsiteX4514" fmla="*/ 9007709 w 12192439"/>
              <a:gd name="connsiteY4514" fmla="*/ 3946417 h 6839191"/>
              <a:gd name="connsiteX4515" fmla="*/ 8989543 w 12192439"/>
              <a:gd name="connsiteY4515" fmla="*/ 3999050 h 6839191"/>
              <a:gd name="connsiteX4516" fmla="*/ 8995466 w 12192439"/>
              <a:gd name="connsiteY4516" fmla="*/ 4001596 h 6839191"/>
              <a:gd name="connsiteX4517" fmla="*/ 8969885 w 12192439"/>
              <a:gd name="connsiteY4517" fmla="*/ 4049030 h 6839191"/>
              <a:gd name="connsiteX4518" fmla="*/ 8948296 w 12192439"/>
              <a:gd name="connsiteY4518" fmla="*/ 4041109 h 6839191"/>
              <a:gd name="connsiteX4519" fmla="*/ 8974997 w 12192439"/>
              <a:gd name="connsiteY4519" fmla="*/ 3993390 h 6839191"/>
              <a:gd name="connsiteX4520" fmla="*/ 8989543 w 12192439"/>
              <a:gd name="connsiteY4520" fmla="*/ 3999050 h 6839191"/>
              <a:gd name="connsiteX4521" fmla="*/ 8999285 w 12192439"/>
              <a:gd name="connsiteY4521" fmla="*/ 4003241 h 6839191"/>
              <a:gd name="connsiteX4522" fmla="*/ 9018943 w 12192439"/>
              <a:gd name="connsiteY4522" fmla="*/ 4012346 h 6839191"/>
              <a:gd name="connsiteX4523" fmla="*/ 8994524 w 12192439"/>
              <a:gd name="connsiteY4523" fmla="*/ 4059385 h 6839191"/>
              <a:gd name="connsiteX4524" fmla="*/ 8973746 w 12192439"/>
              <a:gd name="connsiteY4524" fmla="*/ 4050587 h 6839191"/>
              <a:gd name="connsiteX4525" fmla="*/ 8999285 w 12192439"/>
              <a:gd name="connsiteY4525" fmla="*/ 4003241 h 6839191"/>
              <a:gd name="connsiteX4526" fmla="*/ 9022562 w 12192439"/>
              <a:gd name="connsiteY4526" fmla="*/ 4014123 h 6839191"/>
              <a:gd name="connsiteX4527" fmla="*/ 9041540 w 12192439"/>
              <a:gd name="connsiteY4527" fmla="*/ 4023952 h 6839191"/>
              <a:gd name="connsiteX4528" fmla="*/ 9018373 w 12192439"/>
              <a:gd name="connsiteY4528" fmla="*/ 4070465 h 6839191"/>
              <a:gd name="connsiteX4529" fmla="*/ 8998209 w 12192439"/>
              <a:gd name="connsiteY4529" fmla="*/ 4061031 h 6839191"/>
              <a:gd name="connsiteX4530" fmla="*/ 9022562 w 12192439"/>
              <a:gd name="connsiteY4530" fmla="*/ 4014123 h 6839191"/>
              <a:gd name="connsiteX4531" fmla="*/ 9017517 w 12192439"/>
              <a:gd name="connsiteY4531" fmla="*/ 4072176 h 6839191"/>
              <a:gd name="connsiteX4532" fmla="*/ 8993887 w 12192439"/>
              <a:gd name="connsiteY4532" fmla="*/ 4119171 h 6839191"/>
              <a:gd name="connsiteX4533" fmla="*/ 8972518 w 12192439"/>
              <a:gd name="connsiteY4533" fmla="*/ 4110088 h 6839191"/>
              <a:gd name="connsiteX4534" fmla="*/ 8997332 w 12192439"/>
              <a:gd name="connsiteY4534" fmla="*/ 4062742 h 6839191"/>
              <a:gd name="connsiteX4535" fmla="*/ 9017517 w 12192439"/>
              <a:gd name="connsiteY4535" fmla="*/ 4072176 h 6839191"/>
              <a:gd name="connsiteX4536" fmla="*/ 8989236 w 12192439"/>
              <a:gd name="connsiteY4536" fmla="*/ 4137118 h 6839191"/>
              <a:gd name="connsiteX4537" fmla="*/ 8996651 w 12192439"/>
              <a:gd name="connsiteY4537" fmla="*/ 4122418 h 6839191"/>
              <a:gd name="connsiteX4538" fmla="*/ 9017473 w 12192439"/>
              <a:gd name="connsiteY4538" fmla="*/ 4132050 h 6839191"/>
              <a:gd name="connsiteX4539" fmla="*/ 9006108 w 12192439"/>
              <a:gd name="connsiteY4539" fmla="*/ 4155570 h 6839191"/>
              <a:gd name="connsiteX4540" fmla="*/ 8994743 w 12192439"/>
              <a:gd name="connsiteY4540" fmla="*/ 4178958 h 6839191"/>
              <a:gd name="connsiteX4541" fmla="*/ 8972605 w 12192439"/>
              <a:gd name="connsiteY4541" fmla="*/ 4169787 h 6839191"/>
              <a:gd name="connsiteX4542" fmla="*/ 8989236 w 12192439"/>
              <a:gd name="connsiteY4542" fmla="*/ 4137118 h 6839191"/>
              <a:gd name="connsiteX4543" fmla="*/ 8993777 w 12192439"/>
              <a:gd name="connsiteY4543" fmla="*/ 4180932 h 6839191"/>
              <a:gd name="connsiteX4544" fmla="*/ 8911854 w 12192439"/>
              <a:gd name="connsiteY4544" fmla="*/ 4343858 h 6839191"/>
              <a:gd name="connsiteX4545" fmla="*/ 8558665 w 12192439"/>
              <a:gd name="connsiteY4545" fmla="*/ 4961137 h 6839191"/>
              <a:gd name="connsiteX4546" fmla="*/ 8313180 w 12192439"/>
              <a:gd name="connsiteY4546" fmla="*/ 5379377 h 6839191"/>
              <a:gd name="connsiteX4547" fmla="*/ 8140623 w 12192439"/>
              <a:gd name="connsiteY4547" fmla="*/ 5703934 h 6839191"/>
              <a:gd name="connsiteX4548" fmla="*/ 8069626 w 12192439"/>
              <a:gd name="connsiteY4548" fmla="*/ 5864907 h 6839191"/>
              <a:gd name="connsiteX4549" fmla="*/ 8065304 w 12192439"/>
              <a:gd name="connsiteY4549" fmla="*/ 5875943 h 6839191"/>
              <a:gd name="connsiteX4550" fmla="*/ 8001239 w 12192439"/>
              <a:gd name="connsiteY4550" fmla="*/ 6147010 h 6839191"/>
              <a:gd name="connsiteX4551" fmla="*/ 8045624 w 12192439"/>
              <a:gd name="connsiteY4551" fmla="*/ 6258179 h 6839191"/>
              <a:gd name="connsiteX4552" fmla="*/ 8141391 w 12192439"/>
              <a:gd name="connsiteY4552" fmla="*/ 6318492 h 6839191"/>
              <a:gd name="connsiteX4553" fmla="*/ 8374020 w 12192439"/>
              <a:gd name="connsiteY4553" fmla="*/ 6352521 h 6839191"/>
              <a:gd name="connsiteX4554" fmla="*/ 8411010 w 12192439"/>
              <a:gd name="connsiteY4554" fmla="*/ 6354386 h 6839191"/>
              <a:gd name="connsiteX4555" fmla="*/ 8446728 w 12192439"/>
              <a:gd name="connsiteY4555" fmla="*/ 6356295 h 6839191"/>
              <a:gd name="connsiteX4556" fmla="*/ 8404121 w 12192439"/>
              <a:gd name="connsiteY4556" fmla="*/ 6369502 h 6839191"/>
              <a:gd name="connsiteX4557" fmla="*/ 8344159 w 12192439"/>
              <a:gd name="connsiteY4557" fmla="*/ 6367813 h 6839191"/>
              <a:gd name="connsiteX4558" fmla="*/ 8308375 w 12192439"/>
              <a:gd name="connsiteY4558" fmla="*/ 6366716 h 6839191"/>
              <a:gd name="connsiteX4559" fmla="*/ 7925656 w 12192439"/>
              <a:gd name="connsiteY4559" fmla="*/ 6165111 h 6839191"/>
              <a:gd name="connsiteX4560" fmla="*/ 7994832 w 12192439"/>
              <a:gd name="connsiteY4560" fmla="*/ 5889458 h 6839191"/>
              <a:gd name="connsiteX4561" fmla="*/ 7999396 w 12192439"/>
              <a:gd name="connsiteY4561" fmla="*/ 5878334 h 6839191"/>
              <a:gd name="connsiteX4562" fmla="*/ 8074672 w 12192439"/>
              <a:gd name="connsiteY4562" fmla="*/ 5714355 h 6839191"/>
              <a:gd name="connsiteX4563" fmla="*/ 8256795 w 12192439"/>
              <a:gd name="connsiteY4563" fmla="*/ 5383875 h 6839191"/>
              <a:gd name="connsiteX4564" fmla="*/ 8520753 w 12192439"/>
              <a:gd name="connsiteY4564" fmla="*/ 4948894 h 6839191"/>
              <a:gd name="connsiteX4565" fmla="*/ 8888664 w 12192439"/>
              <a:gd name="connsiteY4565" fmla="*/ 4329290 h 6839191"/>
              <a:gd name="connsiteX4566" fmla="*/ 8971640 w 12192439"/>
              <a:gd name="connsiteY4566" fmla="*/ 4171696 h 6839191"/>
              <a:gd name="connsiteX4567" fmla="*/ 8993777 w 12192439"/>
              <a:gd name="connsiteY4567" fmla="*/ 4180932 h 6839191"/>
              <a:gd name="connsiteX4568" fmla="*/ 8411229 w 12192439"/>
              <a:gd name="connsiteY4568" fmla="*/ 6350547 h 6839191"/>
              <a:gd name="connsiteX4569" fmla="*/ 8374195 w 12192439"/>
              <a:gd name="connsiteY4569" fmla="*/ 6348681 h 6839191"/>
              <a:gd name="connsiteX4570" fmla="*/ 8142686 w 12192439"/>
              <a:gd name="connsiteY4570" fmla="*/ 6314872 h 6839191"/>
              <a:gd name="connsiteX4571" fmla="*/ 8005078 w 12192439"/>
              <a:gd name="connsiteY4571" fmla="*/ 6146747 h 6839191"/>
              <a:gd name="connsiteX4572" fmla="*/ 8068879 w 12192439"/>
              <a:gd name="connsiteY4572" fmla="*/ 5877347 h 6839191"/>
              <a:gd name="connsiteX4573" fmla="*/ 8073224 w 12192439"/>
              <a:gd name="connsiteY4573" fmla="*/ 5866311 h 6839191"/>
              <a:gd name="connsiteX4574" fmla="*/ 8144090 w 12192439"/>
              <a:gd name="connsiteY4574" fmla="*/ 5705601 h 6839191"/>
              <a:gd name="connsiteX4575" fmla="*/ 8316537 w 12192439"/>
              <a:gd name="connsiteY4575" fmla="*/ 5381264 h 6839191"/>
              <a:gd name="connsiteX4576" fmla="*/ 8561978 w 12192439"/>
              <a:gd name="connsiteY4576" fmla="*/ 4963133 h 6839191"/>
              <a:gd name="connsiteX4577" fmla="*/ 8915277 w 12192439"/>
              <a:gd name="connsiteY4577" fmla="*/ 4345635 h 6839191"/>
              <a:gd name="connsiteX4578" fmla="*/ 8997310 w 12192439"/>
              <a:gd name="connsiteY4578" fmla="*/ 4182446 h 6839191"/>
              <a:gd name="connsiteX4579" fmla="*/ 9018964 w 12192439"/>
              <a:gd name="connsiteY4579" fmla="*/ 4192100 h 6839191"/>
              <a:gd name="connsiteX4580" fmla="*/ 8938533 w 12192439"/>
              <a:gd name="connsiteY4580" fmla="*/ 4360313 h 6839191"/>
              <a:gd name="connsiteX4581" fmla="*/ 8600724 w 12192439"/>
              <a:gd name="connsiteY4581" fmla="*/ 4974761 h 6839191"/>
              <a:gd name="connsiteX4582" fmla="*/ 8372989 w 12192439"/>
              <a:gd name="connsiteY4582" fmla="*/ 5376876 h 6839191"/>
              <a:gd name="connsiteX4583" fmla="*/ 8210085 w 12192439"/>
              <a:gd name="connsiteY4583" fmla="*/ 5695290 h 6839191"/>
              <a:gd name="connsiteX4584" fmla="*/ 8143519 w 12192439"/>
              <a:gd name="connsiteY4584" fmla="*/ 5852972 h 6839191"/>
              <a:gd name="connsiteX4585" fmla="*/ 8139438 w 12192439"/>
              <a:gd name="connsiteY4585" fmla="*/ 5863876 h 6839191"/>
              <a:gd name="connsiteX4586" fmla="*/ 8080749 w 12192439"/>
              <a:gd name="connsiteY4586" fmla="*/ 6128668 h 6839191"/>
              <a:gd name="connsiteX4587" fmla="*/ 8123971 w 12192439"/>
              <a:gd name="connsiteY4587" fmla="*/ 6236898 h 6839191"/>
              <a:gd name="connsiteX4588" fmla="*/ 8215943 w 12192439"/>
              <a:gd name="connsiteY4588" fmla="*/ 6296969 h 6839191"/>
              <a:gd name="connsiteX4589" fmla="*/ 8439905 w 12192439"/>
              <a:gd name="connsiteY4589" fmla="*/ 6334333 h 6839191"/>
              <a:gd name="connsiteX4590" fmla="*/ 8477992 w 12192439"/>
              <a:gd name="connsiteY4590" fmla="*/ 6337032 h 6839191"/>
              <a:gd name="connsiteX4591" fmla="*/ 8501929 w 12192439"/>
              <a:gd name="connsiteY4591" fmla="*/ 6338874 h 6839191"/>
              <a:gd name="connsiteX4592" fmla="*/ 8457501 w 12192439"/>
              <a:gd name="connsiteY4592" fmla="*/ 6352916 h 6839191"/>
              <a:gd name="connsiteX4593" fmla="*/ 8411229 w 12192439"/>
              <a:gd name="connsiteY4593" fmla="*/ 6350547 h 6839191"/>
              <a:gd name="connsiteX4594" fmla="*/ 8478300 w 12192439"/>
              <a:gd name="connsiteY4594" fmla="*/ 6333302 h 6839191"/>
              <a:gd name="connsiteX4595" fmla="*/ 8440168 w 12192439"/>
              <a:gd name="connsiteY4595" fmla="*/ 6330581 h 6839191"/>
              <a:gd name="connsiteX4596" fmla="*/ 8217281 w 12192439"/>
              <a:gd name="connsiteY4596" fmla="*/ 6293481 h 6839191"/>
              <a:gd name="connsiteX4597" fmla="*/ 8084479 w 12192439"/>
              <a:gd name="connsiteY4597" fmla="*/ 6128405 h 6839191"/>
              <a:gd name="connsiteX4598" fmla="*/ 8142949 w 12192439"/>
              <a:gd name="connsiteY4598" fmla="*/ 5865192 h 6839191"/>
              <a:gd name="connsiteX4599" fmla="*/ 8147030 w 12192439"/>
              <a:gd name="connsiteY4599" fmla="*/ 5854288 h 6839191"/>
              <a:gd name="connsiteX4600" fmla="*/ 8213485 w 12192439"/>
              <a:gd name="connsiteY4600" fmla="*/ 5696847 h 6839191"/>
              <a:gd name="connsiteX4601" fmla="*/ 8376280 w 12192439"/>
              <a:gd name="connsiteY4601" fmla="*/ 5378653 h 6839191"/>
              <a:gd name="connsiteX4602" fmla="*/ 8603972 w 12192439"/>
              <a:gd name="connsiteY4602" fmla="*/ 4976649 h 6839191"/>
              <a:gd name="connsiteX4603" fmla="*/ 8941889 w 12192439"/>
              <a:gd name="connsiteY4603" fmla="*/ 4361980 h 6839191"/>
              <a:gd name="connsiteX4604" fmla="*/ 9022365 w 12192439"/>
              <a:gd name="connsiteY4604" fmla="*/ 4193635 h 6839191"/>
              <a:gd name="connsiteX4605" fmla="*/ 9043537 w 12192439"/>
              <a:gd name="connsiteY4605" fmla="*/ 4203662 h 6839191"/>
              <a:gd name="connsiteX4606" fmla="*/ 8965190 w 12192439"/>
              <a:gd name="connsiteY4606" fmla="*/ 4376790 h 6839191"/>
              <a:gd name="connsiteX4607" fmla="*/ 8643485 w 12192439"/>
              <a:gd name="connsiteY4607" fmla="*/ 4987728 h 6839191"/>
              <a:gd name="connsiteX4608" fmla="*/ 8432797 w 12192439"/>
              <a:gd name="connsiteY4608" fmla="*/ 5374375 h 6839191"/>
              <a:gd name="connsiteX4609" fmla="*/ 8279568 w 12192439"/>
              <a:gd name="connsiteY4609" fmla="*/ 5686623 h 6839191"/>
              <a:gd name="connsiteX4610" fmla="*/ 8217391 w 12192439"/>
              <a:gd name="connsiteY4610" fmla="*/ 5841036 h 6839191"/>
              <a:gd name="connsiteX4611" fmla="*/ 8213573 w 12192439"/>
              <a:gd name="connsiteY4611" fmla="*/ 5851787 h 6839191"/>
              <a:gd name="connsiteX4612" fmla="*/ 8160238 w 12192439"/>
              <a:gd name="connsiteY4612" fmla="*/ 6110349 h 6839191"/>
              <a:gd name="connsiteX4613" fmla="*/ 8202362 w 12192439"/>
              <a:gd name="connsiteY4613" fmla="*/ 6215638 h 6839191"/>
              <a:gd name="connsiteX4614" fmla="*/ 8290560 w 12192439"/>
              <a:gd name="connsiteY4614" fmla="*/ 6275446 h 6839191"/>
              <a:gd name="connsiteX4615" fmla="*/ 8505966 w 12192439"/>
              <a:gd name="connsiteY4615" fmla="*/ 6316057 h 6839191"/>
              <a:gd name="connsiteX4616" fmla="*/ 8544975 w 12192439"/>
              <a:gd name="connsiteY4616" fmla="*/ 6319677 h 6839191"/>
              <a:gd name="connsiteX4617" fmla="*/ 8557700 w 12192439"/>
              <a:gd name="connsiteY4617" fmla="*/ 6320972 h 6839191"/>
              <a:gd name="connsiteX4618" fmla="*/ 8511583 w 12192439"/>
              <a:gd name="connsiteY4618" fmla="*/ 6335803 h 6839191"/>
              <a:gd name="connsiteX4619" fmla="*/ 8478300 w 12192439"/>
              <a:gd name="connsiteY4619" fmla="*/ 6333302 h 6839191"/>
              <a:gd name="connsiteX4620" fmla="*/ 8545370 w 12192439"/>
              <a:gd name="connsiteY4620" fmla="*/ 6316035 h 6839191"/>
              <a:gd name="connsiteX4621" fmla="*/ 8506273 w 12192439"/>
              <a:gd name="connsiteY4621" fmla="*/ 6312415 h 6839191"/>
              <a:gd name="connsiteX4622" fmla="*/ 8291942 w 12192439"/>
              <a:gd name="connsiteY4622" fmla="*/ 6272046 h 6839191"/>
              <a:gd name="connsiteX4623" fmla="*/ 8163901 w 12192439"/>
              <a:gd name="connsiteY4623" fmla="*/ 6110041 h 6839191"/>
              <a:gd name="connsiteX4624" fmla="*/ 8217018 w 12192439"/>
              <a:gd name="connsiteY4624" fmla="*/ 5852994 h 6839191"/>
              <a:gd name="connsiteX4625" fmla="*/ 8220835 w 12192439"/>
              <a:gd name="connsiteY4625" fmla="*/ 5842243 h 6839191"/>
              <a:gd name="connsiteX4626" fmla="*/ 8282903 w 12192439"/>
              <a:gd name="connsiteY4626" fmla="*/ 5688093 h 6839191"/>
              <a:gd name="connsiteX4627" fmla="*/ 8436022 w 12192439"/>
              <a:gd name="connsiteY4627" fmla="*/ 5376042 h 6839191"/>
              <a:gd name="connsiteX4628" fmla="*/ 8646689 w 12192439"/>
              <a:gd name="connsiteY4628" fmla="*/ 4989505 h 6839191"/>
              <a:gd name="connsiteX4629" fmla="*/ 8968503 w 12192439"/>
              <a:gd name="connsiteY4629" fmla="*/ 4378325 h 6839191"/>
              <a:gd name="connsiteX4630" fmla="*/ 9046828 w 12192439"/>
              <a:gd name="connsiteY4630" fmla="*/ 4205242 h 6839191"/>
              <a:gd name="connsiteX4631" fmla="*/ 9067562 w 12192439"/>
              <a:gd name="connsiteY4631" fmla="*/ 4215619 h 6839191"/>
              <a:gd name="connsiteX4632" fmla="*/ 9067276 w 12192439"/>
              <a:gd name="connsiteY4632" fmla="*/ 4216255 h 6839191"/>
              <a:gd name="connsiteX4633" fmla="*/ 8991847 w 12192439"/>
              <a:gd name="connsiteY4633" fmla="*/ 4393245 h 6839191"/>
              <a:gd name="connsiteX4634" fmla="*/ 8686926 w 12192439"/>
              <a:gd name="connsiteY4634" fmla="*/ 5000080 h 6839191"/>
              <a:gd name="connsiteX4635" fmla="*/ 8492605 w 12192439"/>
              <a:gd name="connsiteY4635" fmla="*/ 5371852 h 6839191"/>
              <a:gd name="connsiteX4636" fmla="*/ 8349030 w 12192439"/>
              <a:gd name="connsiteY4636" fmla="*/ 5677957 h 6839191"/>
              <a:gd name="connsiteX4637" fmla="*/ 8291284 w 12192439"/>
              <a:gd name="connsiteY4637" fmla="*/ 5829101 h 6839191"/>
              <a:gd name="connsiteX4638" fmla="*/ 8287752 w 12192439"/>
              <a:gd name="connsiteY4638" fmla="*/ 5839632 h 6839191"/>
              <a:gd name="connsiteX4639" fmla="*/ 8239770 w 12192439"/>
              <a:gd name="connsiteY4639" fmla="*/ 6092007 h 6839191"/>
              <a:gd name="connsiteX4640" fmla="*/ 8365310 w 12192439"/>
              <a:gd name="connsiteY4640" fmla="*/ 6253901 h 6839191"/>
              <a:gd name="connsiteX4641" fmla="*/ 8572181 w 12192439"/>
              <a:gd name="connsiteY4641" fmla="*/ 6297693 h 6839191"/>
              <a:gd name="connsiteX4642" fmla="*/ 8611979 w 12192439"/>
              <a:gd name="connsiteY4642" fmla="*/ 6302323 h 6839191"/>
              <a:gd name="connsiteX4643" fmla="*/ 8614086 w 12192439"/>
              <a:gd name="connsiteY4643" fmla="*/ 6302586 h 6839191"/>
              <a:gd name="connsiteX4644" fmla="*/ 8566366 w 12192439"/>
              <a:gd name="connsiteY4644" fmla="*/ 6318163 h 6839191"/>
              <a:gd name="connsiteX4645" fmla="*/ 8545370 w 12192439"/>
              <a:gd name="connsiteY4645" fmla="*/ 6316035 h 6839191"/>
              <a:gd name="connsiteX4646" fmla="*/ 8626087 w 12192439"/>
              <a:gd name="connsiteY4646" fmla="*/ 6304100 h 6839191"/>
              <a:gd name="connsiteX4647" fmla="*/ 8644429 w 12192439"/>
              <a:gd name="connsiteY4647" fmla="*/ 6306294 h 6839191"/>
              <a:gd name="connsiteX4648" fmla="*/ 8597916 w 12192439"/>
              <a:gd name="connsiteY4648" fmla="*/ 6320994 h 6839191"/>
              <a:gd name="connsiteX4649" fmla="*/ 8579442 w 12192439"/>
              <a:gd name="connsiteY4649" fmla="*/ 6319370 h 6839191"/>
              <a:gd name="connsiteX4650" fmla="*/ 8626087 w 12192439"/>
              <a:gd name="connsiteY4650" fmla="*/ 6304100 h 6839191"/>
              <a:gd name="connsiteX4651" fmla="*/ 8633985 w 12192439"/>
              <a:gd name="connsiteY4651" fmla="*/ 6301489 h 6839191"/>
              <a:gd name="connsiteX4652" fmla="*/ 8682253 w 12192439"/>
              <a:gd name="connsiteY4652" fmla="*/ 6285451 h 6839191"/>
              <a:gd name="connsiteX4653" fmla="*/ 8700748 w 12192439"/>
              <a:gd name="connsiteY4653" fmla="*/ 6288259 h 6839191"/>
              <a:gd name="connsiteX4654" fmla="*/ 8652700 w 12192439"/>
              <a:gd name="connsiteY4654" fmla="*/ 6303683 h 6839191"/>
              <a:gd name="connsiteX4655" fmla="*/ 8633985 w 12192439"/>
              <a:gd name="connsiteY4655" fmla="*/ 6301489 h 6839191"/>
              <a:gd name="connsiteX4656" fmla="*/ 8712267 w 12192439"/>
              <a:gd name="connsiteY4656" fmla="*/ 6289904 h 6839191"/>
              <a:gd name="connsiteX4657" fmla="*/ 8732035 w 12192439"/>
              <a:gd name="connsiteY4657" fmla="*/ 6292581 h 6839191"/>
              <a:gd name="connsiteX4658" fmla="*/ 8685324 w 12192439"/>
              <a:gd name="connsiteY4658" fmla="*/ 6307105 h 6839191"/>
              <a:gd name="connsiteX4659" fmla="*/ 8665162 w 12192439"/>
              <a:gd name="connsiteY4659" fmla="*/ 6305021 h 6839191"/>
              <a:gd name="connsiteX4660" fmla="*/ 8712267 w 12192439"/>
              <a:gd name="connsiteY4660" fmla="*/ 6289904 h 6839191"/>
              <a:gd name="connsiteX4661" fmla="*/ 8719748 w 12192439"/>
              <a:gd name="connsiteY4661" fmla="*/ 6287469 h 6839191"/>
              <a:gd name="connsiteX4662" fmla="*/ 8768389 w 12192439"/>
              <a:gd name="connsiteY4662" fmla="*/ 6271607 h 6839191"/>
              <a:gd name="connsiteX4663" fmla="*/ 8788135 w 12192439"/>
              <a:gd name="connsiteY4663" fmla="*/ 6274920 h 6839191"/>
              <a:gd name="connsiteX4664" fmla="*/ 8739889 w 12192439"/>
              <a:gd name="connsiteY4664" fmla="*/ 6290124 h 6839191"/>
              <a:gd name="connsiteX4665" fmla="*/ 8719748 w 12192439"/>
              <a:gd name="connsiteY4665" fmla="*/ 6287469 h 6839191"/>
              <a:gd name="connsiteX4666" fmla="*/ 8799017 w 12192439"/>
              <a:gd name="connsiteY4666" fmla="*/ 6276719 h 6839191"/>
              <a:gd name="connsiteX4667" fmla="*/ 8818390 w 12192439"/>
              <a:gd name="connsiteY4667" fmla="*/ 6279659 h 6839191"/>
              <a:gd name="connsiteX4668" fmla="*/ 8771417 w 12192439"/>
              <a:gd name="connsiteY4668" fmla="*/ 6293941 h 6839191"/>
              <a:gd name="connsiteX4669" fmla="*/ 8751824 w 12192439"/>
              <a:gd name="connsiteY4669" fmla="*/ 6291638 h 6839191"/>
              <a:gd name="connsiteX4670" fmla="*/ 8799017 w 12192439"/>
              <a:gd name="connsiteY4670" fmla="*/ 6276719 h 6839191"/>
              <a:gd name="connsiteX4671" fmla="*/ 8806213 w 12192439"/>
              <a:gd name="connsiteY4671" fmla="*/ 6274415 h 6839191"/>
              <a:gd name="connsiteX4672" fmla="*/ 8854964 w 12192439"/>
              <a:gd name="connsiteY4672" fmla="*/ 6258816 h 6839191"/>
              <a:gd name="connsiteX4673" fmla="*/ 8874227 w 12192439"/>
              <a:gd name="connsiteY4673" fmla="*/ 6262414 h 6839191"/>
              <a:gd name="connsiteX4674" fmla="*/ 8825850 w 12192439"/>
              <a:gd name="connsiteY4674" fmla="*/ 6277355 h 6839191"/>
              <a:gd name="connsiteX4675" fmla="*/ 8806213 w 12192439"/>
              <a:gd name="connsiteY4675" fmla="*/ 6274415 h 6839191"/>
              <a:gd name="connsiteX4676" fmla="*/ 8861480 w 12192439"/>
              <a:gd name="connsiteY4676" fmla="*/ 6256710 h 6839191"/>
              <a:gd name="connsiteX4677" fmla="*/ 8911635 w 12192439"/>
              <a:gd name="connsiteY4677" fmla="*/ 6240430 h 6839191"/>
              <a:gd name="connsiteX4678" fmla="*/ 8930810 w 12192439"/>
              <a:gd name="connsiteY4678" fmla="*/ 6244709 h 6839191"/>
              <a:gd name="connsiteX4679" fmla="*/ 8881006 w 12192439"/>
              <a:gd name="connsiteY4679" fmla="*/ 6260307 h 6839191"/>
              <a:gd name="connsiteX4680" fmla="*/ 8861480 w 12192439"/>
              <a:gd name="connsiteY4680" fmla="*/ 6256710 h 6839191"/>
              <a:gd name="connsiteX4681" fmla="*/ 8940486 w 12192439"/>
              <a:gd name="connsiteY4681" fmla="*/ 6246793 h 6839191"/>
              <a:gd name="connsiteX4682" fmla="*/ 8959793 w 12192439"/>
              <a:gd name="connsiteY4682" fmla="*/ 6250808 h 6839191"/>
              <a:gd name="connsiteX4683" fmla="*/ 8911261 w 12192439"/>
              <a:gd name="connsiteY4683" fmla="*/ 6265464 h 6839191"/>
              <a:gd name="connsiteX4684" fmla="*/ 8891559 w 12192439"/>
              <a:gd name="connsiteY4684" fmla="*/ 6262151 h 6839191"/>
              <a:gd name="connsiteX4685" fmla="*/ 8940486 w 12192439"/>
              <a:gd name="connsiteY4685" fmla="*/ 6246793 h 6839191"/>
              <a:gd name="connsiteX4686" fmla="*/ 8969797 w 12192439"/>
              <a:gd name="connsiteY4686" fmla="*/ 6252782 h 6839191"/>
              <a:gd name="connsiteX4687" fmla="*/ 8989236 w 12192439"/>
              <a:gd name="connsiteY4687" fmla="*/ 6256512 h 6839191"/>
              <a:gd name="connsiteX4688" fmla="*/ 8941933 w 12192439"/>
              <a:gd name="connsiteY4688" fmla="*/ 6270246 h 6839191"/>
              <a:gd name="connsiteX4689" fmla="*/ 8922100 w 12192439"/>
              <a:gd name="connsiteY4689" fmla="*/ 6267219 h 6839191"/>
              <a:gd name="connsiteX4690" fmla="*/ 8969797 w 12192439"/>
              <a:gd name="connsiteY4690" fmla="*/ 6252782 h 6839191"/>
              <a:gd name="connsiteX4691" fmla="*/ 8976314 w 12192439"/>
              <a:gd name="connsiteY4691" fmla="*/ 6250808 h 6839191"/>
              <a:gd name="connsiteX4692" fmla="*/ 9025459 w 12192439"/>
              <a:gd name="connsiteY4692" fmla="*/ 6235735 h 6839191"/>
              <a:gd name="connsiteX4693" fmla="*/ 9044810 w 12192439"/>
              <a:gd name="connsiteY4693" fmla="*/ 6240145 h 6839191"/>
              <a:gd name="connsiteX4694" fmla="*/ 8996059 w 12192439"/>
              <a:gd name="connsiteY4694" fmla="*/ 6254516 h 6839191"/>
              <a:gd name="connsiteX4695" fmla="*/ 8976314 w 12192439"/>
              <a:gd name="connsiteY4695" fmla="*/ 6250808 h 6839191"/>
              <a:gd name="connsiteX4696" fmla="*/ 9021993 w 12192439"/>
              <a:gd name="connsiteY4696" fmla="*/ 6231786 h 6839191"/>
              <a:gd name="connsiteX4697" fmla="*/ 9002619 w 12192439"/>
              <a:gd name="connsiteY4697" fmla="*/ 6227091 h 6839191"/>
              <a:gd name="connsiteX4698" fmla="*/ 9054331 w 12192439"/>
              <a:gd name="connsiteY4698" fmla="*/ 6210526 h 6839191"/>
              <a:gd name="connsiteX4699" fmla="*/ 9073222 w 12192439"/>
              <a:gd name="connsiteY4699" fmla="*/ 6215945 h 6839191"/>
              <a:gd name="connsiteX4700" fmla="*/ 9021993 w 12192439"/>
              <a:gd name="connsiteY4700" fmla="*/ 6231786 h 6839191"/>
              <a:gd name="connsiteX4701" fmla="*/ 9016200 w 12192439"/>
              <a:gd name="connsiteY4701" fmla="*/ 6233563 h 6839191"/>
              <a:gd name="connsiteX4702" fmla="*/ 8966243 w 12192439"/>
              <a:gd name="connsiteY4702" fmla="*/ 6248855 h 6839191"/>
              <a:gd name="connsiteX4703" fmla="*/ 8946673 w 12192439"/>
              <a:gd name="connsiteY4703" fmla="*/ 6244862 h 6839191"/>
              <a:gd name="connsiteX4704" fmla="*/ 8997068 w 12192439"/>
              <a:gd name="connsiteY4704" fmla="*/ 6228868 h 6839191"/>
              <a:gd name="connsiteX4705" fmla="*/ 9016200 w 12192439"/>
              <a:gd name="connsiteY4705" fmla="*/ 6233563 h 6839191"/>
              <a:gd name="connsiteX4706" fmla="*/ 8936910 w 12192439"/>
              <a:gd name="connsiteY4706" fmla="*/ 6242799 h 6839191"/>
              <a:gd name="connsiteX4707" fmla="*/ 8917515 w 12192439"/>
              <a:gd name="connsiteY4707" fmla="*/ 6238521 h 6839191"/>
              <a:gd name="connsiteX4708" fmla="*/ 8969095 w 12192439"/>
              <a:gd name="connsiteY4708" fmla="*/ 6221628 h 6839191"/>
              <a:gd name="connsiteX4709" fmla="*/ 8988051 w 12192439"/>
              <a:gd name="connsiteY4709" fmla="*/ 6226586 h 6839191"/>
              <a:gd name="connsiteX4710" fmla="*/ 8936910 w 12192439"/>
              <a:gd name="connsiteY4710" fmla="*/ 6242799 h 6839191"/>
              <a:gd name="connsiteX4711" fmla="*/ 8908080 w 12192439"/>
              <a:gd name="connsiteY4711" fmla="*/ 6236349 h 6839191"/>
              <a:gd name="connsiteX4712" fmla="*/ 8888576 w 12192439"/>
              <a:gd name="connsiteY4712" fmla="*/ 6231720 h 6839191"/>
              <a:gd name="connsiteX4713" fmla="*/ 8941254 w 12192439"/>
              <a:gd name="connsiteY4713" fmla="*/ 6213949 h 6839191"/>
              <a:gd name="connsiteX4714" fmla="*/ 8946936 w 12192439"/>
              <a:gd name="connsiteY4714" fmla="*/ 6215506 h 6839191"/>
              <a:gd name="connsiteX4715" fmla="*/ 8960385 w 12192439"/>
              <a:gd name="connsiteY4715" fmla="*/ 6219236 h 6839191"/>
              <a:gd name="connsiteX4716" fmla="*/ 8908080 w 12192439"/>
              <a:gd name="connsiteY4716" fmla="*/ 6236349 h 6839191"/>
              <a:gd name="connsiteX4717" fmla="*/ 8882915 w 12192439"/>
              <a:gd name="connsiteY4717" fmla="*/ 6233607 h 6839191"/>
              <a:gd name="connsiteX4718" fmla="*/ 8902244 w 12192439"/>
              <a:gd name="connsiteY4718" fmla="*/ 6238236 h 6839191"/>
              <a:gd name="connsiteX4719" fmla="*/ 8851234 w 12192439"/>
              <a:gd name="connsiteY4719" fmla="*/ 6254757 h 6839191"/>
              <a:gd name="connsiteX4720" fmla="*/ 8831444 w 12192439"/>
              <a:gd name="connsiteY4720" fmla="*/ 6250808 h 6839191"/>
              <a:gd name="connsiteX4721" fmla="*/ 8882915 w 12192439"/>
              <a:gd name="connsiteY4721" fmla="*/ 6233607 h 6839191"/>
              <a:gd name="connsiteX4722" fmla="*/ 8844805 w 12192439"/>
              <a:gd name="connsiteY4722" fmla="*/ 6256819 h 6839191"/>
              <a:gd name="connsiteX4723" fmla="*/ 8795200 w 12192439"/>
              <a:gd name="connsiteY4723" fmla="*/ 6272682 h 6839191"/>
              <a:gd name="connsiteX4724" fmla="*/ 8775212 w 12192439"/>
              <a:gd name="connsiteY4724" fmla="*/ 6269369 h 6839191"/>
              <a:gd name="connsiteX4725" fmla="*/ 8825257 w 12192439"/>
              <a:gd name="connsiteY4725" fmla="*/ 6252848 h 6839191"/>
              <a:gd name="connsiteX4726" fmla="*/ 8844805 w 12192439"/>
              <a:gd name="connsiteY4726" fmla="*/ 6256819 h 6839191"/>
              <a:gd name="connsiteX4727" fmla="*/ 8764484 w 12192439"/>
              <a:gd name="connsiteY4727" fmla="*/ 6267526 h 6839191"/>
              <a:gd name="connsiteX4728" fmla="*/ 8746559 w 12192439"/>
              <a:gd name="connsiteY4728" fmla="*/ 6264301 h 6839191"/>
              <a:gd name="connsiteX4729" fmla="*/ 8745659 w 12192439"/>
              <a:gd name="connsiteY4729" fmla="*/ 6264125 h 6839191"/>
              <a:gd name="connsiteX4730" fmla="*/ 8796406 w 12192439"/>
              <a:gd name="connsiteY4730" fmla="*/ 6246837 h 6839191"/>
              <a:gd name="connsiteX4731" fmla="*/ 8812949 w 12192439"/>
              <a:gd name="connsiteY4731" fmla="*/ 6250237 h 6839191"/>
              <a:gd name="connsiteX4732" fmla="*/ 8815406 w 12192439"/>
              <a:gd name="connsiteY4732" fmla="*/ 6250764 h 6839191"/>
              <a:gd name="connsiteX4733" fmla="*/ 8764484 w 12192439"/>
              <a:gd name="connsiteY4733" fmla="*/ 6267526 h 6839191"/>
              <a:gd name="connsiteX4734" fmla="*/ 8745945 w 12192439"/>
              <a:gd name="connsiteY4734" fmla="*/ 6267614 h 6839191"/>
              <a:gd name="connsiteX4735" fmla="*/ 8757814 w 12192439"/>
              <a:gd name="connsiteY4735" fmla="*/ 6269720 h 6839191"/>
              <a:gd name="connsiteX4736" fmla="*/ 8708251 w 12192439"/>
              <a:gd name="connsiteY4736" fmla="*/ 6285846 h 6839191"/>
              <a:gd name="connsiteX4737" fmla="*/ 8689427 w 12192439"/>
              <a:gd name="connsiteY4737" fmla="*/ 6283059 h 6839191"/>
              <a:gd name="connsiteX4738" fmla="*/ 8739055 w 12192439"/>
              <a:gd name="connsiteY4738" fmla="*/ 6266363 h 6839191"/>
              <a:gd name="connsiteX4739" fmla="*/ 8745945 w 12192439"/>
              <a:gd name="connsiteY4739" fmla="*/ 6267614 h 6839191"/>
              <a:gd name="connsiteX4740" fmla="*/ 9112823 w 12192439"/>
              <a:gd name="connsiteY4740" fmla="*/ 4237493 h 6839191"/>
              <a:gd name="connsiteX4741" fmla="*/ 9094876 w 12192439"/>
              <a:gd name="connsiteY4741" fmla="*/ 4227445 h 6839191"/>
              <a:gd name="connsiteX4742" fmla="*/ 9111529 w 12192439"/>
              <a:gd name="connsiteY4742" fmla="*/ 4184179 h 6839191"/>
              <a:gd name="connsiteX4743" fmla="*/ 9129695 w 12192439"/>
              <a:gd name="connsiteY4743" fmla="*/ 4196158 h 6839191"/>
              <a:gd name="connsiteX4744" fmla="*/ 9114601 w 12192439"/>
              <a:gd name="connsiteY4744" fmla="*/ 4238525 h 6839191"/>
              <a:gd name="connsiteX4745" fmla="*/ 9112823 w 12192439"/>
              <a:gd name="connsiteY4745" fmla="*/ 4237493 h 6839191"/>
              <a:gd name="connsiteX4746" fmla="*/ 9112231 w 12192439"/>
              <a:gd name="connsiteY4746" fmla="*/ 4182314 h 6839191"/>
              <a:gd name="connsiteX4747" fmla="*/ 9128533 w 12192439"/>
              <a:gd name="connsiteY4747" fmla="*/ 4139532 h 6839191"/>
              <a:gd name="connsiteX4748" fmla="*/ 9145162 w 12192439"/>
              <a:gd name="connsiteY4748" fmla="*/ 4152257 h 6839191"/>
              <a:gd name="connsiteX4749" fmla="*/ 9130397 w 12192439"/>
              <a:gd name="connsiteY4749" fmla="*/ 4194228 h 6839191"/>
              <a:gd name="connsiteX4750" fmla="*/ 9112231 w 12192439"/>
              <a:gd name="connsiteY4750" fmla="*/ 4182314 h 6839191"/>
              <a:gd name="connsiteX4751" fmla="*/ 9109269 w 12192439"/>
              <a:gd name="connsiteY4751" fmla="*/ 4180406 h 6839191"/>
              <a:gd name="connsiteX4752" fmla="*/ 9090576 w 12192439"/>
              <a:gd name="connsiteY4752" fmla="*/ 4168953 h 6839191"/>
              <a:gd name="connsiteX4753" fmla="*/ 9108413 w 12192439"/>
              <a:gd name="connsiteY4753" fmla="*/ 4125139 h 6839191"/>
              <a:gd name="connsiteX4754" fmla="*/ 9125636 w 12192439"/>
              <a:gd name="connsiteY4754" fmla="*/ 4137382 h 6839191"/>
              <a:gd name="connsiteX4755" fmla="*/ 9109269 w 12192439"/>
              <a:gd name="connsiteY4755" fmla="*/ 4180406 h 6839191"/>
              <a:gd name="connsiteX4756" fmla="*/ 9087483 w 12192439"/>
              <a:gd name="connsiteY4756" fmla="*/ 4167132 h 6839191"/>
              <a:gd name="connsiteX4757" fmla="*/ 9068286 w 12192439"/>
              <a:gd name="connsiteY4757" fmla="*/ 4156140 h 6839191"/>
              <a:gd name="connsiteX4758" fmla="*/ 9087637 w 12192439"/>
              <a:gd name="connsiteY4758" fmla="*/ 4111405 h 6839191"/>
              <a:gd name="connsiteX4759" fmla="*/ 9105408 w 12192439"/>
              <a:gd name="connsiteY4759" fmla="*/ 4123099 h 6839191"/>
              <a:gd name="connsiteX4760" fmla="*/ 9087483 w 12192439"/>
              <a:gd name="connsiteY4760" fmla="*/ 4167132 h 6839191"/>
              <a:gd name="connsiteX4761" fmla="*/ 9088426 w 12192439"/>
              <a:gd name="connsiteY4761" fmla="*/ 4109606 h 6839191"/>
              <a:gd name="connsiteX4762" fmla="*/ 9107272 w 12192439"/>
              <a:gd name="connsiteY4762" fmla="*/ 4065594 h 6839191"/>
              <a:gd name="connsiteX4763" fmla="*/ 9123574 w 12192439"/>
              <a:gd name="connsiteY4763" fmla="*/ 4077990 h 6839191"/>
              <a:gd name="connsiteX4764" fmla="*/ 9106154 w 12192439"/>
              <a:gd name="connsiteY4764" fmla="*/ 4121277 h 6839191"/>
              <a:gd name="connsiteX4765" fmla="*/ 9088426 w 12192439"/>
              <a:gd name="connsiteY4765" fmla="*/ 4109606 h 6839191"/>
              <a:gd name="connsiteX4766" fmla="*/ 9085311 w 12192439"/>
              <a:gd name="connsiteY4766" fmla="*/ 4107631 h 6839191"/>
              <a:gd name="connsiteX4767" fmla="*/ 9066991 w 12192439"/>
              <a:gd name="connsiteY4767" fmla="*/ 4096486 h 6839191"/>
              <a:gd name="connsiteX4768" fmla="*/ 9087285 w 12192439"/>
              <a:gd name="connsiteY4768" fmla="*/ 4051597 h 6839191"/>
              <a:gd name="connsiteX4769" fmla="*/ 9104245 w 12192439"/>
              <a:gd name="connsiteY4769" fmla="*/ 4063400 h 6839191"/>
              <a:gd name="connsiteX4770" fmla="*/ 9085311 w 12192439"/>
              <a:gd name="connsiteY4770" fmla="*/ 4107631 h 6839191"/>
              <a:gd name="connsiteX4771" fmla="*/ 9088163 w 12192439"/>
              <a:gd name="connsiteY4771" fmla="*/ 4049644 h 6839191"/>
              <a:gd name="connsiteX4772" fmla="*/ 9108084 w 12192439"/>
              <a:gd name="connsiteY4772" fmla="*/ 4005106 h 6839191"/>
              <a:gd name="connsiteX4773" fmla="*/ 9123662 w 12192439"/>
              <a:gd name="connsiteY4773" fmla="*/ 4017458 h 6839191"/>
              <a:gd name="connsiteX4774" fmla="*/ 9105101 w 12192439"/>
              <a:gd name="connsiteY4774" fmla="*/ 4061382 h 6839191"/>
              <a:gd name="connsiteX4775" fmla="*/ 9088163 w 12192439"/>
              <a:gd name="connsiteY4775" fmla="*/ 4049644 h 6839191"/>
              <a:gd name="connsiteX4776" fmla="*/ 9084982 w 12192439"/>
              <a:gd name="connsiteY4776" fmla="*/ 4047559 h 6839191"/>
              <a:gd name="connsiteX4777" fmla="*/ 9067407 w 12192439"/>
              <a:gd name="connsiteY4777" fmla="*/ 4036436 h 6839191"/>
              <a:gd name="connsiteX4778" fmla="*/ 9088711 w 12192439"/>
              <a:gd name="connsiteY4778" fmla="*/ 3991130 h 6839191"/>
              <a:gd name="connsiteX4779" fmla="*/ 9105013 w 12192439"/>
              <a:gd name="connsiteY4779" fmla="*/ 4002802 h 6839191"/>
              <a:gd name="connsiteX4780" fmla="*/ 9084982 w 12192439"/>
              <a:gd name="connsiteY4780" fmla="*/ 4047559 h 6839191"/>
              <a:gd name="connsiteX4781" fmla="*/ 9089546 w 12192439"/>
              <a:gd name="connsiteY4781" fmla="*/ 3989331 h 6839191"/>
              <a:gd name="connsiteX4782" fmla="*/ 9110213 w 12192439"/>
              <a:gd name="connsiteY4782" fmla="*/ 3944815 h 6839191"/>
              <a:gd name="connsiteX4783" fmla="*/ 9125154 w 12192439"/>
              <a:gd name="connsiteY4783" fmla="*/ 3957123 h 6839191"/>
              <a:gd name="connsiteX4784" fmla="*/ 9105802 w 12192439"/>
              <a:gd name="connsiteY4784" fmla="*/ 4001003 h 6839191"/>
              <a:gd name="connsiteX4785" fmla="*/ 9089546 w 12192439"/>
              <a:gd name="connsiteY4785" fmla="*/ 3989331 h 6839191"/>
              <a:gd name="connsiteX4786" fmla="*/ 9086364 w 12192439"/>
              <a:gd name="connsiteY4786" fmla="*/ 3987137 h 6839191"/>
              <a:gd name="connsiteX4787" fmla="*/ 9069448 w 12192439"/>
              <a:gd name="connsiteY4787" fmla="*/ 3976233 h 6839191"/>
              <a:gd name="connsiteX4788" fmla="*/ 9091497 w 12192439"/>
              <a:gd name="connsiteY4788" fmla="*/ 3930949 h 6839191"/>
              <a:gd name="connsiteX4789" fmla="*/ 9107119 w 12192439"/>
              <a:gd name="connsiteY4789" fmla="*/ 3942424 h 6839191"/>
              <a:gd name="connsiteX4790" fmla="*/ 9086364 w 12192439"/>
              <a:gd name="connsiteY4790" fmla="*/ 3987137 h 6839191"/>
              <a:gd name="connsiteX4791" fmla="*/ 9092485 w 12192439"/>
              <a:gd name="connsiteY4791" fmla="*/ 3928909 h 6839191"/>
              <a:gd name="connsiteX4792" fmla="*/ 9114030 w 12192439"/>
              <a:gd name="connsiteY4792" fmla="*/ 3884085 h 6839191"/>
              <a:gd name="connsiteX4793" fmla="*/ 9128357 w 12192439"/>
              <a:gd name="connsiteY4793" fmla="*/ 3896021 h 6839191"/>
              <a:gd name="connsiteX4794" fmla="*/ 9108084 w 12192439"/>
              <a:gd name="connsiteY4794" fmla="*/ 3940317 h 6839191"/>
              <a:gd name="connsiteX4795" fmla="*/ 9092485 w 12192439"/>
              <a:gd name="connsiteY4795" fmla="*/ 3928909 h 6839191"/>
              <a:gd name="connsiteX4796" fmla="*/ 9115017 w 12192439"/>
              <a:gd name="connsiteY4796" fmla="*/ 3882023 h 6839191"/>
              <a:gd name="connsiteX4797" fmla="*/ 9135992 w 12192439"/>
              <a:gd name="connsiteY4797" fmla="*/ 3837726 h 6839191"/>
              <a:gd name="connsiteX4798" fmla="*/ 9149024 w 12192439"/>
              <a:gd name="connsiteY4798" fmla="*/ 3850144 h 6839191"/>
              <a:gd name="connsiteX4799" fmla="*/ 9129322 w 12192439"/>
              <a:gd name="connsiteY4799" fmla="*/ 3893871 h 6839191"/>
              <a:gd name="connsiteX4800" fmla="*/ 9115017 w 12192439"/>
              <a:gd name="connsiteY4800" fmla="*/ 3882023 h 6839191"/>
              <a:gd name="connsiteX4801" fmla="*/ 9111814 w 12192439"/>
              <a:gd name="connsiteY4801" fmla="*/ 3879544 h 6839191"/>
              <a:gd name="connsiteX4802" fmla="*/ 9096544 w 12192439"/>
              <a:gd name="connsiteY4802" fmla="*/ 3868398 h 6839191"/>
              <a:gd name="connsiteX4803" fmla="*/ 9118857 w 12192439"/>
              <a:gd name="connsiteY4803" fmla="*/ 3823356 h 6839191"/>
              <a:gd name="connsiteX4804" fmla="*/ 9132921 w 12192439"/>
              <a:gd name="connsiteY4804" fmla="*/ 3834984 h 6839191"/>
              <a:gd name="connsiteX4805" fmla="*/ 9111814 w 12192439"/>
              <a:gd name="connsiteY4805" fmla="*/ 3879544 h 6839191"/>
              <a:gd name="connsiteX4806" fmla="*/ 9119845 w 12192439"/>
              <a:gd name="connsiteY4806" fmla="*/ 3821337 h 6839191"/>
              <a:gd name="connsiteX4807" fmla="*/ 9141542 w 12192439"/>
              <a:gd name="connsiteY4807" fmla="*/ 3776887 h 6839191"/>
              <a:gd name="connsiteX4808" fmla="*/ 9154334 w 12192439"/>
              <a:gd name="connsiteY4808" fmla="*/ 3789042 h 6839191"/>
              <a:gd name="connsiteX4809" fmla="*/ 9133886 w 12192439"/>
              <a:gd name="connsiteY4809" fmla="*/ 3832966 h 6839191"/>
              <a:gd name="connsiteX4810" fmla="*/ 9119845 w 12192439"/>
              <a:gd name="connsiteY4810" fmla="*/ 3821337 h 6839191"/>
              <a:gd name="connsiteX4811" fmla="*/ 9116575 w 12192439"/>
              <a:gd name="connsiteY4811" fmla="*/ 3818814 h 6839191"/>
              <a:gd name="connsiteX4812" fmla="*/ 9101656 w 12192439"/>
              <a:gd name="connsiteY4812" fmla="*/ 3808173 h 6839191"/>
              <a:gd name="connsiteX4813" fmla="*/ 9124627 w 12192439"/>
              <a:gd name="connsiteY4813" fmla="*/ 3763021 h 6839191"/>
              <a:gd name="connsiteX4814" fmla="*/ 9138383 w 12192439"/>
              <a:gd name="connsiteY4814" fmla="*/ 3774145 h 6839191"/>
              <a:gd name="connsiteX4815" fmla="*/ 9116575 w 12192439"/>
              <a:gd name="connsiteY4815" fmla="*/ 3818814 h 6839191"/>
              <a:gd name="connsiteX4816" fmla="*/ 9125724 w 12192439"/>
              <a:gd name="connsiteY4816" fmla="*/ 3760871 h 6839191"/>
              <a:gd name="connsiteX4817" fmla="*/ 9148059 w 12192439"/>
              <a:gd name="connsiteY4817" fmla="*/ 3716311 h 6839191"/>
              <a:gd name="connsiteX4818" fmla="*/ 9160587 w 12192439"/>
              <a:gd name="connsiteY4818" fmla="*/ 3727961 h 6839191"/>
              <a:gd name="connsiteX4819" fmla="*/ 9139436 w 12192439"/>
              <a:gd name="connsiteY4819" fmla="*/ 3771973 h 6839191"/>
              <a:gd name="connsiteX4820" fmla="*/ 9125724 w 12192439"/>
              <a:gd name="connsiteY4820" fmla="*/ 3760871 h 6839191"/>
              <a:gd name="connsiteX4821" fmla="*/ 9122368 w 12192439"/>
              <a:gd name="connsiteY4821" fmla="*/ 3758370 h 6839191"/>
              <a:gd name="connsiteX4822" fmla="*/ 9107646 w 12192439"/>
              <a:gd name="connsiteY4822" fmla="*/ 3748256 h 6839191"/>
              <a:gd name="connsiteX4823" fmla="*/ 9131231 w 12192439"/>
              <a:gd name="connsiteY4823" fmla="*/ 3702994 h 6839191"/>
              <a:gd name="connsiteX4824" fmla="*/ 9144833 w 12192439"/>
              <a:gd name="connsiteY4824" fmla="*/ 3713547 h 6839191"/>
              <a:gd name="connsiteX4825" fmla="*/ 9122368 w 12192439"/>
              <a:gd name="connsiteY4825" fmla="*/ 3758370 h 6839191"/>
              <a:gd name="connsiteX4826" fmla="*/ 9102884 w 12192439"/>
              <a:gd name="connsiteY4826" fmla="*/ 3748212 h 6839191"/>
              <a:gd name="connsiteX4827" fmla="*/ 9078597 w 12192439"/>
              <a:gd name="connsiteY4827" fmla="*/ 3794198 h 6839191"/>
              <a:gd name="connsiteX4828" fmla="*/ 9063174 w 12192439"/>
              <a:gd name="connsiteY4828" fmla="*/ 3786299 h 6839191"/>
              <a:gd name="connsiteX4829" fmla="*/ 9061769 w 12192439"/>
              <a:gd name="connsiteY4829" fmla="*/ 3785663 h 6839191"/>
              <a:gd name="connsiteX4830" fmla="*/ 9087176 w 12192439"/>
              <a:gd name="connsiteY4830" fmla="*/ 3739304 h 6839191"/>
              <a:gd name="connsiteX4831" fmla="*/ 9102884 w 12192439"/>
              <a:gd name="connsiteY4831" fmla="*/ 3748212 h 6839191"/>
              <a:gd name="connsiteX4832" fmla="*/ 9062142 w 12192439"/>
              <a:gd name="connsiteY4832" fmla="*/ 3788471 h 6839191"/>
              <a:gd name="connsiteX4833" fmla="*/ 9077479 w 12192439"/>
              <a:gd name="connsiteY4833" fmla="*/ 3796282 h 6839191"/>
              <a:gd name="connsiteX4834" fmla="*/ 9052642 w 12192439"/>
              <a:gd name="connsiteY4834" fmla="*/ 3842707 h 6839191"/>
              <a:gd name="connsiteX4835" fmla="*/ 9044963 w 12192439"/>
              <a:gd name="connsiteY4835" fmla="*/ 3839021 h 6839191"/>
              <a:gd name="connsiteX4836" fmla="*/ 9034652 w 12192439"/>
              <a:gd name="connsiteY4836" fmla="*/ 3834633 h 6839191"/>
              <a:gd name="connsiteX4837" fmla="*/ 9060607 w 12192439"/>
              <a:gd name="connsiteY4837" fmla="*/ 3787791 h 6839191"/>
              <a:gd name="connsiteX4838" fmla="*/ 9062142 w 12192439"/>
              <a:gd name="connsiteY4838" fmla="*/ 3788471 h 6839191"/>
              <a:gd name="connsiteX4839" fmla="*/ 9043998 w 12192439"/>
              <a:gd name="connsiteY4839" fmla="*/ 3841105 h 6839191"/>
              <a:gd name="connsiteX4840" fmla="*/ 9051567 w 12192439"/>
              <a:gd name="connsiteY4840" fmla="*/ 3844725 h 6839191"/>
              <a:gd name="connsiteX4841" fmla="*/ 9026226 w 12192439"/>
              <a:gd name="connsiteY4841" fmla="*/ 3891523 h 6839191"/>
              <a:gd name="connsiteX4842" fmla="*/ 9007029 w 12192439"/>
              <a:gd name="connsiteY4842" fmla="*/ 3883932 h 6839191"/>
              <a:gd name="connsiteX4843" fmla="*/ 9033532 w 12192439"/>
              <a:gd name="connsiteY4843" fmla="*/ 3836651 h 6839191"/>
              <a:gd name="connsiteX4844" fmla="*/ 9043998 w 12192439"/>
              <a:gd name="connsiteY4844" fmla="*/ 3841105 h 6839191"/>
              <a:gd name="connsiteX4845" fmla="*/ 9025173 w 12192439"/>
              <a:gd name="connsiteY4845" fmla="*/ 3893476 h 6839191"/>
              <a:gd name="connsiteX4846" fmla="*/ 8999306 w 12192439"/>
              <a:gd name="connsiteY4846" fmla="*/ 3940690 h 6839191"/>
              <a:gd name="connsiteX4847" fmla="*/ 8978924 w 12192439"/>
              <a:gd name="connsiteY4847" fmla="*/ 3933494 h 6839191"/>
              <a:gd name="connsiteX4848" fmla="*/ 9005910 w 12192439"/>
              <a:gd name="connsiteY4848" fmla="*/ 3885885 h 6839191"/>
              <a:gd name="connsiteX4849" fmla="*/ 9025173 w 12192439"/>
              <a:gd name="connsiteY4849" fmla="*/ 3893476 h 6839191"/>
              <a:gd name="connsiteX4850" fmla="*/ 8998275 w 12192439"/>
              <a:gd name="connsiteY4850" fmla="*/ 3942555 h 6839191"/>
              <a:gd name="connsiteX4851" fmla="*/ 8971948 w 12192439"/>
              <a:gd name="connsiteY4851" fmla="*/ 3990143 h 6839191"/>
              <a:gd name="connsiteX4852" fmla="*/ 8950446 w 12192439"/>
              <a:gd name="connsiteY4852" fmla="*/ 3983188 h 6839191"/>
              <a:gd name="connsiteX4853" fmla="*/ 8977849 w 12192439"/>
              <a:gd name="connsiteY4853" fmla="*/ 3935381 h 6839191"/>
              <a:gd name="connsiteX4854" fmla="*/ 8998275 w 12192439"/>
              <a:gd name="connsiteY4854" fmla="*/ 3942555 h 6839191"/>
              <a:gd name="connsiteX4855" fmla="*/ 8970960 w 12192439"/>
              <a:gd name="connsiteY4855" fmla="*/ 3991942 h 6839191"/>
              <a:gd name="connsiteX4856" fmla="*/ 8944215 w 12192439"/>
              <a:gd name="connsiteY4856" fmla="*/ 4039749 h 6839191"/>
              <a:gd name="connsiteX4857" fmla="*/ 8921749 w 12192439"/>
              <a:gd name="connsiteY4857" fmla="*/ 4032794 h 6839191"/>
              <a:gd name="connsiteX4858" fmla="*/ 8949415 w 12192439"/>
              <a:gd name="connsiteY4858" fmla="*/ 3984987 h 6839191"/>
              <a:gd name="connsiteX4859" fmla="*/ 8970960 w 12192439"/>
              <a:gd name="connsiteY4859" fmla="*/ 3991942 h 6839191"/>
              <a:gd name="connsiteX4860" fmla="*/ 8943250 w 12192439"/>
              <a:gd name="connsiteY4860" fmla="*/ 4041460 h 6839191"/>
              <a:gd name="connsiteX4861" fmla="*/ 8924535 w 12192439"/>
              <a:gd name="connsiteY4861" fmla="*/ 4074634 h 6839191"/>
              <a:gd name="connsiteX4862" fmla="*/ 8916198 w 12192439"/>
              <a:gd name="connsiteY4862" fmla="*/ 4089355 h 6839191"/>
              <a:gd name="connsiteX4863" fmla="*/ 8892876 w 12192439"/>
              <a:gd name="connsiteY4863" fmla="*/ 4082181 h 6839191"/>
              <a:gd name="connsiteX4864" fmla="*/ 8907883 w 12192439"/>
              <a:gd name="connsiteY4864" fmla="*/ 4056577 h 6839191"/>
              <a:gd name="connsiteX4865" fmla="*/ 8920762 w 12192439"/>
              <a:gd name="connsiteY4865" fmla="*/ 4034527 h 6839191"/>
              <a:gd name="connsiteX4866" fmla="*/ 8943250 w 12192439"/>
              <a:gd name="connsiteY4866" fmla="*/ 4041460 h 6839191"/>
              <a:gd name="connsiteX4867" fmla="*/ 8928221 w 12192439"/>
              <a:gd name="connsiteY4867" fmla="*/ 4076718 h 6839191"/>
              <a:gd name="connsiteX4868" fmla="*/ 8947331 w 12192439"/>
              <a:gd name="connsiteY4868" fmla="*/ 4042842 h 6839191"/>
              <a:gd name="connsiteX4869" fmla="*/ 8968941 w 12192439"/>
              <a:gd name="connsiteY4869" fmla="*/ 4050763 h 6839191"/>
              <a:gd name="connsiteX4870" fmla="*/ 8944939 w 12192439"/>
              <a:gd name="connsiteY4870" fmla="*/ 4094862 h 6839191"/>
              <a:gd name="connsiteX4871" fmla="*/ 8942921 w 12192439"/>
              <a:gd name="connsiteY4871" fmla="*/ 4098504 h 6839191"/>
              <a:gd name="connsiteX4872" fmla="*/ 8920301 w 12192439"/>
              <a:gd name="connsiteY4872" fmla="*/ 4090671 h 6839191"/>
              <a:gd name="connsiteX4873" fmla="*/ 8928221 w 12192439"/>
              <a:gd name="connsiteY4873" fmla="*/ 4076718 h 6839191"/>
              <a:gd name="connsiteX4874" fmla="*/ 8948559 w 12192439"/>
              <a:gd name="connsiteY4874" fmla="*/ 4096837 h 6839191"/>
              <a:gd name="connsiteX4875" fmla="*/ 8972825 w 12192439"/>
              <a:gd name="connsiteY4875" fmla="*/ 4052277 h 6839191"/>
              <a:gd name="connsiteX4876" fmla="*/ 8993624 w 12192439"/>
              <a:gd name="connsiteY4876" fmla="*/ 4061096 h 6839191"/>
              <a:gd name="connsiteX4877" fmla="*/ 8968744 w 12192439"/>
              <a:gd name="connsiteY4877" fmla="*/ 4108574 h 6839191"/>
              <a:gd name="connsiteX4878" fmla="*/ 8953913 w 12192439"/>
              <a:gd name="connsiteY4878" fmla="*/ 4102651 h 6839191"/>
              <a:gd name="connsiteX4879" fmla="*/ 8946848 w 12192439"/>
              <a:gd name="connsiteY4879" fmla="*/ 4099974 h 6839191"/>
              <a:gd name="connsiteX4880" fmla="*/ 8948559 w 12192439"/>
              <a:gd name="connsiteY4880" fmla="*/ 4096837 h 6839191"/>
              <a:gd name="connsiteX4881" fmla="*/ 8953255 w 12192439"/>
              <a:gd name="connsiteY4881" fmla="*/ 4104340 h 6839191"/>
              <a:gd name="connsiteX4882" fmla="*/ 8967888 w 12192439"/>
              <a:gd name="connsiteY4882" fmla="*/ 4110220 h 6839191"/>
              <a:gd name="connsiteX4883" fmla="*/ 8965322 w 12192439"/>
              <a:gd name="connsiteY4883" fmla="*/ 4115091 h 6839191"/>
              <a:gd name="connsiteX4884" fmla="*/ 8942526 w 12192439"/>
              <a:gd name="connsiteY4884" fmla="*/ 4158049 h 6839191"/>
              <a:gd name="connsiteX4885" fmla="*/ 8919467 w 12192439"/>
              <a:gd name="connsiteY4885" fmla="*/ 4149624 h 6839191"/>
              <a:gd name="connsiteX4886" fmla="*/ 8945970 w 12192439"/>
              <a:gd name="connsiteY4886" fmla="*/ 4101575 h 6839191"/>
              <a:gd name="connsiteX4887" fmla="*/ 8953255 w 12192439"/>
              <a:gd name="connsiteY4887" fmla="*/ 4104340 h 6839191"/>
              <a:gd name="connsiteX4888" fmla="*/ 8941561 w 12192439"/>
              <a:gd name="connsiteY4888" fmla="*/ 4159892 h 6839191"/>
              <a:gd name="connsiteX4889" fmla="*/ 8858540 w 12192439"/>
              <a:gd name="connsiteY4889" fmla="*/ 4310948 h 6839191"/>
              <a:gd name="connsiteX4890" fmla="*/ 8476961 w 12192439"/>
              <a:gd name="connsiteY4890" fmla="*/ 4931738 h 6839191"/>
              <a:gd name="connsiteX4891" fmla="*/ 8193586 w 12192439"/>
              <a:gd name="connsiteY4891" fmla="*/ 5384401 h 6839191"/>
              <a:gd name="connsiteX4892" fmla="*/ 8001678 w 12192439"/>
              <a:gd name="connsiteY4892" fmla="*/ 5721266 h 6839191"/>
              <a:gd name="connsiteX4893" fmla="*/ 7921882 w 12192439"/>
              <a:gd name="connsiteY4893" fmla="*/ 5888778 h 6839191"/>
              <a:gd name="connsiteX4894" fmla="*/ 7917099 w 12192439"/>
              <a:gd name="connsiteY4894" fmla="*/ 5899923 h 6839191"/>
              <a:gd name="connsiteX4895" fmla="*/ 7842218 w 12192439"/>
              <a:gd name="connsiteY4895" fmla="*/ 6183672 h 6839191"/>
              <a:gd name="connsiteX4896" fmla="*/ 7888972 w 12192439"/>
              <a:gd name="connsiteY4896" fmla="*/ 6300787 h 6839191"/>
              <a:gd name="connsiteX4897" fmla="*/ 7992616 w 12192439"/>
              <a:gd name="connsiteY4897" fmla="*/ 6361495 h 6839191"/>
              <a:gd name="connsiteX4898" fmla="*/ 8242687 w 12192439"/>
              <a:gd name="connsiteY4898" fmla="*/ 6388678 h 6839191"/>
              <a:gd name="connsiteX4899" fmla="*/ 8277024 w 12192439"/>
              <a:gd name="connsiteY4899" fmla="*/ 6389095 h 6839191"/>
              <a:gd name="connsiteX4900" fmla="*/ 8334594 w 12192439"/>
              <a:gd name="connsiteY4900" fmla="*/ 6389666 h 6839191"/>
              <a:gd name="connsiteX4901" fmla="*/ 8337863 w 12192439"/>
              <a:gd name="connsiteY4901" fmla="*/ 6389644 h 6839191"/>
              <a:gd name="connsiteX4902" fmla="*/ 8299490 w 12192439"/>
              <a:gd name="connsiteY4902" fmla="*/ 6401096 h 6839191"/>
              <a:gd name="connsiteX4903" fmla="*/ 8214429 w 12192439"/>
              <a:gd name="connsiteY4903" fmla="*/ 6402303 h 6839191"/>
              <a:gd name="connsiteX4904" fmla="*/ 8210041 w 12192439"/>
              <a:gd name="connsiteY4904" fmla="*/ 6402303 h 6839191"/>
              <a:gd name="connsiteX4905" fmla="*/ 8177219 w 12192439"/>
              <a:gd name="connsiteY4905" fmla="*/ 6402478 h 6839191"/>
              <a:gd name="connsiteX4906" fmla="*/ 7919556 w 12192439"/>
              <a:gd name="connsiteY4906" fmla="*/ 6379003 h 6839191"/>
              <a:gd name="connsiteX4907" fmla="*/ 7766833 w 12192439"/>
              <a:gd name="connsiteY4907" fmla="*/ 6201816 h 6839191"/>
              <a:gd name="connsiteX4908" fmla="*/ 7846804 w 12192439"/>
              <a:gd name="connsiteY4908" fmla="*/ 5913548 h 6839191"/>
              <a:gd name="connsiteX4909" fmla="*/ 7851762 w 12192439"/>
              <a:gd name="connsiteY4909" fmla="*/ 5902380 h 6839191"/>
              <a:gd name="connsiteX4910" fmla="*/ 7935858 w 12192439"/>
              <a:gd name="connsiteY4910" fmla="*/ 5731863 h 6839191"/>
              <a:gd name="connsiteX4911" fmla="*/ 8137288 w 12192439"/>
              <a:gd name="connsiteY4911" fmla="*/ 5389075 h 6839191"/>
              <a:gd name="connsiteX4912" fmla="*/ 8440892 w 12192439"/>
              <a:gd name="connsiteY4912" fmla="*/ 4918025 h 6839191"/>
              <a:gd name="connsiteX4913" fmla="*/ 8835416 w 12192439"/>
              <a:gd name="connsiteY4913" fmla="*/ 4296599 h 6839191"/>
              <a:gd name="connsiteX4914" fmla="*/ 8918480 w 12192439"/>
              <a:gd name="connsiteY4914" fmla="*/ 4151379 h 6839191"/>
              <a:gd name="connsiteX4915" fmla="*/ 8941561 w 12192439"/>
              <a:gd name="connsiteY4915" fmla="*/ 4159892 h 6839191"/>
              <a:gd name="connsiteX4916" fmla="*/ 8277089 w 12192439"/>
              <a:gd name="connsiteY4916" fmla="*/ 6385058 h 6839191"/>
              <a:gd name="connsiteX4917" fmla="*/ 8242731 w 12192439"/>
              <a:gd name="connsiteY4917" fmla="*/ 6384641 h 6839191"/>
              <a:gd name="connsiteX4918" fmla="*/ 7846255 w 12192439"/>
              <a:gd name="connsiteY4918" fmla="*/ 6183474 h 6839191"/>
              <a:gd name="connsiteX4919" fmla="*/ 7920807 w 12192439"/>
              <a:gd name="connsiteY4919" fmla="*/ 5901503 h 6839191"/>
              <a:gd name="connsiteX4920" fmla="*/ 7925590 w 12192439"/>
              <a:gd name="connsiteY4920" fmla="*/ 5890357 h 6839191"/>
              <a:gd name="connsiteX4921" fmla="*/ 8005276 w 12192439"/>
              <a:gd name="connsiteY4921" fmla="*/ 5723109 h 6839191"/>
              <a:gd name="connsiteX4922" fmla="*/ 8197052 w 12192439"/>
              <a:gd name="connsiteY4922" fmla="*/ 5386486 h 6839191"/>
              <a:gd name="connsiteX4923" fmla="*/ 8480340 w 12192439"/>
              <a:gd name="connsiteY4923" fmla="*/ 4933910 h 6839191"/>
              <a:gd name="connsiteX4924" fmla="*/ 8862050 w 12192439"/>
              <a:gd name="connsiteY4924" fmla="*/ 4312945 h 6839191"/>
              <a:gd name="connsiteX4925" fmla="*/ 8945356 w 12192439"/>
              <a:gd name="connsiteY4925" fmla="*/ 4161340 h 6839191"/>
              <a:gd name="connsiteX4926" fmla="*/ 8967976 w 12192439"/>
              <a:gd name="connsiteY4926" fmla="*/ 4170204 h 6839191"/>
              <a:gd name="connsiteX4927" fmla="*/ 8885197 w 12192439"/>
              <a:gd name="connsiteY4927" fmla="*/ 4327403 h 6839191"/>
              <a:gd name="connsiteX4928" fmla="*/ 8517396 w 12192439"/>
              <a:gd name="connsiteY4928" fmla="*/ 4946832 h 6839191"/>
              <a:gd name="connsiteX4929" fmla="*/ 8253394 w 12192439"/>
              <a:gd name="connsiteY4929" fmla="*/ 5381900 h 6839191"/>
              <a:gd name="connsiteX4930" fmla="*/ 8071139 w 12192439"/>
              <a:gd name="connsiteY4930" fmla="*/ 5712600 h 6839191"/>
              <a:gd name="connsiteX4931" fmla="*/ 7995754 w 12192439"/>
              <a:gd name="connsiteY4931" fmla="*/ 5876842 h 6839191"/>
              <a:gd name="connsiteX4932" fmla="*/ 7991191 w 12192439"/>
              <a:gd name="connsiteY4932" fmla="*/ 5887944 h 6839191"/>
              <a:gd name="connsiteX4933" fmla="*/ 7921728 w 12192439"/>
              <a:gd name="connsiteY4933" fmla="*/ 6165330 h 6839191"/>
              <a:gd name="connsiteX4934" fmla="*/ 8308266 w 12192439"/>
              <a:gd name="connsiteY4934" fmla="*/ 6370643 h 6839191"/>
              <a:gd name="connsiteX4935" fmla="*/ 8344006 w 12192439"/>
              <a:gd name="connsiteY4935" fmla="*/ 6371740 h 6839191"/>
              <a:gd name="connsiteX4936" fmla="*/ 8392098 w 12192439"/>
              <a:gd name="connsiteY4936" fmla="*/ 6373189 h 6839191"/>
              <a:gd name="connsiteX4937" fmla="*/ 8351487 w 12192439"/>
              <a:gd name="connsiteY4937" fmla="*/ 6385563 h 6839191"/>
              <a:gd name="connsiteX4938" fmla="*/ 8277089 w 12192439"/>
              <a:gd name="connsiteY4938" fmla="*/ 6385058 h 6839191"/>
              <a:gd name="connsiteX4939" fmla="*/ 8408772 w 12192439"/>
              <a:gd name="connsiteY4939" fmla="*/ 6373518 h 6839191"/>
              <a:gd name="connsiteX4940" fmla="*/ 8424744 w 12192439"/>
              <a:gd name="connsiteY4940" fmla="*/ 6373737 h 6839191"/>
              <a:gd name="connsiteX4941" fmla="*/ 8385648 w 12192439"/>
              <a:gd name="connsiteY4941" fmla="*/ 6385190 h 6839191"/>
              <a:gd name="connsiteX4942" fmla="*/ 8369873 w 12192439"/>
              <a:gd name="connsiteY4942" fmla="*/ 6385409 h 6839191"/>
              <a:gd name="connsiteX4943" fmla="*/ 8408772 w 12192439"/>
              <a:gd name="connsiteY4943" fmla="*/ 6373518 h 6839191"/>
              <a:gd name="connsiteX4944" fmla="*/ 8472815 w 12192439"/>
              <a:gd name="connsiteY4944" fmla="*/ 6353530 h 6839191"/>
              <a:gd name="connsiteX4945" fmla="*/ 8515992 w 12192439"/>
              <a:gd name="connsiteY4945" fmla="*/ 6339840 h 6839191"/>
              <a:gd name="connsiteX4946" fmla="*/ 8533522 w 12192439"/>
              <a:gd name="connsiteY4946" fmla="*/ 6340980 h 6839191"/>
              <a:gd name="connsiteX4947" fmla="*/ 8490411 w 12192439"/>
              <a:gd name="connsiteY4947" fmla="*/ 6354122 h 6839191"/>
              <a:gd name="connsiteX4948" fmla="*/ 8472815 w 12192439"/>
              <a:gd name="connsiteY4948" fmla="*/ 6353530 h 6839191"/>
              <a:gd name="connsiteX4949" fmla="*/ 8525712 w 12192439"/>
              <a:gd name="connsiteY4949" fmla="*/ 6336724 h 6839191"/>
              <a:gd name="connsiteX4950" fmla="*/ 8570645 w 12192439"/>
              <a:gd name="connsiteY4950" fmla="*/ 6322222 h 6839191"/>
              <a:gd name="connsiteX4951" fmla="*/ 8588679 w 12192439"/>
              <a:gd name="connsiteY4951" fmla="*/ 6323868 h 6839191"/>
              <a:gd name="connsiteX4952" fmla="*/ 8543812 w 12192439"/>
              <a:gd name="connsiteY4952" fmla="*/ 6337821 h 6839191"/>
              <a:gd name="connsiteX4953" fmla="*/ 8525712 w 12192439"/>
              <a:gd name="connsiteY4953" fmla="*/ 6336724 h 6839191"/>
              <a:gd name="connsiteX4954" fmla="*/ 8602129 w 12192439"/>
              <a:gd name="connsiteY4954" fmla="*/ 6325008 h 6839191"/>
              <a:gd name="connsiteX4955" fmla="*/ 8621699 w 12192439"/>
              <a:gd name="connsiteY4955" fmla="*/ 6326522 h 6839191"/>
              <a:gd name="connsiteX4956" fmla="*/ 8578367 w 12192439"/>
              <a:gd name="connsiteY4956" fmla="*/ 6339511 h 6839191"/>
              <a:gd name="connsiteX4957" fmla="*/ 8558490 w 12192439"/>
              <a:gd name="connsiteY4957" fmla="*/ 6338589 h 6839191"/>
              <a:gd name="connsiteX4958" fmla="*/ 8602129 w 12192439"/>
              <a:gd name="connsiteY4958" fmla="*/ 6325008 h 6839191"/>
              <a:gd name="connsiteX4959" fmla="*/ 8611431 w 12192439"/>
              <a:gd name="connsiteY4959" fmla="*/ 6322069 h 6839191"/>
              <a:gd name="connsiteX4960" fmla="*/ 8656825 w 12192439"/>
              <a:gd name="connsiteY4960" fmla="*/ 6307698 h 6839191"/>
              <a:gd name="connsiteX4961" fmla="*/ 8676548 w 12192439"/>
              <a:gd name="connsiteY4961" fmla="*/ 6309804 h 6839191"/>
              <a:gd name="connsiteX4962" fmla="*/ 8631506 w 12192439"/>
              <a:gd name="connsiteY4962" fmla="*/ 6323560 h 6839191"/>
              <a:gd name="connsiteX4963" fmla="*/ 8611431 w 12192439"/>
              <a:gd name="connsiteY4963" fmla="*/ 6322069 h 6839191"/>
              <a:gd name="connsiteX4964" fmla="*/ 8689405 w 12192439"/>
              <a:gd name="connsiteY4964" fmla="*/ 6311077 h 6839191"/>
              <a:gd name="connsiteX4965" fmla="*/ 8708405 w 12192439"/>
              <a:gd name="connsiteY4965" fmla="*/ 6312810 h 6839191"/>
              <a:gd name="connsiteX4966" fmla="*/ 8664723 w 12192439"/>
              <a:gd name="connsiteY4966" fmla="*/ 6325645 h 6839191"/>
              <a:gd name="connsiteX4967" fmla="*/ 8645570 w 12192439"/>
              <a:gd name="connsiteY4967" fmla="*/ 6324504 h 6839191"/>
              <a:gd name="connsiteX4968" fmla="*/ 8689405 w 12192439"/>
              <a:gd name="connsiteY4968" fmla="*/ 6311077 h 6839191"/>
              <a:gd name="connsiteX4969" fmla="*/ 8698291 w 12192439"/>
              <a:gd name="connsiteY4969" fmla="*/ 6308312 h 6839191"/>
              <a:gd name="connsiteX4970" fmla="*/ 8743882 w 12192439"/>
              <a:gd name="connsiteY4970" fmla="*/ 6294117 h 6839191"/>
              <a:gd name="connsiteX4971" fmla="*/ 8763123 w 12192439"/>
              <a:gd name="connsiteY4971" fmla="*/ 6296443 h 6839191"/>
              <a:gd name="connsiteX4972" fmla="*/ 8717752 w 12192439"/>
              <a:gd name="connsiteY4972" fmla="*/ 6310024 h 6839191"/>
              <a:gd name="connsiteX4973" fmla="*/ 8698291 w 12192439"/>
              <a:gd name="connsiteY4973" fmla="*/ 6308312 h 6839191"/>
              <a:gd name="connsiteX4974" fmla="*/ 8775366 w 12192439"/>
              <a:gd name="connsiteY4974" fmla="*/ 6297869 h 6839191"/>
              <a:gd name="connsiteX4975" fmla="*/ 8794519 w 12192439"/>
              <a:gd name="connsiteY4975" fmla="*/ 6299931 h 6839191"/>
              <a:gd name="connsiteX4976" fmla="*/ 8750618 w 12192439"/>
              <a:gd name="connsiteY4976" fmla="*/ 6312568 h 6839191"/>
              <a:gd name="connsiteX4977" fmla="*/ 8731201 w 12192439"/>
              <a:gd name="connsiteY4977" fmla="*/ 6311143 h 6839191"/>
              <a:gd name="connsiteX4978" fmla="*/ 8775366 w 12192439"/>
              <a:gd name="connsiteY4978" fmla="*/ 6297869 h 6839191"/>
              <a:gd name="connsiteX4979" fmla="*/ 8783813 w 12192439"/>
              <a:gd name="connsiteY4979" fmla="*/ 6295302 h 6839191"/>
              <a:gd name="connsiteX4980" fmla="*/ 8829667 w 12192439"/>
              <a:gd name="connsiteY4980" fmla="*/ 6281304 h 6839191"/>
              <a:gd name="connsiteX4981" fmla="*/ 8849040 w 12192439"/>
              <a:gd name="connsiteY4981" fmla="*/ 6283981 h 6839191"/>
              <a:gd name="connsiteX4982" fmla="*/ 8803449 w 12192439"/>
              <a:gd name="connsiteY4982" fmla="*/ 6297342 h 6839191"/>
              <a:gd name="connsiteX4983" fmla="*/ 8783813 w 12192439"/>
              <a:gd name="connsiteY4983" fmla="*/ 6295302 h 6839191"/>
              <a:gd name="connsiteX4984" fmla="*/ 8837236 w 12192439"/>
              <a:gd name="connsiteY4984" fmla="*/ 6278978 h 6839191"/>
              <a:gd name="connsiteX4985" fmla="*/ 8884693 w 12192439"/>
              <a:gd name="connsiteY4985" fmla="*/ 6264279 h 6839191"/>
              <a:gd name="connsiteX4986" fmla="*/ 8904087 w 12192439"/>
              <a:gd name="connsiteY4986" fmla="*/ 6267614 h 6839191"/>
              <a:gd name="connsiteX4987" fmla="*/ 8856960 w 12192439"/>
              <a:gd name="connsiteY4987" fmla="*/ 6281655 h 6839191"/>
              <a:gd name="connsiteX4988" fmla="*/ 8837236 w 12192439"/>
              <a:gd name="connsiteY4988" fmla="*/ 6278978 h 6839191"/>
              <a:gd name="connsiteX4989" fmla="*/ 8914926 w 12192439"/>
              <a:gd name="connsiteY4989" fmla="*/ 6269391 h 6839191"/>
              <a:gd name="connsiteX4990" fmla="*/ 8934342 w 12192439"/>
              <a:gd name="connsiteY4990" fmla="*/ 6272440 h 6839191"/>
              <a:gd name="connsiteX4991" fmla="*/ 8888576 w 12192439"/>
              <a:gd name="connsiteY4991" fmla="*/ 6285516 h 6839191"/>
              <a:gd name="connsiteX4992" fmla="*/ 8868808 w 12192439"/>
              <a:gd name="connsiteY4992" fmla="*/ 6283147 h 6839191"/>
              <a:gd name="connsiteX4993" fmla="*/ 8914926 w 12192439"/>
              <a:gd name="connsiteY4993" fmla="*/ 6269391 h 6839191"/>
              <a:gd name="connsiteX4994" fmla="*/ 8945576 w 12192439"/>
              <a:gd name="connsiteY4994" fmla="*/ 6274086 h 6839191"/>
              <a:gd name="connsiteX4995" fmla="*/ 8965058 w 12192439"/>
              <a:gd name="connsiteY4995" fmla="*/ 6276872 h 6839191"/>
              <a:gd name="connsiteX4996" fmla="*/ 8920696 w 12192439"/>
              <a:gd name="connsiteY4996" fmla="*/ 6289005 h 6839191"/>
              <a:gd name="connsiteX4997" fmla="*/ 8900906 w 12192439"/>
              <a:gd name="connsiteY4997" fmla="*/ 6286921 h 6839191"/>
              <a:gd name="connsiteX4998" fmla="*/ 8945576 w 12192439"/>
              <a:gd name="connsiteY4998" fmla="*/ 6274086 h 6839191"/>
              <a:gd name="connsiteX4999" fmla="*/ 8953255 w 12192439"/>
              <a:gd name="connsiteY4999" fmla="*/ 6271892 h 6839191"/>
              <a:gd name="connsiteX5000" fmla="*/ 8999569 w 12192439"/>
              <a:gd name="connsiteY5000" fmla="*/ 6258377 h 6839191"/>
              <a:gd name="connsiteX5001" fmla="*/ 9019140 w 12192439"/>
              <a:gd name="connsiteY5001" fmla="*/ 6261822 h 6839191"/>
              <a:gd name="connsiteX5002" fmla="*/ 8973154 w 12192439"/>
              <a:gd name="connsiteY5002" fmla="*/ 6274634 h 6839191"/>
              <a:gd name="connsiteX5003" fmla="*/ 8953255 w 12192439"/>
              <a:gd name="connsiteY5003" fmla="*/ 6271892 h 6839191"/>
              <a:gd name="connsiteX5004" fmla="*/ 9006415 w 12192439"/>
              <a:gd name="connsiteY5004" fmla="*/ 6256381 h 6839191"/>
              <a:gd name="connsiteX5005" fmla="*/ 9054266 w 12192439"/>
              <a:gd name="connsiteY5005" fmla="*/ 6242273 h 6839191"/>
              <a:gd name="connsiteX5006" fmla="*/ 9073771 w 12192439"/>
              <a:gd name="connsiteY5006" fmla="*/ 6246398 h 6839191"/>
              <a:gd name="connsiteX5007" fmla="*/ 9026337 w 12192439"/>
              <a:gd name="connsiteY5007" fmla="*/ 6259803 h 6839191"/>
              <a:gd name="connsiteX5008" fmla="*/ 9006415 w 12192439"/>
              <a:gd name="connsiteY5008" fmla="*/ 6256381 h 6839191"/>
              <a:gd name="connsiteX5009" fmla="*/ 9083621 w 12192439"/>
              <a:gd name="connsiteY5009" fmla="*/ 6248394 h 6839191"/>
              <a:gd name="connsiteX5010" fmla="*/ 9103214 w 12192439"/>
              <a:gd name="connsiteY5010" fmla="*/ 6252234 h 6839191"/>
              <a:gd name="connsiteX5011" fmla="*/ 9057052 w 12192439"/>
              <a:gd name="connsiteY5011" fmla="*/ 6264717 h 6839191"/>
              <a:gd name="connsiteX5012" fmla="*/ 9037064 w 12192439"/>
              <a:gd name="connsiteY5012" fmla="*/ 6261580 h 6839191"/>
              <a:gd name="connsiteX5013" fmla="*/ 9083621 w 12192439"/>
              <a:gd name="connsiteY5013" fmla="*/ 6248394 h 6839191"/>
              <a:gd name="connsiteX5014" fmla="*/ 9090072 w 12192439"/>
              <a:gd name="connsiteY5014" fmla="*/ 6246552 h 6839191"/>
              <a:gd name="connsiteX5015" fmla="*/ 9138098 w 12192439"/>
              <a:gd name="connsiteY5015" fmla="*/ 6232773 h 6839191"/>
              <a:gd name="connsiteX5016" fmla="*/ 9157603 w 12192439"/>
              <a:gd name="connsiteY5016" fmla="*/ 6237336 h 6839191"/>
              <a:gd name="connsiteX5017" fmla="*/ 9110015 w 12192439"/>
              <a:gd name="connsiteY5017" fmla="*/ 6250391 h 6839191"/>
              <a:gd name="connsiteX5018" fmla="*/ 9090072 w 12192439"/>
              <a:gd name="connsiteY5018" fmla="*/ 6246552 h 6839191"/>
              <a:gd name="connsiteX5019" fmla="*/ 9166905 w 12192439"/>
              <a:gd name="connsiteY5019" fmla="*/ 6239443 h 6839191"/>
              <a:gd name="connsiteX5020" fmla="*/ 9186563 w 12192439"/>
              <a:gd name="connsiteY5020" fmla="*/ 6243721 h 6839191"/>
              <a:gd name="connsiteX5021" fmla="*/ 9140248 w 12192439"/>
              <a:gd name="connsiteY5021" fmla="*/ 6255832 h 6839191"/>
              <a:gd name="connsiteX5022" fmla="*/ 9120174 w 12192439"/>
              <a:gd name="connsiteY5022" fmla="*/ 6252278 h 6839191"/>
              <a:gd name="connsiteX5023" fmla="*/ 9166905 w 12192439"/>
              <a:gd name="connsiteY5023" fmla="*/ 6239443 h 6839191"/>
              <a:gd name="connsiteX5024" fmla="*/ 9173267 w 12192439"/>
              <a:gd name="connsiteY5024" fmla="*/ 6237688 h 6839191"/>
              <a:gd name="connsiteX5025" fmla="*/ 9221206 w 12192439"/>
              <a:gd name="connsiteY5025" fmla="*/ 6224348 h 6839191"/>
              <a:gd name="connsiteX5026" fmla="*/ 9240689 w 12192439"/>
              <a:gd name="connsiteY5026" fmla="*/ 6229394 h 6839191"/>
              <a:gd name="connsiteX5027" fmla="*/ 9193255 w 12192439"/>
              <a:gd name="connsiteY5027" fmla="*/ 6241966 h 6839191"/>
              <a:gd name="connsiteX5028" fmla="*/ 9173267 w 12192439"/>
              <a:gd name="connsiteY5028" fmla="*/ 6237688 h 6839191"/>
              <a:gd name="connsiteX5029" fmla="*/ 9249553 w 12192439"/>
              <a:gd name="connsiteY5029" fmla="*/ 6231610 h 6839191"/>
              <a:gd name="connsiteX5030" fmla="*/ 9269211 w 12192439"/>
              <a:gd name="connsiteY5030" fmla="*/ 6236371 h 6839191"/>
              <a:gd name="connsiteX5031" fmla="*/ 9223115 w 12192439"/>
              <a:gd name="connsiteY5031" fmla="*/ 6247978 h 6839191"/>
              <a:gd name="connsiteX5032" fmla="*/ 9202953 w 12192439"/>
              <a:gd name="connsiteY5032" fmla="*/ 6243984 h 6839191"/>
              <a:gd name="connsiteX5033" fmla="*/ 9249553 w 12192439"/>
              <a:gd name="connsiteY5033" fmla="*/ 6231610 h 6839191"/>
              <a:gd name="connsiteX5034" fmla="*/ 9254818 w 12192439"/>
              <a:gd name="connsiteY5034" fmla="*/ 6230206 h 6839191"/>
              <a:gd name="connsiteX5035" fmla="*/ 9303328 w 12192439"/>
              <a:gd name="connsiteY5035" fmla="*/ 6217196 h 6839191"/>
              <a:gd name="connsiteX5036" fmla="*/ 9322701 w 12192439"/>
              <a:gd name="connsiteY5036" fmla="*/ 6222725 h 6839191"/>
              <a:gd name="connsiteX5037" fmla="*/ 9274652 w 12192439"/>
              <a:gd name="connsiteY5037" fmla="*/ 6234989 h 6839191"/>
              <a:gd name="connsiteX5038" fmla="*/ 9254818 w 12192439"/>
              <a:gd name="connsiteY5038" fmla="*/ 6230206 h 6839191"/>
              <a:gd name="connsiteX5039" fmla="*/ 9331082 w 12192439"/>
              <a:gd name="connsiteY5039" fmla="*/ 6225050 h 6839191"/>
              <a:gd name="connsiteX5040" fmla="*/ 9351661 w 12192439"/>
              <a:gd name="connsiteY5040" fmla="*/ 6230579 h 6839191"/>
              <a:gd name="connsiteX5041" fmla="*/ 9304973 w 12192439"/>
              <a:gd name="connsiteY5041" fmla="*/ 6241856 h 6839191"/>
              <a:gd name="connsiteX5042" fmla="*/ 9283823 w 12192439"/>
              <a:gd name="connsiteY5042" fmla="*/ 6237117 h 6839191"/>
              <a:gd name="connsiteX5043" fmla="*/ 9331082 w 12192439"/>
              <a:gd name="connsiteY5043" fmla="*/ 6225050 h 6839191"/>
              <a:gd name="connsiteX5044" fmla="*/ 9336544 w 12192439"/>
              <a:gd name="connsiteY5044" fmla="*/ 6223646 h 6839191"/>
              <a:gd name="connsiteX5045" fmla="*/ 9385054 w 12192439"/>
              <a:gd name="connsiteY5045" fmla="*/ 6211118 h 6839191"/>
              <a:gd name="connsiteX5046" fmla="*/ 9405282 w 12192439"/>
              <a:gd name="connsiteY5046" fmla="*/ 6217459 h 6839191"/>
              <a:gd name="connsiteX5047" fmla="*/ 9357365 w 12192439"/>
              <a:gd name="connsiteY5047" fmla="*/ 6229197 h 6839191"/>
              <a:gd name="connsiteX5048" fmla="*/ 9336544 w 12192439"/>
              <a:gd name="connsiteY5048" fmla="*/ 6223646 h 6839191"/>
              <a:gd name="connsiteX5049" fmla="*/ 9413224 w 12192439"/>
              <a:gd name="connsiteY5049" fmla="*/ 6219872 h 6839191"/>
              <a:gd name="connsiteX5050" fmla="*/ 9432882 w 12192439"/>
              <a:gd name="connsiteY5050" fmla="*/ 6225687 h 6839191"/>
              <a:gd name="connsiteX5051" fmla="*/ 9386239 w 12192439"/>
              <a:gd name="connsiteY5051" fmla="*/ 6236437 h 6839191"/>
              <a:gd name="connsiteX5052" fmla="*/ 9366098 w 12192439"/>
              <a:gd name="connsiteY5052" fmla="*/ 6231413 h 6839191"/>
              <a:gd name="connsiteX5053" fmla="*/ 9413224 w 12192439"/>
              <a:gd name="connsiteY5053" fmla="*/ 6219872 h 6839191"/>
              <a:gd name="connsiteX5054" fmla="*/ 9410417 w 12192439"/>
              <a:gd name="connsiteY5054" fmla="*/ 6216209 h 6839191"/>
              <a:gd name="connsiteX5055" fmla="*/ 9389924 w 12192439"/>
              <a:gd name="connsiteY5055" fmla="*/ 6209868 h 6839191"/>
              <a:gd name="connsiteX5056" fmla="*/ 9439662 w 12192439"/>
              <a:gd name="connsiteY5056" fmla="*/ 6196923 h 6839191"/>
              <a:gd name="connsiteX5057" fmla="*/ 9459451 w 12192439"/>
              <a:gd name="connsiteY5057" fmla="*/ 6204076 h 6839191"/>
              <a:gd name="connsiteX5058" fmla="*/ 9410417 w 12192439"/>
              <a:gd name="connsiteY5058" fmla="*/ 6216209 h 6839191"/>
              <a:gd name="connsiteX5059" fmla="*/ 9382224 w 12192439"/>
              <a:gd name="connsiteY5059" fmla="*/ 6207389 h 6839191"/>
              <a:gd name="connsiteX5060" fmla="*/ 9362894 w 12192439"/>
              <a:gd name="connsiteY5060" fmla="*/ 6201048 h 6839191"/>
              <a:gd name="connsiteX5061" fmla="*/ 9413817 w 12192439"/>
              <a:gd name="connsiteY5061" fmla="*/ 6187160 h 6839191"/>
              <a:gd name="connsiteX5062" fmla="*/ 9432575 w 12192439"/>
              <a:gd name="connsiteY5062" fmla="*/ 6194313 h 6839191"/>
              <a:gd name="connsiteX5063" fmla="*/ 9382224 w 12192439"/>
              <a:gd name="connsiteY5063" fmla="*/ 6207389 h 6839191"/>
              <a:gd name="connsiteX5064" fmla="*/ 9355391 w 12192439"/>
              <a:gd name="connsiteY5064" fmla="*/ 6198503 h 6839191"/>
              <a:gd name="connsiteX5065" fmla="*/ 9336347 w 12192439"/>
              <a:gd name="connsiteY5065" fmla="*/ 6191899 h 6839191"/>
              <a:gd name="connsiteX5066" fmla="*/ 9388410 w 12192439"/>
              <a:gd name="connsiteY5066" fmla="*/ 6177068 h 6839191"/>
              <a:gd name="connsiteX5067" fmla="*/ 9406883 w 12192439"/>
              <a:gd name="connsiteY5067" fmla="*/ 6184484 h 6839191"/>
              <a:gd name="connsiteX5068" fmla="*/ 9355391 w 12192439"/>
              <a:gd name="connsiteY5068" fmla="*/ 6198503 h 6839191"/>
              <a:gd name="connsiteX5069" fmla="*/ 9328997 w 12192439"/>
              <a:gd name="connsiteY5069" fmla="*/ 6189288 h 6839191"/>
              <a:gd name="connsiteX5070" fmla="*/ 9310239 w 12192439"/>
              <a:gd name="connsiteY5070" fmla="*/ 6182399 h 6839191"/>
              <a:gd name="connsiteX5071" fmla="*/ 9363420 w 12192439"/>
              <a:gd name="connsiteY5071" fmla="*/ 6166646 h 6839191"/>
              <a:gd name="connsiteX5072" fmla="*/ 9381631 w 12192439"/>
              <a:gd name="connsiteY5072" fmla="*/ 6174303 h 6839191"/>
              <a:gd name="connsiteX5073" fmla="*/ 9328997 w 12192439"/>
              <a:gd name="connsiteY5073" fmla="*/ 6189288 h 6839191"/>
              <a:gd name="connsiteX5074" fmla="*/ 9303064 w 12192439"/>
              <a:gd name="connsiteY5074" fmla="*/ 6179722 h 6839191"/>
              <a:gd name="connsiteX5075" fmla="*/ 9284569 w 12192439"/>
              <a:gd name="connsiteY5075" fmla="*/ 6172570 h 6839191"/>
              <a:gd name="connsiteX5076" fmla="*/ 9338892 w 12192439"/>
              <a:gd name="connsiteY5076" fmla="*/ 6155852 h 6839191"/>
              <a:gd name="connsiteX5077" fmla="*/ 9356838 w 12192439"/>
              <a:gd name="connsiteY5077" fmla="*/ 6163794 h 6839191"/>
              <a:gd name="connsiteX5078" fmla="*/ 9303064 w 12192439"/>
              <a:gd name="connsiteY5078" fmla="*/ 6179722 h 6839191"/>
              <a:gd name="connsiteX5079" fmla="*/ 9298808 w 12192439"/>
              <a:gd name="connsiteY5079" fmla="*/ 6180973 h 6839191"/>
              <a:gd name="connsiteX5080" fmla="*/ 9246152 w 12192439"/>
              <a:gd name="connsiteY5080" fmla="*/ 6196485 h 6839191"/>
              <a:gd name="connsiteX5081" fmla="*/ 9227284 w 12192439"/>
              <a:gd name="connsiteY5081" fmla="*/ 6190122 h 6839191"/>
              <a:gd name="connsiteX5082" fmla="*/ 9280467 w 12192439"/>
              <a:gd name="connsiteY5082" fmla="*/ 6173821 h 6839191"/>
              <a:gd name="connsiteX5083" fmla="*/ 9298808 w 12192439"/>
              <a:gd name="connsiteY5083" fmla="*/ 6180973 h 6839191"/>
              <a:gd name="connsiteX5084" fmla="*/ 9219714 w 12192439"/>
              <a:gd name="connsiteY5084" fmla="*/ 6187489 h 6839191"/>
              <a:gd name="connsiteX5085" fmla="*/ 9201132 w 12192439"/>
              <a:gd name="connsiteY5085" fmla="*/ 6180863 h 6839191"/>
              <a:gd name="connsiteX5086" fmla="*/ 9255410 w 12192439"/>
              <a:gd name="connsiteY5086" fmla="*/ 6163641 h 6839191"/>
              <a:gd name="connsiteX5087" fmla="*/ 9273489 w 12192439"/>
              <a:gd name="connsiteY5087" fmla="*/ 6171056 h 6839191"/>
              <a:gd name="connsiteX5088" fmla="*/ 9219714 w 12192439"/>
              <a:gd name="connsiteY5088" fmla="*/ 6187489 h 6839191"/>
              <a:gd name="connsiteX5089" fmla="*/ 9215217 w 12192439"/>
              <a:gd name="connsiteY5089" fmla="*/ 6188872 h 6839191"/>
              <a:gd name="connsiteX5090" fmla="*/ 9162584 w 12192439"/>
              <a:gd name="connsiteY5090" fmla="*/ 6204866 h 6839191"/>
              <a:gd name="connsiteX5091" fmla="*/ 9143605 w 12192439"/>
              <a:gd name="connsiteY5091" fmla="*/ 6198986 h 6839191"/>
              <a:gd name="connsiteX5092" fmla="*/ 9196765 w 12192439"/>
              <a:gd name="connsiteY5092" fmla="*/ 6182224 h 6839191"/>
              <a:gd name="connsiteX5093" fmla="*/ 9215217 w 12192439"/>
              <a:gd name="connsiteY5093" fmla="*/ 6188872 h 6839191"/>
              <a:gd name="connsiteX5094" fmla="*/ 9135685 w 12192439"/>
              <a:gd name="connsiteY5094" fmla="*/ 6196419 h 6839191"/>
              <a:gd name="connsiteX5095" fmla="*/ 9116970 w 12192439"/>
              <a:gd name="connsiteY5095" fmla="*/ 6190275 h 6839191"/>
              <a:gd name="connsiteX5096" fmla="*/ 9171205 w 12192439"/>
              <a:gd name="connsiteY5096" fmla="*/ 6172614 h 6839191"/>
              <a:gd name="connsiteX5097" fmla="*/ 9189394 w 12192439"/>
              <a:gd name="connsiteY5097" fmla="*/ 6179525 h 6839191"/>
              <a:gd name="connsiteX5098" fmla="*/ 9135685 w 12192439"/>
              <a:gd name="connsiteY5098" fmla="*/ 6196419 h 6839191"/>
              <a:gd name="connsiteX5099" fmla="*/ 9130989 w 12192439"/>
              <a:gd name="connsiteY5099" fmla="*/ 6197911 h 6839191"/>
              <a:gd name="connsiteX5100" fmla="*/ 9078532 w 12192439"/>
              <a:gd name="connsiteY5100" fmla="*/ 6214278 h 6839191"/>
              <a:gd name="connsiteX5101" fmla="*/ 9059422 w 12192439"/>
              <a:gd name="connsiteY5101" fmla="*/ 6208880 h 6839191"/>
              <a:gd name="connsiteX5102" fmla="*/ 9112384 w 12192439"/>
              <a:gd name="connsiteY5102" fmla="*/ 6191767 h 6839191"/>
              <a:gd name="connsiteX5103" fmla="*/ 9130989 w 12192439"/>
              <a:gd name="connsiteY5103" fmla="*/ 6197911 h 6839191"/>
              <a:gd name="connsiteX5104" fmla="*/ 9045995 w 12192439"/>
              <a:gd name="connsiteY5104" fmla="*/ 6208047 h 6839191"/>
              <a:gd name="connsiteX5105" fmla="*/ 8993602 w 12192439"/>
              <a:gd name="connsiteY5105" fmla="*/ 6224831 h 6839191"/>
              <a:gd name="connsiteX5106" fmla="*/ 8974470 w 12192439"/>
              <a:gd name="connsiteY5106" fmla="*/ 6219850 h 6839191"/>
              <a:gd name="connsiteX5107" fmla="*/ 9027302 w 12192439"/>
              <a:gd name="connsiteY5107" fmla="*/ 6202386 h 6839191"/>
              <a:gd name="connsiteX5108" fmla="*/ 9045995 w 12192439"/>
              <a:gd name="connsiteY5108" fmla="*/ 6208047 h 6839191"/>
              <a:gd name="connsiteX5109" fmla="*/ 8965629 w 12192439"/>
              <a:gd name="connsiteY5109" fmla="*/ 6217503 h 6839191"/>
              <a:gd name="connsiteX5110" fmla="*/ 8947770 w 12192439"/>
              <a:gd name="connsiteY5110" fmla="*/ 6212566 h 6839191"/>
              <a:gd name="connsiteX5111" fmla="*/ 8946453 w 12192439"/>
              <a:gd name="connsiteY5111" fmla="*/ 6212193 h 6839191"/>
              <a:gd name="connsiteX5112" fmla="*/ 9000184 w 12192439"/>
              <a:gd name="connsiteY5112" fmla="*/ 6193917 h 6839191"/>
              <a:gd name="connsiteX5113" fmla="*/ 9013918 w 12192439"/>
              <a:gd name="connsiteY5113" fmla="*/ 6198152 h 6839191"/>
              <a:gd name="connsiteX5114" fmla="*/ 9019184 w 12192439"/>
              <a:gd name="connsiteY5114" fmla="*/ 6199820 h 6839191"/>
              <a:gd name="connsiteX5115" fmla="*/ 8965629 w 12192439"/>
              <a:gd name="connsiteY5115" fmla="*/ 6217503 h 6839191"/>
              <a:gd name="connsiteX5116" fmla="*/ 8873635 w 12192439"/>
              <a:gd name="connsiteY5116" fmla="*/ 6231347 h 6839191"/>
              <a:gd name="connsiteX5117" fmla="*/ 8821549 w 12192439"/>
              <a:gd name="connsiteY5117" fmla="*/ 6248724 h 6839191"/>
              <a:gd name="connsiteX5118" fmla="*/ 8813629 w 12192439"/>
              <a:gd name="connsiteY5118" fmla="*/ 6247056 h 6839191"/>
              <a:gd name="connsiteX5119" fmla="*/ 8802550 w 12192439"/>
              <a:gd name="connsiteY5119" fmla="*/ 6244730 h 6839191"/>
              <a:gd name="connsiteX5120" fmla="*/ 8854349 w 12192439"/>
              <a:gd name="connsiteY5120" fmla="*/ 6226915 h 6839191"/>
              <a:gd name="connsiteX5121" fmla="*/ 8873635 w 12192439"/>
              <a:gd name="connsiteY5121" fmla="*/ 6231347 h 6839191"/>
              <a:gd name="connsiteX5122" fmla="*/ 9128466 w 12192439"/>
              <a:gd name="connsiteY5122" fmla="*/ 4276985 h 6839191"/>
              <a:gd name="connsiteX5123" fmla="*/ 9071862 w 12192439"/>
              <a:gd name="connsiteY5123" fmla="*/ 4442609 h 6839191"/>
              <a:gd name="connsiteX5124" fmla="*/ 8820737 w 12192439"/>
              <a:gd name="connsiteY5124" fmla="*/ 5034131 h 6839191"/>
              <a:gd name="connsiteX5125" fmla="*/ 8672007 w 12192439"/>
              <a:gd name="connsiteY5125" fmla="*/ 5364348 h 6839191"/>
              <a:gd name="connsiteX5126" fmla="*/ 8557459 w 12192439"/>
              <a:gd name="connsiteY5126" fmla="*/ 5651981 h 6839191"/>
              <a:gd name="connsiteX5127" fmla="*/ 8512921 w 12192439"/>
              <a:gd name="connsiteY5127" fmla="*/ 5793295 h 6839191"/>
              <a:gd name="connsiteX5128" fmla="*/ 8510376 w 12192439"/>
              <a:gd name="connsiteY5128" fmla="*/ 5802729 h 6839191"/>
              <a:gd name="connsiteX5129" fmla="*/ 8478300 w 12192439"/>
              <a:gd name="connsiteY5129" fmla="*/ 6037004 h 6839191"/>
              <a:gd name="connsiteX5130" fmla="*/ 8590127 w 12192439"/>
              <a:gd name="connsiteY5130" fmla="*/ 6189200 h 6839191"/>
              <a:gd name="connsiteX5131" fmla="*/ 8771834 w 12192439"/>
              <a:gd name="connsiteY5131" fmla="*/ 6242142 h 6839191"/>
              <a:gd name="connsiteX5132" fmla="*/ 8786160 w 12192439"/>
              <a:gd name="connsiteY5132" fmla="*/ 6244862 h 6839191"/>
              <a:gd name="connsiteX5133" fmla="*/ 8735041 w 12192439"/>
              <a:gd name="connsiteY5133" fmla="*/ 6262238 h 6839191"/>
              <a:gd name="connsiteX5134" fmla="*/ 8705641 w 12192439"/>
              <a:gd name="connsiteY5134" fmla="*/ 6257412 h 6839191"/>
              <a:gd name="connsiteX5135" fmla="*/ 8516563 w 12192439"/>
              <a:gd name="connsiteY5135" fmla="*/ 6207740 h 6839191"/>
              <a:gd name="connsiteX5136" fmla="*/ 8402125 w 12192439"/>
              <a:gd name="connsiteY5136" fmla="*/ 6054972 h 6839191"/>
              <a:gd name="connsiteX5137" fmla="*/ 8439379 w 12192439"/>
              <a:gd name="connsiteY5137" fmla="*/ 5816069 h 6839191"/>
              <a:gd name="connsiteX5138" fmla="*/ 8442252 w 12192439"/>
              <a:gd name="connsiteY5138" fmla="*/ 5806174 h 6839191"/>
              <a:gd name="connsiteX5139" fmla="*/ 8491134 w 12192439"/>
              <a:gd name="connsiteY5139" fmla="*/ 5661832 h 6839191"/>
              <a:gd name="connsiteX5140" fmla="*/ 8615270 w 12192439"/>
              <a:gd name="connsiteY5140" fmla="*/ 5368232 h 6839191"/>
              <a:gd name="connsiteX5141" fmla="*/ 8778613 w 12192439"/>
              <a:gd name="connsiteY5141" fmla="*/ 5024719 h 6839191"/>
              <a:gd name="connsiteX5142" fmla="*/ 9048320 w 12192439"/>
              <a:gd name="connsiteY5142" fmla="*/ 4427339 h 6839191"/>
              <a:gd name="connsiteX5143" fmla="*/ 9111243 w 12192439"/>
              <a:gd name="connsiteY5143" fmla="*/ 4257875 h 6839191"/>
              <a:gd name="connsiteX5144" fmla="*/ 9116728 w 12192439"/>
              <a:gd name="connsiteY5144" fmla="*/ 4242583 h 6839191"/>
              <a:gd name="connsiteX5145" fmla="*/ 9136014 w 12192439"/>
              <a:gd name="connsiteY5145" fmla="*/ 4254080 h 6839191"/>
              <a:gd name="connsiteX5146" fmla="*/ 9128466 w 12192439"/>
              <a:gd name="connsiteY5146" fmla="*/ 4276985 h 6839191"/>
              <a:gd name="connsiteX5147" fmla="*/ 9117563 w 12192439"/>
              <a:gd name="connsiteY5147" fmla="*/ 4240258 h 6839191"/>
              <a:gd name="connsiteX5148" fmla="*/ 9132569 w 12192439"/>
              <a:gd name="connsiteY5148" fmla="*/ 4198155 h 6839191"/>
              <a:gd name="connsiteX5149" fmla="*/ 9150231 w 12192439"/>
              <a:gd name="connsiteY5149" fmla="*/ 4210551 h 6839191"/>
              <a:gd name="connsiteX5150" fmla="*/ 9136782 w 12192439"/>
              <a:gd name="connsiteY5150" fmla="*/ 4251732 h 6839191"/>
              <a:gd name="connsiteX5151" fmla="*/ 9117563 w 12192439"/>
              <a:gd name="connsiteY5151" fmla="*/ 4240258 h 6839191"/>
              <a:gd name="connsiteX5152" fmla="*/ 9133250 w 12192439"/>
              <a:gd name="connsiteY5152" fmla="*/ 4196180 h 6839191"/>
              <a:gd name="connsiteX5153" fmla="*/ 9147949 w 12192439"/>
              <a:gd name="connsiteY5153" fmla="*/ 4154473 h 6839191"/>
              <a:gd name="connsiteX5154" fmla="*/ 9164053 w 12192439"/>
              <a:gd name="connsiteY5154" fmla="*/ 4167702 h 6839191"/>
              <a:gd name="connsiteX5155" fmla="*/ 9150889 w 12192439"/>
              <a:gd name="connsiteY5155" fmla="*/ 4208511 h 6839191"/>
              <a:gd name="connsiteX5156" fmla="*/ 9133250 w 12192439"/>
              <a:gd name="connsiteY5156" fmla="*/ 4196180 h 6839191"/>
              <a:gd name="connsiteX5157" fmla="*/ 9148629 w 12192439"/>
              <a:gd name="connsiteY5157" fmla="*/ 4152542 h 6839191"/>
              <a:gd name="connsiteX5158" fmla="*/ 9162802 w 12192439"/>
              <a:gd name="connsiteY5158" fmla="*/ 4111734 h 6839191"/>
              <a:gd name="connsiteX5159" fmla="*/ 9177327 w 12192439"/>
              <a:gd name="connsiteY5159" fmla="*/ 4125797 h 6839191"/>
              <a:gd name="connsiteX5160" fmla="*/ 9164690 w 12192439"/>
              <a:gd name="connsiteY5160" fmla="*/ 4165728 h 6839191"/>
              <a:gd name="connsiteX5161" fmla="*/ 9148629 w 12192439"/>
              <a:gd name="connsiteY5161" fmla="*/ 4152542 h 6839191"/>
              <a:gd name="connsiteX5162" fmla="*/ 9145843 w 12192439"/>
              <a:gd name="connsiteY5162" fmla="*/ 4150326 h 6839191"/>
              <a:gd name="connsiteX5163" fmla="*/ 9129234 w 12192439"/>
              <a:gd name="connsiteY5163" fmla="*/ 4137645 h 6839191"/>
              <a:gd name="connsiteX5164" fmla="*/ 9145009 w 12192439"/>
              <a:gd name="connsiteY5164" fmla="*/ 4095696 h 6839191"/>
              <a:gd name="connsiteX5165" fmla="*/ 9160104 w 12192439"/>
              <a:gd name="connsiteY5165" fmla="*/ 4109232 h 6839191"/>
              <a:gd name="connsiteX5166" fmla="*/ 9145843 w 12192439"/>
              <a:gd name="connsiteY5166" fmla="*/ 4150326 h 6839191"/>
              <a:gd name="connsiteX5167" fmla="*/ 9126339 w 12192439"/>
              <a:gd name="connsiteY5167" fmla="*/ 4135517 h 6839191"/>
              <a:gd name="connsiteX5168" fmla="*/ 9109160 w 12192439"/>
              <a:gd name="connsiteY5168" fmla="*/ 4123318 h 6839191"/>
              <a:gd name="connsiteX5169" fmla="*/ 9126492 w 12192439"/>
              <a:gd name="connsiteY5169" fmla="*/ 4080272 h 6839191"/>
              <a:gd name="connsiteX5170" fmla="*/ 9142223 w 12192439"/>
              <a:gd name="connsiteY5170" fmla="*/ 4093282 h 6839191"/>
              <a:gd name="connsiteX5171" fmla="*/ 9126339 w 12192439"/>
              <a:gd name="connsiteY5171" fmla="*/ 4135517 h 6839191"/>
              <a:gd name="connsiteX5172" fmla="*/ 9127325 w 12192439"/>
              <a:gd name="connsiteY5172" fmla="*/ 4078188 h 6839191"/>
              <a:gd name="connsiteX5173" fmla="*/ 9144285 w 12192439"/>
              <a:gd name="connsiteY5173" fmla="*/ 4035427 h 6839191"/>
              <a:gd name="connsiteX5174" fmla="*/ 9158568 w 12192439"/>
              <a:gd name="connsiteY5174" fmla="*/ 4049095 h 6839191"/>
              <a:gd name="connsiteX5175" fmla="*/ 9143012 w 12192439"/>
              <a:gd name="connsiteY5175" fmla="*/ 4091110 h 6839191"/>
              <a:gd name="connsiteX5176" fmla="*/ 9127325 w 12192439"/>
              <a:gd name="connsiteY5176" fmla="*/ 4078188 h 6839191"/>
              <a:gd name="connsiteX5177" fmla="*/ 9124407 w 12192439"/>
              <a:gd name="connsiteY5177" fmla="*/ 4075884 h 6839191"/>
              <a:gd name="connsiteX5178" fmla="*/ 9108128 w 12192439"/>
              <a:gd name="connsiteY5178" fmla="*/ 4063576 h 6839191"/>
              <a:gd name="connsiteX5179" fmla="*/ 9126601 w 12192439"/>
              <a:gd name="connsiteY5179" fmla="*/ 4019915 h 6839191"/>
              <a:gd name="connsiteX5180" fmla="*/ 9141477 w 12192439"/>
              <a:gd name="connsiteY5180" fmla="*/ 4032882 h 6839191"/>
              <a:gd name="connsiteX5181" fmla="*/ 9124407 w 12192439"/>
              <a:gd name="connsiteY5181" fmla="*/ 4075884 h 6839191"/>
              <a:gd name="connsiteX5182" fmla="*/ 9124430 w 12192439"/>
              <a:gd name="connsiteY5182" fmla="*/ 4015681 h 6839191"/>
              <a:gd name="connsiteX5183" fmla="*/ 9108875 w 12192439"/>
              <a:gd name="connsiteY5183" fmla="*/ 4003329 h 6839191"/>
              <a:gd name="connsiteX5184" fmla="*/ 9128094 w 12192439"/>
              <a:gd name="connsiteY5184" fmla="*/ 3959734 h 6839191"/>
              <a:gd name="connsiteX5185" fmla="*/ 9142289 w 12192439"/>
              <a:gd name="connsiteY5185" fmla="*/ 3972810 h 6839191"/>
              <a:gd name="connsiteX5186" fmla="*/ 9124430 w 12192439"/>
              <a:gd name="connsiteY5186" fmla="*/ 4015681 h 6839191"/>
              <a:gd name="connsiteX5187" fmla="*/ 9129059 w 12192439"/>
              <a:gd name="connsiteY5187" fmla="*/ 3957540 h 6839191"/>
              <a:gd name="connsiteX5188" fmla="*/ 9147818 w 12192439"/>
              <a:gd name="connsiteY5188" fmla="*/ 3914384 h 6839191"/>
              <a:gd name="connsiteX5189" fmla="*/ 9160652 w 12192439"/>
              <a:gd name="connsiteY5189" fmla="*/ 3928009 h 6839191"/>
              <a:gd name="connsiteX5190" fmla="*/ 9143232 w 12192439"/>
              <a:gd name="connsiteY5190" fmla="*/ 3970485 h 6839191"/>
              <a:gd name="connsiteX5191" fmla="*/ 9129059 w 12192439"/>
              <a:gd name="connsiteY5191" fmla="*/ 3957540 h 6839191"/>
              <a:gd name="connsiteX5192" fmla="*/ 9126097 w 12192439"/>
              <a:gd name="connsiteY5192" fmla="*/ 3954951 h 6839191"/>
              <a:gd name="connsiteX5193" fmla="*/ 9111178 w 12192439"/>
              <a:gd name="connsiteY5193" fmla="*/ 3942709 h 6839191"/>
              <a:gd name="connsiteX5194" fmla="*/ 9131363 w 12192439"/>
              <a:gd name="connsiteY5194" fmla="*/ 3898653 h 6839191"/>
              <a:gd name="connsiteX5195" fmla="*/ 9144965 w 12192439"/>
              <a:gd name="connsiteY5195" fmla="*/ 3911510 h 6839191"/>
              <a:gd name="connsiteX5196" fmla="*/ 9126097 w 12192439"/>
              <a:gd name="connsiteY5196" fmla="*/ 3954951 h 6839191"/>
              <a:gd name="connsiteX5197" fmla="*/ 9132306 w 12192439"/>
              <a:gd name="connsiteY5197" fmla="*/ 3896547 h 6839191"/>
              <a:gd name="connsiteX5198" fmla="*/ 9151899 w 12192439"/>
              <a:gd name="connsiteY5198" fmla="*/ 3853084 h 6839191"/>
              <a:gd name="connsiteX5199" fmla="*/ 9164207 w 12192439"/>
              <a:gd name="connsiteY5199" fmla="*/ 3866490 h 6839191"/>
              <a:gd name="connsiteX5200" fmla="*/ 9145930 w 12192439"/>
              <a:gd name="connsiteY5200" fmla="*/ 3909294 h 6839191"/>
              <a:gd name="connsiteX5201" fmla="*/ 9132306 w 12192439"/>
              <a:gd name="connsiteY5201" fmla="*/ 3896547 h 6839191"/>
              <a:gd name="connsiteX5202" fmla="*/ 9149968 w 12192439"/>
              <a:gd name="connsiteY5202" fmla="*/ 3848060 h 6839191"/>
              <a:gd name="connsiteX5203" fmla="*/ 9136957 w 12192439"/>
              <a:gd name="connsiteY5203" fmla="*/ 3835664 h 6839191"/>
              <a:gd name="connsiteX5204" fmla="*/ 9157296 w 12192439"/>
              <a:gd name="connsiteY5204" fmla="*/ 3792070 h 6839191"/>
              <a:gd name="connsiteX5205" fmla="*/ 9169034 w 12192439"/>
              <a:gd name="connsiteY5205" fmla="*/ 3804992 h 6839191"/>
              <a:gd name="connsiteX5206" fmla="*/ 9149968 w 12192439"/>
              <a:gd name="connsiteY5206" fmla="*/ 3848060 h 6839191"/>
              <a:gd name="connsiteX5207" fmla="*/ 9142574 w 12192439"/>
              <a:gd name="connsiteY5207" fmla="*/ 3774759 h 6839191"/>
              <a:gd name="connsiteX5208" fmla="*/ 9163614 w 12192439"/>
              <a:gd name="connsiteY5208" fmla="*/ 3731011 h 6839191"/>
              <a:gd name="connsiteX5209" fmla="*/ 9175133 w 12192439"/>
              <a:gd name="connsiteY5209" fmla="*/ 3743692 h 6839191"/>
              <a:gd name="connsiteX5210" fmla="*/ 9155343 w 12192439"/>
              <a:gd name="connsiteY5210" fmla="*/ 3786848 h 6839191"/>
              <a:gd name="connsiteX5211" fmla="*/ 9142574 w 12192439"/>
              <a:gd name="connsiteY5211" fmla="*/ 3774759 h 6839191"/>
              <a:gd name="connsiteX5212" fmla="*/ 9164690 w 12192439"/>
              <a:gd name="connsiteY5212" fmla="*/ 3728729 h 6839191"/>
              <a:gd name="connsiteX5213" fmla="*/ 9184984 w 12192439"/>
              <a:gd name="connsiteY5213" fmla="*/ 3685814 h 6839191"/>
              <a:gd name="connsiteX5214" fmla="*/ 9195207 w 12192439"/>
              <a:gd name="connsiteY5214" fmla="*/ 3699044 h 6839191"/>
              <a:gd name="connsiteX5215" fmla="*/ 9176208 w 12192439"/>
              <a:gd name="connsiteY5215" fmla="*/ 3741301 h 6839191"/>
              <a:gd name="connsiteX5216" fmla="*/ 9164690 w 12192439"/>
              <a:gd name="connsiteY5216" fmla="*/ 3728729 h 6839191"/>
              <a:gd name="connsiteX5217" fmla="*/ 9145953 w 12192439"/>
              <a:gd name="connsiteY5217" fmla="*/ 3711331 h 6839191"/>
              <a:gd name="connsiteX5218" fmla="*/ 9132416 w 12192439"/>
              <a:gd name="connsiteY5218" fmla="*/ 3700734 h 6839191"/>
              <a:gd name="connsiteX5219" fmla="*/ 9155343 w 12192439"/>
              <a:gd name="connsiteY5219" fmla="*/ 3656108 h 6839191"/>
              <a:gd name="connsiteX5220" fmla="*/ 9167717 w 12192439"/>
              <a:gd name="connsiteY5220" fmla="*/ 3667210 h 6839191"/>
              <a:gd name="connsiteX5221" fmla="*/ 9145953 w 12192439"/>
              <a:gd name="connsiteY5221" fmla="*/ 3711331 h 6839191"/>
              <a:gd name="connsiteX5222" fmla="*/ 9156594 w 12192439"/>
              <a:gd name="connsiteY5222" fmla="*/ 3653673 h 6839191"/>
              <a:gd name="connsiteX5223" fmla="*/ 9178863 w 12192439"/>
              <a:gd name="connsiteY5223" fmla="*/ 3609661 h 6839191"/>
              <a:gd name="connsiteX5224" fmla="*/ 9190008 w 12192439"/>
              <a:gd name="connsiteY5224" fmla="*/ 3621267 h 6839191"/>
              <a:gd name="connsiteX5225" fmla="*/ 9168946 w 12192439"/>
              <a:gd name="connsiteY5225" fmla="*/ 3664686 h 6839191"/>
              <a:gd name="connsiteX5226" fmla="*/ 9156594 w 12192439"/>
              <a:gd name="connsiteY5226" fmla="*/ 3653673 h 6839191"/>
              <a:gd name="connsiteX5227" fmla="*/ 9180092 w 12192439"/>
              <a:gd name="connsiteY5227" fmla="*/ 3607248 h 6839191"/>
              <a:gd name="connsiteX5228" fmla="*/ 9201548 w 12192439"/>
              <a:gd name="connsiteY5228" fmla="*/ 3564158 h 6839191"/>
              <a:gd name="connsiteX5229" fmla="*/ 9211444 w 12192439"/>
              <a:gd name="connsiteY5229" fmla="*/ 3576313 h 6839191"/>
              <a:gd name="connsiteX5230" fmla="*/ 9191215 w 12192439"/>
              <a:gd name="connsiteY5230" fmla="*/ 3618788 h 6839191"/>
              <a:gd name="connsiteX5231" fmla="*/ 9180092 w 12192439"/>
              <a:gd name="connsiteY5231" fmla="*/ 3607248 h 6839191"/>
              <a:gd name="connsiteX5232" fmla="*/ 9176822 w 12192439"/>
              <a:gd name="connsiteY5232" fmla="*/ 3604176 h 6839191"/>
              <a:gd name="connsiteX5233" fmla="*/ 9164711 w 12192439"/>
              <a:gd name="connsiteY5233" fmla="*/ 3593952 h 6839191"/>
              <a:gd name="connsiteX5234" fmla="*/ 9187528 w 12192439"/>
              <a:gd name="connsiteY5234" fmla="*/ 3549875 h 6839191"/>
              <a:gd name="connsiteX5235" fmla="*/ 9198433 w 12192439"/>
              <a:gd name="connsiteY5235" fmla="*/ 3560691 h 6839191"/>
              <a:gd name="connsiteX5236" fmla="*/ 9176822 w 12192439"/>
              <a:gd name="connsiteY5236" fmla="*/ 3604176 h 6839191"/>
              <a:gd name="connsiteX5237" fmla="*/ 9161223 w 12192439"/>
              <a:gd name="connsiteY5237" fmla="*/ 3591254 h 6839191"/>
              <a:gd name="connsiteX5238" fmla="*/ 9147708 w 12192439"/>
              <a:gd name="connsiteY5238" fmla="*/ 3582127 h 6839191"/>
              <a:gd name="connsiteX5239" fmla="*/ 9171886 w 12192439"/>
              <a:gd name="connsiteY5239" fmla="*/ 3537150 h 6839191"/>
              <a:gd name="connsiteX5240" fmla="*/ 9184216 w 12192439"/>
              <a:gd name="connsiteY5240" fmla="*/ 3546869 h 6839191"/>
              <a:gd name="connsiteX5241" fmla="*/ 9161223 w 12192439"/>
              <a:gd name="connsiteY5241" fmla="*/ 3591254 h 6839191"/>
              <a:gd name="connsiteX5242" fmla="*/ 9173246 w 12192439"/>
              <a:gd name="connsiteY5242" fmla="*/ 3534583 h 6839191"/>
              <a:gd name="connsiteX5243" fmla="*/ 9196700 w 12192439"/>
              <a:gd name="connsiteY5243" fmla="*/ 3490264 h 6839191"/>
              <a:gd name="connsiteX5244" fmla="*/ 9207823 w 12192439"/>
              <a:gd name="connsiteY5244" fmla="*/ 3500532 h 6839191"/>
              <a:gd name="connsiteX5245" fmla="*/ 9185577 w 12192439"/>
              <a:gd name="connsiteY5245" fmla="*/ 3544215 h 6839191"/>
              <a:gd name="connsiteX5246" fmla="*/ 9173246 w 12192439"/>
              <a:gd name="connsiteY5246" fmla="*/ 3534583 h 6839191"/>
              <a:gd name="connsiteX5247" fmla="*/ 9194637 w 12192439"/>
              <a:gd name="connsiteY5247" fmla="*/ 3484692 h 6839191"/>
              <a:gd name="connsiteX5248" fmla="*/ 9182307 w 12192439"/>
              <a:gd name="connsiteY5248" fmla="*/ 3475894 h 6839191"/>
              <a:gd name="connsiteX5249" fmla="*/ 9206376 w 12192439"/>
              <a:gd name="connsiteY5249" fmla="*/ 3431290 h 6839191"/>
              <a:gd name="connsiteX5250" fmla="*/ 9217499 w 12192439"/>
              <a:gd name="connsiteY5250" fmla="*/ 3440768 h 6839191"/>
              <a:gd name="connsiteX5251" fmla="*/ 9194637 w 12192439"/>
              <a:gd name="connsiteY5251" fmla="*/ 3484692 h 6839191"/>
              <a:gd name="connsiteX5252" fmla="*/ 9207845 w 12192439"/>
              <a:gd name="connsiteY5252" fmla="*/ 3428525 h 6839191"/>
              <a:gd name="connsiteX5253" fmla="*/ 9231123 w 12192439"/>
              <a:gd name="connsiteY5253" fmla="*/ 3384711 h 6839191"/>
              <a:gd name="connsiteX5254" fmla="*/ 9240996 w 12192439"/>
              <a:gd name="connsiteY5254" fmla="*/ 3394804 h 6839191"/>
              <a:gd name="connsiteX5255" fmla="*/ 9218968 w 12192439"/>
              <a:gd name="connsiteY5255" fmla="*/ 3437916 h 6839191"/>
              <a:gd name="connsiteX5256" fmla="*/ 9207845 w 12192439"/>
              <a:gd name="connsiteY5256" fmla="*/ 3428525 h 6839191"/>
              <a:gd name="connsiteX5257" fmla="*/ 9232637 w 12192439"/>
              <a:gd name="connsiteY5257" fmla="*/ 3381793 h 6839191"/>
              <a:gd name="connsiteX5258" fmla="*/ 9255038 w 12192439"/>
              <a:gd name="connsiteY5258" fmla="*/ 3338835 h 6839191"/>
              <a:gd name="connsiteX5259" fmla="*/ 9263704 w 12192439"/>
              <a:gd name="connsiteY5259" fmla="*/ 3349542 h 6839191"/>
              <a:gd name="connsiteX5260" fmla="*/ 9242554 w 12192439"/>
              <a:gd name="connsiteY5260" fmla="*/ 3391754 h 6839191"/>
              <a:gd name="connsiteX5261" fmla="*/ 9232637 w 12192439"/>
              <a:gd name="connsiteY5261" fmla="*/ 3381793 h 6839191"/>
              <a:gd name="connsiteX5262" fmla="*/ 9229149 w 12192439"/>
              <a:gd name="connsiteY5262" fmla="*/ 3378744 h 6839191"/>
              <a:gd name="connsiteX5263" fmla="*/ 9217784 w 12192439"/>
              <a:gd name="connsiteY5263" fmla="*/ 3370078 h 6839191"/>
              <a:gd name="connsiteX5264" fmla="*/ 9241654 w 12192439"/>
              <a:gd name="connsiteY5264" fmla="*/ 3325956 h 6839191"/>
              <a:gd name="connsiteX5265" fmla="*/ 9251769 w 12192439"/>
              <a:gd name="connsiteY5265" fmla="*/ 3335325 h 6839191"/>
              <a:gd name="connsiteX5266" fmla="*/ 9229149 w 12192439"/>
              <a:gd name="connsiteY5266" fmla="*/ 3378744 h 6839191"/>
              <a:gd name="connsiteX5267" fmla="*/ 9213900 w 12192439"/>
              <a:gd name="connsiteY5267" fmla="*/ 3367555 h 6839191"/>
              <a:gd name="connsiteX5268" fmla="*/ 9208876 w 12192439"/>
              <a:gd name="connsiteY5268" fmla="*/ 3364527 h 6839191"/>
              <a:gd name="connsiteX5269" fmla="*/ 9201132 w 12192439"/>
              <a:gd name="connsiteY5269" fmla="*/ 3360424 h 6839191"/>
              <a:gd name="connsiteX5270" fmla="*/ 9226428 w 12192439"/>
              <a:gd name="connsiteY5270" fmla="*/ 3315228 h 6839191"/>
              <a:gd name="connsiteX5271" fmla="*/ 9237990 w 12192439"/>
              <a:gd name="connsiteY5271" fmla="*/ 3323016 h 6839191"/>
              <a:gd name="connsiteX5272" fmla="*/ 9213900 w 12192439"/>
              <a:gd name="connsiteY5272" fmla="*/ 3367555 h 6839191"/>
              <a:gd name="connsiteX5273" fmla="*/ 9228008 w 12192439"/>
              <a:gd name="connsiteY5273" fmla="*/ 3312354 h 6839191"/>
              <a:gd name="connsiteX5274" fmla="*/ 9252493 w 12192439"/>
              <a:gd name="connsiteY5274" fmla="*/ 3267860 h 6839191"/>
              <a:gd name="connsiteX5275" fmla="*/ 9262804 w 12192439"/>
              <a:gd name="connsiteY5275" fmla="*/ 3276372 h 6839191"/>
              <a:gd name="connsiteX5276" fmla="*/ 9239548 w 12192439"/>
              <a:gd name="connsiteY5276" fmla="*/ 3320120 h 6839191"/>
              <a:gd name="connsiteX5277" fmla="*/ 9228008 w 12192439"/>
              <a:gd name="connsiteY5277" fmla="*/ 3312354 h 6839191"/>
              <a:gd name="connsiteX5278" fmla="*/ 9223905 w 12192439"/>
              <a:gd name="connsiteY5278" fmla="*/ 3310028 h 6839191"/>
              <a:gd name="connsiteX5279" fmla="*/ 9210697 w 12192439"/>
              <a:gd name="connsiteY5279" fmla="*/ 3303600 h 6839191"/>
              <a:gd name="connsiteX5280" fmla="*/ 9236564 w 12192439"/>
              <a:gd name="connsiteY5280" fmla="*/ 3258118 h 6839191"/>
              <a:gd name="connsiteX5281" fmla="*/ 9243585 w 12192439"/>
              <a:gd name="connsiteY5281" fmla="*/ 3261980 h 6839191"/>
              <a:gd name="connsiteX5282" fmla="*/ 9248610 w 12192439"/>
              <a:gd name="connsiteY5282" fmla="*/ 3265161 h 6839191"/>
              <a:gd name="connsiteX5283" fmla="*/ 9223905 w 12192439"/>
              <a:gd name="connsiteY5283" fmla="*/ 3310028 h 6839191"/>
              <a:gd name="connsiteX5284" fmla="*/ 9245296 w 12192439"/>
              <a:gd name="connsiteY5284" fmla="*/ 3259084 h 6839191"/>
              <a:gd name="connsiteX5285" fmla="*/ 9238232 w 12192439"/>
              <a:gd name="connsiteY5285" fmla="*/ 3255200 h 6839191"/>
              <a:gd name="connsiteX5286" fmla="*/ 9263353 w 12192439"/>
              <a:gd name="connsiteY5286" fmla="*/ 3210355 h 6839191"/>
              <a:gd name="connsiteX5287" fmla="*/ 9274082 w 12192439"/>
              <a:gd name="connsiteY5287" fmla="*/ 3218100 h 6839191"/>
              <a:gd name="connsiteX5288" fmla="*/ 9250233 w 12192439"/>
              <a:gd name="connsiteY5288" fmla="*/ 3262177 h 6839191"/>
              <a:gd name="connsiteX5289" fmla="*/ 9245296 w 12192439"/>
              <a:gd name="connsiteY5289" fmla="*/ 3259084 h 6839191"/>
              <a:gd name="connsiteX5290" fmla="*/ 9265042 w 12192439"/>
              <a:gd name="connsiteY5290" fmla="*/ 3207327 h 6839191"/>
              <a:gd name="connsiteX5291" fmla="*/ 9289308 w 12192439"/>
              <a:gd name="connsiteY5291" fmla="*/ 3163316 h 6839191"/>
              <a:gd name="connsiteX5292" fmla="*/ 9298655 w 12192439"/>
              <a:gd name="connsiteY5292" fmla="*/ 3171785 h 6839191"/>
              <a:gd name="connsiteX5293" fmla="*/ 9275727 w 12192439"/>
              <a:gd name="connsiteY5293" fmla="*/ 3214984 h 6839191"/>
              <a:gd name="connsiteX5294" fmla="*/ 9265042 w 12192439"/>
              <a:gd name="connsiteY5294" fmla="*/ 3207327 h 6839191"/>
              <a:gd name="connsiteX5295" fmla="*/ 9260918 w 12192439"/>
              <a:gd name="connsiteY5295" fmla="*/ 3204848 h 6839191"/>
              <a:gd name="connsiteX5296" fmla="*/ 9248807 w 12192439"/>
              <a:gd name="connsiteY5296" fmla="*/ 3198617 h 6839191"/>
              <a:gd name="connsiteX5297" fmla="*/ 9274477 w 12192439"/>
              <a:gd name="connsiteY5297" fmla="*/ 3153553 h 6839191"/>
              <a:gd name="connsiteX5298" fmla="*/ 9279874 w 12192439"/>
              <a:gd name="connsiteY5298" fmla="*/ 3156668 h 6839191"/>
              <a:gd name="connsiteX5299" fmla="*/ 9285424 w 12192439"/>
              <a:gd name="connsiteY5299" fmla="*/ 3160376 h 6839191"/>
              <a:gd name="connsiteX5300" fmla="*/ 9260918 w 12192439"/>
              <a:gd name="connsiteY5300" fmla="*/ 3204848 h 6839191"/>
              <a:gd name="connsiteX5301" fmla="*/ 9244310 w 12192439"/>
              <a:gd name="connsiteY5301" fmla="*/ 3196643 h 6839191"/>
              <a:gd name="connsiteX5302" fmla="*/ 9230399 w 12192439"/>
              <a:gd name="connsiteY5302" fmla="*/ 3191443 h 6839191"/>
              <a:gd name="connsiteX5303" fmla="*/ 9257363 w 12192439"/>
              <a:gd name="connsiteY5303" fmla="*/ 3145523 h 6839191"/>
              <a:gd name="connsiteX5304" fmla="*/ 9270133 w 12192439"/>
              <a:gd name="connsiteY5304" fmla="*/ 3151249 h 6839191"/>
              <a:gd name="connsiteX5305" fmla="*/ 9244310 w 12192439"/>
              <a:gd name="connsiteY5305" fmla="*/ 3196643 h 6839191"/>
              <a:gd name="connsiteX5306" fmla="*/ 9259163 w 12192439"/>
              <a:gd name="connsiteY5306" fmla="*/ 3142407 h 6839191"/>
              <a:gd name="connsiteX5307" fmla="*/ 9285359 w 12192439"/>
              <a:gd name="connsiteY5307" fmla="*/ 3097057 h 6839191"/>
              <a:gd name="connsiteX5308" fmla="*/ 9296943 w 12192439"/>
              <a:gd name="connsiteY5308" fmla="*/ 3103376 h 6839191"/>
              <a:gd name="connsiteX5309" fmla="*/ 9271888 w 12192439"/>
              <a:gd name="connsiteY5309" fmla="*/ 3148156 h 6839191"/>
              <a:gd name="connsiteX5310" fmla="*/ 9259163 w 12192439"/>
              <a:gd name="connsiteY5310" fmla="*/ 3142407 h 6839191"/>
              <a:gd name="connsiteX5311" fmla="*/ 9254445 w 12192439"/>
              <a:gd name="connsiteY5311" fmla="*/ 3140564 h 6839191"/>
              <a:gd name="connsiteX5312" fmla="*/ 9240887 w 12192439"/>
              <a:gd name="connsiteY5312" fmla="*/ 3136176 h 6839191"/>
              <a:gd name="connsiteX5313" fmla="*/ 9268356 w 12192439"/>
              <a:gd name="connsiteY5313" fmla="*/ 3089971 h 6839191"/>
              <a:gd name="connsiteX5314" fmla="*/ 9280817 w 12192439"/>
              <a:gd name="connsiteY5314" fmla="*/ 3094929 h 6839191"/>
              <a:gd name="connsiteX5315" fmla="*/ 9254445 w 12192439"/>
              <a:gd name="connsiteY5315" fmla="*/ 3140564 h 6839191"/>
              <a:gd name="connsiteX5316" fmla="*/ 9270242 w 12192439"/>
              <a:gd name="connsiteY5316" fmla="*/ 3086768 h 6839191"/>
              <a:gd name="connsiteX5317" fmla="*/ 9296943 w 12192439"/>
              <a:gd name="connsiteY5317" fmla="*/ 3041243 h 6839191"/>
              <a:gd name="connsiteX5318" fmla="*/ 9308220 w 12192439"/>
              <a:gd name="connsiteY5318" fmla="*/ 3046749 h 6839191"/>
              <a:gd name="connsiteX5319" fmla="*/ 9282638 w 12192439"/>
              <a:gd name="connsiteY5319" fmla="*/ 3091748 h 6839191"/>
              <a:gd name="connsiteX5320" fmla="*/ 9270242 w 12192439"/>
              <a:gd name="connsiteY5320" fmla="*/ 3086768 h 6839191"/>
              <a:gd name="connsiteX5321" fmla="*/ 9265327 w 12192439"/>
              <a:gd name="connsiteY5321" fmla="*/ 3085078 h 6839191"/>
              <a:gd name="connsiteX5322" fmla="*/ 9251593 w 12192439"/>
              <a:gd name="connsiteY5322" fmla="*/ 3081151 h 6839191"/>
              <a:gd name="connsiteX5323" fmla="*/ 9279544 w 12192439"/>
              <a:gd name="connsiteY5323" fmla="*/ 3034770 h 6839191"/>
              <a:gd name="connsiteX5324" fmla="*/ 9292204 w 12192439"/>
              <a:gd name="connsiteY5324" fmla="*/ 3039268 h 6839191"/>
              <a:gd name="connsiteX5325" fmla="*/ 9265327 w 12192439"/>
              <a:gd name="connsiteY5325" fmla="*/ 3085078 h 6839191"/>
              <a:gd name="connsiteX5326" fmla="*/ 9281520 w 12192439"/>
              <a:gd name="connsiteY5326" fmla="*/ 3031457 h 6839191"/>
              <a:gd name="connsiteX5327" fmla="*/ 9308681 w 12192439"/>
              <a:gd name="connsiteY5327" fmla="*/ 2985756 h 6839191"/>
              <a:gd name="connsiteX5328" fmla="*/ 9320156 w 12192439"/>
              <a:gd name="connsiteY5328" fmla="*/ 2990803 h 6839191"/>
              <a:gd name="connsiteX5329" fmla="*/ 9294113 w 12192439"/>
              <a:gd name="connsiteY5329" fmla="*/ 3035977 h 6839191"/>
              <a:gd name="connsiteX5330" fmla="*/ 9281520 w 12192439"/>
              <a:gd name="connsiteY5330" fmla="*/ 3031457 h 6839191"/>
              <a:gd name="connsiteX5331" fmla="*/ 9276407 w 12192439"/>
              <a:gd name="connsiteY5331" fmla="*/ 3029900 h 6839191"/>
              <a:gd name="connsiteX5332" fmla="*/ 9132130 w 12192439"/>
              <a:gd name="connsiteY5332" fmla="*/ 3023120 h 6839191"/>
              <a:gd name="connsiteX5333" fmla="*/ 8869620 w 12192439"/>
              <a:gd name="connsiteY5333" fmla="*/ 3079001 h 6839191"/>
              <a:gd name="connsiteX5334" fmla="*/ 8728503 w 12192439"/>
              <a:gd name="connsiteY5334" fmla="*/ 3115553 h 6839191"/>
              <a:gd name="connsiteX5335" fmla="*/ 6356712 w 12192439"/>
              <a:gd name="connsiteY5335" fmla="*/ 3765456 h 6839191"/>
              <a:gd name="connsiteX5336" fmla="*/ 5922192 w 12192439"/>
              <a:gd name="connsiteY5336" fmla="*/ 3871931 h 6839191"/>
              <a:gd name="connsiteX5337" fmla="*/ 5950385 w 12192439"/>
              <a:gd name="connsiteY5337" fmla="*/ 3859074 h 6839191"/>
              <a:gd name="connsiteX5338" fmla="*/ 6109252 w 12192439"/>
              <a:gd name="connsiteY5338" fmla="*/ 3829587 h 6839191"/>
              <a:gd name="connsiteX5339" fmla="*/ 6388547 w 12192439"/>
              <a:gd name="connsiteY5339" fmla="*/ 3746654 h 6839191"/>
              <a:gd name="connsiteX5340" fmla="*/ 8733987 w 12192439"/>
              <a:gd name="connsiteY5340" fmla="*/ 3073560 h 6839191"/>
              <a:gd name="connsiteX5341" fmla="*/ 8875192 w 12192439"/>
              <a:gd name="connsiteY5341" fmla="*/ 3035165 h 6839191"/>
              <a:gd name="connsiteX5342" fmla="*/ 9146259 w 12192439"/>
              <a:gd name="connsiteY5342" fmla="*/ 2974501 h 6839191"/>
              <a:gd name="connsiteX5343" fmla="*/ 9303745 w 12192439"/>
              <a:gd name="connsiteY5343" fmla="*/ 2983892 h 6839191"/>
              <a:gd name="connsiteX5344" fmla="*/ 9276407 w 12192439"/>
              <a:gd name="connsiteY5344" fmla="*/ 3029900 h 6839191"/>
              <a:gd name="connsiteX5345" fmla="*/ 9145909 w 12192439"/>
              <a:gd name="connsiteY5345" fmla="*/ 2970662 h 6839191"/>
              <a:gd name="connsiteX5346" fmla="*/ 8874117 w 12192439"/>
              <a:gd name="connsiteY5346" fmla="*/ 3031479 h 6839191"/>
              <a:gd name="connsiteX5347" fmla="*/ 8733110 w 12192439"/>
              <a:gd name="connsiteY5347" fmla="*/ 3069808 h 6839191"/>
              <a:gd name="connsiteX5348" fmla="*/ 6387340 w 12192439"/>
              <a:gd name="connsiteY5348" fmla="*/ 3743012 h 6839191"/>
              <a:gd name="connsiteX5349" fmla="*/ 5961903 w 12192439"/>
              <a:gd name="connsiteY5349" fmla="*/ 3853808 h 6839191"/>
              <a:gd name="connsiteX5350" fmla="*/ 5988385 w 12192439"/>
              <a:gd name="connsiteY5350" fmla="*/ 3841632 h 6839191"/>
              <a:gd name="connsiteX5351" fmla="*/ 6419241 w 12192439"/>
              <a:gd name="connsiteY5351" fmla="*/ 3724297 h 6839191"/>
              <a:gd name="connsiteX5352" fmla="*/ 8738660 w 12192439"/>
              <a:gd name="connsiteY5352" fmla="*/ 3027903 h 6839191"/>
              <a:gd name="connsiteX5353" fmla="*/ 8879120 w 12192439"/>
              <a:gd name="connsiteY5353" fmla="*/ 2987972 h 6839191"/>
              <a:gd name="connsiteX5354" fmla="*/ 9160082 w 12192439"/>
              <a:gd name="connsiteY5354" fmla="*/ 2922153 h 6839191"/>
              <a:gd name="connsiteX5355" fmla="*/ 9332266 w 12192439"/>
              <a:gd name="connsiteY5355" fmla="*/ 2935163 h 6839191"/>
              <a:gd name="connsiteX5356" fmla="*/ 9305719 w 12192439"/>
              <a:gd name="connsiteY5356" fmla="*/ 2980513 h 6839191"/>
              <a:gd name="connsiteX5357" fmla="*/ 9145909 w 12192439"/>
              <a:gd name="connsiteY5357" fmla="*/ 2970662 h 6839191"/>
              <a:gd name="connsiteX5358" fmla="*/ 5945295 w 12192439"/>
              <a:gd name="connsiteY5358" fmla="*/ 3855673 h 6839191"/>
              <a:gd name="connsiteX5359" fmla="*/ 5921205 w 12192439"/>
              <a:gd name="connsiteY5359" fmla="*/ 3857692 h 6839191"/>
              <a:gd name="connsiteX5360" fmla="*/ 5948454 w 12192439"/>
              <a:gd name="connsiteY5360" fmla="*/ 3845888 h 6839191"/>
              <a:gd name="connsiteX5361" fmla="*/ 5971469 w 12192439"/>
              <a:gd name="connsiteY5361" fmla="*/ 3843716 h 6839191"/>
              <a:gd name="connsiteX5362" fmla="*/ 5945295 w 12192439"/>
              <a:gd name="connsiteY5362" fmla="*/ 3855673 h 6839191"/>
              <a:gd name="connsiteX5363" fmla="*/ 5934544 w 12192439"/>
              <a:gd name="connsiteY5363" fmla="*/ 3860588 h 6839191"/>
              <a:gd name="connsiteX5364" fmla="*/ 5906856 w 12192439"/>
              <a:gd name="connsiteY5364" fmla="*/ 3873181 h 6839191"/>
              <a:gd name="connsiteX5365" fmla="*/ 5882086 w 12192439"/>
              <a:gd name="connsiteY5365" fmla="*/ 3874432 h 6839191"/>
              <a:gd name="connsiteX5366" fmla="*/ 5910937 w 12192439"/>
              <a:gd name="connsiteY5366" fmla="*/ 3862102 h 6839191"/>
              <a:gd name="connsiteX5367" fmla="*/ 5934544 w 12192439"/>
              <a:gd name="connsiteY5367" fmla="*/ 3860588 h 6839191"/>
              <a:gd name="connsiteX5368" fmla="*/ 5830725 w 12192439"/>
              <a:gd name="connsiteY5368" fmla="*/ 3890514 h 6839191"/>
              <a:gd name="connsiteX5369" fmla="*/ 5807710 w 12192439"/>
              <a:gd name="connsiteY5369" fmla="*/ 3888956 h 6839191"/>
              <a:gd name="connsiteX5370" fmla="*/ 5838360 w 12192439"/>
              <a:gd name="connsiteY5370" fmla="*/ 3877131 h 6839191"/>
              <a:gd name="connsiteX5371" fmla="*/ 5859993 w 12192439"/>
              <a:gd name="connsiteY5371" fmla="*/ 3878249 h 6839191"/>
              <a:gd name="connsiteX5372" fmla="*/ 5830725 w 12192439"/>
              <a:gd name="connsiteY5372" fmla="*/ 3890514 h 6839191"/>
              <a:gd name="connsiteX5373" fmla="*/ 5822892 w 12192439"/>
              <a:gd name="connsiteY5373" fmla="*/ 3893783 h 6839191"/>
              <a:gd name="connsiteX5374" fmla="*/ 5792506 w 12192439"/>
              <a:gd name="connsiteY5374" fmla="*/ 3906354 h 6839191"/>
              <a:gd name="connsiteX5375" fmla="*/ 5768657 w 12192439"/>
              <a:gd name="connsiteY5375" fmla="*/ 3903722 h 6839191"/>
              <a:gd name="connsiteX5376" fmla="*/ 5800404 w 12192439"/>
              <a:gd name="connsiteY5376" fmla="*/ 3891742 h 6839191"/>
              <a:gd name="connsiteX5377" fmla="*/ 5822892 w 12192439"/>
              <a:gd name="connsiteY5377" fmla="*/ 3893783 h 6839191"/>
              <a:gd name="connsiteX5378" fmla="*/ 5785331 w 12192439"/>
              <a:gd name="connsiteY5378" fmla="*/ 3909316 h 6839191"/>
              <a:gd name="connsiteX5379" fmla="*/ 5754133 w 12192439"/>
              <a:gd name="connsiteY5379" fmla="*/ 3922041 h 6839191"/>
              <a:gd name="connsiteX5380" fmla="*/ 5729472 w 12192439"/>
              <a:gd name="connsiteY5380" fmla="*/ 3918158 h 6839191"/>
              <a:gd name="connsiteX5381" fmla="*/ 5761987 w 12192439"/>
              <a:gd name="connsiteY5381" fmla="*/ 3906201 h 6839191"/>
              <a:gd name="connsiteX5382" fmla="*/ 5785331 w 12192439"/>
              <a:gd name="connsiteY5382" fmla="*/ 3909316 h 6839191"/>
              <a:gd name="connsiteX5383" fmla="*/ 5699875 w 12192439"/>
              <a:gd name="connsiteY5383" fmla="*/ 3913309 h 6839191"/>
              <a:gd name="connsiteX5384" fmla="*/ 5714773 w 12192439"/>
              <a:gd name="connsiteY5384" fmla="*/ 3918158 h 6839191"/>
              <a:gd name="connsiteX5385" fmla="*/ 5681885 w 12192439"/>
              <a:gd name="connsiteY5385" fmla="*/ 3929918 h 6839191"/>
              <a:gd name="connsiteX5386" fmla="*/ 5665166 w 12192439"/>
              <a:gd name="connsiteY5386" fmla="*/ 3923709 h 6839191"/>
              <a:gd name="connsiteX5387" fmla="*/ 5660164 w 12192439"/>
              <a:gd name="connsiteY5387" fmla="*/ 3921361 h 6839191"/>
              <a:gd name="connsiteX5388" fmla="*/ 5693842 w 12192439"/>
              <a:gd name="connsiteY5388" fmla="*/ 3910874 h 6839191"/>
              <a:gd name="connsiteX5389" fmla="*/ 5699875 w 12192439"/>
              <a:gd name="connsiteY5389" fmla="*/ 3913309 h 6839191"/>
              <a:gd name="connsiteX5390" fmla="*/ 5653889 w 12192439"/>
              <a:gd name="connsiteY5390" fmla="*/ 3918158 h 6839191"/>
              <a:gd name="connsiteX5391" fmla="*/ 5636710 w 12192439"/>
              <a:gd name="connsiteY5391" fmla="*/ 3906815 h 6839191"/>
              <a:gd name="connsiteX5392" fmla="*/ 5670191 w 12192439"/>
              <a:gd name="connsiteY5392" fmla="*/ 3898083 h 6839191"/>
              <a:gd name="connsiteX5393" fmla="*/ 5687172 w 12192439"/>
              <a:gd name="connsiteY5393" fmla="*/ 3907846 h 6839191"/>
              <a:gd name="connsiteX5394" fmla="*/ 5653889 w 12192439"/>
              <a:gd name="connsiteY5394" fmla="*/ 3918158 h 6839191"/>
              <a:gd name="connsiteX5395" fmla="*/ 5649501 w 12192439"/>
              <a:gd name="connsiteY5395" fmla="*/ 3919496 h 6839191"/>
              <a:gd name="connsiteX5396" fmla="*/ 5615933 w 12192439"/>
              <a:gd name="connsiteY5396" fmla="*/ 3929633 h 6839191"/>
              <a:gd name="connsiteX5397" fmla="*/ 5599325 w 12192439"/>
              <a:gd name="connsiteY5397" fmla="*/ 3916161 h 6839191"/>
              <a:gd name="connsiteX5398" fmla="*/ 5632740 w 12192439"/>
              <a:gd name="connsiteY5398" fmla="*/ 3907824 h 6839191"/>
              <a:gd name="connsiteX5399" fmla="*/ 5649501 w 12192439"/>
              <a:gd name="connsiteY5399" fmla="*/ 3919496 h 6839191"/>
              <a:gd name="connsiteX5400" fmla="*/ 5595573 w 12192439"/>
              <a:gd name="connsiteY5400" fmla="*/ 3912147 h 6839191"/>
              <a:gd name="connsiteX5401" fmla="*/ 5584384 w 12192439"/>
              <a:gd name="connsiteY5401" fmla="*/ 3896109 h 6839191"/>
              <a:gd name="connsiteX5402" fmla="*/ 5616285 w 12192439"/>
              <a:gd name="connsiteY5402" fmla="*/ 3889812 h 6839191"/>
              <a:gd name="connsiteX5403" fmla="*/ 5628439 w 12192439"/>
              <a:gd name="connsiteY5403" fmla="*/ 3903941 h 6839191"/>
              <a:gd name="connsiteX5404" fmla="*/ 5595573 w 12192439"/>
              <a:gd name="connsiteY5404" fmla="*/ 3912147 h 6839191"/>
              <a:gd name="connsiteX5405" fmla="*/ 5582212 w 12192439"/>
              <a:gd name="connsiteY5405" fmla="*/ 3891742 h 6839191"/>
              <a:gd name="connsiteX5406" fmla="*/ 5576091 w 12192439"/>
              <a:gd name="connsiteY5406" fmla="*/ 3874147 h 6839191"/>
              <a:gd name="connsiteX5407" fmla="*/ 5605972 w 12192439"/>
              <a:gd name="connsiteY5407" fmla="*/ 3869868 h 6839191"/>
              <a:gd name="connsiteX5408" fmla="*/ 5613542 w 12192439"/>
              <a:gd name="connsiteY5408" fmla="*/ 3885555 h 6839191"/>
              <a:gd name="connsiteX5409" fmla="*/ 5582212 w 12192439"/>
              <a:gd name="connsiteY5409" fmla="*/ 3891742 h 6839191"/>
              <a:gd name="connsiteX5410" fmla="*/ 5578789 w 12192439"/>
              <a:gd name="connsiteY5410" fmla="*/ 3892401 h 6839191"/>
              <a:gd name="connsiteX5411" fmla="*/ 5553164 w 12192439"/>
              <a:gd name="connsiteY5411" fmla="*/ 3897271 h 6839191"/>
              <a:gd name="connsiteX5412" fmla="*/ 5547657 w 12192439"/>
              <a:gd name="connsiteY5412" fmla="*/ 3898303 h 6839191"/>
              <a:gd name="connsiteX5413" fmla="*/ 5543269 w 12192439"/>
              <a:gd name="connsiteY5413" fmla="*/ 3878710 h 6839191"/>
              <a:gd name="connsiteX5414" fmla="*/ 5549039 w 12192439"/>
              <a:gd name="connsiteY5414" fmla="*/ 3877898 h 6839191"/>
              <a:gd name="connsiteX5415" fmla="*/ 5572756 w 12192439"/>
              <a:gd name="connsiteY5415" fmla="*/ 3874629 h 6839191"/>
              <a:gd name="connsiteX5416" fmla="*/ 5578789 w 12192439"/>
              <a:gd name="connsiteY5416" fmla="*/ 3892401 h 6839191"/>
              <a:gd name="connsiteX5417" fmla="*/ 5544410 w 12192439"/>
              <a:gd name="connsiteY5417" fmla="*/ 3898939 h 6839191"/>
              <a:gd name="connsiteX5418" fmla="*/ 5513606 w 12192439"/>
              <a:gd name="connsiteY5418" fmla="*/ 3904972 h 6839191"/>
              <a:gd name="connsiteX5419" fmla="*/ 5510907 w 12192439"/>
              <a:gd name="connsiteY5419" fmla="*/ 3883493 h 6839191"/>
              <a:gd name="connsiteX5420" fmla="*/ 5540044 w 12192439"/>
              <a:gd name="connsiteY5420" fmla="*/ 3879171 h 6839191"/>
              <a:gd name="connsiteX5421" fmla="*/ 5544410 w 12192439"/>
              <a:gd name="connsiteY5421" fmla="*/ 3898939 h 6839191"/>
              <a:gd name="connsiteX5422" fmla="*/ 5510841 w 12192439"/>
              <a:gd name="connsiteY5422" fmla="*/ 3878842 h 6839191"/>
              <a:gd name="connsiteX5423" fmla="*/ 5512289 w 12192439"/>
              <a:gd name="connsiteY5423" fmla="*/ 3856946 h 6839191"/>
              <a:gd name="connsiteX5424" fmla="*/ 5539210 w 12192439"/>
              <a:gd name="connsiteY5424" fmla="*/ 3854357 h 6839191"/>
              <a:gd name="connsiteX5425" fmla="*/ 5539539 w 12192439"/>
              <a:gd name="connsiteY5425" fmla="*/ 3874585 h 6839191"/>
              <a:gd name="connsiteX5426" fmla="*/ 5510841 w 12192439"/>
              <a:gd name="connsiteY5426" fmla="*/ 3878842 h 6839191"/>
              <a:gd name="connsiteX5427" fmla="*/ 5512926 w 12192439"/>
              <a:gd name="connsiteY5427" fmla="*/ 3852316 h 6839191"/>
              <a:gd name="connsiteX5428" fmla="*/ 5517007 w 12192439"/>
              <a:gd name="connsiteY5428" fmla="*/ 3830815 h 6839191"/>
              <a:gd name="connsiteX5429" fmla="*/ 5539056 w 12192439"/>
              <a:gd name="connsiteY5429" fmla="*/ 3829916 h 6839191"/>
              <a:gd name="connsiteX5430" fmla="*/ 5541776 w 12192439"/>
              <a:gd name="connsiteY5430" fmla="*/ 3829828 h 6839191"/>
              <a:gd name="connsiteX5431" fmla="*/ 5539473 w 12192439"/>
              <a:gd name="connsiteY5431" fmla="*/ 3849771 h 6839191"/>
              <a:gd name="connsiteX5432" fmla="*/ 5512926 w 12192439"/>
              <a:gd name="connsiteY5432" fmla="*/ 3852316 h 6839191"/>
              <a:gd name="connsiteX5433" fmla="*/ 5509722 w 12192439"/>
              <a:gd name="connsiteY5433" fmla="*/ 3852667 h 6839191"/>
              <a:gd name="connsiteX5434" fmla="*/ 5483219 w 12192439"/>
              <a:gd name="connsiteY5434" fmla="*/ 3855717 h 6839191"/>
              <a:gd name="connsiteX5435" fmla="*/ 5489033 w 12192439"/>
              <a:gd name="connsiteY5435" fmla="*/ 3832527 h 6839191"/>
              <a:gd name="connsiteX5436" fmla="*/ 5513803 w 12192439"/>
              <a:gd name="connsiteY5436" fmla="*/ 3830991 h 6839191"/>
              <a:gd name="connsiteX5437" fmla="*/ 5509722 w 12192439"/>
              <a:gd name="connsiteY5437" fmla="*/ 3852667 h 6839191"/>
              <a:gd name="connsiteX5438" fmla="*/ 5490349 w 12192439"/>
              <a:gd name="connsiteY5438" fmla="*/ 3828007 h 6839191"/>
              <a:gd name="connsiteX5439" fmla="*/ 5497348 w 12192439"/>
              <a:gd name="connsiteY5439" fmla="*/ 3805760 h 6839191"/>
              <a:gd name="connsiteX5440" fmla="*/ 5520122 w 12192439"/>
              <a:gd name="connsiteY5440" fmla="*/ 3805672 h 6839191"/>
              <a:gd name="connsiteX5441" fmla="*/ 5514813 w 12192439"/>
              <a:gd name="connsiteY5441" fmla="*/ 3826515 h 6839191"/>
              <a:gd name="connsiteX5442" fmla="*/ 5490349 w 12192439"/>
              <a:gd name="connsiteY5442" fmla="*/ 3828007 h 6839191"/>
              <a:gd name="connsiteX5443" fmla="*/ 5487190 w 12192439"/>
              <a:gd name="connsiteY5443" fmla="*/ 3828248 h 6839191"/>
              <a:gd name="connsiteX5444" fmla="*/ 5462574 w 12192439"/>
              <a:gd name="connsiteY5444" fmla="*/ 3830245 h 6839191"/>
              <a:gd name="connsiteX5445" fmla="*/ 5471262 w 12192439"/>
              <a:gd name="connsiteY5445" fmla="*/ 3806462 h 6839191"/>
              <a:gd name="connsiteX5446" fmla="*/ 5494211 w 12192439"/>
              <a:gd name="connsiteY5446" fmla="*/ 3805826 h 6839191"/>
              <a:gd name="connsiteX5447" fmla="*/ 5487190 w 12192439"/>
              <a:gd name="connsiteY5447" fmla="*/ 3828248 h 6839191"/>
              <a:gd name="connsiteX5448" fmla="*/ 5459458 w 12192439"/>
              <a:gd name="connsiteY5448" fmla="*/ 3830508 h 6839191"/>
              <a:gd name="connsiteX5449" fmla="*/ 5434600 w 12192439"/>
              <a:gd name="connsiteY5449" fmla="*/ 3832987 h 6839191"/>
              <a:gd name="connsiteX5450" fmla="*/ 5444890 w 12192439"/>
              <a:gd name="connsiteY5450" fmla="*/ 3807779 h 6839191"/>
              <a:gd name="connsiteX5451" fmla="*/ 5468124 w 12192439"/>
              <a:gd name="connsiteY5451" fmla="*/ 3806594 h 6839191"/>
              <a:gd name="connsiteX5452" fmla="*/ 5459458 w 12192439"/>
              <a:gd name="connsiteY5452" fmla="*/ 3830508 h 6839191"/>
              <a:gd name="connsiteX5453" fmla="*/ 5458602 w 12192439"/>
              <a:gd name="connsiteY5453" fmla="*/ 3775088 h 6839191"/>
              <a:gd name="connsiteX5454" fmla="*/ 5466457 w 12192439"/>
              <a:gd name="connsiteY5454" fmla="*/ 3752336 h 6839191"/>
              <a:gd name="connsiteX5455" fmla="*/ 5485873 w 12192439"/>
              <a:gd name="connsiteY5455" fmla="*/ 3753631 h 6839191"/>
              <a:gd name="connsiteX5456" fmla="*/ 5479774 w 12192439"/>
              <a:gd name="connsiteY5456" fmla="*/ 3775242 h 6839191"/>
              <a:gd name="connsiteX5457" fmla="*/ 5458602 w 12192439"/>
              <a:gd name="connsiteY5457" fmla="*/ 3775088 h 6839191"/>
              <a:gd name="connsiteX5458" fmla="*/ 5445088 w 12192439"/>
              <a:gd name="connsiteY5458" fmla="*/ 3747290 h 6839191"/>
              <a:gd name="connsiteX5459" fmla="*/ 5445482 w 12192439"/>
              <a:gd name="connsiteY5459" fmla="*/ 3746040 h 6839191"/>
              <a:gd name="connsiteX5460" fmla="*/ 5452020 w 12192439"/>
              <a:gd name="connsiteY5460" fmla="*/ 3724385 h 6839191"/>
              <a:gd name="connsiteX5461" fmla="*/ 5470033 w 12192439"/>
              <a:gd name="connsiteY5461" fmla="*/ 3726184 h 6839191"/>
              <a:gd name="connsiteX5462" fmla="*/ 5464658 w 12192439"/>
              <a:gd name="connsiteY5462" fmla="*/ 3748102 h 6839191"/>
              <a:gd name="connsiteX5463" fmla="*/ 5445088 w 12192439"/>
              <a:gd name="connsiteY5463" fmla="*/ 3747290 h 6839191"/>
              <a:gd name="connsiteX5464" fmla="*/ 5442894 w 12192439"/>
              <a:gd name="connsiteY5464" fmla="*/ 3745294 h 6839191"/>
              <a:gd name="connsiteX5465" fmla="*/ 5442279 w 12192439"/>
              <a:gd name="connsiteY5465" fmla="*/ 3747202 h 6839191"/>
              <a:gd name="connsiteX5466" fmla="*/ 5422248 w 12192439"/>
              <a:gd name="connsiteY5466" fmla="*/ 3746851 h 6839191"/>
              <a:gd name="connsiteX5467" fmla="*/ 5423696 w 12192439"/>
              <a:gd name="connsiteY5467" fmla="*/ 3742858 h 6839191"/>
              <a:gd name="connsiteX5468" fmla="*/ 5430761 w 12192439"/>
              <a:gd name="connsiteY5468" fmla="*/ 3722805 h 6839191"/>
              <a:gd name="connsiteX5469" fmla="*/ 5449278 w 12192439"/>
              <a:gd name="connsiteY5469" fmla="*/ 3724144 h 6839191"/>
              <a:gd name="connsiteX5470" fmla="*/ 5442894 w 12192439"/>
              <a:gd name="connsiteY5470" fmla="*/ 3745294 h 6839191"/>
              <a:gd name="connsiteX5471" fmla="*/ 5421239 w 12192439"/>
              <a:gd name="connsiteY5471" fmla="*/ 3742024 h 6839191"/>
              <a:gd name="connsiteX5472" fmla="*/ 5419505 w 12192439"/>
              <a:gd name="connsiteY5472" fmla="*/ 3746829 h 6839191"/>
              <a:gd name="connsiteX5473" fmla="*/ 5398904 w 12192439"/>
              <a:gd name="connsiteY5473" fmla="*/ 3746895 h 6839191"/>
              <a:gd name="connsiteX5474" fmla="*/ 5401909 w 12192439"/>
              <a:gd name="connsiteY5474" fmla="*/ 3739655 h 6839191"/>
              <a:gd name="connsiteX5475" fmla="*/ 5409040 w 12192439"/>
              <a:gd name="connsiteY5475" fmla="*/ 3721752 h 6839191"/>
              <a:gd name="connsiteX5476" fmla="*/ 5428062 w 12192439"/>
              <a:gd name="connsiteY5476" fmla="*/ 3722652 h 6839191"/>
              <a:gd name="connsiteX5477" fmla="*/ 5421239 w 12192439"/>
              <a:gd name="connsiteY5477" fmla="*/ 3742024 h 6839191"/>
              <a:gd name="connsiteX5478" fmla="*/ 5410642 w 12192439"/>
              <a:gd name="connsiteY5478" fmla="*/ 3717781 h 6839191"/>
              <a:gd name="connsiteX5479" fmla="*/ 5419571 w 12192439"/>
              <a:gd name="connsiteY5479" fmla="*/ 3696214 h 6839191"/>
              <a:gd name="connsiteX5480" fmla="*/ 5420536 w 12192439"/>
              <a:gd name="connsiteY5480" fmla="*/ 3693867 h 6839191"/>
              <a:gd name="connsiteX5481" fmla="*/ 5438067 w 12192439"/>
              <a:gd name="connsiteY5481" fmla="*/ 3695709 h 6839191"/>
              <a:gd name="connsiteX5482" fmla="*/ 5437694 w 12192439"/>
              <a:gd name="connsiteY5482" fmla="*/ 3696675 h 6839191"/>
              <a:gd name="connsiteX5483" fmla="*/ 5429510 w 12192439"/>
              <a:gd name="connsiteY5483" fmla="*/ 3718702 h 6839191"/>
              <a:gd name="connsiteX5484" fmla="*/ 5410642 w 12192439"/>
              <a:gd name="connsiteY5484" fmla="*/ 3717781 h 6839191"/>
              <a:gd name="connsiteX5485" fmla="*/ 5417245 w 12192439"/>
              <a:gd name="connsiteY5485" fmla="*/ 3695249 h 6839191"/>
              <a:gd name="connsiteX5486" fmla="*/ 5407987 w 12192439"/>
              <a:gd name="connsiteY5486" fmla="*/ 3717671 h 6839191"/>
              <a:gd name="connsiteX5487" fmla="*/ 5388614 w 12192439"/>
              <a:gd name="connsiteY5487" fmla="*/ 3717145 h 6839191"/>
              <a:gd name="connsiteX5488" fmla="*/ 5398597 w 12192439"/>
              <a:gd name="connsiteY5488" fmla="*/ 3694920 h 6839191"/>
              <a:gd name="connsiteX5489" fmla="*/ 5399825 w 12192439"/>
              <a:gd name="connsiteY5489" fmla="*/ 3692199 h 6839191"/>
              <a:gd name="connsiteX5490" fmla="*/ 5417926 w 12192439"/>
              <a:gd name="connsiteY5490" fmla="*/ 3693625 h 6839191"/>
              <a:gd name="connsiteX5491" fmla="*/ 5417245 w 12192439"/>
              <a:gd name="connsiteY5491" fmla="*/ 3695249 h 6839191"/>
              <a:gd name="connsiteX5492" fmla="*/ 5401559 w 12192439"/>
              <a:gd name="connsiteY5492" fmla="*/ 3688382 h 6839191"/>
              <a:gd name="connsiteX5493" fmla="*/ 5412134 w 12192439"/>
              <a:gd name="connsiteY5493" fmla="*/ 3664730 h 6839191"/>
              <a:gd name="connsiteX5494" fmla="*/ 5428874 w 12192439"/>
              <a:gd name="connsiteY5494" fmla="*/ 3667056 h 6839191"/>
              <a:gd name="connsiteX5495" fmla="*/ 5419505 w 12192439"/>
              <a:gd name="connsiteY5495" fmla="*/ 3689830 h 6839191"/>
              <a:gd name="connsiteX5496" fmla="*/ 5401559 w 12192439"/>
              <a:gd name="connsiteY5496" fmla="*/ 3688382 h 6839191"/>
              <a:gd name="connsiteX5497" fmla="*/ 5398992 w 12192439"/>
              <a:gd name="connsiteY5497" fmla="*/ 3688206 h 6839191"/>
              <a:gd name="connsiteX5498" fmla="*/ 5380496 w 12192439"/>
              <a:gd name="connsiteY5498" fmla="*/ 3687131 h 6839191"/>
              <a:gd name="connsiteX5499" fmla="*/ 5392366 w 12192439"/>
              <a:gd name="connsiteY5499" fmla="*/ 3662470 h 6839191"/>
              <a:gd name="connsiteX5500" fmla="*/ 5409654 w 12192439"/>
              <a:gd name="connsiteY5500" fmla="*/ 3664423 h 6839191"/>
              <a:gd name="connsiteX5501" fmla="*/ 5398992 w 12192439"/>
              <a:gd name="connsiteY5501" fmla="*/ 3688206 h 6839191"/>
              <a:gd name="connsiteX5502" fmla="*/ 5394099 w 12192439"/>
              <a:gd name="connsiteY5502" fmla="*/ 3658807 h 6839191"/>
              <a:gd name="connsiteX5503" fmla="*/ 5404959 w 12192439"/>
              <a:gd name="connsiteY5503" fmla="*/ 3635463 h 6839191"/>
              <a:gd name="connsiteX5504" fmla="*/ 5420998 w 12192439"/>
              <a:gd name="connsiteY5504" fmla="*/ 3638249 h 6839191"/>
              <a:gd name="connsiteX5505" fmla="*/ 5411278 w 12192439"/>
              <a:gd name="connsiteY5505" fmla="*/ 3660759 h 6839191"/>
              <a:gd name="connsiteX5506" fmla="*/ 5394099 w 12192439"/>
              <a:gd name="connsiteY5506" fmla="*/ 3658807 h 6839191"/>
              <a:gd name="connsiteX5507" fmla="*/ 5391686 w 12192439"/>
              <a:gd name="connsiteY5507" fmla="*/ 3658543 h 6839191"/>
              <a:gd name="connsiteX5508" fmla="*/ 5373958 w 12192439"/>
              <a:gd name="connsiteY5508" fmla="*/ 3656964 h 6839191"/>
              <a:gd name="connsiteX5509" fmla="*/ 5386025 w 12192439"/>
              <a:gd name="connsiteY5509" fmla="*/ 3632676 h 6839191"/>
              <a:gd name="connsiteX5510" fmla="*/ 5402612 w 12192439"/>
              <a:gd name="connsiteY5510" fmla="*/ 3635089 h 6839191"/>
              <a:gd name="connsiteX5511" fmla="*/ 5391686 w 12192439"/>
              <a:gd name="connsiteY5511" fmla="*/ 3658543 h 6839191"/>
              <a:gd name="connsiteX5512" fmla="*/ 5387736 w 12192439"/>
              <a:gd name="connsiteY5512" fmla="*/ 3629144 h 6839191"/>
              <a:gd name="connsiteX5513" fmla="*/ 5398597 w 12192439"/>
              <a:gd name="connsiteY5513" fmla="*/ 3606151 h 6839191"/>
              <a:gd name="connsiteX5514" fmla="*/ 5413998 w 12192439"/>
              <a:gd name="connsiteY5514" fmla="*/ 3609398 h 6839191"/>
              <a:gd name="connsiteX5515" fmla="*/ 5404213 w 12192439"/>
              <a:gd name="connsiteY5515" fmla="*/ 3631579 h 6839191"/>
              <a:gd name="connsiteX5516" fmla="*/ 5387736 w 12192439"/>
              <a:gd name="connsiteY5516" fmla="*/ 3629144 h 6839191"/>
              <a:gd name="connsiteX5517" fmla="*/ 5385455 w 12192439"/>
              <a:gd name="connsiteY5517" fmla="*/ 3628837 h 6839191"/>
              <a:gd name="connsiteX5518" fmla="*/ 5368342 w 12192439"/>
              <a:gd name="connsiteY5518" fmla="*/ 3626752 h 6839191"/>
              <a:gd name="connsiteX5519" fmla="*/ 5380365 w 12192439"/>
              <a:gd name="connsiteY5519" fmla="*/ 3602860 h 6839191"/>
              <a:gd name="connsiteX5520" fmla="*/ 5396403 w 12192439"/>
              <a:gd name="connsiteY5520" fmla="*/ 3605734 h 6839191"/>
              <a:gd name="connsiteX5521" fmla="*/ 5385455 w 12192439"/>
              <a:gd name="connsiteY5521" fmla="*/ 3628837 h 6839191"/>
              <a:gd name="connsiteX5522" fmla="*/ 5382010 w 12192439"/>
              <a:gd name="connsiteY5522" fmla="*/ 3599459 h 6839191"/>
              <a:gd name="connsiteX5523" fmla="*/ 5392761 w 12192439"/>
              <a:gd name="connsiteY5523" fmla="*/ 3576817 h 6839191"/>
              <a:gd name="connsiteX5524" fmla="*/ 5407680 w 12192439"/>
              <a:gd name="connsiteY5524" fmla="*/ 3580459 h 6839191"/>
              <a:gd name="connsiteX5525" fmla="*/ 5397961 w 12192439"/>
              <a:gd name="connsiteY5525" fmla="*/ 3602355 h 6839191"/>
              <a:gd name="connsiteX5526" fmla="*/ 5382010 w 12192439"/>
              <a:gd name="connsiteY5526" fmla="*/ 3599459 h 6839191"/>
              <a:gd name="connsiteX5527" fmla="*/ 5394252 w 12192439"/>
              <a:gd name="connsiteY5527" fmla="*/ 3573526 h 6839191"/>
              <a:gd name="connsiteX5528" fmla="*/ 5403709 w 12192439"/>
              <a:gd name="connsiteY5528" fmla="*/ 3552091 h 6839191"/>
              <a:gd name="connsiteX5529" fmla="*/ 5417575 w 12192439"/>
              <a:gd name="connsiteY5529" fmla="*/ 3556479 h 6839191"/>
              <a:gd name="connsiteX5530" fmla="*/ 5409106 w 12192439"/>
              <a:gd name="connsiteY5530" fmla="*/ 3577190 h 6839191"/>
              <a:gd name="connsiteX5531" fmla="*/ 5394252 w 12192439"/>
              <a:gd name="connsiteY5531" fmla="*/ 3573526 h 6839191"/>
              <a:gd name="connsiteX5532" fmla="*/ 5392234 w 12192439"/>
              <a:gd name="connsiteY5532" fmla="*/ 3573065 h 6839191"/>
              <a:gd name="connsiteX5533" fmla="*/ 5376810 w 12192439"/>
              <a:gd name="connsiteY5533" fmla="*/ 3569753 h 6839191"/>
              <a:gd name="connsiteX5534" fmla="*/ 5387276 w 12192439"/>
              <a:gd name="connsiteY5534" fmla="*/ 3547440 h 6839191"/>
              <a:gd name="connsiteX5535" fmla="*/ 5401778 w 12192439"/>
              <a:gd name="connsiteY5535" fmla="*/ 3551499 h 6839191"/>
              <a:gd name="connsiteX5536" fmla="*/ 5392234 w 12192439"/>
              <a:gd name="connsiteY5536" fmla="*/ 3573065 h 6839191"/>
              <a:gd name="connsiteX5537" fmla="*/ 5374858 w 12192439"/>
              <a:gd name="connsiteY5537" fmla="*/ 3569358 h 6839191"/>
              <a:gd name="connsiteX5538" fmla="*/ 5358842 w 12192439"/>
              <a:gd name="connsiteY5538" fmla="*/ 3566374 h 6839191"/>
              <a:gd name="connsiteX5539" fmla="*/ 5370360 w 12192439"/>
              <a:gd name="connsiteY5539" fmla="*/ 3543227 h 6839191"/>
              <a:gd name="connsiteX5540" fmla="*/ 5385455 w 12192439"/>
              <a:gd name="connsiteY5540" fmla="*/ 3546957 h 6839191"/>
              <a:gd name="connsiteX5541" fmla="*/ 5374858 w 12192439"/>
              <a:gd name="connsiteY5541" fmla="*/ 3569358 h 6839191"/>
              <a:gd name="connsiteX5542" fmla="*/ 5371896 w 12192439"/>
              <a:gd name="connsiteY5542" fmla="*/ 3540068 h 6839191"/>
              <a:gd name="connsiteX5543" fmla="*/ 5382142 w 12192439"/>
              <a:gd name="connsiteY5543" fmla="*/ 3518084 h 6839191"/>
              <a:gd name="connsiteX5544" fmla="*/ 5396183 w 12192439"/>
              <a:gd name="connsiteY5544" fmla="*/ 3522516 h 6839191"/>
              <a:gd name="connsiteX5545" fmla="*/ 5386881 w 12192439"/>
              <a:gd name="connsiteY5545" fmla="*/ 3543776 h 6839191"/>
              <a:gd name="connsiteX5546" fmla="*/ 5371896 w 12192439"/>
              <a:gd name="connsiteY5546" fmla="*/ 3540068 h 6839191"/>
              <a:gd name="connsiteX5547" fmla="*/ 5383458 w 12192439"/>
              <a:gd name="connsiteY5547" fmla="*/ 3515078 h 6839191"/>
              <a:gd name="connsiteX5548" fmla="*/ 5392388 w 12192439"/>
              <a:gd name="connsiteY5548" fmla="*/ 3494148 h 6839191"/>
              <a:gd name="connsiteX5549" fmla="*/ 5405508 w 12192439"/>
              <a:gd name="connsiteY5549" fmla="*/ 3499303 h 6839191"/>
              <a:gd name="connsiteX5550" fmla="*/ 5397456 w 12192439"/>
              <a:gd name="connsiteY5550" fmla="*/ 3519510 h 6839191"/>
              <a:gd name="connsiteX5551" fmla="*/ 5383458 w 12192439"/>
              <a:gd name="connsiteY5551" fmla="*/ 3515078 h 6839191"/>
              <a:gd name="connsiteX5552" fmla="*/ 5381791 w 12192439"/>
              <a:gd name="connsiteY5552" fmla="*/ 3514574 h 6839191"/>
              <a:gd name="connsiteX5553" fmla="*/ 5367332 w 12192439"/>
              <a:gd name="connsiteY5553" fmla="*/ 3510471 h 6839191"/>
              <a:gd name="connsiteX5554" fmla="*/ 5377205 w 12192439"/>
              <a:gd name="connsiteY5554" fmla="*/ 3488772 h 6839191"/>
              <a:gd name="connsiteX5555" fmla="*/ 5390830 w 12192439"/>
              <a:gd name="connsiteY5555" fmla="*/ 3493555 h 6839191"/>
              <a:gd name="connsiteX5556" fmla="*/ 5381791 w 12192439"/>
              <a:gd name="connsiteY5556" fmla="*/ 3514574 h 6839191"/>
              <a:gd name="connsiteX5557" fmla="*/ 5365314 w 12192439"/>
              <a:gd name="connsiteY5557" fmla="*/ 3509923 h 6839191"/>
              <a:gd name="connsiteX5558" fmla="*/ 5350461 w 12192439"/>
              <a:gd name="connsiteY5558" fmla="*/ 3506149 h 6839191"/>
              <a:gd name="connsiteX5559" fmla="*/ 5361343 w 12192439"/>
              <a:gd name="connsiteY5559" fmla="*/ 3483704 h 6839191"/>
              <a:gd name="connsiteX5560" fmla="*/ 5375253 w 12192439"/>
              <a:gd name="connsiteY5560" fmla="*/ 3488114 h 6839191"/>
              <a:gd name="connsiteX5561" fmla="*/ 5365314 w 12192439"/>
              <a:gd name="connsiteY5561" fmla="*/ 3509923 h 6839191"/>
              <a:gd name="connsiteX5562" fmla="*/ 5362813 w 12192439"/>
              <a:gd name="connsiteY5562" fmla="*/ 3480457 h 6839191"/>
              <a:gd name="connsiteX5563" fmla="*/ 5372291 w 12192439"/>
              <a:gd name="connsiteY5563" fmla="*/ 3459307 h 6839191"/>
              <a:gd name="connsiteX5564" fmla="*/ 5385235 w 12192439"/>
              <a:gd name="connsiteY5564" fmla="*/ 3464331 h 6839191"/>
              <a:gd name="connsiteX5565" fmla="*/ 5376679 w 12192439"/>
              <a:gd name="connsiteY5565" fmla="*/ 3484845 h 6839191"/>
              <a:gd name="connsiteX5566" fmla="*/ 5362813 w 12192439"/>
              <a:gd name="connsiteY5566" fmla="*/ 3480457 h 6839191"/>
              <a:gd name="connsiteX5567" fmla="*/ 5360926 w 12192439"/>
              <a:gd name="connsiteY5567" fmla="*/ 3479887 h 6839191"/>
              <a:gd name="connsiteX5568" fmla="*/ 5194468 w 12192439"/>
              <a:gd name="connsiteY5568" fmla="*/ 3449873 h 6839191"/>
              <a:gd name="connsiteX5569" fmla="*/ 4850363 w 12192439"/>
              <a:gd name="connsiteY5569" fmla="*/ 3446714 h 6839191"/>
              <a:gd name="connsiteX5570" fmla="*/ 4104296 w 12192439"/>
              <a:gd name="connsiteY5570" fmla="*/ 3496978 h 6839191"/>
              <a:gd name="connsiteX5571" fmla="*/ 3696083 w 12192439"/>
              <a:gd name="connsiteY5571" fmla="*/ 3527738 h 6839191"/>
              <a:gd name="connsiteX5572" fmla="*/ 3548230 w 12192439"/>
              <a:gd name="connsiteY5572" fmla="*/ 3537347 h 6839191"/>
              <a:gd name="connsiteX5573" fmla="*/ 3415098 w 12192439"/>
              <a:gd name="connsiteY5573" fmla="*/ 3545992 h 6839191"/>
              <a:gd name="connsiteX5574" fmla="*/ 2982641 w 12192439"/>
              <a:gd name="connsiteY5574" fmla="*/ 3564092 h 6839191"/>
              <a:gd name="connsiteX5575" fmla="*/ 3012501 w 12192439"/>
              <a:gd name="connsiteY5575" fmla="*/ 3517952 h 6839191"/>
              <a:gd name="connsiteX5576" fmla="*/ 3383900 w 12192439"/>
              <a:gd name="connsiteY5576" fmla="*/ 3500730 h 6839191"/>
              <a:gd name="connsiteX5577" fmla="*/ 3529032 w 12192439"/>
              <a:gd name="connsiteY5577" fmla="*/ 3491690 h 6839191"/>
              <a:gd name="connsiteX5578" fmla="*/ 3678114 w 12192439"/>
              <a:gd name="connsiteY5578" fmla="*/ 3482585 h 6839191"/>
              <a:gd name="connsiteX5579" fmla="*/ 4032180 w 12192439"/>
              <a:gd name="connsiteY5579" fmla="*/ 3457925 h 6839191"/>
              <a:gd name="connsiteX5580" fmla="*/ 4842223 w 12192439"/>
              <a:gd name="connsiteY5580" fmla="*/ 3410425 h 6839191"/>
              <a:gd name="connsiteX5581" fmla="*/ 5188917 w 12192439"/>
              <a:gd name="connsiteY5581" fmla="*/ 3418916 h 6839191"/>
              <a:gd name="connsiteX5582" fmla="*/ 5370404 w 12192439"/>
              <a:gd name="connsiteY5582" fmla="*/ 3458605 h 6839191"/>
              <a:gd name="connsiteX5583" fmla="*/ 5360926 w 12192439"/>
              <a:gd name="connsiteY5583" fmla="*/ 3479887 h 6839191"/>
              <a:gd name="connsiteX5584" fmla="*/ 5189290 w 12192439"/>
              <a:gd name="connsiteY5584" fmla="*/ 3415756 h 6839191"/>
              <a:gd name="connsiteX5585" fmla="*/ 4842135 w 12192439"/>
              <a:gd name="connsiteY5585" fmla="*/ 3407244 h 6839191"/>
              <a:gd name="connsiteX5586" fmla="*/ 4031961 w 12192439"/>
              <a:gd name="connsiteY5586" fmla="*/ 3454766 h 6839191"/>
              <a:gd name="connsiteX5587" fmla="*/ 3677916 w 12192439"/>
              <a:gd name="connsiteY5587" fmla="*/ 3479426 h 6839191"/>
              <a:gd name="connsiteX5588" fmla="*/ 3528857 w 12192439"/>
              <a:gd name="connsiteY5588" fmla="*/ 3488531 h 6839191"/>
              <a:gd name="connsiteX5589" fmla="*/ 3383681 w 12192439"/>
              <a:gd name="connsiteY5589" fmla="*/ 3497570 h 6839191"/>
              <a:gd name="connsiteX5590" fmla="*/ 3014542 w 12192439"/>
              <a:gd name="connsiteY5590" fmla="*/ 3514925 h 6839191"/>
              <a:gd name="connsiteX5591" fmla="*/ 3047122 w 12192439"/>
              <a:gd name="connsiteY5591" fmla="*/ 3467622 h 6839191"/>
              <a:gd name="connsiteX5592" fmla="*/ 3352811 w 12192439"/>
              <a:gd name="connsiteY5592" fmla="*/ 3452133 h 6839191"/>
              <a:gd name="connsiteX5593" fmla="*/ 3509638 w 12192439"/>
              <a:gd name="connsiteY5593" fmla="*/ 3442786 h 6839191"/>
              <a:gd name="connsiteX5594" fmla="*/ 3659904 w 12192439"/>
              <a:gd name="connsiteY5594" fmla="*/ 3434186 h 6839191"/>
              <a:gd name="connsiteX5595" fmla="*/ 3964495 w 12192439"/>
              <a:gd name="connsiteY5595" fmla="*/ 3414615 h 6839191"/>
              <a:gd name="connsiteX5596" fmla="*/ 4833974 w 12192439"/>
              <a:gd name="connsiteY5596" fmla="*/ 3370867 h 6839191"/>
              <a:gd name="connsiteX5597" fmla="*/ 5380233 w 12192439"/>
              <a:gd name="connsiteY5597" fmla="*/ 3434778 h 6839191"/>
              <a:gd name="connsiteX5598" fmla="*/ 5371786 w 12192439"/>
              <a:gd name="connsiteY5598" fmla="*/ 3455402 h 6839191"/>
              <a:gd name="connsiteX5599" fmla="*/ 5189290 w 12192439"/>
              <a:gd name="connsiteY5599" fmla="*/ 3415756 h 6839191"/>
              <a:gd name="connsiteX5600" fmla="*/ 3008048 w 12192439"/>
              <a:gd name="connsiteY5600" fmla="*/ 3514969 h 6839191"/>
              <a:gd name="connsiteX5601" fmla="*/ 2967700 w 12192439"/>
              <a:gd name="connsiteY5601" fmla="*/ 3515012 h 6839191"/>
              <a:gd name="connsiteX5602" fmla="*/ 2999008 w 12192439"/>
              <a:gd name="connsiteY5602" fmla="*/ 3468500 h 6839191"/>
              <a:gd name="connsiteX5603" fmla="*/ 3040475 w 12192439"/>
              <a:gd name="connsiteY5603" fmla="*/ 3467776 h 6839191"/>
              <a:gd name="connsiteX5604" fmla="*/ 3008048 w 12192439"/>
              <a:gd name="connsiteY5604" fmla="*/ 3514969 h 6839191"/>
              <a:gd name="connsiteX5605" fmla="*/ 3001049 w 12192439"/>
              <a:gd name="connsiteY5605" fmla="*/ 3465538 h 6839191"/>
              <a:gd name="connsiteX5606" fmla="*/ 3035143 w 12192439"/>
              <a:gd name="connsiteY5606" fmla="*/ 3417863 h 6839191"/>
              <a:gd name="connsiteX5607" fmla="*/ 3077707 w 12192439"/>
              <a:gd name="connsiteY5607" fmla="*/ 3416480 h 6839191"/>
              <a:gd name="connsiteX5608" fmla="*/ 3059760 w 12192439"/>
              <a:gd name="connsiteY5608" fmla="*/ 3440812 h 6839191"/>
              <a:gd name="connsiteX5609" fmla="*/ 3042603 w 12192439"/>
              <a:gd name="connsiteY5609" fmla="*/ 3464748 h 6839191"/>
              <a:gd name="connsiteX5610" fmla="*/ 3001049 w 12192439"/>
              <a:gd name="connsiteY5610" fmla="*/ 3465538 h 6839191"/>
              <a:gd name="connsiteX5611" fmla="*/ 2994555 w 12192439"/>
              <a:gd name="connsiteY5611" fmla="*/ 3465626 h 6839191"/>
              <a:gd name="connsiteX5612" fmla="*/ 2952781 w 12192439"/>
              <a:gd name="connsiteY5612" fmla="*/ 3465845 h 6839191"/>
              <a:gd name="connsiteX5613" fmla="*/ 2985384 w 12192439"/>
              <a:gd name="connsiteY5613" fmla="*/ 3419003 h 6839191"/>
              <a:gd name="connsiteX5614" fmla="*/ 3028364 w 12192439"/>
              <a:gd name="connsiteY5614" fmla="*/ 3418060 h 6839191"/>
              <a:gd name="connsiteX5615" fmla="*/ 2994555 w 12192439"/>
              <a:gd name="connsiteY5615" fmla="*/ 3465626 h 6839191"/>
              <a:gd name="connsiteX5616" fmla="*/ 2987490 w 12192439"/>
              <a:gd name="connsiteY5616" fmla="*/ 3416086 h 6839191"/>
              <a:gd name="connsiteX5617" fmla="*/ 3022923 w 12192439"/>
              <a:gd name="connsiteY5617" fmla="*/ 3368147 h 6839191"/>
              <a:gd name="connsiteX5618" fmla="*/ 3067022 w 12192439"/>
              <a:gd name="connsiteY5618" fmla="*/ 3366567 h 6839191"/>
              <a:gd name="connsiteX5619" fmla="*/ 3030536 w 12192439"/>
              <a:gd name="connsiteY5619" fmla="*/ 3415098 h 6839191"/>
              <a:gd name="connsiteX5620" fmla="*/ 2987490 w 12192439"/>
              <a:gd name="connsiteY5620" fmla="*/ 3416086 h 6839191"/>
              <a:gd name="connsiteX5621" fmla="*/ 2981281 w 12192439"/>
              <a:gd name="connsiteY5621" fmla="*/ 3416195 h 6839191"/>
              <a:gd name="connsiteX5622" fmla="*/ 2938937 w 12192439"/>
              <a:gd name="connsiteY5622" fmla="*/ 3416590 h 6839191"/>
              <a:gd name="connsiteX5623" fmla="*/ 2972988 w 12192439"/>
              <a:gd name="connsiteY5623" fmla="*/ 3369441 h 6839191"/>
              <a:gd name="connsiteX5624" fmla="*/ 3016494 w 12192439"/>
              <a:gd name="connsiteY5624" fmla="*/ 3368344 h 6839191"/>
              <a:gd name="connsiteX5625" fmla="*/ 2981281 w 12192439"/>
              <a:gd name="connsiteY5625" fmla="*/ 3416195 h 6839191"/>
              <a:gd name="connsiteX5626" fmla="*/ 2975160 w 12192439"/>
              <a:gd name="connsiteY5626" fmla="*/ 3366501 h 6839191"/>
              <a:gd name="connsiteX5627" fmla="*/ 3012128 w 12192439"/>
              <a:gd name="connsiteY5627" fmla="*/ 3318234 h 6839191"/>
              <a:gd name="connsiteX5628" fmla="*/ 3056732 w 12192439"/>
              <a:gd name="connsiteY5628" fmla="*/ 3316544 h 6839191"/>
              <a:gd name="connsiteX5629" fmla="*/ 3018754 w 12192439"/>
              <a:gd name="connsiteY5629" fmla="*/ 3365383 h 6839191"/>
              <a:gd name="connsiteX5630" fmla="*/ 2975160 w 12192439"/>
              <a:gd name="connsiteY5630" fmla="*/ 3366501 h 6839191"/>
              <a:gd name="connsiteX5631" fmla="*/ 3014388 w 12192439"/>
              <a:gd name="connsiteY5631" fmla="*/ 3315359 h 6839191"/>
              <a:gd name="connsiteX5632" fmla="*/ 3054143 w 12192439"/>
              <a:gd name="connsiteY5632" fmla="*/ 3266148 h 6839191"/>
              <a:gd name="connsiteX5633" fmla="*/ 3099647 w 12192439"/>
              <a:gd name="connsiteY5633" fmla="*/ 3264042 h 6839191"/>
              <a:gd name="connsiteX5634" fmla="*/ 3059036 w 12192439"/>
              <a:gd name="connsiteY5634" fmla="*/ 3313670 h 6839191"/>
              <a:gd name="connsiteX5635" fmla="*/ 3014388 w 12192439"/>
              <a:gd name="connsiteY5635" fmla="*/ 3315359 h 6839191"/>
              <a:gd name="connsiteX5636" fmla="*/ 3008004 w 12192439"/>
              <a:gd name="connsiteY5636" fmla="*/ 3315579 h 6839191"/>
              <a:gd name="connsiteX5637" fmla="*/ 2963619 w 12192439"/>
              <a:gd name="connsiteY5637" fmla="*/ 3316851 h 6839191"/>
              <a:gd name="connsiteX5638" fmla="*/ 3002212 w 12192439"/>
              <a:gd name="connsiteY5638" fmla="*/ 3268211 h 6839191"/>
              <a:gd name="connsiteX5639" fmla="*/ 3047583 w 12192439"/>
              <a:gd name="connsiteY5639" fmla="*/ 3266434 h 6839191"/>
              <a:gd name="connsiteX5640" fmla="*/ 3008004 w 12192439"/>
              <a:gd name="connsiteY5640" fmla="*/ 3315579 h 6839191"/>
              <a:gd name="connsiteX5641" fmla="*/ 2957454 w 12192439"/>
              <a:gd name="connsiteY5641" fmla="*/ 3316983 h 6839191"/>
              <a:gd name="connsiteX5642" fmla="*/ 2913443 w 12192439"/>
              <a:gd name="connsiteY5642" fmla="*/ 3317729 h 6839191"/>
              <a:gd name="connsiteX5643" fmla="*/ 2950719 w 12192439"/>
              <a:gd name="connsiteY5643" fmla="*/ 3269812 h 6839191"/>
              <a:gd name="connsiteX5644" fmla="*/ 2995827 w 12192439"/>
              <a:gd name="connsiteY5644" fmla="*/ 3268430 h 6839191"/>
              <a:gd name="connsiteX5645" fmla="*/ 2957454 w 12192439"/>
              <a:gd name="connsiteY5645" fmla="*/ 3316983 h 6839191"/>
              <a:gd name="connsiteX5646" fmla="*/ 2952891 w 12192439"/>
              <a:gd name="connsiteY5646" fmla="*/ 3267070 h 6839191"/>
              <a:gd name="connsiteX5647" fmla="*/ 2993172 w 12192439"/>
              <a:gd name="connsiteY5647" fmla="*/ 3218100 h 6839191"/>
              <a:gd name="connsiteX5648" fmla="*/ 3039312 w 12192439"/>
              <a:gd name="connsiteY5648" fmla="*/ 3216235 h 6839191"/>
              <a:gd name="connsiteX5649" fmla="*/ 2998087 w 12192439"/>
              <a:gd name="connsiteY5649" fmla="*/ 3265666 h 6839191"/>
              <a:gd name="connsiteX5650" fmla="*/ 2952891 w 12192439"/>
              <a:gd name="connsiteY5650" fmla="*/ 3267070 h 6839191"/>
              <a:gd name="connsiteX5651" fmla="*/ 2946769 w 12192439"/>
              <a:gd name="connsiteY5651" fmla="*/ 3267223 h 6839191"/>
              <a:gd name="connsiteX5652" fmla="*/ 2901902 w 12192439"/>
              <a:gd name="connsiteY5652" fmla="*/ 3268145 h 6839191"/>
              <a:gd name="connsiteX5653" fmla="*/ 2940890 w 12192439"/>
              <a:gd name="connsiteY5653" fmla="*/ 3219833 h 6839191"/>
              <a:gd name="connsiteX5654" fmla="*/ 2986832 w 12192439"/>
              <a:gd name="connsiteY5654" fmla="*/ 3218341 h 6839191"/>
              <a:gd name="connsiteX5655" fmla="*/ 2946769 w 12192439"/>
              <a:gd name="connsiteY5655" fmla="*/ 3267223 h 6839191"/>
              <a:gd name="connsiteX5656" fmla="*/ 2943084 w 12192439"/>
              <a:gd name="connsiteY5656" fmla="*/ 3217178 h 6839191"/>
              <a:gd name="connsiteX5657" fmla="*/ 2985098 w 12192439"/>
              <a:gd name="connsiteY5657" fmla="*/ 3167901 h 6839191"/>
              <a:gd name="connsiteX5658" fmla="*/ 3031984 w 12192439"/>
              <a:gd name="connsiteY5658" fmla="*/ 3165971 h 6839191"/>
              <a:gd name="connsiteX5659" fmla="*/ 2989092 w 12192439"/>
              <a:gd name="connsiteY5659" fmla="*/ 3215665 h 6839191"/>
              <a:gd name="connsiteX5660" fmla="*/ 2943084 w 12192439"/>
              <a:gd name="connsiteY5660" fmla="*/ 3217178 h 6839191"/>
              <a:gd name="connsiteX5661" fmla="*/ 2936962 w 12192439"/>
              <a:gd name="connsiteY5661" fmla="*/ 3217354 h 6839191"/>
              <a:gd name="connsiteX5662" fmla="*/ 2891240 w 12192439"/>
              <a:gd name="connsiteY5662" fmla="*/ 3218429 h 6839191"/>
              <a:gd name="connsiteX5663" fmla="*/ 2932004 w 12192439"/>
              <a:gd name="connsiteY5663" fmla="*/ 3169744 h 6839191"/>
              <a:gd name="connsiteX5664" fmla="*/ 2978780 w 12192439"/>
              <a:gd name="connsiteY5664" fmla="*/ 3168143 h 6839191"/>
              <a:gd name="connsiteX5665" fmla="*/ 2936962 w 12192439"/>
              <a:gd name="connsiteY5665" fmla="*/ 3217354 h 6839191"/>
              <a:gd name="connsiteX5666" fmla="*/ 2934220 w 12192439"/>
              <a:gd name="connsiteY5666" fmla="*/ 3167177 h 6839191"/>
              <a:gd name="connsiteX5667" fmla="*/ 2978034 w 12192439"/>
              <a:gd name="connsiteY5667" fmla="*/ 3117615 h 6839191"/>
              <a:gd name="connsiteX5668" fmla="*/ 3025687 w 12192439"/>
              <a:gd name="connsiteY5668" fmla="*/ 3115619 h 6839191"/>
              <a:gd name="connsiteX5669" fmla="*/ 2981040 w 12192439"/>
              <a:gd name="connsiteY5669" fmla="*/ 3165554 h 6839191"/>
              <a:gd name="connsiteX5670" fmla="*/ 2934220 w 12192439"/>
              <a:gd name="connsiteY5670" fmla="*/ 3167177 h 6839191"/>
              <a:gd name="connsiteX5671" fmla="*/ 2928099 w 12192439"/>
              <a:gd name="connsiteY5671" fmla="*/ 3167375 h 6839191"/>
              <a:gd name="connsiteX5672" fmla="*/ 2881520 w 12192439"/>
              <a:gd name="connsiteY5672" fmla="*/ 3168581 h 6839191"/>
              <a:gd name="connsiteX5673" fmla="*/ 2924171 w 12192439"/>
              <a:gd name="connsiteY5673" fmla="*/ 3119546 h 6839191"/>
              <a:gd name="connsiteX5674" fmla="*/ 2971737 w 12192439"/>
              <a:gd name="connsiteY5674" fmla="*/ 3117856 h 6839191"/>
              <a:gd name="connsiteX5675" fmla="*/ 2928099 w 12192439"/>
              <a:gd name="connsiteY5675" fmla="*/ 3167375 h 6839191"/>
              <a:gd name="connsiteX5676" fmla="*/ 2875421 w 12192439"/>
              <a:gd name="connsiteY5676" fmla="*/ 3168713 h 6839191"/>
              <a:gd name="connsiteX5677" fmla="*/ 2829347 w 12192439"/>
              <a:gd name="connsiteY5677" fmla="*/ 3169415 h 6839191"/>
              <a:gd name="connsiteX5678" fmla="*/ 2870638 w 12192439"/>
              <a:gd name="connsiteY5678" fmla="*/ 3121082 h 6839191"/>
              <a:gd name="connsiteX5679" fmla="*/ 2917831 w 12192439"/>
              <a:gd name="connsiteY5679" fmla="*/ 3119765 h 6839191"/>
              <a:gd name="connsiteX5680" fmla="*/ 2875421 w 12192439"/>
              <a:gd name="connsiteY5680" fmla="*/ 3168713 h 6839191"/>
              <a:gd name="connsiteX5681" fmla="*/ 2872788 w 12192439"/>
              <a:gd name="connsiteY5681" fmla="*/ 3118624 h 6839191"/>
              <a:gd name="connsiteX5682" fmla="*/ 2917392 w 12192439"/>
              <a:gd name="connsiteY5682" fmla="*/ 3069260 h 6839191"/>
              <a:gd name="connsiteX5683" fmla="*/ 2965528 w 12192439"/>
              <a:gd name="connsiteY5683" fmla="*/ 3067483 h 6839191"/>
              <a:gd name="connsiteX5684" fmla="*/ 2920025 w 12192439"/>
              <a:gd name="connsiteY5684" fmla="*/ 3117286 h 6839191"/>
              <a:gd name="connsiteX5685" fmla="*/ 2872788 w 12192439"/>
              <a:gd name="connsiteY5685" fmla="*/ 3118624 h 6839191"/>
              <a:gd name="connsiteX5686" fmla="*/ 2919608 w 12192439"/>
              <a:gd name="connsiteY5686" fmla="*/ 3066868 h 6839191"/>
              <a:gd name="connsiteX5687" fmla="*/ 2967239 w 12192439"/>
              <a:gd name="connsiteY5687" fmla="*/ 3016779 h 6839191"/>
              <a:gd name="connsiteX5688" fmla="*/ 3016099 w 12192439"/>
              <a:gd name="connsiteY5688" fmla="*/ 3014761 h 6839191"/>
              <a:gd name="connsiteX5689" fmla="*/ 2985164 w 12192439"/>
              <a:gd name="connsiteY5689" fmla="*/ 3046706 h 6839191"/>
              <a:gd name="connsiteX5690" fmla="*/ 2967788 w 12192439"/>
              <a:gd name="connsiteY5690" fmla="*/ 3065091 h 6839191"/>
              <a:gd name="connsiteX5691" fmla="*/ 2919608 w 12192439"/>
              <a:gd name="connsiteY5691" fmla="*/ 3066868 h 6839191"/>
              <a:gd name="connsiteX5692" fmla="*/ 2969477 w 12192439"/>
              <a:gd name="connsiteY5692" fmla="*/ 3014476 h 6839191"/>
              <a:gd name="connsiteX5693" fmla="*/ 3019851 w 12192439"/>
              <a:gd name="connsiteY5693" fmla="*/ 2964014 h 6839191"/>
              <a:gd name="connsiteX5694" fmla="*/ 3055613 w 12192439"/>
              <a:gd name="connsiteY5694" fmla="*/ 2962544 h 6839191"/>
              <a:gd name="connsiteX5695" fmla="*/ 3069150 w 12192439"/>
              <a:gd name="connsiteY5695" fmla="*/ 2961974 h 6839191"/>
              <a:gd name="connsiteX5696" fmla="*/ 3018359 w 12192439"/>
              <a:gd name="connsiteY5696" fmla="*/ 3012457 h 6839191"/>
              <a:gd name="connsiteX5697" fmla="*/ 2969477 w 12192439"/>
              <a:gd name="connsiteY5697" fmla="*/ 3014476 h 6839191"/>
              <a:gd name="connsiteX5698" fmla="*/ 3055547 w 12192439"/>
              <a:gd name="connsiteY5698" fmla="*/ 2960416 h 6839191"/>
              <a:gd name="connsiteX5699" fmla="*/ 3022111 w 12192439"/>
              <a:gd name="connsiteY5699" fmla="*/ 2961798 h 6839191"/>
              <a:gd name="connsiteX5700" fmla="*/ 3074767 w 12192439"/>
              <a:gd name="connsiteY5700" fmla="*/ 2911358 h 6839191"/>
              <a:gd name="connsiteX5701" fmla="*/ 3124175 w 12192439"/>
              <a:gd name="connsiteY5701" fmla="*/ 2909537 h 6839191"/>
              <a:gd name="connsiteX5702" fmla="*/ 3071410 w 12192439"/>
              <a:gd name="connsiteY5702" fmla="*/ 2959780 h 6839191"/>
              <a:gd name="connsiteX5703" fmla="*/ 3055547 w 12192439"/>
              <a:gd name="connsiteY5703" fmla="*/ 2960416 h 6839191"/>
              <a:gd name="connsiteX5704" fmla="*/ 3077005 w 12192439"/>
              <a:gd name="connsiteY5704" fmla="*/ 2909252 h 6839191"/>
              <a:gd name="connsiteX5705" fmla="*/ 3131482 w 12192439"/>
              <a:gd name="connsiteY5705" fmla="*/ 2859229 h 6839191"/>
              <a:gd name="connsiteX5706" fmla="*/ 3180715 w 12192439"/>
              <a:gd name="connsiteY5706" fmla="*/ 2857803 h 6839191"/>
              <a:gd name="connsiteX5707" fmla="*/ 3126435 w 12192439"/>
              <a:gd name="connsiteY5707" fmla="*/ 2907431 h 6839191"/>
              <a:gd name="connsiteX5708" fmla="*/ 3077005 w 12192439"/>
              <a:gd name="connsiteY5708" fmla="*/ 2909252 h 6839191"/>
              <a:gd name="connsiteX5709" fmla="*/ 3133697 w 12192439"/>
              <a:gd name="connsiteY5709" fmla="*/ 2857233 h 6839191"/>
              <a:gd name="connsiteX5710" fmla="*/ 3189578 w 12192439"/>
              <a:gd name="connsiteY5710" fmla="*/ 2807977 h 6839191"/>
              <a:gd name="connsiteX5711" fmla="*/ 3238263 w 12192439"/>
              <a:gd name="connsiteY5711" fmla="*/ 2807144 h 6839191"/>
              <a:gd name="connsiteX5712" fmla="*/ 3182909 w 12192439"/>
              <a:gd name="connsiteY5712" fmla="*/ 2855828 h 6839191"/>
              <a:gd name="connsiteX5713" fmla="*/ 3133697 w 12192439"/>
              <a:gd name="connsiteY5713" fmla="*/ 2857233 h 6839191"/>
              <a:gd name="connsiteX5714" fmla="*/ 3191728 w 12192439"/>
              <a:gd name="connsiteY5714" fmla="*/ 2806113 h 6839191"/>
              <a:gd name="connsiteX5715" fmla="*/ 3248618 w 12192439"/>
              <a:gd name="connsiteY5715" fmla="*/ 2757889 h 6839191"/>
              <a:gd name="connsiteX5716" fmla="*/ 3296908 w 12192439"/>
              <a:gd name="connsiteY5716" fmla="*/ 2757450 h 6839191"/>
              <a:gd name="connsiteX5717" fmla="*/ 3240413 w 12192439"/>
              <a:gd name="connsiteY5717" fmla="*/ 2805301 h 6839191"/>
              <a:gd name="connsiteX5718" fmla="*/ 3191728 w 12192439"/>
              <a:gd name="connsiteY5718" fmla="*/ 2806113 h 6839191"/>
              <a:gd name="connsiteX5719" fmla="*/ 3250725 w 12192439"/>
              <a:gd name="connsiteY5719" fmla="*/ 2756133 h 6839191"/>
              <a:gd name="connsiteX5720" fmla="*/ 3273125 w 12192439"/>
              <a:gd name="connsiteY5720" fmla="*/ 2737660 h 6839191"/>
              <a:gd name="connsiteX5721" fmla="*/ 4034966 w 12192439"/>
              <a:gd name="connsiteY5721" fmla="*/ 2188167 h 6839191"/>
              <a:gd name="connsiteX5722" fmla="*/ 4546759 w 12192439"/>
              <a:gd name="connsiteY5722" fmla="*/ 1867721 h 6839191"/>
              <a:gd name="connsiteX5723" fmla="*/ 5324549 w 12192439"/>
              <a:gd name="connsiteY5723" fmla="*/ 1369798 h 6839191"/>
              <a:gd name="connsiteX5724" fmla="*/ 5360509 w 12192439"/>
              <a:gd name="connsiteY5724" fmla="*/ 1345245 h 6839191"/>
              <a:gd name="connsiteX5725" fmla="*/ 5639387 w 12192439"/>
              <a:gd name="connsiteY5725" fmla="*/ 1123066 h 6839191"/>
              <a:gd name="connsiteX5726" fmla="*/ 5740662 w 12192439"/>
              <a:gd name="connsiteY5726" fmla="*/ 878478 h 6839191"/>
              <a:gd name="connsiteX5727" fmla="*/ 5670103 w 12192439"/>
              <a:gd name="connsiteY5727" fmla="*/ 759836 h 6839191"/>
              <a:gd name="connsiteX5728" fmla="*/ 5544168 w 12192439"/>
              <a:gd name="connsiteY5728" fmla="*/ 682329 h 6839191"/>
              <a:gd name="connsiteX5729" fmla="*/ 5444254 w 12192439"/>
              <a:gd name="connsiteY5729" fmla="*/ 645373 h 6839191"/>
              <a:gd name="connsiteX5730" fmla="*/ 4971076 w 12192439"/>
              <a:gd name="connsiteY5730" fmla="*/ 550448 h 6839191"/>
              <a:gd name="connsiteX5731" fmla="*/ 4831582 w 12192439"/>
              <a:gd name="connsiteY5731" fmla="*/ 532380 h 6839191"/>
              <a:gd name="connsiteX5732" fmla="*/ 4015089 w 12192439"/>
              <a:gd name="connsiteY5732" fmla="*/ 460847 h 6839191"/>
              <a:gd name="connsiteX5733" fmla="*/ 3334448 w 12192439"/>
              <a:gd name="connsiteY5733" fmla="*/ 430342 h 6839191"/>
              <a:gd name="connsiteX5734" fmla="*/ 2949929 w 12192439"/>
              <a:gd name="connsiteY5734" fmla="*/ 415112 h 6839191"/>
              <a:gd name="connsiteX5735" fmla="*/ 2574098 w 12192439"/>
              <a:gd name="connsiteY5735" fmla="*/ 395956 h 6839191"/>
              <a:gd name="connsiteX5736" fmla="*/ 2592045 w 12192439"/>
              <a:gd name="connsiteY5736" fmla="*/ 385609 h 6839191"/>
              <a:gd name="connsiteX5737" fmla="*/ 2957345 w 12192439"/>
              <a:gd name="connsiteY5737" fmla="*/ 403729 h 6839191"/>
              <a:gd name="connsiteX5738" fmla="*/ 3318475 w 12192439"/>
              <a:gd name="connsiteY5738" fmla="*/ 418341 h 6839191"/>
              <a:gd name="connsiteX5739" fmla="*/ 4033782 w 12192439"/>
              <a:gd name="connsiteY5739" fmla="*/ 451457 h 6839191"/>
              <a:gd name="connsiteX5740" fmla="*/ 4858612 w 12192439"/>
              <a:gd name="connsiteY5740" fmla="*/ 525539 h 6839191"/>
              <a:gd name="connsiteX5741" fmla="*/ 4999510 w 12192439"/>
              <a:gd name="connsiteY5741" fmla="*/ 544151 h 6839191"/>
              <a:gd name="connsiteX5742" fmla="*/ 5476878 w 12192439"/>
              <a:gd name="connsiteY5742" fmla="*/ 640660 h 6839191"/>
              <a:gd name="connsiteX5743" fmla="*/ 5577538 w 12192439"/>
              <a:gd name="connsiteY5743" fmla="*/ 677607 h 6839191"/>
              <a:gd name="connsiteX5744" fmla="*/ 5780066 w 12192439"/>
              <a:gd name="connsiteY5744" fmla="*/ 870904 h 6839191"/>
              <a:gd name="connsiteX5745" fmla="*/ 5682104 w 12192439"/>
              <a:gd name="connsiteY5745" fmla="*/ 1116212 h 6839191"/>
              <a:gd name="connsiteX5746" fmla="*/ 5402239 w 12192439"/>
              <a:gd name="connsiteY5746" fmla="*/ 1340852 h 6839191"/>
              <a:gd name="connsiteX5747" fmla="*/ 5365490 w 12192439"/>
              <a:gd name="connsiteY5747" fmla="*/ 1366109 h 6839191"/>
              <a:gd name="connsiteX5748" fmla="*/ 4585110 w 12192439"/>
              <a:gd name="connsiteY5748" fmla="*/ 1869209 h 6839191"/>
              <a:gd name="connsiteX5749" fmla="*/ 4064717 w 12192439"/>
              <a:gd name="connsiteY5749" fmla="*/ 2197500 h 6839191"/>
              <a:gd name="connsiteX5750" fmla="*/ 3299037 w 12192439"/>
              <a:gd name="connsiteY5750" fmla="*/ 2755717 h 6839191"/>
              <a:gd name="connsiteX5751" fmla="*/ 3250725 w 12192439"/>
              <a:gd name="connsiteY5751" fmla="*/ 2756133 h 6839191"/>
              <a:gd name="connsiteX5752" fmla="*/ 2570961 w 12192439"/>
              <a:gd name="connsiteY5752" fmla="*/ 395778 h 6839191"/>
              <a:gd name="connsiteX5753" fmla="*/ 2535945 w 12192439"/>
              <a:gd name="connsiteY5753" fmla="*/ 393753 h 6839191"/>
              <a:gd name="connsiteX5754" fmla="*/ 2552729 w 12192439"/>
              <a:gd name="connsiteY5754" fmla="*/ 383446 h 6839191"/>
              <a:gd name="connsiteX5755" fmla="*/ 2588864 w 12192439"/>
              <a:gd name="connsiteY5755" fmla="*/ 385433 h 6839191"/>
              <a:gd name="connsiteX5756" fmla="*/ 2570961 w 12192439"/>
              <a:gd name="connsiteY5756" fmla="*/ 395778 h 6839191"/>
              <a:gd name="connsiteX5757" fmla="*/ 2532786 w 12192439"/>
              <a:gd name="connsiteY5757" fmla="*/ 393569 h 6839191"/>
              <a:gd name="connsiteX5758" fmla="*/ 2498362 w 12192439"/>
              <a:gd name="connsiteY5758" fmla="*/ 391535 h 6839191"/>
              <a:gd name="connsiteX5759" fmla="*/ 2513917 w 12192439"/>
              <a:gd name="connsiteY5759" fmla="*/ 381276 h 6839191"/>
              <a:gd name="connsiteX5760" fmla="*/ 2549504 w 12192439"/>
              <a:gd name="connsiteY5760" fmla="*/ 383270 h 6839191"/>
              <a:gd name="connsiteX5761" fmla="*/ 2532786 w 12192439"/>
              <a:gd name="connsiteY5761" fmla="*/ 393569 h 6839191"/>
              <a:gd name="connsiteX5762" fmla="*/ 2458146 w 12192439"/>
              <a:gd name="connsiteY5762" fmla="*/ 389115 h 6839191"/>
              <a:gd name="connsiteX5763" fmla="*/ 2425039 w 12192439"/>
              <a:gd name="connsiteY5763" fmla="*/ 387031 h 6839191"/>
              <a:gd name="connsiteX5764" fmla="*/ 2438049 w 12192439"/>
              <a:gd name="connsiteY5764" fmla="*/ 376892 h 6839191"/>
              <a:gd name="connsiteX5765" fmla="*/ 2472429 w 12192439"/>
              <a:gd name="connsiteY5765" fmla="*/ 378906 h 6839191"/>
              <a:gd name="connsiteX5766" fmla="*/ 2458146 w 12192439"/>
              <a:gd name="connsiteY5766" fmla="*/ 389115 h 6839191"/>
              <a:gd name="connsiteX5767" fmla="*/ 2421879 w 12192439"/>
              <a:gd name="connsiteY5767" fmla="*/ 386827 h 6839191"/>
              <a:gd name="connsiteX5768" fmla="*/ 2389628 w 12192439"/>
              <a:gd name="connsiteY5768" fmla="*/ 384593 h 6839191"/>
              <a:gd name="connsiteX5769" fmla="*/ 2401212 w 12192439"/>
              <a:gd name="connsiteY5769" fmla="*/ 374573 h 6839191"/>
              <a:gd name="connsiteX5770" fmla="*/ 2434846 w 12192439"/>
              <a:gd name="connsiteY5770" fmla="*/ 376704 h 6839191"/>
              <a:gd name="connsiteX5771" fmla="*/ 2421879 w 12192439"/>
              <a:gd name="connsiteY5771" fmla="*/ 386827 h 6839191"/>
              <a:gd name="connsiteX5772" fmla="*/ 2386556 w 12192439"/>
              <a:gd name="connsiteY5772" fmla="*/ 384365 h 6839191"/>
              <a:gd name="connsiteX5773" fmla="*/ 2355226 w 12192439"/>
              <a:gd name="connsiteY5773" fmla="*/ 381903 h 6839191"/>
              <a:gd name="connsiteX5774" fmla="*/ 2365296 w 12192439"/>
              <a:gd name="connsiteY5774" fmla="*/ 372035 h 6839191"/>
              <a:gd name="connsiteX5775" fmla="*/ 2398075 w 12192439"/>
              <a:gd name="connsiteY5775" fmla="*/ 374360 h 6839191"/>
              <a:gd name="connsiteX5776" fmla="*/ 2386556 w 12192439"/>
              <a:gd name="connsiteY5776" fmla="*/ 384365 h 6839191"/>
              <a:gd name="connsiteX5777" fmla="*/ 2352220 w 12192439"/>
              <a:gd name="connsiteY5777" fmla="*/ 381653 h 6839191"/>
              <a:gd name="connsiteX5778" fmla="*/ 2321834 w 12192439"/>
              <a:gd name="connsiteY5778" fmla="*/ 378900 h 6839191"/>
              <a:gd name="connsiteX5779" fmla="*/ 2330324 w 12192439"/>
              <a:gd name="connsiteY5779" fmla="*/ 369216 h 6839191"/>
              <a:gd name="connsiteX5780" fmla="*/ 2362225 w 12192439"/>
              <a:gd name="connsiteY5780" fmla="*/ 371802 h 6839191"/>
              <a:gd name="connsiteX5781" fmla="*/ 2352220 w 12192439"/>
              <a:gd name="connsiteY5781" fmla="*/ 381653 h 6839191"/>
              <a:gd name="connsiteX5782" fmla="*/ 2318894 w 12192439"/>
              <a:gd name="connsiteY5782" fmla="*/ 378612 h 6839191"/>
              <a:gd name="connsiteX5783" fmla="*/ 2289450 w 12192439"/>
              <a:gd name="connsiteY5783" fmla="*/ 375514 h 6839191"/>
              <a:gd name="connsiteX5784" fmla="*/ 2296361 w 12192439"/>
              <a:gd name="connsiteY5784" fmla="*/ 366052 h 6839191"/>
              <a:gd name="connsiteX5785" fmla="*/ 2327340 w 12192439"/>
              <a:gd name="connsiteY5785" fmla="*/ 368954 h 6839191"/>
              <a:gd name="connsiteX5786" fmla="*/ 2318894 w 12192439"/>
              <a:gd name="connsiteY5786" fmla="*/ 378612 h 6839191"/>
              <a:gd name="connsiteX5787" fmla="*/ 2286620 w 12192439"/>
              <a:gd name="connsiteY5787" fmla="*/ 375185 h 6839191"/>
              <a:gd name="connsiteX5788" fmla="*/ 2258098 w 12192439"/>
              <a:gd name="connsiteY5788" fmla="*/ 371675 h 6839191"/>
              <a:gd name="connsiteX5789" fmla="*/ 2263386 w 12192439"/>
              <a:gd name="connsiteY5789" fmla="*/ 362482 h 6839191"/>
              <a:gd name="connsiteX5790" fmla="*/ 2293443 w 12192439"/>
              <a:gd name="connsiteY5790" fmla="*/ 365760 h 6839191"/>
              <a:gd name="connsiteX5791" fmla="*/ 2286620 w 12192439"/>
              <a:gd name="connsiteY5791" fmla="*/ 375185 h 6839191"/>
              <a:gd name="connsiteX5792" fmla="*/ 2255334 w 12192439"/>
              <a:gd name="connsiteY5792" fmla="*/ 371302 h 6839191"/>
              <a:gd name="connsiteX5793" fmla="*/ 2227733 w 12192439"/>
              <a:gd name="connsiteY5793" fmla="*/ 367300 h 6839191"/>
              <a:gd name="connsiteX5794" fmla="*/ 2231397 w 12192439"/>
              <a:gd name="connsiteY5794" fmla="*/ 358434 h 6839191"/>
              <a:gd name="connsiteX5795" fmla="*/ 2260555 w 12192439"/>
              <a:gd name="connsiteY5795" fmla="*/ 362155 h 6839191"/>
              <a:gd name="connsiteX5796" fmla="*/ 2255334 w 12192439"/>
              <a:gd name="connsiteY5796" fmla="*/ 371302 h 6839191"/>
              <a:gd name="connsiteX5797" fmla="*/ 2224991 w 12192439"/>
              <a:gd name="connsiteY5797" fmla="*/ 366864 h 6839191"/>
              <a:gd name="connsiteX5798" fmla="*/ 2208251 w 12192439"/>
              <a:gd name="connsiteY5798" fmla="*/ 364073 h 6839191"/>
              <a:gd name="connsiteX5799" fmla="*/ 2211081 w 12192439"/>
              <a:gd name="connsiteY5799" fmla="*/ 355490 h 6839191"/>
              <a:gd name="connsiteX5800" fmla="*/ 2228633 w 12192439"/>
              <a:gd name="connsiteY5800" fmla="*/ 358055 h 6839191"/>
              <a:gd name="connsiteX5801" fmla="*/ 2224991 w 12192439"/>
              <a:gd name="connsiteY5801" fmla="*/ 366864 h 6839191"/>
              <a:gd name="connsiteX5802" fmla="*/ 2205486 w 12192439"/>
              <a:gd name="connsiteY5802" fmla="*/ 363579 h 6839191"/>
              <a:gd name="connsiteX5803" fmla="*/ 2179610 w 12192439"/>
              <a:gd name="connsiteY5803" fmla="*/ 358579 h 6839191"/>
              <a:gd name="connsiteX5804" fmla="*/ 2180872 w 12192439"/>
              <a:gd name="connsiteY5804" fmla="*/ 350461 h 6839191"/>
              <a:gd name="connsiteX5805" fmla="*/ 2208273 w 12192439"/>
              <a:gd name="connsiteY5805" fmla="*/ 355066 h 6839191"/>
              <a:gd name="connsiteX5806" fmla="*/ 2205486 w 12192439"/>
              <a:gd name="connsiteY5806" fmla="*/ 363579 h 6839191"/>
              <a:gd name="connsiteX5807" fmla="*/ 2176784 w 12192439"/>
              <a:gd name="connsiteY5807" fmla="*/ 357978 h 6839191"/>
              <a:gd name="connsiteX5808" fmla="*/ 2163974 w 12192439"/>
              <a:gd name="connsiteY5808" fmla="*/ 355128 h 6839191"/>
              <a:gd name="connsiteX5809" fmla="*/ 2151027 w 12192439"/>
              <a:gd name="connsiteY5809" fmla="*/ 352087 h 6839191"/>
              <a:gd name="connsiteX5810" fmla="*/ 2150794 w 12192439"/>
              <a:gd name="connsiteY5810" fmla="*/ 344527 h 6839191"/>
              <a:gd name="connsiteX5811" fmla="*/ 2160955 w 12192439"/>
              <a:gd name="connsiteY5811" fmla="*/ 346620 h 6839191"/>
              <a:gd name="connsiteX5812" fmla="*/ 2178033 w 12192439"/>
              <a:gd name="connsiteY5812" fmla="*/ 349941 h 6839191"/>
              <a:gd name="connsiteX5813" fmla="*/ 2176784 w 12192439"/>
              <a:gd name="connsiteY5813" fmla="*/ 357978 h 6839191"/>
              <a:gd name="connsiteX5814" fmla="*/ 2148019 w 12192439"/>
              <a:gd name="connsiteY5814" fmla="*/ 351378 h 6839191"/>
              <a:gd name="connsiteX5815" fmla="*/ 2122075 w 12192439"/>
              <a:gd name="connsiteY5815" fmla="*/ 345213 h 6839191"/>
              <a:gd name="connsiteX5816" fmla="*/ 2120452 w 12192439"/>
              <a:gd name="connsiteY5816" fmla="*/ 338239 h 6839191"/>
              <a:gd name="connsiteX5817" fmla="*/ 2147795 w 12192439"/>
              <a:gd name="connsiteY5817" fmla="*/ 343906 h 6839191"/>
              <a:gd name="connsiteX5818" fmla="*/ 2148019 w 12192439"/>
              <a:gd name="connsiteY5818" fmla="*/ 351378 h 6839191"/>
              <a:gd name="connsiteX5819" fmla="*/ 2123194 w 12192439"/>
              <a:gd name="connsiteY5819" fmla="*/ 349926 h 6839191"/>
              <a:gd name="connsiteX5820" fmla="*/ 2148181 w 12192439"/>
              <a:gd name="connsiteY5820" fmla="*/ 355861 h 6839191"/>
              <a:gd name="connsiteX5821" fmla="*/ 2148506 w 12192439"/>
              <a:gd name="connsiteY5821" fmla="*/ 363281 h 6839191"/>
              <a:gd name="connsiteX5822" fmla="*/ 2124877 w 12192439"/>
              <a:gd name="connsiteY5822" fmla="*/ 356879 h 6839191"/>
              <a:gd name="connsiteX5823" fmla="*/ 2123194 w 12192439"/>
              <a:gd name="connsiteY5823" fmla="*/ 349926 h 6839191"/>
              <a:gd name="connsiteX5824" fmla="*/ 2148721 w 12192439"/>
              <a:gd name="connsiteY5824" fmla="*/ 367715 h 6839191"/>
              <a:gd name="connsiteX5825" fmla="*/ 2149136 w 12192439"/>
              <a:gd name="connsiteY5825" fmla="*/ 375076 h 6839191"/>
              <a:gd name="connsiteX5826" fmla="*/ 2127786 w 12192439"/>
              <a:gd name="connsiteY5826" fmla="*/ 368509 h 6839191"/>
              <a:gd name="connsiteX5827" fmla="*/ 2126040 w 12192439"/>
              <a:gd name="connsiteY5827" fmla="*/ 361580 h 6839191"/>
              <a:gd name="connsiteX5828" fmla="*/ 2148721 w 12192439"/>
              <a:gd name="connsiteY5828" fmla="*/ 367715 h 6839191"/>
              <a:gd name="connsiteX5829" fmla="*/ 2151751 w 12192439"/>
              <a:gd name="connsiteY5829" fmla="*/ 368527 h 6839191"/>
              <a:gd name="connsiteX5830" fmla="*/ 2165027 w 12192439"/>
              <a:gd name="connsiteY5830" fmla="*/ 372055 h 6839191"/>
              <a:gd name="connsiteX5831" fmla="*/ 2174485 w 12192439"/>
              <a:gd name="connsiteY5831" fmla="*/ 374457 h 6839191"/>
              <a:gd name="connsiteX5832" fmla="*/ 2173511 w 12192439"/>
              <a:gd name="connsiteY5832" fmla="*/ 382318 h 6839191"/>
              <a:gd name="connsiteX5833" fmla="*/ 2168234 w 12192439"/>
              <a:gd name="connsiteY5833" fmla="*/ 380809 h 6839191"/>
              <a:gd name="connsiteX5834" fmla="*/ 2152174 w 12192439"/>
              <a:gd name="connsiteY5834" fmla="*/ 375995 h 6839191"/>
              <a:gd name="connsiteX5835" fmla="*/ 2151751 w 12192439"/>
              <a:gd name="connsiteY5835" fmla="*/ 368527 h 6839191"/>
              <a:gd name="connsiteX5836" fmla="*/ 2177307 w 12192439"/>
              <a:gd name="connsiteY5836" fmla="*/ 375131 h 6839191"/>
              <a:gd name="connsiteX5837" fmla="*/ 2200308 w 12192439"/>
              <a:gd name="connsiteY5837" fmla="*/ 380256 h 6839191"/>
              <a:gd name="connsiteX5838" fmla="*/ 2197873 w 12192439"/>
              <a:gd name="connsiteY5838" fmla="*/ 388597 h 6839191"/>
              <a:gd name="connsiteX5839" fmla="*/ 2176322 w 12192439"/>
              <a:gd name="connsiteY5839" fmla="*/ 383119 h 6839191"/>
              <a:gd name="connsiteX5840" fmla="*/ 2177307 w 12192439"/>
              <a:gd name="connsiteY5840" fmla="*/ 375131 h 6839191"/>
              <a:gd name="connsiteX5841" fmla="*/ 2196754 w 12192439"/>
              <a:gd name="connsiteY5841" fmla="*/ 392579 h 6839191"/>
              <a:gd name="connsiteX5842" fmla="*/ 2194516 w 12192439"/>
              <a:gd name="connsiteY5842" fmla="*/ 400840 h 6839191"/>
              <a:gd name="connsiteX5843" fmla="*/ 2175009 w 12192439"/>
              <a:gd name="connsiteY5843" fmla="*/ 395133 h 6839191"/>
              <a:gd name="connsiteX5844" fmla="*/ 2175845 w 12192439"/>
              <a:gd name="connsiteY5844" fmla="*/ 387274 h 6839191"/>
              <a:gd name="connsiteX5845" fmla="*/ 2196754 w 12192439"/>
              <a:gd name="connsiteY5845" fmla="*/ 392579 h 6839191"/>
              <a:gd name="connsiteX5846" fmla="*/ 2199475 w 12192439"/>
              <a:gd name="connsiteY5846" fmla="*/ 393216 h 6839191"/>
              <a:gd name="connsiteX5847" fmla="*/ 2214328 w 12192439"/>
              <a:gd name="connsiteY5847" fmla="*/ 396465 h 6839191"/>
              <a:gd name="connsiteX5848" fmla="*/ 2211651 w 12192439"/>
              <a:gd name="connsiteY5848" fmla="*/ 405149 h 6839191"/>
              <a:gd name="connsiteX5849" fmla="*/ 2197215 w 12192439"/>
              <a:gd name="connsiteY5849" fmla="*/ 401544 h 6839191"/>
              <a:gd name="connsiteX5850" fmla="*/ 2199475 w 12192439"/>
              <a:gd name="connsiteY5850" fmla="*/ 393216 h 6839191"/>
              <a:gd name="connsiteX5851" fmla="*/ 2216983 w 12192439"/>
              <a:gd name="connsiteY5851" fmla="*/ 397013 h 6839191"/>
              <a:gd name="connsiteX5852" fmla="*/ 2239734 w 12192439"/>
              <a:gd name="connsiteY5852" fmla="*/ 401338 h 6839191"/>
              <a:gd name="connsiteX5853" fmla="*/ 2235544 w 12192439"/>
              <a:gd name="connsiteY5853" fmla="*/ 410311 h 6839191"/>
              <a:gd name="connsiteX5854" fmla="*/ 2214284 w 12192439"/>
              <a:gd name="connsiteY5854" fmla="*/ 405756 h 6839191"/>
              <a:gd name="connsiteX5855" fmla="*/ 2216983 w 12192439"/>
              <a:gd name="connsiteY5855" fmla="*/ 397013 h 6839191"/>
              <a:gd name="connsiteX5856" fmla="*/ 2233854 w 12192439"/>
              <a:gd name="connsiteY5856" fmla="*/ 414089 h 6839191"/>
              <a:gd name="connsiteX5857" fmla="*/ 2229971 w 12192439"/>
              <a:gd name="connsiteY5857" fmla="*/ 423012 h 6839191"/>
              <a:gd name="connsiteX5858" fmla="*/ 2210774 w 12192439"/>
              <a:gd name="connsiteY5858" fmla="*/ 418332 h 6839191"/>
              <a:gd name="connsiteX5859" fmla="*/ 2213143 w 12192439"/>
              <a:gd name="connsiteY5859" fmla="*/ 409640 h 6839191"/>
              <a:gd name="connsiteX5860" fmla="*/ 2233854 w 12192439"/>
              <a:gd name="connsiteY5860" fmla="*/ 414089 h 6839191"/>
              <a:gd name="connsiteX5861" fmla="*/ 2236465 w 12192439"/>
              <a:gd name="connsiteY5861" fmla="*/ 414611 h 6839191"/>
              <a:gd name="connsiteX5862" fmla="*/ 2258164 w 12192439"/>
              <a:gd name="connsiteY5862" fmla="*/ 418600 h 6839191"/>
              <a:gd name="connsiteX5863" fmla="*/ 2252767 w 12192439"/>
              <a:gd name="connsiteY5863" fmla="*/ 427756 h 6839191"/>
              <a:gd name="connsiteX5864" fmla="*/ 2232560 w 12192439"/>
              <a:gd name="connsiteY5864" fmla="*/ 423585 h 6839191"/>
              <a:gd name="connsiteX5865" fmla="*/ 2236465 w 12192439"/>
              <a:gd name="connsiteY5865" fmla="*/ 414611 h 6839191"/>
              <a:gd name="connsiteX5866" fmla="*/ 2260797 w 12192439"/>
              <a:gd name="connsiteY5866" fmla="*/ 419039 h 6839191"/>
              <a:gd name="connsiteX5867" fmla="*/ 2283570 w 12192439"/>
              <a:gd name="connsiteY5867" fmla="*/ 422611 h 6839191"/>
              <a:gd name="connsiteX5868" fmla="*/ 2276659 w 12192439"/>
              <a:gd name="connsiteY5868" fmla="*/ 432014 h 6839191"/>
              <a:gd name="connsiteX5869" fmla="*/ 2255356 w 12192439"/>
              <a:gd name="connsiteY5869" fmla="*/ 428249 h 6839191"/>
              <a:gd name="connsiteX5870" fmla="*/ 2260797 w 12192439"/>
              <a:gd name="connsiteY5870" fmla="*/ 419039 h 6839191"/>
              <a:gd name="connsiteX5871" fmla="*/ 2274114 w 12192439"/>
              <a:gd name="connsiteY5871" fmla="*/ 435582 h 6839191"/>
              <a:gd name="connsiteX5872" fmla="*/ 2267576 w 12192439"/>
              <a:gd name="connsiteY5872" fmla="*/ 444891 h 6839191"/>
              <a:gd name="connsiteX5873" fmla="*/ 2248203 w 12192439"/>
              <a:gd name="connsiteY5873" fmla="*/ 441005 h 6839191"/>
              <a:gd name="connsiteX5874" fmla="*/ 2253315 w 12192439"/>
              <a:gd name="connsiteY5874" fmla="*/ 431869 h 6839191"/>
              <a:gd name="connsiteX5875" fmla="*/ 2274114 w 12192439"/>
              <a:gd name="connsiteY5875" fmla="*/ 435582 h 6839191"/>
              <a:gd name="connsiteX5876" fmla="*/ 2265228 w 12192439"/>
              <a:gd name="connsiteY5876" fmla="*/ 448351 h 6839191"/>
              <a:gd name="connsiteX5877" fmla="*/ 2259063 w 12192439"/>
              <a:gd name="connsiteY5877" fmla="*/ 457539 h 6839191"/>
              <a:gd name="connsiteX5878" fmla="*/ 2241577 w 12192439"/>
              <a:gd name="connsiteY5878" fmla="*/ 453552 h 6839191"/>
              <a:gd name="connsiteX5879" fmla="*/ 2246338 w 12192439"/>
              <a:gd name="connsiteY5879" fmla="*/ 444526 h 6839191"/>
              <a:gd name="connsiteX5880" fmla="*/ 2265228 w 12192439"/>
              <a:gd name="connsiteY5880" fmla="*/ 448351 h 6839191"/>
              <a:gd name="connsiteX5881" fmla="*/ 2267796 w 12192439"/>
              <a:gd name="connsiteY5881" fmla="*/ 448833 h 6839191"/>
              <a:gd name="connsiteX5882" fmla="*/ 2287871 w 12192439"/>
              <a:gd name="connsiteY5882" fmla="*/ 452328 h 6839191"/>
              <a:gd name="connsiteX5883" fmla="*/ 2280301 w 12192439"/>
              <a:gd name="connsiteY5883" fmla="*/ 461734 h 6839191"/>
              <a:gd name="connsiteX5884" fmla="*/ 2261608 w 12192439"/>
              <a:gd name="connsiteY5884" fmla="*/ 458068 h 6839191"/>
              <a:gd name="connsiteX5885" fmla="*/ 2267796 w 12192439"/>
              <a:gd name="connsiteY5885" fmla="*/ 448833 h 6839191"/>
              <a:gd name="connsiteX5886" fmla="*/ 2277647 w 12192439"/>
              <a:gd name="connsiteY5886" fmla="*/ 465053 h 6839191"/>
              <a:gd name="connsiteX5887" fmla="*/ 2270472 w 12192439"/>
              <a:gd name="connsiteY5887" fmla="*/ 474327 h 6839191"/>
              <a:gd name="connsiteX5888" fmla="*/ 2253557 w 12192439"/>
              <a:gd name="connsiteY5888" fmla="*/ 470549 h 6839191"/>
              <a:gd name="connsiteX5889" fmla="*/ 2259393 w 12192439"/>
              <a:gd name="connsiteY5889" fmla="*/ 461431 h 6839191"/>
              <a:gd name="connsiteX5890" fmla="*/ 2277647 w 12192439"/>
              <a:gd name="connsiteY5890" fmla="*/ 465053 h 6839191"/>
              <a:gd name="connsiteX5891" fmla="*/ 2280236 w 12192439"/>
              <a:gd name="connsiteY5891" fmla="*/ 465525 h 6839191"/>
              <a:gd name="connsiteX5892" fmla="*/ 2299740 w 12192439"/>
              <a:gd name="connsiteY5892" fmla="*/ 468869 h 6839191"/>
              <a:gd name="connsiteX5893" fmla="*/ 2291118 w 12192439"/>
              <a:gd name="connsiteY5893" fmla="*/ 478347 h 6839191"/>
              <a:gd name="connsiteX5894" fmla="*/ 2272973 w 12192439"/>
              <a:gd name="connsiteY5894" fmla="*/ 474852 h 6839191"/>
              <a:gd name="connsiteX5895" fmla="*/ 2280236 w 12192439"/>
              <a:gd name="connsiteY5895" fmla="*/ 465525 h 6839191"/>
              <a:gd name="connsiteX5896" fmla="*/ 2302373 w 12192439"/>
              <a:gd name="connsiteY5896" fmla="*/ 469292 h 6839191"/>
              <a:gd name="connsiteX5897" fmla="*/ 2323128 w 12192439"/>
              <a:gd name="connsiteY5897" fmla="*/ 472364 h 6839191"/>
              <a:gd name="connsiteX5898" fmla="*/ 2313058 w 12192439"/>
              <a:gd name="connsiteY5898" fmla="*/ 482037 h 6839191"/>
              <a:gd name="connsiteX5899" fmla="*/ 2293663 w 12192439"/>
              <a:gd name="connsiteY5899" fmla="*/ 478814 h 6839191"/>
              <a:gd name="connsiteX5900" fmla="*/ 2302373 w 12192439"/>
              <a:gd name="connsiteY5900" fmla="*/ 469292 h 6839191"/>
              <a:gd name="connsiteX5901" fmla="*/ 2309832 w 12192439"/>
              <a:gd name="connsiteY5901" fmla="*/ 485221 h 6839191"/>
              <a:gd name="connsiteX5902" fmla="*/ 2300245 w 12192439"/>
              <a:gd name="connsiteY5902" fmla="*/ 494751 h 6839191"/>
              <a:gd name="connsiteX5903" fmla="*/ 2282451 w 12192439"/>
              <a:gd name="connsiteY5903" fmla="*/ 491361 h 6839191"/>
              <a:gd name="connsiteX5904" fmla="*/ 2283505 w 12192439"/>
              <a:gd name="connsiteY5904" fmla="*/ 490201 h 6839191"/>
              <a:gd name="connsiteX5905" fmla="*/ 2290810 w 12192439"/>
              <a:gd name="connsiteY5905" fmla="*/ 482002 h 6839191"/>
              <a:gd name="connsiteX5906" fmla="*/ 2309832 w 12192439"/>
              <a:gd name="connsiteY5906" fmla="*/ 485221 h 6839191"/>
              <a:gd name="connsiteX5907" fmla="*/ 2297173 w 12192439"/>
              <a:gd name="connsiteY5907" fmla="*/ 497799 h 6839191"/>
              <a:gd name="connsiteX5908" fmla="*/ 2287563 w 12192439"/>
              <a:gd name="connsiteY5908" fmla="*/ 507057 h 6839191"/>
              <a:gd name="connsiteX5909" fmla="*/ 2271108 w 12192439"/>
              <a:gd name="connsiteY5909" fmla="*/ 503428 h 6839191"/>
              <a:gd name="connsiteX5910" fmla="*/ 2279687 w 12192439"/>
              <a:gd name="connsiteY5910" fmla="*/ 494409 h 6839191"/>
              <a:gd name="connsiteX5911" fmla="*/ 2297173 w 12192439"/>
              <a:gd name="connsiteY5911" fmla="*/ 497799 h 6839191"/>
              <a:gd name="connsiteX5912" fmla="*/ 2299411 w 12192439"/>
              <a:gd name="connsiteY5912" fmla="*/ 498547 h 6839191"/>
              <a:gd name="connsiteX5913" fmla="*/ 2299696 w 12192439"/>
              <a:gd name="connsiteY5913" fmla="*/ 498262 h 6839191"/>
              <a:gd name="connsiteX5914" fmla="*/ 2318411 w 12192439"/>
              <a:gd name="connsiteY5914" fmla="*/ 501406 h 6839191"/>
              <a:gd name="connsiteX5915" fmla="*/ 2313979 w 12192439"/>
              <a:gd name="connsiteY5915" fmla="*/ 505390 h 6839191"/>
              <a:gd name="connsiteX5916" fmla="*/ 2307726 w 12192439"/>
              <a:gd name="connsiteY5916" fmla="*/ 510936 h 6839191"/>
              <a:gd name="connsiteX5917" fmla="*/ 2290087 w 12192439"/>
              <a:gd name="connsiteY5917" fmla="*/ 507577 h 6839191"/>
              <a:gd name="connsiteX5918" fmla="*/ 2299411 w 12192439"/>
              <a:gd name="connsiteY5918" fmla="*/ 498547 h 6839191"/>
              <a:gd name="connsiteX5919" fmla="*/ 2315339 w 12192439"/>
              <a:gd name="connsiteY5919" fmla="*/ 506884 h 6839191"/>
              <a:gd name="connsiteX5920" fmla="*/ 2321000 w 12192439"/>
              <a:gd name="connsiteY5920" fmla="*/ 501809 h 6839191"/>
              <a:gd name="connsiteX5921" fmla="*/ 2341009 w 12192439"/>
              <a:gd name="connsiteY5921" fmla="*/ 504719 h 6839191"/>
              <a:gd name="connsiteX5922" fmla="*/ 2330039 w 12192439"/>
              <a:gd name="connsiteY5922" fmla="*/ 513731 h 6839191"/>
              <a:gd name="connsiteX5923" fmla="*/ 2329095 w 12192439"/>
              <a:gd name="connsiteY5923" fmla="*/ 514491 h 6839191"/>
              <a:gd name="connsiteX5924" fmla="*/ 2310271 w 12192439"/>
              <a:gd name="connsiteY5924" fmla="*/ 511395 h 6839191"/>
              <a:gd name="connsiteX5925" fmla="*/ 2315339 w 12192439"/>
              <a:gd name="connsiteY5925" fmla="*/ 506884 h 6839191"/>
              <a:gd name="connsiteX5926" fmla="*/ 2325519 w 12192439"/>
              <a:gd name="connsiteY5926" fmla="*/ 517426 h 6839191"/>
              <a:gd name="connsiteX5927" fmla="*/ 2315778 w 12192439"/>
              <a:gd name="connsiteY5927" fmla="*/ 525289 h 6839191"/>
              <a:gd name="connsiteX5928" fmla="*/ 2313716 w 12192439"/>
              <a:gd name="connsiteY5928" fmla="*/ 526928 h 6839191"/>
              <a:gd name="connsiteX5929" fmla="*/ 2296230 w 12192439"/>
              <a:gd name="connsiteY5929" fmla="*/ 523582 h 6839191"/>
              <a:gd name="connsiteX5930" fmla="*/ 2300793 w 12192439"/>
              <a:gd name="connsiteY5930" fmla="*/ 519624 h 6839191"/>
              <a:gd name="connsiteX5931" fmla="*/ 2306936 w 12192439"/>
              <a:gd name="connsiteY5931" fmla="*/ 514308 h 6839191"/>
              <a:gd name="connsiteX5932" fmla="*/ 2325519 w 12192439"/>
              <a:gd name="connsiteY5932" fmla="*/ 517426 h 6839191"/>
              <a:gd name="connsiteX5933" fmla="*/ 2316963 w 12192439"/>
              <a:gd name="connsiteY5933" fmla="*/ 526790 h 6839191"/>
              <a:gd name="connsiteX5934" fmla="*/ 2328086 w 12192439"/>
              <a:gd name="connsiteY5934" fmla="*/ 517830 h 6839191"/>
              <a:gd name="connsiteX5935" fmla="*/ 2347876 w 12192439"/>
              <a:gd name="connsiteY5935" fmla="*/ 520704 h 6839191"/>
              <a:gd name="connsiteX5936" fmla="*/ 2346077 w 12192439"/>
              <a:gd name="connsiteY5936" fmla="*/ 522080 h 6839191"/>
              <a:gd name="connsiteX5937" fmla="*/ 2334997 w 12192439"/>
              <a:gd name="connsiteY5937" fmla="*/ 530474 h 6839191"/>
              <a:gd name="connsiteX5938" fmla="*/ 2316239 w 12192439"/>
              <a:gd name="connsiteY5938" fmla="*/ 527378 h 6839191"/>
              <a:gd name="connsiteX5939" fmla="*/ 2316963 w 12192439"/>
              <a:gd name="connsiteY5939" fmla="*/ 526790 h 6839191"/>
              <a:gd name="connsiteX5940" fmla="*/ 2331246 w 12192439"/>
              <a:gd name="connsiteY5940" fmla="*/ 533284 h 6839191"/>
              <a:gd name="connsiteX5941" fmla="*/ 2318608 w 12192439"/>
              <a:gd name="connsiteY5941" fmla="*/ 542802 h 6839191"/>
              <a:gd name="connsiteX5942" fmla="*/ 2301298 w 12192439"/>
              <a:gd name="connsiteY5942" fmla="*/ 539463 h 6839191"/>
              <a:gd name="connsiteX5943" fmla="*/ 2312750 w 12192439"/>
              <a:gd name="connsiteY5943" fmla="*/ 530167 h 6839191"/>
              <a:gd name="connsiteX5944" fmla="*/ 2331246 w 12192439"/>
              <a:gd name="connsiteY5944" fmla="*/ 533284 h 6839191"/>
              <a:gd name="connsiteX5945" fmla="*/ 2333352 w 12192439"/>
              <a:gd name="connsiteY5945" fmla="*/ 533982 h 6839191"/>
              <a:gd name="connsiteX5946" fmla="*/ 2333747 w 12192439"/>
              <a:gd name="connsiteY5946" fmla="*/ 533684 h 6839191"/>
              <a:gd name="connsiteX5947" fmla="*/ 2353493 w 12192439"/>
              <a:gd name="connsiteY5947" fmla="*/ 536571 h 6839191"/>
              <a:gd name="connsiteX5948" fmla="*/ 2349149 w 12192439"/>
              <a:gd name="connsiteY5948" fmla="*/ 539634 h 6839191"/>
              <a:gd name="connsiteX5949" fmla="*/ 2339693 w 12192439"/>
              <a:gd name="connsiteY5949" fmla="*/ 546336 h 6839191"/>
              <a:gd name="connsiteX5950" fmla="*/ 2321066 w 12192439"/>
              <a:gd name="connsiteY5950" fmla="*/ 543236 h 6839191"/>
              <a:gd name="connsiteX5951" fmla="*/ 2333352 w 12192439"/>
              <a:gd name="connsiteY5951" fmla="*/ 533982 h 6839191"/>
              <a:gd name="connsiteX5952" fmla="*/ 2338332 w 12192439"/>
              <a:gd name="connsiteY5952" fmla="*/ 549425 h 6839191"/>
              <a:gd name="connsiteX5953" fmla="*/ 2448800 w 12192439"/>
              <a:gd name="connsiteY5953" fmla="*/ 562510 h 6839191"/>
              <a:gd name="connsiteX5954" fmla="*/ 2449129 w 12192439"/>
              <a:gd name="connsiteY5954" fmla="*/ 562543 h 6839191"/>
              <a:gd name="connsiteX5955" fmla="*/ 2866031 w 12192439"/>
              <a:gd name="connsiteY5955" fmla="*/ 592164 h 6839191"/>
              <a:gd name="connsiteX5956" fmla="*/ 3379073 w 12192439"/>
              <a:gd name="connsiteY5956" fmla="*/ 605767 h 6839191"/>
              <a:gd name="connsiteX5957" fmla="*/ 3806440 w 12192439"/>
              <a:gd name="connsiteY5957" fmla="*/ 615938 h 6839191"/>
              <a:gd name="connsiteX5958" fmla="*/ 4527956 w 12192439"/>
              <a:gd name="connsiteY5958" fmla="*/ 659118 h 6839191"/>
              <a:gd name="connsiteX5959" fmla="*/ 4531927 w 12192439"/>
              <a:gd name="connsiteY5959" fmla="*/ 659496 h 6839191"/>
              <a:gd name="connsiteX5960" fmla="*/ 4651390 w 12192439"/>
              <a:gd name="connsiteY5960" fmla="*/ 671133 h 6839191"/>
              <a:gd name="connsiteX5961" fmla="*/ 5069477 w 12192439"/>
              <a:gd name="connsiteY5961" fmla="*/ 746670 h 6839191"/>
              <a:gd name="connsiteX5962" fmla="*/ 5156029 w 12192439"/>
              <a:gd name="connsiteY5962" fmla="*/ 781732 h 6839191"/>
              <a:gd name="connsiteX5963" fmla="*/ 5256558 w 12192439"/>
              <a:gd name="connsiteY5963" fmla="*/ 971281 h 6839191"/>
              <a:gd name="connsiteX5964" fmla="*/ 5131303 w 12192439"/>
              <a:gd name="connsiteY5964" fmla="*/ 1163104 h 6839191"/>
              <a:gd name="connsiteX5965" fmla="*/ 4869275 w 12192439"/>
              <a:gd name="connsiteY5965" fmla="*/ 1352147 h 6839191"/>
              <a:gd name="connsiteX5966" fmla="*/ 4844790 w 12192439"/>
              <a:gd name="connsiteY5966" fmla="*/ 1367663 h 6839191"/>
              <a:gd name="connsiteX5967" fmla="*/ 4086086 w 12192439"/>
              <a:gd name="connsiteY5967" fmla="*/ 1811272 h 6839191"/>
              <a:gd name="connsiteX5968" fmla="*/ 3679474 w 12192439"/>
              <a:gd name="connsiteY5968" fmla="*/ 2041832 h 6839191"/>
              <a:gd name="connsiteX5969" fmla="*/ 2978144 w 12192439"/>
              <a:gd name="connsiteY5969" fmla="*/ 2480130 h 6839191"/>
              <a:gd name="connsiteX5970" fmla="*/ 2603322 w 12192439"/>
              <a:gd name="connsiteY5970" fmla="*/ 2769934 h 6839191"/>
              <a:gd name="connsiteX5971" fmla="*/ 2548889 w 12192439"/>
              <a:gd name="connsiteY5971" fmla="*/ 2769868 h 6839191"/>
              <a:gd name="connsiteX5972" fmla="*/ 2953329 w 12192439"/>
              <a:gd name="connsiteY5972" fmla="*/ 2459660 h 6839191"/>
              <a:gd name="connsiteX5973" fmla="*/ 3648956 w 12192439"/>
              <a:gd name="connsiteY5973" fmla="*/ 2031608 h 6839191"/>
              <a:gd name="connsiteX5974" fmla="*/ 4044993 w 12192439"/>
              <a:gd name="connsiteY5974" fmla="*/ 1809458 h 6839191"/>
              <a:gd name="connsiteX5975" fmla="*/ 4803082 w 12192439"/>
              <a:gd name="connsiteY5975" fmla="*/ 1370473 h 6839191"/>
              <a:gd name="connsiteX5976" fmla="*/ 4826009 w 12192439"/>
              <a:gd name="connsiteY5976" fmla="*/ 1356065 h 6839191"/>
              <a:gd name="connsiteX5977" fmla="*/ 5087555 w 12192439"/>
              <a:gd name="connsiteY5977" fmla="*/ 1169361 h 6839191"/>
              <a:gd name="connsiteX5978" fmla="*/ 5216035 w 12192439"/>
              <a:gd name="connsiteY5978" fmla="*/ 980358 h 6839191"/>
              <a:gd name="connsiteX5979" fmla="*/ 5207654 w 12192439"/>
              <a:gd name="connsiteY5979" fmla="*/ 870145 h 6839191"/>
              <a:gd name="connsiteX5980" fmla="*/ 5122395 w 12192439"/>
              <a:gd name="connsiteY5980" fmla="*/ 787620 h 6839191"/>
              <a:gd name="connsiteX5981" fmla="*/ 5036501 w 12192439"/>
              <a:gd name="connsiteY5981" fmla="*/ 752488 h 6839191"/>
              <a:gd name="connsiteX5982" fmla="*/ 4622692 w 12192439"/>
              <a:gd name="connsiteY5982" fmla="*/ 678561 h 6839191"/>
              <a:gd name="connsiteX5983" fmla="*/ 4510536 w 12192439"/>
              <a:gd name="connsiteY5983" fmla="*/ 667997 h 6839191"/>
              <a:gd name="connsiteX5984" fmla="*/ 4500685 w 12192439"/>
              <a:gd name="connsiteY5984" fmla="*/ 667096 h 6839191"/>
              <a:gd name="connsiteX5985" fmla="*/ 3787594 w 12192439"/>
              <a:gd name="connsiteY5985" fmla="*/ 626481 h 6839191"/>
              <a:gd name="connsiteX5986" fmla="*/ 3375804 w 12192439"/>
              <a:gd name="connsiteY5986" fmla="*/ 617639 h 6839191"/>
              <a:gd name="connsiteX5987" fmla="*/ 2858571 w 12192439"/>
              <a:gd name="connsiteY5987" fmla="*/ 604703 h 6839191"/>
              <a:gd name="connsiteX5988" fmla="*/ 2446935 w 12192439"/>
              <a:gd name="connsiteY5988" fmla="*/ 574663 h 6839191"/>
              <a:gd name="connsiteX5989" fmla="*/ 2445509 w 12192439"/>
              <a:gd name="connsiteY5989" fmla="*/ 574516 h 6839191"/>
              <a:gd name="connsiteX5990" fmla="*/ 2325168 w 12192439"/>
              <a:gd name="connsiteY5990" fmla="*/ 558914 h 6839191"/>
              <a:gd name="connsiteX5991" fmla="*/ 2338332 w 12192439"/>
              <a:gd name="connsiteY5991" fmla="*/ 549425 h 6839191"/>
              <a:gd name="connsiteX5992" fmla="*/ 2979986 w 12192439"/>
              <a:gd name="connsiteY5992" fmla="*/ 2482850 h 6839191"/>
              <a:gd name="connsiteX5993" fmla="*/ 3681142 w 12192439"/>
              <a:gd name="connsiteY5993" fmla="*/ 2044660 h 6839191"/>
              <a:gd name="connsiteX5994" fmla="*/ 4087688 w 12192439"/>
              <a:gd name="connsiteY5994" fmla="*/ 1814127 h 6839191"/>
              <a:gd name="connsiteX5995" fmla="*/ 4846545 w 12192439"/>
              <a:gd name="connsiteY5995" fmla="*/ 1370423 h 6839191"/>
              <a:gd name="connsiteX5996" fmla="*/ 4871030 w 12192439"/>
              <a:gd name="connsiteY5996" fmla="*/ 1354911 h 6839191"/>
              <a:gd name="connsiteX5997" fmla="*/ 5133541 w 12192439"/>
              <a:gd name="connsiteY5997" fmla="*/ 1165506 h 6839191"/>
              <a:gd name="connsiteX5998" fmla="*/ 5259761 w 12192439"/>
              <a:gd name="connsiteY5998" fmla="*/ 971880 h 6839191"/>
              <a:gd name="connsiteX5999" fmla="*/ 5157565 w 12192439"/>
              <a:gd name="connsiteY5999" fmla="*/ 778847 h 6839191"/>
              <a:gd name="connsiteX6000" fmla="*/ 5070486 w 12192439"/>
              <a:gd name="connsiteY6000" fmla="*/ 743563 h 6839191"/>
              <a:gd name="connsiteX6001" fmla="*/ 4651741 w 12192439"/>
              <a:gd name="connsiteY6001" fmla="*/ 667883 h 6839191"/>
              <a:gd name="connsiteX6002" fmla="*/ 4532234 w 12192439"/>
              <a:gd name="connsiteY6002" fmla="*/ 656244 h 6839191"/>
              <a:gd name="connsiteX6003" fmla="*/ 4528263 w 12192439"/>
              <a:gd name="connsiteY6003" fmla="*/ 655869 h 6839191"/>
              <a:gd name="connsiteX6004" fmla="*/ 3806550 w 12192439"/>
              <a:gd name="connsiteY6004" fmla="*/ 612678 h 6839191"/>
              <a:gd name="connsiteX6005" fmla="*/ 3379117 w 12192439"/>
              <a:gd name="connsiteY6005" fmla="*/ 602502 h 6839191"/>
              <a:gd name="connsiteX6006" fmla="*/ 2866184 w 12192439"/>
              <a:gd name="connsiteY6006" fmla="*/ 588902 h 6839191"/>
              <a:gd name="connsiteX6007" fmla="*/ 2449436 w 12192439"/>
              <a:gd name="connsiteY6007" fmla="*/ 559292 h 6839191"/>
              <a:gd name="connsiteX6008" fmla="*/ 2449107 w 12192439"/>
              <a:gd name="connsiteY6008" fmla="*/ 559261 h 6839191"/>
              <a:gd name="connsiteX6009" fmla="*/ 2342128 w 12192439"/>
              <a:gd name="connsiteY6009" fmla="*/ 546718 h 6839191"/>
              <a:gd name="connsiteX6010" fmla="*/ 2350158 w 12192439"/>
              <a:gd name="connsiteY6010" fmla="*/ 541047 h 6839191"/>
              <a:gd name="connsiteX6011" fmla="*/ 2356016 w 12192439"/>
              <a:gd name="connsiteY6011" fmla="*/ 536909 h 6839191"/>
              <a:gd name="connsiteX6012" fmla="*/ 2451630 w 12192439"/>
              <a:gd name="connsiteY6012" fmla="*/ 547273 h 6839191"/>
              <a:gd name="connsiteX6013" fmla="*/ 2873644 w 12192439"/>
              <a:gd name="connsiteY6013" fmla="*/ 576462 h 6839191"/>
              <a:gd name="connsiteX6014" fmla="*/ 3381508 w 12192439"/>
              <a:gd name="connsiteY6014" fmla="*/ 590664 h 6839191"/>
              <a:gd name="connsiteX6015" fmla="*/ 3825396 w 12192439"/>
              <a:gd name="connsiteY6015" fmla="*/ 602233 h 6839191"/>
              <a:gd name="connsiteX6016" fmla="*/ 4555513 w 12192439"/>
              <a:gd name="connsiteY6016" fmla="*/ 647986 h 6839191"/>
              <a:gd name="connsiteX6017" fmla="*/ 4680416 w 12192439"/>
              <a:gd name="connsiteY6017" fmla="*/ 660551 h 6839191"/>
              <a:gd name="connsiteX6018" fmla="*/ 5103440 w 12192439"/>
              <a:gd name="connsiteY6018" fmla="*/ 737837 h 6839191"/>
              <a:gd name="connsiteX6019" fmla="*/ 5191155 w 12192439"/>
              <a:gd name="connsiteY6019" fmla="*/ 773054 h 6839191"/>
              <a:gd name="connsiteX6020" fmla="*/ 5300174 w 12192439"/>
              <a:gd name="connsiteY6020" fmla="*/ 962911 h 6839191"/>
              <a:gd name="connsiteX6021" fmla="*/ 5177223 w 12192439"/>
              <a:gd name="connsiteY6021" fmla="*/ 1159199 h 6839191"/>
              <a:gd name="connsiteX6022" fmla="*/ 4914120 w 12192439"/>
              <a:gd name="connsiteY6022" fmla="*/ 1350989 h 6839191"/>
              <a:gd name="connsiteX6023" fmla="*/ 4888187 w 12192439"/>
              <a:gd name="connsiteY6023" fmla="*/ 1367533 h 6839191"/>
              <a:gd name="connsiteX6024" fmla="*/ 4128584 w 12192439"/>
              <a:gd name="connsiteY6024" fmla="*/ 1815866 h 6839191"/>
              <a:gd name="connsiteX6025" fmla="*/ 3711594 w 12192439"/>
              <a:gd name="connsiteY6025" fmla="*/ 2054805 h 6839191"/>
              <a:gd name="connsiteX6026" fmla="*/ 3004713 w 12192439"/>
              <a:gd name="connsiteY6026" fmla="*/ 2503232 h 6839191"/>
              <a:gd name="connsiteX6027" fmla="*/ 2662165 w 12192439"/>
              <a:gd name="connsiteY6027" fmla="*/ 2769473 h 6839191"/>
              <a:gd name="connsiteX6028" fmla="*/ 2608215 w 12192439"/>
              <a:gd name="connsiteY6028" fmla="*/ 2769912 h 6839191"/>
              <a:gd name="connsiteX6029" fmla="*/ 2979986 w 12192439"/>
              <a:gd name="connsiteY6029" fmla="*/ 2482850 h 6839191"/>
              <a:gd name="connsiteX6030" fmla="*/ 2660191 w 12192439"/>
              <a:gd name="connsiteY6030" fmla="*/ 2771228 h 6839191"/>
              <a:gd name="connsiteX6031" fmla="*/ 2606767 w 12192439"/>
              <a:gd name="connsiteY6031" fmla="*/ 2820374 h 6839191"/>
              <a:gd name="connsiteX6032" fmla="*/ 2554265 w 12192439"/>
              <a:gd name="connsiteY6032" fmla="*/ 2820132 h 6839191"/>
              <a:gd name="connsiteX6033" fmla="*/ 2606306 w 12192439"/>
              <a:gd name="connsiteY6033" fmla="*/ 2771645 h 6839191"/>
              <a:gd name="connsiteX6034" fmla="*/ 2660191 w 12192439"/>
              <a:gd name="connsiteY6034" fmla="*/ 2771228 h 6839191"/>
              <a:gd name="connsiteX6035" fmla="*/ 2665302 w 12192439"/>
              <a:gd name="connsiteY6035" fmla="*/ 2771162 h 6839191"/>
              <a:gd name="connsiteX6036" fmla="*/ 2719209 w 12192439"/>
              <a:gd name="connsiteY6036" fmla="*/ 2770350 h 6839191"/>
              <a:gd name="connsiteX6037" fmla="*/ 2664381 w 12192439"/>
              <a:gd name="connsiteY6037" fmla="*/ 2820066 h 6839191"/>
              <a:gd name="connsiteX6038" fmla="*/ 2611659 w 12192439"/>
              <a:gd name="connsiteY6038" fmla="*/ 2820374 h 6839191"/>
              <a:gd name="connsiteX6039" fmla="*/ 2665302 w 12192439"/>
              <a:gd name="connsiteY6039" fmla="*/ 2771162 h 6839191"/>
              <a:gd name="connsiteX6040" fmla="*/ 2662384 w 12192439"/>
              <a:gd name="connsiteY6040" fmla="*/ 2821909 h 6839191"/>
              <a:gd name="connsiteX6041" fmla="*/ 2611923 w 12192439"/>
              <a:gd name="connsiteY6041" fmla="*/ 2870594 h 6839191"/>
              <a:gd name="connsiteX6042" fmla="*/ 2560737 w 12192439"/>
              <a:gd name="connsiteY6042" fmla="*/ 2870111 h 6839191"/>
              <a:gd name="connsiteX6043" fmla="*/ 2609707 w 12192439"/>
              <a:gd name="connsiteY6043" fmla="*/ 2822194 h 6839191"/>
              <a:gd name="connsiteX6044" fmla="*/ 2662384 w 12192439"/>
              <a:gd name="connsiteY6044" fmla="*/ 2821909 h 6839191"/>
              <a:gd name="connsiteX6045" fmla="*/ 2667518 w 12192439"/>
              <a:gd name="connsiteY6045" fmla="*/ 2821866 h 6839191"/>
              <a:gd name="connsiteX6046" fmla="*/ 2720306 w 12192439"/>
              <a:gd name="connsiteY6046" fmla="*/ 2821119 h 6839191"/>
              <a:gd name="connsiteX6047" fmla="*/ 2668286 w 12192439"/>
              <a:gd name="connsiteY6047" fmla="*/ 2870484 h 6839191"/>
              <a:gd name="connsiteX6048" fmla="*/ 2616815 w 12192439"/>
              <a:gd name="connsiteY6048" fmla="*/ 2870594 h 6839191"/>
              <a:gd name="connsiteX6049" fmla="*/ 2667518 w 12192439"/>
              <a:gd name="connsiteY6049" fmla="*/ 2821866 h 6839191"/>
              <a:gd name="connsiteX6050" fmla="*/ 2629979 w 12192439"/>
              <a:gd name="connsiteY6050" fmla="*/ 2872547 h 6839191"/>
              <a:gd name="connsiteX6051" fmla="*/ 2666312 w 12192439"/>
              <a:gd name="connsiteY6051" fmla="*/ 2872393 h 6839191"/>
              <a:gd name="connsiteX6052" fmla="*/ 2618658 w 12192439"/>
              <a:gd name="connsiteY6052" fmla="*/ 2920573 h 6839191"/>
              <a:gd name="connsiteX6053" fmla="*/ 2568745 w 12192439"/>
              <a:gd name="connsiteY6053" fmla="*/ 2919871 h 6839191"/>
              <a:gd name="connsiteX6054" fmla="*/ 2614863 w 12192439"/>
              <a:gd name="connsiteY6054" fmla="*/ 2872525 h 6839191"/>
              <a:gd name="connsiteX6055" fmla="*/ 2629979 w 12192439"/>
              <a:gd name="connsiteY6055" fmla="*/ 2872547 h 6839191"/>
              <a:gd name="connsiteX6056" fmla="*/ 2616706 w 12192439"/>
              <a:gd name="connsiteY6056" fmla="*/ 2922569 h 6839191"/>
              <a:gd name="connsiteX6057" fmla="*/ 2573484 w 12192439"/>
              <a:gd name="connsiteY6057" fmla="*/ 2969280 h 6839191"/>
              <a:gd name="connsiteX6058" fmla="*/ 2525348 w 12192439"/>
              <a:gd name="connsiteY6058" fmla="*/ 2967590 h 6839191"/>
              <a:gd name="connsiteX6059" fmla="*/ 2566880 w 12192439"/>
              <a:gd name="connsiteY6059" fmla="*/ 2921846 h 6839191"/>
              <a:gd name="connsiteX6060" fmla="*/ 2616706 w 12192439"/>
              <a:gd name="connsiteY6060" fmla="*/ 2922569 h 6839191"/>
              <a:gd name="connsiteX6061" fmla="*/ 2621620 w 12192439"/>
              <a:gd name="connsiteY6061" fmla="*/ 2922613 h 6839191"/>
              <a:gd name="connsiteX6062" fmla="*/ 2672170 w 12192439"/>
              <a:gd name="connsiteY6062" fmla="*/ 2922723 h 6839191"/>
              <a:gd name="connsiteX6063" fmla="*/ 2627061 w 12192439"/>
              <a:gd name="connsiteY6063" fmla="*/ 2970377 h 6839191"/>
              <a:gd name="connsiteX6064" fmla="*/ 2578135 w 12192439"/>
              <a:gd name="connsiteY6064" fmla="*/ 2969411 h 6839191"/>
              <a:gd name="connsiteX6065" fmla="*/ 2621620 w 12192439"/>
              <a:gd name="connsiteY6065" fmla="*/ 2922613 h 6839191"/>
              <a:gd name="connsiteX6066" fmla="*/ 2677611 w 12192439"/>
              <a:gd name="connsiteY6066" fmla="*/ 2922679 h 6839191"/>
              <a:gd name="connsiteX6067" fmla="*/ 2728182 w 12192439"/>
              <a:gd name="connsiteY6067" fmla="*/ 2922241 h 6839191"/>
              <a:gd name="connsiteX6068" fmla="*/ 2681363 w 12192439"/>
              <a:gd name="connsiteY6068" fmla="*/ 2970728 h 6839191"/>
              <a:gd name="connsiteX6069" fmla="*/ 2632195 w 12192439"/>
              <a:gd name="connsiteY6069" fmla="*/ 2970442 h 6839191"/>
              <a:gd name="connsiteX6070" fmla="*/ 2677611 w 12192439"/>
              <a:gd name="connsiteY6070" fmla="*/ 2922679 h 6839191"/>
              <a:gd name="connsiteX6071" fmla="*/ 2679366 w 12192439"/>
              <a:gd name="connsiteY6071" fmla="*/ 2972834 h 6839191"/>
              <a:gd name="connsiteX6072" fmla="*/ 2636671 w 12192439"/>
              <a:gd name="connsiteY6072" fmla="*/ 3019939 h 6839191"/>
              <a:gd name="connsiteX6073" fmla="*/ 2589171 w 12192439"/>
              <a:gd name="connsiteY6073" fmla="*/ 3018732 h 6839191"/>
              <a:gd name="connsiteX6074" fmla="*/ 2630286 w 12192439"/>
              <a:gd name="connsiteY6074" fmla="*/ 2972527 h 6839191"/>
              <a:gd name="connsiteX6075" fmla="*/ 2679366 w 12192439"/>
              <a:gd name="connsiteY6075" fmla="*/ 2972834 h 6839191"/>
              <a:gd name="connsiteX6076" fmla="*/ 2684500 w 12192439"/>
              <a:gd name="connsiteY6076" fmla="*/ 2972834 h 6839191"/>
              <a:gd name="connsiteX6077" fmla="*/ 2734018 w 12192439"/>
              <a:gd name="connsiteY6077" fmla="*/ 2972549 h 6839191"/>
              <a:gd name="connsiteX6078" fmla="*/ 2689634 w 12192439"/>
              <a:gd name="connsiteY6078" fmla="*/ 3020553 h 6839191"/>
              <a:gd name="connsiteX6079" fmla="*/ 2641586 w 12192439"/>
              <a:gd name="connsiteY6079" fmla="*/ 3020027 h 6839191"/>
              <a:gd name="connsiteX6080" fmla="*/ 2684500 w 12192439"/>
              <a:gd name="connsiteY6080" fmla="*/ 2972834 h 6839191"/>
              <a:gd name="connsiteX6081" fmla="*/ 2687659 w 12192439"/>
              <a:gd name="connsiteY6081" fmla="*/ 3022747 h 6839191"/>
              <a:gd name="connsiteX6082" fmla="*/ 2647290 w 12192439"/>
              <a:gd name="connsiteY6082" fmla="*/ 3069325 h 6839191"/>
              <a:gd name="connsiteX6083" fmla="*/ 2600909 w 12192439"/>
              <a:gd name="connsiteY6083" fmla="*/ 3067856 h 6839191"/>
              <a:gd name="connsiteX6084" fmla="*/ 2639677 w 12192439"/>
              <a:gd name="connsiteY6084" fmla="*/ 3022199 h 6839191"/>
              <a:gd name="connsiteX6085" fmla="*/ 2687659 w 12192439"/>
              <a:gd name="connsiteY6085" fmla="*/ 3022747 h 6839191"/>
              <a:gd name="connsiteX6086" fmla="*/ 2692793 w 12192439"/>
              <a:gd name="connsiteY6086" fmla="*/ 3022769 h 6839191"/>
              <a:gd name="connsiteX6087" fmla="*/ 2741215 w 12192439"/>
              <a:gd name="connsiteY6087" fmla="*/ 3022681 h 6839191"/>
              <a:gd name="connsiteX6088" fmla="*/ 2699134 w 12192439"/>
              <a:gd name="connsiteY6088" fmla="*/ 3070181 h 6839191"/>
              <a:gd name="connsiteX6089" fmla="*/ 2652204 w 12192439"/>
              <a:gd name="connsiteY6089" fmla="*/ 3069435 h 6839191"/>
              <a:gd name="connsiteX6090" fmla="*/ 2692793 w 12192439"/>
              <a:gd name="connsiteY6090" fmla="*/ 3022769 h 6839191"/>
              <a:gd name="connsiteX6091" fmla="*/ 2697181 w 12192439"/>
              <a:gd name="connsiteY6091" fmla="*/ 3072485 h 6839191"/>
              <a:gd name="connsiteX6092" fmla="*/ 2659006 w 12192439"/>
              <a:gd name="connsiteY6092" fmla="*/ 3118515 h 6839191"/>
              <a:gd name="connsiteX6093" fmla="*/ 2613788 w 12192439"/>
              <a:gd name="connsiteY6093" fmla="*/ 3116781 h 6839191"/>
              <a:gd name="connsiteX6094" fmla="*/ 2650318 w 12192439"/>
              <a:gd name="connsiteY6094" fmla="*/ 3071695 h 6839191"/>
              <a:gd name="connsiteX6095" fmla="*/ 2697181 w 12192439"/>
              <a:gd name="connsiteY6095" fmla="*/ 3072485 h 6839191"/>
              <a:gd name="connsiteX6096" fmla="*/ 2702315 w 12192439"/>
              <a:gd name="connsiteY6096" fmla="*/ 3072529 h 6839191"/>
              <a:gd name="connsiteX6097" fmla="*/ 2749661 w 12192439"/>
              <a:gd name="connsiteY6097" fmla="*/ 3072638 h 6839191"/>
              <a:gd name="connsiteX6098" fmla="*/ 2709753 w 12192439"/>
              <a:gd name="connsiteY6098" fmla="*/ 3119656 h 6839191"/>
              <a:gd name="connsiteX6099" fmla="*/ 2663964 w 12192439"/>
              <a:gd name="connsiteY6099" fmla="*/ 3118668 h 6839191"/>
              <a:gd name="connsiteX6100" fmla="*/ 2702315 w 12192439"/>
              <a:gd name="connsiteY6100" fmla="*/ 3072529 h 6839191"/>
              <a:gd name="connsiteX6101" fmla="*/ 2707800 w 12192439"/>
              <a:gd name="connsiteY6101" fmla="*/ 3122025 h 6839191"/>
              <a:gd name="connsiteX6102" fmla="*/ 2671731 w 12192439"/>
              <a:gd name="connsiteY6102" fmla="*/ 3167550 h 6839191"/>
              <a:gd name="connsiteX6103" fmla="*/ 2627610 w 12192439"/>
              <a:gd name="connsiteY6103" fmla="*/ 3165532 h 6839191"/>
              <a:gd name="connsiteX6104" fmla="*/ 2662055 w 12192439"/>
              <a:gd name="connsiteY6104" fmla="*/ 3121016 h 6839191"/>
              <a:gd name="connsiteX6105" fmla="*/ 2707800 w 12192439"/>
              <a:gd name="connsiteY6105" fmla="*/ 3122025 h 6839191"/>
              <a:gd name="connsiteX6106" fmla="*/ 2712978 w 12192439"/>
              <a:gd name="connsiteY6106" fmla="*/ 3122113 h 6839191"/>
              <a:gd name="connsiteX6107" fmla="*/ 2759227 w 12192439"/>
              <a:gd name="connsiteY6107" fmla="*/ 3122442 h 6839191"/>
              <a:gd name="connsiteX6108" fmla="*/ 2721425 w 12192439"/>
              <a:gd name="connsiteY6108" fmla="*/ 3168955 h 6839191"/>
              <a:gd name="connsiteX6109" fmla="*/ 2676689 w 12192439"/>
              <a:gd name="connsiteY6109" fmla="*/ 3167726 h 6839191"/>
              <a:gd name="connsiteX6110" fmla="*/ 2712978 w 12192439"/>
              <a:gd name="connsiteY6110" fmla="*/ 3122113 h 6839191"/>
              <a:gd name="connsiteX6111" fmla="*/ 2719494 w 12192439"/>
              <a:gd name="connsiteY6111" fmla="*/ 3171412 h 6839191"/>
              <a:gd name="connsiteX6112" fmla="*/ 2685377 w 12192439"/>
              <a:gd name="connsiteY6112" fmla="*/ 3216411 h 6839191"/>
              <a:gd name="connsiteX6113" fmla="*/ 2642309 w 12192439"/>
              <a:gd name="connsiteY6113" fmla="*/ 3214151 h 6839191"/>
              <a:gd name="connsiteX6114" fmla="*/ 2674825 w 12192439"/>
              <a:gd name="connsiteY6114" fmla="*/ 3170161 h 6839191"/>
              <a:gd name="connsiteX6115" fmla="*/ 2719494 w 12192439"/>
              <a:gd name="connsiteY6115" fmla="*/ 3171412 h 6839191"/>
              <a:gd name="connsiteX6116" fmla="*/ 2724672 w 12192439"/>
              <a:gd name="connsiteY6116" fmla="*/ 3171522 h 6839191"/>
              <a:gd name="connsiteX6117" fmla="*/ 2770109 w 12192439"/>
              <a:gd name="connsiteY6117" fmla="*/ 3172070 h 6839191"/>
              <a:gd name="connsiteX6118" fmla="*/ 2734194 w 12192439"/>
              <a:gd name="connsiteY6118" fmla="*/ 3218100 h 6839191"/>
              <a:gd name="connsiteX6119" fmla="*/ 2690336 w 12192439"/>
              <a:gd name="connsiteY6119" fmla="*/ 3216608 h 6839191"/>
              <a:gd name="connsiteX6120" fmla="*/ 2724672 w 12192439"/>
              <a:gd name="connsiteY6120" fmla="*/ 3171522 h 6839191"/>
              <a:gd name="connsiteX6121" fmla="*/ 2732285 w 12192439"/>
              <a:gd name="connsiteY6121" fmla="*/ 3220645 h 6839191"/>
              <a:gd name="connsiteX6122" fmla="*/ 2699924 w 12192439"/>
              <a:gd name="connsiteY6122" fmla="*/ 3265117 h 6839191"/>
              <a:gd name="connsiteX6123" fmla="*/ 2657821 w 12192439"/>
              <a:gd name="connsiteY6123" fmla="*/ 3262594 h 6839191"/>
              <a:gd name="connsiteX6124" fmla="*/ 2688493 w 12192439"/>
              <a:gd name="connsiteY6124" fmla="*/ 3219153 h 6839191"/>
              <a:gd name="connsiteX6125" fmla="*/ 2732285 w 12192439"/>
              <a:gd name="connsiteY6125" fmla="*/ 3220645 h 6839191"/>
              <a:gd name="connsiteX6126" fmla="*/ 2737309 w 12192439"/>
              <a:gd name="connsiteY6126" fmla="*/ 3220777 h 6839191"/>
              <a:gd name="connsiteX6127" fmla="*/ 2781782 w 12192439"/>
              <a:gd name="connsiteY6127" fmla="*/ 3221566 h 6839191"/>
              <a:gd name="connsiteX6128" fmla="*/ 2747687 w 12192439"/>
              <a:gd name="connsiteY6128" fmla="*/ 3267092 h 6839191"/>
              <a:gd name="connsiteX6129" fmla="*/ 2704838 w 12192439"/>
              <a:gd name="connsiteY6129" fmla="*/ 3265358 h 6839191"/>
              <a:gd name="connsiteX6130" fmla="*/ 2737309 w 12192439"/>
              <a:gd name="connsiteY6130" fmla="*/ 3220777 h 6839191"/>
              <a:gd name="connsiteX6131" fmla="*/ 2745778 w 12192439"/>
              <a:gd name="connsiteY6131" fmla="*/ 3269725 h 6839191"/>
              <a:gd name="connsiteX6132" fmla="*/ 2715172 w 12192439"/>
              <a:gd name="connsiteY6132" fmla="*/ 3313692 h 6839191"/>
              <a:gd name="connsiteX6133" fmla="*/ 2674057 w 12192439"/>
              <a:gd name="connsiteY6133" fmla="*/ 3310928 h 6839191"/>
              <a:gd name="connsiteX6134" fmla="*/ 2703017 w 12192439"/>
              <a:gd name="connsiteY6134" fmla="*/ 3267969 h 6839191"/>
              <a:gd name="connsiteX6135" fmla="*/ 2745778 w 12192439"/>
              <a:gd name="connsiteY6135" fmla="*/ 3269725 h 6839191"/>
              <a:gd name="connsiteX6136" fmla="*/ 2751110 w 12192439"/>
              <a:gd name="connsiteY6136" fmla="*/ 3269900 h 6839191"/>
              <a:gd name="connsiteX6137" fmla="*/ 2794309 w 12192439"/>
              <a:gd name="connsiteY6137" fmla="*/ 3270887 h 6839191"/>
              <a:gd name="connsiteX6138" fmla="*/ 2761970 w 12192439"/>
              <a:gd name="connsiteY6138" fmla="*/ 3315952 h 6839191"/>
              <a:gd name="connsiteX6139" fmla="*/ 2720240 w 12192439"/>
              <a:gd name="connsiteY6139" fmla="*/ 3313977 h 6839191"/>
              <a:gd name="connsiteX6140" fmla="*/ 2751110 w 12192439"/>
              <a:gd name="connsiteY6140" fmla="*/ 3269900 h 6839191"/>
              <a:gd name="connsiteX6141" fmla="*/ 2760083 w 12192439"/>
              <a:gd name="connsiteY6141" fmla="*/ 3318672 h 6839191"/>
              <a:gd name="connsiteX6142" fmla="*/ 2731100 w 12192439"/>
              <a:gd name="connsiteY6142" fmla="*/ 3362157 h 6839191"/>
              <a:gd name="connsiteX6143" fmla="*/ 2690994 w 12192439"/>
              <a:gd name="connsiteY6143" fmla="*/ 3359151 h 6839191"/>
              <a:gd name="connsiteX6144" fmla="*/ 2718441 w 12192439"/>
              <a:gd name="connsiteY6144" fmla="*/ 3316676 h 6839191"/>
              <a:gd name="connsiteX6145" fmla="*/ 2760083 w 12192439"/>
              <a:gd name="connsiteY6145" fmla="*/ 3318672 h 6839191"/>
              <a:gd name="connsiteX6146" fmla="*/ 2765392 w 12192439"/>
              <a:gd name="connsiteY6146" fmla="*/ 3318870 h 6839191"/>
              <a:gd name="connsiteX6147" fmla="*/ 2807780 w 12192439"/>
              <a:gd name="connsiteY6147" fmla="*/ 3320099 h 6839191"/>
              <a:gd name="connsiteX6148" fmla="*/ 2777020 w 12192439"/>
              <a:gd name="connsiteY6148" fmla="*/ 3364680 h 6839191"/>
              <a:gd name="connsiteX6149" fmla="*/ 2736168 w 12192439"/>
              <a:gd name="connsiteY6149" fmla="*/ 3362486 h 6839191"/>
              <a:gd name="connsiteX6150" fmla="*/ 2765392 w 12192439"/>
              <a:gd name="connsiteY6150" fmla="*/ 3318870 h 6839191"/>
              <a:gd name="connsiteX6151" fmla="*/ 2775156 w 12192439"/>
              <a:gd name="connsiteY6151" fmla="*/ 3367489 h 6839191"/>
              <a:gd name="connsiteX6152" fmla="*/ 2747709 w 12192439"/>
              <a:gd name="connsiteY6152" fmla="*/ 3410491 h 6839191"/>
              <a:gd name="connsiteX6153" fmla="*/ 2708480 w 12192439"/>
              <a:gd name="connsiteY6153" fmla="*/ 3407244 h 6839191"/>
              <a:gd name="connsiteX6154" fmla="*/ 2734391 w 12192439"/>
              <a:gd name="connsiteY6154" fmla="*/ 3365251 h 6839191"/>
              <a:gd name="connsiteX6155" fmla="*/ 2775156 w 12192439"/>
              <a:gd name="connsiteY6155" fmla="*/ 3367489 h 6839191"/>
              <a:gd name="connsiteX6156" fmla="*/ 2746063 w 12192439"/>
              <a:gd name="connsiteY6156" fmla="*/ 3413167 h 6839191"/>
              <a:gd name="connsiteX6157" fmla="*/ 2721666 w 12192439"/>
              <a:gd name="connsiteY6157" fmla="*/ 3454744 h 6839191"/>
              <a:gd name="connsiteX6158" fmla="*/ 2684083 w 12192439"/>
              <a:gd name="connsiteY6158" fmla="*/ 3450378 h 6839191"/>
              <a:gd name="connsiteX6159" fmla="*/ 2691762 w 12192439"/>
              <a:gd name="connsiteY6159" fmla="*/ 3436380 h 6839191"/>
              <a:gd name="connsiteX6160" fmla="*/ 2706945 w 12192439"/>
              <a:gd name="connsiteY6160" fmla="*/ 3409855 h 6839191"/>
              <a:gd name="connsiteX6161" fmla="*/ 2746063 w 12192439"/>
              <a:gd name="connsiteY6161" fmla="*/ 3413167 h 6839191"/>
              <a:gd name="connsiteX6162" fmla="*/ 2751131 w 12192439"/>
              <a:gd name="connsiteY6162" fmla="*/ 3413518 h 6839191"/>
              <a:gd name="connsiteX6163" fmla="*/ 2790974 w 12192439"/>
              <a:gd name="connsiteY6163" fmla="*/ 3415998 h 6839191"/>
              <a:gd name="connsiteX6164" fmla="*/ 2764866 w 12192439"/>
              <a:gd name="connsiteY6164" fmla="*/ 3458737 h 6839191"/>
              <a:gd name="connsiteX6165" fmla="*/ 2726559 w 12192439"/>
              <a:gd name="connsiteY6165" fmla="*/ 3455248 h 6839191"/>
              <a:gd name="connsiteX6166" fmla="*/ 2751131 w 12192439"/>
              <a:gd name="connsiteY6166" fmla="*/ 3413518 h 6839191"/>
              <a:gd name="connsiteX6167" fmla="*/ 2763286 w 12192439"/>
              <a:gd name="connsiteY6167" fmla="*/ 3461435 h 6839191"/>
              <a:gd name="connsiteX6168" fmla="*/ 2740227 w 12192439"/>
              <a:gd name="connsiteY6168" fmla="*/ 3502594 h 6839191"/>
              <a:gd name="connsiteX6169" fmla="*/ 2703434 w 12192439"/>
              <a:gd name="connsiteY6169" fmla="*/ 3498009 h 6839191"/>
              <a:gd name="connsiteX6170" fmla="*/ 2717015 w 12192439"/>
              <a:gd name="connsiteY6170" fmla="*/ 3472471 h 6839191"/>
              <a:gd name="connsiteX6171" fmla="*/ 2725067 w 12192439"/>
              <a:gd name="connsiteY6171" fmla="*/ 3457903 h 6839191"/>
              <a:gd name="connsiteX6172" fmla="*/ 2763286 w 12192439"/>
              <a:gd name="connsiteY6172" fmla="*/ 3461435 h 6839191"/>
              <a:gd name="connsiteX6173" fmla="*/ 2768398 w 12192439"/>
              <a:gd name="connsiteY6173" fmla="*/ 3461830 h 6839191"/>
              <a:gd name="connsiteX6174" fmla="*/ 2807320 w 12192439"/>
              <a:gd name="connsiteY6174" fmla="*/ 3464551 h 6839191"/>
              <a:gd name="connsiteX6175" fmla="*/ 2782593 w 12192439"/>
              <a:gd name="connsiteY6175" fmla="*/ 3506873 h 6839191"/>
              <a:gd name="connsiteX6176" fmla="*/ 2745164 w 12192439"/>
              <a:gd name="connsiteY6176" fmla="*/ 3503143 h 6839191"/>
              <a:gd name="connsiteX6177" fmla="*/ 2768398 w 12192439"/>
              <a:gd name="connsiteY6177" fmla="*/ 3461830 h 6839191"/>
              <a:gd name="connsiteX6178" fmla="*/ 2812629 w 12192439"/>
              <a:gd name="connsiteY6178" fmla="*/ 3464858 h 6839191"/>
              <a:gd name="connsiteX6179" fmla="*/ 2852296 w 12192439"/>
              <a:gd name="connsiteY6179" fmla="*/ 3466789 h 6839191"/>
              <a:gd name="connsiteX6180" fmla="*/ 2825881 w 12192439"/>
              <a:gd name="connsiteY6180" fmla="*/ 3510208 h 6839191"/>
              <a:gd name="connsiteX6181" fmla="*/ 2787727 w 12192439"/>
              <a:gd name="connsiteY6181" fmla="*/ 3507312 h 6839191"/>
              <a:gd name="connsiteX6182" fmla="*/ 2812629 w 12192439"/>
              <a:gd name="connsiteY6182" fmla="*/ 3464858 h 6839191"/>
              <a:gd name="connsiteX6183" fmla="*/ 2824279 w 12192439"/>
              <a:gd name="connsiteY6183" fmla="*/ 3512994 h 6839191"/>
              <a:gd name="connsiteX6184" fmla="*/ 2800825 w 12192439"/>
              <a:gd name="connsiteY6184" fmla="*/ 3554921 h 6839191"/>
              <a:gd name="connsiteX6185" fmla="*/ 2764252 w 12192439"/>
              <a:gd name="connsiteY6185" fmla="*/ 3550994 h 6839191"/>
              <a:gd name="connsiteX6186" fmla="*/ 2767521 w 12192439"/>
              <a:gd name="connsiteY6186" fmla="*/ 3544631 h 6839191"/>
              <a:gd name="connsiteX6187" fmla="*/ 2786191 w 12192439"/>
              <a:gd name="connsiteY6187" fmla="*/ 3510054 h 6839191"/>
              <a:gd name="connsiteX6188" fmla="*/ 2824279 w 12192439"/>
              <a:gd name="connsiteY6188" fmla="*/ 3512994 h 6839191"/>
              <a:gd name="connsiteX6189" fmla="*/ 2829610 w 12192439"/>
              <a:gd name="connsiteY6189" fmla="*/ 3513345 h 6839191"/>
              <a:gd name="connsiteX6190" fmla="*/ 2868400 w 12192439"/>
              <a:gd name="connsiteY6190" fmla="*/ 3515495 h 6839191"/>
              <a:gd name="connsiteX6191" fmla="*/ 2843323 w 12192439"/>
              <a:gd name="connsiteY6191" fmla="*/ 3558519 h 6839191"/>
              <a:gd name="connsiteX6192" fmla="*/ 2806003 w 12192439"/>
              <a:gd name="connsiteY6192" fmla="*/ 3555404 h 6839191"/>
              <a:gd name="connsiteX6193" fmla="*/ 2829610 w 12192439"/>
              <a:gd name="connsiteY6193" fmla="*/ 3513345 h 6839191"/>
              <a:gd name="connsiteX6194" fmla="*/ 2841765 w 12192439"/>
              <a:gd name="connsiteY6194" fmla="*/ 3561328 h 6839191"/>
              <a:gd name="connsiteX6195" fmla="*/ 2819891 w 12192439"/>
              <a:gd name="connsiteY6195" fmla="*/ 3602224 h 6839191"/>
              <a:gd name="connsiteX6196" fmla="*/ 2784085 w 12192439"/>
              <a:gd name="connsiteY6196" fmla="*/ 3598099 h 6839191"/>
              <a:gd name="connsiteX6197" fmla="*/ 2792751 w 12192439"/>
              <a:gd name="connsiteY6197" fmla="*/ 3580701 h 6839191"/>
              <a:gd name="connsiteX6198" fmla="*/ 2804533 w 12192439"/>
              <a:gd name="connsiteY6198" fmla="*/ 3558190 h 6839191"/>
              <a:gd name="connsiteX6199" fmla="*/ 2841765 w 12192439"/>
              <a:gd name="connsiteY6199" fmla="*/ 3561328 h 6839191"/>
              <a:gd name="connsiteX6200" fmla="*/ 2847140 w 12192439"/>
              <a:gd name="connsiteY6200" fmla="*/ 3561745 h 6839191"/>
              <a:gd name="connsiteX6201" fmla="*/ 2885096 w 12192439"/>
              <a:gd name="connsiteY6201" fmla="*/ 3564092 h 6839191"/>
              <a:gd name="connsiteX6202" fmla="*/ 2861643 w 12192439"/>
              <a:gd name="connsiteY6202" fmla="*/ 3606063 h 6839191"/>
              <a:gd name="connsiteX6203" fmla="*/ 2825113 w 12192439"/>
              <a:gd name="connsiteY6203" fmla="*/ 3602750 h 6839191"/>
              <a:gd name="connsiteX6204" fmla="*/ 2847140 w 12192439"/>
              <a:gd name="connsiteY6204" fmla="*/ 3561745 h 6839191"/>
              <a:gd name="connsiteX6205" fmla="*/ 2859756 w 12192439"/>
              <a:gd name="connsiteY6205" fmla="*/ 3609595 h 6839191"/>
              <a:gd name="connsiteX6206" fmla="*/ 2839045 w 12192439"/>
              <a:gd name="connsiteY6206" fmla="*/ 3650118 h 6839191"/>
              <a:gd name="connsiteX6207" fmla="*/ 2804007 w 12192439"/>
              <a:gd name="connsiteY6207" fmla="*/ 3645774 h 6839191"/>
              <a:gd name="connsiteX6208" fmla="*/ 2818004 w 12192439"/>
              <a:gd name="connsiteY6208" fmla="*/ 3616792 h 6839191"/>
              <a:gd name="connsiteX6209" fmla="*/ 2823336 w 12192439"/>
              <a:gd name="connsiteY6209" fmla="*/ 3606238 h 6839191"/>
              <a:gd name="connsiteX6210" fmla="*/ 2859756 w 12192439"/>
              <a:gd name="connsiteY6210" fmla="*/ 3609595 h 6839191"/>
              <a:gd name="connsiteX6211" fmla="*/ 2878295 w 12192439"/>
              <a:gd name="connsiteY6211" fmla="*/ 3657797 h 6839191"/>
              <a:gd name="connsiteX6212" fmla="*/ 2863902 w 12192439"/>
              <a:gd name="connsiteY6212" fmla="*/ 3686736 h 6839191"/>
              <a:gd name="connsiteX6213" fmla="*/ 2858637 w 12192439"/>
              <a:gd name="connsiteY6213" fmla="*/ 3697925 h 6839191"/>
              <a:gd name="connsiteX6214" fmla="*/ 2824323 w 12192439"/>
              <a:gd name="connsiteY6214" fmla="*/ 3693406 h 6839191"/>
              <a:gd name="connsiteX6215" fmla="*/ 2842599 w 12192439"/>
              <a:gd name="connsiteY6215" fmla="*/ 3654243 h 6839191"/>
              <a:gd name="connsiteX6216" fmla="*/ 2878295 w 12192439"/>
              <a:gd name="connsiteY6216" fmla="*/ 3657797 h 6839191"/>
              <a:gd name="connsiteX6217" fmla="*/ 2868488 w 12192439"/>
              <a:gd name="connsiteY6217" fmla="*/ 3688952 h 6839191"/>
              <a:gd name="connsiteX6218" fmla="*/ 2883758 w 12192439"/>
              <a:gd name="connsiteY6218" fmla="*/ 3658258 h 6839191"/>
              <a:gd name="connsiteX6219" fmla="*/ 2920003 w 12192439"/>
              <a:gd name="connsiteY6219" fmla="*/ 3661023 h 6839191"/>
              <a:gd name="connsiteX6220" fmla="*/ 2898831 w 12192439"/>
              <a:gd name="connsiteY6220" fmla="*/ 3702269 h 6839191"/>
              <a:gd name="connsiteX6221" fmla="*/ 2863990 w 12192439"/>
              <a:gd name="connsiteY6221" fmla="*/ 3698562 h 6839191"/>
              <a:gd name="connsiteX6222" fmla="*/ 2868488 w 12192439"/>
              <a:gd name="connsiteY6222" fmla="*/ 3688952 h 6839191"/>
              <a:gd name="connsiteX6223" fmla="*/ 2897054 w 12192439"/>
              <a:gd name="connsiteY6223" fmla="*/ 3705868 h 6839191"/>
              <a:gd name="connsiteX6224" fmla="*/ 2878492 w 12192439"/>
              <a:gd name="connsiteY6224" fmla="*/ 3745667 h 6839191"/>
              <a:gd name="connsiteX6225" fmla="*/ 2845188 w 12192439"/>
              <a:gd name="connsiteY6225" fmla="*/ 3740993 h 6839191"/>
              <a:gd name="connsiteX6226" fmla="*/ 2862301 w 12192439"/>
              <a:gd name="connsiteY6226" fmla="*/ 3702138 h 6839191"/>
              <a:gd name="connsiteX6227" fmla="*/ 2897054 w 12192439"/>
              <a:gd name="connsiteY6227" fmla="*/ 3705868 h 6839191"/>
              <a:gd name="connsiteX6228" fmla="*/ 2902802 w 12192439"/>
              <a:gd name="connsiteY6228" fmla="*/ 3706416 h 6839191"/>
              <a:gd name="connsiteX6229" fmla="*/ 3008530 w 12192439"/>
              <a:gd name="connsiteY6229" fmla="*/ 3713261 h 6839191"/>
              <a:gd name="connsiteX6230" fmla="*/ 3511700 w 12192439"/>
              <a:gd name="connsiteY6230" fmla="*/ 3694327 h 6839191"/>
              <a:gd name="connsiteX6231" fmla="*/ 3606590 w 12192439"/>
              <a:gd name="connsiteY6231" fmla="*/ 3687350 h 6839191"/>
              <a:gd name="connsiteX6232" fmla="*/ 3750932 w 12192439"/>
              <a:gd name="connsiteY6232" fmla="*/ 3676227 h 6839191"/>
              <a:gd name="connsiteX6233" fmla="*/ 4351252 w 12192439"/>
              <a:gd name="connsiteY6233" fmla="*/ 3619161 h 6839191"/>
              <a:gd name="connsiteX6234" fmla="*/ 4875330 w 12192439"/>
              <a:gd name="connsiteY6234" fmla="*/ 3568634 h 6839191"/>
              <a:gd name="connsiteX6235" fmla="*/ 5317595 w 12192439"/>
              <a:gd name="connsiteY6235" fmla="*/ 3563807 h 6839191"/>
              <a:gd name="connsiteX6236" fmla="*/ 5302544 w 12192439"/>
              <a:gd name="connsiteY6236" fmla="*/ 3589959 h 6839191"/>
              <a:gd name="connsiteX6237" fmla="*/ 4883251 w 12192439"/>
              <a:gd name="connsiteY6237" fmla="*/ 3604571 h 6839191"/>
              <a:gd name="connsiteX6238" fmla="*/ 4443619 w 12192439"/>
              <a:gd name="connsiteY6238" fmla="*/ 3651720 h 6839191"/>
              <a:gd name="connsiteX6239" fmla="*/ 3768814 w 12192439"/>
              <a:gd name="connsiteY6239" fmla="*/ 3720984 h 6839191"/>
              <a:gd name="connsiteX6240" fmla="*/ 3625700 w 12192439"/>
              <a:gd name="connsiteY6240" fmla="*/ 3732612 h 6839191"/>
              <a:gd name="connsiteX6241" fmla="*/ 3544280 w 12192439"/>
              <a:gd name="connsiteY6241" fmla="*/ 3738865 h 6839191"/>
              <a:gd name="connsiteX6242" fmla="*/ 2884087 w 12192439"/>
              <a:gd name="connsiteY6242" fmla="*/ 3746391 h 6839191"/>
              <a:gd name="connsiteX6243" fmla="*/ 2902802 w 12192439"/>
              <a:gd name="connsiteY6243" fmla="*/ 3706416 h 6839191"/>
              <a:gd name="connsiteX6244" fmla="*/ 3038983 w 12192439"/>
              <a:gd name="connsiteY6244" fmla="*/ 3762451 h 6839191"/>
              <a:gd name="connsiteX6245" fmla="*/ 3544566 w 12192439"/>
              <a:gd name="connsiteY6245" fmla="*/ 3742507 h 6839191"/>
              <a:gd name="connsiteX6246" fmla="*/ 3625985 w 12192439"/>
              <a:gd name="connsiteY6246" fmla="*/ 3736254 h 6839191"/>
              <a:gd name="connsiteX6247" fmla="*/ 3769121 w 12192439"/>
              <a:gd name="connsiteY6247" fmla="*/ 3724626 h 6839191"/>
              <a:gd name="connsiteX6248" fmla="*/ 4444014 w 12192439"/>
              <a:gd name="connsiteY6248" fmla="*/ 3655340 h 6839191"/>
              <a:gd name="connsiteX6249" fmla="*/ 4883601 w 12192439"/>
              <a:gd name="connsiteY6249" fmla="*/ 3608191 h 6839191"/>
              <a:gd name="connsiteX6250" fmla="*/ 5300481 w 12192439"/>
              <a:gd name="connsiteY6250" fmla="*/ 3593426 h 6839191"/>
              <a:gd name="connsiteX6251" fmla="*/ 5283961 w 12192439"/>
              <a:gd name="connsiteY6251" fmla="*/ 3620916 h 6839191"/>
              <a:gd name="connsiteX6252" fmla="*/ 4891456 w 12192439"/>
              <a:gd name="connsiteY6252" fmla="*/ 3644019 h 6839191"/>
              <a:gd name="connsiteX6253" fmla="*/ 4541668 w 12192439"/>
              <a:gd name="connsiteY6253" fmla="*/ 3685573 h 6839191"/>
              <a:gd name="connsiteX6254" fmla="*/ 3787002 w 12192439"/>
              <a:gd name="connsiteY6254" fmla="*/ 3769296 h 6839191"/>
              <a:gd name="connsiteX6255" fmla="*/ 3645072 w 12192439"/>
              <a:gd name="connsiteY6255" fmla="*/ 3781429 h 6839191"/>
              <a:gd name="connsiteX6256" fmla="*/ 3577563 w 12192439"/>
              <a:gd name="connsiteY6256" fmla="*/ 3786826 h 6839191"/>
              <a:gd name="connsiteX6257" fmla="*/ 2866316 w 12192439"/>
              <a:gd name="connsiteY6257" fmla="*/ 3788537 h 6839191"/>
              <a:gd name="connsiteX6258" fmla="*/ 2882486 w 12192439"/>
              <a:gd name="connsiteY6258" fmla="*/ 3750011 h 6839191"/>
              <a:gd name="connsiteX6259" fmla="*/ 3038983 w 12192439"/>
              <a:gd name="connsiteY6259" fmla="*/ 3762451 h 6839191"/>
              <a:gd name="connsiteX6260" fmla="*/ 5302456 w 12192439"/>
              <a:gd name="connsiteY6260" fmla="*/ 3593579 h 6839191"/>
              <a:gd name="connsiteX6261" fmla="*/ 5320732 w 12192439"/>
              <a:gd name="connsiteY6261" fmla="*/ 3595159 h 6839191"/>
              <a:gd name="connsiteX6262" fmla="*/ 5305309 w 12192439"/>
              <a:gd name="connsiteY6262" fmla="*/ 3621794 h 6839191"/>
              <a:gd name="connsiteX6263" fmla="*/ 5285957 w 12192439"/>
              <a:gd name="connsiteY6263" fmla="*/ 3621004 h 6839191"/>
              <a:gd name="connsiteX6264" fmla="*/ 5302456 w 12192439"/>
              <a:gd name="connsiteY6264" fmla="*/ 3593579 h 6839191"/>
              <a:gd name="connsiteX6265" fmla="*/ 5303158 w 12192439"/>
              <a:gd name="connsiteY6265" fmla="*/ 3625414 h 6839191"/>
              <a:gd name="connsiteX6266" fmla="*/ 5286352 w 12192439"/>
              <a:gd name="connsiteY6266" fmla="*/ 3653453 h 6839191"/>
              <a:gd name="connsiteX6267" fmla="*/ 5265860 w 12192439"/>
              <a:gd name="connsiteY6267" fmla="*/ 3653475 h 6839191"/>
              <a:gd name="connsiteX6268" fmla="*/ 5283741 w 12192439"/>
              <a:gd name="connsiteY6268" fmla="*/ 3624646 h 6839191"/>
              <a:gd name="connsiteX6269" fmla="*/ 5303158 w 12192439"/>
              <a:gd name="connsiteY6269" fmla="*/ 3625414 h 6839191"/>
              <a:gd name="connsiteX6270" fmla="*/ 5284026 w 12192439"/>
              <a:gd name="connsiteY6270" fmla="*/ 3657271 h 6839191"/>
              <a:gd name="connsiteX6271" fmla="*/ 5265992 w 12192439"/>
              <a:gd name="connsiteY6271" fmla="*/ 3686780 h 6839191"/>
              <a:gd name="connsiteX6272" fmla="*/ 5244316 w 12192439"/>
              <a:gd name="connsiteY6272" fmla="*/ 3687658 h 6839191"/>
              <a:gd name="connsiteX6273" fmla="*/ 5263447 w 12192439"/>
              <a:gd name="connsiteY6273" fmla="*/ 3657337 h 6839191"/>
              <a:gd name="connsiteX6274" fmla="*/ 5284026 w 12192439"/>
              <a:gd name="connsiteY6274" fmla="*/ 3657271 h 6839191"/>
              <a:gd name="connsiteX6275" fmla="*/ 5286879 w 12192439"/>
              <a:gd name="connsiteY6275" fmla="*/ 3690093 h 6839191"/>
              <a:gd name="connsiteX6276" fmla="*/ 5269634 w 12192439"/>
              <a:gd name="connsiteY6276" fmla="*/ 3719383 h 6839191"/>
              <a:gd name="connsiteX6277" fmla="*/ 5269195 w 12192439"/>
              <a:gd name="connsiteY6277" fmla="*/ 3720107 h 6839191"/>
              <a:gd name="connsiteX6278" fmla="*/ 5246773 w 12192439"/>
              <a:gd name="connsiteY6278" fmla="*/ 3721577 h 6839191"/>
              <a:gd name="connsiteX6279" fmla="*/ 5249537 w 12192439"/>
              <a:gd name="connsiteY6279" fmla="*/ 3717123 h 6839191"/>
              <a:gd name="connsiteX6280" fmla="*/ 5265707 w 12192439"/>
              <a:gd name="connsiteY6280" fmla="*/ 3690707 h 6839191"/>
              <a:gd name="connsiteX6281" fmla="*/ 5286879 w 12192439"/>
              <a:gd name="connsiteY6281" fmla="*/ 3690093 h 6839191"/>
              <a:gd name="connsiteX6282" fmla="*/ 5289139 w 12192439"/>
              <a:gd name="connsiteY6282" fmla="*/ 3690049 h 6839191"/>
              <a:gd name="connsiteX6283" fmla="*/ 5309872 w 12192439"/>
              <a:gd name="connsiteY6283" fmla="*/ 3689720 h 6839191"/>
              <a:gd name="connsiteX6284" fmla="*/ 5293439 w 12192439"/>
              <a:gd name="connsiteY6284" fmla="*/ 3718790 h 6839191"/>
              <a:gd name="connsiteX6285" fmla="*/ 5271521 w 12192439"/>
              <a:gd name="connsiteY6285" fmla="*/ 3719953 h 6839191"/>
              <a:gd name="connsiteX6286" fmla="*/ 5289139 w 12192439"/>
              <a:gd name="connsiteY6286" fmla="*/ 3690049 h 6839191"/>
              <a:gd name="connsiteX6287" fmla="*/ 5291113 w 12192439"/>
              <a:gd name="connsiteY6287" fmla="*/ 3722937 h 6839191"/>
              <a:gd name="connsiteX6288" fmla="*/ 5272508 w 12192439"/>
              <a:gd name="connsiteY6288" fmla="*/ 3753521 h 6839191"/>
              <a:gd name="connsiteX6289" fmla="*/ 5248967 w 12192439"/>
              <a:gd name="connsiteY6289" fmla="*/ 3755671 h 6839191"/>
              <a:gd name="connsiteX6290" fmla="*/ 5269020 w 12192439"/>
              <a:gd name="connsiteY6290" fmla="*/ 3724144 h 6839191"/>
              <a:gd name="connsiteX6291" fmla="*/ 5291113 w 12192439"/>
              <a:gd name="connsiteY6291" fmla="*/ 3722937 h 6839191"/>
              <a:gd name="connsiteX6292" fmla="*/ 5269700 w 12192439"/>
              <a:gd name="connsiteY6292" fmla="*/ 3757887 h 6839191"/>
              <a:gd name="connsiteX6293" fmla="*/ 5254079 w 12192439"/>
              <a:gd name="connsiteY6293" fmla="*/ 3781889 h 6839191"/>
              <a:gd name="connsiteX6294" fmla="*/ 5248638 w 12192439"/>
              <a:gd name="connsiteY6294" fmla="*/ 3790205 h 6839191"/>
              <a:gd name="connsiteX6295" fmla="*/ 5223736 w 12192439"/>
              <a:gd name="connsiteY6295" fmla="*/ 3793364 h 6839191"/>
              <a:gd name="connsiteX6296" fmla="*/ 5232139 w 12192439"/>
              <a:gd name="connsiteY6296" fmla="*/ 3780814 h 6839191"/>
              <a:gd name="connsiteX6297" fmla="*/ 5246027 w 12192439"/>
              <a:gd name="connsiteY6297" fmla="*/ 3760103 h 6839191"/>
              <a:gd name="connsiteX6298" fmla="*/ 5269700 w 12192439"/>
              <a:gd name="connsiteY6298" fmla="*/ 3757887 h 6839191"/>
              <a:gd name="connsiteX6299" fmla="*/ 5255768 w 12192439"/>
              <a:gd name="connsiteY6299" fmla="*/ 3782986 h 6839191"/>
              <a:gd name="connsiteX6300" fmla="*/ 5272223 w 12192439"/>
              <a:gd name="connsiteY6300" fmla="*/ 3757668 h 6839191"/>
              <a:gd name="connsiteX6301" fmla="*/ 5295436 w 12192439"/>
              <a:gd name="connsiteY6301" fmla="*/ 3755803 h 6839191"/>
              <a:gd name="connsiteX6302" fmla="*/ 5277774 w 12192439"/>
              <a:gd name="connsiteY6302" fmla="*/ 3783908 h 6839191"/>
              <a:gd name="connsiteX6303" fmla="*/ 5275777 w 12192439"/>
              <a:gd name="connsiteY6303" fmla="*/ 3787023 h 6839191"/>
              <a:gd name="connsiteX6304" fmla="*/ 5251248 w 12192439"/>
              <a:gd name="connsiteY6304" fmla="*/ 3789897 h 6839191"/>
              <a:gd name="connsiteX6305" fmla="*/ 5255768 w 12192439"/>
              <a:gd name="connsiteY6305" fmla="*/ 3782986 h 6839191"/>
              <a:gd name="connsiteX6306" fmla="*/ 5272881 w 12192439"/>
              <a:gd name="connsiteY6306" fmla="*/ 3791609 h 6839191"/>
              <a:gd name="connsiteX6307" fmla="*/ 5252389 w 12192439"/>
              <a:gd name="connsiteY6307" fmla="*/ 3824431 h 6839191"/>
              <a:gd name="connsiteX6308" fmla="*/ 5226522 w 12192439"/>
              <a:gd name="connsiteY6308" fmla="*/ 3828314 h 6839191"/>
              <a:gd name="connsiteX6309" fmla="*/ 5248243 w 12192439"/>
              <a:gd name="connsiteY6309" fmla="*/ 3794505 h 6839191"/>
              <a:gd name="connsiteX6310" fmla="*/ 5272881 w 12192439"/>
              <a:gd name="connsiteY6310" fmla="*/ 3791609 h 6839191"/>
              <a:gd name="connsiteX6311" fmla="*/ 5275580 w 12192439"/>
              <a:gd name="connsiteY6311" fmla="*/ 3791302 h 6839191"/>
              <a:gd name="connsiteX6312" fmla="*/ 5299824 w 12192439"/>
              <a:gd name="connsiteY6312" fmla="*/ 3788691 h 6839191"/>
              <a:gd name="connsiteX6313" fmla="*/ 5280626 w 12192439"/>
              <a:gd name="connsiteY6313" fmla="*/ 3820394 h 6839191"/>
              <a:gd name="connsiteX6314" fmla="*/ 5255110 w 12192439"/>
              <a:gd name="connsiteY6314" fmla="*/ 3824036 h 6839191"/>
              <a:gd name="connsiteX6315" fmla="*/ 5275580 w 12192439"/>
              <a:gd name="connsiteY6315" fmla="*/ 3791302 h 6839191"/>
              <a:gd name="connsiteX6316" fmla="*/ 5277818 w 12192439"/>
              <a:gd name="connsiteY6316" fmla="*/ 3825155 h 6839191"/>
              <a:gd name="connsiteX6317" fmla="*/ 5259103 w 12192439"/>
              <a:gd name="connsiteY6317" fmla="*/ 3858021 h 6839191"/>
              <a:gd name="connsiteX6318" fmla="*/ 5232293 w 12192439"/>
              <a:gd name="connsiteY6318" fmla="*/ 3862738 h 6839191"/>
              <a:gd name="connsiteX6319" fmla="*/ 5252192 w 12192439"/>
              <a:gd name="connsiteY6319" fmla="*/ 3828819 h 6839191"/>
              <a:gd name="connsiteX6320" fmla="*/ 5277818 w 12192439"/>
              <a:gd name="connsiteY6320" fmla="*/ 3825155 h 6839191"/>
              <a:gd name="connsiteX6321" fmla="*/ 5280604 w 12192439"/>
              <a:gd name="connsiteY6321" fmla="*/ 3824760 h 6839191"/>
              <a:gd name="connsiteX6322" fmla="*/ 5305879 w 12192439"/>
              <a:gd name="connsiteY6322" fmla="*/ 3821359 h 6839191"/>
              <a:gd name="connsiteX6323" fmla="*/ 5288458 w 12192439"/>
              <a:gd name="connsiteY6323" fmla="*/ 3853106 h 6839191"/>
              <a:gd name="connsiteX6324" fmla="*/ 5261933 w 12192439"/>
              <a:gd name="connsiteY6324" fmla="*/ 3857538 h 6839191"/>
              <a:gd name="connsiteX6325" fmla="*/ 5280604 w 12192439"/>
              <a:gd name="connsiteY6325" fmla="*/ 3824760 h 6839191"/>
              <a:gd name="connsiteX6326" fmla="*/ 5308753 w 12192439"/>
              <a:gd name="connsiteY6326" fmla="*/ 3821008 h 6839191"/>
              <a:gd name="connsiteX6327" fmla="*/ 5333655 w 12192439"/>
              <a:gd name="connsiteY6327" fmla="*/ 3817937 h 6839191"/>
              <a:gd name="connsiteX6328" fmla="*/ 5317551 w 12192439"/>
              <a:gd name="connsiteY6328" fmla="*/ 3848455 h 6839191"/>
              <a:gd name="connsiteX6329" fmla="*/ 5291333 w 12192439"/>
              <a:gd name="connsiteY6329" fmla="*/ 3852646 h 6839191"/>
              <a:gd name="connsiteX6330" fmla="*/ 5308753 w 12192439"/>
              <a:gd name="connsiteY6330" fmla="*/ 3821008 h 6839191"/>
              <a:gd name="connsiteX6331" fmla="*/ 5315138 w 12192439"/>
              <a:gd name="connsiteY6331" fmla="*/ 3853304 h 6839191"/>
              <a:gd name="connsiteX6332" fmla="*/ 5300547 w 12192439"/>
              <a:gd name="connsiteY6332" fmla="*/ 3884919 h 6839191"/>
              <a:gd name="connsiteX6333" fmla="*/ 5272925 w 12192439"/>
              <a:gd name="connsiteY6333" fmla="*/ 3890229 h 6839191"/>
              <a:gd name="connsiteX6334" fmla="*/ 5288766 w 12192439"/>
              <a:gd name="connsiteY6334" fmla="*/ 3857538 h 6839191"/>
              <a:gd name="connsiteX6335" fmla="*/ 5315138 w 12192439"/>
              <a:gd name="connsiteY6335" fmla="*/ 3853304 h 6839191"/>
              <a:gd name="connsiteX6336" fmla="*/ 5298441 w 12192439"/>
              <a:gd name="connsiteY6336" fmla="*/ 3889921 h 6839191"/>
              <a:gd name="connsiteX6337" fmla="*/ 5286857 w 12192439"/>
              <a:gd name="connsiteY6337" fmla="*/ 3922019 h 6839191"/>
              <a:gd name="connsiteX6338" fmla="*/ 5257808 w 12192439"/>
              <a:gd name="connsiteY6338" fmla="*/ 3928492 h 6839191"/>
              <a:gd name="connsiteX6339" fmla="*/ 5270687 w 12192439"/>
              <a:gd name="connsiteY6339" fmla="*/ 3895275 h 6839191"/>
              <a:gd name="connsiteX6340" fmla="*/ 5298441 w 12192439"/>
              <a:gd name="connsiteY6340" fmla="*/ 3889921 h 6839191"/>
              <a:gd name="connsiteX6341" fmla="*/ 5301271 w 12192439"/>
              <a:gd name="connsiteY6341" fmla="*/ 3889373 h 6839191"/>
              <a:gd name="connsiteX6342" fmla="*/ 5328916 w 12192439"/>
              <a:gd name="connsiteY6342" fmla="*/ 3884239 h 6839191"/>
              <a:gd name="connsiteX6343" fmla="*/ 5318560 w 12192439"/>
              <a:gd name="connsiteY6343" fmla="*/ 3915130 h 6839191"/>
              <a:gd name="connsiteX6344" fmla="*/ 5289533 w 12192439"/>
              <a:gd name="connsiteY6344" fmla="*/ 3921427 h 6839191"/>
              <a:gd name="connsiteX6345" fmla="*/ 5301271 w 12192439"/>
              <a:gd name="connsiteY6345" fmla="*/ 3889373 h 6839191"/>
              <a:gd name="connsiteX6346" fmla="*/ 5331812 w 12192439"/>
              <a:gd name="connsiteY6346" fmla="*/ 3883734 h 6839191"/>
              <a:gd name="connsiteX6347" fmla="*/ 5359236 w 12192439"/>
              <a:gd name="connsiteY6347" fmla="*/ 3878864 h 6839191"/>
              <a:gd name="connsiteX6348" fmla="*/ 5350154 w 12192439"/>
              <a:gd name="connsiteY6348" fmla="*/ 3908482 h 6839191"/>
              <a:gd name="connsiteX6349" fmla="*/ 5321302 w 12192439"/>
              <a:gd name="connsiteY6349" fmla="*/ 3914538 h 6839191"/>
              <a:gd name="connsiteX6350" fmla="*/ 5331812 w 12192439"/>
              <a:gd name="connsiteY6350" fmla="*/ 3883734 h 6839191"/>
              <a:gd name="connsiteX6351" fmla="*/ 5346270 w 12192439"/>
              <a:gd name="connsiteY6351" fmla="*/ 3980401 h 6839191"/>
              <a:gd name="connsiteX6352" fmla="*/ 5354936 w 12192439"/>
              <a:gd name="connsiteY6352" fmla="*/ 4006159 h 6839191"/>
              <a:gd name="connsiteX6353" fmla="*/ 5321588 w 12192439"/>
              <a:gd name="connsiteY6353" fmla="*/ 4016273 h 6839191"/>
              <a:gd name="connsiteX6354" fmla="*/ 5314019 w 12192439"/>
              <a:gd name="connsiteY6354" fmla="*/ 3989199 h 6839191"/>
              <a:gd name="connsiteX6355" fmla="*/ 5346270 w 12192439"/>
              <a:gd name="connsiteY6355" fmla="*/ 3980401 h 6839191"/>
              <a:gd name="connsiteX6356" fmla="*/ 5357240 w 12192439"/>
              <a:gd name="connsiteY6356" fmla="*/ 4010591 h 6839191"/>
              <a:gd name="connsiteX6357" fmla="*/ 5374331 w 12192439"/>
              <a:gd name="connsiteY6357" fmla="*/ 4033211 h 6839191"/>
              <a:gd name="connsiteX6358" fmla="*/ 5358688 w 12192439"/>
              <a:gd name="connsiteY6358" fmla="*/ 4038433 h 6839191"/>
              <a:gd name="connsiteX6359" fmla="*/ 5339995 w 12192439"/>
              <a:gd name="connsiteY6359" fmla="*/ 4044685 h 6839191"/>
              <a:gd name="connsiteX6360" fmla="*/ 5323650 w 12192439"/>
              <a:gd name="connsiteY6360" fmla="*/ 4020749 h 6839191"/>
              <a:gd name="connsiteX6361" fmla="*/ 5357240 w 12192439"/>
              <a:gd name="connsiteY6361" fmla="*/ 4010591 h 6839191"/>
              <a:gd name="connsiteX6362" fmla="*/ 5360268 w 12192439"/>
              <a:gd name="connsiteY6362" fmla="*/ 4043171 h 6839191"/>
              <a:gd name="connsiteX6363" fmla="*/ 5378368 w 12192439"/>
              <a:gd name="connsiteY6363" fmla="*/ 4037138 h 6839191"/>
              <a:gd name="connsiteX6364" fmla="*/ 5403797 w 12192439"/>
              <a:gd name="connsiteY6364" fmla="*/ 4055524 h 6839191"/>
              <a:gd name="connsiteX6365" fmla="*/ 5368912 w 12192439"/>
              <a:gd name="connsiteY6365" fmla="*/ 4068315 h 6839191"/>
              <a:gd name="connsiteX6366" fmla="*/ 5343791 w 12192439"/>
              <a:gd name="connsiteY6366" fmla="*/ 4048678 h 6839191"/>
              <a:gd name="connsiteX6367" fmla="*/ 5360268 w 12192439"/>
              <a:gd name="connsiteY6367" fmla="*/ 4043171 h 6839191"/>
              <a:gd name="connsiteX6368" fmla="*/ 5409742 w 12192439"/>
              <a:gd name="connsiteY6368" fmla="*/ 4058771 h 6839191"/>
              <a:gd name="connsiteX6369" fmla="*/ 5442806 w 12192439"/>
              <a:gd name="connsiteY6369" fmla="*/ 4072308 h 6839191"/>
              <a:gd name="connsiteX6370" fmla="*/ 5408031 w 12192439"/>
              <a:gd name="connsiteY6370" fmla="*/ 4086371 h 6839191"/>
              <a:gd name="connsiteX6371" fmla="*/ 5374594 w 12192439"/>
              <a:gd name="connsiteY6371" fmla="*/ 4071671 h 6839191"/>
              <a:gd name="connsiteX6372" fmla="*/ 5409742 w 12192439"/>
              <a:gd name="connsiteY6372" fmla="*/ 4058771 h 6839191"/>
              <a:gd name="connsiteX6373" fmla="*/ 5450660 w 12192439"/>
              <a:gd name="connsiteY6373" fmla="*/ 4074677 h 6839191"/>
              <a:gd name="connsiteX6374" fmla="*/ 5634209 w 12192439"/>
              <a:gd name="connsiteY6374" fmla="*/ 4088894 h 6839191"/>
              <a:gd name="connsiteX6375" fmla="*/ 5941763 w 12192439"/>
              <a:gd name="connsiteY6375" fmla="*/ 4046155 h 6839191"/>
              <a:gd name="connsiteX6376" fmla="*/ 5989460 w 12192439"/>
              <a:gd name="connsiteY6376" fmla="*/ 4037401 h 6839191"/>
              <a:gd name="connsiteX6377" fmla="*/ 6404936 w 12192439"/>
              <a:gd name="connsiteY6377" fmla="*/ 3962520 h 6839191"/>
              <a:gd name="connsiteX6378" fmla="*/ 8673192 w 12192439"/>
              <a:gd name="connsiteY6378" fmla="*/ 3667078 h 6839191"/>
              <a:gd name="connsiteX6379" fmla="*/ 8782014 w 12192439"/>
              <a:gd name="connsiteY6379" fmla="*/ 3660408 h 6839191"/>
              <a:gd name="connsiteX6380" fmla="*/ 8873986 w 12192439"/>
              <a:gd name="connsiteY6380" fmla="*/ 3654309 h 6839191"/>
              <a:gd name="connsiteX6381" fmla="*/ 8840461 w 12192439"/>
              <a:gd name="connsiteY6381" fmla="*/ 3702884 h 6839191"/>
              <a:gd name="connsiteX6382" fmla="*/ 8771658 w 12192439"/>
              <a:gd name="connsiteY6382" fmla="*/ 3706175 h 6839191"/>
              <a:gd name="connsiteX6383" fmla="*/ 8668519 w 12192439"/>
              <a:gd name="connsiteY6383" fmla="*/ 3710212 h 6839191"/>
              <a:gd name="connsiteX6384" fmla="*/ 6446951 w 12192439"/>
              <a:gd name="connsiteY6384" fmla="*/ 3973732 h 6839191"/>
              <a:gd name="connsiteX6385" fmla="*/ 5958371 w 12192439"/>
              <a:gd name="connsiteY6385" fmla="*/ 4057323 h 6839191"/>
              <a:gd name="connsiteX6386" fmla="*/ 5907273 w 12192439"/>
              <a:gd name="connsiteY6386" fmla="*/ 4066186 h 6839191"/>
              <a:gd name="connsiteX6387" fmla="*/ 5415644 w 12192439"/>
              <a:gd name="connsiteY6387" fmla="*/ 4088872 h 6839191"/>
              <a:gd name="connsiteX6388" fmla="*/ 5450660 w 12192439"/>
              <a:gd name="connsiteY6388" fmla="*/ 4074677 h 6839191"/>
              <a:gd name="connsiteX6389" fmla="*/ 8880436 w 12192439"/>
              <a:gd name="connsiteY6389" fmla="*/ 3654068 h 6839191"/>
              <a:gd name="connsiteX6390" fmla="*/ 8905535 w 12192439"/>
              <a:gd name="connsiteY6390" fmla="*/ 3653453 h 6839191"/>
              <a:gd name="connsiteX6391" fmla="*/ 8872713 w 12192439"/>
              <a:gd name="connsiteY6391" fmla="*/ 3702138 h 6839191"/>
              <a:gd name="connsiteX6392" fmla="*/ 8846912 w 12192439"/>
              <a:gd name="connsiteY6392" fmla="*/ 3702686 h 6839191"/>
              <a:gd name="connsiteX6393" fmla="*/ 8880436 w 12192439"/>
              <a:gd name="connsiteY6393" fmla="*/ 3654068 h 6839191"/>
              <a:gd name="connsiteX6394" fmla="*/ 8911701 w 12192439"/>
              <a:gd name="connsiteY6394" fmla="*/ 3653409 h 6839191"/>
              <a:gd name="connsiteX6395" fmla="*/ 8935988 w 12192439"/>
              <a:gd name="connsiteY6395" fmla="*/ 3653651 h 6839191"/>
              <a:gd name="connsiteX6396" fmla="*/ 8903934 w 12192439"/>
              <a:gd name="connsiteY6396" fmla="*/ 3702313 h 6839191"/>
              <a:gd name="connsiteX6397" fmla="*/ 8878878 w 12192439"/>
              <a:gd name="connsiteY6397" fmla="*/ 3702116 h 6839191"/>
              <a:gd name="connsiteX6398" fmla="*/ 8911701 w 12192439"/>
              <a:gd name="connsiteY6398" fmla="*/ 3653409 h 6839191"/>
              <a:gd name="connsiteX6399" fmla="*/ 8941846 w 12192439"/>
              <a:gd name="connsiteY6399" fmla="*/ 3653826 h 6839191"/>
              <a:gd name="connsiteX6400" fmla="*/ 8965344 w 12192439"/>
              <a:gd name="connsiteY6400" fmla="*/ 3655011 h 6839191"/>
              <a:gd name="connsiteX6401" fmla="*/ 8934079 w 12192439"/>
              <a:gd name="connsiteY6401" fmla="*/ 3703564 h 6839191"/>
              <a:gd name="connsiteX6402" fmla="*/ 8909814 w 12192439"/>
              <a:gd name="connsiteY6402" fmla="*/ 3702467 h 6839191"/>
              <a:gd name="connsiteX6403" fmla="*/ 8941846 w 12192439"/>
              <a:gd name="connsiteY6403" fmla="*/ 3653826 h 6839191"/>
              <a:gd name="connsiteX6404" fmla="*/ 8970894 w 12192439"/>
              <a:gd name="connsiteY6404" fmla="*/ 3655406 h 6839191"/>
              <a:gd name="connsiteX6405" fmla="*/ 8993031 w 12192439"/>
              <a:gd name="connsiteY6405" fmla="*/ 3657271 h 6839191"/>
              <a:gd name="connsiteX6406" fmla="*/ 8962557 w 12192439"/>
              <a:gd name="connsiteY6406" fmla="*/ 3705846 h 6839191"/>
              <a:gd name="connsiteX6407" fmla="*/ 8953079 w 12192439"/>
              <a:gd name="connsiteY6407" fmla="*/ 3704968 h 6839191"/>
              <a:gd name="connsiteX6408" fmla="*/ 8939695 w 12192439"/>
              <a:gd name="connsiteY6408" fmla="*/ 3703915 h 6839191"/>
              <a:gd name="connsiteX6409" fmla="*/ 8970894 w 12192439"/>
              <a:gd name="connsiteY6409" fmla="*/ 3655406 h 6839191"/>
              <a:gd name="connsiteX6410" fmla="*/ 8998363 w 12192439"/>
              <a:gd name="connsiteY6410" fmla="*/ 3657819 h 6839191"/>
              <a:gd name="connsiteX6411" fmla="*/ 9019535 w 12192439"/>
              <a:gd name="connsiteY6411" fmla="*/ 3660474 h 6839191"/>
              <a:gd name="connsiteX6412" fmla="*/ 8989894 w 12192439"/>
              <a:gd name="connsiteY6412" fmla="*/ 3708917 h 6839191"/>
              <a:gd name="connsiteX6413" fmla="*/ 8967910 w 12192439"/>
              <a:gd name="connsiteY6413" fmla="*/ 3706372 h 6839191"/>
              <a:gd name="connsiteX6414" fmla="*/ 8998363 w 12192439"/>
              <a:gd name="connsiteY6414" fmla="*/ 3657819 h 6839191"/>
              <a:gd name="connsiteX6415" fmla="*/ 9024603 w 12192439"/>
              <a:gd name="connsiteY6415" fmla="*/ 3661242 h 6839191"/>
              <a:gd name="connsiteX6416" fmla="*/ 9044481 w 12192439"/>
              <a:gd name="connsiteY6416" fmla="*/ 3664972 h 6839191"/>
              <a:gd name="connsiteX6417" fmla="*/ 9015871 w 12192439"/>
              <a:gd name="connsiteY6417" fmla="*/ 3713064 h 6839191"/>
              <a:gd name="connsiteX6418" fmla="*/ 8994984 w 12192439"/>
              <a:gd name="connsiteY6418" fmla="*/ 3709619 h 6839191"/>
              <a:gd name="connsiteX6419" fmla="*/ 9024603 w 12192439"/>
              <a:gd name="connsiteY6419" fmla="*/ 3661242 h 6839191"/>
              <a:gd name="connsiteX6420" fmla="*/ 9049219 w 12192439"/>
              <a:gd name="connsiteY6420" fmla="*/ 3666025 h 6839191"/>
              <a:gd name="connsiteX6421" fmla="*/ 9067956 w 12192439"/>
              <a:gd name="connsiteY6421" fmla="*/ 3671093 h 6839191"/>
              <a:gd name="connsiteX6422" fmla="*/ 9040510 w 12192439"/>
              <a:gd name="connsiteY6422" fmla="*/ 3718659 h 6839191"/>
              <a:gd name="connsiteX6423" fmla="*/ 9020697 w 12192439"/>
              <a:gd name="connsiteY6423" fmla="*/ 3714007 h 6839191"/>
              <a:gd name="connsiteX6424" fmla="*/ 9049219 w 12192439"/>
              <a:gd name="connsiteY6424" fmla="*/ 3666025 h 6839191"/>
              <a:gd name="connsiteX6425" fmla="*/ 9072344 w 12192439"/>
              <a:gd name="connsiteY6425" fmla="*/ 3672519 h 6839191"/>
              <a:gd name="connsiteX6426" fmla="*/ 9089502 w 12192439"/>
              <a:gd name="connsiteY6426" fmla="*/ 3679057 h 6839191"/>
              <a:gd name="connsiteX6427" fmla="*/ 9063306 w 12192439"/>
              <a:gd name="connsiteY6427" fmla="*/ 3725899 h 6839191"/>
              <a:gd name="connsiteX6428" fmla="*/ 9044986 w 12192439"/>
              <a:gd name="connsiteY6428" fmla="*/ 3719909 h 6839191"/>
              <a:gd name="connsiteX6429" fmla="*/ 9072344 w 12192439"/>
              <a:gd name="connsiteY6429" fmla="*/ 3672519 h 6839191"/>
              <a:gd name="connsiteX6430" fmla="*/ 9062054 w 12192439"/>
              <a:gd name="connsiteY6430" fmla="*/ 3728115 h 6839191"/>
              <a:gd name="connsiteX6431" fmla="*/ 9035288 w 12192439"/>
              <a:gd name="connsiteY6431" fmla="*/ 3775395 h 6839191"/>
              <a:gd name="connsiteX6432" fmla="*/ 9015827 w 12192439"/>
              <a:gd name="connsiteY6432" fmla="*/ 3769866 h 6839191"/>
              <a:gd name="connsiteX6433" fmla="*/ 9043690 w 12192439"/>
              <a:gd name="connsiteY6433" fmla="*/ 3722125 h 6839191"/>
              <a:gd name="connsiteX6434" fmla="*/ 9062054 w 12192439"/>
              <a:gd name="connsiteY6434" fmla="*/ 3728115 h 6839191"/>
              <a:gd name="connsiteX6435" fmla="*/ 9066245 w 12192439"/>
              <a:gd name="connsiteY6435" fmla="*/ 3729694 h 6839191"/>
              <a:gd name="connsiteX6436" fmla="*/ 9080286 w 12192439"/>
              <a:gd name="connsiteY6436" fmla="*/ 3735816 h 6839191"/>
              <a:gd name="connsiteX6437" fmla="*/ 9083314 w 12192439"/>
              <a:gd name="connsiteY6437" fmla="*/ 3737351 h 6839191"/>
              <a:gd name="connsiteX6438" fmla="*/ 9057821 w 12192439"/>
              <a:gd name="connsiteY6438" fmla="*/ 3783886 h 6839191"/>
              <a:gd name="connsiteX6439" fmla="*/ 9039588 w 12192439"/>
              <a:gd name="connsiteY6439" fmla="*/ 3776799 h 6839191"/>
              <a:gd name="connsiteX6440" fmla="*/ 9066245 w 12192439"/>
              <a:gd name="connsiteY6440" fmla="*/ 3729694 h 6839191"/>
              <a:gd name="connsiteX6441" fmla="*/ 9056657 w 12192439"/>
              <a:gd name="connsiteY6441" fmla="*/ 3786014 h 6839191"/>
              <a:gd name="connsiteX6442" fmla="*/ 9030593 w 12192439"/>
              <a:gd name="connsiteY6442" fmla="*/ 3833031 h 6839191"/>
              <a:gd name="connsiteX6443" fmla="*/ 9011154 w 12192439"/>
              <a:gd name="connsiteY6443" fmla="*/ 3826471 h 6839191"/>
              <a:gd name="connsiteX6444" fmla="*/ 9038360 w 12192439"/>
              <a:gd name="connsiteY6444" fmla="*/ 3778928 h 6839191"/>
              <a:gd name="connsiteX6445" fmla="*/ 9056657 w 12192439"/>
              <a:gd name="connsiteY6445" fmla="*/ 3786014 h 6839191"/>
              <a:gd name="connsiteX6446" fmla="*/ 9029452 w 12192439"/>
              <a:gd name="connsiteY6446" fmla="*/ 3835050 h 6839191"/>
              <a:gd name="connsiteX6447" fmla="*/ 9002860 w 12192439"/>
              <a:gd name="connsiteY6447" fmla="*/ 3882506 h 6839191"/>
              <a:gd name="connsiteX6448" fmla="*/ 8982303 w 12192439"/>
              <a:gd name="connsiteY6448" fmla="*/ 3876319 h 6839191"/>
              <a:gd name="connsiteX6449" fmla="*/ 9009970 w 12192439"/>
              <a:gd name="connsiteY6449" fmla="*/ 3828534 h 6839191"/>
              <a:gd name="connsiteX6450" fmla="*/ 9029452 w 12192439"/>
              <a:gd name="connsiteY6450" fmla="*/ 3835050 h 6839191"/>
              <a:gd name="connsiteX6451" fmla="*/ 9001742 w 12192439"/>
              <a:gd name="connsiteY6451" fmla="*/ 3884458 h 6839191"/>
              <a:gd name="connsiteX6452" fmla="*/ 8974690 w 12192439"/>
              <a:gd name="connsiteY6452" fmla="*/ 3932178 h 6839191"/>
              <a:gd name="connsiteX6453" fmla="*/ 8953123 w 12192439"/>
              <a:gd name="connsiteY6453" fmla="*/ 3926210 h 6839191"/>
              <a:gd name="connsiteX6454" fmla="*/ 8981162 w 12192439"/>
              <a:gd name="connsiteY6454" fmla="*/ 3878315 h 6839191"/>
              <a:gd name="connsiteX6455" fmla="*/ 9001742 w 12192439"/>
              <a:gd name="connsiteY6455" fmla="*/ 3884458 h 6839191"/>
              <a:gd name="connsiteX6456" fmla="*/ 8973615 w 12192439"/>
              <a:gd name="connsiteY6456" fmla="*/ 3934064 h 6839191"/>
              <a:gd name="connsiteX6457" fmla="*/ 8946168 w 12192439"/>
              <a:gd name="connsiteY6457" fmla="*/ 3981959 h 6839191"/>
              <a:gd name="connsiteX6458" fmla="*/ 8923702 w 12192439"/>
              <a:gd name="connsiteY6458" fmla="*/ 3975992 h 6839191"/>
              <a:gd name="connsiteX6459" fmla="*/ 8952004 w 12192439"/>
              <a:gd name="connsiteY6459" fmla="*/ 3928119 h 6839191"/>
              <a:gd name="connsiteX6460" fmla="*/ 8973615 w 12192439"/>
              <a:gd name="connsiteY6460" fmla="*/ 3934064 h 6839191"/>
              <a:gd name="connsiteX6461" fmla="*/ 8945137 w 12192439"/>
              <a:gd name="connsiteY6461" fmla="*/ 3983758 h 6839191"/>
              <a:gd name="connsiteX6462" fmla="*/ 8917471 w 12192439"/>
              <a:gd name="connsiteY6462" fmla="*/ 4031587 h 6839191"/>
              <a:gd name="connsiteX6463" fmla="*/ 8894192 w 12192439"/>
              <a:gd name="connsiteY6463" fmla="*/ 4025400 h 6839191"/>
              <a:gd name="connsiteX6464" fmla="*/ 8922627 w 12192439"/>
              <a:gd name="connsiteY6464" fmla="*/ 3977791 h 6839191"/>
              <a:gd name="connsiteX6465" fmla="*/ 8945137 w 12192439"/>
              <a:gd name="connsiteY6465" fmla="*/ 3983758 h 6839191"/>
              <a:gd name="connsiteX6466" fmla="*/ 8916461 w 12192439"/>
              <a:gd name="connsiteY6466" fmla="*/ 4033299 h 6839191"/>
              <a:gd name="connsiteX6467" fmla="*/ 8904153 w 12192439"/>
              <a:gd name="connsiteY6467" fmla="*/ 4054405 h 6839191"/>
              <a:gd name="connsiteX6468" fmla="*/ 8888576 w 12192439"/>
              <a:gd name="connsiteY6468" fmla="*/ 4080952 h 6839191"/>
              <a:gd name="connsiteX6469" fmla="*/ 8864661 w 12192439"/>
              <a:gd name="connsiteY6469" fmla="*/ 4074260 h 6839191"/>
              <a:gd name="connsiteX6470" fmla="*/ 8887545 w 12192439"/>
              <a:gd name="connsiteY6470" fmla="*/ 4036458 h 6839191"/>
              <a:gd name="connsiteX6471" fmla="*/ 8893161 w 12192439"/>
              <a:gd name="connsiteY6471" fmla="*/ 4027112 h 6839191"/>
              <a:gd name="connsiteX6472" fmla="*/ 8916461 w 12192439"/>
              <a:gd name="connsiteY6472" fmla="*/ 4033299 h 6839191"/>
              <a:gd name="connsiteX6473" fmla="*/ 8887632 w 12192439"/>
              <a:gd name="connsiteY6473" fmla="*/ 4082576 h 6839191"/>
              <a:gd name="connsiteX6474" fmla="*/ 8859593 w 12192439"/>
              <a:gd name="connsiteY6474" fmla="*/ 4129768 h 6839191"/>
              <a:gd name="connsiteX6475" fmla="*/ 8835108 w 12192439"/>
              <a:gd name="connsiteY6475" fmla="*/ 4122440 h 6839191"/>
              <a:gd name="connsiteX6476" fmla="*/ 8863674 w 12192439"/>
              <a:gd name="connsiteY6476" fmla="*/ 4075884 h 6839191"/>
              <a:gd name="connsiteX6477" fmla="*/ 8887632 w 12192439"/>
              <a:gd name="connsiteY6477" fmla="*/ 4082576 h 6839191"/>
              <a:gd name="connsiteX6478" fmla="*/ 8891911 w 12192439"/>
              <a:gd name="connsiteY6478" fmla="*/ 4083804 h 6839191"/>
              <a:gd name="connsiteX6479" fmla="*/ 8915277 w 12192439"/>
              <a:gd name="connsiteY6479" fmla="*/ 4090957 h 6839191"/>
              <a:gd name="connsiteX6480" fmla="*/ 8887852 w 12192439"/>
              <a:gd name="connsiteY6480" fmla="*/ 4138808 h 6839191"/>
              <a:gd name="connsiteX6481" fmla="*/ 8863850 w 12192439"/>
              <a:gd name="connsiteY6481" fmla="*/ 4131085 h 6839191"/>
              <a:gd name="connsiteX6482" fmla="*/ 8891911 w 12192439"/>
              <a:gd name="connsiteY6482" fmla="*/ 4083804 h 6839191"/>
              <a:gd name="connsiteX6483" fmla="*/ 8919380 w 12192439"/>
              <a:gd name="connsiteY6483" fmla="*/ 4092295 h 6839191"/>
              <a:gd name="connsiteX6484" fmla="*/ 8942043 w 12192439"/>
              <a:gd name="connsiteY6484" fmla="*/ 4100128 h 6839191"/>
              <a:gd name="connsiteX6485" fmla="*/ 8915518 w 12192439"/>
              <a:gd name="connsiteY6485" fmla="*/ 4148220 h 6839191"/>
              <a:gd name="connsiteX6486" fmla="*/ 8891976 w 12192439"/>
              <a:gd name="connsiteY6486" fmla="*/ 4140146 h 6839191"/>
              <a:gd name="connsiteX6487" fmla="*/ 8919380 w 12192439"/>
              <a:gd name="connsiteY6487" fmla="*/ 4092295 h 6839191"/>
              <a:gd name="connsiteX6488" fmla="*/ 8914530 w 12192439"/>
              <a:gd name="connsiteY6488" fmla="*/ 4149975 h 6839191"/>
              <a:gd name="connsiteX6489" fmla="*/ 8831883 w 12192439"/>
              <a:gd name="connsiteY6489" fmla="*/ 4294493 h 6839191"/>
              <a:gd name="connsiteX6490" fmla="*/ 8437448 w 12192439"/>
              <a:gd name="connsiteY6490" fmla="*/ 4915765 h 6839191"/>
              <a:gd name="connsiteX6491" fmla="*/ 8133778 w 12192439"/>
              <a:gd name="connsiteY6491" fmla="*/ 5386903 h 6839191"/>
              <a:gd name="connsiteX6492" fmla="*/ 7932216 w 12192439"/>
              <a:gd name="connsiteY6492" fmla="*/ 5729911 h 6839191"/>
              <a:gd name="connsiteX6493" fmla="*/ 7847989 w 12192439"/>
              <a:gd name="connsiteY6493" fmla="*/ 5900713 h 6839191"/>
              <a:gd name="connsiteX6494" fmla="*/ 7843030 w 12192439"/>
              <a:gd name="connsiteY6494" fmla="*/ 5911880 h 6839191"/>
              <a:gd name="connsiteX6495" fmla="*/ 7762708 w 12192439"/>
              <a:gd name="connsiteY6495" fmla="*/ 6201992 h 6839191"/>
              <a:gd name="connsiteX6496" fmla="*/ 7810691 w 12192439"/>
              <a:gd name="connsiteY6496" fmla="*/ 6322113 h 6839191"/>
              <a:gd name="connsiteX6497" fmla="*/ 7918372 w 12192439"/>
              <a:gd name="connsiteY6497" fmla="*/ 6382974 h 6839191"/>
              <a:gd name="connsiteX6498" fmla="*/ 8138846 w 12192439"/>
              <a:gd name="connsiteY6498" fmla="*/ 6406822 h 6839191"/>
              <a:gd name="connsiteX6499" fmla="*/ 8177263 w 12192439"/>
              <a:gd name="connsiteY6499" fmla="*/ 6406625 h 6839191"/>
              <a:gd name="connsiteX6500" fmla="*/ 8207913 w 12192439"/>
              <a:gd name="connsiteY6500" fmla="*/ 6406427 h 6839191"/>
              <a:gd name="connsiteX6501" fmla="*/ 8214451 w 12192439"/>
              <a:gd name="connsiteY6501" fmla="*/ 6406449 h 6839191"/>
              <a:gd name="connsiteX6502" fmla="*/ 8284088 w 12192439"/>
              <a:gd name="connsiteY6502" fmla="*/ 6405616 h 6839191"/>
              <a:gd name="connsiteX6503" fmla="*/ 8248194 w 12192439"/>
              <a:gd name="connsiteY6503" fmla="*/ 6416081 h 6839191"/>
              <a:gd name="connsiteX6504" fmla="*/ 8142971 w 12192439"/>
              <a:gd name="connsiteY6504" fmla="*/ 6419569 h 6839191"/>
              <a:gd name="connsiteX6505" fmla="*/ 8111882 w 12192439"/>
              <a:gd name="connsiteY6505" fmla="*/ 6420250 h 6839191"/>
              <a:gd name="connsiteX6506" fmla="*/ 7845400 w 12192439"/>
              <a:gd name="connsiteY6506" fmla="*/ 6400350 h 6839191"/>
              <a:gd name="connsiteX6507" fmla="*/ 7687411 w 12192439"/>
              <a:gd name="connsiteY6507" fmla="*/ 6220180 h 6839191"/>
              <a:gd name="connsiteX6508" fmla="*/ 7772823 w 12192439"/>
              <a:gd name="connsiteY6508" fmla="*/ 5925571 h 6839191"/>
              <a:gd name="connsiteX6509" fmla="*/ 7777957 w 12192439"/>
              <a:gd name="connsiteY6509" fmla="*/ 5914403 h 6839191"/>
              <a:gd name="connsiteX6510" fmla="*/ 7866440 w 12192439"/>
              <a:gd name="connsiteY6510" fmla="*/ 5740617 h 6839191"/>
              <a:gd name="connsiteX6511" fmla="*/ 8077546 w 12192439"/>
              <a:gd name="connsiteY6511" fmla="*/ 5391685 h 6839191"/>
              <a:gd name="connsiteX6512" fmla="*/ 8402432 w 12192439"/>
              <a:gd name="connsiteY6512" fmla="*/ 4901197 h 6839191"/>
              <a:gd name="connsiteX6513" fmla="*/ 8808824 w 12192439"/>
              <a:gd name="connsiteY6513" fmla="*/ 4280254 h 6839191"/>
              <a:gd name="connsiteX6514" fmla="*/ 8890967 w 12192439"/>
              <a:gd name="connsiteY6514" fmla="*/ 4141879 h 6839191"/>
              <a:gd name="connsiteX6515" fmla="*/ 8914530 w 12192439"/>
              <a:gd name="connsiteY6515" fmla="*/ 4149975 h 6839191"/>
              <a:gd name="connsiteX6516" fmla="*/ 8304229 w 12192439"/>
              <a:gd name="connsiteY6516" fmla="*/ 6405111 h 6839191"/>
              <a:gd name="connsiteX6517" fmla="*/ 8317612 w 12192439"/>
              <a:gd name="connsiteY6517" fmla="*/ 6404672 h 6839191"/>
              <a:gd name="connsiteX6518" fmla="*/ 8283562 w 12192439"/>
              <a:gd name="connsiteY6518" fmla="*/ 6414172 h 6839191"/>
              <a:gd name="connsiteX6519" fmla="*/ 8270946 w 12192439"/>
              <a:gd name="connsiteY6519" fmla="*/ 6414896 h 6839191"/>
              <a:gd name="connsiteX6520" fmla="*/ 8304229 w 12192439"/>
              <a:gd name="connsiteY6520" fmla="*/ 6405111 h 6839191"/>
              <a:gd name="connsiteX6521" fmla="*/ 8319872 w 12192439"/>
              <a:gd name="connsiteY6521" fmla="*/ 6400460 h 6839191"/>
              <a:gd name="connsiteX6522" fmla="*/ 8356116 w 12192439"/>
              <a:gd name="connsiteY6522" fmla="*/ 6389578 h 6839191"/>
              <a:gd name="connsiteX6523" fmla="*/ 8371014 w 12192439"/>
              <a:gd name="connsiteY6523" fmla="*/ 6389424 h 6839191"/>
              <a:gd name="connsiteX6524" fmla="*/ 8334330 w 12192439"/>
              <a:gd name="connsiteY6524" fmla="*/ 6399933 h 6839191"/>
              <a:gd name="connsiteX6525" fmla="*/ 8319872 w 12192439"/>
              <a:gd name="connsiteY6525" fmla="*/ 6400460 h 6839191"/>
              <a:gd name="connsiteX6526" fmla="*/ 8390343 w 12192439"/>
              <a:gd name="connsiteY6526" fmla="*/ 6389117 h 6839191"/>
              <a:gd name="connsiteX6527" fmla="*/ 8407236 w 12192439"/>
              <a:gd name="connsiteY6527" fmla="*/ 6388766 h 6839191"/>
              <a:gd name="connsiteX6528" fmla="*/ 8372879 w 12192439"/>
              <a:gd name="connsiteY6528" fmla="*/ 6398222 h 6839191"/>
              <a:gd name="connsiteX6529" fmla="*/ 8356138 w 12192439"/>
              <a:gd name="connsiteY6529" fmla="*/ 6399012 h 6839191"/>
              <a:gd name="connsiteX6530" fmla="*/ 8390343 w 12192439"/>
              <a:gd name="connsiteY6530" fmla="*/ 6389117 h 6839191"/>
              <a:gd name="connsiteX6531" fmla="*/ 8405240 w 12192439"/>
              <a:gd name="connsiteY6531" fmla="*/ 6384794 h 6839191"/>
              <a:gd name="connsiteX6532" fmla="*/ 8442318 w 12192439"/>
              <a:gd name="connsiteY6532" fmla="*/ 6373846 h 6839191"/>
              <a:gd name="connsiteX6533" fmla="*/ 8455043 w 12192439"/>
              <a:gd name="connsiteY6533" fmla="*/ 6373912 h 6839191"/>
              <a:gd name="connsiteX6534" fmla="*/ 8460221 w 12192439"/>
              <a:gd name="connsiteY6534" fmla="*/ 6373890 h 6839191"/>
              <a:gd name="connsiteX6535" fmla="*/ 8423296 w 12192439"/>
              <a:gd name="connsiteY6535" fmla="*/ 6384312 h 6839191"/>
              <a:gd name="connsiteX6536" fmla="*/ 8405240 w 12192439"/>
              <a:gd name="connsiteY6536" fmla="*/ 6384794 h 6839191"/>
              <a:gd name="connsiteX6537" fmla="*/ 8455394 w 12192439"/>
              <a:gd name="connsiteY6537" fmla="*/ 6369964 h 6839191"/>
              <a:gd name="connsiteX6538" fmla="*/ 8494821 w 12192439"/>
              <a:gd name="connsiteY6538" fmla="*/ 6358094 h 6839191"/>
              <a:gd name="connsiteX6539" fmla="*/ 8513557 w 12192439"/>
              <a:gd name="connsiteY6539" fmla="*/ 6358576 h 6839191"/>
              <a:gd name="connsiteX6540" fmla="*/ 8474263 w 12192439"/>
              <a:gd name="connsiteY6540" fmla="*/ 6369898 h 6839191"/>
              <a:gd name="connsiteX6541" fmla="*/ 8455394 w 12192439"/>
              <a:gd name="connsiteY6541" fmla="*/ 6369964 h 6839191"/>
              <a:gd name="connsiteX6542" fmla="*/ 8506514 w 12192439"/>
              <a:gd name="connsiteY6542" fmla="*/ 6354540 h 6839191"/>
              <a:gd name="connsiteX6543" fmla="*/ 8548200 w 12192439"/>
              <a:gd name="connsiteY6543" fmla="*/ 6341793 h 6839191"/>
              <a:gd name="connsiteX6544" fmla="*/ 8567441 w 12192439"/>
              <a:gd name="connsiteY6544" fmla="*/ 6342758 h 6839191"/>
              <a:gd name="connsiteX6545" fmla="*/ 8526019 w 12192439"/>
              <a:gd name="connsiteY6545" fmla="*/ 6354956 h 6839191"/>
              <a:gd name="connsiteX6546" fmla="*/ 8506514 w 12192439"/>
              <a:gd name="connsiteY6546" fmla="*/ 6354540 h 6839191"/>
              <a:gd name="connsiteX6547" fmla="*/ 8593813 w 12192439"/>
              <a:gd name="connsiteY6547" fmla="*/ 6340125 h 6839191"/>
              <a:gd name="connsiteX6548" fmla="*/ 8635697 w 12192439"/>
              <a:gd name="connsiteY6548" fmla="*/ 6327510 h 6839191"/>
              <a:gd name="connsiteX6549" fmla="*/ 8654302 w 12192439"/>
              <a:gd name="connsiteY6549" fmla="*/ 6328694 h 6839191"/>
              <a:gd name="connsiteX6550" fmla="*/ 8612528 w 12192439"/>
              <a:gd name="connsiteY6550" fmla="*/ 6340739 h 6839191"/>
              <a:gd name="connsiteX6551" fmla="*/ 8593813 w 12192439"/>
              <a:gd name="connsiteY6551" fmla="*/ 6340125 h 6839191"/>
              <a:gd name="connsiteX6552" fmla="*/ 8668913 w 12192439"/>
              <a:gd name="connsiteY6552" fmla="*/ 6329528 h 6839191"/>
              <a:gd name="connsiteX6553" fmla="*/ 8687233 w 12192439"/>
              <a:gd name="connsiteY6553" fmla="*/ 6330472 h 6839191"/>
              <a:gd name="connsiteX6554" fmla="*/ 8647127 w 12192439"/>
              <a:gd name="connsiteY6554" fmla="*/ 6341573 h 6839191"/>
              <a:gd name="connsiteX6555" fmla="*/ 8628763 w 12192439"/>
              <a:gd name="connsiteY6555" fmla="*/ 6341178 h 6839191"/>
              <a:gd name="connsiteX6556" fmla="*/ 8668913 w 12192439"/>
              <a:gd name="connsiteY6556" fmla="*/ 6329528 h 6839191"/>
              <a:gd name="connsiteX6557" fmla="*/ 8679533 w 12192439"/>
              <a:gd name="connsiteY6557" fmla="*/ 6326435 h 6839191"/>
              <a:gd name="connsiteX6558" fmla="*/ 8721789 w 12192439"/>
              <a:gd name="connsiteY6558" fmla="*/ 6313929 h 6839191"/>
              <a:gd name="connsiteX6559" fmla="*/ 8740657 w 12192439"/>
              <a:gd name="connsiteY6559" fmla="*/ 6315421 h 6839191"/>
              <a:gd name="connsiteX6560" fmla="*/ 8698532 w 12192439"/>
              <a:gd name="connsiteY6560" fmla="*/ 6327312 h 6839191"/>
              <a:gd name="connsiteX6561" fmla="*/ 8679533 w 12192439"/>
              <a:gd name="connsiteY6561" fmla="*/ 6326435 h 6839191"/>
              <a:gd name="connsiteX6562" fmla="*/ 8754633 w 12192439"/>
              <a:gd name="connsiteY6562" fmla="*/ 6316430 h 6839191"/>
              <a:gd name="connsiteX6563" fmla="*/ 8773216 w 12192439"/>
              <a:gd name="connsiteY6563" fmla="*/ 6317637 h 6839191"/>
              <a:gd name="connsiteX6564" fmla="*/ 8732759 w 12192439"/>
              <a:gd name="connsiteY6564" fmla="*/ 6328563 h 6839191"/>
              <a:gd name="connsiteX6565" fmla="*/ 8714066 w 12192439"/>
              <a:gd name="connsiteY6565" fmla="*/ 6327926 h 6839191"/>
              <a:gd name="connsiteX6566" fmla="*/ 8754633 w 12192439"/>
              <a:gd name="connsiteY6566" fmla="*/ 6316430 h 6839191"/>
              <a:gd name="connsiteX6567" fmla="*/ 8764747 w 12192439"/>
              <a:gd name="connsiteY6567" fmla="*/ 6313534 h 6839191"/>
              <a:gd name="connsiteX6568" fmla="*/ 8807398 w 12192439"/>
              <a:gd name="connsiteY6568" fmla="*/ 6301204 h 6839191"/>
              <a:gd name="connsiteX6569" fmla="*/ 8826442 w 12192439"/>
              <a:gd name="connsiteY6569" fmla="*/ 6303003 h 6839191"/>
              <a:gd name="connsiteX6570" fmla="*/ 8783988 w 12192439"/>
              <a:gd name="connsiteY6570" fmla="*/ 6314697 h 6839191"/>
              <a:gd name="connsiteX6571" fmla="*/ 8764747 w 12192439"/>
              <a:gd name="connsiteY6571" fmla="*/ 6313534 h 6839191"/>
              <a:gd name="connsiteX6572" fmla="*/ 8816327 w 12192439"/>
              <a:gd name="connsiteY6572" fmla="*/ 6298593 h 6839191"/>
              <a:gd name="connsiteX6573" fmla="*/ 8860822 w 12192439"/>
              <a:gd name="connsiteY6573" fmla="*/ 6285516 h 6839191"/>
              <a:gd name="connsiteX6574" fmla="*/ 8880085 w 12192439"/>
              <a:gd name="connsiteY6574" fmla="*/ 6287930 h 6839191"/>
              <a:gd name="connsiteX6575" fmla="*/ 8835920 w 12192439"/>
              <a:gd name="connsiteY6575" fmla="*/ 6300348 h 6839191"/>
              <a:gd name="connsiteX6576" fmla="*/ 8816327 w 12192439"/>
              <a:gd name="connsiteY6576" fmla="*/ 6298593 h 6839191"/>
              <a:gd name="connsiteX6577" fmla="*/ 8892393 w 12192439"/>
              <a:gd name="connsiteY6577" fmla="*/ 6289334 h 6839191"/>
              <a:gd name="connsiteX6578" fmla="*/ 8911591 w 12192439"/>
              <a:gd name="connsiteY6578" fmla="*/ 6291463 h 6839191"/>
              <a:gd name="connsiteX6579" fmla="*/ 8868896 w 12192439"/>
              <a:gd name="connsiteY6579" fmla="*/ 6302959 h 6839191"/>
              <a:gd name="connsiteX6580" fmla="*/ 8849413 w 12192439"/>
              <a:gd name="connsiteY6580" fmla="*/ 6301467 h 6839191"/>
              <a:gd name="connsiteX6581" fmla="*/ 8892393 w 12192439"/>
              <a:gd name="connsiteY6581" fmla="*/ 6289334 h 6839191"/>
              <a:gd name="connsiteX6582" fmla="*/ 8924447 w 12192439"/>
              <a:gd name="connsiteY6582" fmla="*/ 6292779 h 6839191"/>
              <a:gd name="connsiteX6583" fmla="*/ 8943513 w 12192439"/>
              <a:gd name="connsiteY6583" fmla="*/ 6294622 h 6839191"/>
              <a:gd name="connsiteX6584" fmla="*/ 8902376 w 12192439"/>
              <a:gd name="connsiteY6584" fmla="*/ 6305131 h 6839191"/>
              <a:gd name="connsiteX6585" fmla="*/ 8883091 w 12192439"/>
              <a:gd name="connsiteY6585" fmla="*/ 6303924 h 6839191"/>
              <a:gd name="connsiteX6586" fmla="*/ 8924447 w 12192439"/>
              <a:gd name="connsiteY6586" fmla="*/ 6292779 h 6839191"/>
              <a:gd name="connsiteX6587" fmla="*/ 8933509 w 12192439"/>
              <a:gd name="connsiteY6587" fmla="*/ 6290300 h 6839191"/>
              <a:gd name="connsiteX6588" fmla="*/ 8976730 w 12192439"/>
              <a:gd name="connsiteY6588" fmla="*/ 6278430 h 6839191"/>
              <a:gd name="connsiteX6589" fmla="*/ 8996147 w 12192439"/>
              <a:gd name="connsiteY6589" fmla="*/ 6280909 h 6839191"/>
              <a:gd name="connsiteX6590" fmla="*/ 8953233 w 12192439"/>
              <a:gd name="connsiteY6590" fmla="*/ 6292098 h 6839191"/>
              <a:gd name="connsiteX6591" fmla="*/ 8933509 w 12192439"/>
              <a:gd name="connsiteY6591" fmla="*/ 6290300 h 6839191"/>
              <a:gd name="connsiteX6592" fmla="*/ 8984892 w 12192439"/>
              <a:gd name="connsiteY6592" fmla="*/ 6276149 h 6839191"/>
              <a:gd name="connsiteX6593" fmla="*/ 9029803 w 12192439"/>
              <a:gd name="connsiteY6593" fmla="*/ 6263620 h 6839191"/>
              <a:gd name="connsiteX6594" fmla="*/ 9049395 w 12192439"/>
              <a:gd name="connsiteY6594" fmla="*/ 6266758 h 6839191"/>
              <a:gd name="connsiteX6595" fmla="*/ 9004835 w 12192439"/>
              <a:gd name="connsiteY6595" fmla="*/ 6278606 h 6839191"/>
              <a:gd name="connsiteX6596" fmla="*/ 8984892 w 12192439"/>
              <a:gd name="connsiteY6596" fmla="*/ 6276149 h 6839191"/>
              <a:gd name="connsiteX6597" fmla="*/ 9060475 w 12192439"/>
              <a:gd name="connsiteY6597" fmla="*/ 6268470 h 6839191"/>
              <a:gd name="connsiteX6598" fmla="*/ 9080089 w 12192439"/>
              <a:gd name="connsiteY6598" fmla="*/ 6271321 h 6839191"/>
              <a:gd name="connsiteX6599" fmla="*/ 9036978 w 12192439"/>
              <a:gd name="connsiteY6599" fmla="*/ 6282225 h 6839191"/>
              <a:gd name="connsiteX6600" fmla="*/ 9017100 w 12192439"/>
              <a:gd name="connsiteY6600" fmla="*/ 6280053 h 6839191"/>
              <a:gd name="connsiteX6601" fmla="*/ 9060475 w 12192439"/>
              <a:gd name="connsiteY6601" fmla="*/ 6268470 h 6839191"/>
              <a:gd name="connsiteX6602" fmla="*/ 9068286 w 12192439"/>
              <a:gd name="connsiteY6602" fmla="*/ 6266363 h 6839191"/>
              <a:gd name="connsiteX6603" fmla="*/ 9113393 w 12192439"/>
              <a:gd name="connsiteY6603" fmla="*/ 6254143 h 6839191"/>
              <a:gd name="connsiteX6604" fmla="*/ 9133095 w 12192439"/>
              <a:gd name="connsiteY6604" fmla="*/ 6257697 h 6839191"/>
              <a:gd name="connsiteX6605" fmla="*/ 9088317 w 12192439"/>
              <a:gd name="connsiteY6605" fmla="*/ 6269215 h 6839191"/>
              <a:gd name="connsiteX6606" fmla="*/ 9068286 w 12192439"/>
              <a:gd name="connsiteY6606" fmla="*/ 6266363 h 6839191"/>
              <a:gd name="connsiteX6607" fmla="*/ 9143583 w 12192439"/>
              <a:gd name="connsiteY6607" fmla="*/ 6259540 h 6839191"/>
              <a:gd name="connsiteX6608" fmla="*/ 9163329 w 12192439"/>
              <a:gd name="connsiteY6608" fmla="*/ 6262809 h 6839191"/>
              <a:gd name="connsiteX6609" fmla="*/ 9120063 w 12192439"/>
              <a:gd name="connsiteY6609" fmla="*/ 6273340 h 6839191"/>
              <a:gd name="connsiteX6610" fmla="*/ 9100011 w 12192439"/>
              <a:gd name="connsiteY6610" fmla="*/ 6270795 h 6839191"/>
              <a:gd name="connsiteX6611" fmla="*/ 9143583 w 12192439"/>
              <a:gd name="connsiteY6611" fmla="*/ 6259540 h 6839191"/>
              <a:gd name="connsiteX6612" fmla="*/ 9150911 w 12192439"/>
              <a:gd name="connsiteY6612" fmla="*/ 6257653 h 6839191"/>
              <a:gd name="connsiteX6613" fmla="*/ 9196217 w 12192439"/>
              <a:gd name="connsiteY6613" fmla="*/ 6245762 h 6839191"/>
              <a:gd name="connsiteX6614" fmla="*/ 9215962 w 12192439"/>
              <a:gd name="connsiteY6614" fmla="*/ 6249777 h 6839191"/>
              <a:gd name="connsiteX6615" fmla="*/ 9171008 w 12192439"/>
              <a:gd name="connsiteY6615" fmla="*/ 6260922 h 6839191"/>
              <a:gd name="connsiteX6616" fmla="*/ 9150911 w 12192439"/>
              <a:gd name="connsiteY6616" fmla="*/ 6257653 h 6839191"/>
              <a:gd name="connsiteX6617" fmla="*/ 9225990 w 12192439"/>
              <a:gd name="connsiteY6617" fmla="*/ 6251707 h 6839191"/>
              <a:gd name="connsiteX6618" fmla="*/ 9247052 w 12192439"/>
              <a:gd name="connsiteY6618" fmla="*/ 6255656 h 6839191"/>
              <a:gd name="connsiteX6619" fmla="*/ 9203698 w 12192439"/>
              <a:gd name="connsiteY6619" fmla="*/ 6265814 h 6839191"/>
              <a:gd name="connsiteX6620" fmla="*/ 9182110 w 12192439"/>
              <a:gd name="connsiteY6620" fmla="*/ 6262633 h 6839191"/>
              <a:gd name="connsiteX6621" fmla="*/ 9225990 w 12192439"/>
              <a:gd name="connsiteY6621" fmla="*/ 6251707 h 6839191"/>
              <a:gd name="connsiteX6622" fmla="*/ 9233185 w 12192439"/>
              <a:gd name="connsiteY6622" fmla="*/ 6249908 h 6839191"/>
              <a:gd name="connsiteX6623" fmla="*/ 9278338 w 12192439"/>
              <a:gd name="connsiteY6623" fmla="*/ 6238499 h 6839191"/>
              <a:gd name="connsiteX6624" fmla="*/ 9299290 w 12192439"/>
              <a:gd name="connsiteY6624" fmla="*/ 6243239 h 6839191"/>
              <a:gd name="connsiteX6625" fmla="*/ 9254709 w 12192439"/>
              <a:gd name="connsiteY6625" fmla="*/ 6253857 h 6839191"/>
              <a:gd name="connsiteX6626" fmla="*/ 9233185 w 12192439"/>
              <a:gd name="connsiteY6626" fmla="*/ 6249908 h 6839191"/>
              <a:gd name="connsiteX6627" fmla="*/ 9308769 w 12192439"/>
              <a:gd name="connsiteY6627" fmla="*/ 6245301 h 6839191"/>
              <a:gd name="connsiteX6628" fmla="*/ 9328800 w 12192439"/>
              <a:gd name="connsiteY6628" fmla="*/ 6249491 h 6839191"/>
              <a:gd name="connsiteX6629" fmla="*/ 9285732 w 12192439"/>
              <a:gd name="connsiteY6629" fmla="*/ 6259123 h 6839191"/>
              <a:gd name="connsiteX6630" fmla="*/ 9265283 w 12192439"/>
              <a:gd name="connsiteY6630" fmla="*/ 6255678 h 6839191"/>
              <a:gd name="connsiteX6631" fmla="*/ 9308769 w 12192439"/>
              <a:gd name="connsiteY6631" fmla="*/ 6245301 h 6839191"/>
              <a:gd name="connsiteX6632" fmla="*/ 9314495 w 12192439"/>
              <a:gd name="connsiteY6632" fmla="*/ 6243918 h 6839191"/>
              <a:gd name="connsiteX6633" fmla="*/ 9360328 w 12192439"/>
              <a:gd name="connsiteY6633" fmla="*/ 6232817 h 6839191"/>
              <a:gd name="connsiteX6634" fmla="*/ 9380205 w 12192439"/>
              <a:gd name="connsiteY6634" fmla="*/ 6237819 h 6839191"/>
              <a:gd name="connsiteX6635" fmla="*/ 9334789 w 12192439"/>
              <a:gd name="connsiteY6635" fmla="*/ 6248153 h 6839191"/>
              <a:gd name="connsiteX6636" fmla="*/ 9314495 w 12192439"/>
              <a:gd name="connsiteY6636" fmla="*/ 6243918 h 6839191"/>
              <a:gd name="connsiteX6637" fmla="*/ 9389157 w 12192439"/>
              <a:gd name="connsiteY6637" fmla="*/ 6240013 h 6839191"/>
              <a:gd name="connsiteX6638" fmla="*/ 9409144 w 12192439"/>
              <a:gd name="connsiteY6638" fmla="*/ 6244709 h 6839191"/>
              <a:gd name="connsiteX6639" fmla="*/ 9365132 w 12192439"/>
              <a:gd name="connsiteY6639" fmla="*/ 6254055 h 6839191"/>
              <a:gd name="connsiteX6640" fmla="*/ 9344729 w 12192439"/>
              <a:gd name="connsiteY6640" fmla="*/ 6250128 h 6839191"/>
              <a:gd name="connsiteX6641" fmla="*/ 9389157 w 12192439"/>
              <a:gd name="connsiteY6641" fmla="*/ 6240013 h 6839191"/>
              <a:gd name="connsiteX6642" fmla="*/ 9395277 w 12192439"/>
              <a:gd name="connsiteY6642" fmla="*/ 6238609 h 6839191"/>
              <a:gd name="connsiteX6643" fmla="*/ 9441066 w 12192439"/>
              <a:gd name="connsiteY6643" fmla="*/ 6228012 h 6839191"/>
              <a:gd name="connsiteX6644" fmla="*/ 9460900 w 12192439"/>
              <a:gd name="connsiteY6644" fmla="*/ 6233541 h 6839191"/>
              <a:gd name="connsiteX6645" fmla="*/ 9415594 w 12192439"/>
              <a:gd name="connsiteY6645" fmla="*/ 6243326 h 6839191"/>
              <a:gd name="connsiteX6646" fmla="*/ 9395277 w 12192439"/>
              <a:gd name="connsiteY6646" fmla="*/ 6238609 h 6839191"/>
              <a:gd name="connsiteX6647" fmla="*/ 9469391 w 12192439"/>
              <a:gd name="connsiteY6647" fmla="*/ 6235845 h 6839191"/>
              <a:gd name="connsiteX6648" fmla="*/ 9489356 w 12192439"/>
              <a:gd name="connsiteY6648" fmla="*/ 6241088 h 6839191"/>
              <a:gd name="connsiteX6649" fmla="*/ 9445410 w 12192439"/>
              <a:gd name="connsiteY6649" fmla="*/ 6249886 h 6839191"/>
              <a:gd name="connsiteX6650" fmla="*/ 9424984 w 12192439"/>
              <a:gd name="connsiteY6650" fmla="*/ 6245433 h 6839191"/>
              <a:gd name="connsiteX6651" fmla="*/ 9469391 w 12192439"/>
              <a:gd name="connsiteY6651" fmla="*/ 6235845 h 6839191"/>
              <a:gd name="connsiteX6652" fmla="*/ 9475139 w 12192439"/>
              <a:gd name="connsiteY6652" fmla="*/ 6234594 h 6839191"/>
              <a:gd name="connsiteX6653" fmla="*/ 9520839 w 12192439"/>
              <a:gd name="connsiteY6653" fmla="*/ 6224568 h 6839191"/>
              <a:gd name="connsiteX6654" fmla="*/ 9540629 w 12192439"/>
              <a:gd name="connsiteY6654" fmla="*/ 6230667 h 6839191"/>
              <a:gd name="connsiteX6655" fmla="*/ 9495434 w 12192439"/>
              <a:gd name="connsiteY6655" fmla="*/ 6239860 h 6839191"/>
              <a:gd name="connsiteX6656" fmla="*/ 9475139 w 12192439"/>
              <a:gd name="connsiteY6656" fmla="*/ 6234594 h 6839191"/>
              <a:gd name="connsiteX6657" fmla="*/ 9518228 w 12192439"/>
              <a:gd name="connsiteY6657" fmla="*/ 6221013 h 6839191"/>
              <a:gd name="connsiteX6658" fmla="*/ 9498395 w 12192439"/>
              <a:gd name="connsiteY6658" fmla="*/ 6214629 h 6839191"/>
              <a:gd name="connsiteX6659" fmla="*/ 9546334 w 12192439"/>
              <a:gd name="connsiteY6659" fmla="*/ 6203330 h 6839191"/>
              <a:gd name="connsiteX6660" fmla="*/ 9565531 w 12192439"/>
              <a:gd name="connsiteY6660" fmla="*/ 6210570 h 6839191"/>
              <a:gd name="connsiteX6661" fmla="*/ 9518228 w 12192439"/>
              <a:gd name="connsiteY6661" fmla="*/ 6221013 h 6839191"/>
              <a:gd name="connsiteX6662" fmla="*/ 9490891 w 12192439"/>
              <a:gd name="connsiteY6662" fmla="*/ 6212150 h 6839191"/>
              <a:gd name="connsiteX6663" fmla="*/ 9471321 w 12192439"/>
              <a:gd name="connsiteY6663" fmla="*/ 6205480 h 6839191"/>
              <a:gd name="connsiteX6664" fmla="*/ 9520554 w 12192439"/>
              <a:gd name="connsiteY6664" fmla="*/ 6193216 h 6839191"/>
              <a:gd name="connsiteX6665" fmla="*/ 9539511 w 12192439"/>
              <a:gd name="connsiteY6665" fmla="*/ 6200697 h 6839191"/>
              <a:gd name="connsiteX6666" fmla="*/ 9490891 w 12192439"/>
              <a:gd name="connsiteY6666" fmla="*/ 6212150 h 6839191"/>
              <a:gd name="connsiteX6667" fmla="*/ 9464015 w 12192439"/>
              <a:gd name="connsiteY6667" fmla="*/ 6202935 h 6839191"/>
              <a:gd name="connsiteX6668" fmla="*/ 9444072 w 12192439"/>
              <a:gd name="connsiteY6668" fmla="*/ 6195782 h 6839191"/>
              <a:gd name="connsiteX6669" fmla="*/ 9494687 w 12192439"/>
              <a:gd name="connsiteY6669" fmla="*/ 6182553 h 6839191"/>
              <a:gd name="connsiteX6670" fmla="*/ 9513907 w 12192439"/>
              <a:gd name="connsiteY6670" fmla="*/ 6190517 h 6839191"/>
              <a:gd name="connsiteX6671" fmla="*/ 9464015 w 12192439"/>
              <a:gd name="connsiteY6671" fmla="*/ 6202935 h 6839191"/>
              <a:gd name="connsiteX6672" fmla="*/ 9436942 w 12192439"/>
              <a:gd name="connsiteY6672" fmla="*/ 6193172 h 6839191"/>
              <a:gd name="connsiteX6673" fmla="*/ 9418029 w 12192439"/>
              <a:gd name="connsiteY6673" fmla="*/ 6186019 h 6839191"/>
              <a:gd name="connsiteX6674" fmla="*/ 9469851 w 12192439"/>
              <a:gd name="connsiteY6674" fmla="*/ 6171802 h 6839191"/>
              <a:gd name="connsiteX6675" fmla="*/ 9488193 w 12192439"/>
              <a:gd name="connsiteY6675" fmla="*/ 6179788 h 6839191"/>
              <a:gd name="connsiteX6676" fmla="*/ 9436942 w 12192439"/>
              <a:gd name="connsiteY6676" fmla="*/ 6193172 h 6839191"/>
              <a:gd name="connsiteX6677" fmla="*/ 9411097 w 12192439"/>
              <a:gd name="connsiteY6677" fmla="*/ 6183321 h 6839191"/>
              <a:gd name="connsiteX6678" fmla="*/ 9392448 w 12192439"/>
              <a:gd name="connsiteY6678" fmla="*/ 6175905 h 6839191"/>
              <a:gd name="connsiteX6679" fmla="*/ 9445476 w 12192439"/>
              <a:gd name="connsiteY6679" fmla="*/ 6160744 h 6839191"/>
              <a:gd name="connsiteX6680" fmla="*/ 9463510 w 12192439"/>
              <a:gd name="connsiteY6680" fmla="*/ 6168972 h 6839191"/>
              <a:gd name="connsiteX6681" fmla="*/ 9411097 w 12192439"/>
              <a:gd name="connsiteY6681" fmla="*/ 6183321 h 6839191"/>
              <a:gd name="connsiteX6682" fmla="*/ 9385668 w 12192439"/>
              <a:gd name="connsiteY6682" fmla="*/ 6173140 h 6839191"/>
              <a:gd name="connsiteX6683" fmla="*/ 9367326 w 12192439"/>
              <a:gd name="connsiteY6683" fmla="*/ 6165483 h 6839191"/>
              <a:gd name="connsiteX6684" fmla="*/ 9421540 w 12192439"/>
              <a:gd name="connsiteY6684" fmla="*/ 6149358 h 6839191"/>
              <a:gd name="connsiteX6685" fmla="*/ 9439267 w 12192439"/>
              <a:gd name="connsiteY6685" fmla="*/ 6157826 h 6839191"/>
              <a:gd name="connsiteX6686" fmla="*/ 9385668 w 12192439"/>
              <a:gd name="connsiteY6686" fmla="*/ 6173140 h 6839191"/>
              <a:gd name="connsiteX6687" fmla="*/ 9360700 w 12192439"/>
              <a:gd name="connsiteY6687" fmla="*/ 6162632 h 6839191"/>
              <a:gd name="connsiteX6688" fmla="*/ 9342665 w 12192439"/>
              <a:gd name="connsiteY6688" fmla="*/ 6154689 h 6839191"/>
              <a:gd name="connsiteX6689" fmla="*/ 9398020 w 12192439"/>
              <a:gd name="connsiteY6689" fmla="*/ 6137620 h 6839191"/>
              <a:gd name="connsiteX6690" fmla="*/ 9415441 w 12192439"/>
              <a:gd name="connsiteY6690" fmla="*/ 6146352 h 6839191"/>
              <a:gd name="connsiteX6691" fmla="*/ 9360700 w 12192439"/>
              <a:gd name="connsiteY6691" fmla="*/ 6162632 h 6839191"/>
              <a:gd name="connsiteX6692" fmla="*/ 9336150 w 12192439"/>
              <a:gd name="connsiteY6692" fmla="*/ 6151771 h 6839191"/>
              <a:gd name="connsiteX6693" fmla="*/ 9318466 w 12192439"/>
              <a:gd name="connsiteY6693" fmla="*/ 6143587 h 6839191"/>
              <a:gd name="connsiteX6694" fmla="*/ 9374939 w 12192439"/>
              <a:gd name="connsiteY6694" fmla="*/ 6125575 h 6839191"/>
              <a:gd name="connsiteX6695" fmla="*/ 9392030 w 12192439"/>
              <a:gd name="connsiteY6695" fmla="*/ 6134548 h 6839191"/>
              <a:gd name="connsiteX6696" fmla="*/ 9336150 w 12192439"/>
              <a:gd name="connsiteY6696" fmla="*/ 6151771 h 6839191"/>
              <a:gd name="connsiteX6697" fmla="*/ 9332442 w 12192439"/>
              <a:gd name="connsiteY6697" fmla="*/ 6152934 h 6839191"/>
              <a:gd name="connsiteX6698" fmla="*/ 9277592 w 12192439"/>
              <a:gd name="connsiteY6698" fmla="*/ 6169783 h 6839191"/>
              <a:gd name="connsiteX6699" fmla="*/ 9259382 w 12192439"/>
              <a:gd name="connsiteY6699" fmla="*/ 6162390 h 6839191"/>
              <a:gd name="connsiteX6700" fmla="*/ 9314824 w 12192439"/>
              <a:gd name="connsiteY6700" fmla="*/ 6144750 h 6839191"/>
              <a:gd name="connsiteX6701" fmla="*/ 9332442 w 12192439"/>
              <a:gd name="connsiteY6701" fmla="*/ 6152934 h 6839191"/>
              <a:gd name="connsiteX6702" fmla="*/ 9252537 w 12192439"/>
              <a:gd name="connsiteY6702" fmla="*/ 6159516 h 6839191"/>
              <a:gd name="connsiteX6703" fmla="*/ 9234655 w 12192439"/>
              <a:gd name="connsiteY6703" fmla="*/ 6151859 h 6839191"/>
              <a:gd name="connsiteX6704" fmla="*/ 9291173 w 12192439"/>
              <a:gd name="connsiteY6704" fmla="*/ 6133298 h 6839191"/>
              <a:gd name="connsiteX6705" fmla="*/ 9308461 w 12192439"/>
              <a:gd name="connsiteY6705" fmla="*/ 6141745 h 6839191"/>
              <a:gd name="connsiteX6706" fmla="*/ 9252537 w 12192439"/>
              <a:gd name="connsiteY6706" fmla="*/ 6159516 h 6839191"/>
              <a:gd name="connsiteX6707" fmla="*/ 9248587 w 12192439"/>
              <a:gd name="connsiteY6707" fmla="*/ 6160766 h 6839191"/>
              <a:gd name="connsiteX6708" fmla="*/ 9193716 w 12192439"/>
              <a:gd name="connsiteY6708" fmla="*/ 6178165 h 6839191"/>
              <a:gd name="connsiteX6709" fmla="*/ 9175396 w 12192439"/>
              <a:gd name="connsiteY6709" fmla="*/ 6171254 h 6839191"/>
              <a:gd name="connsiteX6710" fmla="*/ 9230794 w 12192439"/>
              <a:gd name="connsiteY6710" fmla="*/ 6153131 h 6839191"/>
              <a:gd name="connsiteX6711" fmla="*/ 9248587 w 12192439"/>
              <a:gd name="connsiteY6711" fmla="*/ 6160766 h 6839191"/>
              <a:gd name="connsiteX6712" fmla="*/ 9168178 w 12192439"/>
              <a:gd name="connsiteY6712" fmla="*/ 6168445 h 6839191"/>
              <a:gd name="connsiteX6713" fmla="*/ 9150121 w 12192439"/>
              <a:gd name="connsiteY6713" fmla="*/ 6161293 h 6839191"/>
              <a:gd name="connsiteX6714" fmla="*/ 9206485 w 12192439"/>
              <a:gd name="connsiteY6714" fmla="*/ 6142293 h 6839191"/>
              <a:gd name="connsiteX6715" fmla="*/ 9214909 w 12192439"/>
              <a:gd name="connsiteY6715" fmla="*/ 6146045 h 6839191"/>
              <a:gd name="connsiteX6716" fmla="*/ 9224125 w 12192439"/>
              <a:gd name="connsiteY6716" fmla="*/ 6150169 h 6839191"/>
              <a:gd name="connsiteX6717" fmla="*/ 9168178 w 12192439"/>
              <a:gd name="connsiteY6717" fmla="*/ 6168445 h 6839191"/>
              <a:gd name="connsiteX6718" fmla="*/ 9147905 w 12192439"/>
              <a:gd name="connsiteY6718" fmla="*/ 6163421 h 6839191"/>
              <a:gd name="connsiteX6719" fmla="*/ 9163987 w 12192439"/>
              <a:gd name="connsiteY6719" fmla="*/ 6169827 h 6839191"/>
              <a:gd name="connsiteX6720" fmla="*/ 9109181 w 12192439"/>
              <a:gd name="connsiteY6720" fmla="*/ 6187643 h 6839191"/>
              <a:gd name="connsiteX6721" fmla="*/ 9090752 w 12192439"/>
              <a:gd name="connsiteY6721" fmla="*/ 6181215 h 6839191"/>
              <a:gd name="connsiteX6722" fmla="*/ 9146041 w 12192439"/>
              <a:gd name="connsiteY6722" fmla="*/ 6162675 h 6839191"/>
              <a:gd name="connsiteX6723" fmla="*/ 9147905 w 12192439"/>
              <a:gd name="connsiteY6723" fmla="*/ 6163421 h 6839191"/>
              <a:gd name="connsiteX6724" fmla="*/ 9083117 w 12192439"/>
              <a:gd name="connsiteY6724" fmla="*/ 6178516 h 6839191"/>
              <a:gd name="connsiteX6725" fmla="*/ 9081888 w 12192439"/>
              <a:gd name="connsiteY6725" fmla="*/ 6178077 h 6839191"/>
              <a:gd name="connsiteX6726" fmla="*/ 9064248 w 12192439"/>
              <a:gd name="connsiteY6726" fmla="*/ 6171956 h 6839191"/>
              <a:gd name="connsiteX6727" fmla="*/ 9120086 w 12192439"/>
              <a:gd name="connsiteY6727" fmla="*/ 6152715 h 6839191"/>
              <a:gd name="connsiteX6728" fmla="*/ 9138844 w 12192439"/>
              <a:gd name="connsiteY6728" fmla="*/ 6159823 h 6839191"/>
              <a:gd name="connsiteX6729" fmla="*/ 9083117 w 12192439"/>
              <a:gd name="connsiteY6729" fmla="*/ 6178516 h 6839191"/>
              <a:gd name="connsiteX6730" fmla="*/ 9078663 w 12192439"/>
              <a:gd name="connsiteY6730" fmla="*/ 6179986 h 6839191"/>
              <a:gd name="connsiteX6731" fmla="*/ 9024011 w 12192439"/>
              <a:gd name="connsiteY6731" fmla="*/ 6198196 h 6839191"/>
              <a:gd name="connsiteX6732" fmla="*/ 9014840 w 12192439"/>
              <a:gd name="connsiteY6732" fmla="*/ 6195322 h 6839191"/>
              <a:gd name="connsiteX6733" fmla="*/ 9005033 w 12192439"/>
              <a:gd name="connsiteY6733" fmla="*/ 6192250 h 6839191"/>
              <a:gd name="connsiteX6734" fmla="*/ 9059772 w 12192439"/>
              <a:gd name="connsiteY6734" fmla="*/ 6173492 h 6839191"/>
              <a:gd name="connsiteX6735" fmla="*/ 9078663 w 12192439"/>
              <a:gd name="connsiteY6735" fmla="*/ 6179986 h 6839191"/>
              <a:gd name="connsiteX6736" fmla="*/ 8996651 w 12192439"/>
              <a:gd name="connsiteY6736" fmla="*/ 6189749 h 6839191"/>
              <a:gd name="connsiteX6737" fmla="*/ 8977235 w 12192439"/>
              <a:gd name="connsiteY6737" fmla="*/ 6184088 h 6839191"/>
              <a:gd name="connsiteX6738" fmla="*/ 9032590 w 12192439"/>
              <a:gd name="connsiteY6738" fmla="*/ 6164562 h 6839191"/>
              <a:gd name="connsiteX6739" fmla="*/ 9040707 w 12192439"/>
              <a:gd name="connsiteY6739" fmla="*/ 6167217 h 6839191"/>
              <a:gd name="connsiteX6740" fmla="*/ 9051809 w 12192439"/>
              <a:gd name="connsiteY6740" fmla="*/ 6170859 h 6839191"/>
              <a:gd name="connsiteX6741" fmla="*/ 8996651 w 12192439"/>
              <a:gd name="connsiteY6741" fmla="*/ 6189749 h 6839191"/>
              <a:gd name="connsiteX6742" fmla="*/ 8968635 w 12192439"/>
              <a:gd name="connsiteY6742" fmla="*/ 6181587 h 6839191"/>
              <a:gd name="connsiteX6743" fmla="*/ 8719770 w 12192439"/>
              <a:gd name="connsiteY6743" fmla="*/ 5981562 h 6839191"/>
              <a:gd name="connsiteX6744" fmla="*/ 8736072 w 12192439"/>
              <a:gd name="connsiteY6744" fmla="*/ 5765432 h 6839191"/>
              <a:gd name="connsiteX6745" fmla="*/ 8737498 w 12192439"/>
              <a:gd name="connsiteY6745" fmla="*/ 5758060 h 6839191"/>
              <a:gd name="connsiteX6746" fmla="*/ 8768762 w 12192439"/>
              <a:gd name="connsiteY6746" fmla="*/ 5626793 h 6839191"/>
              <a:gd name="connsiteX6747" fmla="*/ 8854240 w 12192439"/>
              <a:gd name="connsiteY6747" fmla="*/ 5357788 h 6839191"/>
              <a:gd name="connsiteX6748" fmla="*/ 8961855 w 12192439"/>
              <a:gd name="connsiteY6748" fmla="*/ 5065680 h 6839191"/>
              <a:gd name="connsiteX6749" fmla="*/ 9154750 w 12192439"/>
              <a:gd name="connsiteY6749" fmla="*/ 4492720 h 6839191"/>
              <a:gd name="connsiteX6750" fmla="*/ 9192553 w 12192439"/>
              <a:gd name="connsiteY6750" fmla="*/ 4338373 h 6839191"/>
              <a:gd name="connsiteX6751" fmla="*/ 9201877 w 12192439"/>
              <a:gd name="connsiteY6751" fmla="*/ 4298267 h 6839191"/>
              <a:gd name="connsiteX6752" fmla="*/ 9219188 w 12192439"/>
              <a:gd name="connsiteY6752" fmla="*/ 4311299 h 6839191"/>
              <a:gd name="connsiteX6753" fmla="*/ 9210061 w 12192439"/>
              <a:gd name="connsiteY6753" fmla="*/ 4357943 h 6839191"/>
              <a:gd name="connsiteX6754" fmla="*/ 9178555 w 12192439"/>
              <a:gd name="connsiteY6754" fmla="*/ 4508451 h 6839191"/>
              <a:gd name="connsiteX6755" fmla="*/ 9006064 w 12192439"/>
              <a:gd name="connsiteY6755" fmla="*/ 5074193 h 6839191"/>
              <a:gd name="connsiteX6756" fmla="*/ 8911239 w 12192439"/>
              <a:gd name="connsiteY6756" fmla="*/ 5354322 h 6839191"/>
              <a:gd name="connsiteX6757" fmla="*/ 8835350 w 12192439"/>
              <a:gd name="connsiteY6757" fmla="*/ 5617359 h 6839191"/>
              <a:gd name="connsiteX6758" fmla="*/ 8808451 w 12192439"/>
              <a:gd name="connsiteY6758" fmla="*/ 5745576 h 6839191"/>
              <a:gd name="connsiteX6759" fmla="*/ 8807420 w 12192439"/>
              <a:gd name="connsiteY6759" fmla="*/ 5751916 h 6839191"/>
              <a:gd name="connsiteX6760" fmla="*/ 8796340 w 12192439"/>
              <a:gd name="connsiteY6760" fmla="*/ 5963680 h 6839191"/>
              <a:gd name="connsiteX6761" fmla="*/ 9024537 w 12192439"/>
              <a:gd name="connsiteY6761" fmla="*/ 6161907 h 6839191"/>
              <a:gd name="connsiteX6762" fmla="*/ 8968635 w 12192439"/>
              <a:gd name="connsiteY6762" fmla="*/ 6181587 h 6839191"/>
              <a:gd name="connsiteX6763" fmla="*/ 9189657 w 12192439"/>
              <a:gd name="connsiteY6763" fmla="*/ 4337693 h 6839191"/>
              <a:gd name="connsiteX6764" fmla="*/ 9151876 w 12192439"/>
              <a:gd name="connsiteY6764" fmla="*/ 4491996 h 6839191"/>
              <a:gd name="connsiteX6765" fmla="*/ 8959069 w 12192439"/>
              <a:gd name="connsiteY6765" fmla="*/ 5064627 h 6839191"/>
              <a:gd name="connsiteX6766" fmla="*/ 8851431 w 12192439"/>
              <a:gd name="connsiteY6766" fmla="*/ 5356823 h 6839191"/>
              <a:gd name="connsiteX6767" fmla="*/ 8765888 w 12192439"/>
              <a:gd name="connsiteY6767" fmla="*/ 5626025 h 6839191"/>
              <a:gd name="connsiteX6768" fmla="*/ 8734557 w 12192439"/>
              <a:gd name="connsiteY6768" fmla="*/ 5757489 h 6839191"/>
              <a:gd name="connsiteX6769" fmla="*/ 8733153 w 12192439"/>
              <a:gd name="connsiteY6769" fmla="*/ 5764883 h 6839191"/>
              <a:gd name="connsiteX6770" fmla="*/ 8716830 w 12192439"/>
              <a:gd name="connsiteY6770" fmla="*/ 5982022 h 6839191"/>
              <a:gd name="connsiteX6771" fmla="*/ 8963786 w 12192439"/>
              <a:gd name="connsiteY6771" fmla="*/ 6183299 h 6839191"/>
              <a:gd name="connsiteX6772" fmla="*/ 8909111 w 12192439"/>
              <a:gd name="connsiteY6772" fmla="*/ 6202430 h 6839191"/>
              <a:gd name="connsiteX6773" fmla="*/ 8906610 w 12192439"/>
              <a:gd name="connsiteY6773" fmla="*/ 6201794 h 6839191"/>
              <a:gd name="connsiteX6774" fmla="*/ 8640348 w 12192439"/>
              <a:gd name="connsiteY6774" fmla="*/ 5999903 h 6839191"/>
              <a:gd name="connsiteX6775" fmla="*/ 8661893 w 12192439"/>
              <a:gd name="connsiteY6775" fmla="*/ 5778310 h 6839191"/>
              <a:gd name="connsiteX6776" fmla="*/ 8663692 w 12192439"/>
              <a:gd name="connsiteY6776" fmla="*/ 5770083 h 6839191"/>
              <a:gd name="connsiteX6777" fmla="*/ 8699344 w 12192439"/>
              <a:gd name="connsiteY6777" fmla="*/ 5635547 h 6839191"/>
              <a:gd name="connsiteX6778" fmla="*/ 8794497 w 12192439"/>
              <a:gd name="connsiteY6778" fmla="*/ 5360399 h 6839191"/>
              <a:gd name="connsiteX6779" fmla="*/ 8915342 w 12192439"/>
              <a:gd name="connsiteY6779" fmla="*/ 5055961 h 6839191"/>
              <a:gd name="connsiteX6780" fmla="*/ 9128137 w 12192439"/>
              <a:gd name="connsiteY6780" fmla="*/ 4476375 h 6839191"/>
              <a:gd name="connsiteX6781" fmla="*/ 9172214 w 12192439"/>
              <a:gd name="connsiteY6781" fmla="*/ 4318254 h 6839191"/>
              <a:gd name="connsiteX6782" fmla="*/ 9181430 w 12192439"/>
              <a:gd name="connsiteY6782" fmla="*/ 4283699 h 6839191"/>
              <a:gd name="connsiteX6783" fmla="*/ 9199266 w 12192439"/>
              <a:gd name="connsiteY6783" fmla="*/ 4296336 h 6839191"/>
              <a:gd name="connsiteX6784" fmla="*/ 9189657 w 12192439"/>
              <a:gd name="connsiteY6784" fmla="*/ 4337693 h 6839191"/>
              <a:gd name="connsiteX6785" fmla="*/ 9169252 w 12192439"/>
              <a:gd name="connsiteY6785" fmla="*/ 4317464 h 6839191"/>
              <a:gd name="connsiteX6786" fmla="*/ 9125198 w 12192439"/>
              <a:gd name="connsiteY6786" fmla="*/ 4475541 h 6839191"/>
              <a:gd name="connsiteX6787" fmla="*/ 8912490 w 12192439"/>
              <a:gd name="connsiteY6787" fmla="*/ 5054820 h 6839191"/>
              <a:gd name="connsiteX6788" fmla="*/ 8791623 w 12192439"/>
              <a:gd name="connsiteY6788" fmla="*/ 5359324 h 6839191"/>
              <a:gd name="connsiteX6789" fmla="*/ 8696404 w 12192439"/>
              <a:gd name="connsiteY6789" fmla="*/ 5634670 h 6839191"/>
              <a:gd name="connsiteX6790" fmla="*/ 8660686 w 12192439"/>
              <a:gd name="connsiteY6790" fmla="*/ 5769446 h 6839191"/>
              <a:gd name="connsiteX6791" fmla="*/ 8658887 w 12192439"/>
              <a:gd name="connsiteY6791" fmla="*/ 5777652 h 6839191"/>
              <a:gd name="connsiteX6792" fmla="*/ 8637320 w 12192439"/>
              <a:gd name="connsiteY6792" fmla="*/ 6000342 h 6839191"/>
              <a:gd name="connsiteX6793" fmla="*/ 8903824 w 12192439"/>
              <a:gd name="connsiteY6793" fmla="*/ 6204251 h 6839191"/>
              <a:gd name="connsiteX6794" fmla="*/ 8850400 w 12192439"/>
              <a:gd name="connsiteY6794" fmla="*/ 6222791 h 6839191"/>
              <a:gd name="connsiteX6795" fmla="*/ 8839430 w 12192439"/>
              <a:gd name="connsiteY6795" fmla="*/ 6220399 h 6839191"/>
              <a:gd name="connsiteX6796" fmla="*/ 8560947 w 12192439"/>
              <a:gd name="connsiteY6796" fmla="*/ 6018267 h 6839191"/>
              <a:gd name="connsiteX6797" fmla="*/ 8587714 w 12192439"/>
              <a:gd name="connsiteY6797" fmla="*/ 5790991 h 6839191"/>
              <a:gd name="connsiteX6798" fmla="*/ 8589886 w 12192439"/>
              <a:gd name="connsiteY6798" fmla="*/ 5782128 h 6839191"/>
              <a:gd name="connsiteX6799" fmla="*/ 8629948 w 12192439"/>
              <a:gd name="connsiteY6799" fmla="*/ 5644302 h 6839191"/>
              <a:gd name="connsiteX6800" fmla="*/ 8734755 w 12192439"/>
              <a:gd name="connsiteY6800" fmla="*/ 5363010 h 6839191"/>
              <a:gd name="connsiteX6801" fmla="*/ 8869269 w 12192439"/>
              <a:gd name="connsiteY6801" fmla="*/ 5045934 h 6839191"/>
              <a:gd name="connsiteX6802" fmla="*/ 9101546 w 12192439"/>
              <a:gd name="connsiteY6802" fmla="*/ 4460030 h 6839191"/>
              <a:gd name="connsiteX6803" fmla="*/ 9151899 w 12192439"/>
              <a:gd name="connsiteY6803" fmla="*/ 4298135 h 6839191"/>
              <a:gd name="connsiteX6804" fmla="*/ 9160455 w 12192439"/>
              <a:gd name="connsiteY6804" fmla="*/ 4269548 h 6839191"/>
              <a:gd name="connsiteX6805" fmla="*/ 9178752 w 12192439"/>
              <a:gd name="connsiteY6805" fmla="*/ 4281834 h 6839191"/>
              <a:gd name="connsiteX6806" fmla="*/ 9169252 w 12192439"/>
              <a:gd name="connsiteY6806" fmla="*/ 4317464 h 6839191"/>
              <a:gd name="connsiteX6807" fmla="*/ 9161157 w 12192439"/>
              <a:gd name="connsiteY6807" fmla="*/ 4267156 h 6839191"/>
              <a:gd name="connsiteX6808" fmla="*/ 9172873 w 12192439"/>
              <a:gd name="connsiteY6808" fmla="*/ 4227555 h 6839191"/>
              <a:gd name="connsiteX6809" fmla="*/ 9189525 w 12192439"/>
              <a:gd name="connsiteY6809" fmla="*/ 4240828 h 6839191"/>
              <a:gd name="connsiteX6810" fmla="*/ 9179389 w 12192439"/>
              <a:gd name="connsiteY6810" fmla="*/ 4279355 h 6839191"/>
              <a:gd name="connsiteX6811" fmla="*/ 9161157 w 12192439"/>
              <a:gd name="connsiteY6811" fmla="*/ 4267156 h 6839191"/>
              <a:gd name="connsiteX6812" fmla="*/ 9158393 w 12192439"/>
              <a:gd name="connsiteY6812" fmla="*/ 4265357 h 6839191"/>
              <a:gd name="connsiteX6813" fmla="*/ 9139656 w 12192439"/>
              <a:gd name="connsiteY6813" fmla="*/ 4253465 h 6839191"/>
              <a:gd name="connsiteX6814" fmla="*/ 9152996 w 12192439"/>
              <a:gd name="connsiteY6814" fmla="*/ 4212592 h 6839191"/>
              <a:gd name="connsiteX6815" fmla="*/ 9170175 w 12192439"/>
              <a:gd name="connsiteY6815" fmla="*/ 4225448 h 6839191"/>
              <a:gd name="connsiteX6816" fmla="*/ 9158393 w 12192439"/>
              <a:gd name="connsiteY6816" fmla="*/ 4265357 h 6839191"/>
              <a:gd name="connsiteX6817" fmla="*/ 9153676 w 12192439"/>
              <a:gd name="connsiteY6817" fmla="*/ 4210529 h 6839191"/>
              <a:gd name="connsiteX6818" fmla="*/ 9166752 w 12192439"/>
              <a:gd name="connsiteY6818" fmla="*/ 4169984 h 6839191"/>
              <a:gd name="connsiteX6819" fmla="*/ 9182307 w 12192439"/>
              <a:gd name="connsiteY6819" fmla="*/ 4183719 h 6839191"/>
              <a:gd name="connsiteX6820" fmla="*/ 9170811 w 12192439"/>
              <a:gd name="connsiteY6820" fmla="*/ 4223298 h 6839191"/>
              <a:gd name="connsiteX6821" fmla="*/ 9153676 w 12192439"/>
              <a:gd name="connsiteY6821" fmla="*/ 4210529 h 6839191"/>
              <a:gd name="connsiteX6822" fmla="*/ 9167388 w 12192439"/>
              <a:gd name="connsiteY6822" fmla="*/ 4168010 h 6839191"/>
              <a:gd name="connsiteX6823" fmla="*/ 9179937 w 12192439"/>
              <a:gd name="connsiteY6823" fmla="*/ 4128408 h 6839191"/>
              <a:gd name="connsiteX6824" fmla="*/ 9193913 w 12192439"/>
              <a:gd name="connsiteY6824" fmla="*/ 4142998 h 6839191"/>
              <a:gd name="connsiteX6825" fmla="*/ 9182899 w 12192439"/>
              <a:gd name="connsiteY6825" fmla="*/ 4181656 h 6839191"/>
              <a:gd name="connsiteX6826" fmla="*/ 9167388 w 12192439"/>
              <a:gd name="connsiteY6826" fmla="*/ 4168010 h 6839191"/>
              <a:gd name="connsiteX6827" fmla="*/ 9178095 w 12192439"/>
              <a:gd name="connsiteY6827" fmla="*/ 4123384 h 6839191"/>
              <a:gd name="connsiteX6828" fmla="*/ 9163593 w 12192439"/>
              <a:gd name="connsiteY6828" fmla="*/ 4109430 h 6839191"/>
              <a:gd name="connsiteX6829" fmla="*/ 9177458 w 12192439"/>
              <a:gd name="connsiteY6829" fmla="*/ 4068819 h 6839191"/>
              <a:gd name="connsiteX6830" fmla="*/ 9190447 w 12192439"/>
              <a:gd name="connsiteY6830" fmla="*/ 4083585 h 6839191"/>
              <a:gd name="connsiteX6831" fmla="*/ 9178095 w 12192439"/>
              <a:gd name="connsiteY6831" fmla="*/ 4123384 h 6839191"/>
              <a:gd name="connsiteX6832" fmla="*/ 9160894 w 12192439"/>
              <a:gd name="connsiteY6832" fmla="*/ 4106951 h 6839191"/>
              <a:gd name="connsiteX6833" fmla="*/ 9145821 w 12192439"/>
              <a:gd name="connsiteY6833" fmla="*/ 4093502 h 6839191"/>
              <a:gd name="connsiteX6834" fmla="*/ 9161267 w 12192439"/>
              <a:gd name="connsiteY6834" fmla="*/ 4051794 h 6839191"/>
              <a:gd name="connsiteX6835" fmla="*/ 9174869 w 12192439"/>
              <a:gd name="connsiteY6835" fmla="*/ 4066011 h 6839191"/>
              <a:gd name="connsiteX6836" fmla="*/ 9160894 w 12192439"/>
              <a:gd name="connsiteY6836" fmla="*/ 4106951 h 6839191"/>
              <a:gd name="connsiteX6837" fmla="*/ 9161925 w 12192439"/>
              <a:gd name="connsiteY6837" fmla="*/ 4049951 h 6839191"/>
              <a:gd name="connsiteX6838" fmla="*/ 9176602 w 12192439"/>
              <a:gd name="connsiteY6838" fmla="*/ 4009648 h 6839191"/>
              <a:gd name="connsiteX6839" fmla="*/ 9188692 w 12192439"/>
              <a:gd name="connsiteY6839" fmla="*/ 4024654 h 6839191"/>
              <a:gd name="connsiteX6840" fmla="*/ 9175505 w 12192439"/>
              <a:gd name="connsiteY6840" fmla="*/ 4064102 h 6839191"/>
              <a:gd name="connsiteX6841" fmla="*/ 9161925 w 12192439"/>
              <a:gd name="connsiteY6841" fmla="*/ 4049951 h 6839191"/>
              <a:gd name="connsiteX6842" fmla="*/ 9159249 w 12192439"/>
              <a:gd name="connsiteY6842" fmla="*/ 4047230 h 6839191"/>
              <a:gd name="connsiteX6843" fmla="*/ 9144988 w 12192439"/>
              <a:gd name="connsiteY6843" fmla="*/ 4033628 h 6839191"/>
              <a:gd name="connsiteX6844" fmla="*/ 9161201 w 12192439"/>
              <a:gd name="connsiteY6844" fmla="*/ 3992117 h 6839191"/>
              <a:gd name="connsiteX6845" fmla="*/ 9174014 w 12192439"/>
              <a:gd name="connsiteY6845" fmla="*/ 4006598 h 6839191"/>
              <a:gd name="connsiteX6846" fmla="*/ 9159249 w 12192439"/>
              <a:gd name="connsiteY6846" fmla="*/ 4047230 h 6839191"/>
              <a:gd name="connsiteX6847" fmla="*/ 9162166 w 12192439"/>
              <a:gd name="connsiteY6847" fmla="*/ 3989638 h 6839191"/>
              <a:gd name="connsiteX6848" fmla="*/ 9177919 w 12192439"/>
              <a:gd name="connsiteY6848" fmla="*/ 3948589 h 6839191"/>
              <a:gd name="connsiteX6849" fmla="*/ 9189306 w 12192439"/>
              <a:gd name="connsiteY6849" fmla="*/ 3963705 h 6839191"/>
              <a:gd name="connsiteX6850" fmla="*/ 9174957 w 12192439"/>
              <a:gd name="connsiteY6850" fmla="*/ 4003965 h 6839191"/>
              <a:gd name="connsiteX6851" fmla="*/ 9162166 w 12192439"/>
              <a:gd name="connsiteY6851" fmla="*/ 3989638 h 6839191"/>
              <a:gd name="connsiteX6852" fmla="*/ 9159467 w 12192439"/>
              <a:gd name="connsiteY6852" fmla="*/ 3986786 h 6839191"/>
              <a:gd name="connsiteX6853" fmla="*/ 9146062 w 12192439"/>
              <a:gd name="connsiteY6853" fmla="*/ 3973227 h 6839191"/>
              <a:gd name="connsiteX6854" fmla="*/ 9163373 w 12192439"/>
              <a:gd name="connsiteY6854" fmla="*/ 3931037 h 6839191"/>
              <a:gd name="connsiteX6855" fmla="*/ 9175352 w 12192439"/>
              <a:gd name="connsiteY6855" fmla="*/ 3945320 h 6839191"/>
              <a:gd name="connsiteX6856" fmla="*/ 9159467 w 12192439"/>
              <a:gd name="connsiteY6856" fmla="*/ 3986786 h 6839191"/>
              <a:gd name="connsiteX6857" fmla="*/ 9173531 w 12192439"/>
              <a:gd name="connsiteY6857" fmla="*/ 3939462 h 6839191"/>
              <a:gd name="connsiteX6858" fmla="*/ 9164294 w 12192439"/>
              <a:gd name="connsiteY6858" fmla="*/ 3928711 h 6839191"/>
              <a:gd name="connsiteX6859" fmla="*/ 9180990 w 12192439"/>
              <a:gd name="connsiteY6859" fmla="*/ 3887267 h 6839191"/>
              <a:gd name="connsiteX6860" fmla="*/ 9191566 w 12192439"/>
              <a:gd name="connsiteY6860" fmla="*/ 3902142 h 6839191"/>
              <a:gd name="connsiteX6861" fmla="*/ 9176296 w 12192439"/>
              <a:gd name="connsiteY6861" fmla="*/ 3942862 h 6839191"/>
              <a:gd name="connsiteX6862" fmla="*/ 9173531 w 12192439"/>
              <a:gd name="connsiteY6862" fmla="*/ 3939462 h 6839191"/>
              <a:gd name="connsiteX6863" fmla="*/ 9161596 w 12192439"/>
              <a:gd name="connsiteY6863" fmla="*/ 3925684 h 6839191"/>
              <a:gd name="connsiteX6864" fmla="*/ 9148783 w 12192439"/>
              <a:gd name="connsiteY6864" fmla="*/ 3912168 h 6839191"/>
              <a:gd name="connsiteX6865" fmla="*/ 9166949 w 12192439"/>
              <a:gd name="connsiteY6865" fmla="*/ 3869649 h 6839191"/>
              <a:gd name="connsiteX6866" fmla="*/ 9178402 w 12192439"/>
              <a:gd name="connsiteY6866" fmla="*/ 3883888 h 6839191"/>
              <a:gd name="connsiteX6867" fmla="*/ 9161596 w 12192439"/>
              <a:gd name="connsiteY6867" fmla="*/ 3925684 h 6839191"/>
              <a:gd name="connsiteX6868" fmla="*/ 9167870 w 12192439"/>
              <a:gd name="connsiteY6868" fmla="*/ 3867455 h 6839191"/>
              <a:gd name="connsiteX6869" fmla="*/ 9185334 w 12192439"/>
              <a:gd name="connsiteY6869" fmla="*/ 3825813 h 6839191"/>
              <a:gd name="connsiteX6870" fmla="*/ 9195427 w 12192439"/>
              <a:gd name="connsiteY6870" fmla="*/ 3840644 h 6839191"/>
              <a:gd name="connsiteX6871" fmla="*/ 9179323 w 12192439"/>
              <a:gd name="connsiteY6871" fmla="*/ 3881540 h 6839191"/>
              <a:gd name="connsiteX6872" fmla="*/ 9167870 w 12192439"/>
              <a:gd name="connsiteY6872" fmla="*/ 3867455 h 6839191"/>
              <a:gd name="connsiteX6873" fmla="*/ 9165128 w 12192439"/>
              <a:gd name="connsiteY6873" fmla="*/ 3864296 h 6839191"/>
              <a:gd name="connsiteX6874" fmla="*/ 9152864 w 12192439"/>
              <a:gd name="connsiteY6874" fmla="*/ 3850956 h 6839191"/>
              <a:gd name="connsiteX6875" fmla="*/ 9171776 w 12192439"/>
              <a:gd name="connsiteY6875" fmla="*/ 3808305 h 6839191"/>
              <a:gd name="connsiteX6876" fmla="*/ 9182746 w 12192439"/>
              <a:gd name="connsiteY6876" fmla="*/ 3822259 h 6839191"/>
              <a:gd name="connsiteX6877" fmla="*/ 9165128 w 12192439"/>
              <a:gd name="connsiteY6877" fmla="*/ 3864296 h 6839191"/>
              <a:gd name="connsiteX6878" fmla="*/ 9172785 w 12192439"/>
              <a:gd name="connsiteY6878" fmla="*/ 3806001 h 6839191"/>
              <a:gd name="connsiteX6879" fmla="*/ 9190995 w 12192439"/>
              <a:gd name="connsiteY6879" fmla="*/ 3764184 h 6839191"/>
              <a:gd name="connsiteX6880" fmla="*/ 9200648 w 12192439"/>
              <a:gd name="connsiteY6880" fmla="*/ 3778686 h 6839191"/>
              <a:gd name="connsiteX6881" fmla="*/ 9183733 w 12192439"/>
              <a:gd name="connsiteY6881" fmla="*/ 3819867 h 6839191"/>
              <a:gd name="connsiteX6882" fmla="*/ 9172785 w 12192439"/>
              <a:gd name="connsiteY6882" fmla="*/ 3806001 h 6839191"/>
              <a:gd name="connsiteX6883" fmla="*/ 9170020 w 12192439"/>
              <a:gd name="connsiteY6883" fmla="*/ 3802754 h 6839191"/>
              <a:gd name="connsiteX6884" fmla="*/ 9158305 w 12192439"/>
              <a:gd name="connsiteY6884" fmla="*/ 3789876 h 6839191"/>
              <a:gd name="connsiteX6885" fmla="*/ 9177941 w 12192439"/>
              <a:gd name="connsiteY6885" fmla="*/ 3747005 h 6839191"/>
              <a:gd name="connsiteX6886" fmla="*/ 9188384 w 12192439"/>
              <a:gd name="connsiteY6886" fmla="*/ 3760520 h 6839191"/>
              <a:gd name="connsiteX6887" fmla="*/ 9170020 w 12192439"/>
              <a:gd name="connsiteY6887" fmla="*/ 3802754 h 6839191"/>
              <a:gd name="connsiteX6888" fmla="*/ 9179016 w 12192439"/>
              <a:gd name="connsiteY6888" fmla="*/ 3744679 h 6839191"/>
              <a:gd name="connsiteX6889" fmla="*/ 9197862 w 12192439"/>
              <a:gd name="connsiteY6889" fmla="*/ 3702774 h 6839191"/>
              <a:gd name="connsiteX6890" fmla="*/ 9207033 w 12192439"/>
              <a:gd name="connsiteY6890" fmla="*/ 3716794 h 6839191"/>
              <a:gd name="connsiteX6891" fmla="*/ 9189481 w 12192439"/>
              <a:gd name="connsiteY6891" fmla="*/ 3757997 h 6839191"/>
              <a:gd name="connsiteX6892" fmla="*/ 9179016 w 12192439"/>
              <a:gd name="connsiteY6892" fmla="*/ 3744679 h 6839191"/>
              <a:gd name="connsiteX6893" fmla="*/ 9199135 w 12192439"/>
              <a:gd name="connsiteY6893" fmla="*/ 3699922 h 6839191"/>
              <a:gd name="connsiteX6894" fmla="*/ 9217147 w 12192439"/>
              <a:gd name="connsiteY6894" fmla="*/ 3659048 h 6839191"/>
              <a:gd name="connsiteX6895" fmla="*/ 9225046 w 12192439"/>
              <a:gd name="connsiteY6895" fmla="*/ 3673572 h 6839191"/>
              <a:gd name="connsiteX6896" fmla="*/ 9208283 w 12192439"/>
              <a:gd name="connsiteY6896" fmla="*/ 3713788 h 6839191"/>
              <a:gd name="connsiteX6897" fmla="*/ 9199135 w 12192439"/>
              <a:gd name="connsiteY6897" fmla="*/ 3699922 h 6839191"/>
              <a:gd name="connsiteX6898" fmla="*/ 9196459 w 12192439"/>
              <a:gd name="connsiteY6898" fmla="*/ 3696236 h 6839191"/>
              <a:gd name="connsiteX6899" fmla="*/ 9186234 w 12192439"/>
              <a:gd name="connsiteY6899" fmla="*/ 3683116 h 6839191"/>
              <a:gd name="connsiteX6900" fmla="*/ 9205717 w 12192439"/>
              <a:gd name="connsiteY6900" fmla="*/ 3641167 h 6839191"/>
              <a:gd name="connsiteX6901" fmla="*/ 9214668 w 12192439"/>
              <a:gd name="connsiteY6901" fmla="*/ 3654857 h 6839191"/>
              <a:gd name="connsiteX6902" fmla="*/ 9196459 w 12192439"/>
              <a:gd name="connsiteY6902" fmla="*/ 3696236 h 6839191"/>
              <a:gd name="connsiteX6903" fmla="*/ 9183339 w 12192439"/>
              <a:gd name="connsiteY6903" fmla="*/ 3679803 h 6839191"/>
              <a:gd name="connsiteX6904" fmla="*/ 9172061 w 12192439"/>
              <a:gd name="connsiteY6904" fmla="*/ 3667692 h 6839191"/>
              <a:gd name="connsiteX6905" fmla="*/ 9192948 w 12192439"/>
              <a:gd name="connsiteY6905" fmla="*/ 3624668 h 6839191"/>
              <a:gd name="connsiteX6906" fmla="*/ 9203018 w 12192439"/>
              <a:gd name="connsiteY6906" fmla="*/ 3637349 h 6839191"/>
              <a:gd name="connsiteX6907" fmla="*/ 9183339 w 12192439"/>
              <a:gd name="connsiteY6907" fmla="*/ 3679803 h 6839191"/>
              <a:gd name="connsiteX6908" fmla="*/ 9194154 w 12192439"/>
              <a:gd name="connsiteY6908" fmla="*/ 3622145 h 6839191"/>
              <a:gd name="connsiteX6909" fmla="*/ 9214208 w 12192439"/>
              <a:gd name="connsiteY6909" fmla="*/ 3580108 h 6839191"/>
              <a:gd name="connsiteX6910" fmla="*/ 9223005 w 12192439"/>
              <a:gd name="connsiteY6910" fmla="*/ 3593382 h 6839191"/>
              <a:gd name="connsiteX6911" fmla="*/ 9204203 w 12192439"/>
              <a:gd name="connsiteY6911" fmla="*/ 3634760 h 6839191"/>
              <a:gd name="connsiteX6912" fmla="*/ 9194154 w 12192439"/>
              <a:gd name="connsiteY6912" fmla="*/ 3622145 h 6839191"/>
              <a:gd name="connsiteX6913" fmla="*/ 9215612 w 12192439"/>
              <a:gd name="connsiteY6913" fmla="*/ 3577146 h 6839191"/>
              <a:gd name="connsiteX6914" fmla="*/ 9234810 w 12192439"/>
              <a:gd name="connsiteY6914" fmla="*/ 3536075 h 6839191"/>
              <a:gd name="connsiteX6915" fmla="*/ 9242378 w 12192439"/>
              <a:gd name="connsiteY6915" fmla="*/ 3549787 h 6839191"/>
              <a:gd name="connsiteX6916" fmla="*/ 9224432 w 12192439"/>
              <a:gd name="connsiteY6916" fmla="*/ 3590179 h 6839191"/>
              <a:gd name="connsiteX6917" fmla="*/ 9215612 w 12192439"/>
              <a:gd name="connsiteY6917" fmla="*/ 3577146 h 6839191"/>
              <a:gd name="connsiteX6918" fmla="*/ 9212847 w 12192439"/>
              <a:gd name="connsiteY6918" fmla="*/ 3573351 h 6839191"/>
              <a:gd name="connsiteX6919" fmla="*/ 9202909 w 12192439"/>
              <a:gd name="connsiteY6919" fmla="*/ 3561371 h 6839191"/>
              <a:gd name="connsiteX6920" fmla="*/ 9223576 w 12192439"/>
              <a:gd name="connsiteY6920" fmla="*/ 3519137 h 6839191"/>
              <a:gd name="connsiteX6921" fmla="*/ 9232243 w 12192439"/>
              <a:gd name="connsiteY6921" fmla="*/ 3531775 h 6839191"/>
              <a:gd name="connsiteX6922" fmla="*/ 9212847 w 12192439"/>
              <a:gd name="connsiteY6922" fmla="*/ 3573351 h 6839191"/>
              <a:gd name="connsiteX6923" fmla="*/ 9199815 w 12192439"/>
              <a:gd name="connsiteY6923" fmla="*/ 3557905 h 6839191"/>
              <a:gd name="connsiteX6924" fmla="*/ 9188889 w 12192439"/>
              <a:gd name="connsiteY6924" fmla="*/ 3547220 h 6839191"/>
              <a:gd name="connsiteX6925" fmla="*/ 9210961 w 12192439"/>
              <a:gd name="connsiteY6925" fmla="*/ 3503911 h 6839191"/>
              <a:gd name="connsiteX6926" fmla="*/ 9220658 w 12192439"/>
              <a:gd name="connsiteY6926" fmla="*/ 3515232 h 6839191"/>
              <a:gd name="connsiteX6927" fmla="*/ 9199815 w 12192439"/>
              <a:gd name="connsiteY6927" fmla="*/ 3557905 h 6839191"/>
              <a:gd name="connsiteX6928" fmla="*/ 9212386 w 12192439"/>
              <a:gd name="connsiteY6928" fmla="*/ 3501081 h 6839191"/>
              <a:gd name="connsiteX6929" fmla="*/ 9233646 w 12192439"/>
              <a:gd name="connsiteY6929" fmla="*/ 3458583 h 6839191"/>
              <a:gd name="connsiteX6930" fmla="*/ 9242093 w 12192439"/>
              <a:gd name="connsiteY6930" fmla="*/ 3470453 h 6839191"/>
              <a:gd name="connsiteX6931" fmla="*/ 9222106 w 12192439"/>
              <a:gd name="connsiteY6931" fmla="*/ 3512248 h 6839191"/>
              <a:gd name="connsiteX6932" fmla="*/ 9212386 w 12192439"/>
              <a:gd name="connsiteY6932" fmla="*/ 3501081 h 6839191"/>
              <a:gd name="connsiteX6933" fmla="*/ 9235160 w 12192439"/>
              <a:gd name="connsiteY6933" fmla="*/ 3455533 h 6839191"/>
              <a:gd name="connsiteX6934" fmla="*/ 9255498 w 12192439"/>
              <a:gd name="connsiteY6934" fmla="*/ 3414045 h 6839191"/>
              <a:gd name="connsiteX6935" fmla="*/ 9262739 w 12192439"/>
              <a:gd name="connsiteY6935" fmla="*/ 3426441 h 6839191"/>
              <a:gd name="connsiteX6936" fmla="*/ 9243651 w 12192439"/>
              <a:gd name="connsiteY6936" fmla="*/ 3467205 h 6839191"/>
              <a:gd name="connsiteX6937" fmla="*/ 9235160 w 12192439"/>
              <a:gd name="connsiteY6937" fmla="*/ 3455533 h 6839191"/>
              <a:gd name="connsiteX6938" fmla="*/ 9232155 w 12192439"/>
              <a:gd name="connsiteY6938" fmla="*/ 3451847 h 6839191"/>
              <a:gd name="connsiteX6939" fmla="*/ 9222282 w 12192439"/>
              <a:gd name="connsiteY6939" fmla="*/ 3441119 h 6839191"/>
              <a:gd name="connsiteX6940" fmla="*/ 9244111 w 12192439"/>
              <a:gd name="connsiteY6940" fmla="*/ 3398424 h 6839191"/>
              <a:gd name="connsiteX6941" fmla="*/ 9252734 w 12192439"/>
              <a:gd name="connsiteY6941" fmla="*/ 3409876 h 6839191"/>
              <a:gd name="connsiteX6942" fmla="*/ 9232155 w 12192439"/>
              <a:gd name="connsiteY6942" fmla="*/ 3451847 h 6839191"/>
              <a:gd name="connsiteX6943" fmla="*/ 9245692 w 12192439"/>
              <a:gd name="connsiteY6943" fmla="*/ 3395352 h 6839191"/>
              <a:gd name="connsiteX6944" fmla="*/ 9266600 w 12192439"/>
              <a:gd name="connsiteY6944" fmla="*/ 3353645 h 6839191"/>
              <a:gd name="connsiteX6945" fmla="*/ 9273972 w 12192439"/>
              <a:gd name="connsiteY6945" fmla="*/ 3365646 h 6839191"/>
              <a:gd name="connsiteX6946" fmla="*/ 9254336 w 12192439"/>
              <a:gd name="connsiteY6946" fmla="*/ 3406585 h 6839191"/>
              <a:gd name="connsiteX6947" fmla="*/ 9245692 w 12192439"/>
              <a:gd name="connsiteY6947" fmla="*/ 3395352 h 6839191"/>
              <a:gd name="connsiteX6948" fmla="*/ 9268268 w 12192439"/>
              <a:gd name="connsiteY6948" fmla="*/ 3350288 h 6839191"/>
              <a:gd name="connsiteX6949" fmla="*/ 9288211 w 12192439"/>
              <a:gd name="connsiteY6949" fmla="*/ 3309721 h 6839191"/>
              <a:gd name="connsiteX6950" fmla="*/ 9294354 w 12192439"/>
              <a:gd name="connsiteY6950" fmla="*/ 3322205 h 6839191"/>
              <a:gd name="connsiteX6951" fmla="*/ 9275705 w 12192439"/>
              <a:gd name="connsiteY6951" fmla="*/ 3362004 h 6839191"/>
              <a:gd name="connsiteX6952" fmla="*/ 9268268 w 12192439"/>
              <a:gd name="connsiteY6952" fmla="*/ 3350288 h 6839191"/>
              <a:gd name="connsiteX6953" fmla="*/ 9265350 w 12192439"/>
              <a:gd name="connsiteY6953" fmla="*/ 3346229 h 6839191"/>
              <a:gd name="connsiteX6954" fmla="*/ 9256662 w 12192439"/>
              <a:gd name="connsiteY6954" fmla="*/ 3335720 h 6839191"/>
              <a:gd name="connsiteX6955" fmla="*/ 9278141 w 12192439"/>
              <a:gd name="connsiteY6955" fmla="*/ 3293749 h 6839191"/>
              <a:gd name="connsiteX6956" fmla="*/ 9285556 w 12192439"/>
              <a:gd name="connsiteY6956" fmla="*/ 3305048 h 6839191"/>
              <a:gd name="connsiteX6957" fmla="*/ 9265350 w 12192439"/>
              <a:gd name="connsiteY6957" fmla="*/ 3346229 h 6839191"/>
              <a:gd name="connsiteX6958" fmla="*/ 9253371 w 12192439"/>
              <a:gd name="connsiteY6958" fmla="*/ 3332253 h 6839191"/>
              <a:gd name="connsiteX6959" fmla="*/ 9243234 w 12192439"/>
              <a:gd name="connsiteY6959" fmla="*/ 3323016 h 6839191"/>
              <a:gd name="connsiteX6960" fmla="*/ 9266250 w 12192439"/>
              <a:gd name="connsiteY6960" fmla="*/ 3279729 h 6839191"/>
              <a:gd name="connsiteX6961" fmla="*/ 9275091 w 12192439"/>
              <a:gd name="connsiteY6961" fmla="*/ 3289755 h 6839191"/>
              <a:gd name="connsiteX6962" fmla="*/ 9253371 w 12192439"/>
              <a:gd name="connsiteY6962" fmla="*/ 3332253 h 6839191"/>
              <a:gd name="connsiteX6963" fmla="*/ 9267895 w 12192439"/>
              <a:gd name="connsiteY6963" fmla="*/ 3276614 h 6839191"/>
              <a:gd name="connsiteX6964" fmla="*/ 9289966 w 12192439"/>
              <a:gd name="connsiteY6964" fmla="*/ 3234314 h 6839191"/>
              <a:gd name="connsiteX6965" fmla="*/ 9297535 w 12192439"/>
              <a:gd name="connsiteY6965" fmla="*/ 3244954 h 6839191"/>
              <a:gd name="connsiteX6966" fmla="*/ 9276780 w 12192439"/>
              <a:gd name="connsiteY6966" fmla="*/ 3286443 h 6839191"/>
              <a:gd name="connsiteX6967" fmla="*/ 9267895 w 12192439"/>
              <a:gd name="connsiteY6967" fmla="*/ 3276614 h 6839191"/>
              <a:gd name="connsiteX6968" fmla="*/ 9264428 w 12192439"/>
              <a:gd name="connsiteY6968" fmla="*/ 3273301 h 6839191"/>
              <a:gd name="connsiteX6969" fmla="*/ 9254116 w 12192439"/>
              <a:gd name="connsiteY6969" fmla="*/ 3264876 h 6839191"/>
              <a:gd name="connsiteX6970" fmla="*/ 9277724 w 12192439"/>
              <a:gd name="connsiteY6970" fmla="*/ 3221237 h 6839191"/>
              <a:gd name="connsiteX6971" fmla="*/ 9286741 w 12192439"/>
              <a:gd name="connsiteY6971" fmla="*/ 3230474 h 6839191"/>
              <a:gd name="connsiteX6972" fmla="*/ 9264428 w 12192439"/>
              <a:gd name="connsiteY6972" fmla="*/ 3273301 h 6839191"/>
              <a:gd name="connsiteX6973" fmla="*/ 9279414 w 12192439"/>
              <a:gd name="connsiteY6973" fmla="*/ 3218100 h 6839191"/>
              <a:gd name="connsiteX6974" fmla="*/ 9302055 w 12192439"/>
              <a:gd name="connsiteY6974" fmla="*/ 3175449 h 6839191"/>
              <a:gd name="connsiteX6975" fmla="*/ 9309799 w 12192439"/>
              <a:gd name="connsiteY6975" fmla="*/ 3185366 h 6839191"/>
              <a:gd name="connsiteX6976" fmla="*/ 9288452 w 12192439"/>
              <a:gd name="connsiteY6976" fmla="*/ 3227161 h 6839191"/>
              <a:gd name="connsiteX6977" fmla="*/ 9279414 w 12192439"/>
              <a:gd name="connsiteY6977" fmla="*/ 3218100 h 6839191"/>
              <a:gd name="connsiteX6978" fmla="*/ 9303832 w 12192439"/>
              <a:gd name="connsiteY6978" fmla="*/ 3172092 h 6839191"/>
              <a:gd name="connsiteX6979" fmla="*/ 9325443 w 12192439"/>
              <a:gd name="connsiteY6979" fmla="*/ 3130538 h 6839191"/>
              <a:gd name="connsiteX6980" fmla="*/ 9331915 w 12192439"/>
              <a:gd name="connsiteY6980" fmla="*/ 3141135 h 6839191"/>
              <a:gd name="connsiteX6981" fmla="*/ 9331082 w 12192439"/>
              <a:gd name="connsiteY6981" fmla="*/ 3142802 h 6839191"/>
              <a:gd name="connsiteX6982" fmla="*/ 9311621 w 12192439"/>
              <a:gd name="connsiteY6982" fmla="*/ 3181745 h 6839191"/>
              <a:gd name="connsiteX6983" fmla="*/ 9303832 w 12192439"/>
              <a:gd name="connsiteY6983" fmla="*/ 3172092 h 6839191"/>
              <a:gd name="connsiteX6984" fmla="*/ 9287136 w 12192439"/>
              <a:gd name="connsiteY6984" fmla="*/ 3157239 h 6839191"/>
              <a:gd name="connsiteX6985" fmla="*/ 9281738 w 12192439"/>
              <a:gd name="connsiteY6985" fmla="*/ 3153663 h 6839191"/>
              <a:gd name="connsiteX6986" fmla="*/ 9276209 w 12192439"/>
              <a:gd name="connsiteY6986" fmla="*/ 3150437 h 6839191"/>
              <a:gd name="connsiteX6987" fmla="*/ 9301067 w 12192439"/>
              <a:gd name="connsiteY6987" fmla="*/ 3106031 h 6839191"/>
              <a:gd name="connsiteX6988" fmla="*/ 9310722 w 12192439"/>
              <a:gd name="connsiteY6988" fmla="*/ 3113666 h 6839191"/>
              <a:gd name="connsiteX6989" fmla="*/ 9287136 w 12192439"/>
              <a:gd name="connsiteY6989" fmla="*/ 3157239 h 6839191"/>
              <a:gd name="connsiteX6990" fmla="*/ 9302845 w 12192439"/>
              <a:gd name="connsiteY6990" fmla="*/ 3102828 h 6839191"/>
              <a:gd name="connsiteX6991" fmla="*/ 9326737 w 12192439"/>
              <a:gd name="connsiteY6991" fmla="*/ 3059365 h 6839191"/>
              <a:gd name="connsiteX6992" fmla="*/ 9335030 w 12192439"/>
              <a:gd name="connsiteY6992" fmla="*/ 3067768 h 6839191"/>
              <a:gd name="connsiteX6993" fmla="*/ 9312477 w 12192439"/>
              <a:gd name="connsiteY6993" fmla="*/ 3110353 h 6839191"/>
              <a:gd name="connsiteX6994" fmla="*/ 9302845 w 12192439"/>
              <a:gd name="connsiteY6994" fmla="*/ 3102828 h 6839191"/>
              <a:gd name="connsiteX6995" fmla="*/ 9298720 w 12192439"/>
              <a:gd name="connsiteY6995" fmla="*/ 3100195 h 6839191"/>
              <a:gd name="connsiteX6996" fmla="*/ 9287179 w 12192439"/>
              <a:gd name="connsiteY6996" fmla="*/ 3093898 h 6839191"/>
              <a:gd name="connsiteX6997" fmla="*/ 9312564 w 12192439"/>
              <a:gd name="connsiteY6997" fmla="*/ 3049207 h 6839191"/>
              <a:gd name="connsiteX6998" fmla="*/ 9316163 w 12192439"/>
              <a:gd name="connsiteY6998" fmla="*/ 3051379 h 6839191"/>
              <a:gd name="connsiteX6999" fmla="*/ 9322898 w 12192439"/>
              <a:gd name="connsiteY6999" fmla="*/ 3056140 h 6839191"/>
              <a:gd name="connsiteX7000" fmla="*/ 9298720 w 12192439"/>
              <a:gd name="connsiteY7000" fmla="*/ 3100195 h 6839191"/>
              <a:gd name="connsiteX7001" fmla="*/ 9318159 w 12192439"/>
              <a:gd name="connsiteY7001" fmla="*/ 3048219 h 6839191"/>
              <a:gd name="connsiteX7002" fmla="*/ 9314407 w 12192439"/>
              <a:gd name="connsiteY7002" fmla="*/ 3045938 h 6839191"/>
              <a:gd name="connsiteX7003" fmla="*/ 9338958 w 12192439"/>
              <a:gd name="connsiteY7003" fmla="*/ 3002014 h 6839191"/>
              <a:gd name="connsiteX7004" fmla="*/ 9347865 w 12192439"/>
              <a:gd name="connsiteY7004" fmla="*/ 3009846 h 6839191"/>
              <a:gd name="connsiteX7005" fmla="*/ 9340515 w 12192439"/>
              <a:gd name="connsiteY7005" fmla="*/ 3023581 h 6839191"/>
              <a:gd name="connsiteX7006" fmla="*/ 9324719 w 12192439"/>
              <a:gd name="connsiteY7006" fmla="*/ 3052827 h 6839191"/>
              <a:gd name="connsiteX7007" fmla="*/ 9318159 w 12192439"/>
              <a:gd name="connsiteY7007" fmla="*/ 3048219 h 6839191"/>
              <a:gd name="connsiteX7008" fmla="*/ 9310063 w 12192439"/>
              <a:gd name="connsiteY7008" fmla="*/ 3043480 h 6839191"/>
              <a:gd name="connsiteX7009" fmla="*/ 9298829 w 12192439"/>
              <a:gd name="connsiteY7009" fmla="*/ 3037974 h 6839191"/>
              <a:gd name="connsiteX7010" fmla="*/ 9324697 w 12192439"/>
              <a:gd name="connsiteY7010" fmla="*/ 2993106 h 6839191"/>
              <a:gd name="connsiteX7011" fmla="*/ 9334307 w 12192439"/>
              <a:gd name="connsiteY7011" fmla="*/ 2998723 h 6839191"/>
              <a:gd name="connsiteX7012" fmla="*/ 9334833 w 12192439"/>
              <a:gd name="connsiteY7012" fmla="*/ 2999096 h 6839191"/>
              <a:gd name="connsiteX7013" fmla="*/ 9310063 w 12192439"/>
              <a:gd name="connsiteY7013" fmla="*/ 3043480 h 6839191"/>
              <a:gd name="connsiteX7014" fmla="*/ 9346724 w 12192439"/>
              <a:gd name="connsiteY7014" fmla="*/ 2943961 h 6839191"/>
              <a:gd name="connsiteX7015" fmla="*/ 9322065 w 12192439"/>
              <a:gd name="connsiteY7015" fmla="*/ 2987446 h 6839191"/>
              <a:gd name="connsiteX7016" fmla="*/ 9310655 w 12192439"/>
              <a:gd name="connsiteY7016" fmla="*/ 2982400 h 6839191"/>
              <a:gd name="connsiteX7017" fmla="*/ 9336983 w 12192439"/>
              <a:gd name="connsiteY7017" fmla="*/ 2937357 h 6839191"/>
              <a:gd name="connsiteX7018" fmla="*/ 9347317 w 12192439"/>
              <a:gd name="connsiteY7018" fmla="*/ 2942886 h 6839191"/>
              <a:gd name="connsiteX7019" fmla="*/ 9346724 w 12192439"/>
              <a:gd name="connsiteY7019" fmla="*/ 2943961 h 6839191"/>
              <a:gd name="connsiteX7020" fmla="*/ 9338958 w 12192439"/>
              <a:gd name="connsiteY7020" fmla="*/ 2933934 h 6839191"/>
              <a:gd name="connsiteX7021" fmla="*/ 9364452 w 12192439"/>
              <a:gd name="connsiteY7021" fmla="*/ 2889572 h 6839191"/>
              <a:gd name="connsiteX7022" fmla="*/ 9370573 w 12192439"/>
              <a:gd name="connsiteY7022" fmla="*/ 2893412 h 6839191"/>
              <a:gd name="connsiteX7023" fmla="*/ 9373623 w 12192439"/>
              <a:gd name="connsiteY7023" fmla="*/ 2895562 h 6839191"/>
              <a:gd name="connsiteX7024" fmla="*/ 9349247 w 12192439"/>
              <a:gd name="connsiteY7024" fmla="*/ 2939441 h 6839191"/>
              <a:gd name="connsiteX7025" fmla="*/ 9338958 w 12192439"/>
              <a:gd name="connsiteY7025" fmla="*/ 2933934 h 6839191"/>
              <a:gd name="connsiteX7026" fmla="*/ 5944001 w 12192439"/>
              <a:gd name="connsiteY7026" fmla="*/ 3842290 h 6839191"/>
              <a:gd name="connsiteX7027" fmla="*/ 5922960 w 12192439"/>
              <a:gd name="connsiteY7027" fmla="*/ 3843299 h 6839191"/>
              <a:gd name="connsiteX7028" fmla="*/ 5949310 w 12192439"/>
              <a:gd name="connsiteY7028" fmla="*/ 3832417 h 6839191"/>
              <a:gd name="connsiteX7029" fmla="*/ 5969297 w 12192439"/>
              <a:gd name="connsiteY7029" fmla="*/ 3831254 h 6839191"/>
              <a:gd name="connsiteX7030" fmla="*/ 5944001 w 12192439"/>
              <a:gd name="connsiteY7030" fmla="*/ 3842290 h 6839191"/>
              <a:gd name="connsiteX7031" fmla="*/ 5933535 w 12192439"/>
              <a:gd name="connsiteY7031" fmla="*/ 3846809 h 6839191"/>
              <a:gd name="connsiteX7032" fmla="*/ 5906637 w 12192439"/>
              <a:gd name="connsiteY7032" fmla="*/ 3858416 h 6839191"/>
              <a:gd name="connsiteX7033" fmla="*/ 5885026 w 12192439"/>
              <a:gd name="connsiteY7033" fmla="*/ 3858679 h 6839191"/>
              <a:gd name="connsiteX7034" fmla="*/ 5913044 w 12192439"/>
              <a:gd name="connsiteY7034" fmla="*/ 3847358 h 6839191"/>
              <a:gd name="connsiteX7035" fmla="*/ 5933535 w 12192439"/>
              <a:gd name="connsiteY7035" fmla="*/ 3846809 h 6839191"/>
              <a:gd name="connsiteX7036" fmla="*/ 5897049 w 12192439"/>
              <a:gd name="connsiteY7036" fmla="*/ 3862518 h 6839191"/>
              <a:gd name="connsiteX7037" fmla="*/ 5868615 w 12192439"/>
              <a:gd name="connsiteY7037" fmla="*/ 3874607 h 6839191"/>
              <a:gd name="connsiteX7038" fmla="*/ 5846500 w 12192439"/>
              <a:gd name="connsiteY7038" fmla="*/ 3873949 h 6839191"/>
              <a:gd name="connsiteX7039" fmla="*/ 5876009 w 12192439"/>
              <a:gd name="connsiteY7039" fmla="*/ 3862277 h 6839191"/>
              <a:gd name="connsiteX7040" fmla="*/ 5897049 w 12192439"/>
              <a:gd name="connsiteY7040" fmla="*/ 3862518 h 6839191"/>
              <a:gd name="connsiteX7041" fmla="*/ 5834981 w 12192439"/>
              <a:gd name="connsiteY7041" fmla="*/ 3873072 h 6839191"/>
              <a:gd name="connsiteX7042" fmla="*/ 5815126 w 12192439"/>
              <a:gd name="connsiteY7042" fmla="*/ 3870395 h 6839191"/>
              <a:gd name="connsiteX7043" fmla="*/ 5845491 w 12192439"/>
              <a:gd name="connsiteY7043" fmla="*/ 3859557 h 6839191"/>
              <a:gd name="connsiteX7044" fmla="*/ 5864184 w 12192439"/>
              <a:gd name="connsiteY7044" fmla="*/ 3861597 h 6839191"/>
              <a:gd name="connsiteX7045" fmla="*/ 5834981 w 12192439"/>
              <a:gd name="connsiteY7045" fmla="*/ 3873072 h 6839191"/>
              <a:gd name="connsiteX7046" fmla="*/ 5808127 w 12192439"/>
              <a:gd name="connsiteY7046" fmla="*/ 3872852 h 6839191"/>
              <a:gd name="connsiteX7047" fmla="*/ 5827434 w 12192439"/>
              <a:gd name="connsiteY7047" fmla="*/ 3876012 h 6839191"/>
              <a:gd name="connsiteX7048" fmla="*/ 5797135 w 12192439"/>
              <a:gd name="connsiteY7048" fmla="*/ 3887640 h 6839191"/>
              <a:gd name="connsiteX7049" fmla="*/ 5776599 w 12192439"/>
              <a:gd name="connsiteY7049" fmla="*/ 3883712 h 6839191"/>
              <a:gd name="connsiteX7050" fmla="*/ 5808127 w 12192439"/>
              <a:gd name="connsiteY7050" fmla="*/ 3872852 h 6839191"/>
              <a:gd name="connsiteX7051" fmla="*/ 5771970 w 12192439"/>
              <a:gd name="connsiteY7051" fmla="*/ 3886323 h 6839191"/>
              <a:gd name="connsiteX7052" fmla="*/ 5790268 w 12192439"/>
              <a:gd name="connsiteY7052" fmla="*/ 3890251 h 6839191"/>
              <a:gd name="connsiteX7053" fmla="*/ 5758916 w 12192439"/>
              <a:gd name="connsiteY7053" fmla="*/ 3901988 h 6839191"/>
              <a:gd name="connsiteX7054" fmla="*/ 5737853 w 12192439"/>
              <a:gd name="connsiteY7054" fmla="*/ 3896679 h 6839191"/>
              <a:gd name="connsiteX7055" fmla="*/ 5770281 w 12192439"/>
              <a:gd name="connsiteY7055" fmla="*/ 3885863 h 6839191"/>
              <a:gd name="connsiteX7056" fmla="*/ 5771970 w 12192439"/>
              <a:gd name="connsiteY7056" fmla="*/ 3886323 h 6839191"/>
              <a:gd name="connsiteX7057" fmla="*/ 5730131 w 12192439"/>
              <a:gd name="connsiteY7057" fmla="*/ 3894046 h 6839191"/>
              <a:gd name="connsiteX7058" fmla="*/ 5712666 w 12192439"/>
              <a:gd name="connsiteY7058" fmla="*/ 3886499 h 6839191"/>
              <a:gd name="connsiteX7059" fmla="*/ 5745203 w 12192439"/>
              <a:gd name="connsiteY7059" fmla="*/ 3877196 h 6839191"/>
              <a:gd name="connsiteX7060" fmla="*/ 5762141 w 12192439"/>
              <a:gd name="connsiteY7060" fmla="*/ 3883449 h 6839191"/>
              <a:gd name="connsiteX7061" fmla="*/ 5730131 w 12192439"/>
              <a:gd name="connsiteY7061" fmla="*/ 3894046 h 6839191"/>
              <a:gd name="connsiteX7062" fmla="*/ 5724711 w 12192439"/>
              <a:gd name="connsiteY7062" fmla="*/ 3895823 h 6839191"/>
              <a:gd name="connsiteX7063" fmla="*/ 5692065 w 12192439"/>
              <a:gd name="connsiteY7063" fmla="*/ 3906288 h 6839191"/>
              <a:gd name="connsiteX7064" fmla="*/ 5674579 w 12192439"/>
              <a:gd name="connsiteY7064" fmla="*/ 3896920 h 6839191"/>
              <a:gd name="connsiteX7065" fmla="*/ 5707642 w 12192439"/>
              <a:gd name="connsiteY7065" fmla="*/ 3887903 h 6839191"/>
              <a:gd name="connsiteX7066" fmla="*/ 5724711 w 12192439"/>
              <a:gd name="connsiteY7066" fmla="*/ 3895823 h 6839191"/>
              <a:gd name="connsiteX7067" fmla="*/ 5669335 w 12192439"/>
              <a:gd name="connsiteY7067" fmla="*/ 3893322 h 6839191"/>
              <a:gd name="connsiteX7068" fmla="*/ 5655908 w 12192439"/>
              <a:gd name="connsiteY7068" fmla="*/ 3881606 h 6839191"/>
              <a:gd name="connsiteX7069" fmla="*/ 5688072 w 12192439"/>
              <a:gd name="connsiteY7069" fmla="*/ 3874563 h 6839191"/>
              <a:gd name="connsiteX7070" fmla="*/ 5701806 w 12192439"/>
              <a:gd name="connsiteY7070" fmla="*/ 3884524 h 6839191"/>
              <a:gd name="connsiteX7071" fmla="*/ 5669335 w 12192439"/>
              <a:gd name="connsiteY7071" fmla="*/ 3893322 h 6839191"/>
              <a:gd name="connsiteX7072" fmla="*/ 5665145 w 12192439"/>
              <a:gd name="connsiteY7072" fmla="*/ 3894441 h 6839191"/>
              <a:gd name="connsiteX7073" fmla="*/ 5632213 w 12192439"/>
              <a:gd name="connsiteY7073" fmla="*/ 3902997 h 6839191"/>
              <a:gd name="connsiteX7074" fmla="*/ 5619751 w 12192439"/>
              <a:gd name="connsiteY7074" fmla="*/ 3889110 h 6839191"/>
              <a:gd name="connsiteX7075" fmla="*/ 5652134 w 12192439"/>
              <a:gd name="connsiteY7075" fmla="*/ 3882396 h 6839191"/>
              <a:gd name="connsiteX7076" fmla="*/ 5665145 w 12192439"/>
              <a:gd name="connsiteY7076" fmla="*/ 3894441 h 6839191"/>
              <a:gd name="connsiteX7077" fmla="*/ 5616877 w 12192439"/>
              <a:gd name="connsiteY7077" fmla="*/ 3884897 h 6839191"/>
              <a:gd name="connsiteX7078" fmla="*/ 5609198 w 12192439"/>
              <a:gd name="connsiteY7078" fmla="*/ 3869408 h 6839191"/>
              <a:gd name="connsiteX7079" fmla="*/ 5639760 w 12192439"/>
              <a:gd name="connsiteY7079" fmla="*/ 3864756 h 6839191"/>
              <a:gd name="connsiteX7080" fmla="*/ 5648668 w 12192439"/>
              <a:gd name="connsiteY7080" fmla="*/ 3878315 h 6839191"/>
              <a:gd name="connsiteX7081" fmla="*/ 5616877 w 12192439"/>
              <a:gd name="connsiteY7081" fmla="*/ 3884897 h 6839191"/>
              <a:gd name="connsiteX7082" fmla="*/ 5607662 w 12192439"/>
              <a:gd name="connsiteY7082" fmla="*/ 3864954 h 6839191"/>
              <a:gd name="connsiteX7083" fmla="*/ 5603866 w 12192439"/>
              <a:gd name="connsiteY7083" fmla="*/ 3848718 h 6839191"/>
              <a:gd name="connsiteX7084" fmla="*/ 5632147 w 12192439"/>
              <a:gd name="connsiteY7084" fmla="*/ 3846064 h 6839191"/>
              <a:gd name="connsiteX7085" fmla="*/ 5637588 w 12192439"/>
              <a:gd name="connsiteY7085" fmla="*/ 3860434 h 6839191"/>
              <a:gd name="connsiteX7086" fmla="*/ 5607662 w 12192439"/>
              <a:gd name="connsiteY7086" fmla="*/ 3864954 h 6839191"/>
              <a:gd name="connsiteX7087" fmla="*/ 5604459 w 12192439"/>
              <a:gd name="connsiteY7087" fmla="*/ 3865436 h 6839191"/>
              <a:gd name="connsiteX7088" fmla="*/ 5575103 w 12192439"/>
              <a:gd name="connsiteY7088" fmla="*/ 3869627 h 6839191"/>
              <a:gd name="connsiteX7089" fmla="*/ 5572975 w 12192439"/>
              <a:gd name="connsiteY7089" fmla="*/ 3851439 h 6839191"/>
              <a:gd name="connsiteX7090" fmla="*/ 5600619 w 12192439"/>
              <a:gd name="connsiteY7090" fmla="*/ 3849003 h 6839191"/>
              <a:gd name="connsiteX7091" fmla="*/ 5604459 w 12192439"/>
              <a:gd name="connsiteY7091" fmla="*/ 3865436 h 6839191"/>
              <a:gd name="connsiteX7092" fmla="*/ 5571790 w 12192439"/>
              <a:gd name="connsiteY7092" fmla="*/ 3870110 h 6839191"/>
              <a:gd name="connsiteX7093" fmla="*/ 5548424 w 12192439"/>
              <a:gd name="connsiteY7093" fmla="*/ 3873335 h 6839191"/>
              <a:gd name="connsiteX7094" fmla="*/ 5542764 w 12192439"/>
              <a:gd name="connsiteY7094" fmla="*/ 3874125 h 6839191"/>
              <a:gd name="connsiteX7095" fmla="*/ 5542435 w 12192439"/>
              <a:gd name="connsiteY7095" fmla="*/ 3854050 h 6839191"/>
              <a:gd name="connsiteX7096" fmla="*/ 5544036 w 12192439"/>
              <a:gd name="connsiteY7096" fmla="*/ 3853918 h 6839191"/>
              <a:gd name="connsiteX7097" fmla="*/ 5569662 w 12192439"/>
              <a:gd name="connsiteY7097" fmla="*/ 3851724 h 6839191"/>
              <a:gd name="connsiteX7098" fmla="*/ 5571790 w 12192439"/>
              <a:gd name="connsiteY7098" fmla="*/ 3870110 h 6839191"/>
              <a:gd name="connsiteX7099" fmla="*/ 5543663 w 12192439"/>
              <a:gd name="connsiteY7099" fmla="*/ 3849420 h 6839191"/>
              <a:gd name="connsiteX7100" fmla="*/ 5542720 w 12192439"/>
              <a:gd name="connsiteY7100" fmla="*/ 3849486 h 6839191"/>
              <a:gd name="connsiteX7101" fmla="*/ 5545002 w 12192439"/>
              <a:gd name="connsiteY7101" fmla="*/ 3829740 h 6839191"/>
              <a:gd name="connsiteX7102" fmla="*/ 5570035 w 12192439"/>
              <a:gd name="connsiteY7102" fmla="*/ 3828994 h 6839191"/>
              <a:gd name="connsiteX7103" fmla="*/ 5569531 w 12192439"/>
              <a:gd name="connsiteY7103" fmla="*/ 3847204 h 6839191"/>
              <a:gd name="connsiteX7104" fmla="*/ 5543663 w 12192439"/>
              <a:gd name="connsiteY7104" fmla="*/ 3849420 h 6839191"/>
              <a:gd name="connsiteX7105" fmla="*/ 5542500 w 12192439"/>
              <a:gd name="connsiteY7105" fmla="*/ 3825374 h 6839191"/>
              <a:gd name="connsiteX7106" fmla="*/ 5538925 w 12192439"/>
              <a:gd name="connsiteY7106" fmla="*/ 3825484 h 6839191"/>
              <a:gd name="connsiteX7107" fmla="*/ 5518038 w 12192439"/>
              <a:gd name="connsiteY7107" fmla="*/ 3826340 h 6839191"/>
              <a:gd name="connsiteX7108" fmla="*/ 5523303 w 12192439"/>
              <a:gd name="connsiteY7108" fmla="*/ 3805716 h 6839191"/>
              <a:gd name="connsiteX7109" fmla="*/ 5534054 w 12192439"/>
              <a:gd name="connsiteY7109" fmla="*/ 3805891 h 6839191"/>
              <a:gd name="connsiteX7110" fmla="*/ 5546033 w 12192439"/>
              <a:gd name="connsiteY7110" fmla="*/ 3806221 h 6839191"/>
              <a:gd name="connsiteX7111" fmla="*/ 5542500 w 12192439"/>
              <a:gd name="connsiteY7111" fmla="*/ 3825374 h 6839191"/>
              <a:gd name="connsiteX7112" fmla="*/ 5498774 w 12192439"/>
              <a:gd name="connsiteY7112" fmla="*/ 3801416 h 6839191"/>
              <a:gd name="connsiteX7113" fmla="*/ 5498928 w 12192439"/>
              <a:gd name="connsiteY7113" fmla="*/ 3800955 h 6839191"/>
              <a:gd name="connsiteX7114" fmla="*/ 5505488 w 12192439"/>
              <a:gd name="connsiteY7114" fmla="*/ 3780354 h 6839191"/>
              <a:gd name="connsiteX7115" fmla="*/ 5526331 w 12192439"/>
              <a:gd name="connsiteY7115" fmla="*/ 3781692 h 6839191"/>
              <a:gd name="connsiteX7116" fmla="*/ 5521285 w 12192439"/>
              <a:gd name="connsiteY7116" fmla="*/ 3801372 h 6839191"/>
              <a:gd name="connsiteX7117" fmla="*/ 5498774 w 12192439"/>
              <a:gd name="connsiteY7117" fmla="*/ 3801416 h 6839191"/>
              <a:gd name="connsiteX7118" fmla="*/ 5496098 w 12192439"/>
              <a:gd name="connsiteY7118" fmla="*/ 3800012 h 6839191"/>
              <a:gd name="connsiteX7119" fmla="*/ 5495615 w 12192439"/>
              <a:gd name="connsiteY7119" fmla="*/ 3801482 h 6839191"/>
              <a:gd name="connsiteX7120" fmla="*/ 5472907 w 12192439"/>
              <a:gd name="connsiteY7120" fmla="*/ 3802074 h 6839191"/>
              <a:gd name="connsiteX7121" fmla="*/ 5473938 w 12192439"/>
              <a:gd name="connsiteY7121" fmla="*/ 3799375 h 6839191"/>
              <a:gd name="connsiteX7122" fmla="*/ 5481354 w 12192439"/>
              <a:gd name="connsiteY7122" fmla="*/ 3779498 h 6839191"/>
              <a:gd name="connsiteX7123" fmla="*/ 5502416 w 12192439"/>
              <a:gd name="connsiteY7123" fmla="*/ 3780200 h 6839191"/>
              <a:gd name="connsiteX7124" fmla="*/ 5496098 w 12192439"/>
              <a:gd name="connsiteY7124" fmla="*/ 3800012 h 6839191"/>
              <a:gd name="connsiteX7125" fmla="*/ 5482824 w 12192439"/>
              <a:gd name="connsiteY7125" fmla="*/ 3775285 h 6839191"/>
              <a:gd name="connsiteX7126" fmla="*/ 5488748 w 12192439"/>
              <a:gd name="connsiteY7126" fmla="*/ 3753872 h 6839191"/>
              <a:gd name="connsiteX7127" fmla="*/ 5507791 w 12192439"/>
              <a:gd name="connsiteY7127" fmla="*/ 3755759 h 6839191"/>
              <a:gd name="connsiteX7128" fmla="*/ 5503645 w 12192439"/>
              <a:gd name="connsiteY7128" fmla="*/ 3776031 h 6839191"/>
              <a:gd name="connsiteX7129" fmla="*/ 5482824 w 12192439"/>
              <a:gd name="connsiteY7129" fmla="*/ 3775285 h 6839191"/>
              <a:gd name="connsiteX7130" fmla="*/ 5467466 w 12192439"/>
              <a:gd name="connsiteY7130" fmla="*/ 3748256 h 6839191"/>
              <a:gd name="connsiteX7131" fmla="*/ 5472819 w 12192439"/>
              <a:gd name="connsiteY7131" fmla="*/ 3726491 h 6839191"/>
              <a:gd name="connsiteX7132" fmla="*/ 5490305 w 12192439"/>
              <a:gd name="connsiteY7132" fmla="*/ 3728795 h 6839191"/>
              <a:gd name="connsiteX7133" fmla="*/ 5486554 w 12192439"/>
              <a:gd name="connsiteY7133" fmla="*/ 3749550 h 6839191"/>
              <a:gd name="connsiteX7134" fmla="*/ 5467466 w 12192439"/>
              <a:gd name="connsiteY7134" fmla="*/ 3748256 h 6839191"/>
              <a:gd name="connsiteX7135" fmla="*/ 5471086 w 12192439"/>
              <a:gd name="connsiteY7135" fmla="*/ 3722235 h 6839191"/>
              <a:gd name="connsiteX7136" fmla="*/ 5453293 w 12192439"/>
              <a:gd name="connsiteY7136" fmla="*/ 3720458 h 6839191"/>
              <a:gd name="connsiteX7137" fmla="*/ 5460248 w 12192439"/>
              <a:gd name="connsiteY7137" fmla="*/ 3699110 h 6839191"/>
              <a:gd name="connsiteX7138" fmla="*/ 5460380 w 12192439"/>
              <a:gd name="connsiteY7138" fmla="*/ 3698715 h 6839191"/>
              <a:gd name="connsiteX7139" fmla="*/ 5476791 w 12192439"/>
              <a:gd name="connsiteY7139" fmla="*/ 3701436 h 6839191"/>
              <a:gd name="connsiteX7140" fmla="*/ 5471086 w 12192439"/>
              <a:gd name="connsiteY7140" fmla="*/ 3722235 h 6839191"/>
              <a:gd name="connsiteX7141" fmla="*/ 5450529 w 12192439"/>
              <a:gd name="connsiteY7141" fmla="*/ 3720194 h 6839191"/>
              <a:gd name="connsiteX7142" fmla="*/ 5432209 w 12192439"/>
              <a:gd name="connsiteY7142" fmla="*/ 3718856 h 6839191"/>
              <a:gd name="connsiteX7143" fmla="*/ 5440129 w 12192439"/>
              <a:gd name="connsiteY7143" fmla="*/ 3697574 h 6839191"/>
              <a:gd name="connsiteX7144" fmla="*/ 5440700 w 12192439"/>
              <a:gd name="connsiteY7144" fmla="*/ 3696039 h 6839191"/>
              <a:gd name="connsiteX7145" fmla="*/ 5457681 w 12192439"/>
              <a:gd name="connsiteY7145" fmla="*/ 3698320 h 6839191"/>
              <a:gd name="connsiteX7146" fmla="*/ 5450529 w 12192439"/>
              <a:gd name="connsiteY7146" fmla="*/ 3720194 h 6839191"/>
              <a:gd name="connsiteX7147" fmla="*/ 5442125 w 12192439"/>
              <a:gd name="connsiteY7147" fmla="*/ 3692243 h 6839191"/>
              <a:gd name="connsiteX7148" fmla="*/ 5450134 w 12192439"/>
              <a:gd name="connsiteY7148" fmla="*/ 3670654 h 6839191"/>
              <a:gd name="connsiteX7149" fmla="*/ 5465667 w 12192439"/>
              <a:gd name="connsiteY7149" fmla="*/ 3673813 h 6839191"/>
              <a:gd name="connsiteX7150" fmla="*/ 5458931 w 12192439"/>
              <a:gd name="connsiteY7150" fmla="*/ 3694525 h 6839191"/>
              <a:gd name="connsiteX7151" fmla="*/ 5442125 w 12192439"/>
              <a:gd name="connsiteY7151" fmla="*/ 3692243 h 6839191"/>
              <a:gd name="connsiteX7152" fmla="*/ 5439471 w 12192439"/>
              <a:gd name="connsiteY7152" fmla="*/ 3691914 h 6839191"/>
              <a:gd name="connsiteX7153" fmla="*/ 5422095 w 12192439"/>
              <a:gd name="connsiteY7153" fmla="*/ 3690071 h 6839191"/>
              <a:gd name="connsiteX7154" fmla="*/ 5431397 w 12192439"/>
              <a:gd name="connsiteY7154" fmla="*/ 3667451 h 6839191"/>
              <a:gd name="connsiteX7155" fmla="*/ 5447545 w 12192439"/>
              <a:gd name="connsiteY7155" fmla="*/ 3670193 h 6839191"/>
              <a:gd name="connsiteX7156" fmla="*/ 5439471 w 12192439"/>
              <a:gd name="connsiteY7156" fmla="*/ 3691914 h 6839191"/>
              <a:gd name="connsiteX7157" fmla="*/ 5432889 w 12192439"/>
              <a:gd name="connsiteY7157" fmla="*/ 3663809 h 6839191"/>
              <a:gd name="connsiteX7158" fmla="*/ 5441292 w 12192439"/>
              <a:gd name="connsiteY7158" fmla="*/ 3642461 h 6839191"/>
              <a:gd name="connsiteX7159" fmla="*/ 5456101 w 12192439"/>
              <a:gd name="connsiteY7159" fmla="*/ 3646037 h 6839191"/>
              <a:gd name="connsiteX7160" fmla="*/ 5448861 w 12192439"/>
              <a:gd name="connsiteY7160" fmla="*/ 3666530 h 6839191"/>
              <a:gd name="connsiteX7161" fmla="*/ 5432889 w 12192439"/>
              <a:gd name="connsiteY7161" fmla="*/ 3663809 h 6839191"/>
              <a:gd name="connsiteX7162" fmla="*/ 5430344 w 12192439"/>
              <a:gd name="connsiteY7162" fmla="*/ 3663414 h 6839191"/>
              <a:gd name="connsiteX7163" fmla="*/ 5413757 w 12192439"/>
              <a:gd name="connsiteY7163" fmla="*/ 3661088 h 6839191"/>
              <a:gd name="connsiteX7164" fmla="*/ 5423411 w 12192439"/>
              <a:gd name="connsiteY7164" fmla="*/ 3638732 h 6839191"/>
              <a:gd name="connsiteX7165" fmla="*/ 5438834 w 12192439"/>
              <a:gd name="connsiteY7165" fmla="*/ 3641891 h 6839191"/>
              <a:gd name="connsiteX7166" fmla="*/ 5430344 w 12192439"/>
              <a:gd name="connsiteY7166" fmla="*/ 3663414 h 6839191"/>
              <a:gd name="connsiteX7167" fmla="*/ 5424881 w 12192439"/>
              <a:gd name="connsiteY7167" fmla="*/ 3635199 h 6839191"/>
              <a:gd name="connsiteX7168" fmla="*/ 5433437 w 12192439"/>
              <a:gd name="connsiteY7168" fmla="*/ 3614093 h 6839191"/>
              <a:gd name="connsiteX7169" fmla="*/ 5447610 w 12192439"/>
              <a:gd name="connsiteY7169" fmla="*/ 3618086 h 6839191"/>
              <a:gd name="connsiteX7170" fmla="*/ 5440173 w 12192439"/>
              <a:gd name="connsiteY7170" fmla="*/ 3638358 h 6839191"/>
              <a:gd name="connsiteX7171" fmla="*/ 5424881 w 12192439"/>
              <a:gd name="connsiteY7171" fmla="*/ 3635199 h 6839191"/>
              <a:gd name="connsiteX7172" fmla="*/ 5422467 w 12192439"/>
              <a:gd name="connsiteY7172" fmla="*/ 3634739 h 6839191"/>
              <a:gd name="connsiteX7173" fmla="*/ 5406561 w 12192439"/>
              <a:gd name="connsiteY7173" fmla="*/ 3631952 h 6839191"/>
              <a:gd name="connsiteX7174" fmla="*/ 5416302 w 12192439"/>
              <a:gd name="connsiteY7174" fmla="*/ 3609903 h 6839191"/>
              <a:gd name="connsiteX7175" fmla="*/ 5431090 w 12192439"/>
              <a:gd name="connsiteY7175" fmla="*/ 3613501 h 6839191"/>
              <a:gd name="connsiteX7176" fmla="*/ 5422467 w 12192439"/>
              <a:gd name="connsiteY7176" fmla="*/ 3634739 h 6839191"/>
              <a:gd name="connsiteX7177" fmla="*/ 5417729 w 12192439"/>
              <a:gd name="connsiteY7177" fmla="*/ 3606502 h 6839191"/>
              <a:gd name="connsiteX7178" fmla="*/ 5426263 w 12192439"/>
              <a:gd name="connsiteY7178" fmla="*/ 3585681 h 6839191"/>
              <a:gd name="connsiteX7179" fmla="*/ 5439888 w 12192439"/>
              <a:gd name="connsiteY7179" fmla="*/ 3590025 h 6839191"/>
              <a:gd name="connsiteX7180" fmla="*/ 5432428 w 12192439"/>
              <a:gd name="connsiteY7180" fmla="*/ 3610078 h 6839191"/>
              <a:gd name="connsiteX7181" fmla="*/ 5417729 w 12192439"/>
              <a:gd name="connsiteY7181" fmla="*/ 3606502 h 6839191"/>
              <a:gd name="connsiteX7182" fmla="*/ 5415447 w 12192439"/>
              <a:gd name="connsiteY7182" fmla="*/ 3605997 h 6839191"/>
              <a:gd name="connsiteX7183" fmla="*/ 5400155 w 12192439"/>
              <a:gd name="connsiteY7183" fmla="*/ 3602772 h 6839191"/>
              <a:gd name="connsiteX7184" fmla="*/ 5409786 w 12192439"/>
              <a:gd name="connsiteY7184" fmla="*/ 3581030 h 6839191"/>
              <a:gd name="connsiteX7185" fmla="*/ 5424047 w 12192439"/>
              <a:gd name="connsiteY7185" fmla="*/ 3585001 h 6839191"/>
              <a:gd name="connsiteX7186" fmla="*/ 5415447 w 12192439"/>
              <a:gd name="connsiteY7186" fmla="*/ 3605997 h 6839191"/>
              <a:gd name="connsiteX7187" fmla="*/ 5411169 w 12192439"/>
              <a:gd name="connsiteY7187" fmla="*/ 3577739 h 6839191"/>
              <a:gd name="connsiteX7188" fmla="*/ 5419571 w 12192439"/>
              <a:gd name="connsiteY7188" fmla="*/ 3557159 h 6839191"/>
              <a:gd name="connsiteX7189" fmla="*/ 5432735 w 12192439"/>
              <a:gd name="connsiteY7189" fmla="*/ 3561876 h 6839191"/>
              <a:gd name="connsiteX7190" fmla="*/ 5425342 w 12192439"/>
              <a:gd name="connsiteY7190" fmla="*/ 3581710 h 6839191"/>
              <a:gd name="connsiteX7191" fmla="*/ 5411169 w 12192439"/>
              <a:gd name="connsiteY7191" fmla="*/ 3577739 h 6839191"/>
              <a:gd name="connsiteX7192" fmla="*/ 5420800 w 12192439"/>
              <a:gd name="connsiteY7192" fmla="*/ 3553934 h 6839191"/>
              <a:gd name="connsiteX7193" fmla="*/ 5427996 w 12192439"/>
              <a:gd name="connsiteY7193" fmla="*/ 3534495 h 6839191"/>
              <a:gd name="connsiteX7194" fmla="*/ 5440107 w 12192439"/>
              <a:gd name="connsiteY7194" fmla="*/ 3539892 h 6839191"/>
              <a:gd name="connsiteX7195" fmla="*/ 5433898 w 12192439"/>
              <a:gd name="connsiteY7195" fmla="*/ 3558629 h 6839191"/>
              <a:gd name="connsiteX7196" fmla="*/ 5420800 w 12192439"/>
              <a:gd name="connsiteY7196" fmla="*/ 3553934 h 6839191"/>
              <a:gd name="connsiteX7197" fmla="*/ 5418826 w 12192439"/>
              <a:gd name="connsiteY7197" fmla="*/ 3553276 h 6839191"/>
              <a:gd name="connsiteX7198" fmla="*/ 5405047 w 12192439"/>
              <a:gd name="connsiteY7198" fmla="*/ 3548910 h 6839191"/>
              <a:gd name="connsiteX7199" fmla="*/ 5413231 w 12192439"/>
              <a:gd name="connsiteY7199" fmla="*/ 3528571 h 6839191"/>
              <a:gd name="connsiteX7200" fmla="*/ 5426087 w 12192439"/>
              <a:gd name="connsiteY7200" fmla="*/ 3533683 h 6839191"/>
              <a:gd name="connsiteX7201" fmla="*/ 5418826 w 12192439"/>
              <a:gd name="connsiteY7201" fmla="*/ 3553276 h 6839191"/>
              <a:gd name="connsiteX7202" fmla="*/ 5403138 w 12192439"/>
              <a:gd name="connsiteY7202" fmla="*/ 3548317 h 6839191"/>
              <a:gd name="connsiteX7203" fmla="*/ 5388746 w 12192439"/>
              <a:gd name="connsiteY7203" fmla="*/ 3544280 h 6839191"/>
              <a:gd name="connsiteX7204" fmla="*/ 5397939 w 12192439"/>
              <a:gd name="connsiteY7204" fmla="*/ 3523108 h 6839191"/>
              <a:gd name="connsiteX7205" fmla="*/ 5411410 w 12192439"/>
              <a:gd name="connsiteY7205" fmla="*/ 3527891 h 6839191"/>
              <a:gd name="connsiteX7206" fmla="*/ 5403138 w 12192439"/>
              <a:gd name="connsiteY7206" fmla="*/ 3548317 h 6839191"/>
              <a:gd name="connsiteX7207" fmla="*/ 5399189 w 12192439"/>
              <a:gd name="connsiteY7207" fmla="*/ 3520103 h 6839191"/>
              <a:gd name="connsiteX7208" fmla="*/ 5407197 w 12192439"/>
              <a:gd name="connsiteY7208" fmla="*/ 3499984 h 6839191"/>
              <a:gd name="connsiteX7209" fmla="*/ 5419659 w 12192439"/>
              <a:gd name="connsiteY7209" fmla="*/ 3505447 h 6839191"/>
              <a:gd name="connsiteX7210" fmla="*/ 5412573 w 12192439"/>
              <a:gd name="connsiteY7210" fmla="*/ 3524820 h 6839191"/>
              <a:gd name="connsiteX7211" fmla="*/ 5399189 w 12192439"/>
              <a:gd name="connsiteY7211" fmla="*/ 3520103 h 6839191"/>
              <a:gd name="connsiteX7212" fmla="*/ 5408426 w 12192439"/>
              <a:gd name="connsiteY7212" fmla="*/ 3496693 h 6839191"/>
              <a:gd name="connsiteX7213" fmla="*/ 5415117 w 12192439"/>
              <a:gd name="connsiteY7213" fmla="*/ 3477868 h 6839191"/>
              <a:gd name="connsiteX7214" fmla="*/ 5426658 w 12192439"/>
              <a:gd name="connsiteY7214" fmla="*/ 3483967 h 6839191"/>
              <a:gd name="connsiteX7215" fmla="*/ 5420800 w 12192439"/>
              <a:gd name="connsiteY7215" fmla="*/ 3502134 h 6839191"/>
              <a:gd name="connsiteX7216" fmla="*/ 5408426 w 12192439"/>
              <a:gd name="connsiteY7216" fmla="*/ 3496693 h 6839191"/>
              <a:gd name="connsiteX7217" fmla="*/ 5406759 w 12192439"/>
              <a:gd name="connsiteY7217" fmla="*/ 3496012 h 6839191"/>
              <a:gd name="connsiteX7218" fmla="*/ 5393748 w 12192439"/>
              <a:gd name="connsiteY7218" fmla="*/ 3490879 h 6839191"/>
              <a:gd name="connsiteX7219" fmla="*/ 5401383 w 12192439"/>
              <a:gd name="connsiteY7219" fmla="*/ 3471264 h 6839191"/>
              <a:gd name="connsiteX7220" fmla="*/ 5413538 w 12192439"/>
              <a:gd name="connsiteY7220" fmla="*/ 3477078 h 6839191"/>
              <a:gd name="connsiteX7221" fmla="*/ 5406759 w 12192439"/>
              <a:gd name="connsiteY7221" fmla="*/ 3496012 h 6839191"/>
              <a:gd name="connsiteX7222" fmla="*/ 5392168 w 12192439"/>
              <a:gd name="connsiteY7222" fmla="*/ 3490286 h 6839191"/>
              <a:gd name="connsiteX7223" fmla="*/ 5378632 w 12192439"/>
              <a:gd name="connsiteY7223" fmla="*/ 3485503 h 6839191"/>
              <a:gd name="connsiteX7224" fmla="*/ 5387188 w 12192439"/>
              <a:gd name="connsiteY7224" fmla="*/ 3465121 h 6839191"/>
              <a:gd name="connsiteX7225" fmla="*/ 5399891 w 12192439"/>
              <a:gd name="connsiteY7225" fmla="*/ 3470606 h 6839191"/>
              <a:gd name="connsiteX7226" fmla="*/ 5392168 w 12192439"/>
              <a:gd name="connsiteY7226" fmla="*/ 3490286 h 6839191"/>
              <a:gd name="connsiteX7227" fmla="*/ 5388504 w 12192439"/>
              <a:gd name="connsiteY7227" fmla="*/ 3461918 h 6839191"/>
              <a:gd name="connsiteX7228" fmla="*/ 5394450 w 12192439"/>
              <a:gd name="connsiteY7228" fmla="*/ 3446428 h 6839191"/>
              <a:gd name="connsiteX7229" fmla="*/ 5395986 w 12192439"/>
              <a:gd name="connsiteY7229" fmla="*/ 3442194 h 6839191"/>
              <a:gd name="connsiteX7230" fmla="*/ 5407746 w 12192439"/>
              <a:gd name="connsiteY7230" fmla="*/ 3448359 h 6839191"/>
              <a:gd name="connsiteX7231" fmla="*/ 5401076 w 12192439"/>
              <a:gd name="connsiteY7231" fmla="*/ 3467359 h 6839191"/>
              <a:gd name="connsiteX7232" fmla="*/ 5388504 w 12192439"/>
              <a:gd name="connsiteY7232" fmla="*/ 3461918 h 6839191"/>
              <a:gd name="connsiteX7233" fmla="*/ 5386508 w 12192439"/>
              <a:gd name="connsiteY7233" fmla="*/ 3461106 h 6839191"/>
              <a:gd name="connsiteX7234" fmla="*/ 5373651 w 12192439"/>
              <a:gd name="connsiteY7234" fmla="*/ 3456104 h 6839191"/>
              <a:gd name="connsiteX7235" fmla="*/ 5382076 w 12192439"/>
              <a:gd name="connsiteY7235" fmla="*/ 3435612 h 6839191"/>
              <a:gd name="connsiteX7236" fmla="*/ 5394033 w 12192439"/>
              <a:gd name="connsiteY7236" fmla="*/ 3441251 h 6839191"/>
              <a:gd name="connsiteX7237" fmla="*/ 5386508 w 12192439"/>
              <a:gd name="connsiteY7237" fmla="*/ 3461106 h 6839191"/>
              <a:gd name="connsiteX7238" fmla="*/ 5383195 w 12192439"/>
              <a:gd name="connsiteY7238" fmla="*/ 3432848 h 6839191"/>
              <a:gd name="connsiteX7239" fmla="*/ 5390435 w 12192439"/>
              <a:gd name="connsiteY7239" fmla="*/ 3413387 h 6839191"/>
              <a:gd name="connsiteX7240" fmla="*/ 5401449 w 12192439"/>
              <a:gd name="connsiteY7240" fmla="*/ 3419530 h 6839191"/>
              <a:gd name="connsiteX7241" fmla="*/ 5395065 w 12192439"/>
              <a:gd name="connsiteY7241" fmla="*/ 3438420 h 6839191"/>
              <a:gd name="connsiteX7242" fmla="*/ 5383195 w 12192439"/>
              <a:gd name="connsiteY7242" fmla="*/ 3432848 h 6839191"/>
              <a:gd name="connsiteX7243" fmla="*/ 5381286 w 12192439"/>
              <a:gd name="connsiteY7243" fmla="*/ 3432014 h 6839191"/>
              <a:gd name="connsiteX7244" fmla="*/ 5184091 w 12192439"/>
              <a:gd name="connsiteY7244" fmla="*/ 3381662 h 6839191"/>
              <a:gd name="connsiteX7245" fmla="*/ 4833908 w 12192439"/>
              <a:gd name="connsiteY7245" fmla="*/ 3367796 h 6839191"/>
              <a:gd name="connsiteX7246" fmla="*/ 3964298 w 12192439"/>
              <a:gd name="connsiteY7246" fmla="*/ 3411544 h 6839191"/>
              <a:gd name="connsiteX7247" fmla="*/ 3659728 w 12192439"/>
              <a:gd name="connsiteY7247" fmla="*/ 3431114 h 6839191"/>
              <a:gd name="connsiteX7248" fmla="*/ 3509484 w 12192439"/>
              <a:gd name="connsiteY7248" fmla="*/ 3439715 h 6839191"/>
              <a:gd name="connsiteX7249" fmla="*/ 3352614 w 12192439"/>
              <a:gd name="connsiteY7249" fmla="*/ 3449083 h 6839191"/>
              <a:gd name="connsiteX7250" fmla="*/ 3049295 w 12192439"/>
              <a:gd name="connsiteY7250" fmla="*/ 3464573 h 6839191"/>
              <a:gd name="connsiteX7251" fmla="*/ 3084574 w 12192439"/>
              <a:gd name="connsiteY7251" fmla="*/ 3416217 h 6839191"/>
              <a:gd name="connsiteX7252" fmla="*/ 3321964 w 12192439"/>
              <a:gd name="connsiteY7252" fmla="*/ 3403492 h 6839191"/>
              <a:gd name="connsiteX7253" fmla="*/ 3490242 w 12192439"/>
              <a:gd name="connsiteY7253" fmla="*/ 3393860 h 6839191"/>
              <a:gd name="connsiteX7254" fmla="*/ 3641716 w 12192439"/>
              <a:gd name="connsiteY7254" fmla="*/ 3385786 h 6839191"/>
              <a:gd name="connsiteX7255" fmla="*/ 3901089 w 12192439"/>
              <a:gd name="connsiteY7255" fmla="*/ 3370407 h 6839191"/>
              <a:gd name="connsiteX7256" fmla="*/ 4825702 w 12192439"/>
              <a:gd name="connsiteY7256" fmla="*/ 3331310 h 6839191"/>
              <a:gd name="connsiteX7257" fmla="*/ 5388548 w 12192439"/>
              <a:gd name="connsiteY7257" fmla="*/ 3412400 h 6839191"/>
              <a:gd name="connsiteX7258" fmla="*/ 5381286 w 12192439"/>
              <a:gd name="connsiteY7258" fmla="*/ 3432014 h 6839191"/>
              <a:gd name="connsiteX7259" fmla="*/ 5344339 w 12192439"/>
              <a:gd name="connsiteY7259" fmla="*/ 3389253 h 6839191"/>
              <a:gd name="connsiteX7260" fmla="*/ 5178891 w 12192439"/>
              <a:gd name="connsiteY7260" fmla="*/ 3347523 h 6839191"/>
              <a:gd name="connsiteX7261" fmla="*/ 4825680 w 12192439"/>
              <a:gd name="connsiteY7261" fmla="*/ 3328326 h 6839191"/>
              <a:gd name="connsiteX7262" fmla="*/ 3900892 w 12192439"/>
              <a:gd name="connsiteY7262" fmla="*/ 3367445 h 6839191"/>
              <a:gd name="connsiteX7263" fmla="*/ 3641540 w 12192439"/>
              <a:gd name="connsiteY7263" fmla="*/ 3382803 h 6839191"/>
              <a:gd name="connsiteX7264" fmla="*/ 3490111 w 12192439"/>
              <a:gd name="connsiteY7264" fmla="*/ 3390899 h 6839191"/>
              <a:gd name="connsiteX7265" fmla="*/ 3321788 w 12192439"/>
              <a:gd name="connsiteY7265" fmla="*/ 3400508 h 6839191"/>
              <a:gd name="connsiteX7266" fmla="*/ 3086812 w 12192439"/>
              <a:gd name="connsiteY7266" fmla="*/ 3413189 h 6839191"/>
              <a:gd name="connsiteX7267" fmla="*/ 3124614 w 12192439"/>
              <a:gd name="connsiteY7267" fmla="*/ 3364022 h 6839191"/>
              <a:gd name="connsiteX7268" fmla="*/ 3291467 w 12192439"/>
              <a:gd name="connsiteY7268" fmla="*/ 3354742 h 6839191"/>
              <a:gd name="connsiteX7269" fmla="*/ 3470848 w 12192439"/>
              <a:gd name="connsiteY7269" fmla="*/ 3344956 h 6839191"/>
              <a:gd name="connsiteX7270" fmla="*/ 3623506 w 12192439"/>
              <a:gd name="connsiteY7270" fmla="*/ 3337387 h 6839191"/>
              <a:gd name="connsiteX7271" fmla="*/ 3841632 w 12192439"/>
              <a:gd name="connsiteY7271" fmla="*/ 3325496 h 6839191"/>
              <a:gd name="connsiteX7272" fmla="*/ 4817431 w 12192439"/>
              <a:gd name="connsiteY7272" fmla="*/ 3291752 h 6839191"/>
              <a:gd name="connsiteX7273" fmla="*/ 5395657 w 12192439"/>
              <a:gd name="connsiteY7273" fmla="*/ 3391162 h 6839191"/>
              <a:gd name="connsiteX7274" fmla="*/ 5389492 w 12192439"/>
              <a:gd name="connsiteY7274" fmla="*/ 3409745 h 6839191"/>
              <a:gd name="connsiteX7275" fmla="*/ 5344339 w 12192439"/>
              <a:gd name="connsiteY7275" fmla="*/ 3389253 h 6839191"/>
              <a:gd name="connsiteX7276" fmla="*/ 3079966 w 12192439"/>
              <a:gd name="connsiteY7276" fmla="*/ 3413453 h 6839191"/>
              <a:gd name="connsiteX7277" fmla="*/ 3037315 w 12192439"/>
              <a:gd name="connsiteY7277" fmla="*/ 3414901 h 6839191"/>
              <a:gd name="connsiteX7278" fmla="*/ 3074043 w 12192439"/>
              <a:gd name="connsiteY7278" fmla="*/ 3366282 h 6839191"/>
              <a:gd name="connsiteX7279" fmla="*/ 3117549 w 12192439"/>
              <a:gd name="connsiteY7279" fmla="*/ 3364351 h 6839191"/>
              <a:gd name="connsiteX7280" fmla="*/ 3079966 w 12192439"/>
              <a:gd name="connsiteY7280" fmla="*/ 3413453 h 6839191"/>
              <a:gd name="connsiteX7281" fmla="*/ 3076347 w 12192439"/>
              <a:gd name="connsiteY7281" fmla="*/ 3363298 h 6839191"/>
              <a:gd name="connsiteX7282" fmla="*/ 3115641 w 12192439"/>
              <a:gd name="connsiteY7282" fmla="*/ 3313868 h 6839191"/>
              <a:gd name="connsiteX7283" fmla="*/ 3159894 w 12192439"/>
              <a:gd name="connsiteY7283" fmla="*/ 3311608 h 6839191"/>
              <a:gd name="connsiteX7284" fmla="*/ 3119919 w 12192439"/>
              <a:gd name="connsiteY7284" fmla="*/ 3361345 h 6839191"/>
              <a:gd name="connsiteX7285" fmla="*/ 3076347 w 12192439"/>
              <a:gd name="connsiteY7285" fmla="*/ 3363298 h 6839191"/>
              <a:gd name="connsiteX7286" fmla="*/ 3069326 w 12192439"/>
              <a:gd name="connsiteY7286" fmla="*/ 3363583 h 6839191"/>
              <a:gd name="connsiteX7287" fmla="*/ 3025161 w 12192439"/>
              <a:gd name="connsiteY7287" fmla="*/ 3365185 h 6839191"/>
              <a:gd name="connsiteX7288" fmla="*/ 3063336 w 12192439"/>
              <a:gd name="connsiteY7288" fmla="*/ 3316281 h 6839191"/>
              <a:gd name="connsiteX7289" fmla="*/ 3108401 w 12192439"/>
              <a:gd name="connsiteY7289" fmla="*/ 3314219 h 6839191"/>
              <a:gd name="connsiteX7290" fmla="*/ 3069326 w 12192439"/>
              <a:gd name="connsiteY7290" fmla="*/ 3363583 h 6839191"/>
              <a:gd name="connsiteX7291" fmla="*/ 3065662 w 12192439"/>
              <a:gd name="connsiteY7291" fmla="*/ 3313385 h 6839191"/>
              <a:gd name="connsiteX7292" fmla="*/ 3106448 w 12192439"/>
              <a:gd name="connsiteY7292" fmla="*/ 3263713 h 6839191"/>
              <a:gd name="connsiteX7293" fmla="*/ 3152193 w 12192439"/>
              <a:gd name="connsiteY7293" fmla="*/ 3261387 h 6839191"/>
              <a:gd name="connsiteX7294" fmla="*/ 3110748 w 12192439"/>
              <a:gd name="connsiteY7294" fmla="*/ 3311323 h 6839191"/>
              <a:gd name="connsiteX7295" fmla="*/ 3065662 w 12192439"/>
              <a:gd name="connsiteY7295" fmla="*/ 3313385 h 6839191"/>
              <a:gd name="connsiteX7296" fmla="*/ 3108817 w 12192439"/>
              <a:gd name="connsiteY7296" fmla="*/ 3260905 h 6839191"/>
              <a:gd name="connsiteX7297" fmla="*/ 3151973 w 12192439"/>
              <a:gd name="connsiteY7297" fmla="*/ 3210772 h 6839191"/>
              <a:gd name="connsiteX7298" fmla="*/ 3198157 w 12192439"/>
              <a:gd name="connsiteY7298" fmla="*/ 3208337 h 6839191"/>
              <a:gd name="connsiteX7299" fmla="*/ 3166892 w 12192439"/>
              <a:gd name="connsiteY7299" fmla="*/ 3244143 h 6839191"/>
              <a:gd name="connsiteX7300" fmla="*/ 3154584 w 12192439"/>
              <a:gd name="connsiteY7300" fmla="*/ 3258557 h 6839191"/>
              <a:gd name="connsiteX7301" fmla="*/ 3108817 w 12192439"/>
              <a:gd name="connsiteY7301" fmla="*/ 3260905 h 6839191"/>
              <a:gd name="connsiteX7302" fmla="*/ 3102016 w 12192439"/>
              <a:gd name="connsiteY7302" fmla="*/ 3261234 h 6839191"/>
              <a:gd name="connsiteX7303" fmla="*/ 3056469 w 12192439"/>
              <a:gd name="connsiteY7303" fmla="*/ 3263362 h 6839191"/>
              <a:gd name="connsiteX7304" fmla="*/ 3098835 w 12192439"/>
              <a:gd name="connsiteY7304" fmla="*/ 3213471 h 6839191"/>
              <a:gd name="connsiteX7305" fmla="*/ 3144996 w 12192439"/>
              <a:gd name="connsiteY7305" fmla="*/ 3211123 h 6839191"/>
              <a:gd name="connsiteX7306" fmla="*/ 3102016 w 12192439"/>
              <a:gd name="connsiteY7306" fmla="*/ 3261234 h 6839191"/>
              <a:gd name="connsiteX7307" fmla="*/ 3049865 w 12192439"/>
              <a:gd name="connsiteY7307" fmla="*/ 3263647 h 6839191"/>
              <a:gd name="connsiteX7308" fmla="*/ 3004471 w 12192439"/>
              <a:gd name="connsiteY7308" fmla="*/ 3265446 h 6839191"/>
              <a:gd name="connsiteX7309" fmla="*/ 3045872 w 12192439"/>
              <a:gd name="connsiteY7309" fmla="*/ 3215950 h 6839191"/>
              <a:gd name="connsiteX7310" fmla="*/ 3092077 w 12192439"/>
              <a:gd name="connsiteY7310" fmla="*/ 3213800 h 6839191"/>
              <a:gd name="connsiteX7311" fmla="*/ 3049865 w 12192439"/>
              <a:gd name="connsiteY7311" fmla="*/ 3263647 h 6839191"/>
              <a:gd name="connsiteX7312" fmla="*/ 3048176 w 12192439"/>
              <a:gd name="connsiteY7312" fmla="*/ 3213251 h 6839191"/>
              <a:gd name="connsiteX7313" fmla="*/ 3092165 w 12192439"/>
              <a:gd name="connsiteY7313" fmla="*/ 3163162 h 6839191"/>
              <a:gd name="connsiteX7314" fmla="*/ 3138941 w 12192439"/>
              <a:gd name="connsiteY7314" fmla="*/ 3160837 h 6839191"/>
              <a:gd name="connsiteX7315" fmla="*/ 3094403 w 12192439"/>
              <a:gd name="connsiteY7315" fmla="*/ 3211079 h 6839191"/>
              <a:gd name="connsiteX7316" fmla="*/ 3048176 w 12192439"/>
              <a:gd name="connsiteY7316" fmla="*/ 3213251 h 6839191"/>
              <a:gd name="connsiteX7317" fmla="*/ 3041616 w 12192439"/>
              <a:gd name="connsiteY7317" fmla="*/ 3213536 h 6839191"/>
              <a:gd name="connsiteX7318" fmla="*/ 2995432 w 12192439"/>
              <a:gd name="connsiteY7318" fmla="*/ 3215423 h 6839191"/>
              <a:gd name="connsiteX7319" fmla="*/ 3038522 w 12192439"/>
              <a:gd name="connsiteY7319" fmla="*/ 3165664 h 6839191"/>
              <a:gd name="connsiteX7320" fmla="*/ 3085430 w 12192439"/>
              <a:gd name="connsiteY7320" fmla="*/ 3163492 h 6839191"/>
              <a:gd name="connsiteX7321" fmla="*/ 3041616 w 12192439"/>
              <a:gd name="connsiteY7321" fmla="*/ 3213536 h 6839191"/>
              <a:gd name="connsiteX7322" fmla="*/ 3040848 w 12192439"/>
              <a:gd name="connsiteY7322" fmla="*/ 3163075 h 6839191"/>
              <a:gd name="connsiteX7323" fmla="*/ 3086483 w 12192439"/>
              <a:gd name="connsiteY7323" fmla="*/ 3112832 h 6839191"/>
              <a:gd name="connsiteX7324" fmla="*/ 3133873 w 12192439"/>
              <a:gd name="connsiteY7324" fmla="*/ 3110551 h 6839191"/>
              <a:gd name="connsiteX7325" fmla="*/ 3087755 w 12192439"/>
              <a:gd name="connsiteY7325" fmla="*/ 3160881 h 6839191"/>
              <a:gd name="connsiteX7326" fmla="*/ 3040848 w 12192439"/>
              <a:gd name="connsiteY7326" fmla="*/ 3163075 h 6839191"/>
              <a:gd name="connsiteX7327" fmla="*/ 3034288 w 12192439"/>
              <a:gd name="connsiteY7327" fmla="*/ 3163360 h 6839191"/>
              <a:gd name="connsiteX7328" fmla="*/ 2987358 w 12192439"/>
              <a:gd name="connsiteY7328" fmla="*/ 3165312 h 6839191"/>
              <a:gd name="connsiteX7329" fmla="*/ 3032182 w 12192439"/>
              <a:gd name="connsiteY7329" fmla="*/ 3115333 h 6839191"/>
              <a:gd name="connsiteX7330" fmla="*/ 3079769 w 12192439"/>
              <a:gd name="connsiteY7330" fmla="*/ 3113139 h 6839191"/>
              <a:gd name="connsiteX7331" fmla="*/ 3034288 w 12192439"/>
              <a:gd name="connsiteY7331" fmla="*/ 3163360 h 6839191"/>
              <a:gd name="connsiteX7332" fmla="*/ 3034485 w 12192439"/>
              <a:gd name="connsiteY7332" fmla="*/ 3112832 h 6839191"/>
              <a:gd name="connsiteX7333" fmla="*/ 3081854 w 12192439"/>
              <a:gd name="connsiteY7333" fmla="*/ 3062458 h 6839191"/>
              <a:gd name="connsiteX7334" fmla="*/ 3113403 w 12192439"/>
              <a:gd name="connsiteY7334" fmla="*/ 3061010 h 6839191"/>
              <a:gd name="connsiteX7335" fmla="*/ 3129836 w 12192439"/>
              <a:gd name="connsiteY7335" fmla="*/ 3060242 h 6839191"/>
              <a:gd name="connsiteX7336" fmla="*/ 3082095 w 12192439"/>
              <a:gd name="connsiteY7336" fmla="*/ 3110638 h 6839191"/>
              <a:gd name="connsiteX7337" fmla="*/ 3034485 w 12192439"/>
              <a:gd name="connsiteY7337" fmla="*/ 3112832 h 6839191"/>
              <a:gd name="connsiteX7338" fmla="*/ 3027969 w 12192439"/>
              <a:gd name="connsiteY7338" fmla="*/ 3113118 h 6839191"/>
              <a:gd name="connsiteX7339" fmla="*/ 2980316 w 12192439"/>
              <a:gd name="connsiteY7339" fmla="*/ 3115114 h 6839191"/>
              <a:gd name="connsiteX7340" fmla="*/ 3026938 w 12192439"/>
              <a:gd name="connsiteY7340" fmla="*/ 3064915 h 6839191"/>
              <a:gd name="connsiteX7341" fmla="*/ 3075184 w 12192439"/>
              <a:gd name="connsiteY7341" fmla="*/ 3062765 h 6839191"/>
              <a:gd name="connsiteX7342" fmla="*/ 3027969 w 12192439"/>
              <a:gd name="connsiteY7342" fmla="*/ 3113118 h 6839191"/>
              <a:gd name="connsiteX7343" fmla="*/ 2973997 w 12192439"/>
              <a:gd name="connsiteY7343" fmla="*/ 3115355 h 6839191"/>
              <a:gd name="connsiteX7344" fmla="*/ 2926365 w 12192439"/>
              <a:gd name="connsiteY7344" fmla="*/ 3117067 h 6839191"/>
              <a:gd name="connsiteX7345" fmla="*/ 2972066 w 12192439"/>
              <a:gd name="connsiteY7345" fmla="*/ 3067219 h 6839191"/>
              <a:gd name="connsiteX7346" fmla="*/ 3020443 w 12192439"/>
              <a:gd name="connsiteY7346" fmla="*/ 3065201 h 6839191"/>
              <a:gd name="connsiteX7347" fmla="*/ 2973997 w 12192439"/>
              <a:gd name="connsiteY7347" fmla="*/ 3115355 h 6839191"/>
              <a:gd name="connsiteX7348" fmla="*/ 2974326 w 12192439"/>
              <a:gd name="connsiteY7348" fmla="*/ 3064828 h 6839191"/>
              <a:gd name="connsiteX7349" fmla="*/ 3022791 w 12192439"/>
              <a:gd name="connsiteY7349" fmla="*/ 3014476 h 6839191"/>
              <a:gd name="connsiteX7350" fmla="*/ 3071673 w 12192439"/>
              <a:gd name="connsiteY7350" fmla="*/ 3012370 h 6839191"/>
              <a:gd name="connsiteX7351" fmla="*/ 3022725 w 12192439"/>
              <a:gd name="connsiteY7351" fmla="*/ 3062809 h 6839191"/>
              <a:gd name="connsiteX7352" fmla="*/ 2974326 w 12192439"/>
              <a:gd name="connsiteY7352" fmla="*/ 3064828 h 6839191"/>
              <a:gd name="connsiteX7353" fmla="*/ 3078211 w 12192439"/>
              <a:gd name="connsiteY7353" fmla="*/ 2959494 h 6839191"/>
              <a:gd name="connsiteX7354" fmla="*/ 3131021 w 12192439"/>
              <a:gd name="connsiteY7354" fmla="*/ 2909296 h 6839191"/>
              <a:gd name="connsiteX7355" fmla="*/ 3179925 w 12192439"/>
              <a:gd name="connsiteY7355" fmla="*/ 2907650 h 6839191"/>
              <a:gd name="connsiteX7356" fmla="*/ 3127269 w 12192439"/>
              <a:gd name="connsiteY7356" fmla="*/ 2957520 h 6839191"/>
              <a:gd name="connsiteX7357" fmla="*/ 3078211 w 12192439"/>
              <a:gd name="connsiteY7357" fmla="*/ 2959494 h 6839191"/>
              <a:gd name="connsiteX7358" fmla="*/ 3133280 w 12192439"/>
              <a:gd name="connsiteY7358" fmla="*/ 2907190 h 6839191"/>
              <a:gd name="connsiteX7359" fmla="*/ 3187560 w 12192439"/>
              <a:gd name="connsiteY7359" fmla="*/ 2857627 h 6839191"/>
              <a:gd name="connsiteX7360" fmla="*/ 3236047 w 12192439"/>
              <a:gd name="connsiteY7360" fmla="*/ 2856508 h 6839191"/>
              <a:gd name="connsiteX7361" fmla="*/ 3182185 w 12192439"/>
              <a:gd name="connsiteY7361" fmla="*/ 2905566 h 6839191"/>
              <a:gd name="connsiteX7362" fmla="*/ 3133280 w 12192439"/>
              <a:gd name="connsiteY7362" fmla="*/ 2907190 h 6839191"/>
              <a:gd name="connsiteX7363" fmla="*/ 3189776 w 12192439"/>
              <a:gd name="connsiteY7363" fmla="*/ 2855653 h 6839191"/>
              <a:gd name="connsiteX7364" fmla="*/ 3245130 w 12192439"/>
              <a:gd name="connsiteY7364" fmla="*/ 2807056 h 6839191"/>
              <a:gd name="connsiteX7365" fmla="*/ 3257592 w 12192439"/>
              <a:gd name="connsiteY7365" fmla="*/ 2806880 h 6839191"/>
              <a:gd name="connsiteX7366" fmla="*/ 3293091 w 12192439"/>
              <a:gd name="connsiteY7366" fmla="*/ 2806464 h 6839191"/>
              <a:gd name="connsiteX7367" fmla="*/ 3238241 w 12192439"/>
              <a:gd name="connsiteY7367" fmla="*/ 2854534 h 6839191"/>
              <a:gd name="connsiteX7368" fmla="*/ 3189776 w 12192439"/>
              <a:gd name="connsiteY7368" fmla="*/ 2855653 h 6839191"/>
              <a:gd name="connsiteX7369" fmla="*/ 3257570 w 12192439"/>
              <a:gd name="connsiteY7369" fmla="*/ 2805060 h 6839191"/>
              <a:gd name="connsiteX7370" fmla="*/ 3247302 w 12192439"/>
              <a:gd name="connsiteY7370" fmla="*/ 2805191 h 6839191"/>
              <a:gd name="connsiteX7371" fmla="*/ 3299760 w 12192439"/>
              <a:gd name="connsiteY7371" fmla="*/ 2760829 h 6839191"/>
              <a:gd name="connsiteX7372" fmla="*/ 3303929 w 12192439"/>
              <a:gd name="connsiteY7372" fmla="*/ 2757384 h 6839191"/>
              <a:gd name="connsiteX7373" fmla="*/ 3345044 w 12192439"/>
              <a:gd name="connsiteY7373" fmla="*/ 2757033 h 6839191"/>
              <a:gd name="connsiteX7374" fmla="*/ 3351648 w 12192439"/>
              <a:gd name="connsiteY7374" fmla="*/ 2756967 h 6839191"/>
              <a:gd name="connsiteX7375" fmla="*/ 3323499 w 12192439"/>
              <a:gd name="connsiteY7375" fmla="*/ 2780531 h 6839191"/>
              <a:gd name="connsiteX7376" fmla="*/ 3295241 w 12192439"/>
              <a:gd name="connsiteY7376" fmla="*/ 2804621 h 6839191"/>
              <a:gd name="connsiteX7377" fmla="*/ 3257570 w 12192439"/>
              <a:gd name="connsiteY7377" fmla="*/ 2805060 h 6839191"/>
              <a:gd name="connsiteX7378" fmla="*/ 3345022 w 12192439"/>
              <a:gd name="connsiteY7378" fmla="*/ 2755300 h 6839191"/>
              <a:gd name="connsiteX7379" fmla="*/ 3306035 w 12192439"/>
              <a:gd name="connsiteY7379" fmla="*/ 2755651 h 6839191"/>
              <a:gd name="connsiteX7380" fmla="*/ 4067130 w 12192439"/>
              <a:gd name="connsiteY7380" fmla="*/ 2201208 h 6839191"/>
              <a:gd name="connsiteX7381" fmla="*/ 4587435 w 12192439"/>
              <a:gd name="connsiteY7381" fmla="*/ 1872967 h 6839191"/>
              <a:gd name="connsiteX7382" fmla="*/ 5368012 w 12192439"/>
              <a:gd name="connsiteY7382" fmla="*/ 1369741 h 6839191"/>
              <a:gd name="connsiteX7383" fmla="*/ 5404740 w 12192439"/>
              <a:gd name="connsiteY7383" fmla="*/ 1344505 h 6839191"/>
              <a:gd name="connsiteX7384" fmla="*/ 5685373 w 12192439"/>
              <a:gd name="connsiteY7384" fmla="*/ 1119207 h 6839191"/>
              <a:gd name="connsiteX7385" fmla="*/ 5784388 w 12192439"/>
              <a:gd name="connsiteY7385" fmla="*/ 869983 h 6839191"/>
              <a:gd name="connsiteX7386" fmla="*/ 5579294 w 12192439"/>
              <a:gd name="connsiteY7386" fmla="*/ 673555 h 6839191"/>
              <a:gd name="connsiteX7387" fmla="*/ 5478216 w 12192439"/>
              <a:gd name="connsiteY7387" fmla="*/ 636446 h 6839191"/>
              <a:gd name="connsiteX7388" fmla="*/ 5000124 w 12192439"/>
              <a:gd name="connsiteY7388" fmla="*/ 539774 h 6839191"/>
              <a:gd name="connsiteX7389" fmla="*/ 4859161 w 12192439"/>
              <a:gd name="connsiteY7389" fmla="*/ 521156 h 6839191"/>
              <a:gd name="connsiteX7390" fmla="*/ 4034067 w 12192439"/>
              <a:gd name="connsiteY7390" fmla="*/ 447047 h 6839191"/>
              <a:gd name="connsiteX7391" fmla="*/ 3318651 w 12192439"/>
              <a:gd name="connsiteY7391" fmla="*/ 413927 h 6839191"/>
              <a:gd name="connsiteX7392" fmla="*/ 2957542 w 12192439"/>
              <a:gd name="connsiteY7392" fmla="*/ 399315 h 6839191"/>
              <a:gd name="connsiteX7393" fmla="*/ 2599088 w 12192439"/>
              <a:gd name="connsiteY7393" fmla="*/ 381570 h 6839191"/>
              <a:gd name="connsiteX7394" fmla="*/ 2617364 w 12192439"/>
              <a:gd name="connsiteY7394" fmla="*/ 371252 h 6839191"/>
              <a:gd name="connsiteX7395" fmla="*/ 2964958 w 12192439"/>
              <a:gd name="connsiteY7395" fmla="*/ 388027 h 6839191"/>
              <a:gd name="connsiteX7396" fmla="*/ 3299607 w 12192439"/>
              <a:gd name="connsiteY7396" fmla="*/ 401831 h 6839191"/>
              <a:gd name="connsiteX7397" fmla="*/ 4052738 w 12192439"/>
              <a:gd name="connsiteY7397" fmla="*/ 437751 h 6839191"/>
              <a:gd name="connsiteX7398" fmla="*/ 4886169 w 12192439"/>
              <a:gd name="connsiteY7398" fmla="*/ 514407 h 6839191"/>
              <a:gd name="connsiteX7399" fmla="*/ 5028515 w 12192439"/>
              <a:gd name="connsiteY7399" fmla="*/ 533567 h 6839191"/>
              <a:gd name="connsiteX7400" fmla="*/ 5510841 w 12192439"/>
              <a:gd name="connsiteY7400" fmla="*/ 631827 h 6839191"/>
              <a:gd name="connsiteX7401" fmla="*/ 5612664 w 12192439"/>
              <a:gd name="connsiteY7401" fmla="*/ 668932 h 6839191"/>
              <a:gd name="connsiteX7402" fmla="*/ 5823704 w 12192439"/>
              <a:gd name="connsiteY7402" fmla="*/ 862547 h 6839191"/>
              <a:gd name="connsiteX7403" fmla="*/ 5728024 w 12192439"/>
              <a:gd name="connsiteY7403" fmla="*/ 1112309 h 6839191"/>
              <a:gd name="connsiteX7404" fmla="*/ 5446404 w 12192439"/>
              <a:gd name="connsiteY7404" fmla="*/ 1340038 h 6839191"/>
              <a:gd name="connsiteX7405" fmla="*/ 5408887 w 12192439"/>
              <a:gd name="connsiteY7405" fmla="*/ 1365980 h 6839191"/>
              <a:gd name="connsiteX7406" fmla="*/ 4625589 w 12192439"/>
              <a:gd name="connsiteY7406" fmla="*/ 1874448 h 6839191"/>
              <a:gd name="connsiteX7407" fmla="*/ 4096815 w 12192439"/>
              <a:gd name="connsiteY7407" fmla="*/ 2210488 h 6839191"/>
              <a:gd name="connsiteX7408" fmla="*/ 3353754 w 12192439"/>
              <a:gd name="connsiteY7408" fmla="*/ 2755212 h 6839191"/>
              <a:gd name="connsiteX7409" fmla="*/ 3345022 w 12192439"/>
              <a:gd name="connsiteY7409" fmla="*/ 2755300 h 6839191"/>
              <a:gd name="connsiteX7410" fmla="*/ 2595907 w 12192439"/>
              <a:gd name="connsiteY7410" fmla="*/ 381397 h 6839191"/>
              <a:gd name="connsiteX7411" fmla="*/ 2559421 w 12192439"/>
              <a:gd name="connsiteY7411" fmla="*/ 379391 h 6839191"/>
              <a:gd name="connsiteX7412" fmla="*/ 2576512 w 12192439"/>
              <a:gd name="connsiteY7412" fmla="*/ 369117 h 6839191"/>
              <a:gd name="connsiteX7413" fmla="*/ 2614117 w 12192439"/>
              <a:gd name="connsiteY7413" fmla="*/ 371083 h 6839191"/>
              <a:gd name="connsiteX7414" fmla="*/ 2595907 w 12192439"/>
              <a:gd name="connsiteY7414" fmla="*/ 381397 h 6839191"/>
              <a:gd name="connsiteX7415" fmla="*/ 2556173 w 12192439"/>
              <a:gd name="connsiteY7415" fmla="*/ 379211 h 6839191"/>
              <a:gd name="connsiteX7416" fmla="*/ 2520214 w 12192439"/>
              <a:gd name="connsiteY7416" fmla="*/ 377199 h 6839191"/>
              <a:gd name="connsiteX7417" fmla="*/ 2536120 w 12192439"/>
              <a:gd name="connsiteY7417" fmla="*/ 366967 h 6839191"/>
              <a:gd name="connsiteX7418" fmla="*/ 2573221 w 12192439"/>
              <a:gd name="connsiteY7418" fmla="*/ 368941 h 6839191"/>
              <a:gd name="connsiteX7419" fmla="*/ 2556173 w 12192439"/>
              <a:gd name="connsiteY7419" fmla="*/ 379211 h 6839191"/>
              <a:gd name="connsiteX7420" fmla="*/ 2516945 w 12192439"/>
              <a:gd name="connsiteY7420" fmla="*/ 377020 h 6839191"/>
              <a:gd name="connsiteX7421" fmla="*/ 2481512 w 12192439"/>
              <a:gd name="connsiteY7421" fmla="*/ 375005 h 6839191"/>
              <a:gd name="connsiteX7422" fmla="*/ 2496168 w 12192439"/>
              <a:gd name="connsiteY7422" fmla="*/ 364817 h 6839191"/>
              <a:gd name="connsiteX7423" fmla="*/ 2532808 w 12192439"/>
              <a:gd name="connsiteY7423" fmla="*/ 366793 h 6839191"/>
              <a:gd name="connsiteX7424" fmla="*/ 2516945 w 12192439"/>
              <a:gd name="connsiteY7424" fmla="*/ 377020 h 6839191"/>
              <a:gd name="connsiteX7425" fmla="*/ 2478265 w 12192439"/>
              <a:gd name="connsiteY7425" fmla="*/ 374817 h 6839191"/>
              <a:gd name="connsiteX7426" fmla="*/ 2443403 w 12192439"/>
              <a:gd name="connsiteY7426" fmla="*/ 372787 h 6839191"/>
              <a:gd name="connsiteX7427" fmla="*/ 2456742 w 12192439"/>
              <a:gd name="connsiteY7427" fmla="*/ 362647 h 6839191"/>
              <a:gd name="connsiteX7428" fmla="*/ 2481688 w 12192439"/>
              <a:gd name="connsiteY7428" fmla="*/ 364027 h 6839191"/>
              <a:gd name="connsiteX7429" fmla="*/ 2492855 w 12192439"/>
              <a:gd name="connsiteY7429" fmla="*/ 364632 h 6839191"/>
              <a:gd name="connsiteX7430" fmla="*/ 2478265 w 12192439"/>
              <a:gd name="connsiteY7430" fmla="*/ 374817 h 6839191"/>
              <a:gd name="connsiteX7431" fmla="*/ 2440155 w 12192439"/>
              <a:gd name="connsiteY7431" fmla="*/ 372594 h 6839191"/>
              <a:gd name="connsiteX7432" fmla="*/ 2406017 w 12192439"/>
              <a:gd name="connsiteY7432" fmla="*/ 370460 h 6839191"/>
              <a:gd name="connsiteX7433" fmla="*/ 2418018 w 12192439"/>
              <a:gd name="connsiteY7433" fmla="*/ 360404 h 6839191"/>
              <a:gd name="connsiteX7434" fmla="*/ 2453495 w 12192439"/>
              <a:gd name="connsiteY7434" fmla="*/ 362465 h 6839191"/>
              <a:gd name="connsiteX7435" fmla="*/ 2440155 w 12192439"/>
              <a:gd name="connsiteY7435" fmla="*/ 372594 h 6839191"/>
              <a:gd name="connsiteX7436" fmla="*/ 2402857 w 12192439"/>
              <a:gd name="connsiteY7436" fmla="*/ 370251 h 6839191"/>
              <a:gd name="connsiteX7437" fmla="*/ 2369553 w 12192439"/>
              <a:gd name="connsiteY7437" fmla="*/ 367919 h 6839191"/>
              <a:gd name="connsiteX7438" fmla="*/ 2380062 w 12192439"/>
              <a:gd name="connsiteY7438" fmla="*/ 358002 h 6839191"/>
              <a:gd name="connsiteX7439" fmla="*/ 2414815 w 12192439"/>
              <a:gd name="connsiteY7439" fmla="*/ 360211 h 6839191"/>
              <a:gd name="connsiteX7440" fmla="*/ 2402857 w 12192439"/>
              <a:gd name="connsiteY7440" fmla="*/ 370251 h 6839191"/>
              <a:gd name="connsiteX7441" fmla="*/ 2366459 w 12192439"/>
              <a:gd name="connsiteY7441" fmla="*/ 367691 h 6839191"/>
              <a:gd name="connsiteX7442" fmla="*/ 2334010 w 12192439"/>
              <a:gd name="connsiteY7442" fmla="*/ 365097 h 6839191"/>
              <a:gd name="connsiteX7443" fmla="*/ 2342918 w 12192439"/>
              <a:gd name="connsiteY7443" fmla="*/ 355380 h 6839191"/>
              <a:gd name="connsiteX7444" fmla="*/ 2376903 w 12192439"/>
              <a:gd name="connsiteY7444" fmla="*/ 357796 h 6839191"/>
              <a:gd name="connsiteX7445" fmla="*/ 2366459 w 12192439"/>
              <a:gd name="connsiteY7445" fmla="*/ 367691 h 6839191"/>
              <a:gd name="connsiteX7446" fmla="*/ 2331004 w 12192439"/>
              <a:gd name="connsiteY7446" fmla="*/ 364841 h 6839191"/>
              <a:gd name="connsiteX7447" fmla="*/ 2299455 w 12192439"/>
              <a:gd name="connsiteY7447" fmla="*/ 361923 h 6839191"/>
              <a:gd name="connsiteX7448" fmla="*/ 2306717 w 12192439"/>
              <a:gd name="connsiteY7448" fmla="*/ 352464 h 6839191"/>
              <a:gd name="connsiteX7449" fmla="*/ 2339868 w 12192439"/>
              <a:gd name="connsiteY7449" fmla="*/ 355150 h 6839191"/>
              <a:gd name="connsiteX7450" fmla="*/ 2331004 w 12192439"/>
              <a:gd name="connsiteY7450" fmla="*/ 364841 h 6839191"/>
              <a:gd name="connsiteX7451" fmla="*/ 2296537 w 12192439"/>
              <a:gd name="connsiteY7451" fmla="*/ 361629 h 6839191"/>
              <a:gd name="connsiteX7452" fmla="*/ 2265865 w 12192439"/>
              <a:gd name="connsiteY7452" fmla="*/ 358322 h 6839191"/>
              <a:gd name="connsiteX7453" fmla="*/ 2271503 w 12192439"/>
              <a:gd name="connsiteY7453" fmla="*/ 349160 h 6839191"/>
              <a:gd name="connsiteX7454" fmla="*/ 2303755 w 12192439"/>
              <a:gd name="connsiteY7454" fmla="*/ 352197 h 6839191"/>
              <a:gd name="connsiteX7455" fmla="*/ 2296537 w 12192439"/>
              <a:gd name="connsiteY7455" fmla="*/ 361629 h 6839191"/>
              <a:gd name="connsiteX7456" fmla="*/ 2263034 w 12192439"/>
              <a:gd name="connsiteY7456" fmla="*/ 357993 h 6839191"/>
              <a:gd name="connsiteX7457" fmla="*/ 2233240 w 12192439"/>
              <a:gd name="connsiteY7457" fmla="*/ 354222 h 6839191"/>
              <a:gd name="connsiteX7458" fmla="*/ 2237233 w 12192439"/>
              <a:gd name="connsiteY7458" fmla="*/ 345376 h 6839191"/>
              <a:gd name="connsiteX7459" fmla="*/ 2268607 w 12192439"/>
              <a:gd name="connsiteY7459" fmla="*/ 348868 h 6839191"/>
              <a:gd name="connsiteX7460" fmla="*/ 2263034 w 12192439"/>
              <a:gd name="connsiteY7460" fmla="*/ 357993 h 6839191"/>
              <a:gd name="connsiteX7461" fmla="*/ 2230454 w 12192439"/>
              <a:gd name="connsiteY7461" fmla="*/ 353844 h 6839191"/>
              <a:gd name="connsiteX7462" fmla="*/ 2212551 w 12192439"/>
              <a:gd name="connsiteY7462" fmla="*/ 351242 h 6839191"/>
              <a:gd name="connsiteX7463" fmla="*/ 2215557 w 12192439"/>
              <a:gd name="connsiteY7463" fmla="*/ 342651 h 6839191"/>
              <a:gd name="connsiteX7464" fmla="*/ 2234425 w 12192439"/>
              <a:gd name="connsiteY7464" fmla="*/ 345047 h 6839191"/>
              <a:gd name="connsiteX7465" fmla="*/ 2230454 w 12192439"/>
              <a:gd name="connsiteY7465" fmla="*/ 353844 h 6839191"/>
              <a:gd name="connsiteX7466" fmla="*/ 2209743 w 12192439"/>
              <a:gd name="connsiteY7466" fmla="*/ 350819 h 6839191"/>
              <a:gd name="connsiteX7467" fmla="*/ 2181594 w 12192439"/>
              <a:gd name="connsiteY7467" fmla="*/ 346102 h 6839191"/>
              <a:gd name="connsiteX7468" fmla="*/ 2183007 w 12192439"/>
              <a:gd name="connsiteY7468" fmla="*/ 337918 h 6839191"/>
              <a:gd name="connsiteX7469" fmla="*/ 2212726 w 12192439"/>
              <a:gd name="connsiteY7469" fmla="*/ 342284 h 6839191"/>
              <a:gd name="connsiteX7470" fmla="*/ 2209743 w 12192439"/>
              <a:gd name="connsiteY7470" fmla="*/ 350819 h 6839191"/>
              <a:gd name="connsiteX7471" fmla="*/ 2178755 w 12192439"/>
              <a:gd name="connsiteY7471" fmla="*/ 345580 h 6839191"/>
              <a:gd name="connsiteX7472" fmla="*/ 2161846 w 12192439"/>
              <a:gd name="connsiteY7472" fmla="*/ 342291 h 6839191"/>
              <a:gd name="connsiteX7473" fmla="*/ 2150676 w 12192439"/>
              <a:gd name="connsiteY7473" fmla="*/ 339989 h 6839191"/>
              <a:gd name="connsiteX7474" fmla="*/ 2150544 w 12192439"/>
              <a:gd name="connsiteY7474" fmla="*/ 332396 h 6839191"/>
              <a:gd name="connsiteX7475" fmla="*/ 2158919 w 12192439"/>
              <a:gd name="connsiteY7475" fmla="*/ 333899 h 6839191"/>
              <a:gd name="connsiteX7476" fmla="*/ 2180157 w 12192439"/>
              <a:gd name="connsiteY7476" fmla="*/ 337475 h 6839191"/>
              <a:gd name="connsiteX7477" fmla="*/ 2178755 w 12192439"/>
              <a:gd name="connsiteY7477" fmla="*/ 345580 h 6839191"/>
              <a:gd name="connsiteX7478" fmla="*/ 2147683 w 12192439"/>
              <a:gd name="connsiteY7478" fmla="*/ 339371 h 6839191"/>
              <a:gd name="connsiteX7479" fmla="*/ 2119372 w 12192439"/>
              <a:gd name="connsiteY7479" fmla="*/ 333504 h 6839191"/>
              <a:gd name="connsiteX7480" fmla="*/ 2117817 w 12192439"/>
              <a:gd name="connsiteY7480" fmla="*/ 326525 h 6839191"/>
              <a:gd name="connsiteX7481" fmla="*/ 2136795 w 12192439"/>
              <a:gd name="connsiteY7481" fmla="*/ 329930 h 6839191"/>
              <a:gd name="connsiteX7482" fmla="*/ 2147550 w 12192439"/>
              <a:gd name="connsiteY7482" fmla="*/ 331861 h 6839191"/>
              <a:gd name="connsiteX7483" fmla="*/ 2147683 w 12192439"/>
              <a:gd name="connsiteY7483" fmla="*/ 339371 h 6839191"/>
              <a:gd name="connsiteX7484" fmla="*/ 2116061 w 12192439"/>
              <a:gd name="connsiteY7484" fmla="*/ 332815 h 6839191"/>
              <a:gd name="connsiteX7485" fmla="*/ 2087537 w 12192439"/>
              <a:gd name="connsiteY7485" fmla="*/ 326907 h 6839191"/>
              <a:gd name="connsiteX7486" fmla="*/ 2084733 w 12192439"/>
              <a:gd name="connsiteY7486" fmla="*/ 320621 h 6839191"/>
              <a:gd name="connsiteX7487" fmla="*/ 2114537 w 12192439"/>
              <a:gd name="connsiteY7487" fmla="*/ 325935 h 6839191"/>
              <a:gd name="connsiteX7488" fmla="*/ 2116061 w 12192439"/>
              <a:gd name="connsiteY7488" fmla="*/ 332815 h 6839191"/>
              <a:gd name="connsiteX7489" fmla="*/ 2083707 w 12192439"/>
              <a:gd name="connsiteY7489" fmla="*/ 326117 h 6839191"/>
              <a:gd name="connsiteX7490" fmla="*/ 2040309 w 12192439"/>
              <a:gd name="connsiteY7490" fmla="*/ 317319 h 6839191"/>
              <a:gd name="connsiteX7491" fmla="*/ 2036514 w 12192439"/>
              <a:gd name="connsiteY7491" fmla="*/ 312231 h 6839191"/>
              <a:gd name="connsiteX7492" fmla="*/ 2080971 w 12192439"/>
              <a:gd name="connsiteY7492" fmla="*/ 319954 h 6839191"/>
              <a:gd name="connsiteX7493" fmla="*/ 2083707 w 12192439"/>
              <a:gd name="connsiteY7493" fmla="*/ 326117 h 6839191"/>
              <a:gd name="connsiteX7494" fmla="*/ 2035529 w 12192439"/>
              <a:gd name="connsiteY7494" fmla="*/ 316378 h 6839191"/>
              <a:gd name="connsiteX7495" fmla="*/ 2005462 w 12192439"/>
              <a:gd name="connsiteY7495" fmla="*/ 310599 h 6839191"/>
              <a:gd name="connsiteX7496" fmla="*/ 2001160 w 12192439"/>
              <a:gd name="connsiteY7496" fmla="*/ 306371 h 6839191"/>
              <a:gd name="connsiteX7497" fmla="*/ 2031880 w 12192439"/>
              <a:gd name="connsiteY7497" fmla="*/ 311446 h 6839191"/>
              <a:gd name="connsiteX7498" fmla="*/ 2035529 w 12192439"/>
              <a:gd name="connsiteY7498" fmla="*/ 316378 h 6839191"/>
              <a:gd name="connsiteX7499" fmla="*/ 2005203 w 12192439"/>
              <a:gd name="connsiteY7499" fmla="*/ 315048 h 6839191"/>
              <a:gd name="connsiteX7500" fmla="*/ 2009234 w 12192439"/>
              <a:gd name="connsiteY7500" fmla="*/ 318962 h 6839191"/>
              <a:gd name="connsiteX7501" fmla="*/ 1981982 w 12192439"/>
              <a:gd name="connsiteY7501" fmla="*/ 313302 h 6839191"/>
              <a:gd name="connsiteX7502" fmla="*/ 1977638 w 12192439"/>
              <a:gd name="connsiteY7502" fmla="*/ 310044 h 6839191"/>
              <a:gd name="connsiteX7503" fmla="*/ 2005203 w 12192439"/>
              <a:gd name="connsiteY7503" fmla="*/ 315048 h 6839191"/>
              <a:gd name="connsiteX7504" fmla="*/ 2011189 w 12192439"/>
              <a:gd name="connsiteY7504" fmla="*/ 316174 h 6839191"/>
              <a:gd name="connsiteX7505" fmla="*/ 2039493 w 12192439"/>
              <a:gd name="connsiteY7505" fmla="*/ 321663 h 6839191"/>
              <a:gd name="connsiteX7506" fmla="*/ 2043203 w 12192439"/>
              <a:gd name="connsiteY7506" fmla="*/ 326540 h 6839191"/>
              <a:gd name="connsiteX7507" fmla="*/ 2015493 w 12192439"/>
              <a:gd name="connsiteY7507" fmla="*/ 320320 h 6839191"/>
              <a:gd name="connsiteX7508" fmla="*/ 2011189 w 12192439"/>
              <a:gd name="connsiteY7508" fmla="*/ 316174 h 6839191"/>
              <a:gd name="connsiteX7509" fmla="*/ 2047392 w 12192439"/>
              <a:gd name="connsiteY7509" fmla="*/ 331942 h 6839191"/>
              <a:gd name="connsiteX7510" fmla="*/ 2051148 w 12192439"/>
              <a:gd name="connsiteY7510" fmla="*/ 336714 h 6839191"/>
              <a:gd name="connsiteX7511" fmla="*/ 2025748 w 12192439"/>
              <a:gd name="connsiteY7511" fmla="*/ 330068 h 6839191"/>
              <a:gd name="connsiteX7512" fmla="*/ 2021529 w 12192439"/>
              <a:gd name="connsiteY7512" fmla="*/ 326079 h 6839191"/>
              <a:gd name="connsiteX7513" fmla="*/ 2047392 w 12192439"/>
              <a:gd name="connsiteY7513" fmla="*/ 331942 h 6839191"/>
              <a:gd name="connsiteX7514" fmla="*/ 2052477 w 12192439"/>
              <a:gd name="connsiteY7514" fmla="*/ 333122 h 6839191"/>
              <a:gd name="connsiteX7515" fmla="*/ 2090960 w 12192439"/>
              <a:gd name="connsiteY7515" fmla="*/ 342218 h 6839191"/>
              <a:gd name="connsiteX7516" fmla="*/ 2093738 w 12192439"/>
              <a:gd name="connsiteY7516" fmla="*/ 348324 h 6839191"/>
              <a:gd name="connsiteX7517" fmla="*/ 2056453 w 12192439"/>
              <a:gd name="connsiteY7517" fmla="*/ 338135 h 6839191"/>
              <a:gd name="connsiteX7518" fmla="*/ 2052477 w 12192439"/>
              <a:gd name="connsiteY7518" fmla="*/ 333122 h 6839191"/>
              <a:gd name="connsiteX7519" fmla="*/ 2095109 w 12192439"/>
              <a:gd name="connsiteY7519" fmla="*/ 353090 h 6839191"/>
              <a:gd name="connsiteX7520" fmla="*/ 2096035 w 12192439"/>
              <a:gd name="connsiteY7520" fmla="*/ 353344 h 6839191"/>
              <a:gd name="connsiteX7521" fmla="*/ 2098830 w 12192439"/>
              <a:gd name="connsiteY7521" fmla="*/ 359400 h 6839191"/>
              <a:gd name="connsiteX7522" fmla="*/ 2090736 w 12192439"/>
              <a:gd name="connsiteY7522" fmla="*/ 356833 h 6839191"/>
              <a:gd name="connsiteX7523" fmla="*/ 2065073 w 12192439"/>
              <a:gd name="connsiteY7523" fmla="*/ 348724 h 6839191"/>
              <a:gd name="connsiteX7524" fmla="*/ 2060970 w 12192439"/>
              <a:gd name="connsiteY7524" fmla="*/ 343739 h 6839191"/>
              <a:gd name="connsiteX7525" fmla="*/ 2095109 w 12192439"/>
              <a:gd name="connsiteY7525" fmla="*/ 353090 h 6839191"/>
              <a:gd name="connsiteX7526" fmla="*/ 2100039 w 12192439"/>
              <a:gd name="connsiteY7526" fmla="*/ 354448 h 6839191"/>
              <a:gd name="connsiteX7527" fmla="*/ 2122639 w 12192439"/>
              <a:gd name="connsiteY7527" fmla="*/ 360652 h 6839191"/>
              <a:gd name="connsiteX7528" fmla="*/ 2124337 w 12192439"/>
              <a:gd name="connsiteY7528" fmla="*/ 367432 h 6839191"/>
              <a:gd name="connsiteX7529" fmla="*/ 2102922 w 12192439"/>
              <a:gd name="connsiteY7529" fmla="*/ 360694 h 6839191"/>
              <a:gd name="connsiteX7530" fmla="*/ 2100039 w 12192439"/>
              <a:gd name="connsiteY7530" fmla="*/ 354448 h 6839191"/>
              <a:gd name="connsiteX7531" fmla="*/ 2125531 w 12192439"/>
              <a:gd name="connsiteY7531" fmla="*/ 372134 h 6839191"/>
              <a:gd name="connsiteX7532" fmla="*/ 2127277 w 12192439"/>
              <a:gd name="connsiteY7532" fmla="*/ 378843 h 6839191"/>
              <a:gd name="connsiteX7533" fmla="*/ 2108189 w 12192439"/>
              <a:gd name="connsiteY7533" fmla="*/ 371980 h 6839191"/>
              <a:gd name="connsiteX7534" fmla="*/ 2105284 w 12192439"/>
              <a:gd name="connsiteY7534" fmla="*/ 365778 h 6839191"/>
              <a:gd name="connsiteX7535" fmla="*/ 2125531 w 12192439"/>
              <a:gd name="connsiteY7535" fmla="*/ 372134 h 6839191"/>
              <a:gd name="connsiteX7536" fmla="*/ 2128988 w 12192439"/>
              <a:gd name="connsiteY7536" fmla="*/ 373204 h 6839191"/>
              <a:gd name="connsiteX7537" fmla="*/ 2149419 w 12192439"/>
              <a:gd name="connsiteY7537" fmla="*/ 379475 h 6839191"/>
              <a:gd name="connsiteX7538" fmla="*/ 2149919 w 12192439"/>
              <a:gd name="connsiteY7538" fmla="*/ 386752 h 6839191"/>
              <a:gd name="connsiteX7539" fmla="*/ 2130785 w 12192439"/>
              <a:gd name="connsiteY7539" fmla="*/ 380080 h 6839191"/>
              <a:gd name="connsiteX7540" fmla="*/ 2128988 w 12192439"/>
              <a:gd name="connsiteY7540" fmla="*/ 373204 h 6839191"/>
              <a:gd name="connsiteX7541" fmla="*/ 2152466 w 12192439"/>
              <a:gd name="connsiteY7541" fmla="*/ 380396 h 6839191"/>
              <a:gd name="connsiteX7542" fmla="*/ 2167065 w 12192439"/>
              <a:gd name="connsiteY7542" fmla="*/ 384769 h 6839191"/>
              <a:gd name="connsiteX7543" fmla="*/ 2173037 w 12192439"/>
              <a:gd name="connsiteY7543" fmla="*/ 386478 h 6839191"/>
              <a:gd name="connsiteX7544" fmla="*/ 2172203 w 12192439"/>
              <a:gd name="connsiteY7544" fmla="*/ 394236 h 6839191"/>
              <a:gd name="connsiteX7545" fmla="*/ 2170367 w 12192439"/>
              <a:gd name="connsiteY7545" fmla="*/ 393650 h 6839191"/>
              <a:gd name="connsiteX7546" fmla="*/ 2152986 w 12192439"/>
              <a:gd name="connsiteY7546" fmla="*/ 387799 h 6839191"/>
              <a:gd name="connsiteX7547" fmla="*/ 2152466 w 12192439"/>
              <a:gd name="connsiteY7547" fmla="*/ 380396 h 6839191"/>
              <a:gd name="connsiteX7548" fmla="*/ 2169099 w 12192439"/>
              <a:gd name="connsiteY7548" fmla="*/ 397483 h 6839191"/>
              <a:gd name="connsiteX7549" fmla="*/ 2171789 w 12192439"/>
              <a:gd name="connsiteY7549" fmla="*/ 398341 h 6839191"/>
              <a:gd name="connsiteX7550" fmla="*/ 2171093 w 12192439"/>
              <a:gd name="connsiteY7550" fmla="*/ 405976 h 6839191"/>
              <a:gd name="connsiteX7551" fmla="*/ 2153934 w 12192439"/>
              <a:gd name="connsiteY7551" fmla="*/ 399510 h 6839191"/>
              <a:gd name="connsiteX7552" fmla="*/ 2153320 w 12192439"/>
              <a:gd name="connsiteY7552" fmla="*/ 392178 h 6839191"/>
              <a:gd name="connsiteX7553" fmla="*/ 2169099 w 12192439"/>
              <a:gd name="connsiteY7553" fmla="*/ 397483 h 6839191"/>
              <a:gd name="connsiteX7554" fmla="*/ 2174595 w 12192439"/>
              <a:gd name="connsiteY7554" fmla="*/ 399236 h 6839191"/>
              <a:gd name="connsiteX7555" fmla="*/ 2193472 w 12192439"/>
              <a:gd name="connsiteY7555" fmla="*/ 404738 h 6839191"/>
              <a:gd name="connsiteX7556" fmla="*/ 2191420 w 12192439"/>
              <a:gd name="connsiteY7556" fmla="*/ 412839 h 6839191"/>
              <a:gd name="connsiteX7557" fmla="*/ 2173897 w 12192439"/>
              <a:gd name="connsiteY7557" fmla="*/ 406992 h 6839191"/>
              <a:gd name="connsiteX7558" fmla="*/ 2174595 w 12192439"/>
              <a:gd name="connsiteY7558" fmla="*/ 399236 h 6839191"/>
              <a:gd name="connsiteX7559" fmla="*/ 2196162 w 12192439"/>
              <a:gd name="connsiteY7559" fmla="*/ 405443 h 6839191"/>
              <a:gd name="connsiteX7560" fmla="*/ 2210532 w 12192439"/>
              <a:gd name="connsiteY7560" fmla="*/ 409030 h 6839191"/>
              <a:gd name="connsiteX7561" fmla="*/ 2208163 w 12192439"/>
              <a:gd name="connsiteY7561" fmla="*/ 417641 h 6839191"/>
              <a:gd name="connsiteX7562" fmla="*/ 2194077 w 12192439"/>
              <a:gd name="connsiteY7562" fmla="*/ 413655 h 6839191"/>
              <a:gd name="connsiteX7563" fmla="*/ 2196162 w 12192439"/>
              <a:gd name="connsiteY7563" fmla="*/ 405443 h 6839191"/>
              <a:gd name="connsiteX7564" fmla="*/ 2207176 w 12192439"/>
              <a:gd name="connsiteY7564" fmla="*/ 421452 h 6839191"/>
              <a:gd name="connsiteX7565" fmla="*/ 2205113 w 12192439"/>
              <a:gd name="connsiteY7565" fmla="*/ 430031 h 6839191"/>
              <a:gd name="connsiteX7566" fmla="*/ 2191238 w 12192439"/>
              <a:gd name="connsiteY7566" fmla="*/ 425548 h 6839191"/>
              <a:gd name="connsiteX7567" fmla="*/ 2193130 w 12192439"/>
              <a:gd name="connsiteY7567" fmla="*/ 417481 h 6839191"/>
              <a:gd name="connsiteX7568" fmla="*/ 2207176 w 12192439"/>
              <a:gd name="connsiteY7568" fmla="*/ 421452 h 6839191"/>
              <a:gd name="connsiteX7569" fmla="*/ 2209786 w 12192439"/>
              <a:gd name="connsiteY7569" fmla="*/ 422143 h 6839191"/>
              <a:gd name="connsiteX7570" fmla="*/ 2228457 w 12192439"/>
              <a:gd name="connsiteY7570" fmla="*/ 426698 h 6839191"/>
              <a:gd name="connsiteX7571" fmla="*/ 2224903 w 12192439"/>
              <a:gd name="connsiteY7571" fmla="*/ 435529 h 6839191"/>
              <a:gd name="connsiteX7572" fmla="*/ 2207680 w 12192439"/>
              <a:gd name="connsiteY7572" fmla="*/ 430792 h 6839191"/>
              <a:gd name="connsiteX7573" fmla="*/ 2209786 w 12192439"/>
              <a:gd name="connsiteY7573" fmla="*/ 422143 h 6839191"/>
              <a:gd name="connsiteX7574" fmla="*/ 2231024 w 12192439"/>
              <a:gd name="connsiteY7574" fmla="*/ 427277 h 6839191"/>
              <a:gd name="connsiteX7575" fmla="*/ 2250726 w 12192439"/>
              <a:gd name="connsiteY7575" fmla="*/ 431371 h 6839191"/>
              <a:gd name="connsiteX7576" fmla="*/ 2245680 w 12192439"/>
              <a:gd name="connsiteY7576" fmla="*/ 440443 h 6839191"/>
              <a:gd name="connsiteX7577" fmla="*/ 2227426 w 12192439"/>
              <a:gd name="connsiteY7577" fmla="*/ 436167 h 6839191"/>
              <a:gd name="connsiteX7578" fmla="*/ 2231024 w 12192439"/>
              <a:gd name="connsiteY7578" fmla="*/ 427277 h 6839191"/>
              <a:gd name="connsiteX7579" fmla="*/ 2243815 w 12192439"/>
              <a:gd name="connsiteY7579" fmla="*/ 443965 h 6839191"/>
              <a:gd name="connsiteX7580" fmla="*/ 2239076 w 12192439"/>
              <a:gd name="connsiteY7580" fmla="*/ 452943 h 6839191"/>
              <a:gd name="connsiteX7581" fmla="*/ 2222753 w 12192439"/>
              <a:gd name="connsiteY7581" fmla="*/ 448612 h 6839191"/>
              <a:gd name="connsiteX7582" fmla="*/ 2226044 w 12192439"/>
              <a:gd name="connsiteY7582" fmla="*/ 439779 h 6839191"/>
              <a:gd name="connsiteX7583" fmla="*/ 2243815 w 12192439"/>
              <a:gd name="connsiteY7583" fmla="*/ 443965 h 6839191"/>
              <a:gd name="connsiteX7584" fmla="*/ 2235829 w 12192439"/>
              <a:gd name="connsiteY7584" fmla="*/ 465023 h 6839191"/>
              <a:gd name="connsiteX7585" fmla="*/ 2239844 w 12192439"/>
              <a:gd name="connsiteY7585" fmla="*/ 456990 h 6839191"/>
              <a:gd name="connsiteX7586" fmla="*/ 2256870 w 12192439"/>
              <a:gd name="connsiteY7586" fmla="*/ 460907 h 6839191"/>
              <a:gd name="connsiteX7587" fmla="*/ 2251077 w 12192439"/>
              <a:gd name="connsiteY7587" fmla="*/ 469959 h 6839191"/>
              <a:gd name="connsiteX7588" fmla="*/ 2235390 w 12192439"/>
              <a:gd name="connsiteY7588" fmla="*/ 465883 h 6839191"/>
              <a:gd name="connsiteX7589" fmla="*/ 2235829 w 12192439"/>
              <a:gd name="connsiteY7589" fmla="*/ 465023 h 6839191"/>
              <a:gd name="connsiteX7590" fmla="*/ 2267993 w 12192439"/>
              <a:gd name="connsiteY7590" fmla="*/ 477537 h 6839191"/>
              <a:gd name="connsiteX7591" fmla="*/ 2265755 w 12192439"/>
              <a:gd name="connsiteY7591" fmla="*/ 480446 h 6839191"/>
              <a:gd name="connsiteX7592" fmla="*/ 2260862 w 12192439"/>
              <a:gd name="connsiteY7592" fmla="*/ 486572 h 6839191"/>
              <a:gd name="connsiteX7593" fmla="*/ 2245351 w 12192439"/>
              <a:gd name="connsiteY7593" fmla="*/ 482599 h 6839191"/>
              <a:gd name="connsiteX7594" fmla="*/ 2251472 w 12192439"/>
              <a:gd name="connsiteY7594" fmla="*/ 473796 h 6839191"/>
              <a:gd name="connsiteX7595" fmla="*/ 2267993 w 12192439"/>
              <a:gd name="connsiteY7595" fmla="*/ 477537 h 6839191"/>
              <a:gd name="connsiteX7596" fmla="*/ 2267598 w 12192439"/>
              <a:gd name="connsiteY7596" fmla="*/ 481833 h 6839191"/>
              <a:gd name="connsiteX7597" fmla="*/ 2270494 w 12192439"/>
              <a:gd name="connsiteY7597" fmla="*/ 478062 h 6839191"/>
              <a:gd name="connsiteX7598" fmla="*/ 2288265 w 12192439"/>
              <a:gd name="connsiteY7598" fmla="*/ 481535 h 6839191"/>
              <a:gd name="connsiteX7599" fmla="*/ 2281837 w 12192439"/>
              <a:gd name="connsiteY7599" fmla="*/ 488744 h 6839191"/>
              <a:gd name="connsiteX7600" fmla="*/ 2279950 w 12192439"/>
              <a:gd name="connsiteY7600" fmla="*/ 490837 h 6839191"/>
              <a:gd name="connsiteX7601" fmla="*/ 2263342 w 12192439"/>
              <a:gd name="connsiteY7601" fmla="*/ 487169 h 6839191"/>
              <a:gd name="connsiteX7602" fmla="*/ 2267598 w 12192439"/>
              <a:gd name="connsiteY7602" fmla="*/ 481833 h 6839191"/>
              <a:gd name="connsiteX7603" fmla="*/ 2277164 w 12192439"/>
              <a:gd name="connsiteY7603" fmla="*/ 493880 h 6839191"/>
              <a:gd name="connsiteX7604" fmla="*/ 2268607 w 12192439"/>
              <a:gd name="connsiteY7604" fmla="*/ 502834 h 6839191"/>
              <a:gd name="connsiteX7605" fmla="*/ 2253337 w 12192439"/>
              <a:gd name="connsiteY7605" fmla="*/ 498922 h 6839191"/>
              <a:gd name="connsiteX7606" fmla="*/ 2254171 w 12192439"/>
              <a:gd name="connsiteY7606" fmla="*/ 497970 h 6839191"/>
              <a:gd name="connsiteX7607" fmla="*/ 2260819 w 12192439"/>
              <a:gd name="connsiteY7607" fmla="*/ 490214 h 6839191"/>
              <a:gd name="connsiteX7608" fmla="*/ 2277164 w 12192439"/>
              <a:gd name="connsiteY7608" fmla="*/ 493880 h 6839191"/>
              <a:gd name="connsiteX7609" fmla="*/ 2284492 w 12192439"/>
              <a:gd name="connsiteY7609" fmla="*/ 509947 h 6839191"/>
              <a:gd name="connsiteX7610" fmla="*/ 2283483 w 12192439"/>
              <a:gd name="connsiteY7610" fmla="*/ 510890 h 6839191"/>
              <a:gd name="connsiteX7611" fmla="*/ 2275014 w 12192439"/>
              <a:gd name="connsiteY7611" fmla="*/ 518885 h 6839191"/>
              <a:gd name="connsiteX7612" fmla="*/ 2259963 w 12192439"/>
              <a:gd name="connsiteY7612" fmla="*/ 515008 h 6839191"/>
              <a:gd name="connsiteX7613" fmla="*/ 2268322 w 12192439"/>
              <a:gd name="connsiteY7613" fmla="*/ 506311 h 6839191"/>
              <a:gd name="connsiteX7614" fmla="*/ 2284492 w 12192439"/>
              <a:gd name="connsiteY7614" fmla="*/ 509947 h 6839191"/>
              <a:gd name="connsiteX7615" fmla="*/ 2284930 w 12192439"/>
              <a:gd name="connsiteY7615" fmla="*/ 512433 h 6839191"/>
              <a:gd name="connsiteX7616" fmla="*/ 2287015 w 12192439"/>
              <a:gd name="connsiteY7616" fmla="*/ 510471 h 6839191"/>
              <a:gd name="connsiteX7617" fmla="*/ 2304391 w 12192439"/>
              <a:gd name="connsiteY7617" fmla="*/ 513843 h 6839191"/>
              <a:gd name="connsiteX7618" fmla="*/ 2299477 w 12192439"/>
              <a:gd name="connsiteY7618" fmla="*/ 518095 h 6839191"/>
              <a:gd name="connsiteX7619" fmla="*/ 2293728 w 12192439"/>
              <a:gd name="connsiteY7619" fmla="*/ 523071 h 6839191"/>
              <a:gd name="connsiteX7620" fmla="*/ 2277471 w 12192439"/>
              <a:gd name="connsiteY7620" fmla="*/ 519467 h 6839191"/>
              <a:gd name="connsiteX7621" fmla="*/ 2284930 w 12192439"/>
              <a:gd name="connsiteY7621" fmla="*/ 512433 h 6839191"/>
              <a:gd name="connsiteX7622" fmla="*/ 2290547 w 12192439"/>
              <a:gd name="connsiteY7622" fmla="*/ 525842 h 6839191"/>
              <a:gd name="connsiteX7623" fmla="*/ 2280433 w 12192439"/>
              <a:gd name="connsiteY7623" fmla="*/ 534805 h 6839191"/>
              <a:gd name="connsiteX7624" fmla="*/ 2265624 w 12192439"/>
              <a:gd name="connsiteY7624" fmla="*/ 530963 h 6839191"/>
              <a:gd name="connsiteX7625" fmla="*/ 2274575 w 12192439"/>
              <a:gd name="connsiteY7625" fmla="*/ 522227 h 6839191"/>
              <a:gd name="connsiteX7626" fmla="*/ 2290547 w 12192439"/>
              <a:gd name="connsiteY7626" fmla="*/ 525842 h 6839191"/>
              <a:gd name="connsiteX7627" fmla="*/ 2293026 w 12192439"/>
              <a:gd name="connsiteY7627" fmla="*/ 526353 h 6839191"/>
              <a:gd name="connsiteX7628" fmla="*/ 2310249 w 12192439"/>
              <a:gd name="connsiteY7628" fmla="*/ 529715 h 6839191"/>
              <a:gd name="connsiteX7629" fmla="*/ 2298862 w 12192439"/>
              <a:gd name="connsiteY7629" fmla="*/ 538969 h 6839191"/>
              <a:gd name="connsiteX7630" fmla="*/ 2282802 w 12192439"/>
              <a:gd name="connsiteY7630" fmla="*/ 535375 h 6839191"/>
              <a:gd name="connsiteX7631" fmla="*/ 2293026 w 12192439"/>
              <a:gd name="connsiteY7631" fmla="*/ 526353 h 6839191"/>
              <a:gd name="connsiteX7632" fmla="*/ 2295681 w 12192439"/>
              <a:gd name="connsiteY7632" fmla="*/ 541617 h 6839191"/>
              <a:gd name="connsiteX7633" fmla="*/ 2285238 w 12192439"/>
              <a:gd name="connsiteY7633" fmla="*/ 550472 h 6839191"/>
              <a:gd name="connsiteX7634" fmla="*/ 2270626 w 12192439"/>
              <a:gd name="connsiteY7634" fmla="*/ 546643 h 6839191"/>
              <a:gd name="connsiteX7635" fmla="*/ 2279884 w 12192439"/>
              <a:gd name="connsiteY7635" fmla="*/ 538032 h 6839191"/>
              <a:gd name="connsiteX7636" fmla="*/ 2295681 w 12192439"/>
              <a:gd name="connsiteY7636" fmla="*/ 541617 h 6839191"/>
              <a:gd name="connsiteX7637" fmla="*/ 2298072 w 12192439"/>
              <a:gd name="connsiteY7637" fmla="*/ 542130 h 6839191"/>
              <a:gd name="connsiteX7638" fmla="*/ 2315098 w 12192439"/>
              <a:gd name="connsiteY7638" fmla="*/ 545483 h 6839191"/>
              <a:gd name="connsiteX7639" fmla="*/ 2303382 w 12192439"/>
              <a:gd name="connsiteY7639" fmla="*/ 554621 h 6839191"/>
              <a:gd name="connsiteX7640" fmla="*/ 2287541 w 12192439"/>
              <a:gd name="connsiteY7640" fmla="*/ 551031 h 6839191"/>
              <a:gd name="connsiteX7641" fmla="*/ 2298072 w 12192439"/>
              <a:gd name="connsiteY7641" fmla="*/ 542130 h 6839191"/>
              <a:gd name="connsiteX7642" fmla="*/ 2300201 w 12192439"/>
              <a:gd name="connsiteY7642" fmla="*/ 557172 h 6839191"/>
              <a:gd name="connsiteX7643" fmla="*/ 2289187 w 12192439"/>
              <a:gd name="connsiteY7643" fmla="*/ 566236 h 6839191"/>
              <a:gd name="connsiteX7644" fmla="*/ 2274816 w 12192439"/>
              <a:gd name="connsiteY7644" fmla="*/ 562398 h 6839191"/>
              <a:gd name="connsiteX7645" fmla="*/ 2284624 w 12192439"/>
              <a:gd name="connsiteY7645" fmla="*/ 553570 h 6839191"/>
              <a:gd name="connsiteX7646" fmla="*/ 2300201 w 12192439"/>
              <a:gd name="connsiteY7646" fmla="*/ 557172 h 6839191"/>
              <a:gd name="connsiteX7647" fmla="*/ 2286313 w 12192439"/>
              <a:gd name="connsiteY7647" fmla="*/ 568662 h 6839191"/>
              <a:gd name="connsiteX7648" fmla="*/ 2276330 w 12192439"/>
              <a:gd name="connsiteY7648" fmla="*/ 577473 h 6839191"/>
              <a:gd name="connsiteX7649" fmla="*/ 2263320 w 12192439"/>
              <a:gd name="connsiteY7649" fmla="*/ 573428 h 6839191"/>
              <a:gd name="connsiteX7650" fmla="*/ 2272184 w 12192439"/>
              <a:gd name="connsiteY7650" fmla="*/ 564838 h 6839191"/>
              <a:gd name="connsiteX7651" fmla="*/ 2286313 w 12192439"/>
              <a:gd name="connsiteY7651" fmla="*/ 568662 h 6839191"/>
              <a:gd name="connsiteX7652" fmla="*/ 2288485 w 12192439"/>
              <a:gd name="connsiteY7652" fmla="*/ 569215 h 6839191"/>
              <a:gd name="connsiteX7653" fmla="*/ 2303930 w 12192439"/>
              <a:gd name="connsiteY7653" fmla="*/ 572829 h 6839191"/>
              <a:gd name="connsiteX7654" fmla="*/ 2292631 w 12192439"/>
              <a:gd name="connsiteY7654" fmla="*/ 581923 h 6839191"/>
              <a:gd name="connsiteX7655" fmla="*/ 2278370 w 12192439"/>
              <a:gd name="connsiteY7655" fmla="*/ 578081 h 6839191"/>
              <a:gd name="connsiteX7656" fmla="*/ 2288485 w 12192439"/>
              <a:gd name="connsiteY7656" fmla="*/ 569215 h 6839191"/>
              <a:gd name="connsiteX7657" fmla="*/ 2306103 w 12192439"/>
              <a:gd name="connsiteY7657" fmla="*/ 573309 h 6839191"/>
              <a:gd name="connsiteX7658" fmla="*/ 2441581 w 12192439"/>
              <a:gd name="connsiteY7658" fmla="*/ 592816 h 6839191"/>
              <a:gd name="connsiteX7659" fmla="*/ 2444104 w 12192439"/>
              <a:gd name="connsiteY7659" fmla="*/ 593086 h 6839191"/>
              <a:gd name="connsiteX7660" fmla="*/ 2850826 w 12192439"/>
              <a:gd name="connsiteY7660" fmla="*/ 623573 h 6839191"/>
              <a:gd name="connsiteX7661" fmla="*/ 3371679 w 12192439"/>
              <a:gd name="connsiteY7661" fmla="*/ 635790 h 6839191"/>
              <a:gd name="connsiteX7662" fmla="*/ 3768550 w 12192439"/>
              <a:gd name="connsiteY7662" fmla="*/ 643357 h 6839191"/>
              <a:gd name="connsiteX7663" fmla="*/ 4472843 w 12192439"/>
              <a:gd name="connsiteY7663" fmla="*/ 681385 h 6839191"/>
              <a:gd name="connsiteX7664" fmla="*/ 4487609 w 12192439"/>
              <a:gd name="connsiteY7664" fmla="*/ 682688 h 6839191"/>
              <a:gd name="connsiteX7665" fmla="*/ 4593381 w 12192439"/>
              <a:gd name="connsiteY7665" fmla="*/ 692298 h 6839191"/>
              <a:gd name="connsiteX7666" fmla="*/ 5001594 w 12192439"/>
              <a:gd name="connsiteY7666" fmla="*/ 764340 h 6839191"/>
              <a:gd name="connsiteX7667" fmla="*/ 5085778 w 12192439"/>
              <a:gd name="connsiteY7667" fmla="*/ 799090 h 6839191"/>
              <a:gd name="connsiteX7668" fmla="*/ 5169325 w 12192439"/>
              <a:gd name="connsiteY7668" fmla="*/ 988039 h 6839191"/>
              <a:gd name="connsiteX7669" fmla="*/ 5039528 w 12192439"/>
              <a:gd name="connsiteY7669" fmla="*/ 1170926 h 6839191"/>
              <a:gd name="connsiteX7670" fmla="*/ 4779212 w 12192439"/>
              <a:gd name="connsiteY7670" fmla="*/ 1354707 h 6839191"/>
              <a:gd name="connsiteX7671" fmla="*/ 4758017 w 12192439"/>
              <a:gd name="connsiteY7671" fmla="*/ 1367926 h 6839191"/>
              <a:gd name="connsiteX7672" fmla="*/ 4000696 w 12192439"/>
              <a:gd name="connsiteY7672" fmla="*/ 1802099 h 6839191"/>
              <a:gd name="connsiteX7673" fmla="*/ 3615300 w 12192439"/>
              <a:gd name="connsiteY7673" fmla="*/ 2015890 h 6839191"/>
              <a:gd name="connsiteX7674" fmla="*/ 2925005 w 12192439"/>
              <a:gd name="connsiteY7674" fmla="*/ 2433924 h 6839191"/>
              <a:gd name="connsiteX7675" fmla="*/ 2486317 w 12192439"/>
              <a:gd name="connsiteY7675" fmla="*/ 2769166 h 6839191"/>
              <a:gd name="connsiteX7676" fmla="*/ 2433091 w 12192439"/>
              <a:gd name="connsiteY7676" fmla="*/ 2767915 h 6839191"/>
              <a:gd name="connsiteX7677" fmla="*/ 2900038 w 12192439"/>
              <a:gd name="connsiteY7677" fmla="*/ 2413345 h 6839191"/>
              <a:gd name="connsiteX7678" fmla="*/ 3584650 w 12192439"/>
              <a:gd name="connsiteY7678" fmla="*/ 2005519 h 6839191"/>
              <a:gd name="connsiteX7679" fmla="*/ 3959252 w 12192439"/>
              <a:gd name="connsiteY7679" fmla="*/ 1800113 h 6839191"/>
              <a:gd name="connsiteX7680" fmla="*/ 4716178 w 12192439"/>
              <a:gd name="connsiteY7680" fmla="*/ 1370592 h 6839191"/>
              <a:gd name="connsiteX7681" fmla="*/ 4735442 w 12192439"/>
              <a:gd name="connsiteY7681" fmla="*/ 1358687 h 6839191"/>
              <a:gd name="connsiteX7682" fmla="*/ 4995583 w 12192439"/>
              <a:gd name="connsiteY7682" fmla="*/ 1177080 h 6839191"/>
              <a:gd name="connsiteX7683" fmla="*/ 5128583 w 12192439"/>
              <a:gd name="connsiteY7683" fmla="*/ 997313 h 6839191"/>
              <a:gd name="connsiteX7684" fmla="*/ 5130667 w 12192439"/>
              <a:gd name="connsiteY7684" fmla="*/ 888572 h 6839191"/>
              <a:gd name="connsiteX7685" fmla="*/ 5052122 w 12192439"/>
              <a:gd name="connsiteY7685" fmla="*/ 805170 h 6839191"/>
              <a:gd name="connsiteX7686" fmla="*/ 4968553 w 12192439"/>
              <a:gd name="connsiteY7686" fmla="*/ 770345 h 6839191"/>
              <a:gd name="connsiteX7687" fmla="*/ 4564639 w 12192439"/>
              <a:gd name="connsiteY7687" fmla="*/ 699918 h 6839191"/>
              <a:gd name="connsiteX7688" fmla="*/ 4464484 w 12192439"/>
              <a:gd name="connsiteY7688" fmla="*/ 691159 h 6839191"/>
              <a:gd name="connsiteX7689" fmla="*/ 4445550 w 12192439"/>
              <a:gd name="connsiteY7689" fmla="*/ 689551 h 6839191"/>
              <a:gd name="connsiteX7690" fmla="*/ 3749704 w 12192439"/>
              <a:gd name="connsiteY7690" fmla="*/ 654088 h 6839191"/>
              <a:gd name="connsiteX7691" fmla="*/ 3366918 w 12192439"/>
              <a:gd name="connsiteY7691" fmla="*/ 647740 h 6839191"/>
              <a:gd name="connsiteX7692" fmla="*/ 2843345 w 12192439"/>
              <a:gd name="connsiteY7692" fmla="*/ 636303 h 6839191"/>
              <a:gd name="connsiteX7693" fmla="*/ 2441954 w 12192439"/>
              <a:gd name="connsiteY7693" fmla="*/ 605401 h 6839191"/>
              <a:gd name="connsiteX7694" fmla="*/ 2438356 w 12192439"/>
              <a:gd name="connsiteY7694" fmla="*/ 605004 h 6839191"/>
              <a:gd name="connsiteX7695" fmla="*/ 2294716 w 12192439"/>
              <a:gd name="connsiteY7695" fmla="*/ 582456 h 6839191"/>
              <a:gd name="connsiteX7696" fmla="*/ 2306103 w 12192439"/>
              <a:gd name="connsiteY7696" fmla="*/ 573309 h 6839191"/>
              <a:gd name="connsiteX7697" fmla="*/ 2926694 w 12192439"/>
              <a:gd name="connsiteY7697" fmla="*/ 2436513 h 6839191"/>
              <a:gd name="connsiteX7698" fmla="*/ 3616814 w 12192439"/>
              <a:gd name="connsiteY7698" fmla="*/ 2018565 h 6839191"/>
              <a:gd name="connsiteX7699" fmla="*/ 4002188 w 12192439"/>
              <a:gd name="connsiteY7699" fmla="*/ 1804793 h 6839191"/>
              <a:gd name="connsiteX7700" fmla="*/ 4759641 w 12192439"/>
              <a:gd name="connsiteY7700" fmla="*/ 1370530 h 6839191"/>
              <a:gd name="connsiteX7701" fmla="*/ 4780835 w 12192439"/>
              <a:gd name="connsiteY7701" fmla="*/ 1357314 h 6839191"/>
              <a:gd name="connsiteX7702" fmla="*/ 5041569 w 12192439"/>
              <a:gd name="connsiteY7702" fmla="*/ 1173218 h 6839191"/>
              <a:gd name="connsiteX7703" fmla="*/ 5172309 w 12192439"/>
              <a:gd name="connsiteY7703" fmla="*/ 988833 h 6839191"/>
              <a:gd name="connsiteX7704" fmla="*/ 5169171 w 12192439"/>
              <a:gd name="connsiteY7704" fmla="*/ 879353 h 6839191"/>
              <a:gd name="connsiteX7705" fmla="*/ 5087270 w 12192439"/>
              <a:gd name="connsiteY7705" fmla="*/ 796392 h 6839191"/>
              <a:gd name="connsiteX7706" fmla="*/ 5002538 w 12192439"/>
              <a:gd name="connsiteY7706" fmla="*/ 761413 h 6839191"/>
              <a:gd name="connsiteX7707" fmla="*/ 4593666 w 12192439"/>
              <a:gd name="connsiteY7707" fmla="*/ 689237 h 6839191"/>
              <a:gd name="connsiteX7708" fmla="*/ 4487894 w 12192439"/>
              <a:gd name="connsiteY7708" fmla="*/ 679626 h 6839191"/>
              <a:gd name="connsiteX7709" fmla="*/ 4473128 w 12192439"/>
              <a:gd name="connsiteY7709" fmla="*/ 678320 h 6839191"/>
              <a:gd name="connsiteX7710" fmla="*/ 3768638 w 12192439"/>
              <a:gd name="connsiteY7710" fmla="*/ 640281 h 6839191"/>
              <a:gd name="connsiteX7711" fmla="*/ 3371723 w 12192439"/>
              <a:gd name="connsiteY7711" fmla="*/ 632714 h 6839191"/>
              <a:gd name="connsiteX7712" fmla="*/ 2850958 w 12192439"/>
              <a:gd name="connsiteY7712" fmla="*/ 620498 h 6839191"/>
              <a:gd name="connsiteX7713" fmla="*/ 2444434 w 12192439"/>
              <a:gd name="connsiteY7713" fmla="*/ 590025 h 6839191"/>
              <a:gd name="connsiteX7714" fmla="*/ 2441911 w 12192439"/>
              <a:gd name="connsiteY7714" fmla="*/ 589758 h 6839191"/>
              <a:gd name="connsiteX7715" fmla="*/ 2309284 w 12192439"/>
              <a:gd name="connsiteY7715" fmla="*/ 570845 h 6839191"/>
              <a:gd name="connsiteX7716" fmla="*/ 2321702 w 12192439"/>
              <a:gd name="connsiteY7716" fmla="*/ 561481 h 6839191"/>
              <a:gd name="connsiteX7717" fmla="*/ 2445180 w 12192439"/>
              <a:gd name="connsiteY7717" fmla="*/ 577669 h 6839191"/>
              <a:gd name="connsiteX7718" fmla="*/ 2446628 w 12192439"/>
              <a:gd name="connsiteY7718" fmla="*/ 577816 h 6839191"/>
              <a:gd name="connsiteX7719" fmla="*/ 2858417 w 12192439"/>
              <a:gd name="connsiteY7719" fmla="*/ 607869 h 6839191"/>
              <a:gd name="connsiteX7720" fmla="*/ 3375760 w 12192439"/>
              <a:gd name="connsiteY7720" fmla="*/ 620807 h 6839191"/>
              <a:gd name="connsiteX7721" fmla="*/ 3787506 w 12192439"/>
              <a:gd name="connsiteY7721" fmla="*/ 629646 h 6839191"/>
              <a:gd name="connsiteX7722" fmla="*/ 4500399 w 12192439"/>
              <a:gd name="connsiteY7722" fmla="*/ 670251 h 6839191"/>
              <a:gd name="connsiteX7723" fmla="*/ 4510250 w 12192439"/>
              <a:gd name="connsiteY7723" fmla="*/ 671152 h 6839191"/>
              <a:gd name="connsiteX7724" fmla="*/ 4622385 w 12192439"/>
              <a:gd name="connsiteY7724" fmla="*/ 681714 h 6839191"/>
              <a:gd name="connsiteX7725" fmla="*/ 5035535 w 12192439"/>
              <a:gd name="connsiteY7725" fmla="*/ 755505 h 6839191"/>
              <a:gd name="connsiteX7726" fmla="*/ 5120904 w 12192439"/>
              <a:gd name="connsiteY7726" fmla="*/ 790411 h 6839191"/>
              <a:gd name="connsiteX7727" fmla="*/ 5212941 w 12192439"/>
              <a:gd name="connsiteY7727" fmla="*/ 979658 h 6839191"/>
              <a:gd name="connsiteX7728" fmla="*/ 5085426 w 12192439"/>
              <a:gd name="connsiteY7728" fmla="*/ 1167014 h 6839191"/>
              <a:gd name="connsiteX7729" fmla="*/ 4824342 w 12192439"/>
              <a:gd name="connsiteY7729" fmla="*/ 1353376 h 6839191"/>
              <a:gd name="connsiteX7730" fmla="*/ 4801393 w 12192439"/>
              <a:gd name="connsiteY7730" fmla="*/ 1367790 h 6839191"/>
              <a:gd name="connsiteX7731" fmla="*/ 4043457 w 12192439"/>
              <a:gd name="connsiteY7731" fmla="*/ 1806682 h 6839191"/>
              <a:gd name="connsiteX7732" fmla="*/ 3647398 w 12192439"/>
              <a:gd name="connsiteY7732" fmla="*/ 2028857 h 6839191"/>
              <a:gd name="connsiteX7733" fmla="*/ 2951574 w 12192439"/>
              <a:gd name="connsiteY7733" fmla="*/ 2457027 h 6839191"/>
              <a:gd name="connsiteX7734" fmla="*/ 2648299 w 12192439"/>
              <a:gd name="connsiteY7734" fmla="*/ 2679739 h 6839191"/>
              <a:gd name="connsiteX7735" fmla="*/ 2544567 w 12192439"/>
              <a:gd name="connsiteY7735" fmla="*/ 2769846 h 6839191"/>
              <a:gd name="connsiteX7736" fmla="*/ 2490727 w 12192439"/>
              <a:gd name="connsiteY7736" fmla="*/ 2769231 h 6839191"/>
              <a:gd name="connsiteX7737" fmla="*/ 2926694 w 12192439"/>
              <a:gd name="connsiteY7737" fmla="*/ 2436513 h 6839191"/>
              <a:gd name="connsiteX7738" fmla="*/ 2542702 w 12192439"/>
              <a:gd name="connsiteY7738" fmla="*/ 2771557 h 6839191"/>
              <a:gd name="connsiteX7739" fmla="*/ 2492811 w 12192439"/>
              <a:gd name="connsiteY7739" fmla="*/ 2819123 h 6839191"/>
              <a:gd name="connsiteX7740" fmla="*/ 2440857 w 12192439"/>
              <a:gd name="connsiteY7740" fmla="*/ 2817543 h 6839191"/>
              <a:gd name="connsiteX7741" fmla="*/ 2488928 w 12192439"/>
              <a:gd name="connsiteY7741" fmla="*/ 2770943 h 6839191"/>
              <a:gd name="connsiteX7742" fmla="*/ 2542702 w 12192439"/>
              <a:gd name="connsiteY7742" fmla="*/ 2771557 h 6839191"/>
              <a:gd name="connsiteX7743" fmla="*/ 2547047 w 12192439"/>
              <a:gd name="connsiteY7743" fmla="*/ 2771601 h 6839191"/>
              <a:gd name="connsiteX7744" fmla="*/ 2601413 w 12192439"/>
              <a:gd name="connsiteY7744" fmla="*/ 2771667 h 6839191"/>
              <a:gd name="connsiteX7745" fmla="*/ 2549613 w 12192439"/>
              <a:gd name="connsiteY7745" fmla="*/ 2820088 h 6839191"/>
              <a:gd name="connsiteX7746" fmla="*/ 2496958 w 12192439"/>
              <a:gd name="connsiteY7746" fmla="*/ 2819211 h 6839191"/>
              <a:gd name="connsiteX7747" fmla="*/ 2547047 w 12192439"/>
              <a:gd name="connsiteY7747" fmla="*/ 2771601 h 6839191"/>
              <a:gd name="connsiteX7748" fmla="*/ 2547749 w 12192439"/>
              <a:gd name="connsiteY7748" fmla="*/ 2821887 h 6839191"/>
              <a:gd name="connsiteX7749" fmla="*/ 2500863 w 12192439"/>
              <a:gd name="connsiteY7749" fmla="*/ 2868773 h 6839191"/>
              <a:gd name="connsiteX7750" fmla="*/ 2450226 w 12192439"/>
              <a:gd name="connsiteY7750" fmla="*/ 2866908 h 6839191"/>
              <a:gd name="connsiteX7751" fmla="*/ 2495159 w 12192439"/>
              <a:gd name="connsiteY7751" fmla="*/ 2820988 h 6839191"/>
              <a:gd name="connsiteX7752" fmla="*/ 2547749 w 12192439"/>
              <a:gd name="connsiteY7752" fmla="*/ 2821887 h 6839191"/>
              <a:gd name="connsiteX7753" fmla="*/ 2552378 w 12192439"/>
              <a:gd name="connsiteY7753" fmla="*/ 2821931 h 6839191"/>
              <a:gd name="connsiteX7754" fmla="*/ 2604836 w 12192439"/>
              <a:gd name="connsiteY7754" fmla="*/ 2822194 h 6839191"/>
              <a:gd name="connsiteX7755" fmla="*/ 2556086 w 12192439"/>
              <a:gd name="connsiteY7755" fmla="*/ 2870045 h 6839191"/>
              <a:gd name="connsiteX7756" fmla="*/ 2505273 w 12192439"/>
              <a:gd name="connsiteY7756" fmla="*/ 2868905 h 6839191"/>
              <a:gd name="connsiteX7757" fmla="*/ 2552378 w 12192439"/>
              <a:gd name="connsiteY7757" fmla="*/ 2821931 h 6839191"/>
              <a:gd name="connsiteX7758" fmla="*/ 2554199 w 12192439"/>
              <a:gd name="connsiteY7758" fmla="*/ 2871954 h 6839191"/>
              <a:gd name="connsiteX7759" fmla="*/ 2510209 w 12192439"/>
              <a:gd name="connsiteY7759" fmla="*/ 2918203 h 6839191"/>
              <a:gd name="connsiteX7760" fmla="*/ 2461261 w 12192439"/>
              <a:gd name="connsiteY7760" fmla="*/ 2916053 h 6839191"/>
              <a:gd name="connsiteX7761" fmla="*/ 2503452 w 12192439"/>
              <a:gd name="connsiteY7761" fmla="*/ 2870791 h 6839191"/>
              <a:gd name="connsiteX7762" fmla="*/ 2554199 w 12192439"/>
              <a:gd name="connsiteY7762" fmla="*/ 2871954 h 6839191"/>
              <a:gd name="connsiteX7763" fmla="*/ 2558850 w 12192439"/>
              <a:gd name="connsiteY7763" fmla="*/ 2872020 h 6839191"/>
              <a:gd name="connsiteX7764" fmla="*/ 2609970 w 12192439"/>
              <a:gd name="connsiteY7764" fmla="*/ 2872503 h 6839191"/>
              <a:gd name="connsiteX7765" fmla="*/ 2564094 w 12192439"/>
              <a:gd name="connsiteY7765" fmla="*/ 2919761 h 6839191"/>
              <a:gd name="connsiteX7766" fmla="*/ 2514619 w 12192439"/>
              <a:gd name="connsiteY7766" fmla="*/ 2918379 h 6839191"/>
              <a:gd name="connsiteX7767" fmla="*/ 2558850 w 12192439"/>
              <a:gd name="connsiteY7767" fmla="*/ 2872020 h 6839191"/>
              <a:gd name="connsiteX7768" fmla="*/ 2562229 w 12192439"/>
              <a:gd name="connsiteY7768" fmla="*/ 2921736 h 6839191"/>
              <a:gd name="connsiteX7769" fmla="*/ 2520916 w 12192439"/>
              <a:gd name="connsiteY7769" fmla="*/ 2967415 h 6839191"/>
              <a:gd name="connsiteX7770" fmla="*/ 2473328 w 12192439"/>
              <a:gd name="connsiteY7770" fmla="*/ 2964936 h 6839191"/>
              <a:gd name="connsiteX7771" fmla="*/ 2512820 w 12192439"/>
              <a:gd name="connsiteY7771" fmla="*/ 2920332 h 6839191"/>
              <a:gd name="connsiteX7772" fmla="*/ 2562229 w 12192439"/>
              <a:gd name="connsiteY7772" fmla="*/ 2921736 h 6839191"/>
              <a:gd name="connsiteX7773" fmla="*/ 2519139 w 12192439"/>
              <a:gd name="connsiteY7773" fmla="*/ 2969433 h 6839191"/>
              <a:gd name="connsiteX7774" fmla="*/ 2482368 w 12192439"/>
              <a:gd name="connsiteY7774" fmla="*/ 3013291 h 6839191"/>
              <a:gd name="connsiteX7775" fmla="*/ 2436733 w 12192439"/>
              <a:gd name="connsiteY7775" fmla="*/ 3009649 h 6839191"/>
              <a:gd name="connsiteX7776" fmla="*/ 2471639 w 12192439"/>
              <a:gd name="connsiteY7776" fmla="*/ 2966954 h 6839191"/>
              <a:gd name="connsiteX7777" fmla="*/ 2519139 w 12192439"/>
              <a:gd name="connsiteY7777" fmla="*/ 2969433 h 6839191"/>
              <a:gd name="connsiteX7778" fmla="*/ 2523571 w 12192439"/>
              <a:gd name="connsiteY7778" fmla="*/ 2969631 h 6839191"/>
              <a:gd name="connsiteX7779" fmla="*/ 2571641 w 12192439"/>
              <a:gd name="connsiteY7779" fmla="*/ 2971342 h 6839191"/>
              <a:gd name="connsiteX7780" fmla="*/ 2532873 w 12192439"/>
              <a:gd name="connsiteY7780" fmla="*/ 3016362 h 6839191"/>
              <a:gd name="connsiteX7781" fmla="*/ 2486580 w 12192439"/>
              <a:gd name="connsiteY7781" fmla="*/ 3013576 h 6839191"/>
              <a:gd name="connsiteX7782" fmla="*/ 2523571 w 12192439"/>
              <a:gd name="connsiteY7782" fmla="*/ 2969631 h 6839191"/>
              <a:gd name="connsiteX7783" fmla="*/ 2576292 w 12192439"/>
              <a:gd name="connsiteY7783" fmla="*/ 2971474 h 6839191"/>
              <a:gd name="connsiteX7784" fmla="*/ 2625153 w 12192439"/>
              <a:gd name="connsiteY7784" fmla="*/ 2972461 h 6839191"/>
              <a:gd name="connsiteX7785" fmla="*/ 2584322 w 12192439"/>
              <a:gd name="connsiteY7785" fmla="*/ 3018578 h 6839191"/>
              <a:gd name="connsiteX7786" fmla="*/ 2537283 w 12192439"/>
              <a:gd name="connsiteY7786" fmla="*/ 3016604 h 6839191"/>
              <a:gd name="connsiteX7787" fmla="*/ 2576292 w 12192439"/>
              <a:gd name="connsiteY7787" fmla="*/ 2971474 h 6839191"/>
              <a:gd name="connsiteX7788" fmla="*/ 2582501 w 12192439"/>
              <a:gd name="connsiteY7788" fmla="*/ 3020729 h 6839191"/>
              <a:gd name="connsiteX7789" fmla="*/ 2545972 w 12192439"/>
              <a:gd name="connsiteY7789" fmla="*/ 3065135 h 6839191"/>
              <a:gd name="connsiteX7790" fmla="*/ 2500863 w 12192439"/>
              <a:gd name="connsiteY7790" fmla="*/ 3062042 h 6839191"/>
              <a:gd name="connsiteX7791" fmla="*/ 2535528 w 12192439"/>
              <a:gd name="connsiteY7791" fmla="*/ 3018710 h 6839191"/>
              <a:gd name="connsiteX7792" fmla="*/ 2582501 w 12192439"/>
              <a:gd name="connsiteY7792" fmla="*/ 3020729 h 6839191"/>
              <a:gd name="connsiteX7793" fmla="*/ 2587328 w 12192439"/>
              <a:gd name="connsiteY7793" fmla="*/ 3020882 h 6839191"/>
              <a:gd name="connsiteX7794" fmla="*/ 2634762 w 12192439"/>
              <a:gd name="connsiteY7794" fmla="*/ 3022111 h 6839191"/>
              <a:gd name="connsiteX7795" fmla="*/ 2596236 w 12192439"/>
              <a:gd name="connsiteY7795" fmla="*/ 3067658 h 6839191"/>
              <a:gd name="connsiteX7796" fmla="*/ 2550513 w 12192439"/>
              <a:gd name="connsiteY7796" fmla="*/ 3065398 h 6839191"/>
              <a:gd name="connsiteX7797" fmla="*/ 2587328 w 12192439"/>
              <a:gd name="connsiteY7797" fmla="*/ 3020882 h 6839191"/>
              <a:gd name="connsiteX7798" fmla="*/ 2594437 w 12192439"/>
              <a:gd name="connsiteY7798" fmla="*/ 3069896 h 6839191"/>
              <a:gd name="connsiteX7799" fmla="*/ 2560035 w 12192439"/>
              <a:gd name="connsiteY7799" fmla="*/ 3113710 h 6839191"/>
              <a:gd name="connsiteX7800" fmla="*/ 2516155 w 12192439"/>
              <a:gd name="connsiteY7800" fmla="*/ 3110331 h 6839191"/>
              <a:gd name="connsiteX7801" fmla="*/ 2548758 w 12192439"/>
              <a:gd name="connsiteY7801" fmla="*/ 3067614 h 6839191"/>
              <a:gd name="connsiteX7802" fmla="*/ 2594437 w 12192439"/>
              <a:gd name="connsiteY7802" fmla="*/ 3069896 h 6839191"/>
              <a:gd name="connsiteX7803" fmla="*/ 2599088 w 12192439"/>
              <a:gd name="connsiteY7803" fmla="*/ 3070093 h 6839191"/>
              <a:gd name="connsiteX7804" fmla="*/ 2645403 w 12192439"/>
              <a:gd name="connsiteY7804" fmla="*/ 3071585 h 6839191"/>
              <a:gd name="connsiteX7805" fmla="*/ 2609092 w 12192439"/>
              <a:gd name="connsiteY7805" fmla="*/ 3116562 h 6839191"/>
              <a:gd name="connsiteX7806" fmla="*/ 2564511 w 12192439"/>
              <a:gd name="connsiteY7806" fmla="*/ 3114017 h 6839191"/>
              <a:gd name="connsiteX7807" fmla="*/ 2599088 w 12192439"/>
              <a:gd name="connsiteY7807" fmla="*/ 3070093 h 6839191"/>
              <a:gd name="connsiteX7808" fmla="*/ 2607293 w 12192439"/>
              <a:gd name="connsiteY7808" fmla="*/ 3118866 h 6839191"/>
              <a:gd name="connsiteX7809" fmla="*/ 2574954 w 12192439"/>
              <a:gd name="connsiteY7809" fmla="*/ 3162131 h 6839191"/>
              <a:gd name="connsiteX7810" fmla="*/ 2532237 w 12192439"/>
              <a:gd name="connsiteY7810" fmla="*/ 3158445 h 6839191"/>
              <a:gd name="connsiteX7811" fmla="*/ 2562777 w 12192439"/>
              <a:gd name="connsiteY7811" fmla="*/ 3116321 h 6839191"/>
              <a:gd name="connsiteX7812" fmla="*/ 2607293 w 12192439"/>
              <a:gd name="connsiteY7812" fmla="*/ 3118866 h 6839191"/>
              <a:gd name="connsiteX7813" fmla="*/ 2611989 w 12192439"/>
              <a:gd name="connsiteY7813" fmla="*/ 3119107 h 6839191"/>
              <a:gd name="connsiteX7814" fmla="*/ 2657119 w 12192439"/>
              <a:gd name="connsiteY7814" fmla="*/ 3120862 h 6839191"/>
              <a:gd name="connsiteX7815" fmla="*/ 2622893 w 12192439"/>
              <a:gd name="connsiteY7815" fmla="*/ 3165291 h 6839191"/>
              <a:gd name="connsiteX7816" fmla="*/ 2579452 w 12192439"/>
              <a:gd name="connsiteY7816" fmla="*/ 3162460 h 6839191"/>
              <a:gd name="connsiteX7817" fmla="*/ 2611989 w 12192439"/>
              <a:gd name="connsiteY7817" fmla="*/ 3119107 h 6839191"/>
              <a:gd name="connsiteX7818" fmla="*/ 2621116 w 12192439"/>
              <a:gd name="connsiteY7818" fmla="*/ 3167682 h 6839191"/>
              <a:gd name="connsiteX7819" fmla="*/ 2590707 w 12192439"/>
              <a:gd name="connsiteY7819" fmla="*/ 3210377 h 6839191"/>
              <a:gd name="connsiteX7820" fmla="*/ 2549065 w 12192439"/>
              <a:gd name="connsiteY7820" fmla="*/ 3206428 h 6839191"/>
              <a:gd name="connsiteX7821" fmla="*/ 2577740 w 12192439"/>
              <a:gd name="connsiteY7821" fmla="*/ 3164852 h 6839191"/>
              <a:gd name="connsiteX7822" fmla="*/ 2621116 w 12192439"/>
              <a:gd name="connsiteY7822" fmla="*/ 3167682 h 6839191"/>
              <a:gd name="connsiteX7823" fmla="*/ 2625811 w 12192439"/>
              <a:gd name="connsiteY7823" fmla="*/ 3167967 h 6839191"/>
              <a:gd name="connsiteX7824" fmla="*/ 2669888 w 12192439"/>
              <a:gd name="connsiteY7824" fmla="*/ 3169986 h 6839191"/>
              <a:gd name="connsiteX7825" fmla="*/ 2637592 w 12192439"/>
              <a:gd name="connsiteY7825" fmla="*/ 3213844 h 6839191"/>
              <a:gd name="connsiteX7826" fmla="*/ 2595205 w 12192439"/>
              <a:gd name="connsiteY7826" fmla="*/ 3210772 h 6839191"/>
              <a:gd name="connsiteX7827" fmla="*/ 2625811 w 12192439"/>
              <a:gd name="connsiteY7827" fmla="*/ 3167967 h 6839191"/>
              <a:gd name="connsiteX7828" fmla="*/ 2635837 w 12192439"/>
              <a:gd name="connsiteY7828" fmla="*/ 3216345 h 6839191"/>
              <a:gd name="connsiteX7829" fmla="*/ 2607184 w 12192439"/>
              <a:gd name="connsiteY7829" fmla="*/ 3258491 h 6839191"/>
              <a:gd name="connsiteX7830" fmla="*/ 2566617 w 12192439"/>
              <a:gd name="connsiteY7830" fmla="*/ 3254257 h 6839191"/>
              <a:gd name="connsiteX7831" fmla="*/ 2593537 w 12192439"/>
              <a:gd name="connsiteY7831" fmla="*/ 3213229 h 6839191"/>
              <a:gd name="connsiteX7832" fmla="*/ 2635837 w 12192439"/>
              <a:gd name="connsiteY7832" fmla="*/ 3216345 h 6839191"/>
              <a:gd name="connsiteX7833" fmla="*/ 2640554 w 12192439"/>
              <a:gd name="connsiteY7833" fmla="*/ 3216630 h 6839191"/>
              <a:gd name="connsiteX7834" fmla="*/ 2683535 w 12192439"/>
              <a:gd name="connsiteY7834" fmla="*/ 3218912 h 6839191"/>
              <a:gd name="connsiteX7835" fmla="*/ 2653060 w 12192439"/>
              <a:gd name="connsiteY7835" fmla="*/ 3262287 h 6839191"/>
              <a:gd name="connsiteX7836" fmla="*/ 2611747 w 12192439"/>
              <a:gd name="connsiteY7836" fmla="*/ 3258908 h 6839191"/>
              <a:gd name="connsiteX7837" fmla="*/ 2640554 w 12192439"/>
              <a:gd name="connsiteY7837" fmla="*/ 3216630 h 6839191"/>
              <a:gd name="connsiteX7838" fmla="*/ 2651327 w 12192439"/>
              <a:gd name="connsiteY7838" fmla="*/ 3264854 h 6839191"/>
              <a:gd name="connsiteX7839" fmla="*/ 2624385 w 12192439"/>
              <a:gd name="connsiteY7839" fmla="*/ 3306474 h 6839191"/>
              <a:gd name="connsiteX7840" fmla="*/ 2584761 w 12192439"/>
              <a:gd name="connsiteY7840" fmla="*/ 3301976 h 6839191"/>
              <a:gd name="connsiteX7841" fmla="*/ 2590773 w 12192439"/>
              <a:gd name="connsiteY7841" fmla="*/ 3292059 h 6839191"/>
              <a:gd name="connsiteX7842" fmla="*/ 2610080 w 12192439"/>
              <a:gd name="connsiteY7842" fmla="*/ 3261475 h 6839191"/>
              <a:gd name="connsiteX7843" fmla="*/ 2651327 w 12192439"/>
              <a:gd name="connsiteY7843" fmla="*/ 3264854 h 6839191"/>
              <a:gd name="connsiteX7844" fmla="*/ 2656088 w 12192439"/>
              <a:gd name="connsiteY7844" fmla="*/ 3265183 h 6839191"/>
              <a:gd name="connsiteX7845" fmla="*/ 2698103 w 12192439"/>
              <a:gd name="connsiteY7845" fmla="*/ 3267728 h 6839191"/>
              <a:gd name="connsiteX7846" fmla="*/ 2669296 w 12192439"/>
              <a:gd name="connsiteY7846" fmla="*/ 3310555 h 6839191"/>
              <a:gd name="connsiteX7847" fmla="*/ 2628948 w 12192439"/>
              <a:gd name="connsiteY7847" fmla="*/ 3306935 h 6839191"/>
              <a:gd name="connsiteX7848" fmla="*/ 2656088 w 12192439"/>
              <a:gd name="connsiteY7848" fmla="*/ 3265183 h 6839191"/>
              <a:gd name="connsiteX7849" fmla="*/ 2667584 w 12192439"/>
              <a:gd name="connsiteY7849" fmla="*/ 3313231 h 6839191"/>
              <a:gd name="connsiteX7850" fmla="*/ 2642178 w 12192439"/>
              <a:gd name="connsiteY7850" fmla="*/ 3354347 h 6839191"/>
              <a:gd name="connsiteX7851" fmla="*/ 2603432 w 12192439"/>
              <a:gd name="connsiteY7851" fmla="*/ 3349586 h 6839191"/>
              <a:gd name="connsiteX7852" fmla="*/ 2616025 w 12192439"/>
              <a:gd name="connsiteY7852" fmla="*/ 3328150 h 6839191"/>
              <a:gd name="connsiteX7853" fmla="*/ 2627325 w 12192439"/>
              <a:gd name="connsiteY7853" fmla="*/ 3309567 h 6839191"/>
              <a:gd name="connsiteX7854" fmla="*/ 2667584 w 12192439"/>
              <a:gd name="connsiteY7854" fmla="*/ 3313231 h 6839191"/>
              <a:gd name="connsiteX7855" fmla="*/ 2672345 w 12192439"/>
              <a:gd name="connsiteY7855" fmla="*/ 3313582 h 6839191"/>
              <a:gd name="connsiteX7856" fmla="*/ 2713373 w 12192439"/>
              <a:gd name="connsiteY7856" fmla="*/ 3316391 h 6839191"/>
              <a:gd name="connsiteX7857" fmla="*/ 2686167 w 12192439"/>
              <a:gd name="connsiteY7857" fmla="*/ 3358713 h 6839191"/>
              <a:gd name="connsiteX7858" fmla="*/ 2646785 w 12192439"/>
              <a:gd name="connsiteY7858" fmla="*/ 3354851 h 6839191"/>
              <a:gd name="connsiteX7859" fmla="*/ 2672345 w 12192439"/>
              <a:gd name="connsiteY7859" fmla="*/ 3313582 h 6839191"/>
              <a:gd name="connsiteX7860" fmla="*/ 2666531 w 12192439"/>
              <a:gd name="connsiteY7860" fmla="*/ 3400311 h 6839191"/>
              <a:gd name="connsiteX7861" fmla="*/ 2689283 w 12192439"/>
              <a:gd name="connsiteY7861" fmla="*/ 3361894 h 6839191"/>
              <a:gd name="connsiteX7862" fmla="*/ 2729323 w 12192439"/>
              <a:gd name="connsiteY7862" fmla="*/ 3364922 h 6839191"/>
              <a:gd name="connsiteX7863" fmla="*/ 2703632 w 12192439"/>
              <a:gd name="connsiteY7863" fmla="*/ 3406783 h 6839191"/>
              <a:gd name="connsiteX7864" fmla="*/ 2665193 w 12192439"/>
              <a:gd name="connsiteY7864" fmla="*/ 3402680 h 6839191"/>
              <a:gd name="connsiteX7865" fmla="*/ 2666531 w 12192439"/>
              <a:gd name="connsiteY7865" fmla="*/ 3400311 h 6839191"/>
              <a:gd name="connsiteX7866" fmla="*/ 2702096 w 12192439"/>
              <a:gd name="connsiteY7866" fmla="*/ 3409394 h 6839191"/>
              <a:gd name="connsiteX7867" fmla="*/ 2687901 w 12192439"/>
              <a:gd name="connsiteY7867" fmla="*/ 3434230 h 6839191"/>
              <a:gd name="connsiteX7868" fmla="*/ 2679388 w 12192439"/>
              <a:gd name="connsiteY7868" fmla="*/ 3449785 h 6839191"/>
              <a:gd name="connsiteX7869" fmla="*/ 2642287 w 12192439"/>
              <a:gd name="connsiteY7869" fmla="*/ 3444498 h 6839191"/>
              <a:gd name="connsiteX7870" fmla="*/ 2663723 w 12192439"/>
              <a:gd name="connsiteY7870" fmla="*/ 3405247 h 6839191"/>
              <a:gd name="connsiteX7871" fmla="*/ 2702096 w 12192439"/>
              <a:gd name="connsiteY7871" fmla="*/ 3409394 h 6839191"/>
              <a:gd name="connsiteX7872" fmla="*/ 2677962 w 12192439"/>
              <a:gd name="connsiteY7872" fmla="*/ 3452418 h 6839191"/>
              <a:gd name="connsiteX7873" fmla="*/ 2657821 w 12192439"/>
              <a:gd name="connsiteY7873" fmla="*/ 3491076 h 6839191"/>
              <a:gd name="connsiteX7874" fmla="*/ 2622103 w 12192439"/>
              <a:gd name="connsiteY7874" fmla="*/ 3484582 h 6839191"/>
              <a:gd name="connsiteX7875" fmla="*/ 2640905 w 12192439"/>
              <a:gd name="connsiteY7875" fmla="*/ 3447131 h 6839191"/>
              <a:gd name="connsiteX7876" fmla="*/ 2677962 w 12192439"/>
              <a:gd name="connsiteY7876" fmla="*/ 3452418 h 6839191"/>
              <a:gd name="connsiteX7877" fmla="*/ 2682657 w 12192439"/>
              <a:gd name="connsiteY7877" fmla="*/ 3453010 h 6839191"/>
              <a:gd name="connsiteX7878" fmla="*/ 2720174 w 12192439"/>
              <a:gd name="connsiteY7878" fmla="*/ 3457376 h 6839191"/>
              <a:gd name="connsiteX7879" fmla="*/ 2713044 w 12192439"/>
              <a:gd name="connsiteY7879" fmla="*/ 3470321 h 6839191"/>
              <a:gd name="connsiteX7880" fmla="*/ 2698717 w 12192439"/>
              <a:gd name="connsiteY7880" fmla="*/ 3497351 h 6839191"/>
              <a:gd name="connsiteX7881" fmla="*/ 2662384 w 12192439"/>
              <a:gd name="connsiteY7881" fmla="*/ 3491844 h 6839191"/>
              <a:gd name="connsiteX7882" fmla="*/ 2682657 w 12192439"/>
              <a:gd name="connsiteY7882" fmla="*/ 3453010 h 6839191"/>
              <a:gd name="connsiteX7883" fmla="*/ 2697357 w 12192439"/>
              <a:gd name="connsiteY7883" fmla="*/ 3500050 h 6839191"/>
              <a:gd name="connsiteX7884" fmla="*/ 2678466 w 12192439"/>
              <a:gd name="connsiteY7884" fmla="*/ 3538313 h 6839191"/>
              <a:gd name="connsiteX7885" fmla="*/ 2643428 w 12192439"/>
              <a:gd name="connsiteY7885" fmla="*/ 3531577 h 6839191"/>
              <a:gd name="connsiteX7886" fmla="*/ 2661024 w 12192439"/>
              <a:gd name="connsiteY7886" fmla="*/ 3494521 h 6839191"/>
              <a:gd name="connsiteX7887" fmla="*/ 2697357 w 12192439"/>
              <a:gd name="connsiteY7887" fmla="*/ 3500050 h 6839191"/>
              <a:gd name="connsiteX7888" fmla="*/ 2702052 w 12192439"/>
              <a:gd name="connsiteY7888" fmla="*/ 3500686 h 6839191"/>
              <a:gd name="connsiteX7889" fmla="*/ 2738757 w 12192439"/>
              <a:gd name="connsiteY7889" fmla="*/ 3505315 h 6839191"/>
              <a:gd name="connsiteX7890" fmla="*/ 2738187 w 12192439"/>
              <a:gd name="connsiteY7890" fmla="*/ 3506390 h 6839191"/>
              <a:gd name="connsiteX7891" fmla="*/ 2718507 w 12192439"/>
              <a:gd name="connsiteY7891" fmla="*/ 3544873 h 6839191"/>
              <a:gd name="connsiteX7892" fmla="*/ 2683008 w 12192439"/>
              <a:gd name="connsiteY7892" fmla="*/ 3539102 h 6839191"/>
              <a:gd name="connsiteX7893" fmla="*/ 2702052 w 12192439"/>
              <a:gd name="connsiteY7893" fmla="*/ 3500686 h 6839191"/>
              <a:gd name="connsiteX7894" fmla="*/ 2742268 w 12192439"/>
              <a:gd name="connsiteY7894" fmla="*/ 3508540 h 6839191"/>
              <a:gd name="connsiteX7895" fmla="*/ 2743716 w 12192439"/>
              <a:gd name="connsiteY7895" fmla="*/ 3505863 h 6839191"/>
              <a:gd name="connsiteX7896" fmla="*/ 2781057 w 12192439"/>
              <a:gd name="connsiteY7896" fmla="*/ 3509593 h 6839191"/>
              <a:gd name="connsiteX7897" fmla="*/ 2763330 w 12192439"/>
              <a:gd name="connsiteY7897" fmla="*/ 3542459 h 6839191"/>
              <a:gd name="connsiteX7898" fmla="*/ 2759271 w 12192439"/>
              <a:gd name="connsiteY7898" fmla="*/ 3550380 h 6839191"/>
              <a:gd name="connsiteX7899" fmla="*/ 2723312 w 12192439"/>
              <a:gd name="connsiteY7899" fmla="*/ 3545575 h 6839191"/>
              <a:gd name="connsiteX7900" fmla="*/ 2742268 w 12192439"/>
              <a:gd name="connsiteY7900" fmla="*/ 3508540 h 6839191"/>
              <a:gd name="connsiteX7901" fmla="*/ 2757867 w 12192439"/>
              <a:gd name="connsiteY7901" fmla="*/ 3553122 h 6839191"/>
              <a:gd name="connsiteX7902" fmla="*/ 2738977 w 12192439"/>
              <a:gd name="connsiteY7902" fmla="*/ 3591714 h 6839191"/>
              <a:gd name="connsiteX7903" fmla="*/ 2704356 w 12192439"/>
              <a:gd name="connsiteY7903" fmla="*/ 3585856 h 6839191"/>
              <a:gd name="connsiteX7904" fmla="*/ 2721951 w 12192439"/>
              <a:gd name="connsiteY7904" fmla="*/ 3548317 h 6839191"/>
              <a:gd name="connsiteX7905" fmla="*/ 2757867 w 12192439"/>
              <a:gd name="connsiteY7905" fmla="*/ 3553122 h 6839191"/>
              <a:gd name="connsiteX7906" fmla="*/ 2762847 w 12192439"/>
              <a:gd name="connsiteY7906" fmla="*/ 3553736 h 6839191"/>
              <a:gd name="connsiteX7907" fmla="*/ 2799333 w 12192439"/>
              <a:gd name="connsiteY7907" fmla="*/ 3557707 h 6839191"/>
              <a:gd name="connsiteX7908" fmla="*/ 2788473 w 12192439"/>
              <a:gd name="connsiteY7908" fmla="*/ 3578529 h 6839191"/>
              <a:gd name="connsiteX7909" fmla="*/ 2779039 w 12192439"/>
              <a:gd name="connsiteY7909" fmla="*/ 3597462 h 6839191"/>
              <a:gd name="connsiteX7910" fmla="*/ 2743825 w 12192439"/>
              <a:gd name="connsiteY7910" fmla="*/ 3592460 h 6839191"/>
              <a:gd name="connsiteX7911" fmla="*/ 2762847 w 12192439"/>
              <a:gd name="connsiteY7911" fmla="*/ 3553736 h 6839191"/>
              <a:gd name="connsiteX7912" fmla="*/ 2777394 w 12192439"/>
              <a:gd name="connsiteY7912" fmla="*/ 3600863 h 6839191"/>
              <a:gd name="connsiteX7913" fmla="*/ 2759644 w 12192439"/>
              <a:gd name="connsiteY7913" fmla="*/ 3639105 h 6839191"/>
              <a:gd name="connsiteX7914" fmla="*/ 2725725 w 12192439"/>
              <a:gd name="connsiteY7914" fmla="*/ 3633005 h 6839191"/>
              <a:gd name="connsiteX7915" fmla="*/ 2742246 w 12192439"/>
              <a:gd name="connsiteY7915" fmla="*/ 3595839 h 6839191"/>
              <a:gd name="connsiteX7916" fmla="*/ 2777394 w 12192439"/>
              <a:gd name="connsiteY7916" fmla="*/ 3600863 h 6839191"/>
              <a:gd name="connsiteX7917" fmla="*/ 2782396 w 12192439"/>
              <a:gd name="connsiteY7917" fmla="*/ 3601544 h 6839191"/>
              <a:gd name="connsiteX7918" fmla="*/ 2818114 w 12192439"/>
              <a:gd name="connsiteY7918" fmla="*/ 3605690 h 6839191"/>
              <a:gd name="connsiteX7919" fmla="*/ 2813616 w 12192439"/>
              <a:gd name="connsiteY7919" fmla="*/ 3614598 h 6839191"/>
              <a:gd name="connsiteX7920" fmla="*/ 2798916 w 12192439"/>
              <a:gd name="connsiteY7920" fmla="*/ 3645094 h 6839191"/>
              <a:gd name="connsiteX7921" fmla="*/ 2764537 w 12192439"/>
              <a:gd name="connsiteY7921" fmla="*/ 3639916 h 6839191"/>
              <a:gd name="connsiteX7922" fmla="*/ 2782396 w 12192439"/>
              <a:gd name="connsiteY7922" fmla="*/ 3601544 h 6839191"/>
              <a:gd name="connsiteX7923" fmla="*/ 2797315 w 12192439"/>
              <a:gd name="connsiteY7923" fmla="*/ 3648561 h 6839191"/>
              <a:gd name="connsiteX7924" fmla="*/ 2780619 w 12192439"/>
              <a:gd name="connsiteY7924" fmla="*/ 3686429 h 6839191"/>
              <a:gd name="connsiteX7925" fmla="*/ 2747643 w 12192439"/>
              <a:gd name="connsiteY7925" fmla="*/ 3680176 h 6839191"/>
              <a:gd name="connsiteX7926" fmla="*/ 2763001 w 12192439"/>
              <a:gd name="connsiteY7926" fmla="*/ 3643339 h 6839191"/>
              <a:gd name="connsiteX7927" fmla="*/ 2797315 w 12192439"/>
              <a:gd name="connsiteY7927" fmla="*/ 3648561 h 6839191"/>
              <a:gd name="connsiteX7928" fmla="*/ 2802405 w 12192439"/>
              <a:gd name="connsiteY7928" fmla="*/ 3649263 h 6839191"/>
              <a:gd name="connsiteX7929" fmla="*/ 2837333 w 12192439"/>
              <a:gd name="connsiteY7929" fmla="*/ 3653629 h 6839191"/>
              <a:gd name="connsiteX7930" fmla="*/ 2819189 w 12192439"/>
              <a:gd name="connsiteY7930" fmla="*/ 3692638 h 6839191"/>
              <a:gd name="connsiteX7931" fmla="*/ 2785577 w 12192439"/>
              <a:gd name="connsiteY7931" fmla="*/ 3687263 h 6839191"/>
              <a:gd name="connsiteX7932" fmla="*/ 2802405 w 12192439"/>
              <a:gd name="connsiteY7932" fmla="*/ 3649263 h 6839191"/>
              <a:gd name="connsiteX7933" fmla="*/ 2817653 w 12192439"/>
              <a:gd name="connsiteY7933" fmla="*/ 3696170 h 6839191"/>
              <a:gd name="connsiteX7934" fmla="*/ 2801966 w 12192439"/>
              <a:gd name="connsiteY7934" fmla="*/ 3733687 h 6839191"/>
              <a:gd name="connsiteX7935" fmla="*/ 2769780 w 12192439"/>
              <a:gd name="connsiteY7935" fmla="*/ 3727259 h 6839191"/>
              <a:gd name="connsiteX7936" fmla="*/ 2784129 w 12192439"/>
              <a:gd name="connsiteY7936" fmla="*/ 3690773 h 6839191"/>
              <a:gd name="connsiteX7937" fmla="*/ 2817653 w 12192439"/>
              <a:gd name="connsiteY7937" fmla="*/ 3696170 h 6839191"/>
              <a:gd name="connsiteX7938" fmla="*/ 2822765 w 12192439"/>
              <a:gd name="connsiteY7938" fmla="*/ 3696938 h 6839191"/>
              <a:gd name="connsiteX7939" fmla="*/ 2856991 w 12192439"/>
              <a:gd name="connsiteY7939" fmla="*/ 3701502 h 6839191"/>
              <a:gd name="connsiteX7940" fmla="*/ 2839966 w 12192439"/>
              <a:gd name="connsiteY7940" fmla="*/ 3740204 h 6839191"/>
              <a:gd name="connsiteX7941" fmla="*/ 2806990 w 12192439"/>
              <a:gd name="connsiteY7941" fmla="*/ 3734631 h 6839191"/>
              <a:gd name="connsiteX7942" fmla="*/ 2822765 w 12192439"/>
              <a:gd name="connsiteY7942" fmla="*/ 3696938 h 6839191"/>
              <a:gd name="connsiteX7943" fmla="*/ 2838496 w 12192439"/>
              <a:gd name="connsiteY7943" fmla="*/ 3743780 h 6839191"/>
              <a:gd name="connsiteX7944" fmla="*/ 2823928 w 12192439"/>
              <a:gd name="connsiteY7944" fmla="*/ 3780990 h 6839191"/>
              <a:gd name="connsiteX7945" fmla="*/ 2792269 w 12192439"/>
              <a:gd name="connsiteY7945" fmla="*/ 3774364 h 6839191"/>
              <a:gd name="connsiteX7946" fmla="*/ 2805608 w 12192439"/>
              <a:gd name="connsiteY7946" fmla="*/ 3738163 h 6839191"/>
              <a:gd name="connsiteX7947" fmla="*/ 2838496 w 12192439"/>
              <a:gd name="connsiteY7947" fmla="*/ 3743780 h 6839191"/>
              <a:gd name="connsiteX7948" fmla="*/ 2843674 w 12192439"/>
              <a:gd name="connsiteY7948" fmla="*/ 3744570 h 6839191"/>
              <a:gd name="connsiteX7949" fmla="*/ 2876891 w 12192439"/>
              <a:gd name="connsiteY7949" fmla="*/ 3749287 h 6839191"/>
              <a:gd name="connsiteX7950" fmla="*/ 2860875 w 12192439"/>
              <a:gd name="connsiteY7950" fmla="*/ 3787638 h 6839191"/>
              <a:gd name="connsiteX7951" fmla="*/ 2829062 w 12192439"/>
              <a:gd name="connsiteY7951" fmla="*/ 3781977 h 6839191"/>
              <a:gd name="connsiteX7952" fmla="*/ 2843674 w 12192439"/>
              <a:gd name="connsiteY7952" fmla="*/ 3744570 h 6839191"/>
              <a:gd name="connsiteX7953" fmla="*/ 2859470 w 12192439"/>
              <a:gd name="connsiteY7953" fmla="*/ 3791214 h 6839191"/>
              <a:gd name="connsiteX7954" fmla="*/ 2845868 w 12192439"/>
              <a:gd name="connsiteY7954" fmla="*/ 3828161 h 6839191"/>
              <a:gd name="connsiteX7955" fmla="*/ 2815525 w 12192439"/>
              <a:gd name="connsiteY7955" fmla="*/ 3821491 h 6839191"/>
              <a:gd name="connsiteX7956" fmla="*/ 2827745 w 12192439"/>
              <a:gd name="connsiteY7956" fmla="*/ 3785553 h 6839191"/>
              <a:gd name="connsiteX7957" fmla="*/ 2859470 w 12192439"/>
              <a:gd name="connsiteY7957" fmla="*/ 3791214 h 6839191"/>
              <a:gd name="connsiteX7958" fmla="*/ 2864890 w 12192439"/>
              <a:gd name="connsiteY7958" fmla="*/ 3792113 h 6839191"/>
              <a:gd name="connsiteX7959" fmla="*/ 3156756 w 12192439"/>
              <a:gd name="connsiteY7959" fmla="*/ 3813066 h 6839191"/>
              <a:gd name="connsiteX7960" fmla="*/ 3577871 w 12192439"/>
              <a:gd name="connsiteY7960" fmla="*/ 3790577 h 6839191"/>
              <a:gd name="connsiteX7961" fmla="*/ 3645380 w 12192439"/>
              <a:gd name="connsiteY7961" fmla="*/ 3785180 h 6839191"/>
              <a:gd name="connsiteX7962" fmla="*/ 3787331 w 12192439"/>
              <a:gd name="connsiteY7962" fmla="*/ 3773026 h 6839191"/>
              <a:gd name="connsiteX7963" fmla="*/ 4542107 w 12192439"/>
              <a:gd name="connsiteY7963" fmla="*/ 3689303 h 6839191"/>
              <a:gd name="connsiteX7964" fmla="*/ 4891895 w 12192439"/>
              <a:gd name="connsiteY7964" fmla="*/ 3647749 h 6839191"/>
              <a:gd name="connsiteX7965" fmla="*/ 5281723 w 12192439"/>
              <a:gd name="connsiteY7965" fmla="*/ 3624602 h 6839191"/>
              <a:gd name="connsiteX7966" fmla="*/ 5263798 w 12192439"/>
              <a:gd name="connsiteY7966" fmla="*/ 3653497 h 6839191"/>
              <a:gd name="connsiteX7967" fmla="*/ 4899684 w 12192439"/>
              <a:gd name="connsiteY7967" fmla="*/ 3683489 h 6839191"/>
              <a:gd name="connsiteX7968" fmla="*/ 4645027 w 12192439"/>
              <a:gd name="connsiteY7968" fmla="*/ 3716881 h 6839191"/>
              <a:gd name="connsiteX7969" fmla="*/ 3805168 w 12192439"/>
              <a:gd name="connsiteY7969" fmla="*/ 3817608 h 6839191"/>
              <a:gd name="connsiteX7970" fmla="*/ 3664445 w 12192439"/>
              <a:gd name="connsiteY7970" fmla="*/ 3830267 h 6839191"/>
              <a:gd name="connsiteX7971" fmla="*/ 3611307 w 12192439"/>
              <a:gd name="connsiteY7971" fmla="*/ 3834677 h 6839191"/>
              <a:gd name="connsiteX7972" fmla="*/ 2851177 w 12192439"/>
              <a:gd name="connsiteY7972" fmla="*/ 3829258 h 6839191"/>
              <a:gd name="connsiteX7973" fmla="*/ 2864890 w 12192439"/>
              <a:gd name="connsiteY7973" fmla="*/ 3792113 h 6839191"/>
              <a:gd name="connsiteX7974" fmla="*/ 3184379 w 12192439"/>
              <a:gd name="connsiteY7974" fmla="*/ 3862233 h 6839191"/>
              <a:gd name="connsiteX7975" fmla="*/ 3611636 w 12192439"/>
              <a:gd name="connsiteY7975" fmla="*/ 3838516 h 6839191"/>
              <a:gd name="connsiteX7976" fmla="*/ 3664774 w 12192439"/>
              <a:gd name="connsiteY7976" fmla="*/ 3834084 h 6839191"/>
              <a:gd name="connsiteX7977" fmla="*/ 3805541 w 12192439"/>
              <a:gd name="connsiteY7977" fmla="*/ 3821447 h 6839191"/>
              <a:gd name="connsiteX7978" fmla="*/ 4645532 w 12192439"/>
              <a:gd name="connsiteY7978" fmla="*/ 3720677 h 6839191"/>
              <a:gd name="connsiteX7979" fmla="*/ 4900166 w 12192439"/>
              <a:gd name="connsiteY7979" fmla="*/ 3687307 h 6839191"/>
              <a:gd name="connsiteX7980" fmla="*/ 5261385 w 12192439"/>
              <a:gd name="connsiteY7980" fmla="*/ 3657359 h 6839191"/>
              <a:gd name="connsiteX7981" fmla="*/ 5242648 w 12192439"/>
              <a:gd name="connsiteY7981" fmla="*/ 3687087 h 6839191"/>
              <a:gd name="connsiteX7982" fmla="*/ 5242209 w 12192439"/>
              <a:gd name="connsiteY7982" fmla="*/ 3687745 h 6839191"/>
              <a:gd name="connsiteX7983" fmla="*/ 4907889 w 12192439"/>
              <a:gd name="connsiteY7983" fmla="*/ 3722959 h 6839191"/>
              <a:gd name="connsiteX7984" fmla="*/ 4753301 w 12192439"/>
              <a:gd name="connsiteY7984" fmla="*/ 3745272 h 6839191"/>
              <a:gd name="connsiteX7985" fmla="*/ 3823356 w 12192439"/>
              <a:gd name="connsiteY7985" fmla="*/ 3865919 h 6839191"/>
              <a:gd name="connsiteX7986" fmla="*/ 3683818 w 12192439"/>
              <a:gd name="connsiteY7986" fmla="*/ 3879083 h 6839191"/>
              <a:gd name="connsiteX7987" fmla="*/ 3645555 w 12192439"/>
              <a:gd name="connsiteY7987" fmla="*/ 3882396 h 6839191"/>
              <a:gd name="connsiteX7988" fmla="*/ 2838606 w 12192439"/>
              <a:gd name="connsiteY7988" fmla="*/ 3868552 h 6839191"/>
              <a:gd name="connsiteX7989" fmla="*/ 2849905 w 12192439"/>
              <a:gd name="connsiteY7989" fmla="*/ 3832922 h 6839191"/>
              <a:gd name="connsiteX7990" fmla="*/ 3184379 w 12192439"/>
              <a:gd name="connsiteY7990" fmla="*/ 3862233 h 6839191"/>
              <a:gd name="connsiteX7991" fmla="*/ 3211869 w 12192439"/>
              <a:gd name="connsiteY7991" fmla="*/ 3911401 h 6839191"/>
              <a:gd name="connsiteX7992" fmla="*/ 3645906 w 12192439"/>
              <a:gd name="connsiteY7992" fmla="*/ 3886323 h 6839191"/>
              <a:gd name="connsiteX7993" fmla="*/ 3684169 w 12192439"/>
              <a:gd name="connsiteY7993" fmla="*/ 3883010 h 6839191"/>
              <a:gd name="connsiteX7994" fmla="*/ 3823751 w 12192439"/>
              <a:gd name="connsiteY7994" fmla="*/ 3869846 h 6839191"/>
              <a:gd name="connsiteX7995" fmla="*/ 4753871 w 12192439"/>
              <a:gd name="connsiteY7995" fmla="*/ 3749155 h 6839191"/>
              <a:gd name="connsiteX7996" fmla="*/ 4908459 w 12192439"/>
              <a:gd name="connsiteY7996" fmla="*/ 3726864 h 6839191"/>
              <a:gd name="connsiteX7997" fmla="*/ 5239642 w 12192439"/>
              <a:gd name="connsiteY7997" fmla="*/ 3691804 h 6839191"/>
              <a:gd name="connsiteX7998" fmla="*/ 5226303 w 12192439"/>
              <a:gd name="connsiteY7998" fmla="*/ 3712954 h 6839191"/>
              <a:gd name="connsiteX7999" fmla="*/ 5219370 w 12192439"/>
              <a:gd name="connsiteY7999" fmla="*/ 3723705 h 6839191"/>
              <a:gd name="connsiteX8000" fmla="*/ 4916116 w 12192439"/>
              <a:gd name="connsiteY8000" fmla="*/ 3762429 h 6839191"/>
              <a:gd name="connsiteX8001" fmla="*/ 4866247 w 12192439"/>
              <a:gd name="connsiteY8001" fmla="*/ 3770327 h 6839191"/>
              <a:gd name="connsiteX8002" fmla="*/ 3841522 w 12192439"/>
              <a:gd name="connsiteY8002" fmla="*/ 3914231 h 6839191"/>
              <a:gd name="connsiteX8003" fmla="*/ 3703191 w 12192439"/>
              <a:gd name="connsiteY8003" fmla="*/ 3927899 h 6839191"/>
              <a:gd name="connsiteX8004" fmla="*/ 3680330 w 12192439"/>
              <a:gd name="connsiteY8004" fmla="*/ 3929962 h 6839191"/>
              <a:gd name="connsiteX8005" fmla="*/ 2828491 w 12192439"/>
              <a:gd name="connsiteY8005" fmla="*/ 3906442 h 6839191"/>
              <a:gd name="connsiteX8006" fmla="*/ 2837509 w 12192439"/>
              <a:gd name="connsiteY8006" fmla="*/ 3872326 h 6839191"/>
              <a:gd name="connsiteX8007" fmla="*/ 3211869 w 12192439"/>
              <a:gd name="connsiteY8007" fmla="*/ 3911401 h 6839191"/>
              <a:gd name="connsiteX8008" fmla="*/ 5227773 w 12192439"/>
              <a:gd name="connsiteY8008" fmla="*/ 3713876 h 6839191"/>
              <a:gd name="connsiteX8009" fmla="*/ 5241770 w 12192439"/>
              <a:gd name="connsiteY8009" fmla="*/ 3691695 h 6839191"/>
              <a:gd name="connsiteX8010" fmla="*/ 5263513 w 12192439"/>
              <a:gd name="connsiteY8010" fmla="*/ 3690773 h 6839191"/>
              <a:gd name="connsiteX8011" fmla="*/ 5247957 w 12192439"/>
              <a:gd name="connsiteY8011" fmla="*/ 3716179 h 6839191"/>
              <a:gd name="connsiteX8012" fmla="*/ 5244535 w 12192439"/>
              <a:gd name="connsiteY8012" fmla="*/ 3721730 h 6839191"/>
              <a:gd name="connsiteX8013" fmla="*/ 5221564 w 12192439"/>
              <a:gd name="connsiteY8013" fmla="*/ 3723507 h 6839191"/>
              <a:gd name="connsiteX8014" fmla="*/ 5227773 w 12192439"/>
              <a:gd name="connsiteY8014" fmla="*/ 3713876 h 6839191"/>
              <a:gd name="connsiteX8015" fmla="*/ 5241858 w 12192439"/>
              <a:gd name="connsiteY8015" fmla="*/ 3725987 h 6839191"/>
              <a:gd name="connsiteX8016" fmla="*/ 5220182 w 12192439"/>
              <a:gd name="connsiteY8016" fmla="*/ 3758589 h 6839191"/>
              <a:gd name="connsiteX8017" fmla="*/ 5195652 w 12192439"/>
              <a:gd name="connsiteY8017" fmla="*/ 3761332 h 6839191"/>
              <a:gd name="connsiteX8018" fmla="*/ 5218733 w 12192439"/>
              <a:gd name="connsiteY8018" fmla="*/ 3727786 h 6839191"/>
              <a:gd name="connsiteX8019" fmla="*/ 5241858 w 12192439"/>
              <a:gd name="connsiteY8019" fmla="*/ 3725987 h 6839191"/>
              <a:gd name="connsiteX8020" fmla="*/ 5244140 w 12192439"/>
              <a:gd name="connsiteY8020" fmla="*/ 3725811 h 6839191"/>
              <a:gd name="connsiteX8021" fmla="*/ 5266716 w 12192439"/>
              <a:gd name="connsiteY8021" fmla="*/ 3724297 h 6839191"/>
              <a:gd name="connsiteX8022" fmla="*/ 5246510 w 12192439"/>
              <a:gd name="connsiteY8022" fmla="*/ 3755913 h 6839191"/>
              <a:gd name="connsiteX8023" fmla="*/ 5222573 w 12192439"/>
              <a:gd name="connsiteY8023" fmla="*/ 3758348 h 6839191"/>
              <a:gd name="connsiteX8024" fmla="*/ 5244140 w 12192439"/>
              <a:gd name="connsiteY8024" fmla="*/ 3725811 h 6839191"/>
              <a:gd name="connsiteX8025" fmla="*/ 5243547 w 12192439"/>
              <a:gd name="connsiteY8025" fmla="*/ 3760345 h 6839191"/>
              <a:gd name="connsiteX8026" fmla="*/ 5230559 w 12192439"/>
              <a:gd name="connsiteY8026" fmla="*/ 3779739 h 6839191"/>
              <a:gd name="connsiteX8027" fmla="*/ 5221191 w 12192439"/>
              <a:gd name="connsiteY8027" fmla="*/ 3793693 h 6839191"/>
              <a:gd name="connsiteX8028" fmla="*/ 5195938 w 12192439"/>
              <a:gd name="connsiteY8028" fmla="*/ 3797116 h 6839191"/>
              <a:gd name="connsiteX8029" fmla="*/ 5208159 w 12192439"/>
              <a:gd name="connsiteY8029" fmla="*/ 3779322 h 6839191"/>
              <a:gd name="connsiteX8030" fmla="*/ 5219501 w 12192439"/>
              <a:gd name="connsiteY8030" fmla="*/ 3762824 h 6839191"/>
              <a:gd name="connsiteX8031" fmla="*/ 5243547 w 12192439"/>
              <a:gd name="connsiteY8031" fmla="*/ 3760345 h 6839191"/>
              <a:gd name="connsiteX8032" fmla="*/ 5218054 w 12192439"/>
              <a:gd name="connsiteY8032" fmla="*/ 3798366 h 6839191"/>
              <a:gd name="connsiteX8033" fmla="*/ 5195148 w 12192439"/>
              <a:gd name="connsiteY8033" fmla="*/ 3833316 h 6839191"/>
              <a:gd name="connsiteX8034" fmla="*/ 5168667 w 12192439"/>
              <a:gd name="connsiteY8034" fmla="*/ 3837704 h 6839191"/>
              <a:gd name="connsiteX8035" fmla="*/ 5192713 w 12192439"/>
              <a:gd name="connsiteY8035" fmla="*/ 3801833 h 6839191"/>
              <a:gd name="connsiteX8036" fmla="*/ 5218054 w 12192439"/>
              <a:gd name="connsiteY8036" fmla="*/ 3798366 h 6839191"/>
              <a:gd name="connsiteX8037" fmla="*/ 5220598 w 12192439"/>
              <a:gd name="connsiteY8037" fmla="*/ 3798037 h 6839191"/>
              <a:gd name="connsiteX8038" fmla="*/ 5245632 w 12192439"/>
              <a:gd name="connsiteY8038" fmla="*/ 3794834 h 6839191"/>
              <a:gd name="connsiteX8039" fmla="*/ 5223889 w 12192439"/>
              <a:gd name="connsiteY8039" fmla="*/ 3828731 h 6839191"/>
              <a:gd name="connsiteX8040" fmla="*/ 5197693 w 12192439"/>
              <a:gd name="connsiteY8040" fmla="*/ 3832900 h 6839191"/>
              <a:gd name="connsiteX8041" fmla="*/ 5220598 w 12192439"/>
              <a:gd name="connsiteY8041" fmla="*/ 3798037 h 6839191"/>
              <a:gd name="connsiteX8042" fmla="*/ 5220862 w 12192439"/>
              <a:gd name="connsiteY8042" fmla="*/ 3833580 h 6839191"/>
              <a:gd name="connsiteX8043" fmla="*/ 5199821 w 12192439"/>
              <a:gd name="connsiteY8043" fmla="*/ 3868640 h 6839191"/>
              <a:gd name="connsiteX8044" fmla="*/ 5172397 w 12192439"/>
              <a:gd name="connsiteY8044" fmla="*/ 3873840 h 6839191"/>
              <a:gd name="connsiteX8045" fmla="*/ 5194556 w 12192439"/>
              <a:gd name="connsiteY8045" fmla="*/ 3837770 h 6839191"/>
              <a:gd name="connsiteX8046" fmla="*/ 5220862 w 12192439"/>
              <a:gd name="connsiteY8046" fmla="*/ 3833580 h 6839191"/>
              <a:gd name="connsiteX8047" fmla="*/ 5223495 w 12192439"/>
              <a:gd name="connsiteY8047" fmla="*/ 3833163 h 6839191"/>
              <a:gd name="connsiteX8048" fmla="*/ 5249471 w 12192439"/>
              <a:gd name="connsiteY8048" fmla="*/ 3829214 h 6839191"/>
              <a:gd name="connsiteX8049" fmla="*/ 5229550 w 12192439"/>
              <a:gd name="connsiteY8049" fmla="*/ 3863220 h 6839191"/>
              <a:gd name="connsiteX8050" fmla="*/ 5202432 w 12192439"/>
              <a:gd name="connsiteY8050" fmla="*/ 3868157 h 6839191"/>
              <a:gd name="connsiteX8051" fmla="*/ 5223495 w 12192439"/>
              <a:gd name="connsiteY8051" fmla="*/ 3833163 h 6839191"/>
              <a:gd name="connsiteX8052" fmla="*/ 5226786 w 12192439"/>
              <a:gd name="connsiteY8052" fmla="*/ 3868201 h 6839191"/>
              <a:gd name="connsiteX8053" fmla="*/ 5208575 w 12192439"/>
              <a:gd name="connsiteY8053" fmla="*/ 3903239 h 6839191"/>
              <a:gd name="connsiteX8054" fmla="*/ 5180251 w 12192439"/>
              <a:gd name="connsiteY8054" fmla="*/ 3909229 h 6839191"/>
              <a:gd name="connsiteX8055" fmla="*/ 5199536 w 12192439"/>
              <a:gd name="connsiteY8055" fmla="*/ 3873181 h 6839191"/>
              <a:gd name="connsiteX8056" fmla="*/ 5226786 w 12192439"/>
              <a:gd name="connsiteY8056" fmla="*/ 3868201 h 6839191"/>
              <a:gd name="connsiteX8057" fmla="*/ 5229506 w 12192439"/>
              <a:gd name="connsiteY8057" fmla="*/ 3867718 h 6839191"/>
              <a:gd name="connsiteX8058" fmla="*/ 5256470 w 12192439"/>
              <a:gd name="connsiteY8058" fmla="*/ 3862957 h 6839191"/>
              <a:gd name="connsiteX8059" fmla="*/ 5239401 w 12192439"/>
              <a:gd name="connsiteY8059" fmla="*/ 3896920 h 6839191"/>
              <a:gd name="connsiteX8060" fmla="*/ 5211296 w 12192439"/>
              <a:gd name="connsiteY8060" fmla="*/ 3902669 h 6839191"/>
              <a:gd name="connsiteX8061" fmla="*/ 5229506 w 12192439"/>
              <a:gd name="connsiteY8061" fmla="*/ 3867718 h 6839191"/>
              <a:gd name="connsiteX8062" fmla="*/ 5259257 w 12192439"/>
              <a:gd name="connsiteY8062" fmla="*/ 3862475 h 6839191"/>
              <a:gd name="connsiteX8063" fmla="*/ 5285892 w 12192439"/>
              <a:gd name="connsiteY8063" fmla="*/ 3857999 h 6839191"/>
              <a:gd name="connsiteX8064" fmla="*/ 5270073 w 12192439"/>
              <a:gd name="connsiteY8064" fmla="*/ 3890799 h 6839191"/>
              <a:gd name="connsiteX8065" fmla="*/ 5242209 w 12192439"/>
              <a:gd name="connsiteY8065" fmla="*/ 3896350 h 6839191"/>
              <a:gd name="connsiteX8066" fmla="*/ 5259257 w 12192439"/>
              <a:gd name="connsiteY8066" fmla="*/ 3862475 h 6839191"/>
              <a:gd name="connsiteX8067" fmla="*/ 5267835 w 12192439"/>
              <a:gd name="connsiteY8067" fmla="*/ 3895823 h 6839191"/>
              <a:gd name="connsiteX8068" fmla="*/ 5255044 w 12192439"/>
              <a:gd name="connsiteY8068" fmla="*/ 3929128 h 6839191"/>
              <a:gd name="connsiteX8069" fmla="*/ 5225842 w 12192439"/>
              <a:gd name="connsiteY8069" fmla="*/ 3935776 h 6839191"/>
              <a:gd name="connsiteX8070" fmla="*/ 5239862 w 12192439"/>
              <a:gd name="connsiteY8070" fmla="*/ 3901440 h 6839191"/>
              <a:gd name="connsiteX8071" fmla="*/ 5267835 w 12192439"/>
              <a:gd name="connsiteY8071" fmla="*/ 3895823 h 6839191"/>
              <a:gd name="connsiteX8072" fmla="*/ 5285299 w 12192439"/>
              <a:gd name="connsiteY8072" fmla="*/ 3927088 h 6839191"/>
              <a:gd name="connsiteX8073" fmla="*/ 5285167 w 12192439"/>
              <a:gd name="connsiteY8073" fmla="*/ 3927526 h 6839191"/>
              <a:gd name="connsiteX8074" fmla="*/ 5278213 w 12192439"/>
              <a:gd name="connsiteY8074" fmla="*/ 3958879 h 6839191"/>
              <a:gd name="connsiteX8075" fmla="*/ 5247782 w 12192439"/>
              <a:gd name="connsiteY8075" fmla="*/ 3966514 h 6839191"/>
              <a:gd name="connsiteX8076" fmla="*/ 5256141 w 12192439"/>
              <a:gd name="connsiteY8076" fmla="*/ 3933604 h 6839191"/>
              <a:gd name="connsiteX8077" fmla="*/ 5285299 w 12192439"/>
              <a:gd name="connsiteY8077" fmla="*/ 3927088 h 6839191"/>
              <a:gd name="connsiteX8078" fmla="*/ 5287471 w 12192439"/>
              <a:gd name="connsiteY8078" fmla="*/ 3928185 h 6839191"/>
              <a:gd name="connsiteX8079" fmla="*/ 5287998 w 12192439"/>
              <a:gd name="connsiteY8079" fmla="*/ 3926495 h 6839191"/>
              <a:gd name="connsiteX8080" fmla="*/ 5317178 w 12192439"/>
              <a:gd name="connsiteY8080" fmla="*/ 3920155 h 6839191"/>
              <a:gd name="connsiteX8081" fmla="*/ 5316739 w 12192439"/>
              <a:gd name="connsiteY8081" fmla="*/ 3921844 h 6839191"/>
              <a:gd name="connsiteX8082" fmla="*/ 5311276 w 12192439"/>
              <a:gd name="connsiteY8082" fmla="*/ 3950695 h 6839191"/>
              <a:gd name="connsiteX8083" fmla="*/ 5280735 w 12192439"/>
              <a:gd name="connsiteY8083" fmla="*/ 3958242 h 6839191"/>
              <a:gd name="connsiteX8084" fmla="*/ 5287471 w 12192439"/>
              <a:gd name="connsiteY8084" fmla="*/ 3928185 h 6839191"/>
              <a:gd name="connsiteX8085" fmla="*/ 5311517 w 12192439"/>
              <a:gd name="connsiteY8085" fmla="*/ 3989902 h 6839191"/>
              <a:gd name="connsiteX8086" fmla="*/ 5319130 w 12192439"/>
              <a:gd name="connsiteY8086" fmla="*/ 4017019 h 6839191"/>
              <a:gd name="connsiteX8087" fmla="*/ 5285782 w 12192439"/>
              <a:gd name="connsiteY8087" fmla="*/ 4027177 h 6839191"/>
              <a:gd name="connsiteX8088" fmla="*/ 5279266 w 12192439"/>
              <a:gd name="connsiteY8088" fmla="*/ 3998787 h 6839191"/>
              <a:gd name="connsiteX8089" fmla="*/ 5311517 w 12192439"/>
              <a:gd name="connsiteY8089" fmla="*/ 3989902 h 6839191"/>
              <a:gd name="connsiteX8090" fmla="*/ 5321193 w 12192439"/>
              <a:gd name="connsiteY8090" fmla="*/ 4021495 h 6839191"/>
              <a:gd name="connsiteX8091" fmla="*/ 5337362 w 12192439"/>
              <a:gd name="connsiteY8091" fmla="*/ 4045563 h 6839191"/>
              <a:gd name="connsiteX8092" fmla="*/ 5302983 w 12192439"/>
              <a:gd name="connsiteY8092" fmla="*/ 4057038 h 6839191"/>
              <a:gd name="connsiteX8093" fmla="*/ 5287603 w 12192439"/>
              <a:gd name="connsiteY8093" fmla="*/ 4031741 h 6839191"/>
              <a:gd name="connsiteX8094" fmla="*/ 5321193 w 12192439"/>
              <a:gd name="connsiteY8094" fmla="*/ 4021495 h 6839191"/>
              <a:gd name="connsiteX8095" fmla="*/ 5341136 w 12192439"/>
              <a:gd name="connsiteY8095" fmla="*/ 4049556 h 6839191"/>
              <a:gd name="connsiteX8096" fmla="*/ 5365994 w 12192439"/>
              <a:gd name="connsiteY8096" fmla="*/ 4069390 h 6839191"/>
              <a:gd name="connsiteX8097" fmla="*/ 5331044 w 12192439"/>
              <a:gd name="connsiteY8097" fmla="*/ 4082137 h 6839191"/>
              <a:gd name="connsiteX8098" fmla="*/ 5306537 w 12192439"/>
              <a:gd name="connsiteY8098" fmla="*/ 4061118 h 6839191"/>
              <a:gd name="connsiteX8099" fmla="*/ 5341136 w 12192439"/>
              <a:gd name="connsiteY8099" fmla="*/ 4049556 h 6839191"/>
              <a:gd name="connsiteX8100" fmla="*/ 5371611 w 12192439"/>
              <a:gd name="connsiteY8100" fmla="*/ 4072768 h 6839191"/>
              <a:gd name="connsiteX8101" fmla="*/ 5404630 w 12192439"/>
              <a:gd name="connsiteY8101" fmla="*/ 4087754 h 6839191"/>
              <a:gd name="connsiteX8102" fmla="*/ 5369636 w 12192439"/>
              <a:gd name="connsiteY8102" fmla="*/ 4101773 h 6839191"/>
              <a:gd name="connsiteX8103" fmla="*/ 5336419 w 12192439"/>
              <a:gd name="connsiteY8103" fmla="*/ 4085603 h 6839191"/>
              <a:gd name="connsiteX8104" fmla="*/ 5371611 w 12192439"/>
              <a:gd name="connsiteY8104" fmla="*/ 4072768 h 6839191"/>
              <a:gd name="connsiteX8105" fmla="*/ 5412090 w 12192439"/>
              <a:gd name="connsiteY8105" fmla="*/ 4090298 h 6839191"/>
              <a:gd name="connsiteX8106" fmla="*/ 5597811 w 12192439"/>
              <a:gd name="connsiteY8106" fmla="*/ 4108421 h 6839191"/>
              <a:gd name="connsiteX8107" fmla="*/ 5907712 w 12192439"/>
              <a:gd name="connsiteY8107" fmla="*/ 4068644 h 6839191"/>
              <a:gd name="connsiteX8108" fmla="*/ 5958766 w 12192439"/>
              <a:gd name="connsiteY8108" fmla="*/ 4059780 h 6839191"/>
              <a:gd name="connsiteX8109" fmla="*/ 6447367 w 12192439"/>
              <a:gd name="connsiteY8109" fmla="*/ 3976211 h 6839191"/>
              <a:gd name="connsiteX8110" fmla="*/ 8668541 w 12192439"/>
              <a:gd name="connsiteY8110" fmla="*/ 3712713 h 6839191"/>
              <a:gd name="connsiteX8111" fmla="*/ 8771790 w 12192439"/>
              <a:gd name="connsiteY8111" fmla="*/ 3708676 h 6839191"/>
              <a:gd name="connsiteX8112" fmla="*/ 8838685 w 12192439"/>
              <a:gd name="connsiteY8112" fmla="*/ 3705429 h 6839191"/>
              <a:gd name="connsiteX8113" fmla="*/ 8805336 w 12192439"/>
              <a:gd name="connsiteY8113" fmla="*/ 3753236 h 6839191"/>
              <a:gd name="connsiteX8114" fmla="*/ 8760688 w 12192439"/>
              <a:gd name="connsiteY8114" fmla="*/ 3754421 h 6839191"/>
              <a:gd name="connsiteX8115" fmla="*/ 8663889 w 12192439"/>
              <a:gd name="connsiteY8115" fmla="*/ 3755957 h 6839191"/>
              <a:gd name="connsiteX8116" fmla="*/ 8591773 w 12192439"/>
              <a:gd name="connsiteY8116" fmla="*/ 3755540 h 6839191"/>
              <a:gd name="connsiteX8117" fmla="*/ 6480717 w 12192439"/>
              <a:gd name="connsiteY8117" fmla="*/ 3990011 h 6839191"/>
              <a:gd name="connsiteX8118" fmla="*/ 5927721 w 12192439"/>
              <a:gd name="connsiteY8118" fmla="*/ 4079767 h 6839191"/>
              <a:gd name="connsiteX8119" fmla="*/ 5873376 w 12192439"/>
              <a:gd name="connsiteY8119" fmla="*/ 4088675 h 6839191"/>
              <a:gd name="connsiteX8120" fmla="*/ 5561413 w 12192439"/>
              <a:gd name="connsiteY8120" fmla="*/ 4125512 h 6839191"/>
              <a:gd name="connsiteX8121" fmla="*/ 5376898 w 12192439"/>
              <a:gd name="connsiteY8121" fmla="*/ 4104428 h 6839191"/>
              <a:gd name="connsiteX8122" fmla="*/ 5412090 w 12192439"/>
              <a:gd name="connsiteY8122" fmla="*/ 4090298 h 6839191"/>
              <a:gd name="connsiteX8123" fmla="*/ 8845135 w 12192439"/>
              <a:gd name="connsiteY8123" fmla="*/ 3705232 h 6839191"/>
              <a:gd name="connsiteX8124" fmla="*/ 8871002 w 12192439"/>
              <a:gd name="connsiteY8124" fmla="*/ 3704661 h 6839191"/>
              <a:gd name="connsiteX8125" fmla="*/ 8838202 w 12192439"/>
              <a:gd name="connsiteY8125" fmla="*/ 3752819 h 6839191"/>
              <a:gd name="connsiteX8126" fmla="*/ 8811742 w 12192439"/>
              <a:gd name="connsiteY8126" fmla="*/ 3753126 h 6839191"/>
              <a:gd name="connsiteX8127" fmla="*/ 8845135 w 12192439"/>
              <a:gd name="connsiteY8127" fmla="*/ 3705232 h 6839191"/>
              <a:gd name="connsiteX8128" fmla="*/ 8877189 w 12192439"/>
              <a:gd name="connsiteY8128" fmla="*/ 3704617 h 6839191"/>
              <a:gd name="connsiteX8129" fmla="*/ 8902288 w 12192439"/>
              <a:gd name="connsiteY8129" fmla="*/ 3704793 h 6839191"/>
              <a:gd name="connsiteX8130" fmla="*/ 8870124 w 12192439"/>
              <a:gd name="connsiteY8130" fmla="*/ 3753104 h 6839191"/>
              <a:gd name="connsiteX8131" fmla="*/ 8844389 w 12192439"/>
              <a:gd name="connsiteY8131" fmla="*/ 3752819 h 6839191"/>
              <a:gd name="connsiteX8132" fmla="*/ 8877189 w 12192439"/>
              <a:gd name="connsiteY8132" fmla="*/ 3704617 h 6839191"/>
              <a:gd name="connsiteX8133" fmla="*/ 8908212 w 12192439"/>
              <a:gd name="connsiteY8133" fmla="*/ 3704924 h 6839191"/>
              <a:gd name="connsiteX8134" fmla="*/ 8932522 w 12192439"/>
              <a:gd name="connsiteY8134" fmla="*/ 3705955 h 6839191"/>
              <a:gd name="connsiteX8135" fmla="*/ 8901060 w 12192439"/>
              <a:gd name="connsiteY8135" fmla="*/ 3754311 h 6839191"/>
              <a:gd name="connsiteX8136" fmla="*/ 8876026 w 12192439"/>
              <a:gd name="connsiteY8136" fmla="*/ 3753258 h 6839191"/>
              <a:gd name="connsiteX8137" fmla="*/ 8908212 w 12192439"/>
              <a:gd name="connsiteY8137" fmla="*/ 3704924 h 6839191"/>
              <a:gd name="connsiteX8138" fmla="*/ 8938138 w 12192439"/>
              <a:gd name="connsiteY8138" fmla="*/ 3706307 h 6839191"/>
              <a:gd name="connsiteX8139" fmla="*/ 8952859 w 12192439"/>
              <a:gd name="connsiteY8139" fmla="*/ 3707447 h 6839191"/>
              <a:gd name="connsiteX8140" fmla="*/ 8961065 w 12192439"/>
              <a:gd name="connsiteY8140" fmla="*/ 3708215 h 6839191"/>
              <a:gd name="connsiteX8141" fmla="*/ 8930415 w 12192439"/>
              <a:gd name="connsiteY8141" fmla="*/ 3756505 h 6839191"/>
              <a:gd name="connsiteX8142" fmla="*/ 8906698 w 12192439"/>
              <a:gd name="connsiteY8142" fmla="*/ 3754618 h 6839191"/>
              <a:gd name="connsiteX8143" fmla="*/ 8938138 w 12192439"/>
              <a:gd name="connsiteY8143" fmla="*/ 3706307 h 6839191"/>
              <a:gd name="connsiteX8144" fmla="*/ 8966419 w 12192439"/>
              <a:gd name="connsiteY8144" fmla="*/ 3708742 h 6839191"/>
              <a:gd name="connsiteX8145" fmla="*/ 8988468 w 12192439"/>
              <a:gd name="connsiteY8145" fmla="*/ 3711265 h 6839191"/>
              <a:gd name="connsiteX8146" fmla="*/ 8958520 w 12192439"/>
              <a:gd name="connsiteY8146" fmla="*/ 3759664 h 6839191"/>
              <a:gd name="connsiteX8147" fmla="*/ 8939301 w 12192439"/>
              <a:gd name="connsiteY8147" fmla="*/ 3757404 h 6839191"/>
              <a:gd name="connsiteX8148" fmla="*/ 8935769 w 12192439"/>
              <a:gd name="connsiteY8148" fmla="*/ 3757054 h 6839191"/>
              <a:gd name="connsiteX8149" fmla="*/ 8966419 w 12192439"/>
              <a:gd name="connsiteY8149" fmla="*/ 3708742 h 6839191"/>
              <a:gd name="connsiteX8150" fmla="*/ 8993580 w 12192439"/>
              <a:gd name="connsiteY8150" fmla="*/ 3711945 h 6839191"/>
              <a:gd name="connsiteX8151" fmla="*/ 9014511 w 12192439"/>
              <a:gd name="connsiteY8151" fmla="*/ 3715346 h 6839191"/>
              <a:gd name="connsiteX8152" fmla="*/ 8985506 w 12192439"/>
              <a:gd name="connsiteY8152" fmla="*/ 3763592 h 6839191"/>
              <a:gd name="connsiteX8153" fmla="*/ 8963654 w 12192439"/>
              <a:gd name="connsiteY8153" fmla="*/ 3760323 h 6839191"/>
              <a:gd name="connsiteX8154" fmla="*/ 8993580 w 12192439"/>
              <a:gd name="connsiteY8154" fmla="*/ 3711945 h 6839191"/>
              <a:gd name="connsiteX8155" fmla="*/ 9019338 w 12192439"/>
              <a:gd name="connsiteY8155" fmla="*/ 3716267 h 6839191"/>
              <a:gd name="connsiteX8156" fmla="*/ 9039193 w 12192439"/>
              <a:gd name="connsiteY8156" fmla="*/ 3720896 h 6839191"/>
              <a:gd name="connsiteX8157" fmla="*/ 9011242 w 12192439"/>
              <a:gd name="connsiteY8157" fmla="*/ 3768747 h 6839191"/>
              <a:gd name="connsiteX8158" fmla="*/ 8990377 w 12192439"/>
              <a:gd name="connsiteY8158" fmla="*/ 3764447 h 6839191"/>
              <a:gd name="connsiteX8159" fmla="*/ 9019338 w 12192439"/>
              <a:gd name="connsiteY8159" fmla="*/ 3716267 h 6839191"/>
              <a:gd name="connsiteX8160" fmla="*/ 9009970 w 12192439"/>
              <a:gd name="connsiteY8160" fmla="*/ 3770919 h 6839191"/>
              <a:gd name="connsiteX8161" fmla="*/ 8981535 w 12192439"/>
              <a:gd name="connsiteY8161" fmla="*/ 3819034 h 6839191"/>
              <a:gd name="connsiteX8162" fmla="*/ 8959727 w 12192439"/>
              <a:gd name="connsiteY8162" fmla="*/ 3814909 h 6839191"/>
              <a:gd name="connsiteX8163" fmla="*/ 8989039 w 12192439"/>
              <a:gd name="connsiteY8163" fmla="*/ 3766663 h 6839191"/>
              <a:gd name="connsiteX8164" fmla="*/ 9009970 w 12192439"/>
              <a:gd name="connsiteY8164" fmla="*/ 3770919 h 6839191"/>
              <a:gd name="connsiteX8165" fmla="*/ 9014555 w 12192439"/>
              <a:gd name="connsiteY8165" fmla="*/ 3772016 h 6839191"/>
              <a:gd name="connsiteX8166" fmla="*/ 9034081 w 12192439"/>
              <a:gd name="connsiteY8166" fmla="*/ 3777523 h 6839191"/>
              <a:gd name="connsiteX8167" fmla="*/ 9006788 w 12192439"/>
              <a:gd name="connsiteY8167" fmla="*/ 3825221 h 6839191"/>
              <a:gd name="connsiteX8168" fmla="*/ 8986186 w 12192439"/>
              <a:gd name="connsiteY8168" fmla="*/ 3820043 h 6839191"/>
              <a:gd name="connsiteX8169" fmla="*/ 9014555 w 12192439"/>
              <a:gd name="connsiteY8169" fmla="*/ 3772016 h 6839191"/>
              <a:gd name="connsiteX8170" fmla="*/ 9005603 w 12192439"/>
              <a:gd name="connsiteY8170" fmla="*/ 3827283 h 6839191"/>
              <a:gd name="connsiteX8171" fmla="*/ 8977871 w 12192439"/>
              <a:gd name="connsiteY8171" fmla="*/ 3875156 h 6839191"/>
              <a:gd name="connsiteX8172" fmla="*/ 8956282 w 12192439"/>
              <a:gd name="connsiteY8172" fmla="*/ 3870154 h 6839191"/>
              <a:gd name="connsiteX8173" fmla="*/ 8984958 w 12192439"/>
              <a:gd name="connsiteY8173" fmla="*/ 3822127 h 6839191"/>
              <a:gd name="connsiteX8174" fmla="*/ 9005603 w 12192439"/>
              <a:gd name="connsiteY8174" fmla="*/ 3827283 h 6839191"/>
              <a:gd name="connsiteX8175" fmla="*/ 8976730 w 12192439"/>
              <a:gd name="connsiteY8175" fmla="*/ 3877131 h 6839191"/>
              <a:gd name="connsiteX8176" fmla="*/ 8948647 w 12192439"/>
              <a:gd name="connsiteY8176" fmla="*/ 3925113 h 6839191"/>
              <a:gd name="connsiteX8177" fmla="*/ 8926159 w 12192439"/>
              <a:gd name="connsiteY8177" fmla="*/ 3920111 h 6839191"/>
              <a:gd name="connsiteX8178" fmla="*/ 8955075 w 12192439"/>
              <a:gd name="connsiteY8178" fmla="*/ 3872172 h 6839191"/>
              <a:gd name="connsiteX8179" fmla="*/ 8976730 w 12192439"/>
              <a:gd name="connsiteY8179" fmla="*/ 3877131 h 6839191"/>
              <a:gd name="connsiteX8180" fmla="*/ 8947528 w 12192439"/>
              <a:gd name="connsiteY8180" fmla="*/ 3927022 h 6839191"/>
              <a:gd name="connsiteX8181" fmla="*/ 8919204 w 12192439"/>
              <a:gd name="connsiteY8181" fmla="*/ 3974895 h 6839191"/>
              <a:gd name="connsiteX8182" fmla="*/ 8895947 w 12192439"/>
              <a:gd name="connsiteY8182" fmla="*/ 3969651 h 6839191"/>
              <a:gd name="connsiteX8183" fmla="*/ 8924996 w 12192439"/>
              <a:gd name="connsiteY8183" fmla="*/ 3922019 h 6839191"/>
              <a:gd name="connsiteX8184" fmla="*/ 8947528 w 12192439"/>
              <a:gd name="connsiteY8184" fmla="*/ 3927022 h 6839191"/>
              <a:gd name="connsiteX8185" fmla="*/ 8918129 w 12192439"/>
              <a:gd name="connsiteY8185" fmla="*/ 3976716 h 6839191"/>
              <a:gd name="connsiteX8186" fmla="*/ 8889717 w 12192439"/>
              <a:gd name="connsiteY8186" fmla="*/ 4024281 h 6839191"/>
              <a:gd name="connsiteX8187" fmla="*/ 8870432 w 12192439"/>
              <a:gd name="connsiteY8187" fmla="*/ 4019674 h 6839191"/>
              <a:gd name="connsiteX8188" fmla="*/ 8865780 w 12192439"/>
              <a:gd name="connsiteY8188" fmla="*/ 4018643 h 6839191"/>
              <a:gd name="connsiteX8189" fmla="*/ 8867206 w 12192439"/>
              <a:gd name="connsiteY8189" fmla="*/ 4016317 h 6839191"/>
              <a:gd name="connsiteX8190" fmla="*/ 8894828 w 12192439"/>
              <a:gd name="connsiteY8190" fmla="*/ 3971494 h 6839191"/>
              <a:gd name="connsiteX8191" fmla="*/ 8918129 w 12192439"/>
              <a:gd name="connsiteY8191" fmla="*/ 3976716 h 6839191"/>
              <a:gd name="connsiteX8192" fmla="*/ 8869993 w 12192439"/>
              <a:gd name="connsiteY8192" fmla="*/ 4021539 h 6839191"/>
              <a:gd name="connsiteX8193" fmla="*/ 8888664 w 12192439"/>
              <a:gd name="connsiteY8193" fmla="*/ 4026015 h 6839191"/>
              <a:gd name="connsiteX8194" fmla="*/ 8883771 w 12192439"/>
              <a:gd name="connsiteY8194" fmla="*/ 4034176 h 6839191"/>
              <a:gd name="connsiteX8195" fmla="*/ 8860207 w 12192439"/>
              <a:gd name="connsiteY8195" fmla="*/ 4073076 h 6839191"/>
              <a:gd name="connsiteX8196" fmla="*/ 8856653 w 12192439"/>
              <a:gd name="connsiteY8196" fmla="*/ 4072132 h 6839191"/>
              <a:gd name="connsiteX8197" fmla="*/ 8835679 w 12192439"/>
              <a:gd name="connsiteY8197" fmla="*/ 4066889 h 6839191"/>
              <a:gd name="connsiteX8198" fmla="*/ 8864705 w 12192439"/>
              <a:gd name="connsiteY8198" fmla="*/ 4020354 h 6839191"/>
              <a:gd name="connsiteX8199" fmla="*/ 8869993 w 12192439"/>
              <a:gd name="connsiteY8199" fmla="*/ 4021539 h 6839191"/>
              <a:gd name="connsiteX8200" fmla="*/ 8856193 w 12192439"/>
              <a:gd name="connsiteY8200" fmla="*/ 4073887 h 6839191"/>
              <a:gd name="connsiteX8201" fmla="*/ 8859220 w 12192439"/>
              <a:gd name="connsiteY8201" fmla="*/ 4074699 h 6839191"/>
              <a:gd name="connsiteX8202" fmla="*/ 8830698 w 12192439"/>
              <a:gd name="connsiteY8202" fmla="*/ 4121168 h 6839191"/>
              <a:gd name="connsiteX8203" fmla="*/ 8805709 w 12192439"/>
              <a:gd name="connsiteY8203" fmla="*/ 4114191 h 6839191"/>
              <a:gd name="connsiteX8204" fmla="*/ 8834647 w 12192439"/>
              <a:gd name="connsiteY8204" fmla="*/ 4068512 h 6839191"/>
              <a:gd name="connsiteX8205" fmla="*/ 8856193 w 12192439"/>
              <a:gd name="connsiteY8205" fmla="*/ 4073887 h 6839191"/>
              <a:gd name="connsiteX8206" fmla="*/ 8829689 w 12192439"/>
              <a:gd name="connsiteY8206" fmla="*/ 4122791 h 6839191"/>
              <a:gd name="connsiteX8207" fmla="*/ 8751890 w 12192439"/>
              <a:gd name="connsiteY8207" fmla="*/ 4245128 h 6839191"/>
              <a:gd name="connsiteX8208" fmla="*/ 8325291 w 12192439"/>
              <a:gd name="connsiteY8208" fmla="*/ 4861815 h 6839191"/>
              <a:gd name="connsiteX8209" fmla="*/ 7954375 w 12192439"/>
              <a:gd name="connsiteY8209" fmla="*/ 5394428 h 6839191"/>
              <a:gd name="connsiteX8210" fmla="*/ 7723809 w 12192439"/>
              <a:gd name="connsiteY8210" fmla="*/ 5755910 h 6839191"/>
              <a:gd name="connsiteX8211" fmla="*/ 7626352 w 12192439"/>
              <a:gd name="connsiteY8211" fmla="*/ 5936519 h 6839191"/>
              <a:gd name="connsiteX8212" fmla="*/ 7620955 w 12192439"/>
              <a:gd name="connsiteY8212" fmla="*/ 5947533 h 6839191"/>
              <a:gd name="connsiteX8213" fmla="*/ 7524178 w 12192439"/>
              <a:gd name="connsiteY8213" fmla="*/ 6256995 h 6839191"/>
              <a:gd name="connsiteX8214" fmla="*/ 7580015 w 12192439"/>
              <a:gd name="connsiteY8214" fmla="*/ 6389994 h 6839191"/>
              <a:gd name="connsiteX8215" fmla="*/ 7864378 w 12192439"/>
              <a:gd name="connsiteY8215" fmla="*/ 6464020 h 6839191"/>
              <a:gd name="connsiteX8216" fmla="*/ 7981888 w 12192439"/>
              <a:gd name="connsiteY8216" fmla="*/ 6459939 h 6839191"/>
              <a:gd name="connsiteX8217" fmla="*/ 8009049 w 12192439"/>
              <a:gd name="connsiteY8217" fmla="*/ 6458491 h 6839191"/>
              <a:gd name="connsiteX8218" fmla="*/ 8124124 w 12192439"/>
              <a:gd name="connsiteY8218" fmla="*/ 6450922 h 6839191"/>
              <a:gd name="connsiteX8219" fmla="*/ 8098432 w 12192439"/>
              <a:gd name="connsiteY8219" fmla="*/ 6457854 h 6839191"/>
              <a:gd name="connsiteX8220" fmla="*/ 7941782 w 12192439"/>
              <a:gd name="connsiteY8220" fmla="*/ 6471326 h 6839191"/>
              <a:gd name="connsiteX8221" fmla="*/ 7916748 w 12192439"/>
              <a:gd name="connsiteY8221" fmla="*/ 6473015 h 6839191"/>
              <a:gd name="connsiteX8222" fmla="*/ 7504191 w 12192439"/>
              <a:gd name="connsiteY8222" fmla="*/ 6407349 h 6839191"/>
              <a:gd name="connsiteX8223" fmla="*/ 7449187 w 12192439"/>
              <a:gd name="connsiteY8223" fmla="*/ 6275249 h 6839191"/>
              <a:gd name="connsiteX8224" fmla="*/ 7550988 w 12192439"/>
              <a:gd name="connsiteY8224" fmla="*/ 5961442 h 6839191"/>
              <a:gd name="connsiteX8225" fmla="*/ 7556517 w 12192439"/>
              <a:gd name="connsiteY8225" fmla="*/ 5950494 h 6839191"/>
              <a:gd name="connsiteX8226" fmla="*/ 7658209 w 12192439"/>
              <a:gd name="connsiteY8226" fmla="*/ 5766879 h 6839191"/>
              <a:gd name="connsiteX8227" fmla="*/ 7898297 w 12192439"/>
              <a:gd name="connsiteY8227" fmla="*/ 5399496 h 6839191"/>
              <a:gd name="connsiteX8228" fmla="*/ 8294071 w 12192439"/>
              <a:gd name="connsiteY8228" fmla="*/ 4844109 h 6839191"/>
              <a:gd name="connsiteX8229" fmla="*/ 8728963 w 12192439"/>
              <a:gd name="connsiteY8229" fmla="*/ 4231219 h 6839191"/>
              <a:gd name="connsiteX8230" fmla="*/ 8804678 w 12192439"/>
              <a:gd name="connsiteY8230" fmla="*/ 4115814 h 6839191"/>
              <a:gd name="connsiteX8231" fmla="*/ 8829689 w 12192439"/>
              <a:gd name="connsiteY8231" fmla="*/ 4122791 h 6839191"/>
              <a:gd name="connsiteX8232" fmla="*/ 8008830 w 12192439"/>
              <a:gd name="connsiteY8232" fmla="*/ 6454081 h 6839191"/>
              <a:gd name="connsiteX8233" fmla="*/ 7981646 w 12192439"/>
              <a:gd name="connsiteY8233" fmla="*/ 6455507 h 6839191"/>
              <a:gd name="connsiteX8234" fmla="*/ 7582999 w 12192439"/>
              <a:gd name="connsiteY8234" fmla="*/ 6386747 h 6839191"/>
              <a:gd name="connsiteX8235" fmla="*/ 7528588 w 12192439"/>
              <a:gd name="connsiteY8235" fmla="*/ 6256885 h 6839191"/>
              <a:gd name="connsiteX8236" fmla="*/ 7624926 w 12192439"/>
              <a:gd name="connsiteY8236" fmla="*/ 5949485 h 6839191"/>
              <a:gd name="connsiteX8237" fmla="*/ 7630323 w 12192439"/>
              <a:gd name="connsiteY8237" fmla="*/ 5938471 h 6839191"/>
              <a:gd name="connsiteX8238" fmla="*/ 7727626 w 12192439"/>
              <a:gd name="connsiteY8238" fmla="*/ 5758125 h 6839191"/>
              <a:gd name="connsiteX8239" fmla="*/ 7958061 w 12192439"/>
              <a:gd name="connsiteY8239" fmla="*/ 5396885 h 6839191"/>
              <a:gd name="connsiteX8240" fmla="*/ 8328911 w 12192439"/>
              <a:gd name="connsiteY8240" fmla="*/ 4864382 h 6839191"/>
              <a:gd name="connsiteX8241" fmla="*/ 8755576 w 12192439"/>
              <a:gd name="connsiteY8241" fmla="*/ 4247564 h 6839191"/>
              <a:gd name="connsiteX8242" fmla="*/ 8834099 w 12192439"/>
              <a:gd name="connsiteY8242" fmla="*/ 4124064 h 6839191"/>
              <a:gd name="connsiteX8243" fmla="*/ 8858584 w 12192439"/>
              <a:gd name="connsiteY8243" fmla="*/ 4131436 h 6839191"/>
              <a:gd name="connsiteX8244" fmla="*/ 8778547 w 12192439"/>
              <a:gd name="connsiteY8244" fmla="*/ 4261583 h 6839191"/>
              <a:gd name="connsiteX8245" fmla="*/ 8361492 w 12192439"/>
              <a:gd name="connsiteY8245" fmla="*/ 4880924 h 6839191"/>
              <a:gd name="connsiteX8246" fmla="*/ 8014183 w 12192439"/>
              <a:gd name="connsiteY8246" fmla="*/ 5391927 h 6839191"/>
              <a:gd name="connsiteX8247" fmla="*/ 7793271 w 12192439"/>
              <a:gd name="connsiteY8247" fmla="*/ 5747243 h 6839191"/>
              <a:gd name="connsiteX8248" fmla="*/ 7700245 w 12192439"/>
              <a:gd name="connsiteY8248" fmla="*/ 5924584 h 6839191"/>
              <a:gd name="connsiteX8249" fmla="*/ 7694958 w 12192439"/>
              <a:gd name="connsiteY8249" fmla="*/ 5935663 h 6839191"/>
              <a:gd name="connsiteX8250" fmla="*/ 7603688 w 12192439"/>
              <a:gd name="connsiteY8250" fmla="*/ 6238653 h 6839191"/>
              <a:gd name="connsiteX8251" fmla="*/ 7658867 w 12192439"/>
              <a:gd name="connsiteY8251" fmla="*/ 6369305 h 6839191"/>
              <a:gd name="connsiteX8252" fmla="*/ 7844434 w 12192439"/>
              <a:gd name="connsiteY8252" fmla="*/ 6439359 h 6839191"/>
              <a:gd name="connsiteX8253" fmla="*/ 7950228 w 12192439"/>
              <a:gd name="connsiteY8253" fmla="*/ 6444756 h 6839191"/>
              <a:gd name="connsiteX8254" fmla="*/ 8046852 w 12192439"/>
              <a:gd name="connsiteY8254" fmla="*/ 6442255 h 6839191"/>
              <a:gd name="connsiteX8255" fmla="*/ 8076054 w 12192439"/>
              <a:gd name="connsiteY8255" fmla="*/ 6441136 h 6839191"/>
              <a:gd name="connsiteX8256" fmla="*/ 8177438 w 12192439"/>
              <a:gd name="connsiteY8256" fmla="*/ 6436200 h 6839191"/>
              <a:gd name="connsiteX8257" fmla="*/ 8147622 w 12192439"/>
              <a:gd name="connsiteY8257" fmla="*/ 6444471 h 6839191"/>
              <a:gd name="connsiteX8258" fmla="*/ 8008830 w 12192439"/>
              <a:gd name="connsiteY8258" fmla="*/ 6454081 h 6839191"/>
              <a:gd name="connsiteX8259" fmla="*/ 8075900 w 12192439"/>
              <a:gd name="connsiteY8259" fmla="*/ 6436814 h 6839191"/>
              <a:gd name="connsiteX8260" fmla="*/ 8046677 w 12192439"/>
              <a:gd name="connsiteY8260" fmla="*/ 6437933 h 6839191"/>
              <a:gd name="connsiteX8261" fmla="*/ 7844939 w 12192439"/>
              <a:gd name="connsiteY8261" fmla="*/ 6435081 h 6839191"/>
              <a:gd name="connsiteX8262" fmla="*/ 7661829 w 12192439"/>
              <a:gd name="connsiteY8262" fmla="*/ 6366145 h 6839191"/>
              <a:gd name="connsiteX8263" fmla="*/ 7608010 w 12192439"/>
              <a:gd name="connsiteY8263" fmla="*/ 6238521 h 6839191"/>
              <a:gd name="connsiteX8264" fmla="*/ 7698863 w 12192439"/>
              <a:gd name="connsiteY8264" fmla="*/ 5937528 h 6839191"/>
              <a:gd name="connsiteX8265" fmla="*/ 7704151 w 12192439"/>
              <a:gd name="connsiteY8265" fmla="*/ 5926426 h 6839191"/>
              <a:gd name="connsiteX8266" fmla="*/ 7797044 w 12192439"/>
              <a:gd name="connsiteY8266" fmla="*/ 5749371 h 6839191"/>
              <a:gd name="connsiteX8267" fmla="*/ 8017803 w 12192439"/>
              <a:gd name="connsiteY8267" fmla="*/ 5394296 h 6839191"/>
              <a:gd name="connsiteX8268" fmla="*/ 8365046 w 12192439"/>
              <a:gd name="connsiteY8268" fmla="*/ 4883382 h 6839191"/>
              <a:gd name="connsiteX8269" fmla="*/ 8782211 w 12192439"/>
              <a:gd name="connsiteY8269" fmla="*/ 4263909 h 6839191"/>
              <a:gd name="connsiteX8270" fmla="*/ 8862840 w 12192439"/>
              <a:gd name="connsiteY8270" fmla="*/ 4132752 h 6839191"/>
              <a:gd name="connsiteX8271" fmla="*/ 8886886 w 12192439"/>
              <a:gd name="connsiteY8271" fmla="*/ 4140497 h 6839191"/>
              <a:gd name="connsiteX8272" fmla="*/ 8805204 w 12192439"/>
              <a:gd name="connsiteY8272" fmla="*/ 4278038 h 6839191"/>
              <a:gd name="connsiteX8273" fmla="*/ 8398921 w 12192439"/>
              <a:gd name="connsiteY8273" fmla="*/ 4898828 h 6839191"/>
              <a:gd name="connsiteX8274" fmla="*/ 8073992 w 12192439"/>
              <a:gd name="connsiteY8274" fmla="*/ 5389425 h 6839191"/>
              <a:gd name="connsiteX8275" fmla="*/ 7862754 w 12192439"/>
              <a:gd name="connsiteY8275" fmla="*/ 5738577 h 6839191"/>
              <a:gd name="connsiteX8276" fmla="*/ 7774117 w 12192439"/>
              <a:gd name="connsiteY8276" fmla="*/ 5912648 h 6839191"/>
              <a:gd name="connsiteX8277" fmla="*/ 7768983 w 12192439"/>
              <a:gd name="connsiteY8277" fmla="*/ 5923794 h 6839191"/>
              <a:gd name="connsiteX8278" fmla="*/ 7683198 w 12192439"/>
              <a:gd name="connsiteY8278" fmla="*/ 6220333 h 6839191"/>
              <a:gd name="connsiteX8279" fmla="*/ 7732453 w 12192439"/>
              <a:gd name="connsiteY8279" fmla="*/ 6343482 h 6839191"/>
              <a:gd name="connsiteX8280" fmla="*/ 7844259 w 12192439"/>
              <a:gd name="connsiteY8280" fmla="*/ 6404431 h 6839191"/>
              <a:gd name="connsiteX8281" fmla="*/ 8040533 w 12192439"/>
              <a:gd name="connsiteY8281" fmla="*/ 6425625 h 6839191"/>
              <a:gd name="connsiteX8282" fmla="*/ 8111992 w 12192439"/>
              <a:gd name="connsiteY8282" fmla="*/ 6424484 h 6839191"/>
              <a:gd name="connsiteX8283" fmla="*/ 8143036 w 12192439"/>
              <a:gd name="connsiteY8283" fmla="*/ 6423804 h 6839191"/>
              <a:gd name="connsiteX8284" fmla="*/ 8230642 w 12192439"/>
              <a:gd name="connsiteY8284" fmla="*/ 6421149 h 6839191"/>
              <a:gd name="connsiteX8285" fmla="*/ 8197601 w 12192439"/>
              <a:gd name="connsiteY8285" fmla="*/ 6430539 h 6839191"/>
              <a:gd name="connsiteX8286" fmla="*/ 8075900 w 12192439"/>
              <a:gd name="connsiteY8286" fmla="*/ 6436814 h 6839191"/>
              <a:gd name="connsiteX8287" fmla="*/ 8253043 w 12192439"/>
              <a:gd name="connsiteY8287" fmla="*/ 6420074 h 6839191"/>
              <a:gd name="connsiteX8288" fmla="*/ 8264342 w 12192439"/>
              <a:gd name="connsiteY8288" fmla="*/ 6419503 h 6839191"/>
              <a:gd name="connsiteX8289" fmla="*/ 8233648 w 12192439"/>
              <a:gd name="connsiteY8289" fmla="*/ 6427863 h 6839191"/>
              <a:gd name="connsiteX8290" fmla="*/ 8223205 w 12192439"/>
              <a:gd name="connsiteY8290" fmla="*/ 6428674 h 6839191"/>
              <a:gd name="connsiteX8291" fmla="*/ 8253043 w 12192439"/>
              <a:gd name="connsiteY8291" fmla="*/ 6420074 h 6839191"/>
              <a:gd name="connsiteX8292" fmla="*/ 8288454 w 12192439"/>
              <a:gd name="connsiteY8292" fmla="*/ 6418100 h 6839191"/>
              <a:gd name="connsiteX8293" fmla="*/ 8301618 w 12192439"/>
              <a:gd name="connsiteY8293" fmla="*/ 6417288 h 6839191"/>
              <a:gd name="connsiteX8294" fmla="*/ 8274434 w 12192439"/>
              <a:gd name="connsiteY8294" fmla="*/ 6424374 h 6839191"/>
              <a:gd name="connsiteX8295" fmla="*/ 8261512 w 12192439"/>
              <a:gd name="connsiteY8295" fmla="*/ 6425537 h 6839191"/>
              <a:gd name="connsiteX8296" fmla="*/ 8288454 w 12192439"/>
              <a:gd name="connsiteY8296" fmla="*/ 6418100 h 6839191"/>
              <a:gd name="connsiteX8297" fmla="*/ 8308090 w 12192439"/>
              <a:gd name="connsiteY8297" fmla="*/ 6412615 h 6839191"/>
              <a:gd name="connsiteX8298" fmla="*/ 8339091 w 12192439"/>
              <a:gd name="connsiteY8298" fmla="*/ 6403861 h 6839191"/>
              <a:gd name="connsiteX8299" fmla="*/ 8354406 w 12192439"/>
              <a:gd name="connsiteY8299" fmla="*/ 6403224 h 6839191"/>
              <a:gd name="connsiteX8300" fmla="*/ 8323207 w 12192439"/>
              <a:gd name="connsiteY8300" fmla="*/ 6411583 h 6839191"/>
              <a:gd name="connsiteX8301" fmla="*/ 8308090 w 12192439"/>
              <a:gd name="connsiteY8301" fmla="*/ 6412615 h 6839191"/>
              <a:gd name="connsiteX8302" fmla="*/ 8377618 w 12192439"/>
              <a:gd name="connsiteY8302" fmla="*/ 6402105 h 6839191"/>
              <a:gd name="connsiteX8303" fmla="*/ 8389728 w 12192439"/>
              <a:gd name="connsiteY8303" fmla="*/ 6401447 h 6839191"/>
              <a:gd name="connsiteX8304" fmla="*/ 8361514 w 12192439"/>
              <a:gd name="connsiteY8304" fmla="*/ 6408665 h 6839191"/>
              <a:gd name="connsiteX8305" fmla="*/ 8349974 w 12192439"/>
              <a:gd name="connsiteY8305" fmla="*/ 6409609 h 6839191"/>
              <a:gd name="connsiteX8306" fmla="*/ 8377618 w 12192439"/>
              <a:gd name="connsiteY8306" fmla="*/ 6402105 h 6839191"/>
              <a:gd name="connsiteX8307" fmla="*/ 8396464 w 12192439"/>
              <a:gd name="connsiteY8307" fmla="*/ 6396949 h 6839191"/>
              <a:gd name="connsiteX8308" fmla="*/ 8427904 w 12192439"/>
              <a:gd name="connsiteY8308" fmla="*/ 6388195 h 6839191"/>
              <a:gd name="connsiteX8309" fmla="*/ 8442187 w 12192439"/>
              <a:gd name="connsiteY8309" fmla="*/ 6387757 h 6839191"/>
              <a:gd name="connsiteX8310" fmla="*/ 8410352 w 12192439"/>
              <a:gd name="connsiteY8310" fmla="*/ 6396116 h 6839191"/>
              <a:gd name="connsiteX8311" fmla="*/ 8396464 w 12192439"/>
              <a:gd name="connsiteY8311" fmla="*/ 6396949 h 6839191"/>
              <a:gd name="connsiteX8312" fmla="*/ 8444161 w 12192439"/>
              <a:gd name="connsiteY8312" fmla="*/ 6383632 h 6839191"/>
              <a:gd name="connsiteX8313" fmla="*/ 8478782 w 12192439"/>
              <a:gd name="connsiteY8313" fmla="*/ 6373803 h 6839191"/>
              <a:gd name="connsiteX8314" fmla="*/ 8494711 w 12192439"/>
              <a:gd name="connsiteY8314" fmla="*/ 6373649 h 6839191"/>
              <a:gd name="connsiteX8315" fmla="*/ 8459870 w 12192439"/>
              <a:gd name="connsiteY8315" fmla="*/ 6383040 h 6839191"/>
              <a:gd name="connsiteX8316" fmla="*/ 8444161 w 12192439"/>
              <a:gd name="connsiteY8316" fmla="*/ 6383632 h 6839191"/>
              <a:gd name="connsiteX8317" fmla="*/ 8492999 w 12192439"/>
              <a:gd name="connsiteY8317" fmla="*/ 6369722 h 6839191"/>
              <a:gd name="connsiteX8318" fmla="*/ 8530407 w 12192439"/>
              <a:gd name="connsiteY8318" fmla="*/ 6358884 h 6839191"/>
              <a:gd name="connsiteX8319" fmla="*/ 8547586 w 12192439"/>
              <a:gd name="connsiteY8319" fmla="*/ 6359103 h 6839191"/>
              <a:gd name="connsiteX8320" fmla="*/ 8510091 w 12192439"/>
              <a:gd name="connsiteY8320" fmla="*/ 6369436 h 6839191"/>
              <a:gd name="connsiteX8321" fmla="*/ 8492999 w 12192439"/>
              <a:gd name="connsiteY8321" fmla="*/ 6369722 h 6839191"/>
              <a:gd name="connsiteX8322" fmla="*/ 8565335 w 12192439"/>
              <a:gd name="connsiteY8322" fmla="*/ 6359213 h 6839191"/>
              <a:gd name="connsiteX8323" fmla="*/ 8576020 w 12192439"/>
              <a:gd name="connsiteY8323" fmla="*/ 6359257 h 6839191"/>
              <a:gd name="connsiteX8324" fmla="*/ 8581834 w 12192439"/>
              <a:gd name="connsiteY8324" fmla="*/ 6359213 h 6839191"/>
              <a:gd name="connsiteX8325" fmla="*/ 8546423 w 12192439"/>
              <a:gd name="connsiteY8325" fmla="*/ 6368559 h 6839191"/>
              <a:gd name="connsiteX8326" fmla="*/ 8530144 w 12192439"/>
              <a:gd name="connsiteY8326" fmla="*/ 6369020 h 6839191"/>
              <a:gd name="connsiteX8327" fmla="*/ 8565335 w 12192439"/>
              <a:gd name="connsiteY8327" fmla="*/ 6359213 h 6839191"/>
              <a:gd name="connsiteX8328" fmla="*/ 8578916 w 12192439"/>
              <a:gd name="connsiteY8328" fmla="*/ 6355395 h 6839191"/>
              <a:gd name="connsiteX8329" fmla="*/ 8616762 w 12192439"/>
              <a:gd name="connsiteY8329" fmla="*/ 6344623 h 6839191"/>
              <a:gd name="connsiteX8330" fmla="*/ 8634358 w 12192439"/>
              <a:gd name="connsiteY8330" fmla="*/ 6345062 h 6839191"/>
              <a:gd name="connsiteX8331" fmla="*/ 8596402 w 12192439"/>
              <a:gd name="connsiteY8331" fmla="*/ 6355329 h 6839191"/>
              <a:gd name="connsiteX8332" fmla="*/ 8578916 w 12192439"/>
              <a:gd name="connsiteY8332" fmla="*/ 6355395 h 6839191"/>
              <a:gd name="connsiteX8333" fmla="*/ 8651427 w 12192439"/>
              <a:gd name="connsiteY8333" fmla="*/ 6345368 h 6839191"/>
              <a:gd name="connsiteX8334" fmla="*/ 8668211 w 12192439"/>
              <a:gd name="connsiteY8334" fmla="*/ 6345610 h 6839191"/>
              <a:gd name="connsiteX8335" fmla="*/ 8632362 w 12192439"/>
              <a:gd name="connsiteY8335" fmla="*/ 6354869 h 6839191"/>
              <a:gd name="connsiteX8336" fmla="*/ 8615599 w 12192439"/>
              <a:gd name="connsiteY8336" fmla="*/ 6355132 h 6839191"/>
              <a:gd name="connsiteX8337" fmla="*/ 8651427 w 12192439"/>
              <a:gd name="connsiteY8337" fmla="*/ 6345368 h 6839191"/>
              <a:gd name="connsiteX8338" fmla="*/ 8664306 w 12192439"/>
              <a:gd name="connsiteY8338" fmla="*/ 6341814 h 6839191"/>
              <a:gd name="connsiteX8339" fmla="*/ 8702657 w 12192439"/>
              <a:gd name="connsiteY8339" fmla="*/ 6331151 h 6839191"/>
              <a:gd name="connsiteX8340" fmla="*/ 8720538 w 12192439"/>
              <a:gd name="connsiteY8340" fmla="*/ 6331832 h 6839191"/>
              <a:gd name="connsiteX8341" fmla="*/ 8682165 w 12192439"/>
              <a:gd name="connsiteY8341" fmla="*/ 6341968 h 6839191"/>
              <a:gd name="connsiteX8342" fmla="*/ 8664306 w 12192439"/>
              <a:gd name="connsiteY8342" fmla="*/ 6341814 h 6839191"/>
              <a:gd name="connsiteX8343" fmla="*/ 8749214 w 12192439"/>
              <a:gd name="connsiteY8343" fmla="*/ 6329023 h 6839191"/>
              <a:gd name="connsiteX8344" fmla="*/ 8787959 w 12192439"/>
              <a:gd name="connsiteY8344" fmla="*/ 6318492 h 6839191"/>
              <a:gd name="connsiteX8345" fmla="*/ 8806213 w 12192439"/>
              <a:gd name="connsiteY8345" fmla="*/ 6319436 h 6839191"/>
              <a:gd name="connsiteX8346" fmla="*/ 8767467 w 12192439"/>
              <a:gd name="connsiteY8346" fmla="*/ 6329418 h 6839191"/>
              <a:gd name="connsiteX8347" fmla="*/ 8749214 w 12192439"/>
              <a:gd name="connsiteY8347" fmla="*/ 6329023 h 6839191"/>
              <a:gd name="connsiteX8348" fmla="*/ 8798885 w 12192439"/>
              <a:gd name="connsiteY8348" fmla="*/ 6315509 h 6839191"/>
              <a:gd name="connsiteX8349" fmla="*/ 8839782 w 12192439"/>
              <a:gd name="connsiteY8349" fmla="*/ 6304165 h 6839191"/>
              <a:gd name="connsiteX8350" fmla="*/ 8858694 w 12192439"/>
              <a:gd name="connsiteY8350" fmla="*/ 6305658 h 6839191"/>
              <a:gd name="connsiteX8351" fmla="*/ 8817886 w 12192439"/>
              <a:gd name="connsiteY8351" fmla="*/ 6316408 h 6839191"/>
              <a:gd name="connsiteX8352" fmla="*/ 8798885 w 12192439"/>
              <a:gd name="connsiteY8352" fmla="*/ 6315509 h 6839191"/>
              <a:gd name="connsiteX8353" fmla="*/ 8872713 w 12192439"/>
              <a:gd name="connsiteY8353" fmla="*/ 6306711 h 6839191"/>
              <a:gd name="connsiteX8354" fmla="*/ 8891274 w 12192439"/>
              <a:gd name="connsiteY8354" fmla="*/ 6307961 h 6839191"/>
              <a:gd name="connsiteX8355" fmla="*/ 8852199 w 12192439"/>
              <a:gd name="connsiteY8355" fmla="*/ 6317725 h 6839191"/>
              <a:gd name="connsiteX8356" fmla="*/ 8833572 w 12192439"/>
              <a:gd name="connsiteY8356" fmla="*/ 6317066 h 6839191"/>
              <a:gd name="connsiteX8357" fmla="*/ 8872713 w 12192439"/>
              <a:gd name="connsiteY8357" fmla="*/ 6306711 h 6839191"/>
              <a:gd name="connsiteX8358" fmla="*/ 8906150 w 12192439"/>
              <a:gd name="connsiteY8358" fmla="*/ 6308839 h 6839191"/>
              <a:gd name="connsiteX8359" fmla="*/ 8924162 w 12192439"/>
              <a:gd name="connsiteY8359" fmla="*/ 6309848 h 6839191"/>
              <a:gd name="connsiteX8360" fmla="*/ 8886996 w 12192439"/>
              <a:gd name="connsiteY8360" fmla="*/ 6318624 h 6839191"/>
              <a:gd name="connsiteX8361" fmla="*/ 8868961 w 12192439"/>
              <a:gd name="connsiteY8361" fmla="*/ 6318207 h 6839191"/>
              <a:gd name="connsiteX8362" fmla="*/ 8906150 w 12192439"/>
              <a:gd name="connsiteY8362" fmla="*/ 6308839 h 6839191"/>
              <a:gd name="connsiteX8363" fmla="*/ 8917405 w 12192439"/>
              <a:gd name="connsiteY8363" fmla="*/ 6305986 h 6839191"/>
              <a:gd name="connsiteX8364" fmla="*/ 8956940 w 12192439"/>
              <a:gd name="connsiteY8364" fmla="*/ 6295807 h 6839191"/>
              <a:gd name="connsiteX8365" fmla="*/ 8975765 w 12192439"/>
              <a:gd name="connsiteY8365" fmla="*/ 6297364 h 6839191"/>
              <a:gd name="connsiteX8366" fmla="*/ 8936361 w 12192439"/>
              <a:gd name="connsiteY8366" fmla="*/ 6306930 h 6839191"/>
              <a:gd name="connsiteX8367" fmla="*/ 8917405 w 12192439"/>
              <a:gd name="connsiteY8367" fmla="*/ 6305986 h 6839191"/>
              <a:gd name="connsiteX8368" fmla="*/ 8966769 w 12192439"/>
              <a:gd name="connsiteY8368" fmla="*/ 6293261 h 6839191"/>
              <a:gd name="connsiteX8369" fmla="*/ 9008345 w 12192439"/>
              <a:gd name="connsiteY8369" fmla="*/ 6282357 h 6839191"/>
              <a:gd name="connsiteX8370" fmla="*/ 9027631 w 12192439"/>
              <a:gd name="connsiteY8370" fmla="*/ 6284551 h 6839191"/>
              <a:gd name="connsiteX8371" fmla="*/ 8986296 w 12192439"/>
              <a:gd name="connsiteY8371" fmla="*/ 6294797 h 6839191"/>
              <a:gd name="connsiteX8372" fmla="*/ 8966769 w 12192439"/>
              <a:gd name="connsiteY8372" fmla="*/ 6293261 h 6839191"/>
              <a:gd name="connsiteX8373" fmla="*/ 9040422 w 12192439"/>
              <a:gd name="connsiteY8373" fmla="*/ 6285912 h 6839191"/>
              <a:gd name="connsiteX8374" fmla="*/ 9059487 w 12192439"/>
              <a:gd name="connsiteY8374" fmla="*/ 6287820 h 6839191"/>
              <a:gd name="connsiteX8375" fmla="*/ 9019864 w 12192439"/>
              <a:gd name="connsiteY8375" fmla="*/ 6297079 h 6839191"/>
              <a:gd name="connsiteX8376" fmla="*/ 9000623 w 12192439"/>
              <a:gd name="connsiteY8376" fmla="*/ 6295829 h 6839191"/>
              <a:gd name="connsiteX8377" fmla="*/ 9040422 w 12192439"/>
              <a:gd name="connsiteY8377" fmla="*/ 6285912 h 6839191"/>
              <a:gd name="connsiteX8378" fmla="*/ 9049834 w 12192439"/>
              <a:gd name="connsiteY8378" fmla="*/ 6283542 h 6839191"/>
              <a:gd name="connsiteX8379" fmla="*/ 9091652 w 12192439"/>
              <a:gd name="connsiteY8379" fmla="*/ 6272923 h 6839191"/>
              <a:gd name="connsiteX8380" fmla="*/ 9111134 w 12192439"/>
              <a:gd name="connsiteY8380" fmla="*/ 6275490 h 6839191"/>
              <a:gd name="connsiteX8381" fmla="*/ 9069580 w 12192439"/>
              <a:gd name="connsiteY8381" fmla="*/ 6285429 h 6839191"/>
              <a:gd name="connsiteX8382" fmla="*/ 9049834 w 12192439"/>
              <a:gd name="connsiteY8382" fmla="*/ 6283542 h 6839191"/>
              <a:gd name="connsiteX8383" fmla="*/ 9123333 w 12192439"/>
              <a:gd name="connsiteY8383" fmla="*/ 6277004 h 6839191"/>
              <a:gd name="connsiteX8384" fmla="*/ 9144153 w 12192439"/>
              <a:gd name="connsiteY8384" fmla="*/ 6279461 h 6839191"/>
              <a:gd name="connsiteX8385" fmla="*/ 9104420 w 12192439"/>
              <a:gd name="connsiteY8385" fmla="*/ 6288391 h 6839191"/>
              <a:gd name="connsiteX8386" fmla="*/ 9083226 w 12192439"/>
              <a:gd name="connsiteY8386" fmla="*/ 6286635 h 6839191"/>
              <a:gd name="connsiteX8387" fmla="*/ 9123333 w 12192439"/>
              <a:gd name="connsiteY8387" fmla="*/ 6277004 h 6839191"/>
              <a:gd name="connsiteX8388" fmla="*/ 9132284 w 12192439"/>
              <a:gd name="connsiteY8388" fmla="*/ 6274832 h 6839191"/>
              <a:gd name="connsiteX8389" fmla="*/ 9174387 w 12192439"/>
              <a:gd name="connsiteY8389" fmla="*/ 6264542 h 6839191"/>
              <a:gd name="connsiteX8390" fmla="*/ 9195449 w 12192439"/>
              <a:gd name="connsiteY8390" fmla="*/ 6267723 h 6839191"/>
              <a:gd name="connsiteX8391" fmla="*/ 9153829 w 12192439"/>
              <a:gd name="connsiteY8391" fmla="*/ 6277267 h 6839191"/>
              <a:gd name="connsiteX8392" fmla="*/ 9132284 w 12192439"/>
              <a:gd name="connsiteY8392" fmla="*/ 6274832 h 6839191"/>
              <a:gd name="connsiteX8393" fmla="*/ 9206989 w 12192439"/>
              <a:gd name="connsiteY8393" fmla="*/ 6269391 h 6839191"/>
              <a:gd name="connsiteX8394" fmla="*/ 9226735 w 12192439"/>
              <a:gd name="connsiteY8394" fmla="*/ 6272089 h 6839191"/>
              <a:gd name="connsiteX8395" fmla="*/ 9186783 w 12192439"/>
              <a:gd name="connsiteY8395" fmla="*/ 6280646 h 6839191"/>
              <a:gd name="connsiteX8396" fmla="*/ 9166752 w 12192439"/>
              <a:gd name="connsiteY8396" fmla="*/ 6278671 h 6839191"/>
              <a:gd name="connsiteX8397" fmla="*/ 9206989 w 12192439"/>
              <a:gd name="connsiteY8397" fmla="*/ 6269391 h 6839191"/>
              <a:gd name="connsiteX8398" fmla="*/ 9215326 w 12192439"/>
              <a:gd name="connsiteY8398" fmla="*/ 6267438 h 6839191"/>
              <a:gd name="connsiteX8399" fmla="*/ 9257518 w 12192439"/>
              <a:gd name="connsiteY8399" fmla="*/ 6257522 h 6839191"/>
              <a:gd name="connsiteX8400" fmla="*/ 9277461 w 12192439"/>
              <a:gd name="connsiteY8400" fmla="*/ 6260966 h 6839191"/>
              <a:gd name="connsiteX8401" fmla="*/ 9235643 w 12192439"/>
              <a:gd name="connsiteY8401" fmla="*/ 6270137 h 6839191"/>
              <a:gd name="connsiteX8402" fmla="*/ 9215326 w 12192439"/>
              <a:gd name="connsiteY8402" fmla="*/ 6267438 h 6839191"/>
              <a:gd name="connsiteX8403" fmla="*/ 9288408 w 12192439"/>
              <a:gd name="connsiteY8403" fmla="*/ 6262765 h 6839191"/>
              <a:gd name="connsiteX8404" fmla="*/ 9308264 w 12192439"/>
              <a:gd name="connsiteY8404" fmla="*/ 6265902 h 6839191"/>
              <a:gd name="connsiteX8405" fmla="*/ 9268092 w 12192439"/>
              <a:gd name="connsiteY8405" fmla="*/ 6274108 h 6839191"/>
              <a:gd name="connsiteX8406" fmla="*/ 9247907 w 12192439"/>
              <a:gd name="connsiteY8406" fmla="*/ 6271695 h 6839191"/>
              <a:gd name="connsiteX8407" fmla="*/ 9288408 w 12192439"/>
              <a:gd name="connsiteY8407" fmla="*/ 6262765 h 6839191"/>
              <a:gd name="connsiteX8408" fmla="*/ 9296811 w 12192439"/>
              <a:gd name="connsiteY8408" fmla="*/ 6260900 h 6839191"/>
              <a:gd name="connsiteX8409" fmla="*/ 9338651 w 12192439"/>
              <a:gd name="connsiteY8409" fmla="*/ 6251510 h 6839191"/>
              <a:gd name="connsiteX8410" fmla="*/ 9358704 w 12192439"/>
              <a:gd name="connsiteY8410" fmla="*/ 6255415 h 6839191"/>
              <a:gd name="connsiteX8411" fmla="*/ 9317281 w 12192439"/>
              <a:gd name="connsiteY8411" fmla="*/ 6264060 h 6839191"/>
              <a:gd name="connsiteX8412" fmla="*/ 9296811 w 12192439"/>
              <a:gd name="connsiteY8412" fmla="*/ 6260900 h 6839191"/>
              <a:gd name="connsiteX8413" fmla="*/ 9369037 w 12192439"/>
              <a:gd name="connsiteY8413" fmla="*/ 6257368 h 6839191"/>
              <a:gd name="connsiteX8414" fmla="*/ 9388981 w 12192439"/>
              <a:gd name="connsiteY8414" fmla="*/ 6260988 h 6839191"/>
              <a:gd name="connsiteX8415" fmla="*/ 9349247 w 12192439"/>
              <a:gd name="connsiteY8415" fmla="*/ 6268623 h 6839191"/>
              <a:gd name="connsiteX8416" fmla="*/ 9328888 w 12192439"/>
              <a:gd name="connsiteY8416" fmla="*/ 6265770 h 6839191"/>
              <a:gd name="connsiteX8417" fmla="*/ 9369037 w 12192439"/>
              <a:gd name="connsiteY8417" fmla="*/ 6257368 h 6839191"/>
              <a:gd name="connsiteX8418" fmla="*/ 9375510 w 12192439"/>
              <a:gd name="connsiteY8418" fmla="*/ 6256007 h 6839191"/>
              <a:gd name="connsiteX8419" fmla="*/ 9418446 w 12192439"/>
              <a:gd name="connsiteY8419" fmla="*/ 6246837 h 6839191"/>
              <a:gd name="connsiteX8420" fmla="*/ 9438499 w 12192439"/>
              <a:gd name="connsiteY8420" fmla="*/ 6251247 h 6839191"/>
              <a:gd name="connsiteX8421" fmla="*/ 9395936 w 12192439"/>
              <a:gd name="connsiteY8421" fmla="*/ 6259628 h 6839191"/>
              <a:gd name="connsiteX8422" fmla="*/ 9375510 w 12192439"/>
              <a:gd name="connsiteY8422" fmla="*/ 6256007 h 6839191"/>
              <a:gd name="connsiteX8423" fmla="*/ 9448240 w 12192439"/>
              <a:gd name="connsiteY8423" fmla="*/ 6253331 h 6839191"/>
              <a:gd name="connsiteX8424" fmla="*/ 9468271 w 12192439"/>
              <a:gd name="connsiteY8424" fmla="*/ 6257434 h 6839191"/>
              <a:gd name="connsiteX8425" fmla="*/ 9427266 w 12192439"/>
              <a:gd name="connsiteY8425" fmla="*/ 6264827 h 6839191"/>
              <a:gd name="connsiteX8426" fmla="*/ 9406883 w 12192439"/>
              <a:gd name="connsiteY8426" fmla="*/ 6261492 h 6839191"/>
              <a:gd name="connsiteX8427" fmla="*/ 9448240 w 12192439"/>
              <a:gd name="connsiteY8427" fmla="*/ 6253331 h 6839191"/>
              <a:gd name="connsiteX8428" fmla="*/ 9455262 w 12192439"/>
              <a:gd name="connsiteY8428" fmla="*/ 6251949 h 6839191"/>
              <a:gd name="connsiteX8429" fmla="*/ 9498176 w 12192439"/>
              <a:gd name="connsiteY8429" fmla="*/ 6243326 h 6839191"/>
              <a:gd name="connsiteX8430" fmla="*/ 9518228 w 12192439"/>
              <a:gd name="connsiteY8430" fmla="*/ 6248262 h 6839191"/>
              <a:gd name="connsiteX8431" fmla="*/ 9475732 w 12192439"/>
              <a:gd name="connsiteY8431" fmla="*/ 6256095 h 6839191"/>
              <a:gd name="connsiteX8432" fmla="*/ 9455262 w 12192439"/>
              <a:gd name="connsiteY8432" fmla="*/ 6251949 h 6839191"/>
              <a:gd name="connsiteX8433" fmla="*/ 9504297 w 12192439"/>
              <a:gd name="connsiteY8433" fmla="*/ 6242076 h 6839191"/>
              <a:gd name="connsiteX8434" fmla="*/ 9548615 w 12192439"/>
              <a:gd name="connsiteY8434" fmla="*/ 6233058 h 6839191"/>
              <a:gd name="connsiteX8435" fmla="*/ 9568516 w 12192439"/>
              <a:gd name="connsiteY8435" fmla="*/ 6238873 h 6839191"/>
              <a:gd name="connsiteX8436" fmla="*/ 9524701 w 12192439"/>
              <a:gd name="connsiteY8436" fmla="*/ 6247078 h 6839191"/>
              <a:gd name="connsiteX8437" fmla="*/ 9504297 w 12192439"/>
              <a:gd name="connsiteY8437" fmla="*/ 6242076 h 6839191"/>
              <a:gd name="connsiteX8438" fmla="*/ 9576808 w 12192439"/>
              <a:gd name="connsiteY8438" fmla="*/ 6241220 h 6839191"/>
              <a:gd name="connsiteX8439" fmla="*/ 9596795 w 12192439"/>
              <a:gd name="connsiteY8439" fmla="*/ 6246749 h 6839191"/>
              <a:gd name="connsiteX8440" fmla="*/ 9554452 w 12192439"/>
              <a:gd name="connsiteY8440" fmla="*/ 6253945 h 6839191"/>
              <a:gd name="connsiteX8441" fmla="*/ 9533960 w 12192439"/>
              <a:gd name="connsiteY8441" fmla="*/ 6249250 h 6839191"/>
              <a:gd name="connsiteX8442" fmla="*/ 9576808 w 12192439"/>
              <a:gd name="connsiteY8442" fmla="*/ 6241220 h 6839191"/>
              <a:gd name="connsiteX8443" fmla="*/ 9582534 w 12192439"/>
              <a:gd name="connsiteY8443" fmla="*/ 6240145 h 6839191"/>
              <a:gd name="connsiteX8444" fmla="*/ 9626326 w 12192439"/>
              <a:gd name="connsiteY8444" fmla="*/ 6231808 h 6839191"/>
              <a:gd name="connsiteX8445" fmla="*/ 9646116 w 12192439"/>
              <a:gd name="connsiteY8445" fmla="*/ 6238214 h 6839191"/>
              <a:gd name="connsiteX8446" fmla="*/ 9602917 w 12192439"/>
              <a:gd name="connsiteY8446" fmla="*/ 6245696 h 6839191"/>
              <a:gd name="connsiteX8447" fmla="*/ 9582534 w 12192439"/>
              <a:gd name="connsiteY8447" fmla="*/ 6240145 h 6839191"/>
              <a:gd name="connsiteX8448" fmla="*/ 9653862 w 12192439"/>
              <a:gd name="connsiteY8448" fmla="*/ 6240671 h 6839191"/>
              <a:gd name="connsiteX8449" fmla="*/ 9673783 w 12192439"/>
              <a:gd name="connsiteY8449" fmla="*/ 6246815 h 6839191"/>
              <a:gd name="connsiteX8450" fmla="*/ 9632053 w 12192439"/>
              <a:gd name="connsiteY8450" fmla="*/ 6253287 h 6839191"/>
              <a:gd name="connsiteX8451" fmla="*/ 9611583 w 12192439"/>
              <a:gd name="connsiteY8451" fmla="*/ 6247999 h 6839191"/>
              <a:gd name="connsiteX8452" fmla="*/ 9653862 w 12192439"/>
              <a:gd name="connsiteY8452" fmla="*/ 6240671 h 6839191"/>
              <a:gd name="connsiteX8453" fmla="*/ 9651887 w 12192439"/>
              <a:gd name="connsiteY8453" fmla="*/ 6237227 h 6839191"/>
              <a:gd name="connsiteX8454" fmla="*/ 9631790 w 12192439"/>
              <a:gd name="connsiteY8454" fmla="*/ 6230754 h 6839191"/>
              <a:gd name="connsiteX8455" fmla="*/ 9676570 w 12192439"/>
              <a:gd name="connsiteY8455" fmla="*/ 6222154 h 6839191"/>
              <a:gd name="connsiteX8456" fmla="*/ 9696029 w 12192439"/>
              <a:gd name="connsiteY8456" fmla="*/ 6229482 h 6839191"/>
              <a:gd name="connsiteX8457" fmla="*/ 9651887 w 12192439"/>
              <a:gd name="connsiteY8457" fmla="*/ 6237227 h 6839191"/>
              <a:gd name="connsiteX8458" fmla="*/ 9624287 w 12192439"/>
              <a:gd name="connsiteY8458" fmla="*/ 6228276 h 6839191"/>
              <a:gd name="connsiteX8459" fmla="*/ 9604386 w 12192439"/>
              <a:gd name="connsiteY8459" fmla="*/ 6221562 h 6839191"/>
              <a:gd name="connsiteX8460" fmla="*/ 9650592 w 12192439"/>
              <a:gd name="connsiteY8460" fmla="*/ 6211952 h 6839191"/>
              <a:gd name="connsiteX8461" fmla="*/ 9669812 w 12192439"/>
              <a:gd name="connsiteY8461" fmla="*/ 6219544 h 6839191"/>
              <a:gd name="connsiteX8462" fmla="*/ 9624287 w 12192439"/>
              <a:gd name="connsiteY8462" fmla="*/ 6228276 h 6839191"/>
              <a:gd name="connsiteX8463" fmla="*/ 9597103 w 12192439"/>
              <a:gd name="connsiteY8463" fmla="*/ 6219039 h 6839191"/>
              <a:gd name="connsiteX8464" fmla="*/ 9577445 w 12192439"/>
              <a:gd name="connsiteY8464" fmla="*/ 6212062 h 6839191"/>
              <a:gd name="connsiteX8465" fmla="*/ 9625011 w 12192439"/>
              <a:gd name="connsiteY8465" fmla="*/ 6201465 h 6839191"/>
              <a:gd name="connsiteX8466" fmla="*/ 9644010 w 12192439"/>
              <a:gd name="connsiteY8466" fmla="*/ 6209319 h 6839191"/>
              <a:gd name="connsiteX8467" fmla="*/ 9597103 w 12192439"/>
              <a:gd name="connsiteY8467" fmla="*/ 6219039 h 6839191"/>
              <a:gd name="connsiteX8468" fmla="*/ 9570358 w 12192439"/>
              <a:gd name="connsiteY8468" fmla="*/ 6209495 h 6839191"/>
              <a:gd name="connsiteX8469" fmla="*/ 9550964 w 12192439"/>
              <a:gd name="connsiteY8469" fmla="*/ 6202233 h 6839191"/>
              <a:gd name="connsiteX8470" fmla="*/ 9599867 w 12192439"/>
              <a:gd name="connsiteY8470" fmla="*/ 6190670 h 6839191"/>
              <a:gd name="connsiteX8471" fmla="*/ 9618582 w 12192439"/>
              <a:gd name="connsiteY8471" fmla="*/ 6198766 h 6839191"/>
              <a:gd name="connsiteX8472" fmla="*/ 9570358 w 12192439"/>
              <a:gd name="connsiteY8472" fmla="*/ 6209495 h 6839191"/>
              <a:gd name="connsiteX8473" fmla="*/ 9544096 w 12192439"/>
              <a:gd name="connsiteY8473" fmla="*/ 6199622 h 6839191"/>
              <a:gd name="connsiteX8474" fmla="*/ 9524942 w 12192439"/>
              <a:gd name="connsiteY8474" fmla="*/ 6192119 h 6839191"/>
              <a:gd name="connsiteX8475" fmla="*/ 9575163 w 12192439"/>
              <a:gd name="connsiteY8475" fmla="*/ 6179547 h 6839191"/>
              <a:gd name="connsiteX8476" fmla="*/ 9593592 w 12192439"/>
              <a:gd name="connsiteY8476" fmla="*/ 6187906 h 6839191"/>
              <a:gd name="connsiteX8477" fmla="*/ 9544096 w 12192439"/>
              <a:gd name="connsiteY8477" fmla="*/ 6199622 h 6839191"/>
              <a:gd name="connsiteX8478" fmla="*/ 9518251 w 12192439"/>
              <a:gd name="connsiteY8478" fmla="*/ 6189420 h 6839191"/>
              <a:gd name="connsiteX8479" fmla="*/ 9498856 w 12192439"/>
              <a:gd name="connsiteY8479" fmla="*/ 6181456 h 6839191"/>
              <a:gd name="connsiteX8480" fmla="*/ 9550458 w 12192439"/>
              <a:gd name="connsiteY8480" fmla="*/ 6167919 h 6839191"/>
              <a:gd name="connsiteX8481" fmla="*/ 9569020 w 12192439"/>
              <a:gd name="connsiteY8481" fmla="*/ 6176717 h 6839191"/>
              <a:gd name="connsiteX8482" fmla="*/ 9518251 w 12192439"/>
              <a:gd name="connsiteY8482" fmla="*/ 6189420 h 6839191"/>
              <a:gd name="connsiteX8483" fmla="*/ 9467460 w 12192439"/>
              <a:gd name="connsiteY8483" fmla="*/ 6167875 h 6839191"/>
              <a:gd name="connsiteX8484" fmla="*/ 9449293 w 12192439"/>
              <a:gd name="connsiteY8484" fmla="*/ 6159647 h 6839191"/>
              <a:gd name="connsiteX8485" fmla="*/ 9493041 w 12192439"/>
              <a:gd name="connsiteY8485" fmla="*/ 6147120 h 6839191"/>
              <a:gd name="connsiteX8486" fmla="*/ 9503331 w 12192439"/>
              <a:gd name="connsiteY8486" fmla="*/ 6144180 h 6839191"/>
              <a:gd name="connsiteX8487" fmla="*/ 9520796 w 12192439"/>
              <a:gd name="connsiteY8487" fmla="*/ 6153241 h 6839191"/>
              <a:gd name="connsiteX8488" fmla="*/ 9467460 w 12192439"/>
              <a:gd name="connsiteY8488" fmla="*/ 6167875 h 6839191"/>
              <a:gd name="connsiteX8489" fmla="*/ 9491791 w 12192439"/>
              <a:gd name="connsiteY8489" fmla="*/ 6142776 h 6839191"/>
              <a:gd name="connsiteX8490" fmla="*/ 9442996 w 12192439"/>
              <a:gd name="connsiteY8490" fmla="*/ 6156751 h 6839191"/>
              <a:gd name="connsiteX8491" fmla="*/ 9425160 w 12192439"/>
              <a:gd name="connsiteY8491" fmla="*/ 6148261 h 6839191"/>
              <a:gd name="connsiteX8492" fmla="*/ 9459737 w 12192439"/>
              <a:gd name="connsiteY8492" fmla="*/ 6137971 h 6839191"/>
              <a:gd name="connsiteX8493" fmla="*/ 9480405 w 12192439"/>
              <a:gd name="connsiteY8493" fmla="*/ 6131806 h 6839191"/>
              <a:gd name="connsiteX8494" fmla="*/ 9497561 w 12192439"/>
              <a:gd name="connsiteY8494" fmla="*/ 6141130 h 6839191"/>
              <a:gd name="connsiteX8495" fmla="*/ 9491791 w 12192439"/>
              <a:gd name="connsiteY8495" fmla="*/ 6142776 h 6839191"/>
              <a:gd name="connsiteX8496" fmla="*/ 9458421 w 12192439"/>
              <a:gd name="connsiteY8496" fmla="*/ 6133561 h 6839191"/>
              <a:gd name="connsiteX8497" fmla="*/ 9419017 w 12192439"/>
              <a:gd name="connsiteY8497" fmla="*/ 6145299 h 6839191"/>
              <a:gd name="connsiteX8498" fmla="*/ 9401486 w 12192439"/>
              <a:gd name="connsiteY8498" fmla="*/ 6136567 h 6839191"/>
              <a:gd name="connsiteX8499" fmla="*/ 9426893 w 12192439"/>
              <a:gd name="connsiteY8499" fmla="*/ 6128712 h 6839191"/>
              <a:gd name="connsiteX8500" fmla="*/ 9457894 w 12192439"/>
              <a:gd name="connsiteY8500" fmla="*/ 6119147 h 6839191"/>
              <a:gd name="connsiteX8501" fmla="*/ 9474744 w 12192439"/>
              <a:gd name="connsiteY8501" fmla="*/ 6128690 h 6839191"/>
              <a:gd name="connsiteX8502" fmla="*/ 9458421 w 12192439"/>
              <a:gd name="connsiteY8502" fmla="*/ 6133561 h 6839191"/>
              <a:gd name="connsiteX8503" fmla="*/ 9425488 w 12192439"/>
              <a:gd name="connsiteY8503" fmla="*/ 6124215 h 6839191"/>
              <a:gd name="connsiteX8504" fmla="*/ 9395475 w 12192439"/>
              <a:gd name="connsiteY8504" fmla="*/ 6133473 h 6839191"/>
              <a:gd name="connsiteX8505" fmla="*/ 9378274 w 12192439"/>
              <a:gd name="connsiteY8505" fmla="*/ 6124522 h 6839191"/>
              <a:gd name="connsiteX8506" fmla="*/ 9394466 w 12192439"/>
              <a:gd name="connsiteY8506" fmla="*/ 6119344 h 6839191"/>
              <a:gd name="connsiteX8507" fmla="*/ 9435822 w 12192439"/>
              <a:gd name="connsiteY8507" fmla="*/ 6106136 h 6839191"/>
              <a:gd name="connsiteX8508" fmla="*/ 9452343 w 12192439"/>
              <a:gd name="connsiteY8508" fmla="*/ 6115921 h 6839191"/>
              <a:gd name="connsiteX8509" fmla="*/ 9425488 w 12192439"/>
              <a:gd name="connsiteY8509" fmla="*/ 6124215 h 6839191"/>
              <a:gd name="connsiteX8510" fmla="*/ 9369060 w 12192439"/>
              <a:gd name="connsiteY8510" fmla="*/ 6122416 h 6839191"/>
              <a:gd name="connsiteX8511" fmla="*/ 9312081 w 12192439"/>
              <a:gd name="connsiteY8511" fmla="*/ 6140582 h 6839191"/>
              <a:gd name="connsiteX8512" fmla="*/ 9294661 w 12192439"/>
              <a:gd name="connsiteY8512" fmla="*/ 6132135 h 6839191"/>
              <a:gd name="connsiteX8513" fmla="*/ 9352276 w 12192439"/>
              <a:gd name="connsiteY8513" fmla="*/ 6113179 h 6839191"/>
              <a:gd name="connsiteX8514" fmla="*/ 9369060 w 12192439"/>
              <a:gd name="connsiteY8514" fmla="*/ 6122416 h 6839191"/>
              <a:gd name="connsiteX8515" fmla="*/ 9281892 w 12192439"/>
              <a:gd name="connsiteY8515" fmla="*/ 6128690 h 6839191"/>
              <a:gd name="connsiteX8516" fmla="*/ 9284942 w 12192439"/>
              <a:gd name="connsiteY8516" fmla="*/ 6130182 h 6839191"/>
              <a:gd name="connsiteX8517" fmla="*/ 9227920 w 12192439"/>
              <a:gd name="connsiteY8517" fmla="*/ 6148919 h 6839191"/>
              <a:gd name="connsiteX8518" fmla="*/ 9216029 w 12192439"/>
              <a:gd name="connsiteY8518" fmla="*/ 6143609 h 6839191"/>
              <a:gd name="connsiteX8519" fmla="*/ 9210236 w 12192439"/>
              <a:gd name="connsiteY8519" fmla="*/ 6141021 h 6839191"/>
              <a:gd name="connsiteX8520" fmla="*/ 9267565 w 12192439"/>
              <a:gd name="connsiteY8520" fmla="*/ 6121625 h 6839191"/>
              <a:gd name="connsiteX8521" fmla="*/ 9281892 w 12192439"/>
              <a:gd name="connsiteY8521" fmla="*/ 6128690 h 6839191"/>
              <a:gd name="connsiteX8522" fmla="*/ 9199618 w 12192439"/>
              <a:gd name="connsiteY8522" fmla="*/ 6139331 h 6839191"/>
              <a:gd name="connsiteX8523" fmla="*/ 9142947 w 12192439"/>
              <a:gd name="connsiteY8523" fmla="*/ 6158441 h 6839191"/>
              <a:gd name="connsiteX8524" fmla="*/ 9124210 w 12192439"/>
              <a:gd name="connsiteY8524" fmla="*/ 6151288 h 6839191"/>
              <a:gd name="connsiteX8525" fmla="*/ 9181189 w 12192439"/>
              <a:gd name="connsiteY8525" fmla="*/ 6131564 h 6839191"/>
              <a:gd name="connsiteX8526" fmla="*/ 9199618 w 12192439"/>
              <a:gd name="connsiteY8526" fmla="*/ 6139331 h 6839191"/>
              <a:gd name="connsiteX8527" fmla="*/ 9116728 w 12192439"/>
              <a:gd name="connsiteY8527" fmla="*/ 6148480 h 6839191"/>
              <a:gd name="connsiteX8528" fmla="*/ 9109466 w 12192439"/>
              <a:gd name="connsiteY8528" fmla="*/ 6145803 h 6839191"/>
              <a:gd name="connsiteX8529" fmla="*/ 9097773 w 12192439"/>
              <a:gd name="connsiteY8529" fmla="*/ 6141459 h 6839191"/>
              <a:gd name="connsiteX8530" fmla="*/ 9155694 w 12192439"/>
              <a:gd name="connsiteY8530" fmla="*/ 6120858 h 6839191"/>
              <a:gd name="connsiteX8531" fmla="*/ 9174123 w 12192439"/>
              <a:gd name="connsiteY8531" fmla="*/ 6128603 h 6839191"/>
              <a:gd name="connsiteX8532" fmla="*/ 9116728 w 12192439"/>
              <a:gd name="connsiteY8532" fmla="*/ 6148480 h 6839191"/>
              <a:gd name="connsiteX8533" fmla="*/ 9108501 w 12192439"/>
              <a:gd name="connsiteY8533" fmla="*/ 6148414 h 6839191"/>
              <a:gd name="connsiteX8534" fmla="*/ 9112582 w 12192439"/>
              <a:gd name="connsiteY8534" fmla="*/ 6149928 h 6839191"/>
              <a:gd name="connsiteX8535" fmla="*/ 9056306 w 12192439"/>
              <a:gd name="connsiteY8535" fmla="*/ 6169301 h 6839191"/>
              <a:gd name="connsiteX8536" fmla="*/ 9041607 w 12192439"/>
              <a:gd name="connsiteY8536" fmla="*/ 6164474 h 6839191"/>
              <a:gd name="connsiteX8537" fmla="*/ 9037043 w 12192439"/>
              <a:gd name="connsiteY8537" fmla="*/ 6162982 h 6839191"/>
              <a:gd name="connsiteX8538" fmla="*/ 9093691 w 12192439"/>
              <a:gd name="connsiteY8538" fmla="*/ 6142907 h 6839191"/>
              <a:gd name="connsiteX8539" fmla="*/ 9108501 w 12192439"/>
              <a:gd name="connsiteY8539" fmla="*/ 6148414 h 6839191"/>
              <a:gd name="connsiteX8540" fmla="*/ 9028991 w 12192439"/>
              <a:gd name="connsiteY8540" fmla="*/ 6160328 h 6839191"/>
              <a:gd name="connsiteX8541" fmla="*/ 8799171 w 12192439"/>
              <a:gd name="connsiteY8541" fmla="*/ 5963198 h 6839191"/>
              <a:gd name="connsiteX8542" fmla="*/ 8810250 w 12192439"/>
              <a:gd name="connsiteY8542" fmla="*/ 5752399 h 6839191"/>
              <a:gd name="connsiteX8543" fmla="*/ 8811304 w 12192439"/>
              <a:gd name="connsiteY8543" fmla="*/ 5746037 h 6839191"/>
              <a:gd name="connsiteX8544" fmla="*/ 8838158 w 12192439"/>
              <a:gd name="connsiteY8544" fmla="*/ 5618039 h 6839191"/>
              <a:gd name="connsiteX8545" fmla="*/ 8913982 w 12192439"/>
              <a:gd name="connsiteY8545" fmla="*/ 5355200 h 6839191"/>
              <a:gd name="connsiteX8546" fmla="*/ 9008785 w 12192439"/>
              <a:gd name="connsiteY8546" fmla="*/ 5075136 h 6839191"/>
              <a:gd name="connsiteX8547" fmla="*/ 9181363 w 12192439"/>
              <a:gd name="connsiteY8547" fmla="*/ 4509065 h 6839191"/>
              <a:gd name="connsiteX8548" fmla="*/ 9212891 w 12192439"/>
              <a:gd name="connsiteY8548" fmla="*/ 4358492 h 6839191"/>
              <a:gd name="connsiteX8549" fmla="*/ 9221755 w 12192439"/>
              <a:gd name="connsiteY8549" fmla="*/ 4313252 h 6839191"/>
              <a:gd name="connsiteX8550" fmla="*/ 9238539 w 12192439"/>
              <a:gd name="connsiteY8550" fmla="*/ 4326657 h 6839191"/>
              <a:gd name="connsiteX8551" fmla="*/ 9230465 w 12192439"/>
              <a:gd name="connsiteY8551" fmla="*/ 4378172 h 6839191"/>
              <a:gd name="connsiteX8552" fmla="*/ 9205212 w 12192439"/>
              <a:gd name="connsiteY8552" fmla="*/ 4524906 h 6839191"/>
              <a:gd name="connsiteX8553" fmla="*/ 9053477 w 12192439"/>
              <a:gd name="connsiteY8553" fmla="*/ 5083518 h 6839191"/>
              <a:gd name="connsiteX8554" fmla="*/ 8971048 w 12192439"/>
              <a:gd name="connsiteY8554" fmla="*/ 5351821 h 6839191"/>
              <a:gd name="connsiteX8555" fmla="*/ 8904833 w 12192439"/>
              <a:gd name="connsiteY8555" fmla="*/ 5608693 h 6839191"/>
              <a:gd name="connsiteX8556" fmla="*/ 8882345 w 12192439"/>
              <a:gd name="connsiteY8556" fmla="*/ 5733641 h 6839191"/>
              <a:gd name="connsiteX8557" fmla="*/ 8881665 w 12192439"/>
              <a:gd name="connsiteY8557" fmla="*/ 5738686 h 6839191"/>
              <a:gd name="connsiteX8558" fmla="*/ 8875851 w 12192439"/>
              <a:gd name="connsiteY8558" fmla="*/ 5945361 h 6839191"/>
              <a:gd name="connsiteX8559" fmla="*/ 8966967 w 12192439"/>
              <a:gd name="connsiteY8559" fmla="*/ 6081454 h 6839191"/>
              <a:gd name="connsiteX8560" fmla="*/ 9086167 w 12192439"/>
              <a:gd name="connsiteY8560" fmla="*/ 6140077 h 6839191"/>
              <a:gd name="connsiteX8561" fmla="*/ 9028991 w 12192439"/>
              <a:gd name="connsiteY8561" fmla="*/ 6160328 h 6839191"/>
              <a:gd name="connsiteX8562" fmla="*/ 9222238 w 12192439"/>
              <a:gd name="connsiteY8562" fmla="*/ 4310685 h 6839191"/>
              <a:gd name="connsiteX8563" fmla="*/ 9228952 w 12192439"/>
              <a:gd name="connsiteY8563" fmla="*/ 4275252 h 6839191"/>
              <a:gd name="connsiteX8564" fmla="*/ 9244068 w 12192439"/>
              <a:gd name="connsiteY8564" fmla="*/ 4289732 h 6839191"/>
              <a:gd name="connsiteX8565" fmla="*/ 9238955 w 12192439"/>
              <a:gd name="connsiteY8565" fmla="*/ 4324002 h 6839191"/>
              <a:gd name="connsiteX8566" fmla="*/ 9222238 w 12192439"/>
              <a:gd name="connsiteY8566" fmla="*/ 4310685 h 6839191"/>
              <a:gd name="connsiteX8567" fmla="*/ 9219693 w 12192439"/>
              <a:gd name="connsiteY8567" fmla="*/ 4308688 h 6839191"/>
              <a:gd name="connsiteX8568" fmla="*/ 9202448 w 12192439"/>
              <a:gd name="connsiteY8568" fmla="*/ 4295744 h 6839191"/>
              <a:gd name="connsiteX8569" fmla="*/ 9210829 w 12192439"/>
              <a:gd name="connsiteY8569" fmla="*/ 4258885 h 6839191"/>
              <a:gd name="connsiteX8570" fmla="*/ 9226450 w 12192439"/>
              <a:gd name="connsiteY8570" fmla="*/ 4272948 h 6839191"/>
              <a:gd name="connsiteX8571" fmla="*/ 9219693 w 12192439"/>
              <a:gd name="connsiteY8571" fmla="*/ 4308688 h 6839191"/>
              <a:gd name="connsiteX8572" fmla="*/ 9199837 w 12192439"/>
              <a:gd name="connsiteY8572" fmla="*/ 4293835 h 6839191"/>
              <a:gd name="connsiteX8573" fmla="*/ 9182087 w 12192439"/>
              <a:gd name="connsiteY8573" fmla="*/ 4281219 h 6839191"/>
              <a:gd name="connsiteX8574" fmla="*/ 9192136 w 12192439"/>
              <a:gd name="connsiteY8574" fmla="*/ 4242956 h 6839191"/>
              <a:gd name="connsiteX8575" fmla="*/ 9208283 w 12192439"/>
              <a:gd name="connsiteY8575" fmla="*/ 4256669 h 6839191"/>
              <a:gd name="connsiteX8576" fmla="*/ 9199837 w 12192439"/>
              <a:gd name="connsiteY8576" fmla="*/ 4293835 h 6839191"/>
              <a:gd name="connsiteX8577" fmla="*/ 9192728 w 12192439"/>
              <a:gd name="connsiteY8577" fmla="*/ 4240653 h 6839191"/>
              <a:gd name="connsiteX8578" fmla="*/ 9202492 w 12192439"/>
              <a:gd name="connsiteY8578" fmla="*/ 4202762 h 6839191"/>
              <a:gd name="connsiteX8579" fmla="*/ 9216972 w 12192439"/>
              <a:gd name="connsiteY8579" fmla="*/ 4217396 h 6839191"/>
              <a:gd name="connsiteX8580" fmla="*/ 9208832 w 12192439"/>
              <a:gd name="connsiteY8580" fmla="*/ 4254234 h 6839191"/>
              <a:gd name="connsiteX8581" fmla="*/ 9192728 w 12192439"/>
              <a:gd name="connsiteY8581" fmla="*/ 4240653 h 6839191"/>
              <a:gd name="connsiteX8582" fmla="*/ 9190118 w 12192439"/>
              <a:gd name="connsiteY8582" fmla="*/ 4238546 h 6839191"/>
              <a:gd name="connsiteX8583" fmla="*/ 9173510 w 12192439"/>
              <a:gd name="connsiteY8583" fmla="*/ 4225361 h 6839191"/>
              <a:gd name="connsiteX8584" fmla="*/ 9184918 w 12192439"/>
              <a:gd name="connsiteY8584" fmla="*/ 4186110 h 6839191"/>
              <a:gd name="connsiteX8585" fmla="*/ 9199947 w 12192439"/>
              <a:gd name="connsiteY8585" fmla="*/ 4200283 h 6839191"/>
              <a:gd name="connsiteX8586" fmla="*/ 9190118 w 12192439"/>
              <a:gd name="connsiteY8586" fmla="*/ 4238546 h 6839191"/>
              <a:gd name="connsiteX8587" fmla="*/ 9185510 w 12192439"/>
              <a:gd name="connsiteY8587" fmla="*/ 4184026 h 6839191"/>
              <a:gd name="connsiteX8588" fmla="*/ 9196436 w 12192439"/>
              <a:gd name="connsiteY8588" fmla="*/ 4145741 h 6839191"/>
              <a:gd name="connsiteX8589" fmla="*/ 9209841 w 12192439"/>
              <a:gd name="connsiteY8589" fmla="*/ 4160835 h 6839191"/>
              <a:gd name="connsiteX8590" fmla="*/ 9200495 w 12192439"/>
              <a:gd name="connsiteY8590" fmla="*/ 4198111 h 6839191"/>
              <a:gd name="connsiteX8591" fmla="*/ 9185510 w 12192439"/>
              <a:gd name="connsiteY8591" fmla="*/ 4184026 h 6839191"/>
              <a:gd name="connsiteX8592" fmla="*/ 9197139 w 12192439"/>
              <a:gd name="connsiteY8592" fmla="*/ 4143196 h 6839191"/>
              <a:gd name="connsiteX8593" fmla="*/ 9207757 w 12192439"/>
              <a:gd name="connsiteY8593" fmla="*/ 4105042 h 6839191"/>
              <a:gd name="connsiteX8594" fmla="*/ 9219561 w 12192439"/>
              <a:gd name="connsiteY8594" fmla="*/ 4120883 h 6839191"/>
              <a:gd name="connsiteX8595" fmla="*/ 9210500 w 12192439"/>
              <a:gd name="connsiteY8595" fmla="*/ 4158137 h 6839191"/>
              <a:gd name="connsiteX8596" fmla="*/ 9197139 w 12192439"/>
              <a:gd name="connsiteY8596" fmla="*/ 4143196 h 6839191"/>
              <a:gd name="connsiteX8597" fmla="*/ 9194615 w 12192439"/>
              <a:gd name="connsiteY8597" fmla="*/ 4140453 h 6839191"/>
              <a:gd name="connsiteX8598" fmla="*/ 9180684 w 12192439"/>
              <a:gd name="connsiteY8598" fmla="*/ 4125995 h 6839191"/>
              <a:gd name="connsiteX8599" fmla="*/ 9192948 w 12192439"/>
              <a:gd name="connsiteY8599" fmla="*/ 4086569 h 6839191"/>
              <a:gd name="connsiteX8600" fmla="*/ 9205322 w 12192439"/>
              <a:gd name="connsiteY8600" fmla="*/ 4101905 h 6839191"/>
              <a:gd name="connsiteX8601" fmla="*/ 9194615 w 12192439"/>
              <a:gd name="connsiteY8601" fmla="*/ 4140453 h 6839191"/>
              <a:gd name="connsiteX8602" fmla="*/ 9193540 w 12192439"/>
              <a:gd name="connsiteY8602" fmla="*/ 4084594 h 6839191"/>
              <a:gd name="connsiteX8603" fmla="*/ 9204992 w 12192439"/>
              <a:gd name="connsiteY8603" fmla="*/ 4046901 h 6839191"/>
              <a:gd name="connsiteX8604" fmla="*/ 9215832 w 12192439"/>
              <a:gd name="connsiteY8604" fmla="*/ 4063093 h 6839191"/>
              <a:gd name="connsiteX8605" fmla="*/ 9205892 w 12192439"/>
              <a:gd name="connsiteY8605" fmla="*/ 4099864 h 6839191"/>
              <a:gd name="connsiteX8606" fmla="*/ 9193540 w 12192439"/>
              <a:gd name="connsiteY8606" fmla="*/ 4084594 h 6839191"/>
              <a:gd name="connsiteX8607" fmla="*/ 9191039 w 12192439"/>
              <a:gd name="connsiteY8607" fmla="*/ 4081654 h 6839191"/>
              <a:gd name="connsiteX8608" fmla="*/ 9178095 w 12192439"/>
              <a:gd name="connsiteY8608" fmla="*/ 4066955 h 6839191"/>
              <a:gd name="connsiteX8609" fmla="*/ 9191171 w 12192439"/>
              <a:gd name="connsiteY8609" fmla="*/ 4027879 h 6839191"/>
              <a:gd name="connsiteX8610" fmla="*/ 9202601 w 12192439"/>
              <a:gd name="connsiteY8610" fmla="*/ 4043479 h 6839191"/>
              <a:gd name="connsiteX8611" fmla="*/ 9191039 w 12192439"/>
              <a:gd name="connsiteY8611" fmla="*/ 4081654 h 6839191"/>
              <a:gd name="connsiteX8612" fmla="*/ 9192092 w 12192439"/>
              <a:gd name="connsiteY8612" fmla="*/ 4025027 h 6839191"/>
              <a:gd name="connsiteX8613" fmla="*/ 9204708 w 12192439"/>
              <a:gd name="connsiteY8613" fmla="*/ 3986457 h 6839191"/>
              <a:gd name="connsiteX8614" fmla="*/ 9214624 w 12192439"/>
              <a:gd name="connsiteY8614" fmla="*/ 4002714 h 6839191"/>
              <a:gd name="connsiteX8615" fmla="*/ 9203523 w 12192439"/>
              <a:gd name="connsiteY8615" fmla="*/ 4040407 h 6839191"/>
              <a:gd name="connsiteX8616" fmla="*/ 9192092 w 12192439"/>
              <a:gd name="connsiteY8616" fmla="*/ 4025027 h 6839191"/>
              <a:gd name="connsiteX8617" fmla="*/ 9189613 w 12192439"/>
              <a:gd name="connsiteY8617" fmla="*/ 4021824 h 6839191"/>
              <a:gd name="connsiteX8618" fmla="*/ 9177546 w 12192439"/>
              <a:gd name="connsiteY8618" fmla="*/ 4006971 h 6839191"/>
              <a:gd name="connsiteX8619" fmla="*/ 9191763 w 12192439"/>
              <a:gd name="connsiteY8619" fmla="*/ 3967128 h 6839191"/>
              <a:gd name="connsiteX8620" fmla="*/ 9202360 w 12192439"/>
              <a:gd name="connsiteY8620" fmla="*/ 3982793 h 6839191"/>
              <a:gd name="connsiteX8621" fmla="*/ 9189613 w 12192439"/>
              <a:gd name="connsiteY8621" fmla="*/ 4021824 h 6839191"/>
              <a:gd name="connsiteX8622" fmla="*/ 9192684 w 12192439"/>
              <a:gd name="connsiteY8622" fmla="*/ 3964473 h 6839191"/>
              <a:gd name="connsiteX8623" fmla="*/ 9206265 w 12192439"/>
              <a:gd name="connsiteY8623" fmla="*/ 3925464 h 6839191"/>
              <a:gd name="connsiteX8624" fmla="*/ 9215393 w 12192439"/>
              <a:gd name="connsiteY8624" fmla="*/ 3941721 h 6839191"/>
              <a:gd name="connsiteX8625" fmla="*/ 9203259 w 12192439"/>
              <a:gd name="connsiteY8625" fmla="*/ 3979941 h 6839191"/>
              <a:gd name="connsiteX8626" fmla="*/ 9192684 w 12192439"/>
              <a:gd name="connsiteY8626" fmla="*/ 3964473 h 6839191"/>
              <a:gd name="connsiteX8627" fmla="*/ 9190227 w 12192439"/>
              <a:gd name="connsiteY8627" fmla="*/ 3961073 h 6839191"/>
              <a:gd name="connsiteX8628" fmla="*/ 9178863 w 12192439"/>
              <a:gd name="connsiteY8628" fmla="*/ 3946087 h 6839191"/>
              <a:gd name="connsiteX8629" fmla="*/ 9194001 w 12192439"/>
              <a:gd name="connsiteY8629" fmla="*/ 3905806 h 6839191"/>
              <a:gd name="connsiteX8630" fmla="*/ 9203962 w 12192439"/>
              <a:gd name="connsiteY8630" fmla="*/ 3921537 h 6839191"/>
              <a:gd name="connsiteX8631" fmla="*/ 9190227 w 12192439"/>
              <a:gd name="connsiteY8631" fmla="*/ 3961073 h 6839191"/>
              <a:gd name="connsiteX8632" fmla="*/ 9194945 w 12192439"/>
              <a:gd name="connsiteY8632" fmla="*/ 3903305 h 6839191"/>
              <a:gd name="connsiteX8633" fmla="*/ 9209380 w 12192439"/>
              <a:gd name="connsiteY8633" fmla="*/ 3863989 h 6839191"/>
              <a:gd name="connsiteX8634" fmla="*/ 9217894 w 12192439"/>
              <a:gd name="connsiteY8634" fmla="*/ 3880378 h 6839191"/>
              <a:gd name="connsiteX8635" fmla="*/ 9204883 w 12192439"/>
              <a:gd name="connsiteY8635" fmla="*/ 3918882 h 6839191"/>
              <a:gd name="connsiteX8636" fmla="*/ 9194945 w 12192439"/>
              <a:gd name="connsiteY8636" fmla="*/ 3903305 h 6839191"/>
              <a:gd name="connsiteX8637" fmla="*/ 9192509 w 12192439"/>
              <a:gd name="connsiteY8637" fmla="*/ 3899641 h 6839191"/>
              <a:gd name="connsiteX8638" fmla="*/ 9186630 w 12192439"/>
              <a:gd name="connsiteY8638" fmla="*/ 3891282 h 6839191"/>
              <a:gd name="connsiteX8639" fmla="*/ 9181912 w 12192439"/>
              <a:gd name="connsiteY8639" fmla="*/ 3884941 h 6839191"/>
              <a:gd name="connsiteX8640" fmla="*/ 9197885 w 12192439"/>
              <a:gd name="connsiteY8640" fmla="*/ 3844440 h 6839191"/>
              <a:gd name="connsiteX8641" fmla="*/ 9207077 w 12192439"/>
              <a:gd name="connsiteY8641" fmla="*/ 3859908 h 6839191"/>
              <a:gd name="connsiteX8642" fmla="*/ 9192509 w 12192439"/>
              <a:gd name="connsiteY8642" fmla="*/ 3899641 h 6839191"/>
              <a:gd name="connsiteX8643" fmla="*/ 9199727 w 12192439"/>
              <a:gd name="connsiteY8643" fmla="*/ 3843058 h 6839191"/>
              <a:gd name="connsiteX8644" fmla="*/ 9198894 w 12192439"/>
              <a:gd name="connsiteY8644" fmla="*/ 3841807 h 6839191"/>
              <a:gd name="connsiteX8645" fmla="*/ 9214098 w 12192439"/>
              <a:gd name="connsiteY8645" fmla="*/ 3802359 h 6839191"/>
              <a:gd name="connsiteX8646" fmla="*/ 9221931 w 12192439"/>
              <a:gd name="connsiteY8646" fmla="*/ 3818332 h 6839191"/>
              <a:gd name="connsiteX8647" fmla="*/ 9208086 w 12192439"/>
              <a:gd name="connsiteY8647" fmla="*/ 3857099 h 6839191"/>
              <a:gd name="connsiteX8648" fmla="*/ 9199727 w 12192439"/>
              <a:gd name="connsiteY8648" fmla="*/ 3843058 h 6839191"/>
              <a:gd name="connsiteX8649" fmla="*/ 9196436 w 12192439"/>
              <a:gd name="connsiteY8649" fmla="*/ 3838033 h 6839191"/>
              <a:gd name="connsiteX8650" fmla="*/ 9186344 w 12192439"/>
              <a:gd name="connsiteY8650" fmla="*/ 3823378 h 6839191"/>
              <a:gd name="connsiteX8651" fmla="*/ 9203062 w 12192439"/>
              <a:gd name="connsiteY8651" fmla="*/ 3782679 h 6839191"/>
              <a:gd name="connsiteX8652" fmla="*/ 9211838 w 12192439"/>
              <a:gd name="connsiteY8652" fmla="*/ 3798037 h 6839191"/>
              <a:gd name="connsiteX8653" fmla="*/ 9196436 w 12192439"/>
              <a:gd name="connsiteY8653" fmla="*/ 3838033 h 6839191"/>
              <a:gd name="connsiteX8654" fmla="*/ 9212803 w 12192439"/>
              <a:gd name="connsiteY8654" fmla="*/ 3794812 h 6839191"/>
              <a:gd name="connsiteX8655" fmla="*/ 9204159 w 12192439"/>
              <a:gd name="connsiteY8655" fmla="*/ 3779959 h 6839191"/>
              <a:gd name="connsiteX8656" fmla="*/ 9220065 w 12192439"/>
              <a:gd name="connsiteY8656" fmla="*/ 3740379 h 6839191"/>
              <a:gd name="connsiteX8657" fmla="*/ 9227503 w 12192439"/>
              <a:gd name="connsiteY8657" fmla="*/ 3756220 h 6839191"/>
              <a:gd name="connsiteX8658" fmla="*/ 9212957 w 12192439"/>
              <a:gd name="connsiteY8658" fmla="*/ 3795075 h 6839191"/>
              <a:gd name="connsiteX8659" fmla="*/ 9212803 w 12192439"/>
              <a:gd name="connsiteY8659" fmla="*/ 3794812 h 6839191"/>
              <a:gd name="connsiteX8660" fmla="*/ 9201745 w 12192439"/>
              <a:gd name="connsiteY8660" fmla="*/ 3775966 h 6839191"/>
              <a:gd name="connsiteX8661" fmla="*/ 9192092 w 12192439"/>
              <a:gd name="connsiteY8661" fmla="*/ 3761683 h 6839191"/>
              <a:gd name="connsiteX8662" fmla="*/ 9209491 w 12192439"/>
              <a:gd name="connsiteY8662" fmla="*/ 3720896 h 6839191"/>
              <a:gd name="connsiteX8663" fmla="*/ 9217806 w 12192439"/>
              <a:gd name="connsiteY8663" fmla="*/ 3735903 h 6839191"/>
              <a:gd name="connsiteX8664" fmla="*/ 9201745 w 12192439"/>
              <a:gd name="connsiteY8664" fmla="*/ 3775966 h 6839191"/>
              <a:gd name="connsiteX8665" fmla="*/ 9210763 w 12192439"/>
              <a:gd name="connsiteY8665" fmla="*/ 3717847 h 6839191"/>
              <a:gd name="connsiteX8666" fmla="*/ 9227328 w 12192439"/>
              <a:gd name="connsiteY8666" fmla="*/ 3678179 h 6839191"/>
              <a:gd name="connsiteX8667" fmla="*/ 9234326 w 12192439"/>
              <a:gd name="connsiteY8667" fmla="*/ 3693713 h 6839191"/>
              <a:gd name="connsiteX8668" fmla="*/ 9219100 w 12192439"/>
              <a:gd name="connsiteY8668" fmla="*/ 3732656 h 6839191"/>
              <a:gd name="connsiteX8669" fmla="*/ 9210763 w 12192439"/>
              <a:gd name="connsiteY8669" fmla="*/ 3717847 h 6839191"/>
              <a:gd name="connsiteX8670" fmla="*/ 9228622 w 12192439"/>
              <a:gd name="connsiteY8670" fmla="*/ 3675020 h 6839191"/>
              <a:gd name="connsiteX8671" fmla="*/ 9244222 w 12192439"/>
              <a:gd name="connsiteY8671" fmla="*/ 3636713 h 6839191"/>
              <a:gd name="connsiteX8672" fmla="*/ 9249355 w 12192439"/>
              <a:gd name="connsiteY8672" fmla="*/ 3650733 h 6839191"/>
              <a:gd name="connsiteX8673" fmla="*/ 9249948 w 12192439"/>
              <a:gd name="connsiteY8673" fmla="*/ 3652597 h 6839191"/>
              <a:gd name="connsiteX8674" fmla="*/ 9235643 w 12192439"/>
              <a:gd name="connsiteY8674" fmla="*/ 3690246 h 6839191"/>
              <a:gd name="connsiteX8675" fmla="*/ 9228622 w 12192439"/>
              <a:gd name="connsiteY8675" fmla="*/ 3675020 h 6839191"/>
              <a:gd name="connsiteX8676" fmla="*/ 9226319 w 12192439"/>
              <a:gd name="connsiteY8676" fmla="*/ 3670479 h 6839191"/>
              <a:gd name="connsiteX8677" fmla="*/ 9218399 w 12192439"/>
              <a:gd name="connsiteY8677" fmla="*/ 3656152 h 6839191"/>
              <a:gd name="connsiteX8678" fmla="*/ 9235511 w 12192439"/>
              <a:gd name="connsiteY8678" fmla="*/ 3616484 h 6839191"/>
              <a:gd name="connsiteX8679" fmla="*/ 9242137 w 12192439"/>
              <a:gd name="connsiteY8679" fmla="*/ 3631491 h 6839191"/>
              <a:gd name="connsiteX8680" fmla="*/ 9226319 w 12192439"/>
              <a:gd name="connsiteY8680" fmla="*/ 3670479 h 6839191"/>
              <a:gd name="connsiteX8681" fmla="*/ 9215897 w 12192439"/>
              <a:gd name="connsiteY8681" fmla="*/ 3652049 h 6839191"/>
              <a:gd name="connsiteX8682" fmla="*/ 9206924 w 12192439"/>
              <a:gd name="connsiteY8682" fmla="*/ 3638490 h 6839191"/>
              <a:gd name="connsiteX8683" fmla="*/ 9225529 w 12192439"/>
              <a:gd name="connsiteY8683" fmla="*/ 3597616 h 6839191"/>
              <a:gd name="connsiteX8684" fmla="*/ 9233208 w 12192439"/>
              <a:gd name="connsiteY8684" fmla="*/ 3611811 h 6839191"/>
              <a:gd name="connsiteX8685" fmla="*/ 9215897 w 12192439"/>
              <a:gd name="connsiteY8685" fmla="*/ 3652049 h 6839191"/>
              <a:gd name="connsiteX8686" fmla="*/ 9226955 w 12192439"/>
              <a:gd name="connsiteY8686" fmla="*/ 3594391 h 6839191"/>
              <a:gd name="connsiteX8687" fmla="*/ 9244682 w 12192439"/>
              <a:gd name="connsiteY8687" fmla="*/ 3554592 h 6839191"/>
              <a:gd name="connsiteX8688" fmla="*/ 9251133 w 12192439"/>
              <a:gd name="connsiteY8688" fmla="*/ 3569160 h 6839191"/>
              <a:gd name="connsiteX8689" fmla="*/ 9234699 w 12192439"/>
              <a:gd name="connsiteY8689" fmla="*/ 3608323 h 6839191"/>
              <a:gd name="connsiteX8690" fmla="*/ 9226955 w 12192439"/>
              <a:gd name="connsiteY8690" fmla="*/ 3594391 h 6839191"/>
              <a:gd name="connsiteX8691" fmla="*/ 9246240 w 12192439"/>
              <a:gd name="connsiteY8691" fmla="*/ 3550994 h 6839191"/>
              <a:gd name="connsiteX8692" fmla="*/ 9263024 w 12192439"/>
              <a:gd name="connsiteY8692" fmla="*/ 3512358 h 6839191"/>
              <a:gd name="connsiteX8693" fmla="*/ 9268224 w 12192439"/>
              <a:gd name="connsiteY8693" fmla="*/ 3527409 h 6839191"/>
              <a:gd name="connsiteX8694" fmla="*/ 9252734 w 12192439"/>
              <a:gd name="connsiteY8694" fmla="*/ 3565321 h 6839191"/>
              <a:gd name="connsiteX8695" fmla="*/ 9246240 w 12192439"/>
              <a:gd name="connsiteY8695" fmla="*/ 3550994 h 6839191"/>
              <a:gd name="connsiteX8696" fmla="*/ 9243914 w 12192439"/>
              <a:gd name="connsiteY8696" fmla="*/ 3546277 h 6839191"/>
              <a:gd name="connsiteX8697" fmla="*/ 9236323 w 12192439"/>
              <a:gd name="connsiteY8697" fmla="*/ 3532784 h 6839191"/>
              <a:gd name="connsiteX8698" fmla="*/ 9254643 w 12192439"/>
              <a:gd name="connsiteY8698" fmla="*/ 3492765 h 6839191"/>
              <a:gd name="connsiteX8699" fmla="*/ 9260918 w 12192439"/>
              <a:gd name="connsiteY8699" fmla="*/ 3506982 h 6839191"/>
              <a:gd name="connsiteX8700" fmla="*/ 9243914 w 12192439"/>
              <a:gd name="connsiteY8700" fmla="*/ 3546277 h 6839191"/>
              <a:gd name="connsiteX8701" fmla="*/ 9233734 w 12192439"/>
              <a:gd name="connsiteY8701" fmla="*/ 3528571 h 6839191"/>
              <a:gd name="connsiteX8702" fmla="*/ 9225046 w 12192439"/>
              <a:gd name="connsiteY8702" fmla="*/ 3516109 h 6839191"/>
              <a:gd name="connsiteX8703" fmla="*/ 9244858 w 12192439"/>
              <a:gd name="connsiteY8703" fmla="*/ 3474819 h 6839191"/>
              <a:gd name="connsiteX8704" fmla="*/ 9252251 w 12192439"/>
              <a:gd name="connsiteY8704" fmla="*/ 3488005 h 6839191"/>
              <a:gd name="connsiteX8705" fmla="*/ 9233734 w 12192439"/>
              <a:gd name="connsiteY8705" fmla="*/ 3528571 h 6839191"/>
              <a:gd name="connsiteX8706" fmla="*/ 9246416 w 12192439"/>
              <a:gd name="connsiteY8706" fmla="*/ 3471506 h 6839191"/>
              <a:gd name="connsiteX8707" fmla="*/ 9265283 w 12192439"/>
              <a:gd name="connsiteY8707" fmla="*/ 3431378 h 6839191"/>
              <a:gd name="connsiteX8708" fmla="*/ 9271427 w 12192439"/>
              <a:gd name="connsiteY8708" fmla="*/ 3445002 h 6839191"/>
              <a:gd name="connsiteX8709" fmla="*/ 9253875 w 12192439"/>
              <a:gd name="connsiteY8709" fmla="*/ 3484428 h 6839191"/>
              <a:gd name="connsiteX8710" fmla="*/ 9246416 w 12192439"/>
              <a:gd name="connsiteY8710" fmla="*/ 3471506 h 6839191"/>
              <a:gd name="connsiteX8711" fmla="*/ 9266995 w 12192439"/>
              <a:gd name="connsiteY8711" fmla="*/ 3427692 h 6839191"/>
              <a:gd name="connsiteX8712" fmla="*/ 9284811 w 12192439"/>
              <a:gd name="connsiteY8712" fmla="*/ 3388814 h 6839191"/>
              <a:gd name="connsiteX8713" fmla="*/ 9289769 w 12192439"/>
              <a:gd name="connsiteY8713" fmla="*/ 3402812 h 6839191"/>
              <a:gd name="connsiteX8714" fmla="*/ 9273204 w 12192439"/>
              <a:gd name="connsiteY8714" fmla="*/ 3440987 h 6839191"/>
              <a:gd name="connsiteX8715" fmla="*/ 9266995 w 12192439"/>
              <a:gd name="connsiteY8715" fmla="*/ 3427692 h 6839191"/>
              <a:gd name="connsiteX8716" fmla="*/ 9264406 w 12192439"/>
              <a:gd name="connsiteY8716" fmla="*/ 3422843 h 6839191"/>
              <a:gd name="connsiteX8717" fmla="*/ 9257122 w 12192439"/>
              <a:gd name="connsiteY8717" fmla="*/ 3410710 h 6839191"/>
              <a:gd name="connsiteX8718" fmla="*/ 9276517 w 12192439"/>
              <a:gd name="connsiteY8718" fmla="*/ 3370363 h 6839191"/>
              <a:gd name="connsiteX8719" fmla="*/ 9282550 w 12192439"/>
              <a:gd name="connsiteY8719" fmla="*/ 3383220 h 6839191"/>
              <a:gd name="connsiteX8720" fmla="*/ 9264406 w 12192439"/>
              <a:gd name="connsiteY8720" fmla="*/ 3422843 h 6839191"/>
              <a:gd name="connsiteX8721" fmla="*/ 9278273 w 12192439"/>
              <a:gd name="connsiteY8721" fmla="*/ 3366655 h 6839191"/>
              <a:gd name="connsiteX8722" fmla="*/ 9296614 w 12192439"/>
              <a:gd name="connsiteY8722" fmla="*/ 3327602 h 6839191"/>
              <a:gd name="connsiteX8723" fmla="*/ 9301440 w 12192439"/>
              <a:gd name="connsiteY8723" fmla="*/ 3340832 h 6839191"/>
              <a:gd name="connsiteX8724" fmla="*/ 9284350 w 12192439"/>
              <a:gd name="connsiteY8724" fmla="*/ 3379183 h 6839191"/>
              <a:gd name="connsiteX8725" fmla="*/ 9278273 w 12192439"/>
              <a:gd name="connsiteY8725" fmla="*/ 3366655 h 6839191"/>
              <a:gd name="connsiteX8726" fmla="*/ 9298544 w 12192439"/>
              <a:gd name="connsiteY8726" fmla="*/ 3323433 h 6839191"/>
              <a:gd name="connsiteX8727" fmla="*/ 9315768 w 12192439"/>
              <a:gd name="connsiteY8727" fmla="*/ 3285806 h 6839191"/>
              <a:gd name="connsiteX8728" fmla="*/ 9319387 w 12192439"/>
              <a:gd name="connsiteY8728" fmla="*/ 3299387 h 6839191"/>
              <a:gd name="connsiteX8729" fmla="*/ 9303437 w 12192439"/>
              <a:gd name="connsiteY8729" fmla="*/ 3336268 h 6839191"/>
              <a:gd name="connsiteX8730" fmla="*/ 9298544 w 12192439"/>
              <a:gd name="connsiteY8730" fmla="*/ 3323433 h 6839191"/>
              <a:gd name="connsiteX8731" fmla="*/ 9296219 w 12192439"/>
              <a:gd name="connsiteY8731" fmla="*/ 3318168 h 6839191"/>
              <a:gd name="connsiteX8732" fmla="*/ 9290010 w 12192439"/>
              <a:gd name="connsiteY8732" fmla="*/ 3305991 h 6839191"/>
              <a:gd name="connsiteX8733" fmla="*/ 9308878 w 12192439"/>
              <a:gd name="connsiteY8733" fmla="*/ 3266719 h 6839191"/>
              <a:gd name="connsiteX8734" fmla="*/ 9313793 w 12192439"/>
              <a:gd name="connsiteY8734" fmla="*/ 3279641 h 6839191"/>
              <a:gd name="connsiteX8735" fmla="*/ 9296219 w 12192439"/>
              <a:gd name="connsiteY8735" fmla="*/ 3318168 h 6839191"/>
              <a:gd name="connsiteX8736" fmla="*/ 9287334 w 12192439"/>
              <a:gd name="connsiteY8736" fmla="*/ 3301406 h 6839191"/>
              <a:gd name="connsiteX8737" fmla="*/ 9279830 w 12192439"/>
              <a:gd name="connsiteY8737" fmla="*/ 3290370 h 6839191"/>
              <a:gd name="connsiteX8738" fmla="*/ 9300322 w 12192439"/>
              <a:gd name="connsiteY8738" fmla="*/ 3249518 h 6839191"/>
              <a:gd name="connsiteX8739" fmla="*/ 9306508 w 12192439"/>
              <a:gd name="connsiteY8739" fmla="*/ 3261387 h 6839191"/>
              <a:gd name="connsiteX8740" fmla="*/ 9287334 w 12192439"/>
              <a:gd name="connsiteY8740" fmla="*/ 3301406 h 6839191"/>
              <a:gd name="connsiteX8741" fmla="*/ 9302143 w 12192439"/>
              <a:gd name="connsiteY8741" fmla="*/ 3245810 h 6839191"/>
              <a:gd name="connsiteX8742" fmla="*/ 9321537 w 12192439"/>
              <a:gd name="connsiteY8742" fmla="*/ 3206252 h 6839191"/>
              <a:gd name="connsiteX8743" fmla="*/ 9326518 w 12192439"/>
              <a:gd name="connsiteY8743" fmla="*/ 3218605 h 6839191"/>
              <a:gd name="connsiteX8744" fmla="*/ 9324828 w 12192439"/>
              <a:gd name="connsiteY8744" fmla="*/ 3222269 h 6839191"/>
              <a:gd name="connsiteX8745" fmla="*/ 9308417 w 12192439"/>
              <a:gd name="connsiteY8745" fmla="*/ 3257350 h 6839191"/>
              <a:gd name="connsiteX8746" fmla="*/ 9302143 w 12192439"/>
              <a:gd name="connsiteY8746" fmla="*/ 3245810 h 6839191"/>
              <a:gd name="connsiteX8747" fmla="*/ 9299334 w 12192439"/>
              <a:gd name="connsiteY8747" fmla="*/ 3241334 h 6839191"/>
              <a:gd name="connsiteX8748" fmla="*/ 9291699 w 12192439"/>
              <a:gd name="connsiteY8748" fmla="*/ 3230957 h 6839191"/>
              <a:gd name="connsiteX8749" fmla="*/ 9312740 w 12192439"/>
              <a:gd name="connsiteY8749" fmla="*/ 3189776 h 6839191"/>
              <a:gd name="connsiteX8750" fmla="*/ 9319059 w 12192439"/>
              <a:gd name="connsiteY8750" fmla="*/ 3201009 h 6839191"/>
              <a:gd name="connsiteX8751" fmla="*/ 9299334 w 12192439"/>
              <a:gd name="connsiteY8751" fmla="*/ 3241334 h 6839191"/>
              <a:gd name="connsiteX8752" fmla="*/ 9314604 w 12192439"/>
              <a:gd name="connsiteY8752" fmla="*/ 3186089 h 6839191"/>
              <a:gd name="connsiteX8753" fmla="*/ 9334526 w 12192439"/>
              <a:gd name="connsiteY8753" fmla="*/ 3146247 h 6839191"/>
              <a:gd name="connsiteX8754" fmla="*/ 9339594 w 12192439"/>
              <a:gd name="connsiteY8754" fmla="*/ 3158007 h 6839191"/>
              <a:gd name="connsiteX8755" fmla="*/ 9327944 w 12192439"/>
              <a:gd name="connsiteY8755" fmla="*/ 3182535 h 6839191"/>
              <a:gd name="connsiteX8756" fmla="*/ 9320989 w 12192439"/>
              <a:gd name="connsiteY8756" fmla="*/ 3197016 h 6839191"/>
              <a:gd name="connsiteX8757" fmla="*/ 9314604 w 12192439"/>
              <a:gd name="connsiteY8757" fmla="*/ 3186089 h 6839191"/>
              <a:gd name="connsiteX8758" fmla="*/ 9327307 w 12192439"/>
              <a:gd name="connsiteY8758" fmla="*/ 3126896 h 6839191"/>
              <a:gd name="connsiteX8759" fmla="*/ 9338409 w 12192439"/>
              <a:gd name="connsiteY8759" fmla="*/ 3105219 h 6839191"/>
              <a:gd name="connsiteX8760" fmla="*/ 9347800 w 12192439"/>
              <a:gd name="connsiteY8760" fmla="*/ 3086680 h 6839191"/>
              <a:gd name="connsiteX8761" fmla="*/ 9352999 w 12192439"/>
              <a:gd name="connsiteY8761" fmla="*/ 3097847 h 6839191"/>
              <a:gd name="connsiteX8762" fmla="*/ 9333868 w 12192439"/>
              <a:gd name="connsiteY8762" fmla="*/ 3137120 h 6839191"/>
              <a:gd name="connsiteX8763" fmla="*/ 9327307 w 12192439"/>
              <a:gd name="connsiteY8763" fmla="*/ 3126896 h 6839191"/>
              <a:gd name="connsiteX8764" fmla="*/ 9334219 w 12192439"/>
              <a:gd name="connsiteY8764" fmla="*/ 3103069 h 6839191"/>
              <a:gd name="connsiteX8765" fmla="*/ 9324171 w 12192439"/>
              <a:gd name="connsiteY8765" fmla="*/ 3122727 h 6839191"/>
              <a:gd name="connsiteX8766" fmla="*/ 9316119 w 12192439"/>
              <a:gd name="connsiteY8766" fmla="*/ 3113732 h 6839191"/>
              <a:gd name="connsiteX8767" fmla="*/ 9338321 w 12192439"/>
              <a:gd name="connsiteY8767" fmla="*/ 3071827 h 6839191"/>
              <a:gd name="connsiteX8768" fmla="*/ 9345014 w 12192439"/>
              <a:gd name="connsiteY8768" fmla="*/ 3081722 h 6839191"/>
              <a:gd name="connsiteX8769" fmla="*/ 9334219 w 12192439"/>
              <a:gd name="connsiteY8769" fmla="*/ 3103069 h 6839191"/>
              <a:gd name="connsiteX8770" fmla="*/ 9340230 w 12192439"/>
              <a:gd name="connsiteY8770" fmla="*/ 3068185 h 6839191"/>
              <a:gd name="connsiteX8771" fmla="*/ 9341612 w 12192439"/>
              <a:gd name="connsiteY8771" fmla="*/ 3065552 h 6839191"/>
              <a:gd name="connsiteX8772" fmla="*/ 9361270 w 12192439"/>
              <a:gd name="connsiteY8772" fmla="*/ 3027596 h 6839191"/>
              <a:gd name="connsiteX8773" fmla="*/ 9366646 w 12192439"/>
              <a:gd name="connsiteY8773" fmla="*/ 3038149 h 6839191"/>
              <a:gd name="connsiteX8774" fmla="*/ 9346988 w 12192439"/>
              <a:gd name="connsiteY8774" fmla="*/ 3077794 h 6839191"/>
              <a:gd name="connsiteX8775" fmla="*/ 9340230 w 12192439"/>
              <a:gd name="connsiteY8775" fmla="*/ 3068185 h 6839191"/>
              <a:gd name="connsiteX8776" fmla="*/ 9337356 w 12192439"/>
              <a:gd name="connsiteY8776" fmla="*/ 3063336 h 6839191"/>
              <a:gd name="connsiteX8777" fmla="*/ 9336895 w 12192439"/>
              <a:gd name="connsiteY8777" fmla="*/ 3064235 h 6839191"/>
              <a:gd name="connsiteX8778" fmla="*/ 9328580 w 12192439"/>
              <a:gd name="connsiteY8778" fmla="*/ 3055964 h 6839191"/>
              <a:gd name="connsiteX8779" fmla="*/ 9344838 w 12192439"/>
              <a:gd name="connsiteY8779" fmla="*/ 3025885 h 6839191"/>
              <a:gd name="connsiteX8780" fmla="*/ 9351376 w 12192439"/>
              <a:gd name="connsiteY8780" fmla="*/ 3013642 h 6839191"/>
              <a:gd name="connsiteX8781" fmla="*/ 9358309 w 12192439"/>
              <a:gd name="connsiteY8781" fmla="*/ 3022835 h 6839191"/>
              <a:gd name="connsiteX8782" fmla="*/ 9337356 w 12192439"/>
              <a:gd name="connsiteY8782" fmla="*/ 3063336 h 6839191"/>
              <a:gd name="connsiteX8783" fmla="*/ 9353329 w 12192439"/>
              <a:gd name="connsiteY8783" fmla="*/ 3010000 h 6839191"/>
              <a:gd name="connsiteX8784" fmla="*/ 9374939 w 12192439"/>
              <a:gd name="connsiteY8784" fmla="*/ 2968994 h 6839191"/>
              <a:gd name="connsiteX8785" fmla="*/ 9380534 w 12192439"/>
              <a:gd name="connsiteY8785" fmla="*/ 2978867 h 6839191"/>
              <a:gd name="connsiteX8786" fmla="*/ 9360328 w 12192439"/>
              <a:gd name="connsiteY8786" fmla="*/ 3018886 h 6839191"/>
              <a:gd name="connsiteX8787" fmla="*/ 9353329 w 12192439"/>
              <a:gd name="connsiteY8787" fmla="*/ 3010000 h 6839191"/>
              <a:gd name="connsiteX8788" fmla="*/ 9349774 w 12192439"/>
              <a:gd name="connsiteY8788" fmla="*/ 3006270 h 6839191"/>
              <a:gd name="connsiteX8789" fmla="*/ 9340823 w 12192439"/>
              <a:gd name="connsiteY8789" fmla="*/ 2998591 h 6839191"/>
              <a:gd name="connsiteX8790" fmla="*/ 9347777 w 12192439"/>
              <a:gd name="connsiteY8790" fmla="*/ 2986020 h 6839191"/>
              <a:gd name="connsiteX8791" fmla="*/ 9364299 w 12192439"/>
              <a:gd name="connsiteY8791" fmla="*/ 2955765 h 6839191"/>
              <a:gd name="connsiteX8792" fmla="*/ 9371758 w 12192439"/>
              <a:gd name="connsiteY8792" fmla="*/ 2964453 h 6839191"/>
              <a:gd name="connsiteX8793" fmla="*/ 9349774 w 12192439"/>
              <a:gd name="connsiteY8793" fmla="*/ 3006270 h 6839191"/>
              <a:gd name="connsiteX8794" fmla="*/ 9366229 w 12192439"/>
              <a:gd name="connsiteY8794" fmla="*/ 2952188 h 6839191"/>
              <a:gd name="connsiteX8795" fmla="*/ 9388498 w 12192439"/>
              <a:gd name="connsiteY8795" fmla="*/ 2910656 h 6839191"/>
              <a:gd name="connsiteX8796" fmla="*/ 9394575 w 12192439"/>
              <a:gd name="connsiteY8796" fmla="*/ 2920112 h 6839191"/>
              <a:gd name="connsiteX8797" fmla="*/ 9373776 w 12192439"/>
              <a:gd name="connsiteY8797" fmla="*/ 2960613 h 6839191"/>
              <a:gd name="connsiteX8798" fmla="*/ 9366229 w 12192439"/>
              <a:gd name="connsiteY8798" fmla="*/ 2952188 h 6839191"/>
              <a:gd name="connsiteX8799" fmla="*/ 9362434 w 12192439"/>
              <a:gd name="connsiteY8799" fmla="*/ 2948700 h 6839191"/>
              <a:gd name="connsiteX8800" fmla="*/ 9354602 w 12192439"/>
              <a:gd name="connsiteY8800" fmla="*/ 2942776 h 6839191"/>
              <a:gd name="connsiteX8801" fmla="*/ 9353570 w 12192439"/>
              <a:gd name="connsiteY8801" fmla="*/ 2942140 h 6839191"/>
              <a:gd name="connsiteX8802" fmla="*/ 9377638 w 12192439"/>
              <a:gd name="connsiteY8802" fmla="*/ 2898831 h 6839191"/>
              <a:gd name="connsiteX8803" fmla="*/ 9385119 w 12192439"/>
              <a:gd name="connsiteY8803" fmla="*/ 2906356 h 6839191"/>
              <a:gd name="connsiteX8804" fmla="*/ 9362434 w 12192439"/>
              <a:gd name="connsiteY8804" fmla="*/ 2948700 h 6839191"/>
              <a:gd name="connsiteX8805" fmla="*/ 9379634 w 12192439"/>
              <a:gd name="connsiteY8805" fmla="*/ 2895210 h 6839191"/>
              <a:gd name="connsiteX8806" fmla="*/ 9402430 w 12192439"/>
              <a:gd name="connsiteY8806" fmla="*/ 2853261 h 6839191"/>
              <a:gd name="connsiteX8807" fmla="*/ 9408508 w 12192439"/>
              <a:gd name="connsiteY8807" fmla="*/ 2861643 h 6839191"/>
              <a:gd name="connsiteX8808" fmla="*/ 9387116 w 12192439"/>
              <a:gd name="connsiteY8808" fmla="*/ 2902604 h 6839191"/>
              <a:gd name="connsiteX8809" fmla="*/ 9379634 w 12192439"/>
              <a:gd name="connsiteY8809" fmla="*/ 2895210 h 6839191"/>
              <a:gd name="connsiteX8810" fmla="*/ 9375554 w 12192439"/>
              <a:gd name="connsiteY8810" fmla="*/ 2892007 h 6839191"/>
              <a:gd name="connsiteX8811" fmla="*/ 9372811 w 12192439"/>
              <a:gd name="connsiteY8811" fmla="*/ 2890055 h 6839191"/>
              <a:gd name="connsiteX8812" fmla="*/ 9366449 w 12192439"/>
              <a:gd name="connsiteY8812" fmla="*/ 2886083 h 6839191"/>
              <a:gd name="connsiteX8813" fmla="*/ 9391043 w 12192439"/>
              <a:gd name="connsiteY8813" fmla="*/ 2842423 h 6839191"/>
              <a:gd name="connsiteX8814" fmla="*/ 9398832 w 12192439"/>
              <a:gd name="connsiteY8814" fmla="*/ 2849225 h 6839191"/>
              <a:gd name="connsiteX8815" fmla="*/ 9375554 w 12192439"/>
              <a:gd name="connsiteY8815" fmla="*/ 2892007 h 6839191"/>
              <a:gd name="connsiteX8816" fmla="*/ 9388762 w 12192439"/>
              <a:gd name="connsiteY8816" fmla="*/ 2835885 h 6839191"/>
              <a:gd name="connsiteX8817" fmla="*/ 9187222 w 12192439"/>
              <a:gd name="connsiteY8817" fmla="*/ 2813331 h 6839191"/>
              <a:gd name="connsiteX8818" fmla="*/ 8883552 w 12192439"/>
              <a:gd name="connsiteY8818" fmla="*/ 2890428 h 6839191"/>
              <a:gd name="connsiteX8819" fmla="*/ 8746932 w 12192439"/>
              <a:gd name="connsiteY8819" fmla="*/ 2932596 h 6839191"/>
              <a:gd name="connsiteX8820" fmla="*/ 6479246 w 12192439"/>
              <a:gd name="connsiteY8820" fmla="*/ 3675678 h 6839191"/>
              <a:gd name="connsiteX8821" fmla="*/ 6079940 w 12192439"/>
              <a:gd name="connsiteY8821" fmla="*/ 3799112 h 6839191"/>
              <a:gd name="connsiteX8822" fmla="*/ 6101968 w 12192439"/>
              <a:gd name="connsiteY8822" fmla="*/ 3788735 h 6839191"/>
              <a:gd name="connsiteX8823" fmla="*/ 6511367 w 12192439"/>
              <a:gd name="connsiteY8823" fmla="*/ 3657183 h 6839191"/>
              <a:gd name="connsiteX8824" fmla="*/ 8752724 w 12192439"/>
              <a:gd name="connsiteY8824" fmla="*/ 2890910 h 6839191"/>
              <a:gd name="connsiteX8825" fmla="*/ 8886382 w 12192439"/>
              <a:gd name="connsiteY8825" fmla="*/ 2848084 h 6839191"/>
              <a:gd name="connsiteX8826" fmla="*/ 9201527 w 12192439"/>
              <a:gd name="connsiteY8826" fmla="*/ 2765085 h 6839191"/>
              <a:gd name="connsiteX8827" fmla="*/ 9406862 w 12192439"/>
              <a:gd name="connsiteY8827" fmla="*/ 2788122 h 6839191"/>
              <a:gd name="connsiteX8828" fmla="*/ 9412611 w 12192439"/>
              <a:gd name="connsiteY8828" fmla="*/ 2792641 h 6839191"/>
              <a:gd name="connsiteX8829" fmla="*/ 9388762 w 12192439"/>
              <a:gd name="connsiteY8829" fmla="*/ 2835885 h 6839191"/>
              <a:gd name="connsiteX8830" fmla="*/ 9409253 w 12192439"/>
              <a:gd name="connsiteY8830" fmla="*/ 2784633 h 6839191"/>
              <a:gd name="connsiteX8831" fmla="*/ 9200978 w 12192439"/>
              <a:gd name="connsiteY8831" fmla="*/ 2760873 h 6839191"/>
              <a:gd name="connsiteX8832" fmla="*/ 8885043 w 12192439"/>
              <a:gd name="connsiteY8832" fmla="*/ 2844069 h 6839191"/>
              <a:gd name="connsiteX8833" fmla="*/ 8751517 w 12192439"/>
              <a:gd name="connsiteY8833" fmla="*/ 2886852 h 6839191"/>
              <a:gd name="connsiteX8834" fmla="*/ 6509874 w 12192439"/>
              <a:gd name="connsiteY8834" fmla="*/ 3653234 h 6839191"/>
              <a:gd name="connsiteX8835" fmla="*/ 6119520 w 12192439"/>
              <a:gd name="connsiteY8835" fmla="*/ 3780463 h 6839191"/>
              <a:gd name="connsiteX8836" fmla="*/ 6139682 w 12192439"/>
              <a:gd name="connsiteY8836" fmla="*/ 3770941 h 6839191"/>
              <a:gd name="connsiteX8837" fmla="*/ 6542060 w 12192439"/>
              <a:gd name="connsiteY8837" fmla="*/ 3634804 h 6839191"/>
              <a:gd name="connsiteX8838" fmla="*/ 8757397 w 12192439"/>
              <a:gd name="connsiteY8838" fmla="*/ 2845253 h 6839191"/>
              <a:gd name="connsiteX8839" fmla="*/ 8886908 w 12192439"/>
              <a:gd name="connsiteY8839" fmla="*/ 2802229 h 6839191"/>
              <a:gd name="connsiteX8840" fmla="*/ 9215326 w 12192439"/>
              <a:gd name="connsiteY8840" fmla="*/ 2712715 h 6839191"/>
              <a:gd name="connsiteX8841" fmla="*/ 9424984 w 12192439"/>
              <a:gd name="connsiteY8841" fmla="*/ 2735444 h 6839191"/>
              <a:gd name="connsiteX8842" fmla="*/ 9437226 w 12192439"/>
              <a:gd name="connsiteY8842" fmla="*/ 2747007 h 6839191"/>
              <a:gd name="connsiteX8843" fmla="*/ 9414673 w 12192439"/>
              <a:gd name="connsiteY8843" fmla="*/ 2788846 h 6839191"/>
              <a:gd name="connsiteX8844" fmla="*/ 9409253 w 12192439"/>
              <a:gd name="connsiteY8844" fmla="*/ 2784633 h 6839191"/>
              <a:gd name="connsiteX8845" fmla="*/ 6096527 w 12192439"/>
              <a:gd name="connsiteY8845" fmla="*/ 3785553 h 6839191"/>
              <a:gd name="connsiteX8846" fmla="*/ 6075157 w 12192439"/>
              <a:gd name="connsiteY8846" fmla="*/ 3789876 h 6839191"/>
              <a:gd name="connsiteX8847" fmla="*/ 6095540 w 12192439"/>
              <a:gd name="connsiteY8847" fmla="*/ 3780792 h 6839191"/>
              <a:gd name="connsiteX8848" fmla="*/ 6115790 w 12192439"/>
              <a:gd name="connsiteY8848" fmla="*/ 3776492 h 6839191"/>
              <a:gd name="connsiteX8849" fmla="*/ 6096527 w 12192439"/>
              <a:gd name="connsiteY8849" fmla="*/ 3785553 h 6839191"/>
              <a:gd name="connsiteX8850" fmla="*/ 6080445 w 12192439"/>
              <a:gd name="connsiteY8850" fmla="*/ 3793145 h 6839191"/>
              <a:gd name="connsiteX8851" fmla="*/ 6058812 w 12192439"/>
              <a:gd name="connsiteY8851" fmla="*/ 3803237 h 6839191"/>
              <a:gd name="connsiteX8852" fmla="*/ 6036434 w 12192439"/>
              <a:gd name="connsiteY8852" fmla="*/ 3807098 h 6839191"/>
              <a:gd name="connsiteX8853" fmla="*/ 6058900 w 12192439"/>
              <a:gd name="connsiteY8853" fmla="*/ 3797094 h 6839191"/>
              <a:gd name="connsiteX8854" fmla="*/ 6080445 w 12192439"/>
              <a:gd name="connsiteY8854" fmla="*/ 3793145 h 6839191"/>
              <a:gd name="connsiteX8855" fmla="*/ 6044376 w 12192439"/>
              <a:gd name="connsiteY8855" fmla="*/ 3809973 h 6839191"/>
              <a:gd name="connsiteX8856" fmla="*/ 6020483 w 12192439"/>
              <a:gd name="connsiteY8856" fmla="*/ 3821096 h 6839191"/>
              <a:gd name="connsiteX8857" fmla="*/ 5997709 w 12192439"/>
              <a:gd name="connsiteY8857" fmla="*/ 3824299 h 6839191"/>
              <a:gd name="connsiteX8858" fmla="*/ 6022304 w 12192439"/>
              <a:gd name="connsiteY8858" fmla="*/ 3813373 h 6839191"/>
              <a:gd name="connsiteX8859" fmla="*/ 6044376 w 12192439"/>
              <a:gd name="connsiteY8859" fmla="*/ 3809973 h 6839191"/>
              <a:gd name="connsiteX8860" fmla="*/ 5986037 w 12192439"/>
              <a:gd name="connsiteY8860" fmla="*/ 3823926 h 6839191"/>
              <a:gd name="connsiteX8861" fmla="*/ 5980816 w 12192439"/>
              <a:gd name="connsiteY8861" fmla="*/ 3826208 h 6839191"/>
              <a:gd name="connsiteX8862" fmla="*/ 5960214 w 12192439"/>
              <a:gd name="connsiteY8862" fmla="*/ 3827875 h 6839191"/>
              <a:gd name="connsiteX8863" fmla="*/ 5966313 w 12192439"/>
              <a:gd name="connsiteY8863" fmla="*/ 3825330 h 6839191"/>
              <a:gd name="connsiteX8864" fmla="*/ 5985006 w 12192439"/>
              <a:gd name="connsiteY8864" fmla="*/ 3817498 h 6839191"/>
              <a:gd name="connsiteX8865" fmla="*/ 6004774 w 12192439"/>
              <a:gd name="connsiteY8865" fmla="*/ 3815589 h 6839191"/>
              <a:gd name="connsiteX8866" fmla="*/ 5986037 w 12192439"/>
              <a:gd name="connsiteY8866" fmla="*/ 3823926 h 6839191"/>
              <a:gd name="connsiteX8867" fmla="*/ 5918046 w 12192439"/>
              <a:gd name="connsiteY8867" fmla="*/ 3832417 h 6839191"/>
              <a:gd name="connsiteX8868" fmla="*/ 5933469 w 12192439"/>
              <a:gd name="connsiteY8868" fmla="*/ 3832768 h 6839191"/>
              <a:gd name="connsiteX8869" fmla="*/ 5935510 w 12192439"/>
              <a:gd name="connsiteY8869" fmla="*/ 3832746 h 6839191"/>
              <a:gd name="connsiteX8870" fmla="*/ 5909467 w 12192439"/>
              <a:gd name="connsiteY8870" fmla="*/ 3843431 h 6839191"/>
              <a:gd name="connsiteX8871" fmla="*/ 5890906 w 12192439"/>
              <a:gd name="connsiteY8871" fmla="*/ 3842773 h 6839191"/>
              <a:gd name="connsiteX8872" fmla="*/ 5918046 w 12192439"/>
              <a:gd name="connsiteY8872" fmla="*/ 3832417 h 6839191"/>
              <a:gd name="connsiteX8873" fmla="*/ 5882218 w 12192439"/>
              <a:gd name="connsiteY8873" fmla="*/ 3846042 h 6839191"/>
              <a:gd name="connsiteX8874" fmla="*/ 5900209 w 12192439"/>
              <a:gd name="connsiteY8874" fmla="*/ 3847161 h 6839191"/>
              <a:gd name="connsiteX8875" fmla="*/ 5872542 w 12192439"/>
              <a:gd name="connsiteY8875" fmla="*/ 3858284 h 6839191"/>
              <a:gd name="connsiteX8876" fmla="*/ 5853345 w 12192439"/>
              <a:gd name="connsiteY8876" fmla="*/ 3856704 h 6839191"/>
              <a:gd name="connsiteX8877" fmla="*/ 5882218 w 12192439"/>
              <a:gd name="connsiteY8877" fmla="*/ 3846042 h 6839191"/>
              <a:gd name="connsiteX8878" fmla="*/ 5805757 w 12192439"/>
              <a:gd name="connsiteY8878" fmla="*/ 3868486 h 6839191"/>
              <a:gd name="connsiteX8879" fmla="*/ 5788886 w 12192439"/>
              <a:gd name="connsiteY8879" fmla="*/ 3864076 h 6839191"/>
              <a:gd name="connsiteX8880" fmla="*/ 5819558 w 12192439"/>
              <a:gd name="connsiteY8880" fmla="*/ 3854401 h 6839191"/>
              <a:gd name="connsiteX8881" fmla="*/ 5835640 w 12192439"/>
              <a:gd name="connsiteY8881" fmla="*/ 3857889 h 6839191"/>
              <a:gd name="connsiteX8882" fmla="*/ 5805757 w 12192439"/>
              <a:gd name="connsiteY8882" fmla="*/ 3868486 h 6839191"/>
              <a:gd name="connsiteX8883" fmla="*/ 5799131 w 12192439"/>
              <a:gd name="connsiteY8883" fmla="*/ 3870790 h 6839191"/>
              <a:gd name="connsiteX8884" fmla="*/ 5768065 w 12192439"/>
              <a:gd name="connsiteY8884" fmla="*/ 3881453 h 6839191"/>
              <a:gd name="connsiteX8885" fmla="*/ 5750842 w 12192439"/>
              <a:gd name="connsiteY8885" fmla="*/ 3875551 h 6839191"/>
              <a:gd name="connsiteX8886" fmla="*/ 5782611 w 12192439"/>
              <a:gd name="connsiteY8886" fmla="*/ 3866007 h 6839191"/>
              <a:gd name="connsiteX8887" fmla="*/ 5799131 w 12192439"/>
              <a:gd name="connsiteY8887" fmla="*/ 3870790 h 6839191"/>
              <a:gd name="connsiteX8888" fmla="*/ 5743887 w 12192439"/>
              <a:gd name="connsiteY8888" fmla="*/ 3872567 h 6839191"/>
              <a:gd name="connsiteX8889" fmla="*/ 5729516 w 12192439"/>
              <a:gd name="connsiteY8889" fmla="*/ 3864888 h 6839191"/>
              <a:gd name="connsiteX8890" fmla="*/ 5760978 w 12192439"/>
              <a:gd name="connsiteY8890" fmla="*/ 3857055 h 6839191"/>
              <a:gd name="connsiteX8891" fmla="*/ 5775063 w 12192439"/>
              <a:gd name="connsiteY8891" fmla="*/ 3863286 h 6839191"/>
              <a:gd name="connsiteX8892" fmla="*/ 5743887 w 12192439"/>
              <a:gd name="connsiteY8892" fmla="*/ 3872567 h 6839191"/>
              <a:gd name="connsiteX8893" fmla="*/ 5738578 w 12192439"/>
              <a:gd name="connsiteY8893" fmla="*/ 3874125 h 6839191"/>
              <a:gd name="connsiteX8894" fmla="*/ 5706589 w 12192439"/>
              <a:gd name="connsiteY8894" fmla="*/ 3883208 h 6839191"/>
              <a:gd name="connsiteX8895" fmla="*/ 5692526 w 12192439"/>
              <a:gd name="connsiteY8895" fmla="*/ 3873554 h 6839191"/>
              <a:gd name="connsiteX8896" fmla="*/ 5724536 w 12192439"/>
              <a:gd name="connsiteY8896" fmla="*/ 3866095 h 6839191"/>
              <a:gd name="connsiteX8897" fmla="*/ 5738578 w 12192439"/>
              <a:gd name="connsiteY8897" fmla="*/ 3874125 h 6839191"/>
              <a:gd name="connsiteX8898" fmla="*/ 5683815 w 12192439"/>
              <a:gd name="connsiteY8898" fmla="*/ 3870680 h 6839191"/>
              <a:gd name="connsiteX8899" fmla="*/ 5652332 w 12192439"/>
              <a:gd name="connsiteY8899" fmla="*/ 3877547 h 6839191"/>
              <a:gd name="connsiteX8900" fmla="*/ 5643226 w 12192439"/>
              <a:gd name="connsiteY8900" fmla="*/ 3864230 h 6839191"/>
              <a:gd name="connsiteX8901" fmla="*/ 5673811 w 12192439"/>
              <a:gd name="connsiteY8901" fmla="*/ 3859249 h 6839191"/>
              <a:gd name="connsiteX8902" fmla="*/ 5683815 w 12192439"/>
              <a:gd name="connsiteY8902" fmla="*/ 3870680 h 6839191"/>
              <a:gd name="connsiteX8903" fmla="*/ 5640989 w 12192439"/>
              <a:gd name="connsiteY8903" fmla="*/ 3859908 h 6839191"/>
              <a:gd name="connsiteX8904" fmla="*/ 5635547 w 12192439"/>
              <a:gd name="connsiteY8904" fmla="*/ 3845734 h 6839191"/>
              <a:gd name="connsiteX8905" fmla="*/ 5664157 w 12192439"/>
              <a:gd name="connsiteY8905" fmla="*/ 3842795 h 6839191"/>
              <a:gd name="connsiteX8906" fmla="*/ 5670915 w 12192439"/>
              <a:gd name="connsiteY8906" fmla="*/ 3855059 h 6839191"/>
              <a:gd name="connsiteX8907" fmla="*/ 5640989 w 12192439"/>
              <a:gd name="connsiteY8907" fmla="*/ 3859908 h 6839191"/>
              <a:gd name="connsiteX8908" fmla="*/ 5634341 w 12192439"/>
              <a:gd name="connsiteY8908" fmla="*/ 3841324 h 6839191"/>
              <a:gd name="connsiteX8909" fmla="*/ 5631445 w 12192439"/>
              <a:gd name="connsiteY8909" fmla="*/ 3827129 h 6839191"/>
              <a:gd name="connsiteX8910" fmla="*/ 5657861 w 12192439"/>
              <a:gd name="connsiteY8910" fmla="*/ 3826120 h 6839191"/>
              <a:gd name="connsiteX8911" fmla="*/ 5662271 w 12192439"/>
              <a:gd name="connsiteY8911" fmla="*/ 3838472 h 6839191"/>
              <a:gd name="connsiteX8912" fmla="*/ 5634341 w 12192439"/>
              <a:gd name="connsiteY8912" fmla="*/ 3841324 h 6839191"/>
              <a:gd name="connsiteX8913" fmla="*/ 5630918 w 12192439"/>
              <a:gd name="connsiteY8913" fmla="*/ 3841654 h 6839191"/>
              <a:gd name="connsiteX8914" fmla="*/ 5603252 w 12192439"/>
              <a:gd name="connsiteY8914" fmla="*/ 3844243 h 6839191"/>
              <a:gd name="connsiteX8915" fmla="*/ 5602068 w 12192439"/>
              <a:gd name="connsiteY8915" fmla="*/ 3828073 h 6839191"/>
              <a:gd name="connsiteX8916" fmla="*/ 5628000 w 12192439"/>
              <a:gd name="connsiteY8916" fmla="*/ 3827239 h 6839191"/>
              <a:gd name="connsiteX8917" fmla="*/ 5630918 w 12192439"/>
              <a:gd name="connsiteY8917" fmla="*/ 3841654 h 6839191"/>
              <a:gd name="connsiteX8918" fmla="*/ 5599983 w 12192439"/>
              <a:gd name="connsiteY8918" fmla="*/ 3844528 h 6839191"/>
              <a:gd name="connsiteX8919" fmla="*/ 5572822 w 12192439"/>
              <a:gd name="connsiteY8919" fmla="*/ 3846919 h 6839191"/>
              <a:gd name="connsiteX8920" fmla="*/ 5573326 w 12192439"/>
              <a:gd name="connsiteY8920" fmla="*/ 3828907 h 6839191"/>
              <a:gd name="connsiteX8921" fmla="*/ 5598733 w 12192439"/>
              <a:gd name="connsiteY8921" fmla="*/ 3828161 h 6839191"/>
              <a:gd name="connsiteX8922" fmla="*/ 5599983 w 12192439"/>
              <a:gd name="connsiteY8922" fmla="*/ 3844528 h 6839191"/>
              <a:gd name="connsiteX8923" fmla="*/ 5573655 w 12192439"/>
              <a:gd name="connsiteY8923" fmla="*/ 3824475 h 6839191"/>
              <a:gd name="connsiteX8924" fmla="*/ 5575432 w 12192439"/>
              <a:gd name="connsiteY8924" fmla="*/ 3807164 h 6839191"/>
              <a:gd name="connsiteX8925" fmla="*/ 5598667 w 12192439"/>
              <a:gd name="connsiteY8925" fmla="*/ 3807976 h 6839191"/>
              <a:gd name="connsiteX8926" fmla="*/ 5598623 w 12192439"/>
              <a:gd name="connsiteY8926" fmla="*/ 3823751 h 6839191"/>
              <a:gd name="connsiteX8927" fmla="*/ 5573655 w 12192439"/>
              <a:gd name="connsiteY8927" fmla="*/ 3824475 h 6839191"/>
              <a:gd name="connsiteX8928" fmla="*/ 5550092 w 12192439"/>
              <a:gd name="connsiteY8928" fmla="*/ 3802030 h 6839191"/>
              <a:gd name="connsiteX8929" fmla="*/ 5553361 w 12192439"/>
              <a:gd name="connsiteY8929" fmla="*/ 3784061 h 6839191"/>
              <a:gd name="connsiteX8930" fmla="*/ 5574247 w 12192439"/>
              <a:gd name="connsiteY8930" fmla="*/ 3786124 h 6839191"/>
              <a:gd name="connsiteX8931" fmla="*/ 5572646 w 12192439"/>
              <a:gd name="connsiteY8931" fmla="*/ 3802732 h 6839191"/>
              <a:gd name="connsiteX8932" fmla="*/ 5550092 w 12192439"/>
              <a:gd name="connsiteY8932" fmla="*/ 3802030 h 6839191"/>
              <a:gd name="connsiteX8933" fmla="*/ 5546888 w 12192439"/>
              <a:gd name="connsiteY8933" fmla="*/ 3801921 h 6839191"/>
              <a:gd name="connsiteX8934" fmla="*/ 5534163 w 12192439"/>
              <a:gd name="connsiteY8934" fmla="*/ 3801569 h 6839191"/>
              <a:gd name="connsiteX8935" fmla="*/ 5524444 w 12192439"/>
              <a:gd name="connsiteY8935" fmla="*/ 3801416 h 6839191"/>
              <a:gd name="connsiteX8936" fmla="*/ 5529424 w 12192439"/>
              <a:gd name="connsiteY8936" fmla="*/ 3781911 h 6839191"/>
              <a:gd name="connsiteX8937" fmla="*/ 5550201 w 12192439"/>
              <a:gd name="connsiteY8937" fmla="*/ 3783754 h 6839191"/>
              <a:gd name="connsiteX8938" fmla="*/ 5546888 w 12192439"/>
              <a:gd name="connsiteY8938" fmla="*/ 3801921 h 6839191"/>
              <a:gd name="connsiteX8939" fmla="*/ 5527274 w 12192439"/>
              <a:gd name="connsiteY8939" fmla="*/ 3777523 h 6839191"/>
              <a:gd name="connsiteX8940" fmla="*/ 5506694 w 12192439"/>
              <a:gd name="connsiteY8940" fmla="*/ 3776185 h 6839191"/>
              <a:gd name="connsiteX8941" fmla="*/ 5510754 w 12192439"/>
              <a:gd name="connsiteY8941" fmla="*/ 3756110 h 6839191"/>
              <a:gd name="connsiteX8942" fmla="*/ 5524071 w 12192439"/>
              <a:gd name="connsiteY8942" fmla="*/ 3757865 h 6839191"/>
              <a:gd name="connsiteX8943" fmla="*/ 5529512 w 12192439"/>
              <a:gd name="connsiteY8943" fmla="*/ 3758655 h 6839191"/>
              <a:gd name="connsiteX8944" fmla="*/ 5527274 w 12192439"/>
              <a:gd name="connsiteY8944" fmla="*/ 3777523 h 6839191"/>
              <a:gd name="connsiteX8945" fmla="*/ 5524664 w 12192439"/>
              <a:gd name="connsiteY8945" fmla="*/ 3753763 h 6839191"/>
              <a:gd name="connsiteX8946" fmla="*/ 5511060 w 12192439"/>
              <a:gd name="connsiteY8946" fmla="*/ 3751985 h 6839191"/>
              <a:gd name="connsiteX8947" fmla="*/ 5513123 w 12192439"/>
              <a:gd name="connsiteY8947" fmla="*/ 3732656 h 6839191"/>
              <a:gd name="connsiteX8948" fmla="*/ 5519091 w 12192439"/>
              <a:gd name="connsiteY8948" fmla="*/ 3733841 h 6839191"/>
              <a:gd name="connsiteX8949" fmla="*/ 5529753 w 12192439"/>
              <a:gd name="connsiteY8949" fmla="*/ 3736101 h 6839191"/>
              <a:gd name="connsiteX8950" fmla="*/ 5529402 w 12192439"/>
              <a:gd name="connsiteY8950" fmla="*/ 3754465 h 6839191"/>
              <a:gd name="connsiteX8951" fmla="*/ 5524664 w 12192439"/>
              <a:gd name="connsiteY8951" fmla="*/ 3753763 h 6839191"/>
              <a:gd name="connsiteX8952" fmla="*/ 5508099 w 12192439"/>
              <a:gd name="connsiteY8952" fmla="*/ 3751634 h 6839191"/>
              <a:gd name="connsiteX8953" fmla="*/ 5489428 w 12192439"/>
              <a:gd name="connsiteY8953" fmla="*/ 3749791 h 6839191"/>
              <a:gd name="connsiteX8954" fmla="*/ 5493158 w 12192439"/>
              <a:gd name="connsiteY8954" fmla="*/ 3729234 h 6839191"/>
              <a:gd name="connsiteX8955" fmla="*/ 5510183 w 12192439"/>
              <a:gd name="connsiteY8955" fmla="*/ 3732086 h 6839191"/>
              <a:gd name="connsiteX8956" fmla="*/ 5508099 w 12192439"/>
              <a:gd name="connsiteY8956" fmla="*/ 3751634 h 6839191"/>
              <a:gd name="connsiteX8957" fmla="*/ 5493970 w 12192439"/>
              <a:gd name="connsiteY8957" fmla="*/ 3725262 h 6839191"/>
              <a:gd name="connsiteX8958" fmla="*/ 5498182 w 12192439"/>
              <a:gd name="connsiteY8958" fmla="*/ 3705824 h 6839191"/>
              <a:gd name="connsiteX8959" fmla="*/ 5513496 w 12192439"/>
              <a:gd name="connsiteY8959" fmla="*/ 3709641 h 6839191"/>
              <a:gd name="connsiteX8960" fmla="*/ 5510732 w 12192439"/>
              <a:gd name="connsiteY8960" fmla="*/ 3728093 h 6839191"/>
              <a:gd name="connsiteX8961" fmla="*/ 5493970 w 12192439"/>
              <a:gd name="connsiteY8961" fmla="*/ 3725262 h 6839191"/>
              <a:gd name="connsiteX8962" fmla="*/ 5514286 w 12192439"/>
              <a:gd name="connsiteY8962" fmla="*/ 3704617 h 6839191"/>
              <a:gd name="connsiteX8963" fmla="*/ 5514110 w 12192439"/>
              <a:gd name="connsiteY8963" fmla="*/ 3705714 h 6839191"/>
              <a:gd name="connsiteX8964" fmla="*/ 5499037 w 12192439"/>
              <a:gd name="connsiteY8964" fmla="*/ 3701984 h 6839191"/>
              <a:gd name="connsiteX8965" fmla="*/ 5503031 w 12192439"/>
              <a:gd name="connsiteY8965" fmla="*/ 3683752 h 6839191"/>
              <a:gd name="connsiteX8966" fmla="*/ 5509152 w 12192439"/>
              <a:gd name="connsiteY8966" fmla="*/ 3685749 h 6839191"/>
              <a:gd name="connsiteX8967" fmla="*/ 5516787 w 12192439"/>
              <a:gd name="connsiteY8967" fmla="*/ 3688404 h 6839191"/>
              <a:gd name="connsiteX8968" fmla="*/ 5514286 w 12192439"/>
              <a:gd name="connsiteY8968" fmla="*/ 3704617 h 6839191"/>
              <a:gd name="connsiteX8969" fmla="*/ 5496229 w 12192439"/>
              <a:gd name="connsiteY8969" fmla="*/ 3701348 h 6839191"/>
              <a:gd name="connsiteX8970" fmla="*/ 5480586 w 12192439"/>
              <a:gd name="connsiteY8970" fmla="*/ 3698145 h 6839191"/>
              <a:gd name="connsiteX8971" fmla="*/ 5485939 w 12192439"/>
              <a:gd name="connsiteY8971" fmla="*/ 3678772 h 6839191"/>
              <a:gd name="connsiteX8972" fmla="*/ 5500266 w 12192439"/>
              <a:gd name="connsiteY8972" fmla="*/ 3682897 h 6839191"/>
              <a:gd name="connsiteX8973" fmla="*/ 5496229 w 12192439"/>
              <a:gd name="connsiteY8973" fmla="*/ 3701348 h 6839191"/>
              <a:gd name="connsiteX8974" fmla="*/ 5477844 w 12192439"/>
              <a:gd name="connsiteY8974" fmla="*/ 3697640 h 6839191"/>
              <a:gd name="connsiteX8975" fmla="*/ 5461630 w 12192439"/>
              <a:gd name="connsiteY8975" fmla="*/ 3694920 h 6839191"/>
              <a:gd name="connsiteX8976" fmla="*/ 5468300 w 12192439"/>
              <a:gd name="connsiteY8976" fmla="*/ 3674428 h 6839191"/>
              <a:gd name="connsiteX8977" fmla="*/ 5483241 w 12192439"/>
              <a:gd name="connsiteY8977" fmla="*/ 3678048 h 6839191"/>
              <a:gd name="connsiteX8978" fmla="*/ 5477844 w 12192439"/>
              <a:gd name="connsiteY8978" fmla="*/ 3697640 h 6839191"/>
              <a:gd name="connsiteX8979" fmla="*/ 5469463 w 12192439"/>
              <a:gd name="connsiteY8979" fmla="*/ 3670764 h 6839191"/>
              <a:gd name="connsiteX8980" fmla="*/ 5475408 w 12192439"/>
              <a:gd name="connsiteY8980" fmla="*/ 3651479 h 6839191"/>
              <a:gd name="connsiteX8981" fmla="*/ 5488967 w 12192439"/>
              <a:gd name="connsiteY8981" fmla="*/ 3655954 h 6839191"/>
              <a:gd name="connsiteX8982" fmla="*/ 5484228 w 12192439"/>
              <a:gd name="connsiteY8982" fmla="*/ 3674340 h 6839191"/>
              <a:gd name="connsiteX8983" fmla="*/ 5469463 w 12192439"/>
              <a:gd name="connsiteY8983" fmla="*/ 3670764 h 6839191"/>
              <a:gd name="connsiteX8984" fmla="*/ 5466830 w 12192439"/>
              <a:gd name="connsiteY8984" fmla="*/ 3670149 h 6839191"/>
              <a:gd name="connsiteX8985" fmla="*/ 5451450 w 12192439"/>
              <a:gd name="connsiteY8985" fmla="*/ 3667012 h 6839191"/>
              <a:gd name="connsiteX8986" fmla="*/ 5458624 w 12192439"/>
              <a:gd name="connsiteY8986" fmla="*/ 3646696 h 6839191"/>
              <a:gd name="connsiteX8987" fmla="*/ 5472819 w 12192439"/>
              <a:gd name="connsiteY8987" fmla="*/ 3650711 h 6839191"/>
              <a:gd name="connsiteX8988" fmla="*/ 5466830 w 12192439"/>
              <a:gd name="connsiteY8988" fmla="*/ 3670149 h 6839191"/>
              <a:gd name="connsiteX8989" fmla="*/ 5459831 w 12192439"/>
              <a:gd name="connsiteY8989" fmla="*/ 3643142 h 6839191"/>
              <a:gd name="connsiteX8990" fmla="*/ 5466018 w 12192439"/>
              <a:gd name="connsiteY8990" fmla="*/ 3624032 h 6839191"/>
              <a:gd name="connsiteX8991" fmla="*/ 5478941 w 12192439"/>
              <a:gd name="connsiteY8991" fmla="*/ 3628815 h 6839191"/>
              <a:gd name="connsiteX8992" fmla="*/ 5473872 w 12192439"/>
              <a:gd name="connsiteY8992" fmla="*/ 3647112 h 6839191"/>
              <a:gd name="connsiteX8993" fmla="*/ 5459831 w 12192439"/>
              <a:gd name="connsiteY8993" fmla="*/ 3643142 h 6839191"/>
              <a:gd name="connsiteX8994" fmla="*/ 5457308 w 12192439"/>
              <a:gd name="connsiteY8994" fmla="*/ 3642483 h 6839191"/>
              <a:gd name="connsiteX8995" fmla="*/ 5442630 w 12192439"/>
              <a:gd name="connsiteY8995" fmla="*/ 3638929 h 6839191"/>
              <a:gd name="connsiteX8996" fmla="*/ 5450024 w 12192439"/>
              <a:gd name="connsiteY8996" fmla="*/ 3618788 h 6839191"/>
              <a:gd name="connsiteX8997" fmla="*/ 5463583 w 12192439"/>
              <a:gd name="connsiteY8997" fmla="*/ 3623176 h 6839191"/>
              <a:gd name="connsiteX8998" fmla="*/ 5457308 w 12192439"/>
              <a:gd name="connsiteY8998" fmla="*/ 3642483 h 6839191"/>
              <a:gd name="connsiteX8999" fmla="*/ 5451231 w 12192439"/>
              <a:gd name="connsiteY8999" fmla="*/ 3615366 h 6839191"/>
              <a:gd name="connsiteX9000" fmla="*/ 5457505 w 12192439"/>
              <a:gd name="connsiteY9000" fmla="*/ 3596431 h 6839191"/>
              <a:gd name="connsiteX9001" fmla="*/ 5469858 w 12192439"/>
              <a:gd name="connsiteY9001" fmla="*/ 3601566 h 6839191"/>
              <a:gd name="connsiteX9002" fmla="*/ 5464636 w 12192439"/>
              <a:gd name="connsiteY9002" fmla="*/ 3619688 h 6839191"/>
              <a:gd name="connsiteX9003" fmla="*/ 5451231 w 12192439"/>
              <a:gd name="connsiteY9003" fmla="*/ 3615366 h 6839191"/>
              <a:gd name="connsiteX9004" fmla="*/ 5448817 w 12192439"/>
              <a:gd name="connsiteY9004" fmla="*/ 3614642 h 6839191"/>
              <a:gd name="connsiteX9005" fmla="*/ 5434776 w 12192439"/>
              <a:gd name="connsiteY9005" fmla="*/ 3610692 h 6839191"/>
              <a:gd name="connsiteX9006" fmla="*/ 5442169 w 12192439"/>
              <a:gd name="connsiteY9006" fmla="*/ 3590815 h 6839191"/>
              <a:gd name="connsiteX9007" fmla="*/ 5455180 w 12192439"/>
              <a:gd name="connsiteY9007" fmla="*/ 3595532 h 6839191"/>
              <a:gd name="connsiteX9008" fmla="*/ 5448817 w 12192439"/>
              <a:gd name="connsiteY9008" fmla="*/ 3614642 h 6839191"/>
              <a:gd name="connsiteX9009" fmla="*/ 5443354 w 12192439"/>
              <a:gd name="connsiteY9009" fmla="*/ 3587458 h 6839191"/>
              <a:gd name="connsiteX9010" fmla="*/ 5449629 w 12192439"/>
              <a:gd name="connsiteY9010" fmla="*/ 3568721 h 6839191"/>
              <a:gd name="connsiteX9011" fmla="*/ 5461477 w 12192439"/>
              <a:gd name="connsiteY9011" fmla="*/ 3574141 h 6839191"/>
              <a:gd name="connsiteX9012" fmla="*/ 5456233 w 12192439"/>
              <a:gd name="connsiteY9012" fmla="*/ 3592131 h 6839191"/>
              <a:gd name="connsiteX9013" fmla="*/ 5443354 w 12192439"/>
              <a:gd name="connsiteY9013" fmla="*/ 3587458 h 6839191"/>
              <a:gd name="connsiteX9014" fmla="*/ 5441072 w 12192439"/>
              <a:gd name="connsiteY9014" fmla="*/ 3586690 h 6839191"/>
              <a:gd name="connsiteX9015" fmla="*/ 5427558 w 12192439"/>
              <a:gd name="connsiteY9015" fmla="*/ 3582368 h 6839191"/>
              <a:gd name="connsiteX9016" fmla="*/ 5434907 w 12192439"/>
              <a:gd name="connsiteY9016" fmla="*/ 3562688 h 6839191"/>
              <a:gd name="connsiteX9017" fmla="*/ 5447413 w 12192439"/>
              <a:gd name="connsiteY9017" fmla="*/ 3567756 h 6839191"/>
              <a:gd name="connsiteX9018" fmla="*/ 5441072 w 12192439"/>
              <a:gd name="connsiteY9018" fmla="*/ 3586690 h 6839191"/>
              <a:gd name="connsiteX9019" fmla="*/ 5436048 w 12192439"/>
              <a:gd name="connsiteY9019" fmla="*/ 3559441 h 6839191"/>
              <a:gd name="connsiteX9020" fmla="*/ 5442235 w 12192439"/>
              <a:gd name="connsiteY9020" fmla="*/ 3540902 h 6839191"/>
              <a:gd name="connsiteX9021" fmla="*/ 5453622 w 12192439"/>
              <a:gd name="connsiteY9021" fmla="*/ 3546606 h 6839191"/>
              <a:gd name="connsiteX9022" fmla="*/ 5448422 w 12192439"/>
              <a:gd name="connsiteY9022" fmla="*/ 3564465 h 6839191"/>
              <a:gd name="connsiteX9023" fmla="*/ 5436048 w 12192439"/>
              <a:gd name="connsiteY9023" fmla="*/ 3559441 h 6839191"/>
              <a:gd name="connsiteX9024" fmla="*/ 5443222 w 12192439"/>
              <a:gd name="connsiteY9024" fmla="*/ 3537698 h 6839191"/>
              <a:gd name="connsiteX9025" fmla="*/ 5448291 w 12192439"/>
              <a:gd name="connsiteY9025" fmla="*/ 3520190 h 6839191"/>
              <a:gd name="connsiteX9026" fmla="*/ 5458646 w 12192439"/>
              <a:gd name="connsiteY9026" fmla="*/ 3526531 h 6839191"/>
              <a:gd name="connsiteX9027" fmla="*/ 5454522 w 12192439"/>
              <a:gd name="connsiteY9027" fmla="*/ 3543315 h 6839191"/>
              <a:gd name="connsiteX9028" fmla="*/ 5443222 w 12192439"/>
              <a:gd name="connsiteY9028" fmla="*/ 3537698 h 6839191"/>
              <a:gd name="connsiteX9029" fmla="*/ 5441094 w 12192439"/>
              <a:gd name="connsiteY9029" fmla="*/ 3536711 h 6839191"/>
              <a:gd name="connsiteX9030" fmla="*/ 5429093 w 12192439"/>
              <a:gd name="connsiteY9030" fmla="*/ 3531380 h 6839191"/>
              <a:gd name="connsiteX9031" fmla="*/ 5435105 w 12192439"/>
              <a:gd name="connsiteY9031" fmla="*/ 3512950 h 6839191"/>
              <a:gd name="connsiteX9032" fmla="*/ 5446207 w 12192439"/>
              <a:gd name="connsiteY9032" fmla="*/ 3519006 h 6839191"/>
              <a:gd name="connsiteX9033" fmla="*/ 5441094 w 12192439"/>
              <a:gd name="connsiteY9033" fmla="*/ 3536711 h 6839191"/>
              <a:gd name="connsiteX9034" fmla="*/ 5427184 w 12192439"/>
              <a:gd name="connsiteY9034" fmla="*/ 3530568 h 6839191"/>
              <a:gd name="connsiteX9035" fmla="*/ 5414416 w 12192439"/>
              <a:gd name="connsiteY9035" fmla="*/ 3525522 h 6839191"/>
              <a:gd name="connsiteX9036" fmla="*/ 5421414 w 12192439"/>
              <a:gd name="connsiteY9036" fmla="*/ 3506237 h 6839191"/>
              <a:gd name="connsiteX9037" fmla="*/ 5433284 w 12192439"/>
              <a:gd name="connsiteY9037" fmla="*/ 3512029 h 6839191"/>
              <a:gd name="connsiteX9038" fmla="*/ 5427184 w 12192439"/>
              <a:gd name="connsiteY9038" fmla="*/ 3530568 h 6839191"/>
              <a:gd name="connsiteX9039" fmla="*/ 5422533 w 12192439"/>
              <a:gd name="connsiteY9039" fmla="*/ 3502924 h 6839191"/>
              <a:gd name="connsiteX9040" fmla="*/ 5428347 w 12192439"/>
              <a:gd name="connsiteY9040" fmla="*/ 3484911 h 6839191"/>
              <a:gd name="connsiteX9041" fmla="*/ 5439251 w 12192439"/>
              <a:gd name="connsiteY9041" fmla="*/ 3491296 h 6839191"/>
              <a:gd name="connsiteX9042" fmla="*/ 5434293 w 12192439"/>
              <a:gd name="connsiteY9042" fmla="*/ 3508694 h 6839191"/>
              <a:gd name="connsiteX9043" fmla="*/ 5422533 w 12192439"/>
              <a:gd name="connsiteY9043" fmla="*/ 3502924 h 6839191"/>
              <a:gd name="connsiteX9044" fmla="*/ 5429356 w 12192439"/>
              <a:gd name="connsiteY9044" fmla="*/ 3481642 h 6839191"/>
              <a:gd name="connsiteX9045" fmla="*/ 5429642 w 12192439"/>
              <a:gd name="connsiteY9045" fmla="*/ 3480742 h 6839191"/>
              <a:gd name="connsiteX9046" fmla="*/ 5434162 w 12192439"/>
              <a:gd name="connsiteY9046" fmla="*/ 3464419 h 6839191"/>
              <a:gd name="connsiteX9047" fmla="*/ 5444056 w 12192439"/>
              <a:gd name="connsiteY9047" fmla="*/ 3471440 h 6839191"/>
              <a:gd name="connsiteX9048" fmla="*/ 5440107 w 12192439"/>
              <a:gd name="connsiteY9048" fmla="*/ 3487939 h 6839191"/>
              <a:gd name="connsiteX9049" fmla="*/ 5429356 w 12192439"/>
              <a:gd name="connsiteY9049" fmla="*/ 3481642 h 6839191"/>
              <a:gd name="connsiteX9050" fmla="*/ 5427667 w 12192439"/>
              <a:gd name="connsiteY9050" fmla="*/ 3480655 h 6839191"/>
              <a:gd name="connsiteX9051" fmla="*/ 5416214 w 12192439"/>
              <a:gd name="connsiteY9051" fmla="*/ 3474599 h 6839191"/>
              <a:gd name="connsiteX9052" fmla="*/ 5418123 w 12192439"/>
              <a:gd name="connsiteY9052" fmla="*/ 3468939 h 6839191"/>
              <a:gd name="connsiteX9053" fmla="*/ 5421941 w 12192439"/>
              <a:gd name="connsiteY9053" fmla="*/ 3456543 h 6839191"/>
              <a:gd name="connsiteX9054" fmla="*/ 5432494 w 12192439"/>
              <a:gd name="connsiteY9054" fmla="*/ 3463278 h 6839191"/>
              <a:gd name="connsiteX9055" fmla="*/ 5427667 w 12192439"/>
              <a:gd name="connsiteY9055" fmla="*/ 3480655 h 6839191"/>
              <a:gd name="connsiteX9056" fmla="*/ 5414635 w 12192439"/>
              <a:gd name="connsiteY9056" fmla="*/ 3473809 h 6839191"/>
              <a:gd name="connsiteX9057" fmla="*/ 5402568 w 12192439"/>
              <a:gd name="connsiteY9057" fmla="*/ 3468017 h 6839191"/>
              <a:gd name="connsiteX9058" fmla="*/ 5406473 w 12192439"/>
              <a:gd name="connsiteY9058" fmla="*/ 3457179 h 6839191"/>
              <a:gd name="connsiteX9059" fmla="*/ 5409194 w 12192439"/>
              <a:gd name="connsiteY9059" fmla="*/ 3449149 h 6839191"/>
              <a:gd name="connsiteX9060" fmla="*/ 5420383 w 12192439"/>
              <a:gd name="connsiteY9060" fmla="*/ 3455599 h 6839191"/>
              <a:gd name="connsiteX9061" fmla="*/ 5414635 w 12192439"/>
              <a:gd name="connsiteY9061" fmla="*/ 3473809 h 6839191"/>
              <a:gd name="connsiteX9062" fmla="*/ 5410137 w 12192439"/>
              <a:gd name="connsiteY9062" fmla="*/ 3446209 h 6839191"/>
              <a:gd name="connsiteX9063" fmla="*/ 5415644 w 12192439"/>
              <a:gd name="connsiteY9063" fmla="*/ 3428306 h 6839191"/>
              <a:gd name="connsiteX9064" fmla="*/ 5425934 w 12192439"/>
              <a:gd name="connsiteY9064" fmla="*/ 3435349 h 6839191"/>
              <a:gd name="connsiteX9065" fmla="*/ 5421283 w 12192439"/>
              <a:gd name="connsiteY9065" fmla="*/ 3452572 h 6839191"/>
              <a:gd name="connsiteX9066" fmla="*/ 5410137 w 12192439"/>
              <a:gd name="connsiteY9066" fmla="*/ 3446209 h 6839191"/>
              <a:gd name="connsiteX9067" fmla="*/ 5408689 w 12192439"/>
              <a:gd name="connsiteY9067" fmla="*/ 3445397 h 6839191"/>
              <a:gd name="connsiteX9068" fmla="*/ 5397017 w 12192439"/>
              <a:gd name="connsiteY9068" fmla="*/ 3439364 h 6839191"/>
              <a:gd name="connsiteX9069" fmla="*/ 5403358 w 12192439"/>
              <a:gd name="connsiteY9069" fmla="*/ 3420671 h 6839191"/>
              <a:gd name="connsiteX9070" fmla="*/ 5414240 w 12192439"/>
              <a:gd name="connsiteY9070" fmla="*/ 3427385 h 6839191"/>
              <a:gd name="connsiteX9071" fmla="*/ 5408689 w 12192439"/>
              <a:gd name="connsiteY9071" fmla="*/ 3445397 h 6839191"/>
              <a:gd name="connsiteX9072" fmla="*/ 5404257 w 12192439"/>
              <a:gd name="connsiteY9072" fmla="*/ 3417972 h 6839191"/>
              <a:gd name="connsiteX9073" fmla="*/ 5409545 w 12192439"/>
              <a:gd name="connsiteY9073" fmla="*/ 3400267 h 6839191"/>
              <a:gd name="connsiteX9074" fmla="*/ 5419571 w 12192439"/>
              <a:gd name="connsiteY9074" fmla="*/ 3407463 h 6839191"/>
              <a:gd name="connsiteX9075" fmla="*/ 5415051 w 12192439"/>
              <a:gd name="connsiteY9075" fmla="*/ 3424554 h 6839191"/>
              <a:gd name="connsiteX9076" fmla="*/ 5404257 w 12192439"/>
              <a:gd name="connsiteY9076" fmla="*/ 3417972 h 6839191"/>
              <a:gd name="connsiteX9077" fmla="*/ 5402305 w 12192439"/>
              <a:gd name="connsiteY9077" fmla="*/ 3416831 h 6839191"/>
              <a:gd name="connsiteX9078" fmla="*/ 5391357 w 12192439"/>
              <a:gd name="connsiteY9078" fmla="*/ 3410732 h 6839191"/>
              <a:gd name="connsiteX9079" fmla="*/ 5397478 w 12192439"/>
              <a:gd name="connsiteY9079" fmla="*/ 3392303 h 6839191"/>
              <a:gd name="connsiteX9080" fmla="*/ 5407636 w 12192439"/>
              <a:gd name="connsiteY9080" fmla="*/ 3398950 h 6839191"/>
              <a:gd name="connsiteX9081" fmla="*/ 5402305 w 12192439"/>
              <a:gd name="connsiteY9081" fmla="*/ 3416831 h 6839191"/>
              <a:gd name="connsiteX9082" fmla="*/ 5398377 w 12192439"/>
              <a:gd name="connsiteY9082" fmla="*/ 3389385 h 6839191"/>
              <a:gd name="connsiteX9083" fmla="*/ 5403512 w 12192439"/>
              <a:gd name="connsiteY9083" fmla="*/ 3371877 h 6839191"/>
              <a:gd name="connsiteX9084" fmla="*/ 5412814 w 12192439"/>
              <a:gd name="connsiteY9084" fmla="*/ 3378963 h 6839191"/>
              <a:gd name="connsiteX9085" fmla="*/ 5408469 w 12192439"/>
              <a:gd name="connsiteY9085" fmla="*/ 3395945 h 6839191"/>
              <a:gd name="connsiteX9086" fmla="*/ 5398377 w 12192439"/>
              <a:gd name="connsiteY9086" fmla="*/ 3389385 h 6839191"/>
              <a:gd name="connsiteX9087" fmla="*/ 5396556 w 12192439"/>
              <a:gd name="connsiteY9087" fmla="*/ 3388244 h 6839191"/>
              <a:gd name="connsiteX9088" fmla="*/ 5340259 w 12192439"/>
              <a:gd name="connsiteY9088" fmla="*/ 3359415 h 6839191"/>
              <a:gd name="connsiteX9089" fmla="*/ 5173713 w 12192439"/>
              <a:gd name="connsiteY9089" fmla="*/ 3313407 h 6839191"/>
              <a:gd name="connsiteX9090" fmla="*/ 4817453 w 12192439"/>
              <a:gd name="connsiteY9090" fmla="*/ 3288856 h 6839191"/>
              <a:gd name="connsiteX9091" fmla="*/ 3841457 w 12192439"/>
              <a:gd name="connsiteY9091" fmla="*/ 3322622 h 6839191"/>
              <a:gd name="connsiteX9092" fmla="*/ 3623352 w 12192439"/>
              <a:gd name="connsiteY9092" fmla="*/ 3334491 h 6839191"/>
              <a:gd name="connsiteX9093" fmla="*/ 3470716 w 12192439"/>
              <a:gd name="connsiteY9093" fmla="*/ 3342060 h 6839191"/>
              <a:gd name="connsiteX9094" fmla="*/ 3291292 w 12192439"/>
              <a:gd name="connsiteY9094" fmla="*/ 3351867 h 6839191"/>
              <a:gd name="connsiteX9095" fmla="*/ 3126984 w 12192439"/>
              <a:gd name="connsiteY9095" fmla="*/ 3361016 h 6839191"/>
              <a:gd name="connsiteX9096" fmla="*/ 3167156 w 12192439"/>
              <a:gd name="connsiteY9096" fmla="*/ 3311213 h 6839191"/>
              <a:gd name="connsiteX9097" fmla="*/ 3261234 w 12192439"/>
              <a:gd name="connsiteY9097" fmla="*/ 3305947 h 6839191"/>
              <a:gd name="connsiteX9098" fmla="*/ 3451475 w 12192439"/>
              <a:gd name="connsiteY9098" fmla="*/ 3296031 h 6839191"/>
              <a:gd name="connsiteX9099" fmla="*/ 3605317 w 12192439"/>
              <a:gd name="connsiteY9099" fmla="*/ 3288966 h 6839191"/>
              <a:gd name="connsiteX9100" fmla="*/ 3785905 w 12192439"/>
              <a:gd name="connsiteY9100" fmla="*/ 3279948 h 6839191"/>
              <a:gd name="connsiteX9101" fmla="*/ 4809159 w 12192439"/>
              <a:gd name="connsiteY9101" fmla="*/ 3252194 h 6839191"/>
              <a:gd name="connsiteX9102" fmla="*/ 5401690 w 12192439"/>
              <a:gd name="connsiteY9102" fmla="*/ 3370538 h 6839191"/>
              <a:gd name="connsiteX9103" fmla="*/ 5396556 w 12192439"/>
              <a:gd name="connsiteY9103" fmla="*/ 3388244 h 6839191"/>
              <a:gd name="connsiteX9104" fmla="*/ 5336178 w 12192439"/>
              <a:gd name="connsiteY9104" fmla="*/ 3329576 h 6839191"/>
              <a:gd name="connsiteX9105" fmla="*/ 5168535 w 12192439"/>
              <a:gd name="connsiteY9105" fmla="*/ 3279290 h 6839191"/>
              <a:gd name="connsiteX9106" fmla="*/ 4809225 w 12192439"/>
              <a:gd name="connsiteY9106" fmla="*/ 3249408 h 6839191"/>
              <a:gd name="connsiteX9107" fmla="*/ 3785751 w 12192439"/>
              <a:gd name="connsiteY9107" fmla="*/ 3277162 h 6839191"/>
              <a:gd name="connsiteX9108" fmla="*/ 3605164 w 12192439"/>
              <a:gd name="connsiteY9108" fmla="*/ 3286180 h 6839191"/>
              <a:gd name="connsiteX9109" fmla="*/ 3451343 w 12192439"/>
              <a:gd name="connsiteY9109" fmla="*/ 3293244 h 6839191"/>
              <a:gd name="connsiteX9110" fmla="*/ 3261058 w 12192439"/>
              <a:gd name="connsiteY9110" fmla="*/ 3303161 h 6839191"/>
              <a:gd name="connsiteX9111" fmla="*/ 3169569 w 12192439"/>
              <a:gd name="connsiteY9111" fmla="*/ 3308295 h 6839191"/>
              <a:gd name="connsiteX9112" fmla="*/ 3211869 w 12192439"/>
              <a:gd name="connsiteY9112" fmla="*/ 3258162 h 6839191"/>
              <a:gd name="connsiteX9113" fmla="*/ 3231198 w 12192439"/>
              <a:gd name="connsiteY9113" fmla="*/ 3257087 h 6839191"/>
              <a:gd name="connsiteX9114" fmla="*/ 3432080 w 12192439"/>
              <a:gd name="connsiteY9114" fmla="*/ 3247126 h 6839191"/>
              <a:gd name="connsiteX9115" fmla="*/ 3586427 w 12192439"/>
              <a:gd name="connsiteY9115" fmla="*/ 3240588 h 6839191"/>
              <a:gd name="connsiteX9116" fmla="*/ 3587107 w 12192439"/>
              <a:gd name="connsiteY9116" fmla="*/ 3240566 h 6839191"/>
              <a:gd name="connsiteX9117" fmla="*/ 3733512 w 12192439"/>
              <a:gd name="connsiteY9117" fmla="*/ 3233897 h 6839191"/>
              <a:gd name="connsiteX9118" fmla="*/ 4800888 w 12192439"/>
              <a:gd name="connsiteY9118" fmla="*/ 3212637 h 6839191"/>
              <a:gd name="connsiteX9119" fmla="*/ 5162787 w 12192439"/>
              <a:gd name="connsiteY9119" fmla="*/ 3247785 h 6839191"/>
              <a:gd name="connsiteX9120" fmla="*/ 5406693 w 12192439"/>
              <a:gd name="connsiteY9120" fmla="*/ 3350683 h 6839191"/>
              <a:gd name="connsiteX9121" fmla="*/ 5402502 w 12192439"/>
              <a:gd name="connsiteY9121" fmla="*/ 3367576 h 6839191"/>
              <a:gd name="connsiteX9122" fmla="*/ 5336178 w 12192439"/>
              <a:gd name="connsiteY9122" fmla="*/ 3329576 h 6839191"/>
              <a:gd name="connsiteX9123" fmla="*/ 3162307 w 12192439"/>
              <a:gd name="connsiteY9123" fmla="*/ 3308690 h 6839191"/>
              <a:gd name="connsiteX9124" fmla="*/ 3117988 w 12192439"/>
              <a:gd name="connsiteY9124" fmla="*/ 3310971 h 6839191"/>
              <a:gd name="connsiteX9125" fmla="*/ 3159630 w 12192439"/>
              <a:gd name="connsiteY9125" fmla="*/ 3260970 h 6839191"/>
              <a:gd name="connsiteX9126" fmla="*/ 3204432 w 12192439"/>
              <a:gd name="connsiteY9126" fmla="*/ 3258557 h 6839191"/>
              <a:gd name="connsiteX9127" fmla="*/ 3162307 w 12192439"/>
              <a:gd name="connsiteY9127" fmla="*/ 3308690 h 6839191"/>
              <a:gd name="connsiteX9128" fmla="*/ 3162022 w 12192439"/>
              <a:gd name="connsiteY9128" fmla="*/ 3258162 h 6839191"/>
              <a:gd name="connsiteX9129" fmla="*/ 3205704 w 12192439"/>
              <a:gd name="connsiteY9129" fmla="*/ 3207942 h 6839191"/>
              <a:gd name="connsiteX9130" fmla="*/ 3250878 w 12192439"/>
              <a:gd name="connsiteY9130" fmla="*/ 3205572 h 6839191"/>
              <a:gd name="connsiteX9131" fmla="*/ 3206867 w 12192439"/>
              <a:gd name="connsiteY9131" fmla="*/ 3255727 h 6839191"/>
              <a:gd name="connsiteX9132" fmla="*/ 3162022 w 12192439"/>
              <a:gd name="connsiteY9132" fmla="*/ 3258162 h 6839191"/>
              <a:gd name="connsiteX9133" fmla="*/ 3200548 w 12192439"/>
              <a:gd name="connsiteY9133" fmla="*/ 3205616 h 6839191"/>
              <a:gd name="connsiteX9134" fmla="*/ 3154343 w 12192439"/>
              <a:gd name="connsiteY9134" fmla="*/ 3208051 h 6839191"/>
              <a:gd name="connsiteX9135" fmla="*/ 3199561 w 12192439"/>
              <a:gd name="connsiteY9135" fmla="*/ 3157787 h 6839191"/>
              <a:gd name="connsiteX9136" fmla="*/ 3245876 w 12192439"/>
              <a:gd name="connsiteY9136" fmla="*/ 3155483 h 6839191"/>
              <a:gd name="connsiteX9137" fmla="*/ 3200548 w 12192439"/>
              <a:gd name="connsiteY9137" fmla="*/ 3205616 h 6839191"/>
              <a:gd name="connsiteX9138" fmla="*/ 3147388 w 12192439"/>
              <a:gd name="connsiteY9138" fmla="*/ 3208402 h 6839191"/>
              <a:gd name="connsiteX9139" fmla="*/ 3101182 w 12192439"/>
              <a:gd name="connsiteY9139" fmla="*/ 3210750 h 6839191"/>
              <a:gd name="connsiteX9140" fmla="*/ 3145874 w 12192439"/>
              <a:gd name="connsiteY9140" fmla="*/ 3160508 h 6839191"/>
              <a:gd name="connsiteX9141" fmla="*/ 3171895 w 12192439"/>
              <a:gd name="connsiteY9141" fmla="*/ 3159169 h 6839191"/>
              <a:gd name="connsiteX9142" fmla="*/ 3192452 w 12192439"/>
              <a:gd name="connsiteY9142" fmla="*/ 3158138 h 6839191"/>
              <a:gd name="connsiteX9143" fmla="*/ 3147388 w 12192439"/>
              <a:gd name="connsiteY9143" fmla="*/ 3208402 h 6839191"/>
              <a:gd name="connsiteX9144" fmla="*/ 3171763 w 12192439"/>
              <a:gd name="connsiteY9144" fmla="*/ 3156690 h 6839191"/>
              <a:gd name="connsiteX9145" fmla="*/ 3148265 w 12192439"/>
              <a:gd name="connsiteY9145" fmla="*/ 3157875 h 6839191"/>
              <a:gd name="connsiteX9146" fmla="*/ 3194932 w 12192439"/>
              <a:gd name="connsiteY9146" fmla="*/ 3107611 h 6839191"/>
              <a:gd name="connsiteX9147" fmla="*/ 3241642 w 12192439"/>
              <a:gd name="connsiteY9147" fmla="*/ 3105439 h 6839191"/>
              <a:gd name="connsiteX9148" fmla="*/ 3194844 w 12192439"/>
              <a:gd name="connsiteY9148" fmla="*/ 3155505 h 6839191"/>
              <a:gd name="connsiteX9149" fmla="*/ 3171763 w 12192439"/>
              <a:gd name="connsiteY9149" fmla="*/ 3156690 h 6839191"/>
              <a:gd name="connsiteX9150" fmla="*/ 3141333 w 12192439"/>
              <a:gd name="connsiteY9150" fmla="*/ 3158226 h 6839191"/>
              <a:gd name="connsiteX9151" fmla="*/ 3094491 w 12192439"/>
              <a:gd name="connsiteY9151" fmla="*/ 3160552 h 6839191"/>
              <a:gd name="connsiteX9152" fmla="*/ 3140784 w 12192439"/>
              <a:gd name="connsiteY9152" fmla="*/ 3110199 h 6839191"/>
              <a:gd name="connsiteX9153" fmla="*/ 3142539 w 12192439"/>
              <a:gd name="connsiteY9153" fmla="*/ 3110134 h 6839191"/>
              <a:gd name="connsiteX9154" fmla="*/ 3187889 w 12192439"/>
              <a:gd name="connsiteY9154" fmla="*/ 3107940 h 6839191"/>
              <a:gd name="connsiteX9155" fmla="*/ 3141333 w 12192439"/>
              <a:gd name="connsiteY9155" fmla="*/ 3158226 h 6839191"/>
              <a:gd name="connsiteX9156" fmla="*/ 3143131 w 12192439"/>
              <a:gd name="connsiteY9156" fmla="*/ 3107698 h 6839191"/>
              <a:gd name="connsiteX9157" fmla="*/ 3191311 w 12192439"/>
              <a:gd name="connsiteY9157" fmla="*/ 3057456 h 6839191"/>
              <a:gd name="connsiteX9158" fmla="*/ 3238439 w 12192439"/>
              <a:gd name="connsiteY9158" fmla="*/ 3055438 h 6839191"/>
              <a:gd name="connsiteX9159" fmla="*/ 3190258 w 12192439"/>
              <a:gd name="connsiteY9159" fmla="*/ 3105417 h 6839191"/>
              <a:gd name="connsiteX9160" fmla="*/ 3143131 w 12192439"/>
              <a:gd name="connsiteY9160" fmla="*/ 3107698 h 6839191"/>
              <a:gd name="connsiteX9161" fmla="*/ 3136242 w 12192439"/>
              <a:gd name="connsiteY9161" fmla="*/ 3108027 h 6839191"/>
              <a:gd name="connsiteX9162" fmla="*/ 3088808 w 12192439"/>
              <a:gd name="connsiteY9162" fmla="*/ 3110309 h 6839191"/>
              <a:gd name="connsiteX9163" fmla="*/ 3136703 w 12192439"/>
              <a:gd name="connsiteY9163" fmla="*/ 3059935 h 6839191"/>
              <a:gd name="connsiteX9164" fmla="*/ 3184291 w 12192439"/>
              <a:gd name="connsiteY9164" fmla="*/ 3057763 h 6839191"/>
              <a:gd name="connsiteX9165" fmla="*/ 3136242 w 12192439"/>
              <a:gd name="connsiteY9165" fmla="*/ 3108027 h 6839191"/>
              <a:gd name="connsiteX9166" fmla="*/ 3139029 w 12192439"/>
              <a:gd name="connsiteY9166" fmla="*/ 3057500 h 6839191"/>
              <a:gd name="connsiteX9167" fmla="*/ 3188723 w 12192439"/>
              <a:gd name="connsiteY9167" fmla="*/ 3007367 h 6839191"/>
              <a:gd name="connsiteX9168" fmla="*/ 3236223 w 12192439"/>
              <a:gd name="connsiteY9168" fmla="*/ 3005546 h 6839191"/>
              <a:gd name="connsiteX9169" fmla="*/ 3186638 w 12192439"/>
              <a:gd name="connsiteY9169" fmla="*/ 3055350 h 6839191"/>
              <a:gd name="connsiteX9170" fmla="*/ 3139029 w 12192439"/>
              <a:gd name="connsiteY9170" fmla="*/ 3057500 h 6839191"/>
              <a:gd name="connsiteX9171" fmla="*/ 3132162 w 12192439"/>
              <a:gd name="connsiteY9171" fmla="*/ 3057829 h 6839191"/>
              <a:gd name="connsiteX9172" fmla="*/ 3113293 w 12192439"/>
              <a:gd name="connsiteY9172" fmla="*/ 3058707 h 6839191"/>
              <a:gd name="connsiteX9173" fmla="*/ 3084157 w 12192439"/>
              <a:gd name="connsiteY9173" fmla="*/ 3060045 h 6839191"/>
              <a:gd name="connsiteX9174" fmla="*/ 3133676 w 12192439"/>
              <a:gd name="connsiteY9174" fmla="*/ 3009671 h 6839191"/>
              <a:gd name="connsiteX9175" fmla="*/ 3181746 w 12192439"/>
              <a:gd name="connsiteY9175" fmla="*/ 3007652 h 6839191"/>
              <a:gd name="connsiteX9176" fmla="*/ 3132162 w 12192439"/>
              <a:gd name="connsiteY9176" fmla="*/ 3057829 h 6839191"/>
              <a:gd name="connsiteX9177" fmla="*/ 3077487 w 12192439"/>
              <a:gd name="connsiteY9177" fmla="*/ 3060352 h 6839191"/>
              <a:gd name="connsiteX9178" fmla="*/ 3029219 w 12192439"/>
              <a:gd name="connsiteY9178" fmla="*/ 3062524 h 6839191"/>
              <a:gd name="connsiteX9179" fmla="*/ 3078321 w 12192439"/>
              <a:gd name="connsiteY9179" fmla="*/ 3012084 h 6839191"/>
              <a:gd name="connsiteX9180" fmla="*/ 3084442 w 12192439"/>
              <a:gd name="connsiteY9180" fmla="*/ 3011799 h 6839191"/>
              <a:gd name="connsiteX9181" fmla="*/ 3126852 w 12192439"/>
              <a:gd name="connsiteY9181" fmla="*/ 3009956 h 6839191"/>
              <a:gd name="connsiteX9182" fmla="*/ 3077487 w 12192439"/>
              <a:gd name="connsiteY9182" fmla="*/ 3060352 h 6839191"/>
              <a:gd name="connsiteX9183" fmla="*/ 3084333 w 12192439"/>
              <a:gd name="connsiteY9183" fmla="*/ 3009605 h 6839191"/>
              <a:gd name="connsiteX9184" fmla="*/ 3080603 w 12192439"/>
              <a:gd name="connsiteY9184" fmla="*/ 3009759 h 6839191"/>
              <a:gd name="connsiteX9185" fmla="*/ 3131767 w 12192439"/>
              <a:gd name="connsiteY9185" fmla="*/ 2959451 h 6839191"/>
              <a:gd name="connsiteX9186" fmla="*/ 3180276 w 12192439"/>
              <a:gd name="connsiteY9186" fmla="*/ 2957608 h 6839191"/>
              <a:gd name="connsiteX9187" fmla="*/ 3129178 w 12192439"/>
              <a:gd name="connsiteY9187" fmla="*/ 3007652 h 6839191"/>
              <a:gd name="connsiteX9188" fmla="*/ 3084333 w 12192439"/>
              <a:gd name="connsiteY9188" fmla="*/ 3009605 h 6839191"/>
              <a:gd name="connsiteX9189" fmla="*/ 3134048 w 12192439"/>
              <a:gd name="connsiteY9189" fmla="*/ 2957235 h 6839191"/>
              <a:gd name="connsiteX9190" fmla="*/ 3186792 w 12192439"/>
              <a:gd name="connsiteY9190" fmla="*/ 2907431 h 6839191"/>
              <a:gd name="connsiteX9191" fmla="*/ 3234972 w 12192439"/>
              <a:gd name="connsiteY9191" fmla="*/ 2906049 h 6839191"/>
              <a:gd name="connsiteX9192" fmla="*/ 3182579 w 12192439"/>
              <a:gd name="connsiteY9192" fmla="*/ 2955392 h 6839191"/>
              <a:gd name="connsiteX9193" fmla="*/ 3134048 w 12192439"/>
              <a:gd name="connsiteY9193" fmla="*/ 2957235 h 6839191"/>
              <a:gd name="connsiteX9194" fmla="*/ 3189052 w 12192439"/>
              <a:gd name="connsiteY9194" fmla="*/ 2905347 h 6839191"/>
              <a:gd name="connsiteX9195" fmla="*/ 3242980 w 12192439"/>
              <a:gd name="connsiteY9195" fmla="*/ 2856355 h 6839191"/>
              <a:gd name="connsiteX9196" fmla="*/ 3276987 w 12192439"/>
              <a:gd name="connsiteY9196" fmla="*/ 2855806 h 6839191"/>
              <a:gd name="connsiteX9197" fmla="*/ 3290589 w 12192439"/>
              <a:gd name="connsiteY9197" fmla="*/ 2855587 h 6839191"/>
              <a:gd name="connsiteX9198" fmla="*/ 3237210 w 12192439"/>
              <a:gd name="connsiteY9198" fmla="*/ 2903986 h 6839191"/>
              <a:gd name="connsiteX9199" fmla="*/ 3189052 w 12192439"/>
              <a:gd name="connsiteY9199" fmla="*/ 2905347 h 6839191"/>
              <a:gd name="connsiteX9200" fmla="*/ 3276943 w 12192439"/>
              <a:gd name="connsiteY9200" fmla="*/ 2853876 h 6839191"/>
              <a:gd name="connsiteX9201" fmla="*/ 3245174 w 12192439"/>
              <a:gd name="connsiteY9201" fmla="*/ 2854402 h 6839191"/>
              <a:gd name="connsiteX9202" fmla="*/ 3300112 w 12192439"/>
              <a:gd name="connsiteY9202" fmla="*/ 2806376 h 6839191"/>
              <a:gd name="connsiteX9203" fmla="*/ 3347546 w 12192439"/>
              <a:gd name="connsiteY9203" fmla="*/ 2805805 h 6839191"/>
              <a:gd name="connsiteX9204" fmla="*/ 3292783 w 12192439"/>
              <a:gd name="connsiteY9204" fmla="*/ 2853634 h 6839191"/>
              <a:gd name="connsiteX9205" fmla="*/ 3276943 w 12192439"/>
              <a:gd name="connsiteY9205" fmla="*/ 2853876 h 6839191"/>
              <a:gd name="connsiteX9206" fmla="*/ 3360885 w 12192439"/>
              <a:gd name="connsiteY9206" fmla="*/ 2755168 h 6839191"/>
              <a:gd name="connsiteX9207" fmla="*/ 4099294 w 12192439"/>
              <a:gd name="connsiteY9207" fmla="*/ 2214262 h 6839191"/>
              <a:gd name="connsiteX9208" fmla="*/ 4627980 w 12192439"/>
              <a:gd name="connsiteY9208" fmla="*/ 1878279 h 6839191"/>
              <a:gd name="connsiteX9209" fmla="*/ 5411476 w 12192439"/>
              <a:gd name="connsiteY9209" fmla="*/ 1369677 h 6839191"/>
              <a:gd name="connsiteX9210" fmla="*/ 5448949 w 12192439"/>
              <a:gd name="connsiteY9210" fmla="*/ 1343757 h 6839191"/>
              <a:gd name="connsiteX9211" fmla="*/ 5731359 w 12192439"/>
              <a:gd name="connsiteY9211" fmla="*/ 1115343 h 6839191"/>
              <a:gd name="connsiteX9212" fmla="*/ 5828092 w 12192439"/>
              <a:gd name="connsiteY9212" fmla="*/ 861483 h 6839191"/>
              <a:gd name="connsiteX9213" fmla="*/ 5614442 w 12192439"/>
              <a:gd name="connsiteY9213" fmla="*/ 664777 h 6839191"/>
              <a:gd name="connsiteX9214" fmla="*/ 5512201 w 12192439"/>
              <a:gd name="connsiteY9214" fmla="*/ 627518 h 6839191"/>
              <a:gd name="connsiteX9215" fmla="*/ 5029151 w 12192439"/>
              <a:gd name="connsiteY9215" fmla="*/ 529094 h 6839191"/>
              <a:gd name="connsiteX9216" fmla="*/ 4886739 w 12192439"/>
              <a:gd name="connsiteY9216" fmla="*/ 509925 h 6839191"/>
              <a:gd name="connsiteX9217" fmla="*/ 4053023 w 12192439"/>
              <a:gd name="connsiteY9217" fmla="*/ 433241 h 6839191"/>
              <a:gd name="connsiteX9218" fmla="*/ 3299782 w 12192439"/>
              <a:gd name="connsiteY9218" fmla="*/ 397314 h 6839191"/>
              <a:gd name="connsiteX9219" fmla="*/ 2965155 w 12192439"/>
              <a:gd name="connsiteY9219" fmla="*/ 383509 h 6839191"/>
              <a:gd name="connsiteX9220" fmla="*/ 2624736 w 12192439"/>
              <a:gd name="connsiteY9220" fmla="*/ 367105 h 6839191"/>
              <a:gd name="connsiteX9221" fmla="*/ 2643077 w 12192439"/>
              <a:gd name="connsiteY9221" fmla="*/ 356945 h 6839191"/>
              <a:gd name="connsiteX9222" fmla="*/ 2972571 w 12192439"/>
              <a:gd name="connsiteY9222" fmla="*/ 372316 h 6839191"/>
              <a:gd name="connsiteX9223" fmla="*/ 3277009 w 12192439"/>
              <a:gd name="connsiteY9223" fmla="*/ 385091 h 6839191"/>
              <a:gd name="connsiteX9224" fmla="*/ 4071672 w 12192439"/>
              <a:gd name="connsiteY9224" fmla="*/ 424039 h 6839191"/>
              <a:gd name="connsiteX9225" fmla="*/ 4913725 w 12192439"/>
              <a:gd name="connsiteY9225" fmla="*/ 503270 h 6839191"/>
              <a:gd name="connsiteX9226" fmla="*/ 5057519 w 12192439"/>
              <a:gd name="connsiteY9226" fmla="*/ 522981 h 6839191"/>
              <a:gd name="connsiteX9227" fmla="*/ 5544804 w 12192439"/>
              <a:gd name="connsiteY9227" fmla="*/ 622988 h 6839191"/>
              <a:gd name="connsiteX9228" fmla="*/ 5647812 w 12192439"/>
              <a:gd name="connsiteY9228" fmla="*/ 660250 h 6839191"/>
              <a:gd name="connsiteX9229" fmla="*/ 5867343 w 12192439"/>
              <a:gd name="connsiteY9229" fmla="*/ 854182 h 6839191"/>
              <a:gd name="connsiteX9230" fmla="*/ 5773922 w 12192439"/>
              <a:gd name="connsiteY9230" fmla="*/ 1108397 h 6839191"/>
              <a:gd name="connsiteX9231" fmla="*/ 5490525 w 12192439"/>
              <a:gd name="connsiteY9231" fmla="*/ 1339235 h 6839191"/>
              <a:gd name="connsiteX9232" fmla="*/ 5452262 w 12192439"/>
              <a:gd name="connsiteY9232" fmla="*/ 1365848 h 6839191"/>
              <a:gd name="connsiteX9233" fmla="*/ 4665892 w 12192439"/>
              <a:gd name="connsiteY9233" fmla="*/ 1879766 h 6839191"/>
              <a:gd name="connsiteX9234" fmla="*/ 4128913 w 12192439"/>
              <a:gd name="connsiteY9234" fmla="*/ 2223455 h 6839191"/>
              <a:gd name="connsiteX9235" fmla="*/ 3407968 w 12192439"/>
              <a:gd name="connsiteY9235" fmla="*/ 2754729 h 6839191"/>
              <a:gd name="connsiteX9236" fmla="*/ 3360885 w 12192439"/>
              <a:gd name="connsiteY9236" fmla="*/ 2755168 h 6839191"/>
              <a:gd name="connsiteX9237" fmla="*/ 2621489 w 12192439"/>
              <a:gd name="connsiteY9237" fmla="*/ 366943 h 6839191"/>
              <a:gd name="connsiteX9238" fmla="*/ 2583511 w 12192439"/>
              <a:gd name="connsiteY9238" fmla="*/ 364959 h 6839191"/>
              <a:gd name="connsiteX9239" fmla="*/ 2600755 w 12192439"/>
              <a:gd name="connsiteY9239" fmla="*/ 354830 h 6839191"/>
              <a:gd name="connsiteX9240" fmla="*/ 2639786 w 12192439"/>
              <a:gd name="connsiteY9240" fmla="*/ 356787 h 6839191"/>
              <a:gd name="connsiteX9241" fmla="*/ 2621489 w 12192439"/>
              <a:gd name="connsiteY9241" fmla="*/ 366943 h 6839191"/>
              <a:gd name="connsiteX9242" fmla="*/ 2580220 w 12192439"/>
              <a:gd name="connsiteY9242" fmla="*/ 364788 h 6839191"/>
              <a:gd name="connsiteX9243" fmla="*/ 2542702 w 12192439"/>
              <a:gd name="connsiteY9243" fmla="*/ 362798 h 6839191"/>
              <a:gd name="connsiteX9244" fmla="*/ 2558806 w 12192439"/>
              <a:gd name="connsiteY9244" fmla="*/ 352684 h 6839191"/>
              <a:gd name="connsiteX9245" fmla="*/ 2597420 w 12192439"/>
              <a:gd name="connsiteY9245" fmla="*/ 354661 h 6839191"/>
              <a:gd name="connsiteX9246" fmla="*/ 2580220 w 12192439"/>
              <a:gd name="connsiteY9246" fmla="*/ 364788 h 6839191"/>
              <a:gd name="connsiteX9247" fmla="*/ 2539390 w 12192439"/>
              <a:gd name="connsiteY9247" fmla="*/ 362620 h 6839191"/>
              <a:gd name="connsiteX9248" fmla="*/ 2502333 w 12192439"/>
              <a:gd name="connsiteY9248" fmla="*/ 360624 h 6839191"/>
              <a:gd name="connsiteX9249" fmla="*/ 2517252 w 12192439"/>
              <a:gd name="connsiteY9249" fmla="*/ 350514 h 6839191"/>
              <a:gd name="connsiteX9250" fmla="*/ 2555428 w 12192439"/>
              <a:gd name="connsiteY9250" fmla="*/ 352508 h 6839191"/>
              <a:gd name="connsiteX9251" fmla="*/ 2539390 w 12192439"/>
              <a:gd name="connsiteY9251" fmla="*/ 362620 h 6839191"/>
              <a:gd name="connsiteX9252" fmla="*/ 2498998 w 12192439"/>
              <a:gd name="connsiteY9252" fmla="*/ 360444 h 6839191"/>
              <a:gd name="connsiteX9253" fmla="*/ 2481929 w 12192439"/>
              <a:gd name="connsiteY9253" fmla="*/ 359518 h 6839191"/>
              <a:gd name="connsiteX9254" fmla="*/ 2462424 w 12192439"/>
              <a:gd name="connsiteY9254" fmla="*/ 358441 h 6839191"/>
              <a:gd name="connsiteX9255" fmla="*/ 2476115 w 12192439"/>
              <a:gd name="connsiteY9255" fmla="*/ 348346 h 6839191"/>
              <a:gd name="connsiteX9256" fmla="*/ 2484189 w 12192439"/>
              <a:gd name="connsiteY9256" fmla="*/ 348754 h 6839191"/>
              <a:gd name="connsiteX9257" fmla="*/ 2513895 w 12192439"/>
              <a:gd name="connsiteY9257" fmla="*/ 350336 h 6839191"/>
              <a:gd name="connsiteX9258" fmla="*/ 2498998 w 12192439"/>
              <a:gd name="connsiteY9258" fmla="*/ 360444 h 6839191"/>
              <a:gd name="connsiteX9259" fmla="*/ 2459111 w 12192439"/>
              <a:gd name="connsiteY9259" fmla="*/ 358259 h 6839191"/>
              <a:gd name="connsiteX9260" fmla="*/ 2423152 w 12192439"/>
              <a:gd name="connsiteY9260" fmla="*/ 356183 h 6839191"/>
              <a:gd name="connsiteX9261" fmla="*/ 2435372 w 12192439"/>
              <a:gd name="connsiteY9261" fmla="*/ 346227 h 6839191"/>
              <a:gd name="connsiteX9262" fmla="*/ 2472758 w 12192439"/>
              <a:gd name="connsiteY9262" fmla="*/ 348177 h 6839191"/>
              <a:gd name="connsiteX9263" fmla="*/ 2459111 w 12192439"/>
              <a:gd name="connsiteY9263" fmla="*/ 358259 h 6839191"/>
              <a:gd name="connsiteX9264" fmla="*/ 2419883 w 12192439"/>
              <a:gd name="connsiteY9264" fmla="*/ 355990 h 6839191"/>
              <a:gd name="connsiteX9265" fmla="*/ 2384582 w 12192439"/>
              <a:gd name="connsiteY9265" fmla="*/ 353776 h 6839191"/>
              <a:gd name="connsiteX9266" fmla="*/ 2395332 w 12192439"/>
              <a:gd name="connsiteY9266" fmla="*/ 343963 h 6839191"/>
              <a:gd name="connsiteX9267" fmla="*/ 2432081 w 12192439"/>
              <a:gd name="connsiteY9267" fmla="*/ 346045 h 6839191"/>
              <a:gd name="connsiteX9268" fmla="*/ 2419883 w 12192439"/>
              <a:gd name="connsiteY9268" fmla="*/ 355990 h 6839191"/>
              <a:gd name="connsiteX9269" fmla="*/ 2381400 w 12192439"/>
              <a:gd name="connsiteY9269" fmla="*/ 353566 h 6839191"/>
              <a:gd name="connsiteX9270" fmla="*/ 2346845 w 12192439"/>
              <a:gd name="connsiteY9270" fmla="*/ 351148 h 6839191"/>
              <a:gd name="connsiteX9271" fmla="*/ 2356082 w 12192439"/>
              <a:gd name="connsiteY9271" fmla="*/ 341492 h 6839191"/>
              <a:gd name="connsiteX9272" fmla="*/ 2392129 w 12192439"/>
              <a:gd name="connsiteY9272" fmla="*/ 343770 h 6839191"/>
              <a:gd name="connsiteX9273" fmla="*/ 2381400 w 12192439"/>
              <a:gd name="connsiteY9273" fmla="*/ 353566 h 6839191"/>
              <a:gd name="connsiteX9274" fmla="*/ 2343773 w 12192439"/>
              <a:gd name="connsiteY9274" fmla="*/ 350915 h 6839191"/>
              <a:gd name="connsiteX9275" fmla="*/ 2310030 w 12192439"/>
              <a:gd name="connsiteY9275" fmla="*/ 348223 h 6839191"/>
              <a:gd name="connsiteX9276" fmla="*/ 2317687 w 12192439"/>
              <a:gd name="connsiteY9276" fmla="*/ 338741 h 6839191"/>
              <a:gd name="connsiteX9277" fmla="*/ 2352966 w 12192439"/>
              <a:gd name="connsiteY9277" fmla="*/ 341277 h 6839191"/>
              <a:gd name="connsiteX9278" fmla="*/ 2343773 w 12192439"/>
              <a:gd name="connsiteY9278" fmla="*/ 350915 h 6839191"/>
              <a:gd name="connsiteX9279" fmla="*/ 2307068 w 12192439"/>
              <a:gd name="connsiteY9279" fmla="*/ 347958 h 6839191"/>
              <a:gd name="connsiteX9280" fmla="*/ 2274180 w 12192439"/>
              <a:gd name="connsiteY9280" fmla="*/ 344884 h 6839191"/>
              <a:gd name="connsiteX9281" fmla="*/ 2280214 w 12192439"/>
              <a:gd name="connsiteY9281" fmla="*/ 335641 h 6839191"/>
              <a:gd name="connsiteX9282" fmla="*/ 2314659 w 12192439"/>
              <a:gd name="connsiteY9282" fmla="*/ 338508 h 6839191"/>
              <a:gd name="connsiteX9283" fmla="*/ 2307068 w 12192439"/>
              <a:gd name="connsiteY9283" fmla="*/ 347958 h 6839191"/>
              <a:gd name="connsiteX9284" fmla="*/ 2271284 w 12192439"/>
              <a:gd name="connsiteY9284" fmla="*/ 344601 h 6839191"/>
              <a:gd name="connsiteX9285" fmla="*/ 2239252 w 12192439"/>
              <a:gd name="connsiteY9285" fmla="*/ 341062 h 6839191"/>
              <a:gd name="connsiteX9286" fmla="*/ 2243618 w 12192439"/>
              <a:gd name="connsiteY9286" fmla="*/ 332131 h 6839191"/>
              <a:gd name="connsiteX9287" fmla="*/ 2277251 w 12192439"/>
              <a:gd name="connsiteY9287" fmla="*/ 335384 h 6839191"/>
              <a:gd name="connsiteX9288" fmla="*/ 2271284 w 12192439"/>
              <a:gd name="connsiteY9288" fmla="*/ 344601 h 6839191"/>
              <a:gd name="connsiteX9289" fmla="*/ 2236422 w 12192439"/>
              <a:gd name="connsiteY9289" fmla="*/ 340731 h 6839191"/>
              <a:gd name="connsiteX9290" fmla="*/ 2217114 w 12192439"/>
              <a:gd name="connsiteY9290" fmla="*/ 338296 h 6839191"/>
              <a:gd name="connsiteX9291" fmla="*/ 2220340 w 12192439"/>
              <a:gd name="connsiteY9291" fmla="*/ 329601 h 6839191"/>
              <a:gd name="connsiteX9292" fmla="*/ 2240766 w 12192439"/>
              <a:gd name="connsiteY9292" fmla="*/ 331837 h 6839191"/>
              <a:gd name="connsiteX9293" fmla="*/ 2236422 w 12192439"/>
              <a:gd name="connsiteY9293" fmla="*/ 340731 h 6839191"/>
              <a:gd name="connsiteX9294" fmla="*/ 2214284 w 12192439"/>
              <a:gd name="connsiteY9294" fmla="*/ 337931 h 6839191"/>
              <a:gd name="connsiteX9295" fmla="*/ 2183799 w 12192439"/>
              <a:gd name="connsiteY9295" fmla="*/ 333471 h 6839191"/>
              <a:gd name="connsiteX9296" fmla="*/ 2185358 w 12192439"/>
              <a:gd name="connsiteY9296" fmla="*/ 325255 h 6839191"/>
              <a:gd name="connsiteX9297" fmla="*/ 2217487 w 12192439"/>
              <a:gd name="connsiteY9297" fmla="*/ 329281 h 6839191"/>
              <a:gd name="connsiteX9298" fmla="*/ 2214284 w 12192439"/>
              <a:gd name="connsiteY9298" fmla="*/ 337931 h 6839191"/>
              <a:gd name="connsiteX9299" fmla="*/ 2180946 w 12192439"/>
              <a:gd name="connsiteY9299" fmla="*/ 333026 h 6839191"/>
              <a:gd name="connsiteX9300" fmla="*/ 2159713 w 12192439"/>
              <a:gd name="connsiteY9300" fmla="*/ 329452 h 6839191"/>
              <a:gd name="connsiteX9301" fmla="*/ 2150498 w 12192439"/>
              <a:gd name="connsiteY9301" fmla="*/ 327797 h 6839191"/>
              <a:gd name="connsiteX9302" fmla="*/ 2150465 w 12192439"/>
              <a:gd name="connsiteY9302" fmla="*/ 320184 h 6839191"/>
              <a:gd name="connsiteX9303" fmla="*/ 2156878 w 12192439"/>
              <a:gd name="connsiteY9303" fmla="*/ 321174 h 6839191"/>
              <a:gd name="connsiteX9304" fmla="*/ 2182493 w 12192439"/>
              <a:gd name="connsiteY9304" fmla="*/ 324864 h 6839191"/>
              <a:gd name="connsiteX9305" fmla="*/ 2180946 w 12192439"/>
              <a:gd name="connsiteY9305" fmla="*/ 333026 h 6839191"/>
              <a:gd name="connsiteX9306" fmla="*/ 2147514 w 12192439"/>
              <a:gd name="connsiteY9306" fmla="*/ 327264 h 6839191"/>
              <a:gd name="connsiteX9307" fmla="*/ 2137595 w 12192439"/>
              <a:gd name="connsiteY9307" fmla="*/ 325485 h 6839191"/>
              <a:gd name="connsiteX9308" fmla="*/ 2116777 w 12192439"/>
              <a:gd name="connsiteY9308" fmla="*/ 321749 h 6839191"/>
              <a:gd name="connsiteX9309" fmla="*/ 2115287 w 12192439"/>
              <a:gd name="connsiteY9309" fmla="*/ 314769 h 6839191"/>
              <a:gd name="connsiteX9310" fmla="*/ 2147488 w 12192439"/>
              <a:gd name="connsiteY9310" fmla="*/ 319728 h 6839191"/>
              <a:gd name="connsiteX9311" fmla="*/ 2147514 w 12192439"/>
              <a:gd name="connsiteY9311" fmla="*/ 327264 h 6839191"/>
              <a:gd name="connsiteX9312" fmla="*/ 2113505 w 12192439"/>
              <a:gd name="connsiteY9312" fmla="*/ 321163 h 6839191"/>
              <a:gd name="connsiteX9313" fmla="*/ 2082533 w 12192439"/>
              <a:gd name="connsiteY9313" fmla="*/ 315645 h 6839191"/>
              <a:gd name="connsiteX9314" fmla="*/ 2079760 w 12192439"/>
              <a:gd name="connsiteY9314" fmla="*/ 309364 h 6839191"/>
              <a:gd name="connsiteX9315" fmla="*/ 2112040 w 12192439"/>
              <a:gd name="connsiteY9315" fmla="*/ 314271 h 6839191"/>
              <a:gd name="connsiteX9316" fmla="*/ 2113505 w 12192439"/>
              <a:gd name="connsiteY9316" fmla="*/ 321163 h 6839191"/>
              <a:gd name="connsiteX9317" fmla="*/ 2078768 w 12192439"/>
              <a:gd name="connsiteY9317" fmla="*/ 314980 h 6839191"/>
              <a:gd name="connsiteX9318" fmla="*/ 2032674 w 12192439"/>
              <a:gd name="connsiteY9318" fmla="*/ 306998 h 6839191"/>
              <a:gd name="connsiteX9319" fmla="*/ 2028971 w 12192439"/>
              <a:gd name="connsiteY9319" fmla="*/ 301880 h 6839191"/>
              <a:gd name="connsiteX9320" fmla="*/ 2076054 w 12192439"/>
              <a:gd name="connsiteY9320" fmla="*/ 308806 h 6839191"/>
              <a:gd name="connsiteX9321" fmla="*/ 2078768 w 12192439"/>
              <a:gd name="connsiteY9321" fmla="*/ 314980 h 6839191"/>
              <a:gd name="connsiteX9322" fmla="*/ 2028067 w 12192439"/>
              <a:gd name="connsiteY9322" fmla="*/ 306222 h 6839191"/>
              <a:gd name="connsiteX9323" fmla="*/ 1995668 w 12192439"/>
              <a:gd name="connsiteY9323" fmla="*/ 300923 h 6839191"/>
              <a:gd name="connsiteX9324" fmla="*/ 1991377 w 12192439"/>
              <a:gd name="connsiteY9324" fmla="*/ 296625 h 6839191"/>
              <a:gd name="connsiteX9325" fmla="*/ 2024478 w 12192439"/>
              <a:gd name="connsiteY9325" fmla="*/ 301235 h 6839191"/>
              <a:gd name="connsiteX9326" fmla="*/ 2028067 w 12192439"/>
              <a:gd name="connsiteY9326" fmla="*/ 306222 h 6839191"/>
              <a:gd name="connsiteX9327" fmla="*/ 1990021 w 12192439"/>
              <a:gd name="connsiteY9327" fmla="*/ 300030 h 6839191"/>
              <a:gd name="connsiteX9328" fmla="*/ 1958006 w 12192439"/>
              <a:gd name="connsiteY9328" fmla="*/ 295164 h 6839191"/>
              <a:gd name="connsiteX9329" fmla="*/ 1953447 w 12192439"/>
              <a:gd name="connsiteY9329" fmla="*/ 291651 h 6839191"/>
              <a:gd name="connsiteX9330" fmla="*/ 1985896 w 12192439"/>
              <a:gd name="connsiteY9330" fmla="*/ 295879 h 6839191"/>
              <a:gd name="connsiteX9331" fmla="*/ 1990021 w 12192439"/>
              <a:gd name="connsiteY9331" fmla="*/ 300030 h 6839191"/>
              <a:gd name="connsiteX9332" fmla="*/ 1951040 w 12192439"/>
              <a:gd name="connsiteY9332" fmla="*/ 294164 h 6839191"/>
              <a:gd name="connsiteX9333" fmla="*/ 1920278 w 12192439"/>
              <a:gd name="connsiteY9333" fmla="*/ 289940 h 6839191"/>
              <a:gd name="connsiteX9334" fmla="*/ 1915597 w 12192439"/>
              <a:gd name="connsiteY9334" fmla="*/ 287084 h 6839191"/>
              <a:gd name="connsiteX9335" fmla="*/ 1946683 w 12192439"/>
              <a:gd name="connsiteY9335" fmla="*/ 290809 h 6839191"/>
              <a:gd name="connsiteX9336" fmla="*/ 1951040 w 12192439"/>
              <a:gd name="connsiteY9336" fmla="*/ 294164 h 6839191"/>
              <a:gd name="connsiteX9337" fmla="*/ 1911621 w 12192439"/>
              <a:gd name="connsiteY9337" fmla="*/ 288817 h 6839191"/>
              <a:gd name="connsiteX9338" fmla="*/ 1899177 w 12192439"/>
              <a:gd name="connsiteY9338" fmla="*/ 287255 h 6839191"/>
              <a:gd name="connsiteX9339" fmla="*/ 1883040 w 12192439"/>
              <a:gd name="connsiteY9339" fmla="*/ 285284 h 6839191"/>
              <a:gd name="connsiteX9340" fmla="*/ 1878490 w 12192439"/>
              <a:gd name="connsiteY9340" fmla="*/ 283020 h 6839191"/>
              <a:gd name="connsiteX9341" fmla="*/ 1882671 w 12192439"/>
              <a:gd name="connsiteY9341" fmla="*/ 283457 h 6839191"/>
              <a:gd name="connsiteX9342" fmla="*/ 1907251 w 12192439"/>
              <a:gd name="connsiteY9342" fmla="*/ 286138 h 6839191"/>
              <a:gd name="connsiteX9343" fmla="*/ 1911621 w 12192439"/>
              <a:gd name="connsiteY9343" fmla="*/ 288817 h 6839191"/>
              <a:gd name="connsiteX9344" fmla="*/ 1872188 w 12192439"/>
              <a:gd name="connsiteY9344" fmla="*/ 283961 h 6839191"/>
              <a:gd name="connsiteX9345" fmla="*/ 1845867 w 12192439"/>
              <a:gd name="connsiteY9345" fmla="*/ 280760 h 6839191"/>
              <a:gd name="connsiteX9346" fmla="*/ 1842155 w 12192439"/>
              <a:gd name="connsiteY9346" fmla="*/ 279229 h 6839191"/>
              <a:gd name="connsiteX9347" fmla="*/ 1868134 w 12192439"/>
              <a:gd name="connsiteY9347" fmla="*/ 281941 h 6839191"/>
              <a:gd name="connsiteX9348" fmla="*/ 1872188 w 12192439"/>
              <a:gd name="connsiteY9348" fmla="*/ 283961 h 6839191"/>
              <a:gd name="connsiteX9349" fmla="*/ 1831957 w 12192439"/>
              <a:gd name="connsiteY9349" fmla="*/ 279071 h 6839191"/>
              <a:gd name="connsiteX9350" fmla="*/ 1808596 w 12192439"/>
              <a:gd name="connsiteY9350" fmla="*/ 276247 h 6839191"/>
              <a:gd name="connsiteX9351" fmla="*/ 1806527 w 12192439"/>
              <a:gd name="connsiteY9351" fmla="*/ 275530 h 6839191"/>
              <a:gd name="connsiteX9352" fmla="*/ 1829044 w 12192439"/>
              <a:gd name="connsiteY9352" fmla="*/ 277867 h 6839191"/>
              <a:gd name="connsiteX9353" fmla="*/ 1831957 w 12192439"/>
              <a:gd name="connsiteY9353" fmla="*/ 279071 h 6839191"/>
              <a:gd name="connsiteX9354" fmla="*/ 1828747 w 12192439"/>
              <a:gd name="connsiteY9354" fmla="*/ 283233 h 6839191"/>
              <a:gd name="connsiteX9355" fmla="*/ 1847572 w 12192439"/>
              <a:gd name="connsiteY9355" fmla="*/ 285517 h 6839191"/>
              <a:gd name="connsiteX9356" fmla="*/ 1849623 w 12192439"/>
              <a:gd name="connsiteY9356" fmla="*/ 286364 h 6839191"/>
              <a:gd name="connsiteX9357" fmla="*/ 1829697 w 12192439"/>
              <a:gd name="connsiteY9357" fmla="*/ 283562 h 6839191"/>
              <a:gd name="connsiteX9358" fmla="*/ 1828747 w 12192439"/>
              <a:gd name="connsiteY9358" fmla="*/ 283233 h 6839191"/>
              <a:gd name="connsiteX9359" fmla="*/ 1866126 w 12192439"/>
              <a:gd name="connsiteY9359" fmla="*/ 293163 h 6839191"/>
              <a:gd name="connsiteX9360" fmla="*/ 1866938 w 12192439"/>
              <a:gd name="connsiteY9360" fmla="*/ 293497 h 6839191"/>
              <a:gd name="connsiteX9361" fmla="*/ 1856977 w 12192439"/>
              <a:gd name="connsiteY9361" fmla="*/ 291869 h 6839191"/>
              <a:gd name="connsiteX9362" fmla="*/ 1866126 w 12192439"/>
              <a:gd name="connsiteY9362" fmla="*/ 293163 h 6839191"/>
              <a:gd name="connsiteX9363" fmla="*/ 1881155 w 12192439"/>
              <a:gd name="connsiteY9363" fmla="*/ 295289 h 6839191"/>
              <a:gd name="connsiteX9364" fmla="*/ 1900517 w 12192439"/>
              <a:gd name="connsiteY9364" fmla="*/ 298027 h 6839191"/>
              <a:gd name="connsiteX9365" fmla="*/ 1903431 w 12192439"/>
              <a:gd name="connsiteY9365" fmla="*/ 299466 h 6839191"/>
              <a:gd name="connsiteX9366" fmla="*/ 1883303 w 12192439"/>
              <a:gd name="connsiteY9366" fmla="*/ 296171 h 6839191"/>
              <a:gd name="connsiteX9367" fmla="*/ 1881155 w 12192439"/>
              <a:gd name="connsiteY9367" fmla="*/ 295289 h 6839191"/>
              <a:gd name="connsiteX9368" fmla="*/ 1912064 w 12192439"/>
              <a:gd name="connsiteY9368" fmla="*/ 299662 h 6839191"/>
              <a:gd name="connsiteX9369" fmla="*/ 1914583 w 12192439"/>
              <a:gd name="connsiteY9369" fmla="*/ 300017 h 6839191"/>
              <a:gd name="connsiteX9370" fmla="*/ 1935020 w 12192439"/>
              <a:gd name="connsiteY9370" fmla="*/ 303045 h 6839191"/>
              <a:gd name="connsiteX9371" fmla="*/ 1938752 w 12192439"/>
              <a:gd name="connsiteY9371" fmla="*/ 305296 h 6839191"/>
              <a:gd name="connsiteX9372" fmla="*/ 1931235 w 12192439"/>
              <a:gd name="connsiteY9372" fmla="*/ 304030 h 6839191"/>
              <a:gd name="connsiteX9373" fmla="*/ 1915798 w 12192439"/>
              <a:gd name="connsiteY9373" fmla="*/ 301496 h 6839191"/>
              <a:gd name="connsiteX9374" fmla="*/ 1912064 w 12192439"/>
              <a:gd name="connsiteY9374" fmla="*/ 299662 h 6839191"/>
              <a:gd name="connsiteX9375" fmla="*/ 1944294 w 12192439"/>
              <a:gd name="connsiteY9375" fmla="*/ 304491 h 6839191"/>
              <a:gd name="connsiteX9376" fmla="*/ 1970154 w 12192439"/>
              <a:gd name="connsiteY9376" fmla="*/ 308756 h 6839191"/>
              <a:gd name="connsiteX9377" fmla="*/ 1974147 w 12192439"/>
              <a:gd name="connsiteY9377" fmla="*/ 311753 h 6839191"/>
              <a:gd name="connsiteX9378" fmla="*/ 1948419 w 12192439"/>
              <a:gd name="connsiteY9378" fmla="*/ 306976 h 6839191"/>
              <a:gd name="connsiteX9379" fmla="*/ 1944294 w 12192439"/>
              <a:gd name="connsiteY9379" fmla="*/ 304491 h 6839191"/>
              <a:gd name="connsiteX9380" fmla="*/ 1982134 w 12192439"/>
              <a:gd name="connsiteY9380" fmla="*/ 317740 h 6839191"/>
              <a:gd name="connsiteX9381" fmla="*/ 1985721 w 12192439"/>
              <a:gd name="connsiteY9381" fmla="*/ 320412 h 6839191"/>
              <a:gd name="connsiteX9382" fmla="*/ 1962592 w 12192439"/>
              <a:gd name="connsiteY9382" fmla="*/ 315447 h 6839191"/>
              <a:gd name="connsiteX9383" fmla="*/ 1958954 w 12192439"/>
              <a:gd name="connsiteY9383" fmla="*/ 313273 h 6839191"/>
              <a:gd name="connsiteX9384" fmla="*/ 1982134 w 12192439"/>
              <a:gd name="connsiteY9384" fmla="*/ 317740 h 6839191"/>
              <a:gd name="connsiteX9385" fmla="*/ 1990122 w 12192439"/>
              <a:gd name="connsiteY9385" fmla="*/ 319364 h 6839191"/>
              <a:gd name="connsiteX9386" fmla="*/ 2015175 w 12192439"/>
              <a:gd name="connsiteY9386" fmla="*/ 324678 h 6839191"/>
              <a:gd name="connsiteX9387" fmla="*/ 2019063 w 12192439"/>
              <a:gd name="connsiteY9387" fmla="*/ 328377 h 6839191"/>
              <a:gd name="connsiteX9388" fmla="*/ 1994157 w 12192439"/>
              <a:gd name="connsiteY9388" fmla="*/ 322343 h 6839191"/>
              <a:gd name="connsiteX9389" fmla="*/ 1990122 w 12192439"/>
              <a:gd name="connsiteY9389" fmla="*/ 319364 h 6839191"/>
              <a:gd name="connsiteX9390" fmla="*/ 2025390 w 12192439"/>
              <a:gd name="connsiteY9390" fmla="*/ 334340 h 6839191"/>
              <a:gd name="connsiteX9391" fmla="*/ 2029054 w 12192439"/>
              <a:gd name="connsiteY9391" fmla="*/ 337765 h 6839191"/>
              <a:gd name="connsiteX9392" fmla="*/ 2006562 w 12192439"/>
              <a:gd name="connsiteY9392" fmla="*/ 331428 h 6839191"/>
              <a:gd name="connsiteX9393" fmla="*/ 2002871 w 12192439"/>
              <a:gd name="connsiteY9393" fmla="*/ 328747 h 6839191"/>
              <a:gd name="connsiteX9394" fmla="*/ 2025390 w 12192439"/>
              <a:gd name="connsiteY9394" fmla="*/ 334340 h 6839191"/>
              <a:gd name="connsiteX9395" fmla="*/ 2032198 w 12192439"/>
              <a:gd name="connsiteY9395" fmla="*/ 336091 h 6839191"/>
              <a:gd name="connsiteX9396" fmla="*/ 2055602 w 12192439"/>
              <a:gd name="connsiteY9396" fmla="*/ 342284 h 6839191"/>
              <a:gd name="connsiteX9397" fmla="*/ 2059375 w 12192439"/>
              <a:gd name="connsiteY9397" fmla="*/ 346942 h 6839191"/>
              <a:gd name="connsiteX9398" fmla="*/ 2036327 w 12192439"/>
              <a:gd name="connsiteY9398" fmla="*/ 339910 h 6839191"/>
              <a:gd name="connsiteX9399" fmla="*/ 2032198 w 12192439"/>
              <a:gd name="connsiteY9399" fmla="*/ 336091 h 6839191"/>
              <a:gd name="connsiteX9400" fmla="*/ 2064180 w 12192439"/>
              <a:gd name="connsiteY9400" fmla="*/ 352772 h 6839191"/>
              <a:gd name="connsiteX9401" fmla="*/ 2067982 w 12192439"/>
              <a:gd name="connsiteY9401" fmla="*/ 357296 h 6839191"/>
              <a:gd name="connsiteX9402" fmla="*/ 2047361 w 12192439"/>
              <a:gd name="connsiteY9402" fmla="*/ 349946 h 6839191"/>
              <a:gd name="connsiteX9403" fmla="*/ 2043363 w 12192439"/>
              <a:gd name="connsiteY9403" fmla="*/ 346343 h 6839191"/>
              <a:gd name="connsiteX9404" fmla="*/ 2064180 w 12192439"/>
              <a:gd name="connsiteY9404" fmla="*/ 352772 h 6839191"/>
              <a:gd name="connsiteX9405" fmla="*/ 2069983 w 12192439"/>
              <a:gd name="connsiteY9405" fmla="*/ 354597 h 6839191"/>
              <a:gd name="connsiteX9406" fmla="*/ 2089488 w 12192439"/>
              <a:gd name="connsiteY9406" fmla="*/ 360771 h 6839191"/>
              <a:gd name="connsiteX9407" fmla="*/ 2101173 w 12192439"/>
              <a:gd name="connsiteY9407" fmla="*/ 364474 h 6839191"/>
              <a:gd name="connsiteX9408" fmla="*/ 2103968 w 12192439"/>
              <a:gd name="connsiteY9408" fmla="*/ 370442 h 6839191"/>
              <a:gd name="connsiteX9409" fmla="*/ 2088086 w 12192439"/>
              <a:gd name="connsiteY9409" fmla="*/ 364634 h 6839191"/>
              <a:gd name="connsiteX9410" fmla="*/ 2074193 w 12192439"/>
              <a:gd name="connsiteY9410" fmla="*/ 359553 h 6839191"/>
              <a:gd name="connsiteX9411" fmla="*/ 2069983 w 12192439"/>
              <a:gd name="connsiteY9411" fmla="*/ 354597 h 6839191"/>
              <a:gd name="connsiteX9412" fmla="*/ 2110618 w 12192439"/>
              <a:gd name="connsiteY9412" fmla="*/ 377147 h 6839191"/>
              <a:gd name="connsiteX9413" fmla="*/ 2128532 w 12192439"/>
              <a:gd name="connsiteY9413" fmla="*/ 383562 h 6839191"/>
              <a:gd name="connsiteX9414" fmla="*/ 2130311 w 12192439"/>
              <a:gd name="connsiteY9414" fmla="*/ 390177 h 6839191"/>
              <a:gd name="connsiteX9415" fmla="*/ 2113543 w 12192439"/>
              <a:gd name="connsiteY9415" fmla="*/ 383290 h 6839191"/>
              <a:gd name="connsiteX9416" fmla="*/ 2110618 w 12192439"/>
              <a:gd name="connsiteY9416" fmla="*/ 377147 h 6839191"/>
              <a:gd name="connsiteX9417" fmla="*/ 2132047 w 12192439"/>
              <a:gd name="connsiteY9417" fmla="*/ 384806 h 6839191"/>
              <a:gd name="connsiteX9418" fmla="*/ 2150250 w 12192439"/>
              <a:gd name="connsiteY9418" fmla="*/ 391129 h 6839191"/>
              <a:gd name="connsiteX9419" fmla="*/ 2150838 w 12192439"/>
              <a:gd name="connsiteY9419" fmla="*/ 398310 h 6839191"/>
              <a:gd name="connsiteX9420" fmla="*/ 2133894 w 12192439"/>
              <a:gd name="connsiteY9420" fmla="*/ 391623 h 6839191"/>
              <a:gd name="connsiteX9421" fmla="*/ 2132047 w 12192439"/>
              <a:gd name="connsiteY9421" fmla="*/ 384806 h 6839191"/>
              <a:gd name="connsiteX9422" fmla="*/ 2151218 w 12192439"/>
              <a:gd name="connsiteY9422" fmla="*/ 402683 h 6839191"/>
              <a:gd name="connsiteX9423" fmla="*/ 2151887 w 12192439"/>
              <a:gd name="connsiteY9423" fmla="*/ 409725 h 6839191"/>
              <a:gd name="connsiteX9424" fmla="*/ 2137093 w 12192439"/>
              <a:gd name="connsiteY9424" fmla="*/ 403117 h 6839191"/>
              <a:gd name="connsiteX9425" fmla="*/ 2135204 w 12192439"/>
              <a:gd name="connsiteY9425" fmla="*/ 396397 h 6839191"/>
              <a:gd name="connsiteX9426" fmla="*/ 2151218 w 12192439"/>
              <a:gd name="connsiteY9426" fmla="*/ 402683 h 6839191"/>
              <a:gd name="connsiteX9427" fmla="*/ 2154318 w 12192439"/>
              <a:gd name="connsiteY9427" fmla="*/ 403874 h 6839191"/>
              <a:gd name="connsiteX9428" fmla="*/ 2170736 w 12192439"/>
              <a:gd name="connsiteY9428" fmla="*/ 410046 h 6839191"/>
              <a:gd name="connsiteX9429" fmla="*/ 2170174 w 12192439"/>
              <a:gd name="connsiteY9429" fmla="*/ 417507 h 6839191"/>
              <a:gd name="connsiteX9430" fmla="*/ 2155011 w 12192439"/>
              <a:gd name="connsiteY9430" fmla="*/ 411090 h 6839191"/>
              <a:gd name="connsiteX9431" fmla="*/ 2154318 w 12192439"/>
              <a:gd name="connsiteY9431" fmla="*/ 403874 h 6839191"/>
              <a:gd name="connsiteX9432" fmla="*/ 2173548 w 12192439"/>
              <a:gd name="connsiteY9432" fmla="*/ 411048 h 6839191"/>
              <a:gd name="connsiteX9433" fmla="*/ 2190464 w 12192439"/>
              <a:gd name="connsiteY9433" fmla="*/ 416665 h 6839191"/>
              <a:gd name="connsiteX9434" fmla="*/ 2188592 w 12192439"/>
              <a:gd name="connsiteY9434" fmla="*/ 424631 h 6839191"/>
              <a:gd name="connsiteX9435" fmla="*/ 2174626 w 12192439"/>
              <a:gd name="connsiteY9435" fmla="*/ 419344 h 6839191"/>
              <a:gd name="connsiteX9436" fmla="*/ 2172976 w 12192439"/>
              <a:gd name="connsiteY9436" fmla="*/ 418664 h 6839191"/>
              <a:gd name="connsiteX9437" fmla="*/ 2173548 w 12192439"/>
              <a:gd name="connsiteY9437" fmla="*/ 411048 h 6839191"/>
              <a:gd name="connsiteX9438" fmla="*/ 2190370 w 12192439"/>
              <a:gd name="connsiteY9438" fmla="*/ 429309 h 6839191"/>
              <a:gd name="connsiteX9439" fmla="*/ 2204236 w 12192439"/>
              <a:gd name="connsiteY9439" fmla="*/ 433785 h 6839191"/>
              <a:gd name="connsiteX9440" fmla="*/ 2202458 w 12192439"/>
              <a:gd name="connsiteY9440" fmla="*/ 442260 h 6839191"/>
              <a:gd name="connsiteX9441" fmla="*/ 2188652 w 12192439"/>
              <a:gd name="connsiteY9441" fmla="*/ 437188 h 6839191"/>
              <a:gd name="connsiteX9442" fmla="*/ 2190370 w 12192439"/>
              <a:gd name="connsiteY9442" fmla="*/ 429309 h 6839191"/>
              <a:gd name="connsiteX9443" fmla="*/ 2206824 w 12192439"/>
              <a:gd name="connsiteY9443" fmla="*/ 434542 h 6839191"/>
              <a:gd name="connsiteX9444" fmla="*/ 2223521 w 12192439"/>
              <a:gd name="connsiteY9444" fmla="*/ 439140 h 6839191"/>
              <a:gd name="connsiteX9445" fmla="*/ 2220274 w 12192439"/>
              <a:gd name="connsiteY9445" fmla="*/ 447881 h 6839191"/>
              <a:gd name="connsiteX9446" fmla="*/ 2205026 w 12192439"/>
              <a:gd name="connsiteY9446" fmla="*/ 443140 h 6839191"/>
              <a:gd name="connsiteX9447" fmla="*/ 2206824 w 12192439"/>
              <a:gd name="connsiteY9447" fmla="*/ 434542 h 6839191"/>
              <a:gd name="connsiteX9448" fmla="*/ 2214284 w 12192439"/>
              <a:gd name="connsiteY9448" fmla="*/ 463322 h 6839191"/>
              <a:gd name="connsiteX9449" fmla="*/ 2210269 w 12192439"/>
              <a:gd name="connsiteY9449" fmla="*/ 471273 h 6839191"/>
              <a:gd name="connsiteX9450" fmla="*/ 2198005 w 12192439"/>
              <a:gd name="connsiteY9450" fmla="*/ 466232 h 6839191"/>
              <a:gd name="connsiteX9451" fmla="*/ 2200945 w 12192439"/>
              <a:gd name="connsiteY9451" fmla="*/ 458579 h 6839191"/>
              <a:gd name="connsiteX9452" fmla="*/ 2214284 w 12192439"/>
              <a:gd name="connsiteY9452" fmla="*/ 463322 h 6839191"/>
              <a:gd name="connsiteX9453" fmla="*/ 2216785 w 12192439"/>
              <a:gd name="connsiteY9453" fmla="*/ 464119 h 6839191"/>
              <a:gd name="connsiteX9454" fmla="*/ 2231134 w 12192439"/>
              <a:gd name="connsiteY9454" fmla="*/ 468491 h 6839191"/>
              <a:gd name="connsiteX9455" fmla="*/ 2226044 w 12192439"/>
              <a:gd name="connsiteY9455" fmla="*/ 476837 h 6839191"/>
              <a:gd name="connsiteX9456" fmla="*/ 2212726 w 12192439"/>
              <a:gd name="connsiteY9456" fmla="*/ 472190 h 6839191"/>
              <a:gd name="connsiteX9457" fmla="*/ 2216785 w 12192439"/>
              <a:gd name="connsiteY9457" fmla="*/ 464119 h 6839191"/>
              <a:gd name="connsiteX9458" fmla="*/ 2233635 w 12192439"/>
              <a:gd name="connsiteY9458" fmla="*/ 469178 h 6839191"/>
              <a:gd name="connsiteX9459" fmla="*/ 2248993 w 12192439"/>
              <a:gd name="connsiteY9459" fmla="*/ 473204 h 6839191"/>
              <a:gd name="connsiteX9460" fmla="*/ 2242872 w 12192439"/>
              <a:gd name="connsiteY9460" fmla="*/ 481916 h 6839191"/>
              <a:gd name="connsiteX9461" fmla="*/ 2228501 w 12192439"/>
              <a:gd name="connsiteY9461" fmla="*/ 477623 h 6839191"/>
              <a:gd name="connsiteX9462" fmla="*/ 2233635 w 12192439"/>
              <a:gd name="connsiteY9462" fmla="*/ 469178 h 6839191"/>
              <a:gd name="connsiteX9463" fmla="*/ 2239274 w 12192439"/>
              <a:gd name="connsiteY9463" fmla="*/ 490712 h 6839191"/>
              <a:gd name="connsiteX9464" fmla="*/ 2243091 w 12192439"/>
              <a:gd name="connsiteY9464" fmla="*/ 485659 h 6839191"/>
              <a:gd name="connsiteX9465" fmla="*/ 2258296 w 12192439"/>
              <a:gd name="connsiteY9465" fmla="*/ 489613 h 6839191"/>
              <a:gd name="connsiteX9466" fmla="*/ 2252416 w 12192439"/>
              <a:gd name="connsiteY9466" fmla="*/ 496463 h 6839191"/>
              <a:gd name="connsiteX9467" fmla="*/ 2250880 w 12192439"/>
              <a:gd name="connsiteY9467" fmla="*/ 498248 h 6839191"/>
              <a:gd name="connsiteX9468" fmla="*/ 2236772 w 12192439"/>
              <a:gd name="connsiteY9468" fmla="*/ 494043 h 6839191"/>
              <a:gd name="connsiteX9469" fmla="*/ 2239274 w 12192439"/>
              <a:gd name="connsiteY9469" fmla="*/ 490712 h 6839191"/>
              <a:gd name="connsiteX9470" fmla="*/ 2248379 w 12192439"/>
              <a:gd name="connsiteY9470" fmla="*/ 501138 h 6839191"/>
              <a:gd name="connsiteX9471" fmla="*/ 2241336 w 12192439"/>
              <a:gd name="connsiteY9471" fmla="*/ 509447 h 6839191"/>
              <a:gd name="connsiteX9472" fmla="*/ 2228633 w 12192439"/>
              <a:gd name="connsiteY9472" fmla="*/ 505012 h 6839191"/>
              <a:gd name="connsiteX9473" fmla="*/ 2234557 w 12192439"/>
              <a:gd name="connsiteY9473" fmla="*/ 496961 h 6839191"/>
              <a:gd name="connsiteX9474" fmla="*/ 2248379 w 12192439"/>
              <a:gd name="connsiteY9474" fmla="*/ 501138 h 6839191"/>
              <a:gd name="connsiteX9475" fmla="*/ 2250836 w 12192439"/>
              <a:gd name="connsiteY9475" fmla="*/ 501816 h 6839191"/>
              <a:gd name="connsiteX9476" fmla="*/ 2265821 w 12192439"/>
              <a:gd name="connsiteY9476" fmla="*/ 505719 h 6839191"/>
              <a:gd name="connsiteX9477" fmla="*/ 2257571 w 12192439"/>
              <a:gd name="connsiteY9477" fmla="*/ 514355 h 6839191"/>
              <a:gd name="connsiteX9478" fmla="*/ 2243705 w 12192439"/>
              <a:gd name="connsiteY9478" fmla="*/ 510199 h 6839191"/>
              <a:gd name="connsiteX9479" fmla="*/ 2250836 w 12192439"/>
              <a:gd name="connsiteY9479" fmla="*/ 501816 h 6839191"/>
              <a:gd name="connsiteX9480" fmla="*/ 2254983 w 12192439"/>
              <a:gd name="connsiteY9480" fmla="*/ 517115 h 6839191"/>
              <a:gd name="connsiteX9481" fmla="*/ 2247369 w 12192439"/>
              <a:gd name="connsiteY9481" fmla="*/ 525469 h 6839191"/>
              <a:gd name="connsiteX9482" fmla="*/ 2234908 w 12192439"/>
              <a:gd name="connsiteY9482" fmla="*/ 521083 h 6839191"/>
              <a:gd name="connsiteX9483" fmla="*/ 2241402 w 12192439"/>
              <a:gd name="connsiteY9483" fmla="*/ 512985 h 6839191"/>
              <a:gd name="connsiteX9484" fmla="*/ 2254983 w 12192439"/>
              <a:gd name="connsiteY9484" fmla="*/ 517115 h 6839191"/>
              <a:gd name="connsiteX9485" fmla="*/ 2257374 w 12192439"/>
              <a:gd name="connsiteY9485" fmla="*/ 517775 h 6839191"/>
              <a:gd name="connsiteX9486" fmla="*/ 2272118 w 12192439"/>
              <a:gd name="connsiteY9486" fmla="*/ 521647 h 6839191"/>
              <a:gd name="connsiteX9487" fmla="*/ 2263276 w 12192439"/>
              <a:gd name="connsiteY9487" fmla="*/ 530311 h 6839191"/>
              <a:gd name="connsiteX9488" fmla="*/ 2249629 w 12192439"/>
              <a:gd name="connsiteY9488" fmla="*/ 526200 h 6839191"/>
              <a:gd name="connsiteX9489" fmla="*/ 2257374 w 12192439"/>
              <a:gd name="connsiteY9489" fmla="*/ 517775 h 6839191"/>
              <a:gd name="connsiteX9490" fmla="*/ 2260665 w 12192439"/>
              <a:gd name="connsiteY9490" fmla="*/ 532944 h 6839191"/>
              <a:gd name="connsiteX9491" fmla="*/ 2252745 w 12192439"/>
              <a:gd name="connsiteY9491" fmla="*/ 541209 h 6839191"/>
              <a:gd name="connsiteX9492" fmla="*/ 2240414 w 12192439"/>
              <a:gd name="connsiteY9492" fmla="*/ 536880 h 6839191"/>
              <a:gd name="connsiteX9493" fmla="*/ 2247260 w 12192439"/>
              <a:gd name="connsiteY9493" fmla="*/ 528861 h 6839191"/>
              <a:gd name="connsiteX9494" fmla="*/ 2260665 w 12192439"/>
              <a:gd name="connsiteY9494" fmla="*/ 532944 h 6839191"/>
              <a:gd name="connsiteX9495" fmla="*/ 2262969 w 12192439"/>
              <a:gd name="connsiteY9495" fmla="*/ 533616 h 6839191"/>
              <a:gd name="connsiteX9496" fmla="*/ 2277537 w 12192439"/>
              <a:gd name="connsiteY9496" fmla="*/ 537440 h 6839191"/>
              <a:gd name="connsiteX9497" fmla="*/ 2268366 w 12192439"/>
              <a:gd name="connsiteY9497" fmla="*/ 546003 h 6839191"/>
              <a:gd name="connsiteX9498" fmla="*/ 2254961 w 12192439"/>
              <a:gd name="connsiteY9498" fmla="*/ 541940 h 6839191"/>
              <a:gd name="connsiteX9499" fmla="*/ 2262969 w 12192439"/>
              <a:gd name="connsiteY9499" fmla="*/ 533616 h 6839191"/>
              <a:gd name="connsiteX9500" fmla="*/ 2265755 w 12192439"/>
              <a:gd name="connsiteY9500" fmla="*/ 548539 h 6839191"/>
              <a:gd name="connsiteX9501" fmla="*/ 2257308 w 12192439"/>
              <a:gd name="connsiteY9501" fmla="*/ 557021 h 6839191"/>
              <a:gd name="connsiteX9502" fmla="*/ 2245329 w 12192439"/>
              <a:gd name="connsiteY9502" fmla="*/ 552719 h 6839191"/>
              <a:gd name="connsiteX9503" fmla="*/ 2252613 w 12192439"/>
              <a:gd name="connsiteY9503" fmla="*/ 544485 h 6839191"/>
              <a:gd name="connsiteX9504" fmla="*/ 2265755 w 12192439"/>
              <a:gd name="connsiteY9504" fmla="*/ 548539 h 6839191"/>
              <a:gd name="connsiteX9505" fmla="*/ 2267993 w 12192439"/>
              <a:gd name="connsiteY9505" fmla="*/ 549175 h 6839191"/>
              <a:gd name="connsiteX9506" fmla="*/ 2282342 w 12192439"/>
              <a:gd name="connsiteY9506" fmla="*/ 553010 h 6839191"/>
              <a:gd name="connsiteX9507" fmla="*/ 2272622 w 12192439"/>
              <a:gd name="connsiteY9507" fmla="*/ 561791 h 6839191"/>
              <a:gd name="connsiteX9508" fmla="*/ 2259458 w 12192439"/>
              <a:gd name="connsiteY9508" fmla="*/ 557714 h 6839191"/>
              <a:gd name="connsiteX9509" fmla="*/ 2267993 w 12192439"/>
              <a:gd name="connsiteY9509" fmla="*/ 549175 h 6839191"/>
              <a:gd name="connsiteX9510" fmla="*/ 2270033 w 12192439"/>
              <a:gd name="connsiteY9510" fmla="*/ 564215 h 6839191"/>
              <a:gd name="connsiteX9511" fmla="*/ 2261323 w 12192439"/>
              <a:gd name="connsiteY9511" fmla="*/ 572732 h 6839191"/>
              <a:gd name="connsiteX9512" fmla="*/ 2249498 w 12192439"/>
              <a:gd name="connsiteY9512" fmla="*/ 568454 h 6839191"/>
              <a:gd name="connsiteX9513" fmla="*/ 2257089 w 12192439"/>
              <a:gd name="connsiteY9513" fmla="*/ 560161 h 6839191"/>
              <a:gd name="connsiteX9514" fmla="*/ 2270033 w 12192439"/>
              <a:gd name="connsiteY9514" fmla="*/ 564215 h 6839191"/>
              <a:gd name="connsiteX9515" fmla="*/ 2259042 w 12192439"/>
              <a:gd name="connsiteY9515" fmla="*/ 575073 h 6839191"/>
              <a:gd name="connsiteX9516" fmla="*/ 2251319 w 12192439"/>
              <a:gd name="connsiteY9516" fmla="*/ 583340 h 6839191"/>
              <a:gd name="connsiteX9517" fmla="*/ 2240809 w 12192439"/>
              <a:gd name="connsiteY9517" fmla="*/ 578856 h 6839191"/>
              <a:gd name="connsiteX9518" fmla="*/ 2247435 w 12192439"/>
              <a:gd name="connsiteY9518" fmla="*/ 570832 h 6839191"/>
              <a:gd name="connsiteX9519" fmla="*/ 2259042 w 12192439"/>
              <a:gd name="connsiteY9519" fmla="*/ 575073 h 6839191"/>
              <a:gd name="connsiteX9520" fmla="*/ 2261038 w 12192439"/>
              <a:gd name="connsiteY9520" fmla="*/ 575771 h 6839191"/>
              <a:gd name="connsiteX9521" fmla="*/ 2273785 w 12192439"/>
              <a:gd name="connsiteY9521" fmla="*/ 579808 h 6839191"/>
              <a:gd name="connsiteX9522" fmla="*/ 2264812 w 12192439"/>
              <a:gd name="connsiteY9522" fmla="*/ 588384 h 6839191"/>
              <a:gd name="connsiteX9523" fmla="*/ 2253205 w 12192439"/>
              <a:gd name="connsiteY9523" fmla="*/ 584099 h 6839191"/>
              <a:gd name="connsiteX9524" fmla="*/ 2261038 w 12192439"/>
              <a:gd name="connsiteY9524" fmla="*/ 575771 h 6839191"/>
              <a:gd name="connsiteX9525" fmla="*/ 2275826 w 12192439"/>
              <a:gd name="connsiteY9525" fmla="*/ 580411 h 6839191"/>
              <a:gd name="connsiteX9526" fmla="*/ 2289823 w 12192439"/>
              <a:gd name="connsiteY9526" fmla="*/ 584264 h 6839191"/>
              <a:gd name="connsiteX9527" fmla="*/ 2279577 w 12192439"/>
              <a:gd name="connsiteY9527" fmla="*/ 593141 h 6839191"/>
              <a:gd name="connsiteX9528" fmla="*/ 2266742 w 12192439"/>
              <a:gd name="connsiteY9528" fmla="*/ 589040 h 6839191"/>
              <a:gd name="connsiteX9529" fmla="*/ 2275826 w 12192439"/>
              <a:gd name="connsiteY9529" fmla="*/ 580411 h 6839191"/>
              <a:gd name="connsiteX9530" fmla="*/ 2279029 w 12192439"/>
              <a:gd name="connsiteY9530" fmla="*/ 595958 h 6839191"/>
              <a:gd name="connsiteX9531" fmla="*/ 2434495 w 12192439"/>
              <a:gd name="connsiteY9531" fmla="*/ 623093 h 6839191"/>
              <a:gd name="connsiteX9532" fmla="*/ 2439102 w 12192439"/>
              <a:gd name="connsiteY9532" fmla="*/ 623626 h 6839191"/>
              <a:gd name="connsiteX9533" fmla="*/ 2835600 w 12192439"/>
              <a:gd name="connsiteY9533" fmla="*/ 654976 h 6839191"/>
              <a:gd name="connsiteX9534" fmla="*/ 3361433 w 12192439"/>
              <a:gd name="connsiteY9534" fmla="*/ 665591 h 6839191"/>
              <a:gd name="connsiteX9535" fmla="*/ 3730660 w 12192439"/>
              <a:gd name="connsiteY9535" fmla="*/ 670768 h 6839191"/>
              <a:gd name="connsiteX9536" fmla="*/ 4417730 w 12192439"/>
              <a:gd name="connsiteY9536" fmla="*/ 703648 h 6839191"/>
              <a:gd name="connsiteX9537" fmla="*/ 4440679 w 12192439"/>
              <a:gd name="connsiteY9537" fmla="*/ 705521 h 6839191"/>
              <a:gd name="connsiteX9538" fmla="*/ 4535349 w 12192439"/>
              <a:gd name="connsiteY9538" fmla="*/ 713463 h 6839191"/>
              <a:gd name="connsiteX9539" fmla="*/ 4933690 w 12192439"/>
              <a:gd name="connsiteY9539" fmla="*/ 782010 h 6839191"/>
              <a:gd name="connsiteX9540" fmla="*/ 5015548 w 12192439"/>
              <a:gd name="connsiteY9540" fmla="*/ 816449 h 6839191"/>
              <a:gd name="connsiteX9541" fmla="*/ 5082114 w 12192439"/>
              <a:gd name="connsiteY9541" fmla="*/ 1004812 h 6839191"/>
              <a:gd name="connsiteX9542" fmla="*/ 4947710 w 12192439"/>
              <a:gd name="connsiteY9542" fmla="*/ 1178749 h 6839191"/>
              <a:gd name="connsiteX9543" fmla="*/ 4688249 w 12192439"/>
              <a:gd name="connsiteY9543" fmla="*/ 1357746 h 6839191"/>
              <a:gd name="connsiteX9544" fmla="*/ 4671224 w 12192439"/>
              <a:gd name="connsiteY9544" fmla="*/ 1368187 h 6839191"/>
              <a:gd name="connsiteX9545" fmla="*/ 3914867 w 12192439"/>
              <a:gd name="connsiteY9545" fmla="*/ 1792860 h 6839191"/>
              <a:gd name="connsiteX9546" fmla="*/ 3551082 w 12192439"/>
              <a:gd name="connsiteY9546" fmla="*/ 1989951 h 6839191"/>
              <a:gd name="connsiteX9547" fmla="*/ 2871867 w 12192439"/>
              <a:gd name="connsiteY9547" fmla="*/ 2387719 h 6839191"/>
              <a:gd name="connsiteX9548" fmla="*/ 2372098 w 12192439"/>
              <a:gd name="connsiteY9548" fmla="*/ 2765677 h 6839191"/>
              <a:gd name="connsiteX9549" fmla="*/ 2319596 w 12192439"/>
              <a:gd name="connsiteY9549" fmla="*/ 2762935 h 6839191"/>
              <a:gd name="connsiteX9550" fmla="*/ 2846767 w 12192439"/>
              <a:gd name="connsiteY9550" fmla="*/ 2367008 h 6839191"/>
              <a:gd name="connsiteX9551" fmla="*/ 3520322 w 12192439"/>
              <a:gd name="connsiteY9551" fmla="*/ 1979426 h 6839191"/>
              <a:gd name="connsiteX9552" fmla="*/ 3873094 w 12192439"/>
              <a:gd name="connsiteY9552" fmla="*/ 1790655 h 6839191"/>
              <a:gd name="connsiteX9553" fmla="*/ 4629274 w 12192439"/>
              <a:gd name="connsiteY9553" fmla="*/ 1370704 h 6839191"/>
              <a:gd name="connsiteX9554" fmla="*/ 4643733 w 12192439"/>
              <a:gd name="connsiteY9554" fmla="*/ 1361906 h 6839191"/>
              <a:gd name="connsiteX9555" fmla="*/ 4903611 w 12192439"/>
              <a:gd name="connsiteY9555" fmla="*/ 1184792 h 6839191"/>
              <a:gd name="connsiteX9556" fmla="*/ 5041108 w 12192439"/>
              <a:gd name="connsiteY9556" fmla="*/ 1014248 h 6839191"/>
              <a:gd name="connsiteX9557" fmla="*/ 4981804 w 12192439"/>
              <a:gd name="connsiteY9557" fmla="*/ 822718 h 6839191"/>
              <a:gd name="connsiteX9558" fmla="*/ 4900605 w 12192439"/>
              <a:gd name="connsiteY9558" fmla="*/ 788199 h 6839191"/>
              <a:gd name="connsiteX9559" fmla="*/ 4506587 w 12192439"/>
              <a:gd name="connsiteY9559" fmla="*/ 721272 h 6839191"/>
              <a:gd name="connsiteX9560" fmla="*/ 4416677 w 12192439"/>
              <a:gd name="connsiteY9560" fmla="*/ 714058 h 6839191"/>
              <a:gd name="connsiteX9561" fmla="*/ 4390393 w 12192439"/>
              <a:gd name="connsiteY9561" fmla="*/ 712007 h 6839191"/>
              <a:gd name="connsiteX9562" fmla="*/ 3711770 w 12192439"/>
              <a:gd name="connsiteY9562" fmla="*/ 681697 h 6839191"/>
              <a:gd name="connsiteX9563" fmla="*/ 3355334 w 12192439"/>
              <a:gd name="connsiteY9563" fmla="*/ 677640 h 6839191"/>
              <a:gd name="connsiteX9564" fmla="*/ 2828119 w 12192439"/>
              <a:gd name="connsiteY9564" fmla="*/ 667903 h 6839191"/>
              <a:gd name="connsiteX9565" fmla="*/ 2436930 w 12192439"/>
              <a:gd name="connsiteY9565" fmla="*/ 636136 h 6839191"/>
              <a:gd name="connsiteX9566" fmla="*/ 2431357 w 12192439"/>
              <a:gd name="connsiteY9566" fmla="*/ 635467 h 6839191"/>
              <a:gd name="connsiteX9567" fmla="*/ 2269748 w 12192439"/>
              <a:gd name="connsiteY9567" fmla="*/ 604659 h 6839191"/>
              <a:gd name="connsiteX9568" fmla="*/ 2279029 w 12192439"/>
              <a:gd name="connsiteY9568" fmla="*/ 595958 h 6839191"/>
              <a:gd name="connsiteX9569" fmla="*/ 2873403 w 12192439"/>
              <a:gd name="connsiteY9569" fmla="*/ 2390176 h 6839191"/>
              <a:gd name="connsiteX9570" fmla="*/ 3552486 w 12192439"/>
              <a:gd name="connsiteY9570" fmla="*/ 1992469 h 6839191"/>
              <a:gd name="connsiteX9571" fmla="*/ 3916228 w 12192439"/>
              <a:gd name="connsiteY9571" fmla="*/ 1795399 h 6839191"/>
              <a:gd name="connsiteX9572" fmla="*/ 4672715 w 12192439"/>
              <a:gd name="connsiteY9572" fmla="*/ 1370642 h 6839191"/>
              <a:gd name="connsiteX9573" fmla="*/ 4689741 w 12192439"/>
              <a:gd name="connsiteY9573" fmla="*/ 1360201 h 6839191"/>
              <a:gd name="connsiteX9574" fmla="*/ 4949597 w 12192439"/>
              <a:gd name="connsiteY9574" fmla="*/ 1180930 h 6839191"/>
              <a:gd name="connsiteX9575" fmla="*/ 5084835 w 12192439"/>
              <a:gd name="connsiteY9575" fmla="*/ 1005777 h 6839191"/>
              <a:gd name="connsiteX9576" fmla="*/ 5016974 w 12192439"/>
              <a:gd name="connsiteY9576" fmla="*/ 813939 h 6839191"/>
              <a:gd name="connsiteX9577" fmla="*/ 4934590 w 12192439"/>
              <a:gd name="connsiteY9577" fmla="*/ 779268 h 6839191"/>
              <a:gd name="connsiteX9578" fmla="*/ 4535613 w 12192439"/>
              <a:gd name="connsiteY9578" fmla="*/ 710587 h 6839191"/>
              <a:gd name="connsiteX9579" fmla="*/ 4440898 w 12192439"/>
              <a:gd name="connsiteY9579" fmla="*/ 702645 h 6839191"/>
              <a:gd name="connsiteX9580" fmla="*/ 4417971 w 12192439"/>
              <a:gd name="connsiteY9580" fmla="*/ 700771 h 6839191"/>
              <a:gd name="connsiteX9581" fmla="*/ 3730726 w 12192439"/>
              <a:gd name="connsiteY9581" fmla="*/ 667883 h 6839191"/>
              <a:gd name="connsiteX9582" fmla="*/ 3361455 w 12192439"/>
              <a:gd name="connsiteY9582" fmla="*/ 662705 h 6839191"/>
              <a:gd name="connsiteX9583" fmla="*/ 2835732 w 12192439"/>
              <a:gd name="connsiteY9583" fmla="*/ 652093 h 6839191"/>
              <a:gd name="connsiteX9584" fmla="*/ 2439431 w 12192439"/>
              <a:gd name="connsiteY9584" fmla="*/ 620759 h 6839191"/>
              <a:gd name="connsiteX9585" fmla="*/ 2434824 w 12192439"/>
              <a:gd name="connsiteY9585" fmla="*/ 620228 h 6839191"/>
              <a:gd name="connsiteX9586" fmla="*/ 2281530 w 12192439"/>
              <a:gd name="connsiteY9586" fmla="*/ 593705 h 6839191"/>
              <a:gd name="connsiteX9587" fmla="*/ 2291885 w 12192439"/>
              <a:gd name="connsiteY9587" fmla="*/ 584788 h 6839191"/>
              <a:gd name="connsiteX9588" fmla="*/ 2438027 w 12192439"/>
              <a:gd name="connsiteY9588" fmla="*/ 607955 h 6839191"/>
              <a:gd name="connsiteX9589" fmla="*/ 2441603 w 12192439"/>
              <a:gd name="connsiteY9589" fmla="*/ 608352 h 6839191"/>
              <a:gd name="connsiteX9590" fmla="*/ 2843213 w 12192439"/>
              <a:gd name="connsiteY9590" fmla="*/ 639271 h 6839191"/>
              <a:gd name="connsiteX9591" fmla="*/ 3366896 w 12192439"/>
              <a:gd name="connsiteY9591" fmla="*/ 650711 h 6839191"/>
              <a:gd name="connsiteX9592" fmla="*/ 3749616 w 12192439"/>
              <a:gd name="connsiteY9592" fmla="*/ 657056 h 6839191"/>
              <a:gd name="connsiteX9593" fmla="*/ 4445286 w 12192439"/>
              <a:gd name="connsiteY9593" fmla="*/ 692511 h 6839191"/>
              <a:gd name="connsiteX9594" fmla="*/ 4464221 w 12192439"/>
              <a:gd name="connsiteY9594" fmla="*/ 694121 h 6839191"/>
              <a:gd name="connsiteX9595" fmla="*/ 4564376 w 12192439"/>
              <a:gd name="connsiteY9595" fmla="*/ 702875 h 6839191"/>
              <a:gd name="connsiteX9596" fmla="*/ 4967631 w 12192439"/>
              <a:gd name="connsiteY9596" fmla="*/ 773171 h 6839191"/>
              <a:gd name="connsiteX9597" fmla="*/ 5050674 w 12192439"/>
              <a:gd name="connsiteY9597" fmla="*/ 807763 h 6839191"/>
              <a:gd name="connsiteX9598" fmla="*/ 5125730 w 12192439"/>
              <a:gd name="connsiteY9598" fmla="*/ 996416 h 6839191"/>
              <a:gd name="connsiteX9599" fmla="*/ 4993630 w 12192439"/>
              <a:gd name="connsiteY9599" fmla="*/ 1174829 h 6839191"/>
              <a:gd name="connsiteX9600" fmla="*/ 4733862 w 12192439"/>
              <a:gd name="connsiteY9600" fmla="*/ 1356142 h 6839191"/>
              <a:gd name="connsiteX9601" fmla="*/ 4714620 w 12192439"/>
              <a:gd name="connsiteY9601" fmla="*/ 1368051 h 6839191"/>
              <a:gd name="connsiteX9602" fmla="*/ 3957826 w 12192439"/>
              <a:gd name="connsiteY9602" fmla="*/ 1797483 h 6839191"/>
              <a:gd name="connsiteX9603" fmla="*/ 3583180 w 12192439"/>
              <a:gd name="connsiteY9603" fmla="*/ 2002911 h 6839191"/>
              <a:gd name="connsiteX9604" fmla="*/ 2898436 w 12192439"/>
              <a:gd name="connsiteY9604" fmla="*/ 2410821 h 6839191"/>
              <a:gd name="connsiteX9605" fmla="*/ 2428922 w 12192439"/>
              <a:gd name="connsiteY9605" fmla="*/ 2767784 h 6839191"/>
              <a:gd name="connsiteX9606" fmla="*/ 2376047 w 12192439"/>
              <a:gd name="connsiteY9606" fmla="*/ 2765831 h 6839191"/>
              <a:gd name="connsiteX9607" fmla="*/ 2873403 w 12192439"/>
              <a:gd name="connsiteY9607" fmla="*/ 2390176 h 6839191"/>
              <a:gd name="connsiteX9608" fmla="*/ 2427189 w 12192439"/>
              <a:gd name="connsiteY9608" fmla="*/ 2769473 h 6839191"/>
              <a:gd name="connsiteX9609" fmla="*/ 2381466 w 12192439"/>
              <a:gd name="connsiteY9609" fmla="*/ 2814889 h 6839191"/>
              <a:gd name="connsiteX9610" fmla="*/ 2330675 w 12192439"/>
              <a:gd name="connsiteY9610" fmla="*/ 2811773 h 6839191"/>
              <a:gd name="connsiteX9611" fmla="*/ 2374357 w 12192439"/>
              <a:gd name="connsiteY9611" fmla="*/ 2767498 h 6839191"/>
              <a:gd name="connsiteX9612" fmla="*/ 2427189 w 12192439"/>
              <a:gd name="connsiteY9612" fmla="*/ 2769473 h 6839191"/>
              <a:gd name="connsiteX9613" fmla="*/ 2431336 w 12192439"/>
              <a:gd name="connsiteY9613" fmla="*/ 2769605 h 6839191"/>
              <a:gd name="connsiteX9614" fmla="*/ 2484518 w 12192439"/>
              <a:gd name="connsiteY9614" fmla="*/ 2770855 h 6839191"/>
              <a:gd name="connsiteX9615" fmla="*/ 2436667 w 12192439"/>
              <a:gd name="connsiteY9615" fmla="*/ 2817390 h 6839191"/>
              <a:gd name="connsiteX9616" fmla="*/ 2385437 w 12192439"/>
              <a:gd name="connsiteY9616" fmla="*/ 2815086 h 6839191"/>
              <a:gd name="connsiteX9617" fmla="*/ 2431336 w 12192439"/>
              <a:gd name="connsiteY9617" fmla="*/ 2769605 h 6839191"/>
              <a:gd name="connsiteX9618" fmla="*/ 2434934 w 12192439"/>
              <a:gd name="connsiteY9618" fmla="*/ 2819167 h 6839191"/>
              <a:gd name="connsiteX9619" fmla="*/ 2392370 w 12192439"/>
              <a:gd name="connsiteY9619" fmla="*/ 2863858 h 6839191"/>
              <a:gd name="connsiteX9620" fmla="*/ 2343181 w 12192439"/>
              <a:gd name="connsiteY9620" fmla="*/ 2860370 h 6839191"/>
              <a:gd name="connsiteX9621" fmla="*/ 2383726 w 12192439"/>
              <a:gd name="connsiteY9621" fmla="*/ 2816841 h 6839191"/>
              <a:gd name="connsiteX9622" fmla="*/ 2434934 w 12192439"/>
              <a:gd name="connsiteY9622" fmla="*/ 2819167 h 6839191"/>
              <a:gd name="connsiteX9623" fmla="*/ 2439102 w 12192439"/>
              <a:gd name="connsiteY9623" fmla="*/ 2819320 h 6839191"/>
              <a:gd name="connsiteX9624" fmla="*/ 2490990 w 12192439"/>
              <a:gd name="connsiteY9624" fmla="*/ 2820900 h 6839191"/>
              <a:gd name="connsiteX9625" fmla="*/ 2446233 w 12192439"/>
              <a:gd name="connsiteY9625" fmla="*/ 2866733 h 6839191"/>
              <a:gd name="connsiteX9626" fmla="*/ 2396319 w 12192439"/>
              <a:gd name="connsiteY9626" fmla="*/ 2864100 h 6839191"/>
              <a:gd name="connsiteX9627" fmla="*/ 2439102 w 12192439"/>
              <a:gd name="connsiteY9627" fmla="*/ 2819320 h 6839191"/>
              <a:gd name="connsiteX9628" fmla="*/ 2444456 w 12192439"/>
              <a:gd name="connsiteY9628" fmla="*/ 2868597 h 6839191"/>
              <a:gd name="connsiteX9629" fmla="*/ 2404701 w 12192439"/>
              <a:gd name="connsiteY9629" fmla="*/ 2912543 h 6839191"/>
              <a:gd name="connsiteX9630" fmla="*/ 2356981 w 12192439"/>
              <a:gd name="connsiteY9630" fmla="*/ 2908682 h 6839191"/>
              <a:gd name="connsiteX9631" fmla="*/ 2394630 w 12192439"/>
              <a:gd name="connsiteY9631" fmla="*/ 2865943 h 6839191"/>
              <a:gd name="connsiteX9632" fmla="*/ 2444456 w 12192439"/>
              <a:gd name="connsiteY9632" fmla="*/ 2868597 h 6839191"/>
              <a:gd name="connsiteX9633" fmla="*/ 2448471 w 12192439"/>
              <a:gd name="connsiteY9633" fmla="*/ 2868773 h 6839191"/>
              <a:gd name="connsiteX9634" fmla="*/ 2499042 w 12192439"/>
              <a:gd name="connsiteY9634" fmla="*/ 2870682 h 6839191"/>
              <a:gd name="connsiteX9635" fmla="*/ 2457071 w 12192439"/>
              <a:gd name="connsiteY9635" fmla="*/ 2915834 h 6839191"/>
              <a:gd name="connsiteX9636" fmla="*/ 2408628 w 12192439"/>
              <a:gd name="connsiteY9636" fmla="*/ 2912806 h 6839191"/>
              <a:gd name="connsiteX9637" fmla="*/ 2448471 w 12192439"/>
              <a:gd name="connsiteY9637" fmla="*/ 2868773 h 6839191"/>
              <a:gd name="connsiteX9638" fmla="*/ 2455338 w 12192439"/>
              <a:gd name="connsiteY9638" fmla="*/ 2917765 h 6839191"/>
              <a:gd name="connsiteX9639" fmla="*/ 2418215 w 12192439"/>
              <a:gd name="connsiteY9639" fmla="*/ 2961030 h 6839191"/>
              <a:gd name="connsiteX9640" fmla="*/ 2371900 w 12192439"/>
              <a:gd name="connsiteY9640" fmla="*/ 2956818 h 6839191"/>
              <a:gd name="connsiteX9641" fmla="*/ 2406982 w 12192439"/>
              <a:gd name="connsiteY9641" fmla="*/ 2914715 h 6839191"/>
              <a:gd name="connsiteX9642" fmla="*/ 2455338 w 12192439"/>
              <a:gd name="connsiteY9642" fmla="*/ 2917765 h 6839191"/>
              <a:gd name="connsiteX9643" fmla="*/ 2459550 w 12192439"/>
              <a:gd name="connsiteY9643" fmla="*/ 2917984 h 6839191"/>
              <a:gd name="connsiteX9644" fmla="*/ 2508410 w 12192439"/>
              <a:gd name="connsiteY9644" fmla="*/ 2920156 h 6839191"/>
              <a:gd name="connsiteX9645" fmla="*/ 2469138 w 12192439"/>
              <a:gd name="connsiteY9645" fmla="*/ 2964672 h 6839191"/>
              <a:gd name="connsiteX9646" fmla="*/ 2422187 w 12192439"/>
              <a:gd name="connsiteY9646" fmla="*/ 2961359 h 6839191"/>
              <a:gd name="connsiteX9647" fmla="*/ 2459550 w 12192439"/>
              <a:gd name="connsiteY9647" fmla="*/ 2917984 h 6839191"/>
              <a:gd name="connsiteX9648" fmla="*/ 2467449 w 12192439"/>
              <a:gd name="connsiteY9648" fmla="*/ 2966691 h 6839191"/>
              <a:gd name="connsiteX9649" fmla="*/ 2432761 w 12192439"/>
              <a:gd name="connsiteY9649" fmla="*/ 3009276 h 6839191"/>
              <a:gd name="connsiteX9650" fmla="*/ 2387807 w 12192439"/>
              <a:gd name="connsiteY9650" fmla="*/ 3004713 h 6839191"/>
              <a:gd name="connsiteX9651" fmla="*/ 2388816 w 12192439"/>
              <a:gd name="connsiteY9651" fmla="*/ 3003396 h 6839191"/>
              <a:gd name="connsiteX9652" fmla="*/ 2420541 w 12192439"/>
              <a:gd name="connsiteY9652" fmla="*/ 2963334 h 6839191"/>
              <a:gd name="connsiteX9653" fmla="*/ 2467449 w 12192439"/>
              <a:gd name="connsiteY9653" fmla="*/ 2966691 h 6839191"/>
              <a:gd name="connsiteX9654" fmla="*/ 2431160 w 12192439"/>
              <a:gd name="connsiteY9654" fmla="*/ 3011360 h 6839191"/>
              <a:gd name="connsiteX9655" fmla="*/ 2411348 w 12192439"/>
              <a:gd name="connsiteY9655" fmla="*/ 3037491 h 6839191"/>
              <a:gd name="connsiteX9656" fmla="*/ 2403932 w 12192439"/>
              <a:gd name="connsiteY9656" fmla="*/ 3047539 h 6839191"/>
              <a:gd name="connsiteX9657" fmla="*/ 2400685 w 12192439"/>
              <a:gd name="connsiteY9657" fmla="*/ 3051949 h 6839191"/>
              <a:gd name="connsiteX9658" fmla="*/ 2356564 w 12192439"/>
              <a:gd name="connsiteY9658" fmla="*/ 3045916 h 6839191"/>
              <a:gd name="connsiteX9659" fmla="*/ 2378702 w 12192439"/>
              <a:gd name="connsiteY9659" fmla="*/ 3016692 h 6839191"/>
              <a:gd name="connsiteX9660" fmla="*/ 2386249 w 12192439"/>
              <a:gd name="connsiteY9660" fmla="*/ 3006775 h 6839191"/>
              <a:gd name="connsiteX9661" fmla="*/ 2431160 w 12192439"/>
              <a:gd name="connsiteY9661" fmla="*/ 3011360 h 6839191"/>
              <a:gd name="connsiteX9662" fmla="*/ 2406653 w 12192439"/>
              <a:gd name="connsiteY9662" fmla="*/ 3049536 h 6839191"/>
              <a:gd name="connsiteX9663" fmla="*/ 2414069 w 12192439"/>
              <a:gd name="connsiteY9663" fmla="*/ 3039465 h 6839191"/>
              <a:gd name="connsiteX9664" fmla="*/ 2435131 w 12192439"/>
              <a:gd name="connsiteY9664" fmla="*/ 3011711 h 6839191"/>
              <a:gd name="connsiteX9665" fmla="*/ 2480700 w 12192439"/>
              <a:gd name="connsiteY9665" fmla="*/ 3015397 h 6839191"/>
              <a:gd name="connsiteX9666" fmla="*/ 2448273 w 12192439"/>
              <a:gd name="connsiteY9666" fmla="*/ 3057346 h 6839191"/>
              <a:gd name="connsiteX9667" fmla="*/ 2404503 w 12192439"/>
              <a:gd name="connsiteY9667" fmla="*/ 3052432 h 6839191"/>
              <a:gd name="connsiteX9668" fmla="*/ 2406653 w 12192439"/>
              <a:gd name="connsiteY9668" fmla="*/ 3049536 h 6839191"/>
              <a:gd name="connsiteX9669" fmla="*/ 2484891 w 12192439"/>
              <a:gd name="connsiteY9669" fmla="*/ 3015682 h 6839191"/>
              <a:gd name="connsiteX9670" fmla="*/ 2531118 w 12192439"/>
              <a:gd name="connsiteY9670" fmla="*/ 3018491 h 6839191"/>
              <a:gd name="connsiteX9671" fmla="*/ 2496650 w 12192439"/>
              <a:gd name="connsiteY9671" fmla="*/ 3061712 h 6839191"/>
              <a:gd name="connsiteX9672" fmla="*/ 2452310 w 12192439"/>
              <a:gd name="connsiteY9672" fmla="*/ 3057741 h 6839191"/>
              <a:gd name="connsiteX9673" fmla="*/ 2484891 w 12192439"/>
              <a:gd name="connsiteY9673" fmla="*/ 3015682 h 6839191"/>
              <a:gd name="connsiteX9674" fmla="*/ 2494983 w 12192439"/>
              <a:gd name="connsiteY9674" fmla="*/ 3063906 h 6839191"/>
              <a:gd name="connsiteX9675" fmla="*/ 2464728 w 12192439"/>
              <a:gd name="connsiteY9675" fmla="*/ 3105241 h 6839191"/>
              <a:gd name="connsiteX9676" fmla="*/ 2421879 w 12192439"/>
              <a:gd name="connsiteY9676" fmla="*/ 3099975 h 6839191"/>
              <a:gd name="connsiteX9677" fmla="*/ 2434934 w 12192439"/>
              <a:gd name="connsiteY9677" fmla="*/ 3081678 h 6839191"/>
              <a:gd name="connsiteX9678" fmla="*/ 2439300 w 12192439"/>
              <a:gd name="connsiteY9678" fmla="*/ 3075557 h 6839191"/>
              <a:gd name="connsiteX9679" fmla="*/ 2450686 w 12192439"/>
              <a:gd name="connsiteY9679" fmla="*/ 3059913 h 6839191"/>
              <a:gd name="connsiteX9680" fmla="*/ 2494983 w 12192439"/>
              <a:gd name="connsiteY9680" fmla="*/ 3063906 h 6839191"/>
              <a:gd name="connsiteX9681" fmla="*/ 2499196 w 12192439"/>
              <a:gd name="connsiteY9681" fmla="*/ 3064235 h 6839191"/>
              <a:gd name="connsiteX9682" fmla="*/ 2544216 w 12192439"/>
              <a:gd name="connsiteY9682" fmla="*/ 3067351 h 6839191"/>
              <a:gd name="connsiteX9683" fmla="*/ 2511899 w 12192439"/>
              <a:gd name="connsiteY9683" fmla="*/ 3109958 h 6839191"/>
              <a:gd name="connsiteX9684" fmla="*/ 2468765 w 12192439"/>
              <a:gd name="connsiteY9684" fmla="*/ 3105680 h 6839191"/>
              <a:gd name="connsiteX9685" fmla="*/ 2499196 w 12192439"/>
              <a:gd name="connsiteY9685" fmla="*/ 3064235 h 6839191"/>
              <a:gd name="connsiteX9686" fmla="*/ 2489805 w 12192439"/>
              <a:gd name="connsiteY9686" fmla="*/ 3147739 h 6839191"/>
              <a:gd name="connsiteX9687" fmla="*/ 2514488 w 12192439"/>
              <a:gd name="connsiteY9687" fmla="*/ 3112591 h 6839191"/>
              <a:gd name="connsiteX9688" fmla="*/ 2558324 w 12192439"/>
              <a:gd name="connsiteY9688" fmla="*/ 3116014 h 6839191"/>
              <a:gd name="connsiteX9689" fmla="*/ 2527959 w 12192439"/>
              <a:gd name="connsiteY9689" fmla="*/ 3158029 h 6839191"/>
              <a:gd name="connsiteX9690" fmla="*/ 2485944 w 12192439"/>
              <a:gd name="connsiteY9690" fmla="*/ 3153443 h 6839191"/>
              <a:gd name="connsiteX9691" fmla="*/ 2489805 w 12192439"/>
              <a:gd name="connsiteY9691" fmla="*/ 3147739 h 6839191"/>
              <a:gd name="connsiteX9692" fmla="*/ 2526313 w 12192439"/>
              <a:gd name="connsiteY9692" fmla="*/ 3160376 h 6839191"/>
              <a:gd name="connsiteX9693" fmla="*/ 2511921 w 12192439"/>
              <a:gd name="connsiteY9693" fmla="*/ 3181745 h 6839191"/>
              <a:gd name="connsiteX9694" fmla="*/ 2499635 w 12192439"/>
              <a:gd name="connsiteY9694" fmla="*/ 3200526 h 6839191"/>
              <a:gd name="connsiteX9695" fmla="*/ 2458585 w 12192439"/>
              <a:gd name="connsiteY9695" fmla="*/ 3194580 h 6839191"/>
              <a:gd name="connsiteX9696" fmla="*/ 2484364 w 12192439"/>
              <a:gd name="connsiteY9696" fmla="*/ 3155769 h 6839191"/>
              <a:gd name="connsiteX9697" fmla="*/ 2526313 w 12192439"/>
              <a:gd name="connsiteY9697" fmla="*/ 3160376 h 6839191"/>
              <a:gd name="connsiteX9698" fmla="*/ 2515036 w 12192439"/>
              <a:gd name="connsiteY9698" fmla="*/ 3183808 h 6839191"/>
              <a:gd name="connsiteX9699" fmla="*/ 2530592 w 12192439"/>
              <a:gd name="connsiteY9699" fmla="*/ 3160793 h 6839191"/>
              <a:gd name="connsiteX9700" fmla="*/ 2573243 w 12192439"/>
              <a:gd name="connsiteY9700" fmla="*/ 3164501 h 6839191"/>
              <a:gd name="connsiteX9701" fmla="*/ 2544765 w 12192439"/>
              <a:gd name="connsiteY9701" fmla="*/ 3205967 h 6839191"/>
              <a:gd name="connsiteX9702" fmla="*/ 2503759 w 12192439"/>
              <a:gd name="connsiteY9702" fmla="*/ 3201097 h 6839191"/>
              <a:gd name="connsiteX9703" fmla="*/ 2515036 w 12192439"/>
              <a:gd name="connsiteY9703" fmla="*/ 3183808 h 6839191"/>
              <a:gd name="connsiteX9704" fmla="*/ 2543163 w 12192439"/>
              <a:gd name="connsiteY9704" fmla="*/ 3208402 h 6839191"/>
              <a:gd name="connsiteX9705" fmla="*/ 2537064 w 12192439"/>
              <a:gd name="connsiteY9705" fmla="*/ 3217815 h 6839191"/>
              <a:gd name="connsiteX9706" fmla="*/ 2517976 w 12192439"/>
              <a:gd name="connsiteY9706" fmla="*/ 3247982 h 6839191"/>
              <a:gd name="connsiteX9707" fmla="*/ 2477980 w 12192439"/>
              <a:gd name="connsiteY9707" fmla="*/ 3241729 h 6839191"/>
              <a:gd name="connsiteX9708" fmla="*/ 2502201 w 12192439"/>
              <a:gd name="connsiteY9708" fmla="*/ 3203488 h 6839191"/>
              <a:gd name="connsiteX9709" fmla="*/ 2543163 w 12192439"/>
              <a:gd name="connsiteY9709" fmla="*/ 3208402 h 6839191"/>
              <a:gd name="connsiteX9710" fmla="*/ 2540289 w 12192439"/>
              <a:gd name="connsiteY9710" fmla="*/ 3219899 h 6839191"/>
              <a:gd name="connsiteX9711" fmla="*/ 2547463 w 12192439"/>
              <a:gd name="connsiteY9711" fmla="*/ 3208863 h 6839191"/>
              <a:gd name="connsiteX9712" fmla="*/ 2589040 w 12192439"/>
              <a:gd name="connsiteY9712" fmla="*/ 3212834 h 6839191"/>
              <a:gd name="connsiteX9713" fmla="*/ 2562273 w 12192439"/>
              <a:gd name="connsiteY9713" fmla="*/ 3253774 h 6839191"/>
              <a:gd name="connsiteX9714" fmla="*/ 2522145 w 12192439"/>
              <a:gd name="connsiteY9714" fmla="*/ 3248575 h 6839191"/>
              <a:gd name="connsiteX9715" fmla="*/ 2540289 w 12192439"/>
              <a:gd name="connsiteY9715" fmla="*/ 3219899 h 6839191"/>
              <a:gd name="connsiteX9716" fmla="*/ 2560715 w 12192439"/>
              <a:gd name="connsiteY9716" fmla="*/ 3256297 h 6839191"/>
              <a:gd name="connsiteX9717" fmla="*/ 2536866 w 12192439"/>
              <a:gd name="connsiteY9717" fmla="*/ 3295306 h 6839191"/>
              <a:gd name="connsiteX9718" fmla="*/ 2497835 w 12192439"/>
              <a:gd name="connsiteY9718" fmla="*/ 3288768 h 6839191"/>
              <a:gd name="connsiteX9719" fmla="*/ 2520587 w 12192439"/>
              <a:gd name="connsiteY9719" fmla="*/ 3251076 h 6839191"/>
              <a:gd name="connsiteX9720" fmla="*/ 2560715 w 12192439"/>
              <a:gd name="connsiteY9720" fmla="*/ 3256297 h 6839191"/>
              <a:gd name="connsiteX9721" fmla="*/ 2565037 w 12192439"/>
              <a:gd name="connsiteY9721" fmla="*/ 3256802 h 6839191"/>
              <a:gd name="connsiteX9722" fmla="*/ 2605538 w 12192439"/>
              <a:gd name="connsiteY9722" fmla="*/ 3261036 h 6839191"/>
              <a:gd name="connsiteX9723" fmla="*/ 2587350 w 12192439"/>
              <a:gd name="connsiteY9723" fmla="*/ 3289953 h 6839191"/>
              <a:gd name="connsiteX9724" fmla="*/ 2580395 w 12192439"/>
              <a:gd name="connsiteY9724" fmla="*/ 3301428 h 6839191"/>
              <a:gd name="connsiteX9725" fmla="*/ 2541079 w 12192439"/>
              <a:gd name="connsiteY9725" fmla="*/ 3295943 h 6839191"/>
              <a:gd name="connsiteX9726" fmla="*/ 2565037 w 12192439"/>
              <a:gd name="connsiteY9726" fmla="*/ 3256802 h 6839191"/>
              <a:gd name="connsiteX9727" fmla="*/ 2578837 w 12192439"/>
              <a:gd name="connsiteY9727" fmla="*/ 3304038 h 6839191"/>
              <a:gd name="connsiteX9728" fmla="*/ 2556371 w 12192439"/>
              <a:gd name="connsiteY9728" fmla="*/ 3342521 h 6839191"/>
              <a:gd name="connsiteX9729" fmla="*/ 2518239 w 12192439"/>
              <a:gd name="connsiteY9729" fmla="*/ 3335720 h 6839191"/>
              <a:gd name="connsiteX9730" fmla="*/ 2539543 w 12192439"/>
              <a:gd name="connsiteY9730" fmla="*/ 3298531 h 6839191"/>
              <a:gd name="connsiteX9731" fmla="*/ 2578837 w 12192439"/>
              <a:gd name="connsiteY9731" fmla="*/ 3304038 h 6839191"/>
              <a:gd name="connsiteX9732" fmla="*/ 2583203 w 12192439"/>
              <a:gd name="connsiteY9732" fmla="*/ 3304587 h 6839191"/>
              <a:gd name="connsiteX9733" fmla="*/ 2622739 w 12192439"/>
              <a:gd name="connsiteY9733" fmla="*/ 3309129 h 6839191"/>
              <a:gd name="connsiteX9734" fmla="*/ 2612471 w 12192439"/>
              <a:gd name="connsiteY9734" fmla="*/ 3326022 h 6839191"/>
              <a:gd name="connsiteX9735" fmla="*/ 2599022 w 12192439"/>
              <a:gd name="connsiteY9735" fmla="*/ 3348972 h 6839191"/>
              <a:gd name="connsiteX9736" fmla="*/ 2560605 w 12192439"/>
              <a:gd name="connsiteY9736" fmla="*/ 3343245 h 6839191"/>
              <a:gd name="connsiteX9737" fmla="*/ 2583203 w 12192439"/>
              <a:gd name="connsiteY9737" fmla="*/ 3304587 h 6839191"/>
              <a:gd name="connsiteX9738" fmla="*/ 2597464 w 12192439"/>
              <a:gd name="connsiteY9738" fmla="*/ 3351670 h 6839191"/>
              <a:gd name="connsiteX9739" fmla="*/ 2576270 w 12192439"/>
              <a:gd name="connsiteY9739" fmla="*/ 3389670 h 6839191"/>
              <a:gd name="connsiteX9740" fmla="*/ 2539280 w 12192439"/>
              <a:gd name="connsiteY9740" fmla="*/ 3382627 h 6839191"/>
              <a:gd name="connsiteX9741" fmla="*/ 2559114 w 12192439"/>
              <a:gd name="connsiteY9741" fmla="*/ 3345922 h 6839191"/>
              <a:gd name="connsiteX9742" fmla="*/ 2597464 w 12192439"/>
              <a:gd name="connsiteY9742" fmla="*/ 3351670 h 6839191"/>
              <a:gd name="connsiteX9743" fmla="*/ 2601874 w 12192439"/>
              <a:gd name="connsiteY9743" fmla="*/ 3352284 h 6839191"/>
              <a:gd name="connsiteX9744" fmla="*/ 2640576 w 12192439"/>
              <a:gd name="connsiteY9744" fmla="*/ 3357067 h 6839191"/>
              <a:gd name="connsiteX9745" fmla="*/ 2637614 w 12192439"/>
              <a:gd name="connsiteY9745" fmla="*/ 3362092 h 6839191"/>
              <a:gd name="connsiteX9746" fmla="*/ 2618132 w 12192439"/>
              <a:gd name="connsiteY9746" fmla="*/ 3396449 h 6839191"/>
              <a:gd name="connsiteX9747" fmla="*/ 2580549 w 12192439"/>
              <a:gd name="connsiteY9747" fmla="*/ 3390416 h 6839191"/>
              <a:gd name="connsiteX9748" fmla="*/ 2601874 w 12192439"/>
              <a:gd name="connsiteY9748" fmla="*/ 3352284 h 6839191"/>
              <a:gd name="connsiteX9749" fmla="*/ 2616728 w 12192439"/>
              <a:gd name="connsiteY9749" fmla="*/ 3398994 h 6839191"/>
              <a:gd name="connsiteX9750" fmla="*/ 2596740 w 12192439"/>
              <a:gd name="connsiteY9750" fmla="*/ 3436709 h 6839191"/>
              <a:gd name="connsiteX9751" fmla="*/ 2560518 w 12192439"/>
              <a:gd name="connsiteY9751" fmla="*/ 3429425 h 6839191"/>
              <a:gd name="connsiteX9752" fmla="*/ 2579188 w 12192439"/>
              <a:gd name="connsiteY9752" fmla="*/ 3392983 h 6839191"/>
              <a:gd name="connsiteX9753" fmla="*/ 2616728 w 12192439"/>
              <a:gd name="connsiteY9753" fmla="*/ 3398994 h 6839191"/>
              <a:gd name="connsiteX9754" fmla="*/ 2621203 w 12192439"/>
              <a:gd name="connsiteY9754" fmla="*/ 3399653 h 6839191"/>
              <a:gd name="connsiteX9755" fmla="*/ 2659094 w 12192439"/>
              <a:gd name="connsiteY9755" fmla="*/ 3404699 h 6839191"/>
              <a:gd name="connsiteX9756" fmla="*/ 2637790 w 12192439"/>
              <a:gd name="connsiteY9756" fmla="*/ 3443796 h 6839191"/>
              <a:gd name="connsiteX9757" fmla="*/ 2601085 w 12192439"/>
              <a:gd name="connsiteY9757" fmla="*/ 3437543 h 6839191"/>
              <a:gd name="connsiteX9758" fmla="*/ 2621203 w 12192439"/>
              <a:gd name="connsiteY9758" fmla="*/ 3399653 h 6839191"/>
              <a:gd name="connsiteX9759" fmla="*/ 2636408 w 12192439"/>
              <a:gd name="connsiteY9759" fmla="*/ 3446428 h 6839191"/>
              <a:gd name="connsiteX9760" fmla="*/ 2617693 w 12192439"/>
              <a:gd name="connsiteY9760" fmla="*/ 3483748 h 6839191"/>
              <a:gd name="connsiteX9761" fmla="*/ 2582414 w 12192439"/>
              <a:gd name="connsiteY9761" fmla="*/ 3476201 h 6839191"/>
              <a:gd name="connsiteX9762" fmla="*/ 2599746 w 12192439"/>
              <a:gd name="connsiteY9762" fmla="*/ 3440154 h 6839191"/>
              <a:gd name="connsiteX9763" fmla="*/ 2636408 w 12192439"/>
              <a:gd name="connsiteY9763" fmla="*/ 3446428 h 6839191"/>
              <a:gd name="connsiteX9764" fmla="*/ 2616421 w 12192439"/>
              <a:gd name="connsiteY9764" fmla="*/ 3486447 h 6839191"/>
              <a:gd name="connsiteX9765" fmla="*/ 2600448 w 12192439"/>
              <a:gd name="connsiteY9765" fmla="*/ 3521924 h 6839191"/>
              <a:gd name="connsiteX9766" fmla="*/ 2566771 w 12192439"/>
              <a:gd name="connsiteY9766" fmla="*/ 3513192 h 6839191"/>
              <a:gd name="connsiteX9767" fmla="*/ 2581185 w 12192439"/>
              <a:gd name="connsiteY9767" fmla="*/ 3478965 h 6839191"/>
              <a:gd name="connsiteX9768" fmla="*/ 2616421 w 12192439"/>
              <a:gd name="connsiteY9768" fmla="*/ 3486447 h 6839191"/>
              <a:gd name="connsiteX9769" fmla="*/ 2620809 w 12192439"/>
              <a:gd name="connsiteY9769" fmla="*/ 3487302 h 6839191"/>
              <a:gd name="connsiteX9770" fmla="*/ 2656461 w 12192439"/>
              <a:gd name="connsiteY9770" fmla="*/ 3493753 h 6839191"/>
              <a:gd name="connsiteX9771" fmla="*/ 2638996 w 12192439"/>
              <a:gd name="connsiteY9771" fmla="*/ 3530634 h 6839191"/>
              <a:gd name="connsiteX9772" fmla="*/ 2604770 w 12192439"/>
              <a:gd name="connsiteY9772" fmla="*/ 3522977 h 6839191"/>
              <a:gd name="connsiteX9773" fmla="*/ 2620809 w 12192439"/>
              <a:gd name="connsiteY9773" fmla="*/ 3487302 h 6839191"/>
              <a:gd name="connsiteX9774" fmla="*/ 2637746 w 12192439"/>
              <a:gd name="connsiteY9774" fmla="*/ 3533442 h 6839191"/>
              <a:gd name="connsiteX9775" fmla="*/ 2623112 w 12192439"/>
              <a:gd name="connsiteY9775" fmla="*/ 3568239 h 6839191"/>
              <a:gd name="connsiteX9776" fmla="*/ 2590509 w 12192439"/>
              <a:gd name="connsiteY9776" fmla="*/ 3559507 h 6839191"/>
              <a:gd name="connsiteX9777" fmla="*/ 2603607 w 12192439"/>
              <a:gd name="connsiteY9777" fmla="*/ 3525829 h 6839191"/>
              <a:gd name="connsiteX9778" fmla="*/ 2637746 w 12192439"/>
              <a:gd name="connsiteY9778" fmla="*/ 3533442 h 6839191"/>
              <a:gd name="connsiteX9779" fmla="*/ 2642178 w 12192439"/>
              <a:gd name="connsiteY9779" fmla="*/ 3534364 h 6839191"/>
              <a:gd name="connsiteX9780" fmla="*/ 2677150 w 12192439"/>
              <a:gd name="connsiteY9780" fmla="*/ 3541077 h 6839191"/>
              <a:gd name="connsiteX9781" fmla="*/ 2661046 w 12192439"/>
              <a:gd name="connsiteY9781" fmla="*/ 3577168 h 6839191"/>
              <a:gd name="connsiteX9782" fmla="*/ 2627434 w 12192439"/>
              <a:gd name="connsiteY9782" fmla="*/ 3569314 h 6839191"/>
              <a:gd name="connsiteX9783" fmla="*/ 2642178 w 12192439"/>
              <a:gd name="connsiteY9783" fmla="*/ 3534364 h 6839191"/>
              <a:gd name="connsiteX9784" fmla="*/ 2681714 w 12192439"/>
              <a:gd name="connsiteY9784" fmla="*/ 3541867 h 6839191"/>
              <a:gd name="connsiteX9785" fmla="*/ 2717146 w 12192439"/>
              <a:gd name="connsiteY9785" fmla="*/ 3547593 h 6839191"/>
              <a:gd name="connsiteX9786" fmla="*/ 2699682 w 12192439"/>
              <a:gd name="connsiteY9786" fmla="*/ 3584979 h 6839191"/>
              <a:gd name="connsiteX9787" fmla="*/ 2665522 w 12192439"/>
              <a:gd name="connsiteY9787" fmla="*/ 3578134 h 6839191"/>
              <a:gd name="connsiteX9788" fmla="*/ 2681714 w 12192439"/>
              <a:gd name="connsiteY9788" fmla="*/ 3541867 h 6839191"/>
              <a:gd name="connsiteX9789" fmla="*/ 2698191 w 12192439"/>
              <a:gd name="connsiteY9789" fmla="*/ 3588292 h 6839191"/>
              <a:gd name="connsiteX9790" fmla="*/ 2683249 w 12192439"/>
              <a:gd name="connsiteY9790" fmla="*/ 3624054 h 6839191"/>
              <a:gd name="connsiteX9791" fmla="*/ 2650625 w 12192439"/>
              <a:gd name="connsiteY9791" fmla="*/ 3616068 h 6839191"/>
              <a:gd name="connsiteX9792" fmla="*/ 2664140 w 12192439"/>
              <a:gd name="connsiteY9792" fmla="*/ 3581425 h 6839191"/>
              <a:gd name="connsiteX9793" fmla="*/ 2698191 w 12192439"/>
              <a:gd name="connsiteY9793" fmla="*/ 3588292 h 6839191"/>
              <a:gd name="connsiteX9794" fmla="*/ 2702863 w 12192439"/>
              <a:gd name="connsiteY9794" fmla="*/ 3589169 h 6839191"/>
              <a:gd name="connsiteX9795" fmla="*/ 2737397 w 12192439"/>
              <a:gd name="connsiteY9795" fmla="*/ 3595093 h 6839191"/>
              <a:gd name="connsiteX9796" fmla="*/ 2721008 w 12192439"/>
              <a:gd name="connsiteY9796" fmla="*/ 3632106 h 6839191"/>
              <a:gd name="connsiteX9797" fmla="*/ 2687791 w 12192439"/>
              <a:gd name="connsiteY9797" fmla="*/ 3625085 h 6839191"/>
              <a:gd name="connsiteX9798" fmla="*/ 2702863 w 12192439"/>
              <a:gd name="connsiteY9798" fmla="*/ 3589169 h 6839191"/>
              <a:gd name="connsiteX9799" fmla="*/ 2719560 w 12192439"/>
              <a:gd name="connsiteY9799" fmla="*/ 3635485 h 6839191"/>
              <a:gd name="connsiteX9800" fmla="*/ 2705672 w 12192439"/>
              <a:gd name="connsiteY9800" fmla="*/ 3670874 h 6839191"/>
              <a:gd name="connsiteX9801" fmla="*/ 2673969 w 12192439"/>
              <a:gd name="connsiteY9801" fmla="*/ 3662756 h 6839191"/>
              <a:gd name="connsiteX9802" fmla="*/ 2686474 w 12192439"/>
              <a:gd name="connsiteY9802" fmla="*/ 3628442 h 6839191"/>
              <a:gd name="connsiteX9803" fmla="*/ 2719560 w 12192439"/>
              <a:gd name="connsiteY9803" fmla="*/ 3635485 h 6839191"/>
              <a:gd name="connsiteX9804" fmla="*/ 2724299 w 12192439"/>
              <a:gd name="connsiteY9804" fmla="*/ 3636406 h 6839191"/>
              <a:gd name="connsiteX9805" fmla="*/ 2758130 w 12192439"/>
              <a:gd name="connsiteY9805" fmla="*/ 3642527 h 6839191"/>
              <a:gd name="connsiteX9806" fmla="*/ 2742882 w 12192439"/>
              <a:gd name="connsiteY9806" fmla="*/ 3679189 h 6839191"/>
              <a:gd name="connsiteX9807" fmla="*/ 2710301 w 12192439"/>
              <a:gd name="connsiteY9807" fmla="*/ 3671971 h 6839191"/>
              <a:gd name="connsiteX9808" fmla="*/ 2724299 w 12192439"/>
              <a:gd name="connsiteY9808" fmla="*/ 3636406 h 6839191"/>
              <a:gd name="connsiteX9809" fmla="*/ 2741522 w 12192439"/>
              <a:gd name="connsiteY9809" fmla="*/ 3682633 h 6839191"/>
              <a:gd name="connsiteX9810" fmla="*/ 2728753 w 12192439"/>
              <a:gd name="connsiteY9810" fmla="*/ 3717737 h 6839191"/>
              <a:gd name="connsiteX9811" fmla="*/ 2697554 w 12192439"/>
              <a:gd name="connsiteY9811" fmla="*/ 3709378 h 6839191"/>
              <a:gd name="connsiteX9812" fmla="*/ 2709029 w 12192439"/>
              <a:gd name="connsiteY9812" fmla="*/ 3675393 h 6839191"/>
              <a:gd name="connsiteX9813" fmla="*/ 2741522 w 12192439"/>
              <a:gd name="connsiteY9813" fmla="*/ 3682633 h 6839191"/>
              <a:gd name="connsiteX9814" fmla="*/ 2746283 w 12192439"/>
              <a:gd name="connsiteY9814" fmla="*/ 3683642 h 6839191"/>
              <a:gd name="connsiteX9815" fmla="*/ 2779171 w 12192439"/>
              <a:gd name="connsiteY9815" fmla="*/ 3689917 h 6839191"/>
              <a:gd name="connsiteX9816" fmla="*/ 2764954 w 12192439"/>
              <a:gd name="connsiteY9816" fmla="*/ 3726228 h 6839191"/>
              <a:gd name="connsiteX9817" fmla="*/ 2733404 w 12192439"/>
              <a:gd name="connsiteY9817" fmla="*/ 3718922 h 6839191"/>
              <a:gd name="connsiteX9818" fmla="*/ 2746283 w 12192439"/>
              <a:gd name="connsiteY9818" fmla="*/ 3683642 h 6839191"/>
              <a:gd name="connsiteX9819" fmla="*/ 2763659 w 12192439"/>
              <a:gd name="connsiteY9819" fmla="*/ 3729760 h 6839191"/>
              <a:gd name="connsiteX9820" fmla="*/ 2751877 w 12192439"/>
              <a:gd name="connsiteY9820" fmla="*/ 3764513 h 6839191"/>
              <a:gd name="connsiteX9821" fmla="*/ 2721798 w 12192439"/>
              <a:gd name="connsiteY9821" fmla="*/ 3756154 h 6839191"/>
              <a:gd name="connsiteX9822" fmla="*/ 2732219 w 12192439"/>
              <a:gd name="connsiteY9822" fmla="*/ 3722432 h 6839191"/>
              <a:gd name="connsiteX9823" fmla="*/ 2763659 w 12192439"/>
              <a:gd name="connsiteY9823" fmla="*/ 3729760 h 6839191"/>
              <a:gd name="connsiteX9824" fmla="*/ 2768508 w 12192439"/>
              <a:gd name="connsiteY9824" fmla="*/ 3730791 h 6839191"/>
              <a:gd name="connsiteX9825" fmla="*/ 2800606 w 12192439"/>
              <a:gd name="connsiteY9825" fmla="*/ 3737242 h 6839191"/>
              <a:gd name="connsiteX9826" fmla="*/ 2787376 w 12192439"/>
              <a:gd name="connsiteY9826" fmla="*/ 3773223 h 6839191"/>
              <a:gd name="connsiteX9827" fmla="*/ 2756616 w 12192439"/>
              <a:gd name="connsiteY9827" fmla="*/ 3765764 h 6839191"/>
              <a:gd name="connsiteX9828" fmla="*/ 2768508 w 12192439"/>
              <a:gd name="connsiteY9828" fmla="*/ 3730791 h 6839191"/>
              <a:gd name="connsiteX9829" fmla="*/ 2786169 w 12192439"/>
              <a:gd name="connsiteY9829" fmla="*/ 3776799 h 6839191"/>
              <a:gd name="connsiteX9830" fmla="*/ 2775309 w 12192439"/>
              <a:gd name="connsiteY9830" fmla="*/ 3811311 h 6839191"/>
              <a:gd name="connsiteX9831" fmla="*/ 2746019 w 12192439"/>
              <a:gd name="connsiteY9831" fmla="*/ 3802798 h 6839191"/>
              <a:gd name="connsiteX9832" fmla="*/ 2755498 w 12192439"/>
              <a:gd name="connsiteY9832" fmla="*/ 3769362 h 6839191"/>
              <a:gd name="connsiteX9833" fmla="*/ 2786169 w 12192439"/>
              <a:gd name="connsiteY9833" fmla="*/ 3776799 h 6839191"/>
              <a:gd name="connsiteX9834" fmla="*/ 2791062 w 12192439"/>
              <a:gd name="connsiteY9834" fmla="*/ 3777940 h 6839191"/>
              <a:gd name="connsiteX9835" fmla="*/ 2822634 w 12192439"/>
              <a:gd name="connsiteY9835" fmla="*/ 3784544 h 6839191"/>
              <a:gd name="connsiteX9836" fmla="*/ 2810435 w 12192439"/>
              <a:gd name="connsiteY9836" fmla="*/ 3820306 h 6839191"/>
              <a:gd name="connsiteX9837" fmla="*/ 2780136 w 12192439"/>
              <a:gd name="connsiteY9837" fmla="*/ 3812627 h 6839191"/>
              <a:gd name="connsiteX9838" fmla="*/ 2791062 w 12192439"/>
              <a:gd name="connsiteY9838" fmla="*/ 3777940 h 6839191"/>
              <a:gd name="connsiteX9839" fmla="*/ 2809272 w 12192439"/>
              <a:gd name="connsiteY9839" fmla="*/ 3823970 h 6839191"/>
              <a:gd name="connsiteX9840" fmla="*/ 2799399 w 12192439"/>
              <a:gd name="connsiteY9840" fmla="*/ 3858174 h 6839191"/>
              <a:gd name="connsiteX9841" fmla="*/ 2770526 w 12192439"/>
              <a:gd name="connsiteY9841" fmla="*/ 3849464 h 6839191"/>
              <a:gd name="connsiteX9842" fmla="*/ 2779083 w 12192439"/>
              <a:gd name="connsiteY9842" fmla="*/ 3816313 h 6839191"/>
              <a:gd name="connsiteX9843" fmla="*/ 2809272 w 12192439"/>
              <a:gd name="connsiteY9843" fmla="*/ 3823970 h 6839191"/>
              <a:gd name="connsiteX9844" fmla="*/ 2814340 w 12192439"/>
              <a:gd name="connsiteY9844" fmla="*/ 3825177 h 6839191"/>
              <a:gd name="connsiteX9845" fmla="*/ 2844617 w 12192439"/>
              <a:gd name="connsiteY9845" fmla="*/ 3831825 h 6839191"/>
              <a:gd name="connsiteX9846" fmla="*/ 2833406 w 12192439"/>
              <a:gd name="connsiteY9846" fmla="*/ 3867280 h 6839191"/>
              <a:gd name="connsiteX9847" fmla="*/ 2804489 w 12192439"/>
              <a:gd name="connsiteY9847" fmla="*/ 3859623 h 6839191"/>
              <a:gd name="connsiteX9848" fmla="*/ 2814340 w 12192439"/>
              <a:gd name="connsiteY9848" fmla="*/ 3825177 h 6839191"/>
              <a:gd name="connsiteX9849" fmla="*/ 2832309 w 12192439"/>
              <a:gd name="connsiteY9849" fmla="*/ 3871075 h 6839191"/>
              <a:gd name="connsiteX9850" fmla="*/ 2823401 w 12192439"/>
              <a:gd name="connsiteY9850" fmla="*/ 3904950 h 6839191"/>
              <a:gd name="connsiteX9851" fmla="*/ 2795867 w 12192439"/>
              <a:gd name="connsiteY9851" fmla="*/ 3896328 h 6839191"/>
              <a:gd name="connsiteX9852" fmla="*/ 2803480 w 12192439"/>
              <a:gd name="connsiteY9852" fmla="*/ 3863418 h 6839191"/>
              <a:gd name="connsiteX9853" fmla="*/ 2832309 w 12192439"/>
              <a:gd name="connsiteY9853" fmla="*/ 3871075 h 6839191"/>
              <a:gd name="connsiteX9854" fmla="*/ 2822458 w 12192439"/>
              <a:gd name="connsiteY9854" fmla="*/ 3908899 h 6839191"/>
              <a:gd name="connsiteX9855" fmla="*/ 2815744 w 12192439"/>
              <a:gd name="connsiteY9855" fmla="*/ 3941261 h 6839191"/>
              <a:gd name="connsiteX9856" fmla="*/ 2789614 w 12192439"/>
              <a:gd name="connsiteY9856" fmla="*/ 3931717 h 6839191"/>
              <a:gd name="connsiteX9857" fmla="*/ 2795055 w 12192439"/>
              <a:gd name="connsiteY9857" fmla="*/ 3900299 h 6839191"/>
              <a:gd name="connsiteX9858" fmla="*/ 2822458 w 12192439"/>
              <a:gd name="connsiteY9858" fmla="*/ 3908899 h 6839191"/>
              <a:gd name="connsiteX9859" fmla="*/ 2827570 w 12192439"/>
              <a:gd name="connsiteY9859" fmla="*/ 3910391 h 6839191"/>
              <a:gd name="connsiteX9860" fmla="*/ 3680681 w 12192439"/>
              <a:gd name="connsiteY9860" fmla="*/ 3933977 h 6839191"/>
              <a:gd name="connsiteX9861" fmla="*/ 3703564 w 12192439"/>
              <a:gd name="connsiteY9861" fmla="*/ 3931914 h 6839191"/>
              <a:gd name="connsiteX9862" fmla="*/ 3841939 w 12192439"/>
              <a:gd name="connsiteY9862" fmla="*/ 3918268 h 6839191"/>
              <a:gd name="connsiteX9863" fmla="*/ 4866883 w 12192439"/>
              <a:gd name="connsiteY9863" fmla="*/ 3774320 h 6839191"/>
              <a:gd name="connsiteX9864" fmla="*/ 4916731 w 12192439"/>
              <a:gd name="connsiteY9864" fmla="*/ 3766422 h 6839191"/>
              <a:gd name="connsiteX9865" fmla="*/ 5216539 w 12192439"/>
              <a:gd name="connsiteY9865" fmla="*/ 3727983 h 6839191"/>
              <a:gd name="connsiteX9866" fmla="*/ 5193349 w 12192439"/>
              <a:gd name="connsiteY9866" fmla="*/ 3761617 h 6839191"/>
              <a:gd name="connsiteX9867" fmla="*/ 4924322 w 12192439"/>
              <a:gd name="connsiteY9867" fmla="*/ 3801899 h 6839191"/>
              <a:gd name="connsiteX9868" fmla="*/ 3859710 w 12192439"/>
              <a:gd name="connsiteY9868" fmla="*/ 3962564 h 6839191"/>
              <a:gd name="connsiteX9869" fmla="*/ 3722564 w 12192439"/>
              <a:gd name="connsiteY9869" fmla="*/ 3976716 h 6839191"/>
              <a:gd name="connsiteX9870" fmla="*/ 3715653 w 12192439"/>
              <a:gd name="connsiteY9870" fmla="*/ 3977374 h 6839191"/>
              <a:gd name="connsiteX9871" fmla="*/ 2820790 w 12192439"/>
              <a:gd name="connsiteY9871" fmla="*/ 3943038 h 6839191"/>
              <a:gd name="connsiteX9872" fmla="*/ 2827570 w 12192439"/>
              <a:gd name="connsiteY9872" fmla="*/ 3910391 h 6839191"/>
              <a:gd name="connsiteX9873" fmla="*/ 3195678 w 12192439"/>
              <a:gd name="connsiteY9873" fmla="*/ 4008419 h 6839191"/>
              <a:gd name="connsiteX9874" fmla="*/ 3716048 w 12192439"/>
              <a:gd name="connsiteY9874" fmla="*/ 3981477 h 6839191"/>
              <a:gd name="connsiteX9875" fmla="*/ 3722959 w 12192439"/>
              <a:gd name="connsiteY9875" fmla="*/ 3980840 h 6839191"/>
              <a:gd name="connsiteX9876" fmla="*/ 3860149 w 12192439"/>
              <a:gd name="connsiteY9876" fmla="*/ 3966667 h 6839191"/>
              <a:gd name="connsiteX9877" fmla="*/ 4925024 w 12192439"/>
              <a:gd name="connsiteY9877" fmla="*/ 3805979 h 6839191"/>
              <a:gd name="connsiteX9878" fmla="*/ 5190168 w 12192439"/>
              <a:gd name="connsiteY9878" fmla="*/ 3766136 h 6839191"/>
              <a:gd name="connsiteX9879" fmla="*/ 5183542 w 12192439"/>
              <a:gd name="connsiteY9879" fmla="*/ 3775527 h 6839191"/>
              <a:gd name="connsiteX9880" fmla="*/ 5165310 w 12192439"/>
              <a:gd name="connsiteY9880" fmla="*/ 3801504 h 6839191"/>
              <a:gd name="connsiteX9881" fmla="*/ 4932527 w 12192439"/>
              <a:gd name="connsiteY9881" fmla="*/ 3841368 h 6839191"/>
              <a:gd name="connsiteX9882" fmla="*/ 3877877 w 12192439"/>
              <a:gd name="connsiteY9882" fmla="*/ 4010876 h 6839191"/>
              <a:gd name="connsiteX9883" fmla="*/ 3741915 w 12192439"/>
              <a:gd name="connsiteY9883" fmla="*/ 4025532 h 6839191"/>
              <a:gd name="connsiteX9884" fmla="*/ 2815415 w 12192439"/>
              <a:gd name="connsiteY9884" fmla="*/ 3978142 h 6839191"/>
              <a:gd name="connsiteX9885" fmla="*/ 2820045 w 12192439"/>
              <a:gd name="connsiteY9885" fmla="*/ 3947053 h 6839191"/>
              <a:gd name="connsiteX9886" fmla="*/ 3195678 w 12192439"/>
              <a:gd name="connsiteY9886" fmla="*/ 4008419 h 6839191"/>
              <a:gd name="connsiteX9887" fmla="*/ 5184968 w 12192439"/>
              <a:gd name="connsiteY9887" fmla="*/ 3776536 h 6839191"/>
              <a:gd name="connsiteX9888" fmla="*/ 5192471 w 12192439"/>
              <a:gd name="connsiteY9888" fmla="*/ 3765851 h 6839191"/>
              <a:gd name="connsiteX9889" fmla="*/ 5217110 w 12192439"/>
              <a:gd name="connsiteY9889" fmla="*/ 3763087 h 6839191"/>
              <a:gd name="connsiteX9890" fmla="*/ 5206666 w 12192439"/>
              <a:gd name="connsiteY9890" fmla="*/ 3778291 h 6839191"/>
              <a:gd name="connsiteX9891" fmla="*/ 5193502 w 12192439"/>
              <a:gd name="connsiteY9891" fmla="*/ 3797467 h 6839191"/>
              <a:gd name="connsiteX9892" fmla="*/ 5167658 w 12192439"/>
              <a:gd name="connsiteY9892" fmla="*/ 3801153 h 6839191"/>
              <a:gd name="connsiteX9893" fmla="*/ 5184968 w 12192439"/>
              <a:gd name="connsiteY9893" fmla="*/ 3776536 h 6839191"/>
              <a:gd name="connsiteX9894" fmla="*/ 5190277 w 12192439"/>
              <a:gd name="connsiteY9894" fmla="*/ 3802162 h 6839191"/>
              <a:gd name="connsiteX9895" fmla="*/ 5166209 w 12192439"/>
              <a:gd name="connsiteY9895" fmla="*/ 3838121 h 6839191"/>
              <a:gd name="connsiteX9896" fmla="*/ 5139157 w 12192439"/>
              <a:gd name="connsiteY9896" fmla="*/ 3842795 h 6839191"/>
              <a:gd name="connsiteX9897" fmla="*/ 5164345 w 12192439"/>
              <a:gd name="connsiteY9897" fmla="*/ 3805913 h 6839191"/>
              <a:gd name="connsiteX9898" fmla="*/ 5190277 w 12192439"/>
              <a:gd name="connsiteY9898" fmla="*/ 3802162 h 6839191"/>
              <a:gd name="connsiteX9899" fmla="*/ 5162984 w 12192439"/>
              <a:gd name="connsiteY9899" fmla="*/ 3843058 h 6839191"/>
              <a:gd name="connsiteX9900" fmla="*/ 5139728 w 12192439"/>
              <a:gd name="connsiteY9900" fmla="*/ 3880180 h 6839191"/>
              <a:gd name="connsiteX9901" fmla="*/ 5111579 w 12192439"/>
              <a:gd name="connsiteY9901" fmla="*/ 3885797 h 6839191"/>
              <a:gd name="connsiteX9902" fmla="*/ 5135866 w 12192439"/>
              <a:gd name="connsiteY9902" fmla="*/ 3847753 h 6839191"/>
              <a:gd name="connsiteX9903" fmla="*/ 5162984 w 12192439"/>
              <a:gd name="connsiteY9903" fmla="*/ 3843058 h 6839191"/>
              <a:gd name="connsiteX9904" fmla="*/ 5165442 w 12192439"/>
              <a:gd name="connsiteY9904" fmla="*/ 3842641 h 6839191"/>
              <a:gd name="connsiteX9905" fmla="*/ 5192033 w 12192439"/>
              <a:gd name="connsiteY9905" fmla="*/ 3838187 h 6839191"/>
              <a:gd name="connsiteX9906" fmla="*/ 5169873 w 12192439"/>
              <a:gd name="connsiteY9906" fmla="*/ 3874322 h 6839191"/>
              <a:gd name="connsiteX9907" fmla="*/ 5142207 w 12192439"/>
              <a:gd name="connsiteY9907" fmla="*/ 3879675 h 6839191"/>
              <a:gd name="connsiteX9908" fmla="*/ 5165442 w 12192439"/>
              <a:gd name="connsiteY9908" fmla="*/ 3842641 h 6839191"/>
              <a:gd name="connsiteX9909" fmla="*/ 5166912 w 12192439"/>
              <a:gd name="connsiteY9909" fmla="*/ 3879390 h 6839191"/>
              <a:gd name="connsiteX9910" fmla="*/ 5146683 w 12192439"/>
              <a:gd name="connsiteY9910" fmla="*/ 3916469 h 6839191"/>
              <a:gd name="connsiteX9911" fmla="*/ 5117810 w 12192439"/>
              <a:gd name="connsiteY9911" fmla="*/ 3922831 h 6839191"/>
              <a:gd name="connsiteX9912" fmla="*/ 5139157 w 12192439"/>
              <a:gd name="connsiteY9912" fmla="*/ 3884809 h 6839191"/>
              <a:gd name="connsiteX9913" fmla="*/ 5166912 w 12192439"/>
              <a:gd name="connsiteY9913" fmla="*/ 3879390 h 6839191"/>
              <a:gd name="connsiteX9914" fmla="*/ 5169434 w 12192439"/>
              <a:gd name="connsiteY9914" fmla="*/ 3878908 h 6839191"/>
              <a:gd name="connsiteX9915" fmla="*/ 5196947 w 12192439"/>
              <a:gd name="connsiteY9915" fmla="*/ 3873686 h 6839191"/>
              <a:gd name="connsiteX9916" fmla="*/ 5177728 w 12192439"/>
              <a:gd name="connsiteY9916" fmla="*/ 3909777 h 6839191"/>
              <a:gd name="connsiteX9917" fmla="*/ 5149096 w 12192439"/>
              <a:gd name="connsiteY9917" fmla="*/ 3915942 h 6839191"/>
              <a:gd name="connsiteX9918" fmla="*/ 5169434 w 12192439"/>
              <a:gd name="connsiteY9918" fmla="*/ 3878908 h 6839191"/>
              <a:gd name="connsiteX9919" fmla="*/ 5175205 w 12192439"/>
              <a:gd name="connsiteY9919" fmla="*/ 3914933 h 6839191"/>
              <a:gd name="connsiteX9920" fmla="*/ 5159167 w 12192439"/>
              <a:gd name="connsiteY9920" fmla="*/ 3951419 h 6839191"/>
              <a:gd name="connsiteX9921" fmla="*/ 5129350 w 12192439"/>
              <a:gd name="connsiteY9921" fmla="*/ 3958571 h 6839191"/>
              <a:gd name="connsiteX9922" fmla="*/ 5146463 w 12192439"/>
              <a:gd name="connsiteY9922" fmla="*/ 3921142 h 6839191"/>
              <a:gd name="connsiteX9923" fmla="*/ 5175205 w 12192439"/>
              <a:gd name="connsiteY9923" fmla="*/ 3914933 h 6839191"/>
              <a:gd name="connsiteX9924" fmla="*/ 5208860 w 12192439"/>
              <a:gd name="connsiteY9924" fmla="*/ 3907802 h 6839191"/>
              <a:gd name="connsiteX9925" fmla="*/ 5237075 w 12192439"/>
              <a:gd name="connsiteY9925" fmla="*/ 3901988 h 6839191"/>
              <a:gd name="connsiteX9926" fmla="*/ 5223121 w 12192439"/>
              <a:gd name="connsiteY9926" fmla="*/ 3936412 h 6839191"/>
              <a:gd name="connsiteX9927" fmla="*/ 5193744 w 12192439"/>
              <a:gd name="connsiteY9927" fmla="*/ 3943235 h 6839191"/>
              <a:gd name="connsiteX9928" fmla="*/ 5208860 w 12192439"/>
              <a:gd name="connsiteY9928" fmla="*/ 3907802 h 6839191"/>
              <a:gd name="connsiteX9929" fmla="*/ 5253355 w 12192439"/>
              <a:gd name="connsiteY9929" fmla="*/ 3934240 h 6839191"/>
              <a:gd name="connsiteX9930" fmla="*/ 5245105 w 12192439"/>
              <a:gd name="connsiteY9930" fmla="*/ 3967194 h 6839191"/>
              <a:gd name="connsiteX9931" fmla="*/ 5214587 w 12192439"/>
              <a:gd name="connsiteY9931" fmla="*/ 3974960 h 6839191"/>
              <a:gd name="connsiteX9932" fmla="*/ 5224043 w 12192439"/>
              <a:gd name="connsiteY9932" fmla="*/ 3940932 h 6839191"/>
              <a:gd name="connsiteX9933" fmla="*/ 5253355 w 12192439"/>
              <a:gd name="connsiteY9933" fmla="*/ 3934240 h 6839191"/>
              <a:gd name="connsiteX9934" fmla="*/ 5246926 w 12192439"/>
              <a:gd name="connsiteY9934" fmla="*/ 3971582 h 6839191"/>
              <a:gd name="connsiteX9935" fmla="*/ 5277510 w 12192439"/>
              <a:gd name="connsiteY9935" fmla="*/ 3963903 h 6839191"/>
              <a:gd name="connsiteX9936" fmla="*/ 5276501 w 12192439"/>
              <a:gd name="connsiteY9936" fmla="*/ 3994575 h 6839191"/>
              <a:gd name="connsiteX9937" fmla="*/ 5244644 w 12192439"/>
              <a:gd name="connsiteY9937" fmla="*/ 4003438 h 6839191"/>
              <a:gd name="connsiteX9938" fmla="*/ 5246926 w 12192439"/>
              <a:gd name="connsiteY9938" fmla="*/ 3971582 h 6839191"/>
              <a:gd name="connsiteX9939" fmla="*/ 5276896 w 12192439"/>
              <a:gd name="connsiteY9939" fmla="*/ 3999445 h 6839191"/>
              <a:gd name="connsiteX9940" fmla="*/ 5283456 w 12192439"/>
              <a:gd name="connsiteY9940" fmla="*/ 4027879 h 6839191"/>
              <a:gd name="connsiteX9941" fmla="*/ 5250217 w 12192439"/>
              <a:gd name="connsiteY9941" fmla="*/ 4038038 h 6839191"/>
              <a:gd name="connsiteX9942" fmla="*/ 5244864 w 12192439"/>
              <a:gd name="connsiteY9942" fmla="*/ 4008375 h 6839191"/>
              <a:gd name="connsiteX9943" fmla="*/ 5276896 w 12192439"/>
              <a:gd name="connsiteY9943" fmla="*/ 3999445 h 6839191"/>
              <a:gd name="connsiteX9944" fmla="*/ 5285277 w 12192439"/>
              <a:gd name="connsiteY9944" fmla="*/ 4032443 h 6839191"/>
              <a:gd name="connsiteX9945" fmla="*/ 5300569 w 12192439"/>
              <a:gd name="connsiteY9945" fmla="*/ 4057827 h 6839191"/>
              <a:gd name="connsiteX9946" fmla="*/ 5266168 w 12192439"/>
              <a:gd name="connsiteY9946" fmla="*/ 4069302 h 6839191"/>
              <a:gd name="connsiteX9947" fmla="*/ 5251819 w 12192439"/>
              <a:gd name="connsiteY9947" fmla="*/ 4042667 h 6839191"/>
              <a:gd name="connsiteX9948" fmla="*/ 5285277 w 12192439"/>
              <a:gd name="connsiteY9948" fmla="*/ 4032443 h 6839191"/>
              <a:gd name="connsiteX9949" fmla="*/ 5304036 w 12192439"/>
              <a:gd name="connsiteY9949" fmla="*/ 4061952 h 6839191"/>
              <a:gd name="connsiteX9950" fmla="*/ 5328214 w 12192439"/>
              <a:gd name="connsiteY9950" fmla="*/ 4083168 h 6839191"/>
              <a:gd name="connsiteX9951" fmla="*/ 5293198 w 12192439"/>
              <a:gd name="connsiteY9951" fmla="*/ 4095871 h 6839191"/>
              <a:gd name="connsiteX9952" fmla="*/ 5269546 w 12192439"/>
              <a:gd name="connsiteY9952" fmla="*/ 4073668 h 6839191"/>
              <a:gd name="connsiteX9953" fmla="*/ 5269415 w 12192439"/>
              <a:gd name="connsiteY9953" fmla="*/ 4073493 h 6839191"/>
              <a:gd name="connsiteX9954" fmla="*/ 5304036 w 12192439"/>
              <a:gd name="connsiteY9954" fmla="*/ 4061952 h 6839191"/>
              <a:gd name="connsiteX9955" fmla="*/ 5333501 w 12192439"/>
              <a:gd name="connsiteY9955" fmla="*/ 4086678 h 6839191"/>
              <a:gd name="connsiteX9956" fmla="*/ 5366235 w 12192439"/>
              <a:gd name="connsiteY9956" fmla="*/ 4103133 h 6839191"/>
              <a:gd name="connsiteX9957" fmla="*/ 5331175 w 12192439"/>
              <a:gd name="connsiteY9957" fmla="*/ 4117043 h 6839191"/>
              <a:gd name="connsiteX9958" fmla="*/ 5298265 w 12192439"/>
              <a:gd name="connsiteY9958" fmla="*/ 4099447 h 6839191"/>
              <a:gd name="connsiteX9959" fmla="*/ 5333501 w 12192439"/>
              <a:gd name="connsiteY9959" fmla="*/ 4086678 h 6839191"/>
              <a:gd name="connsiteX9960" fmla="*/ 8810031 w 12192439"/>
              <a:gd name="connsiteY9960" fmla="*/ 3755540 h 6839191"/>
              <a:gd name="connsiteX9961" fmla="*/ 8836556 w 12192439"/>
              <a:gd name="connsiteY9961" fmla="*/ 3755232 h 6839191"/>
              <a:gd name="connsiteX9962" fmla="*/ 8803954 w 12192439"/>
              <a:gd name="connsiteY9962" fmla="*/ 3802601 h 6839191"/>
              <a:gd name="connsiteX9963" fmla="*/ 8776967 w 12192439"/>
              <a:gd name="connsiteY9963" fmla="*/ 3802447 h 6839191"/>
              <a:gd name="connsiteX9964" fmla="*/ 8810031 w 12192439"/>
              <a:gd name="connsiteY9964" fmla="*/ 3755540 h 6839191"/>
              <a:gd name="connsiteX9965" fmla="*/ 8842743 w 12192439"/>
              <a:gd name="connsiteY9965" fmla="*/ 3755210 h 6839191"/>
              <a:gd name="connsiteX9966" fmla="*/ 8868523 w 12192439"/>
              <a:gd name="connsiteY9966" fmla="*/ 3755474 h 6839191"/>
              <a:gd name="connsiteX9967" fmla="*/ 8836403 w 12192439"/>
              <a:gd name="connsiteY9967" fmla="*/ 3803215 h 6839191"/>
              <a:gd name="connsiteX9968" fmla="*/ 8810097 w 12192439"/>
              <a:gd name="connsiteY9968" fmla="*/ 3802666 h 6839191"/>
              <a:gd name="connsiteX9969" fmla="*/ 8842743 w 12192439"/>
              <a:gd name="connsiteY9969" fmla="*/ 3755210 h 6839191"/>
              <a:gd name="connsiteX9970" fmla="*/ 8874446 w 12192439"/>
              <a:gd name="connsiteY9970" fmla="*/ 3755627 h 6839191"/>
              <a:gd name="connsiteX9971" fmla="*/ 8899546 w 12192439"/>
              <a:gd name="connsiteY9971" fmla="*/ 3756637 h 6839191"/>
              <a:gd name="connsiteX9972" fmla="*/ 8867952 w 12192439"/>
              <a:gd name="connsiteY9972" fmla="*/ 3804597 h 6839191"/>
              <a:gd name="connsiteX9973" fmla="*/ 8842283 w 12192439"/>
              <a:gd name="connsiteY9973" fmla="*/ 3803434 h 6839191"/>
              <a:gd name="connsiteX9974" fmla="*/ 8874446 w 12192439"/>
              <a:gd name="connsiteY9974" fmla="*/ 3755627 h 6839191"/>
              <a:gd name="connsiteX9975" fmla="*/ 8905184 w 12192439"/>
              <a:gd name="connsiteY9975" fmla="*/ 3756944 h 6839191"/>
              <a:gd name="connsiteX9976" fmla="*/ 8928967 w 12192439"/>
              <a:gd name="connsiteY9976" fmla="*/ 3758787 h 6839191"/>
              <a:gd name="connsiteX9977" fmla="*/ 8898141 w 12192439"/>
              <a:gd name="connsiteY9977" fmla="*/ 3806857 h 6839191"/>
              <a:gd name="connsiteX9978" fmla="*/ 8873613 w 12192439"/>
              <a:gd name="connsiteY9978" fmla="*/ 3804948 h 6839191"/>
              <a:gd name="connsiteX9979" fmla="*/ 8905184 w 12192439"/>
              <a:gd name="connsiteY9979" fmla="*/ 3756944 h 6839191"/>
              <a:gd name="connsiteX9980" fmla="*/ 8934320 w 12192439"/>
              <a:gd name="connsiteY9980" fmla="*/ 3759313 h 6839191"/>
              <a:gd name="connsiteX9981" fmla="*/ 8939038 w 12192439"/>
              <a:gd name="connsiteY9981" fmla="*/ 3759796 h 6839191"/>
              <a:gd name="connsiteX9982" fmla="*/ 8957138 w 12192439"/>
              <a:gd name="connsiteY9982" fmla="*/ 3761902 h 6839191"/>
              <a:gd name="connsiteX9983" fmla="*/ 8927037 w 12192439"/>
              <a:gd name="connsiteY9983" fmla="*/ 3810060 h 6839191"/>
              <a:gd name="connsiteX9984" fmla="*/ 8925522 w 12192439"/>
              <a:gd name="connsiteY9984" fmla="*/ 3809863 h 6839191"/>
              <a:gd name="connsiteX9985" fmla="*/ 8903539 w 12192439"/>
              <a:gd name="connsiteY9985" fmla="*/ 3807340 h 6839191"/>
              <a:gd name="connsiteX9986" fmla="*/ 8934320 w 12192439"/>
              <a:gd name="connsiteY9986" fmla="*/ 3759313 h 6839191"/>
              <a:gd name="connsiteX9987" fmla="*/ 8962272 w 12192439"/>
              <a:gd name="connsiteY9987" fmla="*/ 3762560 h 6839191"/>
              <a:gd name="connsiteX9988" fmla="*/ 8984168 w 12192439"/>
              <a:gd name="connsiteY9988" fmla="*/ 3765808 h 6839191"/>
              <a:gd name="connsiteX9989" fmla="*/ 8954812 w 12192439"/>
              <a:gd name="connsiteY9989" fmla="*/ 3814097 h 6839191"/>
              <a:gd name="connsiteX9990" fmla="*/ 8932170 w 12192439"/>
              <a:gd name="connsiteY9990" fmla="*/ 3810740 h 6839191"/>
              <a:gd name="connsiteX9991" fmla="*/ 8962272 w 12192439"/>
              <a:gd name="connsiteY9991" fmla="*/ 3762560 h 6839191"/>
              <a:gd name="connsiteX9992" fmla="*/ 8953518 w 12192439"/>
              <a:gd name="connsiteY9992" fmla="*/ 3816225 h 6839191"/>
              <a:gd name="connsiteX9993" fmla="*/ 8924009 w 12192439"/>
              <a:gd name="connsiteY9993" fmla="*/ 3864252 h 6839191"/>
              <a:gd name="connsiteX9994" fmla="*/ 8911766 w 12192439"/>
              <a:gd name="connsiteY9994" fmla="*/ 3862321 h 6839191"/>
              <a:gd name="connsiteX9995" fmla="*/ 8900643 w 12192439"/>
              <a:gd name="connsiteY9995" fmla="*/ 3860698 h 6839191"/>
              <a:gd name="connsiteX9996" fmla="*/ 8930810 w 12192439"/>
              <a:gd name="connsiteY9996" fmla="*/ 3812890 h 6839191"/>
              <a:gd name="connsiteX9997" fmla="*/ 8953518 w 12192439"/>
              <a:gd name="connsiteY9997" fmla="*/ 3816225 h 6839191"/>
              <a:gd name="connsiteX9998" fmla="*/ 8958432 w 12192439"/>
              <a:gd name="connsiteY9998" fmla="*/ 3817037 h 6839191"/>
              <a:gd name="connsiteX9999" fmla="*/ 8980306 w 12192439"/>
              <a:gd name="connsiteY9999" fmla="*/ 3821118 h 6839191"/>
              <a:gd name="connsiteX10000" fmla="*/ 8951587 w 12192439"/>
              <a:gd name="connsiteY10000" fmla="*/ 3869210 h 6839191"/>
              <a:gd name="connsiteX10001" fmla="*/ 8928923 w 12192439"/>
              <a:gd name="connsiteY10001" fmla="*/ 3865064 h 6839191"/>
              <a:gd name="connsiteX10002" fmla="*/ 8958432 w 12192439"/>
              <a:gd name="connsiteY10002" fmla="*/ 3817037 h 6839191"/>
              <a:gd name="connsiteX10003" fmla="*/ 8950380 w 12192439"/>
              <a:gd name="connsiteY10003" fmla="*/ 3871229 h 6839191"/>
              <a:gd name="connsiteX10004" fmla="*/ 8921442 w 12192439"/>
              <a:gd name="connsiteY10004" fmla="*/ 3919167 h 6839191"/>
              <a:gd name="connsiteX10005" fmla="*/ 8898097 w 12192439"/>
              <a:gd name="connsiteY10005" fmla="*/ 3914779 h 6839191"/>
              <a:gd name="connsiteX10006" fmla="*/ 8927672 w 12192439"/>
              <a:gd name="connsiteY10006" fmla="*/ 3867104 h 6839191"/>
              <a:gd name="connsiteX10007" fmla="*/ 8950380 w 12192439"/>
              <a:gd name="connsiteY10007" fmla="*/ 3871229 h 6839191"/>
              <a:gd name="connsiteX10008" fmla="*/ 8897615 w 12192439"/>
              <a:gd name="connsiteY10008" fmla="*/ 3916842 h 6839191"/>
              <a:gd name="connsiteX10009" fmla="*/ 8920279 w 12192439"/>
              <a:gd name="connsiteY10009" fmla="*/ 3921076 h 6839191"/>
              <a:gd name="connsiteX10010" fmla="*/ 8891253 w 12192439"/>
              <a:gd name="connsiteY10010" fmla="*/ 3968686 h 6839191"/>
              <a:gd name="connsiteX10011" fmla="*/ 8884210 w 12192439"/>
              <a:gd name="connsiteY10011" fmla="*/ 3967216 h 6839191"/>
              <a:gd name="connsiteX10012" fmla="*/ 8867250 w 12192439"/>
              <a:gd name="connsiteY10012" fmla="*/ 3963969 h 6839191"/>
              <a:gd name="connsiteX10013" fmla="*/ 8896891 w 12192439"/>
              <a:gd name="connsiteY10013" fmla="*/ 3916732 h 6839191"/>
              <a:gd name="connsiteX10014" fmla="*/ 8897615 w 12192439"/>
              <a:gd name="connsiteY10014" fmla="*/ 3916842 h 6839191"/>
              <a:gd name="connsiteX10015" fmla="*/ 8883815 w 12192439"/>
              <a:gd name="connsiteY10015" fmla="*/ 3969190 h 6839191"/>
              <a:gd name="connsiteX10016" fmla="*/ 8890134 w 12192439"/>
              <a:gd name="connsiteY10016" fmla="*/ 3970507 h 6839191"/>
              <a:gd name="connsiteX10017" fmla="*/ 8863367 w 12192439"/>
              <a:gd name="connsiteY10017" fmla="*/ 4013948 h 6839191"/>
              <a:gd name="connsiteX10018" fmla="*/ 8861107 w 12192439"/>
              <a:gd name="connsiteY10018" fmla="*/ 4017590 h 6839191"/>
              <a:gd name="connsiteX10019" fmla="*/ 8836513 w 12192439"/>
              <a:gd name="connsiteY10019" fmla="*/ 4012456 h 6839191"/>
              <a:gd name="connsiteX10020" fmla="*/ 8846890 w 12192439"/>
              <a:gd name="connsiteY10020" fmla="*/ 3996176 h 6839191"/>
              <a:gd name="connsiteX10021" fmla="*/ 8866109 w 12192439"/>
              <a:gd name="connsiteY10021" fmla="*/ 3965811 h 6839191"/>
              <a:gd name="connsiteX10022" fmla="*/ 8883815 w 12192439"/>
              <a:gd name="connsiteY10022" fmla="*/ 3969190 h 6839191"/>
              <a:gd name="connsiteX10023" fmla="*/ 8860032 w 12192439"/>
              <a:gd name="connsiteY10023" fmla="*/ 4019323 h 6839191"/>
              <a:gd name="connsiteX10024" fmla="*/ 8831050 w 12192439"/>
              <a:gd name="connsiteY10024" fmla="*/ 4065770 h 6839191"/>
              <a:gd name="connsiteX10025" fmla="*/ 8805928 w 12192439"/>
              <a:gd name="connsiteY10025" fmla="*/ 4060021 h 6839191"/>
              <a:gd name="connsiteX10026" fmla="*/ 8835416 w 12192439"/>
              <a:gd name="connsiteY10026" fmla="*/ 4014189 h 6839191"/>
              <a:gd name="connsiteX10027" fmla="*/ 8860032 w 12192439"/>
              <a:gd name="connsiteY10027" fmla="*/ 4019323 h 6839191"/>
              <a:gd name="connsiteX10028" fmla="*/ 8830018 w 12192439"/>
              <a:gd name="connsiteY10028" fmla="*/ 4067393 h 6839191"/>
              <a:gd name="connsiteX10029" fmla="*/ 8801145 w 12192439"/>
              <a:gd name="connsiteY10029" fmla="*/ 4112962 h 6839191"/>
              <a:gd name="connsiteX10030" fmla="*/ 8775651 w 12192439"/>
              <a:gd name="connsiteY10030" fmla="*/ 4106380 h 6839191"/>
              <a:gd name="connsiteX10031" fmla="*/ 8804875 w 12192439"/>
              <a:gd name="connsiteY10031" fmla="*/ 4061667 h 6839191"/>
              <a:gd name="connsiteX10032" fmla="*/ 8830018 w 12192439"/>
              <a:gd name="connsiteY10032" fmla="*/ 4067393 h 6839191"/>
              <a:gd name="connsiteX10033" fmla="*/ 8800114 w 12192439"/>
              <a:gd name="connsiteY10033" fmla="*/ 4114564 h 6839191"/>
              <a:gd name="connsiteX10034" fmla="*/ 8725233 w 12192439"/>
              <a:gd name="connsiteY10034" fmla="*/ 4228674 h 6839191"/>
              <a:gd name="connsiteX10035" fmla="*/ 8290429 w 12192439"/>
              <a:gd name="connsiteY10035" fmla="*/ 4841455 h 6839191"/>
              <a:gd name="connsiteX10036" fmla="*/ 7894589 w 12192439"/>
              <a:gd name="connsiteY10036" fmla="*/ 5396951 h 6839191"/>
              <a:gd name="connsiteX10037" fmla="*/ 7654325 w 12192439"/>
              <a:gd name="connsiteY10037" fmla="*/ 5764554 h 6839191"/>
              <a:gd name="connsiteX10038" fmla="*/ 7552480 w 12192439"/>
              <a:gd name="connsiteY10038" fmla="*/ 5948454 h 6839191"/>
              <a:gd name="connsiteX10039" fmla="*/ 7546952 w 12192439"/>
              <a:gd name="connsiteY10039" fmla="*/ 5959424 h 6839191"/>
              <a:gd name="connsiteX10040" fmla="*/ 7444667 w 12192439"/>
              <a:gd name="connsiteY10040" fmla="*/ 6275315 h 6839191"/>
              <a:gd name="connsiteX10041" fmla="*/ 7501163 w 12192439"/>
              <a:gd name="connsiteY10041" fmla="*/ 6410662 h 6839191"/>
              <a:gd name="connsiteX10042" fmla="*/ 7778505 w 12192439"/>
              <a:gd name="connsiteY10042" fmla="*/ 6483590 h 6839191"/>
              <a:gd name="connsiteX10043" fmla="*/ 7917056 w 12192439"/>
              <a:gd name="connsiteY10043" fmla="*/ 6477534 h 6839191"/>
              <a:gd name="connsiteX10044" fmla="*/ 7942067 w 12192439"/>
              <a:gd name="connsiteY10044" fmla="*/ 6475845 h 6839191"/>
              <a:gd name="connsiteX10045" fmla="*/ 8070569 w 12192439"/>
              <a:gd name="connsiteY10045" fmla="*/ 6465292 h 6839191"/>
              <a:gd name="connsiteX10046" fmla="*/ 8049550 w 12192439"/>
              <a:gd name="connsiteY10046" fmla="*/ 6470777 h 6839191"/>
              <a:gd name="connsiteX10047" fmla="*/ 7874711 w 12192439"/>
              <a:gd name="connsiteY10047" fmla="*/ 6488592 h 6839191"/>
              <a:gd name="connsiteX10048" fmla="*/ 7852025 w 12192439"/>
              <a:gd name="connsiteY10048" fmla="*/ 6490435 h 6839191"/>
              <a:gd name="connsiteX10049" fmla="*/ 7425404 w 12192439"/>
              <a:gd name="connsiteY10049" fmla="*/ 6427951 h 6839191"/>
              <a:gd name="connsiteX10050" fmla="*/ 7369765 w 12192439"/>
              <a:gd name="connsiteY10050" fmla="*/ 6293591 h 6839191"/>
              <a:gd name="connsiteX10051" fmla="*/ 7477073 w 12192439"/>
              <a:gd name="connsiteY10051" fmla="*/ 5973400 h 6839191"/>
              <a:gd name="connsiteX10052" fmla="*/ 7482711 w 12192439"/>
              <a:gd name="connsiteY10052" fmla="*/ 5962517 h 6839191"/>
              <a:gd name="connsiteX10053" fmla="*/ 7588812 w 12192439"/>
              <a:gd name="connsiteY10053" fmla="*/ 5775633 h 6839191"/>
              <a:gd name="connsiteX10054" fmla="*/ 7838554 w 12192439"/>
              <a:gd name="connsiteY10054" fmla="*/ 5402107 h 6839191"/>
              <a:gd name="connsiteX10055" fmla="*/ 8260744 w 12192439"/>
              <a:gd name="connsiteY10055" fmla="*/ 4822433 h 6839191"/>
              <a:gd name="connsiteX10056" fmla="*/ 8702350 w 12192439"/>
              <a:gd name="connsiteY10056" fmla="*/ 4214851 h 6839191"/>
              <a:gd name="connsiteX10057" fmla="*/ 8774620 w 12192439"/>
              <a:gd name="connsiteY10057" fmla="*/ 4107960 h 6839191"/>
              <a:gd name="connsiteX10058" fmla="*/ 8800114 w 12192439"/>
              <a:gd name="connsiteY10058" fmla="*/ 4114564 h 6839191"/>
              <a:gd name="connsiteX10059" fmla="*/ 8132045 w 12192439"/>
              <a:gd name="connsiteY10059" fmla="*/ 6454147 h 6839191"/>
              <a:gd name="connsiteX10060" fmla="*/ 8152690 w 12192439"/>
              <a:gd name="connsiteY10060" fmla="*/ 6448486 h 6839191"/>
              <a:gd name="connsiteX10061" fmla="*/ 8157517 w 12192439"/>
              <a:gd name="connsiteY10061" fmla="*/ 6448025 h 6839191"/>
              <a:gd name="connsiteX10062" fmla="*/ 8135138 w 12192439"/>
              <a:gd name="connsiteY10062" fmla="*/ 6453796 h 6839191"/>
              <a:gd name="connsiteX10063" fmla="*/ 8132045 w 12192439"/>
              <a:gd name="connsiteY10063" fmla="*/ 6454147 h 6839191"/>
              <a:gd name="connsiteX10064" fmla="*/ 8176736 w 12192439"/>
              <a:gd name="connsiteY10064" fmla="*/ 6441795 h 6839191"/>
              <a:gd name="connsiteX10065" fmla="*/ 8202603 w 12192439"/>
              <a:gd name="connsiteY10065" fmla="*/ 6434511 h 6839191"/>
              <a:gd name="connsiteX10066" fmla="*/ 8211138 w 12192439"/>
              <a:gd name="connsiteY10066" fmla="*/ 6433918 h 6839191"/>
              <a:gd name="connsiteX10067" fmla="*/ 8184218 w 12192439"/>
              <a:gd name="connsiteY10067" fmla="*/ 6441049 h 6839191"/>
              <a:gd name="connsiteX10068" fmla="*/ 8176736 w 12192439"/>
              <a:gd name="connsiteY10068" fmla="*/ 6441795 h 6839191"/>
              <a:gd name="connsiteX10069" fmla="*/ 8238541 w 12192439"/>
              <a:gd name="connsiteY10069" fmla="*/ 6431812 h 6839191"/>
              <a:gd name="connsiteX10070" fmla="*/ 8248853 w 12192439"/>
              <a:gd name="connsiteY10070" fmla="*/ 6430956 h 6839191"/>
              <a:gd name="connsiteX10071" fmla="*/ 8226035 w 12192439"/>
              <a:gd name="connsiteY10071" fmla="*/ 6436726 h 6839191"/>
              <a:gd name="connsiteX10072" fmla="*/ 8216469 w 12192439"/>
              <a:gd name="connsiteY10072" fmla="*/ 6437758 h 6839191"/>
              <a:gd name="connsiteX10073" fmla="*/ 8238541 w 12192439"/>
              <a:gd name="connsiteY10073" fmla="*/ 6431812 h 6839191"/>
              <a:gd name="connsiteX10074" fmla="*/ 8305480 w 12192439"/>
              <a:gd name="connsiteY10074" fmla="*/ 6421434 h 6839191"/>
              <a:gd name="connsiteX10075" fmla="*/ 8327946 w 12192439"/>
              <a:gd name="connsiteY10075" fmla="*/ 6415489 h 6839191"/>
              <a:gd name="connsiteX10076" fmla="*/ 8337095 w 12192439"/>
              <a:gd name="connsiteY10076" fmla="*/ 6414809 h 6839191"/>
              <a:gd name="connsiteX10077" fmla="*/ 8313707 w 12192439"/>
              <a:gd name="connsiteY10077" fmla="*/ 6420622 h 6839191"/>
              <a:gd name="connsiteX10078" fmla="*/ 8305480 w 12192439"/>
              <a:gd name="connsiteY10078" fmla="*/ 6421434 h 6839191"/>
              <a:gd name="connsiteX10079" fmla="*/ 8391242 w 12192439"/>
              <a:gd name="connsiteY10079" fmla="*/ 6406120 h 6839191"/>
              <a:gd name="connsiteX10080" fmla="*/ 8414981 w 12192439"/>
              <a:gd name="connsiteY10080" fmla="*/ 6399977 h 6839191"/>
              <a:gd name="connsiteX10081" fmla="*/ 8424920 w 12192439"/>
              <a:gd name="connsiteY10081" fmla="*/ 6399319 h 6839191"/>
              <a:gd name="connsiteX10082" fmla="*/ 8400172 w 12192439"/>
              <a:gd name="connsiteY10082" fmla="*/ 6405308 h 6839191"/>
              <a:gd name="connsiteX10083" fmla="*/ 8391242 w 12192439"/>
              <a:gd name="connsiteY10083" fmla="*/ 6406120 h 6839191"/>
              <a:gd name="connsiteX10084" fmla="*/ 8436022 w 12192439"/>
              <a:gd name="connsiteY10084" fmla="*/ 6394448 h 6839191"/>
              <a:gd name="connsiteX10085" fmla="*/ 8464412 w 12192439"/>
              <a:gd name="connsiteY10085" fmla="*/ 6386879 h 6839191"/>
              <a:gd name="connsiteX10086" fmla="*/ 8477269 w 12192439"/>
              <a:gd name="connsiteY10086" fmla="*/ 6386331 h 6839191"/>
              <a:gd name="connsiteX10087" fmla="*/ 8448330 w 12192439"/>
              <a:gd name="connsiteY10087" fmla="*/ 6393570 h 6839191"/>
              <a:gd name="connsiteX10088" fmla="*/ 8436022 w 12192439"/>
              <a:gd name="connsiteY10088" fmla="*/ 6394448 h 6839191"/>
              <a:gd name="connsiteX10089" fmla="*/ 8482446 w 12192439"/>
              <a:gd name="connsiteY10089" fmla="*/ 6382052 h 6839191"/>
              <a:gd name="connsiteX10090" fmla="*/ 8514479 w 12192439"/>
              <a:gd name="connsiteY10090" fmla="*/ 6373320 h 6839191"/>
              <a:gd name="connsiteX10091" fmla="*/ 8529463 w 12192439"/>
              <a:gd name="connsiteY10091" fmla="*/ 6372969 h 6839191"/>
              <a:gd name="connsiteX10092" fmla="*/ 8496949 w 12192439"/>
              <a:gd name="connsiteY10092" fmla="*/ 6381350 h 6839191"/>
              <a:gd name="connsiteX10093" fmla="*/ 8482446 w 12192439"/>
              <a:gd name="connsiteY10093" fmla="*/ 6382052 h 6839191"/>
              <a:gd name="connsiteX10094" fmla="*/ 8550789 w 12192439"/>
              <a:gd name="connsiteY10094" fmla="*/ 6372399 h 6839191"/>
              <a:gd name="connsiteX10095" fmla="*/ 8564282 w 12192439"/>
              <a:gd name="connsiteY10095" fmla="*/ 6371938 h 6839191"/>
              <a:gd name="connsiteX10096" fmla="*/ 8534554 w 12192439"/>
              <a:gd name="connsiteY10096" fmla="*/ 6379178 h 6839191"/>
              <a:gd name="connsiteX10097" fmla="*/ 8521609 w 12192439"/>
              <a:gd name="connsiteY10097" fmla="*/ 6379968 h 6839191"/>
              <a:gd name="connsiteX10098" fmla="*/ 8550789 w 12192439"/>
              <a:gd name="connsiteY10098" fmla="*/ 6372399 h 6839191"/>
              <a:gd name="connsiteX10099" fmla="*/ 8568012 w 12192439"/>
              <a:gd name="connsiteY10099" fmla="*/ 6367857 h 6839191"/>
              <a:gd name="connsiteX10100" fmla="*/ 8600922 w 12192439"/>
              <a:gd name="connsiteY10100" fmla="*/ 6359103 h 6839191"/>
              <a:gd name="connsiteX10101" fmla="*/ 8616236 w 12192439"/>
              <a:gd name="connsiteY10101" fmla="*/ 6358950 h 6839191"/>
              <a:gd name="connsiteX10102" fmla="*/ 8583107 w 12192439"/>
              <a:gd name="connsiteY10102" fmla="*/ 6367286 h 6839191"/>
              <a:gd name="connsiteX10103" fmla="*/ 8568012 w 12192439"/>
              <a:gd name="connsiteY10103" fmla="*/ 6367857 h 6839191"/>
              <a:gd name="connsiteX10104" fmla="*/ 8636772 w 12192439"/>
              <a:gd name="connsiteY10104" fmla="*/ 6358576 h 6839191"/>
              <a:gd name="connsiteX10105" fmla="*/ 8650769 w 12192439"/>
              <a:gd name="connsiteY10105" fmla="*/ 6358313 h 6839191"/>
              <a:gd name="connsiteX10106" fmla="*/ 8620405 w 12192439"/>
              <a:gd name="connsiteY10106" fmla="*/ 6365532 h 6839191"/>
              <a:gd name="connsiteX10107" fmla="*/ 8606736 w 12192439"/>
              <a:gd name="connsiteY10107" fmla="*/ 6366211 h 6839191"/>
              <a:gd name="connsiteX10108" fmla="*/ 8636772 w 12192439"/>
              <a:gd name="connsiteY10108" fmla="*/ 6358576 h 6839191"/>
              <a:gd name="connsiteX10109" fmla="*/ 8653073 w 12192439"/>
              <a:gd name="connsiteY10109" fmla="*/ 6354408 h 6839191"/>
              <a:gd name="connsiteX10110" fmla="*/ 8686443 w 12192439"/>
              <a:gd name="connsiteY10110" fmla="*/ 6345720 h 6839191"/>
              <a:gd name="connsiteX10111" fmla="*/ 8698422 w 12192439"/>
              <a:gd name="connsiteY10111" fmla="*/ 6345786 h 6839191"/>
              <a:gd name="connsiteX10112" fmla="*/ 8702372 w 12192439"/>
              <a:gd name="connsiteY10112" fmla="*/ 6345764 h 6839191"/>
              <a:gd name="connsiteX10113" fmla="*/ 8668782 w 12192439"/>
              <a:gd name="connsiteY10113" fmla="*/ 6353969 h 6839191"/>
              <a:gd name="connsiteX10114" fmla="*/ 8653073 w 12192439"/>
              <a:gd name="connsiteY10114" fmla="*/ 6354408 h 6839191"/>
              <a:gd name="connsiteX10115" fmla="*/ 8721877 w 12192439"/>
              <a:gd name="connsiteY10115" fmla="*/ 6345676 h 6839191"/>
              <a:gd name="connsiteX10116" fmla="*/ 8736664 w 12192439"/>
              <a:gd name="connsiteY10116" fmla="*/ 6345522 h 6839191"/>
              <a:gd name="connsiteX10117" fmla="*/ 8705597 w 12192439"/>
              <a:gd name="connsiteY10117" fmla="*/ 6352675 h 6839191"/>
              <a:gd name="connsiteX10118" fmla="*/ 8691358 w 12192439"/>
              <a:gd name="connsiteY10118" fmla="*/ 6353223 h 6839191"/>
              <a:gd name="connsiteX10119" fmla="*/ 8721877 w 12192439"/>
              <a:gd name="connsiteY10119" fmla="*/ 6345676 h 6839191"/>
              <a:gd name="connsiteX10120" fmla="*/ 8737585 w 12192439"/>
              <a:gd name="connsiteY10120" fmla="*/ 6341749 h 6839191"/>
              <a:gd name="connsiteX10121" fmla="*/ 8771482 w 12192439"/>
              <a:gd name="connsiteY10121" fmla="*/ 6333170 h 6839191"/>
              <a:gd name="connsiteX10122" fmla="*/ 8787915 w 12192439"/>
              <a:gd name="connsiteY10122" fmla="*/ 6333411 h 6839191"/>
              <a:gd name="connsiteX10123" fmla="*/ 8753865 w 12192439"/>
              <a:gd name="connsiteY10123" fmla="*/ 6341485 h 6839191"/>
              <a:gd name="connsiteX10124" fmla="*/ 8737585 w 12192439"/>
              <a:gd name="connsiteY10124" fmla="*/ 6341749 h 6839191"/>
              <a:gd name="connsiteX10125" fmla="*/ 8784976 w 12192439"/>
              <a:gd name="connsiteY10125" fmla="*/ 6329704 h 6839191"/>
              <a:gd name="connsiteX10126" fmla="*/ 8821790 w 12192439"/>
              <a:gd name="connsiteY10126" fmla="*/ 6320160 h 6839191"/>
              <a:gd name="connsiteX10127" fmla="*/ 8839430 w 12192439"/>
              <a:gd name="connsiteY10127" fmla="*/ 6320884 h 6839191"/>
              <a:gd name="connsiteX10128" fmla="*/ 8802659 w 12192439"/>
              <a:gd name="connsiteY10128" fmla="*/ 6329857 h 6839191"/>
              <a:gd name="connsiteX10129" fmla="*/ 8784976 w 12192439"/>
              <a:gd name="connsiteY10129" fmla="*/ 6329704 h 6839191"/>
              <a:gd name="connsiteX10130" fmla="*/ 8890792 w 12192439"/>
              <a:gd name="connsiteY10130" fmla="*/ 6322288 h 6839191"/>
              <a:gd name="connsiteX10131" fmla="*/ 8906567 w 12192439"/>
              <a:gd name="connsiteY10131" fmla="*/ 6322551 h 6839191"/>
              <a:gd name="connsiteX10132" fmla="*/ 8874556 w 12192439"/>
              <a:gd name="connsiteY10132" fmla="*/ 6329440 h 6839191"/>
              <a:gd name="connsiteX10133" fmla="*/ 8858979 w 12192439"/>
              <a:gd name="connsiteY10133" fmla="*/ 6329660 h 6839191"/>
              <a:gd name="connsiteX10134" fmla="*/ 8890792 w 12192439"/>
              <a:gd name="connsiteY10134" fmla="*/ 6322288 h 6839191"/>
              <a:gd name="connsiteX10135" fmla="*/ 8905031 w 12192439"/>
              <a:gd name="connsiteY10135" fmla="*/ 6318931 h 6839191"/>
              <a:gd name="connsiteX10136" fmla="*/ 8939981 w 12192439"/>
              <a:gd name="connsiteY10136" fmla="*/ 6310594 h 6839191"/>
              <a:gd name="connsiteX10137" fmla="*/ 8957379 w 12192439"/>
              <a:gd name="connsiteY10137" fmla="*/ 6311318 h 6839191"/>
              <a:gd name="connsiteX10138" fmla="*/ 8922319 w 12192439"/>
              <a:gd name="connsiteY10138" fmla="*/ 6319106 h 6839191"/>
              <a:gd name="connsiteX10139" fmla="*/ 8905031 w 12192439"/>
              <a:gd name="connsiteY10139" fmla="*/ 6318931 h 6839191"/>
              <a:gd name="connsiteX10140" fmla="*/ 8952311 w 12192439"/>
              <a:gd name="connsiteY10140" fmla="*/ 6307632 h 6839191"/>
              <a:gd name="connsiteX10141" fmla="*/ 8989894 w 12192439"/>
              <a:gd name="connsiteY10141" fmla="*/ 6298461 h 6839191"/>
              <a:gd name="connsiteX10142" fmla="*/ 9008345 w 12192439"/>
              <a:gd name="connsiteY10142" fmla="*/ 6299756 h 6839191"/>
              <a:gd name="connsiteX10143" fmla="*/ 8970741 w 12192439"/>
              <a:gd name="connsiteY10143" fmla="*/ 6308312 h 6839191"/>
              <a:gd name="connsiteX10144" fmla="*/ 8952311 w 12192439"/>
              <a:gd name="connsiteY10144" fmla="*/ 6307632 h 6839191"/>
              <a:gd name="connsiteX10145" fmla="*/ 9023265 w 12192439"/>
              <a:gd name="connsiteY10145" fmla="*/ 6300743 h 6839191"/>
              <a:gd name="connsiteX10146" fmla="*/ 9042989 w 12192439"/>
              <a:gd name="connsiteY10146" fmla="*/ 6301840 h 6839191"/>
              <a:gd name="connsiteX10147" fmla="*/ 9007709 w 12192439"/>
              <a:gd name="connsiteY10147" fmla="*/ 6309343 h 6839191"/>
              <a:gd name="connsiteX10148" fmla="*/ 8987942 w 12192439"/>
              <a:gd name="connsiteY10148" fmla="*/ 6308861 h 6839191"/>
              <a:gd name="connsiteX10149" fmla="*/ 9023265 w 12192439"/>
              <a:gd name="connsiteY10149" fmla="*/ 6300743 h 6839191"/>
              <a:gd name="connsiteX10150" fmla="*/ 9035090 w 12192439"/>
              <a:gd name="connsiteY10150" fmla="*/ 6297979 h 6839191"/>
              <a:gd name="connsiteX10151" fmla="*/ 9072959 w 12192439"/>
              <a:gd name="connsiteY10151" fmla="*/ 6289071 h 6839191"/>
              <a:gd name="connsiteX10152" fmla="*/ 9093341 w 12192439"/>
              <a:gd name="connsiteY10152" fmla="*/ 6290848 h 6839191"/>
              <a:gd name="connsiteX10153" fmla="*/ 9055757 w 12192439"/>
              <a:gd name="connsiteY10153" fmla="*/ 6299076 h 6839191"/>
              <a:gd name="connsiteX10154" fmla="*/ 9035090 w 12192439"/>
              <a:gd name="connsiteY10154" fmla="*/ 6297979 h 6839191"/>
              <a:gd name="connsiteX10155" fmla="*/ 9107690 w 12192439"/>
              <a:gd name="connsiteY10155" fmla="*/ 6291989 h 6839191"/>
              <a:gd name="connsiteX10156" fmla="*/ 9126053 w 12192439"/>
              <a:gd name="connsiteY10156" fmla="*/ 6293349 h 6839191"/>
              <a:gd name="connsiteX10157" fmla="*/ 9090643 w 12192439"/>
              <a:gd name="connsiteY10157" fmla="*/ 6300567 h 6839191"/>
              <a:gd name="connsiteX10158" fmla="*/ 9072191 w 12192439"/>
              <a:gd name="connsiteY10158" fmla="*/ 6299821 h 6839191"/>
              <a:gd name="connsiteX10159" fmla="*/ 9107690 w 12192439"/>
              <a:gd name="connsiteY10159" fmla="*/ 6291989 h 6839191"/>
              <a:gd name="connsiteX10160" fmla="*/ 9118989 w 12192439"/>
              <a:gd name="connsiteY10160" fmla="*/ 6289466 h 6839191"/>
              <a:gd name="connsiteX10161" fmla="*/ 9156988 w 12192439"/>
              <a:gd name="connsiteY10161" fmla="*/ 6280887 h 6839191"/>
              <a:gd name="connsiteX10162" fmla="*/ 9176186 w 12192439"/>
              <a:gd name="connsiteY10162" fmla="*/ 6282906 h 6839191"/>
              <a:gd name="connsiteX10163" fmla="*/ 9138406 w 12192439"/>
              <a:gd name="connsiteY10163" fmla="*/ 6290804 h 6839191"/>
              <a:gd name="connsiteX10164" fmla="*/ 9118989 w 12192439"/>
              <a:gd name="connsiteY10164" fmla="*/ 6289466 h 6839191"/>
              <a:gd name="connsiteX10165" fmla="*/ 9189810 w 12192439"/>
              <a:gd name="connsiteY10165" fmla="*/ 6284222 h 6839191"/>
              <a:gd name="connsiteX10166" fmla="*/ 9208547 w 12192439"/>
              <a:gd name="connsiteY10166" fmla="*/ 6285956 h 6839191"/>
              <a:gd name="connsiteX10167" fmla="*/ 9172851 w 12192439"/>
              <a:gd name="connsiteY10167" fmla="*/ 6292844 h 6839191"/>
              <a:gd name="connsiteX10168" fmla="*/ 9153982 w 12192439"/>
              <a:gd name="connsiteY10168" fmla="*/ 6291791 h 6839191"/>
              <a:gd name="connsiteX10169" fmla="*/ 9189810 w 12192439"/>
              <a:gd name="connsiteY10169" fmla="*/ 6284222 h 6839191"/>
              <a:gd name="connsiteX10170" fmla="*/ 9200539 w 12192439"/>
              <a:gd name="connsiteY10170" fmla="*/ 6281940 h 6839191"/>
              <a:gd name="connsiteX10171" fmla="*/ 9238890 w 12192439"/>
              <a:gd name="connsiteY10171" fmla="*/ 6273669 h 6839191"/>
              <a:gd name="connsiteX10172" fmla="*/ 9258351 w 12192439"/>
              <a:gd name="connsiteY10172" fmla="*/ 6276061 h 6839191"/>
              <a:gd name="connsiteX10173" fmla="*/ 9220241 w 12192439"/>
              <a:gd name="connsiteY10173" fmla="*/ 6283652 h 6839191"/>
              <a:gd name="connsiteX10174" fmla="*/ 9200539 w 12192439"/>
              <a:gd name="connsiteY10174" fmla="*/ 6281940 h 6839191"/>
              <a:gd name="connsiteX10175" fmla="*/ 9271317 w 12192439"/>
              <a:gd name="connsiteY10175" fmla="*/ 6277574 h 6839191"/>
              <a:gd name="connsiteX10176" fmla="*/ 9290361 w 12192439"/>
              <a:gd name="connsiteY10176" fmla="*/ 6279659 h 6839191"/>
              <a:gd name="connsiteX10177" fmla="*/ 9254248 w 12192439"/>
              <a:gd name="connsiteY10177" fmla="*/ 6286263 h 6839191"/>
              <a:gd name="connsiteX10178" fmla="*/ 9235051 w 12192439"/>
              <a:gd name="connsiteY10178" fmla="*/ 6284837 h 6839191"/>
              <a:gd name="connsiteX10179" fmla="*/ 9271317 w 12192439"/>
              <a:gd name="connsiteY10179" fmla="*/ 6277574 h 6839191"/>
              <a:gd name="connsiteX10180" fmla="*/ 9281080 w 12192439"/>
              <a:gd name="connsiteY10180" fmla="*/ 6275578 h 6839191"/>
              <a:gd name="connsiteX10181" fmla="*/ 9319760 w 12192439"/>
              <a:gd name="connsiteY10181" fmla="*/ 6267658 h 6839191"/>
              <a:gd name="connsiteX10182" fmla="*/ 9339397 w 12192439"/>
              <a:gd name="connsiteY10182" fmla="*/ 6270488 h 6839191"/>
              <a:gd name="connsiteX10183" fmla="*/ 9301002 w 12192439"/>
              <a:gd name="connsiteY10183" fmla="*/ 6277706 h 6839191"/>
              <a:gd name="connsiteX10184" fmla="*/ 9281080 w 12192439"/>
              <a:gd name="connsiteY10184" fmla="*/ 6275578 h 6839191"/>
              <a:gd name="connsiteX10185" fmla="*/ 9351596 w 12192439"/>
              <a:gd name="connsiteY10185" fmla="*/ 6272199 h 6839191"/>
              <a:gd name="connsiteX10186" fmla="*/ 9370837 w 12192439"/>
              <a:gd name="connsiteY10186" fmla="*/ 6274722 h 6839191"/>
              <a:gd name="connsiteX10187" fmla="*/ 9334416 w 12192439"/>
              <a:gd name="connsiteY10187" fmla="*/ 6280931 h 6839191"/>
              <a:gd name="connsiteX10188" fmla="*/ 9314999 w 12192439"/>
              <a:gd name="connsiteY10188" fmla="*/ 6279110 h 6839191"/>
              <a:gd name="connsiteX10189" fmla="*/ 9351596 w 12192439"/>
              <a:gd name="connsiteY10189" fmla="*/ 6272199 h 6839191"/>
              <a:gd name="connsiteX10190" fmla="*/ 9361578 w 12192439"/>
              <a:gd name="connsiteY10190" fmla="*/ 6270268 h 6839191"/>
              <a:gd name="connsiteX10191" fmla="*/ 9399885 w 12192439"/>
              <a:gd name="connsiteY10191" fmla="*/ 6262875 h 6839191"/>
              <a:gd name="connsiteX10192" fmla="*/ 9419653 w 12192439"/>
              <a:gd name="connsiteY10192" fmla="*/ 6266166 h 6839191"/>
              <a:gd name="connsiteX10193" fmla="*/ 9381719 w 12192439"/>
              <a:gd name="connsiteY10193" fmla="*/ 6272836 h 6839191"/>
              <a:gd name="connsiteX10194" fmla="*/ 9361578 w 12192439"/>
              <a:gd name="connsiteY10194" fmla="*/ 6270268 h 6839191"/>
              <a:gd name="connsiteX10195" fmla="*/ 9431216 w 12192439"/>
              <a:gd name="connsiteY10195" fmla="*/ 6268030 h 6839191"/>
              <a:gd name="connsiteX10196" fmla="*/ 9450675 w 12192439"/>
              <a:gd name="connsiteY10196" fmla="*/ 6271014 h 6839191"/>
              <a:gd name="connsiteX10197" fmla="*/ 9414694 w 12192439"/>
              <a:gd name="connsiteY10197" fmla="*/ 6276697 h 6839191"/>
              <a:gd name="connsiteX10198" fmla="*/ 9394927 w 12192439"/>
              <a:gd name="connsiteY10198" fmla="*/ 6274437 h 6839191"/>
              <a:gd name="connsiteX10199" fmla="*/ 9431216 w 12192439"/>
              <a:gd name="connsiteY10199" fmla="*/ 6268030 h 6839191"/>
              <a:gd name="connsiteX10200" fmla="*/ 9438872 w 12192439"/>
              <a:gd name="connsiteY10200" fmla="*/ 6266648 h 6839191"/>
              <a:gd name="connsiteX10201" fmla="*/ 9478518 w 12192439"/>
              <a:gd name="connsiteY10201" fmla="*/ 6259474 h 6839191"/>
              <a:gd name="connsiteX10202" fmla="*/ 9498417 w 12192439"/>
              <a:gd name="connsiteY10202" fmla="*/ 6263292 h 6839191"/>
              <a:gd name="connsiteX10203" fmla="*/ 9459101 w 12192439"/>
              <a:gd name="connsiteY10203" fmla="*/ 6269676 h 6839191"/>
              <a:gd name="connsiteX10204" fmla="*/ 9438872 w 12192439"/>
              <a:gd name="connsiteY10204" fmla="*/ 6266648 h 6839191"/>
              <a:gd name="connsiteX10205" fmla="*/ 9486065 w 12192439"/>
              <a:gd name="connsiteY10205" fmla="*/ 6258092 h 6839191"/>
              <a:gd name="connsiteX10206" fmla="*/ 9527400 w 12192439"/>
              <a:gd name="connsiteY10206" fmla="*/ 6250478 h 6839191"/>
              <a:gd name="connsiteX10207" fmla="*/ 9547474 w 12192439"/>
              <a:gd name="connsiteY10207" fmla="*/ 6255130 h 6839191"/>
              <a:gd name="connsiteX10208" fmla="*/ 9506535 w 12192439"/>
              <a:gd name="connsiteY10208" fmla="*/ 6261953 h 6839191"/>
              <a:gd name="connsiteX10209" fmla="*/ 9486065 w 12192439"/>
              <a:gd name="connsiteY10209" fmla="*/ 6258092 h 6839191"/>
              <a:gd name="connsiteX10210" fmla="*/ 9557150 w 12192439"/>
              <a:gd name="connsiteY10210" fmla="*/ 6257302 h 6839191"/>
              <a:gd name="connsiteX10211" fmla="*/ 9577093 w 12192439"/>
              <a:gd name="connsiteY10211" fmla="*/ 6261646 h 6839191"/>
              <a:gd name="connsiteX10212" fmla="*/ 9537843 w 12192439"/>
              <a:gd name="connsiteY10212" fmla="*/ 6267482 h 6839191"/>
              <a:gd name="connsiteX10213" fmla="*/ 9517548 w 12192439"/>
              <a:gd name="connsiteY10213" fmla="*/ 6263950 h 6839191"/>
              <a:gd name="connsiteX10214" fmla="*/ 9557150 w 12192439"/>
              <a:gd name="connsiteY10214" fmla="*/ 6257302 h 6839191"/>
              <a:gd name="connsiteX10215" fmla="*/ 9564214 w 12192439"/>
              <a:gd name="connsiteY10215" fmla="*/ 6256117 h 6839191"/>
              <a:gd name="connsiteX10216" fmla="*/ 9605462 w 12192439"/>
              <a:gd name="connsiteY10216" fmla="*/ 6249053 h 6839191"/>
              <a:gd name="connsiteX10217" fmla="*/ 9625493 w 12192439"/>
              <a:gd name="connsiteY10217" fmla="*/ 6254296 h 6839191"/>
              <a:gd name="connsiteX10218" fmla="*/ 9584663 w 12192439"/>
              <a:gd name="connsiteY10218" fmla="*/ 6260505 h 6839191"/>
              <a:gd name="connsiteX10219" fmla="*/ 9564214 w 12192439"/>
              <a:gd name="connsiteY10219" fmla="*/ 6256117 h 6839191"/>
              <a:gd name="connsiteX10220" fmla="*/ 9634554 w 12192439"/>
              <a:gd name="connsiteY10220" fmla="*/ 6256600 h 6839191"/>
              <a:gd name="connsiteX10221" fmla="*/ 9654519 w 12192439"/>
              <a:gd name="connsiteY10221" fmla="*/ 6261536 h 6839191"/>
              <a:gd name="connsiteX10222" fmla="*/ 9615356 w 12192439"/>
              <a:gd name="connsiteY10222" fmla="*/ 6266758 h 6839191"/>
              <a:gd name="connsiteX10223" fmla="*/ 9594997 w 12192439"/>
              <a:gd name="connsiteY10223" fmla="*/ 6262655 h 6839191"/>
              <a:gd name="connsiteX10224" fmla="*/ 9634554 w 12192439"/>
              <a:gd name="connsiteY10224" fmla="*/ 6256600 h 6839191"/>
              <a:gd name="connsiteX10225" fmla="*/ 9641158 w 12192439"/>
              <a:gd name="connsiteY10225" fmla="*/ 6255591 h 6839191"/>
              <a:gd name="connsiteX10226" fmla="*/ 9681835 w 12192439"/>
              <a:gd name="connsiteY10226" fmla="*/ 6249250 h 6839191"/>
              <a:gd name="connsiteX10227" fmla="*/ 9701800 w 12192439"/>
              <a:gd name="connsiteY10227" fmla="*/ 6255086 h 6839191"/>
              <a:gd name="connsiteX10228" fmla="*/ 9661606 w 12192439"/>
              <a:gd name="connsiteY10228" fmla="*/ 6260571 h 6839191"/>
              <a:gd name="connsiteX10229" fmla="*/ 9641158 w 12192439"/>
              <a:gd name="connsiteY10229" fmla="*/ 6255591 h 6839191"/>
              <a:gd name="connsiteX10230" fmla="*/ 9710225 w 12192439"/>
              <a:gd name="connsiteY10230" fmla="*/ 6257522 h 6839191"/>
              <a:gd name="connsiteX10231" fmla="*/ 9730191 w 12192439"/>
              <a:gd name="connsiteY10231" fmla="*/ 6263072 h 6839191"/>
              <a:gd name="connsiteX10232" fmla="*/ 9691641 w 12192439"/>
              <a:gd name="connsiteY10232" fmla="*/ 6267570 h 6839191"/>
              <a:gd name="connsiteX10233" fmla="*/ 9671238 w 12192439"/>
              <a:gd name="connsiteY10233" fmla="*/ 6262875 h 6839191"/>
              <a:gd name="connsiteX10234" fmla="*/ 9710225 w 12192439"/>
              <a:gd name="connsiteY10234" fmla="*/ 6257522 h 6839191"/>
              <a:gd name="connsiteX10235" fmla="*/ 9716851 w 12192439"/>
              <a:gd name="connsiteY10235" fmla="*/ 6256600 h 6839191"/>
              <a:gd name="connsiteX10236" fmla="*/ 9757132 w 12192439"/>
              <a:gd name="connsiteY10236" fmla="*/ 6250983 h 6839191"/>
              <a:gd name="connsiteX10237" fmla="*/ 9776966 w 12192439"/>
              <a:gd name="connsiteY10237" fmla="*/ 6257478 h 6839191"/>
              <a:gd name="connsiteX10238" fmla="*/ 9737255 w 12192439"/>
              <a:gd name="connsiteY10238" fmla="*/ 6262238 h 6839191"/>
              <a:gd name="connsiteX10239" fmla="*/ 9716851 w 12192439"/>
              <a:gd name="connsiteY10239" fmla="*/ 6256600 h 6839191"/>
              <a:gd name="connsiteX10240" fmla="*/ 9784865 w 12192439"/>
              <a:gd name="connsiteY10240" fmla="*/ 6260001 h 6839191"/>
              <a:gd name="connsiteX10241" fmla="*/ 9804654 w 12192439"/>
              <a:gd name="connsiteY10241" fmla="*/ 6266210 h 6839191"/>
              <a:gd name="connsiteX10242" fmla="*/ 9766545 w 12192439"/>
              <a:gd name="connsiteY10242" fmla="*/ 6269983 h 6839191"/>
              <a:gd name="connsiteX10243" fmla="*/ 9746185 w 12192439"/>
              <a:gd name="connsiteY10243" fmla="*/ 6264652 h 6839191"/>
              <a:gd name="connsiteX10244" fmla="*/ 9784865 w 12192439"/>
              <a:gd name="connsiteY10244" fmla="*/ 6260001 h 6839191"/>
              <a:gd name="connsiteX10245" fmla="*/ 9783328 w 12192439"/>
              <a:gd name="connsiteY10245" fmla="*/ 6256710 h 6839191"/>
              <a:gd name="connsiteX10246" fmla="*/ 9763144 w 12192439"/>
              <a:gd name="connsiteY10246" fmla="*/ 6250128 h 6839191"/>
              <a:gd name="connsiteX10247" fmla="*/ 9804567 w 12192439"/>
              <a:gd name="connsiteY10247" fmla="*/ 6244270 h 6839191"/>
              <a:gd name="connsiteX10248" fmla="*/ 9824093 w 12192439"/>
              <a:gd name="connsiteY10248" fmla="*/ 6251729 h 6839191"/>
              <a:gd name="connsiteX10249" fmla="*/ 9783328 w 12192439"/>
              <a:gd name="connsiteY10249" fmla="*/ 6256710 h 6839191"/>
              <a:gd name="connsiteX10250" fmla="*/ 9755553 w 12192439"/>
              <a:gd name="connsiteY10250" fmla="*/ 6247605 h 6839191"/>
              <a:gd name="connsiteX10251" fmla="*/ 9735477 w 12192439"/>
              <a:gd name="connsiteY10251" fmla="*/ 6240759 h 6839191"/>
              <a:gd name="connsiteX10252" fmla="*/ 9778436 w 12192439"/>
              <a:gd name="connsiteY10252" fmla="*/ 6233892 h 6839191"/>
              <a:gd name="connsiteX10253" fmla="*/ 9797830 w 12192439"/>
              <a:gd name="connsiteY10253" fmla="*/ 6241637 h 6839191"/>
              <a:gd name="connsiteX10254" fmla="*/ 9755553 w 12192439"/>
              <a:gd name="connsiteY10254" fmla="*/ 6247605 h 6839191"/>
              <a:gd name="connsiteX10255" fmla="*/ 9728194 w 12192439"/>
              <a:gd name="connsiteY10255" fmla="*/ 6238236 h 6839191"/>
              <a:gd name="connsiteX10256" fmla="*/ 9708272 w 12192439"/>
              <a:gd name="connsiteY10256" fmla="*/ 6231128 h 6839191"/>
              <a:gd name="connsiteX10257" fmla="*/ 9752700 w 12192439"/>
              <a:gd name="connsiteY10257" fmla="*/ 6223251 h 6839191"/>
              <a:gd name="connsiteX10258" fmla="*/ 9771920 w 12192439"/>
              <a:gd name="connsiteY10258" fmla="*/ 6231259 h 6839191"/>
              <a:gd name="connsiteX10259" fmla="*/ 9728194 w 12192439"/>
              <a:gd name="connsiteY10259" fmla="*/ 6238236 h 6839191"/>
              <a:gd name="connsiteX10260" fmla="*/ 9701252 w 12192439"/>
              <a:gd name="connsiteY10260" fmla="*/ 6228561 h 6839191"/>
              <a:gd name="connsiteX10261" fmla="*/ 9681549 w 12192439"/>
              <a:gd name="connsiteY10261" fmla="*/ 6221189 h 6839191"/>
              <a:gd name="connsiteX10262" fmla="*/ 9727404 w 12192439"/>
              <a:gd name="connsiteY10262" fmla="*/ 6212325 h 6839191"/>
              <a:gd name="connsiteX10263" fmla="*/ 9746403 w 12192439"/>
              <a:gd name="connsiteY10263" fmla="*/ 6220575 h 6839191"/>
              <a:gd name="connsiteX10264" fmla="*/ 9701252 w 12192439"/>
              <a:gd name="connsiteY10264" fmla="*/ 6228561 h 6839191"/>
              <a:gd name="connsiteX10265" fmla="*/ 9674726 w 12192439"/>
              <a:gd name="connsiteY10265" fmla="*/ 6218600 h 6839191"/>
              <a:gd name="connsiteX10266" fmla="*/ 9655287 w 12192439"/>
              <a:gd name="connsiteY10266" fmla="*/ 6210987 h 6839191"/>
              <a:gd name="connsiteX10267" fmla="*/ 9702502 w 12192439"/>
              <a:gd name="connsiteY10267" fmla="*/ 6201114 h 6839191"/>
              <a:gd name="connsiteX10268" fmla="*/ 9721283 w 12192439"/>
              <a:gd name="connsiteY10268" fmla="*/ 6209605 h 6839191"/>
              <a:gd name="connsiteX10269" fmla="*/ 9674726 w 12192439"/>
              <a:gd name="connsiteY10269" fmla="*/ 6218600 h 6839191"/>
              <a:gd name="connsiteX10270" fmla="*/ 9648639 w 12192439"/>
              <a:gd name="connsiteY10270" fmla="*/ 6208332 h 6839191"/>
              <a:gd name="connsiteX10271" fmla="*/ 9629442 w 12192439"/>
              <a:gd name="connsiteY10271" fmla="*/ 6200478 h 6839191"/>
              <a:gd name="connsiteX10272" fmla="*/ 9678039 w 12192439"/>
              <a:gd name="connsiteY10272" fmla="*/ 6189617 h 6839191"/>
              <a:gd name="connsiteX10273" fmla="*/ 9696534 w 12192439"/>
              <a:gd name="connsiteY10273" fmla="*/ 6198349 h 6839191"/>
              <a:gd name="connsiteX10274" fmla="*/ 9648639 w 12192439"/>
              <a:gd name="connsiteY10274" fmla="*/ 6208332 h 6839191"/>
              <a:gd name="connsiteX10275" fmla="*/ 9597783 w 12192439"/>
              <a:gd name="connsiteY10275" fmla="*/ 6186919 h 6839191"/>
              <a:gd name="connsiteX10276" fmla="*/ 9579134 w 12192439"/>
              <a:gd name="connsiteY10276" fmla="*/ 6178538 h 6839191"/>
              <a:gd name="connsiteX10277" fmla="*/ 9617506 w 12192439"/>
              <a:gd name="connsiteY10277" fmla="*/ 6168928 h 6839191"/>
              <a:gd name="connsiteX10278" fmla="*/ 9630385 w 12192439"/>
              <a:gd name="connsiteY10278" fmla="*/ 6165681 h 6839191"/>
              <a:gd name="connsiteX10279" fmla="*/ 9648289 w 12192439"/>
              <a:gd name="connsiteY10279" fmla="*/ 6174918 h 6839191"/>
              <a:gd name="connsiteX10280" fmla="*/ 9597783 w 12192439"/>
              <a:gd name="connsiteY10280" fmla="*/ 6186919 h 6839191"/>
              <a:gd name="connsiteX10281" fmla="*/ 9616476 w 12192439"/>
              <a:gd name="connsiteY10281" fmla="*/ 6164826 h 6839191"/>
              <a:gd name="connsiteX10282" fmla="*/ 9573013 w 12192439"/>
              <a:gd name="connsiteY10282" fmla="*/ 6175730 h 6839191"/>
              <a:gd name="connsiteX10283" fmla="*/ 9554255 w 12192439"/>
              <a:gd name="connsiteY10283" fmla="*/ 6166932 h 6839191"/>
              <a:gd name="connsiteX10284" fmla="*/ 9561034 w 12192439"/>
              <a:gd name="connsiteY10284" fmla="*/ 6165154 h 6839191"/>
              <a:gd name="connsiteX10285" fmla="*/ 9606888 w 12192439"/>
              <a:gd name="connsiteY10285" fmla="*/ 6153109 h 6839191"/>
              <a:gd name="connsiteX10286" fmla="*/ 9624769 w 12192439"/>
              <a:gd name="connsiteY10286" fmla="*/ 6162741 h 6839191"/>
              <a:gd name="connsiteX10287" fmla="*/ 9616476 w 12192439"/>
              <a:gd name="connsiteY10287" fmla="*/ 6164826 h 6839191"/>
              <a:gd name="connsiteX10288" fmla="*/ 9559937 w 12192439"/>
              <a:gd name="connsiteY10288" fmla="*/ 6160964 h 6839191"/>
              <a:gd name="connsiteX10289" fmla="*/ 9548243 w 12192439"/>
              <a:gd name="connsiteY10289" fmla="*/ 6164035 h 6839191"/>
              <a:gd name="connsiteX10290" fmla="*/ 9530295 w 12192439"/>
              <a:gd name="connsiteY10290" fmla="*/ 6155216 h 6839191"/>
              <a:gd name="connsiteX10291" fmla="*/ 9584180 w 12192439"/>
              <a:gd name="connsiteY10291" fmla="*/ 6140428 h 6839191"/>
              <a:gd name="connsiteX10292" fmla="*/ 9601403 w 12192439"/>
              <a:gd name="connsiteY10292" fmla="*/ 6150103 h 6839191"/>
              <a:gd name="connsiteX10293" fmla="*/ 9559937 w 12192439"/>
              <a:gd name="connsiteY10293" fmla="*/ 6160964 h 6839191"/>
              <a:gd name="connsiteX10294" fmla="*/ 9525557 w 12192439"/>
              <a:gd name="connsiteY10294" fmla="*/ 6151925 h 6839191"/>
              <a:gd name="connsiteX10295" fmla="*/ 9524416 w 12192439"/>
              <a:gd name="connsiteY10295" fmla="*/ 6152253 h 6839191"/>
              <a:gd name="connsiteX10296" fmla="*/ 9506776 w 12192439"/>
              <a:gd name="connsiteY10296" fmla="*/ 6143193 h 6839191"/>
              <a:gd name="connsiteX10297" fmla="*/ 9561867 w 12192439"/>
              <a:gd name="connsiteY10297" fmla="*/ 6127418 h 6839191"/>
              <a:gd name="connsiteX10298" fmla="*/ 9578761 w 12192439"/>
              <a:gd name="connsiteY10298" fmla="*/ 6137313 h 6839191"/>
              <a:gd name="connsiteX10299" fmla="*/ 9525557 w 12192439"/>
              <a:gd name="connsiteY10299" fmla="*/ 6151925 h 6839191"/>
              <a:gd name="connsiteX10300" fmla="*/ 9501006 w 12192439"/>
              <a:gd name="connsiteY10300" fmla="*/ 6140143 h 6839191"/>
              <a:gd name="connsiteX10301" fmla="*/ 9483717 w 12192439"/>
              <a:gd name="connsiteY10301" fmla="*/ 6130840 h 6839191"/>
              <a:gd name="connsiteX10302" fmla="*/ 9539971 w 12192439"/>
              <a:gd name="connsiteY10302" fmla="*/ 6114100 h 6839191"/>
              <a:gd name="connsiteX10303" fmla="*/ 9556558 w 12192439"/>
              <a:gd name="connsiteY10303" fmla="*/ 6124237 h 6839191"/>
              <a:gd name="connsiteX10304" fmla="*/ 9501006 w 12192439"/>
              <a:gd name="connsiteY10304" fmla="*/ 6140143 h 6839191"/>
              <a:gd name="connsiteX10305" fmla="*/ 9478013 w 12192439"/>
              <a:gd name="connsiteY10305" fmla="*/ 6127725 h 6839191"/>
              <a:gd name="connsiteX10306" fmla="*/ 9461075 w 12192439"/>
              <a:gd name="connsiteY10306" fmla="*/ 6118159 h 6839191"/>
              <a:gd name="connsiteX10307" fmla="*/ 9518492 w 12192439"/>
              <a:gd name="connsiteY10307" fmla="*/ 6100454 h 6839191"/>
              <a:gd name="connsiteX10308" fmla="*/ 9534750 w 12192439"/>
              <a:gd name="connsiteY10308" fmla="*/ 6110831 h 6839191"/>
              <a:gd name="connsiteX10309" fmla="*/ 9478013 w 12192439"/>
              <a:gd name="connsiteY10309" fmla="*/ 6127725 h 6839191"/>
              <a:gd name="connsiteX10310" fmla="*/ 9455481 w 12192439"/>
              <a:gd name="connsiteY10310" fmla="*/ 6114956 h 6839191"/>
              <a:gd name="connsiteX10311" fmla="*/ 9438872 w 12192439"/>
              <a:gd name="connsiteY10311" fmla="*/ 6105171 h 6839191"/>
              <a:gd name="connsiteX10312" fmla="*/ 9497429 w 12192439"/>
              <a:gd name="connsiteY10312" fmla="*/ 6086500 h 6839191"/>
              <a:gd name="connsiteX10313" fmla="*/ 9513358 w 12192439"/>
              <a:gd name="connsiteY10313" fmla="*/ 6097119 h 6839191"/>
              <a:gd name="connsiteX10314" fmla="*/ 9455481 w 12192439"/>
              <a:gd name="connsiteY10314" fmla="*/ 6114956 h 6839191"/>
              <a:gd name="connsiteX10315" fmla="*/ 9433410 w 12192439"/>
              <a:gd name="connsiteY10315" fmla="*/ 6101858 h 6839191"/>
              <a:gd name="connsiteX10316" fmla="*/ 9417196 w 12192439"/>
              <a:gd name="connsiteY10316" fmla="*/ 6091897 h 6839191"/>
              <a:gd name="connsiteX10317" fmla="*/ 9417108 w 12192439"/>
              <a:gd name="connsiteY10317" fmla="*/ 6091853 h 6839191"/>
              <a:gd name="connsiteX10318" fmla="*/ 9476697 w 12192439"/>
              <a:gd name="connsiteY10318" fmla="*/ 6072261 h 6839191"/>
              <a:gd name="connsiteX10319" fmla="*/ 9482927 w 12192439"/>
              <a:gd name="connsiteY10319" fmla="*/ 6076561 h 6839191"/>
              <a:gd name="connsiteX10320" fmla="*/ 9492361 w 12192439"/>
              <a:gd name="connsiteY10320" fmla="*/ 6083077 h 6839191"/>
              <a:gd name="connsiteX10321" fmla="*/ 9433410 w 12192439"/>
              <a:gd name="connsiteY10321" fmla="*/ 6101858 h 6839191"/>
              <a:gd name="connsiteX10322" fmla="*/ 9408683 w 12192439"/>
              <a:gd name="connsiteY10322" fmla="*/ 6089462 h 6839191"/>
              <a:gd name="connsiteX10323" fmla="*/ 9360920 w 12192439"/>
              <a:gd name="connsiteY10323" fmla="*/ 6105171 h 6839191"/>
              <a:gd name="connsiteX10324" fmla="*/ 9349687 w 12192439"/>
              <a:gd name="connsiteY10324" fmla="*/ 6108879 h 6839191"/>
              <a:gd name="connsiteX10325" fmla="*/ 9332683 w 12192439"/>
              <a:gd name="connsiteY10325" fmla="*/ 6099576 h 6839191"/>
              <a:gd name="connsiteX10326" fmla="*/ 9392074 w 12192439"/>
              <a:gd name="connsiteY10326" fmla="*/ 6079457 h 6839191"/>
              <a:gd name="connsiteX10327" fmla="*/ 9408683 w 12192439"/>
              <a:gd name="connsiteY10327" fmla="*/ 6089462 h 6839191"/>
              <a:gd name="connsiteX10328" fmla="*/ 9329173 w 12192439"/>
              <a:gd name="connsiteY10328" fmla="*/ 6095495 h 6839191"/>
              <a:gd name="connsiteX10329" fmla="*/ 9326628 w 12192439"/>
              <a:gd name="connsiteY10329" fmla="*/ 6096351 h 6839191"/>
              <a:gd name="connsiteX10330" fmla="*/ 9314868 w 12192439"/>
              <a:gd name="connsiteY10330" fmla="*/ 6090120 h 6839191"/>
              <a:gd name="connsiteX10331" fmla="*/ 9309119 w 12192439"/>
              <a:gd name="connsiteY10331" fmla="*/ 6087070 h 6839191"/>
              <a:gd name="connsiteX10332" fmla="*/ 9369564 w 12192439"/>
              <a:gd name="connsiteY10332" fmla="*/ 6066052 h 6839191"/>
              <a:gd name="connsiteX10333" fmla="*/ 9382925 w 12192439"/>
              <a:gd name="connsiteY10333" fmla="*/ 6074016 h 6839191"/>
              <a:gd name="connsiteX10334" fmla="*/ 9386414 w 12192439"/>
              <a:gd name="connsiteY10334" fmla="*/ 6076078 h 6839191"/>
              <a:gd name="connsiteX10335" fmla="*/ 9329173 w 12192439"/>
              <a:gd name="connsiteY10335" fmla="*/ 6095495 h 6839191"/>
              <a:gd name="connsiteX10336" fmla="*/ 9313705 w 12192439"/>
              <a:gd name="connsiteY10336" fmla="*/ 6092314 h 6839191"/>
              <a:gd name="connsiteX10337" fmla="*/ 9323380 w 12192439"/>
              <a:gd name="connsiteY10337" fmla="*/ 6097448 h 6839191"/>
              <a:gd name="connsiteX10338" fmla="*/ 9264648 w 12192439"/>
              <a:gd name="connsiteY10338" fmla="*/ 6117347 h 6839191"/>
              <a:gd name="connsiteX10339" fmla="*/ 9246613 w 12192439"/>
              <a:gd name="connsiteY10339" fmla="*/ 6108813 h 6839191"/>
              <a:gd name="connsiteX10340" fmla="*/ 9305895 w 12192439"/>
              <a:gd name="connsiteY10340" fmla="*/ 6088189 h 6839191"/>
              <a:gd name="connsiteX10341" fmla="*/ 9313705 w 12192439"/>
              <a:gd name="connsiteY10341" fmla="*/ 6092314 h 6839191"/>
              <a:gd name="connsiteX10342" fmla="*/ 9240031 w 12192439"/>
              <a:gd name="connsiteY10342" fmla="*/ 6105719 h 6839191"/>
              <a:gd name="connsiteX10343" fmla="*/ 9222040 w 12192439"/>
              <a:gd name="connsiteY10343" fmla="*/ 6097185 h 6839191"/>
              <a:gd name="connsiteX10344" fmla="*/ 9268641 w 12192439"/>
              <a:gd name="connsiteY10344" fmla="*/ 6080532 h 6839191"/>
              <a:gd name="connsiteX10345" fmla="*/ 9282462 w 12192439"/>
              <a:gd name="connsiteY10345" fmla="*/ 6075596 h 6839191"/>
              <a:gd name="connsiteX10346" fmla="*/ 9299773 w 12192439"/>
              <a:gd name="connsiteY10346" fmla="*/ 6084942 h 6839191"/>
              <a:gd name="connsiteX10347" fmla="*/ 9240031 w 12192439"/>
              <a:gd name="connsiteY10347" fmla="*/ 6105719 h 6839191"/>
              <a:gd name="connsiteX10348" fmla="*/ 9236520 w 12192439"/>
              <a:gd name="connsiteY10348" fmla="*/ 6106948 h 6839191"/>
              <a:gd name="connsiteX10349" fmla="*/ 9177963 w 12192439"/>
              <a:gd name="connsiteY10349" fmla="*/ 6127286 h 6839191"/>
              <a:gd name="connsiteX10350" fmla="*/ 9177612 w 12192439"/>
              <a:gd name="connsiteY10350" fmla="*/ 6127132 h 6839191"/>
              <a:gd name="connsiteX10351" fmla="*/ 9159446 w 12192439"/>
              <a:gd name="connsiteY10351" fmla="*/ 6119519 h 6839191"/>
              <a:gd name="connsiteX10352" fmla="*/ 9218596 w 12192439"/>
              <a:gd name="connsiteY10352" fmla="*/ 6098413 h 6839191"/>
              <a:gd name="connsiteX10353" fmla="*/ 9236520 w 12192439"/>
              <a:gd name="connsiteY10353" fmla="*/ 6106948 h 6839191"/>
              <a:gd name="connsiteX10354" fmla="*/ 9152381 w 12192439"/>
              <a:gd name="connsiteY10354" fmla="*/ 6116514 h 6839191"/>
              <a:gd name="connsiteX10355" fmla="*/ 8957994 w 12192439"/>
              <a:gd name="connsiteY10355" fmla="*/ 5926492 h 6839191"/>
              <a:gd name="connsiteX10356" fmla="*/ 8958564 w 12192439"/>
              <a:gd name="connsiteY10356" fmla="*/ 5725369 h 6839191"/>
              <a:gd name="connsiteX10357" fmla="*/ 8958915 w 12192439"/>
              <a:gd name="connsiteY10357" fmla="*/ 5721969 h 6839191"/>
              <a:gd name="connsiteX10358" fmla="*/ 8976950 w 12192439"/>
              <a:gd name="connsiteY10358" fmla="*/ 5600531 h 6839191"/>
              <a:gd name="connsiteX10359" fmla="*/ 9033445 w 12192439"/>
              <a:gd name="connsiteY10359" fmla="*/ 5349978 h 6839191"/>
              <a:gd name="connsiteX10360" fmla="*/ 9103894 w 12192439"/>
              <a:gd name="connsiteY10360" fmla="*/ 5093347 h 6839191"/>
              <a:gd name="connsiteX10361" fmla="*/ 9234546 w 12192439"/>
              <a:gd name="connsiteY10361" fmla="*/ 4541756 h 6839191"/>
              <a:gd name="connsiteX10362" fmla="*/ 9253524 w 12192439"/>
              <a:gd name="connsiteY10362" fmla="*/ 4398752 h 6839191"/>
              <a:gd name="connsiteX10363" fmla="*/ 9259777 w 12192439"/>
              <a:gd name="connsiteY10363" fmla="*/ 4344582 h 6839191"/>
              <a:gd name="connsiteX10364" fmla="*/ 9275530 w 12192439"/>
              <a:gd name="connsiteY10364" fmla="*/ 4358689 h 6839191"/>
              <a:gd name="connsiteX10365" fmla="*/ 9271251 w 12192439"/>
              <a:gd name="connsiteY10365" fmla="*/ 4418673 h 6839191"/>
              <a:gd name="connsiteX10366" fmla="*/ 9258571 w 12192439"/>
              <a:gd name="connsiteY10366" fmla="*/ 4557838 h 6839191"/>
              <a:gd name="connsiteX10367" fmla="*/ 9149550 w 12192439"/>
              <a:gd name="connsiteY10367" fmla="*/ 5101530 h 6839191"/>
              <a:gd name="connsiteX10368" fmla="*/ 9090664 w 12192439"/>
              <a:gd name="connsiteY10368" fmla="*/ 5346796 h 6839191"/>
              <a:gd name="connsiteX10369" fmla="*/ 9043801 w 12192439"/>
              <a:gd name="connsiteY10369" fmla="*/ 5591382 h 6839191"/>
              <a:gd name="connsiteX10370" fmla="*/ 9030110 w 12192439"/>
              <a:gd name="connsiteY10370" fmla="*/ 5709770 h 6839191"/>
              <a:gd name="connsiteX10371" fmla="*/ 9030022 w 12192439"/>
              <a:gd name="connsiteY10371" fmla="*/ 5711108 h 6839191"/>
              <a:gd name="connsiteX10372" fmla="*/ 9034870 w 12192439"/>
              <a:gd name="connsiteY10372" fmla="*/ 5908699 h 6839191"/>
              <a:gd name="connsiteX10373" fmla="*/ 9212079 w 12192439"/>
              <a:gd name="connsiteY10373" fmla="*/ 6095232 h 6839191"/>
              <a:gd name="connsiteX10374" fmla="*/ 9152381 w 12192439"/>
              <a:gd name="connsiteY10374" fmla="*/ 6116514 h 6839191"/>
              <a:gd name="connsiteX10375" fmla="*/ 9250869 w 12192439"/>
              <a:gd name="connsiteY10375" fmla="*/ 4398422 h 6839191"/>
              <a:gd name="connsiteX10376" fmla="*/ 9231891 w 12192439"/>
              <a:gd name="connsiteY10376" fmla="*/ 4541383 h 6839191"/>
              <a:gd name="connsiteX10377" fmla="*/ 9101305 w 12192439"/>
              <a:gd name="connsiteY10377" fmla="*/ 5092622 h 6839191"/>
              <a:gd name="connsiteX10378" fmla="*/ 9030834 w 12192439"/>
              <a:gd name="connsiteY10378" fmla="*/ 5349319 h 6839191"/>
              <a:gd name="connsiteX10379" fmla="*/ 8974317 w 12192439"/>
              <a:gd name="connsiteY10379" fmla="*/ 5600048 h 6839191"/>
              <a:gd name="connsiteX10380" fmla="*/ 8956216 w 12192439"/>
              <a:gd name="connsiteY10380" fmla="*/ 5721705 h 6839191"/>
              <a:gd name="connsiteX10381" fmla="*/ 8955865 w 12192439"/>
              <a:gd name="connsiteY10381" fmla="*/ 5725084 h 6839191"/>
              <a:gd name="connsiteX10382" fmla="*/ 8955361 w 12192439"/>
              <a:gd name="connsiteY10382" fmla="*/ 5927019 h 6839191"/>
              <a:gd name="connsiteX10383" fmla="*/ 9042704 w 12192439"/>
              <a:gd name="connsiteY10383" fmla="*/ 6059997 h 6839191"/>
              <a:gd name="connsiteX10384" fmla="*/ 9148673 w 12192439"/>
              <a:gd name="connsiteY10384" fmla="*/ 6117852 h 6839191"/>
              <a:gd name="connsiteX10385" fmla="*/ 9090226 w 12192439"/>
              <a:gd name="connsiteY10385" fmla="*/ 6138629 h 6839191"/>
              <a:gd name="connsiteX10386" fmla="*/ 8878593 w 12192439"/>
              <a:gd name="connsiteY10386" fmla="*/ 5944856 h 6839191"/>
              <a:gd name="connsiteX10387" fmla="*/ 8884429 w 12192439"/>
              <a:gd name="connsiteY10387" fmla="*/ 5739060 h 6839191"/>
              <a:gd name="connsiteX10388" fmla="*/ 8885109 w 12192439"/>
              <a:gd name="connsiteY10388" fmla="*/ 5733992 h 6839191"/>
              <a:gd name="connsiteX10389" fmla="*/ 8907554 w 12192439"/>
              <a:gd name="connsiteY10389" fmla="*/ 5609285 h 6839191"/>
              <a:gd name="connsiteX10390" fmla="*/ 8973724 w 12192439"/>
              <a:gd name="connsiteY10390" fmla="*/ 5352588 h 6839191"/>
              <a:gd name="connsiteX10391" fmla="*/ 9056131 w 12192439"/>
              <a:gd name="connsiteY10391" fmla="*/ 5084351 h 6839191"/>
              <a:gd name="connsiteX10392" fmla="*/ 9207955 w 12192439"/>
              <a:gd name="connsiteY10392" fmla="*/ 4525410 h 6839191"/>
              <a:gd name="connsiteX10393" fmla="*/ 9233208 w 12192439"/>
              <a:gd name="connsiteY10393" fmla="*/ 4378633 h 6839191"/>
              <a:gd name="connsiteX10394" fmla="*/ 9241040 w 12192439"/>
              <a:gd name="connsiteY10394" fmla="*/ 4328719 h 6839191"/>
              <a:gd name="connsiteX10395" fmla="*/ 9257298 w 12192439"/>
              <a:gd name="connsiteY10395" fmla="*/ 4342410 h 6839191"/>
              <a:gd name="connsiteX10396" fmla="*/ 9250869 w 12192439"/>
              <a:gd name="connsiteY10396" fmla="*/ 4398422 h 6839191"/>
              <a:gd name="connsiteX10397" fmla="*/ 9241457 w 12192439"/>
              <a:gd name="connsiteY10397" fmla="*/ 4326043 h 6839191"/>
              <a:gd name="connsiteX10398" fmla="*/ 9246525 w 12192439"/>
              <a:gd name="connsiteY10398" fmla="*/ 4292146 h 6839191"/>
              <a:gd name="connsiteX10399" fmla="*/ 9261050 w 12192439"/>
              <a:gd name="connsiteY10399" fmla="*/ 4306933 h 6839191"/>
              <a:gd name="connsiteX10400" fmla="*/ 9257604 w 12192439"/>
              <a:gd name="connsiteY10400" fmla="*/ 4339667 h 6839191"/>
              <a:gd name="connsiteX10401" fmla="*/ 9241457 w 12192439"/>
              <a:gd name="connsiteY10401" fmla="*/ 4326043 h 6839191"/>
              <a:gd name="connsiteX10402" fmla="*/ 9241917 w 12192439"/>
              <a:gd name="connsiteY10402" fmla="*/ 4284532 h 6839191"/>
              <a:gd name="connsiteX10403" fmla="*/ 9229434 w 12192439"/>
              <a:gd name="connsiteY10403" fmla="*/ 4272729 h 6839191"/>
              <a:gd name="connsiteX10404" fmla="*/ 9235840 w 12192439"/>
              <a:gd name="connsiteY10404" fmla="*/ 4237691 h 6839191"/>
              <a:gd name="connsiteX10405" fmla="*/ 9249268 w 12192439"/>
              <a:gd name="connsiteY10405" fmla="*/ 4253137 h 6839191"/>
              <a:gd name="connsiteX10406" fmla="*/ 9244463 w 12192439"/>
              <a:gd name="connsiteY10406" fmla="*/ 4287078 h 6839191"/>
              <a:gd name="connsiteX10407" fmla="*/ 9241917 w 12192439"/>
              <a:gd name="connsiteY10407" fmla="*/ 4284532 h 6839191"/>
              <a:gd name="connsiteX10408" fmla="*/ 9226932 w 12192439"/>
              <a:gd name="connsiteY10408" fmla="*/ 4270381 h 6839191"/>
              <a:gd name="connsiteX10409" fmla="*/ 9211377 w 12192439"/>
              <a:gd name="connsiteY10409" fmla="*/ 4256428 h 6839191"/>
              <a:gd name="connsiteX10410" fmla="*/ 9219473 w 12192439"/>
              <a:gd name="connsiteY10410" fmla="*/ 4219985 h 6839191"/>
              <a:gd name="connsiteX10411" fmla="*/ 9233384 w 12192439"/>
              <a:gd name="connsiteY10411" fmla="*/ 4234992 h 6839191"/>
              <a:gd name="connsiteX10412" fmla="*/ 9226932 w 12192439"/>
              <a:gd name="connsiteY10412" fmla="*/ 4270381 h 6839191"/>
              <a:gd name="connsiteX10413" fmla="*/ 9219956 w 12192439"/>
              <a:gd name="connsiteY10413" fmla="*/ 4217704 h 6839191"/>
              <a:gd name="connsiteX10414" fmla="*/ 9227569 w 12192439"/>
              <a:gd name="connsiteY10414" fmla="*/ 4182249 h 6839191"/>
              <a:gd name="connsiteX10415" fmla="*/ 9239834 w 12192439"/>
              <a:gd name="connsiteY10415" fmla="*/ 4198133 h 6839191"/>
              <a:gd name="connsiteX10416" fmla="*/ 9233822 w 12192439"/>
              <a:gd name="connsiteY10416" fmla="*/ 4232601 h 6839191"/>
              <a:gd name="connsiteX10417" fmla="*/ 9219956 w 12192439"/>
              <a:gd name="connsiteY10417" fmla="*/ 4217704 h 6839191"/>
              <a:gd name="connsiteX10418" fmla="*/ 9217477 w 12192439"/>
              <a:gd name="connsiteY10418" fmla="*/ 4215115 h 6839191"/>
              <a:gd name="connsiteX10419" fmla="*/ 9203041 w 12192439"/>
              <a:gd name="connsiteY10419" fmla="*/ 4200612 h 6839191"/>
              <a:gd name="connsiteX10420" fmla="*/ 9212299 w 12192439"/>
              <a:gd name="connsiteY10420" fmla="*/ 4163687 h 6839191"/>
              <a:gd name="connsiteX10421" fmla="*/ 9225156 w 12192439"/>
              <a:gd name="connsiteY10421" fmla="*/ 4179243 h 6839191"/>
              <a:gd name="connsiteX10422" fmla="*/ 9217477 w 12192439"/>
              <a:gd name="connsiteY10422" fmla="*/ 4215115 h 6839191"/>
              <a:gd name="connsiteX10423" fmla="*/ 9212979 w 12192439"/>
              <a:gd name="connsiteY10423" fmla="*/ 4160989 h 6839191"/>
              <a:gd name="connsiteX10424" fmla="*/ 9221931 w 12192439"/>
              <a:gd name="connsiteY10424" fmla="*/ 4124196 h 6839191"/>
              <a:gd name="connsiteX10425" fmla="*/ 9233142 w 12192439"/>
              <a:gd name="connsiteY10425" fmla="*/ 4140519 h 6839191"/>
              <a:gd name="connsiteX10426" fmla="*/ 9225770 w 12192439"/>
              <a:gd name="connsiteY10426" fmla="*/ 4176369 h 6839191"/>
              <a:gd name="connsiteX10427" fmla="*/ 9212979 w 12192439"/>
              <a:gd name="connsiteY10427" fmla="*/ 4160989 h 6839191"/>
              <a:gd name="connsiteX10428" fmla="*/ 9222457 w 12192439"/>
              <a:gd name="connsiteY10428" fmla="*/ 4121980 h 6839191"/>
              <a:gd name="connsiteX10429" fmla="*/ 9230641 w 12192439"/>
              <a:gd name="connsiteY10429" fmla="*/ 4087249 h 6839191"/>
              <a:gd name="connsiteX10430" fmla="*/ 9240272 w 12192439"/>
              <a:gd name="connsiteY10430" fmla="*/ 4104406 h 6839191"/>
              <a:gd name="connsiteX10431" fmla="*/ 9233625 w 12192439"/>
              <a:gd name="connsiteY10431" fmla="*/ 4138127 h 6839191"/>
              <a:gd name="connsiteX10432" fmla="*/ 9222457 w 12192439"/>
              <a:gd name="connsiteY10432" fmla="*/ 4121980 h 6839191"/>
              <a:gd name="connsiteX10433" fmla="*/ 9220088 w 12192439"/>
              <a:gd name="connsiteY10433" fmla="*/ 4118689 h 6839191"/>
              <a:gd name="connsiteX10434" fmla="*/ 9208350 w 12192439"/>
              <a:gd name="connsiteY10434" fmla="*/ 4102936 h 6839191"/>
              <a:gd name="connsiteX10435" fmla="*/ 9218135 w 12192439"/>
              <a:gd name="connsiteY10435" fmla="*/ 4066691 h 6839191"/>
              <a:gd name="connsiteX10436" fmla="*/ 9228359 w 12192439"/>
              <a:gd name="connsiteY10436" fmla="*/ 4083387 h 6839191"/>
              <a:gd name="connsiteX10437" fmla="*/ 9220088 w 12192439"/>
              <a:gd name="connsiteY10437" fmla="*/ 4118689 h 6839191"/>
              <a:gd name="connsiteX10438" fmla="*/ 9219035 w 12192439"/>
              <a:gd name="connsiteY10438" fmla="*/ 4063356 h 6839191"/>
              <a:gd name="connsiteX10439" fmla="*/ 9228381 w 12192439"/>
              <a:gd name="connsiteY10439" fmla="*/ 4027660 h 6839191"/>
              <a:gd name="connsiteX10440" fmla="*/ 9237025 w 12192439"/>
              <a:gd name="connsiteY10440" fmla="*/ 4045015 h 6839191"/>
              <a:gd name="connsiteX10441" fmla="*/ 9229214 w 12192439"/>
              <a:gd name="connsiteY10441" fmla="*/ 4079723 h 6839191"/>
              <a:gd name="connsiteX10442" fmla="*/ 9219035 w 12192439"/>
              <a:gd name="connsiteY10442" fmla="*/ 4063356 h 6839191"/>
              <a:gd name="connsiteX10443" fmla="*/ 9216709 w 12192439"/>
              <a:gd name="connsiteY10443" fmla="*/ 4059736 h 6839191"/>
              <a:gd name="connsiteX10444" fmla="*/ 9205915 w 12192439"/>
              <a:gd name="connsiteY10444" fmla="*/ 4043808 h 6839191"/>
              <a:gd name="connsiteX10445" fmla="*/ 9216885 w 12192439"/>
              <a:gd name="connsiteY10445" fmla="*/ 4006642 h 6839191"/>
              <a:gd name="connsiteX10446" fmla="*/ 9226165 w 12192439"/>
              <a:gd name="connsiteY10446" fmla="*/ 4023470 h 6839191"/>
              <a:gd name="connsiteX10447" fmla="*/ 9216709 w 12192439"/>
              <a:gd name="connsiteY10447" fmla="*/ 4059736 h 6839191"/>
              <a:gd name="connsiteX10448" fmla="*/ 9217784 w 12192439"/>
              <a:gd name="connsiteY10448" fmla="*/ 4003548 h 6839191"/>
              <a:gd name="connsiteX10449" fmla="*/ 9228140 w 12192439"/>
              <a:gd name="connsiteY10449" fmla="*/ 3967325 h 6839191"/>
              <a:gd name="connsiteX10450" fmla="*/ 9235907 w 12192439"/>
              <a:gd name="connsiteY10450" fmla="*/ 3984724 h 6839191"/>
              <a:gd name="connsiteX10451" fmla="*/ 9227043 w 12192439"/>
              <a:gd name="connsiteY10451" fmla="*/ 4020113 h 6839191"/>
              <a:gd name="connsiteX10452" fmla="*/ 9217784 w 12192439"/>
              <a:gd name="connsiteY10452" fmla="*/ 4003548 h 6839191"/>
              <a:gd name="connsiteX10453" fmla="*/ 9215524 w 12192439"/>
              <a:gd name="connsiteY10453" fmla="*/ 3999665 h 6839191"/>
              <a:gd name="connsiteX10454" fmla="*/ 9205607 w 12192439"/>
              <a:gd name="connsiteY10454" fmla="*/ 3983627 h 6839191"/>
              <a:gd name="connsiteX10455" fmla="*/ 9217586 w 12192439"/>
              <a:gd name="connsiteY10455" fmla="*/ 3945934 h 6839191"/>
              <a:gd name="connsiteX10456" fmla="*/ 9226034 w 12192439"/>
              <a:gd name="connsiteY10456" fmla="*/ 3962806 h 6839191"/>
              <a:gd name="connsiteX10457" fmla="*/ 9215524 w 12192439"/>
              <a:gd name="connsiteY10457" fmla="*/ 3999665 h 6839191"/>
              <a:gd name="connsiteX10458" fmla="*/ 9218530 w 12192439"/>
              <a:gd name="connsiteY10458" fmla="*/ 3942928 h 6839191"/>
              <a:gd name="connsiteX10459" fmla="*/ 9229785 w 12192439"/>
              <a:gd name="connsiteY10459" fmla="*/ 3906420 h 6839191"/>
              <a:gd name="connsiteX10460" fmla="*/ 9236761 w 12192439"/>
              <a:gd name="connsiteY10460" fmla="*/ 3923818 h 6839191"/>
              <a:gd name="connsiteX10461" fmla="*/ 9226932 w 12192439"/>
              <a:gd name="connsiteY10461" fmla="*/ 3959537 h 6839191"/>
              <a:gd name="connsiteX10462" fmla="*/ 9218530 w 12192439"/>
              <a:gd name="connsiteY10462" fmla="*/ 3942928 h 6839191"/>
              <a:gd name="connsiteX10463" fmla="*/ 9216314 w 12192439"/>
              <a:gd name="connsiteY10463" fmla="*/ 3938804 h 6839191"/>
              <a:gd name="connsiteX10464" fmla="*/ 9207209 w 12192439"/>
              <a:gd name="connsiteY10464" fmla="*/ 3922743 h 6839191"/>
              <a:gd name="connsiteX10465" fmla="*/ 9220065 w 12192439"/>
              <a:gd name="connsiteY10465" fmla="*/ 3884788 h 6839191"/>
              <a:gd name="connsiteX10466" fmla="*/ 9227744 w 12192439"/>
              <a:gd name="connsiteY10466" fmla="*/ 3901615 h 6839191"/>
              <a:gd name="connsiteX10467" fmla="*/ 9216314 w 12192439"/>
              <a:gd name="connsiteY10467" fmla="*/ 3938804 h 6839191"/>
              <a:gd name="connsiteX10468" fmla="*/ 9221097 w 12192439"/>
              <a:gd name="connsiteY10468" fmla="*/ 3881672 h 6839191"/>
              <a:gd name="connsiteX10469" fmla="*/ 9233164 w 12192439"/>
              <a:gd name="connsiteY10469" fmla="*/ 3844967 h 6839191"/>
              <a:gd name="connsiteX10470" fmla="*/ 9239439 w 12192439"/>
              <a:gd name="connsiteY10470" fmla="*/ 3862211 h 6839191"/>
              <a:gd name="connsiteX10471" fmla="*/ 9228776 w 12192439"/>
              <a:gd name="connsiteY10471" fmla="*/ 3898171 h 6839191"/>
              <a:gd name="connsiteX10472" fmla="*/ 9221097 w 12192439"/>
              <a:gd name="connsiteY10472" fmla="*/ 3881672 h 6839191"/>
              <a:gd name="connsiteX10473" fmla="*/ 9218925 w 12192439"/>
              <a:gd name="connsiteY10473" fmla="*/ 3877262 h 6839191"/>
              <a:gd name="connsiteX10474" fmla="*/ 9210412 w 12192439"/>
              <a:gd name="connsiteY10474" fmla="*/ 3861136 h 6839191"/>
              <a:gd name="connsiteX10475" fmla="*/ 9224037 w 12192439"/>
              <a:gd name="connsiteY10475" fmla="*/ 3823005 h 6839191"/>
              <a:gd name="connsiteX10476" fmla="*/ 9231167 w 12192439"/>
              <a:gd name="connsiteY10476" fmla="*/ 3839877 h 6839191"/>
              <a:gd name="connsiteX10477" fmla="*/ 9218925 w 12192439"/>
              <a:gd name="connsiteY10477" fmla="*/ 3877262 h 6839191"/>
              <a:gd name="connsiteX10478" fmla="*/ 9225199 w 12192439"/>
              <a:gd name="connsiteY10478" fmla="*/ 3819714 h 6839191"/>
              <a:gd name="connsiteX10479" fmla="*/ 9238013 w 12192439"/>
              <a:gd name="connsiteY10479" fmla="*/ 3782833 h 6839191"/>
              <a:gd name="connsiteX10480" fmla="*/ 9243783 w 12192439"/>
              <a:gd name="connsiteY10480" fmla="*/ 3800100 h 6839191"/>
              <a:gd name="connsiteX10481" fmla="*/ 9232330 w 12192439"/>
              <a:gd name="connsiteY10481" fmla="*/ 3836278 h 6839191"/>
              <a:gd name="connsiteX10482" fmla="*/ 9225199 w 12192439"/>
              <a:gd name="connsiteY10482" fmla="*/ 3819714 h 6839191"/>
              <a:gd name="connsiteX10483" fmla="*/ 9223071 w 12192439"/>
              <a:gd name="connsiteY10483" fmla="*/ 3815106 h 6839191"/>
              <a:gd name="connsiteX10484" fmla="*/ 9215217 w 12192439"/>
              <a:gd name="connsiteY10484" fmla="*/ 3799375 h 6839191"/>
              <a:gd name="connsiteX10485" fmla="*/ 9229587 w 12192439"/>
              <a:gd name="connsiteY10485" fmla="*/ 3761112 h 6839191"/>
              <a:gd name="connsiteX10486" fmla="*/ 9236082 w 12192439"/>
              <a:gd name="connsiteY10486" fmla="*/ 3777523 h 6839191"/>
              <a:gd name="connsiteX10487" fmla="*/ 9223071 w 12192439"/>
              <a:gd name="connsiteY10487" fmla="*/ 3815106 h 6839191"/>
              <a:gd name="connsiteX10488" fmla="*/ 9230926 w 12192439"/>
              <a:gd name="connsiteY10488" fmla="*/ 3757492 h 6839191"/>
              <a:gd name="connsiteX10489" fmla="*/ 9244375 w 12192439"/>
              <a:gd name="connsiteY10489" fmla="*/ 3720567 h 6839191"/>
              <a:gd name="connsiteX10490" fmla="*/ 9249531 w 12192439"/>
              <a:gd name="connsiteY10490" fmla="*/ 3737439 h 6839191"/>
              <a:gd name="connsiteX10491" fmla="*/ 9237442 w 12192439"/>
              <a:gd name="connsiteY10491" fmla="*/ 3773552 h 6839191"/>
              <a:gd name="connsiteX10492" fmla="*/ 9230926 w 12192439"/>
              <a:gd name="connsiteY10492" fmla="*/ 3757492 h 6839191"/>
              <a:gd name="connsiteX10493" fmla="*/ 9228820 w 12192439"/>
              <a:gd name="connsiteY10493" fmla="*/ 3752644 h 6839191"/>
              <a:gd name="connsiteX10494" fmla="*/ 9221382 w 12192439"/>
              <a:gd name="connsiteY10494" fmla="*/ 3737088 h 6839191"/>
              <a:gd name="connsiteX10495" fmla="*/ 9236389 w 12192439"/>
              <a:gd name="connsiteY10495" fmla="*/ 3698693 h 6839191"/>
              <a:gd name="connsiteX10496" fmla="*/ 9242466 w 12192439"/>
              <a:gd name="connsiteY10496" fmla="*/ 3715061 h 6839191"/>
              <a:gd name="connsiteX10497" fmla="*/ 9228820 w 12192439"/>
              <a:gd name="connsiteY10497" fmla="*/ 3752644 h 6839191"/>
              <a:gd name="connsiteX10498" fmla="*/ 9238978 w 12192439"/>
              <a:gd name="connsiteY10498" fmla="*/ 3698189 h 6839191"/>
              <a:gd name="connsiteX10499" fmla="*/ 9237749 w 12192439"/>
              <a:gd name="connsiteY10499" fmla="*/ 3695227 h 6839191"/>
              <a:gd name="connsiteX10500" fmla="*/ 9251790 w 12192439"/>
              <a:gd name="connsiteY10500" fmla="*/ 3658324 h 6839191"/>
              <a:gd name="connsiteX10501" fmla="*/ 9256574 w 12192439"/>
              <a:gd name="connsiteY10501" fmla="*/ 3675020 h 6839191"/>
              <a:gd name="connsiteX10502" fmla="*/ 9243870 w 12192439"/>
              <a:gd name="connsiteY10502" fmla="*/ 3711177 h 6839191"/>
              <a:gd name="connsiteX10503" fmla="*/ 9238978 w 12192439"/>
              <a:gd name="connsiteY10503" fmla="*/ 3698189 h 6839191"/>
              <a:gd name="connsiteX10504" fmla="*/ 9251549 w 12192439"/>
              <a:gd name="connsiteY10504" fmla="*/ 3648319 h 6839191"/>
              <a:gd name="connsiteX10505" fmla="*/ 9245779 w 12192439"/>
              <a:gd name="connsiteY10505" fmla="*/ 3632830 h 6839191"/>
              <a:gd name="connsiteX10506" fmla="*/ 9260413 w 12192439"/>
              <a:gd name="connsiteY10506" fmla="*/ 3595883 h 6839191"/>
              <a:gd name="connsiteX10507" fmla="*/ 9262300 w 12192439"/>
              <a:gd name="connsiteY10507" fmla="*/ 3602224 h 6839191"/>
              <a:gd name="connsiteX10508" fmla="*/ 9264889 w 12192439"/>
              <a:gd name="connsiteY10508" fmla="*/ 3612009 h 6839191"/>
              <a:gd name="connsiteX10509" fmla="*/ 9251549 w 12192439"/>
              <a:gd name="connsiteY10509" fmla="*/ 3648319 h 6839191"/>
              <a:gd name="connsiteX10510" fmla="*/ 9243695 w 12192439"/>
              <a:gd name="connsiteY10510" fmla="*/ 3627630 h 6839191"/>
              <a:gd name="connsiteX10511" fmla="*/ 9237004 w 12192439"/>
              <a:gd name="connsiteY10511" fmla="*/ 3612974 h 6839191"/>
              <a:gd name="connsiteX10512" fmla="*/ 9253172 w 12192439"/>
              <a:gd name="connsiteY10512" fmla="*/ 3574513 h 6839191"/>
              <a:gd name="connsiteX10513" fmla="*/ 9258592 w 12192439"/>
              <a:gd name="connsiteY10513" fmla="*/ 3589893 h 6839191"/>
              <a:gd name="connsiteX10514" fmla="*/ 9243695 w 12192439"/>
              <a:gd name="connsiteY10514" fmla="*/ 3627630 h 6839191"/>
              <a:gd name="connsiteX10515" fmla="*/ 9254840 w 12192439"/>
              <a:gd name="connsiteY10515" fmla="*/ 3570521 h 6839191"/>
              <a:gd name="connsiteX10516" fmla="*/ 9270045 w 12192439"/>
              <a:gd name="connsiteY10516" fmla="*/ 3533398 h 6839191"/>
              <a:gd name="connsiteX10517" fmla="*/ 9274213 w 12192439"/>
              <a:gd name="connsiteY10517" fmla="*/ 3549151 h 6839191"/>
              <a:gd name="connsiteX10518" fmla="*/ 9260281 w 12192439"/>
              <a:gd name="connsiteY10518" fmla="*/ 3585549 h 6839191"/>
              <a:gd name="connsiteX10519" fmla="*/ 9254840 w 12192439"/>
              <a:gd name="connsiteY10519" fmla="*/ 3570521 h 6839191"/>
              <a:gd name="connsiteX10520" fmla="*/ 9271888 w 12192439"/>
              <a:gd name="connsiteY10520" fmla="*/ 3528813 h 6839191"/>
              <a:gd name="connsiteX10521" fmla="*/ 9285973 w 12192439"/>
              <a:gd name="connsiteY10521" fmla="*/ 3493358 h 6839191"/>
              <a:gd name="connsiteX10522" fmla="*/ 9288233 w 12192439"/>
              <a:gd name="connsiteY10522" fmla="*/ 3505096 h 6839191"/>
              <a:gd name="connsiteX10523" fmla="*/ 9288935 w 12192439"/>
              <a:gd name="connsiteY10523" fmla="*/ 3509374 h 6839191"/>
              <a:gd name="connsiteX10524" fmla="*/ 9276123 w 12192439"/>
              <a:gd name="connsiteY10524" fmla="*/ 3544061 h 6839191"/>
              <a:gd name="connsiteX10525" fmla="*/ 9271888 w 12192439"/>
              <a:gd name="connsiteY10525" fmla="*/ 3528813 h 6839191"/>
              <a:gd name="connsiteX10526" fmla="*/ 9270023 w 12192439"/>
              <a:gd name="connsiteY10526" fmla="*/ 3522911 h 6839191"/>
              <a:gd name="connsiteX10527" fmla="*/ 9264757 w 12192439"/>
              <a:gd name="connsiteY10527" fmla="*/ 3508299 h 6839191"/>
              <a:gd name="connsiteX10528" fmla="*/ 9280467 w 12192439"/>
              <a:gd name="connsiteY10528" fmla="*/ 3471111 h 6839191"/>
              <a:gd name="connsiteX10529" fmla="*/ 9284459 w 12192439"/>
              <a:gd name="connsiteY10529" fmla="*/ 3486447 h 6839191"/>
              <a:gd name="connsiteX10530" fmla="*/ 9270023 w 12192439"/>
              <a:gd name="connsiteY10530" fmla="*/ 3522911 h 6839191"/>
              <a:gd name="connsiteX10531" fmla="*/ 9262629 w 12192439"/>
              <a:gd name="connsiteY10531" fmla="*/ 3503011 h 6839191"/>
              <a:gd name="connsiteX10532" fmla="*/ 9256289 w 12192439"/>
              <a:gd name="connsiteY10532" fmla="*/ 3489145 h 6839191"/>
              <a:gd name="connsiteX10533" fmla="*/ 9273577 w 12192439"/>
              <a:gd name="connsiteY10533" fmla="*/ 3450422 h 6839191"/>
              <a:gd name="connsiteX10534" fmla="*/ 9278645 w 12192439"/>
              <a:gd name="connsiteY10534" fmla="*/ 3465011 h 6839191"/>
              <a:gd name="connsiteX10535" fmla="*/ 9262629 w 12192439"/>
              <a:gd name="connsiteY10535" fmla="*/ 3503011 h 6839191"/>
              <a:gd name="connsiteX10536" fmla="*/ 9275398 w 12192439"/>
              <a:gd name="connsiteY10536" fmla="*/ 3446297 h 6839191"/>
              <a:gd name="connsiteX10537" fmla="*/ 9291634 w 12192439"/>
              <a:gd name="connsiteY10537" fmla="*/ 3408999 h 6839191"/>
              <a:gd name="connsiteX10538" fmla="*/ 9295473 w 12192439"/>
              <a:gd name="connsiteY10538" fmla="*/ 3423896 h 6839191"/>
              <a:gd name="connsiteX10539" fmla="*/ 9280511 w 12192439"/>
              <a:gd name="connsiteY10539" fmla="*/ 3460492 h 6839191"/>
              <a:gd name="connsiteX10540" fmla="*/ 9275398 w 12192439"/>
              <a:gd name="connsiteY10540" fmla="*/ 3446297 h 6839191"/>
              <a:gd name="connsiteX10541" fmla="*/ 9293631 w 12192439"/>
              <a:gd name="connsiteY10541" fmla="*/ 3404326 h 6839191"/>
              <a:gd name="connsiteX10542" fmla="*/ 9308702 w 12192439"/>
              <a:gd name="connsiteY10542" fmla="*/ 3368673 h 6839191"/>
              <a:gd name="connsiteX10543" fmla="*/ 9311357 w 12192439"/>
              <a:gd name="connsiteY10543" fmla="*/ 3383746 h 6839191"/>
              <a:gd name="connsiteX10544" fmla="*/ 9297579 w 12192439"/>
              <a:gd name="connsiteY10544" fmla="*/ 3418652 h 6839191"/>
              <a:gd name="connsiteX10545" fmla="*/ 9293631 w 12192439"/>
              <a:gd name="connsiteY10545" fmla="*/ 3404326 h 6839191"/>
              <a:gd name="connsiteX10546" fmla="*/ 9291699 w 12192439"/>
              <a:gd name="connsiteY10546" fmla="*/ 3398270 h 6839191"/>
              <a:gd name="connsiteX10547" fmla="*/ 9286697 w 12192439"/>
              <a:gd name="connsiteY10547" fmla="*/ 3384689 h 6839191"/>
              <a:gd name="connsiteX10548" fmla="*/ 9303416 w 12192439"/>
              <a:gd name="connsiteY10548" fmla="*/ 3347238 h 6839191"/>
              <a:gd name="connsiteX10549" fmla="*/ 9307145 w 12192439"/>
              <a:gd name="connsiteY10549" fmla="*/ 3361543 h 6839191"/>
              <a:gd name="connsiteX10550" fmla="*/ 9291699 w 12192439"/>
              <a:gd name="connsiteY10550" fmla="*/ 3398270 h 6839191"/>
              <a:gd name="connsiteX10551" fmla="*/ 9305499 w 12192439"/>
              <a:gd name="connsiteY10551" fmla="*/ 3342521 h 6839191"/>
              <a:gd name="connsiteX10552" fmla="*/ 9321033 w 12192439"/>
              <a:gd name="connsiteY10552" fmla="*/ 3306759 h 6839191"/>
              <a:gd name="connsiteX10553" fmla="*/ 9323578 w 12192439"/>
              <a:gd name="connsiteY10553" fmla="*/ 3321217 h 6839191"/>
              <a:gd name="connsiteX10554" fmla="*/ 9309339 w 12192439"/>
              <a:gd name="connsiteY10554" fmla="*/ 3356255 h 6839191"/>
              <a:gd name="connsiteX10555" fmla="*/ 9305499 w 12192439"/>
              <a:gd name="connsiteY10555" fmla="*/ 3342521 h 6839191"/>
              <a:gd name="connsiteX10556" fmla="*/ 9317895 w 12192439"/>
              <a:gd name="connsiteY10556" fmla="*/ 3281067 h 6839191"/>
              <a:gd name="connsiteX10557" fmla="*/ 9325662 w 12192439"/>
              <a:gd name="connsiteY10557" fmla="*/ 3263735 h 6839191"/>
              <a:gd name="connsiteX10558" fmla="*/ 9333868 w 12192439"/>
              <a:gd name="connsiteY10558" fmla="*/ 3245130 h 6839191"/>
              <a:gd name="connsiteX10559" fmla="*/ 9336347 w 12192439"/>
              <a:gd name="connsiteY10559" fmla="*/ 3258908 h 6839191"/>
              <a:gd name="connsiteX10560" fmla="*/ 9321648 w 12192439"/>
              <a:gd name="connsiteY10560" fmla="*/ 3294078 h 6839191"/>
              <a:gd name="connsiteX10561" fmla="*/ 9317895 w 12192439"/>
              <a:gd name="connsiteY10561" fmla="*/ 3281067 h 6839191"/>
              <a:gd name="connsiteX10562" fmla="*/ 9321713 w 12192439"/>
              <a:gd name="connsiteY10562" fmla="*/ 3261980 h 6839191"/>
              <a:gd name="connsiteX10563" fmla="*/ 9315855 w 12192439"/>
              <a:gd name="connsiteY10563" fmla="*/ 3275078 h 6839191"/>
              <a:gd name="connsiteX10564" fmla="*/ 9310852 w 12192439"/>
              <a:gd name="connsiteY10564" fmla="*/ 3262550 h 6839191"/>
              <a:gd name="connsiteX10565" fmla="*/ 9328559 w 12192439"/>
              <a:gd name="connsiteY10565" fmla="*/ 3224748 h 6839191"/>
              <a:gd name="connsiteX10566" fmla="*/ 9332266 w 12192439"/>
              <a:gd name="connsiteY10566" fmla="*/ 3238065 h 6839191"/>
              <a:gd name="connsiteX10567" fmla="*/ 9321713 w 12192439"/>
              <a:gd name="connsiteY10567" fmla="*/ 3261980 h 6839191"/>
              <a:gd name="connsiteX10568" fmla="*/ 9330730 w 12192439"/>
              <a:gd name="connsiteY10568" fmla="*/ 3220009 h 6839191"/>
              <a:gd name="connsiteX10569" fmla="*/ 9347164 w 12192439"/>
              <a:gd name="connsiteY10569" fmla="*/ 3183895 h 6839191"/>
              <a:gd name="connsiteX10570" fmla="*/ 9349708 w 12192439"/>
              <a:gd name="connsiteY10570" fmla="*/ 3197454 h 6839191"/>
              <a:gd name="connsiteX10571" fmla="*/ 9334570 w 12192439"/>
              <a:gd name="connsiteY10571" fmla="*/ 3232734 h 6839191"/>
              <a:gd name="connsiteX10572" fmla="*/ 9330730 w 12192439"/>
              <a:gd name="connsiteY10572" fmla="*/ 3220009 h 6839191"/>
              <a:gd name="connsiteX10573" fmla="*/ 9328603 w 12192439"/>
              <a:gd name="connsiteY10573" fmla="*/ 3214063 h 6839191"/>
              <a:gd name="connsiteX10574" fmla="*/ 9323556 w 12192439"/>
              <a:gd name="connsiteY10574" fmla="*/ 3202106 h 6839191"/>
              <a:gd name="connsiteX10575" fmla="*/ 9332025 w 12192439"/>
              <a:gd name="connsiteY10575" fmla="*/ 3184488 h 6839191"/>
              <a:gd name="connsiteX10576" fmla="*/ 9341744 w 12192439"/>
              <a:gd name="connsiteY10576" fmla="*/ 3164040 h 6839191"/>
              <a:gd name="connsiteX10577" fmla="*/ 9345496 w 12192439"/>
              <a:gd name="connsiteY10577" fmla="*/ 3176809 h 6839191"/>
              <a:gd name="connsiteX10578" fmla="*/ 9328603 w 12192439"/>
              <a:gd name="connsiteY10578" fmla="*/ 3214063 h 6839191"/>
              <a:gd name="connsiteX10579" fmla="*/ 9343982 w 12192439"/>
              <a:gd name="connsiteY10579" fmla="*/ 3159323 h 6839191"/>
              <a:gd name="connsiteX10580" fmla="*/ 9360854 w 12192439"/>
              <a:gd name="connsiteY10580" fmla="*/ 3123012 h 6839191"/>
              <a:gd name="connsiteX10581" fmla="*/ 9363420 w 12192439"/>
              <a:gd name="connsiteY10581" fmla="*/ 3136045 h 6839191"/>
              <a:gd name="connsiteX10582" fmla="*/ 9347865 w 12192439"/>
              <a:gd name="connsiteY10582" fmla="*/ 3171544 h 6839191"/>
              <a:gd name="connsiteX10583" fmla="*/ 9343982 w 12192439"/>
              <a:gd name="connsiteY10583" fmla="*/ 3159323 h 6839191"/>
              <a:gd name="connsiteX10584" fmla="*/ 9341723 w 12192439"/>
              <a:gd name="connsiteY10584" fmla="*/ 3153465 h 6839191"/>
              <a:gd name="connsiteX10585" fmla="*/ 9336567 w 12192439"/>
              <a:gd name="connsiteY10585" fmla="*/ 3142122 h 6839191"/>
              <a:gd name="connsiteX10586" fmla="*/ 9355259 w 12192439"/>
              <a:gd name="connsiteY10586" fmla="*/ 3103771 h 6839191"/>
              <a:gd name="connsiteX10587" fmla="*/ 9359099 w 12192439"/>
              <a:gd name="connsiteY10587" fmla="*/ 3115992 h 6839191"/>
              <a:gd name="connsiteX10588" fmla="*/ 9341723 w 12192439"/>
              <a:gd name="connsiteY10588" fmla="*/ 3153465 h 6839191"/>
              <a:gd name="connsiteX10589" fmla="*/ 9357519 w 12192439"/>
              <a:gd name="connsiteY10589" fmla="*/ 3099098 h 6839191"/>
              <a:gd name="connsiteX10590" fmla="*/ 9374852 w 12192439"/>
              <a:gd name="connsiteY10590" fmla="*/ 3062546 h 6839191"/>
              <a:gd name="connsiteX10591" fmla="*/ 9377463 w 12192439"/>
              <a:gd name="connsiteY10591" fmla="*/ 3075118 h 6839191"/>
              <a:gd name="connsiteX10592" fmla="*/ 9361490 w 12192439"/>
              <a:gd name="connsiteY10592" fmla="*/ 3110770 h 6839191"/>
              <a:gd name="connsiteX10593" fmla="*/ 9357519 w 12192439"/>
              <a:gd name="connsiteY10593" fmla="*/ 3099098 h 6839191"/>
              <a:gd name="connsiteX10594" fmla="*/ 9355150 w 12192439"/>
              <a:gd name="connsiteY10594" fmla="*/ 3093350 h 6839191"/>
              <a:gd name="connsiteX10595" fmla="*/ 9349840 w 12192439"/>
              <a:gd name="connsiteY10595" fmla="*/ 3082621 h 6839191"/>
              <a:gd name="connsiteX10596" fmla="*/ 9369081 w 12192439"/>
              <a:gd name="connsiteY10596" fmla="*/ 3043941 h 6839191"/>
              <a:gd name="connsiteX10597" fmla="*/ 9372987 w 12192439"/>
              <a:gd name="connsiteY10597" fmla="*/ 3055613 h 6839191"/>
              <a:gd name="connsiteX10598" fmla="*/ 9355150 w 12192439"/>
              <a:gd name="connsiteY10598" fmla="*/ 3093350 h 6839191"/>
              <a:gd name="connsiteX10599" fmla="*/ 9371385 w 12192439"/>
              <a:gd name="connsiteY10599" fmla="*/ 3039202 h 6839191"/>
              <a:gd name="connsiteX10600" fmla="*/ 9389200 w 12192439"/>
              <a:gd name="connsiteY10600" fmla="*/ 3002387 h 6839191"/>
              <a:gd name="connsiteX10601" fmla="*/ 9391899 w 12192439"/>
              <a:gd name="connsiteY10601" fmla="*/ 3014388 h 6839191"/>
              <a:gd name="connsiteX10602" fmla="*/ 9375487 w 12192439"/>
              <a:gd name="connsiteY10602" fmla="*/ 3050260 h 6839191"/>
              <a:gd name="connsiteX10603" fmla="*/ 9371385 w 12192439"/>
              <a:gd name="connsiteY10603" fmla="*/ 3039202 h 6839191"/>
              <a:gd name="connsiteX10604" fmla="*/ 9368884 w 12192439"/>
              <a:gd name="connsiteY10604" fmla="*/ 3033586 h 6839191"/>
              <a:gd name="connsiteX10605" fmla="*/ 9363378 w 12192439"/>
              <a:gd name="connsiteY10605" fmla="*/ 3023515 h 6839191"/>
              <a:gd name="connsiteX10606" fmla="*/ 9383101 w 12192439"/>
              <a:gd name="connsiteY10606" fmla="*/ 2984484 h 6839191"/>
              <a:gd name="connsiteX10607" fmla="*/ 9387204 w 12192439"/>
              <a:gd name="connsiteY10607" fmla="*/ 2995564 h 6839191"/>
              <a:gd name="connsiteX10608" fmla="*/ 9368884 w 12192439"/>
              <a:gd name="connsiteY10608" fmla="*/ 3033586 h 6839191"/>
              <a:gd name="connsiteX10609" fmla="*/ 9385360 w 12192439"/>
              <a:gd name="connsiteY10609" fmla="*/ 2979986 h 6839191"/>
              <a:gd name="connsiteX10610" fmla="*/ 9403724 w 12192439"/>
              <a:gd name="connsiteY10610" fmla="*/ 2942623 h 6839191"/>
              <a:gd name="connsiteX10611" fmla="*/ 9406598 w 12192439"/>
              <a:gd name="connsiteY10611" fmla="*/ 2954097 h 6839191"/>
              <a:gd name="connsiteX10612" fmla="*/ 9389595 w 12192439"/>
              <a:gd name="connsiteY10612" fmla="*/ 2990518 h 6839191"/>
              <a:gd name="connsiteX10613" fmla="*/ 9385360 w 12192439"/>
              <a:gd name="connsiteY10613" fmla="*/ 2979986 h 6839191"/>
              <a:gd name="connsiteX10614" fmla="*/ 9382684 w 12192439"/>
              <a:gd name="connsiteY10614" fmla="*/ 2974567 h 6839191"/>
              <a:gd name="connsiteX10615" fmla="*/ 9376980 w 12192439"/>
              <a:gd name="connsiteY10615" fmla="*/ 2965067 h 6839191"/>
              <a:gd name="connsiteX10616" fmla="*/ 9397318 w 12192439"/>
              <a:gd name="connsiteY10616" fmla="*/ 2925532 h 6839191"/>
              <a:gd name="connsiteX10617" fmla="*/ 9401618 w 12192439"/>
              <a:gd name="connsiteY10617" fmla="*/ 2935975 h 6839191"/>
              <a:gd name="connsiteX10618" fmla="*/ 9382684 w 12192439"/>
              <a:gd name="connsiteY10618" fmla="*/ 2974567 h 6839191"/>
              <a:gd name="connsiteX10619" fmla="*/ 9399556 w 12192439"/>
              <a:gd name="connsiteY10619" fmla="*/ 2921122 h 6839191"/>
              <a:gd name="connsiteX10620" fmla="*/ 9418424 w 12192439"/>
              <a:gd name="connsiteY10620" fmla="*/ 2883451 h 6839191"/>
              <a:gd name="connsiteX10621" fmla="*/ 9421408 w 12192439"/>
              <a:gd name="connsiteY10621" fmla="*/ 2894399 h 6839191"/>
              <a:gd name="connsiteX10622" fmla="*/ 9403966 w 12192439"/>
              <a:gd name="connsiteY10622" fmla="*/ 2931104 h 6839191"/>
              <a:gd name="connsiteX10623" fmla="*/ 9399556 w 12192439"/>
              <a:gd name="connsiteY10623" fmla="*/ 2921122 h 6839191"/>
              <a:gd name="connsiteX10624" fmla="*/ 9396704 w 12192439"/>
              <a:gd name="connsiteY10624" fmla="*/ 2915900 h 6839191"/>
              <a:gd name="connsiteX10625" fmla="*/ 9390539 w 12192439"/>
              <a:gd name="connsiteY10625" fmla="*/ 2906773 h 6839191"/>
              <a:gd name="connsiteX10626" fmla="*/ 9411470 w 12192439"/>
              <a:gd name="connsiteY10626" fmla="*/ 2866798 h 6839191"/>
              <a:gd name="connsiteX10627" fmla="*/ 9416120 w 12192439"/>
              <a:gd name="connsiteY10627" fmla="*/ 2877001 h 6839191"/>
              <a:gd name="connsiteX10628" fmla="*/ 9396704 w 12192439"/>
              <a:gd name="connsiteY10628" fmla="*/ 2915900 h 6839191"/>
              <a:gd name="connsiteX10629" fmla="*/ 9413729 w 12192439"/>
              <a:gd name="connsiteY10629" fmla="*/ 2862410 h 6839191"/>
              <a:gd name="connsiteX10630" fmla="*/ 9433234 w 12192439"/>
              <a:gd name="connsiteY10630" fmla="*/ 2824125 h 6839191"/>
              <a:gd name="connsiteX10631" fmla="*/ 9436546 w 12192439"/>
              <a:gd name="connsiteY10631" fmla="*/ 2834898 h 6839191"/>
              <a:gd name="connsiteX10632" fmla="*/ 9418534 w 12192439"/>
              <a:gd name="connsiteY10632" fmla="*/ 2872130 h 6839191"/>
              <a:gd name="connsiteX10633" fmla="*/ 9413729 w 12192439"/>
              <a:gd name="connsiteY10633" fmla="*/ 2862410 h 6839191"/>
              <a:gd name="connsiteX10634" fmla="*/ 9410658 w 12192439"/>
              <a:gd name="connsiteY10634" fmla="*/ 2857474 h 6839191"/>
              <a:gd name="connsiteX10635" fmla="*/ 9404536 w 12192439"/>
              <a:gd name="connsiteY10635" fmla="*/ 2849378 h 6839191"/>
              <a:gd name="connsiteX10636" fmla="*/ 9426016 w 12192439"/>
              <a:gd name="connsiteY10636" fmla="*/ 2808921 h 6839191"/>
              <a:gd name="connsiteX10637" fmla="*/ 9430711 w 12192439"/>
              <a:gd name="connsiteY10637" fmla="*/ 2818004 h 6839191"/>
              <a:gd name="connsiteX10638" fmla="*/ 9410658 w 12192439"/>
              <a:gd name="connsiteY10638" fmla="*/ 2857474 h 6839191"/>
              <a:gd name="connsiteX10639" fmla="*/ 9428231 w 12192439"/>
              <a:gd name="connsiteY10639" fmla="*/ 2804664 h 6839191"/>
              <a:gd name="connsiteX10640" fmla="*/ 9448175 w 12192439"/>
              <a:gd name="connsiteY10640" fmla="*/ 2766116 h 6839191"/>
              <a:gd name="connsiteX10641" fmla="*/ 9451531 w 12192439"/>
              <a:gd name="connsiteY10641" fmla="*/ 2775835 h 6839191"/>
              <a:gd name="connsiteX10642" fmla="*/ 9433058 w 12192439"/>
              <a:gd name="connsiteY10642" fmla="*/ 2813331 h 6839191"/>
              <a:gd name="connsiteX10643" fmla="*/ 9428231 w 12192439"/>
              <a:gd name="connsiteY10643" fmla="*/ 2804664 h 6839191"/>
              <a:gd name="connsiteX10644" fmla="*/ 9424984 w 12192439"/>
              <a:gd name="connsiteY10644" fmla="*/ 2799904 h 6839191"/>
              <a:gd name="connsiteX10645" fmla="*/ 9418600 w 12192439"/>
              <a:gd name="connsiteY10645" fmla="*/ 2792466 h 6839191"/>
              <a:gd name="connsiteX10646" fmla="*/ 9440605 w 12192439"/>
              <a:gd name="connsiteY10646" fmla="*/ 2751636 h 6839191"/>
              <a:gd name="connsiteX10647" fmla="*/ 9445520 w 12192439"/>
              <a:gd name="connsiteY10647" fmla="*/ 2760127 h 6839191"/>
              <a:gd name="connsiteX10648" fmla="*/ 9424984 w 12192439"/>
              <a:gd name="connsiteY10648" fmla="*/ 2799904 h 6839191"/>
              <a:gd name="connsiteX10649" fmla="*/ 9442887 w 12192439"/>
              <a:gd name="connsiteY10649" fmla="*/ 2747336 h 6839191"/>
              <a:gd name="connsiteX10650" fmla="*/ 9463357 w 12192439"/>
              <a:gd name="connsiteY10650" fmla="*/ 2708327 h 6839191"/>
              <a:gd name="connsiteX10651" fmla="*/ 9466889 w 12192439"/>
              <a:gd name="connsiteY10651" fmla="*/ 2717497 h 6839191"/>
              <a:gd name="connsiteX10652" fmla="*/ 9447911 w 12192439"/>
              <a:gd name="connsiteY10652" fmla="*/ 2755410 h 6839191"/>
              <a:gd name="connsiteX10653" fmla="*/ 9442887 w 12192439"/>
              <a:gd name="connsiteY10653" fmla="*/ 2747336 h 6839191"/>
              <a:gd name="connsiteX10654" fmla="*/ 9439420 w 12192439"/>
              <a:gd name="connsiteY10654" fmla="*/ 2742860 h 6839191"/>
              <a:gd name="connsiteX10655" fmla="*/ 9427485 w 12192439"/>
              <a:gd name="connsiteY10655" fmla="*/ 2731912 h 6839191"/>
              <a:gd name="connsiteX10656" fmla="*/ 9214756 w 12192439"/>
              <a:gd name="connsiteY10656" fmla="*/ 2708436 h 6839191"/>
              <a:gd name="connsiteX10657" fmla="*/ 8885504 w 12192439"/>
              <a:gd name="connsiteY10657" fmla="*/ 2798148 h 6839191"/>
              <a:gd name="connsiteX10658" fmla="*/ 8756146 w 12192439"/>
              <a:gd name="connsiteY10658" fmla="*/ 2841107 h 6839191"/>
              <a:gd name="connsiteX10659" fmla="*/ 6540503 w 12192439"/>
              <a:gd name="connsiteY10659" fmla="*/ 3630789 h 6839191"/>
              <a:gd name="connsiteX10660" fmla="*/ 6159604 w 12192439"/>
              <a:gd name="connsiteY10660" fmla="*/ 3761463 h 6839191"/>
              <a:gd name="connsiteX10661" fmla="*/ 6177990 w 12192439"/>
              <a:gd name="connsiteY10661" fmla="*/ 3752709 h 6839191"/>
              <a:gd name="connsiteX10662" fmla="*/ 6572776 w 12192439"/>
              <a:gd name="connsiteY10662" fmla="*/ 3612448 h 6839191"/>
              <a:gd name="connsiteX10663" fmla="*/ 8762092 w 12192439"/>
              <a:gd name="connsiteY10663" fmla="*/ 2799596 h 6839191"/>
              <a:gd name="connsiteX10664" fmla="*/ 8886206 w 12192439"/>
              <a:gd name="connsiteY10664" fmla="*/ 2756901 h 6839191"/>
              <a:gd name="connsiteX10665" fmla="*/ 9229149 w 12192439"/>
              <a:gd name="connsiteY10665" fmla="*/ 2660366 h 6839191"/>
              <a:gd name="connsiteX10666" fmla="*/ 9443128 w 12192439"/>
              <a:gd name="connsiteY10666" fmla="*/ 2682789 h 6839191"/>
              <a:gd name="connsiteX10667" fmla="*/ 9460483 w 12192439"/>
              <a:gd name="connsiteY10667" fmla="*/ 2702644 h 6839191"/>
              <a:gd name="connsiteX10668" fmla="*/ 9439420 w 12192439"/>
              <a:gd name="connsiteY10668" fmla="*/ 2742860 h 6839191"/>
              <a:gd name="connsiteX10669" fmla="*/ 9445695 w 12192439"/>
              <a:gd name="connsiteY10669" fmla="*/ 2679190 h 6839191"/>
              <a:gd name="connsiteX10670" fmla="*/ 9228534 w 12192439"/>
              <a:gd name="connsiteY10670" fmla="*/ 2655978 h 6839191"/>
              <a:gd name="connsiteX10671" fmla="*/ 8884736 w 12192439"/>
              <a:gd name="connsiteY10671" fmla="*/ 2752755 h 6839191"/>
              <a:gd name="connsiteX10672" fmla="*/ 8760732 w 12192439"/>
              <a:gd name="connsiteY10672" fmla="*/ 2795384 h 6839191"/>
              <a:gd name="connsiteX10673" fmla="*/ 6571131 w 12192439"/>
              <a:gd name="connsiteY10673" fmla="*/ 3608345 h 6839191"/>
              <a:gd name="connsiteX10674" fmla="*/ 6201224 w 12192439"/>
              <a:gd name="connsiteY10674" fmla="*/ 3741608 h 6839191"/>
              <a:gd name="connsiteX10675" fmla="*/ 6215463 w 12192439"/>
              <a:gd name="connsiteY10675" fmla="*/ 3734784 h 6839191"/>
              <a:gd name="connsiteX10676" fmla="*/ 6603492 w 12192439"/>
              <a:gd name="connsiteY10676" fmla="*/ 3590069 h 6839191"/>
              <a:gd name="connsiteX10677" fmla="*/ 8766788 w 12192439"/>
              <a:gd name="connsiteY10677" fmla="*/ 2753917 h 6839191"/>
              <a:gd name="connsiteX10678" fmla="*/ 8884078 w 12192439"/>
              <a:gd name="connsiteY10678" fmla="*/ 2712232 h 6839191"/>
              <a:gd name="connsiteX10679" fmla="*/ 9242971 w 12192439"/>
              <a:gd name="connsiteY10679" fmla="*/ 2607995 h 6839191"/>
              <a:gd name="connsiteX10680" fmla="*/ 9461273 w 12192439"/>
              <a:gd name="connsiteY10680" fmla="*/ 2630155 h 6839191"/>
              <a:gd name="connsiteX10681" fmla="*/ 9482358 w 12192439"/>
              <a:gd name="connsiteY10681" fmla="*/ 2659686 h 6839191"/>
              <a:gd name="connsiteX10682" fmla="*/ 9462897 w 12192439"/>
              <a:gd name="connsiteY10682" fmla="*/ 2698015 h 6839191"/>
              <a:gd name="connsiteX10683" fmla="*/ 9445695 w 12192439"/>
              <a:gd name="connsiteY10683" fmla="*/ 2679190 h 6839191"/>
              <a:gd name="connsiteX10684" fmla="*/ 6151135 w 12192439"/>
              <a:gd name="connsiteY10684" fmla="*/ 3759752 h 6839191"/>
              <a:gd name="connsiteX10685" fmla="*/ 6134197 w 12192439"/>
              <a:gd name="connsiteY10685" fmla="*/ 3767804 h 6839191"/>
              <a:gd name="connsiteX10686" fmla="*/ 6114517 w 12192439"/>
              <a:gd name="connsiteY10686" fmla="*/ 3772346 h 6839191"/>
              <a:gd name="connsiteX10687" fmla="*/ 6132684 w 12192439"/>
              <a:gd name="connsiteY10687" fmla="*/ 3764250 h 6839191"/>
              <a:gd name="connsiteX10688" fmla="*/ 6151135 w 12192439"/>
              <a:gd name="connsiteY10688" fmla="*/ 3759752 h 6839191"/>
              <a:gd name="connsiteX10689" fmla="*/ 6090822 w 12192439"/>
              <a:gd name="connsiteY10689" fmla="*/ 3777326 h 6839191"/>
              <a:gd name="connsiteX10690" fmla="*/ 6074038 w 12192439"/>
              <a:gd name="connsiteY10690" fmla="*/ 3780463 h 6839191"/>
              <a:gd name="connsiteX10691" fmla="*/ 6092424 w 12192439"/>
              <a:gd name="connsiteY10691" fmla="*/ 3772872 h 6839191"/>
              <a:gd name="connsiteX10692" fmla="*/ 6107760 w 12192439"/>
              <a:gd name="connsiteY10692" fmla="*/ 3769779 h 6839191"/>
              <a:gd name="connsiteX10693" fmla="*/ 6090822 w 12192439"/>
              <a:gd name="connsiteY10693" fmla="*/ 3777326 h 6839191"/>
              <a:gd name="connsiteX10694" fmla="*/ 6073863 w 12192439"/>
              <a:gd name="connsiteY10694" fmla="*/ 3784873 h 6839191"/>
              <a:gd name="connsiteX10695" fmla="*/ 6054271 w 12192439"/>
              <a:gd name="connsiteY10695" fmla="*/ 3793583 h 6839191"/>
              <a:gd name="connsiteX10696" fmla="*/ 6035490 w 12192439"/>
              <a:gd name="connsiteY10696" fmla="*/ 3796436 h 6839191"/>
              <a:gd name="connsiteX10697" fmla="*/ 6056465 w 12192439"/>
              <a:gd name="connsiteY10697" fmla="*/ 3787747 h 6839191"/>
              <a:gd name="connsiteX10698" fmla="*/ 6073863 w 12192439"/>
              <a:gd name="connsiteY10698" fmla="*/ 3784873 h 6839191"/>
              <a:gd name="connsiteX10699" fmla="*/ 6039527 w 12192439"/>
              <a:gd name="connsiteY10699" fmla="*/ 3800143 h 6839191"/>
              <a:gd name="connsiteX10700" fmla="*/ 6017741 w 12192439"/>
              <a:gd name="connsiteY10700" fmla="*/ 3809841 h 6839191"/>
              <a:gd name="connsiteX10701" fmla="*/ 5997644 w 12192439"/>
              <a:gd name="connsiteY10701" fmla="*/ 3812210 h 6839191"/>
              <a:gd name="connsiteX10702" fmla="*/ 6020746 w 12192439"/>
              <a:gd name="connsiteY10702" fmla="*/ 3802579 h 6839191"/>
              <a:gd name="connsiteX10703" fmla="*/ 6039527 w 12192439"/>
              <a:gd name="connsiteY10703" fmla="*/ 3800143 h 6839191"/>
              <a:gd name="connsiteX10704" fmla="*/ 5906176 w 12192439"/>
              <a:gd name="connsiteY10704" fmla="*/ 3831737 h 6839191"/>
              <a:gd name="connsiteX10705" fmla="*/ 5879519 w 12192439"/>
              <a:gd name="connsiteY10705" fmla="*/ 3841807 h 6839191"/>
              <a:gd name="connsiteX10706" fmla="*/ 5863657 w 12192439"/>
              <a:gd name="connsiteY10706" fmla="*/ 3839789 h 6839191"/>
              <a:gd name="connsiteX10707" fmla="*/ 5890884 w 12192439"/>
              <a:gd name="connsiteY10707" fmla="*/ 3830333 h 6839191"/>
              <a:gd name="connsiteX10708" fmla="*/ 5906176 w 12192439"/>
              <a:gd name="connsiteY10708" fmla="*/ 3831737 h 6839191"/>
              <a:gd name="connsiteX10709" fmla="*/ 5871401 w 12192439"/>
              <a:gd name="connsiteY10709" fmla="*/ 3844835 h 6839191"/>
              <a:gd name="connsiteX10710" fmla="*/ 5842945 w 12192439"/>
              <a:gd name="connsiteY10710" fmla="*/ 3855256 h 6839191"/>
              <a:gd name="connsiteX10711" fmla="*/ 5826600 w 12192439"/>
              <a:gd name="connsiteY10711" fmla="*/ 3852119 h 6839191"/>
              <a:gd name="connsiteX10712" fmla="*/ 5855758 w 12192439"/>
              <a:gd name="connsiteY10712" fmla="*/ 3842465 h 6839191"/>
              <a:gd name="connsiteX10713" fmla="*/ 5871401 w 12192439"/>
              <a:gd name="connsiteY10713" fmla="*/ 3844835 h 6839191"/>
              <a:gd name="connsiteX10714" fmla="*/ 5817714 w 12192439"/>
              <a:gd name="connsiteY10714" fmla="*/ 3849947 h 6839191"/>
              <a:gd name="connsiteX10715" fmla="*/ 5803563 w 12192439"/>
              <a:gd name="connsiteY10715" fmla="*/ 3845625 h 6839191"/>
              <a:gd name="connsiteX10716" fmla="*/ 5832634 w 12192439"/>
              <a:gd name="connsiteY10716" fmla="*/ 3837244 h 6839191"/>
              <a:gd name="connsiteX10717" fmla="*/ 5846258 w 12192439"/>
              <a:gd name="connsiteY10717" fmla="*/ 3840601 h 6839191"/>
              <a:gd name="connsiteX10718" fmla="*/ 5817714 w 12192439"/>
              <a:gd name="connsiteY10718" fmla="*/ 3849947 h 6839191"/>
              <a:gd name="connsiteX10719" fmla="*/ 5811067 w 12192439"/>
              <a:gd name="connsiteY10719" fmla="*/ 3852075 h 6839191"/>
              <a:gd name="connsiteX10720" fmla="*/ 5781009 w 12192439"/>
              <a:gd name="connsiteY10720" fmla="*/ 3861487 h 6839191"/>
              <a:gd name="connsiteX10721" fmla="*/ 5766617 w 12192439"/>
              <a:gd name="connsiteY10721" fmla="*/ 3855585 h 6839191"/>
              <a:gd name="connsiteX10722" fmla="*/ 5797179 w 12192439"/>
              <a:gd name="connsiteY10722" fmla="*/ 3847402 h 6839191"/>
              <a:gd name="connsiteX10723" fmla="*/ 5811067 w 12192439"/>
              <a:gd name="connsiteY10723" fmla="*/ 3852075 h 6839191"/>
              <a:gd name="connsiteX10724" fmla="*/ 5760232 w 12192439"/>
              <a:gd name="connsiteY10724" fmla="*/ 3852382 h 6839191"/>
              <a:gd name="connsiteX10725" fmla="*/ 5748692 w 12192439"/>
              <a:gd name="connsiteY10725" fmla="*/ 3845318 h 6839191"/>
              <a:gd name="connsiteX10726" fmla="*/ 5778574 w 12192439"/>
              <a:gd name="connsiteY10726" fmla="*/ 3838845 h 6839191"/>
              <a:gd name="connsiteX10727" fmla="*/ 5790027 w 12192439"/>
              <a:gd name="connsiteY10727" fmla="*/ 3844484 h 6839191"/>
              <a:gd name="connsiteX10728" fmla="*/ 5760232 w 12192439"/>
              <a:gd name="connsiteY10728" fmla="*/ 3852382 h 6839191"/>
              <a:gd name="connsiteX10729" fmla="*/ 5754923 w 12192439"/>
              <a:gd name="connsiteY10729" fmla="*/ 3853743 h 6839191"/>
              <a:gd name="connsiteX10730" fmla="*/ 5724141 w 12192439"/>
              <a:gd name="connsiteY10730" fmla="*/ 3861356 h 6839191"/>
              <a:gd name="connsiteX10731" fmla="*/ 5713061 w 12192439"/>
              <a:gd name="connsiteY10731" fmla="*/ 3852294 h 6839191"/>
              <a:gd name="connsiteX10732" fmla="*/ 5743645 w 12192439"/>
              <a:gd name="connsiteY10732" fmla="*/ 3846349 h 6839191"/>
              <a:gd name="connsiteX10733" fmla="*/ 5754923 w 12192439"/>
              <a:gd name="connsiteY10733" fmla="*/ 3853743 h 6839191"/>
              <a:gd name="connsiteX10734" fmla="*/ 5704812 w 12192439"/>
              <a:gd name="connsiteY10734" fmla="*/ 3849135 h 6839191"/>
              <a:gd name="connsiteX10735" fmla="*/ 5674842 w 12192439"/>
              <a:gd name="connsiteY10735" fmla="*/ 3854401 h 6839191"/>
              <a:gd name="connsiteX10736" fmla="*/ 5667953 w 12192439"/>
              <a:gd name="connsiteY10736" fmla="*/ 3842400 h 6839191"/>
              <a:gd name="connsiteX10737" fmla="*/ 5696914 w 12192439"/>
              <a:gd name="connsiteY10737" fmla="*/ 3839043 h 6839191"/>
              <a:gd name="connsiteX10738" fmla="*/ 5704812 w 12192439"/>
              <a:gd name="connsiteY10738" fmla="*/ 3849135 h 6839191"/>
              <a:gd name="connsiteX10739" fmla="*/ 5666000 w 12192439"/>
              <a:gd name="connsiteY10739" fmla="*/ 3838055 h 6839191"/>
              <a:gd name="connsiteX10740" fmla="*/ 5661568 w 12192439"/>
              <a:gd name="connsiteY10740" fmla="*/ 3825945 h 6839191"/>
              <a:gd name="connsiteX10741" fmla="*/ 5688489 w 12192439"/>
              <a:gd name="connsiteY10741" fmla="*/ 3824606 h 6839191"/>
              <a:gd name="connsiteX10742" fmla="*/ 5694193 w 12192439"/>
              <a:gd name="connsiteY10742" fmla="*/ 3834808 h 6839191"/>
              <a:gd name="connsiteX10743" fmla="*/ 5666000 w 12192439"/>
              <a:gd name="connsiteY10743" fmla="*/ 3838055 h 6839191"/>
              <a:gd name="connsiteX10744" fmla="*/ 5653495 w 12192439"/>
              <a:gd name="connsiteY10744" fmla="*/ 3810170 h 6839191"/>
              <a:gd name="connsiteX10745" fmla="*/ 5656588 w 12192439"/>
              <a:gd name="connsiteY10745" fmla="*/ 3821754 h 6839191"/>
              <a:gd name="connsiteX10746" fmla="*/ 5630809 w 12192439"/>
              <a:gd name="connsiteY10746" fmla="*/ 3822719 h 6839191"/>
              <a:gd name="connsiteX10747" fmla="*/ 5629207 w 12192439"/>
              <a:gd name="connsiteY10747" fmla="*/ 3809095 h 6839191"/>
              <a:gd name="connsiteX10748" fmla="*/ 5653429 w 12192439"/>
              <a:gd name="connsiteY10748" fmla="*/ 3809885 h 6839191"/>
              <a:gd name="connsiteX10749" fmla="*/ 5653495 w 12192439"/>
              <a:gd name="connsiteY10749" fmla="*/ 3810170 h 6839191"/>
              <a:gd name="connsiteX10750" fmla="*/ 5627342 w 12192439"/>
              <a:gd name="connsiteY10750" fmla="*/ 3822851 h 6839191"/>
              <a:gd name="connsiteX10751" fmla="*/ 5601980 w 12192439"/>
              <a:gd name="connsiteY10751" fmla="*/ 3823641 h 6839191"/>
              <a:gd name="connsiteX10752" fmla="*/ 5602046 w 12192439"/>
              <a:gd name="connsiteY10752" fmla="*/ 3808107 h 6839191"/>
              <a:gd name="connsiteX10753" fmla="*/ 5608781 w 12192439"/>
              <a:gd name="connsiteY10753" fmla="*/ 3808349 h 6839191"/>
              <a:gd name="connsiteX10754" fmla="*/ 5625718 w 12192439"/>
              <a:gd name="connsiteY10754" fmla="*/ 3808963 h 6839191"/>
              <a:gd name="connsiteX10755" fmla="*/ 5627342 w 12192439"/>
              <a:gd name="connsiteY10755" fmla="*/ 3822851 h 6839191"/>
              <a:gd name="connsiteX10756" fmla="*/ 5608935 w 12192439"/>
              <a:gd name="connsiteY10756" fmla="*/ 3804027 h 6839191"/>
              <a:gd name="connsiteX10757" fmla="*/ 5602089 w 12192439"/>
              <a:gd name="connsiteY10757" fmla="*/ 3803785 h 6839191"/>
              <a:gd name="connsiteX10758" fmla="*/ 5602002 w 12192439"/>
              <a:gd name="connsiteY10758" fmla="*/ 3789108 h 6839191"/>
              <a:gd name="connsiteX10759" fmla="*/ 5623480 w 12192439"/>
              <a:gd name="connsiteY10759" fmla="*/ 3791543 h 6839191"/>
              <a:gd name="connsiteX10760" fmla="*/ 5625258 w 12192439"/>
              <a:gd name="connsiteY10760" fmla="*/ 3804619 h 6839191"/>
              <a:gd name="connsiteX10761" fmla="*/ 5608935 w 12192439"/>
              <a:gd name="connsiteY10761" fmla="*/ 3804027 h 6839191"/>
              <a:gd name="connsiteX10762" fmla="*/ 5598733 w 12192439"/>
              <a:gd name="connsiteY10762" fmla="*/ 3803654 h 6839191"/>
              <a:gd name="connsiteX10763" fmla="*/ 5575937 w 12192439"/>
              <a:gd name="connsiteY10763" fmla="*/ 3802842 h 6839191"/>
              <a:gd name="connsiteX10764" fmla="*/ 5577495 w 12192439"/>
              <a:gd name="connsiteY10764" fmla="*/ 3786453 h 6839191"/>
              <a:gd name="connsiteX10765" fmla="*/ 5598623 w 12192439"/>
              <a:gd name="connsiteY10765" fmla="*/ 3788735 h 6839191"/>
              <a:gd name="connsiteX10766" fmla="*/ 5598733 w 12192439"/>
              <a:gd name="connsiteY10766" fmla="*/ 3803654 h 6839191"/>
              <a:gd name="connsiteX10767" fmla="*/ 5574467 w 12192439"/>
              <a:gd name="connsiteY10767" fmla="*/ 3781889 h 6839191"/>
              <a:gd name="connsiteX10768" fmla="*/ 5553975 w 12192439"/>
              <a:gd name="connsiteY10768" fmla="*/ 3779871 h 6839191"/>
              <a:gd name="connsiteX10769" fmla="*/ 5554436 w 12192439"/>
              <a:gd name="connsiteY10769" fmla="*/ 3762582 h 6839191"/>
              <a:gd name="connsiteX10770" fmla="*/ 5572975 w 12192439"/>
              <a:gd name="connsiteY10770" fmla="*/ 3765786 h 6839191"/>
              <a:gd name="connsiteX10771" fmla="*/ 5574467 w 12192439"/>
              <a:gd name="connsiteY10771" fmla="*/ 3781889 h 6839191"/>
              <a:gd name="connsiteX10772" fmla="*/ 5553865 w 12192439"/>
              <a:gd name="connsiteY10772" fmla="*/ 3758282 h 6839191"/>
              <a:gd name="connsiteX10773" fmla="*/ 5552308 w 12192439"/>
              <a:gd name="connsiteY10773" fmla="*/ 3741301 h 6839191"/>
              <a:gd name="connsiteX10774" fmla="*/ 5568302 w 12192439"/>
              <a:gd name="connsiteY10774" fmla="*/ 3745337 h 6839191"/>
              <a:gd name="connsiteX10775" fmla="*/ 5571725 w 12192439"/>
              <a:gd name="connsiteY10775" fmla="*/ 3761354 h 6839191"/>
              <a:gd name="connsiteX10776" fmla="*/ 5553865 w 12192439"/>
              <a:gd name="connsiteY10776" fmla="*/ 3758282 h 6839191"/>
              <a:gd name="connsiteX10777" fmla="*/ 5550574 w 12192439"/>
              <a:gd name="connsiteY10777" fmla="*/ 3757755 h 6839191"/>
              <a:gd name="connsiteX10778" fmla="*/ 5532496 w 12192439"/>
              <a:gd name="connsiteY10778" fmla="*/ 3754925 h 6839191"/>
              <a:gd name="connsiteX10779" fmla="*/ 5532781 w 12192439"/>
              <a:gd name="connsiteY10779" fmla="*/ 3736781 h 6839191"/>
              <a:gd name="connsiteX10780" fmla="*/ 5549082 w 12192439"/>
              <a:gd name="connsiteY10780" fmla="*/ 3740533 h 6839191"/>
              <a:gd name="connsiteX10781" fmla="*/ 5550574 w 12192439"/>
              <a:gd name="connsiteY10781" fmla="*/ 3757755 h 6839191"/>
              <a:gd name="connsiteX10782" fmla="*/ 5533000 w 12192439"/>
              <a:gd name="connsiteY10782" fmla="*/ 3732678 h 6839191"/>
              <a:gd name="connsiteX10783" fmla="*/ 5534229 w 12192439"/>
              <a:gd name="connsiteY10783" fmla="*/ 3715565 h 6839191"/>
              <a:gd name="connsiteX10784" fmla="*/ 5548600 w 12192439"/>
              <a:gd name="connsiteY10784" fmla="*/ 3720085 h 6839191"/>
              <a:gd name="connsiteX10785" fmla="*/ 5548907 w 12192439"/>
              <a:gd name="connsiteY10785" fmla="*/ 3736342 h 6839191"/>
              <a:gd name="connsiteX10786" fmla="*/ 5533000 w 12192439"/>
              <a:gd name="connsiteY10786" fmla="*/ 3732678 h 6839191"/>
              <a:gd name="connsiteX10787" fmla="*/ 5529951 w 12192439"/>
              <a:gd name="connsiteY10787" fmla="*/ 3732020 h 6839191"/>
              <a:gd name="connsiteX10788" fmla="*/ 5519902 w 12192439"/>
              <a:gd name="connsiteY10788" fmla="*/ 3729892 h 6839191"/>
              <a:gd name="connsiteX10789" fmla="*/ 5513672 w 12192439"/>
              <a:gd name="connsiteY10789" fmla="*/ 3728641 h 6839191"/>
              <a:gd name="connsiteX10790" fmla="*/ 5516392 w 12192439"/>
              <a:gd name="connsiteY10790" fmla="*/ 3710431 h 6839191"/>
              <a:gd name="connsiteX10791" fmla="*/ 5531202 w 12192439"/>
              <a:gd name="connsiteY10791" fmla="*/ 3714666 h 6839191"/>
              <a:gd name="connsiteX10792" fmla="*/ 5529951 w 12192439"/>
              <a:gd name="connsiteY10792" fmla="*/ 3732020 h 6839191"/>
              <a:gd name="connsiteX10793" fmla="*/ 5520210 w 12192439"/>
              <a:gd name="connsiteY10793" fmla="*/ 3685551 h 6839191"/>
              <a:gd name="connsiteX10794" fmla="*/ 5522404 w 12192439"/>
              <a:gd name="connsiteY10794" fmla="*/ 3669601 h 6839191"/>
              <a:gd name="connsiteX10795" fmla="*/ 5534097 w 12192439"/>
              <a:gd name="connsiteY10795" fmla="*/ 3675174 h 6839191"/>
              <a:gd name="connsiteX10796" fmla="*/ 5533154 w 12192439"/>
              <a:gd name="connsiteY10796" fmla="*/ 3690356 h 6839191"/>
              <a:gd name="connsiteX10797" fmla="*/ 5520210 w 12192439"/>
              <a:gd name="connsiteY10797" fmla="*/ 3685551 h 6839191"/>
              <a:gd name="connsiteX10798" fmla="*/ 5517357 w 12192439"/>
              <a:gd name="connsiteY10798" fmla="*/ 3684520 h 6839191"/>
              <a:gd name="connsiteX10799" fmla="*/ 5510381 w 12192439"/>
              <a:gd name="connsiteY10799" fmla="*/ 3682107 h 6839191"/>
              <a:gd name="connsiteX10800" fmla="*/ 5503843 w 12192439"/>
              <a:gd name="connsiteY10800" fmla="*/ 3679979 h 6839191"/>
              <a:gd name="connsiteX10801" fmla="*/ 5507243 w 12192439"/>
              <a:gd name="connsiteY10801" fmla="*/ 3662975 h 6839191"/>
              <a:gd name="connsiteX10802" fmla="*/ 5519551 w 12192439"/>
              <a:gd name="connsiteY10802" fmla="*/ 3668307 h 6839191"/>
              <a:gd name="connsiteX10803" fmla="*/ 5517357 w 12192439"/>
              <a:gd name="connsiteY10803" fmla="*/ 3684520 h 6839191"/>
              <a:gd name="connsiteX10804" fmla="*/ 5501056 w 12192439"/>
              <a:gd name="connsiteY10804" fmla="*/ 3679123 h 6839191"/>
              <a:gd name="connsiteX10805" fmla="*/ 5486927 w 12192439"/>
              <a:gd name="connsiteY10805" fmla="*/ 3675064 h 6839191"/>
              <a:gd name="connsiteX10806" fmla="*/ 5491600 w 12192439"/>
              <a:gd name="connsiteY10806" fmla="*/ 3656898 h 6839191"/>
              <a:gd name="connsiteX10807" fmla="*/ 5504172 w 12192439"/>
              <a:gd name="connsiteY10807" fmla="*/ 3661703 h 6839191"/>
              <a:gd name="connsiteX10808" fmla="*/ 5504522 w 12192439"/>
              <a:gd name="connsiteY10808" fmla="*/ 3661856 h 6839191"/>
              <a:gd name="connsiteX10809" fmla="*/ 5501056 w 12192439"/>
              <a:gd name="connsiteY10809" fmla="*/ 3679123 h 6839191"/>
              <a:gd name="connsiteX10810" fmla="*/ 5505225 w 12192439"/>
              <a:gd name="connsiteY10810" fmla="*/ 3658082 h 6839191"/>
              <a:gd name="connsiteX10811" fmla="*/ 5492499 w 12192439"/>
              <a:gd name="connsiteY10811" fmla="*/ 3653234 h 6839191"/>
              <a:gd name="connsiteX10812" fmla="*/ 5496317 w 12192439"/>
              <a:gd name="connsiteY10812" fmla="*/ 3636296 h 6839191"/>
              <a:gd name="connsiteX10813" fmla="*/ 5499235 w 12192439"/>
              <a:gd name="connsiteY10813" fmla="*/ 3637657 h 6839191"/>
              <a:gd name="connsiteX10814" fmla="*/ 5507923 w 12192439"/>
              <a:gd name="connsiteY10814" fmla="*/ 3641979 h 6839191"/>
              <a:gd name="connsiteX10815" fmla="*/ 5505225 w 12192439"/>
              <a:gd name="connsiteY10815" fmla="*/ 3658082 h 6839191"/>
              <a:gd name="connsiteX10816" fmla="*/ 5489845 w 12192439"/>
              <a:gd name="connsiteY10816" fmla="*/ 3652291 h 6839191"/>
              <a:gd name="connsiteX10817" fmla="*/ 5476440 w 12192439"/>
              <a:gd name="connsiteY10817" fmla="*/ 3647881 h 6839191"/>
              <a:gd name="connsiteX10818" fmla="*/ 5481464 w 12192439"/>
              <a:gd name="connsiteY10818" fmla="*/ 3629846 h 6839191"/>
              <a:gd name="connsiteX10819" fmla="*/ 5493706 w 12192439"/>
              <a:gd name="connsiteY10819" fmla="*/ 3635089 h 6839191"/>
              <a:gd name="connsiteX10820" fmla="*/ 5489845 w 12192439"/>
              <a:gd name="connsiteY10820" fmla="*/ 3652291 h 6839191"/>
              <a:gd name="connsiteX10821" fmla="*/ 5482385 w 12192439"/>
              <a:gd name="connsiteY10821" fmla="*/ 3626292 h 6839191"/>
              <a:gd name="connsiteX10822" fmla="*/ 5486444 w 12192439"/>
              <a:gd name="connsiteY10822" fmla="*/ 3609420 h 6839191"/>
              <a:gd name="connsiteX10823" fmla="*/ 5494277 w 12192439"/>
              <a:gd name="connsiteY10823" fmla="*/ 3613610 h 6839191"/>
              <a:gd name="connsiteX10824" fmla="*/ 5497436 w 12192439"/>
              <a:gd name="connsiteY10824" fmla="*/ 3615387 h 6839191"/>
              <a:gd name="connsiteX10825" fmla="*/ 5494474 w 12192439"/>
              <a:gd name="connsiteY10825" fmla="*/ 3631426 h 6839191"/>
              <a:gd name="connsiteX10826" fmla="*/ 5482385 w 12192439"/>
              <a:gd name="connsiteY10826" fmla="*/ 3626292 h 6839191"/>
              <a:gd name="connsiteX10827" fmla="*/ 5479862 w 12192439"/>
              <a:gd name="connsiteY10827" fmla="*/ 3625260 h 6839191"/>
              <a:gd name="connsiteX10828" fmla="*/ 5467093 w 12192439"/>
              <a:gd name="connsiteY10828" fmla="*/ 3620543 h 6839191"/>
              <a:gd name="connsiteX10829" fmla="*/ 5472271 w 12192439"/>
              <a:gd name="connsiteY10829" fmla="*/ 3602641 h 6839191"/>
              <a:gd name="connsiteX10830" fmla="*/ 5483943 w 12192439"/>
              <a:gd name="connsiteY10830" fmla="*/ 3608169 h 6839191"/>
              <a:gd name="connsiteX10831" fmla="*/ 5479862 w 12192439"/>
              <a:gd name="connsiteY10831" fmla="*/ 3625260 h 6839191"/>
              <a:gd name="connsiteX10832" fmla="*/ 5473192 w 12192439"/>
              <a:gd name="connsiteY10832" fmla="*/ 3599152 h 6839191"/>
              <a:gd name="connsiteX10833" fmla="*/ 5477339 w 12192439"/>
              <a:gd name="connsiteY10833" fmla="*/ 3582390 h 6839191"/>
              <a:gd name="connsiteX10834" fmla="*/ 5487804 w 12192439"/>
              <a:gd name="connsiteY10834" fmla="*/ 3588599 h 6839191"/>
              <a:gd name="connsiteX10835" fmla="*/ 5484711 w 12192439"/>
              <a:gd name="connsiteY10835" fmla="*/ 3604571 h 6839191"/>
              <a:gd name="connsiteX10836" fmla="*/ 5473192 w 12192439"/>
              <a:gd name="connsiteY10836" fmla="*/ 3599152 h 6839191"/>
              <a:gd name="connsiteX10837" fmla="*/ 5470779 w 12192439"/>
              <a:gd name="connsiteY10837" fmla="*/ 3598077 h 6839191"/>
              <a:gd name="connsiteX10838" fmla="*/ 5458580 w 12192439"/>
              <a:gd name="connsiteY10838" fmla="*/ 3593053 h 6839191"/>
              <a:gd name="connsiteX10839" fmla="*/ 5463780 w 12192439"/>
              <a:gd name="connsiteY10839" fmla="*/ 3575259 h 6839191"/>
              <a:gd name="connsiteX10840" fmla="*/ 5474947 w 12192439"/>
              <a:gd name="connsiteY10840" fmla="*/ 3581073 h 6839191"/>
              <a:gd name="connsiteX10841" fmla="*/ 5470779 w 12192439"/>
              <a:gd name="connsiteY10841" fmla="*/ 3598077 h 6839191"/>
              <a:gd name="connsiteX10842" fmla="*/ 5464702 w 12192439"/>
              <a:gd name="connsiteY10842" fmla="*/ 3571859 h 6839191"/>
              <a:gd name="connsiteX10843" fmla="*/ 5468826 w 12192439"/>
              <a:gd name="connsiteY10843" fmla="*/ 3555228 h 6839191"/>
              <a:gd name="connsiteX10844" fmla="*/ 5478875 w 12192439"/>
              <a:gd name="connsiteY10844" fmla="*/ 3561657 h 6839191"/>
              <a:gd name="connsiteX10845" fmla="*/ 5475738 w 12192439"/>
              <a:gd name="connsiteY10845" fmla="*/ 3577563 h 6839191"/>
              <a:gd name="connsiteX10846" fmla="*/ 5464702 w 12192439"/>
              <a:gd name="connsiteY10846" fmla="*/ 3571859 h 6839191"/>
              <a:gd name="connsiteX10847" fmla="*/ 5462398 w 12192439"/>
              <a:gd name="connsiteY10847" fmla="*/ 3570762 h 6839191"/>
              <a:gd name="connsiteX10848" fmla="*/ 5450660 w 12192439"/>
              <a:gd name="connsiteY10848" fmla="*/ 3565386 h 6839191"/>
              <a:gd name="connsiteX10849" fmla="*/ 5455816 w 12192439"/>
              <a:gd name="connsiteY10849" fmla="*/ 3547791 h 6839191"/>
              <a:gd name="connsiteX10850" fmla="*/ 5466545 w 12192439"/>
              <a:gd name="connsiteY10850" fmla="*/ 3553846 h 6839191"/>
              <a:gd name="connsiteX10851" fmla="*/ 5462398 w 12192439"/>
              <a:gd name="connsiteY10851" fmla="*/ 3570762 h 6839191"/>
              <a:gd name="connsiteX10852" fmla="*/ 5456716 w 12192439"/>
              <a:gd name="connsiteY10852" fmla="*/ 3544478 h 6839191"/>
              <a:gd name="connsiteX10853" fmla="*/ 5460818 w 12192439"/>
              <a:gd name="connsiteY10853" fmla="*/ 3527935 h 6839191"/>
              <a:gd name="connsiteX10854" fmla="*/ 5470472 w 12192439"/>
              <a:gd name="connsiteY10854" fmla="*/ 3534583 h 6839191"/>
              <a:gd name="connsiteX10855" fmla="*/ 5467334 w 12192439"/>
              <a:gd name="connsiteY10855" fmla="*/ 3550423 h 6839191"/>
              <a:gd name="connsiteX10856" fmla="*/ 5456716 w 12192439"/>
              <a:gd name="connsiteY10856" fmla="*/ 3544478 h 6839191"/>
              <a:gd name="connsiteX10857" fmla="*/ 5461564 w 12192439"/>
              <a:gd name="connsiteY10857" fmla="*/ 3524469 h 6839191"/>
              <a:gd name="connsiteX10858" fmla="*/ 5464658 w 12192439"/>
              <a:gd name="connsiteY10858" fmla="*/ 3509045 h 6839191"/>
              <a:gd name="connsiteX10859" fmla="*/ 5473258 w 12192439"/>
              <a:gd name="connsiteY10859" fmla="*/ 3516219 h 6839191"/>
              <a:gd name="connsiteX10860" fmla="*/ 5471086 w 12192439"/>
              <a:gd name="connsiteY10860" fmla="*/ 3530963 h 6839191"/>
              <a:gd name="connsiteX10861" fmla="*/ 5461564 w 12192439"/>
              <a:gd name="connsiteY10861" fmla="*/ 3524469 h 6839191"/>
              <a:gd name="connsiteX10862" fmla="*/ 5459414 w 12192439"/>
              <a:gd name="connsiteY10862" fmla="*/ 3523065 h 6839191"/>
              <a:gd name="connsiteX10863" fmla="*/ 5449190 w 12192439"/>
              <a:gd name="connsiteY10863" fmla="*/ 3516833 h 6839191"/>
              <a:gd name="connsiteX10864" fmla="*/ 5453183 w 12192439"/>
              <a:gd name="connsiteY10864" fmla="*/ 3500488 h 6839191"/>
              <a:gd name="connsiteX10865" fmla="*/ 5462486 w 12192439"/>
              <a:gd name="connsiteY10865" fmla="*/ 3507355 h 6839191"/>
              <a:gd name="connsiteX10866" fmla="*/ 5459414 w 12192439"/>
              <a:gd name="connsiteY10866" fmla="*/ 3523065 h 6839191"/>
              <a:gd name="connsiteX10867" fmla="*/ 5447106 w 12192439"/>
              <a:gd name="connsiteY10867" fmla="*/ 3515627 h 6839191"/>
              <a:gd name="connsiteX10868" fmla="*/ 5436136 w 12192439"/>
              <a:gd name="connsiteY10868" fmla="*/ 3509637 h 6839191"/>
              <a:gd name="connsiteX10869" fmla="*/ 5441028 w 12192439"/>
              <a:gd name="connsiteY10869" fmla="*/ 3492590 h 6839191"/>
              <a:gd name="connsiteX10870" fmla="*/ 5441050 w 12192439"/>
              <a:gd name="connsiteY10870" fmla="*/ 3492436 h 6839191"/>
              <a:gd name="connsiteX10871" fmla="*/ 5451121 w 12192439"/>
              <a:gd name="connsiteY10871" fmla="*/ 3499040 h 6839191"/>
              <a:gd name="connsiteX10872" fmla="*/ 5447106 w 12192439"/>
              <a:gd name="connsiteY10872" fmla="*/ 3515627 h 6839191"/>
              <a:gd name="connsiteX10873" fmla="*/ 5441928 w 12192439"/>
              <a:gd name="connsiteY10873" fmla="*/ 3489080 h 6839191"/>
              <a:gd name="connsiteX10874" fmla="*/ 5445833 w 12192439"/>
              <a:gd name="connsiteY10874" fmla="*/ 3472756 h 6839191"/>
              <a:gd name="connsiteX10875" fmla="*/ 5454895 w 12192439"/>
              <a:gd name="connsiteY10875" fmla="*/ 3479975 h 6839191"/>
              <a:gd name="connsiteX10876" fmla="*/ 5451867 w 12192439"/>
              <a:gd name="connsiteY10876" fmla="*/ 3495618 h 6839191"/>
              <a:gd name="connsiteX10877" fmla="*/ 5441928 w 12192439"/>
              <a:gd name="connsiteY10877" fmla="*/ 3489080 h 6839191"/>
              <a:gd name="connsiteX10878" fmla="*/ 5446535 w 12192439"/>
              <a:gd name="connsiteY10878" fmla="*/ 3469487 h 6839191"/>
              <a:gd name="connsiteX10879" fmla="*/ 5449476 w 12192439"/>
              <a:gd name="connsiteY10879" fmla="*/ 3454195 h 6839191"/>
              <a:gd name="connsiteX10880" fmla="*/ 5457571 w 12192439"/>
              <a:gd name="connsiteY10880" fmla="*/ 3461830 h 6839191"/>
              <a:gd name="connsiteX10881" fmla="*/ 5455487 w 12192439"/>
              <a:gd name="connsiteY10881" fmla="*/ 3476464 h 6839191"/>
              <a:gd name="connsiteX10882" fmla="*/ 5446535 w 12192439"/>
              <a:gd name="connsiteY10882" fmla="*/ 3469487 h 6839191"/>
              <a:gd name="connsiteX10883" fmla="*/ 5444736 w 12192439"/>
              <a:gd name="connsiteY10883" fmla="*/ 3468127 h 6839191"/>
              <a:gd name="connsiteX10884" fmla="*/ 5434951 w 12192439"/>
              <a:gd name="connsiteY10884" fmla="*/ 3461260 h 6839191"/>
              <a:gd name="connsiteX10885" fmla="*/ 5438747 w 12192439"/>
              <a:gd name="connsiteY10885" fmla="*/ 3445046 h 6839191"/>
              <a:gd name="connsiteX10886" fmla="*/ 5447698 w 12192439"/>
              <a:gd name="connsiteY10886" fmla="*/ 3452572 h 6839191"/>
              <a:gd name="connsiteX10887" fmla="*/ 5444736 w 12192439"/>
              <a:gd name="connsiteY10887" fmla="*/ 3468127 h 6839191"/>
              <a:gd name="connsiteX10888" fmla="*/ 5433284 w 12192439"/>
              <a:gd name="connsiteY10888" fmla="*/ 3460141 h 6839191"/>
              <a:gd name="connsiteX10889" fmla="*/ 5422840 w 12192439"/>
              <a:gd name="connsiteY10889" fmla="*/ 3453493 h 6839191"/>
              <a:gd name="connsiteX10890" fmla="*/ 5427470 w 12192439"/>
              <a:gd name="connsiteY10890" fmla="*/ 3436446 h 6839191"/>
              <a:gd name="connsiteX10891" fmla="*/ 5437101 w 12192439"/>
              <a:gd name="connsiteY10891" fmla="*/ 3443752 h 6839191"/>
              <a:gd name="connsiteX10892" fmla="*/ 5433284 w 12192439"/>
              <a:gd name="connsiteY10892" fmla="*/ 3460141 h 6839191"/>
              <a:gd name="connsiteX10893" fmla="*/ 5428215 w 12192439"/>
              <a:gd name="connsiteY10893" fmla="*/ 3433462 h 6839191"/>
              <a:gd name="connsiteX10894" fmla="*/ 5431880 w 12192439"/>
              <a:gd name="connsiteY10894" fmla="*/ 3417336 h 6839191"/>
              <a:gd name="connsiteX10895" fmla="*/ 5440634 w 12192439"/>
              <a:gd name="connsiteY10895" fmla="*/ 3425059 h 6839191"/>
              <a:gd name="connsiteX10896" fmla="*/ 5437759 w 12192439"/>
              <a:gd name="connsiteY10896" fmla="*/ 3440571 h 6839191"/>
              <a:gd name="connsiteX10897" fmla="*/ 5428215 w 12192439"/>
              <a:gd name="connsiteY10897" fmla="*/ 3433462 h 6839191"/>
              <a:gd name="connsiteX10898" fmla="*/ 5426680 w 12192439"/>
              <a:gd name="connsiteY10898" fmla="*/ 3432387 h 6839191"/>
              <a:gd name="connsiteX10899" fmla="*/ 5416456 w 12192439"/>
              <a:gd name="connsiteY10899" fmla="*/ 3425476 h 6839191"/>
              <a:gd name="connsiteX10900" fmla="*/ 5420954 w 12192439"/>
              <a:gd name="connsiteY10900" fmla="*/ 3408538 h 6839191"/>
              <a:gd name="connsiteX10901" fmla="*/ 5430366 w 12192439"/>
              <a:gd name="connsiteY10901" fmla="*/ 3416086 h 6839191"/>
              <a:gd name="connsiteX10902" fmla="*/ 5426680 w 12192439"/>
              <a:gd name="connsiteY10902" fmla="*/ 3432387 h 6839191"/>
              <a:gd name="connsiteX10903" fmla="*/ 5421699 w 12192439"/>
              <a:gd name="connsiteY10903" fmla="*/ 3405467 h 6839191"/>
              <a:gd name="connsiteX10904" fmla="*/ 5425254 w 12192439"/>
              <a:gd name="connsiteY10904" fmla="*/ 3389450 h 6839191"/>
              <a:gd name="connsiteX10905" fmla="*/ 5433788 w 12192439"/>
              <a:gd name="connsiteY10905" fmla="*/ 3397437 h 6839191"/>
              <a:gd name="connsiteX10906" fmla="*/ 5431024 w 12192439"/>
              <a:gd name="connsiteY10906" fmla="*/ 3412817 h 6839191"/>
              <a:gd name="connsiteX10907" fmla="*/ 5421699 w 12192439"/>
              <a:gd name="connsiteY10907" fmla="*/ 3405467 h 6839191"/>
              <a:gd name="connsiteX10908" fmla="*/ 5420295 w 12192439"/>
              <a:gd name="connsiteY10908" fmla="*/ 3404391 h 6839191"/>
              <a:gd name="connsiteX10909" fmla="*/ 5410379 w 12192439"/>
              <a:gd name="connsiteY10909" fmla="*/ 3397239 h 6839191"/>
              <a:gd name="connsiteX10910" fmla="*/ 5414723 w 12192439"/>
              <a:gd name="connsiteY10910" fmla="*/ 3380455 h 6839191"/>
              <a:gd name="connsiteX10911" fmla="*/ 5423871 w 12192439"/>
              <a:gd name="connsiteY10911" fmla="*/ 3388200 h 6839191"/>
              <a:gd name="connsiteX10912" fmla="*/ 5420295 w 12192439"/>
              <a:gd name="connsiteY10912" fmla="*/ 3404391 h 6839191"/>
              <a:gd name="connsiteX10913" fmla="*/ 5415425 w 12192439"/>
              <a:gd name="connsiteY10913" fmla="*/ 3377384 h 6839191"/>
              <a:gd name="connsiteX10914" fmla="*/ 5418848 w 12192439"/>
              <a:gd name="connsiteY10914" fmla="*/ 3361477 h 6839191"/>
              <a:gd name="connsiteX10915" fmla="*/ 5427184 w 12192439"/>
              <a:gd name="connsiteY10915" fmla="*/ 3369683 h 6839191"/>
              <a:gd name="connsiteX10916" fmla="*/ 5424508 w 12192439"/>
              <a:gd name="connsiteY10916" fmla="*/ 3385019 h 6839191"/>
              <a:gd name="connsiteX10917" fmla="*/ 5415425 w 12192439"/>
              <a:gd name="connsiteY10917" fmla="*/ 3377384 h 6839191"/>
              <a:gd name="connsiteX10918" fmla="*/ 5413538 w 12192439"/>
              <a:gd name="connsiteY10918" fmla="*/ 3375848 h 6839191"/>
              <a:gd name="connsiteX10919" fmla="*/ 5404323 w 12192439"/>
              <a:gd name="connsiteY10919" fmla="*/ 3368871 h 6839191"/>
              <a:gd name="connsiteX10920" fmla="*/ 5408513 w 12192439"/>
              <a:gd name="connsiteY10920" fmla="*/ 3352197 h 6839191"/>
              <a:gd name="connsiteX10921" fmla="*/ 5416982 w 12192439"/>
              <a:gd name="connsiteY10921" fmla="*/ 3359700 h 6839191"/>
              <a:gd name="connsiteX10922" fmla="*/ 5413538 w 12192439"/>
              <a:gd name="connsiteY10922" fmla="*/ 3375848 h 6839191"/>
              <a:gd name="connsiteX10923" fmla="*/ 5407416 w 12192439"/>
              <a:gd name="connsiteY10923" fmla="*/ 3347655 h 6839191"/>
              <a:gd name="connsiteX10924" fmla="*/ 5332075 w 12192439"/>
              <a:gd name="connsiteY10924" fmla="*/ 3299738 h 6839191"/>
              <a:gd name="connsiteX10925" fmla="*/ 5163335 w 12192439"/>
              <a:gd name="connsiteY10925" fmla="*/ 3245152 h 6839191"/>
              <a:gd name="connsiteX10926" fmla="*/ 4800998 w 12192439"/>
              <a:gd name="connsiteY10926" fmla="*/ 3209938 h 6839191"/>
              <a:gd name="connsiteX10927" fmla="*/ 3733403 w 12192439"/>
              <a:gd name="connsiteY10927" fmla="*/ 3231198 h 6839191"/>
              <a:gd name="connsiteX10928" fmla="*/ 3586976 w 12192439"/>
              <a:gd name="connsiteY10928" fmla="*/ 3237868 h 6839191"/>
              <a:gd name="connsiteX10929" fmla="*/ 3586317 w 12192439"/>
              <a:gd name="connsiteY10929" fmla="*/ 3237912 h 6839191"/>
              <a:gd name="connsiteX10930" fmla="*/ 3431970 w 12192439"/>
              <a:gd name="connsiteY10930" fmla="*/ 3244428 h 6839191"/>
              <a:gd name="connsiteX10931" fmla="*/ 3231066 w 12192439"/>
              <a:gd name="connsiteY10931" fmla="*/ 3254410 h 6839191"/>
              <a:gd name="connsiteX10932" fmla="*/ 3214305 w 12192439"/>
              <a:gd name="connsiteY10932" fmla="*/ 3255332 h 6839191"/>
              <a:gd name="connsiteX10933" fmla="*/ 3258426 w 12192439"/>
              <a:gd name="connsiteY10933" fmla="*/ 3205177 h 6839191"/>
              <a:gd name="connsiteX10934" fmla="*/ 3412685 w 12192439"/>
              <a:gd name="connsiteY10934" fmla="*/ 3198200 h 6839191"/>
              <a:gd name="connsiteX10935" fmla="*/ 3561306 w 12192439"/>
              <a:gd name="connsiteY10935" fmla="*/ 3192452 h 6839191"/>
              <a:gd name="connsiteX10936" fmla="*/ 3568897 w 12192439"/>
              <a:gd name="connsiteY10936" fmla="*/ 3192145 h 6839191"/>
              <a:gd name="connsiteX10937" fmla="*/ 3684367 w 12192439"/>
              <a:gd name="connsiteY10937" fmla="*/ 3187384 h 6839191"/>
              <a:gd name="connsiteX10938" fmla="*/ 4792639 w 12192439"/>
              <a:gd name="connsiteY10938" fmla="*/ 3173079 h 6839191"/>
              <a:gd name="connsiteX10939" fmla="*/ 5157587 w 12192439"/>
              <a:gd name="connsiteY10939" fmla="*/ 3213558 h 6839191"/>
              <a:gd name="connsiteX10940" fmla="*/ 5410773 w 12192439"/>
              <a:gd name="connsiteY10940" fmla="*/ 3331354 h 6839191"/>
              <a:gd name="connsiteX10941" fmla="*/ 5407416 w 12192439"/>
              <a:gd name="connsiteY10941" fmla="*/ 3347655 h 6839191"/>
              <a:gd name="connsiteX10942" fmla="*/ 5411300 w 12192439"/>
              <a:gd name="connsiteY10942" fmla="*/ 3328436 h 6839191"/>
              <a:gd name="connsiteX10943" fmla="*/ 5327994 w 12192439"/>
              <a:gd name="connsiteY10943" fmla="*/ 3269900 h 6839191"/>
              <a:gd name="connsiteX10944" fmla="*/ 5158158 w 12192439"/>
              <a:gd name="connsiteY10944" fmla="*/ 3211013 h 6839191"/>
              <a:gd name="connsiteX10945" fmla="*/ 4792748 w 12192439"/>
              <a:gd name="connsiteY10945" fmla="*/ 3170468 h 6839191"/>
              <a:gd name="connsiteX10946" fmla="*/ 3684257 w 12192439"/>
              <a:gd name="connsiteY10946" fmla="*/ 3184773 h 6839191"/>
              <a:gd name="connsiteX10947" fmla="*/ 3568809 w 12192439"/>
              <a:gd name="connsiteY10947" fmla="*/ 3189556 h 6839191"/>
              <a:gd name="connsiteX10948" fmla="*/ 3561196 w 12192439"/>
              <a:gd name="connsiteY10948" fmla="*/ 3189863 h 6839191"/>
              <a:gd name="connsiteX10949" fmla="*/ 3412597 w 12192439"/>
              <a:gd name="connsiteY10949" fmla="*/ 3195612 h 6839191"/>
              <a:gd name="connsiteX10950" fmla="*/ 3260883 w 12192439"/>
              <a:gd name="connsiteY10950" fmla="*/ 3202457 h 6839191"/>
              <a:gd name="connsiteX10951" fmla="*/ 3306430 w 12192439"/>
              <a:gd name="connsiteY10951" fmla="*/ 3152653 h 6839191"/>
              <a:gd name="connsiteX10952" fmla="*/ 3393290 w 12192439"/>
              <a:gd name="connsiteY10952" fmla="*/ 3149297 h 6839191"/>
              <a:gd name="connsiteX10953" fmla="*/ 3538949 w 12192439"/>
              <a:gd name="connsiteY10953" fmla="*/ 3144162 h 6839191"/>
              <a:gd name="connsiteX10954" fmla="*/ 3550709 w 12192439"/>
              <a:gd name="connsiteY10954" fmla="*/ 3143746 h 6839191"/>
              <a:gd name="connsiteX10955" fmla="*/ 3638074 w 12192439"/>
              <a:gd name="connsiteY10955" fmla="*/ 3140477 h 6839191"/>
              <a:gd name="connsiteX10956" fmla="*/ 4784367 w 12192439"/>
              <a:gd name="connsiteY10956" fmla="*/ 3133500 h 6839191"/>
              <a:gd name="connsiteX10957" fmla="*/ 5152387 w 12192439"/>
              <a:gd name="connsiteY10957" fmla="*/ 3179310 h 6839191"/>
              <a:gd name="connsiteX10958" fmla="*/ 5413845 w 12192439"/>
              <a:gd name="connsiteY10958" fmla="*/ 3313012 h 6839191"/>
              <a:gd name="connsiteX10959" fmla="*/ 5411300 w 12192439"/>
              <a:gd name="connsiteY10959" fmla="*/ 3328436 h 6839191"/>
              <a:gd name="connsiteX10960" fmla="*/ 3253336 w 12192439"/>
              <a:gd name="connsiteY10960" fmla="*/ 3202830 h 6839191"/>
              <a:gd name="connsiteX10961" fmla="*/ 3208117 w 12192439"/>
              <a:gd name="connsiteY10961" fmla="*/ 3205221 h 6839191"/>
              <a:gd name="connsiteX10962" fmla="*/ 3253511 w 12192439"/>
              <a:gd name="connsiteY10962" fmla="*/ 3155110 h 6839191"/>
              <a:gd name="connsiteX10963" fmla="*/ 3298817 w 12192439"/>
              <a:gd name="connsiteY10963" fmla="*/ 3153004 h 6839191"/>
              <a:gd name="connsiteX10964" fmla="*/ 3253336 w 12192439"/>
              <a:gd name="connsiteY10964" fmla="*/ 3202830 h 6839191"/>
              <a:gd name="connsiteX10965" fmla="*/ 3255947 w 12192439"/>
              <a:gd name="connsiteY10965" fmla="*/ 3152478 h 6839191"/>
              <a:gd name="connsiteX10966" fmla="*/ 3302656 w 12192439"/>
              <a:gd name="connsiteY10966" fmla="*/ 3102850 h 6839191"/>
              <a:gd name="connsiteX10967" fmla="*/ 3347853 w 12192439"/>
              <a:gd name="connsiteY10967" fmla="*/ 3101182 h 6839191"/>
              <a:gd name="connsiteX10968" fmla="*/ 3301252 w 12192439"/>
              <a:gd name="connsiteY10968" fmla="*/ 3150393 h 6839191"/>
              <a:gd name="connsiteX10969" fmla="*/ 3255947 w 12192439"/>
              <a:gd name="connsiteY10969" fmla="*/ 3152478 h 6839191"/>
              <a:gd name="connsiteX10970" fmla="*/ 3248311 w 12192439"/>
              <a:gd name="connsiteY10970" fmla="*/ 3152851 h 6839191"/>
              <a:gd name="connsiteX10971" fmla="*/ 3201974 w 12192439"/>
              <a:gd name="connsiteY10971" fmla="*/ 3155154 h 6839191"/>
              <a:gd name="connsiteX10972" fmla="*/ 3248838 w 12192439"/>
              <a:gd name="connsiteY10972" fmla="*/ 3105110 h 6839191"/>
              <a:gd name="connsiteX10973" fmla="*/ 3294999 w 12192439"/>
              <a:gd name="connsiteY10973" fmla="*/ 3103157 h 6839191"/>
              <a:gd name="connsiteX10974" fmla="*/ 3248311 w 12192439"/>
              <a:gd name="connsiteY10974" fmla="*/ 3152851 h 6839191"/>
              <a:gd name="connsiteX10975" fmla="*/ 3251229 w 12192439"/>
              <a:gd name="connsiteY10975" fmla="*/ 3102608 h 6839191"/>
              <a:gd name="connsiteX10976" fmla="*/ 3299365 w 12192439"/>
              <a:gd name="connsiteY10976" fmla="*/ 3053134 h 6839191"/>
              <a:gd name="connsiteX10977" fmla="*/ 3345110 w 12192439"/>
              <a:gd name="connsiteY10977" fmla="*/ 3051730 h 6839191"/>
              <a:gd name="connsiteX10978" fmla="*/ 3297391 w 12192439"/>
              <a:gd name="connsiteY10978" fmla="*/ 3100656 h 6839191"/>
              <a:gd name="connsiteX10979" fmla="*/ 3251229 w 12192439"/>
              <a:gd name="connsiteY10979" fmla="*/ 3102608 h 6839191"/>
              <a:gd name="connsiteX10980" fmla="*/ 3244033 w 12192439"/>
              <a:gd name="connsiteY10980" fmla="*/ 3102916 h 6839191"/>
              <a:gd name="connsiteX10981" fmla="*/ 3197323 w 12192439"/>
              <a:gd name="connsiteY10981" fmla="*/ 3105088 h 6839191"/>
              <a:gd name="connsiteX10982" fmla="*/ 3245569 w 12192439"/>
              <a:gd name="connsiteY10982" fmla="*/ 3055152 h 6839191"/>
              <a:gd name="connsiteX10983" fmla="*/ 3292103 w 12192439"/>
              <a:gd name="connsiteY10983" fmla="*/ 3053397 h 6839191"/>
              <a:gd name="connsiteX10984" fmla="*/ 3244033 w 12192439"/>
              <a:gd name="connsiteY10984" fmla="*/ 3102916 h 6839191"/>
              <a:gd name="connsiteX10985" fmla="*/ 3247938 w 12192439"/>
              <a:gd name="connsiteY10985" fmla="*/ 3052761 h 6839191"/>
              <a:gd name="connsiteX10986" fmla="*/ 3297369 w 12192439"/>
              <a:gd name="connsiteY10986" fmla="*/ 3003528 h 6839191"/>
              <a:gd name="connsiteX10987" fmla="*/ 3335149 w 12192439"/>
              <a:gd name="connsiteY10987" fmla="*/ 3002541 h 6839191"/>
              <a:gd name="connsiteX10988" fmla="*/ 3343443 w 12192439"/>
              <a:gd name="connsiteY10988" fmla="*/ 3002343 h 6839191"/>
              <a:gd name="connsiteX10989" fmla="*/ 3294473 w 12192439"/>
              <a:gd name="connsiteY10989" fmla="*/ 3050984 h 6839191"/>
              <a:gd name="connsiteX10990" fmla="*/ 3247938 w 12192439"/>
              <a:gd name="connsiteY10990" fmla="*/ 3052761 h 6839191"/>
              <a:gd name="connsiteX10991" fmla="*/ 3240786 w 12192439"/>
              <a:gd name="connsiteY10991" fmla="*/ 3053046 h 6839191"/>
              <a:gd name="connsiteX10992" fmla="*/ 3193659 w 12192439"/>
              <a:gd name="connsiteY10992" fmla="*/ 3055043 h 6839191"/>
              <a:gd name="connsiteX10993" fmla="*/ 3243331 w 12192439"/>
              <a:gd name="connsiteY10993" fmla="*/ 3005283 h 6839191"/>
              <a:gd name="connsiteX10994" fmla="*/ 3290151 w 12192439"/>
              <a:gd name="connsiteY10994" fmla="*/ 3003747 h 6839191"/>
              <a:gd name="connsiteX10995" fmla="*/ 3240786 w 12192439"/>
              <a:gd name="connsiteY10995" fmla="*/ 3053046 h 6839191"/>
              <a:gd name="connsiteX10996" fmla="*/ 3245657 w 12192439"/>
              <a:gd name="connsiteY10996" fmla="*/ 3002979 h 6839191"/>
              <a:gd name="connsiteX10997" fmla="*/ 3296360 w 12192439"/>
              <a:gd name="connsiteY10997" fmla="*/ 2954075 h 6839191"/>
              <a:gd name="connsiteX10998" fmla="*/ 3315755 w 12192439"/>
              <a:gd name="connsiteY10998" fmla="*/ 2953636 h 6839191"/>
              <a:gd name="connsiteX10999" fmla="*/ 3342719 w 12192439"/>
              <a:gd name="connsiteY10999" fmla="*/ 2953066 h 6839191"/>
              <a:gd name="connsiteX11000" fmla="*/ 3292476 w 12192439"/>
              <a:gd name="connsiteY11000" fmla="*/ 3001465 h 6839191"/>
              <a:gd name="connsiteX11001" fmla="*/ 3245657 w 12192439"/>
              <a:gd name="connsiteY11001" fmla="*/ 3002979 h 6839191"/>
              <a:gd name="connsiteX11002" fmla="*/ 3238548 w 12192439"/>
              <a:gd name="connsiteY11002" fmla="*/ 3003242 h 6839191"/>
              <a:gd name="connsiteX11003" fmla="*/ 3191048 w 12192439"/>
              <a:gd name="connsiteY11003" fmla="*/ 3005064 h 6839191"/>
              <a:gd name="connsiteX11004" fmla="*/ 3242102 w 12192439"/>
              <a:gd name="connsiteY11004" fmla="*/ 2955523 h 6839191"/>
              <a:gd name="connsiteX11005" fmla="*/ 3289207 w 12192439"/>
              <a:gd name="connsiteY11005" fmla="*/ 2954229 h 6839191"/>
              <a:gd name="connsiteX11006" fmla="*/ 3238548 w 12192439"/>
              <a:gd name="connsiteY11006" fmla="*/ 3003242 h 6839191"/>
              <a:gd name="connsiteX11007" fmla="*/ 3184071 w 12192439"/>
              <a:gd name="connsiteY11007" fmla="*/ 3005349 h 6839191"/>
              <a:gd name="connsiteX11008" fmla="*/ 3135979 w 12192439"/>
              <a:gd name="connsiteY11008" fmla="*/ 3007345 h 6839191"/>
              <a:gd name="connsiteX11009" fmla="*/ 3187209 w 12192439"/>
              <a:gd name="connsiteY11009" fmla="*/ 2957344 h 6839191"/>
              <a:gd name="connsiteX11010" fmla="*/ 3235060 w 12192439"/>
              <a:gd name="connsiteY11010" fmla="*/ 2955743 h 6839191"/>
              <a:gd name="connsiteX11011" fmla="*/ 3184071 w 12192439"/>
              <a:gd name="connsiteY11011" fmla="*/ 3005349 h 6839191"/>
              <a:gd name="connsiteX11012" fmla="*/ 3189490 w 12192439"/>
              <a:gd name="connsiteY11012" fmla="*/ 2955150 h 6839191"/>
              <a:gd name="connsiteX11013" fmla="*/ 3241971 w 12192439"/>
              <a:gd name="connsiteY11013" fmla="*/ 2905873 h 6839191"/>
              <a:gd name="connsiteX11014" fmla="*/ 3289317 w 12192439"/>
              <a:gd name="connsiteY11014" fmla="*/ 2904864 h 6839191"/>
              <a:gd name="connsiteX11015" fmla="*/ 3237342 w 12192439"/>
              <a:gd name="connsiteY11015" fmla="*/ 2953549 h 6839191"/>
              <a:gd name="connsiteX11016" fmla="*/ 3189490 w 12192439"/>
              <a:gd name="connsiteY11016" fmla="*/ 2955150 h 6839191"/>
              <a:gd name="connsiteX11017" fmla="*/ 3291555 w 12192439"/>
              <a:gd name="connsiteY11017" fmla="*/ 2902780 h 6839191"/>
              <a:gd name="connsiteX11018" fmla="*/ 3244209 w 12192439"/>
              <a:gd name="connsiteY11018" fmla="*/ 2903811 h 6839191"/>
              <a:gd name="connsiteX11019" fmla="*/ 3297654 w 12192439"/>
              <a:gd name="connsiteY11019" fmla="*/ 2855477 h 6839191"/>
              <a:gd name="connsiteX11020" fmla="*/ 3344715 w 12192439"/>
              <a:gd name="connsiteY11020" fmla="*/ 2854775 h 6839191"/>
              <a:gd name="connsiteX11021" fmla="*/ 3291555 w 12192439"/>
              <a:gd name="connsiteY11021" fmla="*/ 2902780 h 6839191"/>
              <a:gd name="connsiteX11022" fmla="*/ 3299848 w 12192439"/>
              <a:gd name="connsiteY11022" fmla="*/ 2853525 h 6839191"/>
              <a:gd name="connsiteX11023" fmla="*/ 3353074 w 12192439"/>
              <a:gd name="connsiteY11023" fmla="*/ 2807166 h 6839191"/>
              <a:gd name="connsiteX11024" fmla="*/ 3354742 w 12192439"/>
              <a:gd name="connsiteY11024" fmla="*/ 2805718 h 6839191"/>
              <a:gd name="connsiteX11025" fmla="*/ 3370034 w 12192439"/>
              <a:gd name="connsiteY11025" fmla="*/ 2805542 h 6839191"/>
              <a:gd name="connsiteX11026" fmla="*/ 3401649 w 12192439"/>
              <a:gd name="connsiteY11026" fmla="*/ 2805169 h 6839191"/>
              <a:gd name="connsiteX11027" fmla="*/ 3376638 w 12192439"/>
              <a:gd name="connsiteY11027" fmla="*/ 2826758 h 6839191"/>
              <a:gd name="connsiteX11028" fmla="*/ 3346931 w 12192439"/>
              <a:gd name="connsiteY11028" fmla="*/ 2852823 h 6839191"/>
              <a:gd name="connsiteX11029" fmla="*/ 3299848 w 12192439"/>
              <a:gd name="connsiteY11029" fmla="*/ 2853525 h 6839191"/>
              <a:gd name="connsiteX11030" fmla="*/ 3370012 w 12192439"/>
              <a:gd name="connsiteY11030" fmla="*/ 2803721 h 6839191"/>
              <a:gd name="connsiteX11031" fmla="*/ 3356914 w 12192439"/>
              <a:gd name="connsiteY11031" fmla="*/ 2803875 h 6839191"/>
              <a:gd name="connsiteX11032" fmla="*/ 3413146 w 12192439"/>
              <a:gd name="connsiteY11032" fmla="*/ 2756419 h 6839191"/>
              <a:gd name="connsiteX11033" fmla="*/ 3459549 w 12192439"/>
              <a:gd name="connsiteY11033" fmla="*/ 2756046 h 6839191"/>
              <a:gd name="connsiteX11034" fmla="*/ 3403821 w 12192439"/>
              <a:gd name="connsiteY11034" fmla="*/ 2803304 h 6839191"/>
              <a:gd name="connsiteX11035" fmla="*/ 3370012 w 12192439"/>
              <a:gd name="connsiteY11035" fmla="*/ 2803721 h 6839191"/>
              <a:gd name="connsiteX11036" fmla="*/ 3415230 w 12192439"/>
              <a:gd name="connsiteY11036" fmla="*/ 2754686 h 6839191"/>
              <a:gd name="connsiteX11037" fmla="*/ 4131458 w 12192439"/>
              <a:gd name="connsiteY11037" fmla="*/ 2227294 h 6839191"/>
              <a:gd name="connsiteX11038" fmla="*/ 4668349 w 12192439"/>
              <a:gd name="connsiteY11038" fmla="*/ 1883678 h 6839191"/>
              <a:gd name="connsiteX11039" fmla="*/ 5454917 w 12192439"/>
              <a:gd name="connsiteY11039" fmla="*/ 1369624 h 6839191"/>
              <a:gd name="connsiteX11040" fmla="*/ 5493158 w 12192439"/>
              <a:gd name="connsiteY11040" fmla="*/ 1343033 h 6839191"/>
              <a:gd name="connsiteX11041" fmla="*/ 5777345 w 12192439"/>
              <a:gd name="connsiteY11041" fmla="*/ 1111486 h 6839191"/>
              <a:gd name="connsiteX11042" fmla="*/ 5871797 w 12192439"/>
              <a:gd name="connsiteY11042" fmla="*/ 852990 h 6839191"/>
              <a:gd name="connsiteX11043" fmla="*/ 5649589 w 12192439"/>
              <a:gd name="connsiteY11043" fmla="*/ 656005 h 6839191"/>
              <a:gd name="connsiteX11044" fmla="*/ 5546186 w 12192439"/>
              <a:gd name="connsiteY11044" fmla="*/ 618593 h 6839191"/>
              <a:gd name="connsiteX11045" fmla="*/ 5058177 w 12192439"/>
              <a:gd name="connsiteY11045" fmla="*/ 518422 h 6839191"/>
              <a:gd name="connsiteX11046" fmla="*/ 4914317 w 12192439"/>
              <a:gd name="connsiteY11046" fmla="*/ 498703 h 6839191"/>
              <a:gd name="connsiteX11047" fmla="*/ 4071979 w 12192439"/>
              <a:gd name="connsiteY11047" fmla="*/ 419443 h 6839191"/>
              <a:gd name="connsiteX11048" fmla="*/ 3277184 w 12192439"/>
              <a:gd name="connsiteY11048" fmla="*/ 380490 h 6839191"/>
              <a:gd name="connsiteX11049" fmla="*/ 2972768 w 12192439"/>
              <a:gd name="connsiteY11049" fmla="*/ 367717 h 6839191"/>
              <a:gd name="connsiteX11050" fmla="*/ 2650778 w 12192439"/>
              <a:gd name="connsiteY11050" fmla="*/ 352717 h 6839191"/>
              <a:gd name="connsiteX11051" fmla="*/ 2669690 w 12192439"/>
              <a:gd name="connsiteY11051" fmla="*/ 342449 h 6839191"/>
              <a:gd name="connsiteX11052" fmla="*/ 2980184 w 12192439"/>
              <a:gd name="connsiteY11052" fmla="*/ 356622 h 6839191"/>
              <a:gd name="connsiteX11053" fmla="*/ 3250242 w 12192439"/>
              <a:gd name="connsiteY11053" fmla="*/ 368125 h 6839191"/>
              <a:gd name="connsiteX11054" fmla="*/ 4090628 w 12192439"/>
              <a:gd name="connsiteY11054" fmla="*/ 410340 h 6839191"/>
              <a:gd name="connsiteX11055" fmla="*/ 4941281 w 12192439"/>
              <a:gd name="connsiteY11055" fmla="*/ 492147 h 6839191"/>
              <a:gd name="connsiteX11056" fmla="*/ 5086545 w 12192439"/>
              <a:gd name="connsiteY11056" fmla="*/ 512408 h 6839191"/>
              <a:gd name="connsiteX11057" fmla="*/ 5578745 w 12192439"/>
              <a:gd name="connsiteY11057" fmla="*/ 614161 h 6839191"/>
              <a:gd name="connsiteX11058" fmla="*/ 5682938 w 12192439"/>
              <a:gd name="connsiteY11058" fmla="*/ 651580 h 6839191"/>
              <a:gd name="connsiteX11059" fmla="*/ 5910981 w 12192439"/>
              <a:gd name="connsiteY11059" fmla="*/ 845827 h 6839191"/>
              <a:gd name="connsiteX11060" fmla="*/ 5819821 w 12192439"/>
              <a:gd name="connsiteY11060" fmla="*/ 1104498 h 6839191"/>
              <a:gd name="connsiteX11061" fmla="*/ 5534646 w 12192439"/>
              <a:gd name="connsiteY11061" fmla="*/ 1338457 h 6839191"/>
              <a:gd name="connsiteX11062" fmla="*/ 5495659 w 12192439"/>
              <a:gd name="connsiteY11062" fmla="*/ 1365730 h 6839191"/>
              <a:gd name="connsiteX11063" fmla="*/ 4705998 w 12192439"/>
              <a:gd name="connsiteY11063" fmla="*/ 1885190 h 6839191"/>
              <a:gd name="connsiteX11064" fmla="*/ 4161011 w 12192439"/>
              <a:gd name="connsiteY11064" fmla="*/ 2236443 h 6839191"/>
              <a:gd name="connsiteX11065" fmla="*/ 3461633 w 12192439"/>
              <a:gd name="connsiteY11065" fmla="*/ 2754291 h 6839191"/>
              <a:gd name="connsiteX11066" fmla="*/ 3415230 w 12192439"/>
              <a:gd name="connsiteY11066" fmla="*/ 2754686 h 6839191"/>
              <a:gd name="connsiteX11067" fmla="*/ 2647487 w 12192439"/>
              <a:gd name="connsiteY11067" fmla="*/ 352552 h 6839191"/>
              <a:gd name="connsiteX11068" fmla="*/ 2608039 w 12192439"/>
              <a:gd name="connsiteY11068" fmla="*/ 350582 h 6839191"/>
              <a:gd name="connsiteX11069" fmla="*/ 2625833 w 12192439"/>
              <a:gd name="connsiteY11069" fmla="*/ 340354 h 6839191"/>
              <a:gd name="connsiteX11070" fmla="*/ 2666356 w 12192439"/>
              <a:gd name="connsiteY11070" fmla="*/ 342291 h 6839191"/>
              <a:gd name="connsiteX11071" fmla="*/ 2647487 w 12192439"/>
              <a:gd name="connsiteY11071" fmla="*/ 352552 h 6839191"/>
              <a:gd name="connsiteX11072" fmla="*/ 2604704 w 12192439"/>
              <a:gd name="connsiteY11072" fmla="*/ 350413 h 6839191"/>
              <a:gd name="connsiteX11073" fmla="*/ 2565674 w 12192439"/>
              <a:gd name="connsiteY11073" fmla="*/ 348423 h 6839191"/>
              <a:gd name="connsiteX11074" fmla="*/ 2582260 w 12192439"/>
              <a:gd name="connsiteY11074" fmla="*/ 338241 h 6839191"/>
              <a:gd name="connsiteX11075" fmla="*/ 2622432 w 12192439"/>
              <a:gd name="connsiteY11075" fmla="*/ 340189 h 6839191"/>
              <a:gd name="connsiteX11076" fmla="*/ 2604704 w 12192439"/>
              <a:gd name="connsiteY11076" fmla="*/ 350413 h 6839191"/>
              <a:gd name="connsiteX11077" fmla="*/ 2562295 w 12192439"/>
              <a:gd name="connsiteY11077" fmla="*/ 348248 h 6839191"/>
              <a:gd name="connsiteX11078" fmla="*/ 2523681 w 12192439"/>
              <a:gd name="connsiteY11078" fmla="*/ 346236 h 6839191"/>
              <a:gd name="connsiteX11079" fmla="*/ 2539038 w 12192439"/>
              <a:gd name="connsiteY11079" fmla="*/ 336110 h 6839191"/>
              <a:gd name="connsiteX11080" fmla="*/ 2578837 w 12192439"/>
              <a:gd name="connsiteY11080" fmla="*/ 338072 h 6839191"/>
              <a:gd name="connsiteX11081" fmla="*/ 2562295 w 12192439"/>
              <a:gd name="connsiteY11081" fmla="*/ 348248 h 6839191"/>
              <a:gd name="connsiteX11082" fmla="*/ 2520302 w 12192439"/>
              <a:gd name="connsiteY11082" fmla="*/ 346058 h 6839191"/>
              <a:gd name="connsiteX11083" fmla="*/ 2484430 w 12192439"/>
              <a:gd name="connsiteY11083" fmla="*/ 344151 h 6839191"/>
              <a:gd name="connsiteX11084" fmla="*/ 2482083 w 12192439"/>
              <a:gd name="connsiteY11084" fmla="*/ 344033 h 6839191"/>
              <a:gd name="connsiteX11085" fmla="*/ 2496146 w 12192439"/>
              <a:gd name="connsiteY11085" fmla="*/ 333962 h 6839191"/>
              <a:gd name="connsiteX11086" fmla="*/ 2535594 w 12192439"/>
              <a:gd name="connsiteY11086" fmla="*/ 335941 h 6839191"/>
              <a:gd name="connsiteX11087" fmla="*/ 2520302 w 12192439"/>
              <a:gd name="connsiteY11087" fmla="*/ 346058 h 6839191"/>
              <a:gd name="connsiteX11088" fmla="*/ 2478704 w 12192439"/>
              <a:gd name="connsiteY11088" fmla="*/ 343862 h 6839191"/>
              <a:gd name="connsiteX11089" fmla="*/ 2440814 w 12192439"/>
              <a:gd name="connsiteY11089" fmla="*/ 341903 h 6839191"/>
              <a:gd name="connsiteX11090" fmla="*/ 2453539 w 12192439"/>
              <a:gd name="connsiteY11090" fmla="*/ 331872 h 6839191"/>
              <a:gd name="connsiteX11091" fmla="*/ 2486690 w 12192439"/>
              <a:gd name="connsiteY11091" fmla="*/ 333484 h 6839191"/>
              <a:gd name="connsiteX11092" fmla="*/ 2492723 w 12192439"/>
              <a:gd name="connsiteY11092" fmla="*/ 333789 h 6839191"/>
              <a:gd name="connsiteX11093" fmla="*/ 2478704 w 12192439"/>
              <a:gd name="connsiteY11093" fmla="*/ 343862 h 6839191"/>
              <a:gd name="connsiteX11094" fmla="*/ 2437479 w 12192439"/>
              <a:gd name="connsiteY11094" fmla="*/ 341723 h 6839191"/>
              <a:gd name="connsiteX11095" fmla="*/ 2400181 w 12192439"/>
              <a:gd name="connsiteY11095" fmla="*/ 339636 h 6839191"/>
              <a:gd name="connsiteX11096" fmla="*/ 2411436 w 12192439"/>
              <a:gd name="connsiteY11096" fmla="*/ 329708 h 6839191"/>
              <a:gd name="connsiteX11097" fmla="*/ 2450138 w 12192439"/>
              <a:gd name="connsiteY11097" fmla="*/ 331705 h 6839191"/>
              <a:gd name="connsiteX11098" fmla="*/ 2437479 w 12192439"/>
              <a:gd name="connsiteY11098" fmla="*/ 341723 h 6839191"/>
              <a:gd name="connsiteX11099" fmla="*/ 2396934 w 12192439"/>
              <a:gd name="connsiteY11099" fmla="*/ 339441 h 6839191"/>
              <a:gd name="connsiteX11100" fmla="*/ 2360316 w 12192439"/>
              <a:gd name="connsiteY11100" fmla="*/ 337153 h 6839191"/>
              <a:gd name="connsiteX11101" fmla="*/ 2370035 w 12192439"/>
              <a:gd name="connsiteY11101" fmla="*/ 327376 h 6839191"/>
              <a:gd name="connsiteX11102" fmla="*/ 2408123 w 12192439"/>
              <a:gd name="connsiteY11102" fmla="*/ 329533 h 6839191"/>
              <a:gd name="connsiteX11103" fmla="*/ 2396934 w 12192439"/>
              <a:gd name="connsiteY11103" fmla="*/ 339441 h 6839191"/>
              <a:gd name="connsiteX11104" fmla="*/ 2357157 w 12192439"/>
              <a:gd name="connsiteY11104" fmla="*/ 336944 h 6839191"/>
              <a:gd name="connsiteX11105" fmla="*/ 2321307 w 12192439"/>
              <a:gd name="connsiteY11105" fmla="*/ 334386 h 6839191"/>
              <a:gd name="connsiteX11106" fmla="*/ 2329381 w 12192439"/>
              <a:gd name="connsiteY11106" fmla="*/ 324814 h 6839191"/>
              <a:gd name="connsiteX11107" fmla="*/ 2366810 w 12192439"/>
              <a:gd name="connsiteY11107" fmla="*/ 327183 h 6839191"/>
              <a:gd name="connsiteX11108" fmla="*/ 2357157 w 12192439"/>
              <a:gd name="connsiteY11108" fmla="*/ 336944 h 6839191"/>
              <a:gd name="connsiteX11109" fmla="*/ 2318213 w 12192439"/>
              <a:gd name="connsiteY11109" fmla="*/ 334156 h 6839191"/>
              <a:gd name="connsiteX11110" fmla="*/ 2283153 w 12192439"/>
              <a:gd name="connsiteY11110" fmla="*/ 331266 h 6839191"/>
              <a:gd name="connsiteX11111" fmla="*/ 2289560 w 12192439"/>
              <a:gd name="connsiteY11111" fmla="*/ 321961 h 6839191"/>
              <a:gd name="connsiteX11112" fmla="*/ 2326243 w 12192439"/>
              <a:gd name="connsiteY11112" fmla="*/ 324601 h 6839191"/>
              <a:gd name="connsiteX11113" fmla="*/ 2318213 w 12192439"/>
              <a:gd name="connsiteY11113" fmla="*/ 334156 h 6839191"/>
              <a:gd name="connsiteX11114" fmla="*/ 2280170 w 12192439"/>
              <a:gd name="connsiteY11114" fmla="*/ 331009 h 6839191"/>
              <a:gd name="connsiteX11115" fmla="*/ 2245899 w 12192439"/>
              <a:gd name="connsiteY11115" fmla="*/ 327729 h 6839191"/>
              <a:gd name="connsiteX11116" fmla="*/ 2250617 w 12192439"/>
              <a:gd name="connsiteY11116" fmla="*/ 318763 h 6839191"/>
              <a:gd name="connsiteX11117" fmla="*/ 2286554 w 12192439"/>
              <a:gd name="connsiteY11117" fmla="*/ 321727 h 6839191"/>
              <a:gd name="connsiteX11118" fmla="*/ 2280170 w 12192439"/>
              <a:gd name="connsiteY11118" fmla="*/ 331009 h 6839191"/>
              <a:gd name="connsiteX11119" fmla="*/ 2243003 w 12192439"/>
              <a:gd name="connsiteY11119" fmla="*/ 327431 h 6839191"/>
              <a:gd name="connsiteX11120" fmla="*/ 2222029 w 12192439"/>
              <a:gd name="connsiteY11120" fmla="*/ 325149 h 6839191"/>
              <a:gd name="connsiteX11121" fmla="*/ 2225430 w 12192439"/>
              <a:gd name="connsiteY11121" fmla="*/ 316417 h 6839191"/>
              <a:gd name="connsiteX11122" fmla="*/ 2247699 w 12192439"/>
              <a:gd name="connsiteY11122" fmla="*/ 318497 h 6839191"/>
              <a:gd name="connsiteX11123" fmla="*/ 2243003 w 12192439"/>
              <a:gd name="connsiteY11123" fmla="*/ 327431 h 6839191"/>
              <a:gd name="connsiteX11124" fmla="*/ 2219155 w 12192439"/>
              <a:gd name="connsiteY11124" fmla="*/ 324827 h 6839191"/>
              <a:gd name="connsiteX11125" fmla="*/ 2186267 w 12192439"/>
              <a:gd name="connsiteY11125" fmla="*/ 320720 h 6839191"/>
              <a:gd name="connsiteX11126" fmla="*/ 2187967 w 12192439"/>
              <a:gd name="connsiteY11126" fmla="*/ 312477 h 6839191"/>
              <a:gd name="connsiteX11127" fmla="*/ 2222534 w 12192439"/>
              <a:gd name="connsiteY11127" fmla="*/ 316134 h 6839191"/>
              <a:gd name="connsiteX11128" fmla="*/ 2219155 w 12192439"/>
              <a:gd name="connsiteY11128" fmla="*/ 324827 h 6839191"/>
              <a:gd name="connsiteX11129" fmla="*/ 2183399 w 12192439"/>
              <a:gd name="connsiteY11129" fmla="*/ 320336 h 6839191"/>
              <a:gd name="connsiteX11130" fmla="*/ 2157585 w 12192439"/>
              <a:gd name="connsiteY11130" fmla="*/ 316619 h 6839191"/>
              <a:gd name="connsiteX11131" fmla="*/ 2150472 w 12192439"/>
              <a:gd name="connsiteY11131" fmla="*/ 315520 h 6839191"/>
              <a:gd name="connsiteX11132" fmla="*/ 2150542 w 12192439"/>
              <a:gd name="connsiteY11132" fmla="*/ 307891 h 6839191"/>
              <a:gd name="connsiteX11133" fmla="*/ 2154842 w 12192439"/>
              <a:gd name="connsiteY11133" fmla="*/ 308455 h 6839191"/>
              <a:gd name="connsiteX11134" fmla="*/ 2185087 w 12192439"/>
              <a:gd name="connsiteY11134" fmla="*/ 312145 h 6839191"/>
              <a:gd name="connsiteX11135" fmla="*/ 2183399 w 12192439"/>
              <a:gd name="connsiteY11135" fmla="*/ 320336 h 6839191"/>
              <a:gd name="connsiteX11136" fmla="*/ 2147492 w 12192439"/>
              <a:gd name="connsiteY11136" fmla="*/ 315061 h 6839191"/>
              <a:gd name="connsiteX11137" fmla="*/ 2114278 w 12192439"/>
              <a:gd name="connsiteY11137" fmla="*/ 309949 h 6839191"/>
              <a:gd name="connsiteX11138" fmla="*/ 2112856 w 12192439"/>
              <a:gd name="connsiteY11138" fmla="*/ 302981 h 6839191"/>
              <a:gd name="connsiteX11139" fmla="*/ 2147565 w 12192439"/>
              <a:gd name="connsiteY11139" fmla="*/ 307503 h 6839191"/>
              <a:gd name="connsiteX11140" fmla="*/ 2147492 w 12192439"/>
              <a:gd name="connsiteY11140" fmla="*/ 315061 h 6839191"/>
              <a:gd name="connsiteX11141" fmla="*/ 2111035 w 12192439"/>
              <a:gd name="connsiteY11141" fmla="*/ 309451 h 6839191"/>
              <a:gd name="connsiteX11142" fmla="*/ 2077579 w 12192439"/>
              <a:gd name="connsiteY11142" fmla="*/ 304372 h 6839191"/>
              <a:gd name="connsiteX11143" fmla="*/ 2074845 w 12192439"/>
              <a:gd name="connsiteY11143" fmla="*/ 298115 h 6839191"/>
              <a:gd name="connsiteX11144" fmla="*/ 2109635 w 12192439"/>
              <a:gd name="connsiteY11144" fmla="*/ 302564 h 6839191"/>
              <a:gd name="connsiteX11145" fmla="*/ 2111035 w 12192439"/>
              <a:gd name="connsiteY11145" fmla="*/ 309451 h 6839191"/>
              <a:gd name="connsiteX11146" fmla="*/ 2073871 w 12192439"/>
              <a:gd name="connsiteY11146" fmla="*/ 303815 h 6839191"/>
              <a:gd name="connsiteX11147" fmla="*/ 2025265 w 12192439"/>
              <a:gd name="connsiteY11147" fmla="*/ 296691 h 6839191"/>
              <a:gd name="connsiteX11148" fmla="*/ 2021645 w 12192439"/>
              <a:gd name="connsiteY11148" fmla="*/ 291550 h 6839191"/>
              <a:gd name="connsiteX11149" fmla="*/ 2071188 w 12192439"/>
              <a:gd name="connsiteY11149" fmla="*/ 297654 h 6839191"/>
              <a:gd name="connsiteX11150" fmla="*/ 2073871 w 12192439"/>
              <a:gd name="connsiteY11150" fmla="*/ 303815 h 6839191"/>
              <a:gd name="connsiteX11151" fmla="*/ 2020809 w 12192439"/>
              <a:gd name="connsiteY11151" fmla="*/ 296053 h 6839191"/>
              <a:gd name="connsiteX11152" fmla="*/ 1986050 w 12192439"/>
              <a:gd name="connsiteY11152" fmla="*/ 291246 h 6839191"/>
              <a:gd name="connsiteX11153" fmla="*/ 1981772 w 12192439"/>
              <a:gd name="connsiteY11153" fmla="*/ 286893 h 6839191"/>
              <a:gd name="connsiteX11154" fmla="*/ 2017299 w 12192439"/>
              <a:gd name="connsiteY11154" fmla="*/ 291031 h 6839191"/>
              <a:gd name="connsiteX11155" fmla="*/ 2020809 w 12192439"/>
              <a:gd name="connsiteY11155" fmla="*/ 296053 h 6839191"/>
              <a:gd name="connsiteX11156" fmla="*/ 1980620 w 12192439"/>
              <a:gd name="connsiteY11156" fmla="*/ 290526 h 6839191"/>
              <a:gd name="connsiteX11157" fmla="*/ 1946249 w 12192439"/>
              <a:gd name="connsiteY11157" fmla="*/ 286107 h 6839191"/>
              <a:gd name="connsiteX11158" fmla="*/ 1941586 w 12192439"/>
              <a:gd name="connsiteY11158" fmla="*/ 282481 h 6839191"/>
              <a:gd name="connsiteX11159" fmla="*/ 1976482 w 12192439"/>
              <a:gd name="connsiteY11159" fmla="*/ 286289 h 6839191"/>
              <a:gd name="connsiteX11160" fmla="*/ 1980620 w 12192439"/>
              <a:gd name="connsiteY11160" fmla="*/ 290526 h 6839191"/>
              <a:gd name="connsiteX11161" fmla="*/ 1939553 w 12192439"/>
              <a:gd name="connsiteY11161" fmla="*/ 285284 h 6839191"/>
              <a:gd name="connsiteX11162" fmla="*/ 1906305 w 12192439"/>
              <a:gd name="connsiteY11162" fmla="*/ 281392 h 6839191"/>
              <a:gd name="connsiteX11163" fmla="*/ 1901450 w 12192439"/>
              <a:gd name="connsiteY11163" fmla="*/ 278411 h 6839191"/>
              <a:gd name="connsiteX11164" fmla="*/ 1935081 w 12192439"/>
              <a:gd name="connsiteY11164" fmla="*/ 281800 h 6839191"/>
              <a:gd name="connsiteX11165" fmla="*/ 1939553 w 12192439"/>
              <a:gd name="connsiteY11165" fmla="*/ 285284 h 6839191"/>
              <a:gd name="connsiteX11166" fmla="*/ 1898016 w 12192439"/>
              <a:gd name="connsiteY11166" fmla="*/ 280471 h 6839191"/>
              <a:gd name="connsiteX11167" fmla="*/ 1883154 w 12192439"/>
              <a:gd name="connsiteY11167" fmla="*/ 278874 h 6839191"/>
              <a:gd name="connsiteX11168" fmla="*/ 1866719 w 12192439"/>
              <a:gd name="connsiteY11168" fmla="*/ 277158 h 6839191"/>
              <a:gd name="connsiteX11169" fmla="*/ 1861905 w 12192439"/>
              <a:gd name="connsiteY11169" fmla="*/ 274753 h 6839191"/>
              <a:gd name="connsiteX11170" fmla="*/ 1866714 w 12192439"/>
              <a:gd name="connsiteY11170" fmla="*/ 275181 h 6839191"/>
              <a:gd name="connsiteX11171" fmla="*/ 1893437 w 12192439"/>
              <a:gd name="connsiteY11171" fmla="*/ 277652 h 6839191"/>
              <a:gd name="connsiteX11172" fmla="*/ 1898016 w 12192439"/>
              <a:gd name="connsiteY11172" fmla="*/ 280471 h 6839191"/>
              <a:gd name="connsiteX11173" fmla="*/ 1856394 w 12192439"/>
              <a:gd name="connsiteY11173" fmla="*/ 276076 h 6839191"/>
              <a:gd name="connsiteX11174" fmla="*/ 1827163 w 12192439"/>
              <a:gd name="connsiteY11174" fmla="*/ 273035 h 6839191"/>
              <a:gd name="connsiteX11175" fmla="*/ 1822969 w 12192439"/>
              <a:gd name="connsiteY11175" fmla="*/ 271302 h 6839191"/>
              <a:gd name="connsiteX11176" fmla="*/ 1851977 w 12192439"/>
              <a:gd name="connsiteY11176" fmla="*/ 273869 h 6839191"/>
              <a:gd name="connsiteX11177" fmla="*/ 1856394 w 12192439"/>
              <a:gd name="connsiteY11177" fmla="*/ 276076 h 6839191"/>
              <a:gd name="connsiteX11178" fmla="*/ 1814072 w 12192439"/>
              <a:gd name="connsiteY11178" fmla="*/ 271677 h 6839191"/>
              <a:gd name="connsiteX11179" fmla="*/ 1787500 w 12192439"/>
              <a:gd name="connsiteY11179" fmla="*/ 268933 h 6839191"/>
              <a:gd name="connsiteX11180" fmla="*/ 1785600 w 12192439"/>
              <a:gd name="connsiteY11180" fmla="*/ 268274 h 6839191"/>
              <a:gd name="connsiteX11181" fmla="*/ 1784602 w 12192439"/>
              <a:gd name="connsiteY11181" fmla="*/ 267928 h 6839191"/>
              <a:gd name="connsiteX11182" fmla="*/ 1810509 w 12192439"/>
              <a:gd name="connsiteY11182" fmla="*/ 270205 h 6839191"/>
              <a:gd name="connsiteX11183" fmla="*/ 1814072 w 12192439"/>
              <a:gd name="connsiteY11183" fmla="*/ 271677 h 6839191"/>
              <a:gd name="connsiteX11184" fmla="*/ 1770808 w 12192439"/>
              <a:gd name="connsiteY11184" fmla="*/ 267210 h 6839191"/>
              <a:gd name="connsiteX11185" fmla="*/ 1747737 w 12192439"/>
              <a:gd name="connsiteY11185" fmla="*/ 264843 h 6839191"/>
              <a:gd name="connsiteX11186" fmla="*/ 1747063 w 12192439"/>
              <a:gd name="connsiteY11186" fmla="*/ 264646 h 6839191"/>
              <a:gd name="connsiteX11187" fmla="*/ 1768913 w 12192439"/>
              <a:gd name="connsiteY11187" fmla="*/ 266552 h 6839191"/>
              <a:gd name="connsiteX11188" fmla="*/ 1770808 w 12192439"/>
              <a:gd name="connsiteY11188" fmla="*/ 267210 h 6839191"/>
              <a:gd name="connsiteX11189" fmla="*/ 1901103 w 12192439"/>
              <a:gd name="connsiteY11189" fmla="*/ 303466 h 6839191"/>
              <a:gd name="connsiteX11190" fmla="*/ 1916744 w 12192439"/>
              <a:gd name="connsiteY11190" fmla="*/ 306033 h 6839191"/>
              <a:gd name="connsiteX11191" fmla="*/ 1918730 w 12192439"/>
              <a:gd name="connsiteY11191" fmla="*/ 307009 h 6839191"/>
              <a:gd name="connsiteX11192" fmla="*/ 1902051 w 12192439"/>
              <a:gd name="connsiteY11192" fmla="*/ 303854 h 6839191"/>
              <a:gd name="connsiteX11193" fmla="*/ 1901103 w 12192439"/>
              <a:gd name="connsiteY11193" fmla="*/ 303466 h 6839191"/>
              <a:gd name="connsiteX11194" fmla="*/ 1929173 w 12192439"/>
              <a:gd name="connsiteY11194" fmla="*/ 308071 h 6839191"/>
              <a:gd name="connsiteX11195" fmla="*/ 1930533 w 12192439"/>
              <a:gd name="connsiteY11195" fmla="*/ 308295 h 6839191"/>
              <a:gd name="connsiteX11196" fmla="*/ 1949007 w 12192439"/>
              <a:gd name="connsiteY11196" fmla="*/ 311468 h 6839191"/>
              <a:gd name="connsiteX11197" fmla="*/ 1952199 w 12192439"/>
              <a:gd name="connsiteY11197" fmla="*/ 313376 h 6839191"/>
              <a:gd name="connsiteX11198" fmla="*/ 1947267 w 12192439"/>
              <a:gd name="connsiteY11198" fmla="*/ 312418 h 6839191"/>
              <a:gd name="connsiteX11199" fmla="*/ 1932227 w 12192439"/>
              <a:gd name="connsiteY11199" fmla="*/ 309565 h 6839191"/>
              <a:gd name="connsiteX11200" fmla="*/ 1929173 w 12192439"/>
              <a:gd name="connsiteY11200" fmla="*/ 308071 h 6839191"/>
              <a:gd name="connsiteX11201" fmla="*/ 1973878 w 12192439"/>
              <a:gd name="connsiteY11201" fmla="*/ 322133 h 6839191"/>
              <a:gd name="connsiteX11202" fmla="*/ 1994240 w 12192439"/>
              <a:gd name="connsiteY11202" fmla="*/ 326707 h 6839191"/>
              <a:gd name="connsiteX11203" fmla="*/ 1997307 w 12192439"/>
              <a:gd name="connsiteY11203" fmla="*/ 328971 h 6839191"/>
              <a:gd name="connsiteX11204" fmla="*/ 1976868 w 12192439"/>
              <a:gd name="connsiteY11204" fmla="*/ 323903 h 6839191"/>
              <a:gd name="connsiteX11205" fmla="*/ 1973878 w 12192439"/>
              <a:gd name="connsiteY11205" fmla="*/ 322133 h 6839191"/>
              <a:gd name="connsiteX11206" fmla="*/ 2016110 w 12192439"/>
              <a:gd name="connsiteY11206" fmla="*/ 338350 h 6839191"/>
              <a:gd name="connsiteX11207" fmla="*/ 2035919 w 12192439"/>
              <a:gd name="connsiteY11207" fmla="*/ 344101 h 6839191"/>
              <a:gd name="connsiteX11208" fmla="*/ 2039265 w 12192439"/>
              <a:gd name="connsiteY11208" fmla="*/ 347155 h 6839191"/>
              <a:gd name="connsiteX11209" fmla="*/ 2019203 w 12192439"/>
              <a:gd name="connsiteY11209" fmla="*/ 340560 h 6839191"/>
              <a:gd name="connsiteX11210" fmla="*/ 2016110 w 12192439"/>
              <a:gd name="connsiteY11210" fmla="*/ 338350 h 6839191"/>
              <a:gd name="connsiteX11211" fmla="*/ 2046909 w 12192439"/>
              <a:gd name="connsiteY11211" fmla="*/ 354064 h 6839191"/>
              <a:gd name="connsiteX11212" fmla="*/ 2049726 w 12192439"/>
              <a:gd name="connsiteY11212" fmla="*/ 356578 h 6839191"/>
              <a:gd name="connsiteX11213" fmla="*/ 2032253 w 12192439"/>
              <a:gd name="connsiteY11213" fmla="*/ 349843 h 6839191"/>
              <a:gd name="connsiteX11214" fmla="*/ 2030101 w 12192439"/>
              <a:gd name="connsiteY11214" fmla="*/ 348333 h 6839191"/>
              <a:gd name="connsiteX11215" fmla="*/ 2046909 w 12192439"/>
              <a:gd name="connsiteY11215" fmla="*/ 354064 h 6839191"/>
              <a:gd name="connsiteX11216" fmla="*/ 2055294 w 12192439"/>
              <a:gd name="connsiteY11216" fmla="*/ 357026 h 6839191"/>
              <a:gd name="connsiteX11217" fmla="*/ 2073294 w 12192439"/>
              <a:gd name="connsiteY11217" fmla="*/ 363522 h 6839191"/>
              <a:gd name="connsiteX11218" fmla="*/ 2077081 w 12192439"/>
              <a:gd name="connsiteY11218" fmla="*/ 367886 h 6839191"/>
              <a:gd name="connsiteX11219" fmla="*/ 2059086 w 12192439"/>
              <a:gd name="connsiteY11219" fmla="*/ 360365 h 6839191"/>
              <a:gd name="connsiteX11220" fmla="*/ 2055294 w 12192439"/>
              <a:gd name="connsiteY11220" fmla="*/ 357026 h 6839191"/>
              <a:gd name="connsiteX11221" fmla="*/ 2083130 w 12192439"/>
              <a:gd name="connsiteY11221" fmla="*/ 374729 h 6839191"/>
              <a:gd name="connsiteX11222" fmla="*/ 2086894 w 12192439"/>
              <a:gd name="connsiteY11222" fmla="*/ 378933 h 6839191"/>
              <a:gd name="connsiteX11223" fmla="*/ 2072131 w 12192439"/>
              <a:gd name="connsiteY11223" fmla="*/ 371664 h 6839191"/>
              <a:gd name="connsiteX11224" fmla="*/ 2068487 w 12192439"/>
              <a:gd name="connsiteY11224" fmla="*/ 368538 h 6839191"/>
              <a:gd name="connsiteX11225" fmla="*/ 2083130 w 12192439"/>
              <a:gd name="connsiteY11225" fmla="*/ 374729 h 6839191"/>
              <a:gd name="connsiteX11226" fmla="*/ 2090240 w 12192439"/>
              <a:gd name="connsiteY11226" fmla="*/ 377750 h 6839191"/>
              <a:gd name="connsiteX11227" fmla="*/ 2111693 w 12192439"/>
              <a:gd name="connsiteY11227" fmla="*/ 386789 h 6839191"/>
              <a:gd name="connsiteX11228" fmla="*/ 2114383 w 12192439"/>
              <a:gd name="connsiteY11228" fmla="*/ 392443 h 6839191"/>
              <a:gd name="connsiteX11229" fmla="*/ 2094992 w 12192439"/>
              <a:gd name="connsiteY11229" fmla="*/ 382946 h 6839191"/>
              <a:gd name="connsiteX11230" fmla="*/ 2090240 w 12192439"/>
              <a:gd name="connsiteY11230" fmla="*/ 377750 h 6839191"/>
              <a:gd name="connsiteX11231" fmla="*/ 2116068 w 12192439"/>
              <a:gd name="connsiteY11231" fmla="*/ 388608 h 6839191"/>
              <a:gd name="connsiteX11232" fmla="*/ 2131619 w 12192439"/>
              <a:gd name="connsiteY11232" fmla="*/ 394958 h 6839191"/>
              <a:gd name="connsiteX11233" fmla="*/ 2133425 w 12192439"/>
              <a:gd name="connsiteY11233" fmla="*/ 401436 h 6839191"/>
              <a:gd name="connsiteX11234" fmla="*/ 2118968 w 12192439"/>
              <a:gd name="connsiteY11234" fmla="*/ 394648 h 6839191"/>
              <a:gd name="connsiteX11235" fmla="*/ 2116068 w 12192439"/>
              <a:gd name="connsiteY11235" fmla="*/ 388608 h 6839191"/>
              <a:gd name="connsiteX11236" fmla="*/ 2140149 w 12192439"/>
              <a:gd name="connsiteY11236" fmla="*/ 413758 h 6839191"/>
              <a:gd name="connsiteX11237" fmla="*/ 2138480 w 12192439"/>
              <a:gd name="connsiteY11237" fmla="*/ 407966 h 6839191"/>
              <a:gd name="connsiteX11238" fmla="*/ 2152319 w 12192439"/>
              <a:gd name="connsiteY11238" fmla="*/ 414105 h 6839191"/>
              <a:gd name="connsiteX11239" fmla="*/ 2153052 w 12192439"/>
              <a:gd name="connsiteY11239" fmla="*/ 420974 h 6839191"/>
              <a:gd name="connsiteX11240" fmla="*/ 2140891 w 12192439"/>
              <a:gd name="connsiteY11240" fmla="*/ 414820 h 6839191"/>
              <a:gd name="connsiteX11241" fmla="*/ 2140149 w 12192439"/>
              <a:gd name="connsiteY11241" fmla="*/ 413758 h 6839191"/>
              <a:gd name="connsiteX11242" fmla="*/ 2156194 w 12192439"/>
              <a:gd name="connsiteY11242" fmla="*/ 422345 h 6839191"/>
              <a:gd name="connsiteX11243" fmla="*/ 2155461 w 12192439"/>
              <a:gd name="connsiteY11243" fmla="*/ 415467 h 6839191"/>
              <a:gd name="connsiteX11244" fmla="*/ 2169884 w 12192439"/>
              <a:gd name="connsiteY11244" fmla="*/ 421544 h 6839191"/>
              <a:gd name="connsiteX11245" fmla="*/ 2169437 w 12192439"/>
              <a:gd name="connsiteY11245" fmla="*/ 428835 h 6839191"/>
              <a:gd name="connsiteX11246" fmla="*/ 2156306 w 12192439"/>
              <a:gd name="connsiteY11246" fmla="*/ 422578 h 6839191"/>
              <a:gd name="connsiteX11247" fmla="*/ 2156194 w 12192439"/>
              <a:gd name="connsiteY11247" fmla="*/ 422345 h 6839191"/>
              <a:gd name="connsiteX11248" fmla="*/ 2169810 w 12192439"/>
              <a:gd name="connsiteY11248" fmla="*/ 433135 h 6839191"/>
              <a:gd name="connsiteX11249" fmla="*/ 2170933 w 12192439"/>
              <a:gd name="connsiteY11249" fmla="*/ 440994 h 6839191"/>
              <a:gd name="connsiteX11250" fmla="*/ 2160211 w 12192439"/>
              <a:gd name="connsiteY11250" fmla="*/ 435296 h 6839191"/>
              <a:gd name="connsiteX11251" fmla="*/ 2158504 w 12192439"/>
              <a:gd name="connsiteY11251" fmla="*/ 427806 h 6839191"/>
              <a:gd name="connsiteX11252" fmla="*/ 2169810 w 12192439"/>
              <a:gd name="connsiteY11252" fmla="*/ 433135 h 6839191"/>
              <a:gd name="connsiteX11253" fmla="*/ 2188281 w 12192439"/>
              <a:gd name="connsiteY11253" fmla="*/ 441075 h 6839191"/>
              <a:gd name="connsiteX11254" fmla="*/ 2201713 w 12192439"/>
              <a:gd name="connsiteY11254" fmla="*/ 445963 h 6839191"/>
              <a:gd name="connsiteX11255" fmla="*/ 2201405 w 12192439"/>
              <a:gd name="connsiteY11255" fmla="*/ 447563 h 6839191"/>
              <a:gd name="connsiteX11256" fmla="*/ 2199628 w 12192439"/>
              <a:gd name="connsiteY11256" fmla="*/ 454178 h 6839191"/>
              <a:gd name="connsiteX11257" fmla="*/ 2188015 w 12192439"/>
              <a:gd name="connsiteY11257" fmla="*/ 449322 h 6839191"/>
              <a:gd name="connsiteX11258" fmla="*/ 2188281 w 12192439"/>
              <a:gd name="connsiteY11258" fmla="*/ 441075 h 6839191"/>
              <a:gd name="connsiteX11259" fmla="*/ 2198444 w 12192439"/>
              <a:gd name="connsiteY11259" fmla="*/ 457633 h 6839191"/>
              <a:gd name="connsiteX11260" fmla="*/ 2195547 w 12192439"/>
              <a:gd name="connsiteY11260" fmla="*/ 465143 h 6839191"/>
              <a:gd name="connsiteX11261" fmla="*/ 2185863 w 12192439"/>
              <a:gd name="connsiteY11261" fmla="*/ 460457 h 6839191"/>
              <a:gd name="connsiteX11262" fmla="*/ 2187434 w 12192439"/>
              <a:gd name="connsiteY11262" fmla="*/ 453054 h 6839191"/>
              <a:gd name="connsiteX11263" fmla="*/ 2198444 w 12192439"/>
              <a:gd name="connsiteY11263" fmla="*/ 457633 h 6839191"/>
              <a:gd name="connsiteX11264" fmla="*/ 2196688 w 12192439"/>
              <a:gd name="connsiteY11264" fmla="*/ 469534 h 6839191"/>
              <a:gd name="connsiteX11265" fmla="*/ 2208624 w 12192439"/>
              <a:gd name="connsiteY11265" fmla="*/ 474441 h 6839191"/>
              <a:gd name="connsiteX11266" fmla="*/ 2208295 w 12192439"/>
              <a:gd name="connsiteY11266" fmla="*/ 475040 h 6839191"/>
              <a:gd name="connsiteX11267" fmla="*/ 2204696 w 12192439"/>
              <a:gd name="connsiteY11267" fmla="*/ 481958 h 6839191"/>
              <a:gd name="connsiteX11268" fmla="*/ 2193843 w 12192439"/>
              <a:gd name="connsiteY11268" fmla="*/ 476730 h 6839191"/>
              <a:gd name="connsiteX11269" fmla="*/ 2196688 w 12192439"/>
              <a:gd name="connsiteY11269" fmla="*/ 469534 h 6839191"/>
              <a:gd name="connsiteX11270" fmla="*/ 2210598 w 12192439"/>
              <a:gd name="connsiteY11270" fmla="*/ 476249 h 6839191"/>
              <a:gd name="connsiteX11271" fmla="*/ 2211059 w 12192439"/>
              <a:gd name="connsiteY11271" fmla="*/ 475359 h 6839191"/>
              <a:gd name="connsiteX11272" fmla="*/ 2224047 w 12192439"/>
              <a:gd name="connsiteY11272" fmla="*/ 479926 h 6839191"/>
              <a:gd name="connsiteX11273" fmla="*/ 2222643 w 12192439"/>
              <a:gd name="connsiteY11273" fmla="*/ 482107 h 6839191"/>
              <a:gd name="connsiteX11274" fmla="*/ 2218957 w 12192439"/>
              <a:gd name="connsiteY11274" fmla="*/ 487856 h 6839191"/>
              <a:gd name="connsiteX11275" fmla="*/ 2207066 w 12192439"/>
              <a:gd name="connsiteY11275" fmla="*/ 483007 h 6839191"/>
              <a:gd name="connsiteX11276" fmla="*/ 2210598 w 12192439"/>
              <a:gd name="connsiteY11276" fmla="*/ 476249 h 6839191"/>
              <a:gd name="connsiteX11277" fmla="*/ 2217071 w 12192439"/>
              <a:gd name="connsiteY11277" fmla="*/ 490837 h 6839191"/>
              <a:gd name="connsiteX11278" fmla="*/ 2212441 w 12192439"/>
              <a:gd name="connsiteY11278" fmla="*/ 498409 h 6839191"/>
              <a:gd name="connsiteX11279" fmla="*/ 2201954 w 12192439"/>
              <a:gd name="connsiteY11279" fmla="*/ 493369 h 6839191"/>
              <a:gd name="connsiteX11280" fmla="*/ 2205486 w 12192439"/>
              <a:gd name="connsiteY11280" fmla="*/ 486092 h 6839191"/>
              <a:gd name="connsiteX11281" fmla="*/ 2217071 w 12192439"/>
              <a:gd name="connsiteY11281" fmla="*/ 490837 h 6839191"/>
              <a:gd name="connsiteX11282" fmla="*/ 2219462 w 12192439"/>
              <a:gd name="connsiteY11282" fmla="*/ 491730 h 6839191"/>
              <a:gd name="connsiteX11283" fmla="*/ 2232143 w 12192439"/>
              <a:gd name="connsiteY11283" fmla="*/ 496188 h 6839191"/>
              <a:gd name="connsiteX11284" fmla="*/ 2226307 w 12192439"/>
              <a:gd name="connsiteY11284" fmla="*/ 504146 h 6839191"/>
              <a:gd name="connsiteX11285" fmla="*/ 2214745 w 12192439"/>
              <a:gd name="connsiteY11285" fmla="*/ 499420 h 6839191"/>
              <a:gd name="connsiteX11286" fmla="*/ 2219462 w 12192439"/>
              <a:gd name="connsiteY11286" fmla="*/ 491730 h 6839191"/>
              <a:gd name="connsiteX11287" fmla="*/ 2224289 w 12192439"/>
              <a:gd name="connsiteY11287" fmla="*/ 506976 h 6839191"/>
              <a:gd name="connsiteX11288" fmla="*/ 2219111 w 12192439"/>
              <a:gd name="connsiteY11288" fmla="*/ 514616 h 6839191"/>
              <a:gd name="connsiteX11289" fmla="*/ 2208931 w 12192439"/>
              <a:gd name="connsiteY11289" fmla="*/ 509694 h 6839191"/>
              <a:gd name="connsiteX11290" fmla="*/ 2213034 w 12192439"/>
              <a:gd name="connsiteY11290" fmla="*/ 502336 h 6839191"/>
              <a:gd name="connsiteX11291" fmla="*/ 2224289 w 12192439"/>
              <a:gd name="connsiteY11291" fmla="*/ 506976 h 6839191"/>
              <a:gd name="connsiteX11292" fmla="*/ 2226636 w 12192439"/>
              <a:gd name="connsiteY11292" fmla="*/ 507843 h 6839191"/>
              <a:gd name="connsiteX11293" fmla="*/ 2239032 w 12192439"/>
              <a:gd name="connsiteY11293" fmla="*/ 512231 h 6839191"/>
              <a:gd name="connsiteX11294" fmla="*/ 2232626 w 12192439"/>
              <a:gd name="connsiteY11294" fmla="*/ 520241 h 6839191"/>
              <a:gd name="connsiteX11295" fmla="*/ 2221349 w 12192439"/>
              <a:gd name="connsiteY11295" fmla="*/ 515590 h 6839191"/>
              <a:gd name="connsiteX11296" fmla="*/ 2226636 w 12192439"/>
              <a:gd name="connsiteY11296" fmla="*/ 507843 h 6839191"/>
              <a:gd name="connsiteX11297" fmla="*/ 2230563 w 12192439"/>
              <a:gd name="connsiteY11297" fmla="*/ 522926 h 6839191"/>
              <a:gd name="connsiteX11298" fmla="*/ 2225013 w 12192439"/>
              <a:gd name="connsiteY11298" fmla="*/ 530533 h 6839191"/>
              <a:gd name="connsiteX11299" fmla="*/ 2215052 w 12192439"/>
              <a:gd name="connsiteY11299" fmla="*/ 525733 h 6839191"/>
              <a:gd name="connsiteX11300" fmla="*/ 2219550 w 12192439"/>
              <a:gd name="connsiteY11300" fmla="*/ 518363 h 6839191"/>
              <a:gd name="connsiteX11301" fmla="*/ 2230563 w 12192439"/>
              <a:gd name="connsiteY11301" fmla="*/ 522926 h 6839191"/>
              <a:gd name="connsiteX11302" fmla="*/ 2232823 w 12192439"/>
              <a:gd name="connsiteY11302" fmla="*/ 523784 h 6839191"/>
              <a:gd name="connsiteX11303" fmla="*/ 2245044 w 12192439"/>
              <a:gd name="connsiteY11303" fmla="*/ 528122 h 6839191"/>
              <a:gd name="connsiteX11304" fmla="*/ 2238352 w 12192439"/>
              <a:gd name="connsiteY11304" fmla="*/ 536077 h 6839191"/>
              <a:gd name="connsiteX11305" fmla="*/ 2227163 w 12192439"/>
              <a:gd name="connsiteY11305" fmla="*/ 531501 h 6839191"/>
              <a:gd name="connsiteX11306" fmla="*/ 2232823 w 12192439"/>
              <a:gd name="connsiteY11306" fmla="*/ 523784 h 6839191"/>
              <a:gd name="connsiteX11307" fmla="*/ 2236268 w 12192439"/>
              <a:gd name="connsiteY11307" fmla="*/ 538653 h 6839191"/>
              <a:gd name="connsiteX11308" fmla="*/ 2230300 w 12192439"/>
              <a:gd name="connsiteY11308" fmla="*/ 546466 h 6839191"/>
              <a:gd name="connsiteX11309" fmla="*/ 2220405 w 12192439"/>
              <a:gd name="connsiteY11309" fmla="*/ 541683 h 6839191"/>
              <a:gd name="connsiteX11310" fmla="*/ 2225320 w 12192439"/>
              <a:gd name="connsiteY11310" fmla="*/ 534144 h 6839191"/>
              <a:gd name="connsiteX11311" fmla="*/ 2236268 w 12192439"/>
              <a:gd name="connsiteY11311" fmla="*/ 538653 h 6839191"/>
              <a:gd name="connsiteX11312" fmla="*/ 2238330 w 12192439"/>
              <a:gd name="connsiteY11312" fmla="*/ 539452 h 6839191"/>
              <a:gd name="connsiteX11313" fmla="*/ 2250419 w 12192439"/>
              <a:gd name="connsiteY11313" fmla="*/ 543754 h 6839191"/>
              <a:gd name="connsiteX11314" fmla="*/ 2243223 w 12192439"/>
              <a:gd name="connsiteY11314" fmla="*/ 551916 h 6839191"/>
              <a:gd name="connsiteX11315" fmla="*/ 2232209 w 12192439"/>
              <a:gd name="connsiteY11315" fmla="*/ 547335 h 6839191"/>
              <a:gd name="connsiteX11316" fmla="*/ 2238330 w 12192439"/>
              <a:gd name="connsiteY11316" fmla="*/ 539452 h 6839191"/>
              <a:gd name="connsiteX11317" fmla="*/ 2241139 w 12192439"/>
              <a:gd name="connsiteY11317" fmla="*/ 554386 h 6839191"/>
              <a:gd name="connsiteX11318" fmla="*/ 2234864 w 12192439"/>
              <a:gd name="connsiteY11318" fmla="*/ 562273 h 6839191"/>
              <a:gd name="connsiteX11319" fmla="*/ 2225166 w 12192439"/>
              <a:gd name="connsiteY11319" fmla="*/ 557455 h 6839191"/>
              <a:gd name="connsiteX11320" fmla="*/ 2230388 w 12192439"/>
              <a:gd name="connsiteY11320" fmla="*/ 549862 h 6839191"/>
              <a:gd name="connsiteX11321" fmla="*/ 2241139 w 12192439"/>
              <a:gd name="connsiteY11321" fmla="*/ 554386 h 6839191"/>
              <a:gd name="connsiteX11322" fmla="*/ 2243223 w 12192439"/>
              <a:gd name="connsiteY11322" fmla="*/ 555189 h 6839191"/>
              <a:gd name="connsiteX11323" fmla="*/ 2254983 w 12192439"/>
              <a:gd name="connsiteY11323" fmla="*/ 559465 h 6839191"/>
              <a:gd name="connsiteX11324" fmla="*/ 2247501 w 12192439"/>
              <a:gd name="connsiteY11324" fmla="*/ 567668 h 6839191"/>
              <a:gd name="connsiteX11325" fmla="*/ 2236860 w 12192439"/>
              <a:gd name="connsiteY11325" fmla="*/ 563160 h 6839191"/>
              <a:gd name="connsiteX11326" fmla="*/ 2243223 w 12192439"/>
              <a:gd name="connsiteY11326" fmla="*/ 555189 h 6839191"/>
              <a:gd name="connsiteX11327" fmla="*/ 2245461 w 12192439"/>
              <a:gd name="connsiteY11327" fmla="*/ 570038 h 6839191"/>
              <a:gd name="connsiteX11328" fmla="*/ 2238945 w 12192439"/>
              <a:gd name="connsiteY11328" fmla="*/ 577965 h 6839191"/>
              <a:gd name="connsiteX11329" fmla="*/ 2229576 w 12192439"/>
              <a:gd name="connsiteY11329" fmla="*/ 573268 h 6839191"/>
              <a:gd name="connsiteX11330" fmla="*/ 2235039 w 12192439"/>
              <a:gd name="connsiteY11330" fmla="*/ 565584 h 6839191"/>
              <a:gd name="connsiteX11331" fmla="*/ 2245461 w 12192439"/>
              <a:gd name="connsiteY11331" fmla="*/ 570038 h 6839191"/>
              <a:gd name="connsiteX11332" fmla="*/ 2237145 w 12192439"/>
              <a:gd name="connsiteY11332" fmla="*/ 580282 h 6839191"/>
              <a:gd name="connsiteX11333" fmla="*/ 2231617 w 12192439"/>
              <a:gd name="connsiteY11333" fmla="*/ 587915 h 6839191"/>
              <a:gd name="connsiteX11334" fmla="*/ 2223499 w 12192439"/>
              <a:gd name="connsiteY11334" fmla="*/ 583057 h 6839191"/>
              <a:gd name="connsiteX11335" fmla="*/ 2228018 w 12192439"/>
              <a:gd name="connsiteY11335" fmla="*/ 575674 h 6839191"/>
              <a:gd name="connsiteX11336" fmla="*/ 2237145 w 12192439"/>
              <a:gd name="connsiteY11336" fmla="*/ 580282 h 6839191"/>
              <a:gd name="connsiteX11337" fmla="*/ 2239010 w 12192439"/>
              <a:gd name="connsiteY11337" fmla="*/ 581175 h 6839191"/>
              <a:gd name="connsiteX11338" fmla="*/ 2249278 w 12192439"/>
              <a:gd name="connsiteY11338" fmla="*/ 585609 h 6839191"/>
              <a:gd name="connsiteX11339" fmla="*/ 2242565 w 12192439"/>
              <a:gd name="connsiteY11339" fmla="*/ 593612 h 6839191"/>
              <a:gd name="connsiteX11340" fmla="*/ 2233372 w 12192439"/>
              <a:gd name="connsiteY11340" fmla="*/ 588908 h 6839191"/>
              <a:gd name="connsiteX11341" fmla="*/ 2239010 w 12192439"/>
              <a:gd name="connsiteY11341" fmla="*/ 581175 h 6839191"/>
              <a:gd name="connsiteX11342" fmla="*/ 2251187 w 12192439"/>
              <a:gd name="connsiteY11342" fmla="*/ 586370 h 6839191"/>
              <a:gd name="connsiteX11343" fmla="*/ 2262552 w 12192439"/>
              <a:gd name="connsiteY11343" fmla="*/ 590637 h 6839191"/>
              <a:gd name="connsiteX11344" fmla="*/ 2254632 w 12192439"/>
              <a:gd name="connsiteY11344" fmla="*/ 598959 h 6839191"/>
              <a:gd name="connsiteX11345" fmla="*/ 2244364 w 12192439"/>
              <a:gd name="connsiteY11345" fmla="*/ 594448 h 6839191"/>
              <a:gd name="connsiteX11346" fmla="*/ 2251187 w 12192439"/>
              <a:gd name="connsiteY11346" fmla="*/ 586370 h 6839191"/>
              <a:gd name="connsiteX11347" fmla="*/ 2252657 w 12192439"/>
              <a:gd name="connsiteY11347" fmla="*/ 601131 h 6839191"/>
              <a:gd name="connsiteX11348" fmla="*/ 2245768 w 12192439"/>
              <a:gd name="connsiteY11348" fmla="*/ 609168 h 6839191"/>
              <a:gd name="connsiteX11349" fmla="*/ 2236772 w 12192439"/>
              <a:gd name="connsiteY11349" fmla="*/ 604477 h 6839191"/>
              <a:gd name="connsiteX11350" fmla="*/ 2242587 w 12192439"/>
              <a:gd name="connsiteY11350" fmla="*/ 596664 h 6839191"/>
              <a:gd name="connsiteX11351" fmla="*/ 2252657 w 12192439"/>
              <a:gd name="connsiteY11351" fmla="*/ 601131 h 6839191"/>
              <a:gd name="connsiteX11352" fmla="*/ 2254434 w 12192439"/>
              <a:gd name="connsiteY11352" fmla="*/ 601866 h 6839191"/>
              <a:gd name="connsiteX11353" fmla="*/ 2265755 w 12192439"/>
              <a:gd name="connsiteY11353" fmla="*/ 606158 h 6839191"/>
              <a:gd name="connsiteX11354" fmla="*/ 2257659 w 12192439"/>
              <a:gd name="connsiteY11354" fmla="*/ 614530 h 6839191"/>
              <a:gd name="connsiteX11355" fmla="*/ 2247435 w 12192439"/>
              <a:gd name="connsiteY11355" fmla="*/ 609997 h 6839191"/>
              <a:gd name="connsiteX11356" fmla="*/ 2254434 w 12192439"/>
              <a:gd name="connsiteY11356" fmla="*/ 601866 h 6839191"/>
              <a:gd name="connsiteX11357" fmla="*/ 2257440 w 12192439"/>
              <a:gd name="connsiteY11357" fmla="*/ 617323 h 6839191"/>
              <a:gd name="connsiteX11358" fmla="*/ 2427584 w 12192439"/>
              <a:gd name="connsiteY11358" fmla="*/ 653355 h 6839191"/>
              <a:gd name="connsiteX11359" fmla="*/ 2434100 w 12192439"/>
              <a:gd name="connsiteY11359" fmla="*/ 654166 h 6839191"/>
              <a:gd name="connsiteX11360" fmla="*/ 2820374 w 12192439"/>
              <a:gd name="connsiteY11360" fmla="*/ 686385 h 6839191"/>
              <a:gd name="connsiteX11361" fmla="*/ 3348665 w 12192439"/>
              <a:gd name="connsiteY11361" fmla="*/ 695201 h 6839191"/>
              <a:gd name="connsiteX11362" fmla="*/ 3692770 w 12192439"/>
              <a:gd name="connsiteY11362" fmla="*/ 698182 h 6839191"/>
              <a:gd name="connsiteX11363" fmla="*/ 4362617 w 12192439"/>
              <a:gd name="connsiteY11363" fmla="*/ 725910 h 6839191"/>
              <a:gd name="connsiteX11364" fmla="*/ 4392016 w 12192439"/>
              <a:gd name="connsiteY11364" fmla="*/ 728100 h 6839191"/>
              <a:gd name="connsiteX11365" fmla="*/ 4477341 w 12192439"/>
              <a:gd name="connsiteY11365" fmla="*/ 734624 h 6839191"/>
              <a:gd name="connsiteX11366" fmla="*/ 4865786 w 12192439"/>
              <a:gd name="connsiteY11366" fmla="*/ 799676 h 6839191"/>
              <a:gd name="connsiteX11367" fmla="*/ 4945297 w 12192439"/>
              <a:gd name="connsiteY11367" fmla="*/ 833802 h 6839191"/>
              <a:gd name="connsiteX11368" fmla="*/ 4994902 w 12192439"/>
              <a:gd name="connsiteY11368" fmla="*/ 1021594 h 6839191"/>
              <a:gd name="connsiteX11369" fmla="*/ 4855914 w 12192439"/>
              <a:gd name="connsiteY11369" fmla="*/ 1186567 h 6839191"/>
              <a:gd name="connsiteX11370" fmla="*/ 4595882 w 12192439"/>
              <a:gd name="connsiteY11370" fmla="*/ 1361542 h 6839191"/>
              <a:gd name="connsiteX11371" fmla="*/ 4584429 w 12192439"/>
              <a:gd name="connsiteY11371" fmla="*/ 1368444 h 6839191"/>
              <a:gd name="connsiteX11372" fmla="*/ 3828709 w 12192439"/>
              <a:gd name="connsiteY11372" fmla="*/ 1783430 h 6839191"/>
              <a:gd name="connsiteX11373" fmla="*/ 3486886 w 12192439"/>
              <a:gd name="connsiteY11373" fmla="*/ 1964000 h 6839191"/>
              <a:gd name="connsiteX11374" fmla="*/ 2818728 w 12192439"/>
              <a:gd name="connsiteY11374" fmla="*/ 2341513 h 6839191"/>
              <a:gd name="connsiteX11375" fmla="*/ 2260358 w 12192439"/>
              <a:gd name="connsiteY11375" fmla="*/ 2758876 h 6839191"/>
              <a:gd name="connsiteX11376" fmla="*/ 2208580 w 12192439"/>
              <a:gd name="connsiteY11376" fmla="*/ 2754400 h 6839191"/>
              <a:gd name="connsiteX11377" fmla="*/ 2212090 w 12192439"/>
              <a:gd name="connsiteY11377" fmla="*/ 2750780 h 6839191"/>
              <a:gd name="connsiteX11378" fmla="*/ 2793475 w 12192439"/>
              <a:gd name="connsiteY11378" fmla="*/ 2320649 h 6839191"/>
              <a:gd name="connsiteX11379" fmla="*/ 3455994 w 12192439"/>
              <a:gd name="connsiteY11379" fmla="*/ 1953320 h 6839191"/>
              <a:gd name="connsiteX11380" fmla="*/ 3786694 w 12192439"/>
              <a:gd name="connsiteY11380" fmla="*/ 1780951 h 6839191"/>
              <a:gd name="connsiteX11381" fmla="*/ 4542371 w 12192439"/>
              <a:gd name="connsiteY11381" fmla="*/ 1370802 h 6839191"/>
              <a:gd name="connsiteX11382" fmla="*/ 4550181 w 12192439"/>
              <a:gd name="connsiteY11382" fmla="*/ 1366140 h 6839191"/>
              <a:gd name="connsiteX11383" fmla="*/ 4811661 w 12192439"/>
              <a:gd name="connsiteY11383" fmla="*/ 1192492 h 6839191"/>
              <a:gd name="connsiteX11384" fmla="*/ 4953634 w 12192439"/>
              <a:gd name="connsiteY11384" fmla="*/ 1031158 h 6839191"/>
              <a:gd name="connsiteX11385" fmla="*/ 4911531 w 12192439"/>
              <a:gd name="connsiteY11385" fmla="*/ 840256 h 6839191"/>
              <a:gd name="connsiteX11386" fmla="*/ 4832657 w 12192439"/>
              <a:gd name="connsiteY11386" fmla="*/ 806045 h 6839191"/>
              <a:gd name="connsiteX11387" fmla="*/ 4448533 w 12192439"/>
              <a:gd name="connsiteY11387" fmla="*/ 742619 h 6839191"/>
              <a:gd name="connsiteX11388" fmla="*/ 4367246 w 12192439"/>
              <a:gd name="connsiteY11388" fmla="*/ 736718 h 6839191"/>
              <a:gd name="connsiteX11389" fmla="*/ 4335258 w 12192439"/>
              <a:gd name="connsiteY11389" fmla="*/ 734453 h 6839191"/>
              <a:gd name="connsiteX11390" fmla="*/ 3673880 w 12192439"/>
              <a:gd name="connsiteY11390" fmla="*/ 709297 h 6839191"/>
              <a:gd name="connsiteX11391" fmla="*/ 3341490 w 12192439"/>
              <a:gd name="connsiteY11391" fmla="*/ 707349 h 6839191"/>
              <a:gd name="connsiteX11392" fmla="*/ 2812892 w 12192439"/>
              <a:gd name="connsiteY11392" fmla="*/ 699497 h 6839191"/>
              <a:gd name="connsiteX11393" fmla="*/ 2431950 w 12192439"/>
              <a:gd name="connsiteY11393" fmla="*/ 666865 h 6839191"/>
              <a:gd name="connsiteX11394" fmla="*/ 2424578 w 12192439"/>
              <a:gd name="connsiteY11394" fmla="*/ 665911 h 6839191"/>
              <a:gd name="connsiteX11395" fmla="*/ 2250331 w 12192439"/>
              <a:gd name="connsiteY11395" fmla="*/ 625504 h 6839191"/>
              <a:gd name="connsiteX11396" fmla="*/ 2257440 w 12192439"/>
              <a:gd name="connsiteY11396" fmla="*/ 617323 h 6839191"/>
              <a:gd name="connsiteX11397" fmla="*/ 2820110 w 12192439"/>
              <a:gd name="connsiteY11397" fmla="*/ 2343817 h 6839191"/>
              <a:gd name="connsiteX11398" fmla="*/ 3488158 w 12192439"/>
              <a:gd name="connsiteY11398" fmla="*/ 1966372 h 6839191"/>
              <a:gd name="connsiteX11399" fmla="*/ 3829938 w 12192439"/>
              <a:gd name="connsiteY11399" fmla="*/ 1785817 h 6839191"/>
              <a:gd name="connsiteX11400" fmla="*/ 4585811 w 12192439"/>
              <a:gd name="connsiteY11400" fmla="*/ 1370750 h 6839191"/>
              <a:gd name="connsiteX11401" fmla="*/ 4597264 w 12192439"/>
              <a:gd name="connsiteY11401" fmla="*/ 1363848 h 6839191"/>
              <a:gd name="connsiteX11402" fmla="*/ 4857625 w 12192439"/>
              <a:gd name="connsiteY11402" fmla="*/ 1188640 h 6839191"/>
              <a:gd name="connsiteX11403" fmla="*/ 4997360 w 12192439"/>
              <a:gd name="connsiteY11403" fmla="*/ 1022702 h 6839191"/>
              <a:gd name="connsiteX11404" fmla="*/ 4946657 w 12192439"/>
              <a:gd name="connsiteY11404" fmla="*/ 831485 h 6839191"/>
              <a:gd name="connsiteX11405" fmla="*/ 4866620 w 12192439"/>
              <a:gd name="connsiteY11405" fmla="*/ 797118 h 6839191"/>
              <a:gd name="connsiteX11406" fmla="*/ 4477538 w 12192439"/>
              <a:gd name="connsiteY11406" fmla="*/ 731941 h 6839191"/>
              <a:gd name="connsiteX11407" fmla="*/ 4392214 w 12192439"/>
              <a:gd name="connsiteY11407" fmla="*/ 725416 h 6839191"/>
              <a:gd name="connsiteX11408" fmla="*/ 4362814 w 12192439"/>
              <a:gd name="connsiteY11408" fmla="*/ 723225 h 6839191"/>
              <a:gd name="connsiteX11409" fmla="*/ 3692814 w 12192439"/>
              <a:gd name="connsiteY11409" fmla="*/ 695490 h 6839191"/>
              <a:gd name="connsiteX11410" fmla="*/ 3348687 w 12192439"/>
              <a:gd name="connsiteY11410" fmla="*/ 692509 h 6839191"/>
              <a:gd name="connsiteX11411" fmla="*/ 2820505 w 12192439"/>
              <a:gd name="connsiteY11411" fmla="*/ 683695 h 6839191"/>
              <a:gd name="connsiteX11412" fmla="*/ 2434429 w 12192439"/>
              <a:gd name="connsiteY11412" fmla="*/ 651496 h 6839191"/>
              <a:gd name="connsiteX11413" fmla="*/ 2427935 w 12192439"/>
              <a:gd name="connsiteY11413" fmla="*/ 650685 h 6839191"/>
              <a:gd name="connsiteX11414" fmla="*/ 2259371 w 12192439"/>
              <a:gd name="connsiteY11414" fmla="*/ 615234 h 6839191"/>
              <a:gd name="connsiteX11415" fmla="*/ 2267554 w 12192439"/>
              <a:gd name="connsiteY11415" fmla="*/ 606807 h 6839191"/>
              <a:gd name="connsiteX11416" fmla="*/ 2431006 w 12192439"/>
              <a:gd name="connsiteY11416" fmla="*/ 638227 h 6839191"/>
              <a:gd name="connsiteX11417" fmla="*/ 2436601 w 12192439"/>
              <a:gd name="connsiteY11417" fmla="*/ 638896 h 6839191"/>
              <a:gd name="connsiteX11418" fmla="*/ 2827987 w 12192439"/>
              <a:gd name="connsiteY11418" fmla="*/ 670681 h 6839191"/>
              <a:gd name="connsiteX11419" fmla="*/ 3355312 w 12192439"/>
              <a:gd name="connsiteY11419" fmla="*/ 680420 h 6839191"/>
              <a:gd name="connsiteX11420" fmla="*/ 3711704 w 12192439"/>
              <a:gd name="connsiteY11420" fmla="*/ 684476 h 6839191"/>
              <a:gd name="connsiteX11421" fmla="*/ 4390173 w 12192439"/>
              <a:gd name="connsiteY11421" fmla="*/ 714778 h 6839191"/>
              <a:gd name="connsiteX11422" fmla="*/ 4416457 w 12192439"/>
              <a:gd name="connsiteY11422" fmla="*/ 716831 h 6839191"/>
              <a:gd name="connsiteX11423" fmla="*/ 4506345 w 12192439"/>
              <a:gd name="connsiteY11423" fmla="*/ 724043 h 6839191"/>
              <a:gd name="connsiteX11424" fmla="*/ 4899727 w 12192439"/>
              <a:gd name="connsiteY11424" fmla="*/ 790843 h 6839191"/>
              <a:gd name="connsiteX11425" fmla="*/ 4980422 w 12192439"/>
              <a:gd name="connsiteY11425" fmla="*/ 825127 h 6839191"/>
              <a:gd name="connsiteX11426" fmla="*/ 5038519 w 12192439"/>
              <a:gd name="connsiteY11426" fmla="*/ 1013202 h 6839191"/>
              <a:gd name="connsiteX11427" fmla="*/ 4901812 w 12192439"/>
              <a:gd name="connsiteY11427" fmla="*/ 1182659 h 6839191"/>
              <a:gd name="connsiteX11428" fmla="*/ 4642285 w 12192439"/>
              <a:gd name="connsiteY11428" fmla="*/ 1359521 h 6839191"/>
              <a:gd name="connsiteX11429" fmla="*/ 4627826 w 12192439"/>
              <a:gd name="connsiteY11429" fmla="*/ 1368319 h 6839191"/>
              <a:gd name="connsiteX11430" fmla="*/ 3871799 w 12192439"/>
              <a:gd name="connsiteY11430" fmla="*/ 1788189 h 6839191"/>
              <a:gd name="connsiteX11431" fmla="*/ 3518984 w 12192439"/>
              <a:gd name="connsiteY11431" fmla="*/ 1976978 h 6839191"/>
              <a:gd name="connsiteX11432" fmla="*/ 2845297 w 12192439"/>
              <a:gd name="connsiteY11432" fmla="*/ 2364616 h 6839191"/>
              <a:gd name="connsiteX11433" fmla="*/ 2315866 w 12192439"/>
              <a:gd name="connsiteY11433" fmla="*/ 2762715 h 6839191"/>
              <a:gd name="connsiteX11434" fmla="*/ 2263846 w 12192439"/>
              <a:gd name="connsiteY11434" fmla="*/ 2759139 h 6839191"/>
              <a:gd name="connsiteX11435" fmla="*/ 2820110 w 12192439"/>
              <a:gd name="connsiteY11435" fmla="*/ 2343817 h 6839191"/>
              <a:gd name="connsiteX11436" fmla="*/ 2314220 w 12192439"/>
              <a:gd name="connsiteY11436" fmla="*/ 2764361 h 6839191"/>
              <a:gd name="connsiteX11437" fmla="*/ 2273127 w 12192439"/>
              <a:gd name="connsiteY11437" fmla="*/ 2807232 h 6839191"/>
              <a:gd name="connsiteX11438" fmla="*/ 2222819 w 12192439"/>
              <a:gd name="connsiteY11438" fmla="*/ 2802295 h 6839191"/>
              <a:gd name="connsiteX11439" fmla="*/ 2237343 w 12192439"/>
              <a:gd name="connsiteY11439" fmla="*/ 2786871 h 6839191"/>
              <a:gd name="connsiteX11440" fmla="*/ 2262267 w 12192439"/>
              <a:gd name="connsiteY11440" fmla="*/ 2760763 h 6839191"/>
              <a:gd name="connsiteX11441" fmla="*/ 2314220 w 12192439"/>
              <a:gd name="connsiteY11441" fmla="*/ 2764361 h 6839191"/>
              <a:gd name="connsiteX11442" fmla="*/ 2317950 w 12192439"/>
              <a:gd name="connsiteY11442" fmla="*/ 2764559 h 6839191"/>
              <a:gd name="connsiteX11443" fmla="*/ 2370408 w 12192439"/>
              <a:gd name="connsiteY11443" fmla="*/ 2767323 h 6839191"/>
              <a:gd name="connsiteX11444" fmla="*/ 2326945 w 12192439"/>
              <a:gd name="connsiteY11444" fmla="*/ 2811510 h 6839191"/>
              <a:gd name="connsiteX11445" fmla="*/ 2276615 w 12192439"/>
              <a:gd name="connsiteY11445" fmla="*/ 2807539 h 6839191"/>
              <a:gd name="connsiteX11446" fmla="*/ 2317950 w 12192439"/>
              <a:gd name="connsiteY11446" fmla="*/ 2764559 h 6839191"/>
              <a:gd name="connsiteX11447" fmla="*/ 2325322 w 12192439"/>
              <a:gd name="connsiteY11447" fmla="*/ 2813221 h 6839191"/>
              <a:gd name="connsiteX11448" fmla="*/ 2287256 w 12192439"/>
              <a:gd name="connsiteY11448" fmla="*/ 2855324 h 6839191"/>
              <a:gd name="connsiteX11449" fmla="*/ 2238133 w 12192439"/>
              <a:gd name="connsiteY11449" fmla="*/ 2849839 h 6839191"/>
              <a:gd name="connsiteX11450" fmla="*/ 2243069 w 12192439"/>
              <a:gd name="connsiteY11450" fmla="*/ 2844442 h 6839191"/>
              <a:gd name="connsiteX11451" fmla="*/ 2262574 w 12192439"/>
              <a:gd name="connsiteY11451" fmla="*/ 2822963 h 6839191"/>
              <a:gd name="connsiteX11452" fmla="*/ 2275079 w 12192439"/>
              <a:gd name="connsiteY11452" fmla="*/ 2809250 h 6839191"/>
              <a:gd name="connsiteX11453" fmla="*/ 2325322 w 12192439"/>
              <a:gd name="connsiteY11453" fmla="*/ 2813221 h 6839191"/>
              <a:gd name="connsiteX11454" fmla="*/ 2329052 w 12192439"/>
              <a:gd name="connsiteY11454" fmla="*/ 2813484 h 6839191"/>
              <a:gd name="connsiteX11455" fmla="*/ 2379799 w 12192439"/>
              <a:gd name="connsiteY11455" fmla="*/ 2816622 h 6839191"/>
              <a:gd name="connsiteX11456" fmla="*/ 2339429 w 12192439"/>
              <a:gd name="connsiteY11456" fmla="*/ 2860085 h 6839191"/>
              <a:gd name="connsiteX11457" fmla="*/ 2290788 w 12192439"/>
              <a:gd name="connsiteY11457" fmla="*/ 2855653 h 6839191"/>
              <a:gd name="connsiteX11458" fmla="*/ 2329052 w 12192439"/>
              <a:gd name="connsiteY11458" fmla="*/ 2813484 h 6839191"/>
              <a:gd name="connsiteX11459" fmla="*/ 2313080 w 12192439"/>
              <a:gd name="connsiteY11459" fmla="*/ 2895123 h 6839191"/>
              <a:gd name="connsiteX11460" fmla="*/ 2341557 w 12192439"/>
              <a:gd name="connsiteY11460" fmla="*/ 2862169 h 6839191"/>
              <a:gd name="connsiteX11461" fmla="*/ 2390681 w 12192439"/>
              <a:gd name="connsiteY11461" fmla="*/ 2865701 h 6839191"/>
              <a:gd name="connsiteX11462" fmla="*/ 2353251 w 12192439"/>
              <a:gd name="connsiteY11462" fmla="*/ 2908330 h 6839191"/>
              <a:gd name="connsiteX11463" fmla="*/ 2305993 w 12192439"/>
              <a:gd name="connsiteY11463" fmla="*/ 2903570 h 6839191"/>
              <a:gd name="connsiteX11464" fmla="*/ 2313080 w 12192439"/>
              <a:gd name="connsiteY11464" fmla="*/ 2895123 h 6839191"/>
              <a:gd name="connsiteX11465" fmla="*/ 2351672 w 12192439"/>
              <a:gd name="connsiteY11465" fmla="*/ 2910217 h 6839191"/>
              <a:gd name="connsiteX11466" fmla="*/ 2335919 w 12192439"/>
              <a:gd name="connsiteY11466" fmla="*/ 2929283 h 6839191"/>
              <a:gd name="connsiteX11467" fmla="*/ 2321307 w 12192439"/>
              <a:gd name="connsiteY11467" fmla="*/ 2947274 h 6839191"/>
              <a:gd name="connsiteX11468" fmla="*/ 2318433 w 12192439"/>
              <a:gd name="connsiteY11468" fmla="*/ 2950762 h 6839191"/>
              <a:gd name="connsiteX11469" fmla="*/ 2271701 w 12192439"/>
              <a:gd name="connsiteY11469" fmla="*/ 2944334 h 6839191"/>
              <a:gd name="connsiteX11470" fmla="*/ 2296581 w 12192439"/>
              <a:gd name="connsiteY11470" fmla="*/ 2914693 h 6839191"/>
              <a:gd name="connsiteX11471" fmla="*/ 2304435 w 12192439"/>
              <a:gd name="connsiteY11471" fmla="*/ 2905413 h 6839191"/>
              <a:gd name="connsiteX11472" fmla="*/ 2351672 w 12192439"/>
              <a:gd name="connsiteY11472" fmla="*/ 2910217 h 6839191"/>
              <a:gd name="connsiteX11473" fmla="*/ 2323676 w 12192439"/>
              <a:gd name="connsiteY11473" fmla="*/ 2949205 h 6839191"/>
              <a:gd name="connsiteX11474" fmla="*/ 2338310 w 12192439"/>
              <a:gd name="connsiteY11474" fmla="*/ 2931214 h 6839191"/>
              <a:gd name="connsiteX11475" fmla="*/ 2355401 w 12192439"/>
              <a:gd name="connsiteY11475" fmla="*/ 2910568 h 6839191"/>
              <a:gd name="connsiteX11476" fmla="*/ 2403055 w 12192439"/>
              <a:gd name="connsiteY11476" fmla="*/ 2914452 h 6839191"/>
              <a:gd name="connsiteX11477" fmla="*/ 2368105 w 12192439"/>
              <a:gd name="connsiteY11477" fmla="*/ 2956423 h 6839191"/>
              <a:gd name="connsiteX11478" fmla="*/ 2322031 w 12192439"/>
              <a:gd name="connsiteY11478" fmla="*/ 2951223 h 6839191"/>
              <a:gd name="connsiteX11479" fmla="*/ 2323676 w 12192439"/>
              <a:gd name="connsiteY11479" fmla="*/ 2949205 h 6839191"/>
              <a:gd name="connsiteX11480" fmla="*/ 2366569 w 12192439"/>
              <a:gd name="connsiteY11480" fmla="*/ 2958397 h 6839191"/>
              <a:gd name="connsiteX11481" fmla="*/ 2361062 w 12192439"/>
              <a:gd name="connsiteY11481" fmla="*/ 2965352 h 6839191"/>
              <a:gd name="connsiteX11482" fmla="*/ 2348556 w 12192439"/>
              <a:gd name="connsiteY11482" fmla="*/ 2981259 h 6839191"/>
              <a:gd name="connsiteX11483" fmla="*/ 2335283 w 12192439"/>
              <a:gd name="connsiteY11483" fmla="*/ 2998175 h 6839191"/>
              <a:gd name="connsiteX11484" fmla="*/ 2289823 w 12192439"/>
              <a:gd name="connsiteY11484" fmla="*/ 2991329 h 6839191"/>
              <a:gd name="connsiteX11485" fmla="*/ 2320473 w 12192439"/>
              <a:gd name="connsiteY11485" fmla="*/ 2953154 h 6839191"/>
              <a:gd name="connsiteX11486" fmla="*/ 2366569 w 12192439"/>
              <a:gd name="connsiteY11486" fmla="*/ 2958397 h 6839191"/>
              <a:gd name="connsiteX11487" fmla="*/ 2351057 w 12192439"/>
              <a:gd name="connsiteY11487" fmla="*/ 2983211 h 6839191"/>
              <a:gd name="connsiteX11488" fmla="*/ 2363563 w 12192439"/>
              <a:gd name="connsiteY11488" fmla="*/ 2967305 h 6839191"/>
              <a:gd name="connsiteX11489" fmla="*/ 2370343 w 12192439"/>
              <a:gd name="connsiteY11489" fmla="*/ 2958770 h 6839191"/>
              <a:gd name="connsiteX11490" fmla="*/ 2416592 w 12192439"/>
              <a:gd name="connsiteY11490" fmla="*/ 2963027 h 6839191"/>
              <a:gd name="connsiteX11491" fmla="*/ 2386205 w 12192439"/>
              <a:gd name="connsiteY11491" fmla="*/ 3001422 h 6839191"/>
              <a:gd name="connsiteX11492" fmla="*/ 2384033 w 12192439"/>
              <a:gd name="connsiteY11492" fmla="*/ 3004296 h 6839191"/>
              <a:gd name="connsiteX11493" fmla="*/ 2338903 w 12192439"/>
              <a:gd name="connsiteY11493" fmla="*/ 2998657 h 6839191"/>
              <a:gd name="connsiteX11494" fmla="*/ 2351057 w 12192439"/>
              <a:gd name="connsiteY11494" fmla="*/ 2983211 h 6839191"/>
              <a:gd name="connsiteX11495" fmla="*/ 2382475 w 12192439"/>
              <a:gd name="connsiteY11495" fmla="*/ 3006336 h 6839191"/>
              <a:gd name="connsiteX11496" fmla="*/ 2376091 w 12192439"/>
              <a:gd name="connsiteY11496" fmla="*/ 3014695 h 6839191"/>
              <a:gd name="connsiteX11497" fmla="*/ 2352900 w 12192439"/>
              <a:gd name="connsiteY11497" fmla="*/ 3045367 h 6839191"/>
              <a:gd name="connsiteX11498" fmla="*/ 2308779 w 12192439"/>
              <a:gd name="connsiteY11498" fmla="*/ 3038149 h 6839191"/>
              <a:gd name="connsiteX11499" fmla="*/ 2337345 w 12192439"/>
              <a:gd name="connsiteY11499" fmla="*/ 3000676 h 6839191"/>
              <a:gd name="connsiteX11500" fmla="*/ 2382475 w 12192439"/>
              <a:gd name="connsiteY11500" fmla="*/ 3006336 h 6839191"/>
              <a:gd name="connsiteX11501" fmla="*/ 2351343 w 12192439"/>
              <a:gd name="connsiteY11501" fmla="*/ 3047473 h 6839191"/>
              <a:gd name="connsiteX11502" fmla="*/ 2324949 w 12192439"/>
              <a:gd name="connsiteY11502" fmla="*/ 3084157 h 6839191"/>
              <a:gd name="connsiteX11503" fmla="*/ 2282758 w 12192439"/>
              <a:gd name="connsiteY11503" fmla="*/ 3075403 h 6839191"/>
              <a:gd name="connsiteX11504" fmla="*/ 2307243 w 12192439"/>
              <a:gd name="connsiteY11504" fmla="*/ 3040211 h 6839191"/>
              <a:gd name="connsiteX11505" fmla="*/ 2351343 w 12192439"/>
              <a:gd name="connsiteY11505" fmla="*/ 3047473 h 6839191"/>
              <a:gd name="connsiteX11506" fmla="*/ 2355007 w 12192439"/>
              <a:gd name="connsiteY11506" fmla="*/ 3048022 h 6839191"/>
              <a:gd name="connsiteX11507" fmla="*/ 2399106 w 12192439"/>
              <a:gd name="connsiteY11507" fmla="*/ 3054077 h 6839191"/>
              <a:gd name="connsiteX11508" fmla="*/ 2371286 w 12192439"/>
              <a:gd name="connsiteY11508" fmla="*/ 3092428 h 6839191"/>
              <a:gd name="connsiteX11509" fmla="*/ 2328459 w 12192439"/>
              <a:gd name="connsiteY11509" fmla="*/ 3084837 h 6839191"/>
              <a:gd name="connsiteX11510" fmla="*/ 2355007 w 12192439"/>
              <a:gd name="connsiteY11510" fmla="*/ 3048022 h 6839191"/>
              <a:gd name="connsiteX11511" fmla="*/ 2402945 w 12192439"/>
              <a:gd name="connsiteY11511" fmla="*/ 3054560 h 6839191"/>
              <a:gd name="connsiteX11512" fmla="*/ 2446715 w 12192439"/>
              <a:gd name="connsiteY11512" fmla="*/ 3059496 h 6839191"/>
              <a:gd name="connsiteX11513" fmla="*/ 2436491 w 12192439"/>
              <a:gd name="connsiteY11513" fmla="*/ 3073560 h 6839191"/>
              <a:gd name="connsiteX11514" fmla="*/ 2432125 w 12192439"/>
              <a:gd name="connsiteY11514" fmla="*/ 3079659 h 6839191"/>
              <a:gd name="connsiteX11515" fmla="*/ 2418018 w 12192439"/>
              <a:gd name="connsiteY11515" fmla="*/ 3099449 h 6839191"/>
              <a:gd name="connsiteX11516" fmla="*/ 2374972 w 12192439"/>
              <a:gd name="connsiteY11516" fmla="*/ 3093043 h 6839191"/>
              <a:gd name="connsiteX11517" fmla="*/ 2402945 w 12192439"/>
              <a:gd name="connsiteY11517" fmla="*/ 3054560 h 6839191"/>
              <a:gd name="connsiteX11518" fmla="*/ 2416438 w 12192439"/>
              <a:gd name="connsiteY11518" fmla="*/ 3101643 h 6839191"/>
              <a:gd name="connsiteX11519" fmla="*/ 2390352 w 12192439"/>
              <a:gd name="connsiteY11519" fmla="*/ 3139380 h 6839191"/>
              <a:gd name="connsiteX11520" fmla="*/ 2348798 w 12192439"/>
              <a:gd name="connsiteY11520" fmla="*/ 3131459 h 6839191"/>
              <a:gd name="connsiteX11521" fmla="*/ 2373436 w 12192439"/>
              <a:gd name="connsiteY11521" fmla="*/ 3095215 h 6839191"/>
              <a:gd name="connsiteX11522" fmla="*/ 2416438 w 12192439"/>
              <a:gd name="connsiteY11522" fmla="*/ 3101643 h 6839191"/>
              <a:gd name="connsiteX11523" fmla="*/ 2420300 w 12192439"/>
              <a:gd name="connsiteY11523" fmla="*/ 3102191 h 6839191"/>
              <a:gd name="connsiteX11524" fmla="*/ 2463148 w 12192439"/>
              <a:gd name="connsiteY11524" fmla="*/ 3107479 h 6839191"/>
              <a:gd name="connsiteX11525" fmla="*/ 2461634 w 12192439"/>
              <a:gd name="connsiteY11525" fmla="*/ 3109607 h 6839191"/>
              <a:gd name="connsiteX11526" fmla="*/ 2460669 w 12192439"/>
              <a:gd name="connsiteY11526" fmla="*/ 3110989 h 6839191"/>
              <a:gd name="connsiteX11527" fmla="*/ 2436009 w 12192439"/>
              <a:gd name="connsiteY11527" fmla="*/ 3146773 h 6839191"/>
              <a:gd name="connsiteX11528" fmla="*/ 2394081 w 12192439"/>
              <a:gd name="connsiteY11528" fmla="*/ 3140016 h 6839191"/>
              <a:gd name="connsiteX11529" fmla="*/ 2420300 w 12192439"/>
              <a:gd name="connsiteY11529" fmla="*/ 3102191 h 6839191"/>
              <a:gd name="connsiteX11530" fmla="*/ 2434451 w 12192439"/>
              <a:gd name="connsiteY11530" fmla="*/ 3149077 h 6839191"/>
              <a:gd name="connsiteX11531" fmla="*/ 2410076 w 12192439"/>
              <a:gd name="connsiteY11531" fmla="*/ 3186177 h 6839191"/>
              <a:gd name="connsiteX11532" fmla="*/ 2369750 w 12192439"/>
              <a:gd name="connsiteY11532" fmla="*/ 3177972 h 6839191"/>
              <a:gd name="connsiteX11533" fmla="*/ 2392568 w 12192439"/>
              <a:gd name="connsiteY11533" fmla="*/ 3142298 h 6839191"/>
              <a:gd name="connsiteX11534" fmla="*/ 2434451 w 12192439"/>
              <a:gd name="connsiteY11534" fmla="*/ 3149077 h 6839191"/>
              <a:gd name="connsiteX11535" fmla="*/ 2438356 w 12192439"/>
              <a:gd name="connsiteY11535" fmla="*/ 3149625 h 6839191"/>
              <a:gd name="connsiteX11536" fmla="*/ 2480283 w 12192439"/>
              <a:gd name="connsiteY11536" fmla="*/ 3155286 h 6839191"/>
              <a:gd name="connsiteX11537" fmla="*/ 2454636 w 12192439"/>
              <a:gd name="connsiteY11537" fmla="*/ 3193966 h 6839191"/>
              <a:gd name="connsiteX11538" fmla="*/ 2413849 w 12192439"/>
              <a:gd name="connsiteY11538" fmla="*/ 3186902 h 6839191"/>
              <a:gd name="connsiteX11539" fmla="*/ 2438356 w 12192439"/>
              <a:gd name="connsiteY11539" fmla="*/ 3149625 h 6839191"/>
              <a:gd name="connsiteX11540" fmla="*/ 2453100 w 12192439"/>
              <a:gd name="connsiteY11540" fmla="*/ 3196336 h 6839191"/>
              <a:gd name="connsiteX11541" fmla="*/ 2430414 w 12192439"/>
              <a:gd name="connsiteY11541" fmla="*/ 3232909 h 6839191"/>
              <a:gd name="connsiteX11542" fmla="*/ 2391273 w 12192439"/>
              <a:gd name="connsiteY11542" fmla="*/ 3224419 h 6839191"/>
              <a:gd name="connsiteX11543" fmla="*/ 2412358 w 12192439"/>
              <a:gd name="connsiteY11543" fmla="*/ 3189249 h 6839191"/>
              <a:gd name="connsiteX11544" fmla="*/ 2453100 w 12192439"/>
              <a:gd name="connsiteY11544" fmla="*/ 3196336 h 6839191"/>
              <a:gd name="connsiteX11545" fmla="*/ 2457027 w 12192439"/>
              <a:gd name="connsiteY11545" fmla="*/ 3196972 h 6839191"/>
              <a:gd name="connsiteX11546" fmla="*/ 2498077 w 12192439"/>
              <a:gd name="connsiteY11546" fmla="*/ 3202939 h 6839191"/>
              <a:gd name="connsiteX11547" fmla="*/ 2473943 w 12192439"/>
              <a:gd name="connsiteY11547" fmla="*/ 3241049 h 6839191"/>
              <a:gd name="connsiteX11548" fmla="*/ 2434210 w 12192439"/>
              <a:gd name="connsiteY11548" fmla="*/ 3233677 h 6839191"/>
              <a:gd name="connsiteX11549" fmla="*/ 2457027 w 12192439"/>
              <a:gd name="connsiteY11549" fmla="*/ 3196972 h 6839191"/>
              <a:gd name="connsiteX11550" fmla="*/ 2472429 w 12192439"/>
              <a:gd name="connsiteY11550" fmla="*/ 3243528 h 6839191"/>
              <a:gd name="connsiteX11551" fmla="*/ 2451301 w 12192439"/>
              <a:gd name="connsiteY11551" fmla="*/ 3279554 h 6839191"/>
              <a:gd name="connsiteX11552" fmla="*/ 2413345 w 12192439"/>
              <a:gd name="connsiteY11552" fmla="*/ 3270822 h 6839191"/>
              <a:gd name="connsiteX11553" fmla="*/ 2432740 w 12192439"/>
              <a:gd name="connsiteY11553" fmla="*/ 3236135 h 6839191"/>
              <a:gd name="connsiteX11554" fmla="*/ 2472429 w 12192439"/>
              <a:gd name="connsiteY11554" fmla="*/ 3243528 h 6839191"/>
              <a:gd name="connsiteX11555" fmla="*/ 2476466 w 12192439"/>
              <a:gd name="connsiteY11555" fmla="*/ 3244209 h 6839191"/>
              <a:gd name="connsiteX11556" fmla="*/ 2516418 w 12192439"/>
              <a:gd name="connsiteY11556" fmla="*/ 3250483 h 6839191"/>
              <a:gd name="connsiteX11557" fmla="*/ 2493820 w 12192439"/>
              <a:gd name="connsiteY11557" fmla="*/ 3288022 h 6839191"/>
              <a:gd name="connsiteX11558" fmla="*/ 2455206 w 12192439"/>
              <a:gd name="connsiteY11558" fmla="*/ 3280387 h 6839191"/>
              <a:gd name="connsiteX11559" fmla="*/ 2476466 w 12192439"/>
              <a:gd name="connsiteY11559" fmla="*/ 3244209 h 6839191"/>
              <a:gd name="connsiteX11560" fmla="*/ 2492328 w 12192439"/>
              <a:gd name="connsiteY11560" fmla="*/ 3290589 h 6839191"/>
              <a:gd name="connsiteX11561" fmla="*/ 2472692 w 12192439"/>
              <a:gd name="connsiteY11561" fmla="*/ 3326154 h 6839191"/>
              <a:gd name="connsiteX11562" fmla="*/ 2435767 w 12192439"/>
              <a:gd name="connsiteY11562" fmla="*/ 3317159 h 6839191"/>
              <a:gd name="connsiteX11563" fmla="*/ 2453758 w 12192439"/>
              <a:gd name="connsiteY11563" fmla="*/ 3282932 h 6839191"/>
              <a:gd name="connsiteX11564" fmla="*/ 2492328 w 12192439"/>
              <a:gd name="connsiteY11564" fmla="*/ 3290589 h 6839191"/>
              <a:gd name="connsiteX11565" fmla="*/ 2496344 w 12192439"/>
              <a:gd name="connsiteY11565" fmla="*/ 3291335 h 6839191"/>
              <a:gd name="connsiteX11566" fmla="*/ 2535330 w 12192439"/>
              <a:gd name="connsiteY11566" fmla="*/ 3297895 h 6839191"/>
              <a:gd name="connsiteX11567" fmla="*/ 2514180 w 12192439"/>
              <a:gd name="connsiteY11567" fmla="*/ 3334930 h 6839191"/>
              <a:gd name="connsiteX11568" fmla="*/ 2476576 w 12192439"/>
              <a:gd name="connsiteY11568" fmla="*/ 3327032 h 6839191"/>
              <a:gd name="connsiteX11569" fmla="*/ 2496344 w 12192439"/>
              <a:gd name="connsiteY11569" fmla="*/ 3291335 h 6839191"/>
              <a:gd name="connsiteX11570" fmla="*/ 2512733 w 12192439"/>
              <a:gd name="connsiteY11570" fmla="*/ 3337585 h 6839191"/>
              <a:gd name="connsiteX11571" fmla="*/ 2494566 w 12192439"/>
              <a:gd name="connsiteY11571" fmla="*/ 3372666 h 6839191"/>
              <a:gd name="connsiteX11572" fmla="*/ 2458695 w 12192439"/>
              <a:gd name="connsiteY11572" fmla="*/ 3363474 h 6839191"/>
              <a:gd name="connsiteX11573" fmla="*/ 2475193 w 12192439"/>
              <a:gd name="connsiteY11573" fmla="*/ 3329686 h 6839191"/>
              <a:gd name="connsiteX11574" fmla="*/ 2512733 w 12192439"/>
              <a:gd name="connsiteY11574" fmla="*/ 3337585 h 6839191"/>
              <a:gd name="connsiteX11575" fmla="*/ 2516769 w 12192439"/>
              <a:gd name="connsiteY11575" fmla="*/ 3338374 h 6839191"/>
              <a:gd name="connsiteX11576" fmla="*/ 2554879 w 12192439"/>
              <a:gd name="connsiteY11576" fmla="*/ 3345198 h 6839191"/>
              <a:gd name="connsiteX11577" fmla="*/ 2535177 w 12192439"/>
              <a:gd name="connsiteY11577" fmla="*/ 3381772 h 6839191"/>
              <a:gd name="connsiteX11578" fmla="*/ 2498494 w 12192439"/>
              <a:gd name="connsiteY11578" fmla="*/ 3373610 h 6839191"/>
              <a:gd name="connsiteX11579" fmla="*/ 2516769 w 12192439"/>
              <a:gd name="connsiteY11579" fmla="*/ 3338374 h 6839191"/>
              <a:gd name="connsiteX11580" fmla="*/ 2533839 w 12192439"/>
              <a:gd name="connsiteY11580" fmla="*/ 3384382 h 6839191"/>
              <a:gd name="connsiteX11581" fmla="*/ 2516989 w 12192439"/>
              <a:gd name="connsiteY11581" fmla="*/ 3419223 h 6839191"/>
              <a:gd name="connsiteX11582" fmla="*/ 2482061 w 12192439"/>
              <a:gd name="connsiteY11582" fmla="*/ 3409767 h 6839191"/>
              <a:gd name="connsiteX11583" fmla="*/ 2497221 w 12192439"/>
              <a:gd name="connsiteY11583" fmla="*/ 3376243 h 6839191"/>
              <a:gd name="connsiteX11584" fmla="*/ 2533839 w 12192439"/>
              <a:gd name="connsiteY11584" fmla="*/ 3384382 h 6839191"/>
              <a:gd name="connsiteX11585" fmla="*/ 2537941 w 12192439"/>
              <a:gd name="connsiteY11585" fmla="*/ 3385194 h 6839191"/>
              <a:gd name="connsiteX11586" fmla="*/ 2574910 w 12192439"/>
              <a:gd name="connsiteY11586" fmla="*/ 3392237 h 6839191"/>
              <a:gd name="connsiteX11587" fmla="*/ 2556371 w 12192439"/>
              <a:gd name="connsiteY11587" fmla="*/ 3428504 h 6839191"/>
              <a:gd name="connsiteX11588" fmla="*/ 2520982 w 12192439"/>
              <a:gd name="connsiteY11588" fmla="*/ 3420210 h 6839191"/>
              <a:gd name="connsiteX11589" fmla="*/ 2537941 w 12192439"/>
              <a:gd name="connsiteY11589" fmla="*/ 3385194 h 6839191"/>
              <a:gd name="connsiteX11590" fmla="*/ 2555076 w 12192439"/>
              <a:gd name="connsiteY11590" fmla="*/ 3431180 h 6839191"/>
              <a:gd name="connsiteX11591" fmla="*/ 2539499 w 12192439"/>
              <a:gd name="connsiteY11591" fmla="*/ 3465604 h 6839191"/>
              <a:gd name="connsiteX11592" fmla="*/ 2505865 w 12192439"/>
              <a:gd name="connsiteY11592" fmla="*/ 3456082 h 6839191"/>
              <a:gd name="connsiteX11593" fmla="*/ 2519731 w 12192439"/>
              <a:gd name="connsiteY11593" fmla="*/ 3422953 h 6839191"/>
              <a:gd name="connsiteX11594" fmla="*/ 2555076 w 12192439"/>
              <a:gd name="connsiteY11594" fmla="*/ 3431180 h 6839191"/>
              <a:gd name="connsiteX11595" fmla="*/ 2559223 w 12192439"/>
              <a:gd name="connsiteY11595" fmla="*/ 3432080 h 6839191"/>
              <a:gd name="connsiteX11596" fmla="*/ 2595424 w 12192439"/>
              <a:gd name="connsiteY11596" fmla="*/ 3439364 h 6839191"/>
              <a:gd name="connsiteX11597" fmla="*/ 2578223 w 12192439"/>
              <a:gd name="connsiteY11597" fmla="*/ 3475235 h 6839191"/>
              <a:gd name="connsiteX11598" fmla="*/ 2543514 w 12192439"/>
              <a:gd name="connsiteY11598" fmla="*/ 3466679 h 6839191"/>
              <a:gd name="connsiteX11599" fmla="*/ 2559223 w 12192439"/>
              <a:gd name="connsiteY11599" fmla="*/ 3432080 h 6839191"/>
              <a:gd name="connsiteX11600" fmla="*/ 2576973 w 12192439"/>
              <a:gd name="connsiteY11600" fmla="*/ 3478000 h 6839191"/>
              <a:gd name="connsiteX11601" fmla="*/ 2562690 w 12192439"/>
              <a:gd name="connsiteY11601" fmla="*/ 3512051 h 6839191"/>
              <a:gd name="connsiteX11602" fmla="*/ 2529670 w 12192439"/>
              <a:gd name="connsiteY11602" fmla="*/ 3502287 h 6839191"/>
              <a:gd name="connsiteX11603" fmla="*/ 2542351 w 12192439"/>
              <a:gd name="connsiteY11603" fmla="*/ 3469487 h 6839191"/>
              <a:gd name="connsiteX11604" fmla="*/ 2576973 w 12192439"/>
              <a:gd name="connsiteY11604" fmla="*/ 3478000 h 6839191"/>
              <a:gd name="connsiteX11605" fmla="*/ 2561549 w 12192439"/>
              <a:gd name="connsiteY11605" fmla="*/ 3514991 h 6839191"/>
              <a:gd name="connsiteX11606" fmla="*/ 2550184 w 12192439"/>
              <a:gd name="connsiteY11606" fmla="*/ 3547154 h 6839191"/>
              <a:gd name="connsiteX11607" fmla="*/ 2518985 w 12192439"/>
              <a:gd name="connsiteY11607" fmla="*/ 3536338 h 6839191"/>
              <a:gd name="connsiteX11608" fmla="*/ 2528595 w 12192439"/>
              <a:gd name="connsiteY11608" fmla="*/ 3505271 h 6839191"/>
              <a:gd name="connsiteX11609" fmla="*/ 2561549 w 12192439"/>
              <a:gd name="connsiteY11609" fmla="*/ 3514991 h 6839191"/>
              <a:gd name="connsiteX11610" fmla="*/ 2565652 w 12192439"/>
              <a:gd name="connsiteY11610" fmla="*/ 3516109 h 6839191"/>
              <a:gd name="connsiteX11611" fmla="*/ 2599241 w 12192439"/>
              <a:gd name="connsiteY11611" fmla="*/ 3524776 h 6839191"/>
              <a:gd name="connsiteX11612" fmla="*/ 2586187 w 12192439"/>
              <a:gd name="connsiteY11612" fmla="*/ 3558256 h 6839191"/>
              <a:gd name="connsiteX11613" fmla="*/ 2554221 w 12192439"/>
              <a:gd name="connsiteY11613" fmla="*/ 3548449 h 6839191"/>
              <a:gd name="connsiteX11614" fmla="*/ 2565652 w 12192439"/>
              <a:gd name="connsiteY11614" fmla="*/ 3516109 h 6839191"/>
              <a:gd name="connsiteX11615" fmla="*/ 2585024 w 12192439"/>
              <a:gd name="connsiteY11615" fmla="*/ 3561481 h 6839191"/>
              <a:gd name="connsiteX11616" fmla="*/ 2581514 w 12192439"/>
              <a:gd name="connsiteY11616" fmla="*/ 3571639 h 6839191"/>
              <a:gd name="connsiteX11617" fmla="*/ 2574735 w 12192439"/>
              <a:gd name="connsiteY11617" fmla="*/ 3593360 h 6839191"/>
              <a:gd name="connsiteX11618" fmla="*/ 2544611 w 12192439"/>
              <a:gd name="connsiteY11618" fmla="*/ 3582478 h 6839191"/>
              <a:gd name="connsiteX11619" fmla="*/ 2553168 w 12192439"/>
              <a:gd name="connsiteY11619" fmla="*/ 3551718 h 6839191"/>
              <a:gd name="connsiteX11620" fmla="*/ 2585024 w 12192439"/>
              <a:gd name="connsiteY11620" fmla="*/ 3561481 h 6839191"/>
              <a:gd name="connsiteX11621" fmla="*/ 2589368 w 12192439"/>
              <a:gd name="connsiteY11621" fmla="*/ 3562732 h 6839191"/>
              <a:gd name="connsiteX11622" fmla="*/ 2621840 w 12192439"/>
              <a:gd name="connsiteY11622" fmla="*/ 3571508 h 6839191"/>
              <a:gd name="connsiteX11623" fmla="*/ 2609926 w 12192439"/>
              <a:gd name="connsiteY11623" fmla="*/ 3604637 h 6839191"/>
              <a:gd name="connsiteX11624" fmla="*/ 2579035 w 12192439"/>
              <a:gd name="connsiteY11624" fmla="*/ 3594786 h 6839191"/>
              <a:gd name="connsiteX11625" fmla="*/ 2589368 w 12192439"/>
              <a:gd name="connsiteY11625" fmla="*/ 3562732 h 6839191"/>
              <a:gd name="connsiteX11626" fmla="*/ 2626162 w 12192439"/>
              <a:gd name="connsiteY11626" fmla="*/ 3572583 h 6839191"/>
              <a:gd name="connsiteX11627" fmla="*/ 2659686 w 12192439"/>
              <a:gd name="connsiteY11627" fmla="*/ 3580459 h 6839191"/>
              <a:gd name="connsiteX11628" fmla="*/ 2646171 w 12192439"/>
              <a:gd name="connsiteY11628" fmla="*/ 3614927 h 6839191"/>
              <a:gd name="connsiteX11629" fmla="*/ 2614161 w 12192439"/>
              <a:gd name="connsiteY11629" fmla="*/ 3605932 h 6839191"/>
              <a:gd name="connsiteX11630" fmla="*/ 2626162 w 12192439"/>
              <a:gd name="connsiteY11630" fmla="*/ 3572583 h 6839191"/>
              <a:gd name="connsiteX11631" fmla="*/ 2644964 w 12192439"/>
              <a:gd name="connsiteY11631" fmla="*/ 3618240 h 6839191"/>
              <a:gd name="connsiteX11632" fmla="*/ 2634104 w 12192439"/>
              <a:gd name="connsiteY11632" fmla="*/ 3650974 h 6839191"/>
              <a:gd name="connsiteX11633" fmla="*/ 2634060 w 12192439"/>
              <a:gd name="connsiteY11633" fmla="*/ 3651084 h 6839191"/>
              <a:gd name="connsiteX11634" fmla="*/ 2603805 w 12192439"/>
              <a:gd name="connsiteY11634" fmla="*/ 3641035 h 6839191"/>
              <a:gd name="connsiteX11635" fmla="*/ 2613086 w 12192439"/>
              <a:gd name="connsiteY11635" fmla="*/ 3609266 h 6839191"/>
              <a:gd name="connsiteX11636" fmla="*/ 2644964 w 12192439"/>
              <a:gd name="connsiteY11636" fmla="*/ 3618240 h 6839191"/>
              <a:gd name="connsiteX11637" fmla="*/ 2649418 w 12192439"/>
              <a:gd name="connsiteY11637" fmla="*/ 3619424 h 6839191"/>
              <a:gd name="connsiteX11638" fmla="*/ 2681933 w 12192439"/>
              <a:gd name="connsiteY11638" fmla="*/ 3627411 h 6839191"/>
              <a:gd name="connsiteX11639" fmla="*/ 2669515 w 12192439"/>
              <a:gd name="connsiteY11639" fmla="*/ 3661527 h 6839191"/>
              <a:gd name="connsiteX11640" fmla="*/ 2638536 w 12192439"/>
              <a:gd name="connsiteY11640" fmla="*/ 3652466 h 6839191"/>
              <a:gd name="connsiteX11641" fmla="*/ 2649418 w 12192439"/>
              <a:gd name="connsiteY11641" fmla="*/ 3619424 h 6839191"/>
              <a:gd name="connsiteX11642" fmla="*/ 2668374 w 12192439"/>
              <a:gd name="connsiteY11642" fmla="*/ 3664950 h 6839191"/>
              <a:gd name="connsiteX11643" fmla="*/ 2658457 w 12192439"/>
              <a:gd name="connsiteY11643" fmla="*/ 3697465 h 6839191"/>
              <a:gd name="connsiteX11644" fmla="*/ 2629233 w 12192439"/>
              <a:gd name="connsiteY11644" fmla="*/ 3687372 h 6839191"/>
              <a:gd name="connsiteX11645" fmla="*/ 2637527 w 12192439"/>
              <a:gd name="connsiteY11645" fmla="*/ 3655910 h 6839191"/>
              <a:gd name="connsiteX11646" fmla="*/ 2668374 w 12192439"/>
              <a:gd name="connsiteY11646" fmla="*/ 3664950 h 6839191"/>
              <a:gd name="connsiteX11647" fmla="*/ 2672828 w 12192439"/>
              <a:gd name="connsiteY11647" fmla="*/ 3666178 h 6839191"/>
              <a:gd name="connsiteX11648" fmla="*/ 2704399 w 12192439"/>
              <a:gd name="connsiteY11648" fmla="*/ 3674318 h 6839191"/>
              <a:gd name="connsiteX11649" fmla="*/ 2693013 w 12192439"/>
              <a:gd name="connsiteY11649" fmla="*/ 3708106 h 6839191"/>
              <a:gd name="connsiteX11650" fmla="*/ 2662845 w 12192439"/>
              <a:gd name="connsiteY11650" fmla="*/ 3698913 h 6839191"/>
              <a:gd name="connsiteX11651" fmla="*/ 2672828 w 12192439"/>
              <a:gd name="connsiteY11651" fmla="*/ 3666178 h 6839191"/>
              <a:gd name="connsiteX11652" fmla="*/ 2691916 w 12192439"/>
              <a:gd name="connsiteY11652" fmla="*/ 3711638 h 6839191"/>
              <a:gd name="connsiteX11653" fmla="*/ 2683008 w 12192439"/>
              <a:gd name="connsiteY11653" fmla="*/ 3743824 h 6839191"/>
              <a:gd name="connsiteX11654" fmla="*/ 2654464 w 12192439"/>
              <a:gd name="connsiteY11654" fmla="*/ 3733600 h 6839191"/>
              <a:gd name="connsiteX11655" fmla="*/ 2661902 w 12192439"/>
              <a:gd name="connsiteY11655" fmla="*/ 3702467 h 6839191"/>
              <a:gd name="connsiteX11656" fmla="*/ 2691916 w 12192439"/>
              <a:gd name="connsiteY11656" fmla="*/ 3711638 h 6839191"/>
              <a:gd name="connsiteX11657" fmla="*/ 2696435 w 12192439"/>
              <a:gd name="connsiteY11657" fmla="*/ 3712910 h 6839191"/>
              <a:gd name="connsiteX11658" fmla="*/ 2727546 w 12192439"/>
              <a:gd name="connsiteY11658" fmla="*/ 3721247 h 6839191"/>
              <a:gd name="connsiteX11659" fmla="*/ 2717212 w 12192439"/>
              <a:gd name="connsiteY11659" fmla="*/ 3754794 h 6839191"/>
              <a:gd name="connsiteX11660" fmla="*/ 2687462 w 12192439"/>
              <a:gd name="connsiteY11660" fmla="*/ 3745337 h 6839191"/>
              <a:gd name="connsiteX11661" fmla="*/ 2696435 w 12192439"/>
              <a:gd name="connsiteY11661" fmla="*/ 3712910 h 6839191"/>
              <a:gd name="connsiteX11662" fmla="*/ 2716203 w 12192439"/>
              <a:gd name="connsiteY11662" fmla="*/ 3758370 h 6839191"/>
              <a:gd name="connsiteX11663" fmla="*/ 2708217 w 12192439"/>
              <a:gd name="connsiteY11663" fmla="*/ 3790336 h 6839191"/>
              <a:gd name="connsiteX11664" fmla="*/ 2680046 w 12192439"/>
              <a:gd name="connsiteY11664" fmla="*/ 3779893 h 6839191"/>
              <a:gd name="connsiteX11665" fmla="*/ 2686562 w 12192439"/>
              <a:gd name="connsiteY11665" fmla="*/ 3749001 h 6839191"/>
              <a:gd name="connsiteX11666" fmla="*/ 2716203 w 12192439"/>
              <a:gd name="connsiteY11666" fmla="*/ 3758370 h 6839191"/>
              <a:gd name="connsiteX11667" fmla="*/ 2720788 w 12192439"/>
              <a:gd name="connsiteY11667" fmla="*/ 3759752 h 6839191"/>
              <a:gd name="connsiteX11668" fmla="*/ 2750758 w 12192439"/>
              <a:gd name="connsiteY11668" fmla="*/ 3768089 h 6839191"/>
              <a:gd name="connsiteX11669" fmla="*/ 2741324 w 12192439"/>
              <a:gd name="connsiteY11669" fmla="*/ 3801328 h 6839191"/>
              <a:gd name="connsiteX11670" fmla="*/ 2712780 w 12192439"/>
              <a:gd name="connsiteY11670" fmla="*/ 3791938 h 6839191"/>
              <a:gd name="connsiteX11671" fmla="*/ 2720788 w 12192439"/>
              <a:gd name="connsiteY11671" fmla="*/ 3759752 h 6839191"/>
              <a:gd name="connsiteX11672" fmla="*/ 2740403 w 12192439"/>
              <a:gd name="connsiteY11672" fmla="*/ 3805058 h 6839191"/>
              <a:gd name="connsiteX11673" fmla="*/ 2733272 w 12192439"/>
              <a:gd name="connsiteY11673" fmla="*/ 3836761 h 6839191"/>
              <a:gd name="connsiteX11674" fmla="*/ 2706286 w 12192439"/>
              <a:gd name="connsiteY11674" fmla="*/ 3826384 h 6839191"/>
              <a:gd name="connsiteX11675" fmla="*/ 2711947 w 12192439"/>
              <a:gd name="connsiteY11675" fmla="*/ 3795712 h 6839191"/>
              <a:gd name="connsiteX11676" fmla="*/ 2740403 w 12192439"/>
              <a:gd name="connsiteY11676" fmla="*/ 3805058 h 6839191"/>
              <a:gd name="connsiteX11677" fmla="*/ 2745076 w 12192439"/>
              <a:gd name="connsiteY11677" fmla="*/ 3806528 h 6839191"/>
              <a:gd name="connsiteX11678" fmla="*/ 2774278 w 12192439"/>
              <a:gd name="connsiteY11678" fmla="*/ 3814997 h 6839191"/>
              <a:gd name="connsiteX11679" fmla="*/ 2765765 w 12192439"/>
              <a:gd name="connsiteY11679" fmla="*/ 3847928 h 6839191"/>
              <a:gd name="connsiteX11680" fmla="*/ 2737946 w 12192439"/>
              <a:gd name="connsiteY11680" fmla="*/ 3838429 h 6839191"/>
              <a:gd name="connsiteX11681" fmla="*/ 2745076 w 12192439"/>
              <a:gd name="connsiteY11681" fmla="*/ 3806528 h 6839191"/>
              <a:gd name="connsiteX11682" fmla="*/ 2764888 w 12192439"/>
              <a:gd name="connsiteY11682" fmla="*/ 3851790 h 6839191"/>
              <a:gd name="connsiteX11683" fmla="*/ 2758635 w 12192439"/>
              <a:gd name="connsiteY11683" fmla="*/ 3883164 h 6839191"/>
              <a:gd name="connsiteX11684" fmla="*/ 2732351 w 12192439"/>
              <a:gd name="connsiteY11684" fmla="*/ 3872765 h 6839191"/>
              <a:gd name="connsiteX11685" fmla="*/ 2737221 w 12192439"/>
              <a:gd name="connsiteY11685" fmla="*/ 3842334 h 6839191"/>
              <a:gd name="connsiteX11686" fmla="*/ 2764888 w 12192439"/>
              <a:gd name="connsiteY11686" fmla="*/ 3851790 h 6839191"/>
              <a:gd name="connsiteX11687" fmla="*/ 2769671 w 12192439"/>
              <a:gd name="connsiteY11687" fmla="*/ 3853304 h 6839191"/>
              <a:gd name="connsiteX11688" fmla="*/ 2798412 w 12192439"/>
              <a:gd name="connsiteY11688" fmla="*/ 3861992 h 6839191"/>
              <a:gd name="connsiteX11689" fmla="*/ 2791962 w 12192439"/>
              <a:gd name="connsiteY11689" fmla="*/ 3889088 h 6839191"/>
              <a:gd name="connsiteX11690" fmla="*/ 2790799 w 12192439"/>
              <a:gd name="connsiteY11690" fmla="*/ 3894682 h 6839191"/>
              <a:gd name="connsiteX11691" fmla="*/ 2763396 w 12192439"/>
              <a:gd name="connsiteY11691" fmla="*/ 3884963 h 6839191"/>
              <a:gd name="connsiteX11692" fmla="*/ 2769671 w 12192439"/>
              <a:gd name="connsiteY11692" fmla="*/ 3853304 h 6839191"/>
              <a:gd name="connsiteX11693" fmla="*/ 2789987 w 12192439"/>
              <a:gd name="connsiteY11693" fmla="*/ 3898653 h 6839191"/>
              <a:gd name="connsiteX11694" fmla="*/ 2784546 w 12192439"/>
              <a:gd name="connsiteY11694" fmla="*/ 3929742 h 6839191"/>
              <a:gd name="connsiteX11695" fmla="*/ 2758679 w 12192439"/>
              <a:gd name="connsiteY11695" fmla="*/ 3919145 h 6839191"/>
              <a:gd name="connsiteX11696" fmla="*/ 2762716 w 12192439"/>
              <a:gd name="connsiteY11696" fmla="*/ 3889022 h 6839191"/>
              <a:gd name="connsiteX11697" fmla="*/ 2789987 w 12192439"/>
              <a:gd name="connsiteY11697" fmla="*/ 3898653 h 6839191"/>
              <a:gd name="connsiteX11698" fmla="*/ 2783975 w 12192439"/>
              <a:gd name="connsiteY11698" fmla="*/ 3933911 h 6839191"/>
              <a:gd name="connsiteX11699" fmla="*/ 2780597 w 12192439"/>
              <a:gd name="connsiteY11699" fmla="*/ 3963508 h 6839191"/>
              <a:gd name="connsiteX11700" fmla="*/ 2756309 w 12192439"/>
              <a:gd name="connsiteY11700" fmla="*/ 3952121 h 6839191"/>
              <a:gd name="connsiteX11701" fmla="*/ 2758240 w 12192439"/>
              <a:gd name="connsiteY11701" fmla="*/ 3923446 h 6839191"/>
              <a:gd name="connsiteX11702" fmla="*/ 2783975 w 12192439"/>
              <a:gd name="connsiteY11702" fmla="*/ 3933911 h 6839191"/>
              <a:gd name="connsiteX11703" fmla="*/ 2789000 w 12192439"/>
              <a:gd name="connsiteY11703" fmla="*/ 3935842 h 6839191"/>
              <a:gd name="connsiteX11704" fmla="*/ 2815021 w 12192439"/>
              <a:gd name="connsiteY11704" fmla="*/ 3945298 h 6839191"/>
              <a:gd name="connsiteX11705" fmla="*/ 2810391 w 12192439"/>
              <a:gd name="connsiteY11705" fmla="*/ 3976145 h 6839191"/>
              <a:gd name="connsiteX11706" fmla="*/ 2785665 w 12192439"/>
              <a:gd name="connsiteY11706" fmla="*/ 3965746 h 6839191"/>
              <a:gd name="connsiteX11707" fmla="*/ 2789000 w 12192439"/>
              <a:gd name="connsiteY11707" fmla="*/ 3935842 h 6839191"/>
              <a:gd name="connsiteX11708" fmla="*/ 2809842 w 12192439"/>
              <a:gd name="connsiteY11708" fmla="*/ 3980555 h 6839191"/>
              <a:gd name="connsiteX11709" fmla="*/ 2807166 w 12192439"/>
              <a:gd name="connsiteY11709" fmla="*/ 4009867 h 6839191"/>
              <a:gd name="connsiteX11710" fmla="*/ 2783910 w 12192439"/>
              <a:gd name="connsiteY11710" fmla="*/ 3998656 h 6839191"/>
              <a:gd name="connsiteX11711" fmla="*/ 2785292 w 12192439"/>
              <a:gd name="connsiteY11711" fmla="*/ 3970243 h 6839191"/>
              <a:gd name="connsiteX11712" fmla="*/ 2809842 w 12192439"/>
              <a:gd name="connsiteY11712" fmla="*/ 3980555 h 6839191"/>
              <a:gd name="connsiteX11713" fmla="*/ 2814889 w 12192439"/>
              <a:gd name="connsiteY11713" fmla="*/ 3982530 h 6839191"/>
              <a:gd name="connsiteX11714" fmla="*/ 3222971 w 12192439"/>
              <a:gd name="connsiteY11714" fmla="*/ 4057454 h 6839191"/>
              <a:gd name="connsiteX11715" fmla="*/ 3742354 w 12192439"/>
              <a:gd name="connsiteY11715" fmla="*/ 4029744 h 6839191"/>
              <a:gd name="connsiteX11716" fmla="*/ 3878359 w 12192439"/>
              <a:gd name="connsiteY11716" fmla="*/ 4015067 h 6839191"/>
              <a:gd name="connsiteX11717" fmla="*/ 4933318 w 12192439"/>
              <a:gd name="connsiteY11717" fmla="*/ 3845515 h 6839191"/>
              <a:gd name="connsiteX11718" fmla="*/ 5161997 w 12192439"/>
              <a:gd name="connsiteY11718" fmla="*/ 3806265 h 6839191"/>
              <a:gd name="connsiteX11719" fmla="*/ 5136810 w 12192439"/>
              <a:gd name="connsiteY11719" fmla="*/ 3843211 h 6839191"/>
              <a:gd name="connsiteX11720" fmla="*/ 4940733 w 12192439"/>
              <a:gd name="connsiteY11720" fmla="*/ 3880838 h 6839191"/>
              <a:gd name="connsiteX11721" fmla="*/ 3896065 w 12192439"/>
              <a:gd name="connsiteY11721" fmla="*/ 4059188 h 6839191"/>
              <a:gd name="connsiteX11722" fmla="*/ 3761288 w 12192439"/>
              <a:gd name="connsiteY11722" fmla="*/ 4074370 h 6839191"/>
              <a:gd name="connsiteX11723" fmla="*/ 2812278 w 12192439"/>
              <a:gd name="connsiteY11723" fmla="*/ 4012170 h 6839191"/>
              <a:gd name="connsiteX11724" fmla="*/ 2814889 w 12192439"/>
              <a:gd name="connsiteY11724" fmla="*/ 3982530 h 6839191"/>
              <a:gd name="connsiteX11725" fmla="*/ 3270361 w 12192439"/>
              <a:gd name="connsiteY11725" fmla="*/ 4155241 h 6839191"/>
              <a:gd name="connsiteX11726" fmla="*/ 3781144 w 12192439"/>
              <a:gd name="connsiteY11726" fmla="*/ 4127574 h 6839191"/>
              <a:gd name="connsiteX11727" fmla="*/ 3914779 w 12192439"/>
              <a:gd name="connsiteY11727" fmla="*/ 4111887 h 6839191"/>
              <a:gd name="connsiteX11728" fmla="*/ 4949882 w 12192439"/>
              <a:gd name="connsiteY11728" fmla="*/ 3924630 h 6839191"/>
              <a:gd name="connsiteX11729" fmla="*/ 5106160 w 12192439"/>
              <a:gd name="connsiteY11729" fmla="*/ 3891413 h 6839191"/>
              <a:gd name="connsiteX11730" fmla="*/ 5083957 w 12192439"/>
              <a:gd name="connsiteY11730" fmla="*/ 3930400 h 6839191"/>
              <a:gd name="connsiteX11731" fmla="*/ 4957144 w 12192439"/>
              <a:gd name="connsiteY11731" fmla="*/ 3959778 h 6839191"/>
              <a:gd name="connsiteX11732" fmla="*/ 3932419 w 12192439"/>
              <a:gd name="connsiteY11732" fmla="*/ 4155811 h 6839191"/>
              <a:gd name="connsiteX11733" fmla="*/ 3800034 w 12192439"/>
              <a:gd name="connsiteY11733" fmla="*/ 4172003 h 6839191"/>
              <a:gd name="connsiteX11734" fmla="*/ 2821317 w 12192439"/>
              <a:gd name="connsiteY11734" fmla="*/ 4082005 h 6839191"/>
              <a:gd name="connsiteX11735" fmla="*/ 2812453 w 12192439"/>
              <a:gd name="connsiteY11735" fmla="*/ 4076871 h 6839191"/>
              <a:gd name="connsiteX11736" fmla="*/ 2811334 w 12192439"/>
              <a:gd name="connsiteY11736" fmla="*/ 4050083 h 6839191"/>
              <a:gd name="connsiteX11737" fmla="*/ 3270361 w 12192439"/>
              <a:gd name="connsiteY11737" fmla="*/ 4155241 h 6839191"/>
              <a:gd name="connsiteX11738" fmla="*/ 5108463 w 12192439"/>
              <a:gd name="connsiteY11738" fmla="*/ 3890931 h 6839191"/>
              <a:gd name="connsiteX11739" fmla="*/ 5136678 w 12192439"/>
              <a:gd name="connsiteY11739" fmla="*/ 3885292 h 6839191"/>
              <a:gd name="connsiteX11740" fmla="*/ 5115353 w 12192439"/>
              <a:gd name="connsiteY11740" fmla="*/ 3923358 h 6839191"/>
              <a:gd name="connsiteX11741" fmla="*/ 5086173 w 12192439"/>
              <a:gd name="connsiteY11741" fmla="*/ 3929896 h 6839191"/>
              <a:gd name="connsiteX11742" fmla="*/ 5108463 w 12192439"/>
              <a:gd name="connsiteY11742" fmla="*/ 3890931 h 6839191"/>
              <a:gd name="connsiteX11743" fmla="*/ 5112654 w 12192439"/>
              <a:gd name="connsiteY11743" fmla="*/ 3928601 h 6839191"/>
              <a:gd name="connsiteX11744" fmla="*/ 5096989 w 12192439"/>
              <a:gd name="connsiteY11744" fmla="*/ 3961489 h 6839191"/>
              <a:gd name="connsiteX11745" fmla="*/ 5094642 w 12192439"/>
              <a:gd name="connsiteY11745" fmla="*/ 3967040 h 6839191"/>
              <a:gd name="connsiteX11746" fmla="*/ 5064430 w 12192439"/>
              <a:gd name="connsiteY11746" fmla="*/ 3974456 h 6839191"/>
              <a:gd name="connsiteX11747" fmla="*/ 5083386 w 12192439"/>
              <a:gd name="connsiteY11747" fmla="*/ 3935161 h 6839191"/>
              <a:gd name="connsiteX11748" fmla="*/ 5112654 w 12192439"/>
              <a:gd name="connsiteY11748" fmla="*/ 3928601 h 6839191"/>
              <a:gd name="connsiteX11749" fmla="*/ 5115089 w 12192439"/>
              <a:gd name="connsiteY11749" fmla="*/ 3928053 h 6839191"/>
              <a:gd name="connsiteX11750" fmla="*/ 5144050 w 12192439"/>
              <a:gd name="connsiteY11750" fmla="*/ 3921668 h 6839191"/>
              <a:gd name="connsiteX11751" fmla="*/ 5127069 w 12192439"/>
              <a:gd name="connsiteY11751" fmla="*/ 3959142 h 6839191"/>
              <a:gd name="connsiteX11752" fmla="*/ 5097033 w 12192439"/>
              <a:gd name="connsiteY11752" fmla="*/ 3966448 h 6839191"/>
              <a:gd name="connsiteX11753" fmla="*/ 5115089 w 12192439"/>
              <a:gd name="connsiteY11753" fmla="*/ 3928053 h 6839191"/>
              <a:gd name="connsiteX11754" fmla="*/ 5124984 w 12192439"/>
              <a:gd name="connsiteY11754" fmla="*/ 3964386 h 6839191"/>
              <a:gd name="connsiteX11755" fmla="*/ 5112654 w 12192439"/>
              <a:gd name="connsiteY11755" fmla="*/ 4001530 h 6839191"/>
              <a:gd name="connsiteX11756" fmla="*/ 5081434 w 12192439"/>
              <a:gd name="connsiteY11756" fmla="*/ 4009823 h 6839191"/>
              <a:gd name="connsiteX11757" fmla="*/ 5094839 w 12192439"/>
              <a:gd name="connsiteY11757" fmla="*/ 3971735 h 6839191"/>
              <a:gd name="connsiteX11758" fmla="*/ 5124984 w 12192439"/>
              <a:gd name="connsiteY11758" fmla="*/ 3964386 h 6839191"/>
              <a:gd name="connsiteX11759" fmla="*/ 5127244 w 12192439"/>
              <a:gd name="connsiteY11759" fmla="*/ 3963837 h 6839191"/>
              <a:gd name="connsiteX11760" fmla="*/ 5157170 w 12192439"/>
              <a:gd name="connsiteY11760" fmla="*/ 3956641 h 6839191"/>
              <a:gd name="connsiteX11761" fmla="*/ 5145827 w 12192439"/>
              <a:gd name="connsiteY11761" fmla="*/ 3992820 h 6839191"/>
              <a:gd name="connsiteX11762" fmla="*/ 5114804 w 12192439"/>
              <a:gd name="connsiteY11762" fmla="*/ 4000981 h 6839191"/>
              <a:gd name="connsiteX11763" fmla="*/ 5127244 w 12192439"/>
              <a:gd name="connsiteY11763" fmla="*/ 3963837 h 6839191"/>
              <a:gd name="connsiteX11764" fmla="*/ 5159540 w 12192439"/>
              <a:gd name="connsiteY11764" fmla="*/ 3956070 h 6839191"/>
              <a:gd name="connsiteX11765" fmla="*/ 5189202 w 12192439"/>
              <a:gd name="connsiteY11765" fmla="*/ 3949028 h 6839191"/>
              <a:gd name="connsiteX11766" fmla="*/ 5178825 w 12192439"/>
              <a:gd name="connsiteY11766" fmla="*/ 3984197 h 6839191"/>
              <a:gd name="connsiteX11767" fmla="*/ 5148043 w 12192439"/>
              <a:gd name="connsiteY11767" fmla="*/ 3992227 h 6839191"/>
              <a:gd name="connsiteX11768" fmla="*/ 5159540 w 12192439"/>
              <a:gd name="connsiteY11768" fmla="*/ 3956070 h 6839191"/>
              <a:gd name="connsiteX11769" fmla="*/ 5191835 w 12192439"/>
              <a:gd name="connsiteY11769" fmla="*/ 3948413 h 6839191"/>
              <a:gd name="connsiteX11770" fmla="*/ 5221323 w 12192439"/>
              <a:gd name="connsiteY11770" fmla="*/ 3941546 h 6839191"/>
              <a:gd name="connsiteX11771" fmla="*/ 5211976 w 12192439"/>
              <a:gd name="connsiteY11771" fmla="*/ 3975641 h 6839191"/>
              <a:gd name="connsiteX11772" fmla="*/ 5181326 w 12192439"/>
              <a:gd name="connsiteY11772" fmla="*/ 3983539 h 6839191"/>
              <a:gd name="connsiteX11773" fmla="*/ 5191835 w 12192439"/>
              <a:gd name="connsiteY11773" fmla="*/ 3948413 h 6839191"/>
              <a:gd name="connsiteX11774" fmla="*/ 5210989 w 12192439"/>
              <a:gd name="connsiteY11774" fmla="*/ 3980753 h 6839191"/>
              <a:gd name="connsiteX11775" fmla="*/ 5207785 w 12192439"/>
              <a:gd name="connsiteY11775" fmla="*/ 4013794 h 6839191"/>
              <a:gd name="connsiteX11776" fmla="*/ 5175841 w 12192439"/>
              <a:gd name="connsiteY11776" fmla="*/ 4022811 h 6839191"/>
              <a:gd name="connsiteX11777" fmla="*/ 5180207 w 12192439"/>
              <a:gd name="connsiteY11777" fmla="*/ 3988717 h 6839191"/>
              <a:gd name="connsiteX11778" fmla="*/ 5210989 w 12192439"/>
              <a:gd name="connsiteY11778" fmla="*/ 3980753 h 6839191"/>
              <a:gd name="connsiteX11779" fmla="*/ 5207851 w 12192439"/>
              <a:gd name="connsiteY11779" fmla="*/ 4018752 h 6839191"/>
              <a:gd name="connsiteX11780" fmla="*/ 5212371 w 12192439"/>
              <a:gd name="connsiteY11780" fmla="*/ 4049644 h 6839191"/>
              <a:gd name="connsiteX11781" fmla="*/ 5179088 w 12192439"/>
              <a:gd name="connsiteY11781" fmla="*/ 4059846 h 6839191"/>
              <a:gd name="connsiteX11782" fmla="*/ 5175731 w 12192439"/>
              <a:gd name="connsiteY11782" fmla="*/ 4027836 h 6839191"/>
              <a:gd name="connsiteX11783" fmla="*/ 5207851 w 12192439"/>
              <a:gd name="connsiteY11783" fmla="*/ 4018752 h 6839191"/>
              <a:gd name="connsiteX11784" fmla="*/ 5210265 w 12192439"/>
              <a:gd name="connsiteY11784" fmla="*/ 4018072 h 6839191"/>
              <a:gd name="connsiteX11785" fmla="*/ 5242363 w 12192439"/>
              <a:gd name="connsiteY11785" fmla="*/ 4009077 h 6839191"/>
              <a:gd name="connsiteX11786" fmla="*/ 5247870 w 12192439"/>
              <a:gd name="connsiteY11786" fmla="*/ 4038762 h 6839191"/>
              <a:gd name="connsiteX11787" fmla="*/ 5214631 w 12192439"/>
              <a:gd name="connsiteY11787" fmla="*/ 4048942 h 6839191"/>
              <a:gd name="connsiteX11788" fmla="*/ 5210265 w 12192439"/>
              <a:gd name="connsiteY11788" fmla="*/ 4018072 h 6839191"/>
              <a:gd name="connsiteX11789" fmla="*/ 5249471 w 12192439"/>
              <a:gd name="connsiteY11789" fmla="*/ 4043391 h 6839191"/>
              <a:gd name="connsiteX11790" fmla="*/ 5263864 w 12192439"/>
              <a:gd name="connsiteY11790" fmla="*/ 4070070 h 6839191"/>
              <a:gd name="connsiteX11791" fmla="*/ 5229440 w 12192439"/>
              <a:gd name="connsiteY11791" fmla="*/ 4081522 h 6839191"/>
              <a:gd name="connsiteX11792" fmla="*/ 5216013 w 12192439"/>
              <a:gd name="connsiteY11792" fmla="*/ 4053637 h 6839191"/>
              <a:gd name="connsiteX11793" fmla="*/ 5249471 w 12192439"/>
              <a:gd name="connsiteY11793" fmla="*/ 4043391 h 6839191"/>
              <a:gd name="connsiteX11794" fmla="*/ 5267089 w 12192439"/>
              <a:gd name="connsiteY11794" fmla="*/ 4074260 h 6839191"/>
              <a:gd name="connsiteX11795" fmla="*/ 5267769 w 12192439"/>
              <a:gd name="connsiteY11795" fmla="*/ 4075116 h 6839191"/>
              <a:gd name="connsiteX11796" fmla="*/ 5290586 w 12192439"/>
              <a:gd name="connsiteY11796" fmla="*/ 4096815 h 6839191"/>
              <a:gd name="connsiteX11797" fmla="*/ 5255439 w 12192439"/>
              <a:gd name="connsiteY11797" fmla="*/ 4109496 h 6839191"/>
              <a:gd name="connsiteX11798" fmla="*/ 5233543 w 12192439"/>
              <a:gd name="connsiteY11798" fmla="*/ 4087271 h 6839191"/>
              <a:gd name="connsiteX11799" fmla="*/ 5232446 w 12192439"/>
              <a:gd name="connsiteY11799" fmla="*/ 4085779 h 6839191"/>
              <a:gd name="connsiteX11800" fmla="*/ 5267089 w 12192439"/>
              <a:gd name="connsiteY11800" fmla="*/ 4074260 h 6839191"/>
              <a:gd name="connsiteX11801" fmla="*/ 5295589 w 12192439"/>
              <a:gd name="connsiteY11801" fmla="*/ 4100435 h 6839191"/>
              <a:gd name="connsiteX11802" fmla="*/ 5328016 w 12192439"/>
              <a:gd name="connsiteY11802" fmla="*/ 4118294 h 6839191"/>
              <a:gd name="connsiteX11803" fmla="*/ 5292715 w 12192439"/>
              <a:gd name="connsiteY11803" fmla="*/ 4132160 h 6839191"/>
              <a:gd name="connsiteX11804" fmla="*/ 5260222 w 12192439"/>
              <a:gd name="connsiteY11804" fmla="*/ 4113182 h 6839191"/>
              <a:gd name="connsiteX11805" fmla="*/ 5295589 w 12192439"/>
              <a:gd name="connsiteY11805" fmla="*/ 4100435 h 6839191"/>
              <a:gd name="connsiteX11806" fmla="*/ 5334818 w 12192439"/>
              <a:gd name="connsiteY11806" fmla="*/ 4121146 h 6839191"/>
              <a:gd name="connsiteX11807" fmla="*/ 5372971 w 12192439"/>
              <a:gd name="connsiteY11807" fmla="*/ 4133279 h 6839191"/>
              <a:gd name="connsiteX11808" fmla="*/ 5525190 w 12192439"/>
              <a:gd name="connsiteY11808" fmla="*/ 4147364 h 6839191"/>
              <a:gd name="connsiteX11809" fmla="*/ 5839918 w 12192439"/>
              <a:gd name="connsiteY11809" fmla="*/ 4113379 h 6839191"/>
              <a:gd name="connsiteX11810" fmla="*/ 5897400 w 12192439"/>
              <a:gd name="connsiteY11810" fmla="*/ 4104494 h 6839191"/>
              <a:gd name="connsiteX11811" fmla="*/ 6507571 w 12192439"/>
              <a:gd name="connsiteY11811" fmla="*/ 4010547 h 6839191"/>
              <a:gd name="connsiteX11812" fmla="*/ 8659194 w 12192439"/>
              <a:gd name="connsiteY11812" fmla="*/ 3804027 h 6839191"/>
              <a:gd name="connsiteX11813" fmla="*/ 8748643 w 12192439"/>
              <a:gd name="connsiteY11813" fmla="*/ 3804794 h 6839191"/>
              <a:gd name="connsiteX11814" fmla="*/ 8768982 w 12192439"/>
              <a:gd name="connsiteY11814" fmla="*/ 3804751 h 6839191"/>
              <a:gd name="connsiteX11815" fmla="*/ 8736488 w 12192439"/>
              <a:gd name="connsiteY11815" fmla="*/ 3850298 h 6839191"/>
              <a:gd name="connsiteX11816" fmla="*/ 8734909 w 12192439"/>
              <a:gd name="connsiteY11816" fmla="*/ 3850254 h 6839191"/>
              <a:gd name="connsiteX11817" fmla="*/ 8654652 w 12192439"/>
              <a:gd name="connsiteY11817" fmla="*/ 3847468 h 6839191"/>
              <a:gd name="connsiteX11818" fmla="*/ 6527470 w 12192439"/>
              <a:gd name="connsiteY11818" fmla="*/ 4028099 h 6839191"/>
              <a:gd name="connsiteX11819" fmla="*/ 5866421 w 12192439"/>
              <a:gd name="connsiteY11819" fmla="*/ 4124678 h 6839191"/>
              <a:gd name="connsiteX11820" fmla="*/ 5805845 w 12192439"/>
              <a:gd name="connsiteY11820" fmla="*/ 4133476 h 6839191"/>
              <a:gd name="connsiteX11821" fmla="*/ 5489011 w 12192439"/>
              <a:gd name="connsiteY11821" fmla="*/ 4164543 h 6839191"/>
              <a:gd name="connsiteX11822" fmla="*/ 5488989 w 12192439"/>
              <a:gd name="connsiteY11822" fmla="*/ 4164543 h 6839191"/>
              <a:gd name="connsiteX11823" fmla="*/ 5299362 w 12192439"/>
              <a:gd name="connsiteY11823" fmla="*/ 4135100 h 6839191"/>
              <a:gd name="connsiteX11824" fmla="*/ 5334818 w 12192439"/>
              <a:gd name="connsiteY11824" fmla="*/ 4121146 h 6839191"/>
              <a:gd name="connsiteX11825" fmla="*/ 8775344 w 12192439"/>
              <a:gd name="connsiteY11825" fmla="*/ 3804773 h 6839191"/>
              <a:gd name="connsiteX11826" fmla="*/ 8802374 w 12192439"/>
              <a:gd name="connsiteY11826" fmla="*/ 3804882 h 6839191"/>
              <a:gd name="connsiteX11827" fmla="*/ 8770100 w 12192439"/>
              <a:gd name="connsiteY11827" fmla="*/ 3851219 h 6839191"/>
              <a:gd name="connsiteX11828" fmla="*/ 8742763 w 12192439"/>
              <a:gd name="connsiteY11828" fmla="*/ 3850452 h 6839191"/>
              <a:gd name="connsiteX11829" fmla="*/ 8775344 w 12192439"/>
              <a:gd name="connsiteY11829" fmla="*/ 3804773 h 6839191"/>
              <a:gd name="connsiteX11830" fmla="*/ 8808517 w 12192439"/>
              <a:gd name="connsiteY11830" fmla="*/ 3804970 h 6839191"/>
              <a:gd name="connsiteX11831" fmla="*/ 8834867 w 12192439"/>
              <a:gd name="connsiteY11831" fmla="*/ 3805497 h 6839191"/>
              <a:gd name="connsiteX11832" fmla="*/ 8802944 w 12192439"/>
              <a:gd name="connsiteY11832" fmla="*/ 3852448 h 6839191"/>
              <a:gd name="connsiteX11833" fmla="*/ 8776200 w 12192439"/>
              <a:gd name="connsiteY11833" fmla="*/ 3851417 h 6839191"/>
              <a:gd name="connsiteX11834" fmla="*/ 8808517 w 12192439"/>
              <a:gd name="connsiteY11834" fmla="*/ 3804970 h 6839191"/>
              <a:gd name="connsiteX11835" fmla="*/ 8840769 w 12192439"/>
              <a:gd name="connsiteY11835" fmla="*/ 3805694 h 6839191"/>
              <a:gd name="connsiteX11836" fmla="*/ 8866482 w 12192439"/>
              <a:gd name="connsiteY11836" fmla="*/ 3806835 h 6839191"/>
              <a:gd name="connsiteX11837" fmla="*/ 8834976 w 12192439"/>
              <a:gd name="connsiteY11837" fmla="*/ 3854225 h 6839191"/>
              <a:gd name="connsiteX11838" fmla="*/ 8808802 w 12192439"/>
              <a:gd name="connsiteY11838" fmla="*/ 3852733 h 6839191"/>
              <a:gd name="connsiteX11839" fmla="*/ 8840769 w 12192439"/>
              <a:gd name="connsiteY11839" fmla="*/ 3805694 h 6839191"/>
              <a:gd name="connsiteX11840" fmla="*/ 8872143 w 12192439"/>
              <a:gd name="connsiteY11840" fmla="*/ 3807164 h 6839191"/>
              <a:gd name="connsiteX11841" fmla="*/ 8896737 w 12192439"/>
              <a:gd name="connsiteY11841" fmla="*/ 3809029 h 6839191"/>
              <a:gd name="connsiteX11842" fmla="*/ 8865802 w 12192439"/>
              <a:gd name="connsiteY11842" fmla="*/ 3856704 h 6839191"/>
              <a:gd name="connsiteX11843" fmla="*/ 8840593 w 12192439"/>
              <a:gd name="connsiteY11843" fmla="*/ 3854620 h 6839191"/>
              <a:gd name="connsiteX11844" fmla="*/ 8872143 w 12192439"/>
              <a:gd name="connsiteY11844" fmla="*/ 3807164 h 6839191"/>
              <a:gd name="connsiteX11845" fmla="*/ 8902113 w 12192439"/>
              <a:gd name="connsiteY11845" fmla="*/ 3809534 h 6839191"/>
              <a:gd name="connsiteX11846" fmla="*/ 8925237 w 12192439"/>
              <a:gd name="connsiteY11846" fmla="*/ 3812145 h 6839191"/>
              <a:gd name="connsiteX11847" fmla="*/ 8925676 w 12192439"/>
              <a:gd name="connsiteY11847" fmla="*/ 3812210 h 6839191"/>
              <a:gd name="connsiteX11848" fmla="*/ 8895487 w 12192439"/>
              <a:gd name="connsiteY11848" fmla="*/ 3860039 h 6839191"/>
              <a:gd name="connsiteX11849" fmla="*/ 8871199 w 12192439"/>
              <a:gd name="connsiteY11849" fmla="*/ 3857231 h 6839191"/>
              <a:gd name="connsiteX11850" fmla="*/ 8902113 w 12192439"/>
              <a:gd name="connsiteY11850" fmla="*/ 3809534 h 6839191"/>
              <a:gd name="connsiteX11851" fmla="*/ 8894170 w 12192439"/>
              <a:gd name="connsiteY11851" fmla="*/ 3862080 h 6839191"/>
              <a:gd name="connsiteX11852" fmla="*/ 8863937 w 12192439"/>
              <a:gd name="connsiteY11852" fmla="*/ 3909470 h 6839191"/>
              <a:gd name="connsiteX11853" fmla="*/ 8838970 w 12192439"/>
              <a:gd name="connsiteY11853" fmla="*/ 3906442 h 6839191"/>
              <a:gd name="connsiteX11854" fmla="*/ 8869839 w 12192439"/>
              <a:gd name="connsiteY11854" fmla="*/ 3859315 h 6839191"/>
              <a:gd name="connsiteX11855" fmla="*/ 8894170 w 12192439"/>
              <a:gd name="connsiteY11855" fmla="*/ 3862080 h 6839191"/>
              <a:gd name="connsiteX11856" fmla="*/ 8899326 w 12192439"/>
              <a:gd name="connsiteY11856" fmla="*/ 3862760 h 6839191"/>
              <a:gd name="connsiteX11857" fmla="*/ 8911415 w 12192439"/>
              <a:gd name="connsiteY11857" fmla="*/ 3864493 h 6839191"/>
              <a:gd name="connsiteX11858" fmla="*/ 8922758 w 12192439"/>
              <a:gd name="connsiteY11858" fmla="*/ 3866292 h 6839191"/>
              <a:gd name="connsiteX11859" fmla="*/ 8893183 w 12192439"/>
              <a:gd name="connsiteY11859" fmla="*/ 3913945 h 6839191"/>
              <a:gd name="connsiteX11860" fmla="*/ 8869071 w 12192439"/>
              <a:gd name="connsiteY11860" fmla="*/ 3910194 h 6839191"/>
              <a:gd name="connsiteX11861" fmla="*/ 8899326 w 12192439"/>
              <a:gd name="connsiteY11861" fmla="*/ 3862760 h 6839191"/>
              <a:gd name="connsiteX11862" fmla="*/ 8891976 w 12192439"/>
              <a:gd name="connsiteY11862" fmla="*/ 3915898 h 6839191"/>
              <a:gd name="connsiteX11863" fmla="*/ 8862379 w 12192439"/>
              <a:gd name="connsiteY11863" fmla="*/ 3963069 h 6839191"/>
              <a:gd name="connsiteX11864" fmla="*/ 8837610 w 12192439"/>
              <a:gd name="connsiteY11864" fmla="*/ 3958988 h 6839191"/>
              <a:gd name="connsiteX11865" fmla="*/ 8867821 w 12192439"/>
              <a:gd name="connsiteY11865" fmla="*/ 3912168 h 6839191"/>
              <a:gd name="connsiteX11866" fmla="*/ 8891976 w 12192439"/>
              <a:gd name="connsiteY11866" fmla="*/ 3915898 h 6839191"/>
              <a:gd name="connsiteX11867" fmla="*/ 8861217 w 12192439"/>
              <a:gd name="connsiteY11867" fmla="*/ 3964912 h 6839191"/>
              <a:gd name="connsiteX11868" fmla="*/ 8842985 w 12192439"/>
              <a:gd name="connsiteY11868" fmla="*/ 3993697 h 6839191"/>
              <a:gd name="connsiteX11869" fmla="*/ 8831663 w 12192439"/>
              <a:gd name="connsiteY11869" fmla="*/ 4011490 h 6839191"/>
              <a:gd name="connsiteX11870" fmla="*/ 8806367 w 12192439"/>
              <a:gd name="connsiteY11870" fmla="*/ 4006905 h 6839191"/>
              <a:gd name="connsiteX11871" fmla="*/ 8826552 w 12192439"/>
              <a:gd name="connsiteY11871" fmla="*/ 3976035 h 6839191"/>
              <a:gd name="connsiteX11872" fmla="*/ 8836403 w 12192439"/>
              <a:gd name="connsiteY11872" fmla="*/ 3960853 h 6839191"/>
              <a:gd name="connsiteX11873" fmla="*/ 8861217 w 12192439"/>
              <a:gd name="connsiteY11873" fmla="*/ 3964912 h 6839191"/>
              <a:gd name="connsiteX11874" fmla="*/ 8830544 w 12192439"/>
              <a:gd name="connsiteY11874" fmla="*/ 4013223 h 6839191"/>
              <a:gd name="connsiteX11875" fmla="*/ 8801123 w 12192439"/>
              <a:gd name="connsiteY11875" fmla="*/ 4058968 h 6839191"/>
              <a:gd name="connsiteX11876" fmla="*/ 8775432 w 12192439"/>
              <a:gd name="connsiteY11876" fmla="*/ 4053637 h 6839191"/>
              <a:gd name="connsiteX11877" fmla="*/ 8805226 w 12192439"/>
              <a:gd name="connsiteY11877" fmla="*/ 4008638 h 6839191"/>
              <a:gd name="connsiteX11878" fmla="*/ 8830544 w 12192439"/>
              <a:gd name="connsiteY11878" fmla="*/ 4013223 h 6839191"/>
              <a:gd name="connsiteX11879" fmla="*/ 8800048 w 12192439"/>
              <a:gd name="connsiteY11879" fmla="*/ 4060592 h 6839191"/>
              <a:gd name="connsiteX11880" fmla="*/ 8770912 w 12192439"/>
              <a:gd name="connsiteY11880" fmla="*/ 4105196 h 6839191"/>
              <a:gd name="connsiteX11881" fmla="*/ 8744957 w 12192439"/>
              <a:gd name="connsiteY11881" fmla="*/ 4098965 h 6839191"/>
              <a:gd name="connsiteX11882" fmla="*/ 8774335 w 12192439"/>
              <a:gd name="connsiteY11882" fmla="*/ 4055282 h 6839191"/>
              <a:gd name="connsiteX11883" fmla="*/ 8800048 w 12192439"/>
              <a:gd name="connsiteY11883" fmla="*/ 4060592 h 6839191"/>
              <a:gd name="connsiteX11884" fmla="*/ 8769881 w 12192439"/>
              <a:gd name="connsiteY11884" fmla="*/ 4106775 h 6839191"/>
              <a:gd name="connsiteX11885" fmla="*/ 8698576 w 12192439"/>
              <a:gd name="connsiteY11885" fmla="*/ 4212219 h 6839191"/>
              <a:gd name="connsiteX11886" fmla="*/ 8257036 w 12192439"/>
              <a:gd name="connsiteY11886" fmla="*/ 4819690 h 6839191"/>
              <a:gd name="connsiteX11887" fmla="*/ 7834781 w 12192439"/>
              <a:gd name="connsiteY11887" fmla="*/ 5399452 h 6839191"/>
              <a:gd name="connsiteX11888" fmla="*/ 7584864 w 12192439"/>
              <a:gd name="connsiteY11888" fmla="*/ 5773220 h 6839191"/>
              <a:gd name="connsiteX11889" fmla="*/ 7478608 w 12192439"/>
              <a:gd name="connsiteY11889" fmla="*/ 5960389 h 6839191"/>
              <a:gd name="connsiteX11890" fmla="*/ 7472970 w 12192439"/>
              <a:gd name="connsiteY11890" fmla="*/ 5971271 h 6839191"/>
              <a:gd name="connsiteX11891" fmla="*/ 7365157 w 12192439"/>
              <a:gd name="connsiteY11891" fmla="*/ 6293657 h 6839191"/>
              <a:gd name="connsiteX11892" fmla="*/ 7422289 w 12192439"/>
              <a:gd name="connsiteY11892" fmla="*/ 6431351 h 6839191"/>
              <a:gd name="connsiteX11893" fmla="*/ 7693927 w 12192439"/>
              <a:gd name="connsiteY11893" fmla="*/ 6503336 h 6839191"/>
              <a:gd name="connsiteX11894" fmla="*/ 7852399 w 12192439"/>
              <a:gd name="connsiteY11894" fmla="*/ 6495042 h 6839191"/>
              <a:gd name="connsiteX11895" fmla="*/ 7875062 w 12192439"/>
              <a:gd name="connsiteY11895" fmla="*/ 6493200 h 6839191"/>
              <a:gd name="connsiteX11896" fmla="*/ 8016158 w 12192439"/>
              <a:gd name="connsiteY11896" fmla="*/ 6479421 h 6839191"/>
              <a:gd name="connsiteX11897" fmla="*/ 8001590 w 12192439"/>
              <a:gd name="connsiteY11897" fmla="*/ 6483129 h 6839191"/>
              <a:gd name="connsiteX11898" fmla="*/ 7807641 w 12192439"/>
              <a:gd name="connsiteY11898" fmla="*/ 6505859 h 6839191"/>
              <a:gd name="connsiteX11899" fmla="*/ 7787478 w 12192439"/>
              <a:gd name="connsiteY11899" fmla="*/ 6507768 h 6839191"/>
              <a:gd name="connsiteX11900" fmla="*/ 7346289 w 12192439"/>
              <a:gd name="connsiteY11900" fmla="*/ 6448486 h 6839191"/>
              <a:gd name="connsiteX11901" fmla="*/ 7290364 w 12192439"/>
              <a:gd name="connsiteY11901" fmla="*/ 6311954 h 6839191"/>
              <a:gd name="connsiteX11902" fmla="*/ 7402697 w 12192439"/>
              <a:gd name="connsiteY11902" fmla="*/ 5986169 h 6839191"/>
              <a:gd name="connsiteX11903" fmla="*/ 7408883 w 12192439"/>
              <a:gd name="connsiteY11903" fmla="*/ 5974540 h 6839191"/>
              <a:gd name="connsiteX11904" fmla="*/ 7519395 w 12192439"/>
              <a:gd name="connsiteY11904" fmla="*/ 5784387 h 6839191"/>
              <a:gd name="connsiteX11905" fmla="*/ 7778812 w 12192439"/>
              <a:gd name="connsiteY11905" fmla="*/ 5404717 h 6839191"/>
              <a:gd name="connsiteX11906" fmla="*/ 8229129 w 12192439"/>
              <a:gd name="connsiteY11906" fmla="*/ 4799111 h 6839191"/>
              <a:gd name="connsiteX11907" fmla="*/ 8675737 w 12192439"/>
              <a:gd name="connsiteY11907" fmla="*/ 4198506 h 6839191"/>
              <a:gd name="connsiteX11908" fmla="*/ 8743904 w 12192439"/>
              <a:gd name="connsiteY11908" fmla="*/ 4100522 h 6839191"/>
              <a:gd name="connsiteX11909" fmla="*/ 8769881 w 12192439"/>
              <a:gd name="connsiteY11909" fmla="*/ 4106775 h 6839191"/>
              <a:gd name="connsiteX11910" fmla="*/ 8173358 w 12192439"/>
              <a:gd name="connsiteY11910" fmla="*/ 6449166 h 6839191"/>
              <a:gd name="connsiteX11911" fmla="*/ 8189176 w 12192439"/>
              <a:gd name="connsiteY11911" fmla="*/ 6444998 h 6839191"/>
              <a:gd name="connsiteX11912" fmla="*/ 8195144 w 12192439"/>
              <a:gd name="connsiteY11912" fmla="*/ 6444405 h 6839191"/>
              <a:gd name="connsiteX11913" fmla="*/ 8178469 w 12192439"/>
              <a:gd name="connsiteY11913" fmla="*/ 6448508 h 6839191"/>
              <a:gd name="connsiteX11914" fmla="*/ 8173358 w 12192439"/>
              <a:gd name="connsiteY11914" fmla="*/ 6449166 h 6839191"/>
              <a:gd name="connsiteX11915" fmla="*/ 8404889 w 12192439"/>
              <a:gd name="connsiteY11915" fmla="*/ 6409126 h 6839191"/>
              <a:gd name="connsiteX11916" fmla="*/ 8405832 w 12192439"/>
              <a:gd name="connsiteY11916" fmla="*/ 6409038 h 6839191"/>
              <a:gd name="connsiteX11917" fmla="*/ 8398812 w 12192439"/>
              <a:gd name="connsiteY11917" fmla="*/ 6410596 h 6839191"/>
              <a:gd name="connsiteX11918" fmla="*/ 8404889 w 12192439"/>
              <a:gd name="connsiteY11918" fmla="*/ 6409126 h 6839191"/>
              <a:gd name="connsiteX11919" fmla="*/ 8433894 w 12192439"/>
              <a:gd name="connsiteY11919" fmla="*/ 6402061 h 6839191"/>
              <a:gd name="connsiteX11920" fmla="*/ 8452915 w 12192439"/>
              <a:gd name="connsiteY11920" fmla="*/ 6397366 h 6839191"/>
              <a:gd name="connsiteX11921" fmla="*/ 8459585 w 12192439"/>
              <a:gd name="connsiteY11921" fmla="*/ 6396883 h 6839191"/>
              <a:gd name="connsiteX11922" fmla="*/ 8439335 w 12192439"/>
              <a:gd name="connsiteY11922" fmla="*/ 6401513 h 6839191"/>
              <a:gd name="connsiteX11923" fmla="*/ 8433894 w 12192439"/>
              <a:gd name="connsiteY11923" fmla="*/ 6402061 h 6839191"/>
              <a:gd name="connsiteX11924" fmla="*/ 8476830 w 12192439"/>
              <a:gd name="connsiteY11924" fmla="*/ 6391398 h 6839191"/>
              <a:gd name="connsiteX11925" fmla="*/ 8501512 w 12192439"/>
              <a:gd name="connsiteY11925" fmla="*/ 6385146 h 6839191"/>
              <a:gd name="connsiteX11926" fmla="*/ 8512241 w 12192439"/>
              <a:gd name="connsiteY11926" fmla="*/ 6384531 h 6839191"/>
              <a:gd name="connsiteX11927" fmla="*/ 8486615 w 12192439"/>
              <a:gd name="connsiteY11927" fmla="*/ 6390609 h 6839191"/>
              <a:gd name="connsiteX11928" fmla="*/ 8476830 w 12192439"/>
              <a:gd name="connsiteY11928" fmla="*/ 6391398 h 6839191"/>
              <a:gd name="connsiteX11929" fmla="*/ 8539051 w 12192439"/>
              <a:gd name="connsiteY11929" fmla="*/ 6382930 h 6839191"/>
              <a:gd name="connsiteX11930" fmla="*/ 8546818 w 12192439"/>
              <a:gd name="connsiteY11930" fmla="*/ 6382447 h 6839191"/>
              <a:gd name="connsiteX11931" fmla="*/ 8525515 w 12192439"/>
              <a:gd name="connsiteY11931" fmla="*/ 6387186 h 6839191"/>
              <a:gd name="connsiteX11932" fmla="*/ 8518977 w 12192439"/>
              <a:gd name="connsiteY11932" fmla="*/ 6387778 h 6839191"/>
              <a:gd name="connsiteX11933" fmla="*/ 8539051 w 12192439"/>
              <a:gd name="connsiteY11933" fmla="*/ 6382930 h 6839191"/>
              <a:gd name="connsiteX11934" fmla="*/ 8561803 w 12192439"/>
              <a:gd name="connsiteY11934" fmla="*/ 6377401 h 6839191"/>
              <a:gd name="connsiteX11935" fmla="*/ 8587495 w 12192439"/>
              <a:gd name="connsiteY11935" fmla="*/ 6371039 h 6839191"/>
              <a:gd name="connsiteX11936" fmla="*/ 8599057 w 12192439"/>
              <a:gd name="connsiteY11936" fmla="*/ 6370533 h 6839191"/>
              <a:gd name="connsiteX11937" fmla="*/ 8572685 w 12192439"/>
              <a:gd name="connsiteY11937" fmla="*/ 6376611 h 6839191"/>
              <a:gd name="connsiteX11938" fmla="*/ 8561803 w 12192439"/>
              <a:gd name="connsiteY11938" fmla="*/ 6377401 h 6839191"/>
              <a:gd name="connsiteX11939" fmla="*/ 8624749 w 12192439"/>
              <a:gd name="connsiteY11939" fmla="*/ 6369261 h 6839191"/>
              <a:gd name="connsiteX11940" fmla="*/ 8633349 w 12192439"/>
              <a:gd name="connsiteY11940" fmla="*/ 6368801 h 6839191"/>
              <a:gd name="connsiteX11941" fmla="*/ 8611036 w 12192439"/>
              <a:gd name="connsiteY11941" fmla="*/ 6373605 h 6839191"/>
              <a:gd name="connsiteX11942" fmla="*/ 8603488 w 12192439"/>
              <a:gd name="connsiteY11942" fmla="*/ 6374220 h 6839191"/>
              <a:gd name="connsiteX11943" fmla="*/ 8624749 w 12192439"/>
              <a:gd name="connsiteY11943" fmla="*/ 6369261 h 6839191"/>
              <a:gd name="connsiteX11944" fmla="*/ 8646513 w 12192439"/>
              <a:gd name="connsiteY11944" fmla="*/ 6364083 h 6839191"/>
              <a:gd name="connsiteX11945" fmla="*/ 8673214 w 12192439"/>
              <a:gd name="connsiteY11945" fmla="*/ 6357655 h 6839191"/>
              <a:gd name="connsiteX11946" fmla="*/ 8685280 w 12192439"/>
              <a:gd name="connsiteY11946" fmla="*/ 6357282 h 6839191"/>
              <a:gd name="connsiteX11947" fmla="*/ 8658119 w 12192439"/>
              <a:gd name="connsiteY11947" fmla="*/ 6363360 h 6839191"/>
              <a:gd name="connsiteX11948" fmla="*/ 8646513 w 12192439"/>
              <a:gd name="connsiteY11948" fmla="*/ 6364083 h 6839191"/>
              <a:gd name="connsiteX11949" fmla="*/ 8710029 w 12192439"/>
              <a:gd name="connsiteY11949" fmla="*/ 6356295 h 6839191"/>
              <a:gd name="connsiteX11950" fmla="*/ 8719573 w 12192439"/>
              <a:gd name="connsiteY11950" fmla="*/ 6355900 h 6839191"/>
              <a:gd name="connsiteX11951" fmla="*/ 8696272 w 12192439"/>
              <a:gd name="connsiteY11951" fmla="*/ 6360770 h 6839191"/>
              <a:gd name="connsiteX11952" fmla="*/ 8687562 w 12192439"/>
              <a:gd name="connsiteY11952" fmla="*/ 6361407 h 6839191"/>
              <a:gd name="connsiteX11953" fmla="*/ 8710029 w 12192439"/>
              <a:gd name="connsiteY11953" fmla="*/ 6356295 h 6839191"/>
              <a:gd name="connsiteX11954" fmla="*/ 8730653 w 12192439"/>
              <a:gd name="connsiteY11954" fmla="*/ 6351556 h 6839191"/>
              <a:gd name="connsiteX11955" fmla="*/ 8757880 w 12192439"/>
              <a:gd name="connsiteY11955" fmla="*/ 6345193 h 6839191"/>
              <a:gd name="connsiteX11956" fmla="*/ 8770868 w 12192439"/>
              <a:gd name="connsiteY11956" fmla="*/ 6344930 h 6839191"/>
              <a:gd name="connsiteX11957" fmla="*/ 8743026 w 12192439"/>
              <a:gd name="connsiteY11957" fmla="*/ 6350941 h 6839191"/>
              <a:gd name="connsiteX11958" fmla="*/ 8730653 w 12192439"/>
              <a:gd name="connsiteY11958" fmla="*/ 6351556 h 6839191"/>
              <a:gd name="connsiteX11959" fmla="*/ 8775454 w 12192439"/>
              <a:gd name="connsiteY11959" fmla="*/ 6341024 h 6839191"/>
              <a:gd name="connsiteX11960" fmla="*/ 8806564 w 12192439"/>
              <a:gd name="connsiteY11960" fmla="*/ 6333543 h 6839191"/>
              <a:gd name="connsiteX11961" fmla="*/ 8821878 w 12192439"/>
              <a:gd name="connsiteY11961" fmla="*/ 6333587 h 6839191"/>
              <a:gd name="connsiteX11962" fmla="*/ 8790373 w 12192439"/>
              <a:gd name="connsiteY11962" fmla="*/ 6340630 h 6839191"/>
              <a:gd name="connsiteX11963" fmla="*/ 8775454 w 12192439"/>
              <a:gd name="connsiteY11963" fmla="*/ 6341024 h 6839191"/>
              <a:gd name="connsiteX11964" fmla="*/ 8842173 w 12192439"/>
              <a:gd name="connsiteY11964" fmla="*/ 6333521 h 6839191"/>
              <a:gd name="connsiteX11965" fmla="*/ 8855863 w 12192439"/>
              <a:gd name="connsiteY11965" fmla="*/ 6333411 h 6839191"/>
              <a:gd name="connsiteX11966" fmla="*/ 8827297 w 12192439"/>
              <a:gd name="connsiteY11966" fmla="*/ 6339357 h 6839191"/>
              <a:gd name="connsiteX11967" fmla="*/ 8814265 w 12192439"/>
              <a:gd name="connsiteY11967" fmla="*/ 6339840 h 6839191"/>
              <a:gd name="connsiteX11968" fmla="*/ 8842173 w 12192439"/>
              <a:gd name="connsiteY11968" fmla="*/ 6333521 h 6839191"/>
              <a:gd name="connsiteX11969" fmla="*/ 8878198 w 12192439"/>
              <a:gd name="connsiteY11969" fmla="*/ 6333082 h 6839191"/>
              <a:gd name="connsiteX11970" fmla="*/ 8891845 w 12192439"/>
              <a:gd name="connsiteY11970" fmla="*/ 6332819 h 6839191"/>
              <a:gd name="connsiteX11971" fmla="*/ 8867535 w 12192439"/>
              <a:gd name="connsiteY11971" fmla="*/ 6337492 h 6839191"/>
              <a:gd name="connsiteX11972" fmla="*/ 8854284 w 12192439"/>
              <a:gd name="connsiteY11972" fmla="*/ 6338151 h 6839191"/>
              <a:gd name="connsiteX11973" fmla="*/ 8878198 w 12192439"/>
              <a:gd name="connsiteY11973" fmla="*/ 6333082 h 6839191"/>
              <a:gd name="connsiteX11974" fmla="*/ 8897308 w 12192439"/>
              <a:gd name="connsiteY11974" fmla="*/ 6328979 h 6839191"/>
              <a:gd name="connsiteX11975" fmla="*/ 8925852 w 12192439"/>
              <a:gd name="connsiteY11975" fmla="*/ 6322749 h 6839191"/>
              <a:gd name="connsiteX11976" fmla="*/ 8942416 w 12192439"/>
              <a:gd name="connsiteY11976" fmla="*/ 6322814 h 6839191"/>
              <a:gd name="connsiteX11977" fmla="*/ 8913653 w 12192439"/>
              <a:gd name="connsiteY11977" fmla="*/ 6328563 h 6839191"/>
              <a:gd name="connsiteX11978" fmla="*/ 8897308 w 12192439"/>
              <a:gd name="connsiteY11978" fmla="*/ 6328979 h 6839191"/>
              <a:gd name="connsiteX11979" fmla="*/ 8941977 w 12192439"/>
              <a:gd name="connsiteY11979" fmla="*/ 6319194 h 6839191"/>
              <a:gd name="connsiteX11980" fmla="*/ 8974273 w 12192439"/>
              <a:gd name="connsiteY11980" fmla="*/ 6311954 h 6839191"/>
              <a:gd name="connsiteX11981" fmla="*/ 8992636 w 12192439"/>
              <a:gd name="connsiteY11981" fmla="*/ 6312503 h 6839191"/>
              <a:gd name="connsiteX11982" fmla="*/ 8960363 w 12192439"/>
              <a:gd name="connsiteY11982" fmla="*/ 6319172 h 6839191"/>
              <a:gd name="connsiteX11983" fmla="*/ 8941977 w 12192439"/>
              <a:gd name="connsiteY11983" fmla="*/ 6319194 h 6839191"/>
              <a:gd name="connsiteX11984" fmla="*/ 9011154 w 12192439"/>
              <a:gd name="connsiteY11984" fmla="*/ 6312941 h 6839191"/>
              <a:gd name="connsiteX11985" fmla="*/ 9026358 w 12192439"/>
              <a:gd name="connsiteY11985" fmla="*/ 6313227 h 6839191"/>
              <a:gd name="connsiteX11986" fmla="*/ 8997134 w 12192439"/>
              <a:gd name="connsiteY11986" fmla="*/ 6318800 h 6839191"/>
              <a:gd name="connsiteX11987" fmla="*/ 8982149 w 12192439"/>
              <a:gd name="connsiteY11987" fmla="*/ 6318997 h 6839191"/>
              <a:gd name="connsiteX11988" fmla="*/ 9011154 w 12192439"/>
              <a:gd name="connsiteY11988" fmla="*/ 6312941 h 6839191"/>
              <a:gd name="connsiteX11989" fmla="*/ 9026490 w 12192439"/>
              <a:gd name="connsiteY11989" fmla="*/ 6309694 h 6839191"/>
              <a:gd name="connsiteX11990" fmla="*/ 9059092 w 12192439"/>
              <a:gd name="connsiteY11990" fmla="*/ 6302674 h 6839191"/>
              <a:gd name="connsiteX11991" fmla="*/ 9076271 w 12192439"/>
              <a:gd name="connsiteY11991" fmla="*/ 6303442 h 6839191"/>
              <a:gd name="connsiteX11992" fmla="*/ 9043493 w 12192439"/>
              <a:gd name="connsiteY11992" fmla="*/ 6309914 h 6839191"/>
              <a:gd name="connsiteX11993" fmla="*/ 9026490 w 12192439"/>
              <a:gd name="connsiteY11993" fmla="*/ 6309694 h 6839191"/>
              <a:gd name="connsiteX11994" fmla="*/ 9108479 w 12192439"/>
              <a:gd name="connsiteY11994" fmla="*/ 6301160 h 6839191"/>
              <a:gd name="connsiteX11995" fmla="*/ 9141477 w 12192439"/>
              <a:gd name="connsiteY11995" fmla="*/ 6294402 h 6839191"/>
              <a:gd name="connsiteX11996" fmla="*/ 9159050 w 12192439"/>
              <a:gd name="connsiteY11996" fmla="*/ 6295477 h 6839191"/>
              <a:gd name="connsiteX11997" fmla="*/ 9126031 w 12192439"/>
              <a:gd name="connsiteY11997" fmla="*/ 6301664 h 6839191"/>
              <a:gd name="connsiteX11998" fmla="*/ 9108479 w 12192439"/>
              <a:gd name="connsiteY11998" fmla="*/ 6301160 h 6839191"/>
              <a:gd name="connsiteX11999" fmla="*/ 9175704 w 12192439"/>
              <a:gd name="connsiteY11999" fmla="*/ 6296399 h 6839191"/>
              <a:gd name="connsiteX12000" fmla="*/ 9192092 w 12192439"/>
              <a:gd name="connsiteY12000" fmla="*/ 6297232 h 6839191"/>
              <a:gd name="connsiteX12001" fmla="*/ 9161925 w 12192439"/>
              <a:gd name="connsiteY12001" fmla="*/ 6302367 h 6839191"/>
              <a:gd name="connsiteX12002" fmla="*/ 9145733 w 12192439"/>
              <a:gd name="connsiteY12002" fmla="*/ 6302103 h 6839191"/>
              <a:gd name="connsiteX12003" fmla="*/ 9175704 w 12192439"/>
              <a:gd name="connsiteY12003" fmla="*/ 6296399 h 6839191"/>
              <a:gd name="connsiteX12004" fmla="*/ 9189789 w 12192439"/>
              <a:gd name="connsiteY12004" fmla="*/ 6293700 h 6839191"/>
              <a:gd name="connsiteX12005" fmla="*/ 9223093 w 12192439"/>
              <a:gd name="connsiteY12005" fmla="*/ 6287206 h 6839191"/>
              <a:gd name="connsiteX12006" fmla="*/ 9241040 w 12192439"/>
              <a:gd name="connsiteY12006" fmla="*/ 6288632 h 6839191"/>
              <a:gd name="connsiteX12007" fmla="*/ 9207823 w 12192439"/>
              <a:gd name="connsiteY12007" fmla="*/ 6294490 h 6839191"/>
              <a:gd name="connsiteX12008" fmla="*/ 9189789 w 12192439"/>
              <a:gd name="connsiteY12008" fmla="*/ 6293700 h 6839191"/>
              <a:gd name="connsiteX12009" fmla="*/ 9256903 w 12192439"/>
              <a:gd name="connsiteY12009" fmla="*/ 6289795 h 6839191"/>
              <a:gd name="connsiteX12010" fmla="*/ 9273774 w 12192439"/>
              <a:gd name="connsiteY12010" fmla="*/ 6290914 h 6839191"/>
              <a:gd name="connsiteX12011" fmla="*/ 9243299 w 12192439"/>
              <a:gd name="connsiteY12011" fmla="*/ 6295763 h 6839191"/>
              <a:gd name="connsiteX12012" fmla="*/ 9226516 w 12192439"/>
              <a:gd name="connsiteY12012" fmla="*/ 6295214 h 6839191"/>
              <a:gd name="connsiteX12013" fmla="*/ 9256903 w 12192439"/>
              <a:gd name="connsiteY12013" fmla="*/ 6289795 h 6839191"/>
              <a:gd name="connsiteX12014" fmla="*/ 9270352 w 12192439"/>
              <a:gd name="connsiteY12014" fmla="*/ 6287360 h 6839191"/>
              <a:gd name="connsiteX12015" fmla="*/ 9304183 w 12192439"/>
              <a:gd name="connsiteY12015" fmla="*/ 6281128 h 6839191"/>
              <a:gd name="connsiteX12016" fmla="*/ 9322569 w 12192439"/>
              <a:gd name="connsiteY12016" fmla="*/ 6282928 h 6839191"/>
              <a:gd name="connsiteX12017" fmla="*/ 9288759 w 12192439"/>
              <a:gd name="connsiteY12017" fmla="*/ 6288500 h 6839191"/>
              <a:gd name="connsiteX12018" fmla="*/ 9270352 w 12192439"/>
              <a:gd name="connsiteY12018" fmla="*/ 6287360 h 6839191"/>
              <a:gd name="connsiteX12019" fmla="*/ 9337576 w 12192439"/>
              <a:gd name="connsiteY12019" fmla="*/ 6284288 h 6839191"/>
              <a:gd name="connsiteX12020" fmla="*/ 9355040 w 12192439"/>
              <a:gd name="connsiteY12020" fmla="*/ 6285780 h 6839191"/>
              <a:gd name="connsiteX12021" fmla="*/ 9323842 w 12192439"/>
              <a:gd name="connsiteY12021" fmla="*/ 6290366 h 6839191"/>
              <a:gd name="connsiteX12022" fmla="*/ 9306421 w 12192439"/>
              <a:gd name="connsiteY12022" fmla="*/ 6289488 h 6839191"/>
              <a:gd name="connsiteX12023" fmla="*/ 9337576 w 12192439"/>
              <a:gd name="connsiteY12023" fmla="*/ 6284288 h 6839191"/>
              <a:gd name="connsiteX12024" fmla="*/ 9349577 w 12192439"/>
              <a:gd name="connsiteY12024" fmla="*/ 6282247 h 6839191"/>
              <a:gd name="connsiteX12025" fmla="*/ 9383890 w 12192439"/>
              <a:gd name="connsiteY12025" fmla="*/ 6276346 h 6839191"/>
              <a:gd name="connsiteX12026" fmla="*/ 9402583 w 12192439"/>
              <a:gd name="connsiteY12026" fmla="*/ 6278584 h 6839191"/>
              <a:gd name="connsiteX12027" fmla="*/ 9368401 w 12192439"/>
              <a:gd name="connsiteY12027" fmla="*/ 6283784 h 6839191"/>
              <a:gd name="connsiteX12028" fmla="*/ 9349577 w 12192439"/>
              <a:gd name="connsiteY12028" fmla="*/ 6282247 h 6839191"/>
              <a:gd name="connsiteX12029" fmla="*/ 9416844 w 12192439"/>
              <a:gd name="connsiteY12029" fmla="*/ 6280185 h 6839191"/>
              <a:gd name="connsiteX12030" fmla="*/ 9434507 w 12192439"/>
              <a:gd name="connsiteY12030" fmla="*/ 6282072 h 6839191"/>
              <a:gd name="connsiteX12031" fmla="*/ 9402869 w 12192439"/>
              <a:gd name="connsiteY12031" fmla="*/ 6286284 h 6839191"/>
              <a:gd name="connsiteX12032" fmla="*/ 9385317 w 12192439"/>
              <a:gd name="connsiteY12032" fmla="*/ 6285078 h 6839191"/>
              <a:gd name="connsiteX12033" fmla="*/ 9416844 w 12192439"/>
              <a:gd name="connsiteY12033" fmla="*/ 6280185 h 6839191"/>
              <a:gd name="connsiteX12034" fmla="*/ 9429087 w 12192439"/>
              <a:gd name="connsiteY12034" fmla="*/ 6278277 h 6839191"/>
              <a:gd name="connsiteX12035" fmla="*/ 9463050 w 12192439"/>
              <a:gd name="connsiteY12035" fmla="*/ 6272836 h 6839191"/>
              <a:gd name="connsiteX12036" fmla="*/ 9481940 w 12192439"/>
              <a:gd name="connsiteY12036" fmla="*/ 6275512 h 6839191"/>
              <a:gd name="connsiteX12037" fmla="*/ 9448109 w 12192439"/>
              <a:gd name="connsiteY12037" fmla="*/ 6280229 h 6839191"/>
              <a:gd name="connsiteX12038" fmla="*/ 9429087 w 12192439"/>
              <a:gd name="connsiteY12038" fmla="*/ 6278277 h 6839191"/>
              <a:gd name="connsiteX12039" fmla="*/ 9471629 w 12192439"/>
              <a:gd name="connsiteY12039" fmla="*/ 6271475 h 6839191"/>
              <a:gd name="connsiteX12040" fmla="*/ 9509321 w 12192439"/>
              <a:gd name="connsiteY12040" fmla="*/ 6265288 h 6839191"/>
              <a:gd name="connsiteX12041" fmla="*/ 9528913 w 12192439"/>
              <a:gd name="connsiteY12041" fmla="*/ 6268776 h 6839191"/>
              <a:gd name="connsiteX12042" fmla="*/ 9491440 w 12192439"/>
              <a:gd name="connsiteY12042" fmla="*/ 6274174 h 6839191"/>
              <a:gd name="connsiteX12043" fmla="*/ 9471629 w 12192439"/>
              <a:gd name="connsiteY12043" fmla="*/ 6271475 h 6839191"/>
              <a:gd name="connsiteX12044" fmla="*/ 9540564 w 12192439"/>
              <a:gd name="connsiteY12044" fmla="*/ 6270773 h 6839191"/>
              <a:gd name="connsiteX12045" fmla="*/ 9559696 w 12192439"/>
              <a:gd name="connsiteY12045" fmla="*/ 6273933 h 6839191"/>
              <a:gd name="connsiteX12046" fmla="*/ 9524284 w 12192439"/>
              <a:gd name="connsiteY12046" fmla="*/ 6278321 h 6839191"/>
              <a:gd name="connsiteX12047" fmla="*/ 9504999 w 12192439"/>
              <a:gd name="connsiteY12047" fmla="*/ 6275929 h 6839191"/>
              <a:gd name="connsiteX12048" fmla="*/ 9540564 w 12192439"/>
              <a:gd name="connsiteY12048" fmla="*/ 6270773 h 6839191"/>
              <a:gd name="connsiteX12049" fmla="*/ 9549603 w 12192439"/>
              <a:gd name="connsiteY12049" fmla="*/ 6269435 h 6839191"/>
              <a:gd name="connsiteX12050" fmla="*/ 9587295 w 12192439"/>
              <a:gd name="connsiteY12050" fmla="*/ 6263818 h 6839191"/>
              <a:gd name="connsiteX12051" fmla="*/ 9607064 w 12192439"/>
              <a:gd name="connsiteY12051" fmla="*/ 6267833 h 6839191"/>
              <a:gd name="connsiteX12052" fmla="*/ 9569634 w 12192439"/>
              <a:gd name="connsiteY12052" fmla="*/ 6272682 h 6839191"/>
              <a:gd name="connsiteX12053" fmla="*/ 9549603 w 12192439"/>
              <a:gd name="connsiteY12053" fmla="*/ 6269435 h 6839191"/>
              <a:gd name="connsiteX12054" fmla="*/ 9617946 w 12192439"/>
              <a:gd name="connsiteY12054" fmla="*/ 6270005 h 6839191"/>
              <a:gd name="connsiteX12055" fmla="*/ 9637296 w 12192439"/>
              <a:gd name="connsiteY12055" fmla="*/ 6273713 h 6839191"/>
              <a:gd name="connsiteX12056" fmla="*/ 9601886 w 12192439"/>
              <a:gd name="connsiteY12056" fmla="*/ 6277552 h 6839191"/>
              <a:gd name="connsiteX12057" fmla="*/ 9582337 w 12192439"/>
              <a:gd name="connsiteY12057" fmla="*/ 6274656 h 6839191"/>
              <a:gd name="connsiteX12058" fmla="*/ 9617946 w 12192439"/>
              <a:gd name="connsiteY12058" fmla="*/ 6270005 h 6839191"/>
              <a:gd name="connsiteX12059" fmla="*/ 9626370 w 12192439"/>
              <a:gd name="connsiteY12059" fmla="*/ 6268886 h 6839191"/>
              <a:gd name="connsiteX12060" fmla="*/ 9664085 w 12192439"/>
              <a:gd name="connsiteY12060" fmla="*/ 6263840 h 6839191"/>
              <a:gd name="connsiteX12061" fmla="*/ 9683875 w 12192439"/>
              <a:gd name="connsiteY12061" fmla="*/ 6268470 h 6839191"/>
              <a:gd name="connsiteX12062" fmla="*/ 9646489 w 12192439"/>
              <a:gd name="connsiteY12062" fmla="*/ 6272682 h 6839191"/>
              <a:gd name="connsiteX12063" fmla="*/ 9626370 w 12192439"/>
              <a:gd name="connsiteY12063" fmla="*/ 6268886 h 6839191"/>
              <a:gd name="connsiteX12064" fmla="*/ 9694099 w 12192439"/>
              <a:gd name="connsiteY12064" fmla="*/ 6270773 h 6839191"/>
              <a:gd name="connsiteX12065" fmla="*/ 9713516 w 12192439"/>
              <a:gd name="connsiteY12065" fmla="*/ 6275052 h 6839191"/>
              <a:gd name="connsiteX12066" fmla="*/ 9678105 w 12192439"/>
              <a:gd name="connsiteY12066" fmla="*/ 6278299 h 6839191"/>
              <a:gd name="connsiteX12067" fmla="*/ 9658447 w 12192439"/>
              <a:gd name="connsiteY12067" fmla="*/ 6274854 h 6839191"/>
              <a:gd name="connsiteX12068" fmla="*/ 9694099 w 12192439"/>
              <a:gd name="connsiteY12068" fmla="*/ 6270773 h 6839191"/>
              <a:gd name="connsiteX12069" fmla="*/ 9701910 w 12192439"/>
              <a:gd name="connsiteY12069" fmla="*/ 6269873 h 6839191"/>
              <a:gd name="connsiteX12070" fmla="*/ 9739098 w 12192439"/>
              <a:gd name="connsiteY12070" fmla="*/ 6265507 h 6839191"/>
              <a:gd name="connsiteX12071" fmla="*/ 9758887 w 12192439"/>
              <a:gd name="connsiteY12071" fmla="*/ 6270751 h 6839191"/>
              <a:gd name="connsiteX12072" fmla="*/ 9722116 w 12192439"/>
              <a:gd name="connsiteY12072" fmla="*/ 6274261 h 6839191"/>
              <a:gd name="connsiteX12073" fmla="*/ 9701910 w 12192439"/>
              <a:gd name="connsiteY12073" fmla="*/ 6269873 h 6839191"/>
              <a:gd name="connsiteX12074" fmla="*/ 9768387 w 12192439"/>
              <a:gd name="connsiteY12074" fmla="*/ 6273186 h 6839191"/>
              <a:gd name="connsiteX12075" fmla="*/ 9787695 w 12192439"/>
              <a:gd name="connsiteY12075" fmla="*/ 6278057 h 6839191"/>
              <a:gd name="connsiteX12076" fmla="*/ 9787848 w 12192439"/>
              <a:gd name="connsiteY12076" fmla="*/ 6278101 h 6839191"/>
              <a:gd name="connsiteX12077" fmla="*/ 9752985 w 12192439"/>
              <a:gd name="connsiteY12077" fmla="*/ 6280646 h 6839191"/>
              <a:gd name="connsiteX12078" fmla="*/ 9733174 w 12192439"/>
              <a:gd name="connsiteY12078" fmla="*/ 6276587 h 6839191"/>
              <a:gd name="connsiteX12079" fmla="*/ 9768387 w 12192439"/>
              <a:gd name="connsiteY12079" fmla="*/ 6273186 h 6839191"/>
              <a:gd name="connsiteX12080" fmla="*/ 9776089 w 12192439"/>
              <a:gd name="connsiteY12080" fmla="*/ 6272440 h 6839191"/>
              <a:gd name="connsiteX12081" fmla="*/ 9812991 w 12192439"/>
              <a:gd name="connsiteY12081" fmla="*/ 6268755 h 6839191"/>
              <a:gd name="connsiteX12082" fmla="*/ 9832672 w 12192439"/>
              <a:gd name="connsiteY12082" fmla="*/ 6274656 h 6839191"/>
              <a:gd name="connsiteX12083" fmla="*/ 9796251 w 12192439"/>
              <a:gd name="connsiteY12083" fmla="*/ 6277465 h 6839191"/>
              <a:gd name="connsiteX12084" fmla="*/ 9776089 w 12192439"/>
              <a:gd name="connsiteY12084" fmla="*/ 6272440 h 6839191"/>
              <a:gd name="connsiteX12085" fmla="*/ 9841513 w 12192439"/>
              <a:gd name="connsiteY12085" fmla="*/ 6277246 h 6839191"/>
              <a:gd name="connsiteX12086" fmla="*/ 9860995 w 12192439"/>
              <a:gd name="connsiteY12086" fmla="*/ 6282796 h 6839191"/>
              <a:gd name="connsiteX12087" fmla="*/ 9826375 w 12192439"/>
              <a:gd name="connsiteY12087" fmla="*/ 6284661 h 6839191"/>
              <a:gd name="connsiteX12088" fmla="*/ 9806497 w 12192439"/>
              <a:gd name="connsiteY12088" fmla="*/ 6279966 h 6839191"/>
              <a:gd name="connsiteX12089" fmla="*/ 9841513 w 12192439"/>
              <a:gd name="connsiteY12089" fmla="*/ 6277246 h 6839191"/>
              <a:gd name="connsiteX12090" fmla="*/ 9849016 w 12192439"/>
              <a:gd name="connsiteY12090" fmla="*/ 6276631 h 6839191"/>
              <a:gd name="connsiteX12091" fmla="*/ 9885371 w 12192439"/>
              <a:gd name="connsiteY12091" fmla="*/ 6273713 h 6839191"/>
              <a:gd name="connsiteX12092" fmla="*/ 9904919 w 12192439"/>
              <a:gd name="connsiteY12092" fmla="*/ 6280317 h 6839191"/>
              <a:gd name="connsiteX12093" fmla="*/ 9869135 w 12192439"/>
              <a:gd name="connsiteY12093" fmla="*/ 6282357 h 6839191"/>
              <a:gd name="connsiteX12094" fmla="*/ 9849016 w 12192439"/>
              <a:gd name="connsiteY12094" fmla="*/ 6276631 h 6839191"/>
              <a:gd name="connsiteX12095" fmla="*/ 9913081 w 12192439"/>
              <a:gd name="connsiteY12095" fmla="*/ 6283015 h 6839191"/>
              <a:gd name="connsiteX12096" fmla="*/ 9932498 w 12192439"/>
              <a:gd name="connsiteY12096" fmla="*/ 6289291 h 6839191"/>
              <a:gd name="connsiteX12097" fmla="*/ 9898667 w 12192439"/>
              <a:gd name="connsiteY12097" fmla="*/ 6290409 h 6839191"/>
              <a:gd name="connsiteX12098" fmla="*/ 9878702 w 12192439"/>
              <a:gd name="connsiteY12098" fmla="*/ 6284990 h 6839191"/>
              <a:gd name="connsiteX12099" fmla="*/ 9913081 w 12192439"/>
              <a:gd name="connsiteY12099" fmla="*/ 6283015 h 6839191"/>
              <a:gd name="connsiteX12100" fmla="*/ 9918763 w 12192439"/>
              <a:gd name="connsiteY12100" fmla="*/ 6282687 h 6839191"/>
              <a:gd name="connsiteX12101" fmla="*/ 9955952 w 12192439"/>
              <a:gd name="connsiteY12101" fmla="*/ 6280449 h 6839191"/>
              <a:gd name="connsiteX12102" fmla="*/ 9975281 w 12192439"/>
              <a:gd name="connsiteY12102" fmla="*/ 6287776 h 6839191"/>
              <a:gd name="connsiteX12103" fmla="*/ 9938751 w 12192439"/>
              <a:gd name="connsiteY12103" fmla="*/ 6289093 h 6839191"/>
              <a:gd name="connsiteX12104" fmla="*/ 9918763 w 12192439"/>
              <a:gd name="connsiteY12104" fmla="*/ 6282687 h 6839191"/>
              <a:gd name="connsiteX12105" fmla="*/ 9910580 w 12192439"/>
              <a:gd name="connsiteY12105" fmla="*/ 6279988 h 6839191"/>
              <a:gd name="connsiteX12106" fmla="*/ 9890570 w 12192439"/>
              <a:gd name="connsiteY12106" fmla="*/ 6273296 h 6839191"/>
              <a:gd name="connsiteX12107" fmla="*/ 9929492 w 12192439"/>
              <a:gd name="connsiteY12107" fmla="*/ 6270071 h 6839191"/>
              <a:gd name="connsiteX12108" fmla="*/ 9948843 w 12192439"/>
              <a:gd name="connsiteY12108" fmla="*/ 6277706 h 6839191"/>
              <a:gd name="connsiteX12109" fmla="*/ 9910580 w 12192439"/>
              <a:gd name="connsiteY12109" fmla="*/ 6279988 h 6839191"/>
              <a:gd name="connsiteX12110" fmla="*/ 9882870 w 12192439"/>
              <a:gd name="connsiteY12110" fmla="*/ 6270642 h 6839191"/>
              <a:gd name="connsiteX12111" fmla="*/ 9862883 w 12192439"/>
              <a:gd name="connsiteY12111" fmla="*/ 6263664 h 6839191"/>
              <a:gd name="connsiteX12112" fmla="*/ 9903449 w 12192439"/>
              <a:gd name="connsiteY12112" fmla="*/ 6259452 h 6839191"/>
              <a:gd name="connsiteX12113" fmla="*/ 9922757 w 12192439"/>
              <a:gd name="connsiteY12113" fmla="*/ 6267351 h 6839191"/>
              <a:gd name="connsiteX12114" fmla="*/ 9882870 w 12192439"/>
              <a:gd name="connsiteY12114" fmla="*/ 6270642 h 6839191"/>
              <a:gd name="connsiteX12115" fmla="*/ 9855554 w 12192439"/>
              <a:gd name="connsiteY12115" fmla="*/ 6261054 h 6839191"/>
              <a:gd name="connsiteX12116" fmla="*/ 9835634 w 12192439"/>
              <a:gd name="connsiteY12116" fmla="*/ 6253791 h 6839191"/>
              <a:gd name="connsiteX12117" fmla="*/ 9877758 w 12192439"/>
              <a:gd name="connsiteY12117" fmla="*/ 6248570 h 6839191"/>
              <a:gd name="connsiteX12118" fmla="*/ 9896978 w 12192439"/>
              <a:gd name="connsiteY12118" fmla="*/ 6256753 h 6839191"/>
              <a:gd name="connsiteX12119" fmla="*/ 9855554 w 12192439"/>
              <a:gd name="connsiteY12119" fmla="*/ 6261054 h 6839191"/>
              <a:gd name="connsiteX12120" fmla="*/ 9828613 w 12192439"/>
              <a:gd name="connsiteY12120" fmla="*/ 6251159 h 6839191"/>
              <a:gd name="connsiteX12121" fmla="*/ 9808867 w 12192439"/>
              <a:gd name="connsiteY12121" fmla="*/ 6243655 h 6839191"/>
              <a:gd name="connsiteX12122" fmla="*/ 9852439 w 12192439"/>
              <a:gd name="connsiteY12122" fmla="*/ 6237424 h 6839191"/>
              <a:gd name="connsiteX12123" fmla="*/ 9871505 w 12192439"/>
              <a:gd name="connsiteY12123" fmla="*/ 6245849 h 6839191"/>
              <a:gd name="connsiteX12124" fmla="*/ 9828613 w 12192439"/>
              <a:gd name="connsiteY12124" fmla="*/ 6251159 h 6839191"/>
              <a:gd name="connsiteX12125" fmla="*/ 9802109 w 12192439"/>
              <a:gd name="connsiteY12125" fmla="*/ 6241023 h 6839191"/>
              <a:gd name="connsiteX12126" fmla="*/ 9782516 w 12192439"/>
              <a:gd name="connsiteY12126" fmla="*/ 6233234 h 6839191"/>
              <a:gd name="connsiteX12127" fmla="*/ 9827516 w 12192439"/>
              <a:gd name="connsiteY12127" fmla="*/ 6226016 h 6839191"/>
              <a:gd name="connsiteX12128" fmla="*/ 9846406 w 12192439"/>
              <a:gd name="connsiteY12128" fmla="*/ 6234704 h 6839191"/>
              <a:gd name="connsiteX12129" fmla="*/ 9802109 w 12192439"/>
              <a:gd name="connsiteY12129" fmla="*/ 6241023 h 6839191"/>
              <a:gd name="connsiteX12130" fmla="*/ 9776001 w 12192439"/>
              <a:gd name="connsiteY12130" fmla="*/ 6230601 h 6839191"/>
              <a:gd name="connsiteX12131" fmla="*/ 9756628 w 12192439"/>
              <a:gd name="connsiteY12131" fmla="*/ 6222571 h 6839191"/>
              <a:gd name="connsiteX12132" fmla="*/ 9802986 w 12192439"/>
              <a:gd name="connsiteY12132" fmla="*/ 6214322 h 6839191"/>
              <a:gd name="connsiteX12133" fmla="*/ 9821679 w 12192439"/>
              <a:gd name="connsiteY12133" fmla="*/ 6223251 h 6839191"/>
              <a:gd name="connsiteX12134" fmla="*/ 9776001 w 12192439"/>
              <a:gd name="connsiteY12134" fmla="*/ 6230601 h 6839191"/>
              <a:gd name="connsiteX12135" fmla="*/ 9750309 w 12192439"/>
              <a:gd name="connsiteY12135" fmla="*/ 6219872 h 6839191"/>
              <a:gd name="connsiteX12136" fmla="*/ 9731177 w 12192439"/>
              <a:gd name="connsiteY12136" fmla="*/ 6211601 h 6839191"/>
              <a:gd name="connsiteX12137" fmla="*/ 9768958 w 12192439"/>
              <a:gd name="connsiteY12137" fmla="*/ 6204295 h 6839191"/>
              <a:gd name="connsiteX12138" fmla="*/ 9778875 w 12192439"/>
              <a:gd name="connsiteY12138" fmla="*/ 6202364 h 6839191"/>
              <a:gd name="connsiteX12139" fmla="*/ 9797304 w 12192439"/>
              <a:gd name="connsiteY12139" fmla="*/ 6211535 h 6839191"/>
              <a:gd name="connsiteX12140" fmla="*/ 9750309 w 12192439"/>
              <a:gd name="connsiteY12140" fmla="*/ 6219872 h 6839191"/>
              <a:gd name="connsiteX12141" fmla="*/ 9768211 w 12192439"/>
              <a:gd name="connsiteY12141" fmla="*/ 6200521 h 6839191"/>
              <a:gd name="connsiteX12142" fmla="*/ 9725034 w 12192439"/>
              <a:gd name="connsiteY12142" fmla="*/ 6208880 h 6839191"/>
              <a:gd name="connsiteX12143" fmla="*/ 9706144 w 12192439"/>
              <a:gd name="connsiteY12143" fmla="*/ 6200368 h 6839191"/>
              <a:gd name="connsiteX12144" fmla="*/ 9730212 w 12192439"/>
              <a:gd name="connsiteY12144" fmla="*/ 6195322 h 6839191"/>
              <a:gd name="connsiteX12145" fmla="*/ 9755158 w 12192439"/>
              <a:gd name="connsiteY12145" fmla="*/ 6190122 h 6839191"/>
              <a:gd name="connsiteX12146" fmla="*/ 9773324 w 12192439"/>
              <a:gd name="connsiteY12146" fmla="*/ 6199534 h 6839191"/>
              <a:gd name="connsiteX12147" fmla="*/ 9768211 w 12192439"/>
              <a:gd name="connsiteY12147" fmla="*/ 6200521 h 6839191"/>
              <a:gd name="connsiteX12148" fmla="*/ 9729400 w 12192439"/>
              <a:gd name="connsiteY12148" fmla="*/ 6191460 h 6839191"/>
              <a:gd name="connsiteX12149" fmla="*/ 9700176 w 12192439"/>
              <a:gd name="connsiteY12149" fmla="*/ 6197582 h 6839191"/>
              <a:gd name="connsiteX12150" fmla="*/ 9681571 w 12192439"/>
              <a:gd name="connsiteY12150" fmla="*/ 6188828 h 6839191"/>
              <a:gd name="connsiteX12151" fmla="*/ 9692102 w 12192439"/>
              <a:gd name="connsiteY12151" fmla="*/ 6186458 h 6839191"/>
              <a:gd name="connsiteX12152" fmla="*/ 9731814 w 12192439"/>
              <a:gd name="connsiteY12152" fmla="*/ 6177572 h 6839191"/>
              <a:gd name="connsiteX12153" fmla="*/ 9749694 w 12192439"/>
              <a:gd name="connsiteY12153" fmla="*/ 6187226 h 6839191"/>
              <a:gd name="connsiteX12154" fmla="*/ 9729400 w 12192439"/>
              <a:gd name="connsiteY12154" fmla="*/ 6191460 h 6839191"/>
              <a:gd name="connsiteX12155" fmla="*/ 9691225 w 12192439"/>
              <a:gd name="connsiteY12155" fmla="*/ 6182531 h 6839191"/>
              <a:gd name="connsiteX12156" fmla="*/ 9675714 w 12192439"/>
              <a:gd name="connsiteY12156" fmla="*/ 6185997 h 6839191"/>
              <a:gd name="connsiteX12157" fmla="*/ 9657415 w 12192439"/>
              <a:gd name="connsiteY12157" fmla="*/ 6176980 h 6839191"/>
              <a:gd name="connsiteX12158" fmla="*/ 9708887 w 12192439"/>
              <a:gd name="connsiteY12158" fmla="*/ 6164760 h 6839191"/>
              <a:gd name="connsiteX12159" fmla="*/ 9726460 w 12192439"/>
              <a:gd name="connsiteY12159" fmla="*/ 6174633 h 6839191"/>
              <a:gd name="connsiteX12160" fmla="*/ 9691225 w 12192439"/>
              <a:gd name="connsiteY12160" fmla="*/ 6182531 h 6839191"/>
              <a:gd name="connsiteX12161" fmla="*/ 9653554 w 12192439"/>
              <a:gd name="connsiteY12161" fmla="*/ 6173667 h 6839191"/>
              <a:gd name="connsiteX12162" fmla="*/ 9651689 w 12192439"/>
              <a:gd name="connsiteY12162" fmla="*/ 6174106 h 6839191"/>
              <a:gd name="connsiteX12163" fmla="*/ 9633699 w 12192439"/>
              <a:gd name="connsiteY12163" fmla="*/ 6164869 h 6839191"/>
              <a:gd name="connsiteX12164" fmla="*/ 9686355 w 12192439"/>
              <a:gd name="connsiteY12164" fmla="*/ 6151662 h 6839191"/>
              <a:gd name="connsiteX12165" fmla="*/ 9703621 w 12192439"/>
              <a:gd name="connsiteY12165" fmla="*/ 6161776 h 6839191"/>
              <a:gd name="connsiteX12166" fmla="*/ 9653554 w 12192439"/>
              <a:gd name="connsiteY12166" fmla="*/ 6173667 h 6839191"/>
              <a:gd name="connsiteX12167" fmla="*/ 9628082 w 12192439"/>
              <a:gd name="connsiteY12167" fmla="*/ 6161907 h 6839191"/>
              <a:gd name="connsiteX12168" fmla="*/ 9610135 w 12192439"/>
              <a:gd name="connsiteY12168" fmla="*/ 6152275 h 6839191"/>
              <a:gd name="connsiteX12169" fmla="*/ 9664063 w 12192439"/>
              <a:gd name="connsiteY12169" fmla="*/ 6138146 h 6839191"/>
              <a:gd name="connsiteX12170" fmla="*/ 9681199 w 12192439"/>
              <a:gd name="connsiteY12170" fmla="*/ 6148590 h 6839191"/>
              <a:gd name="connsiteX12171" fmla="*/ 9628082 w 12192439"/>
              <a:gd name="connsiteY12171" fmla="*/ 6161907 h 6839191"/>
              <a:gd name="connsiteX12172" fmla="*/ 9604585 w 12192439"/>
              <a:gd name="connsiteY12172" fmla="*/ 6149248 h 6839191"/>
              <a:gd name="connsiteX12173" fmla="*/ 9587318 w 12192439"/>
              <a:gd name="connsiteY12173" fmla="*/ 6139551 h 6839191"/>
              <a:gd name="connsiteX12174" fmla="*/ 9642387 w 12192439"/>
              <a:gd name="connsiteY12174" fmla="*/ 6124478 h 6839191"/>
              <a:gd name="connsiteX12175" fmla="*/ 9659018 w 12192439"/>
              <a:gd name="connsiteY12175" fmla="*/ 6135009 h 6839191"/>
              <a:gd name="connsiteX12176" fmla="*/ 9604585 w 12192439"/>
              <a:gd name="connsiteY12176" fmla="*/ 6149248 h 6839191"/>
              <a:gd name="connsiteX12177" fmla="*/ 9581877 w 12192439"/>
              <a:gd name="connsiteY12177" fmla="*/ 6136457 h 6839191"/>
              <a:gd name="connsiteX12178" fmla="*/ 9564895 w 12192439"/>
              <a:gd name="connsiteY12178" fmla="*/ 6126540 h 6839191"/>
              <a:gd name="connsiteX12179" fmla="*/ 9621105 w 12192439"/>
              <a:gd name="connsiteY12179" fmla="*/ 6110480 h 6839191"/>
              <a:gd name="connsiteX12180" fmla="*/ 9637428 w 12192439"/>
              <a:gd name="connsiteY12180" fmla="*/ 6121253 h 6839191"/>
              <a:gd name="connsiteX12181" fmla="*/ 9581877 w 12192439"/>
              <a:gd name="connsiteY12181" fmla="*/ 6136457 h 6839191"/>
              <a:gd name="connsiteX12182" fmla="*/ 9559585 w 12192439"/>
              <a:gd name="connsiteY12182" fmla="*/ 6123359 h 6839191"/>
              <a:gd name="connsiteX12183" fmla="*/ 9542911 w 12192439"/>
              <a:gd name="connsiteY12183" fmla="*/ 6113223 h 6839191"/>
              <a:gd name="connsiteX12184" fmla="*/ 9600262 w 12192439"/>
              <a:gd name="connsiteY12184" fmla="*/ 6096197 h 6839191"/>
              <a:gd name="connsiteX12185" fmla="*/ 9616212 w 12192439"/>
              <a:gd name="connsiteY12185" fmla="*/ 6107189 h 6839191"/>
              <a:gd name="connsiteX12186" fmla="*/ 9559585 w 12192439"/>
              <a:gd name="connsiteY12186" fmla="*/ 6123359 h 6839191"/>
              <a:gd name="connsiteX12187" fmla="*/ 9537689 w 12192439"/>
              <a:gd name="connsiteY12187" fmla="*/ 6109954 h 6839191"/>
              <a:gd name="connsiteX12188" fmla="*/ 9521366 w 12192439"/>
              <a:gd name="connsiteY12188" fmla="*/ 6099576 h 6839191"/>
              <a:gd name="connsiteX12189" fmla="*/ 9579792 w 12192439"/>
              <a:gd name="connsiteY12189" fmla="*/ 6081607 h 6839191"/>
              <a:gd name="connsiteX12190" fmla="*/ 9595413 w 12192439"/>
              <a:gd name="connsiteY12190" fmla="*/ 6092819 h 6839191"/>
              <a:gd name="connsiteX12191" fmla="*/ 9537689 w 12192439"/>
              <a:gd name="connsiteY12191" fmla="*/ 6109954 h 6839191"/>
              <a:gd name="connsiteX12192" fmla="*/ 9516233 w 12192439"/>
              <a:gd name="connsiteY12192" fmla="*/ 6096219 h 6839191"/>
              <a:gd name="connsiteX12193" fmla="*/ 9500238 w 12192439"/>
              <a:gd name="connsiteY12193" fmla="*/ 6085600 h 6839191"/>
              <a:gd name="connsiteX12194" fmla="*/ 9559740 w 12192439"/>
              <a:gd name="connsiteY12194" fmla="*/ 6066710 h 6839191"/>
              <a:gd name="connsiteX12195" fmla="*/ 9575054 w 12192439"/>
              <a:gd name="connsiteY12195" fmla="*/ 6078141 h 6839191"/>
              <a:gd name="connsiteX12196" fmla="*/ 9516233 w 12192439"/>
              <a:gd name="connsiteY12196" fmla="*/ 6096219 h 6839191"/>
              <a:gd name="connsiteX12197" fmla="*/ 9495148 w 12192439"/>
              <a:gd name="connsiteY12197" fmla="*/ 6082178 h 6839191"/>
              <a:gd name="connsiteX12198" fmla="*/ 9484244 w 12192439"/>
              <a:gd name="connsiteY12198" fmla="*/ 6074674 h 6839191"/>
              <a:gd name="connsiteX12199" fmla="*/ 9479439 w 12192439"/>
              <a:gd name="connsiteY12199" fmla="*/ 6071361 h 6839191"/>
              <a:gd name="connsiteX12200" fmla="*/ 9539950 w 12192439"/>
              <a:gd name="connsiteY12200" fmla="*/ 6051528 h 6839191"/>
              <a:gd name="connsiteX12201" fmla="*/ 9549932 w 12192439"/>
              <a:gd name="connsiteY12201" fmla="*/ 6059185 h 6839191"/>
              <a:gd name="connsiteX12202" fmla="*/ 9555088 w 12192439"/>
              <a:gd name="connsiteY12202" fmla="*/ 6063134 h 6839191"/>
              <a:gd name="connsiteX12203" fmla="*/ 9495148 w 12192439"/>
              <a:gd name="connsiteY12203" fmla="*/ 6082178 h 6839191"/>
              <a:gd name="connsiteX12204" fmla="*/ 9474349 w 12192439"/>
              <a:gd name="connsiteY12204" fmla="*/ 6067873 h 6839191"/>
              <a:gd name="connsiteX12205" fmla="*/ 9458289 w 12192439"/>
              <a:gd name="connsiteY12205" fmla="*/ 6057057 h 6839191"/>
              <a:gd name="connsiteX12206" fmla="*/ 9519786 w 12192439"/>
              <a:gd name="connsiteY12206" fmla="*/ 6036323 h 6839191"/>
              <a:gd name="connsiteX12207" fmla="*/ 9523472 w 12192439"/>
              <a:gd name="connsiteY12207" fmla="*/ 6039088 h 6839191"/>
              <a:gd name="connsiteX12208" fmla="*/ 9535210 w 12192439"/>
              <a:gd name="connsiteY12208" fmla="*/ 6047930 h 6839191"/>
              <a:gd name="connsiteX12209" fmla="*/ 9474349 w 12192439"/>
              <a:gd name="connsiteY12209" fmla="*/ 6067873 h 6839191"/>
              <a:gd name="connsiteX12210" fmla="*/ 9453045 w 12192439"/>
              <a:gd name="connsiteY12210" fmla="*/ 6053546 h 6839191"/>
              <a:gd name="connsiteX12211" fmla="*/ 9436832 w 12192439"/>
              <a:gd name="connsiteY12211" fmla="*/ 6042686 h 6839191"/>
              <a:gd name="connsiteX12212" fmla="*/ 9499558 w 12192439"/>
              <a:gd name="connsiteY12212" fmla="*/ 6020966 h 6839191"/>
              <a:gd name="connsiteX12213" fmla="*/ 9514960 w 12192439"/>
              <a:gd name="connsiteY12213" fmla="*/ 6032681 h 6839191"/>
              <a:gd name="connsiteX12214" fmla="*/ 9453045 w 12192439"/>
              <a:gd name="connsiteY12214" fmla="*/ 6053546 h 6839191"/>
              <a:gd name="connsiteX12215" fmla="*/ 9450281 w 12192439"/>
              <a:gd name="connsiteY12215" fmla="*/ 6054468 h 6839191"/>
              <a:gd name="connsiteX12216" fmla="*/ 9389419 w 12192439"/>
              <a:gd name="connsiteY12216" fmla="*/ 6075069 h 6839191"/>
              <a:gd name="connsiteX12217" fmla="*/ 9384154 w 12192439"/>
              <a:gd name="connsiteY12217" fmla="*/ 6071932 h 6839191"/>
              <a:gd name="connsiteX12218" fmla="*/ 9372526 w 12192439"/>
              <a:gd name="connsiteY12218" fmla="*/ 6065020 h 6839191"/>
              <a:gd name="connsiteX12219" fmla="*/ 9434111 w 12192439"/>
              <a:gd name="connsiteY12219" fmla="*/ 6043629 h 6839191"/>
              <a:gd name="connsiteX12220" fmla="*/ 9450281 w 12192439"/>
              <a:gd name="connsiteY12220" fmla="*/ 6054468 h 6839191"/>
              <a:gd name="connsiteX12221" fmla="*/ 9366843 w 12192439"/>
              <a:gd name="connsiteY12221" fmla="*/ 6061598 h 6839191"/>
              <a:gd name="connsiteX12222" fmla="*/ 9350147 w 12192439"/>
              <a:gd name="connsiteY12222" fmla="*/ 6051418 h 6839191"/>
              <a:gd name="connsiteX12223" fmla="*/ 9412961 w 12192439"/>
              <a:gd name="connsiteY12223" fmla="*/ 6029039 h 6839191"/>
              <a:gd name="connsiteX12224" fmla="*/ 9428867 w 12192439"/>
              <a:gd name="connsiteY12224" fmla="*/ 6040053 h 6839191"/>
              <a:gd name="connsiteX12225" fmla="*/ 9366843 w 12192439"/>
              <a:gd name="connsiteY12225" fmla="*/ 6061598 h 6839191"/>
              <a:gd name="connsiteX12226" fmla="*/ 9363882 w 12192439"/>
              <a:gd name="connsiteY12226" fmla="*/ 6062629 h 6839191"/>
              <a:gd name="connsiteX12227" fmla="*/ 9304666 w 12192439"/>
              <a:gd name="connsiteY12227" fmla="*/ 6083231 h 6839191"/>
              <a:gd name="connsiteX12228" fmla="*/ 9302976 w 12192439"/>
              <a:gd name="connsiteY12228" fmla="*/ 6083823 h 6839191"/>
              <a:gd name="connsiteX12229" fmla="*/ 9285600 w 12192439"/>
              <a:gd name="connsiteY12229" fmla="*/ 6074477 h 6839191"/>
              <a:gd name="connsiteX12230" fmla="*/ 9347251 w 12192439"/>
              <a:gd name="connsiteY12230" fmla="*/ 6052449 h 6839191"/>
              <a:gd name="connsiteX12231" fmla="*/ 9363882 w 12192439"/>
              <a:gd name="connsiteY12231" fmla="*/ 6062629 h 6839191"/>
              <a:gd name="connsiteX12232" fmla="*/ 9291678 w 12192439"/>
              <a:gd name="connsiteY12232" fmla="*/ 4438901 h 6839191"/>
              <a:gd name="connsiteX12233" fmla="*/ 9285249 w 12192439"/>
              <a:gd name="connsiteY12233" fmla="*/ 4574292 h 6839191"/>
              <a:gd name="connsiteX12234" fmla="*/ 9198213 w 12192439"/>
              <a:gd name="connsiteY12234" fmla="*/ 5110328 h 6839191"/>
              <a:gd name="connsiteX12235" fmla="*/ 9150473 w 12192439"/>
              <a:gd name="connsiteY12235" fmla="*/ 5344295 h 6839191"/>
              <a:gd name="connsiteX12236" fmla="*/ 9113284 w 12192439"/>
              <a:gd name="connsiteY12236" fmla="*/ 5582738 h 6839191"/>
              <a:gd name="connsiteX12237" fmla="*/ 9104004 w 12192439"/>
              <a:gd name="connsiteY12237" fmla="*/ 5697835 h 6839191"/>
              <a:gd name="connsiteX12238" fmla="*/ 9114381 w 12192439"/>
              <a:gd name="connsiteY12238" fmla="*/ 5890357 h 6839191"/>
              <a:gd name="connsiteX12239" fmla="*/ 9276407 w 12192439"/>
              <a:gd name="connsiteY12239" fmla="*/ 6072261 h 6839191"/>
              <a:gd name="connsiteX12240" fmla="*/ 9266907 w 12192439"/>
              <a:gd name="connsiteY12240" fmla="*/ 6075640 h 6839191"/>
              <a:gd name="connsiteX12241" fmla="*/ 9215480 w 12192439"/>
              <a:gd name="connsiteY12241" fmla="*/ 6094003 h 6839191"/>
              <a:gd name="connsiteX12242" fmla="*/ 9037416 w 12192439"/>
              <a:gd name="connsiteY12242" fmla="*/ 5908150 h 6839191"/>
              <a:gd name="connsiteX12243" fmla="*/ 9032611 w 12192439"/>
              <a:gd name="connsiteY12243" fmla="*/ 5711306 h 6839191"/>
              <a:gd name="connsiteX12244" fmla="*/ 9032699 w 12192439"/>
              <a:gd name="connsiteY12244" fmla="*/ 5709946 h 6839191"/>
              <a:gd name="connsiteX12245" fmla="*/ 9046367 w 12192439"/>
              <a:gd name="connsiteY12245" fmla="*/ 5591777 h 6839191"/>
              <a:gd name="connsiteX12246" fmla="*/ 9093187 w 12192439"/>
              <a:gd name="connsiteY12246" fmla="*/ 5347367 h 6839191"/>
              <a:gd name="connsiteX12247" fmla="*/ 9152074 w 12192439"/>
              <a:gd name="connsiteY12247" fmla="*/ 5102167 h 6839191"/>
              <a:gd name="connsiteX12248" fmla="*/ 9261159 w 12192439"/>
              <a:gd name="connsiteY12248" fmla="*/ 4558101 h 6839191"/>
              <a:gd name="connsiteX12249" fmla="*/ 9273862 w 12192439"/>
              <a:gd name="connsiteY12249" fmla="*/ 4418870 h 6839191"/>
              <a:gd name="connsiteX12250" fmla="*/ 9277987 w 12192439"/>
              <a:gd name="connsiteY12250" fmla="*/ 4360927 h 6839191"/>
              <a:gd name="connsiteX12251" fmla="*/ 9293126 w 12192439"/>
              <a:gd name="connsiteY12251" fmla="*/ 4375342 h 6839191"/>
              <a:gd name="connsiteX12252" fmla="*/ 9291678 w 12192439"/>
              <a:gd name="connsiteY12252" fmla="*/ 4438901 h 6839191"/>
              <a:gd name="connsiteX12253" fmla="*/ 9278162 w 12192439"/>
              <a:gd name="connsiteY12253" fmla="*/ 4358009 h 6839191"/>
              <a:gd name="connsiteX12254" fmla="*/ 9279983 w 12192439"/>
              <a:gd name="connsiteY12254" fmla="*/ 4327469 h 6839191"/>
              <a:gd name="connsiteX12255" fmla="*/ 9293388 w 12192439"/>
              <a:gd name="connsiteY12255" fmla="*/ 4342892 h 6839191"/>
              <a:gd name="connsiteX12256" fmla="*/ 9293191 w 12192439"/>
              <a:gd name="connsiteY12256" fmla="*/ 4372270 h 6839191"/>
              <a:gd name="connsiteX12257" fmla="*/ 9278162 w 12192439"/>
              <a:gd name="connsiteY12257" fmla="*/ 4358009 h 6839191"/>
              <a:gd name="connsiteX12258" fmla="*/ 9275705 w 12192439"/>
              <a:gd name="connsiteY12258" fmla="*/ 4355771 h 6839191"/>
              <a:gd name="connsiteX12259" fmla="*/ 9260084 w 12192439"/>
              <a:gd name="connsiteY12259" fmla="*/ 4341817 h 6839191"/>
              <a:gd name="connsiteX12260" fmla="*/ 9263485 w 12192439"/>
              <a:gd name="connsiteY12260" fmla="*/ 4309522 h 6839191"/>
              <a:gd name="connsiteX12261" fmla="*/ 9277526 w 12192439"/>
              <a:gd name="connsiteY12261" fmla="*/ 4324704 h 6839191"/>
              <a:gd name="connsiteX12262" fmla="*/ 9275705 w 12192439"/>
              <a:gd name="connsiteY12262" fmla="*/ 4355771 h 6839191"/>
              <a:gd name="connsiteX12263" fmla="*/ 9263792 w 12192439"/>
              <a:gd name="connsiteY12263" fmla="*/ 4306714 h 6839191"/>
              <a:gd name="connsiteX12264" fmla="*/ 9266863 w 12192439"/>
              <a:gd name="connsiteY12264" fmla="*/ 4274791 h 6839191"/>
              <a:gd name="connsiteX12265" fmla="*/ 9279150 w 12192439"/>
              <a:gd name="connsiteY12265" fmla="*/ 4290895 h 6839191"/>
              <a:gd name="connsiteX12266" fmla="*/ 9277680 w 12192439"/>
              <a:gd name="connsiteY12266" fmla="*/ 4321677 h 6839191"/>
              <a:gd name="connsiteX12267" fmla="*/ 9263792 w 12192439"/>
              <a:gd name="connsiteY12267" fmla="*/ 4306714 h 6839191"/>
              <a:gd name="connsiteX12268" fmla="*/ 9261335 w 12192439"/>
              <a:gd name="connsiteY12268" fmla="*/ 4304125 h 6839191"/>
              <a:gd name="connsiteX12269" fmla="*/ 9246920 w 12192439"/>
              <a:gd name="connsiteY12269" fmla="*/ 4289535 h 6839191"/>
              <a:gd name="connsiteX12270" fmla="*/ 9251681 w 12192439"/>
              <a:gd name="connsiteY12270" fmla="*/ 4256033 h 6839191"/>
              <a:gd name="connsiteX12271" fmla="*/ 9264450 w 12192439"/>
              <a:gd name="connsiteY12271" fmla="*/ 4271720 h 6839191"/>
              <a:gd name="connsiteX12272" fmla="*/ 9261335 w 12192439"/>
              <a:gd name="connsiteY12272" fmla="*/ 4304125 h 6839191"/>
              <a:gd name="connsiteX12273" fmla="*/ 9252033 w 12192439"/>
              <a:gd name="connsiteY12273" fmla="*/ 4253444 h 6839191"/>
              <a:gd name="connsiteX12274" fmla="*/ 9256333 w 12192439"/>
              <a:gd name="connsiteY12274" fmla="*/ 4221148 h 6839191"/>
              <a:gd name="connsiteX12275" fmla="*/ 9267390 w 12192439"/>
              <a:gd name="connsiteY12275" fmla="*/ 4237647 h 6839191"/>
              <a:gd name="connsiteX12276" fmla="*/ 9264691 w 12192439"/>
              <a:gd name="connsiteY12276" fmla="*/ 4268933 h 6839191"/>
              <a:gd name="connsiteX12277" fmla="*/ 9252033 w 12192439"/>
              <a:gd name="connsiteY12277" fmla="*/ 4253444 h 6839191"/>
              <a:gd name="connsiteX12278" fmla="*/ 9249596 w 12192439"/>
              <a:gd name="connsiteY12278" fmla="*/ 4250591 h 6839191"/>
              <a:gd name="connsiteX12279" fmla="*/ 9236257 w 12192439"/>
              <a:gd name="connsiteY12279" fmla="*/ 4235277 h 6839191"/>
              <a:gd name="connsiteX12280" fmla="*/ 9242202 w 12192439"/>
              <a:gd name="connsiteY12280" fmla="*/ 4201358 h 6839191"/>
              <a:gd name="connsiteX12281" fmla="*/ 9253963 w 12192439"/>
              <a:gd name="connsiteY12281" fmla="*/ 4217726 h 6839191"/>
              <a:gd name="connsiteX12282" fmla="*/ 9249596 w 12192439"/>
              <a:gd name="connsiteY12282" fmla="*/ 4250591 h 6839191"/>
              <a:gd name="connsiteX12283" fmla="*/ 9248895 w 12192439"/>
              <a:gd name="connsiteY12283" fmla="*/ 4206668 h 6839191"/>
              <a:gd name="connsiteX12284" fmla="*/ 9242730 w 12192439"/>
              <a:gd name="connsiteY12284" fmla="*/ 4198265 h 6839191"/>
              <a:gd name="connsiteX12285" fmla="*/ 9248346 w 12192439"/>
              <a:gd name="connsiteY12285" fmla="*/ 4164455 h 6839191"/>
              <a:gd name="connsiteX12286" fmla="*/ 9258395 w 12192439"/>
              <a:gd name="connsiteY12286" fmla="*/ 4181569 h 6839191"/>
              <a:gd name="connsiteX12287" fmla="*/ 9254380 w 12192439"/>
              <a:gd name="connsiteY12287" fmla="*/ 4214391 h 6839191"/>
              <a:gd name="connsiteX12288" fmla="*/ 9248895 w 12192439"/>
              <a:gd name="connsiteY12288" fmla="*/ 4206668 h 6839191"/>
              <a:gd name="connsiteX12289" fmla="*/ 9240338 w 12192439"/>
              <a:gd name="connsiteY12289" fmla="*/ 4195083 h 6839191"/>
              <a:gd name="connsiteX12290" fmla="*/ 9228184 w 12192439"/>
              <a:gd name="connsiteY12290" fmla="*/ 4179375 h 6839191"/>
              <a:gd name="connsiteX12291" fmla="*/ 9235467 w 12192439"/>
              <a:gd name="connsiteY12291" fmla="*/ 4144029 h 6839191"/>
              <a:gd name="connsiteX12292" fmla="*/ 9246042 w 12192439"/>
              <a:gd name="connsiteY12292" fmla="*/ 4160638 h 6839191"/>
              <a:gd name="connsiteX12293" fmla="*/ 9240338 w 12192439"/>
              <a:gd name="connsiteY12293" fmla="*/ 4195083 h 6839191"/>
              <a:gd name="connsiteX12294" fmla="*/ 9235950 w 12192439"/>
              <a:gd name="connsiteY12294" fmla="*/ 4141660 h 6839191"/>
              <a:gd name="connsiteX12295" fmla="*/ 9242488 w 12192439"/>
              <a:gd name="connsiteY12295" fmla="*/ 4108574 h 6839191"/>
              <a:gd name="connsiteX12296" fmla="*/ 9251440 w 12192439"/>
              <a:gd name="connsiteY12296" fmla="*/ 4125929 h 6839191"/>
              <a:gd name="connsiteX12297" fmla="*/ 9246460 w 12192439"/>
              <a:gd name="connsiteY12297" fmla="*/ 4158049 h 6839191"/>
              <a:gd name="connsiteX12298" fmla="*/ 9235950 w 12192439"/>
              <a:gd name="connsiteY12298" fmla="*/ 4141660 h 6839191"/>
              <a:gd name="connsiteX12299" fmla="*/ 9243278 w 12192439"/>
              <a:gd name="connsiteY12299" fmla="*/ 4104516 h 6839191"/>
              <a:gd name="connsiteX12300" fmla="*/ 9249311 w 12192439"/>
              <a:gd name="connsiteY12300" fmla="*/ 4072286 h 6839191"/>
              <a:gd name="connsiteX12301" fmla="*/ 9256595 w 12192439"/>
              <a:gd name="connsiteY12301" fmla="*/ 4090101 h 6839191"/>
              <a:gd name="connsiteX12302" fmla="*/ 9252098 w 12192439"/>
              <a:gd name="connsiteY12302" fmla="*/ 4121475 h 6839191"/>
              <a:gd name="connsiteX12303" fmla="*/ 9243278 w 12192439"/>
              <a:gd name="connsiteY12303" fmla="*/ 4104516 h 6839191"/>
              <a:gd name="connsiteX12304" fmla="*/ 9241040 w 12192439"/>
              <a:gd name="connsiteY12304" fmla="*/ 4100391 h 6839191"/>
              <a:gd name="connsiteX12305" fmla="*/ 9231475 w 12192439"/>
              <a:gd name="connsiteY12305" fmla="*/ 4083563 h 6839191"/>
              <a:gd name="connsiteX12306" fmla="*/ 9239154 w 12192439"/>
              <a:gd name="connsiteY12306" fmla="*/ 4049512 h 6839191"/>
              <a:gd name="connsiteX12307" fmla="*/ 9247183 w 12192439"/>
              <a:gd name="connsiteY12307" fmla="*/ 4067283 h 6839191"/>
              <a:gd name="connsiteX12308" fmla="*/ 9241040 w 12192439"/>
              <a:gd name="connsiteY12308" fmla="*/ 4100391 h 6839191"/>
              <a:gd name="connsiteX12309" fmla="*/ 9240008 w 12192439"/>
              <a:gd name="connsiteY12309" fmla="*/ 4045717 h 6839191"/>
              <a:gd name="connsiteX12310" fmla="*/ 9247074 w 12192439"/>
              <a:gd name="connsiteY12310" fmla="*/ 4012851 h 6839191"/>
              <a:gd name="connsiteX12311" fmla="*/ 9253524 w 12192439"/>
              <a:gd name="connsiteY12311" fmla="*/ 4031039 h 6839191"/>
              <a:gd name="connsiteX12312" fmla="*/ 9247951 w 12192439"/>
              <a:gd name="connsiteY12312" fmla="*/ 4063049 h 6839191"/>
              <a:gd name="connsiteX12313" fmla="*/ 9240008 w 12192439"/>
              <a:gd name="connsiteY12313" fmla="*/ 4045717 h 6839191"/>
              <a:gd name="connsiteX12314" fmla="*/ 9237837 w 12192439"/>
              <a:gd name="connsiteY12314" fmla="*/ 4041263 h 6839191"/>
              <a:gd name="connsiteX12315" fmla="*/ 9229237 w 12192439"/>
              <a:gd name="connsiteY12315" fmla="*/ 4024259 h 6839191"/>
              <a:gd name="connsiteX12316" fmla="*/ 9237969 w 12192439"/>
              <a:gd name="connsiteY12316" fmla="*/ 3989638 h 6839191"/>
              <a:gd name="connsiteX12317" fmla="*/ 9245055 w 12192439"/>
              <a:gd name="connsiteY12317" fmla="*/ 4007497 h 6839191"/>
              <a:gd name="connsiteX12318" fmla="*/ 9237837 w 12192439"/>
              <a:gd name="connsiteY12318" fmla="*/ 4041263 h 6839191"/>
              <a:gd name="connsiteX12319" fmla="*/ 9238890 w 12192439"/>
              <a:gd name="connsiteY12319" fmla="*/ 3985865 h 6839191"/>
              <a:gd name="connsiteX12320" fmla="*/ 9246876 w 12192439"/>
              <a:gd name="connsiteY12320" fmla="*/ 3952691 h 6839191"/>
              <a:gd name="connsiteX12321" fmla="*/ 9252471 w 12192439"/>
              <a:gd name="connsiteY12321" fmla="*/ 3970880 h 6839191"/>
              <a:gd name="connsiteX12322" fmla="*/ 9245933 w 12192439"/>
              <a:gd name="connsiteY12322" fmla="*/ 4003241 h 6839191"/>
              <a:gd name="connsiteX12323" fmla="*/ 9238890 w 12192439"/>
              <a:gd name="connsiteY12323" fmla="*/ 3985865 h 6839191"/>
              <a:gd name="connsiteX12324" fmla="*/ 9236805 w 12192439"/>
              <a:gd name="connsiteY12324" fmla="*/ 3981038 h 6839191"/>
              <a:gd name="connsiteX12325" fmla="*/ 9229082 w 12192439"/>
              <a:gd name="connsiteY12325" fmla="*/ 3963969 h 6839191"/>
              <a:gd name="connsiteX12326" fmla="*/ 9238714 w 12192439"/>
              <a:gd name="connsiteY12326" fmla="*/ 3929062 h 6839191"/>
              <a:gd name="connsiteX12327" fmla="*/ 9244989 w 12192439"/>
              <a:gd name="connsiteY12327" fmla="*/ 3946899 h 6839191"/>
              <a:gd name="connsiteX12328" fmla="*/ 9236805 w 12192439"/>
              <a:gd name="connsiteY12328" fmla="*/ 3981038 h 6839191"/>
              <a:gd name="connsiteX12329" fmla="*/ 9239790 w 12192439"/>
              <a:gd name="connsiteY12329" fmla="*/ 3925157 h 6839191"/>
              <a:gd name="connsiteX12330" fmla="*/ 9248631 w 12192439"/>
              <a:gd name="connsiteY12330" fmla="*/ 3891721 h 6839191"/>
              <a:gd name="connsiteX12331" fmla="*/ 9253436 w 12192439"/>
              <a:gd name="connsiteY12331" fmla="*/ 3909799 h 6839191"/>
              <a:gd name="connsiteX12332" fmla="*/ 9246021 w 12192439"/>
              <a:gd name="connsiteY12332" fmla="*/ 3942446 h 6839191"/>
              <a:gd name="connsiteX12333" fmla="*/ 9239790 w 12192439"/>
              <a:gd name="connsiteY12333" fmla="*/ 3925157 h 6839191"/>
              <a:gd name="connsiteX12334" fmla="*/ 9237793 w 12192439"/>
              <a:gd name="connsiteY12334" fmla="*/ 3919913 h 6839191"/>
              <a:gd name="connsiteX12335" fmla="*/ 9230838 w 12192439"/>
              <a:gd name="connsiteY12335" fmla="*/ 3902954 h 6839191"/>
              <a:gd name="connsiteX12336" fmla="*/ 9241304 w 12192439"/>
              <a:gd name="connsiteY12336" fmla="*/ 3867784 h 6839191"/>
              <a:gd name="connsiteX12337" fmla="*/ 9246833 w 12192439"/>
              <a:gd name="connsiteY12337" fmla="*/ 3885555 h 6839191"/>
              <a:gd name="connsiteX12338" fmla="*/ 9237793 w 12192439"/>
              <a:gd name="connsiteY12338" fmla="*/ 3919913 h 6839191"/>
              <a:gd name="connsiteX12339" fmla="*/ 9242532 w 12192439"/>
              <a:gd name="connsiteY12339" fmla="*/ 3863637 h 6839191"/>
              <a:gd name="connsiteX12340" fmla="*/ 9252142 w 12192439"/>
              <a:gd name="connsiteY12340" fmla="*/ 3829960 h 6839191"/>
              <a:gd name="connsiteX12341" fmla="*/ 9256289 w 12192439"/>
              <a:gd name="connsiteY12341" fmla="*/ 3847884 h 6839191"/>
              <a:gd name="connsiteX12342" fmla="*/ 9248039 w 12192439"/>
              <a:gd name="connsiteY12342" fmla="*/ 3880904 h 6839191"/>
              <a:gd name="connsiteX12343" fmla="*/ 9242532 w 12192439"/>
              <a:gd name="connsiteY12343" fmla="*/ 3863637 h 6839191"/>
              <a:gd name="connsiteX12344" fmla="*/ 9240601 w 12192439"/>
              <a:gd name="connsiteY12344" fmla="*/ 3858196 h 6839191"/>
              <a:gd name="connsiteX12345" fmla="*/ 9234349 w 12192439"/>
              <a:gd name="connsiteY12345" fmla="*/ 3841303 h 6839191"/>
              <a:gd name="connsiteX12346" fmla="*/ 9245581 w 12192439"/>
              <a:gd name="connsiteY12346" fmla="*/ 3805935 h 6839191"/>
              <a:gd name="connsiteX12347" fmla="*/ 9250474 w 12192439"/>
              <a:gd name="connsiteY12347" fmla="*/ 3823487 h 6839191"/>
              <a:gd name="connsiteX12348" fmla="*/ 9240601 w 12192439"/>
              <a:gd name="connsiteY12348" fmla="*/ 3858196 h 6839191"/>
              <a:gd name="connsiteX12349" fmla="*/ 9246964 w 12192439"/>
              <a:gd name="connsiteY12349" fmla="*/ 3801482 h 6839191"/>
              <a:gd name="connsiteX12350" fmla="*/ 9257210 w 12192439"/>
              <a:gd name="connsiteY12350" fmla="*/ 3767958 h 6839191"/>
              <a:gd name="connsiteX12351" fmla="*/ 9260742 w 12192439"/>
              <a:gd name="connsiteY12351" fmla="*/ 3785685 h 6839191"/>
              <a:gd name="connsiteX12352" fmla="*/ 9251878 w 12192439"/>
              <a:gd name="connsiteY12352" fmla="*/ 3818441 h 6839191"/>
              <a:gd name="connsiteX12353" fmla="*/ 9246964 w 12192439"/>
              <a:gd name="connsiteY12353" fmla="*/ 3801482 h 6839191"/>
              <a:gd name="connsiteX12354" fmla="*/ 9245165 w 12192439"/>
              <a:gd name="connsiteY12354" fmla="*/ 3795624 h 6839191"/>
              <a:gd name="connsiteX12355" fmla="*/ 9239395 w 12192439"/>
              <a:gd name="connsiteY12355" fmla="*/ 3778862 h 6839191"/>
              <a:gd name="connsiteX12356" fmla="*/ 9251264 w 12192439"/>
              <a:gd name="connsiteY12356" fmla="*/ 3743517 h 6839191"/>
              <a:gd name="connsiteX12357" fmla="*/ 9255652 w 12192439"/>
              <a:gd name="connsiteY12357" fmla="*/ 3761112 h 6839191"/>
              <a:gd name="connsiteX12358" fmla="*/ 9245165 w 12192439"/>
              <a:gd name="connsiteY12358" fmla="*/ 3795624 h 6839191"/>
              <a:gd name="connsiteX12359" fmla="*/ 9252734 w 12192439"/>
              <a:gd name="connsiteY12359" fmla="*/ 3739063 h 6839191"/>
              <a:gd name="connsiteX12360" fmla="*/ 9263572 w 12192439"/>
              <a:gd name="connsiteY12360" fmla="*/ 3705604 h 6839191"/>
              <a:gd name="connsiteX12361" fmla="*/ 9266666 w 12192439"/>
              <a:gd name="connsiteY12361" fmla="*/ 3723266 h 6839191"/>
              <a:gd name="connsiteX12362" fmla="*/ 9257144 w 12192439"/>
              <a:gd name="connsiteY12362" fmla="*/ 3756066 h 6839191"/>
              <a:gd name="connsiteX12363" fmla="*/ 9252734 w 12192439"/>
              <a:gd name="connsiteY12363" fmla="*/ 3739063 h 6839191"/>
              <a:gd name="connsiteX12364" fmla="*/ 9250978 w 12192439"/>
              <a:gd name="connsiteY12364" fmla="*/ 3733051 h 6839191"/>
              <a:gd name="connsiteX12365" fmla="*/ 9245801 w 12192439"/>
              <a:gd name="connsiteY12365" fmla="*/ 3716640 h 6839191"/>
              <a:gd name="connsiteX12366" fmla="*/ 9258241 w 12192439"/>
              <a:gd name="connsiteY12366" fmla="*/ 3681405 h 6839191"/>
              <a:gd name="connsiteX12367" fmla="*/ 9262124 w 12192439"/>
              <a:gd name="connsiteY12367" fmla="*/ 3698496 h 6839191"/>
              <a:gd name="connsiteX12368" fmla="*/ 9250978 w 12192439"/>
              <a:gd name="connsiteY12368" fmla="*/ 3733051 h 6839191"/>
              <a:gd name="connsiteX12369" fmla="*/ 9259953 w 12192439"/>
              <a:gd name="connsiteY12369" fmla="*/ 3676468 h 6839191"/>
              <a:gd name="connsiteX12370" fmla="*/ 9271339 w 12192439"/>
              <a:gd name="connsiteY12370" fmla="*/ 3643010 h 6839191"/>
              <a:gd name="connsiteX12371" fmla="*/ 9273994 w 12192439"/>
              <a:gd name="connsiteY12371" fmla="*/ 3660057 h 6839191"/>
              <a:gd name="connsiteX12372" fmla="*/ 9263901 w 12192439"/>
              <a:gd name="connsiteY12372" fmla="*/ 3692879 h 6839191"/>
              <a:gd name="connsiteX12373" fmla="*/ 9259953 w 12192439"/>
              <a:gd name="connsiteY12373" fmla="*/ 3676468 h 6839191"/>
              <a:gd name="connsiteX12374" fmla="*/ 9258263 w 12192439"/>
              <a:gd name="connsiteY12374" fmla="*/ 3670106 h 6839191"/>
              <a:gd name="connsiteX12375" fmla="*/ 9253415 w 12192439"/>
              <a:gd name="connsiteY12375" fmla="*/ 3653980 h 6839191"/>
              <a:gd name="connsiteX12376" fmla="*/ 9266447 w 12192439"/>
              <a:gd name="connsiteY12376" fmla="*/ 3618678 h 6839191"/>
              <a:gd name="connsiteX12377" fmla="*/ 9270001 w 12192439"/>
              <a:gd name="connsiteY12377" fmla="*/ 3635485 h 6839191"/>
              <a:gd name="connsiteX12378" fmla="*/ 9258263 w 12192439"/>
              <a:gd name="connsiteY12378" fmla="*/ 3670106 h 6839191"/>
              <a:gd name="connsiteX12379" fmla="*/ 9268312 w 12192439"/>
              <a:gd name="connsiteY12379" fmla="*/ 3613545 h 6839191"/>
              <a:gd name="connsiteX12380" fmla="*/ 9280224 w 12192439"/>
              <a:gd name="connsiteY12380" fmla="*/ 3580108 h 6839191"/>
              <a:gd name="connsiteX12381" fmla="*/ 9282550 w 12192439"/>
              <a:gd name="connsiteY12381" fmla="*/ 3596914 h 6839191"/>
              <a:gd name="connsiteX12382" fmla="*/ 9271888 w 12192439"/>
              <a:gd name="connsiteY12382" fmla="*/ 3629758 h 6839191"/>
              <a:gd name="connsiteX12383" fmla="*/ 9268312 w 12192439"/>
              <a:gd name="connsiteY12383" fmla="*/ 3613545 h 6839191"/>
              <a:gd name="connsiteX12384" fmla="*/ 9266666 w 12192439"/>
              <a:gd name="connsiteY12384" fmla="*/ 3607094 h 6839191"/>
              <a:gd name="connsiteX12385" fmla="*/ 9265174 w 12192439"/>
              <a:gd name="connsiteY12385" fmla="*/ 3601412 h 6839191"/>
              <a:gd name="connsiteX12386" fmla="*/ 9262168 w 12192439"/>
              <a:gd name="connsiteY12386" fmla="*/ 3591363 h 6839191"/>
              <a:gd name="connsiteX12387" fmla="*/ 9275749 w 12192439"/>
              <a:gd name="connsiteY12387" fmla="*/ 3556018 h 6839191"/>
              <a:gd name="connsiteX12388" fmla="*/ 9278952 w 12192439"/>
              <a:gd name="connsiteY12388" fmla="*/ 3572385 h 6839191"/>
              <a:gd name="connsiteX12389" fmla="*/ 9266666 w 12192439"/>
              <a:gd name="connsiteY12389" fmla="*/ 3607094 h 6839191"/>
              <a:gd name="connsiteX12390" fmla="*/ 9278273 w 12192439"/>
              <a:gd name="connsiteY12390" fmla="*/ 3552991 h 6839191"/>
              <a:gd name="connsiteX12391" fmla="*/ 9277746 w 12192439"/>
              <a:gd name="connsiteY12391" fmla="*/ 3550775 h 6839191"/>
              <a:gd name="connsiteX12392" fmla="*/ 9290164 w 12192439"/>
              <a:gd name="connsiteY12392" fmla="*/ 3517294 h 6839191"/>
              <a:gd name="connsiteX12393" fmla="*/ 9292182 w 12192439"/>
              <a:gd name="connsiteY12393" fmla="*/ 3533639 h 6839191"/>
              <a:gd name="connsiteX12394" fmla="*/ 9281015 w 12192439"/>
              <a:gd name="connsiteY12394" fmla="*/ 3566462 h 6839191"/>
              <a:gd name="connsiteX12395" fmla="*/ 9278273 w 12192439"/>
              <a:gd name="connsiteY12395" fmla="*/ 3552991 h 6839191"/>
              <a:gd name="connsiteX12396" fmla="*/ 9286478 w 12192439"/>
              <a:gd name="connsiteY12396" fmla="*/ 3481269 h 6839191"/>
              <a:gd name="connsiteX12397" fmla="*/ 9282397 w 12192439"/>
              <a:gd name="connsiteY12397" fmla="*/ 3466459 h 6839191"/>
              <a:gd name="connsiteX12398" fmla="*/ 9296987 w 12192439"/>
              <a:gd name="connsiteY12398" fmla="*/ 3430895 h 6839191"/>
              <a:gd name="connsiteX12399" fmla="*/ 9299773 w 12192439"/>
              <a:gd name="connsiteY12399" fmla="*/ 3446428 h 6839191"/>
              <a:gd name="connsiteX12400" fmla="*/ 9286478 w 12192439"/>
              <a:gd name="connsiteY12400" fmla="*/ 3481269 h 6839191"/>
              <a:gd name="connsiteX12401" fmla="*/ 9299181 w 12192439"/>
              <a:gd name="connsiteY12401" fmla="*/ 3425498 h 6839191"/>
              <a:gd name="connsiteX12402" fmla="*/ 9312498 w 12192439"/>
              <a:gd name="connsiteY12402" fmla="*/ 3391908 h 6839191"/>
              <a:gd name="connsiteX12403" fmla="*/ 9314187 w 12192439"/>
              <a:gd name="connsiteY12403" fmla="*/ 3407375 h 6839191"/>
              <a:gd name="connsiteX12404" fmla="*/ 9309339 w 12192439"/>
              <a:gd name="connsiteY12404" fmla="*/ 3420671 h 6839191"/>
              <a:gd name="connsiteX12405" fmla="*/ 9302077 w 12192439"/>
              <a:gd name="connsiteY12405" fmla="*/ 3440307 h 6839191"/>
              <a:gd name="connsiteX12406" fmla="*/ 9299181 w 12192439"/>
              <a:gd name="connsiteY12406" fmla="*/ 3425498 h 6839191"/>
              <a:gd name="connsiteX12407" fmla="*/ 9313771 w 12192439"/>
              <a:gd name="connsiteY12407" fmla="*/ 3377537 h 6839191"/>
              <a:gd name="connsiteX12408" fmla="*/ 9310984 w 12192439"/>
              <a:gd name="connsiteY12408" fmla="*/ 3363210 h 6839191"/>
              <a:gd name="connsiteX12409" fmla="*/ 9319343 w 12192439"/>
              <a:gd name="connsiteY12409" fmla="*/ 3342916 h 6839191"/>
              <a:gd name="connsiteX12410" fmla="*/ 9324741 w 12192439"/>
              <a:gd name="connsiteY12410" fmla="*/ 3329576 h 6839191"/>
              <a:gd name="connsiteX12411" fmla="*/ 9326298 w 12192439"/>
              <a:gd name="connsiteY12411" fmla="*/ 3344562 h 6839191"/>
              <a:gd name="connsiteX12412" fmla="*/ 9313771 w 12192439"/>
              <a:gd name="connsiteY12412" fmla="*/ 3377537 h 6839191"/>
              <a:gd name="connsiteX12413" fmla="*/ 9327351 w 12192439"/>
              <a:gd name="connsiteY12413" fmla="*/ 3323060 h 6839191"/>
              <a:gd name="connsiteX12414" fmla="*/ 9339660 w 12192439"/>
              <a:gd name="connsiteY12414" fmla="*/ 3291818 h 6839191"/>
              <a:gd name="connsiteX12415" fmla="*/ 9340186 w 12192439"/>
              <a:gd name="connsiteY12415" fmla="*/ 3306452 h 6839191"/>
              <a:gd name="connsiteX12416" fmla="*/ 9329063 w 12192439"/>
              <a:gd name="connsiteY12416" fmla="*/ 3337058 h 6839191"/>
              <a:gd name="connsiteX12417" fmla="*/ 9327351 w 12192439"/>
              <a:gd name="connsiteY12417" fmla="*/ 3323060 h 6839191"/>
              <a:gd name="connsiteX12418" fmla="*/ 9326080 w 12192439"/>
              <a:gd name="connsiteY12418" fmla="*/ 3314986 h 6839191"/>
              <a:gd name="connsiteX12419" fmla="*/ 9323380 w 12192439"/>
              <a:gd name="connsiteY12419" fmla="*/ 3301274 h 6839191"/>
              <a:gd name="connsiteX12420" fmla="*/ 9337554 w 12192439"/>
              <a:gd name="connsiteY12420" fmla="*/ 3267531 h 6839191"/>
              <a:gd name="connsiteX12421" fmla="*/ 9339024 w 12192439"/>
              <a:gd name="connsiteY12421" fmla="*/ 3281879 h 6839191"/>
              <a:gd name="connsiteX12422" fmla="*/ 9326080 w 12192439"/>
              <a:gd name="connsiteY12422" fmla="*/ 3314986 h 6839191"/>
              <a:gd name="connsiteX12423" fmla="*/ 9340253 w 12192439"/>
              <a:gd name="connsiteY12423" fmla="*/ 3260949 h 6839191"/>
              <a:gd name="connsiteX12424" fmla="*/ 9352934 w 12192439"/>
              <a:gd name="connsiteY12424" fmla="*/ 3229662 h 6839191"/>
              <a:gd name="connsiteX12425" fmla="*/ 9353394 w 12192439"/>
              <a:gd name="connsiteY12425" fmla="*/ 3243616 h 6839191"/>
              <a:gd name="connsiteX12426" fmla="*/ 9341898 w 12192439"/>
              <a:gd name="connsiteY12426" fmla="*/ 3274332 h 6839191"/>
              <a:gd name="connsiteX12427" fmla="*/ 9340253 w 12192439"/>
              <a:gd name="connsiteY12427" fmla="*/ 3260949 h 6839191"/>
              <a:gd name="connsiteX12428" fmla="*/ 9338914 w 12192439"/>
              <a:gd name="connsiteY12428" fmla="*/ 3252655 h 6839191"/>
              <a:gd name="connsiteX12429" fmla="*/ 9336282 w 12192439"/>
              <a:gd name="connsiteY12429" fmla="*/ 3239645 h 6839191"/>
              <a:gd name="connsiteX12430" fmla="*/ 9350893 w 12192439"/>
              <a:gd name="connsiteY12430" fmla="*/ 3205748 h 6839191"/>
              <a:gd name="connsiteX12431" fmla="*/ 9352297 w 12192439"/>
              <a:gd name="connsiteY12431" fmla="*/ 3219438 h 6839191"/>
              <a:gd name="connsiteX12432" fmla="*/ 9338914 w 12192439"/>
              <a:gd name="connsiteY12432" fmla="*/ 3252655 h 6839191"/>
              <a:gd name="connsiteX12433" fmla="*/ 9353679 w 12192439"/>
              <a:gd name="connsiteY12433" fmla="*/ 3199188 h 6839191"/>
              <a:gd name="connsiteX12434" fmla="*/ 9366711 w 12192439"/>
              <a:gd name="connsiteY12434" fmla="*/ 3167814 h 6839191"/>
              <a:gd name="connsiteX12435" fmla="*/ 9367107 w 12192439"/>
              <a:gd name="connsiteY12435" fmla="*/ 3181131 h 6839191"/>
              <a:gd name="connsiteX12436" fmla="*/ 9355259 w 12192439"/>
              <a:gd name="connsiteY12436" fmla="*/ 3211891 h 6839191"/>
              <a:gd name="connsiteX12437" fmla="*/ 9353679 w 12192439"/>
              <a:gd name="connsiteY12437" fmla="*/ 3199188 h 6839191"/>
              <a:gd name="connsiteX12438" fmla="*/ 9352341 w 12192439"/>
              <a:gd name="connsiteY12438" fmla="*/ 3191180 h 6839191"/>
              <a:gd name="connsiteX12439" fmla="*/ 9349643 w 12192439"/>
              <a:gd name="connsiteY12439" fmla="*/ 3178389 h 6839191"/>
              <a:gd name="connsiteX12440" fmla="*/ 9364649 w 12192439"/>
              <a:gd name="connsiteY12440" fmla="*/ 3144338 h 6839191"/>
              <a:gd name="connsiteX12441" fmla="*/ 9366076 w 12192439"/>
              <a:gd name="connsiteY12441" fmla="*/ 3157897 h 6839191"/>
              <a:gd name="connsiteX12442" fmla="*/ 9352341 w 12192439"/>
              <a:gd name="connsiteY12442" fmla="*/ 3191180 h 6839191"/>
              <a:gd name="connsiteX12443" fmla="*/ 9367502 w 12192439"/>
              <a:gd name="connsiteY12443" fmla="*/ 3137800 h 6839191"/>
              <a:gd name="connsiteX12444" fmla="*/ 9380819 w 12192439"/>
              <a:gd name="connsiteY12444" fmla="*/ 3106514 h 6839191"/>
              <a:gd name="connsiteX12445" fmla="*/ 9381192 w 12192439"/>
              <a:gd name="connsiteY12445" fmla="*/ 3119765 h 6839191"/>
              <a:gd name="connsiteX12446" fmla="*/ 9369125 w 12192439"/>
              <a:gd name="connsiteY12446" fmla="*/ 3150350 h 6839191"/>
              <a:gd name="connsiteX12447" fmla="*/ 9367502 w 12192439"/>
              <a:gd name="connsiteY12447" fmla="*/ 3137800 h 6839191"/>
              <a:gd name="connsiteX12448" fmla="*/ 9366120 w 12192439"/>
              <a:gd name="connsiteY12448" fmla="*/ 3129814 h 6839191"/>
              <a:gd name="connsiteX12449" fmla="*/ 9363355 w 12192439"/>
              <a:gd name="connsiteY12449" fmla="*/ 3117527 h 6839191"/>
              <a:gd name="connsiteX12450" fmla="*/ 9378757 w 12192439"/>
              <a:gd name="connsiteY12450" fmla="*/ 3083433 h 6839191"/>
              <a:gd name="connsiteX12451" fmla="*/ 9380183 w 12192439"/>
              <a:gd name="connsiteY12451" fmla="*/ 3096531 h 6839191"/>
              <a:gd name="connsiteX12452" fmla="*/ 9366120 w 12192439"/>
              <a:gd name="connsiteY12452" fmla="*/ 3129814 h 6839191"/>
              <a:gd name="connsiteX12453" fmla="*/ 9381763 w 12192439"/>
              <a:gd name="connsiteY12453" fmla="*/ 3076610 h 6839191"/>
              <a:gd name="connsiteX12454" fmla="*/ 9395475 w 12192439"/>
              <a:gd name="connsiteY12454" fmla="*/ 3045148 h 6839191"/>
              <a:gd name="connsiteX12455" fmla="*/ 9395870 w 12192439"/>
              <a:gd name="connsiteY12455" fmla="*/ 3057917 h 6839191"/>
              <a:gd name="connsiteX12456" fmla="*/ 9383430 w 12192439"/>
              <a:gd name="connsiteY12456" fmla="*/ 3088655 h 6839191"/>
              <a:gd name="connsiteX12457" fmla="*/ 9381763 w 12192439"/>
              <a:gd name="connsiteY12457" fmla="*/ 3076610 h 6839191"/>
              <a:gd name="connsiteX12458" fmla="*/ 9380315 w 12192439"/>
              <a:gd name="connsiteY12458" fmla="*/ 3068667 h 6839191"/>
              <a:gd name="connsiteX12459" fmla="*/ 9377507 w 12192439"/>
              <a:gd name="connsiteY12459" fmla="*/ 3056908 h 6839191"/>
              <a:gd name="connsiteX12460" fmla="*/ 9393303 w 12192439"/>
              <a:gd name="connsiteY12460" fmla="*/ 3022616 h 6839191"/>
              <a:gd name="connsiteX12461" fmla="*/ 9394751 w 12192439"/>
              <a:gd name="connsiteY12461" fmla="*/ 3035231 h 6839191"/>
              <a:gd name="connsiteX12462" fmla="*/ 9380315 w 12192439"/>
              <a:gd name="connsiteY12462" fmla="*/ 3068667 h 6839191"/>
              <a:gd name="connsiteX12463" fmla="*/ 9396200 w 12192439"/>
              <a:gd name="connsiteY12463" fmla="*/ 3016187 h 6839191"/>
              <a:gd name="connsiteX12464" fmla="*/ 9410417 w 12192439"/>
              <a:gd name="connsiteY12464" fmla="*/ 2984199 h 6839191"/>
              <a:gd name="connsiteX12465" fmla="*/ 9410855 w 12192439"/>
              <a:gd name="connsiteY12465" fmla="*/ 2996485 h 6839191"/>
              <a:gd name="connsiteX12466" fmla="*/ 9397910 w 12192439"/>
              <a:gd name="connsiteY12466" fmla="*/ 3027771 h 6839191"/>
              <a:gd name="connsiteX12467" fmla="*/ 9396200 w 12192439"/>
              <a:gd name="connsiteY12467" fmla="*/ 3016187 h 6839191"/>
              <a:gd name="connsiteX12468" fmla="*/ 9394619 w 12192439"/>
              <a:gd name="connsiteY12468" fmla="*/ 3008355 h 6839191"/>
              <a:gd name="connsiteX12469" fmla="*/ 9391724 w 12192439"/>
              <a:gd name="connsiteY12469" fmla="*/ 2997099 h 6839191"/>
              <a:gd name="connsiteX12470" fmla="*/ 9408091 w 12192439"/>
              <a:gd name="connsiteY12470" fmla="*/ 2962237 h 6839191"/>
              <a:gd name="connsiteX12471" fmla="*/ 9409648 w 12192439"/>
              <a:gd name="connsiteY12471" fmla="*/ 2974304 h 6839191"/>
              <a:gd name="connsiteX12472" fmla="*/ 9394619 w 12192439"/>
              <a:gd name="connsiteY12472" fmla="*/ 3008355 h 6839191"/>
              <a:gd name="connsiteX12473" fmla="*/ 9410965 w 12192439"/>
              <a:gd name="connsiteY12473" fmla="*/ 2956006 h 6839191"/>
              <a:gd name="connsiteX12474" fmla="*/ 9425511 w 12192439"/>
              <a:gd name="connsiteY12474" fmla="*/ 2923930 h 6839191"/>
              <a:gd name="connsiteX12475" fmla="*/ 9425993 w 12192439"/>
              <a:gd name="connsiteY12475" fmla="*/ 2935777 h 6839191"/>
              <a:gd name="connsiteX12476" fmla="*/ 9412764 w 12192439"/>
              <a:gd name="connsiteY12476" fmla="*/ 2967086 h 6839191"/>
              <a:gd name="connsiteX12477" fmla="*/ 9410965 w 12192439"/>
              <a:gd name="connsiteY12477" fmla="*/ 2956006 h 6839191"/>
              <a:gd name="connsiteX12478" fmla="*/ 9409297 w 12192439"/>
              <a:gd name="connsiteY12478" fmla="*/ 2948217 h 6839191"/>
              <a:gd name="connsiteX12479" fmla="*/ 9406247 w 12192439"/>
              <a:gd name="connsiteY12479" fmla="*/ 2937445 h 6839191"/>
              <a:gd name="connsiteX12480" fmla="*/ 9423009 w 12192439"/>
              <a:gd name="connsiteY12480" fmla="*/ 2902341 h 6839191"/>
              <a:gd name="connsiteX12481" fmla="*/ 9424655 w 12192439"/>
              <a:gd name="connsiteY12481" fmla="*/ 2914079 h 6839191"/>
              <a:gd name="connsiteX12482" fmla="*/ 9409297 w 12192439"/>
              <a:gd name="connsiteY12482" fmla="*/ 2948217 h 6839191"/>
              <a:gd name="connsiteX12483" fmla="*/ 9425949 w 12192439"/>
              <a:gd name="connsiteY12483" fmla="*/ 2896088 h 6839191"/>
              <a:gd name="connsiteX12484" fmla="*/ 9441066 w 12192439"/>
              <a:gd name="connsiteY12484" fmla="*/ 2863332 h 6839191"/>
              <a:gd name="connsiteX12485" fmla="*/ 9441658 w 12192439"/>
              <a:gd name="connsiteY12485" fmla="*/ 2874828 h 6839191"/>
              <a:gd name="connsiteX12486" fmla="*/ 9427858 w 12192439"/>
              <a:gd name="connsiteY12486" fmla="*/ 2906817 h 6839191"/>
              <a:gd name="connsiteX12487" fmla="*/ 9425949 w 12192439"/>
              <a:gd name="connsiteY12487" fmla="*/ 2896088 h 6839191"/>
              <a:gd name="connsiteX12488" fmla="*/ 9424129 w 12192439"/>
              <a:gd name="connsiteY12488" fmla="*/ 2888563 h 6839191"/>
              <a:gd name="connsiteX12489" fmla="*/ 9420947 w 12192439"/>
              <a:gd name="connsiteY12489" fmla="*/ 2878317 h 6839191"/>
              <a:gd name="connsiteX12490" fmla="*/ 9438280 w 12192439"/>
              <a:gd name="connsiteY12490" fmla="*/ 2842621 h 6839191"/>
              <a:gd name="connsiteX12491" fmla="*/ 9440079 w 12192439"/>
              <a:gd name="connsiteY12491" fmla="*/ 2853744 h 6839191"/>
              <a:gd name="connsiteX12492" fmla="*/ 9424129 w 12192439"/>
              <a:gd name="connsiteY12492" fmla="*/ 2888563 h 6839191"/>
              <a:gd name="connsiteX12493" fmla="*/ 9441110 w 12192439"/>
              <a:gd name="connsiteY12493" fmla="*/ 2836697 h 6839191"/>
              <a:gd name="connsiteX12494" fmla="*/ 9456512 w 12192439"/>
              <a:gd name="connsiteY12494" fmla="*/ 2803897 h 6839191"/>
              <a:gd name="connsiteX12495" fmla="*/ 9457192 w 12192439"/>
              <a:gd name="connsiteY12495" fmla="*/ 2814932 h 6839191"/>
              <a:gd name="connsiteX12496" fmla="*/ 9443151 w 12192439"/>
              <a:gd name="connsiteY12496" fmla="*/ 2846943 h 6839191"/>
              <a:gd name="connsiteX12497" fmla="*/ 9441110 w 12192439"/>
              <a:gd name="connsiteY12497" fmla="*/ 2836697 h 6839191"/>
              <a:gd name="connsiteX12498" fmla="*/ 9439179 w 12192439"/>
              <a:gd name="connsiteY12498" fmla="*/ 2829347 h 6839191"/>
              <a:gd name="connsiteX12499" fmla="*/ 9435669 w 12192439"/>
              <a:gd name="connsiteY12499" fmla="*/ 2819233 h 6839191"/>
              <a:gd name="connsiteX12500" fmla="*/ 9453440 w 12192439"/>
              <a:gd name="connsiteY12500" fmla="*/ 2783317 h 6839191"/>
              <a:gd name="connsiteX12501" fmla="*/ 9455459 w 12192439"/>
              <a:gd name="connsiteY12501" fmla="*/ 2794462 h 6839191"/>
              <a:gd name="connsiteX12502" fmla="*/ 9439179 w 12192439"/>
              <a:gd name="connsiteY12502" fmla="*/ 2829347 h 6839191"/>
              <a:gd name="connsiteX12503" fmla="*/ 9456359 w 12192439"/>
              <a:gd name="connsiteY12503" fmla="*/ 2777284 h 6839191"/>
              <a:gd name="connsiteX12504" fmla="*/ 9472242 w 12192439"/>
              <a:gd name="connsiteY12504" fmla="*/ 2744045 h 6839191"/>
              <a:gd name="connsiteX12505" fmla="*/ 9473077 w 12192439"/>
              <a:gd name="connsiteY12505" fmla="*/ 2755212 h 6839191"/>
              <a:gd name="connsiteX12506" fmla="*/ 9458640 w 12192439"/>
              <a:gd name="connsiteY12506" fmla="*/ 2787530 h 6839191"/>
              <a:gd name="connsiteX12507" fmla="*/ 9456359 w 12192439"/>
              <a:gd name="connsiteY12507" fmla="*/ 2777284 h 6839191"/>
              <a:gd name="connsiteX12508" fmla="*/ 9454252 w 12192439"/>
              <a:gd name="connsiteY12508" fmla="*/ 2770241 h 6839191"/>
              <a:gd name="connsiteX12509" fmla="*/ 9450719 w 12192439"/>
              <a:gd name="connsiteY12509" fmla="*/ 2761114 h 6839191"/>
              <a:gd name="connsiteX12510" fmla="*/ 9468951 w 12192439"/>
              <a:gd name="connsiteY12510" fmla="*/ 2724803 h 6839191"/>
              <a:gd name="connsiteX12511" fmla="*/ 9471014 w 12192439"/>
              <a:gd name="connsiteY12511" fmla="*/ 2734940 h 6839191"/>
              <a:gd name="connsiteX12512" fmla="*/ 9454252 w 12192439"/>
              <a:gd name="connsiteY12512" fmla="*/ 2770241 h 6839191"/>
              <a:gd name="connsiteX12513" fmla="*/ 9471870 w 12192439"/>
              <a:gd name="connsiteY12513" fmla="*/ 2718880 h 6839191"/>
              <a:gd name="connsiteX12514" fmla="*/ 9488193 w 12192439"/>
              <a:gd name="connsiteY12514" fmla="*/ 2685246 h 6839191"/>
              <a:gd name="connsiteX12515" fmla="*/ 9489070 w 12192439"/>
              <a:gd name="connsiteY12515" fmla="*/ 2695448 h 6839191"/>
              <a:gd name="connsiteX12516" fmla="*/ 9474195 w 12192439"/>
              <a:gd name="connsiteY12516" fmla="*/ 2728116 h 6839191"/>
              <a:gd name="connsiteX12517" fmla="*/ 9471870 w 12192439"/>
              <a:gd name="connsiteY12517" fmla="*/ 2718880 h 6839191"/>
              <a:gd name="connsiteX12518" fmla="*/ 9469610 w 12192439"/>
              <a:gd name="connsiteY12518" fmla="*/ 2711968 h 6839191"/>
              <a:gd name="connsiteX12519" fmla="*/ 9465880 w 12192439"/>
              <a:gd name="connsiteY12519" fmla="*/ 2703412 h 6839191"/>
              <a:gd name="connsiteX12520" fmla="*/ 9484573 w 12192439"/>
              <a:gd name="connsiteY12520" fmla="*/ 2666684 h 6839191"/>
              <a:gd name="connsiteX12521" fmla="*/ 9486811 w 12192439"/>
              <a:gd name="connsiteY12521" fmla="*/ 2676316 h 6839191"/>
              <a:gd name="connsiteX12522" fmla="*/ 9469610 w 12192439"/>
              <a:gd name="connsiteY12522" fmla="*/ 2711968 h 6839191"/>
              <a:gd name="connsiteX12523" fmla="*/ 9487513 w 12192439"/>
              <a:gd name="connsiteY12523" fmla="*/ 2660849 h 6839191"/>
              <a:gd name="connsiteX12524" fmla="*/ 9504231 w 12192439"/>
              <a:gd name="connsiteY12524" fmla="*/ 2626842 h 6839191"/>
              <a:gd name="connsiteX12525" fmla="*/ 9505240 w 12192439"/>
              <a:gd name="connsiteY12525" fmla="*/ 2636627 h 6839191"/>
              <a:gd name="connsiteX12526" fmla="*/ 9489970 w 12192439"/>
              <a:gd name="connsiteY12526" fmla="*/ 2669625 h 6839191"/>
              <a:gd name="connsiteX12527" fmla="*/ 9487513 w 12192439"/>
              <a:gd name="connsiteY12527" fmla="*/ 2660849 h 6839191"/>
              <a:gd name="connsiteX12528" fmla="*/ 9485056 w 12192439"/>
              <a:gd name="connsiteY12528" fmla="*/ 2654245 h 6839191"/>
              <a:gd name="connsiteX12529" fmla="*/ 9463927 w 12192439"/>
              <a:gd name="connsiteY12529" fmla="*/ 2626491 h 6839191"/>
              <a:gd name="connsiteX12530" fmla="*/ 9242313 w 12192439"/>
              <a:gd name="connsiteY12530" fmla="*/ 2603542 h 6839191"/>
              <a:gd name="connsiteX12531" fmla="*/ 8882542 w 12192439"/>
              <a:gd name="connsiteY12531" fmla="*/ 2707975 h 6839191"/>
              <a:gd name="connsiteX12532" fmla="*/ 8765339 w 12192439"/>
              <a:gd name="connsiteY12532" fmla="*/ 2749639 h 6839191"/>
              <a:gd name="connsiteX12533" fmla="*/ 6601759 w 12192439"/>
              <a:gd name="connsiteY12533" fmla="*/ 3585900 h 6839191"/>
              <a:gd name="connsiteX12534" fmla="*/ 6242844 w 12192439"/>
              <a:gd name="connsiteY12534" fmla="*/ 3721621 h 6839191"/>
              <a:gd name="connsiteX12535" fmla="*/ 6253002 w 12192439"/>
              <a:gd name="connsiteY12535" fmla="*/ 3716706 h 6839191"/>
              <a:gd name="connsiteX12536" fmla="*/ 6634208 w 12192439"/>
              <a:gd name="connsiteY12536" fmla="*/ 3567690 h 6839191"/>
              <a:gd name="connsiteX12537" fmla="*/ 8771482 w 12192439"/>
              <a:gd name="connsiteY12537" fmla="*/ 2708261 h 6839191"/>
              <a:gd name="connsiteX12538" fmla="*/ 8879471 w 12192439"/>
              <a:gd name="connsiteY12538" fmla="*/ 2668637 h 6839191"/>
              <a:gd name="connsiteX12539" fmla="*/ 9256771 w 12192439"/>
              <a:gd name="connsiteY12539" fmla="*/ 2555647 h 6839191"/>
              <a:gd name="connsiteX12540" fmla="*/ 9479417 w 12192439"/>
              <a:gd name="connsiteY12540" fmla="*/ 2577477 h 6839191"/>
              <a:gd name="connsiteX12541" fmla="*/ 9502739 w 12192439"/>
              <a:gd name="connsiteY12541" fmla="*/ 2618175 h 6839191"/>
              <a:gd name="connsiteX12542" fmla="*/ 9485056 w 12192439"/>
              <a:gd name="connsiteY12542" fmla="*/ 2654245 h 6839191"/>
              <a:gd name="connsiteX12543" fmla="*/ 9482138 w 12192439"/>
              <a:gd name="connsiteY12543" fmla="*/ 2573769 h 6839191"/>
              <a:gd name="connsiteX12544" fmla="*/ 9256069 w 12192439"/>
              <a:gd name="connsiteY12544" fmla="*/ 2551083 h 6839191"/>
              <a:gd name="connsiteX12545" fmla="*/ 8877869 w 12192439"/>
              <a:gd name="connsiteY12545" fmla="*/ 2664337 h 6839191"/>
              <a:gd name="connsiteX12546" fmla="*/ 8769925 w 12192439"/>
              <a:gd name="connsiteY12546" fmla="*/ 2703917 h 6839191"/>
              <a:gd name="connsiteX12547" fmla="*/ 6632387 w 12192439"/>
              <a:gd name="connsiteY12547" fmla="*/ 3563456 h 6839191"/>
              <a:gd name="connsiteX12548" fmla="*/ 6285517 w 12192439"/>
              <a:gd name="connsiteY12548" fmla="*/ 3700953 h 6839191"/>
              <a:gd name="connsiteX12549" fmla="*/ 6290410 w 12192439"/>
              <a:gd name="connsiteY12549" fmla="*/ 3698606 h 6839191"/>
              <a:gd name="connsiteX12550" fmla="*/ 6664924 w 12192439"/>
              <a:gd name="connsiteY12550" fmla="*/ 3545312 h 6839191"/>
              <a:gd name="connsiteX12551" fmla="*/ 8776156 w 12192439"/>
              <a:gd name="connsiteY12551" fmla="*/ 2662604 h 6839191"/>
              <a:gd name="connsiteX12552" fmla="*/ 8873547 w 12192439"/>
              <a:gd name="connsiteY12552" fmla="*/ 2625723 h 6839191"/>
              <a:gd name="connsiteX12553" fmla="*/ 9270594 w 12192439"/>
              <a:gd name="connsiteY12553" fmla="*/ 2503298 h 6839191"/>
              <a:gd name="connsiteX12554" fmla="*/ 9497540 w 12192439"/>
              <a:gd name="connsiteY12554" fmla="*/ 2524821 h 6839191"/>
              <a:gd name="connsiteX12555" fmla="*/ 9521542 w 12192439"/>
              <a:gd name="connsiteY12555" fmla="*/ 2578289 h 6839191"/>
              <a:gd name="connsiteX12556" fmla="*/ 9505899 w 12192439"/>
              <a:gd name="connsiteY12556" fmla="*/ 2611615 h 6839191"/>
              <a:gd name="connsiteX12557" fmla="*/ 9482138 w 12192439"/>
              <a:gd name="connsiteY12557" fmla="*/ 2573769 h 6839191"/>
              <a:gd name="connsiteX12558" fmla="*/ 6249185 w 12192439"/>
              <a:gd name="connsiteY12558" fmla="*/ 3712801 h 6839191"/>
              <a:gd name="connsiteX12559" fmla="*/ 6247298 w 12192439"/>
              <a:gd name="connsiteY12559" fmla="*/ 3713700 h 6839191"/>
              <a:gd name="connsiteX12560" fmla="*/ 6242120 w 12192439"/>
              <a:gd name="connsiteY12560" fmla="*/ 3715389 h 6839191"/>
              <a:gd name="connsiteX12561" fmla="*/ 6244117 w 12192439"/>
              <a:gd name="connsiteY12561" fmla="*/ 3714490 h 6839191"/>
              <a:gd name="connsiteX12562" fmla="*/ 6249185 w 12192439"/>
              <a:gd name="connsiteY12562" fmla="*/ 3712801 h 6839191"/>
              <a:gd name="connsiteX12563" fmla="*/ 6140429 w 12192439"/>
              <a:gd name="connsiteY12563" fmla="*/ 3755210 h 6839191"/>
              <a:gd name="connsiteX12564" fmla="*/ 6127879 w 12192439"/>
              <a:gd name="connsiteY12564" fmla="*/ 3760827 h 6839191"/>
              <a:gd name="connsiteX12565" fmla="*/ 6114167 w 12192439"/>
              <a:gd name="connsiteY12565" fmla="*/ 3763899 h 6839191"/>
              <a:gd name="connsiteX12566" fmla="*/ 6128406 w 12192439"/>
              <a:gd name="connsiteY12566" fmla="*/ 3758041 h 6839191"/>
              <a:gd name="connsiteX12567" fmla="*/ 6140429 w 12192439"/>
              <a:gd name="connsiteY12567" fmla="*/ 3755210 h 6839191"/>
              <a:gd name="connsiteX12568" fmla="*/ 6060655 w 12192439"/>
              <a:gd name="connsiteY12568" fmla="*/ 3778291 h 6839191"/>
              <a:gd name="connsiteX12569" fmla="*/ 6069628 w 12192439"/>
              <a:gd name="connsiteY12569" fmla="*/ 3776887 h 6839191"/>
              <a:gd name="connsiteX12570" fmla="*/ 6052471 w 12192439"/>
              <a:gd name="connsiteY12570" fmla="*/ 3783974 h 6839191"/>
              <a:gd name="connsiteX12571" fmla="*/ 6037816 w 12192439"/>
              <a:gd name="connsiteY12571" fmla="*/ 3785970 h 6839191"/>
              <a:gd name="connsiteX12572" fmla="*/ 6056662 w 12192439"/>
              <a:gd name="connsiteY12572" fmla="*/ 3778862 h 6839191"/>
              <a:gd name="connsiteX12573" fmla="*/ 6060655 w 12192439"/>
              <a:gd name="connsiteY12573" fmla="*/ 3778291 h 6839191"/>
              <a:gd name="connsiteX12574" fmla="*/ 6024564 w 12192439"/>
              <a:gd name="connsiteY12574" fmla="*/ 3791806 h 6839191"/>
              <a:gd name="connsiteX12575" fmla="*/ 6036894 w 12192439"/>
              <a:gd name="connsiteY12575" fmla="*/ 3790446 h 6839191"/>
              <a:gd name="connsiteX12576" fmla="*/ 6016885 w 12192439"/>
              <a:gd name="connsiteY12576" fmla="*/ 3798761 h 6839191"/>
              <a:gd name="connsiteX12577" fmla="*/ 6000298 w 12192439"/>
              <a:gd name="connsiteY12577" fmla="*/ 3800319 h 6839191"/>
              <a:gd name="connsiteX12578" fmla="*/ 6021843 w 12192439"/>
              <a:gd name="connsiteY12578" fmla="*/ 3792070 h 6839191"/>
              <a:gd name="connsiteX12579" fmla="*/ 6024564 w 12192439"/>
              <a:gd name="connsiteY12579" fmla="*/ 3791806 h 6839191"/>
              <a:gd name="connsiteX12580" fmla="*/ 5984239 w 12192439"/>
              <a:gd name="connsiteY12580" fmla="*/ 3801284 h 6839191"/>
              <a:gd name="connsiteX12581" fmla="*/ 5970131 w 12192439"/>
              <a:gd name="connsiteY12581" fmla="*/ 3801789 h 6839191"/>
              <a:gd name="connsiteX12582" fmla="*/ 5990821 w 12192439"/>
              <a:gd name="connsiteY12582" fmla="*/ 3794571 h 6839191"/>
              <a:gd name="connsiteX12583" fmla="*/ 6004094 w 12192439"/>
              <a:gd name="connsiteY12583" fmla="*/ 3793605 h 6839191"/>
              <a:gd name="connsiteX12584" fmla="*/ 5984239 w 12192439"/>
              <a:gd name="connsiteY12584" fmla="*/ 3801284 h 6839191"/>
              <a:gd name="connsiteX12585" fmla="*/ 5972216 w 12192439"/>
              <a:gd name="connsiteY12585" fmla="*/ 3805957 h 6839191"/>
              <a:gd name="connsiteX12586" fmla="*/ 5949902 w 12192439"/>
              <a:gd name="connsiteY12586" fmla="*/ 3814689 h 6839191"/>
              <a:gd name="connsiteX12587" fmla="*/ 5934764 w 12192439"/>
              <a:gd name="connsiteY12587" fmla="*/ 3814448 h 6839191"/>
              <a:gd name="connsiteX12588" fmla="*/ 5957647 w 12192439"/>
              <a:gd name="connsiteY12588" fmla="*/ 3806221 h 6839191"/>
              <a:gd name="connsiteX12589" fmla="*/ 5972216 w 12192439"/>
              <a:gd name="connsiteY12589" fmla="*/ 3805957 h 6839191"/>
              <a:gd name="connsiteX12590" fmla="*/ 5922258 w 12192439"/>
              <a:gd name="connsiteY12590" fmla="*/ 3813900 h 6839191"/>
              <a:gd name="connsiteX12591" fmla="*/ 5908875 w 12192439"/>
              <a:gd name="connsiteY12591" fmla="*/ 3812934 h 6839191"/>
              <a:gd name="connsiteX12592" fmla="*/ 5930639 w 12192439"/>
              <a:gd name="connsiteY12592" fmla="*/ 3805826 h 6839191"/>
              <a:gd name="connsiteX12593" fmla="*/ 5943540 w 12192439"/>
              <a:gd name="connsiteY12593" fmla="*/ 3806155 h 6839191"/>
              <a:gd name="connsiteX12594" fmla="*/ 5922258 w 12192439"/>
              <a:gd name="connsiteY12594" fmla="*/ 3813900 h 6839191"/>
              <a:gd name="connsiteX12595" fmla="*/ 5912692 w 12192439"/>
              <a:gd name="connsiteY12595" fmla="*/ 3817410 h 6839191"/>
              <a:gd name="connsiteX12596" fmla="*/ 5888668 w 12192439"/>
              <a:gd name="connsiteY12596" fmla="*/ 3826010 h 6839191"/>
              <a:gd name="connsiteX12597" fmla="*/ 5875066 w 12192439"/>
              <a:gd name="connsiteY12597" fmla="*/ 3824124 h 6839191"/>
              <a:gd name="connsiteX12598" fmla="*/ 5899265 w 12192439"/>
              <a:gd name="connsiteY12598" fmla="*/ 3816159 h 6839191"/>
              <a:gd name="connsiteX12599" fmla="*/ 5912692 w 12192439"/>
              <a:gd name="connsiteY12599" fmla="*/ 3817410 h 6839191"/>
              <a:gd name="connsiteX12600" fmla="*/ 5880221 w 12192439"/>
              <a:gd name="connsiteY12600" fmla="*/ 3828972 h 6839191"/>
              <a:gd name="connsiteX12601" fmla="*/ 5853674 w 12192439"/>
              <a:gd name="connsiteY12601" fmla="*/ 3838099 h 6839191"/>
              <a:gd name="connsiteX12602" fmla="*/ 5839786 w 12192439"/>
              <a:gd name="connsiteY12602" fmla="*/ 3835116 h 6839191"/>
              <a:gd name="connsiteX12603" fmla="*/ 5866772 w 12192439"/>
              <a:gd name="connsiteY12603" fmla="*/ 3826778 h 6839191"/>
              <a:gd name="connsiteX12604" fmla="*/ 5880221 w 12192439"/>
              <a:gd name="connsiteY12604" fmla="*/ 3828972 h 6839191"/>
              <a:gd name="connsiteX12605" fmla="*/ 5831098 w 12192439"/>
              <a:gd name="connsiteY12605" fmla="*/ 3832790 h 6839191"/>
              <a:gd name="connsiteX12606" fmla="*/ 5819470 w 12192439"/>
              <a:gd name="connsiteY12606" fmla="*/ 3829016 h 6839191"/>
              <a:gd name="connsiteX12607" fmla="*/ 5845842 w 12192439"/>
              <a:gd name="connsiteY12607" fmla="*/ 3821974 h 6839191"/>
              <a:gd name="connsiteX12608" fmla="*/ 5857294 w 12192439"/>
              <a:gd name="connsiteY12608" fmla="*/ 3824804 h 6839191"/>
              <a:gd name="connsiteX12609" fmla="*/ 5831098 w 12192439"/>
              <a:gd name="connsiteY12609" fmla="*/ 3832790 h 6839191"/>
              <a:gd name="connsiteX12610" fmla="*/ 5824384 w 12192439"/>
              <a:gd name="connsiteY12610" fmla="*/ 3834764 h 6839191"/>
              <a:gd name="connsiteX12611" fmla="*/ 5796082 w 12192439"/>
              <a:gd name="connsiteY12611" fmla="*/ 3842817 h 6839191"/>
              <a:gd name="connsiteX12612" fmla="*/ 5784366 w 12192439"/>
              <a:gd name="connsiteY12612" fmla="*/ 3837529 h 6839191"/>
              <a:gd name="connsiteX12613" fmla="*/ 5812910 w 12192439"/>
              <a:gd name="connsiteY12613" fmla="*/ 3830684 h 6839191"/>
              <a:gd name="connsiteX12614" fmla="*/ 5824384 w 12192439"/>
              <a:gd name="connsiteY12614" fmla="*/ 3834764 h 6839191"/>
              <a:gd name="connsiteX12615" fmla="*/ 5778179 w 12192439"/>
              <a:gd name="connsiteY12615" fmla="*/ 3834216 h 6839191"/>
              <a:gd name="connsiteX12616" fmla="*/ 5768920 w 12192439"/>
              <a:gd name="connsiteY12616" fmla="*/ 3828424 h 6839191"/>
              <a:gd name="connsiteX12617" fmla="*/ 5796455 w 12192439"/>
              <a:gd name="connsiteY12617" fmla="*/ 3823246 h 6839191"/>
              <a:gd name="connsiteX12618" fmla="*/ 5805779 w 12192439"/>
              <a:gd name="connsiteY12618" fmla="*/ 3827700 h 6839191"/>
              <a:gd name="connsiteX12619" fmla="*/ 5778179 w 12192439"/>
              <a:gd name="connsiteY12619" fmla="*/ 3834216 h 6839191"/>
              <a:gd name="connsiteX12620" fmla="*/ 5772694 w 12192439"/>
              <a:gd name="connsiteY12620" fmla="*/ 3835467 h 6839191"/>
              <a:gd name="connsiteX12621" fmla="*/ 5743689 w 12192439"/>
              <a:gd name="connsiteY12621" fmla="*/ 3841632 h 6839191"/>
              <a:gd name="connsiteX12622" fmla="*/ 5734825 w 12192439"/>
              <a:gd name="connsiteY12622" fmla="*/ 3833909 h 6839191"/>
              <a:gd name="connsiteX12623" fmla="*/ 5763523 w 12192439"/>
              <a:gd name="connsiteY12623" fmla="*/ 3829345 h 6839191"/>
              <a:gd name="connsiteX12624" fmla="*/ 5772694 w 12192439"/>
              <a:gd name="connsiteY12624" fmla="*/ 3835467 h 6839191"/>
              <a:gd name="connsiteX12625" fmla="*/ 5730921 w 12192439"/>
              <a:gd name="connsiteY12625" fmla="*/ 3829916 h 6839191"/>
              <a:gd name="connsiteX12626" fmla="*/ 5724229 w 12192439"/>
              <a:gd name="connsiteY12626" fmla="*/ 3822127 h 6839191"/>
              <a:gd name="connsiteX12627" fmla="*/ 5751368 w 12192439"/>
              <a:gd name="connsiteY12627" fmla="*/ 3819516 h 6839191"/>
              <a:gd name="connsiteX12628" fmla="*/ 5758608 w 12192439"/>
              <a:gd name="connsiteY12628" fmla="*/ 3825616 h 6839191"/>
              <a:gd name="connsiteX12629" fmla="*/ 5730921 w 12192439"/>
              <a:gd name="connsiteY12629" fmla="*/ 3829916 h 6839191"/>
              <a:gd name="connsiteX12630" fmla="*/ 5726401 w 12192439"/>
              <a:gd name="connsiteY12630" fmla="*/ 3830574 h 6839191"/>
              <a:gd name="connsiteX12631" fmla="*/ 5698230 w 12192439"/>
              <a:gd name="connsiteY12631" fmla="*/ 3834326 h 6839191"/>
              <a:gd name="connsiteX12632" fmla="*/ 5692482 w 12192439"/>
              <a:gd name="connsiteY12632" fmla="*/ 3824365 h 6839191"/>
              <a:gd name="connsiteX12633" fmla="*/ 5719753 w 12192439"/>
              <a:gd name="connsiteY12633" fmla="*/ 3822500 h 6839191"/>
              <a:gd name="connsiteX12634" fmla="*/ 5726401 w 12192439"/>
              <a:gd name="connsiteY12634" fmla="*/ 3830574 h 6839191"/>
              <a:gd name="connsiteX12635" fmla="*/ 5684013 w 12192439"/>
              <a:gd name="connsiteY12635" fmla="*/ 3806265 h 6839191"/>
              <a:gd name="connsiteX12636" fmla="*/ 5679998 w 12192439"/>
              <a:gd name="connsiteY12636" fmla="*/ 3797796 h 6839191"/>
              <a:gd name="connsiteX12637" fmla="*/ 5703254 w 12192439"/>
              <a:gd name="connsiteY12637" fmla="*/ 3799858 h 6839191"/>
              <a:gd name="connsiteX12638" fmla="*/ 5708191 w 12192439"/>
              <a:gd name="connsiteY12638" fmla="*/ 3806418 h 6839191"/>
              <a:gd name="connsiteX12639" fmla="*/ 5684013 w 12192439"/>
              <a:gd name="connsiteY12639" fmla="*/ 3806265 h 6839191"/>
              <a:gd name="connsiteX12640" fmla="*/ 5679976 w 12192439"/>
              <a:gd name="connsiteY12640" fmla="*/ 3806199 h 6839191"/>
              <a:gd name="connsiteX12641" fmla="*/ 5656017 w 12192439"/>
              <a:gd name="connsiteY12641" fmla="*/ 3805628 h 6839191"/>
              <a:gd name="connsiteX12642" fmla="*/ 5652990 w 12192439"/>
              <a:gd name="connsiteY12642" fmla="*/ 3794922 h 6839191"/>
              <a:gd name="connsiteX12643" fmla="*/ 5675632 w 12192439"/>
              <a:gd name="connsiteY12643" fmla="*/ 3797357 h 6839191"/>
              <a:gd name="connsiteX12644" fmla="*/ 5679976 w 12192439"/>
              <a:gd name="connsiteY12644" fmla="*/ 3806199 h 6839191"/>
              <a:gd name="connsiteX12645" fmla="*/ 5652310 w 12192439"/>
              <a:gd name="connsiteY12645" fmla="*/ 3805519 h 6839191"/>
              <a:gd name="connsiteX12646" fmla="*/ 5628746 w 12192439"/>
              <a:gd name="connsiteY12646" fmla="*/ 3804751 h 6839191"/>
              <a:gd name="connsiteX12647" fmla="*/ 5627079 w 12192439"/>
              <a:gd name="connsiteY12647" fmla="*/ 3791938 h 6839191"/>
              <a:gd name="connsiteX12648" fmla="*/ 5631445 w 12192439"/>
              <a:gd name="connsiteY12648" fmla="*/ 3792443 h 6839191"/>
              <a:gd name="connsiteX12649" fmla="*/ 5649085 w 12192439"/>
              <a:gd name="connsiteY12649" fmla="*/ 3794461 h 6839191"/>
              <a:gd name="connsiteX12650" fmla="*/ 5652310 w 12192439"/>
              <a:gd name="connsiteY12650" fmla="*/ 3805519 h 6839191"/>
              <a:gd name="connsiteX12651" fmla="*/ 5622625 w 12192439"/>
              <a:gd name="connsiteY12651" fmla="*/ 3787177 h 6839191"/>
              <a:gd name="connsiteX12652" fmla="*/ 5601782 w 12192439"/>
              <a:gd name="connsiteY12652" fmla="*/ 3784829 h 6839191"/>
              <a:gd name="connsiteX12653" fmla="*/ 5599040 w 12192439"/>
              <a:gd name="connsiteY12653" fmla="*/ 3770656 h 6839191"/>
              <a:gd name="connsiteX12654" fmla="*/ 5617754 w 12192439"/>
              <a:gd name="connsiteY12654" fmla="*/ 3774408 h 6839191"/>
              <a:gd name="connsiteX12655" fmla="*/ 5622625 w 12192439"/>
              <a:gd name="connsiteY12655" fmla="*/ 3787177 h 6839191"/>
              <a:gd name="connsiteX12656" fmla="*/ 5597021 w 12192439"/>
              <a:gd name="connsiteY12656" fmla="*/ 3766071 h 6839191"/>
              <a:gd name="connsiteX12657" fmla="*/ 5591339 w 12192439"/>
              <a:gd name="connsiteY12657" fmla="*/ 3751678 h 6839191"/>
              <a:gd name="connsiteX12658" fmla="*/ 5606850 w 12192439"/>
              <a:gd name="connsiteY12658" fmla="*/ 3756263 h 6839191"/>
              <a:gd name="connsiteX12659" fmla="*/ 5614442 w 12192439"/>
              <a:gd name="connsiteY12659" fmla="*/ 3769537 h 6839191"/>
              <a:gd name="connsiteX12660" fmla="*/ 5597021 w 12192439"/>
              <a:gd name="connsiteY12660" fmla="*/ 3766071 h 6839191"/>
              <a:gd name="connsiteX12661" fmla="*/ 5592940 w 12192439"/>
              <a:gd name="connsiteY12661" fmla="*/ 3765281 h 6839191"/>
              <a:gd name="connsiteX12662" fmla="*/ 5575301 w 12192439"/>
              <a:gd name="connsiteY12662" fmla="*/ 3761990 h 6839191"/>
              <a:gd name="connsiteX12663" fmla="*/ 5571769 w 12192439"/>
              <a:gd name="connsiteY12663" fmla="*/ 3746259 h 6839191"/>
              <a:gd name="connsiteX12664" fmla="*/ 5587499 w 12192439"/>
              <a:gd name="connsiteY12664" fmla="*/ 3750581 h 6839191"/>
              <a:gd name="connsiteX12665" fmla="*/ 5592940 w 12192439"/>
              <a:gd name="connsiteY12665" fmla="*/ 3765281 h 6839191"/>
              <a:gd name="connsiteX12666" fmla="*/ 5571066 w 12192439"/>
              <a:gd name="connsiteY12666" fmla="*/ 3741893 h 6839191"/>
              <a:gd name="connsiteX12667" fmla="*/ 5569158 w 12192439"/>
              <a:gd name="connsiteY12667" fmla="*/ 3727149 h 6839191"/>
              <a:gd name="connsiteX12668" fmla="*/ 5582695 w 12192439"/>
              <a:gd name="connsiteY12668" fmla="*/ 3732239 h 6839191"/>
              <a:gd name="connsiteX12669" fmla="*/ 5586139 w 12192439"/>
              <a:gd name="connsiteY12669" fmla="*/ 3745996 h 6839191"/>
              <a:gd name="connsiteX12670" fmla="*/ 5571066 w 12192439"/>
              <a:gd name="connsiteY12670" fmla="*/ 3741893 h 6839191"/>
              <a:gd name="connsiteX12671" fmla="*/ 5567622 w 12192439"/>
              <a:gd name="connsiteY12671" fmla="*/ 3740993 h 6839191"/>
              <a:gd name="connsiteX12672" fmla="*/ 5552110 w 12192439"/>
              <a:gd name="connsiteY12672" fmla="*/ 3737110 h 6839191"/>
              <a:gd name="connsiteX12673" fmla="*/ 5551781 w 12192439"/>
              <a:gd name="connsiteY12673" fmla="*/ 3721138 h 6839191"/>
              <a:gd name="connsiteX12674" fmla="*/ 5565735 w 12192439"/>
              <a:gd name="connsiteY12674" fmla="*/ 3725921 h 6839191"/>
              <a:gd name="connsiteX12675" fmla="*/ 5567622 w 12192439"/>
              <a:gd name="connsiteY12675" fmla="*/ 3740993 h 6839191"/>
              <a:gd name="connsiteX12676" fmla="*/ 5548556 w 12192439"/>
              <a:gd name="connsiteY12676" fmla="*/ 3711177 h 6839191"/>
              <a:gd name="connsiteX12677" fmla="*/ 5548578 w 12192439"/>
              <a:gd name="connsiteY12677" fmla="*/ 3715938 h 6839191"/>
              <a:gd name="connsiteX12678" fmla="*/ 5534537 w 12192439"/>
              <a:gd name="connsiteY12678" fmla="*/ 3711550 h 6839191"/>
              <a:gd name="connsiteX12679" fmla="*/ 5534843 w 12192439"/>
              <a:gd name="connsiteY12679" fmla="*/ 3707820 h 6839191"/>
              <a:gd name="connsiteX12680" fmla="*/ 5535853 w 12192439"/>
              <a:gd name="connsiteY12680" fmla="*/ 3695556 h 6839191"/>
              <a:gd name="connsiteX12681" fmla="*/ 5548512 w 12192439"/>
              <a:gd name="connsiteY12681" fmla="*/ 3700756 h 6839191"/>
              <a:gd name="connsiteX12682" fmla="*/ 5548556 w 12192439"/>
              <a:gd name="connsiteY12682" fmla="*/ 3711177 h 6839191"/>
              <a:gd name="connsiteX12683" fmla="*/ 5536138 w 12192439"/>
              <a:gd name="connsiteY12683" fmla="*/ 3691519 h 6839191"/>
              <a:gd name="connsiteX12684" fmla="*/ 5537103 w 12192439"/>
              <a:gd name="connsiteY12684" fmla="*/ 3676688 h 6839191"/>
              <a:gd name="connsiteX12685" fmla="*/ 5548161 w 12192439"/>
              <a:gd name="connsiteY12685" fmla="*/ 3682502 h 6839191"/>
              <a:gd name="connsiteX12686" fmla="*/ 5548468 w 12192439"/>
              <a:gd name="connsiteY12686" fmla="*/ 3696565 h 6839191"/>
              <a:gd name="connsiteX12687" fmla="*/ 5536138 w 12192439"/>
              <a:gd name="connsiteY12687" fmla="*/ 3691519 h 6839191"/>
              <a:gd name="connsiteX12688" fmla="*/ 5537301 w 12192439"/>
              <a:gd name="connsiteY12688" fmla="*/ 3672585 h 6839191"/>
              <a:gd name="connsiteX12689" fmla="*/ 5537718 w 12192439"/>
              <a:gd name="connsiteY12689" fmla="*/ 3658960 h 6839191"/>
              <a:gd name="connsiteX12690" fmla="*/ 5547218 w 12192439"/>
              <a:gd name="connsiteY12690" fmla="*/ 3665279 h 6839191"/>
              <a:gd name="connsiteX12691" fmla="*/ 5548007 w 12192439"/>
              <a:gd name="connsiteY12691" fmla="*/ 3678136 h 6839191"/>
              <a:gd name="connsiteX12692" fmla="*/ 5537301 w 12192439"/>
              <a:gd name="connsiteY12692" fmla="*/ 3672585 h 6839191"/>
              <a:gd name="connsiteX12693" fmla="*/ 5534295 w 12192439"/>
              <a:gd name="connsiteY12693" fmla="*/ 3671093 h 6839191"/>
              <a:gd name="connsiteX12694" fmla="*/ 5522886 w 12192439"/>
              <a:gd name="connsiteY12694" fmla="*/ 3665696 h 6839191"/>
              <a:gd name="connsiteX12695" fmla="*/ 5524422 w 12192439"/>
              <a:gd name="connsiteY12695" fmla="*/ 3650908 h 6839191"/>
              <a:gd name="connsiteX12696" fmla="*/ 5534668 w 12192439"/>
              <a:gd name="connsiteY12696" fmla="*/ 3657029 h 6839191"/>
              <a:gd name="connsiteX12697" fmla="*/ 5534295 w 12192439"/>
              <a:gd name="connsiteY12697" fmla="*/ 3671093 h 6839191"/>
              <a:gd name="connsiteX12698" fmla="*/ 5520034 w 12192439"/>
              <a:gd name="connsiteY12698" fmla="*/ 3664423 h 6839191"/>
              <a:gd name="connsiteX12699" fmla="*/ 5507945 w 12192439"/>
              <a:gd name="connsiteY12699" fmla="*/ 3659223 h 6839191"/>
              <a:gd name="connsiteX12700" fmla="*/ 5510622 w 12192439"/>
              <a:gd name="connsiteY12700" fmla="*/ 3643361 h 6839191"/>
              <a:gd name="connsiteX12701" fmla="*/ 5521570 w 12192439"/>
              <a:gd name="connsiteY12701" fmla="*/ 3649285 h 6839191"/>
              <a:gd name="connsiteX12702" fmla="*/ 5520034 w 12192439"/>
              <a:gd name="connsiteY12702" fmla="*/ 3664423 h 6839191"/>
              <a:gd name="connsiteX12703" fmla="*/ 5511192 w 12192439"/>
              <a:gd name="connsiteY12703" fmla="*/ 3639565 h 6839191"/>
              <a:gd name="connsiteX12704" fmla="*/ 5513057 w 12192439"/>
              <a:gd name="connsiteY12704" fmla="*/ 3624822 h 6839191"/>
              <a:gd name="connsiteX12705" fmla="*/ 5522667 w 12192439"/>
              <a:gd name="connsiteY12705" fmla="*/ 3631272 h 6839191"/>
              <a:gd name="connsiteX12706" fmla="*/ 5521877 w 12192439"/>
              <a:gd name="connsiteY12706" fmla="*/ 3645292 h 6839191"/>
              <a:gd name="connsiteX12707" fmla="*/ 5511192 w 12192439"/>
              <a:gd name="connsiteY12707" fmla="*/ 3639565 h 6839191"/>
              <a:gd name="connsiteX12708" fmla="*/ 5508472 w 12192439"/>
              <a:gd name="connsiteY12708" fmla="*/ 3638161 h 6839191"/>
              <a:gd name="connsiteX12709" fmla="*/ 5500815 w 12192439"/>
              <a:gd name="connsiteY12709" fmla="*/ 3634366 h 6839191"/>
              <a:gd name="connsiteX12710" fmla="*/ 5497085 w 12192439"/>
              <a:gd name="connsiteY12710" fmla="*/ 3632632 h 6839191"/>
              <a:gd name="connsiteX12711" fmla="*/ 5500025 w 12192439"/>
              <a:gd name="connsiteY12711" fmla="*/ 3616880 h 6839191"/>
              <a:gd name="connsiteX12712" fmla="*/ 5510337 w 12192439"/>
              <a:gd name="connsiteY12712" fmla="*/ 3623110 h 6839191"/>
              <a:gd name="connsiteX12713" fmla="*/ 5508472 w 12192439"/>
              <a:gd name="connsiteY12713" fmla="*/ 3638161 h 6839191"/>
              <a:gd name="connsiteX12714" fmla="*/ 5500639 w 12192439"/>
              <a:gd name="connsiteY12714" fmla="*/ 3613128 h 6839191"/>
              <a:gd name="connsiteX12715" fmla="*/ 5502702 w 12192439"/>
              <a:gd name="connsiteY12715" fmla="*/ 3598494 h 6839191"/>
              <a:gd name="connsiteX12716" fmla="*/ 5511763 w 12192439"/>
              <a:gd name="connsiteY12716" fmla="*/ 3605207 h 6839191"/>
              <a:gd name="connsiteX12717" fmla="*/ 5510732 w 12192439"/>
              <a:gd name="connsiteY12717" fmla="*/ 3619161 h 6839191"/>
              <a:gd name="connsiteX12718" fmla="*/ 5500639 w 12192439"/>
              <a:gd name="connsiteY12718" fmla="*/ 3613128 h 6839191"/>
              <a:gd name="connsiteX12719" fmla="*/ 5498028 w 12192439"/>
              <a:gd name="connsiteY12719" fmla="*/ 3611636 h 6839191"/>
              <a:gd name="connsiteX12720" fmla="*/ 5496010 w 12192439"/>
              <a:gd name="connsiteY12720" fmla="*/ 3610495 h 6839191"/>
              <a:gd name="connsiteX12721" fmla="*/ 5487212 w 12192439"/>
              <a:gd name="connsiteY12721" fmla="*/ 3605844 h 6839191"/>
              <a:gd name="connsiteX12722" fmla="*/ 5490283 w 12192439"/>
              <a:gd name="connsiteY12722" fmla="*/ 3590157 h 6839191"/>
              <a:gd name="connsiteX12723" fmla="*/ 5500091 w 12192439"/>
              <a:gd name="connsiteY12723" fmla="*/ 3596695 h 6839191"/>
              <a:gd name="connsiteX12724" fmla="*/ 5498028 w 12192439"/>
              <a:gd name="connsiteY12724" fmla="*/ 3611636 h 6839191"/>
              <a:gd name="connsiteX12725" fmla="*/ 5491205 w 12192439"/>
              <a:gd name="connsiteY12725" fmla="*/ 3586624 h 6839191"/>
              <a:gd name="connsiteX12726" fmla="*/ 5490942 w 12192439"/>
              <a:gd name="connsiteY12726" fmla="*/ 3586471 h 6839191"/>
              <a:gd name="connsiteX12727" fmla="*/ 5493092 w 12192439"/>
              <a:gd name="connsiteY12727" fmla="*/ 3571968 h 6839191"/>
              <a:gd name="connsiteX12728" fmla="*/ 5501693 w 12192439"/>
              <a:gd name="connsiteY12728" fmla="*/ 3578901 h 6839191"/>
              <a:gd name="connsiteX12729" fmla="*/ 5500508 w 12192439"/>
              <a:gd name="connsiteY12729" fmla="*/ 3592790 h 6839191"/>
              <a:gd name="connsiteX12730" fmla="*/ 5491205 w 12192439"/>
              <a:gd name="connsiteY12730" fmla="*/ 3586624 h 6839191"/>
              <a:gd name="connsiteX12731" fmla="*/ 5488441 w 12192439"/>
              <a:gd name="connsiteY12731" fmla="*/ 3584935 h 6839191"/>
              <a:gd name="connsiteX12732" fmla="*/ 5478107 w 12192439"/>
              <a:gd name="connsiteY12732" fmla="*/ 3578858 h 6839191"/>
              <a:gd name="connsiteX12733" fmla="*/ 5481244 w 12192439"/>
              <a:gd name="connsiteY12733" fmla="*/ 3563280 h 6839191"/>
              <a:gd name="connsiteX12734" fmla="*/ 5484426 w 12192439"/>
              <a:gd name="connsiteY12734" fmla="*/ 3565496 h 6839191"/>
              <a:gd name="connsiteX12735" fmla="*/ 5490569 w 12192439"/>
              <a:gd name="connsiteY12735" fmla="*/ 3570038 h 6839191"/>
              <a:gd name="connsiteX12736" fmla="*/ 5488441 w 12192439"/>
              <a:gd name="connsiteY12736" fmla="*/ 3584935 h 6839191"/>
              <a:gd name="connsiteX12737" fmla="*/ 5486378 w 12192439"/>
              <a:gd name="connsiteY12737" fmla="*/ 3562776 h 6839191"/>
              <a:gd name="connsiteX12738" fmla="*/ 5481881 w 12192439"/>
              <a:gd name="connsiteY12738" fmla="*/ 3559638 h 6839191"/>
              <a:gd name="connsiteX12739" fmla="*/ 5484075 w 12192439"/>
              <a:gd name="connsiteY12739" fmla="*/ 3545224 h 6839191"/>
              <a:gd name="connsiteX12740" fmla="*/ 5492280 w 12192439"/>
              <a:gd name="connsiteY12740" fmla="*/ 3552354 h 6839191"/>
              <a:gd name="connsiteX12741" fmla="*/ 5491030 w 12192439"/>
              <a:gd name="connsiteY12741" fmla="*/ 3566198 h 6839191"/>
              <a:gd name="connsiteX12742" fmla="*/ 5486378 w 12192439"/>
              <a:gd name="connsiteY12742" fmla="*/ 3562776 h 6839191"/>
              <a:gd name="connsiteX12743" fmla="*/ 5479489 w 12192439"/>
              <a:gd name="connsiteY12743" fmla="*/ 3558037 h 6839191"/>
              <a:gd name="connsiteX12744" fmla="*/ 5469594 w 12192439"/>
              <a:gd name="connsiteY12744" fmla="*/ 3551762 h 6839191"/>
              <a:gd name="connsiteX12745" fmla="*/ 5472732 w 12192439"/>
              <a:gd name="connsiteY12745" fmla="*/ 3536228 h 6839191"/>
              <a:gd name="connsiteX12746" fmla="*/ 5479511 w 12192439"/>
              <a:gd name="connsiteY12746" fmla="*/ 3541450 h 6839191"/>
              <a:gd name="connsiteX12747" fmla="*/ 5481661 w 12192439"/>
              <a:gd name="connsiteY12747" fmla="*/ 3543227 h 6839191"/>
              <a:gd name="connsiteX12748" fmla="*/ 5479489 w 12192439"/>
              <a:gd name="connsiteY12748" fmla="*/ 3558037 h 6839191"/>
              <a:gd name="connsiteX12749" fmla="*/ 5481551 w 12192439"/>
              <a:gd name="connsiteY12749" fmla="*/ 3538883 h 6839191"/>
              <a:gd name="connsiteX12750" fmla="*/ 5473368 w 12192439"/>
              <a:gd name="connsiteY12750" fmla="*/ 3532630 h 6839191"/>
              <a:gd name="connsiteX12751" fmla="*/ 5475540 w 12192439"/>
              <a:gd name="connsiteY12751" fmla="*/ 3518260 h 6839191"/>
              <a:gd name="connsiteX12752" fmla="*/ 5483417 w 12192439"/>
              <a:gd name="connsiteY12752" fmla="*/ 3525653 h 6839191"/>
              <a:gd name="connsiteX12753" fmla="*/ 5482144 w 12192439"/>
              <a:gd name="connsiteY12753" fmla="*/ 3539366 h 6839191"/>
              <a:gd name="connsiteX12754" fmla="*/ 5481551 w 12192439"/>
              <a:gd name="connsiteY12754" fmla="*/ 3538883 h 6839191"/>
              <a:gd name="connsiteX12755" fmla="*/ 5465272 w 12192439"/>
              <a:gd name="connsiteY12755" fmla="*/ 3505469 h 6839191"/>
              <a:gd name="connsiteX12756" fmla="*/ 5467422 w 12192439"/>
              <a:gd name="connsiteY12756" fmla="*/ 3491164 h 6839191"/>
              <a:gd name="connsiteX12757" fmla="*/ 5469704 w 12192439"/>
              <a:gd name="connsiteY12757" fmla="*/ 3493336 h 6839191"/>
              <a:gd name="connsiteX12758" fmla="*/ 5474991 w 12192439"/>
              <a:gd name="connsiteY12758" fmla="*/ 3498733 h 6839191"/>
              <a:gd name="connsiteX12759" fmla="*/ 5473719 w 12192439"/>
              <a:gd name="connsiteY12759" fmla="*/ 3512424 h 6839191"/>
              <a:gd name="connsiteX12760" fmla="*/ 5465272 w 12192439"/>
              <a:gd name="connsiteY12760" fmla="*/ 3505469 h 6839191"/>
              <a:gd name="connsiteX12761" fmla="*/ 5463100 w 12192439"/>
              <a:gd name="connsiteY12761" fmla="*/ 3503801 h 6839191"/>
              <a:gd name="connsiteX12762" fmla="*/ 5453951 w 12192439"/>
              <a:gd name="connsiteY12762" fmla="*/ 3497044 h 6839191"/>
              <a:gd name="connsiteX12763" fmla="*/ 5456957 w 12192439"/>
              <a:gd name="connsiteY12763" fmla="*/ 3481708 h 6839191"/>
              <a:gd name="connsiteX12764" fmla="*/ 5465250 w 12192439"/>
              <a:gd name="connsiteY12764" fmla="*/ 3489080 h 6839191"/>
              <a:gd name="connsiteX12765" fmla="*/ 5463100 w 12192439"/>
              <a:gd name="connsiteY12765" fmla="*/ 3503801 h 6839191"/>
              <a:gd name="connsiteX12766" fmla="*/ 5457549 w 12192439"/>
              <a:gd name="connsiteY12766" fmla="*/ 3478197 h 6839191"/>
              <a:gd name="connsiteX12767" fmla="*/ 5459655 w 12192439"/>
              <a:gd name="connsiteY12767" fmla="*/ 3463893 h 6839191"/>
              <a:gd name="connsiteX12768" fmla="*/ 5464833 w 12192439"/>
              <a:gd name="connsiteY12768" fmla="*/ 3469290 h 6839191"/>
              <a:gd name="connsiteX12769" fmla="*/ 5466962 w 12192439"/>
              <a:gd name="connsiteY12769" fmla="*/ 3471659 h 6839191"/>
              <a:gd name="connsiteX12770" fmla="*/ 5465711 w 12192439"/>
              <a:gd name="connsiteY12770" fmla="*/ 3485306 h 6839191"/>
              <a:gd name="connsiteX12771" fmla="*/ 5457549 w 12192439"/>
              <a:gd name="connsiteY12771" fmla="*/ 3478197 h 6839191"/>
              <a:gd name="connsiteX12772" fmla="*/ 5458010 w 12192439"/>
              <a:gd name="connsiteY12772" fmla="*/ 3458122 h 6839191"/>
              <a:gd name="connsiteX12773" fmla="*/ 5450046 w 12192439"/>
              <a:gd name="connsiteY12773" fmla="*/ 3450750 h 6839191"/>
              <a:gd name="connsiteX12774" fmla="*/ 5452108 w 12192439"/>
              <a:gd name="connsiteY12774" fmla="*/ 3436490 h 6839191"/>
              <a:gd name="connsiteX12775" fmla="*/ 5459261 w 12192439"/>
              <a:gd name="connsiteY12775" fmla="*/ 3444454 h 6839191"/>
              <a:gd name="connsiteX12776" fmla="*/ 5458010 w 12192439"/>
              <a:gd name="connsiteY12776" fmla="*/ 3458122 h 6839191"/>
              <a:gd name="connsiteX12777" fmla="*/ 5448247 w 12192439"/>
              <a:gd name="connsiteY12777" fmla="*/ 3449193 h 6839191"/>
              <a:gd name="connsiteX12778" fmla="*/ 5439427 w 12192439"/>
              <a:gd name="connsiteY12778" fmla="*/ 3441887 h 6839191"/>
              <a:gd name="connsiteX12779" fmla="*/ 5442279 w 12192439"/>
              <a:gd name="connsiteY12779" fmla="*/ 3426639 h 6839191"/>
              <a:gd name="connsiteX12780" fmla="*/ 5450287 w 12192439"/>
              <a:gd name="connsiteY12780" fmla="*/ 3434603 h 6839191"/>
              <a:gd name="connsiteX12781" fmla="*/ 5448247 w 12192439"/>
              <a:gd name="connsiteY12781" fmla="*/ 3449193 h 6839191"/>
              <a:gd name="connsiteX12782" fmla="*/ 5450748 w 12192439"/>
              <a:gd name="connsiteY12782" fmla="*/ 3430873 h 6839191"/>
              <a:gd name="connsiteX12783" fmla="*/ 5442828 w 12192439"/>
              <a:gd name="connsiteY12783" fmla="*/ 3423216 h 6839191"/>
              <a:gd name="connsiteX12784" fmla="*/ 5444846 w 12192439"/>
              <a:gd name="connsiteY12784" fmla="*/ 3408999 h 6839191"/>
              <a:gd name="connsiteX12785" fmla="*/ 5451955 w 12192439"/>
              <a:gd name="connsiteY12785" fmla="*/ 3417336 h 6839191"/>
              <a:gd name="connsiteX12786" fmla="*/ 5450748 w 12192439"/>
              <a:gd name="connsiteY12786" fmla="*/ 3430873 h 6839191"/>
              <a:gd name="connsiteX12787" fmla="*/ 5441182 w 12192439"/>
              <a:gd name="connsiteY12787" fmla="*/ 3421680 h 6839191"/>
              <a:gd name="connsiteX12788" fmla="*/ 5432560 w 12192439"/>
              <a:gd name="connsiteY12788" fmla="*/ 3414089 h 6839191"/>
              <a:gd name="connsiteX12789" fmla="*/ 5435324 w 12192439"/>
              <a:gd name="connsiteY12789" fmla="*/ 3398928 h 6839191"/>
              <a:gd name="connsiteX12790" fmla="*/ 5443157 w 12192439"/>
              <a:gd name="connsiteY12790" fmla="*/ 3407090 h 6839191"/>
              <a:gd name="connsiteX12791" fmla="*/ 5441182 w 12192439"/>
              <a:gd name="connsiteY12791" fmla="*/ 3421680 h 6839191"/>
              <a:gd name="connsiteX12792" fmla="*/ 5435873 w 12192439"/>
              <a:gd name="connsiteY12792" fmla="*/ 3395528 h 6839191"/>
              <a:gd name="connsiteX12793" fmla="*/ 5437803 w 12192439"/>
              <a:gd name="connsiteY12793" fmla="*/ 3381355 h 6839191"/>
              <a:gd name="connsiteX12794" fmla="*/ 5444736 w 12192439"/>
              <a:gd name="connsiteY12794" fmla="*/ 3389846 h 6839191"/>
              <a:gd name="connsiteX12795" fmla="*/ 5443552 w 12192439"/>
              <a:gd name="connsiteY12795" fmla="*/ 3403448 h 6839191"/>
              <a:gd name="connsiteX12796" fmla="*/ 5435873 w 12192439"/>
              <a:gd name="connsiteY12796" fmla="*/ 3395528 h 6839191"/>
              <a:gd name="connsiteX12797" fmla="*/ 5434337 w 12192439"/>
              <a:gd name="connsiteY12797" fmla="*/ 3393992 h 6839191"/>
              <a:gd name="connsiteX12798" fmla="*/ 5425890 w 12192439"/>
              <a:gd name="connsiteY12798" fmla="*/ 3386225 h 6839191"/>
              <a:gd name="connsiteX12799" fmla="*/ 5428589 w 12192439"/>
              <a:gd name="connsiteY12799" fmla="*/ 3371131 h 6839191"/>
              <a:gd name="connsiteX12800" fmla="*/ 5436246 w 12192439"/>
              <a:gd name="connsiteY12800" fmla="*/ 3379512 h 6839191"/>
              <a:gd name="connsiteX12801" fmla="*/ 5434337 w 12192439"/>
              <a:gd name="connsiteY12801" fmla="*/ 3393992 h 6839191"/>
              <a:gd name="connsiteX12802" fmla="*/ 5429093 w 12192439"/>
              <a:gd name="connsiteY12802" fmla="*/ 3367730 h 6839191"/>
              <a:gd name="connsiteX12803" fmla="*/ 5430980 w 12192439"/>
              <a:gd name="connsiteY12803" fmla="*/ 3353535 h 6839191"/>
              <a:gd name="connsiteX12804" fmla="*/ 5437759 w 12192439"/>
              <a:gd name="connsiteY12804" fmla="*/ 3362311 h 6839191"/>
              <a:gd name="connsiteX12805" fmla="*/ 5436619 w 12192439"/>
              <a:gd name="connsiteY12805" fmla="*/ 3375870 h 6839191"/>
              <a:gd name="connsiteX12806" fmla="*/ 5429093 w 12192439"/>
              <a:gd name="connsiteY12806" fmla="*/ 3367730 h 6839191"/>
              <a:gd name="connsiteX12807" fmla="*/ 5427667 w 12192439"/>
              <a:gd name="connsiteY12807" fmla="*/ 3366304 h 6839191"/>
              <a:gd name="connsiteX12808" fmla="*/ 5419461 w 12192439"/>
              <a:gd name="connsiteY12808" fmla="*/ 3358318 h 6839191"/>
              <a:gd name="connsiteX12809" fmla="*/ 5422073 w 12192439"/>
              <a:gd name="connsiteY12809" fmla="*/ 3343135 h 6839191"/>
              <a:gd name="connsiteX12810" fmla="*/ 5429510 w 12192439"/>
              <a:gd name="connsiteY12810" fmla="*/ 3351736 h 6839191"/>
              <a:gd name="connsiteX12811" fmla="*/ 5427667 w 12192439"/>
              <a:gd name="connsiteY12811" fmla="*/ 3366304 h 6839191"/>
              <a:gd name="connsiteX12812" fmla="*/ 5422555 w 12192439"/>
              <a:gd name="connsiteY12812" fmla="*/ 3339954 h 6839191"/>
              <a:gd name="connsiteX12813" fmla="*/ 5424354 w 12192439"/>
              <a:gd name="connsiteY12813" fmla="*/ 3325715 h 6839191"/>
              <a:gd name="connsiteX12814" fmla="*/ 5430958 w 12192439"/>
              <a:gd name="connsiteY12814" fmla="*/ 3334579 h 6839191"/>
              <a:gd name="connsiteX12815" fmla="*/ 5429883 w 12192439"/>
              <a:gd name="connsiteY12815" fmla="*/ 3348225 h 6839191"/>
              <a:gd name="connsiteX12816" fmla="*/ 5422555 w 12192439"/>
              <a:gd name="connsiteY12816" fmla="*/ 3339954 h 6839191"/>
              <a:gd name="connsiteX12817" fmla="*/ 5420646 w 12192439"/>
              <a:gd name="connsiteY12817" fmla="*/ 3337914 h 6839191"/>
              <a:gd name="connsiteX12818" fmla="*/ 5413121 w 12192439"/>
              <a:gd name="connsiteY12818" fmla="*/ 3330213 h 6839191"/>
              <a:gd name="connsiteX12819" fmla="*/ 5415622 w 12192439"/>
              <a:gd name="connsiteY12819" fmla="*/ 3315052 h 6839191"/>
              <a:gd name="connsiteX12820" fmla="*/ 5422445 w 12192439"/>
              <a:gd name="connsiteY12820" fmla="*/ 3323324 h 6839191"/>
              <a:gd name="connsiteX12821" fmla="*/ 5420646 w 12192439"/>
              <a:gd name="connsiteY12821" fmla="*/ 3337914 h 6839191"/>
              <a:gd name="connsiteX12822" fmla="*/ 5416083 w 12192439"/>
              <a:gd name="connsiteY12822" fmla="*/ 3311959 h 6839191"/>
              <a:gd name="connsiteX12823" fmla="*/ 5417816 w 12192439"/>
              <a:gd name="connsiteY12823" fmla="*/ 3297829 h 6839191"/>
              <a:gd name="connsiteX12824" fmla="*/ 5423871 w 12192439"/>
              <a:gd name="connsiteY12824" fmla="*/ 3306254 h 6839191"/>
              <a:gd name="connsiteX12825" fmla="*/ 5422796 w 12192439"/>
              <a:gd name="connsiteY12825" fmla="*/ 3319879 h 6839191"/>
              <a:gd name="connsiteX12826" fmla="*/ 5416083 w 12192439"/>
              <a:gd name="connsiteY12826" fmla="*/ 3311959 h 6839191"/>
              <a:gd name="connsiteX12827" fmla="*/ 5414262 w 12192439"/>
              <a:gd name="connsiteY12827" fmla="*/ 3309874 h 6839191"/>
              <a:gd name="connsiteX12828" fmla="*/ 5323892 w 12192439"/>
              <a:gd name="connsiteY12828" fmla="*/ 3240040 h 6839191"/>
              <a:gd name="connsiteX12829" fmla="*/ 5152980 w 12192439"/>
              <a:gd name="connsiteY12829" fmla="*/ 3176875 h 6839191"/>
              <a:gd name="connsiteX12830" fmla="*/ 4784521 w 12192439"/>
              <a:gd name="connsiteY12830" fmla="*/ 3131020 h 6839191"/>
              <a:gd name="connsiteX12831" fmla="*/ 3637986 w 12192439"/>
              <a:gd name="connsiteY12831" fmla="*/ 3137997 h 6839191"/>
              <a:gd name="connsiteX12832" fmla="*/ 3550621 w 12192439"/>
              <a:gd name="connsiteY12832" fmla="*/ 3141244 h 6839191"/>
              <a:gd name="connsiteX12833" fmla="*/ 3538861 w 12192439"/>
              <a:gd name="connsiteY12833" fmla="*/ 3141683 h 6839191"/>
              <a:gd name="connsiteX12834" fmla="*/ 3393224 w 12192439"/>
              <a:gd name="connsiteY12834" fmla="*/ 3146795 h 6839191"/>
              <a:gd name="connsiteX12835" fmla="*/ 3308866 w 12192439"/>
              <a:gd name="connsiteY12835" fmla="*/ 3150042 h 6839191"/>
              <a:gd name="connsiteX12836" fmla="*/ 3355444 w 12192439"/>
              <a:gd name="connsiteY12836" fmla="*/ 3100963 h 6839191"/>
              <a:gd name="connsiteX12837" fmla="*/ 3373917 w 12192439"/>
              <a:gd name="connsiteY12837" fmla="*/ 3100370 h 6839191"/>
              <a:gd name="connsiteX12838" fmla="*/ 3515188 w 12192439"/>
              <a:gd name="connsiteY12838" fmla="*/ 3095895 h 6839191"/>
              <a:gd name="connsiteX12839" fmla="*/ 3594413 w 12192439"/>
              <a:gd name="connsiteY12839" fmla="*/ 3093262 h 6839191"/>
              <a:gd name="connsiteX12840" fmla="*/ 4776118 w 12192439"/>
              <a:gd name="connsiteY12840" fmla="*/ 3093942 h 6839191"/>
              <a:gd name="connsiteX12841" fmla="*/ 5416017 w 12192439"/>
              <a:gd name="connsiteY12841" fmla="*/ 3295482 h 6839191"/>
              <a:gd name="connsiteX12842" fmla="*/ 5414262 w 12192439"/>
              <a:gd name="connsiteY12842" fmla="*/ 3309874 h 6839191"/>
              <a:gd name="connsiteX12843" fmla="*/ 5319811 w 12192439"/>
              <a:gd name="connsiteY12843" fmla="*/ 3210202 h 6839191"/>
              <a:gd name="connsiteX12844" fmla="*/ 5147802 w 12192439"/>
              <a:gd name="connsiteY12844" fmla="*/ 3142736 h 6839191"/>
              <a:gd name="connsiteX12845" fmla="*/ 4776294 w 12192439"/>
              <a:gd name="connsiteY12845" fmla="*/ 3091551 h 6839191"/>
              <a:gd name="connsiteX12846" fmla="*/ 3594325 w 12192439"/>
              <a:gd name="connsiteY12846" fmla="*/ 3090871 h 6839191"/>
              <a:gd name="connsiteX12847" fmla="*/ 3515123 w 12192439"/>
              <a:gd name="connsiteY12847" fmla="*/ 3093503 h 6839191"/>
              <a:gd name="connsiteX12848" fmla="*/ 3373851 w 12192439"/>
              <a:gd name="connsiteY12848" fmla="*/ 3097979 h 6839191"/>
              <a:gd name="connsiteX12849" fmla="*/ 3357835 w 12192439"/>
              <a:gd name="connsiteY12849" fmla="*/ 3098484 h 6839191"/>
              <a:gd name="connsiteX12850" fmla="*/ 3405423 w 12192439"/>
              <a:gd name="connsiteY12850" fmla="*/ 3050062 h 6839191"/>
              <a:gd name="connsiteX12851" fmla="*/ 3492108 w 12192439"/>
              <a:gd name="connsiteY12851" fmla="*/ 3047583 h 6839191"/>
              <a:gd name="connsiteX12852" fmla="*/ 3553210 w 12192439"/>
              <a:gd name="connsiteY12852" fmla="*/ 3045762 h 6839191"/>
              <a:gd name="connsiteX12853" fmla="*/ 4767868 w 12192439"/>
              <a:gd name="connsiteY12853" fmla="*/ 3054385 h 6839191"/>
              <a:gd name="connsiteX12854" fmla="*/ 5417377 w 12192439"/>
              <a:gd name="connsiteY12854" fmla="*/ 3278435 h 6839191"/>
              <a:gd name="connsiteX12855" fmla="*/ 5416346 w 12192439"/>
              <a:gd name="connsiteY12855" fmla="*/ 3291906 h 6839191"/>
              <a:gd name="connsiteX12856" fmla="*/ 5319811 w 12192439"/>
              <a:gd name="connsiteY12856" fmla="*/ 3210202 h 6839191"/>
              <a:gd name="connsiteX12857" fmla="*/ 3350222 w 12192439"/>
              <a:gd name="connsiteY12857" fmla="*/ 3098703 h 6839191"/>
              <a:gd name="connsiteX12858" fmla="*/ 3305048 w 12192439"/>
              <a:gd name="connsiteY12858" fmla="*/ 3100348 h 6839191"/>
              <a:gd name="connsiteX12859" fmla="*/ 3352723 w 12192439"/>
              <a:gd name="connsiteY12859" fmla="*/ 3051510 h 6839191"/>
              <a:gd name="connsiteX12860" fmla="*/ 3354522 w 12192439"/>
              <a:gd name="connsiteY12860" fmla="*/ 3051444 h 6839191"/>
              <a:gd name="connsiteX12861" fmla="*/ 3397766 w 12192439"/>
              <a:gd name="connsiteY12861" fmla="*/ 3050282 h 6839191"/>
              <a:gd name="connsiteX12862" fmla="*/ 3350222 w 12192439"/>
              <a:gd name="connsiteY12862" fmla="*/ 3098703 h 6839191"/>
              <a:gd name="connsiteX12863" fmla="*/ 3355071 w 12192439"/>
              <a:gd name="connsiteY12863" fmla="*/ 3049141 h 6839191"/>
              <a:gd name="connsiteX12864" fmla="*/ 3403887 w 12192439"/>
              <a:gd name="connsiteY12864" fmla="*/ 3000873 h 6839191"/>
              <a:gd name="connsiteX12865" fmla="*/ 3449062 w 12192439"/>
              <a:gd name="connsiteY12865" fmla="*/ 2999732 h 6839191"/>
              <a:gd name="connsiteX12866" fmla="*/ 3400135 w 12192439"/>
              <a:gd name="connsiteY12866" fmla="*/ 3047912 h 6839191"/>
              <a:gd name="connsiteX12867" fmla="*/ 3355071 w 12192439"/>
              <a:gd name="connsiteY12867" fmla="*/ 3049141 h 6839191"/>
              <a:gd name="connsiteX12868" fmla="*/ 3347480 w 12192439"/>
              <a:gd name="connsiteY12868" fmla="*/ 3049360 h 6839191"/>
              <a:gd name="connsiteX12869" fmla="*/ 3301735 w 12192439"/>
              <a:gd name="connsiteY12869" fmla="*/ 3050764 h 6839191"/>
              <a:gd name="connsiteX12870" fmla="*/ 3350771 w 12192439"/>
              <a:gd name="connsiteY12870" fmla="*/ 3002167 h 6839191"/>
              <a:gd name="connsiteX12871" fmla="*/ 3396274 w 12192439"/>
              <a:gd name="connsiteY12871" fmla="*/ 3001070 h 6839191"/>
              <a:gd name="connsiteX12872" fmla="*/ 3347480 w 12192439"/>
              <a:gd name="connsiteY12872" fmla="*/ 3049360 h 6839191"/>
              <a:gd name="connsiteX12873" fmla="*/ 3353096 w 12192439"/>
              <a:gd name="connsiteY12873" fmla="*/ 2999908 h 6839191"/>
              <a:gd name="connsiteX12874" fmla="*/ 3403426 w 12192439"/>
              <a:gd name="connsiteY12874" fmla="*/ 2951772 h 6839191"/>
              <a:gd name="connsiteX12875" fmla="*/ 3444959 w 12192439"/>
              <a:gd name="connsiteY12875" fmla="*/ 2950850 h 6839191"/>
              <a:gd name="connsiteX12876" fmla="*/ 3448886 w 12192439"/>
              <a:gd name="connsiteY12876" fmla="*/ 2950762 h 6839191"/>
              <a:gd name="connsiteX12877" fmla="*/ 3398600 w 12192439"/>
              <a:gd name="connsiteY12877" fmla="*/ 2998789 h 6839191"/>
              <a:gd name="connsiteX12878" fmla="*/ 3353096 w 12192439"/>
              <a:gd name="connsiteY12878" fmla="*/ 2999908 h 6839191"/>
              <a:gd name="connsiteX12879" fmla="*/ 3345768 w 12192439"/>
              <a:gd name="connsiteY12879" fmla="*/ 3000083 h 6839191"/>
              <a:gd name="connsiteX12880" fmla="*/ 3335084 w 12192439"/>
              <a:gd name="connsiteY12880" fmla="*/ 3000347 h 6839191"/>
              <a:gd name="connsiteX12881" fmla="*/ 3299695 w 12192439"/>
              <a:gd name="connsiteY12881" fmla="*/ 3001246 h 6839191"/>
              <a:gd name="connsiteX12882" fmla="*/ 3350025 w 12192439"/>
              <a:gd name="connsiteY12882" fmla="*/ 2952912 h 6839191"/>
              <a:gd name="connsiteX12883" fmla="*/ 3395967 w 12192439"/>
              <a:gd name="connsiteY12883" fmla="*/ 2951925 h 6839191"/>
              <a:gd name="connsiteX12884" fmla="*/ 3345768 w 12192439"/>
              <a:gd name="connsiteY12884" fmla="*/ 3000083 h 6839191"/>
              <a:gd name="connsiteX12885" fmla="*/ 3352306 w 12192439"/>
              <a:gd name="connsiteY12885" fmla="*/ 2950762 h 6839191"/>
              <a:gd name="connsiteX12886" fmla="*/ 3404107 w 12192439"/>
              <a:gd name="connsiteY12886" fmla="*/ 2902758 h 6839191"/>
              <a:gd name="connsiteX12887" fmla="*/ 3420364 w 12192439"/>
              <a:gd name="connsiteY12887" fmla="*/ 2902451 h 6839191"/>
              <a:gd name="connsiteX12888" fmla="*/ 3449939 w 12192439"/>
              <a:gd name="connsiteY12888" fmla="*/ 2901902 h 6839191"/>
              <a:gd name="connsiteX12889" fmla="*/ 3398249 w 12192439"/>
              <a:gd name="connsiteY12889" fmla="*/ 2949775 h 6839191"/>
              <a:gd name="connsiteX12890" fmla="*/ 3352306 w 12192439"/>
              <a:gd name="connsiteY12890" fmla="*/ 2950762 h 6839191"/>
              <a:gd name="connsiteX12891" fmla="*/ 3345022 w 12192439"/>
              <a:gd name="connsiteY12891" fmla="*/ 2950916 h 6839191"/>
              <a:gd name="connsiteX12892" fmla="*/ 3315711 w 12192439"/>
              <a:gd name="connsiteY12892" fmla="*/ 2951508 h 6839191"/>
              <a:gd name="connsiteX12893" fmla="*/ 3298641 w 12192439"/>
              <a:gd name="connsiteY12893" fmla="*/ 2951903 h 6839191"/>
              <a:gd name="connsiteX12894" fmla="*/ 3350420 w 12192439"/>
              <a:gd name="connsiteY12894" fmla="*/ 2903723 h 6839191"/>
              <a:gd name="connsiteX12895" fmla="*/ 3396691 w 12192439"/>
              <a:gd name="connsiteY12895" fmla="*/ 2902889 h 6839191"/>
              <a:gd name="connsiteX12896" fmla="*/ 3345022 w 12192439"/>
              <a:gd name="connsiteY12896" fmla="*/ 2950916 h 6839191"/>
              <a:gd name="connsiteX12897" fmla="*/ 3291489 w 12192439"/>
              <a:gd name="connsiteY12897" fmla="*/ 2952057 h 6839191"/>
              <a:gd name="connsiteX12898" fmla="*/ 3244406 w 12192439"/>
              <a:gd name="connsiteY12898" fmla="*/ 2953329 h 6839191"/>
              <a:gd name="connsiteX12899" fmla="*/ 3296426 w 12192439"/>
              <a:gd name="connsiteY12899" fmla="*/ 2904710 h 6839191"/>
              <a:gd name="connsiteX12900" fmla="*/ 3343158 w 12192439"/>
              <a:gd name="connsiteY12900" fmla="*/ 2903855 h 6839191"/>
              <a:gd name="connsiteX12901" fmla="*/ 3291489 w 12192439"/>
              <a:gd name="connsiteY12901" fmla="*/ 2952057 h 6839191"/>
              <a:gd name="connsiteX12902" fmla="*/ 3298685 w 12192439"/>
              <a:gd name="connsiteY12902" fmla="*/ 2902648 h 6839191"/>
              <a:gd name="connsiteX12903" fmla="*/ 3351956 w 12192439"/>
              <a:gd name="connsiteY12903" fmla="*/ 2854666 h 6839191"/>
              <a:gd name="connsiteX12904" fmla="*/ 3394958 w 12192439"/>
              <a:gd name="connsiteY12904" fmla="*/ 2854029 h 6839191"/>
              <a:gd name="connsiteX12905" fmla="*/ 3398556 w 12192439"/>
              <a:gd name="connsiteY12905" fmla="*/ 2853964 h 6839191"/>
              <a:gd name="connsiteX12906" fmla="*/ 3345396 w 12192439"/>
              <a:gd name="connsiteY12906" fmla="*/ 2901792 h 6839191"/>
              <a:gd name="connsiteX12907" fmla="*/ 3298685 w 12192439"/>
              <a:gd name="connsiteY12907" fmla="*/ 2902648 h 6839191"/>
              <a:gd name="connsiteX12908" fmla="*/ 3423304 w 12192439"/>
              <a:gd name="connsiteY12908" fmla="*/ 2803063 h 6839191"/>
              <a:gd name="connsiteX12909" fmla="*/ 3411171 w 12192439"/>
              <a:gd name="connsiteY12909" fmla="*/ 2803217 h 6839191"/>
              <a:gd name="connsiteX12910" fmla="*/ 3466964 w 12192439"/>
              <a:gd name="connsiteY12910" fmla="*/ 2755980 h 6839191"/>
              <a:gd name="connsiteX12911" fmla="*/ 3512797 w 12192439"/>
              <a:gd name="connsiteY12911" fmla="*/ 2755629 h 6839191"/>
              <a:gd name="connsiteX12912" fmla="*/ 3457464 w 12192439"/>
              <a:gd name="connsiteY12912" fmla="*/ 2802668 h 6839191"/>
              <a:gd name="connsiteX12913" fmla="*/ 3423304 w 12192439"/>
              <a:gd name="connsiteY12913" fmla="*/ 2803063 h 6839191"/>
              <a:gd name="connsiteX12914" fmla="*/ 3469049 w 12192439"/>
              <a:gd name="connsiteY12914" fmla="*/ 2754225 h 6839191"/>
              <a:gd name="connsiteX12915" fmla="*/ 4163622 w 12192439"/>
              <a:gd name="connsiteY12915" fmla="*/ 2240349 h 6839191"/>
              <a:gd name="connsiteX12916" fmla="*/ 4708521 w 12192439"/>
              <a:gd name="connsiteY12916" fmla="*/ 1889165 h 6839191"/>
              <a:gd name="connsiteX12917" fmla="*/ 5498380 w 12192439"/>
              <a:gd name="connsiteY12917" fmla="*/ 1369565 h 6839191"/>
              <a:gd name="connsiteX12918" fmla="*/ 5537323 w 12192439"/>
              <a:gd name="connsiteY12918" fmla="*/ 1342322 h 6839191"/>
              <a:gd name="connsiteX12919" fmla="*/ 5823331 w 12192439"/>
              <a:gd name="connsiteY12919" fmla="*/ 1107625 h 6839191"/>
              <a:gd name="connsiteX12920" fmla="*/ 5915501 w 12192439"/>
              <a:gd name="connsiteY12920" fmla="*/ 844497 h 6839191"/>
              <a:gd name="connsiteX12921" fmla="*/ 5684715 w 12192439"/>
              <a:gd name="connsiteY12921" fmla="*/ 647231 h 6839191"/>
              <a:gd name="connsiteX12922" fmla="*/ 5580149 w 12192439"/>
              <a:gd name="connsiteY12922" fmla="*/ 609668 h 6839191"/>
              <a:gd name="connsiteX12923" fmla="*/ 5087226 w 12192439"/>
              <a:gd name="connsiteY12923" fmla="*/ 507746 h 6839191"/>
              <a:gd name="connsiteX12924" fmla="*/ 4941896 w 12192439"/>
              <a:gd name="connsiteY12924" fmla="*/ 487476 h 6839191"/>
              <a:gd name="connsiteX12925" fmla="*/ 4090935 w 12192439"/>
              <a:gd name="connsiteY12925" fmla="*/ 405640 h 6839191"/>
              <a:gd name="connsiteX12926" fmla="*/ 3250440 w 12192439"/>
              <a:gd name="connsiteY12926" fmla="*/ 363421 h 6839191"/>
              <a:gd name="connsiteX12927" fmla="*/ 2980381 w 12192439"/>
              <a:gd name="connsiteY12927" fmla="*/ 351916 h 6839191"/>
              <a:gd name="connsiteX12928" fmla="*/ 2677720 w 12192439"/>
              <a:gd name="connsiteY12928" fmla="*/ 338116 h 6839191"/>
              <a:gd name="connsiteX12929" fmla="*/ 2696918 w 12192439"/>
              <a:gd name="connsiteY12929" fmla="*/ 327896 h 6839191"/>
              <a:gd name="connsiteX12930" fmla="*/ 2987797 w 12192439"/>
              <a:gd name="connsiteY12930" fmla="*/ 340917 h 6839191"/>
              <a:gd name="connsiteX12931" fmla="*/ 3218539 w 12192439"/>
              <a:gd name="connsiteY12931" fmla="*/ 350874 h 6839191"/>
              <a:gd name="connsiteX12932" fmla="*/ 4109562 w 12192439"/>
              <a:gd name="connsiteY12932" fmla="*/ 396629 h 6839191"/>
              <a:gd name="connsiteX12933" fmla="*/ 4968816 w 12192439"/>
              <a:gd name="connsiteY12933" fmla="*/ 481010 h 6839191"/>
              <a:gd name="connsiteX12934" fmla="*/ 5115528 w 12192439"/>
              <a:gd name="connsiteY12934" fmla="*/ 501822 h 6839191"/>
              <a:gd name="connsiteX12935" fmla="*/ 5612686 w 12192439"/>
              <a:gd name="connsiteY12935" fmla="*/ 605324 h 6839191"/>
              <a:gd name="connsiteX12936" fmla="*/ 5718042 w 12192439"/>
              <a:gd name="connsiteY12936" fmla="*/ 642903 h 6839191"/>
              <a:gd name="connsiteX12937" fmla="*/ 5954620 w 12192439"/>
              <a:gd name="connsiteY12937" fmla="*/ 837463 h 6839191"/>
              <a:gd name="connsiteX12938" fmla="*/ 5865719 w 12192439"/>
              <a:gd name="connsiteY12938" fmla="*/ 1100591 h 6839191"/>
              <a:gd name="connsiteX12939" fmla="*/ 5578745 w 12192439"/>
              <a:gd name="connsiteY12939" fmla="*/ 1337660 h 6839191"/>
              <a:gd name="connsiteX12940" fmla="*/ 5539034 w 12192439"/>
              <a:gd name="connsiteY12940" fmla="*/ 1365598 h 6839191"/>
              <a:gd name="connsiteX12941" fmla="*/ 4745972 w 12192439"/>
              <a:gd name="connsiteY12941" fmla="*/ 1890666 h 6839191"/>
              <a:gd name="connsiteX12942" fmla="*/ 4193109 w 12192439"/>
              <a:gd name="connsiteY12942" fmla="*/ 2249410 h 6839191"/>
              <a:gd name="connsiteX12943" fmla="*/ 3514881 w 12192439"/>
              <a:gd name="connsiteY12943" fmla="*/ 2753896 h 6839191"/>
              <a:gd name="connsiteX12944" fmla="*/ 3469049 w 12192439"/>
              <a:gd name="connsiteY12944" fmla="*/ 2754225 h 6839191"/>
              <a:gd name="connsiteX12945" fmla="*/ 2674364 w 12192439"/>
              <a:gd name="connsiteY12945" fmla="*/ 337956 h 6839191"/>
              <a:gd name="connsiteX12946" fmla="*/ 2633446 w 12192439"/>
              <a:gd name="connsiteY12946" fmla="*/ 336005 h 6839191"/>
              <a:gd name="connsiteX12947" fmla="*/ 2651524 w 12192439"/>
              <a:gd name="connsiteY12947" fmla="*/ 325818 h 6839191"/>
              <a:gd name="connsiteX12948" fmla="*/ 2693517 w 12192439"/>
              <a:gd name="connsiteY12948" fmla="*/ 327740 h 6839191"/>
              <a:gd name="connsiteX12949" fmla="*/ 2674364 w 12192439"/>
              <a:gd name="connsiteY12949" fmla="*/ 337956 h 6839191"/>
              <a:gd name="connsiteX12950" fmla="*/ 2630045 w 12192439"/>
              <a:gd name="connsiteY12950" fmla="*/ 335843 h 6839191"/>
              <a:gd name="connsiteX12951" fmla="*/ 2589434 w 12192439"/>
              <a:gd name="connsiteY12951" fmla="*/ 333877 h 6839191"/>
              <a:gd name="connsiteX12952" fmla="*/ 2606372 w 12192439"/>
              <a:gd name="connsiteY12952" fmla="*/ 323732 h 6839191"/>
              <a:gd name="connsiteX12953" fmla="*/ 2648080 w 12192439"/>
              <a:gd name="connsiteY12953" fmla="*/ 325660 h 6839191"/>
              <a:gd name="connsiteX12954" fmla="*/ 2630045 w 12192439"/>
              <a:gd name="connsiteY12954" fmla="*/ 335843 h 6839191"/>
              <a:gd name="connsiteX12955" fmla="*/ 2586012 w 12192439"/>
              <a:gd name="connsiteY12955" fmla="*/ 333710 h 6839191"/>
              <a:gd name="connsiteX12956" fmla="*/ 2545752 w 12192439"/>
              <a:gd name="connsiteY12956" fmla="*/ 331731 h 6839191"/>
              <a:gd name="connsiteX12957" fmla="*/ 2561439 w 12192439"/>
              <a:gd name="connsiteY12957" fmla="*/ 321637 h 6839191"/>
              <a:gd name="connsiteX12958" fmla="*/ 2602884 w 12192439"/>
              <a:gd name="connsiteY12958" fmla="*/ 323572 h 6839191"/>
              <a:gd name="connsiteX12959" fmla="*/ 2586012 w 12192439"/>
              <a:gd name="connsiteY12959" fmla="*/ 333710 h 6839191"/>
              <a:gd name="connsiteX12960" fmla="*/ 2542307 w 12192439"/>
              <a:gd name="connsiteY12960" fmla="*/ 331560 h 6839191"/>
              <a:gd name="connsiteX12961" fmla="*/ 2502355 w 12192439"/>
              <a:gd name="connsiteY12961" fmla="*/ 329564 h 6839191"/>
              <a:gd name="connsiteX12962" fmla="*/ 2516747 w 12192439"/>
              <a:gd name="connsiteY12962" fmla="*/ 319528 h 6839191"/>
              <a:gd name="connsiteX12963" fmla="*/ 2557951 w 12192439"/>
              <a:gd name="connsiteY12963" fmla="*/ 321472 h 6839191"/>
              <a:gd name="connsiteX12964" fmla="*/ 2542307 w 12192439"/>
              <a:gd name="connsiteY12964" fmla="*/ 331560 h 6839191"/>
              <a:gd name="connsiteX12965" fmla="*/ 2498932 w 12192439"/>
              <a:gd name="connsiteY12965" fmla="*/ 329392 h 6839191"/>
              <a:gd name="connsiteX12966" fmla="*/ 2486931 w 12192439"/>
              <a:gd name="connsiteY12966" fmla="*/ 328785 h 6839191"/>
              <a:gd name="connsiteX12967" fmla="*/ 2459243 w 12192439"/>
              <a:gd name="connsiteY12967" fmla="*/ 327442 h 6839191"/>
              <a:gd name="connsiteX12968" fmla="*/ 2472319 w 12192439"/>
              <a:gd name="connsiteY12968" fmla="*/ 317444 h 6839191"/>
              <a:gd name="connsiteX12969" fmla="*/ 2489213 w 12192439"/>
              <a:gd name="connsiteY12969" fmla="*/ 318216 h 6839191"/>
              <a:gd name="connsiteX12970" fmla="*/ 2513281 w 12192439"/>
              <a:gd name="connsiteY12970" fmla="*/ 319364 h 6839191"/>
              <a:gd name="connsiteX12971" fmla="*/ 2498932 w 12192439"/>
              <a:gd name="connsiteY12971" fmla="*/ 329392 h 6839191"/>
              <a:gd name="connsiteX12972" fmla="*/ 2455842 w 12192439"/>
              <a:gd name="connsiteY12972" fmla="*/ 327275 h 6839191"/>
              <a:gd name="connsiteX12973" fmla="*/ 2416592 w 12192439"/>
              <a:gd name="connsiteY12973" fmla="*/ 325270 h 6839191"/>
              <a:gd name="connsiteX12974" fmla="*/ 2428220 w 12192439"/>
              <a:gd name="connsiteY12974" fmla="*/ 315366 h 6839191"/>
              <a:gd name="connsiteX12975" fmla="*/ 2468875 w 12192439"/>
              <a:gd name="connsiteY12975" fmla="*/ 317286 h 6839191"/>
              <a:gd name="connsiteX12976" fmla="*/ 2455842 w 12192439"/>
              <a:gd name="connsiteY12976" fmla="*/ 327275 h 6839191"/>
              <a:gd name="connsiteX12977" fmla="*/ 2413257 w 12192439"/>
              <a:gd name="connsiteY12977" fmla="*/ 325092 h 6839191"/>
              <a:gd name="connsiteX12978" fmla="*/ 2374555 w 12192439"/>
              <a:gd name="connsiteY12978" fmla="*/ 322929 h 6839191"/>
              <a:gd name="connsiteX12979" fmla="*/ 2384647 w 12192439"/>
              <a:gd name="connsiteY12979" fmla="*/ 313170 h 6839191"/>
              <a:gd name="connsiteX12980" fmla="*/ 2424819 w 12192439"/>
              <a:gd name="connsiteY12980" fmla="*/ 315204 h 6839191"/>
              <a:gd name="connsiteX12981" fmla="*/ 2413257 w 12192439"/>
              <a:gd name="connsiteY12981" fmla="*/ 325092 h 6839191"/>
              <a:gd name="connsiteX12982" fmla="*/ 2371330 w 12192439"/>
              <a:gd name="connsiteY12982" fmla="*/ 322736 h 6839191"/>
              <a:gd name="connsiteX12983" fmla="*/ 2333264 w 12192439"/>
              <a:gd name="connsiteY12983" fmla="*/ 320355 h 6839191"/>
              <a:gd name="connsiteX12984" fmla="*/ 2341711 w 12192439"/>
              <a:gd name="connsiteY12984" fmla="*/ 310792 h 6839191"/>
              <a:gd name="connsiteX12985" fmla="*/ 2381334 w 12192439"/>
              <a:gd name="connsiteY12985" fmla="*/ 312997 h 6839191"/>
              <a:gd name="connsiteX12986" fmla="*/ 2371330 w 12192439"/>
              <a:gd name="connsiteY12986" fmla="*/ 322736 h 6839191"/>
              <a:gd name="connsiteX12987" fmla="*/ 2330127 w 12192439"/>
              <a:gd name="connsiteY12987" fmla="*/ 320143 h 6839191"/>
              <a:gd name="connsiteX12988" fmla="*/ 2292763 w 12192439"/>
              <a:gd name="connsiteY12988" fmla="*/ 317486 h 6839191"/>
              <a:gd name="connsiteX12989" fmla="*/ 2299542 w 12192439"/>
              <a:gd name="connsiteY12989" fmla="*/ 308179 h 6839191"/>
              <a:gd name="connsiteX12990" fmla="*/ 2338530 w 12192439"/>
              <a:gd name="connsiteY12990" fmla="*/ 310607 h 6839191"/>
              <a:gd name="connsiteX12991" fmla="*/ 2330127 w 12192439"/>
              <a:gd name="connsiteY12991" fmla="*/ 320143 h 6839191"/>
              <a:gd name="connsiteX12992" fmla="*/ 2289735 w 12192439"/>
              <a:gd name="connsiteY12992" fmla="*/ 317251 h 6839191"/>
              <a:gd name="connsiteX12993" fmla="*/ 2253074 w 12192439"/>
              <a:gd name="connsiteY12993" fmla="*/ 314256 h 6839191"/>
              <a:gd name="connsiteX12994" fmla="*/ 2258164 w 12192439"/>
              <a:gd name="connsiteY12994" fmla="*/ 305274 h 6839191"/>
              <a:gd name="connsiteX12995" fmla="*/ 2296449 w 12192439"/>
              <a:gd name="connsiteY12995" fmla="*/ 307981 h 6839191"/>
              <a:gd name="connsiteX12996" fmla="*/ 2289735 w 12192439"/>
              <a:gd name="connsiteY12996" fmla="*/ 317251 h 6839191"/>
              <a:gd name="connsiteX12997" fmla="*/ 2250134 w 12192439"/>
              <a:gd name="connsiteY12997" fmla="*/ 313991 h 6839191"/>
              <a:gd name="connsiteX12998" fmla="*/ 2227272 w 12192439"/>
              <a:gd name="connsiteY12998" fmla="*/ 311867 h 6839191"/>
              <a:gd name="connsiteX12999" fmla="*/ 2230849 w 12192439"/>
              <a:gd name="connsiteY12999" fmla="*/ 303133 h 6839191"/>
              <a:gd name="connsiteX13000" fmla="*/ 2255180 w 12192439"/>
              <a:gd name="connsiteY13000" fmla="*/ 305054 h 6839191"/>
              <a:gd name="connsiteX13001" fmla="*/ 2250134 w 12192439"/>
              <a:gd name="connsiteY13001" fmla="*/ 313991 h 6839191"/>
              <a:gd name="connsiteX13002" fmla="*/ 2224376 w 12192439"/>
              <a:gd name="connsiteY13002" fmla="*/ 311584 h 6839191"/>
              <a:gd name="connsiteX13003" fmla="*/ 2188952 w 12192439"/>
              <a:gd name="connsiteY13003" fmla="*/ 307852 h 6839191"/>
              <a:gd name="connsiteX13004" fmla="*/ 2190795 w 12192439"/>
              <a:gd name="connsiteY13004" fmla="*/ 299594 h 6839191"/>
              <a:gd name="connsiteX13005" fmla="*/ 2227931 w 12192439"/>
              <a:gd name="connsiteY13005" fmla="*/ 302885 h 6839191"/>
              <a:gd name="connsiteX13006" fmla="*/ 2224376 w 12192439"/>
              <a:gd name="connsiteY13006" fmla="*/ 311584 h 6839191"/>
              <a:gd name="connsiteX13007" fmla="*/ 2186072 w 12192439"/>
              <a:gd name="connsiteY13007" fmla="*/ 307518 h 6839191"/>
              <a:gd name="connsiteX13008" fmla="*/ 2155454 w 12192439"/>
              <a:gd name="connsiteY13008" fmla="*/ 303784 h 6839191"/>
              <a:gd name="connsiteX13009" fmla="*/ 2150621 w 12192439"/>
              <a:gd name="connsiteY13009" fmla="*/ 303152 h 6839191"/>
              <a:gd name="connsiteX13010" fmla="*/ 2150788 w 12192439"/>
              <a:gd name="connsiteY13010" fmla="*/ 295511 h 6839191"/>
              <a:gd name="connsiteX13011" fmla="*/ 2152804 w 12192439"/>
              <a:gd name="connsiteY13011" fmla="*/ 295730 h 6839191"/>
              <a:gd name="connsiteX13012" fmla="*/ 2187901 w 12192439"/>
              <a:gd name="connsiteY13012" fmla="*/ 299311 h 6839191"/>
              <a:gd name="connsiteX13013" fmla="*/ 2186072 w 12192439"/>
              <a:gd name="connsiteY13013" fmla="*/ 307518 h 6839191"/>
              <a:gd name="connsiteX13014" fmla="*/ 2147646 w 12192439"/>
              <a:gd name="connsiteY13014" fmla="*/ 302764 h 6839191"/>
              <a:gd name="connsiteX13015" fmla="*/ 2111886 w 12192439"/>
              <a:gd name="connsiteY13015" fmla="*/ 298108 h 6839191"/>
              <a:gd name="connsiteX13016" fmla="*/ 2110528 w 12192439"/>
              <a:gd name="connsiteY13016" fmla="*/ 291158 h 6839191"/>
              <a:gd name="connsiteX13017" fmla="*/ 2147815 w 12192439"/>
              <a:gd name="connsiteY13017" fmla="*/ 295190 h 6839191"/>
              <a:gd name="connsiteX13018" fmla="*/ 2147646 w 12192439"/>
              <a:gd name="connsiteY13018" fmla="*/ 302764 h 6839191"/>
              <a:gd name="connsiteX13019" fmla="*/ 2108668 w 12192439"/>
              <a:gd name="connsiteY13019" fmla="*/ 297691 h 6839191"/>
              <a:gd name="connsiteX13020" fmla="*/ 2072675 w 12192439"/>
              <a:gd name="connsiteY13020" fmla="*/ 293095 h 6839191"/>
              <a:gd name="connsiteX13021" fmla="*/ 2069985 w 12192439"/>
              <a:gd name="connsiteY13021" fmla="*/ 286871 h 6839191"/>
              <a:gd name="connsiteX13022" fmla="*/ 2107332 w 12192439"/>
              <a:gd name="connsiteY13022" fmla="*/ 290815 h 6839191"/>
              <a:gd name="connsiteX13023" fmla="*/ 2108668 w 12192439"/>
              <a:gd name="connsiteY13023" fmla="*/ 297691 h 6839191"/>
              <a:gd name="connsiteX13024" fmla="*/ 2069020 w 12192439"/>
              <a:gd name="connsiteY13024" fmla="*/ 292634 h 6839191"/>
              <a:gd name="connsiteX13025" fmla="*/ 2018049 w 12192439"/>
              <a:gd name="connsiteY13025" fmla="*/ 286379 h 6839191"/>
              <a:gd name="connsiteX13026" fmla="*/ 2014526 w 12192439"/>
              <a:gd name="connsiteY13026" fmla="*/ 281232 h 6839191"/>
              <a:gd name="connsiteX13027" fmla="*/ 2066372 w 12192439"/>
              <a:gd name="connsiteY13027" fmla="*/ 286496 h 6839191"/>
              <a:gd name="connsiteX13028" fmla="*/ 2069020 w 12192439"/>
              <a:gd name="connsiteY13028" fmla="*/ 292634 h 6839191"/>
              <a:gd name="connsiteX13029" fmla="*/ 2013734 w 12192439"/>
              <a:gd name="connsiteY13029" fmla="*/ 285861 h 6839191"/>
              <a:gd name="connsiteX13030" fmla="*/ 1976578 w 12192439"/>
              <a:gd name="connsiteY13030" fmla="*/ 281563 h 6839191"/>
              <a:gd name="connsiteX13031" fmla="*/ 1972329 w 12192439"/>
              <a:gd name="connsiteY13031" fmla="*/ 277173 h 6839191"/>
              <a:gd name="connsiteX13032" fmla="*/ 2010296 w 12192439"/>
              <a:gd name="connsiteY13032" fmla="*/ 280818 h 6839191"/>
              <a:gd name="connsiteX13033" fmla="*/ 2013734 w 12192439"/>
              <a:gd name="connsiteY13033" fmla="*/ 285861 h 6839191"/>
              <a:gd name="connsiteX13034" fmla="*/ 1971330 w 12192439"/>
              <a:gd name="connsiteY13034" fmla="*/ 280980 h 6839191"/>
              <a:gd name="connsiteX13035" fmla="*/ 1934568 w 12192439"/>
              <a:gd name="connsiteY13035" fmla="*/ 277015 h 6839191"/>
              <a:gd name="connsiteX13036" fmla="*/ 1929853 w 12192439"/>
              <a:gd name="connsiteY13036" fmla="*/ 273323 h 6839191"/>
              <a:gd name="connsiteX13037" fmla="*/ 1967206 w 12192439"/>
              <a:gd name="connsiteY13037" fmla="*/ 276693 h 6839191"/>
              <a:gd name="connsiteX13038" fmla="*/ 1971330 w 12192439"/>
              <a:gd name="connsiteY13038" fmla="*/ 280980 h 6839191"/>
              <a:gd name="connsiteX13039" fmla="*/ 1928102 w 12192439"/>
              <a:gd name="connsiteY13039" fmla="*/ 276348 h 6839191"/>
              <a:gd name="connsiteX13040" fmla="*/ 1892373 w 12192439"/>
              <a:gd name="connsiteY13040" fmla="*/ 272818 h 6839191"/>
              <a:gd name="connsiteX13041" fmla="*/ 1887395 w 12192439"/>
              <a:gd name="connsiteY13041" fmla="*/ 269747 h 6839191"/>
              <a:gd name="connsiteX13042" fmla="*/ 1923556 w 12192439"/>
              <a:gd name="connsiteY13042" fmla="*/ 272774 h 6839191"/>
              <a:gd name="connsiteX13043" fmla="*/ 1928102 w 12192439"/>
              <a:gd name="connsiteY13043" fmla="*/ 276348 h 6839191"/>
              <a:gd name="connsiteX13044" fmla="*/ 1884385 w 12192439"/>
              <a:gd name="connsiteY13044" fmla="*/ 272061 h 6839191"/>
              <a:gd name="connsiteX13045" fmla="*/ 1867129 w 12192439"/>
              <a:gd name="connsiteY13045" fmla="*/ 270488 h 6839191"/>
              <a:gd name="connsiteX13046" fmla="*/ 1850413 w 12192439"/>
              <a:gd name="connsiteY13046" fmla="*/ 269003 h 6839191"/>
              <a:gd name="connsiteX13047" fmla="*/ 1845415 w 12192439"/>
              <a:gd name="connsiteY13047" fmla="*/ 266497 h 6839191"/>
              <a:gd name="connsiteX13048" fmla="*/ 1850753 w 12192439"/>
              <a:gd name="connsiteY13048" fmla="*/ 266894 h 6839191"/>
              <a:gd name="connsiteX13049" fmla="*/ 1879657 w 12192439"/>
              <a:gd name="connsiteY13049" fmla="*/ 269130 h 6839191"/>
              <a:gd name="connsiteX13050" fmla="*/ 1884385 w 12192439"/>
              <a:gd name="connsiteY13050" fmla="*/ 272061 h 6839191"/>
              <a:gd name="connsiteX13051" fmla="*/ 1840514 w 12192439"/>
              <a:gd name="connsiteY13051" fmla="*/ 268127 h 6839191"/>
              <a:gd name="connsiteX13052" fmla="*/ 1808451 w 12192439"/>
              <a:gd name="connsiteY13052" fmla="*/ 265295 h 6839191"/>
              <a:gd name="connsiteX13053" fmla="*/ 1803905 w 12192439"/>
              <a:gd name="connsiteY13053" fmla="*/ 263413 h 6839191"/>
              <a:gd name="connsiteX13054" fmla="*/ 1835847 w 12192439"/>
              <a:gd name="connsiteY13054" fmla="*/ 265786 h 6839191"/>
              <a:gd name="connsiteX13055" fmla="*/ 1840514 w 12192439"/>
              <a:gd name="connsiteY13055" fmla="*/ 268127 h 6839191"/>
              <a:gd name="connsiteX13056" fmla="*/ 1796013 w 12192439"/>
              <a:gd name="connsiteY13056" fmla="*/ 264202 h 6839191"/>
              <a:gd name="connsiteX13057" fmla="*/ 1766377 w 12192439"/>
              <a:gd name="connsiteY13057" fmla="*/ 261605 h 6839191"/>
              <a:gd name="connsiteX13058" fmla="*/ 1762882 w 12192439"/>
              <a:gd name="connsiteY13058" fmla="*/ 260394 h 6839191"/>
              <a:gd name="connsiteX13059" fmla="*/ 1791987 w 12192439"/>
              <a:gd name="connsiteY13059" fmla="*/ 262535 h 6839191"/>
              <a:gd name="connsiteX13060" fmla="*/ 1796013 w 12192439"/>
              <a:gd name="connsiteY13060" fmla="*/ 264202 h 6839191"/>
              <a:gd name="connsiteX13061" fmla="*/ 1750701 w 12192439"/>
              <a:gd name="connsiteY13061" fmla="*/ 260236 h 6839191"/>
              <a:gd name="connsiteX13062" fmla="*/ 1724193 w 12192439"/>
              <a:gd name="connsiteY13062" fmla="*/ 257932 h 6839191"/>
              <a:gd name="connsiteX13063" fmla="*/ 1722530 w 12192439"/>
              <a:gd name="connsiteY13063" fmla="*/ 257443 h 6839191"/>
              <a:gd name="connsiteX13064" fmla="*/ 1748002 w 12192439"/>
              <a:gd name="connsiteY13064" fmla="*/ 259299 h 6839191"/>
              <a:gd name="connsiteX13065" fmla="*/ 1750701 w 12192439"/>
              <a:gd name="connsiteY13065" fmla="*/ 260236 h 6839191"/>
              <a:gd name="connsiteX13066" fmla="*/ 1704313 w 12192439"/>
              <a:gd name="connsiteY13066" fmla="*/ 256212 h 6839191"/>
              <a:gd name="connsiteX13067" fmla="*/ 1697580 w 12192439"/>
              <a:gd name="connsiteY13067" fmla="*/ 255630 h 6839191"/>
              <a:gd name="connsiteX13068" fmla="*/ 1703881 w 12192439"/>
              <a:gd name="connsiteY13068" fmla="*/ 256087 h 6839191"/>
              <a:gd name="connsiteX13069" fmla="*/ 1704313 w 12192439"/>
              <a:gd name="connsiteY13069" fmla="*/ 256212 h 6839191"/>
              <a:gd name="connsiteX13070" fmla="*/ 1933021 w 12192439"/>
              <a:gd name="connsiteY13070" fmla="*/ 314019 h 6839191"/>
              <a:gd name="connsiteX13071" fmla="*/ 1933649 w 12192439"/>
              <a:gd name="connsiteY13071" fmla="*/ 314326 h 6839191"/>
              <a:gd name="connsiteX13072" fmla="*/ 1927194 w 12192439"/>
              <a:gd name="connsiteY13072" fmla="*/ 312916 h 6839191"/>
              <a:gd name="connsiteX13073" fmla="*/ 1933021 w 12192439"/>
              <a:gd name="connsiteY13073" fmla="*/ 314019 h 6839191"/>
              <a:gd name="connsiteX13074" fmla="*/ 1964650 w 12192439"/>
              <a:gd name="connsiteY13074" fmla="*/ 325345 h 6839191"/>
              <a:gd name="connsiteX13075" fmla="*/ 1977191 w 12192439"/>
              <a:gd name="connsiteY13075" fmla="*/ 328221 h 6839191"/>
              <a:gd name="connsiteX13076" fmla="*/ 1978500 w 12192439"/>
              <a:gd name="connsiteY13076" fmla="*/ 328987 h 6839191"/>
              <a:gd name="connsiteX13077" fmla="*/ 1965279 w 12192439"/>
              <a:gd name="connsiteY13077" fmla="*/ 325647 h 6839191"/>
              <a:gd name="connsiteX13078" fmla="*/ 1964650 w 12192439"/>
              <a:gd name="connsiteY13078" fmla="*/ 325345 h 6839191"/>
              <a:gd name="connsiteX13079" fmla="*/ 2005399 w 12192439"/>
              <a:gd name="connsiteY13079" fmla="*/ 340551 h 6839191"/>
              <a:gd name="connsiteX13080" fmla="*/ 2019151 w 12192439"/>
              <a:gd name="connsiteY13080" fmla="*/ 344774 h 6839191"/>
              <a:gd name="connsiteX13081" fmla="*/ 2020195 w 12192439"/>
              <a:gd name="connsiteY13081" fmla="*/ 345520 h 6839191"/>
              <a:gd name="connsiteX13082" fmla="*/ 2005734 w 12192439"/>
              <a:gd name="connsiteY13082" fmla="*/ 340746 h 6839191"/>
              <a:gd name="connsiteX13083" fmla="*/ 2005399 w 12192439"/>
              <a:gd name="connsiteY13083" fmla="*/ 340551 h 6839191"/>
              <a:gd name="connsiteX13084" fmla="*/ 2045571 w 12192439"/>
              <a:gd name="connsiteY13084" fmla="*/ 359165 h 6839191"/>
              <a:gd name="connsiteX13085" fmla="*/ 2058640 w 12192439"/>
              <a:gd name="connsiteY13085" fmla="*/ 364444 h 6839191"/>
              <a:gd name="connsiteX13086" fmla="*/ 2060527 w 12192439"/>
              <a:gd name="connsiteY13086" fmla="*/ 366096 h 6839191"/>
              <a:gd name="connsiteX13087" fmla="*/ 2046077 w 12192439"/>
              <a:gd name="connsiteY13087" fmla="*/ 359514 h 6839191"/>
              <a:gd name="connsiteX13088" fmla="*/ 2045571 w 12192439"/>
              <a:gd name="connsiteY13088" fmla="*/ 359165 h 6839191"/>
              <a:gd name="connsiteX13089" fmla="*/ 2072035 w 12192439"/>
              <a:gd name="connsiteY13089" fmla="*/ 375999 h 6839191"/>
              <a:gd name="connsiteX13090" fmla="*/ 2070551 w 12192439"/>
              <a:gd name="connsiteY13090" fmla="*/ 375172 h 6839191"/>
              <a:gd name="connsiteX13091" fmla="*/ 2071747 w 12192439"/>
              <a:gd name="connsiteY13091" fmla="*/ 375756 h 6839191"/>
              <a:gd name="connsiteX13092" fmla="*/ 2072035 w 12192439"/>
              <a:gd name="connsiteY13092" fmla="*/ 375999 h 6839191"/>
              <a:gd name="connsiteX13093" fmla="*/ 2107952 w 12192439"/>
              <a:gd name="connsiteY13093" fmla="*/ 396682 h 6839191"/>
              <a:gd name="connsiteX13094" fmla="*/ 2102441 w 12192439"/>
              <a:gd name="connsiteY13094" fmla="*/ 390907 h 6839191"/>
              <a:gd name="connsiteX13095" fmla="*/ 2117066 w 12192439"/>
              <a:gd name="connsiteY13095" fmla="*/ 397998 h 6839191"/>
              <a:gd name="connsiteX13096" fmla="*/ 2119681 w 12192439"/>
              <a:gd name="connsiteY13096" fmla="*/ 403411 h 6839191"/>
              <a:gd name="connsiteX13097" fmla="*/ 2108108 w 12192439"/>
              <a:gd name="connsiteY13097" fmla="*/ 396853 h 6839191"/>
              <a:gd name="connsiteX13098" fmla="*/ 2107952 w 12192439"/>
              <a:gd name="connsiteY13098" fmla="*/ 396682 h 6839191"/>
              <a:gd name="connsiteX13099" fmla="*/ 2124598 w 12192439"/>
              <a:gd name="connsiteY13099" fmla="*/ 410401 h 6839191"/>
              <a:gd name="connsiteX13100" fmla="*/ 2129166 w 12192439"/>
              <a:gd name="connsiteY13100" fmla="*/ 416990 h 6839191"/>
              <a:gd name="connsiteX13101" fmla="*/ 2118227 w 12192439"/>
              <a:gd name="connsiteY13101" fmla="*/ 409875 h 6839191"/>
              <a:gd name="connsiteX13102" fmla="*/ 2114888 w 12192439"/>
              <a:gd name="connsiteY13102" fmla="*/ 405021 h 6839191"/>
              <a:gd name="connsiteX13103" fmla="*/ 2124598 w 12192439"/>
              <a:gd name="connsiteY13103" fmla="*/ 410401 h 6839191"/>
              <a:gd name="connsiteX13104" fmla="*/ 2130934 w 12192439"/>
              <a:gd name="connsiteY13104" fmla="*/ 413819 h 6839191"/>
              <a:gd name="connsiteX13105" fmla="*/ 2139649 w 12192439"/>
              <a:gd name="connsiteY13105" fmla="*/ 418398 h 6839191"/>
              <a:gd name="connsiteX13106" fmla="*/ 2143074 w 12192439"/>
              <a:gd name="connsiteY13106" fmla="*/ 425540 h 6839191"/>
              <a:gd name="connsiteX13107" fmla="*/ 2134471 w 12192439"/>
              <a:gd name="connsiteY13107" fmla="*/ 420316 h 6839191"/>
              <a:gd name="connsiteX13108" fmla="*/ 2130934 w 12192439"/>
              <a:gd name="connsiteY13108" fmla="*/ 413819 h 6839191"/>
              <a:gd name="connsiteX13109" fmla="*/ 2144460 w 12192439"/>
              <a:gd name="connsiteY13109" fmla="*/ 420866 h 6839191"/>
              <a:gd name="connsiteX13110" fmla="*/ 2154612 w 12192439"/>
              <a:gd name="connsiteY13110" fmla="*/ 425921 h 6839191"/>
              <a:gd name="connsiteX13111" fmla="*/ 2156885 w 12192439"/>
              <a:gd name="connsiteY13111" fmla="*/ 433460 h 6839191"/>
              <a:gd name="connsiteX13112" fmla="*/ 2147128 w 12192439"/>
              <a:gd name="connsiteY13112" fmla="*/ 427927 h 6839191"/>
              <a:gd name="connsiteX13113" fmla="*/ 2144460 w 12192439"/>
              <a:gd name="connsiteY13113" fmla="*/ 420866 h 6839191"/>
              <a:gd name="connsiteX13114" fmla="*/ 2157554 w 12192439"/>
              <a:gd name="connsiteY13114" fmla="*/ 438010 h 6839191"/>
              <a:gd name="connsiteX13115" fmla="*/ 2158076 w 12192439"/>
              <a:gd name="connsiteY13115" fmla="*/ 444364 h 6839191"/>
              <a:gd name="connsiteX13116" fmla="*/ 2149741 w 12192439"/>
              <a:gd name="connsiteY13116" fmla="*/ 438969 h 6839191"/>
              <a:gd name="connsiteX13117" fmla="*/ 2148440 w 12192439"/>
              <a:gd name="connsiteY13117" fmla="*/ 432896 h 6839191"/>
              <a:gd name="connsiteX13118" fmla="*/ 2157554 w 12192439"/>
              <a:gd name="connsiteY13118" fmla="*/ 438010 h 6839191"/>
              <a:gd name="connsiteX13119" fmla="*/ 2160740 w 12192439"/>
              <a:gd name="connsiteY13119" fmla="*/ 439728 h 6839191"/>
              <a:gd name="connsiteX13120" fmla="*/ 2170907 w 12192439"/>
              <a:gd name="connsiteY13120" fmla="*/ 445092 h 6839191"/>
              <a:gd name="connsiteX13121" fmla="*/ 2170446 w 12192439"/>
              <a:gd name="connsiteY13121" fmla="*/ 451881 h 6839191"/>
              <a:gd name="connsiteX13122" fmla="*/ 2161141 w 12192439"/>
              <a:gd name="connsiteY13122" fmla="*/ 446290 h 6839191"/>
              <a:gd name="connsiteX13123" fmla="*/ 2160740 w 12192439"/>
              <a:gd name="connsiteY13123" fmla="*/ 439728 h 6839191"/>
              <a:gd name="connsiteX13124" fmla="*/ 2173726 w 12192439"/>
              <a:gd name="connsiteY13124" fmla="*/ 446525 h 6839191"/>
              <a:gd name="connsiteX13125" fmla="*/ 2177250 w 12192439"/>
              <a:gd name="connsiteY13125" fmla="*/ 448313 h 6839191"/>
              <a:gd name="connsiteX13126" fmla="*/ 2184819 w 12192439"/>
              <a:gd name="connsiteY13126" fmla="*/ 451907 h 6839191"/>
              <a:gd name="connsiteX13127" fmla="*/ 2183320 w 12192439"/>
              <a:gd name="connsiteY13127" fmla="*/ 459119 h 6839191"/>
              <a:gd name="connsiteX13128" fmla="*/ 2181008 w 12192439"/>
              <a:gd name="connsiteY13128" fmla="*/ 457901 h 6839191"/>
              <a:gd name="connsiteX13129" fmla="*/ 2173177 w 12192439"/>
              <a:gd name="connsiteY13129" fmla="*/ 453476 h 6839191"/>
              <a:gd name="connsiteX13130" fmla="*/ 2173726 w 12192439"/>
              <a:gd name="connsiteY13130" fmla="*/ 446525 h 6839191"/>
              <a:gd name="connsiteX13131" fmla="*/ 2179931 w 12192439"/>
              <a:gd name="connsiteY13131" fmla="*/ 472840 h 6839191"/>
              <a:gd name="connsiteX13132" fmla="*/ 2178509 w 12192439"/>
              <a:gd name="connsiteY13132" fmla="*/ 478961 h 6839191"/>
              <a:gd name="connsiteX13133" fmla="*/ 2171093 w 12192439"/>
              <a:gd name="connsiteY13133" fmla="*/ 473516 h 6839191"/>
              <a:gd name="connsiteX13134" fmla="*/ 2171626 w 12192439"/>
              <a:gd name="connsiteY13134" fmla="*/ 467583 h 6839191"/>
              <a:gd name="connsiteX13135" fmla="*/ 2179931 w 12192439"/>
              <a:gd name="connsiteY13135" fmla="*/ 472840 h 6839191"/>
              <a:gd name="connsiteX13136" fmla="*/ 2182432 w 12192439"/>
              <a:gd name="connsiteY13136" fmla="*/ 474352 h 6839191"/>
              <a:gd name="connsiteX13137" fmla="*/ 2190207 w 12192439"/>
              <a:gd name="connsiteY13137" fmla="*/ 478724 h 6839191"/>
              <a:gd name="connsiteX13138" fmla="*/ 2187858 w 12192439"/>
              <a:gd name="connsiteY13138" fmla="*/ 485280 h 6839191"/>
              <a:gd name="connsiteX13139" fmla="*/ 2185253 w 12192439"/>
              <a:gd name="connsiteY13139" fmla="*/ 483619 h 6839191"/>
              <a:gd name="connsiteX13140" fmla="*/ 2180990 w 12192439"/>
              <a:gd name="connsiteY13140" fmla="*/ 480701 h 6839191"/>
              <a:gd name="connsiteX13141" fmla="*/ 2182432 w 12192439"/>
              <a:gd name="connsiteY13141" fmla="*/ 474352 h 6839191"/>
              <a:gd name="connsiteX13142" fmla="*/ 2192599 w 12192439"/>
              <a:gd name="connsiteY13142" fmla="*/ 479986 h 6839191"/>
              <a:gd name="connsiteX13143" fmla="*/ 2203117 w 12192439"/>
              <a:gd name="connsiteY13143" fmla="*/ 485041 h 6839191"/>
              <a:gd name="connsiteX13144" fmla="*/ 2199650 w 12192439"/>
              <a:gd name="connsiteY13144" fmla="*/ 492158 h 6839191"/>
              <a:gd name="connsiteX13145" fmla="*/ 2190168 w 12192439"/>
              <a:gd name="connsiteY13145" fmla="*/ 486752 h 6839191"/>
              <a:gd name="connsiteX13146" fmla="*/ 2192599 w 12192439"/>
              <a:gd name="connsiteY13146" fmla="*/ 479986 h 6839191"/>
              <a:gd name="connsiteX13147" fmla="*/ 2198224 w 12192439"/>
              <a:gd name="connsiteY13147" fmla="*/ 495214 h 6839191"/>
              <a:gd name="connsiteX13148" fmla="*/ 2195350 w 12192439"/>
              <a:gd name="connsiteY13148" fmla="*/ 501917 h 6839191"/>
              <a:gd name="connsiteX13149" fmla="*/ 2187375 w 12192439"/>
              <a:gd name="connsiteY13149" fmla="*/ 496480 h 6839191"/>
              <a:gd name="connsiteX13150" fmla="*/ 2187204 w 12192439"/>
              <a:gd name="connsiteY13150" fmla="*/ 496351 h 6839191"/>
              <a:gd name="connsiteX13151" fmla="*/ 2189082 w 12192439"/>
              <a:gd name="connsiteY13151" fmla="*/ 490045 h 6839191"/>
              <a:gd name="connsiteX13152" fmla="*/ 2198224 w 12192439"/>
              <a:gd name="connsiteY13152" fmla="*/ 495214 h 6839191"/>
              <a:gd name="connsiteX13153" fmla="*/ 2200550 w 12192439"/>
              <a:gd name="connsiteY13153" fmla="*/ 496427 h 6839191"/>
              <a:gd name="connsiteX13154" fmla="*/ 2210730 w 12192439"/>
              <a:gd name="connsiteY13154" fmla="*/ 501320 h 6839191"/>
              <a:gd name="connsiteX13155" fmla="*/ 2206715 w 12192439"/>
              <a:gd name="connsiteY13155" fmla="*/ 508536 h 6839191"/>
              <a:gd name="connsiteX13156" fmla="*/ 2197610 w 12192439"/>
              <a:gd name="connsiteY13156" fmla="*/ 503334 h 6839191"/>
              <a:gd name="connsiteX13157" fmla="*/ 2200550 w 12192439"/>
              <a:gd name="connsiteY13157" fmla="*/ 496427 h 6839191"/>
              <a:gd name="connsiteX13158" fmla="*/ 2205201 w 12192439"/>
              <a:gd name="connsiteY13158" fmla="*/ 511428 h 6839191"/>
              <a:gd name="connsiteX13159" fmla="*/ 2201910 w 12192439"/>
              <a:gd name="connsiteY13159" fmla="*/ 518231 h 6839191"/>
              <a:gd name="connsiteX13160" fmla="*/ 2194121 w 12192439"/>
              <a:gd name="connsiteY13160" fmla="*/ 512922 h 6839191"/>
              <a:gd name="connsiteX13161" fmla="*/ 2196403 w 12192439"/>
              <a:gd name="connsiteY13161" fmla="*/ 506436 h 6839191"/>
              <a:gd name="connsiteX13162" fmla="*/ 2205201 w 12192439"/>
              <a:gd name="connsiteY13162" fmla="*/ 511428 h 6839191"/>
              <a:gd name="connsiteX13163" fmla="*/ 2207439 w 12192439"/>
              <a:gd name="connsiteY13163" fmla="*/ 512588 h 6839191"/>
              <a:gd name="connsiteX13164" fmla="*/ 2217312 w 12192439"/>
              <a:gd name="connsiteY13164" fmla="*/ 517389 h 6839191"/>
              <a:gd name="connsiteX13165" fmla="*/ 2212902 w 12192439"/>
              <a:gd name="connsiteY13165" fmla="*/ 524640 h 6839191"/>
              <a:gd name="connsiteX13166" fmla="*/ 2204082 w 12192439"/>
              <a:gd name="connsiteY13166" fmla="*/ 519567 h 6839191"/>
              <a:gd name="connsiteX13167" fmla="*/ 2207439 w 12192439"/>
              <a:gd name="connsiteY13167" fmla="*/ 512588 h 6839191"/>
              <a:gd name="connsiteX13168" fmla="*/ 2211344 w 12192439"/>
              <a:gd name="connsiteY13168" fmla="*/ 527387 h 6839191"/>
              <a:gd name="connsiteX13169" fmla="*/ 2207680 w 12192439"/>
              <a:gd name="connsiteY13169" fmla="*/ 534348 h 6839191"/>
              <a:gd name="connsiteX13170" fmla="*/ 2200155 w 12192439"/>
              <a:gd name="connsiteY13170" fmla="*/ 529135 h 6839191"/>
              <a:gd name="connsiteX13171" fmla="*/ 2202788 w 12192439"/>
              <a:gd name="connsiteY13171" fmla="*/ 522494 h 6839191"/>
              <a:gd name="connsiteX13172" fmla="*/ 2211344 w 12192439"/>
              <a:gd name="connsiteY13172" fmla="*/ 527387 h 6839191"/>
              <a:gd name="connsiteX13173" fmla="*/ 2213516 w 12192439"/>
              <a:gd name="connsiteY13173" fmla="*/ 528484 h 6839191"/>
              <a:gd name="connsiteX13174" fmla="*/ 2223192 w 12192439"/>
              <a:gd name="connsiteY13174" fmla="*/ 533170 h 6839191"/>
              <a:gd name="connsiteX13175" fmla="*/ 2218365 w 12192439"/>
              <a:gd name="connsiteY13175" fmla="*/ 540573 h 6839191"/>
              <a:gd name="connsiteX13176" fmla="*/ 2209764 w 12192439"/>
              <a:gd name="connsiteY13176" fmla="*/ 535612 h 6839191"/>
              <a:gd name="connsiteX13177" fmla="*/ 2213516 w 12192439"/>
              <a:gd name="connsiteY13177" fmla="*/ 528484 h 6839191"/>
              <a:gd name="connsiteX13178" fmla="*/ 2216785 w 12192439"/>
              <a:gd name="connsiteY13178" fmla="*/ 543197 h 6839191"/>
              <a:gd name="connsiteX13179" fmla="*/ 2212814 w 12192439"/>
              <a:gd name="connsiteY13179" fmla="*/ 550233 h 6839191"/>
              <a:gd name="connsiteX13180" fmla="*/ 2205464 w 12192439"/>
              <a:gd name="connsiteY13180" fmla="*/ 545136 h 6839191"/>
              <a:gd name="connsiteX13181" fmla="*/ 2208426 w 12192439"/>
              <a:gd name="connsiteY13181" fmla="*/ 538387 h 6839191"/>
              <a:gd name="connsiteX13182" fmla="*/ 2216785 w 12192439"/>
              <a:gd name="connsiteY13182" fmla="*/ 543197 h 6839191"/>
              <a:gd name="connsiteX13183" fmla="*/ 2218826 w 12192439"/>
              <a:gd name="connsiteY13183" fmla="*/ 544305 h 6839191"/>
              <a:gd name="connsiteX13184" fmla="*/ 2228479 w 12192439"/>
              <a:gd name="connsiteY13184" fmla="*/ 548995 h 6839191"/>
              <a:gd name="connsiteX13185" fmla="*/ 2223389 w 12192439"/>
              <a:gd name="connsiteY13185" fmla="*/ 556503 h 6839191"/>
              <a:gd name="connsiteX13186" fmla="*/ 2214767 w 12192439"/>
              <a:gd name="connsiteY13186" fmla="*/ 551521 h 6839191"/>
              <a:gd name="connsiteX13187" fmla="*/ 2218826 w 12192439"/>
              <a:gd name="connsiteY13187" fmla="*/ 544305 h 6839191"/>
              <a:gd name="connsiteX13188" fmla="*/ 2221787 w 12192439"/>
              <a:gd name="connsiteY13188" fmla="*/ 559009 h 6839191"/>
              <a:gd name="connsiteX13189" fmla="*/ 2217597 w 12192439"/>
              <a:gd name="connsiteY13189" fmla="*/ 566174 h 6839191"/>
              <a:gd name="connsiteX13190" fmla="*/ 2210203 w 12192439"/>
              <a:gd name="connsiteY13190" fmla="*/ 561032 h 6839191"/>
              <a:gd name="connsiteX13191" fmla="*/ 2213406 w 12192439"/>
              <a:gd name="connsiteY13191" fmla="*/ 554158 h 6839191"/>
              <a:gd name="connsiteX13192" fmla="*/ 2221787 w 12192439"/>
              <a:gd name="connsiteY13192" fmla="*/ 559009 h 6839191"/>
              <a:gd name="connsiteX13193" fmla="*/ 2223543 w 12192439"/>
              <a:gd name="connsiteY13193" fmla="*/ 559954 h 6839191"/>
              <a:gd name="connsiteX13194" fmla="*/ 2233043 w 12192439"/>
              <a:gd name="connsiteY13194" fmla="*/ 564698 h 6839191"/>
              <a:gd name="connsiteX13195" fmla="*/ 2227689 w 12192439"/>
              <a:gd name="connsiteY13195" fmla="*/ 572269 h 6839191"/>
              <a:gd name="connsiteX13196" fmla="*/ 2219264 w 12192439"/>
              <a:gd name="connsiteY13196" fmla="*/ 567243 h 6839191"/>
              <a:gd name="connsiteX13197" fmla="*/ 2223543 w 12192439"/>
              <a:gd name="connsiteY13197" fmla="*/ 559954 h 6839191"/>
              <a:gd name="connsiteX13198" fmla="*/ 2226132 w 12192439"/>
              <a:gd name="connsiteY13198" fmla="*/ 574680 h 6839191"/>
              <a:gd name="connsiteX13199" fmla="*/ 2221700 w 12192439"/>
              <a:gd name="connsiteY13199" fmla="*/ 581894 h 6839191"/>
              <a:gd name="connsiteX13200" fmla="*/ 2214482 w 12192439"/>
              <a:gd name="connsiteY13200" fmla="*/ 576697 h 6839191"/>
              <a:gd name="connsiteX13201" fmla="*/ 2217904 w 12192439"/>
              <a:gd name="connsiteY13201" fmla="*/ 569772 h 6839191"/>
              <a:gd name="connsiteX13202" fmla="*/ 2226132 w 12192439"/>
              <a:gd name="connsiteY13202" fmla="*/ 574680 h 6839191"/>
              <a:gd name="connsiteX13203" fmla="*/ 2220361 w 12192439"/>
              <a:gd name="connsiteY13203" fmla="*/ 584336 h 6839191"/>
              <a:gd name="connsiteX13204" fmla="*/ 2216829 w 12192439"/>
              <a:gd name="connsiteY13204" fmla="*/ 591149 h 6839191"/>
              <a:gd name="connsiteX13205" fmla="*/ 2210796 w 12192439"/>
              <a:gd name="connsiteY13205" fmla="*/ 585839 h 6839191"/>
              <a:gd name="connsiteX13206" fmla="*/ 2213341 w 12192439"/>
              <a:gd name="connsiteY13206" fmla="*/ 579330 h 6839191"/>
              <a:gd name="connsiteX13207" fmla="*/ 2220361 w 12192439"/>
              <a:gd name="connsiteY13207" fmla="*/ 584336 h 6839191"/>
              <a:gd name="connsiteX13208" fmla="*/ 2222139 w 12192439"/>
              <a:gd name="connsiteY13208" fmla="*/ 585475 h 6839191"/>
              <a:gd name="connsiteX13209" fmla="*/ 2230037 w 12192439"/>
              <a:gd name="connsiteY13209" fmla="*/ 590212 h 6839191"/>
              <a:gd name="connsiteX13210" fmla="*/ 2225452 w 12192439"/>
              <a:gd name="connsiteY13210" fmla="*/ 597516 h 6839191"/>
              <a:gd name="connsiteX13211" fmla="*/ 2218540 w 12192439"/>
              <a:gd name="connsiteY13211" fmla="*/ 592522 h 6839191"/>
              <a:gd name="connsiteX13212" fmla="*/ 2222139 w 12192439"/>
              <a:gd name="connsiteY13212" fmla="*/ 585475 h 6839191"/>
              <a:gd name="connsiteX13213" fmla="*/ 2231814 w 12192439"/>
              <a:gd name="connsiteY13213" fmla="*/ 591206 h 6839191"/>
              <a:gd name="connsiteX13214" fmla="*/ 2240788 w 12192439"/>
              <a:gd name="connsiteY13214" fmla="*/ 595826 h 6839191"/>
              <a:gd name="connsiteX13215" fmla="*/ 2235083 w 12192439"/>
              <a:gd name="connsiteY13215" fmla="*/ 603547 h 6839191"/>
              <a:gd name="connsiteX13216" fmla="*/ 2227119 w 12192439"/>
              <a:gd name="connsiteY13216" fmla="*/ 598641 h 6839191"/>
              <a:gd name="connsiteX13217" fmla="*/ 2231814 w 12192439"/>
              <a:gd name="connsiteY13217" fmla="*/ 591206 h 6839191"/>
              <a:gd name="connsiteX13218" fmla="*/ 2233547 w 12192439"/>
              <a:gd name="connsiteY13218" fmla="*/ 605736 h 6839191"/>
              <a:gd name="connsiteX13219" fmla="*/ 2228808 w 12192439"/>
              <a:gd name="connsiteY13219" fmla="*/ 613108 h 6839191"/>
              <a:gd name="connsiteX13220" fmla="*/ 2222029 w 12192439"/>
              <a:gd name="connsiteY13220" fmla="*/ 608058 h 6839191"/>
              <a:gd name="connsiteX13221" fmla="*/ 2225781 w 12192439"/>
              <a:gd name="connsiteY13221" fmla="*/ 600958 h 6839191"/>
              <a:gd name="connsiteX13222" fmla="*/ 2233547 w 12192439"/>
              <a:gd name="connsiteY13222" fmla="*/ 605736 h 6839191"/>
              <a:gd name="connsiteX13223" fmla="*/ 2235215 w 12192439"/>
              <a:gd name="connsiteY13223" fmla="*/ 606664 h 6839191"/>
              <a:gd name="connsiteX13224" fmla="*/ 2244057 w 12192439"/>
              <a:gd name="connsiteY13224" fmla="*/ 611294 h 6839191"/>
              <a:gd name="connsiteX13225" fmla="*/ 2238177 w 12192439"/>
              <a:gd name="connsiteY13225" fmla="*/ 619041 h 6839191"/>
              <a:gd name="connsiteX13226" fmla="*/ 2230388 w 12192439"/>
              <a:gd name="connsiteY13226" fmla="*/ 614188 h 6839191"/>
              <a:gd name="connsiteX13227" fmla="*/ 2235215 w 12192439"/>
              <a:gd name="connsiteY13227" fmla="*/ 606664 h 6839191"/>
              <a:gd name="connsiteX13228" fmla="*/ 2236707 w 12192439"/>
              <a:gd name="connsiteY13228" fmla="*/ 621149 h 6839191"/>
              <a:gd name="connsiteX13229" fmla="*/ 2231924 w 12192439"/>
              <a:gd name="connsiteY13229" fmla="*/ 628416 h 6839191"/>
              <a:gd name="connsiteX13230" fmla="*/ 2225254 w 12192439"/>
              <a:gd name="connsiteY13230" fmla="*/ 623448 h 6839191"/>
              <a:gd name="connsiteX13231" fmla="*/ 2229072 w 12192439"/>
              <a:gd name="connsiteY13231" fmla="*/ 616390 h 6839191"/>
              <a:gd name="connsiteX13232" fmla="*/ 2236707 w 12192439"/>
              <a:gd name="connsiteY13232" fmla="*/ 621149 h 6839191"/>
              <a:gd name="connsiteX13233" fmla="*/ 2230541 w 12192439"/>
              <a:gd name="connsiteY13233" fmla="*/ 630704 h 6839191"/>
              <a:gd name="connsiteX13234" fmla="*/ 2226702 w 12192439"/>
              <a:gd name="connsiteY13234" fmla="*/ 637619 h 6839191"/>
              <a:gd name="connsiteX13235" fmla="*/ 2221173 w 12192439"/>
              <a:gd name="connsiteY13235" fmla="*/ 632547 h 6839191"/>
              <a:gd name="connsiteX13236" fmla="*/ 2224091 w 12192439"/>
              <a:gd name="connsiteY13236" fmla="*/ 625862 h 6839191"/>
              <a:gd name="connsiteX13237" fmla="*/ 2230541 w 12192439"/>
              <a:gd name="connsiteY13237" fmla="*/ 630704 h 6839191"/>
              <a:gd name="connsiteX13238" fmla="*/ 2164483 w 12192439"/>
              <a:gd name="connsiteY13238" fmla="*/ 2736475 h 6839191"/>
              <a:gd name="connsiteX13239" fmla="*/ 2186842 w 12192439"/>
              <a:gd name="connsiteY13239" fmla="*/ 2714689 h 6839191"/>
              <a:gd name="connsiteX13240" fmla="*/ 2766818 w 12192439"/>
              <a:gd name="connsiteY13240" fmla="*/ 2297480 h 6839191"/>
              <a:gd name="connsiteX13241" fmla="*/ 3423831 w 12192439"/>
              <a:gd name="connsiteY13241" fmla="*/ 1940274 h 6839191"/>
              <a:gd name="connsiteX13242" fmla="*/ 3743451 w 12192439"/>
              <a:gd name="connsiteY13242" fmla="*/ 1775966 h 6839191"/>
              <a:gd name="connsiteX13243" fmla="*/ 4498908 w 12192439"/>
              <a:gd name="connsiteY13243" fmla="*/ 1370860 h 6839191"/>
              <a:gd name="connsiteX13244" fmla="*/ 4502308 w 12192439"/>
              <a:gd name="connsiteY13244" fmla="*/ 1368854 h 6839191"/>
              <a:gd name="connsiteX13245" fmla="*/ 4765653 w 12192439"/>
              <a:gd name="connsiteY13245" fmla="*/ 1196350 h 6839191"/>
              <a:gd name="connsiteX13246" fmla="*/ 4909885 w 12192439"/>
              <a:gd name="connsiteY13246" fmla="*/ 1039613 h 6839191"/>
              <a:gd name="connsiteX13247" fmla="*/ 4938210 w 12192439"/>
              <a:gd name="connsiteY13247" fmla="*/ 934767 h 6839191"/>
              <a:gd name="connsiteX13248" fmla="*/ 4876362 w 12192439"/>
              <a:gd name="connsiteY13248" fmla="*/ 849030 h 6839191"/>
              <a:gd name="connsiteX13249" fmla="*/ 4798672 w 12192439"/>
              <a:gd name="connsiteY13249" fmla="*/ 814971 h 6839191"/>
              <a:gd name="connsiteX13250" fmla="*/ 4419485 w 12192439"/>
              <a:gd name="connsiteY13250" fmla="*/ 753295 h 6839191"/>
              <a:gd name="connsiteX13251" fmla="*/ 4341730 w 12192439"/>
              <a:gd name="connsiteY13251" fmla="*/ 747960 h 6839191"/>
              <a:gd name="connsiteX13252" fmla="*/ 4307679 w 12192439"/>
              <a:gd name="connsiteY13252" fmla="*/ 745678 h 6839191"/>
              <a:gd name="connsiteX13253" fmla="*/ 3654902 w 12192439"/>
              <a:gd name="connsiteY13253" fmla="*/ 723095 h 6839191"/>
              <a:gd name="connsiteX13254" fmla="*/ 3333833 w 12192439"/>
              <a:gd name="connsiteY13254" fmla="*/ 722143 h 6839191"/>
              <a:gd name="connsiteX13255" fmla="*/ 2805279 w 12192439"/>
              <a:gd name="connsiteY13255" fmla="*/ 715291 h 6839191"/>
              <a:gd name="connsiteX13256" fmla="*/ 2429427 w 12192439"/>
              <a:gd name="connsiteY13256" fmla="*/ 682228 h 6839191"/>
              <a:gd name="connsiteX13257" fmla="*/ 2421265 w 12192439"/>
              <a:gd name="connsiteY13257" fmla="*/ 681131 h 6839191"/>
              <a:gd name="connsiteX13258" fmla="*/ 2242696 w 12192439"/>
              <a:gd name="connsiteY13258" fmla="*/ 635263 h 6839191"/>
              <a:gd name="connsiteX13259" fmla="*/ 2248642 w 12192439"/>
              <a:gd name="connsiteY13259" fmla="*/ 627545 h 6839191"/>
              <a:gd name="connsiteX13260" fmla="*/ 2424227 w 12192439"/>
              <a:gd name="connsiteY13260" fmla="*/ 668482 h 6839191"/>
              <a:gd name="connsiteX13261" fmla="*/ 2431599 w 12192439"/>
              <a:gd name="connsiteY13261" fmla="*/ 669437 h 6839191"/>
              <a:gd name="connsiteX13262" fmla="*/ 2812761 w 12192439"/>
              <a:gd name="connsiteY13262" fmla="*/ 702085 h 6839191"/>
              <a:gd name="connsiteX13263" fmla="*/ 3341490 w 12192439"/>
              <a:gd name="connsiteY13263" fmla="*/ 709940 h 6839191"/>
              <a:gd name="connsiteX13264" fmla="*/ 3673814 w 12192439"/>
              <a:gd name="connsiteY13264" fmla="*/ 711886 h 6839191"/>
              <a:gd name="connsiteX13265" fmla="*/ 4335060 w 12192439"/>
              <a:gd name="connsiteY13265" fmla="*/ 737040 h 6839191"/>
              <a:gd name="connsiteX13266" fmla="*/ 4367049 w 12192439"/>
              <a:gd name="connsiteY13266" fmla="*/ 739304 h 6839191"/>
              <a:gd name="connsiteX13267" fmla="*/ 4448314 w 12192439"/>
              <a:gd name="connsiteY13267" fmla="*/ 745204 h 6839191"/>
              <a:gd name="connsiteX13268" fmla="*/ 4831846 w 12192439"/>
              <a:gd name="connsiteY13268" fmla="*/ 808509 h 6839191"/>
              <a:gd name="connsiteX13269" fmla="*/ 4910171 w 12192439"/>
              <a:gd name="connsiteY13269" fmla="*/ 842479 h 6839191"/>
              <a:gd name="connsiteX13270" fmla="*/ 4951308 w 12192439"/>
              <a:gd name="connsiteY13270" fmla="*/ 1029992 h 6839191"/>
              <a:gd name="connsiteX13271" fmla="*/ 4810015 w 12192439"/>
              <a:gd name="connsiteY13271" fmla="*/ 1190474 h 6839191"/>
              <a:gd name="connsiteX13272" fmla="*/ 4548843 w 12192439"/>
              <a:gd name="connsiteY13272" fmla="*/ 1363911 h 6839191"/>
              <a:gd name="connsiteX13273" fmla="*/ 4541032 w 12192439"/>
              <a:gd name="connsiteY13273" fmla="*/ 1368573 h 6839191"/>
              <a:gd name="connsiteX13274" fmla="*/ 3785488 w 12192439"/>
              <a:gd name="connsiteY13274" fmla="*/ 1778643 h 6839191"/>
              <a:gd name="connsiteX13275" fmla="*/ 3454766 w 12192439"/>
              <a:gd name="connsiteY13275" fmla="*/ 1951027 h 6839191"/>
              <a:gd name="connsiteX13276" fmla="*/ 2792159 w 12192439"/>
              <a:gd name="connsiteY13276" fmla="*/ 2318411 h 6839191"/>
              <a:gd name="connsiteX13277" fmla="*/ 2210225 w 12192439"/>
              <a:gd name="connsiteY13277" fmla="*/ 2748959 h 6839191"/>
              <a:gd name="connsiteX13278" fmla="*/ 2205267 w 12192439"/>
              <a:gd name="connsiteY13278" fmla="*/ 2754071 h 6839191"/>
              <a:gd name="connsiteX13279" fmla="*/ 2152137 w 12192439"/>
              <a:gd name="connsiteY13279" fmla="*/ 2748433 h 6839191"/>
              <a:gd name="connsiteX13280" fmla="*/ 2164483 w 12192439"/>
              <a:gd name="connsiteY13280" fmla="*/ 2736475 h 6839191"/>
              <a:gd name="connsiteX13281" fmla="*/ 2203709 w 12192439"/>
              <a:gd name="connsiteY13281" fmla="*/ 2755673 h 6839191"/>
              <a:gd name="connsiteX13282" fmla="*/ 2188619 w 12192439"/>
              <a:gd name="connsiteY13282" fmla="*/ 2770943 h 6839191"/>
              <a:gd name="connsiteX13283" fmla="*/ 2164656 w 12192439"/>
              <a:gd name="connsiteY13283" fmla="*/ 2795274 h 6839191"/>
              <a:gd name="connsiteX13284" fmla="*/ 2113117 w 12192439"/>
              <a:gd name="connsiteY13284" fmla="*/ 2787793 h 6839191"/>
              <a:gd name="connsiteX13285" fmla="*/ 2150538 w 12192439"/>
              <a:gd name="connsiteY13285" fmla="*/ 2749990 h 6839191"/>
              <a:gd name="connsiteX13286" fmla="*/ 2203709 w 12192439"/>
              <a:gd name="connsiteY13286" fmla="*/ 2755673 h 6839191"/>
              <a:gd name="connsiteX13287" fmla="*/ 2190462 w 12192439"/>
              <a:gd name="connsiteY13287" fmla="*/ 2772764 h 6839191"/>
              <a:gd name="connsiteX13288" fmla="*/ 2207022 w 12192439"/>
              <a:gd name="connsiteY13288" fmla="*/ 2755980 h 6839191"/>
              <a:gd name="connsiteX13289" fmla="*/ 2258778 w 12192439"/>
              <a:gd name="connsiteY13289" fmla="*/ 2760499 h 6839191"/>
              <a:gd name="connsiteX13290" fmla="*/ 2235368 w 12192439"/>
              <a:gd name="connsiteY13290" fmla="*/ 2785028 h 6839191"/>
              <a:gd name="connsiteX13291" fmla="*/ 2219462 w 12192439"/>
              <a:gd name="connsiteY13291" fmla="*/ 2801900 h 6839191"/>
              <a:gd name="connsiteX13292" fmla="*/ 2167877 w 12192439"/>
              <a:gd name="connsiteY13292" fmla="*/ 2795691 h 6839191"/>
              <a:gd name="connsiteX13293" fmla="*/ 2190462 w 12192439"/>
              <a:gd name="connsiteY13293" fmla="*/ 2772764 h 6839191"/>
              <a:gd name="connsiteX13294" fmla="*/ 2217882 w 12192439"/>
              <a:gd name="connsiteY13294" fmla="*/ 2803567 h 6839191"/>
              <a:gd name="connsiteX13295" fmla="*/ 2214701 w 12192439"/>
              <a:gd name="connsiteY13295" fmla="*/ 2806902 h 6839191"/>
              <a:gd name="connsiteX13296" fmla="*/ 2181609 w 12192439"/>
              <a:gd name="connsiteY13296" fmla="*/ 2842204 h 6839191"/>
              <a:gd name="connsiteX13297" fmla="*/ 2132078 w 12192439"/>
              <a:gd name="connsiteY13297" fmla="*/ 2834283 h 6839191"/>
              <a:gd name="connsiteX13298" fmla="*/ 2166284 w 12192439"/>
              <a:gd name="connsiteY13298" fmla="*/ 2797337 h 6839191"/>
              <a:gd name="connsiteX13299" fmla="*/ 2217882 w 12192439"/>
              <a:gd name="connsiteY13299" fmla="*/ 2803567 h 6839191"/>
              <a:gd name="connsiteX13300" fmla="*/ 2216654 w 12192439"/>
              <a:gd name="connsiteY13300" fmla="*/ 2808767 h 6839191"/>
              <a:gd name="connsiteX13301" fmla="*/ 2221217 w 12192439"/>
              <a:gd name="connsiteY13301" fmla="*/ 2803963 h 6839191"/>
              <a:gd name="connsiteX13302" fmla="*/ 2271591 w 12192439"/>
              <a:gd name="connsiteY13302" fmla="*/ 2808921 h 6839191"/>
              <a:gd name="connsiteX13303" fmla="*/ 2260511 w 12192439"/>
              <a:gd name="connsiteY13303" fmla="*/ 2821097 h 6839191"/>
              <a:gd name="connsiteX13304" fmla="*/ 2241007 w 12192439"/>
              <a:gd name="connsiteY13304" fmla="*/ 2842555 h 6839191"/>
              <a:gd name="connsiteX13305" fmla="*/ 2234754 w 12192439"/>
              <a:gd name="connsiteY13305" fmla="*/ 2849422 h 6839191"/>
              <a:gd name="connsiteX13306" fmla="*/ 2184817 w 12192439"/>
              <a:gd name="connsiteY13306" fmla="*/ 2842686 h 6839191"/>
              <a:gd name="connsiteX13307" fmla="*/ 2216654 w 12192439"/>
              <a:gd name="connsiteY13307" fmla="*/ 2808767 h 6839191"/>
              <a:gd name="connsiteX13308" fmla="*/ 2233131 w 12192439"/>
              <a:gd name="connsiteY13308" fmla="*/ 2851177 h 6839191"/>
              <a:gd name="connsiteX13309" fmla="*/ 2199562 w 12192439"/>
              <a:gd name="connsiteY13309" fmla="*/ 2888980 h 6839191"/>
              <a:gd name="connsiteX13310" fmla="*/ 2152003 w 12192439"/>
              <a:gd name="connsiteY13310" fmla="*/ 2880576 h 6839191"/>
              <a:gd name="connsiteX13311" fmla="*/ 2183233 w 12192439"/>
              <a:gd name="connsiteY13311" fmla="*/ 2844420 h 6839191"/>
              <a:gd name="connsiteX13312" fmla="*/ 2233131 w 12192439"/>
              <a:gd name="connsiteY13312" fmla="*/ 2851177 h 6839191"/>
              <a:gd name="connsiteX13313" fmla="*/ 2236531 w 12192439"/>
              <a:gd name="connsiteY13313" fmla="*/ 2851594 h 6839191"/>
              <a:gd name="connsiteX13314" fmla="*/ 2285699 w 12192439"/>
              <a:gd name="connsiteY13314" fmla="*/ 2857101 h 6839191"/>
              <a:gd name="connsiteX13315" fmla="*/ 2285655 w 12192439"/>
              <a:gd name="connsiteY13315" fmla="*/ 2857167 h 6839191"/>
              <a:gd name="connsiteX13316" fmla="*/ 2267532 w 12192439"/>
              <a:gd name="connsiteY13316" fmla="*/ 2877856 h 6839191"/>
              <a:gd name="connsiteX13317" fmla="*/ 2251011 w 12192439"/>
              <a:gd name="connsiteY13317" fmla="*/ 2896746 h 6839191"/>
              <a:gd name="connsiteX13318" fmla="*/ 2202788 w 12192439"/>
              <a:gd name="connsiteY13318" fmla="*/ 2889484 h 6839191"/>
              <a:gd name="connsiteX13319" fmla="*/ 2236531 w 12192439"/>
              <a:gd name="connsiteY13319" fmla="*/ 2851594 h 6839191"/>
              <a:gd name="connsiteX13320" fmla="*/ 2249432 w 12192439"/>
              <a:gd name="connsiteY13320" fmla="*/ 2898567 h 6839191"/>
              <a:gd name="connsiteX13321" fmla="*/ 2218409 w 12192439"/>
              <a:gd name="connsiteY13321" fmla="*/ 2935624 h 6839191"/>
              <a:gd name="connsiteX13322" fmla="*/ 2172664 w 12192439"/>
              <a:gd name="connsiteY13322" fmla="*/ 2926804 h 6839191"/>
              <a:gd name="connsiteX13323" fmla="*/ 2201252 w 12192439"/>
              <a:gd name="connsiteY13323" fmla="*/ 2891283 h 6839191"/>
              <a:gd name="connsiteX13324" fmla="*/ 2249432 w 12192439"/>
              <a:gd name="connsiteY13324" fmla="*/ 2898567 h 6839191"/>
              <a:gd name="connsiteX13325" fmla="*/ 2252854 w 12192439"/>
              <a:gd name="connsiteY13325" fmla="*/ 2899006 h 6839191"/>
              <a:gd name="connsiteX13326" fmla="*/ 2300881 w 12192439"/>
              <a:gd name="connsiteY13326" fmla="*/ 2904996 h 6839191"/>
              <a:gd name="connsiteX13327" fmla="*/ 2294299 w 12192439"/>
              <a:gd name="connsiteY13327" fmla="*/ 2912784 h 6839191"/>
              <a:gd name="connsiteX13328" fmla="*/ 2268278 w 12192439"/>
              <a:gd name="connsiteY13328" fmla="*/ 2943829 h 6839191"/>
              <a:gd name="connsiteX13329" fmla="*/ 2221656 w 12192439"/>
              <a:gd name="connsiteY13329" fmla="*/ 2936194 h 6839191"/>
              <a:gd name="connsiteX13330" fmla="*/ 2252854 w 12192439"/>
              <a:gd name="connsiteY13330" fmla="*/ 2899006 h 6839191"/>
              <a:gd name="connsiteX13331" fmla="*/ 2266699 w 12192439"/>
              <a:gd name="connsiteY13331" fmla="*/ 2945738 h 6839191"/>
              <a:gd name="connsiteX13332" fmla="*/ 2238133 w 12192439"/>
              <a:gd name="connsiteY13332" fmla="*/ 2982092 h 6839191"/>
              <a:gd name="connsiteX13333" fmla="*/ 2194056 w 12192439"/>
              <a:gd name="connsiteY13333" fmla="*/ 2972900 h 6839191"/>
              <a:gd name="connsiteX13334" fmla="*/ 2220142 w 12192439"/>
              <a:gd name="connsiteY13334" fmla="*/ 2938081 h 6839191"/>
              <a:gd name="connsiteX13335" fmla="*/ 2266699 w 12192439"/>
              <a:gd name="connsiteY13335" fmla="*/ 2945738 h 6839191"/>
              <a:gd name="connsiteX13336" fmla="*/ 2270143 w 12192439"/>
              <a:gd name="connsiteY13336" fmla="*/ 2946243 h 6839191"/>
              <a:gd name="connsiteX13337" fmla="*/ 2316875 w 12192439"/>
              <a:gd name="connsiteY13337" fmla="*/ 2952693 h 6839191"/>
              <a:gd name="connsiteX13338" fmla="*/ 2286357 w 12192439"/>
              <a:gd name="connsiteY13338" fmla="*/ 2990737 h 6839191"/>
              <a:gd name="connsiteX13339" fmla="*/ 2241380 w 12192439"/>
              <a:gd name="connsiteY13339" fmla="*/ 2982707 h 6839191"/>
              <a:gd name="connsiteX13340" fmla="*/ 2270143 w 12192439"/>
              <a:gd name="connsiteY13340" fmla="*/ 2946243 h 6839191"/>
              <a:gd name="connsiteX13341" fmla="*/ 2284821 w 12192439"/>
              <a:gd name="connsiteY13341" fmla="*/ 2992733 h 6839191"/>
              <a:gd name="connsiteX13342" fmla="*/ 2258383 w 12192439"/>
              <a:gd name="connsiteY13342" fmla="*/ 3028407 h 6839191"/>
              <a:gd name="connsiteX13343" fmla="*/ 2216083 w 12192439"/>
              <a:gd name="connsiteY13343" fmla="*/ 3018930 h 6839191"/>
              <a:gd name="connsiteX13344" fmla="*/ 2239910 w 12192439"/>
              <a:gd name="connsiteY13344" fmla="*/ 2984681 h 6839191"/>
              <a:gd name="connsiteX13345" fmla="*/ 2284821 w 12192439"/>
              <a:gd name="connsiteY13345" fmla="*/ 2992733 h 6839191"/>
              <a:gd name="connsiteX13346" fmla="*/ 2288265 w 12192439"/>
              <a:gd name="connsiteY13346" fmla="*/ 2993304 h 6839191"/>
              <a:gd name="connsiteX13347" fmla="*/ 2333703 w 12192439"/>
              <a:gd name="connsiteY13347" fmla="*/ 3000171 h 6839191"/>
              <a:gd name="connsiteX13348" fmla="*/ 2305291 w 12192439"/>
              <a:gd name="connsiteY13348" fmla="*/ 3037535 h 6839191"/>
              <a:gd name="connsiteX13349" fmla="*/ 2261652 w 12192439"/>
              <a:gd name="connsiteY13349" fmla="*/ 3029110 h 6839191"/>
              <a:gd name="connsiteX13350" fmla="*/ 2288265 w 12192439"/>
              <a:gd name="connsiteY13350" fmla="*/ 2993304 h 6839191"/>
              <a:gd name="connsiteX13351" fmla="*/ 2303777 w 12192439"/>
              <a:gd name="connsiteY13351" fmla="*/ 3039597 h 6839191"/>
              <a:gd name="connsiteX13352" fmla="*/ 2279445 w 12192439"/>
              <a:gd name="connsiteY13352" fmla="*/ 3074679 h 6839191"/>
              <a:gd name="connsiteX13353" fmla="*/ 2238396 w 12192439"/>
              <a:gd name="connsiteY13353" fmla="*/ 3064828 h 6839191"/>
              <a:gd name="connsiteX13354" fmla="*/ 2260226 w 12192439"/>
              <a:gd name="connsiteY13354" fmla="*/ 3031150 h 6839191"/>
              <a:gd name="connsiteX13355" fmla="*/ 2303777 w 12192439"/>
              <a:gd name="connsiteY13355" fmla="*/ 3039597 h 6839191"/>
              <a:gd name="connsiteX13356" fmla="*/ 2278063 w 12192439"/>
              <a:gd name="connsiteY13356" fmla="*/ 3076829 h 6839191"/>
              <a:gd name="connsiteX13357" fmla="*/ 2258317 w 12192439"/>
              <a:gd name="connsiteY13357" fmla="*/ 3109870 h 6839191"/>
              <a:gd name="connsiteX13358" fmla="*/ 2220274 w 12192439"/>
              <a:gd name="connsiteY13358" fmla="*/ 3098835 h 6839191"/>
              <a:gd name="connsiteX13359" fmla="*/ 2237123 w 12192439"/>
              <a:gd name="connsiteY13359" fmla="*/ 3066978 h 6839191"/>
              <a:gd name="connsiteX13360" fmla="*/ 2278063 w 12192439"/>
              <a:gd name="connsiteY13360" fmla="*/ 3076829 h 6839191"/>
              <a:gd name="connsiteX13361" fmla="*/ 2281376 w 12192439"/>
              <a:gd name="connsiteY13361" fmla="*/ 3077553 h 6839191"/>
              <a:gd name="connsiteX13362" fmla="*/ 2323457 w 12192439"/>
              <a:gd name="connsiteY13362" fmla="*/ 3086329 h 6839191"/>
              <a:gd name="connsiteX13363" fmla="*/ 2301100 w 12192439"/>
              <a:gd name="connsiteY13363" fmla="*/ 3120862 h 6839191"/>
              <a:gd name="connsiteX13364" fmla="*/ 2261455 w 12192439"/>
              <a:gd name="connsiteY13364" fmla="*/ 3110748 h 6839191"/>
              <a:gd name="connsiteX13365" fmla="*/ 2281376 w 12192439"/>
              <a:gd name="connsiteY13365" fmla="*/ 3077553 h 6839191"/>
              <a:gd name="connsiteX13366" fmla="*/ 2326945 w 12192439"/>
              <a:gd name="connsiteY13366" fmla="*/ 3087009 h 6839191"/>
              <a:gd name="connsiteX13367" fmla="*/ 2369728 w 12192439"/>
              <a:gd name="connsiteY13367" fmla="*/ 3094600 h 6839191"/>
              <a:gd name="connsiteX13368" fmla="*/ 2345243 w 12192439"/>
              <a:gd name="connsiteY13368" fmla="*/ 3130713 h 6839191"/>
              <a:gd name="connsiteX13369" fmla="*/ 2304435 w 12192439"/>
              <a:gd name="connsiteY13369" fmla="*/ 3121674 h 6839191"/>
              <a:gd name="connsiteX13370" fmla="*/ 2326945 w 12192439"/>
              <a:gd name="connsiteY13370" fmla="*/ 3087009 h 6839191"/>
              <a:gd name="connsiteX13371" fmla="*/ 2343795 w 12192439"/>
              <a:gd name="connsiteY13371" fmla="*/ 3132973 h 6839191"/>
              <a:gd name="connsiteX13372" fmla="*/ 2323282 w 12192439"/>
              <a:gd name="connsiteY13372" fmla="*/ 3166980 h 6839191"/>
              <a:gd name="connsiteX13373" fmla="*/ 2284974 w 12192439"/>
              <a:gd name="connsiteY13373" fmla="*/ 3156602 h 6839191"/>
              <a:gd name="connsiteX13374" fmla="*/ 2303097 w 12192439"/>
              <a:gd name="connsiteY13374" fmla="*/ 3123912 h 6839191"/>
              <a:gd name="connsiteX13375" fmla="*/ 2343795 w 12192439"/>
              <a:gd name="connsiteY13375" fmla="*/ 3132973 h 6839191"/>
              <a:gd name="connsiteX13376" fmla="*/ 2347350 w 12192439"/>
              <a:gd name="connsiteY13376" fmla="*/ 3133719 h 6839191"/>
              <a:gd name="connsiteX13377" fmla="*/ 2388838 w 12192439"/>
              <a:gd name="connsiteY13377" fmla="*/ 3141640 h 6839191"/>
              <a:gd name="connsiteX13378" fmla="*/ 2366174 w 12192439"/>
              <a:gd name="connsiteY13378" fmla="*/ 3177182 h 6839191"/>
              <a:gd name="connsiteX13379" fmla="*/ 2326682 w 12192439"/>
              <a:gd name="connsiteY13379" fmla="*/ 3167836 h 6839191"/>
              <a:gd name="connsiteX13380" fmla="*/ 2347350 w 12192439"/>
              <a:gd name="connsiteY13380" fmla="*/ 3133719 h 6839191"/>
              <a:gd name="connsiteX13381" fmla="*/ 2364770 w 12192439"/>
              <a:gd name="connsiteY13381" fmla="*/ 3179529 h 6839191"/>
              <a:gd name="connsiteX13382" fmla="*/ 2345967 w 12192439"/>
              <a:gd name="connsiteY13382" fmla="*/ 3213076 h 6839191"/>
              <a:gd name="connsiteX13383" fmla="*/ 2308889 w 12192439"/>
              <a:gd name="connsiteY13383" fmla="*/ 3202435 h 6839191"/>
              <a:gd name="connsiteX13384" fmla="*/ 2325388 w 12192439"/>
              <a:gd name="connsiteY13384" fmla="*/ 3170183 h 6839191"/>
              <a:gd name="connsiteX13385" fmla="*/ 2364770 w 12192439"/>
              <a:gd name="connsiteY13385" fmla="*/ 3179529 h 6839191"/>
              <a:gd name="connsiteX13386" fmla="*/ 2368324 w 12192439"/>
              <a:gd name="connsiteY13386" fmla="*/ 3180320 h 6839191"/>
              <a:gd name="connsiteX13387" fmla="*/ 2408606 w 12192439"/>
              <a:gd name="connsiteY13387" fmla="*/ 3188547 h 6839191"/>
              <a:gd name="connsiteX13388" fmla="*/ 2387675 w 12192439"/>
              <a:gd name="connsiteY13388" fmla="*/ 3223585 h 6839191"/>
              <a:gd name="connsiteX13389" fmla="*/ 2349390 w 12192439"/>
              <a:gd name="connsiteY13389" fmla="*/ 3213975 h 6839191"/>
              <a:gd name="connsiteX13390" fmla="*/ 2368324 w 12192439"/>
              <a:gd name="connsiteY13390" fmla="*/ 3180320 h 6839191"/>
              <a:gd name="connsiteX13391" fmla="*/ 2386293 w 12192439"/>
              <a:gd name="connsiteY13391" fmla="*/ 3226020 h 6839191"/>
              <a:gd name="connsiteX13392" fmla="*/ 2369092 w 12192439"/>
              <a:gd name="connsiteY13392" fmla="*/ 3259084 h 6839191"/>
              <a:gd name="connsiteX13393" fmla="*/ 2333176 w 12192439"/>
              <a:gd name="connsiteY13393" fmla="*/ 3248289 h 6839191"/>
              <a:gd name="connsiteX13394" fmla="*/ 2348117 w 12192439"/>
              <a:gd name="connsiteY13394" fmla="*/ 3216433 h 6839191"/>
              <a:gd name="connsiteX13395" fmla="*/ 2386293 w 12192439"/>
              <a:gd name="connsiteY13395" fmla="*/ 3226020 h 6839191"/>
              <a:gd name="connsiteX13396" fmla="*/ 2389891 w 12192439"/>
              <a:gd name="connsiteY13396" fmla="*/ 3226876 h 6839191"/>
              <a:gd name="connsiteX13397" fmla="*/ 2428966 w 12192439"/>
              <a:gd name="connsiteY13397" fmla="*/ 3235367 h 6839191"/>
              <a:gd name="connsiteX13398" fmla="*/ 2409703 w 12192439"/>
              <a:gd name="connsiteY13398" fmla="*/ 3269922 h 6839191"/>
              <a:gd name="connsiteX13399" fmla="*/ 2372559 w 12192439"/>
              <a:gd name="connsiteY13399" fmla="*/ 3260093 h 6839191"/>
              <a:gd name="connsiteX13400" fmla="*/ 2389891 w 12192439"/>
              <a:gd name="connsiteY13400" fmla="*/ 3226876 h 6839191"/>
              <a:gd name="connsiteX13401" fmla="*/ 2408386 w 12192439"/>
              <a:gd name="connsiteY13401" fmla="*/ 3272467 h 6839191"/>
              <a:gd name="connsiteX13402" fmla="*/ 2392699 w 12192439"/>
              <a:gd name="connsiteY13402" fmla="*/ 3305135 h 6839191"/>
              <a:gd name="connsiteX13403" fmla="*/ 2357837 w 12192439"/>
              <a:gd name="connsiteY13403" fmla="*/ 3294100 h 6839191"/>
              <a:gd name="connsiteX13404" fmla="*/ 2371330 w 12192439"/>
              <a:gd name="connsiteY13404" fmla="*/ 3262638 h 6839191"/>
              <a:gd name="connsiteX13405" fmla="*/ 2408386 w 12192439"/>
              <a:gd name="connsiteY13405" fmla="*/ 3272467 h 6839191"/>
              <a:gd name="connsiteX13406" fmla="*/ 2412028 w 12192439"/>
              <a:gd name="connsiteY13406" fmla="*/ 3273366 h 6839191"/>
              <a:gd name="connsiteX13407" fmla="*/ 2449897 w 12192439"/>
              <a:gd name="connsiteY13407" fmla="*/ 3282098 h 6839191"/>
              <a:gd name="connsiteX13408" fmla="*/ 2432081 w 12192439"/>
              <a:gd name="connsiteY13408" fmla="*/ 3316215 h 6839191"/>
              <a:gd name="connsiteX13409" fmla="*/ 2396232 w 12192439"/>
              <a:gd name="connsiteY13409" fmla="*/ 3306189 h 6839191"/>
              <a:gd name="connsiteX13410" fmla="*/ 2412028 w 12192439"/>
              <a:gd name="connsiteY13410" fmla="*/ 3273366 h 6839191"/>
              <a:gd name="connsiteX13411" fmla="*/ 2430809 w 12192439"/>
              <a:gd name="connsiteY13411" fmla="*/ 3318848 h 6839191"/>
              <a:gd name="connsiteX13412" fmla="*/ 2423898 w 12192439"/>
              <a:gd name="connsiteY13412" fmla="*/ 3333635 h 6839191"/>
              <a:gd name="connsiteX13413" fmla="*/ 2416482 w 12192439"/>
              <a:gd name="connsiteY13413" fmla="*/ 3351100 h 6839191"/>
              <a:gd name="connsiteX13414" fmla="*/ 2382914 w 12192439"/>
              <a:gd name="connsiteY13414" fmla="*/ 3339954 h 6839191"/>
              <a:gd name="connsiteX13415" fmla="*/ 2395069 w 12192439"/>
              <a:gd name="connsiteY13415" fmla="*/ 3308843 h 6839191"/>
              <a:gd name="connsiteX13416" fmla="*/ 2430809 w 12192439"/>
              <a:gd name="connsiteY13416" fmla="*/ 3318848 h 6839191"/>
              <a:gd name="connsiteX13417" fmla="*/ 2434473 w 12192439"/>
              <a:gd name="connsiteY13417" fmla="*/ 3319791 h 6839191"/>
              <a:gd name="connsiteX13418" fmla="*/ 2471332 w 12192439"/>
              <a:gd name="connsiteY13418" fmla="*/ 3328787 h 6839191"/>
              <a:gd name="connsiteX13419" fmla="*/ 2454943 w 12192439"/>
              <a:gd name="connsiteY13419" fmla="*/ 3362442 h 6839191"/>
              <a:gd name="connsiteX13420" fmla="*/ 2419927 w 12192439"/>
              <a:gd name="connsiteY13420" fmla="*/ 3352175 h 6839191"/>
              <a:gd name="connsiteX13421" fmla="*/ 2434473 w 12192439"/>
              <a:gd name="connsiteY13421" fmla="*/ 3319791 h 6839191"/>
              <a:gd name="connsiteX13422" fmla="*/ 2453714 w 12192439"/>
              <a:gd name="connsiteY13422" fmla="*/ 3365119 h 6839191"/>
              <a:gd name="connsiteX13423" fmla="*/ 2440616 w 12192439"/>
              <a:gd name="connsiteY13423" fmla="*/ 3397020 h 6839191"/>
              <a:gd name="connsiteX13424" fmla="*/ 2407838 w 12192439"/>
              <a:gd name="connsiteY13424" fmla="*/ 3385677 h 6839191"/>
              <a:gd name="connsiteX13425" fmla="*/ 2418830 w 12192439"/>
              <a:gd name="connsiteY13425" fmla="*/ 3354917 h 6839191"/>
              <a:gd name="connsiteX13426" fmla="*/ 2453714 w 12192439"/>
              <a:gd name="connsiteY13426" fmla="*/ 3365119 h 6839191"/>
              <a:gd name="connsiteX13427" fmla="*/ 2457466 w 12192439"/>
              <a:gd name="connsiteY13427" fmla="*/ 3366150 h 6839191"/>
              <a:gd name="connsiteX13428" fmla="*/ 2493294 w 12192439"/>
              <a:gd name="connsiteY13428" fmla="*/ 3375321 h 6839191"/>
              <a:gd name="connsiteX13429" fmla="*/ 2478243 w 12192439"/>
              <a:gd name="connsiteY13429" fmla="*/ 3408670 h 6839191"/>
              <a:gd name="connsiteX13430" fmla="*/ 2444258 w 12192439"/>
              <a:gd name="connsiteY13430" fmla="*/ 3398226 h 6839191"/>
              <a:gd name="connsiteX13431" fmla="*/ 2457466 w 12192439"/>
              <a:gd name="connsiteY13431" fmla="*/ 3366150 h 6839191"/>
              <a:gd name="connsiteX13432" fmla="*/ 2477080 w 12192439"/>
              <a:gd name="connsiteY13432" fmla="*/ 3411478 h 6839191"/>
              <a:gd name="connsiteX13433" fmla="*/ 2465255 w 12192439"/>
              <a:gd name="connsiteY13433" fmla="*/ 3443028 h 6839191"/>
              <a:gd name="connsiteX13434" fmla="*/ 2433464 w 12192439"/>
              <a:gd name="connsiteY13434" fmla="*/ 3431553 h 6839191"/>
              <a:gd name="connsiteX13435" fmla="*/ 2443227 w 12192439"/>
              <a:gd name="connsiteY13435" fmla="*/ 3401100 h 6839191"/>
              <a:gd name="connsiteX13436" fmla="*/ 2477080 w 12192439"/>
              <a:gd name="connsiteY13436" fmla="*/ 3411478 h 6839191"/>
              <a:gd name="connsiteX13437" fmla="*/ 2480898 w 12192439"/>
              <a:gd name="connsiteY13437" fmla="*/ 3412575 h 6839191"/>
              <a:gd name="connsiteX13438" fmla="*/ 2515782 w 12192439"/>
              <a:gd name="connsiteY13438" fmla="*/ 3421922 h 6839191"/>
              <a:gd name="connsiteX13439" fmla="*/ 2501982 w 12192439"/>
              <a:gd name="connsiteY13439" fmla="*/ 3454919 h 6839191"/>
              <a:gd name="connsiteX13440" fmla="*/ 2468984 w 12192439"/>
              <a:gd name="connsiteY13440" fmla="*/ 3444300 h 6839191"/>
              <a:gd name="connsiteX13441" fmla="*/ 2480898 w 12192439"/>
              <a:gd name="connsiteY13441" fmla="*/ 3412575 h 6839191"/>
              <a:gd name="connsiteX13442" fmla="*/ 2500885 w 12192439"/>
              <a:gd name="connsiteY13442" fmla="*/ 3457815 h 6839191"/>
              <a:gd name="connsiteX13443" fmla="*/ 2490178 w 12192439"/>
              <a:gd name="connsiteY13443" fmla="*/ 3489058 h 6839191"/>
              <a:gd name="connsiteX13444" fmla="*/ 2459331 w 12192439"/>
              <a:gd name="connsiteY13444" fmla="*/ 3477429 h 6839191"/>
              <a:gd name="connsiteX13445" fmla="*/ 2467997 w 12192439"/>
              <a:gd name="connsiteY13445" fmla="*/ 3447306 h 6839191"/>
              <a:gd name="connsiteX13446" fmla="*/ 2500885 w 12192439"/>
              <a:gd name="connsiteY13446" fmla="*/ 3457815 h 6839191"/>
              <a:gd name="connsiteX13447" fmla="*/ 2504746 w 12192439"/>
              <a:gd name="connsiteY13447" fmla="*/ 3458978 h 6839191"/>
              <a:gd name="connsiteX13448" fmla="*/ 2538314 w 12192439"/>
              <a:gd name="connsiteY13448" fmla="*/ 3468434 h 6839191"/>
              <a:gd name="connsiteX13449" fmla="*/ 2525721 w 12192439"/>
              <a:gd name="connsiteY13449" fmla="*/ 3501015 h 6839191"/>
              <a:gd name="connsiteX13450" fmla="*/ 2493996 w 12192439"/>
              <a:gd name="connsiteY13450" fmla="*/ 3490396 h 6839191"/>
              <a:gd name="connsiteX13451" fmla="*/ 2504746 w 12192439"/>
              <a:gd name="connsiteY13451" fmla="*/ 3458978 h 6839191"/>
              <a:gd name="connsiteX13452" fmla="*/ 2524646 w 12192439"/>
              <a:gd name="connsiteY13452" fmla="*/ 3504043 h 6839191"/>
              <a:gd name="connsiteX13453" fmla="*/ 2515102 w 12192439"/>
              <a:gd name="connsiteY13453" fmla="*/ 3534890 h 6839191"/>
              <a:gd name="connsiteX13454" fmla="*/ 2485417 w 12192439"/>
              <a:gd name="connsiteY13454" fmla="*/ 3523328 h 6839191"/>
              <a:gd name="connsiteX13455" fmla="*/ 2493074 w 12192439"/>
              <a:gd name="connsiteY13455" fmla="*/ 3493490 h 6839191"/>
              <a:gd name="connsiteX13456" fmla="*/ 2524646 w 12192439"/>
              <a:gd name="connsiteY13456" fmla="*/ 3504043 h 6839191"/>
              <a:gd name="connsiteX13457" fmla="*/ 2514202 w 12192439"/>
              <a:gd name="connsiteY13457" fmla="*/ 3538181 h 6839191"/>
              <a:gd name="connsiteX13458" fmla="*/ 2507577 w 12192439"/>
              <a:gd name="connsiteY13458" fmla="*/ 3567493 h 6839191"/>
              <a:gd name="connsiteX13459" fmla="*/ 2506151 w 12192439"/>
              <a:gd name="connsiteY13459" fmla="*/ 3566900 h 6839191"/>
              <a:gd name="connsiteX13460" fmla="*/ 2480174 w 12192439"/>
              <a:gd name="connsiteY13460" fmla="*/ 3554965 h 6839191"/>
              <a:gd name="connsiteX13461" fmla="*/ 2484715 w 12192439"/>
              <a:gd name="connsiteY13461" fmla="*/ 3526685 h 6839191"/>
              <a:gd name="connsiteX13462" fmla="*/ 2514202 w 12192439"/>
              <a:gd name="connsiteY13462" fmla="*/ 3538181 h 6839191"/>
              <a:gd name="connsiteX13463" fmla="*/ 2518108 w 12192439"/>
              <a:gd name="connsiteY13463" fmla="*/ 3539607 h 6839191"/>
              <a:gd name="connsiteX13464" fmla="*/ 2549153 w 12192439"/>
              <a:gd name="connsiteY13464" fmla="*/ 3550402 h 6839191"/>
              <a:gd name="connsiteX13465" fmla="*/ 2540640 w 12192439"/>
              <a:gd name="connsiteY13465" fmla="*/ 3580942 h 6839191"/>
              <a:gd name="connsiteX13466" fmla="*/ 2511460 w 12192439"/>
              <a:gd name="connsiteY13466" fmla="*/ 3569138 h 6839191"/>
              <a:gd name="connsiteX13467" fmla="*/ 2518108 w 12192439"/>
              <a:gd name="connsiteY13467" fmla="*/ 3539607 h 6839191"/>
              <a:gd name="connsiteX13468" fmla="*/ 2539806 w 12192439"/>
              <a:gd name="connsiteY13468" fmla="*/ 3584342 h 6839191"/>
              <a:gd name="connsiteX13469" fmla="*/ 2534102 w 12192439"/>
              <a:gd name="connsiteY13469" fmla="*/ 3613391 h 6839191"/>
              <a:gd name="connsiteX13470" fmla="*/ 2507182 w 12192439"/>
              <a:gd name="connsiteY13470" fmla="*/ 3600644 h 6839191"/>
              <a:gd name="connsiteX13471" fmla="*/ 2510868 w 12192439"/>
              <a:gd name="connsiteY13471" fmla="*/ 3572649 h 6839191"/>
              <a:gd name="connsiteX13472" fmla="*/ 2539806 w 12192439"/>
              <a:gd name="connsiteY13472" fmla="*/ 3584342 h 6839191"/>
              <a:gd name="connsiteX13473" fmla="*/ 2543778 w 12192439"/>
              <a:gd name="connsiteY13473" fmla="*/ 3585878 h 6839191"/>
              <a:gd name="connsiteX13474" fmla="*/ 2573769 w 12192439"/>
              <a:gd name="connsiteY13474" fmla="*/ 3596673 h 6839191"/>
              <a:gd name="connsiteX13475" fmla="*/ 2566222 w 12192439"/>
              <a:gd name="connsiteY13475" fmla="*/ 3626928 h 6839191"/>
              <a:gd name="connsiteX13476" fmla="*/ 2538095 w 12192439"/>
              <a:gd name="connsiteY13476" fmla="*/ 3615146 h 6839191"/>
              <a:gd name="connsiteX13477" fmla="*/ 2543778 w 12192439"/>
              <a:gd name="connsiteY13477" fmla="*/ 3585878 h 6839191"/>
              <a:gd name="connsiteX13478" fmla="*/ 2578070 w 12192439"/>
              <a:gd name="connsiteY13478" fmla="*/ 3598165 h 6839191"/>
              <a:gd name="connsiteX13479" fmla="*/ 2608851 w 12192439"/>
              <a:gd name="connsiteY13479" fmla="*/ 3608016 h 6839191"/>
              <a:gd name="connsiteX13480" fmla="*/ 2599614 w 12192439"/>
              <a:gd name="connsiteY13480" fmla="*/ 3639521 h 6839191"/>
              <a:gd name="connsiteX13481" fmla="*/ 2570500 w 12192439"/>
              <a:gd name="connsiteY13481" fmla="*/ 3628639 h 6839191"/>
              <a:gd name="connsiteX13482" fmla="*/ 2578070 w 12192439"/>
              <a:gd name="connsiteY13482" fmla="*/ 3598165 h 6839191"/>
              <a:gd name="connsiteX13483" fmla="*/ 2598737 w 12192439"/>
              <a:gd name="connsiteY13483" fmla="*/ 3643010 h 6839191"/>
              <a:gd name="connsiteX13484" fmla="*/ 2592089 w 12192439"/>
              <a:gd name="connsiteY13484" fmla="*/ 3672980 h 6839191"/>
              <a:gd name="connsiteX13485" fmla="*/ 2564884 w 12192439"/>
              <a:gd name="connsiteY13485" fmla="*/ 3661176 h 6839191"/>
              <a:gd name="connsiteX13486" fmla="*/ 2569754 w 12192439"/>
              <a:gd name="connsiteY13486" fmla="*/ 3632194 h 6839191"/>
              <a:gd name="connsiteX13487" fmla="*/ 2598737 w 12192439"/>
              <a:gd name="connsiteY13487" fmla="*/ 3643010 h 6839191"/>
              <a:gd name="connsiteX13488" fmla="*/ 2602927 w 12192439"/>
              <a:gd name="connsiteY13488" fmla="*/ 3644480 h 6839191"/>
              <a:gd name="connsiteX13489" fmla="*/ 2633073 w 12192439"/>
              <a:gd name="connsiteY13489" fmla="*/ 3654528 h 6839191"/>
              <a:gd name="connsiteX13490" fmla="*/ 2624758 w 12192439"/>
              <a:gd name="connsiteY13490" fmla="*/ 3685727 h 6839191"/>
              <a:gd name="connsiteX13491" fmla="*/ 2596280 w 12192439"/>
              <a:gd name="connsiteY13491" fmla="*/ 3674691 h 6839191"/>
              <a:gd name="connsiteX13492" fmla="*/ 2602927 w 12192439"/>
              <a:gd name="connsiteY13492" fmla="*/ 3644480 h 6839191"/>
              <a:gd name="connsiteX13493" fmla="*/ 2623924 w 12192439"/>
              <a:gd name="connsiteY13493" fmla="*/ 3689347 h 6839191"/>
              <a:gd name="connsiteX13494" fmla="*/ 2618154 w 12192439"/>
              <a:gd name="connsiteY13494" fmla="*/ 3719032 h 6839191"/>
              <a:gd name="connsiteX13495" fmla="*/ 2592111 w 12192439"/>
              <a:gd name="connsiteY13495" fmla="*/ 3707382 h 6839191"/>
              <a:gd name="connsiteX13496" fmla="*/ 2591606 w 12192439"/>
              <a:gd name="connsiteY13496" fmla="*/ 3707140 h 6839191"/>
              <a:gd name="connsiteX13497" fmla="*/ 2595643 w 12192439"/>
              <a:gd name="connsiteY13497" fmla="*/ 3678377 h 6839191"/>
              <a:gd name="connsiteX13498" fmla="*/ 2623924 w 12192439"/>
              <a:gd name="connsiteY13498" fmla="*/ 3689347 h 6839191"/>
              <a:gd name="connsiteX13499" fmla="*/ 2628400 w 12192439"/>
              <a:gd name="connsiteY13499" fmla="*/ 3690971 h 6839191"/>
              <a:gd name="connsiteX13500" fmla="*/ 2657514 w 12192439"/>
              <a:gd name="connsiteY13500" fmla="*/ 3701019 h 6839191"/>
              <a:gd name="connsiteX13501" fmla="*/ 2650076 w 12192439"/>
              <a:gd name="connsiteY13501" fmla="*/ 3731954 h 6839191"/>
              <a:gd name="connsiteX13502" fmla="*/ 2622651 w 12192439"/>
              <a:gd name="connsiteY13502" fmla="*/ 3720918 h 6839191"/>
              <a:gd name="connsiteX13503" fmla="*/ 2628400 w 12192439"/>
              <a:gd name="connsiteY13503" fmla="*/ 3690971 h 6839191"/>
              <a:gd name="connsiteX13504" fmla="*/ 2649352 w 12192439"/>
              <a:gd name="connsiteY13504" fmla="*/ 3735662 h 6839191"/>
              <a:gd name="connsiteX13505" fmla="*/ 2644350 w 12192439"/>
              <a:gd name="connsiteY13505" fmla="*/ 3765039 h 6839191"/>
              <a:gd name="connsiteX13506" fmla="*/ 2620743 w 12192439"/>
              <a:gd name="connsiteY13506" fmla="*/ 3754201 h 6839191"/>
              <a:gd name="connsiteX13507" fmla="*/ 2618746 w 12192439"/>
              <a:gd name="connsiteY13507" fmla="*/ 3753236 h 6839191"/>
              <a:gd name="connsiteX13508" fmla="*/ 2622037 w 12192439"/>
              <a:gd name="connsiteY13508" fmla="*/ 3724758 h 6839191"/>
              <a:gd name="connsiteX13509" fmla="*/ 2649352 w 12192439"/>
              <a:gd name="connsiteY13509" fmla="*/ 3735662 h 6839191"/>
              <a:gd name="connsiteX13510" fmla="*/ 2653718 w 12192439"/>
              <a:gd name="connsiteY13510" fmla="*/ 3737329 h 6839191"/>
              <a:gd name="connsiteX13511" fmla="*/ 2682086 w 12192439"/>
              <a:gd name="connsiteY13511" fmla="*/ 3747466 h 6839191"/>
              <a:gd name="connsiteX13512" fmla="*/ 2675592 w 12192439"/>
              <a:gd name="connsiteY13512" fmla="*/ 3778160 h 6839191"/>
              <a:gd name="connsiteX13513" fmla="*/ 2648760 w 12192439"/>
              <a:gd name="connsiteY13513" fmla="*/ 3767014 h 6839191"/>
              <a:gd name="connsiteX13514" fmla="*/ 2653718 w 12192439"/>
              <a:gd name="connsiteY13514" fmla="*/ 3737329 h 6839191"/>
              <a:gd name="connsiteX13515" fmla="*/ 2674890 w 12192439"/>
              <a:gd name="connsiteY13515" fmla="*/ 3781977 h 6839191"/>
              <a:gd name="connsiteX13516" fmla="*/ 2670744 w 12192439"/>
              <a:gd name="connsiteY13516" fmla="*/ 3811113 h 6839191"/>
              <a:gd name="connsiteX13517" fmla="*/ 2649396 w 12192439"/>
              <a:gd name="connsiteY13517" fmla="*/ 3801021 h 6839191"/>
              <a:gd name="connsiteX13518" fmla="*/ 2645732 w 12192439"/>
              <a:gd name="connsiteY13518" fmla="*/ 3799200 h 6839191"/>
              <a:gd name="connsiteX13519" fmla="*/ 2648255 w 12192439"/>
              <a:gd name="connsiteY13519" fmla="*/ 3770963 h 6839191"/>
              <a:gd name="connsiteX13520" fmla="*/ 2674890 w 12192439"/>
              <a:gd name="connsiteY13520" fmla="*/ 3781977 h 6839191"/>
              <a:gd name="connsiteX13521" fmla="*/ 2679366 w 12192439"/>
              <a:gd name="connsiteY13521" fmla="*/ 3783754 h 6839191"/>
              <a:gd name="connsiteX13522" fmla="*/ 2707383 w 12192439"/>
              <a:gd name="connsiteY13522" fmla="*/ 3794110 h 6839191"/>
              <a:gd name="connsiteX13523" fmla="*/ 2701723 w 12192439"/>
              <a:gd name="connsiteY13523" fmla="*/ 3824519 h 6839191"/>
              <a:gd name="connsiteX13524" fmla="*/ 2675241 w 12192439"/>
              <a:gd name="connsiteY13524" fmla="*/ 3813176 h 6839191"/>
              <a:gd name="connsiteX13525" fmla="*/ 2679366 w 12192439"/>
              <a:gd name="connsiteY13525" fmla="*/ 3783754 h 6839191"/>
              <a:gd name="connsiteX13526" fmla="*/ 2701108 w 12192439"/>
              <a:gd name="connsiteY13526" fmla="*/ 3828512 h 6839191"/>
              <a:gd name="connsiteX13527" fmla="*/ 2697664 w 12192439"/>
              <a:gd name="connsiteY13527" fmla="*/ 3857363 h 6839191"/>
              <a:gd name="connsiteX13528" fmla="*/ 2678050 w 12192439"/>
              <a:gd name="connsiteY13528" fmla="*/ 3847863 h 6839191"/>
              <a:gd name="connsiteX13529" fmla="*/ 2673025 w 12192439"/>
              <a:gd name="connsiteY13529" fmla="*/ 3845296 h 6839191"/>
              <a:gd name="connsiteX13530" fmla="*/ 2674846 w 12192439"/>
              <a:gd name="connsiteY13530" fmla="*/ 3817278 h 6839191"/>
              <a:gd name="connsiteX13531" fmla="*/ 2701108 w 12192439"/>
              <a:gd name="connsiteY13531" fmla="*/ 3828512 h 6839191"/>
              <a:gd name="connsiteX13532" fmla="*/ 2705672 w 12192439"/>
              <a:gd name="connsiteY13532" fmla="*/ 3830355 h 6839191"/>
              <a:gd name="connsiteX13533" fmla="*/ 2732548 w 12192439"/>
              <a:gd name="connsiteY13533" fmla="*/ 3840666 h 6839191"/>
              <a:gd name="connsiteX13534" fmla="*/ 2727656 w 12192439"/>
              <a:gd name="connsiteY13534" fmla="*/ 3870768 h 6839191"/>
              <a:gd name="connsiteX13535" fmla="*/ 2702293 w 12192439"/>
              <a:gd name="connsiteY13535" fmla="*/ 3859535 h 6839191"/>
              <a:gd name="connsiteX13536" fmla="*/ 2705672 w 12192439"/>
              <a:gd name="connsiteY13536" fmla="*/ 3830355 h 6839191"/>
              <a:gd name="connsiteX13537" fmla="*/ 2727151 w 12192439"/>
              <a:gd name="connsiteY13537" fmla="*/ 3874937 h 6839191"/>
              <a:gd name="connsiteX13538" fmla="*/ 2724409 w 12192439"/>
              <a:gd name="connsiteY13538" fmla="*/ 3903524 h 6839191"/>
              <a:gd name="connsiteX13539" fmla="*/ 2706703 w 12192439"/>
              <a:gd name="connsiteY13539" fmla="*/ 3894682 h 6839191"/>
              <a:gd name="connsiteX13540" fmla="*/ 2700779 w 12192439"/>
              <a:gd name="connsiteY13540" fmla="*/ 3891567 h 6839191"/>
              <a:gd name="connsiteX13541" fmla="*/ 2701920 w 12192439"/>
              <a:gd name="connsiteY13541" fmla="*/ 3863835 h 6839191"/>
              <a:gd name="connsiteX13542" fmla="*/ 2727151 w 12192439"/>
              <a:gd name="connsiteY13542" fmla="*/ 3874937 h 6839191"/>
              <a:gd name="connsiteX13543" fmla="*/ 2731846 w 12192439"/>
              <a:gd name="connsiteY13543" fmla="*/ 3876911 h 6839191"/>
              <a:gd name="connsiteX13544" fmla="*/ 2757955 w 12192439"/>
              <a:gd name="connsiteY13544" fmla="*/ 3887223 h 6839191"/>
              <a:gd name="connsiteX13545" fmla="*/ 2753874 w 12192439"/>
              <a:gd name="connsiteY13545" fmla="*/ 3917061 h 6839191"/>
              <a:gd name="connsiteX13546" fmla="*/ 2729191 w 12192439"/>
              <a:gd name="connsiteY13546" fmla="*/ 3905806 h 6839191"/>
              <a:gd name="connsiteX13547" fmla="*/ 2731846 w 12192439"/>
              <a:gd name="connsiteY13547" fmla="*/ 3876911 h 6839191"/>
              <a:gd name="connsiteX13548" fmla="*/ 2733382 w 12192439"/>
              <a:gd name="connsiteY13548" fmla="*/ 3945254 h 6839191"/>
              <a:gd name="connsiteX13549" fmla="*/ 2751219 w 12192439"/>
              <a:gd name="connsiteY13549" fmla="*/ 3954337 h 6839191"/>
              <a:gd name="connsiteX13550" fmla="*/ 2751175 w 12192439"/>
              <a:gd name="connsiteY13550" fmla="*/ 3981191 h 6839191"/>
              <a:gd name="connsiteX13551" fmla="*/ 2730003 w 12192439"/>
              <a:gd name="connsiteY13551" fmla="*/ 3968488 h 6839191"/>
              <a:gd name="connsiteX13552" fmla="*/ 2728533 w 12192439"/>
              <a:gd name="connsiteY13552" fmla="*/ 3942621 h 6839191"/>
              <a:gd name="connsiteX13553" fmla="*/ 2733382 w 12192439"/>
              <a:gd name="connsiteY13553" fmla="*/ 3945254 h 6839191"/>
              <a:gd name="connsiteX13554" fmla="*/ 2756156 w 12192439"/>
              <a:gd name="connsiteY13554" fmla="*/ 3956772 h 6839191"/>
              <a:gd name="connsiteX13555" fmla="*/ 2780224 w 12192439"/>
              <a:gd name="connsiteY13555" fmla="*/ 3968005 h 6839191"/>
              <a:gd name="connsiteX13556" fmla="*/ 2778820 w 12192439"/>
              <a:gd name="connsiteY13556" fmla="*/ 3996111 h 6839191"/>
              <a:gd name="connsiteX13557" fmla="*/ 2764010 w 12192439"/>
              <a:gd name="connsiteY13557" fmla="*/ 3988344 h 6839191"/>
              <a:gd name="connsiteX13558" fmla="*/ 2756265 w 12192439"/>
              <a:gd name="connsiteY13558" fmla="*/ 3984066 h 6839191"/>
              <a:gd name="connsiteX13559" fmla="*/ 2756156 w 12192439"/>
              <a:gd name="connsiteY13559" fmla="*/ 3956772 h 6839191"/>
              <a:gd name="connsiteX13560" fmla="*/ 2761948 w 12192439"/>
              <a:gd name="connsiteY13560" fmla="*/ 3992139 h 6839191"/>
              <a:gd name="connsiteX13561" fmla="*/ 2778710 w 12192439"/>
              <a:gd name="connsiteY13561" fmla="*/ 4000893 h 6839191"/>
              <a:gd name="connsiteX13562" fmla="*/ 2779105 w 12192439"/>
              <a:gd name="connsiteY13562" fmla="*/ 4027419 h 6839191"/>
              <a:gd name="connsiteX13563" fmla="*/ 2758459 w 12192439"/>
              <a:gd name="connsiteY13563" fmla="*/ 4014737 h 6839191"/>
              <a:gd name="connsiteX13564" fmla="*/ 2756441 w 12192439"/>
              <a:gd name="connsiteY13564" fmla="*/ 3989090 h 6839191"/>
              <a:gd name="connsiteX13565" fmla="*/ 2761948 w 12192439"/>
              <a:gd name="connsiteY13565" fmla="*/ 3992139 h 6839191"/>
              <a:gd name="connsiteX13566" fmla="*/ 2783844 w 12192439"/>
              <a:gd name="connsiteY13566" fmla="*/ 4003504 h 6839191"/>
              <a:gd name="connsiteX13567" fmla="*/ 2806881 w 12192439"/>
              <a:gd name="connsiteY13567" fmla="*/ 4014518 h 6839191"/>
              <a:gd name="connsiteX13568" fmla="*/ 2806069 w 12192439"/>
              <a:gd name="connsiteY13568" fmla="*/ 4042404 h 6839191"/>
              <a:gd name="connsiteX13569" fmla="*/ 2792664 w 12192439"/>
              <a:gd name="connsiteY13569" fmla="*/ 4035163 h 6839191"/>
              <a:gd name="connsiteX13570" fmla="*/ 2784370 w 12192439"/>
              <a:gd name="connsiteY13570" fmla="*/ 4030490 h 6839191"/>
              <a:gd name="connsiteX13571" fmla="*/ 2783844 w 12192439"/>
              <a:gd name="connsiteY13571" fmla="*/ 4003504 h 6839191"/>
              <a:gd name="connsiteX13572" fmla="*/ 2790514 w 12192439"/>
              <a:gd name="connsiteY13572" fmla="*/ 4039047 h 6839191"/>
              <a:gd name="connsiteX13573" fmla="*/ 2806091 w 12192439"/>
              <a:gd name="connsiteY13573" fmla="*/ 4047384 h 6839191"/>
              <a:gd name="connsiteX13574" fmla="*/ 2807012 w 12192439"/>
              <a:gd name="connsiteY13574" fmla="*/ 4073646 h 6839191"/>
              <a:gd name="connsiteX13575" fmla="*/ 2787025 w 12192439"/>
              <a:gd name="connsiteY13575" fmla="*/ 4061053 h 6839191"/>
              <a:gd name="connsiteX13576" fmla="*/ 2784699 w 12192439"/>
              <a:gd name="connsiteY13576" fmla="*/ 4035756 h 6839191"/>
              <a:gd name="connsiteX13577" fmla="*/ 2790514 w 12192439"/>
              <a:gd name="connsiteY13577" fmla="*/ 4039047 h 6839191"/>
              <a:gd name="connsiteX13578" fmla="*/ 2812936 w 12192439"/>
              <a:gd name="connsiteY13578" fmla="*/ 4083300 h 6839191"/>
              <a:gd name="connsiteX13579" fmla="*/ 2812848 w 12192439"/>
              <a:gd name="connsiteY13579" fmla="*/ 4082334 h 6839191"/>
              <a:gd name="connsiteX13580" fmla="*/ 2819101 w 12192439"/>
              <a:gd name="connsiteY13580" fmla="*/ 4085932 h 6839191"/>
              <a:gd name="connsiteX13581" fmla="*/ 3294100 w 12192439"/>
              <a:gd name="connsiteY13581" fmla="*/ 4204101 h 6839191"/>
              <a:gd name="connsiteX13582" fmla="*/ 3800539 w 12192439"/>
              <a:gd name="connsiteY13582" fmla="*/ 4176478 h 6839191"/>
              <a:gd name="connsiteX13583" fmla="*/ 3932990 w 12192439"/>
              <a:gd name="connsiteY13583" fmla="*/ 4160287 h 6839191"/>
              <a:gd name="connsiteX13584" fmla="*/ 4958175 w 12192439"/>
              <a:gd name="connsiteY13584" fmla="*/ 3964166 h 6839191"/>
              <a:gd name="connsiteX13585" fmla="*/ 5081170 w 12192439"/>
              <a:gd name="connsiteY13585" fmla="*/ 3935666 h 6839191"/>
              <a:gd name="connsiteX13586" fmla="*/ 5062346 w 12192439"/>
              <a:gd name="connsiteY13586" fmla="*/ 3974982 h 6839191"/>
              <a:gd name="connsiteX13587" fmla="*/ 4965349 w 12192439"/>
              <a:gd name="connsiteY13587" fmla="*/ 3999248 h 6839191"/>
              <a:gd name="connsiteX13588" fmla="*/ 3950586 w 12192439"/>
              <a:gd name="connsiteY13588" fmla="*/ 4204123 h 6839191"/>
              <a:gd name="connsiteX13589" fmla="*/ 3819385 w 12192439"/>
              <a:gd name="connsiteY13589" fmla="*/ 4220819 h 6839191"/>
              <a:gd name="connsiteX13590" fmla="*/ 2849971 w 12192439"/>
              <a:gd name="connsiteY13590" fmla="*/ 4128825 h 6839191"/>
              <a:gd name="connsiteX13591" fmla="*/ 2815679 w 12192439"/>
              <a:gd name="connsiteY13591" fmla="*/ 4107434 h 6839191"/>
              <a:gd name="connsiteX13592" fmla="*/ 2812936 w 12192439"/>
              <a:gd name="connsiteY13592" fmla="*/ 4083300 h 6839191"/>
              <a:gd name="connsiteX13593" fmla="*/ 2847667 w 12192439"/>
              <a:gd name="connsiteY13593" fmla="*/ 4132818 h 6839191"/>
              <a:gd name="connsiteX13594" fmla="*/ 3405401 w 12192439"/>
              <a:gd name="connsiteY13594" fmla="*/ 4254870 h 6839191"/>
              <a:gd name="connsiteX13595" fmla="*/ 3819933 w 12192439"/>
              <a:gd name="connsiteY13595" fmla="*/ 4225405 h 6839191"/>
              <a:gd name="connsiteX13596" fmla="*/ 3951200 w 12192439"/>
              <a:gd name="connsiteY13596" fmla="*/ 4208686 h 6839191"/>
              <a:gd name="connsiteX13597" fmla="*/ 4966490 w 12192439"/>
              <a:gd name="connsiteY13597" fmla="*/ 4003724 h 6839191"/>
              <a:gd name="connsiteX13598" fmla="*/ 5060086 w 12192439"/>
              <a:gd name="connsiteY13598" fmla="*/ 3980292 h 6839191"/>
              <a:gd name="connsiteX13599" fmla="*/ 5046001 w 12192439"/>
              <a:gd name="connsiteY13599" fmla="*/ 4019279 h 6839191"/>
              <a:gd name="connsiteX13600" fmla="*/ 4973555 w 12192439"/>
              <a:gd name="connsiteY13600" fmla="*/ 4038718 h 6839191"/>
              <a:gd name="connsiteX13601" fmla="*/ 3968752 w 12192439"/>
              <a:gd name="connsiteY13601" fmla="*/ 4252434 h 6839191"/>
              <a:gd name="connsiteX13602" fmla="*/ 3838758 w 12192439"/>
              <a:gd name="connsiteY13602" fmla="*/ 4269635 h 6839191"/>
              <a:gd name="connsiteX13603" fmla="*/ 2878624 w 12192439"/>
              <a:gd name="connsiteY13603" fmla="*/ 4175667 h 6839191"/>
              <a:gd name="connsiteX13604" fmla="*/ 2820966 w 12192439"/>
              <a:gd name="connsiteY13604" fmla="*/ 4136811 h 6839191"/>
              <a:gd name="connsiteX13605" fmla="*/ 2816644 w 12192439"/>
              <a:gd name="connsiteY13605" fmla="*/ 4113642 h 6839191"/>
              <a:gd name="connsiteX13606" fmla="*/ 2847667 w 12192439"/>
              <a:gd name="connsiteY13606" fmla="*/ 4132818 h 6839191"/>
              <a:gd name="connsiteX13607" fmla="*/ 5062149 w 12192439"/>
              <a:gd name="connsiteY13607" fmla="*/ 3979787 h 6839191"/>
              <a:gd name="connsiteX13608" fmla="*/ 5092470 w 12192439"/>
              <a:gd name="connsiteY13608" fmla="*/ 3972306 h 6839191"/>
              <a:gd name="connsiteX13609" fmla="*/ 5079174 w 12192439"/>
              <a:gd name="connsiteY13609" fmla="*/ 4010415 h 6839191"/>
              <a:gd name="connsiteX13610" fmla="*/ 5047932 w 12192439"/>
              <a:gd name="connsiteY13610" fmla="*/ 4018752 h 6839191"/>
              <a:gd name="connsiteX13611" fmla="*/ 5062149 w 12192439"/>
              <a:gd name="connsiteY13611" fmla="*/ 3979787 h 6839191"/>
              <a:gd name="connsiteX13612" fmla="*/ 5077726 w 12192439"/>
              <a:gd name="connsiteY13612" fmla="*/ 4015681 h 6839191"/>
              <a:gd name="connsiteX13613" fmla="*/ 5070661 w 12192439"/>
              <a:gd name="connsiteY13613" fmla="*/ 4052781 h 6839191"/>
              <a:gd name="connsiteX13614" fmla="*/ 5038936 w 12192439"/>
              <a:gd name="connsiteY13614" fmla="*/ 4061842 h 6839191"/>
              <a:gd name="connsiteX13615" fmla="*/ 5038344 w 12192439"/>
              <a:gd name="connsiteY13615" fmla="*/ 4062018 h 6839191"/>
              <a:gd name="connsiteX13616" fmla="*/ 5046374 w 12192439"/>
              <a:gd name="connsiteY13616" fmla="*/ 4024062 h 6839191"/>
              <a:gd name="connsiteX13617" fmla="*/ 5077726 w 12192439"/>
              <a:gd name="connsiteY13617" fmla="*/ 4015681 h 6839191"/>
              <a:gd name="connsiteX13618" fmla="*/ 5079985 w 12192439"/>
              <a:gd name="connsiteY13618" fmla="*/ 4015089 h 6839191"/>
              <a:gd name="connsiteX13619" fmla="*/ 5111316 w 12192439"/>
              <a:gd name="connsiteY13619" fmla="*/ 4006773 h 6839191"/>
              <a:gd name="connsiteX13620" fmla="*/ 5105194 w 12192439"/>
              <a:gd name="connsiteY13620" fmla="*/ 4042908 h 6839191"/>
              <a:gd name="connsiteX13621" fmla="*/ 5072789 w 12192439"/>
              <a:gd name="connsiteY13621" fmla="*/ 4052167 h 6839191"/>
              <a:gd name="connsiteX13622" fmla="*/ 5079985 w 12192439"/>
              <a:gd name="connsiteY13622" fmla="*/ 4015089 h 6839191"/>
              <a:gd name="connsiteX13623" fmla="*/ 5113444 w 12192439"/>
              <a:gd name="connsiteY13623" fmla="*/ 4006203 h 6839191"/>
              <a:gd name="connsiteX13624" fmla="*/ 5144599 w 12192439"/>
              <a:gd name="connsiteY13624" fmla="*/ 3997997 h 6839191"/>
              <a:gd name="connsiteX13625" fmla="*/ 5139399 w 12192439"/>
              <a:gd name="connsiteY13625" fmla="*/ 4033167 h 6839191"/>
              <a:gd name="connsiteX13626" fmla="*/ 5107169 w 12192439"/>
              <a:gd name="connsiteY13626" fmla="*/ 4042338 h 6839191"/>
              <a:gd name="connsiteX13627" fmla="*/ 5113444 w 12192439"/>
              <a:gd name="connsiteY13627" fmla="*/ 4006203 h 6839191"/>
              <a:gd name="connsiteX13628" fmla="*/ 5146793 w 12192439"/>
              <a:gd name="connsiteY13628" fmla="*/ 3997427 h 6839191"/>
              <a:gd name="connsiteX13629" fmla="*/ 5177706 w 12192439"/>
              <a:gd name="connsiteY13629" fmla="*/ 3989353 h 6839191"/>
              <a:gd name="connsiteX13630" fmla="*/ 5173472 w 12192439"/>
              <a:gd name="connsiteY13630" fmla="*/ 4023491 h 6839191"/>
              <a:gd name="connsiteX13631" fmla="*/ 5141461 w 12192439"/>
              <a:gd name="connsiteY13631" fmla="*/ 4032575 h 6839191"/>
              <a:gd name="connsiteX13632" fmla="*/ 5146793 w 12192439"/>
              <a:gd name="connsiteY13632" fmla="*/ 3997427 h 6839191"/>
              <a:gd name="connsiteX13633" fmla="*/ 5171212 w 12192439"/>
              <a:gd name="connsiteY13633" fmla="*/ 4067393 h 6839191"/>
              <a:gd name="connsiteX13634" fmla="*/ 5178145 w 12192439"/>
              <a:gd name="connsiteY13634" fmla="*/ 4065265 h 6839191"/>
              <a:gd name="connsiteX13635" fmla="*/ 5190695 w 12192439"/>
              <a:gd name="connsiteY13635" fmla="*/ 4094357 h 6839191"/>
              <a:gd name="connsiteX13636" fmla="*/ 5156183 w 12192439"/>
              <a:gd name="connsiteY13636" fmla="*/ 4105744 h 6839191"/>
              <a:gd name="connsiteX13637" fmla="*/ 5144642 w 12192439"/>
              <a:gd name="connsiteY13637" fmla="*/ 4075555 h 6839191"/>
              <a:gd name="connsiteX13638" fmla="*/ 5171212 w 12192439"/>
              <a:gd name="connsiteY13638" fmla="*/ 4067393 h 6839191"/>
              <a:gd name="connsiteX13639" fmla="*/ 5180295 w 12192439"/>
              <a:gd name="connsiteY13639" fmla="*/ 4064607 h 6839191"/>
              <a:gd name="connsiteX13640" fmla="*/ 5213753 w 12192439"/>
              <a:gd name="connsiteY13640" fmla="*/ 4054339 h 6839191"/>
              <a:gd name="connsiteX13641" fmla="*/ 5227246 w 12192439"/>
              <a:gd name="connsiteY13641" fmla="*/ 4082247 h 6839191"/>
              <a:gd name="connsiteX13642" fmla="*/ 5192779 w 12192439"/>
              <a:gd name="connsiteY13642" fmla="*/ 4093677 h 6839191"/>
              <a:gd name="connsiteX13643" fmla="*/ 5180295 w 12192439"/>
              <a:gd name="connsiteY13643" fmla="*/ 4064607 h 6839191"/>
              <a:gd name="connsiteX13644" fmla="*/ 5230252 w 12192439"/>
              <a:gd name="connsiteY13644" fmla="*/ 4086525 h 6839191"/>
              <a:gd name="connsiteX13645" fmla="*/ 5231788 w 12192439"/>
              <a:gd name="connsiteY13645" fmla="*/ 4088631 h 6839191"/>
              <a:gd name="connsiteX13646" fmla="*/ 5253026 w 12192439"/>
              <a:gd name="connsiteY13646" fmla="*/ 4110351 h 6839191"/>
              <a:gd name="connsiteX13647" fmla="*/ 5217768 w 12192439"/>
              <a:gd name="connsiteY13647" fmla="*/ 4122967 h 6839191"/>
              <a:gd name="connsiteX13648" fmla="*/ 5197540 w 12192439"/>
              <a:gd name="connsiteY13648" fmla="*/ 4100895 h 6839191"/>
              <a:gd name="connsiteX13649" fmla="*/ 5195565 w 12192439"/>
              <a:gd name="connsiteY13649" fmla="*/ 4097999 h 6839191"/>
              <a:gd name="connsiteX13650" fmla="*/ 5230252 w 12192439"/>
              <a:gd name="connsiteY13650" fmla="*/ 4086525 h 6839191"/>
              <a:gd name="connsiteX13651" fmla="*/ 5257721 w 12192439"/>
              <a:gd name="connsiteY13651" fmla="*/ 4114081 h 6839191"/>
              <a:gd name="connsiteX13652" fmla="*/ 5289731 w 12192439"/>
              <a:gd name="connsiteY13652" fmla="*/ 4133323 h 6839191"/>
              <a:gd name="connsiteX13653" fmla="*/ 5254057 w 12192439"/>
              <a:gd name="connsiteY13653" fmla="*/ 4147167 h 6839191"/>
              <a:gd name="connsiteX13654" fmla="*/ 5222266 w 12192439"/>
              <a:gd name="connsiteY13654" fmla="*/ 4126784 h 6839191"/>
              <a:gd name="connsiteX13655" fmla="*/ 5257721 w 12192439"/>
              <a:gd name="connsiteY13655" fmla="*/ 4114081 h 6839191"/>
              <a:gd name="connsiteX13656" fmla="*/ 5296247 w 12192439"/>
              <a:gd name="connsiteY13656" fmla="*/ 4136328 h 6839191"/>
              <a:gd name="connsiteX13657" fmla="*/ 5336287 w 12192439"/>
              <a:gd name="connsiteY13657" fmla="*/ 4150216 h 6839191"/>
              <a:gd name="connsiteX13658" fmla="*/ 5488989 w 12192439"/>
              <a:gd name="connsiteY13658" fmla="*/ 4166759 h 6839191"/>
              <a:gd name="connsiteX13659" fmla="*/ 5489011 w 12192439"/>
              <a:gd name="connsiteY13659" fmla="*/ 4166759 h 6839191"/>
              <a:gd name="connsiteX13660" fmla="*/ 5806174 w 12192439"/>
              <a:gd name="connsiteY13660" fmla="*/ 4135670 h 6839191"/>
              <a:gd name="connsiteX13661" fmla="*/ 5866706 w 12192439"/>
              <a:gd name="connsiteY13661" fmla="*/ 4126872 h 6839191"/>
              <a:gd name="connsiteX13662" fmla="*/ 6527821 w 12192439"/>
              <a:gd name="connsiteY13662" fmla="*/ 4030293 h 6839191"/>
              <a:gd name="connsiteX13663" fmla="*/ 8654543 w 12192439"/>
              <a:gd name="connsiteY13663" fmla="*/ 3849662 h 6839191"/>
              <a:gd name="connsiteX13664" fmla="*/ 8734843 w 12192439"/>
              <a:gd name="connsiteY13664" fmla="*/ 3852448 h 6839191"/>
              <a:gd name="connsiteX13665" fmla="*/ 8734931 w 12192439"/>
              <a:gd name="connsiteY13665" fmla="*/ 3852470 h 6839191"/>
              <a:gd name="connsiteX13666" fmla="*/ 8703052 w 12192439"/>
              <a:gd name="connsiteY13666" fmla="*/ 3896591 h 6839191"/>
              <a:gd name="connsiteX13667" fmla="*/ 8650023 w 12192439"/>
              <a:gd name="connsiteY13667" fmla="*/ 3893212 h 6839191"/>
              <a:gd name="connsiteX13668" fmla="*/ 6542455 w 12192439"/>
              <a:gd name="connsiteY13668" fmla="*/ 4049161 h 6839191"/>
              <a:gd name="connsiteX13669" fmla="*/ 5835771 w 12192439"/>
              <a:gd name="connsiteY13669" fmla="*/ 4147123 h 6839191"/>
              <a:gd name="connsiteX13670" fmla="*/ 5772233 w 12192439"/>
              <a:gd name="connsiteY13670" fmla="*/ 4155789 h 6839191"/>
              <a:gd name="connsiteX13671" fmla="*/ 5452876 w 12192439"/>
              <a:gd name="connsiteY13671" fmla="*/ 4184026 h 6839191"/>
              <a:gd name="connsiteX13672" fmla="*/ 5300218 w 12192439"/>
              <a:gd name="connsiteY13672" fmla="*/ 4165092 h 6839191"/>
              <a:gd name="connsiteX13673" fmla="*/ 5260397 w 12192439"/>
              <a:gd name="connsiteY13673" fmla="*/ 4150260 h 6839191"/>
              <a:gd name="connsiteX13674" fmla="*/ 5296247 w 12192439"/>
              <a:gd name="connsiteY13674" fmla="*/ 4136328 h 6839191"/>
              <a:gd name="connsiteX13675" fmla="*/ 8741205 w 12192439"/>
              <a:gd name="connsiteY13675" fmla="*/ 3852624 h 6839191"/>
              <a:gd name="connsiteX13676" fmla="*/ 8768608 w 12192439"/>
              <a:gd name="connsiteY13676" fmla="*/ 3853391 h 6839191"/>
              <a:gd name="connsiteX13677" fmla="*/ 8741052 w 12192439"/>
              <a:gd name="connsiteY13677" fmla="*/ 3892554 h 6839191"/>
              <a:gd name="connsiteX13678" fmla="*/ 8736817 w 12192439"/>
              <a:gd name="connsiteY13678" fmla="*/ 3898500 h 6839191"/>
              <a:gd name="connsiteX13679" fmla="*/ 8718410 w 12192439"/>
              <a:gd name="connsiteY13679" fmla="*/ 3897447 h 6839191"/>
              <a:gd name="connsiteX13680" fmla="*/ 8709217 w 12192439"/>
              <a:gd name="connsiteY13680" fmla="*/ 3896942 h 6839191"/>
              <a:gd name="connsiteX13681" fmla="*/ 8741205 w 12192439"/>
              <a:gd name="connsiteY13681" fmla="*/ 3852624 h 6839191"/>
              <a:gd name="connsiteX13682" fmla="*/ 8745198 w 12192439"/>
              <a:gd name="connsiteY13682" fmla="*/ 3895494 h 6839191"/>
              <a:gd name="connsiteX13683" fmla="*/ 8774686 w 12192439"/>
              <a:gd name="connsiteY13683" fmla="*/ 3853589 h 6839191"/>
              <a:gd name="connsiteX13684" fmla="*/ 8801474 w 12192439"/>
              <a:gd name="connsiteY13684" fmla="*/ 3854598 h 6839191"/>
              <a:gd name="connsiteX13685" fmla="*/ 8769881 w 12192439"/>
              <a:gd name="connsiteY13685" fmla="*/ 3900540 h 6839191"/>
              <a:gd name="connsiteX13686" fmla="*/ 8742807 w 12192439"/>
              <a:gd name="connsiteY13686" fmla="*/ 3898851 h 6839191"/>
              <a:gd name="connsiteX13687" fmla="*/ 8745198 w 12192439"/>
              <a:gd name="connsiteY13687" fmla="*/ 3895494 h 6839191"/>
              <a:gd name="connsiteX13688" fmla="*/ 8807332 w 12192439"/>
              <a:gd name="connsiteY13688" fmla="*/ 3854883 h 6839191"/>
              <a:gd name="connsiteX13689" fmla="*/ 8833550 w 12192439"/>
              <a:gd name="connsiteY13689" fmla="*/ 3856332 h 6839191"/>
              <a:gd name="connsiteX13690" fmla="*/ 8802242 w 12192439"/>
              <a:gd name="connsiteY13690" fmla="*/ 3902932 h 6839191"/>
              <a:gd name="connsiteX13691" fmla="*/ 8775695 w 12192439"/>
              <a:gd name="connsiteY13691" fmla="*/ 3900913 h 6839191"/>
              <a:gd name="connsiteX13692" fmla="*/ 8807332 w 12192439"/>
              <a:gd name="connsiteY13692" fmla="*/ 3854883 h 6839191"/>
              <a:gd name="connsiteX13693" fmla="*/ 8839189 w 12192439"/>
              <a:gd name="connsiteY13693" fmla="*/ 3856726 h 6839191"/>
              <a:gd name="connsiteX13694" fmla="*/ 8864442 w 12192439"/>
              <a:gd name="connsiteY13694" fmla="*/ 3858789 h 6839191"/>
              <a:gd name="connsiteX13695" fmla="*/ 8833594 w 12192439"/>
              <a:gd name="connsiteY13695" fmla="*/ 3905850 h 6839191"/>
              <a:gd name="connsiteX13696" fmla="*/ 8807837 w 12192439"/>
              <a:gd name="connsiteY13696" fmla="*/ 3903393 h 6839191"/>
              <a:gd name="connsiteX13697" fmla="*/ 8839189 w 12192439"/>
              <a:gd name="connsiteY13697" fmla="*/ 3856726 h 6839191"/>
              <a:gd name="connsiteX13698" fmla="*/ 8832278 w 12192439"/>
              <a:gd name="connsiteY13698" fmla="*/ 3907846 h 6839191"/>
              <a:gd name="connsiteX13699" fmla="*/ 8802220 w 12192439"/>
              <a:gd name="connsiteY13699" fmla="*/ 3953240 h 6839191"/>
              <a:gd name="connsiteX13700" fmla="*/ 8801672 w 12192439"/>
              <a:gd name="connsiteY13700" fmla="*/ 3954074 h 6839191"/>
              <a:gd name="connsiteX13701" fmla="*/ 8775454 w 12192439"/>
              <a:gd name="connsiteY13701" fmla="*/ 3951046 h 6839191"/>
              <a:gd name="connsiteX13702" fmla="*/ 8785875 w 12192439"/>
              <a:gd name="connsiteY13702" fmla="*/ 3935776 h 6839191"/>
              <a:gd name="connsiteX13703" fmla="*/ 8806476 w 12192439"/>
              <a:gd name="connsiteY13703" fmla="*/ 3905389 h 6839191"/>
              <a:gd name="connsiteX13704" fmla="*/ 8832278 w 12192439"/>
              <a:gd name="connsiteY13704" fmla="*/ 3907846 h 6839191"/>
              <a:gd name="connsiteX13705" fmla="*/ 8837653 w 12192439"/>
              <a:gd name="connsiteY13705" fmla="*/ 3908417 h 6839191"/>
              <a:gd name="connsiteX13706" fmla="*/ 8862687 w 12192439"/>
              <a:gd name="connsiteY13706" fmla="*/ 3911445 h 6839191"/>
              <a:gd name="connsiteX13707" fmla="*/ 8832497 w 12192439"/>
              <a:gd name="connsiteY13707" fmla="*/ 3958242 h 6839191"/>
              <a:gd name="connsiteX13708" fmla="*/ 8806981 w 12192439"/>
              <a:gd name="connsiteY13708" fmla="*/ 3954754 h 6839191"/>
              <a:gd name="connsiteX13709" fmla="*/ 8837653 w 12192439"/>
              <a:gd name="connsiteY13709" fmla="*/ 3908417 h 6839191"/>
              <a:gd name="connsiteX13710" fmla="*/ 8831291 w 12192439"/>
              <a:gd name="connsiteY13710" fmla="*/ 3960107 h 6839191"/>
              <a:gd name="connsiteX13711" fmla="*/ 8822602 w 12192439"/>
              <a:gd name="connsiteY13711" fmla="*/ 3973468 h 6839191"/>
              <a:gd name="connsiteX13712" fmla="*/ 8801299 w 12192439"/>
              <a:gd name="connsiteY13712" fmla="*/ 4006049 h 6839191"/>
              <a:gd name="connsiteX13713" fmla="*/ 8775366 w 12192439"/>
              <a:gd name="connsiteY13713" fmla="*/ 4001903 h 6839191"/>
              <a:gd name="connsiteX13714" fmla="*/ 8805731 w 12192439"/>
              <a:gd name="connsiteY13714" fmla="*/ 3956619 h 6839191"/>
              <a:gd name="connsiteX13715" fmla="*/ 8831291 w 12192439"/>
              <a:gd name="connsiteY13715" fmla="*/ 3960107 h 6839191"/>
              <a:gd name="connsiteX13716" fmla="*/ 8800136 w 12192439"/>
              <a:gd name="connsiteY13716" fmla="*/ 4007804 h 6839191"/>
              <a:gd name="connsiteX13717" fmla="*/ 8770429 w 12192439"/>
              <a:gd name="connsiteY13717" fmla="*/ 4052672 h 6839191"/>
              <a:gd name="connsiteX13718" fmla="*/ 8744189 w 12192439"/>
              <a:gd name="connsiteY13718" fmla="*/ 4047713 h 6839191"/>
              <a:gd name="connsiteX13719" fmla="*/ 8774159 w 12192439"/>
              <a:gd name="connsiteY13719" fmla="*/ 4003680 h 6839191"/>
              <a:gd name="connsiteX13720" fmla="*/ 8800136 w 12192439"/>
              <a:gd name="connsiteY13720" fmla="*/ 4007804 h 6839191"/>
              <a:gd name="connsiteX13721" fmla="*/ 8769332 w 12192439"/>
              <a:gd name="connsiteY13721" fmla="*/ 4054317 h 6839191"/>
              <a:gd name="connsiteX13722" fmla="*/ 8740042 w 12192439"/>
              <a:gd name="connsiteY13722" fmla="*/ 4097824 h 6839191"/>
              <a:gd name="connsiteX13723" fmla="*/ 8713583 w 12192439"/>
              <a:gd name="connsiteY13723" fmla="*/ 4091966 h 6839191"/>
              <a:gd name="connsiteX13724" fmla="*/ 8743048 w 12192439"/>
              <a:gd name="connsiteY13724" fmla="*/ 4049359 h 6839191"/>
              <a:gd name="connsiteX13725" fmla="*/ 8769332 w 12192439"/>
              <a:gd name="connsiteY13725" fmla="*/ 4054317 h 6839191"/>
              <a:gd name="connsiteX13726" fmla="*/ 8738989 w 12192439"/>
              <a:gd name="connsiteY13726" fmla="*/ 4099381 h 6839191"/>
              <a:gd name="connsiteX13727" fmla="*/ 8671919 w 12192439"/>
              <a:gd name="connsiteY13727" fmla="*/ 4195764 h 6839191"/>
              <a:gd name="connsiteX13728" fmla="*/ 8225377 w 12192439"/>
              <a:gd name="connsiteY13728" fmla="*/ 4796259 h 6839191"/>
              <a:gd name="connsiteX13729" fmla="*/ 7774995 w 12192439"/>
              <a:gd name="connsiteY13729" fmla="*/ 5401953 h 6839191"/>
              <a:gd name="connsiteX13730" fmla="*/ 7515402 w 12192439"/>
              <a:gd name="connsiteY13730" fmla="*/ 5781887 h 6839191"/>
              <a:gd name="connsiteX13731" fmla="*/ 7404737 w 12192439"/>
              <a:gd name="connsiteY13731" fmla="*/ 5972324 h 6839191"/>
              <a:gd name="connsiteX13732" fmla="*/ 7398550 w 12192439"/>
              <a:gd name="connsiteY13732" fmla="*/ 5983953 h 6839191"/>
              <a:gd name="connsiteX13733" fmla="*/ 7285647 w 12192439"/>
              <a:gd name="connsiteY13733" fmla="*/ 6311976 h 6839191"/>
              <a:gd name="connsiteX13734" fmla="*/ 7343152 w 12192439"/>
              <a:gd name="connsiteY13734" fmla="*/ 6451975 h 6839191"/>
              <a:gd name="connsiteX13735" fmla="*/ 7610182 w 12192439"/>
              <a:gd name="connsiteY13735" fmla="*/ 6523235 h 6839191"/>
              <a:gd name="connsiteX13736" fmla="*/ 7787939 w 12192439"/>
              <a:gd name="connsiteY13736" fmla="*/ 6512441 h 6839191"/>
              <a:gd name="connsiteX13737" fmla="*/ 7808080 w 12192439"/>
              <a:gd name="connsiteY13737" fmla="*/ 6510532 h 6839191"/>
              <a:gd name="connsiteX13738" fmla="*/ 7959992 w 12192439"/>
              <a:gd name="connsiteY13738" fmla="*/ 6493529 h 6839191"/>
              <a:gd name="connsiteX13739" fmla="*/ 7954156 w 12192439"/>
              <a:gd name="connsiteY13739" fmla="*/ 6494977 h 6839191"/>
              <a:gd name="connsiteX13740" fmla="*/ 7740593 w 12192439"/>
              <a:gd name="connsiteY13740" fmla="*/ 6523104 h 6839191"/>
              <a:gd name="connsiteX13741" fmla="*/ 7723063 w 12192439"/>
              <a:gd name="connsiteY13741" fmla="*/ 6524991 h 6839191"/>
              <a:gd name="connsiteX13742" fmla="*/ 7486507 w 12192439"/>
              <a:gd name="connsiteY13742" fmla="*/ 6537299 h 6839191"/>
              <a:gd name="connsiteX13743" fmla="*/ 7267547 w 12192439"/>
              <a:gd name="connsiteY13743" fmla="*/ 6469110 h 6839191"/>
              <a:gd name="connsiteX13744" fmla="*/ 7210964 w 12192439"/>
              <a:gd name="connsiteY13744" fmla="*/ 6330296 h 6839191"/>
              <a:gd name="connsiteX13745" fmla="*/ 7327706 w 12192439"/>
              <a:gd name="connsiteY13745" fmla="*/ 6000167 h 6839191"/>
              <a:gd name="connsiteX13746" fmla="*/ 7335078 w 12192439"/>
              <a:gd name="connsiteY13746" fmla="*/ 5986564 h 6839191"/>
              <a:gd name="connsiteX13747" fmla="*/ 7449999 w 12192439"/>
              <a:gd name="connsiteY13747" fmla="*/ 5793119 h 6839191"/>
              <a:gd name="connsiteX13748" fmla="*/ 7719070 w 12192439"/>
              <a:gd name="connsiteY13748" fmla="*/ 5407307 h 6839191"/>
              <a:gd name="connsiteX13749" fmla="*/ 8199290 w 12192439"/>
              <a:gd name="connsiteY13749" fmla="*/ 4774121 h 6839191"/>
              <a:gd name="connsiteX13750" fmla="*/ 8649124 w 12192439"/>
              <a:gd name="connsiteY13750" fmla="*/ 4182161 h 6839191"/>
              <a:gd name="connsiteX13751" fmla="*/ 8712508 w 12192439"/>
              <a:gd name="connsiteY13751" fmla="*/ 4093524 h 6839191"/>
              <a:gd name="connsiteX13752" fmla="*/ 8738989 w 12192439"/>
              <a:gd name="connsiteY13752" fmla="*/ 4099381 h 6839191"/>
              <a:gd name="connsiteX13753" fmla="*/ 8478629 w 12192439"/>
              <a:gd name="connsiteY13753" fmla="*/ 6397323 h 6839191"/>
              <a:gd name="connsiteX13754" fmla="*/ 8491244 w 12192439"/>
              <a:gd name="connsiteY13754" fmla="*/ 6394360 h 6839191"/>
              <a:gd name="connsiteX13755" fmla="*/ 8493482 w 12192439"/>
              <a:gd name="connsiteY13755" fmla="*/ 6394163 h 6839191"/>
              <a:gd name="connsiteX13756" fmla="*/ 8478980 w 12192439"/>
              <a:gd name="connsiteY13756" fmla="*/ 6397279 h 6839191"/>
              <a:gd name="connsiteX13757" fmla="*/ 8478629 w 12192439"/>
              <a:gd name="connsiteY13757" fmla="*/ 6397323 h 6839191"/>
              <a:gd name="connsiteX13758" fmla="*/ 8563053 w 12192439"/>
              <a:gd name="connsiteY13758" fmla="*/ 6383522 h 6839191"/>
              <a:gd name="connsiteX13759" fmla="*/ 8577117 w 12192439"/>
              <a:gd name="connsiteY13759" fmla="*/ 6380319 h 6839191"/>
              <a:gd name="connsiteX13760" fmla="*/ 8580539 w 12192439"/>
              <a:gd name="connsiteY13760" fmla="*/ 6380056 h 6839191"/>
              <a:gd name="connsiteX13761" fmla="*/ 8564721 w 12192439"/>
              <a:gd name="connsiteY13761" fmla="*/ 6383347 h 6839191"/>
              <a:gd name="connsiteX13762" fmla="*/ 8563053 w 12192439"/>
              <a:gd name="connsiteY13762" fmla="*/ 6383522 h 6839191"/>
              <a:gd name="connsiteX13763" fmla="*/ 8647017 w 12192439"/>
              <a:gd name="connsiteY13763" fmla="*/ 6370446 h 6839191"/>
              <a:gd name="connsiteX13764" fmla="*/ 8662353 w 12192439"/>
              <a:gd name="connsiteY13764" fmla="*/ 6367045 h 6839191"/>
              <a:gd name="connsiteX13765" fmla="*/ 8666939 w 12192439"/>
              <a:gd name="connsiteY13765" fmla="*/ 6366760 h 6839191"/>
              <a:gd name="connsiteX13766" fmla="*/ 8649892 w 12192439"/>
              <a:gd name="connsiteY13766" fmla="*/ 6370183 h 6839191"/>
              <a:gd name="connsiteX13767" fmla="*/ 8647017 w 12192439"/>
              <a:gd name="connsiteY13767" fmla="*/ 6370446 h 6839191"/>
              <a:gd name="connsiteX13768" fmla="*/ 8730477 w 12192439"/>
              <a:gd name="connsiteY13768" fmla="*/ 6358116 h 6839191"/>
              <a:gd name="connsiteX13769" fmla="*/ 8747414 w 12192439"/>
              <a:gd name="connsiteY13769" fmla="*/ 6354518 h 6839191"/>
              <a:gd name="connsiteX13770" fmla="*/ 8753075 w 12192439"/>
              <a:gd name="connsiteY13770" fmla="*/ 6354232 h 6839191"/>
              <a:gd name="connsiteX13771" fmla="*/ 8734645 w 12192439"/>
              <a:gd name="connsiteY13771" fmla="*/ 6357765 h 6839191"/>
              <a:gd name="connsiteX13772" fmla="*/ 8730477 w 12192439"/>
              <a:gd name="connsiteY13772" fmla="*/ 6358116 h 6839191"/>
              <a:gd name="connsiteX13773" fmla="*/ 8771241 w 12192439"/>
              <a:gd name="connsiteY13773" fmla="*/ 6349362 h 6839191"/>
              <a:gd name="connsiteX13774" fmla="*/ 8794322 w 12192439"/>
              <a:gd name="connsiteY13774" fmla="*/ 6344293 h 6839191"/>
              <a:gd name="connsiteX13775" fmla="*/ 8804700 w 12192439"/>
              <a:gd name="connsiteY13775" fmla="*/ 6343965 h 6839191"/>
              <a:gd name="connsiteX13776" fmla="*/ 8780807 w 12192439"/>
              <a:gd name="connsiteY13776" fmla="*/ 6348769 h 6839191"/>
              <a:gd name="connsiteX13777" fmla="*/ 8771241 w 12192439"/>
              <a:gd name="connsiteY13777" fmla="*/ 6349362 h 6839191"/>
              <a:gd name="connsiteX13778" fmla="*/ 8831028 w 12192439"/>
              <a:gd name="connsiteY13778" fmla="*/ 6342999 h 6839191"/>
              <a:gd name="connsiteX13779" fmla="*/ 8840571 w 12192439"/>
              <a:gd name="connsiteY13779" fmla="*/ 6342582 h 6839191"/>
              <a:gd name="connsiteX13780" fmla="*/ 8822208 w 12192439"/>
              <a:gd name="connsiteY13780" fmla="*/ 6345961 h 6839191"/>
              <a:gd name="connsiteX13781" fmla="*/ 8813476 w 12192439"/>
              <a:gd name="connsiteY13781" fmla="*/ 6346597 h 6839191"/>
              <a:gd name="connsiteX13782" fmla="*/ 8831028 w 12192439"/>
              <a:gd name="connsiteY13782" fmla="*/ 6342999 h 6839191"/>
              <a:gd name="connsiteX13783" fmla="*/ 8899063 w 12192439"/>
              <a:gd name="connsiteY13783" fmla="*/ 6335737 h 6839191"/>
              <a:gd name="connsiteX13784" fmla="*/ 8917120 w 12192439"/>
              <a:gd name="connsiteY13784" fmla="*/ 6332183 h 6839191"/>
              <a:gd name="connsiteX13785" fmla="*/ 8925325 w 12192439"/>
              <a:gd name="connsiteY13785" fmla="*/ 6331942 h 6839191"/>
              <a:gd name="connsiteX13786" fmla="*/ 8906150 w 12192439"/>
              <a:gd name="connsiteY13786" fmla="*/ 6335298 h 6839191"/>
              <a:gd name="connsiteX13787" fmla="*/ 8899063 w 12192439"/>
              <a:gd name="connsiteY13787" fmla="*/ 6335737 h 6839191"/>
              <a:gd name="connsiteX13788" fmla="*/ 8872604 w 12192439"/>
              <a:gd name="connsiteY13788" fmla="*/ 6341046 h 6839191"/>
              <a:gd name="connsiteX13789" fmla="*/ 8863718 w 12192439"/>
              <a:gd name="connsiteY13789" fmla="*/ 6342539 h 6839191"/>
              <a:gd name="connsiteX13790" fmla="*/ 8871133 w 12192439"/>
              <a:gd name="connsiteY13790" fmla="*/ 6341112 h 6839191"/>
              <a:gd name="connsiteX13791" fmla="*/ 8872604 w 12192439"/>
              <a:gd name="connsiteY13791" fmla="*/ 6341046 h 6839191"/>
              <a:gd name="connsiteX13792" fmla="*/ 8939476 w 12192439"/>
              <a:gd name="connsiteY13792" fmla="*/ 6327729 h 6839191"/>
              <a:gd name="connsiteX13793" fmla="*/ 8963742 w 12192439"/>
              <a:gd name="connsiteY13793" fmla="*/ 6322793 h 6839191"/>
              <a:gd name="connsiteX13794" fmla="*/ 8976270 w 12192439"/>
              <a:gd name="connsiteY13794" fmla="*/ 6322705 h 6839191"/>
              <a:gd name="connsiteX13795" fmla="*/ 8951280 w 12192439"/>
              <a:gd name="connsiteY13795" fmla="*/ 6327290 h 6839191"/>
              <a:gd name="connsiteX13796" fmla="*/ 8939476 w 12192439"/>
              <a:gd name="connsiteY13796" fmla="*/ 6327729 h 6839191"/>
              <a:gd name="connsiteX13797" fmla="*/ 9000250 w 12192439"/>
              <a:gd name="connsiteY13797" fmla="*/ 6322419 h 6839191"/>
              <a:gd name="connsiteX13798" fmla="*/ 9009574 w 12192439"/>
              <a:gd name="connsiteY13798" fmla="*/ 6322244 h 6839191"/>
              <a:gd name="connsiteX13799" fmla="*/ 8989499 w 12192439"/>
              <a:gd name="connsiteY13799" fmla="*/ 6325579 h 6839191"/>
              <a:gd name="connsiteX13800" fmla="*/ 8981316 w 12192439"/>
              <a:gd name="connsiteY13800" fmla="*/ 6325974 h 6839191"/>
              <a:gd name="connsiteX13801" fmla="*/ 9000250 w 12192439"/>
              <a:gd name="connsiteY13801" fmla="*/ 6322419 h 6839191"/>
              <a:gd name="connsiteX13802" fmla="*/ 9021685 w 12192439"/>
              <a:gd name="connsiteY13802" fmla="*/ 6318339 h 6839191"/>
              <a:gd name="connsiteX13803" fmla="*/ 9046719 w 12192439"/>
              <a:gd name="connsiteY13803" fmla="*/ 6313490 h 6839191"/>
              <a:gd name="connsiteX13804" fmla="*/ 9060015 w 12192439"/>
              <a:gd name="connsiteY13804" fmla="*/ 6313578 h 6839191"/>
              <a:gd name="connsiteX13805" fmla="*/ 9034454 w 12192439"/>
              <a:gd name="connsiteY13805" fmla="*/ 6318031 h 6839191"/>
              <a:gd name="connsiteX13806" fmla="*/ 9021685 w 12192439"/>
              <a:gd name="connsiteY13806" fmla="*/ 6318339 h 6839191"/>
              <a:gd name="connsiteX13807" fmla="*/ 9082809 w 12192439"/>
              <a:gd name="connsiteY13807" fmla="*/ 6313622 h 6839191"/>
              <a:gd name="connsiteX13808" fmla="*/ 9093034 w 12192439"/>
              <a:gd name="connsiteY13808" fmla="*/ 6313600 h 6839191"/>
              <a:gd name="connsiteX13809" fmla="*/ 9072212 w 12192439"/>
              <a:gd name="connsiteY13809" fmla="*/ 6316847 h 6839191"/>
              <a:gd name="connsiteX13810" fmla="*/ 9062844 w 12192439"/>
              <a:gd name="connsiteY13810" fmla="*/ 6317176 h 6839191"/>
              <a:gd name="connsiteX13811" fmla="*/ 9082809 w 12192439"/>
              <a:gd name="connsiteY13811" fmla="*/ 6313622 h 6839191"/>
              <a:gd name="connsiteX13812" fmla="*/ 9103192 w 12192439"/>
              <a:gd name="connsiteY13812" fmla="*/ 6309958 h 6839191"/>
              <a:gd name="connsiteX13813" fmla="*/ 9129059 w 12192439"/>
              <a:gd name="connsiteY13813" fmla="*/ 6305197 h 6839191"/>
              <a:gd name="connsiteX13814" fmla="*/ 9142924 w 12192439"/>
              <a:gd name="connsiteY13814" fmla="*/ 6305526 h 6839191"/>
              <a:gd name="connsiteX13815" fmla="*/ 9116751 w 12192439"/>
              <a:gd name="connsiteY13815" fmla="*/ 6309804 h 6839191"/>
              <a:gd name="connsiteX13816" fmla="*/ 9103192 w 12192439"/>
              <a:gd name="connsiteY13816" fmla="*/ 6309958 h 6839191"/>
              <a:gd name="connsiteX13817" fmla="*/ 9164755 w 12192439"/>
              <a:gd name="connsiteY13817" fmla="*/ 6305877 h 6839191"/>
              <a:gd name="connsiteX13818" fmla="*/ 9175704 w 12192439"/>
              <a:gd name="connsiteY13818" fmla="*/ 6306030 h 6839191"/>
              <a:gd name="connsiteX13819" fmla="*/ 9154246 w 12192439"/>
              <a:gd name="connsiteY13819" fmla="*/ 6309146 h 6839191"/>
              <a:gd name="connsiteX13820" fmla="*/ 9143824 w 12192439"/>
              <a:gd name="connsiteY13820" fmla="*/ 6309387 h 6839191"/>
              <a:gd name="connsiteX13821" fmla="*/ 9164755 w 12192439"/>
              <a:gd name="connsiteY13821" fmla="*/ 6305877 h 6839191"/>
              <a:gd name="connsiteX13822" fmla="*/ 9184150 w 12192439"/>
              <a:gd name="connsiteY13822" fmla="*/ 6302586 h 6839191"/>
              <a:gd name="connsiteX13823" fmla="*/ 9210477 w 12192439"/>
              <a:gd name="connsiteY13823" fmla="*/ 6298045 h 6839191"/>
              <a:gd name="connsiteX13824" fmla="*/ 9225046 w 12192439"/>
              <a:gd name="connsiteY13824" fmla="*/ 6298615 h 6839191"/>
              <a:gd name="connsiteX13825" fmla="*/ 9198367 w 12192439"/>
              <a:gd name="connsiteY13825" fmla="*/ 6302674 h 6839191"/>
              <a:gd name="connsiteX13826" fmla="*/ 9184150 w 12192439"/>
              <a:gd name="connsiteY13826" fmla="*/ 6302586 h 6839191"/>
              <a:gd name="connsiteX13827" fmla="*/ 9245692 w 12192439"/>
              <a:gd name="connsiteY13827" fmla="*/ 6299295 h 6839191"/>
              <a:gd name="connsiteX13828" fmla="*/ 9257539 w 12192439"/>
              <a:gd name="connsiteY13828" fmla="*/ 6299624 h 6839191"/>
              <a:gd name="connsiteX13829" fmla="*/ 9235379 w 12192439"/>
              <a:gd name="connsiteY13829" fmla="*/ 6302586 h 6839191"/>
              <a:gd name="connsiteX13830" fmla="*/ 9224015 w 12192439"/>
              <a:gd name="connsiteY13830" fmla="*/ 6302630 h 6839191"/>
              <a:gd name="connsiteX13831" fmla="*/ 9245692 w 12192439"/>
              <a:gd name="connsiteY13831" fmla="*/ 6299295 h 6839191"/>
              <a:gd name="connsiteX13832" fmla="*/ 9264253 w 12192439"/>
              <a:gd name="connsiteY13832" fmla="*/ 6296333 h 6839191"/>
              <a:gd name="connsiteX13833" fmla="*/ 9291173 w 12192439"/>
              <a:gd name="connsiteY13833" fmla="*/ 6291989 h 6839191"/>
              <a:gd name="connsiteX13834" fmla="*/ 9306487 w 12192439"/>
              <a:gd name="connsiteY13834" fmla="*/ 6292866 h 6839191"/>
              <a:gd name="connsiteX13835" fmla="*/ 9279347 w 12192439"/>
              <a:gd name="connsiteY13835" fmla="*/ 6296662 h 6839191"/>
              <a:gd name="connsiteX13836" fmla="*/ 9264253 w 12192439"/>
              <a:gd name="connsiteY13836" fmla="*/ 6296333 h 6839191"/>
              <a:gd name="connsiteX13837" fmla="*/ 9326254 w 12192439"/>
              <a:gd name="connsiteY13837" fmla="*/ 6293854 h 6839191"/>
              <a:gd name="connsiteX13838" fmla="*/ 9338695 w 12192439"/>
              <a:gd name="connsiteY13838" fmla="*/ 6294424 h 6839191"/>
              <a:gd name="connsiteX13839" fmla="*/ 9315987 w 12192439"/>
              <a:gd name="connsiteY13839" fmla="*/ 6297167 h 6839191"/>
              <a:gd name="connsiteX13840" fmla="*/ 9304293 w 12192439"/>
              <a:gd name="connsiteY13840" fmla="*/ 6297035 h 6839191"/>
              <a:gd name="connsiteX13841" fmla="*/ 9326254 w 12192439"/>
              <a:gd name="connsiteY13841" fmla="*/ 6293854 h 6839191"/>
              <a:gd name="connsiteX13842" fmla="*/ 9344070 w 12192439"/>
              <a:gd name="connsiteY13842" fmla="*/ 6291265 h 6839191"/>
              <a:gd name="connsiteX13843" fmla="*/ 9371670 w 12192439"/>
              <a:gd name="connsiteY13843" fmla="*/ 6287118 h 6839191"/>
              <a:gd name="connsiteX13844" fmla="*/ 9387445 w 12192439"/>
              <a:gd name="connsiteY13844" fmla="*/ 6288303 h 6839191"/>
              <a:gd name="connsiteX13845" fmla="*/ 9359450 w 12192439"/>
              <a:gd name="connsiteY13845" fmla="*/ 6291857 h 6839191"/>
              <a:gd name="connsiteX13846" fmla="*/ 9344070 w 12192439"/>
              <a:gd name="connsiteY13846" fmla="*/ 6291265 h 6839191"/>
              <a:gd name="connsiteX13847" fmla="*/ 9406247 w 12192439"/>
              <a:gd name="connsiteY13847" fmla="*/ 6289597 h 6839191"/>
              <a:gd name="connsiteX13848" fmla="*/ 9419565 w 12192439"/>
              <a:gd name="connsiteY13848" fmla="*/ 6290453 h 6839191"/>
              <a:gd name="connsiteX13849" fmla="*/ 9395519 w 12192439"/>
              <a:gd name="connsiteY13849" fmla="*/ 6292998 h 6839191"/>
              <a:gd name="connsiteX13850" fmla="*/ 9382772 w 12192439"/>
              <a:gd name="connsiteY13850" fmla="*/ 6292647 h 6839191"/>
              <a:gd name="connsiteX13851" fmla="*/ 9406247 w 12192439"/>
              <a:gd name="connsiteY13851" fmla="*/ 6289597 h 6839191"/>
              <a:gd name="connsiteX13852" fmla="*/ 9421825 w 12192439"/>
              <a:gd name="connsiteY13852" fmla="*/ 6287513 h 6839191"/>
              <a:gd name="connsiteX13853" fmla="*/ 9450171 w 12192439"/>
              <a:gd name="connsiteY13853" fmla="*/ 6283652 h 6839191"/>
              <a:gd name="connsiteX13854" fmla="*/ 9466407 w 12192439"/>
              <a:gd name="connsiteY13854" fmla="*/ 6285209 h 6839191"/>
              <a:gd name="connsiteX13855" fmla="*/ 9437819 w 12192439"/>
              <a:gd name="connsiteY13855" fmla="*/ 6288435 h 6839191"/>
              <a:gd name="connsiteX13856" fmla="*/ 9421825 w 12192439"/>
              <a:gd name="connsiteY13856" fmla="*/ 6287513 h 6839191"/>
              <a:gd name="connsiteX13857" fmla="*/ 9463950 w 12192439"/>
              <a:gd name="connsiteY13857" fmla="*/ 6281743 h 6839191"/>
              <a:gd name="connsiteX13858" fmla="*/ 9495302 w 12192439"/>
              <a:gd name="connsiteY13858" fmla="*/ 6277333 h 6839191"/>
              <a:gd name="connsiteX13859" fmla="*/ 9513336 w 12192439"/>
              <a:gd name="connsiteY13859" fmla="*/ 6279659 h 6839191"/>
              <a:gd name="connsiteX13860" fmla="*/ 9482006 w 12192439"/>
              <a:gd name="connsiteY13860" fmla="*/ 6283388 h 6839191"/>
              <a:gd name="connsiteX13861" fmla="*/ 9463950 w 12192439"/>
              <a:gd name="connsiteY13861" fmla="*/ 6281743 h 6839191"/>
              <a:gd name="connsiteX13862" fmla="*/ 9528124 w 12192439"/>
              <a:gd name="connsiteY13862" fmla="*/ 6281480 h 6839191"/>
              <a:gd name="connsiteX13863" fmla="*/ 9544820 w 12192439"/>
              <a:gd name="connsiteY13863" fmla="*/ 6283454 h 6839191"/>
              <a:gd name="connsiteX13864" fmla="*/ 9516451 w 12192439"/>
              <a:gd name="connsiteY13864" fmla="*/ 6286241 h 6839191"/>
              <a:gd name="connsiteX13865" fmla="*/ 9499799 w 12192439"/>
              <a:gd name="connsiteY13865" fmla="*/ 6284903 h 6839191"/>
              <a:gd name="connsiteX13866" fmla="*/ 9528124 w 12192439"/>
              <a:gd name="connsiteY13866" fmla="*/ 6281480 h 6839191"/>
              <a:gd name="connsiteX13867" fmla="*/ 9539270 w 12192439"/>
              <a:gd name="connsiteY13867" fmla="*/ 6280097 h 6839191"/>
              <a:gd name="connsiteX13868" fmla="*/ 9572355 w 12192439"/>
              <a:gd name="connsiteY13868" fmla="*/ 6275929 h 6839191"/>
              <a:gd name="connsiteX13869" fmla="*/ 9590696 w 12192439"/>
              <a:gd name="connsiteY13869" fmla="*/ 6278737 h 6839191"/>
              <a:gd name="connsiteX13870" fmla="*/ 9557676 w 12192439"/>
              <a:gd name="connsiteY13870" fmla="*/ 6282160 h 6839191"/>
              <a:gd name="connsiteX13871" fmla="*/ 9539270 w 12192439"/>
              <a:gd name="connsiteY13871" fmla="*/ 6280097 h 6839191"/>
              <a:gd name="connsiteX13872" fmla="*/ 9604606 w 12192439"/>
              <a:gd name="connsiteY13872" fmla="*/ 6280756 h 6839191"/>
              <a:gd name="connsiteX13873" fmla="*/ 9621807 w 12192439"/>
              <a:gd name="connsiteY13873" fmla="*/ 6283191 h 6839191"/>
              <a:gd name="connsiteX13874" fmla="*/ 9591552 w 12192439"/>
              <a:gd name="connsiteY13874" fmla="*/ 6285648 h 6839191"/>
              <a:gd name="connsiteX13875" fmla="*/ 9574592 w 12192439"/>
              <a:gd name="connsiteY13875" fmla="*/ 6283959 h 6839191"/>
              <a:gd name="connsiteX13876" fmla="*/ 9604606 w 12192439"/>
              <a:gd name="connsiteY13876" fmla="*/ 6280756 h 6839191"/>
              <a:gd name="connsiteX13877" fmla="*/ 9615927 w 12192439"/>
              <a:gd name="connsiteY13877" fmla="*/ 6279549 h 6839191"/>
              <a:gd name="connsiteX13878" fmla="*/ 9649101 w 12192439"/>
              <a:gd name="connsiteY13878" fmla="*/ 6275885 h 6839191"/>
              <a:gd name="connsiteX13879" fmla="*/ 9667750 w 12192439"/>
              <a:gd name="connsiteY13879" fmla="*/ 6279242 h 6839191"/>
              <a:gd name="connsiteX13880" fmla="*/ 9634620 w 12192439"/>
              <a:gd name="connsiteY13880" fmla="*/ 6282116 h 6839191"/>
              <a:gd name="connsiteX13881" fmla="*/ 9615927 w 12192439"/>
              <a:gd name="connsiteY13881" fmla="*/ 6279549 h 6839191"/>
              <a:gd name="connsiteX13882" fmla="*/ 9680650 w 12192439"/>
              <a:gd name="connsiteY13882" fmla="*/ 6281458 h 6839191"/>
              <a:gd name="connsiteX13883" fmla="*/ 9698267 w 12192439"/>
              <a:gd name="connsiteY13883" fmla="*/ 6284419 h 6839191"/>
              <a:gd name="connsiteX13884" fmla="*/ 9667836 w 12192439"/>
              <a:gd name="connsiteY13884" fmla="*/ 6286350 h 6839191"/>
              <a:gd name="connsiteX13885" fmla="*/ 9650328 w 12192439"/>
              <a:gd name="connsiteY13885" fmla="*/ 6284156 h 6839191"/>
              <a:gd name="connsiteX13886" fmla="*/ 9680650 w 12192439"/>
              <a:gd name="connsiteY13886" fmla="*/ 6281458 h 6839191"/>
              <a:gd name="connsiteX13887" fmla="*/ 9691181 w 12192439"/>
              <a:gd name="connsiteY13887" fmla="*/ 6280515 h 6839191"/>
              <a:gd name="connsiteX13888" fmla="*/ 9724486 w 12192439"/>
              <a:gd name="connsiteY13888" fmla="*/ 6277421 h 6839191"/>
              <a:gd name="connsiteX13889" fmla="*/ 9743332 w 12192439"/>
              <a:gd name="connsiteY13889" fmla="*/ 6281348 h 6839191"/>
              <a:gd name="connsiteX13890" fmla="*/ 9710159 w 12192439"/>
              <a:gd name="connsiteY13890" fmla="*/ 6283630 h 6839191"/>
              <a:gd name="connsiteX13891" fmla="*/ 9691181 w 12192439"/>
              <a:gd name="connsiteY13891" fmla="*/ 6280515 h 6839191"/>
              <a:gd name="connsiteX13892" fmla="*/ 9755355 w 12192439"/>
              <a:gd name="connsiteY13892" fmla="*/ 6283784 h 6839191"/>
              <a:gd name="connsiteX13893" fmla="*/ 9773214 w 12192439"/>
              <a:gd name="connsiteY13893" fmla="*/ 6287294 h 6839191"/>
              <a:gd name="connsiteX13894" fmla="*/ 9742630 w 12192439"/>
              <a:gd name="connsiteY13894" fmla="*/ 6288654 h 6839191"/>
              <a:gd name="connsiteX13895" fmla="*/ 9724749 w 12192439"/>
              <a:gd name="connsiteY13895" fmla="*/ 6285934 h 6839191"/>
              <a:gd name="connsiteX13896" fmla="*/ 9755355 w 12192439"/>
              <a:gd name="connsiteY13896" fmla="*/ 6283784 h 6839191"/>
              <a:gd name="connsiteX13897" fmla="*/ 9765075 w 12192439"/>
              <a:gd name="connsiteY13897" fmla="*/ 6283059 h 6839191"/>
              <a:gd name="connsiteX13898" fmla="*/ 9798116 w 12192439"/>
              <a:gd name="connsiteY13898" fmla="*/ 6280602 h 6839191"/>
              <a:gd name="connsiteX13899" fmla="*/ 9817072 w 12192439"/>
              <a:gd name="connsiteY13899" fmla="*/ 6285144 h 6839191"/>
              <a:gd name="connsiteX13900" fmla="*/ 9784294 w 12192439"/>
              <a:gd name="connsiteY13900" fmla="*/ 6286767 h 6839191"/>
              <a:gd name="connsiteX13901" fmla="*/ 9765075 w 12192439"/>
              <a:gd name="connsiteY13901" fmla="*/ 6283059 h 6839191"/>
              <a:gd name="connsiteX13902" fmla="*/ 9828261 w 12192439"/>
              <a:gd name="connsiteY13902" fmla="*/ 6287754 h 6839191"/>
              <a:gd name="connsiteX13903" fmla="*/ 9846604 w 12192439"/>
              <a:gd name="connsiteY13903" fmla="*/ 6291923 h 6839191"/>
              <a:gd name="connsiteX13904" fmla="*/ 9816282 w 12192439"/>
              <a:gd name="connsiteY13904" fmla="*/ 6292669 h 6839191"/>
              <a:gd name="connsiteX13905" fmla="*/ 9797787 w 12192439"/>
              <a:gd name="connsiteY13905" fmla="*/ 6289291 h 6839191"/>
              <a:gd name="connsiteX13906" fmla="*/ 9828261 w 12192439"/>
              <a:gd name="connsiteY13906" fmla="*/ 6287754 h 6839191"/>
              <a:gd name="connsiteX13907" fmla="*/ 9837586 w 12192439"/>
              <a:gd name="connsiteY13907" fmla="*/ 6287250 h 6839191"/>
              <a:gd name="connsiteX13908" fmla="*/ 9870496 w 12192439"/>
              <a:gd name="connsiteY13908" fmla="*/ 6285451 h 6839191"/>
              <a:gd name="connsiteX13909" fmla="*/ 9889671 w 12192439"/>
              <a:gd name="connsiteY13909" fmla="*/ 6290694 h 6839191"/>
              <a:gd name="connsiteX13910" fmla="*/ 9857047 w 12192439"/>
              <a:gd name="connsiteY13910" fmla="*/ 6291638 h 6839191"/>
              <a:gd name="connsiteX13911" fmla="*/ 9837586 w 12192439"/>
              <a:gd name="connsiteY13911" fmla="*/ 6287250 h 6839191"/>
              <a:gd name="connsiteX13912" fmla="*/ 9899961 w 12192439"/>
              <a:gd name="connsiteY13912" fmla="*/ 6293437 h 6839191"/>
              <a:gd name="connsiteX13913" fmla="*/ 9918610 w 12192439"/>
              <a:gd name="connsiteY13913" fmla="*/ 6298308 h 6839191"/>
              <a:gd name="connsiteX13914" fmla="*/ 9888355 w 12192439"/>
              <a:gd name="connsiteY13914" fmla="*/ 6298395 h 6839191"/>
              <a:gd name="connsiteX13915" fmla="*/ 9869486 w 12192439"/>
              <a:gd name="connsiteY13915" fmla="*/ 6294358 h 6839191"/>
              <a:gd name="connsiteX13916" fmla="*/ 9899961 w 12192439"/>
              <a:gd name="connsiteY13916" fmla="*/ 6293437 h 6839191"/>
              <a:gd name="connsiteX13917" fmla="*/ 9909045 w 12192439"/>
              <a:gd name="connsiteY13917" fmla="*/ 6293152 h 6839191"/>
              <a:gd name="connsiteX13918" fmla="*/ 9941230 w 12192439"/>
              <a:gd name="connsiteY13918" fmla="*/ 6292077 h 6839191"/>
              <a:gd name="connsiteX13919" fmla="*/ 9960405 w 12192439"/>
              <a:gd name="connsiteY13919" fmla="*/ 6298045 h 6839191"/>
              <a:gd name="connsiteX13920" fmla="*/ 9928768 w 12192439"/>
              <a:gd name="connsiteY13920" fmla="*/ 6298264 h 6839191"/>
              <a:gd name="connsiteX13921" fmla="*/ 9909045 w 12192439"/>
              <a:gd name="connsiteY13921" fmla="*/ 6293152 h 6839191"/>
              <a:gd name="connsiteX13922" fmla="*/ 9947549 w 12192439"/>
              <a:gd name="connsiteY13922" fmla="*/ 6291857 h 6839191"/>
              <a:gd name="connsiteX13923" fmla="*/ 9982784 w 12192439"/>
              <a:gd name="connsiteY13923" fmla="*/ 6290585 h 6839191"/>
              <a:gd name="connsiteX13924" fmla="*/ 10002047 w 12192439"/>
              <a:gd name="connsiteY13924" fmla="*/ 6297605 h 6839191"/>
              <a:gd name="connsiteX13925" fmla="*/ 9967426 w 12192439"/>
              <a:gd name="connsiteY13925" fmla="*/ 6297979 h 6839191"/>
              <a:gd name="connsiteX13926" fmla="*/ 9947549 w 12192439"/>
              <a:gd name="connsiteY13926" fmla="*/ 6291857 h 6839191"/>
              <a:gd name="connsiteX13927" fmla="*/ 10009902 w 12192439"/>
              <a:gd name="connsiteY13927" fmla="*/ 6300436 h 6839191"/>
              <a:gd name="connsiteX13928" fmla="*/ 10028595 w 12192439"/>
              <a:gd name="connsiteY13928" fmla="*/ 6307018 h 6839191"/>
              <a:gd name="connsiteX13929" fmla="*/ 9995773 w 12192439"/>
              <a:gd name="connsiteY13929" fmla="*/ 6306403 h 6839191"/>
              <a:gd name="connsiteX13930" fmla="*/ 9976772 w 12192439"/>
              <a:gd name="connsiteY13930" fmla="*/ 6300787 h 6839191"/>
              <a:gd name="connsiteX13931" fmla="*/ 10009902 w 12192439"/>
              <a:gd name="connsiteY13931" fmla="*/ 6300436 h 6839191"/>
              <a:gd name="connsiteX13932" fmla="*/ 10008367 w 12192439"/>
              <a:gd name="connsiteY13932" fmla="*/ 6297540 h 6839191"/>
              <a:gd name="connsiteX13933" fmla="*/ 9988598 w 12192439"/>
              <a:gd name="connsiteY13933" fmla="*/ 6290366 h 6839191"/>
              <a:gd name="connsiteX13934" fmla="*/ 10025326 w 12192439"/>
              <a:gd name="connsiteY13934" fmla="*/ 6288961 h 6839191"/>
              <a:gd name="connsiteX13935" fmla="*/ 10044413 w 12192439"/>
              <a:gd name="connsiteY13935" fmla="*/ 6297057 h 6839191"/>
              <a:gd name="connsiteX13936" fmla="*/ 10008367 w 12192439"/>
              <a:gd name="connsiteY13936" fmla="*/ 6297540 h 6839191"/>
              <a:gd name="connsiteX13937" fmla="*/ 9981028 w 12192439"/>
              <a:gd name="connsiteY13937" fmla="*/ 6287557 h 6839191"/>
              <a:gd name="connsiteX13938" fmla="*/ 9961261 w 12192439"/>
              <a:gd name="connsiteY13938" fmla="*/ 6280119 h 6839191"/>
              <a:gd name="connsiteX13939" fmla="*/ 9999700 w 12192439"/>
              <a:gd name="connsiteY13939" fmla="*/ 6277750 h 6839191"/>
              <a:gd name="connsiteX13940" fmla="*/ 10018765 w 12192439"/>
              <a:gd name="connsiteY13940" fmla="*/ 6286131 h 6839191"/>
              <a:gd name="connsiteX13941" fmla="*/ 9981028 w 12192439"/>
              <a:gd name="connsiteY13941" fmla="*/ 6287557 h 6839191"/>
              <a:gd name="connsiteX13942" fmla="*/ 9954131 w 12192439"/>
              <a:gd name="connsiteY13942" fmla="*/ 6277377 h 6839191"/>
              <a:gd name="connsiteX13943" fmla="*/ 9934429 w 12192439"/>
              <a:gd name="connsiteY13943" fmla="*/ 6269654 h 6839191"/>
              <a:gd name="connsiteX13944" fmla="*/ 9974425 w 12192439"/>
              <a:gd name="connsiteY13944" fmla="*/ 6266298 h 6839191"/>
              <a:gd name="connsiteX13945" fmla="*/ 9993447 w 12192439"/>
              <a:gd name="connsiteY13945" fmla="*/ 6274964 h 6839191"/>
              <a:gd name="connsiteX13946" fmla="*/ 9954131 w 12192439"/>
              <a:gd name="connsiteY13946" fmla="*/ 6277377 h 6839191"/>
              <a:gd name="connsiteX13947" fmla="*/ 9927671 w 12192439"/>
              <a:gd name="connsiteY13947" fmla="*/ 6266955 h 6839191"/>
              <a:gd name="connsiteX13948" fmla="*/ 9908035 w 12192439"/>
              <a:gd name="connsiteY13948" fmla="*/ 6258969 h 6839191"/>
              <a:gd name="connsiteX13949" fmla="*/ 9949546 w 12192439"/>
              <a:gd name="connsiteY13949" fmla="*/ 6254603 h 6839191"/>
              <a:gd name="connsiteX13950" fmla="*/ 9968479 w 12192439"/>
              <a:gd name="connsiteY13950" fmla="*/ 6263533 h 6839191"/>
              <a:gd name="connsiteX13951" fmla="*/ 9927671 w 12192439"/>
              <a:gd name="connsiteY13951" fmla="*/ 6266955 h 6839191"/>
              <a:gd name="connsiteX13952" fmla="*/ 9901563 w 12192439"/>
              <a:gd name="connsiteY13952" fmla="*/ 6256271 h 6839191"/>
              <a:gd name="connsiteX13953" fmla="*/ 9882080 w 12192439"/>
              <a:gd name="connsiteY13953" fmla="*/ 6248021 h 6839191"/>
              <a:gd name="connsiteX13954" fmla="*/ 9925016 w 12192439"/>
              <a:gd name="connsiteY13954" fmla="*/ 6242668 h 6839191"/>
              <a:gd name="connsiteX13955" fmla="*/ 9943775 w 12192439"/>
              <a:gd name="connsiteY13955" fmla="*/ 6251839 h 6839191"/>
              <a:gd name="connsiteX13956" fmla="*/ 9901563 w 12192439"/>
              <a:gd name="connsiteY13956" fmla="*/ 6256271 h 6839191"/>
              <a:gd name="connsiteX13957" fmla="*/ 9875827 w 12192439"/>
              <a:gd name="connsiteY13957" fmla="*/ 6245323 h 6839191"/>
              <a:gd name="connsiteX13958" fmla="*/ 9856542 w 12192439"/>
              <a:gd name="connsiteY13958" fmla="*/ 6236832 h 6839191"/>
              <a:gd name="connsiteX13959" fmla="*/ 9889473 w 12192439"/>
              <a:gd name="connsiteY13959" fmla="*/ 6232115 h 6839191"/>
              <a:gd name="connsiteX13960" fmla="*/ 9900882 w 12192439"/>
              <a:gd name="connsiteY13960" fmla="*/ 6230491 h 6839191"/>
              <a:gd name="connsiteX13961" fmla="*/ 9919422 w 12192439"/>
              <a:gd name="connsiteY13961" fmla="*/ 6239882 h 6839191"/>
              <a:gd name="connsiteX13962" fmla="*/ 9875827 w 12192439"/>
              <a:gd name="connsiteY13962" fmla="*/ 6245323 h 6839191"/>
              <a:gd name="connsiteX13963" fmla="*/ 9888947 w 12192439"/>
              <a:gd name="connsiteY13963" fmla="*/ 6228604 h 6839191"/>
              <a:gd name="connsiteX13964" fmla="*/ 9850486 w 12192439"/>
              <a:gd name="connsiteY13964" fmla="*/ 6234111 h 6839191"/>
              <a:gd name="connsiteX13965" fmla="*/ 9831420 w 12192439"/>
              <a:gd name="connsiteY13965" fmla="*/ 6225379 h 6839191"/>
              <a:gd name="connsiteX13966" fmla="*/ 9848468 w 12192439"/>
              <a:gd name="connsiteY13966" fmla="*/ 6222637 h 6839191"/>
              <a:gd name="connsiteX13967" fmla="*/ 9877121 w 12192439"/>
              <a:gd name="connsiteY13967" fmla="*/ 6218030 h 6839191"/>
              <a:gd name="connsiteX13968" fmla="*/ 9895420 w 12192439"/>
              <a:gd name="connsiteY13968" fmla="*/ 6227661 h 6839191"/>
              <a:gd name="connsiteX13969" fmla="*/ 9888947 w 12192439"/>
              <a:gd name="connsiteY13969" fmla="*/ 6228604 h 6839191"/>
              <a:gd name="connsiteX13970" fmla="*/ 9847898 w 12192439"/>
              <a:gd name="connsiteY13970" fmla="*/ 6219039 h 6839191"/>
              <a:gd name="connsiteX13971" fmla="*/ 9825541 w 12192439"/>
              <a:gd name="connsiteY13971" fmla="*/ 6222637 h 6839191"/>
              <a:gd name="connsiteX13972" fmla="*/ 9806717 w 12192439"/>
              <a:gd name="connsiteY13972" fmla="*/ 6213663 h 6839191"/>
              <a:gd name="connsiteX13973" fmla="*/ 9808362 w 12192439"/>
              <a:gd name="connsiteY13973" fmla="*/ 6213378 h 6839191"/>
              <a:gd name="connsiteX13974" fmla="*/ 9853756 w 12192439"/>
              <a:gd name="connsiteY13974" fmla="*/ 6205326 h 6839191"/>
              <a:gd name="connsiteX13975" fmla="*/ 9871791 w 12192439"/>
              <a:gd name="connsiteY13975" fmla="*/ 6215199 h 6839191"/>
              <a:gd name="connsiteX13976" fmla="*/ 9847898 w 12192439"/>
              <a:gd name="connsiteY13976" fmla="*/ 6219039 h 6839191"/>
              <a:gd name="connsiteX13977" fmla="*/ 9807703 w 12192439"/>
              <a:gd name="connsiteY13977" fmla="*/ 6209671 h 6839191"/>
              <a:gd name="connsiteX13978" fmla="*/ 9800991 w 12192439"/>
              <a:gd name="connsiteY13978" fmla="*/ 6210877 h 6839191"/>
              <a:gd name="connsiteX13979" fmla="*/ 9782451 w 12192439"/>
              <a:gd name="connsiteY13979" fmla="*/ 6201684 h 6839191"/>
              <a:gd name="connsiteX13980" fmla="*/ 9830763 w 12192439"/>
              <a:gd name="connsiteY13980" fmla="*/ 6192338 h 6839191"/>
              <a:gd name="connsiteX13981" fmla="*/ 9848534 w 12192439"/>
              <a:gd name="connsiteY13981" fmla="*/ 6202430 h 6839191"/>
              <a:gd name="connsiteX13982" fmla="*/ 9807703 w 12192439"/>
              <a:gd name="connsiteY13982" fmla="*/ 6209671 h 6839191"/>
              <a:gd name="connsiteX13983" fmla="*/ 9776834 w 12192439"/>
              <a:gd name="connsiteY13983" fmla="*/ 6198854 h 6839191"/>
              <a:gd name="connsiteX13984" fmla="*/ 9758558 w 12192439"/>
              <a:gd name="connsiteY13984" fmla="*/ 6189398 h 6839191"/>
              <a:gd name="connsiteX13985" fmla="*/ 9808121 w 12192439"/>
              <a:gd name="connsiteY13985" fmla="*/ 6179043 h 6839191"/>
              <a:gd name="connsiteX13986" fmla="*/ 9825673 w 12192439"/>
              <a:gd name="connsiteY13986" fmla="*/ 6189398 h 6839191"/>
              <a:gd name="connsiteX13987" fmla="*/ 9776834 w 12192439"/>
              <a:gd name="connsiteY13987" fmla="*/ 6198854 h 6839191"/>
              <a:gd name="connsiteX13988" fmla="*/ 9753073 w 12192439"/>
              <a:gd name="connsiteY13988" fmla="*/ 6186524 h 6839191"/>
              <a:gd name="connsiteX13989" fmla="*/ 9735083 w 12192439"/>
              <a:gd name="connsiteY13989" fmla="*/ 6176849 h 6839191"/>
              <a:gd name="connsiteX13990" fmla="*/ 9785918 w 12192439"/>
              <a:gd name="connsiteY13990" fmla="*/ 6165505 h 6839191"/>
              <a:gd name="connsiteX13991" fmla="*/ 9803141 w 12192439"/>
              <a:gd name="connsiteY13991" fmla="*/ 6176058 h 6839191"/>
              <a:gd name="connsiteX13992" fmla="*/ 9753073 w 12192439"/>
              <a:gd name="connsiteY13992" fmla="*/ 6186524 h 6839191"/>
              <a:gd name="connsiteX13993" fmla="*/ 9729707 w 12192439"/>
              <a:gd name="connsiteY13993" fmla="*/ 6173908 h 6839191"/>
              <a:gd name="connsiteX13994" fmla="*/ 9712046 w 12192439"/>
              <a:gd name="connsiteY13994" fmla="*/ 6164014 h 6839191"/>
              <a:gd name="connsiteX13995" fmla="*/ 9764131 w 12192439"/>
              <a:gd name="connsiteY13995" fmla="*/ 6151683 h 6839191"/>
              <a:gd name="connsiteX13996" fmla="*/ 9781025 w 12192439"/>
              <a:gd name="connsiteY13996" fmla="*/ 6162456 h 6839191"/>
              <a:gd name="connsiteX13997" fmla="*/ 9729707 w 12192439"/>
              <a:gd name="connsiteY13997" fmla="*/ 6173908 h 6839191"/>
              <a:gd name="connsiteX13998" fmla="*/ 9706780 w 12192439"/>
              <a:gd name="connsiteY13998" fmla="*/ 6161029 h 6839191"/>
              <a:gd name="connsiteX13999" fmla="*/ 9689404 w 12192439"/>
              <a:gd name="connsiteY13999" fmla="*/ 6150893 h 6839191"/>
              <a:gd name="connsiteX14000" fmla="*/ 9742718 w 12192439"/>
              <a:gd name="connsiteY14000" fmla="*/ 6137576 h 6839191"/>
              <a:gd name="connsiteX14001" fmla="*/ 9759326 w 12192439"/>
              <a:gd name="connsiteY14001" fmla="*/ 6148568 h 6839191"/>
              <a:gd name="connsiteX14002" fmla="*/ 9706780 w 12192439"/>
              <a:gd name="connsiteY14002" fmla="*/ 6161029 h 6839191"/>
              <a:gd name="connsiteX14003" fmla="*/ 9684249 w 12192439"/>
              <a:gd name="connsiteY14003" fmla="*/ 6147822 h 6839191"/>
              <a:gd name="connsiteX14004" fmla="*/ 9667025 w 12192439"/>
              <a:gd name="connsiteY14004" fmla="*/ 6137379 h 6839191"/>
              <a:gd name="connsiteX14005" fmla="*/ 9721677 w 12192439"/>
              <a:gd name="connsiteY14005" fmla="*/ 6123140 h 6839191"/>
              <a:gd name="connsiteX14006" fmla="*/ 9738001 w 12192439"/>
              <a:gd name="connsiteY14006" fmla="*/ 6134395 h 6839191"/>
              <a:gd name="connsiteX14007" fmla="*/ 9684249 w 12192439"/>
              <a:gd name="connsiteY14007" fmla="*/ 6147822 h 6839191"/>
              <a:gd name="connsiteX14008" fmla="*/ 9661957 w 12192439"/>
              <a:gd name="connsiteY14008" fmla="*/ 6134241 h 6839191"/>
              <a:gd name="connsiteX14009" fmla="*/ 9645239 w 12192439"/>
              <a:gd name="connsiteY14009" fmla="*/ 6123688 h 6839191"/>
              <a:gd name="connsiteX14010" fmla="*/ 9701098 w 12192439"/>
              <a:gd name="connsiteY14010" fmla="*/ 6108484 h 6839191"/>
              <a:gd name="connsiteX14011" fmla="*/ 9717027 w 12192439"/>
              <a:gd name="connsiteY14011" fmla="*/ 6119892 h 6839191"/>
              <a:gd name="connsiteX14012" fmla="*/ 9661957 w 12192439"/>
              <a:gd name="connsiteY14012" fmla="*/ 6134241 h 6839191"/>
              <a:gd name="connsiteX14013" fmla="*/ 9640258 w 12192439"/>
              <a:gd name="connsiteY14013" fmla="*/ 6120463 h 6839191"/>
              <a:gd name="connsiteX14014" fmla="*/ 9623891 w 12192439"/>
              <a:gd name="connsiteY14014" fmla="*/ 6109690 h 6839191"/>
              <a:gd name="connsiteX14015" fmla="*/ 9680914 w 12192439"/>
              <a:gd name="connsiteY14015" fmla="*/ 6093499 h 6839191"/>
              <a:gd name="connsiteX14016" fmla="*/ 9696513 w 12192439"/>
              <a:gd name="connsiteY14016" fmla="*/ 6105127 h 6839191"/>
              <a:gd name="connsiteX14017" fmla="*/ 9640258 w 12192439"/>
              <a:gd name="connsiteY14017" fmla="*/ 6120463 h 6839191"/>
              <a:gd name="connsiteX14018" fmla="*/ 9618977 w 12192439"/>
              <a:gd name="connsiteY14018" fmla="*/ 6106399 h 6839191"/>
              <a:gd name="connsiteX14019" fmla="*/ 9602961 w 12192439"/>
              <a:gd name="connsiteY14019" fmla="*/ 6095407 h 6839191"/>
              <a:gd name="connsiteX14020" fmla="*/ 9657722 w 12192439"/>
              <a:gd name="connsiteY14020" fmla="*/ 6079238 h 6839191"/>
              <a:gd name="connsiteX14021" fmla="*/ 9661124 w 12192439"/>
              <a:gd name="connsiteY14021" fmla="*/ 6078228 h 6839191"/>
              <a:gd name="connsiteX14022" fmla="*/ 9676415 w 12192439"/>
              <a:gd name="connsiteY14022" fmla="*/ 6090076 h 6839191"/>
              <a:gd name="connsiteX14023" fmla="*/ 9618977 w 12192439"/>
              <a:gd name="connsiteY14023" fmla="*/ 6106399 h 6839191"/>
              <a:gd name="connsiteX14024" fmla="*/ 9656406 w 12192439"/>
              <a:gd name="connsiteY14024" fmla="*/ 6074806 h 6839191"/>
              <a:gd name="connsiteX14025" fmla="*/ 9598134 w 12192439"/>
              <a:gd name="connsiteY14025" fmla="*/ 6092029 h 6839191"/>
              <a:gd name="connsiteX14026" fmla="*/ 9582447 w 12192439"/>
              <a:gd name="connsiteY14026" fmla="*/ 6080796 h 6839191"/>
              <a:gd name="connsiteX14027" fmla="*/ 9629728 w 12192439"/>
              <a:gd name="connsiteY14027" fmla="*/ 6066337 h 6839191"/>
              <a:gd name="connsiteX14028" fmla="*/ 9641728 w 12192439"/>
              <a:gd name="connsiteY14028" fmla="*/ 6062629 h 6839191"/>
              <a:gd name="connsiteX14029" fmla="*/ 9656713 w 12192439"/>
              <a:gd name="connsiteY14029" fmla="*/ 6074718 h 6839191"/>
              <a:gd name="connsiteX14030" fmla="*/ 9656406 w 12192439"/>
              <a:gd name="connsiteY14030" fmla="*/ 6074806 h 6839191"/>
              <a:gd name="connsiteX14031" fmla="*/ 9628345 w 12192439"/>
              <a:gd name="connsiteY14031" fmla="*/ 6061817 h 6839191"/>
              <a:gd name="connsiteX14032" fmla="*/ 9577686 w 12192439"/>
              <a:gd name="connsiteY14032" fmla="*/ 6077329 h 6839191"/>
              <a:gd name="connsiteX14033" fmla="*/ 9562328 w 12192439"/>
              <a:gd name="connsiteY14033" fmla="*/ 6065876 h 6839191"/>
              <a:gd name="connsiteX14034" fmla="*/ 9601754 w 12192439"/>
              <a:gd name="connsiteY14034" fmla="*/ 6053415 h 6839191"/>
              <a:gd name="connsiteX14035" fmla="*/ 9622706 w 12192439"/>
              <a:gd name="connsiteY14035" fmla="*/ 6046745 h 6839191"/>
              <a:gd name="connsiteX14036" fmla="*/ 9637363 w 12192439"/>
              <a:gd name="connsiteY14036" fmla="*/ 6059053 h 6839191"/>
              <a:gd name="connsiteX14037" fmla="*/ 9628345 w 12192439"/>
              <a:gd name="connsiteY14037" fmla="*/ 6061817 h 6839191"/>
              <a:gd name="connsiteX14038" fmla="*/ 9600306 w 12192439"/>
              <a:gd name="connsiteY14038" fmla="*/ 6048829 h 6839191"/>
              <a:gd name="connsiteX14039" fmla="*/ 9557655 w 12192439"/>
              <a:gd name="connsiteY14039" fmla="*/ 6062322 h 6839191"/>
              <a:gd name="connsiteX14040" fmla="*/ 9551270 w 12192439"/>
              <a:gd name="connsiteY14040" fmla="*/ 6057429 h 6839191"/>
              <a:gd name="connsiteX14041" fmla="*/ 9542517 w 12192439"/>
              <a:gd name="connsiteY14041" fmla="*/ 6050694 h 6839191"/>
              <a:gd name="connsiteX14042" fmla="*/ 9573758 w 12192439"/>
              <a:gd name="connsiteY14042" fmla="*/ 6040514 h 6839191"/>
              <a:gd name="connsiteX14043" fmla="*/ 9603882 w 12192439"/>
              <a:gd name="connsiteY14043" fmla="*/ 6030619 h 6839191"/>
              <a:gd name="connsiteX14044" fmla="*/ 9616937 w 12192439"/>
              <a:gd name="connsiteY14044" fmla="*/ 6041808 h 6839191"/>
              <a:gd name="connsiteX14045" fmla="*/ 9618406 w 12192439"/>
              <a:gd name="connsiteY14045" fmla="*/ 6043059 h 6839191"/>
              <a:gd name="connsiteX14046" fmla="*/ 9600306 w 12192439"/>
              <a:gd name="connsiteY14046" fmla="*/ 6048829 h 6839191"/>
              <a:gd name="connsiteX14047" fmla="*/ 9572245 w 12192439"/>
              <a:gd name="connsiteY14047" fmla="*/ 6035841 h 6839191"/>
              <a:gd name="connsiteX14048" fmla="*/ 9537756 w 12192439"/>
              <a:gd name="connsiteY14048" fmla="*/ 6047096 h 6839191"/>
              <a:gd name="connsiteX14049" fmla="*/ 9524789 w 12192439"/>
              <a:gd name="connsiteY14049" fmla="*/ 6037311 h 6839191"/>
              <a:gd name="connsiteX14050" fmla="*/ 9522331 w 12192439"/>
              <a:gd name="connsiteY14050" fmla="*/ 6035467 h 6839191"/>
              <a:gd name="connsiteX14051" fmla="*/ 9545764 w 12192439"/>
              <a:gd name="connsiteY14051" fmla="*/ 6027591 h 6839191"/>
              <a:gd name="connsiteX14052" fmla="*/ 9584816 w 12192439"/>
              <a:gd name="connsiteY14052" fmla="*/ 6014427 h 6839191"/>
              <a:gd name="connsiteX14053" fmla="*/ 9595523 w 12192439"/>
              <a:gd name="connsiteY14053" fmla="*/ 6023532 h 6839191"/>
              <a:gd name="connsiteX14054" fmla="*/ 9599494 w 12192439"/>
              <a:gd name="connsiteY14054" fmla="*/ 6026911 h 6839191"/>
              <a:gd name="connsiteX14055" fmla="*/ 9572245 w 12192439"/>
              <a:gd name="connsiteY14055" fmla="*/ 6035841 h 6839191"/>
              <a:gd name="connsiteX14056" fmla="*/ 9544183 w 12192439"/>
              <a:gd name="connsiteY14056" fmla="*/ 6022852 h 6839191"/>
              <a:gd name="connsiteX14057" fmla="*/ 9517483 w 12192439"/>
              <a:gd name="connsiteY14057" fmla="*/ 6031826 h 6839191"/>
              <a:gd name="connsiteX14058" fmla="*/ 9502060 w 12192439"/>
              <a:gd name="connsiteY14058" fmla="*/ 6020110 h 6839191"/>
              <a:gd name="connsiteX14059" fmla="*/ 9517790 w 12192439"/>
              <a:gd name="connsiteY14059" fmla="*/ 6014690 h 6839191"/>
              <a:gd name="connsiteX14060" fmla="*/ 9565794 w 12192439"/>
              <a:gd name="connsiteY14060" fmla="*/ 5998060 h 6839191"/>
              <a:gd name="connsiteX14061" fmla="*/ 9580363 w 12192439"/>
              <a:gd name="connsiteY14061" fmla="*/ 6010654 h 6839191"/>
              <a:gd name="connsiteX14062" fmla="*/ 9544183 w 12192439"/>
              <a:gd name="connsiteY14062" fmla="*/ 6022852 h 6839191"/>
              <a:gd name="connsiteX14063" fmla="*/ 9516122 w 12192439"/>
              <a:gd name="connsiteY14063" fmla="*/ 6009864 h 6839191"/>
              <a:gd name="connsiteX14064" fmla="*/ 9497232 w 12192439"/>
              <a:gd name="connsiteY14064" fmla="*/ 6016402 h 6839191"/>
              <a:gd name="connsiteX14065" fmla="*/ 9482115 w 12192439"/>
              <a:gd name="connsiteY14065" fmla="*/ 6004489 h 6839191"/>
              <a:gd name="connsiteX14066" fmla="*/ 9489794 w 12192439"/>
              <a:gd name="connsiteY14066" fmla="*/ 6001768 h 6839191"/>
              <a:gd name="connsiteX14067" fmla="*/ 9547190 w 12192439"/>
              <a:gd name="connsiteY14067" fmla="*/ 5981430 h 6839191"/>
              <a:gd name="connsiteX14068" fmla="*/ 9561407 w 12192439"/>
              <a:gd name="connsiteY14068" fmla="*/ 5994199 h 6839191"/>
              <a:gd name="connsiteX14069" fmla="*/ 9516122 w 12192439"/>
              <a:gd name="connsiteY14069" fmla="*/ 6009864 h 6839191"/>
              <a:gd name="connsiteX14070" fmla="*/ 9494731 w 12192439"/>
              <a:gd name="connsiteY14070" fmla="*/ 6017258 h 6839191"/>
              <a:gd name="connsiteX14071" fmla="*/ 9431588 w 12192439"/>
              <a:gd name="connsiteY14071" fmla="*/ 6039110 h 6839191"/>
              <a:gd name="connsiteX14072" fmla="*/ 9415638 w 12192439"/>
              <a:gd name="connsiteY14072" fmla="*/ 6028096 h 6839191"/>
              <a:gd name="connsiteX14073" fmla="*/ 9479659 w 12192439"/>
              <a:gd name="connsiteY14073" fmla="*/ 6005366 h 6839191"/>
              <a:gd name="connsiteX14074" fmla="*/ 9494731 w 12192439"/>
              <a:gd name="connsiteY14074" fmla="*/ 6017258 h 6839191"/>
              <a:gd name="connsiteX14075" fmla="*/ 9332486 w 12192439"/>
              <a:gd name="connsiteY14075" fmla="*/ 4479403 h 6839191"/>
              <a:gd name="connsiteX14076" fmla="*/ 9338629 w 12192439"/>
              <a:gd name="connsiteY14076" fmla="*/ 4607202 h 6839191"/>
              <a:gd name="connsiteX14077" fmla="*/ 9296790 w 12192439"/>
              <a:gd name="connsiteY14077" fmla="*/ 5127507 h 6839191"/>
              <a:gd name="connsiteX14078" fmla="*/ 9270089 w 12192439"/>
              <a:gd name="connsiteY14078" fmla="*/ 5339293 h 6839191"/>
              <a:gd name="connsiteX14079" fmla="*/ 9252251 w 12192439"/>
              <a:gd name="connsiteY14079" fmla="*/ 5565427 h 6839191"/>
              <a:gd name="connsiteX14080" fmla="*/ 9251790 w 12192439"/>
              <a:gd name="connsiteY14080" fmla="*/ 5673964 h 6839191"/>
              <a:gd name="connsiteX14081" fmla="*/ 9273401 w 12192439"/>
              <a:gd name="connsiteY14081" fmla="*/ 5853696 h 6839191"/>
              <a:gd name="connsiteX14082" fmla="*/ 9407827 w 12192439"/>
              <a:gd name="connsiteY14082" fmla="*/ 6025375 h 6839191"/>
              <a:gd name="connsiteX14083" fmla="*/ 9344553 w 12192439"/>
              <a:gd name="connsiteY14083" fmla="*/ 6047908 h 6839191"/>
              <a:gd name="connsiteX14084" fmla="*/ 9196217 w 12192439"/>
              <a:gd name="connsiteY14084" fmla="*/ 5871445 h 6839191"/>
              <a:gd name="connsiteX14085" fmla="*/ 9180310 w 12192439"/>
              <a:gd name="connsiteY14085" fmla="*/ 5685900 h 6839191"/>
              <a:gd name="connsiteX14086" fmla="*/ 9185159 w 12192439"/>
              <a:gd name="connsiteY14086" fmla="*/ 5574247 h 6839191"/>
              <a:gd name="connsiteX14087" fmla="*/ 9212671 w 12192439"/>
              <a:gd name="connsiteY14087" fmla="*/ 5342145 h 6839191"/>
              <a:gd name="connsiteX14088" fmla="*/ 9249640 w 12192439"/>
              <a:gd name="connsiteY14088" fmla="*/ 5119368 h 6839191"/>
              <a:gd name="connsiteX14089" fmla="*/ 9314342 w 12192439"/>
              <a:gd name="connsiteY14089" fmla="*/ 4590791 h 6839191"/>
              <a:gd name="connsiteX14090" fmla="*/ 9314495 w 12192439"/>
              <a:gd name="connsiteY14090" fmla="*/ 4459108 h 6839191"/>
              <a:gd name="connsiteX14091" fmla="*/ 9312696 w 12192439"/>
              <a:gd name="connsiteY14091" fmla="*/ 4395022 h 6839191"/>
              <a:gd name="connsiteX14092" fmla="*/ 9326628 w 12192439"/>
              <a:gd name="connsiteY14092" fmla="*/ 4409919 h 6839191"/>
              <a:gd name="connsiteX14093" fmla="*/ 9332486 w 12192439"/>
              <a:gd name="connsiteY14093" fmla="*/ 4479403 h 6839191"/>
              <a:gd name="connsiteX14094" fmla="*/ 9312542 w 12192439"/>
              <a:gd name="connsiteY14094" fmla="*/ 4391731 h 6839191"/>
              <a:gd name="connsiteX14095" fmla="*/ 9311270 w 12192439"/>
              <a:gd name="connsiteY14095" fmla="*/ 4364767 h 6839191"/>
              <a:gd name="connsiteX14096" fmla="*/ 9323424 w 12192439"/>
              <a:gd name="connsiteY14096" fmla="*/ 4380541 h 6839191"/>
              <a:gd name="connsiteX14097" fmla="*/ 9326277 w 12192439"/>
              <a:gd name="connsiteY14097" fmla="*/ 4406387 h 6839191"/>
              <a:gd name="connsiteX14098" fmla="*/ 9312542 w 12192439"/>
              <a:gd name="connsiteY14098" fmla="*/ 4391731 h 6839191"/>
              <a:gd name="connsiteX14099" fmla="*/ 9310042 w 12192439"/>
              <a:gd name="connsiteY14099" fmla="*/ 4389098 h 6839191"/>
              <a:gd name="connsiteX14100" fmla="*/ 9309668 w 12192439"/>
              <a:gd name="connsiteY14100" fmla="*/ 4388703 h 6839191"/>
              <a:gd name="connsiteX14101" fmla="*/ 9295649 w 12192439"/>
              <a:gd name="connsiteY14101" fmla="*/ 4374662 h 6839191"/>
              <a:gd name="connsiteX14102" fmla="*/ 9295868 w 12192439"/>
              <a:gd name="connsiteY14102" fmla="*/ 4345855 h 6839191"/>
              <a:gd name="connsiteX14103" fmla="*/ 9308681 w 12192439"/>
              <a:gd name="connsiteY14103" fmla="*/ 4361498 h 6839191"/>
              <a:gd name="connsiteX14104" fmla="*/ 9310042 w 12192439"/>
              <a:gd name="connsiteY14104" fmla="*/ 4389098 h 6839191"/>
              <a:gd name="connsiteX14105" fmla="*/ 9295890 w 12192439"/>
              <a:gd name="connsiteY14105" fmla="*/ 4342520 h 6839191"/>
              <a:gd name="connsiteX14106" fmla="*/ 9295781 w 12192439"/>
              <a:gd name="connsiteY14106" fmla="*/ 4314129 h 6839191"/>
              <a:gd name="connsiteX14107" fmla="*/ 9306772 w 12192439"/>
              <a:gd name="connsiteY14107" fmla="*/ 4330475 h 6839191"/>
              <a:gd name="connsiteX14108" fmla="*/ 9308484 w 12192439"/>
              <a:gd name="connsiteY14108" fmla="*/ 4357856 h 6839191"/>
              <a:gd name="connsiteX14109" fmla="*/ 9295890 w 12192439"/>
              <a:gd name="connsiteY14109" fmla="*/ 4342520 h 6839191"/>
              <a:gd name="connsiteX14110" fmla="*/ 9293388 w 12192439"/>
              <a:gd name="connsiteY14110" fmla="*/ 4339580 h 6839191"/>
              <a:gd name="connsiteX14111" fmla="*/ 9280137 w 12192439"/>
              <a:gd name="connsiteY14111" fmla="*/ 4324419 h 6839191"/>
              <a:gd name="connsiteX14112" fmla="*/ 9281607 w 12192439"/>
              <a:gd name="connsiteY14112" fmla="*/ 4294186 h 6839191"/>
              <a:gd name="connsiteX14113" fmla="*/ 9293257 w 12192439"/>
              <a:gd name="connsiteY14113" fmla="*/ 4310487 h 6839191"/>
              <a:gd name="connsiteX14114" fmla="*/ 9293388 w 12192439"/>
              <a:gd name="connsiteY14114" fmla="*/ 4339580 h 6839191"/>
              <a:gd name="connsiteX14115" fmla="*/ 9281738 w 12192439"/>
              <a:gd name="connsiteY14115" fmla="*/ 4291136 h 6839191"/>
              <a:gd name="connsiteX14116" fmla="*/ 9282814 w 12192439"/>
              <a:gd name="connsiteY14116" fmla="*/ 4262329 h 6839191"/>
              <a:gd name="connsiteX14117" fmla="*/ 9292731 w 12192439"/>
              <a:gd name="connsiteY14117" fmla="*/ 4279333 h 6839191"/>
              <a:gd name="connsiteX14118" fmla="*/ 9293213 w 12192439"/>
              <a:gd name="connsiteY14118" fmla="*/ 4307065 h 6839191"/>
              <a:gd name="connsiteX14119" fmla="*/ 9281738 w 12192439"/>
              <a:gd name="connsiteY14119" fmla="*/ 4291136 h 6839191"/>
              <a:gd name="connsiteX14120" fmla="*/ 9279282 w 12192439"/>
              <a:gd name="connsiteY14120" fmla="*/ 4287823 h 6839191"/>
              <a:gd name="connsiteX14121" fmla="*/ 9267127 w 12192439"/>
              <a:gd name="connsiteY14121" fmla="*/ 4272005 h 6839191"/>
              <a:gd name="connsiteX14122" fmla="*/ 9269782 w 12192439"/>
              <a:gd name="connsiteY14122" fmla="*/ 4241355 h 6839191"/>
              <a:gd name="connsiteX14123" fmla="*/ 9280335 w 12192439"/>
              <a:gd name="connsiteY14123" fmla="*/ 4258248 h 6839191"/>
              <a:gd name="connsiteX14124" fmla="*/ 9279282 w 12192439"/>
              <a:gd name="connsiteY14124" fmla="*/ 4287823 h 6839191"/>
              <a:gd name="connsiteX14125" fmla="*/ 9270089 w 12192439"/>
              <a:gd name="connsiteY14125" fmla="*/ 4237713 h 6839191"/>
              <a:gd name="connsiteX14126" fmla="*/ 9272392 w 12192439"/>
              <a:gd name="connsiteY14126" fmla="*/ 4207282 h 6839191"/>
              <a:gd name="connsiteX14127" fmla="*/ 9281124 w 12192439"/>
              <a:gd name="connsiteY14127" fmla="*/ 4224680 h 6839191"/>
              <a:gd name="connsiteX14128" fmla="*/ 9280467 w 12192439"/>
              <a:gd name="connsiteY14128" fmla="*/ 4254190 h 6839191"/>
              <a:gd name="connsiteX14129" fmla="*/ 9270089 w 12192439"/>
              <a:gd name="connsiteY14129" fmla="*/ 4237713 h 6839191"/>
              <a:gd name="connsiteX14130" fmla="*/ 9267675 w 12192439"/>
              <a:gd name="connsiteY14130" fmla="*/ 4234005 h 6839191"/>
              <a:gd name="connsiteX14131" fmla="*/ 9256771 w 12192439"/>
              <a:gd name="connsiteY14131" fmla="*/ 4217813 h 6839191"/>
              <a:gd name="connsiteX14132" fmla="*/ 9260721 w 12192439"/>
              <a:gd name="connsiteY14132" fmla="*/ 4185671 h 6839191"/>
              <a:gd name="connsiteX14133" fmla="*/ 9270023 w 12192439"/>
              <a:gd name="connsiteY14133" fmla="*/ 4202784 h 6839191"/>
              <a:gd name="connsiteX14134" fmla="*/ 9267675 w 12192439"/>
              <a:gd name="connsiteY14134" fmla="*/ 4234005 h 6839191"/>
              <a:gd name="connsiteX14135" fmla="*/ 9261071 w 12192439"/>
              <a:gd name="connsiteY14135" fmla="*/ 4182775 h 6839191"/>
              <a:gd name="connsiteX14136" fmla="*/ 9264362 w 12192439"/>
              <a:gd name="connsiteY14136" fmla="*/ 4153354 h 6839191"/>
              <a:gd name="connsiteX14137" fmla="*/ 9272020 w 12192439"/>
              <a:gd name="connsiteY14137" fmla="*/ 4171037 h 6839191"/>
              <a:gd name="connsiteX14138" fmla="*/ 9270242 w 12192439"/>
              <a:gd name="connsiteY14138" fmla="*/ 4199515 h 6839191"/>
              <a:gd name="connsiteX14139" fmla="*/ 9261071 w 12192439"/>
              <a:gd name="connsiteY14139" fmla="*/ 4182775 h 6839191"/>
              <a:gd name="connsiteX14140" fmla="*/ 9258724 w 12192439"/>
              <a:gd name="connsiteY14140" fmla="*/ 4178672 h 6839191"/>
              <a:gd name="connsiteX14141" fmla="*/ 9252361 w 12192439"/>
              <a:gd name="connsiteY14141" fmla="*/ 4167746 h 6839191"/>
              <a:gd name="connsiteX14142" fmla="*/ 9248763 w 12192439"/>
              <a:gd name="connsiteY14142" fmla="*/ 4161845 h 6839191"/>
              <a:gd name="connsiteX14143" fmla="*/ 9253656 w 12192439"/>
              <a:gd name="connsiteY14143" fmla="*/ 4130492 h 6839191"/>
              <a:gd name="connsiteX14144" fmla="*/ 9262103 w 12192439"/>
              <a:gd name="connsiteY14144" fmla="*/ 4148351 h 6839191"/>
              <a:gd name="connsiteX14145" fmla="*/ 9258724 w 12192439"/>
              <a:gd name="connsiteY14145" fmla="*/ 4178672 h 6839191"/>
              <a:gd name="connsiteX14146" fmla="*/ 9255762 w 12192439"/>
              <a:gd name="connsiteY14146" fmla="*/ 4128803 h 6839191"/>
              <a:gd name="connsiteX14147" fmla="*/ 9254336 w 12192439"/>
              <a:gd name="connsiteY14147" fmla="*/ 4125951 h 6839191"/>
              <a:gd name="connsiteX14148" fmla="*/ 9258745 w 12192439"/>
              <a:gd name="connsiteY14148" fmla="*/ 4095630 h 6839191"/>
              <a:gd name="connsiteX14149" fmla="*/ 9265503 w 12192439"/>
              <a:gd name="connsiteY14149" fmla="*/ 4113884 h 6839191"/>
              <a:gd name="connsiteX14150" fmla="*/ 9262629 w 12192439"/>
              <a:gd name="connsiteY14150" fmla="*/ 4143261 h 6839191"/>
              <a:gd name="connsiteX14151" fmla="*/ 9255762 w 12192439"/>
              <a:gd name="connsiteY14151" fmla="*/ 4128803 h 6839191"/>
              <a:gd name="connsiteX14152" fmla="*/ 9259448 w 12192439"/>
              <a:gd name="connsiteY14152" fmla="*/ 4090628 h 6839191"/>
              <a:gd name="connsiteX14153" fmla="*/ 9263265 w 12192439"/>
              <a:gd name="connsiteY14153" fmla="*/ 4061842 h 6839191"/>
              <a:gd name="connsiteX14154" fmla="*/ 9268377 w 12192439"/>
              <a:gd name="connsiteY14154" fmla="*/ 4080053 h 6839191"/>
              <a:gd name="connsiteX14155" fmla="*/ 9266030 w 12192439"/>
              <a:gd name="connsiteY14155" fmla="*/ 4108070 h 6839191"/>
              <a:gd name="connsiteX14156" fmla="*/ 9259448 w 12192439"/>
              <a:gd name="connsiteY14156" fmla="*/ 4090628 h 6839191"/>
              <a:gd name="connsiteX14157" fmla="*/ 9257275 w 12192439"/>
              <a:gd name="connsiteY14157" fmla="*/ 4085208 h 6839191"/>
              <a:gd name="connsiteX14158" fmla="*/ 9250101 w 12192439"/>
              <a:gd name="connsiteY14158" fmla="*/ 4067920 h 6839191"/>
              <a:gd name="connsiteX14159" fmla="*/ 9255521 w 12192439"/>
              <a:gd name="connsiteY14159" fmla="*/ 4037050 h 6839191"/>
              <a:gd name="connsiteX14160" fmla="*/ 9260172 w 12192439"/>
              <a:gd name="connsiteY14160" fmla="*/ 4051553 h 6839191"/>
              <a:gd name="connsiteX14161" fmla="*/ 9261225 w 12192439"/>
              <a:gd name="connsiteY14161" fmla="*/ 4055041 h 6839191"/>
              <a:gd name="connsiteX14162" fmla="*/ 9257275 w 12192439"/>
              <a:gd name="connsiteY14162" fmla="*/ 4085208 h 6839191"/>
              <a:gd name="connsiteX14163" fmla="*/ 9261927 w 12192439"/>
              <a:gd name="connsiteY14163" fmla="*/ 4049161 h 6839191"/>
              <a:gd name="connsiteX14164" fmla="*/ 9256377 w 12192439"/>
              <a:gd name="connsiteY14164" fmla="*/ 4032026 h 6839191"/>
              <a:gd name="connsiteX14165" fmla="*/ 9261093 w 12192439"/>
              <a:gd name="connsiteY14165" fmla="*/ 4003131 h 6839191"/>
              <a:gd name="connsiteX14166" fmla="*/ 9263309 w 12192439"/>
              <a:gd name="connsiteY14166" fmla="*/ 4012368 h 6839191"/>
              <a:gd name="connsiteX14167" fmla="*/ 9265218 w 12192439"/>
              <a:gd name="connsiteY14167" fmla="*/ 4020837 h 6839191"/>
              <a:gd name="connsiteX14168" fmla="*/ 9261927 w 12192439"/>
              <a:gd name="connsiteY14168" fmla="*/ 4049161 h 6839191"/>
              <a:gd name="connsiteX14169" fmla="*/ 9254336 w 12192439"/>
              <a:gd name="connsiteY14169" fmla="*/ 4026081 h 6839191"/>
              <a:gd name="connsiteX14170" fmla="*/ 9247973 w 12192439"/>
              <a:gd name="connsiteY14170" fmla="*/ 4008572 h 6839191"/>
              <a:gd name="connsiteX14171" fmla="*/ 9254336 w 12192439"/>
              <a:gd name="connsiteY14171" fmla="*/ 3977352 h 6839191"/>
              <a:gd name="connsiteX14172" fmla="*/ 9259228 w 12192439"/>
              <a:gd name="connsiteY14172" fmla="*/ 3995672 h 6839191"/>
              <a:gd name="connsiteX14173" fmla="*/ 9254336 w 12192439"/>
              <a:gd name="connsiteY14173" fmla="*/ 4026081 h 6839191"/>
              <a:gd name="connsiteX14174" fmla="*/ 9255389 w 12192439"/>
              <a:gd name="connsiteY14174" fmla="*/ 3972064 h 6839191"/>
              <a:gd name="connsiteX14175" fmla="*/ 9260918 w 12192439"/>
              <a:gd name="connsiteY14175" fmla="*/ 3942950 h 6839191"/>
              <a:gd name="connsiteX14176" fmla="*/ 9264341 w 12192439"/>
              <a:gd name="connsiteY14176" fmla="*/ 3960963 h 6839191"/>
              <a:gd name="connsiteX14177" fmla="*/ 9260194 w 12192439"/>
              <a:gd name="connsiteY14177" fmla="*/ 3989441 h 6839191"/>
              <a:gd name="connsiteX14178" fmla="*/ 9255389 w 12192439"/>
              <a:gd name="connsiteY14178" fmla="*/ 3972064 h 6839191"/>
              <a:gd name="connsiteX14179" fmla="*/ 9253480 w 12192439"/>
              <a:gd name="connsiteY14179" fmla="*/ 3965658 h 6839191"/>
              <a:gd name="connsiteX14180" fmla="*/ 9247951 w 12192439"/>
              <a:gd name="connsiteY14180" fmla="*/ 3948172 h 6839191"/>
              <a:gd name="connsiteX14181" fmla="*/ 9255148 w 12192439"/>
              <a:gd name="connsiteY14181" fmla="*/ 3916732 h 6839191"/>
              <a:gd name="connsiteX14182" fmla="*/ 9259250 w 12192439"/>
              <a:gd name="connsiteY14182" fmla="*/ 3934964 h 6839191"/>
              <a:gd name="connsiteX14183" fmla="*/ 9253480 w 12192439"/>
              <a:gd name="connsiteY14183" fmla="*/ 3965658 h 6839191"/>
              <a:gd name="connsiteX14184" fmla="*/ 9256398 w 12192439"/>
              <a:gd name="connsiteY14184" fmla="*/ 3911137 h 6839191"/>
              <a:gd name="connsiteX14185" fmla="*/ 9262716 w 12192439"/>
              <a:gd name="connsiteY14185" fmla="*/ 3881804 h 6839191"/>
              <a:gd name="connsiteX14186" fmla="*/ 9265438 w 12192439"/>
              <a:gd name="connsiteY14186" fmla="*/ 3899553 h 6839191"/>
              <a:gd name="connsiteX14187" fmla="*/ 9260435 w 12192439"/>
              <a:gd name="connsiteY14187" fmla="*/ 3928382 h 6839191"/>
              <a:gd name="connsiteX14188" fmla="*/ 9256398 w 12192439"/>
              <a:gd name="connsiteY14188" fmla="*/ 3911137 h 6839191"/>
              <a:gd name="connsiteX14189" fmla="*/ 9254643 w 12192439"/>
              <a:gd name="connsiteY14189" fmla="*/ 3904358 h 6839191"/>
              <a:gd name="connsiteX14190" fmla="*/ 9249860 w 12192439"/>
              <a:gd name="connsiteY14190" fmla="*/ 3886960 h 6839191"/>
              <a:gd name="connsiteX14191" fmla="*/ 9257846 w 12192439"/>
              <a:gd name="connsiteY14191" fmla="*/ 3855256 h 6839191"/>
              <a:gd name="connsiteX14192" fmla="*/ 9261269 w 12192439"/>
              <a:gd name="connsiteY14192" fmla="*/ 3873247 h 6839191"/>
              <a:gd name="connsiteX14193" fmla="*/ 9254643 w 12192439"/>
              <a:gd name="connsiteY14193" fmla="*/ 3904358 h 6839191"/>
              <a:gd name="connsiteX14194" fmla="*/ 9259294 w 12192439"/>
              <a:gd name="connsiteY14194" fmla="*/ 3849311 h 6839191"/>
              <a:gd name="connsiteX14195" fmla="*/ 9266227 w 12192439"/>
              <a:gd name="connsiteY14195" fmla="*/ 3820284 h 6839191"/>
              <a:gd name="connsiteX14196" fmla="*/ 9268312 w 12192439"/>
              <a:gd name="connsiteY14196" fmla="*/ 3837858 h 6839191"/>
              <a:gd name="connsiteX14197" fmla="*/ 9262695 w 12192439"/>
              <a:gd name="connsiteY14197" fmla="*/ 3866292 h 6839191"/>
              <a:gd name="connsiteX14198" fmla="*/ 9259294 w 12192439"/>
              <a:gd name="connsiteY14198" fmla="*/ 3849311 h 6839191"/>
              <a:gd name="connsiteX14199" fmla="*/ 9257715 w 12192439"/>
              <a:gd name="connsiteY14199" fmla="*/ 3842027 h 6839191"/>
              <a:gd name="connsiteX14200" fmla="*/ 9253568 w 12192439"/>
              <a:gd name="connsiteY14200" fmla="*/ 3824913 h 6839191"/>
              <a:gd name="connsiteX14201" fmla="*/ 9262168 w 12192439"/>
              <a:gd name="connsiteY14201" fmla="*/ 3793430 h 6839191"/>
              <a:gd name="connsiteX14202" fmla="*/ 9264954 w 12192439"/>
              <a:gd name="connsiteY14202" fmla="*/ 3811267 h 6839191"/>
              <a:gd name="connsiteX14203" fmla="*/ 9257715 w 12192439"/>
              <a:gd name="connsiteY14203" fmla="*/ 3842027 h 6839191"/>
              <a:gd name="connsiteX14204" fmla="*/ 9263792 w 12192439"/>
              <a:gd name="connsiteY14204" fmla="*/ 3787374 h 6839191"/>
              <a:gd name="connsiteX14205" fmla="*/ 9271295 w 12192439"/>
              <a:gd name="connsiteY14205" fmla="*/ 3758457 h 6839191"/>
              <a:gd name="connsiteX14206" fmla="*/ 9272853 w 12192439"/>
              <a:gd name="connsiteY14206" fmla="*/ 3775593 h 6839191"/>
              <a:gd name="connsiteX14207" fmla="*/ 9266600 w 12192439"/>
              <a:gd name="connsiteY14207" fmla="*/ 3804071 h 6839191"/>
              <a:gd name="connsiteX14208" fmla="*/ 9263792 w 12192439"/>
              <a:gd name="connsiteY14208" fmla="*/ 3787374 h 6839191"/>
              <a:gd name="connsiteX14209" fmla="*/ 9262322 w 12192439"/>
              <a:gd name="connsiteY14209" fmla="*/ 3779761 h 6839191"/>
              <a:gd name="connsiteX14210" fmla="*/ 9258745 w 12192439"/>
              <a:gd name="connsiteY14210" fmla="*/ 3762802 h 6839191"/>
              <a:gd name="connsiteX14211" fmla="*/ 9267939 w 12192439"/>
              <a:gd name="connsiteY14211" fmla="*/ 3731450 h 6839191"/>
              <a:gd name="connsiteX14212" fmla="*/ 9270220 w 12192439"/>
              <a:gd name="connsiteY14212" fmla="*/ 3748936 h 6839191"/>
              <a:gd name="connsiteX14213" fmla="*/ 9262322 w 12192439"/>
              <a:gd name="connsiteY14213" fmla="*/ 3779761 h 6839191"/>
              <a:gd name="connsiteX14214" fmla="*/ 9269826 w 12192439"/>
              <a:gd name="connsiteY14214" fmla="*/ 3724780 h 6839191"/>
              <a:gd name="connsiteX14215" fmla="*/ 9277877 w 12192439"/>
              <a:gd name="connsiteY14215" fmla="*/ 3695929 h 6839191"/>
              <a:gd name="connsiteX14216" fmla="*/ 9278996 w 12192439"/>
              <a:gd name="connsiteY14216" fmla="*/ 3712691 h 6839191"/>
              <a:gd name="connsiteX14217" fmla="*/ 9272173 w 12192439"/>
              <a:gd name="connsiteY14217" fmla="*/ 3741037 h 6839191"/>
              <a:gd name="connsiteX14218" fmla="*/ 9269826 w 12192439"/>
              <a:gd name="connsiteY14218" fmla="*/ 3724780 h 6839191"/>
              <a:gd name="connsiteX14219" fmla="*/ 9268530 w 12192439"/>
              <a:gd name="connsiteY14219" fmla="*/ 3716662 h 6839191"/>
              <a:gd name="connsiteX14220" fmla="*/ 9265371 w 12192439"/>
              <a:gd name="connsiteY14220" fmla="*/ 3699988 h 6839191"/>
              <a:gd name="connsiteX14221" fmla="*/ 9275112 w 12192439"/>
              <a:gd name="connsiteY14221" fmla="*/ 3668614 h 6839191"/>
              <a:gd name="connsiteX14222" fmla="*/ 9277000 w 12192439"/>
              <a:gd name="connsiteY14222" fmla="*/ 3685880 h 6839191"/>
              <a:gd name="connsiteX14223" fmla="*/ 9268530 w 12192439"/>
              <a:gd name="connsiteY14223" fmla="*/ 3716662 h 6839191"/>
              <a:gd name="connsiteX14224" fmla="*/ 9277220 w 12192439"/>
              <a:gd name="connsiteY14224" fmla="*/ 3661703 h 6839191"/>
              <a:gd name="connsiteX14225" fmla="*/ 9285709 w 12192439"/>
              <a:gd name="connsiteY14225" fmla="*/ 3633049 h 6839191"/>
              <a:gd name="connsiteX14226" fmla="*/ 9286478 w 12192439"/>
              <a:gd name="connsiteY14226" fmla="*/ 3649482 h 6839191"/>
              <a:gd name="connsiteX14227" fmla="*/ 9279150 w 12192439"/>
              <a:gd name="connsiteY14227" fmla="*/ 3677807 h 6839191"/>
              <a:gd name="connsiteX14228" fmla="*/ 9277220 w 12192439"/>
              <a:gd name="connsiteY14228" fmla="*/ 3661703 h 6839191"/>
              <a:gd name="connsiteX14229" fmla="*/ 9276035 w 12192439"/>
              <a:gd name="connsiteY14229" fmla="*/ 3653366 h 6839191"/>
              <a:gd name="connsiteX14230" fmla="*/ 9273314 w 12192439"/>
              <a:gd name="connsiteY14230" fmla="*/ 3637108 h 6839191"/>
              <a:gd name="connsiteX14231" fmla="*/ 9283538 w 12192439"/>
              <a:gd name="connsiteY14231" fmla="*/ 3605800 h 6839191"/>
              <a:gd name="connsiteX14232" fmla="*/ 9285029 w 12192439"/>
              <a:gd name="connsiteY14232" fmla="*/ 3622584 h 6839191"/>
              <a:gd name="connsiteX14233" fmla="*/ 9276035 w 12192439"/>
              <a:gd name="connsiteY14233" fmla="*/ 3653366 h 6839191"/>
              <a:gd name="connsiteX14234" fmla="*/ 9284767 w 12192439"/>
              <a:gd name="connsiteY14234" fmla="*/ 3589915 h 6839191"/>
              <a:gd name="connsiteX14235" fmla="*/ 9282375 w 12192439"/>
              <a:gd name="connsiteY14235" fmla="*/ 3573987 h 6839191"/>
              <a:gd name="connsiteX14236" fmla="*/ 9293082 w 12192439"/>
              <a:gd name="connsiteY14236" fmla="*/ 3542788 h 6839191"/>
              <a:gd name="connsiteX14237" fmla="*/ 9294244 w 12192439"/>
              <a:gd name="connsiteY14237" fmla="*/ 3559287 h 6839191"/>
              <a:gd name="connsiteX14238" fmla="*/ 9284767 w 12192439"/>
              <a:gd name="connsiteY14238" fmla="*/ 3589915 h 6839191"/>
              <a:gd name="connsiteX14239" fmla="*/ 9295538 w 12192439"/>
              <a:gd name="connsiteY14239" fmla="*/ 3535373 h 6839191"/>
              <a:gd name="connsiteX14240" fmla="*/ 9304885 w 12192439"/>
              <a:gd name="connsiteY14240" fmla="*/ 3506895 h 6839191"/>
              <a:gd name="connsiteX14241" fmla="*/ 9305039 w 12192439"/>
              <a:gd name="connsiteY14241" fmla="*/ 3522560 h 6839191"/>
              <a:gd name="connsiteX14242" fmla="*/ 9300146 w 12192439"/>
              <a:gd name="connsiteY14242" fmla="*/ 3539519 h 6839191"/>
              <a:gd name="connsiteX14243" fmla="*/ 9296878 w 12192439"/>
              <a:gd name="connsiteY14243" fmla="*/ 3550489 h 6839191"/>
              <a:gd name="connsiteX14244" fmla="*/ 9295538 w 12192439"/>
              <a:gd name="connsiteY14244" fmla="*/ 3535373 h 6839191"/>
              <a:gd name="connsiteX14245" fmla="*/ 9303196 w 12192439"/>
              <a:gd name="connsiteY14245" fmla="*/ 3499918 h 6839191"/>
              <a:gd name="connsiteX14246" fmla="*/ 9294573 w 12192439"/>
              <a:gd name="connsiteY14246" fmla="*/ 3526421 h 6839191"/>
              <a:gd name="connsiteX14247" fmla="*/ 9292423 w 12192439"/>
              <a:gd name="connsiteY14247" fmla="*/ 3511129 h 6839191"/>
              <a:gd name="connsiteX14248" fmla="*/ 9303569 w 12192439"/>
              <a:gd name="connsiteY14248" fmla="*/ 3479887 h 6839191"/>
              <a:gd name="connsiteX14249" fmla="*/ 9304490 w 12192439"/>
              <a:gd name="connsiteY14249" fmla="*/ 3495837 h 6839191"/>
              <a:gd name="connsiteX14250" fmla="*/ 9303196 w 12192439"/>
              <a:gd name="connsiteY14250" fmla="*/ 3499918 h 6839191"/>
              <a:gd name="connsiteX14251" fmla="*/ 9306267 w 12192439"/>
              <a:gd name="connsiteY14251" fmla="*/ 3460316 h 6839191"/>
              <a:gd name="connsiteX14252" fmla="*/ 9305280 w 12192439"/>
              <a:gd name="connsiteY14252" fmla="*/ 3463168 h 6839191"/>
              <a:gd name="connsiteX14253" fmla="*/ 9304469 w 12192439"/>
              <a:gd name="connsiteY14253" fmla="*/ 3456060 h 6839191"/>
              <a:gd name="connsiteX14254" fmla="*/ 9303349 w 12192439"/>
              <a:gd name="connsiteY14254" fmla="*/ 3448118 h 6839191"/>
              <a:gd name="connsiteX14255" fmla="*/ 9313046 w 12192439"/>
              <a:gd name="connsiteY14255" fmla="*/ 3422031 h 6839191"/>
              <a:gd name="connsiteX14256" fmla="*/ 9314868 w 12192439"/>
              <a:gd name="connsiteY14256" fmla="*/ 3416985 h 6839191"/>
              <a:gd name="connsiteX14257" fmla="*/ 9315658 w 12192439"/>
              <a:gd name="connsiteY14257" fmla="*/ 3432475 h 6839191"/>
              <a:gd name="connsiteX14258" fmla="*/ 9306267 w 12192439"/>
              <a:gd name="connsiteY14258" fmla="*/ 3460316 h 6839191"/>
              <a:gd name="connsiteX14259" fmla="*/ 9317698 w 12192439"/>
              <a:gd name="connsiteY14259" fmla="*/ 3409218 h 6839191"/>
              <a:gd name="connsiteX14260" fmla="*/ 9327681 w 12192439"/>
              <a:gd name="connsiteY14260" fmla="*/ 3381048 h 6839191"/>
              <a:gd name="connsiteX14261" fmla="*/ 9327506 w 12192439"/>
              <a:gd name="connsiteY14261" fmla="*/ 3395637 h 6839191"/>
              <a:gd name="connsiteX14262" fmla="*/ 9318619 w 12192439"/>
              <a:gd name="connsiteY14262" fmla="*/ 3423457 h 6839191"/>
              <a:gd name="connsiteX14263" fmla="*/ 9317698 w 12192439"/>
              <a:gd name="connsiteY14263" fmla="*/ 3409218 h 6839191"/>
              <a:gd name="connsiteX14264" fmla="*/ 9330730 w 12192439"/>
              <a:gd name="connsiteY14264" fmla="*/ 3360117 h 6839191"/>
              <a:gd name="connsiteX14265" fmla="*/ 9330686 w 12192439"/>
              <a:gd name="connsiteY14265" fmla="*/ 3359020 h 6839191"/>
              <a:gd name="connsiteX14266" fmla="*/ 9329897 w 12192439"/>
              <a:gd name="connsiteY14266" fmla="*/ 3346426 h 6839191"/>
              <a:gd name="connsiteX14267" fmla="*/ 9340230 w 12192439"/>
              <a:gd name="connsiteY14267" fmla="*/ 3318212 h 6839191"/>
              <a:gd name="connsiteX14268" fmla="*/ 9339945 w 12192439"/>
              <a:gd name="connsiteY14268" fmla="*/ 3332363 h 6839191"/>
              <a:gd name="connsiteX14269" fmla="*/ 9330730 w 12192439"/>
              <a:gd name="connsiteY14269" fmla="*/ 3360117 h 6839191"/>
              <a:gd name="connsiteX14270" fmla="*/ 9343806 w 12192439"/>
              <a:gd name="connsiteY14270" fmla="*/ 3310445 h 6839191"/>
              <a:gd name="connsiteX14271" fmla="*/ 9343762 w 12192439"/>
              <a:gd name="connsiteY14271" fmla="*/ 3308361 h 6839191"/>
              <a:gd name="connsiteX14272" fmla="*/ 9352188 w 12192439"/>
              <a:gd name="connsiteY14272" fmla="*/ 3284314 h 6839191"/>
              <a:gd name="connsiteX14273" fmla="*/ 9351223 w 12192439"/>
              <a:gd name="connsiteY14273" fmla="*/ 3296447 h 6839191"/>
              <a:gd name="connsiteX14274" fmla="*/ 9343762 w 12192439"/>
              <a:gd name="connsiteY14274" fmla="*/ 3320428 h 6839191"/>
              <a:gd name="connsiteX14275" fmla="*/ 9343806 w 12192439"/>
              <a:gd name="connsiteY14275" fmla="*/ 3310445 h 6839191"/>
              <a:gd name="connsiteX14276" fmla="*/ 9343477 w 12192439"/>
              <a:gd name="connsiteY14276" fmla="*/ 3297106 h 6839191"/>
              <a:gd name="connsiteX14277" fmla="*/ 9342732 w 12192439"/>
              <a:gd name="connsiteY14277" fmla="*/ 3283898 h 6839191"/>
              <a:gd name="connsiteX14278" fmla="*/ 9353394 w 12192439"/>
              <a:gd name="connsiteY14278" fmla="*/ 3255705 h 6839191"/>
              <a:gd name="connsiteX14279" fmla="*/ 9353285 w 12192439"/>
              <a:gd name="connsiteY14279" fmla="*/ 3261782 h 6839191"/>
              <a:gd name="connsiteX14280" fmla="*/ 9353021 w 12192439"/>
              <a:gd name="connsiteY14280" fmla="*/ 3269395 h 6839191"/>
              <a:gd name="connsiteX14281" fmla="*/ 9343477 w 12192439"/>
              <a:gd name="connsiteY14281" fmla="*/ 3297106 h 6839191"/>
              <a:gd name="connsiteX14282" fmla="*/ 9357081 w 12192439"/>
              <a:gd name="connsiteY14282" fmla="*/ 3245744 h 6839191"/>
              <a:gd name="connsiteX14283" fmla="*/ 9365725 w 12192439"/>
              <a:gd name="connsiteY14283" fmla="*/ 3221764 h 6839191"/>
              <a:gd name="connsiteX14284" fmla="*/ 9364716 w 12192439"/>
              <a:gd name="connsiteY14284" fmla="*/ 3233524 h 6839191"/>
              <a:gd name="connsiteX14285" fmla="*/ 9357014 w 12192439"/>
              <a:gd name="connsiteY14285" fmla="*/ 3257394 h 6839191"/>
              <a:gd name="connsiteX14286" fmla="*/ 9357081 w 12192439"/>
              <a:gd name="connsiteY14286" fmla="*/ 3245744 h 6839191"/>
              <a:gd name="connsiteX14287" fmla="*/ 9356796 w 12192439"/>
              <a:gd name="connsiteY14287" fmla="*/ 3234226 h 6839191"/>
              <a:gd name="connsiteX14288" fmla="*/ 9356115 w 12192439"/>
              <a:gd name="connsiteY14288" fmla="*/ 3221676 h 6839191"/>
              <a:gd name="connsiteX14289" fmla="*/ 9367063 w 12192439"/>
              <a:gd name="connsiteY14289" fmla="*/ 3193505 h 6839191"/>
              <a:gd name="connsiteX14290" fmla="*/ 9366669 w 12192439"/>
              <a:gd name="connsiteY14290" fmla="*/ 3206406 h 6839191"/>
              <a:gd name="connsiteX14291" fmla="*/ 9356796 w 12192439"/>
              <a:gd name="connsiteY14291" fmla="*/ 3234226 h 6839191"/>
              <a:gd name="connsiteX14292" fmla="*/ 9370902 w 12192439"/>
              <a:gd name="connsiteY14292" fmla="*/ 3183435 h 6839191"/>
              <a:gd name="connsiteX14293" fmla="*/ 9379590 w 12192439"/>
              <a:gd name="connsiteY14293" fmla="*/ 3160025 h 6839191"/>
              <a:gd name="connsiteX14294" fmla="*/ 9378581 w 12192439"/>
              <a:gd name="connsiteY14294" fmla="*/ 3170973 h 6839191"/>
              <a:gd name="connsiteX14295" fmla="*/ 9370793 w 12192439"/>
              <a:gd name="connsiteY14295" fmla="*/ 3194361 h 6839191"/>
              <a:gd name="connsiteX14296" fmla="*/ 9370902 w 12192439"/>
              <a:gd name="connsiteY14296" fmla="*/ 3183435 h 6839191"/>
              <a:gd name="connsiteX14297" fmla="*/ 9370617 w 12192439"/>
              <a:gd name="connsiteY14297" fmla="*/ 3171763 h 6839191"/>
              <a:gd name="connsiteX14298" fmla="*/ 9369959 w 12192439"/>
              <a:gd name="connsiteY14298" fmla="*/ 3159806 h 6839191"/>
              <a:gd name="connsiteX14299" fmla="*/ 9381104 w 12192439"/>
              <a:gd name="connsiteY14299" fmla="*/ 3131942 h 6839191"/>
              <a:gd name="connsiteX14300" fmla="*/ 9380643 w 12192439"/>
              <a:gd name="connsiteY14300" fmla="*/ 3144382 h 6839191"/>
              <a:gd name="connsiteX14301" fmla="*/ 9370617 w 12192439"/>
              <a:gd name="connsiteY14301" fmla="*/ 3171763 h 6839191"/>
              <a:gd name="connsiteX14302" fmla="*/ 9385230 w 12192439"/>
              <a:gd name="connsiteY14302" fmla="*/ 3121367 h 6839191"/>
              <a:gd name="connsiteX14303" fmla="*/ 9394180 w 12192439"/>
              <a:gd name="connsiteY14303" fmla="*/ 3097847 h 6839191"/>
              <a:gd name="connsiteX14304" fmla="*/ 9393171 w 12192439"/>
              <a:gd name="connsiteY14304" fmla="*/ 3108291 h 6839191"/>
              <a:gd name="connsiteX14305" fmla="*/ 9385142 w 12192439"/>
              <a:gd name="connsiteY14305" fmla="*/ 3131701 h 6839191"/>
              <a:gd name="connsiteX14306" fmla="*/ 9385230 w 12192439"/>
              <a:gd name="connsiteY14306" fmla="*/ 3121367 h 6839191"/>
              <a:gd name="connsiteX14307" fmla="*/ 9384987 w 12192439"/>
              <a:gd name="connsiteY14307" fmla="*/ 3109892 h 6839191"/>
              <a:gd name="connsiteX14308" fmla="*/ 9384307 w 12192439"/>
              <a:gd name="connsiteY14308" fmla="*/ 3098133 h 6839191"/>
              <a:gd name="connsiteX14309" fmla="*/ 9395760 w 12192439"/>
              <a:gd name="connsiteY14309" fmla="*/ 3070115 h 6839191"/>
              <a:gd name="connsiteX14310" fmla="*/ 9395277 w 12192439"/>
              <a:gd name="connsiteY14310" fmla="*/ 3082467 h 6839191"/>
              <a:gd name="connsiteX14311" fmla="*/ 9384987 w 12192439"/>
              <a:gd name="connsiteY14311" fmla="*/ 3109892 h 6839191"/>
              <a:gd name="connsiteX14312" fmla="*/ 9399819 w 12192439"/>
              <a:gd name="connsiteY14312" fmla="*/ 3059979 h 6839191"/>
              <a:gd name="connsiteX14313" fmla="*/ 9409209 w 12192439"/>
              <a:gd name="connsiteY14313" fmla="*/ 3035999 h 6839191"/>
              <a:gd name="connsiteX14314" fmla="*/ 9408156 w 12192439"/>
              <a:gd name="connsiteY14314" fmla="*/ 3046311 h 6839191"/>
              <a:gd name="connsiteX14315" fmla="*/ 9399753 w 12192439"/>
              <a:gd name="connsiteY14315" fmla="*/ 3070181 h 6839191"/>
              <a:gd name="connsiteX14316" fmla="*/ 9399819 w 12192439"/>
              <a:gd name="connsiteY14316" fmla="*/ 3059979 h 6839191"/>
              <a:gd name="connsiteX14317" fmla="*/ 9399578 w 12192439"/>
              <a:gd name="connsiteY14317" fmla="*/ 3048526 h 6839191"/>
              <a:gd name="connsiteX14318" fmla="*/ 9398854 w 12192439"/>
              <a:gd name="connsiteY14318" fmla="*/ 3037183 h 6839191"/>
              <a:gd name="connsiteX14319" fmla="*/ 9410789 w 12192439"/>
              <a:gd name="connsiteY14319" fmla="*/ 3008662 h 6839191"/>
              <a:gd name="connsiteX14320" fmla="*/ 9410329 w 12192439"/>
              <a:gd name="connsiteY14320" fmla="*/ 3020487 h 6839191"/>
              <a:gd name="connsiteX14321" fmla="*/ 9399578 w 12192439"/>
              <a:gd name="connsiteY14321" fmla="*/ 3048526 h 6839191"/>
              <a:gd name="connsiteX14322" fmla="*/ 9414848 w 12192439"/>
              <a:gd name="connsiteY14322" fmla="*/ 2998767 h 6839191"/>
              <a:gd name="connsiteX14323" fmla="*/ 9424326 w 12192439"/>
              <a:gd name="connsiteY14323" fmla="*/ 2975072 h 6839191"/>
              <a:gd name="connsiteX14324" fmla="*/ 9423294 w 12192439"/>
              <a:gd name="connsiteY14324" fmla="*/ 2985033 h 6839191"/>
              <a:gd name="connsiteX14325" fmla="*/ 9414782 w 12192439"/>
              <a:gd name="connsiteY14325" fmla="*/ 3008574 h 6839191"/>
              <a:gd name="connsiteX14326" fmla="*/ 9414848 w 12192439"/>
              <a:gd name="connsiteY14326" fmla="*/ 2998767 h 6839191"/>
              <a:gd name="connsiteX14327" fmla="*/ 9414541 w 12192439"/>
              <a:gd name="connsiteY14327" fmla="*/ 2987358 h 6839191"/>
              <a:gd name="connsiteX14328" fmla="*/ 9413795 w 12192439"/>
              <a:gd name="connsiteY14328" fmla="*/ 2976454 h 6839191"/>
              <a:gd name="connsiteX14329" fmla="*/ 9425972 w 12192439"/>
              <a:gd name="connsiteY14329" fmla="*/ 2948020 h 6839191"/>
              <a:gd name="connsiteX14330" fmla="*/ 9425511 w 12192439"/>
              <a:gd name="connsiteY14330" fmla="*/ 2959451 h 6839191"/>
              <a:gd name="connsiteX14331" fmla="*/ 9414541 w 12192439"/>
              <a:gd name="connsiteY14331" fmla="*/ 2987358 h 6839191"/>
              <a:gd name="connsiteX14332" fmla="*/ 9430162 w 12192439"/>
              <a:gd name="connsiteY14332" fmla="*/ 2937949 h 6839191"/>
              <a:gd name="connsiteX14333" fmla="*/ 9440123 w 12192439"/>
              <a:gd name="connsiteY14333" fmla="*/ 2913596 h 6839191"/>
              <a:gd name="connsiteX14334" fmla="*/ 9439136 w 12192439"/>
              <a:gd name="connsiteY14334" fmla="*/ 2922964 h 6839191"/>
              <a:gd name="connsiteX14335" fmla="*/ 9430140 w 12192439"/>
              <a:gd name="connsiteY14335" fmla="*/ 2947340 h 6839191"/>
              <a:gd name="connsiteX14336" fmla="*/ 9430162 w 12192439"/>
              <a:gd name="connsiteY14336" fmla="*/ 2937949 h 6839191"/>
              <a:gd name="connsiteX14337" fmla="*/ 9429811 w 12192439"/>
              <a:gd name="connsiteY14337" fmla="*/ 2926541 h 6839191"/>
              <a:gd name="connsiteX14338" fmla="*/ 9428999 w 12192439"/>
              <a:gd name="connsiteY14338" fmla="*/ 2916141 h 6839191"/>
              <a:gd name="connsiteX14339" fmla="*/ 9441681 w 12192439"/>
              <a:gd name="connsiteY14339" fmla="*/ 2887027 h 6839191"/>
              <a:gd name="connsiteX14340" fmla="*/ 9441286 w 12192439"/>
              <a:gd name="connsiteY14340" fmla="*/ 2897953 h 6839191"/>
              <a:gd name="connsiteX14341" fmla="*/ 9429811 w 12192439"/>
              <a:gd name="connsiteY14341" fmla="*/ 2926541 h 6839191"/>
              <a:gd name="connsiteX14342" fmla="*/ 9445717 w 12192439"/>
              <a:gd name="connsiteY14342" fmla="*/ 2877549 h 6839191"/>
              <a:gd name="connsiteX14343" fmla="*/ 9455854 w 12192439"/>
              <a:gd name="connsiteY14343" fmla="*/ 2853305 h 6839191"/>
              <a:gd name="connsiteX14344" fmla="*/ 9454889 w 12192439"/>
              <a:gd name="connsiteY14344" fmla="*/ 2862279 h 6839191"/>
              <a:gd name="connsiteX14345" fmla="*/ 9445739 w 12192439"/>
              <a:gd name="connsiteY14345" fmla="*/ 2886522 h 6839191"/>
              <a:gd name="connsiteX14346" fmla="*/ 9445717 w 12192439"/>
              <a:gd name="connsiteY14346" fmla="*/ 2877549 h 6839191"/>
              <a:gd name="connsiteX14347" fmla="*/ 9445278 w 12192439"/>
              <a:gd name="connsiteY14347" fmla="*/ 2866206 h 6839191"/>
              <a:gd name="connsiteX14348" fmla="*/ 9444401 w 12192439"/>
              <a:gd name="connsiteY14348" fmla="*/ 2855938 h 6839191"/>
              <a:gd name="connsiteX14349" fmla="*/ 9457301 w 12192439"/>
              <a:gd name="connsiteY14349" fmla="*/ 2826824 h 6839191"/>
              <a:gd name="connsiteX14350" fmla="*/ 9456972 w 12192439"/>
              <a:gd name="connsiteY14350" fmla="*/ 2837662 h 6839191"/>
              <a:gd name="connsiteX14351" fmla="*/ 9445278 w 12192439"/>
              <a:gd name="connsiteY14351" fmla="*/ 2866206 h 6839191"/>
              <a:gd name="connsiteX14352" fmla="*/ 9461471 w 12192439"/>
              <a:gd name="connsiteY14352" fmla="*/ 2817214 h 6839191"/>
              <a:gd name="connsiteX14353" fmla="*/ 9471936 w 12192439"/>
              <a:gd name="connsiteY14353" fmla="*/ 2792554 h 6839191"/>
              <a:gd name="connsiteX14354" fmla="*/ 9470992 w 12192439"/>
              <a:gd name="connsiteY14354" fmla="*/ 2801659 h 6839191"/>
              <a:gd name="connsiteX14355" fmla="*/ 9461536 w 12192439"/>
              <a:gd name="connsiteY14355" fmla="*/ 2826188 h 6839191"/>
              <a:gd name="connsiteX14356" fmla="*/ 9461471 w 12192439"/>
              <a:gd name="connsiteY14356" fmla="*/ 2817214 h 6839191"/>
              <a:gd name="connsiteX14357" fmla="*/ 9460944 w 12192439"/>
              <a:gd name="connsiteY14357" fmla="*/ 2806157 h 6839191"/>
              <a:gd name="connsiteX14358" fmla="*/ 9459978 w 12192439"/>
              <a:gd name="connsiteY14358" fmla="*/ 2796371 h 6839191"/>
              <a:gd name="connsiteX14359" fmla="*/ 9473296 w 12192439"/>
              <a:gd name="connsiteY14359" fmla="*/ 2766906 h 6839191"/>
              <a:gd name="connsiteX14360" fmla="*/ 9473011 w 12192439"/>
              <a:gd name="connsiteY14360" fmla="*/ 2777240 h 6839191"/>
              <a:gd name="connsiteX14361" fmla="*/ 9460944 w 12192439"/>
              <a:gd name="connsiteY14361" fmla="*/ 2806157 h 6839191"/>
              <a:gd name="connsiteX14362" fmla="*/ 9477508 w 12192439"/>
              <a:gd name="connsiteY14362" fmla="*/ 2757318 h 6839191"/>
              <a:gd name="connsiteX14363" fmla="*/ 9488215 w 12192439"/>
              <a:gd name="connsiteY14363" fmla="*/ 2732526 h 6839191"/>
              <a:gd name="connsiteX14364" fmla="*/ 9487359 w 12192439"/>
              <a:gd name="connsiteY14364" fmla="*/ 2741039 h 6839191"/>
              <a:gd name="connsiteX14365" fmla="*/ 9477640 w 12192439"/>
              <a:gd name="connsiteY14365" fmla="*/ 2765809 h 6839191"/>
              <a:gd name="connsiteX14366" fmla="*/ 9477508 w 12192439"/>
              <a:gd name="connsiteY14366" fmla="*/ 2757318 h 6839191"/>
              <a:gd name="connsiteX14367" fmla="*/ 9476873 w 12192439"/>
              <a:gd name="connsiteY14367" fmla="*/ 2746524 h 6839191"/>
              <a:gd name="connsiteX14368" fmla="*/ 9475709 w 12192439"/>
              <a:gd name="connsiteY14368" fmla="*/ 2736673 h 6839191"/>
              <a:gd name="connsiteX14369" fmla="*/ 9489422 w 12192439"/>
              <a:gd name="connsiteY14369" fmla="*/ 2706835 h 6839191"/>
              <a:gd name="connsiteX14370" fmla="*/ 9489224 w 12192439"/>
              <a:gd name="connsiteY14370" fmla="*/ 2717475 h 6839191"/>
              <a:gd name="connsiteX14371" fmla="*/ 9476873 w 12192439"/>
              <a:gd name="connsiteY14371" fmla="*/ 2746524 h 6839191"/>
              <a:gd name="connsiteX14372" fmla="*/ 9492866 w 12192439"/>
              <a:gd name="connsiteY14372" fmla="*/ 2686913 h 6839191"/>
              <a:gd name="connsiteX14373" fmla="*/ 9491660 w 12192439"/>
              <a:gd name="connsiteY14373" fmla="*/ 2677962 h 6839191"/>
              <a:gd name="connsiteX14374" fmla="*/ 9505701 w 12192439"/>
              <a:gd name="connsiteY14374" fmla="*/ 2647882 h 6839191"/>
              <a:gd name="connsiteX14375" fmla="*/ 9505613 w 12192439"/>
              <a:gd name="connsiteY14375" fmla="*/ 2657492 h 6839191"/>
              <a:gd name="connsiteX14376" fmla="*/ 9492866 w 12192439"/>
              <a:gd name="connsiteY14376" fmla="*/ 2686913 h 6839191"/>
              <a:gd name="connsiteX14377" fmla="*/ 9509036 w 12192439"/>
              <a:gd name="connsiteY14377" fmla="*/ 2628224 h 6839191"/>
              <a:gd name="connsiteX14378" fmla="*/ 9507698 w 12192439"/>
              <a:gd name="connsiteY14378" fmla="*/ 2619645 h 6839191"/>
              <a:gd name="connsiteX14379" fmla="*/ 9522134 w 12192439"/>
              <a:gd name="connsiteY14379" fmla="*/ 2589193 h 6839191"/>
              <a:gd name="connsiteX14380" fmla="*/ 9522112 w 12192439"/>
              <a:gd name="connsiteY14380" fmla="*/ 2598517 h 6839191"/>
              <a:gd name="connsiteX14381" fmla="*/ 9509036 w 12192439"/>
              <a:gd name="connsiteY14381" fmla="*/ 2628224 h 6839191"/>
              <a:gd name="connsiteX14382" fmla="*/ 9525337 w 12192439"/>
              <a:gd name="connsiteY14382" fmla="*/ 2570017 h 6839191"/>
              <a:gd name="connsiteX14383" fmla="*/ 9500370 w 12192439"/>
              <a:gd name="connsiteY14383" fmla="*/ 2521047 h 6839191"/>
              <a:gd name="connsiteX14384" fmla="*/ 9269847 w 12192439"/>
              <a:gd name="connsiteY14384" fmla="*/ 2498647 h 6839191"/>
              <a:gd name="connsiteX14385" fmla="*/ 8871879 w 12192439"/>
              <a:gd name="connsiteY14385" fmla="*/ 2621313 h 6839191"/>
              <a:gd name="connsiteX14386" fmla="*/ 8774532 w 12192439"/>
              <a:gd name="connsiteY14386" fmla="*/ 2658172 h 6839191"/>
              <a:gd name="connsiteX14387" fmla="*/ 6663015 w 12192439"/>
              <a:gd name="connsiteY14387" fmla="*/ 3541011 h 6839191"/>
              <a:gd name="connsiteX14388" fmla="*/ 6356252 w 12192439"/>
              <a:gd name="connsiteY14388" fmla="*/ 3669360 h 6839191"/>
              <a:gd name="connsiteX14389" fmla="*/ 6695640 w 12192439"/>
              <a:gd name="connsiteY14389" fmla="*/ 3522933 h 6839191"/>
              <a:gd name="connsiteX14390" fmla="*/ 6739432 w 12192439"/>
              <a:gd name="connsiteY14390" fmla="*/ 3502836 h 6839191"/>
              <a:gd name="connsiteX14391" fmla="*/ 8780851 w 12192439"/>
              <a:gd name="connsiteY14391" fmla="*/ 2616925 h 6839191"/>
              <a:gd name="connsiteX14392" fmla="*/ 8865210 w 12192439"/>
              <a:gd name="connsiteY14392" fmla="*/ 2583949 h 6839191"/>
              <a:gd name="connsiteX14393" fmla="*/ 9284415 w 12192439"/>
              <a:gd name="connsiteY14393" fmla="*/ 2450928 h 6839191"/>
              <a:gd name="connsiteX14394" fmla="*/ 9515684 w 12192439"/>
              <a:gd name="connsiteY14394" fmla="*/ 2472166 h 6839191"/>
              <a:gd name="connsiteX14395" fmla="*/ 9538611 w 12192439"/>
              <a:gd name="connsiteY14395" fmla="*/ 2540311 h 6839191"/>
              <a:gd name="connsiteX14396" fmla="*/ 9525337 w 12192439"/>
              <a:gd name="connsiteY14396" fmla="*/ 2570017 h 6839191"/>
              <a:gd name="connsiteX14397" fmla="*/ 6130512 w 12192439"/>
              <a:gd name="connsiteY14397" fmla="*/ 3751766 h 6839191"/>
              <a:gd name="connsiteX14398" fmla="*/ 6124105 w 12192439"/>
              <a:gd name="connsiteY14398" fmla="*/ 3754399 h 6839191"/>
              <a:gd name="connsiteX14399" fmla="*/ 6119344 w 12192439"/>
              <a:gd name="connsiteY14399" fmla="*/ 3755452 h 6839191"/>
              <a:gd name="connsiteX14400" fmla="*/ 6127045 w 12192439"/>
              <a:gd name="connsiteY14400" fmla="*/ 3752578 h 6839191"/>
              <a:gd name="connsiteX14401" fmla="*/ 6130512 w 12192439"/>
              <a:gd name="connsiteY14401" fmla="*/ 3751766 h 6839191"/>
              <a:gd name="connsiteX14402" fmla="*/ 6064275 w 12192439"/>
              <a:gd name="connsiteY14402" fmla="*/ 3770744 h 6839191"/>
              <a:gd name="connsiteX14403" fmla="*/ 6053349 w 12192439"/>
              <a:gd name="connsiteY14403" fmla="*/ 3774869 h 6839191"/>
              <a:gd name="connsiteX14404" fmla="*/ 6045977 w 12192439"/>
              <a:gd name="connsiteY14404" fmla="*/ 3775878 h 6839191"/>
              <a:gd name="connsiteX14405" fmla="*/ 6058286 w 12192439"/>
              <a:gd name="connsiteY14405" fmla="*/ 3771819 h 6839191"/>
              <a:gd name="connsiteX14406" fmla="*/ 6064275 w 12192439"/>
              <a:gd name="connsiteY14406" fmla="*/ 3770744 h 6839191"/>
              <a:gd name="connsiteX14407" fmla="*/ 6035051 w 12192439"/>
              <a:gd name="connsiteY14407" fmla="*/ 3781780 h 6839191"/>
              <a:gd name="connsiteX14408" fmla="*/ 6018706 w 12192439"/>
              <a:gd name="connsiteY14408" fmla="*/ 3788011 h 6839191"/>
              <a:gd name="connsiteX14409" fmla="*/ 6006837 w 12192439"/>
              <a:gd name="connsiteY14409" fmla="*/ 3789064 h 6839191"/>
              <a:gd name="connsiteX14410" fmla="*/ 6024367 w 12192439"/>
              <a:gd name="connsiteY14410" fmla="*/ 3783118 h 6839191"/>
              <a:gd name="connsiteX14411" fmla="*/ 6035051 w 12192439"/>
              <a:gd name="connsiteY14411" fmla="*/ 3781780 h 6839191"/>
              <a:gd name="connsiteX14412" fmla="*/ 5988188 w 12192439"/>
              <a:gd name="connsiteY14412" fmla="*/ 3790402 h 6839191"/>
              <a:gd name="connsiteX14413" fmla="*/ 5978863 w 12192439"/>
              <a:gd name="connsiteY14413" fmla="*/ 3790929 h 6839191"/>
              <a:gd name="connsiteX14414" fmla="*/ 5993892 w 12192439"/>
              <a:gd name="connsiteY14414" fmla="*/ 3786475 h 6839191"/>
              <a:gd name="connsiteX14415" fmla="*/ 6001966 w 12192439"/>
              <a:gd name="connsiteY14415" fmla="*/ 3785641 h 6839191"/>
              <a:gd name="connsiteX14416" fmla="*/ 5988188 w 12192439"/>
              <a:gd name="connsiteY14416" fmla="*/ 3790402 h 6839191"/>
              <a:gd name="connsiteX14417" fmla="*/ 5973488 w 12192439"/>
              <a:gd name="connsiteY14417" fmla="*/ 3795514 h 6839191"/>
              <a:gd name="connsiteX14418" fmla="*/ 5955168 w 12192439"/>
              <a:gd name="connsiteY14418" fmla="*/ 3801986 h 6839191"/>
              <a:gd name="connsiteX14419" fmla="*/ 5942926 w 12192439"/>
              <a:gd name="connsiteY14419" fmla="*/ 3801921 h 6839191"/>
              <a:gd name="connsiteX14420" fmla="*/ 5962101 w 12192439"/>
              <a:gd name="connsiteY14420" fmla="*/ 3795975 h 6839191"/>
              <a:gd name="connsiteX14421" fmla="*/ 5973488 w 12192439"/>
              <a:gd name="connsiteY14421" fmla="*/ 3795514 h 6839191"/>
              <a:gd name="connsiteX14422" fmla="*/ 5917344 w 12192439"/>
              <a:gd name="connsiteY14422" fmla="*/ 3805190 h 6839191"/>
              <a:gd name="connsiteX14423" fmla="*/ 5899441 w 12192439"/>
              <a:gd name="connsiteY14423" fmla="*/ 3811135 h 6839191"/>
              <a:gd name="connsiteX14424" fmla="*/ 5897488 w 12192439"/>
              <a:gd name="connsiteY14424" fmla="*/ 3811793 h 6839191"/>
              <a:gd name="connsiteX14425" fmla="*/ 5886036 w 12192439"/>
              <a:gd name="connsiteY14425" fmla="*/ 3810279 h 6839191"/>
              <a:gd name="connsiteX14426" fmla="*/ 5906308 w 12192439"/>
              <a:gd name="connsiteY14426" fmla="*/ 3804422 h 6839191"/>
              <a:gd name="connsiteX14427" fmla="*/ 5917344 w 12192439"/>
              <a:gd name="connsiteY14427" fmla="*/ 3805190 h 6839191"/>
              <a:gd name="connsiteX14428" fmla="*/ 5888427 w 12192439"/>
              <a:gd name="connsiteY14428" fmla="*/ 3814799 h 6839191"/>
              <a:gd name="connsiteX14429" fmla="*/ 5865149 w 12192439"/>
              <a:gd name="connsiteY14429" fmla="*/ 3822346 h 6839191"/>
              <a:gd name="connsiteX14430" fmla="*/ 5853630 w 12192439"/>
              <a:gd name="connsiteY14430" fmla="*/ 3819802 h 6839191"/>
              <a:gd name="connsiteX14431" fmla="*/ 5876865 w 12192439"/>
              <a:gd name="connsiteY14431" fmla="*/ 3813022 h 6839191"/>
              <a:gd name="connsiteX14432" fmla="*/ 5888427 w 12192439"/>
              <a:gd name="connsiteY14432" fmla="*/ 3814799 h 6839191"/>
              <a:gd name="connsiteX14433" fmla="*/ 5837394 w 12192439"/>
              <a:gd name="connsiteY14433" fmla="*/ 3819516 h 6839191"/>
              <a:gd name="connsiteX14434" fmla="*/ 5812010 w 12192439"/>
              <a:gd name="connsiteY14434" fmla="*/ 3826142 h 6839191"/>
              <a:gd name="connsiteX14435" fmla="*/ 5802642 w 12192439"/>
              <a:gd name="connsiteY14435" fmla="*/ 3821974 h 6839191"/>
              <a:gd name="connsiteX14436" fmla="*/ 5827939 w 12192439"/>
              <a:gd name="connsiteY14436" fmla="*/ 3816401 h 6839191"/>
              <a:gd name="connsiteX14437" fmla="*/ 5837394 w 12192439"/>
              <a:gd name="connsiteY14437" fmla="*/ 3819516 h 6839191"/>
              <a:gd name="connsiteX14438" fmla="*/ 5790158 w 12192439"/>
              <a:gd name="connsiteY14438" fmla="*/ 3819889 h 6839191"/>
              <a:gd name="connsiteX14439" fmla="*/ 5763765 w 12192439"/>
              <a:gd name="connsiteY14439" fmla="*/ 3824738 h 6839191"/>
              <a:gd name="connsiteX14440" fmla="*/ 5756568 w 12192439"/>
              <a:gd name="connsiteY14440" fmla="*/ 3818946 h 6839191"/>
              <a:gd name="connsiteX14441" fmla="*/ 5782655 w 12192439"/>
              <a:gd name="connsiteY14441" fmla="*/ 3815523 h 6839191"/>
              <a:gd name="connsiteX14442" fmla="*/ 5790158 w 12192439"/>
              <a:gd name="connsiteY14442" fmla="*/ 3819889 h 6839191"/>
              <a:gd name="connsiteX14443" fmla="*/ 5741891 w 12192439"/>
              <a:gd name="connsiteY14443" fmla="*/ 3810762 h 6839191"/>
              <a:gd name="connsiteX14444" fmla="*/ 5746980 w 12192439"/>
              <a:gd name="connsiteY14444" fmla="*/ 3815545 h 6839191"/>
              <a:gd name="connsiteX14445" fmla="*/ 5721026 w 12192439"/>
              <a:gd name="connsiteY14445" fmla="*/ 3817958 h 6839191"/>
              <a:gd name="connsiteX14446" fmla="*/ 5715804 w 12192439"/>
              <a:gd name="connsiteY14446" fmla="*/ 3810696 h 6839191"/>
              <a:gd name="connsiteX14447" fmla="*/ 5741100 w 12192439"/>
              <a:gd name="connsiteY14447" fmla="*/ 3810016 h 6839191"/>
              <a:gd name="connsiteX14448" fmla="*/ 5741891 w 12192439"/>
              <a:gd name="connsiteY14448" fmla="*/ 3810762 h 6839191"/>
              <a:gd name="connsiteX14449" fmla="*/ 5712776 w 12192439"/>
              <a:gd name="connsiteY14449" fmla="*/ 3806396 h 6839191"/>
              <a:gd name="connsiteX14450" fmla="*/ 5708300 w 12192439"/>
              <a:gd name="connsiteY14450" fmla="*/ 3800231 h 6839191"/>
              <a:gd name="connsiteX14451" fmla="*/ 5731710 w 12192439"/>
              <a:gd name="connsiteY14451" fmla="*/ 3801438 h 6839191"/>
              <a:gd name="connsiteX14452" fmla="*/ 5736669 w 12192439"/>
              <a:gd name="connsiteY14452" fmla="*/ 3805870 h 6839191"/>
              <a:gd name="connsiteX14453" fmla="*/ 5712776 w 12192439"/>
              <a:gd name="connsiteY14453" fmla="*/ 3806396 h 6839191"/>
              <a:gd name="connsiteX14454" fmla="*/ 5704746 w 12192439"/>
              <a:gd name="connsiteY14454" fmla="*/ 3795734 h 6839191"/>
              <a:gd name="connsiteX14455" fmla="*/ 5700424 w 12192439"/>
              <a:gd name="connsiteY14455" fmla="*/ 3790951 h 6839191"/>
              <a:gd name="connsiteX14456" fmla="*/ 5721793 w 12192439"/>
              <a:gd name="connsiteY14456" fmla="*/ 3793978 h 6839191"/>
              <a:gd name="connsiteX14457" fmla="*/ 5726181 w 12192439"/>
              <a:gd name="connsiteY14457" fmla="*/ 3797028 h 6839191"/>
              <a:gd name="connsiteX14458" fmla="*/ 5704746 w 12192439"/>
              <a:gd name="connsiteY14458" fmla="*/ 3795734 h 6839191"/>
              <a:gd name="connsiteX14459" fmla="*/ 5699371 w 12192439"/>
              <a:gd name="connsiteY14459" fmla="*/ 3795317 h 6839191"/>
              <a:gd name="connsiteX14460" fmla="*/ 5677585 w 12192439"/>
              <a:gd name="connsiteY14460" fmla="*/ 3793298 h 6839191"/>
              <a:gd name="connsiteX14461" fmla="*/ 5672604 w 12192439"/>
              <a:gd name="connsiteY14461" fmla="*/ 3785817 h 6839191"/>
              <a:gd name="connsiteX14462" fmla="*/ 5693623 w 12192439"/>
              <a:gd name="connsiteY14462" fmla="*/ 3789810 h 6839191"/>
              <a:gd name="connsiteX14463" fmla="*/ 5699371 w 12192439"/>
              <a:gd name="connsiteY14463" fmla="*/ 3795317 h 6839191"/>
              <a:gd name="connsiteX14464" fmla="*/ 5673043 w 12192439"/>
              <a:gd name="connsiteY14464" fmla="*/ 3792837 h 6839191"/>
              <a:gd name="connsiteX14465" fmla="*/ 5651454 w 12192439"/>
              <a:gd name="connsiteY14465" fmla="*/ 3790490 h 6839191"/>
              <a:gd name="connsiteX14466" fmla="*/ 5646671 w 12192439"/>
              <a:gd name="connsiteY14466" fmla="*/ 3780463 h 6839191"/>
              <a:gd name="connsiteX14467" fmla="*/ 5666681 w 12192439"/>
              <a:gd name="connsiteY14467" fmla="*/ 3784632 h 6839191"/>
              <a:gd name="connsiteX14468" fmla="*/ 5673043 w 12192439"/>
              <a:gd name="connsiteY14468" fmla="*/ 3792837 h 6839191"/>
              <a:gd name="connsiteX14469" fmla="*/ 5636535 w 12192439"/>
              <a:gd name="connsiteY14469" fmla="*/ 3774101 h 6839191"/>
              <a:gd name="connsiteX14470" fmla="*/ 5619356 w 12192439"/>
              <a:gd name="connsiteY14470" fmla="*/ 3770524 h 6839191"/>
              <a:gd name="connsiteX14471" fmla="*/ 5619290 w 12192439"/>
              <a:gd name="connsiteY14471" fmla="*/ 3770415 h 6839191"/>
              <a:gd name="connsiteX14472" fmla="*/ 5611435 w 12192439"/>
              <a:gd name="connsiteY14472" fmla="*/ 3757668 h 6839191"/>
              <a:gd name="connsiteX14473" fmla="*/ 5626618 w 12192439"/>
              <a:gd name="connsiteY14473" fmla="*/ 3762451 h 6839191"/>
              <a:gd name="connsiteX14474" fmla="*/ 5636535 w 12192439"/>
              <a:gd name="connsiteY14474" fmla="*/ 3774101 h 6839191"/>
              <a:gd name="connsiteX14475" fmla="*/ 5609000 w 12192439"/>
              <a:gd name="connsiteY14475" fmla="*/ 3752687 h 6839191"/>
              <a:gd name="connsiteX14476" fmla="*/ 5604020 w 12192439"/>
              <a:gd name="connsiteY14476" fmla="*/ 3740927 h 6839191"/>
              <a:gd name="connsiteX14477" fmla="*/ 5616526 w 12192439"/>
              <a:gd name="connsiteY14477" fmla="*/ 3746434 h 6839191"/>
              <a:gd name="connsiteX14478" fmla="*/ 5622932 w 12192439"/>
              <a:gd name="connsiteY14478" fmla="*/ 3757032 h 6839191"/>
              <a:gd name="connsiteX14479" fmla="*/ 5609000 w 12192439"/>
              <a:gd name="connsiteY14479" fmla="*/ 3752687 h 6839191"/>
              <a:gd name="connsiteX14480" fmla="*/ 5604569 w 12192439"/>
              <a:gd name="connsiteY14480" fmla="*/ 3751349 h 6839191"/>
              <a:gd name="connsiteX14481" fmla="*/ 5589957 w 12192439"/>
              <a:gd name="connsiteY14481" fmla="*/ 3747093 h 6839191"/>
              <a:gd name="connsiteX14482" fmla="*/ 5586490 w 12192439"/>
              <a:gd name="connsiteY14482" fmla="*/ 3733731 h 6839191"/>
              <a:gd name="connsiteX14483" fmla="*/ 5599566 w 12192439"/>
              <a:gd name="connsiteY14483" fmla="*/ 3739041 h 6839191"/>
              <a:gd name="connsiteX14484" fmla="*/ 5604569 w 12192439"/>
              <a:gd name="connsiteY14484" fmla="*/ 3751349 h 6839191"/>
              <a:gd name="connsiteX14485" fmla="*/ 5580084 w 12192439"/>
              <a:gd name="connsiteY14485" fmla="*/ 3720743 h 6839191"/>
              <a:gd name="connsiteX14486" fmla="*/ 5581620 w 12192439"/>
              <a:gd name="connsiteY14486" fmla="*/ 3727610 h 6839191"/>
              <a:gd name="connsiteX14487" fmla="*/ 5568675 w 12192439"/>
              <a:gd name="connsiteY14487" fmla="*/ 3722805 h 6839191"/>
              <a:gd name="connsiteX14488" fmla="*/ 5567885 w 12192439"/>
              <a:gd name="connsiteY14488" fmla="*/ 3715214 h 6839191"/>
              <a:gd name="connsiteX14489" fmla="*/ 5567271 w 12192439"/>
              <a:gd name="connsiteY14489" fmla="*/ 3709224 h 6839191"/>
              <a:gd name="connsiteX14490" fmla="*/ 5578811 w 12192439"/>
              <a:gd name="connsiteY14490" fmla="*/ 3714951 h 6839191"/>
              <a:gd name="connsiteX14491" fmla="*/ 5580084 w 12192439"/>
              <a:gd name="connsiteY14491" fmla="*/ 3720743 h 6839191"/>
              <a:gd name="connsiteX14492" fmla="*/ 5566788 w 12192439"/>
              <a:gd name="connsiteY14492" fmla="*/ 3704749 h 6839191"/>
              <a:gd name="connsiteX14493" fmla="*/ 5565362 w 12192439"/>
              <a:gd name="connsiteY14493" fmla="*/ 3692484 h 6839191"/>
              <a:gd name="connsiteX14494" fmla="*/ 5574972 w 12192439"/>
              <a:gd name="connsiteY14494" fmla="*/ 3698650 h 6839191"/>
              <a:gd name="connsiteX14495" fmla="*/ 5577692 w 12192439"/>
              <a:gd name="connsiteY14495" fmla="*/ 3710058 h 6839191"/>
              <a:gd name="connsiteX14496" fmla="*/ 5566788 w 12192439"/>
              <a:gd name="connsiteY14496" fmla="*/ 3704749 h 6839191"/>
              <a:gd name="connsiteX14497" fmla="*/ 5563321 w 12192439"/>
              <a:gd name="connsiteY14497" fmla="*/ 3703125 h 6839191"/>
              <a:gd name="connsiteX14498" fmla="*/ 5551671 w 12192439"/>
              <a:gd name="connsiteY14498" fmla="*/ 3697925 h 6839191"/>
              <a:gd name="connsiteX14499" fmla="*/ 5551408 w 12192439"/>
              <a:gd name="connsiteY14499" fmla="*/ 3684279 h 6839191"/>
              <a:gd name="connsiteX14500" fmla="*/ 5561786 w 12192439"/>
              <a:gd name="connsiteY14500" fmla="*/ 3690312 h 6839191"/>
              <a:gd name="connsiteX14501" fmla="*/ 5563321 w 12192439"/>
              <a:gd name="connsiteY14501" fmla="*/ 3703125 h 6839191"/>
              <a:gd name="connsiteX14502" fmla="*/ 5551254 w 12192439"/>
              <a:gd name="connsiteY14502" fmla="*/ 3679891 h 6839191"/>
              <a:gd name="connsiteX14503" fmla="*/ 5550596 w 12192439"/>
              <a:gd name="connsiteY14503" fmla="*/ 3667627 h 6839191"/>
              <a:gd name="connsiteX14504" fmla="*/ 5559241 w 12192439"/>
              <a:gd name="connsiteY14504" fmla="*/ 3674011 h 6839191"/>
              <a:gd name="connsiteX14505" fmla="*/ 5561105 w 12192439"/>
              <a:gd name="connsiteY14505" fmla="*/ 3685529 h 6839191"/>
              <a:gd name="connsiteX14506" fmla="*/ 5551254 w 12192439"/>
              <a:gd name="connsiteY14506" fmla="*/ 3679891 h 6839191"/>
              <a:gd name="connsiteX14507" fmla="*/ 5550223 w 12192439"/>
              <a:gd name="connsiteY14507" fmla="*/ 3662887 h 6839191"/>
              <a:gd name="connsiteX14508" fmla="*/ 5549126 w 12192439"/>
              <a:gd name="connsiteY14508" fmla="*/ 3652181 h 6839191"/>
              <a:gd name="connsiteX14509" fmla="*/ 5556037 w 12192439"/>
              <a:gd name="connsiteY14509" fmla="*/ 3658653 h 6839191"/>
              <a:gd name="connsiteX14510" fmla="*/ 5558231 w 12192439"/>
              <a:gd name="connsiteY14510" fmla="*/ 3668636 h 6839191"/>
              <a:gd name="connsiteX14511" fmla="*/ 5550223 w 12192439"/>
              <a:gd name="connsiteY14511" fmla="*/ 3662887 h 6839191"/>
              <a:gd name="connsiteX14512" fmla="*/ 5546823 w 12192439"/>
              <a:gd name="connsiteY14512" fmla="*/ 3660540 h 6839191"/>
              <a:gd name="connsiteX14513" fmla="*/ 5537762 w 12192439"/>
              <a:gd name="connsiteY14513" fmla="*/ 3654660 h 6839191"/>
              <a:gd name="connsiteX14514" fmla="*/ 5537586 w 12192439"/>
              <a:gd name="connsiteY14514" fmla="*/ 3642396 h 6839191"/>
              <a:gd name="connsiteX14515" fmla="*/ 5545507 w 12192439"/>
              <a:gd name="connsiteY14515" fmla="*/ 3649000 h 6839191"/>
              <a:gd name="connsiteX14516" fmla="*/ 5546823 w 12192439"/>
              <a:gd name="connsiteY14516" fmla="*/ 3660540 h 6839191"/>
              <a:gd name="connsiteX14517" fmla="*/ 5534668 w 12192439"/>
              <a:gd name="connsiteY14517" fmla="*/ 3652751 h 6839191"/>
              <a:gd name="connsiteX14518" fmla="*/ 5524773 w 12192439"/>
              <a:gd name="connsiteY14518" fmla="*/ 3646893 h 6839191"/>
              <a:gd name="connsiteX14519" fmla="*/ 5525585 w 12192439"/>
              <a:gd name="connsiteY14519" fmla="*/ 3633334 h 6839191"/>
              <a:gd name="connsiteX14520" fmla="*/ 5534383 w 12192439"/>
              <a:gd name="connsiteY14520" fmla="*/ 3639872 h 6839191"/>
              <a:gd name="connsiteX14521" fmla="*/ 5534668 w 12192439"/>
              <a:gd name="connsiteY14521" fmla="*/ 3652751 h 6839191"/>
              <a:gd name="connsiteX14522" fmla="*/ 5522799 w 12192439"/>
              <a:gd name="connsiteY14522" fmla="*/ 3627038 h 6839191"/>
              <a:gd name="connsiteX14523" fmla="*/ 5513474 w 12192439"/>
              <a:gd name="connsiteY14523" fmla="*/ 3620894 h 6839191"/>
              <a:gd name="connsiteX14524" fmla="*/ 5514549 w 12192439"/>
              <a:gd name="connsiteY14524" fmla="*/ 3607379 h 6839191"/>
              <a:gd name="connsiteX14525" fmla="*/ 5522820 w 12192439"/>
              <a:gd name="connsiteY14525" fmla="*/ 3614181 h 6839191"/>
              <a:gd name="connsiteX14526" fmla="*/ 5522799 w 12192439"/>
              <a:gd name="connsiteY14526" fmla="*/ 3627038 h 6839191"/>
              <a:gd name="connsiteX14527" fmla="*/ 5511938 w 12192439"/>
              <a:gd name="connsiteY14527" fmla="*/ 3600995 h 6839191"/>
              <a:gd name="connsiteX14528" fmla="*/ 5503140 w 12192439"/>
              <a:gd name="connsiteY14528" fmla="*/ 3594610 h 6839191"/>
              <a:gd name="connsiteX14529" fmla="*/ 5504347 w 12192439"/>
              <a:gd name="connsiteY14529" fmla="*/ 3581161 h 6839191"/>
              <a:gd name="connsiteX14530" fmla="*/ 5512157 w 12192439"/>
              <a:gd name="connsiteY14530" fmla="*/ 3588204 h 6839191"/>
              <a:gd name="connsiteX14531" fmla="*/ 5511938 w 12192439"/>
              <a:gd name="connsiteY14531" fmla="*/ 3600995 h 6839191"/>
              <a:gd name="connsiteX14532" fmla="*/ 5501912 w 12192439"/>
              <a:gd name="connsiteY14532" fmla="*/ 3574733 h 6839191"/>
              <a:gd name="connsiteX14533" fmla="*/ 5493552 w 12192439"/>
              <a:gd name="connsiteY14533" fmla="*/ 3568063 h 6839191"/>
              <a:gd name="connsiteX14534" fmla="*/ 5494825 w 12192439"/>
              <a:gd name="connsiteY14534" fmla="*/ 3554724 h 6839191"/>
              <a:gd name="connsiteX14535" fmla="*/ 5502263 w 12192439"/>
              <a:gd name="connsiteY14535" fmla="*/ 3561964 h 6839191"/>
              <a:gd name="connsiteX14536" fmla="*/ 5501912 w 12192439"/>
              <a:gd name="connsiteY14536" fmla="*/ 3574733 h 6839191"/>
              <a:gd name="connsiteX14537" fmla="*/ 5495111 w 12192439"/>
              <a:gd name="connsiteY14537" fmla="*/ 3550511 h 6839191"/>
              <a:gd name="connsiteX14538" fmla="*/ 5495637 w 12192439"/>
              <a:gd name="connsiteY14538" fmla="*/ 3538488 h 6839191"/>
              <a:gd name="connsiteX14539" fmla="*/ 5501824 w 12192439"/>
              <a:gd name="connsiteY14539" fmla="*/ 3545794 h 6839191"/>
              <a:gd name="connsiteX14540" fmla="*/ 5502241 w 12192439"/>
              <a:gd name="connsiteY14540" fmla="*/ 3557291 h 6839191"/>
              <a:gd name="connsiteX14541" fmla="*/ 5495111 w 12192439"/>
              <a:gd name="connsiteY14541" fmla="*/ 3550511 h 6839191"/>
              <a:gd name="connsiteX14542" fmla="*/ 5492543 w 12192439"/>
              <a:gd name="connsiteY14542" fmla="*/ 3548208 h 6839191"/>
              <a:gd name="connsiteX14543" fmla="*/ 5484535 w 12192439"/>
              <a:gd name="connsiteY14543" fmla="*/ 3541362 h 6839191"/>
              <a:gd name="connsiteX14544" fmla="*/ 5485852 w 12192439"/>
              <a:gd name="connsiteY14544" fmla="*/ 3528067 h 6839191"/>
              <a:gd name="connsiteX14545" fmla="*/ 5492938 w 12192439"/>
              <a:gd name="connsiteY14545" fmla="*/ 3535461 h 6839191"/>
              <a:gd name="connsiteX14546" fmla="*/ 5492543 w 12192439"/>
              <a:gd name="connsiteY14546" fmla="*/ 3548208 h 6839191"/>
              <a:gd name="connsiteX14547" fmla="*/ 5486159 w 12192439"/>
              <a:gd name="connsiteY14547" fmla="*/ 3523898 h 6839191"/>
              <a:gd name="connsiteX14548" fmla="*/ 5486707 w 12192439"/>
              <a:gd name="connsiteY14548" fmla="*/ 3511875 h 6839191"/>
              <a:gd name="connsiteX14549" fmla="*/ 5492631 w 12192439"/>
              <a:gd name="connsiteY14549" fmla="*/ 3519357 h 6839191"/>
              <a:gd name="connsiteX14550" fmla="*/ 5492960 w 12192439"/>
              <a:gd name="connsiteY14550" fmla="*/ 3530831 h 6839191"/>
              <a:gd name="connsiteX14551" fmla="*/ 5486159 w 12192439"/>
              <a:gd name="connsiteY14551" fmla="*/ 3523898 h 6839191"/>
              <a:gd name="connsiteX14552" fmla="*/ 5483680 w 12192439"/>
              <a:gd name="connsiteY14552" fmla="*/ 3521463 h 6839191"/>
              <a:gd name="connsiteX14553" fmla="*/ 5476725 w 12192439"/>
              <a:gd name="connsiteY14553" fmla="*/ 3515012 h 6839191"/>
              <a:gd name="connsiteX14554" fmla="*/ 5476023 w 12192439"/>
              <a:gd name="connsiteY14554" fmla="*/ 3514420 h 6839191"/>
              <a:gd name="connsiteX14555" fmla="*/ 5477339 w 12192439"/>
              <a:gd name="connsiteY14555" fmla="*/ 3501212 h 6839191"/>
              <a:gd name="connsiteX14556" fmla="*/ 5484141 w 12192439"/>
              <a:gd name="connsiteY14556" fmla="*/ 3508826 h 6839191"/>
              <a:gd name="connsiteX14557" fmla="*/ 5483680 w 12192439"/>
              <a:gd name="connsiteY14557" fmla="*/ 3521463 h 6839191"/>
              <a:gd name="connsiteX14558" fmla="*/ 5475277 w 12192439"/>
              <a:gd name="connsiteY14558" fmla="*/ 3494630 h 6839191"/>
              <a:gd name="connsiteX14559" fmla="*/ 5471876 w 12192439"/>
              <a:gd name="connsiteY14559" fmla="*/ 3491142 h 6839191"/>
              <a:gd name="connsiteX14560" fmla="*/ 5467905 w 12192439"/>
              <a:gd name="connsiteY14560" fmla="*/ 3487368 h 6839191"/>
              <a:gd name="connsiteX14561" fmla="*/ 5469221 w 12192439"/>
              <a:gd name="connsiteY14561" fmla="*/ 3474182 h 6839191"/>
              <a:gd name="connsiteX14562" fmla="*/ 5475738 w 12192439"/>
              <a:gd name="connsiteY14562" fmla="*/ 3481949 h 6839191"/>
              <a:gd name="connsiteX14563" fmla="*/ 5475277 w 12192439"/>
              <a:gd name="connsiteY14563" fmla="*/ 3494630 h 6839191"/>
              <a:gd name="connsiteX14564" fmla="*/ 5469506 w 12192439"/>
              <a:gd name="connsiteY14564" fmla="*/ 3470036 h 6839191"/>
              <a:gd name="connsiteX14565" fmla="*/ 5470077 w 12192439"/>
              <a:gd name="connsiteY14565" fmla="*/ 3458079 h 6839191"/>
              <a:gd name="connsiteX14566" fmla="*/ 5475540 w 12192439"/>
              <a:gd name="connsiteY14566" fmla="*/ 3465845 h 6839191"/>
              <a:gd name="connsiteX14567" fmla="*/ 5475781 w 12192439"/>
              <a:gd name="connsiteY14567" fmla="*/ 3477298 h 6839191"/>
              <a:gd name="connsiteX14568" fmla="*/ 5469506 w 12192439"/>
              <a:gd name="connsiteY14568" fmla="*/ 3470036 h 6839191"/>
              <a:gd name="connsiteX14569" fmla="*/ 5467247 w 12192439"/>
              <a:gd name="connsiteY14569" fmla="*/ 3467513 h 6839191"/>
              <a:gd name="connsiteX14570" fmla="*/ 5467006 w 12192439"/>
              <a:gd name="connsiteY14570" fmla="*/ 3467271 h 6839191"/>
              <a:gd name="connsiteX14571" fmla="*/ 5460138 w 12192439"/>
              <a:gd name="connsiteY14571" fmla="*/ 3460185 h 6839191"/>
              <a:gd name="connsiteX14572" fmla="*/ 5461411 w 12192439"/>
              <a:gd name="connsiteY14572" fmla="*/ 3447021 h 6839191"/>
              <a:gd name="connsiteX14573" fmla="*/ 5467707 w 12192439"/>
              <a:gd name="connsiteY14573" fmla="*/ 3454941 h 6839191"/>
              <a:gd name="connsiteX14574" fmla="*/ 5467247 w 12192439"/>
              <a:gd name="connsiteY14574" fmla="*/ 3467513 h 6839191"/>
              <a:gd name="connsiteX14575" fmla="*/ 5462157 w 12192439"/>
              <a:gd name="connsiteY14575" fmla="*/ 3443401 h 6839191"/>
              <a:gd name="connsiteX14576" fmla="*/ 5461696 w 12192439"/>
              <a:gd name="connsiteY14576" fmla="*/ 3442874 h 6839191"/>
              <a:gd name="connsiteX14577" fmla="*/ 5462244 w 12192439"/>
              <a:gd name="connsiteY14577" fmla="*/ 3430961 h 6839191"/>
              <a:gd name="connsiteX14578" fmla="*/ 5467554 w 12192439"/>
              <a:gd name="connsiteY14578" fmla="*/ 3438881 h 6839191"/>
              <a:gd name="connsiteX14579" fmla="*/ 5467773 w 12192439"/>
              <a:gd name="connsiteY14579" fmla="*/ 3450290 h 6839191"/>
              <a:gd name="connsiteX14580" fmla="*/ 5462157 w 12192439"/>
              <a:gd name="connsiteY14580" fmla="*/ 3443401 h 6839191"/>
              <a:gd name="connsiteX14581" fmla="*/ 5459524 w 12192439"/>
              <a:gd name="connsiteY14581" fmla="*/ 3440395 h 6839191"/>
              <a:gd name="connsiteX14582" fmla="*/ 5452569 w 12192439"/>
              <a:gd name="connsiteY14582" fmla="*/ 3432782 h 6839191"/>
              <a:gd name="connsiteX14583" fmla="*/ 5453820 w 12192439"/>
              <a:gd name="connsiteY14583" fmla="*/ 3419662 h 6839191"/>
              <a:gd name="connsiteX14584" fmla="*/ 5455092 w 12192439"/>
              <a:gd name="connsiteY14584" fmla="*/ 3421219 h 6839191"/>
              <a:gd name="connsiteX14585" fmla="*/ 5460007 w 12192439"/>
              <a:gd name="connsiteY14585" fmla="*/ 3427823 h 6839191"/>
              <a:gd name="connsiteX14586" fmla="*/ 5459524 w 12192439"/>
              <a:gd name="connsiteY14586" fmla="*/ 3440395 h 6839191"/>
              <a:gd name="connsiteX14587" fmla="*/ 5452196 w 12192439"/>
              <a:gd name="connsiteY14587" fmla="*/ 3413189 h 6839191"/>
              <a:gd name="connsiteX14588" fmla="*/ 5445263 w 12192439"/>
              <a:gd name="connsiteY14588" fmla="*/ 3405269 h 6839191"/>
              <a:gd name="connsiteX14589" fmla="*/ 5446491 w 12192439"/>
              <a:gd name="connsiteY14589" fmla="*/ 3392149 h 6839191"/>
              <a:gd name="connsiteX14590" fmla="*/ 5450221 w 12192439"/>
              <a:gd name="connsiteY14590" fmla="*/ 3397173 h 6839191"/>
              <a:gd name="connsiteX14591" fmla="*/ 5452657 w 12192439"/>
              <a:gd name="connsiteY14591" fmla="*/ 3400706 h 6839191"/>
              <a:gd name="connsiteX14592" fmla="*/ 5452196 w 12192439"/>
              <a:gd name="connsiteY14592" fmla="*/ 3413189 h 6839191"/>
              <a:gd name="connsiteX14593" fmla="*/ 5452415 w 12192439"/>
              <a:gd name="connsiteY14593" fmla="*/ 3395615 h 6839191"/>
              <a:gd name="connsiteX14594" fmla="*/ 5446777 w 12192439"/>
              <a:gd name="connsiteY14594" fmla="*/ 3388090 h 6839191"/>
              <a:gd name="connsiteX14595" fmla="*/ 5447304 w 12192439"/>
              <a:gd name="connsiteY14595" fmla="*/ 3376199 h 6839191"/>
              <a:gd name="connsiteX14596" fmla="*/ 5452525 w 12192439"/>
              <a:gd name="connsiteY14596" fmla="*/ 3384755 h 6839191"/>
              <a:gd name="connsiteX14597" fmla="*/ 5452701 w 12192439"/>
              <a:gd name="connsiteY14597" fmla="*/ 3396054 h 6839191"/>
              <a:gd name="connsiteX14598" fmla="*/ 5452415 w 12192439"/>
              <a:gd name="connsiteY14598" fmla="*/ 3395615 h 6839191"/>
              <a:gd name="connsiteX14599" fmla="*/ 5444978 w 12192439"/>
              <a:gd name="connsiteY14599" fmla="*/ 3385830 h 6839191"/>
              <a:gd name="connsiteX14600" fmla="*/ 5438220 w 12192439"/>
              <a:gd name="connsiteY14600" fmla="*/ 3377713 h 6839191"/>
              <a:gd name="connsiteX14601" fmla="*/ 5439405 w 12192439"/>
              <a:gd name="connsiteY14601" fmla="*/ 3364549 h 6839191"/>
              <a:gd name="connsiteX14602" fmla="*/ 5445351 w 12192439"/>
              <a:gd name="connsiteY14602" fmla="*/ 3373149 h 6839191"/>
              <a:gd name="connsiteX14603" fmla="*/ 5445438 w 12192439"/>
              <a:gd name="connsiteY14603" fmla="*/ 3373281 h 6839191"/>
              <a:gd name="connsiteX14604" fmla="*/ 5444978 w 12192439"/>
              <a:gd name="connsiteY14604" fmla="*/ 3385830 h 6839191"/>
              <a:gd name="connsiteX14605" fmla="*/ 5437979 w 12192439"/>
              <a:gd name="connsiteY14605" fmla="*/ 3358296 h 6839191"/>
              <a:gd name="connsiteX14606" fmla="*/ 5431353 w 12192439"/>
              <a:gd name="connsiteY14606" fmla="*/ 3349959 h 6839191"/>
              <a:gd name="connsiteX14607" fmla="*/ 5432516 w 12192439"/>
              <a:gd name="connsiteY14607" fmla="*/ 3336861 h 6839191"/>
              <a:gd name="connsiteX14608" fmla="*/ 5438396 w 12192439"/>
              <a:gd name="connsiteY14608" fmla="*/ 3345790 h 6839191"/>
              <a:gd name="connsiteX14609" fmla="*/ 5437979 w 12192439"/>
              <a:gd name="connsiteY14609" fmla="*/ 3358296 h 6839191"/>
              <a:gd name="connsiteX14610" fmla="*/ 5431177 w 12192439"/>
              <a:gd name="connsiteY14610" fmla="*/ 3330717 h 6839191"/>
              <a:gd name="connsiteX14611" fmla="*/ 5424727 w 12192439"/>
              <a:gd name="connsiteY14611" fmla="*/ 3322271 h 6839191"/>
              <a:gd name="connsiteX14612" fmla="*/ 5425802 w 12192439"/>
              <a:gd name="connsiteY14612" fmla="*/ 3309129 h 6839191"/>
              <a:gd name="connsiteX14613" fmla="*/ 5431550 w 12192439"/>
              <a:gd name="connsiteY14613" fmla="*/ 3318168 h 6839191"/>
              <a:gd name="connsiteX14614" fmla="*/ 5431177 w 12192439"/>
              <a:gd name="connsiteY14614" fmla="*/ 3330717 h 6839191"/>
              <a:gd name="connsiteX14615" fmla="*/ 5426043 w 12192439"/>
              <a:gd name="connsiteY14615" fmla="*/ 3305223 h 6839191"/>
              <a:gd name="connsiteX14616" fmla="*/ 5426483 w 12192439"/>
              <a:gd name="connsiteY14616" fmla="*/ 3293244 h 6839191"/>
              <a:gd name="connsiteX14617" fmla="*/ 5430805 w 12192439"/>
              <a:gd name="connsiteY14617" fmla="*/ 3301099 h 6839191"/>
              <a:gd name="connsiteX14618" fmla="*/ 5431353 w 12192439"/>
              <a:gd name="connsiteY14618" fmla="*/ 3302195 h 6839191"/>
              <a:gd name="connsiteX14619" fmla="*/ 5431594 w 12192439"/>
              <a:gd name="connsiteY14619" fmla="*/ 3313670 h 6839191"/>
              <a:gd name="connsiteX14620" fmla="*/ 5426043 w 12192439"/>
              <a:gd name="connsiteY14620" fmla="*/ 3305223 h 6839191"/>
              <a:gd name="connsiteX14621" fmla="*/ 5424069 w 12192439"/>
              <a:gd name="connsiteY14621" fmla="*/ 3302371 h 6839191"/>
              <a:gd name="connsiteX14622" fmla="*/ 5418189 w 12192439"/>
              <a:gd name="connsiteY14622" fmla="*/ 3294363 h 6839191"/>
              <a:gd name="connsiteX14623" fmla="*/ 5419220 w 12192439"/>
              <a:gd name="connsiteY14623" fmla="*/ 3281221 h 6839191"/>
              <a:gd name="connsiteX14624" fmla="*/ 5424464 w 12192439"/>
              <a:gd name="connsiteY14624" fmla="*/ 3289755 h 6839191"/>
              <a:gd name="connsiteX14625" fmla="*/ 5424069 w 12192439"/>
              <a:gd name="connsiteY14625" fmla="*/ 3302371 h 6839191"/>
              <a:gd name="connsiteX14626" fmla="*/ 5424486 w 12192439"/>
              <a:gd name="connsiteY14626" fmla="*/ 3285302 h 6839191"/>
              <a:gd name="connsiteX14627" fmla="*/ 5419461 w 12192439"/>
              <a:gd name="connsiteY14627" fmla="*/ 3277382 h 6839191"/>
              <a:gd name="connsiteX14628" fmla="*/ 5419857 w 12192439"/>
              <a:gd name="connsiteY14628" fmla="*/ 3265293 h 6839191"/>
              <a:gd name="connsiteX14629" fmla="*/ 5424289 w 12192439"/>
              <a:gd name="connsiteY14629" fmla="*/ 3273783 h 6839191"/>
              <a:gd name="connsiteX14630" fmla="*/ 5424486 w 12192439"/>
              <a:gd name="connsiteY14630" fmla="*/ 3285302 h 6839191"/>
              <a:gd name="connsiteX14631" fmla="*/ 5417553 w 12192439"/>
              <a:gd name="connsiteY14631" fmla="*/ 3274485 h 6839191"/>
              <a:gd name="connsiteX14632" fmla="*/ 5315708 w 12192439"/>
              <a:gd name="connsiteY14632" fmla="*/ 3180363 h 6839191"/>
              <a:gd name="connsiteX14633" fmla="*/ 5142624 w 12192439"/>
              <a:gd name="connsiteY14633" fmla="*/ 3108598 h 6839191"/>
              <a:gd name="connsiteX14634" fmla="*/ 4768044 w 12192439"/>
              <a:gd name="connsiteY14634" fmla="*/ 3052081 h 6839191"/>
              <a:gd name="connsiteX14635" fmla="*/ 3553144 w 12192439"/>
              <a:gd name="connsiteY14635" fmla="*/ 3043480 h 6839191"/>
              <a:gd name="connsiteX14636" fmla="*/ 3492042 w 12192439"/>
              <a:gd name="connsiteY14636" fmla="*/ 3045279 h 6839191"/>
              <a:gd name="connsiteX14637" fmla="*/ 3407792 w 12192439"/>
              <a:gd name="connsiteY14637" fmla="*/ 3047693 h 6839191"/>
              <a:gd name="connsiteX14638" fmla="*/ 3456762 w 12192439"/>
              <a:gd name="connsiteY14638" fmla="*/ 2999535 h 6839191"/>
              <a:gd name="connsiteX14639" fmla="*/ 3468368 w 12192439"/>
              <a:gd name="connsiteY14639" fmla="*/ 2999228 h 6839191"/>
              <a:gd name="connsiteX14640" fmla="*/ 3514113 w 12192439"/>
              <a:gd name="connsiteY14640" fmla="*/ 2998065 h 6839191"/>
              <a:gd name="connsiteX14641" fmla="*/ 4759597 w 12192439"/>
              <a:gd name="connsiteY14641" fmla="*/ 3014827 h 6839191"/>
              <a:gd name="connsiteX14642" fmla="*/ 5136963 w 12192439"/>
              <a:gd name="connsiteY14642" fmla="*/ 3076522 h 6839191"/>
              <a:gd name="connsiteX14643" fmla="*/ 5417926 w 12192439"/>
              <a:gd name="connsiteY14643" fmla="*/ 3261782 h 6839191"/>
              <a:gd name="connsiteX14644" fmla="*/ 5417553 w 12192439"/>
              <a:gd name="connsiteY14644" fmla="*/ 3274485 h 6839191"/>
              <a:gd name="connsiteX14645" fmla="*/ 5311781 w 12192439"/>
              <a:gd name="connsiteY14645" fmla="*/ 3150437 h 6839191"/>
              <a:gd name="connsiteX14646" fmla="*/ 5137600 w 12192439"/>
              <a:gd name="connsiteY14646" fmla="*/ 3074394 h 6839191"/>
              <a:gd name="connsiteX14647" fmla="*/ 4759817 w 12192439"/>
              <a:gd name="connsiteY14647" fmla="*/ 3012633 h 6839191"/>
              <a:gd name="connsiteX14648" fmla="*/ 3514069 w 12192439"/>
              <a:gd name="connsiteY14648" fmla="*/ 2995849 h 6839191"/>
              <a:gd name="connsiteX14649" fmla="*/ 3468303 w 12192439"/>
              <a:gd name="connsiteY14649" fmla="*/ 2997034 h 6839191"/>
              <a:gd name="connsiteX14650" fmla="*/ 3459110 w 12192439"/>
              <a:gd name="connsiteY14650" fmla="*/ 2997253 h 6839191"/>
              <a:gd name="connsiteX14651" fmla="*/ 3509462 w 12192439"/>
              <a:gd name="connsiteY14651" fmla="*/ 2949402 h 6839191"/>
              <a:gd name="connsiteX14652" fmla="*/ 4751348 w 12192439"/>
              <a:gd name="connsiteY14652" fmla="*/ 2975269 h 6839191"/>
              <a:gd name="connsiteX14653" fmla="*/ 5131764 w 12192439"/>
              <a:gd name="connsiteY14653" fmla="*/ 3042296 h 6839191"/>
              <a:gd name="connsiteX14654" fmla="*/ 5417751 w 12192439"/>
              <a:gd name="connsiteY14654" fmla="*/ 3245898 h 6839191"/>
              <a:gd name="connsiteX14655" fmla="*/ 5417948 w 12192439"/>
              <a:gd name="connsiteY14655" fmla="*/ 3257416 h 6839191"/>
              <a:gd name="connsiteX14656" fmla="*/ 5311781 w 12192439"/>
              <a:gd name="connsiteY14656" fmla="*/ 3150437 h 6839191"/>
              <a:gd name="connsiteX14657" fmla="*/ 3451409 w 12192439"/>
              <a:gd name="connsiteY14657" fmla="*/ 2997450 h 6839191"/>
              <a:gd name="connsiteX14658" fmla="*/ 3406235 w 12192439"/>
              <a:gd name="connsiteY14658" fmla="*/ 2998591 h 6839191"/>
              <a:gd name="connsiteX14659" fmla="*/ 3456543 w 12192439"/>
              <a:gd name="connsiteY14659" fmla="*/ 2950587 h 6839191"/>
              <a:gd name="connsiteX14660" fmla="*/ 3477912 w 12192439"/>
              <a:gd name="connsiteY14660" fmla="*/ 2950126 h 6839191"/>
              <a:gd name="connsiteX14661" fmla="*/ 3501695 w 12192439"/>
              <a:gd name="connsiteY14661" fmla="*/ 2949578 h 6839191"/>
              <a:gd name="connsiteX14662" fmla="*/ 3451409 w 12192439"/>
              <a:gd name="connsiteY14662" fmla="*/ 2997450 h 6839191"/>
              <a:gd name="connsiteX14663" fmla="*/ 3482893 w 12192439"/>
              <a:gd name="connsiteY14663" fmla="*/ 2919213 h 6839191"/>
              <a:gd name="connsiteX14664" fmla="*/ 3451190 w 12192439"/>
              <a:gd name="connsiteY14664" fmla="*/ 2948590 h 6839191"/>
              <a:gd name="connsiteX14665" fmla="*/ 3444893 w 12192439"/>
              <a:gd name="connsiteY14665" fmla="*/ 2948744 h 6839191"/>
              <a:gd name="connsiteX14666" fmla="*/ 3405730 w 12192439"/>
              <a:gd name="connsiteY14666" fmla="*/ 2949600 h 6839191"/>
              <a:gd name="connsiteX14667" fmla="*/ 3457530 w 12192439"/>
              <a:gd name="connsiteY14667" fmla="*/ 2901749 h 6839191"/>
              <a:gd name="connsiteX14668" fmla="*/ 3459724 w 12192439"/>
              <a:gd name="connsiteY14668" fmla="*/ 2901705 h 6839191"/>
              <a:gd name="connsiteX14669" fmla="*/ 3502858 w 12192439"/>
              <a:gd name="connsiteY14669" fmla="*/ 2900893 h 6839191"/>
              <a:gd name="connsiteX14670" fmla="*/ 3482893 w 12192439"/>
              <a:gd name="connsiteY14670" fmla="*/ 2919213 h 6839191"/>
              <a:gd name="connsiteX14671" fmla="*/ 3456323 w 12192439"/>
              <a:gd name="connsiteY14671" fmla="*/ 2896110 h 6839191"/>
              <a:gd name="connsiteX14672" fmla="*/ 3452221 w 12192439"/>
              <a:gd name="connsiteY14672" fmla="*/ 2899840 h 6839191"/>
              <a:gd name="connsiteX14673" fmla="*/ 3420320 w 12192439"/>
              <a:gd name="connsiteY14673" fmla="*/ 2900432 h 6839191"/>
              <a:gd name="connsiteX14674" fmla="*/ 3406366 w 12192439"/>
              <a:gd name="connsiteY14674" fmla="*/ 2900695 h 6839191"/>
              <a:gd name="connsiteX14675" fmla="*/ 3433023 w 12192439"/>
              <a:gd name="connsiteY14675" fmla="*/ 2876649 h 6839191"/>
              <a:gd name="connsiteX14676" fmla="*/ 3459636 w 12192439"/>
              <a:gd name="connsiteY14676" fmla="*/ 2853020 h 6839191"/>
              <a:gd name="connsiteX14677" fmla="*/ 3505206 w 12192439"/>
              <a:gd name="connsiteY14677" fmla="*/ 2852318 h 6839191"/>
              <a:gd name="connsiteX14678" fmla="*/ 3456323 w 12192439"/>
              <a:gd name="connsiteY14678" fmla="*/ 2896110 h 6839191"/>
              <a:gd name="connsiteX14679" fmla="*/ 3429754 w 12192439"/>
              <a:gd name="connsiteY14679" fmla="*/ 2872985 h 6839191"/>
              <a:gd name="connsiteX14680" fmla="*/ 3398951 w 12192439"/>
              <a:gd name="connsiteY14680" fmla="*/ 2900827 h 6839191"/>
              <a:gd name="connsiteX14681" fmla="*/ 3352657 w 12192439"/>
              <a:gd name="connsiteY14681" fmla="*/ 2901661 h 6839191"/>
              <a:gd name="connsiteX14682" fmla="*/ 3405950 w 12192439"/>
              <a:gd name="connsiteY14682" fmla="*/ 2853854 h 6839191"/>
              <a:gd name="connsiteX14683" fmla="*/ 3441514 w 12192439"/>
              <a:gd name="connsiteY14683" fmla="*/ 2853305 h 6839191"/>
              <a:gd name="connsiteX14684" fmla="*/ 3452089 w 12192439"/>
              <a:gd name="connsiteY14684" fmla="*/ 2853152 h 6839191"/>
              <a:gd name="connsiteX14685" fmla="*/ 3429754 w 12192439"/>
              <a:gd name="connsiteY14685" fmla="*/ 2872985 h 6839191"/>
              <a:gd name="connsiteX14686" fmla="*/ 3441492 w 12192439"/>
              <a:gd name="connsiteY14686" fmla="*/ 2851375 h 6839191"/>
              <a:gd name="connsiteX14687" fmla="*/ 3408187 w 12192439"/>
              <a:gd name="connsiteY14687" fmla="*/ 2851901 h 6839191"/>
              <a:gd name="connsiteX14688" fmla="*/ 3462774 w 12192439"/>
              <a:gd name="connsiteY14688" fmla="*/ 2804423 h 6839191"/>
              <a:gd name="connsiteX14689" fmla="*/ 3508519 w 12192439"/>
              <a:gd name="connsiteY14689" fmla="*/ 2803897 h 6839191"/>
              <a:gd name="connsiteX14690" fmla="*/ 3454305 w 12192439"/>
              <a:gd name="connsiteY14690" fmla="*/ 2851177 h 6839191"/>
              <a:gd name="connsiteX14691" fmla="*/ 3441492 w 12192439"/>
              <a:gd name="connsiteY14691" fmla="*/ 2851375 h 6839191"/>
              <a:gd name="connsiteX14692" fmla="*/ 3464924 w 12192439"/>
              <a:gd name="connsiteY14692" fmla="*/ 2802580 h 6839191"/>
              <a:gd name="connsiteX14693" fmla="*/ 3520344 w 12192439"/>
              <a:gd name="connsiteY14693" fmla="*/ 2755585 h 6839191"/>
              <a:gd name="connsiteX14694" fmla="*/ 3565584 w 12192439"/>
              <a:gd name="connsiteY14694" fmla="*/ 2755322 h 6839191"/>
              <a:gd name="connsiteX14695" fmla="*/ 3510647 w 12192439"/>
              <a:gd name="connsiteY14695" fmla="*/ 2802032 h 6839191"/>
              <a:gd name="connsiteX14696" fmla="*/ 3464924 w 12192439"/>
              <a:gd name="connsiteY14696" fmla="*/ 2802580 h 6839191"/>
              <a:gd name="connsiteX14697" fmla="*/ 3522428 w 12192439"/>
              <a:gd name="connsiteY14697" fmla="*/ 2753852 h 6839191"/>
              <a:gd name="connsiteX14698" fmla="*/ 4195786 w 12192439"/>
              <a:gd name="connsiteY14698" fmla="*/ 2253381 h 6839191"/>
              <a:gd name="connsiteX14699" fmla="*/ 4748562 w 12192439"/>
              <a:gd name="connsiteY14699" fmla="*/ 1894718 h 6839191"/>
              <a:gd name="connsiteX14700" fmla="*/ 5541842 w 12192439"/>
              <a:gd name="connsiteY14700" fmla="*/ 1369506 h 6839191"/>
              <a:gd name="connsiteX14701" fmla="*/ 5581510 w 12192439"/>
              <a:gd name="connsiteY14701" fmla="*/ 1341596 h 6839191"/>
              <a:gd name="connsiteX14702" fmla="*/ 5869317 w 12192439"/>
              <a:gd name="connsiteY14702" fmla="*/ 1103765 h 6839191"/>
              <a:gd name="connsiteX14703" fmla="*/ 5959183 w 12192439"/>
              <a:gd name="connsiteY14703" fmla="*/ 836002 h 6839191"/>
              <a:gd name="connsiteX14704" fmla="*/ 5719863 w 12192439"/>
              <a:gd name="connsiteY14704" fmla="*/ 638458 h 6839191"/>
              <a:gd name="connsiteX14705" fmla="*/ 5614135 w 12192439"/>
              <a:gd name="connsiteY14705" fmla="*/ 600743 h 6839191"/>
              <a:gd name="connsiteX14706" fmla="*/ 5116252 w 12192439"/>
              <a:gd name="connsiteY14706" fmla="*/ 497072 h 6839191"/>
              <a:gd name="connsiteX14707" fmla="*/ 4969452 w 12192439"/>
              <a:gd name="connsiteY14707" fmla="*/ 476251 h 6839191"/>
              <a:gd name="connsiteX14708" fmla="*/ 4109891 w 12192439"/>
              <a:gd name="connsiteY14708" fmla="*/ 391838 h 6839191"/>
              <a:gd name="connsiteX14709" fmla="*/ 3218736 w 12192439"/>
              <a:gd name="connsiteY14709" fmla="*/ 346076 h 6839191"/>
              <a:gd name="connsiteX14710" fmla="*/ 2987995 w 12192439"/>
              <a:gd name="connsiteY14710" fmla="*/ 336119 h 6839191"/>
              <a:gd name="connsiteX14711" fmla="*/ 2705255 w 12192439"/>
              <a:gd name="connsiteY14711" fmla="*/ 323466 h 6839191"/>
              <a:gd name="connsiteX14712" fmla="*/ 2724716 w 12192439"/>
              <a:gd name="connsiteY14712" fmla="*/ 313295 h 6839191"/>
              <a:gd name="connsiteX14713" fmla="*/ 2808921 w 12192439"/>
              <a:gd name="connsiteY14713" fmla="*/ 316996 h 6839191"/>
              <a:gd name="connsiteX14714" fmla="*/ 2995388 w 12192439"/>
              <a:gd name="connsiteY14714" fmla="*/ 325215 h 6839191"/>
              <a:gd name="connsiteX14715" fmla="*/ 3181153 w 12192439"/>
              <a:gd name="connsiteY14715" fmla="*/ 333313 h 6839191"/>
              <a:gd name="connsiteX14716" fmla="*/ 4128496 w 12192439"/>
              <a:gd name="connsiteY14716" fmla="*/ 382924 h 6839191"/>
              <a:gd name="connsiteX14717" fmla="*/ 4996373 w 12192439"/>
              <a:gd name="connsiteY14717" fmla="*/ 469880 h 6839191"/>
              <a:gd name="connsiteX14718" fmla="*/ 5144533 w 12192439"/>
              <a:gd name="connsiteY14718" fmla="*/ 491239 h 6839191"/>
              <a:gd name="connsiteX14719" fmla="*/ 5646649 w 12192439"/>
              <a:gd name="connsiteY14719" fmla="*/ 596493 h 6839191"/>
              <a:gd name="connsiteX14720" fmla="*/ 5753189 w 12192439"/>
              <a:gd name="connsiteY14720" fmla="*/ 634230 h 6839191"/>
              <a:gd name="connsiteX14721" fmla="*/ 5998258 w 12192439"/>
              <a:gd name="connsiteY14721" fmla="*/ 829104 h 6839191"/>
              <a:gd name="connsiteX14722" fmla="*/ 5911617 w 12192439"/>
              <a:gd name="connsiteY14722" fmla="*/ 1096683 h 6839191"/>
              <a:gd name="connsiteX14723" fmla="*/ 5620387 w 12192439"/>
              <a:gd name="connsiteY14723" fmla="*/ 1338654 h 6839191"/>
              <a:gd name="connsiteX14724" fmla="*/ 5582431 w 12192439"/>
              <a:gd name="connsiteY14724" fmla="*/ 1365475 h 6839191"/>
              <a:gd name="connsiteX14725" fmla="*/ 4782678 w 12192439"/>
              <a:gd name="connsiteY14725" fmla="*/ 1898534 h 6839191"/>
              <a:gd name="connsiteX14726" fmla="*/ 4225207 w 12192439"/>
              <a:gd name="connsiteY14726" fmla="*/ 2262376 h 6839191"/>
              <a:gd name="connsiteX14727" fmla="*/ 3567646 w 12192439"/>
              <a:gd name="connsiteY14727" fmla="*/ 2753589 h 6839191"/>
              <a:gd name="connsiteX14728" fmla="*/ 3522428 w 12192439"/>
              <a:gd name="connsiteY14728" fmla="*/ 2753852 h 6839191"/>
              <a:gd name="connsiteX14729" fmla="*/ 2701854 w 12192439"/>
              <a:gd name="connsiteY14729" fmla="*/ 323311 h 6839191"/>
              <a:gd name="connsiteX14730" fmla="*/ 2659467 w 12192439"/>
              <a:gd name="connsiteY14730" fmla="*/ 321373 h 6839191"/>
              <a:gd name="connsiteX14731" fmla="*/ 2677852 w 12192439"/>
              <a:gd name="connsiteY14731" fmla="*/ 311231 h 6839191"/>
              <a:gd name="connsiteX14732" fmla="*/ 2721271 w 12192439"/>
              <a:gd name="connsiteY14732" fmla="*/ 313144 h 6839191"/>
              <a:gd name="connsiteX14733" fmla="*/ 2701854 w 12192439"/>
              <a:gd name="connsiteY14733" fmla="*/ 323311 h 6839191"/>
              <a:gd name="connsiteX14734" fmla="*/ 2656000 w 12192439"/>
              <a:gd name="connsiteY14734" fmla="*/ 321213 h 6839191"/>
              <a:gd name="connsiteX14735" fmla="*/ 2613853 w 12192439"/>
              <a:gd name="connsiteY14735" fmla="*/ 319269 h 6839191"/>
              <a:gd name="connsiteX14736" fmla="*/ 2631076 w 12192439"/>
              <a:gd name="connsiteY14736" fmla="*/ 309162 h 6839191"/>
              <a:gd name="connsiteX14737" fmla="*/ 2674342 w 12192439"/>
              <a:gd name="connsiteY14737" fmla="*/ 311073 h 6839191"/>
              <a:gd name="connsiteX14738" fmla="*/ 2656000 w 12192439"/>
              <a:gd name="connsiteY14738" fmla="*/ 321213 h 6839191"/>
              <a:gd name="connsiteX14739" fmla="*/ 2610365 w 12192439"/>
              <a:gd name="connsiteY14739" fmla="*/ 319107 h 6839191"/>
              <a:gd name="connsiteX14740" fmla="*/ 2568460 w 12192439"/>
              <a:gd name="connsiteY14740" fmla="*/ 317154 h 6839191"/>
              <a:gd name="connsiteX14741" fmla="*/ 2584476 w 12192439"/>
              <a:gd name="connsiteY14741" fmla="*/ 307095 h 6839191"/>
              <a:gd name="connsiteX14742" fmla="*/ 2627544 w 12192439"/>
              <a:gd name="connsiteY14742" fmla="*/ 309006 h 6839191"/>
              <a:gd name="connsiteX14743" fmla="*/ 2610365 w 12192439"/>
              <a:gd name="connsiteY14743" fmla="*/ 319107 h 6839191"/>
              <a:gd name="connsiteX14744" fmla="*/ 2564949 w 12192439"/>
              <a:gd name="connsiteY14744" fmla="*/ 316990 h 6839191"/>
              <a:gd name="connsiteX14745" fmla="*/ 2523264 w 12192439"/>
              <a:gd name="connsiteY14745" fmla="*/ 315026 h 6839191"/>
              <a:gd name="connsiteX14746" fmla="*/ 2538007 w 12192439"/>
              <a:gd name="connsiteY14746" fmla="*/ 305022 h 6839191"/>
              <a:gd name="connsiteX14747" fmla="*/ 2580922 w 12192439"/>
              <a:gd name="connsiteY14747" fmla="*/ 306935 h 6839191"/>
              <a:gd name="connsiteX14748" fmla="*/ 2564949 w 12192439"/>
              <a:gd name="connsiteY14748" fmla="*/ 316990 h 6839191"/>
              <a:gd name="connsiteX14749" fmla="*/ 2519775 w 12192439"/>
              <a:gd name="connsiteY14749" fmla="*/ 314862 h 6839191"/>
              <a:gd name="connsiteX14750" fmla="*/ 2489432 w 12192439"/>
              <a:gd name="connsiteY14750" fmla="*/ 313416 h 6839191"/>
              <a:gd name="connsiteX14751" fmla="*/ 2478309 w 12192439"/>
              <a:gd name="connsiteY14751" fmla="*/ 312907 h 6839191"/>
              <a:gd name="connsiteX14752" fmla="*/ 2491736 w 12192439"/>
              <a:gd name="connsiteY14752" fmla="*/ 302946 h 6839191"/>
              <a:gd name="connsiteX14753" fmla="*/ 2534475 w 12192439"/>
              <a:gd name="connsiteY14753" fmla="*/ 304864 h 6839191"/>
              <a:gd name="connsiteX14754" fmla="*/ 2519775 w 12192439"/>
              <a:gd name="connsiteY14754" fmla="*/ 314862 h 6839191"/>
              <a:gd name="connsiteX14755" fmla="*/ 2474864 w 12192439"/>
              <a:gd name="connsiteY14755" fmla="*/ 312749 h 6839191"/>
              <a:gd name="connsiteX14756" fmla="*/ 2433617 w 12192439"/>
              <a:gd name="connsiteY14756" fmla="*/ 310814 h 6839191"/>
              <a:gd name="connsiteX14757" fmla="*/ 2445618 w 12192439"/>
              <a:gd name="connsiteY14757" fmla="*/ 300928 h 6839191"/>
              <a:gd name="connsiteX14758" fmla="*/ 2488226 w 12192439"/>
              <a:gd name="connsiteY14758" fmla="*/ 302795 h 6839191"/>
              <a:gd name="connsiteX14759" fmla="*/ 2474864 w 12192439"/>
              <a:gd name="connsiteY14759" fmla="*/ 312749 h 6839191"/>
              <a:gd name="connsiteX14760" fmla="*/ 2430239 w 12192439"/>
              <a:gd name="connsiteY14760" fmla="*/ 310651 h 6839191"/>
              <a:gd name="connsiteX14761" fmla="*/ 2389408 w 12192439"/>
              <a:gd name="connsiteY14761" fmla="*/ 308604 h 6839191"/>
              <a:gd name="connsiteX14762" fmla="*/ 2399918 w 12192439"/>
              <a:gd name="connsiteY14762" fmla="*/ 298830 h 6839191"/>
              <a:gd name="connsiteX14763" fmla="*/ 2442174 w 12192439"/>
              <a:gd name="connsiteY14763" fmla="*/ 300772 h 6839191"/>
              <a:gd name="connsiteX14764" fmla="*/ 2430239 w 12192439"/>
              <a:gd name="connsiteY14764" fmla="*/ 310651 h 6839191"/>
              <a:gd name="connsiteX14765" fmla="*/ 2386117 w 12192439"/>
              <a:gd name="connsiteY14765" fmla="*/ 308433 h 6839191"/>
              <a:gd name="connsiteX14766" fmla="*/ 2345836 w 12192439"/>
              <a:gd name="connsiteY14766" fmla="*/ 306215 h 6839191"/>
              <a:gd name="connsiteX14767" fmla="*/ 2354721 w 12192439"/>
              <a:gd name="connsiteY14767" fmla="*/ 296610 h 6839191"/>
              <a:gd name="connsiteX14768" fmla="*/ 2396561 w 12192439"/>
              <a:gd name="connsiteY14768" fmla="*/ 298670 h 6839191"/>
              <a:gd name="connsiteX14769" fmla="*/ 2386117 w 12192439"/>
              <a:gd name="connsiteY14769" fmla="*/ 308433 h 6839191"/>
              <a:gd name="connsiteX14770" fmla="*/ 2342632 w 12192439"/>
              <a:gd name="connsiteY14770" fmla="*/ 306031 h 6839191"/>
              <a:gd name="connsiteX14771" fmla="*/ 2302965 w 12192439"/>
              <a:gd name="connsiteY14771" fmla="*/ 303585 h 6839191"/>
              <a:gd name="connsiteX14772" fmla="*/ 2310161 w 12192439"/>
              <a:gd name="connsiteY14772" fmla="*/ 294216 h 6839191"/>
              <a:gd name="connsiteX14773" fmla="*/ 2351452 w 12192439"/>
              <a:gd name="connsiteY14773" fmla="*/ 296439 h 6839191"/>
              <a:gd name="connsiteX14774" fmla="*/ 2342632 w 12192439"/>
              <a:gd name="connsiteY14774" fmla="*/ 306031 h 6839191"/>
              <a:gd name="connsiteX14775" fmla="*/ 2299850 w 12192439"/>
              <a:gd name="connsiteY14775" fmla="*/ 303385 h 6839191"/>
              <a:gd name="connsiteX14776" fmla="*/ 2260862 w 12192439"/>
              <a:gd name="connsiteY14776" fmla="*/ 300656 h 6839191"/>
              <a:gd name="connsiteX14777" fmla="*/ 2266325 w 12192439"/>
              <a:gd name="connsiteY14777" fmla="*/ 291612 h 6839191"/>
              <a:gd name="connsiteX14778" fmla="*/ 2307002 w 12192439"/>
              <a:gd name="connsiteY14778" fmla="*/ 294041 h 6839191"/>
              <a:gd name="connsiteX14779" fmla="*/ 2299850 w 12192439"/>
              <a:gd name="connsiteY14779" fmla="*/ 303385 h 6839191"/>
              <a:gd name="connsiteX14780" fmla="*/ 2257857 w 12192439"/>
              <a:gd name="connsiteY14780" fmla="*/ 300434 h 6839191"/>
              <a:gd name="connsiteX14781" fmla="*/ 2232801 w 12192439"/>
              <a:gd name="connsiteY14781" fmla="*/ 298475 h 6839191"/>
              <a:gd name="connsiteX14782" fmla="*/ 2236575 w 12192439"/>
              <a:gd name="connsiteY14782" fmla="*/ 289664 h 6839191"/>
              <a:gd name="connsiteX14783" fmla="*/ 2263276 w 12192439"/>
              <a:gd name="connsiteY14783" fmla="*/ 291417 h 6839191"/>
              <a:gd name="connsiteX14784" fmla="*/ 2257857 w 12192439"/>
              <a:gd name="connsiteY14784" fmla="*/ 300434 h 6839191"/>
              <a:gd name="connsiteX14785" fmla="*/ 2229861 w 12192439"/>
              <a:gd name="connsiteY14785" fmla="*/ 298227 h 6839191"/>
              <a:gd name="connsiteX14786" fmla="*/ 2191892 w 12192439"/>
              <a:gd name="connsiteY14786" fmla="*/ 294872 h 6839191"/>
              <a:gd name="connsiteX14787" fmla="*/ 2193880 w 12192439"/>
              <a:gd name="connsiteY14787" fmla="*/ 286566 h 6839191"/>
              <a:gd name="connsiteX14788" fmla="*/ 2233635 w 12192439"/>
              <a:gd name="connsiteY14788" fmla="*/ 289466 h 6839191"/>
              <a:gd name="connsiteX14789" fmla="*/ 2229861 w 12192439"/>
              <a:gd name="connsiteY14789" fmla="*/ 298227 h 6839191"/>
              <a:gd name="connsiteX14790" fmla="*/ 2188994 w 12192439"/>
              <a:gd name="connsiteY14790" fmla="*/ 294589 h 6839191"/>
              <a:gd name="connsiteX14791" fmla="*/ 2153326 w 12192439"/>
              <a:gd name="connsiteY14791" fmla="*/ 290954 h 6839191"/>
              <a:gd name="connsiteX14792" fmla="*/ 2150915 w 12192439"/>
              <a:gd name="connsiteY14792" fmla="*/ 290690 h 6839191"/>
              <a:gd name="connsiteX14793" fmla="*/ 2151181 w 12192439"/>
              <a:gd name="connsiteY14793" fmla="*/ 283040 h 6839191"/>
              <a:gd name="connsiteX14794" fmla="*/ 2190962 w 12192439"/>
              <a:gd name="connsiteY14794" fmla="*/ 286344 h 6839191"/>
              <a:gd name="connsiteX14795" fmla="*/ 2188994 w 12192439"/>
              <a:gd name="connsiteY14795" fmla="*/ 294589 h 6839191"/>
              <a:gd name="connsiteX14796" fmla="*/ 2147944 w 12192439"/>
              <a:gd name="connsiteY14796" fmla="*/ 290368 h 6839191"/>
              <a:gd name="connsiteX14797" fmla="*/ 2109585 w 12192439"/>
              <a:gd name="connsiteY14797" fmla="*/ 286223 h 6839191"/>
              <a:gd name="connsiteX14798" fmla="*/ 2108290 w 12192439"/>
              <a:gd name="connsiteY14798" fmla="*/ 279288 h 6839191"/>
              <a:gd name="connsiteX14799" fmla="*/ 2148208 w 12192439"/>
              <a:gd name="connsiteY14799" fmla="*/ 282779 h 6839191"/>
              <a:gd name="connsiteX14800" fmla="*/ 2147944 w 12192439"/>
              <a:gd name="connsiteY14800" fmla="*/ 290368 h 6839191"/>
              <a:gd name="connsiteX14801" fmla="*/ 2106392 w 12192439"/>
              <a:gd name="connsiteY14801" fmla="*/ 285883 h 6839191"/>
              <a:gd name="connsiteX14802" fmla="*/ 2067822 w 12192439"/>
              <a:gd name="connsiteY14802" fmla="*/ 281816 h 6839191"/>
              <a:gd name="connsiteX14803" fmla="*/ 2065172 w 12192439"/>
              <a:gd name="connsiteY14803" fmla="*/ 275616 h 6839191"/>
              <a:gd name="connsiteX14804" fmla="*/ 2105116 w 12192439"/>
              <a:gd name="connsiteY14804" fmla="*/ 279014 h 6839191"/>
              <a:gd name="connsiteX14805" fmla="*/ 2106392 w 12192439"/>
              <a:gd name="connsiteY14805" fmla="*/ 285883 h 6839191"/>
              <a:gd name="connsiteX14806" fmla="*/ 2064211 w 12192439"/>
              <a:gd name="connsiteY14806" fmla="*/ 281441 h 6839191"/>
              <a:gd name="connsiteX14807" fmla="*/ 2011031 w 12192439"/>
              <a:gd name="connsiteY14807" fmla="*/ 276061 h 6839191"/>
              <a:gd name="connsiteX14808" fmla="*/ 2007584 w 12192439"/>
              <a:gd name="connsiteY14808" fmla="*/ 270903 h 6839191"/>
              <a:gd name="connsiteX14809" fmla="*/ 2061593 w 12192439"/>
              <a:gd name="connsiteY14809" fmla="*/ 275315 h 6839191"/>
              <a:gd name="connsiteX14810" fmla="*/ 2064211 w 12192439"/>
              <a:gd name="connsiteY14810" fmla="*/ 281441 h 6839191"/>
              <a:gd name="connsiteX14811" fmla="*/ 2006812 w 12192439"/>
              <a:gd name="connsiteY14811" fmla="*/ 275648 h 6839191"/>
              <a:gd name="connsiteX14812" fmla="*/ 1967239 w 12192439"/>
              <a:gd name="connsiteY14812" fmla="*/ 271873 h 6839191"/>
              <a:gd name="connsiteX14813" fmla="*/ 1963017 w 12192439"/>
              <a:gd name="connsiteY14813" fmla="*/ 267443 h 6839191"/>
              <a:gd name="connsiteX14814" fmla="*/ 2003437 w 12192439"/>
              <a:gd name="connsiteY14814" fmla="*/ 270574 h 6839191"/>
              <a:gd name="connsiteX14815" fmla="*/ 2006812 w 12192439"/>
              <a:gd name="connsiteY14815" fmla="*/ 275648 h 6839191"/>
              <a:gd name="connsiteX14816" fmla="*/ 1962140 w 12192439"/>
              <a:gd name="connsiteY14816" fmla="*/ 271396 h 6839191"/>
              <a:gd name="connsiteX14817" fmla="*/ 1922959 w 12192439"/>
              <a:gd name="connsiteY14817" fmla="*/ 267899 h 6839191"/>
              <a:gd name="connsiteX14818" fmla="*/ 1918212 w 12192439"/>
              <a:gd name="connsiteY14818" fmla="*/ 264156 h 6839191"/>
              <a:gd name="connsiteX14819" fmla="*/ 1958026 w 12192439"/>
              <a:gd name="connsiteY14819" fmla="*/ 267068 h 6839191"/>
              <a:gd name="connsiteX14820" fmla="*/ 1962140 w 12192439"/>
              <a:gd name="connsiteY14820" fmla="*/ 271396 h 6839191"/>
              <a:gd name="connsiteX14821" fmla="*/ 1916691 w 12192439"/>
              <a:gd name="connsiteY14821" fmla="*/ 267364 h 6839191"/>
              <a:gd name="connsiteX14822" fmla="*/ 1878479 w 12192439"/>
              <a:gd name="connsiteY14822" fmla="*/ 264218 h 6839191"/>
              <a:gd name="connsiteX14823" fmla="*/ 1873424 w 12192439"/>
              <a:gd name="connsiteY14823" fmla="*/ 261083 h 6839191"/>
              <a:gd name="connsiteX14824" fmla="*/ 1912099 w 12192439"/>
              <a:gd name="connsiteY14824" fmla="*/ 263722 h 6839191"/>
              <a:gd name="connsiteX14825" fmla="*/ 1916691 w 12192439"/>
              <a:gd name="connsiteY14825" fmla="*/ 267364 h 6839191"/>
              <a:gd name="connsiteX14826" fmla="*/ 1870747 w 12192439"/>
              <a:gd name="connsiteY14826" fmla="*/ 263606 h 6839191"/>
              <a:gd name="connsiteX14827" fmla="*/ 1851111 w 12192439"/>
              <a:gd name="connsiteY14827" fmla="*/ 262105 h 6839191"/>
              <a:gd name="connsiteX14828" fmla="*/ 1834138 w 12192439"/>
              <a:gd name="connsiteY14828" fmla="*/ 260843 h 6839191"/>
              <a:gd name="connsiteX14829" fmla="*/ 1828993 w 12192439"/>
              <a:gd name="connsiteY14829" fmla="*/ 258259 h 6839191"/>
              <a:gd name="connsiteX14830" fmla="*/ 1834792 w 12192439"/>
              <a:gd name="connsiteY14830" fmla="*/ 258614 h 6839191"/>
              <a:gd name="connsiteX14831" fmla="*/ 1865905 w 12192439"/>
              <a:gd name="connsiteY14831" fmla="*/ 260591 h 6839191"/>
              <a:gd name="connsiteX14832" fmla="*/ 1870747 w 12192439"/>
              <a:gd name="connsiteY14832" fmla="*/ 263606 h 6839191"/>
              <a:gd name="connsiteX14833" fmla="*/ 1824588 w 12192439"/>
              <a:gd name="connsiteY14833" fmla="*/ 260135 h 6839191"/>
              <a:gd name="connsiteX14834" fmla="*/ 1789756 w 12192439"/>
              <a:gd name="connsiteY14834" fmla="*/ 257555 h 6839191"/>
              <a:gd name="connsiteX14835" fmla="*/ 1784925 w 12192439"/>
              <a:gd name="connsiteY14835" fmla="*/ 255554 h 6839191"/>
              <a:gd name="connsiteX14836" fmla="*/ 1819721 w 12192439"/>
              <a:gd name="connsiteY14836" fmla="*/ 257691 h 6839191"/>
              <a:gd name="connsiteX14837" fmla="*/ 1824588 w 12192439"/>
              <a:gd name="connsiteY14837" fmla="*/ 260135 h 6839191"/>
              <a:gd name="connsiteX14838" fmla="*/ 1775344 w 12192439"/>
              <a:gd name="connsiteY14838" fmla="*/ 255641 h 6839191"/>
              <a:gd name="connsiteX14839" fmla="*/ 1777847 w 12192439"/>
              <a:gd name="connsiteY14839" fmla="*/ 256679 h 6839191"/>
              <a:gd name="connsiteX14840" fmla="*/ 1745262 w 12192439"/>
              <a:gd name="connsiteY14840" fmla="*/ 254286 h 6839191"/>
              <a:gd name="connsiteX14841" fmla="*/ 1741269 w 12192439"/>
              <a:gd name="connsiteY14841" fmla="*/ 252901 h 6839191"/>
              <a:gd name="connsiteX14842" fmla="*/ 1773448 w 12192439"/>
              <a:gd name="connsiteY14842" fmla="*/ 254856 h 6839191"/>
              <a:gd name="connsiteX14843" fmla="*/ 1775344 w 12192439"/>
              <a:gd name="connsiteY14843" fmla="*/ 255641 h 6839191"/>
              <a:gd name="connsiteX14844" fmla="*/ 1730395 w 12192439"/>
              <a:gd name="connsiteY14844" fmla="*/ 253202 h 6839191"/>
              <a:gd name="connsiteX14845" fmla="*/ 1700656 w 12192439"/>
              <a:gd name="connsiteY14845" fmla="*/ 251036 h 6839191"/>
              <a:gd name="connsiteX14846" fmla="*/ 1698161 w 12192439"/>
              <a:gd name="connsiteY14846" fmla="*/ 250306 h 6839191"/>
              <a:gd name="connsiteX14847" fmla="*/ 1727047 w 12192439"/>
              <a:gd name="connsiteY14847" fmla="*/ 252041 h 6839191"/>
              <a:gd name="connsiteX14848" fmla="*/ 1730395 w 12192439"/>
              <a:gd name="connsiteY14848" fmla="*/ 253202 h 6839191"/>
              <a:gd name="connsiteX14849" fmla="*/ 1682035 w 12192439"/>
              <a:gd name="connsiteY14849" fmla="*/ 249691 h 6839191"/>
              <a:gd name="connsiteX14850" fmla="*/ 1655909 w 12192439"/>
              <a:gd name="connsiteY14850" fmla="*/ 247805 h 6839191"/>
              <a:gd name="connsiteX14851" fmla="*/ 1655797 w 12192439"/>
              <a:gd name="connsiteY14851" fmla="*/ 247776 h 6839191"/>
              <a:gd name="connsiteX14852" fmla="*/ 1680515 w 12192439"/>
              <a:gd name="connsiteY14852" fmla="*/ 249246 h 6839191"/>
              <a:gd name="connsiteX14853" fmla="*/ 1682035 w 12192439"/>
              <a:gd name="connsiteY14853" fmla="*/ 249691 h 6839191"/>
              <a:gd name="connsiteX14854" fmla="*/ 2101759 w 12192439"/>
              <a:gd name="connsiteY14854" fmla="*/ 397520 h 6839191"/>
              <a:gd name="connsiteX14855" fmla="*/ 2107094 w 12192439"/>
              <a:gd name="connsiteY14855" fmla="*/ 400596 h 6839191"/>
              <a:gd name="connsiteX14856" fmla="*/ 2110570 w 12192439"/>
              <a:gd name="connsiteY14856" fmla="*/ 404703 h 6839191"/>
              <a:gd name="connsiteX14857" fmla="*/ 2104466 w 12192439"/>
              <a:gd name="connsiteY14857" fmla="*/ 400502 h 6839191"/>
              <a:gd name="connsiteX14858" fmla="*/ 2101759 w 12192439"/>
              <a:gd name="connsiteY14858" fmla="*/ 397520 h 6839191"/>
              <a:gd name="connsiteX14859" fmla="*/ 2136957 w 12192439"/>
              <a:gd name="connsiteY14859" fmla="*/ 426125 h 6839191"/>
              <a:gd name="connsiteX14860" fmla="*/ 2144706 w 12192439"/>
              <a:gd name="connsiteY14860" fmla="*/ 430737 h 6839191"/>
              <a:gd name="connsiteX14861" fmla="*/ 2146108 w 12192439"/>
              <a:gd name="connsiteY14861" fmla="*/ 436510 h 6839191"/>
              <a:gd name="connsiteX14862" fmla="*/ 2138999 w 12192439"/>
              <a:gd name="connsiteY14862" fmla="*/ 431538 h 6839191"/>
              <a:gd name="connsiteX14863" fmla="*/ 2136957 w 12192439"/>
              <a:gd name="connsiteY14863" fmla="*/ 426125 h 6839191"/>
              <a:gd name="connsiteX14864" fmla="*/ 2147100 w 12192439"/>
              <a:gd name="connsiteY14864" fmla="*/ 441477 h 6839191"/>
              <a:gd name="connsiteX14865" fmla="*/ 2147859 w 12192439"/>
              <a:gd name="connsiteY14865" fmla="*/ 445560 h 6839191"/>
              <a:gd name="connsiteX14866" fmla="*/ 2148004 w 12192439"/>
              <a:gd name="connsiteY14866" fmla="*/ 446347 h 6839191"/>
              <a:gd name="connsiteX14867" fmla="*/ 2142661 w 12192439"/>
              <a:gd name="connsiteY14867" fmla="*/ 441953 h 6839191"/>
              <a:gd name="connsiteX14868" fmla="*/ 2141044 w 12192439"/>
              <a:gd name="connsiteY14868" fmla="*/ 437337 h 6839191"/>
              <a:gd name="connsiteX14869" fmla="*/ 2147100 w 12192439"/>
              <a:gd name="connsiteY14869" fmla="*/ 441477 h 6839191"/>
              <a:gd name="connsiteX14870" fmla="*/ 2150882 w 12192439"/>
              <a:gd name="connsiteY14870" fmla="*/ 445003 h 6839191"/>
              <a:gd name="connsiteX14871" fmla="*/ 2150665 w 12192439"/>
              <a:gd name="connsiteY14871" fmla="*/ 443829 h 6839191"/>
              <a:gd name="connsiteX14872" fmla="*/ 2158261 w 12192439"/>
              <a:gd name="connsiteY14872" fmla="*/ 448680 h 6839191"/>
              <a:gd name="connsiteX14873" fmla="*/ 2158386 w 12192439"/>
              <a:gd name="connsiteY14873" fmla="*/ 452695 h 6839191"/>
              <a:gd name="connsiteX14874" fmla="*/ 2158434 w 12192439"/>
              <a:gd name="connsiteY14874" fmla="*/ 454325 h 6839191"/>
              <a:gd name="connsiteX14875" fmla="*/ 2151661 w 12192439"/>
              <a:gd name="connsiteY14875" fmla="*/ 449213 h 6839191"/>
              <a:gd name="connsiteX14876" fmla="*/ 2150882 w 12192439"/>
              <a:gd name="connsiteY14876" fmla="*/ 445003 h 6839191"/>
              <a:gd name="connsiteX14877" fmla="*/ 2161363 w 12192439"/>
              <a:gd name="connsiteY14877" fmla="*/ 452607 h 6839191"/>
              <a:gd name="connsiteX14878" fmla="*/ 2161299 w 12192439"/>
              <a:gd name="connsiteY14878" fmla="*/ 450555 h 6839191"/>
              <a:gd name="connsiteX14879" fmla="*/ 2170044 w 12192439"/>
              <a:gd name="connsiteY14879" fmla="*/ 455764 h 6839191"/>
              <a:gd name="connsiteX14880" fmla="*/ 2169590 w 12192439"/>
              <a:gd name="connsiteY14880" fmla="*/ 459766 h 6839191"/>
              <a:gd name="connsiteX14881" fmla="*/ 2169340 w 12192439"/>
              <a:gd name="connsiteY14881" fmla="*/ 461944 h 6839191"/>
              <a:gd name="connsiteX14882" fmla="*/ 2161486 w 12192439"/>
              <a:gd name="connsiteY14882" fmla="*/ 456503 h 6839191"/>
              <a:gd name="connsiteX14883" fmla="*/ 2161363 w 12192439"/>
              <a:gd name="connsiteY14883" fmla="*/ 452607 h 6839191"/>
              <a:gd name="connsiteX14884" fmla="*/ 2168912 w 12192439"/>
              <a:gd name="connsiteY14884" fmla="*/ 465817 h 6839191"/>
              <a:gd name="connsiteX14885" fmla="*/ 2168375 w 12192439"/>
              <a:gd name="connsiteY14885" fmla="*/ 471429 h 6839191"/>
              <a:gd name="connsiteX14886" fmla="*/ 2161973 w 12192439"/>
              <a:gd name="connsiteY14886" fmla="*/ 466278 h 6839191"/>
              <a:gd name="connsiteX14887" fmla="*/ 2161657 w 12192439"/>
              <a:gd name="connsiteY14887" fmla="*/ 460883 h 6839191"/>
              <a:gd name="connsiteX14888" fmla="*/ 2168912 w 12192439"/>
              <a:gd name="connsiteY14888" fmla="*/ 465817 h 6839191"/>
              <a:gd name="connsiteX14889" fmla="*/ 2170834 w 12192439"/>
              <a:gd name="connsiteY14889" fmla="*/ 477535 h 6839191"/>
              <a:gd name="connsiteX14890" fmla="*/ 2177759 w 12192439"/>
              <a:gd name="connsiteY14890" fmla="*/ 482542 h 6839191"/>
              <a:gd name="connsiteX14891" fmla="*/ 2176736 w 12192439"/>
              <a:gd name="connsiteY14891" fmla="*/ 488156 h 6839191"/>
              <a:gd name="connsiteX14892" fmla="*/ 2170659 w 12192439"/>
              <a:gd name="connsiteY14892" fmla="*/ 482948 h 6839191"/>
              <a:gd name="connsiteX14893" fmla="*/ 2170834 w 12192439"/>
              <a:gd name="connsiteY14893" fmla="*/ 477535 h 6839191"/>
              <a:gd name="connsiteX14894" fmla="*/ 2180264 w 12192439"/>
              <a:gd name="connsiteY14894" fmla="*/ 484288 h 6839191"/>
              <a:gd name="connsiteX14895" fmla="*/ 2183382 w 12192439"/>
              <a:gd name="connsiteY14895" fmla="*/ 486410 h 6839191"/>
              <a:gd name="connsiteX14896" fmla="*/ 2186769 w 12192439"/>
              <a:gd name="connsiteY14896" fmla="*/ 488571 h 6839191"/>
              <a:gd name="connsiteX14897" fmla="*/ 2184948 w 12192439"/>
              <a:gd name="connsiteY14897" fmla="*/ 494652 h 6839191"/>
              <a:gd name="connsiteX14898" fmla="*/ 2179246 w 12192439"/>
              <a:gd name="connsiteY14898" fmla="*/ 490201 h 6839191"/>
              <a:gd name="connsiteX14899" fmla="*/ 2180264 w 12192439"/>
              <a:gd name="connsiteY14899" fmla="*/ 484288 h 6839191"/>
              <a:gd name="connsiteX14900" fmla="*/ 2184049 w 12192439"/>
              <a:gd name="connsiteY14900" fmla="*/ 498064 h 6839191"/>
              <a:gd name="connsiteX14901" fmla="*/ 2182792 w 12192439"/>
              <a:gd name="connsiteY14901" fmla="*/ 503582 h 6839191"/>
              <a:gd name="connsiteX14902" fmla="*/ 2178235 w 12192439"/>
              <a:gd name="connsiteY14902" fmla="*/ 499326 h 6839191"/>
              <a:gd name="connsiteX14903" fmla="*/ 2178744 w 12192439"/>
              <a:gd name="connsiteY14903" fmla="*/ 493986 h 6839191"/>
              <a:gd name="connsiteX14904" fmla="*/ 2184049 w 12192439"/>
              <a:gd name="connsiteY14904" fmla="*/ 498064 h 6839191"/>
              <a:gd name="connsiteX14905" fmla="*/ 2186322 w 12192439"/>
              <a:gd name="connsiteY14905" fmla="*/ 499732 h 6839191"/>
              <a:gd name="connsiteX14906" fmla="*/ 2194143 w 12192439"/>
              <a:gd name="connsiteY14906" fmla="*/ 505008 h 6839191"/>
              <a:gd name="connsiteX14907" fmla="*/ 2191923 w 12192439"/>
              <a:gd name="connsiteY14907" fmla="*/ 511219 h 6839191"/>
              <a:gd name="connsiteX14908" fmla="*/ 2189490 w 12192439"/>
              <a:gd name="connsiteY14908" fmla="*/ 509343 h 6839191"/>
              <a:gd name="connsiteX14909" fmla="*/ 2185036 w 12192439"/>
              <a:gd name="connsiteY14909" fmla="*/ 505570 h 6839191"/>
              <a:gd name="connsiteX14910" fmla="*/ 2186322 w 12192439"/>
              <a:gd name="connsiteY14910" fmla="*/ 499732 h 6839191"/>
              <a:gd name="connsiteX14911" fmla="*/ 2187480 w 12192439"/>
              <a:gd name="connsiteY14911" fmla="*/ 511798 h 6839191"/>
              <a:gd name="connsiteX14912" fmla="*/ 2190907 w 12192439"/>
              <a:gd name="connsiteY14912" fmla="*/ 514440 h 6839191"/>
              <a:gd name="connsiteX14913" fmla="*/ 2189349 w 12192439"/>
              <a:gd name="connsiteY14913" fmla="*/ 520120 h 6839191"/>
              <a:gd name="connsiteX14914" fmla="*/ 2183691 w 12192439"/>
              <a:gd name="connsiteY14914" fmla="*/ 514526 h 6839191"/>
              <a:gd name="connsiteX14915" fmla="*/ 2184389 w 12192439"/>
              <a:gd name="connsiteY14915" fmla="*/ 509212 h 6839191"/>
              <a:gd name="connsiteX14916" fmla="*/ 2187480 w 12192439"/>
              <a:gd name="connsiteY14916" fmla="*/ 511798 h 6839191"/>
              <a:gd name="connsiteX14917" fmla="*/ 2193143 w 12192439"/>
              <a:gd name="connsiteY14917" fmla="*/ 516140 h 6839191"/>
              <a:gd name="connsiteX14918" fmla="*/ 2200616 w 12192439"/>
              <a:gd name="connsiteY14918" fmla="*/ 521149 h 6839191"/>
              <a:gd name="connsiteX14919" fmla="*/ 2198027 w 12192439"/>
              <a:gd name="connsiteY14919" fmla="*/ 527536 h 6839191"/>
              <a:gd name="connsiteX14920" fmla="*/ 2191600 w 12192439"/>
              <a:gd name="connsiteY14920" fmla="*/ 522205 h 6839191"/>
              <a:gd name="connsiteX14921" fmla="*/ 2191548 w 12192439"/>
              <a:gd name="connsiteY14921" fmla="*/ 522156 h 6839191"/>
              <a:gd name="connsiteX14922" fmla="*/ 2193143 w 12192439"/>
              <a:gd name="connsiteY14922" fmla="*/ 516140 h 6839191"/>
              <a:gd name="connsiteX14923" fmla="*/ 2190808 w 12192439"/>
              <a:gd name="connsiteY14923" fmla="*/ 525570 h 6839191"/>
              <a:gd name="connsiteX14924" fmla="*/ 2196952 w 12192439"/>
              <a:gd name="connsiteY14924" fmla="*/ 530572 h 6839191"/>
              <a:gd name="connsiteX14925" fmla="*/ 2195131 w 12192439"/>
              <a:gd name="connsiteY14925" fmla="*/ 536404 h 6839191"/>
              <a:gd name="connsiteX14926" fmla="*/ 2193707 w 12192439"/>
              <a:gd name="connsiteY14926" fmla="*/ 535075 h 6839191"/>
              <a:gd name="connsiteX14927" fmla="*/ 2189889 w 12192439"/>
              <a:gd name="connsiteY14927" fmla="*/ 531077 h 6839191"/>
              <a:gd name="connsiteX14928" fmla="*/ 2190808 w 12192439"/>
              <a:gd name="connsiteY14928" fmla="*/ 525570 h 6839191"/>
              <a:gd name="connsiteX14929" fmla="*/ 2199080 w 12192439"/>
              <a:gd name="connsiteY14929" fmla="*/ 532176 h 6839191"/>
              <a:gd name="connsiteX14930" fmla="*/ 2206320 w 12192439"/>
              <a:gd name="connsiteY14930" fmla="*/ 537115 h 6839191"/>
              <a:gd name="connsiteX14931" fmla="*/ 2203446 w 12192439"/>
              <a:gd name="connsiteY14931" fmla="*/ 543651 h 6839191"/>
              <a:gd name="connsiteX14932" fmla="*/ 2197215 w 12192439"/>
              <a:gd name="connsiteY14932" fmla="*/ 538352 h 6839191"/>
              <a:gd name="connsiteX14933" fmla="*/ 2199080 w 12192439"/>
              <a:gd name="connsiteY14933" fmla="*/ 532176 h 6839191"/>
              <a:gd name="connsiteX14934" fmla="*/ 2204367 w 12192439"/>
              <a:gd name="connsiteY14934" fmla="*/ 548015 h 6839191"/>
              <a:gd name="connsiteX14935" fmla="*/ 2211432 w 12192439"/>
              <a:gd name="connsiteY14935" fmla="*/ 552890 h 6839191"/>
              <a:gd name="connsiteX14936" fmla="*/ 2208317 w 12192439"/>
              <a:gd name="connsiteY14936" fmla="*/ 559516 h 6839191"/>
              <a:gd name="connsiteX14937" fmla="*/ 2202239 w 12192439"/>
              <a:gd name="connsiteY14937" fmla="*/ 554342 h 6839191"/>
              <a:gd name="connsiteX14938" fmla="*/ 2204367 w 12192439"/>
              <a:gd name="connsiteY14938" fmla="*/ 548015 h 6839191"/>
              <a:gd name="connsiteX14939" fmla="*/ 2207154 w 12192439"/>
              <a:gd name="connsiteY14939" fmla="*/ 562262 h 6839191"/>
              <a:gd name="connsiteX14940" fmla="*/ 2204872 w 12192439"/>
              <a:gd name="connsiteY14940" fmla="*/ 568381 h 6839191"/>
              <a:gd name="connsiteX14941" fmla="*/ 2200001 w 12192439"/>
              <a:gd name="connsiteY14941" fmla="*/ 563208 h 6839191"/>
              <a:gd name="connsiteX14942" fmla="*/ 2201339 w 12192439"/>
              <a:gd name="connsiteY14942" fmla="*/ 557420 h 6839191"/>
              <a:gd name="connsiteX14943" fmla="*/ 2207154 w 12192439"/>
              <a:gd name="connsiteY14943" fmla="*/ 562262 h 6839191"/>
              <a:gd name="connsiteX14944" fmla="*/ 2209084 w 12192439"/>
              <a:gd name="connsiteY14944" fmla="*/ 563746 h 6839191"/>
              <a:gd name="connsiteX14945" fmla="*/ 2216237 w 12192439"/>
              <a:gd name="connsiteY14945" fmla="*/ 568706 h 6839191"/>
              <a:gd name="connsiteX14946" fmla="*/ 2212902 w 12192439"/>
              <a:gd name="connsiteY14946" fmla="*/ 575468 h 6839191"/>
              <a:gd name="connsiteX14947" fmla="*/ 2206715 w 12192439"/>
              <a:gd name="connsiteY14947" fmla="*/ 570209 h 6839191"/>
              <a:gd name="connsiteX14948" fmla="*/ 2209084 w 12192439"/>
              <a:gd name="connsiteY14948" fmla="*/ 563746 h 6839191"/>
              <a:gd name="connsiteX14949" fmla="*/ 2211739 w 12192439"/>
              <a:gd name="connsiteY14949" fmla="*/ 578086 h 6839191"/>
              <a:gd name="connsiteX14950" fmla="*/ 2209260 w 12192439"/>
              <a:gd name="connsiteY14950" fmla="*/ 584360 h 6839191"/>
              <a:gd name="connsiteX14951" fmla="*/ 2204280 w 12192439"/>
              <a:gd name="connsiteY14951" fmla="*/ 579057 h 6839191"/>
              <a:gd name="connsiteX14952" fmla="*/ 2205815 w 12192439"/>
              <a:gd name="connsiteY14952" fmla="*/ 573112 h 6839191"/>
              <a:gd name="connsiteX14953" fmla="*/ 2211739 w 12192439"/>
              <a:gd name="connsiteY14953" fmla="*/ 578086 h 6839191"/>
              <a:gd name="connsiteX14954" fmla="*/ 2208295 w 12192439"/>
              <a:gd name="connsiteY14954" fmla="*/ 587158 h 6839191"/>
              <a:gd name="connsiteX14955" fmla="*/ 2206605 w 12192439"/>
              <a:gd name="connsiteY14955" fmla="*/ 592798 h 6839191"/>
              <a:gd name="connsiteX14956" fmla="*/ 2202810 w 12192439"/>
              <a:gd name="connsiteY14956" fmla="*/ 587592 h 6839191"/>
              <a:gd name="connsiteX14957" fmla="*/ 2203621 w 12192439"/>
              <a:gd name="connsiteY14957" fmla="*/ 582329 h 6839191"/>
              <a:gd name="connsiteX14958" fmla="*/ 2208295 w 12192439"/>
              <a:gd name="connsiteY14958" fmla="*/ 587158 h 6839191"/>
              <a:gd name="connsiteX14959" fmla="*/ 2209874 w 12192439"/>
              <a:gd name="connsiteY14959" fmla="*/ 588674 h 6839191"/>
              <a:gd name="connsiteX14960" fmla="*/ 2215666 w 12192439"/>
              <a:gd name="connsiteY14960" fmla="*/ 593689 h 6839191"/>
              <a:gd name="connsiteX14961" fmla="*/ 2213034 w 12192439"/>
              <a:gd name="connsiteY14961" fmla="*/ 600019 h 6839191"/>
              <a:gd name="connsiteX14962" fmla="*/ 2208163 w 12192439"/>
              <a:gd name="connsiteY14962" fmla="*/ 594683 h 6839191"/>
              <a:gd name="connsiteX14963" fmla="*/ 2209874 w 12192439"/>
              <a:gd name="connsiteY14963" fmla="*/ 588674 h 6839191"/>
              <a:gd name="connsiteX14964" fmla="*/ 2217400 w 12192439"/>
              <a:gd name="connsiteY14964" fmla="*/ 595010 h 6839191"/>
              <a:gd name="connsiteX14965" fmla="*/ 2224091 w 12192439"/>
              <a:gd name="connsiteY14965" fmla="*/ 599832 h 6839191"/>
              <a:gd name="connsiteX14966" fmla="*/ 2220427 w 12192439"/>
              <a:gd name="connsiteY14966" fmla="*/ 606748 h 6839191"/>
              <a:gd name="connsiteX14967" fmla="*/ 2214679 w 12192439"/>
              <a:gd name="connsiteY14967" fmla="*/ 601667 h 6839191"/>
              <a:gd name="connsiteX14968" fmla="*/ 2217400 w 12192439"/>
              <a:gd name="connsiteY14968" fmla="*/ 595010 h 6839191"/>
              <a:gd name="connsiteX14969" fmla="*/ 2219286 w 12192439"/>
              <a:gd name="connsiteY14969" fmla="*/ 609150 h 6839191"/>
              <a:gd name="connsiteX14970" fmla="*/ 2216522 w 12192439"/>
              <a:gd name="connsiteY14970" fmla="*/ 615524 h 6839191"/>
              <a:gd name="connsiteX14971" fmla="*/ 2211915 w 12192439"/>
              <a:gd name="connsiteY14971" fmla="*/ 610445 h 6839191"/>
              <a:gd name="connsiteX14972" fmla="*/ 2213758 w 12192439"/>
              <a:gd name="connsiteY14972" fmla="*/ 604323 h 6839191"/>
              <a:gd name="connsiteX14973" fmla="*/ 2219286 w 12192439"/>
              <a:gd name="connsiteY14973" fmla="*/ 609150 h 6839191"/>
              <a:gd name="connsiteX14974" fmla="*/ 2220910 w 12192439"/>
              <a:gd name="connsiteY14974" fmla="*/ 610462 h 6839191"/>
              <a:gd name="connsiteX14975" fmla="*/ 2227470 w 12192439"/>
              <a:gd name="connsiteY14975" fmla="*/ 615339 h 6839191"/>
              <a:gd name="connsiteX14976" fmla="*/ 2223740 w 12192439"/>
              <a:gd name="connsiteY14976" fmla="*/ 622167 h 6839191"/>
              <a:gd name="connsiteX14977" fmla="*/ 2218080 w 12192439"/>
              <a:gd name="connsiteY14977" fmla="*/ 617060 h 6839191"/>
              <a:gd name="connsiteX14978" fmla="*/ 2220910 w 12192439"/>
              <a:gd name="connsiteY14978" fmla="*/ 610462 h 6839191"/>
              <a:gd name="connsiteX14979" fmla="*/ 2222555 w 12192439"/>
              <a:gd name="connsiteY14979" fmla="*/ 624635 h 6839191"/>
              <a:gd name="connsiteX14980" fmla="*/ 2219725 w 12192439"/>
              <a:gd name="connsiteY14980" fmla="*/ 631033 h 6839191"/>
              <a:gd name="connsiteX14981" fmla="*/ 2215184 w 12192439"/>
              <a:gd name="connsiteY14981" fmla="*/ 625906 h 6839191"/>
              <a:gd name="connsiteX14982" fmla="*/ 2217114 w 12192439"/>
              <a:gd name="connsiteY14982" fmla="*/ 619758 h 6839191"/>
              <a:gd name="connsiteX14983" fmla="*/ 2222555 w 12192439"/>
              <a:gd name="connsiteY14983" fmla="*/ 624635 h 6839191"/>
              <a:gd name="connsiteX14984" fmla="*/ 2220252 w 12192439"/>
              <a:gd name="connsiteY14984" fmla="*/ 635006 h 6839191"/>
              <a:gd name="connsiteX14985" fmla="*/ 2225583 w 12192439"/>
              <a:gd name="connsiteY14985" fmla="*/ 639835 h 6839191"/>
              <a:gd name="connsiteX14986" fmla="*/ 2222577 w 12192439"/>
              <a:gd name="connsiteY14986" fmla="*/ 646474 h 6839191"/>
              <a:gd name="connsiteX14987" fmla="*/ 2218189 w 12192439"/>
              <a:gd name="connsiteY14987" fmla="*/ 641397 h 6839191"/>
              <a:gd name="connsiteX14988" fmla="*/ 2220252 w 12192439"/>
              <a:gd name="connsiteY14988" fmla="*/ 635006 h 6839191"/>
              <a:gd name="connsiteX14989" fmla="*/ 2223060 w 12192439"/>
              <a:gd name="connsiteY14989" fmla="*/ 650259 h 6839191"/>
              <a:gd name="connsiteX14990" fmla="*/ 2228413 w 12192439"/>
              <a:gd name="connsiteY14990" fmla="*/ 655222 h 6839191"/>
              <a:gd name="connsiteX14991" fmla="*/ 2225342 w 12192439"/>
              <a:gd name="connsiteY14991" fmla="*/ 661955 h 6839191"/>
              <a:gd name="connsiteX14992" fmla="*/ 2220910 w 12192439"/>
              <a:gd name="connsiteY14992" fmla="*/ 656723 h 6839191"/>
              <a:gd name="connsiteX14993" fmla="*/ 2223060 w 12192439"/>
              <a:gd name="connsiteY14993" fmla="*/ 650259 h 6839191"/>
              <a:gd name="connsiteX14994" fmla="*/ 2113200 w 12192439"/>
              <a:gd name="connsiteY14994" fmla="*/ 2663152 h 6839191"/>
              <a:gd name="connsiteX14995" fmla="*/ 2136351 w 12192439"/>
              <a:gd name="connsiteY14995" fmla="*/ 2642507 h 6839191"/>
              <a:gd name="connsiteX14996" fmla="*/ 2713548 w 12192439"/>
              <a:gd name="connsiteY14996" fmla="*/ 2251143 h 6839191"/>
              <a:gd name="connsiteX14997" fmla="*/ 3327361 w 12192439"/>
              <a:gd name="connsiteY14997" fmla="*/ 1930502 h 6839191"/>
              <a:gd name="connsiteX14998" fmla="*/ 3359503 w 12192439"/>
              <a:gd name="connsiteY14998" fmla="*/ 1914179 h 6839191"/>
              <a:gd name="connsiteX14999" fmla="*/ 3656920 w 12192439"/>
              <a:gd name="connsiteY14999" fmla="*/ 1765714 h 6839191"/>
              <a:gd name="connsiteX15000" fmla="*/ 4412003 w 12192439"/>
              <a:gd name="connsiteY15000" fmla="*/ 1370971 h 6839191"/>
              <a:gd name="connsiteX15001" fmla="*/ 4673703 w 12192439"/>
              <a:gd name="connsiteY15001" fmla="*/ 1204057 h 6839191"/>
              <a:gd name="connsiteX15002" fmla="*/ 4822411 w 12192439"/>
              <a:gd name="connsiteY15002" fmla="*/ 1056503 h 6839191"/>
              <a:gd name="connsiteX15003" fmla="*/ 4859248 w 12192439"/>
              <a:gd name="connsiteY15003" fmla="*/ 935004 h 6839191"/>
              <a:gd name="connsiteX15004" fmla="*/ 4806066 w 12192439"/>
              <a:gd name="connsiteY15004" fmla="*/ 866578 h 6839191"/>
              <a:gd name="connsiteX15005" fmla="*/ 4730702 w 12192439"/>
              <a:gd name="connsiteY15005" fmla="*/ 832827 h 6839191"/>
              <a:gd name="connsiteX15006" fmla="*/ 4361432 w 12192439"/>
              <a:gd name="connsiteY15006" fmla="*/ 774652 h 6839191"/>
              <a:gd name="connsiteX15007" fmla="*/ 4290676 w 12192439"/>
              <a:gd name="connsiteY15007" fmla="*/ 770382 h 6839191"/>
              <a:gd name="connsiteX15008" fmla="*/ 4252522 w 12192439"/>
              <a:gd name="connsiteY15008" fmla="*/ 768135 h 6839191"/>
              <a:gd name="connsiteX15009" fmla="*/ 3616989 w 12192439"/>
              <a:gd name="connsiteY15009" fmla="*/ 750706 h 6839191"/>
              <a:gd name="connsiteX15010" fmla="*/ 3317181 w 12192439"/>
              <a:gd name="connsiteY15010" fmla="*/ 751630 h 6839191"/>
              <a:gd name="connsiteX15011" fmla="*/ 2790053 w 12192439"/>
              <a:gd name="connsiteY15011" fmla="*/ 746893 h 6839191"/>
              <a:gd name="connsiteX15012" fmla="*/ 2424424 w 12192439"/>
              <a:gd name="connsiteY15012" fmla="*/ 712970 h 6839191"/>
              <a:gd name="connsiteX15013" fmla="*/ 2414881 w 12192439"/>
              <a:gd name="connsiteY15013" fmla="*/ 711583 h 6839191"/>
              <a:gd name="connsiteX15014" fmla="*/ 2230827 w 12192439"/>
              <a:gd name="connsiteY15014" fmla="*/ 654278 h 6839191"/>
              <a:gd name="connsiteX15015" fmla="*/ 2234908 w 12192439"/>
              <a:gd name="connsiteY15015" fmla="*/ 646961 h 6839191"/>
              <a:gd name="connsiteX15016" fmla="*/ 2417689 w 12192439"/>
              <a:gd name="connsiteY15016" fmla="*/ 698740 h 6839191"/>
              <a:gd name="connsiteX15017" fmla="*/ 2426597 w 12192439"/>
              <a:gd name="connsiteY15017" fmla="*/ 699981 h 6839191"/>
              <a:gd name="connsiteX15018" fmla="*/ 2797556 w 12192439"/>
              <a:gd name="connsiteY15018" fmla="*/ 733497 h 6839191"/>
              <a:gd name="connsiteX15019" fmla="*/ 3325693 w 12192439"/>
              <a:gd name="connsiteY15019" fmla="*/ 739311 h 6839191"/>
              <a:gd name="connsiteX15020" fmla="*/ 3635923 w 12192439"/>
              <a:gd name="connsiteY15020" fmla="*/ 739306 h 6839191"/>
              <a:gd name="connsiteX15021" fmla="*/ 4279947 w 12192439"/>
              <a:gd name="connsiteY15021" fmla="*/ 759307 h 6839191"/>
              <a:gd name="connsiteX15022" fmla="*/ 4316368 w 12192439"/>
              <a:gd name="connsiteY15022" fmla="*/ 761600 h 6839191"/>
              <a:gd name="connsiteX15023" fmla="*/ 4390305 w 12192439"/>
              <a:gd name="connsiteY15023" fmla="*/ 766371 h 6839191"/>
              <a:gd name="connsiteX15024" fmla="*/ 4763942 w 12192439"/>
              <a:gd name="connsiteY15024" fmla="*/ 826184 h 6839191"/>
              <a:gd name="connsiteX15025" fmla="*/ 4839941 w 12192439"/>
              <a:gd name="connsiteY15025" fmla="*/ 859842 h 6839191"/>
              <a:gd name="connsiteX15026" fmla="*/ 4897314 w 12192439"/>
              <a:gd name="connsiteY15026" fmla="*/ 944186 h 6839191"/>
              <a:gd name="connsiteX15027" fmla="*/ 4864097 w 12192439"/>
              <a:gd name="connsiteY15027" fmla="*/ 1046812 h 6839191"/>
              <a:gd name="connsiteX15028" fmla="*/ 4718219 w 12192439"/>
              <a:gd name="connsiteY15028" fmla="*/ 1198304 h 6839191"/>
              <a:gd name="connsiteX15029" fmla="*/ 4454260 w 12192439"/>
              <a:gd name="connsiteY15029" fmla="*/ 1368845 h 6839191"/>
              <a:gd name="connsiteX15030" fmla="*/ 3699088 w 12192439"/>
              <a:gd name="connsiteY15030" fmla="*/ 1768755 h 6839191"/>
              <a:gd name="connsiteX15031" fmla="*/ 3390570 w 12192439"/>
              <a:gd name="connsiteY15031" fmla="*/ 1925094 h 6839191"/>
              <a:gd name="connsiteX15032" fmla="*/ 2738999 w 12192439"/>
              <a:gd name="connsiteY15032" fmla="*/ 2272227 h 6839191"/>
              <a:gd name="connsiteX15033" fmla="*/ 2159937 w 12192439"/>
              <a:gd name="connsiteY15033" fmla="*/ 2676865 h 6839191"/>
              <a:gd name="connsiteX15034" fmla="*/ 2137100 w 12192439"/>
              <a:gd name="connsiteY15034" fmla="*/ 2698168 h 6839191"/>
              <a:gd name="connsiteX15035" fmla="*/ 2092206 w 12192439"/>
              <a:gd name="connsiteY15035" fmla="*/ 2740732 h 6839191"/>
              <a:gd name="connsiteX15036" fmla="*/ 2039724 w 12192439"/>
              <a:gd name="connsiteY15036" fmla="*/ 2732724 h 6839191"/>
              <a:gd name="connsiteX15037" fmla="*/ 2113200 w 12192439"/>
              <a:gd name="connsiteY15037" fmla="*/ 2663152 h 6839191"/>
              <a:gd name="connsiteX15038" fmla="*/ 2090672 w 12192439"/>
              <a:gd name="connsiteY15038" fmla="*/ 2742268 h 6839191"/>
              <a:gd name="connsiteX15039" fmla="*/ 2057118 w 12192439"/>
              <a:gd name="connsiteY15039" fmla="*/ 2778249 h 6839191"/>
              <a:gd name="connsiteX15040" fmla="*/ 2019258 w 12192439"/>
              <a:gd name="connsiteY15040" fmla="*/ 2770921 h 6839191"/>
              <a:gd name="connsiteX15041" fmla="*/ 2010513 w 12192439"/>
              <a:gd name="connsiteY15041" fmla="*/ 2769144 h 6839191"/>
              <a:gd name="connsiteX15042" fmla="*/ 2009534 w 12192439"/>
              <a:gd name="connsiteY15042" fmla="*/ 2768947 h 6839191"/>
              <a:gd name="connsiteX15043" fmla="*/ 2038324 w 12192439"/>
              <a:gd name="connsiteY15043" fmla="*/ 2734237 h 6839191"/>
              <a:gd name="connsiteX15044" fmla="*/ 2090672 w 12192439"/>
              <a:gd name="connsiteY15044" fmla="*/ 2742268 h 6839191"/>
              <a:gd name="connsiteX15045" fmla="*/ 2093652 w 12192439"/>
              <a:gd name="connsiteY15045" fmla="*/ 2742684 h 6839191"/>
              <a:gd name="connsiteX15046" fmla="*/ 2147343 w 12192439"/>
              <a:gd name="connsiteY15046" fmla="*/ 2749617 h 6839191"/>
              <a:gd name="connsiteX15047" fmla="*/ 2110120 w 12192439"/>
              <a:gd name="connsiteY15047" fmla="*/ 2787332 h 6839191"/>
              <a:gd name="connsiteX15048" fmla="*/ 2059853 w 12192439"/>
              <a:gd name="connsiteY15048" fmla="*/ 2778754 h 6839191"/>
              <a:gd name="connsiteX15049" fmla="*/ 2093652 w 12192439"/>
              <a:gd name="connsiteY15049" fmla="*/ 2742684 h 6839191"/>
              <a:gd name="connsiteX15050" fmla="*/ 2108617 w 12192439"/>
              <a:gd name="connsiteY15050" fmla="*/ 2788956 h 6839191"/>
              <a:gd name="connsiteX15051" fmla="*/ 2078272 w 12192439"/>
              <a:gd name="connsiteY15051" fmla="*/ 2824169 h 6839191"/>
              <a:gd name="connsiteX15052" fmla="*/ 2047894 w 12192439"/>
              <a:gd name="connsiteY15052" fmla="*/ 2817741 h 6839191"/>
              <a:gd name="connsiteX15053" fmla="*/ 2041295 w 12192439"/>
              <a:gd name="connsiteY15053" fmla="*/ 2816293 h 6839191"/>
              <a:gd name="connsiteX15054" fmla="*/ 2032543 w 12192439"/>
              <a:gd name="connsiteY15054" fmla="*/ 2814362 h 6839191"/>
              <a:gd name="connsiteX15055" fmla="*/ 2058484 w 12192439"/>
              <a:gd name="connsiteY15055" fmla="*/ 2780355 h 6839191"/>
              <a:gd name="connsiteX15056" fmla="*/ 2108617 w 12192439"/>
              <a:gd name="connsiteY15056" fmla="*/ 2788956 h 6839191"/>
              <a:gd name="connsiteX15057" fmla="*/ 2111603 w 12192439"/>
              <a:gd name="connsiteY15057" fmla="*/ 2789416 h 6839191"/>
              <a:gd name="connsiteX15058" fmla="*/ 2163076 w 12192439"/>
              <a:gd name="connsiteY15058" fmla="*/ 2796920 h 6839191"/>
              <a:gd name="connsiteX15059" fmla="*/ 2129107 w 12192439"/>
              <a:gd name="connsiteY15059" fmla="*/ 2833757 h 6839191"/>
              <a:gd name="connsiteX15060" fmla="*/ 2081023 w 12192439"/>
              <a:gd name="connsiteY15060" fmla="*/ 2824696 h 6839191"/>
              <a:gd name="connsiteX15061" fmla="*/ 2111603 w 12192439"/>
              <a:gd name="connsiteY15061" fmla="*/ 2789416 h 6839191"/>
              <a:gd name="connsiteX15062" fmla="*/ 2127628 w 12192439"/>
              <a:gd name="connsiteY15062" fmla="*/ 2835446 h 6839191"/>
              <a:gd name="connsiteX15063" fmla="*/ 2100175 w 12192439"/>
              <a:gd name="connsiteY15063" fmla="*/ 2869936 h 6839191"/>
              <a:gd name="connsiteX15064" fmla="*/ 2076530 w 12192439"/>
              <a:gd name="connsiteY15064" fmla="*/ 2864560 h 6839191"/>
              <a:gd name="connsiteX15065" fmla="*/ 2072508 w 12192439"/>
              <a:gd name="connsiteY15065" fmla="*/ 2863617 h 6839191"/>
              <a:gd name="connsiteX15066" fmla="*/ 2056407 w 12192439"/>
              <a:gd name="connsiteY15066" fmla="*/ 2859777 h 6839191"/>
              <a:gd name="connsiteX15067" fmla="*/ 2079685 w 12192439"/>
              <a:gd name="connsiteY15067" fmla="*/ 2826407 h 6839191"/>
              <a:gd name="connsiteX15068" fmla="*/ 2127628 w 12192439"/>
              <a:gd name="connsiteY15068" fmla="*/ 2835446 h 6839191"/>
              <a:gd name="connsiteX15069" fmla="*/ 2130610 w 12192439"/>
              <a:gd name="connsiteY15069" fmla="*/ 2835973 h 6839191"/>
              <a:gd name="connsiteX15070" fmla="*/ 2180032 w 12192439"/>
              <a:gd name="connsiteY15070" fmla="*/ 2843937 h 6839191"/>
              <a:gd name="connsiteX15071" fmla="*/ 2149008 w 12192439"/>
              <a:gd name="connsiteY15071" fmla="*/ 2879984 h 6839191"/>
              <a:gd name="connsiteX15072" fmla="*/ 2102924 w 12192439"/>
              <a:gd name="connsiteY15072" fmla="*/ 2870572 h 6839191"/>
              <a:gd name="connsiteX15073" fmla="*/ 2130610 w 12192439"/>
              <a:gd name="connsiteY15073" fmla="*/ 2835973 h 6839191"/>
              <a:gd name="connsiteX15074" fmla="*/ 2147582 w 12192439"/>
              <a:gd name="connsiteY15074" fmla="*/ 2881761 h 6839191"/>
              <a:gd name="connsiteX15075" fmla="*/ 2122667 w 12192439"/>
              <a:gd name="connsiteY15075" fmla="*/ 2915659 h 6839191"/>
              <a:gd name="connsiteX15076" fmla="*/ 2105166 w 12192439"/>
              <a:gd name="connsiteY15076" fmla="*/ 2911380 h 6839191"/>
              <a:gd name="connsiteX15077" fmla="*/ 2104343 w 12192439"/>
              <a:gd name="connsiteY15077" fmla="*/ 2911183 h 6839191"/>
              <a:gd name="connsiteX15078" fmla="*/ 2080736 w 12192439"/>
              <a:gd name="connsiteY15078" fmla="*/ 2905127 h 6839191"/>
              <a:gd name="connsiteX15079" fmla="*/ 2101642 w 12192439"/>
              <a:gd name="connsiteY15079" fmla="*/ 2872349 h 6839191"/>
              <a:gd name="connsiteX15080" fmla="*/ 2147582 w 12192439"/>
              <a:gd name="connsiteY15080" fmla="*/ 2881761 h 6839191"/>
              <a:gd name="connsiteX15081" fmla="*/ 2150568 w 12192439"/>
              <a:gd name="connsiteY15081" fmla="*/ 2882354 h 6839191"/>
              <a:gd name="connsiteX15082" fmla="*/ 2198027 w 12192439"/>
              <a:gd name="connsiteY15082" fmla="*/ 2890779 h 6839191"/>
              <a:gd name="connsiteX15083" fmla="*/ 2169656 w 12192439"/>
              <a:gd name="connsiteY15083" fmla="*/ 2926168 h 6839191"/>
              <a:gd name="connsiteX15084" fmla="*/ 2125460 w 12192439"/>
              <a:gd name="connsiteY15084" fmla="*/ 2916317 h 6839191"/>
              <a:gd name="connsiteX15085" fmla="*/ 2150568 w 12192439"/>
              <a:gd name="connsiteY15085" fmla="*/ 2882354 h 6839191"/>
              <a:gd name="connsiteX15086" fmla="*/ 2168267 w 12192439"/>
              <a:gd name="connsiteY15086" fmla="*/ 2928054 h 6839191"/>
              <a:gd name="connsiteX15087" fmla="*/ 2145728 w 12192439"/>
              <a:gd name="connsiteY15087" fmla="*/ 2961315 h 6839191"/>
              <a:gd name="connsiteX15088" fmla="*/ 2133806 w 12192439"/>
              <a:gd name="connsiteY15088" fmla="*/ 2958200 h 6839191"/>
              <a:gd name="connsiteX15089" fmla="*/ 2105467 w 12192439"/>
              <a:gd name="connsiteY15089" fmla="*/ 2950433 h 6839191"/>
              <a:gd name="connsiteX15090" fmla="*/ 2124216 w 12192439"/>
              <a:gd name="connsiteY15090" fmla="*/ 2918203 h 6839191"/>
              <a:gd name="connsiteX15091" fmla="*/ 2168267 w 12192439"/>
              <a:gd name="connsiteY15091" fmla="*/ 2928054 h 6839191"/>
              <a:gd name="connsiteX15092" fmla="*/ 2171273 w 12192439"/>
              <a:gd name="connsiteY15092" fmla="*/ 2928669 h 6839191"/>
              <a:gd name="connsiteX15093" fmla="*/ 2216917 w 12192439"/>
              <a:gd name="connsiteY15093" fmla="*/ 2937489 h 6839191"/>
              <a:gd name="connsiteX15094" fmla="*/ 2191023 w 12192439"/>
              <a:gd name="connsiteY15094" fmla="*/ 2972241 h 6839191"/>
              <a:gd name="connsiteX15095" fmla="*/ 2148548 w 12192439"/>
              <a:gd name="connsiteY15095" fmla="*/ 2962039 h 6839191"/>
              <a:gd name="connsiteX15096" fmla="*/ 2171273 w 12192439"/>
              <a:gd name="connsiteY15096" fmla="*/ 2928669 h 6839191"/>
              <a:gd name="connsiteX15097" fmla="*/ 2189670 w 12192439"/>
              <a:gd name="connsiteY15097" fmla="*/ 2974194 h 6839191"/>
              <a:gd name="connsiteX15098" fmla="*/ 2169274 w 12192439"/>
              <a:gd name="connsiteY15098" fmla="*/ 3006907 h 6839191"/>
              <a:gd name="connsiteX15099" fmla="*/ 2162442 w 12192439"/>
              <a:gd name="connsiteY15099" fmla="*/ 3005020 h 6839191"/>
              <a:gd name="connsiteX15100" fmla="*/ 2130544 w 12192439"/>
              <a:gd name="connsiteY15100" fmla="*/ 2995783 h 6839191"/>
              <a:gd name="connsiteX15101" fmla="*/ 2147343 w 12192439"/>
              <a:gd name="connsiteY15101" fmla="*/ 2964014 h 6839191"/>
              <a:gd name="connsiteX15102" fmla="*/ 2189670 w 12192439"/>
              <a:gd name="connsiteY15102" fmla="*/ 2974194 h 6839191"/>
              <a:gd name="connsiteX15103" fmla="*/ 2192706 w 12192439"/>
              <a:gd name="connsiteY15103" fmla="*/ 2974874 h 6839191"/>
              <a:gd name="connsiteX15104" fmla="*/ 2236663 w 12192439"/>
              <a:gd name="connsiteY15104" fmla="*/ 2984045 h 6839191"/>
              <a:gd name="connsiteX15105" fmla="*/ 2213034 w 12192439"/>
              <a:gd name="connsiteY15105" fmla="*/ 3018184 h 6839191"/>
              <a:gd name="connsiteX15106" fmla="*/ 2172135 w 12192439"/>
              <a:gd name="connsiteY15106" fmla="*/ 3007696 h 6839191"/>
              <a:gd name="connsiteX15107" fmla="*/ 2192706 w 12192439"/>
              <a:gd name="connsiteY15107" fmla="*/ 2974874 h 6839191"/>
              <a:gd name="connsiteX15108" fmla="*/ 2211717 w 12192439"/>
              <a:gd name="connsiteY15108" fmla="*/ 3020246 h 6839191"/>
              <a:gd name="connsiteX15109" fmla="*/ 2193235 w 12192439"/>
              <a:gd name="connsiteY15109" fmla="*/ 3052454 h 6839191"/>
              <a:gd name="connsiteX15110" fmla="*/ 2191083 w 12192439"/>
              <a:gd name="connsiteY15110" fmla="*/ 3051839 h 6839191"/>
              <a:gd name="connsiteX15111" fmla="*/ 2155950 w 12192439"/>
              <a:gd name="connsiteY15111" fmla="*/ 3041045 h 6839191"/>
              <a:gd name="connsiteX15112" fmla="*/ 2170975 w 12192439"/>
              <a:gd name="connsiteY15112" fmla="*/ 3009759 h 6839191"/>
              <a:gd name="connsiteX15113" fmla="*/ 2211717 w 12192439"/>
              <a:gd name="connsiteY15113" fmla="*/ 3020246 h 6839191"/>
              <a:gd name="connsiteX15114" fmla="*/ 2214767 w 12192439"/>
              <a:gd name="connsiteY15114" fmla="*/ 3020992 h 6839191"/>
              <a:gd name="connsiteX15115" fmla="*/ 2256957 w 12192439"/>
              <a:gd name="connsiteY15115" fmla="*/ 3030470 h 6839191"/>
              <a:gd name="connsiteX15116" fmla="*/ 2235303 w 12192439"/>
              <a:gd name="connsiteY15116" fmla="*/ 3064038 h 6839191"/>
              <a:gd name="connsiteX15117" fmla="*/ 2196162 w 12192439"/>
              <a:gd name="connsiteY15117" fmla="*/ 3053309 h 6839191"/>
              <a:gd name="connsiteX15118" fmla="*/ 2214767 w 12192439"/>
              <a:gd name="connsiteY15118" fmla="*/ 3020992 h 6839191"/>
              <a:gd name="connsiteX15119" fmla="*/ 2234008 w 12192439"/>
              <a:gd name="connsiteY15119" fmla="*/ 3066188 h 6839191"/>
              <a:gd name="connsiteX15120" fmla="*/ 2217290 w 12192439"/>
              <a:gd name="connsiteY15120" fmla="*/ 3097913 h 6839191"/>
              <a:gd name="connsiteX15121" fmla="*/ 2181725 w 12192439"/>
              <a:gd name="connsiteY15121" fmla="*/ 3086153 h 6839191"/>
              <a:gd name="connsiteX15122" fmla="*/ 2195043 w 12192439"/>
              <a:gd name="connsiteY15122" fmla="*/ 3055481 h 6839191"/>
              <a:gd name="connsiteX15123" fmla="*/ 2234008 w 12192439"/>
              <a:gd name="connsiteY15123" fmla="*/ 3066188 h 6839191"/>
              <a:gd name="connsiteX15124" fmla="*/ 2219177 w 12192439"/>
              <a:gd name="connsiteY15124" fmla="*/ 3101116 h 6839191"/>
              <a:gd name="connsiteX15125" fmla="*/ 2257089 w 12192439"/>
              <a:gd name="connsiteY15125" fmla="*/ 3112130 h 6839191"/>
              <a:gd name="connsiteX15126" fmla="*/ 2242016 w 12192439"/>
              <a:gd name="connsiteY15126" fmla="*/ 3143416 h 6839191"/>
              <a:gd name="connsiteX15127" fmla="*/ 2207483 w 12192439"/>
              <a:gd name="connsiteY15127" fmla="*/ 3131306 h 6839191"/>
              <a:gd name="connsiteX15128" fmla="*/ 2219177 w 12192439"/>
              <a:gd name="connsiteY15128" fmla="*/ 3101116 h 6839191"/>
              <a:gd name="connsiteX15129" fmla="*/ 2260226 w 12192439"/>
              <a:gd name="connsiteY15129" fmla="*/ 3112986 h 6839191"/>
              <a:gd name="connsiteX15130" fmla="*/ 2299762 w 12192439"/>
              <a:gd name="connsiteY15130" fmla="*/ 3123100 h 6839191"/>
              <a:gd name="connsiteX15131" fmla="*/ 2281771 w 12192439"/>
              <a:gd name="connsiteY15131" fmla="*/ 3155681 h 6839191"/>
              <a:gd name="connsiteX15132" fmla="*/ 2248357 w 12192439"/>
              <a:gd name="connsiteY15132" fmla="*/ 3145479 h 6839191"/>
              <a:gd name="connsiteX15133" fmla="*/ 2245044 w 12192439"/>
              <a:gd name="connsiteY15133" fmla="*/ 3144404 h 6839191"/>
              <a:gd name="connsiteX15134" fmla="*/ 2260226 w 12192439"/>
              <a:gd name="connsiteY15134" fmla="*/ 3112986 h 6839191"/>
              <a:gd name="connsiteX15135" fmla="*/ 2247567 w 12192439"/>
              <a:gd name="connsiteY15135" fmla="*/ 3147958 h 6839191"/>
              <a:gd name="connsiteX15136" fmla="*/ 2280586 w 12192439"/>
              <a:gd name="connsiteY15136" fmla="*/ 3158051 h 6839191"/>
              <a:gd name="connsiteX15137" fmla="*/ 2267050 w 12192439"/>
              <a:gd name="connsiteY15137" fmla="*/ 3188920 h 6839191"/>
              <a:gd name="connsiteX15138" fmla="*/ 2233701 w 12192439"/>
              <a:gd name="connsiteY15138" fmla="*/ 3176612 h 6839191"/>
              <a:gd name="connsiteX15139" fmla="*/ 2244035 w 12192439"/>
              <a:gd name="connsiteY15139" fmla="*/ 3146817 h 6839191"/>
              <a:gd name="connsiteX15140" fmla="*/ 2247567 w 12192439"/>
              <a:gd name="connsiteY15140" fmla="*/ 3147958 h 6839191"/>
              <a:gd name="connsiteX15141" fmla="*/ 2283790 w 12192439"/>
              <a:gd name="connsiteY15141" fmla="*/ 3158972 h 6839191"/>
              <a:gd name="connsiteX15142" fmla="*/ 2321987 w 12192439"/>
              <a:gd name="connsiteY15142" fmla="*/ 3169328 h 6839191"/>
              <a:gd name="connsiteX15143" fmla="*/ 2305620 w 12192439"/>
              <a:gd name="connsiteY15143" fmla="*/ 3201469 h 6839191"/>
              <a:gd name="connsiteX15144" fmla="*/ 2277010 w 12192439"/>
              <a:gd name="connsiteY15144" fmla="*/ 3192299 h 6839191"/>
              <a:gd name="connsiteX15145" fmla="*/ 2270143 w 12192439"/>
              <a:gd name="connsiteY15145" fmla="*/ 3189973 h 6839191"/>
              <a:gd name="connsiteX15146" fmla="*/ 2283790 w 12192439"/>
              <a:gd name="connsiteY15146" fmla="*/ 3158972 h 6839191"/>
              <a:gd name="connsiteX15147" fmla="*/ 2276154 w 12192439"/>
              <a:gd name="connsiteY15147" fmla="*/ 3194865 h 6839191"/>
              <a:gd name="connsiteX15148" fmla="*/ 2304501 w 12192439"/>
              <a:gd name="connsiteY15148" fmla="*/ 3203927 h 6839191"/>
              <a:gd name="connsiteX15149" fmla="*/ 2292368 w 12192439"/>
              <a:gd name="connsiteY15149" fmla="*/ 3234401 h 6839191"/>
              <a:gd name="connsiteX15150" fmla="*/ 2260139 w 12192439"/>
              <a:gd name="connsiteY15150" fmla="*/ 3221852 h 6839191"/>
              <a:gd name="connsiteX15151" fmla="*/ 2269200 w 12192439"/>
              <a:gd name="connsiteY15151" fmla="*/ 3192518 h 6839191"/>
              <a:gd name="connsiteX15152" fmla="*/ 2276154 w 12192439"/>
              <a:gd name="connsiteY15152" fmla="*/ 3194865 h 6839191"/>
              <a:gd name="connsiteX15153" fmla="*/ 2307770 w 12192439"/>
              <a:gd name="connsiteY15153" fmla="*/ 3204914 h 6839191"/>
              <a:gd name="connsiteX15154" fmla="*/ 2344695 w 12192439"/>
              <a:gd name="connsiteY15154" fmla="*/ 3215511 h 6839191"/>
              <a:gd name="connsiteX15155" fmla="*/ 2329864 w 12192439"/>
              <a:gd name="connsiteY15155" fmla="*/ 3247214 h 6839191"/>
              <a:gd name="connsiteX15156" fmla="*/ 2305642 w 12192439"/>
              <a:gd name="connsiteY15156" fmla="*/ 3239118 h 6839191"/>
              <a:gd name="connsiteX15157" fmla="*/ 2295528 w 12192439"/>
              <a:gd name="connsiteY15157" fmla="*/ 3235564 h 6839191"/>
              <a:gd name="connsiteX15158" fmla="*/ 2307770 w 12192439"/>
              <a:gd name="connsiteY15158" fmla="*/ 3204914 h 6839191"/>
              <a:gd name="connsiteX15159" fmla="*/ 2304742 w 12192439"/>
              <a:gd name="connsiteY15159" fmla="*/ 3241751 h 6839191"/>
              <a:gd name="connsiteX15160" fmla="*/ 2328810 w 12192439"/>
              <a:gd name="connsiteY15160" fmla="*/ 3249781 h 6839191"/>
              <a:gd name="connsiteX15161" fmla="*/ 2317972 w 12192439"/>
              <a:gd name="connsiteY15161" fmla="*/ 3279904 h 6839191"/>
              <a:gd name="connsiteX15162" fmla="*/ 2286818 w 12192439"/>
              <a:gd name="connsiteY15162" fmla="*/ 3267201 h 6839191"/>
              <a:gd name="connsiteX15163" fmla="*/ 2294672 w 12192439"/>
              <a:gd name="connsiteY15163" fmla="*/ 3238197 h 6839191"/>
              <a:gd name="connsiteX15164" fmla="*/ 2304742 w 12192439"/>
              <a:gd name="connsiteY15164" fmla="*/ 3241751 h 6839191"/>
              <a:gd name="connsiteX15165" fmla="*/ 2332101 w 12192439"/>
              <a:gd name="connsiteY15165" fmla="*/ 3250856 h 6839191"/>
              <a:gd name="connsiteX15166" fmla="*/ 2367863 w 12192439"/>
              <a:gd name="connsiteY15166" fmla="*/ 3261651 h 6839191"/>
              <a:gd name="connsiteX15167" fmla="*/ 2354458 w 12192439"/>
              <a:gd name="connsiteY15167" fmla="*/ 3292959 h 6839191"/>
              <a:gd name="connsiteX15168" fmla="*/ 2334295 w 12192439"/>
              <a:gd name="connsiteY15168" fmla="*/ 3285938 h 6839191"/>
              <a:gd name="connsiteX15169" fmla="*/ 2321219 w 12192439"/>
              <a:gd name="connsiteY15169" fmla="*/ 3281133 h 6839191"/>
              <a:gd name="connsiteX15170" fmla="*/ 2332101 w 12192439"/>
              <a:gd name="connsiteY15170" fmla="*/ 3250856 h 6839191"/>
              <a:gd name="connsiteX15171" fmla="*/ 2333308 w 12192439"/>
              <a:gd name="connsiteY15171" fmla="*/ 3288658 h 6839191"/>
              <a:gd name="connsiteX15172" fmla="*/ 2353449 w 12192439"/>
              <a:gd name="connsiteY15172" fmla="*/ 3295657 h 6839191"/>
              <a:gd name="connsiteX15173" fmla="*/ 2343839 w 12192439"/>
              <a:gd name="connsiteY15173" fmla="*/ 3325364 h 6839191"/>
              <a:gd name="connsiteX15174" fmla="*/ 2313672 w 12192439"/>
              <a:gd name="connsiteY15174" fmla="*/ 3312310 h 6839191"/>
              <a:gd name="connsiteX15175" fmla="*/ 2320385 w 12192439"/>
              <a:gd name="connsiteY15175" fmla="*/ 3283898 h 6839191"/>
              <a:gd name="connsiteX15176" fmla="*/ 2333308 w 12192439"/>
              <a:gd name="connsiteY15176" fmla="*/ 3288658 h 6839191"/>
              <a:gd name="connsiteX15177" fmla="*/ 2356806 w 12192439"/>
              <a:gd name="connsiteY15177" fmla="*/ 3296798 h 6839191"/>
              <a:gd name="connsiteX15178" fmla="*/ 2391537 w 12192439"/>
              <a:gd name="connsiteY15178" fmla="*/ 3307812 h 6839191"/>
              <a:gd name="connsiteX15179" fmla="*/ 2379470 w 12192439"/>
              <a:gd name="connsiteY15179" fmla="*/ 3338747 h 6839191"/>
              <a:gd name="connsiteX15180" fmla="*/ 2362927 w 12192439"/>
              <a:gd name="connsiteY15180" fmla="*/ 3332780 h 6839191"/>
              <a:gd name="connsiteX15181" fmla="*/ 2347174 w 12192439"/>
              <a:gd name="connsiteY15181" fmla="*/ 3326680 h 6839191"/>
              <a:gd name="connsiteX15182" fmla="*/ 2356806 w 12192439"/>
              <a:gd name="connsiteY15182" fmla="*/ 3296798 h 6839191"/>
              <a:gd name="connsiteX15183" fmla="*/ 2361896 w 12192439"/>
              <a:gd name="connsiteY15183" fmla="*/ 3335566 h 6839191"/>
              <a:gd name="connsiteX15184" fmla="*/ 2378504 w 12192439"/>
              <a:gd name="connsiteY15184" fmla="*/ 3341578 h 6839191"/>
              <a:gd name="connsiteX15185" fmla="*/ 2370035 w 12192439"/>
              <a:gd name="connsiteY15185" fmla="*/ 3370933 h 6839191"/>
              <a:gd name="connsiteX15186" fmla="*/ 2340702 w 12192439"/>
              <a:gd name="connsiteY15186" fmla="*/ 3357725 h 6839191"/>
              <a:gd name="connsiteX15187" fmla="*/ 2346406 w 12192439"/>
              <a:gd name="connsiteY15187" fmla="*/ 3329598 h 6839191"/>
              <a:gd name="connsiteX15188" fmla="*/ 2361896 w 12192439"/>
              <a:gd name="connsiteY15188" fmla="*/ 3335566 h 6839191"/>
              <a:gd name="connsiteX15189" fmla="*/ 2381949 w 12192439"/>
              <a:gd name="connsiteY15189" fmla="*/ 3342784 h 6839191"/>
              <a:gd name="connsiteX15190" fmla="*/ 2415363 w 12192439"/>
              <a:gd name="connsiteY15190" fmla="*/ 3353842 h 6839191"/>
              <a:gd name="connsiteX15191" fmla="*/ 2404503 w 12192439"/>
              <a:gd name="connsiteY15191" fmla="*/ 3384448 h 6839191"/>
              <a:gd name="connsiteX15192" fmla="*/ 2391581 w 12192439"/>
              <a:gd name="connsiteY15192" fmla="*/ 3379600 h 6839191"/>
              <a:gd name="connsiteX15193" fmla="*/ 2373458 w 12192439"/>
              <a:gd name="connsiteY15193" fmla="*/ 3372337 h 6839191"/>
              <a:gd name="connsiteX15194" fmla="*/ 2381949 w 12192439"/>
              <a:gd name="connsiteY15194" fmla="*/ 3342784 h 6839191"/>
              <a:gd name="connsiteX15195" fmla="*/ 2390484 w 12192439"/>
              <a:gd name="connsiteY15195" fmla="*/ 3382473 h 6839191"/>
              <a:gd name="connsiteX15196" fmla="*/ 2403582 w 12192439"/>
              <a:gd name="connsiteY15196" fmla="*/ 3387388 h 6839191"/>
              <a:gd name="connsiteX15197" fmla="*/ 2396210 w 12192439"/>
              <a:gd name="connsiteY15197" fmla="*/ 3416393 h 6839191"/>
              <a:gd name="connsiteX15198" fmla="*/ 2367995 w 12192439"/>
              <a:gd name="connsiteY15198" fmla="*/ 3403185 h 6839191"/>
              <a:gd name="connsiteX15199" fmla="*/ 2372756 w 12192439"/>
              <a:gd name="connsiteY15199" fmla="*/ 3375387 h 6839191"/>
              <a:gd name="connsiteX15200" fmla="*/ 2390484 w 12192439"/>
              <a:gd name="connsiteY15200" fmla="*/ 3382473 h 6839191"/>
              <a:gd name="connsiteX15201" fmla="*/ 2406938 w 12192439"/>
              <a:gd name="connsiteY15201" fmla="*/ 3388617 h 6839191"/>
              <a:gd name="connsiteX15202" fmla="*/ 2439585 w 12192439"/>
              <a:gd name="connsiteY15202" fmla="*/ 3399916 h 6839191"/>
              <a:gd name="connsiteX15203" fmla="*/ 2429844 w 12192439"/>
              <a:gd name="connsiteY15203" fmla="*/ 3430149 h 6839191"/>
              <a:gd name="connsiteX15204" fmla="*/ 2420212 w 12192439"/>
              <a:gd name="connsiteY15204" fmla="*/ 3426419 h 6839191"/>
              <a:gd name="connsiteX15205" fmla="*/ 2399544 w 12192439"/>
              <a:gd name="connsiteY15205" fmla="*/ 3417841 h 6839191"/>
              <a:gd name="connsiteX15206" fmla="*/ 2406938 w 12192439"/>
              <a:gd name="connsiteY15206" fmla="*/ 3388617 h 6839191"/>
              <a:gd name="connsiteX15207" fmla="*/ 2419049 w 12192439"/>
              <a:gd name="connsiteY15207" fmla="*/ 3429359 h 6839191"/>
              <a:gd name="connsiteX15208" fmla="*/ 2429010 w 12192439"/>
              <a:gd name="connsiteY15208" fmla="*/ 3433242 h 6839191"/>
              <a:gd name="connsiteX15209" fmla="*/ 2422647 w 12192439"/>
              <a:gd name="connsiteY15209" fmla="*/ 3461874 h 6839191"/>
              <a:gd name="connsiteX15210" fmla="*/ 2395178 w 12192439"/>
              <a:gd name="connsiteY15210" fmla="*/ 3448425 h 6839191"/>
              <a:gd name="connsiteX15211" fmla="*/ 2398930 w 12192439"/>
              <a:gd name="connsiteY15211" fmla="*/ 3421044 h 6839191"/>
              <a:gd name="connsiteX15212" fmla="*/ 2419049 w 12192439"/>
              <a:gd name="connsiteY15212" fmla="*/ 3429359 h 6839191"/>
              <a:gd name="connsiteX15213" fmla="*/ 2432630 w 12192439"/>
              <a:gd name="connsiteY15213" fmla="*/ 3434625 h 6839191"/>
              <a:gd name="connsiteX15214" fmla="*/ 2464267 w 12192439"/>
              <a:gd name="connsiteY15214" fmla="*/ 3446012 h 6839191"/>
              <a:gd name="connsiteX15215" fmla="*/ 2455623 w 12192439"/>
              <a:gd name="connsiteY15215" fmla="*/ 3475938 h 6839191"/>
              <a:gd name="connsiteX15216" fmla="*/ 2448866 w 12192439"/>
              <a:gd name="connsiteY15216" fmla="*/ 3473239 h 6839191"/>
              <a:gd name="connsiteX15217" fmla="*/ 2426267 w 12192439"/>
              <a:gd name="connsiteY15217" fmla="*/ 3463542 h 6839191"/>
              <a:gd name="connsiteX15218" fmla="*/ 2432630 w 12192439"/>
              <a:gd name="connsiteY15218" fmla="*/ 3434625 h 6839191"/>
              <a:gd name="connsiteX15219" fmla="*/ 2447637 w 12192439"/>
              <a:gd name="connsiteY15219" fmla="*/ 3476267 h 6839191"/>
              <a:gd name="connsiteX15220" fmla="*/ 2454877 w 12192439"/>
              <a:gd name="connsiteY15220" fmla="*/ 3479163 h 6839191"/>
              <a:gd name="connsiteX15221" fmla="*/ 2449392 w 12192439"/>
              <a:gd name="connsiteY15221" fmla="*/ 3507465 h 6839191"/>
              <a:gd name="connsiteX15222" fmla="*/ 2422779 w 12192439"/>
              <a:gd name="connsiteY15222" fmla="*/ 3493972 h 6839191"/>
              <a:gd name="connsiteX15223" fmla="*/ 2425675 w 12192439"/>
              <a:gd name="connsiteY15223" fmla="*/ 3466876 h 6839191"/>
              <a:gd name="connsiteX15224" fmla="*/ 2447637 w 12192439"/>
              <a:gd name="connsiteY15224" fmla="*/ 3476267 h 6839191"/>
              <a:gd name="connsiteX15225" fmla="*/ 2458563 w 12192439"/>
              <a:gd name="connsiteY15225" fmla="*/ 3480655 h 6839191"/>
              <a:gd name="connsiteX15226" fmla="*/ 2489279 w 12192439"/>
              <a:gd name="connsiteY15226" fmla="*/ 3492151 h 6839191"/>
              <a:gd name="connsiteX15227" fmla="*/ 2481622 w 12192439"/>
              <a:gd name="connsiteY15227" fmla="*/ 3521770 h 6839191"/>
              <a:gd name="connsiteX15228" fmla="*/ 2477519 w 12192439"/>
              <a:gd name="connsiteY15228" fmla="*/ 3520059 h 6839191"/>
              <a:gd name="connsiteX15229" fmla="*/ 2453144 w 12192439"/>
              <a:gd name="connsiteY15229" fmla="*/ 3509242 h 6839191"/>
              <a:gd name="connsiteX15230" fmla="*/ 2458563 w 12192439"/>
              <a:gd name="connsiteY15230" fmla="*/ 3480655 h 6839191"/>
              <a:gd name="connsiteX15231" fmla="*/ 2476203 w 12192439"/>
              <a:gd name="connsiteY15231" fmla="*/ 3523174 h 6839191"/>
              <a:gd name="connsiteX15232" fmla="*/ 2480920 w 12192439"/>
              <a:gd name="connsiteY15232" fmla="*/ 3525105 h 6839191"/>
              <a:gd name="connsiteX15233" fmla="*/ 2476312 w 12192439"/>
              <a:gd name="connsiteY15233" fmla="*/ 3553100 h 6839191"/>
              <a:gd name="connsiteX15234" fmla="*/ 2450467 w 12192439"/>
              <a:gd name="connsiteY15234" fmla="*/ 3539541 h 6839191"/>
              <a:gd name="connsiteX15235" fmla="*/ 2452683 w 12192439"/>
              <a:gd name="connsiteY15235" fmla="*/ 3512753 h 6839191"/>
              <a:gd name="connsiteX15236" fmla="*/ 2476203 w 12192439"/>
              <a:gd name="connsiteY15236" fmla="*/ 3523174 h 6839191"/>
              <a:gd name="connsiteX15237" fmla="*/ 2479757 w 12192439"/>
              <a:gd name="connsiteY15237" fmla="*/ 3558629 h 6839191"/>
              <a:gd name="connsiteX15238" fmla="*/ 2504790 w 12192439"/>
              <a:gd name="connsiteY15238" fmla="*/ 3570060 h 6839191"/>
              <a:gd name="connsiteX15239" fmla="*/ 2506962 w 12192439"/>
              <a:gd name="connsiteY15239" fmla="*/ 3570981 h 6839191"/>
              <a:gd name="connsiteX15240" fmla="*/ 2503254 w 12192439"/>
              <a:gd name="connsiteY15240" fmla="*/ 3598625 h 6839191"/>
              <a:gd name="connsiteX15241" fmla="*/ 2478309 w 12192439"/>
              <a:gd name="connsiteY15241" fmla="*/ 3584957 h 6839191"/>
              <a:gd name="connsiteX15242" fmla="*/ 2479757 w 12192439"/>
              <a:gd name="connsiteY15242" fmla="*/ 3558629 h 6839191"/>
              <a:gd name="connsiteX15243" fmla="*/ 2506918 w 12192439"/>
              <a:gd name="connsiteY15243" fmla="*/ 3604483 h 6839191"/>
              <a:gd name="connsiteX15244" fmla="*/ 2533356 w 12192439"/>
              <a:gd name="connsiteY15244" fmla="*/ 3616967 h 6839191"/>
              <a:gd name="connsiteX15245" fmla="*/ 2533510 w 12192439"/>
              <a:gd name="connsiteY15245" fmla="*/ 3617033 h 6839191"/>
              <a:gd name="connsiteX15246" fmla="*/ 2530570 w 12192439"/>
              <a:gd name="connsiteY15246" fmla="*/ 3644348 h 6839191"/>
              <a:gd name="connsiteX15247" fmla="*/ 2506173 w 12192439"/>
              <a:gd name="connsiteY15247" fmla="*/ 3630570 h 6839191"/>
              <a:gd name="connsiteX15248" fmla="*/ 2506918 w 12192439"/>
              <a:gd name="connsiteY15248" fmla="*/ 3604483 h 6839191"/>
              <a:gd name="connsiteX15249" fmla="*/ 2537503 w 12192439"/>
              <a:gd name="connsiteY15249" fmla="*/ 3618766 h 6839191"/>
              <a:gd name="connsiteX15250" fmla="*/ 2565432 w 12192439"/>
              <a:gd name="connsiteY15250" fmla="*/ 3630460 h 6839191"/>
              <a:gd name="connsiteX15251" fmla="*/ 2560561 w 12192439"/>
              <a:gd name="connsiteY15251" fmla="*/ 3659223 h 6839191"/>
              <a:gd name="connsiteX15252" fmla="*/ 2534650 w 12192439"/>
              <a:gd name="connsiteY15252" fmla="*/ 3646498 h 6839191"/>
              <a:gd name="connsiteX15253" fmla="*/ 2537503 w 12192439"/>
              <a:gd name="connsiteY15253" fmla="*/ 3618766 h 6839191"/>
              <a:gd name="connsiteX15254" fmla="*/ 2564401 w 12192439"/>
              <a:gd name="connsiteY15254" fmla="*/ 3664972 h 6839191"/>
              <a:gd name="connsiteX15255" fmla="*/ 2591453 w 12192439"/>
              <a:gd name="connsiteY15255" fmla="*/ 3676666 h 6839191"/>
              <a:gd name="connsiteX15256" fmla="*/ 2587372 w 12192439"/>
              <a:gd name="connsiteY15256" fmla="*/ 3705144 h 6839191"/>
              <a:gd name="connsiteX15257" fmla="*/ 2562207 w 12192439"/>
              <a:gd name="connsiteY15257" fmla="*/ 3692375 h 6839191"/>
              <a:gd name="connsiteX15258" fmla="*/ 2564401 w 12192439"/>
              <a:gd name="connsiteY15258" fmla="*/ 3664972 h 6839191"/>
              <a:gd name="connsiteX15259" fmla="*/ 2591234 w 12192439"/>
              <a:gd name="connsiteY15259" fmla="*/ 3711089 h 6839191"/>
              <a:gd name="connsiteX15260" fmla="*/ 2617518 w 12192439"/>
              <a:gd name="connsiteY15260" fmla="*/ 3722805 h 6839191"/>
              <a:gd name="connsiteX15261" fmla="*/ 2614227 w 12192439"/>
              <a:gd name="connsiteY15261" fmla="*/ 3751020 h 6839191"/>
              <a:gd name="connsiteX15262" fmla="*/ 2589807 w 12192439"/>
              <a:gd name="connsiteY15262" fmla="*/ 3738229 h 6839191"/>
              <a:gd name="connsiteX15263" fmla="*/ 2591234 w 12192439"/>
              <a:gd name="connsiteY15263" fmla="*/ 3711089 h 6839191"/>
              <a:gd name="connsiteX15264" fmla="*/ 2618461 w 12192439"/>
              <a:gd name="connsiteY15264" fmla="*/ 3757360 h 6839191"/>
              <a:gd name="connsiteX15265" fmla="*/ 2619097 w 12192439"/>
              <a:gd name="connsiteY15265" fmla="*/ 3757668 h 6839191"/>
              <a:gd name="connsiteX15266" fmla="*/ 2643845 w 12192439"/>
              <a:gd name="connsiteY15266" fmla="*/ 3769011 h 6839191"/>
              <a:gd name="connsiteX15267" fmla="*/ 2641234 w 12192439"/>
              <a:gd name="connsiteY15267" fmla="*/ 3796918 h 6839191"/>
              <a:gd name="connsiteX15268" fmla="*/ 2617605 w 12192439"/>
              <a:gd name="connsiteY15268" fmla="*/ 3784193 h 6839191"/>
              <a:gd name="connsiteX15269" fmla="*/ 2618461 w 12192439"/>
              <a:gd name="connsiteY15269" fmla="*/ 3757360 h 6839191"/>
              <a:gd name="connsiteX15270" fmla="*/ 2641015 w 12192439"/>
              <a:gd name="connsiteY15270" fmla="*/ 3801240 h 6839191"/>
              <a:gd name="connsiteX15271" fmla="*/ 2640686 w 12192439"/>
              <a:gd name="connsiteY15271" fmla="*/ 3827305 h 6839191"/>
              <a:gd name="connsiteX15272" fmla="*/ 2619185 w 12192439"/>
              <a:gd name="connsiteY15272" fmla="*/ 3813702 h 6839191"/>
              <a:gd name="connsiteX15273" fmla="*/ 2617671 w 12192439"/>
              <a:gd name="connsiteY15273" fmla="*/ 3788757 h 6839191"/>
              <a:gd name="connsiteX15274" fmla="*/ 2641015 w 12192439"/>
              <a:gd name="connsiteY15274" fmla="*/ 3801240 h 6839191"/>
              <a:gd name="connsiteX15275" fmla="*/ 2645513 w 12192439"/>
              <a:gd name="connsiteY15275" fmla="*/ 3803500 h 6839191"/>
              <a:gd name="connsiteX15276" fmla="*/ 2647663 w 12192439"/>
              <a:gd name="connsiteY15276" fmla="*/ 3804553 h 6839191"/>
              <a:gd name="connsiteX15277" fmla="*/ 2670283 w 12192439"/>
              <a:gd name="connsiteY15277" fmla="*/ 3815216 h 6839191"/>
              <a:gd name="connsiteX15278" fmla="*/ 2668418 w 12192439"/>
              <a:gd name="connsiteY15278" fmla="*/ 3842882 h 6839191"/>
              <a:gd name="connsiteX15279" fmla="*/ 2645403 w 12192439"/>
              <a:gd name="connsiteY15279" fmla="*/ 3830113 h 6839191"/>
              <a:gd name="connsiteX15280" fmla="*/ 2645513 w 12192439"/>
              <a:gd name="connsiteY15280" fmla="*/ 3803500 h 6839191"/>
              <a:gd name="connsiteX15281" fmla="*/ 2668286 w 12192439"/>
              <a:gd name="connsiteY15281" fmla="*/ 3847380 h 6839191"/>
              <a:gd name="connsiteX15282" fmla="*/ 2668572 w 12192439"/>
              <a:gd name="connsiteY15282" fmla="*/ 3873203 h 6839191"/>
              <a:gd name="connsiteX15283" fmla="*/ 2647685 w 12192439"/>
              <a:gd name="connsiteY15283" fmla="*/ 3859644 h 6839191"/>
              <a:gd name="connsiteX15284" fmla="*/ 2645557 w 12192439"/>
              <a:gd name="connsiteY15284" fmla="*/ 3834874 h 6839191"/>
              <a:gd name="connsiteX15285" fmla="*/ 2668286 w 12192439"/>
              <a:gd name="connsiteY15285" fmla="*/ 3847380 h 6839191"/>
              <a:gd name="connsiteX15286" fmla="*/ 2672960 w 12192439"/>
              <a:gd name="connsiteY15286" fmla="*/ 3849771 h 6839191"/>
              <a:gd name="connsiteX15287" fmla="*/ 2676229 w 12192439"/>
              <a:gd name="connsiteY15287" fmla="*/ 3851461 h 6839191"/>
              <a:gd name="connsiteX15288" fmla="*/ 2697291 w 12192439"/>
              <a:gd name="connsiteY15288" fmla="*/ 3861663 h 6839191"/>
              <a:gd name="connsiteX15289" fmla="*/ 2695997 w 12192439"/>
              <a:gd name="connsiteY15289" fmla="*/ 3889000 h 6839191"/>
              <a:gd name="connsiteX15290" fmla="*/ 2673420 w 12192439"/>
              <a:gd name="connsiteY15290" fmla="*/ 3876121 h 6839191"/>
              <a:gd name="connsiteX15291" fmla="*/ 2672960 w 12192439"/>
              <a:gd name="connsiteY15291" fmla="*/ 3849771 h 6839191"/>
              <a:gd name="connsiteX15292" fmla="*/ 2695953 w 12192439"/>
              <a:gd name="connsiteY15292" fmla="*/ 3893673 h 6839191"/>
              <a:gd name="connsiteX15293" fmla="*/ 2696677 w 12192439"/>
              <a:gd name="connsiteY15293" fmla="*/ 3919189 h 6839191"/>
              <a:gd name="connsiteX15294" fmla="*/ 2676316 w 12192439"/>
              <a:gd name="connsiteY15294" fmla="*/ 3905696 h 6839191"/>
              <a:gd name="connsiteX15295" fmla="*/ 2673771 w 12192439"/>
              <a:gd name="connsiteY15295" fmla="*/ 3881189 h 6839191"/>
              <a:gd name="connsiteX15296" fmla="*/ 2695953 w 12192439"/>
              <a:gd name="connsiteY15296" fmla="*/ 3893673 h 6839191"/>
              <a:gd name="connsiteX15297" fmla="*/ 2700735 w 12192439"/>
              <a:gd name="connsiteY15297" fmla="*/ 3896196 h 6839191"/>
              <a:gd name="connsiteX15298" fmla="*/ 2704794 w 12192439"/>
              <a:gd name="connsiteY15298" fmla="*/ 3898346 h 6839191"/>
              <a:gd name="connsiteX15299" fmla="*/ 2724167 w 12192439"/>
              <a:gd name="connsiteY15299" fmla="*/ 3907978 h 6839191"/>
              <a:gd name="connsiteX15300" fmla="*/ 2723487 w 12192439"/>
              <a:gd name="connsiteY15300" fmla="*/ 3935074 h 6839191"/>
              <a:gd name="connsiteX15301" fmla="*/ 2701723 w 12192439"/>
              <a:gd name="connsiteY15301" fmla="*/ 3922327 h 6839191"/>
              <a:gd name="connsiteX15302" fmla="*/ 2700735 w 12192439"/>
              <a:gd name="connsiteY15302" fmla="*/ 3896196 h 6839191"/>
              <a:gd name="connsiteX15303" fmla="*/ 2723575 w 12192439"/>
              <a:gd name="connsiteY15303" fmla="*/ 3939944 h 6839191"/>
              <a:gd name="connsiteX15304" fmla="*/ 2724825 w 12192439"/>
              <a:gd name="connsiteY15304" fmla="*/ 3965175 h 6839191"/>
              <a:gd name="connsiteX15305" fmla="*/ 2705079 w 12192439"/>
              <a:gd name="connsiteY15305" fmla="*/ 3951814 h 6839191"/>
              <a:gd name="connsiteX15306" fmla="*/ 2702096 w 12192439"/>
              <a:gd name="connsiteY15306" fmla="*/ 3927548 h 6839191"/>
              <a:gd name="connsiteX15307" fmla="*/ 2723575 w 12192439"/>
              <a:gd name="connsiteY15307" fmla="*/ 3939944 h 6839191"/>
              <a:gd name="connsiteX15308" fmla="*/ 2725286 w 12192439"/>
              <a:gd name="connsiteY15308" fmla="*/ 3970616 h 6839191"/>
              <a:gd name="connsiteX15309" fmla="*/ 2728248 w 12192439"/>
              <a:gd name="connsiteY15309" fmla="*/ 3993741 h 6839191"/>
              <a:gd name="connsiteX15310" fmla="*/ 2710674 w 12192439"/>
              <a:gd name="connsiteY15310" fmla="*/ 3979897 h 6839191"/>
              <a:gd name="connsiteX15311" fmla="*/ 2706045 w 12192439"/>
              <a:gd name="connsiteY15311" fmla="*/ 3957760 h 6839191"/>
              <a:gd name="connsiteX15312" fmla="*/ 2725286 w 12192439"/>
              <a:gd name="connsiteY15312" fmla="*/ 3970616 h 6839191"/>
              <a:gd name="connsiteX15313" fmla="*/ 2730574 w 12192439"/>
              <a:gd name="connsiteY15313" fmla="*/ 3973973 h 6839191"/>
              <a:gd name="connsiteX15314" fmla="*/ 2751329 w 12192439"/>
              <a:gd name="connsiteY15314" fmla="*/ 3986282 h 6839191"/>
              <a:gd name="connsiteX15315" fmla="*/ 2753040 w 12192439"/>
              <a:gd name="connsiteY15315" fmla="*/ 4011227 h 6839191"/>
              <a:gd name="connsiteX15316" fmla="*/ 2733887 w 12192439"/>
              <a:gd name="connsiteY15316" fmla="*/ 3997931 h 6839191"/>
              <a:gd name="connsiteX15317" fmla="*/ 2730574 w 12192439"/>
              <a:gd name="connsiteY15317" fmla="*/ 3973973 h 6839191"/>
              <a:gd name="connsiteX15318" fmla="*/ 2753676 w 12192439"/>
              <a:gd name="connsiteY15318" fmla="*/ 4016888 h 6839191"/>
              <a:gd name="connsiteX15319" fmla="*/ 2756923 w 12192439"/>
              <a:gd name="connsiteY15319" fmla="*/ 4039661 h 6839191"/>
              <a:gd name="connsiteX15320" fmla="*/ 2739898 w 12192439"/>
              <a:gd name="connsiteY15320" fmla="*/ 4026015 h 6839191"/>
              <a:gd name="connsiteX15321" fmla="*/ 2735027 w 12192439"/>
              <a:gd name="connsiteY15321" fmla="*/ 4004184 h 6839191"/>
              <a:gd name="connsiteX15322" fmla="*/ 2753676 w 12192439"/>
              <a:gd name="connsiteY15322" fmla="*/ 4016888 h 6839191"/>
              <a:gd name="connsiteX15323" fmla="*/ 2762123 w 12192439"/>
              <a:gd name="connsiteY15323" fmla="*/ 4040495 h 6839191"/>
              <a:gd name="connsiteX15324" fmla="*/ 2759095 w 12192439"/>
              <a:gd name="connsiteY15324" fmla="*/ 4020420 h 6839191"/>
              <a:gd name="connsiteX15325" fmla="*/ 2779390 w 12192439"/>
              <a:gd name="connsiteY15325" fmla="*/ 4032750 h 6839191"/>
              <a:gd name="connsiteX15326" fmla="*/ 2781474 w 12192439"/>
              <a:gd name="connsiteY15326" fmla="*/ 4057367 h 6839191"/>
              <a:gd name="connsiteX15327" fmla="*/ 2762825 w 12192439"/>
              <a:gd name="connsiteY15327" fmla="*/ 4044137 h 6839191"/>
              <a:gd name="connsiteX15328" fmla="*/ 2762123 w 12192439"/>
              <a:gd name="connsiteY15328" fmla="*/ 4040495 h 6839191"/>
              <a:gd name="connsiteX15329" fmla="*/ 2782176 w 12192439"/>
              <a:gd name="connsiteY15329" fmla="*/ 4063247 h 6839191"/>
              <a:gd name="connsiteX15330" fmla="*/ 2785270 w 12192439"/>
              <a:gd name="connsiteY15330" fmla="*/ 4083409 h 6839191"/>
              <a:gd name="connsiteX15331" fmla="*/ 2785709 w 12192439"/>
              <a:gd name="connsiteY15331" fmla="*/ 4085713 h 6839191"/>
              <a:gd name="connsiteX15332" fmla="*/ 2769210 w 12192439"/>
              <a:gd name="connsiteY15332" fmla="*/ 4072220 h 6839191"/>
              <a:gd name="connsiteX15333" fmla="*/ 2764054 w 12192439"/>
              <a:gd name="connsiteY15333" fmla="*/ 4050631 h 6839191"/>
              <a:gd name="connsiteX15334" fmla="*/ 2782176 w 12192439"/>
              <a:gd name="connsiteY15334" fmla="*/ 4063247 h 6839191"/>
              <a:gd name="connsiteX15335" fmla="*/ 2787047 w 12192439"/>
              <a:gd name="connsiteY15335" fmla="*/ 4092624 h 6839191"/>
              <a:gd name="connsiteX15336" fmla="*/ 2791654 w 12192439"/>
              <a:gd name="connsiteY15336" fmla="*/ 4112326 h 6839191"/>
              <a:gd name="connsiteX15337" fmla="*/ 2777613 w 12192439"/>
              <a:gd name="connsiteY15337" fmla="*/ 4099053 h 6839191"/>
              <a:gd name="connsiteX15338" fmla="*/ 2771448 w 12192439"/>
              <a:gd name="connsiteY15338" fmla="*/ 4080162 h 6839191"/>
              <a:gd name="connsiteX15339" fmla="*/ 2787047 w 12192439"/>
              <a:gd name="connsiteY15339" fmla="*/ 4092624 h 6839191"/>
              <a:gd name="connsiteX15340" fmla="*/ 2793278 w 12192439"/>
              <a:gd name="connsiteY15340" fmla="*/ 4097253 h 6839191"/>
              <a:gd name="connsiteX15341" fmla="*/ 2810764 w 12192439"/>
              <a:gd name="connsiteY15341" fmla="*/ 4109671 h 6839191"/>
              <a:gd name="connsiteX15342" fmla="*/ 2814582 w 12192439"/>
              <a:gd name="connsiteY15342" fmla="*/ 4131787 h 6839191"/>
              <a:gd name="connsiteX15343" fmla="*/ 2798609 w 12192439"/>
              <a:gd name="connsiteY15343" fmla="*/ 4118491 h 6839191"/>
              <a:gd name="connsiteX15344" fmla="*/ 2793278 w 12192439"/>
              <a:gd name="connsiteY15344" fmla="*/ 4097253 h 6839191"/>
              <a:gd name="connsiteX15345" fmla="*/ 2816161 w 12192439"/>
              <a:gd name="connsiteY15345" fmla="*/ 4139137 h 6839191"/>
              <a:gd name="connsiteX15346" fmla="*/ 2821032 w 12192439"/>
              <a:gd name="connsiteY15346" fmla="*/ 4158948 h 6839191"/>
              <a:gd name="connsiteX15347" fmla="*/ 2807583 w 12192439"/>
              <a:gd name="connsiteY15347" fmla="*/ 4146158 h 6839191"/>
              <a:gd name="connsiteX15348" fmla="*/ 2801088 w 12192439"/>
              <a:gd name="connsiteY15348" fmla="*/ 4126916 h 6839191"/>
              <a:gd name="connsiteX15349" fmla="*/ 2816161 w 12192439"/>
              <a:gd name="connsiteY15349" fmla="*/ 4139137 h 6839191"/>
              <a:gd name="connsiteX15350" fmla="*/ 2822546 w 12192439"/>
              <a:gd name="connsiteY15350" fmla="*/ 4143964 h 6839191"/>
              <a:gd name="connsiteX15351" fmla="*/ 2876233 w 12192439"/>
              <a:gd name="connsiteY15351" fmla="*/ 4179725 h 6839191"/>
              <a:gd name="connsiteX15352" fmla="*/ 3341600 w 12192439"/>
              <a:gd name="connsiteY15352" fmla="*/ 4301821 h 6839191"/>
              <a:gd name="connsiteX15353" fmla="*/ 3839328 w 12192439"/>
              <a:gd name="connsiteY15353" fmla="*/ 4274308 h 6839191"/>
              <a:gd name="connsiteX15354" fmla="*/ 3969410 w 12192439"/>
              <a:gd name="connsiteY15354" fmla="*/ 4257086 h 6839191"/>
              <a:gd name="connsiteX15355" fmla="*/ 4974784 w 12192439"/>
              <a:gd name="connsiteY15355" fmla="*/ 4043259 h 6839191"/>
              <a:gd name="connsiteX15356" fmla="*/ 5044443 w 12192439"/>
              <a:gd name="connsiteY15356" fmla="*/ 4024567 h 6839191"/>
              <a:gd name="connsiteX15357" fmla="*/ 5036545 w 12192439"/>
              <a:gd name="connsiteY15357" fmla="*/ 4062523 h 6839191"/>
              <a:gd name="connsiteX15358" fmla="*/ 4981760 w 12192439"/>
              <a:gd name="connsiteY15358" fmla="*/ 4078210 h 6839191"/>
              <a:gd name="connsiteX15359" fmla="*/ 3986918 w 12192439"/>
              <a:gd name="connsiteY15359" fmla="*/ 4300746 h 6839191"/>
              <a:gd name="connsiteX15360" fmla="*/ 3858131 w 12192439"/>
              <a:gd name="connsiteY15360" fmla="*/ 4318452 h 6839191"/>
              <a:gd name="connsiteX15361" fmla="*/ 2907278 w 12192439"/>
              <a:gd name="connsiteY15361" fmla="*/ 4222508 h 6839191"/>
              <a:gd name="connsiteX15362" fmla="*/ 2828272 w 12192439"/>
              <a:gd name="connsiteY15362" fmla="*/ 4165399 h 6839191"/>
              <a:gd name="connsiteX15363" fmla="*/ 2822546 w 12192439"/>
              <a:gd name="connsiteY15363" fmla="*/ 4143964 h 6839191"/>
              <a:gd name="connsiteX15364" fmla="*/ 2904798 w 12192439"/>
              <a:gd name="connsiteY15364" fmla="*/ 4226611 h 6839191"/>
              <a:gd name="connsiteX15365" fmla="*/ 3365361 w 12192439"/>
              <a:gd name="connsiteY15365" fmla="*/ 4350681 h 6839191"/>
              <a:gd name="connsiteX15366" fmla="*/ 3858723 w 12192439"/>
              <a:gd name="connsiteY15366" fmla="*/ 4323234 h 6839191"/>
              <a:gd name="connsiteX15367" fmla="*/ 3987620 w 12192439"/>
              <a:gd name="connsiteY15367" fmla="*/ 4305507 h 6839191"/>
              <a:gd name="connsiteX15368" fmla="*/ 4983077 w 12192439"/>
              <a:gd name="connsiteY15368" fmla="*/ 4082817 h 6839191"/>
              <a:gd name="connsiteX15369" fmla="*/ 5035952 w 12192439"/>
              <a:gd name="connsiteY15369" fmla="*/ 4067700 h 6839191"/>
              <a:gd name="connsiteX15370" fmla="*/ 5035733 w 12192439"/>
              <a:gd name="connsiteY15370" fmla="*/ 4103769 h 6839191"/>
              <a:gd name="connsiteX15371" fmla="*/ 4989966 w 12192439"/>
              <a:gd name="connsiteY15371" fmla="*/ 4117680 h 6839191"/>
              <a:gd name="connsiteX15372" fmla="*/ 4005106 w 12192439"/>
              <a:gd name="connsiteY15372" fmla="*/ 4349058 h 6839191"/>
              <a:gd name="connsiteX15373" fmla="*/ 3877482 w 12192439"/>
              <a:gd name="connsiteY15373" fmla="*/ 4367268 h 6839191"/>
              <a:gd name="connsiteX15374" fmla="*/ 2935931 w 12192439"/>
              <a:gd name="connsiteY15374" fmla="*/ 4269328 h 6839191"/>
              <a:gd name="connsiteX15375" fmla="*/ 2837421 w 12192439"/>
              <a:gd name="connsiteY15375" fmla="*/ 4192582 h 6839191"/>
              <a:gd name="connsiteX15376" fmla="*/ 2830861 w 12192439"/>
              <a:gd name="connsiteY15376" fmla="*/ 4173758 h 6839191"/>
              <a:gd name="connsiteX15377" fmla="*/ 2904798 w 12192439"/>
              <a:gd name="connsiteY15377" fmla="*/ 4226611 h 6839191"/>
              <a:gd name="connsiteX15378" fmla="*/ 5037729 w 12192439"/>
              <a:gd name="connsiteY15378" fmla="*/ 4067196 h 6839191"/>
              <a:gd name="connsiteX15379" fmla="*/ 5040253 w 12192439"/>
              <a:gd name="connsiteY15379" fmla="*/ 4066472 h 6839191"/>
              <a:gd name="connsiteX15380" fmla="*/ 5070178 w 12192439"/>
              <a:gd name="connsiteY15380" fmla="*/ 4057915 h 6839191"/>
              <a:gd name="connsiteX15381" fmla="*/ 5070903 w 12192439"/>
              <a:gd name="connsiteY15381" fmla="*/ 4093041 h 6839191"/>
              <a:gd name="connsiteX15382" fmla="*/ 5037400 w 12192439"/>
              <a:gd name="connsiteY15382" fmla="*/ 4103265 h 6839191"/>
              <a:gd name="connsiteX15383" fmla="*/ 5037729 w 12192439"/>
              <a:gd name="connsiteY15383" fmla="*/ 4067196 h 6839191"/>
              <a:gd name="connsiteX15384" fmla="*/ 5072285 w 12192439"/>
              <a:gd name="connsiteY15384" fmla="*/ 4057301 h 6839191"/>
              <a:gd name="connsiteX15385" fmla="*/ 5104822 w 12192439"/>
              <a:gd name="connsiteY15385" fmla="*/ 4047998 h 6839191"/>
              <a:gd name="connsiteX15386" fmla="*/ 5106401 w 12192439"/>
              <a:gd name="connsiteY15386" fmla="*/ 4082159 h 6839191"/>
              <a:gd name="connsiteX15387" fmla="*/ 5072833 w 12192439"/>
              <a:gd name="connsiteY15387" fmla="*/ 4092449 h 6839191"/>
              <a:gd name="connsiteX15388" fmla="*/ 5072285 w 12192439"/>
              <a:gd name="connsiteY15388" fmla="*/ 4057301 h 6839191"/>
              <a:gd name="connsiteX15389" fmla="*/ 5106774 w 12192439"/>
              <a:gd name="connsiteY15389" fmla="*/ 4047450 h 6839191"/>
              <a:gd name="connsiteX15390" fmla="*/ 5139157 w 12192439"/>
              <a:gd name="connsiteY15390" fmla="*/ 4038213 h 6839191"/>
              <a:gd name="connsiteX15391" fmla="*/ 5141681 w 12192439"/>
              <a:gd name="connsiteY15391" fmla="*/ 4071343 h 6839191"/>
              <a:gd name="connsiteX15392" fmla="*/ 5108244 w 12192439"/>
              <a:gd name="connsiteY15392" fmla="*/ 4081588 h 6839191"/>
              <a:gd name="connsiteX15393" fmla="*/ 5106774 w 12192439"/>
              <a:gd name="connsiteY15393" fmla="*/ 4047450 h 6839191"/>
              <a:gd name="connsiteX15394" fmla="*/ 5142712 w 12192439"/>
              <a:gd name="connsiteY15394" fmla="*/ 4076147 h 6839191"/>
              <a:gd name="connsiteX15395" fmla="*/ 5154230 w 12192439"/>
              <a:gd name="connsiteY15395" fmla="*/ 4106402 h 6839191"/>
              <a:gd name="connsiteX15396" fmla="*/ 5119697 w 12192439"/>
              <a:gd name="connsiteY15396" fmla="*/ 4117745 h 6839191"/>
              <a:gd name="connsiteX15397" fmla="*/ 5109100 w 12192439"/>
              <a:gd name="connsiteY15397" fmla="*/ 4086459 h 6839191"/>
              <a:gd name="connsiteX15398" fmla="*/ 5142712 w 12192439"/>
              <a:gd name="connsiteY15398" fmla="*/ 4076147 h 6839191"/>
              <a:gd name="connsiteX15399" fmla="*/ 5156797 w 12192439"/>
              <a:gd name="connsiteY15399" fmla="*/ 4110812 h 6839191"/>
              <a:gd name="connsiteX15400" fmla="*/ 5159869 w 12192439"/>
              <a:gd name="connsiteY15400" fmla="*/ 4115639 h 6839191"/>
              <a:gd name="connsiteX15401" fmla="*/ 5177991 w 12192439"/>
              <a:gd name="connsiteY15401" fmla="*/ 4137118 h 6839191"/>
              <a:gd name="connsiteX15402" fmla="*/ 5142624 w 12192439"/>
              <a:gd name="connsiteY15402" fmla="*/ 4149580 h 6839191"/>
              <a:gd name="connsiteX15403" fmla="*/ 5125533 w 12192439"/>
              <a:gd name="connsiteY15403" fmla="*/ 4128123 h 6839191"/>
              <a:gd name="connsiteX15404" fmla="*/ 5122067 w 12192439"/>
              <a:gd name="connsiteY15404" fmla="*/ 4122221 h 6839191"/>
              <a:gd name="connsiteX15405" fmla="*/ 5156797 w 12192439"/>
              <a:gd name="connsiteY15405" fmla="*/ 4110812 h 6839191"/>
              <a:gd name="connsiteX15406" fmla="*/ 5161536 w 12192439"/>
              <a:gd name="connsiteY15406" fmla="*/ 4114498 h 6839191"/>
              <a:gd name="connsiteX15407" fmla="*/ 5158750 w 12192439"/>
              <a:gd name="connsiteY15407" fmla="*/ 4110176 h 6839191"/>
              <a:gd name="connsiteX15408" fmla="*/ 5193459 w 12192439"/>
              <a:gd name="connsiteY15408" fmla="*/ 4098702 h 6839191"/>
              <a:gd name="connsiteX15409" fmla="*/ 5195828 w 12192439"/>
              <a:gd name="connsiteY15409" fmla="*/ 4102124 h 6839191"/>
              <a:gd name="connsiteX15410" fmla="*/ 5215486 w 12192439"/>
              <a:gd name="connsiteY15410" fmla="*/ 4123779 h 6839191"/>
              <a:gd name="connsiteX15411" fmla="*/ 5180141 w 12192439"/>
              <a:gd name="connsiteY15411" fmla="*/ 4136350 h 6839191"/>
              <a:gd name="connsiteX15412" fmla="*/ 5161536 w 12192439"/>
              <a:gd name="connsiteY15412" fmla="*/ 4114498 h 6839191"/>
              <a:gd name="connsiteX15413" fmla="*/ 5219918 w 12192439"/>
              <a:gd name="connsiteY15413" fmla="*/ 4127618 h 6839191"/>
              <a:gd name="connsiteX15414" fmla="*/ 5251402 w 12192439"/>
              <a:gd name="connsiteY15414" fmla="*/ 4148198 h 6839191"/>
              <a:gd name="connsiteX15415" fmla="*/ 5215530 w 12192439"/>
              <a:gd name="connsiteY15415" fmla="*/ 4161954 h 6839191"/>
              <a:gd name="connsiteX15416" fmla="*/ 5184376 w 12192439"/>
              <a:gd name="connsiteY15416" fmla="*/ 4140256 h 6839191"/>
              <a:gd name="connsiteX15417" fmla="*/ 5219918 w 12192439"/>
              <a:gd name="connsiteY15417" fmla="*/ 4127618 h 6839191"/>
              <a:gd name="connsiteX15418" fmla="*/ 5257677 w 12192439"/>
              <a:gd name="connsiteY15418" fmla="*/ 4151313 h 6839191"/>
              <a:gd name="connsiteX15419" fmla="*/ 5299626 w 12192439"/>
              <a:gd name="connsiteY15419" fmla="*/ 4167110 h 6839191"/>
              <a:gd name="connsiteX15420" fmla="*/ 5452854 w 12192439"/>
              <a:gd name="connsiteY15420" fmla="*/ 4186132 h 6839191"/>
              <a:gd name="connsiteX15421" fmla="*/ 5772541 w 12192439"/>
              <a:gd name="connsiteY15421" fmla="*/ 4157873 h 6839191"/>
              <a:gd name="connsiteX15422" fmla="*/ 5836012 w 12192439"/>
              <a:gd name="connsiteY15422" fmla="*/ 4149229 h 6839191"/>
              <a:gd name="connsiteX15423" fmla="*/ 6542762 w 12192439"/>
              <a:gd name="connsiteY15423" fmla="*/ 4051267 h 6839191"/>
              <a:gd name="connsiteX15424" fmla="*/ 8649870 w 12192439"/>
              <a:gd name="connsiteY15424" fmla="*/ 3895319 h 6839191"/>
              <a:gd name="connsiteX15425" fmla="*/ 8701582 w 12192439"/>
              <a:gd name="connsiteY15425" fmla="*/ 3898631 h 6839191"/>
              <a:gd name="connsiteX15426" fmla="*/ 8670383 w 12192439"/>
              <a:gd name="connsiteY15426" fmla="*/ 3941283 h 6839191"/>
              <a:gd name="connsiteX15427" fmla="*/ 8645394 w 12192439"/>
              <a:gd name="connsiteY15427" fmla="*/ 3938957 h 6839191"/>
              <a:gd name="connsiteX15428" fmla="*/ 6552877 w 12192439"/>
              <a:gd name="connsiteY15428" fmla="*/ 4071211 h 6839191"/>
              <a:gd name="connsiteX15429" fmla="*/ 5805121 w 12192439"/>
              <a:gd name="connsiteY15429" fmla="*/ 4169589 h 6839191"/>
              <a:gd name="connsiteX15430" fmla="*/ 5738709 w 12192439"/>
              <a:gd name="connsiteY15430" fmla="*/ 4178036 h 6839191"/>
              <a:gd name="connsiteX15431" fmla="*/ 5416807 w 12192439"/>
              <a:gd name="connsiteY15431" fmla="*/ 4203465 h 6839191"/>
              <a:gd name="connsiteX15432" fmla="*/ 5263601 w 12192439"/>
              <a:gd name="connsiteY15432" fmla="*/ 4182095 h 6839191"/>
              <a:gd name="connsiteX15433" fmla="*/ 5221630 w 12192439"/>
              <a:gd name="connsiteY15433" fmla="*/ 4165179 h 6839191"/>
              <a:gd name="connsiteX15434" fmla="*/ 5257677 w 12192439"/>
              <a:gd name="connsiteY15434" fmla="*/ 4151313 h 6839191"/>
              <a:gd name="connsiteX15435" fmla="*/ 8707747 w 12192439"/>
              <a:gd name="connsiteY15435" fmla="*/ 3898961 h 6839191"/>
              <a:gd name="connsiteX15436" fmla="*/ 8718300 w 12192439"/>
              <a:gd name="connsiteY15436" fmla="*/ 3899575 h 6839191"/>
              <a:gd name="connsiteX15437" fmla="*/ 8735369 w 12192439"/>
              <a:gd name="connsiteY15437" fmla="*/ 3900540 h 6839191"/>
              <a:gd name="connsiteX15438" fmla="*/ 8704105 w 12192439"/>
              <a:gd name="connsiteY15438" fmla="*/ 3944245 h 6839191"/>
              <a:gd name="connsiteX15439" fmla="*/ 8696646 w 12192439"/>
              <a:gd name="connsiteY15439" fmla="*/ 3943586 h 6839191"/>
              <a:gd name="connsiteX15440" fmla="*/ 8676417 w 12192439"/>
              <a:gd name="connsiteY15440" fmla="*/ 3941809 h 6839191"/>
              <a:gd name="connsiteX15441" fmla="*/ 8707747 w 12192439"/>
              <a:gd name="connsiteY15441" fmla="*/ 3898961 h 6839191"/>
              <a:gd name="connsiteX15442" fmla="*/ 8741381 w 12192439"/>
              <a:gd name="connsiteY15442" fmla="*/ 3900891 h 6839191"/>
              <a:gd name="connsiteX15443" fmla="*/ 8768499 w 12192439"/>
              <a:gd name="connsiteY15443" fmla="*/ 3902559 h 6839191"/>
              <a:gd name="connsiteX15444" fmla="*/ 8761434 w 12192439"/>
              <a:gd name="connsiteY15444" fmla="*/ 3912783 h 6839191"/>
              <a:gd name="connsiteX15445" fmla="*/ 8737322 w 12192439"/>
              <a:gd name="connsiteY15445" fmla="*/ 3947250 h 6839191"/>
              <a:gd name="connsiteX15446" fmla="*/ 8710007 w 12192439"/>
              <a:gd name="connsiteY15446" fmla="*/ 3944771 h 6839191"/>
              <a:gd name="connsiteX15447" fmla="*/ 8741381 w 12192439"/>
              <a:gd name="connsiteY15447" fmla="*/ 3900891 h 6839191"/>
              <a:gd name="connsiteX15448" fmla="*/ 8765537 w 12192439"/>
              <a:gd name="connsiteY15448" fmla="*/ 3915635 h 6839191"/>
              <a:gd name="connsiteX15449" fmla="*/ 8774291 w 12192439"/>
              <a:gd name="connsiteY15449" fmla="*/ 3902954 h 6839191"/>
              <a:gd name="connsiteX15450" fmla="*/ 8800882 w 12192439"/>
              <a:gd name="connsiteY15450" fmla="*/ 3904928 h 6839191"/>
              <a:gd name="connsiteX15451" fmla="*/ 8781816 w 12192439"/>
              <a:gd name="connsiteY15451" fmla="*/ 3933011 h 6839191"/>
              <a:gd name="connsiteX15452" fmla="*/ 8769925 w 12192439"/>
              <a:gd name="connsiteY15452" fmla="*/ 3950453 h 6839191"/>
              <a:gd name="connsiteX15453" fmla="*/ 8743048 w 12192439"/>
              <a:gd name="connsiteY15453" fmla="*/ 3947777 h 6839191"/>
              <a:gd name="connsiteX15454" fmla="*/ 8765537 w 12192439"/>
              <a:gd name="connsiteY15454" fmla="*/ 3915635 h 6839191"/>
              <a:gd name="connsiteX15455" fmla="*/ 8768608 w 12192439"/>
              <a:gd name="connsiteY15455" fmla="*/ 3952362 h 6839191"/>
              <a:gd name="connsiteX15456" fmla="*/ 8738112 w 12192439"/>
              <a:gd name="connsiteY15456" fmla="*/ 3996637 h 6839191"/>
              <a:gd name="connsiteX15457" fmla="*/ 8710972 w 12192439"/>
              <a:gd name="connsiteY15457" fmla="*/ 3993149 h 6839191"/>
              <a:gd name="connsiteX15458" fmla="*/ 8741710 w 12192439"/>
              <a:gd name="connsiteY15458" fmla="*/ 3949686 h 6839191"/>
              <a:gd name="connsiteX15459" fmla="*/ 8768608 w 12192439"/>
              <a:gd name="connsiteY15459" fmla="*/ 3952362 h 6839191"/>
              <a:gd name="connsiteX15460" fmla="*/ 8774159 w 12192439"/>
              <a:gd name="connsiteY15460" fmla="*/ 3952933 h 6839191"/>
              <a:gd name="connsiteX15461" fmla="*/ 8800399 w 12192439"/>
              <a:gd name="connsiteY15461" fmla="*/ 3955938 h 6839191"/>
              <a:gd name="connsiteX15462" fmla="*/ 8770100 w 12192439"/>
              <a:gd name="connsiteY15462" fmla="*/ 4001113 h 6839191"/>
              <a:gd name="connsiteX15463" fmla="*/ 8743553 w 12192439"/>
              <a:gd name="connsiteY15463" fmla="*/ 3997361 h 6839191"/>
              <a:gd name="connsiteX15464" fmla="*/ 8774159 w 12192439"/>
              <a:gd name="connsiteY15464" fmla="*/ 3952933 h 6839191"/>
              <a:gd name="connsiteX15465" fmla="*/ 8768894 w 12192439"/>
              <a:gd name="connsiteY15465" fmla="*/ 4002890 h 6839191"/>
              <a:gd name="connsiteX15466" fmla="*/ 8739011 w 12192439"/>
              <a:gd name="connsiteY15466" fmla="*/ 4046792 h 6839191"/>
              <a:gd name="connsiteX15467" fmla="*/ 8712245 w 12192439"/>
              <a:gd name="connsiteY15467" fmla="*/ 4042184 h 6839191"/>
              <a:gd name="connsiteX15468" fmla="*/ 8742324 w 12192439"/>
              <a:gd name="connsiteY15468" fmla="*/ 3999138 h 6839191"/>
              <a:gd name="connsiteX15469" fmla="*/ 8768894 w 12192439"/>
              <a:gd name="connsiteY15469" fmla="*/ 4002890 h 6839191"/>
              <a:gd name="connsiteX15470" fmla="*/ 8737870 w 12192439"/>
              <a:gd name="connsiteY15470" fmla="*/ 4048437 h 6839191"/>
              <a:gd name="connsiteX15471" fmla="*/ 8708493 w 12192439"/>
              <a:gd name="connsiteY15471" fmla="*/ 4090891 h 6839191"/>
              <a:gd name="connsiteX15472" fmla="*/ 8681529 w 12192439"/>
              <a:gd name="connsiteY15472" fmla="*/ 4085384 h 6839191"/>
              <a:gd name="connsiteX15473" fmla="*/ 8711082 w 12192439"/>
              <a:gd name="connsiteY15473" fmla="*/ 4043830 h 6839191"/>
              <a:gd name="connsiteX15474" fmla="*/ 8737870 w 12192439"/>
              <a:gd name="connsiteY15474" fmla="*/ 4048437 h 6839191"/>
              <a:gd name="connsiteX15475" fmla="*/ 8707418 w 12192439"/>
              <a:gd name="connsiteY15475" fmla="*/ 4092427 h 6839191"/>
              <a:gd name="connsiteX15476" fmla="*/ 8645262 w 12192439"/>
              <a:gd name="connsiteY15476" fmla="*/ 4179309 h 6839191"/>
              <a:gd name="connsiteX15477" fmla="*/ 8195473 w 12192439"/>
              <a:gd name="connsiteY15477" fmla="*/ 4771181 h 6839191"/>
              <a:gd name="connsiteX15478" fmla="*/ 7715187 w 12192439"/>
              <a:gd name="connsiteY15478" fmla="*/ 5404476 h 6839191"/>
              <a:gd name="connsiteX15479" fmla="*/ 7445940 w 12192439"/>
              <a:gd name="connsiteY15479" fmla="*/ 5790553 h 6839191"/>
              <a:gd name="connsiteX15480" fmla="*/ 7330866 w 12192439"/>
              <a:gd name="connsiteY15480" fmla="*/ 5984260 h 6839191"/>
              <a:gd name="connsiteX15481" fmla="*/ 7323493 w 12192439"/>
              <a:gd name="connsiteY15481" fmla="*/ 5997863 h 6839191"/>
              <a:gd name="connsiteX15482" fmla="*/ 7206159 w 12192439"/>
              <a:gd name="connsiteY15482" fmla="*/ 6330318 h 6839191"/>
              <a:gd name="connsiteX15483" fmla="*/ 7264344 w 12192439"/>
              <a:gd name="connsiteY15483" fmla="*/ 6472686 h 6839191"/>
              <a:gd name="connsiteX15484" fmla="*/ 7486265 w 12192439"/>
              <a:gd name="connsiteY15484" fmla="*/ 6542082 h 6839191"/>
              <a:gd name="connsiteX15485" fmla="*/ 7528917 w 12192439"/>
              <a:gd name="connsiteY15485" fmla="*/ 6543047 h 6839191"/>
              <a:gd name="connsiteX15486" fmla="*/ 7723568 w 12192439"/>
              <a:gd name="connsiteY15486" fmla="*/ 6529751 h 6839191"/>
              <a:gd name="connsiteX15487" fmla="*/ 7741076 w 12192439"/>
              <a:gd name="connsiteY15487" fmla="*/ 6527887 h 6839191"/>
              <a:gd name="connsiteX15488" fmla="*/ 7884277 w 12192439"/>
              <a:gd name="connsiteY15488" fmla="*/ 6510203 h 6839191"/>
              <a:gd name="connsiteX15489" fmla="*/ 7673523 w 12192439"/>
              <a:gd name="connsiteY15489" fmla="*/ 6540371 h 6839191"/>
              <a:gd name="connsiteX15490" fmla="*/ 7658779 w 12192439"/>
              <a:gd name="connsiteY15490" fmla="*/ 6542126 h 6839191"/>
              <a:gd name="connsiteX15491" fmla="*/ 7188783 w 12192439"/>
              <a:gd name="connsiteY15491" fmla="*/ 6489733 h 6839191"/>
              <a:gd name="connsiteX15492" fmla="*/ 7131541 w 12192439"/>
              <a:gd name="connsiteY15492" fmla="*/ 6348659 h 6839191"/>
              <a:gd name="connsiteX15493" fmla="*/ 7254185 w 12192439"/>
              <a:gd name="connsiteY15493" fmla="*/ 6011312 h 6839191"/>
              <a:gd name="connsiteX15494" fmla="*/ 7261250 w 12192439"/>
              <a:gd name="connsiteY15494" fmla="*/ 5998587 h 6839191"/>
              <a:gd name="connsiteX15495" fmla="*/ 7380559 w 12192439"/>
              <a:gd name="connsiteY15495" fmla="*/ 5801873 h 6839191"/>
              <a:gd name="connsiteX15496" fmla="*/ 7659306 w 12192439"/>
              <a:gd name="connsiteY15496" fmla="*/ 5409917 h 6839191"/>
              <a:gd name="connsiteX15497" fmla="*/ 8171558 w 12192439"/>
              <a:gd name="connsiteY15497" fmla="*/ 4747047 h 6839191"/>
              <a:gd name="connsiteX15498" fmla="*/ 8622511 w 12192439"/>
              <a:gd name="connsiteY15498" fmla="*/ 4165816 h 6839191"/>
              <a:gd name="connsiteX15499" fmla="*/ 8680410 w 12192439"/>
              <a:gd name="connsiteY15499" fmla="*/ 4086942 h 6839191"/>
              <a:gd name="connsiteX15500" fmla="*/ 8707418 w 12192439"/>
              <a:gd name="connsiteY15500" fmla="*/ 4092427 h 6839191"/>
              <a:gd name="connsiteX15501" fmla="*/ 8776156 w 12192439"/>
              <a:gd name="connsiteY15501" fmla="*/ 6354101 h 6839191"/>
              <a:gd name="connsiteX15502" fmla="*/ 8785063 w 12192439"/>
              <a:gd name="connsiteY15502" fmla="*/ 6352324 h 6839191"/>
              <a:gd name="connsiteX15503" fmla="*/ 8787784 w 12192439"/>
              <a:gd name="connsiteY15503" fmla="*/ 6352148 h 6839191"/>
              <a:gd name="connsiteX15504" fmla="*/ 8777275 w 12192439"/>
              <a:gd name="connsiteY15504" fmla="*/ 6353991 h 6839191"/>
              <a:gd name="connsiteX15505" fmla="*/ 8776156 w 12192439"/>
              <a:gd name="connsiteY15505" fmla="*/ 6354101 h 6839191"/>
              <a:gd name="connsiteX15506" fmla="*/ 8944215 w 12192439"/>
              <a:gd name="connsiteY15506" fmla="*/ 6332753 h 6839191"/>
              <a:gd name="connsiteX15507" fmla="*/ 8954418 w 12192439"/>
              <a:gd name="connsiteY15507" fmla="*/ 6330910 h 6839191"/>
              <a:gd name="connsiteX15508" fmla="*/ 8957291 w 12192439"/>
              <a:gd name="connsiteY15508" fmla="*/ 6330801 h 6839191"/>
              <a:gd name="connsiteX15509" fmla="*/ 8945378 w 12192439"/>
              <a:gd name="connsiteY15509" fmla="*/ 6332666 h 6839191"/>
              <a:gd name="connsiteX15510" fmla="*/ 8944215 w 12192439"/>
              <a:gd name="connsiteY15510" fmla="*/ 6332753 h 6839191"/>
              <a:gd name="connsiteX15511" fmla="*/ 9025656 w 12192439"/>
              <a:gd name="connsiteY15511" fmla="*/ 6323604 h 6839191"/>
              <a:gd name="connsiteX15512" fmla="*/ 9037219 w 12192439"/>
              <a:gd name="connsiteY15512" fmla="*/ 6321630 h 6839191"/>
              <a:gd name="connsiteX15513" fmla="*/ 9041322 w 12192439"/>
              <a:gd name="connsiteY15513" fmla="*/ 6321520 h 6839191"/>
              <a:gd name="connsiteX15514" fmla="*/ 9028135 w 12192439"/>
              <a:gd name="connsiteY15514" fmla="*/ 6323473 h 6839191"/>
              <a:gd name="connsiteX15515" fmla="*/ 9025656 w 12192439"/>
              <a:gd name="connsiteY15515" fmla="*/ 6323604 h 6839191"/>
              <a:gd name="connsiteX15516" fmla="*/ 9106614 w 12192439"/>
              <a:gd name="connsiteY15516" fmla="*/ 6315421 h 6839191"/>
              <a:gd name="connsiteX15517" fmla="*/ 9119449 w 12192439"/>
              <a:gd name="connsiteY15517" fmla="*/ 6313359 h 6839191"/>
              <a:gd name="connsiteX15518" fmla="*/ 9124693 w 12192439"/>
              <a:gd name="connsiteY15518" fmla="*/ 6313293 h 6839191"/>
              <a:gd name="connsiteX15519" fmla="*/ 9110673 w 12192439"/>
              <a:gd name="connsiteY15519" fmla="*/ 6315245 h 6839191"/>
              <a:gd name="connsiteX15520" fmla="*/ 9106614 w 12192439"/>
              <a:gd name="connsiteY15520" fmla="*/ 6315421 h 6839191"/>
              <a:gd name="connsiteX15521" fmla="*/ 9186739 w 12192439"/>
              <a:gd name="connsiteY15521" fmla="*/ 6308268 h 6839191"/>
              <a:gd name="connsiteX15522" fmla="*/ 9200780 w 12192439"/>
              <a:gd name="connsiteY15522" fmla="*/ 6306184 h 6839191"/>
              <a:gd name="connsiteX15523" fmla="*/ 9207297 w 12192439"/>
              <a:gd name="connsiteY15523" fmla="*/ 6306206 h 6839191"/>
              <a:gd name="connsiteX15524" fmla="*/ 9192202 w 12192439"/>
              <a:gd name="connsiteY15524" fmla="*/ 6308093 h 6839191"/>
              <a:gd name="connsiteX15525" fmla="*/ 9186739 w 12192439"/>
              <a:gd name="connsiteY15525" fmla="*/ 6308268 h 6839191"/>
              <a:gd name="connsiteX15526" fmla="*/ 9267324 w 12192439"/>
              <a:gd name="connsiteY15526" fmla="*/ 6302191 h 6839191"/>
              <a:gd name="connsiteX15527" fmla="*/ 9281849 w 12192439"/>
              <a:gd name="connsiteY15527" fmla="*/ 6300173 h 6839191"/>
              <a:gd name="connsiteX15528" fmla="*/ 9289000 w 12192439"/>
              <a:gd name="connsiteY15528" fmla="*/ 6300304 h 6839191"/>
              <a:gd name="connsiteX15529" fmla="*/ 9273050 w 12192439"/>
              <a:gd name="connsiteY15529" fmla="*/ 6302103 h 6839191"/>
              <a:gd name="connsiteX15530" fmla="*/ 9267324 w 12192439"/>
              <a:gd name="connsiteY15530" fmla="*/ 6302191 h 6839191"/>
              <a:gd name="connsiteX15531" fmla="*/ 9345891 w 12192439"/>
              <a:gd name="connsiteY15531" fmla="*/ 6297320 h 6839191"/>
              <a:gd name="connsiteX15532" fmla="*/ 9361666 w 12192439"/>
              <a:gd name="connsiteY15532" fmla="*/ 6295346 h 6839191"/>
              <a:gd name="connsiteX15533" fmla="*/ 9369937 w 12192439"/>
              <a:gd name="connsiteY15533" fmla="*/ 6295631 h 6839191"/>
              <a:gd name="connsiteX15534" fmla="*/ 9353021 w 12192439"/>
              <a:gd name="connsiteY15534" fmla="*/ 6297320 h 6839191"/>
              <a:gd name="connsiteX15535" fmla="*/ 9345891 w 12192439"/>
              <a:gd name="connsiteY15535" fmla="*/ 6297320 h 6839191"/>
              <a:gd name="connsiteX15536" fmla="*/ 9423602 w 12192439"/>
              <a:gd name="connsiteY15536" fmla="*/ 6293657 h 6839191"/>
              <a:gd name="connsiteX15537" fmla="*/ 9441286 w 12192439"/>
              <a:gd name="connsiteY15537" fmla="*/ 6291704 h 6839191"/>
              <a:gd name="connsiteX15538" fmla="*/ 9450830 w 12192439"/>
              <a:gd name="connsiteY15538" fmla="*/ 6292208 h 6839191"/>
              <a:gd name="connsiteX15539" fmla="*/ 9432181 w 12192439"/>
              <a:gd name="connsiteY15539" fmla="*/ 6293788 h 6839191"/>
              <a:gd name="connsiteX15540" fmla="*/ 9423602 w 12192439"/>
              <a:gd name="connsiteY15540" fmla="*/ 6293657 h 6839191"/>
              <a:gd name="connsiteX15541" fmla="*/ 9398503 w 12192439"/>
              <a:gd name="connsiteY15541" fmla="*/ 6296508 h 6839191"/>
              <a:gd name="connsiteX15542" fmla="*/ 9393588 w 12192439"/>
              <a:gd name="connsiteY15542" fmla="*/ 6296882 h 6839191"/>
              <a:gd name="connsiteX15543" fmla="*/ 9397450 w 12192439"/>
              <a:gd name="connsiteY15543" fmla="*/ 6296486 h 6839191"/>
              <a:gd name="connsiteX15544" fmla="*/ 9398503 w 12192439"/>
              <a:gd name="connsiteY15544" fmla="*/ 6296508 h 6839191"/>
              <a:gd name="connsiteX15545" fmla="*/ 9459737 w 12192439"/>
              <a:gd name="connsiteY15545" fmla="*/ 6289597 h 6839191"/>
              <a:gd name="connsiteX15546" fmla="*/ 9484068 w 12192439"/>
              <a:gd name="connsiteY15546" fmla="*/ 6286811 h 6839191"/>
              <a:gd name="connsiteX15547" fmla="*/ 9497957 w 12192439"/>
              <a:gd name="connsiteY15547" fmla="*/ 6287974 h 6839191"/>
              <a:gd name="connsiteX15548" fmla="*/ 9473274 w 12192439"/>
              <a:gd name="connsiteY15548" fmla="*/ 6290234 h 6839191"/>
              <a:gd name="connsiteX15549" fmla="*/ 9459737 w 12192439"/>
              <a:gd name="connsiteY15549" fmla="*/ 6289597 h 6839191"/>
              <a:gd name="connsiteX15550" fmla="*/ 9518207 w 12192439"/>
              <a:gd name="connsiteY15550" fmla="*/ 6289597 h 6839191"/>
              <a:gd name="connsiteX15551" fmla="*/ 9528804 w 12192439"/>
              <a:gd name="connsiteY15551" fmla="*/ 6290366 h 6839191"/>
              <a:gd name="connsiteX15552" fmla="*/ 9509167 w 12192439"/>
              <a:gd name="connsiteY15552" fmla="*/ 6291704 h 6839191"/>
              <a:gd name="connsiteX15553" fmla="*/ 9499755 w 12192439"/>
              <a:gd name="connsiteY15553" fmla="*/ 6291375 h 6839191"/>
              <a:gd name="connsiteX15554" fmla="*/ 9518207 w 12192439"/>
              <a:gd name="connsiteY15554" fmla="*/ 6289597 h 6839191"/>
              <a:gd name="connsiteX15555" fmla="*/ 9537032 w 12192439"/>
              <a:gd name="connsiteY15555" fmla="*/ 6287754 h 6839191"/>
              <a:gd name="connsiteX15556" fmla="*/ 9561341 w 12192439"/>
              <a:gd name="connsiteY15556" fmla="*/ 6285297 h 6839191"/>
              <a:gd name="connsiteX15557" fmla="*/ 9576084 w 12192439"/>
              <a:gd name="connsiteY15557" fmla="*/ 6286855 h 6839191"/>
              <a:gd name="connsiteX15558" fmla="*/ 9551270 w 12192439"/>
              <a:gd name="connsiteY15558" fmla="*/ 6288742 h 6839191"/>
              <a:gd name="connsiteX15559" fmla="*/ 9537032 w 12192439"/>
              <a:gd name="connsiteY15559" fmla="*/ 6287754 h 6839191"/>
              <a:gd name="connsiteX15560" fmla="*/ 9595128 w 12192439"/>
              <a:gd name="connsiteY15560" fmla="*/ 6288786 h 6839191"/>
              <a:gd name="connsiteX15561" fmla="*/ 9603180 w 12192439"/>
              <a:gd name="connsiteY15561" fmla="*/ 6289575 h 6839191"/>
              <a:gd name="connsiteX15562" fmla="*/ 9606559 w 12192439"/>
              <a:gd name="connsiteY15562" fmla="*/ 6289883 h 6839191"/>
              <a:gd name="connsiteX15563" fmla="*/ 9586418 w 12192439"/>
              <a:gd name="connsiteY15563" fmla="*/ 6290936 h 6839191"/>
              <a:gd name="connsiteX15564" fmla="*/ 9575996 w 12192439"/>
              <a:gd name="connsiteY15564" fmla="*/ 6290300 h 6839191"/>
              <a:gd name="connsiteX15565" fmla="*/ 9595128 w 12192439"/>
              <a:gd name="connsiteY15565" fmla="*/ 6288786 h 6839191"/>
              <a:gd name="connsiteX15566" fmla="*/ 9610991 w 12192439"/>
              <a:gd name="connsiteY15566" fmla="*/ 6287491 h 6839191"/>
              <a:gd name="connsiteX15567" fmla="*/ 9637319 w 12192439"/>
              <a:gd name="connsiteY15567" fmla="*/ 6285275 h 6839191"/>
              <a:gd name="connsiteX15568" fmla="*/ 9652698 w 12192439"/>
              <a:gd name="connsiteY15568" fmla="*/ 6287294 h 6839191"/>
              <a:gd name="connsiteX15569" fmla="*/ 9625866 w 12192439"/>
              <a:gd name="connsiteY15569" fmla="*/ 6288829 h 6839191"/>
              <a:gd name="connsiteX15570" fmla="*/ 9610991 w 12192439"/>
              <a:gd name="connsiteY15570" fmla="*/ 6287491 h 6839191"/>
              <a:gd name="connsiteX15571" fmla="*/ 9670623 w 12192439"/>
              <a:gd name="connsiteY15571" fmla="*/ 6289510 h 6839191"/>
              <a:gd name="connsiteX15572" fmla="*/ 9682888 w 12192439"/>
              <a:gd name="connsiteY15572" fmla="*/ 6290980 h 6839191"/>
              <a:gd name="connsiteX15573" fmla="*/ 9660641 w 12192439"/>
              <a:gd name="connsiteY15573" fmla="*/ 6291704 h 6839191"/>
              <a:gd name="connsiteX15574" fmla="*/ 9649254 w 12192439"/>
              <a:gd name="connsiteY15574" fmla="*/ 6290804 h 6839191"/>
              <a:gd name="connsiteX15575" fmla="*/ 9670623 w 12192439"/>
              <a:gd name="connsiteY15575" fmla="*/ 6289510 h 6839191"/>
              <a:gd name="connsiteX15576" fmla="*/ 9685894 w 12192439"/>
              <a:gd name="connsiteY15576" fmla="*/ 6288522 h 6839191"/>
              <a:gd name="connsiteX15577" fmla="*/ 9712748 w 12192439"/>
              <a:gd name="connsiteY15577" fmla="*/ 6286767 h 6839191"/>
              <a:gd name="connsiteX15578" fmla="*/ 9728589 w 12192439"/>
              <a:gd name="connsiteY15578" fmla="*/ 6289247 h 6839191"/>
              <a:gd name="connsiteX15579" fmla="*/ 9701470 w 12192439"/>
              <a:gd name="connsiteY15579" fmla="*/ 6290322 h 6839191"/>
              <a:gd name="connsiteX15580" fmla="*/ 9685894 w 12192439"/>
              <a:gd name="connsiteY15580" fmla="*/ 6288522 h 6839191"/>
              <a:gd name="connsiteX15581" fmla="*/ 9745262 w 12192439"/>
              <a:gd name="connsiteY15581" fmla="*/ 6291769 h 6839191"/>
              <a:gd name="connsiteX15582" fmla="*/ 9758734 w 12192439"/>
              <a:gd name="connsiteY15582" fmla="*/ 6293744 h 6839191"/>
              <a:gd name="connsiteX15583" fmla="*/ 9736245 w 12192439"/>
              <a:gd name="connsiteY15583" fmla="*/ 6294051 h 6839191"/>
              <a:gd name="connsiteX15584" fmla="*/ 9723169 w 12192439"/>
              <a:gd name="connsiteY15584" fmla="*/ 6292691 h 6839191"/>
              <a:gd name="connsiteX15585" fmla="*/ 9745262 w 12192439"/>
              <a:gd name="connsiteY15585" fmla="*/ 6291769 h 6839191"/>
              <a:gd name="connsiteX15586" fmla="*/ 9759393 w 12192439"/>
              <a:gd name="connsiteY15586" fmla="*/ 6291133 h 6839191"/>
              <a:gd name="connsiteX15587" fmla="*/ 9786642 w 12192439"/>
              <a:gd name="connsiteY15587" fmla="*/ 6289861 h 6839191"/>
              <a:gd name="connsiteX15588" fmla="*/ 9803250 w 12192439"/>
              <a:gd name="connsiteY15588" fmla="*/ 6292932 h 6839191"/>
              <a:gd name="connsiteX15589" fmla="*/ 9775957 w 12192439"/>
              <a:gd name="connsiteY15589" fmla="*/ 6293459 h 6839191"/>
              <a:gd name="connsiteX15590" fmla="*/ 9759393 w 12192439"/>
              <a:gd name="connsiteY15590" fmla="*/ 6291133 h 6839191"/>
              <a:gd name="connsiteX15591" fmla="*/ 9818432 w 12192439"/>
              <a:gd name="connsiteY15591" fmla="*/ 6295675 h 6839191"/>
              <a:gd name="connsiteX15592" fmla="*/ 9832978 w 12192439"/>
              <a:gd name="connsiteY15592" fmla="*/ 6298242 h 6839191"/>
              <a:gd name="connsiteX15593" fmla="*/ 9809985 w 12192439"/>
              <a:gd name="connsiteY15593" fmla="*/ 6298045 h 6839191"/>
              <a:gd name="connsiteX15594" fmla="*/ 9795768 w 12192439"/>
              <a:gd name="connsiteY15594" fmla="*/ 6296179 h 6839191"/>
              <a:gd name="connsiteX15595" fmla="*/ 9818432 w 12192439"/>
              <a:gd name="connsiteY15595" fmla="*/ 6295675 h 6839191"/>
              <a:gd name="connsiteX15596" fmla="*/ 9831684 w 12192439"/>
              <a:gd name="connsiteY15596" fmla="*/ 6295368 h 6839191"/>
              <a:gd name="connsiteX15597" fmla="*/ 9859000 w 12192439"/>
              <a:gd name="connsiteY15597" fmla="*/ 6294666 h 6839191"/>
              <a:gd name="connsiteX15598" fmla="*/ 9876244 w 12192439"/>
              <a:gd name="connsiteY15598" fmla="*/ 6298395 h 6839191"/>
              <a:gd name="connsiteX15599" fmla="*/ 9848907 w 12192439"/>
              <a:gd name="connsiteY15599" fmla="*/ 6298329 h 6839191"/>
              <a:gd name="connsiteX15600" fmla="*/ 9831684 w 12192439"/>
              <a:gd name="connsiteY15600" fmla="*/ 6295368 h 6839191"/>
              <a:gd name="connsiteX15601" fmla="*/ 9877911 w 12192439"/>
              <a:gd name="connsiteY15601" fmla="*/ 6301314 h 6839191"/>
              <a:gd name="connsiteX15602" fmla="*/ 9890044 w 12192439"/>
              <a:gd name="connsiteY15602" fmla="*/ 6301292 h 6839191"/>
              <a:gd name="connsiteX15603" fmla="*/ 9903976 w 12192439"/>
              <a:gd name="connsiteY15603" fmla="*/ 6304165 h 6839191"/>
              <a:gd name="connsiteX15604" fmla="*/ 9880105 w 12192439"/>
              <a:gd name="connsiteY15604" fmla="*/ 6303420 h 6839191"/>
              <a:gd name="connsiteX15605" fmla="*/ 9866920 w 12192439"/>
              <a:gd name="connsiteY15605" fmla="*/ 6301292 h 6839191"/>
              <a:gd name="connsiteX15606" fmla="*/ 9877911 w 12192439"/>
              <a:gd name="connsiteY15606" fmla="*/ 6301314 h 6839191"/>
              <a:gd name="connsiteX15607" fmla="*/ 9902221 w 12192439"/>
              <a:gd name="connsiteY15607" fmla="*/ 6301270 h 6839191"/>
              <a:gd name="connsiteX15608" fmla="*/ 9929777 w 12192439"/>
              <a:gd name="connsiteY15608" fmla="*/ 6301160 h 6839191"/>
              <a:gd name="connsiteX15609" fmla="*/ 9946452 w 12192439"/>
              <a:gd name="connsiteY15609" fmla="*/ 6305328 h 6839191"/>
              <a:gd name="connsiteX15610" fmla="*/ 9918610 w 12192439"/>
              <a:gd name="connsiteY15610" fmla="*/ 6304605 h 6839191"/>
              <a:gd name="connsiteX15611" fmla="*/ 9902221 w 12192439"/>
              <a:gd name="connsiteY15611" fmla="*/ 6301270 h 6839191"/>
              <a:gd name="connsiteX15612" fmla="*/ 9939979 w 12192439"/>
              <a:gd name="connsiteY15612" fmla="*/ 6301094 h 6839191"/>
              <a:gd name="connsiteX15613" fmla="*/ 9969686 w 12192439"/>
              <a:gd name="connsiteY15613" fmla="*/ 6300874 h 6839191"/>
              <a:gd name="connsiteX15614" fmla="*/ 9987698 w 12192439"/>
              <a:gd name="connsiteY15614" fmla="*/ 6306250 h 6839191"/>
              <a:gd name="connsiteX15615" fmla="*/ 9958234 w 12192439"/>
              <a:gd name="connsiteY15615" fmla="*/ 6305614 h 6839191"/>
              <a:gd name="connsiteX15616" fmla="*/ 9939979 w 12192439"/>
              <a:gd name="connsiteY15616" fmla="*/ 6301094 h 6839191"/>
              <a:gd name="connsiteX15617" fmla="*/ 9998494 w 12192439"/>
              <a:gd name="connsiteY15617" fmla="*/ 6309409 h 6839191"/>
              <a:gd name="connsiteX15618" fmla="*/ 10015584 w 12192439"/>
              <a:gd name="connsiteY15618" fmla="*/ 6314346 h 6839191"/>
              <a:gd name="connsiteX15619" fmla="*/ 9989081 w 12192439"/>
              <a:gd name="connsiteY15619" fmla="*/ 6312985 h 6839191"/>
              <a:gd name="connsiteX15620" fmla="*/ 9971770 w 12192439"/>
              <a:gd name="connsiteY15620" fmla="*/ 6308883 h 6839191"/>
              <a:gd name="connsiteX15621" fmla="*/ 9998494 w 12192439"/>
              <a:gd name="connsiteY15621" fmla="*/ 6309409 h 6839191"/>
              <a:gd name="connsiteX15622" fmla="*/ 10006677 w 12192439"/>
              <a:gd name="connsiteY15622" fmla="*/ 6309563 h 6839191"/>
              <a:gd name="connsiteX15623" fmla="*/ 10037458 w 12192439"/>
              <a:gd name="connsiteY15623" fmla="*/ 6310068 h 6839191"/>
              <a:gd name="connsiteX15624" fmla="*/ 10055624 w 12192439"/>
              <a:gd name="connsiteY15624" fmla="*/ 6316254 h 6839191"/>
              <a:gd name="connsiteX15625" fmla="*/ 10025128 w 12192439"/>
              <a:gd name="connsiteY15625" fmla="*/ 6314806 h 6839191"/>
              <a:gd name="connsiteX15626" fmla="*/ 10006677 w 12192439"/>
              <a:gd name="connsiteY15626" fmla="*/ 6309563 h 6839191"/>
              <a:gd name="connsiteX15627" fmla="*/ 10065300 w 12192439"/>
              <a:gd name="connsiteY15627" fmla="*/ 6319480 h 6839191"/>
              <a:gd name="connsiteX15628" fmla="*/ 10082699 w 12192439"/>
              <a:gd name="connsiteY15628" fmla="*/ 6325162 h 6839191"/>
              <a:gd name="connsiteX15629" fmla="*/ 10054901 w 12192439"/>
              <a:gd name="connsiteY15629" fmla="*/ 6322990 h 6839191"/>
              <a:gd name="connsiteX15630" fmla="*/ 10037283 w 12192439"/>
              <a:gd name="connsiteY15630" fmla="*/ 6318185 h 6839191"/>
              <a:gd name="connsiteX15631" fmla="*/ 10065300 w 12192439"/>
              <a:gd name="connsiteY15631" fmla="*/ 6319480 h 6839191"/>
              <a:gd name="connsiteX15632" fmla="*/ 10073462 w 12192439"/>
              <a:gd name="connsiteY15632" fmla="*/ 6319831 h 6839191"/>
              <a:gd name="connsiteX15633" fmla="*/ 10104199 w 12192439"/>
              <a:gd name="connsiteY15633" fmla="*/ 6321147 h 6839191"/>
              <a:gd name="connsiteX15634" fmla="*/ 10122431 w 12192439"/>
              <a:gd name="connsiteY15634" fmla="*/ 6328124 h 6839191"/>
              <a:gd name="connsiteX15635" fmla="*/ 10092111 w 12192439"/>
              <a:gd name="connsiteY15635" fmla="*/ 6325886 h 6839191"/>
              <a:gd name="connsiteX15636" fmla="*/ 10073462 w 12192439"/>
              <a:gd name="connsiteY15636" fmla="*/ 6319831 h 6839191"/>
              <a:gd name="connsiteX15637" fmla="*/ 10131295 w 12192439"/>
              <a:gd name="connsiteY15637" fmla="*/ 6331459 h 6839191"/>
              <a:gd name="connsiteX15638" fmla="*/ 10148650 w 12192439"/>
              <a:gd name="connsiteY15638" fmla="*/ 6337909 h 6839191"/>
              <a:gd name="connsiteX15639" fmla="*/ 10120918 w 12192439"/>
              <a:gd name="connsiteY15639" fmla="*/ 6334947 h 6839191"/>
              <a:gd name="connsiteX15640" fmla="*/ 10103190 w 12192439"/>
              <a:gd name="connsiteY15640" fmla="*/ 6329418 h 6839191"/>
              <a:gd name="connsiteX15641" fmla="*/ 10131295 w 12192439"/>
              <a:gd name="connsiteY15641" fmla="*/ 6331459 h 6839191"/>
              <a:gd name="connsiteX15642" fmla="*/ 10129671 w 12192439"/>
              <a:gd name="connsiteY15642" fmla="*/ 6328651 h 6839191"/>
              <a:gd name="connsiteX15643" fmla="*/ 10110672 w 12192439"/>
              <a:gd name="connsiteY15643" fmla="*/ 6321410 h 6839191"/>
              <a:gd name="connsiteX15644" fmla="*/ 10143143 w 12192439"/>
              <a:gd name="connsiteY15644" fmla="*/ 6322705 h 6839191"/>
              <a:gd name="connsiteX15645" fmla="*/ 10161594 w 12192439"/>
              <a:gd name="connsiteY15645" fmla="*/ 6330888 h 6839191"/>
              <a:gd name="connsiteX15646" fmla="*/ 10129671 w 12192439"/>
              <a:gd name="connsiteY15646" fmla="*/ 6328651 h 6839191"/>
              <a:gd name="connsiteX15647" fmla="*/ 10102598 w 12192439"/>
              <a:gd name="connsiteY15647" fmla="*/ 6318295 h 6839191"/>
              <a:gd name="connsiteX15648" fmla="*/ 10083423 w 12192439"/>
              <a:gd name="connsiteY15648" fmla="*/ 6310726 h 6839191"/>
              <a:gd name="connsiteX15649" fmla="*/ 10117715 w 12192439"/>
              <a:gd name="connsiteY15649" fmla="*/ 6311121 h 6839191"/>
              <a:gd name="connsiteX15650" fmla="*/ 10136385 w 12192439"/>
              <a:gd name="connsiteY15650" fmla="*/ 6319655 h 6839191"/>
              <a:gd name="connsiteX15651" fmla="*/ 10102598 w 12192439"/>
              <a:gd name="connsiteY15651" fmla="*/ 6318295 h 6839191"/>
              <a:gd name="connsiteX15652" fmla="*/ 10075918 w 12192439"/>
              <a:gd name="connsiteY15652" fmla="*/ 6307720 h 6839191"/>
              <a:gd name="connsiteX15653" fmla="*/ 10056612 w 12192439"/>
              <a:gd name="connsiteY15653" fmla="*/ 6299821 h 6839191"/>
              <a:gd name="connsiteX15654" fmla="*/ 10092681 w 12192439"/>
              <a:gd name="connsiteY15654" fmla="*/ 6299295 h 6839191"/>
              <a:gd name="connsiteX15655" fmla="*/ 10111396 w 12192439"/>
              <a:gd name="connsiteY15655" fmla="*/ 6308159 h 6839191"/>
              <a:gd name="connsiteX15656" fmla="*/ 10075918 w 12192439"/>
              <a:gd name="connsiteY15656" fmla="*/ 6307720 h 6839191"/>
              <a:gd name="connsiteX15657" fmla="*/ 10049745 w 12192439"/>
              <a:gd name="connsiteY15657" fmla="*/ 6296991 h 6839191"/>
              <a:gd name="connsiteX15658" fmla="*/ 10030306 w 12192439"/>
              <a:gd name="connsiteY15658" fmla="*/ 6288764 h 6839191"/>
              <a:gd name="connsiteX15659" fmla="*/ 10067977 w 12192439"/>
              <a:gd name="connsiteY15659" fmla="*/ 6287250 h 6839191"/>
              <a:gd name="connsiteX15660" fmla="*/ 10086714 w 12192439"/>
              <a:gd name="connsiteY15660" fmla="*/ 6296421 h 6839191"/>
              <a:gd name="connsiteX15661" fmla="*/ 10049745 w 12192439"/>
              <a:gd name="connsiteY15661" fmla="*/ 6296991 h 6839191"/>
              <a:gd name="connsiteX15662" fmla="*/ 10023746 w 12192439"/>
              <a:gd name="connsiteY15662" fmla="*/ 6285934 h 6839191"/>
              <a:gd name="connsiteX15663" fmla="*/ 10004373 w 12192439"/>
              <a:gd name="connsiteY15663" fmla="*/ 6277443 h 6839191"/>
              <a:gd name="connsiteX15664" fmla="*/ 10043601 w 12192439"/>
              <a:gd name="connsiteY15664" fmla="*/ 6274986 h 6839191"/>
              <a:gd name="connsiteX15665" fmla="*/ 10062229 w 12192439"/>
              <a:gd name="connsiteY15665" fmla="*/ 6284419 h 6839191"/>
              <a:gd name="connsiteX15666" fmla="*/ 10023746 w 12192439"/>
              <a:gd name="connsiteY15666" fmla="*/ 6285934 h 6839191"/>
              <a:gd name="connsiteX15667" fmla="*/ 9998120 w 12192439"/>
              <a:gd name="connsiteY15667" fmla="*/ 6274656 h 6839191"/>
              <a:gd name="connsiteX15668" fmla="*/ 9978878 w 12192439"/>
              <a:gd name="connsiteY15668" fmla="*/ 6265924 h 6839191"/>
              <a:gd name="connsiteX15669" fmla="*/ 10018349 w 12192439"/>
              <a:gd name="connsiteY15669" fmla="*/ 6262567 h 6839191"/>
              <a:gd name="connsiteX15670" fmla="*/ 10019578 w 12192439"/>
              <a:gd name="connsiteY15670" fmla="*/ 6262479 h 6839191"/>
              <a:gd name="connsiteX15671" fmla="*/ 10038095 w 12192439"/>
              <a:gd name="connsiteY15671" fmla="*/ 6272155 h 6839191"/>
              <a:gd name="connsiteX15672" fmla="*/ 9998120 w 12192439"/>
              <a:gd name="connsiteY15672" fmla="*/ 6274656 h 6839191"/>
              <a:gd name="connsiteX15673" fmla="*/ 9972889 w 12192439"/>
              <a:gd name="connsiteY15673" fmla="*/ 6263160 h 6839191"/>
              <a:gd name="connsiteX15674" fmla="*/ 9953802 w 12192439"/>
              <a:gd name="connsiteY15674" fmla="*/ 6254165 h 6839191"/>
              <a:gd name="connsiteX15675" fmla="*/ 9974249 w 12192439"/>
              <a:gd name="connsiteY15675" fmla="*/ 6252015 h 6839191"/>
              <a:gd name="connsiteX15676" fmla="*/ 9995948 w 12192439"/>
              <a:gd name="connsiteY15676" fmla="*/ 6249733 h 6839191"/>
              <a:gd name="connsiteX15677" fmla="*/ 10014290 w 12192439"/>
              <a:gd name="connsiteY15677" fmla="*/ 6259650 h 6839191"/>
              <a:gd name="connsiteX15678" fmla="*/ 9972889 w 12192439"/>
              <a:gd name="connsiteY15678" fmla="*/ 6263160 h 6839191"/>
              <a:gd name="connsiteX15679" fmla="*/ 9973898 w 12192439"/>
              <a:gd name="connsiteY15679" fmla="*/ 6248658 h 6839191"/>
              <a:gd name="connsiteX15680" fmla="*/ 9948009 w 12192439"/>
              <a:gd name="connsiteY15680" fmla="*/ 6251400 h 6839191"/>
              <a:gd name="connsiteX15681" fmla="*/ 9929097 w 12192439"/>
              <a:gd name="connsiteY15681" fmla="*/ 6242164 h 6839191"/>
              <a:gd name="connsiteX15682" fmla="*/ 9931313 w 12192439"/>
              <a:gd name="connsiteY15682" fmla="*/ 6241878 h 6839191"/>
              <a:gd name="connsiteX15683" fmla="*/ 9972648 w 12192439"/>
              <a:gd name="connsiteY15683" fmla="*/ 6236722 h 6839191"/>
              <a:gd name="connsiteX15684" fmla="*/ 9990792 w 12192439"/>
              <a:gd name="connsiteY15684" fmla="*/ 6246881 h 6839191"/>
              <a:gd name="connsiteX15685" fmla="*/ 9973898 w 12192439"/>
              <a:gd name="connsiteY15685" fmla="*/ 6248658 h 6839191"/>
              <a:gd name="connsiteX15686" fmla="*/ 9930897 w 12192439"/>
              <a:gd name="connsiteY15686" fmla="*/ 6238455 h 6839191"/>
              <a:gd name="connsiteX15687" fmla="*/ 9923480 w 12192439"/>
              <a:gd name="connsiteY15687" fmla="*/ 6239377 h 6839191"/>
              <a:gd name="connsiteX15688" fmla="*/ 9904787 w 12192439"/>
              <a:gd name="connsiteY15688" fmla="*/ 6229921 h 6839191"/>
              <a:gd name="connsiteX15689" fmla="*/ 9949721 w 12192439"/>
              <a:gd name="connsiteY15689" fmla="*/ 6223493 h 6839191"/>
              <a:gd name="connsiteX15690" fmla="*/ 9967646 w 12192439"/>
              <a:gd name="connsiteY15690" fmla="*/ 6233870 h 6839191"/>
              <a:gd name="connsiteX15691" fmla="*/ 9930897 w 12192439"/>
              <a:gd name="connsiteY15691" fmla="*/ 6238455 h 6839191"/>
              <a:gd name="connsiteX15692" fmla="*/ 9899325 w 12192439"/>
              <a:gd name="connsiteY15692" fmla="*/ 6227113 h 6839191"/>
              <a:gd name="connsiteX15693" fmla="*/ 9880896 w 12192439"/>
              <a:gd name="connsiteY15693" fmla="*/ 6217415 h 6839191"/>
              <a:gd name="connsiteX15694" fmla="*/ 9927166 w 12192439"/>
              <a:gd name="connsiteY15694" fmla="*/ 6209977 h 6839191"/>
              <a:gd name="connsiteX15695" fmla="*/ 9944828 w 12192439"/>
              <a:gd name="connsiteY15695" fmla="*/ 6220597 h 6839191"/>
              <a:gd name="connsiteX15696" fmla="*/ 9899325 w 12192439"/>
              <a:gd name="connsiteY15696" fmla="*/ 6227113 h 6839191"/>
              <a:gd name="connsiteX15697" fmla="*/ 9875564 w 12192439"/>
              <a:gd name="connsiteY15697" fmla="*/ 6214585 h 6839191"/>
              <a:gd name="connsiteX15698" fmla="*/ 9857398 w 12192439"/>
              <a:gd name="connsiteY15698" fmla="*/ 6204668 h 6839191"/>
              <a:gd name="connsiteX15699" fmla="*/ 9904985 w 12192439"/>
              <a:gd name="connsiteY15699" fmla="*/ 6196221 h 6839191"/>
              <a:gd name="connsiteX15700" fmla="*/ 9922383 w 12192439"/>
              <a:gd name="connsiteY15700" fmla="*/ 6207060 h 6839191"/>
              <a:gd name="connsiteX15701" fmla="*/ 9875564 w 12192439"/>
              <a:gd name="connsiteY15701" fmla="*/ 6214585 h 6839191"/>
              <a:gd name="connsiteX15702" fmla="*/ 9852175 w 12192439"/>
              <a:gd name="connsiteY15702" fmla="*/ 6201794 h 6839191"/>
              <a:gd name="connsiteX15703" fmla="*/ 9834273 w 12192439"/>
              <a:gd name="connsiteY15703" fmla="*/ 6191658 h 6839191"/>
              <a:gd name="connsiteX15704" fmla="*/ 9881597 w 12192439"/>
              <a:gd name="connsiteY15704" fmla="*/ 6182509 h 6839191"/>
              <a:gd name="connsiteX15705" fmla="*/ 9883155 w 12192439"/>
              <a:gd name="connsiteY15705" fmla="*/ 6182202 h 6839191"/>
              <a:gd name="connsiteX15706" fmla="*/ 9900290 w 12192439"/>
              <a:gd name="connsiteY15706" fmla="*/ 6193260 h 6839191"/>
              <a:gd name="connsiteX15707" fmla="*/ 9852175 w 12192439"/>
              <a:gd name="connsiteY15707" fmla="*/ 6201794 h 6839191"/>
              <a:gd name="connsiteX15708" fmla="*/ 9829183 w 12192439"/>
              <a:gd name="connsiteY15708" fmla="*/ 6188718 h 6839191"/>
              <a:gd name="connsiteX15709" fmla="*/ 9811521 w 12192439"/>
              <a:gd name="connsiteY15709" fmla="*/ 6178340 h 6839191"/>
              <a:gd name="connsiteX15710" fmla="*/ 9853624 w 12192439"/>
              <a:gd name="connsiteY15710" fmla="*/ 6169586 h 6839191"/>
              <a:gd name="connsiteX15711" fmla="*/ 9861720 w 12192439"/>
              <a:gd name="connsiteY15711" fmla="*/ 6167897 h 6839191"/>
              <a:gd name="connsiteX15712" fmla="*/ 9878547 w 12192439"/>
              <a:gd name="connsiteY15712" fmla="*/ 6179174 h 6839191"/>
              <a:gd name="connsiteX15713" fmla="*/ 9829183 w 12192439"/>
              <a:gd name="connsiteY15713" fmla="*/ 6188718 h 6839191"/>
              <a:gd name="connsiteX15714" fmla="*/ 9852812 w 12192439"/>
              <a:gd name="connsiteY15714" fmla="*/ 6165747 h 6839191"/>
              <a:gd name="connsiteX15715" fmla="*/ 9806541 w 12192439"/>
              <a:gd name="connsiteY15715" fmla="*/ 6175356 h 6839191"/>
              <a:gd name="connsiteX15716" fmla="*/ 9789186 w 12192439"/>
              <a:gd name="connsiteY15716" fmla="*/ 6164782 h 6839191"/>
              <a:gd name="connsiteX15717" fmla="*/ 9825629 w 12192439"/>
              <a:gd name="connsiteY15717" fmla="*/ 6156685 h 6839191"/>
              <a:gd name="connsiteX15718" fmla="*/ 9840657 w 12192439"/>
              <a:gd name="connsiteY15718" fmla="*/ 6153329 h 6839191"/>
              <a:gd name="connsiteX15719" fmla="*/ 9857200 w 12192439"/>
              <a:gd name="connsiteY15719" fmla="*/ 6164826 h 6839191"/>
              <a:gd name="connsiteX15720" fmla="*/ 9852812 w 12192439"/>
              <a:gd name="connsiteY15720" fmla="*/ 6165747 h 6839191"/>
              <a:gd name="connsiteX15721" fmla="*/ 9824751 w 12192439"/>
              <a:gd name="connsiteY15721" fmla="*/ 6152737 h 6839191"/>
              <a:gd name="connsiteX15722" fmla="*/ 9784294 w 12192439"/>
              <a:gd name="connsiteY15722" fmla="*/ 6161732 h 6839191"/>
              <a:gd name="connsiteX15723" fmla="*/ 9767246 w 12192439"/>
              <a:gd name="connsiteY15723" fmla="*/ 6150937 h 6839191"/>
              <a:gd name="connsiteX15724" fmla="*/ 9797656 w 12192439"/>
              <a:gd name="connsiteY15724" fmla="*/ 6143785 h 6839191"/>
              <a:gd name="connsiteX15725" fmla="*/ 9819990 w 12192439"/>
              <a:gd name="connsiteY15725" fmla="*/ 6138498 h 6839191"/>
              <a:gd name="connsiteX15726" fmla="*/ 9836204 w 12192439"/>
              <a:gd name="connsiteY15726" fmla="*/ 6150191 h 6839191"/>
              <a:gd name="connsiteX15727" fmla="*/ 9824751 w 12192439"/>
              <a:gd name="connsiteY15727" fmla="*/ 6152737 h 6839191"/>
              <a:gd name="connsiteX15728" fmla="*/ 9796690 w 12192439"/>
              <a:gd name="connsiteY15728" fmla="*/ 6139748 h 6839191"/>
              <a:gd name="connsiteX15729" fmla="*/ 9762442 w 12192439"/>
              <a:gd name="connsiteY15729" fmla="*/ 6147822 h 6839191"/>
              <a:gd name="connsiteX15730" fmla="*/ 9745723 w 12192439"/>
              <a:gd name="connsiteY15730" fmla="*/ 6136830 h 6839191"/>
              <a:gd name="connsiteX15731" fmla="*/ 9769660 w 12192439"/>
              <a:gd name="connsiteY15731" fmla="*/ 6130862 h 6839191"/>
              <a:gd name="connsiteX15732" fmla="*/ 9799718 w 12192439"/>
              <a:gd name="connsiteY15732" fmla="*/ 6123359 h 6839191"/>
              <a:gd name="connsiteX15733" fmla="*/ 9815602 w 12192439"/>
              <a:gd name="connsiteY15733" fmla="*/ 6135272 h 6839191"/>
              <a:gd name="connsiteX15734" fmla="*/ 9796690 w 12192439"/>
              <a:gd name="connsiteY15734" fmla="*/ 6139748 h 6839191"/>
              <a:gd name="connsiteX15735" fmla="*/ 9768651 w 12192439"/>
              <a:gd name="connsiteY15735" fmla="*/ 6126760 h 6839191"/>
              <a:gd name="connsiteX15736" fmla="*/ 9740985 w 12192439"/>
              <a:gd name="connsiteY15736" fmla="*/ 6133648 h 6839191"/>
              <a:gd name="connsiteX15737" fmla="*/ 9724574 w 12192439"/>
              <a:gd name="connsiteY15737" fmla="*/ 6122394 h 6839191"/>
              <a:gd name="connsiteX15738" fmla="*/ 9741665 w 12192439"/>
              <a:gd name="connsiteY15738" fmla="*/ 6117962 h 6839191"/>
              <a:gd name="connsiteX15739" fmla="*/ 9779752 w 12192439"/>
              <a:gd name="connsiteY15739" fmla="*/ 6107891 h 6839191"/>
              <a:gd name="connsiteX15740" fmla="*/ 9795395 w 12192439"/>
              <a:gd name="connsiteY15740" fmla="*/ 6120090 h 6839191"/>
              <a:gd name="connsiteX15741" fmla="*/ 9768651 w 12192439"/>
              <a:gd name="connsiteY15741" fmla="*/ 6126760 h 6839191"/>
              <a:gd name="connsiteX15742" fmla="*/ 9740589 w 12192439"/>
              <a:gd name="connsiteY15742" fmla="*/ 6113771 h 6839191"/>
              <a:gd name="connsiteX15743" fmla="*/ 9719878 w 12192439"/>
              <a:gd name="connsiteY15743" fmla="*/ 6119147 h 6839191"/>
              <a:gd name="connsiteX15744" fmla="*/ 9703884 w 12192439"/>
              <a:gd name="connsiteY15744" fmla="*/ 6107716 h 6839191"/>
              <a:gd name="connsiteX15745" fmla="*/ 9713692 w 12192439"/>
              <a:gd name="connsiteY15745" fmla="*/ 6105061 h 6839191"/>
              <a:gd name="connsiteX15746" fmla="*/ 9760248 w 12192439"/>
              <a:gd name="connsiteY15746" fmla="*/ 6092204 h 6839191"/>
              <a:gd name="connsiteX15747" fmla="*/ 9775518 w 12192439"/>
              <a:gd name="connsiteY15747" fmla="*/ 6104556 h 6839191"/>
              <a:gd name="connsiteX15748" fmla="*/ 9740589 w 12192439"/>
              <a:gd name="connsiteY15748" fmla="*/ 6113771 h 6839191"/>
              <a:gd name="connsiteX15749" fmla="*/ 9712528 w 12192439"/>
              <a:gd name="connsiteY15749" fmla="*/ 6100783 h 6839191"/>
              <a:gd name="connsiteX15750" fmla="*/ 9699276 w 12192439"/>
              <a:gd name="connsiteY15750" fmla="*/ 6104381 h 6839191"/>
              <a:gd name="connsiteX15751" fmla="*/ 9683568 w 12192439"/>
              <a:gd name="connsiteY15751" fmla="*/ 6092753 h 6839191"/>
              <a:gd name="connsiteX15752" fmla="*/ 9685696 w 12192439"/>
              <a:gd name="connsiteY15752" fmla="*/ 6092138 h 6839191"/>
              <a:gd name="connsiteX15753" fmla="*/ 9741138 w 12192439"/>
              <a:gd name="connsiteY15753" fmla="*/ 6076210 h 6839191"/>
              <a:gd name="connsiteX15754" fmla="*/ 9756079 w 12192439"/>
              <a:gd name="connsiteY15754" fmla="*/ 6088782 h 6839191"/>
              <a:gd name="connsiteX15755" fmla="*/ 9712528 w 12192439"/>
              <a:gd name="connsiteY15755" fmla="*/ 6100783 h 6839191"/>
              <a:gd name="connsiteX15756" fmla="*/ 9684467 w 12192439"/>
              <a:gd name="connsiteY15756" fmla="*/ 6087794 h 6839191"/>
              <a:gd name="connsiteX15757" fmla="*/ 9679048 w 12192439"/>
              <a:gd name="connsiteY15757" fmla="*/ 6089330 h 6839191"/>
              <a:gd name="connsiteX15758" fmla="*/ 9663647 w 12192439"/>
              <a:gd name="connsiteY15758" fmla="*/ 6077461 h 6839191"/>
              <a:gd name="connsiteX15759" fmla="*/ 9722424 w 12192439"/>
              <a:gd name="connsiteY15759" fmla="*/ 6059953 h 6839191"/>
              <a:gd name="connsiteX15760" fmla="*/ 9737014 w 12192439"/>
              <a:gd name="connsiteY15760" fmla="*/ 6072699 h 6839191"/>
              <a:gd name="connsiteX15761" fmla="*/ 9684467 w 12192439"/>
              <a:gd name="connsiteY15761" fmla="*/ 6087794 h 6839191"/>
              <a:gd name="connsiteX15762" fmla="*/ 9659236 w 12192439"/>
              <a:gd name="connsiteY15762" fmla="*/ 6073972 h 6839191"/>
              <a:gd name="connsiteX15763" fmla="*/ 9644164 w 12192439"/>
              <a:gd name="connsiteY15763" fmla="*/ 6061861 h 6839191"/>
              <a:gd name="connsiteX15764" fmla="*/ 9704104 w 12192439"/>
              <a:gd name="connsiteY15764" fmla="*/ 6043388 h 6839191"/>
              <a:gd name="connsiteX15765" fmla="*/ 9718365 w 12192439"/>
              <a:gd name="connsiteY15765" fmla="*/ 6056332 h 6839191"/>
              <a:gd name="connsiteX15766" fmla="*/ 9659236 w 12192439"/>
              <a:gd name="connsiteY15766" fmla="*/ 6073972 h 6839191"/>
              <a:gd name="connsiteX15767" fmla="*/ 9639798 w 12192439"/>
              <a:gd name="connsiteY15767" fmla="*/ 6058285 h 6839191"/>
              <a:gd name="connsiteX15768" fmla="*/ 9625098 w 12192439"/>
              <a:gd name="connsiteY15768" fmla="*/ 6045977 h 6839191"/>
              <a:gd name="connsiteX15769" fmla="*/ 9686156 w 12192439"/>
              <a:gd name="connsiteY15769" fmla="*/ 6026516 h 6839191"/>
              <a:gd name="connsiteX15770" fmla="*/ 9700111 w 12192439"/>
              <a:gd name="connsiteY15770" fmla="*/ 6039680 h 6839191"/>
              <a:gd name="connsiteX15771" fmla="*/ 9639798 w 12192439"/>
              <a:gd name="connsiteY15771" fmla="*/ 6058285 h 6839191"/>
              <a:gd name="connsiteX15772" fmla="*/ 9601864 w 12192439"/>
              <a:gd name="connsiteY15772" fmla="*/ 6026143 h 6839191"/>
              <a:gd name="connsiteX15773" fmla="*/ 9596883 w 12192439"/>
              <a:gd name="connsiteY15773" fmla="*/ 6021931 h 6839191"/>
              <a:gd name="connsiteX15774" fmla="*/ 9587142 w 12192439"/>
              <a:gd name="connsiteY15774" fmla="*/ 6013637 h 6839191"/>
              <a:gd name="connsiteX15775" fmla="*/ 9650439 w 12192439"/>
              <a:gd name="connsiteY15775" fmla="*/ 5992246 h 6839191"/>
              <a:gd name="connsiteX15776" fmla="*/ 9664327 w 12192439"/>
              <a:gd name="connsiteY15776" fmla="*/ 6005608 h 6839191"/>
              <a:gd name="connsiteX15777" fmla="*/ 9601864 w 12192439"/>
              <a:gd name="connsiteY15777" fmla="*/ 6026143 h 6839191"/>
              <a:gd name="connsiteX15778" fmla="*/ 9582710 w 12192439"/>
              <a:gd name="connsiteY15778" fmla="*/ 6009864 h 6839191"/>
              <a:gd name="connsiteX15779" fmla="*/ 9568098 w 12192439"/>
              <a:gd name="connsiteY15779" fmla="*/ 5997270 h 6839191"/>
              <a:gd name="connsiteX15780" fmla="*/ 9632733 w 12192439"/>
              <a:gd name="connsiteY15780" fmla="*/ 5974826 h 6839191"/>
              <a:gd name="connsiteX15781" fmla="*/ 9646424 w 12192439"/>
              <a:gd name="connsiteY15781" fmla="*/ 5988341 h 6839191"/>
              <a:gd name="connsiteX15782" fmla="*/ 9582710 w 12192439"/>
              <a:gd name="connsiteY15782" fmla="*/ 6009864 h 6839191"/>
              <a:gd name="connsiteX15783" fmla="*/ 9563688 w 12192439"/>
              <a:gd name="connsiteY15783" fmla="*/ 5993409 h 6839191"/>
              <a:gd name="connsiteX15784" fmla="*/ 9549449 w 12192439"/>
              <a:gd name="connsiteY15784" fmla="*/ 5980618 h 6839191"/>
              <a:gd name="connsiteX15785" fmla="*/ 9615444 w 12192439"/>
              <a:gd name="connsiteY15785" fmla="*/ 5957120 h 6839191"/>
              <a:gd name="connsiteX15786" fmla="*/ 9628740 w 12192439"/>
              <a:gd name="connsiteY15786" fmla="*/ 5970833 h 6839191"/>
              <a:gd name="connsiteX15787" fmla="*/ 9563688 w 12192439"/>
              <a:gd name="connsiteY15787" fmla="*/ 5993409 h 6839191"/>
              <a:gd name="connsiteX15788" fmla="*/ 9545127 w 12192439"/>
              <a:gd name="connsiteY15788" fmla="*/ 5976647 h 6839191"/>
              <a:gd name="connsiteX15789" fmla="*/ 9434440 w 12192439"/>
              <a:gd name="connsiteY15789" fmla="*/ 5816376 h 6839191"/>
              <a:gd name="connsiteX15790" fmla="*/ 9401685 w 12192439"/>
              <a:gd name="connsiteY15790" fmla="*/ 5649830 h 6839191"/>
              <a:gd name="connsiteX15791" fmla="*/ 9393325 w 12192439"/>
              <a:gd name="connsiteY15791" fmla="*/ 5548007 h 6839191"/>
              <a:gd name="connsiteX15792" fmla="*/ 9391855 w 12192439"/>
              <a:gd name="connsiteY15792" fmla="*/ 5334335 h 6839191"/>
              <a:gd name="connsiteX15793" fmla="*/ 9399336 w 12192439"/>
              <a:gd name="connsiteY15793" fmla="*/ 5144467 h 6839191"/>
              <a:gd name="connsiteX15794" fmla="*/ 9394093 w 12192439"/>
              <a:gd name="connsiteY15794" fmla="*/ 4639827 h 6839191"/>
              <a:gd name="connsiteX15795" fmla="*/ 9375422 w 12192439"/>
              <a:gd name="connsiteY15795" fmla="*/ 4519487 h 6839191"/>
              <a:gd name="connsiteX15796" fmla="*/ 9360941 w 12192439"/>
              <a:gd name="connsiteY15796" fmla="*/ 4450179 h 6839191"/>
              <a:gd name="connsiteX15797" fmla="*/ 9372614 w 12192439"/>
              <a:gd name="connsiteY15797" fmla="*/ 4465207 h 6839191"/>
              <a:gd name="connsiteX15798" fmla="*/ 9393742 w 12192439"/>
              <a:gd name="connsiteY15798" fmla="*/ 4540110 h 6839191"/>
              <a:gd name="connsiteX15799" fmla="*/ 9418688 w 12192439"/>
              <a:gd name="connsiteY15799" fmla="*/ 4656545 h 6839191"/>
              <a:gd name="connsiteX15800" fmla="*/ 9448196 w 12192439"/>
              <a:gd name="connsiteY15800" fmla="*/ 5152738 h 6839191"/>
              <a:gd name="connsiteX15801" fmla="*/ 9449557 w 12192439"/>
              <a:gd name="connsiteY15801" fmla="*/ 5331767 h 6839191"/>
              <a:gd name="connsiteX15802" fmla="*/ 9460703 w 12192439"/>
              <a:gd name="connsiteY15802" fmla="*/ 5539429 h 6839191"/>
              <a:gd name="connsiteX15803" fmla="*/ 9473471 w 12192439"/>
              <a:gd name="connsiteY15803" fmla="*/ 5638136 h 6839191"/>
              <a:gd name="connsiteX15804" fmla="*/ 9511932 w 12192439"/>
              <a:gd name="connsiteY15804" fmla="*/ 5798692 h 6839191"/>
              <a:gd name="connsiteX15805" fmla="*/ 9611539 w 12192439"/>
              <a:gd name="connsiteY15805" fmla="*/ 5952996 h 6839191"/>
              <a:gd name="connsiteX15806" fmla="*/ 9545127 w 12192439"/>
              <a:gd name="connsiteY15806" fmla="*/ 5976647 h 6839191"/>
              <a:gd name="connsiteX15807" fmla="*/ 9373337 w 12192439"/>
              <a:gd name="connsiteY15807" fmla="*/ 4519882 h 6839191"/>
              <a:gd name="connsiteX15808" fmla="*/ 9392009 w 12192439"/>
              <a:gd name="connsiteY15808" fmla="*/ 4640112 h 6839191"/>
              <a:gd name="connsiteX15809" fmla="*/ 9397230 w 12192439"/>
              <a:gd name="connsiteY15809" fmla="*/ 5144379 h 6839191"/>
              <a:gd name="connsiteX15810" fmla="*/ 9389727 w 12192439"/>
              <a:gd name="connsiteY15810" fmla="*/ 5334269 h 6839191"/>
              <a:gd name="connsiteX15811" fmla="*/ 9391219 w 12192439"/>
              <a:gd name="connsiteY15811" fmla="*/ 5548095 h 6839191"/>
              <a:gd name="connsiteX15812" fmla="*/ 9399578 w 12192439"/>
              <a:gd name="connsiteY15812" fmla="*/ 5650093 h 6839191"/>
              <a:gd name="connsiteX15813" fmla="*/ 9432444 w 12192439"/>
              <a:gd name="connsiteY15813" fmla="*/ 5817034 h 6839191"/>
              <a:gd name="connsiteX15814" fmla="*/ 9542889 w 12192439"/>
              <a:gd name="connsiteY15814" fmla="*/ 5977437 h 6839191"/>
              <a:gd name="connsiteX15815" fmla="*/ 9488061 w 12192439"/>
              <a:gd name="connsiteY15815" fmla="*/ 5996876 h 6839191"/>
              <a:gd name="connsiteX15816" fmla="*/ 9477377 w 12192439"/>
              <a:gd name="connsiteY15816" fmla="*/ 6000671 h 6839191"/>
              <a:gd name="connsiteX15817" fmla="*/ 9355040 w 12192439"/>
              <a:gd name="connsiteY15817" fmla="*/ 5834739 h 6839191"/>
              <a:gd name="connsiteX15818" fmla="*/ 9327900 w 12192439"/>
              <a:gd name="connsiteY15818" fmla="*/ 5661853 h 6839191"/>
              <a:gd name="connsiteX15819" fmla="*/ 9323951 w 12192439"/>
              <a:gd name="connsiteY15819" fmla="*/ 5556761 h 6839191"/>
              <a:gd name="connsiteX15820" fmla="*/ 9332135 w 12192439"/>
              <a:gd name="connsiteY15820" fmla="*/ 5336945 h 6839191"/>
              <a:gd name="connsiteX15821" fmla="*/ 9348962 w 12192439"/>
              <a:gd name="connsiteY15821" fmla="*/ 5136195 h 6839191"/>
              <a:gd name="connsiteX15822" fmla="*/ 9367523 w 12192439"/>
              <a:gd name="connsiteY15822" fmla="*/ 4623482 h 6839191"/>
              <a:gd name="connsiteX15823" fmla="*/ 9355106 w 12192439"/>
              <a:gd name="connsiteY15823" fmla="*/ 4499368 h 6839191"/>
              <a:gd name="connsiteX15824" fmla="*/ 9345320 w 12192439"/>
              <a:gd name="connsiteY15824" fmla="*/ 4431157 h 6839191"/>
              <a:gd name="connsiteX15825" fmla="*/ 9357935 w 12192439"/>
              <a:gd name="connsiteY15825" fmla="*/ 4446405 h 6839191"/>
              <a:gd name="connsiteX15826" fmla="*/ 9373337 w 12192439"/>
              <a:gd name="connsiteY15826" fmla="*/ 4519882 h 6839191"/>
              <a:gd name="connsiteX15827" fmla="*/ 9344662 w 12192439"/>
              <a:gd name="connsiteY15827" fmla="*/ 4427230 h 6839191"/>
              <a:gd name="connsiteX15828" fmla="*/ 9340691 w 12192439"/>
              <a:gd name="connsiteY15828" fmla="*/ 4404368 h 6839191"/>
              <a:gd name="connsiteX15829" fmla="*/ 9351485 w 12192439"/>
              <a:gd name="connsiteY15829" fmla="*/ 4420318 h 6839191"/>
              <a:gd name="connsiteX15830" fmla="*/ 9356882 w 12192439"/>
              <a:gd name="connsiteY15830" fmla="*/ 4441973 h 6839191"/>
              <a:gd name="connsiteX15831" fmla="*/ 9344662 w 12192439"/>
              <a:gd name="connsiteY15831" fmla="*/ 4427230 h 6839191"/>
              <a:gd name="connsiteX15832" fmla="*/ 9341854 w 12192439"/>
              <a:gd name="connsiteY15832" fmla="*/ 4423939 h 6839191"/>
              <a:gd name="connsiteX15833" fmla="*/ 9328931 w 12192439"/>
              <a:gd name="connsiteY15833" fmla="*/ 4409305 h 6839191"/>
              <a:gd name="connsiteX15834" fmla="*/ 9326254 w 12192439"/>
              <a:gd name="connsiteY15834" fmla="*/ 4384293 h 6839191"/>
              <a:gd name="connsiteX15835" fmla="*/ 9337641 w 12192439"/>
              <a:gd name="connsiteY15835" fmla="*/ 4400068 h 6839191"/>
              <a:gd name="connsiteX15836" fmla="*/ 9341854 w 12192439"/>
              <a:gd name="connsiteY15836" fmla="*/ 4423939 h 6839191"/>
              <a:gd name="connsiteX15837" fmla="*/ 9325772 w 12192439"/>
              <a:gd name="connsiteY15837" fmla="*/ 4380147 h 6839191"/>
              <a:gd name="connsiteX15838" fmla="*/ 9322810 w 12192439"/>
              <a:gd name="connsiteY15838" fmla="*/ 4356056 h 6839191"/>
              <a:gd name="connsiteX15839" fmla="*/ 9332156 w 12192439"/>
              <a:gd name="connsiteY15839" fmla="*/ 4371919 h 6839191"/>
              <a:gd name="connsiteX15840" fmla="*/ 9336742 w 12192439"/>
              <a:gd name="connsiteY15840" fmla="*/ 4395219 h 6839191"/>
              <a:gd name="connsiteX15841" fmla="*/ 9325772 w 12192439"/>
              <a:gd name="connsiteY15841" fmla="*/ 4380147 h 6839191"/>
              <a:gd name="connsiteX15842" fmla="*/ 9322942 w 12192439"/>
              <a:gd name="connsiteY15842" fmla="*/ 4376417 h 6839191"/>
              <a:gd name="connsiteX15843" fmla="*/ 9311072 w 12192439"/>
              <a:gd name="connsiteY15843" fmla="*/ 4361059 h 6839191"/>
              <a:gd name="connsiteX15844" fmla="*/ 9309471 w 12192439"/>
              <a:gd name="connsiteY15844" fmla="*/ 4334643 h 6839191"/>
              <a:gd name="connsiteX15845" fmla="*/ 9319716 w 12192439"/>
              <a:gd name="connsiteY15845" fmla="*/ 4350945 h 6839191"/>
              <a:gd name="connsiteX15846" fmla="*/ 9322942 w 12192439"/>
              <a:gd name="connsiteY15846" fmla="*/ 4376417 h 6839191"/>
              <a:gd name="connsiteX15847" fmla="*/ 9309186 w 12192439"/>
              <a:gd name="connsiteY15847" fmla="*/ 4330672 h 6839191"/>
              <a:gd name="connsiteX15848" fmla="*/ 9307364 w 12192439"/>
              <a:gd name="connsiteY15848" fmla="*/ 4306275 h 6839191"/>
              <a:gd name="connsiteX15849" fmla="*/ 9315680 w 12192439"/>
              <a:gd name="connsiteY15849" fmla="*/ 4322686 h 6839191"/>
              <a:gd name="connsiteX15850" fmla="*/ 9319080 w 12192439"/>
              <a:gd name="connsiteY15850" fmla="*/ 4346249 h 6839191"/>
              <a:gd name="connsiteX15851" fmla="*/ 9309186 w 12192439"/>
              <a:gd name="connsiteY15851" fmla="*/ 4330672 h 6839191"/>
              <a:gd name="connsiteX15852" fmla="*/ 9306508 w 12192439"/>
              <a:gd name="connsiteY15852" fmla="*/ 4326591 h 6839191"/>
              <a:gd name="connsiteX15853" fmla="*/ 9295758 w 12192439"/>
              <a:gd name="connsiteY15853" fmla="*/ 4310707 h 6839191"/>
              <a:gd name="connsiteX15854" fmla="*/ 9295341 w 12192439"/>
              <a:gd name="connsiteY15854" fmla="*/ 4283984 h 6839191"/>
              <a:gd name="connsiteX15855" fmla="*/ 9304490 w 12192439"/>
              <a:gd name="connsiteY15855" fmla="*/ 4300768 h 6839191"/>
              <a:gd name="connsiteX15856" fmla="*/ 9306508 w 12192439"/>
              <a:gd name="connsiteY15856" fmla="*/ 4326591 h 6839191"/>
              <a:gd name="connsiteX15857" fmla="*/ 9295232 w 12192439"/>
              <a:gd name="connsiteY15857" fmla="*/ 4279311 h 6839191"/>
              <a:gd name="connsiteX15858" fmla="*/ 9294464 w 12192439"/>
              <a:gd name="connsiteY15858" fmla="*/ 4253334 h 6839191"/>
              <a:gd name="connsiteX15859" fmla="*/ 9301616 w 12192439"/>
              <a:gd name="connsiteY15859" fmla="*/ 4269920 h 6839191"/>
              <a:gd name="connsiteX15860" fmla="*/ 9304029 w 12192439"/>
              <a:gd name="connsiteY15860" fmla="*/ 4295327 h 6839191"/>
              <a:gd name="connsiteX15861" fmla="*/ 9295232 w 12192439"/>
              <a:gd name="connsiteY15861" fmla="*/ 4279311 h 6839191"/>
              <a:gd name="connsiteX15862" fmla="*/ 9292599 w 12192439"/>
              <a:gd name="connsiteY15862" fmla="*/ 4274725 h 6839191"/>
              <a:gd name="connsiteX15863" fmla="*/ 9282946 w 12192439"/>
              <a:gd name="connsiteY15863" fmla="*/ 4258248 h 6839191"/>
              <a:gd name="connsiteX15864" fmla="*/ 9283626 w 12192439"/>
              <a:gd name="connsiteY15864" fmla="*/ 4229836 h 6839191"/>
              <a:gd name="connsiteX15865" fmla="*/ 9291721 w 12192439"/>
              <a:gd name="connsiteY15865" fmla="*/ 4247213 h 6839191"/>
              <a:gd name="connsiteX15866" fmla="*/ 9292599 w 12192439"/>
              <a:gd name="connsiteY15866" fmla="*/ 4274725 h 6839191"/>
              <a:gd name="connsiteX15867" fmla="*/ 9283691 w 12192439"/>
              <a:gd name="connsiteY15867" fmla="*/ 4225975 h 6839191"/>
              <a:gd name="connsiteX15868" fmla="*/ 9283999 w 12192439"/>
              <a:gd name="connsiteY15868" fmla="*/ 4201205 h 6839191"/>
              <a:gd name="connsiteX15869" fmla="*/ 9290405 w 12192439"/>
              <a:gd name="connsiteY15869" fmla="*/ 4218779 h 6839191"/>
              <a:gd name="connsiteX15870" fmla="*/ 9291524 w 12192439"/>
              <a:gd name="connsiteY15870" fmla="*/ 4242517 h 6839191"/>
              <a:gd name="connsiteX15871" fmla="*/ 9283691 w 12192439"/>
              <a:gd name="connsiteY15871" fmla="*/ 4225975 h 6839191"/>
              <a:gd name="connsiteX15872" fmla="*/ 9281190 w 12192439"/>
              <a:gd name="connsiteY15872" fmla="*/ 4220841 h 6839191"/>
              <a:gd name="connsiteX15873" fmla="*/ 9272612 w 12192439"/>
              <a:gd name="connsiteY15873" fmla="*/ 4203969 h 6839191"/>
              <a:gd name="connsiteX15874" fmla="*/ 9274367 w 12192439"/>
              <a:gd name="connsiteY15874" fmla="*/ 4176676 h 6839191"/>
              <a:gd name="connsiteX15875" fmla="*/ 9281432 w 12192439"/>
              <a:gd name="connsiteY15875" fmla="*/ 4194447 h 6839191"/>
              <a:gd name="connsiteX15876" fmla="*/ 9281190 w 12192439"/>
              <a:gd name="connsiteY15876" fmla="*/ 4220841 h 6839191"/>
              <a:gd name="connsiteX15877" fmla="*/ 9274718 w 12192439"/>
              <a:gd name="connsiteY15877" fmla="*/ 4170862 h 6839191"/>
              <a:gd name="connsiteX15878" fmla="*/ 9276012 w 12192439"/>
              <a:gd name="connsiteY15878" fmla="*/ 4145302 h 6839191"/>
              <a:gd name="connsiteX15879" fmla="*/ 9281256 w 12192439"/>
              <a:gd name="connsiteY15879" fmla="*/ 4162744 h 6839191"/>
              <a:gd name="connsiteX15880" fmla="*/ 9281432 w 12192439"/>
              <a:gd name="connsiteY15880" fmla="*/ 4187492 h 6839191"/>
              <a:gd name="connsiteX15881" fmla="*/ 9274718 w 12192439"/>
              <a:gd name="connsiteY15881" fmla="*/ 4170862 h 6839191"/>
              <a:gd name="connsiteX15882" fmla="*/ 9272327 w 12192439"/>
              <a:gd name="connsiteY15882" fmla="*/ 4165179 h 6839191"/>
              <a:gd name="connsiteX15883" fmla="*/ 9264910 w 12192439"/>
              <a:gd name="connsiteY15883" fmla="*/ 4148242 h 6839191"/>
              <a:gd name="connsiteX15884" fmla="*/ 9267719 w 12192439"/>
              <a:gd name="connsiteY15884" fmla="*/ 4120180 h 6839191"/>
              <a:gd name="connsiteX15885" fmla="*/ 9273643 w 12192439"/>
              <a:gd name="connsiteY15885" fmla="*/ 4137952 h 6839191"/>
              <a:gd name="connsiteX15886" fmla="*/ 9272327 w 12192439"/>
              <a:gd name="connsiteY15886" fmla="*/ 4165179 h 6839191"/>
              <a:gd name="connsiteX15887" fmla="*/ 9268268 w 12192439"/>
              <a:gd name="connsiteY15887" fmla="*/ 4114301 h 6839191"/>
              <a:gd name="connsiteX15888" fmla="*/ 9270527 w 12192439"/>
              <a:gd name="connsiteY15888" fmla="*/ 4088258 h 6839191"/>
              <a:gd name="connsiteX15889" fmla="*/ 9274762 w 12192439"/>
              <a:gd name="connsiteY15889" fmla="*/ 4105305 h 6839191"/>
              <a:gd name="connsiteX15890" fmla="*/ 9273929 w 12192439"/>
              <a:gd name="connsiteY15890" fmla="*/ 4130778 h 6839191"/>
              <a:gd name="connsiteX15891" fmla="*/ 9268268 w 12192439"/>
              <a:gd name="connsiteY15891" fmla="*/ 4114301 h 6839191"/>
              <a:gd name="connsiteX15892" fmla="*/ 9271098 w 12192439"/>
              <a:gd name="connsiteY15892" fmla="*/ 4080930 h 6839191"/>
              <a:gd name="connsiteX15893" fmla="*/ 9272744 w 12192439"/>
              <a:gd name="connsiteY15893" fmla="*/ 4058464 h 6839191"/>
              <a:gd name="connsiteX15894" fmla="*/ 9275310 w 12192439"/>
              <a:gd name="connsiteY15894" fmla="*/ 4073537 h 6839191"/>
              <a:gd name="connsiteX15895" fmla="*/ 9274982 w 12192439"/>
              <a:gd name="connsiteY15895" fmla="*/ 4096091 h 6839191"/>
              <a:gd name="connsiteX15896" fmla="*/ 9271098 w 12192439"/>
              <a:gd name="connsiteY15896" fmla="*/ 4080930 h 6839191"/>
              <a:gd name="connsiteX15897" fmla="*/ 9268926 w 12192439"/>
              <a:gd name="connsiteY15897" fmla="*/ 4072966 h 6839191"/>
              <a:gd name="connsiteX15898" fmla="*/ 9264012 w 12192439"/>
              <a:gd name="connsiteY15898" fmla="*/ 4055985 h 6839191"/>
              <a:gd name="connsiteX15899" fmla="*/ 9267148 w 12192439"/>
              <a:gd name="connsiteY15899" fmla="*/ 4029700 h 6839191"/>
              <a:gd name="connsiteX15900" fmla="*/ 9270659 w 12192439"/>
              <a:gd name="connsiteY15900" fmla="*/ 4047187 h 6839191"/>
              <a:gd name="connsiteX15901" fmla="*/ 9268926 w 12192439"/>
              <a:gd name="connsiteY15901" fmla="*/ 4072966 h 6839191"/>
              <a:gd name="connsiteX15902" fmla="*/ 9268026 w 12192439"/>
              <a:gd name="connsiteY15902" fmla="*/ 4021868 h 6839191"/>
              <a:gd name="connsiteX15903" fmla="*/ 9270352 w 12192439"/>
              <a:gd name="connsiteY15903" fmla="*/ 3999577 h 6839191"/>
              <a:gd name="connsiteX15904" fmla="*/ 9272327 w 12192439"/>
              <a:gd name="connsiteY15904" fmla="*/ 4015198 h 6839191"/>
              <a:gd name="connsiteX15905" fmla="*/ 9271230 w 12192439"/>
              <a:gd name="connsiteY15905" fmla="*/ 4037204 h 6839191"/>
              <a:gd name="connsiteX15906" fmla="*/ 9268026 w 12192439"/>
              <a:gd name="connsiteY15906" fmla="*/ 4021868 h 6839191"/>
              <a:gd name="connsiteX15907" fmla="*/ 9266051 w 12192439"/>
              <a:gd name="connsiteY15907" fmla="*/ 4013180 h 6839191"/>
              <a:gd name="connsiteX15908" fmla="*/ 9265745 w 12192439"/>
              <a:gd name="connsiteY15908" fmla="*/ 4011820 h 6839191"/>
              <a:gd name="connsiteX15909" fmla="*/ 9262080 w 12192439"/>
              <a:gd name="connsiteY15909" fmla="*/ 3996747 h 6839191"/>
              <a:gd name="connsiteX15910" fmla="*/ 9265986 w 12192439"/>
              <a:gd name="connsiteY15910" fmla="*/ 3970572 h 6839191"/>
              <a:gd name="connsiteX15911" fmla="*/ 9266447 w 12192439"/>
              <a:gd name="connsiteY15911" fmla="*/ 3973183 h 6839191"/>
              <a:gd name="connsiteX15912" fmla="*/ 9268641 w 12192439"/>
              <a:gd name="connsiteY15912" fmla="*/ 3987357 h 6839191"/>
              <a:gd name="connsiteX15913" fmla="*/ 9266051 w 12192439"/>
              <a:gd name="connsiteY15913" fmla="*/ 4013180 h 6839191"/>
              <a:gd name="connsiteX15914" fmla="*/ 9269013 w 12192439"/>
              <a:gd name="connsiteY15914" fmla="*/ 3972744 h 6839191"/>
              <a:gd name="connsiteX15915" fmla="*/ 9267192 w 12192439"/>
              <a:gd name="connsiteY15915" fmla="*/ 3962170 h 6839191"/>
              <a:gd name="connsiteX15916" fmla="*/ 9270176 w 12192439"/>
              <a:gd name="connsiteY15916" fmla="*/ 3939966 h 6839191"/>
              <a:gd name="connsiteX15917" fmla="*/ 9271449 w 12192439"/>
              <a:gd name="connsiteY15917" fmla="*/ 3954315 h 6839191"/>
              <a:gd name="connsiteX15918" fmla="*/ 9269627 w 12192439"/>
              <a:gd name="connsiteY15918" fmla="*/ 3976738 h 6839191"/>
              <a:gd name="connsiteX15919" fmla="*/ 9269013 w 12192439"/>
              <a:gd name="connsiteY15919" fmla="*/ 3972744 h 6839191"/>
              <a:gd name="connsiteX15920" fmla="*/ 9265459 w 12192439"/>
              <a:gd name="connsiteY15920" fmla="*/ 3952823 h 6839191"/>
              <a:gd name="connsiteX15921" fmla="*/ 9262147 w 12192439"/>
              <a:gd name="connsiteY15921" fmla="*/ 3936236 h 6839191"/>
              <a:gd name="connsiteX15922" fmla="*/ 9266819 w 12192439"/>
              <a:gd name="connsiteY15922" fmla="*/ 3909843 h 6839191"/>
              <a:gd name="connsiteX15923" fmla="*/ 9268838 w 12192439"/>
              <a:gd name="connsiteY15923" fmla="*/ 3926759 h 6839191"/>
              <a:gd name="connsiteX15924" fmla="*/ 9265459 w 12192439"/>
              <a:gd name="connsiteY15924" fmla="*/ 3952823 h 6839191"/>
              <a:gd name="connsiteX15925" fmla="*/ 9268312 w 12192439"/>
              <a:gd name="connsiteY15925" fmla="*/ 3900957 h 6839191"/>
              <a:gd name="connsiteX15926" fmla="*/ 9271800 w 12192439"/>
              <a:gd name="connsiteY15926" fmla="*/ 3879325 h 6839191"/>
              <a:gd name="connsiteX15927" fmla="*/ 9272589 w 12192439"/>
              <a:gd name="connsiteY15927" fmla="*/ 3893783 h 6839191"/>
              <a:gd name="connsiteX15928" fmla="*/ 9270176 w 12192439"/>
              <a:gd name="connsiteY15928" fmla="*/ 3915372 h 6839191"/>
              <a:gd name="connsiteX15929" fmla="*/ 9268312 w 12192439"/>
              <a:gd name="connsiteY15929" fmla="*/ 3900957 h 6839191"/>
              <a:gd name="connsiteX15930" fmla="*/ 9266842 w 12192439"/>
              <a:gd name="connsiteY15930" fmla="*/ 3890953 h 6839191"/>
              <a:gd name="connsiteX15931" fmla="*/ 9264209 w 12192439"/>
              <a:gd name="connsiteY15931" fmla="*/ 3874673 h 6839191"/>
              <a:gd name="connsiteX15932" fmla="*/ 9269430 w 12192439"/>
              <a:gd name="connsiteY15932" fmla="*/ 3848718 h 6839191"/>
              <a:gd name="connsiteX15933" fmla="*/ 9270835 w 12192439"/>
              <a:gd name="connsiteY15933" fmla="*/ 3865327 h 6839191"/>
              <a:gd name="connsiteX15934" fmla="*/ 9266842 w 12192439"/>
              <a:gd name="connsiteY15934" fmla="*/ 3890953 h 6839191"/>
              <a:gd name="connsiteX15935" fmla="*/ 9271251 w 12192439"/>
              <a:gd name="connsiteY15935" fmla="*/ 3839416 h 6839191"/>
              <a:gd name="connsiteX15936" fmla="*/ 9275200 w 12192439"/>
              <a:gd name="connsiteY15936" fmla="*/ 3818178 h 6839191"/>
              <a:gd name="connsiteX15937" fmla="*/ 9275530 w 12192439"/>
              <a:gd name="connsiteY15937" fmla="*/ 3831847 h 6839191"/>
              <a:gd name="connsiteX15938" fmla="*/ 9272612 w 12192439"/>
              <a:gd name="connsiteY15938" fmla="*/ 3853282 h 6839191"/>
              <a:gd name="connsiteX15939" fmla="*/ 9271251 w 12192439"/>
              <a:gd name="connsiteY15939" fmla="*/ 3839416 h 6839191"/>
              <a:gd name="connsiteX15940" fmla="*/ 9270023 w 12192439"/>
              <a:gd name="connsiteY15940" fmla="*/ 3828775 h 6839191"/>
              <a:gd name="connsiteX15941" fmla="*/ 9267939 w 12192439"/>
              <a:gd name="connsiteY15941" fmla="*/ 3812912 h 6839191"/>
              <a:gd name="connsiteX15942" fmla="*/ 9273709 w 12192439"/>
              <a:gd name="connsiteY15942" fmla="*/ 3787155 h 6839191"/>
              <a:gd name="connsiteX15943" fmla="*/ 9274630 w 12192439"/>
              <a:gd name="connsiteY15943" fmla="*/ 3803303 h 6839191"/>
              <a:gd name="connsiteX15944" fmla="*/ 9270023 w 12192439"/>
              <a:gd name="connsiteY15944" fmla="*/ 3828775 h 6839191"/>
              <a:gd name="connsiteX15945" fmla="*/ 9275880 w 12192439"/>
              <a:gd name="connsiteY15945" fmla="*/ 3777106 h 6839191"/>
              <a:gd name="connsiteX15946" fmla="*/ 9280247 w 12192439"/>
              <a:gd name="connsiteY15946" fmla="*/ 3756176 h 6839191"/>
              <a:gd name="connsiteX15947" fmla="*/ 9280224 w 12192439"/>
              <a:gd name="connsiteY15947" fmla="*/ 3769318 h 6839191"/>
              <a:gd name="connsiteX15948" fmla="*/ 9276802 w 12192439"/>
              <a:gd name="connsiteY15948" fmla="*/ 3790424 h 6839191"/>
              <a:gd name="connsiteX15949" fmla="*/ 9275880 w 12192439"/>
              <a:gd name="connsiteY15949" fmla="*/ 3777106 h 6839191"/>
              <a:gd name="connsiteX15950" fmla="*/ 9274915 w 12192439"/>
              <a:gd name="connsiteY15950" fmla="*/ 3765873 h 6839191"/>
              <a:gd name="connsiteX15951" fmla="*/ 9273314 w 12192439"/>
              <a:gd name="connsiteY15951" fmla="*/ 3750472 h 6839191"/>
              <a:gd name="connsiteX15952" fmla="*/ 9279588 w 12192439"/>
              <a:gd name="connsiteY15952" fmla="*/ 3724802 h 6839191"/>
              <a:gd name="connsiteX15953" fmla="*/ 9280049 w 12192439"/>
              <a:gd name="connsiteY15953" fmla="*/ 3740445 h 6839191"/>
              <a:gd name="connsiteX15954" fmla="*/ 9274915 w 12192439"/>
              <a:gd name="connsiteY15954" fmla="*/ 3765873 h 6839191"/>
              <a:gd name="connsiteX15955" fmla="*/ 9281321 w 12192439"/>
              <a:gd name="connsiteY15955" fmla="*/ 3702555 h 6839191"/>
              <a:gd name="connsiteX15956" fmla="*/ 9280115 w 12192439"/>
              <a:gd name="connsiteY15956" fmla="*/ 3687570 h 6839191"/>
              <a:gd name="connsiteX15957" fmla="*/ 9286785 w 12192439"/>
              <a:gd name="connsiteY15957" fmla="*/ 3662229 h 6839191"/>
              <a:gd name="connsiteX15958" fmla="*/ 9286917 w 12192439"/>
              <a:gd name="connsiteY15958" fmla="*/ 3677456 h 6839191"/>
              <a:gd name="connsiteX15959" fmla="*/ 9281321 w 12192439"/>
              <a:gd name="connsiteY15959" fmla="*/ 3702555 h 6839191"/>
              <a:gd name="connsiteX15960" fmla="*/ 9289615 w 12192439"/>
              <a:gd name="connsiteY15960" fmla="*/ 3651172 h 6839191"/>
              <a:gd name="connsiteX15961" fmla="*/ 9294529 w 12192439"/>
              <a:gd name="connsiteY15961" fmla="*/ 3631316 h 6839191"/>
              <a:gd name="connsiteX15962" fmla="*/ 9293959 w 12192439"/>
              <a:gd name="connsiteY15962" fmla="*/ 3643142 h 6839191"/>
              <a:gd name="connsiteX15963" fmla="*/ 9290976 w 12192439"/>
              <a:gd name="connsiteY15963" fmla="*/ 3658170 h 6839191"/>
              <a:gd name="connsiteX15964" fmla="*/ 9289900 w 12192439"/>
              <a:gd name="connsiteY15964" fmla="*/ 3663348 h 6839191"/>
              <a:gd name="connsiteX15965" fmla="*/ 9289615 w 12192439"/>
              <a:gd name="connsiteY15965" fmla="*/ 3651172 h 6839191"/>
              <a:gd name="connsiteX15966" fmla="*/ 9294025 w 12192439"/>
              <a:gd name="connsiteY15966" fmla="*/ 3618635 h 6839191"/>
              <a:gd name="connsiteX15967" fmla="*/ 9289132 w 12192439"/>
              <a:gd name="connsiteY15967" fmla="*/ 3638863 h 6839191"/>
              <a:gd name="connsiteX15968" fmla="*/ 9288255 w 12192439"/>
              <a:gd name="connsiteY15968" fmla="*/ 3624251 h 6839191"/>
              <a:gd name="connsiteX15969" fmla="*/ 9295276 w 12192439"/>
              <a:gd name="connsiteY15969" fmla="*/ 3599372 h 6839191"/>
              <a:gd name="connsiteX15970" fmla="*/ 9295078 w 12192439"/>
              <a:gd name="connsiteY15970" fmla="*/ 3614071 h 6839191"/>
              <a:gd name="connsiteX15971" fmla="*/ 9294025 w 12192439"/>
              <a:gd name="connsiteY15971" fmla="*/ 3618635 h 6839191"/>
              <a:gd name="connsiteX15972" fmla="*/ 9298391 w 12192439"/>
              <a:gd name="connsiteY15972" fmla="*/ 3587853 h 6839191"/>
              <a:gd name="connsiteX15973" fmla="*/ 9300519 w 12192439"/>
              <a:gd name="connsiteY15973" fmla="*/ 3579998 h 6839191"/>
              <a:gd name="connsiteX15974" fmla="*/ 9303525 w 12192439"/>
              <a:gd name="connsiteY15974" fmla="*/ 3568502 h 6839191"/>
              <a:gd name="connsiteX15975" fmla="*/ 9302801 w 12192439"/>
              <a:gd name="connsiteY15975" fmla="*/ 3579604 h 6839191"/>
              <a:gd name="connsiteX15976" fmla="*/ 9298435 w 12192439"/>
              <a:gd name="connsiteY15976" fmla="*/ 3599525 h 6839191"/>
              <a:gd name="connsiteX15977" fmla="*/ 9298391 w 12192439"/>
              <a:gd name="connsiteY15977" fmla="*/ 3587853 h 6839191"/>
              <a:gd name="connsiteX15978" fmla="*/ 9298128 w 12192439"/>
              <a:gd name="connsiteY15978" fmla="*/ 3575128 h 6839191"/>
              <a:gd name="connsiteX15979" fmla="*/ 9297514 w 12192439"/>
              <a:gd name="connsiteY15979" fmla="*/ 3561064 h 6839191"/>
              <a:gd name="connsiteX15980" fmla="*/ 9303634 w 12192439"/>
              <a:gd name="connsiteY15980" fmla="*/ 3540551 h 6839191"/>
              <a:gd name="connsiteX15981" fmla="*/ 9304885 w 12192439"/>
              <a:gd name="connsiteY15981" fmla="*/ 3536272 h 6839191"/>
              <a:gd name="connsiteX15982" fmla="*/ 9304446 w 12192439"/>
              <a:gd name="connsiteY15982" fmla="*/ 3550489 h 6839191"/>
              <a:gd name="connsiteX15983" fmla="*/ 9298128 w 12192439"/>
              <a:gd name="connsiteY15983" fmla="*/ 3575128 h 6839191"/>
              <a:gd name="connsiteX15984" fmla="*/ 9308286 w 12192439"/>
              <a:gd name="connsiteY15984" fmla="*/ 3524469 h 6839191"/>
              <a:gd name="connsiteX15985" fmla="*/ 9313617 w 12192439"/>
              <a:gd name="connsiteY15985" fmla="*/ 3505425 h 6839191"/>
              <a:gd name="connsiteX15986" fmla="*/ 9312740 w 12192439"/>
              <a:gd name="connsiteY15986" fmla="*/ 3515934 h 6839191"/>
              <a:gd name="connsiteX15987" fmla="*/ 9308176 w 12192439"/>
              <a:gd name="connsiteY15987" fmla="*/ 3535329 h 6839191"/>
              <a:gd name="connsiteX15988" fmla="*/ 9308286 w 12192439"/>
              <a:gd name="connsiteY15988" fmla="*/ 3524469 h 6839191"/>
              <a:gd name="connsiteX15989" fmla="*/ 9308198 w 12192439"/>
              <a:gd name="connsiteY15989" fmla="*/ 3511305 h 6839191"/>
              <a:gd name="connsiteX15990" fmla="*/ 9307825 w 12192439"/>
              <a:gd name="connsiteY15990" fmla="*/ 3497724 h 6839191"/>
              <a:gd name="connsiteX15991" fmla="*/ 9315504 w 12192439"/>
              <a:gd name="connsiteY15991" fmla="*/ 3473107 h 6839191"/>
              <a:gd name="connsiteX15992" fmla="*/ 9314868 w 12192439"/>
              <a:gd name="connsiteY15992" fmla="*/ 3486842 h 6839191"/>
              <a:gd name="connsiteX15993" fmla="*/ 9308198 w 12192439"/>
              <a:gd name="connsiteY15993" fmla="*/ 3511305 h 6839191"/>
              <a:gd name="connsiteX15994" fmla="*/ 9319190 w 12192439"/>
              <a:gd name="connsiteY15994" fmla="*/ 3460931 h 6839191"/>
              <a:gd name="connsiteX15995" fmla="*/ 9324675 w 12192439"/>
              <a:gd name="connsiteY15995" fmla="*/ 3442260 h 6839191"/>
              <a:gd name="connsiteX15996" fmla="*/ 9323666 w 12192439"/>
              <a:gd name="connsiteY15996" fmla="*/ 3452308 h 6839191"/>
              <a:gd name="connsiteX15997" fmla="*/ 9318905 w 12192439"/>
              <a:gd name="connsiteY15997" fmla="*/ 3471308 h 6839191"/>
              <a:gd name="connsiteX15998" fmla="*/ 9319190 w 12192439"/>
              <a:gd name="connsiteY15998" fmla="*/ 3460931 h 6839191"/>
              <a:gd name="connsiteX15999" fmla="*/ 9319278 w 12192439"/>
              <a:gd name="connsiteY15999" fmla="*/ 3447459 h 6839191"/>
              <a:gd name="connsiteX16000" fmla="*/ 9319059 w 12192439"/>
              <a:gd name="connsiteY16000" fmla="*/ 3434559 h 6839191"/>
              <a:gd name="connsiteX16001" fmla="*/ 9326957 w 12192439"/>
              <a:gd name="connsiteY16001" fmla="*/ 3410359 h 6839191"/>
              <a:gd name="connsiteX16002" fmla="*/ 9326189 w 12192439"/>
              <a:gd name="connsiteY16002" fmla="*/ 3423304 h 6839191"/>
              <a:gd name="connsiteX16003" fmla="*/ 9319278 w 12192439"/>
              <a:gd name="connsiteY16003" fmla="*/ 3447459 h 6839191"/>
              <a:gd name="connsiteX16004" fmla="*/ 9330928 w 12192439"/>
              <a:gd name="connsiteY16004" fmla="*/ 3397831 h 6839191"/>
              <a:gd name="connsiteX16005" fmla="*/ 9336501 w 12192439"/>
              <a:gd name="connsiteY16005" fmla="*/ 3379731 h 6839191"/>
              <a:gd name="connsiteX16006" fmla="*/ 9335535 w 12192439"/>
              <a:gd name="connsiteY16006" fmla="*/ 3388463 h 6839191"/>
              <a:gd name="connsiteX16007" fmla="*/ 9330533 w 12192439"/>
              <a:gd name="connsiteY16007" fmla="*/ 3407441 h 6839191"/>
              <a:gd name="connsiteX16008" fmla="*/ 9330928 w 12192439"/>
              <a:gd name="connsiteY16008" fmla="*/ 3397831 h 6839191"/>
              <a:gd name="connsiteX16009" fmla="*/ 9341723 w 12192439"/>
              <a:gd name="connsiteY16009" fmla="*/ 3362267 h 6839191"/>
              <a:gd name="connsiteX16010" fmla="*/ 9343302 w 12192439"/>
              <a:gd name="connsiteY16010" fmla="*/ 3356848 h 6839191"/>
              <a:gd name="connsiteX16011" fmla="*/ 9341547 w 12192439"/>
              <a:gd name="connsiteY16011" fmla="*/ 3364198 h 6839191"/>
              <a:gd name="connsiteX16012" fmla="*/ 9341723 w 12192439"/>
              <a:gd name="connsiteY16012" fmla="*/ 3362267 h 6839191"/>
              <a:gd name="connsiteX16013" fmla="*/ 9343412 w 12192439"/>
              <a:gd name="connsiteY16013" fmla="*/ 3334359 h 6839191"/>
              <a:gd name="connsiteX16014" fmla="*/ 9349159 w 12192439"/>
              <a:gd name="connsiteY16014" fmla="*/ 3316391 h 6839191"/>
              <a:gd name="connsiteX16015" fmla="*/ 9348106 w 12192439"/>
              <a:gd name="connsiteY16015" fmla="*/ 3325013 h 6839191"/>
              <a:gd name="connsiteX16016" fmla="*/ 9342995 w 12192439"/>
              <a:gd name="connsiteY16016" fmla="*/ 3343552 h 6839191"/>
              <a:gd name="connsiteX16017" fmla="*/ 9343412 w 12192439"/>
              <a:gd name="connsiteY16017" fmla="*/ 3334359 h 6839191"/>
              <a:gd name="connsiteX16018" fmla="*/ 9354711 w 12192439"/>
              <a:gd name="connsiteY16018" fmla="*/ 3298553 h 6839191"/>
              <a:gd name="connsiteX16019" fmla="*/ 9356203 w 12192439"/>
              <a:gd name="connsiteY16019" fmla="*/ 3293617 h 6839191"/>
              <a:gd name="connsiteX16020" fmla="*/ 9354535 w 12192439"/>
              <a:gd name="connsiteY16020" fmla="*/ 3300265 h 6839191"/>
              <a:gd name="connsiteX16021" fmla="*/ 9354711 w 12192439"/>
              <a:gd name="connsiteY16021" fmla="*/ 3298553 h 6839191"/>
              <a:gd name="connsiteX16022" fmla="*/ 9356576 w 12192439"/>
              <a:gd name="connsiteY16022" fmla="*/ 3271392 h 6839191"/>
              <a:gd name="connsiteX16023" fmla="*/ 9362455 w 12192439"/>
              <a:gd name="connsiteY16023" fmla="*/ 3253686 h 6839191"/>
              <a:gd name="connsiteX16024" fmla="*/ 9361381 w 12192439"/>
              <a:gd name="connsiteY16024" fmla="*/ 3261804 h 6839191"/>
              <a:gd name="connsiteX16025" fmla="*/ 9356115 w 12192439"/>
              <a:gd name="connsiteY16025" fmla="*/ 3280146 h 6839191"/>
              <a:gd name="connsiteX16026" fmla="*/ 9356576 w 12192439"/>
              <a:gd name="connsiteY16026" fmla="*/ 3271392 h 6839191"/>
              <a:gd name="connsiteX16027" fmla="*/ 9368270 w 12192439"/>
              <a:gd name="connsiteY16027" fmla="*/ 3235564 h 6839191"/>
              <a:gd name="connsiteX16028" fmla="*/ 9369476 w 12192439"/>
              <a:gd name="connsiteY16028" fmla="*/ 3231747 h 6839191"/>
              <a:gd name="connsiteX16029" fmla="*/ 9368138 w 12192439"/>
              <a:gd name="connsiteY16029" fmla="*/ 3236858 h 6839191"/>
              <a:gd name="connsiteX16030" fmla="*/ 9368270 w 12192439"/>
              <a:gd name="connsiteY16030" fmla="*/ 3235564 h 6839191"/>
              <a:gd name="connsiteX16031" fmla="*/ 9370069 w 12192439"/>
              <a:gd name="connsiteY16031" fmla="*/ 3213273 h 6839191"/>
              <a:gd name="connsiteX16032" fmla="*/ 9370288 w 12192439"/>
              <a:gd name="connsiteY16032" fmla="*/ 3208732 h 6839191"/>
              <a:gd name="connsiteX16033" fmla="*/ 9376102 w 12192439"/>
              <a:gd name="connsiteY16033" fmla="*/ 3191772 h 6839191"/>
              <a:gd name="connsiteX16034" fmla="*/ 9375005 w 12192439"/>
              <a:gd name="connsiteY16034" fmla="*/ 3199670 h 6839191"/>
              <a:gd name="connsiteX16035" fmla="*/ 9369805 w 12192439"/>
              <a:gd name="connsiteY16035" fmla="*/ 3217091 h 6839191"/>
              <a:gd name="connsiteX16036" fmla="*/ 9370069 w 12192439"/>
              <a:gd name="connsiteY16036" fmla="*/ 3213273 h 6839191"/>
              <a:gd name="connsiteX16037" fmla="*/ 9382465 w 12192439"/>
              <a:gd name="connsiteY16037" fmla="*/ 3172597 h 6839191"/>
              <a:gd name="connsiteX16038" fmla="*/ 9383364 w 12192439"/>
              <a:gd name="connsiteY16038" fmla="*/ 3169854 h 6839191"/>
              <a:gd name="connsiteX16039" fmla="*/ 9382377 w 12192439"/>
              <a:gd name="connsiteY16039" fmla="*/ 3173562 h 6839191"/>
              <a:gd name="connsiteX16040" fmla="*/ 9382465 w 12192439"/>
              <a:gd name="connsiteY16040" fmla="*/ 3172597 h 6839191"/>
              <a:gd name="connsiteX16041" fmla="*/ 9384571 w 12192439"/>
              <a:gd name="connsiteY16041" fmla="*/ 3146225 h 6839191"/>
              <a:gd name="connsiteX16042" fmla="*/ 9390560 w 12192439"/>
              <a:gd name="connsiteY16042" fmla="*/ 3129309 h 6839191"/>
              <a:gd name="connsiteX16043" fmla="*/ 9389551 w 12192439"/>
              <a:gd name="connsiteY16043" fmla="*/ 3136001 h 6839191"/>
              <a:gd name="connsiteX16044" fmla="*/ 9384110 w 12192439"/>
              <a:gd name="connsiteY16044" fmla="*/ 3153706 h 6839191"/>
              <a:gd name="connsiteX16045" fmla="*/ 9384571 w 12192439"/>
              <a:gd name="connsiteY16045" fmla="*/ 3146225 h 6839191"/>
              <a:gd name="connsiteX16046" fmla="*/ 9396967 w 12192439"/>
              <a:gd name="connsiteY16046" fmla="*/ 3110529 h 6839191"/>
              <a:gd name="connsiteX16047" fmla="*/ 9396989 w 12192439"/>
              <a:gd name="connsiteY16047" fmla="*/ 3110441 h 6839191"/>
              <a:gd name="connsiteX16048" fmla="*/ 9396967 w 12192439"/>
              <a:gd name="connsiteY16048" fmla="*/ 3110573 h 6839191"/>
              <a:gd name="connsiteX16049" fmla="*/ 9396967 w 12192439"/>
              <a:gd name="connsiteY16049" fmla="*/ 3110529 h 6839191"/>
              <a:gd name="connsiteX16050" fmla="*/ 9399183 w 12192439"/>
              <a:gd name="connsiteY16050" fmla="*/ 3084398 h 6839191"/>
              <a:gd name="connsiteX16051" fmla="*/ 9405458 w 12192439"/>
              <a:gd name="connsiteY16051" fmla="*/ 3067109 h 6839191"/>
              <a:gd name="connsiteX16052" fmla="*/ 9404492 w 12192439"/>
              <a:gd name="connsiteY16052" fmla="*/ 3073341 h 6839191"/>
              <a:gd name="connsiteX16053" fmla="*/ 9398722 w 12192439"/>
              <a:gd name="connsiteY16053" fmla="*/ 3091485 h 6839191"/>
              <a:gd name="connsiteX16054" fmla="*/ 9399183 w 12192439"/>
              <a:gd name="connsiteY16054" fmla="*/ 3084398 h 6839191"/>
              <a:gd name="connsiteX16055" fmla="*/ 9414190 w 12192439"/>
              <a:gd name="connsiteY16055" fmla="*/ 3022857 h 6839191"/>
              <a:gd name="connsiteX16056" fmla="*/ 9420421 w 12192439"/>
              <a:gd name="connsiteY16056" fmla="*/ 3006095 h 6839191"/>
              <a:gd name="connsiteX16057" fmla="*/ 9419411 w 12192439"/>
              <a:gd name="connsiteY16057" fmla="*/ 3012457 h 6839191"/>
              <a:gd name="connsiteX16058" fmla="*/ 9413729 w 12192439"/>
              <a:gd name="connsiteY16058" fmla="*/ 3029856 h 6839191"/>
              <a:gd name="connsiteX16059" fmla="*/ 9414190 w 12192439"/>
              <a:gd name="connsiteY16059" fmla="*/ 3022857 h 6839191"/>
              <a:gd name="connsiteX16060" fmla="*/ 9429591 w 12192439"/>
              <a:gd name="connsiteY16060" fmla="*/ 2961579 h 6839191"/>
              <a:gd name="connsiteX16061" fmla="*/ 9436196 w 12192439"/>
              <a:gd name="connsiteY16061" fmla="*/ 2944224 h 6839191"/>
              <a:gd name="connsiteX16062" fmla="*/ 9435274 w 12192439"/>
              <a:gd name="connsiteY16062" fmla="*/ 2949841 h 6839191"/>
              <a:gd name="connsiteX16063" fmla="*/ 9429131 w 12192439"/>
              <a:gd name="connsiteY16063" fmla="*/ 2968205 h 6839191"/>
              <a:gd name="connsiteX16064" fmla="*/ 9429591 w 12192439"/>
              <a:gd name="connsiteY16064" fmla="*/ 2961579 h 6839191"/>
              <a:gd name="connsiteX16065" fmla="*/ 9445213 w 12192439"/>
              <a:gd name="connsiteY16065" fmla="*/ 2900805 h 6839191"/>
              <a:gd name="connsiteX16066" fmla="*/ 9451927 w 12192439"/>
              <a:gd name="connsiteY16066" fmla="*/ 2883539 h 6839191"/>
              <a:gd name="connsiteX16067" fmla="*/ 9451027 w 12192439"/>
              <a:gd name="connsiteY16067" fmla="*/ 2888826 h 6839191"/>
              <a:gd name="connsiteX16068" fmla="*/ 9444796 w 12192439"/>
              <a:gd name="connsiteY16068" fmla="*/ 2907080 h 6839191"/>
              <a:gd name="connsiteX16069" fmla="*/ 9445213 w 12192439"/>
              <a:gd name="connsiteY16069" fmla="*/ 2900805 h 6839191"/>
              <a:gd name="connsiteX16070" fmla="*/ 9461053 w 12192439"/>
              <a:gd name="connsiteY16070" fmla="*/ 2840492 h 6839191"/>
              <a:gd name="connsiteX16071" fmla="*/ 9467965 w 12192439"/>
              <a:gd name="connsiteY16071" fmla="*/ 2823028 h 6839191"/>
              <a:gd name="connsiteX16072" fmla="*/ 9467174 w 12192439"/>
              <a:gd name="connsiteY16072" fmla="*/ 2827789 h 6839191"/>
              <a:gd name="connsiteX16073" fmla="*/ 9460636 w 12192439"/>
              <a:gd name="connsiteY16073" fmla="*/ 2846460 h 6839191"/>
              <a:gd name="connsiteX16074" fmla="*/ 9461053 w 12192439"/>
              <a:gd name="connsiteY16074" fmla="*/ 2840492 h 6839191"/>
              <a:gd name="connsiteX16075" fmla="*/ 9476873 w 12192439"/>
              <a:gd name="connsiteY16075" fmla="*/ 2785818 h 6839191"/>
              <a:gd name="connsiteX16076" fmla="*/ 9477245 w 12192439"/>
              <a:gd name="connsiteY16076" fmla="*/ 2779763 h 6839191"/>
              <a:gd name="connsiteX16077" fmla="*/ 9484397 w 12192439"/>
              <a:gd name="connsiteY16077" fmla="*/ 2761991 h 6839191"/>
              <a:gd name="connsiteX16078" fmla="*/ 9483520 w 12192439"/>
              <a:gd name="connsiteY16078" fmla="*/ 2767169 h 6839191"/>
              <a:gd name="connsiteX16079" fmla="*/ 9476873 w 12192439"/>
              <a:gd name="connsiteY16079" fmla="*/ 2785818 h 6839191"/>
              <a:gd name="connsiteX16080" fmla="*/ 9493305 w 12192439"/>
              <a:gd name="connsiteY16080" fmla="*/ 2725198 h 6839191"/>
              <a:gd name="connsiteX16081" fmla="*/ 9493612 w 12192439"/>
              <a:gd name="connsiteY16081" fmla="*/ 2719691 h 6839191"/>
              <a:gd name="connsiteX16082" fmla="*/ 9500940 w 12192439"/>
              <a:gd name="connsiteY16082" fmla="*/ 2701876 h 6839191"/>
              <a:gd name="connsiteX16083" fmla="*/ 9500150 w 12192439"/>
              <a:gd name="connsiteY16083" fmla="*/ 2706352 h 6839191"/>
              <a:gd name="connsiteX16084" fmla="*/ 9493305 w 12192439"/>
              <a:gd name="connsiteY16084" fmla="*/ 2725198 h 6839191"/>
              <a:gd name="connsiteX16085" fmla="*/ 9510155 w 12192439"/>
              <a:gd name="connsiteY16085" fmla="*/ 2659532 h 6839191"/>
              <a:gd name="connsiteX16086" fmla="*/ 9517746 w 12192439"/>
              <a:gd name="connsiteY16086" fmla="*/ 2641388 h 6839191"/>
              <a:gd name="connsiteX16087" fmla="*/ 9516825 w 12192439"/>
              <a:gd name="connsiteY16087" fmla="*/ 2646763 h 6839191"/>
              <a:gd name="connsiteX16088" fmla="*/ 9509848 w 12192439"/>
              <a:gd name="connsiteY16088" fmla="*/ 2665609 h 6839191"/>
              <a:gd name="connsiteX16089" fmla="*/ 9510155 w 12192439"/>
              <a:gd name="connsiteY16089" fmla="*/ 2659532 h 6839191"/>
              <a:gd name="connsiteX16090" fmla="*/ 9526807 w 12192439"/>
              <a:gd name="connsiteY16090" fmla="*/ 2600492 h 6839191"/>
              <a:gd name="connsiteX16091" fmla="*/ 9534354 w 12192439"/>
              <a:gd name="connsiteY16091" fmla="*/ 2582699 h 6839191"/>
              <a:gd name="connsiteX16092" fmla="*/ 9533565 w 12192439"/>
              <a:gd name="connsiteY16092" fmla="*/ 2587284 h 6839191"/>
              <a:gd name="connsiteX16093" fmla="*/ 9526588 w 12192439"/>
              <a:gd name="connsiteY16093" fmla="*/ 2605779 h 6839191"/>
              <a:gd name="connsiteX16094" fmla="*/ 9526807 w 12192439"/>
              <a:gd name="connsiteY16094" fmla="*/ 2600492 h 6839191"/>
              <a:gd name="connsiteX16095" fmla="*/ 6027372 w 12192439"/>
              <a:gd name="connsiteY16095" fmla="*/ 3777041 h 6839191"/>
              <a:gd name="connsiteX16096" fmla="*/ 6021514 w 12192439"/>
              <a:gd name="connsiteY16096" fmla="*/ 3779015 h 6839191"/>
              <a:gd name="connsiteX16097" fmla="*/ 6018772 w 12192439"/>
              <a:gd name="connsiteY16097" fmla="*/ 3779322 h 6839191"/>
              <a:gd name="connsiteX16098" fmla="*/ 6026253 w 12192439"/>
              <a:gd name="connsiteY16098" fmla="*/ 3777216 h 6839191"/>
              <a:gd name="connsiteX16099" fmla="*/ 6027372 w 12192439"/>
              <a:gd name="connsiteY16099" fmla="*/ 3777041 h 6839191"/>
              <a:gd name="connsiteX16100" fmla="*/ 5893385 w 12192439"/>
              <a:gd name="connsiteY16100" fmla="*/ 3803325 h 6839191"/>
              <a:gd name="connsiteX16101" fmla="*/ 5877808 w 12192439"/>
              <a:gd name="connsiteY16101" fmla="*/ 3807932 h 6839191"/>
              <a:gd name="connsiteX16102" fmla="*/ 5875548 w 12192439"/>
              <a:gd name="connsiteY16102" fmla="*/ 3808612 h 6839191"/>
              <a:gd name="connsiteX16103" fmla="*/ 5866092 w 12192439"/>
              <a:gd name="connsiteY16103" fmla="*/ 3806835 h 6839191"/>
              <a:gd name="connsiteX16104" fmla="*/ 5884258 w 12192439"/>
              <a:gd name="connsiteY16104" fmla="*/ 3802425 h 6839191"/>
              <a:gd name="connsiteX16105" fmla="*/ 5893385 w 12192439"/>
              <a:gd name="connsiteY16105" fmla="*/ 3803325 h 6839191"/>
              <a:gd name="connsiteX16106" fmla="*/ 5856197 w 12192439"/>
              <a:gd name="connsiteY16106" fmla="*/ 3804729 h 6839191"/>
              <a:gd name="connsiteX16107" fmla="*/ 5856153 w 12192439"/>
              <a:gd name="connsiteY16107" fmla="*/ 3804729 h 6839191"/>
              <a:gd name="connsiteX16108" fmla="*/ 5848826 w 12192439"/>
              <a:gd name="connsiteY16108" fmla="*/ 3803083 h 6839191"/>
              <a:gd name="connsiteX16109" fmla="*/ 5864052 w 12192439"/>
              <a:gd name="connsiteY16109" fmla="*/ 3800297 h 6839191"/>
              <a:gd name="connsiteX16110" fmla="*/ 5870809 w 12192439"/>
              <a:gd name="connsiteY16110" fmla="*/ 3800999 h 6839191"/>
              <a:gd name="connsiteX16111" fmla="*/ 5856197 w 12192439"/>
              <a:gd name="connsiteY16111" fmla="*/ 3804729 h 6839191"/>
              <a:gd name="connsiteX16112" fmla="*/ 5847443 w 12192439"/>
              <a:gd name="connsiteY16112" fmla="*/ 3806988 h 6839191"/>
              <a:gd name="connsiteX16113" fmla="*/ 5827324 w 12192439"/>
              <a:gd name="connsiteY16113" fmla="*/ 3811903 h 6839191"/>
              <a:gd name="connsiteX16114" fmla="*/ 5819843 w 12192439"/>
              <a:gd name="connsiteY16114" fmla="*/ 3809117 h 6839191"/>
              <a:gd name="connsiteX16115" fmla="*/ 5835530 w 12192439"/>
              <a:gd name="connsiteY16115" fmla="*/ 3805848 h 6839191"/>
              <a:gd name="connsiteX16116" fmla="*/ 5839216 w 12192439"/>
              <a:gd name="connsiteY16116" fmla="*/ 3805058 h 6839191"/>
              <a:gd name="connsiteX16117" fmla="*/ 5847443 w 12192439"/>
              <a:gd name="connsiteY16117" fmla="*/ 3806988 h 6839191"/>
              <a:gd name="connsiteX16118" fmla="*/ 5804770 w 12192439"/>
              <a:gd name="connsiteY16118" fmla="*/ 3807449 h 6839191"/>
              <a:gd name="connsiteX16119" fmla="*/ 5782830 w 12192439"/>
              <a:gd name="connsiteY16119" fmla="*/ 3811026 h 6839191"/>
              <a:gd name="connsiteX16120" fmla="*/ 5777148 w 12192439"/>
              <a:gd name="connsiteY16120" fmla="*/ 3807493 h 6839191"/>
              <a:gd name="connsiteX16121" fmla="*/ 5798517 w 12192439"/>
              <a:gd name="connsiteY16121" fmla="*/ 3804926 h 6839191"/>
              <a:gd name="connsiteX16122" fmla="*/ 5804770 w 12192439"/>
              <a:gd name="connsiteY16122" fmla="*/ 3807449 h 6839191"/>
              <a:gd name="connsiteX16123" fmla="*/ 5764532 w 12192439"/>
              <a:gd name="connsiteY16123" fmla="*/ 3804268 h 6839191"/>
              <a:gd name="connsiteX16124" fmla="*/ 5742066 w 12192439"/>
              <a:gd name="connsiteY16124" fmla="*/ 3805650 h 6839191"/>
              <a:gd name="connsiteX16125" fmla="*/ 5737700 w 12192439"/>
              <a:gd name="connsiteY16125" fmla="*/ 3801591 h 6839191"/>
              <a:gd name="connsiteX16126" fmla="*/ 5759837 w 12192439"/>
              <a:gd name="connsiteY16126" fmla="*/ 3801504 h 6839191"/>
              <a:gd name="connsiteX16127" fmla="*/ 5764532 w 12192439"/>
              <a:gd name="connsiteY16127" fmla="*/ 3804268 h 6839191"/>
              <a:gd name="connsiteX16128" fmla="*/ 5732697 w 12192439"/>
              <a:gd name="connsiteY16128" fmla="*/ 3797247 h 6839191"/>
              <a:gd name="connsiteX16129" fmla="*/ 5729670 w 12192439"/>
              <a:gd name="connsiteY16129" fmla="*/ 3794834 h 6839191"/>
              <a:gd name="connsiteX16130" fmla="*/ 5749174 w 12192439"/>
              <a:gd name="connsiteY16130" fmla="*/ 3796106 h 6839191"/>
              <a:gd name="connsiteX16131" fmla="*/ 5752092 w 12192439"/>
              <a:gd name="connsiteY16131" fmla="*/ 3797445 h 6839191"/>
              <a:gd name="connsiteX16132" fmla="*/ 5732697 w 12192439"/>
              <a:gd name="connsiteY16132" fmla="*/ 3797247 h 6839191"/>
              <a:gd name="connsiteX16133" fmla="*/ 5682301 w 12192439"/>
              <a:gd name="connsiteY16133" fmla="*/ 3782833 h 6839191"/>
              <a:gd name="connsiteX16134" fmla="*/ 5684803 w 12192439"/>
              <a:gd name="connsiteY16134" fmla="*/ 3783996 h 6839191"/>
              <a:gd name="connsiteX16135" fmla="*/ 5667865 w 12192439"/>
              <a:gd name="connsiteY16135" fmla="*/ 3780661 h 6839191"/>
              <a:gd name="connsiteX16136" fmla="*/ 5662315 w 12192439"/>
              <a:gd name="connsiteY16136" fmla="*/ 3776360 h 6839191"/>
              <a:gd name="connsiteX16137" fmla="*/ 5656478 w 12192439"/>
              <a:gd name="connsiteY16137" fmla="*/ 3772192 h 6839191"/>
              <a:gd name="connsiteX16138" fmla="*/ 5670586 w 12192439"/>
              <a:gd name="connsiteY16138" fmla="*/ 3776734 h 6839191"/>
              <a:gd name="connsiteX16139" fmla="*/ 5682301 w 12192439"/>
              <a:gd name="connsiteY16139" fmla="*/ 3782833 h 6839191"/>
              <a:gd name="connsiteX16140" fmla="*/ 5641230 w 12192439"/>
              <a:gd name="connsiteY16140" fmla="*/ 3762933 h 6839191"/>
              <a:gd name="connsiteX16141" fmla="*/ 5628417 w 12192439"/>
              <a:gd name="connsiteY16141" fmla="*/ 3758787 h 6839191"/>
              <a:gd name="connsiteX16142" fmla="*/ 5622120 w 12192439"/>
              <a:gd name="connsiteY16142" fmla="*/ 3748958 h 6839191"/>
              <a:gd name="connsiteX16143" fmla="*/ 5633815 w 12192439"/>
              <a:gd name="connsiteY16143" fmla="*/ 3754399 h 6839191"/>
              <a:gd name="connsiteX16144" fmla="*/ 5641230 w 12192439"/>
              <a:gd name="connsiteY16144" fmla="*/ 3762933 h 6839191"/>
              <a:gd name="connsiteX16145" fmla="*/ 5609088 w 12192439"/>
              <a:gd name="connsiteY16145" fmla="*/ 3732985 h 6839191"/>
              <a:gd name="connsiteX16146" fmla="*/ 5613301 w 12192439"/>
              <a:gd name="connsiteY16146" fmla="*/ 3740664 h 6839191"/>
              <a:gd name="connsiteX16147" fmla="*/ 5602046 w 12192439"/>
              <a:gd name="connsiteY16147" fmla="*/ 3735816 h 6839191"/>
              <a:gd name="connsiteX16148" fmla="*/ 5598206 w 12192439"/>
              <a:gd name="connsiteY16148" fmla="*/ 3725482 h 6839191"/>
              <a:gd name="connsiteX16149" fmla="*/ 5608188 w 12192439"/>
              <a:gd name="connsiteY16149" fmla="*/ 3731362 h 6839191"/>
              <a:gd name="connsiteX16150" fmla="*/ 5609088 w 12192439"/>
              <a:gd name="connsiteY16150" fmla="*/ 3732985 h 6839191"/>
              <a:gd name="connsiteX16151" fmla="*/ 5596165 w 12192439"/>
              <a:gd name="connsiteY16151" fmla="*/ 3719887 h 6839191"/>
              <a:gd name="connsiteX16152" fmla="*/ 5593028 w 12192439"/>
              <a:gd name="connsiteY16152" fmla="*/ 3711506 h 6839191"/>
              <a:gd name="connsiteX16153" fmla="*/ 5600334 w 12192439"/>
              <a:gd name="connsiteY16153" fmla="*/ 3717211 h 6839191"/>
              <a:gd name="connsiteX16154" fmla="*/ 5604547 w 12192439"/>
              <a:gd name="connsiteY16154" fmla="*/ 3724714 h 6839191"/>
              <a:gd name="connsiteX16155" fmla="*/ 5596165 w 12192439"/>
              <a:gd name="connsiteY16155" fmla="*/ 3719887 h 6839191"/>
              <a:gd name="connsiteX16156" fmla="*/ 5591514 w 12192439"/>
              <a:gd name="connsiteY16156" fmla="*/ 3717320 h 6839191"/>
              <a:gd name="connsiteX16157" fmla="*/ 5581598 w 12192439"/>
              <a:gd name="connsiteY16157" fmla="*/ 3712055 h 6839191"/>
              <a:gd name="connsiteX16158" fmla="*/ 5579118 w 12192439"/>
              <a:gd name="connsiteY16158" fmla="*/ 3701458 h 6839191"/>
              <a:gd name="connsiteX16159" fmla="*/ 5587785 w 12192439"/>
              <a:gd name="connsiteY16159" fmla="*/ 3707601 h 6839191"/>
              <a:gd name="connsiteX16160" fmla="*/ 5591514 w 12192439"/>
              <a:gd name="connsiteY16160" fmla="*/ 3717320 h 6839191"/>
              <a:gd name="connsiteX16161" fmla="*/ 5573567 w 12192439"/>
              <a:gd name="connsiteY16161" fmla="*/ 3693230 h 6839191"/>
              <a:gd name="connsiteX16162" fmla="*/ 5564704 w 12192439"/>
              <a:gd name="connsiteY16162" fmla="*/ 3687701 h 6839191"/>
              <a:gd name="connsiteX16163" fmla="*/ 5563080 w 12192439"/>
              <a:gd name="connsiteY16163" fmla="*/ 3676995 h 6839191"/>
              <a:gd name="connsiteX16164" fmla="*/ 5570737 w 12192439"/>
              <a:gd name="connsiteY16164" fmla="*/ 3683292 h 6839191"/>
              <a:gd name="connsiteX16165" fmla="*/ 5573567 w 12192439"/>
              <a:gd name="connsiteY16165" fmla="*/ 3693230 h 6839191"/>
              <a:gd name="connsiteX16166" fmla="*/ 5562137 w 12192439"/>
              <a:gd name="connsiteY16166" fmla="*/ 3671597 h 6839191"/>
              <a:gd name="connsiteX16167" fmla="*/ 5560403 w 12192439"/>
              <a:gd name="connsiteY16167" fmla="*/ 3663019 h 6839191"/>
              <a:gd name="connsiteX16168" fmla="*/ 5565932 w 12192439"/>
              <a:gd name="connsiteY16168" fmla="*/ 3668899 h 6839191"/>
              <a:gd name="connsiteX16169" fmla="*/ 5568675 w 12192439"/>
              <a:gd name="connsiteY16169" fmla="*/ 3676819 h 6839191"/>
              <a:gd name="connsiteX16170" fmla="*/ 5562137 w 12192439"/>
              <a:gd name="connsiteY16170" fmla="*/ 3671597 h 6839191"/>
              <a:gd name="connsiteX16171" fmla="*/ 5548446 w 12192439"/>
              <a:gd name="connsiteY16171" fmla="*/ 3646806 h 6839191"/>
              <a:gd name="connsiteX16172" fmla="*/ 5547064 w 12192439"/>
              <a:gd name="connsiteY16172" fmla="*/ 3638205 h 6839191"/>
              <a:gd name="connsiteX16173" fmla="*/ 5552023 w 12192439"/>
              <a:gd name="connsiteY16173" fmla="*/ 3644173 h 6839191"/>
              <a:gd name="connsiteX16174" fmla="*/ 5554348 w 12192439"/>
              <a:gd name="connsiteY16174" fmla="*/ 3652115 h 6839191"/>
              <a:gd name="connsiteX16175" fmla="*/ 5548446 w 12192439"/>
              <a:gd name="connsiteY16175" fmla="*/ 3646806 h 6839191"/>
              <a:gd name="connsiteX16176" fmla="*/ 5544738 w 12192439"/>
              <a:gd name="connsiteY16176" fmla="*/ 3643646 h 6839191"/>
              <a:gd name="connsiteX16177" fmla="*/ 5537388 w 12192439"/>
              <a:gd name="connsiteY16177" fmla="*/ 3637700 h 6839191"/>
              <a:gd name="connsiteX16178" fmla="*/ 5536643 w 12192439"/>
              <a:gd name="connsiteY16178" fmla="*/ 3627016 h 6839191"/>
              <a:gd name="connsiteX16179" fmla="*/ 5542939 w 12192439"/>
              <a:gd name="connsiteY16179" fmla="*/ 3633576 h 6839191"/>
              <a:gd name="connsiteX16180" fmla="*/ 5544738 w 12192439"/>
              <a:gd name="connsiteY16180" fmla="*/ 3643646 h 6839191"/>
              <a:gd name="connsiteX16181" fmla="*/ 5536116 w 12192439"/>
              <a:gd name="connsiteY16181" fmla="*/ 3621596 h 6839191"/>
              <a:gd name="connsiteX16182" fmla="*/ 5535019 w 12192439"/>
              <a:gd name="connsiteY16182" fmla="*/ 3613084 h 6839191"/>
              <a:gd name="connsiteX16183" fmla="*/ 5539539 w 12192439"/>
              <a:gd name="connsiteY16183" fmla="*/ 3619074 h 6839191"/>
              <a:gd name="connsiteX16184" fmla="*/ 5541535 w 12192439"/>
              <a:gd name="connsiteY16184" fmla="*/ 3627016 h 6839191"/>
              <a:gd name="connsiteX16185" fmla="*/ 5536116 w 12192439"/>
              <a:gd name="connsiteY16185" fmla="*/ 3621596 h 6839191"/>
              <a:gd name="connsiteX16186" fmla="*/ 5532606 w 12192439"/>
              <a:gd name="connsiteY16186" fmla="*/ 3618262 h 6839191"/>
              <a:gd name="connsiteX16187" fmla="*/ 5525783 w 12192439"/>
              <a:gd name="connsiteY16187" fmla="*/ 3612162 h 6839191"/>
              <a:gd name="connsiteX16188" fmla="*/ 5525278 w 12192439"/>
              <a:gd name="connsiteY16188" fmla="*/ 3601522 h 6839191"/>
              <a:gd name="connsiteX16189" fmla="*/ 5531114 w 12192439"/>
              <a:gd name="connsiteY16189" fmla="*/ 3608235 h 6839191"/>
              <a:gd name="connsiteX16190" fmla="*/ 5532606 w 12192439"/>
              <a:gd name="connsiteY16190" fmla="*/ 3618262 h 6839191"/>
              <a:gd name="connsiteX16191" fmla="*/ 5524861 w 12192439"/>
              <a:gd name="connsiteY16191" fmla="*/ 3596102 h 6839191"/>
              <a:gd name="connsiteX16192" fmla="*/ 5523961 w 12192439"/>
              <a:gd name="connsiteY16192" fmla="*/ 3587612 h 6839191"/>
              <a:gd name="connsiteX16193" fmla="*/ 5528086 w 12192439"/>
              <a:gd name="connsiteY16193" fmla="*/ 3593623 h 6839191"/>
              <a:gd name="connsiteX16194" fmla="*/ 5529863 w 12192439"/>
              <a:gd name="connsiteY16194" fmla="*/ 3601587 h 6839191"/>
              <a:gd name="connsiteX16195" fmla="*/ 5524861 w 12192439"/>
              <a:gd name="connsiteY16195" fmla="*/ 3596102 h 6839191"/>
              <a:gd name="connsiteX16196" fmla="*/ 5521482 w 12192439"/>
              <a:gd name="connsiteY16196" fmla="*/ 3592570 h 6839191"/>
              <a:gd name="connsiteX16197" fmla="*/ 5515076 w 12192439"/>
              <a:gd name="connsiteY16197" fmla="*/ 3586295 h 6839191"/>
              <a:gd name="connsiteX16198" fmla="*/ 5514725 w 12192439"/>
              <a:gd name="connsiteY16198" fmla="*/ 3575676 h 6839191"/>
              <a:gd name="connsiteX16199" fmla="*/ 5520210 w 12192439"/>
              <a:gd name="connsiteY16199" fmla="*/ 3582587 h 6839191"/>
              <a:gd name="connsiteX16200" fmla="*/ 5521482 w 12192439"/>
              <a:gd name="connsiteY16200" fmla="*/ 3592570 h 6839191"/>
              <a:gd name="connsiteX16201" fmla="*/ 5514395 w 12192439"/>
              <a:gd name="connsiteY16201" fmla="*/ 3570235 h 6839191"/>
              <a:gd name="connsiteX16202" fmla="*/ 5513606 w 12192439"/>
              <a:gd name="connsiteY16202" fmla="*/ 3561767 h 6839191"/>
              <a:gd name="connsiteX16203" fmla="*/ 5517511 w 12192439"/>
              <a:gd name="connsiteY16203" fmla="*/ 3567866 h 6839191"/>
              <a:gd name="connsiteX16204" fmla="*/ 5519113 w 12192439"/>
              <a:gd name="connsiteY16204" fmla="*/ 3575874 h 6839191"/>
              <a:gd name="connsiteX16205" fmla="*/ 5514395 w 12192439"/>
              <a:gd name="connsiteY16205" fmla="*/ 3570235 h 6839191"/>
              <a:gd name="connsiteX16206" fmla="*/ 5511148 w 12192439"/>
              <a:gd name="connsiteY16206" fmla="*/ 3566571 h 6839191"/>
              <a:gd name="connsiteX16207" fmla="*/ 5505093 w 12192439"/>
              <a:gd name="connsiteY16207" fmla="*/ 3560165 h 6839191"/>
              <a:gd name="connsiteX16208" fmla="*/ 5504852 w 12192439"/>
              <a:gd name="connsiteY16208" fmla="*/ 3549590 h 6839191"/>
              <a:gd name="connsiteX16209" fmla="*/ 5510029 w 12192439"/>
              <a:gd name="connsiteY16209" fmla="*/ 3556589 h 6839191"/>
              <a:gd name="connsiteX16210" fmla="*/ 5511148 w 12192439"/>
              <a:gd name="connsiteY16210" fmla="*/ 3566571 h 6839191"/>
              <a:gd name="connsiteX16211" fmla="*/ 5504566 w 12192439"/>
              <a:gd name="connsiteY16211" fmla="*/ 3544105 h 6839191"/>
              <a:gd name="connsiteX16212" fmla="*/ 5503887 w 12192439"/>
              <a:gd name="connsiteY16212" fmla="*/ 3535680 h 6839191"/>
              <a:gd name="connsiteX16213" fmla="*/ 5507550 w 12192439"/>
              <a:gd name="connsiteY16213" fmla="*/ 3541801 h 6839191"/>
              <a:gd name="connsiteX16214" fmla="*/ 5509020 w 12192439"/>
              <a:gd name="connsiteY16214" fmla="*/ 3549831 h 6839191"/>
              <a:gd name="connsiteX16215" fmla="*/ 5504566 w 12192439"/>
              <a:gd name="connsiteY16215" fmla="*/ 3544105 h 6839191"/>
              <a:gd name="connsiteX16216" fmla="*/ 5501451 w 12192439"/>
              <a:gd name="connsiteY16216" fmla="*/ 3540309 h 6839191"/>
              <a:gd name="connsiteX16217" fmla="*/ 5495681 w 12192439"/>
              <a:gd name="connsiteY16217" fmla="*/ 3533749 h 6839191"/>
              <a:gd name="connsiteX16218" fmla="*/ 5495527 w 12192439"/>
              <a:gd name="connsiteY16218" fmla="*/ 3523284 h 6839191"/>
              <a:gd name="connsiteX16219" fmla="*/ 5500464 w 12192439"/>
              <a:gd name="connsiteY16219" fmla="*/ 3530370 h 6839191"/>
              <a:gd name="connsiteX16220" fmla="*/ 5501451 w 12192439"/>
              <a:gd name="connsiteY16220" fmla="*/ 3540309 h 6839191"/>
              <a:gd name="connsiteX16221" fmla="*/ 5495286 w 12192439"/>
              <a:gd name="connsiteY16221" fmla="*/ 3517733 h 6839191"/>
              <a:gd name="connsiteX16222" fmla="*/ 5494671 w 12192439"/>
              <a:gd name="connsiteY16222" fmla="*/ 3509330 h 6839191"/>
              <a:gd name="connsiteX16223" fmla="*/ 5498160 w 12192439"/>
              <a:gd name="connsiteY16223" fmla="*/ 3515561 h 6839191"/>
              <a:gd name="connsiteX16224" fmla="*/ 5499520 w 12192439"/>
              <a:gd name="connsiteY16224" fmla="*/ 3523525 h 6839191"/>
              <a:gd name="connsiteX16225" fmla="*/ 5495286 w 12192439"/>
              <a:gd name="connsiteY16225" fmla="*/ 3517733 h 6839191"/>
              <a:gd name="connsiteX16226" fmla="*/ 5492302 w 12192439"/>
              <a:gd name="connsiteY16226" fmla="*/ 3513894 h 6839191"/>
              <a:gd name="connsiteX16227" fmla="*/ 5486773 w 12192439"/>
              <a:gd name="connsiteY16227" fmla="*/ 3507180 h 6839191"/>
              <a:gd name="connsiteX16228" fmla="*/ 5486664 w 12192439"/>
              <a:gd name="connsiteY16228" fmla="*/ 3496649 h 6839191"/>
              <a:gd name="connsiteX16229" fmla="*/ 5491380 w 12192439"/>
              <a:gd name="connsiteY16229" fmla="*/ 3503867 h 6839191"/>
              <a:gd name="connsiteX16230" fmla="*/ 5492302 w 12192439"/>
              <a:gd name="connsiteY16230" fmla="*/ 3513894 h 6839191"/>
              <a:gd name="connsiteX16231" fmla="*/ 5486444 w 12192439"/>
              <a:gd name="connsiteY16231" fmla="*/ 3491098 h 6839191"/>
              <a:gd name="connsiteX16232" fmla="*/ 5485895 w 12192439"/>
              <a:gd name="connsiteY16232" fmla="*/ 3482783 h 6839191"/>
              <a:gd name="connsiteX16233" fmla="*/ 5489230 w 12192439"/>
              <a:gd name="connsiteY16233" fmla="*/ 3489080 h 6839191"/>
              <a:gd name="connsiteX16234" fmla="*/ 5490481 w 12192439"/>
              <a:gd name="connsiteY16234" fmla="*/ 3496956 h 6839191"/>
              <a:gd name="connsiteX16235" fmla="*/ 5486444 w 12192439"/>
              <a:gd name="connsiteY16235" fmla="*/ 3491098 h 6839191"/>
              <a:gd name="connsiteX16236" fmla="*/ 5483592 w 12192439"/>
              <a:gd name="connsiteY16236" fmla="*/ 3487193 h 6839191"/>
              <a:gd name="connsiteX16237" fmla="*/ 5478282 w 12192439"/>
              <a:gd name="connsiteY16237" fmla="*/ 3480369 h 6839191"/>
              <a:gd name="connsiteX16238" fmla="*/ 5478216 w 12192439"/>
              <a:gd name="connsiteY16238" fmla="*/ 3469882 h 6839191"/>
              <a:gd name="connsiteX16239" fmla="*/ 5482736 w 12192439"/>
              <a:gd name="connsiteY16239" fmla="*/ 3477232 h 6839191"/>
              <a:gd name="connsiteX16240" fmla="*/ 5483592 w 12192439"/>
              <a:gd name="connsiteY16240" fmla="*/ 3487193 h 6839191"/>
              <a:gd name="connsiteX16241" fmla="*/ 5477997 w 12192439"/>
              <a:gd name="connsiteY16241" fmla="*/ 3464331 h 6839191"/>
              <a:gd name="connsiteX16242" fmla="*/ 5477493 w 12192439"/>
              <a:gd name="connsiteY16242" fmla="*/ 3456038 h 6839191"/>
              <a:gd name="connsiteX16243" fmla="*/ 5480696 w 12192439"/>
              <a:gd name="connsiteY16243" fmla="*/ 3462401 h 6839191"/>
              <a:gd name="connsiteX16244" fmla="*/ 5481881 w 12192439"/>
              <a:gd name="connsiteY16244" fmla="*/ 3470299 h 6839191"/>
              <a:gd name="connsiteX16245" fmla="*/ 5477997 w 12192439"/>
              <a:gd name="connsiteY16245" fmla="*/ 3464331 h 6839191"/>
              <a:gd name="connsiteX16246" fmla="*/ 5475255 w 12192439"/>
              <a:gd name="connsiteY16246" fmla="*/ 3460360 h 6839191"/>
              <a:gd name="connsiteX16247" fmla="*/ 5470165 w 12192439"/>
              <a:gd name="connsiteY16247" fmla="*/ 3453405 h 6839191"/>
              <a:gd name="connsiteX16248" fmla="*/ 5470099 w 12192439"/>
              <a:gd name="connsiteY16248" fmla="*/ 3442962 h 6839191"/>
              <a:gd name="connsiteX16249" fmla="*/ 5474465 w 12192439"/>
              <a:gd name="connsiteY16249" fmla="*/ 3450422 h 6839191"/>
              <a:gd name="connsiteX16250" fmla="*/ 5475255 w 12192439"/>
              <a:gd name="connsiteY16250" fmla="*/ 3460360 h 6839191"/>
              <a:gd name="connsiteX16251" fmla="*/ 5469923 w 12192439"/>
              <a:gd name="connsiteY16251" fmla="*/ 3437411 h 6839191"/>
              <a:gd name="connsiteX16252" fmla="*/ 5469419 w 12192439"/>
              <a:gd name="connsiteY16252" fmla="*/ 3429096 h 6839191"/>
              <a:gd name="connsiteX16253" fmla="*/ 5472490 w 12192439"/>
              <a:gd name="connsiteY16253" fmla="*/ 3435524 h 6839191"/>
              <a:gd name="connsiteX16254" fmla="*/ 5473653 w 12192439"/>
              <a:gd name="connsiteY16254" fmla="*/ 3443467 h 6839191"/>
              <a:gd name="connsiteX16255" fmla="*/ 5469923 w 12192439"/>
              <a:gd name="connsiteY16255" fmla="*/ 3437411 h 6839191"/>
              <a:gd name="connsiteX16256" fmla="*/ 5467269 w 12192439"/>
              <a:gd name="connsiteY16256" fmla="*/ 3433374 h 6839191"/>
              <a:gd name="connsiteX16257" fmla="*/ 5462354 w 12192439"/>
              <a:gd name="connsiteY16257" fmla="*/ 3426310 h 6839191"/>
              <a:gd name="connsiteX16258" fmla="*/ 5462288 w 12192439"/>
              <a:gd name="connsiteY16258" fmla="*/ 3415888 h 6839191"/>
              <a:gd name="connsiteX16259" fmla="*/ 5466501 w 12192439"/>
              <a:gd name="connsiteY16259" fmla="*/ 3423435 h 6839191"/>
              <a:gd name="connsiteX16260" fmla="*/ 5467269 w 12192439"/>
              <a:gd name="connsiteY16260" fmla="*/ 3433374 h 6839191"/>
              <a:gd name="connsiteX16261" fmla="*/ 5462091 w 12192439"/>
              <a:gd name="connsiteY16261" fmla="*/ 3410293 h 6839191"/>
              <a:gd name="connsiteX16262" fmla="*/ 5461652 w 12192439"/>
              <a:gd name="connsiteY16262" fmla="*/ 3402066 h 6839191"/>
              <a:gd name="connsiteX16263" fmla="*/ 5464636 w 12192439"/>
              <a:gd name="connsiteY16263" fmla="*/ 3408604 h 6839191"/>
              <a:gd name="connsiteX16264" fmla="*/ 5465733 w 12192439"/>
              <a:gd name="connsiteY16264" fmla="*/ 3416458 h 6839191"/>
              <a:gd name="connsiteX16265" fmla="*/ 5462091 w 12192439"/>
              <a:gd name="connsiteY16265" fmla="*/ 3410293 h 6839191"/>
              <a:gd name="connsiteX16266" fmla="*/ 5459568 w 12192439"/>
              <a:gd name="connsiteY16266" fmla="*/ 3406257 h 6839191"/>
              <a:gd name="connsiteX16267" fmla="*/ 5454741 w 12192439"/>
              <a:gd name="connsiteY16267" fmla="*/ 3398994 h 6839191"/>
              <a:gd name="connsiteX16268" fmla="*/ 5454697 w 12192439"/>
              <a:gd name="connsiteY16268" fmla="*/ 3388573 h 6839191"/>
              <a:gd name="connsiteX16269" fmla="*/ 5458844 w 12192439"/>
              <a:gd name="connsiteY16269" fmla="*/ 3396362 h 6839191"/>
              <a:gd name="connsiteX16270" fmla="*/ 5459568 w 12192439"/>
              <a:gd name="connsiteY16270" fmla="*/ 3406257 h 6839191"/>
              <a:gd name="connsiteX16271" fmla="*/ 5454543 w 12192439"/>
              <a:gd name="connsiteY16271" fmla="*/ 3383066 h 6839191"/>
              <a:gd name="connsiteX16272" fmla="*/ 5454083 w 12192439"/>
              <a:gd name="connsiteY16272" fmla="*/ 3374773 h 6839191"/>
              <a:gd name="connsiteX16273" fmla="*/ 5457001 w 12192439"/>
              <a:gd name="connsiteY16273" fmla="*/ 3381420 h 6839191"/>
              <a:gd name="connsiteX16274" fmla="*/ 5458098 w 12192439"/>
              <a:gd name="connsiteY16274" fmla="*/ 3389385 h 6839191"/>
              <a:gd name="connsiteX16275" fmla="*/ 5454543 w 12192439"/>
              <a:gd name="connsiteY16275" fmla="*/ 3383066 h 6839191"/>
              <a:gd name="connsiteX16276" fmla="*/ 5452262 w 12192439"/>
              <a:gd name="connsiteY16276" fmla="*/ 3379248 h 6839191"/>
              <a:gd name="connsiteX16277" fmla="*/ 5447523 w 12192439"/>
              <a:gd name="connsiteY16277" fmla="*/ 3371723 h 6839191"/>
              <a:gd name="connsiteX16278" fmla="*/ 5447391 w 12192439"/>
              <a:gd name="connsiteY16278" fmla="*/ 3371526 h 6839191"/>
              <a:gd name="connsiteX16279" fmla="*/ 5447347 w 12192439"/>
              <a:gd name="connsiteY16279" fmla="*/ 3361148 h 6839191"/>
              <a:gd name="connsiteX16280" fmla="*/ 5451538 w 12192439"/>
              <a:gd name="connsiteY16280" fmla="*/ 3369397 h 6839191"/>
              <a:gd name="connsiteX16281" fmla="*/ 5452262 w 12192439"/>
              <a:gd name="connsiteY16281" fmla="*/ 3379248 h 6839191"/>
              <a:gd name="connsiteX16282" fmla="*/ 5447172 w 12192439"/>
              <a:gd name="connsiteY16282" fmla="*/ 3355641 h 6839191"/>
              <a:gd name="connsiteX16283" fmla="*/ 5446733 w 12192439"/>
              <a:gd name="connsiteY16283" fmla="*/ 3347282 h 6839191"/>
              <a:gd name="connsiteX16284" fmla="*/ 5449782 w 12192439"/>
              <a:gd name="connsiteY16284" fmla="*/ 3354522 h 6839191"/>
              <a:gd name="connsiteX16285" fmla="*/ 5450836 w 12192439"/>
              <a:gd name="connsiteY16285" fmla="*/ 3362399 h 6839191"/>
              <a:gd name="connsiteX16286" fmla="*/ 5447172 w 12192439"/>
              <a:gd name="connsiteY16286" fmla="*/ 3355641 h 6839191"/>
              <a:gd name="connsiteX16287" fmla="*/ 5445022 w 12192439"/>
              <a:gd name="connsiteY16287" fmla="*/ 3351889 h 6839191"/>
              <a:gd name="connsiteX16288" fmla="*/ 5442630 w 12192439"/>
              <a:gd name="connsiteY16288" fmla="*/ 3347831 h 6839191"/>
              <a:gd name="connsiteX16289" fmla="*/ 5440239 w 12192439"/>
              <a:gd name="connsiteY16289" fmla="*/ 3344057 h 6839191"/>
              <a:gd name="connsiteX16290" fmla="*/ 5440217 w 12192439"/>
              <a:gd name="connsiteY16290" fmla="*/ 3333635 h 6839191"/>
              <a:gd name="connsiteX16291" fmla="*/ 5444298 w 12192439"/>
              <a:gd name="connsiteY16291" fmla="*/ 3341929 h 6839191"/>
              <a:gd name="connsiteX16292" fmla="*/ 5445022 w 12192439"/>
              <a:gd name="connsiteY16292" fmla="*/ 3351889 h 6839191"/>
              <a:gd name="connsiteX16293" fmla="*/ 5440019 w 12192439"/>
              <a:gd name="connsiteY16293" fmla="*/ 3328129 h 6839191"/>
              <a:gd name="connsiteX16294" fmla="*/ 5439603 w 12192439"/>
              <a:gd name="connsiteY16294" fmla="*/ 3319682 h 6839191"/>
              <a:gd name="connsiteX16295" fmla="*/ 5442608 w 12192439"/>
              <a:gd name="connsiteY16295" fmla="*/ 3327097 h 6839191"/>
              <a:gd name="connsiteX16296" fmla="*/ 5443595 w 12192439"/>
              <a:gd name="connsiteY16296" fmla="*/ 3334974 h 6839191"/>
              <a:gd name="connsiteX16297" fmla="*/ 5440019 w 12192439"/>
              <a:gd name="connsiteY16297" fmla="*/ 3328129 h 6839191"/>
              <a:gd name="connsiteX16298" fmla="*/ 5437979 w 12192439"/>
              <a:gd name="connsiteY16298" fmla="*/ 3324355 h 6839191"/>
              <a:gd name="connsiteX16299" fmla="*/ 5437737 w 12192439"/>
              <a:gd name="connsiteY16299" fmla="*/ 3323938 h 6839191"/>
              <a:gd name="connsiteX16300" fmla="*/ 5433306 w 12192439"/>
              <a:gd name="connsiteY16300" fmla="*/ 3316391 h 6839191"/>
              <a:gd name="connsiteX16301" fmla="*/ 5433262 w 12192439"/>
              <a:gd name="connsiteY16301" fmla="*/ 3305947 h 6839191"/>
              <a:gd name="connsiteX16302" fmla="*/ 5437277 w 12192439"/>
              <a:gd name="connsiteY16302" fmla="*/ 3314416 h 6839191"/>
              <a:gd name="connsiteX16303" fmla="*/ 5437979 w 12192439"/>
              <a:gd name="connsiteY16303" fmla="*/ 3324355 h 6839191"/>
              <a:gd name="connsiteX16304" fmla="*/ 5433087 w 12192439"/>
              <a:gd name="connsiteY16304" fmla="*/ 3300484 h 6839191"/>
              <a:gd name="connsiteX16305" fmla="*/ 5432647 w 12192439"/>
              <a:gd name="connsiteY16305" fmla="*/ 3291971 h 6839191"/>
              <a:gd name="connsiteX16306" fmla="*/ 5435587 w 12192439"/>
              <a:gd name="connsiteY16306" fmla="*/ 3299409 h 6839191"/>
              <a:gd name="connsiteX16307" fmla="*/ 5436597 w 12192439"/>
              <a:gd name="connsiteY16307" fmla="*/ 3307505 h 6839191"/>
              <a:gd name="connsiteX16308" fmla="*/ 5433087 w 12192439"/>
              <a:gd name="connsiteY16308" fmla="*/ 3300484 h 6839191"/>
              <a:gd name="connsiteX16309" fmla="*/ 5431134 w 12192439"/>
              <a:gd name="connsiteY16309" fmla="*/ 3296886 h 6839191"/>
              <a:gd name="connsiteX16310" fmla="*/ 5426570 w 12192439"/>
              <a:gd name="connsiteY16310" fmla="*/ 3288790 h 6839191"/>
              <a:gd name="connsiteX16311" fmla="*/ 5426483 w 12192439"/>
              <a:gd name="connsiteY16311" fmla="*/ 3278193 h 6839191"/>
              <a:gd name="connsiteX16312" fmla="*/ 5430409 w 12192439"/>
              <a:gd name="connsiteY16312" fmla="*/ 3286772 h 6839191"/>
              <a:gd name="connsiteX16313" fmla="*/ 5431134 w 12192439"/>
              <a:gd name="connsiteY16313" fmla="*/ 3296886 h 6839191"/>
              <a:gd name="connsiteX16314" fmla="*/ 5427952 w 12192439"/>
              <a:gd name="connsiteY16314" fmla="*/ 3276109 h 6839191"/>
              <a:gd name="connsiteX16315" fmla="*/ 5426329 w 12192439"/>
              <a:gd name="connsiteY16315" fmla="*/ 3272906 h 6839191"/>
              <a:gd name="connsiteX16316" fmla="*/ 5425868 w 12192439"/>
              <a:gd name="connsiteY16316" fmla="*/ 3264283 h 6839191"/>
              <a:gd name="connsiteX16317" fmla="*/ 5428764 w 12192439"/>
              <a:gd name="connsiteY16317" fmla="*/ 3271809 h 6839191"/>
              <a:gd name="connsiteX16318" fmla="*/ 5429752 w 12192439"/>
              <a:gd name="connsiteY16318" fmla="*/ 3279948 h 6839191"/>
              <a:gd name="connsiteX16319" fmla="*/ 5427952 w 12192439"/>
              <a:gd name="connsiteY16319" fmla="*/ 3276109 h 6839191"/>
              <a:gd name="connsiteX16320" fmla="*/ 5424069 w 12192439"/>
              <a:gd name="connsiteY16320" fmla="*/ 3268430 h 6839191"/>
              <a:gd name="connsiteX16321" fmla="*/ 5419923 w 12192439"/>
              <a:gd name="connsiteY16321" fmla="*/ 3260905 h 6839191"/>
              <a:gd name="connsiteX16322" fmla="*/ 5419835 w 12192439"/>
              <a:gd name="connsiteY16322" fmla="*/ 3250330 h 6839191"/>
              <a:gd name="connsiteX16323" fmla="*/ 5421129 w 12192439"/>
              <a:gd name="connsiteY16323" fmla="*/ 3253072 h 6839191"/>
              <a:gd name="connsiteX16324" fmla="*/ 5423389 w 12192439"/>
              <a:gd name="connsiteY16324" fmla="*/ 3258250 h 6839191"/>
              <a:gd name="connsiteX16325" fmla="*/ 5424069 w 12192439"/>
              <a:gd name="connsiteY16325" fmla="*/ 3268430 h 6839191"/>
              <a:gd name="connsiteX16326" fmla="*/ 5422752 w 12192439"/>
              <a:gd name="connsiteY16326" fmla="*/ 3251580 h 6839191"/>
              <a:gd name="connsiteX16327" fmla="*/ 5419659 w 12192439"/>
              <a:gd name="connsiteY16327" fmla="*/ 3245042 h 6839191"/>
              <a:gd name="connsiteX16328" fmla="*/ 5419198 w 12192439"/>
              <a:gd name="connsiteY16328" fmla="*/ 3236288 h 6839191"/>
              <a:gd name="connsiteX16329" fmla="*/ 5421765 w 12192439"/>
              <a:gd name="connsiteY16329" fmla="*/ 3243133 h 6839191"/>
              <a:gd name="connsiteX16330" fmla="*/ 5422752 w 12192439"/>
              <a:gd name="connsiteY16330" fmla="*/ 3251580 h 6839191"/>
              <a:gd name="connsiteX16331" fmla="*/ 5417531 w 12192439"/>
              <a:gd name="connsiteY16331" fmla="*/ 3240742 h 6839191"/>
              <a:gd name="connsiteX16332" fmla="*/ 5307656 w 12192439"/>
              <a:gd name="connsiteY16332" fmla="*/ 3120621 h 6839191"/>
              <a:gd name="connsiteX16333" fmla="*/ 5132400 w 12192439"/>
              <a:gd name="connsiteY16333" fmla="*/ 3040255 h 6839191"/>
              <a:gd name="connsiteX16334" fmla="*/ 4751567 w 12192439"/>
              <a:gd name="connsiteY16334" fmla="*/ 2973163 h 6839191"/>
              <a:gd name="connsiteX16335" fmla="*/ 3511788 w 12192439"/>
              <a:gd name="connsiteY16335" fmla="*/ 2947252 h 6839191"/>
              <a:gd name="connsiteX16336" fmla="*/ 3512994 w 12192439"/>
              <a:gd name="connsiteY16336" fmla="*/ 2946133 h 6839191"/>
              <a:gd name="connsiteX16337" fmla="*/ 3563456 w 12192439"/>
              <a:gd name="connsiteY16337" fmla="*/ 2899774 h 6839191"/>
              <a:gd name="connsiteX16338" fmla="*/ 4743077 w 12192439"/>
              <a:gd name="connsiteY16338" fmla="*/ 2935711 h 6839191"/>
              <a:gd name="connsiteX16339" fmla="*/ 5126564 w 12192439"/>
              <a:gd name="connsiteY16339" fmla="*/ 3008047 h 6839191"/>
              <a:gd name="connsiteX16340" fmla="*/ 5416280 w 12192439"/>
              <a:gd name="connsiteY16340" fmla="*/ 3229070 h 6839191"/>
              <a:gd name="connsiteX16341" fmla="*/ 5416851 w 12192439"/>
              <a:gd name="connsiteY16341" fmla="*/ 3230452 h 6839191"/>
              <a:gd name="connsiteX16342" fmla="*/ 5417531 w 12192439"/>
              <a:gd name="connsiteY16342" fmla="*/ 3240742 h 6839191"/>
              <a:gd name="connsiteX16343" fmla="*/ 5416258 w 12192439"/>
              <a:gd name="connsiteY16343" fmla="*/ 3224024 h 6839191"/>
              <a:gd name="connsiteX16344" fmla="*/ 5303531 w 12192439"/>
              <a:gd name="connsiteY16344" fmla="*/ 3090783 h 6839191"/>
              <a:gd name="connsiteX16345" fmla="*/ 5127200 w 12192439"/>
              <a:gd name="connsiteY16345" fmla="*/ 3006139 h 6839191"/>
              <a:gd name="connsiteX16346" fmla="*/ 4743318 w 12192439"/>
              <a:gd name="connsiteY16346" fmla="*/ 2933715 h 6839191"/>
              <a:gd name="connsiteX16347" fmla="*/ 3565738 w 12192439"/>
              <a:gd name="connsiteY16347" fmla="*/ 2897712 h 6839191"/>
              <a:gd name="connsiteX16348" fmla="*/ 3618284 w 12192439"/>
              <a:gd name="connsiteY16348" fmla="*/ 2850738 h 6839191"/>
              <a:gd name="connsiteX16349" fmla="*/ 4734827 w 12192439"/>
              <a:gd name="connsiteY16349" fmla="*/ 2896154 h 6839191"/>
              <a:gd name="connsiteX16350" fmla="*/ 5121408 w 12192439"/>
              <a:gd name="connsiteY16350" fmla="*/ 2973668 h 6839191"/>
              <a:gd name="connsiteX16351" fmla="*/ 5411454 w 12192439"/>
              <a:gd name="connsiteY16351" fmla="*/ 3205068 h 6839191"/>
              <a:gd name="connsiteX16352" fmla="*/ 5415271 w 12192439"/>
              <a:gd name="connsiteY16352" fmla="*/ 3215489 h 6839191"/>
              <a:gd name="connsiteX16353" fmla="*/ 5416258 w 12192439"/>
              <a:gd name="connsiteY16353" fmla="*/ 3224024 h 6839191"/>
              <a:gd name="connsiteX16354" fmla="*/ 3557796 w 12192439"/>
              <a:gd name="connsiteY16354" fmla="*/ 2897865 h 6839191"/>
              <a:gd name="connsiteX16355" fmla="*/ 3512885 w 12192439"/>
              <a:gd name="connsiteY16355" fmla="*/ 2898699 h 6839191"/>
              <a:gd name="connsiteX16356" fmla="*/ 3565562 w 12192439"/>
              <a:gd name="connsiteY16356" fmla="*/ 2851440 h 6839191"/>
              <a:gd name="connsiteX16357" fmla="*/ 3610254 w 12192439"/>
              <a:gd name="connsiteY16357" fmla="*/ 2850826 h 6839191"/>
              <a:gd name="connsiteX16358" fmla="*/ 3557796 w 12192439"/>
              <a:gd name="connsiteY16358" fmla="*/ 2897865 h 6839191"/>
              <a:gd name="connsiteX16359" fmla="*/ 3505140 w 12192439"/>
              <a:gd name="connsiteY16359" fmla="*/ 2898831 h 6839191"/>
              <a:gd name="connsiteX16360" fmla="*/ 3459812 w 12192439"/>
              <a:gd name="connsiteY16360" fmla="*/ 2899686 h 6839191"/>
              <a:gd name="connsiteX16361" fmla="*/ 3512885 w 12192439"/>
              <a:gd name="connsiteY16361" fmla="*/ 2852208 h 6839191"/>
              <a:gd name="connsiteX16362" fmla="*/ 3557752 w 12192439"/>
              <a:gd name="connsiteY16362" fmla="*/ 2851550 h 6839191"/>
              <a:gd name="connsiteX16363" fmla="*/ 3505140 w 12192439"/>
              <a:gd name="connsiteY16363" fmla="*/ 2898831 h 6839191"/>
              <a:gd name="connsiteX16364" fmla="*/ 3515101 w 12192439"/>
              <a:gd name="connsiteY16364" fmla="*/ 2850256 h 6839191"/>
              <a:gd name="connsiteX16365" fmla="*/ 3569029 w 12192439"/>
              <a:gd name="connsiteY16365" fmla="*/ 2803238 h 6839191"/>
              <a:gd name="connsiteX16366" fmla="*/ 3613413 w 12192439"/>
              <a:gd name="connsiteY16366" fmla="*/ 2802844 h 6839191"/>
              <a:gd name="connsiteX16367" fmla="*/ 3559968 w 12192439"/>
              <a:gd name="connsiteY16367" fmla="*/ 2849597 h 6839191"/>
              <a:gd name="connsiteX16368" fmla="*/ 3515101 w 12192439"/>
              <a:gd name="connsiteY16368" fmla="*/ 2850256 h 6839191"/>
              <a:gd name="connsiteX16369" fmla="*/ 3507422 w 12192439"/>
              <a:gd name="connsiteY16369" fmla="*/ 2850365 h 6839191"/>
              <a:gd name="connsiteX16370" fmla="*/ 3461852 w 12192439"/>
              <a:gd name="connsiteY16370" fmla="*/ 2851067 h 6839191"/>
              <a:gd name="connsiteX16371" fmla="*/ 3516110 w 12192439"/>
              <a:gd name="connsiteY16371" fmla="*/ 2803809 h 6839191"/>
              <a:gd name="connsiteX16372" fmla="*/ 3561284 w 12192439"/>
              <a:gd name="connsiteY16372" fmla="*/ 2803326 h 6839191"/>
              <a:gd name="connsiteX16373" fmla="*/ 3507422 w 12192439"/>
              <a:gd name="connsiteY16373" fmla="*/ 2850365 h 6839191"/>
              <a:gd name="connsiteX16374" fmla="*/ 3518260 w 12192439"/>
              <a:gd name="connsiteY16374" fmla="*/ 2801944 h 6839191"/>
              <a:gd name="connsiteX16375" fmla="*/ 3573241 w 12192439"/>
              <a:gd name="connsiteY16375" fmla="*/ 2755300 h 6839191"/>
              <a:gd name="connsiteX16376" fmla="*/ 3617889 w 12192439"/>
              <a:gd name="connsiteY16376" fmla="*/ 2755124 h 6839191"/>
              <a:gd name="connsiteX16377" fmla="*/ 3563412 w 12192439"/>
              <a:gd name="connsiteY16377" fmla="*/ 2801483 h 6839191"/>
              <a:gd name="connsiteX16378" fmla="*/ 3518260 w 12192439"/>
              <a:gd name="connsiteY16378" fmla="*/ 2801944 h 6839191"/>
              <a:gd name="connsiteX16379" fmla="*/ 3575325 w 12192439"/>
              <a:gd name="connsiteY16379" fmla="*/ 2753567 h 6839191"/>
              <a:gd name="connsiteX16380" fmla="*/ 4227972 w 12192439"/>
              <a:gd name="connsiteY16380" fmla="*/ 2266435 h 6839191"/>
              <a:gd name="connsiteX16381" fmla="*/ 4785333 w 12192439"/>
              <a:gd name="connsiteY16381" fmla="*/ 1902658 h 6839191"/>
              <a:gd name="connsiteX16382" fmla="*/ 5585283 w 12192439"/>
              <a:gd name="connsiteY16382" fmla="*/ 1369451 h 6839191"/>
              <a:gd name="connsiteX16383" fmla="*/ 5623195 w 12192439"/>
              <a:gd name="connsiteY16383" fmla="*/ 1342665 h 6839191"/>
              <a:gd name="connsiteX16384" fmla="*/ 5915303 w 12192439"/>
              <a:gd name="connsiteY16384" fmla="*/ 1099904 h 6839191"/>
              <a:gd name="connsiteX16385" fmla="*/ 5998609 w 12192439"/>
              <a:gd name="connsiteY16385" fmla="*/ 967363 h 6839191"/>
              <a:gd name="connsiteX16386" fmla="*/ 6002887 w 12192439"/>
              <a:gd name="connsiteY16386" fmla="*/ 827507 h 6839191"/>
              <a:gd name="connsiteX16387" fmla="*/ 5755011 w 12192439"/>
              <a:gd name="connsiteY16387" fmla="*/ 629682 h 6839191"/>
              <a:gd name="connsiteX16388" fmla="*/ 5648097 w 12192439"/>
              <a:gd name="connsiteY16388" fmla="*/ 591815 h 6839191"/>
              <a:gd name="connsiteX16389" fmla="*/ 5145279 w 12192439"/>
              <a:gd name="connsiteY16389" fmla="*/ 486394 h 6839191"/>
              <a:gd name="connsiteX16390" fmla="*/ 4997031 w 12192439"/>
              <a:gd name="connsiteY16390" fmla="*/ 465023 h 6839191"/>
              <a:gd name="connsiteX16391" fmla="*/ 4128847 w 12192439"/>
              <a:gd name="connsiteY16391" fmla="*/ 378033 h 6839191"/>
              <a:gd name="connsiteX16392" fmla="*/ 3181373 w 12192439"/>
              <a:gd name="connsiteY16392" fmla="*/ 328418 h 6839191"/>
              <a:gd name="connsiteX16393" fmla="*/ 2995608 w 12192439"/>
              <a:gd name="connsiteY16393" fmla="*/ 320320 h 6839191"/>
              <a:gd name="connsiteX16394" fmla="*/ 2809140 w 12192439"/>
              <a:gd name="connsiteY16394" fmla="*/ 312104 h 6839191"/>
              <a:gd name="connsiteX16395" fmla="*/ 2733404 w 12192439"/>
              <a:gd name="connsiteY16395" fmla="*/ 308773 h 6839191"/>
              <a:gd name="connsiteX16396" fmla="*/ 2753106 w 12192439"/>
              <a:gd name="connsiteY16396" fmla="*/ 298657 h 6839191"/>
              <a:gd name="connsiteX16397" fmla="*/ 3003001 w 12192439"/>
              <a:gd name="connsiteY16397" fmla="*/ 309513 h 6839191"/>
              <a:gd name="connsiteX16398" fmla="*/ 3136835 w 12192439"/>
              <a:gd name="connsiteY16398" fmla="*/ 315393 h 6839191"/>
              <a:gd name="connsiteX16399" fmla="*/ 4147452 w 12192439"/>
              <a:gd name="connsiteY16399" fmla="*/ 369218 h 6839191"/>
              <a:gd name="connsiteX16400" fmla="*/ 5023929 w 12192439"/>
              <a:gd name="connsiteY16400" fmla="*/ 458750 h 6839191"/>
              <a:gd name="connsiteX16401" fmla="*/ 5173559 w 12192439"/>
              <a:gd name="connsiteY16401" fmla="*/ 480659 h 6839191"/>
              <a:gd name="connsiteX16402" fmla="*/ 5680590 w 12192439"/>
              <a:gd name="connsiteY16402" fmla="*/ 587658 h 6839191"/>
              <a:gd name="connsiteX16403" fmla="*/ 5788315 w 12192439"/>
              <a:gd name="connsiteY16403" fmla="*/ 625552 h 6839191"/>
              <a:gd name="connsiteX16404" fmla="*/ 6041897 w 12192439"/>
              <a:gd name="connsiteY16404" fmla="*/ 820741 h 6839191"/>
              <a:gd name="connsiteX16405" fmla="*/ 5957515 w 12192439"/>
              <a:gd name="connsiteY16405" fmla="*/ 1092780 h 6839191"/>
              <a:gd name="connsiteX16406" fmla="*/ 5665298 w 12192439"/>
              <a:gd name="connsiteY16406" fmla="*/ 1337272 h 6839191"/>
              <a:gd name="connsiteX16407" fmla="*/ 5625828 w 12192439"/>
              <a:gd name="connsiteY16407" fmla="*/ 1365346 h 6839191"/>
              <a:gd name="connsiteX16408" fmla="*/ 4823267 w 12192439"/>
              <a:gd name="connsiteY16408" fmla="*/ 1903499 h 6839191"/>
              <a:gd name="connsiteX16409" fmla="*/ 4257305 w 12192439"/>
              <a:gd name="connsiteY16409" fmla="*/ 2275365 h 6839191"/>
              <a:gd name="connsiteX16410" fmla="*/ 3619951 w 12192439"/>
              <a:gd name="connsiteY16410" fmla="*/ 2753391 h 6839191"/>
              <a:gd name="connsiteX16411" fmla="*/ 3575325 w 12192439"/>
              <a:gd name="connsiteY16411" fmla="*/ 2753567 h 6839191"/>
              <a:gd name="connsiteX16412" fmla="*/ 2729938 w 12192439"/>
              <a:gd name="connsiteY16412" fmla="*/ 308620 h 6839191"/>
              <a:gd name="connsiteX16413" fmla="*/ 2686102 w 12192439"/>
              <a:gd name="connsiteY16413" fmla="*/ 306689 h 6839191"/>
              <a:gd name="connsiteX16414" fmla="*/ 2704751 w 12192439"/>
              <a:gd name="connsiteY16414" fmla="*/ 296592 h 6839191"/>
              <a:gd name="connsiteX16415" fmla="*/ 2749618 w 12192439"/>
              <a:gd name="connsiteY16415" fmla="*/ 298505 h 6839191"/>
              <a:gd name="connsiteX16416" fmla="*/ 2729938 w 12192439"/>
              <a:gd name="connsiteY16416" fmla="*/ 308620 h 6839191"/>
              <a:gd name="connsiteX16417" fmla="*/ 2682591 w 12192439"/>
              <a:gd name="connsiteY16417" fmla="*/ 306533 h 6839191"/>
              <a:gd name="connsiteX16418" fmla="*/ 2638909 w 12192439"/>
              <a:gd name="connsiteY16418" fmla="*/ 304603 h 6839191"/>
              <a:gd name="connsiteX16419" fmla="*/ 2656417 w 12192439"/>
              <a:gd name="connsiteY16419" fmla="*/ 294536 h 6839191"/>
              <a:gd name="connsiteX16420" fmla="*/ 2701196 w 12192439"/>
              <a:gd name="connsiteY16420" fmla="*/ 296441 h 6839191"/>
              <a:gd name="connsiteX16421" fmla="*/ 2682591 w 12192439"/>
              <a:gd name="connsiteY16421" fmla="*/ 306533 h 6839191"/>
              <a:gd name="connsiteX16422" fmla="*/ 2635333 w 12192439"/>
              <a:gd name="connsiteY16422" fmla="*/ 304445 h 6839191"/>
              <a:gd name="connsiteX16423" fmla="*/ 2591826 w 12192439"/>
              <a:gd name="connsiteY16423" fmla="*/ 302514 h 6839191"/>
              <a:gd name="connsiteX16424" fmla="*/ 2608127 w 12192439"/>
              <a:gd name="connsiteY16424" fmla="*/ 292490 h 6839191"/>
              <a:gd name="connsiteX16425" fmla="*/ 2652819 w 12192439"/>
              <a:gd name="connsiteY16425" fmla="*/ 294385 h 6839191"/>
              <a:gd name="connsiteX16426" fmla="*/ 2635333 w 12192439"/>
              <a:gd name="connsiteY16426" fmla="*/ 304445 h 6839191"/>
              <a:gd name="connsiteX16427" fmla="*/ 2588228 w 12192439"/>
              <a:gd name="connsiteY16427" fmla="*/ 302356 h 6839191"/>
              <a:gd name="connsiteX16428" fmla="*/ 2544875 w 12192439"/>
              <a:gd name="connsiteY16428" fmla="*/ 300423 h 6839191"/>
              <a:gd name="connsiteX16429" fmla="*/ 2559903 w 12192439"/>
              <a:gd name="connsiteY16429" fmla="*/ 290449 h 6839191"/>
              <a:gd name="connsiteX16430" fmla="*/ 2604507 w 12192439"/>
              <a:gd name="connsiteY16430" fmla="*/ 292336 h 6839191"/>
              <a:gd name="connsiteX16431" fmla="*/ 2588228 w 12192439"/>
              <a:gd name="connsiteY16431" fmla="*/ 302356 h 6839191"/>
              <a:gd name="connsiteX16432" fmla="*/ 2541276 w 12192439"/>
              <a:gd name="connsiteY16432" fmla="*/ 300263 h 6839191"/>
              <a:gd name="connsiteX16433" fmla="*/ 2498055 w 12192439"/>
              <a:gd name="connsiteY16433" fmla="*/ 298326 h 6839191"/>
              <a:gd name="connsiteX16434" fmla="*/ 2511745 w 12192439"/>
              <a:gd name="connsiteY16434" fmla="*/ 288415 h 6839191"/>
              <a:gd name="connsiteX16435" fmla="*/ 2556283 w 12192439"/>
              <a:gd name="connsiteY16435" fmla="*/ 290298 h 6839191"/>
              <a:gd name="connsiteX16436" fmla="*/ 2541276 w 12192439"/>
              <a:gd name="connsiteY16436" fmla="*/ 300263 h 6839191"/>
              <a:gd name="connsiteX16437" fmla="*/ 2494500 w 12192439"/>
              <a:gd name="connsiteY16437" fmla="*/ 298165 h 6839191"/>
              <a:gd name="connsiteX16438" fmla="*/ 2491934 w 12192439"/>
              <a:gd name="connsiteY16438" fmla="*/ 298049 h 6839191"/>
              <a:gd name="connsiteX16439" fmla="*/ 2451367 w 12192439"/>
              <a:gd name="connsiteY16439" fmla="*/ 296276 h 6839191"/>
              <a:gd name="connsiteX16440" fmla="*/ 2463697 w 12192439"/>
              <a:gd name="connsiteY16440" fmla="*/ 286421 h 6839191"/>
              <a:gd name="connsiteX16441" fmla="*/ 2488270 w 12192439"/>
              <a:gd name="connsiteY16441" fmla="*/ 287430 h 6839191"/>
              <a:gd name="connsiteX16442" fmla="*/ 2494215 w 12192439"/>
              <a:gd name="connsiteY16442" fmla="*/ 287674 h 6839191"/>
              <a:gd name="connsiteX16443" fmla="*/ 2508169 w 12192439"/>
              <a:gd name="connsiteY16443" fmla="*/ 288262 h 6839191"/>
              <a:gd name="connsiteX16444" fmla="*/ 2494500 w 12192439"/>
              <a:gd name="connsiteY16444" fmla="*/ 298165 h 6839191"/>
              <a:gd name="connsiteX16445" fmla="*/ 2447878 w 12192439"/>
              <a:gd name="connsiteY16445" fmla="*/ 296123 h 6839191"/>
              <a:gd name="connsiteX16446" fmla="*/ 2405029 w 12192439"/>
              <a:gd name="connsiteY16446" fmla="*/ 294166 h 6839191"/>
              <a:gd name="connsiteX16447" fmla="*/ 2415846 w 12192439"/>
              <a:gd name="connsiteY16447" fmla="*/ 284429 h 6839191"/>
              <a:gd name="connsiteX16448" fmla="*/ 2460143 w 12192439"/>
              <a:gd name="connsiteY16448" fmla="*/ 286276 h 6839191"/>
              <a:gd name="connsiteX16449" fmla="*/ 2447878 w 12192439"/>
              <a:gd name="connsiteY16449" fmla="*/ 296123 h 6839191"/>
              <a:gd name="connsiteX16450" fmla="*/ 2401629 w 12192439"/>
              <a:gd name="connsiteY16450" fmla="*/ 294006 h 6839191"/>
              <a:gd name="connsiteX16451" fmla="*/ 2359153 w 12192439"/>
              <a:gd name="connsiteY16451" fmla="*/ 291932 h 6839191"/>
              <a:gd name="connsiteX16452" fmla="*/ 2368368 w 12192439"/>
              <a:gd name="connsiteY16452" fmla="*/ 282373 h 6839191"/>
              <a:gd name="connsiteX16453" fmla="*/ 2412379 w 12192439"/>
              <a:gd name="connsiteY16453" fmla="*/ 284282 h 6839191"/>
              <a:gd name="connsiteX16454" fmla="*/ 2401629 w 12192439"/>
              <a:gd name="connsiteY16454" fmla="*/ 294006 h 6839191"/>
              <a:gd name="connsiteX16455" fmla="*/ 2355862 w 12192439"/>
              <a:gd name="connsiteY16455" fmla="*/ 291761 h 6839191"/>
              <a:gd name="connsiteX16456" fmla="*/ 2313891 w 12192439"/>
              <a:gd name="connsiteY16456" fmla="*/ 289521 h 6839191"/>
              <a:gd name="connsiteX16457" fmla="*/ 2321395 w 12192439"/>
              <a:gd name="connsiteY16457" fmla="*/ 280212 h 6839191"/>
              <a:gd name="connsiteX16458" fmla="*/ 2365011 w 12192439"/>
              <a:gd name="connsiteY16458" fmla="*/ 282226 h 6839191"/>
              <a:gd name="connsiteX16459" fmla="*/ 2355862 w 12192439"/>
              <a:gd name="connsiteY16459" fmla="*/ 291761 h 6839191"/>
              <a:gd name="connsiteX16460" fmla="*/ 2310710 w 12192439"/>
              <a:gd name="connsiteY16460" fmla="*/ 289339 h 6839191"/>
              <a:gd name="connsiteX16461" fmla="*/ 2269266 w 12192439"/>
              <a:gd name="connsiteY16461" fmla="*/ 286884 h 6839191"/>
              <a:gd name="connsiteX16462" fmla="*/ 2275036 w 12192439"/>
              <a:gd name="connsiteY16462" fmla="*/ 277902 h 6839191"/>
              <a:gd name="connsiteX16463" fmla="*/ 2318147 w 12192439"/>
              <a:gd name="connsiteY16463" fmla="*/ 280056 h 6839191"/>
              <a:gd name="connsiteX16464" fmla="*/ 2310710 w 12192439"/>
              <a:gd name="connsiteY16464" fmla="*/ 289339 h 6839191"/>
              <a:gd name="connsiteX16465" fmla="*/ 2266216 w 12192439"/>
              <a:gd name="connsiteY16465" fmla="*/ 286691 h 6839191"/>
              <a:gd name="connsiteX16466" fmla="*/ 2238703 w 12192439"/>
              <a:gd name="connsiteY16466" fmla="*/ 284894 h 6839191"/>
              <a:gd name="connsiteX16467" fmla="*/ 2242630 w 12192439"/>
              <a:gd name="connsiteY16467" fmla="*/ 276149 h 6839191"/>
              <a:gd name="connsiteX16468" fmla="*/ 2271920 w 12192439"/>
              <a:gd name="connsiteY16468" fmla="*/ 277737 h 6839191"/>
              <a:gd name="connsiteX16469" fmla="*/ 2266216 w 12192439"/>
              <a:gd name="connsiteY16469" fmla="*/ 286691 h 6839191"/>
              <a:gd name="connsiteX16470" fmla="*/ 2235741 w 12192439"/>
              <a:gd name="connsiteY16470" fmla="*/ 284694 h 6839191"/>
              <a:gd name="connsiteX16471" fmla="*/ 2195065 w 12192439"/>
              <a:gd name="connsiteY16471" fmla="*/ 281739 h 6839191"/>
              <a:gd name="connsiteX16472" fmla="*/ 2197171 w 12192439"/>
              <a:gd name="connsiteY16472" fmla="*/ 273472 h 6839191"/>
              <a:gd name="connsiteX16473" fmla="*/ 2239625 w 12192439"/>
              <a:gd name="connsiteY16473" fmla="*/ 275980 h 6839191"/>
              <a:gd name="connsiteX16474" fmla="*/ 2235741 w 12192439"/>
              <a:gd name="connsiteY16474" fmla="*/ 284694 h 6839191"/>
              <a:gd name="connsiteX16475" fmla="*/ 2192149 w 12192439"/>
              <a:gd name="connsiteY16475" fmla="*/ 281517 h 6839191"/>
              <a:gd name="connsiteX16476" fmla="*/ 2151389 w 12192439"/>
              <a:gd name="connsiteY16476" fmla="*/ 278136 h 6839191"/>
              <a:gd name="connsiteX16477" fmla="*/ 2151747 w 12192439"/>
              <a:gd name="connsiteY16477" fmla="*/ 270484 h 6839191"/>
              <a:gd name="connsiteX16478" fmla="*/ 2194253 w 12192439"/>
              <a:gd name="connsiteY16478" fmla="*/ 273292 h 6839191"/>
              <a:gd name="connsiteX16479" fmla="*/ 2192149 w 12192439"/>
              <a:gd name="connsiteY16479" fmla="*/ 281517 h 6839191"/>
              <a:gd name="connsiteX16480" fmla="*/ 2148414 w 12192439"/>
              <a:gd name="connsiteY16480" fmla="*/ 277875 h 6839191"/>
              <a:gd name="connsiteX16481" fmla="*/ 2107378 w 12192439"/>
              <a:gd name="connsiteY16481" fmla="*/ 274290 h 6839191"/>
              <a:gd name="connsiteX16482" fmla="*/ 2106153 w 12192439"/>
              <a:gd name="connsiteY16482" fmla="*/ 267428 h 6839191"/>
              <a:gd name="connsiteX16483" fmla="*/ 2148723 w 12192439"/>
              <a:gd name="connsiteY16483" fmla="*/ 270278 h 6839191"/>
              <a:gd name="connsiteX16484" fmla="*/ 2148769 w 12192439"/>
              <a:gd name="connsiteY16484" fmla="*/ 270280 h 6839191"/>
              <a:gd name="connsiteX16485" fmla="*/ 2148414 w 12192439"/>
              <a:gd name="connsiteY16485" fmla="*/ 277875 h 6839191"/>
              <a:gd name="connsiteX16486" fmla="*/ 2104201 w 12192439"/>
              <a:gd name="connsiteY16486" fmla="*/ 274016 h 6839191"/>
              <a:gd name="connsiteX16487" fmla="*/ 2063004 w 12192439"/>
              <a:gd name="connsiteY16487" fmla="*/ 270517 h 6839191"/>
              <a:gd name="connsiteX16488" fmla="*/ 2060426 w 12192439"/>
              <a:gd name="connsiteY16488" fmla="*/ 264426 h 6839191"/>
              <a:gd name="connsiteX16489" fmla="*/ 2102992 w 12192439"/>
              <a:gd name="connsiteY16489" fmla="*/ 267219 h 6839191"/>
              <a:gd name="connsiteX16490" fmla="*/ 2104201 w 12192439"/>
              <a:gd name="connsiteY16490" fmla="*/ 274016 h 6839191"/>
              <a:gd name="connsiteX16491" fmla="*/ 2059434 w 12192439"/>
              <a:gd name="connsiteY16491" fmla="*/ 270216 h 6839191"/>
              <a:gd name="connsiteX16492" fmla="*/ 2004155 w 12192439"/>
              <a:gd name="connsiteY16492" fmla="*/ 265714 h 6839191"/>
              <a:gd name="connsiteX16493" fmla="*/ 2000831 w 12192439"/>
              <a:gd name="connsiteY16493" fmla="*/ 260633 h 6839191"/>
              <a:gd name="connsiteX16494" fmla="*/ 2056883 w 12192439"/>
              <a:gd name="connsiteY16494" fmla="*/ 264194 h 6839191"/>
              <a:gd name="connsiteX16495" fmla="*/ 2059434 w 12192439"/>
              <a:gd name="connsiteY16495" fmla="*/ 270216 h 6839191"/>
              <a:gd name="connsiteX16496" fmla="*/ 2000032 w 12192439"/>
              <a:gd name="connsiteY16496" fmla="*/ 265387 h 6839191"/>
              <a:gd name="connsiteX16497" fmla="*/ 1958006 w 12192439"/>
              <a:gd name="connsiteY16497" fmla="*/ 262149 h 6839191"/>
              <a:gd name="connsiteX16498" fmla="*/ 1953882 w 12192439"/>
              <a:gd name="connsiteY16498" fmla="*/ 257770 h 6839191"/>
              <a:gd name="connsiteX16499" fmla="*/ 1996774 w 12192439"/>
              <a:gd name="connsiteY16499" fmla="*/ 260380 h 6839191"/>
              <a:gd name="connsiteX16500" fmla="*/ 2000032 w 12192439"/>
              <a:gd name="connsiteY16500" fmla="*/ 265387 h 6839191"/>
              <a:gd name="connsiteX16501" fmla="*/ 1953030 w 12192439"/>
              <a:gd name="connsiteY16501" fmla="*/ 261778 h 6839191"/>
              <a:gd name="connsiteX16502" fmla="*/ 1911413 w 12192439"/>
              <a:gd name="connsiteY16502" fmla="*/ 258764 h 6839191"/>
              <a:gd name="connsiteX16503" fmla="*/ 1906702 w 12192439"/>
              <a:gd name="connsiteY16503" fmla="*/ 255027 h 6839191"/>
              <a:gd name="connsiteX16504" fmla="*/ 1948993 w 12192439"/>
              <a:gd name="connsiteY16504" fmla="*/ 257480 h 6839191"/>
              <a:gd name="connsiteX16505" fmla="*/ 1953030 w 12192439"/>
              <a:gd name="connsiteY16505" fmla="*/ 261778 h 6839191"/>
              <a:gd name="connsiteX16506" fmla="*/ 1905307 w 12192439"/>
              <a:gd name="connsiteY16506" fmla="*/ 258336 h 6839191"/>
              <a:gd name="connsiteX16507" fmla="*/ 1864602 w 12192439"/>
              <a:gd name="connsiteY16507" fmla="*/ 255595 h 6839191"/>
              <a:gd name="connsiteX16508" fmla="*/ 1859522 w 12192439"/>
              <a:gd name="connsiteY16508" fmla="*/ 252434 h 6839191"/>
              <a:gd name="connsiteX16509" fmla="*/ 1900739 w 12192439"/>
              <a:gd name="connsiteY16509" fmla="*/ 254691 h 6839191"/>
              <a:gd name="connsiteX16510" fmla="*/ 1905307 w 12192439"/>
              <a:gd name="connsiteY16510" fmla="*/ 258336 h 6839191"/>
              <a:gd name="connsiteX16511" fmla="*/ 1857098 w 12192439"/>
              <a:gd name="connsiteY16511" fmla="*/ 255111 h 6839191"/>
              <a:gd name="connsiteX16512" fmla="*/ 1835095 w 12192439"/>
              <a:gd name="connsiteY16512" fmla="*/ 253724 h 6839191"/>
              <a:gd name="connsiteX16513" fmla="*/ 1817861 w 12192439"/>
              <a:gd name="connsiteY16513" fmla="*/ 252666 h 6839191"/>
              <a:gd name="connsiteX16514" fmla="*/ 1812608 w 12192439"/>
              <a:gd name="connsiteY16514" fmla="*/ 250025 h 6839191"/>
              <a:gd name="connsiteX16515" fmla="*/ 1818828 w 12192439"/>
              <a:gd name="connsiteY16515" fmla="*/ 250334 h 6839191"/>
              <a:gd name="connsiteX16516" fmla="*/ 1852197 w 12192439"/>
              <a:gd name="connsiteY16516" fmla="*/ 252050 h 6839191"/>
              <a:gd name="connsiteX16517" fmla="*/ 1857098 w 12192439"/>
              <a:gd name="connsiteY16517" fmla="*/ 255111 h 6839191"/>
              <a:gd name="connsiteX16518" fmla="*/ 1808600 w 12192439"/>
              <a:gd name="connsiteY16518" fmla="*/ 252096 h 6839191"/>
              <a:gd name="connsiteX16519" fmla="*/ 1771035 w 12192439"/>
              <a:gd name="connsiteY16519" fmla="*/ 249799 h 6839191"/>
              <a:gd name="connsiteX16520" fmla="*/ 1765993 w 12192439"/>
              <a:gd name="connsiteY16520" fmla="*/ 247710 h 6839191"/>
              <a:gd name="connsiteX16521" fmla="*/ 1803589 w 12192439"/>
              <a:gd name="connsiteY16521" fmla="*/ 249575 h 6839191"/>
              <a:gd name="connsiteX16522" fmla="*/ 1808600 w 12192439"/>
              <a:gd name="connsiteY16522" fmla="*/ 252096 h 6839191"/>
              <a:gd name="connsiteX16523" fmla="*/ 1759556 w 12192439"/>
              <a:gd name="connsiteY16523" fmla="*/ 249101 h 6839191"/>
              <a:gd name="connsiteX16524" fmla="*/ 1724101 w 12192439"/>
              <a:gd name="connsiteY16524" fmla="*/ 246953 h 6839191"/>
              <a:gd name="connsiteX16525" fmla="*/ 1719717 w 12192439"/>
              <a:gd name="connsiteY16525" fmla="*/ 245437 h 6839191"/>
              <a:gd name="connsiteX16526" fmla="*/ 1754878 w 12192439"/>
              <a:gd name="connsiteY16526" fmla="*/ 247164 h 6839191"/>
              <a:gd name="connsiteX16527" fmla="*/ 1759556 w 12192439"/>
              <a:gd name="connsiteY16527" fmla="*/ 249101 h 6839191"/>
              <a:gd name="connsiteX16528" fmla="*/ 1709873 w 12192439"/>
              <a:gd name="connsiteY16528" fmla="*/ 246100 h 6839191"/>
              <a:gd name="connsiteX16529" fmla="*/ 1677068 w 12192439"/>
              <a:gd name="connsiteY16529" fmla="*/ 244132 h 6839191"/>
              <a:gd name="connsiteX16530" fmla="*/ 1673931 w 12192439"/>
              <a:gd name="connsiteY16530" fmla="*/ 243215 h 6839191"/>
              <a:gd name="connsiteX16531" fmla="*/ 1706042 w 12192439"/>
              <a:gd name="connsiteY16531" fmla="*/ 244775 h 6839191"/>
              <a:gd name="connsiteX16532" fmla="*/ 1709873 w 12192439"/>
              <a:gd name="connsiteY16532" fmla="*/ 246100 h 6839191"/>
              <a:gd name="connsiteX16533" fmla="*/ 1659393 w 12192439"/>
              <a:gd name="connsiteY16533" fmla="*/ 243081 h 6839191"/>
              <a:gd name="connsiteX16534" fmla="*/ 1629891 w 12192439"/>
              <a:gd name="connsiteY16534" fmla="*/ 241328 h 6839191"/>
              <a:gd name="connsiteX16535" fmla="*/ 1628750 w 12192439"/>
              <a:gd name="connsiteY16535" fmla="*/ 241043 h 6839191"/>
              <a:gd name="connsiteX16536" fmla="*/ 1657070 w 12192439"/>
              <a:gd name="connsiteY16536" fmla="*/ 242403 h 6839191"/>
              <a:gd name="connsiteX16537" fmla="*/ 1659393 w 12192439"/>
              <a:gd name="connsiteY16537" fmla="*/ 243081 h 6839191"/>
              <a:gd name="connsiteX16538" fmla="*/ 2128863 w 12192439"/>
              <a:gd name="connsiteY16538" fmla="*/ 428508 h 6839191"/>
              <a:gd name="connsiteX16539" fmla="*/ 2136577 w 12192439"/>
              <a:gd name="connsiteY16539" fmla="*/ 434180 h 6839191"/>
              <a:gd name="connsiteX16540" fmla="*/ 2137848 w 12192439"/>
              <a:gd name="connsiteY16540" fmla="*/ 437806 h 6839191"/>
              <a:gd name="connsiteX16541" fmla="*/ 2130050 w 12192439"/>
              <a:gd name="connsiteY16541" fmla="*/ 430691 h 6839191"/>
              <a:gd name="connsiteX16542" fmla="*/ 2128863 w 12192439"/>
              <a:gd name="connsiteY16542" fmla="*/ 428508 h 6839191"/>
              <a:gd name="connsiteX16543" fmla="*/ 2140151 w 12192439"/>
              <a:gd name="connsiteY16543" fmla="*/ 444364 h 6839191"/>
              <a:gd name="connsiteX16544" fmla="*/ 2140829 w 12192439"/>
              <a:gd name="connsiteY16544" fmla="*/ 446242 h 6839191"/>
              <a:gd name="connsiteX16545" fmla="*/ 2135899 w 12192439"/>
              <a:gd name="connsiteY16545" fmla="*/ 440707 h 6839191"/>
              <a:gd name="connsiteX16546" fmla="*/ 2140151 w 12192439"/>
              <a:gd name="connsiteY16546" fmla="*/ 444364 h 6839191"/>
              <a:gd name="connsiteX16547" fmla="*/ 2152670 w 12192439"/>
              <a:gd name="connsiteY16547" fmla="*/ 454340 h 6839191"/>
              <a:gd name="connsiteX16548" fmla="*/ 2158581 w 12192439"/>
              <a:gd name="connsiteY16548" fmla="*/ 458684 h 6839191"/>
              <a:gd name="connsiteX16549" fmla="*/ 2158811 w 12192439"/>
              <a:gd name="connsiteY16549" fmla="*/ 463605 h 6839191"/>
              <a:gd name="connsiteX16550" fmla="*/ 2153702 w 12192439"/>
              <a:gd name="connsiteY16550" fmla="*/ 459066 h 6839191"/>
              <a:gd name="connsiteX16551" fmla="*/ 2152670 w 12192439"/>
              <a:gd name="connsiteY16551" fmla="*/ 454340 h 6839191"/>
              <a:gd name="connsiteX16552" fmla="*/ 2159138 w 12192439"/>
              <a:gd name="connsiteY16552" fmla="*/ 468303 h 6839191"/>
              <a:gd name="connsiteX16553" fmla="*/ 2159518 w 12192439"/>
              <a:gd name="connsiteY16553" fmla="*/ 472243 h 6839191"/>
              <a:gd name="connsiteX16554" fmla="*/ 2156304 w 12192439"/>
              <a:gd name="connsiteY16554" fmla="*/ 468788 h 6839191"/>
              <a:gd name="connsiteX16555" fmla="*/ 2155174 w 12192439"/>
              <a:gd name="connsiteY16555" fmla="*/ 464898 h 6839191"/>
              <a:gd name="connsiteX16556" fmla="*/ 2159138 w 12192439"/>
              <a:gd name="connsiteY16556" fmla="*/ 468303 h 6839191"/>
              <a:gd name="connsiteX16557" fmla="*/ 2160209 w 12192439"/>
              <a:gd name="connsiteY16557" fmla="*/ 477542 h 6839191"/>
              <a:gd name="connsiteX16558" fmla="*/ 2160310 w 12192439"/>
              <a:gd name="connsiteY16558" fmla="*/ 478209 h 6839191"/>
              <a:gd name="connsiteX16559" fmla="*/ 2159145 w 12192439"/>
              <a:gd name="connsiteY16559" fmla="*/ 476475 h 6839191"/>
              <a:gd name="connsiteX16560" fmla="*/ 2160209 w 12192439"/>
              <a:gd name="connsiteY16560" fmla="*/ 477542 h 6839191"/>
              <a:gd name="connsiteX16561" fmla="*/ 2163857 w 12192439"/>
              <a:gd name="connsiteY16561" fmla="*/ 481098 h 6839191"/>
              <a:gd name="connsiteX16562" fmla="*/ 2167820 w 12192439"/>
              <a:gd name="connsiteY16562" fmla="*/ 484758 h 6839191"/>
              <a:gd name="connsiteX16563" fmla="*/ 2167897 w 12192439"/>
              <a:gd name="connsiteY16563" fmla="*/ 488198 h 6839191"/>
              <a:gd name="connsiteX16564" fmla="*/ 2164430 w 12192439"/>
              <a:gd name="connsiteY16564" fmla="*/ 483876 h 6839191"/>
              <a:gd name="connsiteX16565" fmla="*/ 2163857 w 12192439"/>
              <a:gd name="connsiteY16565" fmla="*/ 481098 h 6839191"/>
              <a:gd name="connsiteX16566" fmla="*/ 2170683 w 12192439"/>
              <a:gd name="connsiteY16566" fmla="*/ 487289 h 6839191"/>
              <a:gd name="connsiteX16567" fmla="*/ 2176177 w 12192439"/>
              <a:gd name="connsiteY16567" fmla="*/ 491914 h 6839191"/>
              <a:gd name="connsiteX16568" fmla="*/ 2175626 w 12192439"/>
              <a:gd name="connsiteY16568" fmla="*/ 496726 h 6839191"/>
              <a:gd name="connsiteX16569" fmla="*/ 2170891 w 12192439"/>
              <a:gd name="connsiteY16569" fmla="*/ 491669 h 6839191"/>
              <a:gd name="connsiteX16570" fmla="*/ 2170683 w 12192439"/>
              <a:gd name="connsiteY16570" fmla="*/ 487289 h 6839191"/>
              <a:gd name="connsiteX16571" fmla="*/ 2178024 w 12192439"/>
              <a:gd name="connsiteY16571" fmla="*/ 503505 h 6839191"/>
              <a:gd name="connsiteX16572" fmla="*/ 2182111 w 12192439"/>
              <a:gd name="connsiteY16572" fmla="*/ 507228 h 6839191"/>
              <a:gd name="connsiteX16573" fmla="*/ 2181392 w 12192439"/>
              <a:gd name="connsiteY16573" fmla="*/ 512066 h 6839191"/>
              <a:gd name="connsiteX16574" fmla="*/ 2178004 w 12192439"/>
              <a:gd name="connsiteY16574" fmla="*/ 508209 h 6839191"/>
              <a:gd name="connsiteX16575" fmla="*/ 2178024 w 12192439"/>
              <a:gd name="connsiteY16575" fmla="*/ 503505 h 6839191"/>
              <a:gd name="connsiteX16576" fmla="*/ 2183353 w 12192439"/>
              <a:gd name="connsiteY16576" fmla="*/ 518589 h 6839191"/>
              <a:gd name="connsiteX16577" fmla="*/ 2188546 w 12192439"/>
              <a:gd name="connsiteY16577" fmla="*/ 523571 h 6839191"/>
              <a:gd name="connsiteX16578" fmla="*/ 2187596 w 12192439"/>
              <a:gd name="connsiteY16578" fmla="*/ 528530 h 6839191"/>
              <a:gd name="connsiteX16579" fmla="*/ 2183180 w 12192439"/>
              <a:gd name="connsiteY16579" fmla="*/ 523192 h 6839191"/>
              <a:gd name="connsiteX16580" fmla="*/ 2183353 w 12192439"/>
              <a:gd name="connsiteY16580" fmla="*/ 518589 h 6839191"/>
              <a:gd name="connsiteX16581" fmla="*/ 2187041 w 12192439"/>
              <a:gd name="connsiteY16581" fmla="*/ 532380 h 6839191"/>
              <a:gd name="connsiteX16582" fmla="*/ 2186635 w 12192439"/>
              <a:gd name="connsiteY16582" fmla="*/ 536354 h 6839191"/>
              <a:gd name="connsiteX16583" fmla="*/ 2183551 w 12192439"/>
              <a:gd name="connsiteY16583" fmla="*/ 531593 h 6839191"/>
              <a:gd name="connsiteX16584" fmla="*/ 2183298 w 12192439"/>
              <a:gd name="connsiteY16584" fmla="*/ 528100 h 6839191"/>
              <a:gd name="connsiteX16585" fmla="*/ 2187041 w 12192439"/>
              <a:gd name="connsiteY16585" fmla="*/ 532380 h 6839191"/>
              <a:gd name="connsiteX16586" fmla="*/ 2189426 w 12192439"/>
              <a:gd name="connsiteY16586" fmla="*/ 534941 h 6839191"/>
              <a:gd name="connsiteX16587" fmla="*/ 2191596 w 12192439"/>
              <a:gd name="connsiteY16587" fmla="*/ 537176 h 6839191"/>
              <a:gd name="connsiteX16588" fmla="*/ 2194231 w 12192439"/>
              <a:gd name="connsiteY16588" fmla="*/ 539656 h 6839191"/>
              <a:gd name="connsiteX16589" fmla="*/ 2193088 w 12192439"/>
              <a:gd name="connsiteY16589" fmla="*/ 544814 h 6839191"/>
              <a:gd name="connsiteX16590" fmla="*/ 2189080 w 12192439"/>
              <a:gd name="connsiteY16590" fmla="*/ 539748 h 6839191"/>
              <a:gd name="connsiteX16591" fmla="*/ 2189426 w 12192439"/>
              <a:gd name="connsiteY16591" fmla="*/ 534941 h 6839191"/>
              <a:gd name="connsiteX16592" fmla="*/ 2192447 w 12192439"/>
              <a:gd name="connsiteY16592" fmla="*/ 548467 h 6839191"/>
              <a:gd name="connsiteX16593" fmla="*/ 2191908 w 12192439"/>
              <a:gd name="connsiteY16593" fmla="*/ 552561 h 6839191"/>
              <a:gd name="connsiteX16594" fmla="*/ 2189167 w 12192439"/>
              <a:gd name="connsiteY16594" fmla="*/ 548138 h 6839191"/>
              <a:gd name="connsiteX16595" fmla="*/ 2189023 w 12192439"/>
              <a:gd name="connsiteY16595" fmla="*/ 544370 h 6839191"/>
              <a:gd name="connsiteX16596" fmla="*/ 2192447 w 12192439"/>
              <a:gd name="connsiteY16596" fmla="*/ 548467 h 6839191"/>
              <a:gd name="connsiteX16597" fmla="*/ 2194648 w 12192439"/>
              <a:gd name="connsiteY16597" fmla="*/ 550893 h 6839191"/>
              <a:gd name="connsiteX16598" fmla="*/ 2199321 w 12192439"/>
              <a:gd name="connsiteY16598" fmla="*/ 555586 h 6839191"/>
              <a:gd name="connsiteX16599" fmla="*/ 2197961 w 12192439"/>
              <a:gd name="connsiteY16599" fmla="*/ 560882 h 6839191"/>
              <a:gd name="connsiteX16600" fmla="*/ 2197895 w 12192439"/>
              <a:gd name="connsiteY16600" fmla="*/ 560808 h 6839191"/>
              <a:gd name="connsiteX16601" fmla="*/ 2194165 w 12192439"/>
              <a:gd name="connsiteY16601" fmla="*/ 555856 h 6839191"/>
              <a:gd name="connsiteX16602" fmla="*/ 2194648 w 12192439"/>
              <a:gd name="connsiteY16602" fmla="*/ 550893 h 6839191"/>
              <a:gd name="connsiteX16603" fmla="*/ 2199365 w 12192439"/>
              <a:gd name="connsiteY16603" fmla="*/ 566725 h 6839191"/>
              <a:gd name="connsiteX16604" fmla="*/ 2203907 w 12192439"/>
              <a:gd name="connsiteY16604" fmla="*/ 571341 h 6839191"/>
              <a:gd name="connsiteX16605" fmla="*/ 2202415 w 12192439"/>
              <a:gd name="connsiteY16605" fmla="*/ 576760 h 6839191"/>
              <a:gd name="connsiteX16606" fmla="*/ 2200001 w 12192439"/>
              <a:gd name="connsiteY16606" fmla="*/ 573673 h 6839191"/>
              <a:gd name="connsiteX16607" fmla="*/ 2198707 w 12192439"/>
              <a:gd name="connsiteY16607" fmla="*/ 571809 h 6839191"/>
              <a:gd name="connsiteX16608" fmla="*/ 2199365 w 12192439"/>
              <a:gd name="connsiteY16608" fmla="*/ 566725 h 6839191"/>
              <a:gd name="connsiteX16609" fmla="*/ 2198422 w 12192439"/>
              <a:gd name="connsiteY16609" fmla="*/ 576019 h 6839191"/>
              <a:gd name="connsiteX16610" fmla="*/ 2201625 w 12192439"/>
              <a:gd name="connsiteY16610" fmla="*/ 580133 h 6839191"/>
              <a:gd name="connsiteX16611" fmla="*/ 2200857 w 12192439"/>
              <a:gd name="connsiteY16611" fmla="*/ 584516 h 6839191"/>
              <a:gd name="connsiteX16612" fmla="*/ 2198356 w 12192439"/>
              <a:gd name="connsiteY16612" fmla="*/ 580139 h 6839191"/>
              <a:gd name="connsiteX16613" fmla="*/ 2198422 w 12192439"/>
              <a:gd name="connsiteY16613" fmla="*/ 576019 h 6839191"/>
              <a:gd name="connsiteX16614" fmla="*/ 2205837 w 12192439"/>
              <a:gd name="connsiteY16614" fmla="*/ 595929 h 6839191"/>
              <a:gd name="connsiteX16615" fmla="*/ 2204916 w 12192439"/>
              <a:gd name="connsiteY16615" fmla="*/ 600600 h 6839191"/>
              <a:gd name="connsiteX16616" fmla="*/ 2204148 w 12192439"/>
              <a:gd name="connsiteY16616" fmla="*/ 599400 h 6839191"/>
              <a:gd name="connsiteX16617" fmla="*/ 2202305 w 12192439"/>
              <a:gd name="connsiteY16617" fmla="*/ 595920 h 6839191"/>
              <a:gd name="connsiteX16618" fmla="*/ 2202458 w 12192439"/>
              <a:gd name="connsiteY16618" fmla="*/ 591596 h 6839191"/>
              <a:gd name="connsiteX16619" fmla="*/ 2205837 w 12192439"/>
              <a:gd name="connsiteY16619" fmla="*/ 595929 h 6839191"/>
              <a:gd name="connsiteX16620" fmla="*/ 2207461 w 12192439"/>
              <a:gd name="connsiteY16620" fmla="*/ 597913 h 6839191"/>
              <a:gd name="connsiteX16621" fmla="*/ 2212068 w 12192439"/>
              <a:gd name="connsiteY16621" fmla="*/ 602750 h 6839191"/>
              <a:gd name="connsiteX16622" fmla="*/ 2210269 w 12192439"/>
              <a:gd name="connsiteY16622" fmla="*/ 608420 h 6839191"/>
              <a:gd name="connsiteX16623" fmla="*/ 2206561 w 12192439"/>
              <a:gd name="connsiteY16623" fmla="*/ 603237 h 6839191"/>
              <a:gd name="connsiteX16624" fmla="*/ 2207461 w 12192439"/>
              <a:gd name="connsiteY16624" fmla="*/ 597913 h 6839191"/>
              <a:gd name="connsiteX16625" fmla="*/ 2209457 w 12192439"/>
              <a:gd name="connsiteY16625" fmla="*/ 611485 h 6839191"/>
              <a:gd name="connsiteX16626" fmla="*/ 2208448 w 12192439"/>
              <a:gd name="connsiteY16626" fmla="*/ 616243 h 6839191"/>
              <a:gd name="connsiteX16627" fmla="*/ 2206232 w 12192439"/>
              <a:gd name="connsiteY16627" fmla="*/ 612257 h 6839191"/>
              <a:gd name="connsiteX16628" fmla="*/ 2205903 w 12192439"/>
              <a:gd name="connsiteY16628" fmla="*/ 611579 h 6839191"/>
              <a:gd name="connsiteX16629" fmla="*/ 2206144 w 12192439"/>
              <a:gd name="connsiteY16629" fmla="*/ 607092 h 6839191"/>
              <a:gd name="connsiteX16630" fmla="*/ 2209457 w 12192439"/>
              <a:gd name="connsiteY16630" fmla="*/ 611485 h 6839191"/>
              <a:gd name="connsiteX16631" fmla="*/ 2211191 w 12192439"/>
              <a:gd name="connsiteY16631" fmla="*/ 613486 h 6839191"/>
              <a:gd name="connsiteX16632" fmla="*/ 2215557 w 12192439"/>
              <a:gd name="connsiteY16632" fmla="*/ 618168 h 6839191"/>
              <a:gd name="connsiteX16633" fmla="*/ 2213648 w 12192439"/>
              <a:gd name="connsiteY16633" fmla="*/ 623977 h 6839191"/>
              <a:gd name="connsiteX16634" fmla="*/ 2210137 w 12192439"/>
              <a:gd name="connsiteY16634" fmla="*/ 619017 h 6839191"/>
              <a:gd name="connsiteX16635" fmla="*/ 2211191 w 12192439"/>
              <a:gd name="connsiteY16635" fmla="*/ 613486 h 6839191"/>
              <a:gd name="connsiteX16636" fmla="*/ 2214438 w 12192439"/>
              <a:gd name="connsiteY16636" fmla="*/ 628832 h 6839191"/>
              <a:gd name="connsiteX16637" fmla="*/ 2218760 w 12192439"/>
              <a:gd name="connsiteY16637" fmla="*/ 633514 h 6839191"/>
              <a:gd name="connsiteX16638" fmla="*/ 2216741 w 12192439"/>
              <a:gd name="connsiteY16638" fmla="*/ 639506 h 6839191"/>
              <a:gd name="connsiteX16639" fmla="*/ 2213297 w 12192439"/>
              <a:gd name="connsiteY16639" fmla="*/ 634532 h 6839191"/>
              <a:gd name="connsiteX16640" fmla="*/ 2214438 w 12192439"/>
              <a:gd name="connsiteY16640" fmla="*/ 628832 h 6839191"/>
              <a:gd name="connsiteX16641" fmla="*/ 2215930 w 12192439"/>
              <a:gd name="connsiteY16641" fmla="*/ 642268 h 6839191"/>
              <a:gd name="connsiteX16642" fmla="*/ 2214745 w 12192439"/>
              <a:gd name="connsiteY16642" fmla="*/ 647396 h 6839191"/>
              <a:gd name="connsiteX16643" fmla="*/ 2212375 w 12192439"/>
              <a:gd name="connsiteY16643" fmla="*/ 642758 h 6839191"/>
              <a:gd name="connsiteX16644" fmla="*/ 2212792 w 12192439"/>
              <a:gd name="connsiteY16644" fmla="*/ 637955 h 6839191"/>
              <a:gd name="connsiteX16645" fmla="*/ 2215930 w 12192439"/>
              <a:gd name="connsiteY16645" fmla="*/ 642268 h 6839191"/>
              <a:gd name="connsiteX16646" fmla="*/ 2217443 w 12192439"/>
              <a:gd name="connsiteY16646" fmla="*/ 644109 h 6839191"/>
              <a:gd name="connsiteX16647" fmla="*/ 2221656 w 12192439"/>
              <a:gd name="connsiteY16647" fmla="*/ 648824 h 6839191"/>
              <a:gd name="connsiteX16648" fmla="*/ 2219550 w 12192439"/>
              <a:gd name="connsiteY16648" fmla="*/ 654893 h 6839191"/>
              <a:gd name="connsiteX16649" fmla="*/ 2216215 w 12192439"/>
              <a:gd name="connsiteY16649" fmla="*/ 649915 h 6839191"/>
              <a:gd name="connsiteX16650" fmla="*/ 2217443 w 12192439"/>
              <a:gd name="connsiteY16650" fmla="*/ 644109 h 6839191"/>
              <a:gd name="connsiteX16651" fmla="*/ 2218760 w 12192439"/>
              <a:gd name="connsiteY16651" fmla="*/ 657541 h 6839191"/>
              <a:gd name="connsiteX16652" fmla="*/ 2217509 w 12192439"/>
              <a:gd name="connsiteY16652" fmla="*/ 662778 h 6839191"/>
              <a:gd name="connsiteX16653" fmla="*/ 2215249 w 12192439"/>
              <a:gd name="connsiteY16653" fmla="*/ 658206 h 6839191"/>
              <a:gd name="connsiteX16654" fmla="*/ 2215710 w 12192439"/>
              <a:gd name="connsiteY16654" fmla="*/ 653241 h 6839191"/>
              <a:gd name="connsiteX16655" fmla="*/ 2218760 w 12192439"/>
              <a:gd name="connsiteY16655" fmla="*/ 657541 h 6839191"/>
              <a:gd name="connsiteX16656" fmla="*/ 2220186 w 12192439"/>
              <a:gd name="connsiteY16656" fmla="*/ 659336 h 6839191"/>
              <a:gd name="connsiteX16657" fmla="*/ 2224442 w 12192439"/>
              <a:gd name="connsiteY16657" fmla="*/ 664200 h 6839191"/>
              <a:gd name="connsiteX16658" fmla="*/ 2222248 w 12192439"/>
              <a:gd name="connsiteY16658" fmla="*/ 670380 h 6839191"/>
              <a:gd name="connsiteX16659" fmla="*/ 2218891 w 12192439"/>
              <a:gd name="connsiteY16659" fmla="*/ 665224 h 6839191"/>
              <a:gd name="connsiteX16660" fmla="*/ 2220186 w 12192439"/>
              <a:gd name="connsiteY16660" fmla="*/ 659336 h 6839191"/>
              <a:gd name="connsiteX16661" fmla="*/ 2221502 w 12192439"/>
              <a:gd name="connsiteY16661" fmla="*/ 672912 h 6839191"/>
              <a:gd name="connsiteX16662" fmla="*/ 2220142 w 12192439"/>
              <a:gd name="connsiteY16662" fmla="*/ 678274 h 6839191"/>
              <a:gd name="connsiteX16663" fmla="*/ 2217860 w 12192439"/>
              <a:gd name="connsiteY16663" fmla="*/ 673454 h 6839191"/>
              <a:gd name="connsiteX16664" fmla="*/ 2218365 w 12192439"/>
              <a:gd name="connsiteY16664" fmla="*/ 668423 h 6839191"/>
              <a:gd name="connsiteX16665" fmla="*/ 2221502 w 12192439"/>
              <a:gd name="connsiteY16665" fmla="*/ 672912 h 6839191"/>
              <a:gd name="connsiteX16666" fmla="*/ 2062855 w 12192439"/>
              <a:gd name="connsiteY16666" fmla="*/ 2588974 h 6839191"/>
              <a:gd name="connsiteX16667" fmla="*/ 2085861 w 12192439"/>
              <a:gd name="connsiteY16667" fmla="*/ 2570303 h 6839191"/>
              <a:gd name="connsiteX16668" fmla="*/ 2660256 w 12192439"/>
              <a:gd name="connsiteY16668" fmla="*/ 2204784 h 6839191"/>
              <a:gd name="connsiteX16669" fmla="*/ 3165861 w 12192439"/>
              <a:gd name="connsiteY16669" fmla="*/ 1951409 h 6839191"/>
              <a:gd name="connsiteX16670" fmla="*/ 3295175 w 12192439"/>
              <a:gd name="connsiteY16670" fmla="*/ 1888079 h 6839191"/>
              <a:gd name="connsiteX16671" fmla="*/ 3570586 w 12192439"/>
              <a:gd name="connsiteY16671" fmla="*/ 1754895 h 6839191"/>
              <a:gd name="connsiteX16672" fmla="*/ 4325100 w 12192439"/>
              <a:gd name="connsiteY16672" fmla="*/ 1371077 h 6839191"/>
              <a:gd name="connsiteX16673" fmla="*/ 4581731 w 12192439"/>
              <a:gd name="connsiteY16673" fmla="*/ 1211762 h 6839191"/>
              <a:gd name="connsiteX16674" fmla="*/ 4734937 w 12192439"/>
              <a:gd name="connsiteY16674" fmla="*/ 1073370 h 6839191"/>
              <a:gd name="connsiteX16675" fmla="*/ 4783578 w 12192439"/>
              <a:gd name="connsiteY16675" fmla="*/ 949897 h 6839191"/>
              <a:gd name="connsiteX16676" fmla="*/ 4735749 w 12192439"/>
              <a:gd name="connsiteY16676" fmla="*/ 884116 h 6839191"/>
              <a:gd name="connsiteX16677" fmla="*/ 4662755 w 12192439"/>
              <a:gd name="connsiteY16677" fmla="*/ 850676 h 6839191"/>
              <a:gd name="connsiteX16678" fmla="*/ 4303379 w 12192439"/>
              <a:gd name="connsiteY16678" fmla="*/ 796004 h 6839191"/>
              <a:gd name="connsiteX16679" fmla="*/ 4238305 w 12192439"/>
              <a:gd name="connsiteY16679" fmla="*/ 792649 h 6839191"/>
              <a:gd name="connsiteX16680" fmla="*/ 4197388 w 12192439"/>
              <a:gd name="connsiteY16680" fmla="*/ 790587 h 6839191"/>
              <a:gd name="connsiteX16681" fmla="*/ 3579077 w 12192439"/>
              <a:gd name="connsiteY16681" fmla="*/ 778307 h 6839191"/>
              <a:gd name="connsiteX16682" fmla="*/ 3298927 w 12192439"/>
              <a:gd name="connsiteY16682" fmla="*/ 780977 h 6839191"/>
              <a:gd name="connsiteX16683" fmla="*/ 2774826 w 12192439"/>
              <a:gd name="connsiteY16683" fmla="*/ 778489 h 6839191"/>
              <a:gd name="connsiteX16684" fmla="*/ 2419422 w 12192439"/>
              <a:gd name="connsiteY16684" fmla="*/ 743701 h 6839191"/>
              <a:gd name="connsiteX16685" fmla="*/ 2408737 w 12192439"/>
              <a:gd name="connsiteY16685" fmla="*/ 742027 h 6839191"/>
              <a:gd name="connsiteX16686" fmla="*/ 2223521 w 12192439"/>
              <a:gd name="connsiteY16686" fmla="*/ 672100 h 6839191"/>
              <a:gd name="connsiteX16687" fmla="*/ 2225737 w 12192439"/>
              <a:gd name="connsiteY16687" fmla="*/ 665580 h 6839191"/>
              <a:gd name="connsiteX16688" fmla="*/ 2411436 w 12192439"/>
              <a:gd name="connsiteY16688" fmla="*/ 728986 h 6839191"/>
              <a:gd name="connsiteX16689" fmla="*/ 2421594 w 12192439"/>
              <a:gd name="connsiteY16689" fmla="*/ 730517 h 6839191"/>
              <a:gd name="connsiteX16690" fmla="*/ 2782330 w 12192439"/>
              <a:gd name="connsiteY16690" fmla="*/ 764895 h 6839191"/>
              <a:gd name="connsiteX16691" fmla="*/ 3308251 w 12192439"/>
              <a:gd name="connsiteY16691" fmla="*/ 768526 h 6839191"/>
              <a:gd name="connsiteX16692" fmla="*/ 3598033 w 12192439"/>
              <a:gd name="connsiteY16692" fmla="*/ 766714 h 6839191"/>
              <a:gd name="connsiteX16693" fmla="*/ 4224834 w 12192439"/>
              <a:gd name="connsiteY16693" fmla="*/ 781563 h 6839191"/>
              <a:gd name="connsiteX16694" fmla="*/ 4264567 w 12192439"/>
              <a:gd name="connsiteY16694" fmla="*/ 783737 h 6839191"/>
              <a:gd name="connsiteX16695" fmla="*/ 4332274 w 12192439"/>
              <a:gd name="connsiteY16695" fmla="*/ 787528 h 6839191"/>
              <a:gd name="connsiteX16696" fmla="*/ 4696037 w 12192439"/>
              <a:gd name="connsiteY16696" fmla="*/ 843848 h 6839191"/>
              <a:gd name="connsiteX16697" fmla="*/ 4769712 w 12192439"/>
              <a:gd name="connsiteY16697" fmla="*/ 877194 h 6839191"/>
              <a:gd name="connsiteX16698" fmla="*/ 4819164 w 12192439"/>
              <a:gd name="connsiteY16698" fmla="*/ 942814 h 6839191"/>
              <a:gd name="connsiteX16699" fmla="*/ 4776886 w 12192439"/>
              <a:gd name="connsiteY16699" fmla="*/ 1063637 h 6839191"/>
              <a:gd name="connsiteX16700" fmla="*/ 4626400 w 12192439"/>
              <a:gd name="connsiteY16700" fmla="*/ 1206124 h 6839191"/>
              <a:gd name="connsiteX16701" fmla="*/ 4367466 w 12192439"/>
              <a:gd name="connsiteY16701" fmla="*/ 1369102 h 6839191"/>
              <a:gd name="connsiteX16702" fmla="*/ 3612755 w 12192439"/>
              <a:gd name="connsiteY16702" fmla="*/ 1758384 h 6839191"/>
              <a:gd name="connsiteX16703" fmla="*/ 3326352 w 12192439"/>
              <a:gd name="connsiteY16703" fmla="*/ 1899148 h 6839191"/>
              <a:gd name="connsiteX16704" fmla="*/ 3241334 w 12192439"/>
              <a:gd name="connsiteY16704" fmla="*/ 1941578 h 6839191"/>
              <a:gd name="connsiteX16705" fmla="*/ 2685860 w 12192439"/>
              <a:gd name="connsiteY16705" fmla="*/ 2226000 h 6839191"/>
              <a:gd name="connsiteX16706" fmla="*/ 2109651 w 12192439"/>
              <a:gd name="connsiteY16706" fmla="*/ 2604726 h 6839191"/>
              <a:gd name="connsiteX16707" fmla="*/ 2086482 w 12192439"/>
              <a:gd name="connsiteY16707" fmla="*/ 2624472 h 6839191"/>
              <a:gd name="connsiteX16708" fmla="*/ 1984325 w 12192439"/>
              <a:gd name="connsiteY16708" fmla="*/ 2722938 h 6839191"/>
              <a:gd name="connsiteX16709" fmla="*/ 1980126 w 12192439"/>
              <a:gd name="connsiteY16709" fmla="*/ 2722149 h 6839191"/>
              <a:gd name="connsiteX16710" fmla="*/ 1937723 w 12192439"/>
              <a:gd name="connsiteY16710" fmla="*/ 2713768 h 6839191"/>
              <a:gd name="connsiteX16711" fmla="*/ 2062855 w 12192439"/>
              <a:gd name="connsiteY16711" fmla="*/ 2588974 h 6839191"/>
              <a:gd name="connsiteX16712" fmla="*/ 1979815 w 12192439"/>
              <a:gd name="connsiteY16712" fmla="*/ 2723860 h 6839191"/>
              <a:gd name="connsiteX16713" fmla="*/ 1983112 w 12192439"/>
              <a:gd name="connsiteY16713" fmla="*/ 2724474 h 6839191"/>
              <a:gd name="connsiteX16714" fmla="*/ 1960582 w 12192439"/>
              <a:gd name="connsiteY16714" fmla="*/ 2758108 h 6839191"/>
              <a:gd name="connsiteX16715" fmla="*/ 1922310 w 12192439"/>
              <a:gd name="connsiteY16715" fmla="*/ 2746590 h 6839191"/>
              <a:gd name="connsiteX16716" fmla="*/ 1936786 w 12192439"/>
              <a:gd name="connsiteY16716" fmla="*/ 2715325 h 6839191"/>
              <a:gd name="connsiteX16717" fmla="*/ 1979815 w 12192439"/>
              <a:gd name="connsiteY16717" fmla="*/ 2723860 h 6839191"/>
              <a:gd name="connsiteX16718" fmla="*/ 1985556 w 12192439"/>
              <a:gd name="connsiteY16718" fmla="*/ 2724913 h 6839191"/>
              <a:gd name="connsiteX16719" fmla="*/ 1990304 w 12192439"/>
              <a:gd name="connsiteY16719" fmla="*/ 2725813 h 6839191"/>
              <a:gd name="connsiteX16720" fmla="*/ 2035612 w 12192439"/>
              <a:gd name="connsiteY16720" fmla="*/ 2733799 h 6839191"/>
              <a:gd name="connsiteX16721" fmla="*/ 2007060 w 12192439"/>
              <a:gd name="connsiteY16721" fmla="*/ 2768442 h 6839191"/>
              <a:gd name="connsiteX16722" fmla="*/ 1962787 w 12192439"/>
              <a:gd name="connsiteY16722" fmla="*/ 2758679 h 6839191"/>
              <a:gd name="connsiteX16723" fmla="*/ 1985556 w 12192439"/>
              <a:gd name="connsiteY16723" fmla="*/ 2724913 h 6839191"/>
              <a:gd name="connsiteX16724" fmla="*/ 2005881 w 12192439"/>
              <a:gd name="connsiteY16724" fmla="*/ 2770065 h 6839191"/>
              <a:gd name="connsiteX16725" fmla="*/ 1985949 w 12192439"/>
              <a:gd name="connsiteY16725" fmla="*/ 2802909 h 6839191"/>
              <a:gd name="connsiteX16726" fmla="*/ 1949353 w 12192439"/>
              <a:gd name="connsiteY16726" fmla="*/ 2790843 h 6839191"/>
              <a:gd name="connsiteX16727" fmla="*/ 1961879 w 12192439"/>
              <a:gd name="connsiteY16727" fmla="*/ 2760324 h 6839191"/>
              <a:gd name="connsiteX16728" fmla="*/ 2005881 w 12192439"/>
              <a:gd name="connsiteY16728" fmla="*/ 2770065 h 6839191"/>
              <a:gd name="connsiteX16729" fmla="*/ 2008354 w 12192439"/>
              <a:gd name="connsiteY16729" fmla="*/ 2770570 h 6839191"/>
              <a:gd name="connsiteX16730" fmla="*/ 2010149 w 12192439"/>
              <a:gd name="connsiteY16730" fmla="*/ 2770943 h 6839191"/>
              <a:gd name="connsiteX16731" fmla="*/ 2018889 w 12192439"/>
              <a:gd name="connsiteY16731" fmla="*/ 2772720 h 6839191"/>
              <a:gd name="connsiteX16732" fmla="*/ 2055751 w 12192439"/>
              <a:gd name="connsiteY16732" fmla="*/ 2779873 h 6839191"/>
              <a:gd name="connsiteX16733" fmla="*/ 2030028 w 12192439"/>
              <a:gd name="connsiteY16733" fmla="*/ 2813814 h 6839191"/>
              <a:gd name="connsiteX16734" fmla="*/ 1988198 w 12192439"/>
              <a:gd name="connsiteY16734" fmla="*/ 2803546 h 6839191"/>
              <a:gd name="connsiteX16735" fmla="*/ 2008354 w 12192439"/>
              <a:gd name="connsiteY16735" fmla="*/ 2770570 h 6839191"/>
              <a:gd name="connsiteX16736" fmla="*/ 2028903 w 12192439"/>
              <a:gd name="connsiteY16736" fmla="*/ 2815525 h 6839191"/>
              <a:gd name="connsiteX16737" fmla="*/ 2011358 w 12192439"/>
              <a:gd name="connsiteY16737" fmla="*/ 2847579 h 6839191"/>
              <a:gd name="connsiteX16738" fmla="*/ 1976541 w 12192439"/>
              <a:gd name="connsiteY16738" fmla="*/ 2835139 h 6839191"/>
              <a:gd name="connsiteX16739" fmla="*/ 1987329 w 12192439"/>
              <a:gd name="connsiteY16739" fmla="*/ 2805279 h 6839191"/>
              <a:gd name="connsiteX16740" fmla="*/ 2028903 w 12192439"/>
              <a:gd name="connsiteY16740" fmla="*/ 2815525 h 6839191"/>
              <a:gd name="connsiteX16741" fmla="*/ 2031402 w 12192439"/>
              <a:gd name="connsiteY16741" fmla="*/ 2816073 h 6839191"/>
              <a:gd name="connsiteX16742" fmla="*/ 2040880 w 12192439"/>
              <a:gd name="connsiteY16742" fmla="*/ 2818158 h 6839191"/>
              <a:gd name="connsiteX16743" fmla="*/ 2047477 w 12192439"/>
              <a:gd name="connsiteY16743" fmla="*/ 2819628 h 6839191"/>
              <a:gd name="connsiteX16744" fmla="*/ 2076951 w 12192439"/>
              <a:gd name="connsiteY16744" fmla="*/ 2825858 h 6839191"/>
              <a:gd name="connsiteX16745" fmla="*/ 2053866 w 12192439"/>
              <a:gd name="connsiteY16745" fmla="*/ 2859163 h 6839191"/>
              <a:gd name="connsiteX16746" fmla="*/ 2013666 w 12192439"/>
              <a:gd name="connsiteY16746" fmla="*/ 2848281 h 6839191"/>
              <a:gd name="connsiteX16747" fmla="*/ 2031402 w 12192439"/>
              <a:gd name="connsiteY16747" fmla="*/ 2816073 h 6839191"/>
              <a:gd name="connsiteX16748" fmla="*/ 2052784 w 12192439"/>
              <a:gd name="connsiteY16748" fmla="*/ 2860962 h 6839191"/>
              <a:gd name="connsiteX16749" fmla="*/ 2037328 w 12192439"/>
              <a:gd name="connsiteY16749" fmla="*/ 2892293 h 6839191"/>
              <a:gd name="connsiteX16750" fmla="*/ 2003780 w 12192439"/>
              <a:gd name="connsiteY16750" fmla="*/ 2879370 h 6839191"/>
              <a:gd name="connsiteX16751" fmla="*/ 2012854 w 12192439"/>
              <a:gd name="connsiteY16751" fmla="*/ 2850146 h 6839191"/>
              <a:gd name="connsiteX16752" fmla="*/ 2052784 w 12192439"/>
              <a:gd name="connsiteY16752" fmla="*/ 2860962 h 6839191"/>
              <a:gd name="connsiteX16753" fmla="*/ 2055318 w 12192439"/>
              <a:gd name="connsiteY16753" fmla="*/ 2861577 h 6839191"/>
              <a:gd name="connsiteX16754" fmla="*/ 2072046 w 12192439"/>
              <a:gd name="connsiteY16754" fmla="*/ 2865570 h 6839191"/>
              <a:gd name="connsiteX16755" fmla="*/ 2076067 w 12192439"/>
              <a:gd name="connsiteY16755" fmla="*/ 2866535 h 6839191"/>
              <a:gd name="connsiteX16756" fmla="*/ 2098902 w 12192439"/>
              <a:gd name="connsiteY16756" fmla="*/ 2871713 h 6839191"/>
              <a:gd name="connsiteX16757" fmla="*/ 2078160 w 12192439"/>
              <a:gd name="connsiteY16757" fmla="*/ 2904447 h 6839191"/>
              <a:gd name="connsiteX16758" fmla="*/ 2039697 w 12192439"/>
              <a:gd name="connsiteY16758" fmla="*/ 2893082 h 6839191"/>
              <a:gd name="connsiteX16759" fmla="*/ 2055318 w 12192439"/>
              <a:gd name="connsiteY16759" fmla="*/ 2861577 h 6839191"/>
              <a:gd name="connsiteX16760" fmla="*/ 2077122 w 12192439"/>
              <a:gd name="connsiteY16760" fmla="*/ 2906356 h 6839191"/>
              <a:gd name="connsiteX16761" fmla="*/ 2063533 w 12192439"/>
              <a:gd name="connsiteY16761" fmla="*/ 2936984 h 6839191"/>
              <a:gd name="connsiteX16762" fmla="*/ 2031246 w 12192439"/>
              <a:gd name="connsiteY16762" fmla="*/ 2923688 h 6839191"/>
              <a:gd name="connsiteX16763" fmla="*/ 2038934 w 12192439"/>
              <a:gd name="connsiteY16763" fmla="*/ 2895057 h 6839191"/>
              <a:gd name="connsiteX16764" fmla="*/ 2077122 w 12192439"/>
              <a:gd name="connsiteY16764" fmla="*/ 2906356 h 6839191"/>
              <a:gd name="connsiteX16765" fmla="*/ 2079696 w 12192439"/>
              <a:gd name="connsiteY16765" fmla="*/ 2907036 h 6839191"/>
              <a:gd name="connsiteX16766" fmla="*/ 2103830 w 12192439"/>
              <a:gd name="connsiteY16766" fmla="*/ 2913223 h 6839191"/>
              <a:gd name="connsiteX16767" fmla="*/ 2104653 w 12192439"/>
              <a:gd name="connsiteY16767" fmla="*/ 2913443 h 6839191"/>
              <a:gd name="connsiteX16768" fmla="*/ 2121437 w 12192439"/>
              <a:gd name="connsiteY16768" fmla="*/ 2917545 h 6839191"/>
              <a:gd name="connsiteX16769" fmla="*/ 2102847 w 12192439"/>
              <a:gd name="connsiteY16769" fmla="*/ 2949687 h 6839191"/>
              <a:gd name="connsiteX16770" fmla="*/ 2065975 w 12192439"/>
              <a:gd name="connsiteY16770" fmla="*/ 2937862 h 6839191"/>
              <a:gd name="connsiteX16771" fmla="*/ 2079696 w 12192439"/>
              <a:gd name="connsiteY16771" fmla="*/ 2907036 h 6839191"/>
              <a:gd name="connsiteX16772" fmla="*/ 2101858 w 12192439"/>
              <a:gd name="connsiteY16772" fmla="*/ 2951706 h 6839191"/>
              <a:gd name="connsiteX16773" fmla="*/ 2089907 w 12192439"/>
              <a:gd name="connsiteY16773" fmla="*/ 2981851 h 6839191"/>
              <a:gd name="connsiteX16774" fmla="*/ 2058818 w 12192439"/>
              <a:gd name="connsiteY16774" fmla="*/ 2968205 h 6839191"/>
              <a:gd name="connsiteX16775" fmla="*/ 2065262 w 12192439"/>
              <a:gd name="connsiteY16775" fmla="*/ 2939968 h 6839191"/>
              <a:gd name="connsiteX16776" fmla="*/ 2101858 w 12192439"/>
              <a:gd name="connsiteY16776" fmla="*/ 2951706 h 6839191"/>
              <a:gd name="connsiteX16777" fmla="*/ 2104477 w 12192439"/>
              <a:gd name="connsiteY16777" fmla="*/ 2952452 h 6839191"/>
              <a:gd name="connsiteX16778" fmla="*/ 2133238 w 12192439"/>
              <a:gd name="connsiteY16778" fmla="*/ 2960328 h 6839191"/>
              <a:gd name="connsiteX16779" fmla="*/ 2144535 w 12192439"/>
              <a:gd name="connsiteY16779" fmla="*/ 2963290 h 6839191"/>
              <a:gd name="connsiteX16780" fmla="*/ 2127863 w 12192439"/>
              <a:gd name="connsiteY16780" fmla="*/ 2994949 h 6839191"/>
              <a:gd name="connsiteX16781" fmla="*/ 2092419 w 12192439"/>
              <a:gd name="connsiteY16781" fmla="*/ 2982817 h 6839191"/>
              <a:gd name="connsiteX16782" fmla="*/ 2104477 w 12192439"/>
              <a:gd name="connsiteY16782" fmla="*/ 2952452 h 6839191"/>
              <a:gd name="connsiteX16783" fmla="*/ 2126919 w 12192439"/>
              <a:gd name="connsiteY16783" fmla="*/ 2997078 h 6839191"/>
              <a:gd name="connsiteX16784" fmla="*/ 2116540 w 12192439"/>
              <a:gd name="connsiteY16784" fmla="*/ 3026521 h 6839191"/>
              <a:gd name="connsiteX16785" fmla="*/ 2086552 w 12192439"/>
              <a:gd name="connsiteY16785" fmla="*/ 3012501 h 6839191"/>
              <a:gd name="connsiteX16786" fmla="*/ 2091769 w 12192439"/>
              <a:gd name="connsiteY16786" fmla="*/ 2985033 h 6839191"/>
              <a:gd name="connsiteX16787" fmla="*/ 2126919 w 12192439"/>
              <a:gd name="connsiteY16787" fmla="*/ 2997078 h 6839191"/>
              <a:gd name="connsiteX16788" fmla="*/ 2129596 w 12192439"/>
              <a:gd name="connsiteY16788" fmla="*/ 2997911 h 6839191"/>
              <a:gd name="connsiteX16789" fmla="*/ 2161819 w 12192439"/>
              <a:gd name="connsiteY16789" fmla="*/ 3007236 h 6839191"/>
              <a:gd name="connsiteX16790" fmla="*/ 2168118 w 12192439"/>
              <a:gd name="connsiteY16790" fmla="*/ 3008969 h 6839191"/>
              <a:gd name="connsiteX16791" fmla="*/ 2153214 w 12192439"/>
              <a:gd name="connsiteY16791" fmla="*/ 3040146 h 6839191"/>
              <a:gd name="connsiteX16792" fmla="*/ 2119133 w 12192439"/>
              <a:gd name="connsiteY16792" fmla="*/ 3027596 h 6839191"/>
              <a:gd name="connsiteX16793" fmla="*/ 2129596 w 12192439"/>
              <a:gd name="connsiteY16793" fmla="*/ 2997911 h 6839191"/>
              <a:gd name="connsiteX16794" fmla="*/ 2152372 w 12192439"/>
              <a:gd name="connsiteY16794" fmla="*/ 3042274 h 6839191"/>
              <a:gd name="connsiteX16795" fmla="*/ 2143379 w 12192439"/>
              <a:gd name="connsiteY16795" fmla="*/ 3071081 h 6839191"/>
              <a:gd name="connsiteX16796" fmla="*/ 2114372 w 12192439"/>
              <a:gd name="connsiteY16796" fmla="*/ 3056951 h 6839191"/>
              <a:gd name="connsiteX16797" fmla="*/ 2118562 w 12192439"/>
              <a:gd name="connsiteY16797" fmla="*/ 3029856 h 6839191"/>
              <a:gd name="connsiteX16798" fmla="*/ 2152372 w 12192439"/>
              <a:gd name="connsiteY16798" fmla="*/ 3042274 h 6839191"/>
              <a:gd name="connsiteX16799" fmla="*/ 2155110 w 12192439"/>
              <a:gd name="connsiteY16799" fmla="*/ 3043195 h 6839191"/>
              <a:gd name="connsiteX16800" fmla="*/ 2190407 w 12192439"/>
              <a:gd name="connsiteY16800" fmla="*/ 3054143 h 6839191"/>
              <a:gd name="connsiteX16801" fmla="*/ 2192140 w 12192439"/>
              <a:gd name="connsiteY16801" fmla="*/ 3054648 h 6839191"/>
              <a:gd name="connsiteX16802" fmla="*/ 2178921 w 12192439"/>
              <a:gd name="connsiteY16802" fmla="*/ 3085144 h 6839191"/>
              <a:gd name="connsiteX16803" fmla="*/ 2146064 w 12192439"/>
              <a:gd name="connsiteY16803" fmla="*/ 3072244 h 6839191"/>
              <a:gd name="connsiteX16804" fmla="*/ 2155110 w 12192439"/>
              <a:gd name="connsiteY16804" fmla="*/ 3043195 h 6839191"/>
              <a:gd name="connsiteX16805" fmla="*/ 2178070 w 12192439"/>
              <a:gd name="connsiteY16805" fmla="*/ 3087558 h 6839191"/>
              <a:gd name="connsiteX16806" fmla="*/ 2170349 w 12192439"/>
              <a:gd name="connsiteY16806" fmla="*/ 3115794 h 6839191"/>
              <a:gd name="connsiteX16807" fmla="*/ 2142290 w 12192439"/>
              <a:gd name="connsiteY16807" fmla="*/ 3101314 h 6839191"/>
              <a:gd name="connsiteX16808" fmla="*/ 2145511 w 12192439"/>
              <a:gd name="connsiteY16808" fmla="*/ 3074810 h 6839191"/>
              <a:gd name="connsiteX16809" fmla="*/ 2178070 w 12192439"/>
              <a:gd name="connsiteY16809" fmla="*/ 3087558 h 6839191"/>
              <a:gd name="connsiteX16810" fmla="*/ 2180870 w 12192439"/>
              <a:gd name="connsiteY16810" fmla="*/ 3088567 h 6839191"/>
              <a:gd name="connsiteX16811" fmla="*/ 2216215 w 12192439"/>
              <a:gd name="connsiteY16811" fmla="*/ 3100195 h 6839191"/>
              <a:gd name="connsiteX16812" fmla="*/ 2204609 w 12192439"/>
              <a:gd name="connsiteY16812" fmla="*/ 3130209 h 6839191"/>
              <a:gd name="connsiteX16813" fmla="*/ 2173129 w 12192439"/>
              <a:gd name="connsiteY16813" fmla="*/ 3117067 h 6839191"/>
              <a:gd name="connsiteX16814" fmla="*/ 2180870 w 12192439"/>
              <a:gd name="connsiteY16814" fmla="*/ 3088567 h 6839191"/>
              <a:gd name="connsiteX16815" fmla="*/ 2203797 w 12192439"/>
              <a:gd name="connsiteY16815" fmla="*/ 3132688 h 6839191"/>
              <a:gd name="connsiteX16816" fmla="*/ 2197325 w 12192439"/>
              <a:gd name="connsiteY16816" fmla="*/ 3160661 h 6839191"/>
              <a:gd name="connsiteX16817" fmla="*/ 2170306 w 12192439"/>
              <a:gd name="connsiteY16817" fmla="*/ 3146137 h 6839191"/>
              <a:gd name="connsiteX16818" fmla="*/ 2172655 w 12192439"/>
              <a:gd name="connsiteY16818" fmla="*/ 3119700 h 6839191"/>
              <a:gd name="connsiteX16819" fmla="*/ 2203797 w 12192439"/>
              <a:gd name="connsiteY16819" fmla="*/ 3132688 h 6839191"/>
              <a:gd name="connsiteX16820" fmla="*/ 2206671 w 12192439"/>
              <a:gd name="connsiteY16820" fmla="*/ 3133785 h 6839191"/>
              <a:gd name="connsiteX16821" fmla="*/ 2241007 w 12192439"/>
              <a:gd name="connsiteY16821" fmla="*/ 3145830 h 6839191"/>
              <a:gd name="connsiteX16822" fmla="*/ 2230717 w 12192439"/>
              <a:gd name="connsiteY16822" fmla="*/ 3175427 h 6839191"/>
              <a:gd name="connsiteX16823" fmla="*/ 2200221 w 12192439"/>
              <a:gd name="connsiteY16823" fmla="*/ 3162065 h 6839191"/>
              <a:gd name="connsiteX16824" fmla="*/ 2206671 w 12192439"/>
              <a:gd name="connsiteY16824" fmla="*/ 3133785 h 6839191"/>
              <a:gd name="connsiteX16825" fmla="*/ 2232977 w 12192439"/>
              <a:gd name="connsiteY16825" fmla="*/ 3179244 h 6839191"/>
              <a:gd name="connsiteX16826" fmla="*/ 2266106 w 12192439"/>
              <a:gd name="connsiteY16826" fmla="*/ 3191443 h 6839191"/>
              <a:gd name="connsiteX16827" fmla="*/ 2257111 w 12192439"/>
              <a:gd name="connsiteY16827" fmla="*/ 3220579 h 6839191"/>
              <a:gd name="connsiteX16828" fmla="*/ 2227624 w 12192439"/>
              <a:gd name="connsiteY16828" fmla="*/ 3206911 h 6839191"/>
              <a:gd name="connsiteX16829" fmla="*/ 2232977 w 12192439"/>
              <a:gd name="connsiteY16829" fmla="*/ 3179244 h 6839191"/>
              <a:gd name="connsiteX16830" fmla="*/ 2259502 w 12192439"/>
              <a:gd name="connsiteY16830" fmla="*/ 3224594 h 6839191"/>
              <a:gd name="connsiteX16831" fmla="*/ 2291469 w 12192439"/>
              <a:gd name="connsiteY16831" fmla="*/ 3237056 h 6839191"/>
              <a:gd name="connsiteX16832" fmla="*/ 2283636 w 12192439"/>
              <a:gd name="connsiteY16832" fmla="*/ 3265797 h 6839191"/>
              <a:gd name="connsiteX16833" fmla="*/ 2255136 w 12192439"/>
              <a:gd name="connsiteY16833" fmla="*/ 3252041 h 6839191"/>
              <a:gd name="connsiteX16834" fmla="*/ 2259502 w 12192439"/>
              <a:gd name="connsiteY16834" fmla="*/ 3224594 h 6839191"/>
              <a:gd name="connsiteX16835" fmla="*/ 2286247 w 12192439"/>
              <a:gd name="connsiteY16835" fmla="*/ 3270097 h 6839191"/>
              <a:gd name="connsiteX16836" fmla="*/ 2317138 w 12192439"/>
              <a:gd name="connsiteY16836" fmla="*/ 3282669 h 6839191"/>
              <a:gd name="connsiteX16837" fmla="*/ 2310447 w 12192439"/>
              <a:gd name="connsiteY16837" fmla="*/ 3310818 h 6839191"/>
              <a:gd name="connsiteX16838" fmla="*/ 2282824 w 12192439"/>
              <a:gd name="connsiteY16838" fmla="*/ 3296732 h 6839191"/>
              <a:gd name="connsiteX16839" fmla="*/ 2286247 w 12192439"/>
              <a:gd name="connsiteY16839" fmla="*/ 3270097 h 6839191"/>
              <a:gd name="connsiteX16840" fmla="*/ 2313167 w 12192439"/>
              <a:gd name="connsiteY16840" fmla="*/ 3315447 h 6839191"/>
              <a:gd name="connsiteX16841" fmla="*/ 2343049 w 12192439"/>
              <a:gd name="connsiteY16841" fmla="*/ 3328282 h 6839191"/>
              <a:gd name="connsiteX16842" fmla="*/ 2337367 w 12192439"/>
              <a:gd name="connsiteY16842" fmla="*/ 3356102 h 6839191"/>
              <a:gd name="connsiteX16843" fmla="*/ 2310578 w 12192439"/>
              <a:gd name="connsiteY16843" fmla="*/ 3341929 h 6839191"/>
              <a:gd name="connsiteX16844" fmla="*/ 2313167 w 12192439"/>
              <a:gd name="connsiteY16844" fmla="*/ 3315447 h 6839191"/>
              <a:gd name="connsiteX16845" fmla="*/ 2340285 w 12192439"/>
              <a:gd name="connsiteY16845" fmla="*/ 3360907 h 6839191"/>
              <a:gd name="connsiteX16846" fmla="*/ 2369333 w 12192439"/>
              <a:gd name="connsiteY16846" fmla="*/ 3373961 h 6839191"/>
              <a:gd name="connsiteX16847" fmla="*/ 2364528 w 12192439"/>
              <a:gd name="connsiteY16847" fmla="*/ 3401430 h 6839191"/>
              <a:gd name="connsiteX16848" fmla="*/ 2338486 w 12192439"/>
              <a:gd name="connsiteY16848" fmla="*/ 3387147 h 6839191"/>
              <a:gd name="connsiteX16849" fmla="*/ 2340285 w 12192439"/>
              <a:gd name="connsiteY16849" fmla="*/ 3360907 h 6839191"/>
              <a:gd name="connsiteX16850" fmla="*/ 2367622 w 12192439"/>
              <a:gd name="connsiteY16850" fmla="*/ 3406542 h 6839191"/>
              <a:gd name="connsiteX16851" fmla="*/ 2395551 w 12192439"/>
              <a:gd name="connsiteY16851" fmla="*/ 3419552 h 6839191"/>
              <a:gd name="connsiteX16852" fmla="*/ 2391690 w 12192439"/>
              <a:gd name="connsiteY16852" fmla="*/ 3446560 h 6839191"/>
              <a:gd name="connsiteX16853" fmla="*/ 2366525 w 12192439"/>
              <a:gd name="connsiteY16853" fmla="*/ 3432145 h 6839191"/>
              <a:gd name="connsiteX16854" fmla="*/ 2367622 w 12192439"/>
              <a:gd name="connsiteY16854" fmla="*/ 3406542 h 6839191"/>
              <a:gd name="connsiteX16855" fmla="*/ 2394937 w 12192439"/>
              <a:gd name="connsiteY16855" fmla="*/ 3452001 h 6839191"/>
              <a:gd name="connsiteX16856" fmla="*/ 2422077 w 12192439"/>
              <a:gd name="connsiteY16856" fmla="*/ 3465209 h 6839191"/>
              <a:gd name="connsiteX16857" fmla="*/ 2419049 w 12192439"/>
              <a:gd name="connsiteY16857" fmla="*/ 3491932 h 6839191"/>
              <a:gd name="connsiteX16858" fmla="*/ 2394652 w 12192439"/>
              <a:gd name="connsiteY16858" fmla="*/ 3477473 h 6839191"/>
              <a:gd name="connsiteX16859" fmla="*/ 2394937 w 12192439"/>
              <a:gd name="connsiteY16859" fmla="*/ 3452001 h 6839191"/>
              <a:gd name="connsiteX16860" fmla="*/ 2422560 w 12192439"/>
              <a:gd name="connsiteY16860" fmla="*/ 3497680 h 6839191"/>
              <a:gd name="connsiteX16861" fmla="*/ 2448931 w 12192439"/>
              <a:gd name="connsiteY16861" fmla="*/ 3510976 h 6839191"/>
              <a:gd name="connsiteX16862" fmla="*/ 2446584 w 12192439"/>
              <a:gd name="connsiteY16862" fmla="*/ 3537347 h 6839191"/>
              <a:gd name="connsiteX16863" fmla="*/ 2422954 w 12192439"/>
              <a:gd name="connsiteY16863" fmla="*/ 3522889 h 6839191"/>
              <a:gd name="connsiteX16864" fmla="*/ 2422560 w 12192439"/>
              <a:gd name="connsiteY16864" fmla="*/ 3497680 h 6839191"/>
              <a:gd name="connsiteX16865" fmla="*/ 2447483 w 12192439"/>
              <a:gd name="connsiteY16865" fmla="*/ 3569840 h 6839191"/>
              <a:gd name="connsiteX16866" fmla="*/ 2448536 w 12192439"/>
              <a:gd name="connsiteY16866" fmla="*/ 3579033 h 6839191"/>
              <a:gd name="connsiteX16867" fmla="*/ 2450533 w 12192439"/>
              <a:gd name="connsiteY16867" fmla="*/ 3591034 h 6839191"/>
              <a:gd name="connsiteX16868" fmla="*/ 2433551 w 12192439"/>
              <a:gd name="connsiteY16868" fmla="*/ 3575523 h 6839191"/>
              <a:gd name="connsiteX16869" fmla="*/ 2427759 w 12192439"/>
              <a:gd name="connsiteY16869" fmla="*/ 3555470 h 6839191"/>
              <a:gd name="connsiteX16870" fmla="*/ 2447483 w 12192439"/>
              <a:gd name="connsiteY16870" fmla="*/ 3569840 h 6839191"/>
              <a:gd name="connsiteX16871" fmla="*/ 2452420 w 12192439"/>
              <a:gd name="connsiteY16871" fmla="*/ 3578485 h 6839191"/>
              <a:gd name="connsiteX16872" fmla="*/ 2451783 w 12192439"/>
              <a:gd name="connsiteY16872" fmla="*/ 3572758 h 6839191"/>
              <a:gd name="connsiteX16873" fmla="*/ 2474272 w 12192439"/>
              <a:gd name="connsiteY16873" fmla="*/ 3586800 h 6839191"/>
              <a:gd name="connsiteX16874" fmla="*/ 2475325 w 12192439"/>
              <a:gd name="connsiteY16874" fmla="*/ 3610341 h 6839191"/>
              <a:gd name="connsiteX16875" fmla="*/ 2455469 w 12192439"/>
              <a:gd name="connsiteY16875" fmla="*/ 3595137 h 6839191"/>
              <a:gd name="connsiteX16876" fmla="*/ 2452420 w 12192439"/>
              <a:gd name="connsiteY16876" fmla="*/ 3578485 h 6839191"/>
              <a:gd name="connsiteX16877" fmla="*/ 2475895 w 12192439"/>
              <a:gd name="connsiteY16877" fmla="*/ 3615212 h 6839191"/>
              <a:gd name="connsiteX16878" fmla="*/ 2476598 w 12192439"/>
              <a:gd name="connsiteY16878" fmla="*/ 3621048 h 6839191"/>
              <a:gd name="connsiteX16879" fmla="*/ 2479340 w 12192439"/>
              <a:gd name="connsiteY16879" fmla="*/ 3636252 h 6839191"/>
              <a:gd name="connsiteX16880" fmla="*/ 2462907 w 12192439"/>
              <a:gd name="connsiteY16880" fmla="*/ 3620982 h 6839191"/>
              <a:gd name="connsiteX16881" fmla="*/ 2456808 w 12192439"/>
              <a:gd name="connsiteY16881" fmla="*/ 3600907 h 6839191"/>
              <a:gd name="connsiteX16882" fmla="*/ 2475895 w 12192439"/>
              <a:gd name="connsiteY16882" fmla="*/ 3615212 h 6839191"/>
              <a:gd name="connsiteX16883" fmla="*/ 2480591 w 12192439"/>
              <a:gd name="connsiteY16883" fmla="*/ 3620499 h 6839191"/>
              <a:gd name="connsiteX16884" fmla="*/ 2480327 w 12192439"/>
              <a:gd name="connsiteY16884" fmla="*/ 3618305 h 6839191"/>
              <a:gd name="connsiteX16885" fmla="*/ 2502070 w 12192439"/>
              <a:gd name="connsiteY16885" fmla="*/ 3632347 h 6839191"/>
              <a:gd name="connsiteX16886" fmla="*/ 2503737 w 12192439"/>
              <a:gd name="connsiteY16886" fmla="*/ 3655713 h 6839191"/>
              <a:gd name="connsiteX16887" fmla="*/ 2484386 w 12192439"/>
              <a:gd name="connsiteY16887" fmla="*/ 3640552 h 6839191"/>
              <a:gd name="connsiteX16888" fmla="*/ 2480591 w 12192439"/>
              <a:gd name="connsiteY16888" fmla="*/ 3620499 h 6839191"/>
              <a:gd name="connsiteX16889" fmla="*/ 2506304 w 12192439"/>
              <a:gd name="connsiteY16889" fmla="*/ 3634914 h 6839191"/>
              <a:gd name="connsiteX16890" fmla="*/ 2530306 w 12192439"/>
              <a:gd name="connsiteY16890" fmla="*/ 3648341 h 6839191"/>
              <a:gd name="connsiteX16891" fmla="*/ 2529933 w 12192439"/>
              <a:gd name="connsiteY16891" fmla="*/ 3673572 h 6839191"/>
              <a:gd name="connsiteX16892" fmla="*/ 2508301 w 12192439"/>
              <a:gd name="connsiteY16892" fmla="*/ 3659048 h 6839191"/>
              <a:gd name="connsiteX16893" fmla="*/ 2506304 w 12192439"/>
              <a:gd name="connsiteY16893" fmla="*/ 3634914 h 6839191"/>
              <a:gd name="connsiteX16894" fmla="*/ 2530153 w 12192439"/>
              <a:gd name="connsiteY16894" fmla="*/ 3678136 h 6839191"/>
              <a:gd name="connsiteX16895" fmla="*/ 2532193 w 12192439"/>
              <a:gd name="connsiteY16895" fmla="*/ 3701128 h 6839191"/>
              <a:gd name="connsiteX16896" fmla="*/ 2513478 w 12192439"/>
              <a:gd name="connsiteY16896" fmla="*/ 3686122 h 6839191"/>
              <a:gd name="connsiteX16897" fmla="*/ 2509025 w 12192439"/>
              <a:gd name="connsiteY16897" fmla="*/ 3664138 h 6839191"/>
              <a:gd name="connsiteX16898" fmla="*/ 2530153 w 12192439"/>
              <a:gd name="connsiteY16898" fmla="*/ 3678136 h 6839191"/>
              <a:gd name="connsiteX16899" fmla="*/ 2536888 w 12192439"/>
              <a:gd name="connsiteY16899" fmla="*/ 3704485 h 6839191"/>
              <a:gd name="connsiteX16900" fmla="*/ 2534519 w 12192439"/>
              <a:gd name="connsiteY16900" fmla="*/ 3680834 h 6839191"/>
              <a:gd name="connsiteX16901" fmla="*/ 2557687 w 12192439"/>
              <a:gd name="connsiteY16901" fmla="*/ 3694196 h 6839191"/>
              <a:gd name="connsiteX16902" fmla="*/ 2557951 w 12192439"/>
              <a:gd name="connsiteY16902" fmla="*/ 3719141 h 6839191"/>
              <a:gd name="connsiteX16903" fmla="*/ 2536910 w 12192439"/>
              <a:gd name="connsiteY16903" fmla="*/ 3704639 h 6839191"/>
              <a:gd name="connsiteX16904" fmla="*/ 2536888 w 12192439"/>
              <a:gd name="connsiteY16904" fmla="*/ 3704485 h 6839191"/>
              <a:gd name="connsiteX16905" fmla="*/ 2558258 w 12192439"/>
              <a:gd name="connsiteY16905" fmla="*/ 3723902 h 6839191"/>
              <a:gd name="connsiteX16906" fmla="*/ 2560693 w 12192439"/>
              <a:gd name="connsiteY16906" fmla="*/ 3746544 h 6839191"/>
              <a:gd name="connsiteX16907" fmla="*/ 2542593 w 12192439"/>
              <a:gd name="connsiteY16907" fmla="*/ 3731713 h 6839191"/>
              <a:gd name="connsiteX16908" fmla="*/ 2537832 w 12192439"/>
              <a:gd name="connsiteY16908" fmla="*/ 3710058 h 6839191"/>
              <a:gd name="connsiteX16909" fmla="*/ 2558258 w 12192439"/>
              <a:gd name="connsiteY16909" fmla="*/ 3723902 h 6839191"/>
              <a:gd name="connsiteX16910" fmla="*/ 2565037 w 12192439"/>
              <a:gd name="connsiteY16910" fmla="*/ 3746500 h 6839191"/>
              <a:gd name="connsiteX16911" fmla="*/ 2562821 w 12192439"/>
              <a:gd name="connsiteY16911" fmla="*/ 3726820 h 6839191"/>
              <a:gd name="connsiteX16912" fmla="*/ 2585354 w 12192439"/>
              <a:gd name="connsiteY16912" fmla="*/ 3740160 h 6839191"/>
              <a:gd name="connsiteX16913" fmla="*/ 2586099 w 12192439"/>
              <a:gd name="connsiteY16913" fmla="*/ 3764776 h 6839191"/>
              <a:gd name="connsiteX16914" fmla="*/ 2565717 w 12192439"/>
              <a:gd name="connsiteY16914" fmla="*/ 3750362 h 6839191"/>
              <a:gd name="connsiteX16915" fmla="*/ 2565037 w 12192439"/>
              <a:gd name="connsiteY16915" fmla="*/ 3746500 h 6839191"/>
              <a:gd name="connsiteX16916" fmla="*/ 2586516 w 12192439"/>
              <a:gd name="connsiteY16916" fmla="*/ 3769779 h 6839191"/>
              <a:gd name="connsiteX16917" fmla="*/ 2588842 w 12192439"/>
              <a:gd name="connsiteY16917" fmla="*/ 3789173 h 6839191"/>
              <a:gd name="connsiteX16918" fmla="*/ 2589325 w 12192439"/>
              <a:gd name="connsiteY16918" fmla="*/ 3792070 h 6839191"/>
              <a:gd name="connsiteX16919" fmla="*/ 2571817 w 12192439"/>
              <a:gd name="connsiteY16919" fmla="*/ 3777414 h 6839191"/>
              <a:gd name="connsiteX16920" fmla="*/ 2566705 w 12192439"/>
              <a:gd name="connsiteY16920" fmla="*/ 3756000 h 6839191"/>
              <a:gd name="connsiteX16921" fmla="*/ 2586516 w 12192439"/>
              <a:gd name="connsiteY16921" fmla="*/ 3769779 h 6839191"/>
              <a:gd name="connsiteX16922" fmla="*/ 2593208 w 12192439"/>
              <a:gd name="connsiteY16922" fmla="*/ 3788493 h 6839191"/>
              <a:gd name="connsiteX16923" fmla="*/ 2591255 w 12192439"/>
              <a:gd name="connsiteY16923" fmla="*/ 3772872 h 6839191"/>
              <a:gd name="connsiteX16924" fmla="*/ 2613020 w 12192439"/>
              <a:gd name="connsiteY16924" fmla="*/ 3786102 h 6839191"/>
              <a:gd name="connsiteX16925" fmla="*/ 2614292 w 12192439"/>
              <a:gd name="connsiteY16925" fmla="*/ 3810411 h 6839191"/>
              <a:gd name="connsiteX16926" fmla="*/ 2594525 w 12192439"/>
              <a:gd name="connsiteY16926" fmla="*/ 3796106 h 6839191"/>
              <a:gd name="connsiteX16927" fmla="*/ 2593208 w 12192439"/>
              <a:gd name="connsiteY16927" fmla="*/ 3788493 h 6839191"/>
              <a:gd name="connsiteX16928" fmla="*/ 2614841 w 12192439"/>
              <a:gd name="connsiteY16928" fmla="*/ 3815677 h 6839191"/>
              <a:gd name="connsiteX16929" fmla="*/ 2616903 w 12192439"/>
              <a:gd name="connsiteY16929" fmla="*/ 3831210 h 6839191"/>
              <a:gd name="connsiteX16930" fmla="*/ 2618044 w 12192439"/>
              <a:gd name="connsiteY16930" fmla="*/ 3837639 h 6839191"/>
              <a:gd name="connsiteX16931" fmla="*/ 2601041 w 12192439"/>
              <a:gd name="connsiteY16931" fmla="*/ 3823136 h 6839191"/>
              <a:gd name="connsiteX16932" fmla="*/ 2595731 w 12192439"/>
              <a:gd name="connsiteY16932" fmla="*/ 3802096 h 6839191"/>
              <a:gd name="connsiteX16933" fmla="*/ 2614841 w 12192439"/>
              <a:gd name="connsiteY16933" fmla="*/ 3815677 h 6839191"/>
              <a:gd name="connsiteX16934" fmla="*/ 2621357 w 12192439"/>
              <a:gd name="connsiteY16934" fmla="*/ 3830508 h 6839191"/>
              <a:gd name="connsiteX16935" fmla="*/ 2619755 w 12192439"/>
              <a:gd name="connsiteY16935" fmla="*/ 3818946 h 6839191"/>
              <a:gd name="connsiteX16936" fmla="*/ 2640862 w 12192439"/>
              <a:gd name="connsiteY16936" fmla="*/ 3832088 h 6839191"/>
              <a:gd name="connsiteX16937" fmla="*/ 2642617 w 12192439"/>
              <a:gd name="connsiteY16937" fmla="*/ 3856134 h 6839191"/>
              <a:gd name="connsiteX16938" fmla="*/ 2623463 w 12192439"/>
              <a:gd name="connsiteY16938" fmla="*/ 3841939 h 6839191"/>
              <a:gd name="connsiteX16939" fmla="*/ 2621357 w 12192439"/>
              <a:gd name="connsiteY16939" fmla="*/ 3830508 h 6839191"/>
              <a:gd name="connsiteX16940" fmla="*/ 2643297 w 12192439"/>
              <a:gd name="connsiteY16940" fmla="*/ 3861707 h 6839191"/>
              <a:gd name="connsiteX16941" fmla="*/ 2644964 w 12192439"/>
              <a:gd name="connsiteY16941" fmla="*/ 3873247 h 6839191"/>
              <a:gd name="connsiteX16942" fmla="*/ 2646763 w 12192439"/>
              <a:gd name="connsiteY16942" fmla="*/ 3883296 h 6839191"/>
              <a:gd name="connsiteX16943" fmla="*/ 2630396 w 12192439"/>
              <a:gd name="connsiteY16943" fmla="*/ 3869057 h 6839191"/>
              <a:gd name="connsiteX16944" fmla="*/ 2624823 w 12192439"/>
              <a:gd name="connsiteY16944" fmla="*/ 3848301 h 6839191"/>
              <a:gd name="connsiteX16945" fmla="*/ 2643297 w 12192439"/>
              <a:gd name="connsiteY16945" fmla="*/ 3861707 h 6839191"/>
              <a:gd name="connsiteX16946" fmla="*/ 2649506 w 12192439"/>
              <a:gd name="connsiteY16946" fmla="*/ 3872501 h 6839191"/>
              <a:gd name="connsiteX16947" fmla="*/ 2648409 w 12192439"/>
              <a:gd name="connsiteY16947" fmla="*/ 3865151 h 6839191"/>
              <a:gd name="connsiteX16948" fmla="*/ 2668835 w 12192439"/>
              <a:gd name="connsiteY16948" fmla="*/ 3878206 h 6839191"/>
              <a:gd name="connsiteX16949" fmla="*/ 2671073 w 12192439"/>
              <a:gd name="connsiteY16949" fmla="*/ 3901988 h 6839191"/>
              <a:gd name="connsiteX16950" fmla="*/ 2652468 w 12192439"/>
              <a:gd name="connsiteY16950" fmla="*/ 3887925 h 6839191"/>
              <a:gd name="connsiteX16951" fmla="*/ 2649506 w 12192439"/>
              <a:gd name="connsiteY16951" fmla="*/ 3872501 h 6839191"/>
              <a:gd name="connsiteX16952" fmla="*/ 2671863 w 12192439"/>
              <a:gd name="connsiteY16952" fmla="*/ 3907759 h 6839191"/>
              <a:gd name="connsiteX16953" fmla="*/ 2673025 w 12192439"/>
              <a:gd name="connsiteY16953" fmla="*/ 3915284 h 6839191"/>
              <a:gd name="connsiteX16954" fmla="*/ 2675658 w 12192439"/>
              <a:gd name="connsiteY16954" fmla="*/ 3929018 h 6839191"/>
              <a:gd name="connsiteX16955" fmla="*/ 2659730 w 12192439"/>
              <a:gd name="connsiteY16955" fmla="*/ 3914911 h 6839191"/>
              <a:gd name="connsiteX16956" fmla="*/ 2653982 w 12192439"/>
              <a:gd name="connsiteY16956" fmla="*/ 3894529 h 6839191"/>
              <a:gd name="connsiteX16957" fmla="*/ 2671863 w 12192439"/>
              <a:gd name="connsiteY16957" fmla="*/ 3907759 h 6839191"/>
              <a:gd name="connsiteX16958" fmla="*/ 2677655 w 12192439"/>
              <a:gd name="connsiteY16958" fmla="*/ 3914494 h 6839191"/>
              <a:gd name="connsiteX16959" fmla="*/ 2677194 w 12192439"/>
              <a:gd name="connsiteY16959" fmla="*/ 3911445 h 6839191"/>
              <a:gd name="connsiteX16960" fmla="*/ 2697050 w 12192439"/>
              <a:gd name="connsiteY16960" fmla="*/ 3924411 h 6839191"/>
              <a:gd name="connsiteX16961" fmla="*/ 2699594 w 12192439"/>
              <a:gd name="connsiteY16961" fmla="*/ 3947821 h 6839191"/>
              <a:gd name="connsiteX16962" fmla="*/ 2681516 w 12192439"/>
              <a:gd name="connsiteY16962" fmla="*/ 3933867 h 6839191"/>
              <a:gd name="connsiteX16963" fmla="*/ 2677655 w 12192439"/>
              <a:gd name="connsiteY16963" fmla="*/ 3914494 h 6839191"/>
              <a:gd name="connsiteX16964" fmla="*/ 2706286 w 12192439"/>
              <a:gd name="connsiteY16964" fmla="*/ 3982003 h 6839191"/>
              <a:gd name="connsiteX16965" fmla="*/ 2711157 w 12192439"/>
              <a:gd name="connsiteY16965" fmla="*/ 3999533 h 6839191"/>
              <a:gd name="connsiteX16966" fmla="*/ 2699046 w 12192439"/>
              <a:gd name="connsiteY16966" fmla="*/ 3986698 h 6839191"/>
              <a:gd name="connsiteX16967" fmla="*/ 2692267 w 12192439"/>
              <a:gd name="connsiteY16967" fmla="*/ 3969805 h 6839191"/>
              <a:gd name="connsiteX16968" fmla="*/ 2706286 w 12192439"/>
              <a:gd name="connsiteY16968" fmla="*/ 3982003 h 6839191"/>
              <a:gd name="connsiteX16969" fmla="*/ 2712517 w 12192439"/>
              <a:gd name="connsiteY16969" fmla="*/ 3987137 h 6839191"/>
              <a:gd name="connsiteX16970" fmla="*/ 2729279 w 12192439"/>
              <a:gd name="connsiteY16970" fmla="*/ 4000038 h 6839191"/>
              <a:gd name="connsiteX16971" fmla="*/ 2733514 w 12192439"/>
              <a:gd name="connsiteY16971" fmla="*/ 4020530 h 6839191"/>
              <a:gd name="connsiteX16972" fmla="*/ 2718419 w 12192439"/>
              <a:gd name="connsiteY16972" fmla="*/ 4006685 h 6839191"/>
              <a:gd name="connsiteX16973" fmla="*/ 2712517 w 12192439"/>
              <a:gd name="connsiteY16973" fmla="*/ 3987137 h 6839191"/>
              <a:gd name="connsiteX16974" fmla="*/ 2735401 w 12192439"/>
              <a:gd name="connsiteY16974" fmla="*/ 4028121 h 6839191"/>
              <a:gd name="connsiteX16975" fmla="*/ 2740403 w 12192439"/>
              <a:gd name="connsiteY16975" fmla="*/ 4045300 h 6839191"/>
              <a:gd name="connsiteX16976" fmla="*/ 2728182 w 12192439"/>
              <a:gd name="connsiteY16976" fmla="*/ 4032136 h 6839191"/>
              <a:gd name="connsiteX16977" fmla="*/ 2721710 w 12192439"/>
              <a:gd name="connsiteY16977" fmla="*/ 4015988 h 6839191"/>
              <a:gd name="connsiteX16978" fmla="*/ 2735401 w 12192439"/>
              <a:gd name="connsiteY16978" fmla="*/ 4028121 h 6839191"/>
              <a:gd name="connsiteX16979" fmla="*/ 2741961 w 12192439"/>
              <a:gd name="connsiteY16979" fmla="*/ 4033606 h 6839191"/>
              <a:gd name="connsiteX16980" fmla="*/ 2758152 w 12192439"/>
              <a:gd name="connsiteY16980" fmla="*/ 4046309 h 6839191"/>
              <a:gd name="connsiteX16981" fmla="*/ 2762562 w 12192439"/>
              <a:gd name="connsiteY16981" fmla="*/ 4066428 h 6839191"/>
              <a:gd name="connsiteX16982" fmla="*/ 2748038 w 12192439"/>
              <a:gd name="connsiteY16982" fmla="*/ 4052957 h 6839191"/>
              <a:gd name="connsiteX16983" fmla="*/ 2741961 w 12192439"/>
              <a:gd name="connsiteY16983" fmla="*/ 4033606 h 6839191"/>
              <a:gd name="connsiteX16984" fmla="*/ 2764602 w 12192439"/>
              <a:gd name="connsiteY16984" fmla="*/ 4074348 h 6839191"/>
              <a:gd name="connsiteX16985" fmla="*/ 2769539 w 12192439"/>
              <a:gd name="connsiteY16985" fmla="*/ 4090869 h 6839191"/>
              <a:gd name="connsiteX16986" fmla="*/ 2757933 w 12192439"/>
              <a:gd name="connsiteY16986" fmla="*/ 4078210 h 6839191"/>
              <a:gd name="connsiteX16987" fmla="*/ 2751592 w 12192439"/>
              <a:gd name="connsiteY16987" fmla="*/ 4062698 h 6839191"/>
              <a:gd name="connsiteX16988" fmla="*/ 2764602 w 12192439"/>
              <a:gd name="connsiteY16988" fmla="*/ 4074348 h 6839191"/>
              <a:gd name="connsiteX16989" fmla="*/ 2793980 w 12192439"/>
              <a:gd name="connsiteY16989" fmla="*/ 4120817 h 6839191"/>
              <a:gd name="connsiteX16990" fmla="*/ 2799158 w 12192439"/>
              <a:gd name="connsiteY16990" fmla="*/ 4137579 h 6839191"/>
              <a:gd name="connsiteX16991" fmla="*/ 2788473 w 12192439"/>
              <a:gd name="connsiteY16991" fmla="*/ 4125951 h 6839191"/>
              <a:gd name="connsiteX16992" fmla="*/ 2781540 w 12192439"/>
              <a:gd name="connsiteY16992" fmla="*/ 4109584 h 6839191"/>
              <a:gd name="connsiteX16993" fmla="*/ 2793980 w 12192439"/>
              <a:gd name="connsiteY16993" fmla="*/ 4120817 h 6839191"/>
              <a:gd name="connsiteX16994" fmla="*/ 2823401 w 12192439"/>
              <a:gd name="connsiteY16994" fmla="*/ 4167286 h 6839191"/>
              <a:gd name="connsiteX16995" fmla="*/ 2828623 w 12192439"/>
              <a:gd name="connsiteY16995" fmla="*/ 4183499 h 6839191"/>
              <a:gd name="connsiteX16996" fmla="*/ 2818311 w 12192439"/>
              <a:gd name="connsiteY16996" fmla="*/ 4172200 h 6839191"/>
              <a:gd name="connsiteX16997" fmla="*/ 2811554 w 12192439"/>
              <a:gd name="connsiteY16997" fmla="*/ 4156425 h 6839191"/>
              <a:gd name="connsiteX16998" fmla="*/ 2823401 w 12192439"/>
              <a:gd name="connsiteY16998" fmla="*/ 4167286 h 6839191"/>
              <a:gd name="connsiteX16999" fmla="*/ 2841721 w 12192439"/>
              <a:gd name="connsiteY16999" fmla="*/ 4203465 h 6839191"/>
              <a:gd name="connsiteX17000" fmla="*/ 2933364 w 12192439"/>
              <a:gd name="connsiteY17000" fmla="*/ 4273497 h 6839191"/>
              <a:gd name="connsiteX17001" fmla="*/ 3486820 w 12192439"/>
              <a:gd name="connsiteY17001" fmla="*/ 4402065 h 6839191"/>
              <a:gd name="connsiteX17002" fmla="*/ 3878118 w 12192439"/>
              <a:gd name="connsiteY17002" fmla="*/ 4372139 h 6839191"/>
              <a:gd name="connsiteX17003" fmla="*/ 4005830 w 12192439"/>
              <a:gd name="connsiteY17003" fmla="*/ 4353906 h 6839191"/>
              <a:gd name="connsiteX17004" fmla="*/ 4991370 w 12192439"/>
              <a:gd name="connsiteY17004" fmla="*/ 4122353 h 6839191"/>
              <a:gd name="connsiteX17005" fmla="*/ 5036303 w 12192439"/>
              <a:gd name="connsiteY17005" fmla="*/ 4108706 h 6839191"/>
              <a:gd name="connsiteX17006" fmla="*/ 5045145 w 12192439"/>
              <a:gd name="connsiteY17006" fmla="*/ 4142033 h 6839191"/>
              <a:gd name="connsiteX17007" fmla="*/ 4998150 w 12192439"/>
              <a:gd name="connsiteY17007" fmla="*/ 4157149 h 6839191"/>
              <a:gd name="connsiteX17008" fmla="*/ 4023272 w 12192439"/>
              <a:gd name="connsiteY17008" fmla="*/ 4397369 h 6839191"/>
              <a:gd name="connsiteX17009" fmla="*/ 3896855 w 12192439"/>
              <a:gd name="connsiteY17009" fmla="*/ 4416084 h 6839191"/>
              <a:gd name="connsiteX17010" fmla="*/ 2964585 w 12192439"/>
              <a:gd name="connsiteY17010" fmla="*/ 4316170 h 6839191"/>
              <a:gd name="connsiteX17011" fmla="*/ 2848457 w 12192439"/>
              <a:gd name="connsiteY17011" fmla="*/ 4218779 h 6839191"/>
              <a:gd name="connsiteX17012" fmla="*/ 2841721 w 12192439"/>
              <a:gd name="connsiteY17012" fmla="*/ 4203465 h 6839191"/>
              <a:gd name="connsiteX17013" fmla="*/ 5037971 w 12192439"/>
              <a:gd name="connsiteY17013" fmla="*/ 4108201 h 6839191"/>
              <a:gd name="connsiteX17014" fmla="*/ 5071627 w 12192439"/>
              <a:gd name="connsiteY17014" fmla="*/ 4097934 h 6839191"/>
              <a:gd name="connsiteX17015" fmla="*/ 5081434 w 12192439"/>
              <a:gd name="connsiteY17015" fmla="*/ 4130251 h 6839191"/>
              <a:gd name="connsiteX17016" fmla="*/ 5046791 w 12192439"/>
              <a:gd name="connsiteY17016" fmla="*/ 4141484 h 6839191"/>
              <a:gd name="connsiteX17017" fmla="*/ 5037971 w 12192439"/>
              <a:gd name="connsiteY17017" fmla="*/ 4108201 h 6839191"/>
              <a:gd name="connsiteX17018" fmla="*/ 5073535 w 12192439"/>
              <a:gd name="connsiteY17018" fmla="*/ 4097363 h 6839191"/>
              <a:gd name="connsiteX17019" fmla="*/ 5107257 w 12192439"/>
              <a:gd name="connsiteY17019" fmla="*/ 4087029 h 6839191"/>
              <a:gd name="connsiteX17020" fmla="*/ 5117854 w 12192439"/>
              <a:gd name="connsiteY17020" fmla="*/ 4118338 h 6839191"/>
              <a:gd name="connsiteX17021" fmla="*/ 5083232 w 12192439"/>
              <a:gd name="connsiteY17021" fmla="*/ 4129659 h 6839191"/>
              <a:gd name="connsiteX17022" fmla="*/ 5073535 w 12192439"/>
              <a:gd name="connsiteY17022" fmla="*/ 4097363 h 6839191"/>
              <a:gd name="connsiteX17023" fmla="*/ 5120201 w 12192439"/>
              <a:gd name="connsiteY17023" fmla="*/ 4122835 h 6839191"/>
              <a:gd name="connsiteX17024" fmla="*/ 5123909 w 12192439"/>
              <a:gd name="connsiteY17024" fmla="*/ 4129154 h 6839191"/>
              <a:gd name="connsiteX17025" fmla="*/ 5140650 w 12192439"/>
              <a:gd name="connsiteY17025" fmla="*/ 4150260 h 6839191"/>
              <a:gd name="connsiteX17026" fmla="*/ 5105129 w 12192439"/>
              <a:gd name="connsiteY17026" fmla="*/ 4162678 h 6839191"/>
              <a:gd name="connsiteX17027" fmla="*/ 5089508 w 12192439"/>
              <a:gd name="connsiteY17027" fmla="*/ 4141726 h 6839191"/>
              <a:gd name="connsiteX17028" fmla="*/ 5085405 w 12192439"/>
              <a:gd name="connsiteY17028" fmla="*/ 4134200 h 6839191"/>
              <a:gd name="connsiteX17029" fmla="*/ 5120201 w 12192439"/>
              <a:gd name="connsiteY17029" fmla="*/ 4122835 h 6839191"/>
              <a:gd name="connsiteX17030" fmla="*/ 5182226 w 12192439"/>
              <a:gd name="connsiteY17030" fmla="*/ 4141002 h 6839191"/>
              <a:gd name="connsiteX17031" fmla="*/ 5213117 w 12192439"/>
              <a:gd name="connsiteY17031" fmla="*/ 4162876 h 6839191"/>
              <a:gd name="connsiteX17032" fmla="*/ 5177179 w 12192439"/>
              <a:gd name="connsiteY17032" fmla="*/ 4176500 h 6839191"/>
              <a:gd name="connsiteX17033" fmla="*/ 5146683 w 12192439"/>
              <a:gd name="connsiteY17033" fmla="*/ 4153551 h 6839191"/>
              <a:gd name="connsiteX17034" fmla="*/ 5182226 w 12192439"/>
              <a:gd name="connsiteY17034" fmla="*/ 4141002 h 6839191"/>
              <a:gd name="connsiteX17035" fmla="*/ 5219129 w 12192439"/>
              <a:gd name="connsiteY17035" fmla="*/ 4166145 h 6839191"/>
              <a:gd name="connsiteX17036" fmla="*/ 5263008 w 12192439"/>
              <a:gd name="connsiteY17036" fmla="*/ 4184004 h 6839191"/>
              <a:gd name="connsiteX17037" fmla="*/ 5416763 w 12192439"/>
              <a:gd name="connsiteY17037" fmla="*/ 4205483 h 6839191"/>
              <a:gd name="connsiteX17038" fmla="*/ 5442147 w 12192439"/>
              <a:gd name="connsiteY17038" fmla="*/ 4205790 h 6839191"/>
              <a:gd name="connsiteX17039" fmla="*/ 5738972 w 12192439"/>
              <a:gd name="connsiteY17039" fmla="*/ 4180033 h 6839191"/>
              <a:gd name="connsiteX17040" fmla="*/ 5805341 w 12192439"/>
              <a:gd name="connsiteY17040" fmla="*/ 4171586 h 6839191"/>
              <a:gd name="connsiteX17041" fmla="*/ 6553162 w 12192439"/>
              <a:gd name="connsiteY17041" fmla="*/ 4073207 h 6839191"/>
              <a:gd name="connsiteX17042" fmla="*/ 8645218 w 12192439"/>
              <a:gd name="connsiteY17042" fmla="*/ 3940976 h 6839191"/>
              <a:gd name="connsiteX17043" fmla="*/ 8668979 w 12192439"/>
              <a:gd name="connsiteY17043" fmla="*/ 3943170 h 6839191"/>
              <a:gd name="connsiteX17044" fmla="*/ 8638351 w 12192439"/>
              <a:gd name="connsiteY17044" fmla="*/ 3984417 h 6839191"/>
              <a:gd name="connsiteX17045" fmla="*/ 7602152 w 12192439"/>
              <a:gd name="connsiteY17045" fmla="*/ 3972810 h 6839191"/>
              <a:gd name="connsiteX17046" fmla="*/ 6559546 w 12192439"/>
              <a:gd name="connsiteY17046" fmla="*/ 4093940 h 6839191"/>
              <a:gd name="connsiteX17047" fmla="*/ 5774449 w 12192439"/>
              <a:gd name="connsiteY17047" fmla="*/ 4192034 h 6839191"/>
              <a:gd name="connsiteX17048" fmla="*/ 5705448 w 12192439"/>
              <a:gd name="connsiteY17048" fmla="*/ 4200218 h 6839191"/>
              <a:gd name="connsiteX17049" fmla="*/ 5381023 w 12192439"/>
              <a:gd name="connsiteY17049" fmla="*/ 4222794 h 6839191"/>
              <a:gd name="connsiteX17050" fmla="*/ 5227202 w 12192439"/>
              <a:gd name="connsiteY17050" fmla="*/ 4199011 h 6839191"/>
              <a:gd name="connsiteX17051" fmla="*/ 5183016 w 12192439"/>
              <a:gd name="connsiteY17051" fmla="*/ 4179879 h 6839191"/>
              <a:gd name="connsiteX17052" fmla="*/ 5219129 w 12192439"/>
              <a:gd name="connsiteY17052" fmla="*/ 4166145 h 6839191"/>
              <a:gd name="connsiteX17053" fmla="*/ 8675013 w 12192439"/>
              <a:gd name="connsiteY17053" fmla="*/ 3943718 h 6839191"/>
              <a:gd name="connsiteX17054" fmla="*/ 8696470 w 12192439"/>
              <a:gd name="connsiteY17054" fmla="*/ 3945605 h 6839191"/>
              <a:gd name="connsiteX17055" fmla="*/ 8702723 w 12192439"/>
              <a:gd name="connsiteY17055" fmla="*/ 3946153 h 6839191"/>
              <a:gd name="connsiteX17056" fmla="*/ 8672051 w 12192439"/>
              <a:gd name="connsiteY17056" fmla="*/ 3988432 h 6839191"/>
              <a:gd name="connsiteX17057" fmla="*/ 8662748 w 12192439"/>
              <a:gd name="connsiteY17057" fmla="*/ 3987313 h 6839191"/>
              <a:gd name="connsiteX17058" fmla="*/ 8644297 w 12192439"/>
              <a:gd name="connsiteY17058" fmla="*/ 3985119 h 6839191"/>
              <a:gd name="connsiteX17059" fmla="*/ 8675013 w 12192439"/>
              <a:gd name="connsiteY17059" fmla="*/ 3943718 h 6839191"/>
              <a:gd name="connsiteX17060" fmla="*/ 8708625 w 12192439"/>
              <a:gd name="connsiteY17060" fmla="*/ 3946680 h 6839191"/>
              <a:gd name="connsiteX17061" fmla="*/ 8735984 w 12192439"/>
              <a:gd name="connsiteY17061" fmla="*/ 3949137 h 6839191"/>
              <a:gd name="connsiteX17062" fmla="*/ 8705334 w 12192439"/>
              <a:gd name="connsiteY17062" fmla="*/ 3992446 h 6839191"/>
              <a:gd name="connsiteX17063" fmla="*/ 8677865 w 12192439"/>
              <a:gd name="connsiteY17063" fmla="*/ 3989112 h 6839191"/>
              <a:gd name="connsiteX17064" fmla="*/ 8708625 w 12192439"/>
              <a:gd name="connsiteY17064" fmla="*/ 3946680 h 6839191"/>
              <a:gd name="connsiteX17065" fmla="*/ 8704061 w 12192439"/>
              <a:gd name="connsiteY17065" fmla="*/ 3994224 h 6839191"/>
              <a:gd name="connsiteX17066" fmla="*/ 8674026 w 12192439"/>
              <a:gd name="connsiteY17066" fmla="*/ 4036085 h 6839191"/>
              <a:gd name="connsiteX17067" fmla="*/ 8646337 w 12192439"/>
              <a:gd name="connsiteY17067" fmla="*/ 4031938 h 6839191"/>
              <a:gd name="connsiteX17068" fmla="*/ 8676570 w 12192439"/>
              <a:gd name="connsiteY17068" fmla="*/ 3990911 h 6839191"/>
              <a:gd name="connsiteX17069" fmla="*/ 8704061 w 12192439"/>
              <a:gd name="connsiteY17069" fmla="*/ 3994224 h 6839191"/>
              <a:gd name="connsiteX17070" fmla="*/ 8709700 w 12192439"/>
              <a:gd name="connsiteY17070" fmla="*/ 3994926 h 6839191"/>
              <a:gd name="connsiteX17071" fmla="*/ 8736883 w 12192439"/>
              <a:gd name="connsiteY17071" fmla="*/ 3998414 h 6839191"/>
              <a:gd name="connsiteX17072" fmla="*/ 8706870 w 12192439"/>
              <a:gd name="connsiteY17072" fmla="*/ 4041285 h 6839191"/>
              <a:gd name="connsiteX17073" fmla="*/ 8679576 w 12192439"/>
              <a:gd name="connsiteY17073" fmla="*/ 4036941 h 6839191"/>
              <a:gd name="connsiteX17074" fmla="*/ 8709700 w 12192439"/>
              <a:gd name="connsiteY17074" fmla="*/ 3994926 h 6839191"/>
              <a:gd name="connsiteX17075" fmla="*/ 8705707 w 12192439"/>
              <a:gd name="connsiteY17075" fmla="*/ 4042952 h 6839191"/>
              <a:gd name="connsiteX17076" fmla="*/ 8676242 w 12192439"/>
              <a:gd name="connsiteY17076" fmla="*/ 4084375 h 6839191"/>
              <a:gd name="connsiteX17077" fmla="*/ 8648729 w 12192439"/>
              <a:gd name="connsiteY17077" fmla="*/ 4079219 h 6839191"/>
              <a:gd name="connsiteX17078" fmla="*/ 8678370 w 12192439"/>
              <a:gd name="connsiteY17078" fmla="*/ 4038608 h 6839191"/>
              <a:gd name="connsiteX17079" fmla="*/ 8705707 w 12192439"/>
              <a:gd name="connsiteY17079" fmla="*/ 4042952 h 6839191"/>
              <a:gd name="connsiteX17080" fmla="*/ 8675123 w 12192439"/>
              <a:gd name="connsiteY17080" fmla="*/ 4085910 h 6839191"/>
              <a:gd name="connsiteX17081" fmla="*/ 8618583 w 12192439"/>
              <a:gd name="connsiteY17081" fmla="*/ 4162854 h 6839191"/>
              <a:gd name="connsiteX17082" fmla="*/ 8167719 w 12192439"/>
              <a:gd name="connsiteY17082" fmla="*/ 4744020 h 6839191"/>
              <a:gd name="connsiteX17083" fmla="*/ 7655378 w 12192439"/>
              <a:gd name="connsiteY17083" fmla="*/ 5406977 h 6839191"/>
              <a:gd name="connsiteX17084" fmla="*/ 7376457 w 12192439"/>
              <a:gd name="connsiteY17084" fmla="*/ 5799197 h 6839191"/>
              <a:gd name="connsiteX17085" fmla="*/ 7256972 w 12192439"/>
              <a:gd name="connsiteY17085" fmla="*/ 5996195 h 6839191"/>
              <a:gd name="connsiteX17086" fmla="*/ 7249907 w 12192439"/>
              <a:gd name="connsiteY17086" fmla="*/ 6008942 h 6839191"/>
              <a:gd name="connsiteX17087" fmla="*/ 7126627 w 12192439"/>
              <a:gd name="connsiteY17087" fmla="*/ 6348638 h 6839191"/>
              <a:gd name="connsiteX17088" fmla="*/ 7185536 w 12192439"/>
              <a:gd name="connsiteY17088" fmla="*/ 6493397 h 6839191"/>
              <a:gd name="connsiteX17089" fmla="*/ 7415093 w 12192439"/>
              <a:gd name="connsiteY17089" fmla="*/ 6562530 h 6839191"/>
              <a:gd name="connsiteX17090" fmla="*/ 7447300 w 12192439"/>
              <a:gd name="connsiteY17090" fmla="*/ 6563078 h 6839191"/>
              <a:gd name="connsiteX17091" fmla="*/ 7659350 w 12192439"/>
              <a:gd name="connsiteY17091" fmla="*/ 6546996 h 6839191"/>
              <a:gd name="connsiteX17092" fmla="*/ 7674093 w 12192439"/>
              <a:gd name="connsiteY17092" fmla="*/ 6545241 h 6839191"/>
              <a:gd name="connsiteX17093" fmla="*/ 7787325 w 12192439"/>
              <a:gd name="connsiteY17093" fmla="*/ 6530278 h 6839191"/>
              <a:gd name="connsiteX17094" fmla="*/ 7606452 w 12192439"/>
              <a:gd name="connsiteY17094" fmla="*/ 6557637 h 6839191"/>
              <a:gd name="connsiteX17095" fmla="*/ 7594649 w 12192439"/>
              <a:gd name="connsiteY17095" fmla="*/ 6559173 h 6839191"/>
              <a:gd name="connsiteX17096" fmla="*/ 7110040 w 12192439"/>
              <a:gd name="connsiteY17096" fmla="*/ 6510379 h 6839191"/>
              <a:gd name="connsiteX17097" fmla="*/ 7052119 w 12192439"/>
              <a:gd name="connsiteY17097" fmla="*/ 6367001 h 6839191"/>
              <a:gd name="connsiteX17098" fmla="*/ 7180730 w 12192439"/>
              <a:gd name="connsiteY17098" fmla="*/ 6022457 h 6839191"/>
              <a:gd name="connsiteX17099" fmla="*/ 7187444 w 12192439"/>
              <a:gd name="connsiteY17099" fmla="*/ 6010610 h 6839191"/>
              <a:gd name="connsiteX17100" fmla="*/ 7311164 w 12192439"/>
              <a:gd name="connsiteY17100" fmla="*/ 5810627 h 6839191"/>
              <a:gd name="connsiteX17101" fmla="*/ 7599563 w 12192439"/>
              <a:gd name="connsiteY17101" fmla="*/ 5412528 h 6839191"/>
              <a:gd name="connsiteX17102" fmla="*/ 8146174 w 12192439"/>
              <a:gd name="connsiteY17102" fmla="*/ 4717780 h 6839191"/>
              <a:gd name="connsiteX17103" fmla="*/ 8595897 w 12192439"/>
              <a:gd name="connsiteY17103" fmla="*/ 4149470 h 6839191"/>
              <a:gd name="connsiteX17104" fmla="*/ 8647588 w 12192439"/>
              <a:gd name="connsiteY17104" fmla="*/ 4080798 h 6839191"/>
              <a:gd name="connsiteX17105" fmla="*/ 8675123 w 12192439"/>
              <a:gd name="connsiteY17105" fmla="*/ 4085910 h 6839191"/>
              <a:gd name="connsiteX17106" fmla="*/ 9468403 w 12192439"/>
              <a:gd name="connsiteY17106" fmla="*/ 6294227 h 6839191"/>
              <a:gd name="connsiteX17107" fmla="*/ 9476741 w 12192439"/>
              <a:gd name="connsiteY17107" fmla="*/ 6293481 h 6839191"/>
              <a:gd name="connsiteX17108" fmla="*/ 9479659 w 12192439"/>
              <a:gd name="connsiteY17108" fmla="*/ 6293613 h 6839191"/>
              <a:gd name="connsiteX17109" fmla="*/ 9469500 w 12192439"/>
              <a:gd name="connsiteY17109" fmla="*/ 6294227 h 6839191"/>
              <a:gd name="connsiteX17110" fmla="*/ 9468403 w 12192439"/>
              <a:gd name="connsiteY17110" fmla="*/ 6294227 h 6839191"/>
              <a:gd name="connsiteX17111" fmla="*/ 9543306 w 12192439"/>
              <a:gd name="connsiteY17111" fmla="*/ 6292801 h 6839191"/>
              <a:gd name="connsiteX17112" fmla="*/ 9553135 w 12192439"/>
              <a:gd name="connsiteY17112" fmla="*/ 6292055 h 6839191"/>
              <a:gd name="connsiteX17113" fmla="*/ 9557084 w 12192439"/>
              <a:gd name="connsiteY17113" fmla="*/ 6292318 h 6839191"/>
              <a:gd name="connsiteX17114" fmla="*/ 9557172 w 12192439"/>
              <a:gd name="connsiteY17114" fmla="*/ 6292318 h 6839191"/>
              <a:gd name="connsiteX17115" fmla="*/ 9545215 w 12192439"/>
              <a:gd name="connsiteY17115" fmla="*/ 6292844 h 6839191"/>
              <a:gd name="connsiteX17116" fmla="*/ 9543306 w 12192439"/>
              <a:gd name="connsiteY17116" fmla="*/ 6292801 h 6839191"/>
              <a:gd name="connsiteX17117" fmla="*/ 9618034 w 12192439"/>
              <a:gd name="connsiteY17117" fmla="*/ 6292603 h 6839191"/>
              <a:gd name="connsiteX17118" fmla="*/ 9629596 w 12192439"/>
              <a:gd name="connsiteY17118" fmla="*/ 6291967 h 6839191"/>
              <a:gd name="connsiteX17119" fmla="*/ 9634927 w 12192439"/>
              <a:gd name="connsiteY17119" fmla="*/ 6292450 h 6839191"/>
              <a:gd name="connsiteX17120" fmla="*/ 9621785 w 12192439"/>
              <a:gd name="connsiteY17120" fmla="*/ 6292801 h 6839191"/>
              <a:gd name="connsiteX17121" fmla="*/ 9618034 w 12192439"/>
              <a:gd name="connsiteY17121" fmla="*/ 6292603 h 6839191"/>
              <a:gd name="connsiteX17122" fmla="*/ 9690743 w 12192439"/>
              <a:gd name="connsiteY17122" fmla="*/ 6293941 h 6839191"/>
              <a:gd name="connsiteX17123" fmla="*/ 9704301 w 12192439"/>
              <a:gd name="connsiteY17123" fmla="*/ 6293437 h 6839191"/>
              <a:gd name="connsiteX17124" fmla="*/ 9711936 w 12192439"/>
              <a:gd name="connsiteY17124" fmla="*/ 6294271 h 6839191"/>
              <a:gd name="connsiteX17125" fmla="*/ 9697061 w 12192439"/>
              <a:gd name="connsiteY17125" fmla="*/ 6294380 h 6839191"/>
              <a:gd name="connsiteX17126" fmla="*/ 9690743 w 12192439"/>
              <a:gd name="connsiteY17126" fmla="*/ 6293941 h 6839191"/>
              <a:gd name="connsiteX17127" fmla="*/ 9763495 w 12192439"/>
              <a:gd name="connsiteY17127" fmla="*/ 6296750 h 6839191"/>
              <a:gd name="connsiteX17128" fmla="*/ 9778304 w 12192439"/>
              <a:gd name="connsiteY17128" fmla="*/ 6296508 h 6839191"/>
              <a:gd name="connsiteX17129" fmla="*/ 9787475 w 12192439"/>
              <a:gd name="connsiteY17129" fmla="*/ 6297781 h 6839191"/>
              <a:gd name="connsiteX17130" fmla="*/ 9771722 w 12192439"/>
              <a:gd name="connsiteY17130" fmla="*/ 6297518 h 6839191"/>
              <a:gd name="connsiteX17131" fmla="*/ 9763495 w 12192439"/>
              <a:gd name="connsiteY17131" fmla="*/ 6296750 h 6839191"/>
              <a:gd name="connsiteX17132" fmla="*/ 9834997 w 12192439"/>
              <a:gd name="connsiteY17132" fmla="*/ 6301182 h 6839191"/>
              <a:gd name="connsiteX17133" fmla="*/ 9850750 w 12192439"/>
              <a:gd name="connsiteY17133" fmla="*/ 6301248 h 6839191"/>
              <a:gd name="connsiteX17134" fmla="*/ 9859372 w 12192439"/>
              <a:gd name="connsiteY17134" fmla="*/ 6302695 h 6839191"/>
              <a:gd name="connsiteX17135" fmla="*/ 9841974 w 12192439"/>
              <a:gd name="connsiteY17135" fmla="*/ 6302037 h 6839191"/>
              <a:gd name="connsiteX17136" fmla="*/ 9834997 w 12192439"/>
              <a:gd name="connsiteY17136" fmla="*/ 6301182 h 6839191"/>
              <a:gd name="connsiteX17137" fmla="*/ 9904086 w 12192439"/>
              <a:gd name="connsiteY17137" fmla="*/ 6307171 h 6839191"/>
              <a:gd name="connsiteX17138" fmla="*/ 9921309 w 12192439"/>
              <a:gd name="connsiteY17138" fmla="*/ 6307654 h 6839191"/>
              <a:gd name="connsiteX17139" fmla="*/ 9931686 w 12192439"/>
              <a:gd name="connsiteY17139" fmla="*/ 6309694 h 6839191"/>
              <a:gd name="connsiteX17140" fmla="*/ 9913301 w 12192439"/>
              <a:gd name="connsiteY17140" fmla="*/ 6308553 h 6839191"/>
              <a:gd name="connsiteX17141" fmla="*/ 9904086 w 12192439"/>
              <a:gd name="connsiteY17141" fmla="*/ 6307171 h 6839191"/>
              <a:gd name="connsiteX17142" fmla="*/ 9883133 w 12192439"/>
              <a:gd name="connsiteY17142" fmla="*/ 6306535 h 6839191"/>
              <a:gd name="connsiteX17143" fmla="*/ 9882738 w 12192439"/>
              <a:gd name="connsiteY17143" fmla="*/ 6306513 h 6839191"/>
              <a:gd name="connsiteX17144" fmla="*/ 9883002 w 12192439"/>
              <a:gd name="connsiteY17144" fmla="*/ 6306513 h 6839191"/>
              <a:gd name="connsiteX17145" fmla="*/ 9883133 w 12192439"/>
              <a:gd name="connsiteY17145" fmla="*/ 6306535 h 6839191"/>
              <a:gd name="connsiteX17146" fmla="*/ 9936030 w 12192439"/>
              <a:gd name="connsiteY17146" fmla="*/ 6308049 h 6839191"/>
              <a:gd name="connsiteX17147" fmla="*/ 9959901 w 12192439"/>
              <a:gd name="connsiteY17147" fmla="*/ 6308619 h 6839191"/>
              <a:gd name="connsiteX17148" fmla="*/ 9974864 w 12192439"/>
              <a:gd name="connsiteY17148" fmla="*/ 6312196 h 6839191"/>
              <a:gd name="connsiteX17149" fmla="*/ 9950488 w 12192439"/>
              <a:gd name="connsiteY17149" fmla="*/ 6310813 h 6839191"/>
              <a:gd name="connsiteX17150" fmla="*/ 9936030 w 12192439"/>
              <a:gd name="connsiteY17150" fmla="*/ 6308049 h 6839191"/>
              <a:gd name="connsiteX17151" fmla="*/ 9990288 w 12192439"/>
              <a:gd name="connsiteY17151" fmla="*/ 6315837 h 6839191"/>
              <a:gd name="connsiteX17152" fmla="*/ 10002179 w 12192439"/>
              <a:gd name="connsiteY17152" fmla="*/ 6318580 h 6839191"/>
              <a:gd name="connsiteX17153" fmla="*/ 9982850 w 12192439"/>
              <a:gd name="connsiteY17153" fmla="*/ 6316847 h 6839191"/>
              <a:gd name="connsiteX17154" fmla="*/ 9971902 w 12192439"/>
              <a:gd name="connsiteY17154" fmla="*/ 6314828 h 6839191"/>
              <a:gd name="connsiteX17155" fmla="*/ 9990288 w 12192439"/>
              <a:gd name="connsiteY17155" fmla="*/ 6315837 h 6839191"/>
              <a:gd name="connsiteX17156" fmla="*/ 10004680 w 12192439"/>
              <a:gd name="connsiteY17156" fmla="*/ 6316584 h 6839191"/>
              <a:gd name="connsiteX17157" fmla="*/ 10027608 w 12192439"/>
              <a:gd name="connsiteY17157" fmla="*/ 6317725 h 6839191"/>
              <a:gd name="connsiteX17158" fmla="*/ 10043251 w 12192439"/>
              <a:gd name="connsiteY17158" fmla="*/ 6322047 h 6839191"/>
              <a:gd name="connsiteX17159" fmla="*/ 10020455 w 12192439"/>
              <a:gd name="connsiteY17159" fmla="*/ 6320138 h 6839191"/>
              <a:gd name="connsiteX17160" fmla="*/ 10004680 w 12192439"/>
              <a:gd name="connsiteY17160" fmla="*/ 6316584 h 6839191"/>
              <a:gd name="connsiteX17161" fmla="*/ 10057424 w 12192439"/>
              <a:gd name="connsiteY17161" fmla="*/ 6325886 h 6839191"/>
              <a:gd name="connsiteX17162" fmla="*/ 10069842 w 12192439"/>
              <a:gd name="connsiteY17162" fmla="*/ 6329199 h 6839191"/>
              <a:gd name="connsiteX17163" fmla="*/ 10052356 w 12192439"/>
              <a:gd name="connsiteY17163" fmla="*/ 6327137 h 6839191"/>
              <a:gd name="connsiteX17164" fmla="*/ 10040069 w 12192439"/>
              <a:gd name="connsiteY17164" fmla="*/ 6324482 h 6839191"/>
              <a:gd name="connsiteX17165" fmla="*/ 10057424 w 12192439"/>
              <a:gd name="connsiteY17165" fmla="*/ 6325886 h 6839191"/>
              <a:gd name="connsiteX17166" fmla="*/ 10069294 w 12192439"/>
              <a:gd name="connsiteY17166" fmla="*/ 6326829 h 6839191"/>
              <a:gd name="connsiteX17167" fmla="*/ 10093669 w 12192439"/>
              <a:gd name="connsiteY17167" fmla="*/ 6328694 h 6839191"/>
              <a:gd name="connsiteX17168" fmla="*/ 10109421 w 12192439"/>
              <a:gd name="connsiteY17168" fmla="*/ 6333697 h 6839191"/>
              <a:gd name="connsiteX17169" fmla="*/ 10085068 w 12192439"/>
              <a:gd name="connsiteY17169" fmla="*/ 6330954 h 6839191"/>
              <a:gd name="connsiteX17170" fmla="*/ 10069294 w 12192439"/>
              <a:gd name="connsiteY17170" fmla="*/ 6326829 h 6839191"/>
              <a:gd name="connsiteX17171" fmla="*/ 10122388 w 12192439"/>
              <a:gd name="connsiteY17171" fmla="*/ 6337711 h 6839191"/>
              <a:gd name="connsiteX17172" fmla="*/ 10135223 w 12192439"/>
              <a:gd name="connsiteY17172" fmla="*/ 6341639 h 6839191"/>
              <a:gd name="connsiteX17173" fmla="*/ 10115696 w 12192439"/>
              <a:gd name="connsiteY17173" fmla="*/ 6338743 h 6839191"/>
              <a:gd name="connsiteX17174" fmla="*/ 10103278 w 12192439"/>
              <a:gd name="connsiteY17174" fmla="*/ 6335627 h 6839191"/>
              <a:gd name="connsiteX17175" fmla="*/ 10122388 w 12192439"/>
              <a:gd name="connsiteY17175" fmla="*/ 6337711 h 6839191"/>
              <a:gd name="connsiteX17176" fmla="*/ 10134038 w 12192439"/>
              <a:gd name="connsiteY17176" fmla="*/ 6338962 h 6839191"/>
              <a:gd name="connsiteX17177" fmla="*/ 10158699 w 12192439"/>
              <a:gd name="connsiteY17177" fmla="*/ 6341573 h 6839191"/>
              <a:gd name="connsiteX17178" fmla="*/ 10174714 w 12192439"/>
              <a:gd name="connsiteY17178" fmla="*/ 6347321 h 6839191"/>
              <a:gd name="connsiteX17179" fmla="*/ 10150076 w 12192439"/>
              <a:gd name="connsiteY17179" fmla="*/ 6343811 h 6839191"/>
              <a:gd name="connsiteX17180" fmla="*/ 10134038 w 12192439"/>
              <a:gd name="connsiteY17180" fmla="*/ 6338962 h 6839191"/>
              <a:gd name="connsiteX17181" fmla="*/ 10186430 w 12192439"/>
              <a:gd name="connsiteY17181" fmla="*/ 6351468 h 6839191"/>
              <a:gd name="connsiteX17182" fmla="*/ 10199485 w 12192439"/>
              <a:gd name="connsiteY17182" fmla="*/ 6356032 h 6839191"/>
              <a:gd name="connsiteX17183" fmla="*/ 10178730 w 12192439"/>
              <a:gd name="connsiteY17183" fmla="*/ 6352236 h 6839191"/>
              <a:gd name="connsiteX17184" fmla="*/ 10166399 w 12192439"/>
              <a:gd name="connsiteY17184" fmla="*/ 6348659 h 6839191"/>
              <a:gd name="connsiteX17185" fmla="*/ 10186430 w 12192439"/>
              <a:gd name="connsiteY17185" fmla="*/ 6351468 h 6839191"/>
              <a:gd name="connsiteX17186" fmla="*/ 10196676 w 12192439"/>
              <a:gd name="connsiteY17186" fmla="*/ 6352894 h 6839191"/>
              <a:gd name="connsiteX17187" fmla="*/ 10221425 w 12192439"/>
              <a:gd name="connsiteY17187" fmla="*/ 6356273 h 6839191"/>
              <a:gd name="connsiteX17188" fmla="*/ 10237331 w 12192439"/>
              <a:gd name="connsiteY17188" fmla="*/ 6362723 h 6839191"/>
              <a:gd name="connsiteX17189" fmla="*/ 10212582 w 12192439"/>
              <a:gd name="connsiteY17189" fmla="*/ 6358379 h 6839191"/>
              <a:gd name="connsiteX17190" fmla="*/ 10196676 w 12192439"/>
              <a:gd name="connsiteY17190" fmla="*/ 6352894 h 6839191"/>
              <a:gd name="connsiteX17191" fmla="*/ 10248147 w 12192439"/>
              <a:gd name="connsiteY17191" fmla="*/ 6367045 h 6839191"/>
              <a:gd name="connsiteX17192" fmla="*/ 10261816 w 12192439"/>
              <a:gd name="connsiteY17192" fmla="*/ 6372464 h 6839191"/>
              <a:gd name="connsiteX17193" fmla="*/ 10241236 w 12192439"/>
              <a:gd name="connsiteY17193" fmla="*/ 6367989 h 6839191"/>
              <a:gd name="connsiteX17194" fmla="*/ 10227787 w 12192439"/>
              <a:gd name="connsiteY17194" fmla="*/ 6363513 h 6839191"/>
              <a:gd name="connsiteX17195" fmla="*/ 10248147 w 12192439"/>
              <a:gd name="connsiteY17195" fmla="*/ 6367045 h 6839191"/>
              <a:gd name="connsiteX17196" fmla="*/ 10246787 w 12192439"/>
              <a:gd name="connsiteY17196" fmla="*/ 6364369 h 6839191"/>
              <a:gd name="connsiteX17197" fmla="*/ 10229235 w 12192439"/>
              <a:gd name="connsiteY17197" fmla="*/ 6357326 h 6839191"/>
              <a:gd name="connsiteX17198" fmla="*/ 10256441 w 12192439"/>
              <a:gd name="connsiteY17198" fmla="*/ 6360924 h 6839191"/>
              <a:gd name="connsiteX17199" fmla="*/ 10273532 w 12192439"/>
              <a:gd name="connsiteY17199" fmla="*/ 6368954 h 6839191"/>
              <a:gd name="connsiteX17200" fmla="*/ 10246787 w 12192439"/>
              <a:gd name="connsiteY17200" fmla="*/ 6364369 h 6839191"/>
              <a:gd name="connsiteX17201" fmla="*/ 10220043 w 12192439"/>
              <a:gd name="connsiteY17201" fmla="*/ 6353574 h 6839191"/>
              <a:gd name="connsiteX17202" fmla="*/ 10201635 w 12192439"/>
              <a:gd name="connsiteY17202" fmla="*/ 6345939 h 6839191"/>
              <a:gd name="connsiteX17203" fmla="*/ 10231407 w 12192439"/>
              <a:gd name="connsiteY17203" fmla="*/ 6348879 h 6839191"/>
              <a:gd name="connsiteX17204" fmla="*/ 10249134 w 12192439"/>
              <a:gd name="connsiteY17204" fmla="*/ 6357435 h 6839191"/>
              <a:gd name="connsiteX17205" fmla="*/ 10220043 w 12192439"/>
              <a:gd name="connsiteY17205" fmla="*/ 6353574 h 6839191"/>
              <a:gd name="connsiteX17206" fmla="*/ 10193517 w 12192439"/>
              <a:gd name="connsiteY17206" fmla="*/ 6342517 h 6839191"/>
              <a:gd name="connsiteX17207" fmla="*/ 10174692 w 12192439"/>
              <a:gd name="connsiteY17207" fmla="*/ 6334486 h 6839191"/>
              <a:gd name="connsiteX17208" fmla="*/ 10206680 w 12192439"/>
              <a:gd name="connsiteY17208" fmla="*/ 6336636 h 6839191"/>
              <a:gd name="connsiteX17209" fmla="*/ 10224737 w 12192439"/>
              <a:gd name="connsiteY17209" fmla="*/ 6345632 h 6839191"/>
              <a:gd name="connsiteX17210" fmla="*/ 10193517 w 12192439"/>
              <a:gd name="connsiteY17210" fmla="*/ 6342517 h 6839191"/>
              <a:gd name="connsiteX17211" fmla="*/ 10167343 w 12192439"/>
              <a:gd name="connsiteY17211" fmla="*/ 6331305 h 6839191"/>
              <a:gd name="connsiteX17212" fmla="*/ 10148277 w 12192439"/>
              <a:gd name="connsiteY17212" fmla="*/ 6322902 h 6839191"/>
              <a:gd name="connsiteX17213" fmla="*/ 10182262 w 12192439"/>
              <a:gd name="connsiteY17213" fmla="*/ 6324175 h 6839191"/>
              <a:gd name="connsiteX17214" fmla="*/ 10200515 w 12192439"/>
              <a:gd name="connsiteY17214" fmla="*/ 6333543 h 6839191"/>
              <a:gd name="connsiteX17215" fmla="*/ 10167343 w 12192439"/>
              <a:gd name="connsiteY17215" fmla="*/ 6331305 h 6839191"/>
              <a:gd name="connsiteX17216" fmla="*/ 10115981 w 12192439"/>
              <a:gd name="connsiteY17216" fmla="*/ 6308202 h 6839191"/>
              <a:gd name="connsiteX17217" fmla="*/ 10096872 w 12192439"/>
              <a:gd name="connsiteY17217" fmla="*/ 6299229 h 6839191"/>
              <a:gd name="connsiteX17218" fmla="*/ 10133468 w 12192439"/>
              <a:gd name="connsiteY17218" fmla="*/ 6298637 h 6839191"/>
              <a:gd name="connsiteX17219" fmla="*/ 10134411 w 12192439"/>
              <a:gd name="connsiteY17219" fmla="*/ 6298637 h 6839191"/>
              <a:gd name="connsiteX17220" fmla="*/ 10152665 w 12192439"/>
              <a:gd name="connsiteY17220" fmla="*/ 6308575 h 6839191"/>
              <a:gd name="connsiteX17221" fmla="*/ 10115981 w 12192439"/>
              <a:gd name="connsiteY17221" fmla="*/ 6308202 h 6839191"/>
              <a:gd name="connsiteX17222" fmla="*/ 10090860 w 12192439"/>
              <a:gd name="connsiteY17222" fmla="*/ 6296355 h 6839191"/>
              <a:gd name="connsiteX17223" fmla="*/ 10071794 w 12192439"/>
              <a:gd name="connsiteY17223" fmla="*/ 6287097 h 6839191"/>
              <a:gd name="connsiteX17224" fmla="*/ 10105472 w 12192439"/>
              <a:gd name="connsiteY17224" fmla="*/ 6285736 h 6839191"/>
              <a:gd name="connsiteX17225" fmla="*/ 10110957 w 12192439"/>
              <a:gd name="connsiteY17225" fmla="*/ 6285516 h 6839191"/>
              <a:gd name="connsiteX17226" fmla="*/ 10129145 w 12192439"/>
              <a:gd name="connsiteY17226" fmla="*/ 6295741 h 6839191"/>
              <a:gd name="connsiteX17227" fmla="*/ 10090860 w 12192439"/>
              <a:gd name="connsiteY17227" fmla="*/ 6296355 h 6839191"/>
              <a:gd name="connsiteX17228" fmla="*/ 10105363 w 12192439"/>
              <a:gd name="connsiteY17228" fmla="*/ 6282665 h 6839191"/>
              <a:gd name="connsiteX17229" fmla="*/ 10066046 w 12192439"/>
              <a:gd name="connsiteY17229" fmla="*/ 6284266 h 6839191"/>
              <a:gd name="connsiteX17230" fmla="*/ 10047112 w 12192439"/>
              <a:gd name="connsiteY17230" fmla="*/ 6274766 h 6839191"/>
              <a:gd name="connsiteX17231" fmla="*/ 10063830 w 12192439"/>
              <a:gd name="connsiteY17231" fmla="*/ 6273713 h 6839191"/>
              <a:gd name="connsiteX17232" fmla="*/ 10077499 w 12192439"/>
              <a:gd name="connsiteY17232" fmla="*/ 6272836 h 6839191"/>
              <a:gd name="connsiteX17233" fmla="*/ 10087832 w 12192439"/>
              <a:gd name="connsiteY17233" fmla="*/ 6272155 h 6839191"/>
              <a:gd name="connsiteX17234" fmla="*/ 10105911 w 12192439"/>
              <a:gd name="connsiteY17234" fmla="*/ 6282643 h 6839191"/>
              <a:gd name="connsiteX17235" fmla="*/ 10105363 w 12192439"/>
              <a:gd name="connsiteY17235" fmla="*/ 6282665 h 6839191"/>
              <a:gd name="connsiteX17236" fmla="*/ 10077302 w 12192439"/>
              <a:gd name="connsiteY17236" fmla="*/ 6269676 h 6839191"/>
              <a:gd name="connsiteX17237" fmla="*/ 10063611 w 12192439"/>
              <a:gd name="connsiteY17237" fmla="*/ 6270532 h 6839191"/>
              <a:gd name="connsiteX17238" fmla="*/ 10041605 w 12192439"/>
              <a:gd name="connsiteY17238" fmla="*/ 6271936 h 6839191"/>
              <a:gd name="connsiteX17239" fmla="*/ 10022869 w 12192439"/>
              <a:gd name="connsiteY17239" fmla="*/ 6262195 h 6839191"/>
              <a:gd name="connsiteX17240" fmla="*/ 10049504 w 12192439"/>
              <a:gd name="connsiteY17240" fmla="*/ 6259935 h 6839191"/>
              <a:gd name="connsiteX17241" fmla="*/ 10065059 w 12192439"/>
              <a:gd name="connsiteY17241" fmla="*/ 6258575 h 6839191"/>
              <a:gd name="connsiteX17242" fmla="*/ 10082962 w 12192439"/>
              <a:gd name="connsiteY17242" fmla="*/ 6269303 h 6839191"/>
              <a:gd name="connsiteX17243" fmla="*/ 10077302 w 12192439"/>
              <a:gd name="connsiteY17243" fmla="*/ 6269676 h 6839191"/>
              <a:gd name="connsiteX17244" fmla="*/ 10049240 w 12192439"/>
              <a:gd name="connsiteY17244" fmla="*/ 6256688 h 6839191"/>
              <a:gd name="connsiteX17245" fmla="*/ 10018085 w 12192439"/>
              <a:gd name="connsiteY17245" fmla="*/ 6259320 h 6839191"/>
              <a:gd name="connsiteX17246" fmla="*/ 10017537 w 12192439"/>
              <a:gd name="connsiteY17246" fmla="*/ 6259364 h 6839191"/>
              <a:gd name="connsiteX17247" fmla="*/ 9998998 w 12192439"/>
              <a:gd name="connsiteY17247" fmla="*/ 6249403 h 6839191"/>
              <a:gd name="connsiteX17248" fmla="*/ 10021530 w 12192439"/>
              <a:gd name="connsiteY17248" fmla="*/ 6247034 h 6839191"/>
              <a:gd name="connsiteX17249" fmla="*/ 10042636 w 12192439"/>
              <a:gd name="connsiteY17249" fmla="*/ 6244774 h 6839191"/>
              <a:gd name="connsiteX17250" fmla="*/ 10060342 w 12192439"/>
              <a:gd name="connsiteY17250" fmla="*/ 6255722 h 6839191"/>
              <a:gd name="connsiteX17251" fmla="*/ 10049240 w 12192439"/>
              <a:gd name="connsiteY17251" fmla="*/ 6256688 h 6839191"/>
              <a:gd name="connsiteX17252" fmla="*/ 10021179 w 12192439"/>
              <a:gd name="connsiteY17252" fmla="*/ 6243677 h 6839191"/>
              <a:gd name="connsiteX17253" fmla="*/ 9993820 w 12192439"/>
              <a:gd name="connsiteY17253" fmla="*/ 6246573 h 6839191"/>
              <a:gd name="connsiteX17254" fmla="*/ 9975543 w 12192439"/>
              <a:gd name="connsiteY17254" fmla="*/ 6236371 h 6839191"/>
              <a:gd name="connsiteX17255" fmla="*/ 9993535 w 12192439"/>
              <a:gd name="connsiteY17255" fmla="*/ 6234133 h 6839191"/>
              <a:gd name="connsiteX17256" fmla="*/ 10020564 w 12192439"/>
              <a:gd name="connsiteY17256" fmla="*/ 6230711 h 6839191"/>
              <a:gd name="connsiteX17257" fmla="*/ 10038051 w 12192439"/>
              <a:gd name="connsiteY17257" fmla="*/ 6241878 h 6839191"/>
              <a:gd name="connsiteX17258" fmla="*/ 10021179 w 12192439"/>
              <a:gd name="connsiteY17258" fmla="*/ 6243677 h 6839191"/>
              <a:gd name="connsiteX17259" fmla="*/ 9993118 w 12192439"/>
              <a:gd name="connsiteY17259" fmla="*/ 6230689 h 6839191"/>
              <a:gd name="connsiteX17260" fmla="*/ 9970498 w 12192439"/>
              <a:gd name="connsiteY17260" fmla="*/ 6233519 h 6839191"/>
              <a:gd name="connsiteX17261" fmla="*/ 9952464 w 12192439"/>
              <a:gd name="connsiteY17261" fmla="*/ 6223097 h 6839191"/>
              <a:gd name="connsiteX17262" fmla="*/ 9965561 w 12192439"/>
              <a:gd name="connsiteY17262" fmla="*/ 6221211 h 6839191"/>
              <a:gd name="connsiteX17263" fmla="*/ 9998844 w 12192439"/>
              <a:gd name="connsiteY17263" fmla="*/ 6216406 h 6839191"/>
              <a:gd name="connsiteX17264" fmla="*/ 10016089 w 12192439"/>
              <a:gd name="connsiteY17264" fmla="*/ 6227793 h 6839191"/>
              <a:gd name="connsiteX17265" fmla="*/ 9993118 w 12192439"/>
              <a:gd name="connsiteY17265" fmla="*/ 6230689 h 6839191"/>
              <a:gd name="connsiteX17266" fmla="*/ 9965057 w 12192439"/>
              <a:gd name="connsiteY17266" fmla="*/ 6217700 h 6839191"/>
              <a:gd name="connsiteX17267" fmla="*/ 9947549 w 12192439"/>
              <a:gd name="connsiteY17267" fmla="*/ 6220202 h 6839191"/>
              <a:gd name="connsiteX17268" fmla="*/ 9929777 w 12192439"/>
              <a:gd name="connsiteY17268" fmla="*/ 6209561 h 6839191"/>
              <a:gd name="connsiteX17269" fmla="*/ 9937566 w 12192439"/>
              <a:gd name="connsiteY17269" fmla="*/ 6208310 h 6839191"/>
              <a:gd name="connsiteX17270" fmla="*/ 9977519 w 12192439"/>
              <a:gd name="connsiteY17270" fmla="*/ 6201838 h 6839191"/>
              <a:gd name="connsiteX17271" fmla="*/ 9994478 w 12192439"/>
              <a:gd name="connsiteY17271" fmla="*/ 6213444 h 6839191"/>
              <a:gd name="connsiteX17272" fmla="*/ 9965057 w 12192439"/>
              <a:gd name="connsiteY17272" fmla="*/ 6217700 h 6839191"/>
              <a:gd name="connsiteX17273" fmla="*/ 9936995 w 12192439"/>
              <a:gd name="connsiteY17273" fmla="*/ 6204712 h 6839191"/>
              <a:gd name="connsiteX17274" fmla="*/ 9924972 w 12192439"/>
              <a:gd name="connsiteY17274" fmla="*/ 6206643 h 6839191"/>
              <a:gd name="connsiteX17275" fmla="*/ 9907487 w 12192439"/>
              <a:gd name="connsiteY17275" fmla="*/ 6195782 h 6839191"/>
              <a:gd name="connsiteX17276" fmla="*/ 9909593 w 12192439"/>
              <a:gd name="connsiteY17276" fmla="*/ 6195410 h 6839191"/>
              <a:gd name="connsiteX17277" fmla="*/ 9956522 w 12192439"/>
              <a:gd name="connsiteY17277" fmla="*/ 6187028 h 6839191"/>
              <a:gd name="connsiteX17278" fmla="*/ 9973196 w 12192439"/>
              <a:gd name="connsiteY17278" fmla="*/ 6198854 h 6839191"/>
              <a:gd name="connsiteX17279" fmla="*/ 9936995 w 12192439"/>
              <a:gd name="connsiteY17279" fmla="*/ 6204712 h 6839191"/>
              <a:gd name="connsiteX17280" fmla="*/ 9908934 w 12192439"/>
              <a:gd name="connsiteY17280" fmla="*/ 6191723 h 6839191"/>
              <a:gd name="connsiteX17281" fmla="*/ 9902792 w 12192439"/>
              <a:gd name="connsiteY17281" fmla="*/ 6192799 h 6839191"/>
              <a:gd name="connsiteX17282" fmla="*/ 9885590 w 12192439"/>
              <a:gd name="connsiteY17282" fmla="*/ 6181719 h 6839191"/>
              <a:gd name="connsiteX17283" fmla="*/ 9935898 w 12192439"/>
              <a:gd name="connsiteY17283" fmla="*/ 6171956 h 6839191"/>
              <a:gd name="connsiteX17284" fmla="*/ 9952288 w 12192439"/>
              <a:gd name="connsiteY17284" fmla="*/ 6183979 h 6839191"/>
              <a:gd name="connsiteX17285" fmla="*/ 9908934 w 12192439"/>
              <a:gd name="connsiteY17285" fmla="*/ 6191723 h 6839191"/>
              <a:gd name="connsiteX17286" fmla="*/ 9881005 w 12192439"/>
              <a:gd name="connsiteY17286" fmla="*/ 6178713 h 6839191"/>
              <a:gd name="connsiteX17287" fmla="*/ 9864089 w 12192439"/>
              <a:gd name="connsiteY17287" fmla="*/ 6167414 h 6839191"/>
              <a:gd name="connsiteX17288" fmla="*/ 9915648 w 12192439"/>
              <a:gd name="connsiteY17288" fmla="*/ 6156641 h 6839191"/>
              <a:gd name="connsiteX17289" fmla="*/ 9931730 w 12192439"/>
              <a:gd name="connsiteY17289" fmla="*/ 6168862 h 6839191"/>
              <a:gd name="connsiteX17290" fmla="*/ 9881005 w 12192439"/>
              <a:gd name="connsiteY17290" fmla="*/ 6178713 h 6839191"/>
              <a:gd name="connsiteX17291" fmla="*/ 9859592 w 12192439"/>
              <a:gd name="connsiteY17291" fmla="*/ 6164320 h 6839191"/>
              <a:gd name="connsiteX17292" fmla="*/ 9843005 w 12192439"/>
              <a:gd name="connsiteY17292" fmla="*/ 6152802 h 6839191"/>
              <a:gd name="connsiteX17293" fmla="*/ 9895749 w 12192439"/>
              <a:gd name="connsiteY17293" fmla="*/ 6141021 h 6839191"/>
              <a:gd name="connsiteX17294" fmla="*/ 9911545 w 12192439"/>
              <a:gd name="connsiteY17294" fmla="*/ 6153460 h 6839191"/>
              <a:gd name="connsiteX17295" fmla="*/ 9859592 w 12192439"/>
              <a:gd name="connsiteY17295" fmla="*/ 6164320 h 6839191"/>
              <a:gd name="connsiteX17296" fmla="*/ 9838573 w 12192439"/>
              <a:gd name="connsiteY17296" fmla="*/ 6149665 h 6839191"/>
              <a:gd name="connsiteX17297" fmla="*/ 9822316 w 12192439"/>
              <a:gd name="connsiteY17297" fmla="*/ 6137949 h 6839191"/>
              <a:gd name="connsiteX17298" fmla="*/ 9876223 w 12192439"/>
              <a:gd name="connsiteY17298" fmla="*/ 6125136 h 6839191"/>
              <a:gd name="connsiteX17299" fmla="*/ 9891734 w 12192439"/>
              <a:gd name="connsiteY17299" fmla="*/ 6137795 h 6839191"/>
              <a:gd name="connsiteX17300" fmla="*/ 9838573 w 12192439"/>
              <a:gd name="connsiteY17300" fmla="*/ 6149665 h 6839191"/>
              <a:gd name="connsiteX17301" fmla="*/ 9817950 w 12192439"/>
              <a:gd name="connsiteY17301" fmla="*/ 6134724 h 6839191"/>
              <a:gd name="connsiteX17302" fmla="*/ 9802021 w 12192439"/>
              <a:gd name="connsiteY17302" fmla="*/ 6122788 h 6839191"/>
              <a:gd name="connsiteX17303" fmla="*/ 9857068 w 12192439"/>
              <a:gd name="connsiteY17303" fmla="*/ 6108988 h 6839191"/>
              <a:gd name="connsiteX17304" fmla="*/ 9872251 w 12192439"/>
              <a:gd name="connsiteY17304" fmla="*/ 6121845 h 6839191"/>
              <a:gd name="connsiteX17305" fmla="*/ 9817950 w 12192439"/>
              <a:gd name="connsiteY17305" fmla="*/ 6134724 h 6839191"/>
              <a:gd name="connsiteX17306" fmla="*/ 9797700 w 12192439"/>
              <a:gd name="connsiteY17306" fmla="*/ 6119519 h 6839191"/>
              <a:gd name="connsiteX17307" fmla="*/ 9782034 w 12192439"/>
              <a:gd name="connsiteY17307" fmla="*/ 6107299 h 6839191"/>
              <a:gd name="connsiteX17308" fmla="*/ 9838157 w 12192439"/>
              <a:gd name="connsiteY17308" fmla="*/ 6092402 h 6839191"/>
              <a:gd name="connsiteX17309" fmla="*/ 9853163 w 12192439"/>
              <a:gd name="connsiteY17309" fmla="*/ 6105609 h 6839191"/>
              <a:gd name="connsiteX17310" fmla="*/ 9797700 w 12192439"/>
              <a:gd name="connsiteY17310" fmla="*/ 6119519 h 6839191"/>
              <a:gd name="connsiteX17311" fmla="*/ 9777799 w 12192439"/>
              <a:gd name="connsiteY17311" fmla="*/ 6103942 h 6839191"/>
              <a:gd name="connsiteX17312" fmla="*/ 9762508 w 12192439"/>
              <a:gd name="connsiteY17312" fmla="*/ 6091590 h 6839191"/>
              <a:gd name="connsiteX17313" fmla="*/ 9819770 w 12192439"/>
              <a:gd name="connsiteY17313" fmla="*/ 6075705 h 6839191"/>
              <a:gd name="connsiteX17314" fmla="*/ 9834317 w 12192439"/>
              <a:gd name="connsiteY17314" fmla="*/ 6088957 h 6839191"/>
              <a:gd name="connsiteX17315" fmla="*/ 9777799 w 12192439"/>
              <a:gd name="connsiteY17315" fmla="*/ 6103942 h 6839191"/>
              <a:gd name="connsiteX17316" fmla="*/ 9758361 w 12192439"/>
              <a:gd name="connsiteY17316" fmla="*/ 6088145 h 6839191"/>
              <a:gd name="connsiteX17317" fmla="*/ 9743398 w 12192439"/>
              <a:gd name="connsiteY17317" fmla="*/ 6075574 h 6839191"/>
              <a:gd name="connsiteX17318" fmla="*/ 9801780 w 12192439"/>
              <a:gd name="connsiteY17318" fmla="*/ 6058702 h 6839191"/>
              <a:gd name="connsiteX17319" fmla="*/ 9815975 w 12192439"/>
              <a:gd name="connsiteY17319" fmla="*/ 6072173 h 6839191"/>
              <a:gd name="connsiteX17320" fmla="*/ 9758361 w 12192439"/>
              <a:gd name="connsiteY17320" fmla="*/ 6088145 h 6839191"/>
              <a:gd name="connsiteX17321" fmla="*/ 9739295 w 12192439"/>
              <a:gd name="connsiteY17321" fmla="*/ 6072042 h 6839191"/>
              <a:gd name="connsiteX17322" fmla="*/ 9724662 w 12192439"/>
              <a:gd name="connsiteY17322" fmla="*/ 6059272 h 6839191"/>
              <a:gd name="connsiteX17323" fmla="*/ 9784140 w 12192439"/>
              <a:gd name="connsiteY17323" fmla="*/ 6041435 h 6839191"/>
              <a:gd name="connsiteX17324" fmla="*/ 9798006 w 12192439"/>
              <a:gd name="connsiteY17324" fmla="*/ 6055082 h 6839191"/>
              <a:gd name="connsiteX17325" fmla="*/ 9739295 w 12192439"/>
              <a:gd name="connsiteY17325" fmla="*/ 6072042 h 6839191"/>
              <a:gd name="connsiteX17326" fmla="*/ 9720624 w 12192439"/>
              <a:gd name="connsiteY17326" fmla="*/ 6055675 h 6839191"/>
              <a:gd name="connsiteX17327" fmla="*/ 9706319 w 12192439"/>
              <a:gd name="connsiteY17327" fmla="*/ 6042708 h 6839191"/>
              <a:gd name="connsiteX17328" fmla="*/ 9766917 w 12192439"/>
              <a:gd name="connsiteY17328" fmla="*/ 6023883 h 6839191"/>
              <a:gd name="connsiteX17329" fmla="*/ 9780454 w 12192439"/>
              <a:gd name="connsiteY17329" fmla="*/ 6037727 h 6839191"/>
              <a:gd name="connsiteX17330" fmla="*/ 9720624 w 12192439"/>
              <a:gd name="connsiteY17330" fmla="*/ 6055675 h 6839191"/>
              <a:gd name="connsiteX17331" fmla="*/ 9684402 w 12192439"/>
              <a:gd name="connsiteY17331" fmla="*/ 6022041 h 6839191"/>
              <a:gd name="connsiteX17332" fmla="*/ 9671479 w 12192439"/>
              <a:gd name="connsiteY17332" fmla="*/ 6009666 h 6839191"/>
              <a:gd name="connsiteX17333" fmla="*/ 9670514 w 12192439"/>
              <a:gd name="connsiteY17333" fmla="*/ 6008745 h 6839191"/>
              <a:gd name="connsiteX17334" fmla="*/ 9733327 w 12192439"/>
              <a:gd name="connsiteY17334" fmla="*/ 5987990 h 6839191"/>
              <a:gd name="connsiteX17335" fmla="*/ 9746447 w 12192439"/>
              <a:gd name="connsiteY17335" fmla="*/ 6002163 h 6839191"/>
              <a:gd name="connsiteX17336" fmla="*/ 9684402 w 12192439"/>
              <a:gd name="connsiteY17336" fmla="*/ 6022041 h 6839191"/>
              <a:gd name="connsiteX17337" fmla="*/ 9666498 w 12192439"/>
              <a:gd name="connsiteY17337" fmla="*/ 6004905 h 6839191"/>
              <a:gd name="connsiteX17338" fmla="*/ 9652589 w 12192439"/>
              <a:gd name="connsiteY17338" fmla="*/ 5991522 h 6839191"/>
              <a:gd name="connsiteX17339" fmla="*/ 9716697 w 12192439"/>
              <a:gd name="connsiteY17339" fmla="*/ 5969758 h 6839191"/>
              <a:gd name="connsiteX17340" fmla="*/ 9729707 w 12192439"/>
              <a:gd name="connsiteY17340" fmla="*/ 5984040 h 6839191"/>
              <a:gd name="connsiteX17341" fmla="*/ 9666498 w 12192439"/>
              <a:gd name="connsiteY17341" fmla="*/ 6004905 h 6839191"/>
              <a:gd name="connsiteX17342" fmla="*/ 9648552 w 12192439"/>
              <a:gd name="connsiteY17342" fmla="*/ 5987617 h 6839191"/>
              <a:gd name="connsiteX17343" fmla="*/ 9634840 w 12192439"/>
              <a:gd name="connsiteY17343" fmla="*/ 5974102 h 6839191"/>
              <a:gd name="connsiteX17344" fmla="*/ 9700352 w 12192439"/>
              <a:gd name="connsiteY17344" fmla="*/ 5951262 h 6839191"/>
              <a:gd name="connsiteX17345" fmla="*/ 9713077 w 12192439"/>
              <a:gd name="connsiteY17345" fmla="*/ 5965699 h 6839191"/>
              <a:gd name="connsiteX17346" fmla="*/ 9648552 w 12192439"/>
              <a:gd name="connsiteY17346" fmla="*/ 5987617 h 6839191"/>
              <a:gd name="connsiteX17347" fmla="*/ 9630846 w 12192439"/>
              <a:gd name="connsiteY17347" fmla="*/ 5970087 h 6839191"/>
              <a:gd name="connsiteX17348" fmla="*/ 9617529 w 12192439"/>
              <a:gd name="connsiteY17348" fmla="*/ 5956375 h 6839191"/>
              <a:gd name="connsiteX17349" fmla="*/ 9684402 w 12192439"/>
              <a:gd name="connsiteY17349" fmla="*/ 5932482 h 6839191"/>
              <a:gd name="connsiteX17350" fmla="*/ 9696754 w 12192439"/>
              <a:gd name="connsiteY17350" fmla="*/ 5947115 h 6839191"/>
              <a:gd name="connsiteX17351" fmla="*/ 9630846 w 12192439"/>
              <a:gd name="connsiteY17351" fmla="*/ 5970087 h 6839191"/>
              <a:gd name="connsiteX17352" fmla="*/ 9374545 w 12192439"/>
              <a:gd name="connsiteY17352" fmla="*/ 4464593 h 6839191"/>
              <a:gd name="connsiteX17353" fmla="*/ 9369323 w 12192439"/>
              <a:gd name="connsiteY17353" fmla="*/ 4448533 h 6839191"/>
              <a:gd name="connsiteX17354" fmla="*/ 9377199 w 12192439"/>
              <a:gd name="connsiteY17354" fmla="*/ 4461719 h 6839191"/>
              <a:gd name="connsiteX17355" fmla="*/ 9383715 w 12192439"/>
              <a:gd name="connsiteY17355" fmla="*/ 4477033 h 6839191"/>
              <a:gd name="connsiteX17356" fmla="*/ 9374545 w 12192439"/>
              <a:gd name="connsiteY17356" fmla="*/ 4464593 h 6839191"/>
              <a:gd name="connsiteX17357" fmla="*/ 9370858 w 12192439"/>
              <a:gd name="connsiteY17357" fmla="*/ 4459700 h 6839191"/>
              <a:gd name="connsiteX17358" fmla="*/ 9359888 w 12192439"/>
              <a:gd name="connsiteY17358" fmla="*/ 4445703 h 6839191"/>
              <a:gd name="connsiteX17359" fmla="*/ 9354930 w 12192439"/>
              <a:gd name="connsiteY17359" fmla="*/ 4425496 h 6839191"/>
              <a:gd name="connsiteX17360" fmla="*/ 9364475 w 12192439"/>
              <a:gd name="connsiteY17360" fmla="*/ 4440547 h 6839191"/>
              <a:gd name="connsiteX17361" fmla="*/ 9370858 w 12192439"/>
              <a:gd name="connsiteY17361" fmla="*/ 4459700 h 6839191"/>
              <a:gd name="connsiteX17362" fmla="*/ 9353373 w 12192439"/>
              <a:gd name="connsiteY17362" fmla="*/ 4419419 h 6839191"/>
              <a:gd name="connsiteX17363" fmla="*/ 9348787 w 12192439"/>
              <a:gd name="connsiteY17363" fmla="*/ 4402284 h 6839191"/>
              <a:gd name="connsiteX17364" fmla="*/ 9355456 w 12192439"/>
              <a:gd name="connsiteY17364" fmla="*/ 4415272 h 6839191"/>
              <a:gd name="connsiteX17365" fmla="*/ 9361622 w 12192439"/>
              <a:gd name="connsiteY17365" fmla="*/ 4432298 h 6839191"/>
              <a:gd name="connsiteX17366" fmla="*/ 9353373 w 12192439"/>
              <a:gd name="connsiteY17366" fmla="*/ 4419419 h 6839191"/>
              <a:gd name="connsiteX17367" fmla="*/ 9349950 w 12192439"/>
              <a:gd name="connsiteY17367" fmla="*/ 4414395 h 6839191"/>
              <a:gd name="connsiteX17368" fmla="*/ 9339792 w 12192439"/>
              <a:gd name="connsiteY17368" fmla="*/ 4399476 h 6839191"/>
              <a:gd name="connsiteX17369" fmla="*/ 9335689 w 12192439"/>
              <a:gd name="connsiteY17369" fmla="*/ 4378106 h 6839191"/>
              <a:gd name="connsiteX17370" fmla="*/ 9344421 w 12192439"/>
              <a:gd name="connsiteY17370" fmla="*/ 4394035 h 6839191"/>
              <a:gd name="connsiteX17371" fmla="*/ 9349950 w 12192439"/>
              <a:gd name="connsiteY17371" fmla="*/ 4414395 h 6839191"/>
              <a:gd name="connsiteX17372" fmla="*/ 9334460 w 12192439"/>
              <a:gd name="connsiteY17372" fmla="*/ 4372095 h 6839191"/>
              <a:gd name="connsiteX17373" fmla="*/ 9330884 w 12192439"/>
              <a:gd name="connsiteY17373" fmla="*/ 4355025 h 6839191"/>
              <a:gd name="connsiteX17374" fmla="*/ 9337400 w 12192439"/>
              <a:gd name="connsiteY17374" fmla="*/ 4369945 h 6839191"/>
              <a:gd name="connsiteX17375" fmla="*/ 9342029 w 12192439"/>
              <a:gd name="connsiteY17375" fmla="*/ 4385566 h 6839191"/>
              <a:gd name="connsiteX17376" fmla="*/ 9334460 w 12192439"/>
              <a:gd name="connsiteY17376" fmla="*/ 4372095 h 6839191"/>
              <a:gd name="connsiteX17377" fmla="*/ 9330906 w 12192439"/>
              <a:gd name="connsiteY17377" fmla="*/ 4365886 h 6839191"/>
              <a:gd name="connsiteX17378" fmla="*/ 9322218 w 12192439"/>
              <a:gd name="connsiteY17378" fmla="*/ 4351340 h 6839191"/>
              <a:gd name="connsiteX17379" fmla="*/ 9319212 w 12192439"/>
              <a:gd name="connsiteY17379" fmla="*/ 4329904 h 6839191"/>
              <a:gd name="connsiteX17380" fmla="*/ 9326365 w 12192439"/>
              <a:gd name="connsiteY17380" fmla="*/ 4345086 h 6839191"/>
              <a:gd name="connsiteX17381" fmla="*/ 9330906 w 12192439"/>
              <a:gd name="connsiteY17381" fmla="*/ 4365886 h 6839191"/>
              <a:gd name="connsiteX17382" fmla="*/ 9318203 w 12192439"/>
              <a:gd name="connsiteY17382" fmla="*/ 4322949 h 6839191"/>
              <a:gd name="connsiteX17383" fmla="*/ 9315284 w 12192439"/>
              <a:gd name="connsiteY17383" fmla="*/ 4304388 h 6839191"/>
              <a:gd name="connsiteX17384" fmla="*/ 9319190 w 12192439"/>
              <a:gd name="connsiteY17384" fmla="*/ 4314963 h 6839191"/>
              <a:gd name="connsiteX17385" fmla="*/ 9324083 w 12192439"/>
              <a:gd name="connsiteY17385" fmla="*/ 4335148 h 6839191"/>
              <a:gd name="connsiteX17386" fmla="*/ 9318203 w 12192439"/>
              <a:gd name="connsiteY17386" fmla="*/ 4322949 h 6839191"/>
              <a:gd name="connsiteX17387" fmla="*/ 9314604 w 12192439"/>
              <a:gd name="connsiteY17387" fmla="*/ 4315709 h 6839191"/>
              <a:gd name="connsiteX17388" fmla="*/ 9306904 w 12192439"/>
              <a:gd name="connsiteY17388" fmla="*/ 4300724 h 6839191"/>
              <a:gd name="connsiteX17389" fmla="*/ 9304798 w 12192439"/>
              <a:gd name="connsiteY17389" fmla="*/ 4277599 h 6839191"/>
              <a:gd name="connsiteX17390" fmla="*/ 9310831 w 12192439"/>
              <a:gd name="connsiteY17390" fmla="*/ 4292672 h 6839191"/>
              <a:gd name="connsiteX17391" fmla="*/ 9314604 w 12192439"/>
              <a:gd name="connsiteY17391" fmla="*/ 4315709 h 6839191"/>
              <a:gd name="connsiteX17392" fmla="*/ 9304183 w 12192439"/>
              <a:gd name="connsiteY17392" fmla="*/ 4271390 h 6839191"/>
              <a:gd name="connsiteX17393" fmla="*/ 9302472 w 12192439"/>
              <a:gd name="connsiteY17393" fmla="*/ 4255199 h 6839191"/>
              <a:gd name="connsiteX17394" fmla="*/ 9306334 w 12192439"/>
              <a:gd name="connsiteY17394" fmla="*/ 4267990 h 6839191"/>
              <a:gd name="connsiteX17395" fmla="*/ 9309273 w 12192439"/>
              <a:gd name="connsiteY17395" fmla="*/ 4283830 h 6839191"/>
              <a:gd name="connsiteX17396" fmla="*/ 9304183 w 12192439"/>
              <a:gd name="connsiteY17396" fmla="*/ 4271390 h 6839191"/>
              <a:gd name="connsiteX17397" fmla="*/ 9300980 w 12192439"/>
              <a:gd name="connsiteY17397" fmla="*/ 4263799 h 6839191"/>
              <a:gd name="connsiteX17398" fmla="*/ 9294288 w 12192439"/>
              <a:gd name="connsiteY17398" fmla="*/ 4248573 h 6839191"/>
              <a:gd name="connsiteX17399" fmla="*/ 9293344 w 12192439"/>
              <a:gd name="connsiteY17399" fmla="*/ 4227291 h 6839191"/>
              <a:gd name="connsiteX17400" fmla="*/ 9298676 w 12192439"/>
              <a:gd name="connsiteY17400" fmla="*/ 4243242 h 6839191"/>
              <a:gd name="connsiteX17401" fmla="*/ 9300980 w 12192439"/>
              <a:gd name="connsiteY17401" fmla="*/ 4263799 h 6839191"/>
              <a:gd name="connsiteX17402" fmla="*/ 9292884 w 12192439"/>
              <a:gd name="connsiteY17402" fmla="*/ 4218428 h 6839191"/>
              <a:gd name="connsiteX17403" fmla="*/ 9291919 w 12192439"/>
              <a:gd name="connsiteY17403" fmla="*/ 4202170 h 6839191"/>
              <a:gd name="connsiteX17404" fmla="*/ 9295034 w 12192439"/>
              <a:gd name="connsiteY17404" fmla="*/ 4214939 h 6839191"/>
              <a:gd name="connsiteX17405" fmla="*/ 9297163 w 12192439"/>
              <a:gd name="connsiteY17405" fmla="*/ 4230955 h 6839191"/>
              <a:gd name="connsiteX17406" fmla="*/ 9292884 w 12192439"/>
              <a:gd name="connsiteY17406" fmla="*/ 4218428 h 6839191"/>
              <a:gd name="connsiteX17407" fmla="*/ 9289900 w 12192439"/>
              <a:gd name="connsiteY17407" fmla="*/ 4210091 h 6839191"/>
              <a:gd name="connsiteX17408" fmla="*/ 9284020 w 12192439"/>
              <a:gd name="connsiteY17408" fmla="*/ 4194206 h 6839191"/>
              <a:gd name="connsiteX17409" fmla="*/ 9283955 w 12192439"/>
              <a:gd name="connsiteY17409" fmla="*/ 4172134 h 6839191"/>
              <a:gd name="connsiteX17410" fmla="*/ 9288518 w 12192439"/>
              <a:gd name="connsiteY17410" fmla="*/ 4188852 h 6839191"/>
              <a:gd name="connsiteX17411" fmla="*/ 9289900 w 12192439"/>
              <a:gd name="connsiteY17411" fmla="*/ 4210091 h 6839191"/>
              <a:gd name="connsiteX17412" fmla="*/ 9283867 w 12192439"/>
              <a:gd name="connsiteY17412" fmla="*/ 4162656 h 6839191"/>
              <a:gd name="connsiteX17413" fmla="*/ 9283559 w 12192439"/>
              <a:gd name="connsiteY17413" fmla="*/ 4145916 h 6839191"/>
              <a:gd name="connsiteX17414" fmla="*/ 9286105 w 12192439"/>
              <a:gd name="connsiteY17414" fmla="*/ 4159212 h 6839191"/>
              <a:gd name="connsiteX17415" fmla="*/ 9287487 w 12192439"/>
              <a:gd name="connsiteY17415" fmla="*/ 4175403 h 6839191"/>
              <a:gd name="connsiteX17416" fmla="*/ 9283867 w 12192439"/>
              <a:gd name="connsiteY17416" fmla="*/ 4162656 h 6839191"/>
              <a:gd name="connsiteX17417" fmla="*/ 9281103 w 12192439"/>
              <a:gd name="connsiteY17417" fmla="*/ 4153419 h 6839191"/>
              <a:gd name="connsiteX17418" fmla="*/ 9276320 w 12192439"/>
              <a:gd name="connsiteY17418" fmla="*/ 4138084 h 6839191"/>
              <a:gd name="connsiteX17419" fmla="*/ 9277153 w 12192439"/>
              <a:gd name="connsiteY17419" fmla="*/ 4115529 h 6839191"/>
              <a:gd name="connsiteX17420" fmla="*/ 9280576 w 12192439"/>
              <a:gd name="connsiteY17420" fmla="*/ 4131282 h 6839191"/>
              <a:gd name="connsiteX17421" fmla="*/ 9281103 w 12192439"/>
              <a:gd name="connsiteY17421" fmla="*/ 4153419 h 6839191"/>
              <a:gd name="connsiteX17422" fmla="*/ 9277417 w 12192439"/>
              <a:gd name="connsiteY17422" fmla="*/ 4106095 h 6839191"/>
              <a:gd name="connsiteX17423" fmla="*/ 9277789 w 12192439"/>
              <a:gd name="connsiteY17423" fmla="*/ 4089311 h 6839191"/>
              <a:gd name="connsiteX17424" fmla="*/ 9279303 w 12192439"/>
              <a:gd name="connsiteY17424" fmla="*/ 4099908 h 6839191"/>
              <a:gd name="connsiteX17425" fmla="*/ 9280115 w 12192439"/>
              <a:gd name="connsiteY17425" fmla="*/ 4117789 h 6839191"/>
              <a:gd name="connsiteX17426" fmla="*/ 9277417 w 12192439"/>
              <a:gd name="connsiteY17426" fmla="*/ 4106095 h 6839191"/>
              <a:gd name="connsiteX17427" fmla="*/ 9275376 w 12192439"/>
              <a:gd name="connsiteY17427" fmla="*/ 4059056 h 6839191"/>
              <a:gd name="connsiteX17428" fmla="*/ 9273380 w 12192439"/>
              <a:gd name="connsiteY17428" fmla="*/ 4048196 h 6839191"/>
              <a:gd name="connsiteX17429" fmla="*/ 9274257 w 12192439"/>
              <a:gd name="connsiteY17429" fmla="*/ 4032838 h 6839191"/>
              <a:gd name="connsiteX17430" fmla="*/ 9275288 w 12192439"/>
              <a:gd name="connsiteY17430" fmla="*/ 4043259 h 6839191"/>
              <a:gd name="connsiteX17431" fmla="*/ 9275376 w 12192439"/>
              <a:gd name="connsiteY17431" fmla="*/ 4059056 h 6839191"/>
              <a:gd name="connsiteX17432" fmla="*/ 9272941 w 12192439"/>
              <a:gd name="connsiteY17432" fmla="*/ 3999402 h 6839191"/>
              <a:gd name="connsiteX17433" fmla="*/ 9271427 w 12192439"/>
              <a:gd name="connsiteY17433" fmla="*/ 3988541 h 6839191"/>
              <a:gd name="connsiteX17434" fmla="*/ 9272809 w 12192439"/>
              <a:gd name="connsiteY17434" fmla="*/ 3973359 h 6839191"/>
              <a:gd name="connsiteX17435" fmla="*/ 9273424 w 12192439"/>
              <a:gd name="connsiteY17435" fmla="*/ 3983561 h 6839191"/>
              <a:gd name="connsiteX17436" fmla="*/ 9272941 w 12192439"/>
              <a:gd name="connsiteY17436" fmla="*/ 3999402 h 6839191"/>
              <a:gd name="connsiteX17437" fmla="*/ 9272612 w 12192439"/>
              <a:gd name="connsiteY17437" fmla="*/ 3937772 h 6839191"/>
              <a:gd name="connsiteX17438" fmla="*/ 9271647 w 12192439"/>
              <a:gd name="connsiteY17438" fmla="*/ 3928206 h 6839191"/>
              <a:gd name="connsiteX17439" fmla="*/ 9273336 w 12192439"/>
              <a:gd name="connsiteY17439" fmla="*/ 3914121 h 6839191"/>
              <a:gd name="connsiteX17440" fmla="*/ 9273555 w 12192439"/>
              <a:gd name="connsiteY17440" fmla="*/ 3922415 h 6839191"/>
              <a:gd name="connsiteX17441" fmla="*/ 9272612 w 12192439"/>
              <a:gd name="connsiteY17441" fmla="*/ 3937772 h 6839191"/>
              <a:gd name="connsiteX17442" fmla="*/ 9274367 w 12192439"/>
              <a:gd name="connsiteY17442" fmla="*/ 3875902 h 6839191"/>
              <a:gd name="connsiteX17443" fmla="*/ 9273730 w 12192439"/>
              <a:gd name="connsiteY17443" fmla="*/ 3866775 h 6839191"/>
              <a:gd name="connsiteX17444" fmla="*/ 9275705 w 12192439"/>
              <a:gd name="connsiteY17444" fmla="*/ 3853369 h 6839191"/>
              <a:gd name="connsiteX17445" fmla="*/ 9275705 w 12192439"/>
              <a:gd name="connsiteY17445" fmla="*/ 3855322 h 6839191"/>
              <a:gd name="connsiteX17446" fmla="*/ 9275639 w 12192439"/>
              <a:gd name="connsiteY17446" fmla="*/ 3861619 h 6839191"/>
              <a:gd name="connsiteX17447" fmla="*/ 9274367 w 12192439"/>
              <a:gd name="connsiteY17447" fmla="*/ 3875902 h 6839191"/>
              <a:gd name="connsiteX17448" fmla="*/ 9277921 w 12192439"/>
              <a:gd name="connsiteY17448" fmla="*/ 3812825 h 6839191"/>
              <a:gd name="connsiteX17449" fmla="*/ 9277570 w 12192439"/>
              <a:gd name="connsiteY17449" fmla="*/ 3804794 h 6839191"/>
              <a:gd name="connsiteX17450" fmla="*/ 9279720 w 12192439"/>
              <a:gd name="connsiteY17450" fmla="*/ 3792201 h 6839191"/>
              <a:gd name="connsiteX17451" fmla="*/ 9279523 w 12192439"/>
              <a:gd name="connsiteY17451" fmla="*/ 3798871 h 6839191"/>
              <a:gd name="connsiteX17452" fmla="*/ 9277921 w 12192439"/>
              <a:gd name="connsiteY17452" fmla="*/ 3812825 h 6839191"/>
              <a:gd name="connsiteX17453" fmla="*/ 9284876 w 12192439"/>
              <a:gd name="connsiteY17453" fmla="*/ 3737132 h 6839191"/>
              <a:gd name="connsiteX17454" fmla="*/ 9283165 w 12192439"/>
              <a:gd name="connsiteY17454" fmla="*/ 3749396 h 6839191"/>
              <a:gd name="connsiteX17455" fmla="*/ 9283055 w 12192439"/>
              <a:gd name="connsiteY17455" fmla="*/ 3742112 h 6839191"/>
              <a:gd name="connsiteX17456" fmla="*/ 9285315 w 12192439"/>
              <a:gd name="connsiteY17456" fmla="*/ 3730506 h 6839191"/>
              <a:gd name="connsiteX17457" fmla="*/ 9284942 w 12192439"/>
              <a:gd name="connsiteY17457" fmla="*/ 3736605 h 6839191"/>
              <a:gd name="connsiteX17458" fmla="*/ 9284876 w 12192439"/>
              <a:gd name="connsiteY17458" fmla="*/ 3737132 h 6839191"/>
              <a:gd name="connsiteX17459" fmla="*/ 9289922 w 12192439"/>
              <a:gd name="connsiteY17459" fmla="*/ 3685486 h 6839191"/>
              <a:gd name="connsiteX17460" fmla="*/ 9289988 w 12192439"/>
              <a:gd name="connsiteY17460" fmla="*/ 3679123 h 6839191"/>
              <a:gd name="connsiteX17461" fmla="*/ 9292291 w 12192439"/>
              <a:gd name="connsiteY17461" fmla="*/ 3668241 h 6839191"/>
              <a:gd name="connsiteX17462" fmla="*/ 9291875 w 12192439"/>
              <a:gd name="connsiteY17462" fmla="*/ 3673111 h 6839191"/>
              <a:gd name="connsiteX17463" fmla="*/ 9289922 w 12192439"/>
              <a:gd name="connsiteY17463" fmla="*/ 3685486 h 6839191"/>
              <a:gd name="connsiteX17464" fmla="*/ 9298084 w 12192439"/>
              <a:gd name="connsiteY17464" fmla="*/ 3621355 h 6839191"/>
              <a:gd name="connsiteX17465" fmla="*/ 9298216 w 12192439"/>
              <a:gd name="connsiteY17465" fmla="*/ 3615892 h 6839191"/>
              <a:gd name="connsiteX17466" fmla="*/ 9300497 w 12192439"/>
              <a:gd name="connsiteY17466" fmla="*/ 3605953 h 6839191"/>
              <a:gd name="connsiteX17467" fmla="*/ 9300169 w 12192439"/>
              <a:gd name="connsiteY17467" fmla="*/ 3609464 h 6839191"/>
              <a:gd name="connsiteX17468" fmla="*/ 9298084 w 12192439"/>
              <a:gd name="connsiteY17468" fmla="*/ 3621355 h 6839191"/>
              <a:gd name="connsiteX17469" fmla="*/ 9307431 w 12192439"/>
              <a:gd name="connsiteY17469" fmla="*/ 3557071 h 6839191"/>
              <a:gd name="connsiteX17470" fmla="*/ 9307628 w 12192439"/>
              <a:gd name="connsiteY17470" fmla="*/ 3552420 h 6839191"/>
              <a:gd name="connsiteX17471" fmla="*/ 9309843 w 12192439"/>
              <a:gd name="connsiteY17471" fmla="*/ 3543512 h 6839191"/>
              <a:gd name="connsiteX17472" fmla="*/ 9309537 w 12192439"/>
              <a:gd name="connsiteY17472" fmla="*/ 3546189 h 6839191"/>
              <a:gd name="connsiteX17473" fmla="*/ 9307431 w 12192439"/>
              <a:gd name="connsiteY17473" fmla="*/ 3557071 h 6839191"/>
              <a:gd name="connsiteX17474" fmla="*/ 9317874 w 12192439"/>
              <a:gd name="connsiteY17474" fmla="*/ 3492721 h 6839191"/>
              <a:gd name="connsiteX17475" fmla="*/ 9318137 w 12192439"/>
              <a:gd name="connsiteY17475" fmla="*/ 3488772 h 6839191"/>
              <a:gd name="connsiteX17476" fmla="*/ 9320243 w 12192439"/>
              <a:gd name="connsiteY17476" fmla="*/ 3480764 h 6839191"/>
              <a:gd name="connsiteX17477" fmla="*/ 9319980 w 12192439"/>
              <a:gd name="connsiteY17477" fmla="*/ 3482695 h 6839191"/>
              <a:gd name="connsiteX17478" fmla="*/ 9317874 w 12192439"/>
              <a:gd name="connsiteY17478" fmla="*/ 3492721 h 6839191"/>
              <a:gd name="connsiteX17479" fmla="*/ 9329304 w 12192439"/>
              <a:gd name="connsiteY17479" fmla="*/ 3428328 h 6839191"/>
              <a:gd name="connsiteX17480" fmla="*/ 9329524 w 12192439"/>
              <a:gd name="connsiteY17480" fmla="*/ 3425278 h 6839191"/>
              <a:gd name="connsiteX17481" fmla="*/ 9331608 w 12192439"/>
              <a:gd name="connsiteY17481" fmla="*/ 3417797 h 6839191"/>
              <a:gd name="connsiteX17482" fmla="*/ 9331477 w 12192439"/>
              <a:gd name="connsiteY17482" fmla="*/ 3418631 h 6839191"/>
              <a:gd name="connsiteX17483" fmla="*/ 9329304 w 12192439"/>
              <a:gd name="connsiteY17483" fmla="*/ 3428328 h 6839191"/>
              <a:gd name="connsiteX17484" fmla="*/ 5889436 w 12192439"/>
              <a:gd name="connsiteY17484" fmla="*/ 3796611 h 6839191"/>
              <a:gd name="connsiteX17485" fmla="*/ 5883117 w 12192439"/>
              <a:gd name="connsiteY17485" fmla="*/ 3798037 h 6839191"/>
              <a:gd name="connsiteX17486" fmla="*/ 5880265 w 12192439"/>
              <a:gd name="connsiteY17486" fmla="*/ 3797752 h 6839191"/>
              <a:gd name="connsiteX17487" fmla="*/ 5888536 w 12192439"/>
              <a:gd name="connsiteY17487" fmla="*/ 3796611 h 6839191"/>
              <a:gd name="connsiteX17488" fmla="*/ 5889436 w 12192439"/>
              <a:gd name="connsiteY17488" fmla="*/ 3796611 h 6839191"/>
              <a:gd name="connsiteX17489" fmla="*/ 5847794 w 12192439"/>
              <a:gd name="connsiteY17489" fmla="*/ 3798783 h 6839191"/>
              <a:gd name="connsiteX17490" fmla="*/ 5838623 w 12192439"/>
              <a:gd name="connsiteY17490" fmla="*/ 3800670 h 6839191"/>
              <a:gd name="connsiteX17491" fmla="*/ 5834301 w 12192439"/>
              <a:gd name="connsiteY17491" fmla="*/ 3799639 h 6839191"/>
              <a:gd name="connsiteX17492" fmla="*/ 5844810 w 12192439"/>
              <a:gd name="connsiteY17492" fmla="*/ 3798542 h 6839191"/>
              <a:gd name="connsiteX17493" fmla="*/ 5847794 w 12192439"/>
              <a:gd name="connsiteY17493" fmla="*/ 3798783 h 6839191"/>
              <a:gd name="connsiteX17494" fmla="*/ 5810211 w 12192439"/>
              <a:gd name="connsiteY17494" fmla="*/ 3798783 h 6839191"/>
              <a:gd name="connsiteX17495" fmla="*/ 5798451 w 12192439"/>
              <a:gd name="connsiteY17495" fmla="*/ 3800560 h 6839191"/>
              <a:gd name="connsiteX17496" fmla="*/ 5794590 w 12192439"/>
              <a:gd name="connsiteY17496" fmla="*/ 3799068 h 6839191"/>
              <a:gd name="connsiteX17497" fmla="*/ 5806284 w 12192439"/>
              <a:gd name="connsiteY17497" fmla="*/ 3798147 h 6839191"/>
              <a:gd name="connsiteX17498" fmla="*/ 5810211 w 12192439"/>
              <a:gd name="connsiteY17498" fmla="*/ 3798783 h 6839191"/>
              <a:gd name="connsiteX17499" fmla="*/ 5774076 w 12192439"/>
              <a:gd name="connsiteY17499" fmla="*/ 3796633 h 6839191"/>
              <a:gd name="connsiteX17500" fmla="*/ 5760342 w 12192439"/>
              <a:gd name="connsiteY17500" fmla="*/ 3797269 h 6839191"/>
              <a:gd name="connsiteX17501" fmla="*/ 5758499 w 12192439"/>
              <a:gd name="connsiteY17501" fmla="*/ 3796260 h 6839191"/>
              <a:gd name="connsiteX17502" fmla="*/ 5769995 w 12192439"/>
              <a:gd name="connsiteY17502" fmla="*/ 3796084 h 6839191"/>
              <a:gd name="connsiteX17503" fmla="*/ 5771685 w 12192439"/>
              <a:gd name="connsiteY17503" fmla="*/ 3796041 h 6839191"/>
              <a:gd name="connsiteX17504" fmla="*/ 5774076 w 12192439"/>
              <a:gd name="connsiteY17504" fmla="*/ 3796633 h 6839191"/>
              <a:gd name="connsiteX17505" fmla="*/ 5674359 w 12192439"/>
              <a:gd name="connsiteY17505" fmla="*/ 3773706 h 6839191"/>
              <a:gd name="connsiteX17506" fmla="*/ 5671069 w 12192439"/>
              <a:gd name="connsiteY17506" fmla="*/ 3772675 h 6839191"/>
              <a:gd name="connsiteX17507" fmla="*/ 5667734 w 12192439"/>
              <a:gd name="connsiteY17507" fmla="*/ 3770459 h 6839191"/>
              <a:gd name="connsiteX17508" fmla="*/ 5671924 w 12192439"/>
              <a:gd name="connsiteY17508" fmla="*/ 3772324 h 6839191"/>
              <a:gd name="connsiteX17509" fmla="*/ 5674359 w 12192439"/>
              <a:gd name="connsiteY17509" fmla="*/ 3773706 h 6839191"/>
              <a:gd name="connsiteX17510" fmla="*/ 5641164 w 12192439"/>
              <a:gd name="connsiteY17510" fmla="*/ 3753521 h 6839191"/>
              <a:gd name="connsiteX17511" fmla="*/ 5635701 w 12192439"/>
              <a:gd name="connsiteY17511" fmla="*/ 3750932 h 6839191"/>
              <a:gd name="connsiteX17512" fmla="*/ 5632344 w 12192439"/>
              <a:gd name="connsiteY17512" fmla="*/ 3746764 h 6839191"/>
              <a:gd name="connsiteX17513" fmla="*/ 5637741 w 12192439"/>
              <a:gd name="connsiteY17513" fmla="*/ 3750362 h 6839191"/>
              <a:gd name="connsiteX17514" fmla="*/ 5641164 w 12192439"/>
              <a:gd name="connsiteY17514" fmla="*/ 3753521 h 6839191"/>
              <a:gd name="connsiteX17515" fmla="*/ 5615867 w 12192439"/>
              <a:gd name="connsiteY17515" fmla="*/ 3731559 h 6839191"/>
              <a:gd name="connsiteX17516" fmla="*/ 5610580 w 12192439"/>
              <a:gd name="connsiteY17516" fmla="*/ 3728312 h 6839191"/>
              <a:gd name="connsiteX17517" fmla="*/ 5607903 w 12192439"/>
              <a:gd name="connsiteY17517" fmla="*/ 3723441 h 6839191"/>
              <a:gd name="connsiteX17518" fmla="*/ 5612686 w 12192439"/>
              <a:gd name="connsiteY17518" fmla="*/ 3727544 h 6839191"/>
              <a:gd name="connsiteX17519" fmla="*/ 5615867 w 12192439"/>
              <a:gd name="connsiteY17519" fmla="*/ 3731559 h 6839191"/>
              <a:gd name="connsiteX17520" fmla="*/ 5595156 w 12192439"/>
              <a:gd name="connsiteY17520" fmla="*/ 3708413 h 6839191"/>
              <a:gd name="connsiteX17521" fmla="*/ 5590439 w 12192439"/>
              <a:gd name="connsiteY17521" fmla="*/ 3704880 h 6839191"/>
              <a:gd name="connsiteX17522" fmla="*/ 5588333 w 12192439"/>
              <a:gd name="connsiteY17522" fmla="*/ 3699725 h 6839191"/>
              <a:gd name="connsiteX17523" fmla="*/ 5592392 w 12192439"/>
              <a:gd name="connsiteY17523" fmla="*/ 3703937 h 6839191"/>
              <a:gd name="connsiteX17524" fmla="*/ 5595156 w 12192439"/>
              <a:gd name="connsiteY17524" fmla="*/ 3708413 h 6839191"/>
              <a:gd name="connsiteX17525" fmla="*/ 5577626 w 12192439"/>
              <a:gd name="connsiteY17525" fmla="*/ 3684454 h 6839191"/>
              <a:gd name="connsiteX17526" fmla="*/ 5573524 w 12192439"/>
              <a:gd name="connsiteY17526" fmla="*/ 3680856 h 6839191"/>
              <a:gd name="connsiteX17527" fmla="*/ 5571856 w 12192439"/>
              <a:gd name="connsiteY17527" fmla="*/ 3675678 h 6839191"/>
              <a:gd name="connsiteX17528" fmla="*/ 5575257 w 12192439"/>
              <a:gd name="connsiteY17528" fmla="*/ 3679803 h 6839191"/>
              <a:gd name="connsiteX17529" fmla="*/ 5577626 w 12192439"/>
              <a:gd name="connsiteY17529" fmla="*/ 3684454 h 6839191"/>
              <a:gd name="connsiteX17530" fmla="*/ 5562466 w 12192439"/>
              <a:gd name="connsiteY17530" fmla="*/ 3660013 h 6839191"/>
              <a:gd name="connsiteX17531" fmla="*/ 5558868 w 12192439"/>
              <a:gd name="connsiteY17531" fmla="*/ 3656415 h 6839191"/>
              <a:gd name="connsiteX17532" fmla="*/ 5557530 w 12192439"/>
              <a:gd name="connsiteY17532" fmla="*/ 3651281 h 6839191"/>
              <a:gd name="connsiteX17533" fmla="*/ 5560447 w 12192439"/>
              <a:gd name="connsiteY17533" fmla="*/ 3655340 h 6839191"/>
              <a:gd name="connsiteX17534" fmla="*/ 5562466 w 12192439"/>
              <a:gd name="connsiteY17534" fmla="*/ 3660013 h 6839191"/>
              <a:gd name="connsiteX17535" fmla="*/ 5548973 w 12192439"/>
              <a:gd name="connsiteY17535" fmla="*/ 3635111 h 6839191"/>
              <a:gd name="connsiteX17536" fmla="*/ 5545813 w 12192439"/>
              <a:gd name="connsiteY17536" fmla="*/ 3631557 h 6839191"/>
              <a:gd name="connsiteX17537" fmla="*/ 5544716 w 12192439"/>
              <a:gd name="connsiteY17537" fmla="*/ 3626533 h 6839191"/>
              <a:gd name="connsiteX17538" fmla="*/ 5547218 w 12192439"/>
              <a:gd name="connsiteY17538" fmla="*/ 3630438 h 6839191"/>
              <a:gd name="connsiteX17539" fmla="*/ 5548973 w 12192439"/>
              <a:gd name="connsiteY17539" fmla="*/ 3635111 h 6839191"/>
              <a:gd name="connsiteX17540" fmla="*/ 5536818 w 12192439"/>
              <a:gd name="connsiteY17540" fmla="*/ 3609881 h 6839191"/>
              <a:gd name="connsiteX17541" fmla="*/ 5533944 w 12192439"/>
              <a:gd name="connsiteY17541" fmla="*/ 3606348 h 6839191"/>
              <a:gd name="connsiteX17542" fmla="*/ 5533022 w 12192439"/>
              <a:gd name="connsiteY17542" fmla="*/ 3601434 h 6839191"/>
              <a:gd name="connsiteX17543" fmla="*/ 5535326 w 12192439"/>
              <a:gd name="connsiteY17543" fmla="*/ 3605383 h 6839191"/>
              <a:gd name="connsiteX17544" fmla="*/ 5536818 w 12192439"/>
              <a:gd name="connsiteY17544" fmla="*/ 3609881 h 6839191"/>
              <a:gd name="connsiteX17545" fmla="*/ 5525607 w 12192439"/>
              <a:gd name="connsiteY17545" fmla="*/ 3584233 h 6839191"/>
              <a:gd name="connsiteX17546" fmla="*/ 5522996 w 12192439"/>
              <a:gd name="connsiteY17546" fmla="*/ 3580810 h 6839191"/>
              <a:gd name="connsiteX17547" fmla="*/ 5522206 w 12192439"/>
              <a:gd name="connsiteY17547" fmla="*/ 3575984 h 6839191"/>
              <a:gd name="connsiteX17548" fmla="*/ 5524159 w 12192439"/>
              <a:gd name="connsiteY17548" fmla="*/ 3579582 h 6839191"/>
              <a:gd name="connsiteX17549" fmla="*/ 5525607 w 12192439"/>
              <a:gd name="connsiteY17549" fmla="*/ 3584233 h 6839191"/>
              <a:gd name="connsiteX17550" fmla="*/ 5515185 w 12192439"/>
              <a:gd name="connsiteY17550" fmla="*/ 3558388 h 6839191"/>
              <a:gd name="connsiteX17551" fmla="*/ 5512750 w 12192439"/>
              <a:gd name="connsiteY17551" fmla="*/ 3554921 h 6839191"/>
              <a:gd name="connsiteX17552" fmla="*/ 5512048 w 12192439"/>
              <a:gd name="connsiteY17552" fmla="*/ 3550160 h 6839191"/>
              <a:gd name="connsiteX17553" fmla="*/ 5513935 w 12192439"/>
              <a:gd name="connsiteY17553" fmla="*/ 3553978 h 6839191"/>
              <a:gd name="connsiteX17554" fmla="*/ 5515185 w 12192439"/>
              <a:gd name="connsiteY17554" fmla="*/ 3558388 h 6839191"/>
              <a:gd name="connsiteX17555" fmla="*/ 5505378 w 12192439"/>
              <a:gd name="connsiteY17555" fmla="*/ 3532235 h 6839191"/>
              <a:gd name="connsiteX17556" fmla="*/ 5503118 w 12192439"/>
              <a:gd name="connsiteY17556" fmla="*/ 3528791 h 6839191"/>
              <a:gd name="connsiteX17557" fmla="*/ 5502460 w 12192439"/>
              <a:gd name="connsiteY17557" fmla="*/ 3524030 h 6839191"/>
              <a:gd name="connsiteX17558" fmla="*/ 5504194 w 12192439"/>
              <a:gd name="connsiteY17558" fmla="*/ 3527782 h 6839191"/>
              <a:gd name="connsiteX17559" fmla="*/ 5505378 w 12192439"/>
              <a:gd name="connsiteY17559" fmla="*/ 3532235 h 6839191"/>
              <a:gd name="connsiteX17560" fmla="*/ 5496076 w 12192439"/>
              <a:gd name="connsiteY17560" fmla="*/ 3505798 h 6839191"/>
              <a:gd name="connsiteX17561" fmla="*/ 5493926 w 12192439"/>
              <a:gd name="connsiteY17561" fmla="*/ 3502309 h 6839191"/>
              <a:gd name="connsiteX17562" fmla="*/ 5493333 w 12192439"/>
              <a:gd name="connsiteY17562" fmla="*/ 3497680 h 6839191"/>
              <a:gd name="connsiteX17563" fmla="*/ 5495001 w 12192439"/>
              <a:gd name="connsiteY17563" fmla="*/ 3501432 h 6839191"/>
              <a:gd name="connsiteX17564" fmla="*/ 5496076 w 12192439"/>
              <a:gd name="connsiteY17564" fmla="*/ 3505798 h 6839191"/>
              <a:gd name="connsiteX17565" fmla="*/ 5487256 w 12192439"/>
              <a:gd name="connsiteY17565" fmla="*/ 3479251 h 6839191"/>
              <a:gd name="connsiteX17566" fmla="*/ 5485194 w 12192439"/>
              <a:gd name="connsiteY17566" fmla="*/ 3475718 h 6839191"/>
              <a:gd name="connsiteX17567" fmla="*/ 5484645 w 12192439"/>
              <a:gd name="connsiteY17567" fmla="*/ 3471089 h 6839191"/>
              <a:gd name="connsiteX17568" fmla="*/ 5486225 w 12192439"/>
              <a:gd name="connsiteY17568" fmla="*/ 3474863 h 6839191"/>
              <a:gd name="connsiteX17569" fmla="*/ 5487256 w 12192439"/>
              <a:gd name="connsiteY17569" fmla="*/ 3479251 h 6839191"/>
              <a:gd name="connsiteX17570" fmla="*/ 5478787 w 12192439"/>
              <a:gd name="connsiteY17570" fmla="*/ 3452506 h 6839191"/>
              <a:gd name="connsiteX17571" fmla="*/ 5476857 w 12192439"/>
              <a:gd name="connsiteY17571" fmla="*/ 3448973 h 6839191"/>
              <a:gd name="connsiteX17572" fmla="*/ 5476308 w 12192439"/>
              <a:gd name="connsiteY17572" fmla="*/ 3444388 h 6839191"/>
              <a:gd name="connsiteX17573" fmla="*/ 5477822 w 12192439"/>
              <a:gd name="connsiteY17573" fmla="*/ 3448162 h 6839191"/>
              <a:gd name="connsiteX17574" fmla="*/ 5478787 w 12192439"/>
              <a:gd name="connsiteY17574" fmla="*/ 3452506 h 6839191"/>
              <a:gd name="connsiteX17575" fmla="*/ 5470669 w 12192439"/>
              <a:gd name="connsiteY17575" fmla="*/ 3425585 h 6839191"/>
              <a:gd name="connsiteX17576" fmla="*/ 5468783 w 12192439"/>
              <a:gd name="connsiteY17576" fmla="*/ 3422031 h 6839191"/>
              <a:gd name="connsiteX17577" fmla="*/ 5468278 w 12192439"/>
              <a:gd name="connsiteY17577" fmla="*/ 3417424 h 6839191"/>
              <a:gd name="connsiteX17578" fmla="*/ 5469770 w 12192439"/>
              <a:gd name="connsiteY17578" fmla="*/ 3421329 h 6839191"/>
              <a:gd name="connsiteX17579" fmla="*/ 5470669 w 12192439"/>
              <a:gd name="connsiteY17579" fmla="*/ 3425585 h 6839191"/>
              <a:gd name="connsiteX17580" fmla="*/ 5462859 w 12192439"/>
              <a:gd name="connsiteY17580" fmla="*/ 3398578 h 6839191"/>
              <a:gd name="connsiteX17581" fmla="*/ 5461038 w 12192439"/>
              <a:gd name="connsiteY17581" fmla="*/ 3394957 h 6839191"/>
              <a:gd name="connsiteX17582" fmla="*/ 5460533 w 12192439"/>
              <a:gd name="connsiteY17582" fmla="*/ 3390350 h 6839191"/>
              <a:gd name="connsiteX17583" fmla="*/ 5461937 w 12192439"/>
              <a:gd name="connsiteY17583" fmla="*/ 3394146 h 6839191"/>
              <a:gd name="connsiteX17584" fmla="*/ 5462859 w 12192439"/>
              <a:gd name="connsiteY17584" fmla="*/ 3398578 h 6839191"/>
              <a:gd name="connsiteX17585" fmla="*/ 5455333 w 12192439"/>
              <a:gd name="connsiteY17585" fmla="*/ 3371482 h 6839191"/>
              <a:gd name="connsiteX17586" fmla="*/ 5453512 w 12192439"/>
              <a:gd name="connsiteY17586" fmla="*/ 3367708 h 6839191"/>
              <a:gd name="connsiteX17587" fmla="*/ 5453052 w 12192439"/>
              <a:gd name="connsiteY17587" fmla="*/ 3363145 h 6839191"/>
              <a:gd name="connsiteX17588" fmla="*/ 5454412 w 12192439"/>
              <a:gd name="connsiteY17588" fmla="*/ 3366940 h 6839191"/>
              <a:gd name="connsiteX17589" fmla="*/ 5455333 w 12192439"/>
              <a:gd name="connsiteY17589" fmla="*/ 3371482 h 6839191"/>
              <a:gd name="connsiteX17590" fmla="*/ 5448181 w 12192439"/>
              <a:gd name="connsiteY17590" fmla="*/ 3344627 h 6839191"/>
              <a:gd name="connsiteX17591" fmla="*/ 5446185 w 12192439"/>
              <a:gd name="connsiteY17591" fmla="*/ 3340283 h 6839191"/>
              <a:gd name="connsiteX17592" fmla="*/ 5445702 w 12192439"/>
              <a:gd name="connsiteY17592" fmla="*/ 3335566 h 6839191"/>
              <a:gd name="connsiteX17593" fmla="*/ 5447369 w 12192439"/>
              <a:gd name="connsiteY17593" fmla="*/ 3340502 h 6839191"/>
              <a:gd name="connsiteX17594" fmla="*/ 5448181 w 12192439"/>
              <a:gd name="connsiteY17594" fmla="*/ 3344627 h 6839191"/>
              <a:gd name="connsiteX17595" fmla="*/ 5441028 w 12192439"/>
              <a:gd name="connsiteY17595" fmla="*/ 3317224 h 6839191"/>
              <a:gd name="connsiteX17596" fmla="*/ 5439054 w 12192439"/>
              <a:gd name="connsiteY17596" fmla="*/ 3312727 h 6839191"/>
              <a:gd name="connsiteX17597" fmla="*/ 5438550 w 12192439"/>
              <a:gd name="connsiteY17597" fmla="*/ 3307659 h 6839191"/>
              <a:gd name="connsiteX17598" fmla="*/ 5440107 w 12192439"/>
              <a:gd name="connsiteY17598" fmla="*/ 3312442 h 6839191"/>
              <a:gd name="connsiteX17599" fmla="*/ 5441028 w 12192439"/>
              <a:gd name="connsiteY17599" fmla="*/ 3317224 h 6839191"/>
              <a:gd name="connsiteX17600" fmla="*/ 5434052 w 12192439"/>
              <a:gd name="connsiteY17600" fmla="*/ 3289602 h 6839191"/>
              <a:gd name="connsiteX17601" fmla="*/ 5432099 w 12192439"/>
              <a:gd name="connsiteY17601" fmla="*/ 3285104 h 6839191"/>
              <a:gd name="connsiteX17602" fmla="*/ 5431594 w 12192439"/>
              <a:gd name="connsiteY17602" fmla="*/ 3279904 h 6839191"/>
              <a:gd name="connsiteX17603" fmla="*/ 5433196 w 12192439"/>
              <a:gd name="connsiteY17603" fmla="*/ 3284929 h 6839191"/>
              <a:gd name="connsiteX17604" fmla="*/ 5434052 w 12192439"/>
              <a:gd name="connsiteY17604" fmla="*/ 3289602 h 6839191"/>
              <a:gd name="connsiteX17605" fmla="*/ 5427272 w 12192439"/>
              <a:gd name="connsiteY17605" fmla="*/ 3262089 h 6839191"/>
              <a:gd name="connsiteX17606" fmla="*/ 5425342 w 12192439"/>
              <a:gd name="connsiteY17606" fmla="*/ 3257438 h 6839191"/>
              <a:gd name="connsiteX17607" fmla="*/ 5424815 w 12192439"/>
              <a:gd name="connsiteY17607" fmla="*/ 3252129 h 6839191"/>
              <a:gd name="connsiteX17608" fmla="*/ 5426417 w 12192439"/>
              <a:gd name="connsiteY17608" fmla="*/ 3257263 h 6839191"/>
              <a:gd name="connsiteX17609" fmla="*/ 5427272 w 12192439"/>
              <a:gd name="connsiteY17609" fmla="*/ 3262089 h 6839191"/>
              <a:gd name="connsiteX17610" fmla="*/ 5420361 w 12192439"/>
              <a:gd name="connsiteY17610" fmla="*/ 3233765 h 6839191"/>
              <a:gd name="connsiteX17611" fmla="*/ 5418672 w 12192439"/>
              <a:gd name="connsiteY17611" fmla="*/ 3229618 h 6839191"/>
              <a:gd name="connsiteX17612" fmla="*/ 5418167 w 12192439"/>
              <a:gd name="connsiteY17612" fmla="*/ 3224243 h 6839191"/>
              <a:gd name="connsiteX17613" fmla="*/ 5419418 w 12192439"/>
              <a:gd name="connsiteY17613" fmla="*/ 3228214 h 6839191"/>
              <a:gd name="connsiteX17614" fmla="*/ 5420361 w 12192439"/>
              <a:gd name="connsiteY17614" fmla="*/ 3233765 h 6839191"/>
              <a:gd name="connsiteX17615" fmla="*/ 5413933 w 12192439"/>
              <a:gd name="connsiteY17615" fmla="*/ 3206186 h 6839191"/>
              <a:gd name="connsiteX17616" fmla="*/ 5413231 w 12192439"/>
              <a:gd name="connsiteY17616" fmla="*/ 3204366 h 6839191"/>
              <a:gd name="connsiteX17617" fmla="*/ 5299428 w 12192439"/>
              <a:gd name="connsiteY17617" fmla="*/ 3060901 h 6839191"/>
              <a:gd name="connsiteX17618" fmla="*/ 5122023 w 12192439"/>
              <a:gd name="connsiteY17618" fmla="*/ 2971847 h 6839191"/>
              <a:gd name="connsiteX17619" fmla="*/ 4735090 w 12192439"/>
              <a:gd name="connsiteY17619" fmla="*/ 2894245 h 6839191"/>
              <a:gd name="connsiteX17620" fmla="*/ 3620500 w 12192439"/>
              <a:gd name="connsiteY17620" fmla="*/ 2848786 h 6839191"/>
              <a:gd name="connsiteX17621" fmla="*/ 3673660 w 12192439"/>
              <a:gd name="connsiteY17621" fmla="*/ 2802427 h 6839191"/>
              <a:gd name="connsiteX17622" fmla="*/ 4726578 w 12192439"/>
              <a:gd name="connsiteY17622" fmla="*/ 2856596 h 6839191"/>
              <a:gd name="connsiteX17623" fmla="*/ 4726951 w 12192439"/>
              <a:gd name="connsiteY17623" fmla="*/ 2856640 h 6839191"/>
              <a:gd name="connsiteX17624" fmla="*/ 5406605 w 12192439"/>
              <a:gd name="connsiteY17624" fmla="*/ 3181065 h 6839191"/>
              <a:gd name="connsiteX17625" fmla="*/ 5413077 w 12192439"/>
              <a:gd name="connsiteY17625" fmla="*/ 3201075 h 6839191"/>
              <a:gd name="connsiteX17626" fmla="*/ 5413933 w 12192439"/>
              <a:gd name="connsiteY17626" fmla="*/ 3206186 h 6839191"/>
              <a:gd name="connsiteX17627" fmla="*/ 3612470 w 12192439"/>
              <a:gd name="connsiteY17627" fmla="*/ 2848873 h 6839191"/>
              <a:gd name="connsiteX17628" fmla="*/ 3567756 w 12192439"/>
              <a:gd name="connsiteY17628" fmla="*/ 2849488 h 6839191"/>
              <a:gd name="connsiteX17629" fmla="*/ 3621312 w 12192439"/>
              <a:gd name="connsiteY17629" fmla="*/ 2802778 h 6839191"/>
              <a:gd name="connsiteX17630" fmla="*/ 3665652 w 12192439"/>
              <a:gd name="connsiteY17630" fmla="*/ 2802470 h 6839191"/>
              <a:gd name="connsiteX17631" fmla="*/ 3612470 w 12192439"/>
              <a:gd name="connsiteY17631" fmla="*/ 2848873 h 6839191"/>
              <a:gd name="connsiteX17632" fmla="*/ 3623440 w 12192439"/>
              <a:gd name="connsiteY17632" fmla="*/ 2800935 h 6839191"/>
              <a:gd name="connsiteX17633" fmla="*/ 3677434 w 12192439"/>
              <a:gd name="connsiteY17633" fmla="*/ 2755058 h 6839191"/>
              <a:gd name="connsiteX17634" fmla="*/ 3721270 w 12192439"/>
              <a:gd name="connsiteY17634" fmla="*/ 2755124 h 6839191"/>
              <a:gd name="connsiteX17635" fmla="*/ 3667780 w 12192439"/>
              <a:gd name="connsiteY17635" fmla="*/ 2800628 h 6839191"/>
              <a:gd name="connsiteX17636" fmla="*/ 3623440 w 12192439"/>
              <a:gd name="connsiteY17636" fmla="*/ 2800935 h 6839191"/>
              <a:gd name="connsiteX17637" fmla="*/ 3615563 w 12192439"/>
              <a:gd name="connsiteY17637" fmla="*/ 2801001 h 6839191"/>
              <a:gd name="connsiteX17638" fmla="*/ 3571179 w 12192439"/>
              <a:gd name="connsiteY17638" fmla="*/ 2801395 h 6839191"/>
              <a:gd name="connsiteX17639" fmla="*/ 3625700 w 12192439"/>
              <a:gd name="connsiteY17639" fmla="*/ 2755102 h 6839191"/>
              <a:gd name="connsiteX17640" fmla="*/ 3669514 w 12192439"/>
              <a:gd name="connsiteY17640" fmla="*/ 2755058 h 6839191"/>
              <a:gd name="connsiteX17641" fmla="*/ 3615563 w 12192439"/>
              <a:gd name="connsiteY17641" fmla="*/ 2801001 h 6839191"/>
              <a:gd name="connsiteX17642" fmla="*/ 3627740 w 12192439"/>
              <a:gd name="connsiteY17642" fmla="*/ 2753369 h 6839191"/>
              <a:gd name="connsiteX17643" fmla="*/ 4260136 w 12192439"/>
              <a:gd name="connsiteY17643" fmla="*/ 2279489 h 6839191"/>
              <a:gd name="connsiteX17644" fmla="*/ 4825987 w 12192439"/>
              <a:gd name="connsiteY17644" fmla="*/ 1907700 h 6839191"/>
              <a:gd name="connsiteX17645" fmla="*/ 5628746 w 12192439"/>
              <a:gd name="connsiteY17645" fmla="*/ 1369394 h 6839191"/>
              <a:gd name="connsiteX17646" fmla="*/ 5668194 w 12192439"/>
              <a:gd name="connsiteY17646" fmla="*/ 1341352 h 6839191"/>
              <a:gd name="connsiteX17647" fmla="*/ 5961290 w 12192439"/>
              <a:gd name="connsiteY17647" fmla="*/ 1096045 h 6839191"/>
              <a:gd name="connsiteX17648" fmla="*/ 6044814 w 12192439"/>
              <a:gd name="connsiteY17648" fmla="*/ 961053 h 6839191"/>
              <a:gd name="connsiteX17649" fmla="*/ 6046592 w 12192439"/>
              <a:gd name="connsiteY17649" fmla="*/ 819014 h 6839191"/>
              <a:gd name="connsiteX17650" fmla="*/ 5790158 w 12192439"/>
              <a:gd name="connsiteY17650" fmla="*/ 620908 h 6839191"/>
              <a:gd name="connsiteX17651" fmla="*/ 5682082 w 12192439"/>
              <a:gd name="connsiteY17651" fmla="*/ 582890 h 6839191"/>
              <a:gd name="connsiteX17652" fmla="*/ 5174327 w 12192439"/>
              <a:gd name="connsiteY17652" fmla="*/ 475721 h 6839191"/>
              <a:gd name="connsiteX17653" fmla="*/ 5024609 w 12192439"/>
              <a:gd name="connsiteY17653" fmla="*/ 453800 h 6839191"/>
              <a:gd name="connsiteX17654" fmla="*/ 4147803 w 12192439"/>
              <a:gd name="connsiteY17654" fmla="*/ 364235 h 6839191"/>
              <a:gd name="connsiteX17655" fmla="*/ 3137054 w 12192439"/>
              <a:gd name="connsiteY17655" fmla="*/ 310401 h 6839191"/>
              <a:gd name="connsiteX17656" fmla="*/ 3003221 w 12192439"/>
              <a:gd name="connsiteY17656" fmla="*/ 304524 h 6839191"/>
              <a:gd name="connsiteX17657" fmla="*/ 2762145 w 12192439"/>
              <a:gd name="connsiteY17657" fmla="*/ 294045 h 6839191"/>
              <a:gd name="connsiteX17658" fmla="*/ 2782045 w 12192439"/>
              <a:gd name="connsiteY17658" fmla="*/ 283990 h 6839191"/>
              <a:gd name="connsiteX17659" fmla="*/ 3010614 w 12192439"/>
              <a:gd name="connsiteY17659" fmla="*/ 293813 h 6839191"/>
              <a:gd name="connsiteX17660" fmla="*/ 3084530 w 12192439"/>
              <a:gd name="connsiteY17660" fmla="*/ 297075 h 6839191"/>
              <a:gd name="connsiteX17661" fmla="*/ 4166408 w 12192439"/>
              <a:gd name="connsiteY17661" fmla="*/ 355510 h 6839191"/>
              <a:gd name="connsiteX17662" fmla="*/ 5051486 w 12192439"/>
              <a:gd name="connsiteY17662" fmla="*/ 447618 h 6839191"/>
              <a:gd name="connsiteX17663" fmla="*/ 5202564 w 12192439"/>
              <a:gd name="connsiteY17663" fmla="*/ 470078 h 6839191"/>
              <a:gd name="connsiteX17664" fmla="*/ 5714531 w 12192439"/>
              <a:gd name="connsiteY17664" fmla="*/ 578825 h 6839191"/>
              <a:gd name="connsiteX17665" fmla="*/ 5823441 w 12192439"/>
              <a:gd name="connsiteY17665" fmla="*/ 616875 h 6839191"/>
              <a:gd name="connsiteX17666" fmla="*/ 6085557 w 12192439"/>
              <a:gd name="connsiteY17666" fmla="*/ 812384 h 6839191"/>
              <a:gd name="connsiteX17667" fmla="*/ 6003414 w 12192439"/>
              <a:gd name="connsiteY17667" fmla="*/ 1088873 h 6839191"/>
              <a:gd name="connsiteX17668" fmla="*/ 5710187 w 12192439"/>
              <a:gd name="connsiteY17668" fmla="*/ 1335909 h 6839191"/>
              <a:gd name="connsiteX17669" fmla="*/ 5669203 w 12192439"/>
              <a:gd name="connsiteY17669" fmla="*/ 1365217 h 6839191"/>
              <a:gd name="connsiteX17670" fmla="*/ 4863812 w 12192439"/>
              <a:gd name="connsiteY17670" fmla="*/ 1908470 h 6839191"/>
              <a:gd name="connsiteX17671" fmla="*/ 4289403 w 12192439"/>
              <a:gd name="connsiteY17671" fmla="*/ 2288331 h 6839191"/>
              <a:gd name="connsiteX17672" fmla="*/ 3671554 w 12192439"/>
              <a:gd name="connsiteY17672" fmla="*/ 2753325 h 6839191"/>
              <a:gd name="connsiteX17673" fmla="*/ 3627740 w 12192439"/>
              <a:gd name="connsiteY17673" fmla="*/ 2753369 h 6839191"/>
              <a:gd name="connsiteX17674" fmla="*/ 2758613 w 12192439"/>
              <a:gd name="connsiteY17674" fmla="*/ 293889 h 6839191"/>
              <a:gd name="connsiteX17675" fmla="*/ 2713373 w 12192439"/>
              <a:gd name="connsiteY17675" fmla="*/ 291959 h 6839191"/>
              <a:gd name="connsiteX17676" fmla="*/ 2732219 w 12192439"/>
              <a:gd name="connsiteY17676" fmla="*/ 281917 h 6839191"/>
              <a:gd name="connsiteX17677" fmla="*/ 2778491 w 12192439"/>
              <a:gd name="connsiteY17677" fmla="*/ 283839 h 6839191"/>
              <a:gd name="connsiteX17678" fmla="*/ 2758613 w 12192439"/>
              <a:gd name="connsiteY17678" fmla="*/ 293889 h 6839191"/>
              <a:gd name="connsiteX17679" fmla="*/ 2709775 w 12192439"/>
              <a:gd name="connsiteY17679" fmla="*/ 291805 h 6839191"/>
              <a:gd name="connsiteX17680" fmla="*/ 2664600 w 12192439"/>
              <a:gd name="connsiteY17680" fmla="*/ 289883 h 6839191"/>
              <a:gd name="connsiteX17681" fmla="*/ 2682350 w 12192439"/>
              <a:gd name="connsiteY17681" fmla="*/ 279865 h 6839191"/>
              <a:gd name="connsiteX17682" fmla="*/ 2728621 w 12192439"/>
              <a:gd name="connsiteY17682" fmla="*/ 281767 h 6839191"/>
              <a:gd name="connsiteX17683" fmla="*/ 2709775 w 12192439"/>
              <a:gd name="connsiteY17683" fmla="*/ 291805 h 6839191"/>
              <a:gd name="connsiteX17684" fmla="*/ 2660980 w 12192439"/>
              <a:gd name="connsiteY17684" fmla="*/ 289729 h 6839191"/>
              <a:gd name="connsiteX17685" fmla="*/ 2615850 w 12192439"/>
              <a:gd name="connsiteY17685" fmla="*/ 287816 h 6839191"/>
              <a:gd name="connsiteX17686" fmla="*/ 2632436 w 12192439"/>
              <a:gd name="connsiteY17686" fmla="*/ 277834 h 6839191"/>
              <a:gd name="connsiteX17687" fmla="*/ 2678686 w 12192439"/>
              <a:gd name="connsiteY17687" fmla="*/ 279716 h 6839191"/>
              <a:gd name="connsiteX17688" fmla="*/ 2660980 w 12192439"/>
              <a:gd name="connsiteY17688" fmla="*/ 289729 h 6839191"/>
              <a:gd name="connsiteX17689" fmla="*/ 2612208 w 12192439"/>
              <a:gd name="connsiteY17689" fmla="*/ 287661 h 6839191"/>
              <a:gd name="connsiteX17690" fmla="*/ 2567100 w 12192439"/>
              <a:gd name="connsiteY17690" fmla="*/ 285752 h 6839191"/>
              <a:gd name="connsiteX17691" fmla="*/ 2582436 w 12192439"/>
              <a:gd name="connsiteY17691" fmla="*/ 275817 h 6839191"/>
              <a:gd name="connsiteX17692" fmla="*/ 2628729 w 12192439"/>
              <a:gd name="connsiteY17692" fmla="*/ 277682 h 6839191"/>
              <a:gd name="connsiteX17693" fmla="*/ 2612208 w 12192439"/>
              <a:gd name="connsiteY17693" fmla="*/ 287661 h 6839191"/>
              <a:gd name="connsiteX17694" fmla="*/ 2563458 w 12192439"/>
              <a:gd name="connsiteY17694" fmla="*/ 285598 h 6839191"/>
              <a:gd name="connsiteX17695" fmla="*/ 2518393 w 12192439"/>
              <a:gd name="connsiteY17695" fmla="*/ 283694 h 6839191"/>
              <a:gd name="connsiteX17696" fmla="*/ 2532435 w 12192439"/>
              <a:gd name="connsiteY17696" fmla="*/ 273819 h 6839191"/>
              <a:gd name="connsiteX17697" fmla="*/ 2578750 w 12192439"/>
              <a:gd name="connsiteY17697" fmla="*/ 275668 h 6839191"/>
              <a:gd name="connsiteX17698" fmla="*/ 2563458 w 12192439"/>
              <a:gd name="connsiteY17698" fmla="*/ 285598 h 6839191"/>
              <a:gd name="connsiteX17699" fmla="*/ 2514795 w 12192439"/>
              <a:gd name="connsiteY17699" fmla="*/ 283542 h 6839191"/>
              <a:gd name="connsiteX17700" fmla="*/ 2494434 w 12192439"/>
              <a:gd name="connsiteY17700" fmla="*/ 282682 h 6839191"/>
              <a:gd name="connsiteX17701" fmla="*/ 2488467 w 12192439"/>
              <a:gd name="connsiteY17701" fmla="*/ 282439 h 6839191"/>
              <a:gd name="connsiteX17702" fmla="*/ 2469752 w 12192439"/>
              <a:gd name="connsiteY17702" fmla="*/ 281671 h 6839191"/>
              <a:gd name="connsiteX17703" fmla="*/ 2482411 w 12192439"/>
              <a:gd name="connsiteY17703" fmla="*/ 271848 h 6839191"/>
              <a:gd name="connsiteX17704" fmla="*/ 2496716 w 12192439"/>
              <a:gd name="connsiteY17704" fmla="*/ 272404 h 6839191"/>
              <a:gd name="connsiteX17705" fmla="*/ 2528770 w 12192439"/>
              <a:gd name="connsiteY17705" fmla="*/ 273674 h 6839191"/>
              <a:gd name="connsiteX17706" fmla="*/ 2514795 w 12192439"/>
              <a:gd name="connsiteY17706" fmla="*/ 283542 h 6839191"/>
              <a:gd name="connsiteX17707" fmla="*/ 2466198 w 12192439"/>
              <a:gd name="connsiteY17707" fmla="*/ 281524 h 6839191"/>
              <a:gd name="connsiteX17708" fmla="*/ 2421243 w 12192439"/>
              <a:gd name="connsiteY17708" fmla="*/ 279655 h 6839191"/>
              <a:gd name="connsiteX17709" fmla="*/ 2432454 w 12192439"/>
              <a:gd name="connsiteY17709" fmla="*/ 269907 h 6839191"/>
              <a:gd name="connsiteX17710" fmla="*/ 2464026 w 12192439"/>
              <a:gd name="connsiteY17710" fmla="*/ 271133 h 6839191"/>
              <a:gd name="connsiteX17711" fmla="*/ 2478813 w 12192439"/>
              <a:gd name="connsiteY17711" fmla="*/ 271706 h 6839191"/>
              <a:gd name="connsiteX17712" fmla="*/ 2466198 w 12192439"/>
              <a:gd name="connsiteY17712" fmla="*/ 281524 h 6839191"/>
              <a:gd name="connsiteX17713" fmla="*/ 2417777 w 12192439"/>
              <a:gd name="connsiteY17713" fmla="*/ 279510 h 6839191"/>
              <a:gd name="connsiteX17714" fmla="*/ 2373063 w 12192439"/>
              <a:gd name="connsiteY17714" fmla="*/ 277579 h 6839191"/>
              <a:gd name="connsiteX17715" fmla="*/ 2382695 w 12192439"/>
              <a:gd name="connsiteY17715" fmla="*/ 267959 h 6839191"/>
              <a:gd name="connsiteX17716" fmla="*/ 2428922 w 12192439"/>
              <a:gd name="connsiteY17716" fmla="*/ 269773 h 6839191"/>
              <a:gd name="connsiteX17717" fmla="*/ 2417777 w 12192439"/>
              <a:gd name="connsiteY17717" fmla="*/ 279510 h 6839191"/>
              <a:gd name="connsiteX17718" fmla="*/ 2369706 w 12192439"/>
              <a:gd name="connsiteY17718" fmla="*/ 277430 h 6839191"/>
              <a:gd name="connsiteX17719" fmla="*/ 2325344 w 12192439"/>
              <a:gd name="connsiteY17719" fmla="*/ 275394 h 6839191"/>
              <a:gd name="connsiteX17720" fmla="*/ 2333308 w 12192439"/>
              <a:gd name="connsiteY17720" fmla="*/ 265971 h 6839191"/>
              <a:gd name="connsiteX17721" fmla="*/ 2379272 w 12192439"/>
              <a:gd name="connsiteY17721" fmla="*/ 267822 h 6839191"/>
              <a:gd name="connsiteX17722" fmla="*/ 2369706 w 12192439"/>
              <a:gd name="connsiteY17722" fmla="*/ 277430 h 6839191"/>
              <a:gd name="connsiteX17723" fmla="*/ 2322097 w 12192439"/>
              <a:gd name="connsiteY17723" fmla="*/ 275240 h 6839191"/>
              <a:gd name="connsiteX17724" fmla="*/ 2278239 w 12192439"/>
              <a:gd name="connsiteY17724" fmla="*/ 273062 h 6839191"/>
              <a:gd name="connsiteX17725" fmla="*/ 2284404 w 12192439"/>
              <a:gd name="connsiteY17725" fmla="*/ 263930 h 6839191"/>
              <a:gd name="connsiteX17726" fmla="*/ 2329995 w 12192439"/>
              <a:gd name="connsiteY17726" fmla="*/ 265835 h 6839191"/>
              <a:gd name="connsiteX17727" fmla="*/ 2322097 w 12192439"/>
              <a:gd name="connsiteY17727" fmla="*/ 275240 h 6839191"/>
              <a:gd name="connsiteX17728" fmla="*/ 2275079 w 12192439"/>
              <a:gd name="connsiteY17728" fmla="*/ 272902 h 6839191"/>
              <a:gd name="connsiteX17729" fmla="*/ 2244846 w 12192439"/>
              <a:gd name="connsiteY17729" fmla="*/ 271267 h 6839191"/>
              <a:gd name="connsiteX17730" fmla="*/ 2248993 w 12192439"/>
              <a:gd name="connsiteY17730" fmla="*/ 262390 h 6839191"/>
              <a:gd name="connsiteX17731" fmla="*/ 2281223 w 12192439"/>
              <a:gd name="connsiteY17731" fmla="*/ 263794 h 6839191"/>
              <a:gd name="connsiteX17732" fmla="*/ 2275079 w 12192439"/>
              <a:gd name="connsiteY17732" fmla="*/ 272902 h 6839191"/>
              <a:gd name="connsiteX17733" fmla="*/ 2241863 w 12192439"/>
              <a:gd name="connsiteY17733" fmla="*/ 271100 h 6839191"/>
              <a:gd name="connsiteX17734" fmla="*/ 2198487 w 12192439"/>
              <a:gd name="connsiteY17734" fmla="*/ 268547 h 6839191"/>
              <a:gd name="connsiteX17735" fmla="*/ 2200747 w 12192439"/>
              <a:gd name="connsiteY17735" fmla="*/ 260187 h 6839191"/>
              <a:gd name="connsiteX17736" fmla="*/ 2245987 w 12192439"/>
              <a:gd name="connsiteY17736" fmla="*/ 262259 h 6839191"/>
              <a:gd name="connsiteX17737" fmla="*/ 2241863 w 12192439"/>
              <a:gd name="connsiteY17737" fmla="*/ 271100 h 6839191"/>
              <a:gd name="connsiteX17738" fmla="*/ 2195547 w 12192439"/>
              <a:gd name="connsiteY17738" fmla="*/ 268364 h 6839191"/>
              <a:gd name="connsiteX17739" fmla="*/ 2152006 w 12192439"/>
              <a:gd name="connsiteY17739" fmla="*/ 265492 h 6839191"/>
              <a:gd name="connsiteX17740" fmla="*/ 2152451 w 12192439"/>
              <a:gd name="connsiteY17740" fmla="*/ 257833 h 6839191"/>
              <a:gd name="connsiteX17741" fmla="*/ 2197785 w 12192439"/>
              <a:gd name="connsiteY17741" fmla="*/ 260047 h 6839191"/>
              <a:gd name="connsiteX17742" fmla="*/ 2195547 w 12192439"/>
              <a:gd name="connsiteY17742" fmla="*/ 268364 h 6839191"/>
              <a:gd name="connsiteX17743" fmla="*/ 2149030 w 12192439"/>
              <a:gd name="connsiteY17743" fmla="*/ 265291 h 6839191"/>
              <a:gd name="connsiteX17744" fmla="*/ 2105269 w 12192439"/>
              <a:gd name="connsiteY17744" fmla="*/ 262362 h 6839191"/>
              <a:gd name="connsiteX17745" fmla="*/ 2104087 w 12192439"/>
              <a:gd name="connsiteY17745" fmla="*/ 255448 h 6839191"/>
              <a:gd name="connsiteX17746" fmla="*/ 2146685 w 12192439"/>
              <a:gd name="connsiteY17746" fmla="*/ 257550 h 6839191"/>
              <a:gd name="connsiteX17747" fmla="*/ 2149474 w 12192439"/>
              <a:gd name="connsiteY17747" fmla="*/ 257688 h 6839191"/>
              <a:gd name="connsiteX17748" fmla="*/ 2149030 w 12192439"/>
              <a:gd name="connsiteY17748" fmla="*/ 265291 h 6839191"/>
              <a:gd name="connsiteX17749" fmla="*/ 2102112 w 12192439"/>
              <a:gd name="connsiteY17749" fmla="*/ 262153 h 6839191"/>
              <a:gd name="connsiteX17750" fmla="*/ 2058258 w 12192439"/>
              <a:gd name="connsiteY17750" fmla="*/ 259277 h 6839191"/>
              <a:gd name="connsiteX17751" fmla="*/ 2055663 w 12192439"/>
              <a:gd name="connsiteY17751" fmla="*/ 253094 h 6839191"/>
              <a:gd name="connsiteX17752" fmla="*/ 2100943 w 12192439"/>
              <a:gd name="connsiteY17752" fmla="*/ 255295 h 6839191"/>
              <a:gd name="connsiteX17753" fmla="*/ 2102112 w 12192439"/>
              <a:gd name="connsiteY17753" fmla="*/ 262153 h 6839191"/>
              <a:gd name="connsiteX17754" fmla="*/ 2054722 w 12192439"/>
              <a:gd name="connsiteY17754" fmla="*/ 259049 h 6839191"/>
              <a:gd name="connsiteX17755" fmla="*/ 1997456 w 12192439"/>
              <a:gd name="connsiteY17755" fmla="*/ 255418 h 6839191"/>
              <a:gd name="connsiteX17756" fmla="*/ 1994106 w 12192439"/>
              <a:gd name="connsiteY17756" fmla="*/ 250181 h 6839191"/>
              <a:gd name="connsiteX17757" fmla="*/ 2052153 w 12192439"/>
              <a:gd name="connsiteY17757" fmla="*/ 252925 h 6839191"/>
              <a:gd name="connsiteX17758" fmla="*/ 2054722 w 12192439"/>
              <a:gd name="connsiteY17758" fmla="*/ 259049 h 6839191"/>
              <a:gd name="connsiteX17759" fmla="*/ 1993415 w 12192439"/>
              <a:gd name="connsiteY17759" fmla="*/ 255168 h 6839191"/>
              <a:gd name="connsiteX17760" fmla="*/ 1948914 w 12192439"/>
              <a:gd name="connsiteY17760" fmla="*/ 252469 h 6839191"/>
              <a:gd name="connsiteX17761" fmla="*/ 1944680 w 12192439"/>
              <a:gd name="connsiteY17761" fmla="*/ 247927 h 6839191"/>
              <a:gd name="connsiteX17762" fmla="*/ 1990113 w 12192439"/>
              <a:gd name="connsiteY17762" fmla="*/ 249996 h 6839191"/>
              <a:gd name="connsiteX17763" fmla="*/ 1993415 w 12192439"/>
              <a:gd name="connsiteY17763" fmla="*/ 255168 h 6839191"/>
              <a:gd name="connsiteX17764" fmla="*/ 1944046 w 12192439"/>
              <a:gd name="connsiteY17764" fmla="*/ 252182 h 6839191"/>
              <a:gd name="connsiteX17765" fmla="*/ 1899960 w 12192439"/>
              <a:gd name="connsiteY17765" fmla="*/ 249643 h 6839191"/>
              <a:gd name="connsiteX17766" fmla="*/ 1895102 w 12192439"/>
              <a:gd name="connsiteY17766" fmla="*/ 245764 h 6839191"/>
              <a:gd name="connsiteX17767" fmla="*/ 1939897 w 12192439"/>
              <a:gd name="connsiteY17767" fmla="*/ 247717 h 6839191"/>
              <a:gd name="connsiteX17768" fmla="*/ 1944046 w 12192439"/>
              <a:gd name="connsiteY17768" fmla="*/ 252182 h 6839191"/>
              <a:gd name="connsiteX17769" fmla="*/ 1894001 w 12192439"/>
              <a:gd name="connsiteY17769" fmla="*/ 249310 h 6839191"/>
              <a:gd name="connsiteX17770" fmla="*/ 1850771 w 12192439"/>
              <a:gd name="connsiteY17770" fmla="*/ 246969 h 6839191"/>
              <a:gd name="connsiteX17771" fmla="*/ 1845551 w 12192439"/>
              <a:gd name="connsiteY17771" fmla="*/ 243708 h 6839191"/>
              <a:gd name="connsiteX17772" fmla="*/ 1889262 w 12192439"/>
              <a:gd name="connsiteY17772" fmla="*/ 245512 h 6839191"/>
              <a:gd name="connsiteX17773" fmla="*/ 1894001 w 12192439"/>
              <a:gd name="connsiteY17773" fmla="*/ 249310 h 6839191"/>
              <a:gd name="connsiteX17774" fmla="*/ 1843443 w 12192439"/>
              <a:gd name="connsiteY17774" fmla="*/ 246585 h 6839191"/>
              <a:gd name="connsiteX17775" fmla="*/ 1819074 w 12192439"/>
              <a:gd name="connsiteY17775" fmla="*/ 245341 h 6839191"/>
              <a:gd name="connsiteX17776" fmla="*/ 1801573 w 12192439"/>
              <a:gd name="connsiteY17776" fmla="*/ 244472 h 6839191"/>
              <a:gd name="connsiteX17777" fmla="*/ 1796228 w 12192439"/>
              <a:gd name="connsiteY17777" fmla="*/ 241782 h 6839191"/>
              <a:gd name="connsiteX17778" fmla="*/ 1802861 w 12192439"/>
              <a:gd name="connsiteY17778" fmla="*/ 242047 h 6839191"/>
              <a:gd name="connsiteX17779" fmla="*/ 1838392 w 12192439"/>
              <a:gd name="connsiteY17779" fmla="*/ 243425 h 6839191"/>
              <a:gd name="connsiteX17780" fmla="*/ 1843443 w 12192439"/>
              <a:gd name="connsiteY17780" fmla="*/ 246585 h 6839191"/>
              <a:gd name="connsiteX17781" fmla="*/ 1788145 w 12192439"/>
              <a:gd name="connsiteY17781" fmla="*/ 241802 h 6839191"/>
              <a:gd name="connsiteX17782" fmla="*/ 1792562 w 12192439"/>
              <a:gd name="connsiteY17782" fmla="*/ 244024 h 6839191"/>
              <a:gd name="connsiteX17783" fmla="*/ 1752289 w 12192439"/>
              <a:gd name="connsiteY17783" fmla="*/ 242034 h 6839191"/>
              <a:gd name="connsiteX17784" fmla="*/ 1746923 w 12192439"/>
              <a:gd name="connsiteY17784" fmla="*/ 239814 h 6839191"/>
              <a:gd name="connsiteX17785" fmla="*/ 1787406 w 12192439"/>
              <a:gd name="connsiteY17785" fmla="*/ 241431 h 6839191"/>
              <a:gd name="connsiteX17786" fmla="*/ 1788145 w 12192439"/>
              <a:gd name="connsiteY17786" fmla="*/ 241802 h 6839191"/>
              <a:gd name="connsiteX17787" fmla="*/ 1741168 w 12192439"/>
              <a:gd name="connsiteY17787" fmla="*/ 241488 h 6839191"/>
              <a:gd name="connsiteX17788" fmla="*/ 1702894 w 12192439"/>
              <a:gd name="connsiteY17788" fmla="*/ 239619 h 6839191"/>
              <a:gd name="connsiteX17789" fmla="*/ 1697834 w 12192439"/>
              <a:gd name="connsiteY17789" fmla="*/ 237868 h 6839191"/>
              <a:gd name="connsiteX17790" fmla="*/ 1736073 w 12192439"/>
              <a:gd name="connsiteY17790" fmla="*/ 239380 h 6839191"/>
              <a:gd name="connsiteX17791" fmla="*/ 1741168 w 12192439"/>
              <a:gd name="connsiteY17791" fmla="*/ 241488 h 6839191"/>
              <a:gd name="connsiteX17792" fmla="*/ 1689194 w 12192439"/>
              <a:gd name="connsiteY17792" fmla="*/ 238952 h 6839191"/>
              <a:gd name="connsiteX17793" fmla="*/ 1653384 w 12192439"/>
              <a:gd name="connsiteY17793" fmla="*/ 237223 h 6839191"/>
              <a:gd name="connsiteX17794" fmla="*/ 1649123 w 12192439"/>
              <a:gd name="connsiteY17794" fmla="*/ 235981 h 6839191"/>
              <a:gd name="connsiteX17795" fmla="*/ 1684558 w 12192439"/>
              <a:gd name="connsiteY17795" fmla="*/ 237355 h 6839191"/>
              <a:gd name="connsiteX17796" fmla="*/ 1689194 w 12192439"/>
              <a:gd name="connsiteY17796" fmla="*/ 238952 h 6839191"/>
              <a:gd name="connsiteX17797" fmla="*/ 1636530 w 12192439"/>
              <a:gd name="connsiteY17797" fmla="*/ 236413 h 6839191"/>
              <a:gd name="connsiteX17798" fmla="*/ 1603734 w 12192439"/>
              <a:gd name="connsiteY17798" fmla="*/ 234847 h 6839191"/>
              <a:gd name="connsiteX17799" fmla="*/ 1600823 w 12192439"/>
              <a:gd name="connsiteY17799" fmla="*/ 234127 h 6839191"/>
              <a:gd name="connsiteX17800" fmla="*/ 1632866 w 12192439"/>
              <a:gd name="connsiteY17800" fmla="*/ 235351 h 6839191"/>
              <a:gd name="connsiteX17801" fmla="*/ 1636530 w 12192439"/>
              <a:gd name="connsiteY17801" fmla="*/ 236413 h 6839191"/>
              <a:gd name="connsiteX17802" fmla="*/ 1582942 w 12192439"/>
              <a:gd name="connsiteY17802" fmla="*/ 233860 h 6839191"/>
              <a:gd name="connsiteX17803" fmla="*/ 1554106 w 12192439"/>
              <a:gd name="connsiteY17803" fmla="*/ 232499 h 6839191"/>
              <a:gd name="connsiteX17804" fmla="*/ 1553356 w 12192439"/>
              <a:gd name="connsiteY17804" fmla="*/ 232341 h 6839191"/>
              <a:gd name="connsiteX17805" fmla="*/ 1581009 w 12192439"/>
              <a:gd name="connsiteY17805" fmla="*/ 233381 h 6839191"/>
              <a:gd name="connsiteX17806" fmla="*/ 1582942 w 12192439"/>
              <a:gd name="connsiteY17806" fmla="*/ 233860 h 6839191"/>
              <a:gd name="connsiteX17807" fmla="*/ 2150040 w 12192439"/>
              <a:gd name="connsiteY17807" fmla="*/ 460268 h 6839191"/>
              <a:gd name="connsiteX17808" fmla="*/ 2151038 w 12192439"/>
              <a:gd name="connsiteY17808" fmla="*/ 461194 h 6839191"/>
              <a:gd name="connsiteX17809" fmla="*/ 2151573 w 12192439"/>
              <a:gd name="connsiteY17809" fmla="*/ 463362 h 6839191"/>
              <a:gd name="connsiteX17810" fmla="*/ 2151508 w 12192439"/>
              <a:gd name="connsiteY17810" fmla="*/ 463285 h 6839191"/>
              <a:gd name="connsiteX17811" fmla="*/ 2150040 w 12192439"/>
              <a:gd name="connsiteY17811" fmla="*/ 460268 h 6839191"/>
              <a:gd name="connsiteX17812" fmla="*/ 2166376 w 12192439"/>
              <a:gd name="connsiteY17812" fmla="*/ 491333 h 6839191"/>
              <a:gd name="connsiteX17813" fmla="*/ 2168219 w 12192439"/>
              <a:gd name="connsiteY17813" fmla="*/ 493441 h 6839191"/>
              <a:gd name="connsiteX17814" fmla="*/ 2168373 w 12192439"/>
              <a:gd name="connsiteY17814" fmla="*/ 495122 h 6839191"/>
              <a:gd name="connsiteX17815" fmla="*/ 2166723 w 12192439"/>
              <a:gd name="connsiteY17815" fmla="*/ 492428 h 6839191"/>
              <a:gd name="connsiteX17816" fmla="*/ 2166376 w 12192439"/>
              <a:gd name="connsiteY17816" fmla="*/ 491333 h 6839191"/>
              <a:gd name="connsiteX17817" fmla="*/ 2173329 w 12192439"/>
              <a:gd name="connsiteY17817" fmla="*/ 507378 h 6839191"/>
              <a:gd name="connsiteX17818" fmla="*/ 2175214 w 12192439"/>
              <a:gd name="connsiteY17818" fmla="*/ 509677 h 6839191"/>
              <a:gd name="connsiteX17819" fmla="*/ 2175303 w 12192439"/>
              <a:gd name="connsiteY17819" fmla="*/ 511625 h 6839191"/>
              <a:gd name="connsiteX17820" fmla="*/ 2173678 w 12192439"/>
              <a:gd name="connsiteY17820" fmla="*/ 508744 h 6839191"/>
              <a:gd name="connsiteX17821" fmla="*/ 2173329 w 12192439"/>
              <a:gd name="connsiteY17821" fmla="*/ 507378 h 6839191"/>
              <a:gd name="connsiteX17822" fmla="*/ 2179707 w 12192439"/>
              <a:gd name="connsiteY17822" fmla="*/ 523565 h 6839191"/>
              <a:gd name="connsiteX17823" fmla="*/ 2180652 w 12192439"/>
              <a:gd name="connsiteY17823" fmla="*/ 524805 h 6839191"/>
              <a:gd name="connsiteX17824" fmla="*/ 2180670 w 12192439"/>
              <a:gd name="connsiteY17824" fmla="*/ 526544 h 6839191"/>
              <a:gd name="connsiteX17825" fmla="*/ 2180097 w 12192439"/>
              <a:gd name="connsiteY17825" fmla="*/ 525414 h 6839191"/>
              <a:gd name="connsiteX17826" fmla="*/ 2179707 w 12192439"/>
              <a:gd name="connsiteY17826" fmla="*/ 523565 h 6839191"/>
              <a:gd name="connsiteX17827" fmla="*/ 2184450 w 12192439"/>
              <a:gd name="connsiteY17827" fmla="*/ 538214 h 6839191"/>
              <a:gd name="connsiteX17828" fmla="*/ 2186401 w 12192439"/>
              <a:gd name="connsiteY17828" fmla="*/ 540957 h 6839191"/>
              <a:gd name="connsiteX17829" fmla="*/ 2186379 w 12192439"/>
              <a:gd name="connsiteY17829" fmla="*/ 542901 h 6839191"/>
              <a:gd name="connsiteX17830" fmla="*/ 2184615 w 12192439"/>
              <a:gd name="connsiteY17830" fmla="*/ 539079 h 6839191"/>
              <a:gd name="connsiteX17831" fmla="*/ 2184450 w 12192439"/>
              <a:gd name="connsiteY17831" fmla="*/ 538214 h 6839191"/>
              <a:gd name="connsiteX17832" fmla="*/ 2189825 w 12192439"/>
              <a:gd name="connsiteY17832" fmla="*/ 554483 h 6839191"/>
              <a:gd name="connsiteX17833" fmla="*/ 2191541 w 12192439"/>
              <a:gd name="connsiteY17833" fmla="*/ 556986 h 6839191"/>
              <a:gd name="connsiteX17834" fmla="*/ 2191434 w 12192439"/>
              <a:gd name="connsiteY17834" fmla="*/ 559443 h 6839191"/>
              <a:gd name="connsiteX17835" fmla="*/ 2190205 w 12192439"/>
              <a:gd name="connsiteY17835" fmla="*/ 556791 h 6839191"/>
              <a:gd name="connsiteX17836" fmla="*/ 2189825 w 12192439"/>
              <a:gd name="connsiteY17836" fmla="*/ 554483 h 6839191"/>
              <a:gd name="connsiteX17837" fmla="*/ 2194450 w 12192439"/>
              <a:gd name="connsiteY17837" fmla="*/ 570242 h 6839191"/>
              <a:gd name="connsiteX17838" fmla="*/ 2196162 w 12192439"/>
              <a:gd name="connsiteY17838" fmla="*/ 572837 h 6839191"/>
              <a:gd name="connsiteX17839" fmla="*/ 2196008 w 12192439"/>
              <a:gd name="connsiteY17839" fmla="*/ 575389 h 6839191"/>
              <a:gd name="connsiteX17840" fmla="*/ 2194758 w 12192439"/>
              <a:gd name="connsiteY17840" fmla="*/ 572467 h 6839191"/>
              <a:gd name="connsiteX17841" fmla="*/ 2194450 w 12192439"/>
              <a:gd name="connsiteY17841" fmla="*/ 570242 h 6839191"/>
              <a:gd name="connsiteX17842" fmla="*/ 2198619 w 12192439"/>
              <a:gd name="connsiteY17842" fmla="*/ 585852 h 6839191"/>
              <a:gd name="connsiteX17843" fmla="*/ 2199892 w 12192439"/>
              <a:gd name="connsiteY17843" fmla="*/ 587941 h 6839191"/>
              <a:gd name="connsiteX17844" fmla="*/ 2200330 w 12192439"/>
              <a:gd name="connsiteY17844" fmla="*/ 588571 h 6839191"/>
              <a:gd name="connsiteX17845" fmla="*/ 2200133 w 12192439"/>
              <a:gd name="connsiteY17845" fmla="*/ 591331 h 6839191"/>
              <a:gd name="connsiteX17846" fmla="*/ 2198904 w 12192439"/>
              <a:gd name="connsiteY17846" fmla="*/ 588285 h 6839191"/>
              <a:gd name="connsiteX17847" fmla="*/ 2198619 w 12192439"/>
              <a:gd name="connsiteY17847" fmla="*/ 585852 h 6839191"/>
              <a:gd name="connsiteX17848" fmla="*/ 2202458 w 12192439"/>
              <a:gd name="connsiteY17848" fmla="*/ 601403 h 6839191"/>
              <a:gd name="connsiteX17849" fmla="*/ 2204323 w 12192439"/>
              <a:gd name="connsiteY17849" fmla="*/ 604394 h 6839191"/>
              <a:gd name="connsiteX17850" fmla="*/ 2204038 w 12192439"/>
              <a:gd name="connsiteY17850" fmla="*/ 607478 h 6839191"/>
              <a:gd name="connsiteX17851" fmla="*/ 2202700 w 12192439"/>
              <a:gd name="connsiteY17851" fmla="*/ 604049 h 6839191"/>
              <a:gd name="connsiteX17852" fmla="*/ 2202458 w 12192439"/>
              <a:gd name="connsiteY17852" fmla="*/ 601403 h 6839191"/>
              <a:gd name="connsiteX17853" fmla="*/ 2205991 w 12192439"/>
              <a:gd name="connsiteY17853" fmla="*/ 616875 h 6839191"/>
              <a:gd name="connsiteX17854" fmla="*/ 2207856 w 12192439"/>
              <a:gd name="connsiteY17854" fmla="*/ 619942 h 6839191"/>
              <a:gd name="connsiteX17855" fmla="*/ 2207505 w 12192439"/>
              <a:gd name="connsiteY17855" fmla="*/ 623119 h 6839191"/>
              <a:gd name="connsiteX17856" fmla="*/ 2206166 w 12192439"/>
              <a:gd name="connsiteY17856" fmla="*/ 619567 h 6839191"/>
              <a:gd name="connsiteX17857" fmla="*/ 2205991 w 12192439"/>
              <a:gd name="connsiteY17857" fmla="*/ 616875 h 6839191"/>
              <a:gd name="connsiteX17858" fmla="*/ 2209326 w 12192439"/>
              <a:gd name="connsiteY17858" fmla="*/ 632349 h 6839191"/>
              <a:gd name="connsiteX17859" fmla="*/ 2211125 w 12192439"/>
              <a:gd name="connsiteY17859" fmla="*/ 635384 h 6839191"/>
              <a:gd name="connsiteX17860" fmla="*/ 2210686 w 12192439"/>
              <a:gd name="connsiteY17860" fmla="*/ 638789 h 6839191"/>
              <a:gd name="connsiteX17861" fmla="*/ 2210357 w 12192439"/>
              <a:gd name="connsiteY17861" fmla="*/ 637966 h 6839191"/>
              <a:gd name="connsiteX17862" fmla="*/ 2209435 w 12192439"/>
              <a:gd name="connsiteY17862" fmla="*/ 635228 h 6839191"/>
              <a:gd name="connsiteX17863" fmla="*/ 2209326 w 12192439"/>
              <a:gd name="connsiteY17863" fmla="*/ 632349 h 6839191"/>
              <a:gd name="connsiteX17864" fmla="*/ 2212288 w 12192439"/>
              <a:gd name="connsiteY17864" fmla="*/ 647530 h 6839191"/>
              <a:gd name="connsiteX17865" fmla="*/ 2214130 w 12192439"/>
              <a:gd name="connsiteY17865" fmla="*/ 650750 h 6839191"/>
              <a:gd name="connsiteX17866" fmla="*/ 2213626 w 12192439"/>
              <a:gd name="connsiteY17866" fmla="*/ 654272 h 6839191"/>
              <a:gd name="connsiteX17867" fmla="*/ 2212463 w 12192439"/>
              <a:gd name="connsiteY17867" fmla="*/ 650952 h 6839191"/>
              <a:gd name="connsiteX17868" fmla="*/ 2212288 w 12192439"/>
              <a:gd name="connsiteY17868" fmla="*/ 647530 h 6839191"/>
              <a:gd name="connsiteX17869" fmla="*/ 2215118 w 12192439"/>
              <a:gd name="connsiteY17869" fmla="*/ 662813 h 6839191"/>
              <a:gd name="connsiteX17870" fmla="*/ 2216895 w 12192439"/>
              <a:gd name="connsiteY17870" fmla="*/ 666003 h 6839191"/>
              <a:gd name="connsiteX17871" fmla="*/ 2216368 w 12192439"/>
              <a:gd name="connsiteY17871" fmla="*/ 669742 h 6839191"/>
              <a:gd name="connsiteX17872" fmla="*/ 2215206 w 12192439"/>
              <a:gd name="connsiteY17872" fmla="*/ 666220 h 6839191"/>
              <a:gd name="connsiteX17873" fmla="*/ 2215118 w 12192439"/>
              <a:gd name="connsiteY17873" fmla="*/ 662813 h 6839191"/>
              <a:gd name="connsiteX17874" fmla="*/ 2217663 w 12192439"/>
              <a:gd name="connsiteY17874" fmla="*/ 677833 h 6839191"/>
              <a:gd name="connsiteX17875" fmla="*/ 2219550 w 12192439"/>
              <a:gd name="connsiteY17875" fmla="*/ 681363 h 6839191"/>
              <a:gd name="connsiteX17876" fmla="*/ 2218979 w 12192439"/>
              <a:gd name="connsiteY17876" fmla="*/ 685284 h 6839191"/>
              <a:gd name="connsiteX17877" fmla="*/ 2217751 w 12192439"/>
              <a:gd name="connsiteY17877" fmla="*/ 681405 h 6839191"/>
              <a:gd name="connsiteX17878" fmla="*/ 2217663 w 12192439"/>
              <a:gd name="connsiteY17878" fmla="*/ 677833 h 6839191"/>
              <a:gd name="connsiteX17879" fmla="*/ 2013494 w 12192439"/>
              <a:gd name="connsiteY17879" fmla="*/ 2514115 h 6839191"/>
              <a:gd name="connsiteX17880" fmla="*/ 2035375 w 12192439"/>
              <a:gd name="connsiteY17880" fmla="*/ 2498120 h 6839191"/>
              <a:gd name="connsiteX17881" fmla="*/ 2606986 w 12192439"/>
              <a:gd name="connsiteY17881" fmla="*/ 2158436 h 6839191"/>
              <a:gd name="connsiteX17882" fmla="*/ 3034770 w 12192439"/>
              <a:gd name="connsiteY17882" fmla="*/ 1954020 h 6839191"/>
              <a:gd name="connsiteX17883" fmla="*/ 3230847 w 12192439"/>
              <a:gd name="connsiteY17883" fmla="*/ 1861982 h 6839191"/>
              <a:gd name="connsiteX17884" fmla="*/ 3487720 w 12192439"/>
              <a:gd name="connsiteY17884" fmla="*/ 1742098 h 6839191"/>
              <a:gd name="connsiteX17885" fmla="*/ 4238218 w 12192439"/>
              <a:gd name="connsiteY17885" fmla="*/ 1371189 h 6839191"/>
              <a:gd name="connsiteX17886" fmla="*/ 4489759 w 12192439"/>
              <a:gd name="connsiteY17886" fmla="*/ 1219468 h 6839191"/>
              <a:gd name="connsiteX17887" fmla="*/ 4647463 w 12192439"/>
              <a:gd name="connsiteY17887" fmla="*/ 1090226 h 6839191"/>
              <a:gd name="connsiteX17888" fmla="*/ 4708390 w 12192439"/>
              <a:gd name="connsiteY17888" fmla="*/ 965072 h 6839191"/>
              <a:gd name="connsiteX17889" fmla="*/ 4665453 w 12192439"/>
              <a:gd name="connsiteY17889" fmla="*/ 901662 h 6839191"/>
              <a:gd name="connsiteX17890" fmla="*/ 4594807 w 12192439"/>
              <a:gd name="connsiteY17890" fmla="*/ 868530 h 6839191"/>
              <a:gd name="connsiteX17891" fmla="*/ 4245326 w 12192439"/>
              <a:gd name="connsiteY17891" fmla="*/ 817358 h 6839191"/>
              <a:gd name="connsiteX17892" fmla="*/ 4185298 w 12192439"/>
              <a:gd name="connsiteY17892" fmla="*/ 814821 h 6839191"/>
              <a:gd name="connsiteX17893" fmla="*/ 4142252 w 12192439"/>
              <a:gd name="connsiteY17893" fmla="*/ 813040 h 6839191"/>
              <a:gd name="connsiteX17894" fmla="*/ 3541165 w 12192439"/>
              <a:gd name="connsiteY17894" fmla="*/ 805914 h 6839191"/>
              <a:gd name="connsiteX17895" fmla="*/ 3279291 w 12192439"/>
              <a:gd name="connsiteY17895" fmla="*/ 810207 h 6839191"/>
              <a:gd name="connsiteX17896" fmla="*/ 2759600 w 12192439"/>
              <a:gd name="connsiteY17896" fmla="*/ 810087 h 6839191"/>
              <a:gd name="connsiteX17897" fmla="*/ 2414420 w 12192439"/>
              <a:gd name="connsiteY17897" fmla="*/ 774434 h 6839191"/>
              <a:gd name="connsiteX17898" fmla="*/ 2403472 w 12192439"/>
              <a:gd name="connsiteY17898" fmla="*/ 772605 h 6839191"/>
              <a:gd name="connsiteX17899" fmla="*/ 2220361 w 12192439"/>
              <a:gd name="connsiteY17899" fmla="*/ 688869 h 6839191"/>
              <a:gd name="connsiteX17900" fmla="*/ 2220932 w 12192439"/>
              <a:gd name="connsiteY17900" fmla="*/ 683667 h 6839191"/>
              <a:gd name="connsiteX17901" fmla="*/ 2405424 w 12192439"/>
              <a:gd name="connsiteY17901" fmla="*/ 759241 h 6839191"/>
              <a:gd name="connsiteX17902" fmla="*/ 2416592 w 12192439"/>
              <a:gd name="connsiteY17902" fmla="*/ 761055 h 6839191"/>
              <a:gd name="connsiteX17903" fmla="*/ 2767104 w 12192439"/>
              <a:gd name="connsiteY17903" fmla="*/ 796302 h 6839191"/>
              <a:gd name="connsiteX17904" fmla="*/ 3289295 w 12192439"/>
              <a:gd name="connsiteY17904" fmla="*/ 797623 h 6839191"/>
              <a:gd name="connsiteX17905" fmla="*/ 3560121 w 12192439"/>
              <a:gd name="connsiteY17905" fmla="*/ 794128 h 6839191"/>
              <a:gd name="connsiteX17906" fmla="*/ 4169721 w 12192439"/>
              <a:gd name="connsiteY17906" fmla="*/ 803827 h 6839191"/>
              <a:gd name="connsiteX17907" fmla="*/ 4211824 w 12192439"/>
              <a:gd name="connsiteY17907" fmla="*/ 805762 h 6839191"/>
              <a:gd name="connsiteX17908" fmla="*/ 4274243 w 12192439"/>
              <a:gd name="connsiteY17908" fmla="*/ 808694 h 6839191"/>
              <a:gd name="connsiteX17909" fmla="*/ 4628133 w 12192439"/>
              <a:gd name="connsiteY17909" fmla="*/ 861516 h 6839191"/>
              <a:gd name="connsiteX17910" fmla="*/ 4699460 w 12192439"/>
              <a:gd name="connsiteY17910" fmla="*/ 894558 h 6839191"/>
              <a:gd name="connsiteX17911" fmla="*/ 4743932 w 12192439"/>
              <a:gd name="connsiteY17911" fmla="*/ 957722 h 6839191"/>
              <a:gd name="connsiteX17912" fmla="*/ 4689675 w 12192439"/>
              <a:gd name="connsiteY17912" fmla="*/ 1080489 h 6839191"/>
              <a:gd name="connsiteX17913" fmla="*/ 4534604 w 12192439"/>
              <a:gd name="connsiteY17913" fmla="*/ 1213954 h 6839191"/>
              <a:gd name="connsiteX17914" fmla="*/ 4280671 w 12192439"/>
              <a:gd name="connsiteY17914" fmla="*/ 1369370 h 6839191"/>
              <a:gd name="connsiteX17915" fmla="*/ 3526685 w 12192439"/>
              <a:gd name="connsiteY17915" fmla="*/ 1747429 h 6839191"/>
              <a:gd name="connsiteX17916" fmla="*/ 3262133 w 12192439"/>
              <a:gd name="connsiteY17916" fmla="*/ 1873211 h 6839191"/>
              <a:gd name="connsiteX17917" fmla="*/ 3096224 w 12192439"/>
              <a:gd name="connsiteY17917" fmla="*/ 1952815 h 6839191"/>
              <a:gd name="connsiteX17918" fmla="*/ 2632700 w 12192439"/>
              <a:gd name="connsiteY17918" fmla="*/ 2179812 h 6839191"/>
              <a:gd name="connsiteX17919" fmla="*/ 2059366 w 12192439"/>
              <a:gd name="connsiteY17919" fmla="*/ 2532632 h 6839191"/>
              <a:gd name="connsiteX17920" fmla="*/ 2036751 w 12192439"/>
              <a:gd name="connsiteY17920" fmla="*/ 2550074 h 6839191"/>
              <a:gd name="connsiteX17921" fmla="*/ 1893501 w 12192439"/>
              <a:gd name="connsiteY17921" fmla="*/ 2701679 h 6839191"/>
              <a:gd name="connsiteX17922" fmla="*/ 1861341 w 12192439"/>
              <a:gd name="connsiteY17922" fmla="*/ 2688405 h 6839191"/>
              <a:gd name="connsiteX17923" fmla="*/ 2013494 w 12192439"/>
              <a:gd name="connsiteY17923" fmla="*/ 2514115 h 6839191"/>
              <a:gd name="connsiteX17924" fmla="*/ 1894835 w 12192439"/>
              <a:gd name="connsiteY17924" fmla="*/ 2703960 h 6839191"/>
              <a:gd name="connsiteX17925" fmla="*/ 1934629 w 12192439"/>
              <a:gd name="connsiteY17925" fmla="*/ 2714843 h 6839191"/>
              <a:gd name="connsiteX17926" fmla="*/ 1920333 w 12192439"/>
              <a:gd name="connsiteY17926" fmla="*/ 2745866 h 6839191"/>
              <a:gd name="connsiteX17927" fmla="*/ 1889319 w 12192439"/>
              <a:gd name="connsiteY17927" fmla="*/ 2732153 h 6839191"/>
              <a:gd name="connsiteX17928" fmla="*/ 1894835 w 12192439"/>
              <a:gd name="connsiteY17928" fmla="*/ 2703960 h 6839191"/>
              <a:gd name="connsiteX17929" fmla="*/ 1921779 w 12192439"/>
              <a:gd name="connsiteY17929" fmla="*/ 2748345 h 6839191"/>
              <a:gd name="connsiteX17930" fmla="*/ 1959683 w 12192439"/>
              <a:gd name="connsiteY17930" fmla="*/ 2759776 h 6839191"/>
              <a:gd name="connsiteX17931" fmla="*/ 1947291 w 12192439"/>
              <a:gd name="connsiteY17931" fmla="*/ 2790053 h 6839191"/>
              <a:gd name="connsiteX17932" fmla="*/ 1917413 w 12192439"/>
              <a:gd name="connsiteY17932" fmla="*/ 2775989 h 6839191"/>
              <a:gd name="connsiteX17933" fmla="*/ 1921779 w 12192439"/>
              <a:gd name="connsiteY17933" fmla="*/ 2748345 h 6839191"/>
              <a:gd name="connsiteX17934" fmla="*/ 1948857 w 12192439"/>
              <a:gd name="connsiteY17934" fmla="*/ 2792729 h 6839191"/>
              <a:gd name="connsiteX17935" fmla="*/ 1985085 w 12192439"/>
              <a:gd name="connsiteY17935" fmla="*/ 2804664 h 6839191"/>
              <a:gd name="connsiteX17936" fmla="*/ 1974389 w 12192439"/>
              <a:gd name="connsiteY17936" fmla="*/ 2834239 h 6839191"/>
              <a:gd name="connsiteX17937" fmla="*/ 1945560 w 12192439"/>
              <a:gd name="connsiteY17937" fmla="*/ 2819847 h 6839191"/>
              <a:gd name="connsiteX17938" fmla="*/ 1948857 w 12192439"/>
              <a:gd name="connsiteY17938" fmla="*/ 2792729 h 6839191"/>
              <a:gd name="connsiteX17939" fmla="*/ 1973919 w 12192439"/>
              <a:gd name="connsiteY17939" fmla="*/ 2836236 h 6839191"/>
              <a:gd name="connsiteX17940" fmla="*/ 1971405 w 12192439"/>
              <a:gd name="connsiteY17940" fmla="*/ 2862213 h 6839191"/>
              <a:gd name="connsiteX17941" fmla="*/ 1949768 w 12192439"/>
              <a:gd name="connsiteY17941" fmla="*/ 2845736 h 6839191"/>
              <a:gd name="connsiteX17942" fmla="*/ 1945645 w 12192439"/>
              <a:gd name="connsiteY17942" fmla="*/ 2822436 h 6839191"/>
              <a:gd name="connsiteX17943" fmla="*/ 1945639 w 12192439"/>
              <a:gd name="connsiteY17943" fmla="*/ 2822238 h 6839191"/>
              <a:gd name="connsiteX17944" fmla="*/ 1973919 w 12192439"/>
              <a:gd name="connsiteY17944" fmla="*/ 2836236 h 6839191"/>
              <a:gd name="connsiteX17945" fmla="*/ 1976087 w 12192439"/>
              <a:gd name="connsiteY17945" fmla="*/ 2837136 h 6839191"/>
              <a:gd name="connsiteX17946" fmla="*/ 2010546 w 12192439"/>
              <a:gd name="connsiteY17946" fmla="*/ 2849444 h 6839191"/>
              <a:gd name="connsiteX17947" fmla="*/ 2001522 w 12192439"/>
              <a:gd name="connsiteY17947" fmla="*/ 2878361 h 6839191"/>
              <a:gd name="connsiteX17948" fmla="*/ 1973768 w 12192439"/>
              <a:gd name="connsiteY17948" fmla="*/ 2863705 h 6839191"/>
              <a:gd name="connsiteX17949" fmla="*/ 1976087 w 12192439"/>
              <a:gd name="connsiteY17949" fmla="*/ 2837136 h 6839191"/>
              <a:gd name="connsiteX17950" fmla="*/ 2001952 w 12192439"/>
              <a:gd name="connsiteY17950" fmla="*/ 2906444 h 6839191"/>
              <a:gd name="connsiteX17951" fmla="*/ 2003380 w 12192439"/>
              <a:gd name="connsiteY17951" fmla="*/ 2881520 h 6839191"/>
              <a:gd name="connsiteX17952" fmla="*/ 2036564 w 12192439"/>
              <a:gd name="connsiteY17952" fmla="*/ 2894267 h 6839191"/>
              <a:gd name="connsiteX17953" fmla="*/ 2028892 w 12192439"/>
              <a:gd name="connsiteY17953" fmla="*/ 2922591 h 6839191"/>
              <a:gd name="connsiteX17954" fmla="*/ 2014745 w 12192439"/>
              <a:gd name="connsiteY17954" fmla="*/ 2915307 h 6839191"/>
              <a:gd name="connsiteX17955" fmla="*/ 2002062 w 12192439"/>
              <a:gd name="connsiteY17955" fmla="*/ 2907716 h 6839191"/>
              <a:gd name="connsiteX17956" fmla="*/ 2001952 w 12192439"/>
              <a:gd name="connsiteY17956" fmla="*/ 2906444 h 6839191"/>
              <a:gd name="connsiteX17957" fmla="*/ 2030107 w 12192439"/>
              <a:gd name="connsiteY17957" fmla="*/ 2948437 h 6839191"/>
              <a:gd name="connsiteX17958" fmla="*/ 2030919 w 12192439"/>
              <a:gd name="connsiteY17958" fmla="*/ 2925970 h 6839191"/>
              <a:gd name="connsiteX17959" fmla="*/ 2062822 w 12192439"/>
              <a:gd name="connsiteY17959" fmla="*/ 2939090 h 6839191"/>
              <a:gd name="connsiteX17960" fmla="*/ 2056367 w 12192439"/>
              <a:gd name="connsiteY17960" fmla="*/ 2966954 h 6839191"/>
              <a:gd name="connsiteX17961" fmla="*/ 2030390 w 12192439"/>
              <a:gd name="connsiteY17961" fmla="*/ 2951772 h 6839191"/>
              <a:gd name="connsiteX17962" fmla="*/ 2030107 w 12192439"/>
              <a:gd name="connsiteY17962" fmla="*/ 2948437 h 6839191"/>
              <a:gd name="connsiteX17963" fmla="*/ 2058263 w 12192439"/>
              <a:gd name="connsiteY17963" fmla="*/ 2990452 h 6839191"/>
              <a:gd name="connsiteX17964" fmla="*/ 2058563 w 12192439"/>
              <a:gd name="connsiteY17964" fmla="*/ 2970662 h 6839191"/>
              <a:gd name="connsiteX17965" fmla="*/ 2089251 w 12192439"/>
              <a:gd name="connsiteY17965" fmla="*/ 2984067 h 6839191"/>
              <a:gd name="connsiteX17966" fmla="*/ 2083979 w 12192439"/>
              <a:gd name="connsiteY17966" fmla="*/ 3011119 h 6839191"/>
              <a:gd name="connsiteX17967" fmla="*/ 2058776 w 12192439"/>
              <a:gd name="connsiteY17967" fmla="*/ 2995629 h 6839191"/>
              <a:gd name="connsiteX17968" fmla="*/ 2058263 w 12192439"/>
              <a:gd name="connsiteY17968" fmla="*/ 2990452 h 6839191"/>
              <a:gd name="connsiteX17969" fmla="*/ 2086416 w 12192439"/>
              <a:gd name="connsiteY17969" fmla="*/ 3032467 h 6839191"/>
              <a:gd name="connsiteX17970" fmla="*/ 2086353 w 12192439"/>
              <a:gd name="connsiteY17970" fmla="*/ 3015090 h 6839191"/>
              <a:gd name="connsiteX17971" fmla="*/ 2115958 w 12192439"/>
              <a:gd name="connsiteY17971" fmla="*/ 3028781 h 6839191"/>
              <a:gd name="connsiteX17972" fmla="*/ 2111665 w 12192439"/>
              <a:gd name="connsiteY17972" fmla="*/ 3055460 h 6839191"/>
              <a:gd name="connsiteX17973" fmla="*/ 2087267 w 12192439"/>
              <a:gd name="connsiteY17973" fmla="*/ 3040080 h 6839191"/>
              <a:gd name="connsiteX17974" fmla="*/ 2086416 w 12192439"/>
              <a:gd name="connsiteY17974" fmla="*/ 3032467 h 6839191"/>
              <a:gd name="connsiteX17975" fmla="*/ 2114572 w 12192439"/>
              <a:gd name="connsiteY17975" fmla="*/ 3074460 h 6839191"/>
              <a:gd name="connsiteX17976" fmla="*/ 2114238 w 12192439"/>
              <a:gd name="connsiteY17976" fmla="*/ 3059716 h 6839191"/>
              <a:gd name="connsiteX17977" fmla="*/ 2142810 w 12192439"/>
              <a:gd name="connsiteY17977" fmla="*/ 3073648 h 6839191"/>
              <a:gd name="connsiteX17978" fmla="*/ 2139467 w 12192439"/>
              <a:gd name="connsiteY17978" fmla="*/ 3099668 h 6839191"/>
              <a:gd name="connsiteX17979" fmla="*/ 2115770 w 12192439"/>
              <a:gd name="connsiteY17979" fmla="*/ 3084003 h 6839191"/>
              <a:gd name="connsiteX17980" fmla="*/ 2114572 w 12192439"/>
              <a:gd name="connsiteY17980" fmla="*/ 3074460 h 6839191"/>
              <a:gd name="connsiteX17981" fmla="*/ 2142727 w 12192439"/>
              <a:gd name="connsiteY17981" fmla="*/ 3116452 h 6839191"/>
              <a:gd name="connsiteX17982" fmla="*/ 2142238 w 12192439"/>
              <a:gd name="connsiteY17982" fmla="*/ 3104254 h 6839191"/>
              <a:gd name="connsiteX17983" fmla="*/ 2169854 w 12192439"/>
              <a:gd name="connsiteY17983" fmla="*/ 3118405 h 6839191"/>
              <a:gd name="connsiteX17984" fmla="*/ 2167346 w 12192439"/>
              <a:gd name="connsiteY17984" fmla="*/ 3144338 h 6839191"/>
              <a:gd name="connsiteX17985" fmla="*/ 2144410 w 12192439"/>
              <a:gd name="connsiteY17985" fmla="*/ 3128673 h 6839191"/>
              <a:gd name="connsiteX17986" fmla="*/ 2142727 w 12192439"/>
              <a:gd name="connsiteY17986" fmla="*/ 3116452 h 6839191"/>
              <a:gd name="connsiteX17987" fmla="*/ 2170883 w 12192439"/>
              <a:gd name="connsiteY17987" fmla="*/ 3158467 h 6839191"/>
              <a:gd name="connsiteX17988" fmla="*/ 2170352 w 12192439"/>
              <a:gd name="connsiteY17988" fmla="*/ 3149143 h 6839191"/>
              <a:gd name="connsiteX17989" fmla="*/ 2196930 w 12192439"/>
              <a:gd name="connsiteY17989" fmla="*/ 3163426 h 6839191"/>
              <a:gd name="connsiteX17990" fmla="*/ 2195350 w 12192439"/>
              <a:gd name="connsiteY17990" fmla="*/ 3188591 h 6839191"/>
              <a:gd name="connsiteX17991" fmla="*/ 2173013 w 12192439"/>
              <a:gd name="connsiteY17991" fmla="*/ 3172684 h 6839191"/>
              <a:gd name="connsiteX17992" fmla="*/ 2170883 w 12192439"/>
              <a:gd name="connsiteY17992" fmla="*/ 3158467 h 6839191"/>
              <a:gd name="connsiteX17993" fmla="*/ 2195394 w 12192439"/>
              <a:gd name="connsiteY17993" fmla="*/ 3191926 h 6839191"/>
              <a:gd name="connsiteX17994" fmla="*/ 2195986 w 12192439"/>
              <a:gd name="connsiteY17994" fmla="*/ 3200767 h 6839191"/>
              <a:gd name="connsiteX17995" fmla="*/ 2197961 w 12192439"/>
              <a:gd name="connsiteY17995" fmla="*/ 3214260 h 6839191"/>
              <a:gd name="connsiteX17996" fmla="*/ 2180938 w 12192439"/>
              <a:gd name="connsiteY17996" fmla="*/ 3198025 h 6839191"/>
              <a:gd name="connsiteX17997" fmla="*/ 2173970 w 12192439"/>
              <a:gd name="connsiteY17997" fmla="*/ 3176985 h 6839191"/>
              <a:gd name="connsiteX17998" fmla="*/ 2195394 w 12192439"/>
              <a:gd name="connsiteY17998" fmla="*/ 3191926 h 6839191"/>
              <a:gd name="connsiteX17999" fmla="*/ 2199036 w 12192439"/>
              <a:gd name="connsiteY17999" fmla="*/ 3200460 h 6839191"/>
              <a:gd name="connsiteX18000" fmla="*/ 2198575 w 12192439"/>
              <a:gd name="connsiteY18000" fmla="*/ 3193922 h 6839191"/>
              <a:gd name="connsiteX18001" fmla="*/ 2224223 w 12192439"/>
              <a:gd name="connsiteY18001" fmla="*/ 3208315 h 6839191"/>
              <a:gd name="connsiteX18002" fmla="*/ 2223367 w 12192439"/>
              <a:gd name="connsiteY18002" fmla="*/ 3233326 h 6839191"/>
              <a:gd name="connsiteX18003" fmla="*/ 2201822 w 12192439"/>
              <a:gd name="connsiteY18003" fmla="*/ 3217486 h 6839191"/>
              <a:gd name="connsiteX18004" fmla="*/ 2199036 w 12192439"/>
              <a:gd name="connsiteY18004" fmla="*/ 3200460 h 6839191"/>
              <a:gd name="connsiteX18005" fmla="*/ 2223587 w 12192439"/>
              <a:gd name="connsiteY18005" fmla="*/ 3236924 h 6839191"/>
              <a:gd name="connsiteX18006" fmla="*/ 2224047 w 12192439"/>
              <a:gd name="connsiteY18006" fmla="*/ 3242804 h 6839191"/>
              <a:gd name="connsiteX18007" fmla="*/ 2226439 w 12192439"/>
              <a:gd name="connsiteY18007" fmla="*/ 3258009 h 6839191"/>
              <a:gd name="connsiteX18008" fmla="*/ 2209567 w 12192439"/>
              <a:gd name="connsiteY18008" fmla="*/ 3241510 h 6839191"/>
              <a:gd name="connsiteX18009" fmla="*/ 2202919 w 12192439"/>
              <a:gd name="connsiteY18009" fmla="*/ 3222071 h 6839191"/>
              <a:gd name="connsiteX18010" fmla="*/ 2223587 w 12192439"/>
              <a:gd name="connsiteY18010" fmla="*/ 3236924 h 6839191"/>
              <a:gd name="connsiteX18011" fmla="*/ 2227185 w 12192439"/>
              <a:gd name="connsiteY18011" fmla="*/ 3242475 h 6839191"/>
              <a:gd name="connsiteX18012" fmla="*/ 2226943 w 12192439"/>
              <a:gd name="connsiteY18012" fmla="*/ 3239074 h 6839191"/>
              <a:gd name="connsiteX18013" fmla="*/ 2251757 w 12192439"/>
              <a:gd name="connsiteY18013" fmla="*/ 3253511 h 6839191"/>
              <a:gd name="connsiteX18014" fmla="*/ 2251516 w 12192439"/>
              <a:gd name="connsiteY18014" fmla="*/ 3277447 h 6839191"/>
              <a:gd name="connsiteX18015" fmla="*/ 2230432 w 12192439"/>
              <a:gd name="connsiteY18015" fmla="*/ 3261453 h 6839191"/>
              <a:gd name="connsiteX18016" fmla="*/ 2227185 w 12192439"/>
              <a:gd name="connsiteY18016" fmla="*/ 3242475 h 6839191"/>
              <a:gd name="connsiteX18017" fmla="*/ 2236268 w 12192439"/>
              <a:gd name="connsiteY18017" fmla="*/ 3270229 h 6839191"/>
              <a:gd name="connsiteX18018" fmla="*/ 2251823 w 12192439"/>
              <a:gd name="connsiteY18018" fmla="*/ 3281506 h 6839191"/>
              <a:gd name="connsiteX18019" fmla="*/ 2252108 w 12192439"/>
              <a:gd name="connsiteY18019" fmla="*/ 3284819 h 6839191"/>
              <a:gd name="connsiteX18020" fmla="*/ 2255136 w 12192439"/>
              <a:gd name="connsiteY18020" fmla="*/ 3302634 h 6839191"/>
              <a:gd name="connsiteX18021" fmla="*/ 2238791 w 12192439"/>
              <a:gd name="connsiteY18021" fmla="*/ 3286355 h 6839191"/>
              <a:gd name="connsiteX18022" fmla="*/ 2231770 w 12192439"/>
              <a:gd name="connsiteY18022" fmla="*/ 3266587 h 6839191"/>
              <a:gd name="connsiteX18023" fmla="*/ 2236268 w 12192439"/>
              <a:gd name="connsiteY18023" fmla="*/ 3270229 h 6839191"/>
              <a:gd name="connsiteX18024" fmla="*/ 2255356 w 12192439"/>
              <a:gd name="connsiteY18024" fmla="*/ 3284490 h 6839191"/>
              <a:gd name="connsiteX18025" fmla="*/ 2255290 w 12192439"/>
              <a:gd name="connsiteY18025" fmla="*/ 3283832 h 6839191"/>
              <a:gd name="connsiteX18026" fmla="*/ 2279336 w 12192439"/>
              <a:gd name="connsiteY18026" fmla="*/ 3298356 h 6839191"/>
              <a:gd name="connsiteX18027" fmla="*/ 2279709 w 12192439"/>
              <a:gd name="connsiteY18027" fmla="*/ 3322271 h 6839191"/>
              <a:gd name="connsiteX18028" fmla="*/ 2259393 w 12192439"/>
              <a:gd name="connsiteY18028" fmla="*/ 3306408 h 6839191"/>
              <a:gd name="connsiteX18029" fmla="*/ 2255356 w 12192439"/>
              <a:gd name="connsiteY18029" fmla="*/ 3284490 h 6839191"/>
              <a:gd name="connsiteX18030" fmla="*/ 2280104 w 12192439"/>
              <a:gd name="connsiteY18030" fmla="*/ 3326285 h 6839191"/>
              <a:gd name="connsiteX18031" fmla="*/ 2280170 w 12192439"/>
              <a:gd name="connsiteY18031" fmla="*/ 3326856 h 6839191"/>
              <a:gd name="connsiteX18032" fmla="*/ 2283811 w 12192439"/>
              <a:gd name="connsiteY18032" fmla="*/ 3347304 h 6839191"/>
              <a:gd name="connsiteX18033" fmla="*/ 2268563 w 12192439"/>
              <a:gd name="connsiteY18033" fmla="*/ 3331880 h 6839191"/>
              <a:gd name="connsiteX18034" fmla="*/ 2260884 w 12192439"/>
              <a:gd name="connsiteY18034" fmla="*/ 3311674 h 6839191"/>
              <a:gd name="connsiteX18035" fmla="*/ 2280104 w 12192439"/>
              <a:gd name="connsiteY18035" fmla="*/ 3326285 h 6839191"/>
              <a:gd name="connsiteX18036" fmla="*/ 2283833 w 12192439"/>
              <a:gd name="connsiteY18036" fmla="*/ 3328874 h 6839191"/>
              <a:gd name="connsiteX18037" fmla="*/ 2307090 w 12192439"/>
              <a:gd name="connsiteY18037" fmla="*/ 3343421 h 6839191"/>
              <a:gd name="connsiteX18038" fmla="*/ 2308033 w 12192439"/>
              <a:gd name="connsiteY18038" fmla="*/ 3367159 h 6839191"/>
              <a:gd name="connsiteX18039" fmla="*/ 2288397 w 12192439"/>
              <a:gd name="connsiteY18039" fmla="*/ 3351429 h 6839191"/>
              <a:gd name="connsiteX18040" fmla="*/ 2283833 w 12192439"/>
              <a:gd name="connsiteY18040" fmla="*/ 3328874 h 6839191"/>
              <a:gd name="connsiteX18041" fmla="*/ 2291907 w 12192439"/>
              <a:gd name="connsiteY18041" fmla="*/ 3358362 h 6839191"/>
              <a:gd name="connsiteX18042" fmla="*/ 2308560 w 12192439"/>
              <a:gd name="connsiteY18042" fmla="*/ 3371262 h 6839191"/>
              <a:gd name="connsiteX18043" fmla="*/ 2312312 w 12192439"/>
              <a:gd name="connsiteY18043" fmla="*/ 3391074 h 6839191"/>
              <a:gd name="connsiteX18044" fmla="*/ 2297085 w 12192439"/>
              <a:gd name="connsiteY18044" fmla="*/ 3375190 h 6839191"/>
              <a:gd name="connsiteX18045" fmla="*/ 2289933 w 12192439"/>
              <a:gd name="connsiteY18045" fmla="*/ 3356650 h 6839191"/>
              <a:gd name="connsiteX18046" fmla="*/ 2291907 w 12192439"/>
              <a:gd name="connsiteY18046" fmla="*/ 3358362 h 6839191"/>
              <a:gd name="connsiteX18047" fmla="*/ 2312421 w 12192439"/>
              <a:gd name="connsiteY18047" fmla="*/ 3374027 h 6839191"/>
              <a:gd name="connsiteX18048" fmla="*/ 2334932 w 12192439"/>
              <a:gd name="connsiteY18048" fmla="*/ 3388661 h 6839191"/>
              <a:gd name="connsiteX18049" fmla="*/ 2336270 w 12192439"/>
              <a:gd name="connsiteY18049" fmla="*/ 3410908 h 6839191"/>
              <a:gd name="connsiteX18050" fmla="*/ 2336380 w 12192439"/>
              <a:gd name="connsiteY18050" fmla="*/ 3411522 h 6839191"/>
              <a:gd name="connsiteX18051" fmla="*/ 2317160 w 12192439"/>
              <a:gd name="connsiteY18051" fmla="*/ 3395594 h 6839191"/>
              <a:gd name="connsiteX18052" fmla="*/ 2312421 w 12192439"/>
              <a:gd name="connsiteY18052" fmla="*/ 3374027 h 6839191"/>
              <a:gd name="connsiteX18053" fmla="*/ 2337038 w 12192439"/>
              <a:gd name="connsiteY18053" fmla="*/ 3416108 h 6839191"/>
              <a:gd name="connsiteX18054" fmla="*/ 2341140 w 12192439"/>
              <a:gd name="connsiteY18054" fmla="*/ 3435853 h 6839191"/>
              <a:gd name="connsiteX18055" fmla="*/ 2326441 w 12192439"/>
              <a:gd name="connsiteY18055" fmla="*/ 3420276 h 6839191"/>
              <a:gd name="connsiteX18056" fmla="*/ 2319025 w 12192439"/>
              <a:gd name="connsiteY18056" fmla="*/ 3401605 h 6839191"/>
              <a:gd name="connsiteX18057" fmla="*/ 2337038 w 12192439"/>
              <a:gd name="connsiteY18057" fmla="*/ 3416108 h 6839191"/>
              <a:gd name="connsiteX18058" fmla="*/ 2341097 w 12192439"/>
              <a:gd name="connsiteY18058" fmla="*/ 3419091 h 6839191"/>
              <a:gd name="connsiteX18059" fmla="*/ 2362927 w 12192439"/>
              <a:gd name="connsiteY18059" fmla="*/ 3433747 h 6839191"/>
              <a:gd name="connsiteX18060" fmla="*/ 2364353 w 12192439"/>
              <a:gd name="connsiteY18060" fmla="*/ 3452944 h 6839191"/>
              <a:gd name="connsiteX18061" fmla="*/ 2364836 w 12192439"/>
              <a:gd name="connsiteY18061" fmla="*/ 3456499 h 6839191"/>
              <a:gd name="connsiteX18062" fmla="*/ 2346340 w 12192439"/>
              <a:gd name="connsiteY18062" fmla="*/ 3440790 h 6839191"/>
              <a:gd name="connsiteX18063" fmla="*/ 2341097 w 12192439"/>
              <a:gd name="connsiteY18063" fmla="*/ 3419091 h 6839191"/>
              <a:gd name="connsiteX18064" fmla="*/ 2365603 w 12192439"/>
              <a:gd name="connsiteY18064" fmla="*/ 3461326 h 6839191"/>
              <a:gd name="connsiteX18065" fmla="*/ 2370035 w 12192439"/>
              <a:gd name="connsiteY18065" fmla="*/ 3480720 h 6839191"/>
              <a:gd name="connsiteX18066" fmla="*/ 2356433 w 12192439"/>
              <a:gd name="connsiteY18066" fmla="*/ 3466130 h 6839191"/>
              <a:gd name="connsiteX18067" fmla="*/ 2348491 w 12192439"/>
              <a:gd name="connsiteY18067" fmla="*/ 3447262 h 6839191"/>
              <a:gd name="connsiteX18068" fmla="*/ 2365603 w 12192439"/>
              <a:gd name="connsiteY18068" fmla="*/ 3461326 h 6839191"/>
              <a:gd name="connsiteX18069" fmla="*/ 2369926 w 12192439"/>
              <a:gd name="connsiteY18069" fmla="*/ 3464595 h 6839191"/>
              <a:gd name="connsiteX18070" fmla="*/ 2391010 w 12192439"/>
              <a:gd name="connsiteY18070" fmla="*/ 3479119 h 6839191"/>
              <a:gd name="connsiteX18071" fmla="*/ 2392414 w 12192439"/>
              <a:gd name="connsiteY18071" fmla="*/ 3494959 h 6839191"/>
              <a:gd name="connsiteX18072" fmla="*/ 2393379 w 12192439"/>
              <a:gd name="connsiteY18072" fmla="*/ 3501519 h 6839191"/>
              <a:gd name="connsiteX18073" fmla="*/ 2375454 w 12192439"/>
              <a:gd name="connsiteY18073" fmla="*/ 3485964 h 6839191"/>
              <a:gd name="connsiteX18074" fmla="*/ 2369926 w 12192439"/>
              <a:gd name="connsiteY18074" fmla="*/ 3464595 h 6839191"/>
              <a:gd name="connsiteX18075" fmla="*/ 2394301 w 12192439"/>
              <a:gd name="connsiteY18075" fmla="*/ 3506654 h 6839191"/>
              <a:gd name="connsiteX18076" fmla="*/ 2398623 w 12192439"/>
              <a:gd name="connsiteY18076" fmla="*/ 3524556 h 6839191"/>
              <a:gd name="connsiteX18077" fmla="*/ 2384977 w 12192439"/>
              <a:gd name="connsiteY18077" fmla="*/ 3509549 h 6839191"/>
              <a:gd name="connsiteX18078" fmla="*/ 2377890 w 12192439"/>
              <a:gd name="connsiteY18078" fmla="*/ 3492919 h 6839191"/>
              <a:gd name="connsiteX18079" fmla="*/ 2394301 w 12192439"/>
              <a:gd name="connsiteY18079" fmla="*/ 3506654 h 6839191"/>
              <a:gd name="connsiteX18080" fmla="*/ 2398842 w 12192439"/>
              <a:gd name="connsiteY18080" fmla="*/ 3510186 h 6839191"/>
              <a:gd name="connsiteX18081" fmla="*/ 2419203 w 12192439"/>
              <a:gd name="connsiteY18081" fmla="*/ 3524578 h 6839191"/>
              <a:gd name="connsiteX18082" fmla="*/ 2420453 w 12192439"/>
              <a:gd name="connsiteY18082" fmla="*/ 3536996 h 6839191"/>
              <a:gd name="connsiteX18083" fmla="*/ 2421857 w 12192439"/>
              <a:gd name="connsiteY18083" fmla="*/ 3545904 h 6839191"/>
              <a:gd name="connsiteX18084" fmla="*/ 2404349 w 12192439"/>
              <a:gd name="connsiteY18084" fmla="*/ 3530239 h 6839191"/>
              <a:gd name="connsiteX18085" fmla="*/ 2398842 w 12192439"/>
              <a:gd name="connsiteY18085" fmla="*/ 3510186 h 6839191"/>
              <a:gd name="connsiteX18086" fmla="*/ 2422998 w 12192439"/>
              <a:gd name="connsiteY18086" fmla="*/ 3551696 h 6839191"/>
              <a:gd name="connsiteX18087" fmla="*/ 2427540 w 12192439"/>
              <a:gd name="connsiteY18087" fmla="*/ 3569445 h 6839191"/>
              <a:gd name="connsiteX18088" fmla="*/ 2414376 w 12192439"/>
              <a:gd name="connsiteY18088" fmla="*/ 3554746 h 6839191"/>
              <a:gd name="connsiteX18089" fmla="*/ 2407136 w 12192439"/>
              <a:gd name="connsiteY18089" fmla="*/ 3538049 h 6839191"/>
              <a:gd name="connsiteX18090" fmla="*/ 2422998 w 12192439"/>
              <a:gd name="connsiteY18090" fmla="*/ 3551696 h 6839191"/>
              <a:gd name="connsiteX18091" fmla="*/ 2451762 w 12192439"/>
              <a:gd name="connsiteY18091" fmla="*/ 3596804 h 6839191"/>
              <a:gd name="connsiteX18092" fmla="*/ 2456479 w 12192439"/>
              <a:gd name="connsiteY18092" fmla="*/ 3614356 h 6839191"/>
              <a:gd name="connsiteX18093" fmla="*/ 2443885 w 12192439"/>
              <a:gd name="connsiteY18093" fmla="*/ 3600095 h 6839191"/>
              <a:gd name="connsiteX18094" fmla="*/ 2436469 w 12192439"/>
              <a:gd name="connsiteY18094" fmla="*/ 3583355 h 6839191"/>
              <a:gd name="connsiteX18095" fmla="*/ 2451762 w 12192439"/>
              <a:gd name="connsiteY18095" fmla="*/ 3596804 h 6839191"/>
              <a:gd name="connsiteX18096" fmla="*/ 2480656 w 12192439"/>
              <a:gd name="connsiteY18096" fmla="*/ 3642308 h 6839191"/>
              <a:gd name="connsiteX18097" fmla="*/ 2485549 w 12192439"/>
              <a:gd name="connsiteY18097" fmla="*/ 3659421 h 6839191"/>
              <a:gd name="connsiteX18098" fmla="*/ 2473394 w 12192439"/>
              <a:gd name="connsiteY18098" fmla="*/ 3645489 h 6839191"/>
              <a:gd name="connsiteX18099" fmla="*/ 2466066 w 12192439"/>
              <a:gd name="connsiteY18099" fmla="*/ 3629275 h 6839191"/>
              <a:gd name="connsiteX18100" fmla="*/ 2480656 w 12192439"/>
              <a:gd name="connsiteY18100" fmla="*/ 3642308 h 6839191"/>
              <a:gd name="connsiteX18101" fmla="*/ 2486010 w 12192439"/>
              <a:gd name="connsiteY18101" fmla="*/ 3646740 h 6839191"/>
              <a:gd name="connsiteX18102" fmla="*/ 2504373 w 12192439"/>
              <a:gd name="connsiteY18102" fmla="*/ 3660825 h 6839191"/>
              <a:gd name="connsiteX18103" fmla="*/ 2504659 w 12192439"/>
              <a:gd name="connsiteY18103" fmla="*/ 3663085 h 6839191"/>
              <a:gd name="connsiteX18104" fmla="*/ 2508081 w 12192439"/>
              <a:gd name="connsiteY18104" fmla="*/ 3681427 h 6839191"/>
              <a:gd name="connsiteX18105" fmla="*/ 2492284 w 12192439"/>
              <a:gd name="connsiteY18105" fmla="*/ 3666464 h 6839191"/>
              <a:gd name="connsiteX18106" fmla="*/ 2486010 w 12192439"/>
              <a:gd name="connsiteY18106" fmla="*/ 3646740 h 6839191"/>
              <a:gd name="connsiteX18107" fmla="*/ 2509661 w 12192439"/>
              <a:gd name="connsiteY18107" fmla="*/ 3687921 h 6839191"/>
              <a:gd name="connsiteX18108" fmla="*/ 2514575 w 12192439"/>
              <a:gd name="connsiteY18108" fmla="*/ 3704419 h 6839191"/>
              <a:gd name="connsiteX18109" fmla="*/ 2502947 w 12192439"/>
              <a:gd name="connsiteY18109" fmla="*/ 3690905 h 6839191"/>
              <a:gd name="connsiteX18110" fmla="*/ 2495751 w 12192439"/>
              <a:gd name="connsiteY18110" fmla="*/ 3675284 h 6839191"/>
              <a:gd name="connsiteX18111" fmla="*/ 2509661 w 12192439"/>
              <a:gd name="connsiteY18111" fmla="*/ 3687921 h 6839191"/>
              <a:gd name="connsiteX18112" fmla="*/ 2515212 w 12192439"/>
              <a:gd name="connsiteY18112" fmla="*/ 3692616 h 6839191"/>
              <a:gd name="connsiteX18113" fmla="*/ 2532939 w 12192439"/>
              <a:gd name="connsiteY18113" fmla="*/ 3706482 h 6839191"/>
              <a:gd name="connsiteX18114" fmla="*/ 2536954 w 12192439"/>
              <a:gd name="connsiteY18114" fmla="*/ 3726689 h 6839191"/>
              <a:gd name="connsiteX18115" fmla="*/ 2521618 w 12192439"/>
              <a:gd name="connsiteY18115" fmla="*/ 3711901 h 6839191"/>
              <a:gd name="connsiteX18116" fmla="*/ 2515212 w 12192439"/>
              <a:gd name="connsiteY18116" fmla="*/ 3692616 h 6839191"/>
              <a:gd name="connsiteX18117" fmla="*/ 2525436 w 12192439"/>
              <a:gd name="connsiteY18117" fmla="*/ 3721313 h 6839191"/>
              <a:gd name="connsiteX18118" fmla="*/ 2538731 w 12192439"/>
              <a:gd name="connsiteY18118" fmla="*/ 3733578 h 6839191"/>
              <a:gd name="connsiteX18119" fmla="*/ 2543624 w 12192439"/>
              <a:gd name="connsiteY18119" fmla="*/ 3749484 h 6839191"/>
              <a:gd name="connsiteX18120" fmla="*/ 2532632 w 12192439"/>
              <a:gd name="connsiteY18120" fmla="*/ 3736518 h 6839191"/>
              <a:gd name="connsiteX18121" fmla="*/ 2525436 w 12192439"/>
              <a:gd name="connsiteY18121" fmla="*/ 3721313 h 6839191"/>
              <a:gd name="connsiteX18122" fmla="*/ 2544545 w 12192439"/>
              <a:gd name="connsiteY18122" fmla="*/ 3738602 h 6839191"/>
              <a:gd name="connsiteX18123" fmla="*/ 2561636 w 12192439"/>
              <a:gd name="connsiteY18123" fmla="*/ 3752249 h 6839191"/>
              <a:gd name="connsiteX18124" fmla="*/ 2565871 w 12192439"/>
              <a:gd name="connsiteY18124" fmla="*/ 3772016 h 6839191"/>
              <a:gd name="connsiteX18125" fmla="*/ 2551127 w 12192439"/>
              <a:gd name="connsiteY18125" fmla="*/ 3757558 h 6839191"/>
              <a:gd name="connsiteX18126" fmla="*/ 2544545 w 12192439"/>
              <a:gd name="connsiteY18126" fmla="*/ 3738602 h 6839191"/>
              <a:gd name="connsiteX18127" fmla="*/ 2555274 w 12192439"/>
              <a:gd name="connsiteY18127" fmla="*/ 3767497 h 6839191"/>
              <a:gd name="connsiteX18128" fmla="*/ 2567846 w 12192439"/>
              <a:gd name="connsiteY18128" fmla="*/ 3779279 h 6839191"/>
              <a:gd name="connsiteX18129" fmla="*/ 2572760 w 12192439"/>
              <a:gd name="connsiteY18129" fmla="*/ 3794658 h 6839191"/>
              <a:gd name="connsiteX18130" fmla="*/ 2562383 w 12192439"/>
              <a:gd name="connsiteY18130" fmla="*/ 3782306 h 6839191"/>
              <a:gd name="connsiteX18131" fmla="*/ 2555274 w 12192439"/>
              <a:gd name="connsiteY18131" fmla="*/ 3767497 h 6839191"/>
              <a:gd name="connsiteX18132" fmla="*/ 2573989 w 12192439"/>
              <a:gd name="connsiteY18132" fmla="*/ 3784698 h 6839191"/>
              <a:gd name="connsiteX18133" fmla="*/ 2590378 w 12192439"/>
              <a:gd name="connsiteY18133" fmla="*/ 3798015 h 6839191"/>
              <a:gd name="connsiteX18134" fmla="*/ 2594810 w 12192439"/>
              <a:gd name="connsiteY18134" fmla="*/ 3817388 h 6839191"/>
              <a:gd name="connsiteX18135" fmla="*/ 2580658 w 12192439"/>
              <a:gd name="connsiteY18135" fmla="*/ 3803259 h 6839191"/>
              <a:gd name="connsiteX18136" fmla="*/ 2573989 w 12192439"/>
              <a:gd name="connsiteY18136" fmla="*/ 3784698 h 6839191"/>
              <a:gd name="connsiteX18137" fmla="*/ 2597004 w 12192439"/>
              <a:gd name="connsiteY18137" fmla="*/ 3825111 h 6839191"/>
              <a:gd name="connsiteX18138" fmla="*/ 2601918 w 12192439"/>
              <a:gd name="connsiteY18138" fmla="*/ 3839877 h 6839191"/>
              <a:gd name="connsiteX18139" fmla="*/ 2592133 w 12192439"/>
              <a:gd name="connsiteY18139" fmla="*/ 3828117 h 6839191"/>
              <a:gd name="connsiteX18140" fmla="*/ 2585178 w 12192439"/>
              <a:gd name="connsiteY18140" fmla="*/ 3813878 h 6839191"/>
              <a:gd name="connsiteX18141" fmla="*/ 2597004 w 12192439"/>
              <a:gd name="connsiteY18141" fmla="*/ 3825111 h 6839191"/>
              <a:gd name="connsiteX18142" fmla="*/ 2603476 w 12192439"/>
              <a:gd name="connsiteY18142" fmla="*/ 3830903 h 6839191"/>
              <a:gd name="connsiteX18143" fmla="*/ 2619273 w 12192439"/>
              <a:gd name="connsiteY18143" fmla="*/ 3844001 h 6839191"/>
              <a:gd name="connsiteX18144" fmla="*/ 2623902 w 12192439"/>
              <a:gd name="connsiteY18144" fmla="*/ 3862979 h 6839191"/>
              <a:gd name="connsiteX18145" fmla="*/ 2610211 w 12192439"/>
              <a:gd name="connsiteY18145" fmla="*/ 3849113 h 6839191"/>
              <a:gd name="connsiteX18146" fmla="*/ 2603476 w 12192439"/>
              <a:gd name="connsiteY18146" fmla="*/ 3830903 h 6839191"/>
              <a:gd name="connsiteX18147" fmla="*/ 2615082 w 12192439"/>
              <a:gd name="connsiteY18147" fmla="*/ 3860237 h 6839191"/>
              <a:gd name="connsiteX18148" fmla="*/ 2626293 w 12192439"/>
              <a:gd name="connsiteY18148" fmla="*/ 3871009 h 6839191"/>
              <a:gd name="connsiteX18149" fmla="*/ 2631076 w 12192439"/>
              <a:gd name="connsiteY18149" fmla="*/ 3885095 h 6839191"/>
              <a:gd name="connsiteX18150" fmla="*/ 2621796 w 12192439"/>
              <a:gd name="connsiteY18150" fmla="*/ 3873774 h 6839191"/>
              <a:gd name="connsiteX18151" fmla="*/ 2615082 w 12192439"/>
              <a:gd name="connsiteY18151" fmla="*/ 3860237 h 6839191"/>
              <a:gd name="connsiteX18152" fmla="*/ 2633007 w 12192439"/>
              <a:gd name="connsiteY18152" fmla="*/ 3877109 h 6839191"/>
              <a:gd name="connsiteX18153" fmla="*/ 2648189 w 12192439"/>
              <a:gd name="connsiteY18153" fmla="*/ 3889899 h 6839191"/>
              <a:gd name="connsiteX18154" fmla="*/ 2652907 w 12192439"/>
              <a:gd name="connsiteY18154" fmla="*/ 3908417 h 6839191"/>
              <a:gd name="connsiteX18155" fmla="*/ 2639830 w 12192439"/>
              <a:gd name="connsiteY18155" fmla="*/ 3894968 h 6839191"/>
              <a:gd name="connsiteX18156" fmla="*/ 2633007 w 12192439"/>
              <a:gd name="connsiteY18156" fmla="*/ 3877109 h 6839191"/>
              <a:gd name="connsiteX18157" fmla="*/ 2645074 w 12192439"/>
              <a:gd name="connsiteY18157" fmla="*/ 3906705 h 6839191"/>
              <a:gd name="connsiteX18158" fmla="*/ 2655517 w 12192439"/>
              <a:gd name="connsiteY18158" fmla="*/ 3916886 h 6839191"/>
              <a:gd name="connsiteX18159" fmla="*/ 2660125 w 12192439"/>
              <a:gd name="connsiteY18159" fmla="*/ 3930181 h 6839191"/>
              <a:gd name="connsiteX18160" fmla="*/ 2651458 w 12192439"/>
              <a:gd name="connsiteY18160" fmla="*/ 3919496 h 6839191"/>
              <a:gd name="connsiteX18161" fmla="*/ 2645074 w 12192439"/>
              <a:gd name="connsiteY18161" fmla="*/ 3906705 h 6839191"/>
              <a:gd name="connsiteX18162" fmla="*/ 2662582 w 12192439"/>
              <a:gd name="connsiteY18162" fmla="*/ 3923380 h 6839191"/>
              <a:gd name="connsiteX18163" fmla="*/ 2677172 w 12192439"/>
              <a:gd name="connsiteY18163" fmla="*/ 3935907 h 6839191"/>
              <a:gd name="connsiteX18164" fmla="*/ 2681955 w 12192439"/>
              <a:gd name="connsiteY18164" fmla="*/ 3953898 h 6839191"/>
              <a:gd name="connsiteX18165" fmla="*/ 2669362 w 12192439"/>
              <a:gd name="connsiteY18165" fmla="*/ 3940734 h 6839191"/>
              <a:gd name="connsiteX18166" fmla="*/ 2662582 w 12192439"/>
              <a:gd name="connsiteY18166" fmla="*/ 3923380 h 6839191"/>
              <a:gd name="connsiteX18167" fmla="*/ 2684785 w 12192439"/>
              <a:gd name="connsiteY18167" fmla="*/ 3962806 h 6839191"/>
              <a:gd name="connsiteX18168" fmla="*/ 2689305 w 12192439"/>
              <a:gd name="connsiteY18168" fmla="*/ 3975443 h 6839191"/>
              <a:gd name="connsiteX18169" fmla="*/ 2681011 w 12192439"/>
              <a:gd name="connsiteY18169" fmla="*/ 3965066 h 6839191"/>
              <a:gd name="connsiteX18170" fmla="*/ 2674912 w 12192439"/>
              <a:gd name="connsiteY18170" fmla="*/ 3953043 h 6839191"/>
              <a:gd name="connsiteX18171" fmla="*/ 2684785 w 12192439"/>
              <a:gd name="connsiteY18171" fmla="*/ 3962806 h 6839191"/>
              <a:gd name="connsiteX18172" fmla="*/ 2705014 w 12192439"/>
              <a:gd name="connsiteY18172" fmla="*/ 3999687 h 6839191"/>
              <a:gd name="connsiteX18173" fmla="*/ 2714207 w 12192439"/>
              <a:gd name="connsiteY18173" fmla="*/ 4008901 h 6839191"/>
              <a:gd name="connsiteX18174" fmla="*/ 2718616 w 12192439"/>
              <a:gd name="connsiteY18174" fmla="*/ 4020990 h 6839191"/>
              <a:gd name="connsiteX18175" fmla="*/ 2711179 w 12192439"/>
              <a:gd name="connsiteY18175" fmla="*/ 4011622 h 6839191"/>
              <a:gd name="connsiteX18176" fmla="*/ 2705014 w 12192439"/>
              <a:gd name="connsiteY18176" fmla="*/ 3999687 h 6839191"/>
              <a:gd name="connsiteX18177" fmla="*/ 2734457 w 12192439"/>
              <a:gd name="connsiteY18177" fmla="*/ 4045739 h 6839191"/>
              <a:gd name="connsiteX18178" fmla="*/ 2743694 w 12192439"/>
              <a:gd name="connsiteY18178" fmla="*/ 4055129 h 6839191"/>
              <a:gd name="connsiteX18179" fmla="*/ 2747819 w 12192439"/>
              <a:gd name="connsiteY18179" fmla="*/ 4066296 h 6839191"/>
              <a:gd name="connsiteX18180" fmla="*/ 2739393 w 12192439"/>
              <a:gd name="connsiteY18180" fmla="*/ 4055480 h 6839191"/>
              <a:gd name="connsiteX18181" fmla="*/ 2734457 w 12192439"/>
              <a:gd name="connsiteY18181" fmla="*/ 4045739 h 6839191"/>
              <a:gd name="connsiteX18182" fmla="*/ 2764888 w 12192439"/>
              <a:gd name="connsiteY18182" fmla="*/ 4093019 h 6839191"/>
              <a:gd name="connsiteX18183" fmla="*/ 2773159 w 12192439"/>
              <a:gd name="connsiteY18183" fmla="*/ 4101466 h 6839191"/>
              <a:gd name="connsiteX18184" fmla="*/ 2777503 w 12192439"/>
              <a:gd name="connsiteY18184" fmla="*/ 4113006 h 6839191"/>
              <a:gd name="connsiteX18185" fmla="*/ 2770834 w 12192439"/>
              <a:gd name="connsiteY18185" fmla="*/ 4104516 h 6839191"/>
              <a:gd name="connsiteX18186" fmla="*/ 2764888 w 12192439"/>
              <a:gd name="connsiteY18186" fmla="*/ 4093019 h 6839191"/>
              <a:gd name="connsiteX18187" fmla="*/ 2795209 w 12192439"/>
              <a:gd name="connsiteY18187" fmla="*/ 4140080 h 6839191"/>
              <a:gd name="connsiteX18188" fmla="*/ 2802778 w 12192439"/>
              <a:gd name="connsiteY18188" fmla="*/ 4147869 h 6839191"/>
              <a:gd name="connsiteX18189" fmla="*/ 2806903 w 12192439"/>
              <a:gd name="connsiteY18189" fmla="*/ 4158554 h 6839191"/>
              <a:gd name="connsiteX18190" fmla="*/ 2800847 w 12192439"/>
              <a:gd name="connsiteY18190" fmla="*/ 4150765 h 6839191"/>
              <a:gd name="connsiteX18191" fmla="*/ 2795209 w 12192439"/>
              <a:gd name="connsiteY18191" fmla="*/ 4140080 h 6839191"/>
              <a:gd name="connsiteX18192" fmla="*/ 2825683 w 12192439"/>
              <a:gd name="connsiteY18192" fmla="*/ 4187317 h 6839191"/>
              <a:gd name="connsiteX18193" fmla="*/ 2832550 w 12192439"/>
              <a:gd name="connsiteY18193" fmla="*/ 4194425 h 6839191"/>
              <a:gd name="connsiteX18194" fmla="*/ 2836368 w 12192439"/>
              <a:gd name="connsiteY18194" fmla="*/ 4204167 h 6839191"/>
              <a:gd name="connsiteX18195" fmla="*/ 2830883 w 12192439"/>
              <a:gd name="connsiteY18195" fmla="*/ 4197058 h 6839191"/>
              <a:gd name="connsiteX18196" fmla="*/ 2825683 w 12192439"/>
              <a:gd name="connsiteY18196" fmla="*/ 4187317 h 6839191"/>
              <a:gd name="connsiteX18197" fmla="*/ 2856443 w 12192439"/>
              <a:gd name="connsiteY18197" fmla="*/ 4235036 h 6839191"/>
              <a:gd name="connsiteX18198" fmla="*/ 2961930 w 12192439"/>
              <a:gd name="connsiteY18198" fmla="*/ 4320404 h 6839191"/>
              <a:gd name="connsiteX18199" fmla="*/ 3412970 w 12192439"/>
              <a:gd name="connsiteY18199" fmla="*/ 4448336 h 6839191"/>
              <a:gd name="connsiteX18200" fmla="*/ 3897535 w 12192439"/>
              <a:gd name="connsiteY18200" fmla="*/ 4421042 h 6839191"/>
              <a:gd name="connsiteX18201" fmla="*/ 4024040 w 12192439"/>
              <a:gd name="connsiteY18201" fmla="*/ 4402306 h 6839191"/>
              <a:gd name="connsiteX18202" fmla="*/ 4999664 w 12192439"/>
              <a:gd name="connsiteY18202" fmla="*/ 4161910 h 6839191"/>
              <a:gd name="connsiteX18203" fmla="*/ 5047141 w 12192439"/>
              <a:gd name="connsiteY18203" fmla="*/ 4146640 h 6839191"/>
              <a:gd name="connsiteX18204" fmla="*/ 5051990 w 12192439"/>
              <a:gd name="connsiteY18204" fmla="*/ 4156162 h 6839191"/>
              <a:gd name="connsiteX18205" fmla="*/ 5065900 w 12192439"/>
              <a:gd name="connsiteY18205" fmla="*/ 4176281 h 6839191"/>
              <a:gd name="connsiteX18206" fmla="*/ 5006356 w 12192439"/>
              <a:gd name="connsiteY18206" fmla="*/ 4196619 h 6839191"/>
              <a:gd name="connsiteX18207" fmla="*/ 4041439 w 12192439"/>
              <a:gd name="connsiteY18207" fmla="*/ 4445681 h 6839191"/>
              <a:gd name="connsiteX18208" fmla="*/ 3916228 w 12192439"/>
              <a:gd name="connsiteY18208" fmla="*/ 4464922 h 6839191"/>
              <a:gd name="connsiteX18209" fmla="*/ 2993238 w 12192439"/>
              <a:gd name="connsiteY18209" fmla="*/ 4363011 h 6839191"/>
              <a:gd name="connsiteX18210" fmla="*/ 2861028 w 12192439"/>
              <a:gd name="connsiteY18210" fmla="*/ 4243571 h 6839191"/>
              <a:gd name="connsiteX18211" fmla="*/ 2856443 w 12192439"/>
              <a:gd name="connsiteY18211" fmla="*/ 4235036 h 6839191"/>
              <a:gd name="connsiteX18212" fmla="*/ 5053504 w 12192439"/>
              <a:gd name="connsiteY18212" fmla="*/ 4155328 h 6839191"/>
              <a:gd name="connsiteX18213" fmla="*/ 5048787 w 12192439"/>
              <a:gd name="connsiteY18213" fmla="*/ 4146092 h 6839191"/>
              <a:gd name="connsiteX18214" fmla="*/ 5083628 w 12192439"/>
              <a:gd name="connsiteY18214" fmla="*/ 4134793 h 6839191"/>
              <a:gd name="connsiteX18215" fmla="*/ 5087950 w 12192439"/>
              <a:gd name="connsiteY18215" fmla="*/ 4142647 h 6839191"/>
              <a:gd name="connsiteX18216" fmla="*/ 5103264 w 12192439"/>
              <a:gd name="connsiteY18216" fmla="*/ 4163336 h 6839191"/>
              <a:gd name="connsiteX18217" fmla="*/ 5067634 w 12192439"/>
              <a:gd name="connsiteY18217" fmla="*/ 4175667 h 6839191"/>
              <a:gd name="connsiteX18218" fmla="*/ 5053504 w 12192439"/>
              <a:gd name="connsiteY18218" fmla="*/ 4155328 h 6839191"/>
              <a:gd name="connsiteX18219" fmla="*/ 5107016 w 12192439"/>
              <a:gd name="connsiteY18219" fmla="*/ 4167417 h 6839191"/>
              <a:gd name="connsiteX18220" fmla="*/ 5136459 w 12192439"/>
              <a:gd name="connsiteY18220" fmla="*/ 4191727 h 6839191"/>
              <a:gd name="connsiteX18221" fmla="*/ 5099973 w 12192439"/>
              <a:gd name="connsiteY18221" fmla="*/ 4205176 h 6839191"/>
              <a:gd name="connsiteX18222" fmla="*/ 5071188 w 12192439"/>
              <a:gd name="connsiteY18222" fmla="*/ 4179835 h 6839191"/>
              <a:gd name="connsiteX18223" fmla="*/ 5107016 w 12192439"/>
              <a:gd name="connsiteY18223" fmla="*/ 4167417 h 6839191"/>
              <a:gd name="connsiteX18224" fmla="*/ 5108925 w 12192439"/>
              <a:gd name="connsiteY18224" fmla="*/ 4166759 h 6839191"/>
              <a:gd name="connsiteX18225" fmla="*/ 5144642 w 12192439"/>
              <a:gd name="connsiteY18225" fmla="*/ 4154253 h 6839191"/>
              <a:gd name="connsiteX18226" fmla="*/ 5174897 w 12192439"/>
              <a:gd name="connsiteY18226" fmla="*/ 4177356 h 6839191"/>
              <a:gd name="connsiteX18227" fmla="*/ 5138587 w 12192439"/>
              <a:gd name="connsiteY18227" fmla="*/ 4190937 h 6839191"/>
              <a:gd name="connsiteX18228" fmla="*/ 5108925 w 12192439"/>
              <a:gd name="connsiteY18228" fmla="*/ 4166759 h 6839191"/>
              <a:gd name="connsiteX18229" fmla="*/ 5180668 w 12192439"/>
              <a:gd name="connsiteY18229" fmla="*/ 4180757 h 6839191"/>
              <a:gd name="connsiteX18230" fmla="*/ 5226588 w 12192439"/>
              <a:gd name="connsiteY18230" fmla="*/ 4200832 h 6839191"/>
              <a:gd name="connsiteX18231" fmla="*/ 5380957 w 12192439"/>
              <a:gd name="connsiteY18231" fmla="*/ 4224724 h 6839191"/>
              <a:gd name="connsiteX18232" fmla="*/ 5705690 w 12192439"/>
              <a:gd name="connsiteY18232" fmla="*/ 4202126 h 6839191"/>
              <a:gd name="connsiteX18233" fmla="*/ 5774647 w 12192439"/>
              <a:gd name="connsiteY18233" fmla="*/ 4193943 h 6839191"/>
              <a:gd name="connsiteX18234" fmla="*/ 6559809 w 12192439"/>
              <a:gd name="connsiteY18234" fmla="*/ 4095849 h 6839191"/>
              <a:gd name="connsiteX18235" fmla="*/ 8637013 w 12192439"/>
              <a:gd name="connsiteY18235" fmla="*/ 3986216 h 6839191"/>
              <a:gd name="connsiteX18236" fmla="*/ 8606714 w 12192439"/>
              <a:gd name="connsiteY18236" fmla="*/ 4026344 h 6839191"/>
              <a:gd name="connsiteX18237" fmla="*/ 7602306 w 12192439"/>
              <a:gd name="connsiteY18237" fmla="*/ 4002276 h 6839191"/>
              <a:gd name="connsiteX18238" fmla="*/ 6562903 w 12192439"/>
              <a:gd name="connsiteY18238" fmla="*/ 4117219 h 6839191"/>
              <a:gd name="connsiteX18239" fmla="*/ 5743799 w 12192439"/>
              <a:gd name="connsiteY18239" fmla="*/ 4214500 h 6839191"/>
              <a:gd name="connsiteX18240" fmla="*/ 5671968 w 12192439"/>
              <a:gd name="connsiteY18240" fmla="*/ 4222399 h 6839191"/>
              <a:gd name="connsiteX18241" fmla="*/ 5344932 w 12192439"/>
              <a:gd name="connsiteY18241" fmla="*/ 4242232 h 6839191"/>
              <a:gd name="connsiteX18242" fmla="*/ 5190563 w 12192439"/>
              <a:gd name="connsiteY18242" fmla="*/ 4216014 h 6839191"/>
              <a:gd name="connsiteX18243" fmla="*/ 5144160 w 12192439"/>
              <a:gd name="connsiteY18243" fmla="*/ 4194447 h 6839191"/>
              <a:gd name="connsiteX18244" fmla="*/ 5180668 w 12192439"/>
              <a:gd name="connsiteY18244" fmla="*/ 4180757 h 6839191"/>
              <a:gd name="connsiteX18245" fmla="*/ 8642980 w 12192439"/>
              <a:gd name="connsiteY18245" fmla="*/ 3986896 h 6839191"/>
              <a:gd name="connsiteX18246" fmla="*/ 8662529 w 12192439"/>
              <a:gd name="connsiteY18246" fmla="*/ 3989243 h 6839191"/>
              <a:gd name="connsiteX18247" fmla="*/ 8670757 w 12192439"/>
              <a:gd name="connsiteY18247" fmla="*/ 3990209 h 6839191"/>
              <a:gd name="connsiteX18248" fmla="*/ 8640611 w 12192439"/>
              <a:gd name="connsiteY18248" fmla="*/ 4031105 h 6839191"/>
              <a:gd name="connsiteX18249" fmla="*/ 8636135 w 12192439"/>
              <a:gd name="connsiteY18249" fmla="*/ 4030468 h 6839191"/>
              <a:gd name="connsiteX18250" fmla="*/ 8612616 w 12192439"/>
              <a:gd name="connsiteY18250" fmla="*/ 4027156 h 6839191"/>
              <a:gd name="connsiteX18251" fmla="*/ 8642980 w 12192439"/>
              <a:gd name="connsiteY18251" fmla="*/ 3986896 h 6839191"/>
              <a:gd name="connsiteX18252" fmla="*/ 8635894 w 12192439"/>
              <a:gd name="connsiteY18252" fmla="*/ 4032267 h 6839191"/>
              <a:gd name="connsiteX18253" fmla="*/ 8639382 w 12192439"/>
              <a:gd name="connsiteY18253" fmla="*/ 4032772 h 6839191"/>
              <a:gd name="connsiteX18254" fmla="*/ 8609544 w 12192439"/>
              <a:gd name="connsiteY18254" fmla="*/ 4072549 h 6839191"/>
              <a:gd name="connsiteX18255" fmla="*/ 8581198 w 12192439"/>
              <a:gd name="connsiteY18255" fmla="*/ 4068030 h 6839191"/>
              <a:gd name="connsiteX18256" fmla="*/ 8611321 w 12192439"/>
              <a:gd name="connsiteY18256" fmla="*/ 4028845 h 6839191"/>
              <a:gd name="connsiteX18257" fmla="*/ 8635894 w 12192439"/>
              <a:gd name="connsiteY18257" fmla="*/ 4032267 h 6839191"/>
              <a:gd name="connsiteX18258" fmla="*/ 8645109 w 12192439"/>
              <a:gd name="connsiteY18258" fmla="*/ 4033606 h 6839191"/>
              <a:gd name="connsiteX18259" fmla="*/ 8672819 w 12192439"/>
              <a:gd name="connsiteY18259" fmla="*/ 4037752 h 6839191"/>
              <a:gd name="connsiteX18260" fmla="*/ 8643244 w 12192439"/>
              <a:gd name="connsiteY18260" fmla="*/ 4078253 h 6839191"/>
              <a:gd name="connsiteX18261" fmla="*/ 8631506 w 12192439"/>
              <a:gd name="connsiteY18261" fmla="*/ 4076213 h 6839191"/>
              <a:gd name="connsiteX18262" fmla="*/ 8615227 w 12192439"/>
              <a:gd name="connsiteY18262" fmla="*/ 4073515 h 6839191"/>
              <a:gd name="connsiteX18263" fmla="*/ 8645109 w 12192439"/>
              <a:gd name="connsiteY18263" fmla="*/ 4033606 h 6839191"/>
              <a:gd name="connsiteX18264" fmla="*/ 8631221 w 12192439"/>
              <a:gd name="connsiteY18264" fmla="*/ 4077924 h 6839191"/>
              <a:gd name="connsiteX18265" fmla="*/ 8642081 w 12192439"/>
              <a:gd name="connsiteY18265" fmla="*/ 4079833 h 6839191"/>
              <a:gd name="connsiteX18266" fmla="*/ 8591927 w 12192439"/>
              <a:gd name="connsiteY18266" fmla="*/ 4146399 h 6839191"/>
              <a:gd name="connsiteX18267" fmla="*/ 8142268 w 12192439"/>
              <a:gd name="connsiteY18267" fmla="*/ 4714664 h 6839191"/>
              <a:gd name="connsiteX18268" fmla="*/ 7595592 w 12192439"/>
              <a:gd name="connsiteY18268" fmla="*/ 5409479 h 6839191"/>
              <a:gd name="connsiteX18269" fmla="*/ 7306995 w 12192439"/>
              <a:gd name="connsiteY18269" fmla="*/ 5807863 h 6839191"/>
              <a:gd name="connsiteX18270" fmla="*/ 7183100 w 12192439"/>
              <a:gd name="connsiteY18270" fmla="*/ 6008130 h 6839191"/>
              <a:gd name="connsiteX18271" fmla="*/ 7176386 w 12192439"/>
              <a:gd name="connsiteY18271" fmla="*/ 6019978 h 6839191"/>
              <a:gd name="connsiteX18272" fmla="*/ 7047139 w 12192439"/>
              <a:gd name="connsiteY18272" fmla="*/ 6366979 h 6839191"/>
              <a:gd name="connsiteX18273" fmla="*/ 7106727 w 12192439"/>
              <a:gd name="connsiteY18273" fmla="*/ 6514109 h 6839191"/>
              <a:gd name="connsiteX18274" fmla="*/ 7366123 w 12192439"/>
              <a:gd name="connsiteY18274" fmla="*/ 6583131 h 6839191"/>
              <a:gd name="connsiteX18275" fmla="*/ 7595285 w 12192439"/>
              <a:gd name="connsiteY18275" fmla="*/ 6564132 h 6839191"/>
              <a:gd name="connsiteX18276" fmla="*/ 7607111 w 12192439"/>
              <a:gd name="connsiteY18276" fmla="*/ 6562573 h 6839191"/>
              <a:gd name="connsiteX18277" fmla="*/ 7683856 w 12192439"/>
              <a:gd name="connsiteY18277" fmla="*/ 6551867 h 6839191"/>
              <a:gd name="connsiteX18278" fmla="*/ 7539404 w 12192439"/>
              <a:gd name="connsiteY18278" fmla="*/ 6574882 h 6839191"/>
              <a:gd name="connsiteX18279" fmla="*/ 7529312 w 12192439"/>
              <a:gd name="connsiteY18279" fmla="*/ 6576308 h 6839191"/>
              <a:gd name="connsiteX18280" fmla="*/ 7031188 w 12192439"/>
              <a:gd name="connsiteY18280" fmla="*/ 6530892 h 6839191"/>
              <a:gd name="connsiteX18281" fmla="*/ 6972719 w 12192439"/>
              <a:gd name="connsiteY18281" fmla="*/ 6385365 h 6839191"/>
              <a:gd name="connsiteX18282" fmla="*/ 7107298 w 12192439"/>
              <a:gd name="connsiteY18282" fmla="*/ 6033559 h 6839191"/>
              <a:gd name="connsiteX18283" fmla="*/ 7113639 w 12192439"/>
              <a:gd name="connsiteY18283" fmla="*/ 6022633 h 6839191"/>
              <a:gd name="connsiteX18284" fmla="*/ 7241745 w 12192439"/>
              <a:gd name="connsiteY18284" fmla="*/ 5819381 h 6839191"/>
              <a:gd name="connsiteX18285" fmla="*/ 7539821 w 12192439"/>
              <a:gd name="connsiteY18285" fmla="*/ 5415117 h 6839191"/>
              <a:gd name="connsiteX18286" fmla="*/ 8135226 w 12192439"/>
              <a:gd name="connsiteY18286" fmla="*/ 4671070 h 6839191"/>
              <a:gd name="connsiteX18287" fmla="*/ 8569285 w 12192439"/>
              <a:gd name="connsiteY18287" fmla="*/ 4133103 h 6839191"/>
              <a:gd name="connsiteX18288" fmla="*/ 8614042 w 12192439"/>
              <a:gd name="connsiteY18288" fmla="*/ 4075072 h 6839191"/>
              <a:gd name="connsiteX18289" fmla="*/ 8631221 w 12192439"/>
              <a:gd name="connsiteY18289" fmla="*/ 4077924 h 6839191"/>
              <a:gd name="connsiteX18290" fmla="*/ 9946496 w 12192439"/>
              <a:gd name="connsiteY18290" fmla="*/ 6313380 h 6839191"/>
              <a:gd name="connsiteX18291" fmla="*/ 9952793 w 12192439"/>
              <a:gd name="connsiteY18291" fmla="*/ 6313753 h 6839191"/>
              <a:gd name="connsiteX18292" fmla="*/ 9955688 w 12192439"/>
              <a:gd name="connsiteY18292" fmla="*/ 6314302 h 6839191"/>
              <a:gd name="connsiteX18293" fmla="*/ 9947022 w 12192439"/>
              <a:gd name="connsiteY18293" fmla="*/ 6313468 h 6839191"/>
              <a:gd name="connsiteX18294" fmla="*/ 9946496 w 12192439"/>
              <a:gd name="connsiteY18294" fmla="*/ 6313380 h 6839191"/>
              <a:gd name="connsiteX18295" fmla="*/ 10013324 w 12192439"/>
              <a:gd name="connsiteY18295" fmla="*/ 6322244 h 6839191"/>
              <a:gd name="connsiteX18296" fmla="*/ 10021552 w 12192439"/>
              <a:gd name="connsiteY18296" fmla="*/ 6322946 h 6839191"/>
              <a:gd name="connsiteX18297" fmla="*/ 10026072 w 12192439"/>
              <a:gd name="connsiteY18297" fmla="*/ 6323933 h 6839191"/>
              <a:gd name="connsiteX18298" fmla="*/ 10015606 w 12192439"/>
              <a:gd name="connsiteY18298" fmla="*/ 6322617 h 6839191"/>
              <a:gd name="connsiteX18299" fmla="*/ 10013324 w 12192439"/>
              <a:gd name="connsiteY18299" fmla="*/ 6322244 h 6839191"/>
              <a:gd name="connsiteX18300" fmla="*/ 10080285 w 12192439"/>
              <a:gd name="connsiteY18300" fmla="*/ 6333017 h 6839191"/>
              <a:gd name="connsiteX18301" fmla="*/ 10087700 w 12192439"/>
              <a:gd name="connsiteY18301" fmla="*/ 6333872 h 6839191"/>
              <a:gd name="connsiteX18302" fmla="*/ 10093340 w 12192439"/>
              <a:gd name="connsiteY18302" fmla="*/ 6335320 h 6839191"/>
              <a:gd name="connsiteX18303" fmla="*/ 10085638 w 12192439"/>
              <a:gd name="connsiteY18303" fmla="*/ 6334136 h 6839191"/>
              <a:gd name="connsiteX18304" fmla="*/ 10080285 w 12192439"/>
              <a:gd name="connsiteY18304" fmla="*/ 6333017 h 6839191"/>
              <a:gd name="connsiteX18305" fmla="*/ 10141124 w 12192439"/>
              <a:gd name="connsiteY18305" fmla="*/ 6344996 h 6839191"/>
              <a:gd name="connsiteX18306" fmla="*/ 10151261 w 12192439"/>
              <a:gd name="connsiteY18306" fmla="*/ 6346465 h 6839191"/>
              <a:gd name="connsiteX18307" fmla="*/ 10157031 w 12192439"/>
              <a:gd name="connsiteY18307" fmla="*/ 6348177 h 6839191"/>
              <a:gd name="connsiteX18308" fmla="*/ 10144240 w 12192439"/>
              <a:gd name="connsiteY18308" fmla="*/ 6345742 h 6839191"/>
              <a:gd name="connsiteX18309" fmla="*/ 10141124 w 12192439"/>
              <a:gd name="connsiteY18309" fmla="*/ 6344996 h 6839191"/>
              <a:gd name="connsiteX18310" fmla="*/ 10202665 w 12192439"/>
              <a:gd name="connsiteY18310" fmla="*/ 6359059 h 6839191"/>
              <a:gd name="connsiteX18311" fmla="*/ 10214491 w 12192439"/>
              <a:gd name="connsiteY18311" fmla="*/ 6361166 h 6839191"/>
              <a:gd name="connsiteX18312" fmla="*/ 10222390 w 12192439"/>
              <a:gd name="connsiteY18312" fmla="*/ 6363842 h 6839191"/>
              <a:gd name="connsiteX18313" fmla="*/ 10209247 w 12192439"/>
              <a:gd name="connsiteY18313" fmla="*/ 6360902 h 6839191"/>
              <a:gd name="connsiteX18314" fmla="*/ 10202665 w 12192439"/>
              <a:gd name="connsiteY18314" fmla="*/ 6359059 h 6839191"/>
              <a:gd name="connsiteX18315" fmla="*/ 10262254 w 12192439"/>
              <a:gd name="connsiteY18315" fmla="*/ 6374878 h 6839191"/>
              <a:gd name="connsiteX18316" fmla="*/ 10275089 w 12192439"/>
              <a:gd name="connsiteY18316" fmla="*/ 6377621 h 6839191"/>
              <a:gd name="connsiteX18317" fmla="*/ 10283931 w 12192439"/>
              <a:gd name="connsiteY18317" fmla="*/ 6381021 h 6839191"/>
              <a:gd name="connsiteX18318" fmla="*/ 10270000 w 12192439"/>
              <a:gd name="connsiteY18318" fmla="*/ 6377379 h 6839191"/>
              <a:gd name="connsiteX18319" fmla="*/ 10262254 w 12192439"/>
              <a:gd name="connsiteY18319" fmla="*/ 6374878 h 6839191"/>
              <a:gd name="connsiteX18320" fmla="*/ 10320747 w 12192439"/>
              <a:gd name="connsiteY18320" fmla="*/ 6392715 h 6839191"/>
              <a:gd name="connsiteX18321" fmla="*/ 10333406 w 12192439"/>
              <a:gd name="connsiteY18321" fmla="*/ 6395896 h 6839191"/>
              <a:gd name="connsiteX18322" fmla="*/ 10342664 w 12192439"/>
              <a:gd name="connsiteY18322" fmla="*/ 6399911 h 6839191"/>
              <a:gd name="connsiteX18323" fmla="*/ 10329676 w 12192439"/>
              <a:gd name="connsiteY18323" fmla="*/ 6396006 h 6839191"/>
              <a:gd name="connsiteX18324" fmla="*/ 10320747 w 12192439"/>
              <a:gd name="connsiteY18324" fmla="*/ 6392715 h 6839191"/>
              <a:gd name="connsiteX18325" fmla="*/ 10358746 w 12192439"/>
              <a:gd name="connsiteY18325" fmla="*/ 6404716 h 6839191"/>
              <a:gd name="connsiteX18326" fmla="*/ 10344705 w 12192439"/>
              <a:gd name="connsiteY18326" fmla="*/ 6398704 h 6839191"/>
              <a:gd name="connsiteX18327" fmla="*/ 10357364 w 12192439"/>
              <a:gd name="connsiteY18327" fmla="*/ 6401820 h 6839191"/>
              <a:gd name="connsiteX18328" fmla="*/ 10364758 w 12192439"/>
              <a:gd name="connsiteY18328" fmla="*/ 6403597 h 6839191"/>
              <a:gd name="connsiteX18329" fmla="*/ 10378887 w 12192439"/>
              <a:gd name="connsiteY18329" fmla="*/ 6410640 h 6839191"/>
              <a:gd name="connsiteX18330" fmla="*/ 10358746 w 12192439"/>
              <a:gd name="connsiteY18330" fmla="*/ 6404716 h 6839191"/>
              <a:gd name="connsiteX18331" fmla="*/ 10332418 w 12192439"/>
              <a:gd name="connsiteY18331" fmla="*/ 6393373 h 6839191"/>
              <a:gd name="connsiteX18332" fmla="*/ 10316183 w 12192439"/>
              <a:gd name="connsiteY18332" fmla="*/ 6386221 h 6839191"/>
              <a:gd name="connsiteX18333" fmla="*/ 10329368 w 12192439"/>
              <a:gd name="connsiteY18333" fmla="*/ 6388919 h 6839191"/>
              <a:gd name="connsiteX18334" fmla="*/ 10340141 w 12192439"/>
              <a:gd name="connsiteY18334" fmla="*/ 6391069 h 6839191"/>
              <a:gd name="connsiteX18335" fmla="*/ 10356135 w 12192439"/>
              <a:gd name="connsiteY18335" fmla="*/ 6399253 h 6839191"/>
              <a:gd name="connsiteX18336" fmla="*/ 10332418 w 12192439"/>
              <a:gd name="connsiteY18336" fmla="*/ 6393373 h 6839191"/>
              <a:gd name="connsiteX18337" fmla="*/ 10329830 w 12192439"/>
              <a:gd name="connsiteY18337" fmla="*/ 6386660 h 6839191"/>
              <a:gd name="connsiteX18338" fmla="*/ 10306398 w 12192439"/>
              <a:gd name="connsiteY18338" fmla="*/ 6381855 h 6839191"/>
              <a:gd name="connsiteX18339" fmla="*/ 10289043 w 12192439"/>
              <a:gd name="connsiteY18339" fmla="*/ 6373978 h 6839191"/>
              <a:gd name="connsiteX18340" fmla="*/ 10301373 w 12192439"/>
              <a:gd name="connsiteY18340" fmla="*/ 6376040 h 6839191"/>
              <a:gd name="connsiteX18341" fmla="*/ 10315831 w 12192439"/>
              <a:gd name="connsiteY18341" fmla="*/ 6378366 h 6839191"/>
              <a:gd name="connsiteX18342" fmla="*/ 10332770 w 12192439"/>
              <a:gd name="connsiteY18342" fmla="*/ 6387252 h 6839191"/>
              <a:gd name="connsiteX18343" fmla="*/ 10329830 w 12192439"/>
              <a:gd name="connsiteY18343" fmla="*/ 6386660 h 6839191"/>
              <a:gd name="connsiteX18344" fmla="*/ 10301769 w 12192439"/>
              <a:gd name="connsiteY18344" fmla="*/ 6373671 h 6839191"/>
              <a:gd name="connsiteX18345" fmla="*/ 10280706 w 12192439"/>
              <a:gd name="connsiteY18345" fmla="*/ 6370161 h 6839191"/>
              <a:gd name="connsiteX18346" fmla="*/ 10262671 w 12192439"/>
              <a:gd name="connsiteY18346" fmla="*/ 6361736 h 6839191"/>
              <a:gd name="connsiteX18347" fmla="*/ 10273378 w 12192439"/>
              <a:gd name="connsiteY18347" fmla="*/ 6363140 h 6839191"/>
              <a:gd name="connsiteX18348" fmla="*/ 10291829 w 12192439"/>
              <a:gd name="connsiteY18348" fmla="*/ 6365466 h 6839191"/>
              <a:gd name="connsiteX18349" fmla="*/ 10309293 w 12192439"/>
              <a:gd name="connsiteY18349" fmla="*/ 6374878 h 6839191"/>
              <a:gd name="connsiteX18350" fmla="*/ 10301769 w 12192439"/>
              <a:gd name="connsiteY18350" fmla="*/ 6373671 h 6839191"/>
              <a:gd name="connsiteX18351" fmla="*/ 10273708 w 12192439"/>
              <a:gd name="connsiteY18351" fmla="*/ 6360661 h 6839191"/>
              <a:gd name="connsiteX18352" fmla="*/ 10255300 w 12192439"/>
              <a:gd name="connsiteY18352" fmla="*/ 6358247 h 6839191"/>
              <a:gd name="connsiteX18353" fmla="*/ 10236892 w 12192439"/>
              <a:gd name="connsiteY18353" fmla="*/ 6349406 h 6839191"/>
              <a:gd name="connsiteX18354" fmla="*/ 10245404 w 12192439"/>
              <a:gd name="connsiteY18354" fmla="*/ 6350239 h 6839191"/>
              <a:gd name="connsiteX18355" fmla="*/ 10268091 w 12192439"/>
              <a:gd name="connsiteY18355" fmla="*/ 6352324 h 6839191"/>
              <a:gd name="connsiteX18356" fmla="*/ 10285840 w 12192439"/>
              <a:gd name="connsiteY18356" fmla="*/ 6362197 h 6839191"/>
              <a:gd name="connsiteX18357" fmla="*/ 10273708 w 12192439"/>
              <a:gd name="connsiteY18357" fmla="*/ 6360661 h 6839191"/>
              <a:gd name="connsiteX18358" fmla="*/ 10245646 w 12192439"/>
              <a:gd name="connsiteY18358" fmla="*/ 6347672 h 6839191"/>
              <a:gd name="connsiteX18359" fmla="*/ 10230222 w 12192439"/>
              <a:gd name="connsiteY18359" fmla="*/ 6346159 h 6839191"/>
              <a:gd name="connsiteX18360" fmla="*/ 10211617 w 12192439"/>
              <a:gd name="connsiteY18360" fmla="*/ 6336966 h 6839191"/>
              <a:gd name="connsiteX18361" fmla="*/ 10217409 w 12192439"/>
              <a:gd name="connsiteY18361" fmla="*/ 6337339 h 6839191"/>
              <a:gd name="connsiteX18362" fmla="*/ 10244790 w 12192439"/>
              <a:gd name="connsiteY18362" fmla="*/ 6339072 h 6839191"/>
              <a:gd name="connsiteX18363" fmla="*/ 10262562 w 12192439"/>
              <a:gd name="connsiteY18363" fmla="*/ 6349230 h 6839191"/>
              <a:gd name="connsiteX18364" fmla="*/ 10245646 w 12192439"/>
              <a:gd name="connsiteY18364" fmla="*/ 6347672 h 6839191"/>
              <a:gd name="connsiteX18365" fmla="*/ 10217585 w 12192439"/>
              <a:gd name="connsiteY18365" fmla="*/ 6334662 h 6839191"/>
              <a:gd name="connsiteX18366" fmla="*/ 10205430 w 12192439"/>
              <a:gd name="connsiteY18366" fmla="*/ 6333872 h 6839191"/>
              <a:gd name="connsiteX18367" fmla="*/ 10186759 w 12192439"/>
              <a:gd name="connsiteY18367" fmla="*/ 6324350 h 6839191"/>
              <a:gd name="connsiteX18368" fmla="*/ 10189436 w 12192439"/>
              <a:gd name="connsiteY18368" fmla="*/ 6324438 h 6839191"/>
              <a:gd name="connsiteX18369" fmla="*/ 10221688 w 12192439"/>
              <a:gd name="connsiteY18369" fmla="*/ 6325535 h 6839191"/>
              <a:gd name="connsiteX18370" fmla="*/ 10239502 w 12192439"/>
              <a:gd name="connsiteY18370" fmla="*/ 6336022 h 6839191"/>
              <a:gd name="connsiteX18371" fmla="*/ 10217585 w 12192439"/>
              <a:gd name="connsiteY18371" fmla="*/ 6334662 h 6839191"/>
              <a:gd name="connsiteX18372" fmla="*/ 10189524 w 12192439"/>
              <a:gd name="connsiteY18372" fmla="*/ 6321652 h 6839191"/>
              <a:gd name="connsiteX18373" fmla="*/ 10180945 w 12192439"/>
              <a:gd name="connsiteY18373" fmla="*/ 6321344 h 6839191"/>
              <a:gd name="connsiteX18374" fmla="*/ 10162319 w 12192439"/>
              <a:gd name="connsiteY18374" fmla="*/ 6311559 h 6839191"/>
              <a:gd name="connsiteX18375" fmla="*/ 10198914 w 12192439"/>
              <a:gd name="connsiteY18375" fmla="*/ 6311801 h 6839191"/>
              <a:gd name="connsiteX18376" fmla="*/ 10216664 w 12192439"/>
              <a:gd name="connsiteY18376" fmla="*/ 6322551 h 6839191"/>
              <a:gd name="connsiteX18377" fmla="*/ 10189524 w 12192439"/>
              <a:gd name="connsiteY18377" fmla="*/ 6321652 h 6839191"/>
              <a:gd name="connsiteX18378" fmla="*/ 10161484 w 12192439"/>
              <a:gd name="connsiteY18378" fmla="*/ 6308663 h 6839191"/>
              <a:gd name="connsiteX18379" fmla="*/ 10156834 w 12192439"/>
              <a:gd name="connsiteY18379" fmla="*/ 6308619 h 6839191"/>
              <a:gd name="connsiteX18380" fmla="*/ 10138250 w 12192439"/>
              <a:gd name="connsiteY18380" fmla="*/ 6298549 h 6839191"/>
              <a:gd name="connsiteX18381" fmla="*/ 10176425 w 12192439"/>
              <a:gd name="connsiteY18381" fmla="*/ 6297825 h 6839191"/>
              <a:gd name="connsiteX18382" fmla="*/ 10194109 w 12192439"/>
              <a:gd name="connsiteY18382" fmla="*/ 6308861 h 6839191"/>
              <a:gd name="connsiteX18383" fmla="*/ 10161484 w 12192439"/>
              <a:gd name="connsiteY18383" fmla="*/ 6308663 h 6839191"/>
              <a:gd name="connsiteX18384" fmla="*/ 10133424 w 12192439"/>
              <a:gd name="connsiteY18384" fmla="*/ 6295675 h 6839191"/>
              <a:gd name="connsiteX18385" fmla="*/ 10133029 w 12192439"/>
              <a:gd name="connsiteY18385" fmla="*/ 6295675 h 6839191"/>
              <a:gd name="connsiteX18386" fmla="*/ 10114555 w 12192439"/>
              <a:gd name="connsiteY18386" fmla="*/ 6285341 h 6839191"/>
              <a:gd name="connsiteX18387" fmla="*/ 10154288 w 12192439"/>
              <a:gd name="connsiteY18387" fmla="*/ 6283630 h 6839191"/>
              <a:gd name="connsiteX18388" fmla="*/ 10171819 w 12192439"/>
              <a:gd name="connsiteY18388" fmla="*/ 6294929 h 6839191"/>
              <a:gd name="connsiteX18389" fmla="*/ 10133424 w 12192439"/>
              <a:gd name="connsiteY18389" fmla="*/ 6295675 h 6839191"/>
              <a:gd name="connsiteX18390" fmla="*/ 10109531 w 12192439"/>
              <a:gd name="connsiteY18390" fmla="*/ 6282489 h 6839191"/>
              <a:gd name="connsiteX18391" fmla="*/ 10091255 w 12192439"/>
              <a:gd name="connsiteY18391" fmla="*/ 6271936 h 6839191"/>
              <a:gd name="connsiteX18392" fmla="*/ 10132458 w 12192439"/>
              <a:gd name="connsiteY18392" fmla="*/ 6269215 h 6839191"/>
              <a:gd name="connsiteX18393" fmla="*/ 10149856 w 12192439"/>
              <a:gd name="connsiteY18393" fmla="*/ 6280756 h 6839191"/>
              <a:gd name="connsiteX18394" fmla="*/ 10109531 w 12192439"/>
              <a:gd name="connsiteY18394" fmla="*/ 6282489 h 6839191"/>
              <a:gd name="connsiteX18395" fmla="*/ 10063567 w 12192439"/>
              <a:gd name="connsiteY18395" fmla="*/ 6255437 h 6839191"/>
              <a:gd name="connsiteX18396" fmla="*/ 10045751 w 12192439"/>
              <a:gd name="connsiteY18396" fmla="*/ 6244423 h 6839191"/>
              <a:gd name="connsiteX18397" fmla="*/ 10089785 w 12192439"/>
              <a:gd name="connsiteY18397" fmla="*/ 6239640 h 6839191"/>
              <a:gd name="connsiteX18398" fmla="*/ 10106833 w 12192439"/>
              <a:gd name="connsiteY18398" fmla="*/ 6251641 h 6839191"/>
              <a:gd name="connsiteX18399" fmla="*/ 10063567 w 12192439"/>
              <a:gd name="connsiteY18399" fmla="*/ 6255437 h 6839191"/>
              <a:gd name="connsiteX18400" fmla="*/ 10041122 w 12192439"/>
              <a:gd name="connsiteY18400" fmla="*/ 6241549 h 6839191"/>
              <a:gd name="connsiteX18401" fmla="*/ 10023526 w 12192439"/>
              <a:gd name="connsiteY18401" fmla="*/ 6230338 h 6839191"/>
              <a:gd name="connsiteX18402" fmla="*/ 10068942 w 12192439"/>
              <a:gd name="connsiteY18402" fmla="*/ 6224502 h 6839191"/>
              <a:gd name="connsiteX18403" fmla="*/ 10085749 w 12192439"/>
              <a:gd name="connsiteY18403" fmla="*/ 6236722 h 6839191"/>
              <a:gd name="connsiteX18404" fmla="*/ 10041122 w 12192439"/>
              <a:gd name="connsiteY18404" fmla="*/ 6241549 h 6839191"/>
              <a:gd name="connsiteX18405" fmla="*/ 10019029 w 12192439"/>
              <a:gd name="connsiteY18405" fmla="*/ 6227420 h 6839191"/>
              <a:gd name="connsiteX18406" fmla="*/ 10001697 w 12192439"/>
              <a:gd name="connsiteY18406" fmla="*/ 6215989 h 6839191"/>
              <a:gd name="connsiteX18407" fmla="*/ 10048428 w 12192439"/>
              <a:gd name="connsiteY18407" fmla="*/ 6209122 h 6839191"/>
              <a:gd name="connsiteX18408" fmla="*/ 10064971 w 12192439"/>
              <a:gd name="connsiteY18408" fmla="*/ 6221540 h 6839191"/>
              <a:gd name="connsiteX18409" fmla="*/ 10019029 w 12192439"/>
              <a:gd name="connsiteY18409" fmla="*/ 6227420 h 6839191"/>
              <a:gd name="connsiteX18410" fmla="*/ 9997309 w 12192439"/>
              <a:gd name="connsiteY18410" fmla="*/ 6213027 h 6839191"/>
              <a:gd name="connsiteX18411" fmla="*/ 9980239 w 12192439"/>
              <a:gd name="connsiteY18411" fmla="*/ 6201399 h 6839191"/>
              <a:gd name="connsiteX18412" fmla="*/ 10028266 w 12192439"/>
              <a:gd name="connsiteY18412" fmla="*/ 6193501 h 6839191"/>
              <a:gd name="connsiteX18413" fmla="*/ 10044545 w 12192439"/>
              <a:gd name="connsiteY18413" fmla="*/ 6206116 h 6839191"/>
              <a:gd name="connsiteX18414" fmla="*/ 9997309 w 12192439"/>
              <a:gd name="connsiteY18414" fmla="*/ 6213027 h 6839191"/>
              <a:gd name="connsiteX18415" fmla="*/ 9975939 w 12192439"/>
              <a:gd name="connsiteY18415" fmla="*/ 6198415 h 6839191"/>
              <a:gd name="connsiteX18416" fmla="*/ 9959155 w 12192439"/>
              <a:gd name="connsiteY18416" fmla="*/ 6186568 h 6839191"/>
              <a:gd name="connsiteX18417" fmla="*/ 10008453 w 12192439"/>
              <a:gd name="connsiteY18417" fmla="*/ 6177638 h 6839191"/>
              <a:gd name="connsiteX18418" fmla="*/ 10024426 w 12192439"/>
              <a:gd name="connsiteY18418" fmla="*/ 6190451 h 6839191"/>
              <a:gd name="connsiteX18419" fmla="*/ 9975939 w 12192439"/>
              <a:gd name="connsiteY18419" fmla="*/ 6198415 h 6839191"/>
              <a:gd name="connsiteX18420" fmla="*/ 9954920 w 12192439"/>
              <a:gd name="connsiteY18420" fmla="*/ 6183518 h 6839191"/>
              <a:gd name="connsiteX18421" fmla="*/ 9938465 w 12192439"/>
              <a:gd name="connsiteY18421" fmla="*/ 6171473 h 6839191"/>
              <a:gd name="connsiteX18422" fmla="*/ 9988993 w 12192439"/>
              <a:gd name="connsiteY18422" fmla="*/ 6161513 h 6839191"/>
              <a:gd name="connsiteX18423" fmla="*/ 10004680 w 12192439"/>
              <a:gd name="connsiteY18423" fmla="*/ 6174523 h 6839191"/>
              <a:gd name="connsiteX18424" fmla="*/ 9954920 w 12192439"/>
              <a:gd name="connsiteY18424" fmla="*/ 6183518 h 6839191"/>
              <a:gd name="connsiteX18425" fmla="*/ 9934297 w 12192439"/>
              <a:gd name="connsiteY18425" fmla="*/ 6168358 h 6839191"/>
              <a:gd name="connsiteX18426" fmla="*/ 9918127 w 12192439"/>
              <a:gd name="connsiteY18426" fmla="*/ 6156115 h 6839191"/>
              <a:gd name="connsiteX18427" fmla="*/ 9969905 w 12192439"/>
              <a:gd name="connsiteY18427" fmla="*/ 6145123 h 6839191"/>
              <a:gd name="connsiteX18428" fmla="*/ 9985286 w 12192439"/>
              <a:gd name="connsiteY18428" fmla="*/ 6158331 h 6839191"/>
              <a:gd name="connsiteX18429" fmla="*/ 9934297 w 12192439"/>
              <a:gd name="connsiteY18429" fmla="*/ 6168358 h 6839191"/>
              <a:gd name="connsiteX18430" fmla="*/ 9914025 w 12192439"/>
              <a:gd name="connsiteY18430" fmla="*/ 6152956 h 6839191"/>
              <a:gd name="connsiteX18431" fmla="*/ 9898162 w 12192439"/>
              <a:gd name="connsiteY18431" fmla="*/ 6140472 h 6839191"/>
              <a:gd name="connsiteX18432" fmla="*/ 9951169 w 12192439"/>
              <a:gd name="connsiteY18432" fmla="*/ 6128471 h 6839191"/>
              <a:gd name="connsiteX18433" fmla="*/ 9966242 w 12192439"/>
              <a:gd name="connsiteY18433" fmla="*/ 6141876 h 6839191"/>
              <a:gd name="connsiteX18434" fmla="*/ 9914025 w 12192439"/>
              <a:gd name="connsiteY18434" fmla="*/ 6152956 h 6839191"/>
              <a:gd name="connsiteX18435" fmla="*/ 9894103 w 12192439"/>
              <a:gd name="connsiteY18435" fmla="*/ 6137247 h 6839191"/>
              <a:gd name="connsiteX18436" fmla="*/ 9878570 w 12192439"/>
              <a:gd name="connsiteY18436" fmla="*/ 6124566 h 6839191"/>
              <a:gd name="connsiteX18437" fmla="*/ 9932805 w 12192439"/>
              <a:gd name="connsiteY18437" fmla="*/ 6111555 h 6839191"/>
              <a:gd name="connsiteX18438" fmla="*/ 9947570 w 12192439"/>
              <a:gd name="connsiteY18438" fmla="*/ 6125158 h 6839191"/>
              <a:gd name="connsiteX18439" fmla="*/ 9894103 w 12192439"/>
              <a:gd name="connsiteY18439" fmla="*/ 6137247 h 6839191"/>
              <a:gd name="connsiteX18440" fmla="*/ 9874599 w 12192439"/>
              <a:gd name="connsiteY18440" fmla="*/ 6121275 h 6839191"/>
              <a:gd name="connsiteX18441" fmla="*/ 9859350 w 12192439"/>
              <a:gd name="connsiteY18441" fmla="*/ 6108396 h 6839191"/>
              <a:gd name="connsiteX18442" fmla="*/ 9914792 w 12192439"/>
              <a:gd name="connsiteY18442" fmla="*/ 6094376 h 6839191"/>
              <a:gd name="connsiteX18443" fmla="*/ 9929251 w 12192439"/>
              <a:gd name="connsiteY18443" fmla="*/ 6108177 h 6839191"/>
              <a:gd name="connsiteX18444" fmla="*/ 9874599 w 12192439"/>
              <a:gd name="connsiteY18444" fmla="*/ 6121275 h 6839191"/>
              <a:gd name="connsiteX18445" fmla="*/ 9855445 w 12192439"/>
              <a:gd name="connsiteY18445" fmla="*/ 6105039 h 6839191"/>
              <a:gd name="connsiteX18446" fmla="*/ 9840372 w 12192439"/>
              <a:gd name="connsiteY18446" fmla="*/ 6091810 h 6839191"/>
              <a:gd name="connsiteX18447" fmla="*/ 9896955 w 12192439"/>
              <a:gd name="connsiteY18447" fmla="*/ 6076693 h 6839191"/>
              <a:gd name="connsiteX18448" fmla="*/ 9911283 w 12192439"/>
              <a:gd name="connsiteY18448" fmla="*/ 6090910 h 6839191"/>
              <a:gd name="connsiteX18449" fmla="*/ 9855445 w 12192439"/>
              <a:gd name="connsiteY18449" fmla="*/ 6105039 h 6839191"/>
              <a:gd name="connsiteX18450" fmla="*/ 9836533 w 12192439"/>
              <a:gd name="connsiteY18450" fmla="*/ 6088365 h 6839191"/>
              <a:gd name="connsiteX18451" fmla="*/ 9821943 w 12192439"/>
              <a:gd name="connsiteY18451" fmla="*/ 6075091 h 6839191"/>
              <a:gd name="connsiteX18452" fmla="*/ 9879711 w 12192439"/>
              <a:gd name="connsiteY18452" fmla="*/ 6058966 h 6839191"/>
              <a:gd name="connsiteX18453" fmla="*/ 9893488 w 12192439"/>
              <a:gd name="connsiteY18453" fmla="*/ 6073139 h 6839191"/>
              <a:gd name="connsiteX18454" fmla="*/ 9836533 w 12192439"/>
              <a:gd name="connsiteY18454" fmla="*/ 6088365 h 6839191"/>
              <a:gd name="connsiteX18455" fmla="*/ 9818147 w 12192439"/>
              <a:gd name="connsiteY18455" fmla="*/ 6071559 h 6839191"/>
              <a:gd name="connsiteX18456" fmla="*/ 9803908 w 12192439"/>
              <a:gd name="connsiteY18456" fmla="*/ 6058088 h 6839191"/>
              <a:gd name="connsiteX18457" fmla="*/ 9862839 w 12192439"/>
              <a:gd name="connsiteY18457" fmla="*/ 6040952 h 6839191"/>
              <a:gd name="connsiteX18458" fmla="*/ 9876288 w 12192439"/>
              <a:gd name="connsiteY18458" fmla="*/ 6055323 h 6839191"/>
              <a:gd name="connsiteX18459" fmla="*/ 9818147 w 12192439"/>
              <a:gd name="connsiteY18459" fmla="*/ 6071559 h 6839191"/>
              <a:gd name="connsiteX18460" fmla="*/ 9800135 w 12192439"/>
              <a:gd name="connsiteY18460" fmla="*/ 6054468 h 6839191"/>
              <a:gd name="connsiteX18461" fmla="*/ 9786247 w 12192439"/>
              <a:gd name="connsiteY18461" fmla="*/ 6040799 h 6839191"/>
              <a:gd name="connsiteX18462" fmla="*/ 9846340 w 12192439"/>
              <a:gd name="connsiteY18462" fmla="*/ 6022677 h 6839191"/>
              <a:gd name="connsiteX18463" fmla="*/ 9859460 w 12192439"/>
              <a:gd name="connsiteY18463" fmla="*/ 6037245 h 6839191"/>
              <a:gd name="connsiteX18464" fmla="*/ 9800135 w 12192439"/>
              <a:gd name="connsiteY18464" fmla="*/ 6054468 h 6839191"/>
              <a:gd name="connsiteX18465" fmla="*/ 9782539 w 12192439"/>
              <a:gd name="connsiteY18465" fmla="*/ 6037113 h 6839191"/>
              <a:gd name="connsiteX18466" fmla="*/ 9768980 w 12192439"/>
              <a:gd name="connsiteY18466" fmla="*/ 6023247 h 6839191"/>
              <a:gd name="connsiteX18467" fmla="*/ 9830214 w 12192439"/>
              <a:gd name="connsiteY18467" fmla="*/ 6004116 h 6839191"/>
              <a:gd name="connsiteX18468" fmla="*/ 9843005 w 12192439"/>
              <a:gd name="connsiteY18468" fmla="*/ 6018859 h 6839191"/>
              <a:gd name="connsiteX18469" fmla="*/ 9782539 w 12192439"/>
              <a:gd name="connsiteY18469" fmla="*/ 6037113 h 6839191"/>
              <a:gd name="connsiteX18470" fmla="*/ 9765316 w 12192439"/>
              <a:gd name="connsiteY18470" fmla="*/ 6019452 h 6839191"/>
              <a:gd name="connsiteX18471" fmla="*/ 9752393 w 12192439"/>
              <a:gd name="connsiteY18471" fmla="*/ 6005739 h 6839191"/>
              <a:gd name="connsiteX18472" fmla="*/ 9752064 w 12192439"/>
              <a:gd name="connsiteY18472" fmla="*/ 6005410 h 6839191"/>
              <a:gd name="connsiteX18473" fmla="*/ 9814417 w 12192439"/>
              <a:gd name="connsiteY18473" fmla="*/ 5985313 h 6839191"/>
              <a:gd name="connsiteX18474" fmla="*/ 9818015 w 12192439"/>
              <a:gd name="connsiteY18474" fmla="*/ 5989679 h 6839191"/>
              <a:gd name="connsiteX18475" fmla="*/ 9826923 w 12192439"/>
              <a:gd name="connsiteY18475" fmla="*/ 6000210 h 6839191"/>
              <a:gd name="connsiteX18476" fmla="*/ 9765316 w 12192439"/>
              <a:gd name="connsiteY18476" fmla="*/ 6019452 h 6839191"/>
              <a:gd name="connsiteX18477" fmla="*/ 9748466 w 12192439"/>
              <a:gd name="connsiteY18477" fmla="*/ 6001505 h 6839191"/>
              <a:gd name="connsiteX18478" fmla="*/ 9735324 w 12192439"/>
              <a:gd name="connsiteY18478" fmla="*/ 5987331 h 6839191"/>
              <a:gd name="connsiteX18479" fmla="*/ 9798884 w 12192439"/>
              <a:gd name="connsiteY18479" fmla="*/ 5966248 h 6839191"/>
              <a:gd name="connsiteX18480" fmla="*/ 9811149 w 12192439"/>
              <a:gd name="connsiteY18480" fmla="*/ 5981320 h 6839191"/>
              <a:gd name="connsiteX18481" fmla="*/ 9748466 w 12192439"/>
              <a:gd name="connsiteY18481" fmla="*/ 6001505 h 6839191"/>
              <a:gd name="connsiteX18482" fmla="*/ 9731682 w 12192439"/>
              <a:gd name="connsiteY18482" fmla="*/ 5983382 h 6839191"/>
              <a:gd name="connsiteX18483" fmla="*/ 9718650 w 12192439"/>
              <a:gd name="connsiteY18483" fmla="*/ 5969077 h 6839191"/>
              <a:gd name="connsiteX18484" fmla="*/ 9783592 w 12192439"/>
              <a:gd name="connsiteY18484" fmla="*/ 5946940 h 6839191"/>
              <a:gd name="connsiteX18485" fmla="*/ 9795615 w 12192439"/>
              <a:gd name="connsiteY18485" fmla="*/ 5962166 h 6839191"/>
              <a:gd name="connsiteX18486" fmla="*/ 9731682 w 12192439"/>
              <a:gd name="connsiteY18486" fmla="*/ 5983382 h 6839191"/>
              <a:gd name="connsiteX18487" fmla="*/ 9715030 w 12192439"/>
              <a:gd name="connsiteY18487" fmla="*/ 5965041 h 6839191"/>
              <a:gd name="connsiteX18488" fmla="*/ 9702239 w 12192439"/>
              <a:gd name="connsiteY18488" fmla="*/ 5950604 h 6839191"/>
              <a:gd name="connsiteX18489" fmla="*/ 9768585 w 12192439"/>
              <a:gd name="connsiteY18489" fmla="*/ 5927370 h 6839191"/>
              <a:gd name="connsiteX18490" fmla="*/ 9780345 w 12192439"/>
              <a:gd name="connsiteY18490" fmla="*/ 5942771 h 6839191"/>
              <a:gd name="connsiteX18491" fmla="*/ 9715030 w 12192439"/>
              <a:gd name="connsiteY18491" fmla="*/ 5965041 h 6839191"/>
              <a:gd name="connsiteX18492" fmla="*/ 9698663 w 12192439"/>
              <a:gd name="connsiteY18492" fmla="*/ 5946458 h 6839191"/>
              <a:gd name="connsiteX18493" fmla="*/ 9686244 w 12192439"/>
              <a:gd name="connsiteY18493" fmla="*/ 5931823 h 6839191"/>
              <a:gd name="connsiteX18494" fmla="*/ 9754038 w 12192439"/>
              <a:gd name="connsiteY18494" fmla="*/ 5907514 h 6839191"/>
              <a:gd name="connsiteX18495" fmla="*/ 9765404 w 12192439"/>
              <a:gd name="connsiteY18495" fmla="*/ 5923091 h 6839191"/>
              <a:gd name="connsiteX18496" fmla="*/ 9698663 w 12192439"/>
              <a:gd name="connsiteY18496" fmla="*/ 5946458 h 6839191"/>
              <a:gd name="connsiteX18497" fmla="*/ 9455042 w 12192439"/>
              <a:gd name="connsiteY18497" fmla="*/ 4600774 h 6839191"/>
              <a:gd name="connsiteX18498" fmla="*/ 9604694 w 12192439"/>
              <a:gd name="connsiteY18498" fmla="*/ 5177574 h 6839191"/>
              <a:gd name="connsiteX18499" fmla="*/ 9669197 w 12192439"/>
              <a:gd name="connsiteY18499" fmla="*/ 5513430 h 6839191"/>
              <a:gd name="connsiteX18500" fmla="*/ 9821614 w 12192439"/>
              <a:gd name="connsiteY18500" fmla="*/ 5877654 h 6839191"/>
              <a:gd name="connsiteX18501" fmla="*/ 9752700 w 12192439"/>
              <a:gd name="connsiteY18501" fmla="*/ 5902468 h 6839191"/>
              <a:gd name="connsiteX18502" fmla="*/ 9672664 w 12192439"/>
              <a:gd name="connsiteY18502" fmla="*/ 5761329 h 6839191"/>
              <a:gd name="connsiteX18503" fmla="*/ 9623058 w 12192439"/>
              <a:gd name="connsiteY18503" fmla="*/ 5613783 h 6839191"/>
              <a:gd name="connsiteX18504" fmla="*/ 9601491 w 12192439"/>
              <a:gd name="connsiteY18504" fmla="*/ 5521745 h 6839191"/>
              <a:gd name="connsiteX18505" fmla="*/ 9571016 w 12192439"/>
              <a:gd name="connsiteY18505" fmla="*/ 5326524 h 6839191"/>
              <a:gd name="connsiteX18506" fmla="*/ 9553706 w 12192439"/>
              <a:gd name="connsiteY18506" fmla="*/ 5169127 h 6839191"/>
              <a:gd name="connsiteX18507" fmla="*/ 9473844 w 12192439"/>
              <a:gd name="connsiteY18507" fmla="*/ 4688906 h 6839191"/>
              <a:gd name="connsiteX18508" fmla="*/ 9436305 w 12192439"/>
              <a:gd name="connsiteY18508" fmla="*/ 4579909 h 6839191"/>
              <a:gd name="connsiteX18509" fmla="*/ 9409100 w 12192439"/>
              <a:gd name="connsiteY18509" fmla="*/ 4517753 h 6839191"/>
              <a:gd name="connsiteX18510" fmla="*/ 9455042 w 12192439"/>
              <a:gd name="connsiteY18510" fmla="*/ 4600774 h 6839191"/>
              <a:gd name="connsiteX18511" fmla="*/ 9392754 w 12192439"/>
              <a:gd name="connsiteY18511" fmla="*/ 4489824 h 6839191"/>
              <a:gd name="connsiteX18512" fmla="*/ 9388651 w 12192439"/>
              <a:gd name="connsiteY18512" fmla="*/ 4483988 h 6839191"/>
              <a:gd name="connsiteX18513" fmla="*/ 9385624 w 12192439"/>
              <a:gd name="connsiteY18513" fmla="*/ 4476638 h 6839191"/>
              <a:gd name="connsiteX18514" fmla="*/ 9392754 w 12192439"/>
              <a:gd name="connsiteY18514" fmla="*/ 4489824 h 6839191"/>
              <a:gd name="connsiteX18515" fmla="*/ 9370485 w 12192439"/>
              <a:gd name="connsiteY18515" fmla="*/ 4446668 h 6839191"/>
              <a:gd name="connsiteX18516" fmla="*/ 9366405 w 12192439"/>
              <a:gd name="connsiteY18516" fmla="*/ 4439889 h 6839191"/>
              <a:gd name="connsiteX18517" fmla="*/ 9363772 w 12192439"/>
              <a:gd name="connsiteY18517" fmla="*/ 4432298 h 6839191"/>
              <a:gd name="connsiteX18518" fmla="*/ 9370485 w 12192439"/>
              <a:gd name="connsiteY18518" fmla="*/ 4446668 h 6839191"/>
              <a:gd name="connsiteX18519" fmla="*/ 9349291 w 12192439"/>
              <a:gd name="connsiteY18519" fmla="*/ 4399102 h 6839191"/>
              <a:gd name="connsiteX18520" fmla="*/ 9346396 w 12192439"/>
              <a:gd name="connsiteY18520" fmla="*/ 4393639 h 6839191"/>
              <a:gd name="connsiteX18521" fmla="*/ 9344487 w 12192439"/>
              <a:gd name="connsiteY18521" fmla="*/ 4386992 h 6839191"/>
              <a:gd name="connsiteX18522" fmla="*/ 9349291 w 12192439"/>
              <a:gd name="connsiteY18522" fmla="*/ 4399102 h 6839191"/>
              <a:gd name="connsiteX18523" fmla="*/ 9331739 w 12192439"/>
              <a:gd name="connsiteY18523" fmla="*/ 4351800 h 6839191"/>
              <a:gd name="connsiteX18524" fmla="*/ 9328668 w 12192439"/>
              <a:gd name="connsiteY18524" fmla="*/ 4344999 h 6839191"/>
              <a:gd name="connsiteX18525" fmla="*/ 9326759 w 12192439"/>
              <a:gd name="connsiteY18525" fmla="*/ 4336684 h 6839191"/>
              <a:gd name="connsiteX18526" fmla="*/ 9331739 w 12192439"/>
              <a:gd name="connsiteY18526" fmla="*/ 4351800 h 6839191"/>
              <a:gd name="connsiteX18527" fmla="*/ 9314671 w 12192439"/>
              <a:gd name="connsiteY18527" fmla="*/ 4297630 h 6839191"/>
              <a:gd name="connsiteX18528" fmla="*/ 9313771 w 12192439"/>
              <a:gd name="connsiteY18528" fmla="*/ 4295239 h 6839191"/>
              <a:gd name="connsiteX18529" fmla="*/ 9313266 w 12192439"/>
              <a:gd name="connsiteY18529" fmla="*/ 4292387 h 6839191"/>
              <a:gd name="connsiteX18530" fmla="*/ 9314671 w 12192439"/>
              <a:gd name="connsiteY18530" fmla="*/ 4297630 h 6839191"/>
              <a:gd name="connsiteX18531" fmla="*/ 9301704 w 12192439"/>
              <a:gd name="connsiteY18531" fmla="*/ 4244843 h 6839191"/>
              <a:gd name="connsiteX18532" fmla="*/ 9301046 w 12192439"/>
              <a:gd name="connsiteY18532" fmla="*/ 4242781 h 6839191"/>
              <a:gd name="connsiteX18533" fmla="*/ 9300717 w 12192439"/>
              <a:gd name="connsiteY18533" fmla="*/ 4240280 h 6839191"/>
              <a:gd name="connsiteX18534" fmla="*/ 9301704 w 12192439"/>
              <a:gd name="connsiteY18534" fmla="*/ 4244843 h 6839191"/>
              <a:gd name="connsiteX18535" fmla="*/ 9291217 w 12192439"/>
              <a:gd name="connsiteY18535" fmla="*/ 4189226 h 6839191"/>
              <a:gd name="connsiteX18536" fmla="*/ 9290976 w 12192439"/>
              <a:gd name="connsiteY18536" fmla="*/ 4188348 h 6839191"/>
              <a:gd name="connsiteX18537" fmla="*/ 9290909 w 12192439"/>
              <a:gd name="connsiteY18537" fmla="*/ 4187317 h 6839191"/>
              <a:gd name="connsiteX18538" fmla="*/ 9291217 w 12192439"/>
              <a:gd name="connsiteY18538" fmla="*/ 4189226 h 6839191"/>
              <a:gd name="connsiteX18539" fmla="*/ 9283450 w 12192439"/>
              <a:gd name="connsiteY18539" fmla="*/ 4133257 h 6839191"/>
              <a:gd name="connsiteX18540" fmla="*/ 9283209 w 12192439"/>
              <a:gd name="connsiteY18540" fmla="*/ 4132050 h 6839191"/>
              <a:gd name="connsiteX18541" fmla="*/ 9283165 w 12192439"/>
              <a:gd name="connsiteY18541" fmla="*/ 4130624 h 6839191"/>
              <a:gd name="connsiteX18542" fmla="*/ 9283450 w 12192439"/>
              <a:gd name="connsiteY18542" fmla="*/ 4133257 h 6839191"/>
              <a:gd name="connsiteX18543" fmla="*/ 7321234 w 12192439"/>
              <a:gd name="connsiteY18543" fmla="*/ 3170973 h 6839191"/>
              <a:gd name="connsiteX18544" fmla="*/ 8799631 w 12192439"/>
              <a:gd name="connsiteY18544" fmla="*/ 2434253 h 6839191"/>
              <a:gd name="connsiteX18545" fmla="*/ 9339682 w 12192439"/>
              <a:gd name="connsiteY18545" fmla="*/ 2241511 h 6839191"/>
              <a:gd name="connsiteX18546" fmla="*/ 9588218 w 12192439"/>
              <a:gd name="connsiteY18546" fmla="*/ 2261543 h 6839191"/>
              <a:gd name="connsiteX18547" fmla="*/ 9592166 w 12192439"/>
              <a:gd name="connsiteY18547" fmla="*/ 2396122 h 6839191"/>
              <a:gd name="connsiteX18548" fmla="*/ 9573254 w 12192439"/>
              <a:gd name="connsiteY18548" fmla="*/ 2310205 h 6839191"/>
              <a:gd name="connsiteX18549" fmla="*/ 9324939 w 12192439"/>
              <a:gd name="connsiteY18549" fmla="*/ 2288858 h 6839191"/>
              <a:gd name="connsiteX18550" fmla="*/ 8817096 w 12192439"/>
              <a:gd name="connsiteY18550" fmla="*/ 2464837 h 6839191"/>
              <a:gd name="connsiteX18551" fmla="*/ 8792918 w 12192439"/>
              <a:gd name="connsiteY18551" fmla="*/ 2475259 h 6839191"/>
              <a:gd name="connsiteX18552" fmla="*/ 7211710 w 12192439"/>
              <a:gd name="connsiteY18552" fmla="*/ 3235959 h 6839191"/>
              <a:gd name="connsiteX18553" fmla="*/ 6785483 w 12192439"/>
              <a:gd name="connsiteY18553" fmla="*/ 3451255 h 6839191"/>
              <a:gd name="connsiteX18554" fmla="*/ 6721551 w 12192439"/>
              <a:gd name="connsiteY18554" fmla="*/ 3483178 h 6839191"/>
              <a:gd name="connsiteX18555" fmla="*/ 7321234 w 12192439"/>
              <a:gd name="connsiteY18555" fmla="*/ 3170973 h 6839191"/>
              <a:gd name="connsiteX18556" fmla="*/ 4718329 w 12192439"/>
              <a:gd name="connsiteY18556" fmla="*/ 2817039 h 6839191"/>
              <a:gd name="connsiteX18557" fmla="*/ 4723353 w 12192439"/>
              <a:gd name="connsiteY18557" fmla="*/ 2817784 h 6839191"/>
              <a:gd name="connsiteX18558" fmla="*/ 5401778 w 12192439"/>
              <a:gd name="connsiteY18558" fmla="*/ 3157063 h 6839191"/>
              <a:gd name="connsiteX18559" fmla="*/ 5409435 w 12192439"/>
              <a:gd name="connsiteY18559" fmla="*/ 3183611 h 6839191"/>
              <a:gd name="connsiteX18560" fmla="*/ 5408316 w 12192439"/>
              <a:gd name="connsiteY18560" fmla="*/ 3180429 h 6839191"/>
              <a:gd name="connsiteX18561" fmla="*/ 4727192 w 12192439"/>
              <a:gd name="connsiteY18561" fmla="*/ 2854841 h 6839191"/>
              <a:gd name="connsiteX18562" fmla="*/ 4726841 w 12192439"/>
              <a:gd name="connsiteY18562" fmla="*/ 2854797 h 6839191"/>
              <a:gd name="connsiteX18563" fmla="*/ 3675788 w 12192439"/>
              <a:gd name="connsiteY18563" fmla="*/ 2800584 h 6839191"/>
              <a:gd name="connsiteX18564" fmla="*/ 3729409 w 12192439"/>
              <a:gd name="connsiteY18564" fmla="*/ 2755146 h 6839191"/>
              <a:gd name="connsiteX18565" fmla="*/ 4718329 w 12192439"/>
              <a:gd name="connsiteY18565" fmla="*/ 2817039 h 6839191"/>
              <a:gd name="connsiteX18566" fmla="*/ 3018228 w 12192439"/>
              <a:gd name="connsiteY18566" fmla="*/ 278106 h 6839191"/>
              <a:gd name="connsiteX18567" fmla="*/ 3022089 w 12192439"/>
              <a:gd name="connsiteY18567" fmla="*/ 278275 h 6839191"/>
              <a:gd name="connsiteX18568" fmla="*/ 5231568 w 12192439"/>
              <a:gd name="connsiteY18568" fmla="*/ 459492 h 6839191"/>
              <a:gd name="connsiteX18569" fmla="*/ 5858567 w 12192439"/>
              <a:gd name="connsiteY18569" fmla="*/ 608196 h 6839191"/>
              <a:gd name="connsiteX18570" fmla="*/ 6129195 w 12192439"/>
              <a:gd name="connsiteY18570" fmla="*/ 804012 h 6839191"/>
              <a:gd name="connsiteX18571" fmla="*/ 5755033 w 12192439"/>
              <a:gd name="connsiteY18571" fmla="*/ 1334556 h 6839191"/>
              <a:gd name="connsiteX18572" fmla="*/ 5712601 w 12192439"/>
              <a:gd name="connsiteY18572" fmla="*/ 1365087 h 6839191"/>
              <a:gd name="connsiteX18573" fmla="*/ 4904291 w 12192439"/>
              <a:gd name="connsiteY18573" fmla="*/ 1913429 h 6839191"/>
              <a:gd name="connsiteX18574" fmla="*/ 4185189 w 12192439"/>
              <a:gd name="connsiteY18574" fmla="*/ 2397263 h 6839191"/>
              <a:gd name="connsiteX18575" fmla="*/ 3723332 w 12192439"/>
              <a:gd name="connsiteY18575" fmla="*/ 2753391 h 6839191"/>
              <a:gd name="connsiteX18576" fmla="*/ 3679474 w 12192439"/>
              <a:gd name="connsiteY18576" fmla="*/ 2753325 h 6839191"/>
              <a:gd name="connsiteX18577" fmla="*/ 4292300 w 12192439"/>
              <a:gd name="connsiteY18577" fmla="*/ 2292522 h 6839191"/>
              <a:gd name="connsiteX18578" fmla="*/ 4866576 w 12192439"/>
              <a:gd name="connsiteY18578" fmla="*/ 1912740 h 6839191"/>
              <a:gd name="connsiteX18579" fmla="*/ 5672209 w 12192439"/>
              <a:gd name="connsiteY18579" fmla="*/ 1369330 h 6839191"/>
              <a:gd name="connsiteX18580" fmla="*/ 5713127 w 12192439"/>
              <a:gd name="connsiteY18580" fmla="*/ 1340058 h 6839191"/>
              <a:gd name="connsiteX18581" fmla="*/ 6007275 w 12192439"/>
              <a:gd name="connsiteY18581" fmla="*/ 1092179 h 6839191"/>
              <a:gd name="connsiteX18582" fmla="*/ 6091064 w 12192439"/>
              <a:gd name="connsiteY18582" fmla="*/ 954710 h 6839191"/>
              <a:gd name="connsiteX18583" fmla="*/ 6090296 w 12192439"/>
              <a:gd name="connsiteY18583" fmla="*/ 810523 h 6839191"/>
              <a:gd name="connsiteX18584" fmla="*/ 5825284 w 12192439"/>
              <a:gd name="connsiteY18584" fmla="*/ 612127 h 6839191"/>
              <a:gd name="connsiteX18585" fmla="*/ 5716067 w 12192439"/>
              <a:gd name="connsiteY18585" fmla="*/ 573959 h 6839191"/>
              <a:gd name="connsiteX18586" fmla="*/ 5203353 w 12192439"/>
              <a:gd name="connsiteY18586" fmla="*/ 465040 h 6839191"/>
              <a:gd name="connsiteX18587" fmla="*/ 5052188 w 12192439"/>
              <a:gd name="connsiteY18587" fmla="*/ 442569 h 6839191"/>
              <a:gd name="connsiteX18588" fmla="*/ 4166781 w 12192439"/>
              <a:gd name="connsiteY18588" fmla="*/ 350426 h 6839191"/>
              <a:gd name="connsiteX18589" fmla="*/ 3084771 w 12192439"/>
              <a:gd name="connsiteY18589" fmla="*/ 291983 h 6839191"/>
              <a:gd name="connsiteX18590" fmla="*/ 3010834 w 12192439"/>
              <a:gd name="connsiteY18590" fmla="*/ 288718 h 6839191"/>
              <a:gd name="connsiteX18591" fmla="*/ 2791435 w 12192439"/>
              <a:gd name="connsiteY18591" fmla="*/ 279280 h 6839191"/>
              <a:gd name="connsiteX18592" fmla="*/ 2811466 w 12192439"/>
              <a:gd name="connsiteY18592" fmla="*/ 269306 h 6839191"/>
              <a:gd name="connsiteX18593" fmla="*/ 3018228 w 12192439"/>
              <a:gd name="connsiteY18593" fmla="*/ 278106 h 6839191"/>
              <a:gd name="connsiteX18594" fmla="*/ 2807868 w 12192439"/>
              <a:gd name="connsiteY18594" fmla="*/ 269161 h 6839191"/>
              <a:gd name="connsiteX18595" fmla="*/ 2787859 w 12192439"/>
              <a:gd name="connsiteY18595" fmla="*/ 279130 h 6839191"/>
              <a:gd name="connsiteX18596" fmla="*/ 2741215 w 12192439"/>
              <a:gd name="connsiteY18596" fmla="*/ 277189 h 6839191"/>
              <a:gd name="connsiteX18597" fmla="*/ 2760258 w 12192439"/>
              <a:gd name="connsiteY18597" fmla="*/ 267213 h 6839191"/>
              <a:gd name="connsiteX18598" fmla="*/ 2807868 w 12192439"/>
              <a:gd name="connsiteY18598" fmla="*/ 269161 h 6839191"/>
              <a:gd name="connsiteX18599" fmla="*/ 2756595 w 12192439"/>
              <a:gd name="connsiteY18599" fmla="*/ 267063 h 6839191"/>
              <a:gd name="connsiteX18600" fmla="*/ 2737573 w 12192439"/>
              <a:gd name="connsiteY18600" fmla="*/ 277037 h 6839191"/>
              <a:gd name="connsiteX18601" fmla="*/ 2690884 w 12192439"/>
              <a:gd name="connsiteY18601" fmla="*/ 275115 h 6839191"/>
              <a:gd name="connsiteX18602" fmla="*/ 2708853 w 12192439"/>
              <a:gd name="connsiteY18602" fmla="*/ 265170 h 6839191"/>
              <a:gd name="connsiteX18603" fmla="*/ 2756595 w 12192439"/>
              <a:gd name="connsiteY18603" fmla="*/ 267063 h 6839191"/>
              <a:gd name="connsiteX18604" fmla="*/ 2705123 w 12192439"/>
              <a:gd name="connsiteY18604" fmla="*/ 265023 h 6839191"/>
              <a:gd name="connsiteX18605" fmla="*/ 2687199 w 12192439"/>
              <a:gd name="connsiteY18605" fmla="*/ 274966 h 6839191"/>
              <a:gd name="connsiteX18606" fmla="*/ 2640445 w 12192439"/>
              <a:gd name="connsiteY18606" fmla="*/ 273062 h 6839191"/>
              <a:gd name="connsiteX18607" fmla="*/ 2657295 w 12192439"/>
              <a:gd name="connsiteY18607" fmla="*/ 263141 h 6839191"/>
              <a:gd name="connsiteX18608" fmla="*/ 2705123 w 12192439"/>
              <a:gd name="connsiteY18608" fmla="*/ 265023 h 6839191"/>
              <a:gd name="connsiteX18609" fmla="*/ 2653543 w 12192439"/>
              <a:gd name="connsiteY18609" fmla="*/ 262996 h 6839191"/>
              <a:gd name="connsiteX18610" fmla="*/ 2636759 w 12192439"/>
              <a:gd name="connsiteY18610" fmla="*/ 272910 h 6839191"/>
              <a:gd name="connsiteX18611" fmla="*/ 2589939 w 12192439"/>
              <a:gd name="connsiteY18611" fmla="*/ 271021 h 6839191"/>
              <a:gd name="connsiteX18612" fmla="*/ 2605538 w 12192439"/>
              <a:gd name="connsiteY18612" fmla="*/ 261151 h 6839191"/>
              <a:gd name="connsiteX18613" fmla="*/ 2653543 w 12192439"/>
              <a:gd name="connsiteY18613" fmla="*/ 262996 h 6839191"/>
              <a:gd name="connsiteX18614" fmla="*/ 2601787 w 12192439"/>
              <a:gd name="connsiteY18614" fmla="*/ 261006 h 6839191"/>
              <a:gd name="connsiteX18615" fmla="*/ 2586253 w 12192439"/>
              <a:gd name="connsiteY18615" fmla="*/ 270872 h 6839191"/>
              <a:gd name="connsiteX18616" fmla="*/ 2539346 w 12192439"/>
              <a:gd name="connsiteY18616" fmla="*/ 268998 h 6839191"/>
              <a:gd name="connsiteX18617" fmla="*/ 2553651 w 12192439"/>
              <a:gd name="connsiteY18617" fmla="*/ 259187 h 6839191"/>
              <a:gd name="connsiteX18618" fmla="*/ 2601787 w 12192439"/>
              <a:gd name="connsiteY18618" fmla="*/ 261006 h 6839191"/>
              <a:gd name="connsiteX18619" fmla="*/ 2549921 w 12192439"/>
              <a:gd name="connsiteY18619" fmla="*/ 259049 h 6839191"/>
              <a:gd name="connsiteX18620" fmla="*/ 2535682 w 12192439"/>
              <a:gd name="connsiteY18620" fmla="*/ 268854 h 6839191"/>
              <a:gd name="connsiteX18621" fmla="*/ 2496914 w 12192439"/>
              <a:gd name="connsiteY18621" fmla="*/ 267318 h 6839191"/>
              <a:gd name="connsiteX18622" fmla="*/ 2488730 w 12192439"/>
              <a:gd name="connsiteY18622" fmla="*/ 267000 h 6839191"/>
              <a:gd name="connsiteX18623" fmla="*/ 2501653 w 12192439"/>
              <a:gd name="connsiteY18623" fmla="*/ 257247 h 6839191"/>
              <a:gd name="connsiteX18624" fmla="*/ 2549921 w 12192439"/>
              <a:gd name="connsiteY18624" fmla="*/ 259049 h 6839191"/>
              <a:gd name="connsiteX18625" fmla="*/ 2497989 w 12192439"/>
              <a:gd name="connsiteY18625" fmla="*/ 257111 h 6839191"/>
              <a:gd name="connsiteX18626" fmla="*/ 2485110 w 12192439"/>
              <a:gd name="connsiteY18626" fmla="*/ 266859 h 6839191"/>
              <a:gd name="connsiteX18627" fmla="*/ 2464223 w 12192439"/>
              <a:gd name="connsiteY18627" fmla="*/ 266048 h 6839191"/>
              <a:gd name="connsiteX18628" fmla="*/ 2438137 w 12192439"/>
              <a:gd name="connsiteY18628" fmla="*/ 265034 h 6839191"/>
              <a:gd name="connsiteX18629" fmla="*/ 2449611 w 12192439"/>
              <a:gd name="connsiteY18629" fmla="*/ 255356 h 6839191"/>
              <a:gd name="connsiteX18630" fmla="*/ 2497989 w 12192439"/>
              <a:gd name="connsiteY18630" fmla="*/ 257111 h 6839191"/>
              <a:gd name="connsiteX18631" fmla="*/ 2446013 w 12192439"/>
              <a:gd name="connsiteY18631" fmla="*/ 255225 h 6839191"/>
              <a:gd name="connsiteX18632" fmla="*/ 2434583 w 12192439"/>
              <a:gd name="connsiteY18632" fmla="*/ 264896 h 6839191"/>
              <a:gd name="connsiteX18633" fmla="*/ 2387697 w 12192439"/>
              <a:gd name="connsiteY18633" fmla="*/ 263062 h 6839191"/>
              <a:gd name="connsiteX18634" fmla="*/ 2397636 w 12192439"/>
              <a:gd name="connsiteY18634" fmla="*/ 253485 h 6839191"/>
              <a:gd name="connsiteX18635" fmla="*/ 2446013 w 12192439"/>
              <a:gd name="connsiteY18635" fmla="*/ 255225 h 6839191"/>
              <a:gd name="connsiteX18636" fmla="*/ 2394147 w 12192439"/>
              <a:gd name="connsiteY18636" fmla="*/ 253360 h 6839191"/>
              <a:gd name="connsiteX18637" fmla="*/ 2384252 w 12192439"/>
              <a:gd name="connsiteY18637" fmla="*/ 262923 h 6839191"/>
              <a:gd name="connsiteX18638" fmla="*/ 2337564 w 12192439"/>
              <a:gd name="connsiteY18638" fmla="*/ 261047 h 6839191"/>
              <a:gd name="connsiteX18639" fmla="*/ 2345814 w 12192439"/>
              <a:gd name="connsiteY18639" fmla="*/ 251659 h 6839191"/>
              <a:gd name="connsiteX18640" fmla="*/ 2394147 w 12192439"/>
              <a:gd name="connsiteY18640" fmla="*/ 253360 h 6839191"/>
              <a:gd name="connsiteX18641" fmla="*/ 2342457 w 12192439"/>
              <a:gd name="connsiteY18641" fmla="*/ 251543 h 6839191"/>
              <a:gd name="connsiteX18642" fmla="*/ 2334252 w 12192439"/>
              <a:gd name="connsiteY18642" fmla="*/ 260911 h 6839191"/>
              <a:gd name="connsiteX18643" fmla="*/ 2287827 w 12192439"/>
              <a:gd name="connsiteY18643" fmla="*/ 258976 h 6839191"/>
              <a:gd name="connsiteX18644" fmla="*/ 2294299 w 12192439"/>
              <a:gd name="connsiteY18644" fmla="*/ 249876 h 6839191"/>
              <a:gd name="connsiteX18645" fmla="*/ 2342457 w 12192439"/>
              <a:gd name="connsiteY18645" fmla="*/ 251543 h 6839191"/>
              <a:gd name="connsiteX18646" fmla="*/ 2291074 w 12192439"/>
              <a:gd name="connsiteY18646" fmla="*/ 249766 h 6839191"/>
              <a:gd name="connsiteX18647" fmla="*/ 2284645 w 12192439"/>
              <a:gd name="connsiteY18647" fmla="*/ 258842 h 6839191"/>
              <a:gd name="connsiteX18648" fmla="*/ 2251385 w 12192439"/>
              <a:gd name="connsiteY18648" fmla="*/ 257399 h 6839191"/>
              <a:gd name="connsiteX18649" fmla="*/ 2255663 w 12192439"/>
              <a:gd name="connsiteY18649" fmla="*/ 248559 h 6839191"/>
              <a:gd name="connsiteX18650" fmla="*/ 2291074 w 12192439"/>
              <a:gd name="connsiteY18650" fmla="*/ 249766 h 6839191"/>
              <a:gd name="connsiteX18651" fmla="*/ 2252613 w 12192439"/>
              <a:gd name="connsiteY18651" fmla="*/ 248454 h 6839191"/>
              <a:gd name="connsiteX18652" fmla="*/ 2248357 w 12192439"/>
              <a:gd name="connsiteY18652" fmla="*/ 257263 h 6839191"/>
              <a:gd name="connsiteX18653" fmla="*/ 2202129 w 12192439"/>
              <a:gd name="connsiteY18653" fmla="*/ 255152 h 6839191"/>
              <a:gd name="connsiteX18654" fmla="*/ 2204499 w 12192439"/>
              <a:gd name="connsiteY18654" fmla="*/ 246839 h 6839191"/>
              <a:gd name="connsiteX18655" fmla="*/ 2252613 w 12192439"/>
              <a:gd name="connsiteY18655" fmla="*/ 248454 h 6839191"/>
              <a:gd name="connsiteX18656" fmla="*/ 2201515 w 12192439"/>
              <a:gd name="connsiteY18656" fmla="*/ 246740 h 6839191"/>
              <a:gd name="connsiteX18657" fmla="*/ 2199167 w 12192439"/>
              <a:gd name="connsiteY18657" fmla="*/ 255014 h 6839191"/>
              <a:gd name="connsiteX18658" fmla="*/ 2152771 w 12192439"/>
              <a:gd name="connsiteY18658" fmla="*/ 252752 h 6839191"/>
              <a:gd name="connsiteX18659" fmla="*/ 2153296 w 12192439"/>
              <a:gd name="connsiteY18659" fmla="*/ 245143 h 6839191"/>
              <a:gd name="connsiteX18660" fmla="*/ 2201515 w 12192439"/>
              <a:gd name="connsiteY18660" fmla="*/ 246740 h 6839191"/>
              <a:gd name="connsiteX18661" fmla="*/ 2150314 w 12192439"/>
              <a:gd name="connsiteY18661" fmla="*/ 245042 h 6839191"/>
              <a:gd name="connsiteX18662" fmla="*/ 2149794 w 12192439"/>
              <a:gd name="connsiteY18662" fmla="*/ 252603 h 6839191"/>
              <a:gd name="connsiteX18663" fmla="*/ 2146942 w 12192439"/>
              <a:gd name="connsiteY18663" fmla="*/ 252462 h 6839191"/>
              <a:gd name="connsiteX18664" fmla="*/ 2103226 w 12192439"/>
              <a:gd name="connsiteY18664" fmla="*/ 250308 h 6839191"/>
              <a:gd name="connsiteX18665" fmla="*/ 2102105 w 12192439"/>
              <a:gd name="connsiteY18665" fmla="*/ 243485 h 6839191"/>
              <a:gd name="connsiteX18666" fmla="*/ 2150314 w 12192439"/>
              <a:gd name="connsiteY18666" fmla="*/ 245042 h 6839191"/>
              <a:gd name="connsiteX18667" fmla="*/ 2098972 w 12192439"/>
              <a:gd name="connsiteY18667" fmla="*/ 243384 h 6839191"/>
              <a:gd name="connsiteX18668" fmla="*/ 2100083 w 12192439"/>
              <a:gd name="connsiteY18668" fmla="*/ 250154 h 6839191"/>
              <a:gd name="connsiteX18669" fmla="*/ 2053487 w 12192439"/>
              <a:gd name="connsiteY18669" fmla="*/ 247892 h 6839191"/>
              <a:gd name="connsiteX18670" fmla="*/ 2050963 w 12192439"/>
              <a:gd name="connsiteY18670" fmla="*/ 241841 h 6839191"/>
              <a:gd name="connsiteX18671" fmla="*/ 2098972 w 12192439"/>
              <a:gd name="connsiteY18671" fmla="*/ 243384 h 6839191"/>
              <a:gd name="connsiteX18672" fmla="*/ 2047479 w 12192439"/>
              <a:gd name="connsiteY18672" fmla="*/ 241732 h 6839191"/>
              <a:gd name="connsiteX18673" fmla="*/ 2049978 w 12192439"/>
              <a:gd name="connsiteY18673" fmla="*/ 247723 h 6839191"/>
              <a:gd name="connsiteX18674" fmla="*/ 1990773 w 12192439"/>
              <a:gd name="connsiteY18674" fmla="*/ 244928 h 6839191"/>
              <a:gd name="connsiteX18675" fmla="*/ 1987583 w 12192439"/>
              <a:gd name="connsiteY18675" fmla="*/ 239856 h 6839191"/>
              <a:gd name="connsiteX18676" fmla="*/ 2047479 w 12192439"/>
              <a:gd name="connsiteY18676" fmla="*/ 241732 h 6839191"/>
              <a:gd name="connsiteX18677" fmla="*/ 1983650 w 12192439"/>
              <a:gd name="connsiteY18677" fmla="*/ 239733 h 6839191"/>
              <a:gd name="connsiteX18678" fmla="*/ 1986791 w 12192439"/>
              <a:gd name="connsiteY18678" fmla="*/ 244744 h 6839191"/>
              <a:gd name="connsiteX18679" fmla="*/ 1939752 w 12192439"/>
              <a:gd name="connsiteY18679" fmla="*/ 242609 h 6839191"/>
              <a:gd name="connsiteX18680" fmla="*/ 1935735 w 12192439"/>
              <a:gd name="connsiteY18680" fmla="*/ 238258 h 6839191"/>
              <a:gd name="connsiteX18681" fmla="*/ 1983650 w 12192439"/>
              <a:gd name="connsiteY18681" fmla="*/ 239733 h 6839191"/>
              <a:gd name="connsiteX18682" fmla="*/ 1931033 w 12192439"/>
              <a:gd name="connsiteY18682" fmla="*/ 238116 h 6839191"/>
              <a:gd name="connsiteX18683" fmla="*/ 1934980 w 12192439"/>
              <a:gd name="connsiteY18683" fmla="*/ 242399 h 6839191"/>
              <a:gd name="connsiteX18684" fmla="*/ 1888395 w 12192439"/>
              <a:gd name="connsiteY18684" fmla="*/ 240380 h 6839191"/>
              <a:gd name="connsiteX18685" fmla="*/ 1883781 w 12192439"/>
              <a:gd name="connsiteY18685" fmla="*/ 236677 h 6839191"/>
              <a:gd name="connsiteX18686" fmla="*/ 1931033 w 12192439"/>
              <a:gd name="connsiteY18686" fmla="*/ 238116 h 6839191"/>
              <a:gd name="connsiteX18687" fmla="*/ 1878044 w 12192439"/>
              <a:gd name="connsiteY18687" fmla="*/ 236503 h 6839191"/>
              <a:gd name="connsiteX18688" fmla="*/ 1882562 w 12192439"/>
              <a:gd name="connsiteY18688" fmla="*/ 240134 h 6839191"/>
              <a:gd name="connsiteX18689" fmla="*/ 1836854 w 12192439"/>
              <a:gd name="connsiteY18689" fmla="*/ 238269 h 6839191"/>
              <a:gd name="connsiteX18690" fmla="*/ 1831839 w 12192439"/>
              <a:gd name="connsiteY18690" fmla="*/ 235132 h 6839191"/>
              <a:gd name="connsiteX18691" fmla="*/ 1878044 w 12192439"/>
              <a:gd name="connsiteY18691" fmla="*/ 236503 h 6839191"/>
              <a:gd name="connsiteX18692" fmla="*/ 1824809 w 12192439"/>
              <a:gd name="connsiteY18692" fmla="*/ 234924 h 6839191"/>
              <a:gd name="connsiteX18693" fmla="*/ 1829702 w 12192439"/>
              <a:gd name="connsiteY18693" fmla="*/ 237989 h 6839191"/>
              <a:gd name="connsiteX18694" fmla="*/ 1803065 w 12192439"/>
              <a:gd name="connsiteY18694" fmla="*/ 236962 h 6839191"/>
              <a:gd name="connsiteX18695" fmla="*/ 1785234 w 12192439"/>
              <a:gd name="connsiteY18695" fmla="*/ 236249 h 6839191"/>
              <a:gd name="connsiteX18696" fmla="*/ 1779977 w 12192439"/>
              <a:gd name="connsiteY18696" fmla="*/ 233603 h 6839191"/>
              <a:gd name="connsiteX18697" fmla="*/ 1824809 w 12192439"/>
              <a:gd name="connsiteY18697" fmla="*/ 234924 h 6839191"/>
              <a:gd name="connsiteX18698" fmla="*/ 1771357 w 12192439"/>
              <a:gd name="connsiteY18698" fmla="*/ 233353 h 6839191"/>
              <a:gd name="connsiteX18699" fmla="*/ 1776408 w 12192439"/>
              <a:gd name="connsiteY18699" fmla="*/ 235896 h 6839191"/>
              <a:gd name="connsiteX18700" fmla="*/ 1733293 w 12192439"/>
              <a:gd name="connsiteY18700" fmla="*/ 234173 h 6839191"/>
              <a:gd name="connsiteX18701" fmla="*/ 1728298 w 12192439"/>
              <a:gd name="connsiteY18701" fmla="*/ 232107 h 6839191"/>
              <a:gd name="connsiteX18702" fmla="*/ 1771357 w 12192439"/>
              <a:gd name="connsiteY18702" fmla="*/ 233353 h 6839191"/>
              <a:gd name="connsiteX18703" fmla="*/ 1717743 w 12192439"/>
              <a:gd name="connsiteY18703" fmla="*/ 231804 h 6839191"/>
              <a:gd name="connsiteX18704" fmla="*/ 1722431 w 12192439"/>
              <a:gd name="connsiteY18704" fmla="*/ 233741 h 6839191"/>
              <a:gd name="connsiteX18705" fmla="*/ 1681193 w 12192439"/>
              <a:gd name="connsiteY18705" fmla="*/ 232128 h 6839191"/>
              <a:gd name="connsiteX18706" fmla="*/ 1676884 w 12192439"/>
              <a:gd name="connsiteY18706" fmla="*/ 230643 h 6839191"/>
              <a:gd name="connsiteX18707" fmla="*/ 1717743 w 12192439"/>
              <a:gd name="connsiteY18707" fmla="*/ 231804 h 6839191"/>
              <a:gd name="connsiteX18708" fmla="*/ 1664038 w 12192439"/>
              <a:gd name="connsiteY18708" fmla="*/ 230279 h 6839191"/>
              <a:gd name="connsiteX18709" fmla="*/ 1667917 w 12192439"/>
              <a:gd name="connsiteY18709" fmla="*/ 231613 h 6839191"/>
              <a:gd name="connsiteX18710" fmla="*/ 1628921 w 12192439"/>
              <a:gd name="connsiteY18710" fmla="*/ 230101 h 6839191"/>
              <a:gd name="connsiteX18711" fmla="*/ 1625816 w 12192439"/>
              <a:gd name="connsiteY18711" fmla="*/ 229200 h 6839191"/>
              <a:gd name="connsiteX18712" fmla="*/ 1664038 w 12192439"/>
              <a:gd name="connsiteY18712" fmla="*/ 230279 h 6839191"/>
              <a:gd name="connsiteX18713" fmla="*/ 1610173 w 12192439"/>
              <a:gd name="connsiteY18713" fmla="*/ 228765 h 6839191"/>
              <a:gd name="connsiteX18714" fmla="*/ 1612624 w 12192439"/>
              <a:gd name="connsiteY18714" fmla="*/ 229476 h 6839191"/>
              <a:gd name="connsiteX18715" fmla="*/ 1576535 w 12192439"/>
              <a:gd name="connsiteY18715" fmla="*/ 228118 h 6839191"/>
              <a:gd name="connsiteX18716" fmla="*/ 1575267 w 12192439"/>
              <a:gd name="connsiteY18716" fmla="*/ 227804 h 6839191"/>
              <a:gd name="connsiteX18717" fmla="*/ 1610173 w 12192439"/>
              <a:gd name="connsiteY18717" fmla="*/ 228765 h 6839191"/>
              <a:gd name="connsiteX18718" fmla="*/ 1556570 w 12192439"/>
              <a:gd name="connsiteY18718" fmla="*/ 227365 h 6839191"/>
              <a:gd name="connsiteX18719" fmla="*/ 1549062 w 12192439"/>
              <a:gd name="connsiteY18719" fmla="*/ 227082 h 6839191"/>
              <a:gd name="connsiteX18720" fmla="*/ 1556221 w 12192439"/>
              <a:gd name="connsiteY18720" fmla="*/ 227280 h 6839191"/>
              <a:gd name="connsiteX18721" fmla="*/ 1556570 w 12192439"/>
              <a:gd name="connsiteY18721" fmla="*/ 227365 h 6839191"/>
              <a:gd name="connsiteX18722" fmla="*/ 1804864 w 12192439"/>
              <a:gd name="connsiteY18722" fmla="*/ 2612383 h 6839191"/>
              <a:gd name="connsiteX18723" fmla="*/ 1965521 w 12192439"/>
              <a:gd name="connsiteY18723" fmla="*/ 2438553 h 6839191"/>
              <a:gd name="connsiteX18724" fmla="*/ 1984889 w 12192439"/>
              <a:gd name="connsiteY18724" fmla="*/ 2425916 h 6839191"/>
              <a:gd name="connsiteX18725" fmla="*/ 2926014 w 12192439"/>
              <a:gd name="connsiteY18725" fmla="*/ 1943440 h 6839191"/>
              <a:gd name="connsiteX18726" fmla="*/ 3166541 w 12192439"/>
              <a:gd name="connsiteY18726" fmla="*/ 1835878 h 6839191"/>
              <a:gd name="connsiteX18727" fmla="*/ 3399280 w 12192439"/>
              <a:gd name="connsiteY18727" fmla="*/ 1731161 h 6839191"/>
              <a:gd name="connsiteX18728" fmla="*/ 4397808 w 12192439"/>
              <a:gd name="connsiteY18728" fmla="*/ 1227164 h 6839191"/>
              <a:gd name="connsiteX18729" fmla="*/ 4551695 w 12192439"/>
              <a:gd name="connsiteY18729" fmla="*/ 1114742 h 6839191"/>
              <a:gd name="connsiteX18730" fmla="*/ 4633289 w 12192439"/>
              <a:gd name="connsiteY18730" fmla="*/ 976562 h 6839191"/>
              <a:gd name="connsiteX18731" fmla="*/ 4526837 w 12192439"/>
              <a:gd name="connsiteY18731" fmla="*/ 886378 h 6839191"/>
              <a:gd name="connsiteX18732" fmla="*/ 4131809 w 12192439"/>
              <a:gd name="connsiteY18732" fmla="*/ 836910 h 6839191"/>
              <a:gd name="connsiteX18733" fmla="*/ 4087095 w 12192439"/>
              <a:gd name="connsiteY18733" fmla="*/ 835491 h 6839191"/>
              <a:gd name="connsiteX18734" fmla="*/ 3514749 w 12192439"/>
              <a:gd name="connsiteY18734" fmla="*/ 833383 h 6839191"/>
              <a:gd name="connsiteX18735" fmla="*/ 3503253 w 12192439"/>
              <a:gd name="connsiteY18735" fmla="*/ 833516 h 6839191"/>
              <a:gd name="connsiteX18736" fmla="*/ 3258448 w 12192439"/>
              <a:gd name="connsiteY18736" fmla="*/ 839324 h 6839191"/>
              <a:gd name="connsiteX18737" fmla="*/ 2409396 w 12192439"/>
              <a:gd name="connsiteY18737" fmla="*/ 805170 h 6839191"/>
              <a:gd name="connsiteX18738" fmla="*/ 2397109 w 12192439"/>
              <a:gd name="connsiteY18738" fmla="*/ 802934 h 6839191"/>
              <a:gd name="connsiteX18739" fmla="*/ 2220932 w 12192439"/>
              <a:gd name="connsiteY18739" fmla="*/ 704492 h 6839191"/>
              <a:gd name="connsiteX18740" fmla="*/ 2289340 w 12192439"/>
              <a:gd name="connsiteY18740" fmla="*/ 761990 h 6839191"/>
              <a:gd name="connsiteX18741" fmla="*/ 2399874 w 12192439"/>
              <a:gd name="connsiteY18741" fmla="*/ 789558 h 6839191"/>
              <a:gd name="connsiteX18742" fmla="*/ 2411590 w 12192439"/>
              <a:gd name="connsiteY18742" fmla="*/ 791600 h 6839191"/>
              <a:gd name="connsiteX18743" fmla="*/ 2751899 w 12192439"/>
              <a:gd name="connsiteY18743" fmla="*/ 827711 h 6839191"/>
              <a:gd name="connsiteX18744" fmla="*/ 3269045 w 12192439"/>
              <a:gd name="connsiteY18744" fmla="*/ 826605 h 6839191"/>
              <a:gd name="connsiteX18745" fmla="*/ 3522231 w 12192439"/>
              <a:gd name="connsiteY18745" fmla="*/ 821542 h 6839191"/>
              <a:gd name="connsiteX18746" fmla="*/ 4114608 w 12192439"/>
              <a:gd name="connsiteY18746" fmla="*/ 826092 h 6839191"/>
              <a:gd name="connsiteX18747" fmla="*/ 4158598 w 12192439"/>
              <a:gd name="connsiteY18747" fmla="*/ 827704 h 6839191"/>
              <a:gd name="connsiteX18748" fmla="*/ 4216212 w 12192439"/>
              <a:gd name="connsiteY18748" fmla="*/ 829857 h 6839191"/>
              <a:gd name="connsiteX18749" fmla="*/ 4560230 w 12192439"/>
              <a:gd name="connsiteY18749" fmla="*/ 879189 h 6839191"/>
              <a:gd name="connsiteX18750" fmla="*/ 4629230 w 12192439"/>
              <a:gd name="connsiteY18750" fmla="*/ 911921 h 6839191"/>
              <a:gd name="connsiteX18751" fmla="*/ 4669161 w 12192439"/>
              <a:gd name="connsiteY18751" fmla="*/ 972911 h 6839191"/>
              <a:gd name="connsiteX18752" fmla="*/ 4602442 w 12192439"/>
              <a:gd name="connsiteY18752" fmla="*/ 1097361 h 6839191"/>
              <a:gd name="connsiteX18753" fmla="*/ 4442785 w 12192439"/>
              <a:gd name="connsiteY18753" fmla="*/ 1221787 h 6839191"/>
              <a:gd name="connsiteX18754" fmla="*/ 4193877 w 12192439"/>
              <a:gd name="connsiteY18754" fmla="*/ 1369637 h 6839191"/>
              <a:gd name="connsiteX18755" fmla="*/ 3442874 w 12192439"/>
              <a:gd name="connsiteY18755" fmla="*/ 1734987 h 6839191"/>
              <a:gd name="connsiteX18756" fmla="*/ 3197915 w 12192439"/>
              <a:gd name="connsiteY18756" fmla="*/ 1847273 h 6839191"/>
              <a:gd name="connsiteX18757" fmla="*/ 2977222 w 12192439"/>
              <a:gd name="connsiteY18757" fmla="*/ 1948462 h 6839191"/>
              <a:gd name="connsiteX18758" fmla="*/ 2579539 w 12192439"/>
              <a:gd name="connsiteY18758" fmla="*/ 2133615 h 6839191"/>
              <a:gd name="connsiteX18759" fmla="*/ 2009069 w 12192439"/>
              <a:gd name="connsiteY18759" fmla="*/ 2460515 h 6839191"/>
              <a:gd name="connsiteX18760" fmla="*/ 1988297 w 12192439"/>
              <a:gd name="connsiteY18760" fmla="*/ 2474908 h 6839191"/>
              <a:gd name="connsiteX18761" fmla="*/ 1831189 w 12192439"/>
              <a:gd name="connsiteY18761" fmla="*/ 2654442 h 6839191"/>
              <a:gd name="connsiteX18762" fmla="*/ 1833030 w 12192439"/>
              <a:gd name="connsiteY18762" fmla="*/ 2669844 h 6839191"/>
              <a:gd name="connsiteX18763" fmla="*/ 1804864 w 12192439"/>
              <a:gd name="connsiteY18763" fmla="*/ 2612383 h 6839191"/>
              <a:gd name="connsiteX18764" fmla="*/ 1836163 w 12192439"/>
              <a:gd name="connsiteY18764" fmla="*/ 2674671 h 6839191"/>
              <a:gd name="connsiteX18765" fmla="*/ 1859345 w 12192439"/>
              <a:gd name="connsiteY18765" fmla="*/ 2689349 h 6839191"/>
              <a:gd name="connsiteX18766" fmla="*/ 1859253 w 12192439"/>
              <a:gd name="connsiteY18766" fmla="*/ 2696457 h 6839191"/>
              <a:gd name="connsiteX18767" fmla="*/ 1861398 w 12192439"/>
              <a:gd name="connsiteY18767" fmla="*/ 2713021 h 6839191"/>
              <a:gd name="connsiteX18768" fmla="*/ 1836163 w 12192439"/>
              <a:gd name="connsiteY18768" fmla="*/ 2674671 h 6839191"/>
              <a:gd name="connsiteX18769" fmla="*/ 1864856 w 12192439"/>
              <a:gd name="connsiteY18769" fmla="*/ 2718375 h 6839191"/>
              <a:gd name="connsiteX18770" fmla="*/ 1887283 w 12192439"/>
              <a:gd name="connsiteY18770" fmla="*/ 2733140 h 6839191"/>
              <a:gd name="connsiteX18771" fmla="*/ 1887314 w 12192439"/>
              <a:gd name="connsiteY18771" fmla="*/ 2738494 h 6839191"/>
              <a:gd name="connsiteX18772" fmla="*/ 1889778 w 12192439"/>
              <a:gd name="connsiteY18772" fmla="*/ 2756243 h 6839191"/>
              <a:gd name="connsiteX18773" fmla="*/ 1864856 w 12192439"/>
              <a:gd name="connsiteY18773" fmla="*/ 2718375 h 6839191"/>
              <a:gd name="connsiteX18774" fmla="*/ 1893608 w 12192439"/>
              <a:gd name="connsiteY18774" fmla="*/ 2762167 h 6839191"/>
              <a:gd name="connsiteX18775" fmla="*/ 1915287 w 12192439"/>
              <a:gd name="connsiteY18775" fmla="*/ 2776998 h 6839191"/>
              <a:gd name="connsiteX18776" fmla="*/ 1915373 w 12192439"/>
              <a:gd name="connsiteY18776" fmla="*/ 2780509 h 6839191"/>
              <a:gd name="connsiteX18777" fmla="*/ 1918218 w 12192439"/>
              <a:gd name="connsiteY18777" fmla="*/ 2799553 h 6839191"/>
              <a:gd name="connsiteX18778" fmla="*/ 1893608 w 12192439"/>
              <a:gd name="connsiteY18778" fmla="*/ 2762167 h 6839191"/>
              <a:gd name="connsiteX18779" fmla="*/ 1922450 w 12192439"/>
              <a:gd name="connsiteY18779" fmla="*/ 2806069 h 6839191"/>
              <a:gd name="connsiteX18780" fmla="*/ 1943383 w 12192439"/>
              <a:gd name="connsiteY18780" fmla="*/ 2820900 h 6839191"/>
              <a:gd name="connsiteX18781" fmla="*/ 1943436 w 12192439"/>
              <a:gd name="connsiteY18781" fmla="*/ 2822546 h 6839191"/>
              <a:gd name="connsiteX18782" fmla="*/ 1946587 w 12192439"/>
              <a:gd name="connsiteY18782" fmla="*/ 2842730 h 6839191"/>
              <a:gd name="connsiteX18783" fmla="*/ 1922450 w 12192439"/>
              <a:gd name="connsiteY18783" fmla="*/ 2806069 h 6839191"/>
              <a:gd name="connsiteX18784" fmla="*/ 1951165 w 12192439"/>
              <a:gd name="connsiteY18784" fmla="*/ 2849861 h 6839191"/>
              <a:gd name="connsiteX18785" fmla="*/ 1971512 w 12192439"/>
              <a:gd name="connsiteY18785" fmla="*/ 2864802 h 6839191"/>
              <a:gd name="connsiteX18786" fmla="*/ 1975194 w 12192439"/>
              <a:gd name="connsiteY18786" fmla="*/ 2886391 h 6839191"/>
              <a:gd name="connsiteX18787" fmla="*/ 1951165 w 12192439"/>
              <a:gd name="connsiteY18787" fmla="*/ 2849861 h 6839191"/>
              <a:gd name="connsiteX18788" fmla="*/ 1980302 w 12192439"/>
              <a:gd name="connsiteY18788" fmla="*/ 2894223 h 6839191"/>
              <a:gd name="connsiteX18789" fmla="*/ 1999775 w 12192439"/>
              <a:gd name="connsiteY18789" fmla="*/ 2908857 h 6839191"/>
              <a:gd name="connsiteX18790" fmla="*/ 2003729 w 12192439"/>
              <a:gd name="connsiteY18790" fmla="*/ 2929722 h 6839191"/>
              <a:gd name="connsiteX18791" fmla="*/ 1980302 w 12192439"/>
              <a:gd name="connsiteY18791" fmla="*/ 2894223 h 6839191"/>
              <a:gd name="connsiteX18792" fmla="*/ 2009348 w 12192439"/>
              <a:gd name="connsiteY18792" fmla="*/ 2938366 h 6839191"/>
              <a:gd name="connsiteX18793" fmla="*/ 2028060 w 12192439"/>
              <a:gd name="connsiteY18793" fmla="*/ 2953000 h 6839191"/>
              <a:gd name="connsiteX18794" fmla="*/ 2032128 w 12192439"/>
              <a:gd name="connsiteY18794" fmla="*/ 2972790 h 6839191"/>
              <a:gd name="connsiteX18795" fmla="*/ 2009348 w 12192439"/>
              <a:gd name="connsiteY18795" fmla="*/ 2938366 h 6839191"/>
              <a:gd name="connsiteX18796" fmla="*/ 2037964 w 12192439"/>
              <a:gd name="connsiteY18796" fmla="*/ 2982114 h 6839191"/>
              <a:gd name="connsiteX18797" fmla="*/ 2056328 w 12192439"/>
              <a:gd name="connsiteY18797" fmla="*/ 2996946 h 6839191"/>
              <a:gd name="connsiteX18798" fmla="*/ 2060795 w 12192439"/>
              <a:gd name="connsiteY18798" fmla="*/ 3017021 h 6839191"/>
              <a:gd name="connsiteX18799" fmla="*/ 2037964 w 12192439"/>
              <a:gd name="connsiteY18799" fmla="*/ 2982114 h 6839191"/>
              <a:gd name="connsiteX18800" fmla="*/ 2067265 w 12192439"/>
              <a:gd name="connsiteY18800" fmla="*/ 3026718 h 6839191"/>
              <a:gd name="connsiteX18801" fmla="*/ 2084738 w 12192439"/>
              <a:gd name="connsiteY18801" fmla="*/ 3041155 h 6839191"/>
              <a:gd name="connsiteX18802" fmla="*/ 2089317 w 12192439"/>
              <a:gd name="connsiteY18802" fmla="*/ 3060199 h 6839191"/>
              <a:gd name="connsiteX18803" fmla="*/ 2067265 w 12192439"/>
              <a:gd name="connsiteY18803" fmla="*/ 3026718 h 6839191"/>
              <a:gd name="connsiteX18804" fmla="*/ 2096263 w 12192439"/>
              <a:gd name="connsiteY18804" fmla="*/ 3071059 h 6839191"/>
              <a:gd name="connsiteX18805" fmla="*/ 2113163 w 12192439"/>
              <a:gd name="connsiteY18805" fmla="*/ 3085298 h 6839191"/>
              <a:gd name="connsiteX18806" fmla="*/ 2117994 w 12192439"/>
              <a:gd name="connsiteY18806" fmla="*/ 3104254 h 6839191"/>
              <a:gd name="connsiteX18807" fmla="*/ 2096263 w 12192439"/>
              <a:gd name="connsiteY18807" fmla="*/ 3071059 h 6839191"/>
              <a:gd name="connsiteX18808" fmla="*/ 2125752 w 12192439"/>
              <a:gd name="connsiteY18808" fmla="*/ 3115904 h 6839191"/>
              <a:gd name="connsiteX18809" fmla="*/ 2141659 w 12192439"/>
              <a:gd name="connsiteY18809" fmla="*/ 3129682 h 6839191"/>
              <a:gd name="connsiteX18810" fmla="*/ 2146316 w 12192439"/>
              <a:gd name="connsiteY18810" fmla="*/ 3147212 h 6839191"/>
              <a:gd name="connsiteX18811" fmla="*/ 2125752 w 12192439"/>
              <a:gd name="connsiteY18811" fmla="*/ 3115904 h 6839191"/>
              <a:gd name="connsiteX18812" fmla="*/ 2154816 w 12192439"/>
              <a:gd name="connsiteY18812" fmla="*/ 3160354 h 6839191"/>
              <a:gd name="connsiteX18813" fmla="*/ 2170249 w 12192439"/>
              <a:gd name="connsiteY18813" fmla="*/ 3174045 h 6839191"/>
              <a:gd name="connsiteX18814" fmla="*/ 2175332 w 12192439"/>
              <a:gd name="connsiteY18814" fmla="*/ 3191684 h 6839191"/>
              <a:gd name="connsiteX18815" fmla="*/ 2154816 w 12192439"/>
              <a:gd name="connsiteY18815" fmla="*/ 3160354 h 6839191"/>
              <a:gd name="connsiteX18816" fmla="*/ 2184707 w 12192439"/>
              <a:gd name="connsiteY18816" fmla="*/ 3206033 h 6839191"/>
              <a:gd name="connsiteX18817" fmla="*/ 2198970 w 12192439"/>
              <a:gd name="connsiteY18817" fmla="*/ 3218890 h 6839191"/>
              <a:gd name="connsiteX18818" fmla="*/ 2203512 w 12192439"/>
              <a:gd name="connsiteY18818" fmla="*/ 3234555 h 6839191"/>
              <a:gd name="connsiteX18819" fmla="*/ 2184707 w 12192439"/>
              <a:gd name="connsiteY18819" fmla="*/ 3206033 h 6839191"/>
              <a:gd name="connsiteX18820" fmla="*/ 2213670 w 12192439"/>
              <a:gd name="connsiteY18820" fmla="*/ 3250286 h 6839191"/>
              <a:gd name="connsiteX18821" fmla="*/ 2227667 w 12192439"/>
              <a:gd name="connsiteY18821" fmla="*/ 3263208 h 6839191"/>
              <a:gd name="connsiteX18822" fmla="*/ 2232626 w 12192439"/>
              <a:gd name="connsiteY18822" fmla="*/ 3279159 h 6839191"/>
              <a:gd name="connsiteX18823" fmla="*/ 2213670 w 12192439"/>
              <a:gd name="connsiteY18823" fmla="*/ 3250286 h 6839191"/>
              <a:gd name="connsiteX18824" fmla="*/ 2243091 w 12192439"/>
              <a:gd name="connsiteY18824" fmla="*/ 3295438 h 6839191"/>
              <a:gd name="connsiteX18825" fmla="*/ 2256431 w 12192439"/>
              <a:gd name="connsiteY18825" fmla="*/ 3307922 h 6839191"/>
              <a:gd name="connsiteX18826" fmla="*/ 2261521 w 12192439"/>
              <a:gd name="connsiteY18826" fmla="*/ 3323521 h 6839191"/>
              <a:gd name="connsiteX18827" fmla="*/ 2243091 w 12192439"/>
              <a:gd name="connsiteY18827" fmla="*/ 3295438 h 6839191"/>
              <a:gd name="connsiteX18828" fmla="*/ 2273149 w 12192439"/>
              <a:gd name="connsiteY18828" fmla="*/ 3340985 h 6839191"/>
              <a:gd name="connsiteX18829" fmla="*/ 2285216 w 12192439"/>
              <a:gd name="connsiteY18829" fmla="*/ 3352548 h 6839191"/>
              <a:gd name="connsiteX18830" fmla="*/ 2289735 w 12192439"/>
              <a:gd name="connsiteY18830" fmla="*/ 3366282 h 6839191"/>
              <a:gd name="connsiteX18831" fmla="*/ 2273149 w 12192439"/>
              <a:gd name="connsiteY18831" fmla="*/ 3340985 h 6839191"/>
              <a:gd name="connsiteX18832" fmla="*/ 2302482 w 12192439"/>
              <a:gd name="connsiteY18832" fmla="*/ 3385940 h 6839191"/>
              <a:gd name="connsiteX18833" fmla="*/ 2314001 w 12192439"/>
              <a:gd name="connsiteY18833" fmla="*/ 3397151 h 6839191"/>
              <a:gd name="connsiteX18834" fmla="*/ 2318564 w 12192439"/>
              <a:gd name="connsiteY18834" fmla="*/ 3410557 h 6839191"/>
              <a:gd name="connsiteX18835" fmla="*/ 2302482 w 12192439"/>
              <a:gd name="connsiteY18835" fmla="*/ 3385940 h 6839191"/>
              <a:gd name="connsiteX18836" fmla="*/ 2332233 w 12192439"/>
              <a:gd name="connsiteY18836" fmla="*/ 3431619 h 6839191"/>
              <a:gd name="connsiteX18837" fmla="*/ 2343093 w 12192439"/>
              <a:gd name="connsiteY18837" fmla="*/ 3442370 h 6839191"/>
              <a:gd name="connsiteX18838" fmla="*/ 2347679 w 12192439"/>
              <a:gd name="connsiteY18838" fmla="*/ 3455248 h 6839191"/>
              <a:gd name="connsiteX18839" fmla="*/ 2332233 w 12192439"/>
              <a:gd name="connsiteY18839" fmla="*/ 3431619 h 6839191"/>
              <a:gd name="connsiteX18840" fmla="*/ 2363059 w 12192439"/>
              <a:gd name="connsiteY18840" fmla="*/ 3478570 h 6839191"/>
              <a:gd name="connsiteX18841" fmla="*/ 2372163 w 12192439"/>
              <a:gd name="connsiteY18841" fmla="*/ 3487610 h 6839191"/>
              <a:gd name="connsiteX18842" fmla="*/ 2375981 w 12192439"/>
              <a:gd name="connsiteY18842" fmla="*/ 3498163 h 6839191"/>
              <a:gd name="connsiteX18843" fmla="*/ 2363059 w 12192439"/>
              <a:gd name="connsiteY18843" fmla="*/ 3478570 h 6839191"/>
              <a:gd name="connsiteX18844" fmla="*/ 2392414 w 12192439"/>
              <a:gd name="connsiteY18844" fmla="*/ 3523525 h 6839191"/>
              <a:gd name="connsiteX18845" fmla="*/ 2401080 w 12192439"/>
              <a:gd name="connsiteY18845" fmla="*/ 3532345 h 6839191"/>
              <a:gd name="connsiteX18846" fmla="*/ 2404832 w 12192439"/>
              <a:gd name="connsiteY18846" fmla="*/ 3542503 h 6839191"/>
              <a:gd name="connsiteX18847" fmla="*/ 2392414 w 12192439"/>
              <a:gd name="connsiteY18847" fmla="*/ 3523525 h 6839191"/>
              <a:gd name="connsiteX18848" fmla="*/ 2421989 w 12192439"/>
              <a:gd name="connsiteY18848" fmla="*/ 3568897 h 6839191"/>
              <a:gd name="connsiteX18849" fmla="*/ 2430085 w 12192439"/>
              <a:gd name="connsiteY18849" fmla="*/ 3577234 h 6839191"/>
              <a:gd name="connsiteX18850" fmla="*/ 2433749 w 12192439"/>
              <a:gd name="connsiteY18850" fmla="*/ 3586932 h 6839191"/>
              <a:gd name="connsiteX18851" fmla="*/ 2421989 w 12192439"/>
              <a:gd name="connsiteY18851" fmla="*/ 3568897 h 6839191"/>
              <a:gd name="connsiteX18852" fmla="*/ 2452091 w 12192439"/>
              <a:gd name="connsiteY18852" fmla="*/ 3615168 h 6839191"/>
              <a:gd name="connsiteX18853" fmla="*/ 2459309 w 12192439"/>
              <a:gd name="connsiteY18853" fmla="*/ 3622650 h 6839191"/>
              <a:gd name="connsiteX18854" fmla="*/ 2462666 w 12192439"/>
              <a:gd name="connsiteY18854" fmla="*/ 3631404 h 6839191"/>
              <a:gd name="connsiteX18855" fmla="*/ 2452091 w 12192439"/>
              <a:gd name="connsiteY18855" fmla="*/ 3615168 h 6839191"/>
              <a:gd name="connsiteX18856" fmla="*/ 2482324 w 12192439"/>
              <a:gd name="connsiteY18856" fmla="*/ 3661615 h 6839191"/>
              <a:gd name="connsiteX18857" fmla="*/ 2488621 w 12192439"/>
              <a:gd name="connsiteY18857" fmla="*/ 3668219 h 6839191"/>
              <a:gd name="connsiteX18858" fmla="*/ 2491604 w 12192439"/>
              <a:gd name="connsiteY18858" fmla="*/ 3675832 h 6839191"/>
              <a:gd name="connsiteX18859" fmla="*/ 2482324 w 12192439"/>
              <a:gd name="connsiteY18859" fmla="*/ 3661615 h 6839191"/>
              <a:gd name="connsiteX18860" fmla="*/ 2512579 w 12192439"/>
              <a:gd name="connsiteY18860" fmla="*/ 3708127 h 6839191"/>
              <a:gd name="connsiteX18861" fmla="*/ 2517932 w 12192439"/>
              <a:gd name="connsiteY18861" fmla="*/ 3713788 h 6839191"/>
              <a:gd name="connsiteX18862" fmla="*/ 2520609 w 12192439"/>
              <a:gd name="connsiteY18862" fmla="*/ 3720414 h 6839191"/>
              <a:gd name="connsiteX18863" fmla="*/ 2512579 w 12192439"/>
              <a:gd name="connsiteY18863" fmla="*/ 3708127 h 6839191"/>
              <a:gd name="connsiteX18864" fmla="*/ 2542900 w 12192439"/>
              <a:gd name="connsiteY18864" fmla="*/ 3754706 h 6839191"/>
              <a:gd name="connsiteX18865" fmla="*/ 2547310 w 12192439"/>
              <a:gd name="connsiteY18865" fmla="*/ 3759423 h 6839191"/>
              <a:gd name="connsiteX18866" fmla="*/ 2549526 w 12192439"/>
              <a:gd name="connsiteY18866" fmla="*/ 3764864 h 6839191"/>
              <a:gd name="connsiteX18867" fmla="*/ 2542900 w 12192439"/>
              <a:gd name="connsiteY18867" fmla="*/ 3754706 h 6839191"/>
              <a:gd name="connsiteX18868" fmla="*/ 2573484 w 12192439"/>
              <a:gd name="connsiteY18868" fmla="*/ 3801701 h 6839191"/>
              <a:gd name="connsiteX18869" fmla="*/ 2576775 w 12192439"/>
              <a:gd name="connsiteY18869" fmla="*/ 3805211 h 6839191"/>
              <a:gd name="connsiteX18870" fmla="*/ 2578377 w 12192439"/>
              <a:gd name="connsiteY18870" fmla="*/ 3809226 h 6839191"/>
              <a:gd name="connsiteX18871" fmla="*/ 2573484 w 12192439"/>
              <a:gd name="connsiteY18871" fmla="*/ 3801701 h 6839191"/>
              <a:gd name="connsiteX18872" fmla="*/ 2603805 w 12192439"/>
              <a:gd name="connsiteY18872" fmla="*/ 3848367 h 6839191"/>
              <a:gd name="connsiteX18873" fmla="*/ 2606196 w 12192439"/>
              <a:gd name="connsiteY18873" fmla="*/ 3851000 h 6839191"/>
              <a:gd name="connsiteX18874" fmla="*/ 2607425 w 12192439"/>
              <a:gd name="connsiteY18874" fmla="*/ 3853874 h 6839191"/>
              <a:gd name="connsiteX18875" fmla="*/ 2603805 w 12192439"/>
              <a:gd name="connsiteY18875" fmla="*/ 3848367 h 6839191"/>
              <a:gd name="connsiteX18876" fmla="*/ 2634455 w 12192439"/>
              <a:gd name="connsiteY18876" fmla="*/ 3895472 h 6839191"/>
              <a:gd name="connsiteX18877" fmla="*/ 2635727 w 12192439"/>
              <a:gd name="connsiteY18877" fmla="*/ 3896898 h 6839191"/>
              <a:gd name="connsiteX18878" fmla="*/ 2636452 w 12192439"/>
              <a:gd name="connsiteY18878" fmla="*/ 3898544 h 6839191"/>
              <a:gd name="connsiteX18879" fmla="*/ 2634455 w 12192439"/>
              <a:gd name="connsiteY18879" fmla="*/ 3895472 h 6839191"/>
              <a:gd name="connsiteX18880" fmla="*/ 2665171 w 12192439"/>
              <a:gd name="connsiteY18880" fmla="*/ 3942731 h 6839191"/>
              <a:gd name="connsiteX18881" fmla="*/ 2665193 w 12192439"/>
              <a:gd name="connsiteY18881" fmla="*/ 3942753 h 6839191"/>
              <a:gd name="connsiteX18882" fmla="*/ 2665215 w 12192439"/>
              <a:gd name="connsiteY18882" fmla="*/ 3942796 h 6839191"/>
              <a:gd name="connsiteX18883" fmla="*/ 2665171 w 12192439"/>
              <a:gd name="connsiteY18883" fmla="*/ 3942731 h 6839191"/>
              <a:gd name="connsiteX18884" fmla="*/ 4059605 w 12192439"/>
              <a:gd name="connsiteY18884" fmla="*/ 4493993 h 6839191"/>
              <a:gd name="connsiteX18885" fmla="*/ 3021892 w 12192439"/>
              <a:gd name="connsiteY18885" fmla="*/ 4409831 h 6839191"/>
              <a:gd name="connsiteX18886" fmla="*/ 2880840 w 12192439"/>
              <a:gd name="connsiteY18886" fmla="*/ 4275669 h 6839191"/>
              <a:gd name="connsiteX18887" fmla="*/ 2990496 w 12192439"/>
              <a:gd name="connsiteY18887" fmla="*/ 4367290 h 6839191"/>
              <a:gd name="connsiteX18888" fmla="*/ 3540375 w 12192439"/>
              <a:gd name="connsiteY18888" fmla="*/ 4500465 h 6839191"/>
              <a:gd name="connsiteX18889" fmla="*/ 3916930 w 12192439"/>
              <a:gd name="connsiteY18889" fmla="*/ 4469968 h 6839191"/>
              <a:gd name="connsiteX18890" fmla="*/ 4042250 w 12192439"/>
              <a:gd name="connsiteY18890" fmla="*/ 4450705 h 6839191"/>
              <a:gd name="connsiteX18891" fmla="*/ 5007979 w 12192439"/>
              <a:gd name="connsiteY18891" fmla="*/ 4201446 h 6839191"/>
              <a:gd name="connsiteX18892" fmla="*/ 5069411 w 12192439"/>
              <a:gd name="connsiteY18892" fmla="*/ 4180450 h 6839191"/>
              <a:gd name="connsiteX18893" fmla="*/ 5097999 w 12192439"/>
              <a:gd name="connsiteY18893" fmla="*/ 4205900 h 6839191"/>
              <a:gd name="connsiteX18894" fmla="*/ 4059605 w 12192439"/>
              <a:gd name="connsiteY18894" fmla="*/ 4493993 h 6839191"/>
              <a:gd name="connsiteX18895" fmla="*/ 7601275 w 12192439"/>
              <a:gd name="connsiteY18895" fmla="*/ 4031412 h 6839191"/>
              <a:gd name="connsiteX18896" fmla="*/ 6563474 w 12192439"/>
              <a:gd name="connsiteY18896" fmla="*/ 4140848 h 6839191"/>
              <a:gd name="connsiteX18897" fmla="*/ 5713149 w 12192439"/>
              <a:gd name="connsiteY18897" fmla="*/ 4236945 h 6839191"/>
              <a:gd name="connsiteX18898" fmla="*/ 5638575 w 12192439"/>
              <a:gd name="connsiteY18898" fmla="*/ 4244536 h 6839191"/>
              <a:gd name="connsiteX18899" fmla="*/ 5308906 w 12192439"/>
              <a:gd name="connsiteY18899" fmla="*/ 4261627 h 6839191"/>
              <a:gd name="connsiteX18900" fmla="*/ 5153945 w 12192439"/>
              <a:gd name="connsiteY18900" fmla="*/ 4232996 h 6839191"/>
              <a:gd name="connsiteX18901" fmla="*/ 5105348 w 12192439"/>
              <a:gd name="connsiteY18901" fmla="*/ 4208818 h 6839191"/>
              <a:gd name="connsiteX18902" fmla="*/ 5141966 w 12192439"/>
              <a:gd name="connsiteY18902" fmla="*/ 4195259 h 6839191"/>
              <a:gd name="connsiteX18903" fmla="*/ 5189948 w 12192439"/>
              <a:gd name="connsiteY18903" fmla="*/ 4217726 h 6839191"/>
              <a:gd name="connsiteX18904" fmla="*/ 5344844 w 12192439"/>
              <a:gd name="connsiteY18904" fmla="*/ 4244053 h 6839191"/>
              <a:gd name="connsiteX18905" fmla="*/ 5672165 w 12192439"/>
              <a:gd name="connsiteY18905" fmla="*/ 4224220 h 6839191"/>
              <a:gd name="connsiteX18906" fmla="*/ 5743953 w 12192439"/>
              <a:gd name="connsiteY18906" fmla="*/ 4216321 h 6839191"/>
              <a:gd name="connsiteX18907" fmla="*/ 6563144 w 12192439"/>
              <a:gd name="connsiteY18907" fmla="*/ 4119018 h 6839191"/>
              <a:gd name="connsiteX18908" fmla="*/ 8011946 w 12192439"/>
              <a:gd name="connsiteY18908" fmla="*/ 3990274 h 6839191"/>
              <a:gd name="connsiteX18909" fmla="*/ 8605441 w 12192439"/>
              <a:gd name="connsiteY18909" fmla="*/ 4028033 h 6839191"/>
              <a:gd name="connsiteX18910" fmla="*/ 8575340 w 12192439"/>
              <a:gd name="connsiteY18910" fmla="*/ 4067108 h 6839191"/>
              <a:gd name="connsiteX18911" fmla="*/ 7601275 w 12192439"/>
              <a:gd name="connsiteY18911" fmla="*/ 4031412 h 6839191"/>
              <a:gd name="connsiteX18912" fmla="*/ 7472334 w 12192439"/>
              <a:gd name="connsiteY18912" fmla="*/ 6592148 h 6839191"/>
              <a:gd name="connsiteX18913" fmla="*/ 7466827 w 12192439"/>
              <a:gd name="connsiteY18913" fmla="*/ 6592982 h 6839191"/>
              <a:gd name="connsiteX18914" fmla="*/ 7204404 w 12192439"/>
              <a:gd name="connsiteY18914" fmla="*/ 6618433 h 6839191"/>
              <a:gd name="connsiteX18915" fmla="*/ 7202473 w 12192439"/>
              <a:gd name="connsiteY18915" fmla="*/ 6618433 h 6839191"/>
              <a:gd name="connsiteX18916" fmla="*/ 6952556 w 12192439"/>
              <a:gd name="connsiteY18916" fmla="*/ 6551669 h 6839191"/>
              <a:gd name="connsiteX18917" fmla="*/ 6893296 w 12192439"/>
              <a:gd name="connsiteY18917" fmla="*/ 6403707 h 6839191"/>
              <a:gd name="connsiteX18918" fmla="*/ 7033909 w 12192439"/>
              <a:gd name="connsiteY18918" fmla="*/ 6044661 h 6839191"/>
              <a:gd name="connsiteX18919" fmla="*/ 7039811 w 12192439"/>
              <a:gd name="connsiteY18919" fmla="*/ 6034656 h 6839191"/>
              <a:gd name="connsiteX18920" fmla="*/ 7480057 w 12192439"/>
              <a:gd name="connsiteY18920" fmla="*/ 5417706 h 6839191"/>
              <a:gd name="connsiteX18921" fmla="*/ 8103698 w 12192439"/>
              <a:gd name="connsiteY18921" fmla="*/ 4651368 h 6839191"/>
              <a:gd name="connsiteX18922" fmla="*/ 8542649 w 12192439"/>
              <a:gd name="connsiteY18922" fmla="*/ 4116758 h 6839191"/>
              <a:gd name="connsiteX18923" fmla="*/ 8579969 w 12192439"/>
              <a:gd name="connsiteY18923" fmla="*/ 4069609 h 6839191"/>
              <a:gd name="connsiteX18924" fmla="*/ 8608360 w 12192439"/>
              <a:gd name="connsiteY18924" fmla="*/ 4074129 h 6839191"/>
              <a:gd name="connsiteX18925" fmla="*/ 8565269 w 12192439"/>
              <a:gd name="connsiteY18925" fmla="*/ 4129966 h 6839191"/>
              <a:gd name="connsiteX18926" fmla="*/ 8131254 w 12192439"/>
              <a:gd name="connsiteY18926" fmla="*/ 4667866 h 6839191"/>
              <a:gd name="connsiteX18927" fmla="*/ 7535784 w 12192439"/>
              <a:gd name="connsiteY18927" fmla="*/ 5412002 h 6839191"/>
              <a:gd name="connsiteX18928" fmla="*/ 7237533 w 12192439"/>
              <a:gd name="connsiteY18928" fmla="*/ 5816530 h 6839191"/>
              <a:gd name="connsiteX18929" fmla="*/ 7109229 w 12192439"/>
              <a:gd name="connsiteY18929" fmla="*/ 6020088 h 6839191"/>
              <a:gd name="connsiteX18930" fmla="*/ 7102888 w 12192439"/>
              <a:gd name="connsiteY18930" fmla="*/ 6031014 h 6839191"/>
              <a:gd name="connsiteX18931" fmla="*/ 6967607 w 12192439"/>
              <a:gd name="connsiteY18931" fmla="*/ 6385300 h 6839191"/>
              <a:gd name="connsiteX18932" fmla="*/ 7027831 w 12192439"/>
              <a:gd name="connsiteY18932" fmla="*/ 6534710 h 6839191"/>
              <a:gd name="connsiteX18933" fmla="*/ 7284836 w 12192439"/>
              <a:gd name="connsiteY18933" fmla="*/ 6603294 h 6839191"/>
              <a:gd name="connsiteX18934" fmla="*/ 7530014 w 12192439"/>
              <a:gd name="connsiteY18934" fmla="*/ 6581354 h 6839191"/>
              <a:gd name="connsiteX18935" fmla="*/ 7540106 w 12192439"/>
              <a:gd name="connsiteY18935" fmla="*/ 6579928 h 6839191"/>
              <a:gd name="connsiteX18936" fmla="*/ 7595110 w 12192439"/>
              <a:gd name="connsiteY18936" fmla="*/ 6571701 h 6839191"/>
              <a:gd name="connsiteX18937" fmla="*/ 7472334 w 12192439"/>
              <a:gd name="connsiteY18937" fmla="*/ 6592148 h 6839191"/>
              <a:gd name="connsiteX18938" fmla="*/ 10453154 w 12192439"/>
              <a:gd name="connsiteY18938" fmla="*/ 6442979 h 6839191"/>
              <a:gd name="connsiteX18939" fmla="*/ 10442030 w 12192439"/>
              <a:gd name="connsiteY18939" fmla="*/ 6438701 h 6839191"/>
              <a:gd name="connsiteX18940" fmla="*/ 10439836 w 12192439"/>
              <a:gd name="connsiteY18940" fmla="*/ 6437823 h 6839191"/>
              <a:gd name="connsiteX18941" fmla="*/ 10429569 w 12192439"/>
              <a:gd name="connsiteY18941" fmla="*/ 6432997 h 6839191"/>
              <a:gd name="connsiteX18942" fmla="*/ 10442974 w 12192439"/>
              <a:gd name="connsiteY18942" fmla="*/ 6437472 h 6839191"/>
              <a:gd name="connsiteX18943" fmla="*/ 10453154 w 12192439"/>
              <a:gd name="connsiteY18943" fmla="*/ 6442979 h 6839191"/>
              <a:gd name="connsiteX18944" fmla="*/ 10433101 w 12192439"/>
              <a:gd name="connsiteY18944" fmla="*/ 6432053 h 6839191"/>
              <a:gd name="connsiteX18945" fmla="*/ 10414167 w 12192439"/>
              <a:gd name="connsiteY18945" fmla="*/ 6425757 h 6839191"/>
              <a:gd name="connsiteX18946" fmla="*/ 10399839 w 12192439"/>
              <a:gd name="connsiteY18946" fmla="*/ 6418845 h 6839191"/>
              <a:gd name="connsiteX18947" fmla="*/ 10419256 w 12192439"/>
              <a:gd name="connsiteY18947" fmla="*/ 6424374 h 6839191"/>
              <a:gd name="connsiteX18948" fmla="*/ 10433101 w 12192439"/>
              <a:gd name="connsiteY18948" fmla="*/ 6432053 h 6839191"/>
              <a:gd name="connsiteX18949" fmla="*/ 10411293 w 12192439"/>
              <a:gd name="connsiteY18949" fmla="*/ 6419898 h 6839191"/>
              <a:gd name="connsiteX18950" fmla="*/ 10388804 w 12192439"/>
              <a:gd name="connsiteY18950" fmla="*/ 6413492 h 6839191"/>
              <a:gd name="connsiteX18951" fmla="*/ 10372634 w 12192439"/>
              <a:gd name="connsiteY18951" fmla="*/ 6405484 h 6839191"/>
              <a:gd name="connsiteX18952" fmla="*/ 10395671 w 12192439"/>
              <a:gd name="connsiteY18952" fmla="*/ 6411013 h 6839191"/>
              <a:gd name="connsiteX18953" fmla="*/ 10411293 w 12192439"/>
              <a:gd name="connsiteY18953" fmla="*/ 6419898 h 6839191"/>
              <a:gd name="connsiteX18954" fmla="*/ 10389001 w 12192439"/>
              <a:gd name="connsiteY18954" fmla="*/ 6407152 h 6839191"/>
              <a:gd name="connsiteX18955" fmla="*/ 10363749 w 12192439"/>
              <a:gd name="connsiteY18955" fmla="*/ 6401074 h 6839191"/>
              <a:gd name="connsiteX18956" fmla="*/ 10346614 w 12192439"/>
              <a:gd name="connsiteY18956" fmla="*/ 6392364 h 6839191"/>
              <a:gd name="connsiteX18957" fmla="*/ 10372458 w 12192439"/>
              <a:gd name="connsiteY18957" fmla="*/ 6397476 h 6839191"/>
              <a:gd name="connsiteX18958" fmla="*/ 10389001 w 12192439"/>
              <a:gd name="connsiteY18958" fmla="*/ 6407152 h 6839191"/>
              <a:gd name="connsiteX18959" fmla="*/ 10366579 w 12192439"/>
              <a:gd name="connsiteY18959" fmla="*/ 6393988 h 6839191"/>
              <a:gd name="connsiteX18960" fmla="*/ 10339044 w 12192439"/>
              <a:gd name="connsiteY18960" fmla="*/ 6388503 h 6839191"/>
              <a:gd name="connsiteX18961" fmla="*/ 10321360 w 12192439"/>
              <a:gd name="connsiteY18961" fmla="*/ 6379266 h 6839191"/>
              <a:gd name="connsiteX18962" fmla="*/ 10349465 w 12192439"/>
              <a:gd name="connsiteY18962" fmla="*/ 6383719 h 6839191"/>
              <a:gd name="connsiteX18963" fmla="*/ 10366579 w 12192439"/>
              <a:gd name="connsiteY18963" fmla="*/ 6393988 h 6839191"/>
              <a:gd name="connsiteX18964" fmla="*/ 10344156 w 12192439"/>
              <a:gd name="connsiteY18964" fmla="*/ 6380472 h 6839191"/>
              <a:gd name="connsiteX18965" fmla="*/ 10314647 w 12192439"/>
              <a:gd name="connsiteY18965" fmla="*/ 6375733 h 6839191"/>
              <a:gd name="connsiteX18966" fmla="*/ 10296657 w 12192439"/>
              <a:gd name="connsiteY18966" fmla="*/ 6366058 h 6839191"/>
              <a:gd name="connsiteX18967" fmla="*/ 10326845 w 12192439"/>
              <a:gd name="connsiteY18967" fmla="*/ 6369766 h 6839191"/>
              <a:gd name="connsiteX18968" fmla="*/ 10344156 w 12192439"/>
              <a:gd name="connsiteY18968" fmla="*/ 6380472 h 6839191"/>
              <a:gd name="connsiteX18969" fmla="*/ 10321887 w 12192439"/>
              <a:gd name="connsiteY18969" fmla="*/ 6366673 h 6839191"/>
              <a:gd name="connsiteX18970" fmla="*/ 10290557 w 12192439"/>
              <a:gd name="connsiteY18970" fmla="*/ 6362789 h 6839191"/>
              <a:gd name="connsiteX18971" fmla="*/ 10272347 w 12192439"/>
              <a:gd name="connsiteY18971" fmla="*/ 6352719 h 6839191"/>
              <a:gd name="connsiteX18972" fmla="*/ 10304467 w 12192439"/>
              <a:gd name="connsiteY18972" fmla="*/ 6355615 h 6839191"/>
              <a:gd name="connsiteX18973" fmla="*/ 10321887 w 12192439"/>
              <a:gd name="connsiteY18973" fmla="*/ 6366673 h 6839191"/>
              <a:gd name="connsiteX18974" fmla="*/ 10299816 w 12192439"/>
              <a:gd name="connsiteY18974" fmla="*/ 6352609 h 6839191"/>
              <a:gd name="connsiteX18975" fmla="*/ 10266753 w 12192439"/>
              <a:gd name="connsiteY18975" fmla="*/ 6349625 h 6839191"/>
              <a:gd name="connsiteX18976" fmla="*/ 10248630 w 12192439"/>
              <a:gd name="connsiteY18976" fmla="*/ 6339313 h 6839191"/>
              <a:gd name="connsiteX18977" fmla="*/ 10282483 w 12192439"/>
              <a:gd name="connsiteY18977" fmla="*/ 6341266 h 6839191"/>
              <a:gd name="connsiteX18978" fmla="*/ 10299816 w 12192439"/>
              <a:gd name="connsiteY18978" fmla="*/ 6352609 h 6839191"/>
              <a:gd name="connsiteX18979" fmla="*/ 10277985 w 12192439"/>
              <a:gd name="connsiteY18979" fmla="*/ 6338304 h 6839191"/>
              <a:gd name="connsiteX18980" fmla="*/ 10243277 w 12192439"/>
              <a:gd name="connsiteY18980" fmla="*/ 6336264 h 6839191"/>
              <a:gd name="connsiteX18981" fmla="*/ 10225198 w 12192439"/>
              <a:gd name="connsiteY18981" fmla="*/ 6325666 h 6839191"/>
              <a:gd name="connsiteX18982" fmla="*/ 10260697 w 12192439"/>
              <a:gd name="connsiteY18982" fmla="*/ 6326676 h 6839191"/>
              <a:gd name="connsiteX18983" fmla="*/ 10277985 w 12192439"/>
              <a:gd name="connsiteY18983" fmla="*/ 6338304 h 6839191"/>
              <a:gd name="connsiteX18984" fmla="*/ 10256397 w 12192439"/>
              <a:gd name="connsiteY18984" fmla="*/ 6323736 h 6839191"/>
              <a:gd name="connsiteX18985" fmla="*/ 10220130 w 12192439"/>
              <a:gd name="connsiteY18985" fmla="*/ 6322683 h 6839191"/>
              <a:gd name="connsiteX18986" fmla="*/ 10202095 w 12192439"/>
              <a:gd name="connsiteY18986" fmla="*/ 6311801 h 6839191"/>
              <a:gd name="connsiteX18987" fmla="*/ 10233864 w 12192439"/>
              <a:gd name="connsiteY18987" fmla="*/ 6311866 h 6839191"/>
              <a:gd name="connsiteX18988" fmla="*/ 10239240 w 12192439"/>
              <a:gd name="connsiteY18988" fmla="*/ 6311866 h 6839191"/>
              <a:gd name="connsiteX18989" fmla="*/ 10256397 w 12192439"/>
              <a:gd name="connsiteY18989" fmla="*/ 6323736 h 6839191"/>
              <a:gd name="connsiteX18990" fmla="*/ 10235115 w 12192439"/>
              <a:gd name="connsiteY18990" fmla="*/ 6308949 h 6839191"/>
              <a:gd name="connsiteX18991" fmla="*/ 10197291 w 12192439"/>
              <a:gd name="connsiteY18991" fmla="*/ 6308883 h 6839191"/>
              <a:gd name="connsiteX18992" fmla="*/ 10179366 w 12192439"/>
              <a:gd name="connsiteY18992" fmla="*/ 6297759 h 6839191"/>
              <a:gd name="connsiteX18993" fmla="*/ 10218067 w 12192439"/>
              <a:gd name="connsiteY18993" fmla="*/ 6296816 h 6839191"/>
              <a:gd name="connsiteX18994" fmla="*/ 10235115 w 12192439"/>
              <a:gd name="connsiteY18994" fmla="*/ 6308949 h 6839191"/>
              <a:gd name="connsiteX18995" fmla="*/ 10214097 w 12192439"/>
              <a:gd name="connsiteY18995" fmla="*/ 6293941 h 6839191"/>
              <a:gd name="connsiteX18996" fmla="*/ 10174780 w 12192439"/>
              <a:gd name="connsiteY18996" fmla="*/ 6294863 h 6839191"/>
              <a:gd name="connsiteX18997" fmla="*/ 10157031 w 12192439"/>
              <a:gd name="connsiteY18997" fmla="*/ 6283520 h 6839191"/>
              <a:gd name="connsiteX18998" fmla="*/ 10197268 w 12192439"/>
              <a:gd name="connsiteY18998" fmla="*/ 6281546 h 6839191"/>
              <a:gd name="connsiteX18999" fmla="*/ 10214097 w 12192439"/>
              <a:gd name="connsiteY18999" fmla="*/ 6293941 h 6839191"/>
              <a:gd name="connsiteX19000" fmla="*/ 10193407 w 12192439"/>
              <a:gd name="connsiteY19000" fmla="*/ 6278671 h 6839191"/>
              <a:gd name="connsiteX19001" fmla="*/ 10152599 w 12192439"/>
              <a:gd name="connsiteY19001" fmla="*/ 6280624 h 6839191"/>
              <a:gd name="connsiteX19002" fmla="*/ 10135003 w 12192439"/>
              <a:gd name="connsiteY19002" fmla="*/ 6269018 h 6839191"/>
              <a:gd name="connsiteX19003" fmla="*/ 10176755 w 12192439"/>
              <a:gd name="connsiteY19003" fmla="*/ 6266056 h 6839191"/>
              <a:gd name="connsiteX19004" fmla="*/ 10193407 w 12192439"/>
              <a:gd name="connsiteY19004" fmla="*/ 6278671 h 6839191"/>
              <a:gd name="connsiteX19005" fmla="*/ 10172960 w 12192439"/>
              <a:gd name="connsiteY19005" fmla="*/ 6263160 h 6839191"/>
              <a:gd name="connsiteX19006" fmla="*/ 10130747 w 12192439"/>
              <a:gd name="connsiteY19006" fmla="*/ 6266144 h 6839191"/>
              <a:gd name="connsiteX19007" fmla="*/ 10113348 w 12192439"/>
              <a:gd name="connsiteY19007" fmla="*/ 6254318 h 6839191"/>
              <a:gd name="connsiteX19008" fmla="*/ 10156570 w 12192439"/>
              <a:gd name="connsiteY19008" fmla="*/ 6250347 h 6839191"/>
              <a:gd name="connsiteX19009" fmla="*/ 10172960 w 12192439"/>
              <a:gd name="connsiteY19009" fmla="*/ 6263160 h 6839191"/>
              <a:gd name="connsiteX19010" fmla="*/ 10152884 w 12192439"/>
              <a:gd name="connsiteY19010" fmla="*/ 6247407 h 6839191"/>
              <a:gd name="connsiteX19011" fmla="*/ 10109202 w 12192439"/>
              <a:gd name="connsiteY19011" fmla="*/ 6251422 h 6839191"/>
              <a:gd name="connsiteX19012" fmla="*/ 10092067 w 12192439"/>
              <a:gd name="connsiteY19012" fmla="*/ 6239399 h 6839191"/>
              <a:gd name="connsiteX19013" fmla="*/ 10136692 w 12192439"/>
              <a:gd name="connsiteY19013" fmla="*/ 6234375 h 6839191"/>
              <a:gd name="connsiteX19014" fmla="*/ 10152884 w 12192439"/>
              <a:gd name="connsiteY19014" fmla="*/ 6247407 h 6839191"/>
              <a:gd name="connsiteX19015" fmla="*/ 10133050 w 12192439"/>
              <a:gd name="connsiteY19015" fmla="*/ 6231413 h 6839191"/>
              <a:gd name="connsiteX19016" fmla="*/ 10088008 w 12192439"/>
              <a:gd name="connsiteY19016" fmla="*/ 6236459 h 6839191"/>
              <a:gd name="connsiteX19017" fmla="*/ 10071136 w 12192439"/>
              <a:gd name="connsiteY19017" fmla="*/ 6224216 h 6839191"/>
              <a:gd name="connsiteX19018" fmla="*/ 10117122 w 12192439"/>
              <a:gd name="connsiteY19018" fmla="*/ 6218161 h 6839191"/>
              <a:gd name="connsiteX19019" fmla="*/ 10133050 w 12192439"/>
              <a:gd name="connsiteY19019" fmla="*/ 6231413 h 6839191"/>
              <a:gd name="connsiteX19020" fmla="*/ 10113590 w 12192439"/>
              <a:gd name="connsiteY19020" fmla="*/ 6215156 h 6839191"/>
              <a:gd name="connsiteX19021" fmla="*/ 10067165 w 12192439"/>
              <a:gd name="connsiteY19021" fmla="*/ 6221255 h 6839191"/>
              <a:gd name="connsiteX19022" fmla="*/ 10050578 w 12192439"/>
              <a:gd name="connsiteY19022" fmla="*/ 6208815 h 6839191"/>
              <a:gd name="connsiteX19023" fmla="*/ 10097925 w 12192439"/>
              <a:gd name="connsiteY19023" fmla="*/ 6201706 h 6839191"/>
              <a:gd name="connsiteX19024" fmla="*/ 10113590 w 12192439"/>
              <a:gd name="connsiteY19024" fmla="*/ 6215156 h 6839191"/>
              <a:gd name="connsiteX19025" fmla="*/ 10094393 w 12192439"/>
              <a:gd name="connsiteY19025" fmla="*/ 6198657 h 6839191"/>
              <a:gd name="connsiteX19026" fmla="*/ 10046674 w 12192439"/>
              <a:gd name="connsiteY19026" fmla="*/ 6205809 h 6839191"/>
              <a:gd name="connsiteX19027" fmla="*/ 10030372 w 12192439"/>
              <a:gd name="connsiteY19027" fmla="*/ 6193150 h 6839191"/>
              <a:gd name="connsiteX19028" fmla="*/ 10079012 w 12192439"/>
              <a:gd name="connsiteY19028" fmla="*/ 6185010 h 6839191"/>
              <a:gd name="connsiteX19029" fmla="*/ 10094393 w 12192439"/>
              <a:gd name="connsiteY19029" fmla="*/ 6198657 h 6839191"/>
              <a:gd name="connsiteX19030" fmla="*/ 10075568 w 12192439"/>
              <a:gd name="connsiteY19030" fmla="*/ 6181894 h 6839191"/>
              <a:gd name="connsiteX19031" fmla="*/ 10026532 w 12192439"/>
              <a:gd name="connsiteY19031" fmla="*/ 6190100 h 6839191"/>
              <a:gd name="connsiteX19032" fmla="*/ 10010538 w 12192439"/>
              <a:gd name="connsiteY19032" fmla="*/ 6177265 h 6839191"/>
              <a:gd name="connsiteX19033" fmla="*/ 10060474 w 12192439"/>
              <a:gd name="connsiteY19033" fmla="*/ 6168073 h 6839191"/>
              <a:gd name="connsiteX19034" fmla="*/ 10075568 w 12192439"/>
              <a:gd name="connsiteY19034" fmla="*/ 6181894 h 6839191"/>
              <a:gd name="connsiteX19035" fmla="*/ 10057072 w 12192439"/>
              <a:gd name="connsiteY19035" fmla="*/ 6164891 h 6839191"/>
              <a:gd name="connsiteX19036" fmla="*/ 10006742 w 12192439"/>
              <a:gd name="connsiteY19036" fmla="*/ 6174150 h 6839191"/>
              <a:gd name="connsiteX19037" fmla="*/ 9991077 w 12192439"/>
              <a:gd name="connsiteY19037" fmla="*/ 6161095 h 6839191"/>
              <a:gd name="connsiteX19038" fmla="*/ 10042242 w 12192439"/>
              <a:gd name="connsiteY19038" fmla="*/ 6150872 h 6839191"/>
              <a:gd name="connsiteX19039" fmla="*/ 10057072 w 12192439"/>
              <a:gd name="connsiteY19039" fmla="*/ 6164891 h 6839191"/>
              <a:gd name="connsiteX19040" fmla="*/ 10038884 w 12192439"/>
              <a:gd name="connsiteY19040" fmla="*/ 6147624 h 6839191"/>
              <a:gd name="connsiteX19041" fmla="*/ 9987325 w 12192439"/>
              <a:gd name="connsiteY19041" fmla="*/ 6157936 h 6839191"/>
              <a:gd name="connsiteX19042" fmla="*/ 9971968 w 12192439"/>
              <a:gd name="connsiteY19042" fmla="*/ 6144684 h 6839191"/>
              <a:gd name="connsiteX19043" fmla="*/ 10024382 w 12192439"/>
              <a:gd name="connsiteY19043" fmla="*/ 6133429 h 6839191"/>
              <a:gd name="connsiteX19044" fmla="*/ 10038884 w 12192439"/>
              <a:gd name="connsiteY19044" fmla="*/ 6147624 h 6839191"/>
              <a:gd name="connsiteX19045" fmla="*/ 10021069 w 12192439"/>
              <a:gd name="connsiteY19045" fmla="*/ 6130116 h 6839191"/>
              <a:gd name="connsiteX19046" fmla="*/ 9968260 w 12192439"/>
              <a:gd name="connsiteY19046" fmla="*/ 6141459 h 6839191"/>
              <a:gd name="connsiteX19047" fmla="*/ 9953209 w 12192439"/>
              <a:gd name="connsiteY19047" fmla="*/ 6128010 h 6839191"/>
              <a:gd name="connsiteX19048" fmla="*/ 10006874 w 12192439"/>
              <a:gd name="connsiteY19048" fmla="*/ 6115724 h 6839191"/>
              <a:gd name="connsiteX19049" fmla="*/ 10021069 w 12192439"/>
              <a:gd name="connsiteY19049" fmla="*/ 6130116 h 6839191"/>
              <a:gd name="connsiteX19050" fmla="*/ 10003561 w 12192439"/>
              <a:gd name="connsiteY19050" fmla="*/ 6112345 h 6839191"/>
              <a:gd name="connsiteX19051" fmla="*/ 9949567 w 12192439"/>
              <a:gd name="connsiteY19051" fmla="*/ 6124697 h 6839191"/>
              <a:gd name="connsiteX19052" fmla="*/ 9934824 w 12192439"/>
              <a:gd name="connsiteY19052" fmla="*/ 6111073 h 6839191"/>
              <a:gd name="connsiteX19053" fmla="*/ 9989695 w 12192439"/>
              <a:gd name="connsiteY19053" fmla="*/ 6097777 h 6839191"/>
              <a:gd name="connsiteX19054" fmla="*/ 10003561 w 12192439"/>
              <a:gd name="connsiteY19054" fmla="*/ 6112345 h 6839191"/>
              <a:gd name="connsiteX19055" fmla="*/ 9986448 w 12192439"/>
              <a:gd name="connsiteY19055" fmla="*/ 6094310 h 6839191"/>
              <a:gd name="connsiteX19056" fmla="*/ 9931226 w 12192439"/>
              <a:gd name="connsiteY19056" fmla="*/ 6107694 h 6839191"/>
              <a:gd name="connsiteX19057" fmla="*/ 9916789 w 12192439"/>
              <a:gd name="connsiteY19057" fmla="*/ 6093850 h 6839191"/>
              <a:gd name="connsiteX19058" fmla="*/ 9972867 w 12192439"/>
              <a:gd name="connsiteY19058" fmla="*/ 6079545 h 6839191"/>
              <a:gd name="connsiteX19059" fmla="*/ 9986448 w 12192439"/>
              <a:gd name="connsiteY19059" fmla="*/ 6094310 h 6839191"/>
              <a:gd name="connsiteX19060" fmla="*/ 9969642 w 12192439"/>
              <a:gd name="connsiteY19060" fmla="*/ 6075990 h 6839191"/>
              <a:gd name="connsiteX19061" fmla="*/ 9913234 w 12192439"/>
              <a:gd name="connsiteY19061" fmla="*/ 6090405 h 6839191"/>
              <a:gd name="connsiteX19062" fmla="*/ 9898930 w 12192439"/>
              <a:gd name="connsiteY19062" fmla="*/ 6076166 h 6839191"/>
              <a:gd name="connsiteX19063" fmla="*/ 9956105 w 12192439"/>
              <a:gd name="connsiteY19063" fmla="*/ 6060764 h 6839191"/>
              <a:gd name="connsiteX19064" fmla="*/ 9969642 w 12192439"/>
              <a:gd name="connsiteY19064" fmla="*/ 6075990 h 6839191"/>
              <a:gd name="connsiteX19065" fmla="*/ 9952990 w 12192439"/>
              <a:gd name="connsiteY19065" fmla="*/ 6057144 h 6839191"/>
              <a:gd name="connsiteX19066" fmla="*/ 9895398 w 12192439"/>
              <a:gd name="connsiteY19066" fmla="*/ 6072634 h 6839191"/>
              <a:gd name="connsiteX19067" fmla="*/ 9881664 w 12192439"/>
              <a:gd name="connsiteY19067" fmla="*/ 6058417 h 6839191"/>
              <a:gd name="connsiteX19068" fmla="*/ 9940045 w 12192439"/>
              <a:gd name="connsiteY19068" fmla="*/ 6042006 h 6839191"/>
              <a:gd name="connsiteX19069" fmla="*/ 9952990 w 12192439"/>
              <a:gd name="connsiteY19069" fmla="*/ 6057144 h 6839191"/>
              <a:gd name="connsiteX19070" fmla="*/ 9936908 w 12192439"/>
              <a:gd name="connsiteY19070" fmla="*/ 6038298 h 6839191"/>
              <a:gd name="connsiteX19071" fmla="*/ 9878197 w 12192439"/>
              <a:gd name="connsiteY19071" fmla="*/ 6054797 h 6839191"/>
              <a:gd name="connsiteX19072" fmla="*/ 9864747 w 12192439"/>
              <a:gd name="connsiteY19072" fmla="*/ 6040404 h 6839191"/>
              <a:gd name="connsiteX19073" fmla="*/ 9924271 w 12192439"/>
              <a:gd name="connsiteY19073" fmla="*/ 6022984 h 6839191"/>
              <a:gd name="connsiteX19074" fmla="*/ 9936908 w 12192439"/>
              <a:gd name="connsiteY19074" fmla="*/ 6038298 h 6839191"/>
              <a:gd name="connsiteX19075" fmla="*/ 9921199 w 12192439"/>
              <a:gd name="connsiteY19075" fmla="*/ 6019188 h 6839191"/>
              <a:gd name="connsiteX19076" fmla="*/ 9861347 w 12192439"/>
              <a:gd name="connsiteY19076" fmla="*/ 6036674 h 6839191"/>
              <a:gd name="connsiteX19077" fmla="*/ 9848227 w 12192439"/>
              <a:gd name="connsiteY19077" fmla="*/ 6022106 h 6839191"/>
              <a:gd name="connsiteX19078" fmla="*/ 9908913 w 12192439"/>
              <a:gd name="connsiteY19078" fmla="*/ 6003699 h 6839191"/>
              <a:gd name="connsiteX19079" fmla="*/ 9921199 w 12192439"/>
              <a:gd name="connsiteY19079" fmla="*/ 6019188 h 6839191"/>
              <a:gd name="connsiteX19080" fmla="*/ 9905863 w 12192439"/>
              <a:gd name="connsiteY19080" fmla="*/ 5999815 h 6839191"/>
              <a:gd name="connsiteX19081" fmla="*/ 9844892 w 12192439"/>
              <a:gd name="connsiteY19081" fmla="*/ 6018289 h 6839191"/>
              <a:gd name="connsiteX19082" fmla="*/ 9832079 w 12192439"/>
              <a:gd name="connsiteY19082" fmla="*/ 6003545 h 6839191"/>
              <a:gd name="connsiteX19083" fmla="*/ 9893884 w 12192439"/>
              <a:gd name="connsiteY19083" fmla="*/ 5984150 h 6839191"/>
              <a:gd name="connsiteX19084" fmla="*/ 9905863 w 12192439"/>
              <a:gd name="connsiteY19084" fmla="*/ 5999815 h 6839191"/>
              <a:gd name="connsiteX19085" fmla="*/ 9890878 w 12192439"/>
              <a:gd name="connsiteY19085" fmla="*/ 5980157 h 6839191"/>
              <a:gd name="connsiteX19086" fmla="*/ 9828788 w 12192439"/>
              <a:gd name="connsiteY19086" fmla="*/ 5999640 h 6839191"/>
              <a:gd name="connsiteX19087" fmla="*/ 9819420 w 12192439"/>
              <a:gd name="connsiteY19087" fmla="*/ 5988516 h 6839191"/>
              <a:gd name="connsiteX19088" fmla="*/ 9816282 w 12192439"/>
              <a:gd name="connsiteY19088" fmla="*/ 5984699 h 6839191"/>
              <a:gd name="connsiteX19089" fmla="*/ 9879228 w 12192439"/>
              <a:gd name="connsiteY19089" fmla="*/ 5964317 h 6839191"/>
              <a:gd name="connsiteX19090" fmla="*/ 9890878 w 12192439"/>
              <a:gd name="connsiteY19090" fmla="*/ 5980157 h 6839191"/>
              <a:gd name="connsiteX19091" fmla="*/ 9876288 w 12192439"/>
              <a:gd name="connsiteY19091" fmla="*/ 5960214 h 6839191"/>
              <a:gd name="connsiteX19092" fmla="*/ 9813014 w 12192439"/>
              <a:gd name="connsiteY19092" fmla="*/ 5980706 h 6839191"/>
              <a:gd name="connsiteX19093" fmla="*/ 9800727 w 12192439"/>
              <a:gd name="connsiteY19093" fmla="*/ 5965633 h 6839191"/>
              <a:gd name="connsiteX19094" fmla="*/ 9864989 w 12192439"/>
              <a:gd name="connsiteY19094" fmla="*/ 5944198 h 6839191"/>
              <a:gd name="connsiteX19095" fmla="*/ 9876288 w 12192439"/>
              <a:gd name="connsiteY19095" fmla="*/ 5960214 h 6839191"/>
              <a:gd name="connsiteX19096" fmla="*/ 9862071 w 12192439"/>
              <a:gd name="connsiteY19096" fmla="*/ 5940007 h 6839191"/>
              <a:gd name="connsiteX19097" fmla="*/ 9797458 w 12192439"/>
              <a:gd name="connsiteY19097" fmla="*/ 5961552 h 6839191"/>
              <a:gd name="connsiteX19098" fmla="*/ 9785413 w 12192439"/>
              <a:gd name="connsiteY19098" fmla="*/ 5946326 h 6839191"/>
              <a:gd name="connsiteX19099" fmla="*/ 9851078 w 12192439"/>
              <a:gd name="connsiteY19099" fmla="*/ 5923816 h 6839191"/>
              <a:gd name="connsiteX19100" fmla="*/ 9862071 w 12192439"/>
              <a:gd name="connsiteY19100" fmla="*/ 5940007 h 6839191"/>
              <a:gd name="connsiteX19101" fmla="*/ 9848205 w 12192439"/>
              <a:gd name="connsiteY19101" fmla="*/ 5919515 h 6839191"/>
              <a:gd name="connsiteX19102" fmla="*/ 9782166 w 12192439"/>
              <a:gd name="connsiteY19102" fmla="*/ 5942136 h 6839191"/>
              <a:gd name="connsiteX19103" fmla="*/ 9770405 w 12192439"/>
              <a:gd name="connsiteY19103" fmla="*/ 5926734 h 6839191"/>
              <a:gd name="connsiteX19104" fmla="*/ 9837542 w 12192439"/>
              <a:gd name="connsiteY19104" fmla="*/ 5903148 h 6839191"/>
              <a:gd name="connsiteX19105" fmla="*/ 9848205 w 12192439"/>
              <a:gd name="connsiteY19105" fmla="*/ 5919515 h 683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</a:cxnLst>
            <a:rect l="l" t="t" r="r" b="b"/>
            <a:pathLst>
              <a:path w="12192439" h="6839191">
                <a:moveTo>
                  <a:pt x="11956914" y="5126213"/>
                </a:moveTo>
                <a:cubicBezTo>
                  <a:pt x="12029162" y="5099204"/>
                  <a:pt x="12101410" y="5072175"/>
                  <a:pt x="12173680" y="5045189"/>
                </a:cubicBezTo>
                <a:lnTo>
                  <a:pt x="12171881" y="5040427"/>
                </a:lnTo>
                <a:cubicBezTo>
                  <a:pt x="12099633" y="5067414"/>
                  <a:pt x="12027385" y="5094422"/>
                  <a:pt x="11955114" y="5121452"/>
                </a:cubicBezTo>
                <a:cubicBezTo>
                  <a:pt x="11261858" y="5380628"/>
                  <a:pt x="10548088" y="5647461"/>
                  <a:pt x="9836423" y="5898124"/>
                </a:cubicBezTo>
                <a:cubicBezTo>
                  <a:pt x="9832957" y="5892639"/>
                  <a:pt x="9829490" y="5887132"/>
                  <a:pt x="9826067" y="5881559"/>
                </a:cubicBezTo>
                <a:cubicBezTo>
                  <a:pt x="10534748" y="5625850"/>
                  <a:pt x="11244766" y="5355178"/>
                  <a:pt x="11934535" y="5092228"/>
                </a:cubicBezTo>
                <a:cubicBezTo>
                  <a:pt x="12020496" y="5059450"/>
                  <a:pt x="12106478" y="5026672"/>
                  <a:pt x="12192439" y="4993937"/>
                </a:cubicBezTo>
                <a:lnTo>
                  <a:pt x="12190596" y="4989088"/>
                </a:lnTo>
                <a:cubicBezTo>
                  <a:pt x="12104613" y="5021822"/>
                  <a:pt x="12018653" y="5054601"/>
                  <a:pt x="11932693" y="5087379"/>
                </a:cubicBezTo>
                <a:cubicBezTo>
                  <a:pt x="11242616" y="5350460"/>
                  <a:pt x="10532247" y="5621243"/>
                  <a:pt x="9823303" y="5877062"/>
                </a:cubicBezTo>
                <a:cubicBezTo>
                  <a:pt x="9757878" y="5769622"/>
                  <a:pt x="9706013" y="5649084"/>
                  <a:pt x="9670865" y="5513013"/>
                </a:cubicBezTo>
                <a:cubicBezTo>
                  <a:pt x="9642606" y="5403533"/>
                  <a:pt x="9624199" y="5288524"/>
                  <a:pt x="9606405" y="5177289"/>
                </a:cubicBezTo>
                <a:cubicBezTo>
                  <a:pt x="9575207" y="4982396"/>
                  <a:pt x="9542955" y="4780879"/>
                  <a:pt x="9456600" y="4600050"/>
                </a:cubicBezTo>
                <a:cubicBezTo>
                  <a:pt x="9440561" y="4566416"/>
                  <a:pt x="9422285" y="4534164"/>
                  <a:pt x="9401926" y="4503383"/>
                </a:cubicBezTo>
                <a:cubicBezTo>
                  <a:pt x="9394619" y="4488947"/>
                  <a:pt x="9386984" y="4474795"/>
                  <a:pt x="9378976" y="4460951"/>
                </a:cubicBezTo>
                <a:cubicBezTo>
                  <a:pt x="9372219" y="4445461"/>
                  <a:pt x="9365154" y="4430345"/>
                  <a:pt x="9357738" y="4415557"/>
                </a:cubicBezTo>
                <a:cubicBezTo>
                  <a:pt x="9351749" y="4399300"/>
                  <a:pt x="9345430" y="4383394"/>
                  <a:pt x="9338826" y="4367904"/>
                </a:cubicBezTo>
                <a:cubicBezTo>
                  <a:pt x="9333648" y="4351032"/>
                  <a:pt x="9328186" y="4334577"/>
                  <a:pt x="9322437" y="4318561"/>
                </a:cubicBezTo>
                <a:cubicBezTo>
                  <a:pt x="9318246" y="4301492"/>
                  <a:pt x="9313749" y="4284927"/>
                  <a:pt x="9309032" y="4268802"/>
                </a:cubicBezTo>
                <a:cubicBezTo>
                  <a:pt x="9305390" y="4249626"/>
                  <a:pt x="9301463" y="4231109"/>
                  <a:pt x="9297206" y="4213206"/>
                </a:cubicBezTo>
                <a:cubicBezTo>
                  <a:pt x="9294640" y="4194842"/>
                  <a:pt x="9291809" y="4177115"/>
                  <a:pt x="9288672" y="4159979"/>
                </a:cubicBezTo>
                <a:cubicBezTo>
                  <a:pt x="9286806" y="4139488"/>
                  <a:pt x="9284569" y="4119808"/>
                  <a:pt x="9281958" y="4100895"/>
                </a:cubicBezTo>
                <a:cubicBezTo>
                  <a:pt x="9281015" y="4081742"/>
                  <a:pt x="9279698" y="4062720"/>
                  <a:pt x="9277965" y="4043939"/>
                </a:cubicBezTo>
                <a:cubicBezTo>
                  <a:pt x="9277768" y="4024018"/>
                  <a:pt x="9277176" y="4004426"/>
                  <a:pt x="9276166" y="3985250"/>
                </a:cubicBezTo>
                <a:cubicBezTo>
                  <a:pt x="9276671" y="3964407"/>
                  <a:pt x="9276780" y="3943872"/>
                  <a:pt x="9276364" y="3923731"/>
                </a:cubicBezTo>
                <a:cubicBezTo>
                  <a:pt x="9277548" y="3903085"/>
                  <a:pt x="9278273" y="3882813"/>
                  <a:pt x="9278514" y="3863023"/>
                </a:cubicBezTo>
                <a:cubicBezTo>
                  <a:pt x="9279852" y="3847161"/>
                  <a:pt x="9280949" y="3831517"/>
                  <a:pt x="9281738" y="3816116"/>
                </a:cubicBezTo>
                <a:cubicBezTo>
                  <a:pt x="9282024" y="3810784"/>
                  <a:pt x="9282243" y="3805519"/>
                  <a:pt x="9282441" y="3800297"/>
                </a:cubicBezTo>
                <a:cubicBezTo>
                  <a:pt x="9283318" y="3792421"/>
                  <a:pt x="9284152" y="3784588"/>
                  <a:pt x="9284876" y="3776843"/>
                </a:cubicBezTo>
                <a:cubicBezTo>
                  <a:pt x="9286126" y="3763636"/>
                  <a:pt x="9287114" y="3750800"/>
                  <a:pt x="9287926" y="3738251"/>
                </a:cubicBezTo>
                <a:cubicBezTo>
                  <a:pt x="9287947" y="3738010"/>
                  <a:pt x="9287991" y="3737790"/>
                  <a:pt x="9288014" y="3737549"/>
                </a:cubicBezTo>
                <a:cubicBezTo>
                  <a:pt x="9290932" y="3715806"/>
                  <a:pt x="9293213" y="3694985"/>
                  <a:pt x="9294902" y="3674998"/>
                </a:cubicBezTo>
                <a:cubicBezTo>
                  <a:pt x="9298347" y="3652817"/>
                  <a:pt x="9301155" y="3631535"/>
                  <a:pt x="9303261" y="3611219"/>
                </a:cubicBezTo>
                <a:cubicBezTo>
                  <a:pt x="9307101" y="3589191"/>
                  <a:pt x="9310260" y="3568085"/>
                  <a:pt x="9312718" y="3547966"/>
                </a:cubicBezTo>
                <a:cubicBezTo>
                  <a:pt x="9316930" y="3525851"/>
                  <a:pt x="9320419" y="3504745"/>
                  <a:pt x="9323205" y="3484670"/>
                </a:cubicBezTo>
                <a:cubicBezTo>
                  <a:pt x="9327834" y="3462269"/>
                  <a:pt x="9331695" y="3440921"/>
                  <a:pt x="9334768" y="3420671"/>
                </a:cubicBezTo>
                <a:cubicBezTo>
                  <a:pt x="9339682" y="3398380"/>
                  <a:pt x="9343785" y="3377186"/>
                  <a:pt x="9347097" y="3357089"/>
                </a:cubicBezTo>
                <a:cubicBezTo>
                  <a:pt x="9352144" y="3335413"/>
                  <a:pt x="9356422" y="3314811"/>
                  <a:pt x="9359867" y="3295306"/>
                </a:cubicBezTo>
                <a:cubicBezTo>
                  <a:pt x="9365549" y="3272269"/>
                  <a:pt x="9370376" y="3250110"/>
                  <a:pt x="9374237" y="3228960"/>
                </a:cubicBezTo>
                <a:cubicBezTo>
                  <a:pt x="9379745" y="3207371"/>
                  <a:pt x="9384374" y="3186923"/>
                  <a:pt x="9388103" y="3167682"/>
                </a:cubicBezTo>
                <a:cubicBezTo>
                  <a:pt x="9394006" y="3145501"/>
                  <a:pt x="9398920" y="3124614"/>
                  <a:pt x="9402869" y="3105000"/>
                </a:cubicBezTo>
                <a:cubicBezTo>
                  <a:pt x="9408946" y="3082884"/>
                  <a:pt x="9414036" y="3062085"/>
                  <a:pt x="9418073" y="3042625"/>
                </a:cubicBezTo>
                <a:cubicBezTo>
                  <a:pt x="9424348" y="3020531"/>
                  <a:pt x="9429548" y="2999776"/>
                  <a:pt x="9433672" y="2980425"/>
                </a:cubicBezTo>
                <a:cubicBezTo>
                  <a:pt x="9439860" y="2959143"/>
                  <a:pt x="9444993" y="2939156"/>
                  <a:pt x="9449118" y="2920441"/>
                </a:cubicBezTo>
                <a:cubicBezTo>
                  <a:pt x="9455634" y="2898655"/>
                  <a:pt x="9461031" y="2878251"/>
                  <a:pt x="9465310" y="2859251"/>
                </a:cubicBezTo>
                <a:cubicBezTo>
                  <a:pt x="9471958" y="2837487"/>
                  <a:pt x="9477442" y="2817192"/>
                  <a:pt x="9481765" y="2798324"/>
                </a:cubicBezTo>
                <a:cubicBezTo>
                  <a:pt x="9488544" y="2776625"/>
                  <a:pt x="9494117" y="2756397"/>
                  <a:pt x="9498461" y="2737660"/>
                </a:cubicBezTo>
                <a:cubicBezTo>
                  <a:pt x="9505635" y="2715172"/>
                  <a:pt x="9511428" y="2694307"/>
                  <a:pt x="9515881" y="2675110"/>
                </a:cubicBezTo>
                <a:cubicBezTo>
                  <a:pt x="9522572" y="2654289"/>
                  <a:pt x="9528057" y="2634916"/>
                  <a:pt x="9532292" y="2617013"/>
                </a:cubicBezTo>
                <a:cubicBezTo>
                  <a:pt x="9539488" y="2595095"/>
                  <a:pt x="9545280" y="2574844"/>
                  <a:pt x="9549691" y="2556261"/>
                </a:cubicBezTo>
                <a:cubicBezTo>
                  <a:pt x="9556623" y="2535440"/>
                  <a:pt x="9562219" y="2516177"/>
                  <a:pt x="9566519" y="2498493"/>
                </a:cubicBezTo>
                <a:cubicBezTo>
                  <a:pt x="9573758" y="2477124"/>
                  <a:pt x="9579551" y="2457466"/>
                  <a:pt x="9583939" y="2439475"/>
                </a:cubicBezTo>
                <a:cubicBezTo>
                  <a:pt x="9594229" y="2409461"/>
                  <a:pt x="9601666" y="2382892"/>
                  <a:pt x="9606142" y="2359987"/>
                </a:cubicBezTo>
                <a:cubicBezTo>
                  <a:pt x="9616256" y="2308055"/>
                  <a:pt x="9611320" y="2273566"/>
                  <a:pt x="9591486" y="2257505"/>
                </a:cubicBezTo>
                <a:cubicBezTo>
                  <a:pt x="9522090" y="2201296"/>
                  <a:pt x="9407300" y="2223279"/>
                  <a:pt x="9338695" y="2236399"/>
                </a:cubicBezTo>
                <a:cubicBezTo>
                  <a:pt x="9148958" y="2272732"/>
                  <a:pt x="8962250" y="2356038"/>
                  <a:pt x="8797503" y="2429514"/>
                </a:cubicBezTo>
                <a:cubicBezTo>
                  <a:pt x="8294158" y="2654069"/>
                  <a:pt x="7798317" y="2914518"/>
                  <a:pt x="7318821" y="3166387"/>
                </a:cubicBezTo>
                <a:cubicBezTo>
                  <a:pt x="7028797" y="3318716"/>
                  <a:pt x="6733661" y="3473722"/>
                  <a:pt x="6433897" y="3622364"/>
                </a:cubicBezTo>
                <a:cubicBezTo>
                  <a:pt x="6406494" y="3635199"/>
                  <a:pt x="6379771" y="3647573"/>
                  <a:pt x="6353706" y="3659531"/>
                </a:cubicBezTo>
                <a:cubicBezTo>
                  <a:pt x="6326633" y="3671137"/>
                  <a:pt x="6300546" y="3682107"/>
                  <a:pt x="6275293" y="3692418"/>
                </a:cubicBezTo>
                <a:lnTo>
                  <a:pt x="6271497" y="3693976"/>
                </a:lnTo>
                <a:cubicBezTo>
                  <a:pt x="6260615" y="3698123"/>
                  <a:pt x="6249908" y="3702138"/>
                  <a:pt x="6239400" y="3705999"/>
                </a:cubicBezTo>
                <a:lnTo>
                  <a:pt x="6209079" y="3717145"/>
                </a:lnTo>
                <a:cubicBezTo>
                  <a:pt x="6204164" y="3718944"/>
                  <a:pt x="6199315" y="3720743"/>
                  <a:pt x="6194466" y="3722520"/>
                </a:cubicBezTo>
                <a:cubicBezTo>
                  <a:pt x="6177463" y="3728027"/>
                  <a:pt x="6161118" y="3733314"/>
                  <a:pt x="6145343" y="3738426"/>
                </a:cubicBezTo>
                <a:cubicBezTo>
                  <a:pt x="6138081" y="3740752"/>
                  <a:pt x="6130972" y="3743056"/>
                  <a:pt x="6123886" y="3745337"/>
                </a:cubicBezTo>
                <a:cubicBezTo>
                  <a:pt x="6111534" y="3748760"/>
                  <a:pt x="6099555" y="3752051"/>
                  <a:pt x="6087773" y="3755276"/>
                </a:cubicBezTo>
                <a:cubicBezTo>
                  <a:pt x="6077066" y="3758238"/>
                  <a:pt x="6066601" y="3761112"/>
                  <a:pt x="6056267" y="3763964"/>
                </a:cubicBezTo>
                <a:cubicBezTo>
                  <a:pt x="6049576" y="3765434"/>
                  <a:pt x="6043038" y="3766883"/>
                  <a:pt x="6036719" y="3768265"/>
                </a:cubicBezTo>
                <a:cubicBezTo>
                  <a:pt x="6021843" y="3771556"/>
                  <a:pt x="6007538" y="3774693"/>
                  <a:pt x="5993431" y="3777896"/>
                </a:cubicBezTo>
                <a:cubicBezTo>
                  <a:pt x="5992576" y="3778028"/>
                  <a:pt x="5991698" y="3778160"/>
                  <a:pt x="5990821" y="3778313"/>
                </a:cubicBezTo>
                <a:cubicBezTo>
                  <a:pt x="5972194" y="3781253"/>
                  <a:pt x="5954576" y="3784017"/>
                  <a:pt x="5937002" y="3787133"/>
                </a:cubicBezTo>
                <a:cubicBezTo>
                  <a:pt x="5920152" y="3788603"/>
                  <a:pt x="5904048" y="3790117"/>
                  <a:pt x="5887483" y="3792289"/>
                </a:cubicBezTo>
                <a:cubicBezTo>
                  <a:pt x="5873201" y="3792421"/>
                  <a:pt x="5859159" y="3792881"/>
                  <a:pt x="5844196" y="3794264"/>
                </a:cubicBezTo>
                <a:cubicBezTo>
                  <a:pt x="5832041" y="3793408"/>
                  <a:pt x="5819711" y="3793123"/>
                  <a:pt x="5805999" y="3793912"/>
                </a:cubicBezTo>
                <a:cubicBezTo>
                  <a:pt x="5795533" y="3792355"/>
                  <a:pt x="5784476" y="3791499"/>
                  <a:pt x="5771728" y="3791894"/>
                </a:cubicBezTo>
                <a:cubicBezTo>
                  <a:pt x="5764620" y="3790270"/>
                  <a:pt x="5756963" y="3789152"/>
                  <a:pt x="5748275" y="3788779"/>
                </a:cubicBezTo>
                <a:cubicBezTo>
                  <a:pt x="5744940" y="3788625"/>
                  <a:pt x="5741671" y="3788362"/>
                  <a:pt x="5738402" y="3788055"/>
                </a:cubicBezTo>
                <a:cubicBezTo>
                  <a:pt x="5734782" y="3787045"/>
                  <a:pt x="5730921" y="3786211"/>
                  <a:pt x="5726752" y="3785619"/>
                </a:cubicBezTo>
                <a:cubicBezTo>
                  <a:pt x="5707993" y="3782877"/>
                  <a:pt x="5691187" y="3776668"/>
                  <a:pt x="5672845" y="3768418"/>
                </a:cubicBezTo>
                <a:cubicBezTo>
                  <a:pt x="5663696" y="3763131"/>
                  <a:pt x="5654394" y="3756900"/>
                  <a:pt x="5644082" y="3749989"/>
                </a:cubicBezTo>
                <a:cubicBezTo>
                  <a:pt x="5642613" y="3749001"/>
                  <a:pt x="5641142" y="3748014"/>
                  <a:pt x="5639628" y="3747005"/>
                </a:cubicBezTo>
                <a:cubicBezTo>
                  <a:pt x="5638356" y="3745820"/>
                  <a:pt x="5637106" y="3744679"/>
                  <a:pt x="5635811" y="3743451"/>
                </a:cubicBezTo>
                <a:cubicBezTo>
                  <a:pt x="5629361" y="3737461"/>
                  <a:pt x="5622537" y="3731120"/>
                  <a:pt x="5614990" y="3724560"/>
                </a:cubicBezTo>
                <a:cubicBezTo>
                  <a:pt x="5609000" y="3717079"/>
                  <a:pt x="5602462" y="3709268"/>
                  <a:pt x="5594915" y="3701304"/>
                </a:cubicBezTo>
                <a:cubicBezTo>
                  <a:pt x="5590001" y="3693515"/>
                  <a:pt x="5584450" y="3685529"/>
                  <a:pt x="5577934" y="3677434"/>
                </a:cubicBezTo>
                <a:cubicBezTo>
                  <a:pt x="5573765" y="3669469"/>
                  <a:pt x="5568916" y="3661352"/>
                  <a:pt x="5563190" y="3653168"/>
                </a:cubicBezTo>
                <a:cubicBezTo>
                  <a:pt x="5559526" y="3645006"/>
                  <a:pt x="5555182" y="3636735"/>
                  <a:pt x="5549982" y="3628442"/>
                </a:cubicBezTo>
                <a:cubicBezTo>
                  <a:pt x="5546735" y="3620214"/>
                  <a:pt x="5542808" y="3611899"/>
                  <a:pt x="5538091" y="3603562"/>
                </a:cubicBezTo>
                <a:cubicBezTo>
                  <a:pt x="5535063" y="3595049"/>
                  <a:pt x="5531377" y="3586471"/>
                  <a:pt x="5526880" y="3577892"/>
                </a:cubicBezTo>
                <a:cubicBezTo>
                  <a:pt x="5524137" y="3569424"/>
                  <a:pt x="5520758" y="3560911"/>
                  <a:pt x="5516611" y="3552376"/>
                </a:cubicBezTo>
                <a:cubicBezTo>
                  <a:pt x="5514023" y="3543666"/>
                  <a:pt x="5510775" y="3534934"/>
                  <a:pt x="5506782" y="3526202"/>
                </a:cubicBezTo>
                <a:cubicBezTo>
                  <a:pt x="5504347" y="3517448"/>
                  <a:pt x="5501275" y="3508672"/>
                  <a:pt x="5497502" y="3499918"/>
                </a:cubicBezTo>
                <a:cubicBezTo>
                  <a:pt x="5495176" y="3491076"/>
                  <a:pt x="5492258" y="3482234"/>
                  <a:pt x="5488660" y="3473415"/>
                </a:cubicBezTo>
                <a:cubicBezTo>
                  <a:pt x="5486422" y="3464507"/>
                  <a:pt x="5483614" y="3455621"/>
                  <a:pt x="5480169" y="3446757"/>
                </a:cubicBezTo>
                <a:cubicBezTo>
                  <a:pt x="5478041" y="3437784"/>
                  <a:pt x="5475321" y="3428811"/>
                  <a:pt x="5472008" y="3419859"/>
                </a:cubicBezTo>
                <a:cubicBezTo>
                  <a:pt x="5469945" y="3410798"/>
                  <a:pt x="5467334" y="3401759"/>
                  <a:pt x="5464109" y="3392720"/>
                </a:cubicBezTo>
                <a:cubicBezTo>
                  <a:pt x="5462091" y="3383658"/>
                  <a:pt x="5459590" y="3374619"/>
                  <a:pt x="5456496" y="3365602"/>
                </a:cubicBezTo>
                <a:cubicBezTo>
                  <a:pt x="5454587" y="3356607"/>
                  <a:pt x="5452174" y="3347655"/>
                  <a:pt x="5449234" y="3338725"/>
                </a:cubicBezTo>
                <a:cubicBezTo>
                  <a:pt x="5447304" y="3329269"/>
                  <a:pt x="5444868" y="3319989"/>
                  <a:pt x="5441928" y="3310884"/>
                </a:cubicBezTo>
                <a:cubicBezTo>
                  <a:pt x="5440063" y="3301516"/>
                  <a:pt x="5437716" y="3292323"/>
                  <a:pt x="5434885" y="3283283"/>
                </a:cubicBezTo>
                <a:cubicBezTo>
                  <a:pt x="5433043" y="3273893"/>
                  <a:pt x="5430761" y="3264656"/>
                  <a:pt x="5427996" y="3255573"/>
                </a:cubicBezTo>
                <a:cubicBezTo>
                  <a:pt x="5426219" y="3246227"/>
                  <a:pt x="5423981" y="3237034"/>
                  <a:pt x="5421305" y="3227973"/>
                </a:cubicBezTo>
                <a:cubicBezTo>
                  <a:pt x="5419549" y="3218539"/>
                  <a:pt x="5417355" y="3209258"/>
                  <a:pt x="5414723" y="3200109"/>
                </a:cubicBezTo>
                <a:cubicBezTo>
                  <a:pt x="5412002" y="3185256"/>
                  <a:pt x="5408250" y="3170732"/>
                  <a:pt x="5403424" y="3156515"/>
                </a:cubicBezTo>
                <a:cubicBezTo>
                  <a:pt x="5318099" y="2905917"/>
                  <a:pt x="4945955" y="2849685"/>
                  <a:pt x="4723616" y="2816073"/>
                </a:cubicBezTo>
                <a:lnTo>
                  <a:pt x="4718592" y="2815327"/>
                </a:lnTo>
                <a:cubicBezTo>
                  <a:pt x="4393794" y="2766226"/>
                  <a:pt x="4060921" y="2754554"/>
                  <a:pt x="3731472" y="2753413"/>
                </a:cubicBezTo>
                <a:cubicBezTo>
                  <a:pt x="4102936" y="2442218"/>
                  <a:pt x="4510645" y="2176306"/>
                  <a:pt x="4907121" y="1917771"/>
                </a:cubicBezTo>
                <a:cubicBezTo>
                  <a:pt x="5175380" y="1742861"/>
                  <a:pt x="5452745" y="1561998"/>
                  <a:pt x="5715672" y="1369267"/>
                </a:cubicBezTo>
                <a:cubicBezTo>
                  <a:pt x="5728156" y="1360107"/>
                  <a:pt x="5742680" y="1349747"/>
                  <a:pt x="5758060" y="1338775"/>
                </a:cubicBezTo>
                <a:cubicBezTo>
                  <a:pt x="5919450" y="1223606"/>
                  <a:pt x="6219895" y="1009231"/>
                  <a:pt x="6133978" y="802019"/>
                </a:cubicBezTo>
                <a:cubicBezTo>
                  <a:pt x="6114408" y="754809"/>
                  <a:pt x="6076188" y="713913"/>
                  <a:pt x="6017170" y="676993"/>
                </a:cubicBezTo>
                <a:cubicBezTo>
                  <a:pt x="5968551" y="646588"/>
                  <a:pt x="5913109" y="623631"/>
                  <a:pt x="5860431" y="603349"/>
                </a:cubicBezTo>
                <a:cubicBezTo>
                  <a:pt x="5659462" y="525983"/>
                  <a:pt x="5439975" y="487325"/>
                  <a:pt x="5232380" y="454362"/>
                </a:cubicBezTo>
                <a:cubicBezTo>
                  <a:pt x="4503010" y="338546"/>
                  <a:pt x="3750274" y="305267"/>
                  <a:pt x="3022331" y="273088"/>
                </a:cubicBezTo>
                <a:lnTo>
                  <a:pt x="3018447" y="272917"/>
                </a:lnTo>
                <a:cubicBezTo>
                  <a:pt x="2952781" y="270014"/>
                  <a:pt x="2887027" y="267221"/>
                  <a:pt x="2821229" y="264510"/>
                </a:cubicBezTo>
                <a:cubicBezTo>
                  <a:pt x="2939749" y="206174"/>
                  <a:pt x="3060528" y="151969"/>
                  <a:pt x="3179596" y="98552"/>
                </a:cubicBezTo>
                <a:cubicBezTo>
                  <a:pt x="3250110" y="66917"/>
                  <a:pt x="3323017" y="34204"/>
                  <a:pt x="3393268" y="1564"/>
                </a:cubicBezTo>
                <a:lnTo>
                  <a:pt x="3392544" y="0"/>
                </a:lnTo>
                <a:cubicBezTo>
                  <a:pt x="3322315" y="32636"/>
                  <a:pt x="3249408" y="65344"/>
                  <a:pt x="3178894" y="96977"/>
                </a:cubicBezTo>
                <a:cubicBezTo>
                  <a:pt x="3058860" y="150830"/>
                  <a:pt x="2937072" y="205485"/>
                  <a:pt x="2817609" y="264367"/>
                </a:cubicBezTo>
                <a:cubicBezTo>
                  <a:pt x="2801593" y="263709"/>
                  <a:pt x="2785577" y="263051"/>
                  <a:pt x="2769561" y="262403"/>
                </a:cubicBezTo>
                <a:cubicBezTo>
                  <a:pt x="2876979" y="206843"/>
                  <a:pt x="2986546" y="155227"/>
                  <a:pt x="3094578" y="104355"/>
                </a:cubicBezTo>
                <a:cubicBezTo>
                  <a:pt x="3162110" y="72557"/>
                  <a:pt x="3231944" y="39678"/>
                  <a:pt x="3299080" y="6793"/>
                </a:cubicBezTo>
                <a:lnTo>
                  <a:pt x="3298268" y="5154"/>
                </a:lnTo>
                <a:cubicBezTo>
                  <a:pt x="3231154" y="38031"/>
                  <a:pt x="3161342" y="70908"/>
                  <a:pt x="3093811" y="102703"/>
                </a:cubicBezTo>
                <a:cubicBezTo>
                  <a:pt x="2984791" y="154031"/>
                  <a:pt x="2874214" y="206119"/>
                  <a:pt x="2765897" y="262252"/>
                </a:cubicBezTo>
                <a:cubicBezTo>
                  <a:pt x="2749815" y="261603"/>
                  <a:pt x="2733755" y="260966"/>
                  <a:pt x="2717673" y="260328"/>
                </a:cubicBezTo>
                <a:cubicBezTo>
                  <a:pt x="2814274" y="207510"/>
                  <a:pt x="2913004" y="158457"/>
                  <a:pt x="3010351" y="110101"/>
                </a:cubicBezTo>
                <a:cubicBezTo>
                  <a:pt x="3074657" y="78159"/>
                  <a:pt x="3141135" y="45130"/>
                  <a:pt x="3204870" y="12010"/>
                </a:cubicBezTo>
                <a:lnTo>
                  <a:pt x="3203993" y="10305"/>
                </a:lnTo>
                <a:cubicBezTo>
                  <a:pt x="3140279" y="43415"/>
                  <a:pt x="3073780" y="76439"/>
                  <a:pt x="3009496" y="108379"/>
                </a:cubicBezTo>
                <a:cubicBezTo>
                  <a:pt x="2911183" y="157213"/>
                  <a:pt x="2811466" y="206759"/>
                  <a:pt x="2713943" y="260179"/>
                </a:cubicBezTo>
                <a:cubicBezTo>
                  <a:pt x="2697839" y="259540"/>
                  <a:pt x="2681736" y="258895"/>
                  <a:pt x="2665610" y="258265"/>
                </a:cubicBezTo>
                <a:cubicBezTo>
                  <a:pt x="2751746" y="208150"/>
                  <a:pt x="2839966" y="161631"/>
                  <a:pt x="2926980" y="115759"/>
                </a:cubicBezTo>
                <a:cubicBezTo>
                  <a:pt x="2987775" y="83705"/>
                  <a:pt x="3050655" y="50560"/>
                  <a:pt x="3110661" y="17229"/>
                </a:cubicBezTo>
                <a:lnTo>
                  <a:pt x="3109695" y="15465"/>
                </a:lnTo>
                <a:cubicBezTo>
                  <a:pt x="3049690" y="48786"/>
                  <a:pt x="2986832" y="81928"/>
                  <a:pt x="2926036" y="113976"/>
                </a:cubicBezTo>
                <a:cubicBezTo>
                  <a:pt x="2838079" y="160348"/>
                  <a:pt x="2748894" y="207382"/>
                  <a:pt x="2661858" y="258123"/>
                </a:cubicBezTo>
                <a:cubicBezTo>
                  <a:pt x="2645688" y="257493"/>
                  <a:pt x="2629519" y="256877"/>
                  <a:pt x="2613327" y="256256"/>
                </a:cubicBezTo>
                <a:cubicBezTo>
                  <a:pt x="2689371" y="208804"/>
                  <a:pt x="2767477" y="164771"/>
                  <a:pt x="2844508" y="121341"/>
                </a:cubicBezTo>
                <a:cubicBezTo>
                  <a:pt x="2901529" y="89203"/>
                  <a:pt x="2960482" y="55971"/>
                  <a:pt x="3016473" y="22442"/>
                </a:cubicBezTo>
                <a:lnTo>
                  <a:pt x="3015397" y="20626"/>
                </a:lnTo>
                <a:cubicBezTo>
                  <a:pt x="2959407" y="54139"/>
                  <a:pt x="2900476" y="87367"/>
                  <a:pt x="2843476" y="119498"/>
                </a:cubicBezTo>
                <a:cubicBezTo>
                  <a:pt x="2765502" y="163446"/>
                  <a:pt x="2686474" y="208006"/>
                  <a:pt x="2609575" y="256109"/>
                </a:cubicBezTo>
                <a:cubicBezTo>
                  <a:pt x="2593340" y="255488"/>
                  <a:pt x="2577126" y="254871"/>
                  <a:pt x="2560891" y="254261"/>
                </a:cubicBezTo>
                <a:cubicBezTo>
                  <a:pt x="2627215" y="209432"/>
                  <a:pt x="2695580" y="167834"/>
                  <a:pt x="2763045" y="126802"/>
                </a:cubicBezTo>
                <a:cubicBezTo>
                  <a:pt x="2815942" y="94618"/>
                  <a:pt x="2870660" y="61337"/>
                  <a:pt x="2922284" y="27646"/>
                </a:cubicBezTo>
                <a:lnTo>
                  <a:pt x="2921078" y="25795"/>
                </a:lnTo>
                <a:cubicBezTo>
                  <a:pt x="2869497" y="59470"/>
                  <a:pt x="2814779" y="92738"/>
                  <a:pt x="2761882" y="124913"/>
                </a:cubicBezTo>
                <a:cubicBezTo>
                  <a:pt x="2693561" y="166478"/>
                  <a:pt x="2624297" y="208620"/>
                  <a:pt x="2557161" y="254121"/>
                </a:cubicBezTo>
                <a:cubicBezTo>
                  <a:pt x="2540881" y="253509"/>
                  <a:pt x="2524602" y="252901"/>
                  <a:pt x="2508323" y="252300"/>
                </a:cubicBezTo>
                <a:cubicBezTo>
                  <a:pt x="2565300" y="210042"/>
                  <a:pt x="2624341" y="170820"/>
                  <a:pt x="2682635" y="132129"/>
                </a:cubicBezTo>
                <a:cubicBezTo>
                  <a:pt x="2731122" y="99941"/>
                  <a:pt x="2781255" y="66660"/>
                  <a:pt x="2828119" y="32844"/>
                </a:cubicBezTo>
                <a:lnTo>
                  <a:pt x="2826780" y="30975"/>
                </a:lnTo>
                <a:cubicBezTo>
                  <a:pt x="2779938" y="64762"/>
                  <a:pt x="2729828" y="98032"/>
                  <a:pt x="2681363" y="130207"/>
                </a:cubicBezTo>
                <a:cubicBezTo>
                  <a:pt x="2622256" y="169442"/>
                  <a:pt x="2562361" y="209221"/>
                  <a:pt x="2504637" y="252164"/>
                </a:cubicBezTo>
                <a:cubicBezTo>
                  <a:pt x="2488291" y="251561"/>
                  <a:pt x="2471946" y="250970"/>
                  <a:pt x="2455601" y="250378"/>
                </a:cubicBezTo>
                <a:cubicBezTo>
                  <a:pt x="2503671" y="210643"/>
                  <a:pt x="2553826" y="173735"/>
                  <a:pt x="2603344" y="137313"/>
                </a:cubicBezTo>
                <a:cubicBezTo>
                  <a:pt x="2647070" y="105162"/>
                  <a:pt x="2692267" y="71915"/>
                  <a:pt x="2733952" y="38031"/>
                </a:cubicBezTo>
                <a:lnTo>
                  <a:pt x="2732439" y="36166"/>
                </a:lnTo>
                <a:cubicBezTo>
                  <a:pt x="2690797" y="70012"/>
                  <a:pt x="2645622" y="103243"/>
                  <a:pt x="2601940" y="135378"/>
                </a:cubicBezTo>
                <a:cubicBezTo>
                  <a:pt x="2551654" y="172349"/>
                  <a:pt x="2500731" y="209822"/>
                  <a:pt x="2452003" y="250246"/>
                </a:cubicBezTo>
                <a:cubicBezTo>
                  <a:pt x="2435636" y="249654"/>
                  <a:pt x="2419290" y="249055"/>
                  <a:pt x="2402901" y="248474"/>
                </a:cubicBezTo>
                <a:cubicBezTo>
                  <a:pt x="2442437" y="211235"/>
                  <a:pt x="2484101" y="176579"/>
                  <a:pt x="2525238" y="142359"/>
                </a:cubicBezTo>
                <a:cubicBezTo>
                  <a:pt x="2565608" y="108791"/>
                  <a:pt x="2603717" y="77081"/>
                  <a:pt x="2639808" y="43195"/>
                </a:cubicBezTo>
                <a:lnTo>
                  <a:pt x="2638097" y="41374"/>
                </a:lnTo>
                <a:cubicBezTo>
                  <a:pt x="2602072" y="75206"/>
                  <a:pt x="2563984" y="106893"/>
                  <a:pt x="2523659" y="140439"/>
                </a:cubicBezTo>
                <a:cubicBezTo>
                  <a:pt x="2481841" y="175205"/>
                  <a:pt x="2439519" y="210430"/>
                  <a:pt x="2399413" y="248351"/>
                </a:cubicBezTo>
                <a:cubicBezTo>
                  <a:pt x="2383068" y="247769"/>
                  <a:pt x="2366700" y="247199"/>
                  <a:pt x="2350333" y="246626"/>
                </a:cubicBezTo>
                <a:cubicBezTo>
                  <a:pt x="2381729" y="211887"/>
                  <a:pt x="2415232" y="179405"/>
                  <a:pt x="2448339" y="147333"/>
                </a:cubicBezTo>
                <a:cubicBezTo>
                  <a:pt x="2482938" y="113813"/>
                  <a:pt x="2515629" y="82152"/>
                  <a:pt x="2545686" y="48336"/>
                </a:cubicBezTo>
                <a:lnTo>
                  <a:pt x="2543734" y="46611"/>
                </a:lnTo>
                <a:cubicBezTo>
                  <a:pt x="2513742" y="80355"/>
                  <a:pt x="2481095" y="111983"/>
                  <a:pt x="2446540" y="145472"/>
                </a:cubicBezTo>
                <a:cubicBezTo>
                  <a:pt x="2412884" y="178082"/>
                  <a:pt x="2378789" y="211108"/>
                  <a:pt x="2346933" y="246508"/>
                </a:cubicBezTo>
                <a:cubicBezTo>
                  <a:pt x="2330631" y="245937"/>
                  <a:pt x="2314330" y="245371"/>
                  <a:pt x="2298007" y="244810"/>
                </a:cubicBezTo>
                <a:cubicBezTo>
                  <a:pt x="2321636" y="212617"/>
                  <a:pt x="2347306" y="182303"/>
                  <a:pt x="2372668" y="152359"/>
                </a:cubicBezTo>
                <a:cubicBezTo>
                  <a:pt x="2401102" y="118813"/>
                  <a:pt x="2427979" y="87128"/>
                  <a:pt x="2451564" y="53432"/>
                </a:cubicBezTo>
                <a:lnTo>
                  <a:pt x="2449370" y="51890"/>
                </a:lnTo>
                <a:cubicBezTo>
                  <a:pt x="2425829" y="85484"/>
                  <a:pt x="2399018" y="117124"/>
                  <a:pt x="2370628" y="150620"/>
                </a:cubicBezTo>
                <a:cubicBezTo>
                  <a:pt x="2344826" y="181068"/>
                  <a:pt x="2318718" y="211898"/>
                  <a:pt x="2294760" y="244698"/>
                </a:cubicBezTo>
                <a:cubicBezTo>
                  <a:pt x="2282583" y="244279"/>
                  <a:pt x="2270384" y="243864"/>
                  <a:pt x="2258208" y="243452"/>
                </a:cubicBezTo>
                <a:cubicBezTo>
                  <a:pt x="2274794" y="210004"/>
                  <a:pt x="2292456" y="178297"/>
                  <a:pt x="2309898" y="146984"/>
                </a:cubicBezTo>
                <a:cubicBezTo>
                  <a:pt x="2326726" y="116786"/>
                  <a:pt x="2342611" y="88260"/>
                  <a:pt x="2357464" y="58472"/>
                </a:cubicBezTo>
                <a:lnTo>
                  <a:pt x="2354985" y="57230"/>
                </a:lnTo>
                <a:cubicBezTo>
                  <a:pt x="2340153" y="86961"/>
                  <a:pt x="2324269" y="115459"/>
                  <a:pt x="2307463" y="145630"/>
                </a:cubicBezTo>
                <a:cubicBezTo>
                  <a:pt x="2289801" y="177331"/>
                  <a:pt x="2271920" y="209438"/>
                  <a:pt x="2255136" y="243349"/>
                </a:cubicBezTo>
                <a:cubicBezTo>
                  <a:pt x="2238769" y="242793"/>
                  <a:pt x="2222380" y="242243"/>
                  <a:pt x="2206013" y="241696"/>
                </a:cubicBezTo>
                <a:cubicBezTo>
                  <a:pt x="2214855" y="211582"/>
                  <a:pt x="2224574" y="182895"/>
                  <a:pt x="2234206" y="154553"/>
                </a:cubicBezTo>
                <a:cubicBezTo>
                  <a:pt x="2244737" y="123460"/>
                  <a:pt x="2254719" y="94089"/>
                  <a:pt x="2263364" y="63428"/>
                </a:cubicBezTo>
                <a:lnTo>
                  <a:pt x="2260577" y="62645"/>
                </a:lnTo>
                <a:cubicBezTo>
                  <a:pt x="2251955" y="93234"/>
                  <a:pt x="2241994" y="122569"/>
                  <a:pt x="2231463" y="153628"/>
                </a:cubicBezTo>
                <a:cubicBezTo>
                  <a:pt x="2221766" y="182231"/>
                  <a:pt x="2211937" y="211182"/>
                  <a:pt x="2203029" y="241598"/>
                </a:cubicBezTo>
                <a:cubicBezTo>
                  <a:pt x="2186583" y="241049"/>
                  <a:pt x="2170137" y="240503"/>
                  <a:pt x="2153688" y="239963"/>
                </a:cubicBezTo>
                <a:cubicBezTo>
                  <a:pt x="2155654" y="214011"/>
                  <a:pt x="2158276" y="189113"/>
                  <a:pt x="2160876" y="164497"/>
                </a:cubicBezTo>
                <a:cubicBezTo>
                  <a:pt x="2164342" y="131661"/>
                  <a:pt x="2167618" y="100647"/>
                  <a:pt x="2169217" y="68301"/>
                </a:cubicBezTo>
                <a:lnTo>
                  <a:pt x="2166240" y="68154"/>
                </a:lnTo>
                <a:cubicBezTo>
                  <a:pt x="2164647" y="100419"/>
                  <a:pt x="2161376" y="131391"/>
                  <a:pt x="2157914" y="164185"/>
                </a:cubicBezTo>
                <a:cubicBezTo>
                  <a:pt x="2155307" y="188872"/>
                  <a:pt x="2152677" y="213837"/>
                  <a:pt x="2150707" y="239867"/>
                </a:cubicBezTo>
                <a:cubicBezTo>
                  <a:pt x="2134228" y="239327"/>
                  <a:pt x="2117749" y="238798"/>
                  <a:pt x="2101270" y="238267"/>
                </a:cubicBezTo>
                <a:cubicBezTo>
                  <a:pt x="2098058" y="218173"/>
                  <a:pt x="2095229" y="198685"/>
                  <a:pt x="2092430" y="179383"/>
                </a:cubicBezTo>
                <a:cubicBezTo>
                  <a:pt x="2087164" y="143077"/>
                  <a:pt x="2082191" y="108785"/>
                  <a:pt x="2074988" y="73110"/>
                </a:cubicBezTo>
                <a:lnTo>
                  <a:pt x="2071973" y="73720"/>
                </a:lnTo>
                <a:cubicBezTo>
                  <a:pt x="2079158" y="109311"/>
                  <a:pt x="2084126" y="143562"/>
                  <a:pt x="2089385" y="179824"/>
                </a:cubicBezTo>
                <a:cubicBezTo>
                  <a:pt x="2092160" y="198953"/>
                  <a:pt x="2094962" y="218262"/>
                  <a:pt x="2098139" y="238166"/>
                </a:cubicBezTo>
                <a:cubicBezTo>
                  <a:pt x="2081686" y="237638"/>
                  <a:pt x="2065235" y="237104"/>
                  <a:pt x="2048783" y="236582"/>
                </a:cubicBezTo>
                <a:cubicBezTo>
                  <a:pt x="2044616" y="226547"/>
                  <a:pt x="2040566" y="216735"/>
                  <a:pt x="2036619" y="207161"/>
                </a:cubicBezTo>
                <a:cubicBezTo>
                  <a:pt x="2018359" y="162884"/>
                  <a:pt x="2001112" y="121062"/>
                  <a:pt x="1980668" y="77926"/>
                </a:cubicBezTo>
                <a:lnTo>
                  <a:pt x="1977803" y="79282"/>
                </a:lnTo>
                <a:cubicBezTo>
                  <a:pt x="1998211" y="122348"/>
                  <a:pt x="2015443" y="164132"/>
                  <a:pt x="2033688" y="208370"/>
                </a:cubicBezTo>
                <a:cubicBezTo>
                  <a:pt x="2037464" y="217523"/>
                  <a:pt x="2041332" y="226898"/>
                  <a:pt x="2045305" y="236473"/>
                </a:cubicBezTo>
                <a:cubicBezTo>
                  <a:pt x="2024965" y="235830"/>
                  <a:pt x="2004626" y="235193"/>
                  <a:pt x="1984288" y="234562"/>
                </a:cubicBezTo>
                <a:cubicBezTo>
                  <a:pt x="1976001" y="221238"/>
                  <a:pt x="1968004" y="208030"/>
                  <a:pt x="1960069" y="194918"/>
                </a:cubicBezTo>
                <a:cubicBezTo>
                  <a:pt x="1936420" y="155839"/>
                  <a:pt x="1914080" y="118930"/>
                  <a:pt x="1886285" y="82795"/>
                </a:cubicBezTo>
                <a:lnTo>
                  <a:pt x="1883696" y="84787"/>
                </a:lnTo>
                <a:cubicBezTo>
                  <a:pt x="1911380" y="120777"/>
                  <a:pt x="1933673" y="157612"/>
                  <a:pt x="1957276" y="196612"/>
                </a:cubicBezTo>
                <a:cubicBezTo>
                  <a:pt x="1964851" y="209129"/>
                  <a:pt x="1972480" y="221731"/>
                  <a:pt x="1980365" y="234441"/>
                </a:cubicBezTo>
                <a:cubicBezTo>
                  <a:pt x="1963853" y="233930"/>
                  <a:pt x="1947341" y="233425"/>
                  <a:pt x="1930832" y="232921"/>
                </a:cubicBezTo>
                <a:cubicBezTo>
                  <a:pt x="1922165" y="223484"/>
                  <a:pt x="1913631" y="214103"/>
                  <a:pt x="1905142" y="204774"/>
                </a:cubicBezTo>
                <a:cubicBezTo>
                  <a:pt x="1867910" y="163849"/>
                  <a:pt x="1832743" y="125193"/>
                  <a:pt x="1791882" y="87742"/>
                </a:cubicBezTo>
                <a:lnTo>
                  <a:pt x="1789611" y="90219"/>
                </a:lnTo>
                <a:cubicBezTo>
                  <a:pt x="1830360" y="127567"/>
                  <a:pt x="1865477" y="166171"/>
                  <a:pt x="1902656" y="207036"/>
                </a:cubicBezTo>
                <a:cubicBezTo>
                  <a:pt x="1910423" y="215573"/>
                  <a:pt x="1918229" y="224151"/>
                  <a:pt x="1926139" y="232778"/>
                </a:cubicBezTo>
                <a:cubicBezTo>
                  <a:pt x="1909789" y="232280"/>
                  <a:pt x="1893439" y="231777"/>
                  <a:pt x="1877090" y="231286"/>
                </a:cubicBezTo>
                <a:cubicBezTo>
                  <a:pt x="1870422" y="225917"/>
                  <a:pt x="1863785" y="220562"/>
                  <a:pt x="1857182" y="215230"/>
                </a:cubicBezTo>
                <a:cubicBezTo>
                  <a:pt x="1803977" y="172283"/>
                  <a:pt x="1753724" y="131716"/>
                  <a:pt x="1697485" y="92747"/>
                </a:cubicBezTo>
                <a:lnTo>
                  <a:pt x="1695515" y="95590"/>
                </a:lnTo>
                <a:cubicBezTo>
                  <a:pt x="1751648" y="134487"/>
                  <a:pt x="1801856" y="175015"/>
                  <a:pt x="1855009" y="217920"/>
                </a:cubicBezTo>
                <a:cubicBezTo>
                  <a:pt x="1860440" y="222304"/>
                  <a:pt x="1865896" y="226705"/>
                  <a:pt x="1871366" y="231115"/>
                </a:cubicBezTo>
                <a:cubicBezTo>
                  <a:pt x="1855292" y="230632"/>
                  <a:pt x="1839221" y="230160"/>
                  <a:pt x="1823153" y="229684"/>
                </a:cubicBezTo>
                <a:cubicBezTo>
                  <a:pt x="1821402" y="228587"/>
                  <a:pt x="1819645" y="227488"/>
                  <a:pt x="1817896" y="226393"/>
                </a:cubicBezTo>
                <a:cubicBezTo>
                  <a:pt x="1745747" y="181195"/>
                  <a:pt x="1677595" y="138504"/>
                  <a:pt x="1603107" y="97795"/>
                </a:cubicBezTo>
                <a:lnTo>
                  <a:pt x="1601400" y="100915"/>
                </a:lnTo>
                <a:cubicBezTo>
                  <a:pt x="1675798" y="141574"/>
                  <a:pt x="1743904" y="184236"/>
                  <a:pt x="1816007" y="229406"/>
                </a:cubicBezTo>
                <a:cubicBezTo>
                  <a:pt x="1816044" y="229430"/>
                  <a:pt x="1816081" y="229452"/>
                  <a:pt x="1816119" y="229476"/>
                </a:cubicBezTo>
                <a:cubicBezTo>
                  <a:pt x="1800425" y="229013"/>
                  <a:pt x="1784734" y="228552"/>
                  <a:pt x="1769042" y="228096"/>
                </a:cubicBezTo>
                <a:cubicBezTo>
                  <a:pt x="1681706" y="184161"/>
                  <a:pt x="1598133" y="142484"/>
                  <a:pt x="1508747" y="102874"/>
                </a:cubicBezTo>
                <a:lnTo>
                  <a:pt x="1507269" y="106211"/>
                </a:lnTo>
                <a:cubicBezTo>
                  <a:pt x="1594186" y="144727"/>
                  <a:pt x="1675642" y="185223"/>
                  <a:pt x="1760416" y="227846"/>
                </a:cubicBezTo>
                <a:cubicBezTo>
                  <a:pt x="1745209" y="227405"/>
                  <a:pt x="1730000" y="226962"/>
                  <a:pt x="1714796" y="226527"/>
                </a:cubicBezTo>
                <a:cubicBezTo>
                  <a:pt x="1614305" y="185037"/>
                  <a:pt x="1516856" y="145497"/>
                  <a:pt x="1414406" y="107971"/>
                </a:cubicBezTo>
                <a:lnTo>
                  <a:pt x="1413118" y="111490"/>
                </a:lnTo>
                <a:cubicBezTo>
                  <a:pt x="1512398" y="147855"/>
                  <a:pt x="1606996" y="186118"/>
                  <a:pt x="1704236" y="226222"/>
                </a:cubicBezTo>
                <a:cubicBezTo>
                  <a:pt x="1689648" y="225805"/>
                  <a:pt x="1675065" y="225400"/>
                  <a:pt x="1660479" y="224989"/>
                </a:cubicBezTo>
                <a:cubicBezTo>
                  <a:pt x="1546833" y="185897"/>
                  <a:pt x="1435541" y="148518"/>
                  <a:pt x="1320069" y="113078"/>
                </a:cubicBezTo>
                <a:lnTo>
                  <a:pt x="1318941" y="116751"/>
                </a:lnTo>
                <a:cubicBezTo>
                  <a:pt x="1430413" y="150962"/>
                  <a:pt x="1538009" y="186992"/>
                  <a:pt x="1647583" y="224623"/>
                </a:cubicBezTo>
                <a:cubicBezTo>
                  <a:pt x="1633732" y="224235"/>
                  <a:pt x="1619882" y="223844"/>
                  <a:pt x="1606033" y="223458"/>
                </a:cubicBezTo>
                <a:cubicBezTo>
                  <a:pt x="1479234" y="186730"/>
                  <a:pt x="1354135" y="151532"/>
                  <a:pt x="1225754" y="118199"/>
                </a:cubicBezTo>
                <a:lnTo>
                  <a:pt x="1224764" y="122012"/>
                </a:lnTo>
                <a:cubicBezTo>
                  <a:pt x="1348176" y="154058"/>
                  <a:pt x="1468569" y="187832"/>
                  <a:pt x="1590357" y="223030"/>
                </a:cubicBezTo>
                <a:cubicBezTo>
                  <a:pt x="1577395" y="222672"/>
                  <a:pt x="1564435" y="222315"/>
                  <a:pt x="1551478" y="221959"/>
                </a:cubicBezTo>
                <a:cubicBezTo>
                  <a:pt x="1411409" y="187540"/>
                  <a:pt x="1272549" y="154525"/>
                  <a:pt x="1131449" y="123322"/>
                </a:cubicBezTo>
                <a:lnTo>
                  <a:pt x="1130578" y="127262"/>
                </a:lnTo>
                <a:cubicBezTo>
                  <a:pt x="1265568" y="157114"/>
                  <a:pt x="1398510" y="188622"/>
                  <a:pt x="1532429" y="221435"/>
                </a:cubicBezTo>
                <a:cubicBezTo>
                  <a:pt x="1520602" y="221112"/>
                  <a:pt x="1508783" y="220799"/>
                  <a:pt x="1496957" y="220478"/>
                </a:cubicBezTo>
                <a:cubicBezTo>
                  <a:pt x="1346548" y="188981"/>
                  <a:pt x="1192863" y="157904"/>
                  <a:pt x="1037149" y="128449"/>
                </a:cubicBezTo>
                <a:lnTo>
                  <a:pt x="1036381" y="132510"/>
                </a:lnTo>
                <a:cubicBezTo>
                  <a:pt x="1184364" y="160503"/>
                  <a:pt x="1330508" y="189962"/>
                  <a:pt x="1473764" y="219855"/>
                </a:cubicBezTo>
                <a:cubicBezTo>
                  <a:pt x="1463262" y="219574"/>
                  <a:pt x="1452755" y="219287"/>
                  <a:pt x="1442256" y="219008"/>
                </a:cubicBezTo>
                <a:cubicBezTo>
                  <a:pt x="1263784" y="187046"/>
                  <a:pt x="1101183" y="159259"/>
                  <a:pt x="942858" y="133581"/>
                </a:cubicBezTo>
                <a:lnTo>
                  <a:pt x="942180" y="137754"/>
                </a:lnTo>
                <a:cubicBezTo>
                  <a:pt x="1092330" y="162105"/>
                  <a:pt x="1246331" y="188356"/>
                  <a:pt x="1414070" y="218267"/>
                </a:cubicBezTo>
                <a:cubicBezTo>
                  <a:pt x="1405323" y="218036"/>
                  <a:pt x="1396575" y="217806"/>
                  <a:pt x="1387830" y="217576"/>
                </a:cubicBezTo>
                <a:cubicBezTo>
                  <a:pt x="1202965" y="189269"/>
                  <a:pt x="1025530" y="163332"/>
                  <a:pt x="848572" y="138715"/>
                </a:cubicBezTo>
                <a:lnTo>
                  <a:pt x="847977" y="142998"/>
                </a:lnTo>
                <a:cubicBezTo>
                  <a:pt x="1014058" y="166103"/>
                  <a:pt x="1180564" y="190370"/>
                  <a:pt x="1353233" y="216670"/>
                </a:cubicBezTo>
                <a:cubicBezTo>
                  <a:pt x="1346467" y="216494"/>
                  <a:pt x="1339707" y="216323"/>
                  <a:pt x="1332941" y="216147"/>
                </a:cubicBezTo>
                <a:cubicBezTo>
                  <a:pt x="1140115" y="190932"/>
                  <a:pt x="948139" y="166952"/>
                  <a:pt x="754287" y="143849"/>
                </a:cubicBezTo>
                <a:lnTo>
                  <a:pt x="753765" y="148237"/>
                </a:lnTo>
                <a:cubicBezTo>
                  <a:pt x="933464" y="169652"/>
                  <a:pt x="1111561" y="191836"/>
                  <a:pt x="1290209" y="215046"/>
                </a:cubicBezTo>
                <a:cubicBezTo>
                  <a:pt x="1286156" y="214943"/>
                  <a:pt x="1282102" y="214835"/>
                  <a:pt x="1278049" y="214732"/>
                </a:cubicBezTo>
                <a:cubicBezTo>
                  <a:pt x="1077604" y="192422"/>
                  <a:pt x="872493" y="170605"/>
                  <a:pt x="660009" y="148985"/>
                </a:cubicBezTo>
                <a:lnTo>
                  <a:pt x="659553" y="153478"/>
                </a:lnTo>
                <a:cubicBezTo>
                  <a:pt x="853464" y="173207"/>
                  <a:pt x="1041237" y="193102"/>
                  <a:pt x="1224926" y="213387"/>
                </a:cubicBezTo>
                <a:cubicBezTo>
                  <a:pt x="1224459" y="213376"/>
                  <a:pt x="1223992" y="213363"/>
                  <a:pt x="1223522" y="213352"/>
                </a:cubicBezTo>
                <a:cubicBezTo>
                  <a:pt x="1016598" y="193859"/>
                  <a:pt x="799538" y="174323"/>
                  <a:pt x="565736" y="154123"/>
                </a:cubicBezTo>
                <a:lnTo>
                  <a:pt x="565341" y="158718"/>
                </a:lnTo>
                <a:cubicBezTo>
                  <a:pt x="756312" y="175216"/>
                  <a:pt x="936088" y="191272"/>
                  <a:pt x="1108320" y="207224"/>
                </a:cubicBezTo>
                <a:cubicBezTo>
                  <a:pt x="912270" y="191862"/>
                  <a:pt x="702540" y="176076"/>
                  <a:pt x="471464" y="159262"/>
                </a:cubicBezTo>
                <a:lnTo>
                  <a:pt x="471122" y="163957"/>
                </a:lnTo>
                <a:cubicBezTo>
                  <a:pt x="650966" y="177044"/>
                  <a:pt x="817878" y="189506"/>
                  <a:pt x="975479" y="201632"/>
                </a:cubicBezTo>
                <a:cubicBezTo>
                  <a:pt x="764932" y="188078"/>
                  <a:pt x="563632" y="175695"/>
                  <a:pt x="377193" y="164400"/>
                </a:cubicBezTo>
                <a:lnTo>
                  <a:pt x="376903" y="169196"/>
                </a:lnTo>
                <a:cubicBezTo>
                  <a:pt x="521018" y="177928"/>
                  <a:pt x="674035" y="187312"/>
                  <a:pt x="833308" y="197380"/>
                </a:cubicBezTo>
                <a:cubicBezTo>
                  <a:pt x="641775" y="187433"/>
                  <a:pt x="456993" y="178180"/>
                  <a:pt x="282922" y="169538"/>
                </a:cubicBezTo>
                <a:lnTo>
                  <a:pt x="282678" y="174431"/>
                </a:lnTo>
                <a:cubicBezTo>
                  <a:pt x="411138" y="180809"/>
                  <a:pt x="545454" y="187520"/>
                  <a:pt x="683989" y="194596"/>
                </a:cubicBezTo>
                <a:cubicBezTo>
                  <a:pt x="522611" y="187990"/>
                  <a:pt x="358066" y="181410"/>
                  <a:pt x="188657" y="174677"/>
                </a:cubicBezTo>
                <a:lnTo>
                  <a:pt x="188457" y="179668"/>
                </a:lnTo>
                <a:cubicBezTo>
                  <a:pt x="297685" y="184010"/>
                  <a:pt x="404892" y="188288"/>
                  <a:pt x="510537" y="192551"/>
                </a:cubicBezTo>
                <a:cubicBezTo>
                  <a:pt x="447179" y="190605"/>
                  <a:pt x="384036" y="188677"/>
                  <a:pt x="321178" y="186757"/>
                </a:cubicBezTo>
                <a:cubicBezTo>
                  <a:pt x="245591" y="184449"/>
                  <a:pt x="169995" y="182141"/>
                  <a:pt x="94388" y="179815"/>
                </a:cubicBezTo>
                <a:lnTo>
                  <a:pt x="94232" y="184905"/>
                </a:lnTo>
                <a:cubicBezTo>
                  <a:pt x="169839" y="187233"/>
                  <a:pt x="245435" y="189541"/>
                  <a:pt x="321025" y="191849"/>
                </a:cubicBezTo>
                <a:cubicBezTo>
                  <a:pt x="333971" y="192244"/>
                  <a:pt x="346975" y="192641"/>
                  <a:pt x="359944" y="193038"/>
                </a:cubicBezTo>
                <a:cubicBezTo>
                  <a:pt x="315450" y="192038"/>
                  <a:pt x="271002" y="191039"/>
                  <a:pt x="226648" y="190046"/>
                </a:cubicBezTo>
                <a:cubicBezTo>
                  <a:pt x="151140" y="188352"/>
                  <a:pt x="75631" y="186658"/>
                  <a:pt x="123" y="184953"/>
                </a:cubicBezTo>
                <a:lnTo>
                  <a:pt x="0" y="190140"/>
                </a:lnTo>
                <a:cubicBezTo>
                  <a:pt x="75508" y="191845"/>
                  <a:pt x="151015" y="193541"/>
                  <a:pt x="226525" y="195234"/>
                </a:cubicBezTo>
                <a:cubicBezTo>
                  <a:pt x="480534" y="200932"/>
                  <a:pt x="736950" y="206685"/>
                  <a:pt x="994744" y="212898"/>
                </a:cubicBezTo>
                <a:cubicBezTo>
                  <a:pt x="1006686" y="213289"/>
                  <a:pt x="1018630" y="213679"/>
                  <a:pt x="1030576" y="214072"/>
                </a:cubicBezTo>
                <a:cubicBezTo>
                  <a:pt x="1074700" y="215957"/>
                  <a:pt x="1118669" y="217857"/>
                  <a:pt x="1162516" y="219770"/>
                </a:cubicBezTo>
                <a:cubicBezTo>
                  <a:pt x="1194149" y="221490"/>
                  <a:pt x="1225898" y="223230"/>
                  <a:pt x="1257746" y="224989"/>
                </a:cubicBezTo>
                <a:cubicBezTo>
                  <a:pt x="1288155" y="227030"/>
                  <a:pt x="1318697" y="229094"/>
                  <a:pt x="1349359" y="231183"/>
                </a:cubicBezTo>
                <a:cubicBezTo>
                  <a:pt x="1377189" y="233447"/>
                  <a:pt x="1404785" y="235707"/>
                  <a:pt x="1432171" y="237964"/>
                </a:cubicBezTo>
                <a:cubicBezTo>
                  <a:pt x="1458773" y="240553"/>
                  <a:pt x="1485239" y="243147"/>
                  <a:pt x="1511580" y="245742"/>
                </a:cubicBezTo>
                <a:cubicBezTo>
                  <a:pt x="1536857" y="248658"/>
                  <a:pt x="1562075" y="251585"/>
                  <a:pt x="1587235" y="254520"/>
                </a:cubicBezTo>
                <a:cubicBezTo>
                  <a:pt x="1610963" y="257743"/>
                  <a:pt x="1634724" y="260988"/>
                  <a:pt x="1658518" y="264255"/>
                </a:cubicBezTo>
                <a:cubicBezTo>
                  <a:pt x="1679659" y="267621"/>
                  <a:pt x="1700923" y="271021"/>
                  <a:pt x="1722332" y="274459"/>
                </a:cubicBezTo>
                <a:cubicBezTo>
                  <a:pt x="1742541" y="278215"/>
                  <a:pt x="1762967" y="282022"/>
                  <a:pt x="1783646" y="285888"/>
                </a:cubicBezTo>
                <a:cubicBezTo>
                  <a:pt x="1802077" y="289883"/>
                  <a:pt x="1820441" y="293870"/>
                  <a:pt x="1838739" y="297852"/>
                </a:cubicBezTo>
                <a:cubicBezTo>
                  <a:pt x="1855676" y="302126"/>
                  <a:pt x="1872669" y="306415"/>
                  <a:pt x="1889714" y="310722"/>
                </a:cubicBezTo>
                <a:cubicBezTo>
                  <a:pt x="1905039" y="315228"/>
                  <a:pt x="1920483" y="319763"/>
                  <a:pt x="1936014" y="324320"/>
                </a:cubicBezTo>
                <a:cubicBezTo>
                  <a:pt x="1949825" y="329059"/>
                  <a:pt x="1963715" y="333815"/>
                  <a:pt x="1977724" y="338592"/>
                </a:cubicBezTo>
                <a:cubicBezTo>
                  <a:pt x="1990144" y="343581"/>
                  <a:pt x="2002691" y="348592"/>
                  <a:pt x="2015346" y="353616"/>
                </a:cubicBezTo>
                <a:cubicBezTo>
                  <a:pt x="2024168" y="357780"/>
                  <a:pt x="2033050" y="361953"/>
                  <a:pt x="2042047" y="366144"/>
                </a:cubicBezTo>
                <a:cubicBezTo>
                  <a:pt x="2046165" y="368061"/>
                  <a:pt x="2050049" y="370049"/>
                  <a:pt x="2053831" y="372081"/>
                </a:cubicBezTo>
                <a:cubicBezTo>
                  <a:pt x="2055211" y="372847"/>
                  <a:pt x="2056565" y="373610"/>
                  <a:pt x="2057949" y="374376"/>
                </a:cubicBezTo>
                <a:cubicBezTo>
                  <a:pt x="2074286" y="383419"/>
                  <a:pt x="2086491" y="393632"/>
                  <a:pt x="2100418" y="405401"/>
                </a:cubicBezTo>
                <a:cubicBezTo>
                  <a:pt x="2102996" y="408038"/>
                  <a:pt x="2105585" y="410757"/>
                  <a:pt x="2108262" y="413571"/>
                </a:cubicBezTo>
                <a:cubicBezTo>
                  <a:pt x="2111667" y="417152"/>
                  <a:pt x="2115182" y="420838"/>
                  <a:pt x="2118920" y="424623"/>
                </a:cubicBezTo>
                <a:cubicBezTo>
                  <a:pt x="2123161" y="430338"/>
                  <a:pt x="2127685" y="436284"/>
                  <a:pt x="2132995" y="442486"/>
                </a:cubicBezTo>
                <a:cubicBezTo>
                  <a:pt x="2137227" y="449581"/>
                  <a:pt x="2142269" y="457142"/>
                  <a:pt x="2148872" y="465117"/>
                </a:cubicBezTo>
                <a:cubicBezTo>
                  <a:pt x="2150937" y="469198"/>
                  <a:pt x="2153313" y="473384"/>
                  <a:pt x="2156113" y="477662"/>
                </a:cubicBezTo>
                <a:cubicBezTo>
                  <a:pt x="2158164" y="482965"/>
                  <a:pt x="2160749" y="488428"/>
                  <a:pt x="2164072" y="494027"/>
                </a:cubicBezTo>
                <a:cubicBezTo>
                  <a:pt x="2165845" y="499475"/>
                  <a:pt x="2168206" y="505070"/>
                  <a:pt x="2171365" y="510785"/>
                </a:cubicBezTo>
                <a:cubicBezTo>
                  <a:pt x="2172807" y="515866"/>
                  <a:pt x="2174777" y="521057"/>
                  <a:pt x="2177412" y="526336"/>
                </a:cubicBezTo>
                <a:cubicBezTo>
                  <a:pt x="2178537" y="531101"/>
                  <a:pt x="2180152" y="535954"/>
                  <a:pt x="2182329" y="540871"/>
                </a:cubicBezTo>
                <a:cubicBezTo>
                  <a:pt x="2183452" y="546367"/>
                  <a:pt x="2185207" y="551964"/>
                  <a:pt x="2187686" y="557624"/>
                </a:cubicBezTo>
                <a:cubicBezTo>
                  <a:pt x="2188641" y="562837"/>
                  <a:pt x="2190161" y="568125"/>
                  <a:pt x="2192349" y="573463"/>
                </a:cubicBezTo>
                <a:cubicBezTo>
                  <a:pt x="2193163" y="578654"/>
                  <a:pt x="2194538" y="583911"/>
                  <a:pt x="2196579" y="589213"/>
                </a:cubicBezTo>
                <a:cubicBezTo>
                  <a:pt x="2197281" y="594400"/>
                  <a:pt x="2198553" y="599641"/>
                  <a:pt x="2200484" y="604929"/>
                </a:cubicBezTo>
                <a:cubicBezTo>
                  <a:pt x="2201098" y="610175"/>
                  <a:pt x="2202261" y="615476"/>
                  <a:pt x="2204148" y="620820"/>
                </a:cubicBezTo>
                <a:cubicBezTo>
                  <a:pt x="2204652" y="625833"/>
                  <a:pt x="2205706" y="630880"/>
                  <a:pt x="2207351" y="635948"/>
                </a:cubicBezTo>
                <a:cubicBezTo>
                  <a:pt x="2207768" y="641084"/>
                  <a:pt x="2208755" y="646253"/>
                  <a:pt x="2210401" y="651444"/>
                </a:cubicBezTo>
                <a:cubicBezTo>
                  <a:pt x="2210423" y="651529"/>
                  <a:pt x="2210445" y="651610"/>
                  <a:pt x="2210489" y="651696"/>
                </a:cubicBezTo>
                <a:cubicBezTo>
                  <a:pt x="2210796" y="655832"/>
                  <a:pt x="2211432" y="659987"/>
                  <a:pt x="2212507" y="664158"/>
                </a:cubicBezTo>
                <a:cubicBezTo>
                  <a:pt x="2212770" y="665130"/>
                  <a:pt x="2213034" y="666089"/>
                  <a:pt x="2213341" y="667041"/>
                </a:cubicBezTo>
                <a:cubicBezTo>
                  <a:pt x="2213538" y="670310"/>
                  <a:pt x="2213933" y="673588"/>
                  <a:pt x="2214635" y="676879"/>
                </a:cubicBezTo>
                <a:cubicBezTo>
                  <a:pt x="2215008" y="678671"/>
                  <a:pt x="2215447" y="680422"/>
                  <a:pt x="2215952" y="682146"/>
                </a:cubicBezTo>
                <a:cubicBezTo>
                  <a:pt x="2216105" y="684626"/>
                  <a:pt x="2216346" y="687109"/>
                  <a:pt x="2216741" y="689602"/>
                </a:cubicBezTo>
                <a:cubicBezTo>
                  <a:pt x="2217180" y="692230"/>
                  <a:pt x="2217794" y="694795"/>
                  <a:pt x="2218497" y="697331"/>
                </a:cubicBezTo>
                <a:cubicBezTo>
                  <a:pt x="2218562" y="698996"/>
                  <a:pt x="2218694" y="700666"/>
                  <a:pt x="2218870" y="702338"/>
                </a:cubicBezTo>
                <a:cubicBezTo>
                  <a:pt x="2222468" y="733486"/>
                  <a:pt x="2245790" y="758401"/>
                  <a:pt x="2288221" y="776389"/>
                </a:cubicBezTo>
                <a:cubicBezTo>
                  <a:pt x="2323962" y="791548"/>
                  <a:pt x="2366064" y="799110"/>
                  <a:pt x="2396802" y="804635"/>
                </a:cubicBezTo>
                <a:cubicBezTo>
                  <a:pt x="2401146" y="805418"/>
                  <a:pt x="2405271" y="806155"/>
                  <a:pt x="2409089" y="806868"/>
                </a:cubicBezTo>
                <a:cubicBezTo>
                  <a:pt x="2683930" y="858082"/>
                  <a:pt x="2976015" y="849425"/>
                  <a:pt x="3258491" y="841050"/>
                </a:cubicBezTo>
                <a:cubicBezTo>
                  <a:pt x="3339208" y="838657"/>
                  <a:pt x="3422668" y="836184"/>
                  <a:pt x="3503275" y="835245"/>
                </a:cubicBezTo>
                <a:lnTo>
                  <a:pt x="3514771" y="835111"/>
                </a:lnTo>
                <a:cubicBezTo>
                  <a:pt x="3702401" y="832926"/>
                  <a:pt x="3896394" y="830671"/>
                  <a:pt x="4087052" y="837220"/>
                </a:cubicBezTo>
                <a:cubicBezTo>
                  <a:pt x="4101795" y="837727"/>
                  <a:pt x="4116714" y="838181"/>
                  <a:pt x="4131743" y="838639"/>
                </a:cubicBezTo>
                <a:cubicBezTo>
                  <a:pt x="4265072" y="842707"/>
                  <a:pt x="4402921" y="846915"/>
                  <a:pt x="4526289" y="888017"/>
                </a:cubicBezTo>
                <a:cubicBezTo>
                  <a:pt x="4591648" y="909795"/>
                  <a:pt x="4627080" y="939655"/>
                  <a:pt x="4631578" y="976768"/>
                </a:cubicBezTo>
                <a:cubicBezTo>
                  <a:pt x="4636164" y="1014613"/>
                  <a:pt x="4608892" y="1060601"/>
                  <a:pt x="4550532" y="1113456"/>
                </a:cubicBezTo>
                <a:cubicBezTo>
                  <a:pt x="4500597" y="1158685"/>
                  <a:pt x="4438924" y="1199175"/>
                  <a:pt x="4396887" y="1225699"/>
                </a:cubicBezTo>
                <a:cubicBezTo>
                  <a:pt x="4082993" y="1423700"/>
                  <a:pt x="3735070" y="1579201"/>
                  <a:pt x="3398578" y="1729579"/>
                </a:cubicBezTo>
                <a:cubicBezTo>
                  <a:pt x="3322073" y="1763779"/>
                  <a:pt x="3242936" y="1799144"/>
                  <a:pt x="3165817" y="1834302"/>
                </a:cubicBezTo>
                <a:cubicBezTo>
                  <a:pt x="3086461" y="1870486"/>
                  <a:pt x="3004537" y="1906768"/>
                  <a:pt x="2925312" y="1941856"/>
                </a:cubicBezTo>
                <a:cubicBezTo>
                  <a:pt x="2605473" y="2083518"/>
                  <a:pt x="2274751" y="2229993"/>
                  <a:pt x="1983926" y="2424468"/>
                </a:cubicBezTo>
                <a:cubicBezTo>
                  <a:pt x="1978279" y="2428242"/>
                  <a:pt x="1971624" y="2432542"/>
                  <a:pt x="1964580" y="2437106"/>
                </a:cubicBezTo>
                <a:cubicBezTo>
                  <a:pt x="1903672" y="2476510"/>
                  <a:pt x="1801731" y="2542461"/>
                  <a:pt x="1803133" y="2612405"/>
                </a:cubicBezTo>
                <a:cubicBezTo>
                  <a:pt x="1803648" y="2638163"/>
                  <a:pt x="1815586" y="2657667"/>
                  <a:pt x="1833704" y="2672696"/>
                </a:cubicBezTo>
                <a:cubicBezTo>
                  <a:pt x="1838208" y="2690182"/>
                  <a:pt x="1848447" y="2704443"/>
                  <a:pt x="1862195" y="2716159"/>
                </a:cubicBezTo>
                <a:cubicBezTo>
                  <a:pt x="1866956" y="2733492"/>
                  <a:pt x="1877142" y="2747774"/>
                  <a:pt x="1890701" y="2759688"/>
                </a:cubicBezTo>
                <a:cubicBezTo>
                  <a:pt x="1895708" y="2776889"/>
                  <a:pt x="1905879" y="2791237"/>
                  <a:pt x="1919287" y="2803304"/>
                </a:cubicBezTo>
                <a:cubicBezTo>
                  <a:pt x="1924528" y="2820286"/>
                  <a:pt x="1934616" y="2834612"/>
                  <a:pt x="1947765" y="2846811"/>
                </a:cubicBezTo>
                <a:cubicBezTo>
                  <a:pt x="1952892" y="2862915"/>
                  <a:pt x="1962469" y="2877549"/>
                  <a:pt x="1976589" y="2890822"/>
                </a:cubicBezTo>
                <a:cubicBezTo>
                  <a:pt x="1982322" y="2907629"/>
                  <a:pt x="1992415" y="2922087"/>
                  <a:pt x="2005269" y="2934571"/>
                </a:cubicBezTo>
                <a:cubicBezTo>
                  <a:pt x="2010881" y="2950302"/>
                  <a:pt x="2020474" y="2964914"/>
                  <a:pt x="2033982" y="2978341"/>
                </a:cubicBezTo>
                <a:cubicBezTo>
                  <a:pt x="2039761" y="2994006"/>
                  <a:pt x="2049303" y="3008640"/>
                  <a:pt x="2062603" y="3022177"/>
                </a:cubicBezTo>
                <a:cubicBezTo>
                  <a:pt x="2068860" y="3038741"/>
                  <a:pt x="2078886" y="3053397"/>
                  <a:pt x="2091585" y="3066429"/>
                </a:cubicBezTo>
                <a:cubicBezTo>
                  <a:pt x="2097722" y="3081963"/>
                  <a:pt x="2107290" y="3096641"/>
                  <a:pt x="2120261" y="3110331"/>
                </a:cubicBezTo>
                <a:cubicBezTo>
                  <a:pt x="2126849" y="3126676"/>
                  <a:pt x="2136777" y="3141288"/>
                  <a:pt x="2149004" y="3154408"/>
                </a:cubicBezTo>
                <a:cubicBezTo>
                  <a:pt x="2155860" y="3171149"/>
                  <a:pt x="2166034" y="3186155"/>
                  <a:pt x="2178472" y="3199605"/>
                </a:cubicBezTo>
                <a:cubicBezTo>
                  <a:pt x="2185051" y="3214831"/>
                  <a:pt x="2194538" y="3229333"/>
                  <a:pt x="2206890" y="3243090"/>
                </a:cubicBezTo>
                <a:cubicBezTo>
                  <a:pt x="2213692" y="3258886"/>
                  <a:pt x="2223499" y="3273915"/>
                  <a:pt x="2236334" y="3288220"/>
                </a:cubicBezTo>
                <a:cubicBezTo>
                  <a:pt x="2243245" y="3303666"/>
                  <a:pt x="2252898" y="3318453"/>
                  <a:pt x="2265272" y="3332538"/>
                </a:cubicBezTo>
                <a:cubicBezTo>
                  <a:pt x="2272271" y="3347853"/>
                  <a:pt x="2281881" y="3362574"/>
                  <a:pt x="2294036" y="3376660"/>
                </a:cubicBezTo>
                <a:cubicBezTo>
                  <a:pt x="2301232" y="3392346"/>
                  <a:pt x="2311017" y="3407397"/>
                  <a:pt x="2323347" y="3421834"/>
                </a:cubicBezTo>
                <a:cubicBezTo>
                  <a:pt x="2330741" y="3437674"/>
                  <a:pt x="2340614" y="3452901"/>
                  <a:pt x="2353010" y="3467491"/>
                </a:cubicBezTo>
                <a:cubicBezTo>
                  <a:pt x="2360426" y="3482849"/>
                  <a:pt x="2370145" y="3497680"/>
                  <a:pt x="2382080" y="3511941"/>
                </a:cubicBezTo>
                <a:cubicBezTo>
                  <a:pt x="2389869" y="3527891"/>
                  <a:pt x="2399698" y="3542701"/>
                  <a:pt x="2411041" y="3556435"/>
                </a:cubicBezTo>
                <a:cubicBezTo>
                  <a:pt x="2419005" y="3572693"/>
                  <a:pt x="2428988" y="3587809"/>
                  <a:pt x="2440440" y="3601807"/>
                </a:cubicBezTo>
                <a:cubicBezTo>
                  <a:pt x="2448492" y="3618042"/>
                  <a:pt x="2458475" y="3633159"/>
                  <a:pt x="2469840" y="3647178"/>
                </a:cubicBezTo>
                <a:cubicBezTo>
                  <a:pt x="2478023" y="3663546"/>
                  <a:pt x="2488072" y="3678728"/>
                  <a:pt x="2499415" y="3692857"/>
                </a:cubicBezTo>
                <a:cubicBezTo>
                  <a:pt x="2507686" y="3709115"/>
                  <a:pt x="2517691" y="3724275"/>
                  <a:pt x="2528924" y="3738361"/>
                </a:cubicBezTo>
                <a:cubicBezTo>
                  <a:pt x="2536998" y="3754113"/>
                  <a:pt x="2546915" y="3769384"/>
                  <a:pt x="2558565" y="3784127"/>
                </a:cubicBezTo>
                <a:cubicBezTo>
                  <a:pt x="2566749" y="3799924"/>
                  <a:pt x="2576643" y="3815238"/>
                  <a:pt x="2588250" y="3830025"/>
                </a:cubicBezTo>
                <a:cubicBezTo>
                  <a:pt x="2596477" y="3845756"/>
                  <a:pt x="2606350" y="3861005"/>
                  <a:pt x="2617825" y="3875726"/>
                </a:cubicBezTo>
                <a:cubicBezTo>
                  <a:pt x="2626118" y="3891457"/>
                  <a:pt x="2635991" y="3906727"/>
                  <a:pt x="2647378" y="3921471"/>
                </a:cubicBezTo>
                <a:cubicBezTo>
                  <a:pt x="2655715" y="3937158"/>
                  <a:pt x="2665566" y="3952362"/>
                  <a:pt x="2676843" y="3967062"/>
                </a:cubicBezTo>
                <a:cubicBezTo>
                  <a:pt x="2685246" y="3982837"/>
                  <a:pt x="2695097" y="3998129"/>
                  <a:pt x="2706374" y="4012917"/>
                </a:cubicBezTo>
                <a:cubicBezTo>
                  <a:pt x="2714952" y="4029020"/>
                  <a:pt x="2725001" y="4044664"/>
                  <a:pt x="2736476" y="4059758"/>
                </a:cubicBezTo>
                <a:cubicBezTo>
                  <a:pt x="2744944" y="4075445"/>
                  <a:pt x="2754707" y="4090693"/>
                  <a:pt x="2765787" y="4105415"/>
                </a:cubicBezTo>
                <a:cubicBezTo>
                  <a:pt x="2765941" y="4105613"/>
                  <a:pt x="2766116" y="4105810"/>
                  <a:pt x="2766270" y="4106029"/>
                </a:cubicBezTo>
                <a:cubicBezTo>
                  <a:pt x="2774322" y="4120861"/>
                  <a:pt x="2783471" y="4135275"/>
                  <a:pt x="2793761" y="4149229"/>
                </a:cubicBezTo>
                <a:cubicBezTo>
                  <a:pt x="2794375" y="4150063"/>
                  <a:pt x="2795033" y="4150896"/>
                  <a:pt x="2795669" y="4151730"/>
                </a:cubicBezTo>
                <a:cubicBezTo>
                  <a:pt x="2804533" y="4168119"/>
                  <a:pt x="2814757" y="4183960"/>
                  <a:pt x="2826275" y="4199274"/>
                </a:cubicBezTo>
                <a:cubicBezTo>
                  <a:pt x="2835051" y="4215246"/>
                  <a:pt x="2845056" y="4230736"/>
                  <a:pt x="2856267" y="4245721"/>
                </a:cubicBezTo>
                <a:cubicBezTo>
                  <a:pt x="2891832" y="4310092"/>
                  <a:pt x="2946221" y="4366434"/>
                  <a:pt x="3019062" y="4414175"/>
                </a:cubicBezTo>
                <a:cubicBezTo>
                  <a:pt x="3087997" y="4459372"/>
                  <a:pt x="3169021" y="4493619"/>
                  <a:pt x="3259874" y="4515977"/>
                </a:cubicBezTo>
                <a:cubicBezTo>
                  <a:pt x="3339933" y="4535679"/>
                  <a:pt x="3430347" y="4546780"/>
                  <a:pt x="3528637" y="4548996"/>
                </a:cubicBezTo>
                <a:cubicBezTo>
                  <a:pt x="3714117" y="4553165"/>
                  <a:pt x="3901572" y="4526113"/>
                  <a:pt x="4060482" y="4499104"/>
                </a:cubicBezTo>
                <a:cubicBezTo>
                  <a:pt x="4304476" y="4457660"/>
                  <a:pt x="4557158" y="4393683"/>
                  <a:pt x="4832986" y="4303532"/>
                </a:cubicBezTo>
                <a:cubicBezTo>
                  <a:pt x="4920351" y="4274989"/>
                  <a:pt x="5009800" y="4243900"/>
                  <a:pt x="5103352" y="4209542"/>
                </a:cubicBezTo>
                <a:cubicBezTo>
                  <a:pt x="5117854" y="4219152"/>
                  <a:pt x="5134506" y="4227555"/>
                  <a:pt x="5153331" y="4234619"/>
                </a:cubicBezTo>
                <a:cubicBezTo>
                  <a:pt x="5194293" y="4249977"/>
                  <a:pt x="5246597" y="4259653"/>
                  <a:pt x="5308797" y="4263338"/>
                </a:cubicBezTo>
                <a:cubicBezTo>
                  <a:pt x="5422467" y="4270118"/>
                  <a:pt x="5547481" y="4256318"/>
                  <a:pt x="5638751" y="4246247"/>
                </a:cubicBezTo>
                <a:cubicBezTo>
                  <a:pt x="5667975" y="4243022"/>
                  <a:pt x="5693184" y="4240236"/>
                  <a:pt x="5713281" y="4238656"/>
                </a:cubicBezTo>
                <a:cubicBezTo>
                  <a:pt x="5993936" y="4216672"/>
                  <a:pt x="6283586" y="4179001"/>
                  <a:pt x="6563693" y="4142581"/>
                </a:cubicBezTo>
                <a:cubicBezTo>
                  <a:pt x="7227068" y="4056292"/>
                  <a:pt x="7912382" y="3967194"/>
                  <a:pt x="8574111" y="4068688"/>
                </a:cubicBezTo>
                <a:cubicBezTo>
                  <a:pt x="8561606" y="4084726"/>
                  <a:pt x="8549736" y="4099711"/>
                  <a:pt x="8538613" y="4113511"/>
                </a:cubicBezTo>
                <a:cubicBezTo>
                  <a:pt x="8393831" y="4292892"/>
                  <a:pt x="8244311" y="4473435"/>
                  <a:pt x="8099705" y="4648033"/>
                </a:cubicBezTo>
                <a:cubicBezTo>
                  <a:pt x="7893119" y="4897511"/>
                  <a:pt x="7679490" y="5155459"/>
                  <a:pt x="7475998" y="5414503"/>
                </a:cubicBezTo>
                <a:cubicBezTo>
                  <a:pt x="7308794" y="5627363"/>
                  <a:pt x="7160239" y="5820742"/>
                  <a:pt x="7035357" y="6032001"/>
                </a:cubicBezTo>
                <a:lnTo>
                  <a:pt x="7029433" y="6042027"/>
                </a:lnTo>
                <a:cubicBezTo>
                  <a:pt x="6967343" y="6146944"/>
                  <a:pt x="6890071" y="6277530"/>
                  <a:pt x="6888118" y="6403641"/>
                </a:cubicBezTo>
                <a:cubicBezTo>
                  <a:pt x="6887109" y="6468276"/>
                  <a:pt x="6907645" y="6519396"/>
                  <a:pt x="6949155" y="6555575"/>
                </a:cubicBezTo>
                <a:cubicBezTo>
                  <a:pt x="7000648" y="6600464"/>
                  <a:pt x="7085862" y="6623369"/>
                  <a:pt x="7202451" y="6623610"/>
                </a:cubicBezTo>
                <a:cubicBezTo>
                  <a:pt x="7203110" y="6623610"/>
                  <a:pt x="7203767" y="6623610"/>
                  <a:pt x="7204426" y="6623610"/>
                </a:cubicBezTo>
                <a:cubicBezTo>
                  <a:pt x="7301378" y="6623610"/>
                  <a:pt x="7401336" y="6608274"/>
                  <a:pt x="7467617" y="6598116"/>
                </a:cubicBezTo>
                <a:lnTo>
                  <a:pt x="7473123" y="6597282"/>
                </a:lnTo>
                <a:cubicBezTo>
                  <a:pt x="7593969" y="6578765"/>
                  <a:pt x="7714484" y="6555487"/>
                  <a:pt x="7834539" y="6528457"/>
                </a:cubicBezTo>
                <a:cubicBezTo>
                  <a:pt x="7854790" y="6524332"/>
                  <a:pt x="7875041" y="6520076"/>
                  <a:pt x="7895269" y="6515710"/>
                </a:cubicBezTo>
                <a:cubicBezTo>
                  <a:pt x="7929759" y="6509062"/>
                  <a:pt x="7964226" y="6502064"/>
                  <a:pt x="7998650" y="6494735"/>
                </a:cubicBezTo>
                <a:cubicBezTo>
                  <a:pt x="8028115" y="6489141"/>
                  <a:pt x="8057581" y="6483261"/>
                  <a:pt x="8087002" y="6477162"/>
                </a:cubicBezTo>
                <a:cubicBezTo>
                  <a:pt x="8116423" y="6471721"/>
                  <a:pt x="8145845" y="6466038"/>
                  <a:pt x="8175222" y="6460114"/>
                </a:cubicBezTo>
                <a:cubicBezTo>
                  <a:pt x="8204490" y="6454893"/>
                  <a:pt x="8233736" y="6449408"/>
                  <a:pt x="8262982" y="6443681"/>
                </a:cubicBezTo>
                <a:cubicBezTo>
                  <a:pt x="8292030" y="6438679"/>
                  <a:pt x="8321078" y="6433436"/>
                  <a:pt x="8350105" y="6427951"/>
                </a:cubicBezTo>
                <a:cubicBezTo>
                  <a:pt x="8378781" y="6423211"/>
                  <a:pt x="8407456" y="6418209"/>
                  <a:pt x="8436109" y="6412987"/>
                </a:cubicBezTo>
                <a:cubicBezTo>
                  <a:pt x="8464807" y="6408446"/>
                  <a:pt x="8493504" y="6403641"/>
                  <a:pt x="8522180" y="6398617"/>
                </a:cubicBezTo>
                <a:cubicBezTo>
                  <a:pt x="8548068" y="6394711"/>
                  <a:pt x="8573957" y="6390609"/>
                  <a:pt x="8599847" y="6386309"/>
                </a:cubicBezTo>
                <a:cubicBezTo>
                  <a:pt x="8631265" y="6381921"/>
                  <a:pt x="8662683" y="6377203"/>
                  <a:pt x="8694100" y="6372201"/>
                </a:cubicBezTo>
                <a:cubicBezTo>
                  <a:pt x="8722271" y="6368449"/>
                  <a:pt x="8750442" y="6364457"/>
                  <a:pt x="8778613" y="6360222"/>
                </a:cubicBezTo>
                <a:cubicBezTo>
                  <a:pt x="8806630" y="6356756"/>
                  <a:pt x="8834647" y="6353047"/>
                  <a:pt x="8862687" y="6349077"/>
                </a:cubicBezTo>
                <a:cubicBezTo>
                  <a:pt x="8890484" y="6345917"/>
                  <a:pt x="8918283" y="6342495"/>
                  <a:pt x="8946124" y="6338852"/>
                </a:cubicBezTo>
                <a:cubicBezTo>
                  <a:pt x="8972035" y="6336176"/>
                  <a:pt x="8997968" y="6333302"/>
                  <a:pt x="9023923" y="6330186"/>
                </a:cubicBezTo>
                <a:cubicBezTo>
                  <a:pt x="9052533" y="6327619"/>
                  <a:pt x="9081581" y="6324723"/>
                  <a:pt x="9111134" y="6321498"/>
                </a:cubicBezTo>
                <a:cubicBezTo>
                  <a:pt x="9137133" y="6319436"/>
                  <a:pt x="9163505" y="6317132"/>
                  <a:pt x="9190293" y="6314565"/>
                </a:cubicBezTo>
                <a:cubicBezTo>
                  <a:pt x="9190930" y="6314499"/>
                  <a:pt x="9191588" y="6314434"/>
                  <a:pt x="9192224" y="6314368"/>
                </a:cubicBezTo>
                <a:cubicBezTo>
                  <a:pt x="9208986" y="6313249"/>
                  <a:pt x="9225902" y="6312064"/>
                  <a:pt x="9242993" y="6310747"/>
                </a:cubicBezTo>
                <a:cubicBezTo>
                  <a:pt x="9252515" y="6310002"/>
                  <a:pt x="9262080" y="6309190"/>
                  <a:pt x="9271647" y="6308400"/>
                </a:cubicBezTo>
                <a:cubicBezTo>
                  <a:pt x="9279742" y="6307983"/>
                  <a:pt x="9287860" y="6307544"/>
                  <a:pt x="9296043" y="6307083"/>
                </a:cubicBezTo>
                <a:cubicBezTo>
                  <a:pt x="9314298" y="6306030"/>
                  <a:pt x="9332595" y="6304846"/>
                  <a:pt x="9350959" y="6303573"/>
                </a:cubicBezTo>
                <a:cubicBezTo>
                  <a:pt x="9377595" y="6302608"/>
                  <a:pt x="9404361" y="6301357"/>
                  <a:pt x="9431237" y="6299931"/>
                </a:cubicBezTo>
                <a:cubicBezTo>
                  <a:pt x="9456951" y="6299405"/>
                  <a:pt x="9482774" y="6298659"/>
                  <a:pt x="9508685" y="6297693"/>
                </a:cubicBezTo>
                <a:cubicBezTo>
                  <a:pt x="9534750" y="6297627"/>
                  <a:pt x="9560946" y="6297320"/>
                  <a:pt x="9587230" y="6296816"/>
                </a:cubicBezTo>
                <a:cubicBezTo>
                  <a:pt x="9610947" y="6297232"/>
                  <a:pt x="9634686" y="6297452"/>
                  <a:pt x="9658469" y="6297496"/>
                </a:cubicBezTo>
                <a:cubicBezTo>
                  <a:pt x="9684511" y="6298505"/>
                  <a:pt x="9710663" y="6299273"/>
                  <a:pt x="9737035" y="6299865"/>
                </a:cubicBezTo>
                <a:cubicBezTo>
                  <a:pt x="9761038" y="6301314"/>
                  <a:pt x="9785150" y="6302564"/>
                  <a:pt x="9809371" y="6303661"/>
                </a:cubicBezTo>
                <a:cubicBezTo>
                  <a:pt x="9832276" y="6305592"/>
                  <a:pt x="9855336" y="6307369"/>
                  <a:pt x="9878570" y="6308992"/>
                </a:cubicBezTo>
                <a:cubicBezTo>
                  <a:pt x="9901892" y="6311603"/>
                  <a:pt x="9925324" y="6314038"/>
                  <a:pt x="9948865" y="6316342"/>
                </a:cubicBezTo>
                <a:cubicBezTo>
                  <a:pt x="9972187" y="6319611"/>
                  <a:pt x="9995509" y="6322705"/>
                  <a:pt x="10018853" y="6325645"/>
                </a:cubicBezTo>
                <a:cubicBezTo>
                  <a:pt x="10041078" y="6329462"/>
                  <a:pt x="10063172" y="6333060"/>
                  <a:pt x="10085046" y="6336505"/>
                </a:cubicBezTo>
                <a:cubicBezTo>
                  <a:pt x="10106613" y="6340915"/>
                  <a:pt x="10127873" y="6345105"/>
                  <a:pt x="10148738" y="6349077"/>
                </a:cubicBezTo>
                <a:cubicBezTo>
                  <a:pt x="10168286" y="6353794"/>
                  <a:pt x="10188404" y="6358467"/>
                  <a:pt x="10209117" y="6363162"/>
                </a:cubicBezTo>
                <a:cubicBezTo>
                  <a:pt x="10230332" y="6369086"/>
                  <a:pt x="10251416" y="6374768"/>
                  <a:pt x="10272347" y="6380275"/>
                </a:cubicBezTo>
                <a:cubicBezTo>
                  <a:pt x="10291105" y="6386287"/>
                  <a:pt x="10310346" y="6392298"/>
                  <a:pt x="10330071" y="6398288"/>
                </a:cubicBezTo>
                <a:cubicBezTo>
                  <a:pt x="10348347" y="6404980"/>
                  <a:pt x="10367017" y="6411627"/>
                  <a:pt x="10386062" y="6418231"/>
                </a:cubicBezTo>
                <a:cubicBezTo>
                  <a:pt x="10403942" y="6425625"/>
                  <a:pt x="10422108" y="6432931"/>
                  <a:pt x="10440604" y="6440193"/>
                </a:cubicBezTo>
                <a:cubicBezTo>
                  <a:pt x="10450082" y="6444603"/>
                  <a:pt x="10459648" y="6448991"/>
                  <a:pt x="10469345" y="6453357"/>
                </a:cubicBezTo>
                <a:cubicBezTo>
                  <a:pt x="10476432" y="6456538"/>
                  <a:pt x="10483540" y="6459676"/>
                  <a:pt x="10490670" y="6462791"/>
                </a:cubicBezTo>
                <a:cubicBezTo>
                  <a:pt x="10788504" y="6617006"/>
                  <a:pt x="11127191" y="6720322"/>
                  <a:pt x="11447228" y="6817932"/>
                </a:cubicBezTo>
                <a:cubicBezTo>
                  <a:pt x="11470550" y="6825041"/>
                  <a:pt x="11493763" y="6832127"/>
                  <a:pt x="11516844" y="6839192"/>
                </a:cubicBezTo>
                <a:lnTo>
                  <a:pt x="11517348" y="6837546"/>
                </a:lnTo>
                <a:cubicBezTo>
                  <a:pt x="11494267" y="6830482"/>
                  <a:pt x="11471055" y="6823395"/>
                  <a:pt x="11447733" y="6816287"/>
                </a:cubicBezTo>
                <a:cubicBezTo>
                  <a:pt x="11136559" y="6721375"/>
                  <a:pt x="10807746" y="6621066"/>
                  <a:pt x="10516033" y="6473805"/>
                </a:cubicBezTo>
                <a:cubicBezTo>
                  <a:pt x="10819703" y="6603952"/>
                  <a:pt x="11153651" y="6689803"/>
                  <a:pt x="11477132" y="6772911"/>
                </a:cubicBezTo>
                <a:cubicBezTo>
                  <a:pt x="11496681" y="6777936"/>
                  <a:pt x="11516186" y="6782960"/>
                  <a:pt x="11535602" y="6787962"/>
                </a:cubicBezTo>
                <a:lnTo>
                  <a:pt x="11536062" y="6786185"/>
                </a:lnTo>
                <a:cubicBezTo>
                  <a:pt x="11516647" y="6781183"/>
                  <a:pt x="11497142" y="6776180"/>
                  <a:pt x="11477571" y="6771156"/>
                </a:cubicBezTo>
                <a:cubicBezTo>
                  <a:pt x="11144699" y="6685613"/>
                  <a:pt x="10800747" y="6597195"/>
                  <a:pt x="10490188" y="6460597"/>
                </a:cubicBezTo>
                <a:cubicBezTo>
                  <a:pt x="10486897" y="6458885"/>
                  <a:pt x="10483628" y="6457153"/>
                  <a:pt x="10480337" y="6455441"/>
                </a:cubicBezTo>
                <a:cubicBezTo>
                  <a:pt x="10801976" y="6576703"/>
                  <a:pt x="11154660" y="6651715"/>
                  <a:pt x="11496176" y="6724336"/>
                </a:cubicBezTo>
                <a:cubicBezTo>
                  <a:pt x="11515637" y="6728461"/>
                  <a:pt x="11535032" y="6732586"/>
                  <a:pt x="11554361" y="6736711"/>
                </a:cubicBezTo>
                <a:lnTo>
                  <a:pt x="11554778" y="6734824"/>
                </a:lnTo>
                <a:cubicBezTo>
                  <a:pt x="11535449" y="6730699"/>
                  <a:pt x="11516054" y="6726574"/>
                  <a:pt x="11496593" y="6722450"/>
                </a:cubicBezTo>
                <a:cubicBezTo>
                  <a:pt x="11149964" y="6648753"/>
                  <a:pt x="10791862" y="6572578"/>
                  <a:pt x="10466471" y="6448113"/>
                </a:cubicBezTo>
                <a:cubicBezTo>
                  <a:pt x="10461688" y="6445590"/>
                  <a:pt x="10456950" y="6443045"/>
                  <a:pt x="10452210" y="6440478"/>
                </a:cubicBezTo>
                <a:cubicBezTo>
                  <a:pt x="10791730" y="6551077"/>
                  <a:pt x="11162119" y="6614790"/>
                  <a:pt x="11520748" y="6676442"/>
                </a:cubicBezTo>
                <a:cubicBezTo>
                  <a:pt x="11538256" y="6679447"/>
                  <a:pt x="11555722" y="6682453"/>
                  <a:pt x="11573119" y="6685459"/>
                </a:cubicBezTo>
                <a:lnTo>
                  <a:pt x="11573471" y="6683462"/>
                </a:lnTo>
                <a:cubicBezTo>
                  <a:pt x="11556050" y="6680478"/>
                  <a:pt x="11538608" y="6677473"/>
                  <a:pt x="11521100" y="6674445"/>
                </a:cubicBezTo>
                <a:cubicBezTo>
                  <a:pt x="11158807" y="6612158"/>
                  <a:pt x="10784556" y="6547786"/>
                  <a:pt x="10442293" y="6435103"/>
                </a:cubicBezTo>
                <a:cubicBezTo>
                  <a:pt x="10436940" y="6432185"/>
                  <a:pt x="10431608" y="6429267"/>
                  <a:pt x="10426299" y="6426305"/>
                </a:cubicBezTo>
                <a:cubicBezTo>
                  <a:pt x="10783174" y="6525473"/>
                  <a:pt x="11170369" y="6577537"/>
                  <a:pt x="11545278" y="6627932"/>
                </a:cubicBezTo>
                <a:lnTo>
                  <a:pt x="11591900" y="6634208"/>
                </a:lnTo>
                <a:lnTo>
                  <a:pt x="11592185" y="6632101"/>
                </a:lnTo>
                <a:lnTo>
                  <a:pt x="11545541" y="6625848"/>
                </a:lnTo>
                <a:cubicBezTo>
                  <a:pt x="11167802" y="6575058"/>
                  <a:pt x="10777578" y="6522599"/>
                  <a:pt x="10418576" y="6421961"/>
                </a:cubicBezTo>
                <a:cubicBezTo>
                  <a:pt x="10412894" y="6418780"/>
                  <a:pt x="10407233" y="6415598"/>
                  <a:pt x="10401617" y="6412373"/>
                </a:cubicBezTo>
                <a:cubicBezTo>
                  <a:pt x="10775516" y="6499694"/>
                  <a:pt x="11179013" y="6539932"/>
                  <a:pt x="11569719" y="6578875"/>
                </a:cubicBezTo>
                <a:lnTo>
                  <a:pt x="11610658" y="6582956"/>
                </a:lnTo>
                <a:lnTo>
                  <a:pt x="11610878" y="6580762"/>
                </a:lnTo>
                <a:lnTo>
                  <a:pt x="11569960" y="6576681"/>
                </a:lnTo>
                <a:cubicBezTo>
                  <a:pt x="11176797" y="6537496"/>
                  <a:pt x="10770711" y="6497017"/>
                  <a:pt x="10394947" y="6408555"/>
                </a:cubicBezTo>
                <a:cubicBezTo>
                  <a:pt x="10389111" y="6405199"/>
                  <a:pt x="10383319" y="6401820"/>
                  <a:pt x="10377527" y="6398420"/>
                </a:cubicBezTo>
                <a:cubicBezTo>
                  <a:pt x="10768298" y="6473630"/>
                  <a:pt x="11187854" y="6501932"/>
                  <a:pt x="11594138" y="6529335"/>
                </a:cubicBezTo>
                <a:lnTo>
                  <a:pt x="11629417" y="6531704"/>
                </a:lnTo>
                <a:lnTo>
                  <a:pt x="11629571" y="6529401"/>
                </a:lnTo>
                <a:lnTo>
                  <a:pt x="11594314" y="6527031"/>
                </a:lnTo>
                <a:cubicBezTo>
                  <a:pt x="11185903" y="6499496"/>
                  <a:pt x="10764086" y="6471062"/>
                  <a:pt x="10371669" y="6394953"/>
                </a:cubicBezTo>
                <a:cubicBezTo>
                  <a:pt x="10365767" y="6391464"/>
                  <a:pt x="10359887" y="6387954"/>
                  <a:pt x="10354007" y="6384400"/>
                </a:cubicBezTo>
                <a:cubicBezTo>
                  <a:pt x="10761366" y="6447258"/>
                  <a:pt x="11196630" y="6463559"/>
                  <a:pt x="11618140" y="6479334"/>
                </a:cubicBezTo>
                <a:lnTo>
                  <a:pt x="11648198" y="6480453"/>
                </a:lnTo>
                <a:lnTo>
                  <a:pt x="11648286" y="6478061"/>
                </a:lnTo>
                <a:lnTo>
                  <a:pt x="11618228" y="6476921"/>
                </a:lnTo>
                <a:cubicBezTo>
                  <a:pt x="11194788" y="6461101"/>
                  <a:pt x="10757504" y="6444734"/>
                  <a:pt x="10348632" y="6381153"/>
                </a:cubicBezTo>
                <a:cubicBezTo>
                  <a:pt x="10342686" y="6377533"/>
                  <a:pt x="10336806" y="6373890"/>
                  <a:pt x="10330904" y="6370249"/>
                </a:cubicBezTo>
                <a:cubicBezTo>
                  <a:pt x="10754673" y="6420600"/>
                  <a:pt x="11205385" y="6424879"/>
                  <a:pt x="11641901" y="6428960"/>
                </a:cubicBezTo>
                <a:lnTo>
                  <a:pt x="11666956" y="6429201"/>
                </a:lnTo>
                <a:lnTo>
                  <a:pt x="11667000" y="6426700"/>
                </a:lnTo>
                <a:lnTo>
                  <a:pt x="11641945" y="6426459"/>
                </a:lnTo>
                <a:cubicBezTo>
                  <a:pt x="11203673" y="6422356"/>
                  <a:pt x="10751119" y="6418078"/>
                  <a:pt x="10325968" y="6367133"/>
                </a:cubicBezTo>
                <a:cubicBezTo>
                  <a:pt x="10320022" y="6363425"/>
                  <a:pt x="10314121" y="6359695"/>
                  <a:pt x="10308219" y="6355922"/>
                </a:cubicBezTo>
                <a:cubicBezTo>
                  <a:pt x="10566802" y="6378103"/>
                  <a:pt x="10834316" y="6384575"/>
                  <a:pt x="11102619" y="6384575"/>
                </a:cubicBezTo>
                <a:cubicBezTo>
                  <a:pt x="11290753" y="6384575"/>
                  <a:pt x="11479326" y="6381416"/>
                  <a:pt x="11665333" y="6378300"/>
                </a:cubicBezTo>
                <a:lnTo>
                  <a:pt x="11685737" y="6377949"/>
                </a:lnTo>
                <a:lnTo>
                  <a:pt x="11685693" y="6375361"/>
                </a:lnTo>
                <a:lnTo>
                  <a:pt x="11665289" y="6375690"/>
                </a:lnTo>
                <a:cubicBezTo>
                  <a:pt x="11212405" y="6383303"/>
                  <a:pt x="10744779" y="6391135"/>
                  <a:pt x="10303523" y="6352916"/>
                </a:cubicBezTo>
                <a:cubicBezTo>
                  <a:pt x="10297622" y="6349121"/>
                  <a:pt x="10291785" y="6345303"/>
                  <a:pt x="10285950" y="6341442"/>
                </a:cubicBezTo>
                <a:cubicBezTo>
                  <a:pt x="10439090" y="6349866"/>
                  <a:pt x="10595017" y="6353201"/>
                  <a:pt x="10752282" y="6353201"/>
                </a:cubicBezTo>
                <a:cubicBezTo>
                  <a:pt x="11063127" y="6353201"/>
                  <a:pt x="11379105" y="6340147"/>
                  <a:pt x="11688370" y="6327356"/>
                </a:cubicBezTo>
                <a:lnTo>
                  <a:pt x="11704495" y="6326698"/>
                </a:lnTo>
                <a:lnTo>
                  <a:pt x="11704386" y="6323999"/>
                </a:lnTo>
                <a:lnTo>
                  <a:pt x="11688260" y="6324657"/>
                </a:lnTo>
                <a:cubicBezTo>
                  <a:pt x="11221006" y="6343987"/>
                  <a:pt x="10738570" y="6363908"/>
                  <a:pt x="10281452" y="6338480"/>
                </a:cubicBezTo>
                <a:cubicBezTo>
                  <a:pt x="10275594" y="6334596"/>
                  <a:pt x="10269758" y="6330691"/>
                  <a:pt x="10263944" y="6326742"/>
                </a:cubicBezTo>
                <a:cubicBezTo>
                  <a:pt x="10334964" y="6328607"/>
                  <a:pt x="10406532" y="6329462"/>
                  <a:pt x="10478494" y="6329462"/>
                </a:cubicBezTo>
                <a:cubicBezTo>
                  <a:pt x="10884361" y="6329462"/>
                  <a:pt x="11303215" y="6302476"/>
                  <a:pt x="11710859" y="6276236"/>
                </a:cubicBezTo>
                <a:lnTo>
                  <a:pt x="11723254" y="6275424"/>
                </a:lnTo>
                <a:lnTo>
                  <a:pt x="11723079" y="6272660"/>
                </a:lnTo>
                <a:lnTo>
                  <a:pt x="11710683" y="6273449"/>
                </a:lnTo>
                <a:cubicBezTo>
                  <a:pt x="11229299" y="6304451"/>
                  <a:pt x="10732339" y="6336417"/>
                  <a:pt x="10259622" y="6323824"/>
                </a:cubicBezTo>
                <a:cubicBezTo>
                  <a:pt x="10253807" y="6319853"/>
                  <a:pt x="10248037" y="6315859"/>
                  <a:pt x="10242289" y="6311844"/>
                </a:cubicBezTo>
                <a:cubicBezTo>
                  <a:pt x="10729223" y="6311340"/>
                  <a:pt x="11239063" y="6267460"/>
                  <a:pt x="11732952" y="6224963"/>
                </a:cubicBezTo>
                <a:lnTo>
                  <a:pt x="11742035" y="6224173"/>
                </a:lnTo>
                <a:lnTo>
                  <a:pt x="11741793" y="6221299"/>
                </a:lnTo>
                <a:lnTo>
                  <a:pt x="11732711" y="6222088"/>
                </a:lnTo>
                <a:cubicBezTo>
                  <a:pt x="11237461" y="6264717"/>
                  <a:pt x="10726218" y="6308685"/>
                  <a:pt x="10238187" y="6308949"/>
                </a:cubicBezTo>
                <a:cubicBezTo>
                  <a:pt x="10232416" y="6304889"/>
                  <a:pt x="10226690" y="6300831"/>
                  <a:pt x="10220985" y="6296728"/>
                </a:cubicBezTo>
                <a:cubicBezTo>
                  <a:pt x="10722948" y="6283432"/>
                  <a:pt x="11246763" y="6227661"/>
                  <a:pt x="11754278" y="6173623"/>
                </a:cubicBezTo>
                <a:lnTo>
                  <a:pt x="11760793" y="6172921"/>
                </a:lnTo>
                <a:lnTo>
                  <a:pt x="11760486" y="6169959"/>
                </a:lnTo>
                <a:lnTo>
                  <a:pt x="11753948" y="6170639"/>
                </a:lnTo>
                <a:cubicBezTo>
                  <a:pt x="11245184" y="6224831"/>
                  <a:pt x="10720009" y="6280734"/>
                  <a:pt x="10216970" y="6293832"/>
                </a:cubicBezTo>
                <a:cubicBezTo>
                  <a:pt x="10211288" y="6289729"/>
                  <a:pt x="10205650" y="6285582"/>
                  <a:pt x="10200033" y="6281392"/>
                </a:cubicBezTo>
                <a:cubicBezTo>
                  <a:pt x="10716739" y="6255328"/>
                  <a:pt x="11254267" y="6187731"/>
                  <a:pt x="11775077" y="6122218"/>
                </a:cubicBezTo>
                <a:lnTo>
                  <a:pt x="11779574" y="6121647"/>
                </a:lnTo>
                <a:lnTo>
                  <a:pt x="11779179" y="6118598"/>
                </a:lnTo>
                <a:lnTo>
                  <a:pt x="11774703" y="6119168"/>
                </a:lnTo>
                <a:cubicBezTo>
                  <a:pt x="11252688" y="6184834"/>
                  <a:pt x="10713887" y="6252585"/>
                  <a:pt x="10196150" y="6278518"/>
                </a:cubicBezTo>
                <a:cubicBezTo>
                  <a:pt x="10190533" y="6274327"/>
                  <a:pt x="10184960" y="6270115"/>
                  <a:pt x="10179410" y="6265858"/>
                </a:cubicBezTo>
                <a:cubicBezTo>
                  <a:pt x="10710530" y="6227069"/>
                  <a:pt x="11261397" y="6147734"/>
                  <a:pt x="11795217" y="6070857"/>
                </a:cubicBezTo>
                <a:lnTo>
                  <a:pt x="11798332" y="6070396"/>
                </a:lnTo>
                <a:lnTo>
                  <a:pt x="11797894" y="6067258"/>
                </a:lnTo>
                <a:lnTo>
                  <a:pt x="11794756" y="6067698"/>
                </a:lnTo>
                <a:cubicBezTo>
                  <a:pt x="11259795" y="6144750"/>
                  <a:pt x="10707701" y="6224260"/>
                  <a:pt x="10175592" y="6262941"/>
                </a:cubicBezTo>
                <a:cubicBezTo>
                  <a:pt x="10170063" y="6258706"/>
                  <a:pt x="10164578" y="6254406"/>
                  <a:pt x="10159093" y="6250084"/>
                </a:cubicBezTo>
                <a:cubicBezTo>
                  <a:pt x="10704212" y="6198635"/>
                  <a:pt x="11268045" y="6107694"/>
                  <a:pt x="11814458" y="6019561"/>
                </a:cubicBezTo>
                <a:lnTo>
                  <a:pt x="11817113" y="6019144"/>
                </a:lnTo>
                <a:lnTo>
                  <a:pt x="11816587" y="6015919"/>
                </a:lnTo>
                <a:lnTo>
                  <a:pt x="11813954" y="6016336"/>
                </a:lnTo>
                <a:cubicBezTo>
                  <a:pt x="11266465" y="6104644"/>
                  <a:pt x="10701469" y="6195760"/>
                  <a:pt x="10155408" y="6247144"/>
                </a:cubicBezTo>
                <a:cubicBezTo>
                  <a:pt x="10149966" y="6242821"/>
                  <a:pt x="10144547" y="6238477"/>
                  <a:pt x="10139150" y="6234067"/>
                </a:cubicBezTo>
                <a:cubicBezTo>
                  <a:pt x="10697828" y="6170069"/>
                  <a:pt x="11274232" y="6067654"/>
                  <a:pt x="11832866" y="5968420"/>
                </a:cubicBezTo>
                <a:lnTo>
                  <a:pt x="11835872" y="5967871"/>
                </a:lnTo>
                <a:lnTo>
                  <a:pt x="11835280" y="5964558"/>
                </a:lnTo>
                <a:lnTo>
                  <a:pt x="11832274" y="5965107"/>
                </a:lnTo>
                <a:cubicBezTo>
                  <a:pt x="11272609" y="6064538"/>
                  <a:pt x="10695107" y="6167129"/>
                  <a:pt x="10135508" y="6231106"/>
                </a:cubicBezTo>
                <a:cubicBezTo>
                  <a:pt x="10130133" y="6226718"/>
                  <a:pt x="10124779" y="6222286"/>
                  <a:pt x="10119469" y="6217832"/>
                </a:cubicBezTo>
                <a:cubicBezTo>
                  <a:pt x="10691333" y="6141371"/>
                  <a:pt x="11279893" y="6027657"/>
                  <a:pt x="11850351" y="5917453"/>
                </a:cubicBezTo>
                <a:lnTo>
                  <a:pt x="11854630" y="5916619"/>
                </a:lnTo>
                <a:lnTo>
                  <a:pt x="11853972" y="5913218"/>
                </a:lnTo>
                <a:lnTo>
                  <a:pt x="11849694" y="5914052"/>
                </a:lnTo>
                <a:cubicBezTo>
                  <a:pt x="11278247" y="6024454"/>
                  <a:pt x="10688656" y="6138366"/>
                  <a:pt x="10115937" y="6214826"/>
                </a:cubicBezTo>
                <a:cubicBezTo>
                  <a:pt x="10110650" y="6210351"/>
                  <a:pt x="10105428" y="6205875"/>
                  <a:pt x="10100207" y="6201333"/>
                </a:cubicBezTo>
                <a:cubicBezTo>
                  <a:pt x="10684817" y="6112565"/>
                  <a:pt x="11285093" y="5987726"/>
                  <a:pt x="11866982" y="5866684"/>
                </a:cubicBezTo>
                <a:lnTo>
                  <a:pt x="11873411" y="5865367"/>
                </a:lnTo>
                <a:lnTo>
                  <a:pt x="11872687" y="5861879"/>
                </a:lnTo>
                <a:lnTo>
                  <a:pt x="11866258" y="5863217"/>
                </a:lnTo>
                <a:cubicBezTo>
                  <a:pt x="11283425" y="5984457"/>
                  <a:pt x="10682140" y="6109493"/>
                  <a:pt x="10096675" y="6198284"/>
                </a:cubicBezTo>
                <a:cubicBezTo>
                  <a:pt x="10091496" y="6193764"/>
                  <a:pt x="10086340" y="6189222"/>
                  <a:pt x="10081229" y="6184615"/>
                </a:cubicBezTo>
                <a:cubicBezTo>
                  <a:pt x="10677972" y="6083713"/>
                  <a:pt x="11289393" y="5947949"/>
                  <a:pt x="11882143" y="5816332"/>
                </a:cubicBezTo>
                <a:lnTo>
                  <a:pt x="11892169" y="5814094"/>
                </a:lnTo>
                <a:lnTo>
                  <a:pt x="11891380" y="5810540"/>
                </a:lnTo>
                <a:lnTo>
                  <a:pt x="11881353" y="5812756"/>
                </a:lnTo>
                <a:cubicBezTo>
                  <a:pt x="11287703" y="5944593"/>
                  <a:pt x="10675339" y="6080576"/>
                  <a:pt x="10077784" y="6181500"/>
                </a:cubicBezTo>
                <a:cubicBezTo>
                  <a:pt x="10072694" y="6176914"/>
                  <a:pt x="10067648" y="6172307"/>
                  <a:pt x="10062645" y="6167655"/>
                </a:cubicBezTo>
                <a:cubicBezTo>
                  <a:pt x="10671038" y="6054797"/>
                  <a:pt x="11293145" y="5908326"/>
                  <a:pt x="11896295" y="5766287"/>
                </a:cubicBezTo>
                <a:lnTo>
                  <a:pt x="11910950" y="5762842"/>
                </a:lnTo>
                <a:lnTo>
                  <a:pt x="11910072" y="5759200"/>
                </a:lnTo>
                <a:lnTo>
                  <a:pt x="11895439" y="5762645"/>
                </a:lnTo>
                <a:cubicBezTo>
                  <a:pt x="11291411" y="5904881"/>
                  <a:pt x="10668406" y="6051572"/>
                  <a:pt x="10059223" y="6164474"/>
                </a:cubicBezTo>
                <a:cubicBezTo>
                  <a:pt x="10054221" y="6159823"/>
                  <a:pt x="10049284" y="6155150"/>
                  <a:pt x="10044348" y="6150433"/>
                </a:cubicBezTo>
                <a:cubicBezTo>
                  <a:pt x="10664018" y="6025836"/>
                  <a:pt x="11296392" y="5868834"/>
                  <a:pt x="11909612" y="5716571"/>
                </a:cubicBezTo>
                <a:lnTo>
                  <a:pt x="11929709" y="5711569"/>
                </a:lnTo>
                <a:lnTo>
                  <a:pt x="11928787" y="5707839"/>
                </a:lnTo>
                <a:lnTo>
                  <a:pt x="11908668" y="5712842"/>
                </a:lnTo>
                <a:cubicBezTo>
                  <a:pt x="11294658" y="5865302"/>
                  <a:pt x="10661385" y="6022523"/>
                  <a:pt x="10040969" y="6147186"/>
                </a:cubicBezTo>
                <a:cubicBezTo>
                  <a:pt x="10036098" y="6142490"/>
                  <a:pt x="10031249" y="6137752"/>
                  <a:pt x="10026444" y="6132969"/>
                </a:cubicBezTo>
                <a:cubicBezTo>
                  <a:pt x="10656756" y="5996832"/>
                  <a:pt x="11298827" y="5829562"/>
                  <a:pt x="11921503" y="5667338"/>
                </a:cubicBezTo>
                <a:lnTo>
                  <a:pt x="11948467" y="5660317"/>
                </a:lnTo>
                <a:lnTo>
                  <a:pt x="11947479" y="5656500"/>
                </a:lnTo>
                <a:lnTo>
                  <a:pt x="11920515" y="5663542"/>
                </a:lnTo>
                <a:cubicBezTo>
                  <a:pt x="11297049" y="5825963"/>
                  <a:pt x="10654145" y="5993453"/>
                  <a:pt x="10023110" y="6129656"/>
                </a:cubicBezTo>
                <a:cubicBezTo>
                  <a:pt x="10018326" y="6124895"/>
                  <a:pt x="10013588" y="6120090"/>
                  <a:pt x="10008871" y="6115241"/>
                </a:cubicBezTo>
                <a:cubicBezTo>
                  <a:pt x="10649274" y="5967849"/>
                  <a:pt x="11300516" y="5790575"/>
                  <a:pt x="11932144" y="5618609"/>
                </a:cubicBezTo>
                <a:lnTo>
                  <a:pt x="11967248" y="5609066"/>
                </a:lnTo>
                <a:lnTo>
                  <a:pt x="11966195" y="5605161"/>
                </a:lnTo>
                <a:lnTo>
                  <a:pt x="11931091" y="5614726"/>
                </a:lnTo>
                <a:cubicBezTo>
                  <a:pt x="11298695" y="5786867"/>
                  <a:pt x="10646663" y="5964360"/>
                  <a:pt x="10005558" y="6111862"/>
                </a:cubicBezTo>
                <a:cubicBezTo>
                  <a:pt x="10000885" y="6107036"/>
                  <a:pt x="9996256" y="6102165"/>
                  <a:pt x="9991648" y="6097273"/>
                </a:cubicBezTo>
                <a:cubicBezTo>
                  <a:pt x="10641486" y="5938888"/>
                  <a:pt x="11301240" y="5751894"/>
                  <a:pt x="11941205" y="5570495"/>
                </a:cubicBezTo>
                <a:lnTo>
                  <a:pt x="11986006" y="5557792"/>
                </a:lnTo>
                <a:lnTo>
                  <a:pt x="11984888" y="5553821"/>
                </a:lnTo>
                <a:lnTo>
                  <a:pt x="11940087" y="5566524"/>
                </a:lnTo>
                <a:cubicBezTo>
                  <a:pt x="11299419" y="5748099"/>
                  <a:pt x="10638896" y="5935312"/>
                  <a:pt x="9988401" y="6093806"/>
                </a:cubicBezTo>
                <a:cubicBezTo>
                  <a:pt x="9983837" y="6088913"/>
                  <a:pt x="9979296" y="6083999"/>
                  <a:pt x="9974798" y="6079018"/>
                </a:cubicBezTo>
                <a:cubicBezTo>
                  <a:pt x="10633478" y="5909927"/>
                  <a:pt x="11301219" y="5713500"/>
                  <a:pt x="11948972" y="5522952"/>
                </a:cubicBezTo>
                <a:lnTo>
                  <a:pt x="12004787" y="5506541"/>
                </a:lnTo>
                <a:lnTo>
                  <a:pt x="12003580" y="5502482"/>
                </a:lnTo>
                <a:lnTo>
                  <a:pt x="11947787" y="5518893"/>
                </a:lnTo>
                <a:cubicBezTo>
                  <a:pt x="11299354" y="5709638"/>
                  <a:pt x="10630889" y="5906286"/>
                  <a:pt x="9971573" y="6075486"/>
                </a:cubicBezTo>
                <a:cubicBezTo>
                  <a:pt x="9967010" y="6070440"/>
                  <a:pt x="9962490" y="6065372"/>
                  <a:pt x="9957992" y="6060238"/>
                </a:cubicBezTo>
                <a:cubicBezTo>
                  <a:pt x="10656580" y="5871401"/>
                  <a:pt x="11350452" y="5660164"/>
                  <a:pt x="12023546" y="5455267"/>
                </a:cubicBezTo>
                <a:lnTo>
                  <a:pt x="12022295" y="5451143"/>
                </a:lnTo>
                <a:cubicBezTo>
                  <a:pt x="11348587" y="5656215"/>
                  <a:pt x="10654057" y="5867649"/>
                  <a:pt x="9954855" y="6056618"/>
                </a:cubicBezTo>
                <a:cubicBezTo>
                  <a:pt x="9950511" y="6051594"/>
                  <a:pt x="9946188" y="6046547"/>
                  <a:pt x="9941888" y="6041479"/>
                </a:cubicBezTo>
                <a:cubicBezTo>
                  <a:pt x="10647168" y="5842484"/>
                  <a:pt x="11355278" y="5619926"/>
                  <a:pt x="12042304" y="5404016"/>
                </a:cubicBezTo>
                <a:lnTo>
                  <a:pt x="12040988" y="5399803"/>
                </a:lnTo>
                <a:cubicBezTo>
                  <a:pt x="11353369" y="5615911"/>
                  <a:pt x="10644601" y="5838645"/>
                  <a:pt x="9938751" y="6037771"/>
                </a:cubicBezTo>
                <a:cubicBezTo>
                  <a:pt x="9934517" y="6032681"/>
                  <a:pt x="9930282" y="6027569"/>
                  <a:pt x="9926092" y="6022435"/>
                </a:cubicBezTo>
                <a:cubicBezTo>
                  <a:pt x="10636154" y="5814072"/>
                  <a:pt x="11353413" y="5581882"/>
                  <a:pt x="12049369" y="5356538"/>
                </a:cubicBezTo>
                <a:lnTo>
                  <a:pt x="12061085" y="5352742"/>
                </a:lnTo>
                <a:lnTo>
                  <a:pt x="12059680" y="5348442"/>
                </a:lnTo>
                <a:lnTo>
                  <a:pt x="12047965" y="5352237"/>
                </a:lnTo>
                <a:cubicBezTo>
                  <a:pt x="11351438" y="5577758"/>
                  <a:pt x="10633610" y="5810167"/>
                  <a:pt x="9923019" y="6018640"/>
                </a:cubicBezTo>
                <a:cubicBezTo>
                  <a:pt x="9918874" y="6013506"/>
                  <a:pt x="9914771" y="6008328"/>
                  <a:pt x="9910690" y="6003128"/>
                </a:cubicBezTo>
                <a:cubicBezTo>
                  <a:pt x="10623100" y="5786406"/>
                  <a:pt x="11341764" y="5547196"/>
                  <a:pt x="12039189" y="5315005"/>
                </a:cubicBezTo>
                <a:lnTo>
                  <a:pt x="12079843" y="5301491"/>
                </a:lnTo>
                <a:lnTo>
                  <a:pt x="12078396" y="5297103"/>
                </a:lnTo>
                <a:lnTo>
                  <a:pt x="12037740" y="5310639"/>
                </a:lnTo>
                <a:cubicBezTo>
                  <a:pt x="11339767" y="5542983"/>
                  <a:pt x="10620555" y="5782391"/>
                  <a:pt x="9907662" y="5999245"/>
                </a:cubicBezTo>
                <a:cubicBezTo>
                  <a:pt x="9903625" y="5994045"/>
                  <a:pt x="9899632" y="5988823"/>
                  <a:pt x="9895661" y="5983558"/>
                </a:cubicBezTo>
                <a:cubicBezTo>
                  <a:pt x="10609629" y="5758959"/>
                  <a:pt x="11328929" y="5513211"/>
                  <a:pt x="12027099" y="5274658"/>
                </a:cubicBezTo>
                <a:lnTo>
                  <a:pt x="12098602" y="5250217"/>
                </a:lnTo>
                <a:lnTo>
                  <a:pt x="12097089" y="5245763"/>
                </a:lnTo>
                <a:lnTo>
                  <a:pt x="12025586" y="5270204"/>
                </a:lnTo>
                <a:cubicBezTo>
                  <a:pt x="11326910" y="5508910"/>
                  <a:pt x="10607084" y="5754856"/>
                  <a:pt x="9892655" y="5979587"/>
                </a:cubicBezTo>
                <a:cubicBezTo>
                  <a:pt x="9888728" y="5974321"/>
                  <a:pt x="9884844" y="5969055"/>
                  <a:pt x="9880983" y="5963724"/>
                </a:cubicBezTo>
                <a:cubicBezTo>
                  <a:pt x="10595456" y="5731842"/>
                  <a:pt x="11314404" y="5480125"/>
                  <a:pt x="12012334" y="5235736"/>
                </a:cubicBezTo>
                <a:lnTo>
                  <a:pt x="12117383" y="5198965"/>
                </a:lnTo>
                <a:lnTo>
                  <a:pt x="12115803" y="5194424"/>
                </a:lnTo>
                <a:lnTo>
                  <a:pt x="12010732" y="5231195"/>
                </a:lnTo>
                <a:cubicBezTo>
                  <a:pt x="11312363" y="5475737"/>
                  <a:pt x="10592933" y="5727629"/>
                  <a:pt x="9878043" y="5959644"/>
                </a:cubicBezTo>
                <a:cubicBezTo>
                  <a:pt x="9874226" y="5954334"/>
                  <a:pt x="9870452" y="5948981"/>
                  <a:pt x="9866700" y="5943605"/>
                </a:cubicBezTo>
                <a:cubicBezTo>
                  <a:pt x="10580931" y="5704965"/>
                  <a:pt x="11298805" y="5447742"/>
                  <a:pt x="11995791" y="5197978"/>
                </a:cubicBezTo>
                <a:lnTo>
                  <a:pt x="12136141" y="5147692"/>
                </a:lnTo>
                <a:lnTo>
                  <a:pt x="12134496" y="5143084"/>
                </a:lnTo>
                <a:lnTo>
                  <a:pt x="11994146" y="5193371"/>
                </a:lnTo>
                <a:cubicBezTo>
                  <a:pt x="11296720" y="5443266"/>
                  <a:pt x="10578409" y="5700643"/>
                  <a:pt x="9863804" y="5939415"/>
                </a:cubicBezTo>
                <a:cubicBezTo>
                  <a:pt x="9860097" y="5934061"/>
                  <a:pt x="9856410" y="5928664"/>
                  <a:pt x="9852768" y="5923223"/>
                </a:cubicBezTo>
                <a:cubicBezTo>
                  <a:pt x="10565837" y="5678374"/>
                  <a:pt x="11281758" y="5416192"/>
                  <a:pt x="11976989" y="5161580"/>
                </a:cubicBezTo>
                <a:cubicBezTo>
                  <a:pt x="12036292" y="5139859"/>
                  <a:pt x="12095596" y="5118139"/>
                  <a:pt x="12154899" y="5096440"/>
                </a:cubicBezTo>
                <a:lnTo>
                  <a:pt x="12153188" y="5091745"/>
                </a:lnTo>
                <a:cubicBezTo>
                  <a:pt x="12093884" y="5113443"/>
                  <a:pt x="12034581" y="5135164"/>
                  <a:pt x="11975278" y="5156885"/>
                </a:cubicBezTo>
                <a:cubicBezTo>
                  <a:pt x="11279673" y="5411629"/>
                  <a:pt x="10563336" y="5673964"/>
                  <a:pt x="9849916" y="5918923"/>
                </a:cubicBezTo>
                <a:cubicBezTo>
                  <a:pt x="9846318" y="5913482"/>
                  <a:pt x="9842764" y="5908019"/>
                  <a:pt x="9839231" y="5902534"/>
                </a:cubicBezTo>
                <a:cubicBezTo>
                  <a:pt x="10550567" y="5651959"/>
                  <a:pt x="11263986" y="5385257"/>
                  <a:pt x="11956914" y="5126213"/>
                </a:cubicBezTo>
                <a:close/>
                <a:moveTo>
                  <a:pt x="9834734" y="5898738"/>
                </a:moveTo>
                <a:cubicBezTo>
                  <a:pt x="9812223" y="5906658"/>
                  <a:pt x="9789713" y="5914557"/>
                  <a:pt x="9767202" y="5922455"/>
                </a:cubicBezTo>
                <a:cubicBezTo>
                  <a:pt x="9763385" y="5917321"/>
                  <a:pt x="9759590" y="5912121"/>
                  <a:pt x="9755838" y="5906856"/>
                </a:cubicBezTo>
                <a:cubicBezTo>
                  <a:pt x="9778677" y="5898651"/>
                  <a:pt x="9801539" y="5890423"/>
                  <a:pt x="9824400" y="5882174"/>
                </a:cubicBezTo>
                <a:cubicBezTo>
                  <a:pt x="9827801" y="5887725"/>
                  <a:pt x="9831267" y="5893253"/>
                  <a:pt x="9834734" y="5898738"/>
                </a:cubicBezTo>
                <a:close/>
                <a:moveTo>
                  <a:pt x="10112975" y="6255941"/>
                </a:moveTo>
                <a:cubicBezTo>
                  <a:pt x="10118022" y="6259430"/>
                  <a:pt x="10123112" y="6262875"/>
                  <a:pt x="10128201" y="6266319"/>
                </a:cubicBezTo>
                <a:cubicBezTo>
                  <a:pt x="10114248" y="6267263"/>
                  <a:pt x="10100294" y="6268184"/>
                  <a:pt x="10086362" y="6269083"/>
                </a:cubicBezTo>
                <a:cubicBezTo>
                  <a:pt x="10080285" y="6265507"/>
                  <a:pt x="10074295" y="6261910"/>
                  <a:pt x="10068306" y="6258311"/>
                </a:cubicBezTo>
                <a:cubicBezTo>
                  <a:pt x="10082523" y="6257082"/>
                  <a:pt x="10096740" y="6255832"/>
                  <a:pt x="10110979" y="6254538"/>
                </a:cubicBezTo>
                <a:cubicBezTo>
                  <a:pt x="10111659" y="6255020"/>
                  <a:pt x="10112318" y="6255481"/>
                  <a:pt x="10112975" y="6255941"/>
                </a:cubicBezTo>
                <a:close/>
                <a:moveTo>
                  <a:pt x="10385140" y="6415796"/>
                </a:moveTo>
                <a:cubicBezTo>
                  <a:pt x="10382112" y="6414523"/>
                  <a:pt x="10379084" y="6413273"/>
                  <a:pt x="10376057" y="6412000"/>
                </a:cubicBezTo>
                <a:cubicBezTo>
                  <a:pt x="10379151" y="6412900"/>
                  <a:pt x="10382222" y="6413799"/>
                  <a:pt x="10385337" y="6414699"/>
                </a:cubicBezTo>
                <a:cubicBezTo>
                  <a:pt x="10386786" y="6415137"/>
                  <a:pt x="10388256" y="6415532"/>
                  <a:pt x="10389681" y="6415949"/>
                </a:cubicBezTo>
                <a:cubicBezTo>
                  <a:pt x="10393016" y="6417573"/>
                  <a:pt x="10396351" y="6419197"/>
                  <a:pt x="10399708" y="6420820"/>
                </a:cubicBezTo>
                <a:cubicBezTo>
                  <a:pt x="10394838" y="6419131"/>
                  <a:pt x="10389966" y="6417463"/>
                  <a:pt x="10385140" y="6415796"/>
                </a:cubicBezTo>
                <a:close/>
                <a:moveTo>
                  <a:pt x="2151582" y="3153092"/>
                </a:moveTo>
                <a:cubicBezTo>
                  <a:pt x="2148894" y="3146488"/>
                  <a:pt x="2146744" y="3139599"/>
                  <a:pt x="2145178" y="3132447"/>
                </a:cubicBezTo>
                <a:cubicBezTo>
                  <a:pt x="2147644" y="3134289"/>
                  <a:pt x="2150180" y="3136133"/>
                  <a:pt x="2152793" y="3137932"/>
                </a:cubicBezTo>
                <a:cubicBezTo>
                  <a:pt x="2157521" y="3141223"/>
                  <a:pt x="2162383" y="3144360"/>
                  <a:pt x="2167339" y="3147366"/>
                </a:cubicBezTo>
                <a:cubicBezTo>
                  <a:pt x="2167379" y="3151161"/>
                  <a:pt x="2167561" y="3154957"/>
                  <a:pt x="2167916" y="3158752"/>
                </a:cubicBezTo>
                <a:cubicBezTo>
                  <a:pt x="2168265" y="3162482"/>
                  <a:pt x="2168822" y="3166146"/>
                  <a:pt x="2169474" y="3169810"/>
                </a:cubicBezTo>
                <a:cubicBezTo>
                  <a:pt x="2163105" y="3164523"/>
                  <a:pt x="2157109" y="3158950"/>
                  <a:pt x="2151582" y="3153092"/>
                </a:cubicBezTo>
                <a:close/>
                <a:moveTo>
                  <a:pt x="2123012" y="3109695"/>
                </a:moveTo>
                <a:cubicBezTo>
                  <a:pt x="2120162" y="3102696"/>
                  <a:pt x="2117944" y="3095368"/>
                  <a:pt x="2116436" y="3087733"/>
                </a:cubicBezTo>
                <a:cubicBezTo>
                  <a:pt x="2123681" y="3092999"/>
                  <a:pt x="2131364" y="3097957"/>
                  <a:pt x="2139384" y="3102630"/>
                </a:cubicBezTo>
                <a:cubicBezTo>
                  <a:pt x="2139298" y="3107325"/>
                  <a:pt x="2139438" y="3112042"/>
                  <a:pt x="2139855" y="3116716"/>
                </a:cubicBezTo>
                <a:cubicBezTo>
                  <a:pt x="2140134" y="3119875"/>
                  <a:pt x="2140529" y="3122969"/>
                  <a:pt x="2141020" y="3125996"/>
                </a:cubicBezTo>
                <a:cubicBezTo>
                  <a:pt x="2134583" y="3120862"/>
                  <a:pt x="2128550" y="3115421"/>
                  <a:pt x="2123012" y="3109695"/>
                </a:cubicBezTo>
                <a:close/>
                <a:moveTo>
                  <a:pt x="2093702" y="3064872"/>
                </a:moveTo>
                <a:cubicBezTo>
                  <a:pt x="2091087" y="3058026"/>
                  <a:pt x="2089093" y="3050874"/>
                  <a:pt x="2087796" y="3043371"/>
                </a:cubicBezTo>
                <a:cubicBezTo>
                  <a:pt x="2090815" y="3045499"/>
                  <a:pt x="2093909" y="3047627"/>
                  <a:pt x="2097151" y="3049689"/>
                </a:cubicBezTo>
                <a:cubicBezTo>
                  <a:pt x="2101814" y="3052673"/>
                  <a:pt x="2106612" y="3055503"/>
                  <a:pt x="2111513" y="3058246"/>
                </a:cubicBezTo>
                <a:cubicBezTo>
                  <a:pt x="2111261" y="3063731"/>
                  <a:pt x="2111340" y="3069216"/>
                  <a:pt x="2111799" y="3074701"/>
                </a:cubicBezTo>
                <a:cubicBezTo>
                  <a:pt x="2111994" y="3077026"/>
                  <a:pt x="2112268" y="3079308"/>
                  <a:pt x="2112586" y="3081590"/>
                </a:cubicBezTo>
                <a:cubicBezTo>
                  <a:pt x="2105802" y="3076324"/>
                  <a:pt x="2099473" y="3070774"/>
                  <a:pt x="2093702" y="3064872"/>
                </a:cubicBezTo>
                <a:close/>
                <a:moveTo>
                  <a:pt x="2065132" y="3021497"/>
                </a:moveTo>
                <a:cubicBezTo>
                  <a:pt x="2062412" y="3014366"/>
                  <a:pt x="2060411" y="3006863"/>
                  <a:pt x="2059222" y="2998986"/>
                </a:cubicBezTo>
                <a:cubicBezTo>
                  <a:pt x="2062473" y="3001202"/>
                  <a:pt x="2065810" y="3003396"/>
                  <a:pt x="2069325" y="3005546"/>
                </a:cubicBezTo>
                <a:cubicBezTo>
                  <a:pt x="2074011" y="3008398"/>
                  <a:pt x="2078827" y="3011141"/>
                  <a:pt x="2083742" y="3013752"/>
                </a:cubicBezTo>
                <a:cubicBezTo>
                  <a:pt x="2083261" y="3020049"/>
                  <a:pt x="2083239" y="3026367"/>
                  <a:pt x="2083735" y="3032664"/>
                </a:cubicBezTo>
                <a:cubicBezTo>
                  <a:pt x="2083873" y="3034419"/>
                  <a:pt x="2084099" y="3036174"/>
                  <a:pt x="2084314" y="3037908"/>
                </a:cubicBezTo>
                <a:cubicBezTo>
                  <a:pt x="2077392" y="3032752"/>
                  <a:pt x="2070966" y="3027310"/>
                  <a:pt x="2065132" y="3021497"/>
                </a:cubicBezTo>
                <a:close/>
                <a:moveTo>
                  <a:pt x="2035862" y="2976629"/>
                </a:moveTo>
                <a:cubicBezTo>
                  <a:pt x="2033431" y="2969718"/>
                  <a:pt x="2031700" y="2962456"/>
                  <a:pt x="2030737" y="2954799"/>
                </a:cubicBezTo>
                <a:cubicBezTo>
                  <a:pt x="2038782" y="2960109"/>
                  <a:pt x="2047304" y="2964979"/>
                  <a:pt x="2056084" y="2969411"/>
                </a:cubicBezTo>
                <a:cubicBezTo>
                  <a:pt x="2055327" y="2976498"/>
                  <a:pt x="2055158" y="2983562"/>
                  <a:pt x="2055676" y="2990649"/>
                </a:cubicBezTo>
                <a:cubicBezTo>
                  <a:pt x="2055749" y="2991636"/>
                  <a:pt x="2055847" y="2992624"/>
                  <a:pt x="2055944" y="2993589"/>
                </a:cubicBezTo>
                <a:cubicBezTo>
                  <a:pt x="2048754" y="2988345"/>
                  <a:pt x="2042001" y="2982707"/>
                  <a:pt x="2035862" y="2976629"/>
                </a:cubicBezTo>
                <a:close/>
                <a:moveTo>
                  <a:pt x="2002290" y="2910481"/>
                </a:moveTo>
                <a:cubicBezTo>
                  <a:pt x="2005916" y="2912784"/>
                  <a:pt x="2009703" y="2915022"/>
                  <a:pt x="2013670" y="2917238"/>
                </a:cubicBezTo>
                <a:cubicBezTo>
                  <a:pt x="2018499" y="2919915"/>
                  <a:pt x="2023477" y="2922460"/>
                  <a:pt x="2028552" y="2924895"/>
                </a:cubicBezTo>
                <a:cubicBezTo>
                  <a:pt x="2027435" y="2932772"/>
                  <a:pt x="2027075" y="2940692"/>
                  <a:pt x="2027613" y="2948612"/>
                </a:cubicBezTo>
                <a:cubicBezTo>
                  <a:pt x="2027644" y="2949073"/>
                  <a:pt x="2027714" y="2949512"/>
                  <a:pt x="2027751" y="2949951"/>
                </a:cubicBezTo>
                <a:cubicBezTo>
                  <a:pt x="2020471" y="2944882"/>
                  <a:pt x="2013650" y="2939397"/>
                  <a:pt x="2007465" y="2933452"/>
                </a:cubicBezTo>
                <a:cubicBezTo>
                  <a:pt x="2004896" y="2926212"/>
                  <a:pt x="2003119" y="2918577"/>
                  <a:pt x="2002290" y="2910481"/>
                </a:cubicBezTo>
                <a:close/>
                <a:moveTo>
                  <a:pt x="1973941" y="2866294"/>
                </a:moveTo>
                <a:cubicBezTo>
                  <a:pt x="1982520" y="2871516"/>
                  <a:pt x="1991669" y="2876232"/>
                  <a:pt x="2001125" y="2880511"/>
                </a:cubicBezTo>
                <a:cubicBezTo>
                  <a:pt x="1999622" y="2889002"/>
                  <a:pt x="1999038" y="2897514"/>
                  <a:pt x="1999528" y="2906071"/>
                </a:cubicBezTo>
                <a:cubicBezTo>
                  <a:pt x="1991713" y="2900871"/>
                  <a:pt x="1984766" y="2895430"/>
                  <a:pt x="1978669" y="2889747"/>
                </a:cubicBezTo>
                <a:cubicBezTo>
                  <a:pt x="1976190" y="2882398"/>
                  <a:pt x="1974569" y="2874587"/>
                  <a:pt x="1973941" y="2866294"/>
                </a:cubicBezTo>
                <a:close/>
                <a:moveTo>
                  <a:pt x="1921209" y="2802295"/>
                </a:moveTo>
                <a:cubicBezTo>
                  <a:pt x="1919122" y="2795450"/>
                  <a:pt x="1917834" y="2788166"/>
                  <a:pt x="1917483" y="2780421"/>
                </a:cubicBezTo>
                <a:cubicBezTo>
                  <a:pt x="1917450" y="2779675"/>
                  <a:pt x="1917442" y="2778951"/>
                  <a:pt x="1917426" y="2778205"/>
                </a:cubicBezTo>
                <a:cubicBezTo>
                  <a:pt x="1926674" y="2783339"/>
                  <a:pt x="1936571" y="2787880"/>
                  <a:pt x="1946782" y="2791918"/>
                </a:cubicBezTo>
                <a:cubicBezTo>
                  <a:pt x="1944485" y="2800737"/>
                  <a:pt x="1943263" y="2809623"/>
                  <a:pt x="1943324" y="2818509"/>
                </a:cubicBezTo>
                <a:cubicBezTo>
                  <a:pt x="1935312" y="2813616"/>
                  <a:pt x="1927865" y="2808241"/>
                  <a:pt x="1921209" y="2802295"/>
                </a:cubicBezTo>
                <a:close/>
                <a:moveTo>
                  <a:pt x="1889280" y="2734216"/>
                </a:moveTo>
                <a:cubicBezTo>
                  <a:pt x="1898883" y="2739306"/>
                  <a:pt x="1909183" y="2743737"/>
                  <a:pt x="1919796" y="2747621"/>
                </a:cubicBezTo>
                <a:cubicBezTo>
                  <a:pt x="1917071" y="2756616"/>
                  <a:pt x="1915502" y="2765677"/>
                  <a:pt x="1915318" y="2774782"/>
                </a:cubicBezTo>
                <a:cubicBezTo>
                  <a:pt x="1907046" y="2769978"/>
                  <a:pt x="1899365" y="2764646"/>
                  <a:pt x="1892538" y="2758722"/>
                </a:cubicBezTo>
                <a:cubicBezTo>
                  <a:pt x="1890714" y="2752338"/>
                  <a:pt x="1889600" y="2745602"/>
                  <a:pt x="1889332" y="2738406"/>
                </a:cubicBezTo>
                <a:cubicBezTo>
                  <a:pt x="1889273" y="2737024"/>
                  <a:pt x="1889264" y="2735620"/>
                  <a:pt x="1889280" y="2734216"/>
                </a:cubicBezTo>
                <a:close/>
                <a:moveTo>
                  <a:pt x="1861221" y="2690292"/>
                </a:moveTo>
                <a:cubicBezTo>
                  <a:pt x="1871190" y="2695316"/>
                  <a:pt x="1881908" y="2699594"/>
                  <a:pt x="1892926" y="2703324"/>
                </a:cubicBezTo>
                <a:cubicBezTo>
                  <a:pt x="1889736" y="2712495"/>
                  <a:pt x="1887783" y="2721754"/>
                  <a:pt x="1887347" y="2731078"/>
                </a:cubicBezTo>
                <a:cubicBezTo>
                  <a:pt x="1878830" y="2726383"/>
                  <a:pt x="1870929" y="2721139"/>
                  <a:pt x="1863937" y="2715237"/>
                </a:cubicBezTo>
                <a:cubicBezTo>
                  <a:pt x="1862342" y="2709314"/>
                  <a:pt x="1861385" y="2703061"/>
                  <a:pt x="1861172" y="2696391"/>
                </a:cubicBezTo>
                <a:cubicBezTo>
                  <a:pt x="1861107" y="2694373"/>
                  <a:pt x="1861128" y="2692332"/>
                  <a:pt x="1861221" y="2690292"/>
                </a:cubicBezTo>
                <a:close/>
                <a:moveTo>
                  <a:pt x="4670982" y="972754"/>
                </a:moveTo>
                <a:cubicBezTo>
                  <a:pt x="4668898" y="949069"/>
                  <a:pt x="4655207" y="928101"/>
                  <a:pt x="4630283" y="910431"/>
                </a:cubicBezTo>
                <a:cubicBezTo>
                  <a:pt x="4612885" y="898088"/>
                  <a:pt x="4589498" y="886993"/>
                  <a:pt x="4560822" y="877455"/>
                </a:cubicBezTo>
                <a:cubicBezTo>
                  <a:pt x="4449060" y="840322"/>
                  <a:pt x="4324376" y="832474"/>
                  <a:pt x="4216300" y="828034"/>
                </a:cubicBezTo>
                <a:cubicBezTo>
                  <a:pt x="4196949" y="827239"/>
                  <a:pt x="4177488" y="826548"/>
                  <a:pt x="4158663" y="825879"/>
                </a:cubicBezTo>
                <a:cubicBezTo>
                  <a:pt x="4143876" y="825355"/>
                  <a:pt x="4129198" y="824833"/>
                  <a:pt x="4114674" y="824266"/>
                </a:cubicBezTo>
                <a:cubicBezTo>
                  <a:pt x="3916908" y="816574"/>
                  <a:pt x="3716245" y="818169"/>
                  <a:pt x="3522209" y="819716"/>
                </a:cubicBezTo>
                <a:cubicBezTo>
                  <a:pt x="3438794" y="820374"/>
                  <a:pt x="3352482" y="822612"/>
                  <a:pt x="3269001" y="824778"/>
                </a:cubicBezTo>
                <a:cubicBezTo>
                  <a:pt x="3099142" y="829183"/>
                  <a:pt x="2923535" y="833736"/>
                  <a:pt x="2751965" y="825886"/>
                </a:cubicBezTo>
                <a:cubicBezTo>
                  <a:pt x="2626052" y="820120"/>
                  <a:pt x="2514817" y="808318"/>
                  <a:pt x="2411897" y="789801"/>
                </a:cubicBezTo>
                <a:cubicBezTo>
                  <a:pt x="2408233" y="789147"/>
                  <a:pt x="2404305" y="788469"/>
                  <a:pt x="2400181" y="787756"/>
                </a:cubicBezTo>
                <a:cubicBezTo>
                  <a:pt x="2338749" y="777155"/>
                  <a:pt x="2237518" y="759667"/>
                  <a:pt x="2220208" y="696868"/>
                </a:cubicBezTo>
                <a:cubicBezTo>
                  <a:pt x="2220164" y="695600"/>
                  <a:pt x="2220142" y="694334"/>
                  <a:pt x="2220164" y="693070"/>
                </a:cubicBezTo>
                <a:cubicBezTo>
                  <a:pt x="2246953" y="748565"/>
                  <a:pt x="2343488" y="764594"/>
                  <a:pt x="2403165" y="774500"/>
                </a:cubicBezTo>
                <a:cubicBezTo>
                  <a:pt x="2406982" y="775136"/>
                  <a:pt x="2410646" y="775742"/>
                  <a:pt x="2414091" y="776330"/>
                </a:cubicBezTo>
                <a:cubicBezTo>
                  <a:pt x="2518678" y="794492"/>
                  <a:pt x="2631669" y="806162"/>
                  <a:pt x="2759512" y="812009"/>
                </a:cubicBezTo>
                <a:cubicBezTo>
                  <a:pt x="2932004" y="819894"/>
                  <a:pt x="3108576" y="815947"/>
                  <a:pt x="3279334" y="812129"/>
                </a:cubicBezTo>
                <a:cubicBezTo>
                  <a:pt x="3365646" y="810199"/>
                  <a:pt x="3454875" y="808202"/>
                  <a:pt x="3541187" y="807836"/>
                </a:cubicBezTo>
                <a:cubicBezTo>
                  <a:pt x="3726886" y="807017"/>
                  <a:pt x="3937356" y="806094"/>
                  <a:pt x="4142165" y="814962"/>
                </a:cubicBezTo>
                <a:cubicBezTo>
                  <a:pt x="4156382" y="815578"/>
                  <a:pt x="4170752" y="816158"/>
                  <a:pt x="4185211" y="816743"/>
                </a:cubicBezTo>
                <a:cubicBezTo>
                  <a:pt x="4204825" y="817535"/>
                  <a:pt x="4225098" y="818352"/>
                  <a:pt x="4245238" y="819280"/>
                </a:cubicBezTo>
                <a:cubicBezTo>
                  <a:pt x="4354696" y="824317"/>
                  <a:pt x="4480961" y="832834"/>
                  <a:pt x="4594192" y="870358"/>
                </a:cubicBezTo>
                <a:cubicBezTo>
                  <a:pt x="4623109" y="879948"/>
                  <a:pt x="4646716" y="891012"/>
                  <a:pt x="4664356" y="903244"/>
                </a:cubicBezTo>
                <a:cubicBezTo>
                  <a:pt x="4689675" y="920802"/>
                  <a:pt x="4703848" y="941676"/>
                  <a:pt x="4706481" y="965287"/>
                </a:cubicBezTo>
                <a:cubicBezTo>
                  <a:pt x="4710364" y="999922"/>
                  <a:pt x="4690596" y="1040366"/>
                  <a:pt x="4646058" y="1088927"/>
                </a:cubicBezTo>
                <a:cubicBezTo>
                  <a:pt x="4609616" y="1128667"/>
                  <a:pt x="4556675" y="1172051"/>
                  <a:pt x="4488706" y="1217875"/>
                </a:cubicBezTo>
                <a:cubicBezTo>
                  <a:pt x="4419156" y="1264752"/>
                  <a:pt x="4339273" y="1312936"/>
                  <a:pt x="4237274" y="1369510"/>
                </a:cubicBezTo>
                <a:cubicBezTo>
                  <a:pt x="3994290" y="1505369"/>
                  <a:pt x="3736342" y="1624831"/>
                  <a:pt x="3486908" y="1740358"/>
                </a:cubicBezTo>
                <a:cubicBezTo>
                  <a:pt x="3402439" y="1779481"/>
                  <a:pt x="3315096" y="1819936"/>
                  <a:pt x="3230035" y="1860249"/>
                </a:cubicBezTo>
                <a:cubicBezTo>
                  <a:pt x="3165115" y="1891026"/>
                  <a:pt x="3098440" y="1922167"/>
                  <a:pt x="3033959" y="1952282"/>
                </a:cubicBezTo>
                <a:cubicBezTo>
                  <a:pt x="2893214" y="2018012"/>
                  <a:pt x="2747709" y="2085979"/>
                  <a:pt x="2606131" y="2156722"/>
                </a:cubicBezTo>
                <a:cubicBezTo>
                  <a:pt x="2439804" y="2239844"/>
                  <a:pt x="2224508" y="2353558"/>
                  <a:pt x="2034226" y="2496585"/>
                </a:cubicBezTo>
                <a:cubicBezTo>
                  <a:pt x="2027828" y="2501389"/>
                  <a:pt x="2020320" y="2506808"/>
                  <a:pt x="2012373" y="2512579"/>
                </a:cubicBezTo>
                <a:cubicBezTo>
                  <a:pt x="1956644" y="2552882"/>
                  <a:pt x="1864972" y="2619228"/>
                  <a:pt x="1859485" y="2687462"/>
                </a:cubicBezTo>
                <a:cubicBezTo>
                  <a:pt x="1850694" y="2682854"/>
                  <a:pt x="1842548" y="2677676"/>
                  <a:pt x="1835373" y="2671819"/>
                </a:cubicBezTo>
                <a:cubicBezTo>
                  <a:pt x="1833993" y="2666334"/>
                  <a:pt x="1833184" y="2660541"/>
                  <a:pt x="1833026" y="2654398"/>
                </a:cubicBezTo>
                <a:cubicBezTo>
                  <a:pt x="1831130" y="2584783"/>
                  <a:pt x="1930167" y="2516945"/>
                  <a:pt x="1989339" y="2476422"/>
                </a:cubicBezTo>
                <a:cubicBezTo>
                  <a:pt x="1996908" y="2471222"/>
                  <a:pt x="2004058" y="2466329"/>
                  <a:pt x="2010135" y="2462029"/>
                </a:cubicBezTo>
                <a:cubicBezTo>
                  <a:pt x="2162631" y="2353712"/>
                  <a:pt x="2338486" y="2252942"/>
                  <a:pt x="2580351" y="2135265"/>
                </a:cubicBezTo>
                <a:cubicBezTo>
                  <a:pt x="2711991" y="2071227"/>
                  <a:pt x="2847206" y="2009666"/>
                  <a:pt x="2977990" y="1950134"/>
                </a:cubicBezTo>
                <a:cubicBezTo>
                  <a:pt x="3050633" y="1917066"/>
                  <a:pt x="3125733" y="1882873"/>
                  <a:pt x="3198705" y="1848941"/>
                </a:cubicBezTo>
                <a:cubicBezTo>
                  <a:pt x="3279817" y="1811215"/>
                  <a:pt x="3363101" y="1773314"/>
                  <a:pt x="3443620" y="1736659"/>
                </a:cubicBezTo>
                <a:cubicBezTo>
                  <a:pt x="3693340" y="1623008"/>
                  <a:pt x="3951551" y="1505487"/>
                  <a:pt x="4194755" y="1371246"/>
                </a:cubicBezTo>
                <a:cubicBezTo>
                  <a:pt x="4290259" y="1318757"/>
                  <a:pt x="4371722" y="1270370"/>
                  <a:pt x="4443794" y="1223327"/>
                </a:cubicBezTo>
                <a:cubicBezTo>
                  <a:pt x="4513585" y="1177766"/>
                  <a:pt x="4565912" y="1136987"/>
                  <a:pt x="4603737" y="1098653"/>
                </a:cubicBezTo>
                <a:cubicBezTo>
                  <a:pt x="4651434" y="1050320"/>
                  <a:pt x="4674075" y="1007963"/>
                  <a:pt x="4670982" y="972754"/>
                </a:cubicBezTo>
                <a:close/>
                <a:moveTo>
                  <a:pt x="9579442" y="2436842"/>
                </a:moveTo>
                <a:cubicBezTo>
                  <a:pt x="9578257" y="2440309"/>
                  <a:pt x="9577028" y="2443841"/>
                  <a:pt x="9575755" y="2447417"/>
                </a:cubicBezTo>
                <a:cubicBezTo>
                  <a:pt x="9580121" y="2405512"/>
                  <a:pt x="9573232" y="2377210"/>
                  <a:pt x="9555044" y="2362927"/>
                </a:cubicBezTo>
                <a:cubicBezTo>
                  <a:pt x="9492384" y="2313759"/>
                  <a:pt x="9396309" y="2326002"/>
                  <a:pt x="9311160" y="2341316"/>
                </a:cubicBezTo>
                <a:cubicBezTo>
                  <a:pt x="9147620" y="2370935"/>
                  <a:pt x="8989675" y="2436908"/>
                  <a:pt x="8836929" y="2500731"/>
                </a:cubicBezTo>
                <a:cubicBezTo>
                  <a:pt x="8820693" y="2507511"/>
                  <a:pt x="8804480" y="2514290"/>
                  <a:pt x="8788332" y="2520982"/>
                </a:cubicBezTo>
                <a:cubicBezTo>
                  <a:pt x="8212279" y="2759995"/>
                  <a:pt x="7638331" y="3041199"/>
                  <a:pt x="7083274" y="3313122"/>
                </a:cubicBezTo>
                <a:cubicBezTo>
                  <a:pt x="6975614" y="3365865"/>
                  <a:pt x="6864313" y="3420408"/>
                  <a:pt x="6754877" y="3473700"/>
                </a:cubicBezTo>
                <a:cubicBezTo>
                  <a:pt x="6715824" y="3492721"/>
                  <a:pt x="6678548" y="3510690"/>
                  <a:pt x="6642830" y="3527716"/>
                </a:cubicBezTo>
                <a:cubicBezTo>
                  <a:pt x="6689233" y="3504964"/>
                  <a:pt x="6737479" y="3481028"/>
                  <a:pt x="6787787" y="3455819"/>
                </a:cubicBezTo>
                <a:cubicBezTo>
                  <a:pt x="6929980" y="3384536"/>
                  <a:pt x="7074388" y="3311323"/>
                  <a:pt x="7214014" y="3240501"/>
                </a:cubicBezTo>
                <a:cubicBezTo>
                  <a:pt x="7727736" y="2980008"/>
                  <a:pt x="8258945" y="2710630"/>
                  <a:pt x="8794936" y="2479932"/>
                </a:cubicBezTo>
                <a:lnTo>
                  <a:pt x="8819114" y="2469511"/>
                </a:lnTo>
                <a:cubicBezTo>
                  <a:pt x="8982237" y="2399193"/>
                  <a:pt x="9150911" y="2326485"/>
                  <a:pt x="9325860" y="2293860"/>
                </a:cubicBezTo>
                <a:cubicBezTo>
                  <a:pt x="9392206" y="2281530"/>
                  <a:pt x="9503266" y="2260906"/>
                  <a:pt x="9570095" y="2314198"/>
                </a:cubicBezTo>
                <a:cubicBezTo>
                  <a:pt x="9591925" y="2331596"/>
                  <a:pt x="9594997" y="2372734"/>
                  <a:pt x="9579442" y="2436842"/>
                </a:cubicBezTo>
                <a:close/>
                <a:moveTo>
                  <a:pt x="9414190" y="4560339"/>
                </a:moveTo>
                <a:cubicBezTo>
                  <a:pt x="9425532" y="4595947"/>
                  <a:pt x="9435735" y="4632785"/>
                  <a:pt x="9445389" y="4673000"/>
                </a:cubicBezTo>
                <a:cubicBezTo>
                  <a:pt x="9483059" y="4829804"/>
                  <a:pt x="9491528" y="4998215"/>
                  <a:pt x="9499755" y="5161053"/>
                </a:cubicBezTo>
                <a:cubicBezTo>
                  <a:pt x="9502520" y="5216276"/>
                  <a:pt x="9505416" y="5273386"/>
                  <a:pt x="9509387" y="5329266"/>
                </a:cubicBezTo>
                <a:cubicBezTo>
                  <a:pt x="9515113" y="5408974"/>
                  <a:pt x="9521739" y="5472995"/>
                  <a:pt x="9530208" y="5530784"/>
                </a:cubicBezTo>
                <a:cubicBezTo>
                  <a:pt x="9535430" y="5565998"/>
                  <a:pt x="9541068" y="5597196"/>
                  <a:pt x="9547387" y="5626201"/>
                </a:cubicBezTo>
                <a:cubicBezTo>
                  <a:pt x="9561187" y="5689366"/>
                  <a:pt x="9574768" y="5736910"/>
                  <a:pt x="9591465" y="5780372"/>
                </a:cubicBezTo>
                <a:cubicBezTo>
                  <a:pt x="9613250" y="5837087"/>
                  <a:pt x="9645831" y="5885267"/>
                  <a:pt x="9680914" y="5928226"/>
                </a:cubicBezTo>
                <a:cubicBezTo>
                  <a:pt x="9658491" y="5936255"/>
                  <a:pt x="9636046" y="5944264"/>
                  <a:pt x="9613623" y="5952272"/>
                </a:cubicBezTo>
                <a:cubicBezTo>
                  <a:pt x="9573408" y="5909511"/>
                  <a:pt x="9535803" y="5860234"/>
                  <a:pt x="9513840" y="5798034"/>
                </a:cubicBezTo>
                <a:cubicBezTo>
                  <a:pt x="9494687" y="5743733"/>
                  <a:pt x="9483696" y="5686579"/>
                  <a:pt x="9475468" y="5637807"/>
                </a:cubicBezTo>
                <a:cubicBezTo>
                  <a:pt x="9470532" y="5608452"/>
                  <a:pt x="9466473" y="5577121"/>
                  <a:pt x="9462721" y="5539253"/>
                </a:cubicBezTo>
                <a:cubicBezTo>
                  <a:pt x="9456972" y="5479511"/>
                  <a:pt x="9453528" y="5415512"/>
                  <a:pt x="9451575" y="5331723"/>
                </a:cubicBezTo>
                <a:cubicBezTo>
                  <a:pt x="9450237" y="5272245"/>
                  <a:pt x="9450237" y="5211493"/>
                  <a:pt x="9450215" y="5152738"/>
                </a:cubicBezTo>
                <a:cubicBezTo>
                  <a:pt x="9450193" y="4987289"/>
                  <a:pt x="9450149" y="4816180"/>
                  <a:pt x="9420684" y="4656194"/>
                </a:cubicBezTo>
                <a:cubicBezTo>
                  <a:pt x="9412939" y="4614158"/>
                  <a:pt x="9404777" y="4576048"/>
                  <a:pt x="9395716" y="4539628"/>
                </a:cubicBezTo>
                <a:cubicBezTo>
                  <a:pt x="9389792" y="4515801"/>
                  <a:pt x="9383298" y="4492632"/>
                  <a:pt x="9376278" y="4470100"/>
                </a:cubicBezTo>
                <a:cubicBezTo>
                  <a:pt x="9379854" y="4474883"/>
                  <a:pt x="9383364" y="4479732"/>
                  <a:pt x="9386831" y="4484624"/>
                </a:cubicBezTo>
                <a:cubicBezTo>
                  <a:pt x="9396748" y="4509043"/>
                  <a:pt x="9405874" y="4534296"/>
                  <a:pt x="9414190" y="4560339"/>
                </a:cubicBezTo>
                <a:close/>
                <a:moveTo>
                  <a:pt x="9391680" y="4491492"/>
                </a:moveTo>
                <a:cubicBezTo>
                  <a:pt x="9394510" y="4495572"/>
                  <a:pt x="9397318" y="4499697"/>
                  <a:pt x="9400060" y="4503866"/>
                </a:cubicBezTo>
                <a:cubicBezTo>
                  <a:pt x="9412632" y="4528592"/>
                  <a:pt x="9424194" y="4554152"/>
                  <a:pt x="9434616" y="4580568"/>
                </a:cubicBezTo>
                <a:cubicBezTo>
                  <a:pt x="9448087" y="4614706"/>
                  <a:pt x="9460703" y="4651346"/>
                  <a:pt x="9472089" y="4689433"/>
                </a:cubicBezTo>
                <a:cubicBezTo>
                  <a:pt x="9518119" y="4843342"/>
                  <a:pt x="9535298" y="5009054"/>
                  <a:pt x="9551885" y="5169324"/>
                </a:cubicBezTo>
                <a:cubicBezTo>
                  <a:pt x="9557238" y="5221015"/>
                  <a:pt x="9562788" y="5274483"/>
                  <a:pt x="9569217" y="5326743"/>
                </a:cubicBezTo>
                <a:cubicBezTo>
                  <a:pt x="9578695" y="5403533"/>
                  <a:pt x="9588371" y="5465601"/>
                  <a:pt x="9599713" y="5522118"/>
                </a:cubicBezTo>
                <a:cubicBezTo>
                  <a:pt x="9606339" y="5555028"/>
                  <a:pt x="9613404" y="5585151"/>
                  <a:pt x="9621302" y="5614265"/>
                </a:cubicBezTo>
                <a:cubicBezTo>
                  <a:pt x="9636419" y="5669993"/>
                  <a:pt x="9652677" y="5718327"/>
                  <a:pt x="9670974" y="5762031"/>
                </a:cubicBezTo>
                <a:cubicBezTo>
                  <a:pt x="9692761" y="5814006"/>
                  <a:pt x="9720690" y="5860431"/>
                  <a:pt x="9750923" y="5903126"/>
                </a:cubicBezTo>
                <a:cubicBezTo>
                  <a:pt x="9728194" y="5911288"/>
                  <a:pt x="9705464" y="5919450"/>
                  <a:pt x="9682734" y="5927589"/>
                </a:cubicBezTo>
                <a:cubicBezTo>
                  <a:pt x="9647323" y="5884434"/>
                  <a:pt x="9615291" y="5836977"/>
                  <a:pt x="9593263" y="5779671"/>
                </a:cubicBezTo>
                <a:cubicBezTo>
                  <a:pt x="9576611" y="5736317"/>
                  <a:pt x="9563031" y="5688861"/>
                  <a:pt x="9549274" y="5625806"/>
                </a:cubicBezTo>
                <a:cubicBezTo>
                  <a:pt x="9542955" y="5596845"/>
                  <a:pt x="9537338" y="5565669"/>
                  <a:pt x="9532117" y="5530499"/>
                </a:cubicBezTo>
                <a:cubicBezTo>
                  <a:pt x="9523648" y="5472775"/>
                  <a:pt x="9517022" y="5408777"/>
                  <a:pt x="9511296" y="5329113"/>
                </a:cubicBezTo>
                <a:cubicBezTo>
                  <a:pt x="9507325" y="5273276"/>
                  <a:pt x="9504451" y="5216188"/>
                  <a:pt x="9501664" y="5160966"/>
                </a:cubicBezTo>
                <a:cubicBezTo>
                  <a:pt x="9493458" y="4998018"/>
                  <a:pt x="9484968" y="4829541"/>
                  <a:pt x="9447275" y="4672561"/>
                </a:cubicBezTo>
                <a:cubicBezTo>
                  <a:pt x="9437599" y="4632302"/>
                  <a:pt x="9427376" y="4595399"/>
                  <a:pt x="9416011" y="4559769"/>
                </a:cubicBezTo>
                <a:cubicBezTo>
                  <a:pt x="9408551" y="4536358"/>
                  <a:pt x="9400433" y="4513585"/>
                  <a:pt x="9391680" y="4491492"/>
                </a:cubicBezTo>
                <a:close/>
                <a:moveTo>
                  <a:pt x="9750506" y="6006529"/>
                </a:moveTo>
                <a:lnTo>
                  <a:pt x="9750989" y="6007055"/>
                </a:lnTo>
                <a:cubicBezTo>
                  <a:pt x="9755048" y="6011421"/>
                  <a:pt x="9759151" y="6015765"/>
                  <a:pt x="9763275" y="6020088"/>
                </a:cubicBezTo>
                <a:cubicBezTo>
                  <a:pt x="9742959" y="6026407"/>
                  <a:pt x="9722643" y="6032725"/>
                  <a:pt x="9702326" y="6039000"/>
                </a:cubicBezTo>
                <a:cubicBezTo>
                  <a:pt x="9697631" y="6034634"/>
                  <a:pt x="9692981" y="6030246"/>
                  <a:pt x="9688350" y="6025814"/>
                </a:cubicBezTo>
                <a:cubicBezTo>
                  <a:pt x="9708908" y="6019232"/>
                  <a:pt x="9729488" y="6012650"/>
                  <a:pt x="9750046" y="6006046"/>
                </a:cubicBezTo>
                <a:cubicBezTo>
                  <a:pt x="9750199" y="6006200"/>
                  <a:pt x="9750353" y="6006375"/>
                  <a:pt x="9750506" y="6006529"/>
                </a:cubicBezTo>
                <a:close/>
                <a:moveTo>
                  <a:pt x="10176469" y="6321169"/>
                </a:moveTo>
                <a:cubicBezTo>
                  <a:pt x="10164754" y="6320752"/>
                  <a:pt x="10153103" y="6320313"/>
                  <a:pt x="10141476" y="6319853"/>
                </a:cubicBezTo>
                <a:cubicBezTo>
                  <a:pt x="10135047" y="6316956"/>
                  <a:pt x="10128685" y="6314082"/>
                  <a:pt x="10122366" y="6311165"/>
                </a:cubicBezTo>
                <a:cubicBezTo>
                  <a:pt x="10134279" y="6311296"/>
                  <a:pt x="10146214" y="6311406"/>
                  <a:pt x="10158172" y="6311515"/>
                </a:cubicBezTo>
                <a:cubicBezTo>
                  <a:pt x="10164227" y="6314740"/>
                  <a:pt x="10170304" y="6317966"/>
                  <a:pt x="10176469" y="6321169"/>
                </a:cubicBezTo>
                <a:close/>
                <a:moveTo>
                  <a:pt x="10274036" y="6375075"/>
                </a:moveTo>
                <a:cubicBezTo>
                  <a:pt x="10268551" y="6372947"/>
                  <a:pt x="10263110" y="6370819"/>
                  <a:pt x="10257713" y="6368691"/>
                </a:cubicBezTo>
                <a:cubicBezTo>
                  <a:pt x="10265853" y="6370095"/>
                  <a:pt x="10273905" y="6371455"/>
                  <a:pt x="10281803" y="6372771"/>
                </a:cubicBezTo>
                <a:cubicBezTo>
                  <a:pt x="10287090" y="6375207"/>
                  <a:pt x="10292400" y="6377643"/>
                  <a:pt x="10297731" y="6380056"/>
                </a:cubicBezTo>
                <a:cubicBezTo>
                  <a:pt x="10289832" y="6378410"/>
                  <a:pt x="10281935" y="6376743"/>
                  <a:pt x="10274036" y="6375075"/>
                </a:cubicBezTo>
                <a:close/>
                <a:moveTo>
                  <a:pt x="10307407" y="6384422"/>
                </a:moveTo>
                <a:cubicBezTo>
                  <a:pt x="10312014" y="6386462"/>
                  <a:pt x="10316643" y="6388525"/>
                  <a:pt x="10321295" y="6390587"/>
                </a:cubicBezTo>
                <a:cubicBezTo>
                  <a:pt x="10314713" y="6388919"/>
                  <a:pt x="10308131" y="6387252"/>
                  <a:pt x="10301527" y="6385563"/>
                </a:cubicBezTo>
                <a:cubicBezTo>
                  <a:pt x="10296854" y="6383807"/>
                  <a:pt x="10292181" y="6382030"/>
                  <a:pt x="10287529" y="6380253"/>
                </a:cubicBezTo>
                <a:cubicBezTo>
                  <a:pt x="10294111" y="6381635"/>
                  <a:pt x="10300737" y="6383018"/>
                  <a:pt x="10307407" y="6384422"/>
                </a:cubicBezTo>
                <a:close/>
                <a:moveTo>
                  <a:pt x="2683271" y="3940844"/>
                </a:moveTo>
                <a:cubicBezTo>
                  <a:pt x="2688844" y="3945254"/>
                  <a:pt x="2694614" y="3949598"/>
                  <a:pt x="2700538" y="3953876"/>
                </a:cubicBezTo>
                <a:cubicBezTo>
                  <a:pt x="2700713" y="3955017"/>
                  <a:pt x="2700889" y="3956180"/>
                  <a:pt x="2701087" y="3957299"/>
                </a:cubicBezTo>
                <a:cubicBezTo>
                  <a:pt x="2702074" y="3963157"/>
                  <a:pt x="2703237" y="3968971"/>
                  <a:pt x="2704553" y="3974741"/>
                </a:cubicBezTo>
                <a:cubicBezTo>
                  <a:pt x="2699244" y="3970199"/>
                  <a:pt x="2694110" y="3965570"/>
                  <a:pt x="2689151" y="3960875"/>
                </a:cubicBezTo>
                <a:cubicBezTo>
                  <a:pt x="2686957" y="3954271"/>
                  <a:pt x="2685005" y="3947579"/>
                  <a:pt x="2683271" y="3940844"/>
                </a:cubicBezTo>
                <a:close/>
                <a:moveTo>
                  <a:pt x="2424271" y="3536492"/>
                </a:moveTo>
                <a:cubicBezTo>
                  <a:pt x="2423854" y="3533420"/>
                  <a:pt x="2423525" y="3530326"/>
                  <a:pt x="2423240" y="3527233"/>
                </a:cubicBezTo>
                <a:cubicBezTo>
                  <a:pt x="2430633" y="3531994"/>
                  <a:pt x="2438400" y="3536667"/>
                  <a:pt x="2446496" y="3541252"/>
                </a:cubicBezTo>
                <a:cubicBezTo>
                  <a:pt x="2446320" y="3549239"/>
                  <a:pt x="2446496" y="3557181"/>
                  <a:pt x="2447088" y="3565079"/>
                </a:cubicBezTo>
                <a:cubicBezTo>
                  <a:pt x="2440068" y="3560187"/>
                  <a:pt x="2433200" y="3555053"/>
                  <a:pt x="2426509" y="3549700"/>
                </a:cubicBezTo>
                <a:cubicBezTo>
                  <a:pt x="2425631" y="3545355"/>
                  <a:pt x="2424863" y="3540967"/>
                  <a:pt x="2424271" y="3536492"/>
                </a:cubicBezTo>
                <a:close/>
                <a:moveTo>
                  <a:pt x="2396122" y="3494499"/>
                </a:moveTo>
                <a:cubicBezTo>
                  <a:pt x="2395573" y="3490221"/>
                  <a:pt x="2395200" y="3485920"/>
                  <a:pt x="2394915" y="3481620"/>
                </a:cubicBezTo>
                <a:cubicBezTo>
                  <a:pt x="2402507" y="3486403"/>
                  <a:pt x="2410493" y="3491054"/>
                  <a:pt x="2418830" y="3495640"/>
                </a:cubicBezTo>
                <a:cubicBezTo>
                  <a:pt x="2418435" y="3503867"/>
                  <a:pt x="2418457" y="3512073"/>
                  <a:pt x="2418918" y="3520256"/>
                </a:cubicBezTo>
                <a:cubicBezTo>
                  <a:pt x="2411502" y="3515254"/>
                  <a:pt x="2404459" y="3510164"/>
                  <a:pt x="2397789" y="3504986"/>
                </a:cubicBezTo>
                <a:cubicBezTo>
                  <a:pt x="2397131" y="3501519"/>
                  <a:pt x="2396583" y="3498031"/>
                  <a:pt x="2396122" y="3494499"/>
                </a:cubicBezTo>
                <a:close/>
                <a:moveTo>
                  <a:pt x="2367973" y="3452484"/>
                </a:moveTo>
                <a:cubicBezTo>
                  <a:pt x="2367271" y="3447043"/>
                  <a:pt x="2366854" y="3441558"/>
                  <a:pt x="2366657" y="3436073"/>
                </a:cubicBezTo>
                <a:cubicBezTo>
                  <a:pt x="2374489" y="3440856"/>
                  <a:pt x="2382761" y="3445529"/>
                  <a:pt x="2391383" y="3450114"/>
                </a:cubicBezTo>
                <a:cubicBezTo>
                  <a:pt x="2390747" y="3458583"/>
                  <a:pt x="2390549" y="3466876"/>
                  <a:pt x="2390834" y="3475016"/>
                </a:cubicBezTo>
                <a:cubicBezTo>
                  <a:pt x="2383155" y="3470014"/>
                  <a:pt x="2375893" y="3464924"/>
                  <a:pt x="2369026" y="3459702"/>
                </a:cubicBezTo>
                <a:cubicBezTo>
                  <a:pt x="2368631" y="3457311"/>
                  <a:pt x="2368280" y="3454919"/>
                  <a:pt x="2367973" y="3452484"/>
                </a:cubicBezTo>
                <a:close/>
                <a:moveTo>
                  <a:pt x="2339802" y="3410491"/>
                </a:moveTo>
                <a:cubicBezTo>
                  <a:pt x="2339012" y="3403953"/>
                  <a:pt x="2338596" y="3397393"/>
                  <a:pt x="2338508" y="3390789"/>
                </a:cubicBezTo>
                <a:cubicBezTo>
                  <a:pt x="2346604" y="3395572"/>
                  <a:pt x="2355138" y="3400223"/>
                  <a:pt x="2364134" y="3404808"/>
                </a:cubicBezTo>
                <a:cubicBezTo>
                  <a:pt x="2363256" y="3413189"/>
                  <a:pt x="2362795" y="3421549"/>
                  <a:pt x="2362861" y="3429864"/>
                </a:cubicBezTo>
                <a:cubicBezTo>
                  <a:pt x="2354919" y="3424840"/>
                  <a:pt x="2347415" y="3419728"/>
                  <a:pt x="2340351" y="3414506"/>
                </a:cubicBezTo>
                <a:cubicBezTo>
                  <a:pt x="2340153" y="3413167"/>
                  <a:pt x="2339978" y="3411829"/>
                  <a:pt x="2339802" y="3410491"/>
                </a:cubicBezTo>
                <a:close/>
                <a:moveTo>
                  <a:pt x="2311851" y="3369880"/>
                </a:moveTo>
                <a:cubicBezTo>
                  <a:pt x="2311785" y="3369419"/>
                  <a:pt x="2311719" y="3368959"/>
                  <a:pt x="2311653" y="3368476"/>
                </a:cubicBezTo>
                <a:cubicBezTo>
                  <a:pt x="2310754" y="3360819"/>
                  <a:pt x="2310381" y="3353118"/>
                  <a:pt x="2310490" y="3345395"/>
                </a:cubicBezTo>
                <a:cubicBezTo>
                  <a:pt x="2318850" y="3350112"/>
                  <a:pt x="2327626" y="3354763"/>
                  <a:pt x="2336906" y="3359305"/>
                </a:cubicBezTo>
                <a:cubicBezTo>
                  <a:pt x="2335765" y="3367884"/>
                  <a:pt x="2335085" y="3376462"/>
                  <a:pt x="2334954" y="3385019"/>
                </a:cubicBezTo>
                <a:cubicBezTo>
                  <a:pt x="2326792" y="3380082"/>
                  <a:pt x="2319091" y="3375036"/>
                  <a:pt x="2311851" y="3369880"/>
                </a:cubicBezTo>
                <a:close/>
                <a:moveTo>
                  <a:pt x="2283351" y="3324816"/>
                </a:moveTo>
                <a:cubicBezTo>
                  <a:pt x="2282517" y="3316632"/>
                  <a:pt x="2282298" y="3308426"/>
                  <a:pt x="2282627" y="3300199"/>
                </a:cubicBezTo>
                <a:cubicBezTo>
                  <a:pt x="2291184" y="3304872"/>
                  <a:pt x="2300288" y="3309436"/>
                  <a:pt x="2309898" y="3313933"/>
                </a:cubicBezTo>
                <a:cubicBezTo>
                  <a:pt x="2308472" y="3322622"/>
                  <a:pt x="2307551" y="3331288"/>
                  <a:pt x="2307178" y="3339932"/>
                </a:cubicBezTo>
                <a:cubicBezTo>
                  <a:pt x="2298753" y="3334996"/>
                  <a:pt x="2290810" y="3329950"/>
                  <a:pt x="2283351" y="3324816"/>
                </a:cubicBezTo>
                <a:close/>
                <a:moveTo>
                  <a:pt x="2254895" y="3255156"/>
                </a:moveTo>
                <a:cubicBezTo>
                  <a:pt x="2264197" y="3260005"/>
                  <a:pt x="2273632" y="3264525"/>
                  <a:pt x="2283044" y="3268693"/>
                </a:cubicBezTo>
                <a:cubicBezTo>
                  <a:pt x="2281333" y="3277425"/>
                  <a:pt x="2280126" y="3286158"/>
                  <a:pt x="2279533" y="3294890"/>
                </a:cubicBezTo>
                <a:cubicBezTo>
                  <a:pt x="2270823" y="3289975"/>
                  <a:pt x="2262640" y="3284929"/>
                  <a:pt x="2254983" y="3279795"/>
                </a:cubicBezTo>
                <a:cubicBezTo>
                  <a:pt x="2254346" y="3271611"/>
                  <a:pt x="2254324" y="3263406"/>
                  <a:pt x="2254895" y="3255156"/>
                </a:cubicBezTo>
                <a:close/>
                <a:moveTo>
                  <a:pt x="2227294" y="3209851"/>
                </a:moveTo>
                <a:cubicBezTo>
                  <a:pt x="2236904" y="3214699"/>
                  <a:pt x="2246689" y="3219153"/>
                  <a:pt x="2256431" y="3223300"/>
                </a:cubicBezTo>
                <a:cubicBezTo>
                  <a:pt x="2254346" y="3232317"/>
                  <a:pt x="2252832" y="3241334"/>
                  <a:pt x="2251999" y="3250352"/>
                </a:cubicBezTo>
                <a:cubicBezTo>
                  <a:pt x="2243354" y="3245722"/>
                  <a:pt x="2234864" y="3240786"/>
                  <a:pt x="2226680" y="3235476"/>
                </a:cubicBezTo>
                <a:cubicBezTo>
                  <a:pt x="2226197" y="3226964"/>
                  <a:pt x="2226417" y="3218407"/>
                  <a:pt x="2227294" y="3209851"/>
                </a:cubicBezTo>
                <a:close/>
                <a:moveTo>
                  <a:pt x="2199826" y="3164852"/>
                </a:moveTo>
                <a:cubicBezTo>
                  <a:pt x="2209896" y="3169657"/>
                  <a:pt x="2220032" y="3174045"/>
                  <a:pt x="2230015" y="3178060"/>
                </a:cubicBezTo>
                <a:cubicBezTo>
                  <a:pt x="2227580" y="3187165"/>
                  <a:pt x="2225759" y="3196270"/>
                  <a:pt x="2224618" y="3205375"/>
                </a:cubicBezTo>
                <a:cubicBezTo>
                  <a:pt x="2215688" y="3200767"/>
                  <a:pt x="2206890" y="3195853"/>
                  <a:pt x="2198444" y="3190565"/>
                </a:cubicBezTo>
                <a:cubicBezTo>
                  <a:pt x="2198180" y="3181987"/>
                  <a:pt x="2198685" y="3173408"/>
                  <a:pt x="2199826" y="3164852"/>
                </a:cubicBezTo>
                <a:close/>
                <a:moveTo>
                  <a:pt x="4745929" y="957453"/>
                </a:moveTo>
                <a:cubicBezTo>
                  <a:pt x="4742550" y="932735"/>
                  <a:pt x="4727302" y="911012"/>
                  <a:pt x="4700601" y="892890"/>
                </a:cubicBezTo>
                <a:cubicBezTo>
                  <a:pt x="4682172" y="880389"/>
                  <a:pt x="4658674" y="869500"/>
                  <a:pt x="4628770" y="859603"/>
                </a:cubicBezTo>
                <a:cubicBezTo>
                  <a:pt x="4513607" y="821539"/>
                  <a:pt x="4385434" y="812327"/>
                  <a:pt x="4274353" y="806679"/>
                </a:cubicBezTo>
                <a:cubicBezTo>
                  <a:pt x="4253400" y="805615"/>
                  <a:pt x="4232316" y="804665"/>
                  <a:pt x="4211934" y="803748"/>
                </a:cubicBezTo>
                <a:cubicBezTo>
                  <a:pt x="4197783" y="803112"/>
                  <a:pt x="4183741" y="802478"/>
                  <a:pt x="4169809" y="801813"/>
                </a:cubicBezTo>
                <a:cubicBezTo>
                  <a:pt x="3973952" y="792491"/>
                  <a:pt x="3777831" y="791905"/>
                  <a:pt x="3560121" y="792114"/>
                </a:cubicBezTo>
                <a:cubicBezTo>
                  <a:pt x="3470826" y="792179"/>
                  <a:pt x="3378525" y="793924"/>
                  <a:pt x="3289251" y="795611"/>
                </a:cubicBezTo>
                <a:cubicBezTo>
                  <a:pt x="3117769" y="798851"/>
                  <a:pt x="2940451" y="802199"/>
                  <a:pt x="2767213" y="794290"/>
                </a:cubicBezTo>
                <a:cubicBezTo>
                  <a:pt x="2639765" y="788472"/>
                  <a:pt x="2525172" y="776951"/>
                  <a:pt x="2416921" y="759068"/>
                </a:cubicBezTo>
                <a:cubicBezTo>
                  <a:pt x="2413367" y="758484"/>
                  <a:pt x="2409637" y="757881"/>
                  <a:pt x="2405754" y="757253"/>
                </a:cubicBezTo>
                <a:cubicBezTo>
                  <a:pt x="2346604" y="747718"/>
                  <a:pt x="2251341" y="732349"/>
                  <a:pt x="2221458" y="680615"/>
                </a:cubicBezTo>
                <a:cubicBezTo>
                  <a:pt x="2221831" y="678614"/>
                  <a:pt x="2222292" y="676618"/>
                  <a:pt x="2222819" y="674630"/>
                </a:cubicBezTo>
                <a:cubicBezTo>
                  <a:pt x="2259239" y="720912"/>
                  <a:pt x="2350706" y="735144"/>
                  <a:pt x="2408408" y="744118"/>
                </a:cubicBezTo>
                <a:cubicBezTo>
                  <a:pt x="2412116" y="744695"/>
                  <a:pt x="2415692" y="745250"/>
                  <a:pt x="2419093" y="745792"/>
                </a:cubicBezTo>
                <a:cubicBezTo>
                  <a:pt x="2529714" y="763348"/>
                  <a:pt x="2646039" y="774735"/>
                  <a:pt x="2774717" y="780604"/>
                </a:cubicBezTo>
                <a:cubicBezTo>
                  <a:pt x="2948722" y="788537"/>
                  <a:pt x="3126764" y="785771"/>
                  <a:pt x="3298971" y="783094"/>
                </a:cubicBezTo>
                <a:cubicBezTo>
                  <a:pt x="3391272" y="781659"/>
                  <a:pt x="3486688" y="780187"/>
                  <a:pt x="3579077" y="780424"/>
                </a:cubicBezTo>
                <a:cubicBezTo>
                  <a:pt x="3797730" y="780953"/>
                  <a:pt x="3995167" y="782243"/>
                  <a:pt x="4197278" y="792702"/>
                </a:cubicBezTo>
                <a:cubicBezTo>
                  <a:pt x="4210837" y="793406"/>
                  <a:pt x="4224483" y="794082"/>
                  <a:pt x="4238218" y="794764"/>
                </a:cubicBezTo>
                <a:cubicBezTo>
                  <a:pt x="4259456" y="795817"/>
                  <a:pt x="4281439" y="796907"/>
                  <a:pt x="4303269" y="798119"/>
                </a:cubicBezTo>
                <a:cubicBezTo>
                  <a:pt x="4415733" y="804360"/>
                  <a:pt x="4545486" y="814240"/>
                  <a:pt x="4662096" y="852687"/>
                </a:cubicBezTo>
                <a:cubicBezTo>
                  <a:pt x="4692242" y="862644"/>
                  <a:pt x="4715937" y="873500"/>
                  <a:pt x="4734586" y="885883"/>
                </a:cubicBezTo>
                <a:cubicBezTo>
                  <a:pt x="4761748" y="903915"/>
                  <a:pt x="4777522" y="925567"/>
                  <a:pt x="4781494" y="950237"/>
                </a:cubicBezTo>
                <a:cubicBezTo>
                  <a:pt x="4786913" y="984015"/>
                  <a:pt x="4771159" y="1023867"/>
                  <a:pt x="4733291" y="1072067"/>
                </a:cubicBezTo>
                <a:cubicBezTo>
                  <a:pt x="4690728" y="1126243"/>
                  <a:pt x="4626708" y="1177003"/>
                  <a:pt x="4580502" y="1210047"/>
                </a:cubicBezTo>
                <a:cubicBezTo>
                  <a:pt x="4496538" y="1270092"/>
                  <a:pt x="4404105" y="1323704"/>
                  <a:pt x="4324068" y="1369245"/>
                </a:cubicBezTo>
                <a:cubicBezTo>
                  <a:pt x="4079307" y="1508499"/>
                  <a:pt x="3820241" y="1632793"/>
                  <a:pt x="3569687" y="1752995"/>
                </a:cubicBezTo>
                <a:cubicBezTo>
                  <a:pt x="3479097" y="1796454"/>
                  <a:pt x="3385436" y="1841391"/>
                  <a:pt x="3294253" y="1886186"/>
                </a:cubicBezTo>
                <a:cubicBezTo>
                  <a:pt x="3251295" y="1907292"/>
                  <a:pt x="3207394" y="1928756"/>
                  <a:pt x="3164940" y="1949513"/>
                </a:cubicBezTo>
                <a:cubicBezTo>
                  <a:pt x="2998504" y="2030886"/>
                  <a:pt x="2826407" y="2115028"/>
                  <a:pt x="2659291" y="2202919"/>
                </a:cubicBezTo>
                <a:cubicBezTo>
                  <a:pt x="2487699" y="2293158"/>
                  <a:pt x="2267291" y="2416284"/>
                  <a:pt x="2084514" y="2568679"/>
                </a:cubicBezTo>
                <a:cubicBezTo>
                  <a:pt x="2077713" y="2574361"/>
                  <a:pt x="2069856" y="2580658"/>
                  <a:pt x="2061538" y="2587328"/>
                </a:cubicBezTo>
                <a:cubicBezTo>
                  <a:pt x="2020498" y="2620260"/>
                  <a:pt x="1964994" y="2664776"/>
                  <a:pt x="1935568" y="2713285"/>
                </a:cubicBezTo>
                <a:cubicBezTo>
                  <a:pt x="1922299" y="2710257"/>
                  <a:pt x="1908655" y="2706703"/>
                  <a:pt x="1895416" y="2702315"/>
                </a:cubicBezTo>
                <a:cubicBezTo>
                  <a:pt x="1916577" y="2644240"/>
                  <a:pt x="1987895" y="2589851"/>
                  <a:pt x="2037975" y="2551676"/>
                </a:cubicBezTo>
                <a:cubicBezTo>
                  <a:pt x="2046196" y="2545423"/>
                  <a:pt x="2053958" y="2539499"/>
                  <a:pt x="2060624" y="2534211"/>
                </a:cubicBezTo>
                <a:cubicBezTo>
                  <a:pt x="2246602" y="2386775"/>
                  <a:pt x="2464552" y="2268322"/>
                  <a:pt x="2633621" y="2181613"/>
                </a:cubicBezTo>
                <a:cubicBezTo>
                  <a:pt x="2786893" y="2103014"/>
                  <a:pt x="2944597" y="2027586"/>
                  <a:pt x="3097102" y="1954643"/>
                </a:cubicBezTo>
                <a:cubicBezTo>
                  <a:pt x="3151622" y="1928567"/>
                  <a:pt x="3207986" y="1901603"/>
                  <a:pt x="3263033" y="1875034"/>
                </a:cubicBezTo>
                <a:cubicBezTo>
                  <a:pt x="3350617" y="1832753"/>
                  <a:pt x="3440571" y="1790309"/>
                  <a:pt x="3527540" y="1749261"/>
                </a:cubicBezTo>
                <a:cubicBezTo>
                  <a:pt x="3778050" y="1631047"/>
                  <a:pt x="4037094" y="1508813"/>
                  <a:pt x="4281659" y="1371129"/>
                </a:cubicBezTo>
                <a:cubicBezTo>
                  <a:pt x="4360533" y="1326727"/>
                  <a:pt x="4452395" y="1273527"/>
                  <a:pt x="4535745" y="1215613"/>
                </a:cubicBezTo>
                <a:cubicBezTo>
                  <a:pt x="4582257" y="1183302"/>
                  <a:pt x="4646958" y="1133858"/>
                  <a:pt x="4691211" y="1081799"/>
                </a:cubicBezTo>
                <a:cubicBezTo>
                  <a:pt x="4732765" y="1032908"/>
                  <a:pt x="4750646" y="992234"/>
                  <a:pt x="4745929" y="957453"/>
                </a:cubicBezTo>
                <a:close/>
                <a:moveTo>
                  <a:pt x="2209677" y="622681"/>
                </a:moveTo>
                <a:cubicBezTo>
                  <a:pt x="2210686" y="624100"/>
                  <a:pt x="2211717" y="625498"/>
                  <a:pt x="2212814" y="626862"/>
                </a:cubicBezTo>
                <a:cubicBezTo>
                  <a:pt x="2212397" y="628519"/>
                  <a:pt x="2212002" y="630180"/>
                  <a:pt x="2211695" y="631847"/>
                </a:cubicBezTo>
                <a:cubicBezTo>
                  <a:pt x="2210861" y="630388"/>
                  <a:pt x="2210072" y="628905"/>
                  <a:pt x="2209348" y="627389"/>
                </a:cubicBezTo>
                <a:cubicBezTo>
                  <a:pt x="2209413" y="625816"/>
                  <a:pt x="2209523" y="624247"/>
                  <a:pt x="2209677" y="622681"/>
                </a:cubicBezTo>
                <a:close/>
                <a:moveTo>
                  <a:pt x="2193970" y="560286"/>
                </a:moveTo>
                <a:cubicBezTo>
                  <a:pt x="2194560" y="561043"/>
                  <a:pt x="2195131" y="561800"/>
                  <a:pt x="2195723" y="562559"/>
                </a:cubicBezTo>
                <a:cubicBezTo>
                  <a:pt x="2196228" y="563164"/>
                  <a:pt x="2196776" y="563739"/>
                  <a:pt x="2197281" y="564334"/>
                </a:cubicBezTo>
                <a:cubicBezTo>
                  <a:pt x="2197017" y="565760"/>
                  <a:pt x="2196798" y="567192"/>
                  <a:pt x="2196601" y="568632"/>
                </a:cubicBezTo>
                <a:cubicBezTo>
                  <a:pt x="2195679" y="567190"/>
                  <a:pt x="2194823" y="565751"/>
                  <a:pt x="2194012" y="564318"/>
                </a:cubicBezTo>
                <a:cubicBezTo>
                  <a:pt x="2193961" y="562969"/>
                  <a:pt x="2193948" y="561624"/>
                  <a:pt x="2193970" y="560286"/>
                </a:cubicBezTo>
                <a:close/>
                <a:moveTo>
                  <a:pt x="2178608" y="516875"/>
                </a:moveTo>
                <a:cubicBezTo>
                  <a:pt x="2178456" y="515634"/>
                  <a:pt x="2178325" y="514396"/>
                  <a:pt x="2178232" y="513170"/>
                </a:cubicBezTo>
                <a:cubicBezTo>
                  <a:pt x="2179117" y="514155"/>
                  <a:pt x="2180023" y="515142"/>
                  <a:pt x="2180962" y="516132"/>
                </a:cubicBezTo>
                <a:cubicBezTo>
                  <a:pt x="2180856" y="517384"/>
                  <a:pt x="2180782" y="518646"/>
                  <a:pt x="2180727" y="519916"/>
                </a:cubicBezTo>
                <a:cubicBezTo>
                  <a:pt x="2179992" y="518900"/>
                  <a:pt x="2179286" y="517887"/>
                  <a:pt x="2178608" y="516875"/>
                </a:cubicBezTo>
                <a:close/>
                <a:moveTo>
                  <a:pt x="2171879" y="500339"/>
                </a:moveTo>
                <a:cubicBezTo>
                  <a:pt x="2171692" y="499190"/>
                  <a:pt x="2171534" y="498047"/>
                  <a:pt x="2171394" y="496908"/>
                </a:cubicBezTo>
                <a:cubicBezTo>
                  <a:pt x="2172646" y="498231"/>
                  <a:pt x="2173956" y="499560"/>
                  <a:pt x="2175312" y="500894"/>
                </a:cubicBezTo>
                <a:cubicBezTo>
                  <a:pt x="2175242" y="502160"/>
                  <a:pt x="2175192" y="503437"/>
                  <a:pt x="2175167" y="504725"/>
                </a:cubicBezTo>
                <a:cubicBezTo>
                  <a:pt x="2174013" y="503255"/>
                  <a:pt x="2172916" y="501794"/>
                  <a:pt x="2171879" y="500339"/>
                </a:cubicBezTo>
                <a:close/>
                <a:moveTo>
                  <a:pt x="2146496" y="452155"/>
                </a:moveTo>
                <a:cubicBezTo>
                  <a:pt x="2145981" y="450880"/>
                  <a:pt x="2145487" y="449621"/>
                  <a:pt x="2145011" y="448375"/>
                </a:cubicBezTo>
                <a:cubicBezTo>
                  <a:pt x="2146292" y="449408"/>
                  <a:pt x="2147620" y="450452"/>
                  <a:pt x="2148967" y="451503"/>
                </a:cubicBezTo>
                <a:cubicBezTo>
                  <a:pt x="2149210" y="452767"/>
                  <a:pt x="2149467" y="454048"/>
                  <a:pt x="2149735" y="455343"/>
                </a:cubicBezTo>
                <a:cubicBezTo>
                  <a:pt x="2148625" y="454274"/>
                  <a:pt x="2147547" y="453212"/>
                  <a:pt x="2146496" y="452155"/>
                </a:cubicBezTo>
                <a:close/>
                <a:moveTo>
                  <a:pt x="5585152" y="3701085"/>
                </a:moveTo>
                <a:cubicBezTo>
                  <a:pt x="5582760" y="3699395"/>
                  <a:pt x="5580303" y="3697684"/>
                  <a:pt x="5577758" y="3695995"/>
                </a:cubicBezTo>
                <a:cubicBezTo>
                  <a:pt x="5577034" y="3693165"/>
                  <a:pt x="5576288" y="3690334"/>
                  <a:pt x="5575476" y="3687438"/>
                </a:cubicBezTo>
                <a:cubicBezTo>
                  <a:pt x="5577626" y="3689391"/>
                  <a:pt x="5579732" y="3691321"/>
                  <a:pt x="5581773" y="3693252"/>
                </a:cubicBezTo>
                <a:cubicBezTo>
                  <a:pt x="5582958" y="3695885"/>
                  <a:pt x="5584076" y="3698496"/>
                  <a:pt x="5585152" y="3701085"/>
                </a:cubicBezTo>
                <a:close/>
                <a:moveTo>
                  <a:pt x="5622845" y="3740533"/>
                </a:moveTo>
                <a:cubicBezTo>
                  <a:pt x="5624665" y="3742880"/>
                  <a:pt x="5626443" y="3745184"/>
                  <a:pt x="5628198" y="3747422"/>
                </a:cubicBezTo>
                <a:cubicBezTo>
                  <a:pt x="5625126" y="3745996"/>
                  <a:pt x="5621967" y="3744548"/>
                  <a:pt x="5618720" y="3743078"/>
                </a:cubicBezTo>
                <a:cubicBezTo>
                  <a:pt x="5617250" y="3740511"/>
                  <a:pt x="5615780" y="3737834"/>
                  <a:pt x="5614288" y="3735114"/>
                </a:cubicBezTo>
                <a:cubicBezTo>
                  <a:pt x="5617228" y="3736935"/>
                  <a:pt x="5620058" y="3738734"/>
                  <a:pt x="5622845" y="3740533"/>
                </a:cubicBezTo>
                <a:close/>
                <a:moveTo>
                  <a:pt x="5651871" y="3762999"/>
                </a:moveTo>
                <a:cubicBezTo>
                  <a:pt x="5654262" y="3765018"/>
                  <a:pt x="5656632" y="3766948"/>
                  <a:pt x="5659045" y="3768791"/>
                </a:cubicBezTo>
                <a:cubicBezTo>
                  <a:pt x="5655930" y="3767760"/>
                  <a:pt x="5652792" y="3766729"/>
                  <a:pt x="5649567" y="3765676"/>
                </a:cubicBezTo>
                <a:cubicBezTo>
                  <a:pt x="5649304" y="3765588"/>
                  <a:pt x="5649019" y="3765500"/>
                  <a:pt x="5648755" y="3765412"/>
                </a:cubicBezTo>
                <a:cubicBezTo>
                  <a:pt x="5646430" y="3763153"/>
                  <a:pt x="5644148" y="3760761"/>
                  <a:pt x="5641910" y="3758238"/>
                </a:cubicBezTo>
                <a:cubicBezTo>
                  <a:pt x="5643731" y="3759094"/>
                  <a:pt x="5645530" y="3759949"/>
                  <a:pt x="5647307" y="3760805"/>
                </a:cubicBezTo>
                <a:cubicBezTo>
                  <a:pt x="5648843" y="3761551"/>
                  <a:pt x="5650357" y="3762275"/>
                  <a:pt x="5651871" y="3762999"/>
                </a:cubicBezTo>
                <a:close/>
                <a:moveTo>
                  <a:pt x="5706457" y="3786848"/>
                </a:moveTo>
                <a:cubicBezTo>
                  <a:pt x="5708037" y="3787330"/>
                  <a:pt x="5709573" y="3787879"/>
                  <a:pt x="5711043" y="3788471"/>
                </a:cubicBezTo>
                <a:cubicBezTo>
                  <a:pt x="5705668" y="3787682"/>
                  <a:pt x="5700227" y="3786804"/>
                  <a:pt x="5694676" y="3785817"/>
                </a:cubicBezTo>
                <a:cubicBezTo>
                  <a:pt x="5693184" y="3784676"/>
                  <a:pt x="5691604" y="3783579"/>
                  <a:pt x="5689936" y="3782570"/>
                </a:cubicBezTo>
                <a:cubicBezTo>
                  <a:pt x="5695509" y="3784149"/>
                  <a:pt x="5700994" y="3785575"/>
                  <a:pt x="5706457" y="3786848"/>
                </a:cubicBezTo>
                <a:close/>
                <a:moveTo>
                  <a:pt x="5790070" y="3801679"/>
                </a:moveTo>
                <a:cubicBezTo>
                  <a:pt x="5783752" y="3802469"/>
                  <a:pt x="5777455" y="3803149"/>
                  <a:pt x="5771158" y="3803719"/>
                </a:cubicBezTo>
                <a:cubicBezTo>
                  <a:pt x="5769798" y="3802886"/>
                  <a:pt x="5768459" y="3802052"/>
                  <a:pt x="5767121" y="3801240"/>
                </a:cubicBezTo>
                <a:cubicBezTo>
                  <a:pt x="5773133" y="3800955"/>
                  <a:pt x="5779188" y="3800538"/>
                  <a:pt x="5785287" y="3799968"/>
                </a:cubicBezTo>
                <a:cubicBezTo>
                  <a:pt x="5786889" y="3800516"/>
                  <a:pt x="5788491" y="3801109"/>
                  <a:pt x="5790070" y="3801679"/>
                </a:cubicBezTo>
                <a:close/>
                <a:moveTo>
                  <a:pt x="5822542" y="3801197"/>
                </a:moveTo>
                <a:cubicBezTo>
                  <a:pt x="5824736" y="3801679"/>
                  <a:pt x="5826952" y="3802184"/>
                  <a:pt x="5829167" y="3802688"/>
                </a:cubicBezTo>
                <a:cubicBezTo>
                  <a:pt x="5823463" y="3803895"/>
                  <a:pt x="5817824" y="3805036"/>
                  <a:pt x="5812186" y="3806089"/>
                </a:cubicBezTo>
                <a:cubicBezTo>
                  <a:pt x="5810343" y="3805365"/>
                  <a:pt x="5808522" y="3804619"/>
                  <a:pt x="5806723" y="3803895"/>
                </a:cubicBezTo>
                <a:cubicBezTo>
                  <a:pt x="5806613" y="3803851"/>
                  <a:pt x="5806525" y="3803807"/>
                  <a:pt x="5806416" y="3803763"/>
                </a:cubicBezTo>
                <a:cubicBezTo>
                  <a:pt x="5808829" y="3803391"/>
                  <a:pt x="5811264" y="3802996"/>
                  <a:pt x="5813700" y="3802601"/>
                </a:cubicBezTo>
                <a:cubicBezTo>
                  <a:pt x="5816705" y="3802074"/>
                  <a:pt x="5819645" y="3801635"/>
                  <a:pt x="5822542" y="3801197"/>
                </a:cubicBezTo>
                <a:close/>
                <a:moveTo>
                  <a:pt x="5911376" y="3796567"/>
                </a:moveTo>
                <a:cubicBezTo>
                  <a:pt x="5913351" y="3796567"/>
                  <a:pt x="5915369" y="3796567"/>
                  <a:pt x="5917388" y="3796589"/>
                </a:cubicBezTo>
                <a:cubicBezTo>
                  <a:pt x="5913219" y="3797708"/>
                  <a:pt x="5909007" y="3798871"/>
                  <a:pt x="5904772" y="3800078"/>
                </a:cubicBezTo>
                <a:cubicBezTo>
                  <a:pt x="5902315" y="3799880"/>
                  <a:pt x="5899902" y="3799661"/>
                  <a:pt x="5897554" y="3799463"/>
                </a:cubicBezTo>
                <a:cubicBezTo>
                  <a:pt x="5902205" y="3798454"/>
                  <a:pt x="5906791" y="3797489"/>
                  <a:pt x="5911376" y="3796567"/>
                </a:cubicBezTo>
                <a:close/>
                <a:moveTo>
                  <a:pt x="5965414" y="3789152"/>
                </a:moveTo>
                <a:cubicBezTo>
                  <a:pt x="5966796" y="3789020"/>
                  <a:pt x="5968178" y="3788910"/>
                  <a:pt x="5969582" y="3788779"/>
                </a:cubicBezTo>
                <a:cubicBezTo>
                  <a:pt x="5966357" y="3789744"/>
                  <a:pt x="5963132" y="3790731"/>
                  <a:pt x="5959907" y="3791718"/>
                </a:cubicBezTo>
                <a:cubicBezTo>
                  <a:pt x="5957955" y="3791784"/>
                  <a:pt x="5956046" y="3791828"/>
                  <a:pt x="5954137" y="3791872"/>
                </a:cubicBezTo>
                <a:cubicBezTo>
                  <a:pt x="5957911" y="3790951"/>
                  <a:pt x="5961662" y="3790051"/>
                  <a:pt x="5965414" y="3789152"/>
                </a:cubicBezTo>
                <a:close/>
                <a:moveTo>
                  <a:pt x="9567769" y="2469160"/>
                </a:moveTo>
                <a:cubicBezTo>
                  <a:pt x="9565290" y="2475720"/>
                  <a:pt x="9562723" y="2482367"/>
                  <a:pt x="9560002" y="2489191"/>
                </a:cubicBezTo>
                <a:cubicBezTo>
                  <a:pt x="9561494" y="2453341"/>
                  <a:pt x="9553771" y="2428746"/>
                  <a:pt x="9536812" y="2415626"/>
                </a:cubicBezTo>
                <a:cubicBezTo>
                  <a:pt x="9474897" y="2367797"/>
                  <a:pt x="9380754" y="2379250"/>
                  <a:pt x="9297382" y="2393752"/>
                </a:cubicBezTo>
                <a:cubicBezTo>
                  <a:pt x="9144065" y="2420694"/>
                  <a:pt x="8995621" y="2480898"/>
                  <a:pt x="8852046" y="2539148"/>
                </a:cubicBezTo>
                <a:cubicBezTo>
                  <a:pt x="8829623" y="2548231"/>
                  <a:pt x="8806433" y="2557643"/>
                  <a:pt x="8783725" y="2566704"/>
                </a:cubicBezTo>
                <a:cubicBezTo>
                  <a:pt x="8158635" y="2816424"/>
                  <a:pt x="7532822" y="3113008"/>
                  <a:pt x="6927588" y="3399828"/>
                </a:cubicBezTo>
                <a:cubicBezTo>
                  <a:pt x="6859750" y="3431970"/>
                  <a:pt x="6791978" y="3464112"/>
                  <a:pt x="6724249" y="3496144"/>
                </a:cubicBezTo>
                <a:cubicBezTo>
                  <a:pt x="6665713" y="3523832"/>
                  <a:pt x="6611346" y="3549041"/>
                  <a:pt x="6560556" y="3572012"/>
                </a:cubicBezTo>
                <a:cubicBezTo>
                  <a:pt x="6621000" y="3543842"/>
                  <a:pt x="6686140" y="3512731"/>
                  <a:pt x="6757071" y="3478197"/>
                </a:cubicBezTo>
                <a:cubicBezTo>
                  <a:pt x="6866507" y="3424883"/>
                  <a:pt x="6977808" y="3370363"/>
                  <a:pt x="7085468" y="3317619"/>
                </a:cubicBezTo>
                <a:cubicBezTo>
                  <a:pt x="7640459" y="3045696"/>
                  <a:pt x="8214341" y="2764537"/>
                  <a:pt x="8790241" y="2525589"/>
                </a:cubicBezTo>
                <a:cubicBezTo>
                  <a:pt x="8806389" y="2518897"/>
                  <a:pt x="8822602" y="2512118"/>
                  <a:pt x="8838860" y="2505339"/>
                </a:cubicBezTo>
                <a:cubicBezTo>
                  <a:pt x="8991342" y="2441625"/>
                  <a:pt x="9149024" y="2375740"/>
                  <a:pt x="9312037" y="2346230"/>
                </a:cubicBezTo>
                <a:cubicBezTo>
                  <a:pt x="9396133" y="2331092"/>
                  <a:pt x="9490935" y="2318981"/>
                  <a:pt x="9551950" y="2366854"/>
                </a:cubicBezTo>
                <a:cubicBezTo>
                  <a:pt x="9571937" y="2382541"/>
                  <a:pt x="9577093" y="2416943"/>
                  <a:pt x="9567769" y="2469160"/>
                </a:cubicBezTo>
                <a:close/>
                <a:moveTo>
                  <a:pt x="9549932" y="2529780"/>
                </a:moveTo>
                <a:cubicBezTo>
                  <a:pt x="9547782" y="2535550"/>
                  <a:pt x="9545500" y="2541452"/>
                  <a:pt x="9543153" y="2547441"/>
                </a:cubicBezTo>
                <a:cubicBezTo>
                  <a:pt x="9543241" y="2545686"/>
                  <a:pt x="9543285" y="2543975"/>
                  <a:pt x="9543328" y="2542263"/>
                </a:cubicBezTo>
                <a:cubicBezTo>
                  <a:pt x="9546136" y="2535857"/>
                  <a:pt x="9548835" y="2529560"/>
                  <a:pt x="9551468" y="2523373"/>
                </a:cubicBezTo>
                <a:cubicBezTo>
                  <a:pt x="9551249" y="2524777"/>
                  <a:pt x="9550985" y="2526225"/>
                  <a:pt x="9550722" y="2527651"/>
                </a:cubicBezTo>
                <a:cubicBezTo>
                  <a:pt x="9550458" y="2528354"/>
                  <a:pt x="9550217" y="2529056"/>
                  <a:pt x="9549932" y="2529780"/>
                </a:cubicBezTo>
                <a:close/>
                <a:moveTo>
                  <a:pt x="9286390" y="3706372"/>
                </a:moveTo>
                <a:cubicBezTo>
                  <a:pt x="9285183" y="3713217"/>
                  <a:pt x="9283932" y="3720107"/>
                  <a:pt x="9282638" y="3727040"/>
                </a:cubicBezTo>
                <a:cubicBezTo>
                  <a:pt x="9282462" y="3722761"/>
                  <a:pt x="9282265" y="3718549"/>
                  <a:pt x="9282046" y="3714358"/>
                </a:cubicBezTo>
                <a:cubicBezTo>
                  <a:pt x="9283647" y="3707535"/>
                  <a:pt x="9285227" y="3700734"/>
                  <a:pt x="9286741" y="3693976"/>
                </a:cubicBezTo>
                <a:cubicBezTo>
                  <a:pt x="9286653" y="3698057"/>
                  <a:pt x="9286521" y="3702204"/>
                  <a:pt x="9286390" y="3706372"/>
                </a:cubicBezTo>
                <a:close/>
                <a:moveTo>
                  <a:pt x="9670097" y="6011136"/>
                </a:moveTo>
                <a:cubicBezTo>
                  <a:pt x="9674156" y="6015020"/>
                  <a:pt x="9678193" y="6018881"/>
                  <a:pt x="9682208" y="6022743"/>
                </a:cubicBezTo>
                <a:cubicBezTo>
                  <a:pt x="9661716" y="6029281"/>
                  <a:pt x="9641268" y="6035797"/>
                  <a:pt x="9620797" y="6042313"/>
                </a:cubicBezTo>
                <a:cubicBezTo>
                  <a:pt x="9619964" y="6041611"/>
                  <a:pt x="9619131" y="6040909"/>
                  <a:pt x="9618318" y="6040207"/>
                </a:cubicBezTo>
                <a:cubicBezTo>
                  <a:pt x="9614326" y="6036762"/>
                  <a:pt x="9610311" y="6033339"/>
                  <a:pt x="9606230" y="6029851"/>
                </a:cubicBezTo>
                <a:cubicBezTo>
                  <a:pt x="9626941" y="6023072"/>
                  <a:pt x="9647630" y="6016270"/>
                  <a:pt x="9668342" y="6009447"/>
                </a:cubicBezTo>
                <a:cubicBezTo>
                  <a:pt x="9668912" y="6010018"/>
                  <a:pt x="9669504" y="6010566"/>
                  <a:pt x="9670097" y="6011136"/>
                </a:cubicBezTo>
                <a:close/>
                <a:moveTo>
                  <a:pt x="10157075" y="6338808"/>
                </a:moveTo>
                <a:cubicBezTo>
                  <a:pt x="10150909" y="6336549"/>
                  <a:pt x="10144744" y="6334289"/>
                  <a:pt x="10138558" y="6331985"/>
                </a:cubicBezTo>
                <a:cubicBezTo>
                  <a:pt x="10148672" y="6332709"/>
                  <a:pt x="10158786" y="6333411"/>
                  <a:pt x="10168922" y="6334092"/>
                </a:cubicBezTo>
                <a:cubicBezTo>
                  <a:pt x="10174868" y="6336702"/>
                  <a:pt x="10180880" y="6339291"/>
                  <a:pt x="10186935" y="6341858"/>
                </a:cubicBezTo>
                <a:cubicBezTo>
                  <a:pt x="10176996" y="6340849"/>
                  <a:pt x="10167035" y="6339840"/>
                  <a:pt x="10157075" y="6338808"/>
                </a:cubicBezTo>
                <a:close/>
                <a:moveTo>
                  <a:pt x="10195009" y="6345281"/>
                </a:moveTo>
                <a:cubicBezTo>
                  <a:pt x="10200735" y="6347694"/>
                  <a:pt x="10206483" y="6350108"/>
                  <a:pt x="10212297" y="6352521"/>
                </a:cubicBezTo>
                <a:cubicBezTo>
                  <a:pt x="10203170" y="6351271"/>
                  <a:pt x="10194021" y="6350020"/>
                  <a:pt x="10184828" y="6348747"/>
                </a:cubicBezTo>
                <a:cubicBezTo>
                  <a:pt x="10178949" y="6346663"/>
                  <a:pt x="10173069" y="6344579"/>
                  <a:pt x="10167167" y="6342451"/>
                </a:cubicBezTo>
                <a:cubicBezTo>
                  <a:pt x="10176469" y="6343416"/>
                  <a:pt x="10185728" y="6344359"/>
                  <a:pt x="10195009" y="6345281"/>
                </a:cubicBezTo>
                <a:close/>
                <a:moveTo>
                  <a:pt x="2589720" y="3742595"/>
                </a:moveTo>
                <a:cubicBezTo>
                  <a:pt x="2597881" y="3747049"/>
                  <a:pt x="2605955" y="3751239"/>
                  <a:pt x="2613897" y="3755145"/>
                </a:cubicBezTo>
                <a:cubicBezTo>
                  <a:pt x="2613261" y="3764074"/>
                  <a:pt x="2612954" y="3772850"/>
                  <a:pt x="2612976" y="3781516"/>
                </a:cubicBezTo>
                <a:cubicBezTo>
                  <a:pt x="2605582" y="3777216"/>
                  <a:pt x="2598166" y="3772653"/>
                  <a:pt x="2590773" y="3767848"/>
                </a:cubicBezTo>
                <a:cubicBezTo>
                  <a:pt x="2590093" y="3759467"/>
                  <a:pt x="2589720" y="3751042"/>
                  <a:pt x="2589720" y="3742595"/>
                </a:cubicBezTo>
                <a:close/>
                <a:moveTo>
                  <a:pt x="2562097" y="3696565"/>
                </a:moveTo>
                <a:cubicBezTo>
                  <a:pt x="2570478" y="3701041"/>
                  <a:pt x="2578816" y="3705210"/>
                  <a:pt x="2586955" y="3709093"/>
                </a:cubicBezTo>
                <a:cubicBezTo>
                  <a:pt x="2586099" y="3718000"/>
                  <a:pt x="2585595" y="3726908"/>
                  <a:pt x="2585419" y="3735794"/>
                </a:cubicBezTo>
                <a:cubicBezTo>
                  <a:pt x="2577784" y="3731472"/>
                  <a:pt x="2570127" y="3726908"/>
                  <a:pt x="2562492" y="3722059"/>
                </a:cubicBezTo>
                <a:cubicBezTo>
                  <a:pt x="2561988" y="3713612"/>
                  <a:pt x="2561878" y="3705100"/>
                  <a:pt x="2562097" y="3696565"/>
                </a:cubicBezTo>
                <a:close/>
                <a:moveTo>
                  <a:pt x="2534409" y="3650469"/>
                </a:moveTo>
                <a:cubicBezTo>
                  <a:pt x="2543053" y="3654967"/>
                  <a:pt x="2551654" y="3659136"/>
                  <a:pt x="2560057" y="3662997"/>
                </a:cubicBezTo>
                <a:cubicBezTo>
                  <a:pt x="2558960" y="3672168"/>
                  <a:pt x="2558236" y="3681163"/>
                  <a:pt x="2557841" y="3690005"/>
                </a:cubicBezTo>
                <a:cubicBezTo>
                  <a:pt x="2550008" y="3685705"/>
                  <a:pt x="2542132" y="3681141"/>
                  <a:pt x="2534299" y="3676293"/>
                </a:cubicBezTo>
                <a:cubicBezTo>
                  <a:pt x="2533948" y="3667736"/>
                  <a:pt x="2533970" y="3659136"/>
                  <a:pt x="2534409" y="3650469"/>
                </a:cubicBezTo>
                <a:close/>
                <a:moveTo>
                  <a:pt x="2478287" y="3589147"/>
                </a:moveTo>
                <a:cubicBezTo>
                  <a:pt x="2486185" y="3593689"/>
                  <a:pt x="2494413" y="3598143"/>
                  <a:pt x="2502925" y="3602465"/>
                </a:cubicBezTo>
                <a:cubicBezTo>
                  <a:pt x="2502245" y="3611021"/>
                  <a:pt x="2501960" y="3619556"/>
                  <a:pt x="2502026" y="3628047"/>
                </a:cubicBezTo>
                <a:cubicBezTo>
                  <a:pt x="2494522" y="3623440"/>
                  <a:pt x="2487063" y="3618591"/>
                  <a:pt x="2479735" y="3613479"/>
                </a:cubicBezTo>
                <a:cubicBezTo>
                  <a:pt x="2478857" y="3605405"/>
                  <a:pt x="2478375" y="3597309"/>
                  <a:pt x="2478287" y="3589147"/>
                </a:cubicBezTo>
                <a:close/>
                <a:moveTo>
                  <a:pt x="2450401" y="3543468"/>
                </a:moveTo>
                <a:cubicBezTo>
                  <a:pt x="2458563" y="3547988"/>
                  <a:pt x="2467076" y="3552420"/>
                  <a:pt x="2475917" y="3556742"/>
                </a:cubicBezTo>
                <a:cubicBezTo>
                  <a:pt x="2474974" y="3565408"/>
                  <a:pt x="2474425" y="3574031"/>
                  <a:pt x="2474272" y="3582587"/>
                </a:cubicBezTo>
                <a:cubicBezTo>
                  <a:pt x="2466505" y="3577958"/>
                  <a:pt x="2458804" y="3573087"/>
                  <a:pt x="2451235" y="3567931"/>
                </a:cubicBezTo>
                <a:cubicBezTo>
                  <a:pt x="2450533" y="3559836"/>
                  <a:pt x="2450291" y="3551652"/>
                  <a:pt x="2450401" y="3543468"/>
                </a:cubicBezTo>
                <a:close/>
                <a:moveTo>
                  <a:pt x="4821336" y="942415"/>
                </a:moveTo>
                <a:cubicBezTo>
                  <a:pt x="4816532" y="916550"/>
                  <a:pt x="4799572" y="893985"/>
                  <a:pt x="4770896" y="875345"/>
                </a:cubicBezTo>
                <a:cubicBezTo>
                  <a:pt x="4751721" y="862868"/>
                  <a:pt x="4727455" y="851878"/>
                  <a:pt x="4696739" y="841750"/>
                </a:cubicBezTo>
                <a:cubicBezTo>
                  <a:pt x="4578176" y="802754"/>
                  <a:pt x="4446515" y="792177"/>
                  <a:pt x="4332406" y="785325"/>
                </a:cubicBezTo>
                <a:cubicBezTo>
                  <a:pt x="4309676" y="783963"/>
                  <a:pt x="4286815" y="782728"/>
                  <a:pt x="4264677" y="781532"/>
                </a:cubicBezTo>
                <a:cubicBezTo>
                  <a:pt x="4251360" y="780812"/>
                  <a:pt x="4238108" y="780097"/>
                  <a:pt x="4224966" y="779358"/>
                </a:cubicBezTo>
                <a:cubicBezTo>
                  <a:pt x="4016844" y="767743"/>
                  <a:pt x="3809644" y="765702"/>
                  <a:pt x="3598033" y="764504"/>
                </a:cubicBezTo>
                <a:cubicBezTo>
                  <a:pt x="3502441" y="763932"/>
                  <a:pt x="3403712" y="765145"/>
                  <a:pt x="3308229" y="766317"/>
                </a:cubicBezTo>
                <a:cubicBezTo>
                  <a:pt x="3135518" y="768440"/>
                  <a:pt x="2956928" y="770634"/>
                  <a:pt x="2782440" y="762688"/>
                </a:cubicBezTo>
                <a:cubicBezTo>
                  <a:pt x="2652687" y="756782"/>
                  <a:pt x="2534760" y="745542"/>
                  <a:pt x="2421923" y="728332"/>
                </a:cubicBezTo>
                <a:cubicBezTo>
                  <a:pt x="2418676" y="727836"/>
                  <a:pt x="2415275" y="727327"/>
                  <a:pt x="2411765" y="726801"/>
                </a:cubicBezTo>
                <a:cubicBezTo>
                  <a:pt x="2355248" y="718325"/>
                  <a:pt x="2266457" y="705008"/>
                  <a:pt x="2226636" y="663326"/>
                </a:cubicBezTo>
                <a:cubicBezTo>
                  <a:pt x="2227580" y="660999"/>
                  <a:pt x="2228633" y="658684"/>
                  <a:pt x="2229774" y="656378"/>
                </a:cubicBezTo>
                <a:cubicBezTo>
                  <a:pt x="2274246" y="693581"/>
                  <a:pt x="2359439" y="705896"/>
                  <a:pt x="2414552" y="713861"/>
                </a:cubicBezTo>
                <a:cubicBezTo>
                  <a:pt x="2417821" y="714334"/>
                  <a:pt x="2421024" y="714795"/>
                  <a:pt x="2424095" y="715247"/>
                </a:cubicBezTo>
                <a:cubicBezTo>
                  <a:pt x="2539302" y="732134"/>
                  <a:pt x="2658984" y="743238"/>
                  <a:pt x="2789943" y="749195"/>
                </a:cubicBezTo>
                <a:cubicBezTo>
                  <a:pt x="2964958" y="757152"/>
                  <a:pt x="3144031" y="755518"/>
                  <a:pt x="3317203" y="753934"/>
                </a:cubicBezTo>
                <a:cubicBezTo>
                  <a:pt x="3415954" y="753032"/>
                  <a:pt x="3518062" y="752102"/>
                  <a:pt x="3616967" y="753008"/>
                </a:cubicBezTo>
                <a:cubicBezTo>
                  <a:pt x="3821162" y="754816"/>
                  <a:pt x="4038433" y="757650"/>
                  <a:pt x="4252391" y="770433"/>
                </a:cubicBezTo>
                <a:cubicBezTo>
                  <a:pt x="4265028" y="771194"/>
                  <a:pt x="4277753" y="771938"/>
                  <a:pt x="4290544" y="772681"/>
                </a:cubicBezTo>
                <a:cubicBezTo>
                  <a:pt x="4313647" y="774029"/>
                  <a:pt x="4337562" y="775424"/>
                  <a:pt x="4361278" y="776951"/>
                </a:cubicBezTo>
                <a:cubicBezTo>
                  <a:pt x="4476748" y="784395"/>
                  <a:pt x="4609989" y="795639"/>
                  <a:pt x="4729978" y="835013"/>
                </a:cubicBezTo>
                <a:cubicBezTo>
                  <a:pt x="4760936" y="845193"/>
                  <a:pt x="4785420" y="856152"/>
                  <a:pt x="4804815" y="868517"/>
                </a:cubicBezTo>
                <a:cubicBezTo>
                  <a:pt x="4833974" y="887094"/>
                  <a:pt x="4851526" y="909621"/>
                  <a:pt x="4856989" y="935475"/>
                </a:cubicBezTo>
                <a:cubicBezTo>
                  <a:pt x="4863987" y="968581"/>
                  <a:pt x="4852052" y="1007750"/>
                  <a:pt x="4820480" y="1055221"/>
                </a:cubicBezTo>
                <a:cubicBezTo>
                  <a:pt x="4779585" y="1116730"/>
                  <a:pt x="4710079" y="1173716"/>
                  <a:pt x="4672299" y="1202212"/>
                </a:cubicBezTo>
                <a:cubicBezTo>
                  <a:pt x="4586141" y="1267189"/>
                  <a:pt x="4484822" y="1326019"/>
                  <a:pt x="4410841" y="1368975"/>
                </a:cubicBezTo>
                <a:cubicBezTo>
                  <a:pt x="4165662" y="1511341"/>
                  <a:pt x="3906508" y="1639603"/>
                  <a:pt x="3655889" y="1763643"/>
                </a:cubicBezTo>
                <a:cubicBezTo>
                  <a:pt x="3558059" y="1812064"/>
                  <a:pt x="3456894" y="1862135"/>
                  <a:pt x="3358450" y="1912119"/>
                </a:cubicBezTo>
                <a:lnTo>
                  <a:pt x="3326308" y="1928444"/>
                </a:lnTo>
                <a:cubicBezTo>
                  <a:pt x="3124088" y="2031134"/>
                  <a:pt x="2914979" y="2137321"/>
                  <a:pt x="2712430" y="2249103"/>
                </a:cubicBezTo>
                <a:cubicBezTo>
                  <a:pt x="2536844" y="2346011"/>
                  <a:pt x="2312509" y="2478089"/>
                  <a:pt x="2134789" y="2640796"/>
                </a:cubicBezTo>
                <a:cubicBezTo>
                  <a:pt x="2127848" y="2647158"/>
                  <a:pt x="2119989" y="2654091"/>
                  <a:pt x="2111669" y="2661441"/>
                </a:cubicBezTo>
                <a:cubicBezTo>
                  <a:pt x="2088895" y="2681538"/>
                  <a:pt x="2061514" y="2705716"/>
                  <a:pt x="2037005" y="2732263"/>
                </a:cubicBezTo>
                <a:cubicBezTo>
                  <a:pt x="2021498" y="2729696"/>
                  <a:pt x="2006026" y="2726997"/>
                  <a:pt x="1990618" y="2724101"/>
                </a:cubicBezTo>
                <a:cubicBezTo>
                  <a:pt x="1989369" y="2723882"/>
                  <a:pt x="1988073" y="2723641"/>
                  <a:pt x="1986774" y="2723399"/>
                </a:cubicBezTo>
                <a:cubicBezTo>
                  <a:pt x="2016404" y="2686387"/>
                  <a:pt x="2056486" y="2652621"/>
                  <a:pt x="2087899" y="2626162"/>
                </a:cubicBezTo>
                <a:cubicBezTo>
                  <a:pt x="2096269" y="2619119"/>
                  <a:pt x="2104179" y="2612449"/>
                  <a:pt x="2111099" y="2606394"/>
                </a:cubicBezTo>
                <a:cubicBezTo>
                  <a:pt x="2290964" y="2449085"/>
                  <a:pt x="2513303" y="2321504"/>
                  <a:pt x="2686891" y="2227952"/>
                </a:cubicBezTo>
                <a:cubicBezTo>
                  <a:pt x="2870331" y="2129107"/>
                  <a:pt x="3059431" y="2034780"/>
                  <a:pt x="3242322" y="1943559"/>
                </a:cubicBezTo>
                <a:cubicBezTo>
                  <a:pt x="3270712" y="1929399"/>
                  <a:pt x="3299058" y="1915263"/>
                  <a:pt x="3327339" y="1901129"/>
                </a:cubicBezTo>
                <a:cubicBezTo>
                  <a:pt x="3422141" y="1853768"/>
                  <a:pt x="3519532" y="1806290"/>
                  <a:pt x="3613720" y="1760374"/>
                </a:cubicBezTo>
                <a:cubicBezTo>
                  <a:pt x="3864340" y="1638208"/>
                  <a:pt x="4123494" y="1511883"/>
                  <a:pt x="4368563" y="1371022"/>
                </a:cubicBezTo>
                <a:cubicBezTo>
                  <a:pt x="4454962" y="1321357"/>
                  <a:pt x="4546144" y="1267850"/>
                  <a:pt x="4627717" y="1207910"/>
                </a:cubicBezTo>
                <a:cubicBezTo>
                  <a:pt x="4665585" y="1180079"/>
                  <a:pt x="4735551" y="1124499"/>
                  <a:pt x="4778663" y="1064938"/>
                </a:cubicBezTo>
                <a:cubicBezTo>
                  <a:pt x="4813723" y="1016541"/>
                  <a:pt x="4827677" y="976464"/>
                  <a:pt x="4821336" y="942415"/>
                </a:cubicBezTo>
                <a:close/>
                <a:moveTo>
                  <a:pt x="2195811" y="547942"/>
                </a:moveTo>
                <a:cubicBezTo>
                  <a:pt x="2195591" y="547714"/>
                  <a:pt x="2195416" y="547488"/>
                  <a:pt x="2195218" y="547260"/>
                </a:cubicBezTo>
                <a:cubicBezTo>
                  <a:pt x="2195547" y="545375"/>
                  <a:pt x="2195942" y="543510"/>
                  <a:pt x="2196381" y="541657"/>
                </a:cubicBezTo>
                <a:cubicBezTo>
                  <a:pt x="2198268" y="543326"/>
                  <a:pt x="2200264" y="544939"/>
                  <a:pt x="2202327" y="546521"/>
                </a:cubicBezTo>
                <a:cubicBezTo>
                  <a:pt x="2201581" y="548504"/>
                  <a:pt x="2200857" y="550500"/>
                  <a:pt x="2200221" y="552523"/>
                </a:cubicBezTo>
                <a:cubicBezTo>
                  <a:pt x="2198685" y="551029"/>
                  <a:pt x="2197215" y="549502"/>
                  <a:pt x="2195811" y="547942"/>
                </a:cubicBezTo>
                <a:close/>
                <a:moveTo>
                  <a:pt x="2162965" y="475738"/>
                </a:moveTo>
                <a:cubicBezTo>
                  <a:pt x="2162736" y="474132"/>
                  <a:pt x="2162545" y="472541"/>
                  <a:pt x="2162383" y="470971"/>
                </a:cubicBezTo>
                <a:cubicBezTo>
                  <a:pt x="2164215" y="472454"/>
                  <a:pt x="2166115" y="473950"/>
                  <a:pt x="2168087" y="475459"/>
                </a:cubicBezTo>
                <a:cubicBezTo>
                  <a:pt x="2167989" y="477087"/>
                  <a:pt x="2167914" y="478742"/>
                  <a:pt x="2167868" y="480420"/>
                </a:cubicBezTo>
                <a:cubicBezTo>
                  <a:pt x="2166161" y="478845"/>
                  <a:pt x="2164527" y="477285"/>
                  <a:pt x="2162965" y="475738"/>
                </a:cubicBezTo>
                <a:close/>
                <a:moveTo>
                  <a:pt x="2124655" y="420768"/>
                </a:moveTo>
                <a:cubicBezTo>
                  <a:pt x="2123980" y="419541"/>
                  <a:pt x="2123297" y="418326"/>
                  <a:pt x="2122608" y="417121"/>
                </a:cubicBezTo>
                <a:cubicBezTo>
                  <a:pt x="2125721" y="419142"/>
                  <a:pt x="2128955" y="421196"/>
                  <a:pt x="2132319" y="423284"/>
                </a:cubicBezTo>
                <a:cubicBezTo>
                  <a:pt x="2133021" y="424866"/>
                  <a:pt x="2133699" y="426487"/>
                  <a:pt x="2134346" y="428161"/>
                </a:cubicBezTo>
                <a:cubicBezTo>
                  <a:pt x="2130952" y="425649"/>
                  <a:pt x="2127736" y="423185"/>
                  <a:pt x="2124655" y="420768"/>
                </a:cubicBezTo>
                <a:close/>
                <a:moveTo>
                  <a:pt x="2113613" y="411843"/>
                </a:moveTo>
                <a:cubicBezTo>
                  <a:pt x="2113275" y="411395"/>
                  <a:pt x="2112935" y="410936"/>
                  <a:pt x="2112599" y="410493"/>
                </a:cubicBezTo>
                <a:cubicBezTo>
                  <a:pt x="2113848" y="411336"/>
                  <a:pt x="2115105" y="412180"/>
                  <a:pt x="2116388" y="413036"/>
                </a:cubicBezTo>
                <a:cubicBezTo>
                  <a:pt x="2116838" y="413756"/>
                  <a:pt x="2117281" y="414488"/>
                  <a:pt x="2117722" y="415221"/>
                </a:cubicBezTo>
                <a:cubicBezTo>
                  <a:pt x="2116327" y="414085"/>
                  <a:pt x="2114960" y="412959"/>
                  <a:pt x="2113613" y="411843"/>
                </a:cubicBezTo>
                <a:close/>
                <a:moveTo>
                  <a:pt x="3503999" y="2947428"/>
                </a:moveTo>
                <a:cubicBezTo>
                  <a:pt x="3495289" y="2947603"/>
                  <a:pt x="3486579" y="2947800"/>
                  <a:pt x="3477869" y="2947998"/>
                </a:cubicBezTo>
                <a:lnTo>
                  <a:pt x="3458847" y="2948415"/>
                </a:lnTo>
                <a:cubicBezTo>
                  <a:pt x="3468720" y="2939200"/>
                  <a:pt x="3477912" y="2930687"/>
                  <a:pt x="3486337" y="2922964"/>
                </a:cubicBezTo>
                <a:cubicBezTo>
                  <a:pt x="3494367" y="2915549"/>
                  <a:pt x="3502463" y="2908155"/>
                  <a:pt x="3510603" y="2900761"/>
                </a:cubicBezTo>
                <a:cubicBezTo>
                  <a:pt x="3525566" y="2900476"/>
                  <a:pt x="3540529" y="2900191"/>
                  <a:pt x="3555536" y="2899928"/>
                </a:cubicBezTo>
                <a:cubicBezTo>
                  <a:pt x="3539980" y="2914057"/>
                  <a:pt x="3524600" y="2928186"/>
                  <a:pt x="3509440" y="2942337"/>
                </a:cubicBezTo>
                <a:cubicBezTo>
                  <a:pt x="3507663" y="2944005"/>
                  <a:pt x="3505820" y="2945716"/>
                  <a:pt x="3503999" y="2947428"/>
                </a:cubicBezTo>
                <a:close/>
                <a:moveTo>
                  <a:pt x="5438440" y="3341205"/>
                </a:moveTo>
                <a:cubicBezTo>
                  <a:pt x="5436597" y="3338396"/>
                  <a:pt x="5434710" y="3335610"/>
                  <a:pt x="5432757" y="3332867"/>
                </a:cubicBezTo>
                <a:cubicBezTo>
                  <a:pt x="5432977" y="3328896"/>
                  <a:pt x="5433152" y="3324947"/>
                  <a:pt x="5433240" y="3321020"/>
                </a:cubicBezTo>
                <a:cubicBezTo>
                  <a:pt x="5434030" y="3322380"/>
                  <a:pt x="5434863" y="3323719"/>
                  <a:pt x="5435653" y="3325101"/>
                </a:cubicBezTo>
                <a:cubicBezTo>
                  <a:pt x="5436531" y="3326680"/>
                  <a:pt x="5437387" y="3328238"/>
                  <a:pt x="5438220" y="3329818"/>
                </a:cubicBezTo>
                <a:cubicBezTo>
                  <a:pt x="5438352" y="3333614"/>
                  <a:pt x="5438440" y="3337409"/>
                  <a:pt x="5438440" y="3341205"/>
                </a:cubicBezTo>
                <a:close/>
                <a:moveTo>
                  <a:pt x="5445460" y="3368717"/>
                </a:moveTo>
                <a:cubicBezTo>
                  <a:pt x="5443595" y="3365975"/>
                  <a:pt x="5441665" y="3363254"/>
                  <a:pt x="5439668" y="3360556"/>
                </a:cubicBezTo>
                <a:cubicBezTo>
                  <a:pt x="5439910" y="3356563"/>
                  <a:pt x="5440085" y="3352569"/>
                  <a:pt x="5440173" y="3348620"/>
                </a:cubicBezTo>
                <a:cubicBezTo>
                  <a:pt x="5440282" y="3348796"/>
                  <a:pt x="5440392" y="3348950"/>
                  <a:pt x="5440502" y="3349125"/>
                </a:cubicBezTo>
                <a:cubicBezTo>
                  <a:pt x="5442169" y="3351867"/>
                  <a:pt x="5443727" y="3354610"/>
                  <a:pt x="5445263" y="3357352"/>
                </a:cubicBezTo>
                <a:cubicBezTo>
                  <a:pt x="5445394" y="3361148"/>
                  <a:pt x="5445460" y="3364922"/>
                  <a:pt x="5445460" y="3368717"/>
                </a:cubicBezTo>
                <a:close/>
                <a:moveTo>
                  <a:pt x="5460028" y="3423150"/>
                </a:moveTo>
                <a:cubicBezTo>
                  <a:pt x="5459129" y="3421943"/>
                  <a:pt x="5458208" y="3420715"/>
                  <a:pt x="5457286" y="3419508"/>
                </a:cubicBezTo>
                <a:cubicBezTo>
                  <a:pt x="5456255" y="3418170"/>
                  <a:pt x="5455158" y="3416875"/>
                  <a:pt x="5454105" y="3415559"/>
                </a:cubicBezTo>
                <a:cubicBezTo>
                  <a:pt x="5454346" y="3411566"/>
                  <a:pt x="5454543" y="3407595"/>
                  <a:pt x="5454653" y="3403646"/>
                </a:cubicBezTo>
                <a:cubicBezTo>
                  <a:pt x="5456452" y="3406344"/>
                  <a:pt x="5458186" y="3409043"/>
                  <a:pt x="5459831" y="3411742"/>
                </a:cubicBezTo>
                <a:cubicBezTo>
                  <a:pt x="5459963" y="3415537"/>
                  <a:pt x="5460050" y="3419355"/>
                  <a:pt x="5460028" y="3423150"/>
                </a:cubicBezTo>
                <a:close/>
                <a:moveTo>
                  <a:pt x="5484162" y="3504152"/>
                </a:moveTo>
                <a:cubicBezTo>
                  <a:pt x="5482078" y="3501783"/>
                  <a:pt x="5479906" y="3499413"/>
                  <a:pt x="5477646" y="3497044"/>
                </a:cubicBezTo>
                <a:cubicBezTo>
                  <a:pt x="5477910" y="3493051"/>
                  <a:pt x="5478107" y="3489058"/>
                  <a:pt x="5478216" y="3485043"/>
                </a:cubicBezTo>
                <a:cubicBezTo>
                  <a:pt x="5480169" y="3487588"/>
                  <a:pt x="5482078" y="3490133"/>
                  <a:pt x="5483899" y="3492678"/>
                </a:cubicBezTo>
                <a:cubicBezTo>
                  <a:pt x="5484053" y="3496495"/>
                  <a:pt x="5484162" y="3500335"/>
                  <a:pt x="5484162" y="3504152"/>
                </a:cubicBezTo>
                <a:close/>
                <a:moveTo>
                  <a:pt x="5511566" y="3572012"/>
                </a:moveTo>
                <a:cubicBezTo>
                  <a:pt x="5511829" y="3575874"/>
                  <a:pt x="5512004" y="3579713"/>
                  <a:pt x="5512092" y="3583531"/>
                </a:cubicBezTo>
                <a:cubicBezTo>
                  <a:pt x="5509700" y="3581337"/>
                  <a:pt x="5507199" y="3579143"/>
                  <a:pt x="5504610" y="3576971"/>
                </a:cubicBezTo>
                <a:cubicBezTo>
                  <a:pt x="5504852" y="3572934"/>
                  <a:pt x="5505005" y="3568897"/>
                  <a:pt x="5505049" y="3564838"/>
                </a:cubicBezTo>
                <a:cubicBezTo>
                  <a:pt x="5507331" y="3567230"/>
                  <a:pt x="5509481" y="3569621"/>
                  <a:pt x="5511566" y="3572012"/>
                </a:cubicBezTo>
                <a:close/>
                <a:moveTo>
                  <a:pt x="5521987" y="3597989"/>
                </a:moveTo>
                <a:cubicBezTo>
                  <a:pt x="5522316" y="3601850"/>
                  <a:pt x="5522536" y="3605690"/>
                  <a:pt x="5522689" y="3609529"/>
                </a:cubicBezTo>
                <a:cubicBezTo>
                  <a:pt x="5520144" y="3607401"/>
                  <a:pt x="5517489" y="3605273"/>
                  <a:pt x="5514769" y="3603167"/>
                </a:cubicBezTo>
                <a:cubicBezTo>
                  <a:pt x="5514966" y="3599108"/>
                  <a:pt x="5515054" y="3595049"/>
                  <a:pt x="5515076" y="3590968"/>
                </a:cubicBezTo>
                <a:cubicBezTo>
                  <a:pt x="5517489" y="3593316"/>
                  <a:pt x="5519771" y="3595642"/>
                  <a:pt x="5521987" y="3597989"/>
                </a:cubicBezTo>
                <a:close/>
                <a:moveTo>
                  <a:pt x="5534141" y="3635199"/>
                </a:moveTo>
                <a:cubicBezTo>
                  <a:pt x="5531443" y="3633159"/>
                  <a:pt x="5528634" y="3631097"/>
                  <a:pt x="5525739" y="3629056"/>
                </a:cubicBezTo>
                <a:cubicBezTo>
                  <a:pt x="5525848" y="3625019"/>
                  <a:pt x="5525914" y="3620938"/>
                  <a:pt x="5525870" y="3616858"/>
                </a:cubicBezTo>
                <a:cubicBezTo>
                  <a:pt x="5528415" y="3619117"/>
                  <a:pt x="5530872" y="3621377"/>
                  <a:pt x="5533220" y="3623637"/>
                </a:cubicBezTo>
                <a:cubicBezTo>
                  <a:pt x="5533615" y="3627520"/>
                  <a:pt x="5533922" y="3631360"/>
                  <a:pt x="5534141" y="3635199"/>
                </a:cubicBezTo>
                <a:close/>
                <a:moveTo>
                  <a:pt x="5594959" y="3726645"/>
                </a:moveTo>
                <a:cubicBezTo>
                  <a:pt x="5595880" y="3729146"/>
                  <a:pt x="5596758" y="3731581"/>
                  <a:pt x="5597658" y="3733995"/>
                </a:cubicBezTo>
                <a:cubicBezTo>
                  <a:pt x="5593708" y="3732349"/>
                  <a:pt x="5589627" y="3730704"/>
                  <a:pt x="5585415" y="3729058"/>
                </a:cubicBezTo>
                <a:cubicBezTo>
                  <a:pt x="5584735" y="3726118"/>
                  <a:pt x="5584055" y="3723112"/>
                  <a:pt x="5583375" y="3720019"/>
                </a:cubicBezTo>
                <a:cubicBezTo>
                  <a:pt x="5583155" y="3719010"/>
                  <a:pt x="5582936" y="3717978"/>
                  <a:pt x="5582695" y="3716969"/>
                </a:cubicBezTo>
                <a:cubicBezTo>
                  <a:pt x="5586446" y="3718944"/>
                  <a:pt x="5590066" y="3720896"/>
                  <a:pt x="5593577" y="3722849"/>
                </a:cubicBezTo>
                <a:cubicBezTo>
                  <a:pt x="5594037" y="3724122"/>
                  <a:pt x="5594498" y="3725394"/>
                  <a:pt x="5594959" y="3726645"/>
                </a:cubicBezTo>
                <a:close/>
                <a:moveTo>
                  <a:pt x="5647483" y="3769230"/>
                </a:moveTo>
                <a:cubicBezTo>
                  <a:pt x="5651323" y="3772850"/>
                  <a:pt x="5655337" y="3776141"/>
                  <a:pt x="5659681" y="3778971"/>
                </a:cubicBezTo>
                <a:cubicBezTo>
                  <a:pt x="5654745" y="3777940"/>
                  <a:pt x="5649721" y="3776887"/>
                  <a:pt x="5644521" y="3775790"/>
                </a:cubicBezTo>
                <a:cubicBezTo>
                  <a:pt x="5643973" y="3775680"/>
                  <a:pt x="5643402" y="3775549"/>
                  <a:pt x="5642854" y="3775439"/>
                </a:cubicBezTo>
                <a:cubicBezTo>
                  <a:pt x="5642217" y="3774715"/>
                  <a:pt x="5641537" y="3774013"/>
                  <a:pt x="5640813" y="3773355"/>
                </a:cubicBezTo>
                <a:cubicBezTo>
                  <a:pt x="5637851" y="3770634"/>
                  <a:pt x="5635109" y="3767606"/>
                  <a:pt x="5632520" y="3764337"/>
                </a:cubicBezTo>
                <a:cubicBezTo>
                  <a:pt x="5637698" y="3766027"/>
                  <a:pt x="5642678" y="3767672"/>
                  <a:pt x="5647483" y="3769230"/>
                </a:cubicBezTo>
                <a:close/>
                <a:moveTo>
                  <a:pt x="5773045" y="3809556"/>
                </a:moveTo>
                <a:cubicBezTo>
                  <a:pt x="5774252" y="3810323"/>
                  <a:pt x="5775502" y="3811113"/>
                  <a:pt x="5776753" y="3811903"/>
                </a:cubicBezTo>
                <a:cubicBezTo>
                  <a:pt x="5768569" y="3813044"/>
                  <a:pt x="5760364" y="3814075"/>
                  <a:pt x="5752070" y="3814997"/>
                </a:cubicBezTo>
                <a:cubicBezTo>
                  <a:pt x="5750118" y="3813242"/>
                  <a:pt x="5748253" y="3811486"/>
                  <a:pt x="5746432" y="3809775"/>
                </a:cubicBezTo>
                <a:cubicBezTo>
                  <a:pt x="5754593" y="3809358"/>
                  <a:pt x="5762668" y="3808810"/>
                  <a:pt x="5770719" y="3808107"/>
                </a:cubicBezTo>
                <a:cubicBezTo>
                  <a:pt x="5771487" y="3808590"/>
                  <a:pt x="5772255" y="3809073"/>
                  <a:pt x="5773045" y="3809556"/>
                </a:cubicBezTo>
                <a:close/>
                <a:moveTo>
                  <a:pt x="5812427" y="3810543"/>
                </a:moveTo>
                <a:cubicBezTo>
                  <a:pt x="5814950" y="3811552"/>
                  <a:pt x="5817517" y="3812561"/>
                  <a:pt x="5820150" y="3813570"/>
                </a:cubicBezTo>
                <a:cubicBezTo>
                  <a:pt x="5812142" y="3815370"/>
                  <a:pt x="5804156" y="3817081"/>
                  <a:pt x="5796148" y="3818705"/>
                </a:cubicBezTo>
                <a:cubicBezTo>
                  <a:pt x="5793602" y="3817344"/>
                  <a:pt x="5791146" y="3815962"/>
                  <a:pt x="5788776" y="3814602"/>
                </a:cubicBezTo>
                <a:cubicBezTo>
                  <a:pt x="5796652" y="3813373"/>
                  <a:pt x="5804529" y="3812035"/>
                  <a:pt x="5812427" y="3810543"/>
                </a:cubicBezTo>
                <a:close/>
                <a:moveTo>
                  <a:pt x="5866860" y="3811201"/>
                </a:moveTo>
                <a:cubicBezTo>
                  <a:pt x="5859466" y="3813373"/>
                  <a:pt x="5852117" y="3815458"/>
                  <a:pt x="5844788" y="3817498"/>
                </a:cubicBezTo>
                <a:cubicBezTo>
                  <a:pt x="5841497" y="3816576"/>
                  <a:pt x="5838360" y="3815611"/>
                  <a:pt x="5835354" y="3814646"/>
                </a:cubicBezTo>
                <a:cubicBezTo>
                  <a:pt x="5842551" y="3812912"/>
                  <a:pt x="5849769" y="3811092"/>
                  <a:pt x="5857053" y="3809161"/>
                </a:cubicBezTo>
                <a:cubicBezTo>
                  <a:pt x="5860212" y="3809863"/>
                  <a:pt x="5863481" y="3810543"/>
                  <a:pt x="5866860" y="3811201"/>
                </a:cubicBezTo>
                <a:close/>
                <a:moveTo>
                  <a:pt x="5935729" y="3796523"/>
                </a:moveTo>
                <a:cubicBezTo>
                  <a:pt x="5938669" y="3796479"/>
                  <a:pt x="5941697" y="3796457"/>
                  <a:pt x="5944769" y="3796392"/>
                </a:cubicBezTo>
                <a:cubicBezTo>
                  <a:pt x="5939437" y="3798059"/>
                  <a:pt x="5934062" y="3799770"/>
                  <a:pt x="5928665" y="3801525"/>
                </a:cubicBezTo>
                <a:cubicBezTo>
                  <a:pt x="5925220" y="3801372"/>
                  <a:pt x="5921907" y="3801219"/>
                  <a:pt x="5918660" y="3801021"/>
                </a:cubicBezTo>
                <a:cubicBezTo>
                  <a:pt x="5924386" y="3799463"/>
                  <a:pt x="5930069" y="3797971"/>
                  <a:pt x="5935729" y="3796523"/>
                </a:cubicBezTo>
                <a:close/>
                <a:moveTo>
                  <a:pt x="9554167" y="2503649"/>
                </a:moveTo>
                <a:cubicBezTo>
                  <a:pt x="9550700" y="2512096"/>
                  <a:pt x="9547058" y="2520762"/>
                  <a:pt x="9543262" y="2529604"/>
                </a:cubicBezTo>
                <a:cubicBezTo>
                  <a:pt x="9542077" y="2500468"/>
                  <a:pt x="9533872" y="2479976"/>
                  <a:pt x="9518580" y="2468348"/>
                </a:cubicBezTo>
                <a:cubicBezTo>
                  <a:pt x="9457412" y="2421835"/>
                  <a:pt x="9365220" y="2432520"/>
                  <a:pt x="9283603" y="2446189"/>
                </a:cubicBezTo>
                <a:cubicBezTo>
                  <a:pt x="9139151" y="2470761"/>
                  <a:pt x="8998977" y="2526028"/>
                  <a:pt x="8863433" y="2579473"/>
                </a:cubicBezTo>
                <a:cubicBezTo>
                  <a:pt x="8835766" y="2590400"/>
                  <a:pt x="8807135" y="2601677"/>
                  <a:pt x="8779117" y="2612449"/>
                </a:cubicBezTo>
                <a:cubicBezTo>
                  <a:pt x="8093364" y="2875882"/>
                  <a:pt x="7404035" y="3192386"/>
                  <a:pt x="6737413" y="3498470"/>
                </a:cubicBezTo>
                <a:lnTo>
                  <a:pt x="6693621" y="3518567"/>
                </a:lnTo>
                <a:cubicBezTo>
                  <a:pt x="6628635" y="3548405"/>
                  <a:pt x="6548818" y="3584474"/>
                  <a:pt x="6465446" y="3619644"/>
                </a:cubicBezTo>
                <a:cubicBezTo>
                  <a:pt x="6542543" y="3586098"/>
                  <a:pt x="6628679" y="3546759"/>
                  <a:pt x="6726356" y="3500576"/>
                </a:cubicBezTo>
                <a:cubicBezTo>
                  <a:pt x="6794084" y="3468522"/>
                  <a:pt x="6861856" y="3436402"/>
                  <a:pt x="6929694" y="3404260"/>
                </a:cubicBezTo>
                <a:cubicBezTo>
                  <a:pt x="7534841" y="3117462"/>
                  <a:pt x="8160588" y="2820900"/>
                  <a:pt x="8785546" y="2571268"/>
                </a:cubicBezTo>
                <a:cubicBezTo>
                  <a:pt x="8808254" y="2562185"/>
                  <a:pt x="8831444" y="2552773"/>
                  <a:pt x="8853889" y="2543690"/>
                </a:cubicBezTo>
                <a:cubicBezTo>
                  <a:pt x="8997222" y="2485549"/>
                  <a:pt x="9145426" y="2425433"/>
                  <a:pt x="9298237" y="2398579"/>
                </a:cubicBezTo>
                <a:cubicBezTo>
                  <a:pt x="9380578" y="2384274"/>
                  <a:pt x="9473471" y="2372909"/>
                  <a:pt x="9533806" y="2419510"/>
                </a:cubicBezTo>
                <a:cubicBezTo>
                  <a:pt x="9551797" y="2433398"/>
                  <a:pt x="9558511" y="2461656"/>
                  <a:pt x="9554167" y="2503649"/>
                </a:cubicBezTo>
                <a:close/>
                <a:moveTo>
                  <a:pt x="9526807" y="2587503"/>
                </a:moveTo>
                <a:cubicBezTo>
                  <a:pt x="9526719" y="2584915"/>
                  <a:pt x="9526610" y="2582370"/>
                  <a:pt x="9526434" y="2579890"/>
                </a:cubicBezTo>
                <a:cubicBezTo>
                  <a:pt x="9530383" y="2571290"/>
                  <a:pt x="9534223" y="2562821"/>
                  <a:pt x="9537909" y="2554528"/>
                </a:cubicBezTo>
                <a:cubicBezTo>
                  <a:pt x="9537712" y="2557139"/>
                  <a:pt x="9537448" y="2559793"/>
                  <a:pt x="9537163" y="2562492"/>
                </a:cubicBezTo>
                <a:cubicBezTo>
                  <a:pt x="9533872" y="2570654"/>
                  <a:pt x="9530406" y="2578991"/>
                  <a:pt x="9526807" y="2587503"/>
                </a:cubicBezTo>
                <a:close/>
                <a:moveTo>
                  <a:pt x="9510287" y="2646368"/>
                </a:moveTo>
                <a:cubicBezTo>
                  <a:pt x="9510243" y="2643691"/>
                  <a:pt x="9510133" y="2641059"/>
                  <a:pt x="9509980" y="2638514"/>
                </a:cubicBezTo>
                <a:cubicBezTo>
                  <a:pt x="9513907" y="2629870"/>
                  <a:pt x="9517680" y="2621401"/>
                  <a:pt x="9521345" y="2613063"/>
                </a:cubicBezTo>
                <a:cubicBezTo>
                  <a:pt x="9521125" y="2615718"/>
                  <a:pt x="9520862" y="2618417"/>
                  <a:pt x="9520554" y="2621181"/>
                </a:cubicBezTo>
                <a:cubicBezTo>
                  <a:pt x="9517286" y="2629387"/>
                  <a:pt x="9513863" y="2637812"/>
                  <a:pt x="9510287" y="2646368"/>
                </a:cubicBezTo>
                <a:close/>
                <a:moveTo>
                  <a:pt x="9493920" y="2706089"/>
                </a:moveTo>
                <a:cubicBezTo>
                  <a:pt x="9493897" y="2703127"/>
                  <a:pt x="9493788" y="2700231"/>
                  <a:pt x="9493656" y="2697400"/>
                </a:cubicBezTo>
                <a:cubicBezTo>
                  <a:pt x="9497496" y="2688844"/>
                  <a:pt x="9501181" y="2680441"/>
                  <a:pt x="9504758" y="2672169"/>
                </a:cubicBezTo>
                <a:cubicBezTo>
                  <a:pt x="9504495" y="2675153"/>
                  <a:pt x="9504187" y="2678203"/>
                  <a:pt x="9503814" y="2681318"/>
                </a:cubicBezTo>
                <a:cubicBezTo>
                  <a:pt x="9500676" y="2689392"/>
                  <a:pt x="9497364" y="2697664"/>
                  <a:pt x="9493920" y="2706089"/>
                </a:cubicBezTo>
                <a:close/>
                <a:moveTo>
                  <a:pt x="9331169" y="3383812"/>
                </a:moveTo>
                <a:cubicBezTo>
                  <a:pt x="9331191" y="3379534"/>
                  <a:pt x="9331169" y="3375343"/>
                  <a:pt x="9331082" y="3371240"/>
                </a:cubicBezTo>
                <a:cubicBezTo>
                  <a:pt x="9333889" y="3363079"/>
                  <a:pt x="9336610" y="3355027"/>
                  <a:pt x="9339244" y="3347084"/>
                </a:cubicBezTo>
                <a:cubicBezTo>
                  <a:pt x="9338980" y="3351231"/>
                  <a:pt x="9338695" y="3355444"/>
                  <a:pt x="9338365" y="3359722"/>
                </a:cubicBezTo>
                <a:cubicBezTo>
                  <a:pt x="9336062" y="3367620"/>
                  <a:pt x="9333648" y="3375650"/>
                  <a:pt x="9331169" y="3383812"/>
                </a:cubicBezTo>
                <a:close/>
                <a:moveTo>
                  <a:pt x="9315855" y="3458978"/>
                </a:moveTo>
                <a:cubicBezTo>
                  <a:pt x="9313113" y="3468171"/>
                  <a:pt x="9310260" y="3477495"/>
                  <a:pt x="9307299" y="3486951"/>
                </a:cubicBezTo>
                <a:cubicBezTo>
                  <a:pt x="9306992" y="3481993"/>
                  <a:pt x="9306640" y="3477122"/>
                  <a:pt x="9306202" y="3472361"/>
                </a:cubicBezTo>
                <a:cubicBezTo>
                  <a:pt x="9309514" y="3462861"/>
                  <a:pt x="9312740" y="3453449"/>
                  <a:pt x="9315877" y="3444103"/>
                </a:cubicBezTo>
                <a:cubicBezTo>
                  <a:pt x="9315943" y="3448973"/>
                  <a:pt x="9315943" y="3453932"/>
                  <a:pt x="9315855" y="3458978"/>
                </a:cubicBezTo>
                <a:close/>
                <a:moveTo>
                  <a:pt x="9295188" y="3586054"/>
                </a:moveTo>
                <a:cubicBezTo>
                  <a:pt x="9292687" y="3595356"/>
                  <a:pt x="9290120" y="3604703"/>
                  <a:pt x="9287443" y="3614159"/>
                </a:cubicBezTo>
                <a:cubicBezTo>
                  <a:pt x="9286982" y="3608871"/>
                  <a:pt x="9286456" y="3603672"/>
                  <a:pt x="9285864" y="3598581"/>
                </a:cubicBezTo>
                <a:cubicBezTo>
                  <a:pt x="9288913" y="3589016"/>
                  <a:pt x="9291875" y="3579516"/>
                  <a:pt x="9294771" y="3570038"/>
                </a:cubicBezTo>
                <a:cubicBezTo>
                  <a:pt x="9294969" y="3575281"/>
                  <a:pt x="9295100" y="3580635"/>
                  <a:pt x="9295188" y="3586054"/>
                </a:cubicBezTo>
                <a:close/>
                <a:moveTo>
                  <a:pt x="9321735" y="5556761"/>
                </a:moveTo>
                <a:cubicBezTo>
                  <a:pt x="9322086" y="5599325"/>
                  <a:pt x="9323315" y="5631795"/>
                  <a:pt x="9325684" y="5662029"/>
                </a:cubicBezTo>
                <a:cubicBezTo>
                  <a:pt x="9330138" y="5718524"/>
                  <a:pt x="9335909" y="5778442"/>
                  <a:pt x="9352934" y="5835354"/>
                </a:cubicBezTo>
                <a:cubicBezTo>
                  <a:pt x="9375027" y="5909357"/>
                  <a:pt x="9423734" y="5959731"/>
                  <a:pt x="9474941" y="6001527"/>
                </a:cubicBezTo>
                <a:cubicBezTo>
                  <a:pt x="9453528" y="6009118"/>
                  <a:pt x="9432005" y="6016753"/>
                  <a:pt x="9410460" y="6024432"/>
                </a:cubicBezTo>
                <a:cubicBezTo>
                  <a:pt x="9353087" y="5983426"/>
                  <a:pt x="9297689" y="5933184"/>
                  <a:pt x="9275639" y="5853081"/>
                </a:cubicBezTo>
                <a:cubicBezTo>
                  <a:pt x="9259821" y="5795687"/>
                  <a:pt x="9256530" y="5737963"/>
                  <a:pt x="9254095" y="5673876"/>
                </a:cubicBezTo>
                <a:cubicBezTo>
                  <a:pt x="9252910" y="5642480"/>
                  <a:pt x="9253063" y="5608035"/>
                  <a:pt x="9254555" y="5565493"/>
                </a:cubicBezTo>
                <a:cubicBezTo>
                  <a:pt x="9257298" y="5487519"/>
                  <a:pt x="9264757" y="5410817"/>
                  <a:pt x="9272392" y="5339534"/>
                </a:cubicBezTo>
                <a:cubicBezTo>
                  <a:pt x="9280071" y="5269042"/>
                  <a:pt x="9289725" y="5197254"/>
                  <a:pt x="9299072" y="5127836"/>
                </a:cubicBezTo>
                <a:cubicBezTo>
                  <a:pt x="9322327" y="4955081"/>
                  <a:pt x="9346396" y="4776469"/>
                  <a:pt x="9340932" y="4607136"/>
                </a:cubicBezTo>
                <a:cubicBezTo>
                  <a:pt x="9339923" y="4576136"/>
                  <a:pt x="9338212" y="4529141"/>
                  <a:pt x="9334789" y="4479249"/>
                </a:cubicBezTo>
                <a:cubicBezTo>
                  <a:pt x="9333232" y="4456431"/>
                  <a:pt x="9331389" y="4434294"/>
                  <a:pt x="9329260" y="4412793"/>
                </a:cubicBezTo>
                <a:cubicBezTo>
                  <a:pt x="9333759" y="4417773"/>
                  <a:pt x="9338168" y="4422820"/>
                  <a:pt x="9342535" y="4427910"/>
                </a:cubicBezTo>
                <a:cubicBezTo>
                  <a:pt x="9346396" y="4451122"/>
                  <a:pt x="9349862" y="4475037"/>
                  <a:pt x="9352912" y="4499631"/>
                </a:cubicBezTo>
                <a:cubicBezTo>
                  <a:pt x="9357607" y="4537477"/>
                  <a:pt x="9361556" y="4576882"/>
                  <a:pt x="9365308" y="4623657"/>
                </a:cubicBezTo>
                <a:cubicBezTo>
                  <a:pt x="9378669" y="4789655"/>
                  <a:pt x="9362455" y="4965722"/>
                  <a:pt x="9346768" y="5135976"/>
                </a:cubicBezTo>
                <a:cubicBezTo>
                  <a:pt x="9340691" y="5201861"/>
                  <a:pt x="9334416" y="5269963"/>
                  <a:pt x="9329919" y="5336792"/>
                </a:cubicBezTo>
                <a:cubicBezTo>
                  <a:pt x="9325925" y="5397390"/>
                  <a:pt x="9321362" y="5477185"/>
                  <a:pt x="9321735" y="5556761"/>
                </a:cubicBezTo>
                <a:close/>
                <a:moveTo>
                  <a:pt x="10035660" y="6307127"/>
                </a:moveTo>
                <a:cubicBezTo>
                  <a:pt x="10029209" y="6304911"/>
                  <a:pt x="10022758" y="6302652"/>
                  <a:pt x="10016330" y="6300370"/>
                </a:cubicBezTo>
                <a:cubicBezTo>
                  <a:pt x="10027870" y="6300217"/>
                  <a:pt x="10039499" y="6300063"/>
                  <a:pt x="10051236" y="6299909"/>
                </a:cubicBezTo>
                <a:cubicBezTo>
                  <a:pt x="10057468" y="6302498"/>
                  <a:pt x="10063765" y="6305065"/>
                  <a:pt x="10070105" y="6307632"/>
                </a:cubicBezTo>
                <a:cubicBezTo>
                  <a:pt x="10058565" y="6307478"/>
                  <a:pt x="10047090" y="6307303"/>
                  <a:pt x="10035660" y="6307127"/>
                </a:cubicBezTo>
                <a:close/>
                <a:moveTo>
                  <a:pt x="10077543" y="6310638"/>
                </a:moveTo>
                <a:cubicBezTo>
                  <a:pt x="10083708" y="6313117"/>
                  <a:pt x="10089917" y="6315574"/>
                  <a:pt x="10096191" y="6318031"/>
                </a:cubicBezTo>
                <a:cubicBezTo>
                  <a:pt x="10085309" y="6317571"/>
                  <a:pt x="10074471" y="6317088"/>
                  <a:pt x="10063677" y="6316606"/>
                </a:cubicBezTo>
                <a:cubicBezTo>
                  <a:pt x="10057336" y="6314499"/>
                  <a:pt x="10050974" y="6312349"/>
                  <a:pt x="10044611" y="6310199"/>
                </a:cubicBezTo>
                <a:cubicBezTo>
                  <a:pt x="10055581" y="6310352"/>
                  <a:pt x="10066551" y="6310506"/>
                  <a:pt x="10077543" y="6310638"/>
                </a:cubicBezTo>
                <a:close/>
                <a:moveTo>
                  <a:pt x="5141198" y="4037643"/>
                </a:moveTo>
                <a:cubicBezTo>
                  <a:pt x="5151926" y="4034593"/>
                  <a:pt x="5162655" y="4031544"/>
                  <a:pt x="5173384" y="4028494"/>
                </a:cubicBezTo>
                <a:cubicBezTo>
                  <a:pt x="5173362" y="4039793"/>
                  <a:pt x="5174547" y="4050456"/>
                  <a:pt x="5176916" y="4060526"/>
                </a:cubicBezTo>
                <a:cubicBezTo>
                  <a:pt x="5174547" y="4061250"/>
                  <a:pt x="5172155" y="4061996"/>
                  <a:pt x="5169764" y="4062720"/>
                </a:cubicBezTo>
                <a:cubicBezTo>
                  <a:pt x="5161097" y="4065375"/>
                  <a:pt x="5152365" y="4068052"/>
                  <a:pt x="5143611" y="4070750"/>
                </a:cubicBezTo>
                <a:cubicBezTo>
                  <a:pt x="5141549" y="4060065"/>
                  <a:pt x="5140803" y="4048986"/>
                  <a:pt x="5141198" y="4037643"/>
                </a:cubicBezTo>
                <a:close/>
                <a:moveTo>
                  <a:pt x="2790272" y="4082488"/>
                </a:moveTo>
                <a:cubicBezTo>
                  <a:pt x="2789351" y="4077376"/>
                  <a:pt x="2788561" y="4072220"/>
                  <a:pt x="2787837" y="4067020"/>
                </a:cubicBezTo>
                <a:cubicBezTo>
                  <a:pt x="2794199" y="4071145"/>
                  <a:pt x="2800716" y="4075182"/>
                  <a:pt x="2807407" y="4079153"/>
                </a:cubicBezTo>
                <a:cubicBezTo>
                  <a:pt x="2807517" y="4080689"/>
                  <a:pt x="2807626" y="4082225"/>
                  <a:pt x="2807758" y="4083738"/>
                </a:cubicBezTo>
                <a:cubicBezTo>
                  <a:pt x="2808329" y="4090408"/>
                  <a:pt x="2809075" y="4096990"/>
                  <a:pt x="2809930" y="4103550"/>
                </a:cubicBezTo>
                <a:cubicBezTo>
                  <a:pt x="2803721" y="4099250"/>
                  <a:pt x="2797688" y="4094862"/>
                  <a:pt x="2791808" y="4090430"/>
                </a:cubicBezTo>
                <a:cubicBezTo>
                  <a:pt x="2791281" y="4087797"/>
                  <a:pt x="2790755" y="4085143"/>
                  <a:pt x="2790272" y="4082488"/>
                </a:cubicBezTo>
                <a:close/>
                <a:moveTo>
                  <a:pt x="2728950" y="3910304"/>
                </a:moveTo>
                <a:cubicBezTo>
                  <a:pt x="2737002" y="3914099"/>
                  <a:pt x="2745142" y="3917785"/>
                  <a:pt x="2753413" y="3921361"/>
                </a:cubicBezTo>
                <a:cubicBezTo>
                  <a:pt x="2752448" y="3930949"/>
                  <a:pt x="2751812" y="3940383"/>
                  <a:pt x="2751416" y="3949730"/>
                </a:cubicBezTo>
                <a:cubicBezTo>
                  <a:pt x="2746019" y="3947053"/>
                  <a:pt x="2740666" y="3944310"/>
                  <a:pt x="2735357" y="3941502"/>
                </a:cubicBezTo>
                <a:cubicBezTo>
                  <a:pt x="2733009" y="3940273"/>
                  <a:pt x="2730727" y="3939001"/>
                  <a:pt x="2728402" y="3937750"/>
                </a:cubicBezTo>
                <a:cubicBezTo>
                  <a:pt x="2728292" y="3928733"/>
                  <a:pt x="2728489" y="3919584"/>
                  <a:pt x="2728950" y="3910304"/>
                </a:cubicBezTo>
                <a:close/>
                <a:moveTo>
                  <a:pt x="4899727" y="944039"/>
                </a:moveTo>
                <a:cubicBezTo>
                  <a:pt x="4897643" y="909757"/>
                  <a:pt x="4877941" y="880744"/>
                  <a:pt x="4841214" y="857804"/>
                </a:cubicBezTo>
                <a:cubicBezTo>
                  <a:pt x="4821248" y="845342"/>
                  <a:pt x="4796215" y="834254"/>
                  <a:pt x="4764687" y="823898"/>
                </a:cubicBezTo>
                <a:cubicBezTo>
                  <a:pt x="4642746" y="783972"/>
                  <a:pt x="4507574" y="772032"/>
                  <a:pt x="4390459" y="763971"/>
                </a:cubicBezTo>
                <a:cubicBezTo>
                  <a:pt x="4365644" y="762269"/>
                  <a:pt x="4340677" y="760709"/>
                  <a:pt x="4316521" y="759199"/>
                </a:cubicBezTo>
                <a:cubicBezTo>
                  <a:pt x="4304323" y="758436"/>
                  <a:pt x="4292168" y="757679"/>
                  <a:pt x="4280101" y="756904"/>
                </a:cubicBezTo>
                <a:cubicBezTo>
                  <a:pt x="4060066" y="742913"/>
                  <a:pt x="3841237" y="739350"/>
                  <a:pt x="3635945" y="736897"/>
                </a:cubicBezTo>
                <a:cubicBezTo>
                  <a:pt x="3533530" y="735638"/>
                  <a:pt x="3427868" y="736281"/>
                  <a:pt x="3325672" y="736902"/>
                </a:cubicBezTo>
                <a:cubicBezTo>
                  <a:pt x="3152259" y="737957"/>
                  <a:pt x="2972922" y="739050"/>
                  <a:pt x="2797666" y="731090"/>
                </a:cubicBezTo>
                <a:cubicBezTo>
                  <a:pt x="2667431" y="725175"/>
                  <a:pt x="2542702" y="713907"/>
                  <a:pt x="2426926" y="697594"/>
                </a:cubicBezTo>
                <a:lnTo>
                  <a:pt x="2418040" y="696350"/>
                </a:lnTo>
                <a:cubicBezTo>
                  <a:pt x="2364660" y="688915"/>
                  <a:pt x="2283175" y="677559"/>
                  <a:pt x="2236158" y="644925"/>
                </a:cubicBezTo>
                <a:cubicBezTo>
                  <a:pt x="2237716" y="642426"/>
                  <a:pt x="2239361" y="639943"/>
                  <a:pt x="2241095" y="637479"/>
                </a:cubicBezTo>
                <a:cubicBezTo>
                  <a:pt x="2290021" y="666014"/>
                  <a:pt x="2365911" y="676220"/>
                  <a:pt x="2420936" y="683605"/>
                </a:cubicBezTo>
                <a:lnTo>
                  <a:pt x="2429098" y="684702"/>
                </a:lnTo>
                <a:cubicBezTo>
                  <a:pt x="2547178" y="700694"/>
                  <a:pt x="2673706" y="711822"/>
                  <a:pt x="2805148" y="717786"/>
                </a:cubicBezTo>
                <a:cubicBezTo>
                  <a:pt x="2980667" y="725745"/>
                  <a:pt x="3160201" y="725182"/>
                  <a:pt x="3333833" y="724637"/>
                </a:cubicBezTo>
                <a:cubicBezTo>
                  <a:pt x="3439561" y="724306"/>
                  <a:pt x="3548888" y="723964"/>
                  <a:pt x="3654858" y="725590"/>
                </a:cubicBezTo>
                <a:cubicBezTo>
                  <a:pt x="3852229" y="728541"/>
                  <a:pt x="4081676" y="732959"/>
                  <a:pt x="4307504" y="748170"/>
                </a:cubicBezTo>
                <a:cubicBezTo>
                  <a:pt x="4318803" y="748936"/>
                  <a:pt x="4330168" y="749691"/>
                  <a:pt x="4341576" y="750450"/>
                </a:cubicBezTo>
                <a:cubicBezTo>
                  <a:pt x="4366983" y="752139"/>
                  <a:pt x="4393223" y="753886"/>
                  <a:pt x="4419310" y="755786"/>
                </a:cubicBezTo>
                <a:cubicBezTo>
                  <a:pt x="4537785" y="764436"/>
                  <a:pt x="4674515" y="777041"/>
                  <a:pt x="4797883" y="817342"/>
                </a:cubicBezTo>
                <a:cubicBezTo>
                  <a:pt x="4829630" y="827746"/>
                  <a:pt x="4854882" y="838806"/>
                  <a:pt x="4875045" y="851158"/>
                </a:cubicBezTo>
                <a:cubicBezTo>
                  <a:pt x="4912101" y="873840"/>
                  <a:pt x="4931957" y="901280"/>
                  <a:pt x="4935731" y="935041"/>
                </a:cubicBezTo>
                <a:cubicBezTo>
                  <a:pt x="4939022" y="964590"/>
                  <a:pt x="4929851" y="998397"/>
                  <a:pt x="4907691" y="1038398"/>
                </a:cubicBezTo>
                <a:cubicBezTo>
                  <a:pt x="4871337" y="1104020"/>
                  <a:pt x="4802139" y="1164298"/>
                  <a:pt x="4764117" y="1194386"/>
                </a:cubicBezTo>
                <a:cubicBezTo>
                  <a:pt x="4681053" y="1260114"/>
                  <a:pt x="4581226" y="1319211"/>
                  <a:pt x="4501036" y="1366702"/>
                </a:cubicBezTo>
                <a:lnTo>
                  <a:pt x="4497635" y="1368707"/>
                </a:lnTo>
                <a:cubicBezTo>
                  <a:pt x="4252127" y="1514079"/>
                  <a:pt x="3992951" y="1646082"/>
                  <a:pt x="3742310" y="1773740"/>
                </a:cubicBezTo>
                <a:cubicBezTo>
                  <a:pt x="3637152" y="1827299"/>
                  <a:pt x="3528418" y="1882682"/>
                  <a:pt x="3422668" y="1938061"/>
                </a:cubicBezTo>
                <a:cubicBezTo>
                  <a:pt x="3221918" y="2043227"/>
                  <a:pt x="2989004" y="2166236"/>
                  <a:pt x="2765590" y="2295308"/>
                </a:cubicBezTo>
                <a:cubicBezTo>
                  <a:pt x="2600668" y="2390571"/>
                  <a:pt x="2361084" y="2537502"/>
                  <a:pt x="2185078" y="2712912"/>
                </a:cubicBezTo>
                <a:cubicBezTo>
                  <a:pt x="2178261" y="2719713"/>
                  <a:pt x="2170725" y="2726976"/>
                  <a:pt x="2162749" y="2734676"/>
                </a:cubicBezTo>
                <a:cubicBezTo>
                  <a:pt x="2158256" y="2739020"/>
                  <a:pt x="2153638" y="2743474"/>
                  <a:pt x="2148940" y="2748060"/>
                </a:cubicBezTo>
                <a:cubicBezTo>
                  <a:pt x="2130972" y="2745931"/>
                  <a:pt x="2113056" y="2743650"/>
                  <a:pt x="2095194" y="2741149"/>
                </a:cubicBezTo>
                <a:cubicBezTo>
                  <a:pt x="2109993" y="2726493"/>
                  <a:pt x="2124949" y="2712671"/>
                  <a:pt x="2138732" y="2699923"/>
                </a:cubicBezTo>
                <a:cubicBezTo>
                  <a:pt x="2146929" y="2692354"/>
                  <a:pt x="2154669" y="2685202"/>
                  <a:pt x="2161598" y="2678576"/>
                </a:cubicBezTo>
                <a:cubicBezTo>
                  <a:pt x="2339144" y="2508849"/>
                  <a:pt x="2576841" y="2366569"/>
                  <a:pt x="2740183" y="2274289"/>
                </a:cubicBezTo>
                <a:cubicBezTo>
                  <a:pt x="2947164" y="2157394"/>
                  <a:pt x="3157678" y="2047949"/>
                  <a:pt x="3391667" y="1927222"/>
                </a:cubicBezTo>
                <a:cubicBezTo>
                  <a:pt x="3493753" y="1874569"/>
                  <a:pt x="3598692" y="1821865"/>
                  <a:pt x="3700185" y="1770896"/>
                </a:cubicBezTo>
                <a:cubicBezTo>
                  <a:pt x="3950849" y="1645007"/>
                  <a:pt x="4210047" y="1514831"/>
                  <a:pt x="4455467" y="1370910"/>
                </a:cubicBezTo>
                <a:cubicBezTo>
                  <a:pt x="4535503" y="1323970"/>
                  <a:pt x="4635132" y="1265552"/>
                  <a:pt x="4719689" y="1200196"/>
                </a:cubicBezTo>
                <a:cubicBezTo>
                  <a:pt x="4757689" y="1170816"/>
                  <a:pt x="4827260" y="1111984"/>
                  <a:pt x="4866137" y="1048051"/>
                </a:cubicBezTo>
                <a:cubicBezTo>
                  <a:pt x="4890557" y="1007941"/>
                  <a:pt x="4901527" y="973916"/>
                  <a:pt x="4899727" y="944039"/>
                </a:cubicBezTo>
                <a:close/>
                <a:moveTo>
                  <a:pt x="2228150" y="638804"/>
                </a:moveTo>
                <a:cubicBezTo>
                  <a:pt x="2229357" y="636437"/>
                  <a:pt x="2230651" y="634085"/>
                  <a:pt x="2232034" y="631748"/>
                </a:cubicBezTo>
                <a:cubicBezTo>
                  <a:pt x="2234491" y="633422"/>
                  <a:pt x="2236992" y="635061"/>
                  <a:pt x="2239603" y="636626"/>
                </a:cubicBezTo>
                <a:cubicBezTo>
                  <a:pt x="2237913" y="639035"/>
                  <a:pt x="2236290" y="641461"/>
                  <a:pt x="2234776" y="643907"/>
                </a:cubicBezTo>
                <a:cubicBezTo>
                  <a:pt x="2232472" y="642262"/>
                  <a:pt x="2230256" y="640559"/>
                  <a:pt x="2228150" y="638804"/>
                </a:cubicBezTo>
                <a:close/>
                <a:moveTo>
                  <a:pt x="2233503" y="645961"/>
                </a:moveTo>
                <a:cubicBezTo>
                  <a:pt x="2232077" y="648333"/>
                  <a:pt x="2230739" y="650722"/>
                  <a:pt x="2229488" y="653122"/>
                </a:cubicBezTo>
                <a:cubicBezTo>
                  <a:pt x="2227558" y="651439"/>
                  <a:pt x="2225715" y="649713"/>
                  <a:pt x="2223981" y="647929"/>
                </a:cubicBezTo>
                <a:cubicBezTo>
                  <a:pt x="2224903" y="645617"/>
                  <a:pt x="2225912" y="643315"/>
                  <a:pt x="2227031" y="641029"/>
                </a:cubicBezTo>
                <a:cubicBezTo>
                  <a:pt x="2229094" y="642723"/>
                  <a:pt x="2231266" y="644366"/>
                  <a:pt x="2233503" y="645961"/>
                </a:cubicBezTo>
                <a:close/>
                <a:moveTo>
                  <a:pt x="2172765" y="457344"/>
                </a:moveTo>
                <a:cubicBezTo>
                  <a:pt x="2174889" y="458557"/>
                  <a:pt x="2177056" y="459781"/>
                  <a:pt x="2179292" y="461014"/>
                </a:cubicBezTo>
                <a:cubicBezTo>
                  <a:pt x="2180323" y="461582"/>
                  <a:pt x="2181405" y="462127"/>
                  <a:pt x="2182460" y="462684"/>
                </a:cubicBezTo>
                <a:cubicBezTo>
                  <a:pt x="2182129" y="464024"/>
                  <a:pt x="2181787" y="465389"/>
                  <a:pt x="2181436" y="466782"/>
                </a:cubicBezTo>
                <a:cubicBezTo>
                  <a:pt x="2181227" y="467614"/>
                  <a:pt x="2181014" y="468456"/>
                  <a:pt x="2180802" y="469308"/>
                </a:cubicBezTo>
                <a:cubicBezTo>
                  <a:pt x="2177759" y="467425"/>
                  <a:pt x="2174838" y="465565"/>
                  <a:pt x="2172041" y="463726"/>
                </a:cubicBezTo>
                <a:cubicBezTo>
                  <a:pt x="2172177" y="462504"/>
                  <a:pt x="2172315" y="461291"/>
                  <a:pt x="2172454" y="460097"/>
                </a:cubicBezTo>
                <a:cubicBezTo>
                  <a:pt x="2172561" y="459163"/>
                  <a:pt x="2172662" y="458256"/>
                  <a:pt x="2172765" y="457344"/>
                </a:cubicBezTo>
                <a:close/>
                <a:moveTo>
                  <a:pt x="2092838" y="387987"/>
                </a:moveTo>
                <a:cubicBezTo>
                  <a:pt x="2091440" y="387171"/>
                  <a:pt x="2090054" y="386362"/>
                  <a:pt x="2088678" y="385559"/>
                </a:cubicBezTo>
                <a:cubicBezTo>
                  <a:pt x="2087215" y="384350"/>
                  <a:pt x="2085747" y="383141"/>
                  <a:pt x="2084301" y="381936"/>
                </a:cubicBezTo>
                <a:cubicBezTo>
                  <a:pt x="2085453" y="382507"/>
                  <a:pt x="2086603" y="383077"/>
                  <a:pt x="2087768" y="383654"/>
                </a:cubicBezTo>
                <a:cubicBezTo>
                  <a:pt x="2089854" y="384690"/>
                  <a:pt x="2091978" y="385741"/>
                  <a:pt x="2094119" y="386803"/>
                </a:cubicBezTo>
                <a:cubicBezTo>
                  <a:pt x="2095431" y="388215"/>
                  <a:pt x="2096754" y="389633"/>
                  <a:pt x="2098088" y="391050"/>
                </a:cubicBezTo>
                <a:cubicBezTo>
                  <a:pt x="2096318" y="390021"/>
                  <a:pt x="2094565" y="388997"/>
                  <a:pt x="2092838" y="387987"/>
                </a:cubicBezTo>
                <a:close/>
                <a:moveTo>
                  <a:pt x="3400772" y="2852011"/>
                </a:moveTo>
                <a:lnTo>
                  <a:pt x="3394936" y="2852099"/>
                </a:lnTo>
                <a:cubicBezTo>
                  <a:pt x="3381333" y="2852318"/>
                  <a:pt x="3367752" y="2852516"/>
                  <a:pt x="3354171" y="2852713"/>
                </a:cubicBezTo>
                <a:cubicBezTo>
                  <a:pt x="3362991" y="2844924"/>
                  <a:pt x="3371526" y="2837443"/>
                  <a:pt x="3379731" y="2830312"/>
                </a:cubicBezTo>
                <a:cubicBezTo>
                  <a:pt x="3389429" y="2821887"/>
                  <a:pt x="3399192" y="2813484"/>
                  <a:pt x="3408999" y="2805081"/>
                </a:cubicBezTo>
                <a:lnTo>
                  <a:pt x="3423326" y="2804884"/>
                </a:lnTo>
                <a:cubicBezTo>
                  <a:pt x="3433945" y="2804774"/>
                  <a:pt x="3444630" y="2804643"/>
                  <a:pt x="3455314" y="2804511"/>
                </a:cubicBezTo>
                <a:cubicBezTo>
                  <a:pt x="3437784" y="2819606"/>
                  <a:pt x="3420408" y="2834722"/>
                  <a:pt x="3403207" y="2849883"/>
                </a:cubicBezTo>
                <a:cubicBezTo>
                  <a:pt x="3402395" y="2850585"/>
                  <a:pt x="3401584" y="2851309"/>
                  <a:pt x="3400772" y="2852011"/>
                </a:cubicBezTo>
                <a:close/>
                <a:moveTo>
                  <a:pt x="5564638" y="3715543"/>
                </a:moveTo>
                <a:cubicBezTo>
                  <a:pt x="5564857" y="3717562"/>
                  <a:pt x="5565055" y="3719580"/>
                  <a:pt x="5565274" y="3721577"/>
                </a:cubicBezTo>
                <a:cubicBezTo>
                  <a:pt x="5560908" y="3720041"/>
                  <a:pt x="5556411" y="3718505"/>
                  <a:pt x="5551759" y="3716969"/>
                </a:cubicBezTo>
                <a:cubicBezTo>
                  <a:pt x="5551759" y="3715039"/>
                  <a:pt x="5551737" y="3713108"/>
                  <a:pt x="5551737" y="3711155"/>
                </a:cubicBezTo>
                <a:cubicBezTo>
                  <a:pt x="5551737" y="3708193"/>
                  <a:pt x="5551715" y="3705166"/>
                  <a:pt x="5551693" y="3702116"/>
                </a:cubicBezTo>
                <a:cubicBezTo>
                  <a:pt x="5555884" y="3703937"/>
                  <a:pt x="5559921" y="3705758"/>
                  <a:pt x="5563804" y="3707601"/>
                </a:cubicBezTo>
                <a:cubicBezTo>
                  <a:pt x="5564090" y="3710278"/>
                  <a:pt x="5564375" y="3712932"/>
                  <a:pt x="5564638" y="3715543"/>
                </a:cubicBezTo>
                <a:close/>
                <a:moveTo>
                  <a:pt x="5641516" y="3779366"/>
                </a:moveTo>
                <a:cubicBezTo>
                  <a:pt x="5643951" y="3782438"/>
                  <a:pt x="5645838" y="3786036"/>
                  <a:pt x="5647461" y="3790029"/>
                </a:cubicBezTo>
                <a:cubicBezTo>
                  <a:pt x="5642393" y="3789459"/>
                  <a:pt x="5637237" y="3788866"/>
                  <a:pt x="5631949" y="3788252"/>
                </a:cubicBezTo>
                <a:cubicBezTo>
                  <a:pt x="5630062" y="3788033"/>
                  <a:pt x="5628176" y="3787813"/>
                  <a:pt x="5626267" y="3787594"/>
                </a:cubicBezTo>
                <a:cubicBezTo>
                  <a:pt x="5625324" y="3783096"/>
                  <a:pt x="5624073" y="3778971"/>
                  <a:pt x="5622296" y="3775351"/>
                </a:cubicBezTo>
                <a:cubicBezTo>
                  <a:pt x="5628878" y="3776712"/>
                  <a:pt x="5635284" y="3778072"/>
                  <a:pt x="5641516" y="3779366"/>
                </a:cubicBezTo>
                <a:close/>
                <a:moveTo>
                  <a:pt x="5711613" y="3811245"/>
                </a:moveTo>
                <a:cubicBezTo>
                  <a:pt x="5713215" y="3813549"/>
                  <a:pt x="5714882" y="3815896"/>
                  <a:pt x="5716616" y="3818288"/>
                </a:cubicBezTo>
                <a:cubicBezTo>
                  <a:pt x="5708015" y="3818968"/>
                  <a:pt x="5699283" y="3819538"/>
                  <a:pt x="5690332" y="3820065"/>
                </a:cubicBezTo>
                <a:cubicBezTo>
                  <a:pt x="5688774" y="3816861"/>
                  <a:pt x="5687348" y="3813702"/>
                  <a:pt x="5685966" y="3810631"/>
                </a:cubicBezTo>
                <a:cubicBezTo>
                  <a:pt x="5694566" y="3810762"/>
                  <a:pt x="5702991" y="3810806"/>
                  <a:pt x="5711240" y="3810740"/>
                </a:cubicBezTo>
                <a:cubicBezTo>
                  <a:pt x="5711372" y="3810916"/>
                  <a:pt x="5711482" y="3811092"/>
                  <a:pt x="5711613" y="3811245"/>
                </a:cubicBezTo>
                <a:close/>
                <a:moveTo>
                  <a:pt x="6096746" y="3764754"/>
                </a:moveTo>
                <a:cubicBezTo>
                  <a:pt x="6098172" y="3764491"/>
                  <a:pt x="6099664" y="3764162"/>
                  <a:pt x="6101112" y="3763877"/>
                </a:cubicBezTo>
                <a:cubicBezTo>
                  <a:pt x="6096812" y="3765654"/>
                  <a:pt x="6092534" y="3767409"/>
                  <a:pt x="6088255" y="3769186"/>
                </a:cubicBezTo>
                <a:cubicBezTo>
                  <a:pt x="6084504" y="3769888"/>
                  <a:pt x="6080818" y="3770524"/>
                  <a:pt x="6077154" y="3771161"/>
                </a:cubicBezTo>
                <a:cubicBezTo>
                  <a:pt x="6081981" y="3769340"/>
                  <a:pt x="6086830" y="3767541"/>
                  <a:pt x="6091700" y="3765720"/>
                </a:cubicBezTo>
                <a:cubicBezTo>
                  <a:pt x="6093368" y="3765391"/>
                  <a:pt x="6095035" y="3765083"/>
                  <a:pt x="6096746" y="3764754"/>
                </a:cubicBezTo>
                <a:close/>
                <a:moveTo>
                  <a:pt x="6164584" y="3743165"/>
                </a:moveTo>
                <a:cubicBezTo>
                  <a:pt x="6166998" y="3742529"/>
                  <a:pt x="6169433" y="3741871"/>
                  <a:pt x="6171869" y="3741191"/>
                </a:cubicBezTo>
                <a:cubicBezTo>
                  <a:pt x="6169455" y="3742266"/>
                  <a:pt x="6167063" y="3743341"/>
                  <a:pt x="6164650" y="3744416"/>
                </a:cubicBezTo>
                <a:cubicBezTo>
                  <a:pt x="6161820" y="3745162"/>
                  <a:pt x="6158968" y="3745908"/>
                  <a:pt x="6156159" y="3746632"/>
                </a:cubicBezTo>
                <a:cubicBezTo>
                  <a:pt x="6158968" y="3745491"/>
                  <a:pt x="6161776" y="3744328"/>
                  <a:pt x="6164584" y="3743165"/>
                </a:cubicBezTo>
                <a:close/>
                <a:moveTo>
                  <a:pt x="9327242" y="3359173"/>
                </a:moveTo>
                <a:cubicBezTo>
                  <a:pt x="9327374" y="3362508"/>
                  <a:pt x="9327483" y="3365931"/>
                  <a:pt x="9327550" y="3369375"/>
                </a:cubicBezTo>
                <a:cubicBezTo>
                  <a:pt x="9324127" y="3379402"/>
                  <a:pt x="9320551" y="3389582"/>
                  <a:pt x="9316842" y="3399938"/>
                </a:cubicBezTo>
                <a:cubicBezTo>
                  <a:pt x="9316316" y="3395001"/>
                  <a:pt x="9315701" y="3390174"/>
                  <a:pt x="9315022" y="3385458"/>
                </a:cubicBezTo>
                <a:cubicBezTo>
                  <a:pt x="9315416" y="3384470"/>
                  <a:pt x="9315811" y="3383461"/>
                  <a:pt x="9316184" y="3382473"/>
                </a:cubicBezTo>
                <a:cubicBezTo>
                  <a:pt x="9319892" y="3372930"/>
                  <a:pt x="9323468" y="3363539"/>
                  <a:pt x="9326957" y="3354259"/>
                </a:cubicBezTo>
                <a:cubicBezTo>
                  <a:pt x="9327066" y="3355882"/>
                  <a:pt x="9327154" y="3357506"/>
                  <a:pt x="9327242" y="3359173"/>
                </a:cubicBezTo>
                <a:close/>
                <a:moveTo>
                  <a:pt x="9301222" y="3456477"/>
                </a:moveTo>
                <a:cubicBezTo>
                  <a:pt x="9301814" y="3461018"/>
                  <a:pt x="9302319" y="3465692"/>
                  <a:pt x="9302757" y="3470453"/>
                </a:cubicBezTo>
                <a:cubicBezTo>
                  <a:pt x="9298984" y="3481313"/>
                  <a:pt x="9295100" y="3492261"/>
                  <a:pt x="9291129" y="3503275"/>
                </a:cubicBezTo>
                <a:cubicBezTo>
                  <a:pt x="9290208" y="3498075"/>
                  <a:pt x="9289176" y="3492985"/>
                  <a:pt x="9288058" y="3488027"/>
                </a:cubicBezTo>
                <a:cubicBezTo>
                  <a:pt x="9292446" y="3476793"/>
                  <a:pt x="9296746" y="3465604"/>
                  <a:pt x="9300958" y="3454480"/>
                </a:cubicBezTo>
                <a:cubicBezTo>
                  <a:pt x="9301046" y="3455160"/>
                  <a:pt x="9301134" y="3455797"/>
                  <a:pt x="9301222" y="3456477"/>
                </a:cubicBezTo>
                <a:close/>
                <a:moveTo>
                  <a:pt x="9312081" y="4459152"/>
                </a:moveTo>
                <a:cubicBezTo>
                  <a:pt x="9312893" y="4508188"/>
                  <a:pt x="9312433" y="4555249"/>
                  <a:pt x="9311928" y="4590747"/>
                </a:cubicBezTo>
                <a:cubicBezTo>
                  <a:pt x="9309558" y="4763019"/>
                  <a:pt x="9277899" y="4943958"/>
                  <a:pt x="9247293" y="5118950"/>
                </a:cubicBezTo>
                <a:cubicBezTo>
                  <a:pt x="9234502" y="5191988"/>
                  <a:pt x="9221294" y="5267527"/>
                  <a:pt x="9210280" y="5341794"/>
                </a:cubicBezTo>
                <a:cubicBezTo>
                  <a:pt x="9199486" y="5415578"/>
                  <a:pt x="9188669" y="5494803"/>
                  <a:pt x="9182768" y="5574072"/>
                </a:cubicBezTo>
                <a:cubicBezTo>
                  <a:pt x="9179411" y="5618851"/>
                  <a:pt x="9177919" y="5653341"/>
                  <a:pt x="9177898" y="5685900"/>
                </a:cubicBezTo>
                <a:cubicBezTo>
                  <a:pt x="9177854" y="5743470"/>
                  <a:pt x="9177831" y="5808719"/>
                  <a:pt x="9193892" y="5872015"/>
                </a:cubicBezTo>
                <a:cubicBezTo>
                  <a:pt x="9215765" y="5958195"/>
                  <a:pt x="9279655" y="6009622"/>
                  <a:pt x="9341679" y="6048939"/>
                </a:cubicBezTo>
                <a:cubicBezTo>
                  <a:pt x="9320836" y="6056376"/>
                  <a:pt x="9300102" y="6063770"/>
                  <a:pt x="9279544" y="6071142"/>
                </a:cubicBezTo>
                <a:cubicBezTo>
                  <a:pt x="9211070" y="6033142"/>
                  <a:pt x="9138580" y="5982724"/>
                  <a:pt x="9116816" y="5889787"/>
                </a:cubicBezTo>
                <a:cubicBezTo>
                  <a:pt x="9101787" y="5825569"/>
                  <a:pt x="9104289" y="5757753"/>
                  <a:pt x="9106505" y="5697923"/>
                </a:cubicBezTo>
                <a:cubicBezTo>
                  <a:pt x="9107734" y="5664683"/>
                  <a:pt x="9110586" y="5629229"/>
                  <a:pt x="9115763" y="5583023"/>
                </a:cubicBezTo>
                <a:cubicBezTo>
                  <a:pt x="9124759" y="5502504"/>
                  <a:pt x="9138932" y="5420931"/>
                  <a:pt x="9152929" y="5344756"/>
                </a:cubicBezTo>
                <a:cubicBezTo>
                  <a:pt x="9167388" y="5266738"/>
                  <a:pt x="9184304" y="5187491"/>
                  <a:pt x="9200648" y="5110855"/>
                </a:cubicBezTo>
                <a:cubicBezTo>
                  <a:pt x="9238473" y="4933470"/>
                  <a:pt x="9277614" y="4750031"/>
                  <a:pt x="9287750" y="4574446"/>
                </a:cubicBezTo>
                <a:cubicBezTo>
                  <a:pt x="9290164" y="4532541"/>
                  <a:pt x="9292621" y="4487125"/>
                  <a:pt x="9294179" y="4438989"/>
                </a:cubicBezTo>
                <a:cubicBezTo>
                  <a:pt x="9294837" y="4417949"/>
                  <a:pt x="9295320" y="4397567"/>
                  <a:pt x="9295605" y="4377733"/>
                </a:cubicBezTo>
                <a:cubicBezTo>
                  <a:pt x="9300519" y="4382582"/>
                  <a:pt x="9305390" y="4387453"/>
                  <a:pt x="9310173" y="4392389"/>
                </a:cubicBezTo>
                <a:cubicBezTo>
                  <a:pt x="9311072" y="4414000"/>
                  <a:pt x="9311708" y="4436225"/>
                  <a:pt x="9312081" y="4459152"/>
                </a:cubicBezTo>
                <a:close/>
                <a:moveTo>
                  <a:pt x="9079891" y="6310068"/>
                </a:moveTo>
                <a:cubicBezTo>
                  <a:pt x="9074670" y="6310068"/>
                  <a:pt x="9069448" y="6310068"/>
                  <a:pt x="9064227" y="6310046"/>
                </a:cubicBezTo>
                <a:cubicBezTo>
                  <a:pt x="9074100" y="6308093"/>
                  <a:pt x="9083994" y="6306118"/>
                  <a:pt x="9093867" y="6304122"/>
                </a:cubicBezTo>
                <a:cubicBezTo>
                  <a:pt x="9099132" y="6304319"/>
                  <a:pt x="9104376" y="6304517"/>
                  <a:pt x="9109664" y="6304670"/>
                </a:cubicBezTo>
                <a:cubicBezTo>
                  <a:pt x="9099747" y="6306491"/>
                  <a:pt x="9089831" y="6308290"/>
                  <a:pt x="9079891" y="6310068"/>
                </a:cubicBezTo>
                <a:close/>
                <a:moveTo>
                  <a:pt x="2811993" y="4016866"/>
                </a:moveTo>
                <a:cubicBezTo>
                  <a:pt x="2931126" y="4070574"/>
                  <a:pt x="3073999" y="4099930"/>
                  <a:pt x="3246666" y="4106359"/>
                </a:cubicBezTo>
                <a:cubicBezTo>
                  <a:pt x="3414221" y="4112589"/>
                  <a:pt x="3585901" y="4096815"/>
                  <a:pt x="3761749" y="4078648"/>
                </a:cubicBezTo>
                <a:cubicBezTo>
                  <a:pt x="3801394" y="4074524"/>
                  <a:pt x="3842970" y="4069829"/>
                  <a:pt x="3896570" y="4063466"/>
                </a:cubicBezTo>
                <a:cubicBezTo>
                  <a:pt x="4263427" y="4019455"/>
                  <a:pt x="4630700" y="3948589"/>
                  <a:pt x="4941611" y="3885073"/>
                </a:cubicBezTo>
                <a:cubicBezTo>
                  <a:pt x="5002033" y="3872721"/>
                  <a:pt x="5067370" y="3859864"/>
                  <a:pt x="5133519" y="3848170"/>
                </a:cubicBezTo>
                <a:cubicBezTo>
                  <a:pt x="5125336" y="3860588"/>
                  <a:pt x="5117174" y="3873335"/>
                  <a:pt x="5109275" y="3886257"/>
                </a:cubicBezTo>
                <a:cubicBezTo>
                  <a:pt x="5055128" y="3897227"/>
                  <a:pt x="5001134" y="3908812"/>
                  <a:pt x="4948938" y="3920308"/>
                </a:cubicBezTo>
                <a:cubicBezTo>
                  <a:pt x="4665958" y="3982574"/>
                  <a:pt x="4292629" y="4060131"/>
                  <a:pt x="3914231" y="4107499"/>
                </a:cubicBezTo>
                <a:cubicBezTo>
                  <a:pt x="3862212" y="4113928"/>
                  <a:pt x="3819780" y="4118930"/>
                  <a:pt x="3780661" y="4123165"/>
                </a:cubicBezTo>
                <a:cubicBezTo>
                  <a:pt x="3423414" y="4161625"/>
                  <a:pt x="3080427" y="4184333"/>
                  <a:pt x="2811269" y="4045080"/>
                </a:cubicBezTo>
                <a:cubicBezTo>
                  <a:pt x="2811247" y="4035734"/>
                  <a:pt x="2811488" y="4026322"/>
                  <a:pt x="2811993" y="4016866"/>
                </a:cubicBezTo>
                <a:close/>
                <a:moveTo>
                  <a:pt x="2289209" y="2857452"/>
                </a:moveTo>
                <a:cubicBezTo>
                  <a:pt x="2305379" y="2859076"/>
                  <a:pt x="2321570" y="2860546"/>
                  <a:pt x="2337828" y="2861884"/>
                </a:cubicBezTo>
                <a:cubicBezTo>
                  <a:pt x="2328503" y="2872349"/>
                  <a:pt x="2319486" y="2882792"/>
                  <a:pt x="2310776" y="2893214"/>
                </a:cubicBezTo>
                <a:cubicBezTo>
                  <a:pt x="2308077" y="2896483"/>
                  <a:pt x="2305291" y="2899796"/>
                  <a:pt x="2302439" y="2903153"/>
                </a:cubicBezTo>
                <a:cubicBezTo>
                  <a:pt x="2286401" y="2901332"/>
                  <a:pt x="2270384" y="2899357"/>
                  <a:pt x="2254434" y="2897185"/>
                </a:cubicBezTo>
                <a:cubicBezTo>
                  <a:pt x="2259634" y="2891218"/>
                  <a:pt x="2264768" y="2885403"/>
                  <a:pt x="2269704" y="2879765"/>
                </a:cubicBezTo>
                <a:cubicBezTo>
                  <a:pt x="2276067" y="2872525"/>
                  <a:pt x="2282100" y="2865679"/>
                  <a:pt x="2287827" y="2859032"/>
                </a:cubicBezTo>
                <a:cubicBezTo>
                  <a:pt x="2288287" y="2858527"/>
                  <a:pt x="2288748" y="2857979"/>
                  <a:pt x="2289209" y="2857452"/>
                </a:cubicBezTo>
                <a:close/>
                <a:moveTo>
                  <a:pt x="2239756" y="619960"/>
                </a:moveTo>
                <a:cubicBezTo>
                  <a:pt x="2241665" y="617323"/>
                  <a:pt x="2243662" y="614710"/>
                  <a:pt x="2245724" y="612123"/>
                </a:cubicBezTo>
                <a:cubicBezTo>
                  <a:pt x="2248971" y="613685"/>
                  <a:pt x="2252328" y="615175"/>
                  <a:pt x="2255751" y="616619"/>
                </a:cubicBezTo>
                <a:cubicBezTo>
                  <a:pt x="2253337" y="619293"/>
                  <a:pt x="2250968" y="622000"/>
                  <a:pt x="2248708" y="624734"/>
                </a:cubicBezTo>
                <a:cubicBezTo>
                  <a:pt x="2245636" y="623205"/>
                  <a:pt x="2242652" y="621610"/>
                  <a:pt x="2239756" y="619960"/>
                </a:cubicBezTo>
                <a:close/>
                <a:moveTo>
                  <a:pt x="2247040" y="626777"/>
                </a:moveTo>
                <a:cubicBezTo>
                  <a:pt x="2245022" y="629293"/>
                  <a:pt x="2243069" y="631829"/>
                  <a:pt x="2241204" y="634392"/>
                </a:cubicBezTo>
                <a:cubicBezTo>
                  <a:pt x="2238506" y="632804"/>
                  <a:pt x="2235939" y="631145"/>
                  <a:pt x="2233438" y="629445"/>
                </a:cubicBezTo>
                <a:cubicBezTo>
                  <a:pt x="2234951" y="626970"/>
                  <a:pt x="2236575" y="624510"/>
                  <a:pt x="2238264" y="622075"/>
                </a:cubicBezTo>
                <a:cubicBezTo>
                  <a:pt x="2241117" y="623696"/>
                  <a:pt x="2244035" y="625267"/>
                  <a:pt x="2247040" y="626777"/>
                </a:cubicBezTo>
                <a:close/>
                <a:moveTo>
                  <a:pt x="2184139" y="467462"/>
                </a:moveTo>
                <a:cubicBezTo>
                  <a:pt x="2184433" y="466295"/>
                  <a:pt x="2184718" y="465154"/>
                  <a:pt x="2184999" y="464022"/>
                </a:cubicBezTo>
                <a:cubicBezTo>
                  <a:pt x="2187987" y="465545"/>
                  <a:pt x="2191070" y="467015"/>
                  <a:pt x="2194231" y="468445"/>
                </a:cubicBezTo>
                <a:cubicBezTo>
                  <a:pt x="2193329" y="470692"/>
                  <a:pt x="2192392" y="473035"/>
                  <a:pt x="2191449" y="475470"/>
                </a:cubicBezTo>
                <a:cubicBezTo>
                  <a:pt x="2188649" y="473972"/>
                  <a:pt x="2185909" y="472443"/>
                  <a:pt x="2183287" y="470850"/>
                </a:cubicBezTo>
                <a:cubicBezTo>
                  <a:pt x="2183575" y="469705"/>
                  <a:pt x="2183860" y="468570"/>
                  <a:pt x="2184139" y="467462"/>
                </a:cubicBezTo>
                <a:close/>
                <a:moveTo>
                  <a:pt x="2173822" y="442477"/>
                </a:moveTo>
                <a:cubicBezTo>
                  <a:pt x="2173812" y="439722"/>
                  <a:pt x="2173616" y="437109"/>
                  <a:pt x="2173147" y="434662"/>
                </a:cubicBezTo>
                <a:cubicBezTo>
                  <a:pt x="2173840" y="434978"/>
                  <a:pt x="2174511" y="435290"/>
                  <a:pt x="2175214" y="435608"/>
                </a:cubicBezTo>
                <a:cubicBezTo>
                  <a:pt x="2178500" y="437093"/>
                  <a:pt x="2181910" y="438517"/>
                  <a:pt x="2185376" y="439912"/>
                </a:cubicBezTo>
                <a:cubicBezTo>
                  <a:pt x="2185743" y="442400"/>
                  <a:pt x="2185690" y="445156"/>
                  <a:pt x="2185354" y="448140"/>
                </a:cubicBezTo>
                <a:cubicBezTo>
                  <a:pt x="2183156" y="447128"/>
                  <a:pt x="2180995" y="446102"/>
                  <a:pt x="2178884" y="445046"/>
                </a:cubicBezTo>
                <a:cubicBezTo>
                  <a:pt x="2177157" y="444184"/>
                  <a:pt x="2175490" y="443331"/>
                  <a:pt x="2173822" y="442477"/>
                </a:cubicBezTo>
                <a:close/>
                <a:moveTo>
                  <a:pt x="2124067" y="405199"/>
                </a:moveTo>
                <a:cubicBezTo>
                  <a:pt x="2123242" y="403505"/>
                  <a:pt x="2122452" y="401853"/>
                  <a:pt x="2121639" y="400173"/>
                </a:cubicBezTo>
                <a:cubicBezTo>
                  <a:pt x="2125873" y="402176"/>
                  <a:pt x="2130254" y="404216"/>
                  <a:pt x="2134791" y="406290"/>
                </a:cubicBezTo>
                <a:cubicBezTo>
                  <a:pt x="2135386" y="408372"/>
                  <a:pt x="2135996" y="410478"/>
                  <a:pt x="2136606" y="412582"/>
                </a:cubicBezTo>
                <a:cubicBezTo>
                  <a:pt x="2132696" y="410524"/>
                  <a:pt x="2128925" y="408499"/>
                  <a:pt x="2125289" y="406507"/>
                </a:cubicBezTo>
                <a:cubicBezTo>
                  <a:pt x="2124879" y="406077"/>
                  <a:pt x="2124506" y="405620"/>
                  <a:pt x="2124067" y="405199"/>
                </a:cubicBezTo>
                <a:close/>
                <a:moveTo>
                  <a:pt x="1989273" y="331178"/>
                </a:moveTo>
                <a:cubicBezTo>
                  <a:pt x="1995100" y="332648"/>
                  <a:pt x="2000857" y="334160"/>
                  <a:pt x="2006570" y="335711"/>
                </a:cubicBezTo>
                <a:cubicBezTo>
                  <a:pt x="2007332" y="336264"/>
                  <a:pt x="2008086" y="336815"/>
                  <a:pt x="2008852" y="337368"/>
                </a:cubicBezTo>
                <a:cubicBezTo>
                  <a:pt x="2003084" y="335634"/>
                  <a:pt x="1997224" y="333956"/>
                  <a:pt x="1991241" y="332328"/>
                </a:cubicBezTo>
                <a:cubicBezTo>
                  <a:pt x="1990581" y="331946"/>
                  <a:pt x="1989931" y="331564"/>
                  <a:pt x="1989273" y="331178"/>
                </a:cubicBezTo>
                <a:close/>
                <a:moveTo>
                  <a:pt x="1948735" y="317624"/>
                </a:moveTo>
                <a:cubicBezTo>
                  <a:pt x="1948032" y="317282"/>
                  <a:pt x="1947326" y="316942"/>
                  <a:pt x="1946626" y="316599"/>
                </a:cubicBezTo>
                <a:cubicBezTo>
                  <a:pt x="1952179" y="317655"/>
                  <a:pt x="1957642" y="318743"/>
                  <a:pt x="1963057" y="319857"/>
                </a:cubicBezTo>
                <a:cubicBezTo>
                  <a:pt x="1963864" y="320338"/>
                  <a:pt x="1964685" y="320821"/>
                  <a:pt x="1965497" y="321301"/>
                </a:cubicBezTo>
                <a:cubicBezTo>
                  <a:pt x="1964764" y="321139"/>
                  <a:pt x="1964042" y="320972"/>
                  <a:pt x="1963307" y="320810"/>
                </a:cubicBezTo>
                <a:cubicBezTo>
                  <a:pt x="1958467" y="319752"/>
                  <a:pt x="1953581" y="318684"/>
                  <a:pt x="1948735" y="317624"/>
                </a:cubicBezTo>
                <a:close/>
                <a:moveTo>
                  <a:pt x="5420186" y="3341051"/>
                </a:moveTo>
                <a:cubicBezTo>
                  <a:pt x="5419418" y="3346229"/>
                  <a:pt x="5418562" y="3351385"/>
                  <a:pt x="5417575" y="3356563"/>
                </a:cubicBezTo>
                <a:cubicBezTo>
                  <a:pt x="5414854" y="3354061"/>
                  <a:pt x="5412090" y="3351582"/>
                  <a:pt x="5409216" y="3349147"/>
                </a:cubicBezTo>
                <a:cubicBezTo>
                  <a:pt x="5410444" y="3343750"/>
                  <a:pt x="5411541" y="3338396"/>
                  <a:pt x="5412573" y="3333087"/>
                </a:cubicBezTo>
                <a:cubicBezTo>
                  <a:pt x="5415183" y="3335720"/>
                  <a:pt x="5417707" y="3338352"/>
                  <a:pt x="5420186" y="3341051"/>
                </a:cubicBezTo>
                <a:close/>
                <a:moveTo>
                  <a:pt x="5531531" y="3710651"/>
                </a:moveTo>
                <a:cubicBezTo>
                  <a:pt x="5526836" y="3709246"/>
                  <a:pt x="5521987" y="3707864"/>
                  <a:pt x="5517007" y="3706504"/>
                </a:cubicBezTo>
                <a:cubicBezTo>
                  <a:pt x="5517072" y="3706021"/>
                  <a:pt x="5517138" y="3705560"/>
                  <a:pt x="5517226" y="3705078"/>
                </a:cubicBezTo>
                <a:cubicBezTo>
                  <a:pt x="5518016" y="3699944"/>
                  <a:pt x="5518849" y="3694722"/>
                  <a:pt x="5519639" y="3689435"/>
                </a:cubicBezTo>
                <a:cubicBezTo>
                  <a:pt x="5524181" y="3691058"/>
                  <a:pt x="5528590" y="3692704"/>
                  <a:pt x="5532847" y="3694371"/>
                </a:cubicBezTo>
                <a:cubicBezTo>
                  <a:pt x="5532518" y="3698825"/>
                  <a:pt x="5532145" y="3703235"/>
                  <a:pt x="5531794" y="3707579"/>
                </a:cubicBezTo>
                <a:cubicBezTo>
                  <a:pt x="5531706" y="3708588"/>
                  <a:pt x="5531618" y="3709619"/>
                  <a:pt x="5531531" y="3710651"/>
                </a:cubicBezTo>
                <a:close/>
                <a:moveTo>
                  <a:pt x="5595068" y="3769888"/>
                </a:moveTo>
                <a:cubicBezTo>
                  <a:pt x="5596890" y="3773881"/>
                  <a:pt x="5597877" y="3778818"/>
                  <a:pt x="5598359" y="3784434"/>
                </a:cubicBezTo>
                <a:cubicBezTo>
                  <a:pt x="5591668" y="3783710"/>
                  <a:pt x="5584801" y="3782964"/>
                  <a:pt x="5577736" y="3782240"/>
                </a:cubicBezTo>
                <a:cubicBezTo>
                  <a:pt x="5577934" y="3776251"/>
                  <a:pt x="5577626" y="3770941"/>
                  <a:pt x="5576507" y="3766400"/>
                </a:cubicBezTo>
                <a:cubicBezTo>
                  <a:pt x="5582892" y="3767563"/>
                  <a:pt x="5589057" y="3768725"/>
                  <a:pt x="5595068" y="3769888"/>
                </a:cubicBezTo>
                <a:close/>
                <a:moveTo>
                  <a:pt x="5682148" y="3811048"/>
                </a:moveTo>
                <a:cubicBezTo>
                  <a:pt x="5683486" y="3814053"/>
                  <a:pt x="5684891" y="3817147"/>
                  <a:pt x="5686383" y="3820284"/>
                </a:cubicBezTo>
                <a:cubicBezTo>
                  <a:pt x="5677870" y="3820767"/>
                  <a:pt x="5669159" y="3821206"/>
                  <a:pt x="5660230" y="3821579"/>
                </a:cubicBezTo>
                <a:cubicBezTo>
                  <a:pt x="5659089" y="3817652"/>
                  <a:pt x="5658102" y="3813768"/>
                  <a:pt x="5657136" y="3809995"/>
                </a:cubicBezTo>
                <a:cubicBezTo>
                  <a:pt x="5665605" y="3810236"/>
                  <a:pt x="5673855" y="3810433"/>
                  <a:pt x="5681929" y="3810565"/>
                </a:cubicBezTo>
                <a:cubicBezTo>
                  <a:pt x="5681995" y="3810718"/>
                  <a:pt x="5682082" y="3810894"/>
                  <a:pt x="5682148" y="3811048"/>
                </a:cubicBezTo>
                <a:close/>
                <a:moveTo>
                  <a:pt x="5738841" y="3842619"/>
                </a:moveTo>
                <a:cubicBezTo>
                  <a:pt x="5729055" y="3844572"/>
                  <a:pt x="5719161" y="3846480"/>
                  <a:pt x="5709134" y="3848345"/>
                </a:cubicBezTo>
                <a:cubicBezTo>
                  <a:pt x="5706106" y="3845120"/>
                  <a:pt x="5703452" y="3841829"/>
                  <a:pt x="5701082" y="3838516"/>
                </a:cubicBezTo>
                <a:cubicBezTo>
                  <a:pt x="5710933" y="3837266"/>
                  <a:pt x="5720630" y="3835971"/>
                  <a:pt x="5730152" y="3834589"/>
                </a:cubicBezTo>
                <a:cubicBezTo>
                  <a:pt x="5732785" y="3837288"/>
                  <a:pt x="5735681" y="3839986"/>
                  <a:pt x="5738841" y="3842619"/>
                </a:cubicBezTo>
                <a:close/>
                <a:moveTo>
                  <a:pt x="5924584" y="3818156"/>
                </a:moveTo>
                <a:cubicBezTo>
                  <a:pt x="5929411" y="3818419"/>
                  <a:pt x="5934435" y="3818595"/>
                  <a:pt x="5939700" y="3818705"/>
                </a:cubicBezTo>
                <a:cubicBezTo>
                  <a:pt x="5931561" y="3821908"/>
                  <a:pt x="5923399" y="3825089"/>
                  <a:pt x="5915238" y="3828248"/>
                </a:cubicBezTo>
                <a:cubicBezTo>
                  <a:pt x="5909818" y="3827963"/>
                  <a:pt x="5904684" y="3827590"/>
                  <a:pt x="5899792" y="3827151"/>
                </a:cubicBezTo>
                <a:cubicBezTo>
                  <a:pt x="5907449" y="3824409"/>
                  <a:pt x="5915106" y="3821644"/>
                  <a:pt x="5922741" y="3818836"/>
                </a:cubicBezTo>
                <a:cubicBezTo>
                  <a:pt x="5923355" y="3818617"/>
                  <a:pt x="5923970" y="3818397"/>
                  <a:pt x="5924584" y="3818156"/>
                </a:cubicBezTo>
                <a:close/>
                <a:moveTo>
                  <a:pt x="5988473" y="3805321"/>
                </a:moveTo>
                <a:cubicBezTo>
                  <a:pt x="5993409" y="3805080"/>
                  <a:pt x="5998499" y="3804707"/>
                  <a:pt x="6003655" y="3804290"/>
                </a:cubicBezTo>
                <a:cubicBezTo>
                  <a:pt x="5996240" y="3807384"/>
                  <a:pt x="5988802" y="3810477"/>
                  <a:pt x="5981342" y="3813614"/>
                </a:cubicBezTo>
                <a:cubicBezTo>
                  <a:pt x="5975331" y="3814031"/>
                  <a:pt x="5969451" y="3814339"/>
                  <a:pt x="5963746" y="3814514"/>
                </a:cubicBezTo>
                <a:cubicBezTo>
                  <a:pt x="5971623" y="3811442"/>
                  <a:pt x="5979434" y="3808393"/>
                  <a:pt x="5987222" y="3805387"/>
                </a:cubicBezTo>
                <a:cubicBezTo>
                  <a:pt x="5987639" y="3805365"/>
                  <a:pt x="5988034" y="3805343"/>
                  <a:pt x="5988473" y="3805321"/>
                </a:cubicBezTo>
                <a:close/>
                <a:moveTo>
                  <a:pt x="6185230" y="3743517"/>
                </a:moveTo>
                <a:cubicBezTo>
                  <a:pt x="6180951" y="3745579"/>
                  <a:pt x="6176629" y="3747597"/>
                  <a:pt x="6172351" y="3749660"/>
                </a:cubicBezTo>
                <a:cubicBezTo>
                  <a:pt x="6166691" y="3751174"/>
                  <a:pt x="6161074" y="3752644"/>
                  <a:pt x="6155523" y="3754069"/>
                </a:cubicBezTo>
                <a:cubicBezTo>
                  <a:pt x="6160174" y="3751985"/>
                  <a:pt x="6164869" y="3749901"/>
                  <a:pt x="6169565" y="3747795"/>
                </a:cubicBezTo>
                <a:cubicBezTo>
                  <a:pt x="6174742" y="3746412"/>
                  <a:pt x="6179964" y="3744987"/>
                  <a:pt x="6185230" y="3743517"/>
                </a:cubicBezTo>
                <a:close/>
                <a:moveTo>
                  <a:pt x="6197428" y="3735355"/>
                </a:moveTo>
                <a:cubicBezTo>
                  <a:pt x="6200500" y="3733995"/>
                  <a:pt x="6203572" y="3732612"/>
                  <a:pt x="6206665" y="3731230"/>
                </a:cubicBezTo>
                <a:cubicBezTo>
                  <a:pt x="6210439" y="3730111"/>
                  <a:pt x="6214256" y="3728948"/>
                  <a:pt x="6218052" y="3727764"/>
                </a:cubicBezTo>
                <a:cubicBezTo>
                  <a:pt x="6215309" y="3729102"/>
                  <a:pt x="6212545" y="3730418"/>
                  <a:pt x="6209781" y="3731757"/>
                </a:cubicBezTo>
                <a:cubicBezTo>
                  <a:pt x="6205656" y="3732963"/>
                  <a:pt x="6201531" y="3734192"/>
                  <a:pt x="6197428" y="3735355"/>
                </a:cubicBezTo>
                <a:close/>
                <a:moveTo>
                  <a:pt x="9455525" y="6057978"/>
                </a:moveTo>
                <a:cubicBezTo>
                  <a:pt x="9461010" y="6061664"/>
                  <a:pt x="9466363" y="6065240"/>
                  <a:pt x="9471585" y="6068773"/>
                </a:cubicBezTo>
                <a:cubicBezTo>
                  <a:pt x="9451554" y="6075355"/>
                  <a:pt x="9431544" y="6081937"/>
                  <a:pt x="9411667" y="6088475"/>
                </a:cubicBezTo>
                <a:cubicBezTo>
                  <a:pt x="9406270" y="6085162"/>
                  <a:pt x="9400741" y="6081827"/>
                  <a:pt x="9395059" y="6078426"/>
                </a:cubicBezTo>
                <a:cubicBezTo>
                  <a:pt x="9415155" y="6071624"/>
                  <a:pt x="9435340" y="6064801"/>
                  <a:pt x="9455525" y="6057978"/>
                </a:cubicBezTo>
                <a:close/>
                <a:moveTo>
                  <a:pt x="9672203" y="6186787"/>
                </a:moveTo>
                <a:cubicBezTo>
                  <a:pt x="9655836" y="6190451"/>
                  <a:pt x="9639425" y="6194115"/>
                  <a:pt x="9622991" y="6197779"/>
                </a:cubicBezTo>
                <a:cubicBezTo>
                  <a:pt x="9616673" y="6195102"/>
                  <a:pt x="9610355" y="6192404"/>
                  <a:pt x="9604080" y="6189661"/>
                </a:cubicBezTo>
                <a:cubicBezTo>
                  <a:pt x="9620732" y="6185712"/>
                  <a:pt x="9637384" y="6181741"/>
                  <a:pt x="9653993" y="6177792"/>
                </a:cubicBezTo>
                <a:cubicBezTo>
                  <a:pt x="9660027" y="6180819"/>
                  <a:pt x="9666104" y="6183803"/>
                  <a:pt x="9672203" y="6186787"/>
                </a:cubicBezTo>
                <a:close/>
                <a:moveTo>
                  <a:pt x="9811521" y="6265529"/>
                </a:moveTo>
                <a:cubicBezTo>
                  <a:pt x="9804764" y="6263467"/>
                  <a:pt x="9798006" y="6261361"/>
                  <a:pt x="9791271" y="6259232"/>
                </a:cubicBezTo>
                <a:cubicBezTo>
                  <a:pt x="9804567" y="6257609"/>
                  <a:pt x="9817840" y="6255985"/>
                  <a:pt x="9831114" y="6254340"/>
                </a:cubicBezTo>
                <a:cubicBezTo>
                  <a:pt x="9837608" y="6256753"/>
                  <a:pt x="9844124" y="6259167"/>
                  <a:pt x="9850706" y="6261536"/>
                </a:cubicBezTo>
                <a:cubicBezTo>
                  <a:pt x="9837674" y="6262875"/>
                  <a:pt x="9824597" y="6264213"/>
                  <a:pt x="9811521" y="6265529"/>
                </a:cubicBezTo>
                <a:close/>
                <a:moveTo>
                  <a:pt x="9858078" y="6264169"/>
                </a:moveTo>
                <a:cubicBezTo>
                  <a:pt x="9864572" y="6266495"/>
                  <a:pt x="9871088" y="6268776"/>
                  <a:pt x="9877692" y="6271058"/>
                </a:cubicBezTo>
                <a:cubicBezTo>
                  <a:pt x="9865165" y="6272089"/>
                  <a:pt x="9852659" y="6273077"/>
                  <a:pt x="9840131" y="6274064"/>
                </a:cubicBezTo>
                <a:cubicBezTo>
                  <a:pt x="9833373" y="6272089"/>
                  <a:pt x="9826638" y="6270093"/>
                  <a:pt x="9819924" y="6268052"/>
                </a:cubicBezTo>
                <a:cubicBezTo>
                  <a:pt x="9832649" y="6266780"/>
                  <a:pt x="9845375" y="6265486"/>
                  <a:pt x="9858078" y="6264169"/>
                </a:cubicBezTo>
                <a:close/>
                <a:moveTo>
                  <a:pt x="8821615" y="6329901"/>
                </a:moveTo>
                <a:cubicBezTo>
                  <a:pt x="8833068" y="6327093"/>
                  <a:pt x="8844542" y="6324285"/>
                  <a:pt x="8856017" y="6321432"/>
                </a:cubicBezTo>
                <a:cubicBezTo>
                  <a:pt x="8861634" y="6321608"/>
                  <a:pt x="8867294" y="6321761"/>
                  <a:pt x="8872976" y="6321893"/>
                </a:cubicBezTo>
                <a:cubicBezTo>
                  <a:pt x="8861458" y="6324570"/>
                  <a:pt x="8849918" y="6327224"/>
                  <a:pt x="8838399" y="6329857"/>
                </a:cubicBezTo>
                <a:cubicBezTo>
                  <a:pt x="8832804" y="6329879"/>
                  <a:pt x="8827188" y="6329901"/>
                  <a:pt x="8821615" y="6329901"/>
                </a:cubicBezTo>
                <a:close/>
                <a:moveTo>
                  <a:pt x="8348899" y="6416893"/>
                </a:moveTo>
                <a:cubicBezTo>
                  <a:pt x="8354691" y="6415445"/>
                  <a:pt x="8360482" y="6413975"/>
                  <a:pt x="8366275" y="6412505"/>
                </a:cubicBezTo>
                <a:cubicBezTo>
                  <a:pt x="8368140" y="6412351"/>
                  <a:pt x="8370027" y="6412219"/>
                  <a:pt x="8371914" y="6412044"/>
                </a:cubicBezTo>
                <a:cubicBezTo>
                  <a:pt x="8365682" y="6413514"/>
                  <a:pt x="8359473" y="6414984"/>
                  <a:pt x="8353265" y="6416432"/>
                </a:cubicBezTo>
                <a:cubicBezTo>
                  <a:pt x="8351816" y="6416586"/>
                  <a:pt x="8350346" y="6416739"/>
                  <a:pt x="8348899" y="6416893"/>
                </a:cubicBezTo>
                <a:close/>
                <a:moveTo>
                  <a:pt x="8262894" y="6432514"/>
                </a:moveTo>
                <a:cubicBezTo>
                  <a:pt x="8268379" y="6431110"/>
                  <a:pt x="8273842" y="6429684"/>
                  <a:pt x="8279327" y="6428279"/>
                </a:cubicBezTo>
                <a:cubicBezTo>
                  <a:pt x="8280885" y="6428126"/>
                  <a:pt x="8282443" y="6427994"/>
                  <a:pt x="8284000" y="6427841"/>
                </a:cubicBezTo>
                <a:cubicBezTo>
                  <a:pt x="8278033" y="6429289"/>
                  <a:pt x="8272065" y="6430715"/>
                  <a:pt x="8266098" y="6432141"/>
                </a:cubicBezTo>
                <a:cubicBezTo>
                  <a:pt x="8265022" y="6432273"/>
                  <a:pt x="8263969" y="6432404"/>
                  <a:pt x="8262894" y="6432514"/>
                </a:cubicBezTo>
                <a:close/>
                <a:moveTo>
                  <a:pt x="8748621" y="3802491"/>
                </a:moveTo>
                <a:cubicBezTo>
                  <a:pt x="8719309" y="3802579"/>
                  <a:pt x="8688967" y="3802644"/>
                  <a:pt x="8659282" y="3801723"/>
                </a:cubicBezTo>
                <a:cubicBezTo>
                  <a:pt x="8598662" y="3799792"/>
                  <a:pt x="8538020" y="3798871"/>
                  <a:pt x="8477181" y="3798871"/>
                </a:cubicBezTo>
                <a:cubicBezTo>
                  <a:pt x="7822319" y="3798871"/>
                  <a:pt x="7154622" y="3905191"/>
                  <a:pt x="6507198" y="4008265"/>
                </a:cubicBezTo>
                <a:cubicBezTo>
                  <a:pt x="6306557" y="4040232"/>
                  <a:pt x="6099072" y="4073273"/>
                  <a:pt x="5897071" y="4102212"/>
                </a:cubicBezTo>
                <a:cubicBezTo>
                  <a:pt x="5880551" y="4104581"/>
                  <a:pt x="5861550" y="4107609"/>
                  <a:pt x="5839567" y="4111098"/>
                </a:cubicBezTo>
                <a:cubicBezTo>
                  <a:pt x="5753167" y="4124854"/>
                  <a:pt x="5634846" y="4143678"/>
                  <a:pt x="5525168" y="4145061"/>
                </a:cubicBezTo>
                <a:cubicBezTo>
                  <a:pt x="5446623" y="4146070"/>
                  <a:pt x="5384117" y="4137579"/>
                  <a:pt x="5338109" y="4119852"/>
                </a:cubicBezTo>
                <a:cubicBezTo>
                  <a:pt x="5349802" y="4115222"/>
                  <a:pt x="5361540" y="4110571"/>
                  <a:pt x="5373366" y="4105832"/>
                </a:cubicBezTo>
                <a:cubicBezTo>
                  <a:pt x="5384577" y="4109891"/>
                  <a:pt x="5396666" y="4113401"/>
                  <a:pt x="5409698" y="4116341"/>
                </a:cubicBezTo>
                <a:cubicBezTo>
                  <a:pt x="5450595" y="4125534"/>
                  <a:pt x="5501649" y="4129439"/>
                  <a:pt x="5561479" y="4127903"/>
                </a:cubicBezTo>
                <a:cubicBezTo>
                  <a:pt x="5670739" y="4125139"/>
                  <a:pt x="5788096" y="4105437"/>
                  <a:pt x="5873771" y="4091044"/>
                </a:cubicBezTo>
                <a:cubicBezTo>
                  <a:pt x="5893605" y="4087710"/>
                  <a:pt x="5912320" y="4084572"/>
                  <a:pt x="5928072" y="4082137"/>
                </a:cubicBezTo>
                <a:cubicBezTo>
                  <a:pt x="6111270" y="4053856"/>
                  <a:pt x="6299295" y="4022614"/>
                  <a:pt x="6481111" y="3992381"/>
                </a:cubicBezTo>
                <a:cubicBezTo>
                  <a:pt x="7198787" y="3873093"/>
                  <a:pt x="7940861" y="3749747"/>
                  <a:pt x="8663867" y="3758370"/>
                </a:cubicBezTo>
                <a:cubicBezTo>
                  <a:pt x="8696075" y="3758765"/>
                  <a:pt x="8728963" y="3757777"/>
                  <a:pt x="8760776" y="3756834"/>
                </a:cubicBezTo>
                <a:cubicBezTo>
                  <a:pt x="8774949" y="3756417"/>
                  <a:pt x="8789254" y="3755978"/>
                  <a:pt x="8803625" y="3755671"/>
                </a:cubicBezTo>
                <a:cubicBezTo>
                  <a:pt x="8792479" y="3771534"/>
                  <a:pt x="8781487" y="3787133"/>
                  <a:pt x="8770627" y="3802447"/>
                </a:cubicBezTo>
                <a:cubicBezTo>
                  <a:pt x="8763255" y="3802447"/>
                  <a:pt x="8755927" y="3802469"/>
                  <a:pt x="8748621" y="3802491"/>
                </a:cubicBezTo>
                <a:close/>
                <a:moveTo>
                  <a:pt x="5213578" y="3980094"/>
                </a:moveTo>
                <a:cubicBezTo>
                  <a:pt x="5223802" y="3977462"/>
                  <a:pt x="5234026" y="3974851"/>
                  <a:pt x="5244272" y="3972262"/>
                </a:cubicBezTo>
                <a:cubicBezTo>
                  <a:pt x="5242538" y="3983451"/>
                  <a:pt x="5241814" y="3994070"/>
                  <a:pt x="5242122" y="4004141"/>
                </a:cubicBezTo>
                <a:cubicBezTo>
                  <a:pt x="5231524" y="4007124"/>
                  <a:pt x="5220883" y="4010108"/>
                  <a:pt x="5210221" y="4013092"/>
                </a:cubicBezTo>
                <a:cubicBezTo>
                  <a:pt x="5210309" y="4002319"/>
                  <a:pt x="5211494" y="3991284"/>
                  <a:pt x="5213578" y="3980094"/>
                </a:cubicBezTo>
                <a:close/>
                <a:moveTo>
                  <a:pt x="5161558" y="3950849"/>
                </a:moveTo>
                <a:cubicBezTo>
                  <a:pt x="5166341" y="3938672"/>
                  <a:pt x="5171782" y="3926495"/>
                  <a:pt x="5177706" y="3914384"/>
                </a:cubicBezTo>
                <a:cubicBezTo>
                  <a:pt x="5187228" y="3912344"/>
                  <a:pt x="5196706" y="3910348"/>
                  <a:pt x="5206162" y="3908373"/>
                </a:cubicBezTo>
                <a:cubicBezTo>
                  <a:pt x="5200611" y="3920155"/>
                  <a:pt x="5195521" y="3932024"/>
                  <a:pt x="5191089" y="3943850"/>
                </a:cubicBezTo>
                <a:cubicBezTo>
                  <a:pt x="5181260" y="3946175"/>
                  <a:pt x="5171409" y="3948501"/>
                  <a:pt x="5161558" y="3950849"/>
                </a:cubicBezTo>
                <a:close/>
                <a:moveTo>
                  <a:pt x="2464552" y="3111648"/>
                </a:moveTo>
                <a:cubicBezTo>
                  <a:pt x="2465408" y="3110397"/>
                  <a:pt x="2466308" y="3109168"/>
                  <a:pt x="2467185" y="3107918"/>
                </a:cubicBezTo>
                <a:cubicBezTo>
                  <a:pt x="2481490" y="3109498"/>
                  <a:pt x="2495839" y="3110924"/>
                  <a:pt x="2510253" y="3112218"/>
                </a:cubicBezTo>
                <a:cubicBezTo>
                  <a:pt x="2502092" y="3123451"/>
                  <a:pt x="2494259" y="3134597"/>
                  <a:pt x="2486777" y="3145676"/>
                </a:cubicBezTo>
                <a:cubicBezTo>
                  <a:pt x="2485154" y="3148068"/>
                  <a:pt x="2483508" y="3150503"/>
                  <a:pt x="2481863" y="3152960"/>
                </a:cubicBezTo>
                <a:cubicBezTo>
                  <a:pt x="2467843" y="3151249"/>
                  <a:pt x="2453846" y="3149362"/>
                  <a:pt x="2439914" y="3147344"/>
                </a:cubicBezTo>
                <a:cubicBezTo>
                  <a:pt x="2447922" y="3135584"/>
                  <a:pt x="2455886" y="3124131"/>
                  <a:pt x="2463609" y="3113008"/>
                </a:cubicBezTo>
                <a:lnTo>
                  <a:pt x="2464552" y="3111648"/>
                </a:lnTo>
                <a:close/>
                <a:moveTo>
                  <a:pt x="2264461" y="591291"/>
                </a:moveTo>
                <a:cubicBezTo>
                  <a:pt x="2268607" y="592715"/>
                  <a:pt x="2272798" y="594088"/>
                  <a:pt x="2277076" y="595387"/>
                </a:cubicBezTo>
                <a:cubicBezTo>
                  <a:pt x="2273982" y="598213"/>
                  <a:pt x="2270911" y="601087"/>
                  <a:pt x="2267927" y="604003"/>
                </a:cubicBezTo>
                <a:cubicBezTo>
                  <a:pt x="2264022" y="602623"/>
                  <a:pt x="2260182" y="601186"/>
                  <a:pt x="2256431" y="599683"/>
                </a:cubicBezTo>
                <a:cubicBezTo>
                  <a:pt x="2259042" y="596846"/>
                  <a:pt x="2261718" y="594047"/>
                  <a:pt x="2264461" y="591291"/>
                </a:cubicBezTo>
                <a:close/>
                <a:moveTo>
                  <a:pt x="2226527" y="480716"/>
                </a:moveTo>
                <a:cubicBezTo>
                  <a:pt x="2231112" y="482195"/>
                  <a:pt x="2235807" y="483615"/>
                  <a:pt x="2240612" y="484968"/>
                </a:cubicBezTo>
                <a:cubicBezTo>
                  <a:pt x="2239559" y="486359"/>
                  <a:pt x="2238484" y="487779"/>
                  <a:pt x="2237365" y="489260"/>
                </a:cubicBezTo>
                <a:cubicBezTo>
                  <a:pt x="2236378" y="490563"/>
                  <a:pt x="2235368" y="491906"/>
                  <a:pt x="2234337" y="493266"/>
                </a:cubicBezTo>
                <a:cubicBezTo>
                  <a:pt x="2229905" y="491824"/>
                  <a:pt x="2225583" y="490317"/>
                  <a:pt x="2221349" y="488751"/>
                </a:cubicBezTo>
                <a:cubicBezTo>
                  <a:pt x="2222512" y="486938"/>
                  <a:pt x="2223652" y="485172"/>
                  <a:pt x="2224749" y="483463"/>
                </a:cubicBezTo>
                <a:cubicBezTo>
                  <a:pt x="2225342" y="482531"/>
                  <a:pt x="2225934" y="481616"/>
                  <a:pt x="2226527" y="480716"/>
                </a:cubicBezTo>
                <a:close/>
                <a:moveTo>
                  <a:pt x="2204280" y="446843"/>
                </a:moveTo>
                <a:cubicBezTo>
                  <a:pt x="2209084" y="448436"/>
                  <a:pt x="2213999" y="449954"/>
                  <a:pt x="2219023" y="451413"/>
                </a:cubicBezTo>
                <a:cubicBezTo>
                  <a:pt x="2218518" y="452855"/>
                  <a:pt x="2217970" y="454274"/>
                  <a:pt x="2217487" y="455727"/>
                </a:cubicBezTo>
                <a:cubicBezTo>
                  <a:pt x="2217027" y="457069"/>
                  <a:pt x="2216456" y="458491"/>
                  <a:pt x="2215820" y="459983"/>
                </a:cubicBezTo>
                <a:cubicBezTo>
                  <a:pt x="2211147" y="458436"/>
                  <a:pt x="2206583" y="456815"/>
                  <a:pt x="2202151" y="455132"/>
                </a:cubicBezTo>
                <a:cubicBezTo>
                  <a:pt x="2202985" y="452613"/>
                  <a:pt x="2203643" y="450255"/>
                  <a:pt x="2204038" y="448059"/>
                </a:cubicBezTo>
                <a:cubicBezTo>
                  <a:pt x="2204126" y="447651"/>
                  <a:pt x="2204214" y="447251"/>
                  <a:pt x="2204280" y="446843"/>
                </a:cubicBezTo>
                <a:close/>
                <a:moveTo>
                  <a:pt x="2176756" y="432192"/>
                </a:moveTo>
                <a:cubicBezTo>
                  <a:pt x="2175222" y="431499"/>
                  <a:pt x="2173737" y="430814"/>
                  <a:pt x="2172243" y="430125"/>
                </a:cubicBezTo>
                <a:cubicBezTo>
                  <a:pt x="2172383" y="427635"/>
                  <a:pt x="2172539" y="425167"/>
                  <a:pt x="2172701" y="422705"/>
                </a:cubicBezTo>
                <a:cubicBezTo>
                  <a:pt x="2172862" y="422771"/>
                  <a:pt x="2173013" y="422834"/>
                  <a:pt x="2173173" y="422900"/>
                </a:cubicBezTo>
                <a:cubicBezTo>
                  <a:pt x="2177859" y="424816"/>
                  <a:pt x="2182719" y="426643"/>
                  <a:pt x="2187715" y="428401"/>
                </a:cubicBezTo>
                <a:cubicBezTo>
                  <a:pt x="2187138" y="430961"/>
                  <a:pt x="2186585" y="433552"/>
                  <a:pt x="2186030" y="436141"/>
                </a:cubicBezTo>
                <a:cubicBezTo>
                  <a:pt x="2182873" y="434857"/>
                  <a:pt x="2179762" y="433552"/>
                  <a:pt x="2176756" y="432192"/>
                </a:cubicBezTo>
                <a:close/>
                <a:moveTo>
                  <a:pt x="2084020" y="370828"/>
                </a:moveTo>
                <a:cubicBezTo>
                  <a:pt x="2082539" y="369161"/>
                  <a:pt x="2081083" y="367498"/>
                  <a:pt x="2079630" y="365837"/>
                </a:cubicBezTo>
                <a:cubicBezTo>
                  <a:pt x="2081967" y="366692"/>
                  <a:pt x="2084323" y="367555"/>
                  <a:pt x="2086699" y="368426"/>
                </a:cubicBezTo>
                <a:cubicBezTo>
                  <a:pt x="2093020" y="370743"/>
                  <a:pt x="2099587" y="373147"/>
                  <a:pt x="2106397" y="375620"/>
                </a:cubicBezTo>
                <a:cubicBezTo>
                  <a:pt x="2107310" y="377557"/>
                  <a:pt x="2108231" y="379505"/>
                  <a:pt x="2109157" y="381460"/>
                </a:cubicBezTo>
                <a:cubicBezTo>
                  <a:pt x="2101717" y="378345"/>
                  <a:pt x="2094617" y="375330"/>
                  <a:pt x="2087792" y="372428"/>
                </a:cubicBezTo>
                <a:cubicBezTo>
                  <a:pt x="2086524" y="371890"/>
                  <a:pt x="2085275" y="371359"/>
                  <a:pt x="2084020" y="370828"/>
                </a:cubicBezTo>
                <a:close/>
                <a:moveTo>
                  <a:pt x="1789833" y="273808"/>
                </a:moveTo>
                <a:cubicBezTo>
                  <a:pt x="1790091" y="273898"/>
                  <a:pt x="1790350" y="273988"/>
                  <a:pt x="1790609" y="274078"/>
                </a:cubicBezTo>
                <a:cubicBezTo>
                  <a:pt x="1786910" y="273632"/>
                  <a:pt x="1783207" y="273187"/>
                  <a:pt x="1779505" y="272744"/>
                </a:cubicBezTo>
                <a:cubicBezTo>
                  <a:pt x="1782950" y="273097"/>
                  <a:pt x="1786392" y="273452"/>
                  <a:pt x="1789833" y="273808"/>
                </a:cubicBezTo>
                <a:close/>
                <a:moveTo>
                  <a:pt x="3349718" y="2803963"/>
                </a:moveTo>
                <a:cubicBezTo>
                  <a:pt x="3333877" y="2804160"/>
                  <a:pt x="3318080" y="2804335"/>
                  <a:pt x="3302262" y="2804533"/>
                </a:cubicBezTo>
                <a:cubicBezTo>
                  <a:pt x="3310599" y="2797381"/>
                  <a:pt x="3318651" y="2790535"/>
                  <a:pt x="3326417" y="2783997"/>
                </a:cubicBezTo>
                <a:cubicBezTo>
                  <a:pt x="3337124" y="2774958"/>
                  <a:pt x="3347918" y="2765941"/>
                  <a:pt x="3358779" y="2756901"/>
                </a:cubicBezTo>
                <a:cubicBezTo>
                  <a:pt x="3374466" y="2756770"/>
                  <a:pt x="3390153" y="2756616"/>
                  <a:pt x="3405884" y="2756485"/>
                </a:cubicBezTo>
                <a:cubicBezTo>
                  <a:pt x="3387059" y="2772216"/>
                  <a:pt x="3368432" y="2787924"/>
                  <a:pt x="3350069" y="2803655"/>
                </a:cubicBezTo>
                <a:cubicBezTo>
                  <a:pt x="3349959" y="2803765"/>
                  <a:pt x="3349827" y="2803853"/>
                  <a:pt x="3349718" y="2803963"/>
                </a:cubicBezTo>
                <a:close/>
                <a:moveTo>
                  <a:pt x="5551189" y="3762034"/>
                </a:moveTo>
                <a:cubicBezTo>
                  <a:pt x="5552001" y="3766817"/>
                  <a:pt x="5551693" y="3772784"/>
                  <a:pt x="5550816" y="3779564"/>
                </a:cubicBezTo>
                <a:cubicBezTo>
                  <a:pt x="5544168" y="3778950"/>
                  <a:pt x="5537366" y="3778335"/>
                  <a:pt x="5530368" y="3777743"/>
                </a:cubicBezTo>
                <a:cubicBezTo>
                  <a:pt x="5531838" y="3770656"/>
                  <a:pt x="5532715" y="3764403"/>
                  <a:pt x="5532584" y="3759116"/>
                </a:cubicBezTo>
                <a:cubicBezTo>
                  <a:pt x="5538968" y="3760081"/>
                  <a:pt x="5545177" y="3761046"/>
                  <a:pt x="5551189" y="3762034"/>
                </a:cubicBezTo>
                <a:close/>
                <a:moveTo>
                  <a:pt x="5708607" y="3853128"/>
                </a:moveTo>
                <a:cubicBezTo>
                  <a:pt x="5711789" y="3856332"/>
                  <a:pt x="5715365" y="3859469"/>
                  <a:pt x="5719402" y="3862475"/>
                </a:cubicBezTo>
                <a:cubicBezTo>
                  <a:pt x="5709178" y="3864910"/>
                  <a:pt x="5698778" y="3867323"/>
                  <a:pt x="5688116" y="3869737"/>
                </a:cubicBezTo>
                <a:cubicBezTo>
                  <a:pt x="5684189" y="3866117"/>
                  <a:pt x="5680788" y="3862387"/>
                  <a:pt x="5677870" y="3858569"/>
                </a:cubicBezTo>
                <a:cubicBezTo>
                  <a:pt x="5688269" y="3856792"/>
                  <a:pt x="5698515" y="3854993"/>
                  <a:pt x="5708607" y="3853128"/>
                </a:cubicBezTo>
                <a:close/>
                <a:moveTo>
                  <a:pt x="5952755" y="3818836"/>
                </a:moveTo>
                <a:cubicBezTo>
                  <a:pt x="5958305" y="3818836"/>
                  <a:pt x="5964010" y="3818683"/>
                  <a:pt x="5969868" y="3818419"/>
                </a:cubicBezTo>
                <a:cubicBezTo>
                  <a:pt x="5968025" y="3819187"/>
                  <a:pt x="5966204" y="3819955"/>
                  <a:pt x="5964383" y="3820723"/>
                </a:cubicBezTo>
                <a:cubicBezTo>
                  <a:pt x="5958108" y="3823356"/>
                  <a:pt x="5951877" y="3825945"/>
                  <a:pt x="5945646" y="3828534"/>
                </a:cubicBezTo>
                <a:cubicBezTo>
                  <a:pt x="5939503" y="3828731"/>
                  <a:pt x="5933491" y="3828775"/>
                  <a:pt x="5927677" y="3828687"/>
                </a:cubicBezTo>
                <a:cubicBezTo>
                  <a:pt x="5933294" y="3826493"/>
                  <a:pt x="5938910" y="3824299"/>
                  <a:pt x="5944527" y="3822083"/>
                </a:cubicBezTo>
                <a:cubicBezTo>
                  <a:pt x="5947292" y="3820986"/>
                  <a:pt x="5950012" y="3819911"/>
                  <a:pt x="5952755" y="3818836"/>
                </a:cubicBezTo>
                <a:close/>
                <a:moveTo>
                  <a:pt x="9422834" y="2804006"/>
                </a:moveTo>
                <a:cubicBezTo>
                  <a:pt x="9415726" y="2817565"/>
                  <a:pt x="9408397" y="2831365"/>
                  <a:pt x="9400850" y="2845429"/>
                </a:cubicBezTo>
                <a:cubicBezTo>
                  <a:pt x="9398415" y="2843015"/>
                  <a:pt x="9395804" y="2840821"/>
                  <a:pt x="9393062" y="2838803"/>
                </a:cubicBezTo>
                <a:cubicBezTo>
                  <a:pt x="9401092" y="2824410"/>
                  <a:pt x="9408880" y="2810259"/>
                  <a:pt x="9416494" y="2796327"/>
                </a:cubicBezTo>
                <a:cubicBezTo>
                  <a:pt x="9418776" y="2798697"/>
                  <a:pt x="9420882" y="2801264"/>
                  <a:pt x="9422834" y="2804006"/>
                </a:cubicBezTo>
                <a:close/>
                <a:moveTo>
                  <a:pt x="9244945" y="6110897"/>
                </a:moveTo>
                <a:cubicBezTo>
                  <a:pt x="9250474" y="6113508"/>
                  <a:pt x="9255850" y="6116031"/>
                  <a:pt x="9261115" y="6118532"/>
                </a:cubicBezTo>
                <a:cubicBezTo>
                  <a:pt x="9241917" y="6125048"/>
                  <a:pt x="9222699" y="6131542"/>
                  <a:pt x="9203435" y="6138058"/>
                </a:cubicBezTo>
                <a:cubicBezTo>
                  <a:pt x="9197489" y="6135470"/>
                  <a:pt x="9191324" y="6132881"/>
                  <a:pt x="9185006" y="6130226"/>
                </a:cubicBezTo>
                <a:cubicBezTo>
                  <a:pt x="9204379" y="6123491"/>
                  <a:pt x="9223752" y="6116777"/>
                  <a:pt x="9243102" y="6110041"/>
                </a:cubicBezTo>
                <a:cubicBezTo>
                  <a:pt x="9243717" y="6110327"/>
                  <a:pt x="9244331" y="6110634"/>
                  <a:pt x="9244945" y="6110897"/>
                </a:cubicBezTo>
                <a:close/>
                <a:moveTo>
                  <a:pt x="9346439" y="6109954"/>
                </a:moveTo>
                <a:cubicBezTo>
                  <a:pt x="9327133" y="6116294"/>
                  <a:pt x="9307804" y="6122679"/>
                  <a:pt x="9288431" y="6129041"/>
                </a:cubicBezTo>
                <a:cubicBezTo>
                  <a:pt x="9286653" y="6128142"/>
                  <a:pt x="9284855" y="6127264"/>
                  <a:pt x="9283077" y="6126365"/>
                </a:cubicBezTo>
                <a:cubicBezTo>
                  <a:pt x="9279194" y="6124390"/>
                  <a:pt x="9275156" y="6122416"/>
                  <a:pt x="9271076" y="6120441"/>
                </a:cubicBezTo>
                <a:cubicBezTo>
                  <a:pt x="9290558" y="6113859"/>
                  <a:pt x="9309998" y="6107255"/>
                  <a:pt x="9329436" y="6100673"/>
                </a:cubicBezTo>
                <a:cubicBezTo>
                  <a:pt x="9335272" y="6103789"/>
                  <a:pt x="9340954" y="6106882"/>
                  <a:pt x="9346439" y="6109954"/>
                </a:cubicBezTo>
                <a:close/>
                <a:moveTo>
                  <a:pt x="9415902" y="6093938"/>
                </a:moveTo>
                <a:cubicBezTo>
                  <a:pt x="9420684" y="6096921"/>
                  <a:pt x="9425511" y="6099883"/>
                  <a:pt x="9430360" y="6102845"/>
                </a:cubicBezTo>
                <a:cubicBezTo>
                  <a:pt x="9417853" y="6106838"/>
                  <a:pt x="9405392" y="6110809"/>
                  <a:pt x="9393018" y="6114759"/>
                </a:cubicBezTo>
                <a:cubicBezTo>
                  <a:pt x="9386128" y="6116953"/>
                  <a:pt x="9379261" y="6119147"/>
                  <a:pt x="9372372" y="6121341"/>
                </a:cubicBezTo>
                <a:cubicBezTo>
                  <a:pt x="9366734" y="6118313"/>
                  <a:pt x="9361117" y="6115241"/>
                  <a:pt x="9355500" y="6112104"/>
                </a:cubicBezTo>
                <a:cubicBezTo>
                  <a:pt x="9357826" y="6111358"/>
                  <a:pt x="9360152" y="6110590"/>
                  <a:pt x="9362455" y="6109822"/>
                </a:cubicBezTo>
                <a:cubicBezTo>
                  <a:pt x="9379569" y="6104205"/>
                  <a:pt x="9396792" y="6098523"/>
                  <a:pt x="9414124" y="6092819"/>
                </a:cubicBezTo>
                <a:cubicBezTo>
                  <a:pt x="9414717" y="6093191"/>
                  <a:pt x="9415331" y="6093564"/>
                  <a:pt x="9415902" y="6093938"/>
                </a:cubicBezTo>
                <a:close/>
                <a:moveTo>
                  <a:pt x="9544447" y="6165023"/>
                </a:moveTo>
                <a:cubicBezTo>
                  <a:pt x="9527115" y="6169586"/>
                  <a:pt x="9509738" y="6174128"/>
                  <a:pt x="9492340" y="6178691"/>
                </a:cubicBezTo>
                <a:cubicBezTo>
                  <a:pt x="9486153" y="6176080"/>
                  <a:pt x="9479988" y="6173426"/>
                  <a:pt x="9473844" y="6170727"/>
                </a:cubicBezTo>
                <a:cubicBezTo>
                  <a:pt x="9491462" y="6165879"/>
                  <a:pt x="9509080" y="6161029"/>
                  <a:pt x="9526675" y="6156203"/>
                </a:cubicBezTo>
                <a:cubicBezTo>
                  <a:pt x="9532577" y="6159165"/>
                  <a:pt x="9538479" y="6162126"/>
                  <a:pt x="9544447" y="6165023"/>
                </a:cubicBezTo>
                <a:close/>
                <a:moveTo>
                  <a:pt x="9679926" y="6245849"/>
                </a:moveTo>
                <a:cubicBezTo>
                  <a:pt x="9673147" y="6243831"/>
                  <a:pt x="9666389" y="6241768"/>
                  <a:pt x="9659653" y="6239662"/>
                </a:cubicBezTo>
                <a:cubicBezTo>
                  <a:pt x="9674112" y="6237139"/>
                  <a:pt x="9688570" y="6234594"/>
                  <a:pt x="9702984" y="6232049"/>
                </a:cubicBezTo>
                <a:cubicBezTo>
                  <a:pt x="9709501" y="6234419"/>
                  <a:pt x="9716039" y="6236788"/>
                  <a:pt x="9722643" y="6239114"/>
                </a:cubicBezTo>
                <a:cubicBezTo>
                  <a:pt x="9708404" y="6241374"/>
                  <a:pt x="9694164" y="6243612"/>
                  <a:pt x="9679926" y="6245849"/>
                </a:cubicBezTo>
                <a:close/>
                <a:moveTo>
                  <a:pt x="9729861" y="6241659"/>
                </a:moveTo>
                <a:cubicBezTo>
                  <a:pt x="9736399" y="6243940"/>
                  <a:pt x="9743003" y="6246200"/>
                  <a:pt x="9749629" y="6248438"/>
                </a:cubicBezTo>
                <a:cubicBezTo>
                  <a:pt x="9735873" y="6250369"/>
                  <a:pt x="9722138" y="6252300"/>
                  <a:pt x="9708382" y="6254187"/>
                </a:cubicBezTo>
                <a:cubicBezTo>
                  <a:pt x="9701581" y="6252256"/>
                  <a:pt x="9694801" y="6250281"/>
                  <a:pt x="9688022" y="6248284"/>
                </a:cubicBezTo>
                <a:cubicBezTo>
                  <a:pt x="9701975" y="6246090"/>
                  <a:pt x="9715930" y="6243875"/>
                  <a:pt x="9729861" y="6241659"/>
                </a:cubicBezTo>
                <a:close/>
                <a:moveTo>
                  <a:pt x="8700594" y="6342012"/>
                </a:moveTo>
                <a:cubicBezTo>
                  <a:pt x="8712661" y="6338830"/>
                  <a:pt x="8724728" y="6335605"/>
                  <a:pt x="8736795" y="6332358"/>
                </a:cubicBezTo>
                <a:cubicBezTo>
                  <a:pt x="8742544" y="6332534"/>
                  <a:pt x="8748314" y="6332687"/>
                  <a:pt x="8754106" y="6332819"/>
                </a:cubicBezTo>
                <a:cubicBezTo>
                  <a:pt x="8742017" y="6335891"/>
                  <a:pt x="8729906" y="6338918"/>
                  <a:pt x="8717796" y="6341946"/>
                </a:cubicBezTo>
                <a:cubicBezTo>
                  <a:pt x="8712069" y="6341968"/>
                  <a:pt x="8706321" y="6342012"/>
                  <a:pt x="8700594" y="6342012"/>
                </a:cubicBezTo>
                <a:close/>
                <a:moveTo>
                  <a:pt x="5280012" y="3963267"/>
                </a:moveTo>
                <a:cubicBezTo>
                  <a:pt x="5290280" y="3960721"/>
                  <a:pt x="5300525" y="3958176"/>
                  <a:pt x="5310772" y="3955675"/>
                </a:cubicBezTo>
                <a:cubicBezTo>
                  <a:pt x="5309850" y="3966031"/>
                  <a:pt x="5309894" y="3975816"/>
                  <a:pt x="5310903" y="3985075"/>
                </a:cubicBezTo>
                <a:cubicBezTo>
                  <a:pt x="5300262" y="3987993"/>
                  <a:pt x="5289577" y="3990955"/>
                  <a:pt x="5278871" y="3993917"/>
                </a:cubicBezTo>
                <a:cubicBezTo>
                  <a:pt x="5278257" y="3984263"/>
                  <a:pt x="5278629" y="3974061"/>
                  <a:pt x="5280012" y="3963267"/>
                </a:cubicBezTo>
                <a:close/>
                <a:moveTo>
                  <a:pt x="2645184" y="3357594"/>
                </a:moveTo>
                <a:cubicBezTo>
                  <a:pt x="2658238" y="3359020"/>
                  <a:pt x="2671336" y="3360314"/>
                  <a:pt x="2684456" y="3361477"/>
                </a:cubicBezTo>
                <a:cubicBezTo>
                  <a:pt x="2676887" y="3373785"/>
                  <a:pt x="2669647" y="3386028"/>
                  <a:pt x="2662758" y="3398161"/>
                </a:cubicBezTo>
                <a:cubicBezTo>
                  <a:pt x="2662011" y="3399499"/>
                  <a:pt x="2661288" y="3400794"/>
                  <a:pt x="2660542" y="3402110"/>
                </a:cubicBezTo>
                <a:cubicBezTo>
                  <a:pt x="2647860" y="3400574"/>
                  <a:pt x="2635201" y="3398906"/>
                  <a:pt x="2622607" y="3397086"/>
                </a:cubicBezTo>
                <a:cubicBezTo>
                  <a:pt x="2628773" y="3385962"/>
                  <a:pt x="2635026" y="3374992"/>
                  <a:pt x="2641278" y="3364220"/>
                </a:cubicBezTo>
                <a:cubicBezTo>
                  <a:pt x="2642573" y="3362004"/>
                  <a:pt x="2643889" y="3359788"/>
                  <a:pt x="2645184" y="3357594"/>
                </a:cubicBezTo>
                <a:close/>
                <a:moveTo>
                  <a:pt x="2221502" y="452148"/>
                </a:moveTo>
                <a:cubicBezTo>
                  <a:pt x="2226680" y="453623"/>
                  <a:pt x="2231990" y="455025"/>
                  <a:pt x="2237365" y="456370"/>
                </a:cubicBezTo>
                <a:cubicBezTo>
                  <a:pt x="2236092" y="458886"/>
                  <a:pt x="2234820" y="461385"/>
                  <a:pt x="2233569" y="463930"/>
                </a:cubicBezTo>
                <a:cubicBezTo>
                  <a:pt x="2233372" y="464345"/>
                  <a:pt x="2233152" y="464777"/>
                  <a:pt x="2232933" y="465205"/>
                </a:cubicBezTo>
                <a:cubicBezTo>
                  <a:pt x="2227953" y="463796"/>
                  <a:pt x="2223060" y="462315"/>
                  <a:pt x="2218299" y="460775"/>
                </a:cubicBezTo>
                <a:cubicBezTo>
                  <a:pt x="2218935" y="459307"/>
                  <a:pt x="2219484" y="457901"/>
                  <a:pt x="2219945" y="456563"/>
                </a:cubicBezTo>
                <a:cubicBezTo>
                  <a:pt x="2220449" y="455077"/>
                  <a:pt x="2220976" y="453623"/>
                  <a:pt x="2221502" y="452148"/>
                </a:cubicBezTo>
                <a:close/>
                <a:moveTo>
                  <a:pt x="1895195" y="291320"/>
                </a:moveTo>
                <a:cubicBezTo>
                  <a:pt x="1896338" y="291461"/>
                  <a:pt x="1897485" y="291599"/>
                  <a:pt x="1898628" y="291739"/>
                </a:cubicBezTo>
                <a:cubicBezTo>
                  <a:pt x="1906213" y="292667"/>
                  <a:pt x="1913683" y="293628"/>
                  <a:pt x="1921108" y="294607"/>
                </a:cubicBezTo>
                <a:cubicBezTo>
                  <a:pt x="1922470" y="295436"/>
                  <a:pt x="1923835" y="296265"/>
                  <a:pt x="1925202" y="297097"/>
                </a:cubicBezTo>
                <a:cubicBezTo>
                  <a:pt x="1921884" y="296608"/>
                  <a:pt x="1918563" y="296118"/>
                  <a:pt x="1915202" y="295640"/>
                </a:cubicBezTo>
                <a:cubicBezTo>
                  <a:pt x="1909925" y="294890"/>
                  <a:pt x="1904679" y="294155"/>
                  <a:pt x="1899407" y="293407"/>
                </a:cubicBezTo>
                <a:cubicBezTo>
                  <a:pt x="1898003" y="292711"/>
                  <a:pt x="1896594" y="292016"/>
                  <a:pt x="1895195" y="291320"/>
                </a:cubicBezTo>
                <a:close/>
                <a:moveTo>
                  <a:pt x="1887906" y="291779"/>
                </a:moveTo>
                <a:cubicBezTo>
                  <a:pt x="1880133" y="290677"/>
                  <a:pt x="1872364" y="289578"/>
                  <a:pt x="1864602" y="288481"/>
                </a:cubicBezTo>
                <a:cubicBezTo>
                  <a:pt x="1863570" y="288055"/>
                  <a:pt x="1862541" y="287632"/>
                  <a:pt x="1861510" y="287209"/>
                </a:cubicBezTo>
                <a:cubicBezTo>
                  <a:pt x="1869115" y="288134"/>
                  <a:pt x="1876708" y="289063"/>
                  <a:pt x="1884306" y="289991"/>
                </a:cubicBezTo>
                <a:cubicBezTo>
                  <a:pt x="1885504" y="290587"/>
                  <a:pt x="1886706" y="291184"/>
                  <a:pt x="1887906" y="291779"/>
                </a:cubicBezTo>
                <a:close/>
                <a:moveTo>
                  <a:pt x="1929860" y="295767"/>
                </a:moveTo>
                <a:cubicBezTo>
                  <a:pt x="1939436" y="297062"/>
                  <a:pt x="1948919" y="298400"/>
                  <a:pt x="1958353" y="299780"/>
                </a:cubicBezTo>
                <a:cubicBezTo>
                  <a:pt x="1959746" y="300844"/>
                  <a:pt x="1961161" y="301915"/>
                  <a:pt x="1962563" y="302981"/>
                </a:cubicBezTo>
                <a:cubicBezTo>
                  <a:pt x="1953252" y="301423"/>
                  <a:pt x="1943848" y="299918"/>
                  <a:pt x="1934307" y="298464"/>
                </a:cubicBezTo>
                <a:cubicBezTo>
                  <a:pt x="1932819" y="297564"/>
                  <a:pt x="1931341" y="296667"/>
                  <a:pt x="1929860" y="295767"/>
                </a:cubicBezTo>
                <a:close/>
                <a:moveTo>
                  <a:pt x="1965457" y="300838"/>
                </a:moveTo>
                <a:cubicBezTo>
                  <a:pt x="1975470" y="302330"/>
                  <a:pt x="1985460" y="303872"/>
                  <a:pt x="1995469" y="305465"/>
                </a:cubicBezTo>
                <a:cubicBezTo>
                  <a:pt x="1996822" y="306807"/>
                  <a:pt x="1998178" y="308152"/>
                  <a:pt x="1999543" y="309500"/>
                </a:cubicBezTo>
                <a:cubicBezTo>
                  <a:pt x="1989679" y="307679"/>
                  <a:pt x="1979828" y="305923"/>
                  <a:pt x="1969917" y="304230"/>
                </a:cubicBezTo>
                <a:cubicBezTo>
                  <a:pt x="1968421" y="303097"/>
                  <a:pt x="1966942" y="301968"/>
                  <a:pt x="1965457" y="300838"/>
                </a:cubicBezTo>
                <a:close/>
                <a:moveTo>
                  <a:pt x="3073977" y="3010044"/>
                </a:moveTo>
                <a:cubicBezTo>
                  <a:pt x="3057698" y="3010768"/>
                  <a:pt x="3041396" y="3011470"/>
                  <a:pt x="3025073" y="3012172"/>
                </a:cubicBezTo>
                <a:cubicBezTo>
                  <a:pt x="3042120" y="2994905"/>
                  <a:pt x="3059102" y="2978056"/>
                  <a:pt x="3075930" y="2961710"/>
                </a:cubicBezTo>
                <a:cubicBezTo>
                  <a:pt x="3092231" y="2961030"/>
                  <a:pt x="3108576" y="2960372"/>
                  <a:pt x="3124987" y="2959714"/>
                </a:cubicBezTo>
                <a:cubicBezTo>
                  <a:pt x="3108181" y="2975971"/>
                  <a:pt x="3091134" y="2992777"/>
                  <a:pt x="3073977" y="3010044"/>
                </a:cubicBezTo>
                <a:close/>
                <a:moveTo>
                  <a:pt x="5495374" y="3705210"/>
                </a:moveTo>
                <a:cubicBezTo>
                  <a:pt x="5493882" y="3711901"/>
                  <a:pt x="5492455" y="3718439"/>
                  <a:pt x="5491117" y="3724846"/>
                </a:cubicBezTo>
                <a:cubicBezTo>
                  <a:pt x="5485479" y="3724012"/>
                  <a:pt x="5479731" y="3723244"/>
                  <a:pt x="5473872" y="3722564"/>
                </a:cubicBezTo>
                <a:cubicBezTo>
                  <a:pt x="5475672" y="3715850"/>
                  <a:pt x="5477580" y="3709005"/>
                  <a:pt x="5479533" y="3701962"/>
                </a:cubicBezTo>
                <a:cubicBezTo>
                  <a:pt x="5484930" y="3702972"/>
                  <a:pt x="5490196" y="3704047"/>
                  <a:pt x="5495374" y="3705210"/>
                </a:cubicBezTo>
                <a:close/>
                <a:moveTo>
                  <a:pt x="5572163" y="3807054"/>
                </a:moveTo>
                <a:cubicBezTo>
                  <a:pt x="5571527" y="3812671"/>
                  <a:pt x="5570869" y="3818529"/>
                  <a:pt x="5570364" y="3824562"/>
                </a:cubicBezTo>
                <a:cubicBezTo>
                  <a:pt x="5562356" y="3824804"/>
                  <a:pt x="5554129" y="3825045"/>
                  <a:pt x="5545726" y="3825287"/>
                </a:cubicBezTo>
                <a:cubicBezTo>
                  <a:pt x="5546823" y="3818749"/>
                  <a:pt x="5548051" y="3812408"/>
                  <a:pt x="5549236" y="3806330"/>
                </a:cubicBezTo>
                <a:cubicBezTo>
                  <a:pt x="5557091" y="3806550"/>
                  <a:pt x="5564726" y="3806791"/>
                  <a:pt x="5572163" y="3807054"/>
                </a:cubicBezTo>
                <a:close/>
                <a:moveTo>
                  <a:pt x="6007670" y="3827020"/>
                </a:moveTo>
                <a:cubicBezTo>
                  <a:pt x="5999465" y="3830815"/>
                  <a:pt x="5991259" y="3834589"/>
                  <a:pt x="5983054" y="3838363"/>
                </a:cubicBezTo>
                <a:cubicBezTo>
                  <a:pt x="5975155" y="3839394"/>
                  <a:pt x="5967367" y="3840271"/>
                  <a:pt x="5959753" y="3840995"/>
                </a:cubicBezTo>
                <a:cubicBezTo>
                  <a:pt x="5968244" y="3837288"/>
                  <a:pt x="5976779" y="3833558"/>
                  <a:pt x="5985336" y="3829784"/>
                </a:cubicBezTo>
                <a:cubicBezTo>
                  <a:pt x="5992619" y="3829016"/>
                  <a:pt x="6000079" y="3828073"/>
                  <a:pt x="6007670" y="3827020"/>
                </a:cubicBezTo>
                <a:close/>
                <a:moveTo>
                  <a:pt x="6449957" y="3701919"/>
                </a:moveTo>
                <a:cubicBezTo>
                  <a:pt x="7306380" y="3398885"/>
                  <a:pt x="8056550" y="3163470"/>
                  <a:pt x="8743355" y="2982224"/>
                </a:cubicBezTo>
                <a:cubicBezTo>
                  <a:pt x="8789737" y="2969982"/>
                  <a:pt x="8836841" y="2955260"/>
                  <a:pt x="8882389" y="2940999"/>
                </a:cubicBezTo>
                <a:cubicBezTo>
                  <a:pt x="8976818" y="2911446"/>
                  <a:pt x="9074450" y="2880906"/>
                  <a:pt x="9173904" y="2869782"/>
                </a:cubicBezTo>
                <a:cubicBezTo>
                  <a:pt x="9219341" y="2864692"/>
                  <a:pt x="9301638" y="2855521"/>
                  <a:pt x="9359932" y="2887027"/>
                </a:cubicBezTo>
                <a:cubicBezTo>
                  <a:pt x="9351573" y="2901705"/>
                  <a:pt x="9343017" y="2916602"/>
                  <a:pt x="9334241" y="2931740"/>
                </a:cubicBezTo>
                <a:cubicBezTo>
                  <a:pt x="9276868" y="2906136"/>
                  <a:pt x="9202031" y="2913837"/>
                  <a:pt x="9159665" y="2918225"/>
                </a:cubicBezTo>
                <a:cubicBezTo>
                  <a:pt x="9063547" y="2928142"/>
                  <a:pt x="8969227" y="2956642"/>
                  <a:pt x="8877979" y="2984199"/>
                </a:cubicBezTo>
                <a:cubicBezTo>
                  <a:pt x="8832037" y="2998065"/>
                  <a:pt x="8784515" y="3012413"/>
                  <a:pt x="8737717" y="3024063"/>
                </a:cubicBezTo>
                <a:cubicBezTo>
                  <a:pt x="8043473" y="3196928"/>
                  <a:pt x="7284682" y="3424752"/>
                  <a:pt x="6417968" y="3720567"/>
                </a:cubicBezTo>
                <a:cubicBezTo>
                  <a:pt x="6320138" y="3753960"/>
                  <a:pt x="6142118" y="3814711"/>
                  <a:pt x="6000803" y="3835905"/>
                </a:cubicBezTo>
                <a:cubicBezTo>
                  <a:pt x="6009184" y="3832022"/>
                  <a:pt x="6017565" y="3828182"/>
                  <a:pt x="6025924" y="3824299"/>
                </a:cubicBezTo>
                <a:cubicBezTo>
                  <a:pt x="6148876" y="3804531"/>
                  <a:pt x="6305460" y="3753060"/>
                  <a:pt x="6449957" y="3701919"/>
                </a:cubicBezTo>
                <a:close/>
                <a:moveTo>
                  <a:pt x="6039593" y="3817937"/>
                </a:moveTo>
                <a:cubicBezTo>
                  <a:pt x="6047820" y="3814097"/>
                  <a:pt x="6056070" y="3810258"/>
                  <a:pt x="6064297" y="3806418"/>
                </a:cubicBezTo>
                <a:cubicBezTo>
                  <a:pt x="6190100" y="3782548"/>
                  <a:pt x="6347563" y="3728334"/>
                  <a:pt x="6480651" y="3679562"/>
                </a:cubicBezTo>
                <a:cubicBezTo>
                  <a:pt x="7331194" y="3367840"/>
                  <a:pt x="8072851" y="3124812"/>
                  <a:pt x="8748029" y="2936567"/>
                </a:cubicBezTo>
                <a:cubicBezTo>
                  <a:pt x="8793664" y="2923842"/>
                  <a:pt x="8840001" y="2908857"/>
                  <a:pt x="8884824" y="2894355"/>
                </a:cubicBezTo>
                <a:cubicBezTo>
                  <a:pt x="8982895" y="2862630"/>
                  <a:pt x="9084323" y="2829830"/>
                  <a:pt x="9187704" y="2817434"/>
                </a:cubicBezTo>
                <a:cubicBezTo>
                  <a:pt x="9236675" y="2811554"/>
                  <a:pt x="9327351" y="2800715"/>
                  <a:pt x="9386765" y="2839505"/>
                </a:cubicBezTo>
                <a:cubicBezTo>
                  <a:pt x="9378692" y="2853920"/>
                  <a:pt x="9370420" y="2868597"/>
                  <a:pt x="9361929" y="2883517"/>
                </a:cubicBezTo>
                <a:cubicBezTo>
                  <a:pt x="9302537" y="2851353"/>
                  <a:pt x="9219385" y="2860633"/>
                  <a:pt x="9173443" y="2865767"/>
                </a:cubicBezTo>
                <a:cubicBezTo>
                  <a:pt x="9073617" y="2876935"/>
                  <a:pt x="8975787" y="2907541"/>
                  <a:pt x="8881182" y="2937160"/>
                </a:cubicBezTo>
                <a:cubicBezTo>
                  <a:pt x="8835679" y="2951377"/>
                  <a:pt x="8788618" y="2966120"/>
                  <a:pt x="8742324" y="2978319"/>
                </a:cubicBezTo>
                <a:cubicBezTo>
                  <a:pt x="8055431" y="3159586"/>
                  <a:pt x="7305152" y="3395045"/>
                  <a:pt x="6448596" y="3698123"/>
                </a:cubicBezTo>
                <a:cubicBezTo>
                  <a:pt x="6309782" y="3747246"/>
                  <a:pt x="6159868" y="3796699"/>
                  <a:pt x="6039593" y="3817937"/>
                </a:cubicBezTo>
                <a:close/>
                <a:moveTo>
                  <a:pt x="9352450" y="2946067"/>
                </a:moveTo>
                <a:cubicBezTo>
                  <a:pt x="9355281" y="2947932"/>
                  <a:pt x="9357958" y="2949994"/>
                  <a:pt x="9360525" y="2952254"/>
                </a:cubicBezTo>
                <a:cubicBezTo>
                  <a:pt x="9354930" y="2962588"/>
                  <a:pt x="9349226" y="2973031"/>
                  <a:pt x="9343390" y="2983628"/>
                </a:cubicBezTo>
                <a:cubicBezTo>
                  <a:pt x="9341196" y="2987621"/>
                  <a:pt x="9338936" y="2991680"/>
                  <a:pt x="9336720" y="2995717"/>
                </a:cubicBezTo>
                <a:cubicBezTo>
                  <a:pt x="9336610" y="2995651"/>
                  <a:pt x="9336501" y="2995564"/>
                  <a:pt x="9336391" y="2995498"/>
                </a:cubicBezTo>
                <a:cubicBezTo>
                  <a:pt x="9333210" y="2993457"/>
                  <a:pt x="9329941" y="2991549"/>
                  <a:pt x="9326606" y="2989771"/>
                </a:cubicBezTo>
                <a:cubicBezTo>
                  <a:pt x="9334899" y="2975247"/>
                  <a:pt x="9343083" y="2960811"/>
                  <a:pt x="9351156" y="2946440"/>
                </a:cubicBezTo>
                <a:cubicBezTo>
                  <a:pt x="9351332" y="2946155"/>
                  <a:pt x="9351485" y="2945870"/>
                  <a:pt x="9351639" y="2945563"/>
                </a:cubicBezTo>
                <a:cubicBezTo>
                  <a:pt x="9351902" y="2945738"/>
                  <a:pt x="9352188" y="2945892"/>
                  <a:pt x="9352450" y="2946067"/>
                </a:cubicBezTo>
                <a:close/>
                <a:moveTo>
                  <a:pt x="9322327" y="3126303"/>
                </a:moveTo>
                <a:cubicBezTo>
                  <a:pt x="9315110" y="3140323"/>
                  <a:pt x="9307804" y="3154386"/>
                  <a:pt x="9300410" y="3168472"/>
                </a:cubicBezTo>
                <a:cubicBezTo>
                  <a:pt x="9297426" y="3165488"/>
                  <a:pt x="9294310" y="3162702"/>
                  <a:pt x="9291041" y="3160135"/>
                </a:cubicBezTo>
                <a:cubicBezTo>
                  <a:pt x="9298961" y="3145589"/>
                  <a:pt x="9306728" y="3131240"/>
                  <a:pt x="9314319" y="3117089"/>
                </a:cubicBezTo>
                <a:cubicBezTo>
                  <a:pt x="9317149" y="3119941"/>
                  <a:pt x="9319804" y="3123012"/>
                  <a:pt x="9322327" y="3126303"/>
                </a:cubicBezTo>
                <a:close/>
                <a:moveTo>
                  <a:pt x="9546005" y="6229570"/>
                </a:moveTo>
                <a:cubicBezTo>
                  <a:pt x="9539313" y="6227551"/>
                  <a:pt x="9532621" y="6225511"/>
                  <a:pt x="9525951" y="6223449"/>
                </a:cubicBezTo>
                <a:cubicBezTo>
                  <a:pt x="9541507" y="6220026"/>
                  <a:pt x="9557040" y="6216581"/>
                  <a:pt x="9572552" y="6213137"/>
                </a:cubicBezTo>
                <a:cubicBezTo>
                  <a:pt x="9578980" y="6215484"/>
                  <a:pt x="9585453" y="6217810"/>
                  <a:pt x="9591969" y="6220114"/>
                </a:cubicBezTo>
                <a:cubicBezTo>
                  <a:pt x="9576655" y="6223273"/>
                  <a:pt x="9561341" y="6226432"/>
                  <a:pt x="9546005" y="6229570"/>
                </a:cubicBezTo>
                <a:close/>
                <a:moveTo>
                  <a:pt x="9599231" y="6222637"/>
                </a:moveTo>
                <a:cubicBezTo>
                  <a:pt x="9605726" y="6224875"/>
                  <a:pt x="9612264" y="6227113"/>
                  <a:pt x="9618846" y="6229329"/>
                </a:cubicBezTo>
                <a:cubicBezTo>
                  <a:pt x="9603992" y="6232159"/>
                  <a:pt x="9589116" y="6234989"/>
                  <a:pt x="9574242" y="6237797"/>
                </a:cubicBezTo>
                <a:cubicBezTo>
                  <a:pt x="9567484" y="6235867"/>
                  <a:pt x="9560726" y="6233936"/>
                  <a:pt x="9553991" y="6231939"/>
                </a:cubicBezTo>
                <a:cubicBezTo>
                  <a:pt x="9569085" y="6228846"/>
                  <a:pt x="9584158" y="6225752"/>
                  <a:pt x="9599231" y="6222637"/>
                </a:cubicBezTo>
                <a:close/>
                <a:moveTo>
                  <a:pt x="8560947" y="6355351"/>
                </a:moveTo>
                <a:cubicBezTo>
                  <a:pt x="8554936" y="6355329"/>
                  <a:pt x="8548946" y="6355263"/>
                  <a:pt x="8542935" y="6355198"/>
                </a:cubicBezTo>
                <a:cubicBezTo>
                  <a:pt x="8556208" y="6351315"/>
                  <a:pt x="8569460" y="6347387"/>
                  <a:pt x="8582690" y="6343438"/>
                </a:cubicBezTo>
                <a:cubicBezTo>
                  <a:pt x="8588701" y="6343701"/>
                  <a:pt x="8594734" y="6343899"/>
                  <a:pt x="8600768" y="6344096"/>
                </a:cubicBezTo>
                <a:cubicBezTo>
                  <a:pt x="8587495" y="6347892"/>
                  <a:pt x="8574221" y="6351622"/>
                  <a:pt x="8560947" y="6355351"/>
                </a:cubicBezTo>
                <a:close/>
                <a:moveTo>
                  <a:pt x="5313404" y="3955039"/>
                </a:moveTo>
                <a:cubicBezTo>
                  <a:pt x="5323650" y="3952516"/>
                  <a:pt x="5333896" y="3950037"/>
                  <a:pt x="5344076" y="3947579"/>
                </a:cubicBezTo>
                <a:cubicBezTo>
                  <a:pt x="5343594" y="3957474"/>
                  <a:pt x="5343988" y="3966843"/>
                  <a:pt x="5345371" y="3975662"/>
                </a:cubicBezTo>
                <a:cubicBezTo>
                  <a:pt x="5334752" y="3978559"/>
                  <a:pt x="5324089" y="3981455"/>
                  <a:pt x="5313360" y="3984395"/>
                </a:cubicBezTo>
                <a:cubicBezTo>
                  <a:pt x="5312373" y="3975158"/>
                  <a:pt x="5312417" y="3965373"/>
                  <a:pt x="5313404" y="3955039"/>
                </a:cubicBezTo>
                <a:close/>
                <a:moveTo>
                  <a:pt x="5319942" y="3919562"/>
                </a:moveTo>
                <a:cubicBezTo>
                  <a:pt x="5329684" y="3917478"/>
                  <a:pt x="5339359" y="3915438"/>
                  <a:pt x="5348991" y="3913419"/>
                </a:cubicBezTo>
                <a:cubicBezTo>
                  <a:pt x="5348793" y="3914319"/>
                  <a:pt x="5348552" y="3915218"/>
                  <a:pt x="5348376" y="3916118"/>
                </a:cubicBezTo>
                <a:cubicBezTo>
                  <a:pt x="5346358" y="3925376"/>
                  <a:pt x="5345041" y="3934218"/>
                  <a:pt x="5344361" y="3942687"/>
                </a:cubicBezTo>
                <a:cubicBezTo>
                  <a:pt x="5334247" y="3945100"/>
                  <a:pt x="5324089" y="3947579"/>
                  <a:pt x="5313887" y="3950059"/>
                </a:cubicBezTo>
                <a:cubicBezTo>
                  <a:pt x="5314962" y="3941261"/>
                  <a:pt x="5316717" y="3932068"/>
                  <a:pt x="5319152" y="3922458"/>
                </a:cubicBezTo>
                <a:cubicBezTo>
                  <a:pt x="5319394" y="3921493"/>
                  <a:pt x="5319679" y="3920527"/>
                  <a:pt x="5319942" y="3919562"/>
                </a:cubicBezTo>
                <a:close/>
                <a:moveTo>
                  <a:pt x="2305708" y="555114"/>
                </a:moveTo>
                <a:cubicBezTo>
                  <a:pt x="2309723" y="551938"/>
                  <a:pt x="2313672" y="548870"/>
                  <a:pt x="2317533" y="545922"/>
                </a:cubicBezTo>
                <a:cubicBezTo>
                  <a:pt x="2323610" y="547025"/>
                  <a:pt x="2329732" y="548063"/>
                  <a:pt x="2335875" y="549044"/>
                </a:cubicBezTo>
                <a:cubicBezTo>
                  <a:pt x="2331663" y="552063"/>
                  <a:pt x="2327297" y="555209"/>
                  <a:pt x="2322843" y="558478"/>
                </a:cubicBezTo>
                <a:cubicBezTo>
                  <a:pt x="2317094" y="557420"/>
                  <a:pt x="2311368" y="556301"/>
                  <a:pt x="2305708" y="555114"/>
                </a:cubicBezTo>
                <a:close/>
                <a:moveTo>
                  <a:pt x="2319376" y="561047"/>
                </a:moveTo>
                <a:cubicBezTo>
                  <a:pt x="2315317" y="564062"/>
                  <a:pt x="2311193" y="567175"/>
                  <a:pt x="2307068" y="570378"/>
                </a:cubicBezTo>
                <a:cubicBezTo>
                  <a:pt x="2301780" y="569239"/>
                  <a:pt x="2296559" y="568033"/>
                  <a:pt x="2291381" y="566767"/>
                </a:cubicBezTo>
                <a:cubicBezTo>
                  <a:pt x="2295089" y="563647"/>
                  <a:pt x="2298819" y="560613"/>
                  <a:pt x="2302482" y="557666"/>
                </a:cubicBezTo>
                <a:cubicBezTo>
                  <a:pt x="2308077" y="558855"/>
                  <a:pt x="2313716" y="559983"/>
                  <a:pt x="2319376" y="561047"/>
                </a:cubicBezTo>
                <a:close/>
                <a:moveTo>
                  <a:pt x="2094870" y="343153"/>
                </a:moveTo>
                <a:cubicBezTo>
                  <a:pt x="2097968" y="343895"/>
                  <a:pt x="2101070" y="344636"/>
                  <a:pt x="2104209" y="345387"/>
                </a:cubicBezTo>
                <a:cubicBezTo>
                  <a:pt x="2109361" y="346620"/>
                  <a:pt x="2114567" y="347866"/>
                  <a:pt x="2119837" y="349123"/>
                </a:cubicBezTo>
                <a:cubicBezTo>
                  <a:pt x="2120377" y="351387"/>
                  <a:pt x="2120923" y="353660"/>
                  <a:pt x="2121481" y="355951"/>
                </a:cubicBezTo>
                <a:cubicBezTo>
                  <a:pt x="2113394" y="353739"/>
                  <a:pt x="2105510" y="351567"/>
                  <a:pt x="2097722" y="349421"/>
                </a:cubicBezTo>
                <a:cubicBezTo>
                  <a:pt x="2096754" y="347311"/>
                  <a:pt x="2095820" y="345244"/>
                  <a:pt x="2094870" y="343153"/>
                </a:cubicBezTo>
                <a:close/>
                <a:moveTo>
                  <a:pt x="2089769" y="331878"/>
                </a:moveTo>
                <a:cubicBezTo>
                  <a:pt x="2098681" y="333719"/>
                  <a:pt x="2107790" y="335610"/>
                  <a:pt x="2117141" y="337552"/>
                </a:cubicBezTo>
                <a:cubicBezTo>
                  <a:pt x="2117661" y="339827"/>
                  <a:pt x="2118190" y="342115"/>
                  <a:pt x="2118729" y="344415"/>
                </a:cubicBezTo>
                <a:cubicBezTo>
                  <a:pt x="2114181" y="343329"/>
                  <a:pt x="2109679" y="342251"/>
                  <a:pt x="2105217" y="341183"/>
                </a:cubicBezTo>
                <a:cubicBezTo>
                  <a:pt x="2100971" y="340167"/>
                  <a:pt x="2096772" y="339162"/>
                  <a:pt x="2092601" y="338166"/>
                </a:cubicBezTo>
                <a:cubicBezTo>
                  <a:pt x="2091644" y="336056"/>
                  <a:pt x="2090708" y="333969"/>
                  <a:pt x="2089769" y="331878"/>
                </a:cubicBezTo>
                <a:close/>
                <a:moveTo>
                  <a:pt x="2088694" y="337234"/>
                </a:moveTo>
                <a:cubicBezTo>
                  <a:pt x="2074907" y="333943"/>
                  <a:pt x="2061473" y="330759"/>
                  <a:pt x="2048238" y="327699"/>
                </a:cubicBezTo>
                <a:cubicBezTo>
                  <a:pt x="2046926" y="326007"/>
                  <a:pt x="2045626" y="324318"/>
                  <a:pt x="2044338" y="322631"/>
                </a:cubicBezTo>
                <a:cubicBezTo>
                  <a:pt x="2057853" y="325327"/>
                  <a:pt x="2071655" y="328144"/>
                  <a:pt x="2085938" y="331088"/>
                </a:cubicBezTo>
                <a:cubicBezTo>
                  <a:pt x="2086855" y="333138"/>
                  <a:pt x="2087761" y="335165"/>
                  <a:pt x="2088694" y="337234"/>
                </a:cubicBezTo>
                <a:close/>
                <a:moveTo>
                  <a:pt x="2479186" y="379297"/>
                </a:moveTo>
                <a:cubicBezTo>
                  <a:pt x="2489674" y="379900"/>
                  <a:pt x="2500183" y="380497"/>
                  <a:pt x="2510670" y="381092"/>
                </a:cubicBezTo>
                <a:cubicBezTo>
                  <a:pt x="2505470" y="384484"/>
                  <a:pt x="2500314" y="387913"/>
                  <a:pt x="2495159" y="391344"/>
                </a:cubicBezTo>
                <a:cubicBezTo>
                  <a:pt x="2489081" y="390982"/>
                  <a:pt x="2483004" y="390620"/>
                  <a:pt x="2476926" y="390254"/>
                </a:cubicBezTo>
                <a:cubicBezTo>
                  <a:pt x="2471837" y="389947"/>
                  <a:pt x="2466637" y="389633"/>
                  <a:pt x="2461349" y="389310"/>
                </a:cubicBezTo>
                <a:cubicBezTo>
                  <a:pt x="2466110" y="385890"/>
                  <a:pt x="2470871" y="382474"/>
                  <a:pt x="2475654" y="379095"/>
                </a:cubicBezTo>
                <a:cubicBezTo>
                  <a:pt x="2476817" y="379163"/>
                  <a:pt x="2478023" y="379231"/>
                  <a:pt x="2479186" y="379297"/>
                </a:cubicBezTo>
                <a:close/>
                <a:moveTo>
                  <a:pt x="5469792" y="3802184"/>
                </a:moveTo>
                <a:cubicBezTo>
                  <a:pt x="5462244" y="3802491"/>
                  <a:pt x="5454543" y="3802886"/>
                  <a:pt x="5446777" y="3803325"/>
                </a:cubicBezTo>
                <a:cubicBezTo>
                  <a:pt x="5447567" y="3801460"/>
                  <a:pt x="5448357" y="3799617"/>
                  <a:pt x="5449124" y="3797796"/>
                </a:cubicBezTo>
                <a:cubicBezTo>
                  <a:pt x="5451889" y="3791302"/>
                  <a:pt x="5454500" y="3785136"/>
                  <a:pt x="5456891" y="3779322"/>
                </a:cubicBezTo>
                <a:cubicBezTo>
                  <a:pt x="5464131" y="3779279"/>
                  <a:pt x="5471284" y="3779322"/>
                  <a:pt x="5478304" y="3779454"/>
                </a:cubicBezTo>
                <a:cubicBezTo>
                  <a:pt x="5476176" y="3785378"/>
                  <a:pt x="5473785" y="3791696"/>
                  <a:pt x="5471240" y="3798344"/>
                </a:cubicBezTo>
                <a:cubicBezTo>
                  <a:pt x="5470757" y="3799617"/>
                  <a:pt x="5470275" y="3800911"/>
                  <a:pt x="5469792" y="3802184"/>
                </a:cubicBezTo>
                <a:close/>
                <a:moveTo>
                  <a:pt x="5735922" y="3899816"/>
                </a:moveTo>
                <a:cubicBezTo>
                  <a:pt x="5741232" y="3901528"/>
                  <a:pt x="5746827" y="3903019"/>
                  <a:pt x="5752641" y="3904314"/>
                </a:cubicBezTo>
                <a:cubicBezTo>
                  <a:pt x="5741978" y="3908263"/>
                  <a:pt x="5731249" y="3912212"/>
                  <a:pt x="5720499" y="3916118"/>
                </a:cubicBezTo>
                <a:cubicBezTo>
                  <a:pt x="5713676" y="3914384"/>
                  <a:pt x="5707181" y="3912388"/>
                  <a:pt x="5701104" y="3910062"/>
                </a:cubicBezTo>
                <a:cubicBezTo>
                  <a:pt x="5700380" y="3909799"/>
                  <a:pt x="5699700" y="3909514"/>
                  <a:pt x="5698998" y="3909229"/>
                </a:cubicBezTo>
                <a:cubicBezTo>
                  <a:pt x="5710165" y="3905674"/>
                  <a:pt x="5721201" y="3902120"/>
                  <a:pt x="5732171" y="3898544"/>
                </a:cubicBezTo>
                <a:cubicBezTo>
                  <a:pt x="5733400" y="3898961"/>
                  <a:pt x="5734628" y="3899400"/>
                  <a:pt x="5735922" y="3899816"/>
                </a:cubicBezTo>
                <a:close/>
                <a:moveTo>
                  <a:pt x="9230663" y="3454853"/>
                </a:moveTo>
                <a:cubicBezTo>
                  <a:pt x="9223597" y="3469136"/>
                  <a:pt x="9216446" y="3483441"/>
                  <a:pt x="9209227" y="3497746"/>
                </a:cubicBezTo>
                <a:cubicBezTo>
                  <a:pt x="9205651" y="3494148"/>
                  <a:pt x="9201944" y="3490769"/>
                  <a:pt x="9198126" y="3487566"/>
                </a:cubicBezTo>
                <a:cubicBezTo>
                  <a:pt x="9205717" y="3473063"/>
                  <a:pt x="9213286" y="3458539"/>
                  <a:pt x="9220811" y="3443971"/>
                </a:cubicBezTo>
                <a:cubicBezTo>
                  <a:pt x="9224212" y="3447416"/>
                  <a:pt x="9227503" y="3451036"/>
                  <a:pt x="9230663" y="3454853"/>
                </a:cubicBezTo>
                <a:close/>
                <a:moveTo>
                  <a:pt x="9182087" y="3682458"/>
                </a:moveTo>
                <a:cubicBezTo>
                  <a:pt x="9175440" y="3696675"/>
                  <a:pt x="9168638" y="3711067"/>
                  <a:pt x="9161684" y="3725679"/>
                </a:cubicBezTo>
                <a:cubicBezTo>
                  <a:pt x="9157603" y="3721643"/>
                  <a:pt x="9153456" y="3717759"/>
                  <a:pt x="9149178" y="3714051"/>
                </a:cubicBezTo>
                <a:cubicBezTo>
                  <a:pt x="9156528" y="3699264"/>
                  <a:pt x="9163746" y="3684674"/>
                  <a:pt x="9170811" y="3670237"/>
                </a:cubicBezTo>
                <a:cubicBezTo>
                  <a:pt x="9174716" y="3674143"/>
                  <a:pt x="9178446" y="3678245"/>
                  <a:pt x="9182087" y="3682458"/>
                </a:cubicBezTo>
                <a:close/>
                <a:moveTo>
                  <a:pt x="9158524" y="3989221"/>
                </a:moveTo>
                <a:cubicBezTo>
                  <a:pt x="9153105" y="4003197"/>
                  <a:pt x="9147664" y="4017151"/>
                  <a:pt x="9142179" y="4031061"/>
                </a:cubicBezTo>
                <a:cubicBezTo>
                  <a:pt x="9137309" y="4026629"/>
                  <a:pt x="9132372" y="4022307"/>
                  <a:pt x="9127369" y="4018116"/>
                </a:cubicBezTo>
                <a:cubicBezTo>
                  <a:pt x="9133294" y="4003965"/>
                  <a:pt x="9139217" y="3989770"/>
                  <a:pt x="9145118" y="3975531"/>
                </a:cubicBezTo>
                <a:cubicBezTo>
                  <a:pt x="9149661" y="3979963"/>
                  <a:pt x="9154114" y="3984526"/>
                  <a:pt x="9158524" y="3989221"/>
                </a:cubicBezTo>
                <a:close/>
                <a:moveTo>
                  <a:pt x="8557810" y="6018684"/>
                </a:moveTo>
                <a:cubicBezTo>
                  <a:pt x="8566344" y="6083977"/>
                  <a:pt x="8601492" y="6132683"/>
                  <a:pt x="8665272" y="6167633"/>
                </a:cubicBezTo>
                <a:cubicBezTo>
                  <a:pt x="8719551" y="6197362"/>
                  <a:pt x="8785656" y="6211843"/>
                  <a:pt x="8838750" y="6223493"/>
                </a:cubicBezTo>
                <a:cubicBezTo>
                  <a:pt x="8840725" y="6223931"/>
                  <a:pt x="8842699" y="6224348"/>
                  <a:pt x="8844630" y="6224787"/>
                </a:cubicBezTo>
                <a:cubicBezTo>
                  <a:pt x="8827232" y="6230798"/>
                  <a:pt x="8809833" y="6236766"/>
                  <a:pt x="8792391" y="6242734"/>
                </a:cubicBezTo>
                <a:cubicBezTo>
                  <a:pt x="8785941" y="6241483"/>
                  <a:pt x="8779293" y="6240233"/>
                  <a:pt x="8772448" y="6238938"/>
                </a:cubicBezTo>
                <a:cubicBezTo>
                  <a:pt x="8717093" y="6228473"/>
                  <a:pt x="8648224" y="6215484"/>
                  <a:pt x="8591619" y="6186304"/>
                </a:cubicBezTo>
                <a:cubicBezTo>
                  <a:pt x="8525515" y="6152188"/>
                  <a:pt x="8489489" y="6103240"/>
                  <a:pt x="8481525" y="6036630"/>
                </a:cubicBezTo>
                <a:cubicBezTo>
                  <a:pt x="8472113" y="5957779"/>
                  <a:pt x="8494118" y="5875855"/>
                  <a:pt x="8513535" y="5803585"/>
                </a:cubicBezTo>
                <a:lnTo>
                  <a:pt x="8516058" y="5794151"/>
                </a:lnTo>
                <a:cubicBezTo>
                  <a:pt x="8529617" y="5743558"/>
                  <a:pt x="8546138" y="5694456"/>
                  <a:pt x="8560531" y="5653078"/>
                </a:cubicBezTo>
                <a:cubicBezTo>
                  <a:pt x="8595853" y="5552746"/>
                  <a:pt x="8638154" y="5452086"/>
                  <a:pt x="8675013" y="5365621"/>
                </a:cubicBezTo>
                <a:cubicBezTo>
                  <a:pt x="8722425" y="5254825"/>
                  <a:pt x="8773918" y="5143326"/>
                  <a:pt x="8823699" y="5035513"/>
                </a:cubicBezTo>
                <a:cubicBezTo>
                  <a:pt x="8913192" y="4841674"/>
                  <a:pt x="9005735" y="4641253"/>
                  <a:pt x="9074933" y="4443684"/>
                </a:cubicBezTo>
                <a:cubicBezTo>
                  <a:pt x="9091300" y="4396952"/>
                  <a:pt x="9110849" y="4340698"/>
                  <a:pt x="9131560" y="4277994"/>
                </a:cubicBezTo>
                <a:cubicBezTo>
                  <a:pt x="9133995" y="4270623"/>
                  <a:pt x="9136430" y="4263251"/>
                  <a:pt x="9138866" y="4255857"/>
                </a:cubicBezTo>
                <a:cubicBezTo>
                  <a:pt x="9145206" y="4259762"/>
                  <a:pt x="9151459" y="4263733"/>
                  <a:pt x="9157669" y="4267748"/>
                </a:cubicBezTo>
                <a:cubicBezTo>
                  <a:pt x="9154729" y="4277599"/>
                  <a:pt x="9151788" y="4287429"/>
                  <a:pt x="9148849" y="4297214"/>
                </a:cubicBezTo>
                <a:cubicBezTo>
                  <a:pt x="9130507" y="4358382"/>
                  <a:pt x="9113240" y="4412837"/>
                  <a:pt x="9098519" y="4459064"/>
                </a:cubicBezTo>
                <a:cubicBezTo>
                  <a:pt x="9036363" y="4654176"/>
                  <a:pt x="8949942" y="4852688"/>
                  <a:pt x="8866372" y="5044662"/>
                </a:cubicBezTo>
                <a:cubicBezTo>
                  <a:pt x="8821264" y="5148284"/>
                  <a:pt x="8774598" y="5255438"/>
                  <a:pt x="8731815" y="5361825"/>
                </a:cubicBezTo>
                <a:cubicBezTo>
                  <a:pt x="8695790" y="5451800"/>
                  <a:pt x="8658031" y="5547634"/>
                  <a:pt x="8626921" y="5643336"/>
                </a:cubicBezTo>
                <a:cubicBezTo>
                  <a:pt x="8608973" y="5698603"/>
                  <a:pt x="8596600" y="5741188"/>
                  <a:pt x="8586793" y="5781360"/>
                </a:cubicBezTo>
                <a:lnTo>
                  <a:pt x="8584621" y="5790245"/>
                </a:lnTo>
                <a:cubicBezTo>
                  <a:pt x="8567310" y="5861067"/>
                  <a:pt x="8547695" y="5941346"/>
                  <a:pt x="8557810" y="6018684"/>
                </a:cubicBezTo>
                <a:close/>
                <a:moveTo>
                  <a:pt x="8912973" y="6206577"/>
                </a:moveTo>
                <a:cubicBezTo>
                  <a:pt x="8919665" y="6208266"/>
                  <a:pt x="8926137" y="6209934"/>
                  <a:pt x="8932390" y="6211579"/>
                </a:cubicBezTo>
                <a:cubicBezTo>
                  <a:pt x="8914706" y="6217547"/>
                  <a:pt x="8897000" y="6223515"/>
                  <a:pt x="8879273" y="6229460"/>
                </a:cubicBezTo>
                <a:cubicBezTo>
                  <a:pt x="8873152" y="6227946"/>
                  <a:pt x="8866724" y="6226454"/>
                  <a:pt x="8860054" y="6224941"/>
                </a:cubicBezTo>
                <a:cubicBezTo>
                  <a:pt x="8877715" y="6218841"/>
                  <a:pt x="8895355" y="6212720"/>
                  <a:pt x="8912973" y="6206577"/>
                </a:cubicBezTo>
                <a:close/>
                <a:moveTo>
                  <a:pt x="8973176" y="6186019"/>
                </a:moveTo>
                <a:cubicBezTo>
                  <a:pt x="8979561" y="6187840"/>
                  <a:pt x="8985726" y="6189639"/>
                  <a:pt x="8991759" y="6191416"/>
                </a:cubicBezTo>
                <a:cubicBezTo>
                  <a:pt x="8973746" y="6197538"/>
                  <a:pt x="8955734" y="6203681"/>
                  <a:pt x="8937677" y="6209780"/>
                </a:cubicBezTo>
                <a:cubicBezTo>
                  <a:pt x="8931447" y="6208113"/>
                  <a:pt x="8924952" y="6206445"/>
                  <a:pt x="8918239" y="6204734"/>
                </a:cubicBezTo>
                <a:cubicBezTo>
                  <a:pt x="8936295" y="6198437"/>
                  <a:pt x="8954352" y="6192119"/>
                  <a:pt x="8972386" y="6185778"/>
                </a:cubicBezTo>
                <a:cubicBezTo>
                  <a:pt x="8972649" y="6185866"/>
                  <a:pt x="8972913" y="6185931"/>
                  <a:pt x="8973176" y="6186019"/>
                </a:cubicBezTo>
                <a:close/>
                <a:moveTo>
                  <a:pt x="9086320" y="6182706"/>
                </a:moveTo>
                <a:cubicBezTo>
                  <a:pt x="9092397" y="6184878"/>
                  <a:pt x="9098496" y="6187028"/>
                  <a:pt x="9104640" y="6189135"/>
                </a:cubicBezTo>
                <a:cubicBezTo>
                  <a:pt x="9086781" y="6194905"/>
                  <a:pt x="9068921" y="6200675"/>
                  <a:pt x="9051040" y="6206445"/>
                </a:cubicBezTo>
                <a:cubicBezTo>
                  <a:pt x="9044722" y="6204580"/>
                  <a:pt x="9038447" y="6202693"/>
                  <a:pt x="9032172" y="6200763"/>
                </a:cubicBezTo>
                <a:cubicBezTo>
                  <a:pt x="9050228" y="6194751"/>
                  <a:pt x="9068286" y="6188740"/>
                  <a:pt x="9086320" y="6182706"/>
                </a:cubicBezTo>
                <a:close/>
                <a:moveTo>
                  <a:pt x="9438280" y="6224414"/>
                </a:moveTo>
                <a:cubicBezTo>
                  <a:pt x="9431610" y="6222527"/>
                  <a:pt x="9424962" y="6220575"/>
                  <a:pt x="9418337" y="6218600"/>
                </a:cubicBezTo>
                <a:cubicBezTo>
                  <a:pt x="9434463" y="6214629"/>
                  <a:pt x="9450589" y="6210636"/>
                  <a:pt x="9466692" y="6206643"/>
                </a:cubicBezTo>
                <a:cubicBezTo>
                  <a:pt x="9473142" y="6208880"/>
                  <a:pt x="9479615" y="6211096"/>
                  <a:pt x="9486087" y="6213268"/>
                </a:cubicBezTo>
                <a:cubicBezTo>
                  <a:pt x="9470180" y="6216998"/>
                  <a:pt x="9454230" y="6220728"/>
                  <a:pt x="9438280" y="6224414"/>
                </a:cubicBezTo>
                <a:close/>
                <a:moveTo>
                  <a:pt x="9493525" y="6215770"/>
                </a:moveTo>
                <a:cubicBezTo>
                  <a:pt x="9500063" y="6217920"/>
                  <a:pt x="9506601" y="6220048"/>
                  <a:pt x="9513160" y="6222132"/>
                </a:cubicBezTo>
                <a:cubicBezTo>
                  <a:pt x="9497649" y="6225533"/>
                  <a:pt x="9482138" y="6228934"/>
                  <a:pt x="9466626" y="6232312"/>
                </a:cubicBezTo>
                <a:cubicBezTo>
                  <a:pt x="9459891" y="6230491"/>
                  <a:pt x="9453177" y="6228648"/>
                  <a:pt x="9446486" y="6226762"/>
                </a:cubicBezTo>
                <a:cubicBezTo>
                  <a:pt x="9462172" y="6223119"/>
                  <a:pt x="9477859" y="6219434"/>
                  <a:pt x="9493525" y="6215770"/>
                </a:cubicBezTo>
                <a:close/>
                <a:moveTo>
                  <a:pt x="8437733" y="6369898"/>
                </a:moveTo>
                <a:cubicBezTo>
                  <a:pt x="8432116" y="6369876"/>
                  <a:pt x="8426521" y="6369810"/>
                  <a:pt x="8420927" y="6369744"/>
                </a:cubicBezTo>
                <a:cubicBezTo>
                  <a:pt x="8434617" y="6365510"/>
                  <a:pt x="8448308" y="6361253"/>
                  <a:pt x="8461998" y="6356953"/>
                </a:cubicBezTo>
                <a:cubicBezTo>
                  <a:pt x="8467637" y="6357172"/>
                  <a:pt x="8473276" y="6357391"/>
                  <a:pt x="8478914" y="6357589"/>
                </a:cubicBezTo>
                <a:cubicBezTo>
                  <a:pt x="8465202" y="6361714"/>
                  <a:pt x="8451467" y="6365817"/>
                  <a:pt x="8437733" y="6369898"/>
                </a:cubicBezTo>
                <a:close/>
                <a:moveTo>
                  <a:pt x="8966857" y="3652510"/>
                </a:moveTo>
                <a:cubicBezTo>
                  <a:pt x="8959090" y="3651961"/>
                  <a:pt x="8951324" y="3651544"/>
                  <a:pt x="8943535" y="3651259"/>
                </a:cubicBezTo>
                <a:cubicBezTo>
                  <a:pt x="8954176" y="3635024"/>
                  <a:pt x="8964751" y="3618766"/>
                  <a:pt x="8975304" y="3602509"/>
                </a:cubicBezTo>
                <a:cubicBezTo>
                  <a:pt x="8977037" y="3602597"/>
                  <a:pt x="8978771" y="3602641"/>
                  <a:pt x="8980482" y="3602750"/>
                </a:cubicBezTo>
                <a:cubicBezTo>
                  <a:pt x="8986230" y="3603057"/>
                  <a:pt x="8992066" y="3603408"/>
                  <a:pt x="8997990" y="3603803"/>
                </a:cubicBezTo>
                <a:cubicBezTo>
                  <a:pt x="8987700" y="3620039"/>
                  <a:pt x="8977345" y="3636274"/>
                  <a:pt x="8966945" y="3652510"/>
                </a:cubicBezTo>
                <a:cubicBezTo>
                  <a:pt x="8966923" y="3652510"/>
                  <a:pt x="8966879" y="3652510"/>
                  <a:pt x="8966857" y="3652510"/>
                </a:cubicBezTo>
                <a:close/>
                <a:moveTo>
                  <a:pt x="5346731" y="3946965"/>
                </a:moveTo>
                <a:cubicBezTo>
                  <a:pt x="5356977" y="3944486"/>
                  <a:pt x="5367201" y="3942073"/>
                  <a:pt x="5377381" y="3939681"/>
                </a:cubicBezTo>
                <a:cubicBezTo>
                  <a:pt x="5377337" y="3949093"/>
                  <a:pt x="5378149" y="3958001"/>
                  <a:pt x="5379926" y="3966360"/>
                </a:cubicBezTo>
                <a:cubicBezTo>
                  <a:pt x="5369307" y="3969212"/>
                  <a:pt x="5358644" y="3972086"/>
                  <a:pt x="5347916" y="3974982"/>
                </a:cubicBezTo>
                <a:cubicBezTo>
                  <a:pt x="5346555" y="3966184"/>
                  <a:pt x="5346182" y="3956838"/>
                  <a:pt x="5346731" y="3946965"/>
                </a:cubicBezTo>
                <a:close/>
                <a:moveTo>
                  <a:pt x="5351799" y="3912848"/>
                </a:moveTo>
                <a:cubicBezTo>
                  <a:pt x="5361518" y="3910830"/>
                  <a:pt x="5371172" y="3908856"/>
                  <a:pt x="5380760" y="3906947"/>
                </a:cubicBezTo>
                <a:cubicBezTo>
                  <a:pt x="5380540" y="3908088"/>
                  <a:pt x="5380277" y="3909251"/>
                  <a:pt x="5380079" y="3910391"/>
                </a:cubicBezTo>
                <a:cubicBezTo>
                  <a:pt x="5378610" y="3918904"/>
                  <a:pt x="5377754" y="3927022"/>
                  <a:pt x="5377469" y="3934832"/>
                </a:cubicBezTo>
                <a:cubicBezTo>
                  <a:pt x="5367376" y="3937180"/>
                  <a:pt x="5357218" y="3939593"/>
                  <a:pt x="5347038" y="3942029"/>
                </a:cubicBezTo>
                <a:cubicBezTo>
                  <a:pt x="5347740" y="3933933"/>
                  <a:pt x="5348991" y="3925508"/>
                  <a:pt x="5350899" y="3916666"/>
                </a:cubicBezTo>
                <a:cubicBezTo>
                  <a:pt x="5351185" y="3915394"/>
                  <a:pt x="5351492" y="3914121"/>
                  <a:pt x="5351799" y="3912848"/>
                </a:cubicBezTo>
                <a:close/>
                <a:moveTo>
                  <a:pt x="5293483" y="3722805"/>
                </a:moveTo>
                <a:cubicBezTo>
                  <a:pt x="5300723" y="3722476"/>
                  <a:pt x="5307919" y="3722169"/>
                  <a:pt x="5315050" y="3721906"/>
                </a:cubicBezTo>
                <a:cubicBezTo>
                  <a:pt x="5314348" y="3723222"/>
                  <a:pt x="5313645" y="3724516"/>
                  <a:pt x="5312966" y="3725811"/>
                </a:cubicBezTo>
                <a:cubicBezTo>
                  <a:pt x="5308841" y="3733556"/>
                  <a:pt x="5303816" y="3742134"/>
                  <a:pt x="5298112" y="3751459"/>
                </a:cubicBezTo>
                <a:cubicBezTo>
                  <a:pt x="5290455" y="3752029"/>
                  <a:pt x="5282776" y="3752644"/>
                  <a:pt x="5275031" y="3753302"/>
                </a:cubicBezTo>
                <a:cubicBezTo>
                  <a:pt x="5281964" y="3742441"/>
                  <a:pt x="5288064" y="3732503"/>
                  <a:pt x="5293066" y="3723573"/>
                </a:cubicBezTo>
                <a:cubicBezTo>
                  <a:pt x="5293198" y="3723332"/>
                  <a:pt x="5293351" y="3723068"/>
                  <a:pt x="5293483" y="3722805"/>
                </a:cubicBezTo>
                <a:close/>
                <a:moveTo>
                  <a:pt x="5268186" y="3686692"/>
                </a:moveTo>
                <a:cubicBezTo>
                  <a:pt x="5274088" y="3677060"/>
                  <a:pt x="5280100" y="3667253"/>
                  <a:pt x="5286155" y="3657293"/>
                </a:cubicBezTo>
                <a:cubicBezTo>
                  <a:pt x="5292846" y="3657315"/>
                  <a:pt x="5299494" y="3657402"/>
                  <a:pt x="5306076" y="3657534"/>
                </a:cubicBezTo>
                <a:cubicBezTo>
                  <a:pt x="5300415" y="3667188"/>
                  <a:pt x="5294777" y="3676731"/>
                  <a:pt x="5289226" y="3686100"/>
                </a:cubicBezTo>
                <a:cubicBezTo>
                  <a:pt x="5282250" y="3686253"/>
                  <a:pt x="5275229" y="3686451"/>
                  <a:pt x="5268186" y="3686692"/>
                </a:cubicBezTo>
                <a:close/>
                <a:moveTo>
                  <a:pt x="5192713" y="770071"/>
                </a:moveTo>
                <a:cubicBezTo>
                  <a:pt x="5168755" y="757639"/>
                  <a:pt x="5139903" y="746049"/>
                  <a:pt x="5104471" y="734635"/>
                </a:cubicBezTo>
                <a:cubicBezTo>
                  <a:pt x="4965569" y="690054"/>
                  <a:pt x="4812933" y="671293"/>
                  <a:pt x="4680767" y="657210"/>
                </a:cubicBezTo>
                <a:cubicBezTo>
                  <a:pt x="4638204" y="652683"/>
                  <a:pt x="4594434" y="648412"/>
                  <a:pt x="4555842" y="644640"/>
                </a:cubicBezTo>
                <a:cubicBezTo>
                  <a:pt x="4290654" y="618894"/>
                  <a:pt x="4026234" y="606658"/>
                  <a:pt x="3825506" y="598874"/>
                </a:cubicBezTo>
                <a:cubicBezTo>
                  <a:pt x="3678575" y="593106"/>
                  <a:pt x="3527584" y="590157"/>
                  <a:pt x="3381574" y="587305"/>
                </a:cubicBezTo>
                <a:cubicBezTo>
                  <a:pt x="3214875" y="584047"/>
                  <a:pt x="3042471" y="580677"/>
                  <a:pt x="2873797" y="573103"/>
                </a:cubicBezTo>
                <a:cubicBezTo>
                  <a:pt x="2731846" y="566727"/>
                  <a:pt x="2589917" y="556911"/>
                  <a:pt x="2451937" y="543927"/>
                </a:cubicBezTo>
                <a:cubicBezTo>
                  <a:pt x="2423678" y="541266"/>
                  <a:pt x="2391997" y="538278"/>
                  <a:pt x="2360031" y="534054"/>
                </a:cubicBezTo>
                <a:cubicBezTo>
                  <a:pt x="2361084" y="533302"/>
                  <a:pt x="2362115" y="532562"/>
                  <a:pt x="2363124" y="531838"/>
                </a:cubicBezTo>
                <a:cubicBezTo>
                  <a:pt x="2366766" y="529212"/>
                  <a:pt x="2370474" y="526634"/>
                  <a:pt x="2374116" y="524028"/>
                </a:cubicBezTo>
                <a:cubicBezTo>
                  <a:pt x="2402068" y="527303"/>
                  <a:pt x="2429383" y="529770"/>
                  <a:pt x="2454131" y="532003"/>
                </a:cubicBezTo>
                <a:cubicBezTo>
                  <a:pt x="2594393" y="544660"/>
                  <a:pt x="2738099" y="554338"/>
                  <a:pt x="2881257" y="560757"/>
                </a:cubicBezTo>
                <a:cubicBezTo>
                  <a:pt x="3047956" y="568237"/>
                  <a:pt x="3218276" y="571925"/>
                  <a:pt x="3383000" y="575492"/>
                </a:cubicBezTo>
                <a:cubicBezTo>
                  <a:pt x="3534715" y="578779"/>
                  <a:pt x="3691585" y="582177"/>
                  <a:pt x="3844330" y="588525"/>
                </a:cubicBezTo>
                <a:cubicBezTo>
                  <a:pt x="4046353" y="596831"/>
                  <a:pt x="4312879" y="609830"/>
                  <a:pt x="4583069" y="636854"/>
                </a:cubicBezTo>
                <a:cubicBezTo>
                  <a:pt x="4627629" y="641334"/>
                  <a:pt x="4667889" y="645415"/>
                  <a:pt x="4709421" y="649969"/>
                </a:cubicBezTo>
                <a:cubicBezTo>
                  <a:pt x="4842925" y="664638"/>
                  <a:pt x="4997118" y="684055"/>
                  <a:pt x="5137381" y="729001"/>
                </a:cubicBezTo>
                <a:cubicBezTo>
                  <a:pt x="5173011" y="740454"/>
                  <a:pt x="5202081" y="752025"/>
                  <a:pt x="5226281" y="764375"/>
                </a:cubicBezTo>
                <a:cubicBezTo>
                  <a:pt x="5313075" y="808687"/>
                  <a:pt x="5352611" y="872666"/>
                  <a:pt x="5343791" y="954535"/>
                </a:cubicBezTo>
                <a:cubicBezTo>
                  <a:pt x="5335278" y="1033382"/>
                  <a:pt x="5273474" y="1107223"/>
                  <a:pt x="5223121" y="1155285"/>
                </a:cubicBezTo>
                <a:cubicBezTo>
                  <a:pt x="5142975" y="1231793"/>
                  <a:pt x="5036523" y="1300059"/>
                  <a:pt x="4958789" y="1349903"/>
                </a:cubicBezTo>
                <a:cubicBezTo>
                  <a:pt x="4949356" y="1355960"/>
                  <a:pt x="4940250" y="1361796"/>
                  <a:pt x="4931562" y="1367400"/>
                </a:cubicBezTo>
                <a:cubicBezTo>
                  <a:pt x="4683751" y="1527510"/>
                  <a:pt x="4423061" y="1676441"/>
                  <a:pt x="4170928" y="1820469"/>
                </a:cubicBezTo>
                <a:cubicBezTo>
                  <a:pt x="4030227" y="1900840"/>
                  <a:pt x="3884766" y="1983946"/>
                  <a:pt x="3743692" y="2067774"/>
                </a:cubicBezTo>
                <a:cubicBezTo>
                  <a:pt x="3478154" y="2225627"/>
                  <a:pt x="3245130" y="2375630"/>
                  <a:pt x="3031282" y="2526335"/>
                </a:cubicBezTo>
                <a:cubicBezTo>
                  <a:pt x="2914474" y="2608675"/>
                  <a:pt x="2811005" y="2689546"/>
                  <a:pt x="2721205" y="2768573"/>
                </a:cubicBezTo>
                <a:cubicBezTo>
                  <a:pt x="2703237" y="2768903"/>
                  <a:pt x="2685268" y="2769188"/>
                  <a:pt x="2667277" y="2769407"/>
                </a:cubicBezTo>
                <a:cubicBezTo>
                  <a:pt x="2763659" y="2683754"/>
                  <a:pt x="2876935" y="2595775"/>
                  <a:pt x="3006622" y="2505997"/>
                </a:cubicBezTo>
                <a:cubicBezTo>
                  <a:pt x="3218320" y="2359482"/>
                  <a:pt x="3449478" y="2212836"/>
                  <a:pt x="3713305" y="2057701"/>
                </a:cubicBezTo>
                <a:cubicBezTo>
                  <a:pt x="3850978" y="1976771"/>
                  <a:pt x="3992951" y="1896460"/>
                  <a:pt x="4130229" y="1818791"/>
                </a:cubicBezTo>
                <a:cubicBezTo>
                  <a:pt x="4382078" y="1676322"/>
                  <a:pt x="4642482" y="1529004"/>
                  <a:pt x="4889986" y="1370362"/>
                </a:cubicBezTo>
                <a:cubicBezTo>
                  <a:pt x="4898280" y="1365048"/>
                  <a:pt x="4906946" y="1359530"/>
                  <a:pt x="4915919" y="1353821"/>
                </a:cubicBezTo>
                <a:cubicBezTo>
                  <a:pt x="4997580" y="1301817"/>
                  <a:pt x="5099227" y="1237094"/>
                  <a:pt x="5179527" y="1161645"/>
                </a:cubicBezTo>
                <a:cubicBezTo>
                  <a:pt x="5229769" y="1114422"/>
                  <a:pt x="5292079" y="1041693"/>
                  <a:pt x="5303487" y="963392"/>
                </a:cubicBezTo>
                <a:cubicBezTo>
                  <a:pt x="5315708" y="879634"/>
                  <a:pt x="5278432" y="814593"/>
                  <a:pt x="5192713" y="770071"/>
                </a:cubicBezTo>
                <a:close/>
                <a:moveTo>
                  <a:pt x="2178974" y="362866"/>
                </a:moveTo>
                <a:cubicBezTo>
                  <a:pt x="2187175" y="364584"/>
                  <a:pt x="2195591" y="366203"/>
                  <a:pt x="2204148" y="367737"/>
                </a:cubicBezTo>
                <a:cubicBezTo>
                  <a:pt x="2203270" y="370541"/>
                  <a:pt x="2202393" y="373353"/>
                  <a:pt x="2201515" y="376192"/>
                </a:cubicBezTo>
                <a:cubicBezTo>
                  <a:pt x="2193428" y="374536"/>
                  <a:pt x="2185536" y="372772"/>
                  <a:pt x="2177846" y="370914"/>
                </a:cubicBezTo>
                <a:cubicBezTo>
                  <a:pt x="2178206" y="368213"/>
                  <a:pt x="2178588" y="365536"/>
                  <a:pt x="2178974" y="362866"/>
                </a:cubicBezTo>
                <a:close/>
                <a:moveTo>
                  <a:pt x="2175027" y="370240"/>
                </a:moveTo>
                <a:cubicBezTo>
                  <a:pt x="2172019" y="369499"/>
                  <a:pt x="2169042" y="368742"/>
                  <a:pt x="2166106" y="367967"/>
                </a:cubicBezTo>
                <a:cubicBezTo>
                  <a:pt x="2161132" y="366655"/>
                  <a:pt x="2156297" y="365367"/>
                  <a:pt x="2151527" y="364090"/>
                </a:cubicBezTo>
                <a:cubicBezTo>
                  <a:pt x="2151404" y="361572"/>
                  <a:pt x="2151290" y="359060"/>
                  <a:pt x="2151191" y="356569"/>
                </a:cubicBezTo>
                <a:cubicBezTo>
                  <a:pt x="2155077" y="357484"/>
                  <a:pt x="2158996" y="358406"/>
                  <a:pt x="2162991" y="359340"/>
                </a:cubicBezTo>
                <a:cubicBezTo>
                  <a:pt x="2167302" y="360347"/>
                  <a:pt x="2171703" y="361315"/>
                  <a:pt x="2176146" y="362263"/>
                </a:cubicBezTo>
                <a:cubicBezTo>
                  <a:pt x="2175762" y="364907"/>
                  <a:pt x="2175387" y="367563"/>
                  <a:pt x="2175027" y="370240"/>
                </a:cubicBezTo>
                <a:close/>
                <a:moveTo>
                  <a:pt x="2206912" y="368230"/>
                </a:moveTo>
                <a:cubicBezTo>
                  <a:pt x="2212331" y="369183"/>
                  <a:pt x="2217816" y="370095"/>
                  <a:pt x="2223345" y="370980"/>
                </a:cubicBezTo>
                <a:cubicBezTo>
                  <a:pt x="2222204" y="373884"/>
                  <a:pt x="2221107" y="376815"/>
                  <a:pt x="2220032" y="379762"/>
                </a:cubicBezTo>
                <a:cubicBezTo>
                  <a:pt x="2214701" y="378794"/>
                  <a:pt x="2209457" y="377781"/>
                  <a:pt x="2204258" y="376739"/>
                </a:cubicBezTo>
                <a:cubicBezTo>
                  <a:pt x="2205135" y="373882"/>
                  <a:pt x="2206035" y="371050"/>
                  <a:pt x="2206912" y="368230"/>
                </a:cubicBezTo>
                <a:close/>
                <a:moveTo>
                  <a:pt x="5262986" y="752525"/>
                </a:moveTo>
                <a:cubicBezTo>
                  <a:pt x="5238194" y="740077"/>
                  <a:pt x="5208553" y="728385"/>
                  <a:pt x="5172418" y="716783"/>
                </a:cubicBezTo>
                <a:cubicBezTo>
                  <a:pt x="5030138" y="671271"/>
                  <a:pt x="4874014" y="651148"/>
                  <a:pt x="4738820" y="635855"/>
                </a:cubicBezTo>
                <a:cubicBezTo>
                  <a:pt x="4695028" y="630912"/>
                  <a:pt x="4651653" y="626393"/>
                  <a:pt x="4610976" y="622189"/>
                </a:cubicBezTo>
                <a:cubicBezTo>
                  <a:pt x="4396141" y="600087"/>
                  <a:pt x="4165597" y="584382"/>
                  <a:pt x="3863440" y="571269"/>
                </a:cubicBezTo>
                <a:cubicBezTo>
                  <a:pt x="3704508" y="564301"/>
                  <a:pt x="3541363" y="560433"/>
                  <a:pt x="3383571" y="556694"/>
                </a:cubicBezTo>
                <a:cubicBezTo>
                  <a:pt x="3221215" y="552846"/>
                  <a:pt x="3053353" y="548870"/>
                  <a:pt x="2889024" y="541505"/>
                </a:cubicBezTo>
                <a:cubicBezTo>
                  <a:pt x="2744703" y="535035"/>
                  <a:pt x="2599329" y="525511"/>
                  <a:pt x="2456939" y="513192"/>
                </a:cubicBezTo>
                <a:cubicBezTo>
                  <a:pt x="2438268" y="511577"/>
                  <a:pt x="2418150" y="509833"/>
                  <a:pt x="2397372" y="507735"/>
                </a:cubicBezTo>
                <a:cubicBezTo>
                  <a:pt x="2402353" y="504293"/>
                  <a:pt x="2407311" y="500848"/>
                  <a:pt x="2412336" y="497441"/>
                </a:cubicBezTo>
                <a:cubicBezTo>
                  <a:pt x="2428593" y="498926"/>
                  <a:pt x="2444324" y="500234"/>
                  <a:pt x="2459133" y="501463"/>
                </a:cubicBezTo>
                <a:cubicBezTo>
                  <a:pt x="2603761" y="513453"/>
                  <a:pt x="2750912" y="522834"/>
                  <a:pt x="2896483" y="529353"/>
                </a:cubicBezTo>
                <a:cubicBezTo>
                  <a:pt x="3058092" y="536591"/>
                  <a:pt x="3223190" y="540827"/>
                  <a:pt x="3382847" y="544923"/>
                </a:cubicBezTo>
                <a:cubicBezTo>
                  <a:pt x="3547023" y="549136"/>
                  <a:pt x="3716794" y="553493"/>
                  <a:pt x="3882221" y="561113"/>
                </a:cubicBezTo>
                <a:cubicBezTo>
                  <a:pt x="4186352" y="574992"/>
                  <a:pt x="4419485" y="591484"/>
                  <a:pt x="4638182" y="614591"/>
                </a:cubicBezTo>
                <a:cubicBezTo>
                  <a:pt x="4679538" y="618984"/>
                  <a:pt x="4723835" y="623747"/>
                  <a:pt x="4767430" y="628806"/>
                </a:cubicBezTo>
                <a:cubicBezTo>
                  <a:pt x="4903962" y="644680"/>
                  <a:pt x="5061622" y="665455"/>
                  <a:pt x="5205284" y="711333"/>
                </a:cubicBezTo>
                <a:cubicBezTo>
                  <a:pt x="5241595" y="722966"/>
                  <a:pt x="5271455" y="734642"/>
                  <a:pt x="5296533" y="747023"/>
                </a:cubicBezTo>
                <a:cubicBezTo>
                  <a:pt x="5388658" y="792495"/>
                  <a:pt x="5433898" y="856683"/>
                  <a:pt x="5431024" y="937803"/>
                </a:cubicBezTo>
                <a:cubicBezTo>
                  <a:pt x="5428128" y="1019591"/>
                  <a:pt x="5366279" y="1096964"/>
                  <a:pt x="5314918" y="1147472"/>
                </a:cubicBezTo>
                <a:cubicBezTo>
                  <a:pt x="5234487" y="1226563"/>
                  <a:pt x="5126652" y="1296676"/>
                  <a:pt x="5047910" y="1347871"/>
                </a:cubicBezTo>
                <a:cubicBezTo>
                  <a:pt x="5037576" y="1354584"/>
                  <a:pt x="5027703" y="1361013"/>
                  <a:pt x="5018357" y="1367143"/>
                </a:cubicBezTo>
                <a:cubicBezTo>
                  <a:pt x="4769668" y="1530358"/>
                  <a:pt x="4508100" y="1682577"/>
                  <a:pt x="4255155" y="1829781"/>
                </a:cubicBezTo>
                <a:cubicBezTo>
                  <a:pt x="4107829" y="1915506"/>
                  <a:pt x="3955522" y="2004150"/>
                  <a:pt x="3807910" y="2093722"/>
                </a:cubicBezTo>
                <a:cubicBezTo>
                  <a:pt x="3538094" y="2257505"/>
                  <a:pt x="3301450" y="2414134"/>
                  <a:pt x="3084420" y="2572563"/>
                </a:cubicBezTo>
                <a:cubicBezTo>
                  <a:pt x="2995915" y="2637175"/>
                  <a:pt x="2913991" y="2701942"/>
                  <a:pt x="2839944" y="2765809"/>
                </a:cubicBezTo>
                <a:cubicBezTo>
                  <a:pt x="2821975" y="2766292"/>
                  <a:pt x="2803985" y="2766774"/>
                  <a:pt x="2785972" y="2767191"/>
                </a:cubicBezTo>
                <a:cubicBezTo>
                  <a:pt x="2867018" y="2696874"/>
                  <a:pt x="2958420" y="2625174"/>
                  <a:pt x="3059914" y="2552334"/>
                </a:cubicBezTo>
                <a:cubicBezTo>
                  <a:pt x="3275407" y="2397745"/>
                  <a:pt x="3510164" y="2244495"/>
                  <a:pt x="3777633" y="2083796"/>
                </a:cubicBezTo>
                <a:cubicBezTo>
                  <a:pt x="3921976" y="1997110"/>
                  <a:pt x="4070882" y="1911235"/>
                  <a:pt x="4214896" y="1828190"/>
                </a:cubicBezTo>
                <a:cubicBezTo>
                  <a:pt x="4467446" y="1682549"/>
                  <a:pt x="4728596" y="1531951"/>
                  <a:pt x="4976912" y="1370250"/>
                </a:cubicBezTo>
                <a:cubicBezTo>
                  <a:pt x="4985907" y="1364378"/>
                  <a:pt x="4995430" y="1358242"/>
                  <a:pt x="5005324" y="1351853"/>
                </a:cubicBezTo>
                <a:cubicBezTo>
                  <a:pt x="5083672" y="1301260"/>
                  <a:pt x="5190958" y="1231969"/>
                  <a:pt x="5271499" y="1153931"/>
                </a:cubicBezTo>
                <a:cubicBezTo>
                  <a:pt x="5322795" y="1104220"/>
                  <a:pt x="5385148" y="1027867"/>
                  <a:pt x="5390940" y="946421"/>
                </a:cubicBezTo>
                <a:cubicBezTo>
                  <a:pt x="5396864" y="863339"/>
                  <a:pt x="5353817" y="798101"/>
                  <a:pt x="5262986" y="752525"/>
                </a:cubicBezTo>
                <a:close/>
                <a:moveTo>
                  <a:pt x="2307046" y="396439"/>
                </a:moveTo>
                <a:cubicBezTo>
                  <a:pt x="2316305" y="397474"/>
                  <a:pt x="2325607" y="398437"/>
                  <a:pt x="2334888" y="399341"/>
                </a:cubicBezTo>
                <a:cubicBezTo>
                  <a:pt x="2331794" y="402569"/>
                  <a:pt x="2328745" y="405829"/>
                  <a:pt x="2325717" y="409100"/>
                </a:cubicBezTo>
                <a:cubicBezTo>
                  <a:pt x="2316897" y="408141"/>
                  <a:pt x="2308099" y="407121"/>
                  <a:pt x="2299345" y="406026"/>
                </a:cubicBezTo>
                <a:cubicBezTo>
                  <a:pt x="2301890" y="402812"/>
                  <a:pt x="2304457" y="399607"/>
                  <a:pt x="2307046" y="396439"/>
                </a:cubicBezTo>
                <a:close/>
                <a:moveTo>
                  <a:pt x="2296559" y="405671"/>
                </a:moveTo>
                <a:cubicBezTo>
                  <a:pt x="2288068" y="404591"/>
                  <a:pt x="2279621" y="403442"/>
                  <a:pt x="2271262" y="402215"/>
                </a:cubicBezTo>
                <a:cubicBezTo>
                  <a:pt x="2273281" y="399076"/>
                  <a:pt x="2275321" y="395956"/>
                  <a:pt x="2277405" y="392865"/>
                </a:cubicBezTo>
                <a:cubicBezTo>
                  <a:pt x="2286269" y="394021"/>
                  <a:pt x="2295220" y="395098"/>
                  <a:pt x="2304194" y="396114"/>
                </a:cubicBezTo>
                <a:cubicBezTo>
                  <a:pt x="2301627" y="399273"/>
                  <a:pt x="2299082" y="402470"/>
                  <a:pt x="2296559" y="405671"/>
                </a:cubicBezTo>
                <a:close/>
                <a:moveTo>
                  <a:pt x="2337806" y="399629"/>
                </a:moveTo>
                <a:cubicBezTo>
                  <a:pt x="2347481" y="400559"/>
                  <a:pt x="2357113" y="401421"/>
                  <a:pt x="2366679" y="402228"/>
                </a:cubicBezTo>
                <a:cubicBezTo>
                  <a:pt x="2363102" y="405517"/>
                  <a:pt x="2359526" y="408830"/>
                  <a:pt x="2355994" y="412165"/>
                </a:cubicBezTo>
                <a:cubicBezTo>
                  <a:pt x="2346889" y="411309"/>
                  <a:pt x="2337718" y="410399"/>
                  <a:pt x="2328569" y="409416"/>
                </a:cubicBezTo>
                <a:cubicBezTo>
                  <a:pt x="2331641" y="406134"/>
                  <a:pt x="2334712" y="402867"/>
                  <a:pt x="2337806" y="399629"/>
                </a:cubicBezTo>
                <a:close/>
                <a:moveTo>
                  <a:pt x="2474162" y="409839"/>
                </a:moveTo>
                <a:cubicBezTo>
                  <a:pt x="2484101" y="410467"/>
                  <a:pt x="2494040" y="411072"/>
                  <a:pt x="2503979" y="411689"/>
                </a:cubicBezTo>
                <a:cubicBezTo>
                  <a:pt x="2498603" y="415112"/>
                  <a:pt x="2493272" y="418563"/>
                  <a:pt x="2487940" y="422025"/>
                </a:cubicBezTo>
                <a:cubicBezTo>
                  <a:pt x="2482609" y="421676"/>
                  <a:pt x="2477278" y="421338"/>
                  <a:pt x="2471946" y="420985"/>
                </a:cubicBezTo>
                <a:cubicBezTo>
                  <a:pt x="2466922" y="420651"/>
                  <a:pt x="2461788" y="420311"/>
                  <a:pt x="2456566" y="419962"/>
                </a:cubicBezTo>
                <a:cubicBezTo>
                  <a:pt x="2461525" y="416516"/>
                  <a:pt x="2466461" y="413071"/>
                  <a:pt x="2471442" y="409664"/>
                </a:cubicBezTo>
                <a:cubicBezTo>
                  <a:pt x="2472341" y="409723"/>
                  <a:pt x="2473263" y="409782"/>
                  <a:pt x="2474162" y="409839"/>
                </a:cubicBezTo>
                <a:close/>
                <a:moveTo>
                  <a:pt x="2962786" y="2913618"/>
                </a:moveTo>
                <a:cubicBezTo>
                  <a:pt x="2980908" y="2896395"/>
                  <a:pt x="2999052" y="2879545"/>
                  <a:pt x="3017153" y="2863090"/>
                </a:cubicBezTo>
                <a:cubicBezTo>
                  <a:pt x="3034046" y="2862498"/>
                  <a:pt x="3050984" y="2861884"/>
                  <a:pt x="3068009" y="2861313"/>
                </a:cubicBezTo>
                <a:cubicBezTo>
                  <a:pt x="3049492" y="2878098"/>
                  <a:pt x="3031348" y="2894881"/>
                  <a:pt x="3013598" y="2911687"/>
                </a:cubicBezTo>
                <a:cubicBezTo>
                  <a:pt x="2996683" y="2912346"/>
                  <a:pt x="2979745" y="2912982"/>
                  <a:pt x="2962786" y="2913618"/>
                </a:cubicBezTo>
                <a:close/>
                <a:moveTo>
                  <a:pt x="3011361" y="2913793"/>
                </a:moveTo>
                <a:cubicBezTo>
                  <a:pt x="2993589" y="2930643"/>
                  <a:pt x="2976191" y="2947493"/>
                  <a:pt x="2959209" y="2964321"/>
                </a:cubicBezTo>
                <a:cubicBezTo>
                  <a:pt x="2942425" y="2964957"/>
                  <a:pt x="2925641" y="2965594"/>
                  <a:pt x="2908814" y="2966164"/>
                </a:cubicBezTo>
                <a:cubicBezTo>
                  <a:pt x="2925970" y="2949051"/>
                  <a:pt x="2943259" y="2932223"/>
                  <a:pt x="2960570" y="2915724"/>
                </a:cubicBezTo>
                <a:cubicBezTo>
                  <a:pt x="2977529" y="2915088"/>
                  <a:pt x="2994467" y="2914452"/>
                  <a:pt x="3011361" y="2913793"/>
                </a:cubicBezTo>
                <a:close/>
                <a:moveTo>
                  <a:pt x="2385920" y="418942"/>
                </a:moveTo>
                <a:cubicBezTo>
                  <a:pt x="2395749" y="419750"/>
                  <a:pt x="2405446" y="420500"/>
                  <a:pt x="2414990" y="421204"/>
                </a:cubicBezTo>
                <a:cubicBezTo>
                  <a:pt x="2410580" y="424581"/>
                  <a:pt x="2406192" y="427966"/>
                  <a:pt x="2401826" y="431384"/>
                </a:cubicBezTo>
                <a:cubicBezTo>
                  <a:pt x="2392678" y="430645"/>
                  <a:pt x="2383419" y="429855"/>
                  <a:pt x="2374072" y="429006"/>
                </a:cubicBezTo>
                <a:cubicBezTo>
                  <a:pt x="2378000" y="425623"/>
                  <a:pt x="2381949" y="422279"/>
                  <a:pt x="2385920" y="418942"/>
                </a:cubicBezTo>
                <a:close/>
                <a:moveTo>
                  <a:pt x="2371176" y="428736"/>
                </a:moveTo>
                <a:cubicBezTo>
                  <a:pt x="2362356" y="427922"/>
                  <a:pt x="2353471" y="427053"/>
                  <a:pt x="2344563" y="426119"/>
                </a:cubicBezTo>
                <a:cubicBezTo>
                  <a:pt x="2347986" y="422795"/>
                  <a:pt x="2351452" y="419495"/>
                  <a:pt x="2354919" y="416215"/>
                </a:cubicBezTo>
                <a:cubicBezTo>
                  <a:pt x="2364331" y="417102"/>
                  <a:pt x="2373677" y="417924"/>
                  <a:pt x="2382936" y="418694"/>
                </a:cubicBezTo>
                <a:cubicBezTo>
                  <a:pt x="2379009" y="422025"/>
                  <a:pt x="2375082" y="425364"/>
                  <a:pt x="2371176" y="428736"/>
                </a:cubicBezTo>
                <a:close/>
                <a:moveTo>
                  <a:pt x="3080800" y="2759030"/>
                </a:moveTo>
                <a:cubicBezTo>
                  <a:pt x="3119809" y="2726339"/>
                  <a:pt x="3157634" y="2695909"/>
                  <a:pt x="3193177" y="2668176"/>
                </a:cubicBezTo>
                <a:cubicBezTo>
                  <a:pt x="3413651" y="2496124"/>
                  <a:pt x="3657447" y="2326309"/>
                  <a:pt x="3938453" y="2149030"/>
                </a:cubicBezTo>
                <a:cubicBezTo>
                  <a:pt x="4098439" y="2048140"/>
                  <a:pt x="4263756" y="1948647"/>
                  <a:pt x="4423632" y="1852429"/>
                </a:cubicBezTo>
                <a:cubicBezTo>
                  <a:pt x="4679012" y="1698725"/>
                  <a:pt x="4943081" y="1539788"/>
                  <a:pt x="5194183" y="1369971"/>
                </a:cubicBezTo>
                <a:cubicBezTo>
                  <a:pt x="5204560" y="1362948"/>
                  <a:pt x="5215772" y="1355475"/>
                  <a:pt x="5227619" y="1347564"/>
                </a:cubicBezTo>
                <a:cubicBezTo>
                  <a:pt x="5308753" y="1293438"/>
                  <a:pt x="5419835" y="1219308"/>
                  <a:pt x="5501429" y="1134646"/>
                </a:cubicBezTo>
                <a:cubicBezTo>
                  <a:pt x="5580062" y="1053032"/>
                  <a:pt x="5616438" y="975419"/>
                  <a:pt x="5609549" y="903965"/>
                </a:cubicBezTo>
                <a:cubicBezTo>
                  <a:pt x="5601738" y="823172"/>
                  <a:pt x="5544256" y="757460"/>
                  <a:pt x="5438725" y="708654"/>
                </a:cubicBezTo>
                <a:cubicBezTo>
                  <a:pt x="5411563" y="696096"/>
                  <a:pt x="5380035" y="684158"/>
                  <a:pt x="5342321" y="672153"/>
                </a:cubicBezTo>
                <a:cubicBezTo>
                  <a:pt x="5191550" y="624306"/>
                  <a:pt x="5033232" y="601618"/>
                  <a:pt x="4883997" y="582478"/>
                </a:cubicBezTo>
                <a:cubicBezTo>
                  <a:pt x="4844834" y="577462"/>
                  <a:pt x="4801897" y="572245"/>
                  <a:pt x="4748869" y="566058"/>
                </a:cubicBezTo>
                <a:cubicBezTo>
                  <a:pt x="4517820" y="539201"/>
                  <a:pt x="4266586" y="518929"/>
                  <a:pt x="3958221" y="502255"/>
                </a:cubicBezTo>
                <a:cubicBezTo>
                  <a:pt x="3761946" y="491574"/>
                  <a:pt x="3560889" y="484992"/>
                  <a:pt x="3366458" y="478628"/>
                </a:cubicBezTo>
                <a:cubicBezTo>
                  <a:pt x="3222269" y="473906"/>
                  <a:pt x="3073165" y="469027"/>
                  <a:pt x="2927089" y="462511"/>
                </a:cubicBezTo>
                <a:cubicBezTo>
                  <a:pt x="2787771" y="456295"/>
                  <a:pt x="2645271" y="448256"/>
                  <a:pt x="2502969" y="438631"/>
                </a:cubicBezTo>
                <a:cubicBezTo>
                  <a:pt x="2508586" y="435145"/>
                  <a:pt x="2514246" y="431692"/>
                  <a:pt x="2519907" y="428243"/>
                </a:cubicBezTo>
                <a:cubicBezTo>
                  <a:pt x="2659489" y="437188"/>
                  <a:pt x="2798719" y="444785"/>
                  <a:pt x="2934527" y="450839"/>
                </a:cubicBezTo>
                <a:cubicBezTo>
                  <a:pt x="3075293" y="457113"/>
                  <a:pt x="3218956" y="462041"/>
                  <a:pt x="3357879" y="466806"/>
                </a:cubicBezTo>
                <a:cubicBezTo>
                  <a:pt x="3561262" y="473783"/>
                  <a:pt x="3771556" y="480997"/>
                  <a:pt x="3976957" y="492579"/>
                </a:cubicBezTo>
                <a:cubicBezTo>
                  <a:pt x="4287341" y="509977"/>
                  <a:pt x="4541230" y="531062"/>
                  <a:pt x="4775943" y="558936"/>
                </a:cubicBezTo>
                <a:cubicBezTo>
                  <a:pt x="4828883" y="565244"/>
                  <a:pt x="4872281" y="570635"/>
                  <a:pt x="4912475" y="575900"/>
                </a:cubicBezTo>
                <a:cubicBezTo>
                  <a:pt x="5063114" y="595646"/>
                  <a:pt x="5222924" y="618960"/>
                  <a:pt x="5375033" y="667166"/>
                </a:cubicBezTo>
                <a:cubicBezTo>
                  <a:pt x="5412879" y="679187"/>
                  <a:pt x="5444649" y="691118"/>
                  <a:pt x="5472161" y="703641"/>
                </a:cubicBezTo>
                <a:cubicBezTo>
                  <a:pt x="5579579" y="752532"/>
                  <a:pt x="5639124" y="817248"/>
                  <a:pt x="5649151" y="895992"/>
                </a:cubicBezTo>
                <a:cubicBezTo>
                  <a:pt x="5658233" y="967337"/>
                  <a:pt x="5622998" y="1045372"/>
                  <a:pt x="5544410" y="1127937"/>
                </a:cubicBezTo>
                <a:cubicBezTo>
                  <a:pt x="5462881" y="1213614"/>
                  <a:pt x="5351185" y="1288600"/>
                  <a:pt x="5269634" y="1343354"/>
                </a:cubicBezTo>
                <a:cubicBezTo>
                  <a:pt x="5257436" y="1351537"/>
                  <a:pt x="5245939" y="1359266"/>
                  <a:pt x="5235320" y="1366498"/>
                </a:cubicBezTo>
                <a:cubicBezTo>
                  <a:pt x="4983604" y="1537971"/>
                  <a:pt x="4718789" y="1698591"/>
                  <a:pt x="4462685" y="1853928"/>
                </a:cubicBezTo>
                <a:cubicBezTo>
                  <a:pt x="4299803" y="1952725"/>
                  <a:pt x="4131370" y="2054886"/>
                  <a:pt x="3968401" y="2158589"/>
                </a:cubicBezTo>
                <a:cubicBezTo>
                  <a:pt x="3684038" y="2339583"/>
                  <a:pt x="3438333" y="2512798"/>
                  <a:pt x="3217245" y="2688098"/>
                </a:cubicBezTo>
                <a:cubicBezTo>
                  <a:pt x="3189886" y="2709796"/>
                  <a:pt x="3161166" y="2733119"/>
                  <a:pt x="3131613" y="2757867"/>
                </a:cubicBezTo>
                <a:cubicBezTo>
                  <a:pt x="3114697" y="2758218"/>
                  <a:pt x="3097760" y="2758591"/>
                  <a:pt x="3080800" y="2759030"/>
                </a:cubicBezTo>
                <a:close/>
                <a:moveTo>
                  <a:pt x="3129507" y="2759622"/>
                </a:moveTo>
                <a:cubicBezTo>
                  <a:pt x="3110463" y="2775572"/>
                  <a:pt x="3091090" y="2792115"/>
                  <a:pt x="3071498" y="2809184"/>
                </a:cubicBezTo>
                <a:cubicBezTo>
                  <a:pt x="3054407" y="2809711"/>
                  <a:pt x="3037359" y="2810237"/>
                  <a:pt x="3020356" y="2810786"/>
                </a:cubicBezTo>
                <a:cubicBezTo>
                  <a:pt x="3039970" y="2793607"/>
                  <a:pt x="3059475" y="2776932"/>
                  <a:pt x="3078672" y="2760807"/>
                </a:cubicBezTo>
                <a:cubicBezTo>
                  <a:pt x="3095632" y="2760390"/>
                  <a:pt x="3112569" y="2759973"/>
                  <a:pt x="3129507" y="2759622"/>
                </a:cubicBezTo>
                <a:close/>
                <a:moveTo>
                  <a:pt x="5522118" y="920951"/>
                </a:moveTo>
                <a:cubicBezTo>
                  <a:pt x="5519442" y="839155"/>
                  <a:pt x="5467751" y="773629"/>
                  <a:pt x="5368429" y="726202"/>
                </a:cubicBezTo>
                <a:cubicBezTo>
                  <a:pt x="5342277" y="713705"/>
                  <a:pt x="5311495" y="701864"/>
                  <a:pt x="5274351" y="690005"/>
                </a:cubicBezTo>
                <a:cubicBezTo>
                  <a:pt x="5126981" y="643096"/>
                  <a:pt x="4965613" y="620925"/>
                  <a:pt x="4825922" y="603830"/>
                </a:cubicBezTo>
                <a:cubicBezTo>
                  <a:pt x="4778685" y="598057"/>
                  <a:pt x="4732589" y="592849"/>
                  <a:pt x="4693712" y="588511"/>
                </a:cubicBezTo>
                <a:cubicBezTo>
                  <a:pt x="4470232" y="563689"/>
                  <a:pt x="4224483" y="545053"/>
                  <a:pt x="3920308" y="529864"/>
                </a:cubicBezTo>
                <a:cubicBezTo>
                  <a:pt x="3740467" y="520809"/>
                  <a:pt x="3556062" y="515397"/>
                  <a:pt x="3377757" y="510162"/>
                </a:cubicBezTo>
                <a:cubicBezTo>
                  <a:pt x="3224836" y="505673"/>
                  <a:pt x="3066715" y="501030"/>
                  <a:pt x="2911863" y="494111"/>
                </a:cubicBezTo>
                <a:cubicBezTo>
                  <a:pt x="2763988" y="487500"/>
                  <a:pt x="2613458" y="478408"/>
                  <a:pt x="2464443" y="467092"/>
                </a:cubicBezTo>
                <a:cubicBezTo>
                  <a:pt x="2462556" y="466949"/>
                  <a:pt x="2460625" y="466802"/>
                  <a:pt x="2458717" y="466655"/>
                </a:cubicBezTo>
                <a:cubicBezTo>
                  <a:pt x="2464114" y="463158"/>
                  <a:pt x="2469533" y="459702"/>
                  <a:pt x="2474974" y="456242"/>
                </a:cubicBezTo>
                <a:cubicBezTo>
                  <a:pt x="2623463" y="466953"/>
                  <a:pt x="2772896" y="475705"/>
                  <a:pt x="2919301" y="482243"/>
                </a:cubicBezTo>
                <a:cubicBezTo>
                  <a:pt x="3070072" y="488977"/>
                  <a:pt x="3224002" y="493762"/>
                  <a:pt x="3372864" y="498389"/>
                </a:cubicBezTo>
                <a:cubicBezTo>
                  <a:pt x="3558936" y="504174"/>
                  <a:pt x="3751327" y="510155"/>
                  <a:pt x="3939067" y="519993"/>
                </a:cubicBezTo>
                <a:cubicBezTo>
                  <a:pt x="4245238" y="535924"/>
                  <a:pt x="4493642" y="555371"/>
                  <a:pt x="4720829" y="581199"/>
                </a:cubicBezTo>
                <a:cubicBezTo>
                  <a:pt x="4757228" y="585352"/>
                  <a:pt x="4805298" y="590909"/>
                  <a:pt x="4854466" y="597061"/>
                </a:cubicBezTo>
                <a:cubicBezTo>
                  <a:pt x="5001968" y="615548"/>
                  <a:pt x="5158399" y="637558"/>
                  <a:pt x="5307151" y="684832"/>
                </a:cubicBezTo>
                <a:cubicBezTo>
                  <a:pt x="5344405" y="696710"/>
                  <a:pt x="5375406" y="708540"/>
                  <a:pt x="5401909" y="720991"/>
                </a:cubicBezTo>
                <a:cubicBezTo>
                  <a:pt x="5502877" y="768440"/>
                  <a:pt x="5556718" y="832944"/>
                  <a:pt x="5561896" y="912711"/>
                </a:cubicBezTo>
                <a:cubicBezTo>
                  <a:pt x="5566327" y="980838"/>
                  <a:pt x="5528547" y="1057962"/>
                  <a:pt x="5452613" y="1135747"/>
                </a:cubicBezTo>
                <a:cubicBezTo>
                  <a:pt x="5371589" y="1218777"/>
                  <a:pt x="5261472" y="1291779"/>
                  <a:pt x="5181085" y="1345087"/>
                </a:cubicBezTo>
                <a:cubicBezTo>
                  <a:pt x="5169588" y="1352706"/>
                  <a:pt x="5158684" y="1359938"/>
                  <a:pt x="5148526" y="1366752"/>
                </a:cubicBezTo>
                <a:cubicBezTo>
                  <a:pt x="4898192" y="1534827"/>
                  <a:pt x="4634869" y="1692044"/>
                  <a:pt x="4380213" y="1844081"/>
                </a:cubicBezTo>
                <a:cubicBezTo>
                  <a:pt x="4223386" y="1937714"/>
                  <a:pt x="4061207" y="2034535"/>
                  <a:pt x="3904205" y="2132639"/>
                </a:cubicBezTo>
                <a:cubicBezTo>
                  <a:pt x="3626182" y="2306410"/>
                  <a:pt x="3384097" y="2472999"/>
                  <a:pt x="3164128" y="2641893"/>
                </a:cubicBezTo>
                <a:cubicBezTo>
                  <a:pt x="3117988" y="2677304"/>
                  <a:pt x="3067943" y="2717234"/>
                  <a:pt x="3016473" y="2760719"/>
                </a:cubicBezTo>
                <a:cubicBezTo>
                  <a:pt x="2998965" y="2761224"/>
                  <a:pt x="2981566" y="2761728"/>
                  <a:pt x="2964212" y="2762233"/>
                </a:cubicBezTo>
                <a:cubicBezTo>
                  <a:pt x="3025534" y="2710235"/>
                  <a:pt x="3085451" y="2662933"/>
                  <a:pt x="3139862" y="2621839"/>
                </a:cubicBezTo>
                <a:cubicBezTo>
                  <a:pt x="3358954" y="2456391"/>
                  <a:pt x="3599152" y="2293180"/>
                  <a:pt x="3874125" y="2122937"/>
                </a:cubicBezTo>
                <a:cubicBezTo>
                  <a:pt x="4028033" y="2027679"/>
                  <a:pt x="4186966" y="1933574"/>
                  <a:pt x="4340655" y="1842565"/>
                </a:cubicBezTo>
                <a:cubicBezTo>
                  <a:pt x="4594719" y="1692125"/>
                  <a:pt x="4857449" y="1536563"/>
                  <a:pt x="5107279" y="1370081"/>
                </a:cubicBezTo>
                <a:cubicBezTo>
                  <a:pt x="5117174" y="1363485"/>
                  <a:pt x="5127749" y="1356515"/>
                  <a:pt x="5138872" y="1349192"/>
                </a:cubicBezTo>
                <a:cubicBezTo>
                  <a:pt x="5218843" y="1296507"/>
                  <a:pt x="5328367" y="1224354"/>
                  <a:pt x="5409457" y="1142360"/>
                </a:cubicBezTo>
                <a:cubicBezTo>
                  <a:pt x="5485369" y="1065601"/>
                  <a:pt x="5524334" y="989040"/>
                  <a:pt x="5522118" y="920951"/>
                </a:cubicBezTo>
                <a:close/>
                <a:moveTo>
                  <a:pt x="2469160" y="440382"/>
                </a:moveTo>
                <a:cubicBezTo>
                  <a:pt x="2477497" y="440961"/>
                  <a:pt x="2485856" y="441514"/>
                  <a:pt x="2494193" y="442080"/>
                </a:cubicBezTo>
                <a:cubicBezTo>
                  <a:pt x="2488665" y="445533"/>
                  <a:pt x="2483136" y="448989"/>
                  <a:pt x="2477629" y="452480"/>
                </a:cubicBezTo>
                <a:cubicBezTo>
                  <a:pt x="2474074" y="452223"/>
                  <a:pt x="2470498" y="451979"/>
                  <a:pt x="2466944" y="451720"/>
                </a:cubicBezTo>
                <a:cubicBezTo>
                  <a:pt x="2460932" y="451284"/>
                  <a:pt x="2454789" y="450836"/>
                  <a:pt x="2448514" y="450376"/>
                </a:cubicBezTo>
                <a:cubicBezTo>
                  <a:pt x="2453626" y="446902"/>
                  <a:pt x="2458760" y="443451"/>
                  <a:pt x="2463916" y="440016"/>
                </a:cubicBezTo>
                <a:cubicBezTo>
                  <a:pt x="2465671" y="440138"/>
                  <a:pt x="2467427" y="440261"/>
                  <a:pt x="2469160" y="440382"/>
                </a:cubicBezTo>
                <a:close/>
                <a:moveTo>
                  <a:pt x="2466659" y="455652"/>
                </a:moveTo>
                <a:cubicBezTo>
                  <a:pt x="2468458" y="455784"/>
                  <a:pt x="2470279" y="455907"/>
                  <a:pt x="2472078" y="456036"/>
                </a:cubicBezTo>
                <a:cubicBezTo>
                  <a:pt x="2466659" y="459492"/>
                  <a:pt x="2461240" y="462943"/>
                  <a:pt x="2455864" y="466438"/>
                </a:cubicBezTo>
                <a:cubicBezTo>
                  <a:pt x="2446935" y="465758"/>
                  <a:pt x="2437698" y="465045"/>
                  <a:pt x="2428264" y="464285"/>
                </a:cubicBezTo>
                <a:cubicBezTo>
                  <a:pt x="2433244" y="460815"/>
                  <a:pt x="2438268" y="457372"/>
                  <a:pt x="2443293" y="453941"/>
                </a:cubicBezTo>
                <a:cubicBezTo>
                  <a:pt x="2451279" y="454533"/>
                  <a:pt x="2459089" y="455101"/>
                  <a:pt x="2466659" y="455652"/>
                </a:cubicBezTo>
                <a:close/>
                <a:moveTo>
                  <a:pt x="3166519" y="2645008"/>
                </a:moveTo>
                <a:cubicBezTo>
                  <a:pt x="3386401" y="2476202"/>
                  <a:pt x="3628376" y="2309679"/>
                  <a:pt x="3906289" y="2135980"/>
                </a:cubicBezTo>
                <a:cubicBezTo>
                  <a:pt x="4063269" y="2037898"/>
                  <a:pt x="4225405" y="1941088"/>
                  <a:pt x="4382231" y="1847464"/>
                </a:cubicBezTo>
                <a:cubicBezTo>
                  <a:pt x="4636931" y="1695399"/>
                  <a:pt x="4900298" y="1538158"/>
                  <a:pt x="5150720" y="1370024"/>
                </a:cubicBezTo>
                <a:cubicBezTo>
                  <a:pt x="5160878" y="1363211"/>
                  <a:pt x="5171782" y="1355986"/>
                  <a:pt x="5183257" y="1348369"/>
                </a:cubicBezTo>
                <a:cubicBezTo>
                  <a:pt x="5263798" y="1294965"/>
                  <a:pt x="5374112" y="1221826"/>
                  <a:pt x="5455443" y="1138498"/>
                </a:cubicBezTo>
                <a:cubicBezTo>
                  <a:pt x="5490986" y="1102083"/>
                  <a:pt x="5518432" y="1065704"/>
                  <a:pt x="5537037" y="1030374"/>
                </a:cubicBezTo>
                <a:cubicBezTo>
                  <a:pt x="5558561" y="989461"/>
                  <a:pt x="5568258" y="949785"/>
                  <a:pt x="5565823" y="912454"/>
                </a:cubicBezTo>
                <a:cubicBezTo>
                  <a:pt x="5560535" y="831147"/>
                  <a:pt x="5505949" y="765531"/>
                  <a:pt x="5403577" y="717424"/>
                </a:cubicBezTo>
                <a:cubicBezTo>
                  <a:pt x="5376920" y="704896"/>
                  <a:pt x="5345766" y="693009"/>
                  <a:pt x="5308336" y="681076"/>
                </a:cubicBezTo>
                <a:cubicBezTo>
                  <a:pt x="5159277" y="633697"/>
                  <a:pt x="5002625" y="611658"/>
                  <a:pt x="4854948" y="593147"/>
                </a:cubicBezTo>
                <a:cubicBezTo>
                  <a:pt x="4805759" y="586991"/>
                  <a:pt x="4757667" y="581434"/>
                  <a:pt x="4721290" y="577280"/>
                </a:cubicBezTo>
                <a:cubicBezTo>
                  <a:pt x="4494015" y="551442"/>
                  <a:pt x="4245524" y="531988"/>
                  <a:pt x="3939264" y="516055"/>
                </a:cubicBezTo>
                <a:cubicBezTo>
                  <a:pt x="3751503" y="506215"/>
                  <a:pt x="3559068" y="500234"/>
                  <a:pt x="3372974" y="494448"/>
                </a:cubicBezTo>
                <a:cubicBezTo>
                  <a:pt x="3224134" y="489821"/>
                  <a:pt x="3070225" y="485036"/>
                  <a:pt x="2919476" y="478305"/>
                </a:cubicBezTo>
                <a:cubicBezTo>
                  <a:pt x="2774826" y="471844"/>
                  <a:pt x="2627237" y="463217"/>
                  <a:pt x="2480525" y="452681"/>
                </a:cubicBezTo>
                <a:cubicBezTo>
                  <a:pt x="2486032" y="449189"/>
                  <a:pt x="2491582" y="445733"/>
                  <a:pt x="2497133" y="442278"/>
                </a:cubicBezTo>
                <a:cubicBezTo>
                  <a:pt x="2641300" y="452072"/>
                  <a:pt x="2785752" y="460240"/>
                  <a:pt x="2926914" y="466539"/>
                </a:cubicBezTo>
                <a:cubicBezTo>
                  <a:pt x="3073012" y="473057"/>
                  <a:pt x="3222115" y="477939"/>
                  <a:pt x="3366304" y="482660"/>
                </a:cubicBezTo>
                <a:cubicBezTo>
                  <a:pt x="3560735" y="489023"/>
                  <a:pt x="3761771" y="495605"/>
                  <a:pt x="3958001" y="506283"/>
                </a:cubicBezTo>
                <a:cubicBezTo>
                  <a:pt x="4266279" y="522951"/>
                  <a:pt x="4517425" y="543216"/>
                  <a:pt x="4748386" y="570064"/>
                </a:cubicBezTo>
                <a:cubicBezTo>
                  <a:pt x="4801415" y="576251"/>
                  <a:pt x="4844329" y="581464"/>
                  <a:pt x="4883470" y="586478"/>
                </a:cubicBezTo>
                <a:cubicBezTo>
                  <a:pt x="5032530" y="605594"/>
                  <a:pt x="5190651" y="628253"/>
                  <a:pt x="5341092" y="675994"/>
                </a:cubicBezTo>
                <a:cubicBezTo>
                  <a:pt x="5378654" y="687947"/>
                  <a:pt x="5410028" y="699828"/>
                  <a:pt x="5437035" y="712314"/>
                </a:cubicBezTo>
                <a:cubicBezTo>
                  <a:pt x="5541184" y="760474"/>
                  <a:pt x="5597855" y="825085"/>
                  <a:pt x="5605534" y="904347"/>
                </a:cubicBezTo>
                <a:cubicBezTo>
                  <a:pt x="5612313" y="974575"/>
                  <a:pt x="5576310" y="1051114"/>
                  <a:pt x="5498511" y="1131837"/>
                </a:cubicBezTo>
                <a:cubicBezTo>
                  <a:pt x="5417245" y="1216188"/>
                  <a:pt x="5306340" y="1290176"/>
                  <a:pt x="5225381" y="1344200"/>
                </a:cubicBezTo>
                <a:cubicBezTo>
                  <a:pt x="5213512" y="1352114"/>
                  <a:pt x="5202322" y="1359591"/>
                  <a:pt x="5191923" y="1366621"/>
                </a:cubicBezTo>
                <a:cubicBezTo>
                  <a:pt x="4940909" y="1536379"/>
                  <a:pt x="4676884" y="1695287"/>
                  <a:pt x="4421548" y="1848965"/>
                </a:cubicBezTo>
                <a:cubicBezTo>
                  <a:pt x="4261650" y="1945193"/>
                  <a:pt x="4096310" y="2044697"/>
                  <a:pt x="3936303" y="2145610"/>
                </a:cubicBezTo>
                <a:cubicBezTo>
                  <a:pt x="3655165" y="2322952"/>
                  <a:pt x="3411281" y="2492855"/>
                  <a:pt x="3190675" y="2664995"/>
                </a:cubicBezTo>
                <a:cubicBezTo>
                  <a:pt x="3153948" y="2693649"/>
                  <a:pt x="3114741" y="2725220"/>
                  <a:pt x="3074328" y="2759183"/>
                </a:cubicBezTo>
                <a:cubicBezTo>
                  <a:pt x="3057127" y="2759622"/>
                  <a:pt x="3039926" y="2760083"/>
                  <a:pt x="3022769" y="2760543"/>
                </a:cubicBezTo>
                <a:cubicBezTo>
                  <a:pt x="3072880" y="2718331"/>
                  <a:pt x="3121565" y="2679541"/>
                  <a:pt x="3166519" y="2645008"/>
                </a:cubicBezTo>
                <a:close/>
                <a:moveTo>
                  <a:pt x="2500029" y="438431"/>
                </a:moveTo>
                <a:cubicBezTo>
                  <a:pt x="2489827" y="437740"/>
                  <a:pt x="2479625" y="437062"/>
                  <a:pt x="2469445" y="436354"/>
                </a:cubicBezTo>
                <a:cubicBezTo>
                  <a:pt x="2469423" y="436354"/>
                  <a:pt x="2469423" y="436354"/>
                  <a:pt x="2469423" y="436352"/>
                </a:cubicBezTo>
                <a:cubicBezTo>
                  <a:pt x="2474667" y="432879"/>
                  <a:pt x="2479910" y="429423"/>
                  <a:pt x="2485176" y="425987"/>
                </a:cubicBezTo>
                <a:cubicBezTo>
                  <a:pt x="2495751" y="426681"/>
                  <a:pt x="2506326" y="427367"/>
                  <a:pt x="2516901" y="428047"/>
                </a:cubicBezTo>
                <a:cubicBezTo>
                  <a:pt x="2511262" y="431494"/>
                  <a:pt x="2505624" y="434950"/>
                  <a:pt x="2500029" y="438431"/>
                </a:cubicBezTo>
                <a:close/>
                <a:moveTo>
                  <a:pt x="2466439" y="436145"/>
                </a:moveTo>
                <a:cubicBezTo>
                  <a:pt x="2456830" y="435478"/>
                  <a:pt x="2446891" y="434783"/>
                  <a:pt x="2436645" y="434041"/>
                </a:cubicBezTo>
                <a:cubicBezTo>
                  <a:pt x="2441472" y="430592"/>
                  <a:pt x="2446298" y="427148"/>
                  <a:pt x="2451147" y="423741"/>
                </a:cubicBezTo>
                <a:cubicBezTo>
                  <a:pt x="2458146" y="424212"/>
                  <a:pt x="2464991" y="424669"/>
                  <a:pt x="2471661" y="425110"/>
                </a:cubicBezTo>
                <a:cubicBezTo>
                  <a:pt x="2475150" y="425340"/>
                  <a:pt x="2478638" y="425559"/>
                  <a:pt x="2482126" y="425790"/>
                </a:cubicBezTo>
                <a:cubicBezTo>
                  <a:pt x="2476883" y="429221"/>
                  <a:pt x="2471661" y="432677"/>
                  <a:pt x="2466439" y="436145"/>
                </a:cubicBezTo>
                <a:close/>
                <a:moveTo>
                  <a:pt x="2433639" y="433824"/>
                </a:moveTo>
                <a:cubicBezTo>
                  <a:pt x="2424227" y="433137"/>
                  <a:pt x="2414595" y="432409"/>
                  <a:pt x="2404810" y="431624"/>
                </a:cubicBezTo>
                <a:cubicBezTo>
                  <a:pt x="2409198" y="428203"/>
                  <a:pt x="2413586" y="424802"/>
                  <a:pt x="2417996" y="421424"/>
                </a:cubicBezTo>
                <a:cubicBezTo>
                  <a:pt x="2428264" y="422174"/>
                  <a:pt x="2438312" y="422870"/>
                  <a:pt x="2448076" y="423532"/>
                </a:cubicBezTo>
                <a:cubicBezTo>
                  <a:pt x="2443249" y="426937"/>
                  <a:pt x="2438444" y="430382"/>
                  <a:pt x="2433639" y="433824"/>
                </a:cubicBezTo>
                <a:close/>
                <a:moveTo>
                  <a:pt x="2397175" y="435055"/>
                </a:moveTo>
                <a:cubicBezTo>
                  <a:pt x="2392919" y="438416"/>
                  <a:pt x="2388640" y="441788"/>
                  <a:pt x="2384428" y="445193"/>
                </a:cubicBezTo>
                <a:cubicBezTo>
                  <a:pt x="2375828" y="444412"/>
                  <a:pt x="2367161" y="443572"/>
                  <a:pt x="2358473" y="442675"/>
                </a:cubicBezTo>
                <a:cubicBezTo>
                  <a:pt x="2362247" y="439313"/>
                  <a:pt x="2366064" y="435990"/>
                  <a:pt x="2369882" y="432670"/>
                </a:cubicBezTo>
                <a:cubicBezTo>
                  <a:pt x="2379053" y="433521"/>
                  <a:pt x="2388180" y="434316"/>
                  <a:pt x="2397175" y="435055"/>
                </a:cubicBezTo>
                <a:close/>
                <a:moveTo>
                  <a:pt x="2400115" y="435294"/>
                </a:moveTo>
                <a:cubicBezTo>
                  <a:pt x="2409747" y="436077"/>
                  <a:pt x="2419225" y="436806"/>
                  <a:pt x="2428505" y="437492"/>
                </a:cubicBezTo>
                <a:cubicBezTo>
                  <a:pt x="2423810" y="440889"/>
                  <a:pt x="2419137" y="444325"/>
                  <a:pt x="2414464" y="447760"/>
                </a:cubicBezTo>
                <a:cubicBezTo>
                  <a:pt x="2405556" y="447043"/>
                  <a:pt x="2396495" y="446275"/>
                  <a:pt x="2387324" y="445452"/>
                </a:cubicBezTo>
                <a:cubicBezTo>
                  <a:pt x="2391581" y="442047"/>
                  <a:pt x="2395837" y="438657"/>
                  <a:pt x="2400115" y="435294"/>
                </a:cubicBezTo>
                <a:close/>
                <a:moveTo>
                  <a:pt x="2431511" y="437714"/>
                </a:moveTo>
                <a:cubicBezTo>
                  <a:pt x="2441581" y="438453"/>
                  <a:pt x="2451432" y="439147"/>
                  <a:pt x="2460932" y="439809"/>
                </a:cubicBezTo>
                <a:cubicBezTo>
                  <a:pt x="2455798" y="443239"/>
                  <a:pt x="2450686" y="446692"/>
                  <a:pt x="2445597" y="450158"/>
                </a:cubicBezTo>
                <a:cubicBezTo>
                  <a:pt x="2436426" y="449478"/>
                  <a:pt x="2427013" y="448763"/>
                  <a:pt x="2417404" y="447995"/>
                </a:cubicBezTo>
                <a:cubicBezTo>
                  <a:pt x="2422077" y="444553"/>
                  <a:pt x="2426772" y="441117"/>
                  <a:pt x="2431511" y="437714"/>
                </a:cubicBezTo>
                <a:close/>
                <a:moveTo>
                  <a:pt x="2440375" y="453721"/>
                </a:moveTo>
                <a:cubicBezTo>
                  <a:pt x="2435372" y="457146"/>
                  <a:pt x="2430370" y="460589"/>
                  <a:pt x="2425412" y="464053"/>
                </a:cubicBezTo>
                <a:cubicBezTo>
                  <a:pt x="2416702" y="463349"/>
                  <a:pt x="2407838" y="462600"/>
                  <a:pt x="2398821" y="461795"/>
                </a:cubicBezTo>
                <a:cubicBezTo>
                  <a:pt x="2403384" y="458366"/>
                  <a:pt x="2407948" y="454946"/>
                  <a:pt x="2412533" y="451558"/>
                </a:cubicBezTo>
                <a:cubicBezTo>
                  <a:pt x="2422011" y="452328"/>
                  <a:pt x="2431314" y="453043"/>
                  <a:pt x="2440375" y="453721"/>
                </a:cubicBezTo>
                <a:close/>
                <a:moveTo>
                  <a:pt x="2420475" y="467508"/>
                </a:moveTo>
                <a:cubicBezTo>
                  <a:pt x="2415605" y="470920"/>
                  <a:pt x="2410734" y="474341"/>
                  <a:pt x="2405885" y="477792"/>
                </a:cubicBezTo>
                <a:cubicBezTo>
                  <a:pt x="2397680" y="477050"/>
                  <a:pt x="2389365" y="476267"/>
                  <a:pt x="2380961" y="475418"/>
                </a:cubicBezTo>
                <a:cubicBezTo>
                  <a:pt x="2385371" y="472008"/>
                  <a:pt x="2389803" y="468614"/>
                  <a:pt x="2394257" y="465244"/>
                </a:cubicBezTo>
                <a:cubicBezTo>
                  <a:pt x="2403121" y="466049"/>
                  <a:pt x="2411875" y="466802"/>
                  <a:pt x="2420475" y="467508"/>
                </a:cubicBezTo>
                <a:close/>
                <a:moveTo>
                  <a:pt x="2423327" y="467741"/>
                </a:moveTo>
                <a:cubicBezTo>
                  <a:pt x="2432630" y="468500"/>
                  <a:pt x="2441757" y="469211"/>
                  <a:pt x="2450599" y="469889"/>
                </a:cubicBezTo>
                <a:cubicBezTo>
                  <a:pt x="2445311" y="473336"/>
                  <a:pt x="2440046" y="476789"/>
                  <a:pt x="2434780" y="480273"/>
                </a:cubicBezTo>
                <a:cubicBezTo>
                  <a:pt x="2426267" y="479573"/>
                  <a:pt x="2417535" y="478836"/>
                  <a:pt x="2408672" y="478044"/>
                </a:cubicBezTo>
                <a:cubicBezTo>
                  <a:pt x="2413520" y="474584"/>
                  <a:pt x="2418435" y="471161"/>
                  <a:pt x="2423327" y="467741"/>
                </a:cubicBezTo>
                <a:close/>
                <a:moveTo>
                  <a:pt x="2453429" y="470104"/>
                </a:moveTo>
                <a:cubicBezTo>
                  <a:pt x="2457049" y="470380"/>
                  <a:pt x="2460625" y="470652"/>
                  <a:pt x="2464158" y="470920"/>
                </a:cubicBezTo>
                <a:cubicBezTo>
                  <a:pt x="2613217" y="482241"/>
                  <a:pt x="2763791" y="491335"/>
                  <a:pt x="2911688" y="497946"/>
                </a:cubicBezTo>
                <a:cubicBezTo>
                  <a:pt x="3066583" y="504866"/>
                  <a:pt x="3224704" y="509510"/>
                  <a:pt x="3377647" y="513999"/>
                </a:cubicBezTo>
                <a:cubicBezTo>
                  <a:pt x="3555931" y="519232"/>
                  <a:pt x="3740314" y="524644"/>
                  <a:pt x="3920111" y="533695"/>
                </a:cubicBezTo>
                <a:cubicBezTo>
                  <a:pt x="4224198" y="548881"/>
                  <a:pt x="4469881" y="567513"/>
                  <a:pt x="4693295" y="592327"/>
                </a:cubicBezTo>
                <a:cubicBezTo>
                  <a:pt x="4732151" y="596660"/>
                  <a:pt x="4778246" y="601871"/>
                  <a:pt x="4825461" y="607639"/>
                </a:cubicBezTo>
                <a:cubicBezTo>
                  <a:pt x="4964977" y="624714"/>
                  <a:pt x="5126147" y="646852"/>
                  <a:pt x="5273188" y="693661"/>
                </a:cubicBezTo>
                <a:cubicBezTo>
                  <a:pt x="5310157" y="705466"/>
                  <a:pt x="5340763" y="717244"/>
                  <a:pt x="5366784" y="729664"/>
                </a:cubicBezTo>
                <a:cubicBezTo>
                  <a:pt x="5464680" y="776424"/>
                  <a:pt x="5515668" y="840822"/>
                  <a:pt x="5518279" y="921070"/>
                </a:cubicBezTo>
                <a:cubicBezTo>
                  <a:pt x="5521021" y="1005727"/>
                  <a:pt x="5459129" y="1086661"/>
                  <a:pt x="5406715" y="1139650"/>
                </a:cubicBezTo>
                <a:cubicBezTo>
                  <a:pt x="5325910" y="1221357"/>
                  <a:pt x="5216583" y="1293383"/>
                  <a:pt x="5136744" y="1345975"/>
                </a:cubicBezTo>
                <a:cubicBezTo>
                  <a:pt x="5125621" y="1353303"/>
                  <a:pt x="5115045" y="1360280"/>
                  <a:pt x="5105150" y="1366877"/>
                </a:cubicBezTo>
                <a:cubicBezTo>
                  <a:pt x="4855409" y="1533302"/>
                  <a:pt x="4592723" y="1688839"/>
                  <a:pt x="4338702" y="1839254"/>
                </a:cubicBezTo>
                <a:cubicBezTo>
                  <a:pt x="4184991" y="1930270"/>
                  <a:pt x="4026037" y="2024388"/>
                  <a:pt x="3872106" y="2119664"/>
                </a:cubicBezTo>
                <a:cubicBezTo>
                  <a:pt x="3597024" y="2289977"/>
                  <a:pt x="3356738" y="2453253"/>
                  <a:pt x="3137559" y="2618768"/>
                </a:cubicBezTo>
                <a:cubicBezTo>
                  <a:pt x="3082007" y="2660717"/>
                  <a:pt x="3020729" y="2709138"/>
                  <a:pt x="2958069" y="2762408"/>
                </a:cubicBezTo>
                <a:cubicBezTo>
                  <a:pt x="2952452" y="2762584"/>
                  <a:pt x="2946835" y="2762737"/>
                  <a:pt x="2941241" y="2762913"/>
                </a:cubicBezTo>
                <a:cubicBezTo>
                  <a:pt x="2929261" y="2763264"/>
                  <a:pt x="2917260" y="2763615"/>
                  <a:pt x="2905237" y="2763966"/>
                </a:cubicBezTo>
                <a:cubicBezTo>
                  <a:pt x="2977792" y="2702030"/>
                  <a:pt x="3049338" y="2646105"/>
                  <a:pt x="3113227" y="2598671"/>
                </a:cubicBezTo>
                <a:cubicBezTo>
                  <a:pt x="3331332" y="2436711"/>
                  <a:pt x="3569709" y="2276813"/>
                  <a:pt x="3841961" y="2109885"/>
                </a:cubicBezTo>
                <a:cubicBezTo>
                  <a:pt x="3992732" y="2017474"/>
                  <a:pt x="4148374" y="1926097"/>
                  <a:pt x="4298903" y="1837729"/>
                </a:cubicBezTo>
                <a:cubicBezTo>
                  <a:pt x="4552419" y="1688898"/>
                  <a:pt x="4814557" y="1534996"/>
                  <a:pt x="5063816" y="1370135"/>
                </a:cubicBezTo>
                <a:cubicBezTo>
                  <a:pt x="5073447" y="1363771"/>
                  <a:pt x="5083694" y="1357066"/>
                  <a:pt x="5094422" y="1350045"/>
                </a:cubicBezTo>
                <a:cubicBezTo>
                  <a:pt x="5173822" y="1298067"/>
                  <a:pt x="5282579" y="1226881"/>
                  <a:pt x="5363471" y="1146215"/>
                </a:cubicBezTo>
                <a:cubicBezTo>
                  <a:pt x="5415863" y="1093969"/>
                  <a:pt x="5478326" y="1013952"/>
                  <a:pt x="5478392" y="929438"/>
                </a:cubicBezTo>
                <a:cubicBezTo>
                  <a:pt x="5478480" y="847185"/>
                  <a:pt x="5429664" y="781758"/>
                  <a:pt x="5333304" y="734971"/>
                </a:cubicBezTo>
                <a:cubicBezTo>
                  <a:pt x="5307590" y="722492"/>
                  <a:pt x="5277203" y="710701"/>
                  <a:pt x="5240388" y="698924"/>
                </a:cubicBezTo>
                <a:cubicBezTo>
                  <a:pt x="5094708" y="652479"/>
                  <a:pt x="4935073" y="630991"/>
                  <a:pt x="4796895" y="614499"/>
                </a:cubicBezTo>
                <a:cubicBezTo>
                  <a:pt x="4751545" y="609098"/>
                  <a:pt x="4707249" y="604209"/>
                  <a:pt x="4666133" y="599731"/>
                </a:cubicBezTo>
                <a:cubicBezTo>
                  <a:pt x="4443487" y="575595"/>
                  <a:pt x="4207612" y="558302"/>
                  <a:pt x="3901352" y="543660"/>
                </a:cubicBezTo>
                <a:cubicBezTo>
                  <a:pt x="3728927" y="535344"/>
                  <a:pt x="3552069" y="530472"/>
                  <a:pt x="3381048" y="525761"/>
                </a:cubicBezTo>
                <a:cubicBezTo>
                  <a:pt x="3224550" y="521450"/>
                  <a:pt x="3062700" y="516990"/>
                  <a:pt x="2904250" y="509903"/>
                </a:cubicBezTo>
                <a:cubicBezTo>
                  <a:pt x="2757582" y="503341"/>
                  <a:pt x="2608764" y="494104"/>
                  <a:pt x="2461942" y="482452"/>
                </a:cubicBezTo>
                <a:cubicBezTo>
                  <a:pt x="2454065" y="481826"/>
                  <a:pt x="2445925" y="481179"/>
                  <a:pt x="2437588" y="480499"/>
                </a:cubicBezTo>
                <a:cubicBezTo>
                  <a:pt x="2442854" y="477017"/>
                  <a:pt x="2448119" y="473553"/>
                  <a:pt x="2453429" y="470104"/>
                </a:cubicBezTo>
                <a:close/>
                <a:moveTo>
                  <a:pt x="2941284" y="2764646"/>
                </a:moveTo>
                <a:cubicBezTo>
                  <a:pt x="2946155" y="2764493"/>
                  <a:pt x="2951070" y="2764361"/>
                  <a:pt x="2955940" y="2764207"/>
                </a:cubicBezTo>
                <a:cubicBezTo>
                  <a:pt x="2936699" y="2780618"/>
                  <a:pt x="2917304" y="2797468"/>
                  <a:pt x="2897909" y="2814757"/>
                </a:cubicBezTo>
                <a:cubicBezTo>
                  <a:pt x="2880423" y="2815305"/>
                  <a:pt x="2862915" y="2815832"/>
                  <a:pt x="2845385" y="2816337"/>
                </a:cubicBezTo>
                <a:cubicBezTo>
                  <a:pt x="2864627" y="2799092"/>
                  <a:pt x="2883912" y="2782220"/>
                  <a:pt x="2903153" y="2765765"/>
                </a:cubicBezTo>
                <a:cubicBezTo>
                  <a:pt x="2915878" y="2765392"/>
                  <a:pt x="2928603" y="2765019"/>
                  <a:pt x="2941284" y="2764646"/>
                </a:cubicBezTo>
                <a:close/>
                <a:moveTo>
                  <a:pt x="2962083" y="2764032"/>
                </a:moveTo>
                <a:cubicBezTo>
                  <a:pt x="2979438" y="2763527"/>
                  <a:pt x="2996858" y="2763023"/>
                  <a:pt x="3014344" y="2762518"/>
                </a:cubicBezTo>
                <a:cubicBezTo>
                  <a:pt x="2995081" y="2778819"/>
                  <a:pt x="2975620" y="2795625"/>
                  <a:pt x="2956094" y="2812870"/>
                </a:cubicBezTo>
                <a:cubicBezTo>
                  <a:pt x="2938717" y="2813440"/>
                  <a:pt x="2921341" y="2814011"/>
                  <a:pt x="2903899" y="2814559"/>
                </a:cubicBezTo>
                <a:cubicBezTo>
                  <a:pt x="2923359" y="2797271"/>
                  <a:pt x="2942798" y="2780421"/>
                  <a:pt x="2962083" y="2764032"/>
                </a:cubicBezTo>
                <a:close/>
                <a:moveTo>
                  <a:pt x="3020641" y="2762343"/>
                </a:moveTo>
                <a:cubicBezTo>
                  <a:pt x="3037798" y="2761860"/>
                  <a:pt x="3054999" y="2761399"/>
                  <a:pt x="3072222" y="2760982"/>
                </a:cubicBezTo>
                <a:cubicBezTo>
                  <a:pt x="3053024" y="2777130"/>
                  <a:pt x="3033586" y="2793804"/>
                  <a:pt x="3013993" y="2810983"/>
                </a:cubicBezTo>
                <a:cubicBezTo>
                  <a:pt x="2999184" y="2811466"/>
                  <a:pt x="2984418" y="2811949"/>
                  <a:pt x="2969740" y="2812431"/>
                </a:cubicBezTo>
                <a:cubicBezTo>
                  <a:pt x="2967261" y="2812519"/>
                  <a:pt x="2964760" y="2812585"/>
                  <a:pt x="2962281" y="2812673"/>
                </a:cubicBezTo>
                <a:cubicBezTo>
                  <a:pt x="2981851" y="2795428"/>
                  <a:pt x="3001356" y="2778644"/>
                  <a:pt x="3020641" y="2762343"/>
                </a:cubicBezTo>
                <a:close/>
                <a:moveTo>
                  <a:pt x="2969806" y="2814252"/>
                </a:moveTo>
                <a:cubicBezTo>
                  <a:pt x="2983760" y="2813792"/>
                  <a:pt x="2997780" y="2813331"/>
                  <a:pt x="3011843" y="2812892"/>
                </a:cubicBezTo>
                <a:cubicBezTo>
                  <a:pt x="2993172" y="2829281"/>
                  <a:pt x="2974392" y="2846109"/>
                  <a:pt x="2955611" y="2863354"/>
                </a:cubicBezTo>
                <a:cubicBezTo>
                  <a:pt x="2938476" y="2863968"/>
                  <a:pt x="2921297" y="2864560"/>
                  <a:pt x="2904118" y="2865131"/>
                </a:cubicBezTo>
                <a:cubicBezTo>
                  <a:pt x="2922767" y="2847908"/>
                  <a:pt x="2941482" y="2831036"/>
                  <a:pt x="2960131" y="2814559"/>
                </a:cubicBezTo>
                <a:cubicBezTo>
                  <a:pt x="2963356" y="2814472"/>
                  <a:pt x="2966581" y="2814362"/>
                  <a:pt x="2969806" y="2814252"/>
                </a:cubicBezTo>
                <a:close/>
                <a:moveTo>
                  <a:pt x="3018184" y="2812673"/>
                </a:moveTo>
                <a:cubicBezTo>
                  <a:pt x="3035187" y="2812146"/>
                  <a:pt x="3052235" y="2811598"/>
                  <a:pt x="3069326" y="2811093"/>
                </a:cubicBezTo>
                <a:cubicBezTo>
                  <a:pt x="3050677" y="2827372"/>
                  <a:pt x="3031852" y="2844112"/>
                  <a:pt x="3012962" y="2861313"/>
                </a:cubicBezTo>
                <a:cubicBezTo>
                  <a:pt x="3008070" y="2861489"/>
                  <a:pt x="3003155" y="2861664"/>
                  <a:pt x="2998284" y="2861840"/>
                </a:cubicBezTo>
                <a:cubicBezTo>
                  <a:pt x="2986152" y="2862279"/>
                  <a:pt x="2973997" y="2862718"/>
                  <a:pt x="2961820" y="2863134"/>
                </a:cubicBezTo>
                <a:cubicBezTo>
                  <a:pt x="2980667" y="2845912"/>
                  <a:pt x="2999491" y="2829062"/>
                  <a:pt x="3018184" y="2812673"/>
                </a:cubicBezTo>
                <a:close/>
                <a:moveTo>
                  <a:pt x="2998350" y="2863771"/>
                </a:moveTo>
                <a:cubicBezTo>
                  <a:pt x="3002475" y="2863617"/>
                  <a:pt x="3006622" y="2863463"/>
                  <a:pt x="3010768" y="2863332"/>
                </a:cubicBezTo>
                <a:cubicBezTo>
                  <a:pt x="2992712" y="2879787"/>
                  <a:pt x="2974611" y="2896637"/>
                  <a:pt x="2956555" y="2913859"/>
                </a:cubicBezTo>
                <a:cubicBezTo>
                  <a:pt x="2939639" y="2914496"/>
                  <a:pt x="2922723" y="2915110"/>
                  <a:pt x="2905764" y="2915680"/>
                </a:cubicBezTo>
                <a:cubicBezTo>
                  <a:pt x="2923667" y="2898501"/>
                  <a:pt x="2941658" y="2881630"/>
                  <a:pt x="2959648" y="2865153"/>
                </a:cubicBezTo>
                <a:cubicBezTo>
                  <a:pt x="2972549" y="2864692"/>
                  <a:pt x="2985471" y="2864231"/>
                  <a:pt x="2998350" y="2863771"/>
                </a:cubicBezTo>
                <a:close/>
                <a:moveTo>
                  <a:pt x="3019346" y="2861094"/>
                </a:moveTo>
                <a:cubicBezTo>
                  <a:pt x="3038303" y="2843893"/>
                  <a:pt x="3057171" y="2827153"/>
                  <a:pt x="3075842" y="2810896"/>
                </a:cubicBezTo>
                <a:cubicBezTo>
                  <a:pt x="3092692" y="2810391"/>
                  <a:pt x="3109542" y="2809908"/>
                  <a:pt x="3126391" y="2809469"/>
                </a:cubicBezTo>
                <a:cubicBezTo>
                  <a:pt x="3107326" y="2826056"/>
                  <a:pt x="3088589" y="2842665"/>
                  <a:pt x="3070203" y="2859317"/>
                </a:cubicBezTo>
                <a:cubicBezTo>
                  <a:pt x="3053178" y="2859887"/>
                  <a:pt x="3036240" y="2860502"/>
                  <a:pt x="3019346" y="2861094"/>
                </a:cubicBezTo>
                <a:close/>
                <a:moveTo>
                  <a:pt x="3078014" y="2808987"/>
                </a:moveTo>
                <a:cubicBezTo>
                  <a:pt x="3097628" y="2791939"/>
                  <a:pt x="3117045" y="2775419"/>
                  <a:pt x="3136089" y="2759490"/>
                </a:cubicBezTo>
                <a:cubicBezTo>
                  <a:pt x="3152807" y="2759161"/>
                  <a:pt x="3169459" y="2758854"/>
                  <a:pt x="3186068" y="2758613"/>
                </a:cubicBezTo>
                <a:cubicBezTo>
                  <a:pt x="3166563" y="2774892"/>
                  <a:pt x="3147410" y="2791215"/>
                  <a:pt x="3128563" y="2807583"/>
                </a:cubicBezTo>
                <a:cubicBezTo>
                  <a:pt x="3111714" y="2808021"/>
                  <a:pt x="3094864" y="2808482"/>
                  <a:pt x="3078014" y="2808987"/>
                </a:cubicBezTo>
                <a:close/>
                <a:moveTo>
                  <a:pt x="3138217" y="2757713"/>
                </a:moveTo>
                <a:cubicBezTo>
                  <a:pt x="3166344" y="2734237"/>
                  <a:pt x="3193703" y="2712056"/>
                  <a:pt x="3219812" y="2691345"/>
                </a:cubicBezTo>
                <a:cubicBezTo>
                  <a:pt x="3440790" y="2516133"/>
                  <a:pt x="3686363" y="2343005"/>
                  <a:pt x="3970617" y="2162074"/>
                </a:cubicBezTo>
                <a:cubicBezTo>
                  <a:pt x="4133542" y="2058397"/>
                  <a:pt x="4301975" y="1956244"/>
                  <a:pt x="4464835" y="1857458"/>
                </a:cubicBezTo>
                <a:cubicBezTo>
                  <a:pt x="4720961" y="1702099"/>
                  <a:pt x="4985820" y="1541447"/>
                  <a:pt x="5237646" y="1369912"/>
                </a:cubicBezTo>
                <a:cubicBezTo>
                  <a:pt x="5248243" y="1362689"/>
                  <a:pt x="5259739" y="1354962"/>
                  <a:pt x="5271938" y="1346785"/>
                </a:cubicBezTo>
                <a:cubicBezTo>
                  <a:pt x="5353642" y="1291924"/>
                  <a:pt x="5465557" y="1216791"/>
                  <a:pt x="5547415" y="1130784"/>
                </a:cubicBezTo>
                <a:cubicBezTo>
                  <a:pt x="5626881" y="1047277"/>
                  <a:pt x="5662490" y="968104"/>
                  <a:pt x="5653253" y="895470"/>
                </a:cubicBezTo>
                <a:cubicBezTo>
                  <a:pt x="5643029" y="815210"/>
                  <a:pt x="5582673" y="749403"/>
                  <a:pt x="5473872" y="699880"/>
                </a:cubicBezTo>
                <a:cubicBezTo>
                  <a:pt x="5446207" y="687287"/>
                  <a:pt x="5414284" y="675299"/>
                  <a:pt x="5376284" y="663228"/>
                </a:cubicBezTo>
                <a:cubicBezTo>
                  <a:pt x="5223845" y="614916"/>
                  <a:pt x="5063838" y="591572"/>
                  <a:pt x="4913023" y="571802"/>
                </a:cubicBezTo>
                <a:cubicBezTo>
                  <a:pt x="4872785" y="566536"/>
                  <a:pt x="4829388" y="561144"/>
                  <a:pt x="4776425" y="554836"/>
                </a:cubicBezTo>
                <a:cubicBezTo>
                  <a:pt x="4541625" y="526950"/>
                  <a:pt x="4287648" y="505857"/>
                  <a:pt x="3977177" y="488457"/>
                </a:cubicBezTo>
                <a:cubicBezTo>
                  <a:pt x="3771753" y="476875"/>
                  <a:pt x="3561416" y="469659"/>
                  <a:pt x="3358011" y="462682"/>
                </a:cubicBezTo>
                <a:cubicBezTo>
                  <a:pt x="3219109" y="457919"/>
                  <a:pt x="3075469" y="452989"/>
                  <a:pt x="2934702" y="446714"/>
                </a:cubicBezTo>
                <a:cubicBezTo>
                  <a:pt x="2800847" y="440748"/>
                  <a:pt x="2663613" y="433284"/>
                  <a:pt x="2526028" y="424504"/>
                </a:cubicBezTo>
                <a:cubicBezTo>
                  <a:pt x="2531776" y="421020"/>
                  <a:pt x="2537524" y="417562"/>
                  <a:pt x="2543317" y="414113"/>
                </a:cubicBezTo>
                <a:cubicBezTo>
                  <a:pt x="2677940" y="422266"/>
                  <a:pt x="2811795" y="429333"/>
                  <a:pt x="2942118" y="435138"/>
                </a:cubicBezTo>
                <a:cubicBezTo>
                  <a:pt x="3076873" y="441139"/>
                  <a:pt x="3214327" y="446060"/>
                  <a:pt x="3347282" y="450817"/>
                </a:cubicBezTo>
                <a:cubicBezTo>
                  <a:pt x="3560341" y="458441"/>
                  <a:pt x="3780639" y="466324"/>
                  <a:pt x="3995891" y="478875"/>
                </a:cubicBezTo>
                <a:cubicBezTo>
                  <a:pt x="4308425" y="497002"/>
                  <a:pt x="4565056" y="518907"/>
                  <a:pt x="4803499" y="547806"/>
                </a:cubicBezTo>
                <a:cubicBezTo>
                  <a:pt x="4856198" y="554213"/>
                  <a:pt x="4900034" y="559774"/>
                  <a:pt x="4941479" y="565319"/>
                </a:cubicBezTo>
                <a:cubicBezTo>
                  <a:pt x="5093698" y="585694"/>
                  <a:pt x="5255176" y="609659"/>
                  <a:pt x="5408997" y="658333"/>
                </a:cubicBezTo>
                <a:cubicBezTo>
                  <a:pt x="5447084" y="670417"/>
                  <a:pt x="5479226" y="682401"/>
                  <a:pt x="5507287" y="694966"/>
                </a:cubicBezTo>
                <a:cubicBezTo>
                  <a:pt x="5618083" y="744607"/>
                  <a:pt x="5680503" y="809429"/>
                  <a:pt x="5692789" y="887633"/>
                </a:cubicBezTo>
                <a:cubicBezTo>
                  <a:pt x="5704175" y="960083"/>
                  <a:pt x="5669686" y="1039622"/>
                  <a:pt x="5590308" y="1124031"/>
                </a:cubicBezTo>
                <a:cubicBezTo>
                  <a:pt x="5508516" y="1211032"/>
                  <a:pt x="5396008" y="1287018"/>
                  <a:pt x="5313865" y="1342502"/>
                </a:cubicBezTo>
                <a:cubicBezTo>
                  <a:pt x="5301359" y="1350956"/>
                  <a:pt x="5289533" y="1358940"/>
                  <a:pt x="5278695" y="1366371"/>
                </a:cubicBezTo>
                <a:cubicBezTo>
                  <a:pt x="5026211" y="1539593"/>
                  <a:pt x="4760563" y="1701941"/>
                  <a:pt x="4503668" y="1858943"/>
                </a:cubicBezTo>
                <a:cubicBezTo>
                  <a:pt x="4337847" y="1960292"/>
                  <a:pt x="4166364" y="2065088"/>
                  <a:pt x="4000499" y="2171563"/>
                </a:cubicBezTo>
                <a:cubicBezTo>
                  <a:pt x="3712757" y="2356323"/>
                  <a:pt x="3465231" y="2532851"/>
                  <a:pt x="3243814" y="2711223"/>
                </a:cubicBezTo>
                <a:cubicBezTo>
                  <a:pt x="3224989" y="2726383"/>
                  <a:pt x="3206450" y="2741587"/>
                  <a:pt x="3188174" y="2756836"/>
                </a:cubicBezTo>
                <a:cubicBezTo>
                  <a:pt x="3171587" y="2757099"/>
                  <a:pt x="3154913" y="2757384"/>
                  <a:pt x="3138217" y="2757713"/>
                </a:cubicBezTo>
                <a:close/>
                <a:moveTo>
                  <a:pt x="2523022" y="424304"/>
                </a:moveTo>
                <a:cubicBezTo>
                  <a:pt x="2512338" y="423622"/>
                  <a:pt x="2501653" y="422922"/>
                  <a:pt x="2490990" y="422222"/>
                </a:cubicBezTo>
                <a:cubicBezTo>
                  <a:pt x="2496322" y="418758"/>
                  <a:pt x="2501697" y="415309"/>
                  <a:pt x="2507072" y="411882"/>
                </a:cubicBezTo>
                <a:cubicBezTo>
                  <a:pt x="2518130" y="412567"/>
                  <a:pt x="2529187" y="413255"/>
                  <a:pt x="2540245" y="413927"/>
                </a:cubicBezTo>
                <a:cubicBezTo>
                  <a:pt x="2534497" y="417369"/>
                  <a:pt x="2528749" y="420825"/>
                  <a:pt x="2523022" y="424304"/>
                </a:cubicBezTo>
                <a:close/>
                <a:moveTo>
                  <a:pt x="2453495" y="419758"/>
                </a:moveTo>
                <a:cubicBezTo>
                  <a:pt x="2443622" y="419094"/>
                  <a:pt x="2433398" y="418392"/>
                  <a:pt x="2422976" y="417641"/>
                </a:cubicBezTo>
                <a:cubicBezTo>
                  <a:pt x="2427496" y="414214"/>
                  <a:pt x="2432016" y="410803"/>
                  <a:pt x="2436557" y="407419"/>
                </a:cubicBezTo>
                <a:cubicBezTo>
                  <a:pt x="2447483" y="408143"/>
                  <a:pt x="2458080" y="408819"/>
                  <a:pt x="2468304" y="409469"/>
                </a:cubicBezTo>
                <a:cubicBezTo>
                  <a:pt x="2463346" y="412872"/>
                  <a:pt x="2458431" y="416316"/>
                  <a:pt x="2453495" y="419758"/>
                </a:cubicBezTo>
                <a:close/>
                <a:moveTo>
                  <a:pt x="2419905" y="417420"/>
                </a:moveTo>
                <a:cubicBezTo>
                  <a:pt x="2410229" y="416718"/>
                  <a:pt x="2400378" y="415967"/>
                  <a:pt x="2390374" y="415160"/>
                </a:cubicBezTo>
                <a:cubicBezTo>
                  <a:pt x="2394433" y="411764"/>
                  <a:pt x="2398535" y="408407"/>
                  <a:pt x="2402616" y="405057"/>
                </a:cubicBezTo>
                <a:cubicBezTo>
                  <a:pt x="2413103" y="405827"/>
                  <a:pt x="2423415" y="406540"/>
                  <a:pt x="2433486" y="407213"/>
                </a:cubicBezTo>
                <a:cubicBezTo>
                  <a:pt x="2428944" y="410599"/>
                  <a:pt x="2424424" y="413993"/>
                  <a:pt x="2419905" y="417420"/>
                </a:cubicBezTo>
                <a:close/>
                <a:moveTo>
                  <a:pt x="2387390" y="414919"/>
                </a:moveTo>
                <a:cubicBezTo>
                  <a:pt x="2377978" y="414151"/>
                  <a:pt x="2368478" y="413328"/>
                  <a:pt x="2358912" y="412442"/>
                </a:cubicBezTo>
                <a:cubicBezTo>
                  <a:pt x="2362488" y="409098"/>
                  <a:pt x="2366064" y="405781"/>
                  <a:pt x="2369684" y="402483"/>
                </a:cubicBezTo>
                <a:cubicBezTo>
                  <a:pt x="2379755" y="403323"/>
                  <a:pt x="2389737" y="404102"/>
                  <a:pt x="2399566" y="404831"/>
                </a:cubicBezTo>
                <a:cubicBezTo>
                  <a:pt x="2395486" y="408176"/>
                  <a:pt x="2391427" y="411531"/>
                  <a:pt x="2387390" y="414919"/>
                </a:cubicBezTo>
                <a:close/>
                <a:moveTo>
                  <a:pt x="2351979" y="415937"/>
                </a:moveTo>
                <a:cubicBezTo>
                  <a:pt x="2348534" y="419206"/>
                  <a:pt x="2345112" y="422501"/>
                  <a:pt x="2341711" y="425816"/>
                </a:cubicBezTo>
                <a:cubicBezTo>
                  <a:pt x="2333220" y="424910"/>
                  <a:pt x="2324707" y="423949"/>
                  <a:pt x="2316217" y="422913"/>
                </a:cubicBezTo>
                <a:cubicBezTo>
                  <a:pt x="2319135" y="419653"/>
                  <a:pt x="2322075" y="416404"/>
                  <a:pt x="2325059" y="413187"/>
                </a:cubicBezTo>
                <a:cubicBezTo>
                  <a:pt x="2334032" y="414166"/>
                  <a:pt x="2343028" y="415081"/>
                  <a:pt x="2351979" y="415937"/>
                </a:cubicBezTo>
                <a:close/>
                <a:moveTo>
                  <a:pt x="2337959" y="429473"/>
                </a:moveTo>
                <a:cubicBezTo>
                  <a:pt x="2334646" y="432718"/>
                  <a:pt x="2331355" y="435992"/>
                  <a:pt x="2328086" y="439281"/>
                </a:cubicBezTo>
                <a:cubicBezTo>
                  <a:pt x="2320210" y="438324"/>
                  <a:pt x="2312333" y="437306"/>
                  <a:pt x="2304501" y="436220"/>
                </a:cubicBezTo>
                <a:cubicBezTo>
                  <a:pt x="2307287" y="432986"/>
                  <a:pt x="2310096" y="429759"/>
                  <a:pt x="2312926" y="426569"/>
                </a:cubicBezTo>
                <a:cubicBezTo>
                  <a:pt x="2321263" y="427600"/>
                  <a:pt x="2329600" y="428570"/>
                  <a:pt x="2337959" y="429473"/>
                </a:cubicBezTo>
                <a:close/>
                <a:moveTo>
                  <a:pt x="2340812" y="429778"/>
                </a:moveTo>
                <a:cubicBezTo>
                  <a:pt x="2349566" y="430713"/>
                  <a:pt x="2358298" y="431588"/>
                  <a:pt x="2366964" y="432405"/>
                </a:cubicBezTo>
                <a:cubicBezTo>
                  <a:pt x="2363168" y="435715"/>
                  <a:pt x="2359395" y="439035"/>
                  <a:pt x="2355621" y="442387"/>
                </a:cubicBezTo>
                <a:cubicBezTo>
                  <a:pt x="2347394" y="441525"/>
                  <a:pt x="2339144" y="440599"/>
                  <a:pt x="2330873" y="439614"/>
                </a:cubicBezTo>
                <a:cubicBezTo>
                  <a:pt x="2334164" y="436312"/>
                  <a:pt x="2337477" y="433034"/>
                  <a:pt x="2340812" y="429778"/>
                </a:cubicBezTo>
                <a:close/>
                <a:moveTo>
                  <a:pt x="2351694" y="445926"/>
                </a:moveTo>
                <a:cubicBezTo>
                  <a:pt x="2348030" y="449211"/>
                  <a:pt x="2344388" y="452499"/>
                  <a:pt x="2340768" y="455825"/>
                </a:cubicBezTo>
                <a:cubicBezTo>
                  <a:pt x="2333111" y="454913"/>
                  <a:pt x="2325454" y="453943"/>
                  <a:pt x="2317840" y="452905"/>
                </a:cubicBezTo>
                <a:cubicBezTo>
                  <a:pt x="2321000" y="449634"/>
                  <a:pt x="2324159" y="446387"/>
                  <a:pt x="2327362" y="443157"/>
                </a:cubicBezTo>
                <a:cubicBezTo>
                  <a:pt x="2335458" y="444145"/>
                  <a:pt x="2343598" y="445064"/>
                  <a:pt x="2351694" y="445926"/>
                </a:cubicBezTo>
                <a:close/>
                <a:moveTo>
                  <a:pt x="2354524" y="446229"/>
                </a:moveTo>
                <a:cubicBezTo>
                  <a:pt x="2363080" y="447126"/>
                  <a:pt x="2371593" y="447958"/>
                  <a:pt x="2380040" y="448741"/>
                </a:cubicBezTo>
                <a:cubicBezTo>
                  <a:pt x="2375915" y="452078"/>
                  <a:pt x="2371813" y="455433"/>
                  <a:pt x="2367732" y="458811"/>
                </a:cubicBezTo>
                <a:cubicBezTo>
                  <a:pt x="2359680" y="457982"/>
                  <a:pt x="2351606" y="457102"/>
                  <a:pt x="2343510" y="456155"/>
                </a:cubicBezTo>
                <a:cubicBezTo>
                  <a:pt x="2347152" y="452820"/>
                  <a:pt x="2350838" y="449524"/>
                  <a:pt x="2354524" y="446229"/>
                </a:cubicBezTo>
                <a:close/>
                <a:moveTo>
                  <a:pt x="2382892" y="449009"/>
                </a:moveTo>
                <a:cubicBezTo>
                  <a:pt x="2391909" y="449834"/>
                  <a:pt x="2400817" y="450599"/>
                  <a:pt x="2409615" y="451319"/>
                </a:cubicBezTo>
                <a:cubicBezTo>
                  <a:pt x="2405051" y="454700"/>
                  <a:pt x="2400510" y="458120"/>
                  <a:pt x="2395968" y="461541"/>
                </a:cubicBezTo>
                <a:cubicBezTo>
                  <a:pt x="2387587" y="460782"/>
                  <a:pt x="2379097" y="459974"/>
                  <a:pt x="2370562" y="459105"/>
                </a:cubicBezTo>
                <a:cubicBezTo>
                  <a:pt x="2374643" y="455722"/>
                  <a:pt x="2378767" y="452350"/>
                  <a:pt x="2382892" y="449009"/>
                </a:cubicBezTo>
                <a:close/>
                <a:moveTo>
                  <a:pt x="2391405" y="464985"/>
                </a:moveTo>
                <a:cubicBezTo>
                  <a:pt x="2386973" y="468344"/>
                  <a:pt x="2382585" y="471734"/>
                  <a:pt x="2378197" y="475133"/>
                </a:cubicBezTo>
                <a:cubicBezTo>
                  <a:pt x="2370343" y="474330"/>
                  <a:pt x="2362422" y="473472"/>
                  <a:pt x="2354480" y="472552"/>
                </a:cubicBezTo>
                <a:cubicBezTo>
                  <a:pt x="2358429" y="469202"/>
                  <a:pt x="2362378" y="465848"/>
                  <a:pt x="2366371" y="462537"/>
                </a:cubicBezTo>
                <a:cubicBezTo>
                  <a:pt x="2374774" y="463408"/>
                  <a:pt x="2383133" y="464224"/>
                  <a:pt x="2391405" y="464985"/>
                </a:cubicBezTo>
                <a:close/>
                <a:moveTo>
                  <a:pt x="2373897" y="478454"/>
                </a:moveTo>
                <a:cubicBezTo>
                  <a:pt x="2369619" y="481787"/>
                  <a:pt x="2365362" y="485142"/>
                  <a:pt x="2361106" y="488511"/>
                </a:cubicBezTo>
                <a:cubicBezTo>
                  <a:pt x="2353778" y="487658"/>
                  <a:pt x="2346428" y="486745"/>
                  <a:pt x="2339100" y="485773"/>
                </a:cubicBezTo>
                <a:cubicBezTo>
                  <a:pt x="2342896" y="482460"/>
                  <a:pt x="2346691" y="479141"/>
                  <a:pt x="2350531" y="475865"/>
                </a:cubicBezTo>
                <a:cubicBezTo>
                  <a:pt x="2358363" y="476789"/>
                  <a:pt x="2366152" y="477647"/>
                  <a:pt x="2373897" y="478454"/>
                </a:cubicBezTo>
                <a:close/>
                <a:moveTo>
                  <a:pt x="2376661" y="478742"/>
                </a:moveTo>
                <a:cubicBezTo>
                  <a:pt x="2384933" y="479593"/>
                  <a:pt x="2393138" y="480387"/>
                  <a:pt x="2401256" y="481131"/>
                </a:cubicBezTo>
                <a:cubicBezTo>
                  <a:pt x="2396517" y="484523"/>
                  <a:pt x="2391778" y="487913"/>
                  <a:pt x="2387083" y="491342"/>
                </a:cubicBezTo>
                <a:cubicBezTo>
                  <a:pt x="2379382" y="490556"/>
                  <a:pt x="2371615" y="489716"/>
                  <a:pt x="2363805" y="488821"/>
                </a:cubicBezTo>
                <a:cubicBezTo>
                  <a:pt x="2368083" y="485440"/>
                  <a:pt x="2372361" y="482083"/>
                  <a:pt x="2376661" y="478742"/>
                </a:cubicBezTo>
                <a:close/>
                <a:moveTo>
                  <a:pt x="2404020" y="481383"/>
                </a:moveTo>
                <a:cubicBezTo>
                  <a:pt x="2412752" y="482175"/>
                  <a:pt x="2421353" y="482917"/>
                  <a:pt x="2429756" y="483617"/>
                </a:cubicBezTo>
                <a:cubicBezTo>
                  <a:pt x="2424622" y="487044"/>
                  <a:pt x="2419510" y="490499"/>
                  <a:pt x="2414398" y="493964"/>
                </a:cubicBezTo>
                <a:cubicBezTo>
                  <a:pt x="2406302" y="493229"/>
                  <a:pt x="2398097" y="492450"/>
                  <a:pt x="2389781" y="491614"/>
                </a:cubicBezTo>
                <a:cubicBezTo>
                  <a:pt x="2394520" y="488176"/>
                  <a:pt x="2399259" y="484784"/>
                  <a:pt x="2404020" y="481383"/>
                </a:cubicBezTo>
                <a:close/>
                <a:moveTo>
                  <a:pt x="2409615" y="497191"/>
                </a:moveTo>
                <a:cubicBezTo>
                  <a:pt x="2404613" y="500589"/>
                  <a:pt x="2399676" y="504034"/>
                  <a:pt x="2394718" y="507468"/>
                </a:cubicBezTo>
                <a:cubicBezTo>
                  <a:pt x="2387127" y="506691"/>
                  <a:pt x="2379426" y="505859"/>
                  <a:pt x="2371703" y="504975"/>
                </a:cubicBezTo>
                <a:cubicBezTo>
                  <a:pt x="2376266" y="501577"/>
                  <a:pt x="2380830" y="498202"/>
                  <a:pt x="2385415" y="494841"/>
                </a:cubicBezTo>
                <a:cubicBezTo>
                  <a:pt x="2393577" y="495677"/>
                  <a:pt x="2401651" y="496456"/>
                  <a:pt x="2409615" y="497191"/>
                </a:cubicBezTo>
                <a:close/>
                <a:moveTo>
                  <a:pt x="3086570" y="2575502"/>
                </a:moveTo>
                <a:cubicBezTo>
                  <a:pt x="3303512" y="2417140"/>
                  <a:pt x="3540090" y="2260577"/>
                  <a:pt x="3809797" y="2096846"/>
                </a:cubicBezTo>
                <a:cubicBezTo>
                  <a:pt x="3957387" y="2007290"/>
                  <a:pt x="4109694" y="1918655"/>
                  <a:pt x="4256976" y="1832938"/>
                </a:cubicBezTo>
                <a:cubicBezTo>
                  <a:pt x="4509987" y="1685706"/>
                  <a:pt x="4771599" y="1533465"/>
                  <a:pt x="5020353" y="1370195"/>
                </a:cubicBezTo>
                <a:cubicBezTo>
                  <a:pt x="5029699" y="1364069"/>
                  <a:pt x="5039572" y="1357643"/>
                  <a:pt x="5049906" y="1350934"/>
                </a:cubicBezTo>
                <a:cubicBezTo>
                  <a:pt x="5128780" y="1299654"/>
                  <a:pt x="5236790" y="1229424"/>
                  <a:pt x="5317485" y="1150076"/>
                </a:cubicBezTo>
                <a:cubicBezTo>
                  <a:pt x="5369307" y="1099103"/>
                  <a:pt x="5431726" y="1020923"/>
                  <a:pt x="5434666" y="937935"/>
                </a:cubicBezTo>
                <a:cubicBezTo>
                  <a:pt x="5437606" y="855248"/>
                  <a:pt x="5391686" y="789917"/>
                  <a:pt x="5298134" y="743751"/>
                </a:cubicBezTo>
                <a:cubicBezTo>
                  <a:pt x="5272903" y="731290"/>
                  <a:pt x="5242889" y="719550"/>
                  <a:pt x="5206403" y="707858"/>
                </a:cubicBezTo>
                <a:cubicBezTo>
                  <a:pt x="5062434" y="661881"/>
                  <a:pt x="4904554" y="641073"/>
                  <a:pt x="4767868" y="625182"/>
                </a:cubicBezTo>
                <a:cubicBezTo>
                  <a:pt x="4724230" y="620120"/>
                  <a:pt x="4679934" y="615357"/>
                  <a:pt x="4638555" y="610965"/>
                </a:cubicBezTo>
                <a:cubicBezTo>
                  <a:pt x="4419814" y="587849"/>
                  <a:pt x="4186593" y="571350"/>
                  <a:pt x="3882396" y="557469"/>
                </a:cubicBezTo>
                <a:cubicBezTo>
                  <a:pt x="3716926" y="549847"/>
                  <a:pt x="3547133" y="545489"/>
                  <a:pt x="3382935" y="541277"/>
                </a:cubicBezTo>
                <a:cubicBezTo>
                  <a:pt x="3223300" y="537181"/>
                  <a:pt x="3058246" y="532944"/>
                  <a:pt x="2896637" y="525711"/>
                </a:cubicBezTo>
                <a:cubicBezTo>
                  <a:pt x="2751110" y="519194"/>
                  <a:pt x="2604024" y="509813"/>
                  <a:pt x="2459440" y="497829"/>
                </a:cubicBezTo>
                <a:cubicBezTo>
                  <a:pt x="2445991" y="496715"/>
                  <a:pt x="2431796" y="495537"/>
                  <a:pt x="2417118" y="494218"/>
                </a:cubicBezTo>
                <a:cubicBezTo>
                  <a:pt x="2422252" y="490752"/>
                  <a:pt x="2427364" y="487283"/>
                  <a:pt x="2432520" y="483851"/>
                </a:cubicBezTo>
                <a:cubicBezTo>
                  <a:pt x="2442525" y="484679"/>
                  <a:pt x="2452266" y="485453"/>
                  <a:pt x="2461634" y="486197"/>
                </a:cubicBezTo>
                <a:cubicBezTo>
                  <a:pt x="2608500" y="497854"/>
                  <a:pt x="2757362" y="507090"/>
                  <a:pt x="2904074" y="513657"/>
                </a:cubicBezTo>
                <a:cubicBezTo>
                  <a:pt x="3062568" y="520746"/>
                  <a:pt x="3224419" y="525204"/>
                  <a:pt x="3380938" y="529517"/>
                </a:cubicBezTo>
                <a:cubicBezTo>
                  <a:pt x="3551959" y="534228"/>
                  <a:pt x="3728795" y="539101"/>
                  <a:pt x="3901177" y="547414"/>
                </a:cubicBezTo>
                <a:cubicBezTo>
                  <a:pt x="4207348" y="562052"/>
                  <a:pt x="4443158" y="579343"/>
                  <a:pt x="4665739" y="603470"/>
                </a:cubicBezTo>
                <a:cubicBezTo>
                  <a:pt x="4706832" y="607946"/>
                  <a:pt x="4751107" y="612832"/>
                  <a:pt x="4796456" y="618233"/>
                </a:cubicBezTo>
                <a:cubicBezTo>
                  <a:pt x="4934458" y="634706"/>
                  <a:pt x="5093874" y="656163"/>
                  <a:pt x="5239247" y="702509"/>
                </a:cubicBezTo>
                <a:cubicBezTo>
                  <a:pt x="5275887" y="714227"/>
                  <a:pt x="5306120" y="725954"/>
                  <a:pt x="5331658" y="738354"/>
                </a:cubicBezTo>
                <a:cubicBezTo>
                  <a:pt x="5426614" y="784457"/>
                  <a:pt x="5474728" y="848749"/>
                  <a:pt x="5474641" y="929444"/>
                </a:cubicBezTo>
                <a:cubicBezTo>
                  <a:pt x="5474553" y="1012675"/>
                  <a:pt x="5412704" y="1091828"/>
                  <a:pt x="5360816" y="1143571"/>
                </a:cubicBezTo>
                <a:cubicBezTo>
                  <a:pt x="5280209" y="1223967"/>
                  <a:pt x="5171628" y="1295031"/>
                  <a:pt x="5092360" y="1346919"/>
                </a:cubicBezTo>
                <a:cubicBezTo>
                  <a:pt x="5081631" y="1353946"/>
                  <a:pt x="5071385" y="1360651"/>
                  <a:pt x="5061754" y="1367020"/>
                </a:cubicBezTo>
                <a:cubicBezTo>
                  <a:pt x="4812560" y="1531828"/>
                  <a:pt x="4550466" y="1685699"/>
                  <a:pt x="4296995" y="1834509"/>
                </a:cubicBezTo>
                <a:cubicBezTo>
                  <a:pt x="4146465" y="1922887"/>
                  <a:pt x="3990801" y="2014273"/>
                  <a:pt x="3840008" y="2106702"/>
                </a:cubicBezTo>
                <a:cubicBezTo>
                  <a:pt x="3567646" y="2273697"/>
                  <a:pt x="3329182" y="2433639"/>
                  <a:pt x="3110989" y="2595687"/>
                </a:cubicBezTo>
                <a:cubicBezTo>
                  <a:pt x="3046004" y="2643933"/>
                  <a:pt x="2973097" y="2700933"/>
                  <a:pt x="2899269" y="2764164"/>
                </a:cubicBezTo>
                <a:cubicBezTo>
                  <a:pt x="2881520" y="2764668"/>
                  <a:pt x="2863727" y="2765173"/>
                  <a:pt x="2845934" y="2765656"/>
                </a:cubicBezTo>
                <a:cubicBezTo>
                  <a:pt x="2918950" y="2702754"/>
                  <a:pt x="2999403" y="2639150"/>
                  <a:pt x="3086570" y="2575502"/>
                </a:cubicBezTo>
                <a:close/>
                <a:moveTo>
                  <a:pt x="2897185" y="2765941"/>
                </a:moveTo>
                <a:cubicBezTo>
                  <a:pt x="2878010" y="2782395"/>
                  <a:pt x="2858769" y="2799267"/>
                  <a:pt x="2839593" y="2816490"/>
                </a:cubicBezTo>
                <a:cubicBezTo>
                  <a:pt x="2822019" y="2816995"/>
                  <a:pt x="2804401" y="2817478"/>
                  <a:pt x="2786784" y="2817916"/>
                </a:cubicBezTo>
                <a:cubicBezTo>
                  <a:pt x="2805257" y="2801154"/>
                  <a:pt x="2824301" y="2784326"/>
                  <a:pt x="2843849" y="2767433"/>
                </a:cubicBezTo>
                <a:cubicBezTo>
                  <a:pt x="2861664" y="2766950"/>
                  <a:pt x="2879436" y="2766445"/>
                  <a:pt x="2897185" y="2765941"/>
                </a:cubicBezTo>
                <a:close/>
                <a:moveTo>
                  <a:pt x="2837487" y="2818377"/>
                </a:moveTo>
                <a:cubicBezTo>
                  <a:pt x="2819255" y="2834810"/>
                  <a:pt x="2801088" y="2851594"/>
                  <a:pt x="2783098" y="2868663"/>
                </a:cubicBezTo>
                <a:cubicBezTo>
                  <a:pt x="2765787" y="2869058"/>
                  <a:pt x="2748499" y="2869431"/>
                  <a:pt x="2731188" y="2869716"/>
                </a:cubicBezTo>
                <a:cubicBezTo>
                  <a:pt x="2748477" y="2853152"/>
                  <a:pt x="2766336" y="2836499"/>
                  <a:pt x="2784721" y="2819781"/>
                </a:cubicBezTo>
                <a:cubicBezTo>
                  <a:pt x="2802339" y="2819364"/>
                  <a:pt x="2819913" y="2818881"/>
                  <a:pt x="2837487" y="2818377"/>
                </a:cubicBezTo>
                <a:close/>
                <a:moveTo>
                  <a:pt x="2843279" y="2818223"/>
                </a:moveTo>
                <a:cubicBezTo>
                  <a:pt x="2860809" y="2817719"/>
                  <a:pt x="2878317" y="2817192"/>
                  <a:pt x="2895803" y="2816644"/>
                </a:cubicBezTo>
                <a:cubicBezTo>
                  <a:pt x="2877330" y="2833121"/>
                  <a:pt x="2858878" y="2849948"/>
                  <a:pt x="2840536" y="2867128"/>
                </a:cubicBezTo>
                <a:cubicBezTo>
                  <a:pt x="2823270" y="2867654"/>
                  <a:pt x="2805959" y="2868115"/>
                  <a:pt x="2788671" y="2868531"/>
                </a:cubicBezTo>
                <a:cubicBezTo>
                  <a:pt x="2806749" y="2851440"/>
                  <a:pt x="2824981" y="2834678"/>
                  <a:pt x="2843279" y="2818223"/>
                </a:cubicBezTo>
                <a:close/>
                <a:moveTo>
                  <a:pt x="2901771" y="2816446"/>
                </a:moveTo>
                <a:cubicBezTo>
                  <a:pt x="2919191" y="2815898"/>
                  <a:pt x="2936589" y="2815349"/>
                  <a:pt x="2953944" y="2814779"/>
                </a:cubicBezTo>
                <a:cubicBezTo>
                  <a:pt x="2935361" y="2831234"/>
                  <a:pt x="2916690" y="2848106"/>
                  <a:pt x="2898085" y="2865328"/>
                </a:cubicBezTo>
                <a:cubicBezTo>
                  <a:pt x="2880862" y="2865899"/>
                  <a:pt x="2863617" y="2866469"/>
                  <a:pt x="2846350" y="2866974"/>
                </a:cubicBezTo>
                <a:cubicBezTo>
                  <a:pt x="2864758" y="2849773"/>
                  <a:pt x="2883275" y="2832923"/>
                  <a:pt x="2901771" y="2816446"/>
                </a:cubicBezTo>
                <a:close/>
                <a:moveTo>
                  <a:pt x="2895957" y="2867325"/>
                </a:moveTo>
                <a:cubicBezTo>
                  <a:pt x="2878207" y="2883802"/>
                  <a:pt x="2860546" y="2900586"/>
                  <a:pt x="2843016" y="2917699"/>
                </a:cubicBezTo>
                <a:cubicBezTo>
                  <a:pt x="2826034" y="2918181"/>
                  <a:pt x="2809053" y="2918642"/>
                  <a:pt x="2792049" y="2919015"/>
                </a:cubicBezTo>
                <a:cubicBezTo>
                  <a:pt x="2809294" y="2902056"/>
                  <a:pt x="2826714" y="2885338"/>
                  <a:pt x="2844244" y="2868927"/>
                </a:cubicBezTo>
                <a:cubicBezTo>
                  <a:pt x="2861489" y="2868422"/>
                  <a:pt x="2878734" y="2867895"/>
                  <a:pt x="2895957" y="2867325"/>
                </a:cubicBezTo>
                <a:close/>
                <a:moveTo>
                  <a:pt x="2901946" y="2867128"/>
                </a:moveTo>
                <a:cubicBezTo>
                  <a:pt x="2919147" y="2866557"/>
                  <a:pt x="2936304" y="2865965"/>
                  <a:pt x="2953439" y="2865372"/>
                </a:cubicBezTo>
                <a:cubicBezTo>
                  <a:pt x="2935492" y="2881849"/>
                  <a:pt x="2917568" y="2898721"/>
                  <a:pt x="2899752" y="2915900"/>
                </a:cubicBezTo>
                <a:cubicBezTo>
                  <a:pt x="2882793" y="2916470"/>
                  <a:pt x="2865811" y="2917019"/>
                  <a:pt x="2848808" y="2917523"/>
                </a:cubicBezTo>
                <a:cubicBezTo>
                  <a:pt x="2866404" y="2900410"/>
                  <a:pt x="2884153" y="2883604"/>
                  <a:pt x="2901946" y="2867128"/>
                </a:cubicBezTo>
                <a:close/>
                <a:moveTo>
                  <a:pt x="2897580" y="2917984"/>
                </a:moveTo>
                <a:cubicBezTo>
                  <a:pt x="2880555" y="2934417"/>
                  <a:pt x="2863639" y="2951157"/>
                  <a:pt x="2846877" y="2968139"/>
                </a:cubicBezTo>
                <a:cubicBezTo>
                  <a:pt x="2830225" y="2968621"/>
                  <a:pt x="2813550" y="2969038"/>
                  <a:pt x="2796876" y="2969411"/>
                </a:cubicBezTo>
                <a:cubicBezTo>
                  <a:pt x="2813287" y="2952561"/>
                  <a:pt x="2829918" y="2935953"/>
                  <a:pt x="2846680" y="2919608"/>
                </a:cubicBezTo>
                <a:cubicBezTo>
                  <a:pt x="2863661" y="2919103"/>
                  <a:pt x="2880621" y="2918555"/>
                  <a:pt x="2897580" y="2917984"/>
                </a:cubicBezTo>
                <a:close/>
                <a:moveTo>
                  <a:pt x="2903592" y="2917787"/>
                </a:moveTo>
                <a:cubicBezTo>
                  <a:pt x="2920529" y="2917194"/>
                  <a:pt x="2937445" y="2916580"/>
                  <a:pt x="2954361" y="2915966"/>
                </a:cubicBezTo>
                <a:cubicBezTo>
                  <a:pt x="2937094" y="2932442"/>
                  <a:pt x="2919871" y="2949270"/>
                  <a:pt x="2902780" y="2966384"/>
                </a:cubicBezTo>
                <a:cubicBezTo>
                  <a:pt x="2886106" y="2966954"/>
                  <a:pt x="2869409" y="2967503"/>
                  <a:pt x="2852713" y="2967985"/>
                </a:cubicBezTo>
                <a:cubicBezTo>
                  <a:pt x="2869519" y="2950960"/>
                  <a:pt x="2886523" y="2934220"/>
                  <a:pt x="2903592" y="2917787"/>
                </a:cubicBezTo>
                <a:close/>
                <a:moveTo>
                  <a:pt x="2900608" y="2968578"/>
                </a:moveTo>
                <a:cubicBezTo>
                  <a:pt x="2884285" y="2984945"/>
                  <a:pt x="2868093" y="3001597"/>
                  <a:pt x="2852099" y="3018491"/>
                </a:cubicBezTo>
                <a:cubicBezTo>
                  <a:pt x="2835754" y="3018930"/>
                  <a:pt x="2819408" y="3019303"/>
                  <a:pt x="2803041" y="3019632"/>
                </a:cubicBezTo>
                <a:cubicBezTo>
                  <a:pt x="2818662" y="3002913"/>
                  <a:pt x="2834547" y="2986415"/>
                  <a:pt x="2850563" y="2970157"/>
                </a:cubicBezTo>
                <a:cubicBezTo>
                  <a:pt x="2867259" y="2969675"/>
                  <a:pt x="2883934" y="2969148"/>
                  <a:pt x="2900608" y="2968578"/>
                </a:cubicBezTo>
                <a:close/>
                <a:moveTo>
                  <a:pt x="2906641" y="2968358"/>
                </a:moveTo>
                <a:cubicBezTo>
                  <a:pt x="2923425" y="2967788"/>
                  <a:pt x="2940209" y="2967151"/>
                  <a:pt x="2956993" y="2966515"/>
                </a:cubicBezTo>
                <a:cubicBezTo>
                  <a:pt x="2949007" y="2974435"/>
                  <a:pt x="2941087" y="2982356"/>
                  <a:pt x="2933276" y="2990276"/>
                </a:cubicBezTo>
                <a:cubicBezTo>
                  <a:pt x="2924544" y="2999140"/>
                  <a:pt x="2915966" y="3007960"/>
                  <a:pt x="2907497" y="3016779"/>
                </a:cubicBezTo>
                <a:cubicBezTo>
                  <a:pt x="2890976" y="3017350"/>
                  <a:pt x="2874456" y="3017855"/>
                  <a:pt x="2857935" y="3018315"/>
                </a:cubicBezTo>
                <a:cubicBezTo>
                  <a:pt x="2873995" y="3001422"/>
                  <a:pt x="2890252" y="2984769"/>
                  <a:pt x="2906641" y="2968358"/>
                </a:cubicBezTo>
                <a:close/>
                <a:moveTo>
                  <a:pt x="2905303" y="3019061"/>
                </a:moveTo>
                <a:cubicBezTo>
                  <a:pt x="2889353" y="3035692"/>
                  <a:pt x="2873885" y="3052234"/>
                  <a:pt x="2858922" y="3068689"/>
                </a:cubicBezTo>
                <a:cubicBezTo>
                  <a:pt x="2842774" y="3069084"/>
                  <a:pt x="2826605" y="3069435"/>
                  <a:pt x="2810457" y="3069720"/>
                </a:cubicBezTo>
                <a:cubicBezTo>
                  <a:pt x="2825332" y="3053134"/>
                  <a:pt x="2840471" y="3036767"/>
                  <a:pt x="2855785" y="3020597"/>
                </a:cubicBezTo>
                <a:cubicBezTo>
                  <a:pt x="2872306" y="3020136"/>
                  <a:pt x="2888804" y="3019610"/>
                  <a:pt x="2905303" y="3019061"/>
                </a:cubicBezTo>
                <a:close/>
                <a:moveTo>
                  <a:pt x="2856772" y="3071059"/>
                </a:moveTo>
                <a:cubicBezTo>
                  <a:pt x="2841941" y="3087360"/>
                  <a:pt x="2827592" y="3103596"/>
                  <a:pt x="2813726" y="3119700"/>
                </a:cubicBezTo>
                <a:cubicBezTo>
                  <a:pt x="2798017" y="3119897"/>
                  <a:pt x="2782330" y="3120007"/>
                  <a:pt x="2766665" y="3120028"/>
                </a:cubicBezTo>
                <a:cubicBezTo>
                  <a:pt x="2780289" y="3103881"/>
                  <a:pt x="2794221" y="3087887"/>
                  <a:pt x="2808373" y="3072046"/>
                </a:cubicBezTo>
                <a:cubicBezTo>
                  <a:pt x="2824498" y="3071783"/>
                  <a:pt x="2840624" y="3071454"/>
                  <a:pt x="2856772" y="3071059"/>
                </a:cubicBezTo>
                <a:close/>
                <a:moveTo>
                  <a:pt x="2862279" y="3070905"/>
                </a:moveTo>
                <a:cubicBezTo>
                  <a:pt x="2878514" y="3070488"/>
                  <a:pt x="2894750" y="3070006"/>
                  <a:pt x="2910986" y="3069457"/>
                </a:cubicBezTo>
                <a:cubicBezTo>
                  <a:pt x="2895715" y="3086000"/>
                  <a:pt x="2880928" y="3102433"/>
                  <a:pt x="2866623" y="3118756"/>
                </a:cubicBezTo>
                <a:cubicBezTo>
                  <a:pt x="2850760" y="3119129"/>
                  <a:pt x="2834898" y="3119414"/>
                  <a:pt x="2819079" y="3119634"/>
                </a:cubicBezTo>
                <a:cubicBezTo>
                  <a:pt x="2833230" y="3103223"/>
                  <a:pt x="2847645" y="3086965"/>
                  <a:pt x="2862279" y="3070905"/>
                </a:cubicBezTo>
                <a:close/>
                <a:moveTo>
                  <a:pt x="2864429" y="3068536"/>
                </a:moveTo>
                <a:cubicBezTo>
                  <a:pt x="2879743" y="3051752"/>
                  <a:pt x="2895299" y="3035187"/>
                  <a:pt x="2911008" y="3018864"/>
                </a:cubicBezTo>
                <a:cubicBezTo>
                  <a:pt x="2927550" y="3018293"/>
                  <a:pt x="2944115" y="3017679"/>
                  <a:pt x="2960657" y="3017043"/>
                </a:cubicBezTo>
                <a:cubicBezTo>
                  <a:pt x="2960175" y="3017525"/>
                  <a:pt x="2959692" y="3018008"/>
                  <a:pt x="2959231" y="3018491"/>
                </a:cubicBezTo>
                <a:cubicBezTo>
                  <a:pt x="2943435" y="3034770"/>
                  <a:pt x="2928077" y="3050984"/>
                  <a:pt x="2913180" y="3067088"/>
                </a:cubicBezTo>
                <a:cubicBezTo>
                  <a:pt x="2896922" y="3067614"/>
                  <a:pt x="2880664" y="3068119"/>
                  <a:pt x="2864429" y="3068536"/>
                </a:cubicBezTo>
                <a:close/>
                <a:moveTo>
                  <a:pt x="2913202" y="3016582"/>
                </a:moveTo>
                <a:cubicBezTo>
                  <a:pt x="2929613" y="2999535"/>
                  <a:pt x="2946199" y="2982773"/>
                  <a:pt x="2962873" y="2966296"/>
                </a:cubicBezTo>
                <a:cubicBezTo>
                  <a:pt x="2979635" y="2965637"/>
                  <a:pt x="2996397" y="2964979"/>
                  <a:pt x="3013138" y="2964277"/>
                </a:cubicBezTo>
                <a:cubicBezTo>
                  <a:pt x="2995893" y="2981215"/>
                  <a:pt x="2979131" y="2998043"/>
                  <a:pt x="2962895" y="3014739"/>
                </a:cubicBezTo>
                <a:cubicBezTo>
                  <a:pt x="2946331" y="3015397"/>
                  <a:pt x="2929766" y="3016012"/>
                  <a:pt x="2913202" y="3016582"/>
                </a:cubicBezTo>
                <a:close/>
                <a:moveTo>
                  <a:pt x="2965089" y="2964102"/>
                </a:moveTo>
                <a:cubicBezTo>
                  <a:pt x="2982510" y="2946901"/>
                  <a:pt x="2999996" y="2930051"/>
                  <a:pt x="3017482" y="2913552"/>
                </a:cubicBezTo>
                <a:cubicBezTo>
                  <a:pt x="3020641" y="2913443"/>
                  <a:pt x="3023778" y="2913311"/>
                  <a:pt x="3026938" y="2913201"/>
                </a:cubicBezTo>
                <a:cubicBezTo>
                  <a:pt x="3040541" y="2912675"/>
                  <a:pt x="3054253" y="2912148"/>
                  <a:pt x="3067987" y="2911621"/>
                </a:cubicBezTo>
                <a:cubicBezTo>
                  <a:pt x="3050041" y="2928471"/>
                  <a:pt x="3032510" y="2945321"/>
                  <a:pt x="3015397" y="2962083"/>
                </a:cubicBezTo>
                <a:cubicBezTo>
                  <a:pt x="2998657" y="2962763"/>
                  <a:pt x="2981873" y="2963443"/>
                  <a:pt x="2965089" y="2964102"/>
                </a:cubicBezTo>
                <a:close/>
                <a:moveTo>
                  <a:pt x="3026850" y="2911183"/>
                </a:moveTo>
                <a:cubicBezTo>
                  <a:pt x="3024481" y="2911271"/>
                  <a:pt x="3022089" y="2911358"/>
                  <a:pt x="3019720" y="2911446"/>
                </a:cubicBezTo>
                <a:cubicBezTo>
                  <a:pt x="3037974" y="2894267"/>
                  <a:pt x="3056228" y="2877461"/>
                  <a:pt x="3074350" y="2861094"/>
                </a:cubicBezTo>
                <a:cubicBezTo>
                  <a:pt x="3091112" y="2860524"/>
                  <a:pt x="3107896" y="2859975"/>
                  <a:pt x="3124702" y="2859449"/>
                </a:cubicBezTo>
                <a:cubicBezTo>
                  <a:pt x="3106207" y="2876123"/>
                  <a:pt x="3088040" y="2892819"/>
                  <a:pt x="3070247" y="2909515"/>
                </a:cubicBezTo>
                <a:cubicBezTo>
                  <a:pt x="3055723" y="2910064"/>
                  <a:pt x="3041243" y="2910634"/>
                  <a:pt x="3026850" y="2911183"/>
                </a:cubicBezTo>
                <a:close/>
                <a:moveTo>
                  <a:pt x="3076566" y="2859097"/>
                </a:moveTo>
                <a:cubicBezTo>
                  <a:pt x="3095544" y="2842006"/>
                  <a:pt x="3114368" y="2825376"/>
                  <a:pt x="3132929" y="2809294"/>
                </a:cubicBezTo>
                <a:cubicBezTo>
                  <a:pt x="3149582" y="2808877"/>
                  <a:pt x="3166212" y="2808460"/>
                  <a:pt x="3182777" y="2808109"/>
                </a:cubicBezTo>
                <a:cubicBezTo>
                  <a:pt x="3163887" y="2824476"/>
                  <a:pt x="3145238" y="2840931"/>
                  <a:pt x="3126896" y="2857452"/>
                </a:cubicBezTo>
                <a:cubicBezTo>
                  <a:pt x="3110112" y="2857979"/>
                  <a:pt x="3093328" y="2858527"/>
                  <a:pt x="3076566" y="2859097"/>
                </a:cubicBezTo>
                <a:close/>
                <a:moveTo>
                  <a:pt x="3135123" y="2807407"/>
                </a:moveTo>
                <a:cubicBezTo>
                  <a:pt x="3154672" y="2790513"/>
                  <a:pt x="3173935" y="2774190"/>
                  <a:pt x="3192760" y="2758503"/>
                </a:cubicBezTo>
                <a:cubicBezTo>
                  <a:pt x="3207964" y="2758284"/>
                  <a:pt x="3223146" y="2758086"/>
                  <a:pt x="3238219" y="2757977"/>
                </a:cubicBezTo>
                <a:cubicBezTo>
                  <a:pt x="3239404" y="2757955"/>
                  <a:pt x="3240611" y="2757955"/>
                  <a:pt x="3241817" y="2757933"/>
                </a:cubicBezTo>
                <a:cubicBezTo>
                  <a:pt x="3222664" y="2773905"/>
                  <a:pt x="3203664" y="2790031"/>
                  <a:pt x="3184927" y="2806244"/>
                </a:cubicBezTo>
                <a:cubicBezTo>
                  <a:pt x="3168362" y="2806573"/>
                  <a:pt x="3151754" y="2806990"/>
                  <a:pt x="3135123" y="2807407"/>
                </a:cubicBezTo>
                <a:close/>
                <a:moveTo>
                  <a:pt x="3238197" y="2756243"/>
                </a:moveTo>
                <a:cubicBezTo>
                  <a:pt x="3223826" y="2756353"/>
                  <a:pt x="3209368" y="2756528"/>
                  <a:pt x="3194866" y="2756748"/>
                </a:cubicBezTo>
                <a:cubicBezTo>
                  <a:pt x="3212483" y="2742092"/>
                  <a:pt x="3229728" y="2727985"/>
                  <a:pt x="3246468" y="2714514"/>
                </a:cubicBezTo>
                <a:cubicBezTo>
                  <a:pt x="3467776" y="2536230"/>
                  <a:pt x="3715170" y="2359789"/>
                  <a:pt x="4002802" y="2175119"/>
                </a:cubicBezTo>
                <a:cubicBezTo>
                  <a:pt x="4168624" y="2068671"/>
                  <a:pt x="4340063" y="1963886"/>
                  <a:pt x="4505884" y="1862548"/>
                </a:cubicBezTo>
                <a:cubicBezTo>
                  <a:pt x="4762823" y="1705517"/>
                  <a:pt x="5028515" y="1543138"/>
                  <a:pt x="5281087" y="1369853"/>
                </a:cubicBezTo>
                <a:cubicBezTo>
                  <a:pt x="5291903" y="1362430"/>
                  <a:pt x="5303728" y="1354448"/>
                  <a:pt x="5316235" y="1345999"/>
                </a:cubicBezTo>
                <a:cubicBezTo>
                  <a:pt x="5398553" y="1290406"/>
                  <a:pt x="5511258" y="1214266"/>
                  <a:pt x="5593401" y="1126921"/>
                </a:cubicBezTo>
                <a:cubicBezTo>
                  <a:pt x="5673701" y="1041507"/>
                  <a:pt x="5708563" y="960774"/>
                  <a:pt x="5696958" y="886969"/>
                </a:cubicBezTo>
                <a:cubicBezTo>
                  <a:pt x="5684452" y="807261"/>
                  <a:pt x="5621199" y="741360"/>
                  <a:pt x="5509020" y="691100"/>
                </a:cubicBezTo>
                <a:cubicBezTo>
                  <a:pt x="5480806" y="678469"/>
                  <a:pt x="5448510" y="666429"/>
                  <a:pt x="5410269" y="654296"/>
                </a:cubicBezTo>
                <a:cubicBezTo>
                  <a:pt x="5256141" y="605521"/>
                  <a:pt x="5094444" y="581521"/>
                  <a:pt x="4942050" y="561122"/>
                </a:cubicBezTo>
                <a:cubicBezTo>
                  <a:pt x="4900583" y="555577"/>
                  <a:pt x="4856703" y="550009"/>
                  <a:pt x="4804004" y="543603"/>
                </a:cubicBezTo>
                <a:cubicBezTo>
                  <a:pt x="4565473" y="514692"/>
                  <a:pt x="4308754" y="492779"/>
                  <a:pt x="3996133" y="474648"/>
                </a:cubicBezTo>
                <a:cubicBezTo>
                  <a:pt x="3780837" y="462091"/>
                  <a:pt x="3560494" y="454208"/>
                  <a:pt x="3347414" y="446584"/>
                </a:cubicBezTo>
                <a:cubicBezTo>
                  <a:pt x="3214502" y="441828"/>
                  <a:pt x="3077049" y="436909"/>
                  <a:pt x="2942316" y="430908"/>
                </a:cubicBezTo>
                <a:cubicBezTo>
                  <a:pt x="2813989" y="425193"/>
                  <a:pt x="2682262" y="418253"/>
                  <a:pt x="2549745" y="410256"/>
                </a:cubicBezTo>
                <a:cubicBezTo>
                  <a:pt x="2555603" y="406783"/>
                  <a:pt x="2561461" y="403336"/>
                  <a:pt x="2567341" y="399901"/>
                </a:cubicBezTo>
                <a:cubicBezTo>
                  <a:pt x="2696764" y="407327"/>
                  <a:pt x="2825025" y="413879"/>
                  <a:pt x="2949731" y="419429"/>
                </a:cubicBezTo>
                <a:cubicBezTo>
                  <a:pt x="3077641" y="425121"/>
                  <a:pt x="3208117" y="429971"/>
                  <a:pt x="3334272" y="434660"/>
                </a:cubicBezTo>
                <a:cubicBezTo>
                  <a:pt x="3557796" y="442971"/>
                  <a:pt x="3788910" y="451563"/>
                  <a:pt x="4014848" y="465161"/>
                </a:cubicBezTo>
                <a:cubicBezTo>
                  <a:pt x="4329531" y="484014"/>
                  <a:pt x="4588883" y="506735"/>
                  <a:pt x="4831055" y="536667"/>
                </a:cubicBezTo>
                <a:cubicBezTo>
                  <a:pt x="4882834" y="543085"/>
                  <a:pt x="4928447" y="548993"/>
                  <a:pt x="4970484" y="554728"/>
                </a:cubicBezTo>
                <a:cubicBezTo>
                  <a:pt x="5124282" y="575734"/>
                  <a:pt x="5287427" y="600352"/>
                  <a:pt x="5442938" y="649491"/>
                </a:cubicBezTo>
                <a:cubicBezTo>
                  <a:pt x="5481266" y="661630"/>
                  <a:pt x="5513803" y="673664"/>
                  <a:pt x="5542413" y="686280"/>
                </a:cubicBezTo>
                <a:cubicBezTo>
                  <a:pt x="5658299" y="737393"/>
                  <a:pt x="5721771" y="800519"/>
                  <a:pt x="5736428" y="879261"/>
                </a:cubicBezTo>
                <a:cubicBezTo>
                  <a:pt x="5750096" y="952812"/>
                  <a:pt x="5716396" y="1033847"/>
                  <a:pt x="5636206" y="1120115"/>
                </a:cubicBezTo>
                <a:cubicBezTo>
                  <a:pt x="5554129" y="1208445"/>
                  <a:pt x="5440809" y="1285443"/>
                  <a:pt x="5358074" y="1341662"/>
                </a:cubicBezTo>
                <a:cubicBezTo>
                  <a:pt x="5345239" y="1350376"/>
                  <a:pt x="5333128" y="1358608"/>
                  <a:pt x="5322092" y="1366232"/>
                </a:cubicBezTo>
                <a:cubicBezTo>
                  <a:pt x="5068796" y="1541240"/>
                  <a:pt x="4802249" y="1705338"/>
                  <a:pt x="4544477" y="1864033"/>
                </a:cubicBezTo>
                <a:cubicBezTo>
                  <a:pt x="4375759" y="1967903"/>
                  <a:pt x="4201293" y="2075310"/>
                  <a:pt x="4032597" y="2184531"/>
                </a:cubicBezTo>
                <a:cubicBezTo>
                  <a:pt x="3741345" y="2373151"/>
                  <a:pt x="3492020" y="2552970"/>
                  <a:pt x="3270383" y="2734325"/>
                </a:cubicBezTo>
                <a:cubicBezTo>
                  <a:pt x="3261519" y="2741565"/>
                  <a:pt x="3252699" y="2748871"/>
                  <a:pt x="3243902" y="2756177"/>
                </a:cubicBezTo>
                <a:cubicBezTo>
                  <a:pt x="3242015" y="2756199"/>
                  <a:pt x="3240106" y="2756221"/>
                  <a:pt x="3238197" y="2756243"/>
                </a:cubicBezTo>
                <a:close/>
                <a:moveTo>
                  <a:pt x="2546695" y="410076"/>
                </a:moveTo>
                <a:cubicBezTo>
                  <a:pt x="2535506" y="409401"/>
                  <a:pt x="2524339" y="408714"/>
                  <a:pt x="2513149" y="408023"/>
                </a:cubicBezTo>
                <a:cubicBezTo>
                  <a:pt x="2518612" y="404567"/>
                  <a:pt x="2524075" y="401127"/>
                  <a:pt x="2529560" y="397709"/>
                </a:cubicBezTo>
                <a:cubicBezTo>
                  <a:pt x="2541123" y="398387"/>
                  <a:pt x="2552685" y="399058"/>
                  <a:pt x="2564225" y="399721"/>
                </a:cubicBezTo>
                <a:cubicBezTo>
                  <a:pt x="2558367" y="403157"/>
                  <a:pt x="2552510" y="406608"/>
                  <a:pt x="2546695" y="410076"/>
                </a:cubicBezTo>
                <a:close/>
                <a:moveTo>
                  <a:pt x="2510056" y="407832"/>
                </a:moveTo>
                <a:cubicBezTo>
                  <a:pt x="2499086" y="407154"/>
                  <a:pt x="2488116" y="406480"/>
                  <a:pt x="2477146" y="405789"/>
                </a:cubicBezTo>
                <a:cubicBezTo>
                  <a:pt x="2482214" y="402347"/>
                  <a:pt x="2487282" y="398911"/>
                  <a:pt x="2492350" y="395508"/>
                </a:cubicBezTo>
                <a:cubicBezTo>
                  <a:pt x="2503715" y="396186"/>
                  <a:pt x="2515058" y="396860"/>
                  <a:pt x="2526401" y="397525"/>
                </a:cubicBezTo>
                <a:cubicBezTo>
                  <a:pt x="2520938" y="400938"/>
                  <a:pt x="2515497" y="404379"/>
                  <a:pt x="2510056" y="407832"/>
                </a:cubicBezTo>
                <a:close/>
                <a:moveTo>
                  <a:pt x="2474009" y="405592"/>
                </a:moveTo>
                <a:cubicBezTo>
                  <a:pt x="2463675" y="404938"/>
                  <a:pt x="2452924" y="404256"/>
                  <a:pt x="2441823" y="403527"/>
                </a:cubicBezTo>
                <a:cubicBezTo>
                  <a:pt x="2446474" y="400103"/>
                  <a:pt x="2451103" y="396684"/>
                  <a:pt x="2455776" y="393301"/>
                </a:cubicBezTo>
                <a:cubicBezTo>
                  <a:pt x="2462907" y="393738"/>
                  <a:pt x="2469884" y="394159"/>
                  <a:pt x="2476685" y="394567"/>
                </a:cubicBezTo>
                <a:cubicBezTo>
                  <a:pt x="2480832" y="394819"/>
                  <a:pt x="2485000" y="395065"/>
                  <a:pt x="2489169" y="395315"/>
                </a:cubicBezTo>
                <a:cubicBezTo>
                  <a:pt x="2484101" y="398716"/>
                  <a:pt x="2479055" y="402154"/>
                  <a:pt x="2474009" y="405592"/>
                </a:cubicBezTo>
                <a:close/>
                <a:moveTo>
                  <a:pt x="2438707" y="403323"/>
                </a:moveTo>
                <a:cubicBezTo>
                  <a:pt x="2428505" y="402650"/>
                  <a:pt x="2418018" y="401932"/>
                  <a:pt x="2407355" y="401160"/>
                </a:cubicBezTo>
                <a:cubicBezTo>
                  <a:pt x="2411546" y="397757"/>
                  <a:pt x="2415780" y="394394"/>
                  <a:pt x="2419993" y="391035"/>
                </a:cubicBezTo>
                <a:cubicBezTo>
                  <a:pt x="2431160" y="391772"/>
                  <a:pt x="2442064" y="392459"/>
                  <a:pt x="2452639" y="393108"/>
                </a:cubicBezTo>
                <a:cubicBezTo>
                  <a:pt x="2447966" y="396493"/>
                  <a:pt x="2443315" y="399896"/>
                  <a:pt x="2438707" y="403323"/>
                </a:cubicBezTo>
                <a:close/>
                <a:moveTo>
                  <a:pt x="2404305" y="400938"/>
                </a:moveTo>
                <a:cubicBezTo>
                  <a:pt x="2394323" y="400210"/>
                  <a:pt x="2384187" y="399431"/>
                  <a:pt x="2373941" y="398591"/>
                </a:cubicBezTo>
                <a:cubicBezTo>
                  <a:pt x="2377648" y="395234"/>
                  <a:pt x="2381378" y="391908"/>
                  <a:pt x="2385130" y="388595"/>
                </a:cubicBezTo>
                <a:cubicBezTo>
                  <a:pt x="2395881" y="389391"/>
                  <a:pt x="2406478" y="390133"/>
                  <a:pt x="2416877" y="390826"/>
                </a:cubicBezTo>
                <a:cubicBezTo>
                  <a:pt x="2412665" y="394181"/>
                  <a:pt x="2408474" y="397542"/>
                  <a:pt x="2404305" y="400938"/>
                </a:cubicBezTo>
                <a:close/>
                <a:moveTo>
                  <a:pt x="2370935" y="398345"/>
                </a:moveTo>
                <a:cubicBezTo>
                  <a:pt x="2361216" y="397538"/>
                  <a:pt x="2351408" y="396671"/>
                  <a:pt x="2341579" y="395741"/>
                </a:cubicBezTo>
                <a:cubicBezTo>
                  <a:pt x="2344761" y="392441"/>
                  <a:pt x="2347986" y="389163"/>
                  <a:pt x="2351233" y="385912"/>
                </a:cubicBezTo>
                <a:cubicBezTo>
                  <a:pt x="2361589" y="386792"/>
                  <a:pt x="2371878" y="387608"/>
                  <a:pt x="2382036" y="388371"/>
                </a:cubicBezTo>
                <a:cubicBezTo>
                  <a:pt x="2378329" y="391673"/>
                  <a:pt x="2374621" y="394997"/>
                  <a:pt x="2370935" y="398345"/>
                </a:cubicBezTo>
                <a:close/>
                <a:moveTo>
                  <a:pt x="2338640" y="395460"/>
                </a:moveTo>
                <a:cubicBezTo>
                  <a:pt x="2329183" y="394554"/>
                  <a:pt x="2319727" y="393586"/>
                  <a:pt x="2310271" y="392546"/>
                </a:cubicBezTo>
                <a:cubicBezTo>
                  <a:pt x="2312948" y="389312"/>
                  <a:pt x="2315646" y="386094"/>
                  <a:pt x="2318367" y="382906"/>
                </a:cubicBezTo>
                <a:cubicBezTo>
                  <a:pt x="2328350" y="383885"/>
                  <a:pt x="2338310" y="384797"/>
                  <a:pt x="2348227" y="385648"/>
                </a:cubicBezTo>
                <a:cubicBezTo>
                  <a:pt x="2345002" y="388896"/>
                  <a:pt x="2341821" y="392169"/>
                  <a:pt x="2338640" y="395460"/>
                </a:cubicBezTo>
                <a:close/>
                <a:moveTo>
                  <a:pt x="2307419" y="392226"/>
                </a:moveTo>
                <a:cubicBezTo>
                  <a:pt x="2298270" y="391204"/>
                  <a:pt x="2289121" y="390115"/>
                  <a:pt x="2280060" y="388948"/>
                </a:cubicBezTo>
                <a:cubicBezTo>
                  <a:pt x="2282210" y="385791"/>
                  <a:pt x="2284382" y="382645"/>
                  <a:pt x="2286576" y="379534"/>
                </a:cubicBezTo>
                <a:cubicBezTo>
                  <a:pt x="2296164" y="380631"/>
                  <a:pt x="2305795" y="381655"/>
                  <a:pt x="2315449" y="382614"/>
                </a:cubicBezTo>
                <a:cubicBezTo>
                  <a:pt x="2312750" y="385791"/>
                  <a:pt x="2310074" y="389003"/>
                  <a:pt x="2307419" y="392226"/>
                </a:cubicBezTo>
                <a:close/>
                <a:moveTo>
                  <a:pt x="2277273" y="388584"/>
                </a:moveTo>
                <a:cubicBezTo>
                  <a:pt x="2268410" y="387426"/>
                  <a:pt x="2259612" y="386190"/>
                  <a:pt x="2250902" y="384876"/>
                </a:cubicBezTo>
                <a:cubicBezTo>
                  <a:pt x="2252525" y="381809"/>
                  <a:pt x="2254149" y="378751"/>
                  <a:pt x="2255816" y="375729"/>
                </a:cubicBezTo>
                <a:cubicBezTo>
                  <a:pt x="2265053" y="376962"/>
                  <a:pt x="2274356" y="378119"/>
                  <a:pt x="2283724" y="379205"/>
                </a:cubicBezTo>
                <a:cubicBezTo>
                  <a:pt x="2281552" y="382303"/>
                  <a:pt x="2279402" y="385440"/>
                  <a:pt x="2277273" y="388584"/>
                </a:cubicBezTo>
                <a:close/>
                <a:moveTo>
                  <a:pt x="2248181" y="384462"/>
                </a:moveTo>
                <a:cubicBezTo>
                  <a:pt x="2239581" y="383139"/>
                  <a:pt x="2231090" y="381732"/>
                  <a:pt x="2222731" y="380240"/>
                </a:cubicBezTo>
                <a:cubicBezTo>
                  <a:pt x="2223806" y="377281"/>
                  <a:pt x="2224925" y="374330"/>
                  <a:pt x="2226066" y="371414"/>
                </a:cubicBezTo>
                <a:cubicBezTo>
                  <a:pt x="2234929" y="372811"/>
                  <a:pt x="2243947" y="374123"/>
                  <a:pt x="2253052" y="375359"/>
                </a:cubicBezTo>
                <a:cubicBezTo>
                  <a:pt x="2251406" y="378369"/>
                  <a:pt x="2249783" y="381405"/>
                  <a:pt x="2248181" y="384462"/>
                </a:cubicBezTo>
                <a:close/>
                <a:moveTo>
                  <a:pt x="2218606" y="383792"/>
                </a:moveTo>
                <a:cubicBezTo>
                  <a:pt x="2217575" y="386680"/>
                  <a:pt x="2216566" y="389578"/>
                  <a:pt x="2215600" y="392507"/>
                </a:cubicBezTo>
                <a:cubicBezTo>
                  <a:pt x="2210532" y="391456"/>
                  <a:pt x="2205530" y="390368"/>
                  <a:pt x="2200594" y="389236"/>
                </a:cubicBezTo>
                <a:cubicBezTo>
                  <a:pt x="2201405" y="386408"/>
                  <a:pt x="2202217" y="383599"/>
                  <a:pt x="2203051" y="380806"/>
                </a:cubicBezTo>
                <a:cubicBezTo>
                  <a:pt x="2208163" y="381838"/>
                  <a:pt x="2213341" y="382836"/>
                  <a:pt x="2218606" y="383792"/>
                </a:cubicBezTo>
                <a:close/>
                <a:moveTo>
                  <a:pt x="2221283" y="384275"/>
                </a:moveTo>
                <a:cubicBezTo>
                  <a:pt x="2229445" y="385741"/>
                  <a:pt x="2237738" y="387118"/>
                  <a:pt x="2246141" y="388420"/>
                </a:cubicBezTo>
                <a:cubicBezTo>
                  <a:pt x="2244605" y="391417"/>
                  <a:pt x="2243069" y="394422"/>
                  <a:pt x="2241577" y="397463"/>
                </a:cubicBezTo>
                <a:cubicBezTo>
                  <a:pt x="2233679" y="396079"/>
                  <a:pt x="2225890" y="394609"/>
                  <a:pt x="2218255" y="393053"/>
                </a:cubicBezTo>
                <a:cubicBezTo>
                  <a:pt x="2219221" y="390104"/>
                  <a:pt x="2220252" y="387184"/>
                  <a:pt x="2221283" y="384275"/>
                </a:cubicBezTo>
                <a:close/>
                <a:moveTo>
                  <a:pt x="2248839" y="388843"/>
                </a:moveTo>
                <a:cubicBezTo>
                  <a:pt x="2257352" y="390140"/>
                  <a:pt x="2265975" y="391353"/>
                  <a:pt x="2274641" y="392500"/>
                </a:cubicBezTo>
                <a:cubicBezTo>
                  <a:pt x="2272578" y="395587"/>
                  <a:pt x="2270538" y="398687"/>
                  <a:pt x="2268519" y="401823"/>
                </a:cubicBezTo>
                <a:cubicBezTo>
                  <a:pt x="2260336" y="400603"/>
                  <a:pt x="2252240" y="399299"/>
                  <a:pt x="2244254" y="397924"/>
                </a:cubicBezTo>
                <a:cubicBezTo>
                  <a:pt x="2245746" y="394868"/>
                  <a:pt x="2247282" y="391853"/>
                  <a:pt x="2248839" y="388843"/>
                </a:cubicBezTo>
                <a:close/>
                <a:moveTo>
                  <a:pt x="2266128" y="405634"/>
                </a:moveTo>
                <a:cubicBezTo>
                  <a:pt x="2264197" y="408696"/>
                  <a:pt x="2262267" y="411768"/>
                  <a:pt x="2260380" y="414877"/>
                </a:cubicBezTo>
                <a:cubicBezTo>
                  <a:pt x="2252854" y="413607"/>
                  <a:pt x="2245439" y="412259"/>
                  <a:pt x="2238155" y="410833"/>
                </a:cubicBezTo>
                <a:cubicBezTo>
                  <a:pt x="2239537" y="407795"/>
                  <a:pt x="2240963" y="404791"/>
                  <a:pt x="2242411" y="401796"/>
                </a:cubicBezTo>
                <a:cubicBezTo>
                  <a:pt x="2250222" y="403150"/>
                  <a:pt x="2258120" y="404429"/>
                  <a:pt x="2266128" y="405634"/>
                </a:cubicBezTo>
                <a:close/>
                <a:moveTo>
                  <a:pt x="2268827" y="406039"/>
                </a:moveTo>
                <a:cubicBezTo>
                  <a:pt x="2277010" y="407251"/>
                  <a:pt x="2285282" y="408383"/>
                  <a:pt x="2293575" y="409453"/>
                </a:cubicBezTo>
                <a:cubicBezTo>
                  <a:pt x="2291140" y="412593"/>
                  <a:pt x="2288704" y="415754"/>
                  <a:pt x="2286313" y="418938"/>
                </a:cubicBezTo>
                <a:cubicBezTo>
                  <a:pt x="2278480" y="417806"/>
                  <a:pt x="2270713" y="416597"/>
                  <a:pt x="2263013" y="415318"/>
                </a:cubicBezTo>
                <a:cubicBezTo>
                  <a:pt x="2264921" y="412196"/>
                  <a:pt x="2266874" y="409115"/>
                  <a:pt x="2268827" y="406039"/>
                </a:cubicBezTo>
                <a:close/>
                <a:moveTo>
                  <a:pt x="2296339" y="409809"/>
                </a:moveTo>
                <a:cubicBezTo>
                  <a:pt x="2304918" y="410899"/>
                  <a:pt x="2313540" y="411915"/>
                  <a:pt x="2322185" y="412869"/>
                </a:cubicBezTo>
                <a:cubicBezTo>
                  <a:pt x="2319244" y="416073"/>
                  <a:pt x="2316327" y="419315"/>
                  <a:pt x="2313430" y="422562"/>
                </a:cubicBezTo>
                <a:cubicBezTo>
                  <a:pt x="2305247" y="421551"/>
                  <a:pt x="2297129" y="420478"/>
                  <a:pt x="2289033" y="419328"/>
                </a:cubicBezTo>
                <a:cubicBezTo>
                  <a:pt x="2291447" y="416138"/>
                  <a:pt x="2293882" y="412955"/>
                  <a:pt x="2296339" y="409809"/>
                </a:cubicBezTo>
                <a:close/>
                <a:moveTo>
                  <a:pt x="2310139" y="426220"/>
                </a:moveTo>
                <a:cubicBezTo>
                  <a:pt x="2307331" y="429397"/>
                  <a:pt x="2304545" y="432615"/>
                  <a:pt x="2301780" y="435834"/>
                </a:cubicBezTo>
                <a:cubicBezTo>
                  <a:pt x="2294233" y="434770"/>
                  <a:pt x="2286752" y="433644"/>
                  <a:pt x="2279314" y="432444"/>
                </a:cubicBezTo>
                <a:cubicBezTo>
                  <a:pt x="2281618" y="429278"/>
                  <a:pt x="2283921" y="426130"/>
                  <a:pt x="2286247" y="423008"/>
                </a:cubicBezTo>
                <a:cubicBezTo>
                  <a:pt x="2294167" y="424149"/>
                  <a:pt x="2302132" y="425215"/>
                  <a:pt x="2310139" y="426220"/>
                </a:cubicBezTo>
                <a:close/>
                <a:moveTo>
                  <a:pt x="2298709" y="439377"/>
                </a:moveTo>
                <a:cubicBezTo>
                  <a:pt x="2296032" y="442521"/>
                  <a:pt x="2293378" y="445711"/>
                  <a:pt x="2290745" y="448897"/>
                </a:cubicBezTo>
                <a:cubicBezTo>
                  <a:pt x="2283811" y="447784"/>
                  <a:pt x="2276966" y="446608"/>
                  <a:pt x="2270187" y="445362"/>
                </a:cubicBezTo>
                <a:cubicBezTo>
                  <a:pt x="2272337" y="442227"/>
                  <a:pt x="2274531" y="439114"/>
                  <a:pt x="2276747" y="436023"/>
                </a:cubicBezTo>
                <a:cubicBezTo>
                  <a:pt x="2284009" y="437209"/>
                  <a:pt x="2291337" y="438322"/>
                  <a:pt x="2298709" y="439377"/>
                </a:cubicBezTo>
                <a:close/>
                <a:moveTo>
                  <a:pt x="2301407" y="439761"/>
                </a:moveTo>
                <a:cubicBezTo>
                  <a:pt x="2309108" y="440845"/>
                  <a:pt x="2316831" y="441865"/>
                  <a:pt x="2324576" y="442822"/>
                </a:cubicBezTo>
                <a:cubicBezTo>
                  <a:pt x="2321395" y="446038"/>
                  <a:pt x="2318257" y="449283"/>
                  <a:pt x="2315120" y="452541"/>
                </a:cubicBezTo>
                <a:cubicBezTo>
                  <a:pt x="2307836" y="451534"/>
                  <a:pt x="2300574" y="450459"/>
                  <a:pt x="2293399" y="449322"/>
                </a:cubicBezTo>
                <a:cubicBezTo>
                  <a:pt x="2296054" y="446119"/>
                  <a:pt x="2298709" y="442923"/>
                  <a:pt x="2301407" y="439761"/>
                </a:cubicBezTo>
                <a:close/>
                <a:moveTo>
                  <a:pt x="2311851" y="455959"/>
                </a:moveTo>
                <a:cubicBezTo>
                  <a:pt x="2308801" y="459141"/>
                  <a:pt x="2305795" y="462346"/>
                  <a:pt x="2302812" y="465569"/>
                </a:cubicBezTo>
                <a:cubicBezTo>
                  <a:pt x="2296120" y="464514"/>
                  <a:pt x="2289472" y="463393"/>
                  <a:pt x="2282890" y="462208"/>
                </a:cubicBezTo>
                <a:cubicBezTo>
                  <a:pt x="2285413" y="459042"/>
                  <a:pt x="2287958" y="455880"/>
                  <a:pt x="2290525" y="452756"/>
                </a:cubicBezTo>
                <a:cubicBezTo>
                  <a:pt x="2297590" y="453886"/>
                  <a:pt x="2304698" y="454954"/>
                  <a:pt x="2311851" y="455959"/>
                </a:cubicBezTo>
                <a:close/>
                <a:moveTo>
                  <a:pt x="2314549" y="456341"/>
                </a:moveTo>
                <a:cubicBezTo>
                  <a:pt x="2322031" y="457377"/>
                  <a:pt x="2329556" y="458342"/>
                  <a:pt x="2337082" y="459255"/>
                </a:cubicBezTo>
                <a:cubicBezTo>
                  <a:pt x="2333571" y="462506"/>
                  <a:pt x="2330061" y="465758"/>
                  <a:pt x="2326573" y="469051"/>
                </a:cubicBezTo>
                <a:cubicBezTo>
                  <a:pt x="2319508" y="468088"/>
                  <a:pt x="2312443" y="467070"/>
                  <a:pt x="2305423" y="465981"/>
                </a:cubicBezTo>
                <a:cubicBezTo>
                  <a:pt x="2308450" y="462745"/>
                  <a:pt x="2311478" y="459533"/>
                  <a:pt x="2314549" y="456341"/>
                </a:cubicBezTo>
                <a:close/>
                <a:moveTo>
                  <a:pt x="2339824" y="459584"/>
                </a:moveTo>
                <a:cubicBezTo>
                  <a:pt x="2347766" y="460532"/>
                  <a:pt x="2355687" y="461420"/>
                  <a:pt x="2363585" y="462249"/>
                </a:cubicBezTo>
                <a:cubicBezTo>
                  <a:pt x="2359592" y="465556"/>
                  <a:pt x="2355665" y="468888"/>
                  <a:pt x="2351716" y="472234"/>
                </a:cubicBezTo>
                <a:cubicBezTo>
                  <a:pt x="2344234" y="471355"/>
                  <a:pt x="2336731" y="470411"/>
                  <a:pt x="2329249" y="469408"/>
                </a:cubicBezTo>
                <a:cubicBezTo>
                  <a:pt x="2332760" y="466104"/>
                  <a:pt x="2336292" y="462848"/>
                  <a:pt x="2339824" y="459584"/>
                </a:cubicBezTo>
                <a:close/>
                <a:moveTo>
                  <a:pt x="2347810" y="475538"/>
                </a:moveTo>
                <a:cubicBezTo>
                  <a:pt x="2343993" y="478803"/>
                  <a:pt x="2340219" y="482114"/>
                  <a:pt x="2336446" y="485416"/>
                </a:cubicBezTo>
                <a:cubicBezTo>
                  <a:pt x="2329491" y="484483"/>
                  <a:pt x="2322579" y="483492"/>
                  <a:pt x="2315690" y="482436"/>
                </a:cubicBezTo>
                <a:cubicBezTo>
                  <a:pt x="2319047" y="479176"/>
                  <a:pt x="2322426" y="475944"/>
                  <a:pt x="2325804" y="472724"/>
                </a:cubicBezTo>
                <a:cubicBezTo>
                  <a:pt x="2333133" y="473722"/>
                  <a:pt x="2340482" y="474659"/>
                  <a:pt x="2347810" y="475538"/>
                </a:cubicBezTo>
                <a:close/>
                <a:moveTo>
                  <a:pt x="2332760" y="488604"/>
                </a:moveTo>
                <a:cubicBezTo>
                  <a:pt x="2329095" y="491824"/>
                  <a:pt x="2325476" y="495087"/>
                  <a:pt x="2321834" y="498345"/>
                </a:cubicBezTo>
                <a:cubicBezTo>
                  <a:pt x="2315449" y="497358"/>
                  <a:pt x="2309086" y="496313"/>
                  <a:pt x="2302768" y="495205"/>
                </a:cubicBezTo>
                <a:cubicBezTo>
                  <a:pt x="2305971" y="491998"/>
                  <a:pt x="2309196" y="488799"/>
                  <a:pt x="2312421" y="485631"/>
                </a:cubicBezTo>
                <a:cubicBezTo>
                  <a:pt x="2319179" y="486684"/>
                  <a:pt x="2325958" y="487669"/>
                  <a:pt x="2332760" y="488604"/>
                </a:cubicBezTo>
                <a:close/>
                <a:moveTo>
                  <a:pt x="2335436" y="488963"/>
                </a:moveTo>
                <a:cubicBezTo>
                  <a:pt x="2342654" y="489938"/>
                  <a:pt x="2349895" y="490855"/>
                  <a:pt x="2357091" y="491713"/>
                </a:cubicBezTo>
                <a:cubicBezTo>
                  <a:pt x="2352966" y="495006"/>
                  <a:pt x="2348863" y="498308"/>
                  <a:pt x="2344761" y="501638"/>
                </a:cubicBezTo>
                <a:cubicBezTo>
                  <a:pt x="2337981" y="500730"/>
                  <a:pt x="2331180" y="499764"/>
                  <a:pt x="2324422" y="498735"/>
                </a:cubicBezTo>
                <a:cubicBezTo>
                  <a:pt x="2328086" y="495464"/>
                  <a:pt x="2331750" y="492197"/>
                  <a:pt x="2335436" y="488963"/>
                </a:cubicBezTo>
                <a:close/>
                <a:moveTo>
                  <a:pt x="2359768" y="492033"/>
                </a:moveTo>
                <a:cubicBezTo>
                  <a:pt x="2367468" y="492935"/>
                  <a:pt x="2375126" y="493770"/>
                  <a:pt x="2382739" y="494560"/>
                </a:cubicBezTo>
                <a:cubicBezTo>
                  <a:pt x="2378153" y="497917"/>
                  <a:pt x="2373590" y="501276"/>
                  <a:pt x="2369048" y="504670"/>
                </a:cubicBezTo>
                <a:cubicBezTo>
                  <a:pt x="2361830" y="503832"/>
                  <a:pt x="2354612" y="502941"/>
                  <a:pt x="2347372" y="501989"/>
                </a:cubicBezTo>
                <a:cubicBezTo>
                  <a:pt x="2351496" y="498646"/>
                  <a:pt x="2355643" y="495337"/>
                  <a:pt x="2359768" y="492033"/>
                </a:cubicBezTo>
                <a:close/>
                <a:moveTo>
                  <a:pt x="2364923" y="507764"/>
                </a:moveTo>
                <a:cubicBezTo>
                  <a:pt x="2360536" y="511068"/>
                  <a:pt x="2356148" y="514401"/>
                  <a:pt x="2351782" y="517740"/>
                </a:cubicBezTo>
                <a:cubicBezTo>
                  <a:pt x="2345068" y="516843"/>
                  <a:pt x="2338354" y="515890"/>
                  <a:pt x="2331663" y="514874"/>
                </a:cubicBezTo>
                <a:cubicBezTo>
                  <a:pt x="2335612" y="511579"/>
                  <a:pt x="2339627" y="508330"/>
                  <a:pt x="2343620" y="505070"/>
                </a:cubicBezTo>
                <a:cubicBezTo>
                  <a:pt x="2350728" y="506024"/>
                  <a:pt x="2357837" y="506921"/>
                  <a:pt x="2364923" y="507764"/>
                </a:cubicBezTo>
                <a:close/>
                <a:moveTo>
                  <a:pt x="2367534" y="508073"/>
                </a:moveTo>
                <a:cubicBezTo>
                  <a:pt x="2375147" y="508964"/>
                  <a:pt x="2382717" y="509791"/>
                  <a:pt x="2390220" y="510572"/>
                </a:cubicBezTo>
                <a:cubicBezTo>
                  <a:pt x="2385393" y="513938"/>
                  <a:pt x="2380589" y="517334"/>
                  <a:pt x="2375784" y="520735"/>
                </a:cubicBezTo>
                <a:cubicBezTo>
                  <a:pt x="2368675" y="519905"/>
                  <a:pt x="2361523" y="519021"/>
                  <a:pt x="2354348" y="518080"/>
                </a:cubicBezTo>
                <a:cubicBezTo>
                  <a:pt x="2358736" y="514736"/>
                  <a:pt x="2363124" y="511384"/>
                  <a:pt x="2367534" y="508073"/>
                </a:cubicBezTo>
                <a:close/>
                <a:moveTo>
                  <a:pt x="2371571" y="523721"/>
                </a:moveTo>
                <a:cubicBezTo>
                  <a:pt x="2368434" y="525961"/>
                  <a:pt x="2365253" y="528177"/>
                  <a:pt x="2362115" y="530432"/>
                </a:cubicBezTo>
                <a:cubicBezTo>
                  <a:pt x="2360645" y="531492"/>
                  <a:pt x="2359109" y="532595"/>
                  <a:pt x="2357530" y="533716"/>
                </a:cubicBezTo>
                <a:cubicBezTo>
                  <a:pt x="2350838" y="532821"/>
                  <a:pt x="2344168" y="531874"/>
                  <a:pt x="2337521" y="530862"/>
                </a:cubicBezTo>
                <a:cubicBezTo>
                  <a:pt x="2340965" y="528278"/>
                  <a:pt x="2344234" y="525812"/>
                  <a:pt x="2347196" y="523523"/>
                </a:cubicBezTo>
                <a:cubicBezTo>
                  <a:pt x="2348271" y="522692"/>
                  <a:pt x="2349368" y="521878"/>
                  <a:pt x="2350443" y="521046"/>
                </a:cubicBezTo>
                <a:cubicBezTo>
                  <a:pt x="2357508" y="521996"/>
                  <a:pt x="2364550" y="522885"/>
                  <a:pt x="2371571" y="523721"/>
                </a:cubicBezTo>
                <a:close/>
                <a:moveTo>
                  <a:pt x="3033279" y="2529187"/>
                </a:moveTo>
                <a:cubicBezTo>
                  <a:pt x="3247039" y="2378504"/>
                  <a:pt x="3479997" y="2228567"/>
                  <a:pt x="3745469" y="2070751"/>
                </a:cubicBezTo>
                <a:cubicBezTo>
                  <a:pt x="3886499" y="1986938"/>
                  <a:pt x="4031961" y="1903841"/>
                  <a:pt x="4172639" y="1823477"/>
                </a:cubicBezTo>
                <a:cubicBezTo>
                  <a:pt x="4424817" y="1679427"/>
                  <a:pt x="4685572" y="1530470"/>
                  <a:pt x="4933449" y="1370309"/>
                </a:cubicBezTo>
                <a:cubicBezTo>
                  <a:pt x="4942115" y="1364708"/>
                  <a:pt x="4951220" y="1358874"/>
                  <a:pt x="4960655" y="1352818"/>
                </a:cubicBezTo>
                <a:cubicBezTo>
                  <a:pt x="5038497" y="1302896"/>
                  <a:pt x="5145103" y="1234529"/>
                  <a:pt x="5225513" y="1157790"/>
                </a:cubicBezTo>
                <a:cubicBezTo>
                  <a:pt x="5276282" y="1109329"/>
                  <a:pt x="5338613" y="1034793"/>
                  <a:pt x="5347235" y="954908"/>
                </a:cubicBezTo>
                <a:cubicBezTo>
                  <a:pt x="5356231" y="871466"/>
                  <a:pt x="5316059" y="806324"/>
                  <a:pt x="5227839" y="761295"/>
                </a:cubicBezTo>
                <a:cubicBezTo>
                  <a:pt x="5203485" y="748859"/>
                  <a:pt x="5174240" y="737216"/>
                  <a:pt x="5138434" y="725706"/>
                </a:cubicBezTo>
                <a:cubicBezTo>
                  <a:pt x="4997865" y="680661"/>
                  <a:pt x="4843474" y="661216"/>
                  <a:pt x="4709794" y="646527"/>
                </a:cubicBezTo>
                <a:cubicBezTo>
                  <a:pt x="4668262" y="641972"/>
                  <a:pt x="4627980" y="637891"/>
                  <a:pt x="4583398" y="633409"/>
                </a:cubicBezTo>
                <a:cubicBezTo>
                  <a:pt x="4313120" y="606377"/>
                  <a:pt x="4046529" y="593373"/>
                  <a:pt x="3844484" y="585065"/>
                </a:cubicBezTo>
                <a:cubicBezTo>
                  <a:pt x="3691717" y="578713"/>
                  <a:pt x="3534803" y="575314"/>
                  <a:pt x="3383088" y="572028"/>
                </a:cubicBezTo>
                <a:cubicBezTo>
                  <a:pt x="3218385" y="568463"/>
                  <a:pt x="3048088" y="564772"/>
                  <a:pt x="2881410" y="557297"/>
                </a:cubicBezTo>
                <a:cubicBezTo>
                  <a:pt x="2738296" y="550878"/>
                  <a:pt x="2594656" y="541207"/>
                  <a:pt x="2454438" y="528552"/>
                </a:cubicBezTo>
                <a:cubicBezTo>
                  <a:pt x="2430853" y="526424"/>
                  <a:pt x="2404920" y="524076"/>
                  <a:pt x="2378351" y="521024"/>
                </a:cubicBezTo>
                <a:cubicBezTo>
                  <a:pt x="2383177" y="517615"/>
                  <a:pt x="2388004" y="514216"/>
                  <a:pt x="2392875" y="510842"/>
                </a:cubicBezTo>
                <a:cubicBezTo>
                  <a:pt x="2415122" y="513132"/>
                  <a:pt x="2436711" y="515004"/>
                  <a:pt x="2456632" y="516726"/>
                </a:cubicBezTo>
                <a:cubicBezTo>
                  <a:pt x="2599088" y="529050"/>
                  <a:pt x="2744506" y="538578"/>
                  <a:pt x="2888870" y="545048"/>
                </a:cubicBezTo>
                <a:cubicBezTo>
                  <a:pt x="3053222" y="552416"/>
                  <a:pt x="3221128" y="556394"/>
                  <a:pt x="3383505" y="560242"/>
                </a:cubicBezTo>
                <a:cubicBezTo>
                  <a:pt x="3541253" y="563980"/>
                  <a:pt x="3704398" y="567846"/>
                  <a:pt x="3863287" y="574812"/>
                </a:cubicBezTo>
                <a:cubicBezTo>
                  <a:pt x="4165377" y="587923"/>
                  <a:pt x="4395856" y="603624"/>
                  <a:pt x="4610625" y="625717"/>
                </a:cubicBezTo>
                <a:cubicBezTo>
                  <a:pt x="4651280" y="629921"/>
                  <a:pt x="4694655" y="634438"/>
                  <a:pt x="4738425" y="639381"/>
                </a:cubicBezTo>
                <a:cubicBezTo>
                  <a:pt x="4873443" y="654654"/>
                  <a:pt x="5029370" y="674748"/>
                  <a:pt x="5171343" y="720162"/>
                </a:cubicBezTo>
                <a:cubicBezTo>
                  <a:pt x="5207303" y="731706"/>
                  <a:pt x="5236768" y="743328"/>
                  <a:pt x="5261407" y="755693"/>
                </a:cubicBezTo>
                <a:cubicBezTo>
                  <a:pt x="5350812" y="800567"/>
                  <a:pt x="5393199" y="864651"/>
                  <a:pt x="5387408" y="946165"/>
                </a:cubicBezTo>
                <a:cubicBezTo>
                  <a:pt x="5381703" y="1026487"/>
                  <a:pt x="5319876" y="1102091"/>
                  <a:pt x="5269020" y="1151373"/>
                </a:cubicBezTo>
                <a:cubicBezTo>
                  <a:pt x="5188742" y="1229170"/>
                  <a:pt x="5081609" y="1298350"/>
                  <a:pt x="5003393" y="1348863"/>
                </a:cubicBezTo>
                <a:cubicBezTo>
                  <a:pt x="4993499" y="1355254"/>
                  <a:pt x="4983976" y="1361392"/>
                  <a:pt x="4974959" y="1367266"/>
                </a:cubicBezTo>
                <a:cubicBezTo>
                  <a:pt x="4726753" y="1528914"/>
                  <a:pt x="4465625" y="1679490"/>
                  <a:pt x="4213119" y="1825103"/>
                </a:cubicBezTo>
                <a:cubicBezTo>
                  <a:pt x="4069083" y="1908159"/>
                  <a:pt x="3920177" y="1994038"/>
                  <a:pt x="3775790" y="2080742"/>
                </a:cubicBezTo>
                <a:cubicBezTo>
                  <a:pt x="3508255" y="2241489"/>
                  <a:pt x="3273411" y="2394805"/>
                  <a:pt x="3057851" y="2549460"/>
                </a:cubicBezTo>
                <a:cubicBezTo>
                  <a:pt x="2954909" y="2623310"/>
                  <a:pt x="2862323" y="2696018"/>
                  <a:pt x="2780399" y="2767323"/>
                </a:cubicBezTo>
                <a:cubicBezTo>
                  <a:pt x="2762474" y="2767740"/>
                  <a:pt x="2744528" y="2768134"/>
                  <a:pt x="2726581" y="2768464"/>
                </a:cubicBezTo>
                <a:cubicBezTo>
                  <a:pt x="2815547" y="2690402"/>
                  <a:pt x="2917896" y="2610496"/>
                  <a:pt x="3033279" y="2529187"/>
                </a:cubicBezTo>
                <a:close/>
                <a:moveTo>
                  <a:pt x="2778359" y="2769100"/>
                </a:moveTo>
                <a:cubicBezTo>
                  <a:pt x="2759095" y="2785906"/>
                  <a:pt x="2740403" y="2802624"/>
                  <a:pt x="2722324" y="2819277"/>
                </a:cubicBezTo>
                <a:cubicBezTo>
                  <a:pt x="2704707" y="2819584"/>
                  <a:pt x="2687111" y="2819847"/>
                  <a:pt x="2669493" y="2820022"/>
                </a:cubicBezTo>
                <a:cubicBezTo>
                  <a:pt x="2687242" y="2803524"/>
                  <a:pt x="2705584" y="2786937"/>
                  <a:pt x="2724562" y="2770241"/>
                </a:cubicBezTo>
                <a:cubicBezTo>
                  <a:pt x="2742509" y="2769912"/>
                  <a:pt x="2760434" y="2769517"/>
                  <a:pt x="2778359" y="2769100"/>
                </a:cubicBezTo>
                <a:close/>
                <a:moveTo>
                  <a:pt x="2783910" y="2768968"/>
                </a:moveTo>
                <a:cubicBezTo>
                  <a:pt x="2801922" y="2768551"/>
                  <a:pt x="2819913" y="2768091"/>
                  <a:pt x="2837882" y="2767608"/>
                </a:cubicBezTo>
                <a:cubicBezTo>
                  <a:pt x="2818333" y="2784480"/>
                  <a:pt x="2799333" y="2801308"/>
                  <a:pt x="2780904" y="2818048"/>
                </a:cubicBezTo>
                <a:cubicBezTo>
                  <a:pt x="2763177" y="2818465"/>
                  <a:pt x="2745449" y="2818860"/>
                  <a:pt x="2727700" y="2819189"/>
                </a:cubicBezTo>
                <a:cubicBezTo>
                  <a:pt x="2745844" y="2802514"/>
                  <a:pt x="2764559" y="2785796"/>
                  <a:pt x="2783910" y="2768968"/>
                </a:cubicBezTo>
                <a:close/>
                <a:moveTo>
                  <a:pt x="2778841" y="2819913"/>
                </a:moveTo>
                <a:cubicBezTo>
                  <a:pt x="2778469" y="2820242"/>
                  <a:pt x="2778095" y="2820571"/>
                  <a:pt x="2777744" y="2820900"/>
                </a:cubicBezTo>
                <a:cubicBezTo>
                  <a:pt x="2759776" y="2837289"/>
                  <a:pt x="2742377" y="2853591"/>
                  <a:pt x="2725506" y="2869804"/>
                </a:cubicBezTo>
                <a:cubicBezTo>
                  <a:pt x="2708151" y="2870089"/>
                  <a:pt x="2690797" y="2870309"/>
                  <a:pt x="2673442" y="2870440"/>
                </a:cubicBezTo>
                <a:cubicBezTo>
                  <a:pt x="2690248" y="2854051"/>
                  <a:pt x="2707647" y="2837596"/>
                  <a:pt x="2725637" y="2821032"/>
                </a:cubicBezTo>
                <a:cubicBezTo>
                  <a:pt x="2743387" y="2820725"/>
                  <a:pt x="2761114" y="2820330"/>
                  <a:pt x="2778841" y="2819913"/>
                </a:cubicBezTo>
                <a:close/>
                <a:moveTo>
                  <a:pt x="2723465" y="2871779"/>
                </a:moveTo>
                <a:cubicBezTo>
                  <a:pt x="2706462" y="2888168"/>
                  <a:pt x="2690029" y="2904469"/>
                  <a:pt x="2674166" y="2920683"/>
                </a:cubicBezTo>
                <a:cubicBezTo>
                  <a:pt x="2657273" y="2920749"/>
                  <a:pt x="2640401" y="2920727"/>
                  <a:pt x="2623551" y="2920595"/>
                </a:cubicBezTo>
                <a:cubicBezTo>
                  <a:pt x="2638953" y="2904623"/>
                  <a:pt x="2654903" y="2888541"/>
                  <a:pt x="2671446" y="2872371"/>
                </a:cubicBezTo>
                <a:cubicBezTo>
                  <a:pt x="2688778" y="2872239"/>
                  <a:pt x="2706133" y="2872042"/>
                  <a:pt x="2723465" y="2871779"/>
                </a:cubicBezTo>
                <a:close/>
                <a:moveTo>
                  <a:pt x="2729170" y="2871669"/>
                </a:moveTo>
                <a:cubicBezTo>
                  <a:pt x="2746458" y="2871362"/>
                  <a:pt x="2763747" y="2871011"/>
                  <a:pt x="2781035" y="2870616"/>
                </a:cubicBezTo>
                <a:cubicBezTo>
                  <a:pt x="2763922" y="2886873"/>
                  <a:pt x="2746941" y="2903416"/>
                  <a:pt x="2730245" y="2920178"/>
                </a:cubicBezTo>
                <a:cubicBezTo>
                  <a:pt x="2713351" y="2920419"/>
                  <a:pt x="2696479" y="2920573"/>
                  <a:pt x="2679607" y="2920661"/>
                </a:cubicBezTo>
                <a:cubicBezTo>
                  <a:pt x="2695558" y="2904403"/>
                  <a:pt x="2712100" y="2888080"/>
                  <a:pt x="2729170" y="2871669"/>
                </a:cubicBezTo>
                <a:close/>
                <a:moveTo>
                  <a:pt x="2786608" y="2870484"/>
                </a:moveTo>
                <a:cubicBezTo>
                  <a:pt x="2803897" y="2870067"/>
                  <a:pt x="2821185" y="2869607"/>
                  <a:pt x="2838452" y="2869102"/>
                </a:cubicBezTo>
                <a:cubicBezTo>
                  <a:pt x="2820988" y="2885513"/>
                  <a:pt x="2803612" y="2902209"/>
                  <a:pt x="2786455" y="2919169"/>
                </a:cubicBezTo>
                <a:cubicBezTo>
                  <a:pt x="2769517" y="2919542"/>
                  <a:pt x="2752557" y="2919849"/>
                  <a:pt x="2735598" y="2920090"/>
                </a:cubicBezTo>
                <a:cubicBezTo>
                  <a:pt x="2752404" y="2903306"/>
                  <a:pt x="2769429" y="2886764"/>
                  <a:pt x="2786608" y="2870484"/>
                </a:cubicBezTo>
                <a:close/>
                <a:moveTo>
                  <a:pt x="2784370" y="2921231"/>
                </a:moveTo>
                <a:cubicBezTo>
                  <a:pt x="2768069" y="2937379"/>
                  <a:pt x="2751921" y="2953790"/>
                  <a:pt x="2736059" y="2970399"/>
                </a:cubicBezTo>
                <a:cubicBezTo>
                  <a:pt x="2719538" y="2970596"/>
                  <a:pt x="2703017" y="2970706"/>
                  <a:pt x="2686496" y="2970706"/>
                </a:cubicBezTo>
                <a:cubicBezTo>
                  <a:pt x="2701920" y="2954339"/>
                  <a:pt x="2717629" y="2938125"/>
                  <a:pt x="2733558" y="2922153"/>
                </a:cubicBezTo>
                <a:cubicBezTo>
                  <a:pt x="2750495" y="2921911"/>
                  <a:pt x="2767433" y="2921604"/>
                  <a:pt x="2784370" y="2921231"/>
                </a:cubicBezTo>
                <a:close/>
                <a:moveTo>
                  <a:pt x="2789965" y="2921100"/>
                </a:moveTo>
                <a:cubicBezTo>
                  <a:pt x="2806947" y="2920705"/>
                  <a:pt x="2823906" y="2920266"/>
                  <a:pt x="2840887" y="2919761"/>
                </a:cubicBezTo>
                <a:cubicBezTo>
                  <a:pt x="2824169" y="2936084"/>
                  <a:pt x="2807626" y="2952693"/>
                  <a:pt x="2791281" y="2969521"/>
                </a:cubicBezTo>
                <a:cubicBezTo>
                  <a:pt x="2774673" y="2969850"/>
                  <a:pt x="2758042" y="2970135"/>
                  <a:pt x="2741434" y="2970333"/>
                </a:cubicBezTo>
                <a:cubicBezTo>
                  <a:pt x="2757384" y="2953702"/>
                  <a:pt x="2773576" y="2937291"/>
                  <a:pt x="2789965" y="2921100"/>
                </a:cubicBezTo>
                <a:close/>
                <a:moveTo>
                  <a:pt x="2789175" y="2971671"/>
                </a:moveTo>
                <a:cubicBezTo>
                  <a:pt x="2773642" y="2987731"/>
                  <a:pt x="2758306" y="3003988"/>
                  <a:pt x="2743255" y="3020443"/>
                </a:cubicBezTo>
                <a:cubicBezTo>
                  <a:pt x="2727085" y="3020575"/>
                  <a:pt x="2710916" y="3020619"/>
                  <a:pt x="2694768" y="3020575"/>
                </a:cubicBezTo>
                <a:cubicBezTo>
                  <a:pt x="2709358" y="3004361"/>
                  <a:pt x="2724255" y="2988324"/>
                  <a:pt x="2739393" y="2972483"/>
                </a:cubicBezTo>
                <a:cubicBezTo>
                  <a:pt x="2755980" y="2972285"/>
                  <a:pt x="2772589" y="2972022"/>
                  <a:pt x="2789175" y="2971671"/>
                </a:cubicBezTo>
                <a:close/>
                <a:moveTo>
                  <a:pt x="2794792" y="2971561"/>
                </a:moveTo>
                <a:cubicBezTo>
                  <a:pt x="2811444" y="2971210"/>
                  <a:pt x="2828097" y="2970794"/>
                  <a:pt x="2844749" y="2970333"/>
                </a:cubicBezTo>
                <a:cubicBezTo>
                  <a:pt x="2828777" y="2986568"/>
                  <a:pt x="2812980" y="3003045"/>
                  <a:pt x="2797447" y="3019741"/>
                </a:cubicBezTo>
                <a:cubicBezTo>
                  <a:pt x="2781167" y="3020027"/>
                  <a:pt x="2764888" y="3020268"/>
                  <a:pt x="2748630" y="3020400"/>
                </a:cubicBezTo>
                <a:cubicBezTo>
                  <a:pt x="2763769" y="3003923"/>
                  <a:pt x="2779171" y="2987643"/>
                  <a:pt x="2794792" y="2971561"/>
                </a:cubicBezTo>
                <a:close/>
                <a:moveTo>
                  <a:pt x="2795340" y="3021979"/>
                </a:moveTo>
                <a:cubicBezTo>
                  <a:pt x="2780531" y="3037908"/>
                  <a:pt x="2765963" y="3054033"/>
                  <a:pt x="2751680" y="3070335"/>
                </a:cubicBezTo>
                <a:cubicBezTo>
                  <a:pt x="2735861" y="3070379"/>
                  <a:pt x="2720065" y="3070357"/>
                  <a:pt x="2704268" y="3070247"/>
                </a:cubicBezTo>
                <a:cubicBezTo>
                  <a:pt x="2718068" y="3054209"/>
                  <a:pt x="2732219" y="3038346"/>
                  <a:pt x="2746590" y="3022637"/>
                </a:cubicBezTo>
                <a:cubicBezTo>
                  <a:pt x="2762847" y="3022484"/>
                  <a:pt x="2779083" y="3022264"/>
                  <a:pt x="2795340" y="3021979"/>
                </a:cubicBezTo>
                <a:close/>
                <a:moveTo>
                  <a:pt x="2800957" y="3021869"/>
                </a:moveTo>
                <a:cubicBezTo>
                  <a:pt x="2817280" y="3021562"/>
                  <a:pt x="2833625" y="3021189"/>
                  <a:pt x="2849949" y="3020750"/>
                </a:cubicBezTo>
                <a:cubicBezTo>
                  <a:pt x="2834722" y="3036898"/>
                  <a:pt x="2819650" y="3053244"/>
                  <a:pt x="2804862" y="3069786"/>
                </a:cubicBezTo>
                <a:cubicBezTo>
                  <a:pt x="2788912" y="3070050"/>
                  <a:pt x="2772984" y="3070203"/>
                  <a:pt x="2757055" y="3070291"/>
                </a:cubicBezTo>
                <a:cubicBezTo>
                  <a:pt x="2771426" y="3053968"/>
                  <a:pt x="2786082" y="3037842"/>
                  <a:pt x="2800957" y="3021869"/>
                </a:cubicBezTo>
                <a:close/>
                <a:moveTo>
                  <a:pt x="2802778" y="3072134"/>
                </a:moveTo>
                <a:cubicBezTo>
                  <a:pt x="2788671" y="3087930"/>
                  <a:pt x="2774805" y="3103903"/>
                  <a:pt x="2761246" y="3120028"/>
                </a:cubicBezTo>
                <a:cubicBezTo>
                  <a:pt x="2745800" y="3120028"/>
                  <a:pt x="2730354" y="3119941"/>
                  <a:pt x="2714930" y="3119721"/>
                </a:cubicBezTo>
                <a:cubicBezTo>
                  <a:pt x="2728007" y="3103881"/>
                  <a:pt x="2741368" y="3088172"/>
                  <a:pt x="2755037" y="3072616"/>
                </a:cubicBezTo>
                <a:cubicBezTo>
                  <a:pt x="2770921" y="3072551"/>
                  <a:pt x="2786849" y="3072375"/>
                  <a:pt x="2802778" y="3072134"/>
                </a:cubicBezTo>
                <a:close/>
                <a:moveTo>
                  <a:pt x="2764624" y="3122442"/>
                </a:moveTo>
                <a:cubicBezTo>
                  <a:pt x="2780289" y="3122420"/>
                  <a:pt x="2795955" y="3122310"/>
                  <a:pt x="2811642" y="3122135"/>
                </a:cubicBezTo>
                <a:cubicBezTo>
                  <a:pt x="2797995" y="3138063"/>
                  <a:pt x="2784809" y="3153882"/>
                  <a:pt x="2772128" y="3169591"/>
                </a:cubicBezTo>
                <a:cubicBezTo>
                  <a:pt x="2756923" y="3169503"/>
                  <a:pt x="2741741" y="3169328"/>
                  <a:pt x="2726603" y="3169064"/>
                </a:cubicBezTo>
                <a:cubicBezTo>
                  <a:pt x="2738955" y="3153399"/>
                  <a:pt x="2751658" y="3137844"/>
                  <a:pt x="2764624" y="3122442"/>
                </a:cubicBezTo>
                <a:close/>
                <a:moveTo>
                  <a:pt x="2816973" y="3122069"/>
                </a:moveTo>
                <a:cubicBezTo>
                  <a:pt x="2832792" y="3121872"/>
                  <a:pt x="2848632" y="3121564"/>
                  <a:pt x="2864473" y="3121213"/>
                </a:cubicBezTo>
                <a:cubicBezTo>
                  <a:pt x="2850322" y="3137405"/>
                  <a:pt x="2836653" y="3153509"/>
                  <a:pt x="2823445" y="3169481"/>
                </a:cubicBezTo>
                <a:cubicBezTo>
                  <a:pt x="2808043" y="3169613"/>
                  <a:pt x="2792664" y="3169657"/>
                  <a:pt x="2777306" y="3169613"/>
                </a:cubicBezTo>
                <a:cubicBezTo>
                  <a:pt x="2790250" y="3153619"/>
                  <a:pt x="2803480" y="3137756"/>
                  <a:pt x="2816973" y="3122069"/>
                </a:cubicBezTo>
                <a:close/>
                <a:moveTo>
                  <a:pt x="2821361" y="3172004"/>
                </a:moveTo>
                <a:cubicBezTo>
                  <a:pt x="2808373" y="3187757"/>
                  <a:pt x="2795845" y="3203422"/>
                  <a:pt x="2783778" y="3218978"/>
                </a:cubicBezTo>
                <a:cubicBezTo>
                  <a:pt x="2768903" y="3218824"/>
                  <a:pt x="2754049" y="3218583"/>
                  <a:pt x="2739240" y="3218231"/>
                </a:cubicBezTo>
                <a:cubicBezTo>
                  <a:pt x="2750956" y="3202742"/>
                  <a:pt x="2762979" y="3187362"/>
                  <a:pt x="2775287" y="3172092"/>
                </a:cubicBezTo>
                <a:cubicBezTo>
                  <a:pt x="2790645" y="3172158"/>
                  <a:pt x="2806003" y="3172114"/>
                  <a:pt x="2821361" y="3172004"/>
                </a:cubicBezTo>
                <a:close/>
                <a:moveTo>
                  <a:pt x="2827263" y="3171938"/>
                </a:moveTo>
                <a:cubicBezTo>
                  <a:pt x="2842577" y="3171785"/>
                  <a:pt x="2857913" y="3171565"/>
                  <a:pt x="2873271" y="3171258"/>
                </a:cubicBezTo>
                <a:cubicBezTo>
                  <a:pt x="2859756" y="3187318"/>
                  <a:pt x="2846724" y="3203269"/>
                  <a:pt x="2834130" y="3219109"/>
                </a:cubicBezTo>
                <a:cubicBezTo>
                  <a:pt x="2819189" y="3219175"/>
                  <a:pt x="2804292" y="3219153"/>
                  <a:pt x="2789395" y="3219021"/>
                </a:cubicBezTo>
                <a:cubicBezTo>
                  <a:pt x="2801747" y="3203181"/>
                  <a:pt x="2814384" y="3187472"/>
                  <a:pt x="2827263" y="3171938"/>
                </a:cubicBezTo>
                <a:close/>
                <a:moveTo>
                  <a:pt x="2879348" y="3171127"/>
                </a:moveTo>
                <a:cubicBezTo>
                  <a:pt x="2894860" y="3170797"/>
                  <a:pt x="2910393" y="3170403"/>
                  <a:pt x="2925905" y="3169942"/>
                </a:cubicBezTo>
                <a:cubicBezTo>
                  <a:pt x="2912192" y="3185936"/>
                  <a:pt x="2898655" y="3202150"/>
                  <a:pt x="2885338" y="3218539"/>
                </a:cubicBezTo>
                <a:cubicBezTo>
                  <a:pt x="2870199" y="3218780"/>
                  <a:pt x="2855083" y="3218978"/>
                  <a:pt x="2839966" y="3219065"/>
                </a:cubicBezTo>
                <a:cubicBezTo>
                  <a:pt x="2852867" y="3202917"/>
                  <a:pt x="2866009" y="3186923"/>
                  <a:pt x="2879348" y="3171127"/>
                </a:cubicBezTo>
                <a:close/>
                <a:moveTo>
                  <a:pt x="2817127" y="3221742"/>
                </a:moveTo>
                <a:cubicBezTo>
                  <a:pt x="2822107" y="3221742"/>
                  <a:pt x="2827087" y="3221720"/>
                  <a:pt x="2832068" y="3221698"/>
                </a:cubicBezTo>
                <a:cubicBezTo>
                  <a:pt x="2819693" y="3237319"/>
                  <a:pt x="2807780" y="3252831"/>
                  <a:pt x="2796306" y="3268233"/>
                </a:cubicBezTo>
                <a:cubicBezTo>
                  <a:pt x="2781847" y="3268013"/>
                  <a:pt x="2767433" y="3267706"/>
                  <a:pt x="2753018" y="3267267"/>
                </a:cubicBezTo>
                <a:cubicBezTo>
                  <a:pt x="2764186" y="3251931"/>
                  <a:pt x="2775638" y="3236705"/>
                  <a:pt x="2787398" y="3221610"/>
                </a:cubicBezTo>
                <a:cubicBezTo>
                  <a:pt x="2797293" y="3221698"/>
                  <a:pt x="2807210" y="3221742"/>
                  <a:pt x="2817127" y="3221742"/>
                </a:cubicBezTo>
                <a:close/>
                <a:moveTo>
                  <a:pt x="2837882" y="3221676"/>
                </a:moveTo>
                <a:cubicBezTo>
                  <a:pt x="2852976" y="3221588"/>
                  <a:pt x="2868093" y="3221413"/>
                  <a:pt x="2883210" y="3221150"/>
                </a:cubicBezTo>
                <a:cubicBezTo>
                  <a:pt x="2870528" y="3236815"/>
                  <a:pt x="2858045" y="3252633"/>
                  <a:pt x="2845846" y="3268584"/>
                </a:cubicBezTo>
                <a:cubicBezTo>
                  <a:pt x="2831168" y="3268584"/>
                  <a:pt x="2816512" y="3268518"/>
                  <a:pt x="2801878" y="3268320"/>
                </a:cubicBezTo>
                <a:cubicBezTo>
                  <a:pt x="2813616" y="3252633"/>
                  <a:pt x="2825617" y="3237078"/>
                  <a:pt x="2837882" y="3221676"/>
                </a:cubicBezTo>
                <a:close/>
                <a:moveTo>
                  <a:pt x="2889089" y="3221062"/>
                </a:moveTo>
                <a:cubicBezTo>
                  <a:pt x="2904294" y="3220799"/>
                  <a:pt x="2919520" y="3220425"/>
                  <a:pt x="2934746" y="3220009"/>
                </a:cubicBezTo>
                <a:cubicBezTo>
                  <a:pt x="2921626" y="3235893"/>
                  <a:pt x="2908682" y="3251997"/>
                  <a:pt x="2895979" y="3268233"/>
                </a:cubicBezTo>
                <a:cubicBezTo>
                  <a:pt x="2881147" y="3268430"/>
                  <a:pt x="2866338" y="3268562"/>
                  <a:pt x="2851528" y="3268584"/>
                </a:cubicBezTo>
                <a:cubicBezTo>
                  <a:pt x="2863793" y="3252589"/>
                  <a:pt x="2876342" y="3236749"/>
                  <a:pt x="2889089" y="3221062"/>
                </a:cubicBezTo>
                <a:close/>
                <a:moveTo>
                  <a:pt x="2843806" y="3271282"/>
                </a:moveTo>
                <a:cubicBezTo>
                  <a:pt x="2832177" y="3286508"/>
                  <a:pt x="2820812" y="3301888"/>
                  <a:pt x="2809733" y="3317356"/>
                </a:cubicBezTo>
                <a:cubicBezTo>
                  <a:pt x="2795560" y="3317049"/>
                  <a:pt x="2781408" y="3316654"/>
                  <a:pt x="2767301" y="3316149"/>
                </a:cubicBezTo>
                <a:cubicBezTo>
                  <a:pt x="2777854" y="3300989"/>
                  <a:pt x="2788714" y="3285938"/>
                  <a:pt x="2799882" y="3270975"/>
                </a:cubicBezTo>
                <a:cubicBezTo>
                  <a:pt x="2814494" y="3271172"/>
                  <a:pt x="2829128" y="3271282"/>
                  <a:pt x="2843806" y="3271282"/>
                </a:cubicBezTo>
                <a:close/>
                <a:moveTo>
                  <a:pt x="2849466" y="3271282"/>
                </a:moveTo>
                <a:cubicBezTo>
                  <a:pt x="2864232" y="3271260"/>
                  <a:pt x="2879041" y="3271150"/>
                  <a:pt x="2893850" y="3270953"/>
                </a:cubicBezTo>
                <a:cubicBezTo>
                  <a:pt x="2881740" y="3286486"/>
                  <a:pt x="2869870" y="3302152"/>
                  <a:pt x="2858242" y="3317948"/>
                </a:cubicBezTo>
                <a:cubicBezTo>
                  <a:pt x="2843871" y="3317883"/>
                  <a:pt x="2829523" y="3317729"/>
                  <a:pt x="2815196" y="3317466"/>
                </a:cubicBezTo>
                <a:cubicBezTo>
                  <a:pt x="2826341" y="3301954"/>
                  <a:pt x="2837794" y="3286552"/>
                  <a:pt x="2849466" y="3271282"/>
                </a:cubicBezTo>
                <a:close/>
                <a:moveTo>
                  <a:pt x="2992514" y="3468588"/>
                </a:moveTo>
                <a:cubicBezTo>
                  <a:pt x="2981764" y="3484165"/>
                  <a:pt x="2971408" y="3499633"/>
                  <a:pt x="2961447" y="3514991"/>
                </a:cubicBezTo>
                <a:cubicBezTo>
                  <a:pt x="2947954" y="3514881"/>
                  <a:pt x="2934505" y="3514661"/>
                  <a:pt x="2921078" y="3514354"/>
                </a:cubicBezTo>
                <a:cubicBezTo>
                  <a:pt x="2930710" y="3499084"/>
                  <a:pt x="2940626" y="3483902"/>
                  <a:pt x="2950784" y="3468785"/>
                </a:cubicBezTo>
                <a:cubicBezTo>
                  <a:pt x="2964694" y="3468807"/>
                  <a:pt x="2978604" y="3468719"/>
                  <a:pt x="2992514" y="3468588"/>
                </a:cubicBezTo>
                <a:close/>
                <a:moveTo>
                  <a:pt x="2946747" y="3465845"/>
                </a:moveTo>
                <a:cubicBezTo>
                  <a:pt x="2933079" y="3465801"/>
                  <a:pt x="2919410" y="3465670"/>
                  <a:pt x="2905786" y="3465428"/>
                </a:cubicBezTo>
                <a:cubicBezTo>
                  <a:pt x="2915900" y="3450005"/>
                  <a:pt x="2926300" y="3434669"/>
                  <a:pt x="2936962" y="3419420"/>
                </a:cubicBezTo>
                <a:cubicBezTo>
                  <a:pt x="2951026" y="3419399"/>
                  <a:pt x="2965111" y="3419289"/>
                  <a:pt x="2979197" y="3419091"/>
                </a:cubicBezTo>
                <a:cubicBezTo>
                  <a:pt x="2968161" y="3434559"/>
                  <a:pt x="2957323" y="3450158"/>
                  <a:pt x="2946747" y="3465845"/>
                </a:cubicBezTo>
                <a:close/>
                <a:moveTo>
                  <a:pt x="2932947" y="3416612"/>
                </a:moveTo>
                <a:cubicBezTo>
                  <a:pt x="2918993" y="3416634"/>
                  <a:pt x="2905040" y="3416546"/>
                  <a:pt x="2891108" y="3416393"/>
                </a:cubicBezTo>
                <a:cubicBezTo>
                  <a:pt x="2901705" y="3400859"/>
                  <a:pt x="2912587" y="3385436"/>
                  <a:pt x="2923711" y="3370121"/>
                </a:cubicBezTo>
                <a:cubicBezTo>
                  <a:pt x="2938059" y="3370012"/>
                  <a:pt x="2952430" y="3369836"/>
                  <a:pt x="2966801" y="3369573"/>
                </a:cubicBezTo>
                <a:cubicBezTo>
                  <a:pt x="2955282" y="3385128"/>
                  <a:pt x="2943983" y="3400815"/>
                  <a:pt x="2932947" y="3416612"/>
                </a:cubicBezTo>
                <a:close/>
                <a:moveTo>
                  <a:pt x="2885382" y="3416305"/>
                </a:moveTo>
                <a:cubicBezTo>
                  <a:pt x="2871603" y="3416108"/>
                  <a:pt x="2857847" y="3415800"/>
                  <a:pt x="2844135" y="3415383"/>
                </a:cubicBezTo>
                <a:cubicBezTo>
                  <a:pt x="2854183" y="3400223"/>
                  <a:pt x="2864517" y="3385106"/>
                  <a:pt x="2875114" y="3370100"/>
                </a:cubicBezTo>
                <a:cubicBezTo>
                  <a:pt x="2889309" y="3370209"/>
                  <a:pt x="2903526" y="3370231"/>
                  <a:pt x="2917765" y="3370143"/>
                </a:cubicBezTo>
                <a:cubicBezTo>
                  <a:pt x="2906707" y="3385436"/>
                  <a:pt x="2895891" y="3400815"/>
                  <a:pt x="2885382" y="3416305"/>
                </a:cubicBezTo>
                <a:close/>
                <a:moveTo>
                  <a:pt x="2925817" y="3367225"/>
                </a:moveTo>
                <a:cubicBezTo>
                  <a:pt x="2937445" y="3351231"/>
                  <a:pt x="2949336" y="3335391"/>
                  <a:pt x="2961447" y="3319682"/>
                </a:cubicBezTo>
                <a:cubicBezTo>
                  <a:pt x="2976191" y="3319331"/>
                  <a:pt x="2990978" y="3318914"/>
                  <a:pt x="3005744" y="3318431"/>
                </a:cubicBezTo>
                <a:cubicBezTo>
                  <a:pt x="2993304" y="3334337"/>
                  <a:pt x="2981018" y="3350419"/>
                  <a:pt x="2968951" y="3366633"/>
                </a:cubicBezTo>
                <a:cubicBezTo>
                  <a:pt x="2954558" y="3366918"/>
                  <a:pt x="2940187" y="3367116"/>
                  <a:pt x="2925817" y="3367225"/>
                </a:cubicBezTo>
                <a:close/>
                <a:moveTo>
                  <a:pt x="2919849" y="3367269"/>
                </a:moveTo>
                <a:cubicBezTo>
                  <a:pt x="2905610" y="3367335"/>
                  <a:pt x="2891371" y="3367335"/>
                  <a:pt x="2877176" y="3367225"/>
                </a:cubicBezTo>
                <a:cubicBezTo>
                  <a:pt x="2888300" y="3351560"/>
                  <a:pt x="2899686" y="3335983"/>
                  <a:pt x="2911314" y="3320537"/>
                </a:cubicBezTo>
                <a:cubicBezTo>
                  <a:pt x="2925948" y="3320384"/>
                  <a:pt x="2940604" y="3320142"/>
                  <a:pt x="2955260" y="3319835"/>
                </a:cubicBezTo>
                <a:cubicBezTo>
                  <a:pt x="2943237" y="3335500"/>
                  <a:pt x="2931411" y="3351319"/>
                  <a:pt x="2919849" y="3367269"/>
                </a:cubicBezTo>
                <a:close/>
                <a:moveTo>
                  <a:pt x="2871428" y="3367181"/>
                </a:moveTo>
                <a:cubicBezTo>
                  <a:pt x="2857364" y="3367050"/>
                  <a:pt x="2843323" y="3366830"/>
                  <a:pt x="2829303" y="3366479"/>
                </a:cubicBezTo>
                <a:cubicBezTo>
                  <a:pt x="2839900" y="3351144"/>
                  <a:pt x="2850760" y="3335895"/>
                  <a:pt x="2861906" y="3320757"/>
                </a:cubicBezTo>
                <a:cubicBezTo>
                  <a:pt x="2876386" y="3320800"/>
                  <a:pt x="2890889" y="3320735"/>
                  <a:pt x="2905391" y="3320603"/>
                </a:cubicBezTo>
                <a:cubicBezTo>
                  <a:pt x="2893828" y="3336005"/>
                  <a:pt x="2882486" y="3351538"/>
                  <a:pt x="2871428" y="3367181"/>
                </a:cubicBezTo>
                <a:close/>
                <a:moveTo>
                  <a:pt x="2863946" y="3317970"/>
                </a:moveTo>
                <a:cubicBezTo>
                  <a:pt x="2875640" y="3302130"/>
                  <a:pt x="2887598" y="3286421"/>
                  <a:pt x="2899774" y="3270865"/>
                </a:cubicBezTo>
                <a:cubicBezTo>
                  <a:pt x="2914693" y="3270646"/>
                  <a:pt x="2929634" y="3270339"/>
                  <a:pt x="2944575" y="3269966"/>
                </a:cubicBezTo>
                <a:cubicBezTo>
                  <a:pt x="2932004" y="3285763"/>
                  <a:pt x="2919630" y="3301713"/>
                  <a:pt x="2907497" y="3317795"/>
                </a:cubicBezTo>
                <a:cubicBezTo>
                  <a:pt x="2892973" y="3317948"/>
                  <a:pt x="2878449" y="3318014"/>
                  <a:pt x="2863946" y="3317970"/>
                </a:cubicBezTo>
                <a:close/>
                <a:moveTo>
                  <a:pt x="2856201" y="3320713"/>
                </a:moveTo>
                <a:cubicBezTo>
                  <a:pt x="2845144" y="3335829"/>
                  <a:pt x="2834327" y="3351034"/>
                  <a:pt x="2823818" y="3366348"/>
                </a:cubicBezTo>
                <a:cubicBezTo>
                  <a:pt x="2809952" y="3365975"/>
                  <a:pt x="2796108" y="3365514"/>
                  <a:pt x="2782308" y="3364922"/>
                </a:cubicBezTo>
                <a:cubicBezTo>
                  <a:pt x="2792312" y="3349937"/>
                  <a:pt x="2802646" y="3335017"/>
                  <a:pt x="2813243" y="3320208"/>
                </a:cubicBezTo>
                <a:cubicBezTo>
                  <a:pt x="2827526" y="3320471"/>
                  <a:pt x="2841853" y="3320647"/>
                  <a:pt x="2856201" y="3320713"/>
                </a:cubicBezTo>
                <a:close/>
                <a:moveTo>
                  <a:pt x="2821887" y="3369178"/>
                </a:moveTo>
                <a:cubicBezTo>
                  <a:pt x="2811861" y="3383812"/>
                  <a:pt x="2802098" y="3398512"/>
                  <a:pt x="2792686" y="3413299"/>
                </a:cubicBezTo>
                <a:cubicBezTo>
                  <a:pt x="2779346" y="3412597"/>
                  <a:pt x="2766029" y="3411807"/>
                  <a:pt x="2752777" y="3410864"/>
                </a:cubicBezTo>
                <a:cubicBezTo>
                  <a:pt x="2761663" y="3396428"/>
                  <a:pt x="2770877" y="3382035"/>
                  <a:pt x="2780421" y="3367708"/>
                </a:cubicBezTo>
                <a:cubicBezTo>
                  <a:pt x="2794199" y="3368322"/>
                  <a:pt x="2808022" y="3368805"/>
                  <a:pt x="2821887" y="3369178"/>
                </a:cubicBezTo>
                <a:close/>
                <a:moveTo>
                  <a:pt x="2827372" y="3369310"/>
                </a:moveTo>
                <a:cubicBezTo>
                  <a:pt x="2841348" y="3369661"/>
                  <a:pt x="2855368" y="3369902"/>
                  <a:pt x="2869409" y="3370034"/>
                </a:cubicBezTo>
                <a:cubicBezTo>
                  <a:pt x="2858878" y="3385019"/>
                  <a:pt x="2848610" y="3400069"/>
                  <a:pt x="2838606" y="3415208"/>
                </a:cubicBezTo>
                <a:cubicBezTo>
                  <a:pt x="2825047" y="3414769"/>
                  <a:pt x="2811488" y="3414243"/>
                  <a:pt x="2797995" y="3413562"/>
                </a:cubicBezTo>
                <a:cubicBezTo>
                  <a:pt x="2807473" y="3398753"/>
                  <a:pt x="2817280" y="3383987"/>
                  <a:pt x="2827372" y="3369310"/>
                </a:cubicBezTo>
                <a:close/>
                <a:moveTo>
                  <a:pt x="2830313" y="3417753"/>
                </a:moveTo>
                <a:cubicBezTo>
                  <a:pt x="2832463" y="3417841"/>
                  <a:pt x="2834635" y="3417885"/>
                  <a:pt x="2836807" y="3417950"/>
                </a:cubicBezTo>
                <a:cubicBezTo>
                  <a:pt x="2827241" y="3432497"/>
                  <a:pt x="2817960" y="3447131"/>
                  <a:pt x="2808987" y="3461808"/>
                </a:cubicBezTo>
                <a:cubicBezTo>
                  <a:pt x="2795955" y="3461040"/>
                  <a:pt x="2782944" y="3460141"/>
                  <a:pt x="2769978" y="3459132"/>
                </a:cubicBezTo>
                <a:cubicBezTo>
                  <a:pt x="2778425" y="3444805"/>
                  <a:pt x="2787179" y="3430522"/>
                  <a:pt x="2796240" y="3416283"/>
                </a:cubicBezTo>
                <a:cubicBezTo>
                  <a:pt x="2807473" y="3416853"/>
                  <a:pt x="2818838" y="3417336"/>
                  <a:pt x="2830313" y="3417753"/>
                </a:cubicBezTo>
                <a:close/>
                <a:moveTo>
                  <a:pt x="2842336" y="3418126"/>
                </a:moveTo>
                <a:cubicBezTo>
                  <a:pt x="2856026" y="3418543"/>
                  <a:pt x="2869760" y="3418872"/>
                  <a:pt x="2883495" y="3419091"/>
                </a:cubicBezTo>
                <a:cubicBezTo>
                  <a:pt x="2873403" y="3433967"/>
                  <a:pt x="2863595" y="3448951"/>
                  <a:pt x="2854073" y="3463980"/>
                </a:cubicBezTo>
                <a:cubicBezTo>
                  <a:pt x="2840800" y="3463476"/>
                  <a:pt x="2827548" y="3462861"/>
                  <a:pt x="2814318" y="3462115"/>
                </a:cubicBezTo>
                <a:cubicBezTo>
                  <a:pt x="2823358" y="3447394"/>
                  <a:pt x="2832704" y="3432716"/>
                  <a:pt x="2842336" y="3418126"/>
                </a:cubicBezTo>
                <a:close/>
                <a:moveTo>
                  <a:pt x="2889221" y="3419201"/>
                </a:moveTo>
                <a:cubicBezTo>
                  <a:pt x="2903109" y="3419377"/>
                  <a:pt x="2917019" y="3419442"/>
                  <a:pt x="2930973" y="3419442"/>
                </a:cubicBezTo>
                <a:cubicBezTo>
                  <a:pt x="2920376" y="3434647"/>
                  <a:pt x="2910064" y="3449939"/>
                  <a:pt x="2900016" y="3465319"/>
                </a:cubicBezTo>
                <a:cubicBezTo>
                  <a:pt x="2886523" y="3465033"/>
                  <a:pt x="2873051" y="3464682"/>
                  <a:pt x="2859624" y="3464178"/>
                </a:cubicBezTo>
                <a:cubicBezTo>
                  <a:pt x="2869212" y="3449127"/>
                  <a:pt x="2879063" y="3434120"/>
                  <a:pt x="2889221" y="3419201"/>
                </a:cubicBezTo>
                <a:close/>
                <a:moveTo>
                  <a:pt x="2859536" y="3467074"/>
                </a:moveTo>
                <a:cubicBezTo>
                  <a:pt x="2872393" y="3467535"/>
                  <a:pt x="2885272" y="3467864"/>
                  <a:pt x="2898151" y="3468149"/>
                </a:cubicBezTo>
                <a:cubicBezTo>
                  <a:pt x="2888541" y="3482914"/>
                  <a:pt x="2879195" y="3497746"/>
                  <a:pt x="2870134" y="3512643"/>
                </a:cubicBezTo>
                <a:cubicBezTo>
                  <a:pt x="2857145" y="3512073"/>
                  <a:pt x="2844178" y="3511348"/>
                  <a:pt x="2831256" y="3510537"/>
                </a:cubicBezTo>
                <a:cubicBezTo>
                  <a:pt x="2839812" y="3495990"/>
                  <a:pt x="2848698" y="3481466"/>
                  <a:pt x="2857847" y="3467008"/>
                </a:cubicBezTo>
                <a:cubicBezTo>
                  <a:pt x="2858395" y="3467030"/>
                  <a:pt x="2858966" y="3467052"/>
                  <a:pt x="2859536" y="3467074"/>
                </a:cubicBezTo>
                <a:close/>
                <a:moveTo>
                  <a:pt x="2903943" y="3468259"/>
                </a:moveTo>
                <a:cubicBezTo>
                  <a:pt x="2917546" y="3468500"/>
                  <a:pt x="2931170" y="3468675"/>
                  <a:pt x="2944817" y="3468741"/>
                </a:cubicBezTo>
                <a:cubicBezTo>
                  <a:pt x="2934702" y="3483814"/>
                  <a:pt x="2924851" y="3498975"/>
                  <a:pt x="2915286" y="3514223"/>
                </a:cubicBezTo>
                <a:cubicBezTo>
                  <a:pt x="2902056" y="3513872"/>
                  <a:pt x="2888892" y="3513433"/>
                  <a:pt x="2875728" y="3512884"/>
                </a:cubicBezTo>
                <a:cubicBezTo>
                  <a:pt x="2884855" y="3497943"/>
                  <a:pt x="2894267" y="3483068"/>
                  <a:pt x="2903943" y="3468259"/>
                </a:cubicBezTo>
                <a:close/>
                <a:moveTo>
                  <a:pt x="2888936" y="3516351"/>
                </a:moveTo>
                <a:cubicBezTo>
                  <a:pt x="2897097" y="3516658"/>
                  <a:pt x="2905281" y="3516877"/>
                  <a:pt x="2913465" y="3517097"/>
                </a:cubicBezTo>
                <a:cubicBezTo>
                  <a:pt x="2904294" y="3531753"/>
                  <a:pt x="2895386" y="3546452"/>
                  <a:pt x="2886786" y="3561218"/>
                </a:cubicBezTo>
                <a:cubicBezTo>
                  <a:pt x="2874061" y="3560560"/>
                  <a:pt x="2861379" y="3559792"/>
                  <a:pt x="2848742" y="3558892"/>
                </a:cubicBezTo>
                <a:cubicBezTo>
                  <a:pt x="2856860" y="3544478"/>
                  <a:pt x="2865285" y="3530085"/>
                  <a:pt x="2873995" y="3515736"/>
                </a:cubicBezTo>
                <a:cubicBezTo>
                  <a:pt x="2878953" y="3515956"/>
                  <a:pt x="2883934" y="3516175"/>
                  <a:pt x="2888936" y="3516351"/>
                </a:cubicBezTo>
                <a:close/>
                <a:moveTo>
                  <a:pt x="2919257" y="3517272"/>
                </a:moveTo>
                <a:cubicBezTo>
                  <a:pt x="2932662" y="3517601"/>
                  <a:pt x="2946111" y="3517799"/>
                  <a:pt x="2959560" y="3517909"/>
                </a:cubicBezTo>
                <a:cubicBezTo>
                  <a:pt x="2949753" y="3533091"/>
                  <a:pt x="2940341" y="3548120"/>
                  <a:pt x="2931302" y="3563039"/>
                </a:cubicBezTo>
                <a:cubicBezTo>
                  <a:pt x="2918313" y="3562644"/>
                  <a:pt x="2905347" y="3562117"/>
                  <a:pt x="2892424" y="3561481"/>
                </a:cubicBezTo>
                <a:cubicBezTo>
                  <a:pt x="2901069" y="3546694"/>
                  <a:pt x="2910020" y="3531950"/>
                  <a:pt x="2919257" y="3517272"/>
                </a:cubicBezTo>
                <a:close/>
                <a:moveTo>
                  <a:pt x="2947844" y="3611131"/>
                </a:moveTo>
                <a:cubicBezTo>
                  <a:pt x="2935273" y="3610648"/>
                  <a:pt x="2922701" y="3610056"/>
                  <a:pt x="2910174" y="3609354"/>
                </a:cubicBezTo>
                <a:cubicBezTo>
                  <a:pt x="2918335" y="3594918"/>
                  <a:pt x="2926782" y="3580481"/>
                  <a:pt x="2935492" y="3566133"/>
                </a:cubicBezTo>
                <a:cubicBezTo>
                  <a:pt x="2948459" y="3566505"/>
                  <a:pt x="2961447" y="3566813"/>
                  <a:pt x="2974458" y="3567010"/>
                </a:cubicBezTo>
                <a:cubicBezTo>
                  <a:pt x="2965199" y="3581863"/>
                  <a:pt x="2956335" y="3596563"/>
                  <a:pt x="2947844" y="3611131"/>
                </a:cubicBezTo>
                <a:close/>
                <a:moveTo>
                  <a:pt x="2980732" y="3567120"/>
                </a:moveTo>
                <a:cubicBezTo>
                  <a:pt x="3125623" y="3568875"/>
                  <a:pt x="3272599" y="3558914"/>
                  <a:pt x="3415318" y="3549261"/>
                </a:cubicBezTo>
                <a:cubicBezTo>
                  <a:pt x="3459263" y="3546277"/>
                  <a:pt x="3504679" y="3543205"/>
                  <a:pt x="3548405" y="3540594"/>
                </a:cubicBezTo>
                <a:cubicBezTo>
                  <a:pt x="3599723" y="3537501"/>
                  <a:pt x="3651654" y="3534012"/>
                  <a:pt x="3696302" y="3531007"/>
                </a:cubicBezTo>
                <a:cubicBezTo>
                  <a:pt x="3832527" y="3521616"/>
                  <a:pt x="3970814" y="3510756"/>
                  <a:pt x="4104538" y="3500247"/>
                </a:cubicBezTo>
                <a:cubicBezTo>
                  <a:pt x="4350506" y="3480896"/>
                  <a:pt x="4604833" y="3460909"/>
                  <a:pt x="4850516" y="3449961"/>
                </a:cubicBezTo>
                <a:cubicBezTo>
                  <a:pt x="4949180" y="3445573"/>
                  <a:pt x="5077419" y="3441974"/>
                  <a:pt x="5194161" y="3453120"/>
                </a:cubicBezTo>
                <a:cubicBezTo>
                  <a:pt x="5257699" y="3459198"/>
                  <a:pt x="5312856" y="3469224"/>
                  <a:pt x="5359412" y="3483134"/>
                </a:cubicBezTo>
                <a:cubicBezTo>
                  <a:pt x="5355880" y="3490703"/>
                  <a:pt x="5352238" y="3498228"/>
                  <a:pt x="5348508" y="3505710"/>
                </a:cubicBezTo>
                <a:cubicBezTo>
                  <a:pt x="5305374" y="3495464"/>
                  <a:pt x="5255702" y="3488202"/>
                  <a:pt x="5199668" y="3483967"/>
                </a:cubicBezTo>
                <a:cubicBezTo>
                  <a:pt x="5082838" y="3475148"/>
                  <a:pt x="4956025" y="3480523"/>
                  <a:pt x="4858590" y="3486183"/>
                </a:cubicBezTo>
                <a:cubicBezTo>
                  <a:pt x="4635396" y="3499150"/>
                  <a:pt x="4404566" y="3518896"/>
                  <a:pt x="4181306" y="3538005"/>
                </a:cubicBezTo>
                <a:cubicBezTo>
                  <a:pt x="4028340" y="3551104"/>
                  <a:pt x="3870176" y="3564662"/>
                  <a:pt x="3714271" y="3576049"/>
                </a:cubicBezTo>
                <a:cubicBezTo>
                  <a:pt x="3659904" y="3579955"/>
                  <a:pt x="3614159" y="3583158"/>
                  <a:pt x="3567581" y="3586164"/>
                </a:cubicBezTo>
                <a:cubicBezTo>
                  <a:pt x="3527891" y="3588665"/>
                  <a:pt x="3486688" y="3591561"/>
                  <a:pt x="3446846" y="3594347"/>
                </a:cubicBezTo>
                <a:cubicBezTo>
                  <a:pt x="3288395" y="3605449"/>
                  <a:pt x="3119437" y="3617274"/>
                  <a:pt x="2953966" y="3611373"/>
                </a:cubicBezTo>
                <a:cubicBezTo>
                  <a:pt x="2962632" y="3596563"/>
                  <a:pt x="2971562" y="3581820"/>
                  <a:pt x="2980732" y="3567120"/>
                </a:cubicBezTo>
                <a:close/>
                <a:moveTo>
                  <a:pt x="2937270" y="3563214"/>
                </a:moveTo>
                <a:cubicBezTo>
                  <a:pt x="2946506" y="3548054"/>
                  <a:pt x="2956028" y="3532981"/>
                  <a:pt x="2965791" y="3517952"/>
                </a:cubicBezTo>
                <a:cubicBezTo>
                  <a:pt x="2979197" y="3518062"/>
                  <a:pt x="2992602" y="3518084"/>
                  <a:pt x="3006051" y="3517996"/>
                </a:cubicBezTo>
                <a:cubicBezTo>
                  <a:pt x="2995739" y="3533486"/>
                  <a:pt x="2985844" y="3548822"/>
                  <a:pt x="2976322" y="3564026"/>
                </a:cubicBezTo>
                <a:cubicBezTo>
                  <a:pt x="2963290" y="3563851"/>
                  <a:pt x="2950258" y="3563587"/>
                  <a:pt x="2937270" y="3563214"/>
                </a:cubicBezTo>
                <a:close/>
                <a:moveTo>
                  <a:pt x="2918533" y="3565606"/>
                </a:moveTo>
                <a:cubicBezTo>
                  <a:pt x="2922197" y="3565737"/>
                  <a:pt x="2925883" y="3565825"/>
                  <a:pt x="2929547" y="3565935"/>
                </a:cubicBezTo>
                <a:cubicBezTo>
                  <a:pt x="2920815" y="3580437"/>
                  <a:pt x="2912433" y="3594808"/>
                  <a:pt x="2904426" y="3609047"/>
                </a:cubicBezTo>
                <a:cubicBezTo>
                  <a:pt x="2891964" y="3608323"/>
                  <a:pt x="2879502" y="3607467"/>
                  <a:pt x="2867106" y="3606502"/>
                </a:cubicBezTo>
                <a:cubicBezTo>
                  <a:pt x="2874675" y="3592416"/>
                  <a:pt x="2882573" y="3578375"/>
                  <a:pt x="2890713" y="3564377"/>
                </a:cubicBezTo>
                <a:cubicBezTo>
                  <a:pt x="2899928" y="3564838"/>
                  <a:pt x="2909164" y="3565255"/>
                  <a:pt x="2918533" y="3565606"/>
                </a:cubicBezTo>
                <a:close/>
                <a:moveTo>
                  <a:pt x="2902473" y="3612601"/>
                </a:moveTo>
                <a:cubicBezTo>
                  <a:pt x="2894662" y="3626599"/>
                  <a:pt x="2887203" y="3640465"/>
                  <a:pt x="2880138" y="3654199"/>
                </a:cubicBezTo>
                <a:cubicBezTo>
                  <a:pt x="2868159" y="3653146"/>
                  <a:pt x="2856223" y="3651983"/>
                  <a:pt x="2844332" y="3650689"/>
                </a:cubicBezTo>
                <a:cubicBezTo>
                  <a:pt x="2850980" y="3637130"/>
                  <a:pt x="2857935" y="3623571"/>
                  <a:pt x="2865175" y="3610034"/>
                </a:cubicBezTo>
                <a:cubicBezTo>
                  <a:pt x="2877461" y="3611000"/>
                  <a:pt x="2889879" y="3611855"/>
                  <a:pt x="2902473" y="3612601"/>
                </a:cubicBezTo>
                <a:close/>
                <a:moveTo>
                  <a:pt x="2908155" y="3612930"/>
                </a:moveTo>
                <a:cubicBezTo>
                  <a:pt x="2920551" y="3613632"/>
                  <a:pt x="2933079" y="3614247"/>
                  <a:pt x="2945782" y="3614729"/>
                </a:cubicBezTo>
                <a:cubicBezTo>
                  <a:pt x="2937467" y="3629100"/>
                  <a:pt x="2929503" y="3643317"/>
                  <a:pt x="2921934" y="3657402"/>
                </a:cubicBezTo>
                <a:cubicBezTo>
                  <a:pt x="2909801" y="3656613"/>
                  <a:pt x="2897690" y="3655713"/>
                  <a:pt x="2885623" y="3654682"/>
                </a:cubicBezTo>
                <a:cubicBezTo>
                  <a:pt x="2892841" y="3640750"/>
                  <a:pt x="2900345" y="3626818"/>
                  <a:pt x="2908155" y="3612930"/>
                </a:cubicBezTo>
                <a:close/>
                <a:moveTo>
                  <a:pt x="2951903" y="3614949"/>
                </a:moveTo>
                <a:cubicBezTo>
                  <a:pt x="3116321" y="3620850"/>
                  <a:pt x="3284446" y="3609091"/>
                  <a:pt x="3447087" y="3597704"/>
                </a:cubicBezTo>
                <a:cubicBezTo>
                  <a:pt x="3486930" y="3594918"/>
                  <a:pt x="3528111" y="3592021"/>
                  <a:pt x="3567800" y="3589520"/>
                </a:cubicBezTo>
                <a:cubicBezTo>
                  <a:pt x="3614379" y="3586515"/>
                  <a:pt x="3660145" y="3583311"/>
                  <a:pt x="3714512" y="3579406"/>
                </a:cubicBezTo>
                <a:cubicBezTo>
                  <a:pt x="3870439" y="3567997"/>
                  <a:pt x="4028626" y="3554460"/>
                  <a:pt x="4181612" y="3541362"/>
                </a:cubicBezTo>
                <a:cubicBezTo>
                  <a:pt x="4404829" y="3522253"/>
                  <a:pt x="4635637" y="3502485"/>
                  <a:pt x="4858788" y="3489540"/>
                </a:cubicBezTo>
                <a:cubicBezTo>
                  <a:pt x="5020046" y="3480172"/>
                  <a:pt x="5207040" y="3475938"/>
                  <a:pt x="5347016" y="3508738"/>
                </a:cubicBezTo>
                <a:cubicBezTo>
                  <a:pt x="5343023" y="3516702"/>
                  <a:pt x="5338942" y="3524600"/>
                  <a:pt x="5334774" y="3532433"/>
                </a:cubicBezTo>
                <a:cubicBezTo>
                  <a:pt x="5196465" y="3507729"/>
                  <a:pt x="5019739" y="3514661"/>
                  <a:pt x="4866818" y="3525631"/>
                </a:cubicBezTo>
                <a:cubicBezTo>
                  <a:pt x="4667845" y="3539936"/>
                  <a:pt x="4462290" y="3559090"/>
                  <a:pt x="4263492" y="3577651"/>
                </a:cubicBezTo>
                <a:cubicBezTo>
                  <a:pt x="4089619" y="3593865"/>
                  <a:pt x="3909843" y="3610626"/>
                  <a:pt x="3732459" y="3624361"/>
                </a:cubicBezTo>
                <a:cubicBezTo>
                  <a:pt x="3686254" y="3627893"/>
                  <a:pt x="3636670" y="3631601"/>
                  <a:pt x="3586976" y="3634980"/>
                </a:cubicBezTo>
                <a:cubicBezTo>
                  <a:pt x="3551411" y="3637349"/>
                  <a:pt x="3514574" y="3640026"/>
                  <a:pt x="3478944" y="3642615"/>
                </a:cubicBezTo>
                <a:cubicBezTo>
                  <a:pt x="3301757" y="3655450"/>
                  <a:pt x="3111516" y="3669228"/>
                  <a:pt x="2927879" y="3657797"/>
                </a:cubicBezTo>
                <a:cubicBezTo>
                  <a:pt x="2935602" y="3643471"/>
                  <a:pt x="2943610" y="3629188"/>
                  <a:pt x="2951903" y="3614949"/>
                </a:cubicBezTo>
                <a:close/>
                <a:moveTo>
                  <a:pt x="5354673" y="3536272"/>
                </a:moveTo>
                <a:cubicBezTo>
                  <a:pt x="5358491" y="3528703"/>
                  <a:pt x="5362264" y="3521134"/>
                  <a:pt x="5365906" y="3513477"/>
                </a:cubicBezTo>
                <a:cubicBezTo>
                  <a:pt x="5370821" y="3514793"/>
                  <a:pt x="5375669" y="3516153"/>
                  <a:pt x="5380453" y="3517580"/>
                </a:cubicBezTo>
                <a:cubicBezTo>
                  <a:pt x="5377118" y="3524973"/>
                  <a:pt x="5373673" y="3532323"/>
                  <a:pt x="5370141" y="3539651"/>
                </a:cubicBezTo>
                <a:cubicBezTo>
                  <a:pt x="5365051" y="3538466"/>
                  <a:pt x="5359895" y="3537347"/>
                  <a:pt x="5354673" y="3536272"/>
                </a:cubicBezTo>
                <a:close/>
                <a:moveTo>
                  <a:pt x="5368605" y="3542810"/>
                </a:moveTo>
                <a:cubicBezTo>
                  <a:pt x="5364809" y="3550599"/>
                  <a:pt x="5360926" y="3558344"/>
                  <a:pt x="5356955" y="3566045"/>
                </a:cubicBezTo>
                <a:cubicBezTo>
                  <a:pt x="5351536" y="3565101"/>
                  <a:pt x="5346051" y="3564224"/>
                  <a:pt x="5340500" y="3563390"/>
                </a:cubicBezTo>
                <a:cubicBezTo>
                  <a:pt x="5344778" y="3555470"/>
                  <a:pt x="5348969" y="3547484"/>
                  <a:pt x="5353071" y="3539432"/>
                </a:cubicBezTo>
                <a:cubicBezTo>
                  <a:pt x="5358315" y="3540507"/>
                  <a:pt x="5363493" y="3541626"/>
                  <a:pt x="5368605" y="3542810"/>
                </a:cubicBezTo>
                <a:close/>
                <a:moveTo>
                  <a:pt x="5352676" y="3535855"/>
                </a:moveTo>
                <a:cubicBezTo>
                  <a:pt x="5347433" y="3534780"/>
                  <a:pt x="5342123" y="3533749"/>
                  <a:pt x="5336748" y="3532784"/>
                </a:cubicBezTo>
                <a:cubicBezTo>
                  <a:pt x="5340895" y="3524973"/>
                  <a:pt x="5344954" y="3517097"/>
                  <a:pt x="5348925" y="3509198"/>
                </a:cubicBezTo>
                <a:cubicBezTo>
                  <a:pt x="5353971" y="3510405"/>
                  <a:pt x="5358973" y="3511634"/>
                  <a:pt x="5363910" y="3512928"/>
                </a:cubicBezTo>
                <a:cubicBezTo>
                  <a:pt x="5360246" y="3520629"/>
                  <a:pt x="5356516" y="3528264"/>
                  <a:pt x="5352676" y="3535855"/>
                </a:cubicBezTo>
                <a:close/>
                <a:moveTo>
                  <a:pt x="2978297" y="3664050"/>
                </a:moveTo>
                <a:cubicBezTo>
                  <a:pt x="3144689" y="3670303"/>
                  <a:pt x="3314723" y="3657973"/>
                  <a:pt x="3479185" y="3646059"/>
                </a:cubicBezTo>
                <a:cubicBezTo>
                  <a:pt x="3514815" y="3643471"/>
                  <a:pt x="3551652" y="3640816"/>
                  <a:pt x="3587195" y="3638424"/>
                </a:cubicBezTo>
                <a:cubicBezTo>
                  <a:pt x="3636911" y="3635046"/>
                  <a:pt x="3686517" y="3631338"/>
                  <a:pt x="3732722" y="3627828"/>
                </a:cubicBezTo>
                <a:cubicBezTo>
                  <a:pt x="3910128" y="3614071"/>
                  <a:pt x="4089926" y="3597309"/>
                  <a:pt x="4263800" y="3581095"/>
                </a:cubicBezTo>
                <a:cubicBezTo>
                  <a:pt x="4462575" y="3562556"/>
                  <a:pt x="4668130" y="3543381"/>
                  <a:pt x="4867059" y="3529098"/>
                </a:cubicBezTo>
                <a:cubicBezTo>
                  <a:pt x="5019410" y="3518150"/>
                  <a:pt x="5195368" y="3511217"/>
                  <a:pt x="5333084" y="3535614"/>
                </a:cubicBezTo>
                <a:cubicBezTo>
                  <a:pt x="5328630" y="3543973"/>
                  <a:pt x="5324089" y="3552266"/>
                  <a:pt x="5319460" y="3560494"/>
                </a:cubicBezTo>
                <a:cubicBezTo>
                  <a:pt x="5184442" y="3543468"/>
                  <a:pt x="5018883" y="3552771"/>
                  <a:pt x="4875023" y="3565101"/>
                </a:cubicBezTo>
                <a:cubicBezTo>
                  <a:pt x="4702027" y="3579933"/>
                  <a:pt x="4523524" y="3598077"/>
                  <a:pt x="4350879" y="3615629"/>
                </a:cubicBezTo>
                <a:cubicBezTo>
                  <a:pt x="4154451" y="3635594"/>
                  <a:pt x="3951331" y="3656240"/>
                  <a:pt x="3750625" y="3672673"/>
                </a:cubicBezTo>
                <a:cubicBezTo>
                  <a:pt x="3705144" y="3676337"/>
                  <a:pt x="3656152" y="3680220"/>
                  <a:pt x="3606327" y="3683796"/>
                </a:cubicBezTo>
                <a:cubicBezTo>
                  <a:pt x="3575062" y="3686012"/>
                  <a:pt x="3542701" y="3688425"/>
                  <a:pt x="3511415" y="3690773"/>
                </a:cubicBezTo>
                <a:cubicBezTo>
                  <a:pt x="3316128" y="3705429"/>
                  <a:pt x="3105022" y="3721269"/>
                  <a:pt x="2904579" y="3702796"/>
                </a:cubicBezTo>
                <a:cubicBezTo>
                  <a:pt x="2911402" y="3688996"/>
                  <a:pt x="2918511" y="3675196"/>
                  <a:pt x="2925905" y="3661417"/>
                </a:cubicBezTo>
                <a:cubicBezTo>
                  <a:pt x="2943084" y="3662514"/>
                  <a:pt x="2960548" y="3663392"/>
                  <a:pt x="2978297" y="3664050"/>
                </a:cubicBezTo>
                <a:close/>
                <a:moveTo>
                  <a:pt x="5335037" y="3535965"/>
                </a:moveTo>
                <a:cubicBezTo>
                  <a:pt x="5340434" y="3536930"/>
                  <a:pt x="5345788" y="3537940"/>
                  <a:pt x="5351053" y="3539015"/>
                </a:cubicBezTo>
                <a:cubicBezTo>
                  <a:pt x="5346950" y="3547111"/>
                  <a:pt x="5342738" y="3555141"/>
                  <a:pt x="5338481" y="3563083"/>
                </a:cubicBezTo>
                <a:cubicBezTo>
                  <a:pt x="5332843" y="3562249"/>
                  <a:pt x="5327161" y="3561481"/>
                  <a:pt x="5321434" y="3560735"/>
                </a:cubicBezTo>
                <a:cubicBezTo>
                  <a:pt x="5326042" y="3552530"/>
                  <a:pt x="5330583" y="3544280"/>
                  <a:pt x="5335037" y="3535965"/>
                </a:cubicBezTo>
                <a:close/>
                <a:moveTo>
                  <a:pt x="5336704" y="3566396"/>
                </a:moveTo>
                <a:cubicBezTo>
                  <a:pt x="5332075" y="3574930"/>
                  <a:pt x="5327402" y="3583355"/>
                  <a:pt x="5322685" y="3591714"/>
                </a:cubicBezTo>
                <a:cubicBezTo>
                  <a:pt x="5316673" y="3591122"/>
                  <a:pt x="5310618" y="3590596"/>
                  <a:pt x="5304519" y="3590113"/>
                </a:cubicBezTo>
                <a:cubicBezTo>
                  <a:pt x="5309587" y="3581512"/>
                  <a:pt x="5314611" y="3572824"/>
                  <a:pt x="5319570" y="3564048"/>
                </a:cubicBezTo>
                <a:cubicBezTo>
                  <a:pt x="5325339" y="3564794"/>
                  <a:pt x="5331044" y="3565562"/>
                  <a:pt x="5336704" y="3566396"/>
                </a:cubicBezTo>
                <a:close/>
                <a:moveTo>
                  <a:pt x="5338723" y="3566703"/>
                </a:moveTo>
                <a:cubicBezTo>
                  <a:pt x="5344295" y="3567537"/>
                  <a:pt x="5349802" y="3568392"/>
                  <a:pt x="5355265" y="3569336"/>
                </a:cubicBezTo>
                <a:cubicBezTo>
                  <a:pt x="5350987" y="3577563"/>
                  <a:pt x="5346643" y="3585703"/>
                  <a:pt x="5342255" y="3593799"/>
                </a:cubicBezTo>
                <a:cubicBezTo>
                  <a:pt x="5336463" y="3593118"/>
                  <a:pt x="5330649" y="3592504"/>
                  <a:pt x="5324747" y="3591912"/>
                </a:cubicBezTo>
                <a:cubicBezTo>
                  <a:pt x="5329464" y="3583575"/>
                  <a:pt x="5334115" y="3575172"/>
                  <a:pt x="5338723" y="3566703"/>
                </a:cubicBezTo>
                <a:close/>
                <a:moveTo>
                  <a:pt x="5443683" y="3803522"/>
                </a:moveTo>
                <a:cubicBezTo>
                  <a:pt x="5435982" y="3803961"/>
                  <a:pt x="5428237" y="3804488"/>
                  <a:pt x="5420361" y="3805058"/>
                </a:cubicBezTo>
                <a:cubicBezTo>
                  <a:pt x="5421765" y="3802052"/>
                  <a:pt x="5423148" y="3799046"/>
                  <a:pt x="5424508" y="3796150"/>
                </a:cubicBezTo>
                <a:cubicBezTo>
                  <a:pt x="5427184" y="3790402"/>
                  <a:pt x="5429730" y="3784917"/>
                  <a:pt x="5432121" y="3779651"/>
                </a:cubicBezTo>
                <a:cubicBezTo>
                  <a:pt x="5439493" y="3779476"/>
                  <a:pt x="5446711" y="3779366"/>
                  <a:pt x="5453885" y="3779322"/>
                </a:cubicBezTo>
                <a:cubicBezTo>
                  <a:pt x="5451626" y="3784829"/>
                  <a:pt x="5449168" y="3790621"/>
                  <a:pt x="5446579" y="3796699"/>
                </a:cubicBezTo>
                <a:cubicBezTo>
                  <a:pt x="5445614" y="3798937"/>
                  <a:pt x="5444649" y="3801219"/>
                  <a:pt x="5443683" y="3803522"/>
                </a:cubicBezTo>
                <a:close/>
                <a:moveTo>
                  <a:pt x="5611831" y="3930839"/>
                </a:moveTo>
                <a:cubicBezTo>
                  <a:pt x="5600685" y="3934152"/>
                  <a:pt x="5589386" y="3937443"/>
                  <a:pt x="5577999" y="3940734"/>
                </a:cubicBezTo>
                <a:cubicBezTo>
                  <a:pt x="5571769" y="3935820"/>
                  <a:pt x="5566569" y="3930598"/>
                  <a:pt x="5562202" y="3925135"/>
                </a:cubicBezTo>
                <a:cubicBezTo>
                  <a:pt x="5573502" y="3922436"/>
                  <a:pt x="5584647" y="3919760"/>
                  <a:pt x="5595595" y="3917083"/>
                </a:cubicBezTo>
                <a:cubicBezTo>
                  <a:pt x="5600203" y="3921910"/>
                  <a:pt x="5605578" y="3926517"/>
                  <a:pt x="5611831" y="3930839"/>
                </a:cubicBezTo>
                <a:close/>
                <a:moveTo>
                  <a:pt x="9139876" y="3641189"/>
                </a:moveTo>
                <a:cubicBezTo>
                  <a:pt x="9147752" y="3626314"/>
                  <a:pt x="9155628" y="3611351"/>
                  <a:pt x="9163461" y="3596366"/>
                </a:cubicBezTo>
                <a:cubicBezTo>
                  <a:pt x="9167629" y="3599591"/>
                  <a:pt x="9171666" y="3603035"/>
                  <a:pt x="9175593" y="3606633"/>
                </a:cubicBezTo>
                <a:cubicBezTo>
                  <a:pt x="9168178" y="3621421"/>
                  <a:pt x="9160696" y="3636186"/>
                  <a:pt x="9153193" y="3650930"/>
                </a:cubicBezTo>
                <a:cubicBezTo>
                  <a:pt x="9148893" y="3647508"/>
                  <a:pt x="9144439" y="3644282"/>
                  <a:pt x="9139876" y="3641189"/>
                </a:cubicBezTo>
                <a:close/>
                <a:moveTo>
                  <a:pt x="9151942" y="3653366"/>
                </a:moveTo>
                <a:cubicBezTo>
                  <a:pt x="9144285" y="3668372"/>
                  <a:pt x="9136606" y="3683357"/>
                  <a:pt x="9128883" y="3698276"/>
                </a:cubicBezTo>
                <a:cubicBezTo>
                  <a:pt x="9124166" y="3695007"/>
                  <a:pt x="9119339" y="3691870"/>
                  <a:pt x="9114403" y="3688952"/>
                </a:cubicBezTo>
                <a:cubicBezTo>
                  <a:pt x="9122477" y="3673923"/>
                  <a:pt x="9130551" y="3658785"/>
                  <a:pt x="9138603" y="3643580"/>
                </a:cubicBezTo>
                <a:cubicBezTo>
                  <a:pt x="9143188" y="3646674"/>
                  <a:pt x="9147642" y="3649943"/>
                  <a:pt x="9151942" y="3653366"/>
                </a:cubicBezTo>
                <a:close/>
                <a:moveTo>
                  <a:pt x="9136256" y="3638775"/>
                </a:moveTo>
                <a:cubicBezTo>
                  <a:pt x="9131516" y="3635726"/>
                  <a:pt x="9126601" y="3632852"/>
                  <a:pt x="9121556" y="3630153"/>
                </a:cubicBezTo>
                <a:cubicBezTo>
                  <a:pt x="9129827" y="3615080"/>
                  <a:pt x="9138098" y="3599876"/>
                  <a:pt x="9146391" y="3584562"/>
                </a:cubicBezTo>
                <a:cubicBezTo>
                  <a:pt x="9151043" y="3587414"/>
                  <a:pt x="9155562" y="3590464"/>
                  <a:pt x="9159950" y="3593711"/>
                </a:cubicBezTo>
                <a:cubicBezTo>
                  <a:pt x="9152074" y="3608784"/>
                  <a:pt x="9144176" y="3623812"/>
                  <a:pt x="9136256" y="3638775"/>
                </a:cubicBezTo>
                <a:close/>
                <a:moveTo>
                  <a:pt x="9117651" y="3628069"/>
                </a:moveTo>
                <a:cubicBezTo>
                  <a:pt x="9112495" y="3625436"/>
                  <a:pt x="9107185" y="3623066"/>
                  <a:pt x="9101787" y="3620916"/>
                </a:cubicBezTo>
                <a:cubicBezTo>
                  <a:pt x="9110454" y="3605602"/>
                  <a:pt x="9119164" y="3590135"/>
                  <a:pt x="9127896" y="3574535"/>
                </a:cubicBezTo>
                <a:cubicBezTo>
                  <a:pt x="9130200" y="3575610"/>
                  <a:pt x="9132482" y="3576707"/>
                  <a:pt x="9134719" y="3577870"/>
                </a:cubicBezTo>
                <a:cubicBezTo>
                  <a:pt x="9137397" y="3579275"/>
                  <a:pt x="9140029" y="3580723"/>
                  <a:pt x="9142618" y="3582236"/>
                </a:cubicBezTo>
                <a:cubicBezTo>
                  <a:pt x="9134303" y="3597638"/>
                  <a:pt x="9125965" y="3612908"/>
                  <a:pt x="9117651" y="3628069"/>
                </a:cubicBezTo>
                <a:close/>
                <a:moveTo>
                  <a:pt x="5413494" y="4019169"/>
                </a:moveTo>
                <a:cubicBezTo>
                  <a:pt x="5406649" y="4012939"/>
                  <a:pt x="5400900" y="4006159"/>
                  <a:pt x="5396162" y="3998875"/>
                </a:cubicBezTo>
                <a:cubicBezTo>
                  <a:pt x="5407460" y="3995474"/>
                  <a:pt x="5418694" y="3992139"/>
                  <a:pt x="5429883" y="3988805"/>
                </a:cubicBezTo>
                <a:cubicBezTo>
                  <a:pt x="5434863" y="3995584"/>
                  <a:pt x="5440765" y="4001881"/>
                  <a:pt x="5447676" y="4007673"/>
                </a:cubicBezTo>
                <a:cubicBezTo>
                  <a:pt x="5448005" y="4007914"/>
                  <a:pt x="5448335" y="4008177"/>
                  <a:pt x="5448642" y="4008419"/>
                </a:cubicBezTo>
                <a:cubicBezTo>
                  <a:pt x="5437277" y="4012214"/>
                  <a:pt x="5425846" y="4016010"/>
                  <a:pt x="5414306" y="4019871"/>
                </a:cubicBezTo>
                <a:cubicBezTo>
                  <a:pt x="5414042" y="4019630"/>
                  <a:pt x="5413757" y="4019411"/>
                  <a:pt x="5413494" y="4019169"/>
                </a:cubicBezTo>
                <a:close/>
                <a:moveTo>
                  <a:pt x="5380079" y="3939045"/>
                </a:moveTo>
                <a:cubicBezTo>
                  <a:pt x="5390369" y="3936653"/>
                  <a:pt x="5400571" y="3934284"/>
                  <a:pt x="5410751" y="3931958"/>
                </a:cubicBezTo>
                <a:cubicBezTo>
                  <a:pt x="5411169" y="3940866"/>
                  <a:pt x="5412419" y="3949269"/>
                  <a:pt x="5414591" y="3957167"/>
                </a:cubicBezTo>
                <a:cubicBezTo>
                  <a:pt x="5403972" y="3959954"/>
                  <a:pt x="5393287" y="3962784"/>
                  <a:pt x="5382537" y="3965658"/>
                </a:cubicBezTo>
                <a:cubicBezTo>
                  <a:pt x="5380782" y="3957321"/>
                  <a:pt x="5379992" y="3948435"/>
                  <a:pt x="5380079" y="3939045"/>
                </a:cubicBezTo>
                <a:close/>
                <a:moveTo>
                  <a:pt x="5383590" y="3906376"/>
                </a:moveTo>
                <a:cubicBezTo>
                  <a:pt x="5393287" y="3904446"/>
                  <a:pt x="5402919" y="3902559"/>
                  <a:pt x="5412463" y="3900716"/>
                </a:cubicBezTo>
                <a:cubicBezTo>
                  <a:pt x="5412266" y="3902032"/>
                  <a:pt x="5412046" y="3903327"/>
                  <a:pt x="5411892" y="3904643"/>
                </a:cubicBezTo>
                <a:cubicBezTo>
                  <a:pt x="5410905" y="3912498"/>
                  <a:pt x="5410488" y="3919979"/>
                  <a:pt x="5410576" y="3927175"/>
                </a:cubicBezTo>
                <a:cubicBezTo>
                  <a:pt x="5400506" y="3929479"/>
                  <a:pt x="5390369" y="3931805"/>
                  <a:pt x="5380189" y="3934196"/>
                </a:cubicBezTo>
                <a:cubicBezTo>
                  <a:pt x="5380496" y="3926737"/>
                  <a:pt x="5381308" y="3918970"/>
                  <a:pt x="5382734" y="3910852"/>
                </a:cubicBezTo>
                <a:cubicBezTo>
                  <a:pt x="5382998" y="3909360"/>
                  <a:pt x="5383304" y="3907868"/>
                  <a:pt x="5383590" y="3906376"/>
                </a:cubicBezTo>
                <a:close/>
                <a:moveTo>
                  <a:pt x="5574226" y="3941809"/>
                </a:moveTo>
                <a:cubicBezTo>
                  <a:pt x="5570364" y="3942928"/>
                  <a:pt x="5566569" y="3944047"/>
                  <a:pt x="5562685" y="3945144"/>
                </a:cubicBezTo>
                <a:cubicBezTo>
                  <a:pt x="5555270" y="3947228"/>
                  <a:pt x="5547788" y="3949356"/>
                  <a:pt x="5540285" y="3951485"/>
                </a:cubicBezTo>
                <a:cubicBezTo>
                  <a:pt x="5534361" y="3945956"/>
                  <a:pt x="5529468" y="3940076"/>
                  <a:pt x="5525541" y="3933933"/>
                </a:cubicBezTo>
                <a:cubicBezTo>
                  <a:pt x="5536709" y="3931212"/>
                  <a:pt x="5547766" y="3928536"/>
                  <a:pt x="5558692" y="3925969"/>
                </a:cubicBezTo>
                <a:cubicBezTo>
                  <a:pt x="5562971" y="3931497"/>
                  <a:pt x="5568126" y="3936807"/>
                  <a:pt x="5574226" y="3941809"/>
                </a:cubicBezTo>
                <a:close/>
                <a:moveTo>
                  <a:pt x="5835815" y="3910786"/>
                </a:moveTo>
                <a:cubicBezTo>
                  <a:pt x="5976318" y="3907364"/>
                  <a:pt x="6173470" y="3849728"/>
                  <a:pt x="6291090" y="3815326"/>
                </a:cubicBezTo>
                <a:lnTo>
                  <a:pt x="6296421" y="3813768"/>
                </a:lnTo>
                <a:cubicBezTo>
                  <a:pt x="7255634" y="3533376"/>
                  <a:pt x="8025702" y="3341687"/>
                  <a:pt x="8719946" y="3210531"/>
                </a:cubicBezTo>
                <a:cubicBezTo>
                  <a:pt x="8766700" y="3201689"/>
                  <a:pt x="8814090" y="3189666"/>
                  <a:pt x="8859922" y="3178038"/>
                </a:cubicBezTo>
                <a:cubicBezTo>
                  <a:pt x="8939454" y="3157853"/>
                  <a:pt x="9021685" y="3136988"/>
                  <a:pt x="9104816" y="3131547"/>
                </a:cubicBezTo>
                <a:cubicBezTo>
                  <a:pt x="9131604" y="3129814"/>
                  <a:pt x="9172961" y="3127137"/>
                  <a:pt x="9213374" y="3133719"/>
                </a:cubicBezTo>
                <a:cubicBezTo>
                  <a:pt x="9203545" y="3149691"/>
                  <a:pt x="9193672" y="3165642"/>
                  <a:pt x="9183711" y="3181614"/>
                </a:cubicBezTo>
                <a:cubicBezTo>
                  <a:pt x="9153852" y="3178126"/>
                  <a:pt x="9122082" y="3178762"/>
                  <a:pt x="9090817" y="3180451"/>
                </a:cubicBezTo>
                <a:cubicBezTo>
                  <a:pt x="9010101" y="3184861"/>
                  <a:pt x="8930262" y="3204058"/>
                  <a:pt x="8853055" y="3222597"/>
                </a:cubicBezTo>
                <a:cubicBezTo>
                  <a:pt x="8807727" y="3233480"/>
                  <a:pt x="8760864" y="3244757"/>
                  <a:pt x="8714680" y="3252765"/>
                </a:cubicBezTo>
                <a:cubicBezTo>
                  <a:pt x="8335822" y="3318563"/>
                  <a:pt x="7934388" y="3403053"/>
                  <a:pt x="7487406" y="3511063"/>
                </a:cubicBezTo>
                <a:cubicBezTo>
                  <a:pt x="7121910" y="3599393"/>
                  <a:pt x="6721990" y="3704617"/>
                  <a:pt x="6264784" y="3832812"/>
                </a:cubicBezTo>
                <a:lnTo>
                  <a:pt x="6254165" y="3835774"/>
                </a:lnTo>
                <a:cubicBezTo>
                  <a:pt x="6137752" y="3868464"/>
                  <a:pt x="5943847" y="3922875"/>
                  <a:pt x="5805363" y="3924345"/>
                </a:cubicBezTo>
                <a:cubicBezTo>
                  <a:pt x="5815520" y="3919847"/>
                  <a:pt x="5825657" y="3915306"/>
                  <a:pt x="5835815" y="3910786"/>
                </a:cubicBezTo>
                <a:close/>
                <a:moveTo>
                  <a:pt x="5799592" y="3927812"/>
                </a:moveTo>
                <a:cubicBezTo>
                  <a:pt x="5939108" y="3927790"/>
                  <a:pt x="6136940" y="3872282"/>
                  <a:pt x="6255108" y="3839109"/>
                </a:cubicBezTo>
                <a:lnTo>
                  <a:pt x="6265728" y="3836125"/>
                </a:lnTo>
                <a:cubicBezTo>
                  <a:pt x="7267437" y="3555294"/>
                  <a:pt x="8022916" y="3376440"/>
                  <a:pt x="8715273" y="3256188"/>
                </a:cubicBezTo>
                <a:cubicBezTo>
                  <a:pt x="8761566" y="3248136"/>
                  <a:pt x="8808495" y="3236858"/>
                  <a:pt x="8853867" y="3225954"/>
                </a:cubicBezTo>
                <a:cubicBezTo>
                  <a:pt x="8930919" y="3207459"/>
                  <a:pt x="9010606" y="3188305"/>
                  <a:pt x="9090993" y="3183917"/>
                </a:cubicBezTo>
                <a:cubicBezTo>
                  <a:pt x="9113745" y="3182689"/>
                  <a:pt x="9147312" y="3180868"/>
                  <a:pt x="9181715" y="3184839"/>
                </a:cubicBezTo>
                <a:cubicBezTo>
                  <a:pt x="9171644" y="3200987"/>
                  <a:pt x="9161508" y="3217156"/>
                  <a:pt x="9151350" y="3233304"/>
                </a:cubicBezTo>
                <a:cubicBezTo>
                  <a:pt x="9127062" y="3231439"/>
                  <a:pt x="9101897" y="3231834"/>
                  <a:pt x="9077039" y="3232909"/>
                </a:cubicBezTo>
                <a:cubicBezTo>
                  <a:pt x="8998912" y="3236288"/>
                  <a:pt x="8921508" y="3253796"/>
                  <a:pt x="8846670" y="3270734"/>
                </a:cubicBezTo>
                <a:cubicBezTo>
                  <a:pt x="8801913" y="3280848"/>
                  <a:pt x="8755642" y="3291313"/>
                  <a:pt x="8710073" y="3298510"/>
                </a:cubicBezTo>
                <a:cubicBezTo>
                  <a:pt x="8330228" y="3358647"/>
                  <a:pt x="7924471" y="3438859"/>
                  <a:pt x="7469657" y="3543732"/>
                </a:cubicBezTo>
                <a:cubicBezTo>
                  <a:pt x="7105982" y="3627608"/>
                  <a:pt x="6713389" y="3726579"/>
                  <a:pt x="6234156" y="3855256"/>
                </a:cubicBezTo>
                <a:lnTo>
                  <a:pt x="6218579" y="3859447"/>
                </a:lnTo>
                <a:cubicBezTo>
                  <a:pt x="6100739" y="3891172"/>
                  <a:pt x="5904070" y="3944091"/>
                  <a:pt x="5766265" y="3941524"/>
                </a:cubicBezTo>
                <a:cubicBezTo>
                  <a:pt x="5776709" y="3936961"/>
                  <a:pt x="5787130" y="3932397"/>
                  <a:pt x="5797552" y="3927790"/>
                </a:cubicBezTo>
                <a:cubicBezTo>
                  <a:pt x="5798232" y="3927790"/>
                  <a:pt x="5798912" y="3927812"/>
                  <a:pt x="5799592" y="3927812"/>
                </a:cubicBezTo>
                <a:close/>
                <a:moveTo>
                  <a:pt x="9104355" y="3562534"/>
                </a:moveTo>
                <a:cubicBezTo>
                  <a:pt x="9098584" y="3560735"/>
                  <a:pt x="9092726" y="3559156"/>
                  <a:pt x="9086803" y="3557795"/>
                </a:cubicBezTo>
                <a:cubicBezTo>
                  <a:pt x="9096105" y="3542152"/>
                  <a:pt x="9105452" y="3526334"/>
                  <a:pt x="9114842" y="3510317"/>
                </a:cubicBezTo>
                <a:cubicBezTo>
                  <a:pt x="9120415" y="3511875"/>
                  <a:pt x="9125900" y="3513630"/>
                  <a:pt x="9131253" y="3515627"/>
                </a:cubicBezTo>
                <a:cubicBezTo>
                  <a:pt x="9122257" y="3531423"/>
                  <a:pt x="9113284" y="3547067"/>
                  <a:pt x="9104355" y="3562534"/>
                </a:cubicBezTo>
                <a:close/>
                <a:moveTo>
                  <a:pt x="9135641" y="3517272"/>
                </a:moveTo>
                <a:cubicBezTo>
                  <a:pt x="9140797" y="3519313"/>
                  <a:pt x="9145821" y="3521638"/>
                  <a:pt x="9150735" y="3524162"/>
                </a:cubicBezTo>
                <a:cubicBezTo>
                  <a:pt x="9142201" y="3539629"/>
                  <a:pt x="9133644" y="3555009"/>
                  <a:pt x="9125131" y="3570257"/>
                </a:cubicBezTo>
                <a:cubicBezTo>
                  <a:pt x="9119801" y="3567931"/>
                  <a:pt x="9114381" y="3565847"/>
                  <a:pt x="9108852" y="3563982"/>
                </a:cubicBezTo>
                <a:cubicBezTo>
                  <a:pt x="9117737" y="3548581"/>
                  <a:pt x="9126668" y="3533003"/>
                  <a:pt x="9135641" y="3517272"/>
                </a:cubicBezTo>
                <a:close/>
                <a:moveTo>
                  <a:pt x="5449476" y="4005523"/>
                </a:moveTo>
                <a:cubicBezTo>
                  <a:pt x="5442872" y="3999994"/>
                  <a:pt x="5437343" y="3994114"/>
                  <a:pt x="5432713" y="3987971"/>
                </a:cubicBezTo>
                <a:cubicBezTo>
                  <a:pt x="5444056" y="3984592"/>
                  <a:pt x="5455377" y="3981257"/>
                  <a:pt x="5466589" y="3977944"/>
                </a:cubicBezTo>
                <a:cubicBezTo>
                  <a:pt x="5471503" y="3983758"/>
                  <a:pt x="5477185" y="3989177"/>
                  <a:pt x="5483701" y="3994180"/>
                </a:cubicBezTo>
                <a:cubicBezTo>
                  <a:pt x="5484470" y="3994794"/>
                  <a:pt x="5485303" y="3995365"/>
                  <a:pt x="5486115" y="3995957"/>
                </a:cubicBezTo>
                <a:cubicBezTo>
                  <a:pt x="5474750" y="3999731"/>
                  <a:pt x="5463319" y="4003548"/>
                  <a:pt x="5451801" y="4007366"/>
                </a:cubicBezTo>
                <a:cubicBezTo>
                  <a:pt x="5451033" y="4006751"/>
                  <a:pt x="5450243" y="4006159"/>
                  <a:pt x="5449476" y="4005523"/>
                </a:cubicBezTo>
                <a:close/>
                <a:moveTo>
                  <a:pt x="5451143" y="3952604"/>
                </a:moveTo>
                <a:cubicBezTo>
                  <a:pt x="5454236" y="3960217"/>
                  <a:pt x="5458295" y="3967260"/>
                  <a:pt x="5463254" y="3973820"/>
                </a:cubicBezTo>
                <a:cubicBezTo>
                  <a:pt x="5452152" y="3977089"/>
                  <a:pt x="5440963" y="3980401"/>
                  <a:pt x="5429708" y="3983758"/>
                </a:cubicBezTo>
                <a:cubicBezTo>
                  <a:pt x="5424859" y="3976518"/>
                  <a:pt x="5421239" y="3968927"/>
                  <a:pt x="5418606" y="3961073"/>
                </a:cubicBezTo>
                <a:cubicBezTo>
                  <a:pt x="5429532" y="3958220"/>
                  <a:pt x="5440370" y="3955390"/>
                  <a:pt x="5451143" y="3952604"/>
                </a:cubicBezTo>
                <a:close/>
                <a:moveTo>
                  <a:pt x="5417202" y="3956487"/>
                </a:moveTo>
                <a:cubicBezTo>
                  <a:pt x="5414920" y="3948347"/>
                  <a:pt x="5413691" y="3939944"/>
                  <a:pt x="5413297" y="3931388"/>
                </a:cubicBezTo>
                <a:cubicBezTo>
                  <a:pt x="5423674" y="3929018"/>
                  <a:pt x="5433986" y="3926715"/>
                  <a:pt x="5444210" y="3924455"/>
                </a:cubicBezTo>
                <a:cubicBezTo>
                  <a:pt x="5445131" y="3932814"/>
                  <a:pt x="5446843" y="3940712"/>
                  <a:pt x="5449432" y="3948084"/>
                </a:cubicBezTo>
                <a:cubicBezTo>
                  <a:pt x="5438769" y="3950849"/>
                  <a:pt x="5428018" y="3953635"/>
                  <a:pt x="5417202" y="3956487"/>
                </a:cubicBezTo>
                <a:close/>
                <a:moveTo>
                  <a:pt x="5594783" y="3984526"/>
                </a:moveTo>
                <a:cubicBezTo>
                  <a:pt x="5587236" y="3987378"/>
                  <a:pt x="5579710" y="3990209"/>
                  <a:pt x="5572185" y="3993039"/>
                </a:cubicBezTo>
                <a:cubicBezTo>
                  <a:pt x="5568346" y="3994465"/>
                  <a:pt x="5564506" y="3995913"/>
                  <a:pt x="5560645" y="3997361"/>
                </a:cubicBezTo>
                <a:cubicBezTo>
                  <a:pt x="5550772" y="3994048"/>
                  <a:pt x="5541645" y="3990143"/>
                  <a:pt x="5533330" y="3985601"/>
                </a:cubicBezTo>
                <a:cubicBezTo>
                  <a:pt x="5544958" y="3981740"/>
                  <a:pt x="5556586" y="3977922"/>
                  <a:pt x="5568148" y="3974127"/>
                </a:cubicBezTo>
                <a:cubicBezTo>
                  <a:pt x="5576310" y="3978142"/>
                  <a:pt x="5585239" y="3981608"/>
                  <a:pt x="5594783" y="3984526"/>
                </a:cubicBezTo>
                <a:close/>
                <a:moveTo>
                  <a:pt x="9088646" y="3501541"/>
                </a:moveTo>
                <a:cubicBezTo>
                  <a:pt x="9082305" y="3500466"/>
                  <a:pt x="9075921" y="3499567"/>
                  <a:pt x="9069536" y="3498821"/>
                </a:cubicBezTo>
                <a:cubicBezTo>
                  <a:pt x="9079562" y="3482607"/>
                  <a:pt x="9089502" y="3466481"/>
                  <a:pt x="9099352" y="3450400"/>
                </a:cubicBezTo>
                <a:cubicBezTo>
                  <a:pt x="9105429" y="3451277"/>
                  <a:pt x="9111442" y="3452330"/>
                  <a:pt x="9117409" y="3453581"/>
                </a:cubicBezTo>
                <a:cubicBezTo>
                  <a:pt x="9107931" y="3469487"/>
                  <a:pt x="9098322" y="3485481"/>
                  <a:pt x="9088646" y="3501541"/>
                </a:cubicBezTo>
                <a:close/>
                <a:moveTo>
                  <a:pt x="9122345" y="3454678"/>
                </a:moveTo>
                <a:cubicBezTo>
                  <a:pt x="9128050" y="3455994"/>
                  <a:pt x="9133688" y="3457530"/>
                  <a:pt x="9139217" y="3459263"/>
                </a:cubicBezTo>
                <a:cubicBezTo>
                  <a:pt x="9130003" y="3475126"/>
                  <a:pt x="9120810" y="3490879"/>
                  <a:pt x="9111660" y="3506456"/>
                </a:cubicBezTo>
                <a:cubicBezTo>
                  <a:pt x="9105758" y="3504920"/>
                  <a:pt x="9099747" y="3503582"/>
                  <a:pt x="9093714" y="3502441"/>
                </a:cubicBezTo>
                <a:cubicBezTo>
                  <a:pt x="9103346" y="3486447"/>
                  <a:pt x="9112911" y="3470518"/>
                  <a:pt x="9122345" y="3454678"/>
                </a:cubicBezTo>
                <a:close/>
                <a:moveTo>
                  <a:pt x="9064139" y="3498206"/>
                </a:moveTo>
                <a:cubicBezTo>
                  <a:pt x="9057184" y="3497483"/>
                  <a:pt x="9050228" y="3496956"/>
                  <a:pt x="9043318" y="3496517"/>
                </a:cubicBezTo>
                <a:cubicBezTo>
                  <a:pt x="9053695" y="3480172"/>
                  <a:pt x="9063963" y="3463871"/>
                  <a:pt x="9074188" y="3447591"/>
                </a:cubicBezTo>
                <a:cubicBezTo>
                  <a:pt x="9080814" y="3448118"/>
                  <a:pt x="9087461" y="3448798"/>
                  <a:pt x="9094065" y="3449653"/>
                </a:cubicBezTo>
                <a:cubicBezTo>
                  <a:pt x="9084170" y="3465779"/>
                  <a:pt x="9074209" y="3481971"/>
                  <a:pt x="9064139" y="3498206"/>
                </a:cubicBezTo>
                <a:close/>
                <a:moveTo>
                  <a:pt x="5564002" y="4001530"/>
                </a:moveTo>
                <a:cubicBezTo>
                  <a:pt x="5573699" y="4004557"/>
                  <a:pt x="5584186" y="4007102"/>
                  <a:pt x="5595486" y="4009187"/>
                </a:cubicBezTo>
                <a:cubicBezTo>
                  <a:pt x="5589320" y="4011776"/>
                  <a:pt x="5583133" y="4014408"/>
                  <a:pt x="5576946" y="4016997"/>
                </a:cubicBezTo>
                <a:cubicBezTo>
                  <a:pt x="5571966" y="4019082"/>
                  <a:pt x="5566964" y="4021166"/>
                  <a:pt x="5561939" y="4023250"/>
                </a:cubicBezTo>
                <a:cubicBezTo>
                  <a:pt x="5550377" y="4020902"/>
                  <a:pt x="5539451" y="4018007"/>
                  <a:pt x="5529271" y="4014496"/>
                </a:cubicBezTo>
                <a:cubicBezTo>
                  <a:pt x="5540987" y="4010130"/>
                  <a:pt x="5552549" y="4005808"/>
                  <a:pt x="5564002" y="4001530"/>
                </a:cubicBezTo>
                <a:close/>
                <a:moveTo>
                  <a:pt x="5521899" y="4011798"/>
                </a:moveTo>
                <a:cubicBezTo>
                  <a:pt x="5512048" y="4007980"/>
                  <a:pt x="5502965" y="4003504"/>
                  <a:pt x="5494781" y="3998348"/>
                </a:cubicBezTo>
                <a:cubicBezTo>
                  <a:pt x="5506409" y="3994487"/>
                  <a:pt x="5517950" y="3990669"/>
                  <a:pt x="5529468" y="3986874"/>
                </a:cubicBezTo>
                <a:cubicBezTo>
                  <a:pt x="5537476" y="3991437"/>
                  <a:pt x="5546428" y="3995474"/>
                  <a:pt x="5556301" y="3998985"/>
                </a:cubicBezTo>
                <a:cubicBezTo>
                  <a:pt x="5544958" y="4003197"/>
                  <a:pt x="5533484" y="4007475"/>
                  <a:pt x="5521899" y="4011798"/>
                </a:cubicBezTo>
                <a:close/>
                <a:moveTo>
                  <a:pt x="5578943" y="4021780"/>
                </a:moveTo>
                <a:cubicBezTo>
                  <a:pt x="5587653" y="4018160"/>
                  <a:pt x="5596319" y="4014474"/>
                  <a:pt x="5605007" y="4010810"/>
                </a:cubicBezTo>
                <a:cubicBezTo>
                  <a:pt x="5651279" y="4017963"/>
                  <a:pt x="5709968" y="4017787"/>
                  <a:pt x="5780680" y="4010218"/>
                </a:cubicBezTo>
                <a:cubicBezTo>
                  <a:pt x="5886759" y="3998831"/>
                  <a:pt x="5998017" y="3973710"/>
                  <a:pt x="6079260" y="3955368"/>
                </a:cubicBezTo>
                <a:cubicBezTo>
                  <a:pt x="6090998" y="3952713"/>
                  <a:pt x="6102034" y="3950234"/>
                  <a:pt x="6112236" y="3947952"/>
                </a:cubicBezTo>
                <a:cubicBezTo>
                  <a:pt x="6959599" y="3759928"/>
                  <a:pt x="7835790" y="3565496"/>
                  <a:pt x="8691884" y="3484450"/>
                </a:cubicBezTo>
                <a:cubicBezTo>
                  <a:pt x="8733856" y="3480479"/>
                  <a:pt x="8776529" y="3473612"/>
                  <a:pt x="8817776" y="3466964"/>
                </a:cubicBezTo>
                <a:cubicBezTo>
                  <a:pt x="8881906" y="3456630"/>
                  <a:pt x="8948121" y="3445990"/>
                  <a:pt x="9014357" y="3445704"/>
                </a:cubicBezTo>
                <a:cubicBezTo>
                  <a:pt x="9003431" y="3462269"/>
                  <a:pt x="8992505" y="3478746"/>
                  <a:pt x="8981623" y="3495135"/>
                </a:cubicBezTo>
                <a:cubicBezTo>
                  <a:pt x="8923438" y="3496188"/>
                  <a:pt x="8865407" y="3504438"/>
                  <a:pt x="8809066" y="3512467"/>
                </a:cubicBezTo>
                <a:cubicBezTo>
                  <a:pt x="8769025" y="3518172"/>
                  <a:pt x="8727647" y="3524052"/>
                  <a:pt x="8686992" y="3527233"/>
                </a:cubicBezTo>
                <a:cubicBezTo>
                  <a:pt x="7865277" y="3591341"/>
                  <a:pt x="7021271" y="3769274"/>
                  <a:pt x="6205063" y="3941349"/>
                </a:cubicBezTo>
                <a:cubicBezTo>
                  <a:pt x="6163619" y="3950081"/>
                  <a:pt x="6122240" y="3958813"/>
                  <a:pt x="6080949" y="3967501"/>
                </a:cubicBezTo>
                <a:cubicBezTo>
                  <a:pt x="6069650" y="3969871"/>
                  <a:pt x="6057299" y="3972547"/>
                  <a:pt x="6044069" y="3975399"/>
                </a:cubicBezTo>
                <a:cubicBezTo>
                  <a:pt x="5918177" y="4002539"/>
                  <a:pt x="5705997" y="4048262"/>
                  <a:pt x="5571242" y="4024984"/>
                </a:cubicBezTo>
                <a:cubicBezTo>
                  <a:pt x="5573809" y="4023908"/>
                  <a:pt x="5576376" y="4022855"/>
                  <a:pt x="5578943" y="4021780"/>
                </a:cubicBezTo>
                <a:close/>
                <a:moveTo>
                  <a:pt x="9075329" y="3393926"/>
                </a:moveTo>
                <a:cubicBezTo>
                  <a:pt x="9064819" y="3410425"/>
                  <a:pt x="9054331" y="3426814"/>
                  <a:pt x="9043822" y="3443093"/>
                </a:cubicBezTo>
                <a:cubicBezTo>
                  <a:pt x="9036714" y="3442896"/>
                  <a:pt x="9029605" y="3442765"/>
                  <a:pt x="9022541" y="3442721"/>
                </a:cubicBezTo>
                <a:cubicBezTo>
                  <a:pt x="9033291" y="3426353"/>
                  <a:pt x="9044086" y="3409920"/>
                  <a:pt x="9054858" y="3393378"/>
                </a:cubicBezTo>
                <a:cubicBezTo>
                  <a:pt x="9061681" y="3393465"/>
                  <a:pt x="9068527" y="3393641"/>
                  <a:pt x="9075329" y="3393926"/>
                </a:cubicBezTo>
                <a:close/>
                <a:moveTo>
                  <a:pt x="9056833" y="3390328"/>
                </a:moveTo>
                <a:cubicBezTo>
                  <a:pt x="9067495" y="3373983"/>
                  <a:pt x="9078136" y="3357528"/>
                  <a:pt x="9088777" y="3341051"/>
                </a:cubicBezTo>
                <a:cubicBezTo>
                  <a:pt x="9095316" y="3341227"/>
                  <a:pt x="9101831" y="3341534"/>
                  <a:pt x="9108282" y="3341951"/>
                </a:cubicBezTo>
                <a:cubicBezTo>
                  <a:pt x="9097948" y="3358340"/>
                  <a:pt x="9087593" y="3374685"/>
                  <a:pt x="9077237" y="3390943"/>
                </a:cubicBezTo>
                <a:cubicBezTo>
                  <a:pt x="9070457" y="3390635"/>
                  <a:pt x="9063656" y="3390438"/>
                  <a:pt x="9056833" y="3390328"/>
                </a:cubicBezTo>
                <a:close/>
                <a:moveTo>
                  <a:pt x="9016332" y="3442699"/>
                </a:moveTo>
                <a:cubicBezTo>
                  <a:pt x="8949218" y="3442786"/>
                  <a:pt x="8882169" y="3453581"/>
                  <a:pt x="8817293" y="3464024"/>
                </a:cubicBezTo>
                <a:cubicBezTo>
                  <a:pt x="8776090" y="3470672"/>
                  <a:pt x="8733482" y="3477539"/>
                  <a:pt x="8691599" y="3481488"/>
                </a:cubicBezTo>
                <a:cubicBezTo>
                  <a:pt x="7835329" y="3562534"/>
                  <a:pt x="6959028" y="3756988"/>
                  <a:pt x="6111600" y="3945056"/>
                </a:cubicBezTo>
                <a:cubicBezTo>
                  <a:pt x="6101375" y="3947316"/>
                  <a:pt x="6090340" y="3949817"/>
                  <a:pt x="6078602" y="3952450"/>
                </a:cubicBezTo>
                <a:cubicBezTo>
                  <a:pt x="5954422" y="3980489"/>
                  <a:pt x="5745598" y="4027638"/>
                  <a:pt x="5610229" y="4008616"/>
                </a:cubicBezTo>
                <a:cubicBezTo>
                  <a:pt x="5621374" y="4003921"/>
                  <a:pt x="5632520" y="3999226"/>
                  <a:pt x="5643644" y="3994509"/>
                </a:cubicBezTo>
                <a:cubicBezTo>
                  <a:pt x="5780307" y="4011249"/>
                  <a:pt x="5989767" y="3961753"/>
                  <a:pt x="6114013" y="3932397"/>
                </a:cubicBezTo>
                <a:cubicBezTo>
                  <a:pt x="6124215" y="3929984"/>
                  <a:pt x="6133869" y="3927702"/>
                  <a:pt x="6142929" y="3925596"/>
                </a:cubicBezTo>
                <a:cubicBezTo>
                  <a:pt x="7018397" y="3721247"/>
                  <a:pt x="7872452" y="3530239"/>
                  <a:pt x="8696558" y="3438793"/>
                </a:cubicBezTo>
                <a:cubicBezTo>
                  <a:pt x="8739648" y="3434010"/>
                  <a:pt x="8783396" y="3426200"/>
                  <a:pt x="8825718" y="3418631"/>
                </a:cubicBezTo>
                <a:cubicBezTo>
                  <a:pt x="8894149" y="3406410"/>
                  <a:pt x="8964905" y="3393773"/>
                  <a:pt x="9035749" y="3393334"/>
                </a:cubicBezTo>
                <a:cubicBezTo>
                  <a:pt x="9040049" y="3393312"/>
                  <a:pt x="9044371" y="3393312"/>
                  <a:pt x="9048693" y="3393334"/>
                </a:cubicBezTo>
                <a:cubicBezTo>
                  <a:pt x="9037899" y="3409876"/>
                  <a:pt x="9027126" y="3426331"/>
                  <a:pt x="9016332" y="3442699"/>
                </a:cubicBezTo>
                <a:close/>
                <a:moveTo>
                  <a:pt x="9020588" y="3445682"/>
                </a:moveTo>
                <a:cubicBezTo>
                  <a:pt x="9021027" y="3445682"/>
                  <a:pt x="9021488" y="3445682"/>
                  <a:pt x="9021926" y="3445682"/>
                </a:cubicBezTo>
                <a:cubicBezTo>
                  <a:pt x="9028487" y="3445726"/>
                  <a:pt x="9035200" y="3445814"/>
                  <a:pt x="9041958" y="3445990"/>
                </a:cubicBezTo>
                <a:cubicBezTo>
                  <a:pt x="9031317" y="3462510"/>
                  <a:pt x="9020697" y="3478921"/>
                  <a:pt x="9010101" y="3495201"/>
                </a:cubicBezTo>
                <a:cubicBezTo>
                  <a:pt x="9009465" y="3495201"/>
                  <a:pt x="9008806" y="3495179"/>
                  <a:pt x="9008170" y="3495157"/>
                </a:cubicBezTo>
                <a:cubicBezTo>
                  <a:pt x="9001412" y="3495003"/>
                  <a:pt x="8994656" y="3495003"/>
                  <a:pt x="8987898" y="3495069"/>
                </a:cubicBezTo>
                <a:cubicBezTo>
                  <a:pt x="8998780" y="3478702"/>
                  <a:pt x="9009662" y="3462247"/>
                  <a:pt x="9020588" y="3445682"/>
                </a:cubicBezTo>
                <a:close/>
                <a:moveTo>
                  <a:pt x="9047904" y="3446165"/>
                </a:moveTo>
                <a:cubicBezTo>
                  <a:pt x="9054748" y="3446384"/>
                  <a:pt x="9061638" y="3446714"/>
                  <a:pt x="9068548" y="3447174"/>
                </a:cubicBezTo>
                <a:cubicBezTo>
                  <a:pt x="9058303" y="3463476"/>
                  <a:pt x="9047992" y="3479821"/>
                  <a:pt x="9037592" y="3496188"/>
                </a:cubicBezTo>
                <a:cubicBezTo>
                  <a:pt x="9030329" y="3495815"/>
                  <a:pt x="9023155" y="3495552"/>
                  <a:pt x="9016068" y="3495354"/>
                </a:cubicBezTo>
                <a:cubicBezTo>
                  <a:pt x="9026665" y="3479075"/>
                  <a:pt x="9037284" y="3462686"/>
                  <a:pt x="9047904" y="3446165"/>
                </a:cubicBezTo>
                <a:close/>
                <a:moveTo>
                  <a:pt x="9075898" y="3444871"/>
                </a:moveTo>
                <a:cubicBezTo>
                  <a:pt x="9086123" y="3428591"/>
                  <a:pt x="9096237" y="3412378"/>
                  <a:pt x="9106285" y="3396230"/>
                </a:cubicBezTo>
                <a:cubicBezTo>
                  <a:pt x="9112604" y="3396932"/>
                  <a:pt x="9118857" y="3397788"/>
                  <a:pt x="9125022" y="3398841"/>
                </a:cubicBezTo>
                <a:cubicBezTo>
                  <a:pt x="9115346" y="3414813"/>
                  <a:pt x="9105540" y="3430895"/>
                  <a:pt x="9095667" y="3447021"/>
                </a:cubicBezTo>
                <a:cubicBezTo>
                  <a:pt x="9089150" y="3446143"/>
                  <a:pt x="9082547" y="3445441"/>
                  <a:pt x="9075898" y="3444871"/>
                </a:cubicBezTo>
                <a:close/>
                <a:moveTo>
                  <a:pt x="9070282" y="3444432"/>
                </a:moveTo>
                <a:cubicBezTo>
                  <a:pt x="9063459" y="3443927"/>
                  <a:pt x="9056613" y="3443576"/>
                  <a:pt x="9049746" y="3443313"/>
                </a:cubicBezTo>
                <a:cubicBezTo>
                  <a:pt x="9060233" y="3427034"/>
                  <a:pt x="9070698" y="3410688"/>
                  <a:pt x="9081186" y="3394234"/>
                </a:cubicBezTo>
                <a:cubicBezTo>
                  <a:pt x="9087746" y="3394584"/>
                  <a:pt x="9094262" y="3395045"/>
                  <a:pt x="9100734" y="3395681"/>
                </a:cubicBezTo>
                <a:cubicBezTo>
                  <a:pt x="9090686" y="3411851"/>
                  <a:pt x="9080527" y="3428109"/>
                  <a:pt x="9070282" y="3444432"/>
                </a:cubicBezTo>
                <a:close/>
                <a:moveTo>
                  <a:pt x="9083095" y="3391227"/>
                </a:moveTo>
                <a:cubicBezTo>
                  <a:pt x="9093406" y="3375036"/>
                  <a:pt x="9103740" y="3358735"/>
                  <a:pt x="9114052" y="3342390"/>
                </a:cubicBezTo>
                <a:cubicBezTo>
                  <a:pt x="9120239" y="3342894"/>
                  <a:pt x="9126404" y="3343508"/>
                  <a:pt x="9132482" y="3344320"/>
                </a:cubicBezTo>
                <a:cubicBezTo>
                  <a:pt x="9122609" y="3360380"/>
                  <a:pt x="9112626" y="3376528"/>
                  <a:pt x="9102555" y="3392741"/>
                </a:cubicBezTo>
                <a:cubicBezTo>
                  <a:pt x="9096128" y="3392105"/>
                  <a:pt x="9089633" y="3391601"/>
                  <a:pt x="9083095" y="3391227"/>
                </a:cubicBezTo>
                <a:close/>
                <a:moveTo>
                  <a:pt x="9115939" y="3339362"/>
                </a:moveTo>
                <a:cubicBezTo>
                  <a:pt x="9126097" y="3323236"/>
                  <a:pt x="9136233" y="3307066"/>
                  <a:pt x="9146326" y="3290874"/>
                </a:cubicBezTo>
                <a:cubicBezTo>
                  <a:pt x="9152140" y="3291555"/>
                  <a:pt x="9157888" y="3292366"/>
                  <a:pt x="9163570" y="3293376"/>
                </a:cubicBezTo>
                <a:cubicBezTo>
                  <a:pt x="9153917" y="3309282"/>
                  <a:pt x="9144176" y="3325254"/>
                  <a:pt x="9134303" y="3341358"/>
                </a:cubicBezTo>
                <a:cubicBezTo>
                  <a:pt x="9128247" y="3340524"/>
                  <a:pt x="9122125" y="3339866"/>
                  <a:pt x="9115939" y="3339362"/>
                </a:cubicBezTo>
                <a:close/>
                <a:moveTo>
                  <a:pt x="9110213" y="3338901"/>
                </a:moveTo>
                <a:cubicBezTo>
                  <a:pt x="9103784" y="3338462"/>
                  <a:pt x="9097312" y="3338133"/>
                  <a:pt x="9090796" y="3337936"/>
                </a:cubicBezTo>
                <a:cubicBezTo>
                  <a:pt x="9101305" y="3321612"/>
                  <a:pt x="9111792" y="3305267"/>
                  <a:pt x="9122257" y="3288856"/>
                </a:cubicBezTo>
                <a:cubicBezTo>
                  <a:pt x="9128466" y="3289185"/>
                  <a:pt x="9134610" y="3289646"/>
                  <a:pt x="9140709" y="3290260"/>
                </a:cubicBezTo>
                <a:cubicBezTo>
                  <a:pt x="9130573" y="3306518"/>
                  <a:pt x="9120393" y="3322731"/>
                  <a:pt x="9110213" y="3338901"/>
                </a:cubicBezTo>
                <a:close/>
                <a:moveTo>
                  <a:pt x="9084718" y="3337760"/>
                </a:moveTo>
                <a:cubicBezTo>
                  <a:pt x="9073003" y="3337519"/>
                  <a:pt x="9061198" y="3337585"/>
                  <a:pt x="9049483" y="3337804"/>
                </a:cubicBezTo>
                <a:cubicBezTo>
                  <a:pt x="8976182" y="3339208"/>
                  <a:pt x="8903232" y="3353469"/>
                  <a:pt x="8832695" y="3367247"/>
                </a:cubicBezTo>
                <a:cubicBezTo>
                  <a:pt x="8789495" y="3375694"/>
                  <a:pt x="8744804" y="3384426"/>
                  <a:pt x="8700836" y="3389999"/>
                </a:cubicBezTo>
                <a:cubicBezTo>
                  <a:pt x="8319433" y="3438420"/>
                  <a:pt x="7905076" y="3509966"/>
                  <a:pt x="7434114" y="3608740"/>
                </a:cubicBezTo>
                <a:cubicBezTo>
                  <a:pt x="6994812" y="3700844"/>
                  <a:pt x="6550024" y="3807735"/>
                  <a:pt x="6172878" y="3900145"/>
                </a:cubicBezTo>
                <a:cubicBezTo>
                  <a:pt x="6165067" y="3902076"/>
                  <a:pt x="6156818" y="3904094"/>
                  <a:pt x="6148173" y="3906245"/>
                </a:cubicBezTo>
                <a:cubicBezTo>
                  <a:pt x="6027306" y="3936083"/>
                  <a:pt x="5824867" y="3986084"/>
                  <a:pt x="5688313" y="3975421"/>
                </a:cubicBezTo>
                <a:cubicBezTo>
                  <a:pt x="5699108" y="3970770"/>
                  <a:pt x="5709880" y="3966075"/>
                  <a:pt x="5720674" y="3961401"/>
                </a:cubicBezTo>
                <a:cubicBezTo>
                  <a:pt x="5730877" y="3962038"/>
                  <a:pt x="5741407" y="3962367"/>
                  <a:pt x="5752246" y="3962367"/>
                </a:cubicBezTo>
                <a:cubicBezTo>
                  <a:pt x="5888383" y="3962345"/>
                  <a:pt x="6071713" y="3915064"/>
                  <a:pt x="6184089" y="3886082"/>
                </a:cubicBezTo>
                <a:cubicBezTo>
                  <a:pt x="6191110" y="3884261"/>
                  <a:pt x="6197845" y="3882528"/>
                  <a:pt x="6204318" y="3880860"/>
                </a:cubicBezTo>
                <a:cubicBezTo>
                  <a:pt x="7007735" y="3674625"/>
                  <a:pt x="7866857" y="3467249"/>
                  <a:pt x="8705904" y="3347501"/>
                </a:cubicBezTo>
                <a:cubicBezTo>
                  <a:pt x="8750859" y="3341073"/>
                  <a:pt x="8796450" y="3331441"/>
                  <a:pt x="8840527" y="3322139"/>
                </a:cubicBezTo>
                <a:cubicBezTo>
                  <a:pt x="8913039" y="3306825"/>
                  <a:pt x="8988007" y="3291006"/>
                  <a:pt x="9063371" y="3288615"/>
                </a:cubicBezTo>
                <a:cubicBezTo>
                  <a:pt x="9080988" y="3288066"/>
                  <a:pt x="9098782" y="3287869"/>
                  <a:pt x="9116268" y="3288571"/>
                </a:cubicBezTo>
                <a:cubicBezTo>
                  <a:pt x="9105781" y="3305026"/>
                  <a:pt x="9095272" y="3321415"/>
                  <a:pt x="9084718" y="3337760"/>
                </a:cubicBezTo>
                <a:close/>
                <a:moveTo>
                  <a:pt x="5728375" y="3980007"/>
                </a:moveTo>
                <a:cubicBezTo>
                  <a:pt x="5862691" y="3980007"/>
                  <a:pt x="6039307" y="3936390"/>
                  <a:pt x="6148941" y="3909316"/>
                </a:cubicBezTo>
                <a:cubicBezTo>
                  <a:pt x="6157564" y="3907188"/>
                  <a:pt x="6165813" y="3905148"/>
                  <a:pt x="6173623" y="3903239"/>
                </a:cubicBezTo>
                <a:cubicBezTo>
                  <a:pt x="6948892" y="3713283"/>
                  <a:pt x="7847484" y="3501541"/>
                  <a:pt x="8701231" y="3393137"/>
                </a:cubicBezTo>
                <a:cubicBezTo>
                  <a:pt x="8745308" y="3387564"/>
                  <a:pt x="8790043" y="3378810"/>
                  <a:pt x="8833309" y="3370363"/>
                </a:cubicBezTo>
                <a:cubicBezTo>
                  <a:pt x="8903714" y="3356607"/>
                  <a:pt x="8976511" y="3342390"/>
                  <a:pt x="9049549" y="3340985"/>
                </a:cubicBezTo>
                <a:cubicBezTo>
                  <a:pt x="9060584" y="3340766"/>
                  <a:pt x="9071664" y="3340700"/>
                  <a:pt x="9082700" y="3340898"/>
                </a:cubicBezTo>
                <a:cubicBezTo>
                  <a:pt x="9072038" y="3357418"/>
                  <a:pt x="9061374" y="3373873"/>
                  <a:pt x="9050690" y="3390262"/>
                </a:cubicBezTo>
                <a:cubicBezTo>
                  <a:pt x="9045687" y="3390218"/>
                  <a:pt x="9040707" y="3390218"/>
                  <a:pt x="9035726" y="3390262"/>
                </a:cubicBezTo>
                <a:cubicBezTo>
                  <a:pt x="8964619" y="3390701"/>
                  <a:pt x="8893731" y="3403360"/>
                  <a:pt x="8825169" y="3415625"/>
                </a:cubicBezTo>
                <a:cubicBezTo>
                  <a:pt x="8782913" y="3423172"/>
                  <a:pt x="8739209" y="3430983"/>
                  <a:pt x="8696228" y="3435744"/>
                </a:cubicBezTo>
                <a:cubicBezTo>
                  <a:pt x="8314146" y="3478132"/>
                  <a:pt x="7895488" y="3545290"/>
                  <a:pt x="7416299" y="3641035"/>
                </a:cubicBezTo>
                <a:cubicBezTo>
                  <a:pt x="6981363" y="3727961"/>
                  <a:pt x="6548401" y="3827788"/>
                  <a:pt x="6142228" y="3922612"/>
                </a:cubicBezTo>
                <a:cubicBezTo>
                  <a:pt x="6133188" y="3924718"/>
                  <a:pt x="6123513" y="3927000"/>
                  <a:pt x="6113311" y="3929413"/>
                </a:cubicBezTo>
                <a:cubicBezTo>
                  <a:pt x="5990799" y="3958352"/>
                  <a:pt x="5785222" y="4006905"/>
                  <a:pt x="5649282" y="3992096"/>
                </a:cubicBezTo>
                <a:cubicBezTo>
                  <a:pt x="5660274" y="3987422"/>
                  <a:pt x="5671244" y="3982727"/>
                  <a:pt x="5682236" y="3978010"/>
                </a:cubicBezTo>
                <a:cubicBezTo>
                  <a:pt x="5696892" y="3979370"/>
                  <a:pt x="5712316" y="3980007"/>
                  <a:pt x="5728375" y="3980007"/>
                </a:cubicBezTo>
                <a:close/>
                <a:moveTo>
                  <a:pt x="5639014" y="3990845"/>
                </a:moveTo>
                <a:cubicBezTo>
                  <a:pt x="5628110" y="3989353"/>
                  <a:pt x="5617689" y="3987422"/>
                  <a:pt x="5607881" y="3984987"/>
                </a:cubicBezTo>
                <a:cubicBezTo>
                  <a:pt x="5619202" y="3980687"/>
                  <a:pt x="5630546" y="3976343"/>
                  <a:pt x="5641888" y="3971955"/>
                </a:cubicBezTo>
                <a:cubicBezTo>
                  <a:pt x="5651323" y="3974017"/>
                  <a:pt x="5661239" y="3975662"/>
                  <a:pt x="5671617" y="3976913"/>
                </a:cubicBezTo>
                <a:cubicBezTo>
                  <a:pt x="5660757" y="3981564"/>
                  <a:pt x="5649896" y="3986216"/>
                  <a:pt x="5639014" y="3990845"/>
                </a:cubicBezTo>
                <a:close/>
                <a:moveTo>
                  <a:pt x="5633661" y="3993127"/>
                </a:moveTo>
                <a:cubicBezTo>
                  <a:pt x="5622581" y="3997822"/>
                  <a:pt x="5611501" y="4002451"/>
                  <a:pt x="5600422" y="4007124"/>
                </a:cubicBezTo>
                <a:cubicBezTo>
                  <a:pt x="5589189" y="4005216"/>
                  <a:pt x="5578526" y="4002802"/>
                  <a:pt x="5568499" y="3999840"/>
                </a:cubicBezTo>
                <a:cubicBezTo>
                  <a:pt x="5570320" y="3999182"/>
                  <a:pt x="5572163" y="3998480"/>
                  <a:pt x="5573963" y="3997822"/>
                </a:cubicBezTo>
                <a:cubicBezTo>
                  <a:pt x="5583638" y="3994202"/>
                  <a:pt x="5593292" y="3990538"/>
                  <a:pt x="5602967" y="3986852"/>
                </a:cubicBezTo>
                <a:cubicBezTo>
                  <a:pt x="5612642" y="3989419"/>
                  <a:pt x="5622889" y="3991503"/>
                  <a:pt x="5633661" y="3993127"/>
                </a:cubicBezTo>
                <a:close/>
                <a:moveTo>
                  <a:pt x="5527537" y="3982244"/>
                </a:moveTo>
                <a:cubicBezTo>
                  <a:pt x="5525431" y="3980950"/>
                  <a:pt x="5523391" y="3979634"/>
                  <a:pt x="5521417" y="3978251"/>
                </a:cubicBezTo>
                <a:cubicBezTo>
                  <a:pt x="5515932" y="3974456"/>
                  <a:pt x="5511126" y="3970419"/>
                  <a:pt x="5506848" y="3966206"/>
                </a:cubicBezTo>
                <a:cubicBezTo>
                  <a:pt x="5518345" y="3962894"/>
                  <a:pt x="5529775" y="3959581"/>
                  <a:pt x="5541031" y="3956377"/>
                </a:cubicBezTo>
                <a:cubicBezTo>
                  <a:pt x="5545397" y="3960151"/>
                  <a:pt x="5550267" y="3963793"/>
                  <a:pt x="5555730" y="3967216"/>
                </a:cubicBezTo>
                <a:cubicBezTo>
                  <a:pt x="5557727" y="3968488"/>
                  <a:pt x="5559833" y="3969717"/>
                  <a:pt x="5561961" y="3970902"/>
                </a:cubicBezTo>
                <a:cubicBezTo>
                  <a:pt x="5550530" y="3974653"/>
                  <a:pt x="5539056" y="3978427"/>
                  <a:pt x="5527537" y="3982244"/>
                </a:cubicBezTo>
                <a:close/>
                <a:moveTo>
                  <a:pt x="5519705" y="3980709"/>
                </a:moveTo>
                <a:cubicBezTo>
                  <a:pt x="5521043" y="3981652"/>
                  <a:pt x="5522426" y="3982552"/>
                  <a:pt x="5523852" y="3983451"/>
                </a:cubicBezTo>
                <a:cubicBezTo>
                  <a:pt x="5512443" y="3987225"/>
                  <a:pt x="5501012" y="3991020"/>
                  <a:pt x="5489494" y="3994838"/>
                </a:cubicBezTo>
                <a:cubicBezTo>
                  <a:pt x="5488133" y="3993873"/>
                  <a:pt x="5486751" y="3992907"/>
                  <a:pt x="5485457" y="3991898"/>
                </a:cubicBezTo>
                <a:cubicBezTo>
                  <a:pt x="5479335" y="3987225"/>
                  <a:pt x="5474092" y="3982266"/>
                  <a:pt x="5469572" y="3977067"/>
                </a:cubicBezTo>
                <a:cubicBezTo>
                  <a:pt x="5481003" y="3973710"/>
                  <a:pt x="5492324" y="3970419"/>
                  <a:pt x="5503601" y="3967150"/>
                </a:cubicBezTo>
                <a:cubicBezTo>
                  <a:pt x="5508362" y="3971999"/>
                  <a:pt x="5513694" y="3976518"/>
                  <a:pt x="5519705" y="3980709"/>
                </a:cubicBezTo>
                <a:close/>
                <a:moveTo>
                  <a:pt x="5491271" y="3999511"/>
                </a:moveTo>
                <a:cubicBezTo>
                  <a:pt x="5499169" y="4004667"/>
                  <a:pt x="5508055" y="4009253"/>
                  <a:pt x="5517950" y="4013267"/>
                </a:cubicBezTo>
                <a:cubicBezTo>
                  <a:pt x="5506541" y="4017524"/>
                  <a:pt x="5495023" y="4021802"/>
                  <a:pt x="5483373" y="4026124"/>
                </a:cubicBezTo>
                <a:cubicBezTo>
                  <a:pt x="5473587" y="4021780"/>
                  <a:pt x="5464658" y="4016756"/>
                  <a:pt x="5456650" y="4011030"/>
                </a:cubicBezTo>
                <a:cubicBezTo>
                  <a:pt x="5468256" y="4007168"/>
                  <a:pt x="5479796" y="4003329"/>
                  <a:pt x="5491271" y="3999511"/>
                </a:cubicBezTo>
                <a:close/>
                <a:moveTo>
                  <a:pt x="5525124" y="4016032"/>
                </a:moveTo>
                <a:cubicBezTo>
                  <a:pt x="5534975" y="4019586"/>
                  <a:pt x="5545748" y="4022636"/>
                  <a:pt x="5557376" y="4025159"/>
                </a:cubicBezTo>
                <a:cubicBezTo>
                  <a:pt x="5546164" y="4029810"/>
                  <a:pt x="5534843" y="4034505"/>
                  <a:pt x="5523457" y="4039222"/>
                </a:cubicBezTo>
                <a:cubicBezTo>
                  <a:pt x="5511653" y="4036436"/>
                  <a:pt x="5500552" y="4033057"/>
                  <a:pt x="5490261" y="4028998"/>
                </a:cubicBezTo>
                <a:cubicBezTo>
                  <a:pt x="5502000" y="4024632"/>
                  <a:pt x="5513628" y="4020310"/>
                  <a:pt x="5525124" y="4016032"/>
                </a:cubicBezTo>
                <a:close/>
                <a:moveTo>
                  <a:pt x="5566459" y="4026980"/>
                </a:moveTo>
                <a:cubicBezTo>
                  <a:pt x="5612752" y="4035624"/>
                  <a:pt x="5672056" y="4036655"/>
                  <a:pt x="5743931" y="4029986"/>
                </a:cubicBezTo>
                <a:cubicBezTo>
                  <a:pt x="5850493" y="4020069"/>
                  <a:pt x="5962715" y="3995869"/>
                  <a:pt x="6044683" y="3978208"/>
                </a:cubicBezTo>
                <a:cubicBezTo>
                  <a:pt x="6057890" y="3975355"/>
                  <a:pt x="6070243" y="3972701"/>
                  <a:pt x="6081542" y="3970331"/>
                </a:cubicBezTo>
                <a:cubicBezTo>
                  <a:pt x="6122833" y="3961621"/>
                  <a:pt x="6164212" y="3952911"/>
                  <a:pt x="6205656" y="3944179"/>
                </a:cubicBezTo>
                <a:cubicBezTo>
                  <a:pt x="7021798" y="3772126"/>
                  <a:pt x="7865694" y="3594193"/>
                  <a:pt x="8687211" y="3530107"/>
                </a:cubicBezTo>
                <a:cubicBezTo>
                  <a:pt x="8727954" y="3526926"/>
                  <a:pt x="8769398" y="3521024"/>
                  <a:pt x="8809461" y="3515320"/>
                </a:cubicBezTo>
                <a:cubicBezTo>
                  <a:pt x="8865078" y="3507399"/>
                  <a:pt x="8922319" y="3499281"/>
                  <a:pt x="8979670" y="3498053"/>
                </a:cubicBezTo>
                <a:cubicBezTo>
                  <a:pt x="8968591" y="3514683"/>
                  <a:pt x="8957555" y="3531182"/>
                  <a:pt x="8946563" y="3547528"/>
                </a:cubicBezTo>
                <a:cubicBezTo>
                  <a:pt x="8897308" y="3549063"/>
                  <a:pt x="8848250" y="3555075"/>
                  <a:pt x="8800421" y="3560933"/>
                </a:cubicBezTo>
                <a:cubicBezTo>
                  <a:pt x="8761697" y="3565672"/>
                  <a:pt x="8721657" y="3570586"/>
                  <a:pt x="8682385" y="3572978"/>
                </a:cubicBezTo>
                <a:cubicBezTo>
                  <a:pt x="7888928" y="3621399"/>
                  <a:pt x="7073993" y="3784785"/>
                  <a:pt x="6285912" y="3942818"/>
                </a:cubicBezTo>
                <a:cubicBezTo>
                  <a:pt x="6208552" y="3958330"/>
                  <a:pt x="6128581" y="3974368"/>
                  <a:pt x="6050299" y="3989945"/>
                </a:cubicBezTo>
                <a:cubicBezTo>
                  <a:pt x="6037991" y="3992403"/>
                  <a:pt x="6024235" y="3995233"/>
                  <a:pt x="6009689" y="3998217"/>
                </a:cubicBezTo>
                <a:cubicBezTo>
                  <a:pt x="5882020" y="4024457"/>
                  <a:pt x="5666417" y="4068775"/>
                  <a:pt x="5532277" y="4041175"/>
                </a:cubicBezTo>
                <a:cubicBezTo>
                  <a:pt x="5543597" y="4036502"/>
                  <a:pt x="5554984" y="4031763"/>
                  <a:pt x="5566459" y="4026980"/>
                </a:cubicBezTo>
                <a:close/>
                <a:moveTo>
                  <a:pt x="8985967" y="3497965"/>
                </a:moveTo>
                <a:cubicBezTo>
                  <a:pt x="8993339" y="3497878"/>
                  <a:pt x="9000733" y="3497878"/>
                  <a:pt x="9008104" y="3498031"/>
                </a:cubicBezTo>
                <a:cubicBezTo>
                  <a:pt x="9008148" y="3498031"/>
                  <a:pt x="9008214" y="3498031"/>
                  <a:pt x="9008258" y="3498053"/>
                </a:cubicBezTo>
                <a:cubicBezTo>
                  <a:pt x="8997486" y="3514574"/>
                  <a:pt x="8986757" y="3530963"/>
                  <a:pt x="8976094" y="3547220"/>
                </a:cubicBezTo>
                <a:cubicBezTo>
                  <a:pt x="8968371" y="3547133"/>
                  <a:pt x="8960626" y="3547198"/>
                  <a:pt x="8952903" y="3547374"/>
                </a:cubicBezTo>
                <a:cubicBezTo>
                  <a:pt x="8963895" y="3531029"/>
                  <a:pt x="8974909" y="3514552"/>
                  <a:pt x="8985967" y="3497965"/>
                </a:cubicBezTo>
                <a:close/>
                <a:moveTo>
                  <a:pt x="9014226" y="3498184"/>
                </a:moveTo>
                <a:cubicBezTo>
                  <a:pt x="9021312" y="3498382"/>
                  <a:pt x="9028531" y="3498623"/>
                  <a:pt x="9035814" y="3498997"/>
                </a:cubicBezTo>
                <a:cubicBezTo>
                  <a:pt x="9025459" y="3515298"/>
                  <a:pt x="9015015" y="3531643"/>
                  <a:pt x="9004506" y="3548032"/>
                </a:cubicBezTo>
                <a:cubicBezTo>
                  <a:pt x="9001106" y="3547878"/>
                  <a:pt x="8997727" y="3547725"/>
                  <a:pt x="8994392" y="3547615"/>
                </a:cubicBezTo>
                <a:cubicBezTo>
                  <a:pt x="8990311" y="3547462"/>
                  <a:pt x="8986230" y="3547330"/>
                  <a:pt x="8982149" y="3547264"/>
                </a:cubicBezTo>
                <a:cubicBezTo>
                  <a:pt x="8992790" y="3531051"/>
                  <a:pt x="9003497" y="3514683"/>
                  <a:pt x="9014226" y="3498184"/>
                </a:cubicBezTo>
                <a:close/>
                <a:moveTo>
                  <a:pt x="9041540" y="3499303"/>
                </a:moveTo>
                <a:cubicBezTo>
                  <a:pt x="9048474" y="3499720"/>
                  <a:pt x="9055472" y="3500247"/>
                  <a:pt x="9062450" y="3500927"/>
                </a:cubicBezTo>
                <a:cubicBezTo>
                  <a:pt x="9052401" y="3517163"/>
                  <a:pt x="9042287" y="3533420"/>
                  <a:pt x="9032063" y="3549722"/>
                </a:cubicBezTo>
                <a:cubicBezTo>
                  <a:pt x="9024735" y="3549129"/>
                  <a:pt x="9017450" y="3548668"/>
                  <a:pt x="9010276" y="3548295"/>
                </a:cubicBezTo>
                <a:cubicBezTo>
                  <a:pt x="9020764" y="3531950"/>
                  <a:pt x="9031185" y="3515605"/>
                  <a:pt x="9041540" y="3499303"/>
                </a:cubicBezTo>
                <a:close/>
                <a:moveTo>
                  <a:pt x="9067847" y="3501519"/>
                </a:moveTo>
                <a:cubicBezTo>
                  <a:pt x="9074275" y="3502244"/>
                  <a:pt x="9080682" y="3503143"/>
                  <a:pt x="9087044" y="3504196"/>
                </a:cubicBezTo>
                <a:cubicBezTo>
                  <a:pt x="9077368" y="3520234"/>
                  <a:pt x="9067606" y="3536316"/>
                  <a:pt x="9057733" y="3552486"/>
                </a:cubicBezTo>
                <a:cubicBezTo>
                  <a:pt x="9051019" y="3551564"/>
                  <a:pt x="9044261" y="3550819"/>
                  <a:pt x="9037548" y="3550204"/>
                </a:cubicBezTo>
                <a:cubicBezTo>
                  <a:pt x="9047728" y="3533925"/>
                  <a:pt x="9057842" y="3517711"/>
                  <a:pt x="9067847" y="3501519"/>
                </a:cubicBezTo>
                <a:close/>
                <a:moveTo>
                  <a:pt x="9092112" y="3505074"/>
                </a:moveTo>
                <a:cubicBezTo>
                  <a:pt x="9098190" y="3506193"/>
                  <a:pt x="9104223" y="3507509"/>
                  <a:pt x="9110169" y="3509023"/>
                </a:cubicBezTo>
                <a:cubicBezTo>
                  <a:pt x="9100713" y="3525105"/>
                  <a:pt x="9091300" y="3541011"/>
                  <a:pt x="9081976" y="3556720"/>
                </a:cubicBezTo>
                <a:cubicBezTo>
                  <a:pt x="9075657" y="3555360"/>
                  <a:pt x="9069295" y="3554219"/>
                  <a:pt x="9062910" y="3553254"/>
                </a:cubicBezTo>
                <a:cubicBezTo>
                  <a:pt x="9072739" y="3537128"/>
                  <a:pt x="9082480" y="3521068"/>
                  <a:pt x="9092112" y="3505074"/>
                </a:cubicBezTo>
                <a:close/>
                <a:moveTo>
                  <a:pt x="9116356" y="3507751"/>
                </a:moveTo>
                <a:cubicBezTo>
                  <a:pt x="9125483" y="3492239"/>
                  <a:pt x="9134610" y="3476552"/>
                  <a:pt x="9143780" y="3460755"/>
                </a:cubicBezTo>
                <a:cubicBezTo>
                  <a:pt x="9148958" y="3462510"/>
                  <a:pt x="9154026" y="3464463"/>
                  <a:pt x="9158985" y="3466679"/>
                </a:cubicBezTo>
                <a:cubicBezTo>
                  <a:pt x="9150231" y="3482256"/>
                  <a:pt x="9141455" y="3497746"/>
                  <a:pt x="9132701" y="3513104"/>
                </a:cubicBezTo>
                <a:cubicBezTo>
                  <a:pt x="9127348" y="3511107"/>
                  <a:pt x="9121907" y="3509330"/>
                  <a:pt x="9116356" y="3507751"/>
                </a:cubicBezTo>
                <a:close/>
                <a:moveTo>
                  <a:pt x="9145273" y="3458188"/>
                </a:moveTo>
                <a:cubicBezTo>
                  <a:pt x="9154180" y="3442808"/>
                  <a:pt x="9163088" y="3427319"/>
                  <a:pt x="9172017" y="3411720"/>
                </a:cubicBezTo>
                <a:cubicBezTo>
                  <a:pt x="9176822" y="3413694"/>
                  <a:pt x="9181474" y="3415910"/>
                  <a:pt x="9186015" y="3418302"/>
                </a:cubicBezTo>
                <a:cubicBezTo>
                  <a:pt x="9177502" y="3433659"/>
                  <a:pt x="9168967" y="3448930"/>
                  <a:pt x="9160433" y="3464112"/>
                </a:cubicBezTo>
                <a:cubicBezTo>
                  <a:pt x="9155497" y="3461940"/>
                  <a:pt x="9150450" y="3459943"/>
                  <a:pt x="9145273" y="3458188"/>
                </a:cubicBezTo>
                <a:close/>
                <a:moveTo>
                  <a:pt x="9140688" y="3456696"/>
                </a:moveTo>
                <a:cubicBezTo>
                  <a:pt x="9135203" y="3454963"/>
                  <a:pt x="9129586" y="3453449"/>
                  <a:pt x="9123881" y="3452111"/>
                </a:cubicBezTo>
                <a:cubicBezTo>
                  <a:pt x="9133315" y="3436270"/>
                  <a:pt x="9142662" y="3420496"/>
                  <a:pt x="9151899" y="3404852"/>
                </a:cubicBezTo>
                <a:cubicBezTo>
                  <a:pt x="9157229" y="3406366"/>
                  <a:pt x="9162452" y="3408099"/>
                  <a:pt x="9167564" y="3410030"/>
                </a:cubicBezTo>
                <a:cubicBezTo>
                  <a:pt x="9158612" y="3425695"/>
                  <a:pt x="9149638" y="3441251"/>
                  <a:pt x="9140688" y="3456696"/>
                </a:cubicBezTo>
                <a:close/>
                <a:moveTo>
                  <a:pt x="9118945" y="3450992"/>
                </a:moveTo>
                <a:cubicBezTo>
                  <a:pt x="9113043" y="3449741"/>
                  <a:pt x="9107054" y="3448644"/>
                  <a:pt x="9100976" y="3447745"/>
                </a:cubicBezTo>
                <a:cubicBezTo>
                  <a:pt x="9110805" y="3431685"/>
                  <a:pt x="9120546" y="3415691"/>
                  <a:pt x="9130178" y="3399762"/>
                </a:cubicBezTo>
                <a:cubicBezTo>
                  <a:pt x="9135904" y="3400837"/>
                  <a:pt x="9141565" y="3402088"/>
                  <a:pt x="9147094" y="3403536"/>
                </a:cubicBezTo>
                <a:cubicBezTo>
                  <a:pt x="9137835" y="3419245"/>
                  <a:pt x="9128422" y="3435086"/>
                  <a:pt x="9118945" y="3450992"/>
                </a:cubicBezTo>
                <a:close/>
                <a:moveTo>
                  <a:pt x="9131889" y="3396932"/>
                </a:moveTo>
                <a:cubicBezTo>
                  <a:pt x="9141521" y="3381004"/>
                  <a:pt x="9151065" y="3365163"/>
                  <a:pt x="9160476" y="3349410"/>
                </a:cubicBezTo>
                <a:cubicBezTo>
                  <a:pt x="9165808" y="3350705"/>
                  <a:pt x="9171052" y="3352153"/>
                  <a:pt x="9176186" y="3353798"/>
                </a:cubicBezTo>
                <a:cubicBezTo>
                  <a:pt x="9167146" y="3369332"/>
                  <a:pt x="9157997" y="3384997"/>
                  <a:pt x="9148717" y="3400772"/>
                </a:cubicBezTo>
                <a:cubicBezTo>
                  <a:pt x="9143210" y="3399301"/>
                  <a:pt x="9137594" y="3398029"/>
                  <a:pt x="9131889" y="3396932"/>
                </a:cubicBezTo>
                <a:close/>
                <a:moveTo>
                  <a:pt x="9126733" y="3395989"/>
                </a:moveTo>
                <a:cubicBezTo>
                  <a:pt x="9120590" y="3394935"/>
                  <a:pt x="9114360" y="3394058"/>
                  <a:pt x="9108063" y="3393334"/>
                </a:cubicBezTo>
                <a:cubicBezTo>
                  <a:pt x="9118089" y="3377186"/>
                  <a:pt x="9128050" y="3361082"/>
                  <a:pt x="9137879" y="3345066"/>
                </a:cubicBezTo>
                <a:cubicBezTo>
                  <a:pt x="9143824" y="3345966"/>
                  <a:pt x="9149682" y="3347019"/>
                  <a:pt x="9155453" y="3348269"/>
                </a:cubicBezTo>
                <a:cubicBezTo>
                  <a:pt x="9145997" y="3364088"/>
                  <a:pt x="9136409" y="3379994"/>
                  <a:pt x="9126733" y="3395989"/>
                </a:cubicBezTo>
                <a:close/>
                <a:moveTo>
                  <a:pt x="9139677" y="3342126"/>
                </a:moveTo>
                <a:cubicBezTo>
                  <a:pt x="9149485" y="3326110"/>
                  <a:pt x="9159205" y="3310182"/>
                  <a:pt x="9168814" y="3294341"/>
                </a:cubicBezTo>
                <a:cubicBezTo>
                  <a:pt x="9174364" y="3295438"/>
                  <a:pt x="9179849" y="3296711"/>
                  <a:pt x="9185203" y="3298181"/>
                </a:cubicBezTo>
                <a:cubicBezTo>
                  <a:pt x="9175966" y="3313824"/>
                  <a:pt x="9166642" y="3329554"/>
                  <a:pt x="9157164" y="3345395"/>
                </a:cubicBezTo>
                <a:cubicBezTo>
                  <a:pt x="9151438" y="3344123"/>
                  <a:pt x="9145602" y="3343048"/>
                  <a:pt x="9139677" y="3342126"/>
                </a:cubicBezTo>
                <a:close/>
                <a:moveTo>
                  <a:pt x="9170613" y="3291379"/>
                </a:moveTo>
                <a:cubicBezTo>
                  <a:pt x="9180222" y="3275517"/>
                  <a:pt x="9189701" y="3259786"/>
                  <a:pt x="9199069" y="3244143"/>
                </a:cubicBezTo>
                <a:cubicBezTo>
                  <a:pt x="9204225" y="3245459"/>
                  <a:pt x="9209293" y="3246951"/>
                  <a:pt x="9214252" y="3248640"/>
                </a:cubicBezTo>
                <a:cubicBezTo>
                  <a:pt x="9205256" y="3264064"/>
                  <a:pt x="9196173" y="3279598"/>
                  <a:pt x="9186915" y="3295284"/>
                </a:cubicBezTo>
                <a:cubicBezTo>
                  <a:pt x="9181583" y="3293793"/>
                  <a:pt x="9176142" y="3292498"/>
                  <a:pt x="9170613" y="3291379"/>
                </a:cubicBezTo>
                <a:close/>
                <a:moveTo>
                  <a:pt x="9165391" y="3290370"/>
                </a:moveTo>
                <a:cubicBezTo>
                  <a:pt x="9159753" y="3289339"/>
                  <a:pt x="9154026" y="3288505"/>
                  <a:pt x="9148235" y="3287803"/>
                </a:cubicBezTo>
                <a:cubicBezTo>
                  <a:pt x="9158173" y="3271831"/>
                  <a:pt x="9168090" y="3255815"/>
                  <a:pt x="9177941" y="3239799"/>
                </a:cubicBezTo>
                <a:cubicBezTo>
                  <a:pt x="9183383" y="3240654"/>
                  <a:pt x="9188713" y="3241707"/>
                  <a:pt x="9193979" y="3242914"/>
                </a:cubicBezTo>
                <a:cubicBezTo>
                  <a:pt x="9184567" y="3258623"/>
                  <a:pt x="9175045" y="3274441"/>
                  <a:pt x="9165391" y="3290370"/>
                </a:cubicBezTo>
                <a:close/>
                <a:moveTo>
                  <a:pt x="9142618" y="3287167"/>
                </a:moveTo>
                <a:cubicBezTo>
                  <a:pt x="9136562" y="3286530"/>
                  <a:pt x="9130441" y="3286048"/>
                  <a:pt x="9124276" y="3285697"/>
                </a:cubicBezTo>
                <a:cubicBezTo>
                  <a:pt x="9134588" y="3269483"/>
                  <a:pt x="9144900" y="3253248"/>
                  <a:pt x="9155146" y="3236990"/>
                </a:cubicBezTo>
                <a:cubicBezTo>
                  <a:pt x="9161003" y="3237495"/>
                  <a:pt x="9166773" y="3238153"/>
                  <a:pt x="9172478" y="3238965"/>
                </a:cubicBezTo>
                <a:cubicBezTo>
                  <a:pt x="9162561" y="3255047"/>
                  <a:pt x="9152623" y="3271129"/>
                  <a:pt x="9142618" y="3287167"/>
                </a:cubicBezTo>
                <a:close/>
                <a:moveTo>
                  <a:pt x="9157164" y="3233787"/>
                </a:moveTo>
                <a:cubicBezTo>
                  <a:pt x="9167278" y="3217727"/>
                  <a:pt x="9177370" y="3201645"/>
                  <a:pt x="9187397" y="3185541"/>
                </a:cubicBezTo>
                <a:cubicBezTo>
                  <a:pt x="9192772" y="3186265"/>
                  <a:pt x="9198169" y="3187143"/>
                  <a:pt x="9203545" y="3188196"/>
                </a:cubicBezTo>
                <a:cubicBezTo>
                  <a:pt x="9193892" y="3204080"/>
                  <a:pt x="9184172" y="3219965"/>
                  <a:pt x="9174387" y="3235827"/>
                </a:cubicBezTo>
                <a:cubicBezTo>
                  <a:pt x="9168726" y="3234994"/>
                  <a:pt x="9162978" y="3234336"/>
                  <a:pt x="9157164" y="3233787"/>
                </a:cubicBezTo>
                <a:close/>
                <a:moveTo>
                  <a:pt x="5776007" y="3944947"/>
                </a:moveTo>
                <a:cubicBezTo>
                  <a:pt x="5913855" y="3944947"/>
                  <a:pt x="6104228" y="3893695"/>
                  <a:pt x="6219456" y="3862694"/>
                </a:cubicBezTo>
                <a:lnTo>
                  <a:pt x="6235034" y="3858504"/>
                </a:lnTo>
                <a:cubicBezTo>
                  <a:pt x="6931340" y="3671554"/>
                  <a:pt x="7841999" y="3439342"/>
                  <a:pt x="8710599" y="3301844"/>
                </a:cubicBezTo>
                <a:cubicBezTo>
                  <a:pt x="8756278" y="3294604"/>
                  <a:pt x="8802593" y="3284139"/>
                  <a:pt x="8847395" y="3274003"/>
                </a:cubicBezTo>
                <a:cubicBezTo>
                  <a:pt x="8922100" y="3257109"/>
                  <a:pt x="8999372" y="3239645"/>
                  <a:pt x="9077193" y="3236266"/>
                </a:cubicBezTo>
                <a:cubicBezTo>
                  <a:pt x="9101305" y="3235213"/>
                  <a:pt x="9125746" y="3234818"/>
                  <a:pt x="9149309" y="3236508"/>
                </a:cubicBezTo>
                <a:cubicBezTo>
                  <a:pt x="9139020" y="3252831"/>
                  <a:pt x="9128686" y="3269132"/>
                  <a:pt x="9118308" y="3285389"/>
                </a:cubicBezTo>
                <a:cubicBezTo>
                  <a:pt x="9100120" y="3284578"/>
                  <a:pt x="9081603" y="3284775"/>
                  <a:pt x="9063262" y="3285368"/>
                </a:cubicBezTo>
                <a:cubicBezTo>
                  <a:pt x="8987613" y="3287759"/>
                  <a:pt x="8912490" y="3303600"/>
                  <a:pt x="8839869" y="3318936"/>
                </a:cubicBezTo>
                <a:cubicBezTo>
                  <a:pt x="8795814" y="3328238"/>
                  <a:pt x="8750289" y="3337848"/>
                  <a:pt x="8705444" y="3344254"/>
                </a:cubicBezTo>
                <a:cubicBezTo>
                  <a:pt x="7866243" y="3464046"/>
                  <a:pt x="7007010" y="3671444"/>
                  <a:pt x="6203506" y="3877701"/>
                </a:cubicBezTo>
                <a:cubicBezTo>
                  <a:pt x="6197034" y="3879368"/>
                  <a:pt x="6190298" y="3881102"/>
                  <a:pt x="6183277" y="3882923"/>
                </a:cubicBezTo>
                <a:cubicBezTo>
                  <a:pt x="6063946" y="3913704"/>
                  <a:pt x="5864425" y="3965153"/>
                  <a:pt x="5727256" y="3958549"/>
                </a:cubicBezTo>
                <a:cubicBezTo>
                  <a:pt x="5737875" y="3953942"/>
                  <a:pt x="5748494" y="3949313"/>
                  <a:pt x="5759113" y="3944661"/>
                </a:cubicBezTo>
                <a:cubicBezTo>
                  <a:pt x="5764642" y="3944859"/>
                  <a:pt x="5770281" y="3944947"/>
                  <a:pt x="5776007" y="3944947"/>
                </a:cubicBezTo>
                <a:close/>
                <a:moveTo>
                  <a:pt x="5715826" y="3957847"/>
                </a:moveTo>
                <a:cubicBezTo>
                  <a:pt x="5705668" y="3957101"/>
                  <a:pt x="5695904" y="3956004"/>
                  <a:pt x="5686580" y="3954513"/>
                </a:cubicBezTo>
                <a:cubicBezTo>
                  <a:pt x="5697528" y="3950190"/>
                  <a:pt x="5708498" y="3945846"/>
                  <a:pt x="5719511" y="3941458"/>
                </a:cubicBezTo>
                <a:cubicBezTo>
                  <a:pt x="5728441" y="3942687"/>
                  <a:pt x="5737788" y="3943564"/>
                  <a:pt x="5747463" y="3944135"/>
                </a:cubicBezTo>
                <a:cubicBezTo>
                  <a:pt x="5736932" y="3948720"/>
                  <a:pt x="5726379" y="3953284"/>
                  <a:pt x="5715826" y="3957847"/>
                </a:cubicBezTo>
                <a:close/>
                <a:moveTo>
                  <a:pt x="5709551" y="3960568"/>
                </a:moveTo>
                <a:cubicBezTo>
                  <a:pt x="5698866" y="3965197"/>
                  <a:pt x="5688160" y="3969827"/>
                  <a:pt x="5677453" y="3974412"/>
                </a:cubicBezTo>
                <a:cubicBezTo>
                  <a:pt x="5666922" y="3973315"/>
                  <a:pt x="5656851" y="3971801"/>
                  <a:pt x="5647264" y="3969871"/>
                </a:cubicBezTo>
                <a:cubicBezTo>
                  <a:pt x="5658409" y="3965548"/>
                  <a:pt x="5669576" y="3961182"/>
                  <a:pt x="5680766" y="3956794"/>
                </a:cubicBezTo>
                <a:cubicBezTo>
                  <a:pt x="5689936" y="3958418"/>
                  <a:pt x="5699546" y="3959690"/>
                  <a:pt x="5709551" y="3960568"/>
                </a:cubicBezTo>
                <a:close/>
                <a:moveTo>
                  <a:pt x="5638268" y="3967896"/>
                </a:moveTo>
                <a:cubicBezTo>
                  <a:pt x="5628746" y="3965592"/>
                  <a:pt x="5619817" y="3962850"/>
                  <a:pt x="5611523" y="3959581"/>
                </a:cubicBezTo>
                <a:cubicBezTo>
                  <a:pt x="5623020" y="3955675"/>
                  <a:pt x="5634472" y="3951770"/>
                  <a:pt x="5645794" y="3947865"/>
                </a:cubicBezTo>
                <a:cubicBezTo>
                  <a:pt x="5653824" y="3950673"/>
                  <a:pt x="5662424" y="3953021"/>
                  <a:pt x="5671485" y="3954973"/>
                </a:cubicBezTo>
                <a:cubicBezTo>
                  <a:pt x="5660384" y="3959317"/>
                  <a:pt x="5649326" y="3963617"/>
                  <a:pt x="5638268" y="3967896"/>
                </a:cubicBezTo>
                <a:close/>
                <a:moveTo>
                  <a:pt x="5633178" y="3969849"/>
                </a:moveTo>
                <a:cubicBezTo>
                  <a:pt x="5621923" y="3974193"/>
                  <a:pt x="5610668" y="3978493"/>
                  <a:pt x="5599456" y="3982749"/>
                </a:cubicBezTo>
                <a:cubicBezTo>
                  <a:pt x="5589737" y="3979963"/>
                  <a:pt x="5580676" y="3976628"/>
                  <a:pt x="5572339" y="3972723"/>
                </a:cubicBezTo>
                <a:cubicBezTo>
                  <a:pt x="5583967" y="3968861"/>
                  <a:pt x="5595486" y="3965000"/>
                  <a:pt x="5606960" y="3961116"/>
                </a:cubicBezTo>
                <a:cubicBezTo>
                  <a:pt x="5615078" y="3964539"/>
                  <a:pt x="5623832" y="3967435"/>
                  <a:pt x="5633178" y="3969849"/>
                </a:cubicBezTo>
                <a:close/>
                <a:moveTo>
                  <a:pt x="5567424" y="3969102"/>
                </a:moveTo>
                <a:cubicBezTo>
                  <a:pt x="5566942" y="3969256"/>
                  <a:pt x="5566481" y="3969410"/>
                  <a:pt x="5565998" y="3969563"/>
                </a:cubicBezTo>
                <a:cubicBezTo>
                  <a:pt x="5563015" y="3967983"/>
                  <a:pt x="5560118" y="3966360"/>
                  <a:pt x="5557354" y="3964627"/>
                </a:cubicBezTo>
                <a:cubicBezTo>
                  <a:pt x="5552703" y="3961665"/>
                  <a:pt x="5548512" y="3958571"/>
                  <a:pt x="5544651" y="3955346"/>
                </a:cubicBezTo>
                <a:cubicBezTo>
                  <a:pt x="5551145" y="3953503"/>
                  <a:pt x="5557617" y="3951660"/>
                  <a:pt x="5564024" y="3949861"/>
                </a:cubicBezTo>
                <a:cubicBezTo>
                  <a:pt x="5569070" y="3948413"/>
                  <a:pt x="5574028" y="3946965"/>
                  <a:pt x="5579031" y="3945539"/>
                </a:cubicBezTo>
                <a:cubicBezTo>
                  <a:pt x="5582936" y="3948391"/>
                  <a:pt x="5587126" y="3951134"/>
                  <a:pt x="5591755" y="3953744"/>
                </a:cubicBezTo>
                <a:cubicBezTo>
                  <a:pt x="5594476" y="3955302"/>
                  <a:pt x="5597328" y="3956728"/>
                  <a:pt x="5600246" y="3958132"/>
                </a:cubicBezTo>
                <a:cubicBezTo>
                  <a:pt x="5589386" y="3961775"/>
                  <a:pt x="5578460" y="3965439"/>
                  <a:pt x="5567424" y="3969102"/>
                </a:cubicBezTo>
                <a:close/>
                <a:moveTo>
                  <a:pt x="5536796" y="3952494"/>
                </a:moveTo>
                <a:cubicBezTo>
                  <a:pt x="5525651" y="3955675"/>
                  <a:pt x="5514373" y="3958922"/>
                  <a:pt x="5503009" y="3962213"/>
                </a:cubicBezTo>
                <a:cubicBezTo>
                  <a:pt x="5497436" y="3956092"/>
                  <a:pt x="5493004" y="3949598"/>
                  <a:pt x="5489516" y="3942840"/>
                </a:cubicBezTo>
                <a:cubicBezTo>
                  <a:pt x="5500552" y="3940076"/>
                  <a:pt x="5511500" y="3937355"/>
                  <a:pt x="5522316" y="3934723"/>
                </a:cubicBezTo>
                <a:cubicBezTo>
                  <a:pt x="5526199" y="3940910"/>
                  <a:pt x="5530960" y="3946855"/>
                  <a:pt x="5536796" y="3952494"/>
                </a:cubicBezTo>
                <a:close/>
                <a:moveTo>
                  <a:pt x="5499828" y="3963135"/>
                </a:moveTo>
                <a:cubicBezTo>
                  <a:pt x="5488704" y="3966360"/>
                  <a:pt x="5477493" y="3969629"/>
                  <a:pt x="5466193" y="3972964"/>
                </a:cubicBezTo>
                <a:cubicBezTo>
                  <a:pt x="5460994" y="3966272"/>
                  <a:pt x="5456957" y="3959207"/>
                  <a:pt x="5453907" y="3951902"/>
                </a:cubicBezTo>
                <a:cubicBezTo>
                  <a:pt x="5464877" y="3949071"/>
                  <a:pt x="5475760" y="3946307"/>
                  <a:pt x="5486554" y="3943586"/>
                </a:cubicBezTo>
                <a:cubicBezTo>
                  <a:pt x="5490086" y="3950607"/>
                  <a:pt x="5494518" y="3957101"/>
                  <a:pt x="5499828" y="3963135"/>
                </a:cubicBezTo>
                <a:close/>
                <a:moveTo>
                  <a:pt x="5452174" y="3947382"/>
                </a:moveTo>
                <a:cubicBezTo>
                  <a:pt x="5449454" y="3939769"/>
                  <a:pt x="5447742" y="3931892"/>
                  <a:pt x="5446864" y="3923862"/>
                </a:cubicBezTo>
                <a:cubicBezTo>
                  <a:pt x="5457308" y="3921581"/>
                  <a:pt x="5467620" y="3919343"/>
                  <a:pt x="5477844" y="3917171"/>
                </a:cubicBezTo>
                <a:cubicBezTo>
                  <a:pt x="5479292" y="3924959"/>
                  <a:pt x="5481486" y="3932287"/>
                  <a:pt x="5484492" y="3939155"/>
                </a:cubicBezTo>
                <a:cubicBezTo>
                  <a:pt x="5473807" y="3941853"/>
                  <a:pt x="5463034" y="3944596"/>
                  <a:pt x="5452174" y="3947382"/>
                </a:cubicBezTo>
                <a:close/>
                <a:moveTo>
                  <a:pt x="5446448" y="3919145"/>
                </a:moveTo>
                <a:cubicBezTo>
                  <a:pt x="5445877" y="3910962"/>
                  <a:pt x="5446119" y="3902669"/>
                  <a:pt x="5446974" y="3894287"/>
                </a:cubicBezTo>
                <a:cubicBezTo>
                  <a:pt x="5456759" y="3892532"/>
                  <a:pt x="5466413" y="3890843"/>
                  <a:pt x="5475957" y="3889197"/>
                </a:cubicBezTo>
                <a:cubicBezTo>
                  <a:pt x="5475913" y="3890514"/>
                  <a:pt x="5475869" y="3891808"/>
                  <a:pt x="5475847" y="3893125"/>
                </a:cubicBezTo>
                <a:cubicBezTo>
                  <a:pt x="5475781" y="3899882"/>
                  <a:pt x="5476198" y="3906332"/>
                  <a:pt x="5477076" y="3912520"/>
                </a:cubicBezTo>
                <a:cubicBezTo>
                  <a:pt x="5466962" y="3914670"/>
                  <a:pt x="5456759" y="3916864"/>
                  <a:pt x="5446448" y="3919145"/>
                </a:cubicBezTo>
                <a:close/>
                <a:moveTo>
                  <a:pt x="5443815" y="3898873"/>
                </a:moveTo>
                <a:cubicBezTo>
                  <a:pt x="5443288" y="3906135"/>
                  <a:pt x="5443288" y="3913090"/>
                  <a:pt x="5443771" y="3919738"/>
                </a:cubicBezTo>
                <a:cubicBezTo>
                  <a:pt x="5433635" y="3921976"/>
                  <a:pt x="5423433" y="3924257"/>
                  <a:pt x="5413143" y="3926583"/>
                </a:cubicBezTo>
                <a:cubicBezTo>
                  <a:pt x="5413077" y="3917917"/>
                  <a:pt x="5413801" y="3909075"/>
                  <a:pt x="5415161" y="3900211"/>
                </a:cubicBezTo>
                <a:cubicBezTo>
                  <a:pt x="5424924" y="3898346"/>
                  <a:pt x="5434600" y="3896547"/>
                  <a:pt x="5444188" y="3894814"/>
                </a:cubicBezTo>
                <a:cubicBezTo>
                  <a:pt x="5444056" y="3896152"/>
                  <a:pt x="5443903" y="3897513"/>
                  <a:pt x="5443815" y="3898873"/>
                </a:cubicBezTo>
                <a:close/>
                <a:moveTo>
                  <a:pt x="5415973" y="3895362"/>
                </a:moveTo>
                <a:cubicBezTo>
                  <a:pt x="5417553" y="3886455"/>
                  <a:pt x="5419747" y="3877503"/>
                  <a:pt x="5422314" y="3868640"/>
                </a:cubicBezTo>
                <a:cubicBezTo>
                  <a:pt x="5431419" y="3867258"/>
                  <a:pt x="5440458" y="3865941"/>
                  <a:pt x="5449344" y="3864691"/>
                </a:cubicBezTo>
                <a:cubicBezTo>
                  <a:pt x="5447347" y="3873093"/>
                  <a:pt x="5445746" y="3881584"/>
                  <a:pt x="5444692" y="3890031"/>
                </a:cubicBezTo>
                <a:cubicBezTo>
                  <a:pt x="5435215" y="3891742"/>
                  <a:pt x="5425627" y="3893520"/>
                  <a:pt x="5415973" y="3895362"/>
                </a:cubicBezTo>
                <a:close/>
                <a:moveTo>
                  <a:pt x="5413231" y="3895867"/>
                </a:moveTo>
                <a:cubicBezTo>
                  <a:pt x="5403775" y="3897688"/>
                  <a:pt x="5394209" y="3899553"/>
                  <a:pt x="5384599" y="3901484"/>
                </a:cubicBezTo>
                <a:cubicBezTo>
                  <a:pt x="5386661" y="3892071"/>
                  <a:pt x="5389294" y="3882659"/>
                  <a:pt x="5392344" y="3873313"/>
                </a:cubicBezTo>
                <a:cubicBezTo>
                  <a:pt x="5401449" y="3871843"/>
                  <a:pt x="5410466" y="3870417"/>
                  <a:pt x="5419396" y="3869078"/>
                </a:cubicBezTo>
                <a:cubicBezTo>
                  <a:pt x="5416873" y="3877964"/>
                  <a:pt x="5414766" y="3886938"/>
                  <a:pt x="5413231" y="3895867"/>
                </a:cubicBezTo>
                <a:close/>
                <a:moveTo>
                  <a:pt x="5416017" y="3961753"/>
                </a:moveTo>
                <a:cubicBezTo>
                  <a:pt x="5418672" y="3969892"/>
                  <a:pt x="5422336" y="3977484"/>
                  <a:pt x="5426965" y="3984570"/>
                </a:cubicBezTo>
                <a:cubicBezTo>
                  <a:pt x="5415863" y="3987861"/>
                  <a:pt x="5404740" y="3991174"/>
                  <a:pt x="5393529" y="3994531"/>
                </a:cubicBezTo>
                <a:cubicBezTo>
                  <a:pt x="5389207" y="3987027"/>
                  <a:pt x="5385916" y="3978975"/>
                  <a:pt x="5383678" y="3970331"/>
                </a:cubicBezTo>
                <a:cubicBezTo>
                  <a:pt x="5394516" y="3967435"/>
                  <a:pt x="5405310" y="3964583"/>
                  <a:pt x="5416017" y="3961753"/>
                </a:cubicBezTo>
                <a:close/>
                <a:moveTo>
                  <a:pt x="5453381" y="4012105"/>
                </a:moveTo>
                <a:cubicBezTo>
                  <a:pt x="5461125" y="4017831"/>
                  <a:pt x="5469923" y="4022943"/>
                  <a:pt x="5479753" y="4027463"/>
                </a:cubicBezTo>
                <a:cubicBezTo>
                  <a:pt x="5468322" y="4031719"/>
                  <a:pt x="5456759" y="4035997"/>
                  <a:pt x="5445110" y="4040298"/>
                </a:cubicBezTo>
                <a:cubicBezTo>
                  <a:pt x="5435412" y="4035471"/>
                  <a:pt x="5426570" y="4029964"/>
                  <a:pt x="5418760" y="4023645"/>
                </a:cubicBezTo>
                <a:cubicBezTo>
                  <a:pt x="5430388" y="4019762"/>
                  <a:pt x="5441928" y="4015922"/>
                  <a:pt x="5453381" y="4012105"/>
                </a:cubicBezTo>
                <a:close/>
                <a:moveTo>
                  <a:pt x="5486510" y="4030403"/>
                </a:moveTo>
                <a:cubicBezTo>
                  <a:pt x="5496427" y="4034483"/>
                  <a:pt x="5507331" y="4038016"/>
                  <a:pt x="5519201" y="4040978"/>
                </a:cubicBezTo>
                <a:cubicBezTo>
                  <a:pt x="5507879" y="4045673"/>
                  <a:pt x="5496471" y="4050368"/>
                  <a:pt x="5484974" y="4055085"/>
                </a:cubicBezTo>
                <a:cubicBezTo>
                  <a:pt x="5473039" y="4051838"/>
                  <a:pt x="5461849" y="4047955"/>
                  <a:pt x="5451560" y="4043347"/>
                </a:cubicBezTo>
                <a:cubicBezTo>
                  <a:pt x="5463298" y="4039003"/>
                  <a:pt x="5474969" y="4034681"/>
                  <a:pt x="5486510" y="4030403"/>
                </a:cubicBezTo>
                <a:close/>
                <a:moveTo>
                  <a:pt x="5527845" y="4043018"/>
                </a:moveTo>
                <a:cubicBezTo>
                  <a:pt x="5574204" y="4053198"/>
                  <a:pt x="5634165" y="4055458"/>
                  <a:pt x="5707269" y="4049666"/>
                </a:cubicBezTo>
                <a:cubicBezTo>
                  <a:pt x="5814336" y="4041219"/>
                  <a:pt x="5927568" y="4017941"/>
                  <a:pt x="6010259" y="4000959"/>
                </a:cubicBezTo>
                <a:cubicBezTo>
                  <a:pt x="6024805" y="3997953"/>
                  <a:pt x="6038540" y="3995145"/>
                  <a:pt x="6050848" y="3992688"/>
                </a:cubicBezTo>
                <a:cubicBezTo>
                  <a:pt x="6129130" y="3977111"/>
                  <a:pt x="6209101" y="3961073"/>
                  <a:pt x="6286439" y="3945561"/>
                </a:cubicBezTo>
                <a:cubicBezTo>
                  <a:pt x="7074454" y="3787550"/>
                  <a:pt x="7889280" y="3624163"/>
                  <a:pt x="8682538" y="3575764"/>
                </a:cubicBezTo>
                <a:cubicBezTo>
                  <a:pt x="8721921" y="3573351"/>
                  <a:pt x="8762004" y="3568458"/>
                  <a:pt x="8800750" y="3563697"/>
                </a:cubicBezTo>
                <a:cubicBezTo>
                  <a:pt x="8847877" y="3557927"/>
                  <a:pt x="8896189" y="3552025"/>
                  <a:pt x="8944632" y="3550380"/>
                </a:cubicBezTo>
                <a:cubicBezTo>
                  <a:pt x="8933443" y="3567010"/>
                  <a:pt x="8922319" y="3583465"/>
                  <a:pt x="8911239" y="3599766"/>
                </a:cubicBezTo>
                <a:cubicBezTo>
                  <a:pt x="8870870" y="3601324"/>
                  <a:pt x="8830698" y="3605405"/>
                  <a:pt x="8791360" y="3609398"/>
                </a:cubicBezTo>
                <a:cubicBezTo>
                  <a:pt x="8754084" y="3613172"/>
                  <a:pt x="8715536" y="3617077"/>
                  <a:pt x="8677755" y="3618722"/>
                </a:cubicBezTo>
                <a:cubicBezTo>
                  <a:pt x="7907402" y="3652312"/>
                  <a:pt x="7116403" y="3803347"/>
                  <a:pt x="6351446" y="3949400"/>
                </a:cubicBezTo>
                <a:cubicBezTo>
                  <a:pt x="6242471" y="3970199"/>
                  <a:pt x="6129787" y="3991723"/>
                  <a:pt x="6019671" y="4012412"/>
                </a:cubicBezTo>
                <a:cubicBezTo>
                  <a:pt x="6006398" y="4014891"/>
                  <a:pt x="5991347" y="4017853"/>
                  <a:pt x="5975441" y="4020968"/>
                </a:cubicBezTo>
                <a:cubicBezTo>
                  <a:pt x="5845973" y="4046309"/>
                  <a:pt x="5626881" y="4089201"/>
                  <a:pt x="5493377" y="4057213"/>
                </a:cubicBezTo>
                <a:cubicBezTo>
                  <a:pt x="5504786" y="4052540"/>
                  <a:pt x="5516260" y="4047801"/>
                  <a:pt x="5527845" y="4043018"/>
                </a:cubicBezTo>
                <a:close/>
                <a:moveTo>
                  <a:pt x="8950995" y="3550226"/>
                </a:moveTo>
                <a:cubicBezTo>
                  <a:pt x="8958762" y="3550007"/>
                  <a:pt x="8966506" y="3549941"/>
                  <a:pt x="8974273" y="3549985"/>
                </a:cubicBezTo>
                <a:cubicBezTo>
                  <a:pt x="8963369" y="3566549"/>
                  <a:pt x="8952552" y="3582938"/>
                  <a:pt x="8941780" y="3599130"/>
                </a:cubicBezTo>
                <a:cubicBezTo>
                  <a:pt x="8933750" y="3599152"/>
                  <a:pt x="8925698" y="3599306"/>
                  <a:pt x="8917668" y="3599569"/>
                </a:cubicBezTo>
                <a:cubicBezTo>
                  <a:pt x="8928725" y="3583267"/>
                  <a:pt x="8939849" y="3566813"/>
                  <a:pt x="8950995" y="3550226"/>
                </a:cubicBezTo>
                <a:close/>
                <a:moveTo>
                  <a:pt x="8980328" y="3550028"/>
                </a:moveTo>
                <a:cubicBezTo>
                  <a:pt x="8984980" y="3550094"/>
                  <a:pt x="8989653" y="3550204"/>
                  <a:pt x="8994304" y="3550380"/>
                </a:cubicBezTo>
                <a:cubicBezTo>
                  <a:pt x="8997112" y="3550489"/>
                  <a:pt x="8999921" y="3550599"/>
                  <a:pt x="9002773" y="3550731"/>
                </a:cubicBezTo>
                <a:cubicBezTo>
                  <a:pt x="8992330" y="3567010"/>
                  <a:pt x="8981777" y="3583333"/>
                  <a:pt x="8971201" y="3599635"/>
                </a:cubicBezTo>
                <a:cubicBezTo>
                  <a:pt x="8963435" y="3599328"/>
                  <a:pt x="8955668" y="3599174"/>
                  <a:pt x="8947901" y="3599130"/>
                </a:cubicBezTo>
                <a:cubicBezTo>
                  <a:pt x="8958630" y="3582938"/>
                  <a:pt x="8969446" y="3566571"/>
                  <a:pt x="8980328" y="3550028"/>
                </a:cubicBezTo>
                <a:close/>
                <a:moveTo>
                  <a:pt x="9008543" y="3551016"/>
                </a:moveTo>
                <a:cubicBezTo>
                  <a:pt x="9015739" y="3551367"/>
                  <a:pt x="9023046" y="3551784"/>
                  <a:pt x="9030396" y="3552376"/>
                </a:cubicBezTo>
                <a:cubicBezTo>
                  <a:pt x="9020215" y="3568634"/>
                  <a:pt x="9009947" y="3584913"/>
                  <a:pt x="8999613" y="3601236"/>
                </a:cubicBezTo>
                <a:cubicBezTo>
                  <a:pt x="8993185" y="3600775"/>
                  <a:pt x="8986845" y="3600403"/>
                  <a:pt x="8980636" y="3600052"/>
                </a:cubicBezTo>
                <a:cubicBezTo>
                  <a:pt x="8979429" y="3599986"/>
                  <a:pt x="8978222" y="3599964"/>
                  <a:pt x="8976993" y="3599898"/>
                </a:cubicBezTo>
                <a:cubicBezTo>
                  <a:pt x="8987569" y="3583597"/>
                  <a:pt x="8998100" y="3567295"/>
                  <a:pt x="9008543" y="3551016"/>
                </a:cubicBezTo>
                <a:close/>
                <a:moveTo>
                  <a:pt x="9035902" y="3552837"/>
                </a:moveTo>
                <a:cubicBezTo>
                  <a:pt x="9042637" y="3553451"/>
                  <a:pt x="9049395" y="3554153"/>
                  <a:pt x="9056153" y="3555075"/>
                </a:cubicBezTo>
                <a:cubicBezTo>
                  <a:pt x="9046302" y="3571222"/>
                  <a:pt x="9036363" y="3587414"/>
                  <a:pt x="9026358" y="3603650"/>
                </a:cubicBezTo>
                <a:cubicBezTo>
                  <a:pt x="9019228" y="3602838"/>
                  <a:pt x="9012141" y="3602180"/>
                  <a:pt x="9005142" y="3601631"/>
                </a:cubicBezTo>
                <a:cubicBezTo>
                  <a:pt x="9015454" y="3585352"/>
                  <a:pt x="9025722" y="3569072"/>
                  <a:pt x="9035902" y="3552837"/>
                </a:cubicBezTo>
                <a:close/>
                <a:moveTo>
                  <a:pt x="9061330" y="3555821"/>
                </a:moveTo>
                <a:cubicBezTo>
                  <a:pt x="9067737" y="3556786"/>
                  <a:pt x="9074144" y="3557905"/>
                  <a:pt x="9080462" y="3559243"/>
                </a:cubicBezTo>
                <a:cubicBezTo>
                  <a:pt x="9070809" y="3575479"/>
                  <a:pt x="9061221" y="3591495"/>
                  <a:pt x="9051743" y="3607270"/>
                </a:cubicBezTo>
                <a:cubicBezTo>
                  <a:pt x="9045051" y="3606085"/>
                  <a:pt x="9038316" y="3605098"/>
                  <a:pt x="9031602" y="3604264"/>
                </a:cubicBezTo>
                <a:cubicBezTo>
                  <a:pt x="9041607" y="3588072"/>
                  <a:pt x="9051501" y="3571925"/>
                  <a:pt x="9061330" y="3555821"/>
                </a:cubicBezTo>
                <a:close/>
                <a:moveTo>
                  <a:pt x="9085311" y="3560296"/>
                </a:moveTo>
                <a:cubicBezTo>
                  <a:pt x="9091256" y="3561657"/>
                  <a:pt x="9097158" y="3563214"/>
                  <a:pt x="9102928" y="3565014"/>
                </a:cubicBezTo>
                <a:cubicBezTo>
                  <a:pt x="9093691" y="3581008"/>
                  <a:pt x="9084499" y="3596804"/>
                  <a:pt x="9075394" y="3612404"/>
                </a:cubicBezTo>
                <a:cubicBezTo>
                  <a:pt x="9069229" y="3610780"/>
                  <a:pt x="9062976" y="3609398"/>
                  <a:pt x="9056680" y="3608191"/>
                </a:cubicBezTo>
                <a:cubicBezTo>
                  <a:pt x="9066135" y="3592460"/>
                  <a:pt x="9075701" y="3576488"/>
                  <a:pt x="9085311" y="3560296"/>
                </a:cubicBezTo>
                <a:close/>
                <a:moveTo>
                  <a:pt x="9107426" y="3566462"/>
                </a:moveTo>
                <a:cubicBezTo>
                  <a:pt x="9112977" y="3568305"/>
                  <a:pt x="9118418" y="3570367"/>
                  <a:pt x="9123750" y="3572693"/>
                </a:cubicBezTo>
                <a:cubicBezTo>
                  <a:pt x="9114974" y="3588380"/>
                  <a:pt x="9106219" y="3603935"/>
                  <a:pt x="9097487" y="3619337"/>
                </a:cubicBezTo>
                <a:cubicBezTo>
                  <a:pt x="9091761" y="3617208"/>
                  <a:pt x="9085925" y="3615322"/>
                  <a:pt x="9080001" y="3613654"/>
                </a:cubicBezTo>
                <a:cubicBezTo>
                  <a:pt x="9089062" y="3598143"/>
                  <a:pt x="9098211" y="3582390"/>
                  <a:pt x="9107426" y="3566462"/>
                </a:cubicBezTo>
                <a:close/>
                <a:moveTo>
                  <a:pt x="9136014" y="3575413"/>
                </a:moveTo>
                <a:cubicBezTo>
                  <a:pt x="9133798" y="3574250"/>
                  <a:pt x="9131538" y="3573175"/>
                  <a:pt x="9129256" y="3572100"/>
                </a:cubicBezTo>
                <a:cubicBezTo>
                  <a:pt x="9137747" y="3556940"/>
                  <a:pt x="9146238" y="3541669"/>
                  <a:pt x="9154706" y="3526268"/>
                </a:cubicBezTo>
                <a:cubicBezTo>
                  <a:pt x="9159358" y="3528835"/>
                  <a:pt x="9163878" y="3531577"/>
                  <a:pt x="9168243" y="3534561"/>
                </a:cubicBezTo>
                <a:cubicBezTo>
                  <a:pt x="9160170" y="3549722"/>
                  <a:pt x="9152052" y="3564816"/>
                  <a:pt x="9143935" y="3579801"/>
                </a:cubicBezTo>
                <a:cubicBezTo>
                  <a:pt x="9141345" y="3578287"/>
                  <a:pt x="9138691" y="3576817"/>
                  <a:pt x="9136014" y="3575413"/>
                </a:cubicBezTo>
                <a:close/>
                <a:moveTo>
                  <a:pt x="9156111" y="3523766"/>
                </a:moveTo>
                <a:cubicBezTo>
                  <a:pt x="9164382" y="3508760"/>
                  <a:pt x="9172654" y="3493687"/>
                  <a:pt x="9180881" y="3478526"/>
                </a:cubicBezTo>
                <a:cubicBezTo>
                  <a:pt x="9185137" y="3481269"/>
                  <a:pt x="9189262" y="3484209"/>
                  <a:pt x="9193233" y="3487368"/>
                </a:cubicBezTo>
                <a:cubicBezTo>
                  <a:pt x="9185378" y="3502309"/>
                  <a:pt x="9177502" y="3517184"/>
                  <a:pt x="9169604" y="3531994"/>
                </a:cubicBezTo>
                <a:cubicBezTo>
                  <a:pt x="9165238" y="3529032"/>
                  <a:pt x="9160740" y="3526312"/>
                  <a:pt x="9156111" y="3523766"/>
                </a:cubicBezTo>
                <a:close/>
                <a:moveTo>
                  <a:pt x="9152118" y="3521638"/>
                </a:moveTo>
                <a:cubicBezTo>
                  <a:pt x="9147226" y="3519115"/>
                  <a:pt x="9142223" y="3516790"/>
                  <a:pt x="9137089" y="3514727"/>
                </a:cubicBezTo>
                <a:cubicBezTo>
                  <a:pt x="9145777" y="3499479"/>
                  <a:pt x="9154487" y="3484099"/>
                  <a:pt x="9163197" y="3468610"/>
                </a:cubicBezTo>
                <a:cubicBezTo>
                  <a:pt x="9165852" y="3469860"/>
                  <a:pt x="9168463" y="3471177"/>
                  <a:pt x="9171030" y="3472581"/>
                </a:cubicBezTo>
                <a:cubicBezTo>
                  <a:pt x="9173070" y="3473700"/>
                  <a:pt x="9175067" y="3474906"/>
                  <a:pt x="9177063" y="3476113"/>
                </a:cubicBezTo>
                <a:cubicBezTo>
                  <a:pt x="9168770" y="3491361"/>
                  <a:pt x="9160455" y="3506544"/>
                  <a:pt x="9152118" y="3521638"/>
                </a:cubicBezTo>
                <a:close/>
                <a:moveTo>
                  <a:pt x="9172434" y="3469970"/>
                </a:moveTo>
                <a:cubicBezTo>
                  <a:pt x="9169889" y="3468566"/>
                  <a:pt x="9167300" y="3467249"/>
                  <a:pt x="9164667" y="3465999"/>
                </a:cubicBezTo>
                <a:cubicBezTo>
                  <a:pt x="9173136" y="3450904"/>
                  <a:pt x="9181627" y="3435722"/>
                  <a:pt x="9190074" y="3420474"/>
                </a:cubicBezTo>
                <a:cubicBezTo>
                  <a:pt x="9194440" y="3422931"/>
                  <a:pt x="9198653" y="3425629"/>
                  <a:pt x="9202711" y="3428569"/>
                </a:cubicBezTo>
                <a:cubicBezTo>
                  <a:pt x="9194681" y="3443598"/>
                  <a:pt x="9186586" y="3458583"/>
                  <a:pt x="9178467" y="3473502"/>
                </a:cubicBezTo>
                <a:cubicBezTo>
                  <a:pt x="9176493" y="3472296"/>
                  <a:pt x="9174496" y="3471089"/>
                  <a:pt x="9172434" y="3469970"/>
                </a:cubicBezTo>
                <a:close/>
                <a:moveTo>
                  <a:pt x="9191566" y="3417775"/>
                </a:moveTo>
                <a:cubicBezTo>
                  <a:pt x="9199815" y="3402878"/>
                  <a:pt x="9208042" y="3387893"/>
                  <a:pt x="9216248" y="3372886"/>
                </a:cubicBezTo>
                <a:cubicBezTo>
                  <a:pt x="9220197" y="3375585"/>
                  <a:pt x="9223993" y="3378481"/>
                  <a:pt x="9227635" y="3381618"/>
                </a:cubicBezTo>
                <a:cubicBezTo>
                  <a:pt x="9219868" y="3396384"/>
                  <a:pt x="9212035" y="3411127"/>
                  <a:pt x="9204182" y="3425827"/>
                </a:cubicBezTo>
                <a:cubicBezTo>
                  <a:pt x="9200122" y="3422931"/>
                  <a:pt x="9195910" y="3420232"/>
                  <a:pt x="9191566" y="3417775"/>
                </a:cubicBezTo>
                <a:close/>
                <a:moveTo>
                  <a:pt x="9187528" y="3415559"/>
                </a:moveTo>
                <a:cubicBezTo>
                  <a:pt x="9182987" y="3413167"/>
                  <a:pt x="9178336" y="3410995"/>
                  <a:pt x="9173554" y="3409021"/>
                </a:cubicBezTo>
                <a:cubicBezTo>
                  <a:pt x="9182242" y="3393838"/>
                  <a:pt x="9190930" y="3378546"/>
                  <a:pt x="9199574" y="3363189"/>
                </a:cubicBezTo>
                <a:cubicBezTo>
                  <a:pt x="9202185" y="3364483"/>
                  <a:pt x="9204774" y="3365843"/>
                  <a:pt x="9207297" y="3367291"/>
                </a:cubicBezTo>
                <a:cubicBezTo>
                  <a:pt x="9209030" y="3368256"/>
                  <a:pt x="9210697" y="3369288"/>
                  <a:pt x="9212386" y="3370341"/>
                </a:cubicBezTo>
                <a:cubicBezTo>
                  <a:pt x="9204115" y="3385479"/>
                  <a:pt x="9195844" y="3400552"/>
                  <a:pt x="9187528" y="3415559"/>
                </a:cubicBezTo>
                <a:close/>
                <a:moveTo>
                  <a:pt x="9169143" y="3407288"/>
                </a:moveTo>
                <a:cubicBezTo>
                  <a:pt x="9164053" y="3405335"/>
                  <a:pt x="9158831" y="3403624"/>
                  <a:pt x="9153500" y="3402088"/>
                </a:cubicBezTo>
                <a:cubicBezTo>
                  <a:pt x="9162737" y="3386401"/>
                  <a:pt x="9171842" y="3370824"/>
                  <a:pt x="9180837" y="3355356"/>
                </a:cubicBezTo>
                <a:cubicBezTo>
                  <a:pt x="9185774" y="3357089"/>
                  <a:pt x="9190622" y="3359020"/>
                  <a:pt x="9195318" y="3361170"/>
                </a:cubicBezTo>
                <a:cubicBezTo>
                  <a:pt x="9186607" y="3376616"/>
                  <a:pt x="9177875" y="3391996"/>
                  <a:pt x="9169143" y="3407288"/>
                </a:cubicBezTo>
                <a:close/>
                <a:moveTo>
                  <a:pt x="9182460" y="3352569"/>
                </a:moveTo>
                <a:cubicBezTo>
                  <a:pt x="9191478" y="3337058"/>
                  <a:pt x="9200320" y="3321700"/>
                  <a:pt x="9209074" y="3306452"/>
                </a:cubicBezTo>
                <a:cubicBezTo>
                  <a:pt x="9213615" y="3308404"/>
                  <a:pt x="9218026" y="3310533"/>
                  <a:pt x="9222326" y="3312880"/>
                </a:cubicBezTo>
                <a:cubicBezTo>
                  <a:pt x="9213879" y="3328107"/>
                  <a:pt x="9205388" y="3343289"/>
                  <a:pt x="9196875" y="3358405"/>
                </a:cubicBezTo>
                <a:cubicBezTo>
                  <a:pt x="9192180" y="3356255"/>
                  <a:pt x="9187375" y="3354303"/>
                  <a:pt x="9182460" y="3352569"/>
                </a:cubicBezTo>
                <a:close/>
                <a:moveTo>
                  <a:pt x="9177831" y="3350990"/>
                </a:moveTo>
                <a:cubicBezTo>
                  <a:pt x="9172719" y="3349322"/>
                  <a:pt x="9167498" y="3347853"/>
                  <a:pt x="9162188" y="3346558"/>
                </a:cubicBezTo>
                <a:cubicBezTo>
                  <a:pt x="9171601" y="3330783"/>
                  <a:pt x="9180881" y="3315140"/>
                  <a:pt x="9190074" y="3299585"/>
                </a:cubicBezTo>
                <a:cubicBezTo>
                  <a:pt x="9195010" y="3301077"/>
                  <a:pt x="9199859" y="3302744"/>
                  <a:pt x="9204576" y="3304609"/>
                </a:cubicBezTo>
                <a:cubicBezTo>
                  <a:pt x="9195800" y="3319945"/>
                  <a:pt x="9186892" y="3335391"/>
                  <a:pt x="9177831" y="3350990"/>
                </a:cubicBezTo>
                <a:close/>
                <a:moveTo>
                  <a:pt x="9191785" y="3296689"/>
                </a:moveTo>
                <a:cubicBezTo>
                  <a:pt x="9200956" y="3281111"/>
                  <a:pt x="9210017" y="3265666"/>
                  <a:pt x="9218947" y="3250330"/>
                </a:cubicBezTo>
                <a:cubicBezTo>
                  <a:pt x="9223488" y="3252019"/>
                  <a:pt x="9227942" y="3253906"/>
                  <a:pt x="9232264" y="3255968"/>
                </a:cubicBezTo>
                <a:cubicBezTo>
                  <a:pt x="9223729" y="3271085"/>
                  <a:pt x="9215041" y="3286355"/>
                  <a:pt x="9206221" y="3301757"/>
                </a:cubicBezTo>
                <a:cubicBezTo>
                  <a:pt x="9201504" y="3299870"/>
                  <a:pt x="9196700" y="3298203"/>
                  <a:pt x="9191785" y="3296689"/>
                </a:cubicBezTo>
                <a:close/>
                <a:moveTo>
                  <a:pt x="9220658" y="3247368"/>
                </a:moveTo>
                <a:cubicBezTo>
                  <a:pt x="9229587" y="3232010"/>
                  <a:pt x="9238407" y="3216762"/>
                  <a:pt x="9247074" y="3201667"/>
                </a:cubicBezTo>
                <a:cubicBezTo>
                  <a:pt x="9251242" y="3203554"/>
                  <a:pt x="9255280" y="3205638"/>
                  <a:pt x="9259228" y="3207898"/>
                </a:cubicBezTo>
                <a:cubicBezTo>
                  <a:pt x="9250957" y="3222773"/>
                  <a:pt x="9242510" y="3237846"/>
                  <a:pt x="9233932" y="3253050"/>
                </a:cubicBezTo>
                <a:cubicBezTo>
                  <a:pt x="9229610" y="3250966"/>
                  <a:pt x="9225178" y="3249079"/>
                  <a:pt x="9220658" y="3247368"/>
                </a:cubicBezTo>
                <a:close/>
                <a:moveTo>
                  <a:pt x="9215985" y="3245678"/>
                </a:moveTo>
                <a:cubicBezTo>
                  <a:pt x="9211048" y="3243967"/>
                  <a:pt x="9206002" y="3242475"/>
                  <a:pt x="9200868" y="3241137"/>
                </a:cubicBezTo>
                <a:cubicBezTo>
                  <a:pt x="9210236" y="3225494"/>
                  <a:pt x="9219473" y="3209960"/>
                  <a:pt x="9228578" y="3194559"/>
                </a:cubicBezTo>
                <a:cubicBezTo>
                  <a:pt x="9233317" y="3196094"/>
                  <a:pt x="9237990" y="3197806"/>
                  <a:pt x="9242554" y="3199692"/>
                </a:cubicBezTo>
                <a:cubicBezTo>
                  <a:pt x="9233844" y="3214875"/>
                  <a:pt x="9224958" y="3230211"/>
                  <a:pt x="9215985" y="3245678"/>
                </a:cubicBezTo>
                <a:close/>
                <a:moveTo>
                  <a:pt x="9195800" y="3239886"/>
                </a:moveTo>
                <a:cubicBezTo>
                  <a:pt x="9190557" y="3238658"/>
                  <a:pt x="9185247" y="3237605"/>
                  <a:pt x="9179849" y="3236705"/>
                </a:cubicBezTo>
                <a:cubicBezTo>
                  <a:pt x="9189569" y="3220908"/>
                  <a:pt x="9199223" y="3205090"/>
                  <a:pt x="9208832" y="3189293"/>
                </a:cubicBezTo>
                <a:cubicBezTo>
                  <a:pt x="9213812" y="3190368"/>
                  <a:pt x="9218771" y="3191618"/>
                  <a:pt x="9223664" y="3193045"/>
                </a:cubicBezTo>
                <a:cubicBezTo>
                  <a:pt x="9214515" y="3208534"/>
                  <a:pt x="9205212" y="3224155"/>
                  <a:pt x="9195800" y="3239886"/>
                </a:cubicBezTo>
                <a:close/>
                <a:moveTo>
                  <a:pt x="9210763" y="3186111"/>
                </a:moveTo>
                <a:cubicBezTo>
                  <a:pt x="9220241" y="3170512"/>
                  <a:pt x="9229653" y="3154913"/>
                  <a:pt x="9238978" y="3139336"/>
                </a:cubicBezTo>
                <a:cubicBezTo>
                  <a:pt x="9243607" y="3140630"/>
                  <a:pt x="9248171" y="3142078"/>
                  <a:pt x="9252624" y="3143702"/>
                </a:cubicBezTo>
                <a:cubicBezTo>
                  <a:pt x="9243739" y="3158950"/>
                  <a:pt x="9234678" y="3174374"/>
                  <a:pt x="9225506" y="3189907"/>
                </a:cubicBezTo>
                <a:cubicBezTo>
                  <a:pt x="9220680" y="3188481"/>
                  <a:pt x="9215765" y="3187208"/>
                  <a:pt x="9210763" y="3186111"/>
                </a:cubicBezTo>
                <a:close/>
                <a:moveTo>
                  <a:pt x="9205476" y="3184992"/>
                </a:moveTo>
                <a:cubicBezTo>
                  <a:pt x="9200188" y="3183939"/>
                  <a:pt x="9194835" y="3183062"/>
                  <a:pt x="9189394" y="3182338"/>
                </a:cubicBezTo>
                <a:cubicBezTo>
                  <a:pt x="9199289" y="3166453"/>
                  <a:pt x="9209095" y="3150547"/>
                  <a:pt x="9218881" y="3134684"/>
                </a:cubicBezTo>
                <a:cubicBezTo>
                  <a:pt x="9223905" y="3135606"/>
                  <a:pt x="9228908" y="3136703"/>
                  <a:pt x="9233866" y="3137953"/>
                </a:cubicBezTo>
                <a:cubicBezTo>
                  <a:pt x="9224476" y="3153619"/>
                  <a:pt x="9215020" y="3169306"/>
                  <a:pt x="9205476" y="3184992"/>
                </a:cubicBezTo>
                <a:close/>
                <a:moveTo>
                  <a:pt x="9220855" y="3131437"/>
                </a:moveTo>
                <a:cubicBezTo>
                  <a:pt x="9230334" y="3116036"/>
                  <a:pt x="9239746" y="3100634"/>
                  <a:pt x="9249092" y="3085276"/>
                </a:cubicBezTo>
                <a:cubicBezTo>
                  <a:pt x="9249268" y="3084991"/>
                  <a:pt x="9249421" y="3084705"/>
                  <a:pt x="9249596" y="3084420"/>
                </a:cubicBezTo>
                <a:cubicBezTo>
                  <a:pt x="9254269" y="3085561"/>
                  <a:pt x="9258877" y="3086855"/>
                  <a:pt x="9263441" y="3088303"/>
                </a:cubicBezTo>
                <a:cubicBezTo>
                  <a:pt x="9254292" y="3103771"/>
                  <a:pt x="9245077" y="3119261"/>
                  <a:pt x="9235775" y="3134772"/>
                </a:cubicBezTo>
                <a:cubicBezTo>
                  <a:pt x="9230860" y="3133500"/>
                  <a:pt x="9225858" y="3132403"/>
                  <a:pt x="9220855" y="3131437"/>
                </a:cubicBezTo>
                <a:close/>
                <a:moveTo>
                  <a:pt x="9215370" y="3130450"/>
                </a:moveTo>
                <a:cubicBezTo>
                  <a:pt x="9174123" y="3123495"/>
                  <a:pt x="9131868" y="3126238"/>
                  <a:pt x="9104596" y="3128015"/>
                </a:cubicBezTo>
                <a:cubicBezTo>
                  <a:pt x="9021137" y="3133456"/>
                  <a:pt x="8938730" y="3154364"/>
                  <a:pt x="8859045" y="3174593"/>
                </a:cubicBezTo>
                <a:cubicBezTo>
                  <a:pt x="8813278" y="3186199"/>
                  <a:pt x="8765932" y="3198222"/>
                  <a:pt x="8719287" y="3207020"/>
                </a:cubicBezTo>
                <a:cubicBezTo>
                  <a:pt x="8024934" y="3338221"/>
                  <a:pt x="7254756" y="3529932"/>
                  <a:pt x="6295434" y="3810367"/>
                </a:cubicBezTo>
                <a:lnTo>
                  <a:pt x="6290080" y="3811925"/>
                </a:lnTo>
                <a:cubicBezTo>
                  <a:pt x="6174984" y="3845581"/>
                  <a:pt x="5983558" y="3901550"/>
                  <a:pt x="5844328" y="3906991"/>
                </a:cubicBezTo>
                <a:cubicBezTo>
                  <a:pt x="5854245" y="3902559"/>
                  <a:pt x="5864162" y="3898127"/>
                  <a:pt x="5874078" y="3893673"/>
                </a:cubicBezTo>
                <a:cubicBezTo>
                  <a:pt x="6015525" y="3886236"/>
                  <a:pt x="6210658" y="3826866"/>
                  <a:pt x="6327137" y="3791411"/>
                </a:cubicBezTo>
                <a:cubicBezTo>
                  <a:pt x="7247911" y="3511107"/>
                  <a:pt x="8032130" y="3306167"/>
                  <a:pt x="8724619" y="3164874"/>
                </a:cubicBezTo>
                <a:cubicBezTo>
                  <a:pt x="8771702" y="3155264"/>
                  <a:pt x="8819399" y="3142539"/>
                  <a:pt x="8865539" y="3130253"/>
                </a:cubicBezTo>
                <a:cubicBezTo>
                  <a:pt x="8947682" y="3108335"/>
                  <a:pt x="9032634" y="3085693"/>
                  <a:pt x="9118637" y="3079198"/>
                </a:cubicBezTo>
                <a:cubicBezTo>
                  <a:pt x="9149332" y="3076895"/>
                  <a:pt x="9198630" y="3073187"/>
                  <a:pt x="9244287" y="3083192"/>
                </a:cubicBezTo>
                <a:cubicBezTo>
                  <a:pt x="9234722" y="3098922"/>
                  <a:pt x="9225090" y="3114697"/>
                  <a:pt x="9215370" y="3130450"/>
                </a:cubicBezTo>
                <a:close/>
                <a:moveTo>
                  <a:pt x="9118352" y="3075557"/>
                </a:moveTo>
                <a:cubicBezTo>
                  <a:pt x="9032019" y="3082073"/>
                  <a:pt x="8946914" y="3104758"/>
                  <a:pt x="8864595" y="3126720"/>
                </a:cubicBezTo>
                <a:cubicBezTo>
                  <a:pt x="8818521" y="3139007"/>
                  <a:pt x="8770868" y="3151710"/>
                  <a:pt x="8723895" y="3161298"/>
                </a:cubicBezTo>
                <a:cubicBezTo>
                  <a:pt x="8031297" y="3302612"/>
                  <a:pt x="7246967" y="3507575"/>
                  <a:pt x="6326062" y="3787901"/>
                </a:cubicBezTo>
                <a:cubicBezTo>
                  <a:pt x="6212304" y="3822544"/>
                  <a:pt x="6023357" y="3880048"/>
                  <a:pt x="5883359" y="3889483"/>
                </a:cubicBezTo>
                <a:cubicBezTo>
                  <a:pt x="5892924" y="3885160"/>
                  <a:pt x="5902490" y="3880882"/>
                  <a:pt x="5912056" y="3876538"/>
                </a:cubicBezTo>
                <a:cubicBezTo>
                  <a:pt x="6053481" y="3865371"/>
                  <a:pt x="6244007" y="3805058"/>
                  <a:pt x="6357831" y="3769033"/>
                </a:cubicBezTo>
                <a:cubicBezTo>
                  <a:pt x="7256796" y="3484428"/>
                  <a:pt x="8032525" y="3271853"/>
                  <a:pt x="8729314" y="3119195"/>
                </a:cubicBezTo>
                <a:cubicBezTo>
                  <a:pt x="8776507" y="3108861"/>
                  <a:pt x="8824358" y="3095522"/>
                  <a:pt x="8870629" y="3082621"/>
                </a:cubicBezTo>
                <a:cubicBezTo>
                  <a:pt x="8955558" y="3058926"/>
                  <a:pt x="9043384" y="3034419"/>
                  <a:pt x="9132438" y="3026850"/>
                </a:cubicBezTo>
                <a:cubicBezTo>
                  <a:pt x="9166949" y="3023910"/>
                  <a:pt x="9224366" y="3019039"/>
                  <a:pt x="9274411" y="3033234"/>
                </a:cubicBezTo>
                <a:cubicBezTo>
                  <a:pt x="9265218" y="3048570"/>
                  <a:pt x="9255850" y="3064126"/>
                  <a:pt x="9246284" y="3079879"/>
                </a:cubicBezTo>
                <a:cubicBezTo>
                  <a:pt x="9199771" y="3069435"/>
                  <a:pt x="9149529" y="3073209"/>
                  <a:pt x="9118352" y="3075557"/>
                </a:cubicBezTo>
                <a:close/>
                <a:moveTo>
                  <a:pt x="5868944" y="3890273"/>
                </a:moveTo>
                <a:cubicBezTo>
                  <a:pt x="5860146" y="3890667"/>
                  <a:pt x="5851568" y="3890843"/>
                  <a:pt x="5843253" y="3890799"/>
                </a:cubicBezTo>
                <a:cubicBezTo>
                  <a:pt x="5853104" y="3886674"/>
                  <a:pt x="5862977" y="3882528"/>
                  <a:pt x="5872894" y="3878315"/>
                </a:cubicBezTo>
                <a:cubicBezTo>
                  <a:pt x="5880792" y="3878249"/>
                  <a:pt x="5888888" y="3878008"/>
                  <a:pt x="5897203" y="3877547"/>
                </a:cubicBezTo>
                <a:cubicBezTo>
                  <a:pt x="5887791" y="3881804"/>
                  <a:pt x="5878379" y="3886038"/>
                  <a:pt x="5868944" y="3890273"/>
                </a:cubicBezTo>
                <a:close/>
                <a:moveTo>
                  <a:pt x="5846017" y="3894441"/>
                </a:moveTo>
                <a:cubicBezTo>
                  <a:pt x="5850668" y="3894441"/>
                  <a:pt x="5855386" y="3894353"/>
                  <a:pt x="5860190" y="3894222"/>
                </a:cubicBezTo>
                <a:cubicBezTo>
                  <a:pt x="5850383" y="3898631"/>
                  <a:pt x="5840554" y="3902997"/>
                  <a:pt x="5830725" y="3907364"/>
                </a:cubicBezTo>
                <a:cubicBezTo>
                  <a:pt x="5821642" y="3907517"/>
                  <a:pt x="5812800" y="3907407"/>
                  <a:pt x="5804266" y="3907035"/>
                </a:cubicBezTo>
                <a:cubicBezTo>
                  <a:pt x="5814445" y="3902822"/>
                  <a:pt x="5824670" y="3898566"/>
                  <a:pt x="5834915" y="3894287"/>
                </a:cubicBezTo>
                <a:cubicBezTo>
                  <a:pt x="5838579" y="3894375"/>
                  <a:pt x="5842266" y="3894441"/>
                  <a:pt x="5846017" y="3894441"/>
                </a:cubicBezTo>
                <a:close/>
                <a:moveTo>
                  <a:pt x="5822673" y="3910940"/>
                </a:moveTo>
                <a:cubicBezTo>
                  <a:pt x="5812625" y="3915416"/>
                  <a:pt x="5802576" y="3919891"/>
                  <a:pt x="5792506" y="3924323"/>
                </a:cubicBezTo>
                <a:cubicBezTo>
                  <a:pt x="5783050" y="3924191"/>
                  <a:pt x="5773922" y="3923775"/>
                  <a:pt x="5765103" y="3923073"/>
                </a:cubicBezTo>
                <a:cubicBezTo>
                  <a:pt x="5775590" y="3918816"/>
                  <a:pt x="5786077" y="3914516"/>
                  <a:pt x="5796630" y="3910172"/>
                </a:cubicBezTo>
                <a:cubicBezTo>
                  <a:pt x="5805012" y="3910698"/>
                  <a:pt x="5813700" y="3910940"/>
                  <a:pt x="5822673" y="3910940"/>
                </a:cubicBezTo>
                <a:close/>
                <a:moveTo>
                  <a:pt x="5785090" y="3927592"/>
                </a:moveTo>
                <a:cubicBezTo>
                  <a:pt x="5774800" y="3932134"/>
                  <a:pt x="5764510" y="3936653"/>
                  <a:pt x="5754220" y="3941151"/>
                </a:cubicBezTo>
                <a:cubicBezTo>
                  <a:pt x="5744413" y="3940734"/>
                  <a:pt x="5734957" y="3939988"/>
                  <a:pt x="5725874" y="3938913"/>
                </a:cubicBezTo>
                <a:cubicBezTo>
                  <a:pt x="5736603" y="3934613"/>
                  <a:pt x="5747354" y="3930291"/>
                  <a:pt x="5758104" y="3925925"/>
                </a:cubicBezTo>
                <a:cubicBezTo>
                  <a:pt x="5766770" y="3926759"/>
                  <a:pt x="5775788" y="3927329"/>
                  <a:pt x="5785090" y="3927592"/>
                </a:cubicBezTo>
                <a:close/>
                <a:moveTo>
                  <a:pt x="5715607" y="3937531"/>
                </a:moveTo>
                <a:cubicBezTo>
                  <a:pt x="5706677" y="3936149"/>
                  <a:pt x="5698164" y="3934438"/>
                  <a:pt x="5690134" y="3932309"/>
                </a:cubicBezTo>
                <a:cubicBezTo>
                  <a:pt x="5701280" y="3928338"/>
                  <a:pt x="5712381" y="3924367"/>
                  <a:pt x="5723417" y="3920352"/>
                </a:cubicBezTo>
                <a:cubicBezTo>
                  <a:pt x="5731074" y="3922151"/>
                  <a:pt x="5739148" y="3923577"/>
                  <a:pt x="5747595" y="3924696"/>
                </a:cubicBezTo>
                <a:cubicBezTo>
                  <a:pt x="5736888" y="3929018"/>
                  <a:pt x="5726247" y="3933275"/>
                  <a:pt x="5715607" y="3937531"/>
                </a:cubicBezTo>
                <a:close/>
                <a:moveTo>
                  <a:pt x="5709595" y="3939922"/>
                </a:moveTo>
                <a:cubicBezTo>
                  <a:pt x="5698712" y="3944245"/>
                  <a:pt x="5687852" y="3948545"/>
                  <a:pt x="5677014" y="3952801"/>
                </a:cubicBezTo>
                <a:cubicBezTo>
                  <a:pt x="5667756" y="3951002"/>
                  <a:pt x="5659024" y="3948786"/>
                  <a:pt x="5650818" y="3946109"/>
                </a:cubicBezTo>
                <a:cubicBezTo>
                  <a:pt x="5662161" y="3942160"/>
                  <a:pt x="5673438" y="3938211"/>
                  <a:pt x="5684627" y="3934240"/>
                </a:cubicBezTo>
                <a:cubicBezTo>
                  <a:pt x="5692504" y="3936522"/>
                  <a:pt x="5700841" y="3938409"/>
                  <a:pt x="5709595" y="3939922"/>
                </a:cubicBezTo>
                <a:close/>
                <a:moveTo>
                  <a:pt x="5643270" y="3943433"/>
                </a:moveTo>
                <a:cubicBezTo>
                  <a:pt x="5638378" y="3941590"/>
                  <a:pt x="5633661" y="3939571"/>
                  <a:pt x="5629251" y="3937333"/>
                </a:cubicBezTo>
                <a:cubicBezTo>
                  <a:pt x="5626508" y="3935973"/>
                  <a:pt x="5623964" y="3934547"/>
                  <a:pt x="5621484" y="3933077"/>
                </a:cubicBezTo>
                <a:cubicBezTo>
                  <a:pt x="5632959" y="3929655"/>
                  <a:pt x="5644280" y="3926232"/>
                  <a:pt x="5655513" y="3922787"/>
                </a:cubicBezTo>
                <a:cubicBezTo>
                  <a:pt x="5658168" y="3924148"/>
                  <a:pt x="5660910" y="3925508"/>
                  <a:pt x="5663806" y="3926781"/>
                </a:cubicBezTo>
                <a:cubicBezTo>
                  <a:pt x="5667909" y="3928601"/>
                  <a:pt x="5672231" y="3930247"/>
                  <a:pt x="5676685" y="3931761"/>
                </a:cubicBezTo>
                <a:cubicBezTo>
                  <a:pt x="5665605" y="3935666"/>
                  <a:pt x="5654482" y="3939571"/>
                  <a:pt x="5643270" y="3943433"/>
                </a:cubicBezTo>
                <a:close/>
                <a:moveTo>
                  <a:pt x="5627781" y="3940273"/>
                </a:moveTo>
                <a:cubicBezTo>
                  <a:pt x="5631203" y="3941985"/>
                  <a:pt x="5634802" y="3943586"/>
                  <a:pt x="5638488" y="3945078"/>
                </a:cubicBezTo>
                <a:cubicBezTo>
                  <a:pt x="5627255" y="3948962"/>
                  <a:pt x="5615933" y="3952823"/>
                  <a:pt x="5604547" y="3956663"/>
                </a:cubicBezTo>
                <a:cubicBezTo>
                  <a:pt x="5600641" y="3954907"/>
                  <a:pt x="5596890" y="3953021"/>
                  <a:pt x="5593313" y="3950980"/>
                </a:cubicBezTo>
                <a:cubicBezTo>
                  <a:pt x="5589583" y="3948874"/>
                  <a:pt x="5586161" y="3946680"/>
                  <a:pt x="5582936" y="3944398"/>
                </a:cubicBezTo>
                <a:cubicBezTo>
                  <a:pt x="5594476" y="3941063"/>
                  <a:pt x="5605929" y="3937707"/>
                  <a:pt x="5617228" y="3934350"/>
                </a:cubicBezTo>
                <a:cubicBezTo>
                  <a:pt x="5620541" y="3936390"/>
                  <a:pt x="5624029" y="3938365"/>
                  <a:pt x="5627781" y="3940273"/>
                </a:cubicBezTo>
                <a:close/>
                <a:moveTo>
                  <a:pt x="5559043" y="3920922"/>
                </a:moveTo>
                <a:cubicBezTo>
                  <a:pt x="5554962" y="3915108"/>
                  <a:pt x="5551759" y="3909031"/>
                  <a:pt x="5549302" y="3902800"/>
                </a:cubicBezTo>
                <a:cubicBezTo>
                  <a:pt x="5550860" y="3902493"/>
                  <a:pt x="5552461" y="3902186"/>
                  <a:pt x="5554041" y="3901900"/>
                </a:cubicBezTo>
                <a:cubicBezTo>
                  <a:pt x="5563168" y="3900189"/>
                  <a:pt x="5572141" y="3898478"/>
                  <a:pt x="5580939" y="3896789"/>
                </a:cubicBezTo>
                <a:cubicBezTo>
                  <a:pt x="5583857" y="3902383"/>
                  <a:pt x="5587499" y="3907824"/>
                  <a:pt x="5591931" y="3913024"/>
                </a:cubicBezTo>
                <a:cubicBezTo>
                  <a:pt x="5581137" y="3915657"/>
                  <a:pt x="5570189" y="3918290"/>
                  <a:pt x="5559043" y="3920922"/>
                </a:cubicBezTo>
                <a:close/>
                <a:moveTo>
                  <a:pt x="5555621" y="3921756"/>
                </a:moveTo>
                <a:cubicBezTo>
                  <a:pt x="5544870" y="3924301"/>
                  <a:pt x="5533966" y="3926912"/>
                  <a:pt x="5522974" y="3929611"/>
                </a:cubicBezTo>
                <a:cubicBezTo>
                  <a:pt x="5519332" y="3923138"/>
                  <a:pt x="5516655" y="3916425"/>
                  <a:pt x="5514747" y="3909557"/>
                </a:cubicBezTo>
                <a:cubicBezTo>
                  <a:pt x="5525321" y="3907429"/>
                  <a:pt x="5535743" y="3905389"/>
                  <a:pt x="5546011" y="3903436"/>
                </a:cubicBezTo>
                <a:cubicBezTo>
                  <a:pt x="5548424" y="3909711"/>
                  <a:pt x="5551584" y="3915854"/>
                  <a:pt x="5555621" y="3921756"/>
                </a:cubicBezTo>
                <a:close/>
                <a:moveTo>
                  <a:pt x="5519749" y="3930400"/>
                </a:moveTo>
                <a:cubicBezTo>
                  <a:pt x="5509064" y="3933011"/>
                  <a:pt x="5498270" y="3935688"/>
                  <a:pt x="5487388" y="3938430"/>
                </a:cubicBezTo>
                <a:cubicBezTo>
                  <a:pt x="5484228" y="3931366"/>
                  <a:pt x="5482034" y="3924060"/>
                  <a:pt x="5480652" y="3916578"/>
                </a:cubicBezTo>
                <a:cubicBezTo>
                  <a:pt x="5491074" y="3914384"/>
                  <a:pt x="5501407" y="3912234"/>
                  <a:pt x="5511587" y="3910172"/>
                </a:cubicBezTo>
                <a:cubicBezTo>
                  <a:pt x="5513496" y="3917105"/>
                  <a:pt x="5516173" y="3923862"/>
                  <a:pt x="5519749" y="3930400"/>
                </a:cubicBezTo>
                <a:close/>
                <a:moveTo>
                  <a:pt x="5479906" y="3911927"/>
                </a:moveTo>
                <a:cubicBezTo>
                  <a:pt x="5478831" y="3904314"/>
                  <a:pt x="5478546" y="3896547"/>
                  <a:pt x="5478853" y="3888715"/>
                </a:cubicBezTo>
                <a:cubicBezTo>
                  <a:pt x="5488616" y="3887069"/>
                  <a:pt x="5498248" y="3885489"/>
                  <a:pt x="5507748" y="3883998"/>
                </a:cubicBezTo>
                <a:cubicBezTo>
                  <a:pt x="5508011" y="3891282"/>
                  <a:pt x="5508866" y="3898522"/>
                  <a:pt x="5510447" y="3905608"/>
                </a:cubicBezTo>
                <a:cubicBezTo>
                  <a:pt x="5500376" y="3907649"/>
                  <a:pt x="5490196" y="3909755"/>
                  <a:pt x="5479906" y="3911927"/>
                </a:cubicBezTo>
                <a:close/>
                <a:moveTo>
                  <a:pt x="5479116" y="3883998"/>
                </a:moveTo>
                <a:cubicBezTo>
                  <a:pt x="5479665" y="3876121"/>
                  <a:pt x="5480784" y="3868223"/>
                  <a:pt x="5482276" y="3860368"/>
                </a:cubicBezTo>
                <a:cubicBezTo>
                  <a:pt x="5491337" y="3859271"/>
                  <a:pt x="5500266" y="3858240"/>
                  <a:pt x="5509086" y="3857297"/>
                </a:cubicBezTo>
                <a:cubicBezTo>
                  <a:pt x="5508165" y="3864625"/>
                  <a:pt x="5507638" y="3871996"/>
                  <a:pt x="5507660" y="3879346"/>
                </a:cubicBezTo>
                <a:cubicBezTo>
                  <a:pt x="5498270" y="3880816"/>
                  <a:pt x="5488748" y="3882374"/>
                  <a:pt x="5479116" y="3883998"/>
                </a:cubicBezTo>
                <a:close/>
                <a:moveTo>
                  <a:pt x="5476198" y="3884480"/>
                </a:moveTo>
                <a:cubicBezTo>
                  <a:pt x="5466742" y="3886104"/>
                  <a:pt x="5457198" y="3887771"/>
                  <a:pt x="5447523" y="3889505"/>
                </a:cubicBezTo>
                <a:cubicBezTo>
                  <a:pt x="5448598" y="3881102"/>
                  <a:pt x="5450265" y="3872655"/>
                  <a:pt x="5452328" y="3864296"/>
                </a:cubicBezTo>
                <a:cubicBezTo>
                  <a:pt x="5461411" y="3863045"/>
                  <a:pt x="5470406" y="3861860"/>
                  <a:pt x="5479248" y="3860741"/>
                </a:cubicBezTo>
                <a:cubicBezTo>
                  <a:pt x="5477800" y="3868640"/>
                  <a:pt x="5476725" y="3876582"/>
                  <a:pt x="5476198" y="3884480"/>
                </a:cubicBezTo>
                <a:close/>
                <a:moveTo>
                  <a:pt x="5453534" y="3859579"/>
                </a:moveTo>
                <a:cubicBezTo>
                  <a:pt x="5455728" y="3851197"/>
                  <a:pt x="5458273" y="3842926"/>
                  <a:pt x="5461016" y="3834808"/>
                </a:cubicBezTo>
                <a:cubicBezTo>
                  <a:pt x="5469419" y="3834063"/>
                  <a:pt x="5477712" y="3833382"/>
                  <a:pt x="5485895" y="3832768"/>
                </a:cubicBezTo>
                <a:cubicBezTo>
                  <a:pt x="5483767" y="3840359"/>
                  <a:pt x="5481793" y="3848170"/>
                  <a:pt x="5480169" y="3856090"/>
                </a:cubicBezTo>
                <a:cubicBezTo>
                  <a:pt x="5471393" y="3857165"/>
                  <a:pt x="5462508" y="3858350"/>
                  <a:pt x="5453534" y="3859579"/>
                </a:cubicBezTo>
                <a:close/>
                <a:moveTo>
                  <a:pt x="5450529" y="3859973"/>
                </a:moveTo>
                <a:cubicBezTo>
                  <a:pt x="5441687" y="3861202"/>
                  <a:pt x="5432779" y="3862497"/>
                  <a:pt x="5423740" y="3863835"/>
                </a:cubicBezTo>
                <a:cubicBezTo>
                  <a:pt x="5426483" y="3854993"/>
                  <a:pt x="5429554" y="3846217"/>
                  <a:pt x="5432823" y="3837617"/>
                </a:cubicBezTo>
                <a:cubicBezTo>
                  <a:pt x="5441270" y="3836717"/>
                  <a:pt x="5449651" y="3835861"/>
                  <a:pt x="5457900" y="3835094"/>
                </a:cubicBezTo>
                <a:cubicBezTo>
                  <a:pt x="5455224" y="3843211"/>
                  <a:pt x="5452679" y="3851527"/>
                  <a:pt x="5450529" y="3859973"/>
                </a:cubicBezTo>
                <a:close/>
                <a:moveTo>
                  <a:pt x="5420822" y="3864296"/>
                </a:moveTo>
                <a:cubicBezTo>
                  <a:pt x="5411958" y="3865634"/>
                  <a:pt x="5403028" y="3867016"/>
                  <a:pt x="5393989" y="3868464"/>
                </a:cubicBezTo>
                <a:cubicBezTo>
                  <a:pt x="5397215" y="3859096"/>
                  <a:pt x="5400769" y="3849859"/>
                  <a:pt x="5404499" y="3840842"/>
                </a:cubicBezTo>
                <a:cubicBezTo>
                  <a:pt x="5413011" y="3839811"/>
                  <a:pt x="5421436" y="3838845"/>
                  <a:pt x="5429774" y="3837946"/>
                </a:cubicBezTo>
                <a:cubicBezTo>
                  <a:pt x="5426548" y="3846546"/>
                  <a:pt x="5423499" y="3855344"/>
                  <a:pt x="5420822" y="3864296"/>
                </a:cubicBezTo>
                <a:close/>
                <a:moveTo>
                  <a:pt x="5406473" y="3836147"/>
                </a:moveTo>
                <a:cubicBezTo>
                  <a:pt x="5410357" y="3826976"/>
                  <a:pt x="5414372" y="3818068"/>
                  <a:pt x="5418277" y="3809556"/>
                </a:cubicBezTo>
                <a:cubicBezTo>
                  <a:pt x="5426219" y="3808941"/>
                  <a:pt x="5434030" y="3808437"/>
                  <a:pt x="5441797" y="3807954"/>
                </a:cubicBezTo>
                <a:cubicBezTo>
                  <a:pt x="5438374" y="3816050"/>
                  <a:pt x="5434885" y="3824540"/>
                  <a:pt x="5431528" y="3833316"/>
                </a:cubicBezTo>
                <a:cubicBezTo>
                  <a:pt x="5423236" y="3834194"/>
                  <a:pt x="5414920" y="3835138"/>
                  <a:pt x="5406473" y="3836147"/>
                </a:cubicBezTo>
                <a:close/>
                <a:moveTo>
                  <a:pt x="5397719" y="3793276"/>
                </a:moveTo>
                <a:cubicBezTo>
                  <a:pt x="5395393" y="3797906"/>
                  <a:pt x="5393002" y="3802666"/>
                  <a:pt x="5390567" y="3807559"/>
                </a:cubicBezTo>
                <a:cubicBezTo>
                  <a:pt x="5382625" y="3808305"/>
                  <a:pt x="5374638" y="3809073"/>
                  <a:pt x="5366543" y="3809907"/>
                </a:cubicBezTo>
                <a:cubicBezTo>
                  <a:pt x="5369658" y="3804005"/>
                  <a:pt x="5372730" y="3798234"/>
                  <a:pt x="5375691" y="3792684"/>
                </a:cubicBezTo>
                <a:cubicBezTo>
                  <a:pt x="5377666" y="3788976"/>
                  <a:pt x="5379575" y="3785422"/>
                  <a:pt x="5381440" y="3781911"/>
                </a:cubicBezTo>
                <a:cubicBezTo>
                  <a:pt x="5389031" y="3781451"/>
                  <a:pt x="5396556" y="3781034"/>
                  <a:pt x="5403994" y="3780705"/>
                </a:cubicBezTo>
                <a:cubicBezTo>
                  <a:pt x="5401975" y="3784764"/>
                  <a:pt x="5399891" y="3788954"/>
                  <a:pt x="5397719" y="3793276"/>
                </a:cubicBezTo>
                <a:close/>
                <a:moveTo>
                  <a:pt x="5406978" y="3780573"/>
                </a:moveTo>
                <a:cubicBezTo>
                  <a:pt x="5414438" y="3780244"/>
                  <a:pt x="5421831" y="3779959"/>
                  <a:pt x="5429137" y="3779761"/>
                </a:cubicBezTo>
                <a:cubicBezTo>
                  <a:pt x="5426899" y="3784632"/>
                  <a:pt x="5424530" y="3789722"/>
                  <a:pt x="5422073" y="3795009"/>
                </a:cubicBezTo>
                <a:cubicBezTo>
                  <a:pt x="5420515" y="3798344"/>
                  <a:pt x="5418913" y="3801789"/>
                  <a:pt x="5417289" y="3805299"/>
                </a:cubicBezTo>
                <a:cubicBezTo>
                  <a:pt x="5409479" y="3805891"/>
                  <a:pt x="5401581" y="3806572"/>
                  <a:pt x="5393595" y="3807296"/>
                </a:cubicBezTo>
                <a:cubicBezTo>
                  <a:pt x="5395789" y="3802908"/>
                  <a:pt x="5397939" y="3798608"/>
                  <a:pt x="5400023" y="3794439"/>
                </a:cubicBezTo>
                <a:cubicBezTo>
                  <a:pt x="5402436" y="3789656"/>
                  <a:pt x="5404762" y="3785027"/>
                  <a:pt x="5406978" y="3780573"/>
                </a:cubicBezTo>
                <a:close/>
                <a:moveTo>
                  <a:pt x="5388329" y="3812123"/>
                </a:moveTo>
                <a:cubicBezTo>
                  <a:pt x="5383897" y="3821118"/>
                  <a:pt x="5379399" y="3830508"/>
                  <a:pt x="5375033" y="3840162"/>
                </a:cubicBezTo>
                <a:cubicBezTo>
                  <a:pt x="5366543" y="3841281"/>
                  <a:pt x="5358008" y="3842465"/>
                  <a:pt x="5349385" y="3843716"/>
                </a:cubicBezTo>
                <a:cubicBezTo>
                  <a:pt x="5354234" y="3833667"/>
                  <a:pt x="5359215" y="3823882"/>
                  <a:pt x="5364129" y="3814492"/>
                </a:cubicBezTo>
                <a:cubicBezTo>
                  <a:pt x="5372269" y="3813636"/>
                  <a:pt x="5380321" y="3812868"/>
                  <a:pt x="5388329" y="3812123"/>
                </a:cubicBezTo>
                <a:close/>
                <a:moveTo>
                  <a:pt x="5391357" y="3811837"/>
                </a:moveTo>
                <a:cubicBezTo>
                  <a:pt x="5399387" y="3811092"/>
                  <a:pt x="5407351" y="3810411"/>
                  <a:pt x="5415205" y="3809797"/>
                </a:cubicBezTo>
                <a:cubicBezTo>
                  <a:pt x="5411278" y="3818353"/>
                  <a:pt x="5407263" y="3827305"/>
                  <a:pt x="5403380" y="3836542"/>
                </a:cubicBezTo>
                <a:cubicBezTo>
                  <a:pt x="5395021" y="3837551"/>
                  <a:pt x="5386574" y="3838626"/>
                  <a:pt x="5378039" y="3839745"/>
                </a:cubicBezTo>
                <a:cubicBezTo>
                  <a:pt x="5382427" y="3830135"/>
                  <a:pt x="5386925" y="3820789"/>
                  <a:pt x="5391357" y="3811837"/>
                </a:cubicBezTo>
                <a:close/>
                <a:moveTo>
                  <a:pt x="5434052" y="3775395"/>
                </a:moveTo>
                <a:cubicBezTo>
                  <a:pt x="5438023" y="3766509"/>
                  <a:pt x="5441401" y="3758457"/>
                  <a:pt x="5443793" y="3751371"/>
                </a:cubicBezTo>
                <a:cubicBezTo>
                  <a:pt x="5450507" y="3751569"/>
                  <a:pt x="5457111" y="3751854"/>
                  <a:pt x="5463627" y="3752183"/>
                </a:cubicBezTo>
                <a:cubicBezTo>
                  <a:pt x="5461871" y="3758809"/>
                  <a:pt x="5459063" y="3766509"/>
                  <a:pt x="5455597" y="3775088"/>
                </a:cubicBezTo>
                <a:cubicBezTo>
                  <a:pt x="5448510" y="3775132"/>
                  <a:pt x="5441336" y="3775220"/>
                  <a:pt x="5434052" y="3775395"/>
                </a:cubicBezTo>
                <a:close/>
                <a:moveTo>
                  <a:pt x="5431068" y="3775461"/>
                </a:moveTo>
                <a:cubicBezTo>
                  <a:pt x="5423849" y="3775659"/>
                  <a:pt x="5416500" y="3775922"/>
                  <a:pt x="5409084" y="3776251"/>
                </a:cubicBezTo>
                <a:cubicBezTo>
                  <a:pt x="5413648" y="3766970"/>
                  <a:pt x="5417597" y="3758501"/>
                  <a:pt x="5420646" y="3750954"/>
                </a:cubicBezTo>
                <a:cubicBezTo>
                  <a:pt x="5427514" y="3751020"/>
                  <a:pt x="5434271" y="3751130"/>
                  <a:pt x="5440963" y="3751305"/>
                </a:cubicBezTo>
                <a:cubicBezTo>
                  <a:pt x="5438528" y="3758414"/>
                  <a:pt x="5435105" y="3766509"/>
                  <a:pt x="5431068" y="3775461"/>
                </a:cubicBezTo>
                <a:close/>
                <a:moveTo>
                  <a:pt x="5406144" y="3776382"/>
                </a:moveTo>
                <a:cubicBezTo>
                  <a:pt x="5398750" y="3776712"/>
                  <a:pt x="5391291" y="3777085"/>
                  <a:pt x="5383744" y="3777545"/>
                </a:cubicBezTo>
                <a:cubicBezTo>
                  <a:pt x="5388833" y="3767892"/>
                  <a:pt x="5393375" y="3759006"/>
                  <a:pt x="5397061" y="3751042"/>
                </a:cubicBezTo>
                <a:cubicBezTo>
                  <a:pt x="5404060" y="3750954"/>
                  <a:pt x="5410993" y="3750910"/>
                  <a:pt x="5417838" y="3750954"/>
                </a:cubicBezTo>
                <a:cubicBezTo>
                  <a:pt x="5414745" y="3758523"/>
                  <a:pt x="5410729" y="3767036"/>
                  <a:pt x="5406144" y="3776382"/>
                </a:cubicBezTo>
                <a:close/>
                <a:moveTo>
                  <a:pt x="5380826" y="3777699"/>
                </a:moveTo>
                <a:cubicBezTo>
                  <a:pt x="5373278" y="3778182"/>
                  <a:pt x="5365687" y="3778686"/>
                  <a:pt x="5358008" y="3779257"/>
                </a:cubicBezTo>
                <a:cubicBezTo>
                  <a:pt x="5363603" y="3769230"/>
                  <a:pt x="5368693" y="3759971"/>
                  <a:pt x="5372971" y="3751569"/>
                </a:cubicBezTo>
                <a:cubicBezTo>
                  <a:pt x="5380145" y="3751349"/>
                  <a:pt x="5387254" y="3751174"/>
                  <a:pt x="5394274" y="3751064"/>
                </a:cubicBezTo>
                <a:cubicBezTo>
                  <a:pt x="5390545" y="3759094"/>
                  <a:pt x="5385960" y="3768002"/>
                  <a:pt x="5380826" y="3777699"/>
                </a:cubicBezTo>
                <a:close/>
                <a:moveTo>
                  <a:pt x="5345744" y="3752644"/>
                </a:moveTo>
                <a:cubicBezTo>
                  <a:pt x="5340829" y="3761507"/>
                  <a:pt x="5335190" y="3771205"/>
                  <a:pt x="5329047" y="3781648"/>
                </a:cubicBezTo>
                <a:cubicBezTo>
                  <a:pt x="5321193" y="3782350"/>
                  <a:pt x="5313316" y="3783074"/>
                  <a:pt x="5305352" y="3783886"/>
                </a:cubicBezTo>
                <a:cubicBezTo>
                  <a:pt x="5311956" y="3773113"/>
                  <a:pt x="5318055" y="3763087"/>
                  <a:pt x="5323452" y="3753872"/>
                </a:cubicBezTo>
                <a:cubicBezTo>
                  <a:pt x="5330934" y="3753411"/>
                  <a:pt x="5338372" y="3752994"/>
                  <a:pt x="5345744" y="3752644"/>
                </a:cubicBezTo>
                <a:close/>
                <a:moveTo>
                  <a:pt x="5325954" y="3749594"/>
                </a:moveTo>
                <a:cubicBezTo>
                  <a:pt x="5329991" y="3742573"/>
                  <a:pt x="5333589" y="3736035"/>
                  <a:pt x="5336595" y="3730045"/>
                </a:cubicBezTo>
                <a:cubicBezTo>
                  <a:pt x="5338065" y="3727106"/>
                  <a:pt x="5339535" y="3724165"/>
                  <a:pt x="5341048" y="3721204"/>
                </a:cubicBezTo>
                <a:cubicBezTo>
                  <a:pt x="5347960" y="3721094"/>
                  <a:pt x="5354827" y="3721006"/>
                  <a:pt x="5361606" y="3720984"/>
                </a:cubicBezTo>
                <a:cubicBezTo>
                  <a:pt x="5359807" y="3724780"/>
                  <a:pt x="5358008" y="3728553"/>
                  <a:pt x="5356275" y="3732283"/>
                </a:cubicBezTo>
                <a:cubicBezTo>
                  <a:pt x="5353949" y="3737242"/>
                  <a:pt x="5351163" y="3742661"/>
                  <a:pt x="5348047" y="3748409"/>
                </a:cubicBezTo>
                <a:cubicBezTo>
                  <a:pt x="5340741" y="3748760"/>
                  <a:pt x="5333369" y="3749155"/>
                  <a:pt x="5325954" y="3749594"/>
                </a:cubicBezTo>
                <a:close/>
                <a:moveTo>
                  <a:pt x="5348442" y="3752512"/>
                </a:moveTo>
                <a:cubicBezTo>
                  <a:pt x="5355770" y="3752183"/>
                  <a:pt x="5363032" y="3751897"/>
                  <a:pt x="5370228" y="3751656"/>
                </a:cubicBezTo>
                <a:cubicBezTo>
                  <a:pt x="5365884" y="3760103"/>
                  <a:pt x="5360772" y="3769406"/>
                  <a:pt x="5355134" y="3779476"/>
                </a:cubicBezTo>
                <a:cubicBezTo>
                  <a:pt x="5347433" y="3780068"/>
                  <a:pt x="5339666" y="3780705"/>
                  <a:pt x="5331878" y="3781385"/>
                </a:cubicBezTo>
                <a:cubicBezTo>
                  <a:pt x="5337977" y="3770985"/>
                  <a:pt x="5343594" y="3761354"/>
                  <a:pt x="5348442" y="3752512"/>
                </a:cubicBezTo>
                <a:close/>
                <a:moveTo>
                  <a:pt x="5375077" y="3747378"/>
                </a:moveTo>
                <a:cubicBezTo>
                  <a:pt x="5376964" y="3743538"/>
                  <a:pt x="5378675" y="3739896"/>
                  <a:pt x="5380145" y="3736452"/>
                </a:cubicBezTo>
                <a:cubicBezTo>
                  <a:pt x="5382295" y="3731428"/>
                  <a:pt x="5384555" y="3726316"/>
                  <a:pt x="5386837" y="3721138"/>
                </a:cubicBezTo>
                <a:cubicBezTo>
                  <a:pt x="5393419" y="3721247"/>
                  <a:pt x="5399957" y="3721423"/>
                  <a:pt x="5406385" y="3721643"/>
                </a:cubicBezTo>
                <a:cubicBezTo>
                  <a:pt x="5404038" y="3727456"/>
                  <a:pt x="5401756" y="3733161"/>
                  <a:pt x="5399584" y="3738755"/>
                </a:cubicBezTo>
                <a:cubicBezTo>
                  <a:pt x="5398597" y="3741344"/>
                  <a:pt x="5397412" y="3744087"/>
                  <a:pt x="5396162" y="3746917"/>
                </a:cubicBezTo>
                <a:cubicBezTo>
                  <a:pt x="5389207" y="3747027"/>
                  <a:pt x="5382164" y="3747159"/>
                  <a:pt x="5375077" y="3747378"/>
                </a:cubicBezTo>
                <a:close/>
                <a:moveTo>
                  <a:pt x="5377929" y="3735508"/>
                </a:moveTo>
                <a:cubicBezTo>
                  <a:pt x="5376328" y="3739238"/>
                  <a:pt x="5374463" y="3743231"/>
                  <a:pt x="5372357" y="3747466"/>
                </a:cubicBezTo>
                <a:cubicBezTo>
                  <a:pt x="5365204" y="3747685"/>
                  <a:pt x="5358008" y="3747970"/>
                  <a:pt x="5350724" y="3748299"/>
                </a:cubicBezTo>
                <a:cubicBezTo>
                  <a:pt x="5353598" y="3742968"/>
                  <a:pt x="5356187" y="3737900"/>
                  <a:pt x="5358359" y="3733249"/>
                </a:cubicBezTo>
                <a:cubicBezTo>
                  <a:pt x="5360246" y="3729212"/>
                  <a:pt x="5362199" y="3725109"/>
                  <a:pt x="5364173" y="3720984"/>
                </a:cubicBezTo>
                <a:cubicBezTo>
                  <a:pt x="5370909" y="3720962"/>
                  <a:pt x="5377600" y="3721006"/>
                  <a:pt x="5384226" y="3721116"/>
                </a:cubicBezTo>
                <a:cubicBezTo>
                  <a:pt x="5382076" y="3725965"/>
                  <a:pt x="5379970" y="3730791"/>
                  <a:pt x="5377929" y="3735508"/>
                </a:cubicBezTo>
                <a:close/>
                <a:moveTo>
                  <a:pt x="5366082" y="3716947"/>
                </a:moveTo>
                <a:cubicBezTo>
                  <a:pt x="5369702" y="3709400"/>
                  <a:pt x="5373432" y="3701721"/>
                  <a:pt x="5377293" y="3693757"/>
                </a:cubicBezTo>
                <a:cubicBezTo>
                  <a:pt x="5377732" y="3692835"/>
                  <a:pt x="5378193" y="3691892"/>
                  <a:pt x="5378632" y="3690971"/>
                </a:cubicBezTo>
                <a:cubicBezTo>
                  <a:pt x="5384928" y="3691256"/>
                  <a:pt x="5391137" y="3691607"/>
                  <a:pt x="5397280" y="3692024"/>
                </a:cubicBezTo>
                <a:cubicBezTo>
                  <a:pt x="5396995" y="3692660"/>
                  <a:pt x="5396688" y="3693296"/>
                  <a:pt x="5396403" y="3693954"/>
                </a:cubicBezTo>
                <a:cubicBezTo>
                  <a:pt x="5392827" y="3701897"/>
                  <a:pt x="5389338" y="3709576"/>
                  <a:pt x="5386003" y="3717101"/>
                </a:cubicBezTo>
                <a:cubicBezTo>
                  <a:pt x="5379421" y="3716991"/>
                  <a:pt x="5372796" y="3716947"/>
                  <a:pt x="5366082" y="3716947"/>
                </a:cubicBezTo>
                <a:close/>
                <a:moveTo>
                  <a:pt x="5375209" y="3692748"/>
                </a:moveTo>
                <a:cubicBezTo>
                  <a:pt x="5371172" y="3701063"/>
                  <a:pt x="5367289" y="3709093"/>
                  <a:pt x="5363537" y="3716947"/>
                </a:cubicBezTo>
                <a:cubicBezTo>
                  <a:pt x="5356779" y="3716969"/>
                  <a:pt x="5349978" y="3717035"/>
                  <a:pt x="5343111" y="3717145"/>
                </a:cubicBezTo>
                <a:cubicBezTo>
                  <a:pt x="5347213" y="3709093"/>
                  <a:pt x="5351426" y="3700909"/>
                  <a:pt x="5355836" y="3692375"/>
                </a:cubicBezTo>
                <a:cubicBezTo>
                  <a:pt x="5356209" y="3691629"/>
                  <a:pt x="5356582" y="3690883"/>
                  <a:pt x="5356977" y="3690159"/>
                </a:cubicBezTo>
                <a:cubicBezTo>
                  <a:pt x="5363427" y="3690334"/>
                  <a:pt x="5369812" y="3690554"/>
                  <a:pt x="5376130" y="3690839"/>
                </a:cubicBezTo>
                <a:cubicBezTo>
                  <a:pt x="5375823" y="3691475"/>
                  <a:pt x="5375516" y="3692111"/>
                  <a:pt x="5375209" y="3692748"/>
                </a:cubicBezTo>
                <a:close/>
                <a:moveTo>
                  <a:pt x="5334818" y="3689742"/>
                </a:moveTo>
                <a:cubicBezTo>
                  <a:pt x="5341444" y="3689808"/>
                  <a:pt x="5348004" y="3689917"/>
                  <a:pt x="5354520" y="3690093"/>
                </a:cubicBezTo>
                <a:cubicBezTo>
                  <a:pt x="5354300" y="3690510"/>
                  <a:pt x="5354081" y="3690927"/>
                  <a:pt x="5353861" y="3691365"/>
                </a:cubicBezTo>
                <a:cubicBezTo>
                  <a:pt x="5349276" y="3700273"/>
                  <a:pt x="5344866" y="3708807"/>
                  <a:pt x="5340610" y="3717189"/>
                </a:cubicBezTo>
                <a:cubicBezTo>
                  <a:pt x="5333677" y="3717320"/>
                  <a:pt x="5326700" y="3717496"/>
                  <a:pt x="5319679" y="3717737"/>
                </a:cubicBezTo>
                <a:cubicBezTo>
                  <a:pt x="5324264" y="3709181"/>
                  <a:pt x="5329003" y="3700470"/>
                  <a:pt x="5333940" y="3691365"/>
                </a:cubicBezTo>
                <a:cubicBezTo>
                  <a:pt x="5334225" y="3690839"/>
                  <a:pt x="5334510" y="3690290"/>
                  <a:pt x="5334818" y="3689742"/>
                </a:cubicBezTo>
                <a:close/>
                <a:moveTo>
                  <a:pt x="5358973" y="3686275"/>
                </a:moveTo>
                <a:cubicBezTo>
                  <a:pt x="5363296" y="3677872"/>
                  <a:pt x="5367684" y="3669338"/>
                  <a:pt x="5372072" y="3660649"/>
                </a:cubicBezTo>
                <a:cubicBezTo>
                  <a:pt x="5378105" y="3661110"/>
                  <a:pt x="5384051" y="3661637"/>
                  <a:pt x="5389930" y="3662229"/>
                </a:cubicBezTo>
                <a:cubicBezTo>
                  <a:pt x="5385938" y="3670610"/>
                  <a:pt x="5381944" y="3678860"/>
                  <a:pt x="5377995" y="3686999"/>
                </a:cubicBezTo>
                <a:cubicBezTo>
                  <a:pt x="5371720" y="3686692"/>
                  <a:pt x="5365380" y="3686473"/>
                  <a:pt x="5358973" y="3686275"/>
                </a:cubicBezTo>
                <a:close/>
                <a:moveTo>
                  <a:pt x="5356516" y="3686210"/>
                </a:moveTo>
                <a:cubicBezTo>
                  <a:pt x="5350044" y="3686034"/>
                  <a:pt x="5343528" y="3685924"/>
                  <a:pt x="5336924" y="3685836"/>
                </a:cubicBezTo>
                <a:cubicBezTo>
                  <a:pt x="5341663" y="3677126"/>
                  <a:pt x="5346446" y="3668263"/>
                  <a:pt x="5351273" y="3659245"/>
                </a:cubicBezTo>
                <a:cubicBezTo>
                  <a:pt x="5357481" y="3659596"/>
                  <a:pt x="5363624" y="3660013"/>
                  <a:pt x="5369702" y="3660474"/>
                </a:cubicBezTo>
                <a:cubicBezTo>
                  <a:pt x="5365270" y="3669184"/>
                  <a:pt x="5360860" y="3677763"/>
                  <a:pt x="5356516" y="3686210"/>
                </a:cubicBezTo>
                <a:close/>
                <a:moveTo>
                  <a:pt x="5334532" y="3685814"/>
                </a:moveTo>
                <a:cubicBezTo>
                  <a:pt x="5327884" y="3685749"/>
                  <a:pt x="5321193" y="3685749"/>
                  <a:pt x="5314435" y="3685771"/>
                </a:cubicBezTo>
                <a:cubicBezTo>
                  <a:pt x="5319570" y="3676731"/>
                  <a:pt x="5324769" y="3667561"/>
                  <a:pt x="5329991" y="3658214"/>
                </a:cubicBezTo>
                <a:cubicBezTo>
                  <a:pt x="5336375" y="3658477"/>
                  <a:pt x="5342694" y="3658763"/>
                  <a:pt x="5348947" y="3659114"/>
                </a:cubicBezTo>
                <a:cubicBezTo>
                  <a:pt x="5344120" y="3668153"/>
                  <a:pt x="5339293" y="3677060"/>
                  <a:pt x="5334532" y="3685814"/>
                </a:cubicBezTo>
                <a:close/>
                <a:moveTo>
                  <a:pt x="5353269" y="3655516"/>
                </a:moveTo>
                <a:cubicBezTo>
                  <a:pt x="5357701" y="3647222"/>
                  <a:pt x="5362133" y="3638819"/>
                  <a:pt x="5366521" y="3630307"/>
                </a:cubicBezTo>
                <a:cubicBezTo>
                  <a:pt x="5372335" y="3630943"/>
                  <a:pt x="5378061" y="3631645"/>
                  <a:pt x="5383722" y="3632369"/>
                </a:cubicBezTo>
                <a:cubicBezTo>
                  <a:pt x="5379707" y="3640596"/>
                  <a:pt x="5375626" y="3648736"/>
                  <a:pt x="5371567" y="3656766"/>
                </a:cubicBezTo>
                <a:cubicBezTo>
                  <a:pt x="5365533" y="3656305"/>
                  <a:pt x="5359434" y="3655888"/>
                  <a:pt x="5353269" y="3655516"/>
                </a:cubicBezTo>
                <a:close/>
                <a:moveTo>
                  <a:pt x="5350943" y="3655384"/>
                </a:moveTo>
                <a:cubicBezTo>
                  <a:pt x="5344735" y="3655033"/>
                  <a:pt x="5338438" y="3654726"/>
                  <a:pt x="5332097" y="3654485"/>
                </a:cubicBezTo>
                <a:cubicBezTo>
                  <a:pt x="5336924" y="3645884"/>
                  <a:pt x="5341728" y="3637174"/>
                  <a:pt x="5346533" y="3628332"/>
                </a:cubicBezTo>
                <a:cubicBezTo>
                  <a:pt x="5352523" y="3628859"/>
                  <a:pt x="5358425" y="3629429"/>
                  <a:pt x="5364283" y="3630065"/>
                </a:cubicBezTo>
                <a:cubicBezTo>
                  <a:pt x="5359873" y="3638600"/>
                  <a:pt x="5355397" y="3647047"/>
                  <a:pt x="5350943" y="3655384"/>
                </a:cubicBezTo>
                <a:close/>
                <a:moveTo>
                  <a:pt x="5344361" y="3628135"/>
                </a:moveTo>
                <a:cubicBezTo>
                  <a:pt x="5339535" y="3636998"/>
                  <a:pt x="5334686" y="3645752"/>
                  <a:pt x="5329859" y="3654397"/>
                </a:cubicBezTo>
                <a:cubicBezTo>
                  <a:pt x="5323452" y="3654133"/>
                  <a:pt x="5316980" y="3653936"/>
                  <a:pt x="5310464" y="3653804"/>
                </a:cubicBezTo>
                <a:cubicBezTo>
                  <a:pt x="5315664" y="3644897"/>
                  <a:pt x="5320864" y="3635879"/>
                  <a:pt x="5326064" y="3626752"/>
                </a:cubicBezTo>
                <a:cubicBezTo>
                  <a:pt x="5332228" y="3627169"/>
                  <a:pt x="5338328" y="3627630"/>
                  <a:pt x="5344361" y="3628135"/>
                </a:cubicBezTo>
                <a:close/>
                <a:moveTo>
                  <a:pt x="5328104" y="3623154"/>
                </a:moveTo>
                <a:cubicBezTo>
                  <a:pt x="5332909" y="3614686"/>
                  <a:pt x="5337670" y="3606129"/>
                  <a:pt x="5342365" y="3597462"/>
                </a:cubicBezTo>
                <a:cubicBezTo>
                  <a:pt x="5348157" y="3598143"/>
                  <a:pt x="5353883" y="3598889"/>
                  <a:pt x="5359544" y="3599678"/>
                </a:cubicBezTo>
                <a:cubicBezTo>
                  <a:pt x="5355178" y="3608060"/>
                  <a:pt x="5350768" y="3616353"/>
                  <a:pt x="5346314" y="3624580"/>
                </a:cubicBezTo>
                <a:cubicBezTo>
                  <a:pt x="5340303" y="3624054"/>
                  <a:pt x="5334225" y="3623571"/>
                  <a:pt x="5328104" y="3623154"/>
                </a:cubicBezTo>
                <a:close/>
                <a:moveTo>
                  <a:pt x="5348486" y="3624756"/>
                </a:moveTo>
                <a:cubicBezTo>
                  <a:pt x="5352896" y="3616594"/>
                  <a:pt x="5357284" y="3608323"/>
                  <a:pt x="5361628" y="3599964"/>
                </a:cubicBezTo>
                <a:cubicBezTo>
                  <a:pt x="5367223" y="3600753"/>
                  <a:pt x="5372774" y="3601609"/>
                  <a:pt x="5378237" y="3602509"/>
                </a:cubicBezTo>
                <a:cubicBezTo>
                  <a:pt x="5374266" y="3610583"/>
                  <a:pt x="5370206" y="3618591"/>
                  <a:pt x="5366126" y="3626511"/>
                </a:cubicBezTo>
                <a:cubicBezTo>
                  <a:pt x="5360312" y="3625875"/>
                  <a:pt x="5354432" y="3625304"/>
                  <a:pt x="5348486" y="3624756"/>
                </a:cubicBezTo>
                <a:close/>
                <a:moveTo>
                  <a:pt x="5363383" y="3596563"/>
                </a:moveTo>
                <a:cubicBezTo>
                  <a:pt x="5367398" y="3588774"/>
                  <a:pt x="5371347" y="3580942"/>
                  <a:pt x="5375209" y="3573044"/>
                </a:cubicBezTo>
                <a:cubicBezTo>
                  <a:pt x="5380453" y="3574097"/>
                  <a:pt x="5385630" y="3575194"/>
                  <a:pt x="5390720" y="3576356"/>
                </a:cubicBezTo>
                <a:cubicBezTo>
                  <a:pt x="5387210" y="3583992"/>
                  <a:pt x="5383590" y="3591583"/>
                  <a:pt x="5379904" y="3599108"/>
                </a:cubicBezTo>
                <a:cubicBezTo>
                  <a:pt x="5374463" y="3598209"/>
                  <a:pt x="5368956" y="3597353"/>
                  <a:pt x="5363383" y="3596563"/>
                </a:cubicBezTo>
                <a:close/>
                <a:moveTo>
                  <a:pt x="5361321" y="3596256"/>
                </a:moveTo>
                <a:cubicBezTo>
                  <a:pt x="5355704" y="3595466"/>
                  <a:pt x="5350000" y="3594720"/>
                  <a:pt x="5344252" y="3594040"/>
                </a:cubicBezTo>
                <a:cubicBezTo>
                  <a:pt x="5348618" y="3585988"/>
                  <a:pt x="5352896" y="3577848"/>
                  <a:pt x="5357130" y="3569665"/>
                </a:cubicBezTo>
                <a:cubicBezTo>
                  <a:pt x="5362571" y="3570608"/>
                  <a:pt x="5367947" y="3571596"/>
                  <a:pt x="5373234" y="3572649"/>
                </a:cubicBezTo>
                <a:cubicBezTo>
                  <a:pt x="5369351" y="3580569"/>
                  <a:pt x="5365380" y="3588445"/>
                  <a:pt x="5361321" y="3596256"/>
                </a:cubicBezTo>
                <a:close/>
                <a:moveTo>
                  <a:pt x="5340368" y="3597221"/>
                </a:moveTo>
                <a:cubicBezTo>
                  <a:pt x="5335629" y="3605910"/>
                  <a:pt x="5330824" y="3614488"/>
                  <a:pt x="5325998" y="3623001"/>
                </a:cubicBezTo>
                <a:cubicBezTo>
                  <a:pt x="5319854" y="3622584"/>
                  <a:pt x="5313645" y="3622233"/>
                  <a:pt x="5307393" y="3621904"/>
                </a:cubicBezTo>
                <a:cubicBezTo>
                  <a:pt x="5312548" y="3613150"/>
                  <a:pt x="5317682" y="3604308"/>
                  <a:pt x="5322773" y="3595356"/>
                </a:cubicBezTo>
                <a:cubicBezTo>
                  <a:pt x="5328696" y="3595927"/>
                  <a:pt x="5334576" y="3596563"/>
                  <a:pt x="5340368" y="3597221"/>
                </a:cubicBezTo>
                <a:close/>
                <a:moveTo>
                  <a:pt x="5323957" y="3626599"/>
                </a:moveTo>
                <a:cubicBezTo>
                  <a:pt x="5318757" y="3635748"/>
                  <a:pt x="5313514" y="3644809"/>
                  <a:pt x="5308292" y="3653738"/>
                </a:cubicBezTo>
                <a:cubicBezTo>
                  <a:pt x="5301732" y="3653607"/>
                  <a:pt x="5295128" y="3653519"/>
                  <a:pt x="5288480" y="3653475"/>
                </a:cubicBezTo>
                <a:cubicBezTo>
                  <a:pt x="5294053" y="3644282"/>
                  <a:pt x="5299648" y="3634958"/>
                  <a:pt x="5305243" y="3625524"/>
                </a:cubicBezTo>
                <a:cubicBezTo>
                  <a:pt x="5311539" y="3625831"/>
                  <a:pt x="5317770" y="3626204"/>
                  <a:pt x="5323957" y="3626599"/>
                </a:cubicBezTo>
                <a:close/>
                <a:moveTo>
                  <a:pt x="5308270" y="3657578"/>
                </a:moveTo>
                <a:cubicBezTo>
                  <a:pt x="5314808" y="3657710"/>
                  <a:pt x="5321302" y="3657907"/>
                  <a:pt x="5327753" y="3658126"/>
                </a:cubicBezTo>
                <a:cubicBezTo>
                  <a:pt x="5322487" y="3667495"/>
                  <a:pt x="5317266" y="3676710"/>
                  <a:pt x="5312110" y="3685793"/>
                </a:cubicBezTo>
                <a:cubicBezTo>
                  <a:pt x="5305287" y="3685836"/>
                  <a:pt x="5298419" y="3685924"/>
                  <a:pt x="5291508" y="3686056"/>
                </a:cubicBezTo>
                <a:cubicBezTo>
                  <a:pt x="5297015" y="3676731"/>
                  <a:pt x="5302609" y="3667231"/>
                  <a:pt x="5308270" y="3657578"/>
                </a:cubicBezTo>
                <a:close/>
                <a:moveTo>
                  <a:pt x="5312197" y="3689698"/>
                </a:moveTo>
                <a:cubicBezTo>
                  <a:pt x="5318999" y="3689654"/>
                  <a:pt x="5325734" y="3689676"/>
                  <a:pt x="5332426" y="3689720"/>
                </a:cubicBezTo>
                <a:cubicBezTo>
                  <a:pt x="5332316" y="3689939"/>
                  <a:pt x="5332185" y="3690159"/>
                  <a:pt x="5332075" y="3690356"/>
                </a:cubicBezTo>
                <a:cubicBezTo>
                  <a:pt x="5326919" y="3699856"/>
                  <a:pt x="5322005" y="3708917"/>
                  <a:pt x="5317244" y="3717803"/>
                </a:cubicBezTo>
                <a:cubicBezTo>
                  <a:pt x="5310135" y="3718044"/>
                  <a:pt x="5303005" y="3718330"/>
                  <a:pt x="5295808" y="3718680"/>
                </a:cubicBezTo>
                <a:cubicBezTo>
                  <a:pt x="5300964" y="3709510"/>
                  <a:pt x="5306230" y="3700207"/>
                  <a:pt x="5311781" y="3690444"/>
                </a:cubicBezTo>
                <a:cubicBezTo>
                  <a:pt x="5311913" y="3690202"/>
                  <a:pt x="5312066" y="3689961"/>
                  <a:pt x="5312197" y="3689698"/>
                </a:cubicBezTo>
                <a:close/>
                <a:moveTo>
                  <a:pt x="5314830" y="3726820"/>
                </a:moveTo>
                <a:cubicBezTo>
                  <a:pt x="5315708" y="3725153"/>
                  <a:pt x="5316585" y="3723485"/>
                  <a:pt x="5317485" y="3721840"/>
                </a:cubicBezTo>
                <a:cubicBezTo>
                  <a:pt x="5324549" y="3721599"/>
                  <a:pt x="5331571" y="3721401"/>
                  <a:pt x="5338547" y="3721269"/>
                </a:cubicBezTo>
                <a:cubicBezTo>
                  <a:pt x="5337231" y="3723880"/>
                  <a:pt x="5335915" y="3726469"/>
                  <a:pt x="5334620" y="3729058"/>
                </a:cubicBezTo>
                <a:cubicBezTo>
                  <a:pt x="5331461" y="3735355"/>
                  <a:pt x="5327621" y="3742288"/>
                  <a:pt x="5323299" y="3749747"/>
                </a:cubicBezTo>
                <a:cubicBezTo>
                  <a:pt x="5315817" y="3750208"/>
                  <a:pt x="5308292" y="3750713"/>
                  <a:pt x="5300701" y="3751261"/>
                </a:cubicBezTo>
                <a:cubicBezTo>
                  <a:pt x="5306098" y="3742420"/>
                  <a:pt x="5310881" y="3734236"/>
                  <a:pt x="5314830" y="3726820"/>
                </a:cubicBezTo>
                <a:close/>
                <a:moveTo>
                  <a:pt x="5320798" y="3754048"/>
                </a:moveTo>
                <a:cubicBezTo>
                  <a:pt x="5315357" y="3763306"/>
                  <a:pt x="5309213" y="3773355"/>
                  <a:pt x="5302609" y="3784149"/>
                </a:cubicBezTo>
                <a:cubicBezTo>
                  <a:pt x="5294624" y="3784961"/>
                  <a:pt x="5286550" y="3785839"/>
                  <a:pt x="5278476" y="3786716"/>
                </a:cubicBezTo>
                <a:cubicBezTo>
                  <a:pt x="5278827" y="3786168"/>
                  <a:pt x="5279200" y="3785597"/>
                  <a:pt x="5279551" y="3785049"/>
                </a:cubicBezTo>
                <a:cubicBezTo>
                  <a:pt x="5286220" y="3774540"/>
                  <a:pt x="5292430" y="3764732"/>
                  <a:pt x="5298046" y="3755605"/>
                </a:cubicBezTo>
                <a:cubicBezTo>
                  <a:pt x="5305681" y="3755035"/>
                  <a:pt x="5313273" y="3754508"/>
                  <a:pt x="5320798" y="3754048"/>
                </a:cubicBezTo>
                <a:close/>
                <a:moveTo>
                  <a:pt x="5326414" y="3786124"/>
                </a:moveTo>
                <a:cubicBezTo>
                  <a:pt x="5326086" y="3786694"/>
                  <a:pt x="5325756" y="3787243"/>
                  <a:pt x="5325405" y="3787813"/>
                </a:cubicBezTo>
                <a:cubicBezTo>
                  <a:pt x="5320030" y="3796962"/>
                  <a:pt x="5314326" y="3806638"/>
                  <a:pt x="5308578" y="3816664"/>
                </a:cubicBezTo>
                <a:cubicBezTo>
                  <a:pt x="5300240" y="3817739"/>
                  <a:pt x="5291859" y="3818858"/>
                  <a:pt x="5283434" y="3820021"/>
                </a:cubicBezTo>
                <a:cubicBezTo>
                  <a:pt x="5289994" y="3808985"/>
                  <a:pt x="5296467" y="3798410"/>
                  <a:pt x="5302609" y="3788383"/>
                </a:cubicBezTo>
                <a:cubicBezTo>
                  <a:pt x="5310596" y="3787572"/>
                  <a:pt x="5318516" y="3786826"/>
                  <a:pt x="5326414" y="3786124"/>
                </a:cubicBezTo>
                <a:close/>
                <a:moveTo>
                  <a:pt x="5327402" y="3788976"/>
                </a:moveTo>
                <a:cubicBezTo>
                  <a:pt x="5328016" y="3787923"/>
                  <a:pt x="5328630" y="3786914"/>
                  <a:pt x="5329245" y="3785861"/>
                </a:cubicBezTo>
                <a:cubicBezTo>
                  <a:pt x="5337099" y="3785158"/>
                  <a:pt x="5344910" y="3784500"/>
                  <a:pt x="5352633" y="3783908"/>
                </a:cubicBezTo>
                <a:cubicBezTo>
                  <a:pt x="5351579" y="3785817"/>
                  <a:pt x="5350504" y="3787725"/>
                  <a:pt x="5349385" y="3789678"/>
                </a:cubicBezTo>
                <a:cubicBezTo>
                  <a:pt x="5345151" y="3797225"/>
                  <a:pt x="5340719" y="3805124"/>
                  <a:pt x="5336200" y="3813285"/>
                </a:cubicBezTo>
                <a:cubicBezTo>
                  <a:pt x="5327994" y="3814251"/>
                  <a:pt x="5319745" y="3815238"/>
                  <a:pt x="5311451" y="3816313"/>
                </a:cubicBezTo>
                <a:cubicBezTo>
                  <a:pt x="5316914" y="3806791"/>
                  <a:pt x="5322290" y="3797664"/>
                  <a:pt x="5327402" y="3788976"/>
                </a:cubicBezTo>
                <a:close/>
                <a:moveTo>
                  <a:pt x="5351492" y="3790863"/>
                </a:moveTo>
                <a:cubicBezTo>
                  <a:pt x="5352852" y="3788427"/>
                  <a:pt x="5354212" y="3786036"/>
                  <a:pt x="5355529" y="3783688"/>
                </a:cubicBezTo>
                <a:cubicBezTo>
                  <a:pt x="5363252" y="3783096"/>
                  <a:pt x="5370931" y="3782548"/>
                  <a:pt x="5378522" y="3782065"/>
                </a:cubicBezTo>
                <a:cubicBezTo>
                  <a:pt x="5376876" y="3785158"/>
                  <a:pt x="5375209" y="3788274"/>
                  <a:pt x="5373497" y="3791499"/>
                </a:cubicBezTo>
                <a:cubicBezTo>
                  <a:pt x="5370294" y="3797511"/>
                  <a:pt x="5366959" y="3803785"/>
                  <a:pt x="5363559" y="3810214"/>
                </a:cubicBezTo>
                <a:cubicBezTo>
                  <a:pt x="5355507" y="3811070"/>
                  <a:pt x="5347345" y="3811991"/>
                  <a:pt x="5339140" y="3812934"/>
                </a:cubicBezTo>
                <a:cubicBezTo>
                  <a:pt x="5343352" y="3805321"/>
                  <a:pt x="5347521" y="3797928"/>
                  <a:pt x="5351492" y="3790863"/>
                </a:cubicBezTo>
                <a:close/>
                <a:moveTo>
                  <a:pt x="5361146" y="3814821"/>
                </a:moveTo>
                <a:cubicBezTo>
                  <a:pt x="5356231" y="3824255"/>
                  <a:pt x="5351229" y="3834084"/>
                  <a:pt x="5346402" y="3844155"/>
                </a:cubicBezTo>
                <a:cubicBezTo>
                  <a:pt x="5337823" y="3845383"/>
                  <a:pt x="5329157" y="3846678"/>
                  <a:pt x="5320469" y="3848016"/>
                </a:cubicBezTo>
                <a:cubicBezTo>
                  <a:pt x="5325756" y="3837573"/>
                  <a:pt x="5331197" y="3827393"/>
                  <a:pt x="5336595" y="3817586"/>
                </a:cubicBezTo>
                <a:cubicBezTo>
                  <a:pt x="5344822" y="3816620"/>
                  <a:pt x="5353028" y="3815699"/>
                  <a:pt x="5361146" y="3814821"/>
                </a:cubicBezTo>
                <a:close/>
                <a:moveTo>
                  <a:pt x="5344120" y="3848938"/>
                </a:moveTo>
                <a:cubicBezTo>
                  <a:pt x="5339447" y="3858876"/>
                  <a:pt x="5334949" y="3869035"/>
                  <a:pt x="5330846" y="3879303"/>
                </a:cubicBezTo>
                <a:cubicBezTo>
                  <a:pt x="5321742" y="3880970"/>
                  <a:pt x="5312592" y="3882637"/>
                  <a:pt x="5303378" y="3884371"/>
                </a:cubicBezTo>
                <a:cubicBezTo>
                  <a:pt x="5307941" y="3873730"/>
                  <a:pt x="5312900" y="3863177"/>
                  <a:pt x="5318033" y="3852865"/>
                </a:cubicBezTo>
                <a:cubicBezTo>
                  <a:pt x="5326809" y="3851505"/>
                  <a:pt x="5335498" y="3850210"/>
                  <a:pt x="5344120" y="3848938"/>
                </a:cubicBezTo>
                <a:close/>
                <a:moveTo>
                  <a:pt x="5347104" y="3848499"/>
                </a:moveTo>
                <a:cubicBezTo>
                  <a:pt x="5355748" y="3847248"/>
                  <a:pt x="5364371" y="3846042"/>
                  <a:pt x="5372883" y="3844901"/>
                </a:cubicBezTo>
                <a:cubicBezTo>
                  <a:pt x="5368671" y="3854401"/>
                  <a:pt x="5364656" y="3864120"/>
                  <a:pt x="5360992" y="3873971"/>
                </a:cubicBezTo>
                <a:cubicBezTo>
                  <a:pt x="5351996" y="3875529"/>
                  <a:pt x="5342891" y="3877131"/>
                  <a:pt x="5333743" y="3878798"/>
                </a:cubicBezTo>
                <a:cubicBezTo>
                  <a:pt x="5337889" y="3868552"/>
                  <a:pt x="5342409" y="3858416"/>
                  <a:pt x="5347104" y="3848499"/>
                </a:cubicBezTo>
                <a:close/>
                <a:moveTo>
                  <a:pt x="5375911" y="3844484"/>
                </a:moveTo>
                <a:cubicBezTo>
                  <a:pt x="5384489" y="3843343"/>
                  <a:pt x="5393002" y="3842246"/>
                  <a:pt x="5401427" y="3841215"/>
                </a:cubicBezTo>
                <a:cubicBezTo>
                  <a:pt x="5397719" y="3850276"/>
                  <a:pt x="5394165" y="3859557"/>
                  <a:pt x="5390983" y="3868969"/>
                </a:cubicBezTo>
                <a:cubicBezTo>
                  <a:pt x="5382054" y="3870417"/>
                  <a:pt x="5373037" y="3871909"/>
                  <a:pt x="5363954" y="3873466"/>
                </a:cubicBezTo>
                <a:cubicBezTo>
                  <a:pt x="5367640" y="3863659"/>
                  <a:pt x="5371677" y="3853962"/>
                  <a:pt x="5375911" y="3844484"/>
                </a:cubicBezTo>
                <a:close/>
                <a:moveTo>
                  <a:pt x="5389382" y="3873796"/>
                </a:moveTo>
                <a:cubicBezTo>
                  <a:pt x="5386354" y="3883164"/>
                  <a:pt x="5383722" y="3892620"/>
                  <a:pt x="5381725" y="3902054"/>
                </a:cubicBezTo>
                <a:cubicBezTo>
                  <a:pt x="5372203" y="3903941"/>
                  <a:pt x="5362615" y="3905894"/>
                  <a:pt x="5352984" y="3907890"/>
                </a:cubicBezTo>
                <a:cubicBezTo>
                  <a:pt x="5355485" y="3898039"/>
                  <a:pt x="5358622" y="3888144"/>
                  <a:pt x="5362155" y="3878359"/>
                </a:cubicBezTo>
                <a:cubicBezTo>
                  <a:pt x="5371325" y="3876779"/>
                  <a:pt x="5380387" y="3875266"/>
                  <a:pt x="5389382" y="3873796"/>
                </a:cubicBezTo>
                <a:close/>
                <a:moveTo>
                  <a:pt x="5381067" y="3971033"/>
                </a:moveTo>
                <a:cubicBezTo>
                  <a:pt x="5383304" y="3979700"/>
                  <a:pt x="5386574" y="3987773"/>
                  <a:pt x="5390874" y="3995343"/>
                </a:cubicBezTo>
                <a:cubicBezTo>
                  <a:pt x="5379794" y="3998656"/>
                  <a:pt x="5368649" y="4002012"/>
                  <a:pt x="5357481" y="4005391"/>
                </a:cubicBezTo>
                <a:cubicBezTo>
                  <a:pt x="5353510" y="3997405"/>
                  <a:pt x="5350614" y="3988848"/>
                  <a:pt x="5348793" y="3979721"/>
                </a:cubicBezTo>
                <a:cubicBezTo>
                  <a:pt x="5359610" y="3976781"/>
                  <a:pt x="5370360" y="3973885"/>
                  <a:pt x="5381067" y="3971033"/>
                </a:cubicBezTo>
                <a:close/>
                <a:moveTo>
                  <a:pt x="5393441" y="3999687"/>
                </a:moveTo>
                <a:cubicBezTo>
                  <a:pt x="5398312" y="4007300"/>
                  <a:pt x="5404279" y="4014342"/>
                  <a:pt x="5411366" y="4020837"/>
                </a:cubicBezTo>
                <a:cubicBezTo>
                  <a:pt x="5400045" y="4024632"/>
                  <a:pt x="5388570" y="4028450"/>
                  <a:pt x="5377052" y="4032311"/>
                </a:cubicBezTo>
                <a:cubicBezTo>
                  <a:pt x="5370119" y="4025400"/>
                  <a:pt x="5364349" y="4017919"/>
                  <a:pt x="5359785" y="4009823"/>
                </a:cubicBezTo>
                <a:cubicBezTo>
                  <a:pt x="5371040" y="4006422"/>
                  <a:pt x="5382273" y="4003044"/>
                  <a:pt x="5393441" y="3999687"/>
                </a:cubicBezTo>
                <a:close/>
                <a:moveTo>
                  <a:pt x="5415732" y="4024654"/>
                </a:moveTo>
                <a:cubicBezTo>
                  <a:pt x="5423279" y="4030907"/>
                  <a:pt x="5431946" y="4036546"/>
                  <a:pt x="5441687" y="4041548"/>
                </a:cubicBezTo>
                <a:cubicBezTo>
                  <a:pt x="5430212" y="4045804"/>
                  <a:pt x="5418628" y="4050061"/>
                  <a:pt x="5406956" y="4054361"/>
                </a:cubicBezTo>
                <a:cubicBezTo>
                  <a:pt x="5397390" y="4049073"/>
                  <a:pt x="5388746" y="4043040"/>
                  <a:pt x="5381176" y="4036195"/>
                </a:cubicBezTo>
                <a:cubicBezTo>
                  <a:pt x="5392783" y="4032311"/>
                  <a:pt x="5404323" y="4028472"/>
                  <a:pt x="5415732" y="4024654"/>
                </a:cubicBezTo>
                <a:close/>
                <a:moveTo>
                  <a:pt x="5448049" y="4044642"/>
                </a:moveTo>
                <a:cubicBezTo>
                  <a:pt x="5457988" y="4049249"/>
                  <a:pt x="5468980" y="4053286"/>
                  <a:pt x="5481003" y="4056709"/>
                </a:cubicBezTo>
                <a:cubicBezTo>
                  <a:pt x="5469594" y="4061382"/>
                  <a:pt x="5458076" y="4066077"/>
                  <a:pt x="5446491" y="4070794"/>
                </a:cubicBezTo>
                <a:cubicBezTo>
                  <a:pt x="5434468" y="4067108"/>
                  <a:pt x="5423279" y="4062720"/>
                  <a:pt x="5413011" y="4057564"/>
                </a:cubicBezTo>
                <a:cubicBezTo>
                  <a:pt x="5424771" y="4053220"/>
                  <a:pt x="5436465" y="4048920"/>
                  <a:pt x="5448049" y="4044642"/>
                </a:cubicBezTo>
                <a:close/>
                <a:moveTo>
                  <a:pt x="5489252" y="4058924"/>
                </a:moveTo>
                <a:cubicBezTo>
                  <a:pt x="5535656" y="4070662"/>
                  <a:pt x="5596297" y="4074151"/>
                  <a:pt x="5670695" y="4069324"/>
                </a:cubicBezTo>
                <a:cubicBezTo>
                  <a:pt x="5778310" y="4062303"/>
                  <a:pt x="5892530" y="4039946"/>
                  <a:pt x="5975945" y="4023601"/>
                </a:cubicBezTo>
                <a:cubicBezTo>
                  <a:pt x="5991874" y="4020486"/>
                  <a:pt x="6006902" y="4017546"/>
                  <a:pt x="6020154" y="4015067"/>
                </a:cubicBezTo>
                <a:cubicBezTo>
                  <a:pt x="6130271" y="3994377"/>
                  <a:pt x="6242954" y="3972854"/>
                  <a:pt x="6351951" y="3952055"/>
                </a:cubicBezTo>
                <a:cubicBezTo>
                  <a:pt x="7116820" y="3806001"/>
                  <a:pt x="7907731" y="3654989"/>
                  <a:pt x="8677887" y="3621421"/>
                </a:cubicBezTo>
                <a:cubicBezTo>
                  <a:pt x="8715733" y="3619775"/>
                  <a:pt x="8754325" y="3615848"/>
                  <a:pt x="8791645" y="3612075"/>
                </a:cubicBezTo>
                <a:cubicBezTo>
                  <a:pt x="8830281" y="3608147"/>
                  <a:pt x="8869729" y="3604154"/>
                  <a:pt x="8909353" y="3602553"/>
                </a:cubicBezTo>
                <a:cubicBezTo>
                  <a:pt x="8898119" y="3619095"/>
                  <a:pt x="8886930" y="3635463"/>
                  <a:pt x="8875829" y="3651632"/>
                </a:cubicBezTo>
                <a:cubicBezTo>
                  <a:pt x="8844192" y="3652883"/>
                  <a:pt x="8812730" y="3655362"/>
                  <a:pt x="8781816" y="3657819"/>
                </a:cubicBezTo>
                <a:cubicBezTo>
                  <a:pt x="8746164" y="3660628"/>
                  <a:pt x="8709283" y="3663546"/>
                  <a:pt x="8673148" y="3664467"/>
                </a:cubicBezTo>
                <a:cubicBezTo>
                  <a:pt x="7921750" y="3683752"/>
                  <a:pt x="7150410" y="3824168"/>
                  <a:pt x="6404475" y="3959976"/>
                </a:cubicBezTo>
                <a:cubicBezTo>
                  <a:pt x="6267943" y="3984833"/>
                  <a:pt x="6126782" y="4010525"/>
                  <a:pt x="5989021" y="4034856"/>
                </a:cubicBezTo>
                <a:cubicBezTo>
                  <a:pt x="5974848" y="4037357"/>
                  <a:pt x="5958547" y="4040407"/>
                  <a:pt x="5941302" y="4043610"/>
                </a:cubicBezTo>
                <a:cubicBezTo>
                  <a:pt x="5810013" y="4068073"/>
                  <a:pt x="5587346" y="4109540"/>
                  <a:pt x="5454500" y="4073120"/>
                </a:cubicBezTo>
                <a:cubicBezTo>
                  <a:pt x="5465996" y="4068424"/>
                  <a:pt x="5477580" y="4063685"/>
                  <a:pt x="5489252" y="4058924"/>
                </a:cubicBezTo>
                <a:close/>
                <a:moveTo>
                  <a:pt x="8915781" y="3602311"/>
                </a:moveTo>
                <a:cubicBezTo>
                  <a:pt x="8923855" y="3602048"/>
                  <a:pt x="8931929" y="3601872"/>
                  <a:pt x="8940003" y="3601829"/>
                </a:cubicBezTo>
                <a:cubicBezTo>
                  <a:pt x="8929011" y="3618371"/>
                  <a:pt x="8918085" y="3634717"/>
                  <a:pt x="8907291" y="3650842"/>
                </a:cubicBezTo>
                <a:cubicBezTo>
                  <a:pt x="8898931" y="3650908"/>
                  <a:pt x="8890594" y="3651106"/>
                  <a:pt x="8882279" y="3651391"/>
                </a:cubicBezTo>
                <a:cubicBezTo>
                  <a:pt x="8893381" y="3635221"/>
                  <a:pt x="8904548" y="3618854"/>
                  <a:pt x="8915781" y="3602311"/>
                </a:cubicBezTo>
                <a:close/>
                <a:moveTo>
                  <a:pt x="8946124" y="3601807"/>
                </a:moveTo>
                <a:cubicBezTo>
                  <a:pt x="8953913" y="3601829"/>
                  <a:pt x="8961723" y="3601982"/>
                  <a:pt x="8969512" y="3602267"/>
                </a:cubicBezTo>
                <a:cubicBezTo>
                  <a:pt x="8958937" y="3618547"/>
                  <a:pt x="8948318" y="3634826"/>
                  <a:pt x="8937655" y="3651106"/>
                </a:cubicBezTo>
                <a:cubicBezTo>
                  <a:pt x="8929581" y="3650886"/>
                  <a:pt x="8921508" y="3650777"/>
                  <a:pt x="8913433" y="3650799"/>
                </a:cubicBezTo>
                <a:cubicBezTo>
                  <a:pt x="8924228" y="3634695"/>
                  <a:pt x="8935132" y="3618349"/>
                  <a:pt x="8946124" y="3601807"/>
                </a:cubicBezTo>
                <a:close/>
                <a:moveTo>
                  <a:pt x="9003519" y="3604220"/>
                </a:moveTo>
                <a:cubicBezTo>
                  <a:pt x="9010539" y="3604747"/>
                  <a:pt x="9017648" y="3605383"/>
                  <a:pt x="9024779" y="3606173"/>
                </a:cubicBezTo>
                <a:cubicBezTo>
                  <a:pt x="9014796" y="3622364"/>
                  <a:pt x="9004703" y="3638578"/>
                  <a:pt x="8994568" y="3654813"/>
                </a:cubicBezTo>
                <a:cubicBezTo>
                  <a:pt x="8987108" y="3654089"/>
                  <a:pt x="8979736" y="3653453"/>
                  <a:pt x="8972496" y="3652927"/>
                </a:cubicBezTo>
                <a:cubicBezTo>
                  <a:pt x="8982895" y="3636669"/>
                  <a:pt x="8993251" y="3620434"/>
                  <a:pt x="9003519" y="3604220"/>
                </a:cubicBezTo>
                <a:close/>
                <a:moveTo>
                  <a:pt x="9030044" y="3606787"/>
                </a:moveTo>
                <a:cubicBezTo>
                  <a:pt x="9036779" y="3607599"/>
                  <a:pt x="9043537" y="3608564"/>
                  <a:pt x="9050251" y="3609749"/>
                </a:cubicBezTo>
                <a:cubicBezTo>
                  <a:pt x="9040378" y="3626138"/>
                  <a:pt x="9030637" y="3642264"/>
                  <a:pt x="9021005" y="3658061"/>
                </a:cubicBezTo>
                <a:cubicBezTo>
                  <a:pt x="9013941" y="3657007"/>
                  <a:pt x="9006897" y="3656108"/>
                  <a:pt x="8999898" y="3655362"/>
                </a:cubicBezTo>
                <a:cubicBezTo>
                  <a:pt x="9010013" y="3639148"/>
                  <a:pt x="9020084" y="3622957"/>
                  <a:pt x="9030044" y="3606787"/>
                </a:cubicBezTo>
                <a:close/>
                <a:moveTo>
                  <a:pt x="9055187" y="3610648"/>
                </a:moveTo>
                <a:cubicBezTo>
                  <a:pt x="9061506" y="3611855"/>
                  <a:pt x="9067780" y="3613215"/>
                  <a:pt x="9073989" y="3614817"/>
                </a:cubicBezTo>
                <a:cubicBezTo>
                  <a:pt x="9064512" y="3631009"/>
                  <a:pt x="9055143" y="3646937"/>
                  <a:pt x="9045863" y="3662624"/>
                </a:cubicBezTo>
                <a:cubicBezTo>
                  <a:pt x="9039302" y="3661176"/>
                  <a:pt x="9032676" y="3659904"/>
                  <a:pt x="9026052" y="3658851"/>
                </a:cubicBezTo>
                <a:cubicBezTo>
                  <a:pt x="9035639" y="3643076"/>
                  <a:pt x="9045358" y="3626994"/>
                  <a:pt x="9055187" y="3610648"/>
                </a:cubicBezTo>
                <a:close/>
                <a:moveTo>
                  <a:pt x="9078597" y="3616068"/>
                </a:moveTo>
                <a:cubicBezTo>
                  <a:pt x="9084543" y="3617713"/>
                  <a:pt x="9090400" y="3619578"/>
                  <a:pt x="9096149" y="3621684"/>
                </a:cubicBezTo>
                <a:cubicBezTo>
                  <a:pt x="9087132" y="3637591"/>
                  <a:pt x="9078180" y="3653278"/>
                  <a:pt x="9069273" y="3668789"/>
                </a:cubicBezTo>
                <a:cubicBezTo>
                  <a:pt x="9063130" y="3666858"/>
                  <a:pt x="9056898" y="3665169"/>
                  <a:pt x="9050602" y="3663677"/>
                </a:cubicBezTo>
                <a:cubicBezTo>
                  <a:pt x="9059839" y="3648056"/>
                  <a:pt x="9069163" y="3632194"/>
                  <a:pt x="9078597" y="3616068"/>
                </a:cubicBezTo>
                <a:close/>
                <a:moveTo>
                  <a:pt x="9100449" y="3623286"/>
                </a:moveTo>
                <a:cubicBezTo>
                  <a:pt x="9105869" y="3625414"/>
                  <a:pt x="9111199" y="3627784"/>
                  <a:pt x="9116356" y="3630416"/>
                </a:cubicBezTo>
                <a:cubicBezTo>
                  <a:pt x="9107799" y="3646015"/>
                  <a:pt x="9099264" y="3661483"/>
                  <a:pt x="9090774" y="3676775"/>
                </a:cubicBezTo>
                <a:cubicBezTo>
                  <a:pt x="9085179" y="3674340"/>
                  <a:pt x="9079474" y="3672168"/>
                  <a:pt x="9073661" y="3670237"/>
                </a:cubicBezTo>
                <a:cubicBezTo>
                  <a:pt x="9082524" y="3654770"/>
                  <a:pt x="9091476" y="3639127"/>
                  <a:pt x="9100449" y="3623286"/>
                </a:cubicBezTo>
                <a:close/>
                <a:moveTo>
                  <a:pt x="9120261" y="3632523"/>
                </a:moveTo>
                <a:cubicBezTo>
                  <a:pt x="9125307" y="3635221"/>
                  <a:pt x="9130244" y="3638095"/>
                  <a:pt x="9135004" y="3641167"/>
                </a:cubicBezTo>
                <a:cubicBezTo>
                  <a:pt x="9126887" y="3656459"/>
                  <a:pt x="9118769" y="3671663"/>
                  <a:pt x="9110651" y="3686780"/>
                </a:cubicBezTo>
                <a:cubicBezTo>
                  <a:pt x="9107010" y="3684717"/>
                  <a:pt x="9103346" y="3682721"/>
                  <a:pt x="9099593" y="3680856"/>
                </a:cubicBezTo>
                <a:cubicBezTo>
                  <a:pt x="9098014" y="3680066"/>
                  <a:pt x="9096412" y="3679342"/>
                  <a:pt x="9094811" y="3678596"/>
                </a:cubicBezTo>
                <a:cubicBezTo>
                  <a:pt x="9103258" y="3663392"/>
                  <a:pt x="9111748" y="3648034"/>
                  <a:pt x="9120261" y="3632523"/>
                </a:cubicBezTo>
                <a:close/>
                <a:moveTo>
                  <a:pt x="9098431" y="3683182"/>
                </a:moveTo>
                <a:cubicBezTo>
                  <a:pt x="9102161" y="3685025"/>
                  <a:pt x="9105825" y="3687021"/>
                  <a:pt x="9109423" y="3689062"/>
                </a:cubicBezTo>
                <a:cubicBezTo>
                  <a:pt x="9101108" y="3704529"/>
                  <a:pt x="9092793" y="3719909"/>
                  <a:pt x="9084499" y="3735157"/>
                </a:cubicBezTo>
                <a:cubicBezTo>
                  <a:pt x="9083468" y="3734631"/>
                  <a:pt x="9082437" y="3734082"/>
                  <a:pt x="9081383" y="3733578"/>
                </a:cubicBezTo>
                <a:cubicBezTo>
                  <a:pt x="9076842" y="3731362"/>
                  <a:pt x="9072191" y="3729365"/>
                  <a:pt x="9067474" y="3727500"/>
                </a:cubicBezTo>
                <a:cubicBezTo>
                  <a:pt x="9076096" y="3712164"/>
                  <a:pt x="9084806" y="3696609"/>
                  <a:pt x="9093538" y="3680878"/>
                </a:cubicBezTo>
                <a:cubicBezTo>
                  <a:pt x="9095184" y="3681624"/>
                  <a:pt x="9096829" y="3682370"/>
                  <a:pt x="9098431" y="3683182"/>
                </a:cubicBezTo>
                <a:close/>
                <a:moveTo>
                  <a:pt x="9113196" y="3691212"/>
                </a:moveTo>
                <a:cubicBezTo>
                  <a:pt x="9118155" y="3694130"/>
                  <a:pt x="9122981" y="3697245"/>
                  <a:pt x="9127721" y="3700536"/>
                </a:cubicBezTo>
                <a:cubicBezTo>
                  <a:pt x="9119845" y="3715763"/>
                  <a:pt x="9111924" y="3730945"/>
                  <a:pt x="9104004" y="3746040"/>
                </a:cubicBezTo>
                <a:cubicBezTo>
                  <a:pt x="9098891" y="3742880"/>
                  <a:pt x="9093670" y="3739918"/>
                  <a:pt x="9088361" y="3737132"/>
                </a:cubicBezTo>
                <a:cubicBezTo>
                  <a:pt x="9096632" y="3721928"/>
                  <a:pt x="9104903" y="3706613"/>
                  <a:pt x="9113196" y="3691212"/>
                </a:cubicBezTo>
                <a:close/>
                <a:moveTo>
                  <a:pt x="8398790" y="6055345"/>
                </a:moveTo>
                <a:cubicBezTo>
                  <a:pt x="8416100" y="6214300"/>
                  <a:pt x="8590018" y="6242251"/>
                  <a:pt x="8705114" y="6260725"/>
                </a:cubicBezTo>
                <a:cubicBezTo>
                  <a:pt x="8713123" y="6262019"/>
                  <a:pt x="8720889" y="6263270"/>
                  <a:pt x="8728305" y="6264498"/>
                </a:cubicBezTo>
                <a:cubicBezTo>
                  <a:pt x="8711608" y="6270158"/>
                  <a:pt x="8694912" y="6275753"/>
                  <a:pt x="8678194" y="6281348"/>
                </a:cubicBezTo>
                <a:cubicBezTo>
                  <a:pt x="8666171" y="6279483"/>
                  <a:pt x="8652985" y="6277684"/>
                  <a:pt x="8639032" y="6275819"/>
                </a:cubicBezTo>
                <a:cubicBezTo>
                  <a:pt x="8519459" y="6259737"/>
                  <a:pt x="8338784" y="6235450"/>
                  <a:pt x="8322724" y="6073336"/>
                </a:cubicBezTo>
                <a:cubicBezTo>
                  <a:pt x="8314475" y="5990184"/>
                  <a:pt x="8341439" y="5904267"/>
                  <a:pt x="8365244" y="5828443"/>
                </a:cubicBezTo>
                <a:lnTo>
                  <a:pt x="8368447" y="5818197"/>
                </a:lnTo>
                <a:cubicBezTo>
                  <a:pt x="8385362" y="5764137"/>
                  <a:pt x="8405810" y="5710911"/>
                  <a:pt x="8421717" y="5670586"/>
                </a:cubicBezTo>
                <a:cubicBezTo>
                  <a:pt x="8463117" y="5566788"/>
                  <a:pt x="8510507" y="5465601"/>
                  <a:pt x="8555506" y="5370842"/>
                </a:cubicBezTo>
                <a:cubicBezTo>
                  <a:pt x="8612748" y="5250765"/>
                  <a:pt x="8674420" y="5130140"/>
                  <a:pt x="8734053" y="5013486"/>
                </a:cubicBezTo>
                <a:cubicBezTo>
                  <a:pt x="8834779" y="4816421"/>
                  <a:pt x="8938950" y="4612665"/>
                  <a:pt x="9021729" y="4411016"/>
                </a:cubicBezTo>
                <a:cubicBezTo>
                  <a:pt x="9047092" y="4349189"/>
                  <a:pt x="9069733" y="4292519"/>
                  <a:pt x="9090905" y="4237757"/>
                </a:cubicBezTo>
                <a:cubicBezTo>
                  <a:pt x="9091937" y="4235080"/>
                  <a:pt x="9092968" y="4232381"/>
                  <a:pt x="9094021" y="4229705"/>
                </a:cubicBezTo>
                <a:cubicBezTo>
                  <a:pt x="9100669" y="4233369"/>
                  <a:pt x="9107251" y="4237076"/>
                  <a:pt x="9113767" y="4240850"/>
                </a:cubicBezTo>
                <a:cubicBezTo>
                  <a:pt x="9111858" y="4246160"/>
                  <a:pt x="9109972" y="4251447"/>
                  <a:pt x="9108063" y="4256735"/>
                </a:cubicBezTo>
                <a:cubicBezTo>
                  <a:pt x="9083490" y="4325143"/>
                  <a:pt x="9060409" y="4386202"/>
                  <a:pt x="9045183" y="4426155"/>
                </a:cubicBezTo>
                <a:cubicBezTo>
                  <a:pt x="8969161" y="4625698"/>
                  <a:pt x="8870760" y="4827808"/>
                  <a:pt x="8775585" y="5023249"/>
                </a:cubicBezTo>
                <a:cubicBezTo>
                  <a:pt x="8720955" y="5135427"/>
                  <a:pt x="8664460" y="5251446"/>
                  <a:pt x="8612199" y="5366849"/>
                </a:cubicBezTo>
                <a:cubicBezTo>
                  <a:pt x="8570403" y="5459501"/>
                  <a:pt x="8526370" y="5558516"/>
                  <a:pt x="8487975" y="5660647"/>
                </a:cubicBezTo>
                <a:cubicBezTo>
                  <a:pt x="8472288" y="5702837"/>
                  <a:pt x="8454210" y="5753035"/>
                  <a:pt x="8439027" y="5805230"/>
                </a:cubicBezTo>
                <a:lnTo>
                  <a:pt x="8436153" y="5815125"/>
                </a:lnTo>
                <a:cubicBezTo>
                  <a:pt x="8414455" y="5889458"/>
                  <a:pt x="8389882" y="5973707"/>
                  <a:pt x="8398790" y="6055345"/>
                </a:cubicBezTo>
                <a:close/>
                <a:moveTo>
                  <a:pt x="9300343" y="6213400"/>
                </a:moveTo>
                <a:cubicBezTo>
                  <a:pt x="9293872" y="6211491"/>
                  <a:pt x="9287377" y="6209561"/>
                  <a:pt x="9280927" y="6207586"/>
                </a:cubicBezTo>
                <a:cubicBezTo>
                  <a:pt x="9297931" y="6202781"/>
                  <a:pt x="9314912" y="6197976"/>
                  <a:pt x="9331871" y="6193172"/>
                </a:cubicBezTo>
                <a:cubicBezTo>
                  <a:pt x="9338147" y="6195410"/>
                  <a:pt x="9344443" y="6197604"/>
                  <a:pt x="9350762" y="6199754"/>
                </a:cubicBezTo>
                <a:cubicBezTo>
                  <a:pt x="9333977" y="6204317"/>
                  <a:pt x="9317172" y="6208880"/>
                  <a:pt x="9300343" y="6213400"/>
                </a:cubicBezTo>
                <a:close/>
                <a:moveTo>
                  <a:pt x="9358221" y="6202320"/>
                </a:moveTo>
                <a:cubicBezTo>
                  <a:pt x="9364584" y="6204471"/>
                  <a:pt x="9370969" y="6206577"/>
                  <a:pt x="9377375" y="6208639"/>
                </a:cubicBezTo>
                <a:cubicBezTo>
                  <a:pt x="9360964" y="6212896"/>
                  <a:pt x="9344553" y="6217130"/>
                  <a:pt x="9328119" y="6221342"/>
                </a:cubicBezTo>
                <a:cubicBezTo>
                  <a:pt x="9321560" y="6219522"/>
                  <a:pt x="9315022" y="6217678"/>
                  <a:pt x="9308505" y="6215792"/>
                </a:cubicBezTo>
                <a:cubicBezTo>
                  <a:pt x="9325092" y="6211316"/>
                  <a:pt x="9341656" y="6206818"/>
                  <a:pt x="9358221" y="6202320"/>
                </a:cubicBezTo>
                <a:close/>
                <a:moveTo>
                  <a:pt x="9295166" y="6214804"/>
                </a:moveTo>
                <a:cubicBezTo>
                  <a:pt x="9278777" y="6219214"/>
                  <a:pt x="9262366" y="6223624"/>
                  <a:pt x="9245933" y="6228012"/>
                </a:cubicBezTo>
                <a:cubicBezTo>
                  <a:pt x="9239373" y="6226345"/>
                  <a:pt x="9232835" y="6224655"/>
                  <a:pt x="9226296" y="6222922"/>
                </a:cubicBezTo>
                <a:cubicBezTo>
                  <a:pt x="9242883" y="6218293"/>
                  <a:pt x="9259469" y="6213642"/>
                  <a:pt x="9276012" y="6208968"/>
                </a:cubicBezTo>
                <a:cubicBezTo>
                  <a:pt x="9282397" y="6210943"/>
                  <a:pt x="9288782" y="6212896"/>
                  <a:pt x="9295166" y="6214804"/>
                </a:cubicBezTo>
                <a:close/>
                <a:moveTo>
                  <a:pt x="9273029" y="6205129"/>
                </a:moveTo>
                <a:cubicBezTo>
                  <a:pt x="9266622" y="6203133"/>
                  <a:pt x="9260238" y="6201092"/>
                  <a:pt x="9253875" y="6199029"/>
                </a:cubicBezTo>
                <a:cubicBezTo>
                  <a:pt x="9271251" y="6193917"/>
                  <a:pt x="9288606" y="6188784"/>
                  <a:pt x="9305960" y="6183672"/>
                </a:cubicBezTo>
                <a:cubicBezTo>
                  <a:pt x="9312148" y="6185997"/>
                  <a:pt x="9318357" y="6188279"/>
                  <a:pt x="9324587" y="6190539"/>
                </a:cubicBezTo>
                <a:cubicBezTo>
                  <a:pt x="9307408" y="6195410"/>
                  <a:pt x="9290229" y="6200280"/>
                  <a:pt x="9273029" y="6205129"/>
                </a:cubicBezTo>
                <a:close/>
                <a:moveTo>
                  <a:pt x="9268114" y="6206511"/>
                </a:moveTo>
                <a:cubicBezTo>
                  <a:pt x="9251308" y="6211228"/>
                  <a:pt x="9234502" y="6215967"/>
                  <a:pt x="9217674" y="6220662"/>
                </a:cubicBezTo>
                <a:cubicBezTo>
                  <a:pt x="9211202" y="6218907"/>
                  <a:pt x="9204730" y="6217130"/>
                  <a:pt x="9198280" y="6215309"/>
                </a:cubicBezTo>
                <a:cubicBezTo>
                  <a:pt x="9215239" y="6210351"/>
                  <a:pt x="9232199" y="6205392"/>
                  <a:pt x="9249136" y="6200412"/>
                </a:cubicBezTo>
                <a:cubicBezTo>
                  <a:pt x="9255454" y="6202474"/>
                  <a:pt x="9261774" y="6204514"/>
                  <a:pt x="9268114" y="6206511"/>
                </a:cubicBezTo>
                <a:close/>
                <a:moveTo>
                  <a:pt x="9212606" y="6222066"/>
                </a:moveTo>
                <a:cubicBezTo>
                  <a:pt x="9196371" y="6226608"/>
                  <a:pt x="9180113" y="6231106"/>
                  <a:pt x="9163834" y="6235603"/>
                </a:cubicBezTo>
                <a:cubicBezTo>
                  <a:pt x="9157229" y="6234133"/>
                  <a:pt x="9150647" y="6232598"/>
                  <a:pt x="9144065" y="6231040"/>
                </a:cubicBezTo>
                <a:cubicBezTo>
                  <a:pt x="9160499" y="6226301"/>
                  <a:pt x="9176910" y="6221540"/>
                  <a:pt x="9193321" y="6216757"/>
                </a:cubicBezTo>
                <a:cubicBezTo>
                  <a:pt x="9199706" y="6218556"/>
                  <a:pt x="9206133" y="6220333"/>
                  <a:pt x="9212606" y="6222066"/>
                </a:cubicBezTo>
                <a:close/>
                <a:moveTo>
                  <a:pt x="9189921" y="6212940"/>
                </a:moveTo>
                <a:cubicBezTo>
                  <a:pt x="9183492" y="6211096"/>
                  <a:pt x="9177086" y="6209232"/>
                  <a:pt x="9170701" y="6207323"/>
                </a:cubicBezTo>
                <a:cubicBezTo>
                  <a:pt x="9188055" y="6202057"/>
                  <a:pt x="9205410" y="6196792"/>
                  <a:pt x="9222720" y="6191504"/>
                </a:cubicBezTo>
                <a:cubicBezTo>
                  <a:pt x="9228952" y="6193654"/>
                  <a:pt x="9235204" y="6195782"/>
                  <a:pt x="9241457" y="6197867"/>
                </a:cubicBezTo>
                <a:cubicBezTo>
                  <a:pt x="9224300" y="6202913"/>
                  <a:pt x="9207121" y="6207937"/>
                  <a:pt x="9189921" y="6212940"/>
                </a:cubicBezTo>
                <a:close/>
                <a:moveTo>
                  <a:pt x="9184962" y="6214387"/>
                </a:moveTo>
                <a:cubicBezTo>
                  <a:pt x="9168310" y="6219236"/>
                  <a:pt x="9151635" y="6224063"/>
                  <a:pt x="9134939" y="6228868"/>
                </a:cubicBezTo>
                <a:cubicBezTo>
                  <a:pt x="9128379" y="6227288"/>
                  <a:pt x="9121840" y="6225687"/>
                  <a:pt x="9115302" y="6224041"/>
                </a:cubicBezTo>
                <a:cubicBezTo>
                  <a:pt x="9132174" y="6218973"/>
                  <a:pt x="9149024" y="6213883"/>
                  <a:pt x="9165875" y="6208793"/>
                </a:cubicBezTo>
                <a:cubicBezTo>
                  <a:pt x="9172193" y="6210680"/>
                  <a:pt x="9178555" y="6212545"/>
                  <a:pt x="9184962" y="6214387"/>
                </a:cubicBezTo>
                <a:close/>
                <a:moveTo>
                  <a:pt x="9129059" y="6230557"/>
                </a:moveTo>
                <a:cubicBezTo>
                  <a:pt x="9112780" y="6235252"/>
                  <a:pt x="9096500" y="6239926"/>
                  <a:pt x="9080199" y="6244555"/>
                </a:cubicBezTo>
                <a:cubicBezTo>
                  <a:pt x="9073595" y="6243217"/>
                  <a:pt x="9066991" y="6241834"/>
                  <a:pt x="9060431" y="6240430"/>
                </a:cubicBezTo>
                <a:cubicBezTo>
                  <a:pt x="9076864" y="6235538"/>
                  <a:pt x="9093297" y="6230645"/>
                  <a:pt x="9109708" y="6225709"/>
                </a:cubicBezTo>
                <a:cubicBezTo>
                  <a:pt x="9116114" y="6227354"/>
                  <a:pt x="9122565" y="6228978"/>
                  <a:pt x="9129059" y="6230557"/>
                </a:cubicBezTo>
                <a:close/>
                <a:moveTo>
                  <a:pt x="9106505" y="6221759"/>
                </a:moveTo>
                <a:cubicBezTo>
                  <a:pt x="9100032" y="6220092"/>
                  <a:pt x="9093582" y="6218381"/>
                  <a:pt x="9087153" y="6216647"/>
                </a:cubicBezTo>
                <a:cubicBezTo>
                  <a:pt x="9104420" y="6211250"/>
                  <a:pt x="9121665" y="6205875"/>
                  <a:pt x="9138910" y="6200456"/>
                </a:cubicBezTo>
                <a:cubicBezTo>
                  <a:pt x="9145141" y="6202452"/>
                  <a:pt x="9151438" y="6204405"/>
                  <a:pt x="9157756" y="6206314"/>
                </a:cubicBezTo>
                <a:cubicBezTo>
                  <a:pt x="9140688" y="6211491"/>
                  <a:pt x="9123618" y="6216625"/>
                  <a:pt x="9106505" y="6221759"/>
                </a:cubicBezTo>
                <a:close/>
                <a:moveTo>
                  <a:pt x="9100932" y="6223427"/>
                </a:moveTo>
                <a:cubicBezTo>
                  <a:pt x="9084235" y="6228429"/>
                  <a:pt x="9067539" y="6233409"/>
                  <a:pt x="9050821" y="6238368"/>
                </a:cubicBezTo>
                <a:cubicBezTo>
                  <a:pt x="9044305" y="6236942"/>
                  <a:pt x="9037767" y="6235450"/>
                  <a:pt x="9031251" y="6233958"/>
                </a:cubicBezTo>
                <a:cubicBezTo>
                  <a:pt x="9048122" y="6228758"/>
                  <a:pt x="9064972" y="6223536"/>
                  <a:pt x="9081800" y="6218293"/>
                </a:cubicBezTo>
                <a:cubicBezTo>
                  <a:pt x="9088141" y="6220026"/>
                  <a:pt x="9094503" y="6221759"/>
                  <a:pt x="9100932" y="6223427"/>
                </a:cubicBezTo>
                <a:close/>
                <a:moveTo>
                  <a:pt x="8971662" y="4111712"/>
                </a:moveTo>
                <a:cubicBezTo>
                  <a:pt x="8978858" y="4114674"/>
                  <a:pt x="8985989" y="4117702"/>
                  <a:pt x="8993054" y="4120839"/>
                </a:cubicBezTo>
                <a:cubicBezTo>
                  <a:pt x="8990574" y="4125709"/>
                  <a:pt x="8988139" y="4130558"/>
                  <a:pt x="8985726" y="4135341"/>
                </a:cubicBezTo>
                <a:cubicBezTo>
                  <a:pt x="8979977" y="4146684"/>
                  <a:pt x="8974383" y="4157676"/>
                  <a:pt x="8968941" y="4168317"/>
                </a:cubicBezTo>
                <a:cubicBezTo>
                  <a:pt x="8961482" y="4165311"/>
                  <a:pt x="8953935" y="4162393"/>
                  <a:pt x="8946343" y="4159497"/>
                </a:cubicBezTo>
                <a:cubicBezTo>
                  <a:pt x="8953825" y="4145477"/>
                  <a:pt x="8961350" y="4131304"/>
                  <a:pt x="8968898" y="4116977"/>
                </a:cubicBezTo>
                <a:cubicBezTo>
                  <a:pt x="8969819" y="4115222"/>
                  <a:pt x="8970741" y="4113489"/>
                  <a:pt x="8971662" y="4111712"/>
                </a:cubicBezTo>
                <a:close/>
                <a:moveTo>
                  <a:pt x="9097158" y="3807954"/>
                </a:moveTo>
                <a:cubicBezTo>
                  <a:pt x="9089391" y="3823093"/>
                  <a:pt x="9081515" y="3838385"/>
                  <a:pt x="9073507" y="3853830"/>
                </a:cubicBezTo>
                <a:cubicBezTo>
                  <a:pt x="9067891" y="3850583"/>
                  <a:pt x="9062209" y="3847512"/>
                  <a:pt x="9056438" y="3844593"/>
                </a:cubicBezTo>
                <a:cubicBezTo>
                  <a:pt x="9064644" y="3829345"/>
                  <a:pt x="9072915" y="3813900"/>
                  <a:pt x="9081186" y="3798344"/>
                </a:cubicBezTo>
                <a:cubicBezTo>
                  <a:pt x="9086605" y="3801394"/>
                  <a:pt x="9091937" y="3804597"/>
                  <a:pt x="9097158" y="3807954"/>
                </a:cubicBezTo>
                <a:close/>
                <a:moveTo>
                  <a:pt x="9082305" y="3796238"/>
                </a:moveTo>
                <a:cubicBezTo>
                  <a:pt x="9090357" y="3781100"/>
                  <a:pt x="9098431" y="3765829"/>
                  <a:pt x="9106483" y="3750450"/>
                </a:cubicBezTo>
                <a:cubicBezTo>
                  <a:pt x="9111529" y="3753631"/>
                  <a:pt x="9116466" y="3756988"/>
                  <a:pt x="9121292" y="3760520"/>
                </a:cubicBezTo>
                <a:cubicBezTo>
                  <a:pt x="9113745" y="3775461"/>
                  <a:pt x="9106044" y="3790577"/>
                  <a:pt x="9098211" y="3805870"/>
                </a:cubicBezTo>
                <a:cubicBezTo>
                  <a:pt x="9093011" y="3802491"/>
                  <a:pt x="9087702" y="3799288"/>
                  <a:pt x="9082305" y="3796238"/>
                </a:cubicBezTo>
                <a:close/>
                <a:moveTo>
                  <a:pt x="8319280" y="6073665"/>
                </a:moveTo>
                <a:cubicBezTo>
                  <a:pt x="8335603" y="6238521"/>
                  <a:pt x="8517923" y="6263028"/>
                  <a:pt x="8638570" y="6279242"/>
                </a:cubicBezTo>
                <a:cubicBezTo>
                  <a:pt x="8649958" y="6280778"/>
                  <a:pt x="8660840" y="6282247"/>
                  <a:pt x="8670998" y="6283740"/>
                </a:cubicBezTo>
                <a:cubicBezTo>
                  <a:pt x="8654652" y="6289181"/>
                  <a:pt x="8638307" y="6294600"/>
                  <a:pt x="8621962" y="6299997"/>
                </a:cubicBezTo>
                <a:cubicBezTo>
                  <a:pt x="8618781" y="6299602"/>
                  <a:pt x="8615599" y="6299207"/>
                  <a:pt x="8612440" y="6298790"/>
                </a:cubicBezTo>
                <a:cubicBezTo>
                  <a:pt x="8600263" y="6297189"/>
                  <a:pt x="8586814" y="6295719"/>
                  <a:pt x="8572576" y="6294161"/>
                </a:cubicBezTo>
                <a:cubicBezTo>
                  <a:pt x="8447452" y="6280383"/>
                  <a:pt x="8258375" y="6259584"/>
                  <a:pt x="8243302" y="6091700"/>
                </a:cubicBezTo>
                <a:cubicBezTo>
                  <a:pt x="8235645" y="6006375"/>
                  <a:pt x="8265132" y="5918396"/>
                  <a:pt x="8291131" y="5840773"/>
                </a:cubicBezTo>
                <a:lnTo>
                  <a:pt x="8294641" y="5830220"/>
                </a:lnTo>
                <a:cubicBezTo>
                  <a:pt x="8313268" y="5774471"/>
                  <a:pt x="8335252" y="5720301"/>
                  <a:pt x="8352321" y="5679339"/>
                </a:cubicBezTo>
                <a:cubicBezTo>
                  <a:pt x="8396727" y="5573743"/>
                  <a:pt x="8447540" y="5470318"/>
                  <a:pt x="8495764" y="5373453"/>
                </a:cubicBezTo>
                <a:cubicBezTo>
                  <a:pt x="8558183" y="5248506"/>
                  <a:pt x="8625231" y="5123075"/>
                  <a:pt x="8690064" y="5001770"/>
                </a:cubicBezTo>
                <a:cubicBezTo>
                  <a:pt x="8796143" y="4803301"/>
                  <a:pt x="8905820" y="4598097"/>
                  <a:pt x="8995116" y="4394671"/>
                </a:cubicBezTo>
                <a:cubicBezTo>
                  <a:pt x="9021509" y="4334555"/>
                  <a:pt x="9046895" y="4274989"/>
                  <a:pt x="9070567" y="4217638"/>
                </a:cubicBezTo>
                <a:cubicBezTo>
                  <a:pt x="9070633" y="4217506"/>
                  <a:pt x="9070677" y="4217396"/>
                  <a:pt x="9070721" y="4217265"/>
                </a:cubicBezTo>
                <a:cubicBezTo>
                  <a:pt x="9077544" y="4220797"/>
                  <a:pt x="9084279" y="4224395"/>
                  <a:pt x="9090949" y="4228037"/>
                </a:cubicBezTo>
                <a:cubicBezTo>
                  <a:pt x="9089874" y="4230868"/>
                  <a:pt x="9088777" y="4233698"/>
                  <a:pt x="9087680" y="4236506"/>
                </a:cubicBezTo>
                <a:cubicBezTo>
                  <a:pt x="9066509" y="4291246"/>
                  <a:pt x="9043889" y="4347895"/>
                  <a:pt x="9018526" y="4409700"/>
                </a:cubicBezTo>
                <a:cubicBezTo>
                  <a:pt x="8935813" y="4611217"/>
                  <a:pt x="8831685" y="4814930"/>
                  <a:pt x="8730981" y="5011927"/>
                </a:cubicBezTo>
                <a:cubicBezTo>
                  <a:pt x="8671327" y="5128604"/>
                  <a:pt x="8609654" y="5249252"/>
                  <a:pt x="8552391" y="5369351"/>
                </a:cubicBezTo>
                <a:cubicBezTo>
                  <a:pt x="8507370" y="5464153"/>
                  <a:pt x="8459936" y="5565427"/>
                  <a:pt x="8418514" y="5669313"/>
                </a:cubicBezTo>
                <a:cubicBezTo>
                  <a:pt x="8402585" y="5709704"/>
                  <a:pt x="8382115" y="5762996"/>
                  <a:pt x="8365156" y="5817166"/>
                </a:cubicBezTo>
                <a:lnTo>
                  <a:pt x="8361953" y="5827412"/>
                </a:lnTo>
                <a:cubicBezTo>
                  <a:pt x="8338038" y="5903543"/>
                  <a:pt x="8310964" y="5989833"/>
                  <a:pt x="8319280" y="6073665"/>
                </a:cubicBezTo>
                <a:close/>
                <a:moveTo>
                  <a:pt x="9071620" y="4215071"/>
                </a:moveTo>
                <a:cubicBezTo>
                  <a:pt x="9077653" y="4200481"/>
                  <a:pt x="9083709" y="4185693"/>
                  <a:pt x="9089831" y="4170796"/>
                </a:cubicBezTo>
                <a:cubicBezTo>
                  <a:pt x="9096128" y="4174570"/>
                  <a:pt x="9102358" y="4178409"/>
                  <a:pt x="9108523" y="4182314"/>
                </a:cubicBezTo>
                <a:cubicBezTo>
                  <a:pt x="9102972" y="4196839"/>
                  <a:pt x="9097399" y="4211341"/>
                  <a:pt x="9091827" y="4225777"/>
                </a:cubicBezTo>
                <a:cubicBezTo>
                  <a:pt x="9085179" y="4222157"/>
                  <a:pt x="9078444" y="4218581"/>
                  <a:pt x="9071620" y="4215071"/>
                </a:cubicBezTo>
                <a:close/>
                <a:moveTo>
                  <a:pt x="9068439" y="4213447"/>
                </a:moveTo>
                <a:cubicBezTo>
                  <a:pt x="9061616" y="4209959"/>
                  <a:pt x="9054748" y="4206514"/>
                  <a:pt x="9047772" y="4203114"/>
                </a:cubicBezTo>
                <a:cubicBezTo>
                  <a:pt x="9048583" y="4201249"/>
                  <a:pt x="9049417" y="4199362"/>
                  <a:pt x="9050228" y="4197497"/>
                </a:cubicBezTo>
                <a:cubicBezTo>
                  <a:pt x="9055955" y="4184421"/>
                  <a:pt x="9061725" y="4171235"/>
                  <a:pt x="9067495" y="4157939"/>
                </a:cubicBezTo>
                <a:cubicBezTo>
                  <a:pt x="9073968" y="4161537"/>
                  <a:pt x="9080374" y="4165223"/>
                  <a:pt x="9086715" y="4168975"/>
                </a:cubicBezTo>
                <a:cubicBezTo>
                  <a:pt x="9080594" y="4183938"/>
                  <a:pt x="9074494" y="4198791"/>
                  <a:pt x="9068439" y="4213447"/>
                </a:cubicBezTo>
                <a:close/>
                <a:moveTo>
                  <a:pt x="9046895" y="4196027"/>
                </a:moveTo>
                <a:cubicBezTo>
                  <a:pt x="9046083" y="4197870"/>
                  <a:pt x="9045270" y="4199713"/>
                  <a:pt x="9044481" y="4201534"/>
                </a:cubicBezTo>
                <a:cubicBezTo>
                  <a:pt x="9037482" y="4198177"/>
                  <a:pt x="9030461" y="4194842"/>
                  <a:pt x="9023331" y="4191595"/>
                </a:cubicBezTo>
                <a:cubicBezTo>
                  <a:pt x="9025525" y="4186834"/>
                  <a:pt x="9027719" y="4182095"/>
                  <a:pt x="9029913" y="4177378"/>
                </a:cubicBezTo>
                <a:cubicBezTo>
                  <a:pt x="9034717" y="4166935"/>
                  <a:pt x="9039610" y="4156316"/>
                  <a:pt x="9044546" y="4145565"/>
                </a:cubicBezTo>
                <a:cubicBezTo>
                  <a:pt x="9051195" y="4149010"/>
                  <a:pt x="9057777" y="4152542"/>
                  <a:pt x="9064292" y="4156162"/>
                </a:cubicBezTo>
                <a:cubicBezTo>
                  <a:pt x="9058456" y="4169567"/>
                  <a:pt x="9052664" y="4182863"/>
                  <a:pt x="9046895" y="4196027"/>
                </a:cubicBezTo>
                <a:close/>
                <a:moveTo>
                  <a:pt x="9019908" y="4190037"/>
                </a:moveTo>
                <a:cubicBezTo>
                  <a:pt x="9012777" y="4186812"/>
                  <a:pt x="9005559" y="4183631"/>
                  <a:pt x="8998275" y="4180493"/>
                </a:cubicBezTo>
                <a:cubicBezTo>
                  <a:pt x="9001961" y="4172902"/>
                  <a:pt x="9005735" y="4165157"/>
                  <a:pt x="9009574" y="4157237"/>
                </a:cubicBezTo>
                <a:cubicBezTo>
                  <a:pt x="9013348" y="4149448"/>
                  <a:pt x="9017121" y="4141616"/>
                  <a:pt x="9020939" y="4133739"/>
                </a:cubicBezTo>
                <a:cubicBezTo>
                  <a:pt x="9027762" y="4137030"/>
                  <a:pt x="9034520" y="4140387"/>
                  <a:pt x="9041211" y="4143832"/>
                </a:cubicBezTo>
                <a:cubicBezTo>
                  <a:pt x="9036253" y="4154626"/>
                  <a:pt x="9031338" y="4165311"/>
                  <a:pt x="9026490" y="4175798"/>
                </a:cubicBezTo>
                <a:cubicBezTo>
                  <a:pt x="9024318" y="4180537"/>
                  <a:pt x="9022102" y="4185298"/>
                  <a:pt x="9019908" y="4190037"/>
                </a:cubicBezTo>
                <a:close/>
                <a:moveTo>
                  <a:pt x="9045336" y="4143854"/>
                </a:moveTo>
                <a:cubicBezTo>
                  <a:pt x="9052181" y="4128913"/>
                  <a:pt x="9059136" y="4113708"/>
                  <a:pt x="9066179" y="4098241"/>
                </a:cubicBezTo>
                <a:cubicBezTo>
                  <a:pt x="9072366" y="4101883"/>
                  <a:pt x="9078465" y="4105613"/>
                  <a:pt x="9084521" y="4109408"/>
                </a:cubicBezTo>
                <a:cubicBezTo>
                  <a:pt x="9078027" y="4124525"/>
                  <a:pt x="9071533" y="4139532"/>
                  <a:pt x="9065060" y="4154385"/>
                </a:cubicBezTo>
                <a:cubicBezTo>
                  <a:pt x="9058544" y="4150809"/>
                  <a:pt x="9051984" y="4147298"/>
                  <a:pt x="9045336" y="4143854"/>
                </a:cubicBezTo>
                <a:close/>
                <a:moveTo>
                  <a:pt x="9042001" y="4142120"/>
                </a:moveTo>
                <a:cubicBezTo>
                  <a:pt x="9035310" y="4138698"/>
                  <a:pt x="9028552" y="4135341"/>
                  <a:pt x="9021729" y="4132050"/>
                </a:cubicBezTo>
                <a:cubicBezTo>
                  <a:pt x="9029101" y="4116780"/>
                  <a:pt x="9036516" y="4101334"/>
                  <a:pt x="9043976" y="4085757"/>
                </a:cubicBezTo>
                <a:cubicBezTo>
                  <a:pt x="9050339" y="4089201"/>
                  <a:pt x="9056657" y="4092734"/>
                  <a:pt x="9062910" y="4096354"/>
                </a:cubicBezTo>
                <a:cubicBezTo>
                  <a:pt x="9055868" y="4111865"/>
                  <a:pt x="9048890" y="4127136"/>
                  <a:pt x="9042001" y="4142120"/>
                </a:cubicBezTo>
                <a:close/>
                <a:moveTo>
                  <a:pt x="9018285" y="4130383"/>
                </a:moveTo>
                <a:cubicBezTo>
                  <a:pt x="9011417" y="4127114"/>
                  <a:pt x="9004485" y="4123910"/>
                  <a:pt x="8997486" y="4120795"/>
                </a:cubicBezTo>
                <a:cubicBezTo>
                  <a:pt x="9005121" y="4105678"/>
                  <a:pt x="9012997" y="4090013"/>
                  <a:pt x="9021049" y="4073909"/>
                </a:cubicBezTo>
                <a:cubicBezTo>
                  <a:pt x="9027631" y="4077156"/>
                  <a:pt x="9034147" y="4080491"/>
                  <a:pt x="9040598" y="4083936"/>
                </a:cubicBezTo>
                <a:cubicBezTo>
                  <a:pt x="9032984" y="4099864"/>
                  <a:pt x="9025525" y="4115376"/>
                  <a:pt x="9018285" y="4130383"/>
                </a:cubicBezTo>
                <a:close/>
                <a:moveTo>
                  <a:pt x="9044810" y="4084024"/>
                </a:moveTo>
                <a:cubicBezTo>
                  <a:pt x="9052028" y="4068907"/>
                  <a:pt x="9059268" y="4053659"/>
                  <a:pt x="9066530" y="4038323"/>
                </a:cubicBezTo>
                <a:cubicBezTo>
                  <a:pt x="9072454" y="4041943"/>
                  <a:pt x="9078312" y="4045651"/>
                  <a:pt x="9084126" y="4049490"/>
                </a:cubicBezTo>
                <a:cubicBezTo>
                  <a:pt x="9077259" y="4064717"/>
                  <a:pt x="9070457" y="4079767"/>
                  <a:pt x="9063722" y="4094599"/>
                </a:cubicBezTo>
                <a:cubicBezTo>
                  <a:pt x="9057469" y="4090979"/>
                  <a:pt x="9051172" y="4087446"/>
                  <a:pt x="9044810" y="4084024"/>
                </a:cubicBezTo>
                <a:close/>
                <a:moveTo>
                  <a:pt x="9041431" y="4082203"/>
                </a:moveTo>
                <a:cubicBezTo>
                  <a:pt x="9034981" y="4078758"/>
                  <a:pt x="9028487" y="4075423"/>
                  <a:pt x="9021926" y="4072198"/>
                </a:cubicBezTo>
                <a:cubicBezTo>
                  <a:pt x="9029452" y="4057125"/>
                  <a:pt x="9037175" y="4041658"/>
                  <a:pt x="9045007" y="4025839"/>
                </a:cubicBezTo>
                <a:cubicBezTo>
                  <a:pt x="9051151" y="4029218"/>
                  <a:pt x="9057228" y="4032728"/>
                  <a:pt x="9063239" y="4036326"/>
                </a:cubicBezTo>
                <a:cubicBezTo>
                  <a:pt x="9055845" y="4051947"/>
                  <a:pt x="9048561" y="4067261"/>
                  <a:pt x="9041431" y="4082203"/>
                </a:cubicBezTo>
                <a:close/>
                <a:moveTo>
                  <a:pt x="9045928" y="4023996"/>
                </a:moveTo>
                <a:cubicBezTo>
                  <a:pt x="9053366" y="4008989"/>
                  <a:pt x="9060913" y="3993653"/>
                  <a:pt x="9068548" y="3978054"/>
                </a:cubicBezTo>
                <a:cubicBezTo>
                  <a:pt x="9074275" y="3981564"/>
                  <a:pt x="9079914" y="3985206"/>
                  <a:pt x="9085508" y="3988958"/>
                </a:cubicBezTo>
                <a:cubicBezTo>
                  <a:pt x="9078290" y="4004382"/>
                  <a:pt x="9071159" y="4019564"/>
                  <a:pt x="9064139" y="4034439"/>
                </a:cubicBezTo>
                <a:cubicBezTo>
                  <a:pt x="9058127" y="4030841"/>
                  <a:pt x="9052050" y="4027353"/>
                  <a:pt x="9045928" y="4023996"/>
                </a:cubicBezTo>
                <a:close/>
                <a:moveTo>
                  <a:pt x="9042440" y="4022109"/>
                </a:moveTo>
                <a:cubicBezTo>
                  <a:pt x="9036187" y="4018730"/>
                  <a:pt x="9029869" y="4015461"/>
                  <a:pt x="9023484" y="4012324"/>
                </a:cubicBezTo>
                <a:cubicBezTo>
                  <a:pt x="9031579" y="3996615"/>
                  <a:pt x="9039544" y="3981126"/>
                  <a:pt x="9047377" y="3965789"/>
                </a:cubicBezTo>
                <a:cubicBezTo>
                  <a:pt x="9053389" y="3969059"/>
                  <a:pt x="9059312" y="3972459"/>
                  <a:pt x="9065170" y="3975992"/>
                </a:cubicBezTo>
                <a:cubicBezTo>
                  <a:pt x="9057491" y="3991657"/>
                  <a:pt x="9049922" y="4007059"/>
                  <a:pt x="9042440" y="4022109"/>
                </a:cubicBezTo>
                <a:close/>
                <a:moveTo>
                  <a:pt x="9043845" y="3963859"/>
                </a:moveTo>
                <a:cubicBezTo>
                  <a:pt x="9035967" y="3979239"/>
                  <a:pt x="9028004" y="3994794"/>
                  <a:pt x="9019864" y="4010525"/>
                </a:cubicBezTo>
                <a:cubicBezTo>
                  <a:pt x="9013392" y="4007388"/>
                  <a:pt x="9006854" y="4004360"/>
                  <a:pt x="9000228" y="4001442"/>
                </a:cubicBezTo>
                <a:cubicBezTo>
                  <a:pt x="9008718" y="3985645"/>
                  <a:pt x="9017077" y="3969980"/>
                  <a:pt x="9025327" y="3954469"/>
                </a:cubicBezTo>
                <a:cubicBezTo>
                  <a:pt x="9031579" y="3957452"/>
                  <a:pt x="9037745" y="3960612"/>
                  <a:pt x="9043845" y="3963859"/>
                </a:cubicBezTo>
                <a:close/>
                <a:moveTo>
                  <a:pt x="9026314" y="3952604"/>
                </a:moveTo>
                <a:cubicBezTo>
                  <a:pt x="9034629" y="3936939"/>
                  <a:pt x="9042835" y="3921405"/>
                  <a:pt x="9050909" y="3906025"/>
                </a:cubicBezTo>
                <a:cubicBezTo>
                  <a:pt x="9056767" y="3909163"/>
                  <a:pt x="9062537" y="3912432"/>
                  <a:pt x="9068220" y="3915854"/>
                </a:cubicBezTo>
                <a:cubicBezTo>
                  <a:pt x="9060541" y="3931059"/>
                  <a:pt x="9052730" y="3946439"/>
                  <a:pt x="9044787" y="3961994"/>
                </a:cubicBezTo>
                <a:cubicBezTo>
                  <a:pt x="9038710" y="3958725"/>
                  <a:pt x="9032546" y="3955610"/>
                  <a:pt x="9026314" y="3952604"/>
                </a:cubicBezTo>
                <a:close/>
                <a:moveTo>
                  <a:pt x="9048320" y="3963947"/>
                </a:moveTo>
                <a:cubicBezTo>
                  <a:pt x="9056240" y="3948435"/>
                  <a:pt x="9064029" y="3933099"/>
                  <a:pt x="9071686" y="3917961"/>
                </a:cubicBezTo>
                <a:cubicBezTo>
                  <a:pt x="9077259" y="3921383"/>
                  <a:pt x="9082788" y="3924959"/>
                  <a:pt x="9088229" y="3928667"/>
                </a:cubicBezTo>
                <a:cubicBezTo>
                  <a:pt x="9080770" y="3944069"/>
                  <a:pt x="9073376" y="3959251"/>
                  <a:pt x="9066069" y="3974171"/>
                </a:cubicBezTo>
                <a:cubicBezTo>
                  <a:pt x="9060212" y="3970638"/>
                  <a:pt x="9054310" y="3967216"/>
                  <a:pt x="9048320" y="3963947"/>
                </a:cubicBezTo>
                <a:close/>
                <a:moveTo>
                  <a:pt x="9072674" y="3915964"/>
                </a:moveTo>
                <a:cubicBezTo>
                  <a:pt x="9080440" y="3900606"/>
                  <a:pt x="9088053" y="3885424"/>
                  <a:pt x="9095535" y="3870439"/>
                </a:cubicBezTo>
                <a:cubicBezTo>
                  <a:pt x="9100713" y="3874015"/>
                  <a:pt x="9105825" y="3877723"/>
                  <a:pt x="9110849" y="3881584"/>
                </a:cubicBezTo>
                <a:cubicBezTo>
                  <a:pt x="9103587" y="3896789"/>
                  <a:pt x="9096369" y="3911817"/>
                  <a:pt x="9089194" y="3926649"/>
                </a:cubicBezTo>
                <a:cubicBezTo>
                  <a:pt x="9083775" y="3922963"/>
                  <a:pt x="9078268" y="3919387"/>
                  <a:pt x="9072674" y="3915964"/>
                </a:cubicBezTo>
                <a:close/>
                <a:moveTo>
                  <a:pt x="9069229" y="3913858"/>
                </a:moveTo>
                <a:cubicBezTo>
                  <a:pt x="9063547" y="3910457"/>
                  <a:pt x="9057777" y="3907188"/>
                  <a:pt x="9051940" y="3904073"/>
                </a:cubicBezTo>
                <a:cubicBezTo>
                  <a:pt x="9060080" y="3888539"/>
                  <a:pt x="9068110" y="3873159"/>
                  <a:pt x="9076008" y="3857933"/>
                </a:cubicBezTo>
                <a:cubicBezTo>
                  <a:pt x="9081493" y="3861180"/>
                  <a:pt x="9086868" y="3864603"/>
                  <a:pt x="9092156" y="3868157"/>
                </a:cubicBezTo>
                <a:cubicBezTo>
                  <a:pt x="9084653" y="3883208"/>
                  <a:pt x="9076995" y="3898456"/>
                  <a:pt x="9069229" y="3913858"/>
                </a:cubicBezTo>
                <a:close/>
                <a:moveTo>
                  <a:pt x="9077062" y="3855937"/>
                </a:moveTo>
                <a:cubicBezTo>
                  <a:pt x="9085047" y="3840535"/>
                  <a:pt x="9092880" y="3825309"/>
                  <a:pt x="9100603" y="3810236"/>
                </a:cubicBezTo>
                <a:cubicBezTo>
                  <a:pt x="9105693" y="3813614"/>
                  <a:pt x="9110673" y="3817169"/>
                  <a:pt x="9115566" y="3820877"/>
                </a:cubicBezTo>
                <a:cubicBezTo>
                  <a:pt x="9108260" y="3835774"/>
                  <a:pt x="9100778" y="3850868"/>
                  <a:pt x="9093165" y="3866139"/>
                </a:cubicBezTo>
                <a:cubicBezTo>
                  <a:pt x="9087878" y="3862584"/>
                  <a:pt x="9082503" y="3859184"/>
                  <a:pt x="9077062" y="3855937"/>
                </a:cubicBezTo>
                <a:close/>
                <a:moveTo>
                  <a:pt x="9072454" y="3855871"/>
                </a:moveTo>
                <a:cubicBezTo>
                  <a:pt x="9064512" y="3871141"/>
                  <a:pt x="9056460" y="3886565"/>
                  <a:pt x="9048276" y="3902164"/>
                </a:cubicBezTo>
                <a:cubicBezTo>
                  <a:pt x="9042287" y="3899070"/>
                  <a:pt x="9036231" y="3896087"/>
                  <a:pt x="9030088" y="3893278"/>
                </a:cubicBezTo>
                <a:cubicBezTo>
                  <a:pt x="9038447" y="3877942"/>
                  <a:pt x="9046872" y="3862365"/>
                  <a:pt x="9055341" y="3846612"/>
                </a:cubicBezTo>
                <a:cubicBezTo>
                  <a:pt x="9061133" y="3849552"/>
                  <a:pt x="9066838" y="3852624"/>
                  <a:pt x="9072454" y="3855871"/>
                </a:cubicBezTo>
                <a:close/>
                <a:moveTo>
                  <a:pt x="9029035" y="3895231"/>
                </a:moveTo>
                <a:cubicBezTo>
                  <a:pt x="9035178" y="3898039"/>
                  <a:pt x="9041255" y="3901001"/>
                  <a:pt x="9047245" y="3904116"/>
                </a:cubicBezTo>
                <a:cubicBezTo>
                  <a:pt x="9039149" y="3919540"/>
                  <a:pt x="9030922" y="3935118"/>
                  <a:pt x="9022585" y="3950849"/>
                </a:cubicBezTo>
                <a:cubicBezTo>
                  <a:pt x="9017933" y="3948655"/>
                  <a:pt x="9013261" y="3946504"/>
                  <a:pt x="9008543" y="3944464"/>
                </a:cubicBezTo>
                <a:cubicBezTo>
                  <a:pt x="9006788" y="3943718"/>
                  <a:pt x="9005033" y="3942994"/>
                  <a:pt x="9003277" y="3942270"/>
                </a:cubicBezTo>
                <a:cubicBezTo>
                  <a:pt x="9011768" y="3926846"/>
                  <a:pt x="9020347" y="3911159"/>
                  <a:pt x="9029035" y="3895231"/>
                </a:cubicBezTo>
                <a:close/>
                <a:moveTo>
                  <a:pt x="9007709" y="3946417"/>
                </a:moveTo>
                <a:cubicBezTo>
                  <a:pt x="9012382" y="3948435"/>
                  <a:pt x="9016990" y="3950541"/>
                  <a:pt x="9021597" y="3952691"/>
                </a:cubicBezTo>
                <a:cubicBezTo>
                  <a:pt x="9013326" y="3968247"/>
                  <a:pt x="9004945" y="3983956"/>
                  <a:pt x="8996433" y="3999818"/>
                </a:cubicBezTo>
                <a:cubicBezTo>
                  <a:pt x="8994392" y="3998941"/>
                  <a:pt x="8992374" y="3998041"/>
                  <a:pt x="8990333" y="3997186"/>
                </a:cubicBezTo>
                <a:cubicBezTo>
                  <a:pt x="8985616" y="3995233"/>
                  <a:pt x="8980833" y="3993368"/>
                  <a:pt x="8975984" y="3991591"/>
                </a:cubicBezTo>
                <a:cubicBezTo>
                  <a:pt x="8984607" y="3976101"/>
                  <a:pt x="8993360" y="3960261"/>
                  <a:pt x="9002247" y="3944135"/>
                </a:cubicBezTo>
                <a:cubicBezTo>
                  <a:pt x="9004068" y="3944881"/>
                  <a:pt x="9005910" y="3945627"/>
                  <a:pt x="9007709" y="3946417"/>
                </a:cubicBezTo>
                <a:close/>
                <a:moveTo>
                  <a:pt x="8989543" y="3999050"/>
                </a:moveTo>
                <a:cubicBezTo>
                  <a:pt x="8991539" y="3999884"/>
                  <a:pt x="8993515" y="4000740"/>
                  <a:pt x="8995466" y="4001596"/>
                </a:cubicBezTo>
                <a:cubicBezTo>
                  <a:pt x="8987064" y="4017261"/>
                  <a:pt x="8978529" y="4033079"/>
                  <a:pt x="8969885" y="4049030"/>
                </a:cubicBezTo>
                <a:cubicBezTo>
                  <a:pt x="8962732" y="4046199"/>
                  <a:pt x="8955515" y="4043567"/>
                  <a:pt x="8948296" y="4041109"/>
                </a:cubicBezTo>
                <a:cubicBezTo>
                  <a:pt x="8957006" y="4025620"/>
                  <a:pt x="8965914" y="4009691"/>
                  <a:pt x="8974997" y="3993390"/>
                </a:cubicBezTo>
                <a:cubicBezTo>
                  <a:pt x="8979911" y="3995167"/>
                  <a:pt x="8984782" y="3997054"/>
                  <a:pt x="8989543" y="3999050"/>
                </a:cubicBezTo>
                <a:close/>
                <a:moveTo>
                  <a:pt x="8999285" y="4003241"/>
                </a:moveTo>
                <a:cubicBezTo>
                  <a:pt x="9005910" y="4006137"/>
                  <a:pt x="9012448" y="4009187"/>
                  <a:pt x="9018943" y="4012346"/>
                </a:cubicBezTo>
                <a:cubicBezTo>
                  <a:pt x="9010935" y="4027857"/>
                  <a:pt x="9002795" y="4043523"/>
                  <a:pt x="8994524" y="4059385"/>
                </a:cubicBezTo>
                <a:cubicBezTo>
                  <a:pt x="8987657" y="4056357"/>
                  <a:pt x="8980723" y="4053418"/>
                  <a:pt x="8973746" y="4050587"/>
                </a:cubicBezTo>
                <a:cubicBezTo>
                  <a:pt x="8982369" y="4034659"/>
                  <a:pt x="8990881" y="4018884"/>
                  <a:pt x="8999285" y="4003241"/>
                </a:cubicBezTo>
                <a:close/>
                <a:moveTo>
                  <a:pt x="9022562" y="4014123"/>
                </a:moveTo>
                <a:cubicBezTo>
                  <a:pt x="9028947" y="4017283"/>
                  <a:pt x="9035288" y="4020552"/>
                  <a:pt x="9041540" y="4023952"/>
                </a:cubicBezTo>
                <a:cubicBezTo>
                  <a:pt x="9033664" y="4039815"/>
                  <a:pt x="9025941" y="4055348"/>
                  <a:pt x="9018373" y="4070465"/>
                </a:cubicBezTo>
                <a:cubicBezTo>
                  <a:pt x="9011724" y="4067218"/>
                  <a:pt x="9005011" y="4064080"/>
                  <a:pt x="8998209" y="4061031"/>
                </a:cubicBezTo>
                <a:cubicBezTo>
                  <a:pt x="9006459" y="4045212"/>
                  <a:pt x="9014576" y="4029591"/>
                  <a:pt x="9022562" y="4014123"/>
                </a:cubicBezTo>
                <a:close/>
                <a:moveTo>
                  <a:pt x="9017517" y="4072176"/>
                </a:moveTo>
                <a:cubicBezTo>
                  <a:pt x="9009421" y="4088324"/>
                  <a:pt x="9001544" y="4104011"/>
                  <a:pt x="8993887" y="4119171"/>
                </a:cubicBezTo>
                <a:cubicBezTo>
                  <a:pt x="8986822" y="4116056"/>
                  <a:pt x="8979692" y="4113050"/>
                  <a:pt x="8972518" y="4110088"/>
                </a:cubicBezTo>
                <a:cubicBezTo>
                  <a:pt x="8980899" y="4094138"/>
                  <a:pt x="8989192" y="4078341"/>
                  <a:pt x="8997332" y="4062742"/>
                </a:cubicBezTo>
                <a:cubicBezTo>
                  <a:pt x="9004112" y="4065792"/>
                  <a:pt x="9010847" y="4068929"/>
                  <a:pt x="9017517" y="4072176"/>
                </a:cubicBezTo>
                <a:close/>
                <a:moveTo>
                  <a:pt x="8989236" y="4137118"/>
                </a:moveTo>
                <a:cubicBezTo>
                  <a:pt x="8991671" y="4132269"/>
                  <a:pt x="8994151" y="4127377"/>
                  <a:pt x="8996651" y="4122418"/>
                </a:cubicBezTo>
                <a:cubicBezTo>
                  <a:pt x="9003673" y="4125556"/>
                  <a:pt x="9010606" y="4128759"/>
                  <a:pt x="9017473" y="4132050"/>
                </a:cubicBezTo>
                <a:cubicBezTo>
                  <a:pt x="9013633" y="4140014"/>
                  <a:pt x="9009838" y="4147869"/>
                  <a:pt x="9006108" y="4155570"/>
                </a:cubicBezTo>
                <a:cubicBezTo>
                  <a:pt x="9002247" y="4163534"/>
                  <a:pt x="8998473" y="4171322"/>
                  <a:pt x="8994743" y="4178958"/>
                </a:cubicBezTo>
                <a:cubicBezTo>
                  <a:pt x="8987437" y="4175842"/>
                  <a:pt x="8980043" y="4172815"/>
                  <a:pt x="8972605" y="4169787"/>
                </a:cubicBezTo>
                <a:cubicBezTo>
                  <a:pt x="8978003" y="4159256"/>
                  <a:pt x="8983554" y="4148351"/>
                  <a:pt x="8989236" y="4137118"/>
                </a:cubicBezTo>
                <a:close/>
                <a:moveTo>
                  <a:pt x="8993777" y="4180932"/>
                </a:moveTo>
                <a:cubicBezTo>
                  <a:pt x="8959222" y="4251645"/>
                  <a:pt x="8930569" y="4307811"/>
                  <a:pt x="8911854" y="4343858"/>
                </a:cubicBezTo>
                <a:cubicBezTo>
                  <a:pt x="8804326" y="4551124"/>
                  <a:pt x="8679445" y="4759575"/>
                  <a:pt x="8558665" y="4961137"/>
                </a:cubicBezTo>
                <a:cubicBezTo>
                  <a:pt x="8476961" y="5097537"/>
                  <a:pt x="8392471" y="5238589"/>
                  <a:pt x="8313180" y="5379377"/>
                </a:cubicBezTo>
                <a:cubicBezTo>
                  <a:pt x="8255237" y="5482582"/>
                  <a:pt x="8194156" y="5592633"/>
                  <a:pt x="8140623" y="5703934"/>
                </a:cubicBezTo>
                <a:cubicBezTo>
                  <a:pt x="8110214" y="5767582"/>
                  <a:pt x="8088318" y="5817231"/>
                  <a:pt x="8069626" y="5864907"/>
                </a:cubicBezTo>
                <a:lnTo>
                  <a:pt x="8065304" y="5875943"/>
                </a:lnTo>
                <a:cubicBezTo>
                  <a:pt x="8032460" y="5959446"/>
                  <a:pt x="7995249" y="6054116"/>
                  <a:pt x="8001239" y="6147010"/>
                </a:cubicBezTo>
                <a:cubicBezTo>
                  <a:pt x="8004091" y="6191263"/>
                  <a:pt x="8019010" y="6228670"/>
                  <a:pt x="8045624" y="6258179"/>
                </a:cubicBezTo>
                <a:cubicBezTo>
                  <a:pt x="8068463" y="6283542"/>
                  <a:pt x="8100692" y="6303836"/>
                  <a:pt x="8141391" y="6318492"/>
                </a:cubicBezTo>
                <a:cubicBezTo>
                  <a:pt x="8215855" y="6345325"/>
                  <a:pt x="8307257" y="6349493"/>
                  <a:pt x="8374020" y="6352521"/>
                </a:cubicBezTo>
                <a:cubicBezTo>
                  <a:pt x="8387206" y="6353135"/>
                  <a:pt x="8399667" y="6353706"/>
                  <a:pt x="8411010" y="6354386"/>
                </a:cubicBezTo>
                <a:cubicBezTo>
                  <a:pt x="8422902" y="6355110"/>
                  <a:pt x="8434815" y="6355724"/>
                  <a:pt x="8446728" y="6356295"/>
                </a:cubicBezTo>
                <a:cubicBezTo>
                  <a:pt x="8432533" y="6360726"/>
                  <a:pt x="8418338" y="6365136"/>
                  <a:pt x="8404121" y="6369502"/>
                </a:cubicBezTo>
                <a:cubicBezTo>
                  <a:pt x="8384112" y="6369152"/>
                  <a:pt x="8364125" y="6368603"/>
                  <a:pt x="8344159" y="6367813"/>
                </a:cubicBezTo>
                <a:cubicBezTo>
                  <a:pt x="8333167" y="6367374"/>
                  <a:pt x="8321122" y="6367045"/>
                  <a:pt x="8308375" y="6366716"/>
                </a:cubicBezTo>
                <a:cubicBezTo>
                  <a:pt x="8169320" y="6363030"/>
                  <a:pt x="7936560" y="6356843"/>
                  <a:pt x="7925656" y="6165111"/>
                </a:cubicBezTo>
                <a:cubicBezTo>
                  <a:pt x="7920281" y="6070813"/>
                  <a:pt x="7959882" y="5974453"/>
                  <a:pt x="7994832" y="5889458"/>
                </a:cubicBezTo>
                <a:lnTo>
                  <a:pt x="7999396" y="5878334"/>
                </a:lnTo>
                <a:cubicBezTo>
                  <a:pt x="8019230" y="5829979"/>
                  <a:pt x="8043144" y="5777871"/>
                  <a:pt x="8074672" y="5714355"/>
                </a:cubicBezTo>
                <a:cubicBezTo>
                  <a:pt x="8131167" y="5601255"/>
                  <a:pt x="8195626" y="5489077"/>
                  <a:pt x="8256795" y="5383875"/>
                </a:cubicBezTo>
                <a:cubicBezTo>
                  <a:pt x="8342141" y="5237404"/>
                  <a:pt x="8432928" y="5090736"/>
                  <a:pt x="8520753" y="4948894"/>
                </a:cubicBezTo>
                <a:cubicBezTo>
                  <a:pt x="8645964" y="4746630"/>
                  <a:pt x="8775454" y="4537455"/>
                  <a:pt x="8888664" y="4329290"/>
                </a:cubicBezTo>
                <a:cubicBezTo>
                  <a:pt x="8907466" y="4294691"/>
                  <a:pt x="8936185" y="4240960"/>
                  <a:pt x="8971640" y="4171696"/>
                </a:cubicBezTo>
                <a:cubicBezTo>
                  <a:pt x="8979078" y="4174723"/>
                  <a:pt x="8986471" y="4177795"/>
                  <a:pt x="8993777" y="4180932"/>
                </a:cubicBezTo>
                <a:close/>
                <a:moveTo>
                  <a:pt x="8411229" y="6350547"/>
                </a:moveTo>
                <a:cubicBezTo>
                  <a:pt x="8399887" y="6349866"/>
                  <a:pt x="8387403" y="6349296"/>
                  <a:pt x="8374195" y="6348681"/>
                </a:cubicBezTo>
                <a:cubicBezTo>
                  <a:pt x="8307695" y="6345654"/>
                  <a:pt x="8216601" y="6341507"/>
                  <a:pt x="8142686" y="6314872"/>
                </a:cubicBezTo>
                <a:cubicBezTo>
                  <a:pt x="8055343" y="6283410"/>
                  <a:pt x="8010322" y="6228407"/>
                  <a:pt x="8005078" y="6146747"/>
                </a:cubicBezTo>
                <a:cubicBezTo>
                  <a:pt x="7999132" y="6054731"/>
                  <a:pt x="8036189" y="5960477"/>
                  <a:pt x="8068879" y="5877347"/>
                </a:cubicBezTo>
                <a:lnTo>
                  <a:pt x="8073224" y="5866311"/>
                </a:lnTo>
                <a:cubicBezTo>
                  <a:pt x="8091872" y="5818724"/>
                  <a:pt x="8113724" y="5769139"/>
                  <a:pt x="8144090" y="5705601"/>
                </a:cubicBezTo>
                <a:cubicBezTo>
                  <a:pt x="8197579" y="5594410"/>
                  <a:pt x="8258616" y="5484403"/>
                  <a:pt x="8316537" y="5381264"/>
                </a:cubicBezTo>
                <a:cubicBezTo>
                  <a:pt x="8395784" y="5240520"/>
                  <a:pt x="8480274" y="5099490"/>
                  <a:pt x="8561978" y="4963133"/>
                </a:cubicBezTo>
                <a:cubicBezTo>
                  <a:pt x="8682780" y="4761484"/>
                  <a:pt x="8807683" y="4552989"/>
                  <a:pt x="8915277" y="4345635"/>
                </a:cubicBezTo>
                <a:cubicBezTo>
                  <a:pt x="8933991" y="4309544"/>
                  <a:pt x="8962711" y="4253290"/>
                  <a:pt x="8997310" y="4182446"/>
                </a:cubicBezTo>
                <a:cubicBezTo>
                  <a:pt x="9004594" y="4185605"/>
                  <a:pt x="9011812" y="4188830"/>
                  <a:pt x="9018964" y="4192100"/>
                </a:cubicBezTo>
                <a:cubicBezTo>
                  <a:pt x="8992351" y="4249407"/>
                  <a:pt x="8964707" y="4307218"/>
                  <a:pt x="8938533" y="4360313"/>
                </a:cubicBezTo>
                <a:cubicBezTo>
                  <a:pt x="8836863" y="4566504"/>
                  <a:pt x="8716808" y="4774055"/>
                  <a:pt x="8600724" y="4974761"/>
                </a:cubicBezTo>
                <a:cubicBezTo>
                  <a:pt x="8524856" y="5105940"/>
                  <a:pt x="8446421" y="5241573"/>
                  <a:pt x="8372989" y="5376876"/>
                </a:cubicBezTo>
                <a:cubicBezTo>
                  <a:pt x="8318270" y="5477997"/>
                  <a:pt x="8260613" y="5585853"/>
                  <a:pt x="8210085" y="5695290"/>
                </a:cubicBezTo>
                <a:cubicBezTo>
                  <a:pt x="8181343" y="5758060"/>
                  <a:pt x="8160808" y="5806678"/>
                  <a:pt x="8143519" y="5852972"/>
                </a:cubicBezTo>
                <a:lnTo>
                  <a:pt x="8139438" y="5863876"/>
                </a:lnTo>
                <a:cubicBezTo>
                  <a:pt x="8108854" y="5945536"/>
                  <a:pt x="8074189" y="6038079"/>
                  <a:pt x="8080749" y="6128668"/>
                </a:cubicBezTo>
                <a:cubicBezTo>
                  <a:pt x="8083843" y="6171517"/>
                  <a:pt x="8098389" y="6207915"/>
                  <a:pt x="8123971" y="6236898"/>
                </a:cubicBezTo>
                <a:cubicBezTo>
                  <a:pt x="8145999" y="6261844"/>
                  <a:pt x="8176933" y="6282050"/>
                  <a:pt x="8215943" y="6296969"/>
                </a:cubicBezTo>
                <a:cubicBezTo>
                  <a:pt x="8287357" y="6324307"/>
                  <a:pt x="8371957" y="6329857"/>
                  <a:pt x="8439905" y="6334333"/>
                </a:cubicBezTo>
                <a:cubicBezTo>
                  <a:pt x="8453508" y="6335211"/>
                  <a:pt x="8466364" y="6336066"/>
                  <a:pt x="8477992" y="6337032"/>
                </a:cubicBezTo>
                <a:cubicBezTo>
                  <a:pt x="8485935" y="6337690"/>
                  <a:pt x="8493921" y="6338304"/>
                  <a:pt x="8501929" y="6338874"/>
                </a:cubicBezTo>
                <a:cubicBezTo>
                  <a:pt x="8487120" y="6343592"/>
                  <a:pt x="8472310" y="6348265"/>
                  <a:pt x="8457501" y="6352916"/>
                </a:cubicBezTo>
                <a:cubicBezTo>
                  <a:pt x="8442055" y="6352258"/>
                  <a:pt x="8426631" y="6351490"/>
                  <a:pt x="8411229" y="6350547"/>
                </a:cubicBezTo>
                <a:close/>
                <a:moveTo>
                  <a:pt x="8478300" y="6333302"/>
                </a:moveTo>
                <a:cubicBezTo>
                  <a:pt x="8466628" y="6332336"/>
                  <a:pt x="8453771" y="6331481"/>
                  <a:pt x="8440168" y="6330581"/>
                </a:cubicBezTo>
                <a:cubicBezTo>
                  <a:pt x="8372440" y="6326149"/>
                  <a:pt x="8288169" y="6320599"/>
                  <a:pt x="8217281" y="6293481"/>
                </a:cubicBezTo>
                <a:cubicBezTo>
                  <a:pt x="8133646" y="6261470"/>
                  <a:pt x="8090205" y="6207477"/>
                  <a:pt x="8084479" y="6128405"/>
                </a:cubicBezTo>
                <a:cubicBezTo>
                  <a:pt x="8077985" y="6038627"/>
                  <a:pt x="8112496" y="5946480"/>
                  <a:pt x="8142949" y="5865192"/>
                </a:cubicBezTo>
                <a:lnTo>
                  <a:pt x="8147030" y="5854288"/>
                </a:lnTo>
                <a:cubicBezTo>
                  <a:pt x="8164274" y="5808083"/>
                  <a:pt x="8184788" y="5759529"/>
                  <a:pt x="8213485" y="5696847"/>
                </a:cubicBezTo>
                <a:cubicBezTo>
                  <a:pt x="8263969" y="5587521"/>
                  <a:pt x="8321583" y="5479708"/>
                  <a:pt x="8376280" y="5378653"/>
                </a:cubicBezTo>
                <a:cubicBezTo>
                  <a:pt x="8449690" y="5243393"/>
                  <a:pt x="8528125" y="5107783"/>
                  <a:pt x="8603972" y="4976649"/>
                </a:cubicBezTo>
                <a:cubicBezTo>
                  <a:pt x="8720077" y="4775877"/>
                  <a:pt x="8840154" y="4568281"/>
                  <a:pt x="8941889" y="4361980"/>
                </a:cubicBezTo>
                <a:cubicBezTo>
                  <a:pt x="8968086" y="4308864"/>
                  <a:pt x="8995753" y="4250987"/>
                  <a:pt x="9022365" y="4193635"/>
                </a:cubicBezTo>
                <a:cubicBezTo>
                  <a:pt x="9029496" y="4196927"/>
                  <a:pt x="9036560" y="4200261"/>
                  <a:pt x="9043537" y="4203662"/>
                </a:cubicBezTo>
                <a:cubicBezTo>
                  <a:pt x="9018087" y="4261649"/>
                  <a:pt x="8991737" y="4319856"/>
                  <a:pt x="8965190" y="4376790"/>
                </a:cubicBezTo>
                <a:cubicBezTo>
                  <a:pt x="8869620" y="4581621"/>
                  <a:pt x="8754655" y="4788075"/>
                  <a:pt x="8643485" y="4987728"/>
                </a:cubicBezTo>
                <a:cubicBezTo>
                  <a:pt x="8573256" y="5113883"/>
                  <a:pt x="8500613" y="5244315"/>
                  <a:pt x="8432797" y="5374375"/>
                </a:cubicBezTo>
                <a:cubicBezTo>
                  <a:pt x="8381304" y="5473389"/>
                  <a:pt x="8327068" y="5579074"/>
                  <a:pt x="8279568" y="5686623"/>
                </a:cubicBezTo>
                <a:cubicBezTo>
                  <a:pt x="8252472" y="5748494"/>
                  <a:pt x="8233297" y="5796104"/>
                  <a:pt x="8217391" y="5841036"/>
                </a:cubicBezTo>
                <a:lnTo>
                  <a:pt x="8213573" y="5851787"/>
                </a:lnTo>
                <a:cubicBezTo>
                  <a:pt x="8185227" y="5931582"/>
                  <a:pt x="8153107" y="6022019"/>
                  <a:pt x="8160238" y="6110349"/>
                </a:cubicBezTo>
                <a:cubicBezTo>
                  <a:pt x="8163594" y="6151771"/>
                  <a:pt x="8177767" y="6187182"/>
                  <a:pt x="8202362" y="6215638"/>
                </a:cubicBezTo>
                <a:cubicBezTo>
                  <a:pt x="8223556" y="6240167"/>
                  <a:pt x="8253240" y="6260286"/>
                  <a:pt x="8290560" y="6275446"/>
                </a:cubicBezTo>
                <a:cubicBezTo>
                  <a:pt x="8359013" y="6303244"/>
                  <a:pt x="8440497" y="6310352"/>
                  <a:pt x="8505966" y="6316057"/>
                </a:cubicBezTo>
                <a:cubicBezTo>
                  <a:pt x="8519898" y="6317264"/>
                  <a:pt x="8533062" y="6318405"/>
                  <a:pt x="8544975" y="6319677"/>
                </a:cubicBezTo>
                <a:cubicBezTo>
                  <a:pt x="8549209" y="6320116"/>
                  <a:pt x="8553444" y="6320555"/>
                  <a:pt x="8557700" y="6320972"/>
                </a:cubicBezTo>
                <a:cubicBezTo>
                  <a:pt x="8542320" y="6325952"/>
                  <a:pt x="8526962" y="6330888"/>
                  <a:pt x="8511583" y="6335803"/>
                </a:cubicBezTo>
                <a:cubicBezTo>
                  <a:pt x="8500481" y="6335035"/>
                  <a:pt x="8489379" y="6334201"/>
                  <a:pt x="8478300" y="6333302"/>
                </a:cubicBezTo>
                <a:close/>
                <a:moveTo>
                  <a:pt x="8545370" y="6316035"/>
                </a:moveTo>
                <a:cubicBezTo>
                  <a:pt x="8533435" y="6314784"/>
                  <a:pt x="8520249" y="6313622"/>
                  <a:pt x="8506273" y="6312415"/>
                </a:cubicBezTo>
                <a:cubicBezTo>
                  <a:pt x="8441046" y="6306733"/>
                  <a:pt x="8359869" y="6299646"/>
                  <a:pt x="8291942" y="6272046"/>
                </a:cubicBezTo>
                <a:cubicBezTo>
                  <a:pt x="8211971" y="6239552"/>
                  <a:pt x="8170088" y="6186568"/>
                  <a:pt x="8163901" y="6110041"/>
                </a:cubicBezTo>
                <a:cubicBezTo>
                  <a:pt x="8156815" y="6022501"/>
                  <a:pt x="8188803" y="5932460"/>
                  <a:pt x="8217018" y="5852994"/>
                </a:cubicBezTo>
                <a:lnTo>
                  <a:pt x="8220835" y="5842243"/>
                </a:lnTo>
                <a:cubicBezTo>
                  <a:pt x="8236720" y="5797420"/>
                  <a:pt x="8255851" y="5749876"/>
                  <a:pt x="8282903" y="5688093"/>
                </a:cubicBezTo>
                <a:cubicBezTo>
                  <a:pt x="8330359" y="5580654"/>
                  <a:pt x="8384573" y="5475035"/>
                  <a:pt x="8436022" y="5376042"/>
                </a:cubicBezTo>
                <a:cubicBezTo>
                  <a:pt x="8503838" y="5246049"/>
                  <a:pt x="8576459" y="5115615"/>
                  <a:pt x="8646689" y="4989505"/>
                </a:cubicBezTo>
                <a:cubicBezTo>
                  <a:pt x="8757880" y="4789786"/>
                  <a:pt x="8872889" y="4583288"/>
                  <a:pt x="8968503" y="4378325"/>
                </a:cubicBezTo>
                <a:cubicBezTo>
                  <a:pt x="8995050" y="4321414"/>
                  <a:pt x="9021378" y="4263229"/>
                  <a:pt x="9046828" y="4205242"/>
                </a:cubicBezTo>
                <a:cubicBezTo>
                  <a:pt x="9053805" y="4208664"/>
                  <a:pt x="9060716" y="4212109"/>
                  <a:pt x="9067562" y="4215619"/>
                </a:cubicBezTo>
                <a:cubicBezTo>
                  <a:pt x="9067474" y="4215839"/>
                  <a:pt x="9067364" y="4216058"/>
                  <a:pt x="9067276" y="4216255"/>
                </a:cubicBezTo>
                <a:cubicBezTo>
                  <a:pt x="9043625" y="4273584"/>
                  <a:pt x="9018241" y="4333129"/>
                  <a:pt x="8991847" y="4393245"/>
                </a:cubicBezTo>
                <a:cubicBezTo>
                  <a:pt x="8902617" y="4596540"/>
                  <a:pt x="8792962" y="4801678"/>
                  <a:pt x="8686926" y="5000080"/>
                </a:cubicBezTo>
                <a:cubicBezTo>
                  <a:pt x="8622072" y="5121408"/>
                  <a:pt x="8555024" y="5246860"/>
                  <a:pt x="8492605" y="5371852"/>
                </a:cubicBezTo>
                <a:cubicBezTo>
                  <a:pt x="8444337" y="5468782"/>
                  <a:pt x="8393502" y="5572273"/>
                  <a:pt x="8349030" y="5677957"/>
                </a:cubicBezTo>
                <a:cubicBezTo>
                  <a:pt x="8331939" y="5718985"/>
                  <a:pt x="8309933" y="5773242"/>
                  <a:pt x="8291284" y="5829101"/>
                </a:cubicBezTo>
                <a:lnTo>
                  <a:pt x="8287752" y="5839632"/>
                </a:lnTo>
                <a:cubicBezTo>
                  <a:pt x="8261644" y="5917584"/>
                  <a:pt x="8232047" y="6005936"/>
                  <a:pt x="8239770" y="6092007"/>
                </a:cubicBezTo>
                <a:cubicBezTo>
                  <a:pt x="8246527" y="6167436"/>
                  <a:pt x="8287598" y="6220377"/>
                  <a:pt x="8365310" y="6253901"/>
                </a:cubicBezTo>
                <a:cubicBezTo>
                  <a:pt x="8430822" y="6282138"/>
                  <a:pt x="8509213" y="6290760"/>
                  <a:pt x="8572181" y="6297693"/>
                </a:cubicBezTo>
                <a:cubicBezTo>
                  <a:pt x="8586420" y="6299251"/>
                  <a:pt x="8599847" y="6300721"/>
                  <a:pt x="8611979" y="6302323"/>
                </a:cubicBezTo>
                <a:cubicBezTo>
                  <a:pt x="8612682" y="6302411"/>
                  <a:pt x="8613383" y="6302498"/>
                  <a:pt x="8614086" y="6302586"/>
                </a:cubicBezTo>
                <a:cubicBezTo>
                  <a:pt x="8598201" y="6307808"/>
                  <a:pt x="8582295" y="6313007"/>
                  <a:pt x="8566366" y="6318163"/>
                </a:cubicBezTo>
                <a:cubicBezTo>
                  <a:pt x="8559368" y="6317483"/>
                  <a:pt x="8552369" y="6316781"/>
                  <a:pt x="8545370" y="6316035"/>
                </a:cubicBezTo>
                <a:close/>
                <a:moveTo>
                  <a:pt x="8626087" y="6304100"/>
                </a:moveTo>
                <a:cubicBezTo>
                  <a:pt x="8632164" y="6304868"/>
                  <a:pt x="8638285" y="6305592"/>
                  <a:pt x="8644429" y="6306294"/>
                </a:cubicBezTo>
                <a:cubicBezTo>
                  <a:pt x="8628939" y="6311230"/>
                  <a:pt x="8613427" y="6316123"/>
                  <a:pt x="8597916" y="6320994"/>
                </a:cubicBezTo>
                <a:cubicBezTo>
                  <a:pt x="8591751" y="6320467"/>
                  <a:pt x="8585586" y="6319940"/>
                  <a:pt x="8579442" y="6319370"/>
                </a:cubicBezTo>
                <a:cubicBezTo>
                  <a:pt x="8594998" y="6314324"/>
                  <a:pt x="8610532" y="6309212"/>
                  <a:pt x="8626087" y="6304100"/>
                </a:cubicBezTo>
                <a:close/>
                <a:moveTo>
                  <a:pt x="8633985" y="6301489"/>
                </a:moveTo>
                <a:cubicBezTo>
                  <a:pt x="8650089" y="6296179"/>
                  <a:pt x="8666171" y="6290826"/>
                  <a:pt x="8682253" y="6285451"/>
                </a:cubicBezTo>
                <a:cubicBezTo>
                  <a:pt x="8688396" y="6286416"/>
                  <a:pt x="8694561" y="6287360"/>
                  <a:pt x="8700748" y="6288259"/>
                </a:cubicBezTo>
                <a:cubicBezTo>
                  <a:pt x="8684732" y="6293437"/>
                  <a:pt x="8668716" y="6298571"/>
                  <a:pt x="8652700" y="6303683"/>
                </a:cubicBezTo>
                <a:cubicBezTo>
                  <a:pt x="8646447" y="6302981"/>
                  <a:pt x="8640216" y="6302257"/>
                  <a:pt x="8633985" y="6301489"/>
                </a:cubicBezTo>
                <a:close/>
                <a:moveTo>
                  <a:pt x="8712267" y="6289904"/>
                </a:moveTo>
                <a:cubicBezTo>
                  <a:pt x="8718827" y="6290826"/>
                  <a:pt x="8725409" y="6291726"/>
                  <a:pt x="8732035" y="6292581"/>
                </a:cubicBezTo>
                <a:cubicBezTo>
                  <a:pt x="8716479" y="6297452"/>
                  <a:pt x="8700902" y="6302279"/>
                  <a:pt x="8685324" y="6307105"/>
                </a:cubicBezTo>
                <a:cubicBezTo>
                  <a:pt x="8678611" y="6306447"/>
                  <a:pt x="8671876" y="6305745"/>
                  <a:pt x="8665162" y="6305021"/>
                </a:cubicBezTo>
                <a:cubicBezTo>
                  <a:pt x="8680871" y="6300019"/>
                  <a:pt x="8696580" y="6294973"/>
                  <a:pt x="8712267" y="6289904"/>
                </a:cubicBezTo>
                <a:close/>
                <a:moveTo>
                  <a:pt x="8719748" y="6287469"/>
                </a:moveTo>
                <a:cubicBezTo>
                  <a:pt x="8735984" y="6282204"/>
                  <a:pt x="8752197" y="6276916"/>
                  <a:pt x="8768389" y="6271607"/>
                </a:cubicBezTo>
                <a:cubicBezTo>
                  <a:pt x="8774927" y="6272748"/>
                  <a:pt x="8781531" y="6273845"/>
                  <a:pt x="8788135" y="6274920"/>
                </a:cubicBezTo>
                <a:cubicBezTo>
                  <a:pt x="8772075" y="6280010"/>
                  <a:pt x="8755993" y="6285100"/>
                  <a:pt x="8739889" y="6290124"/>
                </a:cubicBezTo>
                <a:cubicBezTo>
                  <a:pt x="8733175" y="6289269"/>
                  <a:pt x="8726462" y="6288391"/>
                  <a:pt x="8719748" y="6287469"/>
                </a:cubicBezTo>
                <a:close/>
                <a:moveTo>
                  <a:pt x="8799017" y="6276719"/>
                </a:moveTo>
                <a:cubicBezTo>
                  <a:pt x="8805445" y="6277728"/>
                  <a:pt x="8811918" y="6278693"/>
                  <a:pt x="8818390" y="6279659"/>
                </a:cubicBezTo>
                <a:cubicBezTo>
                  <a:pt x="8802747" y="6284441"/>
                  <a:pt x="8787082" y="6289203"/>
                  <a:pt x="8771417" y="6293941"/>
                </a:cubicBezTo>
                <a:cubicBezTo>
                  <a:pt x="8764878" y="6293195"/>
                  <a:pt x="8758340" y="6292428"/>
                  <a:pt x="8751824" y="6291638"/>
                </a:cubicBezTo>
                <a:cubicBezTo>
                  <a:pt x="8767555" y="6286679"/>
                  <a:pt x="8783286" y="6281721"/>
                  <a:pt x="8799017" y="6276719"/>
                </a:cubicBezTo>
                <a:close/>
                <a:moveTo>
                  <a:pt x="8806213" y="6274415"/>
                </a:moveTo>
                <a:cubicBezTo>
                  <a:pt x="8822493" y="6269237"/>
                  <a:pt x="8838729" y="6264038"/>
                  <a:pt x="8854964" y="6258816"/>
                </a:cubicBezTo>
                <a:cubicBezTo>
                  <a:pt x="8861370" y="6260023"/>
                  <a:pt x="8867777" y="6261229"/>
                  <a:pt x="8874227" y="6262414"/>
                </a:cubicBezTo>
                <a:cubicBezTo>
                  <a:pt x="8858123" y="6267416"/>
                  <a:pt x="8841998" y="6272396"/>
                  <a:pt x="8825850" y="6277355"/>
                </a:cubicBezTo>
                <a:cubicBezTo>
                  <a:pt x="8819312" y="6276412"/>
                  <a:pt x="8812751" y="6275424"/>
                  <a:pt x="8806213" y="6274415"/>
                </a:cubicBezTo>
                <a:close/>
                <a:moveTo>
                  <a:pt x="8861480" y="6256710"/>
                </a:moveTo>
                <a:cubicBezTo>
                  <a:pt x="8878198" y="6251312"/>
                  <a:pt x="8894938" y="6245893"/>
                  <a:pt x="8911635" y="6240430"/>
                </a:cubicBezTo>
                <a:cubicBezTo>
                  <a:pt x="8917997" y="6241900"/>
                  <a:pt x="8924381" y="6243326"/>
                  <a:pt x="8930810" y="6244709"/>
                </a:cubicBezTo>
                <a:cubicBezTo>
                  <a:pt x="8914224" y="6249930"/>
                  <a:pt x="8897615" y="6255130"/>
                  <a:pt x="8881006" y="6260307"/>
                </a:cubicBezTo>
                <a:cubicBezTo>
                  <a:pt x="8874490" y="6259145"/>
                  <a:pt x="8867974" y="6257938"/>
                  <a:pt x="8861480" y="6256710"/>
                </a:cubicBezTo>
                <a:close/>
                <a:moveTo>
                  <a:pt x="8940486" y="6246793"/>
                </a:moveTo>
                <a:cubicBezTo>
                  <a:pt x="8946892" y="6248153"/>
                  <a:pt x="8953321" y="6249513"/>
                  <a:pt x="8959793" y="6250808"/>
                </a:cubicBezTo>
                <a:cubicBezTo>
                  <a:pt x="8943623" y="6255722"/>
                  <a:pt x="8927453" y="6260593"/>
                  <a:pt x="8911261" y="6265464"/>
                </a:cubicBezTo>
                <a:cubicBezTo>
                  <a:pt x="8904679" y="6264389"/>
                  <a:pt x="8898119" y="6263292"/>
                  <a:pt x="8891559" y="6262151"/>
                </a:cubicBezTo>
                <a:cubicBezTo>
                  <a:pt x="8907883" y="6257060"/>
                  <a:pt x="8924184" y="6251949"/>
                  <a:pt x="8940486" y="6246793"/>
                </a:cubicBezTo>
                <a:close/>
                <a:moveTo>
                  <a:pt x="8969797" y="6252782"/>
                </a:moveTo>
                <a:cubicBezTo>
                  <a:pt x="8976248" y="6254055"/>
                  <a:pt x="8982742" y="6255284"/>
                  <a:pt x="8989236" y="6256512"/>
                </a:cubicBezTo>
                <a:cubicBezTo>
                  <a:pt x="8973483" y="6261098"/>
                  <a:pt x="8957709" y="6265683"/>
                  <a:pt x="8941933" y="6270246"/>
                </a:cubicBezTo>
                <a:cubicBezTo>
                  <a:pt x="8935307" y="6269259"/>
                  <a:pt x="8928704" y="6268250"/>
                  <a:pt x="8922100" y="6267219"/>
                </a:cubicBezTo>
                <a:cubicBezTo>
                  <a:pt x="8938007" y="6262436"/>
                  <a:pt x="8953913" y="6257631"/>
                  <a:pt x="8969797" y="6252782"/>
                </a:cubicBezTo>
                <a:close/>
                <a:moveTo>
                  <a:pt x="8976314" y="6250808"/>
                </a:moveTo>
                <a:cubicBezTo>
                  <a:pt x="8992703" y="6245805"/>
                  <a:pt x="9009091" y="6240781"/>
                  <a:pt x="9025459" y="6235735"/>
                </a:cubicBezTo>
                <a:cubicBezTo>
                  <a:pt x="9031887" y="6237249"/>
                  <a:pt x="9038337" y="6238719"/>
                  <a:pt x="9044810" y="6240145"/>
                </a:cubicBezTo>
                <a:cubicBezTo>
                  <a:pt x="9028575" y="6244972"/>
                  <a:pt x="9012317" y="6249755"/>
                  <a:pt x="8996059" y="6254516"/>
                </a:cubicBezTo>
                <a:cubicBezTo>
                  <a:pt x="8989456" y="6253309"/>
                  <a:pt x="8982874" y="6252080"/>
                  <a:pt x="8976314" y="6250808"/>
                </a:cubicBezTo>
                <a:close/>
                <a:moveTo>
                  <a:pt x="9021993" y="6231786"/>
                </a:moveTo>
                <a:cubicBezTo>
                  <a:pt x="9015520" y="6230250"/>
                  <a:pt x="9009070" y="6228692"/>
                  <a:pt x="9002619" y="6227091"/>
                </a:cubicBezTo>
                <a:cubicBezTo>
                  <a:pt x="9019864" y="6221584"/>
                  <a:pt x="9037108" y="6216055"/>
                  <a:pt x="9054331" y="6210526"/>
                </a:cubicBezTo>
                <a:cubicBezTo>
                  <a:pt x="9060584" y="6212347"/>
                  <a:pt x="9066881" y="6214168"/>
                  <a:pt x="9073222" y="6215945"/>
                </a:cubicBezTo>
                <a:cubicBezTo>
                  <a:pt x="9056153" y="6221233"/>
                  <a:pt x="9039084" y="6226520"/>
                  <a:pt x="9021993" y="6231786"/>
                </a:cubicBezTo>
                <a:close/>
                <a:moveTo>
                  <a:pt x="9016200" y="6233563"/>
                </a:moveTo>
                <a:cubicBezTo>
                  <a:pt x="8999569" y="6238675"/>
                  <a:pt x="8982917" y="6243765"/>
                  <a:pt x="8966243" y="6248855"/>
                </a:cubicBezTo>
                <a:cubicBezTo>
                  <a:pt x="8959705" y="6247539"/>
                  <a:pt x="8953189" y="6246222"/>
                  <a:pt x="8946673" y="6244862"/>
                </a:cubicBezTo>
                <a:cubicBezTo>
                  <a:pt x="8963478" y="6239552"/>
                  <a:pt x="8980284" y="6234221"/>
                  <a:pt x="8997068" y="6228868"/>
                </a:cubicBezTo>
                <a:cubicBezTo>
                  <a:pt x="9003431" y="6230448"/>
                  <a:pt x="9009815" y="6232027"/>
                  <a:pt x="9016200" y="6233563"/>
                </a:cubicBezTo>
                <a:close/>
                <a:moveTo>
                  <a:pt x="8936910" y="6242799"/>
                </a:moveTo>
                <a:cubicBezTo>
                  <a:pt x="8930437" y="6241396"/>
                  <a:pt x="8923987" y="6239970"/>
                  <a:pt x="8917515" y="6238521"/>
                </a:cubicBezTo>
                <a:cubicBezTo>
                  <a:pt x="8934716" y="6232905"/>
                  <a:pt x="8951916" y="6227266"/>
                  <a:pt x="8969095" y="6221628"/>
                </a:cubicBezTo>
                <a:cubicBezTo>
                  <a:pt x="8975392" y="6223317"/>
                  <a:pt x="8981711" y="6224963"/>
                  <a:pt x="8988051" y="6226586"/>
                </a:cubicBezTo>
                <a:cubicBezTo>
                  <a:pt x="8971026" y="6232005"/>
                  <a:pt x="8953978" y="6237424"/>
                  <a:pt x="8936910" y="6242799"/>
                </a:cubicBezTo>
                <a:close/>
                <a:moveTo>
                  <a:pt x="8908080" y="6236349"/>
                </a:moveTo>
                <a:cubicBezTo>
                  <a:pt x="8901564" y="6234836"/>
                  <a:pt x="8895048" y="6233300"/>
                  <a:pt x="8888576" y="6231720"/>
                </a:cubicBezTo>
                <a:cubicBezTo>
                  <a:pt x="8906150" y="6225818"/>
                  <a:pt x="8923702" y="6219894"/>
                  <a:pt x="8941254" y="6213949"/>
                </a:cubicBezTo>
                <a:cubicBezTo>
                  <a:pt x="8943140" y="6214475"/>
                  <a:pt x="8945071" y="6215002"/>
                  <a:pt x="8946936" y="6215506"/>
                </a:cubicBezTo>
                <a:cubicBezTo>
                  <a:pt x="8951412" y="6216779"/>
                  <a:pt x="8955887" y="6217986"/>
                  <a:pt x="8960385" y="6219236"/>
                </a:cubicBezTo>
                <a:cubicBezTo>
                  <a:pt x="8942965" y="6224963"/>
                  <a:pt x="8925522" y="6230667"/>
                  <a:pt x="8908080" y="6236349"/>
                </a:cubicBezTo>
                <a:close/>
                <a:moveTo>
                  <a:pt x="8882915" y="6233607"/>
                </a:moveTo>
                <a:cubicBezTo>
                  <a:pt x="8889322" y="6235186"/>
                  <a:pt x="8895772" y="6236722"/>
                  <a:pt x="8902244" y="6238236"/>
                </a:cubicBezTo>
                <a:cubicBezTo>
                  <a:pt x="8885263" y="6243765"/>
                  <a:pt x="8868260" y="6249272"/>
                  <a:pt x="8851234" y="6254757"/>
                </a:cubicBezTo>
                <a:cubicBezTo>
                  <a:pt x="8844630" y="6253462"/>
                  <a:pt x="8838026" y="6252146"/>
                  <a:pt x="8831444" y="6250808"/>
                </a:cubicBezTo>
                <a:cubicBezTo>
                  <a:pt x="8848601" y="6245103"/>
                  <a:pt x="8865780" y="6239355"/>
                  <a:pt x="8882915" y="6233607"/>
                </a:cubicBezTo>
                <a:close/>
                <a:moveTo>
                  <a:pt x="8844805" y="6256819"/>
                </a:moveTo>
                <a:cubicBezTo>
                  <a:pt x="8828285" y="6262129"/>
                  <a:pt x="8811742" y="6267416"/>
                  <a:pt x="8795200" y="6272682"/>
                </a:cubicBezTo>
                <a:cubicBezTo>
                  <a:pt x="8788530" y="6271607"/>
                  <a:pt x="8781860" y="6270510"/>
                  <a:pt x="8775212" y="6269369"/>
                </a:cubicBezTo>
                <a:cubicBezTo>
                  <a:pt x="8791909" y="6263884"/>
                  <a:pt x="8808605" y="6258377"/>
                  <a:pt x="8825257" y="6252848"/>
                </a:cubicBezTo>
                <a:cubicBezTo>
                  <a:pt x="8831751" y="6254209"/>
                  <a:pt x="8838267" y="6255525"/>
                  <a:pt x="8844805" y="6256819"/>
                </a:cubicBezTo>
                <a:close/>
                <a:moveTo>
                  <a:pt x="8764484" y="6267526"/>
                </a:moveTo>
                <a:cubicBezTo>
                  <a:pt x="8758516" y="6266473"/>
                  <a:pt x="8752527" y="6265398"/>
                  <a:pt x="8746559" y="6264301"/>
                </a:cubicBezTo>
                <a:cubicBezTo>
                  <a:pt x="8746274" y="6264235"/>
                  <a:pt x="8745967" y="6264191"/>
                  <a:pt x="8745659" y="6264125"/>
                </a:cubicBezTo>
                <a:cubicBezTo>
                  <a:pt x="8762597" y="6258399"/>
                  <a:pt x="8779491" y="6252629"/>
                  <a:pt x="8796406" y="6246837"/>
                </a:cubicBezTo>
                <a:cubicBezTo>
                  <a:pt x="8802132" y="6247978"/>
                  <a:pt x="8807661" y="6249096"/>
                  <a:pt x="8812949" y="6250237"/>
                </a:cubicBezTo>
                <a:cubicBezTo>
                  <a:pt x="8813761" y="6250413"/>
                  <a:pt x="8814573" y="6250588"/>
                  <a:pt x="8815406" y="6250764"/>
                </a:cubicBezTo>
                <a:cubicBezTo>
                  <a:pt x="8798447" y="6256381"/>
                  <a:pt x="8781465" y="6261975"/>
                  <a:pt x="8764484" y="6267526"/>
                </a:cubicBezTo>
                <a:close/>
                <a:moveTo>
                  <a:pt x="8745945" y="6267614"/>
                </a:moveTo>
                <a:cubicBezTo>
                  <a:pt x="8749872" y="6268338"/>
                  <a:pt x="8753865" y="6269018"/>
                  <a:pt x="8757814" y="6269720"/>
                </a:cubicBezTo>
                <a:cubicBezTo>
                  <a:pt x="8741293" y="6275117"/>
                  <a:pt x="8724794" y="6280493"/>
                  <a:pt x="8708251" y="6285846"/>
                </a:cubicBezTo>
                <a:cubicBezTo>
                  <a:pt x="8701977" y="6284946"/>
                  <a:pt x="8695702" y="6284025"/>
                  <a:pt x="8689427" y="6283059"/>
                </a:cubicBezTo>
                <a:cubicBezTo>
                  <a:pt x="8705992" y="6277530"/>
                  <a:pt x="8722534" y="6271958"/>
                  <a:pt x="8739055" y="6266363"/>
                </a:cubicBezTo>
                <a:cubicBezTo>
                  <a:pt x="8741403" y="6266780"/>
                  <a:pt x="8743707" y="6267175"/>
                  <a:pt x="8745945" y="6267614"/>
                </a:cubicBezTo>
                <a:close/>
                <a:moveTo>
                  <a:pt x="9112823" y="4237493"/>
                </a:moveTo>
                <a:cubicBezTo>
                  <a:pt x="9106922" y="4234093"/>
                  <a:pt x="9100932" y="4230758"/>
                  <a:pt x="9094876" y="4227445"/>
                </a:cubicBezTo>
                <a:cubicBezTo>
                  <a:pt x="9100428" y="4213074"/>
                  <a:pt x="9105978" y="4198638"/>
                  <a:pt x="9111529" y="4184179"/>
                </a:cubicBezTo>
                <a:cubicBezTo>
                  <a:pt x="9117651" y="4188107"/>
                  <a:pt x="9123706" y="4192100"/>
                  <a:pt x="9129695" y="4196158"/>
                </a:cubicBezTo>
                <a:cubicBezTo>
                  <a:pt x="9124693" y="4210310"/>
                  <a:pt x="9119647" y="4224439"/>
                  <a:pt x="9114601" y="4238525"/>
                </a:cubicBezTo>
                <a:cubicBezTo>
                  <a:pt x="9114008" y="4238195"/>
                  <a:pt x="9113416" y="4237823"/>
                  <a:pt x="9112823" y="4237493"/>
                </a:cubicBezTo>
                <a:close/>
                <a:moveTo>
                  <a:pt x="9112231" y="4182314"/>
                </a:moveTo>
                <a:cubicBezTo>
                  <a:pt x="9117672" y="4168075"/>
                  <a:pt x="9123113" y="4153815"/>
                  <a:pt x="9128533" y="4139532"/>
                </a:cubicBezTo>
                <a:cubicBezTo>
                  <a:pt x="9134127" y="4143678"/>
                  <a:pt x="9139677" y="4147934"/>
                  <a:pt x="9145162" y="4152257"/>
                </a:cubicBezTo>
                <a:cubicBezTo>
                  <a:pt x="9140270" y="4166276"/>
                  <a:pt x="9135333" y="4180252"/>
                  <a:pt x="9130397" y="4194228"/>
                </a:cubicBezTo>
                <a:cubicBezTo>
                  <a:pt x="9124407" y="4190169"/>
                  <a:pt x="9118352" y="4186220"/>
                  <a:pt x="9112231" y="4182314"/>
                </a:cubicBezTo>
                <a:close/>
                <a:moveTo>
                  <a:pt x="9109269" y="4180406"/>
                </a:moveTo>
                <a:cubicBezTo>
                  <a:pt x="9103104" y="4176500"/>
                  <a:pt x="9096873" y="4172683"/>
                  <a:pt x="9090576" y="4168953"/>
                </a:cubicBezTo>
                <a:cubicBezTo>
                  <a:pt x="9096500" y="4154451"/>
                  <a:pt x="9102446" y="4139861"/>
                  <a:pt x="9108413" y="4125139"/>
                </a:cubicBezTo>
                <a:cubicBezTo>
                  <a:pt x="9114228" y="4129154"/>
                  <a:pt x="9119954" y="4133213"/>
                  <a:pt x="9125636" y="4137382"/>
                </a:cubicBezTo>
                <a:cubicBezTo>
                  <a:pt x="9120195" y="4151752"/>
                  <a:pt x="9114754" y="4166079"/>
                  <a:pt x="9109269" y="4180406"/>
                </a:cubicBezTo>
                <a:close/>
                <a:moveTo>
                  <a:pt x="9087483" y="4167132"/>
                </a:moveTo>
                <a:cubicBezTo>
                  <a:pt x="9081142" y="4163402"/>
                  <a:pt x="9074736" y="4159738"/>
                  <a:pt x="9068286" y="4156140"/>
                </a:cubicBezTo>
                <a:cubicBezTo>
                  <a:pt x="9074714" y="4141374"/>
                  <a:pt x="9081164" y="4126434"/>
                  <a:pt x="9087637" y="4111405"/>
                </a:cubicBezTo>
                <a:cubicBezTo>
                  <a:pt x="9093626" y="4115222"/>
                  <a:pt x="9099550" y="4119105"/>
                  <a:pt x="9105408" y="4123099"/>
                </a:cubicBezTo>
                <a:cubicBezTo>
                  <a:pt x="9099419" y="4137908"/>
                  <a:pt x="9093429" y="4152586"/>
                  <a:pt x="9087483" y="4167132"/>
                </a:cubicBezTo>
                <a:close/>
                <a:moveTo>
                  <a:pt x="9088426" y="4109606"/>
                </a:moveTo>
                <a:cubicBezTo>
                  <a:pt x="9094701" y="4095037"/>
                  <a:pt x="9100976" y="4080382"/>
                  <a:pt x="9107272" y="4065594"/>
                </a:cubicBezTo>
                <a:cubicBezTo>
                  <a:pt x="9112757" y="4069631"/>
                  <a:pt x="9118199" y="4073756"/>
                  <a:pt x="9123574" y="4077990"/>
                </a:cubicBezTo>
                <a:cubicBezTo>
                  <a:pt x="9117760" y="4092514"/>
                  <a:pt x="9111968" y="4106951"/>
                  <a:pt x="9106154" y="4121277"/>
                </a:cubicBezTo>
                <a:cubicBezTo>
                  <a:pt x="9100296" y="4117306"/>
                  <a:pt x="9094394" y="4113401"/>
                  <a:pt x="9088426" y="4109606"/>
                </a:cubicBezTo>
                <a:close/>
                <a:moveTo>
                  <a:pt x="9085311" y="4107631"/>
                </a:moveTo>
                <a:cubicBezTo>
                  <a:pt x="9079256" y="4103813"/>
                  <a:pt x="9073156" y="4100106"/>
                  <a:pt x="9066991" y="4096486"/>
                </a:cubicBezTo>
                <a:cubicBezTo>
                  <a:pt x="9073704" y="4081720"/>
                  <a:pt x="9080462" y="4066757"/>
                  <a:pt x="9087285" y="4051597"/>
                </a:cubicBezTo>
                <a:cubicBezTo>
                  <a:pt x="9093011" y="4055414"/>
                  <a:pt x="9098650" y="4059363"/>
                  <a:pt x="9104245" y="4063400"/>
                </a:cubicBezTo>
                <a:cubicBezTo>
                  <a:pt x="9097926" y="4078231"/>
                  <a:pt x="9091608" y="4092975"/>
                  <a:pt x="9085311" y="4107631"/>
                </a:cubicBezTo>
                <a:close/>
                <a:moveTo>
                  <a:pt x="9088163" y="4049644"/>
                </a:moveTo>
                <a:cubicBezTo>
                  <a:pt x="9094767" y="4034966"/>
                  <a:pt x="9101414" y="4020113"/>
                  <a:pt x="9108084" y="4005106"/>
                </a:cubicBezTo>
                <a:cubicBezTo>
                  <a:pt x="9113349" y="4009121"/>
                  <a:pt x="9118550" y="4013245"/>
                  <a:pt x="9123662" y="4017458"/>
                </a:cubicBezTo>
                <a:cubicBezTo>
                  <a:pt x="9117496" y="4032180"/>
                  <a:pt x="9111287" y="4046836"/>
                  <a:pt x="9105101" y="4061382"/>
                </a:cubicBezTo>
                <a:cubicBezTo>
                  <a:pt x="9099506" y="4057367"/>
                  <a:pt x="9093867" y="4053461"/>
                  <a:pt x="9088163" y="4049644"/>
                </a:cubicBezTo>
                <a:close/>
                <a:moveTo>
                  <a:pt x="9084982" y="4047559"/>
                </a:moveTo>
                <a:cubicBezTo>
                  <a:pt x="9079189" y="4043742"/>
                  <a:pt x="9073332" y="4040034"/>
                  <a:pt x="9067407" y="4036436"/>
                </a:cubicBezTo>
                <a:cubicBezTo>
                  <a:pt x="9074494" y="4021429"/>
                  <a:pt x="9081603" y="4006335"/>
                  <a:pt x="9088711" y="3991130"/>
                </a:cubicBezTo>
                <a:cubicBezTo>
                  <a:pt x="9094196" y="3994904"/>
                  <a:pt x="9099637" y="3998787"/>
                  <a:pt x="9105013" y="4002802"/>
                </a:cubicBezTo>
                <a:cubicBezTo>
                  <a:pt x="9098299" y="4017875"/>
                  <a:pt x="9091629" y="4032794"/>
                  <a:pt x="9084982" y="4047559"/>
                </a:cubicBezTo>
                <a:close/>
                <a:moveTo>
                  <a:pt x="9089546" y="3989331"/>
                </a:moveTo>
                <a:cubicBezTo>
                  <a:pt x="9096456" y="3974565"/>
                  <a:pt x="9103346" y="3959712"/>
                  <a:pt x="9110213" y="3944815"/>
                </a:cubicBezTo>
                <a:cubicBezTo>
                  <a:pt x="9115259" y="3948786"/>
                  <a:pt x="9120239" y="3952889"/>
                  <a:pt x="9125154" y="3957123"/>
                </a:cubicBezTo>
                <a:cubicBezTo>
                  <a:pt x="9118704" y="3971867"/>
                  <a:pt x="9112231" y="3986501"/>
                  <a:pt x="9105802" y="4001003"/>
                </a:cubicBezTo>
                <a:cubicBezTo>
                  <a:pt x="9100449" y="3996988"/>
                  <a:pt x="9095031" y="3993105"/>
                  <a:pt x="9089546" y="3989331"/>
                </a:cubicBezTo>
                <a:close/>
                <a:moveTo>
                  <a:pt x="9086364" y="3987137"/>
                </a:moveTo>
                <a:cubicBezTo>
                  <a:pt x="9080791" y="3983385"/>
                  <a:pt x="9075153" y="3979743"/>
                  <a:pt x="9069448" y="3976233"/>
                </a:cubicBezTo>
                <a:cubicBezTo>
                  <a:pt x="9076732" y="3961380"/>
                  <a:pt x="9084082" y="3946263"/>
                  <a:pt x="9091497" y="3930949"/>
                </a:cubicBezTo>
                <a:cubicBezTo>
                  <a:pt x="9096785" y="3934635"/>
                  <a:pt x="9101985" y="3938452"/>
                  <a:pt x="9107119" y="3942424"/>
                </a:cubicBezTo>
                <a:cubicBezTo>
                  <a:pt x="9100142" y="3957540"/>
                  <a:pt x="9093209" y="3972459"/>
                  <a:pt x="9086364" y="3987137"/>
                </a:cubicBezTo>
                <a:close/>
                <a:moveTo>
                  <a:pt x="9092485" y="3928909"/>
                </a:moveTo>
                <a:cubicBezTo>
                  <a:pt x="9099616" y="3914165"/>
                  <a:pt x="9106811" y="3899202"/>
                  <a:pt x="9114030" y="3884085"/>
                </a:cubicBezTo>
                <a:cubicBezTo>
                  <a:pt x="9118878" y="3887925"/>
                  <a:pt x="9123662" y="3891896"/>
                  <a:pt x="9128357" y="3896021"/>
                </a:cubicBezTo>
                <a:cubicBezTo>
                  <a:pt x="9121577" y="3910940"/>
                  <a:pt x="9114798" y="3925727"/>
                  <a:pt x="9108084" y="3940317"/>
                </a:cubicBezTo>
                <a:cubicBezTo>
                  <a:pt x="9102951" y="3936390"/>
                  <a:pt x="9097751" y="3932594"/>
                  <a:pt x="9092485" y="3928909"/>
                </a:cubicBezTo>
                <a:close/>
                <a:moveTo>
                  <a:pt x="9115017" y="3882023"/>
                </a:moveTo>
                <a:cubicBezTo>
                  <a:pt x="9121995" y="3867389"/>
                  <a:pt x="9128971" y="3852624"/>
                  <a:pt x="9135992" y="3837726"/>
                </a:cubicBezTo>
                <a:cubicBezTo>
                  <a:pt x="9140424" y="3841720"/>
                  <a:pt x="9144768" y="3845866"/>
                  <a:pt x="9149024" y="3850144"/>
                </a:cubicBezTo>
                <a:cubicBezTo>
                  <a:pt x="9142464" y="3864844"/>
                  <a:pt x="9135882" y="3879412"/>
                  <a:pt x="9129322" y="3893871"/>
                </a:cubicBezTo>
                <a:cubicBezTo>
                  <a:pt x="9124627" y="3889790"/>
                  <a:pt x="9119866" y="3885841"/>
                  <a:pt x="9115017" y="3882023"/>
                </a:cubicBezTo>
                <a:close/>
                <a:moveTo>
                  <a:pt x="9111814" y="3879544"/>
                </a:moveTo>
                <a:cubicBezTo>
                  <a:pt x="9106811" y="3875682"/>
                  <a:pt x="9101722" y="3871953"/>
                  <a:pt x="9096544" y="3868398"/>
                </a:cubicBezTo>
                <a:cubicBezTo>
                  <a:pt x="9104113" y="3853194"/>
                  <a:pt x="9111573" y="3838165"/>
                  <a:pt x="9118857" y="3823356"/>
                </a:cubicBezTo>
                <a:cubicBezTo>
                  <a:pt x="9123640" y="3827064"/>
                  <a:pt x="9128335" y="3830947"/>
                  <a:pt x="9132921" y="3834984"/>
                </a:cubicBezTo>
                <a:cubicBezTo>
                  <a:pt x="9125878" y="3849969"/>
                  <a:pt x="9118834" y="3864822"/>
                  <a:pt x="9111814" y="3879544"/>
                </a:cubicBezTo>
                <a:close/>
                <a:moveTo>
                  <a:pt x="9119845" y="3821337"/>
                </a:moveTo>
                <a:cubicBezTo>
                  <a:pt x="9127216" y="3806330"/>
                  <a:pt x="9134456" y="3791499"/>
                  <a:pt x="9141542" y="3776887"/>
                </a:cubicBezTo>
                <a:cubicBezTo>
                  <a:pt x="9145909" y="3780770"/>
                  <a:pt x="9150165" y="3784829"/>
                  <a:pt x="9154334" y="3789042"/>
                </a:cubicBezTo>
                <a:cubicBezTo>
                  <a:pt x="9147532" y="3803785"/>
                  <a:pt x="9140709" y="3818419"/>
                  <a:pt x="9133886" y="3832966"/>
                </a:cubicBezTo>
                <a:cubicBezTo>
                  <a:pt x="9129278" y="3828928"/>
                  <a:pt x="9124605" y="3825045"/>
                  <a:pt x="9119845" y="3821337"/>
                </a:cubicBezTo>
                <a:close/>
                <a:moveTo>
                  <a:pt x="9116575" y="3818814"/>
                </a:moveTo>
                <a:cubicBezTo>
                  <a:pt x="9111704" y="3815106"/>
                  <a:pt x="9106724" y="3811574"/>
                  <a:pt x="9101656" y="3808173"/>
                </a:cubicBezTo>
                <a:cubicBezTo>
                  <a:pt x="9109445" y="3792969"/>
                  <a:pt x="9117102" y="3777918"/>
                  <a:pt x="9124627" y="3763021"/>
                </a:cubicBezTo>
                <a:cubicBezTo>
                  <a:pt x="9129322" y="3766575"/>
                  <a:pt x="9133907" y="3770283"/>
                  <a:pt x="9138383" y="3774145"/>
                </a:cubicBezTo>
                <a:cubicBezTo>
                  <a:pt x="9131275" y="3788844"/>
                  <a:pt x="9123991" y="3803741"/>
                  <a:pt x="9116575" y="3818814"/>
                </a:cubicBezTo>
                <a:close/>
                <a:moveTo>
                  <a:pt x="9125724" y="3760871"/>
                </a:moveTo>
                <a:cubicBezTo>
                  <a:pt x="9133294" y="3745864"/>
                  <a:pt x="9140753" y="3731011"/>
                  <a:pt x="9148059" y="3716311"/>
                </a:cubicBezTo>
                <a:cubicBezTo>
                  <a:pt x="9152337" y="3720041"/>
                  <a:pt x="9156528" y="3723902"/>
                  <a:pt x="9160587" y="3727961"/>
                </a:cubicBezTo>
                <a:cubicBezTo>
                  <a:pt x="9153697" y="3742441"/>
                  <a:pt x="9146633" y="3757119"/>
                  <a:pt x="9139436" y="3771973"/>
                </a:cubicBezTo>
                <a:cubicBezTo>
                  <a:pt x="9134961" y="3768089"/>
                  <a:pt x="9130375" y="3764425"/>
                  <a:pt x="9125724" y="3760871"/>
                </a:cubicBezTo>
                <a:close/>
                <a:moveTo>
                  <a:pt x="9122368" y="3758370"/>
                </a:moveTo>
                <a:cubicBezTo>
                  <a:pt x="9117563" y="3754816"/>
                  <a:pt x="9112648" y="3751459"/>
                  <a:pt x="9107646" y="3748256"/>
                </a:cubicBezTo>
                <a:cubicBezTo>
                  <a:pt x="9115522" y="3733270"/>
                  <a:pt x="9123377" y="3718176"/>
                  <a:pt x="9131231" y="3702994"/>
                </a:cubicBezTo>
                <a:cubicBezTo>
                  <a:pt x="9135882" y="3706350"/>
                  <a:pt x="9140424" y="3709839"/>
                  <a:pt x="9144833" y="3713547"/>
                </a:cubicBezTo>
                <a:cubicBezTo>
                  <a:pt x="9137506" y="3728312"/>
                  <a:pt x="9130003" y="3743253"/>
                  <a:pt x="9122368" y="3758370"/>
                </a:cubicBezTo>
                <a:close/>
                <a:moveTo>
                  <a:pt x="9102884" y="3748212"/>
                </a:moveTo>
                <a:cubicBezTo>
                  <a:pt x="9094788" y="3763614"/>
                  <a:pt x="9086671" y="3778971"/>
                  <a:pt x="9078597" y="3794198"/>
                </a:cubicBezTo>
                <a:cubicBezTo>
                  <a:pt x="9073529" y="3791411"/>
                  <a:pt x="9068395" y="3788779"/>
                  <a:pt x="9063174" y="3786299"/>
                </a:cubicBezTo>
                <a:cubicBezTo>
                  <a:pt x="9062713" y="3786080"/>
                  <a:pt x="9062230" y="3785882"/>
                  <a:pt x="9061769" y="3785663"/>
                </a:cubicBezTo>
                <a:cubicBezTo>
                  <a:pt x="9070216" y="3770371"/>
                  <a:pt x="9078685" y="3754903"/>
                  <a:pt x="9087176" y="3739304"/>
                </a:cubicBezTo>
                <a:cubicBezTo>
                  <a:pt x="9092507" y="3742112"/>
                  <a:pt x="9097751" y="3745074"/>
                  <a:pt x="9102884" y="3748212"/>
                </a:cubicBezTo>
                <a:close/>
                <a:moveTo>
                  <a:pt x="9062142" y="3788471"/>
                </a:moveTo>
                <a:cubicBezTo>
                  <a:pt x="9067342" y="3790929"/>
                  <a:pt x="9072454" y="3793540"/>
                  <a:pt x="9077479" y="3796282"/>
                </a:cubicBezTo>
                <a:cubicBezTo>
                  <a:pt x="9069185" y="3811881"/>
                  <a:pt x="9060913" y="3827349"/>
                  <a:pt x="9052642" y="3842707"/>
                </a:cubicBezTo>
                <a:cubicBezTo>
                  <a:pt x="9050098" y="3841456"/>
                  <a:pt x="9047552" y="3840206"/>
                  <a:pt x="9044963" y="3839021"/>
                </a:cubicBezTo>
                <a:cubicBezTo>
                  <a:pt x="9041584" y="3837463"/>
                  <a:pt x="9038140" y="3836015"/>
                  <a:pt x="9034652" y="3834633"/>
                </a:cubicBezTo>
                <a:cubicBezTo>
                  <a:pt x="9043252" y="3819187"/>
                  <a:pt x="9051918" y="3803566"/>
                  <a:pt x="9060607" y="3787791"/>
                </a:cubicBezTo>
                <a:cubicBezTo>
                  <a:pt x="9061133" y="3788011"/>
                  <a:pt x="9061638" y="3788230"/>
                  <a:pt x="9062142" y="3788471"/>
                </a:cubicBezTo>
                <a:close/>
                <a:moveTo>
                  <a:pt x="9043998" y="3841105"/>
                </a:moveTo>
                <a:cubicBezTo>
                  <a:pt x="9046543" y="3842290"/>
                  <a:pt x="9049066" y="3843497"/>
                  <a:pt x="9051567" y="3844725"/>
                </a:cubicBezTo>
                <a:cubicBezTo>
                  <a:pt x="9043076" y="3860478"/>
                  <a:pt x="9034629" y="3876099"/>
                  <a:pt x="9026226" y="3891523"/>
                </a:cubicBezTo>
                <a:cubicBezTo>
                  <a:pt x="9019974" y="3888759"/>
                  <a:pt x="9013567" y="3886236"/>
                  <a:pt x="9007029" y="3883932"/>
                </a:cubicBezTo>
                <a:cubicBezTo>
                  <a:pt x="9015761" y="3868398"/>
                  <a:pt x="9024603" y="3852624"/>
                  <a:pt x="9033532" y="3836651"/>
                </a:cubicBezTo>
                <a:cubicBezTo>
                  <a:pt x="9037064" y="3838077"/>
                  <a:pt x="9040575" y="3839547"/>
                  <a:pt x="9043998" y="3841105"/>
                </a:cubicBezTo>
                <a:close/>
                <a:moveTo>
                  <a:pt x="9025173" y="3893476"/>
                </a:moveTo>
                <a:cubicBezTo>
                  <a:pt x="9016485" y="3909426"/>
                  <a:pt x="9007863" y="3925179"/>
                  <a:pt x="8999306" y="3940690"/>
                </a:cubicBezTo>
                <a:cubicBezTo>
                  <a:pt x="8992636" y="3938079"/>
                  <a:pt x="8985813" y="3935688"/>
                  <a:pt x="8978924" y="3933494"/>
                </a:cubicBezTo>
                <a:cubicBezTo>
                  <a:pt x="8987810" y="3917917"/>
                  <a:pt x="8996806" y="3902032"/>
                  <a:pt x="9005910" y="3885885"/>
                </a:cubicBezTo>
                <a:cubicBezTo>
                  <a:pt x="9012470" y="3888166"/>
                  <a:pt x="9018899" y="3890689"/>
                  <a:pt x="9025173" y="3893476"/>
                </a:cubicBezTo>
                <a:close/>
                <a:moveTo>
                  <a:pt x="8998275" y="3942555"/>
                </a:moveTo>
                <a:cubicBezTo>
                  <a:pt x="8989412" y="3958681"/>
                  <a:pt x="8980614" y="3974565"/>
                  <a:pt x="8971948" y="3990143"/>
                </a:cubicBezTo>
                <a:cubicBezTo>
                  <a:pt x="8964861" y="3987642"/>
                  <a:pt x="8957665" y="3985338"/>
                  <a:pt x="8950446" y="3983188"/>
                </a:cubicBezTo>
                <a:cubicBezTo>
                  <a:pt x="8959420" y="3967611"/>
                  <a:pt x="8968569" y="3951660"/>
                  <a:pt x="8977849" y="3935381"/>
                </a:cubicBezTo>
                <a:cubicBezTo>
                  <a:pt x="8984760" y="3937575"/>
                  <a:pt x="8991583" y="3939944"/>
                  <a:pt x="8998275" y="3942555"/>
                </a:cubicBezTo>
                <a:close/>
                <a:moveTo>
                  <a:pt x="8970960" y="3991942"/>
                </a:moveTo>
                <a:cubicBezTo>
                  <a:pt x="8961899" y="4008199"/>
                  <a:pt x="8952991" y="4024128"/>
                  <a:pt x="8944215" y="4039749"/>
                </a:cubicBezTo>
                <a:cubicBezTo>
                  <a:pt x="8936690" y="4037248"/>
                  <a:pt x="8929187" y="4034944"/>
                  <a:pt x="8921749" y="4032794"/>
                </a:cubicBezTo>
                <a:cubicBezTo>
                  <a:pt x="8930766" y="4017305"/>
                  <a:pt x="8940003" y="4001354"/>
                  <a:pt x="8949415" y="3984987"/>
                </a:cubicBezTo>
                <a:cubicBezTo>
                  <a:pt x="8956655" y="3987137"/>
                  <a:pt x="8963851" y="3989441"/>
                  <a:pt x="8970960" y="3991942"/>
                </a:cubicBezTo>
                <a:close/>
                <a:moveTo>
                  <a:pt x="8943250" y="4041460"/>
                </a:moveTo>
                <a:cubicBezTo>
                  <a:pt x="8936932" y="4052694"/>
                  <a:pt x="8930700" y="4063773"/>
                  <a:pt x="8924535" y="4074634"/>
                </a:cubicBezTo>
                <a:cubicBezTo>
                  <a:pt x="8921749" y="4079570"/>
                  <a:pt x="8918962" y="4084463"/>
                  <a:pt x="8916198" y="4089355"/>
                </a:cubicBezTo>
                <a:cubicBezTo>
                  <a:pt x="8908804" y="4086964"/>
                  <a:pt x="8901038" y="4084594"/>
                  <a:pt x="8892876" y="4082181"/>
                </a:cubicBezTo>
                <a:cubicBezTo>
                  <a:pt x="8897856" y="4073734"/>
                  <a:pt x="8902859" y="4065199"/>
                  <a:pt x="8907883" y="4056577"/>
                </a:cubicBezTo>
                <a:cubicBezTo>
                  <a:pt x="8912117" y="4049337"/>
                  <a:pt x="8916418" y="4041987"/>
                  <a:pt x="8920762" y="4034527"/>
                </a:cubicBezTo>
                <a:cubicBezTo>
                  <a:pt x="8928199" y="4036677"/>
                  <a:pt x="8935725" y="4038981"/>
                  <a:pt x="8943250" y="4041460"/>
                </a:cubicBezTo>
                <a:close/>
                <a:moveTo>
                  <a:pt x="8928221" y="4076718"/>
                </a:moveTo>
                <a:cubicBezTo>
                  <a:pt x="8934474" y="4065682"/>
                  <a:pt x="8940858" y="4054361"/>
                  <a:pt x="8947331" y="4042842"/>
                </a:cubicBezTo>
                <a:cubicBezTo>
                  <a:pt x="8954571" y="4045300"/>
                  <a:pt x="8961789" y="4047933"/>
                  <a:pt x="8968941" y="4050763"/>
                </a:cubicBezTo>
                <a:cubicBezTo>
                  <a:pt x="8961043" y="4065331"/>
                  <a:pt x="8953035" y="4080031"/>
                  <a:pt x="8944939" y="4094862"/>
                </a:cubicBezTo>
                <a:cubicBezTo>
                  <a:pt x="8944259" y="4096091"/>
                  <a:pt x="8943601" y="4097297"/>
                  <a:pt x="8942921" y="4098504"/>
                </a:cubicBezTo>
                <a:cubicBezTo>
                  <a:pt x="8935681" y="4095871"/>
                  <a:pt x="8928177" y="4093260"/>
                  <a:pt x="8920301" y="4090671"/>
                </a:cubicBezTo>
                <a:cubicBezTo>
                  <a:pt x="8922934" y="4086042"/>
                  <a:pt x="8925588" y="4081391"/>
                  <a:pt x="8928221" y="4076718"/>
                </a:cubicBezTo>
                <a:close/>
                <a:moveTo>
                  <a:pt x="8948559" y="4096837"/>
                </a:moveTo>
                <a:cubicBezTo>
                  <a:pt x="8956765" y="4081852"/>
                  <a:pt x="8964817" y="4067020"/>
                  <a:pt x="8972825" y="4052277"/>
                </a:cubicBezTo>
                <a:cubicBezTo>
                  <a:pt x="8979824" y="4055107"/>
                  <a:pt x="8986757" y="4058069"/>
                  <a:pt x="8993624" y="4061096"/>
                </a:cubicBezTo>
                <a:cubicBezTo>
                  <a:pt x="8985484" y="4076740"/>
                  <a:pt x="8977169" y="4092580"/>
                  <a:pt x="8968744" y="4108574"/>
                </a:cubicBezTo>
                <a:cubicBezTo>
                  <a:pt x="8963829" y="4106578"/>
                  <a:pt x="8958893" y="4104581"/>
                  <a:pt x="8953913" y="4102651"/>
                </a:cubicBezTo>
                <a:cubicBezTo>
                  <a:pt x="8951587" y="4101751"/>
                  <a:pt x="8949218" y="4100852"/>
                  <a:pt x="8946848" y="4099974"/>
                </a:cubicBezTo>
                <a:cubicBezTo>
                  <a:pt x="8947418" y="4098921"/>
                  <a:pt x="8947989" y="4097890"/>
                  <a:pt x="8948559" y="4096837"/>
                </a:cubicBezTo>
                <a:close/>
                <a:moveTo>
                  <a:pt x="8953255" y="4104340"/>
                </a:moveTo>
                <a:cubicBezTo>
                  <a:pt x="8958169" y="4106249"/>
                  <a:pt x="8963040" y="4108245"/>
                  <a:pt x="8967888" y="4110220"/>
                </a:cubicBezTo>
                <a:cubicBezTo>
                  <a:pt x="8967033" y="4111843"/>
                  <a:pt x="8966199" y="4113467"/>
                  <a:pt x="8965322" y="4115091"/>
                </a:cubicBezTo>
                <a:cubicBezTo>
                  <a:pt x="8957709" y="4129571"/>
                  <a:pt x="8950095" y="4143898"/>
                  <a:pt x="8942526" y="4158049"/>
                </a:cubicBezTo>
                <a:cubicBezTo>
                  <a:pt x="8934913" y="4155197"/>
                  <a:pt x="8927234" y="4152388"/>
                  <a:pt x="8919467" y="4149624"/>
                </a:cubicBezTo>
                <a:cubicBezTo>
                  <a:pt x="8928221" y="4133871"/>
                  <a:pt x="8937063" y="4117833"/>
                  <a:pt x="8945970" y="4101575"/>
                </a:cubicBezTo>
                <a:cubicBezTo>
                  <a:pt x="8948406" y="4102497"/>
                  <a:pt x="8950863" y="4103419"/>
                  <a:pt x="8953255" y="4104340"/>
                </a:cubicBezTo>
                <a:close/>
                <a:moveTo>
                  <a:pt x="8941561" y="4159892"/>
                </a:moveTo>
                <a:cubicBezTo>
                  <a:pt x="8912512" y="4214237"/>
                  <a:pt x="8884188" y="4265774"/>
                  <a:pt x="8858540" y="4310948"/>
                </a:cubicBezTo>
                <a:cubicBezTo>
                  <a:pt x="8740064" y="4519553"/>
                  <a:pt x="8606319" y="4729101"/>
                  <a:pt x="8476961" y="4931738"/>
                </a:cubicBezTo>
                <a:cubicBezTo>
                  <a:pt x="8382752" y="5079305"/>
                  <a:pt x="8285338" y="5231897"/>
                  <a:pt x="8193586" y="5384401"/>
                </a:cubicBezTo>
                <a:cubicBezTo>
                  <a:pt x="8126472" y="5496163"/>
                  <a:pt x="8061310" y="5606038"/>
                  <a:pt x="8001678" y="5721266"/>
                </a:cubicBezTo>
                <a:cubicBezTo>
                  <a:pt x="7968526" y="5785704"/>
                  <a:pt x="7943164" y="5838930"/>
                  <a:pt x="7921882" y="5888778"/>
                </a:cubicBezTo>
                <a:lnTo>
                  <a:pt x="7917099" y="5899923"/>
                </a:lnTo>
                <a:cubicBezTo>
                  <a:pt x="7879736" y="5987222"/>
                  <a:pt x="7837370" y="6086149"/>
                  <a:pt x="7842218" y="6183672"/>
                </a:cubicBezTo>
                <a:cubicBezTo>
                  <a:pt x="7844566" y="6230842"/>
                  <a:pt x="7860297" y="6270246"/>
                  <a:pt x="7888972" y="6300787"/>
                </a:cubicBezTo>
                <a:cubicBezTo>
                  <a:pt x="7913567" y="6326961"/>
                  <a:pt x="7948430" y="6347387"/>
                  <a:pt x="7992616" y="6361495"/>
                </a:cubicBezTo>
                <a:cubicBezTo>
                  <a:pt x="8073289" y="6387230"/>
                  <a:pt x="8171207" y="6388064"/>
                  <a:pt x="8242687" y="6388678"/>
                </a:cubicBezTo>
                <a:cubicBezTo>
                  <a:pt x="8254908" y="6388788"/>
                  <a:pt x="8266448" y="6388875"/>
                  <a:pt x="8277024" y="6389095"/>
                </a:cubicBezTo>
                <a:cubicBezTo>
                  <a:pt x="8296221" y="6389468"/>
                  <a:pt x="8315352" y="6389666"/>
                  <a:pt x="8334594" y="6389666"/>
                </a:cubicBezTo>
                <a:cubicBezTo>
                  <a:pt x="8335691" y="6389666"/>
                  <a:pt x="8336788" y="6389644"/>
                  <a:pt x="8337863" y="6389644"/>
                </a:cubicBezTo>
                <a:cubicBezTo>
                  <a:pt x="8325072" y="6393483"/>
                  <a:pt x="8312281" y="6397301"/>
                  <a:pt x="8299490" y="6401096"/>
                </a:cubicBezTo>
                <a:cubicBezTo>
                  <a:pt x="8271099" y="6401886"/>
                  <a:pt x="8242753" y="6402303"/>
                  <a:pt x="8214429" y="6402303"/>
                </a:cubicBezTo>
                <a:cubicBezTo>
                  <a:pt x="8212981" y="6402303"/>
                  <a:pt x="8211489" y="6402303"/>
                  <a:pt x="8210041" y="6402303"/>
                </a:cubicBezTo>
                <a:cubicBezTo>
                  <a:pt x="8199904" y="6402281"/>
                  <a:pt x="8188869" y="6402390"/>
                  <a:pt x="8177219" y="6402478"/>
                </a:cubicBezTo>
                <a:cubicBezTo>
                  <a:pt x="8103611" y="6403114"/>
                  <a:pt x="8002819" y="6403970"/>
                  <a:pt x="7919556" y="6379003"/>
                </a:cubicBezTo>
                <a:cubicBezTo>
                  <a:pt x="7820630" y="6349340"/>
                  <a:pt x="7770673" y="6291375"/>
                  <a:pt x="7766833" y="6201816"/>
                </a:cubicBezTo>
                <a:cubicBezTo>
                  <a:pt x="7762577" y="6102933"/>
                  <a:pt x="7807334" y="6002317"/>
                  <a:pt x="7846804" y="5913548"/>
                </a:cubicBezTo>
                <a:lnTo>
                  <a:pt x="7851762" y="5902380"/>
                </a:lnTo>
                <a:cubicBezTo>
                  <a:pt x="7874492" y="5851172"/>
                  <a:pt x="7901215" y="5797003"/>
                  <a:pt x="7935858" y="5731863"/>
                </a:cubicBezTo>
                <a:cubicBezTo>
                  <a:pt x="7998409" y="5614836"/>
                  <a:pt x="8066839" y="5502942"/>
                  <a:pt x="8137288" y="5389075"/>
                </a:cubicBezTo>
                <a:cubicBezTo>
                  <a:pt x="8235689" y="5230339"/>
                  <a:pt x="8340013" y="5071561"/>
                  <a:pt x="8440892" y="4918025"/>
                </a:cubicBezTo>
                <a:cubicBezTo>
                  <a:pt x="8574133" y="4715212"/>
                  <a:pt x="8711916" y="4505511"/>
                  <a:pt x="8835416" y="4296599"/>
                </a:cubicBezTo>
                <a:cubicBezTo>
                  <a:pt x="8860822" y="4253663"/>
                  <a:pt x="8889080" y="4204211"/>
                  <a:pt x="8918480" y="4151379"/>
                </a:cubicBezTo>
                <a:cubicBezTo>
                  <a:pt x="8926247" y="4154166"/>
                  <a:pt x="8933925" y="4156996"/>
                  <a:pt x="8941561" y="4159892"/>
                </a:cubicBezTo>
                <a:close/>
                <a:moveTo>
                  <a:pt x="8277089" y="6385058"/>
                </a:moveTo>
                <a:cubicBezTo>
                  <a:pt x="8266514" y="6384838"/>
                  <a:pt x="8254952" y="6384751"/>
                  <a:pt x="8242731" y="6384641"/>
                </a:cubicBezTo>
                <a:cubicBezTo>
                  <a:pt x="8098126" y="6383412"/>
                  <a:pt x="7856084" y="6381350"/>
                  <a:pt x="7846255" y="6183474"/>
                </a:cubicBezTo>
                <a:cubicBezTo>
                  <a:pt x="7841451" y="6086873"/>
                  <a:pt x="7883619" y="5988407"/>
                  <a:pt x="7920807" y="5901503"/>
                </a:cubicBezTo>
                <a:lnTo>
                  <a:pt x="7925590" y="5890357"/>
                </a:lnTo>
                <a:cubicBezTo>
                  <a:pt x="7946828" y="5840620"/>
                  <a:pt x="7972146" y="5787459"/>
                  <a:pt x="8005276" y="5723109"/>
                </a:cubicBezTo>
                <a:cubicBezTo>
                  <a:pt x="8064842" y="5607991"/>
                  <a:pt x="8129982" y="5498182"/>
                  <a:pt x="8197052" y="5386486"/>
                </a:cubicBezTo>
                <a:cubicBezTo>
                  <a:pt x="8288761" y="5234026"/>
                  <a:pt x="8386153" y="5081455"/>
                  <a:pt x="8480340" y="4933910"/>
                </a:cubicBezTo>
                <a:cubicBezTo>
                  <a:pt x="8609742" y="4731229"/>
                  <a:pt x="8743531" y="4521659"/>
                  <a:pt x="8862050" y="4312945"/>
                </a:cubicBezTo>
                <a:cubicBezTo>
                  <a:pt x="8887786" y="4267617"/>
                  <a:pt x="8916220" y="4215861"/>
                  <a:pt x="8945356" y="4161340"/>
                </a:cubicBezTo>
                <a:cubicBezTo>
                  <a:pt x="8952969" y="4164236"/>
                  <a:pt x="8960495" y="4167198"/>
                  <a:pt x="8967976" y="4170204"/>
                </a:cubicBezTo>
                <a:cubicBezTo>
                  <a:pt x="8932609" y="4239292"/>
                  <a:pt x="8903978" y="4292892"/>
                  <a:pt x="8885197" y="4327403"/>
                </a:cubicBezTo>
                <a:cubicBezTo>
                  <a:pt x="8772053" y="4535481"/>
                  <a:pt x="8642586" y="4744590"/>
                  <a:pt x="8517396" y="4946832"/>
                </a:cubicBezTo>
                <a:cubicBezTo>
                  <a:pt x="8429571" y="5088695"/>
                  <a:pt x="8338762" y="5235386"/>
                  <a:pt x="8253394" y="5381900"/>
                </a:cubicBezTo>
                <a:cubicBezTo>
                  <a:pt x="8192182" y="5487168"/>
                  <a:pt x="8127700" y="5599412"/>
                  <a:pt x="8071139" y="5712600"/>
                </a:cubicBezTo>
                <a:cubicBezTo>
                  <a:pt x="8039568" y="5776204"/>
                  <a:pt x="8015609" y="5828399"/>
                  <a:pt x="7995754" y="5876842"/>
                </a:cubicBezTo>
                <a:lnTo>
                  <a:pt x="7991191" y="5887944"/>
                </a:lnTo>
                <a:cubicBezTo>
                  <a:pt x="7956087" y="5973356"/>
                  <a:pt x="7916309" y="6070155"/>
                  <a:pt x="7921728" y="6165330"/>
                </a:cubicBezTo>
                <a:cubicBezTo>
                  <a:pt x="7932852" y="6360704"/>
                  <a:pt x="8167851" y="6366914"/>
                  <a:pt x="8308266" y="6370643"/>
                </a:cubicBezTo>
                <a:cubicBezTo>
                  <a:pt x="8321013" y="6370973"/>
                  <a:pt x="8333036" y="6371302"/>
                  <a:pt x="8344006" y="6371740"/>
                </a:cubicBezTo>
                <a:cubicBezTo>
                  <a:pt x="8360022" y="6372377"/>
                  <a:pt x="8376060" y="6372837"/>
                  <a:pt x="8392098" y="6373189"/>
                </a:cubicBezTo>
                <a:cubicBezTo>
                  <a:pt x="8378583" y="6377357"/>
                  <a:pt x="8365046" y="6381482"/>
                  <a:pt x="8351487" y="6385563"/>
                </a:cubicBezTo>
                <a:cubicBezTo>
                  <a:pt x="8326651" y="6385694"/>
                  <a:pt x="8301859" y="6385563"/>
                  <a:pt x="8277089" y="6385058"/>
                </a:cubicBezTo>
                <a:close/>
                <a:moveTo>
                  <a:pt x="8408772" y="6373518"/>
                </a:moveTo>
                <a:cubicBezTo>
                  <a:pt x="8414082" y="6373605"/>
                  <a:pt x="8419413" y="6373693"/>
                  <a:pt x="8424744" y="6373737"/>
                </a:cubicBezTo>
                <a:cubicBezTo>
                  <a:pt x="8411712" y="6377577"/>
                  <a:pt x="8398680" y="6381394"/>
                  <a:pt x="8385648" y="6385190"/>
                </a:cubicBezTo>
                <a:cubicBezTo>
                  <a:pt x="8380382" y="6385278"/>
                  <a:pt x="8375139" y="6385343"/>
                  <a:pt x="8369873" y="6385409"/>
                </a:cubicBezTo>
                <a:cubicBezTo>
                  <a:pt x="8382840" y="6381460"/>
                  <a:pt x="8395806" y="6377511"/>
                  <a:pt x="8408772" y="6373518"/>
                </a:cubicBezTo>
                <a:close/>
                <a:moveTo>
                  <a:pt x="8472815" y="6353530"/>
                </a:moveTo>
                <a:cubicBezTo>
                  <a:pt x="8487229" y="6348989"/>
                  <a:pt x="8501622" y="6344425"/>
                  <a:pt x="8515992" y="6339840"/>
                </a:cubicBezTo>
                <a:cubicBezTo>
                  <a:pt x="8521828" y="6340235"/>
                  <a:pt x="8527643" y="6340630"/>
                  <a:pt x="8533522" y="6340980"/>
                </a:cubicBezTo>
                <a:cubicBezTo>
                  <a:pt x="8519152" y="6345390"/>
                  <a:pt x="8504803" y="6349756"/>
                  <a:pt x="8490411" y="6354122"/>
                </a:cubicBezTo>
                <a:cubicBezTo>
                  <a:pt x="8484552" y="6353925"/>
                  <a:pt x="8478695" y="6353750"/>
                  <a:pt x="8472815" y="6353530"/>
                </a:cubicBezTo>
                <a:close/>
                <a:moveTo>
                  <a:pt x="8525712" y="6336724"/>
                </a:moveTo>
                <a:cubicBezTo>
                  <a:pt x="8540697" y="6331920"/>
                  <a:pt x="8555682" y="6327093"/>
                  <a:pt x="8570645" y="6322222"/>
                </a:cubicBezTo>
                <a:cubicBezTo>
                  <a:pt x="8576634" y="6322793"/>
                  <a:pt x="8582646" y="6323341"/>
                  <a:pt x="8588679" y="6323868"/>
                </a:cubicBezTo>
                <a:cubicBezTo>
                  <a:pt x="8573738" y="6328541"/>
                  <a:pt x="8558775" y="6333192"/>
                  <a:pt x="8543812" y="6337821"/>
                </a:cubicBezTo>
                <a:cubicBezTo>
                  <a:pt x="8537779" y="6337470"/>
                  <a:pt x="8531745" y="6337119"/>
                  <a:pt x="8525712" y="6336724"/>
                </a:cubicBezTo>
                <a:close/>
                <a:moveTo>
                  <a:pt x="8602129" y="6325008"/>
                </a:moveTo>
                <a:cubicBezTo>
                  <a:pt x="8608623" y="6325535"/>
                  <a:pt x="8615139" y="6326040"/>
                  <a:pt x="8621699" y="6326522"/>
                </a:cubicBezTo>
                <a:cubicBezTo>
                  <a:pt x="8607263" y="6330888"/>
                  <a:pt x="8592804" y="6335211"/>
                  <a:pt x="8578367" y="6339511"/>
                </a:cubicBezTo>
                <a:cubicBezTo>
                  <a:pt x="8571742" y="6339226"/>
                  <a:pt x="8565116" y="6338940"/>
                  <a:pt x="8558490" y="6338589"/>
                </a:cubicBezTo>
                <a:cubicBezTo>
                  <a:pt x="8573036" y="6334092"/>
                  <a:pt x="8587582" y="6329572"/>
                  <a:pt x="8602129" y="6325008"/>
                </a:cubicBezTo>
                <a:close/>
                <a:moveTo>
                  <a:pt x="8611431" y="6322069"/>
                </a:moveTo>
                <a:cubicBezTo>
                  <a:pt x="8626569" y="6317308"/>
                  <a:pt x="8641686" y="6312525"/>
                  <a:pt x="8656825" y="6307698"/>
                </a:cubicBezTo>
                <a:cubicBezTo>
                  <a:pt x="8663363" y="6308422"/>
                  <a:pt x="8669945" y="6309124"/>
                  <a:pt x="8676548" y="6309804"/>
                </a:cubicBezTo>
                <a:cubicBezTo>
                  <a:pt x="8661542" y="6314412"/>
                  <a:pt x="8646535" y="6318997"/>
                  <a:pt x="8631506" y="6323560"/>
                </a:cubicBezTo>
                <a:cubicBezTo>
                  <a:pt x="8624815" y="6323078"/>
                  <a:pt x="8618101" y="6322595"/>
                  <a:pt x="8611431" y="6322069"/>
                </a:cubicBezTo>
                <a:close/>
                <a:moveTo>
                  <a:pt x="8689405" y="6311077"/>
                </a:moveTo>
                <a:cubicBezTo>
                  <a:pt x="8695724" y="6311669"/>
                  <a:pt x="8702043" y="6312240"/>
                  <a:pt x="8708405" y="6312810"/>
                </a:cubicBezTo>
                <a:cubicBezTo>
                  <a:pt x="8693859" y="6317110"/>
                  <a:pt x="8679291" y="6321410"/>
                  <a:pt x="8664723" y="6325645"/>
                </a:cubicBezTo>
                <a:cubicBezTo>
                  <a:pt x="8658338" y="6325294"/>
                  <a:pt x="8651954" y="6324899"/>
                  <a:pt x="8645570" y="6324504"/>
                </a:cubicBezTo>
                <a:cubicBezTo>
                  <a:pt x="8660203" y="6320050"/>
                  <a:pt x="8674793" y="6315574"/>
                  <a:pt x="8689405" y="6311077"/>
                </a:cubicBezTo>
                <a:close/>
                <a:moveTo>
                  <a:pt x="8698291" y="6308312"/>
                </a:moveTo>
                <a:cubicBezTo>
                  <a:pt x="8713495" y="6303617"/>
                  <a:pt x="8728700" y="6298878"/>
                  <a:pt x="8743882" y="6294117"/>
                </a:cubicBezTo>
                <a:cubicBezTo>
                  <a:pt x="8750267" y="6294929"/>
                  <a:pt x="8756695" y="6295697"/>
                  <a:pt x="8763123" y="6296443"/>
                </a:cubicBezTo>
                <a:cubicBezTo>
                  <a:pt x="8748007" y="6301006"/>
                  <a:pt x="8732890" y="6305526"/>
                  <a:pt x="8717752" y="6310024"/>
                </a:cubicBezTo>
                <a:cubicBezTo>
                  <a:pt x="8711258" y="6309497"/>
                  <a:pt x="8704785" y="6308927"/>
                  <a:pt x="8698291" y="6308312"/>
                </a:cubicBezTo>
                <a:close/>
                <a:moveTo>
                  <a:pt x="8775366" y="6297869"/>
                </a:moveTo>
                <a:cubicBezTo>
                  <a:pt x="8781707" y="6298571"/>
                  <a:pt x="8788091" y="6299273"/>
                  <a:pt x="8794519" y="6299931"/>
                </a:cubicBezTo>
                <a:cubicBezTo>
                  <a:pt x="8779886" y="6304187"/>
                  <a:pt x="8765252" y="6308400"/>
                  <a:pt x="8750618" y="6312568"/>
                </a:cubicBezTo>
                <a:cubicBezTo>
                  <a:pt x="8744145" y="6312130"/>
                  <a:pt x="8737673" y="6311647"/>
                  <a:pt x="8731201" y="6311143"/>
                </a:cubicBezTo>
                <a:cubicBezTo>
                  <a:pt x="8745945" y="6306733"/>
                  <a:pt x="8760644" y="6302323"/>
                  <a:pt x="8775366" y="6297869"/>
                </a:cubicBezTo>
                <a:close/>
                <a:moveTo>
                  <a:pt x="8783813" y="6295302"/>
                </a:moveTo>
                <a:cubicBezTo>
                  <a:pt x="8799105" y="6290672"/>
                  <a:pt x="8814397" y="6286000"/>
                  <a:pt x="8829667" y="6281304"/>
                </a:cubicBezTo>
                <a:cubicBezTo>
                  <a:pt x="8836095" y="6282225"/>
                  <a:pt x="8842546" y="6283125"/>
                  <a:pt x="8849040" y="6283981"/>
                </a:cubicBezTo>
                <a:cubicBezTo>
                  <a:pt x="8833857" y="6288457"/>
                  <a:pt x="8818653" y="6292910"/>
                  <a:pt x="8803449" y="6297342"/>
                </a:cubicBezTo>
                <a:cubicBezTo>
                  <a:pt x="8796911" y="6296684"/>
                  <a:pt x="8790351" y="6296004"/>
                  <a:pt x="8783813" y="6295302"/>
                </a:cubicBezTo>
                <a:close/>
                <a:moveTo>
                  <a:pt x="8837236" y="6278978"/>
                </a:moveTo>
                <a:cubicBezTo>
                  <a:pt x="8853077" y="6274108"/>
                  <a:pt x="8868896" y="6269215"/>
                  <a:pt x="8884693" y="6264279"/>
                </a:cubicBezTo>
                <a:cubicBezTo>
                  <a:pt x="8891143" y="6265420"/>
                  <a:pt x="8897593" y="6266539"/>
                  <a:pt x="8904087" y="6267614"/>
                </a:cubicBezTo>
                <a:cubicBezTo>
                  <a:pt x="8888378" y="6272331"/>
                  <a:pt x="8872669" y="6277004"/>
                  <a:pt x="8856960" y="6281655"/>
                </a:cubicBezTo>
                <a:cubicBezTo>
                  <a:pt x="8850378" y="6280800"/>
                  <a:pt x="8843796" y="6279900"/>
                  <a:pt x="8837236" y="6278978"/>
                </a:cubicBezTo>
                <a:close/>
                <a:moveTo>
                  <a:pt x="8914926" y="6269391"/>
                </a:moveTo>
                <a:cubicBezTo>
                  <a:pt x="8921354" y="6270422"/>
                  <a:pt x="8927826" y="6271453"/>
                  <a:pt x="8934342" y="6272440"/>
                </a:cubicBezTo>
                <a:cubicBezTo>
                  <a:pt x="8919094" y="6276828"/>
                  <a:pt x="8903846" y="6281194"/>
                  <a:pt x="8888576" y="6285516"/>
                </a:cubicBezTo>
                <a:cubicBezTo>
                  <a:pt x="8881994" y="6284749"/>
                  <a:pt x="8875390" y="6283959"/>
                  <a:pt x="8868808" y="6283147"/>
                </a:cubicBezTo>
                <a:cubicBezTo>
                  <a:pt x="8884188" y="6278584"/>
                  <a:pt x="8899568" y="6273998"/>
                  <a:pt x="8914926" y="6269391"/>
                </a:cubicBezTo>
                <a:close/>
                <a:moveTo>
                  <a:pt x="8945576" y="6274086"/>
                </a:moveTo>
                <a:cubicBezTo>
                  <a:pt x="8952048" y="6275030"/>
                  <a:pt x="8958520" y="6275973"/>
                  <a:pt x="8965058" y="6276872"/>
                </a:cubicBezTo>
                <a:cubicBezTo>
                  <a:pt x="8950271" y="6280931"/>
                  <a:pt x="8935483" y="6284990"/>
                  <a:pt x="8920696" y="6289005"/>
                </a:cubicBezTo>
                <a:cubicBezTo>
                  <a:pt x="8914092" y="6288347"/>
                  <a:pt x="8907510" y="6287645"/>
                  <a:pt x="8900906" y="6286921"/>
                </a:cubicBezTo>
                <a:cubicBezTo>
                  <a:pt x="8915803" y="6282665"/>
                  <a:pt x="8930700" y="6278386"/>
                  <a:pt x="8945576" y="6274086"/>
                </a:cubicBezTo>
                <a:close/>
                <a:moveTo>
                  <a:pt x="8953255" y="6271892"/>
                </a:moveTo>
                <a:cubicBezTo>
                  <a:pt x="8968700" y="6267416"/>
                  <a:pt x="8984146" y="6262897"/>
                  <a:pt x="8999569" y="6258377"/>
                </a:cubicBezTo>
                <a:cubicBezTo>
                  <a:pt x="9006064" y="6259562"/>
                  <a:pt x="9012580" y="6260703"/>
                  <a:pt x="9019140" y="6261822"/>
                </a:cubicBezTo>
                <a:cubicBezTo>
                  <a:pt x="9003826" y="6266122"/>
                  <a:pt x="8988490" y="6270378"/>
                  <a:pt x="8973154" y="6274634"/>
                </a:cubicBezTo>
                <a:cubicBezTo>
                  <a:pt x="8966506" y="6273735"/>
                  <a:pt x="8959881" y="6272814"/>
                  <a:pt x="8953255" y="6271892"/>
                </a:cubicBezTo>
                <a:close/>
                <a:moveTo>
                  <a:pt x="9006415" y="6256381"/>
                </a:moveTo>
                <a:cubicBezTo>
                  <a:pt x="9022387" y="6251707"/>
                  <a:pt x="9038316" y="6246990"/>
                  <a:pt x="9054266" y="6242273"/>
                </a:cubicBezTo>
                <a:cubicBezTo>
                  <a:pt x="9060760" y="6243677"/>
                  <a:pt x="9067254" y="6245037"/>
                  <a:pt x="9073771" y="6246398"/>
                </a:cubicBezTo>
                <a:cubicBezTo>
                  <a:pt x="9057974" y="6250874"/>
                  <a:pt x="9042155" y="6255349"/>
                  <a:pt x="9026337" y="6259803"/>
                </a:cubicBezTo>
                <a:cubicBezTo>
                  <a:pt x="9019688" y="6258684"/>
                  <a:pt x="9013041" y="6257565"/>
                  <a:pt x="9006415" y="6256381"/>
                </a:cubicBezTo>
                <a:close/>
                <a:moveTo>
                  <a:pt x="9083621" y="6248394"/>
                </a:moveTo>
                <a:cubicBezTo>
                  <a:pt x="9090138" y="6249689"/>
                  <a:pt x="9096676" y="6250983"/>
                  <a:pt x="9103214" y="6252234"/>
                </a:cubicBezTo>
                <a:cubicBezTo>
                  <a:pt x="9087834" y="6256425"/>
                  <a:pt x="9072454" y="6260571"/>
                  <a:pt x="9057052" y="6264717"/>
                </a:cubicBezTo>
                <a:cubicBezTo>
                  <a:pt x="9050383" y="6263708"/>
                  <a:pt x="9043713" y="6262655"/>
                  <a:pt x="9037064" y="6261580"/>
                </a:cubicBezTo>
                <a:cubicBezTo>
                  <a:pt x="9052598" y="6257192"/>
                  <a:pt x="9068110" y="6252804"/>
                  <a:pt x="9083621" y="6248394"/>
                </a:cubicBezTo>
                <a:close/>
                <a:moveTo>
                  <a:pt x="9090072" y="6246552"/>
                </a:moveTo>
                <a:cubicBezTo>
                  <a:pt x="9106088" y="6241966"/>
                  <a:pt x="9122104" y="6237380"/>
                  <a:pt x="9138098" y="6232773"/>
                </a:cubicBezTo>
                <a:cubicBezTo>
                  <a:pt x="9144548" y="6234309"/>
                  <a:pt x="9151065" y="6235845"/>
                  <a:pt x="9157603" y="6237336"/>
                </a:cubicBezTo>
                <a:cubicBezTo>
                  <a:pt x="9141762" y="6241702"/>
                  <a:pt x="9125900" y="6246068"/>
                  <a:pt x="9110015" y="6250391"/>
                </a:cubicBezTo>
                <a:cubicBezTo>
                  <a:pt x="9103346" y="6249140"/>
                  <a:pt x="9096697" y="6247868"/>
                  <a:pt x="9090072" y="6246552"/>
                </a:cubicBezTo>
                <a:close/>
                <a:moveTo>
                  <a:pt x="9166905" y="6239443"/>
                </a:moveTo>
                <a:cubicBezTo>
                  <a:pt x="9173422" y="6240913"/>
                  <a:pt x="9179981" y="6242339"/>
                  <a:pt x="9186563" y="6243721"/>
                </a:cubicBezTo>
                <a:cubicBezTo>
                  <a:pt x="9171140" y="6247780"/>
                  <a:pt x="9155694" y="6251817"/>
                  <a:pt x="9140248" y="6255832"/>
                </a:cubicBezTo>
                <a:cubicBezTo>
                  <a:pt x="9133557" y="6254691"/>
                  <a:pt x="9126865" y="6253506"/>
                  <a:pt x="9120174" y="6252278"/>
                </a:cubicBezTo>
                <a:cubicBezTo>
                  <a:pt x="9135773" y="6248021"/>
                  <a:pt x="9151350" y="6243743"/>
                  <a:pt x="9166905" y="6239443"/>
                </a:cubicBezTo>
                <a:close/>
                <a:moveTo>
                  <a:pt x="9173267" y="6237688"/>
                </a:moveTo>
                <a:cubicBezTo>
                  <a:pt x="9189262" y="6233256"/>
                  <a:pt x="9205235" y="6228824"/>
                  <a:pt x="9221206" y="6224348"/>
                </a:cubicBezTo>
                <a:cubicBezTo>
                  <a:pt x="9227657" y="6226060"/>
                  <a:pt x="9234151" y="6227749"/>
                  <a:pt x="9240689" y="6229394"/>
                </a:cubicBezTo>
                <a:cubicBezTo>
                  <a:pt x="9224893" y="6233607"/>
                  <a:pt x="9209074" y="6237797"/>
                  <a:pt x="9193255" y="6241966"/>
                </a:cubicBezTo>
                <a:cubicBezTo>
                  <a:pt x="9186586" y="6240584"/>
                  <a:pt x="9179916" y="6239158"/>
                  <a:pt x="9173267" y="6237688"/>
                </a:cubicBezTo>
                <a:close/>
                <a:moveTo>
                  <a:pt x="9249553" y="6231610"/>
                </a:moveTo>
                <a:cubicBezTo>
                  <a:pt x="9256069" y="6233212"/>
                  <a:pt x="9262607" y="6234814"/>
                  <a:pt x="9269211" y="6236371"/>
                </a:cubicBezTo>
                <a:cubicBezTo>
                  <a:pt x="9253853" y="6240255"/>
                  <a:pt x="9238473" y="6244116"/>
                  <a:pt x="9223115" y="6247978"/>
                </a:cubicBezTo>
                <a:cubicBezTo>
                  <a:pt x="9216380" y="6246683"/>
                  <a:pt x="9209666" y="6245345"/>
                  <a:pt x="9202953" y="6243984"/>
                </a:cubicBezTo>
                <a:cubicBezTo>
                  <a:pt x="9218508" y="6239882"/>
                  <a:pt x="9234041" y="6235757"/>
                  <a:pt x="9249553" y="6231610"/>
                </a:cubicBezTo>
                <a:close/>
                <a:moveTo>
                  <a:pt x="9254818" y="6230206"/>
                </a:moveTo>
                <a:cubicBezTo>
                  <a:pt x="9270988" y="6225884"/>
                  <a:pt x="9287158" y="6221540"/>
                  <a:pt x="9303328" y="6217196"/>
                </a:cubicBezTo>
                <a:cubicBezTo>
                  <a:pt x="9309778" y="6219061"/>
                  <a:pt x="9316228" y="6220925"/>
                  <a:pt x="9322701" y="6222725"/>
                </a:cubicBezTo>
                <a:cubicBezTo>
                  <a:pt x="9306684" y="6226827"/>
                  <a:pt x="9290668" y="6230930"/>
                  <a:pt x="9274652" y="6234989"/>
                </a:cubicBezTo>
                <a:cubicBezTo>
                  <a:pt x="9268026" y="6233431"/>
                  <a:pt x="9261400" y="6231830"/>
                  <a:pt x="9254818" y="6230206"/>
                </a:cubicBezTo>
                <a:close/>
                <a:moveTo>
                  <a:pt x="9331082" y="6225050"/>
                </a:moveTo>
                <a:cubicBezTo>
                  <a:pt x="9337927" y="6226937"/>
                  <a:pt x="9344794" y="6228780"/>
                  <a:pt x="9351661" y="6230579"/>
                </a:cubicBezTo>
                <a:cubicBezTo>
                  <a:pt x="9336106" y="6234353"/>
                  <a:pt x="9320551" y="6238127"/>
                  <a:pt x="9304973" y="6241856"/>
                </a:cubicBezTo>
                <a:cubicBezTo>
                  <a:pt x="9297908" y="6240321"/>
                  <a:pt x="9290844" y="6238741"/>
                  <a:pt x="9283823" y="6237117"/>
                </a:cubicBezTo>
                <a:cubicBezTo>
                  <a:pt x="9299598" y="6233124"/>
                  <a:pt x="9315351" y="6229087"/>
                  <a:pt x="9331082" y="6225050"/>
                </a:cubicBezTo>
                <a:close/>
                <a:moveTo>
                  <a:pt x="9336544" y="6223646"/>
                </a:moveTo>
                <a:cubicBezTo>
                  <a:pt x="9352714" y="6219478"/>
                  <a:pt x="9368905" y="6215309"/>
                  <a:pt x="9385054" y="6211118"/>
                </a:cubicBezTo>
                <a:cubicBezTo>
                  <a:pt x="9391789" y="6213268"/>
                  <a:pt x="9398524" y="6215397"/>
                  <a:pt x="9405282" y="6217459"/>
                </a:cubicBezTo>
                <a:cubicBezTo>
                  <a:pt x="9389332" y="6221386"/>
                  <a:pt x="9373360" y="6225291"/>
                  <a:pt x="9357365" y="6229197"/>
                </a:cubicBezTo>
                <a:cubicBezTo>
                  <a:pt x="9350411" y="6227376"/>
                  <a:pt x="9343477" y="6225533"/>
                  <a:pt x="9336544" y="6223646"/>
                </a:cubicBezTo>
                <a:close/>
                <a:moveTo>
                  <a:pt x="9413224" y="6219872"/>
                </a:moveTo>
                <a:cubicBezTo>
                  <a:pt x="9419762" y="6221825"/>
                  <a:pt x="9426300" y="6223778"/>
                  <a:pt x="9432882" y="6225687"/>
                </a:cubicBezTo>
                <a:cubicBezTo>
                  <a:pt x="9417349" y="6229285"/>
                  <a:pt x="9401794" y="6232883"/>
                  <a:pt x="9386239" y="6236437"/>
                </a:cubicBezTo>
                <a:cubicBezTo>
                  <a:pt x="9379502" y="6234814"/>
                  <a:pt x="9372789" y="6233124"/>
                  <a:pt x="9366098" y="6231413"/>
                </a:cubicBezTo>
                <a:cubicBezTo>
                  <a:pt x="9381828" y="6227573"/>
                  <a:pt x="9397538" y="6223734"/>
                  <a:pt x="9413224" y="6219872"/>
                </a:cubicBezTo>
                <a:close/>
                <a:moveTo>
                  <a:pt x="9410417" y="6216209"/>
                </a:moveTo>
                <a:cubicBezTo>
                  <a:pt x="9403571" y="6214124"/>
                  <a:pt x="9396748" y="6212018"/>
                  <a:pt x="9389924" y="6209868"/>
                </a:cubicBezTo>
                <a:cubicBezTo>
                  <a:pt x="9406511" y="6205568"/>
                  <a:pt x="9423097" y="6201245"/>
                  <a:pt x="9439662" y="6196923"/>
                </a:cubicBezTo>
                <a:cubicBezTo>
                  <a:pt x="9446243" y="6199359"/>
                  <a:pt x="9452825" y="6201728"/>
                  <a:pt x="9459451" y="6204076"/>
                </a:cubicBezTo>
                <a:cubicBezTo>
                  <a:pt x="9443128" y="6208135"/>
                  <a:pt x="9426761" y="6212171"/>
                  <a:pt x="9410417" y="6216209"/>
                </a:cubicBezTo>
                <a:close/>
                <a:moveTo>
                  <a:pt x="9382224" y="6207389"/>
                </a:moveTo>
                <a:cubicBezTo>
                  <a:pt x="9375773" y="6205305"/>
                  <a:pt x="9369323" y="6203198"/>
                  <a:pt x="9362894" y="6201048"/>
                </a:cubicBezTo>
                <a:cubicBezTo>
                  <a:pt x="9379898" y="6196419"/>
                  <a:pt x="9396857" y="6191789"/>
                  <a:pt x="9413817" y="6187160"/>
                </a:cubicBezTo>
                <a:cubicBezTo>
                  <a:pt x="9420047" y="6189573"/>
                  <a:pt x="9426300" y="6191965"/>
                  <a:pt x="9432575" y="6194313"/>
                </a:cubicBezTo>
                <a:cubicBezTo>
                  <a:pt x="9415814" y="6198679"/>
                  <a:pt x="9399030" y="6203045"/>
                  <a:pt x="9382224" y="6207389"/>
                </a:cubicBezTo>
                <a:close/>
                <a:moveTo>
                  <a:pt x="9355391" y="6198503"/>
                </a:moveTo>
                <a:cubicBezTo>
                  <a:pt x="9349029" y="6196353"/>
                  <a:pt x="9342688" y="6194137"/>
                  <a:pt x="9336347" y="6191899"/>
                </a:cubicBezTo>
                <a:cubicBezTo>
                  <a:pt x="9353702" y="6186963"/>
                  <a:pt x="9371078" y="6182026"/>
                  <a:pt x="9388410" y="6177068"/>
                </a:cubicBezTo>
                <a:cubicBezTo>
                  <a:pt x="9394554" y="6179569"/>
                  <a:pt x="9400697" y="6182048"/>
                  <a:pt x="9406883" y="6184484"/>
                </a:cubicBezTo>
                <a:cubicBezTo>
                  <a:pt x="9389727" y="6189157"/>
                  <a:pt x="9372570" y="6193830"/>
                  <a:pt x="9355391" y="6198503"/>
                </a:cubicBezTo>
                <a:close/>
                <a:moveTo>
                  <a:pt x="9328997" y="6189288"/>
                </a:moveTo>
                <a:cubicBezTo>
                  <a:pt x="9322722" y="6187028"/>
                  <a:pt x="9316469" y="6184725"/>
                  <a:pt x="9310239" y="6182399"/>
                </a:cubicBezTo>
                <a:cubicBezTo>
                  <a:pt x="9327988" y="6177155"/>
                  <a:pt x="9345715" y="6171890"/>
                  <a:pt x="9363420" y="6166646"/>
                </a:cubicBezTo>
                <a:cubicBezTo>
                  <a:pt x="9369476" y="6169235"/>
                  <a:pt x="9375554" y="6171780"/>
                  <a:pt x="9381631" y="6174303"/>
                </a:cubicBezTo>
                <a:cubicBezTo>
                  <a:pt x="9364101" y="6179306"/>
                  <a:pt x="9346571" y="6184308"/>
                  <a:pt x="9328997" y="6189288"/>
                </a:cubicBezTo>
                <a:close/>
                <a:moveTo>
                  <a:pt x="9303064" y="6179722"/>
                </a:moveTo>
                <a:cubicBezTo>
                  <a:pt x="9296878" y="6177375"/>
                  <a:pt x="9290712" y="6174983"/>
                  <a:pt x="9284569" y="6172570"/>
                </a:cubicBezTo>
                <a:cubicBezTo>
                  <a:pt x="9302691" y="6166998"/>
                  <a:pt x="9320813" y="6161425"/>
                  <a:pt x="9338892" y="6155852"/>
                </a:cubicBezTo>
                <a:cubicBezTo>
                  <a:pt x="9344859" y="6158550"/>
                  <a:pt x="9350827" y="6161183"/>
                  <a:pt x="9356838" y="6163794"/>
                </a:cubicBezTo>
                <a:cubicBezTo>
                  <a:pt x="9338936" y="6169104"/>
                  <a:pt x="9321011" y="6174413"/>
                  <a:pt x="9303064" y="6179722"/>
                </a:cubicBezTo>
                <a:close/>
                <a:moveTo>
                  <a:pt x="9298808" y="6180973"/>
                </a:moveTo>
                <a:cubicBezTo>
                  <a:pt x="9281278" y="6186151"/>
                  <a:pt x="9263726" y="6191329"/>
                  <a:pt x="9246152" y="6196485"/>
                </a:cubicBezTo>
                <a:cubicBezTo>
                  <a:pt x="9239855" y="6194400"/>
                  <a:pt x="9233558" y="6192272"/>
                  <a:pt x="9227284" y="6190122"/>
                </a:cubicBezTo>
                <a:cubicBezTo>
                  <a:pt x="9245033" y="6184703"/>
                  <a:pt x="9262760" y="6179262"/>
                  <a:pt x="9280467" y="6173821"/>
                </a:cubicBezTo>
                <a:cubicBezTo>
                  <a:pt x="9286565" y="6176234"/>
                  <a:pt x="9292687" y="6178625"/>
                  <a:pt x="9298808" y="6180973"/>
                </a:cubicBezTo>
                <a:close/>
                <a:moveTo>
                  <a:pt x="9219714" y="6187489"/>
                </a:moveTo>
                <a:cubicBezTo>
                  <a:pt x="9213506" y="6185317"/>
                  <a:pt x="9207318" y="6183101"/>
                  <a:pt x="9201132" y="6180863"/>
                </a:cubicBezTo>
                <a:cubicBezTo>
                  <a:pt x="9219232" y="6175137"/>
                  <a:pt x="9237332" y="6169389"/>
                  <a:pt x="9255410" y="6163641"/>
                </a:cubicBezTo>
                <a:cubicBezTo>
                  <a:pt x="9261422" y="6166164"/>
                  <a:pt x="9267433" y="6168621"/>
                  <a:pt x="9273489" y="6171056"/>
                </a:cubicBezTo>
                <a:cubicBezTo>
                  <a:pt x="9255565" y="6176541"/>
                  <a:pt x="9237661" y="6182026"/>
                  <a:pt x="9219714" y="6187489"/>
                </a:cubicBezTo>
                <a:close/>
                <a:moveTo>
                  <a:pt x="9215217" y="6188872"/>
                </a:moveTo>
                <a:cubicBezTo>
                  <a:pt x="9197687" y="6194203"/>
                  <a:pt x="9180157" y="6199556"/>
                  <a:pt x="9162584" y="6204866"/>
                </a:cubicBezTo>
                <a:cubicBezTo>
                  <a:pt x="9156243" y="6202935"/>
                  <a:pt x="9149924" y="6200982"/>
                  <a:pt x="9143605" y="6198986"/>
                </a:cubicBezTo>
                <a:cubicBezTo>
                  <a:pt x="9161355" y="6193413"/>
                  <a:pt x="9179060" y="6187819"/>
                  <a:pt x="9196765" y="6182224"/>
                </a:cubicBezTo>
                <a:cubicBezTo>
                  <a:pt x="9202909" y="6184484"/>
                  <a:pt x="9209052" y="6186700"/>
                  <a:pt x="9215217" y="6188872"/>
                </a:cubicBezTo>
                <a:close/>
                <a:moveTo>
                  <a:pt x="9135685" y="6196419"/>
                </a:moveTo>
                <a:cubicBezTo>
                  <a:pt x="9129432" y="6194422"/>
                  <a:pt x="9123201" y="6192360"/>
                  <a:pt x="9116970" y="6190275"/>
                </a:cubicBezTo>
                <a:cubicBezTo>
                  <a:pt x="9135071" y="6184396"/>
                  <a:pt x="9153149" y="6178516"/>
                  <a:pt x="9171205" y="6172614"/>
                </a:cubicBezTo>
                <a:cubicBezTo>
                  <a:pt x="9177261" y="6174961"/>
                  <a:pt x="9183316" y="6177265"/>
                  <a:pt x="9189394" y="6179525"/>
                </a:cubicBezTo>
                <a:cubicBezTo>
                  <a:pt x="9171513" y="6185163"/>
                  <a:pt x="9153609" y="6190802"/>
                  <a:pt x="9135685" y="6196419"/>
                </a:cubicBezTo>
                <a:close/>
                <a:moveTo>
                  <a:pt x="9130989" y="6197911"/>
                </a:moveTo>
                <a:cubicBezTo>
                  <a:pt x="9113504" y="6203374"/>
                  <a:pt x="9096017" y="6208837"/>
                  <a:pt x="9078532" y="6214278"/>
                </a:cubicBezTo>
                <a:cubicBezTo>
                  <a:pt x="9072147" y="6212523"/>
                  <a:pt x="9065784" y="6210724"/>
                  <a:pt x="9059422" y="6208880"/>
                </a:cubicBezTo>
                <a:cubicBezTo>
                  <a:pt x="9077083" y="6203176"/>
                  <a:pt x="9094745" y="6197472"/>
                  <a:pt x="9112384" y="6191767"/>
                </a:cubicBezTo>
                <a:cubicBezTo>
                  <a:pt x="9118550" y="6193830"/>
                  <a:pt x="9124759" y="6195892"/>
                  <a:pt x="9130989" y="6197911"/>
                </a:cubicBezTo>
                <a:close/>
                <a:moveTo>
                  <a:pt x="9045995" y="6208047"/>
                </a:moveTo>
                <a:cubicBezTo>
                  <a:pt x="9028531" y="6213663"/>
                  <a:pt x="9011088" y="6219258"/>
                  <a:pt x="8993602" y="6224831"/>
                </a:cubicBezTo>
                <a:cubicBezTo>
                  <a:pt x="8987218" y="6223207"/>
                  <a:pt x="8980833" y="6221540"/>
                  <a:pt x="8974470" y="6219850"/>
                </a:cubicBezTo>
                <a:cubicBezTo>
                  <a:pt x="8992088" y="6214037"/>
                  <a:pt x="9009706" y="6208222"/>
                  <a:pt x="9027302" y="6202386"/>
                </a:cubicBezTo>
                <a:cubicBezTo>
                  <a:pt x="9033488" y="6204295"/>
                  <a:pt x="9039720" y="6206204"/>
                  <a:pt x="9045995" y="6208047"/>
                </a:cubicBezTo>
                <a:close/>
                <a:moveTo>
                  <a:pt x="8965629" y="6217503"/>
                </a:moveTo>
                <a:cubicBezTo>
                  <a:pt x="8959661" y="6215879"/>
                  <a:pt x="8953715" y="6214234"/>
                  <a:pt x="8947770" y="6212566"/>
                </a:cubicBezTo>
                <a:cubicBezTo>
                  <a:pt x="8947331" y="6212435"/>
                  <a:pt x="8946870" y="6212303"/>
                  <a:pt x="8946453" y="6212193"/>
                </a:cubicBezTo>
                <a:cubicBezTo>
                  <a:pt x="8964378" y="6206116"/>
                  <a:pt x="8982281" y="6200017"/>
                  <a:pt x="9000184" y="6193917"/>
                </a:cubicBezTo>
                <a:cubicBezTo>
                  <a:pt x="9004901" y="6195322"/>
                  <a:pt x="9009509" y="6196748"/>
                  <a:pt x="9013918" y="6198152"/>
                </a:cubicBezTo>
                <a:cubicBezTo>
                  <a:pt x="9015673" y="6198723"/>
                  <a:pt x="9017429" y="6199249"/>
                  <a:pt x="9019184" y="6199820"/>
                </a:cubicBezTo>
                <a:cubicBezTo>
                  <a:pt x="9001347" y="6205721"/>
                  <a:pt x="8983488" y="6211623"/>
                  <a:pt x="8965629" y="6217503"/>
                </a:cubicBezTo>
                <a:close/>
                <a:moveTo>
                  <a:pt x="8873635" y="6231347"/>
                </a:moveTo>
                <a:cubicBezTo>
                  <a:pt x="8856302" y="6237161"/>
                  <a:pt x="8838926" y="6242953"/>
                  <a:pt x="8821549" y="6248724"/>
                </a:cubicBezTo>
                <a:cubicBezTo>
                  <a:pt x="8818917" y="6248153"/>
                  <a:pt x="8816262" y="6247627"/>
                  <a:pt x="8813629" y="6247056"/>
                </a:cubicBezTo>
                <a:cubicBezTo>
                  <a:pt x="8810053" y="6246266"/>
                  <a:pt x="8806345" y="6245498"/>
                  <a:pt x="8802550" y="6244730"/>
                </a:cubicBezTo>
                <a:cubicBezTo>
                  <a:pt x="8819838" y="6238829"/>
                  <a:pt x="8837105" y="6232883"/>
                  <a:pt x="8854349" y="6226915"/>
                </a:cubicBezTo>
                <a:cubicBezTo>
                  <a:pt x="8861019" y="6228407"/>
                  <a:pt x="8867469" y="6229877"/>
                  <a:pt x="8873635" y="6231347"/>
                </a:cubicBezTo>
                <a:close/>
                <a:moveTo>
                  <a:pt x="9128466" y="4276985"/>
                </a:moveTo>
                <a:cubicBezTo>
                  <a:pt x="9107755" y="4339667"/>
                  <a:pt x="9088229" y="4395877"/>
                  <a:pt x="9071862" y="4442609"/>
                </a:cubicBezTo>
                <a:cubicBezTo>
                  <a:pt x="9002685" y="4640024"/>
                  <a:pt x="8910186" y="4840380"/>
                  <a:pt x="8820737" y="5034131"/>
                </a:cubicBezTo>
                <a:cubicBezTo>
                  <a:pt x="8770934" y="5141987"/>
                  <a:pt x="8719441" y="5253508"/>
                  <a:pt x="8672007" y="5364348"/>
                </a:cubicBezTo>
                <a:cubicBezTo>
                  <a:pt x="8635126" y="5450857"/>
                  <a:pt x="8592804" y="5551584"/>
                  <a:pt x="8557459" y="5651981"/>
                </a:cubicBezTo>
                <a:cubicBezTo>
                  <a:pt x="8543045" y="5693425"/>
                  <a:pt x="8526480" y="5742614"/>
                  <a:pt x="8512921" y="5793295"/>
                </a:cubicBezTo>
                <a:lnTo>
                  <a:pt x="8510376" y="5802729"/>
                </a:lnTo>
                <a:cubicBezTo>
                  <a:pt x="8490893" y="5875306"/>
                  <a:pt x="8468800" y="5957537"/>
                  <a:pt x="8478300" y="6037004"/>
                </a:cubicBezTo>
                <a:cubicBezTo>
                  <a:pt x="8486396" y="6104776"/>
                  <a:pt x="8522969" y="6154557"/>
                  <a:pt x="8590127" y="6189200"/>
                </a:cubicBezTo>
                <a:cubicBezTo>
                  <a:pt x="8647149" y="6218600"/>
                  <a:pt x="8716282" y="6231654"/>
                  <a:pt x="8771834" y="6242142"/>
                </a:cubicBezTo>
                <a:cubicBezTo>
                  <a:pt x="8776704" y="6243063"/>
                  <a:pt x="8781487" y="6243962"/>
                  <a:pt x="8786160" y="6244862"/>
                </a:cubicBezTo>
                <a:cubicBezTo>
                  <a:pt x="8769135" y="6250676"/>
                  <a:pt x="8752088" y="6256468"/>
                  <a:pt x="8735041" y="6262238"/>
                </a:cubicBezTo>
                <a:cubicBezTo>
                  <a:pt x="8725760" y="6260637"/>
                  <a:pt x="8715908" y="6259057"/>
                  <a:pt x="8705641" y="6257412"/>
                </a:cubicBezTo>
                <a:cubicBezTo>
                  <a:pt x="8647851" y="6248131"/>
                  <a:pt x="8575910" y="6236569"/>
                  <a:pt x="8516563" y="6207740"/>
                </a:cubicBezTo>
                <a:cubicBezTo>
                  <a:pt x="8447079" y="6173996"/>
                  <a:pt x="8409650" y="6124017"/>
                  <a:pt x="8402125" y="6054972"/>
                </a:cubicBezTo>
                <a:cubicBezTo>
                  <a:pt x="8393305" y="5974014"/>
                  <a:pt x="8417789" y="5890094"/>
                  <a:pt x="8439379" y="5816069"/>
                </a:cubicBezTo>
                <a:lnTo>
                  <a:pt x="8442252" y="5806174"/>
                </a:lnTo>
                <a:cubicBezTo>
                  <a:pt x="8457413" y="5754066"/>
                  <a:pt x="8475470" y="5703956"/>
                  <a:pt x="8491134" y="5661832"/>
                </a:cubicBezTo>
                <a:cubicBezTo>
                  <a:pt x="8529485" y="5559789"/>
                  <a:pt x="8573497" y="5460840"/>
                  <a:pt x="8615270" y="5368232"/>
                </a:cubicBezTo>
                <a:cubicBezTo>
                  <a:pt x="8667509" y="5252872"/>
                  <a:pt x="8723983" y="5136876"/>
                  <a:pt x="8778613" y="5024719"/>
                </a:cubicBezTo>
                <a:cubicBezTo>
                  <a:pt x="8873810" y="4829213"/>
                  <a:pt x="8972254" y="4627036"/>
                  <a:pt x="9048320" y="4427339"/>
                </a:cubicBezTo>
                <a:cubicBezTo>
                  <a:pt x="9063547" y="4387365"/>
                  <a:pt x="9086649" y="4326306"/>
                  <a:pt x="9111243" y="4257875"/>
                </a:cubicBezTo>
                <a:cubicBezTo>
                  <a:pt x="9113065" y="4252785"/>
                  <a:pt x="9114886" y="4247674"/>
                  <a:pt x="9116728" y="4242583"/>
                </a:cubicBezTo>
                <a:cubicBezTo>
                  <a:pt x="9123222" y="4246357"/>
                  <a:pt x="9129674" y="4250174"/>
                  <a:pt x="9136014" y="4254080"/>
                </a:cubicBezTo>
                <a:cubicBezTo>
                  <a:pt x="9133491" y="4261715"/>
                  <a:pt x="9130989" y="4269372"/>
                  <a:pt x="9128466" y="4276985"/>
                </a:cubicBezTo>
                <a:close/>
                <a:moveTo>
                  <a:pt x="9117563" y="4240258"/>
                </a:moveTo>
                <a:cubicBezTo>
                  <a:pt x="9122565" y="4226260"/>
                  <a:pt x="9127567" y="4212219"/>
                  <a:pt x="9132569" y="4198155"/>
                </a:cubicBezTo>
                <a:cubicBezTo>
                  <a:pt x="9138515" y="4202214"/>
                  <a:pt x="9144417" y="4206361"/>
                  <a:pt x="9150231" y="4210551"/>
                </a:cubicBezTo>
                <a:cubicBezTo>
                  <a:pt x="9145777" y="4224308"/>
                  <a:pt x="9141279" y="4238042"/>
                  <a:pt x="9136782" y="4251732"/>
                </a:cubicBezTo>
                <a:cubicBezTo>
                  <a:pt x="9130441" y="4247849"/>
                  <a:pt x="9124034" y="4244031"/>
                  <a:pt x="9117563" y="4240258"/>
                </a:cubicBezTo>
                <a:close/>
                <a:moveTo>
                  <a:pt x="9133250" y="4196180"/>
                </a:moveTo>
                <a:cubicBezTo>
                  <a:pt x="9138186" y="4182314"/>
                  <a:pt x="9143079" y="4168405"/>
                  <a:pt x="9147949" y="4154473"/>
                </a:cubicBezTo>
                <a:cubicBezTo>
                  <a:pt x="9153390" y="4158817"/>
                  <a:pt x="9158744" y="4163227"/>
                  <a:pt x="9164053" y="4167702"/>
                </a:cubicBezTo>
                <a:cubicBezTo>
                  <a:pt x="9159687" y="4181327"/>
                  <a:pt x="9155299" y="4194930"/>
                  <a:pt x="9150889" y="4208511"/>
                </a:cubicBezTo>
                <a:cubicBezTo>
                  <a:pt x="9145076" y="4204342"/>
                  <a:pt x="9139195" y="4200240"/>
                  <a:pt x="9133250" y="4196180"/>
                </a:cubicBezTo>
                <a:close/>
                <a:moveTo>
                  <a:pt x="9148629" y="4152542"/>
                </a:moveTo>
                <a:cubicBezTo>
                  <a:pt x="9153390" y="4138961"/>
                  <a:pt x="9158108" y="4125359"/>
                  <a:pt x="9162802" y="4111734"/>
                </a:cubicBezTo>
                <a:cubicBezTo>
                  <a:pt x="9167717" y="4116341"/>
                  <a:pt x="9172543" y="4121014"/>
                  <a:pt x="9177327" y="4125797"/>
                </a:cubicBezTo>
                <a:cubicBezTo>
                  <a:pt x="9173158" y="4139115"/>
                  <a:pt x="9168946" y="4152432"/>
                  <a:pt x="9164690" y="4165728"/>
                </a:cubicBezTo>
                <a:cubicBezTo>
                  <a:pt x="9159402" y="4161252"/>
                  <a:pt x="9154049" y="4156864"/>
                  <a:pt x="9148629" y="4152542"/>
                </a:cubicBezTo>
                <a:close/>
                <a:moveTo>
                  <a:pt x="9145843" y="4150326"/>
                </a:moveTo>
                <a:cubicBezTo>
                  <a:pt x="9140358" y="4146026"/>
                  <a:pt x="9134829" y="4141791"/>
                  <a:pt x="9129234" y="4137645"/>
                </a:cubicBezTo>
                <a:cubicBezTo>
                  <a:pt x="9134522" y="4123691"/>
                  <a:pt x="9139765" y="4109693"/>
                  <a:pt x="9145009" y="4095696"/>
                </a:cubicBezTo>
                <a:cubicBezTo>
                  <a:pt x="9150099" y="4100106"/>
                  <a:pt x="9155123" y="4104625"/>
                  <a:pt x="9160104" y="4109232"/>
                </a:cubicBezTo>
                <a:cubicBezTo>
                  <a:pt x="9155387" y="4122945"/>
                  <a:pt x="9150626" y="4136635"/>
                  <a:pt x="9145843" y="4150326"/>
                </a:cubicBezTo>
                <a:close/>
                <a:moveTo>
                  <a:pt x="9126339" y="4135517"/>
                </a:moveTo>
                <a:cubicBezTo>
                  <a:pt x="9120678" y="4131370"/>
                  <a:pt x="9114951" y="4127311"/>
                  <a:pt x="9109160" y="4123318"/>
                </a:cubicBezTo>
                <a:cubicBezTo>
                  <a:pt x="9114930" y="4109057"/>
                  <a:pt x="9120700" y="4094708"/>
                  <a:pt x="9126492" y="4080272"/>
                </a:cubicBezTo>
                <a:cubicBezTo>
                  <a:pt x="9131780" y="4084506"/>
                  <a:pt x="9137023" y="4088851"/>
                  <a:pt x="9142223" y="4093282"/>
                </a:cubicBezTo>
                <a:cubicBezTo>
                  <a:pt x="9136957" y="4107368"/>
                  <a:pt x="9131670" y="4121453"/>
                  <a:pt x="9126339" y="4135517"/>
                </a:cubicBezTo>
                <a:close/>
                <a:moveTo>
                  <a:pt x="9127325" y="4078188"/>
                </a:moveTo>
                <a:cubicBezTo>
                  <a:pt x="9132986" y="4064014"/>
                  <a:pt x="9138647" y="4049753"/>
                  <a:pt x="9144285" y="4035427"/>
                </a:cubicBezTo>
                <a:cubicBezTo>
                  <a:pt x="9149112" y="4039859"/>
                  <a:pt x="9153873" y="4044422"/>
                  <a:pt x="9158568" y="4049095"/>
                </a:cubicBezTo>
                <a:cubicBezTo>
                  <a:pt x="9153434" y="4063093"/>
                  <a:pt x="9148235" y="4077113"/>
                  <a:pt x="9143012" y="4091110"/>
                </a:cubicBezTo>
                <a:cubicBezTo>
                  <a:pt x="9137835" y="4086700"/>
                  <a:pt x="9132613" y="4082400"/>
                  <a:pt x="9127325" y="4078188"/>
                </a:cubicBezTo>
                <a:close/>
                <a:moveTo>
                  <a:pt x="9124407" y="4075884"/>
                </a:moveTo>
                <a:cubicBezTo>
                  <a:pt x="9119054" y="4071671"/>
                  <a:pt x="9113613" y="4067569"/>
                  <a:pt x="9108128" y="4063576"/>
                </a:cubicBezTo>
                <a:cubicBezTo>
                  <a:pt x="9114293" y="4049095"/>
                  <a:pt x="9120459" y="4034549"/>
                  <a:pt x="9126601" y="4019915"/>
                </a:cubicBezTo>
                <a:cubicBezTo>
                  <a:pt x="9131626" y="4024128"/>
                  <a:pt x="9136585" y="4028428"/>
                  <a:pt x="9141477" y="4032882"/>
                </a:cubicBezTo>
                <a:cubicBezTo>
                  <a:pt x="9135794" y="4047274"/>
                  <a:pt x="9130112" y="4061623"/>
                  <a:pt x="9124407" y="4075884"/>
                </a:cubicBezTo>
                <a:close/>
                <a:moveTo>
                  <a:pt x="9124430" y="4015681"/>
                </a:moveTo>
                <a:cubicBezTo>
                  <a:pt x="9119296" y="4011446"/>
                  <a:pt x="9114118" y="4007322"/>
                  <a:pt x="9108875" y="4003329"/>
                </a:cubicBezTo>
                <a:cubicBezTo>
                  <a:pt x="9115259" y="3988914"/>
                  <a:pt x="9121687" y="3974390"/>
                  <a:pt x="9128094" y="3959734"/>
                </a:cubicBezTo>
                <a:cubicBezTo>
                  <a:pt x="9132898" y="3963969"/>
                  <a:pt x="9137638" y="3968313"/>
                  <a:pt x="9142289" y="3972810"/>
                </a:cubicBezTo>
                <a:cubicBezTo>
                  <a:pt x="9136365" y="3987137"/>
                  <a:pt x="9130397" y="4001442"/>
                  <a:pt x="9124430" y="4015681"/>
                </a:cubicBezTo>
                <a:close/>
                <a:moveTo>
                  <a:pt x="9129059" y="3957540"/>
                </a:moveTo>
                <a:cubicBezTo>
                  <a:pt x="9135312" y="3943235"/>
                  <a:pt x="9141586" y="3928843"/>
                  <a:pt x="9147818" y="3914384"/>
                </a:cubicBezTo>
                <a:cubicBezTo>
                  <a:pt x="9152162" y="3918794"/>
                  <a:pt x="9156440" y="3923336"/>
                  <a:pt x="9160652" y="3928009"/>
                </a:cubicBezTo>
                <a:cubicBezTo>
                  <a:pt x="9154882" y="3942204"/>
                  <a:pt x="9149068" y="3956377"/>
                  <a:pt x="9143232" y="3970485"/>
                </a:cubicBezTo>
                <a:cubicBezTo>
                  <a:pt x="9138580" y="3966053"/>
                  <a:pt x="9133864" y="3961731"/>
                  <a:pt x="9129059" y="3957540"/>
                </a:cubicBezTo>
                <a:close/>
                <a:moveTo>
                  <a:pt x="9126097" y="3954951"/>
                </a:moveTo>
                <a:cubicBezTo>
                  <a:pt x="9121204" y="3950739"/>
                  <a:pt x="9116224" y="3946658"/>
                  <a:pt x="9111178" y="3942709"/>
                </a:cubicBezTo>
                <a:cubicBezTo>
                  <a:pt x="9117936" y="3928075"/>
                  <a:pt x="9124671" y="3913375"/>
                  <a:pt x="9131363" y="3898653"/>
                </a:cubicBezTo>
                <a:cubicBezTo>
                  <a:pt x="9135970" y="3902800"/>
                  <a:pt x="9140512" y="3907079"/>
                  <a:pt x="9144965" y="3911510"/>
                </a:cubicBezTo>
                <a:cubicBezTo>
                  <a:pt x="9138691" y="3926078"/>
                  <a:pt x="9132394" y="3940559"/>
                  <a:pt x="9126097" y="3954951"/>
                </a:cubicBezTo>
                <a:close/>
                <a:moveTo>
                  <a:pt x="9132306" y="3896547"/>
                </a:moveTo>
                <a:cubicBezTo>
                  <a:pt x="9138888" y="3882089"/>
                  <a:pt x="9145426" y="3867587"/>
                  <a:pt x="9151899" y="3853084"/>
                </a:cubicBezTo>
                <a:cubicBezTo>
                  <a:pt x="9156088" y="3857407"/>
                  <a:pt x="9160191" y="3861882"/>
                  <a:pt x="9164207" y="3866490"/>
                </a:cubicBezTo>
                <a:cubicBezTo>
                  <a:pt x="9158129" y="3880816"/>
                  <a:pt x="9152052" y="3895099"/>
                  <a:pt x="9145930" y="3909294"/>
                </a:cubicBezTo>
                <a:cubicBezTo>
                  <a:pt x="9141477" y="3904906"/>
                  <a:pt x="9136935" y="3900672"/>
                  <a:pt x="9132306" y="3896547"/>
                </a:cubicBezTo>
                <a:close/>
                <a:moveTo>
                  <a:pt x="9149968" y="3848060"/>
                </a:moveTo>
                <a:cubicBezTo>
                  <a:pt x="9145711" y="3843782"/>
                  <a:pt x="9141389" y="3839635"/>
                  <a:pt x="9136957" y="3835664"/>
                </a:cubicBezTo>
                <a:cubicBezTo>
                  <a:pt x="9143736" y="3821228"/>
                  <a:pt x="9150517" y="3806682"/>
                  <a:pt x="9157296" y="3792070"/>
                </a:cubicBezTo>
                <a:cubicBezTo>
                  <a:pt x="9161288" y="3796238"/>
                  <a:pt x="9165216" y="3800516"/>
                  <a:pt x="9169034" y="3804992"/>
                </a:cubicBezTo>
                <a:cubicBezTo>
                  <a:pt x="9162693" y="3819429"/>
                  <a:pt x="9156352" y="3833799"/>
                  <a:pt x="9149968" y="3848060"/>
                </a:cubicBezTo>
                <a:close/>
                <a:moveTo>
                  <a:pt x="9142574" y="3774759"/>
                </a:moveTo>
                <a:cubicBezTo>
                  <a:pt x="9149726" y="3759993"/>
                  <a:pt x="9156747" y="3745403"/>
                  <a:pt x="9163614" y="3731011"/>
                </a:cubicBezTo>
                <a:cubicBezTo>
                  <a:pt x="9167541" y="3735070"/>
                  <a:pt x="9171381" y="3739304"/>
                  <a:pt x="9175133" y="3743692"/>
                </a:cubicBezTo>
                <a:cubicBezTo>
                  <a:pt x="9168551" y="3758151"/>
                  <a:pt x="9161969" y="3772543"/>
                  <a:pt x="9155343" y="3786848"/>
                </a:cubicBezTo>
                <a:cubicBezTo>
                  <a:pt x="9151196" y="3782657"/>
                  <a:pt x="9146918" y="3778642"/>
                  <a:pt x="9142574" y="3774759"/>
                </a:cubicBezTo>
                <a:close/>
                <a:moveTo>
                  <a:pt x="9164690" y="3728729"/>
                </a:moveTo>
                <a:cubicBezTo>
                  <a:pt x="9171601" y="3714249"/>
                  <a:pt x="9178358" y="3699922"/>
                  <a:pt x="9184984" y="3685814"/>
                </a:cubicBezTo>
                <a:cubicBezTo>
                  <a:pt x="9188516" y="3690071"/>
                  <a:pt x="9191916" y="3694503"/>
                  <a:pt x="9195207" y="3699044"/>
                </a:cubicBezTo>
                <a:cubicBezTo>
                  <a:pt x="9188911" y="3713174"/>
                  <a:pt x="9182571" y="3727259"/>
                  <a:pt x="9176208" y="3741301"/>
                </a:cubicBezTo>
                <a:cubicBezTo>
                  <a:pt x="9172478" y="3736957"/>
                  <a:pt x="9168617" y="3732766"/>
                  <a:pt x="9164690" y="3728729"/>
                </a:cubicBezTo>
                <a:close/>
                <a:moveTo>
                  <a:pt x="9145953" y="3711331"/>
                </a:moveTo>
                <a:cubicBezTo>
                  <a:pt x="9141521" y="3707623"/>
                  <a:pt x="9137023" y="3704091"/>
                  <a:pt x="9132416" y="3700734"/>
                </a:cubicBezTo>
                <a:cubicBezTo>
                  <a:pt x="9140073" y="3685924"/>
                  <a:pt x="9147730" y="3671049"/>
                  <a:pt x="9155343" y="3656108"/>
                </a:cubicBezTo>
                <a:cubicBezTo>
                  <a:pt x="9159599" y="3659662"/>
                  <a:pt x="9163724" y="3663370"/>
                  <a:pt x="9167717" y="3667210"/>
                </a:cubicBezTo>
                <a:cubicBezTo>
                  <a:pt x="9160608" y="3681734"/>
                  <a:pt x="9153346" y="3696456"/>
                  <a:pt x="9145953" y="3711331"/>
                </a:cubicBezTo>
                <a:close/>
                <a:moveTo>
                  <a:pt x="9156594" y="3653673"/>
                </a:moveTo>
                <a:cubicBezTo>
                  <a:pt x="9164053" y="3639039"/>
                  <a:pt x="9171490" y="3624361"/>
                  <a:pt x="9178863" y="3609661"/>
                </a:cubicBezTo>
                <a:cubicBezTo>
                  <a:pt x="9182702" y="3613347"/>
                  <a:pt x="9186410" y="3617230"/>
                  <a:pt x="9190008" y="3621267"/>
                </a:cubicBezTo>
                <a:cubicBezTo>
                  <a:pt x="9183140" y="3635572"/>
                  <a:pt x="9176120" y="3650031"/>
                  <a:pt x="9168946" y="3664686"/>
                </a:cubicBezTo>
                <a:cubicBezTo>
                  <a:pt x="9164975" y="3660847"/>
                  <a:pt x="9160850" y="3657183"/>
                  <a:pt x="9156594" y="3653673"/>
                </a:cubicBezTo>
                <a:close/>
                <a:moveTo>
                  <a:pt x="9180092" y="3607248"/>
                </a:moveTo>
                <a:cubicBezTo>
                  <a:pt x="9187287" y="3592899"/>
                  <a:pt x="9194440" y="3578529"/>
                  <a:pt x="9201548" y="3564158"/>
                </a:cubicBezTo>
                <a:cubicBezTo>
                  <a:pt x="9204949" y="3568041"/>
                  <a:pt x="9208262" y="3572078"/>
                  <a:pt x="9211444" y="3576313"/>
                </a:cubicBezTo>
                <a:cubicBezTo>
                  <a:pt x="9204839" y="3590288"/>
                  <a:pt x="9198104" y="3604440"/>
                  <a:pt x="9191215" y="3618788"/>
                </a:cubicBezTo>
                <a:cubicBezTo>
                  <a:pt x="9187616" y="3614773"/>
                  <a:pt x="9183909" y="3610912"/>
                  <a:pt x="9180092" y="3607248"/>
                </a:cubicBezTo>
                <a:close/>
                <a:moveTo>
                  <a:pt x="9176822" y="3604176"/>
                </a:moveTo>
                <a:cubicBezTo>
                  <a:pt x="9172895" y="3600578"/>
                  <a:pt x="9168858" y="3597178"/>
                  <a:pt x="9164711" y="3593952"/>
                </a:cubicBezTo>
                <a:cubicBezTo>
                  <a:pt x="9172346" y="3579296"/>
                  <a:pt x="9179981" y="3564597"/>
                  <a:pt x="9187528" y="3549875"/>
                </a:cubicBezTo>
                <a:cubicBezTo>
                  <a:pt x="9191280" y="3553298"/>
                  <a:pt x="9194922" y="3556896"/>
                  <a:pt x="9198433" y="3560691"/>
                </a:cubicBezTo>
                <a:cubicBezTo>
                  <a:pt x="9191303" y="3575194"/>
                  <a:pt x="9184084" y="3589696"/>
                  <a:pt x="9176822" y="3604176"/>
                </a:cubicBezTo>
                <a:close/>
                <a:moveTo>
                  <a:pt x="9161223" y="3591254"/>
                </a:moveTo>
                <a:cubicBezTo>
                  <a:pt x="9156856" y="3588007"/>
                  <a:pt x="9152337" y="3584979"/>
                  <a:pt x="9147708" y="3582127"/>
                </a:cubicBezTo>
                <a:cubicBezTo>
                  <a:pt x="9155782" y="3567230"/>
                  <a:pt x="9163834" y="3552222"/>
                  <a:pt x="9171886" y="3537150"/>
                </a:cubicBezTo>
                <a:cubicBezTo>
                  <a:pt x="9176120" y="3540199"/>
                  <a:pt x="9180245" y="3543403"/>
                  <a:pt x="9184216" y="3546869"/>
                </a:cubicBezTo>
                <a:cubicBezTo>
                  <a:pt x="9176602" y="3561701"/>
                  <a:pt x="9168923" y="3576488"/>
                  <a:pt x="9161223" y="3591254"/>
                </a:cubicBezTo>
                <a:close/>
                <a:moveTo>
                  <a:pt x="9173246" y="3534583"/>
                </a:moveTo>
                <a:cubicBezTo>
                  <a:pt x="9181078" y="3519861"/>
                  <a:pt x="9188911" y="3505096"/>
                  <a:pt x="9196700" y="3490264"/>
                </a:cubicBezTo>
                <a:cubicBezTo>
                  <a:pt x="9200517" y="3493512"/>
                  <a:pt x="9204247" y="3496890"/>
                  <a:pt x="9207823" y="3500532"/>
                </a:cubicBezTo>
                <a:cubicBezTo>
                  <a:pt x="9200451" y="3515100"/>
                  <a:pt x="9193036" y="3529668"/>
                  <a:pt x="9185577" y="3544215"/>
                </a:cubicBezTo>
                <a:cubicBezTo>
                  <a:pt x="9181605" y="3540792"/>
                  <a:pt x="9177480" y="3537611"/>
                  <a:pt x="9173246" y="3534583"/>
                </a:cubicBezTo>
                <a:close/>
                <a:moveTo>
                  <a:pt x="9194637" y="3484692"/>
                </a:moveTo>
                <a:cubicBezTo>
                  <a:pt x="9190666" y="3481554"/>
                  <a:pt x="9186542" y="3478636"/>
                  <a:pt x="9182307" y="3475894"/>
                </a:cubicBezTo>
                <a:cubicBezTo>
                  <a:pt x="9190359" y="3461084"/>
                  <a:pt x="9198389" y="3446209"/>
                  <a:pt x="9206376" y="3431290"/>
                </a:cubicBezTo>
                <a:cubicBezTo>
                  <a:pt x="9210215" y="3434230"/>
                  <a:pt x="9213923" y="3437389"/>
                  <a:pt x="9217499" y="3440768"/>
                </a:cubicBezTo>
                <a:cubicBezTo>
                  <a:pt x="9209929" y="3455424"/>
                  <a:pt x="9202294" y="3470080"/>
                  <a:pt x="9194637" y="3484692"/>
                </a:cubicBezTo>
                <a:close/>
                <a:moveTo>
                  <a:pt x="9207845" y="3428525"/>
                </a:moveTo>
                <a:cubicBezTo>
                  <a:pt x="9215656" y="3413957"/>
                  <a:pt x="9223400" y="3399345"/>
                  <a:pt x="9231123" y="3384711"/>
                </a:cubicBezTo>
                <a:cubicBezTo>
                  <a:pt x="9234546" y="3387871"/>
                  <a:pt x="9237837" y="3391227"/>
                  <a:pt x="9240996" y="3394804"/>
                </a:cubicBezTo>
                <a:cubicBezTo>
                  <a:pt x="9233713" y="3409174"/>
                  <a:pt x="9226362" y="3423545"/>
                  <a:pt x="9218968" y="3437916"/>
                </a:cubicBezTo>
                <a:cubicBezTo>
                  <a:pt x="9215393" y="3434581"/>
                  <a:pt x="9211685" y="3431465"/>
                  <a:pt x="9207845" y="3428525"/>
                </a:cubicBezTo>
                <a:close/>
                <a:moveTo>
                  <a:pt x="9232637" y="3381793"/>
                </a:moveTo>
                <a:cubicBezTo>
                  <a:pt x="9240163" y="3367489"/>
                  <a:pt x="9247645" y="3353162"/>
                  <a:pt x="9255038" y="3338835"/>
                </a:cubicBezTo>
                <a:cubicBezTo>
                  <a:pt x="9258066" y="3342192"/>
                  <a:pt x="9260962" y="3345768"/>
                  <a:pt x="9263704" y="3349542"/>
                </a:cubicBezTo>
                <a:cubicBezTo>
                  <a:pt x="9256727" y="3363583"/>
                  <a:pt x="9249684" y="3377669"/>
                  <a:pt x="9242554" y="3391754"/>
                </a:cubicBezTo>
                <a:cubicBezTo>
                  <a:pt x="9239373" y="3388244"/>
                  <a:pt x="9236082" y="3384931"/>
                  <a:pt x="9232637" y="3381793"/>
                </a:cubicBezTo>
                <a:close/>
                <a:moveTo>
                  <a:pt x="9229149" y="3378744"/>
                </a:moveTo>
                <a:cubicBezTo>
                  <a:pt x="9225506" y="3375650"/>
                  <a:pt x="9221711" y="3372754"/>
                  <a:pt x="9217784" y="3370078"/>
                </a:cubicBezTo>
                <a:cubicBezTo>
                  <a:pt x="9225770" y="3355400"/>
                  <a:pt x="9233734" y="3340678"/>
                  <a:pt x="9241654" y="3325956"/>
                </a:cubicBezTo>
                <a:cubicBezTo>
                  <a:pt x="9245187" y="3328853"/>
                  <a:pt x="9248543" y="3331990"/>
                  <a:pt x="9251769" y="3335325"/>
                </a:cubicBezTo>
                <a:cubicBezTo>
                  <a:pt x="9244287" y="3349805"/>
                  <a:pt x="9236740" y="3364286"/>
                  <a:pt x="9229149" y="3378744"/>
                </a:cubicBezTo>
                <a:close/>
                <a:moveTo>
                  <a:pt x="9213900" y="3367555"/>
                </a:moveTo>
                <a:cubicBezTo>
                  <a:pt x="9212255" y="3366523"/>
                  <a:pt x="9210565" y="3365492"/>
                  <a:pt x="9208876" y="3364527"/>
                </a:cubicBezTo>
                <a:cubicBezTo>
                  <a:pt x="9206332" y="3363079"/>
                  <a:pt x="9203765" y="3361718"/>
                  <a:pt x="9201132" y="3360424"/>
                </a:cubicBezTo>
                <a:cubicBezTo>
                  <a:pt x="9209600" y="3345417"/>
                  <a:pt x="9218026" y="3330344"/>
                  <a:pt x="9226428" y="3315228"/>
                </a:cubicBezTo>
                <a:cubicBezTo>
                  <a:pt x="9230422" y="3317597"/>
                  <a:pt x="9234282" y="3320208"/>
                  <a:pt x="9237990" y="3323016"/>
                </a:cubicBezTo>
                <a:cubicBezTo>
                  <a:pt x="9230005" y="3337892"/>
                  <a:pt x="9221974" y="3352745"/>
                  <a:pt x="9213900" y="3367555"/>
                </a:cubicBezTo>
                <a:close/>
                <a:moveTo>
                  <a:pt x="9228008" y="3312354"/>
                </a:moveTo>
                <a:cubicBezTo>
                  <a:pt x="9236213" y="3297566"/>
                  <a:pt x="9244375" y="3282735"/>
                  <a:pt x="9252493" y="3267860"/>
                </a:cubicBezTo>
                <a:cubicBezTo>
                  <a:pt x="9256069" y="3270492"/>
                  <a:pt x="9259513" y="3273323"/>
                  <a:pt x="9262804" y="3276372"/>
                </a:cubicBezTo>
                <a:cubicBezTo>
                  <a:pt x="9255104" y="3290962"/>
                  <a:pt x="9247359" y="3305552"/>
                  <a:pt x="9239548" y="3320120"/>
                </a:cubicBezTo>
                <a:cubicBezTo>
                  <a:pt x="9235840" y="3317312"/>
                  <a:pt x="9232001" y="3314723"/>
                  <a:pt x="9228008" y="3312354"/>
                </a:cubicBezTo>
                <a:close/>
                <a:moveTo>
                  <a:pt x="9223905" y="3310028"/>
                </a:moveTo>
                <a:cubicBezTo>
                  <a:pt x="9219627" y="3307680"/>
                  <a:pt x="9215217" y="3305552"/>
                  <a:pt x="9210697" y="3303600"/>
                </a:cubicBezTo>
                <a:cubicBezTo>
                  <a:pt x="9219473" y="3288308"/>
                  <a:pt x="9228096" y="3273125"/>
                  <a:pt x="9236564" y="3258118"/>
                </a:cubicBezTo>
                <a:cubicBezTo>
                  <a:pt x="9238955" y="3259347"/>
                  <a:pt x="9241304" y="3260620"/>
                  <a:pt x="9243585" y="3261980"/>
                </a:cubicBezTo>
                <a:cubicBezTo>
                  <a:pt x="9245296" y="3262989"/>
                  <a:pt x="9246964" y="3264064"/>
                  <a:pt x="9248610" y="3265161"/>
                </a:cubicBezTo>
                <a:cubicBezTo>
                  <a:pt x="9240426" y="3280146"/>
                  <a:pt x="9232176" y="3295109"/>
                  <a:pt x="9223905" y="3310028"/>
                </a:cubicBezTo>
                <a:close/>
                <a:moveTo>
                  <a:pt x="9245296" y="3259084"/>
                </a:moveTo>
                <a:cubicBezTo>
                  <a:pt x="9242993" y="3257723"/>
                  <a:pt x="9240623" y="3256429"/>
                  <a:pt x="9238232" y="3255200"/>
                </a:cubicBezTo>
                <a:cubicBezTo>
                  <a:pt x="9246745" y="3240084"/>
                  <a:pt x="9255148" y="3225121"/>
                  <a:pt x="9263353" y="3210355"/>
                </a:cubicBezTo>
                <a:cubicBezTo>
                  <a:pt x="9267083" y="3212703"/>
                  <a:pt x="9270659" y="3215270"/>
                  <a:pt x="9274082" y="3218100"/>
                </a:cubicBezTo>
                <a:cubicBezTo>
                  <a:pt x="9266183" y="3232800"/>
                  <a:pt x="9258219" y="3247499"/>
                  <a:pt x="9250233" y="3262177"/>
                </a:cubicBezTo>
                <a:cubicBezTo>
                  <a:pt x="9248610" y="3261124"/>
                  <a:pt x="9246986" y="3260071"/>
                  <a:pt x="9245296" y="3259084"/>
                </a:cubicBezTo>
                <a:close/>
                <a:moveTo>
                  <a:pt x="9265042" y="3207327"/>
                </a:moveTo>
                <a:cubicBezTo>
                  <a:pt x="9273292" y="3192474"/>
                  <a:pt x="9281409" y="3177774"/>
                  <a:pt x="9289308" y="3163316"/>
                </a:cubicBezTo>
                <a:cubicBezTo>
                  <a:pt x="9292577" y="3165905"/>
                  <a:pt x="9295693" y="3168735"/>
                  <a:pt x="9298655" y="3171785"/>
                </a:cubicBezTo>
                <a:cubicBezTo>
                  <a:pt x="9291085" y="3186177"/>
                  <a:pt x="9283450" y="3200570"/>
                  <a:pt x="9275727" y="3214984"/>
                </a:cubicBezTo>
                <a:cubicBezTo>
                  <a:pt x="9272327" y="3212198"/>
                  <a:pt x="9268750" y="3209653"/>
                  <a:pt x="9265042" y="3207327"/>
                </a:cubicBezTo>
                <a:close/>
                <a:moveTo>
                  <a:pt x="9260918" y="3204848"/>
                </a:moveTo>
                <a:cubicBezTo>
                  <a:pt x="9256990" y="3202610"/>
                  <a:pt x="9252954" y="3200526"/>
                  <a:pt x="9248807" y="3198617"/>
                </a:cubicBezTo>
                <a:cubicBezTo>
                  <a:pt x="9257495" y="3183457"/>
                  <a:pt x="9266095" y="3168406"/>
                  <a:pt x="9274477" y="3153553"/>
                </a:cubicBezTo>
                <a:cubicBezTo>
                  <a:pt x="9276297" y="3154540"/>
                  <a:pt x="9278097" y="3155593"/>
                  <a:pt x="9279874" y="3156668"/>
                </a:cubicBezTo>
                <a:cubicBezTo>
                  <a:pt x="9281782" y="3157831"/>
                  <a:pt x="9283626" y="3159082"/>
                  <a:pt x="9285424" y="3160376"/>
                </a:cubicBezTo>
                <a:cubicBezTo>
                  <a:pt x="9277438" y="3175010"/>
                  <a:pt x="9269233" y="3189863"/>
                  <a:pt x="9260918" y="3204848"/>
                </a:cubicBezTo>
                <a:close/>
                <a:moveTo>
                  <a:pt x="9244310" y="3196643"/>
                </a:moveTo>
                <a:cubicBezTo>
                  <a:pt x="9239767" y="3194712"/>
                  <a:pt x="9235138" y="3192979"/>
                  <a:pt x="9230399" y="3191443"/>
                </a:cubicBezTo>
                <a:cubicBezTo>
                  <a:pt x="9239526" y="3175997"/>
                  <a:pt x="9248543" y="3160661"/>
                  <a:pt x="9257363" y="3145523"/>
                </a:cubicBezTo>
                <a:cubicBezTo>
                  <a:pt x="9261707" y="3147256"/>
                  <a:pt x="9265986" y="3149165"/>
                  <a:pt x="9270133" y="3151249"/>
                </a:cubicBezTo>
                <a:cubicBezTo>
                  <a:pt x="9261686" y="3166212"/>
                  <a:pt x="9253063" y="3181373"/>
                  <a:pt x="9244310" y="3196643"/>
                </a:cubicBezTo>
                <a:close/>
                <a:moveTo>
                  <a:pt x="9259163" y="3142407"/>
                </a:moveTo>
                <a:cubicBezTo>
                  <a:pt x="9268048" y="3127137"/>
                  <a:pt x="9276780" y="3112021"/>
                  <a:pt x="9285359" y="3097057"/>
                </a:cubicBezTo>
                <a:cubicBezTo>
                  <a:pt x="9289330" y="3098988"/>
                  <a:pt x="9293191" y="3101094"/>
                  <a:pt x="9296943" y="3103376"/>
                </a:cubicBezTo>
                <a:cubicBezTo>
                  <a:pt x="9288759" y="3118120"/>
                  <a:pt x="9280400" y="3133061"/>
                  <a:pt x="9271888" y="3148156"/>
                </a:cubicBezTo>
                <a:cubicBezTo>
                  <a:pt x="9267741" y="3146049"/>
                  <a:pt x="9263507" y="3144140"/>
                  <a:pt x="9259163" y="3142407"/>
                </a:cubicBezTo>
                <a:close/>
                <a:moveTo>
                  <a:pt x="9254445" y="3140564"/>
                </a:moveTo>
                <a:cubicBezTo>
                  <a:pt x="9249992" y="3138941"/>
                  <a:pt x="9245472" y="3137493"/>
                  <a:pt x="9240887" y="3136176"/>
                </a:cubicBezTo>
                <a:cubicBezTo>
                  <a:pt x="9250124" y="3120753"/>
                  <a:pt x="9259272" y="3105351"/>
                  <a:pt x="9268356" y="3089971"/>
                </a:cubicBezTo>
                <a:cubicBezTo>
                  <a:pt x="9272589" y="3091463"/>
                  <a:pt x="9276758" y="3093108"/>
                  <a:pt x="9280817" y="3094929"/>
                </a:cubicBezTo>
                <a:cubicBezTo>
                  <a:pt x="9272173" y="3110002"/>
                  <a:pt x="9263397" y="3125185"/>
                  <a:pt x="9254445" y="3140564"/>
                </a:cubicBezTo>
                <a:close/>
                <a:moveTo>
                  <a:pt x="9270242" y="3086768"/>
                </a:moveTo>
                <a:cubicBezTo>
                  <a:pt x="9279238" y="3071541"/>
                  <a:pt x="9288146" y="3056359"/>
                  <a:pt x="9296943" y="3041243"/>
                </a:cubicBezTo>
                <a:cubicBezTo>
                  <a:pt x="9300782" y="3042932"/>
                  <a:pt x="9304557" y="3044753"/>
                  <a:pt x="9308220" y="3046749"/>
                </a:cubicBezTo>
                <a:cubicBezTo>
                  <a:pt x="9299861" y="3061581"/>
                  <a:pt x="9291349" y="3076566"/>
                  <a:pt x="9282638" y="3091748"/>
                </a:cubicBezTo>
                <a:cubicBezTo>
                  <a:pt x="9278601" y="3089927"/>
                  <a:pt x="9274455" y="3088282"/>
                  <a:pt x="9270242" y="3086768"/>
                </a:cubicBezTo>
                <a:close/>
                <a:moveTo>
                  <a:pt x="9265327" y="3085078"/>
                </a:moveTo>
                <a:cubicBezTo>
                  <a:pt x="9260809" y="3083608"/>
                  <a:pt x="9256222" y="3082314"/>
                  <a:pt x="9251593" y="3081151"/>
                </a:cubicBezTo>
                <a:cubicBezTo>
                  <a:pt x="9261093" y="3065486"/>
                  <a:pt x="9270395" y="3050040"/>
                  <a:pt x="9279544" y="3034770"/>
                </a:cubicBezTo>
                <a:cubicBezTo>
                  <a:pt x="9283823" y="3036108"/>
                  <a:pt x="9288058" y="3037600"/>
                  <a:pt x="9292204" y="3039268"/>
                </a:cubicBezTo>
                <a:cubicBezTo>
                  <a:pt x="9283340" y="3054472"/>
                  <a:pt x="9274389" y="3069764"/>
                  <a:pt x="9265327" y="3085078"/>
                </a:cubicBezTo>
                <a:close/>
                <a:moveTo>
                  <a:pt x="9281520" y="3031457"/>
                </a:moveTo>
                <a:cubicBezTo>
                  <a:pt x="9290756" y="3016034"/>
                  <a:pt x="9299817" y="3000763"/>
                  <a:pt x="9308681" y="2985756"/>
                </a:cubicBezTo>
                <a:cubicBezTo>
                  <a:pt x="9312586" y="2987270"/>
                  <a:pt x="9316425" y="2988960"/>
                  <a:pt x="9320156" y="2990803"/>
                </a:cubicBezTo>
                <a:cubicBezTo>
                  <a:pt x="9311577" y="3005788"/>
                  <a:pt x="9302889" y="3020860"/>
                  <a:pt x="9294113" y="3035977"/>
                </a:cubicBezTo>
                <a:cubicBezTo>
                  <a:pt x="9289988" y="3034309"/>
                  <a:pt x="9285776" y="3032817"/>
                  <a:pt x="9281520" y="3031457"/>
                </a:cubicBezTo>
                <a:close/>
                <a:moveTo>
                  <a:pt x="9276407" y="3029900"/>
                </a:moveTo>
                <a:cubicBezTo>
                  <a:pt x="9225463" y="3015200"/>
                  <a:pt x="9167125" y="3020136"/>
                  <a:pt x="9132130" y="3023120"/>
                </a:cubicBezTo>
                <a:cubicBezTo>
                  <a:pt x="9042725" y="3030733"/>
                  <a:pt x="8954724" y="3055262"/>
                  <a:pt x="8869620" y="3079001"/>
                </a:cubicBezTo>
                <a:cubicBezTo>
                  <a:pt x="8823414" y="3091902"/>
                  <a:pt x="8775607" y="3105219"/>
                  <a:pt x="8728503" y="3115553"/>
                </a:cubicBezTo>
                <a:cubicBezTo>
                  <a:pt x="8031604" y="3268233"/>
                  <a:pt x="7255787" y="3480808"/>
                  <a:pt x="6356712" y="3765456"/>
                </a:cubicBezTo>
                <a:cubicBezTo>
                  <a:pt x="6245784" y="3800582"/>
                  <a:pt x="6061884" y="3858789"/>
                  <a:pt x="5922192" y="3871931"/>
                </a:cubicBezTo>
                <a:cubicBezTo>
                  <a:pt x="5931583" y="3867652"/>
                  <a:pt x="5940973" y="3863374"/>
                  <a:pt x="5950385" y="3859074"/>
                </a:cubicBezTo>
                <a:cubicBezTo>
                  <a:pt x="5995515" y="3854247"/>
                  <a:pt x="6048588" y="3844418"/>
                  <a:pt x="6109252" y="3829587"/>
                </a:cubicBezTo>
                <a:cubicBezTo>
                  <a:pt x="6206424" y="3805870"/>
                  <a:pt x="6304385" y="3774342"/>
                  <a:pt x="6388547" y="3746654"/>
                </a:cubicBezTo>
                <a:cubicBezTo>
                  <a:pt x="7269434" y="3456960"/>
                  <a:pt x="8036628" y="3236771"/>
                  <a:pt x="8733987" y="3073560"/>
                </a:cubicBezTo>
                <a:cubicBezTo>
                  <a:pt x="8781136" y="3062524"/>
                  <a:pt x="8828943" y="3048614"/>
                  <a:pt x="8875192" y="3035165"/>
                </a:cubicBezTo>
                <a:cubicBezTo>
                  <a:pt x="8963084" y="3009627"/>
                  <a:pt x="9053959" y="2983211"/>
                  <a:pt x="9146259" y="2974501"/>
                </a:cubicBezTo>
                <a:cubicBezTo>
                  <a:pt x="9184501" y="2970881"/>
                  <a:pt x="9250124" y="2964716"/>
                  <a:pt x="9303745" y="2983892"/>
                </a:cubicBezTo>
                <a:cubicBezTo>
                  <a:pt x="9294815" y="2999008"/>
                  <a:pt x="9285709" y="3014344"/>
                  <a:pt x="9276407" y="3029900"/>
                </a:cubicBezTo>
                <a:close/>
                <a:moveTo>
                  <a:pt x="9145909" y="2970662"/>
                </a:moveTo>
                <a:cubicBezTo>
                  <a:pt x="9053234" y="2979416"/>
                  <a:pt x="8962184" y="3005897"/>
                  <a:pt x="8874117" y="3031479"/>
                </a:cubicBezTo>
                <a:cubicBezTo>
                  <a:pt x="8827934" y="3044906"/>
                  <a:pt x="8780171" y="3058794"/>
                  <a:pt x="8733110" y="3069808"/>
                </a:cubicBezTo>
                <a:cubicBezTo>
                  <a:pt x="8035641" y="3233063"/>
                  <a:pt x="7268337" y="3453274"/>
                  <a:pt x="6387340" y="3743012"/>
                </a:cubicBezTo>
                <a:cubicBezTo>
                  <a:pt x="6286855" y="3776053"/>
                  <a:pt x="6103657" y="3836300"/>
                  <a:pt x="5961903" y="3853808"/>
                </a:cubicBezTo>
                <a:cubicBezTo>
                  <a:pt x="5970745" y="3849771"/>
                  <a:pt x="5979565" y="3845690"/>
                  <a:pt x="5988385" y="3841632"/>
                </a:cubicBezTo>
                <a:cubicBezTo>
                  <a:pt x="6132113" y="3822281"/>
                  <a:pt x="6318273" y="3758765"/>
                  <a:pt x="6419241" y="3724297"/>
                </a:cubicBezTo>
                <a:cubicBezTo>
                  <a:pt x="7285845" y="3428525"/>
                  <a:pt x="8044527" y="3200723"/>
                  <a:pt x="8738660" y="3027903"/>
                </a:cubicBezTo>
                <a:cubicBezTo>
                  <a:pt x="8785568" y="3016231"/>
                  <a:pt x="8833134" y="3001860"/>
                  <a:pt x="8879120" y="2987972"/>
                </a:cubicBezTo>
                <a:cubicBezTo>
                  <a:pt x="8970170" y="2960460"/>
                  <a:pt x="9064336" y="2932026"/>
                  <a:pt x="9160082" y="2922153"/>
                </a:cubicBezTo>
                <a:cubicBezTo>
                  <a:pt x="9201944" y="2917809"/>
                  <a:pt x="9275880" y="2910217"/>
                  <a:pt x="9332266" y="2935163"/>
                </a:cubicBezTo>
                <a:cubicBezTo>
                  <a:pt x="9323622" y="2950060"/>
                  <a:pt x="9314758" y="2965199"/>
                  <a:pt x="9305719" y="2980513"/>
                </a:cubicBezTo>
                <a:cubicBezTo>
                  <a:pt x="9251154" y="2960745"/>
                  <a:pt x="9184610" y="2967020"/>
                  <a:pt x="9145909" y="2970662"/>
                </a:cubicBezTo>
                <a:close/>
                <a:moveTo>
                  <a:pt x="5945295" y="3855673"/>
                </a:moveTo>
                <a:cubicBezTo>
                  <a:pt x="5937090" y="3856507"/>
                  <a:pt x="5929059" y="3857187"/>
                  <a:pt x="5921205" y="3857692"/>
                </a:cubicBezTo>
                <a:cubicBezTo>
                  <a:pt x="5930266" y="3853786"/>
                  <a:pt x="5939350" y="3849859"/>
                  <a:pt x="5948454" y="3845888"/>
                </a:cubicBezTo>
                <a:cubicBezTo>
                  <a:pt x="5955980" y="3845318"/>
                  <a:pt x="5963637" y="3844593"/>
                  <a:pt x="5971469" y="3843716"/>
                </a:cubicBezTo>
                <a:cubicBezTo>
                  <a:pt x="5962759" y="3847731"/>
                  <a:pt x="5954027" y="3851702"/>
                  <a:pt x="5945295" y="3855673"/>
                </a:cubicBezTo>
                <a:close/>
                <a:moveTo>
                  <a:pt x="5934544" y="3860588"/>
                </a:moveTo>
                <a:cubicBezTo>
                  <a:pt x="5925330" y="3864800"/>
                  <a:pt x="5916093" y="3869013"/>
                  <a:pt x="5906856" y="3873181"/>
                </a:cubicBezTo>
                <a:cubicBezTo>
                  <a:pt x="5898409" y="3873796"/>
                  <a:pt x="5890138" y="3874212"/>
                  <a:pt x="5882086" y="3874432"/>
                </a:cubicBezTo>
                <a:cubicBezTo>
                  <a:pt x="5891674" y="3870351"/>
                  <a:pt x="5901284" y="3866248"/>
                  <a:pt x="5910937" y="3862102"/>
                </a:cubicBezTo>
                <a:cubicBezTo>
                  <a:pt x="5918529" y="3861773"/>
                  <a:pt x="5926405" y="3861268"/>
                  <a:pt x="5934544" y="3860588"/>
                </a:cubicBezTo>
                <a:close/>
                <a:moveTo>
                  <a:pt x="5830725" y="3890514"/>
                </a:moveTo>
                <a:cubicBezTo>
                  <a:pt x="5822783" y="3890229"/>
                  <a:pt x="5815104" y="3889724"/>
                  <a:pt x="5807710" y="3888956"/>
                </a:cubicBezTo>
                <a:cubicBezTo>
                  <a:pt x="5817956" y="3885029"/>
                  <a:pt x="5828158" y="3881102"/>
                  <a:pt x="5838360" y="3877131"/>
                </a:cubicBezTo>
                <a:cubicBezTo>
                  <a:pt x="5845337" y="3877701"/>
                  <a:pt x="5852533" y="3878074"/>
                  <a:pt x="5859993" y="3878249"/>
                </a:cubicBezTo>
                <a:cubicBezTo>
                  <a:pt x="5850208" y="3882374"/>
                  <a:pt x="5840466" y="3886477"/>
                  <a:pt x="5830725" y="3890514"/>
                </a:cubicBezTo>
                <a:close/>
                <a:moveTo>
                  <a:pt x="5822892" y="3893783"/>
                </a:moveTo>
                <a:cubicBezTo>
                  <a:pt x="5812734" y="3898017"/>
                  <a:pt x="5802620" y="3902208"/>
                  <a:pt x="5792506" y="3906354"/>
                </a:cubicBezTo>
                <a:cubicBezTo>
                  <a:pt x="5784234" y="3905740"/>
                  <a:pt x="5776270" y="3904885"/>
                  <a:pt x="5768657" y="3903722"/>
                </a:cubicBezTo>
                <a:cubicBezTo>
                  <a:pt x="5779276" y="3899750"/>
                  <a:pt x="5789851" y="3895757"/>
                  <a:pt x="5800404" y="3891742"/>
                </a:cubicBezTo>
                <a:cubicBezTo>
                  <a:pt x="5807600" y="3892664"/>
                  <a:pt x="5815126" y="3893344"/>
                  <a:pt x="5822892" y="3893783"/>
                </a:cubicBezTo>
                <a:close/>
                <a:moveTo>
                  <a:pt x="5785331" y="3909316"/>
                </a:moveTo>
                <a:cubicBezTo>
                  <a:pt x="5774910" y="3913595"/>
                  <a:pt x="5764488" y="3917829"/>
                  <a:pt x="5754133" y="3922041"/>
                </a:cubicBezTo>
                <a:cubicBezTo>
                  <a:pt x="5745510" y="3921076"/>
                  <a:pt x="5737305" y="3919782"/>
                  <a:pt x="5729472" y="3918158"/>
                </a:cubicBezTo>
                <a:cubicBezTo>
                  <a:pt x="5740354" y="3914187"/>
                  <a:pt x="5751193" y="3910194"/>
                  <a:pt x="5761987" y="3906201"/>
                </a:cubicBezTo>
                <a:cubicBezTo>
                  <a:pt x="5769425" y="3907517"/>
                  <a:pt x="5777213" y="3908548"/>
                  <a:pt x="5785331" y="3909316"/>
                </a:cubicBezTo>
                <a:close/>
                <a:moveTo>
                  <a:pt x="5699875" y="3913309"/>
                </a:moveTo>
                <a:cubicBezTo>
                  <a:pt x="5704593" y="3915108"/>
                  <a:pt x="5709573" y="3916732"/>
                  <a:pt x="5714773" y="3918158"/>
                </a:cubicBezTo>
                <a:cubicBezTo>
                  <a:pt x="5703869" y="3922107"/>
                  <a:pt x="5692899" y="3926012"/>
                  <a:pt x="5681885" y="3929918"/>
                </a:cubicBezTo>
                <a:cubicBezTo>
                  <a:pt x="5676005" y="3928097"/>
                  <a:pt x="5670432" y="3926034"/>
                  <a:pt x="5665166" y="3923709"/>
                </a:cubicBezTo>
                <a:cubicBezTo>
                  <a:pt x="5663455" y="3922941"/>
                  <a:pt x="5661788" y="3922173"/>
                  <a:pt x="5660164" y="3921361"/>
                </a:cubicBezTo>
                <a:cubicBezTo>
                  <a:pt x="5671485" y="3917895"/>
                  <a:pt x="5682718" y="3914384"/>
                  <a:pt x="5693842" y="3910874"/>
                </a:cubicBezTo>
                <a:cubicBezTo>
                  <a:pt x="5695795" y="3911708"/>
                  <a:pt x="5697791" y="3912520"/>
                  <a:pt x="5699875" y="3913309"/>
                </a:cubicBezTo>
                <a:close/>
                <a:moveTo>
                  <a:pt x="5653889" y="3918158"/>
                </a:moveTo>
                <a:cubicBezTo>
                  <a:pt x="5647373" y="3914604"/>
                  <a:pt x="5641713" y="3910808"/>
                  <a:pt x="5636710" y="3906815"/>
                </a:cubicBezTo>
                <a:cubicBezTo>
                  <a:pt x="5648032" y="3903897"/>
                  <a:pt x="5659199" y="3901001"/>
                  <a:pt x="5670191" y="3898083"/>
                </a:cubicBezTo>
                <a:cubicBezTo>
                  <a:pt x="5675237" y="3901528"/>
                  <a:pt x="5680854" y="3904797"/>
                  <a:pt x="5687172" y="3907846"/>
                </a:cubicBezTo>
                <a:cubicBezTo>
                  <a:pt x="5676202" y="3911291"/>
                  <a:pt x="5665079" y="3914736"/>
                  <a:pt x="5653889" y="3918158"/>
                </a:cubicBezTo>
                <a:close/>
                <a:moveTo>
                  <a:pt x="5649501" y="3919496"/>
                </a:moveTo>
                <a:cubicBezTo>
                  <a:pt x="5638422" y="3922897"/>
                  <a:pt x="5627255" y="3926276"/>
                  <a:pt x="5615933" y="3929633"/>
                </a:cubicBezTo>
                <a:cubicBezTo>
                  <a:pt x="5609549" y="3925420"/>
                  <a:pt x="5604020" y="3920901"/>
                  <a:pt x="5599325" y="3916161"/>
                </a:cubicBezTo>
                <a:cubicBezTo>
                  <a:pt x="5610646" y="3913397"/>
                  <a:pt x="5621770" y="3910611"/>
                  <a:pt x="5632740" y="3907824"/>
                </a:cubicBezTo>
                <a:cubicBezTo>
                  <a:pt x="5637610" y="3911927"/>
                  <a:pt x="5643183" y="3915833"/>
                  <a:pt x="5649501" y="3919496"/>
                </a:cubicBezTo>
                <a:close/>
                <a:moveTo>
                  <a:pt x="5595573" y="3912147"/>
                </a:moveTo>
                <a:cubicBezTo>
                  <a:pt x="5591054" y="3907013"/>
                  <a:pt x="5587367" y="3901637"/>
                  <a:pt x="5584384" y="3896109"/>
                </a:cubicBezTo>
                <a:cubicBezTo>
                  <a:pt x="5595266" y="3894002"/>
                  <a:pt x="5605907" y="3891918"/>
                  <a:pt x="5616285" y="3889812"/>
                </a:cubicBezTo>
                <a:cubicBezTo>
                  <a:pt x="5619663" y="3894682"/>
                  <a:pt x="5623700" y="3899421"/>
                  <a:pt x="5628439" y="3903941"/>
                </a:cubicBezTo>
                <a:cubicBezTo>
                  <a:pt x="5617645" y="3906684"/>
                  <a:pt x="5606697" y="3909426"/>
                  <a:pt x="5595573" y="3912147"/>
                </a:cubicBezTo>
                <a:close/>
                <a:moveTo>
                  <a:pt x="5582212" y="3891742"/>
                </a:moveTo>
                <a:cubicBezTo>
                  <a:pt x="5579513" y="3885994"/>
                  <a:pt x="5577538" y="3880114"/>
                  <a:pt x="5576091" y="3874147"/>
                </a:cubicBezTo>
                <a:cubicBezTo>
                  <a:pt x="5586249" y="3872721"/>
                  <a:pt x="5596209" y="3871294"/>
                  <a:pt x="5605972" y="3869868"/>
                </a:cubicBezTo>
                <a:cubicBezTo>
                  <a:pt x="5607947" y="3875200"/>
                  <a:pt x="5610426" y="3880443"/>
                  <a:pt x="5613542" y="3885555"/>
                </a:cubicBezTo>
                <a:cubicBezTo>
                  <a:pt x="5603340" y="3887618"/>
                  <a:pt x="5592896" y="3889680"/>
                  <a:pt x="5582212" y="3891742"/>
                </a:cubicBezTo>
                <a:close/>
                <a:moveTo>
                  <a:pt x="5578789" y="3892401"/>
                </a:moveTo>
                <a:cubicBezTo>
                  <a:pt x="5570408" y="3894024"/>
                  <a:pt x="5561874" y="3895648"/>
                  <a:pt x="5553164" y="3897271"/>
                </a:cubicBezTo>
                <a:cubicBezTo>
                  <a:pt x="5551342" y="3897600"/>
                  <a:pt x="5549499" y="3897973"/>
                  <a:pt x="5547657" y="3898303"/>
                </a:cubicBezTo>
                <a:cubicBezTo>
                  <a:pt x="5545528" y="3891896"/>
                  <a:pt x="5544102" y="3885336"/>
                  <a:pt x="5543269" y="3878710"/>
                </a:cubicBezTo>
                <a:cubicBezTo>
                  <a:pt x="5545199" y="3878447"/>
                  <a:pt x="5547130" y="3878162"/>
                  <a:pt x="5549039" y="3877898"/>
                </a:cubicBezTo>
                <a:cubicBezTo>
                  <a:pt x="5557069" y="3876801"/>
                  <a:pt x="5564967" y="3875726"/>
                  <a:pt x="5572756" y="3874629"/>
                </a:cubicBezTo>
                <a:cubicBezTo>
                  <a:pt x="5574182" y="3880641"/>
                  <a:pt x="5576135" y="3886586"/>
                  <a:pt x="5578789" y="3892401"/>
                </a:cubicBezTo>
                <a:close/>
                <a:moveTo>
                  <a:pt x="5544410" y="3898939"/>
                </a:moveTo>
                <a:cubicBezTo>
                  <a:pt x="5534273" y="3900869"/>
                  <a:pt x="5524005" y="3902888"/>
                  <a:pt x="5513606" y="3904972"/>
                </a:cubicBezTo>
                <a:cubicBezTo>
                  <a:pt x="5512004" y="3897930"/>
                  <a:pt x="5511170" y="3890755"/>
                  <a:pt x="5510907" y="3883493"/>
                </a:cubicBezTo>
                <a:cubicBezTo>
                  <a:pt x="5520780" y="3881957"/>
                  <a:pt x="5530477" y="3880531"/>
                  <a:pt x="5540044" y="3879171"/>
                </a:cubicBezTo>
                <a:cubicBezTo>
                  <a:pt x="5540877" y="3885841"/>
                  <a:pt x="5542281" y="3892466"/>
                  <a:pt x="5544410" y="3898939"/>
                </a:cubicBezTo>
                <a:close/>
                <a:moveTo>
                  <a:pt x="5510841" y="3878842"/>
                </a:moveTo>
                <a:cubicBezTo>
                  <a:pt x="5510819" y="3871558"/>
                  <a:pt x="5511368" y="3864230"/>
                  <a:pt x="5512289" y="3856946"/>
                </a:cubicBezTo>
                <a:cubicBezTo>
                  <a:pt x="5521417" y="3855980"/>
                  <a:pt x="5530390" y="3855125"/>
                  <a:pt x="5539210" y="3854357"/>
                </a:cubicBezTo>
                <a:cubicBezTo>
                  <a:pt x="5538903" y="3861070"/>
                  <a:pt x="5538947" y="3867850"/>
                  <a:pt x="5539539" y="3874585"/>
                </a:cubicBezTo>
                <a:cubicBezTo>
                  <a:pt x="5530127" y="3875924"/>
                  <a:pt x="5520561" y="3877328"/>
                  <a:pt x="5510841" y="3878842"/>
                </a:cubicBezTo>
                <a:close/>
                <a:moveTo>
                  <a:pt x="5512926" y="3852316"/>
                </a:moveTo>
                <a:cubicBezTo>
                  <a:pt x="5514001" y="3845054"/>
                  <a:pt x="5515405" y="3837858"/>
                  <a:pt x="5517007" y="3830815"/>
                </a:cubicBezTo>
                <a:cubicBezTo>
                  <a:pt x="5524466" y="3830442"/>
                  <a:pt x="5531838" y="3830113"/>
                  <a:pt x="5539056" y="3829916"/>
                </a:cubicBezTo>
                <a:cubicBezTo>
                  <a:pt x="5539978" y="3829872"/>
                  <a:pt x="5540877" y="3829850"/>
                  <a:pt x="5541776" y="3829828"/>
                </a:cubicBezTo>
                <a:cubicBezTo>
                  <a:pt x="5540789" y="3836344"/>
                  <a:pt x="5539956" y="3843036"/>
                  <a:pt x="5539473" y="3849771"/>
                </a:cubicBezTo>
                <a:cubicBezTo>
                  <a:pt x="5530763" y="3850539"/>
                  <a:pt x="5521921" y="3851373"/>
                  <a:pt x="5512926" y="3852316"/>
                </a:cubicBezTo>
                <a:close/>
                <a:moveTo>
                  <a:pt x="5509722" y="3852667"/>
                </a:moveTo>
                <a:cubicBezTo>
                  <a:pt x="5501012" y="3853611"/>
                  <a:pt x="5492171" y="3854620"/>
                  <a:pt x="5483219" y="3855717"/>
                </a:cubicBezTo>
                <a:cubicBezTo>
                  <a:pt x="5484864" y="3847884"/>
                  <a:pt x="5486861" y="3840118"/>
                  <a:pt x="5489033" y="3832527"/>
                </a:cubicBezTo>
                <a:cubicBezTo>
                  <a:pt x="5497436" y="3831934"/>
                  <a:pt x="5505663" y="3831408"/>
                  <a:pt x="5513803" y="3830991"/>
                </a:cubicBezTo>
                <a:cubicBezTo>
                  <a:pt x="5512201" y="3838077"/>
                  <a:pt x="5510797" y="3845340"/>
                  <a:pt x="5509722" y="3852667"/>
                </a:cubicBezTo>
                <a:close/>
                <a:moveTo>
                  <a:pt x="5490349" y="3828007"/>
                </a:moveTo>
                <a:cubicBezTo>
                  <a:pt x="5492609" y="3820350"/>
                  <a:pt x="5495023" y="3812912"/>
                  <a:pt x="5497348" y="3805760"/>
                </a:cubicBezTo>
                <a:cubicBezTo>
                  <a:pt x="5505071" y="3805650"/>
                  <a:pt x="5512706" y="3805607"/>
                  <a:pt x="5520122" y="3805672"/>
                </a:cubicBezTo>
                <a:cubicBezTo>
                  <a:pt x="5518345" y="3812364"/>
                  <a:pt x="5516523" y="3819341"/>
                  <a:pt x="5514813" y="3826515"/>
                </a:cubicBezTo>
                <a:cubicBezTo>
                  <a:pt x="5506782" y="3826932"/>
                  <a:pt x="5498665" y="3827415"/>
                  <a:pt x="5490349" y="3828007"/>
                </a:cubicBezTo>
                <a:close/>
                <a:moveTo>
                  <a:pt x="5487190" y="3828248"/>
                </a:moveTo>
                <a:cubicBezTo>
                  <a:pt x="5479094" y="3828841"/>
                  <a:pt x="5470889" y="3829499"/>
                  <a:pt x="5462574" y="3830245"/>
                </a:cubicBezTo>
                <a:cubicBezTo>
                  <a:pt x="5465404" y="3822083"/>
                  <a:pt x="5468366" y="3814119"/>
                  <a:pt x="5471262" y="3806462"/>
                </a:cubicBezTo>
                <a:cubicBezTo>
                  <a:pt x="5479029" y="3806155"/>
                  <a:pt x="5486664" y="3805957"/>
                  <a:pt x="5494211" y="3805826"/>
                </a:cubicBezTo>
                <a:cubicBezTo>
                  <a:pt x="5491885" y="3812956"/>
                  <a:pt x="5489472" y="3820460"/>
                  <a:pt x="5487190" y="3828248"/>
                </a:cubicBezTo>
                <a:close/>
                <a:moveTo>
                  <a:pt x="5459458" y="3830508"/>
                </a:moveTo>
                <a:cubicBezTo>
                  <a:pt x="5451274" y="3831276"/>
                  <a:pt x="5442981" y="3832110"/>
                  <a:pt x="5434600" y="3832987"/>
                </a:cubicBezTo>
                <a:cubicBezTo>
                  <a:pt x="5437957" y="3824343"/>
                  <a:pt x="5441467" y="3815896"/>
                  <a:pt x="5444890" y="3807779"/>
                </a:cubicBezTo>
                <a:cubicBezTo>
                  <a:pt x="5452745" y="3807318"/>
                  <a:pt x="5460489" y="3806901"/>
                  <a:pt x="5468124" y="3806594"/>
                </a:cubicBezTo>
                <a:cubicBezTo>
                  <a:pt x="5465250" y="3814207"/>
                  <a:pt x="5462288" y="3822237"/>
                  <a:pt x="5459458" y="3830508"/>
                </a:cubicBezTo>
                <a:close/>
                <a:moveTo>
                  <a:pt x="5458602" y="3775088"/>
                </a:moveTo>
                <a:cubicBezTo>
                  <a:pt x="5462003" y="3766597"/>
                  <a:pt x="5464746" y="3758962"/>
                  <a:pt x="5466457" y="3752336"/>
                </a:cubicBezTo>
                <a:cubicBezTo>
                  <a:pt x="5473039" y="3752687"/>
                  <a:pt x="5479511" y="3753126"/>
                  <a:pt x="5485873" y="3753631"/>
                </a:cubicBezTo>
                <a:cubicBezTo>
                  <a:pt x="5484798" y="3759774"/>
                  <a:pt x="5482626" y="3767058"/>
                  <a:pt x="5479774" y="3775242"/>
                </a:cubicBezTo>
                <a:cubicBezTo>
                  <a:pt x="5472841" y="3775110"/>
                  <a:pt x="5465777" y="3775066"/>
                  <a:pt x="5458602" y="3775088"/>
                </a:cubicBezTo>
                <a:close/>
                <a:moveTo>
                  <a:pt x="5445088" y="3747290"/>
                </a:moveTo>
                <a:cubicBezTo>
                  <a:pt x="5445219" y="3746873"/>
                  <a:pt x="5445373" y="3746434"/>
                  <a:pt x="5445482" y="3746040"/>
                </a:cubicBezTo>
                <a:cubicBezTo>
                  <a:pt x="5447457" y="3739019"/>
                  <a:pt x="5449673" y="3731801"/>
                  <a:pt x="5452020" y="3724385"/>
                </a:cubicBezTo>
                <a:cubicBezTo>
                  <a:pt x="5458120" y="3724912"/>
                  <a:pt x="5464131" y="3725526"/>
                  <a:pt x="5470033" y="3726184"/>
                </a:cubicBezTo>
                <a:cubicBezTo>
                  <a:pt x="5468037" y="3733709"/>
                  <a:pt x="5466215" y="3741015"/>
                  <a:pt x="5464658" y="3748102"/>
                </a:cubicBezTo>
                <a:cubicBezTo>
                  <a:pt x="5458230" y="3747773"/>
                  <a:pt x="5451713" y="3747488"/>
                  <a:pt x="5445088" y="3747290"/>
                </a:cubicBezTo>
                <a:close/>
                <a:moveTo>
                  <a:pt x="5442894" y="3745294"/>
                </a:moveTo>
                <a:cubicBezTo>
                  <a:pt x="5442718" y="3745908"/>
                  <a:pt x="5442476" y="3746588"/>
                  <a:pt x="5442279" y="3747202"/>
                </a:cubicBezTo>
                <a:cubicBezTo>
                  <a:pt x="5435697" y="3747027"/>
                  <a:pt x="5429005" y="3746917"/>
                  <a:pt x="5422248" y="3746851"/>
                </a:cubicBezTo>
                <a:cubicBezTo>
                  <a:pt x="5422752" y="3745491"/>
                  <a:pt x="5423257" y="3744131"/>
                  <a:pt x="5423696" y="3742858"/>
                </a:cubicBezTo>
                <a:cubicBezTo>
                  <a:pt x="5425890" y="3736342"/>
                  <a:pt x="5428281" y="3729650"/>
                  <a:pt x="5430761" y="3722805"/>
                </a:cubicBezTo>
                <a:cubicBezTo>
                  <a:pt x="5437035" y="3723200"/>
                  <a:pt x="5443201" y="3723639"/>
                  <a:pt x="5449278" y="3724144"/>
                </a:cubicBezTo>
                <a:cubicBezTo>
                  <a:pt x="5446996" y="3731362"/>
                  <a:pt x="5444824" y="3738426"/>
                  <a:pt x="5442894" y="3745294"/>
                </a:cubicBezTo>
                <a:close/>
                <a:moveTo>
                  <a:pt x="5421239" y="3742024"/>
                </a:moveTo>
                <a:cubicBezTo>
                  <a:pt x="5420712" y="3743560"/>
                  <a:pt x="5420120" y="3745184"/>
                  <a:pt x="5419505" y="3746829"/>
                </a:cubicBezTo>
                <a:cubicBezTo>
                  <a:pt x="5412704" y="3746786"/>
                  <a:pt x="5405837" y="3746808"/>
                  <a:pt x="5398904" y="3746895"/>
                </a:cubicBezTo>
                <a:cubicBezTo>
                  <a:pt x="5400001" y="3744394"/>
                  <a:pt x="5401032" y="3741959"/>
                  <a:pt x="5401909" y="3739655"/>
                </a:cubicBezTo>
                <a:cubicBezTo>
                  <a:pt x="5404169" y="3733819"/>
                  <a:pt x="5406583" y="3727829"/>
                  <a:pt x="5409040" y="3721752"/>
                </a:cubicBezTo>
                <a:cubicBezTo>
                  <a:pt x="5415469" y="3721993"/>
                  <a:pt x="5421809" y="3722301"/>
                  <a:pt x="5428062" y="3722652"/>
                </a:cubicBezTo>
                <a:cubicBezTo>
                  <a:pt x="5425671" y="3729256"/>
                  <a:pt x="5423367" y="3735706"/>
                  <a:pt x="5421239" y="3742024"/>
                </a:cubicBezTo>
                <a:close/>
                <a:moveTo>
                  <a:pt x="5410642" y="3717781"/>
                </a:moveTo>
                <a:cubicBezTo>
                  <a:pt x="5413516" y="3710760"/>
                  <a:pt x="5416500" y="3703586"/>
                  <a:pt x="5419571" y="3696214"/>
                </a:cubicBezTo>
                <a:cubicBezTo>
                  <a:pt x="5419879" y="3695424"/>
                  <a:pt x="5420208" y="3694634"/>
                  <a:pt x="5420536" y="3693867"/>
                </a:cubicBezTo>
                <a:cubicBezTo>
                  <a:pt x="5426461" y="3694415"/>
                  <a:pt x="5432296" y="3695029"/>
                  <a:pt x="5438067" y="3695709"/>
                </a:cubicBezTo>
                <a:cubicBezTo>
                  <a:pt x="5437935" y="3696039"/>
                  <a:pt x="5437825" y="3696346"/>
                  <a:pt x="5437694" y="3696675"/>
                </a:cubicBezTo>
                <a:cubicBezTo>
                  <a:pt x="5434885" y="3704222"/>
                  <a:pt x="5432143" y="3711550"/>
                  <a:pt x="5429510" y="3718702"/>
                </a:cubicBezTo>
                <a:cubicBezTo>
                  <a:pt x="5423301" y="3718330"/>
                  <a:pt x="5417004" y="3718022"/>
                  <a:pt x="5410642" y="3717781"/>
                </a:cubicBezTo>
                <a:close/>
                <a:moveTo>
                  <a:pt x="5417245" y="3695249"/>
                </a:moveTo>
                <a:cubicBezTo>
                  <a:pt x="5414064" y="3702928"/>
                  <a:pt x="5410971" y="3710387"/>
                  <a:pt x="5407987" y="3717671"/>
                </a:cubicBezTo>
                <a:cubicBezTo>
                  <a:pt x="5401603" y="3717452"/>
                  <a:pt x="5395152" y="3717255"/>
                  <a:pt x="5388614" y="3717145"/>
                </a:cubicBezTo>
                <a:cubicBezTo>
                  <a:pt x="5391817" y="3709926"/>
                  <a:pt x="5395152" y="3702533"/>
                  <a:pt x="5398597" y="3694920"/>
                </a:cubicBezTo>
                <a:cubicBezTo>
                  <a:pt x="5399014" y="3694020"/>
                  <a:pt x="5399431" y="3693099"/>
                  <a:pt x="5399825" y="3692199"/>
                </a:cubicBezTo>
                <a:cubicBezTo>
                  <a:pt x="5405947" y="3692616"/>
                  <a:pt x="5411980" y="3693099"/>
                  <a:pt x="5417926" y="3693625"/>
                </a:cubicBezTo>
                <a:cubicBezTo>
                  <a:pt x="5417707" y="3694174"/>
                  <a:pt x="5417487" y="3694700"/>
                  <a:pt x="5417245" y="3695249"/>
                </a:cubicBezTo>
                <a:close/>
                <a:moveTo>
                  <a:pt x="5401559" y="3688382"/>
                </a:moveTo>
                <a:cubicBezTo>
                  <a:pt x="5405047" y="3680615"/>
                  <a:pt x="5408601" y="3672738"/>
                  <a:pt x="5412134" y="3664730"/>
                </a:cubicBezTo>
                <a:cubicBezTo>
                  <a:pt x="5417794" y="3665454"/>
                  <a:pt x="5423367" y="3666222"/>
                  <a:pt x="5428874" y="3667056"/>
                </a:cubicBezTo>
                <a:cubicBezTo>
                  <a:pt x="5425736" y="3674779"/>
                  <a:pt x="5422599" y="3682370"/>
                  <a:pt x="5419505" y="3689830"/>
                </a:cubicBezTo>
                <a:cubicBezTo>
                  <a:pt x="5413604" y="3689281"/>
                  <a:pt x="5407614" y="3688798"/>
                  <a:pt x="5401559" y="3688382"/>
                </a:cubicBezTo>
                <a:close/>
                <a:moveTo>
                  <a:pt x="5398992" y="3688206"/>
                </a:moveTo>
                <a:cubicBezTo>
                  <a:pt x="5392892" y="3687789"/>
                  <a:pt x="5386749" y="3687416"/>
                  <a:pt x="5380496" y="3687131"/>
                </a:cubicBezTo>
                <a:cubicBezTo>
                  <a:pt x="5384423" y="3679035"/>
                  <a:pt x="5388395" y="3670808"/>
                  <a:pt x="5392366" y="3662470"/>
                </a:cubicBezTo>
                <a:cubicBezTo>
                  <a:pt x="5398202" y="3663063"/>
                  <a:pt x="5403972" y="3663699"/>
                  <a:pt x="5409654" y="3664423"/>
                </a:cubicBezTo>
                <a:cubicBezTo>
                  <a:pt x="5406100" y="3672475"/>
                  <a:pt x="5402524" y="3680395"/>
                  <a:pt x="5398992" y="3688206"/>
                </a:cubicBezTo>
                <a:close/>
                <a:moveTo>
                  <a:pt x="5394099" y="3658807"/>
                </a:moveTo>
                <a:cubicBezTo>
                  <a:pt x="5397741" y="3651128"/>
                  <a:pt x="5401383" y="3643339"/>
                  <a:pt x="5404959" y="3635463"/>
                </a:cubicBezTo>
                <a:cubicBezTo>
                  <a:pt x="5410379" y="3636340"/>
                  <a:pt x="5415732" y="3637261"/>
                  <a:pt x="5420998" y="3638249"/>
                </a:cubicBezTo>
                <a:cubicBezTo>
                  <a:pt x="5417794" y="3645840"/>
                  <a:pt x="5414525" y="3653344"/>
                  <a:pt x="5411278" y="3660759"/>
                </a:cubicBezTo>
                <a:cubicBezTo>
                  <a:pt x="5405618" y="3660057"/>
                  <a:pt x="5399891" y="3659399"/>
                  <a:pt x="5394099" y="3658807"/>
                </a:cubicBezTo>
                <a:close/>
                <a:moveTo>
                  <a:pt x="5391686" y="3658543"/>
                </a:moveTo>
                <a:cubicBezTo>
                  <a:pt x="5385828" y="3657951"/>
                  <a:pt x="5379926" y="3657424"/>
                  <a:pt x="5373958" y="3656964"/>
                </a:cubicBezTo>
                <a:cubicBezTo>
                  <a:pt x="5377995" y="3648978"/>
                  <a:pt x="5382010" y="3640882"/>
                  <a:pt x="5386025" y="3632676"/>
                </a:cubicBezTo>
                <a:cubicBezTo>
                  <a:pt x="5391620" y="3633422"/>
                  <a:pt x="5397149" y="3634234"/>
                  <a:pt x="5402612" y="3635089"/>
                </a:cubicBezTo>
                <a:cubicBezTo>
                  <a:pt x="5398992" y="3643010"/>
                  <a:pt x="5395328" y="3650820"/>
                  <a:pt x="5391686" y="3658543"/>
                </a:cubicBezTo>
                <a:close/>
                <a:moveTo>
                  <a:pt x="5387736" y="3629144"/>
                </a:moveTo>
                <a:cubicBezTo>
                  <a:pt x="5391401" y="3621553"/>
                  <a:pt x="5395021" y="3613896"/>
                  <a:pt x="5398597" y="3606151"/>
                </a:cubicBezTo>
                <a:cubicBezTo>
                  <a:pt x="5403797" y="3607182"/>
                  <a:pt x="5408931" y="3608257"/>
                  <a:pt x="5413998" y="3609398"/>
                </a:cubicBezTo>
                <a:cubicBezTo>
                  <a:pt x="5410795" y="3616858"/>
                  <a:pt x="5407526" y="3624251"/>
                  <a:pt x="5404213" y="3631579"/>
                </a:cubicBezTo>
                <a:cubicBezTo>
                  <a:pt x="5398794" y="3630701"/>
                  <a:pt x="5393287" y="3629890"/>
                  <a:pt x="5387736" y="3629144"/>
                </a:cubicBezTo>
                <a:close/>
                <a:moveTo>
                  <a:pt x="5385455" y="3628837"/>
                </a:moveTo>
                <a:cubicBezTo>
                  <a:pt x="5379816" y="3628091"/>
                  <a:pt x="5374112" y="3627389"/>
                  <a:pt x="5368342" y="3626752"/>
                </a:cubicBezTo>
                <a:cubicBezTo>
                  <a:pt x="5372400" y="3618876"/>
                  <a:pt x="5376416" y="3610912"/>
                  <a:pt x="5380365" y="3602860"/>
                </a:cubicBezTo>
                <a:cubicBezTo>
                  <a:pt x="5385784" y="3603760"/>
                  <a:pt x="5391137" y="3604725"/>
                  <a:pt x="5396403" y="3605734"/>
                </a:cubicBezTo>
                <a:cubicBezTo>
                  <a:pt x="5392805" y="3613523"/>
                  <a:pt x="5389141" y="3621224"/>
                  <a:pt x="5385455" y="3628837"/>
                </a:cubicBezTo>
                <a:close/>
                <a:moveTo>
                  <a:pt x="5382010" y="3599459"/>
                </a:moveTo>
                <a:cubicBezTo>
                  <a:pt x="5385674" y="3591978"/>
                  <a:pt x="5389272" y="3584430"/>
                  <a:pt x="5392761" y="3576817"/>
                </a:cubicBezTo>
                <a:cubicBezTo>
                  <a:pt x="5397807" y="3577980"/>
                  <a:pt x="5402787" y="3579187"/>
                  <a:pt x="5407680" y="3580459"/>
                </a:cubicBezTo>
                <a:cubicBezTo>
                  <a:pt x="5404521" y="3587809"/>
                  <a:pt x="5401274" y="3595115"/>
                  <a:pt x="5397961" y="3602355"/>
                </a:cubicBezTo>
                <a:cubicBezTo>
                  <a:pt x="5392717" y="3601324"/>
                  <a:pt x="5387408" y="3600359"/>
                  <a:pt x="5382010" y="3599459"/>
                </a:cubicBezTo>
                <a:close/>
                <a:moveTo>
                  <a:pt x="5394252" y="3573526"/>
                </a:moveTo>
                <a:cubicBezTo>
                  <a:pt x="5397478" y="3566440"/>
                  <a:pt x="5400637" y="3559287"/>
                  <a:pt x="5403709" y="3552091"/>
                </a:cubicBezTo>
                <a:cubicBezTo>
                  <a:pt x="5408404" y="3553495"/>
                  <a:pt x="5413033" y="3554943"/>
                  <a:pt x="5417575" y="3556479"/>
                </a:cubicBezTo>
                <a:cubicBezTo>
                  <a:pt x="5414854" y="3563412"/>
                  <a:pt x="5412002" y="3570323"/>
                  <a:pt x="5409106" y="3577190"/>
                </a:cubicBezTo>
                <a:cubicBezTo>
                  <a:pt x="5404213" y="3575918"/>
                  <a:pt x="5399277" y="3574689"/>
                  <a:pt x="5394252" y="3573526"/>
                </a:cubicBezTo>
                <a:close/>
                <a:moveTo>
                  <a:pt x="5392234" y="3573065"/>
                </a:moveTo>
                <a:cubicBezTo>
                  <a:pt x="5387166" y="3571925"/>
                  <a:pt x="5382010" y="3570806"/>
                  <a:pt x="5376810" y="3569753"/>
                </a:cubicBezTo>
                <a:cubicBezTo>
                  <a:pt x="5380387" y="3562381"/>
                  <a:pt x="5383875" y="3554943"/>
                  <a:pt x="5387276" y="3547440"/>
                </a:cubicBezTo>
                <a:cubicBezTo>
                  <a:pt x="5392190" y="3548756"/>
                  <a:pt x="5397017" y="3550094"/>
                  <a:pt x="5401778" y="3551499"/>
                </a:cubicBezTo>
                <a:cubicBezTo>
                  <a:pt x="5398684" y="3558739"/>
                  <a:pt x="5395503" y="3565913"/>
                  <a:pt x="5392234" y="3573065"/>
                </a:cubicBezTo>
                <a:close/>
                <a:moveTo>
                  <a:pt x="5374858" y="3569358"/>
                </a:moveTo>
                <a:cubicBezTo>
                  <a:pt x="5369592" y="3568305"/>
                  <a:pt x="5364239" y="3567317"/>
                  <a:pt x="5358842" y="3566374"/>
                </a:cubicBezTo>
                <a:cubicBezTo>
                  <a:pt x="5362769" y="3558717"/>
                  <a:pt x="5366609" y="3550994"/>
                  <a:pt x="5370360" y="3543227"/>
                </a:cubicBezTo>
                <a:cubicBezTo>
                  <a:pt x="5375450" y="3544412"/>
                  <a:pt x="5380496" y="3545662"/>
                  <a:pt x="5385455" y="3546957"/>
                </a:cubicBezTo>
                <a:cubicBezTo>
                  <a:pt x="5382010" y="3554460"/>
                  <a:pt x="5378478" y="3561942"/>
                  <a:pt x="5374858" y="3569358"/>
                </a:cubicBezTo>
                <a:close/>
                <a:moveTo>
                  <a:pt x="5371896" y="3540068"/>
                </a:moveTo>
                <a:cubicBezTo>
                  <a:pt x="5375384" y="3532784"/>
                  <a:pt x="5378829" y="3525456"/>
                  <a:pt x="5382142" y="3518084"/>
                </a:cubicBezTo>
                <a:cubicBezTo>
                  <a:pt x="5386881" y="3519510"/>
                  <a:pt x="5391576" y="3520980"/>
                  <a:pt x="5396183" y="3522516"/>
                </a:cubicBezTo>
                <a:cubicBezTo>
                  <a:pt x="5393177" y="3529646"/>
                  <a:pt x="5390084" y="3536733"/>
                  <a:pt x="5386881" y="3543776"/>
                </a:cubicBezTo>
                <a:cubicBezTo>
                  <a:pt x="5381966" y="3542481"/>
                  <a:pt x="5376942" y="3541252"/>
                  <a:pt x="5371896" y="3540068"/>
                </a:cubicBezTo>
                <a:close/>
                <a:moveTo>
                  <a:pt x="5383458" y="3515078"/>
                </a:moveTo>
                <a:cubicBezTo>
                  <a:pt x="5386530" y="3508123"/>
                  <a:pt x="5389514" y="3501169"/>
                  <a:pt x="5392388" y="3494148"/>
                </a:cubicBezTo>
                <a:cubicBezTo>
                  <a:pt x="5396864" y="3495815"/>
                  <a:pt x="5401230" y="3497548"/>
                  <a:pt x="5405508" y="3499303"/>
                </a:cubicBezTo>
                <a:cubicBezTo>
                  <a:pt x="5402919" y="3506061"/>
                  <a:pt x="5400242" y="3512797"/>
                  <a:pt x="5397456" y="3519510"/>
                </a:cubicBezTo>
                <a:cubicBezTo>
                  <a:pt x="5392892" y="3517974"/>
                  <a:pt x="5388219" y="3516505"/>
                  <a:pt x="5383458" y="3515078"/>
                </a:cubicBezTo>
                <a:close/>
                <a:moveTo>
                  <a:pt x="5381791" y="3514574"/>
                </a:moveTo>
                <a:cubicBezTo>
                  <a:pt x="5377074" y="3513170"/>
                  <a:pt x="5372247" y="3511787"/>
                  <a:pt x="5367332" y="3510471"/>
                </a:cubicBezTo>
                <a:cubicBezTo>
                  <a:pt x="5370733" y="3503275"/>
                  <a:pt x="5374002" y="3496034"/>
                  <a:pt x="5377205" y="3488772"/>
                </a:cubicBezTo>
                <a:cubicBezTo>
                  <a:pt x="5381835" y="3490330"/>
                  <a:pt x="5386398" y="3491910"/>
                  <a:pt x="5390830" y="3493555"/>
                </a:cubicBezTo>
                <a:cubicBezTo>
                  <a:pt x="5387934" y="3500598"/>
                  <a:pt x="5384906" y="3507597"/>
                  <a:pt x="5381791" y="3514574"/>
                </a:cubicBezTo>
                <a:close/>
                <a:moveTo>
                  <a:pt x="5365314" y="3509923"/>
                </a:moveTo>
                <a:cubicBezTo>
                  <a:pt x="5360443" y="3508628"/>
                  <a:pt x="5355507" y="3507377"/>
                  <a:pt x="5350461" y="3506149"/>
                </a:cubicBezTo>
                <a:cubicBezTo>
                  <a:pt x="5354168" y="3498711"/>
                  <a:pt x="5357811" y="3491230"/>
                  <a:pt x="5361343" y="3483704"/>
                </a:cubicBezTo>
                <a:cubicBezTo>
                  <a:pt x="5366060" y="3485130"/>
                  <a:pt x="5370711" y="3486600"/>
                  <a:pt x="5375253" y="3488114"/>
                </a:cubicBezTo>
                <a:cubicBezTo>
                  <a:pt x="5372050" y="3495420"/>
                  <a:pt x="5368715" y="3502704"/>
                  <a:pt x="5365314" y="3509923"/>
                </a:cubicBezTo>
                <a:close/>
                <a:moveTo>
                  <a:pt x="5362813" y="3480457"/>
                </a:moveTo>
                <a:cubicBezTo>
                  <a:pt x="5366082" y="3473436"/>
                  <a:pt x="5369219" y="3466394"/>
                  <a:pt x="5372291" y="3459307"/>
                </a:cubicBezTo>
                <a:cubicBezTo>
                  <a:pt x="5376679" y="3460953"/>
                  <a:pt x="5381023" y="3462620"/>
                  <a:pt x="5385235" y="3464331"/>
                </a:cubicBezTo>
                <a:cubicBezTo>
                  <a:pt x="5382493" y="3471199"/>
                  <a:pt x="5379619" y="3478044"/>
                  <a:pt x="5376679" y="3484845"/>
                </a:cubicBezTo>
                <a:cubicBezTo>
                  <a:pt x="5372137" y="3483331"/>
                  <a:pt x="5367530" y="3481883"/>
                  <a:pt x="5362813" y="3480457"/>
                </a:cubicBezTo>
                <a:close/>
                <a:moveTo>
                  <a:pt x="5360926" y="3479887"/>
                </a:moveTo>
                <a:cubicBezTo>
                  <a:pt x="5314413" y="3465999"/>
                  <a:pt x="5259169" y="3456038"/>
                  <a:pt x="5194468" y="3449873"/>
                </a:cubicBezTo>
                <a:cubicBezTo>
                  <a:pt x="5077528" y="3438683"/>
                  <a:pt x="4949136" y="3442304"/>
                  <a:pt x="4850363" y="3446714"/>
                </a:cubicBezTo>
                <a:cubicBezTo>
                  <a:pt x="4604636" y="3457640"/>
                  <a:pt x="4350265" y="3477649"/>
                  <a:pt x="4104296" y="3496978"/>
                </a:cubicBezTo>
                <a:cubicBezTo>
                  <a:pt x="3970551" y="3507487"/>
                  <a:pt x="3832264" y="3518369"/>
                  <a:pt x="3696083" y="3527738"/>
                </a:cubicBezTo>
                <a:cubicBezTo>
                  <a:pt x="3651435" y="3530765"/>
                  <a:pt x="3599503" y="3534232"/>
                  <a:pt x="3548230" y="3537347"/>
                </a:cubicBezTo>
                <a:cubicBezTo>
                  <a:pt x="3504482" y="3539936"/>
                  <a:pt x="3459044" y="3543030"/>
                  <a:pt x="3415098" y="3545992"/>
                </a:cubicBezTo>
                <a:cubicBezTo>
                  <a:pt x="3271304" y="3555733"/>
                  <a:pt x="3125404" y="3565606"/>
                  <a:pt x="2982641" y="3564092"/>
                </a:cubicBezTo>
                <a:cubicBezTo>
                  <a:pt x="2992339" y="3548646"/>
                  <a:pt x="3002299" y="3533245"/>
                  <a:pt x="3012501" y="3517952"/>
                </a:cubicBezTo>
                <a:cubicBezTo>
                  <a:pt x="3136725" y="3516921"/>
                  <a:pt x="3261870" y="3508738"/>
                  <a:pt x="3383900" y="3500730"/>
                </a:cubicBezTo>
                <a:cubicBezTo>
                  <a:pt x="3431817" y="3497592"/>
                  <a:pt x="3481379" y="3494345"/>
                  <a:pt x="3529032" y="3491690"/>
                </a:cubicBezTo>
                <a:cubicBezTo>
                  <a:pt x="3580284" y="3488772"/>
                  <a:pt x="3630790" y="3485591"/>
                  <a:pt x="3678114" y="3482585"/>
                </a:cubicBezTo>
                <a:cubicBezTo>
                  <a:pt x="3796194" y="3474972"/>
                  <a:pt x="3916162" y="3466306"/>
                  <a:pt x="4032180" y="3457925"/>
                </a:cubicBezTo>
                <a:cubicBezTo>
                  <a:pt x="4299320" y="3438662"/>
                  <a:pt x="4575544" y="3418718"/>
                  <a:pt x="4842223" y="3410425"/>
                </a:cubicBezTo>
                <a:cubicBezTo>
                  <a:pt x="4948500" y="3407112"/>
                  <a:pt x="5072768" y="3405532"/>
                  <a:pt x="5188917" y="3418916"/>
                </a:cubicBezTo>
                <a:cubicBezTo>
                  <a:pt x="5260222" y="3427121"/>
                  <a:pt x="5320864" y="3440417"/>
                  <a:pt x="5370404" y="3458605"/>
                </a:cubicBezTo>
                <a:cubicBezTo>
                  <a:pt x="5367354" y="3465736"/>
                  <a:pt x="5364173" y="3472822"/>
                  <a:pt x="5360926" y="3479887"/>
                </a:cubicBezTo>
                <a:close/>
                <a:moveTo>
                  <a:pt x="5189290" y="3415756"/>
                </a:moveTo>
                <a:cubicBezTo>
                  <a:pt x="5072943" y="3402351"/>
                  <a:pt x="4948500" y="3403931"/>
                  <a:pt x="4842135" y="3407244"/>
                </a:cubicBezTo>
                <a:cubicBezTo>
                  <a:pt x="4575390" y="3415559"/>
                  <a:pt x="4299123" y="3435480"/>
                  <a:pt x="4031961" y="3454766"/>
                </a:cubicBezTo>
                <a:cubicBezTo>
                  <a:pt x="3915942" y="3463147"/>
                  <a:pt x="3795975" y="3471791"/>
                  <a:pt x="3677916" y="3479426"/>
                </a:cubicBezTo>
                <a:cubicBezTo>
                  <a:pt x="3630592" y="3482432"/>
                  <a:pt x="3580108" y="3485591"/>
                  <a:pt x="3528857" y="3488531"/>
                </a:cubicBezTo>
                <a:cubicBezTo>
                  <a:pt x="3481181" y="3491186"/>
                  <a:pt x="3431619" y="3494433"/>
                  <a:pt x="3383681" y="3497570"/>
                </a:cubicBezTo>
                <a:cubicBezTo>
                  <a:pt x="3261124" y="3505600"/>
                  <a:pt x="3137010" y="3513718"/>
                  <a:pt x="3014542" y="3514925"/>
                </a:cubicBezTo>
                <a:cubicBezTo>
                  <a:pt x="3025161" y="3499040"/>
                  <a:pt x="3036043" y="3483266"/>
                  <a:pt x="3047122" y="3467622"/>
                </a:cubicBezTo>
                <a:cubicBezTo>
                  <a:pt x="3149626" y="3465011"/>
                  <a:pt x="3252260" y="3458517"/>
                  <a:pt x="3352811" y="3452133"/>
                </a:cubicBezTo>
                <a:cubicBezTo>
                  <a:pt x="3404611" y="3448864"/>
                  <a:pt x="3458166" y="3445463"/>
                  <a:pt x="3509638" y="3442786"/>
                </a:cubicBezTo>
                <a:cubicBezTo>
                  <a:pt x="3560582" y="3440044"/>
                  <a:pt x="3611790" y="3437038"/>
                  <a:pt x="3659904" y="3434186"/>
                </a:cubicBezTo>
                <a:cubicBezTo>
                  <a:pt x="3761463" y="3428043"/>
                  <a:pt x="3864669" y="3421219"/>
                  <a:pt x="3964495" y="3414615"/>
                </a:cubicBezTo>
                <a:cubicBezTo>
                  <a:pt x="4251272" y="3395615"/>
                  <a:pt x="4547812" y="3375979"/>
                  <a:pt x="4833974" y="3370867"/>
                </a:cubicBezTo>
                <a:cubicBezTo>
                  <a:pt x="5031696" y="3367335"/>
                  <a:pt x="5242955" y="3373632"/>
                  <a:pt x="5380233" y="3434778"/>
                </a:cubicBezTo>
                <a:cubicBezTo>
                  <a:pt x="5377535" y="3441689"/>
                  <a:pt x="5374704" y="3448556"/>
                  <a:pt x="5371786" y="3455402"/>
                </a:cubicBezTo>
                <a:cubicBezTo>
                  <a:pt x="5322355" y="3437236"/>
                  <a:pt x="5261780" y="3424116"/>
                  <a:pt x="5189290" y="3415756"/>
                </a:cubicBezTo>
                <a:close/>
                <a:moveTo>
                  <a:pt x="3008048" y="3514969"/>
                </a:moveTo>
                <a:cubicBezTo>
                  <a:pt x="2994577" y="3515078"/>
                  <a:pt x="2981127" y="3515100"/>
                  <a:pt x="2967700" y="3515012"/>
                </a:cubicBezTo>
                <a:cubicBezTo>
                  <a:pt x="2977880" y="3499413"/>
                  <a:pt x="2988346" y="3483902"/>
                  <a:pt x="2999008" y="3468500"/>
                </a:cubicBezTo>
                <a:cubicBezTo>
                  <a:pt x="3012830" y="3468324"/>
                  <a:pt x="3026653" y="3468083"/>
                  <a:pt x="3040475" y="3467776"/>
                </a:cubicBezTo>
                <a:cubicBezTo>
                  <a:pt x="3029263" y="3483639"/>
                  <a:pt x="3018469" y="3499391"/>
                  <a:pt x="3008048" y="3514969"/>
                </a:cubicBezTo>
                <a:close/>
                <a:moveTo>
                  <a:pt x="3001049" y="3465538"/>
                </a:moveTo>
                <a:cubicBezTo>
                  <a:pt x="3012194" y="3449522"/>
                  <a:pt x="3023581" y="3433616"/>
                  <a:pt x="3035143" y="3417863"/>
                </a:cubicBezTo>
                <a:cubicBezTo>
                  <a:pt x="3049338" y="3417468"/>
                  <a:pt x="3063512" y="3417007"/>
                  <a:pt x="3077707" y="3416480"/>
                </a:cubicBezTo>
                <a:cubicBezTo>
                  <a:pt x="3071695" y="3424554"/>
                  <a:pt x="3065706" y="3432650"/>
                  <a:pt x="3059760" y="3440812"/>
                </a:cubicBezTo>
                <a:cubicBezTo>
                  <a:pt x="3053946" y="3448820"/>
                  <a:pt x="3048219" y="3456806"/>
                  <a:pt x="3042603" y="3464748"/>
                </a:cubicBezTo>
                <a:cubicBezTo>
                  <a:pt x="3028737" y="3465077"/>
                  <a:pt x="3014893" y="3465341"/>
                  <a:pt x="3001049" y="3465538"/>
                </a:cubicBezTo>
                <a:close/>
                <a:moveTo>
                  <a:pt x="2994555" y="3465626"/>
                </a:moveTo>
                <a:cubicBezTo>
                  <a:pt x="2980601" y="3465801"/>
                  <a:pt x="2966691" y="3465867"/>
                  <a:pt x="2952781" y="3465845"/>
                </a:cubicBezTo>
                <a:cubicBezTo>
                  <a:pt x="2963400" y="3450136"/>
                  <a:pt x="2974282" y="3434515"/>
                  <a:pt x="2985384" y="3419003"/>
                </a:cubicBezTo>
                <a:cubicBezTo>
                  <a:pt x="2999710" y="3418784"/>
                  <a:pt x="3014037" y="3418433"/>
                  <a:pt x="3028364" y="3418060"/>
                </a:cubicBezTo>
                <a:cubicBezTo>
                  <a:pt x="3016692" y="3434032"/>
                  <a:pt x="3005437" y="3449895"/>
                  <a:pt x="2994555" y="3465626"/>
                </a:cubicBezTo>
                <a:close/>
                <a:moveTo>
                  <a:pt x="2987490" y="3416086"/>
                </a:moveTo>
                <a:cubicBezTo>
                  <a:pt x="2999074" y="3399960"/>
                  <a:pt x="3010900" y="3383987"/>
                  <a:pt x="3022923" y="3368147"/>
                </a:cubicBezTo>
                <a:cubicBezTo>
                  <a:pt x="3037623" y="3367686"/>
                  <a:pt x="3052322" y="3367159"/>
                  <a:pt x="3067022" y="3366567"/>
                </a:cubicBezTo>
                <a:cubicBezTo>
                  <a:pt x="3054472" y="3382869"/>
                  <a:pt x="3042296" y="3399060"/>
                  <a:pt x="3030536" y="3415098"/>
                </a:cubicBezTo>
                <a:cubicBezTo>
                  <a:pt x="3016165" y="3415515"/>
                  <a:pt x="3001817" y="3415844"/>
                  <a:pt x="2987490" y="3416086"/>
                </a:cubicBezTo>
                <a:close/>
                <a:moveTo>
                  <a:pt x="2981281" y="3416195"/>
                </a:moveTo>
                <a:cubicBezTo>
                  <a:pt x="2967152" y="3416415"/>
                  <a:pt x="2953044" y="3416546"/>
                  <a:pt x="2938937" y="3416590"/>
                </a:cubicBezTo>
                <a:cubicBezTo>
                  <a:pt x="2950038" y="3400750"/>
                  <a:pt x="2961403" y="3385019"/>
                  <a:pt x="2972988" y="3369441"/>
                </a:cubicBezTo>
                <a:cubicBezTo>
                  <a:pt x="2987468" y="3369156"/>
                  <a:pt x="3001992" y="3368783"/>
                  <a:pt x="3016494" y="3368344"/>
                </a:cubicBezTo>
                <a:cubicBezTo>
                  <a:pt x="3004559" y="3384141"/>
                  <a:pt x="2992799" y="3400113"/>
                  <a:pt x="2981281" y="3416195"/>
                </a:cubicBezTo>
                <a:close/>
                <a:moveTo>
                  <a:pt x="2975160" y="3366501"/>
                </a:moveTo>
                <a:cubicBezTo>
                  <a:pt x="2987270" y="3350266"/>
                  <a:pt x="2999623" y="3334162"/>
                  <a:pt x="3012128" y="3318234"/>
                </a:cubicBezTo>
                <a:cubicBezTo>
                  <a:pt x="3027004" y="3317729"/>
                  <a:pt x="3041857" y="3317159"/>
                  <a:pt x="3056732" y="3316544"/>
                </a:cubicBezTo>
                <a:cubicBezTo>
                  <a:pt x="3043897" y="3332648"/>
                  <a:pt x="3031216" y="3348928"/>
                  <a:pt x="3018754" y="3365383"/>
                </a:cubicBezTo>
                <a:cubicBezTo>
                  <a:pt x="3004208" y="3365843"/>
                  <a:pt x="2989684" y="3366216"/>
                  <a:pt x="2975160" y="3366501"/>
                </a:cubicBezTo>
                <a:close/>
                <a:moveTo>
                  <a:pt x="3014388" y="3315359"/>
                </a:moveTo>
                <a:cubicBezTo>
                  <a:pt x="3027464" y="3298751"/>
                  <a:pt x="3040738" y="3282340"/>
                  <a:pt x="3054143" y="3266148"/>
                </a:cubicBezTo>
                <a:cubicBezTo>
                  <a:pt x="3069326" y="3265490"/>
                  <a:pt x="3084486" y="3264788"/>
                  <a:pt x="3099647" y="3264042"/>
                </a:cubicBezTo>
                <a:cubicBezTo>
                  <a:pt x="3086000" y="3280343"/>
                  <a:pt x="3072441" y="3296908"/>
                  <a:pt x="3059036" y="3313670"/>
                </a:cubicBezTo>
                <a:cubicBezTo>
                  <a:pt x="3044161" y="3314284"/>
                  <a:pt x="3029263" y="3314855"/>
                  <a:pt x="3014388" y="3315359"/>
                </a:cubicBezTo>
                <a:close/>
                <a:moveTo>
                  <a:pt x="3008004" y="3315579"/>
                </a:moveTo>
                <a:cubicBezTo>
                  <a:pt x="2993194" y="3316062"/>
                  <a:pt x="2978407" y="3316500"/>
                  <a:pt x="2963619" y="3316851"/>
                </a:cubicBezTo>
                <a:cubicBezTo>
                  <a:pt x="2976279" y="3300462"/>
                  <a:pt x="2989157" y="3284249"/>
                  <a:pt x="3002212" y="3268211"/>
                </a:cubicBezTo>
                <a:cubicBezTo>
                  <a:pt x="3017328" y="3267684"/>
                  <a:pt x="3032445" y="3267070"/>
                  <a:pt x="3047583" y="3266434"/>
                </a:cubicBezTo>
                <a:cubicBezTo>
                  <a:pt x="3034222" y="3282603"/>
                  <a:pt x="3021014" y="3298992"/>
                  <a:pt x="3008004" y="3315579"/>
                </a:cubicBezTo>
                <a:close/>
                <a:moveTo>
                  <a:pt x="2957454" y="3316983"/>
                </a:moveTo>
                <a:cubicBezTo>
                  <a:pt x="2942776" y="3317312"/>
                  <a:pt x="2928099" y="3317575"/>
                  <a:pt x="2913443" y="3317729"/>
                </a:cubicBezTo>
                <a:cubicBezTo>
                  <a:pt x="2925619" y="3301603"/>
                  <a:pt x="2938081" y="3285631"/>
                  <a:pt x="2950719" y="3269812"/>
                </a:cubicBezTo>
                <a:cubicBezTo>
                  <a:pt x="2965747" y="3269417"/>
                  <a:pt x="2980776" y="3268957"/>
                  <a:pt x="2995827" y="3268430"/>
                </a:cubicBezTo>
                <a:cubicBezTo>
                  <a:pt x="2982861" y="3284446"/>
                  <a:pt x="2970048" y="3300638"/>
                  <a:pt x="2957454" y="3316983"/>
                </a:cubicBezTo>
                <a:close/>
                <a:moveTo>
                  <a:pt x="2952891" y="3267070"/>
                </a:moveTo>
                <a:cubicBezTo>
                  <a:pt x="2966142" y="3250549"/>
                  <a:pt x="2979591" y="3234204"/>
                  <a:pt x="2993172" y="3218100"/>
                </a:cubicBezTo>
                <a:cubicBezTo>
                  <a:pt x="3008552" y="3217530"/>
                  <a:pt x="3023932" y="3216893"/>
                  <a:pt x="3039312" y="3216235"/>
                </a:cubicBezTo>
                <a:cubicBezTo>
                  <a:pt x="3025446" y="3232470"/>
                  <a:pt x="3011689" y="3248969"/>
                  <a:pt x="2998087" y="3265666"/>
                </a:cubicBezTo>
                <a:cubicBezTo>
                  <a:pt x="2983014" y="3266192"/>
                  <a:pt x="2967963" y="3266675"/>
                  <a:pt x="2952891" y="3267070"/>
                </a:cubicBezTo>
                <a:close/>
                <a:moveTo>
                  <a:pt x="2946769" y="3267223"/>
                </a:moveTo>
                <a:cubicBezTo>
                  <a:pt x="2931807" y="3267596"/>
                  <a:pt x="2916843" y="3267903"/>
                  <a:pt x="2901902" y="3268145"/>
                </a:cubicBezTo>
                <a:cubicBezTo>
                  <a:pt x="2914693" y="3251866"/>
                  <a:pt x="2927704" y="3235761"/>
                  <a:pt x="2940890" y="3219833"/>
                </a:cubicBezTo>
                <a:cubicBezTo>
                  <a:pt x="2956204" y="3219394"/>
                  <a:pt x="2971518" y="3218912"/>
                  <a:pt x="2986832" y="3218341"/>
                </a:cubicBezTo>
                <a:cubicBezTo>
                  <a:pt x="2973317" y="3234423"/>
                  <a:pt x="2959933" y="3250725"/>
                  <a:pt x="2946769" y="3267223"/>
                </a:cubicBezTo>
                <a:close/>
                <a:moveTo>
                  <a:pt x="2943084" y="3217178"/>
                </a:moveTo>
                <a:cubicBezTo>
                  <a:pt x="2956928" y="3200526"/>
                  <a:pt x="2970947" y="3184093"/>
                  <a:pt x="2985098" y="3167901"/>
                </a:cubicBezTo>
                <a:cubicBezTo>
                  <a:pt x="3000742" y="3167287"/>
                  <a:pt x="3016363" y="3166651"/>
                  <a:pt x="3031984" y="3165971"/>
                </a:cubicBezTo>
                <a:cubicBezTo>
                  <a:pt x="3017570" y="3182272"/>
                  <a:pt x="3003243" y="3198837"/>
                  <a:pt x="2989092" y="3215665"/>
                </a:cubicBezTo>
                <a:cubicBezTo>
                  <a:pt x="2973756" y="3216235"/>
                  <a:pt x="2958420" y="3216740"/>
                  <a:pt x="2943084" y="3217178"/>
                </a:cubicBezTo>
                <a:close/>
                <a:moveTo>
                  <a:pt x="2936962" y="3217354"/>
                </a:moveTo>
                <a:cubicBezTo>
                  <a:pt x="2921714" y="3217793"/>
                  <a:pt x="2906466" y="3218144"/>
                  <a:pt x="2891240" y="3218429"/>
                </a:cubicBezTo>
                <a:cubicBezTo>
                  <a:pt x="2904623" y="3201996"/>
                  <a:pt x="2918226" y="3185783"/>
                  <a:pt x="2932004" y="3169744"/>
                </a:cubicBezTo>
                <a:cubicBezTo>
                  <a:pt x="2947603" y="3169284"/>
                  <a:pt x="2963180" y="3168735"/>
                  <a:pt x="2978780" y="3168143"/>
                </a:cubicBezTo>
                <a:cubicBezTo>
                  <a:pt x="2964694" y="3184312"/>
                  <a:pt x="2950741" y="3200723"/>
                  <a:pt x="2936962" y="3217354"/>
                </a:cubicBezTo>
                <a:close/>
                <a:moveTo>
                  <a:pt x="2934220" y="3167177"/>
                </a:moveTo>
                <a:cubicBezTo>
                  <a:pt x="2948678" y="3150415"/>
                  <a:pt x="2963312" y="3133873"/>
                  <a:pt x="2978034" y="3117615"/>
                </a:cubicBezTo>
                <a:cubicBezTo>
                  <a:pt x="2993940" y="3116979"/>
                  <a:pt x="3009825" y="3116321"/>
                  <a:pt x="3025687" y="3115619"/>
                </a:cubicBezTo>
                <a:cubicBezTo>
                  <a:pt x="3010724" y="3131964"/>
                  <a:pt x="2995805" y="3148638"/>
                  <a:pt x="2981040" y="3165554"/>
                </a:cubicBezTo>
                <a:cubicBezTo>
                  <a:pt x="2965440" y="3166146"/>
                  <a:pt x="2949819" y="3166695"/>
                  <a:pt x="2934220" y="3167177"/>
                </a:cubicBezTo>
                <a:close/>
                <a:moveTo>
                  <a:pt x="2928099" y="3167375"/>
                </a:moveTo>
                <a:cubicBezTo>
                  <a:pt x="2912565" y="3167858"/>
                  <a:pt x="2897032" y="3168253"/>
                  <a:pt x="2881520" y="3168581"/>
                </a:cubicBezTo>
                <a:cubicBezTo>
                  <a:pt x="2895540" y="3152017"/>
                  <a:pt x="2909779" y="3135672"/>
                  <a:pt x="2924171" y="3119546"/>
                </a:cubicBezTo>
                <a:cubicBezTo>
                  <a:pt x="2940034" y="3119041"/>
                  <a:pt x="2955875" y="3118471"/>
                  <a:pt x="2971737" y="3117856"/>
                </a:cubicBezTo>
                <a:cubicBezTo>
                  <a:pt x="2957059" y="3134092"/>
                  <a:pt x="2942513" y="3150613"/>
                  <a:pt x="2928099" y="3167375"/>
                </a:cubicBezTo>
                <a:close/>
                <a:moveTo>
                  <a:pt x="2875421" y="3168713"/>
                </a:moveTo>
                <a:cubicBezTo>
                  <a:pt x="2860041" y="3169020"/>
                  <a:pt x="2844683" y="3169262"/>
                  <a:pt x="2829347" y="3169415"/>
                </a:cubicBezTo>
                <a:cubicBezTo>
                  <a:pt x="2842884" y="3153114"/>
                  <a:pt x="2856684" y="3136988"/>
                  <a:pt x="2870638" y="3121082"/>
                </a:cubicBezTo>
                <a:cubicBezTo>
                  <a:pt x="2886369" y="3120709"/>
                  <a:pt x="2902100" y="3120270"/>
                  <a:pt x="2917831" y="3119765"/>
                </a:cubicBezTo>
                <a:cubicBezTo>
                  <a:pt x="2903219" y="3136176"/>
                  <a:pt x="2889089" y="3152500"/>
                  <a:pt x="2875421" y="3168713"/>
                </a:cubicBezTo>
                <a:close/>
                <a:moveTo>
                  <a:pt x="2872788" y="3118624"/>
                </a:moveTo>
                <a:cubicBezTo>
                  <a:pt x="2887488" y="3101906"/>
                  <a:pt x="2902385" y="3085451"/>
                  <a:pt x="2917392" y="3069260"/>
                </a:cubicBezTo>
                <a:cubicBezTo>
                  <a:pt x="2933452" y="3068711"/>
                  <a:pt x="2949490" y="3068119"/>
                  <a:pt x="2965528" y="3067483"/>
                </a:cubicBezTo>
                <a:cubicBezTo>
                  <a:pt x="2949907" y="3084179"/>
                  <a:pt x="2934746" y="3100787"/>
                  <a:pt x="2920025" y="3117286"/>
                </a:cubicBezTo>
                <a:cubicBezTo>
                  <a:pt x="2904272" y="3117791"/>
                  <a:pt x="2888541" y="3118230"/>
                  <a:pt x="2872788" y="3118624"/>
                </a:cubicBezTo>
                <a:close/>
                <a:moveTo>
                  <a:pt x="2919608" y="3066868"/>
                </a:moveTo>
                <a:cubicBezTo>
                  <a:pt x="2935405" y="3049843"/>
                  <a:pt x="2951311" y="3033125"/>
                  <a:pt x="2967239" y="3016779"/>
                </a:cubicBezTo>
                <a:cubicBezTo>
                  <a:pt x="2983541" y="3016121"/>
                  <a:pt x="2999820" y="3015463"/>
                  <a:pt x="3016099" y="3014761"/>
                </a:cubicBezTo>
                <a:cubicBezTo>
                  <a:pt x="3005788" y="3025270"/>
                  <a:pt x="2995454" y="3035911"/>
                  <a:pt x="2985164" y="3046706"/>
                </a:cubicBezTo>
                <a:cubicBezTo>
                  <a:pt x="2979306" y="3052849"/>
                  <a:pt x="2973514" y="3058970"/>
                  <a:pt x="2967788" y="3065091"/>
                </a:cubicBezTo>
                <a:cubicBezTo>
                  <a:pt x="2951728" y="3065727"/>
                  <a:pt x="2935668" y="3066320"/>
                  <a:pt x="2919608" y="3066868"/>
                </a:cubicBezTo>
                <a:close/>
                <a:moveTo>
                  <a:pt x="2969477" y="3014476"/>
                </a:moveTo>
                <a:cubicBezTo>
                  <a:pt x="2986283" y="2997253"/>
                  <a:pt x="3003111" y="2980403"/>
                  <a:pt x="3019851" y="2964014"/>
                </a:cubicBezTo>
                <a:cubicBezTo>
                  <a:pt x="3031787" y="2963531"/>
                  <a:pt x="3043722" y="2963027"/>
                  <a:pt x="3055613" y="2962544"/>
                </a:cubicBezTo>
                <a:cubicBezTo>
                  <a:pt x="3060111" y="2962346"/>
                  <a:pt x="3064630" y="2962171"/>
                  <a:pt x="3069150" y="2961974"/>
                </a:cubicBezTo>
                <a:cubicBezTo>
                  <a:pt x="3052344" y="2978341"/>
                  <a:pt x="3035363" y="2995191"/>
                  <a:pt x="3018359" y="3012457"/>
                </a:cubicBezTo>
                <a:cubicBezTo>
                  <a:pt x="3002080" y="3013159"/>
                  <a:pt x="2985801" y="3013840"/>
                  <a:pt x="2969477" y="3014476"/>
                </a:cubicBezTo>
                <a:close/>
                <a:moveTo>
                  <a:pt x="3055547" y="2960416"/>
                </a:moveTo>
                <a:cubicBezTo>
                  <a:pt x="3044402" y="2960899"/>
                  <a:pt x="3033257" y="2961337"/>
                  <a:pt x="3022111" y="2961798"/>
                </a:cubicBezTo>
                <a:cubicBezTo>
                  <a:pt x="3039817" y="2944466"/>
                  <a:pt x="3057412" y="2927638"/>
                  <a:pt x="3074767" y="2911358"/>
                </a:cubicBezTo>
                <a:cubicBezTo>
                  <a:pt x="3091200" y="2910744"/>
                  <a:pt x="3107677" y="2910130"/>
                  <a:pt x="3124175" y="2909537"/>
                </a:cubicBezTo>
                <a:cubicBezTo>
                  <a:pt x="3106887" y="2925663"/>
                  <a:pt x="3089247" y="2942447"/>
                  <a:pt x="3071410" y="2959780"/>
                </a:cubicBezTo>
                <a:cubicBezTo>
                  <a:pt x="3066123" y="2959999"/>
                  <a:pt x="3060813" y="2960218"/>
                  <a:pt x="3055547" y="2960416"/>
                </a:cubicBezTo>
                <a:close/>
                <a:moveTo>
                  <a:pt x="3077005" y="2909252"/>
                </a:moveTo>
                <a:cubicBezTo>
                  <a:pt x="3095522" y="2891919"/>
                  <a:pt x="3113732" y="2875201"/>
                  <a:pt x="3131482" y="2859229"/>
                </a:cubicBezTo>
                <a:cubicBezTo>
                  <a:pt x="3147914" y="2858724"/>
                  <a:pt x="3164325" y="2858242"/>
                  <a:pt x="3180715" y="2857803"/>
                </a:cubicBezTo>
                <a:cubicBezTo>
                  <a:pt x="3163163" y="2873556"/>
                  <a:pt x="3145018" y="2890121"/>
                  <a:pt x="3126435" y="2907431"/>
                </a:cubicBezTo>
                <a:cubicBezTo>
                  <a:pt x="3109914" y="2908023"/>
                  <a:pt x="3093438" y="2908638"/>
                  <a:pt x="3077005" y="2909252"/>
                </a:cubicBezTo>
                <a:close/>
                <a:moveTo>
                  <a:pt x="3133697" y="2857233"/>
                </a:moveTo>
                <a:cubicBezTo>
                  <a:pt x="3152939" y="2839944"/>
                  <a:pt x="3171631" y="2823489"/>
                  <a:pt x="3189578" y="2807977"/>
                </a:cubicBezTo>
                <a:cubicBezTo>
                  <a:pt x="3205880" y="2807648"/>
                  <a:pt x="3222093" y="2807363"/>
                  <a:pt x="3238263" y="2807144"/>
                </a:cubicBezTo>
                <a:cubicBezTo>
                  <a:pt x="3220755" y="2822282"/>
                  <a:pt x="3202216" y="2838540"/>
                  <a:pt x="3182909" y="2855828"/>
                </a:cubicBezTo>
                <a:cubicBezTo>
                  <a:pt x="3166541" y="2856267"/>
                  <a:pt x="3150130" y="2856728"/>
                  <a:pt x="3133697" y="2857233"/>
                </a:cubicBezTo>
                <a:close/>
                <a:moveTo>
                  <a:pt x="3191728" y="2806113"/>
                </a:moveTo>
                <a:cubicBezTo>
                  <a:pt x="3211760" y="2788802"/>
                  <a:pt x="3230803" y="2772698"/>
                  <a:pt x="3248618" y="2757889"/>
                </a:cubicBezTo>
                <a:cubicBezTo>
                  <a:pt x="3264701" y="2757735"/>
                  <a:pt x="3280804" y="2757604"/>
                  <a:pt x="3296908" y="2757450"/>
                </a:cubicBezTo>
                <a:cubicBezTo>
                  <a:pt x="3279795" y="2771689"/>
                  <a:pt x="3260817" y="2787705"/>
                  <a:pt x="3240413" y="2805301"/>
                </a:cubicBezTo>
                <a:cubicBezTo>
                  <a:pt x="3224265" y="2805520"/>
                  <a:pt x="3208030" y="2805783"/>
                  <a:pt x="3191728" y="2806113"/>
                </a:cubicBezTo>
                <a:close/>
                <a:moveTo>
                  <a:pt x="3250725" y="2756133"/>
                </a:moveTo>
                <a:cubicBezTo>
                  <a:pt x="3258426" y="2749727"/>
                  <a:pt x="3265907" y="2743562"/>
                  <a:pt x="3273125" y="2737660"/>
                </a:cubicBezTo>
                <a:cubicBezTo>
                  <a:pt x="3494652" y="2556436"/>
                  <a:pt x="3743846" y="2376683"/>
                  <a:pt x="4034966" y="2188167"/>
                </a:cubicBezTo>
                <a:cubicBezTo>
                  <a:pt x="4203618" y="2078974"/>
                  <a:pt x="4378062" y="1971578"/>
                  <a:pt x="4546759" y="1867721"/>
                </a:cubicBezTo>
                <a:cubicBezTo>
                  <a:pt x="4804574" y="1708997"/>
                  <a:pt x="5071166" y="1544869"/>
                  <a:pt x="5324549" y="1369798"/>
                </a:cubicBezTo>
                <a:cubicBezTo>
                  <a:pt x="5335563" y="1362182"/>
                  <a:pt x="5347674" y="1353957"/>
                  <a:pt x="5360509" y="1345245"/>
                </a:cubicBezTo>
                <a:cubicBezTo>
                  <a:pt x="5443420" y="1288907"/>
                  <a:pt x="5556959" y="1211751"/>
                  <a:pt x="5639387" y="1123066"/>
                </a:cubicBezTo>
                <a:cubicBezTo>
                  <a:pt x="5720543" y="1035739"/>
                  <a:pt x="5754615" y="953446"/>
                  <a:pt x="5740662" y="878478"/>
                </a:cubicBezTo>
                <a:cubicBezTo>
                  <a:pt x="5732544" y="834752"/>
                  <a:pt x="5708805" y="794834"/>
                  <a:pt x="5670103" y="759836"/>
                </a:cubicBezTo>
                <a:cubicBezTo>
                  <a:pt x="5638247" y="731004"/>
                  <a:pt x="5597043" y="705655"/>
                  <a:pt x="5544168" y="682329"/>
                </a:cubicBezTo>
                <a:cubicBezTo>
                  <a:pt x="5515405" y="669649"/>
                  <a:pt x="5482736" y="657561"/>
                  <a:pt x="5444254" y="645373"/>
                </a:cubicBezTo>
                <a:cubicBezTo>
                  <a:pt x="5288414" y="596133"/>
                  <a:pt x="5125050" y="571479"/>
                  <a:pt x="4971076" y="550448"/>
                </a:cubicBezTo>
                <a:cubicBezTo>
                  <a:pt x="4929017" y="544711"/>
                  <a:pt x="4883404" y="538798"/>
                  <a:pt x="4831582" y="532380"/>
                </a:cubicBezTo>
                <a:cubicBezTo>
                  <a:pt x="4589322" y="502439"/>
                  <a:pt x="4329883" y="479707"/>
                  <a:pt x="4015089" y="460847"/>
                </a:cubicBezTo>
                <a:cubicBezTo>
                  <a:pt x="3789130" y="447247"/>
                  <a:pt x="3557971" y="438655"/>
                  <a:pt x="3334448" y="430342"/>
                </a:cubicBezTo>
                <a:cubicBezTo>
                  <a:pt x="3208293" y="425654"/>
                  <a:pt x="3077816" y="420805"/>
                  <a:pt x="2949929" y="415112"/>
                </a:cubicBezTo>
                <a:cubicBezTo>
                  <a:pt x="2827329" y="409655"/>
                  <a:pt x="2701306" y="403229"/>
                  <a:pt x="2574098" y="395956"/>
                </a:cubicBezTo>
                <a:cubicBezTo>
                  <a:pt x="2580066" y="392487"/>
                  <a:pt x="2586034" y="389043"/>
                  <a:pt x="2592045" y="385609"/>
                </a:cubicBezTo>
                <a:cubicBezTo>
                  <a:pt x="2715984" y="392364"/>
                  <a:pt x="2838430" y="398439"/>
                  <a:pt x="2957345" y="403729"/>
                </a:cubicBezTo>
                <a:cubicBezTo>
                  <a:pt x="3077487" y="409072"/>
                  <a:pt x="3200000" y="413784"/>
                  <a:pt x="3318475" y="418341"/>
                </a:cubicBezTo>
                <a:cubicBezTo>
                  <a:pt x="3553364" y="427378"/>
                  <a:pt x="3796238" y="436722"/>
                  <a:pt x="4033782" y="451457"/>
                </a:cubicBezTo>
                <a:cubicBezTo>
                  <a:pt x="4350638" y="471032"/>
                  <a:pt x="4612732" y="494571"/>
                  <a:pt x="4858612" y="525539"/>
                </a:cubicBezTo>
                <a:cubicBezTo>
                  <a:pt x="4910347" y="532071"/>
                  <a:pt x="4956442" y="538159"/>
                  <a:pt x="4999510" y="544151"/>
                </a:cubicBezTo>
                <a:cubicBezTo>
                  <a:pt x="5154867" y="565786"/>
                  <a:pt x="5319701" y="591056"/>
                  <a:pt x="5476878" y="640660"/>
                </a:cubicBezTo>
                <a:cubicBezTo>
                  <a:pt x="5515405" y="652841"/>
                  <a:pt x="5548336" y="664928"/>
                  <a:pt x="5577538" y="677607"/>
                </a:cubicBezTo>
                <a:cubicBezTo>
                  <a:pt x="5697067" y="729508"/>
                  <a:pt x="5763304" y="792737"/>
                  <a:pt x="5780066" y="870904"/>
                </a:cubicBezTo>
                <a:cubicBezTo>
                  <a:pt x="5796038" y="945548"/>
                  <a:pt x="5763106" y="1028082"/>
                  <a:pt x="5682104" y="1116212"/>
                </a:cubicBezTo>
                <a:cubicBezTo>
                  <a:pt x="5599720" y="1205874"/>
                  <a:pt x="5485589" y="1283888"/>
                  <a:pt x="5402239" y="1340852"/>
                </a:cubicBezTo>
                <a:cubicBezTo>
                  <a:pt x="5389097" y="1349826"/>
                  <a:pt x="5376701" y="1358301"/>
                  <a:pt x="5365490" y="1366109"/>
                </a:cubicBezTo>
                <a:cubicBezTo>
                  <a:pt x="5111316" y="1542934"/>
                  <a:pt x="4843825" y="1708802"/>
                  <a:pt x="4585110" y="1869209"/>
                </a:cubicBezTo>
                <a:cubicBezTo>
                  <a:pt x="4413561" y="1975573"/>
                  <a:pt x="4236177" y="2085565"/>
                  <a:pt x="4064717" y="2197500"/>
                </a:cubicBezTo>
                <a:cubicBezTo>
                  <a:pt x="3770788" y="2389430"/>
                  <a:pt x="3520300" y="2572036"/>
                  <a:pt x="3299037" y="2755717"/>
                </a:cubicBezTo>
                <a:cubicBezTo>
                  <a:pt x="3282932" y="2755848"/>
                  <a:pt x="3266807" y="2756002"/>
                  <a:pt x="3250725" y="2756133"/>
                </a:cubicBezTo>
                <a:close/>
                <a:moveTo>
                  <a:pt x="2570961" y="395778"/>
                </a:moveTo>
                <a:cubicBezTo>
                  <a:pt x="2559311" y="395109"/>
                  <a:pt x="2547639" y="394435"/>
                  <a:pt x="2535945" y="393753"/>
                </a:cubicBezTo>
                <a:cubicBezTo>
                  <a:pt x="2541518" y="390300"/>
                  <a:pt x="2547112" y="386862"/>
                  <a:pt x="2552729" y="383446"/>
                </a:cubicBezTo>
                <a:cubicBezTo>
                  <a:pt x="2564796" y="384115"/>
                  <a:pt x="2576819" y="384778"/>
                  <a:pt x="2588864" y="385433"/>
                </a:cubicBezTo>
                <a:cubicBezTo>
                  <a:pt x="2582874" y="388865"/>
                  <a:pt x="2576929" y="392314"/>
                  <a:pt x="2570961" y="395778"/>
                </a:cubicBezTo>
                <a:close/>
                <a:moveTo>
                  <a:pt x="2532786" y="393569"/>
                </a:moveTo>
                <a:cubicBezTo>
                  <a:pt x="2521311" y="392897"/>
                  <a:pt x="2509836" y="392220"/>
                  <a:pt x="2498362" y="391535"/>
                </a:cubicBezTo>
                <a:cubicBezTo>
                  <a:pt x="2503518" y="388099"/>
                  <a:pt x="2508717" y="384672"/>
                  <a:pt x="2513917" y="381276"/>
                </a:cubicBezTo>
                <a:cubicBezTo>
                  <a:pt x="2525787" y="381947"/>
                  <a:pt x="2537656" y="382610"/>
                  <a:pt x="2549504" y="383270"/>
                </a:cubicBezTo>
                <a:cubicBezTo>
                  <a:pt x="2543909" y="386680"/>
                  <a:pt x="2538336" y="390120"/>
                  <a:pt x="2532786" y="393569"/>
                </a:cubicBezTo>
                <a:close/>
                <a:moveTo>
                  <a:pt x="2458146" y="389115"/>
                </a:moveTo>
                <a:cubicBezTo>
                  <a:pt x="2447439" y="388461"/>
                  <a:pt x="2436382" y="387772"/>
                  <a:pt x="2425039" y="387031"/>
                </a:cubicBezTo>
                <a:cubicBezTo>
                  <a:pt x="2429361" y="383628"/>
                  <a:pt x="2433683" y="380251"/>
                  <a:pt x="2438049" y="376892"/>
                </a:cubicBezTo>
                <a:cubicBezTo>
                  <a:pt x="2449875" y="377605"/>
                  <a:pt x="2461371" y="378272"/>
                  <a:pt x="2472429" y="378906"/>
                </a:cubicBezTo>
                <a:cubicBezTo>
                  <a:pt x="2467646" y="382290"/>
                  <a:pt x="2462885" y="385695"/>
                  <a:pt x="2458146" y="389115"/>
                </a:cubicBezTo>
                <a:close/>
                <a:moveTo>
                  <a:pt x="2421879" y="386827"/>
                </a:moveTo>
                <a:cubicBezTo>
                  <a:pt x="2411326" y="386133"/>
                  <a:pt x="2400554" y="385390"/>
                  <a:pt x="2389628" y="384593"/>
                </a:cubicBezTo>
                <a:cubicBezTo>
                  <a:pt x="2393467" y="381228"/>
                  <a:pt x="2397350" y="377895"/>
                  <a:pt x="2401212" y="374573"/>
                </a:cubicBezTo>
                <a:cubicBezTo>
                  <a:pt x="2412665" y="375332"/>
                  <a:pt x="2423898" y="376039"/>
                  <a:pt x="2434846" y="376704"/>
                </a:cubicBezTo>
                <a:cubicBezTo>
                  <a:pt x="2430502" y="380060"/>
                  <a:pt x="2426180" y="383426"/>
                  <a:pt x="2421879" y="386827"/>
                </a:cubicBezTo>
                <a:close/>
                <a:moveTo>
                  <a:pt x="2386556" y="384365"/>
                </a:moveTo>
                <a:cubicBezTo>
                  <a:pt x="2376223" y="383602"/>
                  <a:pt x="2365757" y="382785"/>
                  <a:pt x="2355226" y="381903"/>
                </a:cubicBezTo>
                <a:cubicBezTo>
                  <a:pt x="2358561" y="378590"/>
                  <a:pt x="2361918" y="375304"/>
                  <a:pt x="2365296" y="372035"/>
                </a:cubicBezTo>
                <a:cubicBezTo>
                  <a:pt x="2376354" y="372866"/>
                  <a:pt x="2387302" y="373639"/>
                  <a:pt x="2398075" y="374360"/>
                </a:cubicBezTo>
                <a:cubicBezTo>
                  <a:pt x="2394213" y="377678"/>
                  <a:pt x="2390374" y="381006"/>
                  <a:pt x="2386556" y="384365"/>
                </a:cubicBezTo>
                <a:close/>
                <a:moveTo>
                  <a:pt x="2352220" y="381653"/>
                </a:moveTo>
                <a:cubicBezTo>
                  <a:pt x="2342128" y="380800"/>
                  <a:pt x="2331992" y="379883"/>
                  <a:pt x="2321834" y="378900"/>
                </a:cubicBezTo>
                <a:cubicBezTo>
                  <a:pt x="2324642" y="375648"/>
                  <a:pt x="2327472" y="372421"/>
                  <a:pt x="2330324" y="369216"/>
                </a:cubicBezTo>
                <a:cubicBezTo>
                  <a:pt x="2341009" y="370139"/>
                  <a:pt x="2351650" y="370999"/>
                  <a:pt x="2362225" y="371802"/>
                </a:cubicBezTo>
                <a:cubicBezTo>
                  <a:pt x="2358868" y="375065"/>
                  <a:pt x="2355533" y="378347"/>
                  <a:pt x="2352220" y="381653"/>
                </a:cubicBezTo>
                <a:close/>
                <a:moveTo>
                  <a:pt x="2318894" y="378612"/>
                </a:moveTo>
                <a:cubicBezTo>
                  <a:pt x="2309064" y="377647"/>
                  <a:pt x="2299235" y="376620"/>
                  <a:pt x="2289450" y="375514"/>
                </a:cubicBezTo>
                <a:cubicBezTo>
                  <a:pt x="2291732" y="372338"/>
                  <a:pt x="2294036" y="369180"/>
                  <a:pt x="2296361" y="366052"/>
                </a:cubicBezTo>
                <a:cubicBezTo>
                  <a:pt x="2306673" y="367085"/>
                  <a:pt x="2317029" y="368051"/>
                  <a:pt x="2327340" y="368954"/>
                </a:cubicBezTo>
                <a:cubicBezTo>
                  <a:pt x="2324488" y="372149"/>
                  <a:pt x="2321680" y="375372"/>
                  <a:pt x="2318894" y="378612"/>
                </a:cubicBezTo>
                <a:close/>
                <a:moveTo>
                  <a:pt x="2286620" y="375185"/>
                </a:moveTo>
                <a:cubicBezTo>
                  <a:pt x="2277054" y="374088"/>
                  <a:pt x="2267532" y="372923"/>
                  <a:pt x="2258098" y="371675"/>
                </a:cubicBezTo>
                <a:cubicBezTo>
                  <a:pt x="2259853" y="368590"/>
                  <a:pt x="2261608" y="365521"/>
                  <a:pt x="2263386" y="362482"/>
                </a:cubicBezTo>
                <a:cubicBezTo>
                  <a:pt x="2273346" y="363647"/>
                  <a:pt x="2283395" y="364738"/>
                  <a:pt x="2293443" y="365760"/>
                </a:cubicBezTo>
                <a:cubicBezTo>
                  <a:pt x="2291140" y="368875"/>
                  <a:pt x="2288880" y="372024"/>
                  <a:pt x="2286620" y="375185"/>
                </a:cubicBezTo>
                <a:close/>
                <a:moveTo>
                  <a:pt x="2255334" y="371302"/>
                </a:moveTo>
                <a:cubicBezTo>
                  <a:pt x="2246031" y="370049"/>
                  <a:pt x="2236816" y="368720"/>
                  <a:pt x="2227733" y="367300"/>
                </a:cubicBezTo>
                <a:cubicBezTo>
                  <a:pt x="2228918" y="364325"/>
                  <a:pt x="2230147" y="361368"/>
                  <a:pt x="2231397" y="358434"/>
                </a:cubicBezTo>
                <a:cubicBezTo>
                  <a:pt x="2241007" y="359753"/>
                  <a:pt x="2250748" y="360992"/>
                  <a:pt x="2260555" y="362155"/>
                </a:cubicBezTo>
                <a:cubicBezTo>
                  <a:pt x="2258800" y="365179"/>
                  <a:pt x="2257045" y="368230"/>
                  <a:pt x="2255334" y="371302"/>
                </a:cubicBezTo>
                <a:close/>
                <a:moveTo>
                  <a:pt x="2224991" y="366864"/>
                </a:moveTo>
                <a:cubicBezTo>
                  <a:pt x="2219352" y="365968"/>
                  <a:pt x="2213758" y="365040"/>
                  <a:pt x="2208251" y="364073"/>
                </a:cubicBezTo>
                <a:cubicBezTo>
                  <a:pt x="2209172" y="361197"/>
                  <a:pt x="2210115" y="358331"/>
                  <a:pt x="2211081" y="355490"/>
                </a:cubicBezTo>
                <a:cubicBezTo>
                  <a:pt x="2216873" y="356376"/>
                  <a:pt x="2222709" y="357234"/>
                  <a:pt x="2228633" y="358055"/>
                </a:cubicBezTo>
                <a:cubicBezTo>
                  <a:pt x="2227382" y="360968"/>
                  <a:pt x="2226175" y="363908"/>
                  <a:pt x="2224991" y="366864"/>
                </a:cubicBezTo>
                <a:close/>
                <a:moveTo>
                  <a:pt x="2205486" y="363579"/>
                </a:moveTo>
                <a:cubicBezTo>
                  <a:pt x="2196666" y="362008"/>
                  <a:pt x="2188026" y="360345"/>
                  <a:pt x="2179610" y="358579"/>
                </a:cubicBezTo>
                <a:cubicBezTo>
                  <a:pt x="2180021" y="355859"/>
                  <a:pt x="2180437" y="353149"/>
                  <a:pt x="2180872" y="350461"/>
                </a:cubicBezTo>
                <a:cubicBezTo>
                  <a:pt x="2189819" y="352087"/>
                  <a:pt x="2198970" y="353621"/>
                  <a:pt x="2208273" y="355066"/>
                </a:cubicBezTo>
                <a:cubicBezTo>
                  <a:pt x="2207329" y="357884"/>
                  <a:pt x="2206408" y="360727"/>
                  <a:pt x="2205486" y="363579"/>
                </a:cubicBezTo>
                <a:close/>
                <a:moveTo>
                  <a:pt x="2176784" y="357978"/>
                </a:moveTo>
                <a:cubicBezTo>
                  <a:pt x="2172460" y="357052"/>
                  <a:pt x="2168173" y="356109"/>
                  <a:pt x="2163974" y="355128"/>
                </a:cubicBezTo>
                <a:cubicBezTo>
                  <a:pt x="2159586" y="354101"/>
                  <a:pt x="2155283" y="353090"/>
                  <a:pt x="2151027" y="352087"/>
                </a:cubicBezTo>
                <a:cubicBezTo>
                  <a:pt x="2150937" y="349551"/>
                  <a:pt x="2150860" y="347032"/>
                  <a:pt x="2150794" y="344527"/>
                </a:cubicBezTo>
                <a:cubicBezTo>
                  <a:pt x="2154153" y="345220"/>
                  <a:pt x="2157534" y="345918"/>
                  <a:pt x="2160955" y="346620"/>
                </a:cubicBezTo>
                <a:cubicBezTo>
                  <a:pt x="2166547" y="347769"/>
                  <a:pt x="2172252" y="348873"/>
                  <a:pt x="2178033" y="349941"/>
                </a:cubicBezTo>
                <a:cubicBezTo>
                  <a:pt x="2177605" y="352603"/>
                  <a:pt x="2177190" y="355284"/>
                  <a:pt x="2176784" y="357978"/>
                </a:cubicBezTo>
                <a:close/>
                <a:moveTo>
                  <a:pt x="2148019" y="351378"/>
                </a:moveTo>
                <a:cubicBezTo>
                  <a:pt x="2139136" y="349281"/>
                  <a:pt x="2130518" y="347230"/>
                  <a:pt x="2122075" y="345213"/>
                </a:cubicBezTo>
                <a:cubicBezTo>
                  <a:pt x="2121524" y="342877"/>
                  <a:pt x="2120982" y="340551"/>
                  <a:pt x="2120452" y="338239"/>
                </a:cubicBezTo>
                <a:cubicBezTo>
                  <a:pt x="2129359" y="340088"/>
                  <a:pt x="2138460" y="341977"/>
                  <a:pt x="2147795" y="343906"/>
                </a:cubicBezTo>
                <a:cubicBezTo>
                  <a:pt x="2147859" y="346383"/>
                  <a:pt x="2147931" y="348873"/>
                  <a:pt x="2148019" y="351378"/>
                </a:cubicBezTo>
                <a:close/>
                <a:moveTo>
                  <a:pt x="2123194" y="349926"/>
                </a:moveTo>
                <a:cubicBezTo>
                  <a:pt x="2131329" y="351868"/>
                  <a:pt x="2139631" y="353842"/>
                  <a:pt x="2148181" y="355861"/>
                </a:cubicBezTo>
                <a:cubicBezTo>
                  <a:pt x="2148278" y="358318"/>
                  <a:pt x="2148388" y="360795"/>
                  <a:pt x="2148506" y="363281"/>
                </a:cubicBezTo>
                <a:cubicBezTo>
                  <a:pt x="2140386" y="361102"/>
                  <a:pt x="2132543" y="358974"/>
                  <a:pt x="2124877" y="356879"/>
                </a:cubicBezTo>
                <a:cubicBezTo>
                  <a:pt x="2124304" y="354549"/>
                  <a:pt x="2123745" y="352232"/>
                  <a:pt x="2123194" y="349926"/>
                </a:cubicBezTo>
                <a:close/>
                <a:moveTo>
                  <a:pt x="2148721" y="367715"/>
                </a:moveTo>
                <a:cubicBezTo>
                  <a:pt x="2148848" y="370155"/>
                  <a:pt x="2148987" y="372607"/>
                  <a:pt x="2149136" y="375076"/>
                </a:cubicBezTo>
                <a:cubicBezTo>
                  <a:pt x="2141786" y="372842"/>
                  <a:pt x="2134680" y="370655"/>
                  <a:pt x="2127786" y="368509"/>
                </a:cubicBezTo>
                <a:cubicBezTo>
                  <a:pt x="2127194" y="366188"/>
                  <a:pt x="2126610" y="363875"/>
                  <a:pt x="2126040" y="361580"/>
                </a:cubicBezTo>
                <a:cubicBezTo>
                  <a:pt x="2133396" y="363586"/>
                  <a:pt x="2140935" y="365628"/>
                  <a:pt x="2148721" y="367715"/>
                </a:cubicBezTo>
                <a:close/>
                <a:moveTo>
                  <a:pt x="2151751" y="368527"/>
                </a:moveTo>
                <a:cubicBezTo>
                  <a:pt x="2156102" y="369689"/>
                  <a:pt x="2160505" y="370861"/>
                  <a:pt x="2165027" y="372055"/>
                </a:cubicBezTo>
                <a:cubicBezTo>
                  <a:pt x="2168136" y="372875"/>
                  <a:pt x="2171295" y="373674"/>
                  <a:pt x="2174485" y="374457"/>
                </a:cubicBezTo>
                <a:cubicBezTo>
                  <a:pt x="2174149" y="377063"/>
                  <a:pt x="2173822" y="379681"/>
                  <a:pt x="2173511" y="382318"/>
                </a:cubicBezTo>
                <a:cubicBezTo>
                  <a:pt x="2171747" y="381818"/>
                  <a:pt x="2169970" y="381322"/>
                  <a:pt x="2168234" y="380809"/>
                </a:cubicBezTo>
                <a:cubicBezTo>
                  <a:pt x="2162714" y="379174"/>
                  <a:pt x="2157398" y="377577"/>
                  <a:pt x="2152174" y="375995"/>
                </a:cubicBezTo>
                <a:cubicBezTo>
                  <a:pt x="2152021" y="373487"/>
                  <a:pt x="2151885" y="371004"/>
                  <a:pt x="2151751" y="368527"/>
                </a:cubicBezTo>
                <a:close/>
                <a:moveTo>
                  <a:pt x="2177307" y="375131"/>
                </a:moveTo>
                <a:cubicBezTo>
                  <a:pt x="2184788" y="376932"/>
                  <a:pt x="2192454" y="378643"/>
                  <a:pt x="2200308" y="380256"/>
                </a:cubicBezTo>
                <a:cubicBezTo>
                  <a:pt x="2199497" y="383020"/>
                  <a:pt x="2198685" y="385800"/>
                  <a:pt x="2197873" y="388597"/>
                </a:cubicBezTo>
                <a:cubicBezTo>
                  <a:pt x="2190503" y="386866"/>
                  <a:pt x="2183296" y="385050"/>
                  <a:pt x="2176322" y="383119"/>
                </a:cubicBezTo>
                <a:cubicBezTo>
                  <a:pt x="2176637" y="380440"/>
                  <a:pt x="2176969" y="377779"/>
                  <a:pt x="2177307" y="375131"/>
                </a:cubicBezTo>
                <a:close/>
                <a:moveTo>
                  <a:pt x="2196754" y="392579"/>
                </a:moveTo>
                <a:cubicBezTo>
                  <a:pt x="2195986" y="395315"/>
                  <a:pt x="2195240" y="398071"/>
                  <a:pt x="2194516" y="400840"/>
                </a:cubicBezTo>
                <a:cubicBezTo>
                  <a:pt x="2187807" y="399038"/>
                  <a:pt x="2181313" y="397132"/>
                  <a:pt x="2175009" y="395133"/>
                </a:cubicBezTo>
                <a:cubicBezTo>
                  <a:pt x="2175277" y="392498"/>
                  <a:pt x="2175554" y="389876"/>
                  <a:pt x="2175845" y="387274"/>
                </a:cubicBezTo>
                <a:cubicBezTo>
                  <a:pt x="2182623" y="389139"/>
                  <a:pt x="2189613" y="390899"/>
                  <a:pt x="2196754" y="392579"/>
                </a:cubicBezTo>
                <a:close/>
                <a:moveTo>
                  <a:pt x="2199475" y="393216"/>
                </a:moveTo>
                <a:cubicBezTo>
                  <a:pt x="2204345" y="394341"/>
                  <a:pt x="2209304" y="395421"/>
                  <a:pt x="2214328" y="396465"/>
                </a:cubicBezTo>
                <a:cubicBezTo>
                  <a:pt x="2213406" y="399341"/>
                  <a:pt x="2212507" y="402233"/>
                  <a:pt x="2211651" y="405149"/>
                </a:cubicBezTo>
                <a:cubicBezTo>
                  <a:pt x="2206759" y="403995"/>
                  <a:pt x="2201932" y="402790"/>
                  <a:pt x="2197215" y="401544"/>
                </a:cubicBezTo>
                <a:cubicBezTo>
                  <a:pt x="2197939" y="398753"/>
                  <a:pt x="2198707" y="395973"/>
                  <a:pt x="2199475" y="393216"/>
                </a:cubicBezTo>
                <a:close/>
                <a:moveTo>
                  <a:pt x="2216983" y="397013"/>
                </a:moveTo>
                <a:cubicBezTo>
                  <a:pt x="2224442" y="398536"/>
                  <a:pt x="2232034" y="399980"/>
                  <a:pt x="2239734" y="401338"/>
                </a:cubicBezTo>
                <a:cubicBezTo>
                  <a:pt x="2238330" y="404311"/>
                  <a:pt x="2236904" y="407294"/>
                  <a:pt x="2235544" y="410311"/>
                </a:cubicBezTo>
                <a:cubicBezTo>
                  <a:pt x="2228326" y="408874"/>
                  <a:pt x="2221217" y="407360"/>
                  <a:pt x="2214284" y="405756"/>
                </a:cubicBezTo>
                <a:cubicBezTo>
                  <a:pt x="2215162" y="402819"/>
                  <a:pt x="2216061" y="399909"/>
                  <a:pt x="2216983" y="397013"/>
                </a:cubicBezTo>
                <a:close/>
                <a:moveTo>
                  <a:pt x="2233854" y="414089"/>
                </a:moveTo>
                <a:cubicBezTo>
                  <a:pt x="2232538" y="417042"/>
                  <a:pt x="2231244" y="420015"/>
                  <a:pt x="2229971" y="423012"/>
                </a:cubicBezTo>
                <a:cubicBezTo>
                  <a:pt x="2223433" y="421536"/>
                  <a:pt x="2217027" y="419973"/>
                  <a:pt x="2210774" y="418332"/>
                </a:cubicBezTo>
                <a:cubicBezTo>
                  <a:pt x="2211542" y="415414"/>
                  <a:pt x="2212331" y="412516"/>
                  <a:pt x="2213143" y="409640"/>
                </a:cubicBezTo>
                <a:cubicBezTo>
                  <a:pt x="2219923" y="411204"/>
                  <a:pt x="2226834" y="412683"/>
                  <a:pt x="2233854" y="414089"/>
                </a:cubicBezTo>
                <a:close/>
                <a:moveTo>
                  <a:pt x="2236465" y="414611"/>
                </a:moveTo>
                <a:cubicBezTo>
                  <a:pt x="2243596" y="416013"/>
                  <a:pt x="2250836" y="417345"/>
                  <a:pt x="2258164" y="418600"/>
                </a:cubicBezTo>
                <a:cubicBezTo>
                  <a:pt x="2256343" y="421634"/>
                  <a:pt x="2254544" y="424677"/>
                  <a:pt x="2252767" y="427756"/>
                </a:cubicBezTo>
                <a:cubicBezTo>
                  <a:pt x="2245921" y="426439"/>
                  <a:pt x="2239164" y="425053"/>
                  <a:pt x="2232560" y="423585"/>
                </a:cubicBezTo>
                <a:cubicBezTo>
                  <a:pt x="2233832" y="420568"/>
                  <a:pt x="2235149" y="417582"/>
                  <a:pt x="2236465" y="414611"/>
                </a:cubicBezTo>
                <a:close/>
                <a:moveTo>
                  <a:pt x="2260797" y="419039"/>
                </a:moveTo>
                <a:cubicBezTo>
                  <a:pt x="2268322" y="420300"/>
                  <a:pt x="2275913" y="421489"/>
                  <a:pt x="2283570" y="422611"/>
                </a:cubicBezTo>
                <a:cubicBezTo>
                  <a:pt x="2281245" y="425726"/>
                  <a:pt x="2278941" y="428855"/>
                  <a:pt x="2276659" y="432014"/>
                </a:cubicBezTo>
                <a:cubicBezTo>
                  <a:pt x="2269463" y="430832"/>
                  <a:pt x="2262376" y="429574"/>
                  <a:pt x="2255356" y="428249"/>
                </a:cubicBezTo>
                <a:cubicBezTo>
                  <a:pt x="2257155" y="425151"/>
                  <a:pt x="2258976" y="422093"/>
                  <a:pt x="2260797" y="419039"/>
                </a:cubicBezTo>
                <a:close/>
                <a:moveTo>
                  <a:pt x="2274114" y="435582"/>
                </a:moveTo>
                <a:cubicBezTo>
                  <a:pt x="2271920" y="438666"/>
                  <a:pt x="2269726" y="441762"/>
                  <a:pt x="2267576" y="444891"/>
                </a:cubicBezTo>
                <a:cubicBezTo>
                  <a:pt x="2261038" y="443666"/>
                  <a:pt x="2254566" y="442372"/>
                  <a:pt x="2248203" y="441005"/>
                </a:cubicBezTo>
                <a:cubicBezTo>
                  <a:pt x="2249892" y="437931"/>
                  <a:pt x="2251604" y="434897"/>
                  <a:pt x="2253315" y="431869"/>
                </a:cubicBezTo>
                <a:cubicBezTo>
                  <a:pt x="2260160" y="433175"/>
                  <a:pt x="2267115" y="434412"/>
                  <a:pt x="2274114" y="435582"/>
                </a:cubicBezTo>
                <a:close/>
                <a:moveTo>
                  <a:pt x="2265228" y="448351"/>
                </a:moveTo>
                <a:cubicBezTo>
                  <a:pt x="2263166" y="451396"/>
                  <a:pt x="2261104" y="454452"/>
                  <a:pt x="2259063" y="457539"/>
                </a:cubicBezTo>
                <a:cubicBezTo>
                  <a:pt x="2253140" y="456277"/>
                  <a:pt x="2247304" y="454948"/>
                  <a:pt x="2241577" y="453552"/>
                </a:cubicBezTo>
                <a:cubicBezTo>
                  <a:pt x="2243135" y="450516"/>
                  <a:pt x="2244737" y="447519"/>
                  <a:pt x="2246338" y="444526"/>
                </a:cubicBezTo>
                <a:cubicBezTo>
                  <a:pt x="2252547" y="445867"/>
                  <a:pt x="2258844" y="447142"/>
                  <a:pt x="2265228" y="448351"/>
                </a:cubicBezTo>
                <a:close/>
                <a:moveTo>
                  <a:pt x="2267796" y="448833"/>
                </a:moveTo>
                <a:cubicBezTo>
                  <a:pt x="2274421" y="450066"/>
                  <a:pt x="2281113" y="451227"/>
                  <a:pt x="2287871" y="452328"/>
                </a:cubicBezTo>
                <a:cubicBezTo>
                  <a:pt x="2285325" y="455435"/>
                  <a:pt x="2282824" y="458585"/>
                  <a:pt x="2280301" y="461734"/>
                </a:cubicBezTo>
                <a:cubicBezTo>
                  <a:pt x="2274004" y="460578"/>
                  <a:pt x="2267752" y="459356"/>
                  <a:pt x="2261608" y="458068"/>
                </a:cubicBezTo>
                <a:cubicBezTo>
                  <a:pt x="2263649" y="454970"/>
                  <a:pt x="2265711" y="451889"/>
                  <a:pt x="2267796" y="448833"/>
                </a:cubicBezTo>
                <a:close/>
                <a:moveTo>
                  <a:pt x="2277647" y="465053"/>
                </a:moveTo>
                <a:cubicBezTo>
                  <a:pt x="2275233" y="468118"/>
                  <a:pt x="2272842" y="471223"/>
                  <a:pt x="2270472" y="474327"/>
                </a:cubicBezTo>
                <a:cubicBezTo>
                  <a:pt x="2264746" y="473129"/>
                  <a:pt x="2259107" y="471872"/>
                  <a:pt x="2253557" y="470549"/>
                </a:cubicBezTo>
                <a:cubicBezTo>
                  <a:pt x="2255487" y="467493"/>
                  <a:pt x="2257418" y="464446"/>
                  <a:pt x="2259393" y="461431"/>
                </a:cubicBezTo>
                <a:cubicBezTo>
                  <a:pt x="2265404" y="462701"/>
                  <a:pt x="2271481" y="463908"/>
                  <a:pt x="2277647" y="465053"/>
                </a:cubicBezTo>
                <a:close/>
                <a:moveTo>
                  <a:pt x="2280236" y="465525"/>
                </a:moveTo>
                <a:cubicBezTo>
                  <a:pt x="2286664" y="466703"/>
                  <a:pt x="2293180" y="467816"/>
                  <a:pt x="2299740" y="468869"/>
                </a:cubicBezTo>
                <a:cubicBezTo>
                  <a:pt x="2296844" y="472011"/>
                  <a:pt x="2293970" y="475165"/>
                  <a:pt x="2291118" y="478347"/>
                </a:cubicBezTo>
                <a:cubicBezTo>
                  <a:pt x="2284996" y="477243"/>
                  <a:pt x="2278941" y="476080"/>
                  <a:pt x="2272973" y="474852"/>
                </a:cubicBezTo>
                <a:cubicBezTo>
                  <a:pt x="2275365" y="471727"/>
                  <a:pt x="2277778" y="468610"/>
                  <a:pt x="2280236" y="465525"/>
                </a:cubicBezTo>
                <a:close/>
                <a:moveTo>
                  <a:pt x="2302373" y="469292"/>
                </a:moveTo>
                <a:cubicBezTo>
                  <a:pt x="2309262" y="470378"/>
                  <a:pt x="2316173" y="471401"/>
                  <a:pt x="2323128" y="472364"/>
                </a:cubicBezTo>
                <a:cubicBezTo>
                  <a:pt x="2319749" y="475578"/>
                  <a:pt x="2316392" y="478786"/>
                  <a:pt x="2313058" y="482037"/>
                </a:cubicBezTo>
                <a:cubicBezTo>
                  <a:pt x="2306541" y="481023"/>
                  <a:pt x="2300069" y="479951"/>
                  <a:pt x="2293663" y="478814"/>
                </a:cubicBezTo>
                <a:cubicBezTo>
                  <a:pt x="2296537" y="475615"/>
                  <a:pt x="2299455" y="472449"/>
                  <a:pt x="2302373" y="469292"/>
                </a:cubicBezTo>
                <a:close/>
                <a:moveTo>
                  <a:pt x="2309832" y="485221"/>
                </a:moveTo>
                <a:cubicBezTo>
                  <a:pt x="2306629" y="488380"/>
                  <a:pt x="2303426" y="491555"/>
                  <a:pt x="2300245" y="494751"/>
                </a:cubicBezTo>
                <a:cubicBezTo>
                  <a:pt x="2294255" y="493681"/>
                  <a:pt x="2288331" y="492553"/>
                  <a:pt x="2282451" y="491361"/>
                </a:cubicBezTo>
                <a:cubicBezTo>
                  <a:pt x="2282802" y="490980"/>
                  <a:pt x="2283175" y="490576"/>
                  <a:pt x="2283505" y="490201"/>
                </a:cubicBezTo>
                <a:cubicBezTo>
                  <a:pt x="2285918" y="487443"/>
                  <a:pt x="2288375" y="484731"/>
                  <a:pt x="2290810" y="482002"/>
                </a:cubicBezTo>
                <a:cubicBezTo>
                  <a:pt x="2297107" y="483134"/>
                  <a:pt x="2303448" y="484207"/>
                  <a:pt x="2309832" y="485221"/>
                </a:cubicBezTo>
                <a:close/>
                <a:moveTo>
                  <a:pt x="2297173" y="497799"/>
                </a:moveTo>
                <a:cubicBezTo>
                  <a:pt x="2294343" y="500631"/>
                  <a:pt x="2291140" y="503681"/>
                  <a:pt x="2287563" y="507057"/>
                </a:cubicBezTo>
                <a:cubicBezTo>
                  <a:pt x="2282013" y="505908"/>
                  <a:pt x="2276528" y="504701"/>
                  <a:pt x="2271108" y="503428"/>
                </a:cubicBezTo>
                <a:cubicBezTo>
                  <a:pt x="2274246" y="500181"/>
                  <a:pt x="2277120" y="497178"/>
                  <a:pt x="2279687" y="494409"/>
                </a:cubicBezTo>
                <a:cubicBezTo>
                  <a:pt x="2285457" y="495600"/>
                  <a:pt x="2291293" y="496728"/>
                  <a:pt x="2297173" y="497799"/>
                </a:cubicBezTo>
                <a:close/>
                <a:moveTo>
                  <a:pt x="2299411" y="498547"/>
                </a:moveTo>
                <a:cubicBezTo>
                  <a:pt x="2299499" y="498450"/>
                  <a:pt x="2299608" y="498358"/>
                  <a:pt x="2299696" y="498262"/>
                </a:cubicBezTo>
                <a:cubicBezTo>
                  <a:pt x="2305905" y="499370"/>
                  <a:pt x="2312136" y="500416"/>
                  <a:pt x="2318411" y="501406"/>
                </a:cubicBezTo>
                <a:cubicBezTo>
                  <a:pt x="2316941" y="502740"/>
                  <a:pt x="2315449" y="504049"/>
                  <a:pt x="2313979" y="505390"/>
                </a:cubicBezTo>
                <a:cubicBezTo>
                  <a:pt x="2312070" y="507125"/>
                  <a:pt x="2309964" y="508992"/>
                  <a:pt x="2307726" y="510936"/>
                </a:cubicBezTo>
                <a:cubicBezTo>
                  <a:pt x="2301802" y="509877"/>
                  <a:pt x="2295922" y="508760"/>
                  <a:pt x="2290087" y="507577"/>
                </a:cubicBezTo>
                <a:cubicBezTo>
                  <a:pt x="2293553" y="504313"/>
                  <a:pt x="2296690" y="501313"/>
                  <a:pt x="2299411" y="498547"/>
                </a:cubicBezTo>
                <a:close/>
                <a:moveTo>
                  <a:pt x="2315339" y="506884"/>
                </a:moveTo>
                <a:cubicBezTo>
                  <a:pt x="2317204" y="505177"/>
                  <a:pt x="2319113" y="503507"/>
                  <a:pt x="2321000" y="501809"/>
                </a:cubicBezTo>
                <a:cubicBezTo>
                  <a:pt x="2327648" y="502840"/>
                  <a:pt x="2334317" y="503806"/>
                  <a:pt x="2341009" y="504719"/>
                </a:cubicBezTo>
                <a:cubicBezTo>
                  <a:pt x="2337345" y="507718"/>
                  <a:pt x="2333659" y="510699"/>
                  <a:pt x="2330039" y="513731"/>
                </a:cubicBezTo>
                <a:cubicBezTo>
                  <a:pt x="2329732" y="513977"/>
                  <a:pt x="2329403" y="514240"/>
                  <a:pt x="2329095" y="514491"/>
                </a:cubicBezTo>
                <a:cubicBezTo>
                  <a:pt x="2322799" y="513519"/>
                  <a:pt x="2316502" y="512490"/>
                  <a:pt x="2310271" y="511395"/>
                </a:cubicBezTo>
                <a:cubicBezTo>
                  <a:pt x="2312048" y="509831"/>
                  <a:pt x="2313760" y="508308"/>
                  <a:pt x="2315339" y="506884"/>
                </a:cubicBezTo>
                <a:close/>
                <a:moveTo>
                  <a:pt x="2325519" y="517426"/>
                </a:moveTo>
                <a:cubicBezTo>
                  <a:pt x="2322470" y="519912"/>
                  <a:pt x="2319201" y="522542"/>
                  <a:pt x="2315778" y="525289"/>
                </a:cubicBezTo>
                <a:cubicBezTo>
                  <a:pt x="2315098" y="525825"/>
                  <a:pt x="2314396" y="526382"/>
                  <a:pt x="2313716" y="526928"/>
                </a:cubicBezTo>
                <a:cubicBezTo>
                  <a:pt x="2307836" y="525875"/>
                  <a:pt x="2302000" y="524761"/>
                  <a:pt x="2296230" y="523582"/>
                </a:cubicBezTo>
                <a:cubicBezTo>
                  <a:pt x="2297787" y="522233"/>
                  <a:pt x="2299323" y="520906"/>
                  <a:pt x="2300793" y="519624"/>
                </a:cubicBezTo>
                <a:cubicBezTo>
                  <a:pt x="2302921" y="517801"/>
                  <a:pt x="2304962" y="516033"/>
                  <a:pt x="2306936" y="514308"/>
                </a:cubicBezTo>
                <a:cubicBezTo>
                  <a:pt x="2313101" y="515408"/>
                  <a:pt x="2319288" y="516445"/>
                  <a:pt x="2325519" y="517426"/>
                </a:cubicBezTo>
                <a:close/>
                <a:moveTo>
                  <a:pt x="2316963" y="526790"/>
                </a:moveTo>
                <a:cubicBezTo>
                  <a:pt x="2320890" y="523639"/>
                  <a:pt x="2324664" y="520625"/>
                  <a:pt x="2328086" y="517830"/>
                </a:cubicBezTo>
                <a:cubicBezTo>
                  <a:pt x="2334668" y="518850"/>
                  <a:pt x="2341272" y="519802"/>
                  <a:pt x="2347876" y="520704"/>
                </a:cubicBezTo>
                <a:cubicBezTo>
                  <a:pt x="2347284" y="521165"/>
                  <a:pt x="2346669" y="521617"/>
                  <a:pt x="2346077" y="522080"/>
                </a:cubicBezTo>
                <a:cubicBezTo>
                  <a:pt x="2342720" y="524671"/>
                  <a:pt x="2338946" y="527501"/>
                  <a:pt x="2334997" y="530474"/>
                </a:cubicBezTo>
                <a:cubicBezTo>
                  <a:pt x="2328701" y="529502"/>
                  <a:pt x="2322448" y="528471"/>
                  <a:pt x="2316239" y="527378"/>
                </a:cubicBezTo>
                <a:cubicBezTo>
                  <a:pt x="2316480" y="527185"/>
                  <a:pt x="2316721" y="526983"/>
                  <a:pt x="2316963" y="526790"/>
                </a:cubicBezTo>
                <a:close/>
                <a:moveTo>
                  <a:pt x="2331246" y="533284"/>
                </a:moveTo>
                <a:cubicBezTo>
                  <a:pt x="2327231" y="536292"/>
                  <a:pt x="2322996" y="539467"/>
                  <a:pt x="2318608" y="542802"/>
                </a:cubicBezTo>
                <a:cubicBezTo>
                  <a:pt x="2312794" y="541751"/>
                  <a:pt x="2307024" y="540639"/>
                  <a:pt x="2301298" y="539463"/>
                </a:cubicBezTo>
                <a:cubicBezTo>
                  <a:pt x="2305247" y="536220"/>
                  <a:pt x="2309086" y="533111"/>
                  <a:pt x="2312750" y="530167"/>
                </a:cubicBezTo>
                <a:cubicBezTo>
                  <a:pt x="2318894" y="531268"/>
                  <a:pt x="2325059" y="532306"/>
                  <a:pt x="2331246" y="533284"/>
                </a:cubicBezTo>
                <a:close/>
                <a:moveTo>
                  <a:pt x="2333352" y="533982"/>
                </a:moveTo>
                <a:cubicBezTo>
                  <a:pt x="2333483" y="533881"/>
                  <a:pt x="2333615" y="533785"/>
                  <a:pt x="2333747" y="533684"/>
                </a:cubicBezTo>
                <a:cubicBezTo>
                  <a:pt x="2340329" y="534706"/>
                  <a:pt x="2346911" y="535669"/>
                  <a:pt x="2353493" y="536571"/>
                </a:cubicBezTo>
                <a:cubicBezTo>
                  <a:pt x="2352089" y="537571"/>
                  <a:pt x="2350641" y="538587"/>
                  <a:pt x="2349149" y="539634"/>
                </a:cubicBezTo>
                <a:cubicBezTo>
                  <a:pt x="2346121" y="541784"/>
                  <a:pt x="2342940" y="544022"/>
                  <a:pt x="2339693" y="546336"/>
                </a:cubicBezTo>
                <a:cubicBezTo>
                  <a:pt x="2333440" y="545364"/>
                  <a:pt x="2327231" y="544333"/>
                  <a:pt x="2321066" y="543236"/>
                </a:cubicBezTo>
                <a:cubicBezTo>
                  <a:pt x="2325322" y="539996"/>
                  <a:pt x="2329447" y="536904"/>
                  <a:pt x="2333352" y="533982"/>
                </a:cubicBezTo>
                <a:close/>
                <a:moveTo>
                  <a:pt x="2338332" y="549425"/>
                </a:moveTo>
                <a:cubicBezTo>
                  <a:pt x="2376376" y="555395"/>
                  <a:pt x="2415012" y="559197"/>
                  <a:pt x="2448800" y="562510"/>
                </a:cubicBezTo>
                <a:lnTo>
                  <a:pt x="2449129" y="562543"/>
                </a:lnTo>
                <a:cubicBezTo>
                  <a:pt x="2584959" y="575867"/>
                  <a:pt x="2725220" y="585835"/>
                  <a:pt x="2866031" y="592164"/>
                </a:cubicBezTo>
                <a:cubicBezTo>
                  <a:pt x="3036460" y="599824"/>
                  <a:pt x="3210619" y="602845"/>
                  <a:pt x="3379073" y="605767"/>
                </a:cubicBezTo>
                <a:cubicBezTo>
                  <a:pt x="3519642" y="608205"/>
                  <a:pt x="3665016" y="610728"/>
                  <a:pt x="3806440" y="615938"/>
                </a:cubicBezTo>
                <a:cubicBezTo>
                  <a:pt x="4005830" y="623194"/>
                  <a:pt x="4268012" y="634660"/>
                  <a:pt x="4527956" y="659118"/>
                </a:cubicBezTo>
                <a:lnTo>
                  <a:pt x="4531927" y="659496"/>
                </a:lnTo>
                <a:cubicBezTo>
                  <a:pt x="4570980" y="663190"/>
                  <a:pt x="4611350" y="667010"/>
                  <a:pt x="4651390" y="671133"/>
                </a:cubicBezTo>
                <a:cubicBezTo>
                  <a:pt x="4781888" y="684597"/>
                  <a:pt x="4932593" y="702649"/>
                  <a:pt x="5069477" y="746670"/>
                </a:cubicBezTo>
                <a:cubicBezTo>
                  <a:pt x="5104361" y="757925"/>
                  <a:pt x="5132685" y="769395"/>
                  <a:pt x="5156029" y="781732"/>
                </a:cubicBezTo>
                <a:cubicBezTo>
                  <a:pt x="5237997" y="825037"/>
                  <a:pt x="5271806" y="888809"/>
                  <a:pt x="5256558" y="971281"/>
                </a:cubicBezTo>
                <a:cubicBezTo>
                  <a:pt x="5242516" y="1047097"/>
                  <a:pt x="5180690" y="1117441"/>
                  <a:pt x="5131303" y="1163104"/>
                </a:cubicBezTo>
                <a:cubicBezTo>
                  <a:pt x="5051288" y="1237088"/>
                  <a:pt x="4950365" y="1300884"/>
                  <a:pt x="4869275" y="1352147"/>
                </a:cubicBezTo>
                <a:cubicBezTo>
                  <a:pt x="4860850" y="1357485"/>
                  <a:pt x="4852645" y="1362658"/>
                  <a:pt x="4844790" y="1367663"/>
                </a:cubicBezTo>
                <a:cubicBezTo>
                  <a:pt x="4597659" y="1524757"/>
                  <a:pt x="4337583" y="1670411"/>
                  <a:pt x="4086086" y="1811272"/>
                </a:cubicBezTo>
                <a:cubicBezTo>
                  <a:pt x="3952209" y="1886247"/>
                  <a:pt x="3813790" y="1963774"/>
                  <a:pt x="3679474" y="2041832"/>
                </a:cubicBezTo>
                <a:cubicBezTo>
                  <a:pt x="3416876" y="2194516"/>
                  <a:pt x="3187450" y="2337893"/>
                  <a:pt x="2978144" y="2480130"/>
                </a:cubicBezTo>
                <a:cubicBezTo>
                  <a:pt x="2832353" y="2579210"/>
                  <a:pt x="2707142" y="2676053"/>
                  <a:pt x="2603322" y="2769934"/>
                </a:cubicBezTo>
                <a:cubicBezTo>
                  <a:pt x="2585178" y="2769978"/>
                  <a:pt x="2567034" y="2769978"/>
                  <a:pt x="2548889" y="2769868"/>
                </a:cubicBezTo>
                <a:cubicBezTo>
                  <a:pt x="2657382" y="2670392"/>
                  <a:pt x="2791413" y="2567670"/>
                  <a:pt x="2953329" y="2459660"/>
                </a:cubicBezTo>
                <a:cubicBezTo>
                  <a:pt x="3159652" y="2322075"/>
                  <a:pt x="3387213" y="2182043"/>
                  <a:pt x="3648956" y="2031608"/>
                </a:cubicBezTo>
                <a:cubicBezTo>
                  <a:pt x="3779805" y="1956446"/>
                  <a:pt x="3914604" y="1881723"/>
                  <a:pt x="4044993" y="1809458"/>
                </a:cubicBezTo>
                <a:cubicBezTo>
                  <a:pt x="4296314" y="1670166"/>
                  <a:pt x="4556170" y="1526130"/>
                  <a:pt x="4803082" y="1370473"/>
                </a:cubicBezTo>
                <a:cubicBezTo>
                  <a:pt x="4810476" y="1365809"/>
                  <a:pt x="4818133" y="1361006"/>
                  <a:pt x="4826009" y="1356065"/>
                </a:cubicBezTo>
                <a:cubicBezTo>
                  <a:pt x="4906792" y="1305380"/>
                  <a:pt x="5007321" y="1242307"/>
                  <a:pt x="5087555" y="1169361"/>
                </a:cubicBezTo>
                <a:cubicBezTo>
                  <a:pt x="5136810" y="1124573"/>
                  <a:pt x="5199097" y="1055427"/>
                  <a:pt x="5216035" y="980358"/>
                </a:cubicBezTo>
                <a:cubicBezTo>
                  <a:pt x="5225403" y="938863"/>
                  <a:pt x="5222573" y="901780"/>
                  <a:pt x="5207654" y="870145"/>
                </a:cubicBezTo>
                <a:cubicBezTo>
                  <a:pt x="5192274" y="837531"/>
                  <a:pt x="5163599" y="809766"/>
                  <a:pt x="5122395" y="787620"/>
                </a:cubicBezTo>
                <a:cubicBezTo>
                  <a:pt x="5099293" y="775196"/>
                  <a:pt x="5071209" y="763706"/>
                  <a:pt x="5036501" y="752488"/>
                </a:cubicBezTo>
                <a:cubicBezTo>
                  <a:pt x="4901000" y="708839"/>
                  <a:pt x="4751853" y="691442"/>
                  <a:pt x="4622692" y="678561"/>
                </a:cubicBezTo>
                <a:cubicBezTo>
                  <a:pt x="4585088" y="674818"/>
                  <a:pt x="4547197" y="671350"/>
                  <a:pt x="4510536" y="667997"/>
                </a:cubicBezTo>
                <a:lnTo>
                  <a:pt x="4500685" y="667096"/>
                </a:lnTo>
                <a:cubicBezTo>
                  <a:pt x="4247345" y="644032"/>
                  <a:pt x="3998042" y="633622"/>
                  <a:pt x="3787594" y="626481"/>
                </a:cubicBezTo>
                <a:cubicBezTo>
                  <a:pt x="3651369" y="621794"/>
                  <a:pt x="3511283" y="619679"/>
                  <a:pt x="3375804" y="617639"/>
                </a:cubicBezTo>
                <a:cubicBezTo>
                  <a:pt x="3205967" y="615078"/>
                  <a:pt x="3030360" y="612432"/>
                  <a:pt x="2858571" y="604703"/>
                </a:cubicBezTo>
                <a:cubicBezTo>
                  <a:pt x="2718990" y="598422"/>
                  <a:pt x="2580505" y="588316"/>
                  <a:pt x="2446935" y="574663"/>
                </a:cubicBezTo>
                <a:lnTo>
                  <a:pt x="2445509" y="574516"/>
                </a:lnTo>
                <a:cubicBezTo>
                  <a:pt x="2410251" y="570916"/>
                  <a:pt x="2367117" y="566503"/>
                  <a:pt x="2325168" y="558914"/>
                </a:cubicBezTo>
                <a:cubicBezTo>
                  <a:pt x="2329666" y="555623"/>
                  <a:pt x="2334076" y="552458"/>
                  <a:pt x="2338332" y="549425"/>
                </a:cubicBezTo>
                <a:close/>
                <a:moveTo>
                  <a:pt x="2979986" y="2482850"/>
                </a:moveTo>
                <a:cubicBezTo>
                  <a:pt x="3189227" y="2340636"/>
                  <a:pt x="3418587" y="2197302"/>
                  <a:pt x="3681142" y="2044660"/>
                </a:cubicBezTo>
                <a:cubicBezTo>
                  <a:pt x="3815414" y="1966615"/>
                  <a:pt x="3953833" y="1889095"/>
                  <a:pt x="4087688" y="1814127"/>
                </a:cubicBezTo>
                <a:cubicBezTo>
                  <a:pt x="4339229" y="1673244"/>
                  <a:pt x="4599349" y="1527563"/>
                  <a:pt x="4846545" y="1370423"/>
                </a:cubicBezTo>
                <a:cubicBezTo>
                  <a:pt x="4854422" y="1365421"/>
                  <a:pt x="4862605" y="1360247"/>
                  <a:pt x="4871030" y="1354911"/>
                </a:cubicBezTo>
                <a:cubicBezTo>
                  <a:pt x="4952251" y="1303579"/>
                  <a:pt x="5053307" y="1239694"/>
                  <a:pt x="5133541" y="1165506"/>
                </a:cubicBezTo>
                <a:cubicBezTo>
                  <a:pt x="5183279" y="1119507"/>
                  <a:pt x="5245566" y="1048578"/>
                  <a:pt x="5259761" y="971880"/>
                </a:cubicBezTo>
                <a:cubicBezTo>
                  <a:pt x="5275338" y="887842"/>
                  <a:pt x="5240937" y="822897"/>
                  <a:pt x="5157565" y="778847"/>
                </a:cubicBezTo>
                <a:cubicBezTo>
                  <a:pt x="5134024" y="766420"/>
                  <a:pt x="5105546" y="754879"/>
                  <a:pt x="5070486" y="743563"/>
                </a:cubicBezTo>
                <a:cubicBezTo>
                  <a:pt x="4933296" y="699448"/>
                  <a:pt x="4782393" y="681368"/>
                  <a:pt x="4651741" y="667883"/>
                </a:cubicBezTo>
                <a:cubicBezTo>
                  <a:pt x="4611678" y="663761"/>
                  <a:pt x="4571287" y="659939"/>
                  <a:pt x="4532234" y="656244"/>
                </a:cubicBezTo>
                <a:lnTo>
                  <a:pt x="4528263" y="655869"/>
                </a:lnTo>
                <a:cubicBezTo>
                  <a:pt x="4268253" y="631402"/>
                  <a:pt x="4005984" y="619931"/>
                  <a:pt x="3806550" y="612678"/>
                </a:cubicBezTo>
                <a:cubicBezTo>
                  <a:pt x="3665126" y="607463"/>
                  <a:pt x="3519730" y="604942"/>
                  <a:pt x="3379117" y="602502"/>
                </a:cubicBezTo>
                <a:cubicBezTo>
                  <a:pt x="3210706" y="599580"/>
                  <a:pt x="3036570" y="596561"/>
                  <a:pt x="2866184" y="588902"/>
                </a:cubicBezTo>
                <a:cubicBezTo>
                  <a:pt x="2725440" y="582574"/>
                  <a:pt x="2585222" y="572612"/>
                  <a:pt x="2449436" y="559292"/>
                </a:cubicBezTo>
                <a:lnTo>
                  <a:pt x="2449107" y="559261"/>
                </a:lnTo>
                <a:cubicBezTo>
                  <a:pt x="2416372" y="556049"/>
                  <a:pt x="2379009" y="552379"/>
                  <a:pt x="2342128" y="546718"/>
                </a:cubicBezTo>
                <a:cubicBezTo>
                  <a:pt x="2344892" y="544768"/>
                  <a:pt x="2347569" y="542874"/>
                  <a:pt x="2350158" y="541047"/>
                </a:cubicBezTo>
                <a:cubicBezTo>
                  <a:pt x="2352176" y="539625"/>
                  <a:pt x="2354107" y="538249"/>
                  <a:pt x="2356016" y="536909"/>
                </a:cubicBezTo>
                <a:cubicBezTo>
                  <a:pt x="2389255" y="541398"/>
                  <a:pt x="2422274" y="544511"/>
                  <a:pt x="2451630" y="547273"/>
                </a:cubicBezTo>
                <a:cubicBezTo>
                  <a:pt x="2589654" y="560264"/>
                  <a:pt x="2731649" y="570082"/>
                  <a:pt x="2873644" y="576462"/>
                </a:cubicBezTo>
                <a:cubicBezTo>
                  <a:pt x="3042383" y="584038"/>
                  <a:pt x="3214787" y="587408"/>
                  <a:pt x="3381508" y="590664"/>
                </a:cubicBezTo>
                <a:cubicBezTo>
                  <a:pt x="3527519" y="593516"/>
                  <a:pt x="3678465" y="596467"/>
                  <a:pt x="3825396" y="602233"/>
                </a:cubicBezTo>
                <a:cubicBezTo>
                  <a:pt x="4026081" y="610015"/>
                  <a:pt x="4290413" y="622248"/>
                  <a:pt x="4555513" y="647986"/>
                </a:cubicBezTo>
                <a:cubicBezTo>
                  <a:pt x="4594105" y="651755"/>
                  <a:pt x="4637875" y="656029"/>
                  <a:pt x="4680416" y="660551"/>
                </a:cubicBezTo>
                <a:cubicBezTo>
                  <a:pt x="4812407" y="674619"/>
                  <a:pt x="4964845" y="693351"/>
                  <a:pt x="5103440" y="737837"/>
                </a:cubicBezTo>
                <a:cubicBezTo>
                  <a:pt x="5138697" y="749190"/>
                  <a:pt x="5167394" y="760711"/>
                  <a:pt x="5191155" y="773054"/>
                </a:cubicBezTo>
                <a:cubicBezTo>
                  <a:pt x="5275470" y="816844"/>
                  <a:pt x="5312154" y="880720"/>
                  <a:pt x="5300174" y="962911"/>
                </a:cubicBezTo>
                <a:cubicBezTo>
                  <a:pt x="5288897" y="1040252"/>
                  <a:pt x="5227093" y="1112342"/>
                  <a:pt x="5177223" y="1159199"/>
                </a:cubicBezTo>
                <a:cubicBezTo>
                  <a:pt x="5097165" y="1234433"/>
                  <a:pt x="4995671" y="1299059"/>
                  <a:pt x="4914120" y="1350989"/>
                </a:cubicBezTo>
                <a:cubicBezTo>
                  <a:pt x="4905147" y="1356699"/>
                  <a:pt x="4896480" y="1362217"/>
                  <a:pt x="4888187" y="1367533"/>
                </a:cubicBezTo>
                <a:cubicBezTo>
                  <a:pt x="4640749" y="1526128"/>
                  <a:pt x="4380366" y="1673422"/>
                  <a:pt x="4128584" y="1815866"/>
                </a:cubicBezTo>
                <a:cubicBezTo>
                  <a:pt x="3991284" y="1893542"/>
                  <a:pt x="3849311" y="1973862"/>
                  <a:pt x="3711594" y="2054805"/>
                </a:cubicBezTo>
                <a:cubicBezTo>
                  <a:pt x="3447701" y="2209984"/>
                  <a:pt x="3216477" y="2356674"/>
                  <a:pt x="3004713" y="2503232"/>
                </a:cubicBezTo>
                <a:cubicBezTo>
                  <a:pt x="2873622" y="2593976"/>
                  <a:pt x="2759271" y="2682898"/>
                  <a:pt x="2662165" y="2769473"/>
                </a:cubicBezTo>
                <a:cubicBezTo>
                  <a:pt x="2644174" y="2769692"/>
                  <a:pt x="2626184" y="2769824"/>
                  <a:pt x="2608215" y="2769912"/>
                </a:cubicBezTo>
                <a:cubicBezTo>
                  <a:pt x="2711376" y="2676909"/>
                  <a:pt x="2835578" y="2580987"/>
                  <a:pt x="2979986" y="2482850"/>
                </a:cubicBezTo>
                <a:close/>
                <a:moveTo>
                  <a:pt x="2660191" y="2771228"/>
                </a:moveTo>
                <a:cubicBezTo>
                  <a:pt x="2641761" y="2787683"/>
                  <a:pt x="2623946" y="2804072"/>
                  <a:pt x="2606767" y="2820374"/>
                </a:cubicBezTo>
                <a:cubicBezTo>
                  <a:pt x="2589259" y="2820374"/>
                  <a:pt x="2571751" y="2820286"/>
                  <a:pt x="2554265" y="2820132"/>
                </a:cubicBezTo>
                <a:cubicBezTo>
                  <a:pt x="2570961" y="2804050"/>
                  <a:pt x="2588315" y="2787902"/>
                  <a:pt x="2606306" y="2771645"/>
                </a:cubicBezTo>
                <a:cubicBezTo>
                  <a:pt x="2624253" y="2771579"/>
                  <a:pt x="2642244" y="2771425"/>
                  <a:pt x="2660191" y="2771228"/>
                </a:cubicBezTo>
                <a:close/>
                <a:moveTo>
                  <a:pt x="2665302" y="2771162"/>
                </a:moveTo>
                <a:cubicBezTo>
                  <a:pt x="2683293" y="2770943"/>
                  <a:pt x="2701240" y="2770680"/>
                  <a:pt x="2719209" y="2770350"/>
                </a:cubicBezTo>
                <a:cubicBezTo>
                  <a:pt x="2700319" y="2787003"/>
                  <a:pt x="2682043" y="2803567"/>
                  <a:pt x="2664381" y="2820066"/>
                </a:cubicBezTo>
                <a:cubicBezTo>
                  <a:pt x="2646807" y="2820242"/>
                  <a:pt x="2629233" y="2820352"/>
                  <a:pt x="2611659" y="2820374"/>
                </a:cubicBezTo>
                <a:cubicBezTo>
                  <a:pt x="2628904" y="2804050"/>
                  <a:pt x="2646807" y="2787661"/>
                  <a:pt x="2665302" y="2771162"/>
                </a:cubicBezTo>
                <a:close/>
                <a:moveTo>
                  <a:pt x="2662384" y="2821909"/>
                </a:moveTo>
                <a:cubicBezTo>
                  <a:pt x="2644964" y="2838233"/>
                  <a:pt x="2628136" y="2854446"/>
                  <a:pt x="2611923" y="2870594"/>
                </a:cubicBezTo>
                <a:cubicBezTo>
                  <a:pt x="2594831" y="2870528"/>
                  <a:pt x="2577784" y="2870353"/>
                  <a:pt x="2560737" y="2870111"/>
                </a:cubicBezTo>
                <a:cubicBezTo>
                  <a:pt x="2576446" y="2854227"/>
                  <a:pt x="2592769" y="2838255"/>
                  <a:pt x="2609707" y="2822194"/>
                </a:cubicBezTo>
                <a:cubicBezTo>
                  <a:pt x="2627281" y="2822194"/>
                  <a:pt x="2644833" y="2822085"/>
                  <a:pt x="2662384" y="2821909"/>
                </a:cubicBezTo>
                <a:close/>
                <a:moveTo>
                  <a:pt x="2667518" y="2821866"/>
                </a:moveTo>
                <a:cubicBezTo>
                  <a:pt x="2685114" y="2821690"/>
                  <a:pt x="2702710" y="2821427"/>
                  <a:pt x="2720306" y="2821119"/>
                </a:cubicBezTo>
                <a:cubicBezTo>
                  <a:pt x="2702359" y="2837662"/>
                  <a:pt x="2685027" y="2854117"/>
                  <a:pt x="2668286" y="2870484"/>
                </a:cubicBezTo>
                <a:cubicBezTo>
                  <a:pt x="2651129" y="2870616"/>
                  <a:pt x="2633972" y="2870638"/>
                  <a:pt x="2616815" y="2870594"/>
                </a:cubicBezTo>
                <a:cubicBezTo>
                  <a:pt x="2633117" y="2854446"/>
                  <a:pt x="2650010" y="2838189"/>
                  <a:pt x="2667518" y="2821866"/>
                </a:cubicBezTo>
                <a:close/>
                <a:moveTo>
                  <a:pt x="2629979" y="2872547"/>
                </a:moveTo>
                <a:cubicBezTo>
                  <a:pt x="2642090" y="2872547"/>
                  <a:pt x="2654201" y="2872481"/>
                  <a:pt x="2666312" y="2872393"/>
                </a:cubicBezTo>
                <a:cubicBezTo>
                  <a:pt x="2649835" y="2888541"/>
                  <a:pt x="2633972" y="2904601"/>
                  <a:pt x="2618658" y="2920573"/>
                </a:cubicBezTo>
                <a:cubicBezTo>
                  <a:pt x="2602006" y="2920419"/>
                  <a:pt x="2585354" y="2920200"/>
                  <a:pt x="2568745" y="2919871"/>
                </a:cubicBezTo>
                <a:cubicBezTo>
                  <a:pt x="2583533" y="2904162"/>
                  <a:pt x="2598913" y="2888387"/>
                  <a:pt x="2614863" y="2872525"/>
                </a:cubicBezTo>
                <a:cubicBezTo>
                  <a:pt x="2619909" y="2872547"/>
                  <a:pt x="2624955" y="2872547"/>
                  <a:pt x="2629979" y="2872547"/>
                </a:cubicBezTo>
                <a:close/>
                <a:moveTo>
                  <a:pt x="2616706" y="2922569"/>
                </a:moveTo>
                <a:cubicBezTo>
                  <a:pt x="2601743" y="2938235"/>
                  <a:pt x="2587350" y="2953790"/>
                  <a:pt x="2573484" y="2969280"/>
                </a:cubicBezTo>
                <a:cubicBezTo>
                  <a:pt x="2557402" y="2968841"/>
                  <a:pt x="2541364" y="2968270"/>
                  <a:pt x="2525348" y="2967590"/>
                </a:cubicBezTo>
                <a:cubicBezTo>
                  <a:pt x="2538621" y="2952430"/>
                  <a:pt x="2552466" y="2937181"/>
                  <a:pt x="2566880" y="2921846"/>
                </a:cubicBezTo>
                <a:cubicBezTo>
                  <a:pt x="2583467" y="2922197"/>
                  <a:pt x="2600097" y="2922416"/>
                  <a:pt x="2616706" y="2922569"/>
                </a:cubicBezTo>
                <a:close/>
                <a:moveTo>
                  <a:pt x="2621620" y="2922613"/>
                </a:moveTo>
                <a:cubicBezTo>
                  <a:pt x="2638448" y="2922723"/>
                  <a:pt x="2655320" y="2922767"/>
                  <a:pt x="2672170" y="2922723"/>
                </a:cubicBezTo>
                <a:cubicBezTo>
                  <a:pt x="2656570" y="2938695"/>
                  <a:pt x="2641542" y="2954580"/>
                  <a:pt x="2627061" y="2970377"/>
                </a:cubicBezTo>
                <a:cubicBezTo>
                  <a:pt x="2610738" y="2970157"/>
                  <a:pt x="2594437" y="2969828"/>
                  <a:pt x="2578135" y="2969411"/>
                </a:cubicBezTo>
                <a:cubicBezTo>
                  <a:pt x="2592067" y="2953900"/>
                  <a:pt x="2606570" y="2938300"/>
                  <a:pt x="2621620" y="2922613"/>
                </a:cubicBezTo>
                <a:close/>
                <a:moveTo>
                  <a:pt x="2677611" y="2922679"/>
                </a:moveTo>
                <a:cubicBezTo>
                  <a:pt x="2694461" y="2922613"/>
                  <a:pt x="2711333" y="2922460"/>
                  <a:pt x="2728182" y="2922241"/>
                </a:cubicBezTo>
                <a:cubicBezTo>
                  <a:pt x="2712320" y="2938191"/>
                  <a:pt x="2696677" y="2954360"/>
                  <a:pt x="2681363" y="2970728"/>
                </a:cubicBezTo>
                <a:cubicBezTo>
                  <a:pt x="2664952" y="2970728"/>
                  <a:pt x="2648562" y="2970618"/>
                  <a:pt x="2632195" y="2970442"/>
                </a:cubicBezTo>
                <a:cubicBezTo>
                  <a:pt x="2646785" y="2954624"/>
                  <a:pt x="2661924" y="2938695"/>
                  <a:pt x="2677611" y="2922679"/>
                </a:cubicBezTo>
                <a:close/>
                <a:moveTo>
                  <a:pt x="2679366" y="2972834"/>
                </a:moveTo>
                <a:cubicBezTo>
                  <a:pt x="2664820" y="2988367"/>
                  <a:pt x="2650581" y="3004098"/>
                  <a:pt x="2636671" y="3019939"/>
                </a:cubicBezTo>
                <a:cubicBezTo>
                  <a:pt x="2620830" y="3019653"/>
                  <a:pt x="2604990" y="3019259"/>
                  <a:pt x="2589171" y="3018732"/>
                </a:cubicBezTo>
                <a:cubicBezTo>
                  <a:pt x="2602313" y="3003440"/>
                  <a:pt x="2616025" y="2988038"/>
                  <a:pt x="2630286" y="2972527"/>
                </a:cubicBezTo>
                <a:cubicBezTo>
                  <a:pt x="2646632" y="2972724"/>
                  <a:pt x="2662999" y="2972834"/>
                  <a:pt x="2679366" y="2972834"/>
                </a:cubicBezTo>
                <a:close/>
                <a:moveTo>
                  <a:pt x="2684500" y="2972834"/>
                </a:moveTo>
                <a:cubicBezTo>
                  <a:pt x="2700999" y="2972812"/>
                  <a:pt x="2717519" y="2972724"/>
                  <a:pt x="2734018" y="2972549"/>
                </a:cubicBezTo>
                <a:cubicBezTo>
                  <a:pt x="2718968" y="2988367"/>
                  <a:pt x="2704136" y="3004383"/>
                  <a:pt x="2689634" y="3020553"/>
                </a:cubicBezTo>
                <a:cubicBezTo>
                  <a:pt x="2673596" y="3020465"/>
                  <a:pt x="2657580" y="3020312"/>
                  <a:pt x="2641586" y="3020027"/>
                </a:cubicBezTo>
                <a:cubicBezTo>
                  <a:pt x="2655583" y="3004142"/>
                  <a:pt x="2669910" y="2988411"/>
                  <a:pt x="2684500" y="2972834"/>
                </a:cubicBezTo>
                <a:close/>
                <a:moveTo>
                  <a:pt x="2687659" y="3022747"/>
                </a:moveTo>
                <a:cubicBezTo>
                  <a:pt x="2673903" y="3038127"/>
                  <a:pt x="2660432" y="3053660"/>
                  <a:pt x="2647290" y="3069325"/>
                </a:cubicBezTo>
                <a:cubicBezTo>
                  <a:pt x="2631800" y="3068953"/>
                  <a:pt x="2616355" y="3068470"/>
                  <a:pt x="2600909" y="3067856"/>
                </a:cubicBezTo>
                <a:cubicBezTo>
                  <a:pt x="2613480" y="3052520"/>
                  <a:pt x="2626425" y="3037315"/>
                  <a:pt x="2639677" y="3022199"/>
                </a:cubicBezTo>
                <a:cubicBezTo>
                  <a:pt x="2655649" y="3022484"/>
                  <a:pt x="2671643" y="3022659"/>
                  <a:pt x="2687659" y="3022747"/>
                </a:cubicBezTo>
                <a:close/>
                <a:moveTo>
                  <a:pt x="2692793" y="3022769"/>
                </a:moveTo>
                <a:cubicBezTo>
                  <a:pt x="2708919" y="3022835"/>
                  <a:pt x="2725067" y="3022791"/>
                  <a:pt x="2741215" y="3022681"/>
                </a:cubicBezTo>
                <a:cubicBezTo>
                  <a:pt x="2726910" y="3038346"/>
                  <a:pt x="2712868" y="3054187"/>
                  <a:pt x="2699134" y="3070181"/>
                </a:cubicBezTo>
                <a:cubicBezTo>
                  <a:pt x="2683469" y="3070050"/>
                  <a:pt x="2667826" y="3069786"/>
                  <a:pt x="2652204" y="3069435"/>
                </a:cubicBezTo>
                <a:cubicBezTo>
                  <a:pt x="2665412" y="3053748"/>
                  <a:pt x="2678971" y="3038193"/>
                  <a:pt x="2692793" y="3022769"/>
                </a:cubicBezTo>
                <a:close/>
                <a:moveTo>
                  <a:pt x="2697181" y="3072485"/>
                </a:moveTo>
                <a:cubicBezTo>
                  <a:pt x="2684149" y="3087711"/>
                  <a:pt x="2671402" y="3103047"/>
                  <a:pt x="2659006" y="3118515"/>
                </a:cubicBezTo>
                <a:cubicBezTo>
                  <a:pt x="2643911" y="3118054"/>
                  <a:pt x="2628838" y="3117484"/>
                  <a:pt x="2613788" y="3116781"/>
                </a:cubicBezTo>
                <a:cubicBezTo>
                  <a:pt x="2625613" y="3101665"/>
                  <a:pt x="2637812" y="3086614"/>
                  <a:pt x="2650318" y="3071695"/>
                </a:cubicBezTo>
                <a:cubicBezTo>
                  <a:pt x="2665917" y="3072068"/>
                  <a:pt x="2681538" y="3072331"/>
                  <a:pt x="2697181" y="3072485"/>
                </a:cubicBezTo>
                <a:close/>
                <a:moveTo>
                  <a:pt x="2702315" y="3072529"/>
                </a:moveTo>
                <a:cubicBezTo>
                  <a:pt x="2718068" y="3072660"/>
                  <a:pt x="2733865" y="3072704"/>
                  <a:pt x="2749661" y="3072638"/>
                </a:cubicBezTo>
                <a:cubicBezTo>
                  <a:pt x="2736081" y="3088172"/>
                  <a:pt x="2722763" y="3103837"/>
                  <a:pt x="2709753" y="3119656"/>
                </a:cubicBezTo>
                <a:cubicBezTo>
                  <a:pt x="2694461" y="3119436"/>
                  <a:pt x="2679212" y="3119107"/>
                  <a:pt x="2663964" y="3118668"/>
                </a:cubicBezTo>
                <a:cubicBezTo>
                  <a:pt x="2676426" y="3103179"/>
                  <a:pt x="2689217" y="3087777"/>
                  <a:pt x="2702315" y="3072529"/>
                </a:cubicBezTo>
                <a:close/>
                <a:moveTo>
                  <a:pt x="2707800" y="3122025"/>
                </a:moveTo>
                <a:cubicBezTo>
                  <a:pt x="2695470" y="3137098"/>
                  <a:pt x="2683425" y="3152280"/>
                  <a:pt x="2671731" y="3167550"/>
                </a:cubicBezTo>
                <a:cubicBezTo>
                  <a:pt x="2656987" y="3167002"/>
                  <a:pt x="2642287" y="3166344"/>
                  <a:pt x="2627610" y="3165532"/>
                </a:cubicBezTo>
                <a:cubicBezTo>
                  <a:pt x="2638755" y="3150613"/>
                  <a:pt x="2650252" y="3135759"/>
                  <a:pt x="2662055" y="3121016"/>
                </a:cubicBezTo>
                <a:cubicBezTo>
                  <a:pt x="2677282" y="3121455"/>
                  <a:pt x="2692530" y="3121806"/>
                  <a:pt x="2707800" y="3122025"/>
                </a:cubicBezTo>
                <a:close/>
                <a:moveTo>
                  <a:pt x="2712978" y="3122113"/>
                </a:moveTo>
                <a:cubicBezTo>
                  <a:pt x="2728380" y="3122310"/>
                  <a:pt x="2743803" y="3122420"/>
                  <a:pt x="2759227" y="3122442"/>
                </a:cubicBezTo>
                <a:cubicBezTo>
                  <a:pt x="2746349" y="3137822"/>
                  <a:pt x="2733733" y="3153333"/>
                  <a:pt x="2721425" y="3168955"/>
                </a:cubicBezTo>
                <a:cubicBezTo>
                  <a:pt x="2706484" y="3168647"/>
                  <a:pt x="2691565" y="3168253"/>
                  <a:pt x="2676689" y="3167726"/>
                </a:cubicBezTo>
                <a:cubicBezTo>
                  <a:pt x="2688449" y="3152412"/>
                  <a:pt x="2700560" y="3137208"/>
                  <a:pt x="2712978" y="3122113"/>
                </a:cubicBezTo>
                <a:close/>
                <a:moveTo>
                  <a:pt x="2719494" y="3171412"/>
                </a:moveTo>
                <a:cubicBezTo>
                  <a:pt x="2707800" y="3186331"/>
                  <a:pt x="2696413" y="3201316"/>
                  <a:pt x="2685377" y="3216411"/>
                </a:cubicBezTo>
                <a:cubicBezTo>
                  <a:pt x="2670985" y="3215774"/>
                  <a:pt x="2656636" y="3215028"/>
                  <a:pt x="2642309" y="3214151"/>
                </a:cubicBezTo>
                <a:cubicBezTo>
                  <a:pt x="2652797" y="3199407"/>
                  <a:pt x="2663657" y="3184729"/>
                  <a:pt x="2674825" y="3170161"/>
                </a:cubicBezTo>
                <a:cubicBezTo>
                  <a:pt x="2689678" y="3170688"/>
                  <a:pt x="2704575" y="3171105"/>
                  <a:pt x="2719494" y="3171412"/>
                </a:cubicBezTo>
                <a:close/>
                <a:moveTo>
                  <a:pt x="2724672" y="3171522"/>
                </a:moveTo>
                <a:cubicBezTo>
                  <a:pt x="2739789" y="3171807"/>
                  <a:pt x="2754949" y="3171982"/>
                  <a:pt x="2770109" y="3172070"/>
                </a:cubicBezTo>
                <a:cubicBezTo>
                  <a:pt x="2757670" y="3187516"/>
                  <a:pt x="2745690" y="3202874"/>
                  <a:pt x="2734194" y="3218100"/>
                </a:cubicBezTo>
                <a:cubicBezTo>
                  <a:pt x="2719538" y="3217727"/>
                  <a:pt x="2704926" y="3217222"/>
                  <a:pt x="2690336" y="3216608"/>
                </a:cubicBezTo>
                <a:cubicBezTo>
                  <a:pt x="2701460" y="3201491"/>
                  <a:pt x="2712912" y="3186441"/>
                  <a:pt x="2724672" y="3171522"/>
                </a:cubicBezTo>
                <a:close/>
                <a:moveTo>
                  <a:pt x="2732285" y="3220645"/>
                </a:moveTo>
                <a:cubicBezTo>
                  <a:pt x="2721030" y="3235586"/>
                  <a:pt x="2710258" y="3250417"/>
                  <a:pt x="2699924" y="3265117"/>
                </a:cubicBezTo>
                <a:cubicBezTo>
                  <a:pt x="2685860" y="3264415"/>
                  <a:pt x="2671819" y="3263581"/>
                  <a:pt x="2657821" y="3262594"/>
                </a:cubicBezTo>
                <a:cubicBezTo>
                  <a:pt x="2667716" y="3248048"/>
                  <a:pt x="2677940" y="3233567"/>
                  <a:pt x="2688493" y="3219153"/>
                </a:cubicBezTo>
                <a:cubicBezTo>
                  <a:pt x="2703061" y="3219767"/>
                  <a:pt x="2717651" y="3220250"/>
                  <a:pt x="2732285" y="3220645"/>
                </a:cubicBezTo>
                <a:close/>
                <a:moveTo>
                  <a:pt x="2737309" y="3220777"/>
                </a:moveTo>
                <a:cubicBezTo>
                  <a:pt x="2752119" y="3221150"/>
                  <a:pt x="2766928" y="3221413"/>
                  <a:pt x="2781782" y="3221566"/>
                </a:cubicBezTo>
                <a:cubicBezTo>
                  <a:pt x="2769956" y="3236858"/>
                  <a:pt x="2758591" y="3252041"/>
                  <a:pt x="2747687" y="3267092"/>
                </a:cubicBezTo>
                <a:cubicBezTo>
                  <a:pt x="2733382" y="3266631"/>
                  <a:pt x="2719099" y="3266061"/>
                  <a:pt x="2704838" y="3265358"/>
                </a:cubicBezTo>
                <a:cubicBezTo>
                  <a:pt x="2715347" y="3250417"/>
                  <a:pt x="2726164" y="3235542"/>
                  <a:pt x="2737309" y="3220777"/>
                </a:cubicBezTo>
                <a:close/>
                <a:moveTo>
                  <a:pt x="2745778" y="3269725"/>
                </a:moveTo>
                <a:cubicBezTo>
                  <a:pt x="2735137" y="3284512"/>
                  <a:pt x="2724935" y="3299168"/>
                  <a:pt x="2715172" y="3313692"/>
                </a:cubicBezTo>
                <a:cubicBezTo>
                  <a:pt x="2701438" y="3312902"/>
                  <a:pt x="2687725" y="3311981"/>
                  <a:pt x="2674057" y="3310928"/>
                </a:cubicBezTo>
                <a:cubicBezTo>
                  <a:pt x="2683381" y="3296557"/>
                  <a:pt x="2693034" y="3282230"/>
                  <a:pt x="2703017" y="3267969"/>
                </a:cubicBezTo>
                <a:cubicBezTo>
                  <a:pt x="2717234" y="3268671"/>
                  <a:pt x="2731495" y="3269264"/>
                  <a:pt x="2745778" y="3269725"/>
                </a:cubicBezTo>
                <a:close/>
                <a:moveTo>
                  <a:pt x="2751110" y="3269900"/>
                </a:moveTo>
                <a:cubicBezTo>
                  <a:pt x="2765480" y="3270339"/>
                  <a:pt x="2779895" y="3270668"/>
                  <a:pt x="2794309" y="3270887"/>
                </a:cubicBezTo>
                <a:cubicBezTo>
                  <a:pt x="2783076" y="3286026"/>
                  <a:pt x="2772303" y="3301055"/>
                  <a:pt x="2761970" y="3315952"/>
                </a:cubicBezTo>
                <a:cubicBezTo>
                  <a:pt x="2748038" y="3315403"/>
                  <a:pt x="2734106" y="3314767"/>
                  <a:pt x="2720240" y="3313977"/>
                </a:cubicBezTo>
                <a:cubicBezTo>
                  <a:pt x="2730201" y="3299212"/>
                  <a:pt x="2740512" y="3284512"/>
                  <a:pt x="2751110" y="3269900"/>
                </a:cubicBezTo>
                <a:close/>
                <a:moveTo>
                  <a:pt x="2760083" y="3318672"/>
                </a:moveTo>
                <a:cubicBezTo>
                  <a:pt x="2749969" y="3333284"/>
                  <a:pt x="2740337" y="3347787"/>
                  <a:pt x="2731100" y="3362157"/>
                </a:cubicBezTo>
                <a:cubicBezTo>
                  <a:pt x="2717695" y="3361280"/>
                  <a:pt x="2704334" y="3360270"/>
                  <a:pt x="2690994" y="3359151"/>
                </a:cubicBezTo>
                <a:cubicBezTo>
                  <a:pt x="2699814" y="3344934"/>
                  <a:pt x="2708963" y="3330783"/>
                  <a:pt x="2718441" y="3316676"/>
                </a:cubicBezTo>
                <a:cubicBezTo>
                  <a:pt x="2732285" y="3317466"/>
                  <a:pt x="2746173" y="3318124"/>
                  <a:pt x="2760083" y="3318672"/>
                </a:cubicBezTo>
                <a:close/>
                <a:moveTo>
                  <a:pt x="2765392" y="3318870"/>
                </a:moveTo>
                <a:cubicBezTo>
                  <a:pt x="2779500" y="3319396"/>
                  <a:pt x="2793629" y="3319791"/>
                  <a:pt x="2807780" y="3320099"/>
                </a:cubicBezTo>
                <a:cubicBezTo>
                  <a:pt x="2797249" y="3334864"/>
                  <a:pt x="2786959" y="3349739"/>
                  <a:pt x="2777020" y="3364680"/>
                </a:cubicBezTo>
                <a:cubicBezTo>
                  <a:pt x="2763374" y="3364066"/>
                  <a:pt x="2749749" y="3363342"/>
                  <a:pt x="2736168" y="3362486"/>
                </a:cubicBezTo>
                <a:cubicBezTo>
                  <a:pt x="2745603" y="3347875"/>
                  <a:pt x="2755344" y="3333328"/>
                  <a:pt x="2765392" y="3318870"/>
                </a:cubicBezTo>
                <a:close/>
                <a:moveTo>
                  <a:pt x="2775156" y="3367489"/>
                </a:moveTo>
                <a:cubicBezTo>
                  <a:pt x="2765699" y="3381772"/>
                  <a:pt x="2756551" y="3396098"/>
                  <a:pt x="2747709" y="3410491"/>
                </a:cubicBezTo>
                <a:cubicBezTo>
                  <a:pt x="2734589" y="3409548"/>
                  <a:pt x="2721512" y="3408472"/>
                  <a:pt x="2708480" y="3407244"/>
                </a:cubicBezTo>
                <a:cubicBezTo>
                  <a:pt x="2716796" y="3393202"/>
                  <a:pt x="2725440" y="3379204"/>
                  <a:pt x="2734391" y="3365251"/>
                </a:cubicBezTo>
                <a:cubicBezTo>
                  <a:pt x="2747950" y="3366128"/>
                  <a:pt x="2761531" y="3366852"/>
                  <a:pt x="2775156" y="3367489"/>
                </a:cubicBezTo>
                <a:close/>
                <a:moveTo>
                  <a:pt x="2746063" y="3413167"/>
                </a:moveTo>
                <a:cubicBezTo>
                  <a:pt x="2737616" y="3426990"/>
                  <a:pt x="2729455" y="3440856"/>
                  <a:pt x="2721666" y="3454744"/>
                </a:cubicBezTo>
                <a:cubicBezTo>
                  <a:pt x="2709095" y="3453427"/>
                  <a:pt x="2696567" y="3451979"/>
                  <a:pt x="2684083" y="3450378"/>
                </a:cubicBezTo>
                <a:cubicBezTo>
                  <a:pt x="2686650" y="3445660"/>
                  <a:pt x="2689217" y="3440987"/>
                  <a:pt x="2691762" y="3436380"/>
                </a:cubicBezTo>
                <a:cubicBezTo>
                  <a:pt x="2696677" y="3427516"/>
                  <a:pt x="2701745" y="3418674"/>
                  <a:pt x="2706945" y="3409855"/>
                </a:cubicBezTo>
                <a:cubicBezTo>
                  <a:pt x="2719823" y="3411061"/>
                  <a:pt x="2732855" y="3412180"/>
                  <a:pt x="2746063" y="3413167"/>
                </a:cubicBezTo>
                <a:close/>
                <a:moveTo>
                  <a:pt x="2751131" y="3413518"/>
                </a:moveTo>
                <a:cubicBezTo>
                  <a:pt x="2764252" y="3414462"/>
                  <a:pt x="2777525" y="3415296"/>
                  <a:pt x="2790974" y="3415998"/>
                </a:cubicBezTo>
                <a:cubicBezTo>
                  <a:pt x="2781957" y="3430193"/>
                  <a:pt x="2773247" y="3444454"/>
                  <a:pt x="2764866" y="3458737"/>
                </a:cubicBezTo>
                <a:cubicBezTo>
                  <a:pt x="2752053" y="3457705"/>
                  <a:pt x="2739284" y="3456543"/>
                  <a:pt x="2726559" y="3455248"/>
                </a:cubicBezTo>
                <a:cubicBezTo>
                  <a:pt x="2734435" y="3441294"/>
                  <a:pt x="2742641" y="3427385"/>
                  <a:pt x="2751131" y="3413518"/>
                </a:cubicBezTo>
                <a:close/>
                <a:moveTo>
                  <a:pt x="2763286" y="3461435"/>
                </a:moveTo>
                <a:cubicBezTo>
                  <a:pt x="2755278" y="3475126"/>
                  <a:pt x="2747577" y="3488860"/>
                  <a:pt x="2740227" y="3502594"/>
                </a:cubicBezTo>
                <a:cubicBezTo>
                  <a:pt x="2727919" y="3501212"/>
                  <a:pt x="2715655" y="3499677"/>
                  <a:pt x="2703434" y="3498009"/>
                </a:cubicBezTo>
                <a:cubicBezTo>
                  <a:pt x="2708042" y="3489189"/>
                  <a:pt x="2712583" y="3480655"/>
                  <a:pt x="2717015" y="3472471"/>
                </a:cubicBezTo>
                <a:cubicBezTo>
                  <a:pt x="2719648" y="3467622"/>
                  <a:pt x="2722324" y="3462752"/>
                  <a:pt x="2725067" y="3457903"/>
                </a:cubicBezTo>
                <a:cubicBezTo>
                  <a:pt x="2737638" y="3459198"/>
                  <a:pt x="2750385" y="3460360"/>
                  <a:pt x="2763286" y="3461435"/>
                </a:cubicBezTo>
                <a:close/>
                <a:moveTo>
                  <a:pt x="2768398" y="3461830"/>
                </a:moveTo>
                <a:cubicBezTo>
                  <a:pt x="2781211" y="3462861"/>
                  <a:pt x="2794178" y="3463761"/>
                  <a:pt x="2807320" y="3464551"/>
                </a:cubicBezTo>
                <a:cubicBezTo>
                  <a:pt x="2798785" y="3478614"/>
                  <a:pt x="2790514" y="3492721"/>
                  <a:pt x="2782593" y="3506873"/>
                </a:cubicBezTo>
                <a:cubicBezTo>
                  <a:pt x="2770065" y="3505754"/>
                  <a:pt x="2757604" y="3504525"/>
                  <a:pt x="2745164" y="3503143"/>
                </a:cubicBezTo>
                <a:cubicBezTo>
                  <a:pt x="2752579" y="3489343"/>
                  <a:pt x="2760324" y="3475587"/>
                  <a:pt x="2768398" y="3461830"/>
                </a:cubicBezTo>
                <a:close/>
                <a:moveTo>
                  <a:pt x="2812629" y="3464858"/>
                </a:moveTo>
                <a:cubicBezTo>
                  <a:pt x="2825683" y="3465604"/>
                  <a:pt x="2838913" y="3466262"/>
                  <a:pt x="2852296" y="3466789"/>
                </a:cubicBezTo>
                <a:cubicBezTo>
                  <a:pt x="2843191" y="3481203"/>
                  <a:pt x="2834371" y="3495684"/>
                  <a:pt x="2825881" y="3510208"/>
                </a:cubicBezTo>
                <a:cubicBezTo>
                  <a:pt x="2813133" y="3509374"/>
                  <a:pt x="2800408" y="3508387"/>
                  <a:pt x="2787727" y="3507312"/>
                </a:cubicBezTo>
                <a:cubicBezTo>
                  <a:pt x="2795735" y="3493116"/>
                  <a:pt x="2804029" y="3478965"/>
                  <a:pt x="2812629" y="3464858"/>
                </a:cubicBezTo>
                <a:close/>
                <a:moveTo>
                  <a:pt x="2824279" y="3512994"/>
                </a:moveTo>
                <a:cubicBezTo>
                  <a:pt x="2816161" y="3526926"/>
                  <a:pt x="2808329" y="3540902"/>
                  <a:pt x="2800825" y="3554921"/>
                </a:cubicBezTo>
                <a:cubicBezTo>
                  <a:pt x="2788605" y="3553736"/>
                  <a:pt x="2776384" y="3552442"/>
                  <a:pt x="2764252" y="3550994"/>
                </a:cubicBezTo>
                <a:cubicBezTo>
                  <a:pt x="2765327" y="3548866"/>
                  <a:pt x="2766402" y="3546759"/>
                  <a:pt x="2767521" y="3544631"/>
                </a:cubicBezTo>
                <a:cubicBezTo>
                  <a:pt x="2773510" y="3533091"/>
                  <a:pt x="2779741" y="3521572"/>
                  <a:pt x="2786191" y="3510054"/>
                </a:cubicBezTo>
                <a:cubicBezTo>
                  <a:pt x="2798719" y="3511151"/>
                  <a:pt x="2811422" y="3512138"/>
                  <a:pt x="2824279" y="3512994"/>
                </a:cubicBezTo>
                <a:close/>
                <a:moveTo>
                  <a:pt x="2829610" y="3513345"/>
                </a:moveTo>
                <a:cubicBezTo>
                  <a:pt x="2842401" y="3514157"/>
                  <a:pt x="2855324" y="3514881"/>
                  <a:pt x="2868400" y="3515495"/>
                </a:cubicBezTo>
                <a:cubicBezTo>
                  <a:pt x="2859756" y="3529778"/>
                  <a:pt x="2851375" y="3544127"/>
                  <a:pt x="2843323" y="3558519"/>
                </a:cubicBezTo>
                <a:cubicBezTo>
                  <a:pt x="2830839" y="3557598"/>
                  <a:pt x="2818399" y="3556567"/>
                  <a:pt x="2806003" y="3555404"/>
                </a:cubicBezTo>
                <a:cubicBezTo>
                  <a:pt x="2813572" y="3541362"/>
                  <a:pt x="2821449" y="3527321"/>
                  <a:pt x="2829610" y="3513345"/>
                </a:cubicBezTo>
                <a:close/>
                <a:moveTo>
                  <a:pt x="2841765" y="3561328"/>
                </a:moveTo>
                <a:cubicBezTo>
                  <a:pt x="2834174" y="3574930"/>
                  <a:pt x="2826868" y="3588577"/>
                  <a:pt x="2819891" y="3602224"/>
                </a:cubicBezTo>
                <a:cubicBezTo>
                  <a:pt x="2807912" y="3600973"/>
                  <a:pt x="2795977" y="3599613"/>
                  <a:pt x="2784085" y="3598099"/>
                </a:cubicBezTo>
                <a:cubicBezTo>
                  <a:pt x="2786915" y="3592329"/>
                  <a:pt x="2789790" y="3586536"/>
                  <a:pt x="2792751" y="3580701"/>
                </a:cubicBezTo>
                <a:cubicBezTo>
                  <a:pt x="2796569" y="3573197"/>
                  <a:pt x="2800518" y="3565694"/>
                  <a:pt x="2804533" y="3558190"/>
                </a:cubicBezTo>
                <a:cubicBezTo>
                  <a:pt x="2816776" y="3559353"/>
                  <a:pt x="2829194" y="3560406"/>
                  <a:pt x="2841765" y="3561328"/>
                </a:cubicBezTo>
                <a:close/>
                <a:moveTo>
                  <a:pt x="2847140" y="3561745"/>
                </a:moveTo>
                <a:cubicBezTo>
                  <a:pt x="2859646" y="3562622"/>
                  <a:pt x="2872284" y="3563434"/>
                  <a:pt x="2885096" y="3564092"/>
                </a:cubicBezTo>
                <a:cubicBezTo>
                  <a:pt x="2877001" y="3578046"/>
                  <a:pt x="2869168" y="3592043"/>
                  <a:pt x="2861643" y="3606063"/>
                </a:cubicBezTo>
                <a:cubicBezTo>
                  <a:pt x="2849422" y="3605098"/>
                  <a:pt x="2837245" y="3603979"/>
                  <a:pt x="2825113" y="3602750"/>
                </a:cubicBezTo>
                <a:cubicBezTo>
                  <a:pt x="2832155" y="3589060"/>
                  <a:pt x="2839505" y="3575391"/>
                  <a:pt x="2847140" y="3561745"/>
                </a:cubicBezTo>
                <a:close/>
                <a:moveTo>
                  <a:pt x="2859756" y="3609595"/>
                </a:moveTo>
                <a:cubicBezTo>
                  <a:pt x="2852560" y="3623088"/>
                  <a:pt x="2845649" y="3636581"/>
                  <a:pt x="2839045" y="3650118"/>
                </a:cubicBezTo>
                <a:cubicBezTo>
                  <a:pt x="2827307" y="3648780"/>
                  <a:pt x="2815635" y="3647332"/>
                  <a:pt x="2804007" y="3645774"/>
                </a:cubicBezTo>
                <a:cubicBezTo>
                  <a:pt x="2808460" y="3636208"/>
                  <a:pt x="2813133" y="3626555"/>
                  <a:pt x="2818004" y="3616792"/>
                </a:cubicBezTo>
                <a:cubicBezTo>
                  <a:pt x="2819759" y="3613259"/>
                  <a:pt x="2821537" y="3609749"/>
                  <a:pt x="2823336" y="3606238"/>
                </a:cubicBezTo>
                <a:cubicBezTo>
                  <a:pt x="2835337" y="3607467"/>
                  <a:pt x="2847469" y="3608586"/>
                  <a:pt x="2859756" y="3609595"/>
                </a:cubicBezTo>
                <a:close/>
                <a:moveTo>
                  <a:pt x="2878295" y="3657797"/>
                </a:moveTo>
                <a:cubicBezTo>
                  <a:pt x="2873315" y="3667495"/>
                  <a:pt x="2868510" y="3677170"/>
                  <a:pt x="2863902" y="3686736"/>
                </a:cubicBezTo>
                <a:cubicBezTo>
                  <a:pt x="2862103" y="3690488"/>
                  <a:pt x="2860370" y="3694218"/>
                  <a:pt x="2858637" y="3697925"/>
                </a:cubicBezTo>
                <a:cubicBezTo>
                  <a:pt x="2847162" y="3696543"/>
                  <a:pt x="2835710" y="3695051"/>
                  <a:pt x="2824323" y="3693406"/>
                </a:cubicBezTo>
                <a:cubicBezTo>
                  <a:pt x="2830049" y="3680549"/>
                  <a:pt x="2836148" y="3667473"/>
                  <a:pt x="2842599" y="3654243"/>
                </a:cubicBezTo>
                <a:cubicBezTo>
                  <a:pt x="2854337" y="3655538"/>
                  <a:pt x="2866250" y="3656700"/>
                  <a:pt x="2878295" y="3657797"/>
                </a:cubicBezTo>
                <a:close/>
                <a:moveTo>
                  <a:pt x="2868488" y="3688952"/>
                </a:moveTo>
                <a:cubicBezTo>
                  <a:pt x="2873403" y="3678706"/>
                  <a:pt x="2878514" y="3668482"/>
                  <a:pt x="2883758" y="3658258"/>
                </a:cubicBezTo>
                <a:cubicBezTo>
                  <a:pt x="2895693" y="3659289"/>
                  <a:pt x="2907760" y="3660211"/>
                  <a:pt x="2920003" y="3661023"/>
                </a:cubicBezTo>
                <a:cubicBezTo>
                  <a:pt x="2912587" y="3674910"/>
                  <a:pt x="2905523" y="3688645"/>
                  <a:pt x="2898831" y="3702269"/>
                </a:cubicBezTo>
                <a:cubicBezTo>
                  <a:pt x="2887181" y="3701150"/>
                  <a:pt x="2875553" y="3699922"/>
                  <a:pt x="2863990" y="3698562"/>
                </a:cubicBezTo>
                <a:cubicBezTo>
                  <a:pt x="2865482" y="3695359"/>
                  <a:pt x="2866952" y="3692155"/>
                  <a:pt x="2868488" y="3688952"/>
                </a:cubicBezTo>
                <a:close/>
                <a:moveTo>
                  <a:pt x="2897054" y="3705868"/>
                </a:moveTo>
                <a:cubicBezTo>
                  <a:pt x="2890515" y="3719273"/>
                  <a:pt x="2884329" y="3732547"/>
                  <a:pt x="2878492" y="3745667"/>
                </a:cubicBezTo>
                <a:cubicBezTo>
                  <a:pt x="2867347" y="3744240"/>
                  <a:pt x="2856245" y="3742683"/>
                  <a:pt x="2845188" y="3740993"/>
                </a:cubicBezTo>
                <a:cubicBezTo>
                  <a:pt x="2850563" y="3728181"/>
                  <a:pt x="2856245" y="3715236"/>
                  <a:pt x="2862301" y="3702138"/>
                </a:cubicBezTo>
                <a:cubicBezTo>
                  <a:pt x="2873753" y="3703498"/>
                  <a:pt x="2885338" y="3704727"/>
                  <a:pt x="2897054" y="3705868"/>
                </a:cubicBezTo>
                <a:close/>
                <a:moveTo>
                  <a:pt x="2902802" y="3706416"/>
                </a:moveTo>
                <a:cubicBezTo>
                  <a:pt x="2936809" y="3709598"/>
                  <a:pt x="2972022" y="3711879"/>
                  <a:pt x="3008530" y="3713261"/>
                </a:cubicBezTo>
                <a:cubicBezTo>
                  <a:pt x="3175822" y="3719536"/>
                  <a:pt x="3346558" y="3706723"/>
                  <a:pt x="3511700" y="3694327"/>
                </a:cubicBezTo>
                <a:cubicBezTo>
                  <a:pt x="3542964" y="3691980"/>
                  <a:pt x="3575325" y="3689544"/>
                  <a:pt x="3606590" y="3687350"/>
                </a:cubicBezTo>
                <a:cubicBezTo>
                  <a:pt x="3656437" y="3683752"/>
                  <a:pt x="3705407" y="3679891"/>
                  <a:pt x="3750932" y="3676227"/>
                </a:cubicBezTo>
                <a:cubicBezTo>
                  <a:pt x="3951661" y="3659794"/>
                  <a:pt x="4154802" y="3639148"/>
                  <a:pt x="4351252" y="3619161"/>
                </a:cubicBezTo>
                <a:cubicBezTo>
                  <a:pt x="4523875" y="3601631"/>
                  <a:pt x="4702356" y="3583465"/>
                  <a:pt x="4875330" y="3568634"/>
                </a:cubicBezTo>
                <a:cubicBezTo>
                  <a:pt x="5018532" y="3556369"/>
                  <a:pt x="5183235" y="3547089"/>
                  <a:pt x="5317595" y="3563807"/>
                </a:cubicBezTo>
                <a:cubicBezTo>
                  <a:pt x="5312636" y="3572627"/>
                  <a:pt x="5307612" y="3581337"/>
                  <a:pt x="5302544" y="3589959"/>
                </a:cubicBezTo>
                <a:cubicBezTo>
                  <a:pt x="5171936" y="3579845"/>
                  <a:pt x="5017808" y="3591122"/>
                  <a:pt x="4883251" y="3604571"/>
                </a:cubicBezTo>
                <a:cubicBezTo>
                  <a:pt x="4737965" y="3619074"/>
                  <a:pt x="4588335" y="3635660"/>
                  <a:pt x="4443619" y="3651720"/>
                </a:cubicBezTo>
                <a:cubicBezTo>
                  <a:pt x="4222904" y="3676183"/>
                  <a:pt x="3994685" y="3701480"/>
                  <a:pt x="3768814" y="3720984"/>
                </a:cubicBezTo>
                <a:cubicBezTo>
                  <a:pt x="3726250" y="3724604"/>
                  <a:pt x="3675964" y="3728817"/>
                  <a:pt x="3625700" y="3732612"/>
                </a:cubicBezTo>
                <a:cubicBezTo>
                  <a:pt x="3598845" y="3734609"/>
                  <a:pt x="3571113" y="3736781"/>
                  <a:pt x="3544280" y="3738865"/>
                </a:cubicBezTo>
                <a:cubicBezTo>
                  <a:pt x="3331420" y="3755408"/>
                  <a:pt x="3099910" y="3773421"/>
                  <a:pt x="2884087" y="3746391"/>
                </a:cubicBezTo>
                <a:cubicBezTo>
                  <a:pt x="2890033" y="3733073"/>
                  <a:pt x="2896286" y="3719756"/>
                  <a:pt x="2902802" y="3706416"/>
                </a:cubicBezTo>
                <a:close/>
                <a:moveTo>
                  <a:pt x="3038983" y="3762451"/>
                </a:moveTo>
                <a:cubicBezTo>
                  <a:pt x="3207218" y="3768747"/>
                  <a:pt x="3378722" y="3755386"/>
                  <a:pt x="3544566" y="3742507"/>
                </a:cubicBezTo>
                <a:cubicBezTo>
                  <a:pt x="3571376" y="3740423"/>
                  <a:pt x="3599130" y="3738251"/>
                  <a:pt x="3625985" y="3736254"/>
                </a:cubicBezTo>
                <a:cubicBezTo>
                  <a:pt x="3676249" y="3732459"/>
                  <a:pt x="3726535" y="3728246"/>
                  <a:pt x="3769121" y="3724626"/>
                </a:cubicBezTo>
                <a:cubicBezTo>
                  <a:pt x="3995058" y="3705122"/>
                  <a:pt x="4223298" y="3679803"/>
                  <a:pt x="4444014" y="3655340"/>
                </a:cubicBezTo>
                <a:cubicBezTo>
                  <a:pt x="4588729" y="3639302"/>
                  <a:pt x="4738359" y="3622693"/>
                  <a:pt x="4883601" y="3608191"/>
                </a:cubicBezTo>
                <a:cubicBezTo>
                  <a:pt x="5017413" y="3594830"/>
                  <a:pt x="5170597" y="3583597"/>
                  <a:pt x="5300481" y="3593426"/>
                </a:cubicBezTo>
                <a:cubicBezTo>
                  <a:pt x="5294996" y="3602728"/>
                  <a:pt x="5289489" y="3611899"/>
                  <a:pt x="5283961" y="3620916"/>
                </a:cubicBezTo>
                <a:cubicBezTo>
                  <a:pt x="5158903" y="3616858"/>
                  <a:pt x="5016492" y="3629758"/>
                  <a:pt x="4891456" y="3644019"/>
                </a:cubicBezTo>
                <a:cubicBezTo>
                  <a:pt x="4775701" y="3657249"/>
                  <a:pt x="4656721" y="3671641"/>
                  <a:pt x="4541668" y="3685573"/>
                </a:cubicBezTo>
                <a:cubicBezTo>
                  <a:pt x="4294998" y="3715433"/>
                  <a:pt x="4039947" y="3746303"/>
                  <a:pt x="3787002" y="3769296"/>
                </a:cubicBezTo>
                <a:cubicBezTo>
                  <a:pt x="3745096" y="3773048"/>
                  <a:pt x="3695468" y="3777414"/>
                  <a:pt x="3645072" y="3781429"/>
                </a:cubicBezTo>
                <a:cubicBezTo>
                  <a:pt x="3622781" y="3783184"/>
                  <a:pt x="3600249" y="3785005"/>
                  <a:pt x="3577563" y="3786826"/>
                </a:cubicBezTo>
                <a:cubicBezTo>
                  <a:pt x="3347655" y="3805365"/>
                  <a:pt x="3096136" y="3825637"/>
                  <a:pt x="2866316" y="3788537"/>
                </a:cubicBezTo>
                <a:cubicBezTo>
                  <a:pt x="2871406" y="3775702"/>
                  <a:pt x="2876803" y="3762845"/>
                  <a:pt x="2882486" y="3750011"/>
                </a:cubicBezTo>
                <a:cubicBezTo>
                  <a:pt x="2931872" y="3756242"/>
                  <a:pt x="2983958" y="3760388"/>
                  <a:pt x="3038983" y="3762451"/>
                </a:cubicBezTo>
                <a:close/>
                <a:moveTo>
                  <a:pt x="5302456" y="3593579"/>
                </a:moveTo>
                <a:cubicBezTo>
                  <a:pt x="5308600" y="3594062"/>
                  <a:pt x="5314698" y="3594589"/>
                  <a:pt x="5320732" y="3595159"/>
                </a:cubicBezTo>
                <a:cubicBezTo>
                  <a:pt x="5315620" y="3604154"/>
                  <a:pt x="5310464" y="3613040"/>
                  <a:pt x="5305309" y="3621794"/>
                </a:cubicBezTo>
                <a:cubicBezTo>
                  <a:pt x="5298902" y="3621487"/>
                  <a:pt x="5292452" y="3621224"/>
                  <a:pt x="5285957" y="3621004"/>
                </a:cubicBezTo>
                <a:cubicBezTo>
                  <a:pt x="5291486" y="3611965"/>
                  <a:pt x="5296993" y="3602816"/>
                  <a:pt x="5302456" y="3593579"/>
                </a:cubicBezTo>
                <a:close/>
                <a:moveTo>
                  <a:pt x="5303158" y="3625414"/>
                </a:moveTo>
                <a:cubicBezTo>
                  <a:pt x="5297542" y="3634936"/>
                  <a:pt x="5291925" y="3644282"/>
                  <a:pt x="5286352" y="3653453"/>
                </a:cubicBezTo>
                <a:cubicBezTo>
                  <a:pt x="5279573" y="3653409"/>
                  <a:pt x="5272728" y="3653431"/>
                  <a:pt x="5265860" y="3653475"/>
                </a:cubicBezTo>
                <a:cubicBezTo>
                  <a:pt x="5271784" y="3643997"/>
                  <a:pt x="5277752" y="3634388"/>
                  <a:pt x="5283741" y="3624646"/>
                </a:cubicBezTo>
                <a:cubicBezTo>
                  <a:pt x="5290258" y="3624866"/>
                  <a:pt x="5296752" y="3625129"/>
                  <a:pt x="5303158" y="3625414"/>
                </a:cubicBezTo>
                <a:close/>
                <a:moveTo>
                  <a:pt x="5284026" y="3657271"/>
                </a:moveTo>
                <a:cubicBezTo>
                  <a:pt x="5277927" y="3667341"/>
                  <a:pt x="5271894" y="3677170"/>
                  <a:pt x="5265992" y="3686780"/>
                </a:cubicBezTo>
                <a:cubicBezTo>
                  <a:pt x="5258796" y="3687021"/>
                  <a:pt x="5251578" y="3687307"/>
                  <a:pt x="5244316" y="3687658"/>
                </a:cubicBezTo>
                <a:cubicBezTo>
                  <a:pt x="5250612" y="3677719"/>
                  <a:pt x="5256997" y="3667605"/>
                  <a:pt x="5263447" y="3657337"/>
                </a:cubicBezTo>
                <a:cubicBezTo>
                  <a:pt x="5270358" y="3657271"/>
                  <a:pt x="5277203" y="3657249"/>
                  <a:pt x="5284026" y="3657271"/>
                </a:cubicBezTo>
                <a:close/>
                <a:moveTo>
                  <a:pt x="5286879" y="3690093"/>
                </a:moveTo>
                <a:cubicBezTo>
                  <a:pt x="5280977" y="3700075"/>
                  <a:pt x="5275207" y="3709861"/>
                  <a:pt x="5269634" y="3719383"/>
                </a:cubicBezTo>
                <a:cubicBezTo>
                  <a:pt x="5269503" y="3719624"/>
                  <a:pt x="5269349" y="3719865"/>
                  <a:pt x="5269195" y="3720107"/>
                </a:cubicBezTo>
                <a:cubicBezTo>
                  <a:pt x="5261758" y="3720546"/>
                  <a:pt x="5254298" y="3721050"/>
                  <a:pt x="5246773" y="3721577"/>
                </a:cubicBezTo>
                <a:cubicBezTo>
                  <a:pt x="5247716" y="3720085"/>
                  <a:pt x="5248638" y="3718571"/>
                  <a:pt x="5249537" y="3717123"/>
                </a:cubicBezTo>
                <a:cubicBezTo>
                  <a:pt x="5254781" y="3708501"/>
                  <a:pt x="5260200" y="3699681"/>
                  <a:pt x="5265707" y="3690707"/>
                </a:cubicBezTo>
                <a:cubicBezTo>
                  <a:pt x="5272815" y="3690466"/>
                  <a:pt x="5279858" y="3690246"/>
                  <a:pt x="5286879" y="3690093"/>
                </a:cubicBezTo>
                <a:close/>
                <a:moveTo>
                  <a:pt x="5289139" y="3690049"/>
                </a:moveTo>
                <a:cubicBezTo>
                  <a:pt x="5296093" y="3689895"/>
                  <a:pt x="5303005" y="3689786"/>
                  <a:pt x="5309872" y="3689720"/>
                </a:cubicBezTo>
                <a:cubicBezTo>
                  <a:pt x="5304146" y="3699790"/>
                  <a:pt x="5298727" y="3709356"/>
                  <a:pt x="5293439" y="3718790"/>
                </a:cubicBezTo>
                <a:cubicBezTo>
                  <a:pt x="5286177" y="3719141"/>
                  <a:pt x="5278871" y="3719514"/>
                  <a:pt x="5271521" y="3719953"/>
                </a:cubicBezTo>
                <a:cubicBezTo>
                  <a:pt x="5277203" y="3710234"/>
                  <a:pt x="5283105" y="3700251"/>
                  <a:pt x="5289139" y="3690049"/>
                </a:cubicBezTo>
                <a:close/>
                <a:moveTo>
                  <a:pt x="5291113" y="3722937"/>
                </a:moveTo>
                <a:cubicBezTo>
                  <a:pt x="5285979" y="3732086"/>
                  <a:pt x="5279660" y="3742310"/>
                  <a:pt x="5272508" y="3753521"/>
                </a:cubicBezTo>
                <a:cubicBezTo>
                  <a:pt x="5264698" y="3754201"/>
                  <a:pt x="5256843" y="3754903"/>
                  <a:pt x="5248967" y="3755671"/>
                </a:cubicBezTo>
                <a:cubicBezTo>
                  <a:pt x="5256558" y="3744175"/>
                  <a:pt x="5263315" y="3733687"/>
                  <a:pt x="5269020" y="3724144"/>
                </a:cubicBezTo>
                <a:cubicBezTo>
                  <a:pt x="5276435" y="3723705"/>
                  <a:pt x="5283785" y="3723288"/>
                  <a:pt x="5291113" y="3722937"/>
                </a:cubicBezTo>
                <a:close/>
                <a:moveTo>
                  <a:pt x="5269700" y="3757887"/>
                </a:moveTo>
                <a:cubicBezTo>
                  <a:pt x="5264829" y="3765478"/>
                  <a:pt x="5259586" y="3773465"/>
                  <a:pt x="5254079" y="3781889"/>
                </a:cubicBezTo>
                <a:cubicBezTo>
                  <a:pt x="5252301" y="3784610"/>
                  <a:pt x="5250481" y="3787396"/>
                  <a:pt x="5248638" y="3790205"/>
                </a:cubicBezTo>
                <a:cubicBezTo>
                  <a:pt x="5240366" y="3791236"/>
                  <a:pt x="5232051" y="3792267"/>
                  <a:pt x="5223736" y="3793364"/>
                </a:cubicBezTo>
                <a:cubicBezTo>
                  <a:pt x="5226588" y="3789086"/>
                  <a:pt x="5229396" y="3784895"/>
                  <a:pt x="5232139" y="3780814"/>
                </a:cubicBezTo>
                <a:cubicBezTo>
                  <a:pt x="5237009" y="3773596"/>
                  <a:pt x="5241617" y="3766707"/>
                  <a:pt x="5246027" y="3760103"/>
                </a:cubicBezTo>
                <a:cubicBezTo>
                  <a:pt x="5253947" y="3759313"/>
                  <a:pt x="5261846" y="3758589"/>
                  <a:pt x="5269700" y="3757887"/>
                </a:cubicBezTo>
                <a:close/>
                <a:moveTo>
                  <a:pt x="5255768" y="3782986"/>
                </a:moveTo>
                <a:cubicBezTo>
                  <a:pt x="5261604" y="3774079"/>
                  <a:pt x="5267111" y="3765632"/>
                  <a:pt x="5272223" y="3757668"/>
                </a:cubicBezTo>
                <a:cubicBezTo>
                  <a:pt x="5280012" y="3757010"/>
                  <a:pt x="5287757" y="3756373"/>
                  <a:pt x="5295436" y="3755803"/>
                </a:cubicBezTo>
                <a:cubicBezTo>
                  <a:pt x="5290038" y="3764557"/>
                  <a:pt x="5284114" y="3773903"/>
                  <a:pt x="5277774" y="3783908"/>
                </a:cubicBezTo>
                <a:cubicBezTo>
                  <a:pt x="5277116" y="3784939"/>
                  <a:pt x="5276435" y="3785992"/>
                  <a:pt x="5275777" y="3787023"/>
                </a:cubicBezTo>
                <a:cubicBezTo>
                  <a:pt x="5267637" y="3787945"/>
                  <a:pt x="5259476" y="3788888"/>
                  <a:pt x="5251248" y="3789897"/>
                </a:cubicBezTo>
                <a:cubicBezTo>
                  <a:pt x="5252784" y="3787572"/>
                  <a:pt x="5254298" y="3785268"/>
                  <a:pt x="5255768" y="3782986"/>
                </a:cubicBezTo>
                <a:close/>
                <a:moveTo>
                  <a:pt x="5272881" y="3791609"/>
                </a:moveTo>
                <a:cubicBezTo>
                  <a:pt x="5266255" y="3802074"/>
                  <a:pt x="5259366" y="3813044"/>
                  <a:pt x="5252389" y="3824431"/>
                </a:cubicBezTo>
                <a:cubicBezTo>
                  <a:pt x="5243789" y="3825681"/>
                  <a:pt x="5235166" y="3826998"/>
                  <a:pt x="5226522" y="3828314"/>
                </a:cubicBezTo>
                <a:cubicBezTo>
                  <a:pt x="5233894" y="3816598"/>
                  <a:pt x="5241222" y="3805299"/>
                  <a:pt x="5248243" y="3794505"/>
                </a:cubicBezTo>
                <a:cubicBezTo>
                  <a:pt x="5256492" y="3793496"/>
                  <a:pt x="5264698" y="3792530"/>
                  <a:pt x="5272881" y="3791609"/>
                </a:cubicBezTo>
                <a:close/>
                <a:moveTo>
                  <a:pt x="5275580" y="3791302"/>
                </a:moveTo>
                <a:cubicBezTo>
                  <a:pt x="5283698" y="3790380"/>
                  <a:pt x="5291793" y="3789502"/>
                  <a:pt x="5299824" y="3788691"/>
                </a:cubicBezTo>
                <a:cubicBezTo>
                  <a:pt x="5293658" y="3798761"/>
                  <a:pt x="5287186" y="3809380"/>
                  <a:pt x="5280626" y="3820394"/>
                </a:cubicBezTo>
                <a:cubicBezTo>
                  <a:pt x="5272157" y="3821579"/>
                  <a:pt x="5263645" y="3822785"/>
                  <a:pt x="5255110" y="3824036"/>
                </a:cubicBezTo>
                <a:cubicBezTo>
                  <a:pt x="5262087" y="3812649"/>
                  <a:pt x="5268998" y="3801701"/>
                  <a:pt x="5275580" y="3791302"/>
                </a:cubicBezTo>
                <a:close/>
                <a:moveTo>
                  <a:pt x="5277818" y="3825155"/>
                </a:moveTo>
                <a:cubicBezTo>
                  <a:pt x="5271543" y="3835796"/>
                  <a:pt x="5265224" y="3846787"/>
                  <a:pt x="5259103" y="3858021"/>
                </a:cubicBezTo>
                <a:cubicBezTo>
                  <a:pt x="5250217" y="3859557"/>
                  <a:pt x="5241266" y="3861136"/>
                  <a:pt x="5232293" y="3862738"/>
                </a:cubicBezTo>
                <a:cubicBezTo>
                  <a:pt x="5238809" y="3851132"/>
                  <a:pt x="5245522" y="3839811"/>
                  <a:pt x="5252192" y="3828819"/>
                </a:cubicBezTo>
                <a:cubicBezTo>
                  <a:pt x="5260770" y="3827546"/>
                  <a:pt x="5269305" y="3826340"/>
                  <a:pt x="5277818" y="3825155"/>
                </a:cubicBezTo>
                <a:close/>
                <a:moveTo>
                  <a:pt x="5280604" y="3824760"/>
                </a:moveTo>
                <a:cubicBezTo>
                  <a:pt x="5289073" y="3823597"/>
                  <a:pt x="5297498" y="3822456"/>
                  <a:pt x="5305879" y="3821359"/>
                </a:cubicBezTo>
                <a:cubicBezTo>
                  <a:pt x="5300043" y="3831627"/>
                  <a:pt x="5294163" y="3842246"/>
                  <a:pt x="5288458" y="3853106"/>
                </a:cubicBezTo>
                <a:cubicBezTo>
                  <a:pt x="5279660" y="3854554"/>
                  <a:pt x="5270819" y="3856024"/>
                  <a:pt x="5261933" y="3857538"/>
                </a:cubicBezTo>
                <a:cubicBezTo>
                  <a:pt x="5268054" y="3846327"/>
                  <a:pt x="5274351" y="3835357"/>
                  <a:pt x="5280604" y="3824760"/>
                </a:cubicBezTo>
                <a:close/>
                <a:moveTo>
                  <a:pt x="5308753" y="3821008"/>
                </a:moveTo>
                <a:cubicBezTo>
                  <a:pt x="5317112" y="3819933"/>
                  <a:pt x="5325405" y="3818902"/>
                  <a:pt x="5333655" y="3817937"/>
                </a:cubicBezTo>
                <a:cubicBezTo>
                  <a:pt x="5328258" y="3827788"/>
                  <a:pt x="5322839" y="3837990"/>
                  <a:pt x="5317551" y="3848455"/>
                </a:cubicBezTo>
                <a:cubicBezTo>
                  <a:pt x="5308863" y="3849815"/>
                  <a:pt x="5300109" y="3851197"/>
                  <a:pt x="5291333" y="3852646"/>
                </a:cubicBezTo>
                <a:cubicBezTo>
                  <a:pt x="5297059" y="3841785"/>
                  <a:pt x="5302939" y="3831188"/>
                  <a:pt x="5308753" y="3821008"/>
                </a:cubicBezTo>
                <a:close/>
                <a:moveTo>
                  <a:pt x="5315138" y="3853304"/>
                </a:moveTo>
                <a:cubicBezTo>
                  <a:pt x="5310003" y="3863659"/>
                  <a:pt x="5305067" y="3874234"/>
                  <a:pt x="5300547" y="3884919"/>
                </a:cubicBezTo>
                <a:cubicBezTo>
                  <a:pt x="5291399" y="3886652"/>
                  <a:pt x="5282184" y="3888430"/>
                  <a:pt x="5272925" y="3890229"/>
                </a:cubicBezTo>
                <a:cubicBezTo>
                  <a:pt x="5277884" y="3879171"/>
                  <a:pt x="5283237" y="3868245"/>
                  <a:pt x="5288766" y="3857538"/>
                </a:cubicBezTo>
                <a:cubicBezTo>
                  <a:pt x="5297608" y="3856090"/>
                  <a:pt x="5306406" y="3854664"/>
                  <a:pt x="5315138" y="3853304"/>
                </a:cubicBezTo>
                <a:close/>
                <a:moveTo>
                  <a:pt x="5298441" y="3889921"/>
                </a:moveTo>
                <a:cubicBezTo>
                  <a:pt x="5294075" y="3900562"/>
                  <a:pt x="5290148" y="3911313"/>
                  <a:pt x="5286857" y="3922019"/>
                </a:cubicBezTo>
                <a:cubicBezTo>
                  <a:pt x="5277203" y="3924148"/>
                  <a:pt x="5267528" y="3926320"/>
                  <a:pt x="5257808" y="3928492"/>
                </a:cubicBezTo>
                <a:cubicBezTo>
                  <a:pt x="5261538" y="3917390"/>
                  <a:pt x="5265904" y="3906288"/>
                  <a:pt x="5270687" y="3895275"/>
                </a:cubicBezTo>
                <a:cubicBezTo>
                  <a:pt x="5280012" y="3893432"/>
                  <a:pt x="5289248" y="3891655"/>
                  <a:pt x="5298441" y="3889921"/>
                </a:cubicBezTo>
                <a:close/>
                <a:moveTo>
                  <a:pt x="5301271" y="3889373"/>
                </a:moveTo>
                <a:cubicBezTo>
                  <a:pt x="5310552" y="3887618"/>
                  <a:pt x="5319767" y="3885906"/>
                  <a:pt x="5328916" y="3884239"/>
                </a:cubicBezTo>
                <a:cubicBezTo>
                  <a:pt x="5324967" y="3894485"/>
                  <a:pt x="5321456" y="3904819"/>
                  <a:pt x="5318560" y="3915130"/>
                </a:cubicBezTo>
                <a:cubicBezTo>
                  <a:pt x="5308928" y="3917193"/>
                  <a:pt x="5299253" y="3919299"/>
                  <a:pt x="5289533" y="3921427"/>
                </a:cubicBezTo>
                <a:cubicBezTo>
                  <a:pt x="5292890" y="3910742"/>
                  <a:pt x="5296862" y="3900014"/>
                  <a:pt x="5301271" y="3889373"/>
                </a:cubicBezTo>
                <a:close/>
                <a:moveTo>
                  <a:pt x="5331812" y="3883734"/>
                </a:moveTo>
                <a:cubicBezTo>
                  <a:pt x="5341004" y="3882067"/>
                  <a:pt x="5350154" y="3880422"/>
                  <a:pt x="5359236" y="3878864"/>
                </a:cubicBezTo>
                <a:cubicBezTo>
                  <a:pt x="5355726" y="3888693"/>
                  <a:pt x="5352633" y="3898588"/>
                  <a:pt x="5350154" y="3908482"/>
                </a:cubicBezTo>
                <a:cubicBezTo>
                  <a:pt x="5340588" y="3910457"/>
                  <a:pt x="5330978" y="3912476"/>
                  <a:pt x="5321302" y="3914538"/>
                </a:cubicBezTo>
                <a:cubicBezTo>
                  <a:pt x="5324242" y="3904270"/>
                  <a:pt x="5327819" y="3893958"/>
                  <a:pt x="5331812" y="3883734"/>
                </a:cubicBezTo>
                <a:close/>
                <a:moveTo>
                  <a:pt x="5346270" y="3980401"/>
                </a:moveTo>
                <a:cubicBezTo>
                  <a:pt x="5348113" y="3989551"/>
                  <a:pt x="5350987" y="3998129"/>
                  <a:pt x="5354936" y="4006159"/>
                </a:cubicBezTo>
                <a:cubicBezTo>
                  <a:pt x="5343857" y="4009516"/>
                  <a:pt x="5332733" y="4012873"/>
                  <a:pt x="5321588" y="4016273"/>
                </a:cubicBezTo>
                <a:cubicBezTo>
                  <a:pt x="5317946" y="4007826"/>
                  <a:pt x="5315445" y="3998809"/>
                  <a:pt x="5314019" y="3989199"/>
                </a:cubicBezTo>
                <a:cubicBezTo>
                  <a:pt x="5324813" y="3986238"/>
                  <a:pt x="5335563" y="3983320"/>
                  <a:pt x="5346270" y="3980401"/>
                </a:cubicBezTo>
                <a:close/>
                <a:moveTo>
                  <a:pt x="5357240" y="4010591"/>
                </a:moveTo>
                <a:cubicBezTo>
                  <a:pt x="5361760" y="4018708"/>
                  <a:pt x="5367486" y="4026234"/>
                  <a:pt x="5374331" y="4033211"/>
                </a:cubicBezTo>
                <a:cubicBezTo>
                  <a:pt x="5369131" y="4034944"/>
                  <a:pt x="5363932" y="4036677"/>
                  <a:pt x="5358688" y="4038433"/>
                </a:cubicBezTo>
                <a:cubicBezTo>
                  <a:pt x="5352479" y="4040517"/>
                  <a:pt x="5346226" y="4042601"/>
                  <a:pt x="5339995" y="4044685"/>
                </a:cubicBezTo>
                <a:cubicBezTo>
                  <a:pt x="5333325" y="4037314"/>
                  <a:pt x="5327862" y="4029350"/>
                  <a:pt x="5323650" y="4020749"/>
                </a:cubicBezTo>
                <a:cubicBezTo>
                  <a:pt x="5334862" y="4017348"/>
                  <a:pt x="5346073" y="4013970"/>
                  <a:pt x="5357240" y="4010591"/>
                </a:cubicBezTo>
                <a:close/>
                <a:moveTo>
                  <a:pt x="5360268" y="4043171"/>
                </a:moveTo>
                <a:cubicBezTo>
                  <a:pt x="5366345" y="4041153"/>
                  <a:pt x="5372335" y="4039135"/>
                  <a:pt x="5378368" y="4037138"/>
                </a:cubicBezTo>
                <a:cubicBezTo>
                  <a:pt x="5385696" y="4043918"/>
                  <a:pt x="5394165" y="4050039"/>
                  <a:pt x="5403797" y="4055524"/>
                </a:cubicBezTo>
                <a:cubicBezTo>
                  <a:pt x="5392234" y="4059780"/>
                  <a:pt x="5380606" y="4064036"/>
                  <a:pt x="5368912" y="4068315"/>
                </a:cubicBezTo>
                <a:cubicBezTo>
                  <a:pt x="5359522" y="4062567"/>
                  <a:pt x="5351119" y="4056028"/>
                  <a:pt x="5343791" y="4048678"/>
                </a:cubicBezTo>
                <a:cubicBezTo>
                  <a:pt x="5349276" y="4046858"/>
                  <a:pt x="5354783" y="4045015"/>
                  <a:pt x="5360268" y="4043171"/>
                </a:cubicBezTo>
                <a:close/>
                <a:moveTo>
                  <a:pt x="5409742" y="4058771"/>
                </a:moveTo>
                <a:cubicBezTo>
                  <a:pt x="5419659" y="4063905"/>
                  <a:pt x="5430673" y="4068424"/>
                  <a:pt x="5442806" y="4072308"/>
                </a:cubicBezTo>
                <a:cubicBezTo>
                  <a:pt x="5431287" y="4076981"/>
                  <a:pt x="5419703" y="4081676"/>
                  <a:pt x="5408031" y="4086371"/>
                </a:cubicBezTo>
                <a:cubicBezTo>
                  <a:pt x="5395964" y="4082247"/>
                  <a:pt x="5384775" y="4077354"/>
                  <a:pt x="5374594" y="4071671"/>
                </a:cubicBezTo>
                <a:cubicBezTo>
                  <a:pt x="5386398" y="4067349"/>
                  <a:pt x="5398114" y="4063049"/>
                  <a:pt x="5409742" y="4058771"/>
                </a:cubicBezTo>
                <a:close/>
                <a:moveTo>
                  <a:pt x="5450660" y="4074677"/>
                </a:moveTo>
                <a:cubicBezTo>
                  <a:pt x="5497129" y="4088039"/>
                  <a:pt x="5558473" y="4092800"/>
                  <a:pt x="5634209" y="4088894"/>
                </a:cubicBezTo>
                <a:cubicBezTo>
                  <a:pt x="5742351" y="4083322"/>
                  <a:pt x="5857602" y="4061842"/>
                  <a:pt x="5941763" y="4046155"/>
                </a:cubicBezTo>
                <a:cubicBezTo>
                  <a:pt x="5959030" y="4042952"/>
                  <a:pt x="5975331" y="4039902"/>
                  <a:pt x="5989460" y="4037401"/>
                </a:cubicBezTo>
                <a:cubicBezTo>
                  <a:pt x="6127243" y="4013070"/>
                  <a:pt x="6268404" y="3987378"/>
                  <a:pt x="6404936" y="3962520"/>
                </a:cubicBezTo>
                <a:cubicBezTo>
                  <a:pt x="7150783" y="3826734"/>
                  <a:pt x="7922014" y="3686341"/>
                  <a:pt x="8673192" y="3667078"/>
                </a:cubicBezTo>
                <a:cubicBezTo>
                  <a:pt x="8709414" y="3666134"/>
                  <a:pt x="8746317" y="3663217"/>
                  <a:pt x="8782014" y="3660408"/>
                </a:cubicBezTo>
                <a:cubicBezTo>
                  <a:pt x="8812269" y="3658017"/>
                  <a:pt x="8843051" y="3655582"/>
                  <a:pt x="8873986" y="3654309"/>
                </a:cubicBezTo>
                <a:cubicBezTo>
                  <a:pt x="8862731" y="3670698"/>
                  <a:pt x="8851541" y="3686890"/>
                  <a:pt x="8840461" y="3702884"/>
                </a:cubicBezTo>
                <a:cubicBezTo>
                  <a:pt x="8817337" y="3703652"/>
                  <a:pt x="8794344" y="3704924"/>
                  <a:pt x="8771658" y="3706175"/>
                </a:cubicBezTo>
                <a:cubicBezTo>
                  <a:pt x="8737783" y="3708040"/>
                  <a:pt x="8702788" y="3709970"/>
                  <a:pt x="8668519" y="3710212"/>
                </a:cubicBezTo>
                <a:cubicBezTo>
                  <a:pt x="7932633" y="3715499"/>
                  <a:pt x="7177352" y="3846787"/>
                  <a:pt x="6446951" y="3973732"/>
                </a:cubicBezTo>
                <a:cubicBezTo>
                  <a:pt x="6286351" y="4001661"/>
                  <a:pt x="6120288" y="4030512"/>
                  <a:pt x="5958371" y="4057323"/>
                </a:cubicBezTo>
                <a:cubicBezTo>
                  <a:pt x="5943364" y="4059802"/>
                  <a:pt x="5925834" y="4062895"/>
                  <a:pt x="5907273" y="4066186"/>
                </a:cubicBezTo>
                <a:cubicBezTo>
                  <a:pt x="5774120" y="4089750"/>
                  <a:pt x="5547788" y="4129812"/>
                  <a:pt x="5415644" y="4088872"/>
                </a:cubicBezTo>
                <a:cubicBezTo>
                  <a:pt x="5427228" y="4084177"/>
                  <a:pt x="5438900" y="4079460"/>
                  <a:pt x="5450660" y="4074677"/>
                </a:cubicBezTo>
                <a:close/>
                <a:moveTo>
                  <a:pt x="8880436" y="3654068"/>
                </a:moveTo>
                <a:cubicBezTo>
                  <a:pt x="8888795" y="3653760"/>
                  <a:pt x="8897154" y="3653563"/>
                  <a:pt x="8905535" y="3653453"/>
                </a:cubicBezTo>
                <a:cubicBezTo>
                  <a:pt x="8894478" y="3669930"/>
                  <a:pt x="8883530" y="3686188"/>
                  <a:pt x="8872713" y="3702138"/>
                </a:cubicBezTo>
                <a:cubicBezTo>
                  <a:pt x="8864091" y="3702225"/>
                  <a:pt x="8855490" y="3702423"/>
                  <a:pt x="8846912" y="3702686"/>
                </a:cubicBezTo>
                <a:cubicBezTo>
                  <a:pt x="8857991" y="3686692"/>
                  <a:pt x="8869181" y="3670479"/>
                  <a:pt x="8880436" y="3654068"/>
                </a:cubicBezTo>
                <a:close/>
                <a:moveTo>
                  <a:pt x="8911701" y="3653409"/>
                </a:moveTo>
                <a:cubicBezTo>
                  <a:pt x="8919796" y="3653366"/>
                  <a:pt x="8927892" y="3653453"/>
                  <a:pt x="8935988" y="3653651"/>
                </a:cubicBezTo>
                <a:cubicBezTo>
                  <a:pt x="8925347" y="3669886"/>
                  <a:pt x="8914662" y="3686122"/>
                  <a:pt x="8903934" y="3702313"/>
                </a:cubicBezTo>
                <a:cubicBezTo>
                  <a:pt x="8895575" y="3702138"/>
                  <a:pt x="8887215" y="3702072"/>
                  <a:pt x="8878878" y="3702116"/>
                </a:cubicBezTo>
                <a:cubicBezTo>
                  <a:pt x="8889695" y="3686144"/>
                  <a:pt x="8900643" y="3669886"/>
                  <a:pt x="8911701" y="3653409"/>
                </a:cubicBezTo>
                <a:close/>
                <a:moveTo>
                  <a:pt x="8941846" y="3653826"/>
                </a:moveTo>
                <a:cubicBezTo>
                  <a:pt x="8949700" y="3654089"/>
                  <a:pt x="8957511" y="3654463"/>
                  <a:pt x="8965344" y="3655011"/>
                </a:cubicBezTo>
                <a:cubicBezTo>
                  <a:pt x="8954966" y="3671203"/>
                  <a:pt x="8944545" y="3687394"/>
                  <a:pt x="8934079" y="3703564"/>
                </a:cubicBezTo>
                <a:cubicBezTo>
                  <a:pt x="8926005" y="3703059"/>
                  <a:pt x="8917909" y="3702708"/>
                  <a:pt x="8909814" y="3702467"/>
                </a:cubicBezTo>
                <a:cubicBezTo>
                  <a:pt x="8920542" y="3686275"/>
                  <a:pt x="8931227" y="3670062"/>
                  <a:pt x="8941846" y="3653826"/>
                </a:cubicBezTo>
                <a:close/>
                <a:moveTo>
                  <a:pt x="8970894" y="3655406"/>
                </a:moveTo>
                <a:cubicBezTo>
                  <a:pt x="8978156" y="3655932"/>
                  <a:pt x="8985550" y="3656547"/>
                  <a:pt x="8993031" y="3657271"/>
                </a:cubicBezTo>
                <a:cubicBezTo>
                  <a:pt x="8982939" y="3673462"/>
                  <a:pt x="8972781" y="3689654"/>
                  <a:pt x="8962557" y="3705846"/>
                </a:cubicBezTo>
                <a:cubicBezTo>
                  <a:pt x="8959376" y="3705538"/>
                  <a:pt x="8956194" y="3705232"/>
                  <a:pt x="8953079" y="3704968"/>
                </a:cubicBezTo>
                <a:cubicBezTo>
                  <a:pt x="8948625" y="3704551"/>
                  <a:pt x="8944171" y="3704222"/>
                  <a:pt x="8939695" y="3703915"/>
                </a:cubicBezTo>
                <a:cubicBezTo>
                  <a:pt x="8950161" y="3687745"/>
                  <a:pt x="8960560" y="3671576"/>
                  <a:pt x="8970894" y="3655406"/>
                </a:cubicBezTo>
                <a:close/>
                <a:moveTo>
                  <a:pt x="8998363" y="3657819"/>
                </a:moveTo>
                <a:cubicBezTo>
                  <a:pt x="9005383" y="3658565"/>
                  <a:pt x="9012448" y="3659443"/>
                  <a:pt x="9019535" y="3660474"/>
                </a:cubicBezTo>
                <a:cubicBezTo>
                  <a:pt x="9009486" y="3676995"/>
                  <a:pt x="8999613" y="3693143"/>
                  <a:pt x="8989894" y="3708917"/>
                </a:cubicBezTo>
                <a:cubicBezTo>
                  <a:pt x="8982478" y="3707952"/>
                  <a:pt x="8975129" y="3707096"/>
                  <a:pt x="8967910" y="3706372"/>
                </a:cubicBezTo>
                <a:cubicBezTo>
                  <a:pt x="8978112" y="3690181"/>
                  <a:pt x="8988271" y="3673989"/>
                  <a:pt x="8998363" y="3657819"/>
                </a:cubicBezTo>
                <a:close/>
                <a:moveTo>
                  <a:pt x="9024603" y="3661242"/>
                </a:moveTo>
                <a:cubicBezTo>
                  <a:pt x="9031251" y="3662295"/>
                  <a:pt x="9037876" y="3663546"/>
                  <a:pt x="9044481" y="3664972"/>
                </a:cubicBezTo>
                <a:cubicBezTo>
                  <a:pt x="9034805" y="3681317"/>
                  <a:pt x="9025261" y="3697355"/>
                  <a:pt x="9015871" y="3713064"/>
                </a:cubicBezTo>
                <a:cubicBezTo>
                  <a:pt x="9008916" y="3711726"/>
                  <a:pt x="9001939" y="3710607"/>
                  <a:pt x="8994984" y="3709619"/>
                </a:cubicBezTo>
                <a:cubicBezTo>
                  <a:pt x="9004682" y="3693845"/>
                  <a:pt x="9014555" y="3677719"/>
                  <a:pt x="9024603" y="3661242"/>
                </a:cubicBezTo>
                <a:close/>
                <a:moveTo>
                  <a:pt x="9049219" y="3666025"/>
                </a:moveTo>
                <a:cubicBezTo>
                  <a:pt x="9055539" y="3667495"/>
                  <a:pt x="9061791" y="3669184"/>
                  <a:pt x="9067956" y="3671093"/>
                </a:cubicBezTo>
                <a:cubicBezTo>
                  <a:pt x="9058719" y="3687175"/>
                  <a:pt x="9049571" y="3703038"/>
                  <a:pt x="9040510" y="3718659"/>
                </a:cubicBezTo>
                <a:cubicBezTo>
                  <a:pt x="9033949" y="3716881"/>
                  <a:pt x="9027346" y="3715346"/>
                  <a:pt x="9020697" y="3714007"/>
                </a:cubicBezTo>
                <a:cubicBezTo>
                  <a:pt x="9030044" y="3698342"/>
                  <a:pt x="9039566" y="3682326"/>
                  <a:pt x="9049219" y="3666025"/>
                </a:cubicBezTo>
                <a:close/>
                <a:moveTo>
                  <a:pt x="9072344" y="3672519"/>
                </a:moveTo>
                <a:cubicBezTo>
                  <a:pt x="9078180" y="3674472"/>
                  <a:pt x="9083906" y="3676622"/>
                  <a:pt x="9089502" y="3679057"/>
                </a:cubicBezTo>
                <a:cubicBezTo>
                  <a:pt x="9080703" y="3694854"/>
                  <a:pt x="9071971" y="3710497"/>
                  <a:pt x="9063306" y="3725899"/>
                </a:cubicBezTo>
                <a:cubicBezTo>
                  <a:pt x="9057293" y="3723661"/>
                  <a:pt x="9051195" y="3721686"/>
                  <a:pt x="9044986" y="3719909"/>
                </a:cubicBezTo>
                <a:cubicBezTo>
                  <a:pt x="9054025" y="3704354"/>
                  <a:pt x="9063151" y="3688535"/>
                  <a:pt x="9072344" y="3672519"/>
                </a:cubicBezTo>
                <a:close/>
                <a:moveTo>
                  <a:pt x="9062054" y="3728115"/>
                </a:moveTo>
                <a:cubicBezTo>
                  <a:pt x="9053037" y="3744131"/>
                  <a:pt x="9044108" y="3759906"/>
                  <a:pt x="9035288" y="3775395"/>
                </a:cubicBezTo>
                <a:cubicBezTo>
                  <a:pt x="9028881" y="3773333"/>
                  <a:pt x="9022365" y="3771490"/>
                  <a:pt x="9015827" y="3769866"/>
                </a:cubicBezTo>
                <a:cubicBezTo>
                  <a:pt x="9024997" y="3754245"/>
                  <a:pt x="9034301" y="3738317"/>
                  <a:pt x="9043690" y="3722125"/>
                </a:cubicBezTo>
                <a:cubicBezTo>
                  <a:pt x="9049922" y="3723880"/>
                  <a:pt x="9056043" y="3725877"/>
                  <a:pt x="9062054" y="3728115"/>
                </a:cubicBezTo>
                <a:close/>
                <a:moveTo>
                  <a:pt x="9066245" y="3729694"/>
                </a:moveTo>
                <a:cubicBezTo>
                  <a:pt x="9071006" y="3731559"/>
                  <a:pt x="9075701" y="3733600"/>
                  <a:pt x="9080286" y="3735816"/>
                </a:cubicBezTo>
                <a:cubicBezTo>
                  <a:pt x="9081318" y="3736320"/>
                  <a:pt x="9082305" y="3736847"/>
                  <a:pt x="9083314" y="3737351"/>
                </a:cubicBezTo>
                <a:cubicBezTo>
                  <a:pt x="9074801" y="3752994"/>
                  <a:pt x="9066289" y="3768528"/>
                  <a:pt x="9057821" y="3783886"/>
                </a:cubicBezTo>
                <a:cubicBezTo>
                  <a:pt x="9051852" y="3781275"/>
                  <a:pt x="9045775" y="3778928"/>
                  <a:pt x="9039588" y="3776799"/>
                </a:cubicBezTo>
                <a:cubicBezTo>
                  <a:pt x="9048364" y="3761354"/>
                  <a:pt x="9057272" y="3745645"/>
                  <a:pt x="9066245" y="3729694"/>
                </a:cubicBezTo>
                <a:close/>
                <a:moveTo>
                  <a:pt x="9056657" y="3786014"/>
                </a:moveTo>
                <a:cubicBezTo>
                  <a:pt x="9047925" y="3801855"/>
                  <a:pt x="9039237" y="3817542"/>
                  <a:pt x="9030593" y="3833031"/>
                </a:cubicBezTo>
                <a:cubicBezTo>
                  <a:pt x="9024252" y="3830618"/>
                  <a:pt x="9017758" y="3828446"/>
                  <a:pt x="9011154" y="3826471"/>
                </a:cubicBezTo>
                <a:cubicBezTo>
                  <a:pt x="9020084" y="3810960"/>
                  <a:pt x="9029167" y="3795119"/>
                  <a:pt x="9038360" y="3778928"/>
                </a:cubicBezTo>
                <a:cubicBezTo>
                  <a:pt x="9044590" y="3781034"/>
                  <a:pt x="9050690" y="3783403"/>
                  <a:pt x="9056657" y="3786014"/>
                </a:cubicBezTo>
                <a:close/>
                <a:moveTo>
                  <a:pt x="9029452" y="3835050"/>
                </a:moveTo>
                <a:cubicBezTo>
                  <a:pt x="9020523" y="3851088"/>
                  <a:pt x="9011636" y="3866928"/>
                  <a:pt x="9002860" y="3882506"/>
                </a:cubicBezTo>
                <a:cubicBezTo>
                  <a:pt x="8996103" y="3880246"/>
                  <a:pt x="8989258" y="3878184"/>
                  <a:pt x="8982303" y="3876319"/>
                </a:cubicBezTo>
                <a:cubicBezTo>
                  <a:pt x="8991321" y="3860829"/>
                  <a:pt x="9000557" y="3844879"/>
                  <a:pt x="9009970" y="3828534"/>
                </a:cubicBezTo>
                <a:cubicBezTo>
                  <a:pt x="9016595" y="3830486"/>
                  <a:pt x="9023111" y="3832658"/>
                  <a:pt x="9029452" y="3835050"/>
                </a:cubicBezTo>
                <a:close/>
                <a:moveTo>
                  <a:pt x="9001742" y="3884458"/>
                </a:moveTo>
                <a:cubicBezTo>
                  <a:pt x="8992615" y="3900650"/>
                  <a:pt x="8983597" y="3916556"/>
                  <a:pt x="8974690" y="3932178"/>
                </a:cubicBezTo>
                <a:cubicBezTo>
                  <a:pt x="8967581" y="3930006"/>
                  <a:pt x="8960363" y="3928031"/>
                  <a:pt x="8953123" y="3926210"/>
                </a:cubicBezTo>
                <a:cubicBezTo>
                  <a:pt x="8962206" y="3910786"/>
                  <a:pt x="8971552" y="3894814"/>
                  <a:pt x="8981162" y="3878315"/>
                </a:cubicBezTo>
                <a:cubicBezTo>
                  <a:pt x="8988117" y="3880158"/>
                  <a:pt x="8994984" y="3882199"/>
                  <a:pt x="9001742" y="3884458"/>
                </a:cubicBezTo>
                <a:close/>
                <a:moveTo>
                  <a:pt x="8973615" y="3934064"/>
                </a:moveTo>
                <a:cubicBezTo>
                  <a:pt x="8964334" y="3950366"/>
                  <a:pt x="8955163" y="3966360"/>
                  <a:pt x="8946168" y="3981959"/>
                </a:cubicBezTo>
                <a:cubicBezTo>
                  <a:pt x="8938664" y="3979809"/>
                  <a:pt x="8931161" y="3977813"/>
                  <a:pt x="8923702" y="3975992"/>
                </a:cubicBezTo>
                <a:cubicBezTo>
                  <a:pt x="8932763" y="3960765"/>
                  <a:pt x="8942219" y="3944771"/>
                  <a:pt x="8952004" y="3928119"/>
                </a:cubicBezTo>
                <a:cubicBezTo>
                  <a:pt x="8959266" y="3929918"/>
                  <a:pt x="8966484" y="3931892"/>
                  <a:pt x="8973615" y="3934064"/>
                </a:cubicBezTo>
                <a:close/>
                <a:moveTo>
                  <a:pt x="8945137" y="3983758"/>
                </a:moveTo>
                <a:cubicBezTo>
                  <a:pt x="8935703" y="4000125"/>
                  <a:pt x="8926466" y="4016076"/>
                  <a:pt x="8917471" y="4031587"/>
                </a:cubicBezTo>
                <a:cubicBezTo>
                  <a:pt x="8909572" y="4029371"/>
                  <a:pt x="8901806" y="4027309"/>
                  <a:pt x="8894192" y="4025400"/>
                </a:cubicBezTo>
                <a:cubicBezTo>
                  <a:pt x="8903122" y="4010547"/>
                  <a:pt x="8912622" y="3994640"/>
                  <a:pt x="8922627" y="3977791"/>
                </a:cubicBezTo>
                <a:cubicBezTo>
                  <a:pt x="8930086" y="3979634"/>
                  <a:pt x="8937611" y="3981608"/>
                  <a:pt x="8945137" y="3983758"/>
                </a:cubicBezTo>
                <a:close/>
                <a:moveTo>
                  <a:pt x="8916461" y="4033299"/>
                </a:moveTo>
                <a:cubicBezTo>
                  <a:pt x="8912314" y="4040429"/>
                  <a:pt x="8908212" y="4047472"/>
                  <a:pt x="8904153" y="4054405"/>
                </a:cubicBezTo>
                <a:cubicBezTo>
                  <a:pt x="8898931" y="4063334"/>
                  <a:pt x="8893753" y="4072176"/>
                  <a:pt x="8888576" y="4080952"/>
                </a:cubicBezTo>
                <a:cubicBezTo>
                  <a:pt x="8881006" y="4078758"/>
                  <a:pt x="8873064" y="4076542"/>
                  <a:pt x="8864661" y="4074260"/>
                </a:cubicBezTo>
                <a:cubicBezTo>
                  <a:pt x="8872209" y="4061864"/>
                  <a:pt x="8879844" y="4049249"/>
                  <a:pt x="8887545" y="4036458"/>
                </a:cubicBezTo>
                <a:cubicBezTo>
                  <a:pt x="8889387" y="4033386"/>
                  <a:pt x="8891274" y="4030271"/>
                  <a:pt x="8893161" y="4027112"/>
                </a:cubicBezTo>
                <a:cubicBezTo>
                  <a:pt x="8900774" y="4029020"/>
                  <a:pt x="8908563" y="4031083"/>
                  <a:pt x="8916461" y="4033299"/>
                </a:cubicBezTo>
                <a:close/>
                <a:moveTo>
                  <a:pt x="8887632" y="4082576"/>
                </a:moveTo>
                <a:cubicBezTo>
                  <a:pt x="8878154" y="4098658"/>
                  <a:pt x="8868786" y="4114411"/>
                  <a:pt x="8859593" y="4129768"/>
                </a:cubicBezTo>
                <a:cubicBezTo>
                  <a:pt x="8851497" y="4127289"/>
                  <a:pt x="8843336" y="4124832"/>
                  <a:pt x="8835108" y="4122440"/>
                </a:cubicBezTo>
                <a:cubicBezTo>
                  <a:pt x="8844455" y="4107324"/>
                  <a:pt x="8853977" y="4091768"/>
                  <a:pt x="8863674" y="4075884"/>
                </a:cubicBezTo>
                <a:cubicBezTo>
                  <a:pt x="8872099" y="4078166"/>
                  <a:pt x="8880041" y="4080382"/>
                  <a:pt x="8887632" y="4082576"/>
                </a:cubicBezTo>
                <a:close/>
                <a:moveTo>
                  <a:pt x="8891911" y="4083804"/>
                </a:moveTo>
                <a:cubicBezTo>
                  <a:pt x="8900116" y="4086218"/>
                  <a:pt x="8907861" y="4088587"/>
                  <a:pt x="8915277" y="4090957"/>
                </a:cubicBezTo>
                <a:cubicBezTo>
                  <a:pt x="8906040" y="4107214"/>
                  <a:pt x="8896891" y="4123165"/>
                  <a:pt x="8887852" y="4138808"/>
                </a:cubicBezTo>
                <a:cubicBezTo>
                  <a:pt x="8879931" y="4136175"/>
                  <a:pt x="8871945" y="4133586"/>
                  <a:pt x="8863850" y="4131085"/>
                </a:cubicBezTo>
                <a:cubicBezTo>
                  <a:pt x="8873064" y="4115683"/>
                  <a:pt x="8882433" y="4099908"/>
                  <a:pt x="8891911" y="4083804"/>
                </a:cubicBezTo>
                <a:close/>
                <a:moveTo>
                  <a:pt x="8919380" y="4092295"/>
                </a:moveTo>
                <a:cubicBezTo>
                  <a:pt x="8927278" y="4094884"/>
                  <a:pt x="8934781" y="4097495"/>
                  <a:pt x="8942043" y="4100128"/>
                </a:cubicBezTo>
                <a:cubicBezTo>
                  <a:pt x="8933135" y="4116407"/>
                  <a:pt x="8924272" y="4132467"/>
                  <a:pt x="8915518" y="4148220"/>
                </a:cubicBezTo>
                <a:cubicBezTo>
                  <a:pt x="8907729" y="4145477"/>
                  <a:pt x="8899897" y="4142779"/>
                  <a:pt x="8891976" y="4140146"/>
                </a:cubicBezTo>
                <a:cubicBezTo>
                  <a:pt x="8900994" y="4124525"/>
                  <a:pt x="8910142" y="4108552"/>
                  <a:pt x="8919380" y="4092295"/>
                </a:cubicBezTo>
                <a:close/>
                <a:moveTo>
                  <a:pt x="8914530" y="4149975"/>
                </a:moveTo>
                <a:cubicBezTo>
                  <a:pt x="8885285" y="4202543"/>
                  <a:pt x="8857158" y="4251754"/>
                  <a:pt x="8831883" y="4294493"/>
                </a:cubicBezTo>
                <a:cubicBezTo>
                  <a:pt x="8708405" y="4503317"/>
                  <a:pt x="8570645" y="4712996"/>
                  <a:pt x="8437448" y="4915765"/>
                </a:cubicBezTo>
                <a:cubicBezTo>
                  <a:pt x="8336546" y="5069323"/>
                  <a:pt x="8232222" y="5228123"/>
                  <a:pt x="8133778" y="5386903"/>
                </a:cubicBezTo>
                <a:cubicBezTo>
                  <a:pt x="8063307" y="5500836"/>
                  <a:pt x="7994832" y="5612774"/>
                  <a:pt x="7932216" y="5729911"/>
                </a:cubicBezTo>
                <a:cubicBezTo>
                  <a:pt x="7897507" y="5795138"/>
                  <a:pt x="7870762" y="5849418"/>
                  <a:pt x="7847989" y="5900713"/>
                </a:cubicBezTo>
                <a:lnTo>
                  <a:pt x="7843030" y="5911880"/>
                </a:lnTo>
                <a:cubicBezTo>
                  <a:pt x="7803385" y="6001066"/>
                  <a:pt x="7758430" y="6102143"/>
                  <a:pt x="7762708" y="6201992"/>
                </a:cubicBezTo>
                <a:cubicBezTo>
                  <a:pt x="7764793" y="6250654"/>
                  <a:pt x="7780940" y="6291067"/>
                  <a:pt x="7810691" y="6322113"/>
                </a:cubicBezTo>
                <a:cubicBezTo>
                  <a:pt x="7836163" y="6348703"/>
                  <a:pt x="7872408" y="6369173"/>
                  <a:pt x="7918372" y="6382974"/>
                </a:cubicBezTo>
                <a:cubicBezTo>
                  <a:pt x="7988470" y="6403992"/>
                  <a:pt x="8070635" y="6406822"/>
                  <a:pt x="8138846" y="6406822"/>
                </a:cubicBezTo>
                <a:cubicBezTo>
                  <a:pt x="8152251" y="6406822"/>
                  <a:pt x="8165130" y="6406713"/>
                  <a:pt x="8177263" y="6406625"/>
                </a:cubicBezTo>
                <a:cubicBezTo>
                  <a:pt x="8188101" y="6406515"/>
                  <a:pt x="8198369" y="6406427"/>
                  <a:pt x="8207913" y="6406427"/>
                </a:cubicBezTo>
                <a:cubicBezTo>
                  <a:pt x="8210129" y="6406449"/>
                  <a:pt x="8212257" y="6406449"/>
                  <a:pt x="8214451" y="6406449"/>
                </a:cubicBezTo>
                <a:cubicBezTo>
                  <a:pt x="8237641" y="6406449"/>
                  <a:pt x="8260854" y="6406164"/>
                  <a:pt x="8284088" y="6405616"/>
                </a:cubicBezTo>
                <a:cubicBezTo>
                  <a:pt x="8272131" y="6409148"/>
                  <a:pt x="8260173" y="6412615"/>
                  <a:pt x="8248194" y="6416081"/>
                </a:cubicBezTo>
                <a:cubicBezTo>
                  <a:pt x="8213068" y="6417814"/>
                  <a:pt x="8178008" y="6418999"/>
                  <a:pt x="8142971" y="6419569"/>
                </a:cubicBezTo>
                <a:cubicBezTo>
                  <a:pt x="8133317" y="6419723"/>
                  <a:pt x="8122918" y="6419986"/>
                  <a:pt x="8111882" y="6420250"/>
                </a:cubicBezTo>
                <a:cubicBezTo>
                  <a:pt x="8035926" y="6422136"/>
                  <a:pt x="7931887" y="6424703"/>
                  <a:pt x="7845400" y="6400350"/>
                </a:cubicBezTo>
                <a:cubicBezTo>
                  <a:pt x="7742458" y="6371367"/>
                  <a:pt x="7690767" y="6312437"/>
                  <a:pt x="7687411" y="6220180"/>
                </a:cubicBezTo>
                <a:cubicBezTo>
                  <a:pt x="7683746" y="6118993"/>
                  <a:pt x="7731071" y="6016226"/>
                  <a:pt x="7772823" y="5925571"/>
                </a:cubicBezTo>
                <a:lnTo>
                  <a:pt x="7777957" y="5914403"/>
                </a:lnTo>
                <a:cubicBezTo>
                  <a:pt x="7802134" y="5861791"/>
                  <a:pt x="7830261" y="5806547"/>
                  <a:pt x="7866440" y="5740617"/>
                </a:cubicBezTo>
                <a:cubicBezTo>
                  <a:pt x="7932041" y="5621616"/>
                  <a:pt x="8003718" y="5507660"/>
                  <a:pt x="8077546" y="5391685"/>
                </a:cubicBezTo>
                <a:cubicBezTo>
                  <a:pt x="8182967" y="5226368"/>
                  <a:pt x="8294532" y="5061051"/>
                  <a:pt x="8402432" y="4901197"/>
                </a:cubicBezTo>
                <a:cubicBezTo>
                  <a:pt x="8539205" y="4698560"/>
                  <a:pt x="8680651" y="4489034"/>
                  <a:pt x="8808824" y="4280254"/>
                </a:cubicBezTo>
                <a:cubicBezTo>
                  <a:pt x="8833748" y="4239622"/>
                  <a:pt x="8861656" y="4192604"/>
                  <a:pt x="8890967" y="4141879"/>
                </a:cubicBezTo>
                <a:cubicBezTo>
                  <a:pt x="8898888" y="4144534"/>
                  <a:pt x="8906764" y="4147211"/>
                  <a:pt x="8914530" y="4149975"/>
                </a:cubicBezTo>
                <a:close/>
                <a:moveTo>
                  <a:pt x="8304229" y="6405111"/>
                </a:moveTo>
                <a:cubicBezTo>
                  <a:pt x="8308683" y="6404980"/>
                  <a:pt x="8313137" y="6404804"/>
                  <a:pt x="8317612" y="6404672"/>
                </a:cubicBezTo>
                <a:cubicBezTo>
                  <a:pt x="8306269" y="6407853"/>
                  <a:pt x="8294926" y="6411035"/>
                  <a:pt x="8283562" y="6414172"/>
                </a:cubicBezTo>
                <a:cubicBezTo>
                  <a:pt x="8279349" y="6414435"/>
                  <a:pt x="8275158" y="6414655"/>
                  <a:pt x="8270946" y="6414896"/>
                </a:cubicBezTo>
                <a:cubicBezTo>
                  <a:pt x="8282047" y="6411649"/>
                  <a:pt x="8293127" y="6408380"/>
                  <a:pt x="8304229" y="6405111"/>
                </a:cubicBezTo>
                <a:close/>
                <a:moveTo>
                  <a:pt x="8319872" y="6400460"/>
                </a:moveTo>
                <a:cubicBezTo>
                  <a:pt x="8331961" y="6396861"/>
                  <a:pt x="8344049" y="6393241"/>
                  <a:pt x="8356116" y="6389578"/>
                </a:cubicBezTo>
                <a:cubicBezTo>
                  <a:pt x="8361075" y="6389556"/>
                  <a:pt x="8366055" y="6389490"/>
                  <a:pt x="8371014" y="6389424"/>
                </a:cubicBezTo>
                <a:cubicBezTo>
                  <a:pt x="8358794" y="6392957"/>
                  <a:pt x="8346573" y="6396445"/>
                  <a:pt x="8334330" y="6399933"/>
                </a:cubicBezTo>
                <a:cubicBezTo>
                  <a:pt x="8329504" y="6400109"/>
                  <a:pt x="8324699" y="6400284"/>
                  <a:pt x="8319872" y="6400460"/>
                </a:cubicBezTo>
                <a:close/>
                <a:moveTo>
                  <a:pt x="8390343" y="6389117"/>
                </a:moveTo>
                <a:cubicBezTo>
                  <a:pt x="8395959" y="6389029"/>
                  <a:pt x="8401598" y="6388897"/>
                  <a:pt x="8407236" y="6388766"/>
                </a:cubicBezTo>
                <a:cubicBezTo>
                  <a:pt x="8395784" y="6391947"/>
                  <a:pt x="8384331" y="6395085"/>
                  <a:pt x="8372879" y="6398222"/>
                </a:cubicBezTo>
                <a:cubicBezTo>
                  <a:pt x="8367306" y="6398507"/>
                  <a:pt x="8361711" y="6398748"/>
                  <a:pt x="8356138" y="6399012"/>
                </a:cubicBezTo>
                <a:cubicBezTo>
                  <a:pt x="8367548" y="6395743"/>
                  <a:pt x="8378934" y="6392430"/>
                  <a:pt x="8390343" y="6389117"/>
                </a:cubicBezTo>
                <a:close/>
                <a:moveTo>
                  <a:pt x="8405240" y="6384794"/>
                </a:moveTo>
                <a:cubicBezTo>
                  <a:pt x="8417614" y="6381175"/>
                  <a:pt x="8429966" y="6377511"/>
                  <a:pt x="8442318" y="6373846"/>
                </a:cubicBezTo>
                <a:cubicBezTo>
                  <a:pt x="8446553" y="6373868"/>
                  <a:pt x="8450787" y="6373912"/>
                  <a:pt x="8455043" y="6373912"/>
                </a:cubicBezTo>
                <a:cubicBezTo>
                  <a:pt x="8456777" y="6373912"/>
                  <a:pt x="8458488" y="6373890"/>
                  <a:pt x="8460221" y="6373890"/>
                </a:cubicBezTo>
                <a:cubicBezTo>
                  <a:pt x="8447913" y="6377379"/>
                  <a:pt x="8435605" y="6380868"/>
                  <a:pt x="8423296" y="6384312"/>
                </a:cubicBezTo>
                <a:cubicBezTo>
                  <a:pt x="8417285" y="6384487"/>
                  <a:pt x="8411251" y="6384641"/>
                  <a:pt x="8405240" y="6384794"/>
                </a:cubicBezTo>
                <a:close/>
                <a:moveTo>
                  <a:pt x="8455394" y="6369964"/>
                </a:moveTo>
                <a:cubicBezTo>
                  <a:pt x="8468558" y="6366036"/>
                  <a:pt x="8481700" y="6362087"/>
                  <a:pt x="8494821" y="6358094"/>
                </a:cubicBezTo>
                <a:cubicBezTo>
                  <a:pt x="8501073" y="6358269"/>
                  <a:pt x="8507304" y="6358445"/>
                  <a:pt x="8513557" y="6358576"/>
                </a:cubicBezTo>
                <a:cubicBezTo>
                  <a:pt x="8500459" y="6362372"/>
                  <a:pt x="8487361" y="6366167"/>
                  <a:pt x="8474263" y="6369898"/>
                </a:cubicBezTo>
                <a:cubicBezTo>
                  <a:pt x="8467966" y="6369942"/>
                  <a:pt x="8461691" y="6369964"/>
                  <a:pt x="8455394" y="6369964"/>
                </a:cubicBezTo>
                <a:close/>
                <a:moveTo>
                  <a:pt x="8506514" y="6354540"/>
                </a:moveTo>
                <a:cubicBezTo>
                  <a:pt x="8520424" y="6350327"/>
                  <a:pt x="8534312" y="6346071"/>
                  <a:pt x="8548200" y="6341793"/>
                </a:cubicBezTo>
                <a:cubicBezTo>
                  <a:pt x="8554585" y="6342143"/>
                  <a:pt x="8561013" y="6342451"/>
                  <a:pt x="8567441" y="6342758"/>
                </a:cubicBezTo>
                <a:cubicBezTo>
                  <a:pt x="8553641" y="6346861"/>
                  <a:pt x="8539841" y="6350919"/>
                  <a:pt x="8526019" y="6354956"/>
                </a:cubicBezTo>
                <a:cubicBezTo>
                  <a:pt x="8519503" y="6354847"/>
                  <a:pt x="8513008" y="6354715"/>
                  <a:pt x="8506514" y="6354540"/>
                </a:cubicBezTo>
                <a:close/>
                <a:moveTo>
                  <a:pt x="8593813" y="6340125"/>
                </a:moveTo>
                <a:cubicBezTo>
                  <a:pt x="8607789" y="6335935"/>
                  <a:pt x="8621743" y="6331744"/>
                  <a:pt x="8635697" y="6327510"/>
                </a:cubicBezTo>
                <a:cubicBezTo>
                  <a:pt x="8641883" y="6327926"/>
                  <a:pt x="8648071" y="6328321"/>
                  <a:pt x="8654302" y="6328694"/>
                </a:cubicBezTo>
                <a:cubicBezTo>
                  <a:pt x="8640392" y="6332753"/>
                  <a:pt x="8626460" y="6336768"/>
                  <a:pt x="8612528" y="6340739"/>
                </a:cubicBezTo>
                <a:cubicBezTo>
                  <a:pt x="8606297" y="6340564"/>
                  <a:pt x="8600044" y="6340345"/>
                  <a:pt x="8593813" y="6340125"/>
                </a:cubicBezTo>
                <a:close/>
                <a:moveTo>
                  <a:pt x="8668913" y="6329528"/>
                </a:moveTo>
                <a:cubicBezTo>
                  <a:pt x="8675013" y="6329857"/>
                  <a:pt x="8681112" y="6330186"/>
                  <a:pt x="8687233" y="6330472"/>
                </a:cubicBezTo>
                <a:cubicBezTo>
                  <a:pt x="8673872" y="6334201"/>
                  <a:pt x="8660510" y="6337887"/>
                  <a:pt x="8647127" y="6341573"/>
                </a:cubicBezTo>
                <a:cubicBezTo>
                  <a:pt x="8641006" y="6341463"/>
                  <a:pt x="8634885" y="6341332"/>
                  <a:pt x="8628763" y="6341178"/>
                </a:cubicBezTo>
                <a:cubicBezTo>
                  <a:pt x="8642169" y="6337339"/>
                  <a:pt x="8655530" y="6333433"/>
                  <a:pt x="8668913" y="6329528"/>
                </a:cubicBezTo>
                <a:close/>
                <a:moveTo>
                  <a:pt x="8679533" y="6326435"/>
                </a:moveTo>
                <a:cubicBezTo>
                  <a:pt x="8693640" y="6322288"/>
                  <a:pt x="8707725" y="6318141"/>
                  <a:pt x="8721789" y="6313929"/>
                </a:cubicBezTo>
                <a:cubicBezTo>
                  <a:pt x="8728063" y="6314456"/>
                  <a:pt x="8734338" y="6314938"/>
                  <a:pt x="8740657" y="6315421"/>
                </a:cubicBezTo>
                <a:cubicBezTo>
                  <a:pt x="8726615" y="6319414"/>
                  <a:pt x="8712574" y="6323385"/>
                  <a:pt x="8698532" y="6327312"/>
                </a:cubicBezTo>
                <a:cubicBezTo>
                  <a:pt x="8692192" y="6327049"/>
                  <a:pt x="8685873" y="6326742"/>
                  <a:pt x="8679533" y="6326435"/>
                </a:cubicBezTo>
                <a:close/>
                <a:moveTo>
                  <a:pt x="8754633" y="6316430"/>
                </a:moveTo>
                <a:cubicBezTo>
                  <a:pt x="8760798" y="6316869"/>
                  <a:pt x="8767007" y="6317264"/>
                  <a:pt x="8773216" y="6317637"/>
                </a:cubicBezTo>
                <a:cubicBezTo>
                  <a:pt x="8759745" y="6321322"/>
                  <a:pt x="8746252" y="6324965"/>
                  <a:pt x="8732759" y="6328563"/>
                </a:cubicBezTo>
                <a:cubicBezTo>
                  <a:pt x="8726528" y="6328387"/>
                  <a:pt x="8720296" y="6328168"/>
                  <a:pt x="8714066" y="6327926"/>
                </a:cubicBezTo>
                <a:cubicBezTo>
                  <a:pt x="8727603" y="6324131"/>
                  <a:pt x="8741118" y="6320291"/>
                  <a:pt x="8754633" y="6316430"/>
                </a:cubicBezTo>
                <a:close/>
                <a:moveTo>
                  <a:pt x="8764747" y="6313534"/>
                </a:moveTo>
                <a:cubicBezTo>
                  <a:pt x="8778964" y="6309453"/>
                  <a:pt x="8793181" y="6305350"/>
                  <a:pt x="8807398" y="6301204"/>
                </a:cubicBezTo>
                <a:cubicBezTo>
                  <a:pt x="8813717" y="6301818"/>
                  <a:pt x="8820058" y="6302432"/>
                  <a:pt x="8826442" y="6303003"/>
                </a:cubicBezTo>
                <a:cubicBezTo>
                  <a:pt x="8812291" y="6306930"/>
                  <a:pt x="8798140" y="6310835"/>
                  <a:pt x="8783988" y="6314697"/>
                </a:cubicBezTo>
                <a:cubicBezTo>
                  <a:pt x="8777560" y="6314324"/>
                  <a:pt x="8771154" y="6313951"/>
                  <a:pt x="8764747" y="6313534"/>
                </a:cubicBezTo>
                <a:close/>
                <a:moveTo>
                  <a:pt x="8816327" y="6298593"/>
                </a:moveTo>
                <a:cubicBezTo>
                  <a:pt x="8831181" y="6294249"/>
                  <a:pt x="8846012" y="6289904"/>
                  <a:pt x="8860822" y="6285516"/>
                </a:cubicBezTo>
                <a:cubicBezTo>
                  <a:pt x="8867228" y="6286328"/>
                  <a:pt x="8873613" y="6287162"/>
                  <a:pt x="8880085" y="6287930"/>
                </a:cubicBezTo>
                <a:cubicBezTo>
                  <a:pt x="8865363" y="6292098"/>
                  <a:pt x="8850642" y="6296245"/>
                  <a:pt x="8835920" y="6300348"/>
                </a:cubicBezTo>
                <a:cubicBezTo>
                  <a:pt x="8829382" y="6299799"/>
                  <a:pt x="8822865" y="6299207"/>
                  <a:pt x="8816327" y="6298593"/>
                </a:cubicBezTo>
                <a:close/>
                <a:moveTo>
                  <a:pt x="8892393" y="6289334"/>
                </a:moveTo>
                <a:cubicBezTo>
                  <a:pt x="8898778" y="6290058"/>
                  <a:pt x="8905162" y="6290782"/>
                  <a:pt x="8911591" y="6291463"/>
                </a:cubicBezTo>
                <a:cubicBezTo>
                  <a:pt x="8897374" y="6295324"/>
                  <a:pt x="8883135" y="6299163"/>
                  <a:pt x="8868896" y="6302959"/>
                </a:cubicBezTo>
                <a:cubicBezTo>
                  <a:pt x="8862379" y="6302476"/>
                  <a:pt x="8855885" y="6301993"/>
                  <a:pt x="8849413" y="6301467"/>
                </a:cubicBezTo>
                <a:cubicBezTo>
                  <a:pt x="8863740" y="6297452"/>
                  <a:pt x="8878067" y="6293415"/>
                  <a:pt x="8892393" y="6289334"/>
                </a:cubicBezTo>
                <a:close/>
                <a:moveTo>
                  <a:pt x="8924447" y="6292779"/>
                </a:moveTo>
                <a:cubicBezTo>
                  <a:pt x="8930766" y="6293415"/>
                  <a:pt x="8937129" y="6294029"/>
                  <a:pt x="8943513" y="6294622"/>
                </a:cubicBezTo>
                <a:cubicBezTo>
                  <a:pt x="8929801" y="6298154"/>
                  <a:pt x="8916089" y="6301664"/>
                  <a:pt x="8902376" y="6305131"/>
                </a:cubicBezTo>
                <a:cubicBezTo>
                  <a:pt x="8895947" y="6304758"/>
                  <a:pt x="8889519" y="6304363"/>
                  <a:pt x="8883091" y="6303924"/>
                </a:cubicBezTo>
                <a:cubicBezTo>
                  <a:pt x="8896891" y="6300239"/>
                  <a:pt x="8910669" y="6296508"/>
                  <a:pt x="8924447" y="6292779"/>
                </a:cubicBezTo>
                <a:close/>
                <a:moveTo>
                  <a:pt x="8933509" y="6290300"/>
                </a:moveTo>
                <a:cubicBezTo>
                  <a:pt x="8947923" y="6286350"/>
                  <a:pt x="8962338" y="6282401"/>
                  <a:pt x="8976730" y="6278430"/>
                </a:cubicBezTo>
                <a:cubicBezTo>
                  <a:pt x="8983180" y="6279264"/>
                  <a:pt x="8989631" y="6280097"/>
                  <a:pt x="8996147" y="6280909"/>
                </a:cubicBezTo>
                <a:cubicBezTo>
                  <a:pt x="8981842" y="6284661"/>
                  <a:pt x="8967538" y="6288391"/>
                  <a:pt x="8953233" y="6292098"/>
                </a:cubicBezTo>
                <a:cubicBezTo>
                  <a:pt x="8946651" y="6291528"/>
                  <a:pt x="8940091" y="6290914"/>
                  <a:pt x="8933509" y="6290300"/>
                </a:cubicBezTo>
                <a:close/>
                <a:moveTo>
                  <a:pt x="8984892" y="6276149"/>
                </a:moveTo>
                <a:cubicBezTo>
                  <a:pt x="8999877" y="6272002"/>
                  <a:pt x="9014840" y="6267811"/>
                  <a:pt x="9029803" y="6263620"/>
                </a:cubicBezTo>
                <a:cubicBezTo>
                  <a:pt x="9036297" y="6264695"/>
                  <a:pt x="9042835" y="6265727"/>
                  <a:pt x="9049395" y="6266758"/>
                </a:cubicBezTo>
                <a:cubicBezTo>
                  <a:pt x="9034564" y="6270729"/>
                  <a:pt x="9019688" y="6274678"/>
                  <a:pt x="9004835" y="6278606"/>
                </a:cubicBezTo>
                <a:cubicBezTo>
                  <a:pt x="8998188" y="6277816"/>
                  <a:pt x="8991539" y="6277004"/>
                  <a:pt x="8984892" y="6276149"/>
                </a:cubicBezTo>
                <a:close/>
                <a:moveTo>
                  <a:pt x="9060475" y="6268470"/>
                </a:moveTo>
                <a:cubicBezTo>
                  <a:pt x="9066969" y="6269457"/>
                  <a:pt x="9073507" y="6270400"/>
                  <a:pt x="9080089" y="6271321"/>
                </a:cubicBezTo>
                <a:cubicBezTo>
                  <a:pt x="9065718" y="6274986"/>
                  <a:pt x="9051348" y="6278606"/>
                  <a:pt x="9036978" y="6282225"/>
                </a:cubicBezTo>
                <a:cubicBezTo>
                  <a:pt x="9030352" y="6281524"/>
                  <a:pt x="9023703" y="6280800"/>
                  <a:pt x="9017100" y="6280053"/>
                </a:cubicBezTo>
                <a:cubicBezTo>
                  <a:pt x="9031558" y="6276214"/>
                  <a:pt x="9046016" y="6272352"/>
                  <a:pt x="9060475" y="6268470"/>
                </a:cubicBezTo>
                <a:close/>
                <a:moveTo>
                  <a:pt x="9068286" y="6266363"/>
                </a:moveTo>
                <a:cubicBezTo>
                  <a:pt x="9083336" y="6262326"/>
                  <a:pt x="9098365" y="6258245"/>
                  <a:pt x="9113393" y="6254143"/>
                </a:cubicBezTo>
                <a:cubicBezTo>
                  <a:pt x="9119954" y="6255349"/>
                  <a:pt x="9126513" y="6256534"/>
                  <a:pt x="9133095" y="6257697"/>
                </a:cubicBezTo>
                <a:cubicBezTo>
                  <a:pt x="9118177" y="6261558"/>
                  <a:pt x="9103258" y="6265398"/>
                  <a:pt x="9088317" y="6269215"/>
                </a:cubicBezTo>
                <a:cubicBezTo>
                  <a:pt x="9081624" y="6268294"/>
                  <a:pt x="9074955" y="6267351"/>
                  <a:pt x="9068286" y="6266363"/>
                </a:cubicBezTo>
                <a:close/>
                <a:moveTo>
                  <a:pt x="9143583" y="6259540"/>
                </a:moveTo>
                <a:cubicBezTo>
                  <a:pt x="9150165" y="6260659"/>
                  <a:pt x="9156747" y="6261734"/>
                  <a:pt x="9163329" y="6262809"/>
                </a:cubicBezTo>
                <a:cubicBezTo>
                  <a:pt x="9148915" y="6266341"/>
                  <a:pt x="9134500" y="6269852"/>
                  <a:pt x="9120063" y="6273340"/>
                </a:cubicBezTo>
                <a:cubicBezTo>
                  <a:pt x="9113372" y="6272528"/>
                  <a:pt x="9106681" y="6271673"/>
                  <a:pt x="9100011" y="6270795"/>
                </a:cubicBezTo>
                <a:cubicBezTo>
                  <a:pt x="9114557" y="6267065"/>
                  <a:pt x="9129059" y="6263313"/>
                  <a:pt x="9143583" y="6259540"/>
                </a:cubicBezTo>
                <a:close/>
                <a:moveTo>
                  <a:pt x="9150911" y="6257653"/>
                </a:moveTo>
                <a:cubicBezTo>
                  <a:pt x="9166028" y="6253704"/>
                  <a:pt x="9181122" y="6249733"/>
                  <a:pt x="9196217" y="6245762"/>
                </a:cubicBezTo>
                <a:cubicBezTo>
                  <a:pt x="9202755" y="6247122"/>
                  <a:pt x="9209337" y="6248460"/>
                  <a:pt x="9215962" y="6249777"/>
                </a:cubicBezTo>
                <a:cubicBezTo>
                  <a:pt x="9200978" y="6253506"/>
                  <a:pt x="9186015" y="6257214"/>
                  <a:pt x="9171008" y="6260922"/>
                </a:cubicBezTo>
                <a:cubicBezTo>
                  <a:pt x="9164294" y="6259847"/>
                  <a:pt x="9157603" y="6258772"/>
                  <a:pt x="9150911" y="6257653"/>
                </a:cubicBezTo>
                <a:close/>
                <a:moveTo>
                  <a:pt x="9225990" y="6251707"/>
                </a:moveTo>
                <a:cubicBezTo>
                  <a:pt x="9232966" y="6253046"/>
                  <a:pt x="9239987" y="6254384"/>
                  <a:pt x="9247052" y="6255656"/>
                </a:cubicBezTo>
                <a:cubicBezTo>
                  <a:pt x="9232593" y="6259057"/>
                  <a:pt x="9218156" y="6262458"/>
                  <a:pt x="9203698" y="6265814"/>
                </a:cubicBezTo>
                <a:cubicBezTo>
                  <a:pt x="9196480" y="6264783"/>
                  <a:pt x="9189306" y="6263730"/>
                  <a:pt x="9182110" y="6262633"/>
                </a:cubicBezTo>
                <a:cubicBezTo>
                  <a:pt x="9196744" y="6259013"/>
                  <a:pt x="9211377" y="6255371"/>
                  <a:pt x="9225990" y="6251707"/>
                </a:cubicBezTo>
                <a:close/>
                <a:moveTo>
                  <a:pt x="9233185" y="6249908"/>
                </a:moveTo>
                <a:cubicBezTo>
                  <a:pt x="9248258" y="6246134"/>
                  <a:pt x="9263309" y="6242317"/>
                  <a:pt x="9278338" y="6238499"/>
                </a:cubicBezTo>
                <a:cubicBezTo>
                  <a:pt x="9285293" y="6240123"/>
                  <a:pt x="9292270" y="6241681"/>
                  <a:pt x="9299290" y="6243239"/>
                </a:cubicBezTo>
                <a:cubicBezTo>
                  <a:pt x="9284437" y="6246793"/>
                  <a:pt x="9269584" y="6250325"/>
                  <a:pt x="9254709" y="6253857"/>
                </a:cubicBezTo>
                <a:cubicBezTo>
                  <a:pt x="9247534" y="6252563"/>
                  <a:pt x="9240360" y="6251247"/>
                  <a:pt x="9233185" y="6249908"/>
                </a:cubicBezTo>
                <a:close/>
                <a:moveTo>
                  <a:pt x="9308769" y="6245301"/>
                </a:moveTo>
                <a:cubicBezTo>
                  <a:pt x="9315395" y="6246727"/>
                  <a:pt x="9322086" y="6248131"/>
                  <a:pt x="9328800" y="6249491"/>
                </a:cubicBezTo>
                <a:cubicBezTo>
                  <a:pt x="9314451" y="6252738"/>
                  <a:pt x="9300081" y="6255941"/>
                  <a:pt x="9285732" y="6259123"/>
                </a:cubicBezTo>
                <a:cubicBezTo>
                  <a:pt x="9278909" y="6258026"/>
                  <a:pt x="9272085" y="6256863"/>
                  <a:pt x="9265283" y="6255678"/>
                </a:cubicBezTo>
                <a:cubicBezTo>
                  <a:pt x="9279786" y="6252256"/>
                  <a:pt x="9294288" y="6248789"/>
                  <a:pt x="9308769" y="6245301"/>
                </a:cubicBezTo>
                <a:close/>
                <a:moveTo>
                  <a:pt x="9314495" y="6243918"/>
                </a:moveTo>
                <a:cubicBezTo>
                  <a:pt x="9329787" y="6240233"/>
                  <a:pt x="9345058" y="6236547"/>
                  <a:pt x="9360328" y="6232817"/>
                </a:cubicBezTo>
                <a:cubicBezTo>
                  <a:pt x="9366931" y="6234528"/>
                  <a:pt x="9373557" y="6236196"/>
                  <a:pt x="9380205" y="6237819"/>
                </a:cubicBezTo>
                <a:cubicBezTo>
                  <a:pt x="9365066" y="6241286"/>
                  <a:pt x="9349950" y="6244730"/>
                  <a:pt x="9334789" y="6248153"/>
                </a:cubicBezTo>
                <a:cubicBezTo>
                  <a:pt x="9328010" y="6246771"/>
                  <a:pt x="9321253" y="6245367"/>
                  <a:pt x="9314495" y="6243918"/>
                </a:cubicBezTo>
                <a:close/>
                <a:moveTo>
                  <a:pt x="9389157" y="6240013"/>
                </a:moveTo>
                <a:cubicBezTo>
                  <a:pt x="9395804" y="6241615"/>
                  <a:pt x="9402474" y="6243173"/>
                  <a:pt x="9409144" y="6244709"/>
                </a:cubicBezTo>
                <a:cubicBezTo>
                  <a:pt x="9394488" y="6247846"/>
                  <a:pt x="9379810" y="6250983"/>
                  <a:pt x="9365132" y="6254055"/>
                </a:cubicBezTo>
                <a:cubicBezTo>
                  <a:pt x="9358309" y="6252782"/>
                  <a:pt x="9351508" y="6251488"/>
                  <a:pt x="9344729" y="6250128"/>
                </a:cubicBezTo>
                <a:cubicBezTo>
                  <a:pt x="9359538" y="6246793"/>
                  <a:pt x="9374347" y="6243414"/>
                  <a:pt x="9389157" y="6240013"/>
                </a:cubicBezTo>
                <a:close/>
                <a:moveTo>
                  <a:pt x="9395277" y="6238609"/>
                </a:moveTo>
                <a:cubicBezTo>
                  <a:pt x="9410548" y="6235099"/>
                  <a:pt x="9425818" y="6231567"/>
                  <a:pt x="9441066" y="6228012"/>
                </a:cubicBezTo>
                <a:cubicBezTo>
                  <a:pt x="9447670" y="6229899"/>
                  <a:pt x="9454274" y="6231742"/>
                  <a:pt x="9460900" y="6233541"/>
                </a:cubicBezTo>
                <a:cubicBezTo>
                  <a:pt x="9445805" y="6236832"/>
                  <a:pt x="9430711" y="6240101"/>
                  <a:pt x="9415594" y="6243326"/>
                </a:cubicBezTo>
                <a:cubicBezTo>
                  <a:pt x="9408792" y="6241790"/>
                  <a:pt x="9402035" y="6240211"/>
                  <a:pt x="9395277" y="6238609"/>
                </a:cubicBezTo>
                <a:close/>
                <a:moveTo>
                  <a:pt x="9469391" y="6235845"/>
                </a:moveTo>
                <a:cubicBezTo>
                  <a:pt x="9476038" y="6237622"/>
                  <a:pt x="9482686" y="6239355"/>
                  <a:pt x="9489356" y="6241088"/>
                </a:cubicBezTo>
                <a:cubicBezTo>
                  <a:pt x="9474723" y="6244028"/>
                  <a:pt x="9460066" y="6246968"/>
                  <a:pt x="9445410" y="6249886"/>
                </a:cubicBezTo>
                <a:cubicBezTo>
                  <a:pt x="9438587" y="6248438"/>
                  <a:pt x="9431785" y="6246946"/>
                  <a:pt x="9424984" y="6245433"/>
                </a:cubicBezTo>
                <a:cubicBezTo>
                  <a:pt x="9439793" y="6242251"/>
                  <a:pt x="9454603" y="6239048"/>
                  <a:pt x="9469391" y="6235845"/>
                </a:cubicBezTo>
                <a:close/>
                <a:moveTo>
                  <a:pt x="9475139" y="6234594"/>
                </a:moveTo>
                <a:cubicBezTo>
                  <a:pt x="9490387" y="6231259"/>
                  <a:pt x="9505613" y="6227924"/>
                  <a:pt x="9520839" y="6224568"/>
                </a:cubicBezTo>
                <a:cubicBezTo>
                  <a:pt x="9527421" y="6226630"/>
                  <a:pt x="9534026" y="6228670"/>
                  <a:pt x="9540629" y="6230667"/>
                </a:cubicBezTo>
                <a:cubicBezTo>
                  <a:pt x="9525578" y="6233739"/>
                  <a:pt x="9510506" y="6236810"/>
                  <a:pt x="9495434" y="6239860"/>
                </a:cubicBezTo>
                <a:cubicBezTo>
                  <a:pt x="9488632" y="6238127"/>
                  <a:pt x="9481874" y="6236371"/>
                  <a:pt x="9475139" y="6234594"/>
                </a:cubicBezTo>
                <a:close/>
                <a:moveTo>
                  <a:pt x="9518228" y="6221013"/>
                </a:moveTo>
                <a:cubicBezTo>
                  <a:pt x="9511603" y="6218929"/>
                  <a:pt x="9504999" y="6216801"/>
                  <a:pt x="9498395" y="6214629"/>
                </a:cubicBezTo>
                <a:cubicBezTo>
                  <a:pt x="9514389" y="6210877"/>
                  <a:pt x="9530383" y="6207103"/>
                  <a:pt x="9546334" y="6203330"/>
                </a:cubicBezTo>
                <a:cubicBezTo>
                  <a:pt x="9552696" y="6205765"/>
                  <a:pt x="9559081" y="6208178"/>
                  <a:pt x="9565531" y="6210570"/>
                </a:cubicBezTo>
                <a:cubicBezTo>
                  <a:pt x="9549779" y="6214059"/>
                  <a:pt x="9534003" y="6217547"/>
                  <a:pt x="9518228" y="6221013"/>
                </a:cubicBezTo>
                <a:close/>
                <a:moveTo>
                  <a:pt x="9490891" y="6212150"/>
                </a:moveTo>
                <a:cubicBezTo>
                  <a:pt x="9484353" y="6209956"/>
                  <a:pt x="9477838" y="6207740"/>
                  <a:pt x="9471321" y="6205480"/>
                </a:cubicBezTo>
                <a:cubicBezTo>
                  <a:pt x="9487755" y="6201399"/>
                  <a:pt x="9504166" y="6197318"/>
                  <a:pt x="9520554" y="6193216"/>
                </a:cubicBezTo>
                <a:cubicBezTo>
                  <a:pt x="9526830" y="6195739"/>
                  <a:pt x="9533148" y="6198240"/>
                  <a:pt x="9539511" y="6200697"/>
                </a:cubicBezTo>
                <a:cubicBezTo>
                  <a:pt x="9523319" y="6204536"/>
                  <a:pt x="9507105" y="6208332"/>
                  <a:pt x="9490891" y="6212150"/>
                </a:cubicBezTo>
                <a:close/>
                <a:moveTo>
                  <a:pt x="9464015" y="6202935"/>
                </a:moveTo>
                <a:cubicBezTo>
                  <a:pt x="9457345" y="6200609"/>
                  <a:pt x="9450698" y="6198196"/>
                  <a:pt x="9444072" y="6195782"/>
                </a:cubicBezTo>
                <a:cubicBezTo>
                  <a:pt x="9460966" y="6191372"/>
                  <a:pt x="9477838" y="6186963"/>
                  <a:pt x="9494687" y="6182553"/>
                </a:cubicBezTo>
                <a:cubicBezTo>
                  <a:pt x="9501028" y="6185229"/>
                  <a:pt x="9507434" y="6187884"/>
                  <a:pt x="9513907" y="6190517"/>
                </a:cubicBezTo>
                <a:cubicBezTo>
                  <a:pt x="9497276" y="6194663"/>
                  <a:pt x="9480668" y="6198810"/>
                  <a:pt x="9464015" y="6202935"/>
                </a:cubicBezTo>
                <a:close/>
                <a:moveTo>
                  <a:pt x="9436942" y="6193172"/>
                </a:moveTo>
                <a:cubicBezTo>
                  <a:pt x="9430601" y="6190824"/>
                  <a:pt x="9424304" y="6188432"/>
                  <a:pt x="9418029" y="6186019"/>
                </a:cubicBezTo>
                <a:cubicBezTo>
                  <a:pt x="9435317" y="6181280"/>
                  <a:pt x="9452607" y="6176541"/>
                  <a:pt x="9469851" y="6171802"/>
                </a:cubicBezTo>
                <a:cubicBezTo>
                  <a:pt x="9475929" y="6174501"/>
                  <a:pt x="9482028" y="6177155"/>
                  <a:pt x="9488193" y="6179788"/>
                </a:cubicBezTo>
                <a:cubicBezTo>
                  <a:pt x="9471124" y="6184242"/>
                  <a:pt x="9454033" y="6188718"/>
                  <a:pt x="9436942" y="6193172"/>
                </a:cubicBezTo>
                <a:close/>
                <a:moveTo>
                  <a:pt x="9411097" y="6183321"/>
                </a:moveTo>
                <a:cubicBezTo>
                  <a:pt x="9404865" y="6180885"/>
                  <a:pt x="9398635" y="6178428"/>
                  <a:pt x="9392448" y="6175905"/>
                </a:cubicBezTo>
                <a:cubicBezTo>
                  <a:pt x="9410131" y="6170859"/>
                  <a:pt x="9427814" y="6165813"/>
                  <a:pt x="9445476" y="6160744"/>
                </a:cubicBezTo>
                <a:cubicBezTo>
                  <a:pt x="9451444" y="6163509"/>
                  <a:pt x="9457456" y="6166251"/>
                  <a:pt x="9463510" y="6168972"/>
                </a:cubicBezTo>
                <a:cubicBezTo>
                  <a:pt x="9446046" y="6173755"/>
                  <a:pt x="9428582" y="6178538"/>
                  <a:pt x="9411097" y="6183321"/>
                </a:cubicBezTo>
                <a:close/>
                <a:moveTo>
                  <a:pt x="9385668" y="6173140"/>
                </a:moveTo>
                <a:cubicBezTo>
                  <a:pt x="9379546" y="6170617"/>
                  <a:pt x="9373425" y="6168073"/>
                  <a:pt x="9367326" y="6165483"/>
                </a:cubicBezTo>
                <a:cubicBezTo>
                  <a:pt x="9385404" y="6160108"/>
                  <a:pt x="9403483" y="6154733"/>
                  <a:pt x="9421540" y="6149358"/>
                </a:cubicBezTo>
                <a:cubicBezTo>
                  <a:pt x="9427397" y="6152210"/>
                  <a:pt x="9433322" y="6155040"/>
                  <a:pt x="9439267" y="6157826"/>
                </a:cubicBezTo>
                <a:cubicBezTo>
                  <a:pt x="9421430" y="6162938"/>
                  <a:pt x="9403571" y="6168029"/>
                  <a:pt x="9385668" y="6173140"/>
                </a:cubicBezTo>
                <a:close/>
                <a:moveTo>
                  <a:pt x="9360700" y="6162632"/>
                </a:moveTo>
                <a:cubicBezTo>
                  <a:pt x="9354667" y="6160020"/>
                  <a:pt x="9348655" y="6157388"/>
                  <a:pt x="9342665" y="6154689"/>
                </a:cubicBezTo>
                <a:cubicBezTo>
                  <a:pt x="9361140" y="6149006"/>
                  <a:pt x="9379590" y="6143324"/>
                  <a:pt x="9398020" y="6137620"/>
                </a:cubicBezTo>
                <a:cubicBezTo>
                  <a:pt x="9403791" y="6140560"/>
                  <a:pt x="9409605" y="6143478"/>
                  <a:pt x="9415441" y="6146352"/>
                </a:cubicBezTo>
                <a:cubicBezTo>
                  <a:pt x="9397209" y="6151771"/>
                  <a:pt x="9378976" y="6157212"/>
                  <a:pt x="9360700" y="6162632"/>
                </a:cubicBezTo>
                <a:close/>
                <a:moveTo>
                  <a:pt x="9336150" y="6151771"/>
                </a:moveTo>
                <a:cubicBezTo>
                  <a:pt x="9330226" y="6149094"/>
                  <a:pt x="9324346" y="6146352"/>
                  <a:pt x="9318466" y="6143587"/>
                </a:cubicBezTo>
                <a:cubicBezTo>
                  <a:pt x="9337312" y="6137576"/>
                  <a:pt x="9356137" y="6131586"/>
                  <a:pt x="9374939" y="6125575"/>
                </a:cubicBezTo>
                <a:cubicBezTo>
                  <a:pt x="9380599" y="6128603"/>
                  <a:pt x="9386304" y="6131586"/>
                  <a:pt x="9392030" y="6134548"/>
                </a:cubicBezTo>
                <a:cubicBezTo>
                  <a:pt x="9373425" y="6140296"/>
                  <a:pt x="9354799" y="6146023"/>
                  <a:pt x="9336150" y="6151771"/>
                </a:cubicBezTo>
                <a:close/>
                <a:moveTo>
                  <a:pt x="9332442" y="6152934"/>
                </a:moveTo>
                <a:cubicBezTo>
                  <a:pt x="9314166" y="6158550"/>
                  <a:pt x="9295890" y="6164167"/>
                  <a:pt x="9277592" y="6169783"/>
                </a:cubicBezTo>
                <a:cubicBezTo>
                  <a:pt x="9271515" y="6167348"/>
                  <a:pt x="9265438" y="6164891"/>
                  <a:pt x="9259382" y="6162390"/>
                </a:cubicBezTo>
                <a:cubicBezTo>
                  <a:pt x="9277877" y="6156510"/>
                  <a:pt x="9296373" y="6150630"/>
                  <a:pt x="9314824" y="6144750"/>
                </a:cubicBezTo>
                <a:cubicBezTo>
                  <a:pt x="9320682" y="6147515"/>
                  <a:pt x="9326540" y="6150235"/>
                  <a:pt x="9332442" y="6152934"/>
                </a:cubicBezTo>
                <a:close/>
                <a:moveTo>
                  <a:pt x="9252537" y="6159516"/>
                </a:moveTo>
                <a:cubicBezTo>
                  <a:pt x="9246569" y="6157015"/>
                  <a:pt x="9240601" y="6154447"/>
                  <a:pt x="9234655" y="6151859"/>
                </a:cubicBezTo>
                <a:cubicBezTo>
                  <a:pt x="9253502" y="6145672"/>
                  <a:pt x="9272348" y="6139485"/>
                  <a:pt x="9291173" y="6133298"/>
                </a:cubicBezTo>
                <a:cubicBezTo>
                  <a:pt x="9296899" y="6136150"/>
                  <a:pt x="9302669" y="6138958"/>
                  <a:pt x="9308461" y="6141745"/>
                </a:cubicBezTo>
                <a:cubicBezTo>
                  <a:pt x="9289835" y="6147668"/>
                  <a:pt x="9271207" y="6153592"/>
                  <a:pt x="9252537" y="6159516"/>
                </a:cubicBezTo>
                <a:close/>
                <a:moveTo>
                  <a:pt x="9248587" y="6160766"/>
                </a:moveTo>
                <a:cubicBezTo>
                  <a:pt x="9230334" y="6166580"/>
                  <a:pt x="9212035" y="6172373"/>
                  <a:pt x="9193716" y="6178165"/>
                </a:cubicBezTo>
                <a:cubicBezTo>
                  <a:pt x="9187595" y="6175905"/>
                  <a:pt x="9181495" y="6173580"/>
                  <a:pt x="9175396" y="6171254"/>
                </a:cubicBezTo>
                <a:cubicBezTo>
                  <a:pt x="9193892" y="6165220"/>
                  <a:pt x="9212343" y="6159165"/>
                  <a:pt x="9230794" y="6153131"/>
                </a:cubicBezTo>
                <a:cubicBezTo>
                  <a:pt x="9236717" y="6155720"/>
                  <a:pt x="9242642" y="6158265"/>
                  <a:pt x="9248587" y="6160766"/>
                </a:cubicBezTo>
                <a:close/>
                <a:moveTo>
                  <a:pt x="9168178" y="6168445"/>
                </a:moveTo>
                <a:cubicBezTo>
                  <a:pt x="9162144" y="6166098"/>
                  <a:pt x="9156132" y="6163729"/>
                  <a:pt x="9150121" y="6161293"/>
                </a:cubicBezTo>
                <a:cubicBezTo>
                  <a:pt x="9168923" y="6154974"/>
                  <a:pt x="9187704" y="6148634"/>
                  <a:pt x="9206485" y="6142293"/>
                </a:cubicBezTo>
                <a:cubicBezTo>
                  <a:pt x="9209337" y="6143543"/>
                  <a:pt x="9212145" y="6144794"/>
                  <a:pt x="9214909" y="6146045"/>
                </a:cubicBezTo>
                <a:cubicBezTo>
                  <a:pt x="9217959" y="6147427"/>
                  <a:pt x="9221053" y="6148787"/>
                  <a:pt x="9224125" y="6150169"/>
                </a:cubicBezTo>
                <a:cubicBezTo>
                  <a:pt x="9205497" y="6156269"/>
                  <a:pt x="9186848" y="6162368"/>
                  <a:pt x="9168178" y="6168445"/>
                </a:cubicBezTo>
                <a:close/>
                <a:moveTo>
                  <a:pt x="9147905" y="6163421"/>
                </a:moveTo>
                <a:cubicBezTo>
                  <a:pt x="9153259" y="6165593"/>
                  <a:pt x="9158634" y="6167721"/>
                  <a:pt x="9163987" y="6169827"/>
                </a:cubicBezTo>
                <a:cubicBezTo>
                  <a:pt x="9145733" y="6175774"/>
                  <a:pt x="9127480" y="6181719"/>
                  <a:pt x="9109181" y="6187643"/>
                </a:cubicBezTo>
                <a:cubicBezTo>
                  <a:pt x="9103038" y="6185537"/>
                  <a:pt x="9096895" y="6183409"/>
                  <a:pt x="9090752" y="6181215"/>
                </a:cubicBezTo>
                <a:cubicBezTo>
                  <a:pt x="9109204" y="6175049"/>
                  <a:pt x="9127633" y="6168862"/>
                  <a:pt x="9146041" y="6162675"/>
                </a:cubicBezTo>
                <a:cubicBezTo>
                  <a:pt x="9146655" y="6162917"/>
                  <a:pt x="9147291" y="6163180"/>
                  <a:pt x="9147905" y="6163421"/>
                </a:cubicBezTo>
                <a:close/>
                <a:moveTo>
                  <a:pt x="9083117" y="6178516"/>
                </a:moveTo>
                <a:cubicBezTo>
                  <a:pt x="9082700" y="6178362"/>
                  <a:pt x="9082305" y="6178231"/>
                  <a:pt x="9081888" y="6178077"/>
                </a:cubicBezTo>
                <a:cubicBezTo>
                  <a:pt x="9076250" y="6176037"/>
                  <a:pt x="9070348" y="6173996"/>
                  <a:pt x="9064248" y="6171956"/>
                </a:cubicBezTo>
                <a:cubicBezTo>
                  <a:pt x="9082876" y="6165549"/>
                  <a:pt x="9101502" y="6159121"/>
                  <a:pt x="9120086" y="6152715"/>
                </a:cubicBezTo>
                <a:cubicBezTo>
                  <a:pt x="9126536" y="6155106"/>
                  <a:pt x="9132810" y="6157475"/>
                  <a:pt x="9138844" y="6159823"/>
                </a:cubicBezTo>
                <a:cubicBezTo>
                  <a:pt x="9120283" y="6166054"/>
                  <a:pt x="9101722" y="6172285"/>
                  <a:pt x="9083117" y="6178516"/>
                </a:cubicBezTo>
                <a:close/>
                <a:moveTo>
                  <a:pt x="9078663" y="6179986"/>
                </a:moveTo>
                <a:cubicBezTo>
                  <a:pt x="9060475" y="6186085"/>
                  <a:pt x="9042243" y="6192141"/>
                  <a:pt x="9024011" y="6198196"/>
                </a:cubicBezTo>
                <a:cubicBezTo>
                  <a:pt x="9020961" y="6197252"/>
                  <a:pt x="9017890" y="6196287"/>
                  <a:pt x="9014840" y="6195322"/>
                </a:cubicBezTo>
                <a:cubicBezTo>
                  <a:pt x="9011636" y="6194291"/>
                  <a:pt x="9008368" y="6193282"/>
                  <a:pt x="9005033" y="6192250"/>
                </a:cubicBezTo>
                <a:cubicBezTo>
                  <a:pt x="9023287" y="6186019"/>
                  <a:pt x="9041540" y="6179766"/>
                  <a:pt x="9059772" y="6173492"/>
                </a:cubicBezTo>
                <a:cubicBezTo>
                  <a:pt x="9066310" y="6175686"/>
                  <a:pt x="9072630" y="6177836"/>
                  <a:pt x="9078663" y="6179986"/>
                </a:cubicBezTo>
                <a:close/>
                <a:moveTo>
                  <a:pt x="8996651" y="6189749"/>
                </a:moveTo>
                <a:cubicBezTo>
                  <a:pt x="8990377" y="6187884"/>
                  <a:pt x="8983883" y="6185997"/>
                  <a:pt x="8977235" y="6184088"/>
                </a:cubicBezTo>
                <a:cubicBezTo>
                  <a:pt x="8995709" y="6177594"/>
                  <a:pt x="9014159" y="6171078"/>
                  <a:pt x="9032590" y="6164562"/>
                </a:cubicBezTo>
                <a:cubicBezTo>
                  <a:pt x="9035332" y="6165461"/>
                  <a:pt x="9038031" y="6166339"/>
                  <a:pt x="9040707" y="6167217"/>
                </a:cubicBezTo>
                <a:cubicBezTo>
                  <a:pt x="9044458" y="6168445"/>
                  <a:pt x="9048166" y="6169652"/>
                  <a:pt x="9051809" y="6170859"/>
                </a:cubicBezTo>
                <a:cubicBezTo>
                  <a:pt x="9033423" y="6177155"/>
                  <a:pt x="9015059" y="6183452"/>
                  <a:pt x="8996651" y="6189749"/>
                </a:cubicBezTo>
                <a:close/>
                <a:moveTo>
                  <a:pt x="8968635" y="6181587"/>
                </a:moveTo>
                <a:cubicBezTo>
                  <a:pt x="8870673" y="6153350"/>
                  <a:pt x="8740262" y="6113530"/>
                  <a:pt x="8719770" y="5981562"/>
                </a:cubicBezTo>
                <a:cubicBezTo>
                  <a:pt x="8708471" y="5908852"/>
                  <a:pt x="8723127" y="5832677"/>
                  <a:pt x="8736072" y="5765432"/>
                </a:cubicBezTo>
                <a:lnTo>
                  <a:pt x="8737498" y="5758060"/>
                </a:lnTo>
                <a:cubicBezTo>
                  <a:pt x="8744782" y="5720125"/>
                  <a:pt x="8754413" y="5679646"/>
                  <a:pt x="8768762" y="5626793"/>
                </a:cubicBezTo>
                <a:cubicBezTo>
                  <a:pt x="8793752" y="5534645"/>
                  <a:pt x="8824687" y="5443376"/>
                  <a:pt x="8854240" y="5357788"/>
                </a:cubicBezTo>
                <a:cubicBezTo>
                  <a:pt x="8888203" y="5259958"/>
                  <a:pt x="8925632" y="5161207"/>
                  <a:pt x="8961855" y="5065680"/>
                </a:cubicBezTo>
                <a:cubicBezTo>
                  <a:pt x="9033182" y="4877502"/>
                  <a:pt x="9106943" y="4682895"/>
                  <a:pt x="9154750" y="4492720"/>
                </a:cubicBezTo>
                <a:cubicBezTo>
                  <a:pt x="9165523" y="4449871"/>
                  <a:pt x="9178928" y="4396536"/>
                  <a:pt x="9192553" y="4338373"/>
                </a:cubicBezTo>
                <a:cubicBezTo>
                  <a:pt x="9195668" y="4325055"/>
                  <a:pt x="9198784" y="4311672"/>
                  <a:pt x="9201877" y="4298267"/>
                </a:cubicBezTo>
                <a:cubicBezTo>
                  <a:pt x="9207714" y="4302545"/>
                  <a:pt x="9213483" y="4306911"/>
                  <a:pt x="9219188" y="4311299"/>
                </a:cubicBezTo>
                <a:cubicBezTo>
                  <a:pt x="9216161" y="4327030"/>
                  <a:pt x="9213111" y="4342607"/>
                  <a:pt x="9210061" y="4357943"/>
                </a:cubicBezTo>
                <a:cubicBezTo>
                  <a:pt x="9199047" y="4413451"/>
                  <a:pt x="9188143" y="4463913"/>
                  <a:pt x="9178555" y="4508451"/>
                </a:cubicBezTo>
                <a:cubicBezTo>
                  <a:pt x="9138142" y="4695730"/>
                  <a:pt x="9070984" y="4888143"/>
                  <a:pt x="9006064" y="5074193"/>
                </a:cubicBezTo>
                <a:cubicBezTo>
                  <a:pt x="8974098" y="5165814"/>
                  <a:pt x="8941034" y="5260551"/>
                  <a:pt x="8911239" y="5354322"/>
                </a:cubicBezTo>
                <a:cubicBezTo>
                  <a:pt x="8884890" y="5437737"/>
                  <a:pt x="8857312" y="5526769"/>
                  <a:pt x="8835350" y="5617359"/>
                </a:cubicBezTo>
                <a:cubicBezTo>
                  <a:pt x="8822800" y="5669093"/>
                  <a:pt x="8814507" y="5708651"/>
                  <a:pt x="8808451" y="5745576"/>
                </a:cubicBezTo>
                <a:lnTo>
                  <a:pt x="8807420" y="5751916"/>
                </a:lnTo>
                <a:cubicBezTo>
                  <a:pt x="8796582" y="5817802"/>
                  <a:pt x="8784296" y="5892441"/>
                  <a:pt x="8796340" y="5963680"/>
                </a:cubicBezTo>
                <a:cubicBezTo>
                  <a:pt x="8817183" y="6087136"/>
                  <a:pt x="8932763" y="6131520"/>
                  <a:pt x="9024537" y="6161907"/>
                </a:cubicBezTo>
                <a:cubicBezTo>
                  <a:pt x="9005932" y="6168489"/>
                  <a:pt x="8987283" y="6175049"/>
                  <a:pt x="8968635" y="6181587"/>
                </a:cubicBezTo>
                <a:close/>
                <a:moveTo>
                  <a:pt x="9189657" y="4337693"/>
                </a:moveTo>
                <a:cubicBezTo>
                  <a:pt x="9176054" y="4395833"/>
                  <a:pt x="9162649" y="4449148"/>
                  <a:pt x="9151876" y="4491996"/>
                </a:cubicBezTo>
                <a:cubicBezTo>
                  <a:pt x="9104091" y="4682018"/>
                  <a:pt x="9030373" y="4876515"/>
                  <a:pt x="8959069" y="5064627"/>
                </a:cubicBezTo>
                <a:cubicBezTo>
                  <a:pt x="8922846" y="5160154"/>
                  <a:pt x="8885394" y="5258949"/>
                  <a:pt x="8851431" y="5356823"/>
                </a:cubicBezTo>
                <a:cubicBezTo>
                  <a:pt x="8821856" y="5442455"/>
                  <a:pt x="8790899" y="5533790"/>
                  <a:pt x="8765888" y="5626025"/>
                </a:cubicBezTo>
                <a:cubicBezTo>
                  <a:pt x="8751517" y="5678944"/>
                  <a:pt x="8741864" y="5719489"/>
                  <a:pt x="8734557" y="5757489"/>
                </a:cubicBezTo>
                <a:lnTo>
                  <a:pt x="8733153" y="5764883"/>
                </a:lnTo>
                <a:cubicBezTo>
                  <a:pt x="8720165" y="5832348"/>
                  <a:pt x="8705444" y="5908809"/>
                  <a:pt x="8716830" y="5982022"/>
                </a:cubicBezTo>
                <a:cubicBezTo>
                  <a:pt x="8737322" y="6114034"/>
                  <a:pt x="8865561" y="6154887"/>
                  <a:pt x="8963786" y="6183299"/>
                </a:cubicBezTo>
                <a:cubicBezTo>
                  <a:pt x="8945576" y="6189683"/>
                  <a:pt x="8927344" y="6196068"/>
                  <a:pt x="8909111" y="6202430"/>
                </a:cubicBezTo>
                <a:cubicBezTo>
                  <a:pt x="8908278" y="6202211"/>
                  <a:pt x="8907466" y="6202014"/>
                  <a:pt x="8906610" y="6201794"/>
                </a:cubicBezTo>
                <a:cubicBezTo>
                  <a:pt x="8802659" y="6175576"/>
                  <a:pt x="8660291" y="6139682"/>
                  <a:pt x="8640348" y="5999903"/>
                </a:cubicBezTo>
                <a:cubicBezTo>
                  <a:pt x="8629707" y="5925220"/>
                  <a:pt x="8646798" y="5847158"/>
                  <a:pt x="8661893" y="5778310"/>
                </a:cubicBezTo>
                <a:lnTo>
                  <a:pt x="8663692" y="5770083"/>
                </a:lnTo>
                <a:cubicBezTo>
                  <a:pt x="8672204" y="5731095"/>
                  <a:pt x="8683196" y="5689585"/>
                  <a:pt x="8699344" y="5635547"/>
                </a:cubicBezTo>
                <a:cubicBezTo>
                  <a:pt x="8727384" y="5541711"/>
                  <a:pt x="8761719" y="5448181"/>
                  <a:pt x="8794497" y="5360399"/>
                </a:cubicBezTo>
                <a:cubicBezTo>
                  <a:pt x="8832782" y="5258378"/>
                  <a:pt x="8874754" y="5155481"/>
                  <a:pt x="8915342" y="5055961"/>
                </a:cubicBezTo>
                <a:cubicBezTo>
                  <a:pt x="8992878" y="4865808"/>
                  <a:pt x="9073091" y="4669161"/>
                  <a:pt x="9128137" y="4476375"/>
                </a:cubicBezTo>
                <a:cubicBezTo>
                  <a:pt x="9142070" y="4427646"/>
                  <a:pt x="9156944" y="4375320"/>
                  <a:pt x="9172214" y="4318254"/>
                </a:cubicBezTo>
                <a:cubicBezTo>
                  <a:pt x="9175308" y="4306758"/>
                  <a:pt x="9178380" y="4295239"/>
                  <a:pt x="9181430" y="4283699"/>
                </a:cubicBezTo>
                <a:cubicBezTo>
                  <a:pt x="9187441" y="4287867"/>
                  <a:pt x="9193409" y="4292058"/>
                  <a:pt x="9199266" y="4296336"/>
                </a:cubicBezTo>
                <a:cubicBezTo>
                  <a:pt x="9196086" y="4310158"/>
                  <a:pt x="9192882" y="4323958"/>
                  <a:pt x="9189657" y="4337693"/>
                </a:cubicBezTo>
                <a:close/>
                <a:moveTo>
                  <a:pt x="9169252" y="4317464"/>
                </a:moveTo>
                <a:cubicBezTo>
                  <a:pt x="9153961" y="4374486"/>
                  <a:pt x="9139107" y="4426835"/>
                  <a:pt x="9125198" y="4475541"/>
                </a:cubicBezTo>
                <a:cubicBezTo>
                  <a:pt x="9070172" y="4668173"/>
                  <a:pt x="8990004" y="4864733"/>
                  <a:pt x="8912490" y="5054820"/>
                </a:cubicBezTo>
                <a:cubicBezTo>
                  <a:pt x="8871901" y="5154340"/>
                  <a:pt x="8829931" y="5257260"/>
                  <a:pt x="8791623" y="5359324"/>
                </a:cubicBezTo>
                <a:cubicBezTo>
                  <a:pt x="8758823" y="5447149"/>
                  <a:pt x="8724465" y="5540745"/>
                  <a:pt x="8696404" y="5634670"/>
                </a:cubicBezTo>
                <a:cubicBezTo>
                  <a:pt x="8680235" y="5688795"/>
                  <a:pt x="8669221" y="5730350"/>
                  <a:pt x="8660686" y="5769446"/>
                </a:cubicBezTo>
                <a:lnTo>
                  <a:pt x="8658887" y="5777652"/>
                </a:lnTo>
                <a:cubicBezTo>
                  <a:pt x="8643748" y="5846762"/>
                  <a:pt x="8626591" y="5925088"/>
                  <a:pt x="8637320" y="6000342"/>
                </a:cubicBezTo>
                <a:cubicBezTo>
                  <a:pt x="8657417" y="6141240"/>
                  <a:pt x="8799215" y="6177880"/>
                  <a:pt x="8903824" y="6204251"/>
                </a:cubicBezTo>
                <a:cubicBezTo>
                  <a:pt x="8886031" y="6210460"/>
                  <a:pt x="8868216" y="6216647"/>
                  <a:pt x="8850400" y="6222791"/>
                </a:cubicBezTo>
                <a:cubicBezTo>
                  <a:pt x="8846802" y="6222000"/>
                  <a:pt x="8843138" y="6221211"/>
                  <a:pt x="8839430" y="6220399"/>
                </a:cubicBezTo>
                <a:cubicBezTo>
                  <a:pt x="8729928" y="6196375"/>
                  <a:pt x="8579925" y="6163509"/>
                  <a:pt x="8560947" y="6018267"/>
                </a:cubicBezTo>
                <a:cubicBezTo>
                  <a:pt x="8550921" y="5941521"/>
                  <a:pt x="8570469" y="5861550"/>
                  <a:pt x="8587714" y="5790991"/>
                </a:cubicBezTo>
                <a:lnTo>
                  <a:pt x="8589886" y="5782128"/>
                </a:lnTo>
                <a:cubicBezTo>
                  <a:pt x="8599649" y="5742021"/>
                  <a:pt x="8612001" y="5699524"/>
                  <a:pt x="8629948" y="5644302"/>
                </a:cubicBezTo>
                <a:cubicBezTo>
                  <a:pt x="8661015" y="5548709"/>
                  <a:pt x="8698752" y="5452919"/>
                  <a:pt x="8734755" y="5363010"/>
                </a:cubicBezTo>
                <a:cubicBezTo>
                  <a:pt x="8777538" y="5256667"/>
                  <a:pt x="8824182" y="5149535"/>
                  <a:pt x="8869269" y="5045934"/>
                </a:cubicBezTo>
                <a:cubicBezTo>
                  <a:pt x="8952881" y="4853873"/>
                  <a:pt x="9039346" y="4655273"/>
                  <a:pt x="9101546" y="4460030"/>
                </a:cubicBezTo>
                <a:cubicBezTo>
                  <a:pt x="9116290" y="4413780"/>
                  <a:pt x="9133535" y="4359325"/>
                  <a:pt x="9151899" y="4298135"/>
                </a:cubicBezTo>
                <a:cubicBezTo>
                  <a:pt x="9154750" y="4288635"/>
                  <a:pt x="9157603" y="4279091"/>
                  <a:pt x="9160455" y="4269548"/>
                </a:cubicBezTo>
                <a:cubicBezTo>
                  <a:pt x="9166620" y="4273584"/>
                  <a:pt x="9172719" y="4277687"/>
                  <a:pt x="9178752" y="4281834"/>
                </a:cubicBezTo>
                <a:cubicBezTo>
                  <a:pt x="9175593" y="4293747"/>
                  <a:pt x="9172434" y="4305617"/>
                  <a:pt x="9169252" y="4317464"/>
                </a:cubicBezTo>
                <a:close/>
                <a:moveTo>
                  <a:pt x="9161157" y="4267156"/>
                </a:moveTo>
                <a:cubicBezTo>
                  <a:pt x="9165084" y="4253992"/>
                  <a:pt x="9168990" y="4240784"/>
                  <a:pt x="9172873" y="4227555"/>
                </a:cubicBezTo>
                <a:cubicBezTo>
                  <a:pt x="9178490" y="4231899"/>
                  <a:pt x="9184040" y="4236331"/>
                  <a:pt x="9189525" y="4240828"/>
                </a:cubicBezTo>
                <a:cubicBezTo>
                  <a:pt x="9186169" y="4253685"/>
                  <a:pt x="9182790" y="4266542"/>
                  <a:pt x="9179389" y="4279355"/>
                </a:cubicBezTo>
                <a:cubicBezTo>
                  <a:pt x="9173399" y="4275230"/>
                  <a:pt x="9167300" y="4271171"/>
                  <a:pt x="9161157" y="4267156"/>
                </a:cubicBezTo>
                <a:close/>
                <a:moveTo>
                  <a:pt x="9158393" y="4265357"/>
                </a:moveTo>
                <a:cubicBezTo>
                  <a:pt x="9152206" y="4261342"/>
                  <a:pt x="9145974" y="4257371"/>
                  <a:pt x="9139656" y="4253465"/>
                </a:cubicBezTo>
                <a:cubicBezTo>
                  <a:pt x="9144109" y="4239885"/>
                  <a:pt x="9148564" y="4226260"/>
                  <a:pt x="9152996" y="4212592"/>
                </a:cubicBezTo>
                <a:cubicBezTo>
                  <a:pt x="9158788" y="4216804"/>
                  <a:pt x="9164514" y="4221104"/>
                  <a:pt x="9170175" y="4225448"/>
                </a:cubicBezTo>
                <a:cubicBezTo>
                  <a:pt x="9166269" y="4238766"/>
                  <a:pt x="9162320" y="4252084"/>
                  <a:pt x="9158393" y="4265357"/>
                </a:cubicBezTo>
                <a:close/>
                <a:moveTo>
                  <a:pt x="9153676" y="4210529"/>
                </a:moveTo>
                <a:cubicBezTo>
                  <a:pt x="9158064" y="4197036"/>
                  <a:pt x="9162429" y="4183521"/>
                  <a:pt x="9166752" y="4169984"/>
                </a:cubicBezTo>
                <a:cubicBezTo>
                  <a:pt x="9171995" y="4174482"/>
                  <a:pt x="9177173" y="4179067"/>
                  <a:pt x="9182307" y="4183719"/>
                </a:cubicBezTo>
                <a:cubicBezTo>
                  <a:pt x="9178511" y="4196927"/>
                  <a:pt x="9174672" y="4210112"/>
                  <a:pt x="9170811" y="4223298"/>
                </a:cubicBezTo>
                <a:cubicBezTo>
                  <a:pt x="9165172" y="4218976"/>
                  <a:pt x="9159446" y="4214720"/>
                  <a:pt x="9153676" y="4210529"/>
                </a:cubicBezTo>
                <a:close/>
                <a:moveTo>
                  <a:pt x="9167388" y="4168010"/>
                </a:moveTo>
                <a:cubicBezTo>
                  <a:pt x="9171601" y="4154824"/>
                  <a:pt x="9175791" y="4141616"/>
                  <a:pt x="9179937" y="4128408"/>
                </a:cubicBezTo>
                <a:cubicBezTo>
                  <a:pt x="9184654" y="4133191"/>
                  <a:pt x="9189306" y="4138040"/>
                  <a:pt x="9193913" y="4142998"/>
                </a:cubicBezTo>
                <a:cubicBezTo>
                  <a:pt x="9190271" y="4155877"/>
                  <a:pt x="9186607" y="4168777"/>
                  <a:pt x="9182899" y="4181656"/>
                </a:cubicBezTo>
                <a:cubicBezTo>
                  <a:pt x="9177787" y="4177027"/>
                  <a:pt x="9172610" y="4172485"/>
                  <a:pt x="9167388" y="4168010"/>
                </a:cubicBezTo>
                <a:close/>
                <a:moveTo>
                  <a:pt x="9178095" y="4123384"/>
                </a:moveTo>
                <a:cubicBezTo>
                  <a:pt x="9173311" y="4118645"/>
                  <a:pt x="9168485" y="4113972"/>
                  <a:pt x="9163593" y="4109430"/>
                </a:cubicBezTo>
                <a:cubicBezTo>
                  <a:pt x="9168266" y="4095871"/>
                  <a:pt x="9172895" y="4082334"/>
                  <a:pt x="9177458" y="4068819"/>
                </a:cubicBezTo>
                <a:cubicBezTo>
                  <a:pt x="9181846" y="4073646"/>
                  <a:pt x="9186169" y="4078561"/>
                  <a:pt x="9190447" y="4083585"/>
                </a:cubicBezTo>
                <a:cubicBezTo>
                  <a:pt x="9186366" y="4096859"/>
                  <a:pt x="9182263" y="4110110"/>
                  <a:pt x="9178095" y="4123384"/>
                </a:cubicBezTo>
                <a:close/>
                <a:moveTo>
                  <a:pt x="9160894" y="4106951"/>
                </a:moveTo>
                <a:cubicBezTo>
                  <a:pt x="9155935" y="4102365"/>
                  <a:pt x="9150911" y="4097890"/>
                  <a:pt x="9145821" y="4093502"/>
                </a:cubicBezTo>
                <a:cubicBezTo>
                  <a:pt x="9150999" y="4079592"/>
                  <a:pt x="9156155" y="4065704"/>
                  <a:pt x="9161267" y="4051794"/>
                </a:cubicBezTo>
                <a:cubicBezTo>
                  <a:pt x="9165852" y="4056423"/>
                  <a:pt x="9170393" y="4061162"/>
                  <a:pt x="9174869" y="4066011"/>
                </a:cubicBezTo>
                <a:cubicBezTo>
                  <a:pt x="9170263" y="4079636"/>
                  <a:pt x="9165589" y="4093304"/>
                  <a:pt x="9160894" y="4106951"/>
                </a:cubicBezTo>
                <a:close/>
                <a:moveTo>
                  <a:pt x="9161925" y="4049951"/>
                </a:moveTo>
                <a:cubicBezTo>
                  <a:pt x="9166861" y="4036502"/>
                  <a:pt x="9171754" y="4023075"/>
                  <a:pt x="9176602" y="4009648"/>
                </a:cubicBezTo>
                <a:cubicBezTo>
                  <a:pt x="9180684" y="4014518"/>
                  <a:pt x="9184721" y="4019542"/>
                  <a:pt x="9188692" y="4024654"/>
                </a:cubicBezTo>
                <a:cubicBezTo>
                  <a:pt x="9184348" y="4037796"/>
                  <a:pt x="9179937" y="4050938"/>
                  <a:pt x="9175505" y="4064102"/>
                </a:cubicBezTo>
                <a:cubicBezTo>
                  <a:pt x="9171052" y="4059297"/>
                  <a:pt x="9166510" y="4054580"/>
                  <a:pt x="9161925" y="4049951"/>
                </a:cubicBezTo>
                <a:close/>
                <a:moveTo>
                  <a:pt x="9159249" y="4047230"/>
                </a:moveTo>
                <a:cubicBezTo>
                  <a:pt x="9154553" y="4042579"/>
                  <a:pt x="9149814" y="4038060"/>
                  <a:pt x="9144988" y="4033628"/>
                </a:cubicBezTo>
                <a:cubicBezTo>
                  <a:pt x="9150429" y="4019827"/>
                  <a:pt x="9155826" y="4006005"/>
                  <a:pt x="9161201" y="3992117"/>
                </a:cubicBezTo>
                <a:cubicBezTo>
                  <a:pt x="9165545" y="3996812"/>
                  <a:pt x="9169823" y="4001639"/>
                  <a:pt x="9174014" y="4006598"/>
                </a:cubicBezTo>
                <a:cubicBezTo>
                  <a:pt x="9169143" y="4020135"/>
                  <a:pt x="9164207" y="4033672"/>
                  <a:pt x="9159249" y="4047230"/>
                </a:cubicBezTo>
                <a:close/>
                <a:moveTo>
                  <a:pt x="9162166" y="3989638"/>
                </a:moveTo>
                <a:cubicBezTo>
                  <a:pt x="9167454" y="3975992"/>
                  <a:pt x="9172719" y="3962301"/>
                  <a:pt x="9177919" y="3948589"/>
                </a:cubicBezTo>
                <a:cubicBezTo>
                  <a:pt x="9181781" y="3953503"/>
                  <a:pt x="9185577" y="3958527"/>
                  <a:pt x="9189306" y="3963705"/>
                </a:cubicBezTo>
                <a:cubicBezTo>
                  <a:pt x="9184589" y="3977089"/>
                  <a:pt x="9179806" y="3990516"/>
                  <a:pt x="9174957" y="4003965"/>
                </a:cubicBezTo>
                <a:cubicBezTo>
                  <a:pt x="9170767" y="3999072"/>
                  <a:pt x="9166488" y="3994290"/>
                  <a:pt x="9162166" y="3989638"/>
                </a:cubicBezTo>
                <a:close/>
                <a:moveTo>
                  <a:pt x="9159467" y="3986786"/>
                </a:moveTo>
                <a:cubicBezTo>
                  <a:pt x="9155058" y="3982157"/>
                  <a:pt x="9150603" y="3977615"/>
                  <a:pt x="9146062" y="3973227"/>
                </a:cubicBezTo>
                <a:cubicBezTo>
                  <a:pt x="9151855" y="3959186"/>
                  <a:pt x="9157625" y="3945144"/>
                  <a:pt x="9163373" y="3931037"/>
                </a:cubicBezTo>
                <a:cubicBezTo>
                  <a:pt x="9167432" y="3935666"/>
                  <a:pt x="9171425" y="3940427"/>
                  <a:pt x="9175352" y="3945320"/>
                </a:cubicBezTo>
                <a:cubicBezTo>
                  <a:pt x="9170108" y="3959164"/>
                  <a:pt x="9164799" y="3972986"/>
                  <a:pt x="9159467" y="3986786"/>
                </a:cubicBezTo>
                <a:close/>
                <a:moveTo>
                  <a:pt x="9173531" y="3939462"/>
                </a:moveTo>
                <a:cubicBezTo>
                  <a:pt x="9170504" y="3935798"/>
                  <a:pt x="9167410" y="3932222"/>
                  <a:pt x="9164294" y="3928711"/>
                </a:cubicBezTo>
                <a:cubicBezTo>
                  <a:pt x="9169911" y="3914911"/>
                  <a:pt x="9175461" y="3901089"/>
                  <a:pt x="9180990" y="3887267"/>
                </a:cubicBezTo>
                <a:cubicBezTo>
                  <a:pt x="9184589" y="3892093"/>
                  <a:pt x="9188121" y="3897052"/>
                  <a:pt x="9191566" y="3902142"/>
                </a:cubicBezTo>
                <a:cubicBezTo>
                  <a:pt x="9186542" y="3915723"/>
                  <a:pt x="9181430" y="3929303"/>
                  <a:pt x="9176296" y="3942862"/>
                </a:cubicBezTo>
                <a:cubicBezTo>
                  <a:pt x="9175374" y="3941743"/>
                  <a:pt x="9174452" y="3940581"/>
                  <a:pt x="9173531" y="3939462"/>
                </a:cubicBezTo>
                <a:close/>
                <a:moveTo>
                  <a:pt x="9161596" y="3925684"/>
                </a:moveTo>
                <a:cubicBezTo>
                  <a:pt x="9157405" y="3921054"/>
                  <a:pt x="9153127" y="3916534"/>
                  <a:pt x="9148783" y="3912168"/>
                </a:cubicBezTo>
                <a:cubicBezTo>
                  <a:pt x="9154861" y="3898061"/>
                  <a:pt x="9160916" y="3883866"/>
                  <a:pt x="9166949" y="3869649"/>
                </a:cubicBezTo>
                <a:cubicBezTo>
                  <a:pt x="9170855" y="3874234"/>
                  <a:pt x="9174672" y="3878995"/>
                  <a:pt x="9178402" y="3883888"/>
                </a:cubicBezTo>
                <a:cubicBezTo>
                  <a:pt x="9172851" y="3897820"/>
                  <a:pt x="9167234" y="3911773"/>
                  <a:pt x="9161596" y="3925684"/>
                </a:cubicBezTo>
                <a:close/>
                <a:moveTo>
                  <a:pt x="9167870" y="3867455"/>
                </a:moveTo>
                <a:cubicBezTo>
                  <a:pt x="9173728" y="3853611"/>
                  <a:pt x="9179543" y="3839723"/>
                  <a:pt x="9185334" y="3825813"/>
                </a:cubicBezTo>
                <a:cubicBezTo>
                  <a:pt x="9188780" y="3830618"/>
                  <a:pt x="9192158" y="3835554"/>
                  <a:pt x="9195427" y="3840644"/>
                </a:cubicBezTo>
                <a:cubicBezTo>
                  <a:pt x="9190118" y="3854269"/>
                  <a:pt x="9184764" y="3867916"/>
                  <a:pt x="9179323" y="3881540"/>
                </a:cubicBezTo>
                <a:cubicBezTo>
                  <a:pt x="9175593" y="3876714"/>
                  <a:pt x="9171776" y="3872018"/>
                  <a:pt x="9167870" y="3867455"/>
                </a:cubicBezTo>
                <a:close/>
                <a:moveTo>
                  <a:pt x="9165128" y="3864296"/>
                </a:moveTo>
                <a:cubicBezTo>
                  <a:pt x="9161135" y="3859710"/>
                  <a:pt x="9157032" y="3855256"/>
                  <a:pt x="9152864" y="3850956"/>
                </a:cubicBezTo>
                <a:cubicBezTo>
                  <a:pt x="9159226" y="3836739"/>
                  <a:pt x="9165523" y="3822522"/>
                  <a:pt x="9171776" y="3808305"/>
                </a:cubicBezTo>
                <a:cubicBezTo>
                  <a:pt x="9175528" y="3812803"/>
                  <a:pt x="9179192" y="3817454"/>
                  <a:pt x="9182746" y="3822259"/>
                </a:cubicBezTo>
                <a:cubicBezTo>
                  <a:pt x="9176910" y="3836300"/>
                  <a:pt x="9171052" y="3850320"/>
                  <a:pt x="9165128" y="3864296"/>
                </a:cubicBezTo>
                <a:close/>
                <a:moveTo>
                  <a:pt x="9172785" y="3806001"/>
                </a:moveTo>
                <a:cubicBezTo>
                  <a:pt x="9178928" y="3792048"/>
                  <a:pt x="9185006" y="3778116"/>
                  <a:pt x="9190995" y="3764184"/>
                </a:cubicBezTo>
                <a:cubicBezTo>
                  <a:pt x="9194309" y="3768857"/>
                  <a:pt x="9197533" y="3773684"/>
                  <a:pt x="9200648" y="3778686"/>
                </a:cubicBezTo>
                <a:cubicBezTo>
                  <a:pt x="9195054" y="3792421"/>
                  <a:pt x="9189416" y="3806155"/>
                  <a:pt x="9183733" y="3819867"/>
                </a:cubicBezTo>
                <a:cubicBezTo>
                  <a:pt x="9180179" y="3815106"/>
                  <a:pt x="9176537" y="3810477"/>
                  <a:pt x="9172785" y="3806001"/>
                </a:cubicBezTo>
                <a:close/>
                <a:moveTo>
                  <a:pt x="9170020" y="3802754"/>
                </a:moveTo>
                <a:cubicBezTo>
                  <a:pt x="9166203" y="3798322"/>
                  <a:pt x="9162298" y="3794022"/>
                  <a:pt x="9158305" y="3789876"/>
                </a:cubicBezTo>
                <a:cubicBezTo>
                  <a:pt x="9164864" y="3775659"/>
                  <a:pt x="9171425" y="3761354"/>
                  <a:pt x="9177941" y="3747005"/>
                </a:cubicBezTo>
                <a:cubicBezTo>
                  <a:pt x="9181517" y="3751349"/>
                  <a:pt x="9185006" y="3755869"/>
                  <a:pt x="9188384" y="3760520"/>
                </a:cubicBezTo>
                <a:cubicBezTo>
                  <a:pt x="9182307" y="3774649"/>
                  <a:pt x="9176186" y="3788735"/>
                  <a:pt x="9170020" y="3802754"/>
                </a:cubicBezTo>
                <a:close/>
                <a:moveTo>
                  <a:pt x="9179016" y="3744679"/>
                </a:moveTo>
                <a:cubicBezTo>
                  <a:pt x="9185334" y="3730747"/>
                  <a:pt x="9191610" y="3716772"/>
                  <a:pt x="9197862" y="3702774"/>
                </a:cubicBezTo>
                <a:cubicBezTo>
                  <a:pt x="9201022" y="3707316"/>
                  <a:pt x="9204094" y="3711989"/>
                  <a:pt x="9207033" y="3716794"/>
                </a:cubicBezTo>
                <a:cubicBezTo>
                  <a:pt x="9201219" y="3730550"/>
                  <a:pt x="9195383" y="3744284"/>
                  <a:pt x="9189481" y="3757997"/>
                </a:cubicBezTo>
                <a:cubicBezTo>
                  <a:pt x="9186081" y="3753389"/>
                  <a:pt x="9182592" y="3748980"/>
                  <a:pt x="9179016" y="3744679"/>
                </a:cubicBezTo>
                <a:close/>
                <a:moveTo>
                  <a:pt x="9199135" y="3699922"/>
                </a:moveTo>
                <a:cubicBezTo>
                  <a:pt x="9205191" y="3686319"/>
                  <a:pt x="9211202" y="3672673"/>
                  <a:pt x="9217147" y="3659048"/>
                </a:cubicBezTo>
                <a:cubicBezTo>
                  <a:pt x="9219868" y="3663721"/>
                  <a:pt x="9222500" y="3668570"/>
                  <a:pt x="9225046" y="3673572"/>
                </a:cubicBezTo>
                <a:cubicBezTo>
                  <a:pt x="9219517" y="3686977"/>
                  <a:pt x="9213923" y="3700383"/>
                  <a:pt x="9208283" y="3713788"/>
                </a:cubicBezTo>
                <a:cubicBezTo>
                  <a:pt x="9205344" y="3709027"/>
                  <a:pt x="9202294" y="3704398"/>
                  <a:pt x="9199135" y="3699922"/>
                </a:cubicBezTo>
                <a:close/>
                <a:moveTo>
                  <a:pt x="9196459" y="3696236"/>
                </a:moveTo>
                <a:cubicBezTo>
                  <a:pt x="9193168" y="3691738"/>
                  <a:pt x="9189766" y="3687350"/>
                  <a:pt x="9186234" y="3683116"/>
                </a:cubicBezTo>
                <a:cubicBezTo>
                  <a:pt x="9192860" y="3668965"/>
                  <a:pt x="9199354" y="3654967"/>
                  <a:pt x="9205717" y="3641167"/>
                </a:cubicBezTo>
                <a:cubicBezTo>
                  <a:pt x="9208788" y="3645577"/>
                  <a:pt x="9211794" y="3650118"/>
                  <a:pt x="9214668" y="3654857"/>
                </a:cubicBezTo>
                <a:cubicBezTo>
                  <a:pt x="9208657" y="3668658"/>
                  <a:pt x="9202580" y="3682458"/>
                  <a:pt x="9196459" y="3696236"/>
                </a:cubicBezTo>
                <a:close/>
                <a:moveTo>
                  <a:pt x="9183339" y="3679803"/>
                </a:moveTo>
                <a:cubicBezTo>
                  <a:pt x="9179696" y="3675613"/>
                  <a:pt x="9175945" y="3671576"/>
                  <a:pt x="9172061" y="3667692"/>
                </a:cubicBezTo>
                <a:cubicBezTo>
                  <a:pt x="9179169" y="3653168"/>
                  <a:pt x="9186125" y="3638841"/>
                  <a:pt x="9192948" y="3624668"/>
                </a:cubicBezTo>
                <a:cubicBezTo>
                  <a:pt x="9196415" y="3628727"/>
                  <a:pt x="9199771" y="3632939"/>
                  <a:pt x="9203018" y="3637349"/>
                </a:cubicBezTo>
                <a:cubicBezTo>
                  <a:pt x="9196612" y="3651303"/>
                  <a:pt x="9190030" y="3665454"/>
                  <a:pt x="9183339" y="3679803"/>
                </a:cubicBezTo>
                <a:close/>
                <a:moveTo>
                  <a:pt x="9194154" y="3622145"/>
                </a:moveTo>
                <a:cubicBezTo>
                  <a:pt x="9200978" y="3607950"/>
                  <a:pt x="9207670" y="3593952"/>
                  <a:pt x="9214208" y="3580108"/>
                </a:cubicBezTo>
                <a:cubicBezTo>
                  <a:pt x="9217258" y="3584364"/>
                  <a:pt x="9220176" y="3588796"/>
                  <a:pt x="9223005" y="3593382"/>
                </a:cubicBezTo>
                <a:cubicBezTo>
                  <a:pt x="9216885" y="3606985"/>
                  <a:pt x="9210609" y="3620785"/>
                  <a:pt x="9204203" y="3634760"/>
                </a:cubicBezTo>
                <a:cubicBezTo>
                  <a:pt x="9200956" y="3630394"/>
                  <a:pt x="9197621" y="3626182"/>
                  <a:pt x="9194154" y="3622145"/>
                </a:cubicBezTo>
                <a:close/>
                <a:moveTo>
                  <a:pt x="9215612" y="3577146"/>
                </a:moveTo>
                <a:cubicBezTo>
                  <a:pt x="9222150" y="3563258"/>
                  <a:pt x="9228556" y="3549568"/>
                  <a:pt x="9234810" y="3536075"/>
                </a:cubicBezTo>
                <a:cubicBezTo>
                  <a:pt x="9237442" y="3540485"/>
                  <a:pt x="9239987" y="3545026"/>
                  <a:pt x="9242378" y="3549787"/>
                </a:cubicBezTo>
                <a:cubicBezTo>
                  <a:pt x="9236543" y="3563061"/>
                  <a:pt x="9230575" y="3576510"/>
                  <a:pt x="9224432" y="3590179"/>
                </a:cubicBezTo>
                <a:cubicBezTo>
                  <a:pt x="9221602" y="3585659"/>
                  <a:pt x="9218661" y="3581337"/>
                  <a:pt x="9215612" y="3577146"/>
                </a:cubicBezTo>
                <a:close/>
                <a:moveTo>
                  <a:pt x="9212847" y="3573351"/>
                </a:moveTo>
                <a:cubicBezTo>
                  <a:pt x="9209644" y="3569160"/>
                  <a:pt x="9206332" y="3565189"/>
                  <a:pt x="9202909" y="3561371"/>
                </a:cubicBezTo>
                <a:cubicBezTo>
                  <a:pt x="9209864" y="3547286"/>
                  <a:pt x="9216753" y="3533201"/>
                  <a:pt x="9223576" y="3519137"/>
                </a:cubicBezTo>
                <a:cubicBezTo>
                  <a:pt x="9226582" y="3523196"/>
                  <a:pt x="9229478" y="3527365"/>
                  <a:pt x="9232243" y="3531775"/>
                </a:cubicBezTo>
                <a:cubicBezTo>
                  <a:pt x="9225923" y="3545443"/>
                  <a:pt x="9219452" y="3559309"/>
                  <a:pt x="9212847" y="3573351"/>
                </a:cubicBezTo>
                <a:close/>
                <a:moveTo>
                  <a:pt x="9199815" y="3557905"/>
                </a:moveTo>
                <a:cubicBezTo>
                  <a:pt x="9196304" y="3554153"/>
                  <a:pt x="9192641" y="3550599"/>
                  <a:pt x="9188889" y="3547220"/>
                </a:cubicBezTo>
                <a:cubicBezTo>
                  <a:pt x="9196304" y="3532784"/>
                  <a:pt x="9203654" y="3518347"/>
                  <a:pt x="9210961" y="3503911"/>
                </a:cubicBezTo>
                <a:cubicBezTo>
                  <a:pt x="9214296" y="3507509"/>
                  <a:pt x="9217564" y="3511261"/>
                  <a:pt x="9220658" y="3515232"/>
                </a:cubicBezTo>
                <a:cubicBezTo>
                  <a:pt x="9213791" y="3529427"/>
                  <a:pt x="9206836" y="3543666"/>
                  <a:pt x="9199815" y="3557905"/>
                </a:cubicBezTo>
                <a:close/>
                <a:moveTo>
                  <a:pt x="9212386" y="3501081"/>
                </a:moveTo>
                <a:cubicBezTo>
                  <a:pt x="9219539" y="3486908"/>
                  <a:pt x="9226626" y="3472734"/>
                  <a:pt x="9233646" y="3458583"/>
                </a:cubicBezTo>
                <a:cubicBezTo>
                  <a:pt x="9236587" y="3462357"/>
                  <a:pt x="9239395" y="3466328"/>
                  <a:pt x="9242093" y="3470453"/>
                </a:cubicBezTo>
                <a:cubicBezTo>
                  <a:pt x="9235511" y="3484341"/>
                  <a:pt x="9228841" y="3498272"/>
                  <a:pt x="9222106" y="3512248"/>
                </a:cubicBezTo>
                <a:cubicBezTo>
                  <a:pt x="9218991" y="3508321"/>
                  <a:pt x="9215744" y="3504635"/>
                  <a:pt x="9212386" y="3501081"/>
                </a:cubicBezTo>
                <a:close/>
                <a:moveTo>
                  <a:pt x="9235160" y="3455533"/>
                </a:moveTo>
                <a:cubicBezTo>
                  <a:pt x="9242028" y="3441668"/>
                  <a:pt x="9248807" y="3427845"/>
                  <a:pt x="9255498" y="3414045"/>
                </a:cubicBezTo>
                <a:cubicBezTo>
                  <a:pt x="9258044" y="3418016"/>
                  <a:pt x="9260457" y="3422141"/>
                  <a:pt x="9262739" y="3426441"/>
                </a:cubicBezTo>
                <a:cubicBezTo>
                  <a:pt x="9256463" y="3439978"/>
                  <a:pt x="9250101" y="3453559"/>
                  <a:pt x="9243651" y="3467205"/>
                </a:cubicBezTo>
                <a:cubicBezTo>
                  <a:pt x="9240931" y="3463147"/>
                  <a:pt x="9238101" y="3459241"/>
                  <a:pt x="9235160" y="3455533"/>
                </a:cubicBezTo>
                <a:close/>
                <a:moveTo>
                  <a:pt x="9232155" y="3451847"/>
                </a:moveTo>
                <a:cubicBezTo>
                  <a:pt x="9228996" y="3448074"/>
                  <a:pt x="9225705" y="3444498"/>
                  <a:pt x="9222282" y="3441119"/>
                </a:cubicBezTo>
                <a:cubicBezTo>
                  <a:pt x="9229610" y="3426880"/>
                  <a:pt x="9236893" y="3412663"/>
                  <a:pt x="9244111" y="3398424"/>
                </a:cubicBezTo>
                <a:cubicBezTo>
                  <a:pt x="9247118" y="3402044"/>
                  <a:pt x="9249992" y="3405861"/>
                  <a:pt x="9252734" y="3409876"/>
                </a:cubicBezTo>
                <a:cubicBezTo>
                  <a:pt x="9245955" y="3423830"/>
                  <a:pt x="9239087" y="3437828"/>
                  <a:pt x="9232155" y="3451847"/>
                </a:cubicBezTo>
                <a:close/>
                <a:moveTo>
                  <a:pt x="9245692" y="3395352"/>
                </a:moveTo>
                <a:cubicBezTo>
                  <a:pt x="9252734" y="3381420"/>
                  <a:pt x="9259712" y="3367533"/>
                  <a:pt x="9266600" y="3353645"/>
                </a:cubicBezTo>
                <a:cubicBezTo>
                  <a:pt x="9269189" y="3357462"/>
                  <a:pt x="9271647" y="3361455"/>
                  <a:pt x="9273972" y="3365646"/>
                </a:cubicBezTo>
                <a:cubicBezTo>
                  <a:pt x="9267521" y="3379226"/>
                  <a:pt x="9260962" y="3392895"/>
                  <a:pt x="9254336" y="3406585"/>
                </a:cubicBezTo>
                <a:cubicBezTo>
                  <a:pt x="9251571" y="3402658"/>
                  <a:pt x="9248698" y="3398906"/>
                  <a:pt x="9245692" y="3395352"/>
                </a:cubicBezTo>
                <a:close/>
                <a:moveTo>
                  <a:pt x="9268268" y="3350288"/>
                </a:moveTo>
                <a:cubicBezTo>
                  <a:pt x="9275003" y="3336729"/>
                  <a:pt x="9281651" y="3323192"/>
                  <a:pt x="9288211" y="3309721"/>
                </a:cubicBezTo>
                <a:cubicBezTo>
                  <a:pt x="9290383" y="3313692"/>
                  <a:pt x="9292423" y="3317861"/>
                  <a:pt x="9294354" y="3322205"/>
                </a:cubicBezTo>
                <a:cubicBezTo>
                  <a:pt x="9288233" y="3335413"/>
                  <a:pt x="9282024" y="3348664"/>
                  <a:pt x="9275705" y="3362004"/>
                </a:cubicBezTo>
                <a:cubicBezTo>
                  <a:pt x="9273358" y="3357923"/>
                  <a:pt x="9270879" y="3354018"/>
                  <a:pt x="9268268" y="3350288"/>
                </a:cubicBezTo>
                <a:close/>
                <a:moveTo>
                  <a:pt x="9265350" y="3346229"/>
                </a:moveTo>
                <a:cubicBezTo>
                  <a:pt x="9262585" y="3342543"/>
                  <a:pt x="9259689" y="3339033"/>
                  <a:pt x="9256662" y="3335720"/>
                </a:cubicBezTo>
                <a:cubicBezTo>
                  <a:pt x="9263880" y="3321722"/>
                  <a:pt x="9271054" y="3307724"/>
                  <a:pt x="9278141" y="3293749"/>
                </a:cubicBezTo>
                <a:cubicBezTo>
                  <a:pt x="9280752" y="3297325"/>
                  <a:pt x="9283230" y="3301077"/>
                  <a:pt x="9285556" y="3305048"/>
                </a:cubicBezTo>
                <a:cubicBezTo>
                  <a:pt x="9278909" y="3318738"/>
                  <a:pt x="9272173" y="3332473"/>
                  <a:pt x="9265350" y="3346229"/>
                </a:cubicBezTo>
                <a:close/>
                <a:moveTo>
                  <a:pt x="9253371" y="3332253"/>
                </a:moveTo>
                <a:cubicBezTo>
                  <a:pt x="9250124" y="3328962"/>
                  <a:pt x="9246745" y="3325891"/>
                  <a:pt x="9243234" y="3323016"/>
                </a:cubicBezTo>
                <a:cubicBezTo>
                  <a:pt x="9250957" y="3308602"/>
                  <a:pt x="9258636" y="3294165"/>
                  <a:pt x="9266250" y="3279729"/>
                </a:cubicBezTo>
                <a:cubicBezTo>
                  <a:pt x="9269342" y="3282867"/>
                  <a:pt x="9272283" y="3286201"/>
                  <a:pt x="9275091" y="3289755"/>
                </a:cubicBezTo>
                <a:cubicBezTo>
                  <a:pt x="9267916" y="3303907"/>
                  <a:pt x="9260677" y="3318080"/>
                  <a:pt x="9253371" y="3332253"/>
                </a:cubicBezTo>
                <a:close/>
                <a:moveTo>
                  <a:pt x="9267895" y="3276614"/>
                </a:moveTo>
                <a:cubicBezTo>
                  <a:pt x="9275310" y="3262506"/>
                  <a:pt x="9282682" y="3248399"/>
                  <a:pt x="9289966" y="3234314"/>
                </a:cubicBezTo>
                <a:cubicBezTo>
                  <a:pt x="9292621" y="3237648"/>
                  <a:pt x="9295144" y="3241203"/>
                  <a:pt x="9297535" y="3244954"/>
                </a:cubicBezTo>
                <a:cubicBezTo>
                  <a:pt x="9290712" y="3258755"/>
                  <a:pt x="9283779" y="3272577"/>
                  <a:pt x="9276780" y="3286443"/>
                </a:cubicBezTo>
                <a:cubicBezTo>
                  <a:pt x="9273950" y="3282954"/>
                  <a:pt x="9270988" y="3279685"/>
                  <a:pt x="9267895" y="3276614"/>
                </a:cubicBezTo>
                <a:close/>
                <a:moveTo>
                  <a:pt x="9264428" y="3273301"/>
                </a:moveTo>
                <a:cubicBezTo>
                  <a:pt x="9261137" y="3270273"/>
                  <a:pt x="9257692" y="3267487"/>
                  <a:pt x="9254116" y="3264876"/>
                </a:cubicBezTo>
                <a:cubicBezTo>
                  <a:pt x="9262036" y="3250352"/>
                  <a:pt x="9269913" y="3235805"/>
                  <a:pt x="9277724" y="3221237"/>
                </a:cubicBezTo>
                <a:cubicBezTo>
                  <a:pt x="9280883" y="3224111"/>
                  <a:pt x="9283888" y="3227183"/>
                  <a:pt x="9286741" y="3230474"/>
                </a:cubicBezTo>
                <a:cubicBezTo>
                  <a:pt x="9279391" y="3244735"/>
                  <a:pt x="9271932" y="3259018"/>
                  <a:pt x="9264428" y="3273301"/>
                </a:cubicBezTo>
                <a:close/>
                <a:moveTo>
                  <a:pt x="9279414" y="3218100"/>
                </a:moveTo>
                <a:cubicBezTo>
                  <a:pt x="9287026" y="3203883"/>
                  <a:pt x="9294573" y="3189644"/>
                  <a:pt x="9302055" y="3175449"/>
                </a:cubicBezTo>
                <a:cubicBezTo>
                  <a:pt x="9304775" y="3178542"/>
                  <a:pt x="9307364" y="3181855"/>
                  <a:pt x="9309799" y="3185366"/>
                </a:cubicBezTo>
                <a:cubicBezTo>
                  <a:pt x="9302779" y="3199253"/>
                  <a:pt x="9295670" y="3213185"/>
                  <a:pt x="9288452" y="3227161"/>
                </a:cubicBezTo>
                <a:cubicBezTo>
                  <a:pt x="9285578" y="3223936"/>
                  <a:pt x="9282573" y="3220908"/>
                  <a:pt x="9279414" y="3218100"/>
                </a:cubicBezTo>
                <a:close/>
                <a:moveTo>
                  <a:pt x="9303832" y="3172092"/>
                </a:moveTo>
                <a:cubicBezTo>
                  <a:pt x="9311116" y="3158204"/>
                  <a:pt x="9318313" y="3144360"/>
                  <a:pt x="9325443" y="3130538"/>
                </a:cubicBezTo>
                <a:cubicBezTo>
                  <a:pt x="9327747" y="3133873"/>
                  <a:pt x="9329897" y="3137405"/>
                  <a:pt x="9331915" y="3141135"/>
                </a:cubicBezTo>
                <a:cubicBezTo>
                  <a:pt x="9331630" y="3141683"/>
                  <a:pt x="9331366" y="3142254"/>
                  <a:pt x="9331082" y="3142802"/>
                </a:cubicBezTo>
                <a:cubicBezTo>
                  <a:pt x="9324697" y="3155747"/>
                  <a:pt x="9318203" y="3168735"/>
                  <a:pt x="9311621" y="3181745"/>
                </a:cubicBezTo>
                <a:cubicBezTo>
                  <a:pt x="9309163" y="3178323"/>
                  <a:pt x="9306552" y="3175120"/>
                  <a:pt x="9303832" y="3172092"/>
                </a:cubicBezTo>
                <a:close/>
                <a:moveTo>
                  <a:pt x="9287136" y="3157239"/>
                </a:moveTo>
                <a:cubicBezTo>
                  <a:pt x="9285381" y="3155988"/>
                  <a:pt x="9283582" y="3154781"/>
                  <a:pt x="9281738" y="3153663"/>
                </a:cubicBezTo>
                <a:cubicBezTo>
                  <a:pt x="9279918" y="3152544"/>
                  <a:pt x="9278074" y="3151469"/>
                  <a:pt x="9276209" y="3150437"/>
                </a:cubicBezTo>
                <a:cubicBezTo>
                  <a:pt x="9284679" y="3135474"/>
                  <a:pt x="9292950" y="3120665"/>
                  <a:pt x="9301067" y="3106031"/>
                </a:cubicBezTo>
                <a:cubicBezTo>
                  <a:pt x="9304446" y="3108335"/>
                  <a:pt x="9307649" y="3110880"/>
                  <a:pt x="9310722" y="3113666"/>
                </a:cubicBezTo>
                <a:cubicBezTo>
                  <a:pt x="9303043" y="3127971"/>
                  <a:pt x="9295166" y="3142495"/>
                  <a:pt x="9287136" y="3157239"/>
                </a:cubicBezTo>
                <a:close/>
                <a:moveTo>
                  <a:pt x="9302845" y="3102828"/>
                </a:moveTo>
                <a:cubicBezTo>
                  <a:pt x="9311007" y="3088128"/>
                  <a:pt x="9318949" y="3073648"/>
                  <a:pt x="9326737" y="3059365"/>
                </a:cubicBezTo>
                <a:cubicBezTo>
                  <a:pt x="9329656" y="3061932"/>
                  <a:pt x="9332420" y="3064740"/>
                  <a:pt x="9335030" y="3067768"/>
                </a:cubicBezTo>
                <a:cubicBezTo>
                  <a:pt x="9327703" y="3081743"/>
                  <a:pt x="9320199" y="3095917"/>
                  <a:pt x="9312477" y="3110353"/>
                </a:cubicBezTo>
                <a:cubicBezTo>
                  <a:pt x="9309427" y="3107633"/>
                  <a:pt x="9306223" y="3105110"/>
                  <a:pt x="9302845" y="3102828"/>
                </a:cubicBezTo>
                <a:close/>
                <a:moveTo>
                  <a:pt x="9298720" y="3100195"/>
                </a:moveTo>
                <a:cubicBezTo>
                  <a:pt x="9294969" y="3097913"/>
                  <a:pt x="9291129" y="3095829"/>
                  <a:pt x="9287179" y="3093898"/>
                </a:cubicBezTo>
                <a:cubicBezTo>
                  <a:pt x="9295825" y="3078804"/>
                  <a:pt x="9304271" y="3063928"/>
                  <a:pt x="9312564" y="3049207"/>
                </a:cubicBezTo>
                <a:cubicBezTo>
                  <a:pt x="9313771" y="3049931"/>
                  <a:pt x="9314978" y="3050633"/>
                  <a:pt x="9316163" y="3051379"/>
                </a:cubicBezTo>
                <a:cubicBezTo>
                  <a:pt x="9318488" y="3052849"/>
                  <a:pt x="9320725" y="3054450"/>
                  <a:pt x="9322898" y="3056140"/>
                </a:cubicBezTo>
                <a:cubicBezTo>
                  <a:pt x="9315022" y="3070642"/>
                  <a:pt x="9306969" y="3085298"/>
                  <a:pt x="9298720" y="3100195"/>
                </a:cubicBezTo>
                <a:close/>
                <a:moveTo>
                  <a:pt x="9318159" y="3048219"/>
                </a:moveTo>
                <a:cubicBezTo>
                  <a:pt x="9316930" y="3047429"/>
                  <a:pt x="9315680" y="3046684"/>
                  <a:pt x="9314407" y="3045938"/>
                </a:cubicBezTo>
                <a:cubicBezTo>
                  <a:pt x="9322766" y="3031106"/>
                  <a:pt x="9330950" y="3016450"/>
                  <a:pt x="9338958" y="3002014"/>
                </a:cubicBezTo>
                <a:cubicBezTo>
                  <a:pt x="9342095" y="3004383"/>
                  <a:pt x="9345079" y="3006994"/>
                  <a:pt x="9347865" y="3009846"/>
                </a:cubicBezTo>
                <a:cubicBezTo>
                  <a:pt x="9345430" y="3014410"/>
                  <a:pt x="9342995" y="3018973"/>
                  <a:pt x="9340515" y="3023581"/>
                </a:cubicBezTo>
                <a:cubicBezTo>
                  <a:pt x="9335360" y="3033212"/>
                  <a:pt x="9330072" y="3042976"/>
                  <a:pt x="9324719" y="3052827"/>
                </a:cubicBezTo>
                <a:cubicBezTo>
                  <a:pt x="9322591" y="3051181"/>
                  <a:pt x="9320419" y="3049645"/>
                  <a:pt x="9318159" y="3048219"/>
                </a:cubicBezTo>
                <a:close/>
                <a:moveTo>
                  <a:pt x="9310063" y="3043480"/>
                </a:moveTo>
                <a:cubicBezTo>
                  <a:pt x="9306399" y="3041506"/>
                  <a:pt x="9302648" y="3039663"/>
                  <a:pt x="9298829" y="3037974"/>
                </a:cubicBezTo>
                <a:cubicBezTo>
                  <a:pt x="9307561" y="3022966"/>
                  <a:pt x="9316184" y="3008004"/>
                  <a:pt x="9324697" y="2993106"/>
                </a:cubicBezTo>
                <a:cubicBezTo>
                  <a:pt x="9327966" y="2994862"/>
                  <a:pt x="9331191" y="2996704"/>
                  <a:pt x="9334307" y="2998723"/>
                </a:cubicBezTo>
                <a:cubicBezTo>
                  <a:pt x="9334482" y="2998833"/>
                  <a:pt x="9334657" y="2998964"/>
                  <a:pt x="9334833" y="2999096"/>
                </a:cubicBezTo>
                <a:cubicBezTo>
                  <a:pt x="9326781" y="3013686"/>
                  <a:pt x="9318510" y="3028473"/>
                  <a:pt x="9310063" y="3043480"/>
                </a:cubicBezTo>
                <a:close/>
                <a:moveTo>
                  <a:pt x="9346724" y="2943961"/>
                </a:moveTo>
                <a:cubicBezTo>
                  <a:pt x="9338629" y="2958376"/>
                  <a:pt x="9330401" y="2972878"/>
                  <a:pt x="9322065" y="2987446"/>
                </a:cubicBezTo>
                <a:cubicBezTo>
                  <a:pt x="9318334" y="2985625"/>
                  <a:pt x="9314539" y="2983936"/>
                  <a:pt x="9310655" y="2982400"/>
                </a:cubicBezTo>
                <a:cubicBezTo>
                  <a:pt x="9319628" y="2967173"/>
                  <a:pt x="9328383" y="2952166"/>
                  <a:pt x="9336983" y="2937357"/>
                </a:cubicBezTo>
                <a:cubicBezTo>
                  <a:pt x="9340515" y="2939068"/>
                  <a:pt x="9343961" y="2940889"/>
                  <a:pt x="9347317" y="2942886"/>
                </a:cubicBezTo>
                <a:cubicBezTo>
                  <a:pt x="9347120" y="2943237"/>
                  <a:pt x="9346923" y="2943588"/>
                  <a:pt x="9346724" y="2943961"/>
                </a:cubicBezTo>
                <a:close/>
                <a:moveTo>
                  <a:pt x="9338958" y="2933934"/>
                </a:moveTo>
                <a:cubicBezTo>
                  <a:pt x="9347646" y="2918950"/>
                  <a:pt x="9356159" y="2904140"/>
                  <a:pt x="9364452" y="2889572"/>
                </a:cubicBezTo>
                <a:cubicBezTo>
                  <a:pt x="9366537" y="2890801"/>
                  <a:pt x="9368576" y="2892073"/>
                  <a:pt x="9370573" y="2893412"/>
                </a:cubicBezTo>
                <a:cubicBezTo>
                  <a:pt x="9371605" y="2894113"/>
                  <a:pt x="9372614" y="2894816"/>
                  <a:pt x="9373623" y="2895562"/>
                </a:cubicBezTo>
                <a:cubicBezTo>
                  <a:pt x="9365702" y="2909954"/>
                  <a:pt x="9357563" y="2924588"/>
                  <a:pt x="9349247" y="2939441"/>
                </a:cubicBezTo>
                <a:cubicBezTo>
                  <a:pt x="9345891" y="2937467"/>
                  <a:pt x="9342468" y="2935646"/>
                  <a:pt x="9338958" y="2933934"/>
                </a:cubicBezTo>
                <a:close/>
                <a:moveTo>
                  <a:pt x="5944001" y="3842290"/>
                </a:moveTo>
                <a:cubicBezTo>
                  <a:pt x="5936826" y="3842773"/>
                  <a:pt x="5929806" y="3843124"/>
                  <a:pt x="5922960" y="3843299"/>
                </a:cubicBezTo>
                <a:cubicBezTo>
                  <a:pt x="5931736" y="3839701"/>
                  <a:pt x="5940512" y="3836081"/>
                  <a:pt x="5949310" y="3832417"/>
                </a:cubicBezTo>
                <a:cubicBezTo>
                  <a:pt x="5955826" y="3832176"/>
                  <a:pt x="5962474" y="3831781"/>
                  <a:pt x="5969297" y="3831254"/>
                </a:cubicBezTo>
                <a:cubicBezTo>
                  <a:pt x="5960850" y="3834962"/>
                  <a:pt x="5952404" y="3838626"/>
                  <a:pt x="5944001" y="3842290"/>
                </a:cubicBezTo>
                <a:close/>
                <a:moveTo>
                  <a:pt x="5933535" y="3846809"/>
                </a:moveTo>
                <a:cubicBezTo>
                  <a:pt x="5924540" y="3850715"/>
                  <a:pt x="5915589" y="3854576"/>
                  <a:pt x="5906637" y="3858416"/>
                </a:cubicBezTo>
                <a:cubicBezTo>
                  <a:pt x="5899243" y="3858679"/>
                  <a:pt x="5892025" y="3858767"/>
                  <a:pt x="5885026" y="3858679"/>
                </a:cubicBezTo>
                <a:cubicBezTo>
                  <a:pt x="5894373" y="3854927"/>
                  <a:pt x="5903697" y="3851154"/>
                  <a:pt x="5913044" y="3847358"/>
                </a:cubicBezTo>
                <a:cubicBezTo>
                  <a:pt x="5919691" y="3847336"/>
                  <a:pt x="5926537" y="3847161"/>
                  <a:pt x="5933535" y="3846809"/>
                </a:cubicBezTo>
                <a:close/>
                <a:moveTo>
                  <a:pt x="5897049" y="3862518"/>
                </a:moveTo>
                <a:cubicBezTo>
                  <a:pt x="5887527" y="3866577"/>
                  <a:pt x="5878049" y="3870614"/>
                  <a:pt x="5868615" y="3874607"/>
                </a:cubicBezTo>
                <a:cubicBezTo>
                  <a:pt x="5861002" y="3874585"/>
                  <a:pt x="5853630" y="3874388"/>
                  <a:pt x="5846500" y="3873949"/>
                </a:cubicBezTo>
                <a:cubicBezTo>
                  <a:pt x="5856351" y="3870088"/>
                  <a:pt x="5866180" y="3866205"/>
                  <a:pt x="5876009" y="3862277"/>
                </a:cubicBezTo>
                <a:cubicBezTo>
                  <a:pt x="5882723" y="3862540"/>
                  <a:pt x="5889743" y="3862606"/>
                  <a:pt x="5897049" y="3862518"/>
                </a:cubicBezTo>
                <a:close/>
                <a:moveTo>
                  <a:pt x="5834981" y="3873072"/>
                </a:moveTo>
                <a:cubicBezTo>
                  <a:pt x="5828092" y="3872413"/>
                  <a:pt x="5821467" y="3871514"/>
                  <a:pt x="5815126" y="3870395"/>
                </a:cubicBezTo>
                <a:cubicBezTo>
                  <a:pt x="5825306" y="3866819"/>
                  <a:pt x="5835420" y="3863199"/>
                  <a:pt x="5845491" y="3859557"/>
                </a:cubicBezTo>
                <a:cubicBezTo>
                  <a:pt x="5851414" y="3860434"/>
                  <a:pt x="5857645" y="3861114"/>
                  <a:pt x="5864184" y="3861597"/>
                </a:cubicBezTo>
                <a:cubicBezTo>
                  <a:pt x="5854464" y="3865458"/>
                  <a:pt x="5844723" y="3869276"/>
                  <a:pt x="5834981" y="3873072"/>
                </a:cubicBezTo>
                <a:close/>
                <a:moveTo>
                  <a:pt x="5808127" y="3872852"/>
                </a:moveTo>
                <a:cubicBezTo>
                  <a:pt x="5814292" y="3874147"/>
                  <a:pt x="5820742" y="3875178"/>
                  <a:pt x="5827434" y="3876012"/>
                </a:cubicBezTo>
                <a:cubicBezTo>
                  <a:pt x="5817364" y="3879917"/>
                  <a:pt x="5807271" y="3883800"/>
                  <a:pt x="5797135" y="3887640"/>
                </a:cubicBezTo>
                <a:cubicBezTo>
                  <a:pt x="5789961" y="3886608"/>
                  <a:pt x="5783115" y="3885314"/>
                  <a:pt x="5776599" y="3883712"/>
                </a:cubicBezTo>
                <a:cubicBezTo>
                  <a:pt x="5787174" y="3880136"/>
                  <a:pt x="5797706" y="3876516"/>
                  <a:pt x="5808127" y="3872852"/>
                </a:cubicBezTo>
                <a:close/>
                <a:moveTo>
                  <a:pt x="5771970" y="3886323"/>
                </a:moveTo>
                <a:cubicBezTo>
                  <a:pt x="5777784" y="3887881"/>
                  <a:pt x="5783905" y="3889154"/>
                  <a:pt x="5790268" y="3890251"/>
                </a:cubicBezTo>
                <a:cubicBezTo>
                  <a:pt x="5779846" y="3894200"/>
                  <a:pt x="5769403" y="3898105"/>
                  <a:pt x="5758916" y="3901988"/>
                </a:cubicBezTo>
                <a:cubicBezTo>
                  <a:pt x="5751500" y="3900540"/>
                  <a:pt x="5744457" y="3898785"/>
                  <a:pt x="5737853" y="3896679"/>
                </a:cubicBezTo>
                <a:cubicBezTo>
                  <a:pt x="5748757" y="3893103"/>
                  <a:pt x="5759552" y="3889505"/>
                  <a:pt x="5770281" y="3885863"/>
                </a:cubicBezTo>
                <a:cubicBezTo>
                  <a:pt x="5770851" y="3886016"/>
                  <a:pt x="5771400" y="3886192"/>
                  <a:pt x="5771970" y="3886323"/>
                </a:cubicBezTo>
                <a:close/>
                <a:moveTo>
                  <a:pt x="5730131" y="3894046"/>
                </a:moveTo>
                <a:cubicBezTo>
                  <a:pt x="5723724" y="3891721"/>
                  <a:pt x="5717932" y="3889176"/>
                  <a:pt x="5712666" y="3886499"/>
                </a:cubicBezTo>
                <a:cubicBezTo>
                  <a:pt x="5723658" y="3883427"/>
                  <a:pt x="5734497" y="3880312"/>
                  <a:pt x="5745203" y="3877196"/>
                </a:cubicBezTo>
                <a:cubicBezTo>
                  <a:pt x="5750381" y="3879412"/>
                  <a:pt x="5755998" y="3881519"/>
                  <a:pt x="5762141" y="3883449"/>
                </a:cubicBezTo>
                <a:cubicBezTo>
                  <a:pt x="5751544" y="3887025"/>
                  <a:pt x="5740881" y="3890536"/>
                  <a:pt x="5730131" y="3894046"/>
                </a:cubicBezTo>
                <a:close/>
                <a:moveTo>
                  <a:pt x="5724711" y="3895823"/>
                </a:moveTo>
                <a:cubicBezTo>
                  <a:pt x="5713917" y="3899334"/>
                  <a:pt x="5703057" y="3902822"/>
                  <a:pt x="5692065" y="3906288"/>
                </a:cubicBezTo>
                <a:cubicBezTo>
                  <a:pt x="5685549" y="3903371"/>
                  <a:pt x="5679735" y="3900233"/>
                  <a:pt x="5674579" y="3896920"/>
                </a:cubicBezTo>
                <a:cubicBezTo>
                  <a:pt x="5685746" y="3893915"/>
                  <a:pt x="5696782" y="3890931"/>
                  <a:pt x="5707642" y="3887903"/>
                </a:cubicBezTo>
                <a:cubicBezTo>
                  <a:pt x="5712798" y="3890689"/>
                  <a:pt x="5718436" y="3893344"/>
                  <a:pt x="5724711" y="3895823"/>
                </a:cubicBezTo>
                <a:close/>
                <a:moveTo>
                  <a:pt x="5669335" y="3893322"/>
                </a:moveTo>
                <a:cubicBezTo>
                  <a:pt x="5664201" y="3889592"/>
                  <a:pt x="5659747" y="3885687"/>
                  <a:pt x="5655908" y="3881606"/>
                </a:cubicBezTo>
                <a:cubicBezTo>
                  <a:pt x="5666878" y="3879259"/>
                  <a:pt x="5677585" y="3876911"/>
                  <a:pt x="5688072" y="3874563"/>
                </a:cubicBezTo>
                <a:cubicBezTo>
                  <a:pt x="5692109" y="3878030"/>
                  <a:pt x="5696672" y="3881343"/>
                  <a:pt x="5701806" y="3884524"/>
                </a:cubicBezTo>
                <a:cubicBezTo>
                  <a:pt x="5691121" y="3887486"/>
                  <a:pt x="5680327" y="3890404"/>
                  <a:pt x="5669335" y="3893322"/>
                </a:cubicBezTo>
                <a:close/>
                <a:moveTo>
                  <a:pt x="5665145" y="3894441"/>
                </a:moveTo>
                <a:cubicBezTo>
                  <a:pt x="5654328" y="3897293"/>
                  <a:pt x="5643358" y="3900145"/>
                  <a:pt x="5632213" y="3902997"/>
                </a:cubicBezTo>
                <a:cubicBezTo>
                  <a:pt x="5627320" y="3898566"/>
                  <a:pt x="5623195" y="3893915"/>
                  <a:pt x="5619751" y="3889110"/>
                </a:cubicBezTo>
                <a:cubicBezTo>
                  <a:pt x="5630809" y="3886872"/>
                  <a:pt x="5641581" y="3884634"/>
                  <a:pt x="5652134" y="3882396"/>
                </a:cubicBezTo>
                <a:cubicBezTo>
                  <a:pt x="5655886" y="3886565"/>
                  <a:pt x="5660164" y="3890602"/>
                  <a:pt x="5665145" y="3894441"/>
                </a:cubicBezTo>
                <a:close/>
                <a:moveTo>
                  <a:pt x="5616877" y="3884897"/>
                </a:moveTo>
                <a:cubicBezTo>
                  <a:pt x="5613695" y="3879851"/>
                  <a:pt x="5611172" y="3874673"/>
                  <a:pt x="5609198" y="3869408"/>
                </a:cubicBezTo>
                <a:cubicBezTo>
                  <a:pt x="5619576" y="3867872"/>
                  <a:pt x="5629756" y="3866314"/>
                  <a:pt x="5639760" y="3864756"/>
                </a:cubicBezTo>
                <a:cubicBezTo>
                  <a:pt x="5642217" y="3869364"/>
                  <a:pt x="5645157" y="3873905"/>
                  <a:pt x="5648668" y="3878315"/>
                </a:cubicBezTo>
                <a:cubicBezTo>
                  <a:pt x="5638312" y="3880509"/>
                  <a:pt x="5627715" y="3882703"/>
                  <a:pt x="5616877" y="3884897"/>
                </a:cubicBezTo>
                <a:close/>
                <a:moveTo>
                  <a:pt x="5607662" y="3864954"/>
                </a:moveTo>
                <a:cubicBezTo>
                  <a:pt x="5605951" y="3859601"/>
                  <a:pt x="5604722" y="3854159"/>
                  <a:pt x="5603866" y="3848718"/>
                </a:cubicBezTo>
                <a:cubicBezTo>
                  <a:pt x="5613542" y="3847841"/>
                  <a:pt x="5622932" y="3846963"/>
                  <a:pt x="5632147" y="3846064"/>
                </a:cubicBezTo>
                <a:cubicBezTo>
                  <a:pt x="5633573" y="3850868"/>
                  <a:pt x="5635350" y="3855673"/>
                  <a:pt x="5637588" y="3860434"/>
                </a:cubicBezTo>
                <a:cubicBezTo>
                  <a:pt x="5627781" y="3861948"/>
                  <a:pt x="5617820" y="3863462"/>
                  <a:pt x="5607662" y="3864954"/>
                </a:cubicBezTo>
                <a:close/>
                <a:moveTo>
                  <a:pt x="5604459" y="3865436"/>
                </a:moveTo>
                <a:cubicBezTo>
                  <a:pt x="5594871" y="3866841"/>
                  <a:pt x="5585086" y="3868245"/>
                  <a:pt x="5575103" y="3869627"/>
                </a:cubicBezTo>
                <a:cubicBezTo>
                  <a:pt x="5573919" y="3863594"/>
                  <a:pt x="5573260" y="3857516"/>
                  <a:pt x="5572975" y="3851439"/>
                </a:cubicBezTo>
                <a:cubicBezTo>
                  <a:pt x="5582409" y="3850627"/>
                  <a:pt x="5591624" y="3849815"/>
                  <a:pt x="5600619" y="3849003"/>
                </a:cubicBezTo>
                <a:cubicBezTo>
                  <a:pt x="5601497" y="3854488"/>
                  <a:pt x="5602725" y="3859973"/>
                  <a:pt x="5604459" y="3865436"/>
                </a:cubicBezTo>
                <a:close/>
                <a:moveTo>
                  <a:pt x="5571790" y="3870110"/>
                </a:moveTo>
                <a:cubicBezTo>
                  <a:pt x="5564112" y="3871185"/>
                  <a:pt x="5556323" y="3872260"/>
                  <a:pt x="5548424" y="3873335"/>
                </a:cubicBezTo>
                <a:cubicBezTo>
                  <a:pt x="5546560" y="3873598"/>
                  <a:pt x="5544651" y="3873862"/>
                  <a:pt x="5542764" y="3874125"/>
                </a:cubicBezTo>
                <a:cubicBezTo>
                  <a:pt x="5542172" y="3867455"/>
                  <a:pt x="5542128" y="3860741"/>
                  <a:pt x="5542435" y="3854050"/>
                </a:cubicBezTo>
                <a:cubicBezTo>
                  <a:pt x="5542983" y="3854006"/>
                  <a:pt x="5543510" y="3853962"/>
                  <a:pt x="5544036" y="3853918"/>
                </a:cubicBezTo>
                <a:cubicBezTo>
                  <a:pt x="5552790" y="3853172"/>
                  <a:pt x="5561303" y="3852448"/>
                  <a:pt x="5569662" y="3851724"/>
                </a:cubicBezTo>
                <a:cubicBezTo>
                  <a:pt x="5569969" y="3857845"/>
                  <a:pt x="5570628" y="3863989"/>
                  <a:pt x="5571790" y="3870110"/>
                </a:cubicBezTo>
                <a:close/>
                <a:moveTo>
                  <a:pt x="5543663" y="3849420"/>
                </a:moveTo>
                <a:cubicBezTo>
                  <a:pt x="5543356" y="3849442"/>
                  <a:pt x="5543027" y="3849464"/>
                  <a:pt x="5542720" y="3849486"/>
                </a:cubicBezTo>
                <a:cubicBezTo>
                  <a:pt x="5543203" y="3842817"/>
                  <a:pt x="5544014" y="3836191"/>
                  <a:pt x="5545002" y="3829740"/>
                </a:cubicBezTo>
                <a:cubicBezTo>
                  <a:pt x="5553558" y="3829477"/>
                  <a:pt x="5561896" y="3829236"/>
                  <a:pt x="5570035" y="3828994"/>
                </a:cubicBezTo>
                <a:cubicBezTo>
                  <a:pt x="5569618" y="3834962"/>
                  <a:pt x="5569421" y="3841061"/>
                  <a:pt x="5569531" y="3847204"/>
                </a:cubicBezTo>
                <a:cubicBezTo>
                  <a:pt x="5561084" y="3847928"/>
                  <a:pt x="5552483" y="3848674"/>
                  <a:pt x="5543663" y="3849420"/>
                </a:cubicBezTo>
                <a:close/>
                <a:moveTo>
                  <a:pt x="5542500" y="3825374"/>
                </a:moveTo>
                <a:cubicBezTo>
                  <a:pt x="5541294" y="3825418"/>
                  <a:pt x="5540109" y="3825462"/>
                  <a:pt x="5538925" y="3825484"/>
                </a:cubicBezTo>
                <a:cubicBezTo>
                  <a:pt x="5532079" y="3825703"/>
                  <a:pt x="5525080" y="3825989"/>
                  <a:pt x="5518038" y="3826340"/>
                </a:cubicBezTo>
                <a:cubicBezTo>
                  <a:pt x="5519705" y="3819253"/>
                  <a:pt x="5521526" y="3812342"/>
                  <a:pt x="5523303" y="3805716"/>
                </a:cubicBezTo>
                <a:cubicBezTo>
                  <a:pt x="5526902" y="3805760"/>
                  <a:pt x="5530521" y="3805804"/>
                  <a:pt x="5534054" y="3805891"/>
                </a:cubicBezTo>
                <a:cubicBezTo>
                  <a:pt x="5538113" y="3806001"/>
                  <a:pt x="5542084" y="3806111"/>
                  <a:pt x="5546033" y="3806221"/>
                </a:cubicBezTo>
                <a:cubicBezTo>
                  <a:pt x="5544826" y="3812386"/>
                  <a:pt x="5543576" y="3818792"/>
                  <a:pt x="5542500" y="3825374"/>
                </a:cubicBezTo>
                <a:close/>
                <a:moveTo>
                  <a:pt x="5498774" y="3801416"/>
                </a:moveTo>
                <a:cubicBezTo>
                  <a:pt x="5498818" y="3801262"/>
                  <a:pt x="5498884" y="3801109"/>
                  <a:pt x="5498928" y="3800955"/>
                </a:cubicBezTo>
                <a:cubicBezTo>
                  <a:pt x="5501341" y="3793627"/>
                  <a:pt x="5503579" y="3786738"/>
                  <a:pt x="5505488" y="3780354"/>
                </a:cubicBezTo>
                <a:cubicBezTo>
                  <a:pt x="5512575" y="3780705"/>
                  <a:pt x="5519529" y="3781143"/>
                  <a:pt x="5526331" y="3781692"/>
                </a:cubicBezTo>
                <a:cubicBezTo>
                  <a:pt x="5524905" y="3787769"/>
                  <a:pt x="5523171" y="3794351"/>
                  <a:pt x="5521285" y="3801372"/>
                </a:cubicBezTo>
                <a:cubicBezTo>
                  <a:pt x="5513935" y="3801284"/>
                  <a:pt x="5506409" y="3801306"/>
                  <a:pt x="5498774" y="3801416"/>
                </a:cubicBezTo>
                <a:close/>
                <a:moveTo>
                  <a:pt x="5496098" y="3800012"/>
                </a:moveTo>
                <a:cubicBezTo>
                  <a:pt x="5495944" y="3800494"/>
                  <a:pt x="5495790" y="3800999"/>
                  <a:pt x="5495615" y="3801482"/>
                </a:cubicBezTo>
                <a:cubicBezTo>
                  <a:pt x="5488177" y="3801591"/>
                  <a:pt x="5480608" y="3801789"/>
                  <a:pt x="5472907" y="3802074"/>
                </a:cubicBezTo>
                <a:cubicBezTo>
                  <a:pt x="5473258" y="3801175"/>
                  <a:pt x="5473587" y="3800275"/>
                  <a:pt x="5473938" y="3799375"/>
                </a:cubicBezTo>
                <a:cubicBezTo>
                  <a:pt x="5476615" y="3792355"/>
                  <a:pt x="5479138" y="3785707"/>
                  <a:pt x="5481354" y="3779498"/>
                </a:cubicBezTo>
                <a:cubicBezTo>
                  <a:pt x="5488507" y="3779630"/>
                  <a:pt x="5495527" y="3779893"/>
                  <a:pt x="5502416" y="3780200"/>
                </a:cubicBezTo>
                <a:cubicBezTo>
                  <a:pt x="5500574" y="3786365"/>
                  <a:pt x="5498402" y="3792991"/>
                  <a:pt x="5496098" y="3800012"/>
                </a:cubicBezTo>
                <a:close/>
                <a:moveTo>
                  <a:pt x="5482824" y="3775285"/>
                </a:moveTo>
                <a:cubicBezTo>
                  <a:pt x="5485589" y="3767233"/>
                  <a:pt x="5487695" y="3760037"/>
                  <a:pt x="5488748" y="3753872"/>
                </a:cubicBezTo>
                <a:cubicBezTo>
                  <a:pt x="5495220" y="3754421"/>
                  <a:pt x="5501561" y="3755057"/>
                  <a:pt x="5507791" y="3755759"/>
                </a:cubicBezTo>
                <a:cubicBezTo>
                  <a:pt x="5507375" y="3761420"/>
                  <a:pt x="5505839" y="3768287"/>
                  <a:pt x="5503645" y="3776031"/>
                </a:cubicBezTo>
                <a:cubicBezTo>
                  <a:pt x="5496821" y="3775702"/>
                  <a:pt x="5489889" y="3775439"/>
                  <a:pt x="5482824" y="3775285"/>
                </a:cubicBezTo>
                <a:close/>
                <a:moveTo>
                  <a:pt x="5467466" y="3748256"/>
                </a:moveTo>
                <a:cubicBezTo>
                  <a:pt x="5469046" y="3741235"/>
                  <a:pt x="5470845" y="3733973"/>
                  <a:pt x="5472819" y="3726491"/>
                </a:cubicBezTo>
                <a:cubicBezTo>
                  <a:pt x="5478765" y="3727193"/>
                  <a:pt x="5484579" y="3727961"/>
                  <a:pt x="5490305" y="3728795"/>
                </a:cubicBezTo>
                <a:cubicBezTo>
                  <a:pt x="5488858" y="3735925"/>
                  <a:pt x="5487585" y="3742858"/>
                  <a:pt x="5486554" y="3749550"/>
                </a:cubicBezTo>
                <a:cubicBezTo>
                  <a:pt x="5480301" y="3749045"/>
                  <a:pt x="5473938" y="3748606"/>
                  <a:pt x="5467466" y="3748256"/>
                </a:cubicBezTo>
                <a:close/>
                <a:moveTo>
                  <a:pt x="5471086" y="3722235"/>
                </a:moveTo>
                <a:cubicBezTo>
                  <a:pt x="5465228" y="3721577"/>
                  <a:pt x="5459305" y="3720984"/>
                  <a:pt x="5453293" y="3720458"/>
                </a:cubicBezTo>
                <a:cubicBezTo>
                  <a:pt x="5455509" y="3713503"/>
                  <a:pt x="5457834" y="3706416"/>
                  <a:pt x="5460248" y="3699110"/>
                </a:cubicBezTo>
                <a:cubicBezTo>
                  <a:pt x="5460292" y="3698978"/>
                  <a:pt x="5460336" y="3698847"/>
                  <a:pt x="5460380" y="3698715"/>
                </a:cubicBezTo>
                <a:cubicBezTo>
                  <a:pt x="5465930" y="3699549"/>
                  <a:pt x="5471415" y="3700470"/>
                  <a:pt x="5476791" y="3701436"/>
                </a:cubicBezTo>
                <a:cubicBezTo>
                  <a:pt x="5474816" y="3708544"/>
                  <a:pt x="5472885" y="3715477"/>
                  <a:pt x="5471086" y="3722235"/>
                </a:cubicBezTo>
                <a:close/>
                <a:moveTo>
                  <a:pt x="5450529" y="3720194"/>
                </a:moveTo>
                <a:cubicBezTo>
                  <a:pt x="5444517" y="3719690"/>
                  <a:pt x="5438396" y="3719251"/>
                  <a:pt x="5432209" y="3718856"/>
                </a:cubicBezTo>
                <a:cubicBezTo>
                  <a:pt x="5434754" y="3711945"/>
                  <a:pt x="5437409" y="3704858"/>
                  <a:pt x="5440129" y="3697574"/>
                </a:cubicBezTo>
                <a:cubicBezTo>
                  <a:pt x="5440326" y="3697070"/>
                  <a:pt x="5440524" y="3696543"/>
                  <a:pt x="5440700" y="3696039"/>
                </a:cubicBezTo>
                <a:cubicBezTo>
                  <a:pt x="5446448" y="3696741"/>
                  <a:pt x="5452108" y="3697487"/>
                  <a:pt x="5457681" y="3698320"/>
                </a:cubicBezTo>
                <a:cubicBezTo>
                  <a:pt x="5455202" y="3705802"/>
                  <a:pt x="5452810" y="3713086"/>
                  <a:pt x="5450529" y="3720194"/>
                </a:cubicBezTo>
                <a:close/>
                <a:moveTo>
                  <a:pt x="5442125" y="3692243"/>
                </a:moveTo>
                <a:cubicBezTo>
                  <a:pt x="5444780" y="3685178"/>
                  <a:pt x="5447457" y="3677982"/>
                  <a:pt x="5450134" y="3670654"/>
                </a:cubicBezTo>
                <a:cubicBezTo>
                  <a:pt x="5455399" y="3671663"/>
                  <a:pt x="5460577" y="3672716"/>
                  <a:pt x="5465667" y="3673813"/>
                </a:cubicBezTo>
                <a:cubicBezTo>
                  <a:pt x="5463429" y="3680834"/>
                  <a:pt x="5461169" y="3687745"/>
                  <a:pt x="5458931" y="3694525"/>
                </a:cubicBezTo>
                <a:cubicBezTo>
                  <a:pt x="5453403" y="3693691"/>
                  <a:pt x="5447808" y="3692945"/>
                  <a:pt x="5442125" y="3692243"/>
                </a:cubicBezTo>
                <a:close/>
                <a:moveTo>
                  <a:pt x="5439471" y="3691914"/>
                </a:moveTo>
                <a:cubicBezTo>
                  <a:pt x="5433766" y="3691256"/>
                  <a:pt x="5427974" y="3690619"/>
                  <a:pt x="5422095" y="3690071"/>
                </a:cubicBezTo>
                <a:cubicBezTo>
                  <a:pt x="5425188" y="3682655"/>
                  <a:pt x="5428303" y="3675108"/>
                  <a:pt x="5431397" y="3667451"/>
                </a:cubicBezTo>
                <a:cubicBezTo>
                  <a:pt x="5436860" y="3668307"/>
                  <a:pt x="5442235" y="3669206"/>
                  <a:pt x="5447545" y="3670193"/>
                </a:cubicBezTo>
                <a:cubicBezTo>
                  <a:pt x="5444846" y="3677543"/>
                  <a:pt x="5442147" y="3684805"/>
                  <a:pt x="5439471" y="3691914"/>
                </a:cubicBezTo>
                <a:close/>
                <a:moveTo>
                  <a:pt x="5432889" y="3663809"/>
                </a:moveTo>
                <a:cubicBezTo>
                  <a:pt x="5435719" y="3656766"/>
                  <a:pt x="5438528" y="3649658"/>
                  <a:pt x="5441292" y="3642461"/>
                </a:cubicBezTo>
                <a:cubicBezTo>
                  <a:pt x="5446316" y="3643580"/>
                  <a:pt x="5451252" y="3644787"/>
                  <a:pt x="5456101" y="3646037"/>
                </a:cubicBezTo>
                <a:cubicBezTo>
                  <a:pt x="5453732" y="3652949"/>
                  <a:pt x="5451318" y="3659794"/>
                  <a:pt x="5448861" y="3666530"/>
                </a:cubicBezTo>
                <a:cubicBezTo>
                  <a:pt x="5443617" y="3665564"/>
                  <a:pt x="5438286" y="3664643"/>
                  <a:pt x="5432889" y="3663809"/>
                </a:cubicBezTo>
                <a:close/>
                <a:moveTo>
                  <a:pt x="5430344" y="3663414"/>
                </a:moveTo>
                <a:cubicBezTo>
                  <a:pt x="5424881" y="3662580"/>
                  <a:pt x="5419352" y="3661790"/>
                  <a:pt x="5413757" y="3661088"/>
                </a:cubicBezTo>
                <a:cubicBezTo>
                  <a:pt x="5417004" y="3653716"/>
                  <a:pt x="5420230" y="3646279"/>
                  <a:pt x="5423411" y="3638732"/>
                </a:cubicBezTo>
                <a:cubicBezTo>
                  <a:pt x="5428611" y="3639719"/>
                  <a:pt x="5433766" y="3640794"/>
                  <a:pt x="5438834" y="3641891"/>
                </a:cubicBezTo>
                <a:cubicBezTo>
                  <a:pt x="5436048" y="3649153"/>
                  <a:pt x="5433196" y="3656327"/>
                  <a:pt x="5430344" y="3663414"/>
                </a:cubicBezTo>
                <a:close/>
                <a:moveTo>
                  <a:pt x="5424881" y="3635199"/>
                </a:moveTo>
                <a:cubicBezTo>
                  <a:pt x="5427799" y="3628244"/>
                  <a:pt x="5430651" y="3621202"/>
                  <a:pt x="5433437" y="3614093"/>
                </a:cubicBezTo>
                <a:cubicBezTo>
                  <a:pt x="5438242" y="3615366"/>
                  <a:pt x="5442981" y="3616704"/>
                  <a:pt x="5447610" y="3618086"/>
                </a:cubicBezTo>
                <a:cubicBezTo>
                  <a:pt x="5445219" y="3624909"/>
                  <a:pt x="5442718" y="3631667"/>
                  <a:pt x="5440173" y="3638358"/>
                </a:cubicBezTo>
                <a:cubicBezTo>
                  <a:pt x="5435149" y="3637261"/>
                  <a:pt x="5430059" y="3636208"/>
                  <a:pt x="5424881" y="3635199"/>
                </a:cubicBezTo>
                <a:close/>
                <a:moveTo>
                  <a:pt x="5422467" y="3634739"/>
                </a:moveTo>
                <a:cubicBezTo>
                  <a:pt x="5417245" y="3633751"/>
                  <a:pt x="5411936" y="3632830"/>
                  <a:pt x="5406561" y="3631952"/>
                </a:cubicBezTo>
                <a:cubicBezTo>
                  <a:pt x="5409874" y="3624668"/>
                  <a:pt x="5413121" y="3617318"/>
                  <a:pt x="5416302" y="3609903"/>
                </a:cubicBezTo>
                <a:cubicBezTo>
                  <a:pt x="5421305" y="3611043"/>
                  <a:pt x="5426241" y="3612250"/>
                  <a:pt x="5431090" y="3613501"/>
                </a:cubicBezTo>
                <a:cubicBezTo>
                  <a:pt x="5428281" y="3620653"/>
                  <a:pt x="5425408" y="3627718"/>
                  <a:pt x="5422467" y="3634739"/>
                </a:cubicBezTo>
                <a:close/>
                <a:moveTo>
                  <a:pt x="5417729" y="3606502"/>
                </a:moveTo>
                <a:cubicBezTo>
                  <a:pt x="5420668" y="3599613"/>
                  <a:pt x="5423520" y="3592680"/>
                  <a:pt x="5426263" y="3585681"/>
                </a:cubicBezTo>
                <a:cubicBezTo>
                  <a:pt x="5430893" y="3587063"/>
                  <a:pt x="5435434" y="3588511"/>
                  <a:pt x="5439888" y="3590025"/>
                </a:cubicBezTo>
                <a:cubicBezTo>
                  <a:pt x="5437496" y="3596761"/>
                  <a:pt x="5434995" y="3603452"/>
                  <a:pt x="5432428" y="3610078"/>
                </a:cubicBezTo>
                <a:cubicBezTo>
                  <a:pt x="5427602" y="3608849"/>
                  <a:pt x="5422709" y="3607643"/>
                  <a:pt x="5417729" y="3606502"/>
                </a:cubicBezTo>
                <a:close/>
                <a:moveTo>
                  <a:pt x="5415447" y="3605997"/>
                </a:moveTo>
                <a:cubicBezTo>
                  <a:pt x="5410422" y="3604856"/>
                  <a:pt x="5405332" y="3603781"/>
                  <a:pt x="5400155" y="3602772"/>
                </a:cubicBezTo>
                <a:cubicBezTo>
                  <a:pt x="5403424" y="3595576"/>
                  <a:pt x="5406649" y="3588336"/>
                  <a:pt x="5409786" y="3581030"/>
                </a:cubicBezTo>
                <a:cubicBezTo>
                  <a:pt x="5414613" y="3582302"/>
                  <a:pt x="5419374" y="3583619"/>
                  <a:pt x="5424047" y="3585001"/>
                </a:cubicBezTo>
                <a:cubicBezTo>
                  <a:pt x="5421261" y="3592065"/>
                  <a:pt x="5418386" y="3599064"/>
                  <a:pt x="5415447" y="3605997"/>
                </a:cubicBezTo>
                <a:close/>
                <a:moveTo>
                  <a:pt x="5411169" y="3577739"/>
                </a:moveTo>
                <a:cubicBezTo>
                  <a:pt x="5414064" y="3570915"/>
                  <a:pt x="5416873" y="3564070"/>
                  <a:pt x="5419571" y="3557159"/>
                </a:cubicBezTo>
                <a:cubicBezTo>
                  <a:pt x="5424047" y="3558673"/>
                  <a:pt x="5428435" y="3560231"/>
                  <a:pt x="5432735" y="3561876"/>
                </a:cubicBezTo>
                <a:cubicBezTo>
                  <a:pt x="5430366" y="3568524"/>
                  <a:pt x="5427908" y="3575128"/>
                  <a:pt x="5425342" y="3581710"/>
                </a:cubicBezTo>
                <a:cubicBezTo>
                  <a:pt x="5420690" y="3580328"/>
                  <a:pt x="5415973" y="3579011"/>
                  <a:pt x="5411169" y="3577739"/>
                </a:cubicBezTo>
                <a:close/>
                <a:moveTo>
                  <a:pt x="5420800" y="3553934"/>
                </a:moveTo>
                <a:cubicBezTo>
                  <a:pt x="5423301" y="3547484"/>
                  <a:pt x="5425714" y="3541011"/>
                  <a:pt x="5427996" y="3534495"/>
                </a:cubicBezTo>
                <a:cubicBezTo>
                  <a:pt x="5432121" y="3536228"/>
                  <a:pt x="5436158" y="3538049"/>
                  <a:pt x="5440107" y="3539892"/>
                </a:cubicBezTo>
                <a:cubicBezTo>
                  <a:pt x="5438132" y="3546167"/>
                  <a:pt x="5436070" y="3552420"/>
                  <a:pt x="5433898" y="3558629"/>
                </a:cubicBezTo>
                <a:cubicBezTo>
                  <a:pt x="5429598" y="3557005"/>
                  <a:pt x="5425232" y="3555448"/>
                  <a:pt x="5420800" y="3553934"/>
                </a:cubicBezTo>
                <a:close/>
                <a:moveTo>
                  <a:pt x="5418826" y="3553276"/>
                </a:moveTo>
                <a:cubicBezTo>
                  <a:pt x="5414306" y="3551762"/>
                  <a:pt x="5409720" y="3550314"/>
                  <a:pt x="5405047" y="3548910"/>
                </a:cubicBezTo>
                <a:cubicBezTo>
                  <a:pt x="5407878" y="3542174"/>
                  <a:pt x="5410598" y="3535373"/>
                  <a:pt x="5413231" y="3528571"/>
                </a:cubicBezTo>
                <a:cubicBezTo>
                  <a:pt x="5417597" y="3530217"/>
                  <a:pt x="5421875" y="3531928"/>
                  <a:pt x="5426087" y="3533683"/>
                </a:cubicBezTo>
                <a:cubicBezTo>
                  <a:pt x="5423762" y="3540243"/>
                  <a:pt x="5421348" y="3546781"/>
                  <a:pt x="5418826" y="3553276"/>
                </a:cubicBezTo>
                <a:close/>
                <a:moveTo>
                  <a:pt x="5403138" y="3548317"/>
                </a:moveTo>
                <a:cubicBezTo>
                  <a:pt x="5398399" y="3546913"/>
                  <a:pt x="5393595" y="3545575"/>
                  <a:pt x="5388746" y="3544280"/>
                </a:cubicBezTo>
                <a:cubicBezTo>
                  <a:pt x="5391905" y="3537260"/>
                  <a:pt x="5394955" y="3530195"/>
                  <a:pt x="5397939" y="3523108"/>
                </a:cubicBezTo>
                <a:cubicBezTo>
                  <a:pt x="5402502" y="3524644"/>
                  <a:pt x="5407000" y="3526246"/>
                  <a:pt x="5411410" y="3527891"/>
                </a:cubicBezTo>
                <a:cubicBezTo>
                  <a:pt x="5408755" y="3534736"/>
                  <a:pt x="5405991" y="3541538"/>
                  <a:pt x="5403138" y="3548317"/>
                </a:cubicBezTo>
                <a:close/>
                <a:moveTo>
                  <a:pt x="5399189" y="3520103"/>
                </a:moveTo>
                <a:cubicBezTo>
                  <a:pt x="5401953" y="3513411"/>
                  <a:pt x="5404630" y="3506719"/>
                  <a:pt x="5407197" y="3499984"/>
                </a:cubicBezTo>
                <a:cubicBezTo>
                  <a:pt x="5411454" y="3501761"/>
                  <a:pt x="5415600" y="3503582"/>
                  <a:pt x="5419659" y="3505447"/>
                </a:cubicBezTo>
                <a:cubicBezTo>
                  <a:pt x="5417421" y="3511941"/>
                  <a:pt x="5415051" y="3518391"/>
                  <a:pt x="5412573" y="3524820"/>
                </a:cubicBezTo>
                <a:cubicBezTo>
                  <a:pt x="5408228" y="3523196"/>
                  <a:pt x="5403731" y="3521638"/>
                  <a:pt x="5399189" y="3520103"/>
                </a:cubicBezTo>
                <a:close/>
                <a:moveTo>
                  <a:pt x="5408426" y="3496693"/>
                </a:moveTo>
                <a:cubicBezTo>
                  <a:pt x="5410773" y="3490440"/>
                  <a:pt x="5412989" y="3484165"/>
                  <a:pt x="5415117" y="3477868"/>
                </a:cubicBezTo>
                <a:cubicBezTo>
                  <a:pt x="5419067" y="3479865"/>
                  <a:pt x="5422906" y="3481883"/>
                  <a:pt x="5426658" y="3483967"/>
                </a:cubicBezTo>
                <a:cubicBezTo>
                  <a:pt x="5424815" y="3490045"/>
                  <a:pt x="5422862" y="3496100"/>
                  <a:pt x="5420800" y="3502134"/>
                </a:cubicBezTo>
                <a:cubicBezTo>
                  <a:pt x="5416763" y="3500291"/>
                  <a:pt x="5412660" y="3498448"/>
                  <a:pt x="5408426" y="3496693"/>
                </a:cubicBezTo>
                <a:close/>
                <a:moveTo>
                  <a:pt x="5406759" y="3496012"/>
                </a:moveTo>
                <a:cubicBezTo>
                  <a:pt x="5402524" y="3494257"/>
                  <a:pt x="5398180" y="3492546"/>
                  <a:pt x="5393748" y="3490879"/>
                </a:cubicBezTo>
                <a:cubicBezTo>
                  <a:pt x="5396381" y="3484363"/>
                  <a:pt x="5398948" y="3477846"/>
                  <a:pt x="5401383" y="3471264"/>
                </a:cubicBezTo>
                <a:cubicBezTo>
                  <a:pt x="5405530" y="3473173"/>
                  <a:pt x="5409588" y="3475104"/>
                  <a:pt x="5413538" y="3477078"/>
                </a:cubicBezTo>
                <a:cubicBezTo>
                  <a:pt x="5411388" y="3483397"/>
                  <a:pt x="5409128" y="3489716"/>
                  <a:pt x="5406759" y="3496012"/>
                </a:cubicBezTo>
                <a:close/>
                <a:moveTo>
                  <a:pt x="5392168" y="3490286"/>
                </a:moveTo>
                <a:cubicBezTo>
                  <a:pt x="5387758" y="3488641"/>
                  <a:pt x="5383239" y="3487061"/>
                  <a:pt x="5378632" y="3485503"/>
                </a:cubicBezTo>
                <a:cubicBezTo>
                  <a:pt x="5381572" y="3478746"/>
                  <a:pt x="5384445" y="3471944"/>
                  <a:pt x="5387188" y="3465121"/>
                </a:cubicBezTo>
                <a:cubicBezTo>
                  <a:pt x="5391532" y="3466898"/>
                  <a:pt x="5395745" y="3468741"/>
                  <a:pt x="5399891" y="3470606"/>
                </a:cubicBezTo>
                <a:cubicBezTo>
                  <a:pt x="5397412" y="3477188"/>
                  <a:pt x="5394845" y="3483748"/>
                  <a:pt x="5392168" y="3490286"/>
                </a:cubicBezTo>
                <a:close/>
                <a:moveTo>
                  <a:pt x="5388504" y="3461918"/>
                </a:moveTo>
                <a:cubicBezTo>
                  <a:pt x="5390545" y="3456762"/>
                  <a:pt x="5392542" y="3451606"/>
                  <a:pt x="5394450" y="3446428"/>
                </a:cubicBezTo>
                <a:cubicBezTo>
                  <a:pt x="5394977" y="3445002"/>
                  <a:pt x="5395481" y="3443598"/>
                  <a:pt x="5395986" y="3442194"/>
                </a:cubicBezTo>
                <a:cubicBezTo>
                  <a:pt x="5399979" y="3444190"/>
                  <a:pt x="5403884" y="3446253"/>
                  <a:pt x="5407746" y="3448359"/>
                </a:cubicBezTo>
                <a:cubicBezTo>
                  <a:pt x="5405618" y="3454700"/>
                  <a:pt x="5403402" y="3461040"/>
                  <a:pt x="5401076" y="3467359"/>
                </a:cubicBezTo>
                <a:cubicBezTo>
                  <a:pt x="5396973" y="3465494"/>
                  <a:pt x="5392783" y="3463673"/>
                  <a:pt x="5388504" y="3461918"/>
                </a:cubicBezTo>
                <a:close/>
                <a:moveTo>
                  <a:pt x="5386508" y="3461106"/>
                </a:moveTo>
                <a:cubicBezTo>
                  <a:pt x="5382317" y="3459395"/>
                  <a:pt x="5378039" y="3457727"/>
                  <a:pt x="5373651" y="3456104"/>
                </a:cubicBezTo>
                <a:cubicBezTo>
                  <a:pt x="5376547" y="3449303"/>
                  <a:pt x="5379378" y="3442479"/>
                  <a:pt x="5382076" y="3435612"/>
                </a:cubicBezTo>
                <a:cubicBezTo>
                  <a:pt x="5386135" y="3437455"/>
                  <a:pt x="5390128" y="3439320"/>
                  <a:pt x="5394033" y="3441251"/>
                </a:cubicBezTo>
                <a:cubicBezTo>
                  <a:pt x="5391642" y="3447898"/>
                  <a:pt x="5389119" y="3454524"/>
                  <a:pt x="5386508" y="3461106"/>
                </a:cubicBezTo>
                <a:close/>
                <a:moveTo>
                  <a:pt x="5383195" y="3432848"/>
                </a:moveTo>
                <a:cubicBezTo>
                  <a:pt x="5385740" y="3426288"/>
                  <a:pt x="5388154" y="3419815"/>
                  <a:pt x="5390435" y="3413387"/>
                </a:cubicBezTo>
                <a:cubicBezTo>
                  <a:pt x="5394165" y="3415383"/>
                  <a:pt x="5397851" y="3417446"/>
                  <a:pt x="5401449" y="3419530"/>
                </a:cubicBezTo>
                <a:cubicBezTo>
                  <a:pt x="5399431" y="3425849"/>
                  <a:pt x="5397302" y="3432145"/>
                  <a:pt x="5395065" y="3438420"/>
                </a:cubicBezTo>
                <a:cubicBezTo>
                  <a:pt x="5391181" y="3436511"/>
                  <a:pt x="5387232" y="3434647"/>
                  <a:pt x="5383195" y="3432848"/>
                </a:cubicBezTo>
                <a:close/>
                <a:moveTo>
                  <a:pt x="5381286" y="3432014"/>
                </a:moveTo>
                <a:cubicBezTo>
                  <a:pt x="5329596" y="3409087"/>
                  <a:pt x="5264237" y="3392434"/>
                  <a:pt x="5184091" y="3381662"/>
                </a:cubicBezTo>
                <a:cubicBezTo>
                  <a:pt x="5067699" y="3365997"/>
                  <a:pt x="4941764" y="3365843"/>
                  <a:pt x="4833908" y="3367796"/>
                </a:cubicBezTo>
                <a:cubicBezTo>
                  <a:pt x="4547680" y="3372908"/>
                  <a:pt x="4251096" y="3392544"/>
                  <a:pt x="3964298" y="3411544"/>
                </a:cubicBezTo>
                <a:cubicBezTo>
                  <a:pt x="3864471" y="3418148"/>
                  <a:pt x="3761266" y="3424971"/>
                  <a:pt x="3659728" y="3431114"/>
                </a:cubicBezTo>
                <a:cubicBezTo>
                  <a:pt x="3611636" y="3433967"/>
                  <a:pt x="3560406" y="3436994"/>
                  <a:pt x="3509484" y="3439715"/>
                </a:cubicBezTo>
                <a:cubicBezTo>
                  <a:pt x="3457991" y="3442391"/>
                  <a:pt x="3404414" y="3445792"/>
                  <a:pt x="3352614" y="3449083"/>
                </a:cubicBezTo>
                <a:cubicBezTo>
                  <a:pt x="3251975" y="3455446"/>
                  <a:pt x="3150306" y="3461896"/>
                  <a:pt x="3049295" y="3464573"/>
                </a:cubicBezTo>
                <a:cubicBezTo>
                  <a:pt x="3060857" y="3448293"/>
                  <a:pt x="3072617" y="3432167"/>
                  <a:pt x="3084574" y="3416217"/>
                </a:cubicBezTo>
                <a:cubicBezTo>
                  <a:pt x="3164260" y="3413124"/>
                  <a:pt x="3243770" y="3408275"/>
                  <a:pt x="3321964" y="3403492"/>
                </a:cubicBezTo>
                <a:cubicBezTo>
                  <a:pt x="3377559" y="3400069"/>
                  <a:pt x="3435042" y="3396559"/>
                  <a:pt x="3490242" y="3393860"/>
                </a:cubicBezTo>
                <a:cubicBezTo>
                  <a:pt x="3540507" y="3391359"/>
                  <a:pt x="3590574" y="3388617"/>
                  <a:pt x="3641716" y="3385786"/>
                </a:cubicBezTo>
                <a:cubicBezTo>
                  <a:pt x="3728159" y="3380916"/>
                  <a:pt x="3816072" y="3375563"/>
                  <a:pt x="3901089" y="3370407"/>
                </a:cubicBezTo>
                <a:cubicBezTo>
                  <a:pt x="4206054" y="3351911"/>
                  <a:pt x="4521418" y="3332780"/>
                  <a:pt x="4825702" y="3331310"/>
                </a:cubicBezTo>
                <a:cubicBezTo>
                  <a:pt x="5032179" y="3330301"/>
                  <a:pt x="5252762" y="3340502"/>
                  <a:pt x="5388548" y="3412400"/>
                </a:cubicBezTo>
                <a:cubicBezTo>
                  <a:pt x="5386245" y="3418938"/>
                  <a:pt x="5383831" y="3425476"/>
                  <a:pt x="5381286" y="3432014"/>
                </a:cubicBezTo>
                <a:close/>
                <a:moveTo>
                  <a:pt x="5344339" y="3389253"/>
                </a:moveTo>
                <a:cubicBezTo>
                  <a:pt x="5298639" y="3371394"/>
                  <a:pt x="5242977" y="3357374"/>
                  <a:pt x="5178891" y="3347523"/>
                </a:cubicBezTo>
                <a:cubicBezTo>
                  <a:pt x="5062455" y="3329664"/>
                  <a:pt x="4935007" y="3327799"/>
                  <a:pt x="4825680" y="3328326"/>
                </a:cubicBezTo>
                <a:cubicBezTo>
                  <a:pt x="4521330" y="3329796"/>
                  <a:pt x="4205922" y="3348928"/>
                  <a:pt x="3900892" y="3367445"/>
                </a:cubicBezTo>
                <a:cubicBezTo>
                  <a:pt x="3815896" y="3372601"/>
                  <a:pt x="3727983" y="3377932"/>
                  <a:pt x="3641540" y="3382803"/>
                </a:cubicBezTo>
                <a:cubicBezTo>
                  <a:pt x="3590420" y="3385633"/>
                  <a:pt x="3540353" y="3388375"/>
                  <a:pt x="3490111" y="3390899"/>
                </a:cubicBezTo>
                <a:cubicBezTo>
                  <a:pt x="3434888" y="3393575"/>
                  <a:pt x="3377384" y="3397108"/>
                  <a:pt x="3321788" y="3400508"/>
                </a:cubicBezTo>
                <a:cubicBezTo>
                  <a:pt x="3243836" y="3405269"/>
                  <a:pt x="3165247" y="3410096"/>
                  <a:pt x="3086812" y="3413189"/>
                </a:cubicBezTo>
                <a:cubicBezTo>
                  <a:pt x="3099252" y="3396625"/>
                  <a:pt x="3111867" y="3380214"/>
                  <a:pt x="3124614" y="3364022"/>
                </a:cubicBezTo>
                <a:cubicBezTo>
                  <a:pt x="3180363" y="3361324"/>
                  <a:pt x="3236069" y="3358033"/>
                  <a:pt x="3291467" y="3354742"/>
                </a:cubicBezTo>
                <a:cubicBezTo>
                  <a:pt x="3350749" y="3351231"/>
                  <a:pt x="3412027" y="3347611"/>
                  <a:pt x="3470848" y="3344956"/>
                </a:cubicBezTo>
                <a:cubicBezTo>
                  <a:pt x="3520344" y="3342653"/>
                  <a:pt x="3569270" y="3340152"/>
                  <a:pt x="3623506" y="3337387"/>
                </a:cubicBezTo>
                <a:cubicBezTo>
                  <a:pt x="3696192" y="3333570"/>
                  <a:pt x="3770130" y="3329467"/>
                  <a:pt x="3841632" y="3325496"/>
                </a:cubicBezTo>
                <a:cubicBezTo>
                  <a:pt x="4163512" y="3307637"/>
                  <a:pt x="4496340" y="3289163"/>
                  <a:pt x="4817431" y="3291752"/>
                </a:cubicBezTo>
                <a:cubicBezTo>
                  <a:pt x="4961795" y="3292915"/>
                  <a:pt x="5240542" y="3295153"/>
                  <a:pt x="5395657" y="3391162"/>
                </a:cubicBezTo>
                <a:cubicBezTo>
                  <a:pt x="5393704" y="3397371"/>
                  <a:pt x="5391664" y="3403558"/>
                  <a:pt x="5389492" y="3409745"/>
                </a:cubicBezTo>
                <a:cubicBezTo>
                  <a:pt x="5375516" y="3402395"/>
                  <a:pt x="5360465" y="3395550"/>
                  <a:pt x="5344339" y="3389253"/>
                </a:cubicBezTo>
                <a:close/>
                <a:moveTo>
                  <a:pt x="3079966" y="3413453"/>
                </a:moveTo>
                <a:cubicBezTo>
                  <a:pt x="3065749" y="3414001"/>
                  <a:pt x="3051532" y="3414484"/>
                  <a:pt x="3037315" y="3414901"/>
                </a:cubicBezTo>
                <a:cubicBezTo>
                  <a:pt x="3049382" y="3398534"/>
                  <a:pt x="3061647" y="3382298"/>
                  <a:pt x="3074043" y="3366282"/>
                </a:cubicBezTo>
                <a:cubicBezTo>
                  <a:pt x="3088545" y="3365690"/>
                  <a:pt x="3103047" y="3365053"/>
                  <a:pt x="3117549" y="3364351"/>
                </a:cubicBezTo>
                <a:cubicBezTo>
                  <a:pt x="3104868" y="3380543"/>
                  <a:pt x="3092341" y="3396910"/>
                  <a:pt x="3079966" y="3413453"/>
                </a:cubicBezTo>
                <a:close/>
                <a:moveTo>
                  <a:pt x="3076347" y="3363298"/>
                </a:moveTo>
                <a:cubicBezTo>
                  <a:pt x="3089313" y="3346602"/>
                  <a:pt x="3102433" y="3330103"/>
                  <a:pt x="3115641" y="3313868"/>
                </a:cubicBezTo>
                <a:cubicBezTo>
                  <a:pt x="3130407" y="3313143"/>
                  <a:pt x="3145150" y="3312398"/>
                  <a:pt x="3159894" y="3311608"/>
                </a:cubicBezTo>
                <a:cubicBezTo>
                  <a:pt x="3146466" y="3327953"/>
                  <a:pt x="3133127" y="3344562"/>
                  <a:pt x="3119919" y="3361345"/>
                </a:cubicBezTo>
                <a:cubicBezTo>
                  <a:pt x="3105395" y="3362048"/>
                  <a:pt x="3090871" y="3362706"/>
                  <a:pt x="3076347" y="3363298"/>
                </a:cubicBezTo>
                <a:close/>
                <a:moveTo>
                  <a:pt x="3069326" y="3363583"/>
                </a:moveTo>
                <a:cubicBezTo>
                  <a:pt x="3054604" y="3364176"/>
                  <a:pt x="3039882" y="3364724"/>
                  <a:pt x="3025161" y="3365185"/>
                </a:cubicBezTo>
                <a:cubicBezTo>
                  <a:pt x="3037710" y="3348708"/>
                  <a:pt x="3050457" y="3332385"/>
                  <a:pt x="3063336" y="3316281"/>
                </a:cubicBezTo>
                <a:cubicBezTo>
                  <a:pt x="3078365" y="3315645"/>
                  <a:pt x="3093372" y="3314943"/>
                  <a:pt x="3108401" y="3314219"/>
                </a:cubicBezTo>
                <a:cubicBezTo>
                  <a:pt x="3094974" y="3330783"/>
                  <a:pt x="3081941" y="3347260"/>
                  <a:pt x="3069326" y="3363583"/>
                </a:cubicBezTo>
                <a:close/>
                <a:moveTo>
                  <a:pt x="3065662" y="3313385"/>
                </a:moveTo>
                <a:cubicBezTo>
                  <a:pt x="3079133" y="3296601"/>
                  <a:pt x="3092736" y="3280036"/>
                  <a:pt x="3106448" y="3263713"/>
                </a:cubicBezTo>
                <a:cubicBezTo>
                  <a:pt x="3121718" y="3262967"/>
                  <a:pt x="3136967" y="3262177"/>
                  <a:pt x="3152193" y="3261387"/>
                </a:cubicBezTo>
                <a:cubicBezTo>
                  <a:pt x="3137998" y="3278127"/>
                  <a:pt x="3124175" y="3294780"/>
                  <a:pt x="3110748" y="3311323"/>
                </a:cubicBezTo>
                <a:cubicBezTo>
                  <a:pt x="3095719" y="3312046"/>
                  <a:pt x="3080691" y="3312749"/>
                  <a:pt x="3065662" y="3313385"/>
                </a:cubicBezTo>
                <a:close/>
                <a:moveTo>
                  <a:pt x="3108817" y="3260905"/>
                </a:moveTo>
                <a:cubicBezTo>
                  <a:pt x="3123122" y="3243901"/>
                  <a:pt x="3137537" y="3227183"/>
                  <a:pt x="3151973" y="3210772"/>
                </a:cubicBezTo>
                <a:cubicBezTo>
                  <a:pt x="3167375" y="3209960"/>
                  <a:pt x="3182777" y="3209148"/>
                  <a:pt x="3198157" y="3208337"/>
                </a:cubicBezTo>
                <a:cubicBezTo>
                  <a:pt x="3187735" y="3220096"/>
                  <a:pt x="3177314" y="3232032"/>
                  <a:pt x="3166892" y="3244143"/>
                </a:cubicBezTo>
                <a:cubicBezTo>
                  <a:pt x="3162768" y="3248947"/>
                  <a:pt x="3158665" y="3253752"/>
                  <a:pt x="3154584" y="3258557"/>
                </a:cubicBezTo>
                <a:cubicBezTo>
                  <a:pt x="3139336" y="3259369"/>
                  <a:pt x="3124088" y="3260159"/>
                  <a:pt x="3108817" y="3260905"/>
                </a:cubicBezTo>
                <a:close/>
                <a:moveTo>
                  <a:pt x="3102016" y="3261234"/>
                </a:moveTo>
                <a:cubicBezTo>
                  <a:pt x="3086834" y="3261980"/>
                  <a:pt x="3071651" y="3262682"/>
                  <a:pt x="3056469" y="3263362"/>
                </a:cubicBezTo>
                <a:cubicBezTo>
                  <a:pt x="3070467" y="3246468"/>
                  <a:pt x="3084618" y="3229816"/>
                  <a:pt x="3098835" y="3213471"/>
                </a:cubicBezTo>
                <a:cubicBezTo>
                  <a:pt x="3114237" y="3212703"/>
                  <a:pt x="3129638" y="3211913"/>
                  <a:pt x="3144996" y="3211123"/>
                </a:cubicBezTo>
                <a:cubicBezTo>
                  <a:pt x="3130626" y="3227534"/>
                  <a:pt x="3116277" y="3244252"/>
                  <a:pt x="3102016" y="3261234"/>
                </a:cubicBezTo>
                <a:close/>
                <a:moveTo>
                  <a:pt x="3049865" y="3263647"/>
                </a:moveTo>
                <a:cubicBezTo>
                  <a:pt x="3034726" y="3264283"/>
                  <a:pt x="3019610" y="3264898"/>
                  <a:pt x="3004471" y="3265446"/>
                </a:cubicBezTo>
                <a:cubicBezTo>
                  <a:pt x="3018118" y="3248706"/>
                  <a:pt x="3031940" y="3232207"/>
                  <a:pt x="3045872" y="3215950"/>
                </a:cubicBezTo>
                <a:cubicBezTo>
                  <a:pt x="3061274" y="3215248"/>
                  <a:pt x="3076675" y="3214546"/>
                  <a:pt x="3092077" y="3213800"/>
                </a:cubicBezTo>
                <a:cubicBezTo>
                  <a:pt x="3077904" y="3230145"/>
                  <a:pt x="3063819" y="3246775"/>
                  <a:pt x="3049865" y="3263647"/>
                </a:cubicBezTo>
                <a:close/>
                <a:moveTo>
                  <a:pt x="3048176" y="3213251"/>
                </a:moveTo>
                <a:cubicBezTo>
                  <a:pt x="3062744" y="3196270"/>
                  <a:pt x="3077444" y="3179551"/>
                  <a:pt x="3092165" y="3163162"/>
                </a:cubicBezTo>
                <a:cubicBezTo>
                  <a:pt x="3107764" y="3162417"/>
                  <a:pt x="3123364" y="3161627"/>
                  <a:pt x="3138941" y="3160837"/>
                </a:cubicBezTo>
                <a:cubicBezTo>
                  <a:pt x="3124088" y="3177270"/>
                  <a:pt x="3109212" y="3194032"/>
                  <a:pt x="3094403" y="3211079"/>
                </a:cubicBezTo>
                <a:cubicBezTo>
                  <a:pt x="3079001" y="3211847"/>
                  <a:pt x="3063599" y="3212571"/>
                  <a:pt x="3048176" y="3213251"/>
                </a:cubicBezTo>
                <a:close/>
                <a:moveTo>
                  <a:pt x="3041616" y="3213536"/>
                </a:moveTo>
                <a:cubicBezTo>
                  <a:pt x="3026214" y="3214217"/>
                  <a:pt x="3010834" y="3214831"/>
                  <a:pt x="2995432" y="3215423"/>
                </a:cubicBezTo>
                <a:cubicBezTo>
                  <a:pt x="3009671" y="3198595"/>
                  <a:pt x="3024064" y="3181987"/>
                  <a:pt x="3038522" y="3165664"/>
                </a:cubicBezTo>
                <a:cubicBezTo>
                  <a:pt x="3054165" y="3164983"/>
                  <a:pt x="3069808" y="3164237"/>
                  <a:pt x="3085430" y="3163492"/>
                </a:cubicBezTo>
                <a:cubicBezTo>
                  <a:pt x="3070752" y="3179881"/>
                  <a:pt x="3056118" y="3196577"/>
                  <a:pt x="3041616" y="3213536"/>
                </a:cubicBezTo>
                <a:close/>
                <a:moveTo>
                  <a:pt x="3040848" y="3163075"/>
                </a:moveTo>
                <a:cubicBezTo>
                  <a:pt x="3056008" y="3146006"/>
                  <a:pt x="3071234" y="3129243"/>
                  <a:pt x="3086483" y="3112832"/>
                </a:cubicBezTo>
                <a:cubicBezTo>
                  <a:pt x="3102301" y="3112064"/>
                  <a:pt x="3118098" y="3111318"/>
                  <a:pt x="3133873" y="3110551"/>
                </a:cubicBezTo>
                <a:cubicBezTo>
                  <a:pt x="3118515" y="3126962"/>
                  <a:pt x="3103135" y="3143746"/>
                  <a:pt x="3087755" y="3160881"/>
                </a:cubicBezTo>
                <a:cubicBezTo>
                  <a:pt x="3072134" y="3161627"/>
                  <a:pt x="3056491" y="3162373"/>
                  <a:pt x="3040848" y="3163075"/>
                </a:cubicBezTo>
                <a:close/>
                <a:moveTo>
                  <a:pt x="3034288" y="3163360"/>
                </a:moveTo>
                <a:cubicBezTo>
                  <a:pt x="3018645" y="3164062"/>
                  <a:pt x="3003001" y="3164698"/>
                  <a:pt x="2987358" y="3165312"/>
                </a:cubicBezTo>
                <a:cubicBezTo>
                  <a:pt x="3002212" y="3148375"/>
                  <a:pt x="3017174" y="3131701"/>
                  <a:pt x="3032182" y="3115333"/>
                </a:cubicBezTo>
                <a:cubicBezTo>
                  <a:pt x="3048066" y="3114631"/>
                  <a:pt x="3063929" y="3113885"/>
                  <a:pt x="3079769" y="3113139"/>
                </a:cubicBezTo>
                <a:cubicBezTo>
                  <a:pt x="3064587" y="3129551"/>
                  <a:pt x="3049382" y="3146313"/>
                  <a:pt x="3034288" y="3163360"/>
                </a:cubicBezTo>
                <a:close/>
                <a:moveTo>
                  <a:pt x="3034485" y="3112832"/>
                </a:moveTo>
                <a:cubicBezTo>
                  <a:pt x="3050260" y="3095675"/>
                  <a:pt x="3066079" y="3078869"/>
                  <a:pt x="3081854" y="3062458"/>
                </a:cubicBezTo>
                <a:cubicBezTo>
                  <a:pt x="3092384" y="3061976"/>
                  <a:pt x="3102894" y="3061493"/>
                  <a:pt x="3113403" y="3061010"/>
                </a:cubicBezTo>
                <a:cubicBezTo>
                  <a:pt x="3118866" y="3060747"/>
                  <a:pt x="3124351" y="3060484"/>
                  <a:pt x="3129836" y="3060242"/>
                </a:cubicBezTo>
                <a:cubicBezTo>
                  <a:pt x="3113973" y="3076632"/>
                  <a:pt x="3098045" y="3093437"/>
                  <a:pt x="3082095" y="3110638"/>
                </a:cubicBezTo>
                <a:cubicBezTo>
                  <a:pt x="3066254" y="3111384"/>
                  <a:pt x="3050391" y="3112108"/>
                  <a:pt x="3034485" y="3112832"/>
                </a:cubicBezTo>
                <a:close/>
                <a:moveTo>
                  <a:pt x="3027969" y="3113118"/>
                </a:moveTo>
                <a:cubicBezTo>
                  <a:pt x="3012106" y="3113798"/>
                  <a:pt x="2996222" y="3114478"/>
                  <a:pt x="2980316" y="3115114"/>
                </a:cubicBezTo>
                <a:cubicBezTo>
                  <a:pt x="2995783" y="3098067"/>
                  <a:pt x="3011361" y="3081326"/>
                  <a:pt x="3026938" y="3064915"/>
                </a:cubicBezTo>
                <a:cubicBezTo>
                  <a:pt x="3043042" y="3064214"/>
                  <a:pt x="3059124" y="3063490"/>
                  <a:pt x="3075184" y="3062765"/>
                </a:cubicBezTo>
                <a:cubicBezTo>
                  <a:pt x="3059453" y="3079176"/>
                  <a:pt x="3043700" y="3095960"/>
                  <a:pt x="3027969" y="3113118"/>
                </a:cubicBezTo>
                <a:close/>
                <a:moveTo>
                  <a:pt x="2973997" y="3115355"/>
                </a:moveTo>
                <a:cubicBezTo>
                  <a:pt x="2958134" y="3115970"/>
                  <a:pt x="2942250" y="3116562"/>
                  <a:pt x="2926365" y="3117067"/>
                </a:cubicBezTo>
                <a:cubicBezTo>
                  <a:pt x="2941482" y="3100173"/>
                  <a:pt x="2956752" y="3083542"/>
                  <a:pt x="2972066" y="3067219"/>
                </a:cubicBezTo>
                <a:cubicBezTo>
                  <a:pt x="2988214" y="3066583"/>
                  <a:pt x="3004340" y="3065903"/>
                  <a:pt x="3020443" y="3065201"/>
                </a:cubicBezTo>
                <a:cubicBezTo>
                  <a:pt x="3004910" y="3081612"/>
                  <a:pt x="2989399" y="3098330"/>
                  <a:pt x="2973997" y="3115355"/>
                </a:cubicBezTo>
                <a:close/>
                <a:moveTo>
                  <a:pt x="2974326" y="3064828"/>
                </a:moveTo>
                <a:cubicBezTo>
                  <a:pt x="2990452" y="3047693"/>
                  <a:pt x="3006643" y="3030887"/>
                  <a:pt x="3022791" y="3014476"/>
                </a:cubicBezTo>
                <a:cubicBezTo>
                  <a:pt x="3039114" y="3013796"/>
                  <a:pt x="3055416" y="3013072"/>
                  <a:pt x="3071673" y="3012370"/>
                </a:cubicBezTo>
                <a:cubicBezTo>
                  <a:pt x="3055416" y="3028759"/>
                  <a:pt x="3039071" y="3045587"/>
                  <a:pt x="3022725" y="3062809"/>
                </a:cubicBezTo>
                <a:cubicBezTo>
                  <a:pt x="3006622" y="3063511"/>
                  <a:pt x="2990474" y="3064192"/>
                  <a:pt x="2974326" y="3064828"/>
                </a:cubicBezTo>
                <a:close/>
                <a:moveTo>
                  <a:pt x="3078211" y="2959494"/>
                </a:moveTo>
                <a:cubicBezTo>
                  <a:pt x="3096071" y="2942184"/>
                  <a:pt x="3113710" y="2925422"/>
                  <a:pt x="3131021" y="2909296"/>
                </a:cubicBezTo>
                <a:cubicBezTo>
                  <a:pt x="3147322" y="2908704"/>
                  <a:pt x="3163623" y="2908177"/>
                  <a:pt x="3179925" y="2907650"/>
                </a:cubicBezTo>
                <a:cubicBezTo>
                  <a:pt x="3162746" y="2923623"/>
                  <a:pt x="3145150" y="2940253"/>
                  <a:pt x="3127269" y="2957520"/>
                </a:cubicBezTo>
                <a:cubicBezTo>
                  <a:pt x="3110858" y="2958156"/>
                  <a:pt x="3094491" y="2958814"/>
                  <a:pt x="3078211" y="2959494"/>
                </a:cubicBezTo>
                <a:close/>
                <a:moveTo>
                  <a:pt x="3133280" y="2907190"/>
                </a:moveTo>
                <a:cubicBezTo>
                  <a:pt x="3151820" y="2889945"/>
                  <a:pt x="3169986" y="2873380"/>
                  <a:pt x="3187560" y="2857627"/>
                </a:cubicBezTo>
                <a:cubicBezTo>
                  <a:pt x="3203773" y="2857211"/>
                  <a:pt x="3219943" y="2856838"/>
                  <a:pt x="3236047" y="2856508"/>
                </a:cubicBezTo>
                <a:cubicBezTo>
                  <a:pt x="3218693" y="2872020"/>
                  <a:pt x="3200680" y="2888387"/>
                  <a:pt x="3182185" y="2905566"/>
                </a:cubicBezTo>
                <a:cubicBezTo>
                  <a:pt x="3165883" y="2906071"/>
                  <a:pt x="3149582" y="2906619"/>
                  <a:pt x="3133280" y="2907190"/>
                </a:cubicBezTo>
                <a:close/>
                <a:moveTo>
                  <a:pt x="3189776" y="2855653"/>
                </a:moveTo>
                <a:cubicBezTo>
                  <a:pt x="3209017" y="2838452"/>
                  <a:pt x="3227534" y="2822216"/>
                  <a:pt x="3245130" y="2807056"/>
                </a:cubicBezTo>
                <a:cubicBezTo>
                  <a:pt x="3249277" y="2807012"/>
                  <a:pt x="3253467" y="2806924"/>
                  <a:pt x="3257592" y="2806880"/>
                </a:cubicBezTo>
                <a:cubicBezTo>
                  <a:pt x="3269418" y="2806749"/>
                  <a:pt x="3281265" y="2806595"/>
                  <a:pt x="3293091" y="2806464"/>
                </a:cubicBezTo>
                <a:cubicBezTo>
                  <a:pt x="3275824" y="2821317"/>
                  <a:pt x="3257460" y="2837377"/>
                  <a:pt x="3238241" y="2854534"/>
                </a:cubicBezTo>
                <a:cubicBezTo>
                  <a:pt x="3222159" y="2854863"/>
                  <a:pt x="3205989" y="2855236"/>
                  <a:pt x="3189776" y="2855653"/>
                </a:cubicBezTo>
                <a:close/>
                <a:moveTo>
                  <a:pt x="3257570" y="2805060"/>
                </a:moveTo>
                <a:cubicBezTo>
                  <a:pt x="3254169" y="2805103"/>
                  <a:pt x="3250725" y="2805147"/>
                  <a:pt x="3247302" y="2805191"/>
                </a:cubicBezTo>
                <a:cubicBezTo>
                  <a:pt x="3265929" y="2789175"/>
                  <a:pt x="3283525" y="2774322"/>
                  <a:pt x="3299760" y="2760829"/>
                </a:cubicBezTo>
                <a:cubicBezTo>
                  <a:pt x="3301143" y="2759688"/>
                  <a:pt x="3302547" y="2758547"/>
                  <a:pt x="3303929" y="2757384"/>
                </a:cubicBezTo>
                <a:cubicBezTo>
                  <a:pt x="3317641" y="2757274"/>
                  <a:pt x="3331332" y="2757165"/>
                  <a:pt x="3345044" y="2757033"/>
                </a:cubicBezTo>
                <a:cubicBezTo>
                  <a:pt x="3347238" y="2757011"/>
                  <a:pt x="3349454" y="2756989"/>
                  <a:pt x="3351648" y="2756967"/>
                </a:cubicBezTo>
                <a:cubicBezTo>
                  <a:pt x="3342214" y="2764822"/>
                  <a:pt x="3332824" y="2772676"/>
                  <a:pt x="3323499" y="2780531"/>
                </a:cubicBezTo>
                <a:cubicBezTo>
                  <a:pt x="3314482" y="2788144"/>
                  <a:pt x="3305026" y="2796196"/>
                  <a:pt x="3295241" y="2804621"/>
                </a:cubicBezTo>
                <a:cubicBezTo>
                  <a:pt x="3282691" y="2804752"/>
                  <a:pt x="3270120" y="2804928"/>
                  <a:pt x="3257570" y="2805060"/>
                </a:cubicBezTo>
                <a:close/>
                <a:moveTo>
                  <a:pt x="3345022" y="2755300"/>
                </a:moveTo>
                <a:cubicBezTo>
                  <a:pt x="3332012" y="2755431"/>
                  <a:pt x="3319046" y="2755519"/>
                  <a:pt x="3306035" y="2755651"/>
                </a:cubicBezTo>
                <a:cubicBezTo>
                  <a:pt x="3526158" y="2573264"/>
                  <a:pt x="3775176" y="2391844"/>
                  <a:pt x="4067130" y="2201208"/>
                </a:cubicBezTo>
                <a:cubicBezTo>
                  <a:pt x="4238547" y="2089292"/>
                  <a:pt x="4415909" y="1979319"/>
                  <a:pt x="4587435" y="1872967"/>
                </a:cubicBezTo>
                <a:cubicBezTo>
                  <a:pt x="4846194" y="1712529"/>
                  <a:pt x="5113751" y="1546631"/>
                  <a:pt x="5368012" y="1369741"/>
                </a:cubicBezTo>
                <a:cubicBezTo>
                  <a:pt x="5379224" y="1361943"/>
                  <a:pt x="5391620" y="1353470"/>
                  <a:pt x="5404740" y="1344505"/>
                </a:cubicBezTo>
                <a:cubicBezTo>
                  <a:pt x="5488243" y="1287422"/>
                  <a:pt x="5602638" y="1209241"/>
                  <a:pt x="5685373" y="1119207"/>
                </a:cubicBezTo>
                <a:cubicBezTo>
                  <a:pt x="5767384" y="1029960"/>
                  <a:pt x="5800689" y="946107"/>
                  <a:pt x="5784388" y="869983"/>
                </a:cubicBezTo>
                <a:cubicBezTo>
                  <a:pt x="5767319" y="790319"/>
                  <a:pt x="5700227" y="726066"/>
                  <a:pt x="5579294" y="673555"/>
                </a:cubicBezTo>
                <a:cubicBezTo>
                  <a:pt x="5549960" y="660812"/>
                  <a:pt x="5516897" y="648675"/>
                  <a:pt x="5478216" y="636446"/>
                </a:cubicBezTo>
                <a:cubicBezTo>
                  <a:pt x="5320710" y="586739"/>
                  <a:pt x="5155656" y="561433"/>
                  <a:pt x="5000124" y="539774"/>
                </a:cubicBezTo>
                <a:cubicBezTo>
                  <a:pt x="4957013" y="533778"/>
                  <a:pt x="4910917" y="527687"/>
                  <a:pt x="4859161" y="521156"/>
                </a:cubicBezTo>
                <a:cubicBezTo>
                  <a:pt x="4613192" y="490175"/>
                  <a:pt x="4351011" y="466626"/>
                  <a:pt x="4034067" y="447047"/>
                </a:cubicBezTo>
                <a:cubicBezTo>
                  <a:pt x="3796458" y="432308"/>
                  <a:pt x="3553561" y="422964"/>
                  <a:pt x="3318651" y="413927"/>
                </a:cubicBezTo>
                <a:cubicBezTo>
                  <a:pt x="3200175" y="409368"/>
                  <a:pt x="3077685" y="404655"/>
                  <a:pt x="2957542" y="399315"/>
                </a:cubicBezTo>
                <a:cubicBezTo>
                  <a:pt x="2840822" y="394124"/>
                  <a:pt x="2720701" y="388176"/>
                  <a:pt x="2599088" y="381570"/>
                </a:cubicBezTo>
                <a:cubicBezTo>
                  <a:pt x="2605165" y="378112"/>
                  <a:pt x="2611264" y="374674"/>
                  <a:pt x="2617364" y="371252"/>
                </a:cubicBezTo>
                <a:cubicBezTo>
                  <a:pt x="2735576" y="377386"/>
                  <a:pt x="2852011" y="383009"/>
                  <a:pt x="2964958" y="388027"/>
                </a:cubicBezTo>
                <a:cubicBezTo>
                  <a:pt x="3076303" y="392974"/>
                  <a:pt x="3189820" y="397476"/>
                  <a:pt x="3299607" y="401831"/>
                </a:cubicBezTo>
                <a:cubicBezTo>
                  <a:pt x="3546869" y="411639"/>
                  <a:pt x="3802535" y="421779"/>
                  <a:pt x="4052738" y="437751"/>
                </a:cubicBezTo>
                <a:cubicBezTo>
                  <a:pt x="4371766" y="458044"/>
                  <a:pt x="4636602" y="482401"/>
                  <a:pt x="4886169" y="514407"/>
                </a:cubicBezTo>
                <a:cubicBezTo>
                  <a:pt x="4937815" y="521046"/>
                  <a:pt x="4984372" y="527312"/>
                  <a:pt x="5028515" y="533567"/>
                </a:cubicBezTo>
                <a:cubicBezTo>
                  <a:pt x="5185451" y="555832"/>
                  <a:pt x="5351953" y="581758"/>
                  <a:pt x="5510841" y="631827"/>
                </a:cubicBezTo>
                <a:cubicBezTo>
                  <a:pt x="5549543" y="644046"/>
                  <a:pt x="5582848" y="656183"/>
                  <a:pt x="5612664" y="668932"/>
                </a:cubicBezTo>
                <a:cubicBezTo>
                  <a:pt x="5735922" y="721636"/>
                  <a:pt x="5804946" y="784968"/>
                  <a:pt x="5823704" y="862547"/>
                </a:cubicBezTo>
                <a:cubicBezTo>
                  <a:pt x="5842002" y="938277"/>
                  <a:pt x="5809794" y="1022309"/>
                  <a:pt x="5728024" y="1112309"/>
                </a:cubicBezTo>
                <a:cubicBezTo>
                  <a:pt x="5645333" y="1203296"/>
                  <a:pt x="5530346" y="1282332"/>
                  <a:pt x="5446404" y="1340038"/>
                </a:cubicBezTo>
                <a:cubicBezTo>
                  <a:pt x="5432977" y="1349271"/>
                  <a:pt x="5420295" y="1357990"/>
                  <a:pt x="5408887" y="1365980"/>
                </a:cubicBezTo>
                <a:cubicBezTo>
                  <a:pt x="5153814" y="1544656"/>
                  <a:pt x="4885269" y="1712312"/>
                  <a:pt x="4625589" y="1874448"/>
                </a:cubicBezTo>
                <a:cubicBezTo>
                  <a:pt x="4451254" y="1983287"/>
                  <a:pt x="4270996" y="2095833"/>
                  <a:pt x="4096815" y="2210488"/>
                </a:cubicBezTo>
                <a:cubicBezTo>
                  <a:pt x="3811750" y="2398140"/>
                  <a:pt x="3568283" y="2576621"/>
                  <a:pt x="3353754" y="2755212"/>
                </a:cubicBezTo>
                <a:cubicBezTo>
                  <a:pt x="3350837" y="2755256"/>
                  <a:pt x="3347940" y="2755278"/>
                  <a:pt x="3345022" y="2755300"/>
                </a:cubicBezTo>
                <a:close/>
                <a:moveTo>
                  <a:pt x="2595907" y="381397"/>
                </a:moveTo>
                <a:cubicBezTo>
                  <a:pt x="2583752" y="380736"/>
                  <a:pt x="2571597" y="380067"/>
                  <a:pt x="2559421" y="379391"/>
                </a:cubicBezTo>
                <a:cubicBezTo>
                  <a:pt x="2565103" y="375949"/>
                  <a:pt x="2570807" y="372522"/>
                  <a:pt x="2576512" y="369117"/>
                </a:cubicBezTo>
                <a:cubicBezTo>
                  <a:pt x="2589061" y="369779"/>
                  <a:pt x="2601611" y="370433"/>
                  <a:pt x="2614117" y="371083"/>
                </a:cubicBezTo>
                <a:cubicBezTo>
                  <a:pt x="2608039" y="374503"/>
                  <a:pt x="2601962" y="377941"/>
                  <a:pt x="2595907" y="381397"/>
                </a:cubicBezTo>
                <a:close/>
                <a:moveTo>
                  <a:pt x="2556173" y="379211"/>
                </a:moveTo>
                <a:cubicBezTo>
                  <a:pt x="2544194" y="378547"/>
                  <a:pt x="2532215" y="377877"/>
                  <a:pt x="2520214" y="377199"/>
                </a:cubicBezTo>
                <a:cubicBezTo>
                  <a:pt x="2525501" y="373770"/>
                  <a:pt x="2530789" y="370356"/>
                  <a:pt x="2536120" y="366967"/>
                </a:cubicBezTo>
                <a:cubicBezTo>
                  <a:pt x="2548494" y="367629"/>
                  <a:pt x="2560869" y="368290"/>
                  <a:pt x="2573221" y="368941"/>
                </a:cubicBezTo>
                <a:cubicBezTo>
                  <a:pt x="2567538" y="372346"/>
                  <a:pt x="2561856" y="375773"/>
                  <a:pt x="2556173" y="379211"/>
                </a:cubicBezTo>
                <a:close/>
                <a:moveTo>
                  <a:pt x="2516945" y="377020"/>
                </a:moveTo>
                <a:cubicBezTo>
                  <a:pt x="2505141" y="376353"/>
                  <a:pt x="2493337" y="375683"/>
                  <a:pt x="2481512" y="375005"/>
                </a:cubicBezTo>
                <a:cubicBezTo>
                  <a:pt x="2486383" y="371592"/>
                  <a:pt x="2491275" y="368189"/>
                  <a:pt x="2496168" y="364817"/>
                </a:cubicBezTo>
                <a:cubicBezTo>
                  <a:pt x="2508410" y="365481"/>
                  <a:pt x="2520609" y="366140"/>
                  <a:pt x="2532808" y="366793"/>
                </a:cubicBezTo>
                <a:cubicBezTo>
                  <a:pt x="2527498" y="370177"/>
                  <a:pt x="2522232" y="373595"/>
                  <a:pt x="2516945" y="377020"/>
                </a:cubicBezTo>
                <a:close/>
                <a:moveTo>
                  <a:pt x="2478265" y="374817"/>
                </a:moveTo>
                <a:cubicBezTo>
                  <a:pt x="2467076" y="374176"/>
                  <a:pt x="2455426" y="373505"/>
                  <a:pt x="2443403" y="372787"/>
                </a:cubicBezTo>
                <a:cubicBezTo>
                  <a:pt x="2447834" y="369391"/>
                  <a:pt x="2452266" y="365999"/>
                  <a:pt x="2456742" y="362647"/>
                </a:cubicBezTo>
                <a:cubicBezTo>
                  <a:pt x="2465013" y="363110"/>
                  <a:pt x="2473307" y="363568"/>
                  <a:pt x="2481688" y="364027"/>
                </a:cubicBezTo>
                <a:cubicBezTo>
                  <a:pt x="2485417" y="364231"/>
                  <a:pt x="2489125" y="364430"/>
                  <a:pt x="2492855" y="364632"/>
                </a:cubicBezTo>
                <a:cubicBezTo>
                  <a:pt x="2487962" y="368002"/>
                  <a:pt x="2483114" y="371407"/>
                  <a:pt x="2478265" y="374817"/>
                </a:cubicBezTo>
                <a:close/>
                <a:moveTo>
                  <a:pt x="2440155" y="372594"/>
                </a:moveTo>
                <a:cubicBezTo>
                  <a:pt x="2429054" y="371927"/>
                  <a:pt x="2417645" y="371221"/>
                  <a:pt x="2406017" y="370460"/>
                </a:cubicBezTo>
                <a:cubicBezTo>
                  <a:pt x="2409988" y="367083"/>
                  <a:pt x="2414003" y="363735"/>
                  <a:pt x="2418018" y="360404"/>
                </a:cubicBezTo>
                <a:cubicBezTo>
                  <a:pt x="2429712" y="361107"/>
                  <a:pt x="2441537" y="361791"/>
                  <a:pt x="2453495" y="362465"/>
                </a:cubicBezTo>
                <a:cubicBezTo>
                  <a:pt x="2449041" y="365819"/>
                  <a:pt x="2444587" y="369194"/>
                  <a:pt x="2440155" y="372594"/>
                </a:cubicBezTo>
                <a:close/>
                <a:moveTo>
                  <a:pt x="2402857" y="370251"/>
                </a:moveTo>
                <a:cubicBezTo>
                  <a:pt x="2391909" y="369527"/>
                  <a:pt x="2380786" y="368753"/>
                  <a:pt x="2369553" y="367919"/>
                </a:cubicBezTo>
                <a:cubicBezTo>
                  <a:pt x="2373019" y="364586"/>
                  <a:pt x="2376530" y="361289"/>
                  <a:pt x="2380062" y="358002"/>
                </a:cubicBezTo>
                <a:cubicBezTo>
                  <a:pt x="2391515" y="358763"/>
                  <a:pt x="2403077" y="359501"/>
                  <a:pt x="2414815" y="360211"/>
                </a:cubicBezTo>
                <a:cubicBezTo>
                  <a:pt x="2410800" y="363540"/>
                  <a:pt x="2406807" y="366879"/>
                  <a:pt x="2402857" y="370251"/>
                </a:cubicBezTo>
                <a:close/>
                <a:moveTo>
                  <a:pt x="2366459" y="367691"/>
                </a:moveTo>
                <a:cubicBezTo>
                  <a:pt x="2355731" y="366886"/>
                  <a:pt x="2344892" y="366025"/>
                  <a:pt x="2334010" y="365097"/>
                </a:cubicBezTo>
                <a:cubicBezTo>
                  <a:pt x="2336950" y="361833"/>
                  <a:pt x="2339934" y="358597"/>
                  <a:pt x="2342918" y="355380"/>
                </a:cubicBezTo>
                <a:cubicBezTo>
                  <a:pt x="2354107" y="356221"/>
                  <a:pt x="2365428" y="357026"/>
                  <a:pt x="2376903" y="357796"/>
                </a:cubicBezTo>
                <a:cubicBezTo>
                  <a:pt x="2373414" y="361074"/>
                  <a:pt x="2369926" y="364367"/>
                  <a:pt x="2366459" y="367691"/>
                </a:cubicBezTo>
                <a:close/>
                <a:moveTo>
                  <a:pt x="2331004" y="364841"/>
                </a:moveTo>
                <a:cubicBezTo>
                  <a:pt x="2320517" y="363935"/>
                  <a:pt x="2309964" y="362963"/>
                  <a:pt x="2299455" y="361923"/>
                </a:cubicBezTo>
                <a:cubicBezTo>
                  <a:pt x="2301846" y="358746"/>
                  <a:pt x="2304282" y="355595"/>
                  <a:pt x="2306717" y="352464"/>
                </a:cubicBezTo>
                <a:cubicBezTo>
                  <a:pt x="2317621" y="353410"/>
                  <a:pt x="2328679" y="354299"/>
                  <a:pt x="2339868" y="355150"/>
                </a:cubicBezTo>
                <a:cubicBezTo>
                  <a:pt x="2336884" y="358355"/>
                  <a:pt x="2333944" y="361585"/>
                  <a:pt x="2331004" y="364841"/>
                </a:cubicBezTo>
                <a:close/>
                <a:moveTo>
                  <a:pt x="2296537" y="361629"/>
                </a:moveTo>
                <a:cubicBezTo>
                  <a:pt x="2286269" y="360598"/>
                  <a:pt x="2276045" y="359498"/>
                  <a:pt x="2265865" y="358322"/>
                </a:cubicBezTo>
                <a:cubicBezTo>
                  <a:pt x="2267730" y="355246"/>
                  <a:pt x="2269594" y="352192"/>
                  <a:pt x="2271503" y="349160"/>
                </a:cubicBezTo>
                <a:cubicBezTo>
                  <a:pt x="2282100" y="350235"/>
                  <a:pt x="2292851" y="351240"/>
                  <a:pt x="2303755" y="352197"/>
                </a:cubicBezTo>
                <a:cubicBezTo>
                  <a:pt x="2301342" y="355317"/>
                  <a:pt x="2298928" y="358461"/>
                  <a:pt x="2296537" y="361629"/>
                </a:cubicBezTo>
                <a:close/>
                <a:moveTo>
                  <a:pt x="2263034" y="357993"/>
                </a:moveTo>
                <a:cubicBezTo>
                  <a:pt x="2253008" y="356815"/>
                  <a:pt x="2243047" y="355560"/>
                  <a:pt x="2233240" y="354222"/>
                </a:cubicBezTo>
                <a:cubicBezTo>
                  <a:pt x="2234535" y="351251"/>
                  <a:pt x="2235873" y="348305"/>
                  <a:pt x="2237233" y="345376"/>
                </a:cubicBezTo>
                <a:cubicBezTo>
                  <a:pt x="2247545" y="346606"/>
                  <a:pt x="2257988" y="347778"/>
                  <a:pt x="2268607" y="348868"/>
                </a:cubicBezTo>
                <a:cubicBezTo>
                  <a:pt x="2266720" y="351887"/>
                  <a:pt x="2264878" y="354928"/>
                  <a:pt x="2263034" y="357993"/>
                </a:cubicBezTo>
                <a:close/>
                <a:moveTo>
                  <a:pt x="2230454" y="353844"/>
                </a:moveTo>
                <a:cubicBezTo>
                  <a:pt x="2224420" y="353011"/>
                  <a:pt x="2218453" y="352142"/>
                  <a:pt x="2212551" y="351242"/>
                </a:cubicBezTo>
                <a:cubicBezTo>
                  <a:pt x="2213538" y="348362"/>
                  <a:pt x="2214525" y="345496"/>
                  <a:pt x="2215557" y="342651"/>
                </a:cubicBezTo>
                <a:cubicBezTo>
                  <a:pt x="2221787" y="343480"/>
                  <a:pt x="2228062" y="344279"/>
                  <a:pt x="2234425" y="345047"/>
                </a:cubicBezTo>
                <a:cubicBezTo>
                  <a:pt x="2233065" y="347956"/>
                  <a:pt x="2231748" y="350889"/>
                  <a:pt x="2230454" y="353844"/>
                </a:cubicBezTo>
                <a:close/>
                <a:moveTo>
                  <a:pt x="2209743" y="350819"/>
                </a:moveTo>
                <a:cubicBezTo>
                  <a:pt x="2200177" y="349340"/>
                  <a:pt x="2190775" y="347769"/>
                  <a:pt x="2181594" y="346102"/>
                </a:cubicBezTo>
                <a:cubicBezTo>
                  <a:pt x="2182052" y="343357"/>
                  <a:pt x="2182524" y="340630"/>
                  <a:pt x="2183007" y="337918"/>
                </a:cubicBezTo>
                <a:cubicBezTo>
                  <a:pt x="2192765" y="339456"/>
                  <a:pt x="2202634" y="340924"/>
                  <a:pt x="2212726" y="342284"/>
                </a:cubicBezTo>
                <a:cubicBezTo>
                  <a:pt x="2211717" y="345110"/>
                  <a:pt x="2210708" y="347958"/>
                  <a:pt x="2209743" y="350819"/>
                </a:cubicBezTo>
                <a:close/>
                <a:moveTo>
                  <a:pt x="2178755" y="345580"/>
                </a:moveTo>
                <a:cubicBezTo>
                  <a:pt x="2173031" y="344522"/>
                  <a:pt x="2167383" y="343430"/>
                  <a:pt x="2161846" y="342291"/>
                </a:cubicBezTo>
                <a:cubicBezTo>
                  <a:pt x="2158083" y="341516"/>
                  <a:pt x="2154362" y="340751"/>
                  <a:pt x="2150676" y="339989"/>
                </a:cubicBezTo>
                <a:cubicBezTo>
                  <a:pt x="2150621" y="337442"/>
                  <a:pt x="2150577" y="334912"/>
                  <a:pt x="2150544" y="332396"/>
                </a:cubicBezTo>
                <a:lnTo>
                  <a:pt x="2158919" y="333899"/>
                </a:lnTo>
                <a:cubicBezTo>
                  <a:pt x="2165900" y="335149"/>
                  <a:pt x="2173000" y="336330"/>
                  <a:pt x="2180157" y="337475"/>
                </a:cubicBezTo>
                <a:cubicBezTo>
                  <a:pt x="2179676" y="340161"/>
                  <a:pt x="2179209" y="342861"/>
                  <a:pt x="2178755" y="345580"/>
                </a:cubicBezTo>
                <a:close/>
                <a:moveTo>
                  <a:pt x="2147683" y="339371"/>
                </a:moveTo>
                <a:cubicBezTo>
                  <a:pt x="2138014" y="337372"/>
                  <a:pt x="2128582" y="335417"/>
                  <a:pt x="2119372" y="333504"/>
                </a:cubicBezTo>
                <a:cubicBezTo>
                  <a:pt x="2118843" y="331163"/>
                  <a:pt x="2118326" y="328840"/>
                  <a:pt x="2117817" y="326525"/>
                </a:cubicBezTo>
                <a:cubicBezTo>
                  <a:pt x="2124061" y="327644"/>
                  <a:pt x="2130366" y="328776"/>
                  <a:pt x="2136795" y="329930"/>
                </a:cubicBezTo>
                <a:lnTo>
                  <a:pt x="2147550" y="331861"/>
                </a:lnTo>
                <a:cubicBezTo>
                  <a:pt x="2147585" y="334346"/>
                  <a:pt x="2147631" y="336854"/>
                  <a:pt x="2147683" y="339371"/>
                </a:cubicBezTo>
                <a:close/>
                <a:moveTo>
                  <a:pt x="2116061" y="332815"/>
                </a:moveTo>
                <a:cubicBezTo>
                  <a:pt x="2106309" y="330790"/>
                  <a:pt x="2096820" y="328822"/>
                  <a:pt x="2087537" y="326907"/>
                </a:cubicBezTo>
                <a:cubicBezTo>
                  <a:pt x="2086596" y="324803"/>
                  <a:pt x="2085659" y="322703"/>
                  <a:pt x="2084733" y="320621"/>
                </a:cubicBezTo>
                <a:cubicBezTo>
                  <a:pt x="2094468" y="322345"/>
                  <a:pt x="2104396" y="324118"/>
                  <a:pt x="2114537" y="325935"/>
                </a:cubicBezTo>
                <a:cubicBezTo>
                  <a:pt x="2115037" y="328219"/>
                  <a:pt x="2115544" y="330509"/>
                  <a:pt x="2116061" y="332815"/>
                </a:cubicBezTo>
                <a:close/>
                <a:moveTo>
                  <a:pt x="2083707" y="326117"/>
                </a:moveTo>
                <a:cubicBezTo>
                  <a:pt x="2068814" y="323050"/>
                  <a:pt x="2054408" y="320114"/>
                  <a:pt x="2040309" y="317319"/>
                </a:cubicBezTo>
                <a:cubicBezTo>
                  <a:pt x="2039033" y="315621"/>
                  <a:pt x="2037767" y="313925"/>
                  <a:pt x="2036514" y="312231"/>
                </a:cubicBezTo>
                <a:cubicBezTo>
                  <a:pt x="2051029" y="314697"/>
                  <a:pt x="2065797" y="317271"/>
                  <a:pt x="2080971" y="319954"/>
                </a:cubicBezTo>
                <a:cubicBezTo>
                  <a:pt x="2081879" y="322005"/>
                  <a:pt x="2082783" y="324048"/>
                  <a:pt x="2083707" y="326117"/>
                </a:cubicBezTo>
                <a:close/>
                <a:moveTo>
                  <a:pt x="2035529" y="316378"/>
                </a:moveTo>
                <a:cubicBezTo>
                  <a:pt x="2025410" y="314383"/>
                  <a:pt x="2015412" y="312457"/>
                  <a:pt x="2005462" y="310599"/>
                </a:cubicBezTo>
                <a:cubicBezTo>
                  <a:pt x="2004021" y="309188"/>
                  <a:pt x="2002586" y="307779"/>
                  <a:pt x="2001160" y="306371"/>
                </a:cubicBezTo>
                <a:cubicBezTo>
                  <a:pt x="2011331" y="308008"/>
                  <a:pt x="2021555" y="309701"/>
                  <a:pt x="2031880" y="311446"/>
                </a:cubicBezTo>
                <a:cubicBezTo>
                  <a:pt x="2033085" y="313087"/>
                  <a:pt x="2034302" y="314730"/>
                  <a:pt x="2035529" y="316378"/>
                </a:cubicBezTo>
                <a:close/>
                <a:moveTo>
                  <a:pt x="2005203" y="315048"/>
                </a:moveTo>
                <a:cubicBezTo>
                  <a:pt x="2006540" y="316351"/>
                  <a:pt x="2007884" y="317657"/>
                  <a:pt x="2009234" y="318962"/>
                </a:cubicBezTo>
                <a:cubicBezTo>
                  <a:pt x="2000175" y="317012"/>
                  <a:pt x="1991107" y="315125"/>
                  <a:pt x="1981982" y="313302"/>
                </a:cubicBezTo>
                <a:cubicBezTo>
                  <a:pt x="1980530" y="312216"/>
                  <a:pt x="1979082" y="311130"/>
                  <a:pt x="1977638" y="310044"/>
                </a:cubicBezTo>
                <a:cubicBezTo>
                  <a:pt x="1986835" y="311656"/>
                  <a:pt x="1996004" y="313326"/>
                  <a:pt x="2005203" y="315048"/>
                </a:cubicBezTo>
                <a:close/>
                <a:moveTo>
                  <a:pt x="2011189" y="316174"/>
                </a:moveTo>
                <a:cubicBezTo>
                  <a:pt x="2020546" y="317946"/>
                  <a:pt x="2029956" y="319772"/>
                  <a:pt x="2039493" y="321663"/>
                </a:cubicBezTo>
                <a:cubicBezTo>
                  <a:pt x="2040722" y="323287"/>
                  <a:pt x="2041953" y="324910"/>
                  <a:pt x="2043203" y="326540"/>
                </a:cubicBezTo>
                <a:cubicBezTo>
                  <a:pt x="2033912" y="324405"/>
                  <a:pt x="2024693" y="322332"/>
                  <a:pt x="2015493" y="320320"/>
                </a:cubicBezTo>
                <a:cubicBezTo>
                  <a:pt x="2014054" y="318938"/>
                  <a:pt x="2012617" y="317554"/>
                  <a:pt x="2011189" y="316174"/>
                </a:cubicBezTo>
                <a:close/>
                <a:moveTo>
                  <a:pt x="2047392" y="331942"/>
                </a:moveTo>
                <a:cubicBezTo>
                  <a:pt x="2048631" y="333530"/>
                  <a:pt x="2049888" y="335121"/>
                  <a:pt x="2051148" y="336714"/>
                </a:cubicBezTo>
                <a:cubicBezTo>
                  <a:pt x="2042617" y="334432"/>
                  <a:pt x="2034173" y="332218"/>
                  <a:pt x="2025748" y="330068"/>
                </a:cubicBezTo>
                <a:cubicBezTo>
                  <a:pt x="2024333" y="328736"/>
                  <a:pt x="2022929" y="327409"/>
                  <a:pt x="2021529" y="326079"/>
                </a:cubicBezTo>
                <a:cubicBezTo>
                  <a:pt x="2030105" y="327982"/>
                  <a:pt x="2038710" y="329934"/>
                  <a:pt x="2047392" y="331942"/>
                </a:cubicBezTo>
                <a:close/>
                <a:moveTo>
                  <a:pt x="2052477" y="333122"/>
                </a:moveTo>
                <a:cubicBezTo>
                  <a:pt x="2065064" y="336051"/>
                  <a:pt x="2077840" y="339085"/>
                  <a:pt x="2090960" y="342218"/>
                </a:cubicBezTo>
                <a:cubicBezTo>
                  <a:pt x="2091881" y="344246"/>
                  <a:pt x="2092803" y="346275"/>
                  <a:pt x="2093738" y="348324"/>
                </a:cubicBezTo>
                <a:cubicBezTo>
                  <a:pt x="2080964" y="344805"/>
                  <a:pt x="2068601" y="341407"/>
                  <a:pt x="2056453" y="338135"/>
                </a:cubicBezTo>
                <a:cubicBezTo>
                  <a:pt x="2055112" y="336461"/>
                  <a:pt x="2053791" y="334792"/>
                  <a:pt x="2052477" y="333122"/>
                </a:cubicBezTo>
                <a:close/>
                <a:moveTo>
                  <a:pt x="2095109" y="353090"/>
                </a:moveTo>
                <a:cubicBezTo>
                  <a:pt x="2095416" y="353175"/>
                  <a:pt x="2095727" y="353261"/>
                  <a:pt x="2096035" y="353344"/>
                </a:cubicBezTo>
                <a:cubicBezTo>
                  <a:pt x="2096956" y="355350"/>
                  <a:pt x="2097893" y="357375"/>
                  <a:pt x="2098830" y="359400"/>
                </a:cubicBezTo>
                <a:cubicBezTo>
                  <a:pt x="2096120" y="358540"/>
                  <a:pt x="2093419" y="357684"/>
                  <a:pt x="2090736" y="356833"/>
                </a:cubicBezTo>
                <a:cubicBezTo>
                  <a:pt x="2081978" y="354053"/>
                  <a:pt x="2073458" y="351352"/>
                  <a:pt x="2065073" y="348724"/>
                </a:cubicBezTo>
                <a:cubicBezTo>
                  <a:pt x="2063695" y="347061"/>
                  <a:pt x="2062322" y="345395"/>
                  <a:pt x="2060970" y="343739"/>
                </a:cubicBezTo>
                <a:cubicBezTo>
                  <a:pt x="2072103" y="346753"/>
                  <a:pt x="2083421" y="349869"/>
                  <a:pt x="2095109" y="353090"/>
                </a:cubicBezTo>
                <a:close/>
                <a:moveTo>
                  <a:pt x="2100039" y="354448"/>
                </a:moveTo>
                <a:cubicBezTo>
                  <a:pt x="2107441" y="356486"/>
                  <a:pt x="2114951" y="358553"/>
                  <a:pt x="2122639" y="360652"/>
                </a:cubicBezTo>
                <a:cubicBezTo>
                  <a:pt x="2123196" y="362899"/>
                  <a:pt x="2123762" y="365159"/>
                  <a:pt x="2124337" y="367432"/>
                </a:cubicBezTo>
                <a:cubicBezTo>
                  <a:pt x="2117024" y="365148"/>
                  <a:pt x="2109909" y="362906"/>
                  <a:pt x="2102922" y="360694"/>
                </a:cubicBezTo>
                <a:cubicBezTo>
                  <a:pt x="2101950" y="358597"/>
                  <a:pt x="2100995" y="356523"/>
                  <a:pt x="2100039" y="354448"/>
                </a:cubicBezTo>
                <a:close/>
                <a:moveTo>
                  <a:pt x="2125531" y="372134"/>
                </a:moveTo>
                <a:cubicBezTo>
                  <a:pt x="2126101" y="374354"/>
                  <a:pt x="2126689" y="376596"/>
                  <a:pt x="2127277" y="378843"/>
                </a:cubicBezTo>
                <a:cubicBezTo>
                  <a:pt x="2120682" y="376497"/>
                  <a:pt x="2114332" y="374209"/>
                  <a:pt x="2108189" y="371980"/>
                </a:cubicBezTo>
                <a:cubicBezTo>
                  <a:pt x="2107215" y="369907"/>
                  <a:pt x="2106241" y="367833"/>
                  <a:pt x="2105284" y="365778"/>
                </a:cubicBezTo>
                <a:cubicBezTo>
                  <a:pt x="2111812" y="367838"/>
                  <a:pt x="2118545" y="369957"/>
                  <a:pt x="2125531" y="372134"/>
                </a:cubicBezTo>
                <a:close/>
                <a:moveTo>
                  <a:pt x="2128988" y="373204"/>
                </a:moveTo>
                <a:cubicBezTo>
                  <a:pt x="2135590" y="375253"/>
                  <a:pt x="2142400" y="377346"/>
                  <a:pt x="2149419" y="379475"/>
                </a:cubicBezTo>
                <a:cubicBezTo>
                  <a:pt x="2149577" y="381888"/>
                  <a:pt x="2149739" y="384310"/>
                  <a:pt x="2149919" y="386752"/>
                </a:cubicBezTo>
                <a:cubicBezTo>
                  <a:pt x="2143315" y="384486"/>
                  <a:pt x="2136950" y="382261"/>
                  <a:pt x="2130785" y="380080"/>
                </a:cubicBezTo>
                <a:cubicBezTo>
                  <a:pt x="2130173" y="377772"/>
                  <a:pt x="2129579" y="375486"/>
                  <a:pt x="2128988" y="373204"/>
                </a:cubicBezTo>
                <a:close/>
                <a:moveTo>
                  <a:pt x="2152466" y="380396"/>
                </a:moveTo>
                <a:cubicBezTo>
                  <a:pt x="2157247" y="381840"/>
                  <a:pt x="2162089" y="383294"/>
                  <a:pt x="2167065" y="384769"/>
                </a:cubicBezTo>
                <a:cubicBezTo>
                  <a:pt x="2169031" y="385350"/>
                  <a:pt x="2171036" y="385914"/>
                  <a:pt x="2173037" y="386478"/>
                </a:cubicBezTo>
                <a:cubicBezTo>
                  <a:pt x="2172747" y="389049"/>
                  <a:pt x="2172471" y="391636"/>
                  <a:pt x="2172203" y="394236"/>
                </a:cubicBezTo>
                <a:cubicBezTo>
                  <a:pt x="2171596" y="394038"/>
                  <a:pt x="2170970" y="393850"/>
                  <a:pt x="2170367" y="393650"/>
                </a:cubicBezTo>
                <a:cubicBezTo>
                  <a:pt x="2164380" y="391671"/>
                  <a:pt x="2158627" y="389725"/>
                  <a:pt x="2152986" y="387799"/>
                </a:cubicBezTo>
                <a:cubicBezTo>
                  <a:pt x="2152802" y="385317"/>
                  <a:pt x="2152629" y="382851"/>
                  <a:pt x="2152466" y="380396"/>
                </a:cubicBezTo>
                <a:close/>
                <a:moveTo>
                  <a:pt x="2169099" y="397483"/>
                </a:moveTo>
                <a:cubicBezTo>
                  <a:pt x="2169983" y="397775"/>
                  <a:pt x="2170896" y="398053"/>
                  <a:pt x="2171789" y="398341"/>
                </a:cubicBezTo>
                <a:cubicBezTo>
                  <a:pt x="2171543" y="400868"/>
                  <a:pt x="2171315" y="403418"/>
                  <a:pt x="2171093" y="405976"/>
                </a:cubicBezTo>
                <a:cubicBezTo>
                  <a:pt x="2165172" y="403788"/>
                  <a:pt x="2159450" y="401632"/>
                  <a:pt x="2153934" y="399510"/>
                </a:cubicBezTo>
                <a:cubicBezTo>
                  <a:pt x="2153719" y="397055"/>
                  <a:pt x="2153511" y="394607"/>
                  <a:pt x="2153320" y="392178"/>
                </a:cubicBezTo>
                <a:cubicBezTo>
                  <a:pt x="2158456" y="393926"/>
                  <a:pt x="2163680" y="395688"/>
                  <a:pt x="2169099" y="397483"/>
                </a:cubicBezTo>
                <a:close/>
                <a:moveTo>
                  <a:pt x="2174595" y="399236"/>
                </a:moveTo>
                <a:cubicBezTo>
                  <a:pt x="2180707" y="401160"/>
                  <a:pt x="2186995" y="402999"/>
                  <a:pt x="2193472" y="404738"/>
                </a:cubicBezTo>
                <a:cubicBezTo>
                  <a:pt x="2192774" y="407419"/>
                  <a:pt x="2192094" y="410125"/>
                  <a:pt x="2191420" y="412839"/>
                </a:cubicBezTo>
                <a:cubicBezTo>
                  <a:pt x="2185394" y="410985"/>
                  <a:pt x="2179540" y="409041"/>
                  <a:pt x="2173897" y="406992"/>
                </a:cubicBezTo>
                <a:cubicBezTo>
                  <a:pt x="2174121" y="404394"/>
                  <a:pt x="2174347" y="401803"/>
                  <a:pt x="2174595" y="399236"/>
                </a:cubicBezTo>
                <a:close/>
                <a:moveTo>
                  <a:pt x="2196162" y="405443"/>
                </a:moveTo>
                <a:cubicBezTo>
                  <a:pt x="2200879" y="406682"/>
                  <a:pt x="2205662" y="407880"/>
                  <a:pt x="2210532" y="409030"/>
                </a:cubicBezTo>
                <a:cubicBezTo>
                  <a:pt x="2209721" y="411880"/>
                  <a:pt x="2208931" y="414750"/>
                  <a:pt x="2208163" y="417641"/>
                </a:cubicBezTo>
                <a:cubicBezTo>
                  <a:pt x="2203380" y="416362"/>
                  <a:pt x="2198685" y="415037"/>
                  <a:pt x="2194077" y="413655"/>
                </a:cubicBezTo>
                <a:cubicBezTo>
                  <a:pt x="2194779" y="410904"/>
                  <a:pt x="2195460" y="408161"/>
                  <a:pt x="2196162" y="405443"/>
                </a:cubicBezTo>
                <a:close/>
                <a:moveTo>
                  <a:pt x="2207176" y="421452"/>
                </a:moveTo>
                <a:cubicBezTo>
                  <a:pt x="2206452" y="424289"/>
                  <a:pt x="2205771" y="427152"/>
                  <a:pt x="2205113" y="430031"/>
                </a:cubicBezTo>
                <a:cubicBezTo>
                  <a:pt x="2200374" y="428598"/>
                  <a:pt x="2195745" y="427102"/>
                  <a:pt x="2191238" y="425548"/>
                </a:cubicBezTo>
                <a:cubicBezTo>
                  <a:pt x="2191862" y="422848"/>
                  <a:pt x="2192482" y="420149"/>
                  <a:pt x="2193130" y="417481"/>
                </a:cubicBezTo>
                <a:cubicBezTo>
                  <a:pt x="2197719" y="418857"/>
                  <a:pt x="2202415" y="420178"/>
                  <a:pt x="2207176" y="421452"/>
                </a:cubicBezTo>
                <a:close/>
                <a:moveTo>
                  <a:pt x="2209786" y="422143"/>
                </a:moveTo>
                <a:cubicBezTo>
                  <a:pt x="2215864" y="423738"/>
                  <a:pt x="2222095" y="425257"/>
                  <a:pt x="2228457" y="426698"/>
                </a:cubicBezTo>
                <a:cubicBezTo>
                  <a:pt x="2227251" y="429620"/>
                  <a:pt x="2226066" y="432563"/>
                  <a:pt x="2224903" y="435529"/>
                </a:cubicBezTo>
                <a:cubicBezTo>
                  <a:pt x="2219045" y="434026"/>
                  <a:pt x="2213297" y="432448"/>
                  <a:pt x="2207680" y="430792"/>
                </a:cubicBezTo>
                <a:cubicBezTo>
                  <a:pt x="2208360" y="427892"/>
                  <a:pt x="2209040" y="425004"/>
                  <a:pt x="2209786" y="422143"/>
                </a:cubicBezTo>
                <a:close/>
                <a:moveTo>
                  <a:pt x="2231024" y="427277"/>
                </a:moveTo>
                <a:cubicBezTo>
                  <a:pt x="2237475" y="428717"/>
                  <a:pt x="2244057" y="430077"/>
                  <a:pt x="2250726" y="431371"/>
                </a:cubicBezTo>
                <a:cubicBezTo>
                  <a:pt x="2249037" y="434379"/>
                  <a:pt x="2247326" y="437394"/>
                  <a:pt x="2245680" y="440443"/>
                </a:cubicBezTo>
                <a:cubicBezTo>
                  <a:pt x="2239493" y="439090"/>
                  <a:pt x="2233416" y="437666"/>
                  <a:pt x="2227426" y="436167"/>
                </a:cubicBezTo>
                <a:cubicBezTo>
                  <a:pt x="2228611" y="433183"/>
                  <a:pt x="2229796" y="430222"/>
                  <a:pt x="2231024" y="427277"/>
                </a:cubicBezTo>
                <a:close/>
                <a:moveTo>
                  <a:pt x="2243815" y="443965"/>
                </a:moveTo>
                <a:cubicBezTo>
                  <a:pt x="2242214" y="446942"/>
                  <a:pt x="2240634" y="449924"/>
                  <a:pt x="2239076" y="452943"/>
                </a:cubicBezTo>
                <a:cubicBezTo>
                  <a:pt x="2233547" y="451565"/>
                  <a:pt x="2228084" y="450125"/>
                  <a:pt x="2222753" y="448612"/>
                </a:cubicBezTo>
                <a:cubicBezTo>
                  <a:pt x="2223828" y="445645"/>
                  <a:pt x="2224925" y="442703"/>
                  <a:pt x="2226044" y="439779"/>
                </a:cubicBezTo>
                <a:cubicBezTo>
                  <a:pt x="2231858" y="441244"/>
                  <a:pt x="2237782" y="442640"/>
                  <a:pt x="2243815" y="443965"/>
                </a:cubicBezTo>
                <a:close/>
                <a:moveTo>
                  <a:pt x="2235829" y="465023"/>
                </a:moveTo>
                <a:cubicBezTo>
                  <a:pt x="2237145" y="462320"/>
                  <a:pt x="2238506" y="459661"/>
                  <a:pt x="2239844" y="456990"/>
                </a:cubicBezTo>
                <a:cubicBezTo>
                  <a:pt x="2245439" y="458360"/>
                  <a:pt x="2251121" y="459667"/>
                  <a:pt x="2256870" y="460907"/>
                </a:cubicBezTo>
                <a:cubicBezTo>
                  <a:pt x="2254917" y="463904"/>
                  <a:pt x="2252986" y="466923"/>
                  <a:pt x="2251077" y="469959"/>
                </a:cubicBezTo>
                <a:cubicBezTo>
                  <a:pt x="2245768" y="468665"/>
                  <a:pt x="2240524" y="467304"/>
                  <a:pt x="2235390" y="465883"/>
                </a:cubicBezTo>
                <a:cubicBezTo>
                  <a:pt x="2235522" y="465595"/>
                  <a:pt x="2235697" y="465301"/>
                  <a:pt x="2235829" y="465023"/>
                </a:cubicBezTo>
                <a:close/>
                <a:moveTo>
                  <a:pt x="2267993" y="477537"/>
                </a:moveTo>
                <a:cubicBezTo>
                  <a:pt x="2267247" y="478514"/>
                  <a:pt x="2266501" y="479468"/>
                  <a:pt x="2265755" y="480446"/>
                </a:cubicBezTo>
                <a:cubicBezTo>
                  <a:pt x="2264329" y="482346"/>
                  <a:pt x="2262662" y="484407"/>
                  <a:pt x="2260862" y="486572"/>
                </a:cubicBezTo>
                <a:cubicBezTo>
                  <a:pt x="2255597" y="485310"/>
                  <a:pt x="2250441" y="483987"/>
                  <a:pt x="2245351" y="482599"/>
                </a:cubicBezTo>
                <a:cubicBezTo>
                  <a:pt x="2247699" y="479415"/>
                  <a:pt x="2249783" y="476473"/>
                  <a:pt x="2251472" y="473796"/>
                </a:cubicBezTo>
                <a:cubicBezTo>
                  <a:pt x="2256913" y="475106"/>
                  <a:pt x="2262420" y="476352"/>
                  <a:pt x="2267993" y="477537"/>
                </a:cubicBezTo>
                <a:close/>
                <a:moveTo>
                  <a:pt x="2267598" y="481833"/>
                </a:moveTo>
                <a:cubicBezTo>
                  <a:pt x="2268563" y="480563"/>
                  <a:pt x="2269551" y="479323"/>
                  <a:pt x="2270494" y="478062"/>
                </a:cubicBezTo>
                <a:cubicBezTo>
                  <a:pt x="2276352" y="479281"/>
                  <a:pt x="2282276" y="480438"/>
                  <a:pt x="2288265" y="481535"/>
                </a:cubicBezTo>
                <a:cubicBezTo>
                  <a:pt x="2286115" y="483937"/>
                  <a:pt x="2283965" y="486320"/>
                  <a:pt x="2281837" y="488744"/>
                </a:cubicBezTo>
                <a:cubicBezTo>
                  <a:pt x="2281245" y="489418"/>
                  <a:pt x="2280586" y="490133"/>
                  <a:pt x="2279950" y="490837"/>
                </a:cubicBezTo>
                <a:cubicBezTo>
                  <a:pt x="2274356" y="489674"/>
                  <a:pt x="2268805" y="488454"/>
                  <a:pt x="2263342" y="487169"/>
                </a:cubicBezTo>
                <a:cubicBezTo>
                  <a:pt x="2264899" y="485306"/>
                  <a:pt x="2266347" y="483505"/>
                  <a:pt x="2267598" y="481833"/>
                </a:cubicBezTo>
                <a:close/>
                <a:moveTo>
                  <a:pt x="2277164" y="493880"/>
                </a:moveTo>
                <a:cubicBezTo>
                  <a:pt x="2274597" y="496636"/>
                  <a:pt x="2271745" y="499602"/>
                  <a:pt x="2268607" y="502834"/>
                </a:cubicBezTo>
                <a:cubicBezTo>
                  <a:pt x="2263430" y="501592"/>
                  <a:pt x="2258339" y="500289"/>
                  <a:pt x="2253337" y="498922"/>
                </a:cubicBezTo>
                <a:cubicBezTo>
                  <a:pt x="2253600" y="498606"/>
                  <a:pt x="2253886" y="498281"/>
                  <a:pt x="2254171" y="497970"/>
                </a:cubicBezTo>
                <a:cubicBezTo>
                  <a:pt x="2256540" y="495212"/>
                  <a:pt x="2258756" y="492647"/>
                  <a:pt x="2260819" y="490214"/>
                </a:cubicBezTo>
                <a:cubicBezTo>
                  <a:pt x="2266194" y="491498"/>
                  <a:pt x="2271635" y="492720"/>
                  <a:pt x="2277164" y="493880"/>
                </a:cubicBezTo>
                <a:close/>
                <a:moveTo>
                  <a:pt x="2284492" y="509947"/>
                </a:moveTo>
                <a:cubicBezTo>
                  <a:pt x="2284141" y="510267"/>
                  <a:pt x="2283833" y="510565"/>
                  <a:pt x="2283483" y="510890"/>
                </a:cubicBezTo>
                <a:cubicBezTo>
                  <a:pt x="2280784" y="513418"/>
                  <a:pt x="2277954" y="516097"/>
                  <a:pt x="2275014" y="518885"/>
                </a:cubicBezTo>
                <a:cubicBezTo>
                  <a:pt x="2269924" y="517656"/>
                  <a:pt x="2264899" y="516362"/>
                  <a:pt x="2259963" y="515008"/>
                </a:cubicBezTo>
                <a:cubicBezTo>
                  <a:pt x="2262837" y="511994"/>
                  <a:pt x="2265624" y="509096"/>
                  <a:pt x="2268322" y="506311"/>
                </a:cubicBezTo>
                <a:cubicBezTo>
                  <a:pt x="2273632" y="507586"/>
                  <a:pt x="2279029" y="508797"/>
                  <a:pt x="2284492" y="509947"/>
                </a:cubicBezTo>
                <a:close/>
                <a:moveTo>
                  <a:pt x="2284930" y="512433"/>
                </a:moveTo>
                <a:cubicBezTo>
                  <a:pt x="2285655" y="511757"/>
                  <a:pt x="2286335" y="511125"/>
                  <a:pt x="2287015" y="510471"/>
                </a:cubicBezTo>
                <a:cubicBezTo>
                  <a:pt x="2292763" y="511656"/>
                  <a:pt x="2298555" y="512779"/>
                  <a:pt x="2304391" y="513843"/>
                </a:cubicBezTo>
                <a:cubicBezTo>
                  <a:pt x="2302790" y="515232"/>
                  <a:pt x="2301166" y="516645"/>
                  <a:pt x="2299477" y="518095"/>
                </a:cubicBezTo>
                <a:cubicBezTo>
                  <a:pt x="2297634" y="519697"/>
                  <a:pt x="2295703" y="521367"/>
                  <a:pt x="2293728" y="523071"/>
                </a:cubicBezTo>
                <a:cubicBezTo>
                  <a:pt x="2288243" y="521933"/>
                  <a:pt x="2282824" y="520730"/>
                  <a:pt x="2277471" y="519467"/>
                </a:cubicBezTo>
                <a:cubicBezTo>
                  <a:pt x="2280038" y="517022"/>
                  <a:pt x="2282561" y="514668"/>
                  <a:pt x="2284930" y="512433"/>
                </a:cubicBezTo>
                <a:close/>
                <a:moveTo>
                  <a:pt x="2290547" y="525842"/>
                </a:moveTo>
                <a:cubicBezTo>
                  <a:pt x="2287278" y="528705"/>
                  <a:pt x="2283877" y="531691"/>
                  <a:pt x="2280433" y="534805"/>
                </a:cubicBezTo>
                <a:cubicBezTo>
                  <a:pt x="2275409" y="533587"/>
                  <a:pt x="2270472" y="532306"/>
                  <a:pt x="2265624" y="530963"/>
                </a:cubicBezTo>
                <a:cubicBezTo>
                  <a:pt x="2268651" y="527940"/>
                  <a:pt x="2271657" y="525019"/>
                  <a:pt x="2274575" y="522227"/>
                </a:cubicBezTo>
                <a:cubicBezTo>
                  <a:pt x="2279841" y="523492"/>
                  <a:pt x="2285150" y="524701"/>
                  <a:pt x="2290547" y="525842"/>
                </a:cubicBezTo>
                <a:close/>
                <a:moveTo>
                  <a:pt x="2293026" y="526353"/>
                </a:moveTo>
                <a:cubicBezTo>
                  <a:pt x="2298709" y="527536"/>
                  <a:pt x="2304457" y="528655"/>
                  <a:pt x="2310249" y="529715"/>
                </a:cubicBezTo>
                <a:cubicBezTo>
                  <a:pt x="2306585" y="532659"/>
                  <a:pt x="2302790" y="535739"/>
                  <a:pt x="2298862" y="538969"/>
                </a:cubicBezTo>
                <a:cubicBezTo>
                  <a:pt x="2293443" y="537835"/>
                  <a:pt x="2288090" y="536634"/>
                  <a:pt x="2282802" y="535375"/>
                </a:cubicBezTo>
                <a:cubicBezTo>
                  <a:pt x="2286313" y="532242"/>
                  <a:pt x="2289735" y="529228"/>
                  <a:pt x="2293026" y="526353"/>
                </a:cubicBezTo>
                <a:close/>
                <a:moveTo>
                  <a:pt x="2295681" y="541617"/>
                </a:moveTo>
                <a:cubicBezTo>
                  <a:pt x="2292237" y="544474"/>
                  <a:pt x="2288748" y="547420"/>
                  <a:pt x="2285238" y="550472"/>
                </a:cubicBezTo>
                <a:cubicBezTo>
                  <a:pt x="2280301" y="549256"/>
                  <a:pt x="2275431" y="547982"/>
                  <a:pt x="2270626" y="546643"/>
                </a:cubicBezTo>
                <a:cubicBezTo>
                  <a:pt x="2273719" y="543684"/>
                  <a:pt x="2276835" y="540814"/>
                  <a:pt x="2279884" y="538032"/>
                </a:cubicBezTo>
                <a:cubicBezTo>
                  <a:pt x="2285084" y="539289"/>
                  <a:pt x="2290350" y="540478"/>
                  <a:pt x="2295681" y="541617"/>
                </a:cubicBezTo>
                <a:close/>
                <a:moveTo>
                  <a:pt x="2298072" y="542130"/>
                </a:moveTo>
                <a:cubicBezTo>
                  <a:pt x="2303689" y="543311"/>
                  <a:pt x="2309372" y="544425"/>
                  <a:pt x="2315098" y="545483"/>
                </a:cubicBezTo>
                <a:cubicBezTo>
                  <a:pt x="2311280" y="548418"/>
                  <a:pt x="2307353" y="551466"/>
                  <a:pt x="2303382" y="554621"/>
                </a:cubicBezTo>
                <a:cubicBezTo>
                  <a:pt x="2298051" y="553487"/>
                  <a:pt x="2292763" y="552291"/>
                  <a:pt x="2287541" y="551031"/>
                </a:cubicBezTo>
                <a:cubicBezTo>
                  <a:pt x="2291096" y="547964"/>
                  <a:pt x="2294606" y="544998"/>
                  <a:pt x="2298072" y="542130"/>
                </a:cubicBezTo>
                <a:close/>
                <a:moveTo>
                  <a:pt x="2300201" y="557172"/>
                </a:moveTo>
                <a:cubicBezTo>
                  <a:pt x="2296537" y="560108"/>
                  <a:pt x="2292851" y="563131"/>
                  <a:pt x="2289187" y="566236"/>
                </a:cubicBezTo>
                <a:cubicBezTo>
                  <a:pt x="2284316" y="565023"/>
                  <a:pt x="2279533" y="563737"/>
                  <a:pt x="2274816" y="562398"/>
                </a:cubicBezTo>
                <a:cubicBezTo>
                  <a:pt x="2278063" y="559380"/>
                  <a:pt x="2281354" y="556435"/>
                  <a:pt x="2284624" y="553570"/>
                </a:cubicBezTo>
                <a:cubicBezTo>
                  <a:pt x="2289757" y="554831"/>
                  <a:pt x="2294935" y="556034"/>
                  <a:pt x="2300201" y="557172"/>
                </a:cubicBezTo>
                <a:close/>
                <a:moveTo>
                  <a:pt x="2286313" y="568662"/>
                </a:moveTo>
                <a:cubicBezTo>
                  <a:pt x="2282978" y="571534"/>
                  <a:pt x="2279621" y="574474"/>
                  <a:pt x="2276330" y="577473"/>
                </a:cubicBezTo>
                <a:cubicBezTo>
                  <a:pt x="2271920" y="576181"/>
                  <a:pt x="2267576" y="574843"/>
                  <a:pt x="2263320" y="573428"/>
                </a:cubicBezTo>
                <a:cubicBezTo>
                  <a:pt x="2266238" y="570505"/>
                  <a:pt x="2269200" y="567642"/>
                  <a:pt x="2272184" y="564838"/>
                </a:cubicBezTo>
                <a:cubicBezTo>
                  <a:pt x="2276835" y="566174"/>
                  <a:pt x="2281552" y="567447"/>
                  <a:pt x="2286313" y="568662"/>
                </a:cubicBezTo>
                <a:close/>
                <a:moveTo>
                  <a:pt x="2288485" y="569215"/>
                </a:moveTo>
                <a:cubicBezTo>
                  <a:pt x="2293575" y="570486"/>
                  <a:pt x="2298731" y="571686"/>
                  <a:pt x="2303930" y="572829"/>
                </a:cubicBezTo>
                <a:cubicBezTo>
                  <a:pt x="2300157" y="575788"/>
                  <a:pt x="2296383" y="578821"/>
                  <a:pt x="2292631" y="581923"/>
                </a:cubicBezTo>
                <a:cubicBezTo>
                  <a:pt x="2287827" y="580703"/>
                  <a:pt x="2283066" y="579428"/>
                  <a:pt x="2278370" y="578081"/>
                </a:cubicBezTo>
                <a:cubicBezTo>
                  <a:pt x="2281705" y="575060"/>
                  <a:pt x="2285106" y="572103"/>
                  <a:pt x="2288485" y="569215"/>
                </a:cubicBezTo>
                <a:close/>
                <a:moveTo>
                  <a:pt x="2306103" y="573309"/>
                </a:moveTo>
                <a:cubicBezTo>
                  <a:pt x="2352396" y="583320"/>
                  <a:pt x="2402002" y="588606"/>
                  <a:pt x="2441581" y="592816"/>
                </a:cubicBezTo>
                <a:lnTo>
                  <a:pt x="2444104" y="593086"/>
                </a:lnTo>
                <a:cubicBezTo>
                  <a:pt x="2575568" y="607079"/>
                  <a:pt x="2712386" y="617338"/>
                  <a:pt x="2850826" y="623573"/>
                </a:cubicBezTo>
                <a:cubicBezTo>
                  <a:pt x="3023800" y="631364"/>
                  <a:pt x="3200658" y="633615"/>
                  <a:pt x="3371679" y="635790"/>
                </a:cubicBezTo>
                <a:cubicBezTo>
                  <a:pt x="3502266" y="637448"/>
                  <a:pt x="3637306" y="639168"/>
                  <a:pt x="3768550" y="643357"/>
                </a:cubicBezTo>
                <a:cubicBezTo>
                  <a:pt x="3977615" y="649926"/>
                  <a:pt x="4224790" y="659583"/>
                  <a:pt x="4472843" y="681385"/>
                </a:cubicBezTo>
                <a:lnTo>
                  <a:pt x="4487609" y="682688"/>
                </a:lnTo>
                <a:cubicBezTo>
                  <a:pt x="4522164" y="685740"/>
                  <a:pt x="4557904" y="688895"/>
                  <a:pt x="4593381" y="692298"/>
                </a:cubicBezTo>
                <a:cubicBezTo>
                  <a:pt x="4720873" y="704560"/>
                  <a:pt x="4868068" y="721252"/>
                  <a:pt x="5001594" y="764340"/>
                </a:cubicBezTo>
                <a:cubicBezTo>
                  <a:pt x="5035711" y="775393"/>
                  <a:pt x="5063246" y="786760"/>
                  <a:pt x="5085778" y="799090"/>
                </a:cubicBezTo>
                <a:cubicBezTo>
                  <a:pt x="5164498" y="842174"/>
                  <a:pt x="5191835" y="903981"/>
                  <a:pt x="5169325" y="988039"/>
                </a:cubicBezTo>
                <a:cubicBezTo>
                  <a:pt x="5154164" y="1044747"/>
                  <a:pt x="5108047" y="1109698"/>
                  <a:pt x="5039528" y="1170926"/>
                </a:cubicBezTo>
                <a:cubicBezTo>
                  <a:pt x="4959426" y="1242478"/>
                  <a:pt x="4859511" y="1304706"/>
                  <a:pt x="4779212" y="1354707"/>
                </a:cubicBezTo>
                <a:cubicBezTo>
                  <a:pt x="4771950" y="1359223"/>
                  <a:pt x="4764885" y="1363630"/>
                  <a:pt x="4758017" y="1367926"/>
                </a:cubicBezTo>
                <a:cubicBezTo>
                  <a:pt x="4511435" y="1522065"/>
                  <a:pt x="4251799" y="1664424"/>
                  <a:pt x="4000696" y="1802099"/>
                </a:cubicBezTo>
                <a:cubicBezTo>
                  <a:pt x="3873840" y="1871664"/>
                  <a:pt x="3742639" y="1943598"/>
                  <a:pt x="3615300" y="2015890"/>
                </a:cubicBezTo>
                <a:cubicBezTo>
                  <a:pt x="3353754" y="2164404"/>
                  <a:pt x="3127971" y="2301144"/>
                  <a:pt x="2925005" y="2433924"/>
                </a:cubicBezTo>
                <a:cubicBezTo>
                  <a:pt x="2745866" y="2551149"/>
                  <a:pt x="2600733" y="2661968"/>
                  <a:pt x="2486317" y="2769166"/>
                </a:cubicBezTo>
                <a:cubicBezTo>
                  <a:pt x="2468568" y="2768837"/>
                  <a:pt x="2450818" y="2768442"/>
                  <a:pt x="2433091" y="2767915"/>
                </a:cubicBezTo>
                <a:cubicBezTo>
                  <a:pt x="2551742" y="2654881"/>
                  <a:pt x="2705979" y="2537831"/>
                  <a:pt x="2900038" y="2413345"/>
                </a:cubicBezTo>
                <a:cubicBezTo>
                  <a:pt x="3101621" y="2284031"/>
                  <a:pt x="3319133" y="2154436"/>
                  <a:pt x="3584650" y="2005519"/>
                </a:cubicBezTo>
                <a:cubicBezTo>
                  <a:pt x="3708457" y="1936104"/>
                  <a:pt x="3835950" y="1866971"/>
                  <a:pt x="3959252" y="1800113"/>
                </a:cubicBezTo>
                <a:cubicBezTo>
                  <a:pt x="4210244" y="1664029"/>
                  <a:pt x="4469749" y="1523313"/>
                  <a:pt x="4716178" y="1370592"/>
                </a:cubicBezTo>
                <a:cubicBezTo>
                  <a:pt x="4722453" y="1366711"/>
                  <a:pt x="4728881" y="1362740"/>
                  <a:pt x="4735442" y="1358687"/>
                </a:cubicBezTo>
                <a:cubicBezTo>
                  <a:pt x="4815500" y="1309208"/>
                  <a:pt x="4915173" y="1247636"/>
                  <a:pt x="4995583" y="1177080"/>
                </a:cubicBezTo>
                <a:cubicBezTo>
                  <a:pt x="5035184" y="1142353"/>
                  <a:pt x="5105085" y="1072824"/>
                  <a:pt x="5128583" y="997313"/>
                </a:cubicBezTo>
                <a:cubicBezTo>
                  <a:pt x="5141373" y="956167"/>
                  <a:pt x="5142075" y="919580"/>
                  <a:pt x="5130667" y="888572"/>
                </a:cubicBezTo>
                <a:cubicBezTo>
                  <a:pt x="5118490" y="855489"/>
                  <a:pt x="5092052" y="827428"/>
                  <a:pt x="5052122" y="805170"/>
                </a:cubicBezTo>
                <a:cubicBezTo>
                  <a:pt x="5029809" y="792743"/>
                  <a:pt x="5002494" y="781354"/>
                  <a:pt x="4968553" y="770345"/>
                </a:cubicBezTo>
                <a:cubicBezTo>
                  <a:pt x="4836453" y="727626"/>
                  <a:pt x="4690794" y="711594"/>
                  <a:pt x="4564639" y="699918"/>
                </a:cubicBezTo>
                <a:cubicBezTo>
                  <a:pt x="4531049" y="696813"/>
                  <a:pt x="4497196" y="693939"/>
                  <a:pt x="4464484" y="691159"/>
                </a:cubicBezTo>
                <a:lnTo>
                  <a:pt x="4445550" y="689551"/>
                </a:lnTo>
                <a:cubicBezTo>
                  <a:pt x="4202675" y="668985"/>
                  <a:pt x="3957497" y="660082"/>
                  <a:pt x="3749704" y="654088"/>
                </a:cubicBezTo>
                <a:cubicBezTo>
                  <a:pt x="3623133" y="650377"/>
                  <a:pt x="3492897" y="649035"/>
                  <a:pt x="3366918" y="647740"/>
                </a:cubicBezTo>
                <a:cubicBezTo>
                  <a:pt x="3194997" y="645972"/>
                  <a:pt x="3017218" y="644142"/>
                  <a:pt x="2843345" y="636303"/>
                </a:cubicBezTo>
                <a:cubicBezTo>
                  <a:pt x="2706154" y="630116"/>
                  <a:pt x="2571093" y="619716"/>
                  <a:pt x="2441954" y="605401"/>
                </a:cubicBezTo>
                <a:lnTo>
                  <a:pt x="2438356" y="605004"/>
                </a:lnTo>
                <a:cubicBezTo>
                  <a:pt x="2396319" y="600350"/>
                  <a:pt x="2342764" y="594407"/>
                  <a:pt x="2294716" y="582456"/>
                </a:cubicBezTo>
                <a:cubicBezTo>
                  <a:pt x="2298489" y="579330"/>
                  <a:pt x="2302307" y="576282"/>
                  <a:pt x="2306103" y="573309"/>
                </a:cubicBezTo>
                <a:close/>
                <a:moveTo>
                  <a:pt x="2926694" y="2436513"/>
                </a:moveTo>
                <a:cubicBezTo>
                  <a:pt x="3129594" y="2303755"/>
                  <a:pt x="3355334" y="2167045"/>
                  <a:pt x="3616814" y="2018565"/>
                </a:cubicBezTo>
                <a:cubicBezTo>
                  <a:pt x="3744153" y="1946281"/>
                  <a:pt x="3875332" y="1874356"/>
                  <a:pt x="4002188" y="1804793"/>
                </a:cubicBezTo>
                <a:cubicBezTo>
                  <a:pt x="4253312" y="1667101"/>
                  <a:pt x="4512971" y="1524717"/>
                  <a:pt x="4759641" y="1370530"/>
                </a:cubicBezTo>
                <a:cubicBezTo>
                  <a:pt x="4766508" y="1366237"/>
                  <a:pt x="4773573" y="1361831"/>
                  <a:pt x="4780835" y="1357314"/>
                </a:cubicBezTo>
                <a:cubicBezTo>
                  <a:pt x="4861223" y="1307254"/>
                  <a:pt x="4961269" y="1244949"/>
                  <a:pt x="5041569" y="1173218"/>
                </a:cubicBezTo>
                <a:cubicBezTo>
                  <a:pt x="5081522" y="1137529"/>
                  <a:pt x="5151620" y="1066119"/>
                  <a:pt x="5172309" y="988833"/>
                </a:cubicBezTo>
                <a:cubicBezTo>
                  <a:pt x="5183366" y="947507"/>
                  <a:pt x="5182313" y="910672"/>
                  <a:pt x="5169171" y="879353"/>
                </a:cubicBezTo>
                <a:cubicBezTo>
                  <a:pt x="5155371" y="846500"/>
                  <a:pt x="5127815" y="818588"/>
                  <a:pt x="5087270" y="796392"/>
                </a:cubicBezTo>
                <a:cubicBezTo>
                  <a:pt x="5064562" y="783967"/>
                  <a:pt x="5036852" y="772528"/>
                  <a:pt x="5002538" y="761413"/>
                </a:cubicBezTo>
                <a:cubicBezTo>
                  <a:pt x="4868727" y="718229"/>
                  <a:pt x="4721334" y="701515"/>
                  <a:pt x="4593666" y="689237"/>
                </a:cubicBezTo>
                <a:cubicBezTo>
                  <a:pt x="4558189" y="685832"/>
                  <a:pt x="4522449" y="682675"/>
                  <a:pt x="4487894" y="679626"/>
                </a:cubicBezTo>
                <a:lnTo>
                  <a:pt x="4473128" y="678320"/>
                </a:lnTo>
                <a:cubicBezTo>
                  <a:pt x="4224988" y="656512"/>
                  <a:pt x="3977769" y="646854"/>
                  <a:pt x="3768638" y="640281"/>
                </a:cubicBezTo>
                <a:cubicBezTo>
                  <a:pt x="3637372" y="636095"/>
                  <a:pt x="3502309" y="634375"/>
                  <a:pt x="3371723" y="632714"/>
                </a:cubicBezTo>
                <a:cubicBezTo>
                  <a:pt x="3200724" y="630537"/>
                  <a:pt x="3023910" y="628288"/>
                  <a:pt x="2850958" y="620498"/>
                </a:cubicBezTo>
                <a:cubicBezTo>
                  <a:pt x="2712605" y="614267"/>
                  <a:pt x="2575832" y="604014"/>
                  <a:pt x="2444434" y="590025"/>
                </a:cubicBezTo>
                <a:lnTo>
                  <a:pt x="2441911" y="589758"/>
                </a:lnTo>
                <a:cubicBezTo>
                  <a:pt x="2403143" y="585633"/>
                  <a:pt x="2354677" y="580464"/>
                  <a:pt x="2309284" y="570845"/>
                </a:cubicBezTo>
                <a:cubicBezTo>
                  <a:pt x="2313452" y="567629"/>
                  <a:pt x="2317599" y="564505"/>
                  <a:pt x="2321702" y="561481"/>
                </a:cubicBezTo>
                <a:cubicBezTo>
                  <a:pt x="2364660" y="569428"/>
                  <a:pt x="2409067" y="573976"/>
                  <a:pt x="2445180" y="577669"/>
                </a:cubicBezTo>
                <a:lnTo>
                  <a:pt x="2446628" y="577816"/>
                </a:lnTo>
                <a:cubicBezTo>
                  <a:pt x="2580242" y="591473"/>
                  <a:pt x="2718792" y="601583"/>
                  <a:pt x="2858417" y="607869"/>
                </a:cubicBezTo>
                <a:cubicBezTo>
                  <a:pt x="3030273" y="615598"/>
                  <a:pt x="3205901" y="618246"/>
                  <a:pt x="3375760" y="620807"/>
                </a:cubicBezTo>
                <a:cubicBezTo>
                  <a:pt x="3511217" y="622850"/>
                  <a:pt x="3651303" y="624962"/>
                  <a:pt x="3787506" y="629646"/>
                </a:cubicBezTo>
                <a:cubicBezTo>
                  <a:pt x="3997910" y="636786"/>
                  <a:pt x="4247147" y="647196"/>
                  <a:pt x="4500399" y="670251"/>
                </a:cubicBezTo>
                <a:lnTo>
                  <a:pt x="4510250" y="671152"/>
                </a:lnTo>
                <a:cubicBezTo>
                  <a:pt x="4546912" y="674507"/>
                  <a:pt x="4584802" y="677973"/>
                  <a:pt x="4622385" y="681714"/>
                </a:cubicBezTo>
                <a:cubicBezTo>
                  <a:pt x="4751392" y="694580"/>
                  <a:pt x="4900342" y="711952"/>
                  <a:pt x="5035535" y="755505"/>
                </a:cubicBezTo>
                <a:cubicBezTo>
                  <a:pt x="5070047" y="766661"/>
                  <a:pt x="5097977" y="778076"/>
                  <a:pt x="5120904" y="790411"/>
                </a:cubicBezTo>
                <a:cubicBezTo>
                  <a:pt x="5200655" y="833282"/>
                  <a:pt x="5231612" y="896953"/>
                  <a:pt x="5212941" y="979658"/>
                </a:cubicBezTo>
                <a:cubicBezTo>
                  <a:pt x="5199865" y="1037601"/>
                  <a:pt x="5154581" y="1104138"/>
                  <a:pt x="5085426" y="1167014"/>
                </a:cubicBezTo>
                <a:cubicBezTo>
                  <a:pt x="5005390" y="1239769"/>
                  <a:pt x="4905015" y="1302760"/>
                  <a:pt x="4824342" y="1353376"/>
                </a:cubicBezTo>
                <a:cubicBezTo>
                  <a:pt x="4816466" y="1358316"/>
                  <a:pt x="4808809" y="1363124"/>
                  <a:pt x="4801393" y="1367790"/>
                </a:cubicBezTo>
                <a:cubicBezTo>
                  <a:pt x="4554569" y="1523399"/>
                  <a:pt x="4294735" y="1667410"/>
                  <a:pt x="4043457" y="1806682"/>
                </a:cubicBezTo>
                <a:cubicBezTo>
                  <a:pt x="3913068" y="1878952"/>
                  <a:pt x="3778248" y="1953684"/>
                  <a:pt x="3647398" y="2028857"/>
                </a:cubicBezTo>
                <a:cubicBezTo>
                  <a:pt x="3385567" y="2179327"/>
                  <a:pt x="3157963" y="2319376"/>
                  <a:pt x="2951574" y="2457027"/>
                </a:cubicBezTo>
                <a:cubicBezTo>
                  <a:pt x="2835732" y="2534277"/>
                  <a:pt x="2736541" y="2607140"/>
                  <a:pt x="2648299" y="2679739"/>
                </a:cubicBezTo>
                <a:cubicBezTo>
                  <a:pt x="2611572" y="2709972"/>
                  <a:pt x="2576973" y="2740030"/>
                  <a:pt x="2544567" y="2769846"/>
                </a:cubicBezTo>
                <a:cubicBezTo>
                  <a:pt x="2526620" y="2769736"/>
                  <a:pt x="2508674" y="2769539"/>
                  <a:pt x="2490727" y="2769231"/>
                </a:cubicBezTo>
                <a:cubicBezTo>
                  <a:pt x="2604639" y="2662845"/>
                  <a:pt x="2748894" y="2552839"/>
                  <a:pt x="2926694" y="2436513"/>
                </a:cubicBezTo>
                <a:close/>
                <a:moveTo>
                  <a:pt x="2542702" y="2771557"/>
                </a:moveTo>
                <a:cubicBezTo>
                  <a:pt x="2525436" y="2787486"/>
                  <a:pt x="2508805" y="2803348"/>
                  <a:pt x="2492811" y="2819123"/>
                </a:cubicBezTo>
                <a:cubicBezTo>
                  <a:pt x="2475479" y="2818706"/>
                  <a:pt x="2458146" y="2818180"/>
                  <a:pt x="2440857" y="2817543"/>
                </a:cubicBezTo>
                <a:cubicBezTo>
                  <a:pt x="2456237" y="2802076"/>
                  <a:pt x="2472253" y="2786542"/>
                  <a:pt x="2488928" y="2770943"/>
                </a:cubicBezTo>
                <a:cubicBezTo>
                  <a:pt x="2506831" y="2771250"/>
                  <a:pt x="2524778" y="2771447"/>
                  <a:pt x="2542702" y="2771557"/>
                </a:cubicBezTo>
                <a:close/>
                <a:moveTo>
                  <a:pt x="2547047" y="2771601"/>
                </a:moveTo>
                <a:cubicBezTo>
                  <a:pt x="2565169" y="2771711"/>
                  <a:pt x="2583291" y="2771711"/>
                  <a:pt x="2601413" y="2771667"/>
                </a:cubicBezTo>
                <a:cubicBezTo>
                  <a:pt x="2583511" y="2787902"/>
                  <a:pt x="2566244" y="2804028"/>
                  <a:pt x="2549613" y="2820088"/>
                </a:cubicBezTo>
                <a:cubicBezTo>
                  <a:pt x="2532040" y="2819891"/>
                  <a:pt x="2514488" y="2819606"/>
                  <a:pt x="2496958" y="2819211"/>
                </a:cubicBezTo>
                <a:cubicBezTo>
                  <a:pt x="2513018" y="2803414"/>
                  <a:pt x="2529692" y="2787552"/>
                  <a:pt x="2547047" y="2771601"/>
                </a:cubicBezTo>
                <a:close/>
                <a:moveTo>
                  <a:pt x="2547749" y="2821887"/>
                </a:moveTo>
                <a:cubicBezTo>
                  <a:pt x="2531491" y="2837618"/>
                  <a:pt x="2515870" y="2853239"/>
                  <a:pt x="2500863" y="2868773"/>
                </a:cubicBezTo>
                <a:cubicBezTo>
                  <a:pt x="2483969" y="2868268"/>
                  <a:pt x="2467076" y="2867654"/>
                  <a:pt x="2450226" y="2866908"/>
                </a:cubicBezTo>
                <a:cubicBezTo>
                  <a:pt x="2464596" y="2851682"/>
                  <a:pt x="2479559" y="2836368"/>
                  <a:pt x="2495159" y="2820988"/>
                </a:cubicBezTo>
                <a:cubicBezTo>
                  <a:pt x="2512667" y="2821383"/>
                  <a:pt x="2530197" y="2821690"/>
                  <a:pt x="2547749" y="2821887"/>
                </a:cubicBezTo>
                <a:close/>
                <a:moveTo>
                  <a:pt x="2552378" y="2821931"/>
                </a:moveTo>
                <a:cubicBezTo>
                  <a:pt x="2569864" y="2822107"/>
                  <a:pt x="2587350" y="2822194"/>
                  <a:pt x="2604836" y="2822194"/>
                </a:cubicBezTo>
                <a:cubicBezTo>
                  <a:pt x="2587964" y="2838233"/>
                  <a:pt x="2571729" y="2854183"/>
                  <a:pt x="2556086" y="2870045"/>
                </a:cubicBezTo>
                <a:cubicBezTo>
                  <a:pt x="2539126" y="2869760"/>
                  <a:pt x="2522189" y="2869387"/>
                  <a:pt x="2505273" y="2868905"/>
                </a:cubicBezTo>
                <a:cubicBezTo>
                  <a:pt x="2520346" y="2853349"/>
                  <a:pt x="2536055" y="2837684"/>
                  <a:pt x="2552378" y="2821931"/>
                </a:cubicBezTo>
                <a:close/>
                <a:moveTo>
                  <a:pt x="2554199" y="2871954"/>
                </a:moveTo>
                <a:cubicBezTo>
                  <a:pt x="2538929" y="2887466"/>
                  <a:pt x="2524273" y="2902867"/>
                  <a:pt x="2510209" y="2918203"/>
                </a:cubicBezTo>
                <a:cubicBezTo>
                  <a:pt x="2493864" y="2917611"/>
                  <a:pt x="2477563" y="2916887"/>
                  <a:pt x="2461261" y="2916053"/>
                </a:cubicBezTo>
                <a:cubicBezTo>
                  <a:pt x="2474733" y="2901047"/>
                  <a:pt x="2488796" y="2885974"/>
                  <a:pt x="2503452" y="2870791"/>
                </a:cubicBezTo>
                <a:cubicBezTo>
                  <a:pt x="2520346" y="2871296"/>
                  <a:pt x="2537261" y="2871669"/>
                  <a:pt x="2554199" y="2871954"/>
                </a:cubicBezTo>
                <a:close/>
                <a:moveTo>
                  <a:pt x="2558850" y="2872020"/>
                </a:moveTo>
                <a:cubicBezTo>
                  <a:pt x="2575876" y="2872283"/>
                  <a:pt x="2592923" y="2872437"/>
                  <a:pt x="2609970" y="2872503"/>
                </a:cubicBezTo>
                <a:cubicBezTo>
                  <a:pt x="2594086" y="2888343"/>
                  <a:pt x="2578816" y="2904096"/>
                  <a:pt x="2564094" y="2919761"/>
                </a:cubicBezTo>
                <a:cubicBezTo>
                  <a:pt x="2547573" y="2919410"/>
                  <a:pt x="2531096" y="2918971"/>
                  <a:pt x="2514619" y="2918379"/>
                </a:cubicBezTo>
                <a:cubicBezTo>
                  <a:pt x="2528770" y="2903021"/>
                  <a:pt x="2543514" y="2887553"/>
                  <a:pt x="2558850" y="2872020"/>
                </a:cubicBezTo>
                <a:close/>
                <a:moveTo>
                  <a:pt x="2562229" y="2921736"/>
                </a:moveTo>
                <a:cubicBezTo>
                  <a:pt x="2547902" y="2937050"/>
                  <a:pt x="2534124" y="2952276"/>
                  <a:pt x="2520916" y="2967415"/>
                </a:cubicBezTo>
                <a:cubicBezTo>
                  <a:pt x="2505032" y="2966713"/>
                  <a:pt x="2489169" y="2965879"/>
                  <a:pt x="2473328" y="2964936"/>
                </a:cubicBezTo>
                <a:cubicBezTo>
                  <a:pt x="2485922" y="2950148"/>
                  <a:pt x="2499108" y="2935295"/>
                  <a:pt x="2512820" y="2920332"/>
                </a:cubicBezTo>
                <a:cubicBezTo>
                  <a:pt x="2529275" y="2920924"/>
                  <a:pt x="2545752" y="2921363"/>
                  <a:pt x="2562229" y="2921736"/>
                </a:cubicBezTo>
                <a:close/>
                <a:moveTo>
                  <a:pt x="2519139" y="2969433"/>
                </a:moveTo>
                <a:cubicBezTo>
                  <a:pt x="2506348" y="2984155"/>
                  <a:pt x="2494084" y="2998767"/>
                  <a:pt x="2482368" y="3013291"/>
                </a:cubicBezTo>
                <a:cubicBezTo>
                  <a:pt x="2467119" y="3012216"/>
                  <a:pt x="2451915" y="3011009"/>
                  <a:pt x="2436733" y="3009649"/>
                </a:cubicBezTo>
                <a:cubicBezTo>
                  <a:pt x="2447812" y="2995498"/>
                  <a:pt x="2459484" y="2981259"/>
                  <a:pt x="2471639" y="2966954"/>
                </a:cubicBezTo>
                <a:cubicBezTo>
                  <a:pt x="2487436" y="2967897"/>
                  <a:pt x="2503276" y="2968731"/>
                  <a:pt x="2519139" y="2969433"/>
                </a:cubicBezTo>
                <a:close/>
                <a:moveTo>
                  <a:pt x="2523571" y="2969631"/>
                </a:moveTo>
                <a:cubicBezTo>
                  <a:pt x="2539565" y="2970333"/>
                  <a:pt x="2555581" y="2970903"/>
                  <a:pt x="2571641" y="2971342"/>
                </a:cubicBezTo>
                <a:cubicBezTo>
                  <a:pt x="2558170" y="2986436"/>
                  <a:pt x="2545247" y="3001444"/>
                  <a:pt x="2532873" y="3016362"/>
                </a:cubicBezTo>
                <a:cubicBezTo>
                  <a:pt x="2517406" y="3015573"/>
                  <a:pt x="2501982" y="3014651"/>
                  <a:pt x="2486580" y="3013576"/>
                </a:cubicBezTo>
                <a:cubicBezTo>
                  <a:pt x="2498362" y="2999030"/>
                  <a:pt x="2510714" y="2984374"/>
                  <a:pt x="2523571" y="2969631"/>
                </a:cubicBezTo>
                <a:close/>
                <a:moveTo>
                  <a:pt x="2576292" y="2971474"/>
                </a:moveTo>
                <a:cubicBezTo>
                  <a:pt x="2592550" y="2971912"/>
                  <a:pt x="2608851" y="2972241"/>
                  <a:pt x="2625153" y="2972461"/>
                </a:cubicBezTo>
                <a:cubicBezTo>
                  <a:pt x="2611001" y="2987928"/>
                  <a:pt x="2597377" y="3003308"/>
                  <a:pt x="2584322" y="3018578"/>
                </a:cubicBezTo>
                <a:cubicBezTo>
                  <a:pt x="2568613" y="3018030"/>
                  <a:pt x="2552948" y="3017372"/>
                  <a:pt x="2537283" y="3016604"/>
                </a:cubicBezTo>
                <a:cubicBezTo>
                  <a:pt x="2549745" y="3001641"/>
                  <a:pt x="2562755" y="2986590"/>
                  <a:pt x="2576292" y="2971474"/>
                </a:cubicBezTo>
                <a:close/>
                <a:moveTo>
                  <a:pt x="2582501" y="3020729"/>
                </a:moveTo>
                <a:cubicBezTo>
                  <a:pt x="2569798" y="3035626"/>
                  <a:pt x="2557621" y="3050435"/>
                  <a:pt x="2545972" y="3065135"/>
                </a:cubicBezTo>
                <a:cubicBezTo>
                  <a:pt x="2530899" y="3064235"/>
                  <a:pt x="2515870" y="3063204"/>
                  <a:pt x="2500863" y="3062042"/>
                </a:cubicBezTo>
                <a:cubicBezTo>
                  <a:pt x="2511877" y="3047693"/>
                  <a:pt x="2523483" y="3033234"/>
                  <a:pt x="2535528" y="3018710"/>
                </a:cubicBezTo>
                <a:cubicBezTo>
                  <a:pt x="2551171" y="3019522"/>
                  <a:pt x="2566814" y="3020180"/>
                  <a:pt x="2582501" y="3020729"/>
                </a:cubicBezTo>
                <a:close/>
                <a:moveTo>
                  <a:pt x="2587328" y="3020882"/>
                </a:moveTo>
                <a:cubicBezTo>
                  <a:pt x="2603103" y="3021409"/>
                  <a:pt x="2618922" y="3021826"/>
                  <a:pt x="2634762" y="3022111"/>
                </a:cubicBezTo>
                <a:cubicBezTo>
                  <a:pt x="2621598" y="3037183"/>
                  <a:pt x="2608742" y="3052366"/>
                  <a:pt x="2596236" y="3067658"/>
                </a:cubicBezTo>
                <a:cubicBezTo>
                  <a:pt x="2580966" y="3067044"/>
                  <a:pt x="2565717" y="3066276"/>
                  <a:pt x="2550513" y="3065398"/>
                </a:cubicBezTo>
                <a:cubicBezTo>
                  <a:pt x="2562251" y="3050677"/>
                  <a:pt x="2574515" y="3035845"/>
                  <a:pt x="2587328" y="3020882"/>
                </a:cubicBezTo>
                <a:close/>
                <a:moveTo>
                  <a:pt x="2594437" y="3069896"/>
                </a:moveTo>
                <a:cubicBezTo>
                  <a:pt x="2582611" y="3084420"/>
                  <a:pt x="2571137" y="3099032"/>
                  <a:pt x="2560035" y="3113710"/>
                </a:cubicBezTo>
                <a:cubicBezTo>
                  <a:pt x="2545379" y="3112723"/>
                  <a:pt x="2530745" y="3111604"/>
                  <a:pt x="2516155" y="3110331"/>
                </a:cubicBezTo>
                <a:cubicBezTo>
                  <a:pt x="2526511" y="3096202"/>
                  <a:pt x="2537371" y="3081963"/>
                  <a:pt x="2548758" y="3067614"/>
                </a:cubicBezTo>
                <a:cubicBezTo>
                  <a:pt x="2563962" y="3068492"/>
                  <a:pt x="2579167" y="3069260"/>
                  <a:pt x="2594437" y="3069896"/>
                </a:cubicBezTo>
                <a:close/>
                <a:moveTo>
                  <a:pt x="2599088" y="3070093"/>
                </a:moveTo>
                <a:cubicBezTo>
                  <a:pt x="2614512" y="3070708"/>
                  <a:pt x="2629935" y="3071212"/>
                  <a:pt x="2645403" y="3071585"/>
                </a:cubicBezTo>
                <a:cubicBezTo>
                  <a:pt x="2632963" y="3086483"/>
                  <a:pt x="2620852" y="3101467"/>
                  <a:pt x="2609092" y="3116562"/>
                </a:cubicBezTo>
                <a:cubicBezTo>
                  <a:pt x="2594195" y="3115838"/>
                  <a:pt x="2579342" y="3115004"/>
                  <a:pt x="2564511" y="3114017"/>
                </a:cubicBezTo>
                <a:cubicBezTo>
                  <a:pt x="2575678" y="3099295"/>
                  <a:pt x="2587218" y="3084639"/>
                  <a:pt x="2599088" y="3070093"/>
                </a:cubicBezTo>
                <a:close/>
                <a:moveTo>
                  <a:pt x="2607293" y="3118866"/>
                </a:moveTo>
                <a:cubicBezTo>
                  <a:pt x="2596170" y="3133214"/>
                  <a:pt x="2585376" y="3147629"/>
                  <a:pt x="2574954" y="3162131"/>
                </a:cubicBezTo>
                <a:cubicBezTo>
                  <a:pt x="2560671" y="3161034"/>
                  <a:pt x="2546432" y="3159806"/>
                  <a:pt x="2532237" y="3158445"/>
                </a:cubicBezTo>
                <a:cubicBezTo>
                  <a:pt x="2542044" y="3144338"/>
                  <a:pt x="2552246" y="3130296"/>
                  <a:pt x="2562777" y="3116321"/>
                </a:cubicBezTo>
                <a:cubicBezTo>
                  <a:pt x="2577587" y="3117286"/>
                  <a:pt x="2592418" y="3118142"/>
                  <a:pt x="2607293" y="3118866"/>
                </a:cubicBezTo>
                <a:close/>
                <a:moveTo>
                  <a:pt x="2611989" y="3119107"/>
                </a:moveTo>
                <a:cubicBezTo>
                  <a:pt x="2626995" y="3119809"/>
                  <a:pt x="2642046" y="3120402"/>
                  <a:pt x="2657119" y="3120862"/>
                </a:cubicBezTo>
                <a:cubicBezTo>
                  <a:pt x="2645381" y="3135584"/>
                  <a:pt x="2633950" y="3150393"/>
                  <a:pt x="2622893" y="3165291"/>
                </a:cubicBezTo>
                <a:cubicBezTo>
                  <a:pt x="2608368" y="3164479"/>
                  <a:pt x="2593888" y="3163535"/>
                  <a:pt x="2579452" y="3162460"/>
                </a:cubicBezTo>
                <a:cubicBezTo>
                  <a:pt x="2589939" y="3147936"/>
                  <a:pt x="2600799" y="3133478"/>
                  <a:pt x="2611989" y="3119107"/>
                </a:cubicBezTo>
                <a:close/>
                <a:moveTo>
                  <a:pt x="2621116" y="3167682"/>
                </a:moveTo>
                <a:cubicBezTo>
                  <a:pt x="2610628" y="3181855"/>
                  <a:pt x="2600492" y="3196094"/>
                  <a:pt x="2590707" y="3210377"/>
                </a:cubicBezTo>
                <a:cubicBezTo>
                  <a:pt x="2576775" y="3209192"/>
                  <a:pt x="2562909" y="3207898"/>
                  <a:pt x="2549065" y="3206428"/>
                </a:cubicBezTo>
                <a:cubicBezTo>
                  <a:pt x="2558258" y="3192518"/>
                  <a:pt x="2567824" y="3178652"/>
                  <a:pt x="2577740" y="3164852"/>
                </a:cubicBezTo>
                <a:cubicBezTo>
                  <a:pt x="2592155" y="3165927"/>
                  <a:pt x="2606613" y="3166870"/>
                  <a:pt x="2621116" y="3167682"/>
                </a:cubicBezTo>
                <a:close/>
                <a:moveTo>
                  <a:pt x="2625811" y="3167967"/>
                </a:moveTo>
                <a:cubicBezTo>
                  <a:pt x="2640467" y="3168757"/>
                  <a:pt x="2655166" y="3169415"/>
                  <a:pt x="2669888" y="3169986"/>
                </a:cubicBezTo>
                <a:cubicBezTo>
                  <a:pt x="2658786" y="3184532"/>
                  <a:pt x="2648014" y="3199144"/>
                  <a:pt x="2637592" y="3213844"/>
                </a:cubicBezTo>
                <a:cubicBezTo>
                  <a:pt x="2623419" y="3212944"/>
                  <a:pt x="2609290" y="3211935"/>
                  <a:pt x="2595205" y="3210772"/>
                </a:cubicBezTo>
                <a:cubicBezTo>
                  <a:pt x="2605056" y="3196423"/>
                  <a:pt x="2615258" y="3182162"/>
                  <a:pt x="2625811" y="3167967"/>
                </a:cubicBezTo>
                <a:close/>
                <a:moveTo>
                  <a:pt x="2635837" y="3216345"/>
                </a:moveTo>
                <a:cubicBezTo>
                  <a:pt x="2625942" y="3230342"/>
                  <a:pt x="2616399" y="3244384"/>
                  <a:pt x="2607184" y="3258491"/>
                </a:cubicBezTo>
                <a:cubicBezTo>
                  <a:pt x="2593625" y="3257241"/>
                  <a:pt x="2580110" y="3255815"/>
                  <a:pt x="2566617" y="3254257"/>
                </a:cubicBezTo>
                <a:cubicBezTo>
                  <a:pt x="2575239" y="3240544"/>
                  <a:pt x="2584213" y="3226854"/>
                  <a:pt x="2593537" y="3213229"/>
                </a:cubicBezTo>
                <a:cubicBezTo>
                  <a:pt x="2607601" y="3214392"/>
                  <a:pt x="2621686" y="3215423"/>
                  <a:pt x="2635837" y="3216345"/>
                </a:cubicBezTo>
                <a:close/>
                <a:moveTo>
                  <a:pt x="2640554" y="3216630"/>
                </a:moveTo>
                <a:cubicBezTo>
                  <a:pt x="2654859" y="3217530"/>
                  <a:pt x="2669186" y="3218275"/>
                  <a:pt x="2683535" y="3218912"/>
                </a:cubicBezTo>
                <a:cubicBezTo>
                  <a:pt x="2673047" y="3233304"/>
                  <a:pt x="2662889" y="3247763"/>
                  <a:pt x="2653060" y="3262287"/>
                </a:cubicBezTo>
                <a:cubicBezTo>
                  <a:pt x="2639238" y="3261300"/>
                  <a:pt x="2625482" y="3260159"/>
                  <a:pt x="2611747" y="3258908"/>
                </a:cubicBezTo>
                <a:cubicBezTo>
                  <a:pt x="2620984" y="3244757"/>
                  <a:pt x="2630616" y="3230671"/>
                  <a:pt x="2640554" y="3216630"/>
                </a:cubicBezTo>
                <a:close/>
                <a:moveTo>
                  <a:pt x="2651327" y="3264854"/>
                </a:moveTo>
                <a:cubicBezTo>
                  <a:pt x="2642002" y="3278676"/>
                  <a:pt x="2633029" y="3292564"/>
                  <a:pt x="2624385" y="3306474"/>
                </a:cubicBezTo>
                <a:cubicBezTo>
                  <a:pt x="2611133" y="3305113"/>
                  <a:pt x="2597925" y="3303622"/>
                  <a:pt x="2584761" y="3301976"/>
                </a:cubicBezTo>
                <a:cubicBezTo>
                  <a:pt x="2586780" y="3298663"/>
                  <a:pt x="2588776" y="3295350"/>
                  <a:pt x="2590773" y="3292059"/>
                </a:cubicBezTo>
                <a:cubicBezTo>
                  <a:pt x="2597004" y="3281835"/>
                  <a:pt x="2603454" y="3271633"/>
                  <a:pt x="2610080" y="3261475"/>
                </a:cubicBezTo>
                <a:cubicBezTo>
                  <a:pt x="2623792" y="3262726"/>
                  <a:pt x="2637527" y="3263867"/>
                  <a:pt x="2651327" y="3264854"/>
                </a:cubicBezTo>
                <a:close/>
                <a:moveTo>
                  <a:pt x="2656088" y="3265183"/>
                </a:moveTo>
                <a:cubicBezTo>
                  <a:pt x="2670063" y="3266148"/>
                  <a:pt x="2684061" y="3267004"/>
                  <a:pt x="2698103" y="3267728"/>
                </a:cubicBezTo>
                <a:cubicBezTo>
                  <a:pt x="2688054" y="3282120"/>
                  <a:pt x="2678445" y="3296403"/>
                  <a:pt x="2669296" y="3310555"/>
                </a:cubicBezTo>
                <a:cubicBezTo>
                  <a:pt x="2655803" y="3309480"/>
                  <a:pt x="2642353" y="3308273"/>
                  <a:pt x="2628948" y="3306935"/>
                </a:cubicBezTo>
                <a:cubicBezTo>
                  <a:pt x="2637658" y="3292981"/>
                  <a:pt x="2646719" y="3279049"/>
                  <a:pt x="2656088" y="3265183"/>
                </a:cubicBezTo>
                <a:close/>
                <a:moveTo>
                  <a:pt x="2667584" y="3313231"/>
                </a:moveTo>
                <a:cubicBezTo>
                  <a:pt x="2658677" y="3327053"/>
                  <a:pt x="2650208" y="3340766"/>
                  <a:pt x="2642178" y="3354347"/>
                </a:cubicBezTo>
                <a:cubicBezTo>
                  <a:pt x="2629211" y="3352899"/>
                  <a:pt x="2616311" y="3351319"/>
                  <a:pt x="2603432" y="3349586"/>
                </a:cubicBezTo>
                <a:cubicBezTo>
                  <a:pt x="2607601" y="3342411"/>
                  <a:pt x="2611791" y="3335259"/>
                  <a:pt x="2616025" y="3328150"/>
                </a:cubicBezTo>
                <a:cubicBezTo>
                  <a:pt x="2619712" y="3321941"/>
                  <a:pt x="2623485" y="3315754"/>
                  <a:pt x="2627325" y="3309567"/>
                </a:cubicBezTo>
                <a:cubicBezTo>
                  <a:pt x="2640708" y="3310928"/>
                  <a:pt x="2654113" y="3312134"/>
                  <a:pt x="2667584" y="3313231"/>
                </a:cubicBezTo>
                <a:close/>
                <a:moveTo>
                  <a:pt x="2672345" y="3313582"/>
                </a:moveTo>
                <a:cubicBezTo>
                  <a:pt x="2685970" y="3314657"/>
                  <a:pt x="2699660" y="3315579"/>
                  <a:pt x="2713373" y="3316391"/>
                </a:cubicBezTo>
                <a:cubicBezTo>
                  <a:pt x="2703873" y="3330630"/>
                  <a:pt x="2694790" y="3344737"/>
                  <a:pt x="2686167" y="3358713"/>
                </a:cubicBezTo>
                <a:cubicBezTo>
                  <a:pt x="2673003" y="3357572"/>
                  <a:pt x="2659861" y="3356277"/>
                  <a:pt x="2646785" y="3354851"/>
                </a:cubicBezTo>
                <a:cubicBezTo>
                  <a:pt x="2654969" y="3341051"/>
                  <a:pt x="2663503" y="3327295"/>
                  <a:pt x="2672345" y="3313582"/>
                </a:cubicBezTo>
                <a:close/>
                <a:moveTo>
                  <a:pt x="2666531" y="3400311"/>
                </a:moveTo>
                <a:cubicBezTo>
                  <a:pt x="2673793" y="3387476"/>
                  <a:pt x="2681406" y="3374663"/>
                  <a:pt x="2689283" y="3361894"/>
                </a:cubicBezTo>
                <a:cubicBezTo>
                  <a:pt x="2702579" y="3363035"/>
                  <a:pt x="2715940" y="3364044"/>
                  <a:pt x="2729323" y="3364922"/>
                </a:cubicBezTo>
                <a:cubicBezTo>
                  <a:pt x="2720328" y="3379007"/>
                  <a:pt x="2711771" y="3392939"/>
                  <a:pt x="2703632" y="3406783"/>
                </a:cubicBezTo>
                <a:cubicBezTo>
                  <a:pt x="2690775" y="3405554"/>
                  <a:pt x="2677962" y="3404194"/>
                  <a:pt x="2665193" y="3402680"/>
                </a:cubicBezTo>
                <a:cubicBezTo>
                  <a:pt x="2665632" y="3401891"/>
                  <a:pt x="2666071" y="3401079"/>
                  <a:pt x="2666531" y="3400311"/>
                </a:cubicBezTo>
                <a:close/>
                <a:moveTo>
                  <a:pt x="2702096" y="3409394"/>
                </a:moveTo>
                <a:cubicBezTo>
                  <a:pt x="2697203" y="3417709"/>
                  <a:pt x="2692464" y="3426002"/>
                  <a:pt x="2687901" y="3434230"/>
                </a:cubicBezTo>
                <a:cubicBezTo>
                  <a:pt x="2685070" y="3439342"/>
                  <a:pt x="2682240" y="3444542"/>
                  <a:pt x="2679388" y="3449785"/>
                </a:cubicBezTo>
                <a:cubicBezTo>
                  <a:pt x="2666970" y="3448162"/>
                  <a:pt x="2654596" y="3446406"/>
                  <a:pt x="2642287" y="3444498"/>
                </a:cubicBezTo>
                <a:cubicBezTo>
                  <a:pt x="2649396" y="3431005"/>
                  <a:pt x="2656592" y="3417906"/>
                  <a:pt x="2663723" y="3405247"/>
                </a:cubicBezTo>
                <a:cubicBezTo>
                  <a:pt x="2676360" y="3406761"/>
                  <a:pt x="2689151" y="3408121"/>
                  <a:pt x="2702096" y="3409394"/>
                </a:cubicBezTo>
                <a:close/>
                <a:moveTo>
                  <a:pt x="2677962" y="3452418"/>
                </a:moveTo>
                <a:cubicBezTo>
                  <a:pt x="2671204" y="3464924"/>
                  <a:pt x="2664447" y="3477846"/>
                  <a:pt x="2657821" y="3491076"/>
                </a:cubicBezTo>
                <a:cubicBezTo>
                  <a:pt x="2645864" y="3489058"/>
                  <a:pt x="2633950" y="3486908"/>
                  <a:pt x="2622103" y="3484582"/>
                </a:cubicBezTo>
                <a:cubicBezTo>
                  <a:pt x="2628202" y="3471835"/>
                  <a:pt x="2634499" y="3459329"/>
                  <a:pt x="2640905" y="3447131"/>
                </a:cubicBezTo>
                <a:cubicBezTo>
                  <a:pt x="2653104" y="3449017"/>
                  <a:pt x="2665434" y="3450772"/>
                  <a:pt x="2677962" y="3452418"/>
                </a:cubicBezTo>
                <a:close/>
                <a:moveTo>
                  <a:pt x="2682657" y="3453010"/>
                </a:moveTo>
                <a:cubicBezTo>
                  <a:pt x="2694987" y="3454590"/>
                  <a:pt x="2707493" y="3456038"/>
                  <a:pt x="2720174" y="3457376"/>
                </a:cubicBezTo>
                <a:cubicBezTo>
                  <a:pt x="2717761" y="3461699"/>
                  <a:pt x="2715391" y="3465999"/>
                  <a:pt x="2713044" y="3470321"/>
                </a:cubicBezTo>
                <a:cubicBezTo>
                  <a:pt x="2708064" y="3479492"/>
                  <a:pt x="2703302" y="3488509"/>
                  <a:pt x="2698717" y="3497351"/>
                </a:cubicBezTo>
                <a:cubicBezTo>
                  <a:pt x="2686562" y="3495662"/>
                  <a:pt x="2674451" y="3493840"/>
                  <a:pt x="2662384" y="3491844"/>
                </a:cubicBezTo>
                <a:cubicBezTo>
                  <a:pt x="2669054" y="3478548"/>
                  <a:pt x="2675856" y="3465582"/>
                  <a:pt x="2682657" y="3453010"/>
                </a:cubicBezTo>
                <a:close/>
                <a:moveTo>
                  <a:pt x="2697357" y="3500050"/>
                </a:moveTo>
                <a:cubicBezTo>
                  <a:pt x="2690621" y="3513148"/>
                  <a:pt x="2684324" y="3525873"/>
                  <a:pt x="2678466" y="3538313"/>
                </a:cubicBezTo>
                <a:cubicBezTo>
                  <a:pt x="2666729" y="3536228"/>
                  <a:pt x="2655057" y="3533969"/>
                  <a:pt x="2643428" y="3531577"/>
                </a:cubicBezTo>
                <a:cubicBezTo>
                  <a:pt x="2649111" y="3518984"/>
                  <a:pt x="2654991" y="3506632"/>
                  <a:pt x="2661024" y="3494521"/>
                </a:cubicBezTo>
                <a:cubicBezTo>
                  <a:pt x="2672960" y="3496495"/>
                  <a:pt x="2685070" y="3498338"/>
                  <a:pt x="2697357" y="3500050"/>
                </a:cubicBezTo>
                <a:close/>
                <a:moveTo>
                  <a:pt x="2702052" y="3500686"/>
                </a:moveTo>
                <a:cubicBezTo>
                  <a:pt x="2714141" y="3502353"/>
                  <a:pt x="2726361" y="3503889"/>
                  <a:pt x="2738757" y="3505315"/>
                </a:cubicBezTo>
                <a:cubicBezTo>
                  <a:pt x="2738582" y="3505666"/>
                  <a:pt x="2738384" y="3506017"/>
                  <a:pt x="2738187" y="3506390"/>
                </a:cubicBezTo>
                <a:cubicBezTo>
                  <a:pt x="2731254" y="3519466"/>
                  <a:pt x="2724694" y="3532279"/>
                  <a:pt x="2718507" y="3544873"/>
                </a:cubicBezTo>
                <a:cubicBezTo>
                  <a:pt x="2706615" y="3543096"/>
                  <a:pt x="2694790" y="3541165"/>
                  <a:pt x="2683008" y="3539102"/>
                </a:cubicBezTo>
                <a:cubicBezTo>
                  <a:pt x="2689305" y="3525785"/>
                  <a:pt x="2695711" y="3512950"/>
                  <a:pt x="2702052" y="3500686"/>
                </a:cubicBezTo>
                <a:close/>
                <a:moveTo>
                  <a:pt x="2742268" y="3508540"/>
                </a:moveTo>
                <a:cubicBezTo>
                  <a:pt x="2742728" y="3507641"/>
                  <a:pt x="2743233" y="3506741"/>
                  <a:pt x="2743716" y="3505863"/>
                </a:cubicBezTo>
                <a:cubicBezTo>
                  <a:pt x="2756002" y="3507224"/>
                  <a:pt x="2768442" y="3508474"/>
                  <a:pt x="2781057" y="3509593"/>
                </a:cubicBezTo>
                <a:cubicBezTo>
                  <a:pt x="2774958" y="3520541"/>
                  <a:pt x="2769034" y="3531489"/>
                  <a:pt x="2763330" y="3542459"/>
                </a:cubicBezTo>
                <a:cubicBezTo>
                  <a:pt x="2761948" y="3545114"/>
                  <a:pt x="2760609" y="3547747"/>
                  <a:pt x="2759271" y="3550380"/>
                </a:cubicBezTo>
                <a:cubicBezTo>
                  <a:pt x="2747226" y="3548910"/>
                  <a:pt x="2735247" y="3547308"/>
                  <a:pt x="2723312" y="3545575"/>
                </a:cubicBezTo>
                <a:cubicBezTo>
                  <a:pt x="2729279" y="3533464"/>
                  <a:pt x="2735576" y="3521134"/>
                  <a:pt x="2742268" y="3508540"/>
                </a:cubicBezTo>
                <a:close/>
                <a:moveTo>
                  <a:pt x="2757867" y="3553122"/>
                </a:moveTo>
                <a:cubicBezTo>
                  <a:pt x="2751175" y="3566242"/>
                  <a:pt x="2744900" y="3579099"/>
                  <a:pt x="2738977" y="3591714"/>
                </a:cubicBezTo>
                <a:cubicBezTo>
                  <a:pt x="2727370" y="3589893"/>
                  <a:pt x="2715830" y="3587941"/>
                  <a:pt x="2704356" y="3585856"/>
                </a:cubicBezTo>
                <a:cubicBezTo>
                  <a:pt x="2709819" y="3573592"/>
                  <a:pt x="2715677" y="3561086"/>
                  <a:pt x="2721951" y="3548317"/>
                </a:cubicBezTo>
                <a:cubicBezTo>
                  <a:pt x="2733755" y="3550050"/>
                  <a:pt x="2745734" y="3551652"/>
                  <a:pt x="2757867" y="3553122"/>
                </a:cubicBezTo>
                <a:close/>
                <a:moveTo>
                  <a:pt x="2762847" y="3553736"/>
                </a:moveTo>
                <a:cubicBezTo>
                  <a:pt x="2774848" y="3555163"/>
                  <a:pt x="2787025" y="3556501"/>
                  <a:pt x="2799333" y="3557707"/>
                </a:cubicBezTo>
                <a:cubicBezTo>
                  <a:pt x="2795647" y="3564641"/>
                  <a:pt x="2792005" y="3571574"/>
                  <a:pt x="2788473" y="3578529"/>
                </a:cubicBezTo>
                <a:cubicBezTo>
                  <a:pt x="2785226" y="3584891"/>
                  <a:pt x="2782111" y="3591188"/>
                  <a:pt x="2779039" y="3597462"/>
                </a:cubicBezTo>
                <a:cubicBezTo>
                  <a:pt x="2767257" y="3595927"/>
                  <a:pt x="2755519" y="3594259"/>
                  <a:pt x="2743825" y="3592460"/>
                </a:cubicBezTo>
                <a:cubicBezTo>
                  <a:pt x="2749793" y="3579801"/>
                  <a:pt x="2756112" y="3566900"/>
                  <a:pt x="2762847" y="3553736"/>
                </a:cubicBezTo>
                <a:close/>
                <a:moveTo>
                  <a:pt x="2777394" y="3600863"/>
                </a:moveTo>
                <a:cubicBezTo>
                  <a:pt x="2771097" y="3613808"/>
                  <a:pt x="2765195" y="3626555"/>
                  <a:pt x="2759644" y="3639105"/>
                </a:cubicBezTo>
                <a:cubicBezTo>
                  <a:pt x="2748279" y="3637196"/>
                  <a:pt x="2736980" y="3635177"/>
                  <a:pt x="2725725" y="3633005"/>
                </a:cubicBezTo>
                <a:cubicBezTo>
                  <a:pt x="2730859" y="3620850"/>
                  <a:pt x="2736344" y="3608476"/>
                  <a:pt x="2742246" y="3595839"/>
                </a:cubicBezTo>
                <a:cubicBezTo>
                  <a:pt x="2753808" y="3597638"/>
                  <a:pt x="2765524" y="3599328"/>
                  <a:pt x="2777394" y="3600863"/>
                </a:cubicBezTo>
                <a:close/>
                <a:moveTo>
                  <a:pt x="2782396" y="3601544"/>
                </a:moveTo>
                <a:cubicBezTo>
                  <a:pt x="2794156" y="3603035"/>
                  <a:pt x="2806069" y="3604418"/>
                  <a:pt x="2818114" y="3605690"/>
                </a:cubicBezTo>
                <a:cubicBezTo>
                  <a:pt x="2816622" y="3608674"/>
                  <a:pt x="2815086" y="3611636"/>
                  <a:pt x="2813616" y="3614598"/>
                </a:cubicBezTo>
                <a:cubicBezTo>
                  <a:pt x="2808482" y="3624887"/>
                  <a:pt x="2803612" y="3635046"/>
                  <a:pt x="2798916" y="3645094"/>
                </a:cubicBezTo>
                <a:cubicBezTo>
                  <a:pt x="2787420" y="3643493"/>
                  <a:pt x="2775945" y="3641781"/>
                  <a:pt x="2764537" y="3639916"/>
                </a:cubicBezTo>
                <a:cubicBezTo>
                  <a:pt x="2770109" y="3627323"/>
                  <a:pt x="2776077" y="3614532"/>
                  <a:pt x="2782396" y="3601544"/>
                </a:cubicBezTo>
                <a:close/>
                <a:moveTo>
                  <a:pt x="2797315" y="3648561"/>
                </a:moveTo>
                <a:cubicBezTo>
                  <a:pt x="2791391" y="3661373"/>
                  <a:pt x="2785818" y="3673989"/>
                  <a:pt x="2780619" y="3686429"/>
                </a:cubicBezTo>
                <a:cubicBezTo>
                  <a:pt x="2769583" y="3684476"/>
                  <a:pt x="2758591" y="3682392"/>
                  <a:pt x="2747643" y="3680176"/>
                </a:cubicBezTo>
                <a:cubicBezTo>
                  <a:pt x="2752404" y="3668087"/>
                  <a:pt x="2757516" y="3655823"/>
                  <a:pt x="2763001" y="3643339"/>
                </a:cubicBezTo>
                <a:cubicBezTo>
                  <a:pt x="2774300" y="3645204"/>
                  <a:pt x="2785731" y="3646937"/>
                  <a:pt x="2797315" y="3648561"/>
                </a:cubicBezTo>
                <a:close/>
                <a:moveTo>
                  <a:pt x="2802405" y="3649263"/>
                </a:moveTo>
                <a:cubicBezTo>
                  <a:pt x="2813902" y="3650820"/>
                  <a:pt x="2825530" y="3652291"/>
                  <a:pt x="2837333" y="3653629"/>
                </a:cubicBezTo>
                <a:cubicBezTo>
                  <a:pt x="2830927" y="3666815"/>
                  <a:pt x="2824871" y="3679825"/>
                  <a:pt x="2819189" y="3692638"/>
                </a:cubicBezTo>
                <a:cubicBezTo>
                  <a:pt x="2807934" y="3690992"/>
                  <a:pt x="2796722" y="3689193"/>
                  <a:pt x="2785577" y="3687263"/>
                </a:cubicBezTo>
                <a:cubicBezTo>
                  <a:pt x="2790821" y="3674801"/>
                  <a:pt x="2796415" y="3662120"/>
                  <a:pt x="2802405" y="3649263"/>
                </a:cubicBezTo>
                <a:close/>
                <a:moveTo>
                  <a:pt x="2817653" y="3696170"/>
                </a:moveTo>
                <a:cubicBezTo>
                  <a:pt x="2812080" y="3708851"/>
                  <a:pt x="2806837" y="3721357"/>
                  <a:pt x="2801966" y="3733687"/>
                </a:cubicBezTo>
                <a:cubicBezTo>
                  <a:pt x="2791194" y="3731669"/>
                  <a:pt x="2780465" y="3729541"/>
                  <a:pt x="2769780" y="3727259"/>
                </a:cubicBezTo>
                <a:cubicBezTo>
                  <a:pt x="2774190" y="3715280"/>
                  <a:pt x="2778995" y="3703103"/>
                  <a:pt x="2784129" y="3690773"/>
                </a:cubicBezTo>
                <a:cubicBezTo>
                  <a:pt x="2795165" y="3692682"/>
                  <a:pt x="2806332" y="3694481"/>
                  <a:pt x="2817653" y="3696170"/>
                </a:cubicBezTo>
                <a:close/>
                <a:moveTo>
                  <a:pt x="2822765" y="3696938"/>
                </a:moveTo>
                <a:cubicBezTo>
                  <a:pt x="2834020" y="3698584"/>
                  <a:pt x="2845429" y="3700097"/>
                  <a:pt x="2856991" y="3701502"/>
                </a:cubicBezTo>
                <a:cubicBezTo>
                  <a:pt x="2850980" y="3714534"/>
                  <a:pt x="2845297" y="3727435"/>
                  <a:pt x="2839966" y="3740204"/>
                </a:cubicBezTo>
                <a:cubicBezTo>
                  <a:pt x="2828930" y="3738470"/>
                  <a:pt x="2817938" y="3736605"/>
                  <a:pt x="2806990" y="3734631"/>
                </a:cubicBezTo>
                <a:cubicBezTo>
                  <a:pt x="2811883" y="3722235"/>
                  <a:pt x="2817149" y="3709685"/>
                  <a:pt x="2822765" y="3696938"/>
                </a:cubicBezTo>
                <a:close/>
                <a:moveTo>
                  <a:pt x="2838496" y="3743780"/>
                </a:moveTo>
                <a:cubicBezTo>
                  <a:pt x="2833318" y="3756329"/>
                  <a:pt x="2828448" y="3768725"/>
                  <a:pt x="2823928" y="3780990"/>
                </a:cubicBezTo>
                <a:cubicBezTo>
                  <a:pt x="2813331" y="3778906"/>
                  <a:pt x="2802756" y="3776712"/>
                  <a:pt x="2792269" y="3774364"/>
                </a:cubicBezTo>
                <a:cubicBezTo>
                  <a:pt x="2796350" y="3762473"/>
                  <a:pt x="2800803" y="3750406"/>
                  <a:pt x="2805608" y="3738163"/>
                </a:cubicBezTo>
                <a:cubicBezTo>
                  <a:pt x="2816424" y="3740160"/>
                  <a:pt x="2827394" y="3742024"/>
                  <a:pt x="2838496" y="3743780"/>
                </a:cubicBezTo>
                <a:close/>
                <a:moveTo>
                  <a:pt x="2843674" y="3744570"/>
                </a:moveTo>
                <a:cubicBezTo>
                  <a:pt x="2854622" y="3746237"/>
                  <a:pt x="2865680" y="3747817"/>
                  <a:pt x="2876891" y="3749287"/>
                </a:cubicBezTo>
                <a:cubicBezTo>
                  <a:pt x="2871209" y="3762187"/>
                  <a:pt x="2865877" y="3774978"/>
                  <a:pt x="2860875" y="3787638"/>
                </a:cubicBezTo>
                <a:cubicBezTo>
                  <a:pt x="2850212" y="3785882"/>
                  <a:pt x="2839615" y="3783996"/>
                  <a:pt x="2829062" y="3781977"/>
                </a:cubicBezTo>
                <a:cubicBezTo>
                  <a:pt x="2833604" y="3769647"/>
                  <a:pt x="2838452" y="3757185"/>
                  <a:pt x="2843674" y="3744570"/>
                </a:cubicBezTo>
                <a:close/>
                <a:moveTo>
                  <a:pt x="2859470" y="3791214"/>
                </a:moveTo>
                <a:cubicBezTo>
                  <a:pt x="2854600" y="3803654"/>
                  <a:pt x="2850080" y="3815984"/>
                  <a:pt x="2845868" y="3828161"/>
                </a:cubicBezTo>
                <a:cubicBezTo>
                  <a:pt x="2835710" y="3826076"/>
                  <a:pt x="2825595" y="3823860"/>
                  <a:pt x="2815525" y="3821491"/>
                </a:cubicBezTo>
                <a:cubicBezTo>
                  <a:pt x="2819277" y="3809643"/>
                  <a:pt x="2823336" y="3797664"/>
                  <a:pt x="2827745" y="3785553"/>
                </a:cubicBezTo>
                <a:cubicBezTo>
                  <a:pt x="2838255" y="3787572"/>
                  <a:pt x="2848830" y="3789459"/>
                  <a:pt x="2859470" y="3791214"/>
                </a:cubicBezTo>
                <a:close/>
                <a:moveTo>
                  <a:pt x="2864890" y="3792113"/>
                </a:moveTo>
                <a:cubicBezTo>
                  <a:pt x="2959539" y="3807449"/>
                  <a:pt x="3057829" y="3813088"/>
                  <a:pt x="3156756" y="3813066"/>
                </a:cubicBezTo>
                <a:cubicBezTo>
                  <a:pt x="3298751" y="3813066"/>
                  <a:pt x="3442085" y="3801525"/>
                  <a:pt x="3577871" y="3790577"/>
                </a:cubicBezTo>
                <a:cubicBezTo>
                  <a:pt x="3600556" y="3788735"/>
                  <a:pt x="3623067" y="3786914"/>
                  <a:pt x="3645380" y="3785180"/>
                </a:cubicBezTo>
                <a:cubicBezTo>
                  <a:pt x="3695776" y="3781165"/>
                  <a:pt x="3745404" y="3776777"/>
                  <a:pt x="3787331" y="3773026"/>
                </a:cubicBezTo>
                <a:cubicBezTo>
                  <a:pt x="4040342" y="3750033"/>
                  <a:pt x="4295415" y="3719163"/>
                  <a:pt x="4542107" y="3689303"/>
                </a:cubicBezTo>
                <a:cubicBezTo>
                  <a:pt x="4657160" y="3675371"/>
                  <a:pt x="4776140" y="3660979"/>
                  <a:pt x="4891895" y="3647749"/>
                </a:cubicBezTo>
                <a:cubicBezTo>
                  <a:pt x="5016075" y="3633576"/>
                  <a:pt x="5157455" y="3620763"/>
                  <a:pt x="5281723" y="3624602"/>
                </a:cubicBezTo>
                <a:cubicBezTo>
                  <a:pt x="5275712" y="3634409"/>
                  <a:pt x="5269722" y="3644041"/>
                  <a:pt x="5263798" y="3653497"/>
                </a:cubicBezTo>
                <a:cubicBezTo>
                  <a:pt x="5145454" y="3654594"/>
                  <a:pt x="5014934" y="3668680"/>
                  <a:pt x="4899684" y="3683489"/>
                </a:cubicBezTo>
                <a:cubicBezTo>
                  <a:pt x="4815259" y="3694349"/>
                  <a:pt x="4728728" y="3705802"/>
                  <a:pt x="4645027" y="3716881"/>
                </a:cubicBezTo>
                <a:cubicBezTo>
                  <a:pt x="4370757" y="3753148"/>
                  <a:pt x="4087139" y="3790665"/>
                  <a:pt x="3805168" y="3817608"/>
                </a:cubicBezTo>
                <a:cubicBezTo>
                  <a:pt x="3763877" y="3821491"/>
                  <a:pt x="3714885" y="3826054"/>
                  <a:pt x="3664445" y="3830267"/>
                </a:cubicBezTo>
                <a:cubicBezTo>
                  <a:pt x="3646871" y="3831693"/>
                  <a:pt x="3629144" y="3833185"/>
                  <a:pt x="3611307" y="3834677"/>
                </a:cubicBezTo>
                <a:cubicBezTo>
                  <a:pt x="3364812" y="3855322"/>
                  <a:pt x="3093657" y="3878030"/>
                  <a:pt x="2851177" y="3829258"/>
                </a:cubicBezTo>
                <a:cubicBezTo>
                  <a:pt x="2855456" y="3816905"/>
                  <a:pt x="2860019" y="3804510"/>
                  <a:pt x="2864890" y="3792113"/>
                </a:cubicBezTo>
                <a:close/>
                <a:moveTo>
                  <a:pt x="3184379" y="3862233"/>
                </a:moveTo>
                <a:cubicBezTo>
                  <a:pt x="3328304" y="3862233"/>
                  <a:pt x="3473831" y="3850057"/>
                  <a:pt x="3611636" y="3838516"/>
                </a:cubicBezTo>
                <a:cubicBezTo>
                  <a:pt x="3629473" y="3837024"/>
                  <a:pt x="3647179" y="3835532"/>
                  <a:pt x="3664774" y="3834084"/>
                </a:cubicBezTo>
                <a:cubicBezTo>
                  <a:pt x="3715214" y="3829872"/>
                  <a:pt x="3764228" y="3825330"/>
                  <a:pt x="3805541" y="3821447"/>
                </a:cubicBezTo>
                <a:cubicBezTo>
                  <a:pt x="4087578" y="3794483"/>
                  <a:pt x="4371217" y="3756966"/>
                  <a:pt x="4645532" y="3720677"/>
                </a:cubicBezTo>
                <a:cubicBezTo>
                  <a:pt x="4729233" y="3709619"/>
                  <a:pt x="4815763" y="3698167"/>
                  <a:pt x="4900166" y="3687307"/>
                </a:cubicBezTo>
                <a:cubicBezTo>
                  <a:pt x="5014517" y="3672585"/>
                  <a:pt x="5143919" y="3658609"/>
                  <a:pt x="5261385" y="3657359"/>
                </a:cubicBezTo>
                <a:cubicBezTo>
                  <a:pt x="5255044" y="3667495"/>
                  <a:pt x="5248769" y="3677412"/>
                  <a:pt x="5242648" y="3687087"/>
                </a:cubicBezTo>
                <a:cubicBezTo>
                  <a:pt x="5242494" y="3687307"/>
                  <a:pt x="5242363" y="3687526"/>
                  <a:pt x="5242209" y="3687745"/>
                </a:cubicBezTo>
                <a:cubicBezTo>
                  <a:pt x="5131654" y="3693011"/>
                  <a:pt x="5013201" y="3707864"/>
                  <a:pt x="4907889" y="3722959"/>
                </a:cubicBezTo>
                <a:cubicBezTo>
                  <a:pt x="4856550" y="3730331"/>
                  <a:pt x="4805013" y="3737790"/>
                  <a:pt x="4753301" y="3745272"/>
                </a:cubicBezTo>
                <a:cubicBezTo>
                  <a:pt x="4449916" y="3789152"/>
                  <a:pt x="4136175" y="3834545"/>
                  <a:pt x="3823356" y="3865919"/>
                </a:cubicBezTo>
                <a:cubicBezTo>
                  <a:pt x="3782657" y="3869956"/>
                  <a:pt x="3734258" y="3874651"/>
                  <a:pt x="3683818" y="3879083"/>
                </a:cubicBezTo>
                <a:cubicBezTo>
                  <a:pt x="3671137" y="3880180"/>
                  <a:pt x="3658390" y="3881277"/>
                  <a:pt x="3645555" y="3882396"/>
                </a:cubicBezTo>
                <a:cubicBezTo>
                  <a:pt x="3382913" y="3905279"/>
                  <a:pt x="3092428" y="3930576"/>
                  <a:pt x="2838606" y="3868552"/>
                </a:cubicBezTo>
                <a:cubicBezTo>
                  <a:pt x="2842072" y="3856704"/>
                  <a:pt x="2845846" y="3844835"/>
                  <a:pt x="2849905" y="3832922"/>
                </a:cubicBezTo>
                <a:cubicBezTo>
                  <a:pt x="2957345" y="3854576"/>
                  <a:pt x="3070357" y="3862255"/>
                  <a:pt x="3184379" y="3862233"/>
                </a:cubicBezTo>
                <a:close/>
                <a:moveTo>
                  <a:pt x="3211869" y="3911401"/>
                </a:moveTo>
                <a:cubicBezTo>
                  <a:pt x="3357967" y="3911401"/>
                  <a:pt x="3505908" y="3898522"/>
                  <a:pt x="3645906" y="3886323"/>
                </a:cubicBezTo>
                <a:cubicBezTo>
                  <a:pt x="3658719" y="3885204"/>
                  <a:pt x="3671488" y="3884085"/>
                  <a:pt x="3684169" y="3883010"/>
                </a:cubicBezTo>
                <a:cubicBezTo>
                  <a:pt x="3734609" y="3878578"/>
                  <a:pt x="3783031" y="3873883"/>
                  <a:pt x="3823751" y="3869846"/>
                </a:cubicBezTo>
                <a:cubicBezTo>
                  <a:pt x="4136658" y="3838472"/>
                  <a:pt x="4450420" y="3793057"/>
                  <a:pt x="4753871" y="3749155"/>
                </a:cubicBezTo>
                <a:cubicBezTo>
                  <a:pt x="4805584" y="3741674"/>
                  <a:pt x="4857120" y="3734214"/>
                  <a:pt x="4908459" y="3726864"/>
                </a:cubicBezTo>
                <a:cubicBezTo>
                  <a:pt x="5012784" y="3711901"/>
                  <a:pt x="5130052" y="3697179"/>
                  <a:pt x="5239642" y="3691804"/>
                </a:cubicBezTo>
                <a:cubicBezTo>
                  <a:pt x="5235123" y="3698956"/>
                  <a:pt x="5230669" y="3706021"/>
                  <a:pt x="5226303" y="3712954"/>
                </a:cubicBezTo>
                <a:cubicBezTo>
                  <a:pt x="5224131" y="3716421"/>
                  <a:pt x="5221805" y="3720019"/>
                  <a:pt x="5219370" y="3723705"/>
                </a:cubicBezTo>
                <a:cubicBezTo>
                  <a:pt x="5117591" y="3732152"/>
                  <a:pt x="5011314" y="3747356"/>
                  <a:pt x="4916116" y="3762429"/>
                </a:cubicBezTo>
                <a:lnTo>
                  <a:pt x="4866247" y="3770327"/>
                </a:lnTo>
                <a:cubicBezTo>
                  <a:pt x="4532322" y="3823224"/>
                  <a:pt x="4187010" y="3877942"/>
                  <a:pt x="3841522" y="3914231"/>
                </a:cubicBezTo>
                <a:cubicBezTo>
                  <a:pt x="3803764" y="3918158"/>
                  <a:pt x="3753894" y="3923248"/>
                  <a:pt x="3703191" y="3927899"/>
                </a:cubicBezTo>
                <a:lnTo>
                  <a:pt x="3680330" y="3929962"/>
                </a:lnTo>
                <a:cubicBezTo>
                  <a:pt x="3401869" y="3955237"/>
                  <a:pt x="3092406" y="3983276"/>
                  <a:pt x="2828491" y="3906442"/>
                </a:cubicBezTo>
                <a:cubicBezTo>
                  <a:pt x="2831190" y="3895099"/>
                  <a:pt x="2834218" y="3883734"/>
                  <a:pt x="2837509" y="3872326"/>
                </a:cubicBezTo>
                <a:cubicBezTo>
                  <a:pt x="2956511" y="3901418"/>
                  <a:pt x="3083499" y="3911401"/>
                  <a:pt x="3211869" y="3911401"/>
                </a:cubicBezTo>
                <a:close/>
                <a:moveTo>
                  <a:pt x="5227773" y="3713876"/>
                </a:moveTo>
                <a:cubicBezTo>
                  <a:pt x="5232336" y="3706613"/>
                  <a:pt x="5237009" y="3699198"/>
                  <a:pt x="5241770" y="3691695"/>
                </a:cubicBezTo>
                <a:cubicBezTo>
                  <a:pt x="5249054" y="3691343"/>
                  <a:pt x="5256295" y="3691036"/>
                  <a:pt x="5263513" y="3690773"/>
                </a:cubicBezTo>
                <a:cubicBezTo>
                  <a:pt x="5258225" y="3699417"/>
                  <a:pt x="5253026" y="3707886"/>
                  <a:pt x="5247957" y="3716179"/>
                </a:cubicBezTo>
                <a:cubicBezTo>
                  <a:pt x="5246860" y="3717978"/>
                  <a:pt x="5245698" y="3719843"/>
                  <a:pt x="5244535" y="3721730"/>
                </a:cubicBezTo>
                <a:cubicBezTo>
                  <a:pt x="5236900" y="3722279"/>
                  <a:pt x="5229243" y="3722893"/>
                  <a:pt x="5221564" y="3723507"/>
                </a:cubicBezTo>
                <a:cubicBezTo>
                  <a:pt x="5223714" y="3720216"/>
                  <a:pt x="5225820" y="3716991"/>
                  <a:pt x="5227773" y="3713876"/>
                </a:cubicBezTo>
                <a:close/>
                <a:moveTo>
                  <a:pt x="5241858" y="3725987"/>
                </a:moveTo>
                <a:cubicBezTo>
                  <a:pt x="5235540" y="3735925"/>
                  <a:pt x="5228233" y="3746786"/>
                  <a:pt x="5220182" y="3758589"/>
                </a:cubicBezTo>
                <a:cubicBezTo>
                  <a:pt x="5212020" y="3759467"/>
                  <a:pt x="5203859" y="3760388"/>
                  <a:pt x="5195652" y="3761332"/>
                </a:cubicBezTo>
                <a:cubicBezTo>
                  <a:pt x="5204143" y="3749265"/>
                  <a:pt x="5211910" y="3738075"/>
                  <a:pt x="5218733" y="3727786"/>
                </a:cubicBezTo>
                <a:cubicBezTo>
                  <a:pt x="5226478" y="3727149"/>
                  <a:pt x="5234179" y="3726535"/>
                  <a:pt x="5241858" y="3725987"/>
                </a:cubicBezTo>
                <a:close/>
                <a:moveTo>
                  <a:pt x="5244140" y="3725811"/>
                </a:moveTo>
                <a:cubicBezTo>
                  <a:pt x="5251687" y="3725262"/>
                  <a:pt x="5259213" y="3724758"/>
                  <a:pt x="5266716" y="3724297"/>
                </a:cubicBezTo>
                <a:cubicBezTo>
                  <a:pt x="5260946" y="3733863"/>
                  <a:pt x="5254123" y="3744394"/>
                  <a:pt x="5246510" y="3755913"/>
                </a:cubicBezTo>
                <a:cubicBezTo>
                  <a:pt x="5238545" y="3756680"/>
                  <a:pt x="5230559" y="3757492"/>
                  <a:pt x="5222573" y="3758348"/>
                </a:cubicBezTo>
                <a:cubicBezTo>
                  <a:pt x="5230581" y="3746566"/>
                  <a:pt x="5237843" y="3735728"/>
                  <a:pt x="5244140" y="3725811"/>
                </a:cubicBezTo>
                <a:close/>
                <a:moveTo>
                  <a:pt x="5243547" y="3760345"/>
                </a:moveTo>
                <a:cubicBezTo>
                  <a:pt x="5239423" y="3766553"/>
                  <a:pt x="5235079" y="3772982"/>
                  <a:pt x="5230559" y="3779739"/>
                </a:cubicBezTo>
                <a:cubicBezTo>
                  <a:pt x="5227487" y="3784281"/>
                  <a:pt x="5224372" y="3788954"/>
                  <a:pt x="5221191" y="3793693"/>
                </a:cubicBezTo>
                <a:cubicBezTo>
                  <a:pt x="5212788" y="3794812"/>
                  <a:pt x="5204363" y="3795953"/>
                  <a:pt x="5195938" y="3797116"/>
                </a:cubicBezTo>
                <a:cubicBezTo>
                  <a:pt x="5200106" y="3791038"/>
                  <a:pt x="5204187" y="3785093"/>
                  <a:pt x="5208159" y="3779322"/>
                </a:cubicBezTo>
                <a:cubicBezTo>
                  <a:pt x="5212086" y="3773640"/>
                  <a:pt x="5215860" y="3768133"/>
                  <a:pt x="5219501" y="3762824"/>
                </a:cubicBezTo>
                <a:cubicBezTo>
                  <a:pt x="5227553" y="3761946"/>
                  <a:pt x="5235562" y="3761134"/>
                  <a:pt x="5243547" y="3760345"/>
                </a:cubicBezTo>
                <a:close/>
                <a:moveTo>
                  <a:pt x="5218054" y="3798366"/>
                </a:moveTo>
                <a:cubicBezTo>
                  <a:pt x="5210594" y="3809556"/>
                  <a:pt x="5202871" y="3821249"/>
                  <a:pt x="5195148" y="3833316"/>
                </a:cubicBezTo>
                <a:cubicBezTo>
                  <a:pt x="5186328" y="3834743"/>
                  <a:pt x="5177487" y="3836213"/>
                  <a:pt x="5168667" y="3837704"/>
                </a:cubicBezTo>
                <a:cubicBezTo>
                  <a:pt x="5176763" y="3825330"/>
                  <a:pt x="5184858" y="3813329"/>
                  <a:pt x="5192713" y="3801833"/>
                </a:cubicBezTo>
                <a:cubicBezTo>
                  <a:pt x="5201181" y="3800648"/>
                  <a:pt x="5209628" y="3799485"/>
                  <a:pt x="5218054" y="3798366"/>
                </a:cubicBezTo>
                <a:close/>
                <a:moveTo>
                  <a:pt x="5220598" y="3798037"/>
                </a:moveTo>
                <a:cubicBezTo>
                  <a:pt x="5228958" y="3796918"/>
                  <a:pt x="5237317" y="3795843"/>
                  <a:pt x="5245632" y="3794834"/>
                </a:cubicBezTo>
                <a:cubicBezTo>
                  <a:pt x="5238589" y="3805650"/>
                  <a:pt x="5231239" y="3816993"/>
                  <a:pt x="5223889" y="3828731"/>
                </a:cubicBezTo>
                <a:cubicBezTo>
                  <a:pt x="5215157" y="3830091"/>
                  <a:pt x="5206425" y="3831473"/>
                  <a:pt x="5197693" y="3832900"/>
                </a:cubicBezTo>
                <a:cubicBezTo>
                  <a:pt x="5205438" y="3820855"/>
                  <a:pt x="5213139" y="3809182"/>
                  <a:pt x="5220598" y="3798037"/>
                </a:cubicBezTo>
                <a:close/>
                <a:moveTo>
                  <a:pt x="5220862" y="3833580"/>
                </a:moveTo>
                <a:cubicBezTo>
                  <a:pt x="5213775" y="3844967"/>
                  <a:pt x="5206688" y="3856682"/>
                  <a:pt x="5199821" y="3868640"/>
                </a:cubicBezTo>
                <a:cubicBezTo>
                  <a:pt x="5190695" y="3870351"/>
                  <a:pt x="5181545" y="3872084"/>
                  <a:pt x="5172397" y="3873840"/>
                </a:cubicBezTo>
                <a:cubicBezTo>
                  <a:pt x="5179637" y="3861553"/>
                  <a:pt x="5187096" y="3849486"/>
                  <a:pt x="5194556" y="3837770"/>
                </a:cubicBezTo>
                <a:cubicBezTo>
                  <a:pt x="5203331" y="3836344"/>
                  <a:pt x="5212107" y="3834962"/>
                  <a:pt x="5220862" y="3833580"/>
                </a:cubicBezTo>
                <a:close/>
                <a:moveTo>
                  <a:pt x="5223495" y="3833163"/>
                </a:moveTo>
                <a:cubicBezTo>
                  <a:pt x="5232161" y="3831825"/>
                  <a:pt x="5240827" y="3830486"/>
                  <a:pt x="5249471" y="3829214"/>
                </a:cubicBezTo>
                <a:cubicBezTo>
                  <a:pt x="5242758" y="3840249"/>
                  <a:pt x="5236066" y="3851636"/>
                  <a:pt x="5229550" y="3863220"/>
                </a:cubicBezTo>
                <a:cubicBezTo>
                  <a:pt x="5220533" y="3864844"/>
                  <a:pt x="5211494" y="3866490"/>
                  <a:pt x="5202432" y="3868157"/>
                </a:cubicBezTo>
                <a:cubicBezTo>
                  <a:pt x="5209322" y="3856222"/>
                  <a:pt x="5216408" y="3844528"/>
                  <a:pt x="5223495" y="3833163"/>
                </a:cubicBezTo>
                <a:close/>
                <a:moveTo>
                  <a:pt x="5226786" y="3868201"/>
                </a:moveTo>
                <a:cubicBezTo>
                  <a:pt x="5220423" y="3879719"/>
                  <a:pt x="5214280" y="3891435"/>
                  <a:pt x="5208575" y="3903239"/>
                </a:cubicBezTo>
                <a:cubicBezTo>
                  <a:pt x="5199185" y="3905213"/>
                  <a:pt x="5189729" y="3907210"/>
                  <a:pt x="5180251" y="3909229"/>
                </a:cubicBezTo>
                <a:cubicBezTo>
                  <a:pt x="5186328" y="3897074"/>
                  <a:pt x="5192823" y="3885029"/>
                  <a:pt x="5199536" y="3873181"/>
                </a:cubicBezTo>
                <a:cubicBezTo>
                  <a:pt x="5208641" y="3871492"/>
                  <a:pt x="5217724" y="3869846"/>
                  <a:pt x="5226786" y="3868201"/>
                </a:cubicBezTo>
                <a:close/>
                <a:moveTo>
                  <a:pt x="5229506" y="3867718"/>
                </a:moveTo>
                <a:cubicBezTo>
                  <a:pt x="5238523" y="3866117"/>
                  <a:pt x="5247519" y="3864515"/>
                  <a:pt x="5256470" y="3862957"/>
                </a:cubicBezTo>
                <a:cubicBezTo>
                  <a:pt x="5250481" y="3874125"/>
                  <a:pt x="5244732" y="3885468"/>
                  <a:pt x="5239401" y="3896920"/>
                </a:cubicBezTo>
                <a:cubicBezTo>
                  <a:pt x="5230077" y="3898807"/>
                  <a:pt x="5220708" y="3900716"/>
                  <a:pt x="5211296" y="3902669"/>
                </a:cubicBezTo>
                <a:cubicBezTo>
                  <a:pt x="5217022" y="3890887"/>
                  <a:pt x="5223165" y="3879193"/>
                  <a:pt x="5229506" y="3867718"/>
                </a:cubicBezTo>
                <a:close/>
                <a:moveTo>
                  <a:pt x="5259257" y="3862475"/>
                </a:moveTo>
                <a:cubicBezTo>
                  <a:pt x="5268186" y="3860939"/>
                  <a:pt x="5277050" y="3859469"/>
                  <a:pt x="5285892" y="3857999"/>
                </a:cubicBezTo>
                <a:cubicBezTo>
                  <a:pt x="5280341" y="3868749"/>
                  <a:pt x="5275009" y="3879719"/>
                  <a:pt x="5270073" y="3890799"/>
                </a:cubicBezTo>
                <a:cubicBezTo>
                  <a:pt x="5260836" y="3892598"/>
                  <a:pt x="5251534" y="3894463"/>
                  <a:pt x="5242209" y="3896350"/>
                </a:cubicBezTo>
                <a:cubicBezTo>
                  <a:pt x="5247541" y="3884897"/>
                  <a:pt x="5253311" y="3873576"/>
                  <a:pt x="5259257" y="3862475"/>
                </a:cubicBezTo>
                <a:close/>
                <a:moveTo>
                  <a:pt x="5267835" y="3895823"/>
                </a:moveTo>
                <a:cubicBezTo>
                  <a:pt x="5263052" y="3906881"/>
                  <a:pt x="5258730" y="3918027"/>
                  <a:pt x="5255044" y="3929128"/>
                </a:cubicBezTo>
                <a:cubicBezTo>
                  <a:pt x="5245325" y="3931322"/>
                  <a:pt x="5235584" y="3933538"/>
                  <a:pt x="5225842" y="3935776"/>
                </a:cubicBezTo>
                <a:cubicBezTo>
                  <a:pt x="5229945" y="3924301"/>
                  <a:pt x="5234684" y="3912827"/>
                  <a:pt x="5239862" y="3901440"/>
                </a:cubicBezTo>
                <a:cubicBezTo>
                  <a:pt x="5249230" y="3899531"/>
                  <a:pt x="5258555" y="3897666"/>
                  <a:pt x="5267835" y="3895823"/>
                </a:cubicBezTo>
                <a:close/>
                <a:moveTo>
                  <a:pt x="5285299" y="3927088"/>
                </a:moveTo>
                <a:cubicBezTo>
                  <a:pt x="5285255" y="3927241"/>
                  <a:pt x="5285211" y="3927373"/>
                  <a:pt x="5285167" y="3927526"/>
                </a:cubicBezTo>
                <a:cubicBezTo>
                  <a:pt x="5282030" y="3938452"/>
                  <a:pt x="5279704" y="3948896"/>
                  <a:pt x="5278213" y="3958879"/>
                </a:cubicBezTo>
                <a:cubicBezTo>
                  <a:pt x="5268076" y="3961401"/>
                  <a:pt x="5257918" y="3963947"/>
                  <a:pt x="5247782" y="3966514"/>
                </a:cubicBezTo>
                <a:cubicBezTo>
                  <a:pt x="5249779" y="3955653"/>
                  <a:pt x="5252631" y="3944640"/>
                  <a:pt x="5256141" y="3933604"/>
                </a:cubicBezTo>
                <a:cubicBezTo>
                  <a:pt x="5265882" y="3931410"/>
                  <a:pt x="5275624" y="3929216"/>
                  <a:pt x="5285299" y="3927088"/>
                </a:cubicBezTo>
                <a:close/>
                <a:moveTo>
                  <a:pt x="5287471" y="3928185"/>
                </a:moveTo>
                <a:cubicBezTo>
                  <a:pt x="5287647" y="3927636"/>
                  <a:pt x="5287822" y="3927066"/>
                  <a:pt x="5287998" y="3926495"/>
                </a:cubicBezTo>
                <a:cubicBezTo>
                  <a:pt x="5297761" y="3924345"/>
                  <a:pt x="5307503" y="3922217"/>
                  <a:pt x="5317178" y="3920155"/>
                </a:cubicBezTo>
                <a:cubicBezTo>
                  <a:pt x="5317046" y="3920703"/>
                  <a:pt x="5316870" y="3921274"/>
                  <a:pt x="5316739" y="3921844"/>
                </a:cubicBezTo>
                <a:cubicBezTo>
                  <a:pt x="5314172" y="3931892"/>
                  <a:pt x="5312351" y="3941502"/>
                  <a:pt x="5311276" y="3950695"/>
                </a:cubicBezTo>
                <a:cubicBezTo>
                  <a:pt x="5301118" y="3953196"/>
                  <a:pt x="5290938" y="3955697"/>
                  <a:pt x="5280735" y="3958242"/>
                </a:cubicBezTo>
                <a:cubicBezTo>
                  <a:pt x="5282206" y="3948676"/>
                  <a:pt x="5284466" y="3938650"/>
                  <a:pt x="5287471" y="3928185"/>
                </a:cubicBezTo>
                <a:close/>
                <a:moveTo>
                  <a:pt x="5311517" y="3989902"/>
                </a:moveTo>
                <a:cubicBezTo>
                  <a:pt x="5312944" y="3999511"/>
                  <a:pt x="5315488" y="4008551"/>
                  <a:pt x="5319130" y="4017019"/>
                </a:cubicBezTo>
                <a:cubicBezTo>
                  <a:pt x="5308029" y="4020376"/>
                  <a:pt x="5296905" y="4023777"/>
                  <a:pt x="5285782" y="4027177"/>
                </a:cubicBezTo>
                <a:cubicBezTo>
                  <a:pt x="5282469" y="4018314"/>
                  <a:pt x="5280297" y="4008857"/>
                  <a:pt x="5279266" y="3998787"/>
                </a:cubicBezTo>
                <a:cubicBezTo>
                  <a:pt x="5290060" y="3995803"/>
                  <a:pt x="5300811" y="3992842"/>
                  <a:pt x="5311517" y="3989902"/>
                </a:cubicBezTo>
                <a:close/>
                <a:moveTo>
                  <a:pt x="5321193" y="4021495"/>
                </a:moveTo>
                <a:cubicBezTo>
                  <a:pt x="5325383" y="4030117"/>
                  <a:pt x="5330781" y="4038125"/>
                  <a:pt x="5337362" y="4045563"/>
                </a:cubicBezTo>
                <a:cubicBezTo>
                  <a:pt x="5325932" y="4049381"/>
                  <a:pt x="5314479" y="4053198"/>
                  <a:pt x="5302983" y="4057038"/>
                </a:cubicBezTo>
                <a:cubicBezTo>
                  <a:pt x="5296598" y="4049227"/>
                  <a:pt x="5291486" y="4040802"/>
                  <a:pt x="5287603" y="4031741"/>
                </a:cubicBezTo>
                <a:cubicBezTo>
                  <a:pt x="5298814" y="4028318"/>
                  <a:pt x="5310003" y="4024896"/>
                  <a:pt x="5321193" y="4021495"/>
                </a:cubicBezTo>
                <a:close/>
                <a:moveTo>
                  <a:pt x="5341136" y="4049556"/>
                </a:moveTo>
                <a:cubicBezTo>
                  <a:pt x="5348223" y="4056840"/>
                  <a:pt x="5356516" y="4063444"/>
                  <a:pt x="5365994" y="4069390"/>
                </a:cubicBezTo>
                <a:cubicBezTo>
                  <a:pt x="5354410" y="4073624"/>
                  <a:pt x="5342760" y="4077881"/>
                  <a:pt x="5331044" y="4082137"/>
                </a:cubicBezTo>
                <a:cubicBezTo>
                  <a:pt x="5321632" y="4075818"/>
                  <a:pt x="5313470" y="4068819"/>
                  <a:pt x="5306537" y="4061118"/>
                </a:cubicBezTo>
                <a:cubicBezTo>
                  <a:pt x="5318099" y="4057257"/>
                  <a:pt x="5329640" y="4053418"/>
                  <a:pt x="5341136" y="4049556"/>
                </a:cubicBezTo>
                <a:close/>
                <a:moveTo>
                  <a:pt x="5371611" y="4072768"/>
                </a:moveTo>
                <a:cubicBezTo>
                  <a:pt x="5381462" y="4078407"/>
                  <a:pt x="5392454" y="4083409"/>
                  <a:pt x="5404630" y="4087754"/>
                </a:cubicBezTo>
                <a:cubicBezTo>
                  <a:pt x="5393024" y="4092427"/>
                  <a:pt x="5381374" y="4097100"/>
                  <a:pt x="5369636" y="4101773"/>
                </a:cubicBezTo>
                <a:cubicBezTo>
                  <a:pt x="5357328" y="4097078"/>
                  <a:pt x="5346270" y="4091681"/>
                  <a:pt x="5336419" y="4085603"/>
                </a:cubicBezTo>
                <a:cubicBezTo>
                  <a:pt x="5348223" y="4081303"/>
                  <a:pt x="5359939" y="4077025"/>
                  <a:pt x="5371611" y="4072768"/>
                </a:cubicBezTo>
                <a:close/>
                <a:moveTo>
                  <a:pt x="5412090" y="4090298"/>
                </a:moveTo>
                <a:cubicBezTo>
                  <a:pt x="5458602" y="4105305"/>
                  <a:pt x="5520670" y="4111383"/>
                  <a:pt x="5597811" y="4108421"/>
                </a:cubicBezTo>
                <a:cubicBezTo>
                  <a:pt x="5706501" y="4104252"/>
                  <a:pt x="5822805" y="4083673"/>
                  <a:pt x="5907712" y="4068644"/>
                </a:cubicBezTo>
                <a:cubicBezTo>
                  <a:pt x="5926273" y="4065353"/>
                  <a:pt x="5943782" y="4062259"/>
                  <a:pt x="5958766" y="4059780"/>
                </a:cubicBezTo>
                <a:cubicBezTo>
                  <a:pt x="6120705" y="4032991"/>
                  <a:pt x="6286768" y="4004119"/>
                  <a:pt x="6447367" y="3976211"/>
                </a:cubicBezTo>
                <a:cubicBezTo>
                  <a:pt x="7177681" y="3849267"/>
                  <a:pt x="7932852" y="3718000"/>
                  <a:pt x="8668541" y="3712713"/>
                </a:cubicBezTo>
                <a:cubicBezTo>
                  <a:pt x="8702876" y="3712472"/>
                  <a:pt x="8737914" y="3710541"/>
                  <a:pt x="8771790" y="3708676"/>
                </a:cubicBezTo>
                <a:cubicBezTo>
                  <a:pt x="8793861" y="3707447"/>
                  <a:pt x="8816196" y="3706219"/>
                  <a:pt x="8838685" y="3705429"/>
                </a:cubicBezTo>
                <a:cubicBezTo>
                  <a:pt x="8827451" y="3721599"/>
                  <a:pt x="8816327" y="3737549"/>
                  <a:pt x="8805336" y="3753236"/>
                </a:cubicBezTo>
                <a:cubicBezTo>
                  <a:pt x="8790351" y="3753543"/>
                  <a:pt x="8775454" y="3753982"/>
                  <a:pt x="8760688" y="3754421"/>
                </a:cubicBezTo>
                <a:cubicBezTo>
                  <a:pt x="8728919" y="3755364"/>
                  <a:pt x="8696075" y="3756351"/>
                  <a:pt x="8663889" y="3755957"/>
                </a:cubicBezTo>
                <a:cubicBezTo>
                  <a:pt x="8639843" y="3755671"/>
                  <a:pt x="8615885" y="3755540"/>
                  <a:pt x="8591773" y="3755540"/>
                </a:cubicBezTo>
                <a:cubicBezTo>
                  <a:pt x="7891474" y="3755540"/>
                  <a:pt x="7174610" y="3874695"/>
                  <a:pt x="6480717" y="3990011"/>
                </a:cubicBezTo>
                <a:cubicBezTo>
                  <a:pt x="6298900" y="4020244"/>
                  <a:pt x="6110876" y="4051487"/>
                  <a:pt x="5927721" y="4079767"/>
                </a:cubicBezTo>
                <a:cubicBezTo>
                  <a:pt x="5911947" y="4082203"/>
                  <a:pt x="5893210" y="4085340"/>
                  <a:pt x="5873376" y="4088675"/>
                </a:cubicBezTo>
                <a:cubicBezTo>
                  <a:pt x="5787767" y="4103068"/>
                  <a:pt x="5670498" y="4122748"/>
                  <a:pt x="5561413" y="4125512"/>
                </a:cubicBezTo>
                <a:cubicBezTo>
                  <a:pt x="5484492" y="4127465"/>
                  <a:pt x="5422840" y="4120378"/>
                  <a:pt x="5376898" y="4104428"/>
                </a:cubicBezTo>
                <a:cubicBezTo>
                  <a:pt x="5388548" y="4099777"/>
                  <a:pt x="5400286" y="4095059"/>
                  <a:pt x="5412090" y="4090298"/>
                </a:cubicBezTo>
                <a:close/>
                <a:moveTo>
                  <a:pt x="8845135" y="3705232"/>
                </a:moveTo>
                <a:cubicBezTo>
                  <a:pt x="8853735" y="3704968"/>
                  <a:pt x="8862357" y="3704771"/>
                  <a:pt x="8871002" y="3704661"/>
                </a:cubicBezTo>
                <a:cubicBezTo>
                  <a:pt x="8859922" y="3721006"/>
                  <a:pt x="8848974" y="3737066"/>
                  <a:pt x="8838202" y="3752819"/>
                </a:cubicBezTo>
                <a:cubicBezTo>
                  <a:pt x="8829360" y="3752841"/>
                  <a:pt x="8820540" y="3752951"/>
                  <a:pt x="8811742" y="3753126"/>
                </a:cubicBezTo>
                <a:cubicBezTo>
                  <a:pt x="8822756" y="3737395"/>
                  <a:pt x="8833901" y="3721423"/>
                  <a:pt x="8845135" y="3705232"/>
                </a:cubicBezTo>
                <a:close/>
                <a:moveTo>
                  <a:pt x="8877189" y="3704617"/>
                </a:moveTo>
                <a:cubicBezTo>
                  <a:pt x="8885548" y="3704573"/>
                  <a:pt x="8893929" y="3704617"/>
                  <a:pt x="8902288" y="3704793"/>
                </a:cubicBezTo>
                <a:cubicBezTo>
                  <a:pt x="8891603" y="3720918"/>
                  <a:pt x="8880875" y="3737022"/>
                  <a:pt x="8870124" y="3753104"/>
                </a:cubicBezTo>
                <a:cubicBezTo>
                  <a:pt x="8861524" y="3752907"/>
                  <a:pt x="8852946" y="3752819"/>
                  <a:pt x="8844389" y="3752819"/>
                </a:cubicBezTo>
                <a:cubicBezTo>
                  <a:pt x="8855161" y="3737044"/>
                  <a:pt x="8866109" y="3720984"/>
                  <a:pt x="8877189" y="3704617"/>
                </a:cubicBezTo>
                <a:close/>
                <a:moveTo>
                  <a:pt x="8908212" y="3704924"/>
                </a:moveTo>
                <a:cubicBezTo>
                  <a:pt x="8916308" y="3705144"/>
                  <a:pt x="8924425" y="3705473"/>
                  <a:pt x="8932522" y="3705955"/>
                </a:cubicBezTo>
                <a:cubicBezTo>
                  <a:pt x="8922078" y="3722103"/>
                  <a:pt x="8911591" y="3738207"/>
                  <a:pt x="8901060" y="3754311"/>
                </a:cubicBezTo>
                <a:cubicBezTo>
                  <a:pt x="8892722" y="3753828"/>
                  <a:pt x="8884363" y="3753499"/>
                  <a:pt x="8876026" y="3753258"/>
                </a:cubicBezTo>
                <a:cubicBezTo>
                  <a:pt x="8886777" y="3737176"/>
                  <a:pt x="8897505" y="3721072"/>
                  <a:pt x="8908212" y="3704924"/>
                </a:cubicBezTo>
                <a:close/>
                <a:moveTo>
                  <a:pt x="8938138" y="3706307"/>
                </a:moveTo>
                <a:cubicBezTo>
                  <a:pt x="8943052" y="3706635"/>
                  <a:pt x="8947967" y="3707009"/>
                  <a:pt x="8952859" y="3707447"/>
                </a:cubicBezTo>
                <a:cubicBezTo>
                  <a:pt x="8955558" y="3707689"/>
                  <a:pt x="8958301" y="3707952"/>
                  <a:pt x="8961065" y="3708215"/>
                </a:cubicBezTo>
                <a:cubicBezTo>
                  <a:pt x="8950885" y="3724319"/>
                  <a:pt x="8940683" y="3740423"/>
                  <a:pt x="8930415" y="3756505"/>
                </a:cubicBezTo>
                <a:cubicBezTo>
                  <a:pt x="8922517" y="3755759"/>
                  <a:pt x="8914618" y="3755123"/>
                  <a:pt x="8906698" y="3754618"/>
                </a:cubicBezTo>
                <a:cubicBezTo>
                  <a:pt x="8917207" y="3738558"/>
                  <a:pt x="8927694" y="3722432"/>
                  <a:pt x="8938138" y="3706307"/>
                </a:cubicBezTo>
                <a:close/>
                <a:moveTo>
                  <a:pt x="8966419" y="3708742"/>
                </a:moveTo>
                <a:cubicBezTo>
                  <a:pt x="8973659" y="3709466"/>
                  <a:pt x="8981030" y="3710278"/>
                  <a:pt x="8988468" y="3711265"/>
                </a:cubicBezTo>
                <a:cubicBezTo>
                  <a:pt x="8978266" y="3727851"/>
                  <a:pt x="8968261" y="3743977"/>
                  <a:pt x="8958520" y="3759664"/>
                </a:cubicBezTo>
                <a:cubicBezTo>
                  <a:pt x="8952004" y="3758831"/>
                  <a:pt x="8945576" y="3758107"/>
                  <a:pt x="8939301" y="3757404"/>
                </a:cubicBezTo>
                <a:cubicBezTo>
                  <a:pt x="8938138" y="3757273"/>
                  <a:pt x="8936953" y="3757163"/>
                  <a:pt x="8935769" y="3757054"/>
                </a:cubicBezTo>
                <a:cubicBezTo>
                  <a:pt x="8946036" y="3740949"/>
                  <a:pt x="8956238" y="3724846"/>
                  <a:pt x="8966419" y="3708742"/>
                </a:cubicBezTo>
                <a:close/>
                <a:moveTo>
                  <a:pt x="8993580" y="3711945"/>
                </a:moveTo>
                <a:cubicBezTo>
                  <a:pt x="9000535" y="3712910"/>
                  <a:pt x="9007533" y="3714029"/>
                  <a:pt x="9014511" y="3715346"/>
                </a:cubicBezTo>
                <a:cubicBezTo>
                  <a:pt x="9004660" y="3731823"/>
                  <a:pt x="8994962" y="3747926"/>
                  <a:pt x="8985506" y="3763592"/>
                </a:cubicBezTo>
                <a:cubicBezTo>
                  <a:pt x="8978156" y="3762341"/>
                  <a:pt x="8970851" y="3761266"/>
                  <a:pt x="8963654" y="3760323"/>
                </a:cubicBezTo>
                <a:cubicBezTo>
                  <a:pt x="8973395" y="3744657"/>
                  <a:pt x="8983378" y="3728510"/>
                  <a:pt x="8993580" y="3711945"/>
                </a:cubicBezTo>
                <a:close/>
                <a:moveTo>
                  <a:pt x="9019338" y="3716267"/>
                </a:moveTo>
                <a:cubicBezTo>
                  <a:pt x="9025985" y="3717605"/>
                  <a:pt x="9032634" y="3719141"/>
                  <a:pt x="9039193" y="3720896"/>
                </a:cubicBezTo>
                <a:cubicBezTo>
                  <a:pt x="9029759" y="3737132"/>
                  <a:pt x="9020435" y="3753104"/>
                  <a:pt x="9011242" y="3768747"/>
                </a:cubicBezTo>
                <a:cubicBezTo>
                  <a:pt x="9004309" y="3767124"/>
                  <a:pt x="8997332" y="3765698"/>
                  <a:pt x="8990377" y="3764447"/>
                </a:cubicBezTo>
                <a:cubicBezTo>
                  <a:pt x="8999833" y="3748804"/>
                  <a:pt x="9009486" y="3732722"/>
                  <a:pt x="9019338" y="3716267"/>
                </a:cubicBezTo>
                <a:close/>
                <a:moveTo>
                  <a:pt x="9009970" y="3770919"/>
                </a:moveTo>
                <a:cubicBezTo>
                  <a:pt x="9000338" y="3787308"/>
                  <a:pt x="8990837" y="3803369"/>
                  <a:pt x="8981535" y="3819034"/>
                </a:cubicBezTo>
                <a:cubicBezTo>
                  <a:pt x="8974317" y="3817498"/>
                  <a:pt x="8967033" y="3816138"/>
                  <a:pt x="8959727" y="3814909"/>
                </a:cubicBezTo>
                <a:cubicBezTo>
                  <a:pt x="8969227" y="3799353"/>
                  <a:pt x="8979012" y="3783250"/>
                  <a:pt x="8989039" y="3766663"/>
                </a:cubicBezTo>
                <a:cubicBezTo>
                  <a:pt x="8996015" y="3767892"/>
                  <a:pt x="9003015" y="3769296"/>
                  <a:pt x="9009970" y="3770919"/>
                </a:cubicBezTo>
                <a:close/>
                <a:moveTo>
                  <a:pt x="9014555" y="3772016"/>
                </a:moveTo>
                <a:cubicBezTo>
                  <a:pt x="9021137" y="3773640"/>
                  <a:pt x="9027653" y="3775461"/>
                  <a:pt x="9034081" y="3777523"/>
                </a:cubicBezTo>
                <a:cubicBezTo>
                  <a:pt x="9024844" y="3793759"/>
                  <a:pt x="9015739" y="3809665"/>
                  <a:pt x="9006788" y="3825221"/>
                </a:cubicBezTo>
                <a:cubicBezTo>
                  <a:pt x="9000009" y="3823312"/>
                  <a:pt x="8993142" y="3821579"/>
                  <a:pt x="8986186" y="3820043"/>
                </a:cubicBezTo>
                <a:cubicBezTo>
                  <a:pt x="8995466" y="3804400"/>
                  <a:pt x="9004945" y="3788383"/>
                  <a:pt x="9014555" y="3772016"/>
                </a:cubicBezTo>
                <a:close/>
                <a:moveTo>
                  <a:pt x="9005603" y="3827283"/>
                </a:moveTo>
                <a:cubicBezTo>
                  <a:pt x="8996169" y="3843650"/>
                  <a:pt x="8986910" y="3859623"/>
                  <a:pt x="8977871" y="3875156"/>
                </a:cubicBezTo>
                <a:cubicBezTo>
                  <a:pt x="8970741" y="3873313"/>
                  <a:pt x="8963522" y="3871668"/>
                  <a:pt x="8956282" y="3870154"/>
                </a:cubicBezTo>
                <a:cubicBezTo>
                  <a:pt x="8965607" y="3854620"/>
                  <a:pt x="8975173" y="3838604"/>
                  <a:pt x="8984958" y="3822127"/>
                </a:cubicBezTo>
                <a:cubicBezTo>
                  <a:pt x="8991913" y="3823663"/>
                  <a:pt x="8998801" y="3825374"/>
                  <a:pt x="9005603" y="3827283"/>
                </a:cubicBezTo>
                <a:close/>
                <a:moveTo>
                  <a:pt x="8976730" y="3877131"/>
                </a:moveTo>
                <a:cubicBezTo>
                  <a:pt x="8967099" y="3893673"/>
                  <a:pt x="8957731" y="3909667"/>
                  <a:pt x="8948647" y="3925113"/>
                </a:cubicBezTo>
                <a:cubicBezTo>
                  <a:pt x="8941166" y="3923292"/>
                  <a:pt x="8933662" y="3921646"/>
                  <a:pt x="8926159" y="3920111"/>
                </a:cubicBezTo>
                <a:cubicBezTo>
                  <a:pt x="8935483" y="3904731"/>
                  <a:pt x="8945137" y="3888715"/>
                  <a:pt x="8955075" y="3872172"/>
                </a:cubicBezTo>
                <a:cubicBezTo>
                  <a:pt x="8962338" y="3873664"/>
                  <a:pt x="8969556" y="3875309"/>
                  <a:pt x="8976730" y="3877131"/>
                </a:cubicBezTo>
                <a:close/>
                <a:moveTo>
                  <a:pt x="8947528" y="3927022"/>
                </a:moveTo>
                <a:cubicBezTo>
                  <a:pt x="8937721" y="3943696"/>
                  <a:pt x="8928265" y="3959668"/>
                  <a:pt x="8919204" y="3974895"/>
                </a:cubicBezTo>
                <a:cubicBezTo>
                  <a:pt x="8911327" y="3973008"/>
                  <a:pt x="8903517" y="3971274"/>
                  <a:pt x="8895947" y="3969651"/>
                </a:cubicBezTo>
                <a:cubicBezTo>
                  <a:pt x="8905184" y="3954578"/>
                  <a:pt x="8914882" y="3938672"/>
                  <a:pt x="8924996" y="3922019"/>
                </a:cubicBezTo>
                <a:cubicBezTo>
                  <a:pt x="8932500" y="3923555"/>
                  <a:pt x="8940025" y="3925201"/>
                  <a:pt x="8947528" y="3927022"/>
                </a:cubicBezTo>
                <a:close/>
                <a:moveTo>
                  <a:pt x="8918129" y="3976716"/>
                </a:moveTo>
                <a:cubicBezTo>
                  <a:pt x="8908124" y="3993565"/>
                  <a:pt x="8898624" y="4009450"/>
                  <a:pt x="8889717" y="4024281"/>
                </a:cubicBezTo>
                <a:cubicBezTo>
                  <a:pt x="8883113" y="4022658"/>
                  <a:pt x="8876662" y="4021122"/>
                  <a:pt x="8870432" y="4019674"/>
                </a:cubicBezTo>
                <a:cubicBezTo>
                  <a:pt x="8868874" y="4019323"/>
                  <a:pt x="8867316" y="4018972"/>
                  <a:pt x="8865780" y="4018643"/>
                </a:cubicBezTo>
                <a:cubicBezTo>
                  <a:pt x="8866263" y="4017853"/>
                  <a:pt x="8866745" y="4017085"/>
                  <a:pt x="8867206" y="4016317"/>
                </a:cubicBezTo>
                <a:cubicBezTo>
                  <a:pt x="8875851" y="4002363"/>
                  <a:pt x="8885087" y="3987400"/>
                  <a:pt x="8894828" y="3971494"/>
                </a:cubicBezTo>
                <a:cubicBezTo>
                  <a:pt x="8902420" y="3973096"/>
                  <a:pt x="8910230" y="3974829"/>
                  <a:pt x="8918129" y="3976716"/>
                </a:cubicBezTo>
                <a:close/>
                <a:moveTo>
                  <a:pt x="8869993" y="4021539"/>
                </a:moveTo>
                <a:cubicBezTo>
                  <a:pt x="8876026" y="4022943"/>
                  <a:pt x="8882301" y="4024457"/>
                  <a:pt x="8888664" y="4026015"/>
                </a:cubicBezTo>
                <a:cubicBezTo>
                  <a:pt x="8887018" y="4028779"/>
                  <a:pt x="8885373" y="4031500"/>
                  <a:pt x="8883771" y="4034176"/>
                </a:cubicBezTo>
                <a:cubicBezTo>
                  <a:pt x="8875829" y="4047340"/>
                  <a:pt x="8867974" y="4060329"/>
                  <a:pt x="8860207" y="4073076"/>
                </a:cubicBezTo>
                <a:cubicBezTo>
                  <a:pt x="8859023" y="4072768"/>
                  <a:pt x="8857860" y="4072461"/>
                  <a:pt x="8856653" y="4072132"/>
                </a:cubicBezTo>
                <a:cubicBezTo>
                  <a:pt x="8849677" y="4070311"/>
                  <a:pt x="8842677" y="4068578"/>
                  <a:pt x="8835679" y="4066889"/>
                </a:cubicBezTo>
                <a:cubicBezTo>
                  <a:pt x="8845201" y="4051706"/>
                  <a:pt x="8854898" y="4036195"/>
                  <a:pt x="8864705" y="4020354"/>
                </a:cubicBezTo>
                <a:cubicBezTo>
                  <a:pt x="8866460" y="4020749"/>
                  <a:pt x="8868238" y="4021144"/>
                  <a:pt x="8869993" y="4021539"/>
                </a:cubicBezTo>
                <a:close/>
                <a:moveTo>
                  <a:pt x="8856193" y="4073887"/>
                </a:moveTo>
                <a:cubicBezTo>
                  <a:pt x="8857202" y="4074173"/>
                  <a:pt x="8858211" y="4074436"/>
                  <a:pt x="8859220" y="4074699"/>
                </a:cubicBezTo>
                <a:cubicBezTo>
                  <a:pt x="8849545" y="4090562"/>
                  <a:pt x="8840023" y="4106095"/>
                  <a:pt x="8830698" y="4121168"/>
                </a:cubicBezTo>
                <a:cubicBezTo>
                  <a:pt x="8822427" y="4118799"/>
                  <a:pt x="8814090" y="4116473"/>
                  <a:pt x="8805709" y="4114191"/>
                </a:cubicBezTo>
                <a:cubicBezTo>
                  <a:pt x="8815143" y="4099403"/>
                  <a:pt x="8824818" y="4084155"/>
                  <a:pt x="8834647" y="4068512"/>
                </a:cubicBezTo>
                <a:cubicBezTo>
                  <a:pt x="8841844" y="4070246"/>
                  <a:pt x="8849018" y="4072023"/>
                  <a:pt x="8856193" y="4073887"/>
                </a:cubicBezTo>
                <a:close/>
                <a:moveTo>
                  <a:pt x="8829689" y="4122791"/>
                </a:moveTo>
                <a:cubicBezTo>
                  <a:pt x="8801650" y="4168053"/>
                  <a:pt x="8775344" y="4209454"/>
                  <a:pt x="8751890" y="4245128"/>
                </a:cubicBezTo>
                <a:cubicBezTo>
                  <a:pt x="8615643" y="4452482"/>
                  <a:pt x="8468032" y="4660560"/>
                  <a:pt x="8325291" y="4861815"/>
                </a:cubicBezTo>
                <a:cubicBezTo>
                  <a:pt x="8202208" y="5035338"/>
                  <a:pt x="8074957" y="5214784"/>
                  <a:pt x="7954375" y="5394428"/>
                </a:cubicBezTo>
                <a:cubicBezTo>
                  <a:pt x="7873768" y="5514680"/>
                  <a:pt x="7795487" y="5632826"/>
                  <a:pt x="7723809" y="5755910"/>
                </a:cubicBezTo>
                <a:cubicBezTo>
                  <a:pt x="7685107" y="5822541"/>
                  <a:pt x="7653250" y="5881625"/>
                  <a:pt x="7626352" y="5936519"/>
                </a:cubicBezTo>
                <a:lnTo>
                  <a:pt x="7620955" y="5947533"/>
                </a:lnTo>
                <a:cubicBezTo>
                  <a:pt x="7576680" y="6037771"/>
                  <a:pt x="7521589" y="6150059"/>
                  <a:pt x="7524178" y="6256995"/>
                </a:cubicBezTo>
                <a:cubicBezTo>
                  <a:pt x="7525516" y="6312240"/>
                  <a:pt x="7544297" y="6356997"/>
                  <a:pt x="7580015" y="6389994"/>
                </a:cubicBezTo>
                <a:cubicBezTo>
                  <a:pt x="7646295" y="6451250"/>
                  <a:pt x="7761699" y="6464020"/>
                  <a:pt x="7864378" y="6464020"/>
                </a:cubicBezTo>
                <a:cubicBezTo>
                  <a:pt x="7907270" y="6464020"/>
                  <a:pt x="7947947" y="6461804"/>
                  <a:pt x="7981888" y="6459939"/>
                </a:cubicBezTo>
                <a:cubicBezTo>
                  <a:pt x="7991454" y="6459412"/>
                  <a:pt x="8000559" y="6458907"/>
                  <a:pt x="8009049" y="6458491"/>
                </a:cubicBezTo>
                <a:cubicBezTo>
                  <a:pt x="8047378" y="6456626"/>
                  <a:pt x="8085729" y="6454059"/>
                  <a:pt x="8124124" y="6450922"/>
                </a:cubicBezTo>
                <a:cubicBezTo>
                  <a:pt x="8115568" y="6453247"/>
                  <a:pt x="8106989" y="6455573"/>
                  <a:pt x="8098432" y="6457854"/>
                </a:cubicBezTo>
                <a:cubicBezTo>
                  <a:pt x="8046193" y="6463449"/>
                  <a:pt x="7993955" y="6467991"/>
                  <a:pt x="7941782" y="6471326"/>
                </a:cubicBezTo>
                <a:cubicBezTo>
                  <a:pt x="7933905" y="6471830"/>
                  <a:pt x="7925546" y="6472423"/>
                  <a:pt x="7916748" y="6473015"/>
                </a:cubicBezTo>
                <a:cubicBezTo>
                  <a:pt x="7798185" y="6481199"/>
                  <a:pt x="7599739" y="6494889"/>
                  <a:pt x="7504191" y="6407349"/>
                </a:cubicBezTo>
                <a:cubicBezTo>
                  <a:pt x="7468714" y="6374812"/>
                  <a:pt x="7450196" y="6330384"/>
                  <a:pt x="7449187" y="6275249"/>
                </a:cubicBezTo>
                <a:cubicBezTo>
                  <a:pt x="7447191" y="6167063"/>
                  <a:pt x="7504739" y="6053063"/>
                  <a:pt x="7550988" y="5961442"/>
                </a:cubicBezTo>
                <a:lnTo>
                  <a:pt x="7556517" y="5950494"/>
                </a:lnTo>
                <a:cubicBezTo>
                  <a:pt x="7584864" y="5894241"/>
                  <a:pt x="7618124" y="5834191"/>
                  <a:pt x="7658209" y="5766879"/>
                </a:cubicBezTo>
                <a:cubicBezTo>
                  <a:pt x="7732848" y="5641932"/>
                  <a:pt x="7814377" y="5521811"/>
                  <a:pt x="7898297" y="5399496"/>
                </a:cubicBezTo>
                <a:cubicBezTo>
                  <a:pt x="8027040" y="5212129"/>
                  <a:pt x="8162782" y="5025048"/>
                  <a:pt x="8294071" y="4844109"/>
                </a:cubicBezTo>
                <a:cubicBezTo>
                  <a:pt x="8439203" y="4644105"/>
                  <a:pt x="8589293" y="4437278"/>
                  <a:pt x="8728963" y="4231219"/>
                </a:cubicBezTo>
                <a:cubicBezTo>
                  <a:pt x="8751758" y="4197585"/>
                  <a:pt x="8777340" y="4158575"/>
                  <a:pt x="8804678" y="4115814"/>
                </a:cubicBezTo>
                <a:cubicBezTo>
                  <a:pt x="8813080" y="4118074"/>
                  <a:pt x="8821418" y="4120400"/>
                  <a:pt x="8829689" y="4122791"/>
                </a:cubicBezTo>
                <a:close/>
                <a:moveTo>
                  <a:pt x="8008830" y="6454081"/>
                </a:moveTo>
                <a:cubicBezTo>
                  <a:pt x="8000339" y="6454497"/>
                  <a:pt x="7991234" y="6454981"/>
                  <a:pt x="7981646" y="6455507"/>
                </a:cubicBezTo>
                <a:cubicBezTo>
                  <a:pt x="7867186" y="6461804"/>
                  <a:pt x="7675629" y="6472313"/>
                  <a:pt x="7582999" y="6386747"/>
                </a:cubicBezTo>
                <a:cubicBezTo>
                  <a:pt x="7548202" y="6354584"/>
                  <a:pt x="7529904" y="6310901"/>
                  <a:pt x="7528588" y="6256885"/>
                </a:cubicBezTo>
                <a:cubicBezTo>
                  <a:pt x="7526043" y="6151047"/>
                  <a:pt x="7580871" y="6039285"/>
                  <a:pt x="7624926" y="5949485"/>
                </a:cubicBezTo>
                <a:lnTo>
                  <a:pt x="7630323" y="5938471"/>
                </a:lnTo>
                <a:cubicBezTo>
                  <a:pt x="7657156" y="5883665"/>
                  <a:pt x="7688990" y="5824669"/>
                  <a:pt x="7727626" y="5758125"/>
                </a:cubicBezTo>
                <a:cubicBezTo>
                  <a:pt x="7799238" y="5635152"/>
                  <a:pt x="7877498" y="5517094"/>
                  <a:pt x="7958061" y="5396885"/>
                </a:cubicBezTo>
                <a:cubicBezTo>
                  <a:pt x="8078577" y="5217285"/>
                  <a:pt x="8205828" y="5037883"/>
                  <a:pt x="8328911" y="4864382"/>
                </a:cubicBezTo>
                <a:cubicBezTo>
                  <a:pt x="8471652" y="4663105"/>
                  <a:pt x="8619286" y="4454962"/>
                  <a:pt x="8755576" y="4247564"/>
                </a:cubicBezTo>
                <a:cubicBezTo>
                  <a:pt x="8779227" y="4211560"/>
                  <a:pt x="8805797" y="4169765"/>
                  <a:pt x="8834099" y="4124064"/>
                </a:cubicBezTo>
                <a:cubicBezTo>
                  <a:pt x="8842326" y="4126456"/>
                  <a:pt x="8850488" y="4128935"/>
                  <a:pt x="8858584" y="4131436"/>
                </a:cubicBezTo>
                <a:cubicBezTo>
                  <a:pt x="8829865" y="4179418"/>
                  <a:pt x="8802725" y="4223540"/>
                  <a:pt x="8778547" y="4261583"/>
                </a:cubicBezTo>
                <a:cubicBezTo>
                  <a:pt x="8646140" y="4469815"/>
                  <a:pt x="8501425" y="4678814"/>
                  <a:pt x="8361492" y="4880924"/>
                </a:cubicBezTo>
                <a:cubicBezTo>
                  <a:pt x="8246198" y="5047427"/>
                  <a:pt x="8126976" y="5219611"/>
                  <a:pt x="8014183" y="5391927"/>
                </a:cubicBezTo>
                <a:cubicBezTo>
                  <a:pt x="7936955" y="5510073"/>
                  <a:pt x="7861942" y="5626157"/>
                  <a:pt x="7793271" y="5747243"/>
                </a:cubicBezTo>
                <a:cubicBezTo>
                  <a:pt x="7755534" y="5814050"/>
                  <a:pt x="7725959" y="5870392"/>
                  <a:pt x="7700245" y="5924584"/>
                </a:cubicBezTo>
                <a:lnTo>
                  <a:pt x="7694958" y="5935663"/>
                </a:lnTo>
                <a:cubicBezTo>
                  <a:pt x="7652899" y="6024081"/>
                  <a:pt x="7600529" y="6134088"/>
                  <a:pt x="7603688" y="6238653"/>
                </a:cubicBezTo>
                <a:cubicBezTo>
                  <a:pt x="7605311" y="6292735"/>
                  <a:pt x="7623872" y="6336702"/>
                  <a:pt x="7658867" y="6369305"/>
                </a:cubicBezTo>
                <a:cubicBezTo>
                  <a:pt x="7699039" y="6406756"/>
                  <a:pt x="7759747" y="6429684"/>
                  <a:pt x="7844434" y="6439359"/>
                </a:cubicBezTo>
                <a:cubicBezTo>
                  <a:pt x="7879977" y="6443440"/>
                  <a:pt x="7915915" y="6444756"/>
                  <a:pt x="7950228" y="6444756"/>
                </a:cubicBezTo>
                <a:cubicBezTo>
                  <a:pt x="7984696" y="6444756"/>
                  <a:pt x="8017584" y="6443418"/>
                  <a:pt x="8046852" y="6442255"/>
                </a:cubicBezTo>
                <a:cubicBezTo>
                  <a:pt x="8057185" y="6441838"/>
                  <a:pt x="8066949" y="6441443"/>
                  <a:pt x="8076054" y="6441136"/>
                </a:cubicBezTo>
                <a:cubicBezTo>
                  <a:pt x="8109819" y="6440017"/>
                  <a:pt x="8143607" y="6438350"/>
                  <a:pt x="8177438" y="6436200"/>
                </a:cubicBezTo>
                <a:cubicBezTo>
                  <a:pt x="8167499" y="6438986"/>
                  <a:pt x="8157560" y="6441751"/>
                  <a:pt x="8147622" y="6444471"/>
                </a:cubicBezTo>
                <a:cubicBezTo>
                  <a:pt x="8101329" y="6448574"/>
                  <a:pt x="8055057" y="6451821"/>
                  <a:pt x="8008830" y="6454081"/>
                </a:cubicBezTo>
                <a:close/>
                <a:moveTo>
                  <a:pt x="8075900" y="6436814"/>
                </a:moveTo>
                <a:cubicBezTo>
                  <a:pt x="8066795" y="6437121"/>
                  <a:pt x="8057032" y="6437516"/>
                  <a:pt x="8046677" y="6437933"/>
                </a:cubicBezTo>
                <a:cubicBezTo>
                  <a:pt x="7988382" y="6440280"/>
                  <a:pt x="7915827" y="6443177"/>
                  <a:pt x="7844939" y="6435081"/>
                </a:cubicBezTo>
                <a:cubicBezTo>
                  <a:pt x="7761194" y="6425493"/>
                  <a:pt x="7701298" y="6402939"/>
                  <a:pt x="7661829" y="6366145"/>
                </a:cubicBezTo>
                <a:cubicBezTo>
                  <a:pt x="7627712" y="6334355"/>
                  <a:pt x="7609611" y="6291419"/>
                  <a:pt x="7608010" y="6238521"/>
                </a:cubicBezTo>
                <a:cubicBezTo>
                  <a:pt x="7604895" y="6135009"/>
                  <a:pt x="7657002" y="6025507"/>
                  <a:pt x="7698863" y="5937528"/>
                </a:cubicBezTo>
                <a:lnTo>
                  <a:pt x="7704151" y="5926426"/>
                </a:lnTo>
                <a:cubicBezTo>
                  <a:pt x="7729842" y="5872345"/>
                  <a:pt x="7759351" y="5816090"/>
                  <a:pt x="7797044" y="5749371"/>
                </a:cubicBezTo>
                <a:cubicBezTo>
                  <a:pt x="7865650" y="5628395"/>
                  <a:pt x="7940619" y="5512377"/>
                  <a:pt x="8017803" y="5394296"/>
                </a:cubicBezTo>
                <a:cubicBezTo>
                  <a:pt x="8130575" y="5222024"/>
                  <a:pt x="8249774" y="5049862"/>
                  <a:pt x="8365046" y="4883382"/>
                </a:cubicBezTo>
                <a:cubicBezTo>
                  <a:pt x="8505023" y="4681228"/>
                  <a:pt x="8649760" y="4472206"/>
                  <a:pt x="8782211" y="4263909"/>
                </a:cubicBezTo>
                <a:cubicBezTo>
                  <a:pt x="8806564" y="4225602"/>
                  <a:pt x="8833901" y="4181108"/>
                  <a:pt x="8862840" y="4132752"/>
                </a:cubicBezTo>
                <a:cubicBezTo>
                  <a:pt x="8870936" y="4135297"/>
                  <a:pt x="8878944" y="4137864"/>
                  <a:pt x="8886886" y="4140497"/>
                </a:cubicBezTo>
                <a:cubicBezTo>
                  <a:pt x="8857750" y="4190915"/>
                  <a:pt x="8830018" y="4237647"/>
                  <a:pt x="8805204" y="4278038"/>
                </a:cubicBezTo>
                <a:cubicBezTo>
                  <a:pt x="8677097" y="4486753"/>
                  <a:pt x="8535694" y="4696235"/>
                  <a:pt x="8398921" y="4898828"/>
                </a:cubicBezTo>
                <a:cubicBezTo>
                  <a:pt x="8291021" y="5058725"/>
                  <a:pt x="8179413" y="5224043"/>
                  <a:pt x="8073992" y="5389425"/>
                </a:cubicBezTo>
                <a:cubicBezTo>
                  <a:pt x="8000120" y="5505444"/>
                  <a:pt x="7928398" y="5619465"/>
                  <a:pt x="7862754" y="5738577"/>
                </a:cubicBezTo>
                <a:cubicBezTo>
                  <a:pt x="7826510" y="5804616"/>
                  <a:pt x="7798360" y="5859926"/>
                  <a:pt x="7774117" y="5912648"/>
                </a:cubicBezTo>
                <a:lnTo>
                  <a:pt x="7768983" y="5923794"/>
                </a:lnTo>
                <a:cubicBezTo>
                  <a:pt x="7727034" y="6014888"/>
                  <a:pt x="7679490" y="6118137"/>
                  <a:pt x="7683198" y="6220333"/>
                </a:cubicBezTo>
                <a:cubicBezTo>
                  <a:pt x="7685019" y="6270466"/>
                  <a:pt x="7701584" y="6311910"/>
                  <a:pt x="7732453" y="6343482"/>
                </a:cubicBezTo>
                <a:cubicBezTo>
                  <a:pt x="7758847" y="6370468"/>
                  <a:pt x="7796452" y="6390982"/>
                  <a:pt x="7844259" y="6404431"/>
                </a:cubicBezTo>
                <a:cubicBezTo>
                  <a:pt x="7906392" y="6421917"/>
                  <a:pt x="7977302" y="6425625"/>
                  <a:pt x="8040533" y="6425625"/>
                </a:cubicBezTo>
                <a:cubicBezTo>
                  <a:pt x="8065961" y="6425625"/>
                  <a:pt x="8090139" y="6425032"/>
                  <a:pt x="8111992" y="6424484"/>
                </a:cubicBezTo>
                <a:cubicBezTo>
                  <a:pt x="8123005" y="6424199"/>
                  <a:pt x="8133405" y="6423957"/>
                  <a:pt x="8143036" y="6423804"/>
                </a:cubicBezTo>
                <a:cubicBezTo>
                  <a:pt x="8172195" y="6423321"/>
                  <a:pt x="8201397" y="6422422"/>
                  <a:pt x="8230642" y="6421149"/>
                </a:cubicBezTo>
                <a:cubicBezTo>
                  <a:pt x="8219628" y="6424308"/>
                  <a:pt x="8208615" y="6427424"/>
                  <a:pt x="8197601" y="6430539"/>
                </a:cubicBezTo>
                <a:cubicBezTo>
                  <a:pt x="8156990" y="6433370"/>
                  <a:pt x="8116423" y="6435476"/>
                  <a:pt x="8075900" y="6436814"/>
                </a:cubicBezTo>
                <a:close/>
                <a:moveTo>
                  <a:pt x="8253043" y="6420074"/>
                </a:moveTo>
                <a:cubicBezTo>
                  <a:pt x="8256816" y="6419898"/>
                  <a:pt x="8260569" y="6419701"/>
                  <a:pt x="8264342" y="6419503"/>
                </a:cubicBezTo>
                <a:cubicBezTo>
                  <a:pt x="8254118" y="6422312"/>
                  <a:pt x="8243872" y="6425098"/>
                  <a:pt x="8233648" y="6427863"/>
                </a:cubicBezTo>
                <a:cubicBezTo>
                  <a:pt x="8230160" y="6428126"/>
                  <a:pt x="8226671" y="6428389"/>
                  <a:pt x="8223205" y="6428674"/>
                </a:cubicBezTo>
                <a:cubicBezTo>
                  <a:pt x="8233144" y="6425822"/>
                  <a:pt x="8243104" y="6422970"/>
                  <a:pt x="8253043" y="6420074"/>
                </a:cubicBezTo>
                <a:close/>
                <a:moveTo>
                  <a:pt x="8288454" y="6418100"/>
                </a:moveTo>
                <a:cubicBezTo>
                  <a:pt x="8292842" y="6417836"/>
                  <a:pt x="8297230" y="6417573"/>
                  <a:pt x="8301618" y="6417288"/>
                </a:cubicBezTo>
                <a:cubicBezTo>
                  <a:pt x="8292557" y="6419657"/>
                  <a:pt x="8283496" y="6422027"/>
                  <a:pt x="8274434" y="6424374"/>
                </a:cubicBezTo>
                <a:cubicBezTo>
                  <a:pt x="8270134" y="6424769"/>
                  <a:pt x="8265834" y="6425164"/>
                  <a:pt x="8261512" y="6425537"/>
                </a:cubicBezTo>
                <a:cubicBezTo>
                  <a:pt x="8270507" y="6423080"/>
                  <a:pt x="8279481" y="6420600"/>
                  <a:pt x="8288454" y="6418100"/>
                </a:cubicBezTo>
                <a:close/>
                <a:moveTo>
                  <a:pt x="8308090" y="6412615"/>
                </a:moveTo>
                <a:cubicBezTo>
                  <a:pt x="8318424" y="6409718"/>
                  <a:pt x="8328757" y="6406800"/>
                  <a:pt x="8339091" y="6403861"/>
                </a:cubicBezTo>
                <a:cubicBezTo>
                  <a:pt x="8344203" y="6403663"/>
                  <a:pt x="8349293" y="6403465"/>
                  <a:pt x="8354406" y="6403224"/>
                </a:cubicBezTo>
                <a:cubicBezTo>
                  <a:pt x="8344006" y="6406033"/>
                  <a:pt x="8333606" y="6408819"/>
                  <a:pt x="8323207" y="6411583"/>
                </a:cubicBezTo>
                <a:cubicBezTo>
                  <a:pt x="8318161" y="6411934"/>
                  <a:pt x="8313115" y="6412285"/>
                  <a:pt x="8308090" y="6412615"/>
                </a:cubicBezTo>
                <a:close/>
                <a:moveTo>
                  <a:pt x="8377618" y="6402105"/>
                </a:moveTo>
                <a:cubicBezTo>
                  <a:pt x="8381655" y="6401886"/>
                  <a:pt x="8385692" y="6401667"/>
                  <a:pt x="8389728" y="6401447"/>
                </a:cubicBezTo>
                <a:cubicBezTo>
                  <a:pt x="8380338" y="6403883"/>
                  <a:pt x="8370926" y="6406274"/>
                  <a:pt x="8361514" y="6408665"/>
                </a:cubicBezTo>
                <a:cubicBezTo>
                  <a:pt x="8357675" y="6408972"/>
                  <a:pt x="8353813" y="6409302"/>
                  <a:pt x="8349974" y="6409609"/>
                </a:cubicBezTo>
                <a:cubicBezTo>
                  <a:pt x="8359188" y="6407108"/>
                  <a:pt x="8368403" y="6404606"/>
                  <a:pt x="8377618" y="6402105"/>
                </a:cubicBezTo>
                <a:close/>
                <a:moveTo>
                  <a:pt x="8396464" y="6396949"/>
                </a:moveTo>
                <a:cubicBezTo>
                  <a:pt x="8406951" y="6394054"/>
                  <a:pt x="8417417" y="6391135"/>
                  <a:pt x="8427904" y="6388195"/>
                </a:cubicBezTo>
                <a:cubicBezTo>
                  <a:pt x="8432665" y="6388064"/>
                  <a:pt x="8437426" y="6387910"/>
                  <a:pt x="8442187" y="6387757"/>
                </a:cubicBezTo>
                <a:cubicBezTo>
                  <a:pt x="8431590" y="6390565"/>
                  <a:pt x="8420971" y="6393351"/>
                  <a:pt x="8410352" y="6396116"/>
                </a:cubicBezTo>
                <a:cubicBezTo>
                  <a:pt x="8405723" y="6396401"/>
                  <a:pt x="8401093" y="6396664"/>
                  <a:pt x="8396464" y="6396949"/>
                </a:cubicBezTo>
                <a:close/>
                <a:moveTo>
                  <a:pt x="8444161" y="6383632"/>
                </a:moveTo>
                <a:cubicBezTo>
                  <a:pt x="8455724" y="6380385"/>
                  <a:pt x="8467264" y="6377115"/>
                  <a:pt x="8478782" y="6373803"/>
                </a:cubicBezTo>
                <a:cubicBezTo>
                  <a:pt x="8484092" y="6373759"/>
                  <a:pt x="8489401" y="6373715"/>
                  <a:pt x="8494711" y="6373649"/>
                </a:cubicBezTo>
                <a:cubicBezTo>
                  <a:pt x="8483105" y="6376809"/>
                  <a:pt x="8471498" y="6379924"/>
                  <a:pt x="8459870" y="6383040"/>
                </a:cubicBezTo>
                <a:cubicBezTo>
                  <a:pt x="8454649" y="6383237"/>
                  <a:pt x="8449405" y="6383434"/>
                  <a:pt x="8444161" y="6383632"/>
                </a:cubicBezTo>
                <a:close/>
                <a:moveTo>
                  <a:pt x="8492999" y="6369722"/>
                </a:moveTo>
                <a:cubicBezTo>
                  <a:pt x="8505483" y="6366124"/>
                  <a:pt x="8517945" y="6362526"/>
                  <a:pt x="8530407" y="6358884"/>
                </a:cubicBezTo>
                <a:cubicBezTo>
                  <a:pt x="8536133" y="6358972"/>
                  <a:pt x="8541860" y="6359037"/>
                  <a:pt x="8547586" y="6359103"/>
                </a:cubicBezTo>
                <a:cubicBezTo>
                  <a:pt x="8535080" y="6362570"/>
                  <a:pt x="8522574" y="6366014"/>
                  <a:pt x="8510091" y="6369436"/>
                </a:cubicBezTo>
                <a:cubicBezTo>
                  <a:pt x="8504386" y="6369546"/>
                  <a:pt x="8498682" y="6369656"/>
                  <a:pt x="8492999" y="6369722"/>
                </a:cubicBezTo>
                <a:close/>
                <a:moveTo>
                  <a:pt x="8565335" y="6359213"/>
                </a:moveTo>
                <a:cubicBezTo>
                  <a:pt x="8568890" y="6359235"/>
                  <a:pt x="8572444" y="6359257"/>
                  <a:pt x="8576020" y="6359257"/>
                </a:cubicBezTo>
                <a:cubicBezTo>
                  <a:pt x="8577951" y="6359257"/>
                  <a:pt x="8579903" y="6359213"/>
                  <a:pt x="8581834" y="6359213"/>
                </a:cubicBezTo>
                <a:cubicBezTo>
                  <a:pt x="8570030" y="6362350"/>
                  <a:pt x="8558227" y="6365466"/>
                  <a:pt x="8546423" y="6368559"/>
                </a:cubicBezTo>
                <a:cubicBezTo>
                  <a:pt x="8541004" y="6368735"/>
                  <a:pt x="8535563" y="6368888"/>
                  <a:pt x="8530144" y="6369020"/>
                </a:cubicBezTo>
                <a:cubicBezTo>
                  <a:pt x="8541882" y="6365773"/>
                  <a:pt x="8553619" y="6362504"/>
                  <a:pt x="8565335" y="6359213"/>
                </a:cubicBezTo>
                <a:close/>
                <a:moveTo>
                  <a:pt x="8578916" y="6355395"/>
                </a:moveTo>
                <a:cubicBezTo>
                  <a:pt x="8591531" y="6351841"/>
                  <a:pt x="8604147" y="6348243"/>
                  <a:pt x="8616762" y="6344623"/>
                </a:cubicBezTo>
                <a:cubicBezTo>
                  <a:pt x="8622599" y="6344798"/>
                  <a:pt x="8628478" y="6344930"/>
                  <a:pt x="8634358" y="6345062"/>
                </a:cubicBezTo>
                <a:cubicBezTo>
                  <a:pt x="8621721" y="6348506"/>
                  <a:pt x="8609061" y="6351928"/>
                  <a:pt x="8596402" y="6355329"/>
                </a:cubicBezTo>
                <a:cubicBezTo>
                  <a:pt x="8590566" y="6355373"/>
                  <a:pt x="8584730" y="6355395"/>
                  <a:pt x="8578916" y="6355395"/>
                </a:cubicBezTo>
                <a:close/>
                <a:moveTo>
                  <a:pt x="8651427" y="6345368"/>
                </a:moveTo>
                <a:cubicBezTo>
                  <a:pt x="8657000" y="6345456"/>
                  <a:pt x="8662573" y="6345566"/>
                  <a:pt x="8668211" y="6345610"/>
                </a:cubicBezTo>
                <a:cubicBezTo>
                  <a:pt x="8656254" y="6348725"/>
                  <a:pt x="8644319" y="6351797"/>
                  <a:pt x="8632362" y="6354869"/>
                </a:cubicBezTo>
                <a:cubicBezTo>
                  <a:pt x="8626767" y="6354956"/>
                  <a:pt x="8621194" y="6355044"/>
                  <a:pt x="8615599" y="6355132"/>
                </a:cubicBezTo>
                <a:cubicBezTo>
                  <a:pt x="8627535" y="6351907"/>
                  <a:pt x="8639492" y="6348659"/>
                  <a:pt x="8651427" y="6345368"/>
                </a:cubicBezTo>
                <a:close/>
                <a:moveTo>
                  <a:pt x="8664306" y="6341814"/>
                </a:moveTo>
                <a:cubicBezTo>
                  <a:pt x="8677097" y="6338282"/>
                  <a:pt x="8689866" y="6334728"/>
                  <a:pt x="8702657" y="6331151"/>
                </a:cubicBezTo>
                <a:cubicBezTo>
                  <a:pt x="8708581" y="6331393"/>
                  <a:pt x="8714549" y="6331634"/>
                  <a:pt x="8720538" y="6331832"/>
                </a:cubicBezTo>
                <a:cubicBezTo>
                  <a:pt x="8707747" y="6335254"/>
                  <a:pt x="8694956" y="6338611"/>
                  <a:pt x="8682165" y="6341968"/>
                </a:cubicBezTo>
                <a:cubicBezTo>
                  <a:pt x="8676198" y="6341946"/>
                  <a:pt x="8670252" y="6341880"/>
                  <a:pt x="8664306" y="6341814"/>
                </a:cubicBezTo>
                <a:close/>
                <a:moveTo>
                  <a:pt x="8749214" y="6329023"/>
                </a:moveTo>
                <a:cubicBezTo>
                  <a:pt x="8762136" y="6325535"/>
                  <a:pt x="8775059" y="6322025"/>
                  <a:pt x="8787959" y="6318492"/>
                </a:cubicBezTo>
                <a:cubicBezTo>
                  <a:pt x="8794037" y="6318822"/>
                  <a:pt x="8800114" y="6319150"/>
                  <a:pt x="8806213" y="6319436"/>
                </a:cubicBezTo>
                <a:cubicBezTo>
                  <a:pt x="8793313" y="6322793"/>
                  <a:pt x="8780390" y="6326127"/>
                  <a:pt x="8767467" y="6329418"/>
                </a:cubicBezTo>
                <a:cubicBezTo>
                  <a:pt x="8761368" y="6329309"/>
                  <a:pt x="8755291" y="6329177"/>
                  <a:pt x="8749214" y="6329023"/>
                </a:cubicBezTo>
                <a:close/>
                <a:moveTo>
                  <a:pt x="8798885" y="6315509"/>
                </a:moveTo>
                <a:cubicBezTo>
                  <a:pt x="8812532" y="6311757"/>
                  <a:pt x="8826156" y="6307961"/>
                  <a:pt x="8839782" y="6304165"/>
                </a:cubicBezTo>
                <a:cubicBezTo>
                  <a:pt x="8846056" y="6304692"/>
                  <a:pt x="8852375" y="6305175"/>
                  <a:pt x="8858694" y="6305658"/>
                </a:cubicBezTo>
                <a:cubicBezTo>
                  <a:pt x="8845091" y="6309277"/>
                  <a:pt x="8831488" y="6312854"/>
                  <a:pt x="8817886" y="6316408"/>
                </a:cubicBezTo>
                <a:cubicBezTo>
                  <a:pt x="8811545" y="6316123"/>
                  <a:pt x="8805204" y="6315837"/>
                  <a:pt x="8798885" y="6315509"/>
                </a:cubicBezTo>
                <a:close/>
                <a:moveTo>
                  <a:pt x="8872713" y="6306711"/>
                </a:moveTo>
                <a:cubicBezTo>
                  <a:pt x="8878878" y="6307149"/>
                  <a:pt x="8885065" y="6307566"/>
                  <a:pt x="8891274" y="6307961"/>
                </a:cubicBezTo>
                <a:cubicBezTo>
                  <a:pt x="8878242" y="6311252"/>
                  <a:pt x="8865232" y="6314499"/>
                  <a:pt x="8852199" y="6317725"/>
                </a:cubicBezTo>
                <a:cubicBezTo>
                  <a:pt x="8845990" y="6317527"/>
                  <a:pt x="8839782" y="6317308"/>
                  <a:pt x="8833572" y="6317066"/>
                </a:cubicBezTo>
                <a:cubicBezTo>
                  <a:pt x="8846627" y="6313643"/>
                  <a:pt x="8859681" y="6310177"/>
                  <a:pt x="8872713" y="6306711"/>
                </a:cubicBezTo>
                <a:close/>
                <a:moveTo>
                  <a:pt x="8906150" y="6308839"/>
                </a:moveTo>
                <a:cubicBezTo>
                  <a:pt x="8912117" y="6309190"/>
                  <a:pt x="8918129" y="6309519"/>
                  <a:pt x="8924162" y="6309848"/>
                </a:cubicBezTo>
                <a:cubicBezTo>
                  <a:pt x="8911788" y="6312788"/>
                  <a:pt x="8899392" y="6315728"/>
                  <a:pt x="8886996" y="6318624"/>
                </a:cubicBezTo>
                <a:cubicBezTo>
                  <a:pt x="8880985" y="6318514"/>
                  <a:pt x="8874973" y="6318361"/>
                  <a:pt x="8868961" y="6318207"/>
                </a:cubicBezTo>
                <a:cubicBezTo>
                  <a:pt x="8881358" y="6315114"/>
                  <a:pt x="8893753" y="6311998"/>
                  <a:pt x="8906150" y="6308839"/>
                </a:cubicBezTo>
                <a:close/>
                <a:moveTo>
                  <a:pt x="8917405" y="6305986"/>
                </a:moveTo>
                <a:cubicBezTo>
                  <a:pt x="8930591" y="6302630"/>
                  <a:pt x="8943755" y="6299229"/>
                  <a:pt x="8956940" y="6295807"/>
                </a:cubicBezTo>
                <a:cubicBezTo>
                  <a:pt x="8963172" y="6296355"/>
                  <a:pt x="8969468" y="6296882"/>
                  <a:pt x="8975765" y="6297364"/>
                </a:cubicBezTo>
                <a:cubicBezTo>
                  <a:pt x="8962623" y="6300589"/>
                  <a:pt x="8949503" y="6303771"/>
                  <a:pt x="8936361" y="6306930"/>
                </a:cubicBezTo>
                <a:cubicBezTo>
                  <a:pt x="8930042" y="6306623"/>
                  <a:pt x="8923724" y="6306316"/>
                  <a:pt x="8917405" y="6305986"/>
                </a:cubicBezTo>
                <a:close/>
                <a:moveTo>
                  <a:pt x="8966769" y="6293261"/>
                </a:moveTo>
                <a:cubicBezTo>
                  <a:pt x="8980636" y="6289641"/>
                  <a:pt x="8994480" y="6286021"/>
                  <a:pt x="9008345" y="6282357"/>
                </a:cubicBezTo>
                <a:cubicBezTo>
                  <a:pt x="9014730" y="6283103"/>
                  <a:pt x="9021181" y="6283849"/>
                  <a:pt x="9027631" y="6284551"/>
                </a:cubicBezTo>
                <a:cubicBezTo>
                  <a:pt x="9013874" y="6287996"/>
                  <a:pt x="9000074" y="6291419"/>
                  <a:pt x="8986296" y="6294797"/>
                </a:cubicBezTo>
                <a:cubicBezTo>
                  <a:pt x="8979780" y="6294314"/>
                  <a:pt x="8973286" y="6293788"/>
                  <a:pt x="8966769" y="6293261"/>
                </a:cubicBezTo>
                <a:close/>
                <a:moveTo>
                  <a:pt x="9040422" y="6285912"/>
                </a:moveTo>
                <a:cubicBezTo>
                  <a:pt x="9046740" y="6286570"/>
                  <a:pt x="9053103" y="6287206"/>
                  <a:pt x="9059487" y="6287820"/>
                </a:cubicBezTo>
                <a:cubicBezTo>
                  <a:pt x="9046280" y="6290936"/>
                  <a:pt x="9033072" y="6294029"/>
                  <a:pt x="9019864" y="6297079"/>
                </a:cubicBezTo>
                <a:cubicBezTo>
                  <a:pt x="9013436" y="6296684"/>
                  <a:pt x="9007029" y="6296267"/>
                  <a:pt x="9000623" y="6295829"/>
                </a:cubicBezTo>
                <a:cubicBezTo>
                  <a:pt x="9013874" y="6292538"/>
                  <a:pt x="9027149" y="6289247"/>
                  <a:pt x="9040422" y="6285912"/>
                </a:cubicBezTo>
                <a:close/>
                <a:moveTo>
                  <a:pt x="9049834" y="6283542"/>
                </a:moveTo>
                <a:cubicBezTo>
                  <a:pt x="9063766" y="6280031"/>
                  <a:pt x="9077720" y="6276499"/>
                  <a:pt x="9091652" y="6272923"/>
                </a:cubicBezTo>
                <a:cubicBezTo>
                  <a:pt x="9098123" y="6273801"/>
                  <a:pt x="9104596" y="6274678"/>
                  <a:pt x="9111134" y="6275490"/>
                </a:cubicBezTo>
                <a:cubicBezTo>
                  <a:pt x="9097290" y="6278847"/>
                  <a:pt x="9083446" y="6282138"/>
                  <a:pt x="9069580" y="6285429"/>
                </a:cubicBezTo>
                <a:cubicBezTo>
                  <a:pt x="9062998" y="6284837"/>
                  <a:pt x="9056394" y="6284200"/>
                  <a:pt x="9049834" y="6283542"/>
                </a:cubicBezTo>
                <a:close/>
                <a:moveTo>
                  <a:pt x="9123333" y="6277004"/>
                </a:moveTo>
                <a:cubicBezTo>
                  <a:pt x="9130222" y="6277859"/>
                  <a:pt x="9137154" y="6278671"/>
                  <a:pt x="9144153" y="6279461"/>
                </a:cubicBezTo>
                <a:cubicBezTo>
                  <a:pt x="9130924" y="6282467"/>
                  <a:pt x="9117672" y="6285451"/>
                  <a:pt x="9104420" y="6288391"/>
                </a:cubicBezTo>
                <a:cubicBezTo>
                  <a:pt x="9097356" y="6287842"/>
                  <a:pt x="9090291" y="6287250"/>
                  <a:pt x="9083226" y="6286635"/>
                </a:cubicBezTo>
                <a:cubicBezTo>
                  <a:pt x="9096588" y="6283454"/>
                  <a:pt x="9109972" y="6280251"/>
                  <a:pt x="9123333" y="6277004"/>
                </a:cubicBezTo>
                <a:close/>
                <a:moveTo>
                  <a:pt x="9132284" y="6274832"/>
                </a:moveTo>
                <a:cubicBezTo>
                  <a:pt x="9146326" y="6271431"/>
                  <a:pt x="9160367" y="6267986"/>
                  <a:pt x="9174387" y="6264542"/>
                </a:cubicBezTo>
                <a:cubicBezTo>
                  <a:pt x="9181386" y="6265617"/>
                  <a:pt x="9188407" y="6266692"/>
                  <a:pt x="9195449" y="6267723"/>
                </a:cubicBezTo>
                <a:cubicBezTo>
                  <a:pt x="9181583" y="6270927"/>
                  <a:pt x="9167717" y="6274108"/>
                  <a:pt x="9153829" y="6277267"/>
                </a:cubicBezTo>
                <a:cubicBezTo>
                  <a:pt x="9146633" y="6276499"/>
                  <a:pt x="9139459" y="6275687"/>
                  <a:pt x="9132284" y="6274832"/>
                </a:cubicBezTo>
                <a:close/>
                <a:moveTo>
                  <a:pt x="9206989" y="6269391"/>
                </a:moveTo>
                <a:cubicBezTo>
                  <a:pt x="9213550" y="6270312"/>
                  <a:pt x="9220132" y="6271212"/>
                  <a:pt x="9226735" y="6272089"/>
                </a:cubicBezTo>
                <a:cubicBezTo>
                  <a:pt x="9213418" y="6274964"/>
                  <a:pt x="9200100" y="6277816"/>
                  <a:pt x="9186783" y="6280646"/>
                </a:cubicBezTo>
                <a:cubicBezTo>
                  <a:pt x="9180092" y="6280010"/>
                  <a:pt x="9173422" y="6279352"/>
                  <a:pt x="9166752" y="6278671"/>
                </a:cubicBezTo>
                <a:cubicBezTo>
                  <a:pt x="9180179" y="6275600"/>
                  <a:pt x="9193584" y="6272506"/>
                  <a:pt x="9206989" y="6269391"/>
                </a:cubicBezTo>
                <a:close/>
                <a:moveTo>
                  <a:pt x="9215326" y="6267438"/>
                </a:moveTo>
                <a:cubicBezTo>
                  <a:pt x="9229412" y="6264169"/>
                  <a:pt x="9243475" y="6260856"/>
                  <a:pt x="9257518" y="6257522"/>
                </a:cubicBezTo>
                <a:cubicBezTo>
                  <a:pt x="9264142" y="6258706"/>
                  <a:pt x="9270768" y="6259847"/>
                  <a:pt x="9277461" y="6260966"/>
                </a:cubicBezTo>
                <a:cubicBezTo>
                  <a:pt x="9263529" y="6264060"/>
                  <a:pt x="9249596" y="6267109"/>
                  <a:pt x="9235643" y="6270137"/>
                </a:cubicBezTo>
                <a:cubicBezTo>
                  <a:pt x="9228864" y="6269281"/>
                  <a:pt x="9222084" y="6268360"/>
                  <a:pt x="9215326" y="6267438"/>
                </a:cubicBezTo>
                <a:close/>
                <a:moveTo>
                  <a:pt x="9288408" y="6262765"/>
                </a:moveTo>
                <a:cubicBezTo>
                  <a:pt x="9294990" y="6263840"/>
                  <a:pt x="9301616" y="6264893"/>
                  <a:pt x="9308264" y="6265902"/>
                </a:cubicBezTo>
                <a:cubicBezTo>
                  <a:pt x="9294881" y="6268667"/>
                  <a:pt x="9281476" y="6271409"/>
                  <a:pt x="9268092" y="6274108"/>
                </a:cubicBezTo>
                <a:cubicBezTo>
                  <a:pt x="9261357" y="6273340"/>
                  <a:pt x="9254621" y="6272528"/>
                  <a:pt x="9247907" y="6271695"/>
                </a:cubicBezTo>
                <a:cubicBezTo>
                  <a:pt x="9261422" y="6268755"/>
                  <a:pt x="9274915" y="6265770"/>
                  <a:pt x="9288408" y="6262765"/>
                </a:cubicBezTo>
                <a:close/>
                <a:moveTo>
                  <a:pt x="9296811" y="6260900"/>
                </a:moveTo>
                <a:cubicBezTo>
                  <a:pt x="9310765" y="6257807"/>
                  <a:pt x="9324697" y="6254669"/>
                  <a:pt x="9338651" y="6251510"/>
                </a:cubicBezTo>
                <a:cubicBezTo>
                  <a:pt x="9345277" y="6252848"/>
                  <a:pt x="9351990" y="6254143"/>
                  <a:pt x="9358704" y="6255415"/>
                </a:cubicBezTo>
                <a:cubicBezTo>
                  <a:pt x="9344903" y="6258311"/>
                  <a:pt x="9331082" y="6261207"/>
                  <a:pt x="9317281" y="6264060"/>
                </a:cubicBezTo>
                <a:cubicBezTo>
                  <a:pt x="9310436" y="6263028"/>
                  <a:pt x="9303613" y="6261997"/>
                  <a:pt x="9296811" y="6260900"/>
                </a:cubicBezTo>
                <a:close/>
                <a:moveTo>
                  <a:pt x="9369037" y="6257368"/>
                </a:moveTo>
                <a:cubicBezTo>
                  <a:pt x="9375642" y="6258597"/>
                  <a:pt x="9382289" y="6259803"/>
                  <a:pt x="9388981" y="6260988"/>
                </a:cubicBezTo>
                <a:cubicBezTo>
                  <a:pt x="9375729" y="6263555"/>
                  <a:pt x="9362499" y="6266100"/>
                  <a:pt x="9349247" y="6268623"/>
                </a:cubicBezTo>
                <a:cubicBezTo>
                  <a:pt x="9342447" y="6267701"/>
                  <a:pt x="9335667" y="6266736"/>
                  <a:pt x="9328888" y="6265770"/>
                </a:cubicBezTo>
                <a:cubicBezTo>
                  <a:pt x="9342271" y="6262985"/>
                  <a:pt x="9355655" y="6260176"/>
                  <a:pt x="9369037" y="6257368"/>
                </a:cubicBezTo>
                <a:close/>
                <a:moveTo>
                  <a:pt x="9375510" y="6256007"/>
                </a:moveTo>
                <a:cubicBezTo>
                  <a:pt x="9389836" y="6252958"/>
                  <a:pt x="9404141" y="6249908"/>
                  <a:pt x="9418446" y="6246837"/>
                </a:cubicBezTo>
                <a:cubicBezTo>
                  <a:pt x="9425116" y="6248350"/>
                  <a:pt x="9431808" y="6249821"/>
                  <a:pt x="9438499" y="6251247"/>
                </a:cubicBezTo>
                <a:cubicBezTo>
                  <a:pt x="9424326" y="6254055"/>
                  <a:pt x="9410131" y="6256863"/>
                  <a:pt x="9395936" y="6259628"/>
                </a:cubicBezTo>
                <a:cubicBezTo>
                  <a:pt x="9389113" y="6258443"/>
                  <a:pt x="9382289" y="6257236"/>
                  <a:pt x="9375510" y="6256007"/>
                </a:cubicBezTo>
                <a:close/>
                <a:moveTo>
                  <a:pt x="9448240" y="6253331"/>
                </a:moveTo>
                <a:cubicBezTo>
                  <a:pt x="9454910" y="6254735"/>
                  <a:pt x="9461580" y="6256095"/>
                  <a:pt x="9468271" y="6257434"/>
                </a:cubicBezTo>
                <a:cubicBezTo>
                  <a:pt x="9454603" y="6259935"/>
                  <a:pt x="9440934" y="6262392"/>
                  <a:pt x="9427266" y="6264827"/>
                </a:cubicBezTo>
                <a:cubicBezTo>
                  <a:pt x="9420443" y="6263752"/>
                  <a:pt x="9413664" y="6262633"/>
                  <a:pt x="9406883" y="6261492"/>
                </a:cubicBezTo>
                <a:cubicBezTo>
                  <a:pt x="9420684" y="6258794"/>
                  <a:pt x="9434463" y="6256073"/>
                  <a:pt x="9448240" y="6253331"/>
                </a:cubicBezTo>
                <a:close/>
                <a:moveTo>
                  <a:pt x="9455262" y="6251949"/>
                </a:moveTo>
                <a:cubicBezTo>
                  <a:pt x="9469588" y="6249075"/>
                  <a:pt x="9483871" y="6246222"/>
                  <a:pt x="9498176" y="6243326"/>
                </a:cubicBezTo>
                <a:cubicBezTo>
                  <a:pt x="9504846" y="6244993"/>
                  <a:pt x="9511537" y="6246661"/>
                  <a:pt x="9518228" y="6248262"/>
                </a:cubicBezTo>
                <a:cubicBezTo>
                  <a:pt x="9504078" y="6250896"/>
                  <a:pt x="9489905" y="6253506"/>
                  <a:pt x="9475732" y="6256095"/>
                </a:cubicBezTo>
                <a:cubicBezTo>
                  <a:pt x="9468886" y="6254735"/>
                  <a:pt x="9462085" y="6253353"/>
                  <a:pt x="9455262" y="6251949"/>
                </a:cubicBezTo>
                <a:close/>
                <a:moveTo>
                  <a:pt x="9504297" y="6242076"/>
                </a:moveTo>
                <a:cubicBezTo>
                  <a:pt x="9519084" y="6239092"/>
                  <a:pt x="9533850" y="6236086"/>
                  <a:pt x="9548615" y="6233058"/>
                </a:cubicBezTo>
                <a:cubicBezTo>
                  <a:pt x="9555241" y="6235011"/>
                  <a:pt x="9561867" y="6236964"/>
                  <a:pt x="9568516" y="6238873"/>
                </a:cubicBezTo>
                <a:cubicBezTo>
                  <a:pt x="9553903" y="6241615"/>
                  <a:pt x="9539313" y="6244358"/>
                  <a:pt x="9524701" y="6247078"/>
                </a:cubicBezTo>
                <a:cubicBezTo>
                  <a:pt x="9517878" y="6245433"/>
                  <a:pt x="9511077" y="6243765"/>
                  <a:pt x="9504297" y="6242076"/>
                </a:cubicBezTo>
                <a:close/>
                <a:moveTo>
                  <a:pt x="9576808" y="6241220"/>
                </a:moveTo>
                <a:cubicBezTo>
                  <a:pt x="9583456" y="6243085"/>
                  <a:pt x="9590125" y="6244950"/>
                  <a:pt x="9596795" y="6246749"/>
                </a:cubicBezTo>
                <a:cubicBezTo>
                  <a:pt x="9582689" y="6249162"/>
                  <a:pt x="9568581" y="6251575"/>
                  <a:pt x="9554452" y="6253945"/>
                </a:cubicBezTo>
                <a:cubicBezTo>
                  <a:pt x="9547606" y="6252409"/>
                  <a:pt x="9540783" y="6250852"/>
                  <a:pt x="9533960" y="6249250"/>
                </a:cubicBezTo>
                <a:cubicBezTo>
                  <a:pt x="9548243" y="6246595"/>
                  <a:pt x="9562525" y="6243918"/>
                  <a:pt x="9576808" y="6241220"/>
                </a:cubicBezTo>
                <a:close/>
                <a:moveTo>
                  <a:pt x="9582534" y="6240145"/>
                </a:moveTo>
                <a:cubicBezTo>
                  <a:pt x="9597147" y="6237380"/>
                  <a:pt x="9611737" y="6234594"/>
                  <a:pt x="9626326" y="6231808"/>
                </a:cubicBezTo>
                <a:cubicBezTo>
                  <a:pt x="9632887" y="6233958"/>
                  <a:pt x="9639469" y="6236108"/>
                  <a:pt x="9646116" y="6238214"/>
                </a:cubicBezTo>
                <a:cubicBezTo>
                  <a:pt x="9631723" y="6240737"/>
                  <a:pt x="9617332" y="6243217"/>
                  <a:pt x="9602917" y="6245696"/>
                </a:cubicBezTo>
                <a:cubicBezTo>
                  <a:pt x="9596115" y="6243875"/>
                  <a:pt x="9589315" y="6242032"/>
                  <a:pt x="9582534" y="6240145"/>
                </a:cubicBezTo>
                <a:close/>
                <a:moveTo>
                  <a:pt x="9653862" y="6240671"/>
                </a:moveTo>
                <a:cubicBezTo>
                  <a:pt x="9660444" y="6242734"/>
                  <a:pt x="9667091" y="6244796"/>
                  <a:pt x="9673783" y="6246815"/>
                </a:cubicBezTo>
                <a:cubicBezTo>
                  <a:pt x="9659873" y="6248987"/>
                  <a:pt x="9645963" y="6251159"/>
                  <a:pt x="9632053" y="6253287"/>
                </a:cubicBezTo>
                <a:cubicBezTo>
                  <a:pt x="9625208" y="6251553"/>
                  <a:pt x="9618385" y="6249799"/>
                  <a:pt x="9611583" y="6247999"/>
                </a:cubicBezTo>
                <a:cubicBezTo>
                  <a:pt x="9625690" y="6245564"/>
                  <a:pt x="9639776" y="6243129"/>
                  <a:pt x="9653862" y="6240671"/>
                </a:cubicBezTo>
                <a:close/>
                <a:moveTo>
                  <a:pt x="9651887" y="6237227"/>
                </a:moveTo>
                <a:cubicBezTo>
                  <a:pt x="9645173" y="6235099"/>
                  <a:pt x="9638460" y="6232948"/>
                  <a:pt x="9631790" y="6230754"/>
                </a:cubicBezTo>
                <a:cubicBezTo>
                  <a:pt x="9646731" y="6227903"/>
                  <a:pt x="9661650" y="6225028"/>
                  <a:pt x="9676570" y="6222154"/>
                </a:cubicBezTo>
                <a:cubicBezTo>
                  <a:pt x="9683020" y="6224612"/>
                  <a:pt x="9689491" y="6227069"/>
                  <a:pt x="9696029" y="6229482"/>
                </a:cubicBezTo>
                <a:cubicBezTo>
                  <a:pt x="9681330" y="6232071"/>
                  <a:pt x="9666609" y="6234660"/>
                  <a:pt x="9651887" y="6237227"/>
                </a:cubicBezTo>
                <a:close/>
                <a:moveTo>
                  <a:pt x="9624287" y="6228276"/>
                </a:moveTo>
                <a:cubicBezTo>
                  <a:pt x="9617638" y="6226082"/>
                  <a:pt x="9611012" y="6223844"/>
                  <a:pt x="9604386" y="6221562"/>
                </a:cubicBezTo>
                <a:cubicBezTo>
                  <a:pt x="9619811" y="6218359"/>
                  <a:pt x="9635190" y="6215156"/>
                  <a:pt x="9650592" y="6211952"/>
                </a:cubicBezTo>
                <a:cubicBezTo>
                  <a:pt x="9656954" y="6214519"/>
                  <a:pt x="9663362" y="6217042"/>
                  <a:pt x="9669812" y="6219544"/>
                </a:cubicBezTo>
                <a:cubicBezTo>
                  <a:pt x="9654651" y="6222461"/>
                  <a:pt x="9639469" y="6225379"/>
                  <a:pt x="9624287" y="6228276"/>
                </a:cubicBezTo>
                <a:close/>
                <a:moveTo>
                  <a:pt x="9597103" y="6219039"/>
                </a:moveTo>
                <a:cubicBezTo>
                  <a:pt x="9590542" y="6216757"/>
                  <a:pt x="9583983" y="6214409"/>
                  <a:pt x="9577445" y="6212062"/>
                </a:cubicBezTo>
                <a:cubicBezTo>
                  <a:pt x="9593307" y="6208530"/>
                  <a:pt x="9609170" y="6204997"/>
                  <a:pt x="9625011" y="6201465"/>
                </a:cubicBezTo>
                <a:cubicBezTo>
                  <a:pt x="9631285" y="6204098"/>
                  <a:pt x="9637626" y="6206730"/>
                  <a:pt x="9644010" y="6209319"/>
                </a:cubicBezTo>
                <a:cubicBezTo>
                  <a:pt x="9628389" y="6212566"/>
                  <a:pt x="9612746" y="6215814"/>
                  <a:pt x="9597103" y="6219039"/>
                </a:cubicBezTo>
                <a:close/>
                <a:moveTo>
                  <a:pt x="9570358" y="6209495"/>
                </a:moveTo>
                <a:cubicBezTo>
                  <a:pt x="9563885" y="6207125"/>
                  <a:pt x="9557414" y="6204690"/>
                  <a:pt x="9550964" y="6202233"/>
                </a:cubicBezTo>
                <a:cubicBezTo>
                  <a:pt x="9567287" y="6198393"/>
                  <a:pt x="9583587" y="6194532"/>
                  <a:pt x="9599867" y="6190670"/>
                </a:cubicBezTo>
                <a:cubicBezTo>
                  <a:pt x="9606054" y="6193391"/>
                  <a:pt x="9612308" y="6196090"/>
                  <a:pt x="9618582" y="6198766"/>
                </a:cubicBezTo>
                <a:cubicBezTo>
                  <a:pt x="9602544" y="6202342"/>
                  <a:pt x="9586462" y="6205919"/>
                  <a:pt x="9570358" y="6209495"/>
                </a:cubicBezTo>
                <a:close/>
                <a:moveTo>
                  <a:pt x="9544096" y="6199622"/>
                </a:moveTo>
                <a:cubicBezTo>
                  <a:pt x="9537689" y="6197165"/>
                  <a:pt x="9531327" y="6194663"/>
                  <a:pt x="9524942" y="6192119"/>
                </a:cubicBezTo>
                <a:cubicBezTo>
                  <a:pt x="9541705" y="6187928"/>
                  <a:pt x="9558444" y="6183737"/>
                  <a:pt x="9575163" y="6179547"/>
                </a:cubicBezTo>
                <a:cubicBezTo>
                  <a:pt x="9581262" y="6182355"/>
                  <a:pt x="9587406" y="6185141"/>
                  <a:pt x="9593592" y="6187906"/>
                </a:cubicBezTo>
                <a:cubicBezTo>
                  <a:pt x="9577116" y="6191811"/>
                  <a:pt x="9560617" y="6195717"/>
                  <a:pt x="9544096" y="6199622"/>
                </a:cubicBezTo>
                <a:close/>
                <a:moveTo>
                  <a:pt x="9518251" y="6189420"/>
                </a:moveTo>
                <a:cubicBezTo>
                  <a:pt x="9511778" y="6186809"/>
                  <a:pt x="9505307" y="6184154"/>
                  <a:pt x="9498856" y="6181456"/>
                </a:cubicBezTo>
                <a:cubicBezTo>
                  <a:pt x="9516078" y="6176936"/>
                  <a:pt x="9533280" y="6172439"/>
                  <a:pt x="9550458" y="6167919"/>
                </a:cubicBezTo>
                <a:cubicBezTo>
                  <a:pt x="9556602" y="6170880"/>
                  <a:pt x="9562788" y="6173821"/>
                  <a:pt x="9569020" y="6176717"/>
                </a:cubicBezTo>
                <a:cubicBezTo>
                  <a:pt x="9552126" y="6180951"/>
                  <a:pt x="9535210" y="6185207"/>
                  <a:pt x="9518251" y="6189420"/>
                </a:cubicBezTo>
                <a:close/>
                <a:moveTo>
                  <a:pt x="9467460" y="6167875"/>
                </a:moveTo>
                <a:cubicBezTo>
                  <a:pt x="9461383" y="6165176"/>
                  <a:pt x="9455327" y="6162434"/>
                  <a:pt x="9449293" y="6159647"/>
                </a:cubicBezTo>
                <a:cubicBezTo>
                  <a:pt x="9463883" y="6155479"/>
                  <a:pt x="9478474" y="6151288"/>
                  <a:pt x="9493041" y="6147120"/>
                </a:cubicBezTo>
                <a:cubicBezTo>
                  <a:pt x="9496464" y="6146133"/>
                  <a:pt x="9499909" y="6145145"/>
                  <a:pt x="9503331" y="6144180"/>
                </a:cubicBezTo>
                <a:cubicBezTo>
                  <a:pt x="9509124" y="6147208"/>
                  <a:pt x="9514937" y="6150257"/>
                  <a:pt x="9520796" y="6153241"/>
                </a:cubicBezTo>
                <a:cubicBezTo>
                  <a:pt x="9503046" y="6158112"/>
                  <a:pt x="9485253" y="6163004"/>
                  <a:pt x="9467460" y="6167875"/>
                </a:cubicBezTo>
                <a:close/>
                <a:moveTo>
                  <a:pt x="9491791" y="6142776"/>
                </a:moveTo>
                <a:cubicBezTo>
                  <a:pt x="9475556" y="6147427"/>
                  <a:pt x="9459298" y="6152100"/>
                  <a:pt x="9442996" y="6156751"/>
                </a:cubicBezTo>
                <a:cubicBezTo>
                  <a:pt x="9437029" y="6153965"/>
                  <a:pt x="9431105" y="6151135"/>
                  <a:pt x="9425160" y="6148261"/>
                </a:cubicBezTo>
                <a:cubicBezTo>
                  <a:pt x="9436700" y="6144838"/>
                  <a:pt x="9448219" y="6141393"/>
                  <a:pt x="9459737" y="6137971"/>
                </a:cubicBezTo>
                <a:cubicBezTo>
                  <a:pt x="9466604" y="6135930"/>
                  <a:pt x="9473494" y="6133868"/>
                  <a:pt x="9480405" y="6131806"/>
                </a:cubicBezTo>
                <a:cubicBezTo>
                  <a:pt x="9486087" y="6134943"/>
                  <a:pt x="9491791" y="6138058"/>
                  <a:pt x="9497561" y="6141130"/>
                </a:cubicBezTo>
                <a:cubicBezTo>
                  <a:pt x="9495652" y="6141679"/>
                  <a:pt x="9493722" y="6142227"/>
                  <a:pt x="9491791" y="6142776"/>
                </a:cubicBezTo>
                <a:close/>
                <a:moveTo>
                  <a:pt x="9458421" y="6133561"/>
                </a:moveTo>
                <a:cubicBezTo>
                  <a:pt x="9445301" y="6137466"/>
                  <a:pt x="9432158" y="6141371"/>
                  <a:pt x="9419017" y="6145299"/>
                </a:cubicBezTo>
                <a:cubicBezTo>
                  <a:pt x="9413159" y="6142424"/>
                  <a:pt x="9407323" y="6139507"/>
                  <a:pt x="9401486" y="6136567"/>
                </a:cubicBezTo>
                <a:cubicBezTo>
                  <a:pt x="9409956" y="6133934"/>
                  <a:pt x="9418424" y="6131323"/>
                  <a:pt x="9426893" y="6128712"/>
                </a:cubicBezTo>
                <a:cubicBezTo>
                  <a:pt x="9437183" y="6125531"/>
                  <a:pt x="9447516" y="6122350"/>
                  <a:pt x="9457894" y="6119147"/>
                </a:cubicBezTo>
                <a:cubicBezTo>
                  <a:pt x="9463489" y="6122350"/>
                  <a:pt x="9469083" y="6125531"/>
                  <a:pt x="9474744" y="6128690"/>
                </a:cubicBezTo>
                <a:cubicBezTo>
                  <a:pt x="9469303" y="6130314"/>
                  <a:pt x="9463839" y="6131937"/>
                  <a:pt x="9458421" y="6133561"/>
                </a:cubicBezTo>
                <a:close/>
                <a:moveTo>
                  <a:pt x="9425488" y="6124215"/>
                </a:moveTo>
                <a:cubicBezTo>
                  <a:pt x="9415506" y="6127308"/>
                  <a:pt x="9405501" y="6130401"/>
                  <a:pt x="9395475" y="6133473"/>
                </a:cubicBezTo>
                <a:cubicBezTo>
                  <a:pt x="9389727" y="6130533"/>
                  <a:pt x="9383978" y="6127549"/>
                  <a:pt x="9378274" y="6124522"/>
                </a:cubicBezTo>
                <a:cubicBezTo>
                  <a:pt x="9383672" y="6122788"/>
                  <a:pt x="9389069" y="6121055"/>
                  <a:pt x="9394466" y="6119344"/>
                </a:cubicBezTo>
                <a:cubicBezTo>
                  <a:pt x="9408156" y="6114978"/>
                  <a:pt x="9421956" y="6110568"/>
                  <a:pt x="9435822" y="6106136"/>
                </a:cubicBezTo>
                <a:cubicBezTo>
                  <a:pt x="9441286" y="6109427"/>
                  <a:pt x="9446792" y="6112696"/>
                  <a:pt x="9452343" y="6115921"/>
                </a:cubicBezTo>
                <a:cubicBezTo>
                  <a:pt x="9443370" y="6118708"/>
                  <a:pt x="9434419" y="6121472"/>
                  <a:pt x="9425488" y="6124215"/>
                </a:cubicBezTo>
                <a:close/>
                <a:moveTo>
                  <a:pt x="9369060" y="6122416"/>
                </a:moveTo>
                <a:cubicBezTo>
                  <a:pt x="9350082" y="6128471"/>
                  <a:pt x="9331082" y="6134526"/>
                  <a:pt x="9312081" y="6140582"/>
                </a:cubicBezTo>
                <a:cubicBezTo>
                  <a:pt x="9306246" y="6137817"/>
                  <a:pt x="9300454" y="6134987"/>
                  <a:pt x="9294661" y="6132135"/>
                </a:cubicBezTo>
                <a:cubicBezTo>
                  <a:pt x="9313902" y="6125816"/>
                  <a:pt x="9333100" y="6119497"/>
                  <a:pt x="9352276" y="6113179"/>
                </a:cubicBezTo>
                <a:cubicBezTo>
                  <a:pt x="9357826" y="6116294"/>
                  <a:pt x="9363420" y="6119366"/>
                  <a:pt x="9369060" y="6122416"/>
                </a:cubicBezTo>
                <a:close/>
                <a:moveTo>
                  <a:pt x="9281892" y="6128690"/>
                </a:moveTo>
                <a:cubicBezTo>
                  <a:pt x="9282902" y="6129195"/>
                  <a:pt x="9283932" y="6129678"/>
                  <a:pt x="9284942" y="6130182"/>
                </a:cubicBezTo>
                <a:cubicBezTo>
                  <a:pt x="9265942" y="6136435"/>
                  <a:pt x="9246942" y="6142666"/>
                  <a:pt x="9227920" y="6148919"/>
                </a:cubicBezTo>
                <a:cubicBezTo>
                  <a:pt x="9223949" y="6147164"/>
                  <a:pt x="9219978" y="6145387"/>
                  <a:pt x="9216029" y="6143609"/>
                </a:cubicBezTo>
                <a:cubicBezTo>
                  <a:pt x="9214120" y="6142732"/>
                  <a:pt x="9212167" y="6141876"/>
                  <a:pt x="9210236" y="6141021"/>
                </a:cubicBezTo>
                <a:cubicBezTo>
                  <a:pt x="9229368" y="6134570"/>
                  <a:pt x="9248478" y="6128098"/>
                  <a:pt x="9267565" y="6121625"/>
                </a:cubicBezTo>
                <a:cubicBezTo>
                  <a:pt x="9272458" y="6123995"/>
                  <a:pt x="9277263" y="6126343"/>
                  <a:pt x="9281892" y="6128690"/>
                </a:cubicBezTo>
                <a:close/>
                <a:moveTo>
                  <a:pt x="9199618" y="6139331"/>
                </a:moveTo>
                <a:cubicBezTo>
                  <a:pt x="9180749" y="6145715"/>
                  <a:pt x="9161859" y="6152078"/>
                  <a:pt x="9142947" y="6158441"/>
                </a:cubicBezTo>
                <a:cubicBezTo>
                  <a:pt x="9136913" y="6156071"/>
                  <a:pt x="9130683" y="6153702"/>
                  <a:pt x="9124210" y="6151288"/>
                </a:cubicBezTo>
                <a:cubicBezTo>
                  <a:pt x="9143232" y="6144706"/>
                  <a:pt x="9162210" y="6138124"/>
                  <a:pt x="9181189" y="6131564"/>
                </a:cubicBezTo>
                <a:cubicBezTo>
                  <a:pt x="9187507" y="6134197"/>
                  <a:pt x="9193672" y="6136786"/>
                  <a:pt x="9199618" y="6139331"/>
                </a:cubicBezTo>
                <a:close/>
                <a:moveTo>
                  <a:pt x="9116728" y="6148480"/>
                </a:moveTo>
                <a:cubicBezTo>
                  <a:pt x="9114316" y="6147603"/>
                  <a:pt x="9111924" y="6146703"/>
                  <a:pt x="9109466" y="6145803"/>
                </a:cubicBezTo>
                <a:cubicBezTo>
                  <a:pt x="9105605" y="6144355"/>
                  <a:pt x="9101700" y="6142929"/>
                  <a:pt x="9097773" y="6141459"/>
                </a:cubicBezTo>
                <a:cubicBezTo>
                  <a:pt x="9117102" y="6134592"/>
                  <a:pt x="9136409" y="6127725"/>
                  <a:pt x="9155694" y="6120858"/>
                </a:cubicBezTo>
                <a:cubicBezTo>
                  <a:pt x="9161925" y="6123491"/>
                  <a:pt x="9168090" y="6126079"/>
                  <a:pt x="9174123" y="6128603"/>
                </a:cubicBezTo>
                <a:cubicBezTo>
                  <a:pt x="9155014" y="6135250"/>
                  <a:pt x="9135882" y="6141876"/>
                  <a:pt x="9116728" y="6148480"/>
                </a:cubicBezTo>
                <a:close/>
                <a:moveTo>
                  <a:pt x="9108501" y="6148414"/>
                </a:moveTo>
                <a:cubicBezTo>
                  <a:pt x="9109884" y="6148919"/>
                  <a:pt x="9111222" y="6149424"/>
                  <a:pt x="9112582" y="6149928"/>
                </a:cubicBezTo>
                <a:cubicBezTo>
                  <a:pt x="9093823" y="6156400"/>
                  <a:pt x="9075065" y="6162851"/>
                  <a:pt x="9056306" y="6169301"/>
                </a:cubicBezTo>
                <a:cubicBezTo>
                  <a:pt x="9051501" y="6167721"/>
                  <a:pt x="9046631" y="6166120"/>
                  <a:pt x="9041607" y="6164474"/>
                </a:cubicBezTo>
                <a:cubicBezTo>
                  <a:pt x="9040114" y="6163992"/>
                  <a:pt x="9038579" y="6163487"/>
                  <a:pt x="9037043" y="6162982"/>
                </a:cubicBezTo>
                <a:cubicBezTo>
                  <a:pt x="9055955" y="6156313"/>
                  <a:pt x="9074845" y="6149621"/>
                  <a:pt x="9093691" y="6142907"/>
                </a:cubicBezTo>
                <a:cubicBezTo>
                  <a:pt x="9098694" y="6144772"/>
                  <a:pt x="9103631" y="6146615"/>
                  <a:pt x="9108501" y="6148414"/>
                </a:cubicBezTo>
                <a:close/>
                <a:moveTo>
                  <a:pt x="9028991" y="6160328"/>
                </a:moveTo>
                <a:cubicBezTo>
                  <a:pt x="8937348" y="6130138"/>
                  <a:pt x="8820014" y="6086566"/>
                  <a:pt x="8799171" y="5963198"/>
                </a:cubicBezTo>
                <a:cubicBezTo>
                  <a:pt x="8787235" y="5892441"/>
                  <a:pt x="8799456" y="5818043"/>
                  <a:pt x="8810250" y="5752399"/>
                </a:cubicBezTo>
                <a:lnTo>
                  <a:pt x="8811304" y="5746037"/>
                </a:lnTo>
                <a:cubicBezTo>
                  <a:pt x="8817359" y="5709177"/>
                  <a:pt x="8825630" y="5669708"/>
                  <a:pt x="8838158" y="5618039"/>
                </a:cubicBezTo>
                <a:cubicBezTo>
                  <a:pt x="8860098" y="5527537"/>
                  <a:pt x="8887654" y="5438571"/>
                  <a:pt x="8913982" y="5355200"/>
                </a:cubicBezTo>
                <a:cubicBezTo>
                  <a:pt x="8943755" y="5261472"/>
                  <a:pt x="8976818" y="5166757"/>
                  <a:pt x="9008785" y="5075136"/>
                </a:cubicBezTo>
                <a:cubicBezTo>
                  <a:pt x="9073748" y="4888999"/>
                  <a:pt x="9140906" y="4696520"/>
                  <a:pt x="9181363" y="4509065"/>
                </a:cubicBezTo>
                <a:cubicBezTo>
                  <a:pt x="9190974" y="4464527"/>
                  <a:pt x="9201856" y="4414044"/>
                  <a:pt x="9212891" y="4358492"/>
                </a:cubicBezTo>
                <a:cubicBezTo>
                  <a:pt x="9215832" y="4343617"/>
                  <a:pt x="9218793" y="4328522"/>
                  <a:pt x="9221755" y="4313252"/>
                </a:cubicBezTo>
                <a:cubicBezTo>
                  <a:pt x="9227416" y="4317662"/>
                  <a:pt x="9233010" y="4322137"/>
                  <a:pt x="9238539" y="4326657"/>
                </a:cubicBezTo>
                <a:cubicBezTo>
                  <a:pt x="9235884" y="4344077"/>
                  <a:pt x="9233164" y="4361278"/>
                  <a:pt x="9230465" y="4378172"/>
                </a:cubicBezTo>
                <a:cubicBezTo>
                  <a:pt x="9221777" y="4432232"/>
                  <a:pt x="9212979" y="4481465"/>
                  <a:pt x="9205212" y="4524906"/>
                </a:cubicBezTo>
                <a:cubicBezTo>
                  <a:pt x="9172258" y="4709355"/>
                  <a:pt x="9111880" y="4899573"/>
                  <a:pt x="9053477" y="5083518"/>
                </a:cubicBezTo>
                <a:cubicBezTo>
                  <a:pt x="9025612" y="5171299"/>
                  <a:pt x="8996783" y="5262086"/>
                  <a:pt x="8971048" y="5351821"/>
                </a:cubicBezTo>
                <a:cubicBezTo>
                  <a:pt x="8948911" y="5429444"/>
                  <a:pt x="8923724" y="5519705"/>
                  <a:pt x="8904833" y="5608693"/>
                </a:cubicBezTo>
                <a:cubicBezTo>
                  <a:pt x="8894127" y="5659176"/>
                  <a:pt x="8887193" y="5697703"/>
                  <a:pt x="8882345" y="5733641"/>
                </a:cubicBezTo>
                <a:lnTo>
                  <a:pt x="8881665" y="5738686"/>
                </a:lnTo>
                <a:cubicBezTo>
                  <a:pt x="8872976" y="5803036"/>
                  <a:pt x="8863125" y="5875987"/>
                  <a:pt x="8875851" y="5945361"/>
                </a:cubicBezTo>
                <a:cubicBezTo>
                  <a:pt x="8886074" y="6001088"/>
                  <a:pt x="8915869" y="6045604"/>
                  <a:pt x="8966967" y="6081454"/>
                </a:cubicBezTo>
                <a:cubicBezTo>
                  <a:pt x="9003870" y="6107365"/>
                  <a:pt x="9046367" y="6125048"/>
                  <a:pt x="9086167" y="6140077"/>
                </a:cubicBezTo>
                <a:cubicBezTo>
                  <a:pt x="9067123" y="6146834"/>
                  <a:pt x="9048057" y="6153592"/>
                  <a:pt x="9028991" y="6160328"/>
                </a:cubicBezTo>
                <a:close/>
                <a:moveTo>
                  <a:pt x="9222238" y="4310685"/>
                </a:moveTo>
                <a:cubicBezTo>
                  <a:pt x="9224497" y="4298969"/>
                  <a:pt x="9226735" y="4287143"/>
                  <a:pt x="9228952" y="4275252"/>
                </a:cubicBezTo>
                <a:cubicBezTo>
                  <a:pt x="9234063" y="4280013"/>
                  <a:pt x="9239087" y="4284840"/>
                  <a:pt x="9244068" y="4289732"/>
                </a:cubicBezTo>
                <a:cubicBezTo>
                  <a:pt x="9242401" y="4301229"/>
                  <a:pt x="9240689" y="4312660"/>
                  <a:pt x="9238955" y="4324002"/>
                </a:cubicBezTo>
                <a:cubicBezTo>
                  <a:pt x="9233449" y="4319505"/>
                  <a:pt x="9227876" y="4315073"/>
                  <a:pt x="9222238" y="4310685"/>
                </a:cubicBezTo>
                <a:close/>
                <a:moveTo>
                  <a:pt x="9219693" y="4308688"/>
                </a:moveTo>
                <a:cubicBezTo>
                  <a:pt x="9214011" y="4304322"/>
                  <a:pt x="9208262" y="4300022"/>
                  <a:pt x="9202448" y="4295744"/>
                </a:cubicBezTo>
                <a:cubicBezTo>
                  <a:pt x="9205256" y="4283479"/>
                  <a:pt x="9208065" y="4271193"/>
                  <a:pt x="9210829" y="4258885"/>
                </a:cubicBezTo>
                <a:cubicBezTo>
                  <a:pt x="9216117" y="4263514"/>
                  <a:pt x="9221317" y="4268209"/>
                  <a:pt x="9226450" y="4272948"/>
                </a:cubicBezTo>
                <a:cubicBezTo>
                  <a:pt x="9224212" y="4284949"/>
                  <a:pt x="9221952" y="4296863"/>
                  <a:pt x="9219693" y="4308688"/>
                </a:cubicBezTo>
                <a:close/>
                <a:moveTo>
                  <a:pt x="9199837" y="4293835"/>
                </a:moveTo>
                <a:cubicBezTo>
                  <a:pt x="9193979" y="4289601"/>
                  <a:pt x="9188077" y="4285366"/>
                  <a:pt x="9182087" y="4281219"/>
                </a:cubicBezTo>
                <a:cubicBezTo>
                  <a:pt x="9185466" y="4268494"/>
                  <a:pt x="9188801" y="4255747"/>
                  <a:pt x="9192136" y="4242956"/>
                </a:cubicBezTo>
                <a:cubicBezTo>
                  <a:pt x="9197577" y="4247454"/>
                  <a:pt x="9202953" y="4252040"/>
                  <a:pt x="9208283" y="4256669"/>
                </a:cubicBezTo>
                <a:cubicBezTo>
                  <a:pt x="9205497" y="4269087"/>
                  <a:pt x="9202668" y="4281483"/>
                  <a:pt x="9199837" y="4293835"/>
                </a:cubicBezTo>
                <a:close/>
                <a:moveTo>
                  <a:pt x="9192728" y="4240653"/>
                </a:moveTo>
                <a:cubicBezTo>
                  <a:pt x="9196019" y="4228037"/>
                  <a:pt x="9199266" y="4215400"/>
                  <a:pt x="9202492" y="4202762"/>
                </a:cubicBezTo>
                <a:cubicBezTo>
                  <a:pt x="9207385" y="4207567"/>
                  <a:pt x="9212211" y="4212438"/>
                  <a:pt x="9216972" y="4217396"/>
                </a:cubicBezTo>
                <a:cubicBezTo>
                  <a:pt x="9214296" y="4229683"/>
                  <a:pt x="9211574" y="4241969"/>
                  <a:pt x="9208832" y="4254234"/>
                </a:cubicBezTo>
                <a:cubicBezTo>
                  <a:pt x="9203523" y="4249648"/>
                  <a:pt x="9198169" y="4245106"/>
                  <a:pt x="9192728" y="4240653"/>
                </a:cubicBezTo>
                <a:close/>
                <a:moveTo>
                  <a:pt x="9190118" y="4238546"/>
                </a:moveTo>
                <a:cubicBezTo>
                  <a:pt x="9184633" y="4234071"/>
                  <a:pt x="9179104" y="4229683"/>
                  <a:pt x="9173510" y="4225361"/>
                </a:cubicBezTo>
                <a:cubicBezTo>
                  <a:pt x="9177349" y="4212285"/>
                  <a:pt x="9181145" y="4199208"/>
                  <a:pt x="9184918" y="4186110"/>
                </a:cubicBezTo>
                <a:cubicBezTo>
                  <a:pt x="9189986" y="4190739"/>
                  <a:pt x="9195010" y="4195478"/>
                  <a:pt x="9199947" y="4200283"/>
                </a:cubicBezTo>
                <a:cubicBezTo>
                  <a:pt x="9196700" y="4213030"/>
                  <a:pt x="9193409" y="4225799"/>
                  <a:pt x="9190118" y="4238546"/>
                </a:cubicBezTo>
                <a:close/>
                <a:moveTo>
                  <a:pt x="9185510" y="4184026"/>
                </a:moveTo>
                <a:cubicBezTo>
                  <a:pt x="9189196" y="4171279"/>
                  <a:pt x="9192838" y="4158510"/>
                  <a:pt x="9196436" y="4145741"/>
                </a:cubicBezTo>
                <a:cubicBezTo>
                  <a:pt x="9200956" y="4150699"/>
                  <a:pt x="9205432" y="4155723"/>
                  <a:pt x="9209841" y="4160835"/>
                </a:cubicBezTo>
                <a:cubicBezTo>
                  <a:pt x="9206770" y="4173253"/>
                  <a:pt x="9203654" y="4185693"/>
                  <a:pt x="9200495" y="4198111"/>
                </a:cubicBezTo>
                <a:cubicBezTo>
                  <a:pt x="9195559" y="4193350"/>
                  <a:pt x="9190578" y="4188655"/>
                  <a:pt x="9185510" y="4184026"/>
                </a:cubicBezTo>
                <a:close/>
                <a:moveTo>
                  <a:pt x="9197139" y="4143196"/>
                </a:moveTo>
                <a:cubicBezTo>
                  <a:pt x="9200736" y="4130470"/>
                  <a:pt x="9204269" y="4117745"/>
                  <a:pt x="9207757" y="4105042"/>
                </a:cubicBezTo>
                <a:cubicBezTo>
                  <a:pt x="9211750" y="4110242"/>
                  <a:pt x="9215677" y="4115508"/>
                  <a:pt x="9219561" y="4120883"/>
                </a:cubicBezTo>
                <a:cubicBezTo>
                  <a:pt x="9216599" y="4133301"/>
                  <a:pt x="9213571" y="4145719"/>
                  <a:pt x="9210500" y="4158137"/>
                </a:cubicBezTo>
                <a:cubicBezTo>
                  <a:pt x="9206112" y="4153069"/>
                  <a:pt x="9201658" y="4148088"/>
                  <a:pt x="9197139" y="4143196"/>
                </a:cubicBezTo>
                <a:close/>
                <a:moveTo>
                  <a:pt x="9194615" y="4140453"/>
                </a:moveTo>
                <a:cubicBezTo>
                  <a:pt x="9190030" y="4135538"/>
                  <a:pt x="9185401" y="4130734"/>
                  <a:pt x="9180684" y="4125995"/>
                </a:cubicBezTo>
                <a:cubicBezTo>
                  <a:pt x="9184808" y="4112853"/>
                  <a:pt x="9188911" y="4099711"/>
                  <a:pt x="9192948" y="4086569"/>
                </a:cubicBezTo>
                <a:cubicBezTo>
                  <a:pt x="9197139" y="4091593"/>
                  <a:pt x="9201263" y="4096683"/>
                  <a:pt x="9205322" y="4101905"/>
                </a:cubicBezTo>
                <a:cubicBezTo>
                  <a:pt x="9201812" y="4114739"/>
                  <a:pt x="9198236" y="4127596"/>
                  <a:pt x="9194615" y="4140453"/>
                </a:cubicBezTo>
                <a:close/>
                <a:moveTo>
                  <a:pt x="9193540" y="4084594"/>
                </a:moveTo>
                <a:cubicBezTo>
                  <a:pt x="9197401" y="4072023"/>
                  <a:pt x="9201219" y="4059451"/>
                  <a:pt x="9204992" y="4046901"/>
                </a:cubicBezTo>
                <a:cubicBezTo>
                  <a:pt x="9208657" y="4052189"/>
                  <a:pt x="9212277" y="4057586"/>
                  <a:pt x="9215832" y="4063093"/>
                </a:cubicBezTo>
                <a:cubicBezTo>
                  <a:pt x="9212562" y="4075313"/>
                  <a:pt x="9209250" y="4087578"/>
                  <a:pt x="9205892" y="4099864"/>
                </a:cubicBezTo>
                <a:cubicBezTo>
                  <a:pt x="9201833" y="4094665"/>
                  <a:pt x="9197731" y="4089574"/>
                  <a:pt x="9193540" y="4084594"/>
                </a:cubicBezTo>
                <a:close/>
                <a:moveTo>
                  <a:pt x="9191039" y="4081654"/>
                </a:moveTo>
                <a:cubicBezTo>
                  <a:pt x="9186783" y="4076652"/>
                  <a:pt x="9182460" y="4071737"/>
                  <a:pt x="9178095" y="4066955"/>
                </a:cubicBezTo>
                <a:cubicBezTo>
                  <a:pt x="9182504" y="4053900"/>
                  <a:pt x="9186848" y="4040890"/>
                  <a:pt x="9191171" y="4027879"/>
                </a:cubicBezTo>
                <a:cubicBezTo>
                  <a:pt x="9195032" y="4032969"/>
                  <a:pt x="9198850" y="4038169"/>
                  <a:pt x="9202601" y="4043479"/>
                </a:cubicBezTo>
                <a:cubicBezTo>
                  <a:pt x="9198806" y="4056182"/>
                  <a:pt x="9194945" y="4068907"/>
                  <a:pt x="9191039" y="4081654"/>
                </a:cubicBezTo>
                <a:close/>
                <a:moveTo>
                  <a:pt x="9192092" y="4025027"/>
                </a:moveTo>
                <a:cubicBezTo>
                  <a:pt x="9196371" y="4012148"/>
                  <a:pt x="9200561" y="3999292"/>
                  <a:pt x="9204708" y="3986457"/>
                </a:cubicBezTo>
                <a:cubicBezTo>
                  <a:pt x="9208086" y="3991745"/>
                  <a:pt x="9211377" y="3997164"/>
                  <a:pt x="9214624" y="4002714"/>
                </a:cubicBezTo>
                <a:cubicBezTo>
                  <a:pt x="9210982" y="4015242"/>
                  <a:pt x="9207297" y="4027814"/>
                  <a:pt x="9203523" y="4040407"/>
                </a:cubicBezTo>
                <a:cubicBezTo>
                  <a:pt x="9199771" y="4035163"/>
                  <a:pt x="9195975" y="4030051"/>
                  <a:pt x="9192092" y="4025027"/>
                </a:cubicBezTo>
                <a:close/>
                <a:moveTo>
                  <a:pt x="9189613" y="4021824"/>
                </a:moveTo>
                <a:cubicBezTo>
                  <a:pt x="9185664" y="4016756"/>
                  <a:pt x="9181649" y="4011820"/>
                  <a:pt x="9177546" y="4006971"/>
                </a:cubicBezTo>
                <a:cubicBezTo>
                  <a:pt x="9182351" y="3993675"/>
                  <a:pt x="9187068" y="3980380"/>
                  <a:pt x="9191763" y="3967128"/>
                </a:cubicBezTo>
                <a:cubicBezTo>
                  <a:pt x="9195362" y="3972218"/>
                  <a:pt x="9198894" y="3977440"/>
                  <a:pt x="9202360" y="3982793"/>
                </a:cubicBezTo>
                <a:cubicBezTo>
                  <a:pt x="9198169" y="3995781"/>
                  <a:pt x="9193913" y="4008792"/>
                  <a:pt x="9189613" y="4021824"/>
                </a:cubicBezTo>
                <a:close/>
                <a:moveTo>
                  <a:pt x="9192684" y="3964473"/>
                </a:moveTo>
                <a:cubicBezTo>
                  <a:pt x="9197270" y="3951441"/>
                  <a:pt x="9201812" y="3938452"/>
                  <a:pt x="9206265" y="3925464"/>
                </a:cubicBezTo>
                <a:cubicBezTo>
                  <a:pt x="9209359" y="3930773"/>
                  <a:pt x="9212430" y="3936171"/>
                  <a:pt x="9215393" y="3941721"/>
                </a:cubicBezTo>
                <a:cubicBezTo>
                  <a:pt x="9211421" y="3954425"/>
                  <a:pt x="9207362" y="3967172"/>
                  <a:pt x="9203259" y="3979941"/>
                </a:cubicBezTo>
                <a:cubicBezTo>
                  <a:pt x="9199794" y="3974675"/>
                  <a:pt x="9196283" y="3969519"/>
                  <a:pt x="9192684" y="3964473"/>
                </a:cubicBezTo>
                <a:close/>
                <a:moveTo>
                  <a:pt x="9190227" y="3961073"/>
                </a:moveTo>
                <a:cubicBezTo>
                  <a:pt x="9186498" y="3955938"/>
                  <a:pt x="9182724" y="3950936"/>
                  <a:pt x="9178863" y="3946087"/>
                </a:cubicBezTo>
                <a:cubicBezTo>
                  <a:pt x="9183952" y="3932660"/>
                  <a:pt x="9189021" y="3919233"/>
                  <a:pt x="9194001" y="3905806"/>
                </a:cubicBezTo>
                <a:cubicBezTo>
                  <a:pt x="9197380" y="3910918"/>
                  <a:pt x="9200715" y="3916161"/>
                  <a:pt x="9203962" y="3921537"/>
                </a:cubicBezTo>
                <a:cubicBezTo>
                  <a:pt x="9199442" y="3934679"/>
                  <a:pt x="9194878" y="3947865"/>
                  <a:pt x="9190227" y="3961073"/>
                </a:cubicBezTo>
                <a:close/>
                <a:moveTo>
                  <a:pt x="9194945" y="3903305"/>
                </a:moveTo>
                <a:cubicBezTo>
                  <a:pt x="9199815" y="3890185"/>
                  <a:pt x="9204620" y="3877065"/>
                  <a:pt x="9209380" y="3863989"/>
                </a:cubicBezTo>
                <a:cubicBezTo>
                  <a:pt x="9212299" y="3869298"/>
                  <a:pt x="9215129" y="3874783"/>
                  <a:pt x="9217894" y="3880378"/>
                </a:cubicBezTo>
                <a:cubicBezTo>
                  <a:pt x="9213615" y="3893168"/>
                  <a:pt x="9209271" y="3906003"/>
                  <a:pt x="9204883" y="3918882"/>
                </a:cubicBezTo>
                <a:cubicBezTo>
                  <a:pt x="9201636" y="3913551"/>
                  <a:pt x="9198323" y="3908351"/>
                  <a:pt x="9194945" y="3903305"/>
                </a:cubicBezTo>
                <a:close/>
                <a:moveTo>
                  <a:pt x="9192509" y="3899641"/>
                </a:moveTo>
                <a:cubicBezTo>
                  <a:pt x="9190557" y="3896811"/>
                  <a:pt x="9188604" y="3894024"/>
                  <a:pt x="9186630" y="3891282"/>
                </a:cubicBezTo>
                <a:cubicBezTo>
                  <a:pt x="9185072" y="3889132"/>
                  <a:pt x="9183492" y="3887047"/>
                  <a:pt x="9181912" y="3884941"/>
                </a:cubicBezTo>
                <a:cubicBezTo>
                  <a:pt x="9187287" y="3871448"/>
                  <a:pt x="9192597" y="3857933"/>
                  <a:pt x="9197885" y="3844440"/>
                </a:cubicBezTo>
                <a:cubicBezTo>
                  <a:pt x="9201022" y="3849464"/>
                  <a:pt x="9204071" y="3854620"/>
                  <a:pt x="9207077" y="3859908"/>
                </a:cubicBezTo>
                <a:cubicBezTo>
                  <a:pt x="9202272" y="3873137"/>
                  <a:pt x="9197424" y="3886389"/>
                  <a:pt x="9192509" y="3899641"/>
                </a:cubicBezTo>
                <a:close/>
                <a:moveTo>
                  <a:pt x="9199727" y="3843058"/>
                </a:moveTo>
                <a:cubicBezTo>
                  <a:pt x="9199442" y="3842641"/>
                  <a:pt x="9199179" y="3842224"/>
                  <a:pt x="9198894" y="3841807"/>
                </a:cubicBezTo>
                <a:cubicBezTo>
                  <a:pt x="9204027" y="3828643"/>
                  <a:pt x="9209095" y="3815501"/>
                  <a:pt x="9214098" y="3802359"/>
                </a:cubicBezTo>
                <a:cubicBezTo>
                  <a:pt x="9216774" y="3807559"/>
                  <a:pt x="9219408" y="3812868"/>
                  <a:pt x="9221931" y="3818332"/>
                </a:cubicBezTo>
                <a:cubicBezTo>
                  <a:pt x="9217389" y="3831210"/>
                  <a:pt x="9212782" y="3844133"/>
                  <a:pt x="9208086" y="3857099"/>
                </a:cubicBezTo>
                <a:cubicBezTo>
                  <a:pt x="9205366" y="3852294"/>
                  <a:pt x="9202580" y="3847599"/>
                  <a:pt x="9199727" y="3843058"/>
                </a:cubicBezTo>
                <a:close/>
                <a:moveTo>
                  <a:pt x="9196436" y="3838033"/>
                </a:moveTo>
                <a:cubicBezTo>
                  <a:pt x="9193168" y="3833009"/>
                  <a:pt x="9189810" y="3828117"/>
                  <a:pt x="9186344" y="3823378"/>
                </a:cubicBezTo>
                <a:cubicBezTo>
                  <a:pt x="9191960" y="3809819"/>
                  <a:pt x="9197533" y="3796260"/>
                  <a:pt x="9203062" y="3782679"/>
                </a:cubicBezTo>
                <a:cubicBezTo>
                  <a:pt x="9206068" y="3787660"/>
                  <a:pt x="9209008" y="3792750"/>
                  <a:pt x="9211838" y="3798037"/>
                </a:cubicBezTo>
                <a:cubicBezTo>
                  <a:pt x="9206770" y="3811355"/>
                  <a:pt x="9201636" y="3824694"/>
                  <a:pt x="9196436" y="3838033"/>
                </a:cubicBezTo>
                <a:close/>
                <a:moveTo>
                  <a:pt x="9212803" y="3794812"/>
                </a:moveTo>
                <a:cubicBezTo>
                  <a:pt x="9210039" y="3789700"/>
                  <a:pt x="9207121" y="3784785"/>
                  <a:pt x="9204159" y="3779959"/>
                </a:cubicBezTo>
                <a:cubicBezTo>
                  <a:pt x="9209535" y="3766773"/>
                  <a:pt x="9214822" y="3753565"/>
                  <a:pt x="9220065" y="3740379"/>
                </a:cubicBezTo>
                <a:cubicBezTo>
                  <a:pt x="9222632" y="3745557"/>
                  <a:pt x="9225134" y="3750822"/>
                  <a:pt x="9227503" y="3756220"/>
                </a:cubicBezTo>
                <a:cubicBezTo>
                  <a:pt x="9222720" y="3769142"/>
                  <a:pt x="9217871" y="3782087"/>
                  <a:pt x="9212957" y="3795075"/>
                </a:cubicBezTo>
                <a:cubicBezTo>
                  <a:pt x="9212891" y="3794987"/>
                  <a:pt x="9212847" y="3794900"/>
                  <a:pt x="9212803" y="3794812"/>
                </a:cubicBezTo>
                <a:close/>
                <a:moveTo>
                  <a:pt x="9201745" y="3775966"/>
                </a:moveTo>
                <a:cubicBezTo>
                  <a:pt x="9198630" y="3771051"/>
                  <a:pt x="9195383" y="3766312"/>
                  <a:pt x="9192092" y="3761683"/>
                </a:cubicBezTo>
                <a:cubicBezTo>
                  <a:pt x="9197950" y="3748058"/>
                  <a:pt x="9203742" y="3734477"/>
                  <a:pt x="9209491" y="3720896"/>
                </a:cubicBezTo>
                <a:cubicBezTo>
                  <a:pt x="9212365" y="3725789"/>
                  <a:pt x="9215151" y="3730769"/>
                  <a:pt x="9217806" y="3735903"/>
                </a:cubicBezTo>
                <a:cubicBezTo>
                  <a:pt x="9212518" y="3749243"/>
                  <a:pt x="9207165" y="3762604"/>
                  <a:pt x="9201745" y="3775966"/>
                </a:cubicBezTo>
                <a:close/>
                <a:moveTo>
                  <a:pt x="9210763" y="3717847"/>
                </a:moveTo>
                <a:cubicBezTo>
                  <a:pt x="9216358" y="3704573"/>
                  <a:pt x="9221887" y="3691343"/>
                  <a:pt x="9227328" y="3678179"/>
                </a:cubicBezTo>
                <a:cubicBezTo>
                  <a:pt x="9229763" y="3683182"/>
                  <a:pt x="9232088" y="3688382"/>
                  <a:pt x="9234326" y="3693713"/>
                </a:cubicBezTo>
                <a:cubicBezTo>
                  <a:pt x="9229325" y="3706657"/>
                  <a:pt x="9224234" y="3719646"/>
                  <a:pt x="9219100" y="3732656"/>
                </a:cubicBezTo>
                <a:cubicBezTo>
                  <a:pt x="9216423" y="3727588"/>
                  <a:pt x="9213659" y="3722652"/>
                  <a:pt x="9210763" y="3717847"/>
                </a:cubicBezTo>
                <a:close/>
                <a:moveTo>
                  <a:pt x="9228622" y="3675020"/>
                </a:moveTo>
                <a:cubicBezTo>
                  <a:pt x="9233910" y="3662207"/>
                  <a:pt x="9239110" y="3649438"/>
                  <a:pt x="9244222" y="3636713"/>
                </a:cubicBezTo>
                <a:cubicBezTo>
                  <a:pt x="9245999" y="3641277"/>
                  <a:pt x="9247731" y="3645928"/>
                  <a:pt x="9249355" y="3650733"/>
                </a:cubicBezTo>
                <a:cubicBezTo>
                  <a:pt x="9249553" y="3651347"/>
                  <a:pt x="9249728" y="3651983"/>
                  <a:pt x="9249948" y="3652597"/>
                </a:cubicBezTo>
                <a:cubicBezTo>
                  <a:pt x="9245252" y="3665103"/>
                  <a:pt x="9240492" y="3677653"/>
                  <a:pt x="9235643" y="3690246"/>
                </a:cubicBezTo>
                <a:cubicBezTo>
                  <a:pt x="9233405" y="3685025"/>
                  <a:pt x="9231058" y="3679957"/>
                  <a:pt x="9228622" y="3675020"/>
                </a:cubicBezTo>
                <a:close/>
                <a:moveTo>
                  <a:pt x="9226319" y="3670479"/>
                </a:moveTo>
                <a:cubicBezTo>
                  <a:pt x="9223773" y="3665564"/>
                  <a:pt x="9221141" y="3660781"/>
                  <a:pt x="9218399" y="3656152"/>
                </a:cubicBezTo>
                <a:cubicBezTo>
                  <a:pt x="9224168" y="3642944"/>
                  <a:pt x="9229873" y="3629714"/>
                  <a:pt x="9235511" y="3616484"/>
                </a:cubicBezTo>
                <a:cubicBezTo>
                  <a:pt x="9237814" y="3621333"/>
                  <a:pt x="9240031" y="3626335"/>
                  <a:pt x="9242137" y="3631491"/>
                </a:cubicBezTo>
                <a:cubicBezTo>
                  <a:pt x="9236937" y="3644458"/>
                  <a:pt x="9231672" y="3657468"/>
                  <a:pt x="9226319" y="3670479"/>
                </a:cubicBezTo>
                <a:close/>
                <a:moveTo>
                  <a:pt x="9215897" y="3652049"/>
                </a:moveTo>
                <a:cubicBezTo>
                  <a:pt x="9213001" y="3647376"/>
                  <a:pt x="9210017" y="3642856"/>
                  <a:pt x="9206924" y="3638490"/>
                </a:cubicBezTo>
                <a:cubicBezTo>
                  <a:pt x="9213264" y="3624690"/>
                  <a:pt x="9219473" y="3611043"/>
                  <a:pt x="9225529" y="3597616"/>
                </a:cubicBezTo>
                <a:cubicBezTo>
                  <a:pt x="9228205" y="3602180"/>
                  <a:pt x="9230750" y="3606919"/>
                  <a:pt x="9233208" y="3611811"/>
                </a:cubicBezTo>
                <a:cubicBezTo>
                  <a:pt x="9227503" y="3625217"/>
                  <a:pt x="9221733" y="3638644"/>
                  <a:pt x="9215897" y="3652049"/>
                </a:cubicBezTo>
                <a:close/>
                <a:moveTo>
                  <a:pt x="9226955" y="3594391"/>
                </a:moveTo>
                <a:cubicBezTo>
                  <a:pt x="9233010" y="3580942"/>
                  <a:pt x="9238911" y="3567668"/>
                  <a:pt x="9244682" y="3554592"/>
                </a:cubicBezTo>
                <a:cubicBezTo>
                  <a:pt x="9246920" y="3559309"/>
                  <a:pt x="9249092" y="3564136"/>
                  <a:pt x="9251133" y="3569160"/>
                </a:cubicBezTo>
                <a:cubicBezTo>
                  <a:pt x="9245736" y="3582192"/>
                  <a:pt x="9240251" y="3595247"/>
                  <a:pt x="9234699" y="3608323"/>
                </a:cubicBezTo>
                <a:cubicBezTo>
                  <a:pt x="9232243" y="3603496"/>
                  <a:pt x="9229653" y="3598889"/>
                  <a:pt x="9226955" y="3594391"/>
                </a:cubicBezTo>
                <a:close/>
                <a:moveTo>
                  <a:pt x="9246240" y="3550994"/>
                </a:moveTo>
                <a:cubicBezTo>
                  <a:pt x="9251989" y="3537918"/>
                  <a:pt x="9257583" y="3525039"/>
                  <a:pt x="9263024" y="3512358"/>
                </a:cubicBezTo>
                <a:cubicBezTo>
                  <a:pt x="9264867" y="3517206"/>
                  <a:pt x="9266600" y="3522231"/>
                  <a:pt x="9268224" y="3527409"/>
                </a:cubicBezTo>
                <a:cubicBezTo>
                  <a:pt x="9263133" y="3540002"/>
                  <a:pt x="9257978" y="3552639"/>
                  <a:pt x="9252734" y="3565321"/>
                </a:cubicBezTo>
                <a:cubicBezTo>
                  <a:pt x="9250672" y="3560384"/>
                  <a:pt x="9248522" y="3555601"/>
                  <a:pt x="9246240" y="3550994"/>
                </a:cubicBezTo>
                <a:close/>
                <a:moveTo>
                  <a:pt x="9243914" y="3546277"/>
                </a:moveTo>
                <a:cubicBezTo>
                  <a:pt x="9241501" y="3541604"/>
                  <a:pt x="9238955" y="3537128"/>
                  <a:pt x="9236323" y="3532784"/>
                </a:cubicBezTo>
                <a:cubicBezTo>
                  <a:pt x="9242576" y="3519269"/>
                  <a:pt x="9248675" y="3505929"/>
                  <a:pt x="9254643" y="3492765"/>
                </a:cubicBezTo>
                <a:cubicBezTo>
                  <a:pt x="9256859" y="3497351"/>
                  <a:pt x="9258943" y="3502090"/>
                  <a:pt x="9260918" y="3506982"/>
                </a:cubicBezTo>
                <a:cubicBezTo>
                  <a:pt x="9255410" y="3519883"/>
                  <a:pt x="9249728" y="3532981"/>
                  <a:pt x="9243914" y="3546277"/>
                </a:cubicBezTo>
                <a:close/>
                <a:moveTo>
                  <a:pt x="9233734" y="3528571"/>
                </a:moveTo>
                <a:cubicBezTo>
                  <a:pt x="9230948" y="3524227"/>
                  <a:pt x="9228052" y="3520103"/>
                  <a:pt x="9225046" y="3516109"/>
                </a:cubicBezTo>
                <a:cubicBezTo>
                  <a:pt x="9231716" y="3502309"/>
                  <a:pt x="9238342" y="3488553"/>
                  <a:pt x="9244858" y="3474819"/>
                </a:cubicBezTo>
                <a:cubicBezTo>
                  <a:pt x="9247446" y="3479031"/>
                  <a:pt x="9249904" y="3483419"/>
                  <a:pt x="9252251" y="3488005"/>
                </a:cubicBezTo>
                <a:cubicBezTo>
                  <a:pt x="9246240" y="3501322"/>
                  <a:pt x="9240075" y="3514859"/>
                  <a:pt x="9233734" y="3528571"/>
                </a:cubicBezTo>
                <a:close/>
                <a:moveTo>
                  <a:pt x="9246416" y="3471506"/>
                </a:moveTo>
                <a:cubicBezTo>
                  <a:pt x="9252800" y="3458079"/>
                  <a:pt x="9259075" y="3444695"/>
                  <a:pt x="9265283" y="3431378"/>
                </a:cubicBezTo>
                <a:cubicBezTo>
                  <a:pt x="9267456" y="3435744"/>
                  <a:pt x="9269497" y="3440285"/>
                  <a:pt x="9271427" y="3445002"/>
                </a:cubicBezTo>
                <a:cubicBezTo>
                  <a:pt x="9265745" y="3457947"/>
                  <a:pt x="9259886" y="3471089"/>
                  <a:pt x="9253875" y="3484428"/>
                </a:cubicBezTo>
                <a:cubicBezTo>
                  <a:pt x="9251505" y="3479953"/>
                  <a:pt x="9249027" y="3475652"/>
                  <a:pt x="9246416" y="3471506"/>
                </a:cubicBezTo>
                <a:close/>
                <a:moveTo>
                  <a:pt x="9266995" y="3427692"/>
                </a:moveTo>
                <a:cubicBezTo>
                  <a:pt x="9273029" y="3414681"/>
                  <a:pt x="9278974" y="3401715"/>
                  <a:pt x="9284811" y="3388814"/>
                </a:cubicBezTo>
                <a:cubicBezTo>
                  <a:pt x="9286565" y="3393334"/>
                  <a:pt x="9288233" y="3397985"/>
                  <a:pt x="9289769" y="3402812"/>
                </a:cubicBezTo>
                <a:cubicBezTo>
                  <a:pt x="9284394" y="3415340"/>
                  <a:pt x="9278886" y="3428065"/>
                  <a:pt x="9273204" y="3440987"/>
                </a:cubicBezTo>
                <a:cubicBezTo>
                  <a:pt x="9271251" y="3436402"/>
                  <a:pt x="9269167" y="3431970"/>
                  <a:pt x="9266995" y="3427692"/>
                </a:cubicBezTo>
                <a:close/>
                <a:moveTo>
                  <a:pt x="9264406" y="3422843"/>
                </a:moveTo>
                <a:cubicBezTo>
                  <a:pt x="9262103" y="3418631"/>
                  <a:pt x="9259668" y="3414594"/>
                  <a:pt x="9257122" y="3410710"/>
                </a:cubicBezTo>
                <a:cubicBezTo>
                  <a:pt x="9263682" y="3397217"/>
                  <a:pt x="9270133" y="3383768"/>
                  <a:pt x="9276517" y="3370363"/>
                </a:cubicBezTo>
                <a:cubicBezTo>
                  <a:pt x="9278645" y="3374488"/>
                  <a:pt x="9280641" y="3378766"/>
                  <a:pt x="9282550" y="3383220"/>
                </a:cubicBezTo>
                <a:cubicBezTo>
                  <a:pt x="9276605" y="3396340"/>
                  <a:pt x="9270550" y="3409569"/>
                  <a:pt x="9264406" y="3422843"/>
                </a:cubicBezTo>
                <a:close/>
                <a:moveTo>
                  <a:pt x="9278273" y="3366655"/>
                </a:moveTo>
                <a:cubicBezTo>
                  <a:pt x="9284481" y="3353579"/>
                  <a:pt x="9290602" y="3340546"/>
                  <a:pt x="9296614" y="3327602"/>
                </a:cubicBezTo>
                <a:cubicBezTo>
                  <a:pt x="9298347" y="3331836"/>
                  <a:pt x="9299949" y="3336246"/>
                  <a:pt x="9301440" y="3340832"/>
                </a:cubicBezTo>
                <a:cubicBezTo>
                  <a:pt x="9295846" y="3353535"/>
                  <a:pt x="9290164" y="3366326"/>
                  <a:pt x="9284350" y="3379183"/>
                </a:cubicBezTo>
                <a:cubicBezTo>
                  <a:pt x="9282441" y="3374860"/>
                  <a:pt x="9280423" y="3370670"/>
                  <a:pt x="9278273" y="3366655"/>
                </a:cubicBezTo>
                <a:close/>
                <a:moveTo>
                  <a:pt x="9298544" y="3323433"/>
                </a:moveTo>
                <a:cubicBezTo>
                  <a:pt x="9304381" y="3310818"/>
                  <a:pt x="9310129" y="3298268"/>
                  <a:pt x="9315768" y="3285806"/>
                </a:cubicBezTo>
                <a:cubicBezTo>
                  <a:pt x="9317084" y="3290172"/>
                  <a:pt x="9318290" y="3294714"/>
                  <a:pt x="9319387" y="3299387"/>
                </a:cubicBezTo>
                <a:cubicBezTo>
                  <a:pt x="9314187" y="3311586"/>
                  <a:pt x="9308878" y="3323872"/>
                  <a:pt x="9303437" y="3336268"/>
                </a:cubicBezTo>
                <a:cubicBezTo>
                  <a:pt x="9301923" y="3331836"/>
                  <a:pt x="9300278" y="3327558"/>
                  <a:pt x="9298544" y="3323433"/>
                </a:cubicBezTo>
                <a:close/>
                <a:moveTo>
                  <a:pt x="9296219" y="3318168"/>
                </a:moveTo>
                <a:cubicBezTo>
                  <a:pt x="9294267" y="3313933"/>
                  <a:pt x="9292204" y="3309874"/>
                  <a:pt x="9290010" y="3305991"/>
                </a:cubicBezTo>
                <a:cubicBezTo>
                  <a:pt x="9296394" y="3292849"/>
                  <a:pt x="9302691" y="3279751"/>
                  <a:pt x="9308878" y="3266719"/>
                </a:cubicBezTo>
                <a:cubicBezTo>
                  <a:pt x="9310634" y="3270843"/>
                  <a:pt x="9312279" y="3275166"/>
                  <a:pt x="9313793" y="3279641"/>
                </a:cubicBezTo>
                <a:cubicBezTo>
                  <a:pt x="9308045" y="3292410"/>
                  <a:pt x="9302187" y="3305245"/>
                  <a:pt x="9296219" y="3318168"/>
                </a:cubicBezTo>
                <a:close/>
                <a:moveTo>
                  <a:pt x="9287334" y="3301406"/>
                </a:moveTo>
                <a:cubicBezTo>
                  <a:pt x="9284964" y="3297544"/>
                  <a:pt x="9282462" y="3293880"/>
                  <a:pt x="9279830" y="3290370"/>
                </a:cubicBezTo>
                <a:cubicBezTo>
                  <a:pt x="9286741" y="3276723"/>
                  <a:pt x="9293564" y="3263099"/>
                  <a:pt x="9300322" y="3249518"/>
                </a:cubicBezTo>
                <a:cubicBezTo>
                  <a:pt x="9302516" y="3253291"/>
                  <a:pt x="9304578" y="3257241"/>
                  <a:pt x="9306508" y="3261387"/>
                </a:cubicBezTo>
                <a:cubicBezTo>
                  <a:pt x="9300212" y="3274661"/>
                  <a:pt x="9293828" y="3288022"/>
                  <a:pt x="9287334" y="3301406"/>
                </a:cubicBezTo>
                <a:close/>
                <a:moveTo>
                  <a:pt x="9302143" y="3245810"/>
                </a:moveTo>
                <a:cubicBezTo>
                  <a:pt x="9308702" y="3232580"/>
                  <a:pt x="9315175" y="3219394"/>
                  <a:pt x="9321537" y="3206252"/>
                </a:cubicBezTo>
                <a:cubicBezTo>
                  <a:pt x="9323315" y="3210202"/>
                  <a:pt x="9324983" y="3214304"/>
                  <a:pt x="9326518" y="3218605"/>
                </a:cubicBezTo>
                <a:cubicBezTo>
                  <a:pt x="9325948" y="3219833"/>
                  <a:pt x="9325399" y="3221040"/>
                  <a:pt x="9324828" y="3222269"/>
                </a:cubicBezTo>
                <a:cubicBezTo>
                  <a:pt x="9319454" y="3233897"/>
                  <a:pt x="9313969" y="3245591"/>
                  <a:pt x="9308417" y="3257350"/>
                </a:cubicBezTo>
                <a:cubicBezTo>
                  <a:pt x="9306443" y="3253335"/>
                  <a:pt x="9304381" y="3249474"/>
                  <a:pt x="9302143" y="3245810"/>
                </a:cubicBezTo>
                <a:close/>
                <a:moveTo>
                  <a:pt x="9299334" y="3241334"/>
                </a:moveTo>
                <a:cubicBezTo>
                  <a:pt x="9296922" y="3237670"/>
                  <a:pt x="9294376" y="3234226"/>
                  <a:pt x="9291699" y="3230957"/>
                </a:cubicBezTo>
                <a:cubicBezTo>
                  <a:pt x="9298786" y="3217200"/>
                  <a:pt x="9305807" y="3203466"/>
                  <a:pt x="9312740" y="3189776"/>
                </a:cubicBezTo>
                <a:cubicBezTo>
                  <a:pt x="9314978" y="3193330"/>
                  <a:pt x="9317084" y="3197081"/>
                  <a:pt x="9319059" y="3201009"/>
                </a:cubicBezTo>
                <a:cubicBezTo>
                  <a:pt x="9312586" y="3214414"/>
                  <a:pt x="9306004" y="3227841"/>
                  <a:pt x="9299334" y="3241334"/>
                </a:cubicBezTo>
                <a:close/>
                <a:moveTo>
                  <a:pt x="9314604" y="3186089"/>
                </a:moveTo>
                <a:cubicBezTo>
                  <a:pt x="9321340" y="3172772"/>
                  <a:pt x="9327988" y="3159477"/>
                  <a:pt x="9334526" y="3146247"/>
                </a:cubicBezTo>
                <a:cubicBezTo>
                  <a:pt x="9336347" y="3149977"/>
                  <a:pt x="9338036" y="3153904"/>
                  <a:pt x="9339594" y="3158007"/>
                </a:cubicBezTo>
                <a:cubicBezTo>
                  <a:pt x="9335777" y="3166102"/>
                  <a:pt x="9331915" y="3174264"/>
                  <a:pt x="9327944" y="3182535"/>
                </a:cubicBezTo>
                <a:cubicBezTo>
                  <a:pt x="9325640" y="3187362"/>
                  <a:pt x="9323337" y="3192167"/>
                  <a:pt x="9320989" y="3197016"/>
                </a:cubicBezTo>
                <a:cubicBezTo>
                  <a:pt x="9318992" y="3193176"/>
                  <a:pt x="9316865" y="3189556"/>
                  <a:pt x="9314604" y="3186089"/>
                </a:cubicBezTo>
                <a:close/>
                <a:moveTo>
                  <a:pt x="9327307" y="3126896"/>
                </a:moveTo>
                <a:cubicBezTo>
                  <a:pt x="9331038" y="3119656"/>
                  <a:pt x="9334745" y="3112415"/>
                  <a:pt x="9338409" y="3105219"/>
                </a:cubicBezTo>
                <a:cubicBezTo>
                  <a:pt x="9341591" y="3098966"/>
                  <a:pt x="9344706" y="3092801"/>
                  <a:pt x="9347800" y="3086680"/>
                </a:cubicBezTo>
                <a:cubicBezTo>
                  <a:pt x="9349665" y="3090212"/>
                  <a:pt x="9351397" y="3093942"/>
                  <a:pt x="9352999" y="3097847"/>
                </a:cubicBezTo>
                <a:cubicBezTo>
                  <a:pt x="9346812" y="3110726"/>
                  <a:pt x="9340427" y="3123824"/>
                  <a:pt x="9333868" y="3137120"/>
                </a:cubicBezTo>
                <a:cubicBezTo>
                  <a:pt x="9331827" y="3133522"/>
                  <a:pt x="9329633" y="3130121"/>
                  <a:pt x="9327307" y="3126896"/>
                </a:cubicBezTo>
                <a:close/>
                <a:moveTo>
                  <a:pt x="9334219" y="3103069"/>
                </a:moveTo>
                <a:cubicBezTo>
                  <a:pt x="9330884" y="3109607"/>
                  <a:pt x="9327527" y="3116167"/>
                  <a:pt x="9324171" y="3122727"/>
                </a:cubicBezTo>
                <a:cubicBezTo>
                  <a:pt x="9321625" y="3119524"/>
                  <a:pt x="9318949" y="3116540"/>
                  <a:pt x="9316119" y="3113732"/>
                </a:cubicBezTo>
                <a:cubicBezTo>
                  <a:pt x="9323731" y="3099537"/>
                  <a:pt x="9331103" y="3085583"/>
                  <a:pt x="9338321" y="3071827"/>
                </a:cubicBezTo>
                <a:cubicBezTo>
                  <a:pt x="9340713" y="3074920"/>
                  <a:pt x="9342929" y="3078233"/>
                  <a:pt x="9345014" y="3081722"/>
                </a:cubicBezTo>
                <a:cubicBezTo>
                  <a:pt x="9341459" y="3088786"/>
                  <a:pt x="9337883" y="3095895"/>
                  <a:pt x="9334219" y="3103069"/>
                </a:cubicBezTo>
                <a:close/>
                <a:moveTo>
                  <a:pt x="9340230" y="3068185"/>
                </a:moveTo>
                <a:cubicBezTo>
                  <a:pt x="9340691" y="3067329"/>
                  <a:pt x="9341174" y="3066429"/>
                  <a:pt x="9341612" y="3065552"/>
                </a:cubicBezTo>
                <a:cubicBezTo>
                  <a:pt x="9348348" y="3052695"/>
                  <a:pt x="9354887" y="3040058"/>
                  <a:pt x="9361270" y="3027596"/>
                </a:cubicBezTo>
                <a:cubicBezTo>
                  <a:pt x="9363202" y="3030909"/>
                  <a:pt x="9365001" y="3034441"/>
                  <a:pt x="9366646" y="3038149"/>
                </a:cubicBezTo>
                <a:cubicBezTo>
                  <a:pt x="9360284" y="3051137"/>
                  <a:pt x="9353723" y="3064345"/>
                  <a:pt x="9346988" y="3077794"/>
                </a:cubicBezTo>
                <a:cubicBezTo>
                  <a:pt x="9344882" y="3074416"/>
                  <a:pt x="9342621" y="3071212"/>
                  <a:pt x="9340230" y="3068185"/>
                </a:cubicBezTo>
                <a:close/>
                <a:moveTo>
                  <a:pt x="9337356" y="3063336"/>
                </a:moveTo>
                <a:cubicBezTo>
                  <a:pt x="9337203" y="3063621"/>
                  <a:pt x="9337050" y="3063928"/>
                  <a:pt x="9336895" y="3064235"/>
                </a:cubicBezTo>
                <a:cubicBezTo>
                  <a:pt x="9334263" y="3061274"/>
                  <a:pt x="9331498" y="3058509"/>
                  <a:pt x="9328580" y="3055964"/>
                </a:cubicBezTo>
                <a:cubicBezTo>
                  <a:pt x="9334088" y="3045850"/>
                  <a:pt x="9339529" y="3035801"/>
                  <a:pt x="9344838" y="3025885"/>
                </a:cubicBezTo>
                <a:cubicBezTo>
                  <a:pt x="9347032" y="3021782"/>
                  <a:pt x="9349226" y="3017723"/>
                  <a:pt x="9351376" y="3013642"/>
                </a:cubicBezTo>
                <a:cubicBezTo>
                  <a:pt x="9353855" y="3016516"/>
                  <a:pt x="9356159" y="3019566"/>
                  <a:pt x="9358309" y="3022835"/>
                </a:cubicBezTo>
                <a:cubicBezTo>
                  <a:pt x="9351508" y="3036108"/>
                  <a:pt x="9344553" y="3049601"/>
                  <a:pt x="9337356" y="3063336"/>
                </a:cubicBezTo>
                <a:close/>
                <a:moveTo>
                  <a:pt x="9353329" y="3010000"/>
                </a:moveTo>
                <a:cubicBezTo>
                  <a:pt x="9360722" y="2996090"/>
                  <a:pt x="9367919" y="2982444"/>
                  <a:pt x="9374939" y="2968994"/>
                </a:cubicBezTo>
                <a:cubicBezTo>
                  <a:pt x="9376936" y="2972088"/>
                  <a:pt x="9378801" y="2975401"/>
                  <a:pt x="9380534" y="2978867"/>
                </a:cubicBezTo>
                <a:cubicBezTo>
                  <a:pt x="9373996" y="2991987"/>
                  <a:pt x="9367282" y="3005305"/>
                  <a:pt x="9360328" y="3018886"/>
                </a:cubicBezTo>
                <a:cubicBezTo>
                  <a:pt x="9358155" y="3015748"/>
                  <a:pt x="9355829" y="3012764"/>
                  <a:pt x="9353329" y="3010000"/>
                </a:cubicBezTo>
                <a:close/>
                <a:moveTo>
                  <a:pt x="9349774" y="3006270"/>
                </a:moveTo>
                <a:cubicBezTo>
                  <a:pt x="9346965" y="3003506"/>
                  <a:pt x="9343982" y="3000939"/>
                  <a:pt x="9340823" y="2998591"/>
                </a:cubicBezTo>
                <a:cubicBezTo>
                  <a:pt x="9343148" y="2994401"/>
                  <a:pt x="9345496" y="2990188"/>
                  <a:pt x="9347777" y="2986020"/>
                </a:cubicBezTo>
                <a:cubicBezTo>
                  <a:pt x="9353394" y="2975818"/>
                  <a:pt x="9358879" y="2965747"/>
                  <a:pt x="9364299" y="2955765"/>
                </a:cubicBezTo>
                <a:cubicBezTo>
                  <a:pt x="9366953" y="2958441"/>
                  <a:pt x="9369454" y="2961337"/>
                  <a:pt x="9371758" y="2964453"/>
                </a:cubicBezTo>
                <a:cubicBezTo>
                  <a:pt x="9364628" y="2978165"/>
                  <a:pt x="9357322" y="2992097"/>
                  <a:pt x="9349774" y="3006270"/>
                </a:cubicBezTo>
                <a:close/>
                <a:moveTo>
                  <a:pt x="9366229" y="2952188"/>
                </a:moveTo>
                <a:cubicBezTo>
                  <a:pt x="9373842" y="2938125"/>
                  <a:pt x="9381280" y="2924259"/>
                  <a:pt x="9388498" y="2910656"/>
                </a:cubicBezTo>
                <a:cubicBezTo>
                  <a:pt x="9390671" y="2913596"/>
                  <a:pt x="9392710" y="2916756"/>
                  <a:pt x="9394575" y="2920112"/>
                </a:cubicBezTo>
                <a:cubicBezTo>
                  <a:pt x="9387840" y="2933386"/>
                  <a:pt x="9380907" y="2946879"/>
                  <a:pt x="9373776" y="2960613"/>
                </a:cubicBezTo>
                <a:cubicBezTo>
                  <a:pt x="9371429" y="2957586"/>
                  <a:pt x="9368905" y="2954799"/>
                  <a:pt x="9366229" y="2952188"/>
                </a:cubicBezTo>
                <a:close/>
                <a:moveTo>
                  <a:pt x="9362434" y="2948700"/>
                </a:moveTo>
                <a:cubicBezTo>
                  <a:pt x="9359955" y="2946572"/>
                  <a:pt x="9357344" y="2944575"/>
                  <a:pt x="9354602" y="2942776"/>
                </a:cubicBezTo>
                <a:cubicBezTo>
                  <a:pt x="9354272" y="2942557"/>
                  <a:pt x="9353921" y="2942359"/>
                  <a:pt x="9353570" y="2942140"/>
                </a:cubicBezTo>
                <a:cubicBezTo>
                  <a:pt x="9361797" y="2927484"/>
                  <a:pt x="9369828" y="2913026"/>
                  <a:pt x="9377638" y="2898831"/>
                </a:cubicBezTo>
                <a:cubicBezTo>
                  <a:pt x="9380271" y="2901134"/>
                  <a:pt x="9382772" y="2903635"/>
                  <a:pt x="9385119" y="2906356"/>
                </a:cubicBezTo>
                <a:cubicBezTo>
                  <a:pt x="9377769" y="2920222"/>
                  <a:pt x="9370201" y="2934329"/>
                  <a:pt x="9362434" y="2948700"/>
                </a:cubicBezTo>
                <a:close/>
                <a:moveTo>
                  <a:pt x="9379634" y="2895210"/>
                </a:moveTo>
                <a:cubicBezTo>
                  <a:pt x="9387424" y="2880993"/>
                  <a:pt x="9395036" y="2866996"/>
                  <a:pt x="9402430" y="2853261"/>
                </a:cubicBezTo>
                <a:cubicBezTo>
                  <a:pt x="9404602" y="2855850"/>
                  <a:pt x="9406642" y="2858659"/>
                  <a:pt x="9408508" y="2861643"/>
                </a:cubicBezTo>
                <a:cubicBezTo>
                  <a:pt x="9401574" y="2875048"/>
                  <a:pt x="9394466" y="2888694"/>
                  <a:pt x="9387116" y="2902604"/>
                </a:cubicBezTo>
                <a:cubicBezTo>
                  <a:pt x="9384746" y="2899950"/>
                  <a:pt x="9382267" y="2897470"/>
                  <a:pt x="9379634" y="2895210"/>
                </a:cubicBezTo>
                <a:close/>
                <a:moveTo>
                  <a:pt x="9375554" y="2892007"/>
                </a:moveTo>
                <a:cubicBezTo>
                  <a:pt x="9374654" y="2891349"/>
                  <a:pt x="9373755" y="2890691"/>
                  <a:pt x="9372811" y="2890055"/>
                </a:cubicBezTo>
                <a:cubicBezTo>
                  <a:pt x="9370727" y="2888672"/>
                  <a:pt x="9368599" y="2887356"/>
                  <a:pt x="9366449" y="2886083"/>
                </a:cubicBezTo>
                <a:cubicBezTo>
                  <a:pt x="9374852" y="2871296"/>
                  <a:pt x="9383057" y="2856750"/>
                  <a:pt x="9391043" y="2842423"/>
                </a:cubicBezTo>
                <a:cubicBezTo>
                  <a:pt x="9393786" y="2844485"/>
                  <a:pt x="9396397" y="2846745"/>
                  <a:pt x="9398832" y="2849225"/>
                </a:cubicBezTo>
                <a:cubicBezTo>
                  <a:pt x="9391284" y="2863244"/>
                  <a:pt x="9383540" y="2877505"/>
                  <a:pt x="9375554" y="2892007"/>
                </a:cubicBezTo>
                <a:close/>
                <a:moveTo>
                  <a:pt x="9388762" y="2835885"/>
                </a:moveTo>
                <a:cubicBezTo>
                  <a:pt x="9328098" y="2796459"/>
                  <a:pt x="9236652" y="2807385"/>
                  <a:pt x="9187222" y="2813331"/>
                </a:cubicBezTo>
                <a:cubicBezTo>
                  <a:pt x="9083424" y="2825771"/>
                  <a:pt x="8981820" y="2858637"/>
                  <a:pt x="8883552" y="2890428"/>
                </a:cubicBezTo>
                <a:cubicBezTo>
                  <a:pt x="8838772" y="2904908"/>
                  <a:pt x="8792479" y="2919893"/>
                  <a:pt x="8746932" y="2932596"/>
                </a:cubicBezTo>
                <a:cubicBezTo>
                  <a:pt x="8071644" y="3120862"/>
                  <a:pt x="7329878" y="3363934"/>
                  <a:pt x="6479246" y="3675678"/>
                </a:cubicBezTo>
                <a:cubicBezTo>
                  <a:pt x="6351995" y="3722301"/>
                  <a:pt x="6202497" y="3773903"/>
                  <a:pt x="6079940" y="3799112"/>
                </a:cubicBezTo>
                <a:cubicBezTo>
                  <a:pt x="6087290" y="3795668"/>
                  <a:pt x="6094618" y="3792201"/>
                  <a:pt x="6101968" y="3788735"/>
                </a:cubicBezTo>
                <a:cubicBezTo>
                  <a:pt x="6227749" y="3761529"/>
                  <a:pt x="6381658" y="3706372"/>
                  <a:pt x="6511367" y="3657183"/>
                </a:cubicBezTo>
                <a:cubicBezTo>
                  <a:pt x="7360243" y="3335215"/>
                  <a:pt x="8093386" y="3084552"/>
                  <a:pt x="8752724" y="2890910"/>
                </a:cubicBezTo>
                <a:cubicBezTo>
                  <a:pt x="8797284" y="2877834"/>
                  <a:pt x="8842568" y="2862696"/>
                  <a:pt x="8886382" y="2848084"/>
                </a:cubicBezTo>
                <a:cubicBezTo>
                  <a:pt x="8988380" y="2814033"/>
                  <a:pt x="9093867" y="2778819"/>
                  <a:pt x="9201527" y="2765085"/>
                </a:cubicBezTo>
                <a:cubicBezTo>
                  <a:pt x="9252251" y="2758591"/>
                  <a:pt x="9346659" y="2746524"/>
                  <a:pt x="9406862" y="2788122"/>
                </a:cubicBezTo>
                <a:cubicBezTo>
                  <a:pt x="9408880" y="2789504"/>
                  <a:pt x="9410789" y="2791040"/>
                  <a:pt x="9412611" y="2792641"/>
                </a:cubicBezTo>
                <a:cubicBezTo>
                  <a:pt x="9404888" y="2806815"/>
                  <a:pt x="9396945" y="2821207"/>
                  <a:pt x="9388762" y="2835885"/>
                </a:cubicBezTo>
                <a:close/>
                <a:moveTo>
                  <a:pt x="9409253" y="2784633"/>
                </a:moveTo>
                <a:cubicBezTo>
                  <a:pt x="9347712" y="2742136"/>
                  <a:pt x="9252274" y="2754334"/>
                  <a:pt x="9200978" y="2760873"/>
                </a:cubicBezTo>
                <a:cubicBezTo>
                  <a:pt x="9092902" y="2774695"/>
                  <a:pt x="8987239" y="2809952"/>
                  <a:pt x="8885043" y="2844069"/>
                </a:cubicBezTo>
                <a:cubicBezTo>
                  <a:pt x="8841273" y="2858680"/>
                  <a:pt x="8796011" y="2873797"/>
                  <a:pt x="8751517" y="2886852"/>
                </a:cubicBezTo>
                <a:cubicBezTo>
                  <a:pt x="8092092" y="3080537"/>
                  <a:pt x="7358839" y="3331222"/>
                  <a:pt x="6509874" y="3653234"/>
                </a:cubicBezTo>
                <a:cubicBezTo>
                  <a:pt x="6386550" y="3700010"/>
                  <a:pt x="6241374" y="3752139"/>
                  <a:pt x="6119520" y="3780463"/>
                </a:cubicBezTo>
                <a:cubicBezTo>
                  <a:pt x="6126233" y="3777282"/>
                  <a:pt x="6132969" y="3774123"/>
                  <a:pt x="6139682" y="3770941"/>
                </a:cubicBezTo>
                <a:cubicBezTo>
                  <a:pt x="6265442" y="3740357"/>
                  <a:pt x="6415796" y="3684345"/>
                  <a:pt x="6542060" y="3634804"/>
                </a:cubicBezTo>
                <a:cubicBezTo>
                  <a:pt x="7405812" y="3296031"/>
                  <a:pt x="8109754" y="3045148"/>
                  <a:pt x="8757397" y="2845253"/>
                </a:cubicBezTo>
                <a:cubicBezTo>
                  <a:pt x="8800553" y="2831936"/>
                  <a:pt x="8844455" y="2816841"/>
                  <a:pt x="8886908" y="2802229"/>
                </a:cubicBezTo>
                <a:cubicBezTo>
                  <a:pt x="8993163" y="2765699"/>
                  <a:pt x="9103038" y="2727897"/>
                  <a:pt x="9215326" y="2712715"/>
                </a:cubicBezTo>
                <a:cubicBezTo>
                  <a:pt x="9267280" y="2705694"/>
                  <a:pt x="9363947" y="2692618"/>
                  <a:pt x="9424984" y="2735444"/>
                </a:cubicBezTo>
                <a:cubicBezTo>
                  <a:pt x="9429548" y="2738647"/>
                  <a:pt x="9433628" y="2742509"/>
                  <a:pt x="9437226" y="2747007"/>
                </a:cubicBezTo>
                <a:cubicBezTo>
                  <a:pt x="9429943" y="2760675"/>
                  <a:pt x="9422417" y="2774651"/>
                  <a:pt x="9414673" y="2788846"/>
                </a:cubicBezTo>
                <a:cubicBezTo>
                  <a:pt x="9412939" y="2787354"/>
                  <a:pt x="9411140" y="2785928"/>
                  <a:pt x="9409253" y="2784633"/>
                </a:cubicBezTo>
                <a:close/>
                <a:moveTo>
                  <a:pt x="6096527" y="3785553"/>
                </a:moveTo>
                <a:cubicBezTo>
                  <a:pt x="6089308" y="3787089"/>
                  <a:pt x="6082178" y="3788537"/>
                  <a:pt x="6075157" y="3789876"/>
                </a:cubicBezTo>
                <a:cubicBezTo>
                  <a:pt x="6081871" y="3786870"/>
                  <a:pt x="6088672" y="3783864"/>
                  <a:pt x="6095540" y="3780792"/>
                </a:cubicBezTo>
                <a:cubicBezTo>
                  <a:pt x="6102187" y="3779454"/>
                  <a:pt x="6108967" y="3778006"/>
                  <a:pt x="6115790" y="3776492"/>
                </a:cubicBezTo>
                <a:cubicBezTo>
                  <a:pt x="6109384" y="3779520"/>
                  <a:pt x="6102955" y="3782548"/>
                  <a:pt x="6096527" y="3785553"/>
                </a:cubicBezTo>
                <a:close/>
                <a:moveTo>
                  <a:pt x="6080445" y="3793145"/>
                </a:moveTo>
                <a:cubicBezTo>
                  <a:pt x="6073227" y="3796523"/>
                  <a:pt x="6066031" y="3799880"/>
                  <a:pt x="6058812" y="3803237"/>
                </a:cubicBezTo>
                <a:cubicBezTo>
                  <a:pt x="6051221" y="3804641"/>
                  <a:pt x="6043761" y="3805935"/>
                  <a:pt x="6036434" y="3807098"/>
                </a:cubicBezTo>
                <a:cubicBezTo>
                  <a:pt x="6043827" y="3803807"/>
                  <a:pt x="6051308" y="3800472"/>
                  <a:pt x="6058900" y="3797094"/>
                </a:cubicBezTo>
                <a:cubicBezTo>
                  <a:pt x="6065965" y="3795909"/>
                  <a:pt x="6073161" y="3794571"/>
                  <a:pt x="6080445" y="3793145"/>
                </a:cubicBezTo>
                <a:close/>
                <a:moveTo>
                  <a:pt x="6044376" y="3809973"/>
                </a:moveTo>
                <a:cubicBezTo>
                  <a:pt x="6036412" y="3813680"/>
                  <a:pt x="6028469" y="3817410"/>
                  <a:pt x="6020483" y="3821096"/>
                </a:cubicBezTo>
                <a:cubicBezTo>
                  <a:pt x="6012760" y="3822303"/>
                  <a:pt x="6005147" y="3823378"/>
                  <a:pt x="5997709" y="3824299"/>
                </a:cubicBezTo>
                <a:cubicBezTo>
                  <a:pt x="6005783" y="3820723"/>
                  <a:pt x="6013967" y="3817081"/>
                  <a:pt x="6022304" y="3813373"/>
                </a:cubicBezTo>
                <a:cubicBezTo>
                  <a:pt x="6029522" y="3812364"/>
                  <a:pt x="6036894" y="3811223"/>
                  <a:pt x="6044376" y="3809973"/>
                </a:cubicBezTo>
                <a:close/>
                <a:moveTo>
                  <a:pt x="5986037" y="3823926"/>
                </a:moveTo>
                <a:cubicBezTo>
                  <a:pt x="5984282" y="3824694"/>
                  <a:pt x="5982571" y="3825440"/>
                  <a:pt x="5980816" y="3826208"/>
                </a:cubicBezTo>
                <a:cubicBezTo>
                  <a:pt x="5973795" y="3826910"/>
                  <a:pt x="5966928" y="3827459"/>
                  <a:pt x="5960214" y="3827875"/>
                </a:cubicBezTo>
                <a:cubicBezTo>
                  <a:pt x="5962255" y="3827020"/>
                  <a:pt x="5964273" y="3826186"/>
                  <a:pt x="5966313" y="3825330"/>
                </a:cubicBezTo>
                <a:cubicBezTo>
                  <a:pt x="5972566" y="3822698"/>
                  <a:pt x="5978797" y="3820087"/>
                  <a:pt x="5985006" y="3817498"/>
                </a:cubicBezTo>
                <a:cubicBezTo>
                  <a:pt x="5991435" y="3816993"/>
                  <a:pt x="5998039" y="3816357"/>
                  <a:pt x="6004774" y="3815589"/>
                </a:cubicBezTo>
                <a:cubicBezTo>
                  <a:pt x="5998456" y="3818397"/>
                  <a:pt x="5992202" y="3821184"/>
                  <a:pt x="5986037" y="3823926"/>
                </a:cubicBezTo>
                <a:close/>
                <a:moveTo>
                  <a:pt x="5918046" y="3832417"/>
                </a:moveTo>
                <a:cubicBezTo>
                  <a:pt x="5923070" y="3832636"/>
                  <a:pt x="5928182" y="3832768"/>
                  <a:pt x="5933469" y="3832768"/>
                </a:cubicBezTo>
                <a:cubicBezTo>
                  <a:pt x="5934150" y="3832768"/>
                  <a:pt x="5934830" y="3832746"/>
                  <a:pt x="5935510" y="3832746"/>
                </a:cubicBezTo>
                <a:cubicBezTo>
                  <a:pt x="5926821" y="3836322"/>
                  <a:pt x="5918133" y="3839898"/>
                  <a:pt x="5909467" y="3843431"/>
                </a:cubicBezTo>
                <a:cubicBezTo>
                  <a:pt x="5903083" y="3843365"/>
                  <a:pt x="5896896" y="3843146"/>
                  <a:pt x="5890906" y="3842773"/>
                </a:cubicBezTo>
                <a:cubicBezTo>
                  <a:pt x="5899989" y="3839350"/>
                  <a:pt x="5909029" y="3835905"/>
                  <a:pt x="5918046" y="3832417"/>
                </a:cubicBezTo>
                <a:close/>
                <a:moveTo>
                  <a:pt x="5882218" y="3846042"/>
                </a:moveTo>
                <a:cubicBezTo>
                  <a:pt x="5888010" y="3846590"/>
                  <a:pt x="5894021" y="3846963"/>
                  <a:pt x="5900209" y="3847161"/>
                </a:cubicBezTo>
                <a:cubicBezTo>
                  <a:pt x="5890972" y="3850912"/>
                  <a:pt x="5881757" y="3854620"/>
                  <a:pt x="5872542" y="3858284"/>
                </a:cubicBezTo>
                <a:cubicBezTo>
                  <a:pt x="5865895" y="3857955"/>
                  <a:pt x="5859510" y="3857429"/>
                  <a:pt x="5853345" y="3856704"/>
                </a:cubicBezTo>
                <a:cubicBezTo>
                  <a:pt x="5863021" y="3853194"/>
                  <a:pt x="5872630" y="3849618"/>
                  <a:pt x="5882218" y="3846042"/>
                </a:cubicBezTo>
                <a:close/>
                <a:moveTo>
                  <a:pt x="5805757" y="3868486"/>
                </a:moveTo>
                <a:cubicBezTo>
                  <a:pt x="5799724" y="3867148"/>
                  <a:pt x="5794107" y="3865678"/>
                  <a:pt x="5788886" y="3864076"/>
                </a:cubicBezTo>
                <a:cubicBezTo>
                  <a:pt x="5799197" y="3860895"/>
                  <a:pt x="5809421" y="3857670"/>
                  <a:pt x="5819558" y="3854401"/>
                </a:cubicBezTo>
                <a:cubicBezTo>
                  <a:pt x="5824582" y="3855673"/>
                  <a:pt x="5829935" y="3856836"/>
                  <a:pt x="5835640" y="3857889"/>
                </a:cubicBezTo>
                <a:cubicBezTo>
                  <a:pt x="5825723" y="3861465"/>
                  <a:pt x="5815784" y="3864998"/>
                  <a:pt x="5805757" y="3868486"/>
                </a:cubicBezTo>
                <a:close/>
                <a:moveTo>
                  <a:pt x="5799131" y="3870790"/>
                </a:moveTo>
                <a:cubicBezTo>
                  <a:pt x="5788842" y="3874366"/>
                  <a:pt x="5778486" y="3877920"/>
                  <a:pt x="5768065" y="3881453"/>
                </a:cubicBezTo>
                <a:cubicBezTo>
                  <a:pt x="5761812" y="3879632"/>
                  <a:pt x="5756086" y="3877657"/>
                  <a:pt x="5750842" y="3875551"/>
                </a:cubicBezTo>
                <a:cubicBezTo>
                  <a:pt x="5761549" y="3872413"/>
                  <a:pt x="5772123" y="3869232"/>
                  <a:pt x="5782611" y="3866007"/>
                </a:cubicBezTo>
                <a:cubicBezTo>
                  <a:pt x="5787723" y="3867740"/>
                  <a:pt x="5793208" y="3869320"/>
                  <a:pt x="5799131" y="3870790"/>
                </a:cubicBezTo>
                <a:close/>
                <a:moveTo>
                  <a:pt x="5743887" y="3872567"/>
                </a:moveTo>
                <a:cubicBezTo>
                  <a:pt x="5738600" y="3870154"/>
                  <a:pt x="5733838" y="3867587"/>
                  <a:pt x="5729516" y="3864888"/>
                </a:cubicBezTo>
                <a:cubicBezTo>
                  <a:pt x="5740201" y="3862321"/>
                  <a:pt x="5750688" y="3859688"/>
                  <a:pt x="5760978" y="3857055"/>
                </a:cubicBezTo>
                <a:cubicBezTo>
                  <a:pt x="5765278" y="3859228"/>
                  <a:pt x="5769973" y="3861312"/>
                  <a:pt x="5775063" y="3863286"/>
                </a:cubicBezTo>
                <a:cubicBezTo>
                  <a:pt x="5764774" y="3866424"/>
                  <a:pt x="5754396" y="3869517"/>
                  <a:pt x="5743887" y="3872567"/>
                </a:cubicBezTo>
                <a:close/>
                <a:moveTo>
                  <a:pt x="5738578" y="3874125"/>
                </a:moveTo>
                <a:cubicBezTo>
                  <a:pt x="5728046" y="3877174"/>
                  <a:pt x="5717383" y="3880202"/>
                  <a:pt x="5706589" y="3883208"/>
                </a:cubicBezTo>
                <a:cubicBezTo>
                  <a:pt x="5701302" y="3880136"/>
                  <a:pt x="5696650" y="3876911"/>
                  <a:pt x="5692526" y="3873554"/>
                </a:cubicBezTo>
                <a:cubicBezTo>
                  <a:pt x="5703430" y="3871097"/>
                  <a:pt x="5714092" y="3868618"/>
                  <a:pt x="5724536" y="3866095"/>
                </a:cubicBezTo>
                <a:cubicBezTo>
                  <a:pt x="5728749" y="3868903"/>
                  <a:pt x="5733422" y="3871580"/>
                  <a:pt x="5738578" y="3874125"/>
                </a:cubicBezTo>
                <a:close/>
                <a:moveTo>
                  <a:pt x="5683815" y="3870680"/>
                </a:moveTo>
                <a:cubicBezTo>
                  <a:pt x="5673547" y="3872984"/>
                  <a:pt x="5663060" y="3875266"/>
                  <a:pt x="5652332" y="3877547"/>
                </a:cubicBezTo>
                <a:cubicBezTo>
                  <a:pt x="5648733" y="3873225"/>
                  <a:pt x="5645728" y="3868771"/>
                  <a:pt x="5643226" y="3864230"/>
                </a:cubicBezTo>
                <a:cubicBezTo>
                  <a:pt x="5653604" y="3862584"/>
                  <a:pt x="5663806" y="3860939"/>
                  <a:pt x="5673811" y="3859249"/>
                </a:cubicBezTo>
                <a:cubicBezTo>
                  <a:pt x="5676685" y="3863155"/>
                  <a:pt x="5679976" y="3866994"/>
                  <a:pt x="5683815" y="3870680"/>
                </a:cubicBezTo>
                <a:close/>
                <a:moveTo>
                  <a:pt x="5640989" y="3859908"/>
                </a:moveTo>
                <a:cubicBezTo>
                  <a:pt x="5638751" y="3855235"/>
                  <a:pt x="5636974" y="3850495"/>
                  <a:pt x="5635547" y="3845734"/>
                </a:cubicBezTo>
                <a:cubicBezTo>
                  <a:pt x="5645311" y="3844791"/>
                  <a:pt x="5654833" y="3843804"/>
                  <a:pt x="5664157" y="3842795"/>
                </a:cubicBezTo>
                <a:cubicBezTo>
                  <a:pt x="5666066" y="3846919"/>
                  <a:pt x="5668282" y="3851022"/>
                  <a:pt x="5670915" y="3855059"/>
                </a:cubicBezTo>
                <a:cubicBezTo>
                  <a:pt x="5661108" y="3856704"/>
                  <a:pt x="5651147" y="3858306"/>
                  <a:pt x="5640989" y="3859908"/>
                </a:cubicBezTo>
                <a:close/>
                <a:moveTo>
                  <a:pt x="5634341" y="3841324"/>
                </a:moveTo>
                <a:cubicBezTo>
                  <a:pt x="5633112" y="3836564"/>
                  <a:pt x="5632191" y="3831825"/>
                  <a:pt x="5631445" y="3827129"/>
                </a:cubicBezTo>
                <a:cubicBezTo>
                  <a:pt x="5640484" y="3826800"/>
                  <a:pt x="5649282" y="3826471"/>
                  <a:pt x="5657861" y="3826120"/>
                </a:cubicBezTo>
                <a:cubicBezTo>
                  <a:pt x="5659133" y="3830201"/>
                  <a:pt x="5660559" y="3834326"/>
                  <a:pt x="5662271" y="3838472"/>
                </a:cubicBezTo>
                <a:cubicBezTo>
                  <a:pt x="5653165" y="3839438"/>
                  <a:pt x="5643863" y="3840381"/>
                  <a:pt x="5634341" y="3841324"/>
                </a:cubicBezTo>
                <a:close/>
                <a:moveTo>
                  <a:pt x="5630918" y="3841654"/>
                </a:moveTo>
                <a:cubicBezTo>
                  <a:pt x="5621901" y="3842531"/>
                  <a:pt x="5612708" y="3843387"/>
                  <a:pt x="5603252" y="3844243"/>
                </a:cubicBezTo>
                <a:cubicBezTo>
                  <a:pt x="5602572" y="3838823"/>
                  <a:pt x="5602243" y="3833404"/>
                  <a:pt x="5602068" y="3828073"/>
                </a:cubicBezTo>
                <a:cubicBezTo>
                  <a:pt x="5610953" y="3827810"/>
                  <a:pt x="5619576" y="3827524"/>
                  <a:pt x="5628000" y="3827239"/>
                </a:cubicBezTo>
                <a:cubicBezTo>
                  <a:pt x="5628724" y="3831956"/>
                  <a:pt x="5629668" y="3836783"/>
                  <a:pt x="5630918" y="3841654"/>
                </a:cubicBezTo>
                <a:close/>
                <a:moveTo>
                  <a:pt x="5599983" y="3844528"/>
                </a:moveTo>
                <a:cubicBezTo>
                  <a:pt x="5591141" y="3845340"/>
                  <a:pt x="5582080" y="3846129"/>
                  <a:pt x="5572822" y="3846919"/>
                </a:cubicBezTo>
                <a:cubicBezTo>
                  <a:pt x="5572712" y="3840842"/>
                  <a:pt x="5572931" y="3834808"/>
                  <a:pt x="5573326" y="3828907"/>
                </a:cubicBezTo>
                <a:cubicBezTo>
                  <a:pt x="5582014" y="3828665"/>
                  <a:pt x="5590483" y="3828424"/>
                  <a:pt x="5598733" y="3828161"/>
                </a:cubicBezTo>
                <a:cubicBezTo>
                  <a:pt x="5598908" y="3833536"/>
                  <a:pt x="5599281" y="3838999"/>
                  <a:pt x="5599983" y="3844528"/>
                </a:cubicBezTo>
                <a:close/>
                <a:moveTo>
                  <a:pt x="5573655" y="3824475"/>
                </a:moveTo>
                <a:cubicBezTo>
                  <a:pt x="5574160" y="3818507"/>
                  <a:pt x="5574796" y="3812715"/>
                  <a:pt x="5575432" y="3807164"/>
                </a:cubicBezTo>
                <a:cubicBezTo>
                  <a:pt x="5583353" y="3807427"/>
                  <a:pt x="5591076" y="3807713"/>
                  <a:pt x="5598667" y="3807976"/>
                </a:cubicBezTo>
                <a:cubicBezTo>
                  <a:pt x="5598601" y="3813022"/>
                  <a:pt x="5598535" y="3818310"/>
                  <a:pt x="5598623" y="3823751"/>
                </a:cubicBezTo>
                <a:cubicBezTo>
                  <a:pt x="5590505" y="3823992"/>
                  <a:pt x="5582190" y="3824233"/>
                  <a:pt x="5573655" y="3824475"/>
                </a:cubicBezTo>
                <a:close/>
                <a:moveTo>
                  <a:pt x="5550092" y="3802030"/>
                </a:moveTo>
                <a:cubicBezTo>
                  <a:pt x="5551342" y="3795668"/>
                  <a:pt x="5552505" y="3789634"/>
                  <a:pt x="5553361" y="3784061"/>
                </a:cubicBezTo>
                <a:cubicBezTo>
                  <a:pt x="5560535" y="3784742"/>
                  <a:pt x="5567490" y="3785422"/>
                  <a:pt x="5574247" y="3786124"/>
                </a:cubicBezTo>
                <a:cubicBezTo>
                  <a:pt x="5573919" y="3791258"/>
                  <a:pt x="5573326" y="3796831"/>
                  <a:pt x="5572646" y="3802732"/>
                </a:cubicBezTo>
                <a:cubicBezTo>
                  <a:pt x="5565318" y="3802491"/>
                  <a:pt x="5557815" y="3802250"/>
                  <a:pt x="5550092" y="3802030"/>
                </a:cubicBezTo>
                <a:close/>
                <a:moveTo>
                  <a:pt x="5546888" y="3801921"/>
                </a:moveTo>
                <a:cubicBezTo>
                  <a:pt x="5542698" y="3801811"/>
                  <a:pt x="5538485" y="3801701"/>
                  <a:pt x="5534163" y="3801569"/>
                </a:cubicBezTo>
                <a:cubicBezTo>
                  <a:pt x="5530982" y="3801504"/>
                  <a:pt x="5527713" y="3801460"/>
                  <a:pt x="5524444" y="3801416"/>
                </a:cubicBezTo>
                <a:cubicBezTo>
                  <a:pt x="5526309" y="3794483"/>
                  <a:pt x="5528020" y="3787967"/>
                  <a:pt x="5529424" y="3781911"/>
                </a:cubicBezTo>
                <a:cubicBezTo>
                  <a:pt x="5536533" y="3782526"/>
                  <a:pt x="5543466" y="3783140"/>
                  <a:pt x="5550201" y="3783754"/>
                </a:cubicBezTo>
                <a:cubicBezTo>
                  <a:pt x="5549324" y="3789371"/>
                  <a:pt x="5548161" y="3795470"/>
                  <a:pt x="5546888" y="3801921"/>
                </a:cubicBezTo>
                <a:close/>
                <a:moveTo>
                  <a:pt x="5527274" y="3777523"/>
                </a:moveTo>
                <a:cubicBezTo>
                  <a:pt x="5520561" y="3776975"/>
                  <a:pt x="5513694" y="3776536"/>
                  <a:pt x="5506694" y="3776185"/>
                </a:cubicBezTo>
                <a:cubicBezTo>
                  <a:pt x="5508845" y="3768572"/>
                  <a:pt x="5510315" y="3761814"/>
                  <a:pt x="5510754" y="3756110"/>
                </a:cubicBezTo>
                <a:cubicBezTo>
                  <a:pt x="5515251" y="3756658"/>
                  <a:pt x="5519705" y="3757229"/>
                  <a:pt x="5524071" y="3757865"/>
                </a:cubicBezTo>
                <a:cubicBezTo>
                  <a:pt x="5525914" y="3758129"/>
                  <a:pt x="5527713" y="3758392"/>
                  <a:pt x="5529512" y="3758655"/>
                </a:cubicBezTo>
                <a:cubicBezTo>
                  <a:pt x="5529731" y="3763855"/>
                  <a:pt x="5528810" y="3770239"/>
                  <a:pt x="5527274" y="3777523"/>
                </a:cubicBezTo>
                <a:close/>
                <a:moveTo>
                  <a:pt x="5524664" y="3753763"/>
                </a:moveTo>
                <a:cubicBezTo>
                  <a:pt x="5520210" y="3753126"/>
                  <a:pt x="5515668" y="3752534"/>
                  <a:pt x="5511060" y="3751985"/>
                </a:cubicBezTo>
                <a:cubicBezTo>
                  <a:pt x="5511522" y="3745776"/>
                  <a:pt x="5512245" y="3739304"/>
                  <a:pt x="5513123" y="3732656"/>
                </a:cubicBezTo>
                <a:cubicBezTo>
                  <a:pt x="5515120" y="3733029"/>
                  <a:pt x="5517116" y="3733424"/>
                  <a:pt x="5519091" y="3733841"/>
                </a:cubicBezTo>
                <a:cubicBezTo>
                  <a:pt x="5522711" y="3734587"/>
                  <a:pt x="5526243" y="3735333"/>
                  <a:pt x="5529753" y="3736101"/>
                </a:cubicBezTo>
                <a:cubicBezTo>
                  <a:pt x="5529424" y="3742441"/>
                  <a:pt x="5529293" y="3748563"/>
                  <a:pt x="5529402" y="3754465"/>
                </a:cubicBezTo>
                <a:cubicBezTo>
                  <a:pt x="5527823" y="3754245"/>
                  <a:pt x="5526265" y="3754004"/>
                  <a:pt x="5524664" y="3753763"/>
                </a:cubicBezTo>
                <a:close/>
                <a:moveTo>
                  <a:pt x="5508099" y="3751634"/>
                </a:moveTo>
                <a:cubicBezTo>
                  <a:pt x="5502000" y="3750954"/>
                  <a:pt x="5495768" y="3750340"/>
                  <a:pt x="5489428" y="3749791"/>
                </a:cubicBezTo>
                <a:cubicBezTo>
                  <a:pt x="5490459" y="3743165"/>
                  <a:pt x="5491732" y="3736298"/>
                  <a:pt x="5493158" y="3729234"/>
                </a:cubicBezTo>
                <a:cubicBezTo>
                  <a:pt x="5498950" y="3730111"/>
                  <a:pt x="5504632" y="3731055"/>
                  <a:pt x="5510183" y="3732086"/>
                </a:cubicBezTo>
                <a:cubicBezTo>
                  <a:pt x="5509306" y="3738821"/>
                  <a:pt x="5508582" y="3745337"/>
                  <a:pt x="5508099" y="3751634"/>
                </a:cubicBezTo>
                <a:close/>
                <a:moveTo>
                  <a:pt x="5493970" y="3725262"/>
                </a:moveTo>
                <a:cubicBezTo>
                  <a:pt x="5495308" y="3718944"/>
                  <a:pt x="5496712" y="3712472"/>
                  <a:pt x="5498182" y="3705824"/>
                </a:cubicBezTo>
                <a:cubicBezTo>
                  <a:pt x="5503403" y="3707030"/>
                  <a:pt x="5508516" y="3708281"/>
                  <a:pt x="5513496" y="3709641"/>
                </a:cubicBezTo>
                <a:cubicBezTo>
                  <a:pt x="5512509" y="3715938"/>
                  <a:pt x="5511566" y="3722081"/>
                  <a:pt x="5510732" y="3728093"/>
                </a:cubicBezTo>
                <a:cubicBezTo>
                  <a:pt x="5505269" y="3727084"/>
                  <a:pt x="5499674" y="3726140"/>
                  <a:pt x="5493970" y="3725262"/>
                </a:cubicBezTo>
                <a:close/>
                <a:moveTo>
                  <a:pt x="5514286" y="3704617"/>
                </a:moveTo>
                <a:cubicBezTo>
                  <a:pt x="5514220" y="3704990"/>
                  <a:pt x="5514154" y="3705341"/>
                  <a:pt x="5514110" y="3705714"/>
                </a:cubicBezTo>
                <a:cubicBezTo>
                  <a:pt x="5509196" y="3704398"/>
                  <a:pt x="5504172" y="3703169"/>
                  <a:pt x="5499037" y="3701984"/>
                </a:cubicBezTo>
                <a:cubicBezTo>
                  <a:pt x="5500354" y="3696017"/>
                  <a:pt x="5501714" y="3689939"/>
                  <a:pt x="5503031" y="3683752"/>
                </a:cubicBezTo>
                <a:cubicBezTo>
                  <a:pt x="5505093" y="3684410"/>
                  <a:pt x="5507134" y="3685069"/>
                  <a:pt x="5509152" y="3685749"/>
                </a:cubicBezTo>
                <a:cubicBezTo>
                  <a:pt x="5511741" y="3686626"/>
                  <a:pt x="5514264" y="3687526"/>
                  <a:pt x="5516787" y="3688404"/>
                </a:cubicBezTo>
                <a:cubicBezTo>
                  <a:pt x="5515954" y="3693910"/>
                  <a:pt x="5515120" y="3699308"/>
                  <a:pt x="5514286" y="3704617"/>
                </a:cubicBezTo>
                <a:close/>
                <a:moveTo>
                  <a:pt x="5496229" y="3701348"/>
                </a:moveTo>
                <a:cubicBezTo>
                  <a:pt x="5491117" y="3700229"/>
                  <a:pt x="5485917" y="3699154"/>
                  <a:pt x="5480586" y="3698145"/>
                </a:cubicBezTo>
                <a:cubicBezTo>
                  <a:pt x="5482363" y="3691804"/>
                  <a:pt x="5484162" y="3685332"/>
                  <a:pt x="5485939" y="3678772"/>
                </a:cubicBezTo>
                <a:cubicBezTo>
                  <a:pt x="5490810" y="3680066"/>
                  <a:pt x="5495593" y="3681448"/>
                  <a:pt x="5500266" y="3682897"/>
                </a:cubicBezTo>
                <a:cubicBezTo>
                  <a:pt x="5498928" y="3689149"/>
                  <a:pt x="5497568" y="3695315"/>
                  <a:pt x="5496229" y="3701348"/>
                </a:cubicBezTo>
                <a:close/>
                <a:moveTo>
                  <a:pt x="5477844" y="3697640"/>
                </a:moveTo>
                <a:cubicBezTo>
                  <a:pt x="5472534" y="3696653"/>
                  <a:pt x="5467115" y="3695753"/>
                  <a:pt x="5461630" y="3694920"/>
                </a:cubicBezTo>
                <a:cubicBezTo>
                  <a:pt x="5463846" y="3688206"/>
                  <a:pt x="5466084" y="3681361"/>
                  <a:pt x="5468300" y="3674428"/>
                </a:cubicBezTo>
                <a:cubicBezTo>
                  <a:pt x="5473368" y="3675569"/>
                  <a:pt x="5478348" y="3676775"/>
                  <a:pt x="5483241" y="3678048"/>
                </a:cubicBezTo>
                <a:cubicBezTo>
                  <a:pt x="5481442" y="3684696"/>
                  <a:pt x="5479643" y="3691234"/>
                  <a:pt x="5477844" y="3697640"/>
                </a:cubicBezTo>
                <a:close/>
                <a:moveTo>
                  <a:pt x="5469463" y="3670764"/>
                </a:moveTo>
                <a:cubicBezTo>
                  <a:pt x="5471481" y="3664401"/>
                  <a:pt x="5473478" y="3657995"/>
                  <a:pt x="5475408" y="3651479"/>
                </a:cubicBezTo>
                <a:cubicBezTo>
                  <a:pt x="5480016" y="3652905"/>
                  <a:pt x="5484535" y="3654397"/>
                  <a:pt x="5488967" y="3655954"/>
                </a:cubicBezTo>
                <a:cubicBezTo>
                  <a:pt x="5487432" y="3662163"/>
                  <a:pt x="5485852" y="3668285"/>
                  <a:pt x="5484228" y="3674340"/>
                </a:cubicBezTo>
                <a:cubicBezTo>
                  <a:pt x="5479401" y="3673090"/>
                  <a:pt x="5474487" y="3671883"/>
                  <a:pt x="5469463" y="3670764"/>
                </a:cubicBezTo>
                <a:close/>
                <a:moveTo>
                  <a:pt x="5466830" y="3670149"/>
                </a:moveTo>
                <a:cubicBezTo>
                  <a:pt x="5461805" y="3669052"/>
                  <a:pt x="5456672" y="3667999"/>
                  <a:pt x="5451450" y="3667012"/>
                </a:cubicBezTo>
                <a:cubicBezTo>
                  <a:pt x="5453885" y="3660320"/>
                  <a:pt x="5456277" y="3653541"/>
                  <a:pt x="5458624" y="3646696"/>
                </a:cubicBezTo>
                <a:cubicBezTo>
                  <a:pt x="5463451" y="3647968"/>
                  <a:pt x="5468168" y="3649306"/>
                  <a:pt x="5472819" y="3650711"/>
                </a:cubicBezTo>
                <a:cubicBezTo>
                  <a:pt x="5470867" y="3657271"/>
                  <a:pt x="5468870" y="3663765"/>
                  <a:pt x="5466830" y="3670149"/>
                </a:cubicBezTo>
                <a:close/>
                <a:moveTo>
                  <a:pt x="5459831" y="3643142"/>
                </a:moveTo>
                <a:cubicBezTo>
                  <a:pt x="5461959" y="3636845"/>
                  <a:pt x="5464043" y="3630460"/>
                  <a:pt x="5466018" y="3624032"/>
                </a:cubicBezTo>
                <a:cubicBezTo>
                  <a:pt x="5470406" y="3625568"/>
                  <a:pt x="5474728" y="3627169"/>
                  <a:pt x="5478941" y="3628815"/>
                </a:cubicBezTo>
                <a:cubicBezTo>
                  <a:pt x="5477317" y="3634980"/>
                  <a:pt x="5475628" y="3641079"/>
                  <a:pt x="5473872" y="3647112"/>
                </a:cubicBezTo>
                <a:cubicBezTo>
                  <a:pt x="5469265" y="3645730"/>
                  <a:pt x="5464592" y="3644414"/>
                  <a:pt x="5459831" y="3643142"/>
                </a:cubicBezTo>
                <a:close/>
                <a:moveTo>
                  <a:pt x="5457308" y="3642483"/>
                </a:moveTo>
                <a:cubicBezTo>
                  <a:pt x="5452503" y="3641233"/>
                  <a:pt x="5447610" y="3640048"/>
                  <a:pt x="5442630" y="3638929"/>
                </a:cubicBezTo>
                <a:cubicBezTo>
                  <a:pt x="5445153" y="3632281"/>
                  <a:pt x="5447632" y="3625568"/>
                  <a:pt x="5450024" y="3618788"/>
                </a:cubicBezTo>
                <a:cubicBezTo>
                  <a:pt x="5454631" y="3620192"/>
                  <a:pt x="5459151" y="3621662"/>
                  <a:pt x="5463583" y="3623176"/>
                </a:cubicBezTo>
                <a:cubicBezTo>
                  <a:pt x="5461564" y="3629670"/>
                  <a:pt x="5459458" y="3636121"/>
                  <a:pt x="5457308" y="3642483"/>
                </a:cubicBezTo>
                <a:close/>
                <a:moveTo>
                  <a:pt x="5451231" y="3615366"/>
                </a:moveTo>
                <a:cubicBezTo>
                  <a:pt x="5453403" y="3609113"/>
                  <a:pt x="5455509" y="3602794"/>
                  <a:pt x="5457505" y="3596431"/>
                </a:cubicBezTo>
                <a:cubicBezTo>
                  <a:pt x="5461718" y="3598099"/>
                  <a:pt x="5465821" y="3599788"/>
                  <a:pt x="5469858" y="3601566"/>
                </a:cubicBezTo>
                <a:cubicBezTo>
                  <a:pt x="5468212" y="3607665"/>
                  <a:pt x="5466457" y="3613698"/>
                  <a:pt x="5464636" y="3619688"/>
                </a:cubicBezTo>
                <a:cubicBezTo>
                  <a:pt x="5460248" y="3618196"/>
                  <a:pt x="5455794" y="3616748"/>
                  <a:pt x="5451231" y="3615366"/>
                </a:cubicBezTo>
                <a:close/>
                <a:moveTo>
                  <a:pt x="5448817" y="3614642"/>
                </a:moveTo>
                <a:cubicBezTo>
                  <a:pt x="5444210" y="3613281"/>
                  <a:pt x="5439537" y="3611943"/>
                  <a:pt x="5434776" y="3610692"/>
                </a:cubicBezTo>
                <a:cubicBezTo>
                  <a:pt x="5437321" y="3604110"/>
                  <a:pt x="5439800" y="3597484"/>
                  <a:pt x="5442169" y="3590815"/>
                </a:cubicBezTo>
                <a:cubicBezTo>
                  <a:pt x="5446579" y="3592329"/>
                  <a:pt x="5450923" y="3593887"/>
                  <a:pt x="5455180" y="3595532"/>
                </a:cubicBezTo>
                <a:cubicBezTo>
                  <a:pt x="5453139" y="3601938"/>
                  <a:pt x="5451033" y="3608323"/>
                  <a:pt x="5448817" y="3614642"/>
                </a:cubicBezTo>
                <a:close/>
                <a:moveTo>
                  <a:pt x="5443354" y="3587458"/>
                </a:moveTo>
                <a:cubicBezTo>
                  <a:pt x="5445548" y="3581249"/>
                  <a:pt x="5447632" y="3574996"/>
                  <a:pt x="5449629" y="3568721"/>
                </a:cubicBezTo>
                <a:cubicBezTo>
                  <a:pt x="5453666" y="3570477"/>
                  <a:pt x="5457615" y="3572276"/>
                  <a:pt x="5461477" y="3574141"/>
                </a:cubicBezTo>
                <a:cubicBezTo>
                  <a:pt x="5459831" y="3580174"/>
                  <a:pt x="5458076" y="3586186"/>
                  <a:pt x="5456233" y="3592131"/>
                </a:cubicBezTo>
                <a:cubicBezTo>
                  <a:pt x="5452020" y="3590530"/>
                  <a:pt x="5447720" y="3588972"/>
                  <a:pt x="5443354" y="3587458"/>
                </a:cubicBezTo>
                <a:close/>
                <a:moveTo>
                  <a:pt x="5441072" y="3586690"/>
                </a:moveTo>
                <a:cubicBezTo>
                  <a:pt x="5436662" y="3585198"/>
                  <a:pt x="5432143" y="3583750"/>
                  <a:pt x="5427558" y="3582368"/>
                </a:cubicBezTo>
                <a:cubicBezTo>
                  <a:pt x="5430102" y="3575852"/>
                  <a:pt x="5432560" y="3569292"/>
                  <a:pt x="5434907" y="3562688"/>
                </a:cubicBezTo>
                <a:cubicBezTo>
                  <a:pt x="5439142" y="3564333"/>
                  <a:pt x="5443310" y="3566023"/>
                  <a:pt x="5447413" y="3567756"/>
                </a:cubicBezTo>
                <a:cubicBezTo>
                  <a:pt x="5445394" y="3574097"/>
                  <a:pt x="5443288" y="3580415"/>
                  <a:pt x="5441072" y="3586690"/>
                </a:cubicBezTo>
                <a:close/>
                <a:moveTo>
                  <a:pt x="5436048" y="3559441"/>
                </a:moveTo>
                <a:cubicBezTo>
                  <a:pt x="5438220" y="3553298"/>
                  <a:pt x="5440282" y="3547111"/>
                  <a:pt x="5442235" y="3540902"/>
                </a:cubicBezTo>
                <a:cubicBezTo>
                  <a:pt x="5446097" y="3542745"/>
                  <a:pt x="5449914" y="3544653"/>
                  <a:pt x="5453622" y="3546606"/>
                </a:cubicBezTo>
                <a:cubicBezTo>
                  <a:pt x="5451998" y="3552596"/>
                  <a:pt x="5450265" y="3558541"/>
                  <a:pt x="5448422" y="3564465"/>
                </a:cubicBezTo>
                <a:cubicBezTo>
                  <a:pt x="5444385" y="3562732"/>
                  <a:pt x="5440261" y="3561064"/>
                  <a:pt x="5436048" y="3559441"/>
                </a:cubicBezTo>
                <a:close/>
                <a:moveTo>
                  <a:pt x="5443222" y="3537698"/>
                </a:moveTo>
                <a:cubicBezTo>
                  <a:pt x="5445022" y="3531884"/>
                  <a:pt x="5446711" y="3526048"/>
                  <a:pt x="5448291" y="3520190"/>
                </a:cubicBezTo>
                <a:cubicBezTo>
                  <a:pt x="5451845" y="3522275"/>
                  <a:pt x="5455289" y="3524381"/>
                  <a:pt x="5458646" y="3526531"/>
                </a:cubicBezTo>
                <a:cubicBezTo>
                  <a:pt x="5457374" y="3532148"/>
                  <a:pt x="5455992" y="3537742"/>
                  <a:pt x="5454522" y="3543315"/>
                </a:cubicBezTo>
                <a:cubicBezTo>
                  <a:pt x="5450836" y="3541406"/>
                  <a:pt x="5447084" y="3539541"/>
                  <a:pt x="5443222" y="3537698"/>
                </a:cubicBezTo>
                <a:close/>
                <a:moveTo>
                  <a:pt x="5441094" y="3536711"/>
                </a:moveTo>
                <a:cubicBezTo>
                  <a:pt x="5437189" y="3534890"/>
                  <a:pt x="5433196" y="3533113"/>
                  <a:pt x="5429093" y="3531380"/>
                </a:cubicBezTo>
                <a:cubicBezTo>
                  <a:pt x="5431221" y="3525280"/>
                  <a:pt x="5433196" y="3519115"/>
                  <a:pt x="5435105" y="3512950"/>
                </a:cubicBezTo>
                <a:cubicBezTo>
                  <a:pt x="5438900" y="3514925"/>
                  <a:pt x="5442608" y="3516943"/>
                  <a:pt x="5446207" y="3519006"/>
                </a:cubicBezTo>
                <a:cubicBezTo>
                  <a:pt x="5444605" y="3524929"/>
                  <a:pt x="5442916" y="3530831"/>
                  <a:pt x="5441094" y="3536711"/>
                </a:cubicBezTo>
                <a:close/>
                <a:moveTo>
                  <a:pt x="5427184" y="3530568"/>
                </a:moveTo>
                <a:cubicBezTo>
                  <a:pt x="5423016" y="3528835"/>
                  <a:pt x="5418760" y="3527167"/>
                  <a:pt x="5414416" y="3525522"/>
                </a:cubicBezTo>
                <a:cubicBezTo>
                  <a:pt x="5416851" y="3519137"/>
                  <a:pt x="5419198" y="3512709"/>
                  <a:pt x="5421414" y="3506237"/>
                </a:cubicBezTo>
                <a:cubicBezTo>
                  <a:pt x="5425473" y="3508123"/>
                  <a:pt x="5429422" y="3510054"/>
                  <a:pt x="5433284" y="3512029"/>
                </a:cubicBezTo>
                <a:cubicBezTo>
                  <a:pt x="5431353" y="3518238"/>
                  <a:pt x="5429312" y="3524425"/>
                  <a:pt x="5427184" y="3530568"/>
                </a:cubicBezTo>
                <a:close/>
                <a:moveTo>
                  <a:pt x="5422533" y="3502924"/>
                </a:moveTo>
                <a:cubicBezTo>
                  <a:pt x="5424574" y="3496956"/>
                  <a:pt x="5426527" y="3490944"/>
                  <a:pt x="5428347" y="3484911"/>
                </a:cubicBezTo>
                <a:cubicBezTo>
                  <a:pt x="5432077" y="3486995"/>
                  <a:pt x="5435719" y="3489124"/>
                  <a:pt x="5439251" y="3491296"/>
                </a:cubicBezTo>
                <a:cubicBezTo>
                  <a:pt x="5437694" y="3497109"/>
                  <a:pt x="5436048" y="3502902"/>
                  <a:pt x="5434293" y="3508694"/>
                </a:cubicBezTo>
                <a:cubicBezTo>
                  <a:pt x="5430453" y="3506719"/>
                  <a:pt x="5426548" y="3504810"/>
                  <a:pt x="5422533" y="3502924"/>
                </a:cubicBezTo>
                <a:close/>
                <a:moveTo>
                  <a:pt x="5429356" y="3481642"/>
                </a:moveTo>
                <a:cubicBezTo>
                  <a:pt x="5429444" y="3481335"/>
                  <a:pt x="5429554" y="3481028"/>
                  <a:pt x="5429642" y="3480742"/>
                </a:cubicBezTo>
                <a:cubicBezTo>
                  <a:pt x="5431265" y="3475257"/>
                  <a:pt x="5432779" y="3469816"/>
                  <a:pt x="5434162" y="3464419"/>
                </a:cubicBezTo>
                <a:cubicBezTo>
                  <a:pt x="5437540" y="3466701"/>
                  <a:pt x="5440831" y="3469049"/>
                  <a:pt x="5444056" y="3471440"/>
                </a:cubicBezTo>
                <a:cubicBezTo>
                  <a:pt x="5442850" y="3476969"/>
                  <a:pt x="5441533" y="3482454"/>
                  <a:pt x="5440107" y="3487939"/>
                </a:cubicBezTo>
                <a:cubicBezTo>
                  <a:pt x="5436619" y="3485789"/>
                  <a:pt x="5433021" y="3483704"/>
                  <a:pt x="5429356" y="3481642"/>
                </a:cubicBezTo>
                <a:close/>
                <a:moveTo>
                  <a:pt x="5427667" y="3480655"/>
                </a:moveTo>
                <a:cubicBezTo>
                  <a:pt x="5423937" y="3478592"/>
                  <a:pt x="5420120" y="3476574"/>
                  <a:pt x="5416214" y="3474599"/>
                </a:cubicBezTo>
                <a:cubicBezTo>
                  <a:pt x="5416851" y="3472712"/>
                  <a:pt x="5417509" y="3470825"/>
                  <a:pt x="5418123" y="3468939"/>
                </a:cubicBezTo>
                <a:cubicBezTo>
                  <a:pt x="5419461" y="3464770"/>
                  <a:pt x="5420712" y="3460645"/>
                  <a:pt x="5421941" y="3456543"/>
                </a:cubicBezTo>
                <a:cubicBezTo>
                  <a:pt x="5425517" y="3458737"/>
                  <a:pt x="5429049" y="3460975"/>
                  <a:pt x="5432494" y="3463278"/>
                </a:cubicBezTo>
                <a:cubicBezTo>
                  <a:pt x="5431002" y="3469092"/>
                  <a:pt x="5429378" y="3474884"/>
                  <a:pt x="5427667" y="3480655"/>
                </a:cubicBezTo>
                <a:close/>
                <a:moveTo>
                  <a:pt x="5414635" y="3473809"/>
                </a:moveTo>
                <a:cubicBezTo>
                  <a:pt x="5410707" y="3471835"/>
                  <a:pt x="5406671" y="3469904"/>
                  <a:pt x="5402568" y="3468017"/>
                </a:cubicBezTo>
                <a:cubicBezTo>
                  <a:pt x="5403884" y="3464419"/>
                  <a:pt x="5405222" y="3460799"/>
                  <a:pt x="5406473" y="3457179"/>
                </a:cubicBezTo>
                <a:cubicBezTo>
                  <a:pt x="5407416" y="3454480"/>
                  <a:pt x="5408294" y="3451804"/>
                  <a:pt x="5409194" y="3449149"/>
                </a:cubicBezTo>
                <a:cubicBezTo>
                  <a:pt x="5412989" y="3451233"/>
                  <a:pt x="5416719" y="3453383"/>
                  <a:pt x="5420383" y="3455599"/>
                </a:cubicBezTo>
                <a:cubicBezTo>
                  <a:pt x="5418584" y="3461677"/>
                  <a:pt x="5416654" y="3467754"/>
                  <a:pt x="5414635" y="3473809"/>
                </a:cubicBezTo>
                <a:close/>
                <a:moveTo>
                  <a:pt x="5410137" y="3446209"/>
                </a:moveTo>
                <a:cubicBezTo>
                  <a:pt x="5412112" y="3440197"/>
                  <a:pt x="5413933" y="3434208"/>
                  <a:pt x="5415644" y="3428306"/>
                </a:cubicBezTo>
                <a:cubicBezTo>
                  <a:pt x="5419154" y="3430588"/>
                  <a:pt x="5422577" y="3432957"/>
                  <a:pt x="5425934" y="3435349"/>
                </a:cubicBezTo>
                <a:cubicBezTo>
                  <a:pt x="5424486" y="3441097"/>
                  <a:pt x="5422950" y="3446845"/>
                  <a:pt x="5421283" y="3452572"/>
                </a:cubicBezTo>
                <a:cubicBezTo>
                  <a:pt x="5417663" y="3450400"/>
                  <a:pt x="5413933" y="3448293"/>
                  <a:pt x="5410137" y="3446209"/>
                </a:cubicBezTo>
                <a:close/>
                <a:moveTo>
                  <a:pt x="5408689" y="3445397"/>
                </a:moveTo>
                <a:cubicBezTo>
                  <a:pt x="5404894" y="3443335"/>
                  <a:pt x="5400988" y="3441338"/>
                  <a:pt x="5397017" y="3439364"/>
                </a:cubicBezTo>
                <a:cubicBezTo>
                  <a:pt x="5399255" y="3433089"/>
                  <a:pt x="5401383" y="3426858"/>
                  <a:pt x="5403358" y="3420671"/>
                </a:cubicBezTo>
                <a:cubicBezTo>
                  <a:pt x="5407066" y="3422865"/>
                  <a:pt x="5410685" y="3425081"/>
                  <a:pt x="5414240" y="3427385"/>
                </a:cubicBezTo>
                <a:cubicBezTo>
                  <a:pt x="5412507" y="3433396"/>
                  <a:pt x="5410642" y="3439408"/>
                  <a:pt x="5408689" y="3445397"/>
                </a:cubicBezTo>
                <a:close/>
                <a:moveTo>
                  <a:pt x="5404257" y="3417972"/>
                </a:moveTo>
                <a:cubicBezTo>
                  <a:pt x="5406144" y="3412005"/>
                  <a:pt x="5407900" y="3406103"/>
                  <a:pt x="5409545" y="3400267"/>
                </a:cubicBezTo>
                <a:cubicBezTo>
                  <a:pt x="5412967" y="3402614"/>
                  <a:pt x="5416302" y="3405006"/>
                  <a:pt x="5419571" y="3407463"/>
                </a:cubicBezTo>
                <a:cubicBezTo>
                  <a:pt x="5418167" y="3413167"/>
                  <a:pt x="5416676" y="3418872"/>
                  <a:pt x="5415051" y="3424554"/>
                </a:cubicBezTo>
                <a:cubicBezTo>
                  <a:pt x="5411541" y="3422316"/>
                  <a:pt x="5407943" y="3420122"/>
                  <a:pt x="5404257" y="3417972"/>
                </a:cubicBezTo>
                <a:close/>
                <a:moveTo>
                  <a:pt x="5402305" y="3416831"/>
                </a:moveTo>
                <a:cubicBezTo>
                  <a:pt x="5398728" y="3414769"/>
                  <a:pt x="5395086" y="3412729"/>
                  <a:pt x="5391357" y="3410732"/>
                </a:cubicBezTo>
                <a:cubicBezTo>
                  <a:pt x="5393507" y="3404545"/>
                  <a:pt x="5395569" y="3398402"/>
                  <a:pt x="5397478" y="3392303"/>
                </a:cubicBezTo>
                <a:cubicBezTo>
                  <a:pt x="5400922" y="3394475"/>
                  <a:pt x="5404323" y="3396691"/>
                  <a:pt x="5407636" y="3398950"/>
                </a:cubicBezTo>
                <a:cubicBezTo>
                  <a:pt x="5405969" y="3404940"/>
                  <a:pt x="5404191" y="3410886"/>
                  <a:pt x="5402305" y="3416831"/>
                </a:cubicBezTo>
                <a:close/>
                <a:moveTo>
                  <a:pt x="5398377" y="3389385"/>
                </a:moveTo>
                <a:cubicBezTo>
                  <a:pt x="5400199" y="3383505"/>
                  <a:pt x="5401909" y="3377669"/>
                  <a:pt x="5403512" y="3371877"/>
                </a:cubicBezTo>
                <a:cubicBezTo>
                  <a:pt x="5406671" y="3374202"/>
                  <a:pt x="5409786" y="3376550"/>
                  <a:pt x="5412814" y="3378963"/>
                </a:cubicBezTo>
                <a:cubicBezTo>
                  <a:pt x="5411476" y="3384646"/>
                  <a:pt x="5410028" y="3390306"/>
                  <a:pt x="5408469" y="3395945"/>
                </a:cubicBezTo>
                <a:cubicBezTo>
                  <a:pt x="5405200" y="3393729"/>
                  <a:pt x="5401822" y="3391535"/>
                  <a:pt x="5398377" y="3389385"/>
                </a:cubicBezTo>
                <a:close/>
                <a:moveTo>
                  <a:pt x="5396556" y="3388244"/>
                </a:moveTo>
                <a:cubicBezTo>
                  <a:pt x="5379597" y="3377757"/>
                  <a:pt x="5360838" y="3368125"/>
                  <a:pt x="5340259" y="3359415"/>
                </a:cubicBezTo>
                <a:cubicBezTo>
                  <a:pt x="5294492" y="3340020"/>
                  <a:pt x="5238457" y="3324552"/>
                  <a:pt x="5173713" y="3313407"/>
                </a:cubicBezTo>
                <a:cubicBezTo>
                  <a:pt x="5057278" y="3293376"/>
                  <a:pt x="4928271" y="3289755"/>
                  <a:pt x="4817453" y="3288856"/>
                </a:cubicBezTo>
                <a:cubicBezTo>
                  <a:pt x="4496275" y="3286267"/>
                  <a:pt x="4163381" y="3304763"/>
                  <a:pt x="3841457" y="3322622"/>
                </a:cubicBezTo>
                <a:cubicBezTo>
                  <a:pt x="3769976" y="3326593"/>
                  <a:pt x="3696039" y="3330695"/>
                  <a:pt x="3623352" y="3334491"/>
                </a:cubicBezTo>
                <a:cubicBezTo>
                  <a:pt x="3569117" y="3337277"/>
                  <a:pt x="3520212" y="3339779"/>
                  <a:pt x="3470716" y="3342060"/>
                </a:cubicBezTo>
                <a:cubicBezTo>
                  <a:pt x="3411873" y="3344737"/>
                  <a:pt x="3350573" y="3348379"/>
                  <a:pt x="3291292" y="3351867"/>
                </a:cubicBezTo>
                <a:cubicBezTo>
                  <a:pt x="3236749" y="3355093"/>
                  <a:pt x="3181899" y="3358340"/>
                  <a:pt x="3126984" y="3361016"/>
                </a:cubicBezTo>
                <a:cubicBezTo>
                  <a:pt x="3140279" y="3344188"/>
                  <a:pt x="3153685" y="3327580"/>
                  <a:pt x="3167156" y="3311213"/>
                </a:cubicBezTo>
                <a:cubicBezTo>
                  <a:pt x="3198596" y="3309523"/>
                  <a:pt x="3229948" y="3307746"/>
                  <a:pt x="3261234" y="3305947"/>
                </a:cubicBezTo>
                <a:cubicBezTo>
                  <a:pt x="3324092" y="3302371"/>
                  <a:pt x="3389078" y="3298641"/>
                  <a:pt x="3451475" y="3296031"/>
                </a:cubicBezTo>
                <a:cubicBezTo>
                  <a:pt x="3503472" y="3293793"/>
                  <a:pt x="3555250" y="3291335"/>
                  <a:pt x="3605317" y="3288966"/>
                </a:cubicBezTo>
                <a:cubicBezTo>
                  <a:pt x="3665476" y="3286048"/>
                  <a:pt x="3726689" y="3282954"/>
                  <a:pt x="3785905" y="3279948"/>
                </a:cubicBezTo>
                <a:cubicBezTo>
                  <a:pt x="4123428" y="3262857"/>
                  <a:pt x="4472470" y="3245174"/>
                  <a:pt x="4809159" y="3252194"/>
                </a:cubicBezTo>
                <a:cubicBezTo>
                  <a:pt x="4958702" y="3255288"/>
                  <a:pt x="5250393" y="3261387"/>
                  <a:pt x="5401690" y="3370538"/>
                </a:cubicBezTo>
                <a:cubicBezTo>
                  <a:pt x="5400089" y="3376440"/>
                  <a:pt x="5398355" y="3382342"/>
                  <a:pt x="5396556" y="3388244"/>
                </a:cubicBezTo>
                <a:close/>
                <a:moveTo>
                  <a:pt x="5336178" y="3329576"/>
                </a:moveTo>
                <a:cubicBezTo>
                  <a:pt x="5290323" y="3308646"/>
                  <a:pt x="5233916" y="3291730"/>
                  <a:pt x="5168535" y="3279290"/>
                </a:cubicBezTo>
                <a:cubicBezTo>
                  <a:pt x="5052407" y="3257175"/>
                  <a:pt x="4927218" y="3251844"/>
                  <a:pt x="4809225" y="3249408"/>
                </a:cubicBezTo>
                <a:cubicBezTo>
                  <a:pt x="4472426" y="3242409"/>
                  <a:pt x="4123340" y="3260071"/>
                  <a:pt x="3785751" y="3277162"/>
                </a:cubicBezTo>
                <a:cubicBezTo>
                  <a:pt x="3726557" y="3280168"/>
                  <a:pt x="3665345" y="3283261"/>
                  <a:pt x="3605164" y="3286180"/>
                </a:cubicBezTo>
                <a:cubicBezTo>
                  <a:pt x="3555119" y="3288549"/>
                  <a:pt x="3503341" y="3291006"/>
                  <a:pt x="3451343" y="3293244"/>
                </a:cubicBezTo>
                <a:cubicBezTo>
                  <a:pt x="3388946" y="3295877"/>
                  <a:pt x="3323938" y="3299585"/>
                  <a:pt x="3261058" y="3303161"/>
                </a:cubicBezTo>
                <a:cubicBezTo>
                  <a:pt x="3230650" y="3304894"/>
                  <a:pt x="3200131" y="3306649"/>
                  <a:pt x="3169569" y="3308295"/>
                </a:cubicBezTo>
                <a:cubicBezTo>
                  <a:pt x="3183632" y="3291291"/>
                  <a:pt x="3197762" y="3274573"/>
                  <a:pt x="3211869" y="3258162"/>
                </a:cubicBezTo>
                <a:cubicBezTo>
                  <a:pt x="3218320" y="3257811"/>
                  <a:pt x="3224770" y="3257438"/>
                  <a:pt x="3231198" y="3257087"/>
                </a:cubicBezTo>
                <a:cubicBezTo>
                  <a:pt x="3297588" y="3253445"/>
                  <a:pt x="3366216" y="3249672"/>
                  <a:pt x="3432080" y="3247126"/>
                </a:cubicBezTo>
                <a:cubicBezTo>
                  <a:pt x="3483814" y="3245064"/>
                  <a:pt x="3535987" y="3242782"/>
                  <a:pt x="3586427" y="3240588"/>
                </a:cubicBezTo>
                <a:lnTo>
                  <a:pt x="3587107" y="3240566"/>
                </a:lnTo>
                <a:cubicBezTo>
                  <a:pt x="3635880" y="3238394"/>
                  <a:pt x="3684696" y="3236135"/>
                  <a:pt x="3733512" y="3233897"/>
                </a:cubicBezTo>
                <a:cubicBezTo>
                  <a:pt x="4085604" y="3217683"/>
                  <a:pt x="4449652" y="3200899"/>
                  <a:pt x="4800888" y="3212637"/>
                </a:cubicBezTo>
                <a:cubicBezTo>
                  <a:pt x="4920373" y="3216608"/>
                  <a:pt x="5046900" y="3223629"/>
                  <a:pt x="5162787" y="3247785"/>
                </a:cubicBezTo>
                <a:cubicBezTo>
                  <a:pt x="5270248" y="3270185"/>
                  <a:pt x="5351931" y="3304697"/>
                  <a:pt x="5406693" y="3350683"/>
                </a:cubicBezTo>
                <a:cubicBezTo>
                  <a:pt x="5405398" y="3356321"/>
                  <a:pt x="5403994" y="3361938"/>
                  <a:pt x="5402502" y="3367576"/>
                </a:cubicBezTo>
                <a:cubicBezTo>
                  <a:pt x="5383129" y="3353601"/>
                  <a:pt x="5360992" y="3340898"/>
                  <a:pt x="5336178" y="3329576"/>
                </a:cubicBezTo>
                <a:close/>
                <a:moveTo>
                  <a:pt x="3162307" y="3308690"/>
                </a:moveTo>
                <a:cubicBezTo>
                  <a:pt x="3147541" y="3309480"/>
                  <a:pt x="3132776" y="3310226"/>
                  <a:pt x="3117988" y="3310971"/>
                </a:cubicBezTo>
                <a:cubicBezTo>
                  <a:pt x="3131810" y="3294012"/>
                  <a:pt x="3145721" y="3277338"/>
                  <a:pt x="3159630" y="3260970"/>
                </a:cubicBezTo>
                <a:cubicBezTo>
                  <a:pt x="3174571" y="3260181"/>
                  <a:pt x="3189512" y="3259369"/>
                  <a:pt x="3204432" y="3258557"/>
                </a:cubicBezTo>
                <a:cubicBezTo>
                  <a:pt x="3190346" y="3274990"/>
                  <a:pt x="3176283" y="3291708"/>
                  <a:pt x="3162307" y="3308690"/>
                </a:cubicBezTo>
                <a:close/>
                <a:moveTo>
                  <a:pt x="3162022" y="3258162"/>
                </a:moveTo>
                <a:cubicBezTo>
                  <a:pt x="3176590" y="3241049"/>
                  <a:pt x="3191180" y="3224309"/>
                  <a:pt x="3205704" y="3207942"/>
                </a:cubicBezTo>
                <a:cubicBezTo>
                  <a:pt x="3220667" y="3207152"/>
                  <a:pt x="3235740" y="3206362"/>
                  <a:pt x="3250878" y="3205572"/>
                </a:cubicBezTo>
                <a:cubicBezTo>
                  <a:pt x="3236223" y="3221961"/>
                  <a:pt x="3221545" y="3238702"/>
                  <a:pt x="3206867" y="3255727"/>
                </a:cubicBezTo>
                <a:cubicBezTo>
                  <a:pt x="3191948" y="3256561"/>
                  <a:pt x="3176985" y="3257372"/>
                  <a:pt x="3162022" y="3258162"/>
                </a:cubicBezTo>
                <a:close/>
                <a:moveTo>
                  <a:pt x="3200548" y="3205616"/>
                </a:moveTo>
                <a:cubicBezTo>
                  <a:pt x="3185168" y="3206428"/>
                  <a:pt x="3169767" y="3207240"/>
                  <a:pt x="3154343" y="3208051"/>
                </a:cubicBezTo>
                <a:cubicBezTo>
                  <a:pt x="3169415" y="3190938"/>
                  <a:pt x="3184510" y="3174176"/>
                  <a:pt x="3199561" y="3157787"/>
                </a:cubicBezTo>
                <a:cubicBezTo>
                  <a:pt x="3214941" y="3156997"/>
                  <a:pt x="3230386" y="3156229"/>
                  <a:pt x="3245876" y="3155483"/>
                </a:cubicBezTo>
                <a:cubicBezTo>
                  <a:pt x="3230891" y="3171763"/>
                  <a:pt x="3215752" y="3188481"/>
                  <a:pt x="3200548" y="3205616"/>
                </a:cubicBezTo>
                <a:close/>
                <a:moveTo>
                  <a:pt x="3147388" y="3208402"/>
                </a:moveTo>
                <a:cubicBezTo>
                  <a:pt x="3132008" y="3209214"/>
                  <a:pt x="3116606" y="3209982"/>
                  <a:pt x="3101182" y="3210750"/>
                </a:cubicBezTo>
                <a:cubicBezTo>
                  <a:pt x="3116058" y="3193681"/>
                  <a:pt x="3130977" y="3176919"/>
                  <a:pt x="3145874" y="3160508"/>
                </a:cubicBezTo>
                <a:cubicBezTo>
                  <a:pt x="3154562" y="3160047"/>
                  <a:pt x="3163228" y="3159608"/>
                  <a:pt x="3171895" y="3159169"/>
                </a:cubicBezTo>
                <a:cubicBezTo>
                  <a:pt x="3178718" y="3158840"/>
                  <a:pt x="3185585" y="3158489"/>
                  <a:pt x="3192452" y="3158138"/>
                </a:cubicBezTo>
                <a:cubicBezTo>
                  <a:pt x="3177467" y="3174527"/>
                  <a:pt x="3162417" y="3191311"/>
                  <a:pt x="3147388" y="3208402"/>
                </a:cubicBezTo>
                <a:close/>
                <a:moveTo>
                  <a:pt x="3171763" y="3156690"/>
                </a:moveTo>
                <a:cubicBezTo>
                  <a:pt x="3163930" y="3157085"/>
                  <a:pt x="3156098" y="3157480"/>
                  <a:pt x="3148265" y="3157875"/>
                </a:cubicBezTo>
                <a:cubicBezTo>
                  <a:pt x="3163865" y="3140740"/>
                  <a:pt x="3179442" y="3123956"/>
                  <a:pt x="3194932" y="3107611"/>
                </a:cubicBezTo>
                <a:cubicBezTo>
                  <a:pt x="3210465" y="3106865"/>
                  <a:pt x="3226042" y="3106141"/>
                  <a:pt x="3241642" y="3105439"/>
                </a:cubicBezTo>
                <a:cubicBezTo>
                  <a:pt x="3226152" y="3121696"/>
                  <a:pt x="3210531" y="3138392"/>
                  <a:pt x="3194844" y="3155505"/>
                </a:cubicBezTo>
                <a:cubicBezTo>
                  <a:pt x="3187143" y="3155900"/>
                  <a:pt x="3179420" y="3156295"/>
                  <a:pt x="3171763" y="3156690"/>
                </a:cubicBezTo>
                <a:close/>
                <a:moveTo>
                  <a:pt x="3141333" y="3158226"/>
                </a:moveTo>
                <a:cubicBezTo>
                  <a:pt x="3125733" y="3159016"/>
                  <a:pt x="3110134" y="3159784"/>
                  <a:pt x="3094491" y="3160552"/>
                </a:cubicBezTo>
                <a:cubicBezTo>
                  <a:pt x="3109914" y="3143416"/>
                  <a:pt x="3125382" y="3126632"/>
                  <a:pt x="3140784" y="3110199"/>
                </a:cubicBezTo>
                <a:cubicBezTo>
                  <a:pt x="3141376" y="3110178"/>
                  <a:pt x="3141947" y="3110156"/>
                  <a:pt x="3142539" y="3110134"/>
                </a:cubicBezTo>
                <a:cubicBezTo>
                  <a:pt x="3157568" y="3109388"/>
                  <a:pt x="3172706" y="3108664"/>
                  <a:pt x="3187889" y="3107940"/>
                </a:cubicBezTo>
                <a:cubicBezTo>
                  <a:pt x="3172443" y="3124307"/>
                  <a:pt x="3156888" y="3141069"/>
                  <a:pt x="3141333" y="3158226"/>
                </a:cubicBezTo>
                <a:close/>
                <a:moveTo>
                  <a:pt x="3143131" y="3107698"/>
                </a:moveTo>
                <a:cubicBezTo>
                  <a:pt x="3159301" y="3090497"/>
                  <a:pt x="3175383" y="3073735"/>
                  <a:pt x="3191311" y="3057456"/>
                </a:cubicBezTo>
                <a:cubicBezTo>
                  <a:pt x="3206998" y="3056754"/>
                  <a:pt x="3222708" y="3056096"/>
                  <a:pt x="3238439" y="3055438"/>
                </a:cubicBezTo>
                <a:cubicBezTo>
                  <a:pt x="3222554" y="3071607"/>
                  <a:pt x="3206472" y="3088282"/>
                  <a:pt x="3190258" y="3105417"/>
                </a:cubicBezTo>
                <a:cubicBezTo>
                  <a:pt x="3174484" y="3106163"/>
                  <a:pt x="3158753" y="3106930"/>
                  <a:pt x="3143131" y="3107698"/>
                </a:cubicBezTo>
                <a:close/>
                <a:moveTo>
                  <a:pt x="3136242" y="3108027"/>
                </a:moveTo>
                <a:cubicBezTo>
                  <a:pt x="3120468" y="3108795"/>
                  <a:pt x="3104649" y="3109563"/>
                  <a:pt x="3088808" y="3110309"/>
                </a:cubicBezTo>
                <a:cubicBezTo>
                  <a:pt x="3104825" y="3093108"/>
                  <a:pt x="3120797" y="3076302"/>
                  <a:pt x="3136703" y="3059935"/>
                </a:cubicBezTo>
                <a:cubicBezTo>
                  <a:pt x="3152500" y="3059189"/>
                  <a:pt x="3168362" y="3058487"/>
                  <a:pt x="3184291" y="3057763"/>
                </a:cubicBezTo>
                <a:cubicBezTo>
                  <a:pt x="3168406" y="3074065"/>
                  <a:pt x="3152346" y="3090849"/>
                  <a:pt x="3136242" y="3108027"/>
                </a:cubicBezTo>
                <a:close/>
                <a:moveTo>
                  <a:pt x="3139029" y="3057500"/>
                </a:moveTo>
                <a:cubicBezTo>
                  <a:pt x="3155747" y="3040299"/>
                  <a:pt x="3172356" y="3023559"/>
                  <a:pt x="3188723" y="3007367"/>
                </a:cubicBezTo>
                <a:cubicBezTo>
                  <a:pt x="3204563" y="3006731"/>
                  <a:pt x="3220404" y="3006117"/>
                  <a:pt x="3236223" y="3005546"/>
                </a:cubicBezTo>
                <a:cubicBezTo>
                  <a:pt x="3219943" y="3021584"/>
                  <a:pt x="3203378" y="3038215"/>
                  <a:pt x="3186638" y="3055350"/>
                </a:cubicBezTo>
                <a:cubicBezTo>
                  <a:pt x="3170732" y="3056074"/>
                  <a:pt x="3154847" y="3056776"/>
                  <a:pt x="3139029" y="3057500"/>
                </a:cubicBezTo>
                <a:close/>
                <a:moveTo>
                  <a:pt x="3132162" y="3057829"/>
                </a:moveTo>
                <a:cubicBezTo>
                  <a:pt x="3125865" y="3058114"/>
                  <a:pt x="3119568" y="3058399"/>
                  <a:pt x="3113293" y="3058707"/>
                </a:cubicBezTo>
                <a:cubicBezTo>
                  <a:pt x="3103596" y="3059145"/>
                  <a:pt x="3093898" y="3059606"/>
                  <a:pt x="3084157" y="3060045"/>
                </a:cubicBezTo>
                <a:cubicBezTo>
                  <a:pt x="3100766" y="3042800"/>
                  <a:pt x="3117286" y="3025994"/>
                  <a:pt x="3133676" y="3009671"/>
                </a:cubicBezTo>
                <a:cubicBezTo>
                  <a:pt x="3149648" y="3008969"/>
                  <a:pt x="3165686" y="3008311"/>
                  <a:pt x="3181746" y="3007652"/>
                </a:cubicBezTo>
                <a:cubicBezTo>
                  <a:pt x="3165401" y="3023866"/>
                  <a:pt x="3148836" y="3040606"/>
                  <a:pt x="3132162" y="3057829"/>
                </a:cubicBezTo>
                <a:close/>
                <a:moveTo>
                  <a:pt x="3077487" y="3060352"/>
                </a:moveTo>
                <a:cubicBezTo>
                  <a:pt x="3061427" y="3061076"/>
                  <a:pt x="3045324" y="3061822"/>
                  <a:pt x="3029219" y="3062524"/>
                </a:cubicBezTo>
                <a:cubicBezTo>
                  <a:pt x="3045631" y="3045301"/>
                  <a:pt x="3062020" y="3028473"/>
                  <a:pt x="3078321" y="3012084"/>
                </a:cubicBezTo>
                <a:cubicBezTo>
                  <a:pt x="3080361" y="3011975"/>
                  <a:pt x="3082402" y="3011909"/>
                  <a:pt x="3084442" y="3011799"/>
                </a:cubicBezTo>
                <a:cubicBezTo>
                  <a:pt x="3098506" y="3011185"/>
                  <a:pt x="3112657" y="3010570"/>
                  <a:pt x="3126852" y="3009956"/>
                </a:cubicBezTo>
                <a:cubicBezTo>
                  <a:pt x="3110529" y="3026301"/>
                  <a:pt x="3094030" y="3043107"/>
                  <a:pt x="3077487" y="3060352"/>
                </a:cubicBezTo>
                <a:close/>
                <a:moveTo>
                  <a:pt x="3084333" y="3009605"/>
                </a:moveTo>
                <a:cubicBezTo>
                  <a:pt x="3083104" y="3009649"/>
                  <a:pt x="3081854" y="3009715"/>
                  <a:pt x="3080603" y="3009759"/>
                </a:cubicBezTo>
                <a:cubicBezTo>
                  <a:pt x="3097826" y="2992470"/>
                  <a:pt x="3114917" y="2975686"/>
                  <a:pt x="3131767" y="2959451"/>
                </a:cubicBezTo>
                <a:cubicBezTo>
                  <a:pt x="3147914" y="2958814"/>
                  <a:pt x="3164106" y="2958178"/>
                  <a:pt x="3180276" y="2957608"/>
                </a:cubicBezTo>
                <a:cubicBezTo>
                  <a:pt x="3163514" y="2973711"/>
                  <a:pt x="3146422" y="2990408"/>
                  <a:pt x="3129178" y="3007652"/>
                </a:cubicBezTo>
                <a:cubicBezTo>
                  <a:pt x="3114171" y="3008289"/>
                  <a:pt x="3099208" y="3008947"/>
                  <a:pt x="3084333" y="3009605"/>
                </a:cubicBezTo>
                <a:close/>
                <a:moveTo>
                  <a:pt x="3134048" y="2957235"/>
                </a:moveTo>
                <a:cubicBezTo>
                  <a:pt x="3151973" y="2939990"/>
                  <a:pt x="3169591" y="2923359"/>
                  <a:pt x="3186792" y="2907431"/>
                </a:cubicBezTo>
                <a:cubicBezTo>
                  <a:pt x="3202896" y="2906926"/>
                  <a:pt x="3218978" y="2906466"/>
                  <a:pt x="3234972" y="2906049"/>
                </a:cubicBezTo>
                <a:cubicBezTo>
                  <a:pt x="3217968" y="2921758"/>
                  <a:pt x="3200460" y="2938235"/>
                  <a:pt x="3182579" y="2955392"/>
                </a:cubicBezTo>
                <a:cubicBezTo>
                  <a:pt x="3166388" y="2955984"/>
                  <a:pt x="3150196" y="2956598"/>
                  <a:pt x="3134048" y="2957235"/>
                </a:cubicBezTo>
                <a:close/>
                <a:moveTo>
                  <a:pt x="3189052" y="2905347"/>
                </a:moveTo>
                <a:cubicBezTo>
                  <a:pt x="3207613" y="2888190"/>
                  <a:pt x="3225647" y="2871822"/>
                  <a:pt x="3242980" y="2856355"/>
                </a:cubicBezTo>
                <a:cubicBezTo>
                  <a:pt x="3254367" y="2856158"/>
                  <a:pt x="3265688" y="2855960"/>
                  <a:pt x="3276987" y="2855806"/>
                </a:cubicBezTo>
                <a:cubicBezTo>
                  <a:pt x="3281507" y="2855741"/>
                  <a:pt x="3286048" y="2855653"/>
                  <a:pt x="3290589" y="2855587"/>
                </a:cubicBezTo>
                <a:cubicBezTo>
                  <a:pt x="3273564" y="2870769"/>
                  <a:pt x="3255705" y="2886917"/>
                  <a:pt x="3237210" y="2903986"/>
                </a:cubicBezTo>
                <a:cubicBezTo>
                  <a:pt x="3221215" y="2904381"/>
                  <a:pt x="3205156" y="2904842"/>
                  <a:pt x="3189052" y="2905347"/>
                </a:cubicBezTo>
                <a:close/>
                <a:moveTo>
                  <a:pt x="3276943" y="2853876"/>
                </a:moveTo>
                <a:cubicBezTo>
                  <a:pt x="3266412" y="2854029"/>
                  <a:pt x="3255815" y="2854205"/>
                  <a:pt x="3245174" y="2854402"/>
                </a:cubicBezTo>
                <a:cubicBezTo>
                  <a:pt x="3264459" y="2837245"/>
                  <a:pt x="3282867" y="2821185"/>
                  <a:pt x="3300112" y="2806376"/>
                </a:cubicBezTo>
                <a:cubicBezTo>
                  <a:pt x="3315930" y="2806200"/>
                  <a:pt x="3331727" y="2806003"/>
                  <a:pt x="3347546" y="2805805"/>
                </a:cubicBezTo>
                <a:cubicBezTo>
                  <a:pt x="3330586" y="2820352"/>
                  <a:pt x="3312244" y="2836346"/>
                  <a:pt x="3292783" y="2853634"/>
                </a:cubicBezTo>
                <a:cubicBezTo>
                  <a:pt x="3287518" y="2853722"/>
                  <a:pt x="3282230" y="2853810"/>
                  <a:pt x="3276943" y="2853876"/>
                </a:cubicBezTo>
                <a:close/>
                <a:moveTo>
                  <a:pt x="3360885" y="2755168"/>
                </a:moveTo>
                <a:cubicBezTo>
                  <a:pt x="3574250" y="2577850"/>
                  <a:pt x="3816270" y="2400576"/>
                  <a:pt x="4099294" y="2214262"/>
                </a:cubicBezTo>
                <a:cubicBezTo>
                  <a:pt x="4273431" y="2099637"/>
                  <a:pt x="4453667" y="1987105"/>
                  <a:pt x="4627980" y="1878279"/>
                </a:cubicBezTo>
                <a:cubicBezTo>
                  <a:pt x="4887704" y="1716112"/>
                  <a:pt x="5156292" y="1548423"/>
                  <a:pt x="5411476" y="1369677"/>
                </a:cubicBezTo>
                <a:cubicBezTo>
                  <a:pt x="5422862" y="1361697"/>
                  <a:pt x="5435544" y="1352985"/>
                  <a:pt x="5448949" y="1343757"/>
                </a:cubicBezTo>
                <a:cubicBezTo>
                  <a:pt x="5533088" y="1285926"/>
                  <a:pt x="5648317" y="1206718"/>
                  <a:pt x="5731359" y="1115343"/>
                </a:cubicBezTo>
                <a:cubicBezTo>
                  <a:pt x="5814204" y="1024170"/>
                  <a:pt x="5846763" y="938760"/>
                  <a:pt x="5828092" y="861483"/>
                </a:cubicBezTo>
                <a:cubicBezTo>
                  <a:pt x="5808982" y="782423"/>
                  <a:pt x="5739104" y="718080"/>
                  <a:pt x="5614442" y="664777"/>
                </a:cubicBezTo>
                <a:cubicBezTo>
                  <a:pt x="5584494" y="651968"/>
                  <a:pt x="5551035" y="639780"/>
                  <a:pt x="5512201" y="627518"/>
                </a:cubicBezTo>
                <a:cubicBezTo>
                  <a:pt x="5352984" y="577346"/>
                  <a:pt x="5186263" y="551385"/>
                  <a:pt x="5029151" y="529094"/>
                </a:cubicBezTo>
                <a:cubicBezTo>
                  <a:pt x="4985008" y="522836"/>
                  <a:pt x="4938407" y="516566"/>
                  <a:pt x="4886739" y="509925"/>
                </a:cubicBezTo>
                <a:cubicBezTo>
                  <a:pt x="4637085" y="477908"/>
                  <a:pt x="4372161" y="453542"/>
                  <a:pt x="4053023" y="433241"/>
                </a:cubicBezTo>
                <a:cubicBezTo>
                  <a:pt x="3802776" y="417266"/>
                  <a:pt x="3547067" y="407123"/>
                  <a:pt x="3299782" y="397314"/>
                </a:cubicBezTo>
                <a:cubicBezTo>
                  <a:pt x="3190017" y="392961"/>
                  <a:pt x="3076500" y="388459"/>
                  <a:pt x="2965155" y="383509"/>
                </a:cubicBezTo>
                <a:cubicBezTo>
                  <a:pt x="2854512" y="378593"/>
                  <a:pt x="2740490" y="373097"/>
                  <a:pt x="2624736" y="367105"/>
                </a:cubicBezTo>
                <a:cubicBezTo>
                  <a:pt x="2630835" y="363700"/>
                  <a:pt x="2636956" y="360317"/>
                  <a:pt x="2643077" y="356945"/>
                </a:cubicBezTo>
                <a:cubicBezTo>
                  <a:pt x="2740205" y="361765"/>
                  <a:pt x="2846899" y="366736"/>
                  <a:pt x="2972571" y="372316"/>
                </a:cubicBezTo>
                <a:cubicBezTo>
                  <a:pt x="3073889" y="376815"/>
                  <a:pt x="3177138" y="381024"/>
                  <a:pt x="3277009" y="385091"/>
                </a:cubicBezTo>
                <a:cubicBezTo>
                  <a:pt x="3537852" y="395721"/>
                  <a:pt x="3807581" y="406713"/>
                  <a:pt x="4071672" y="424039"/>
                </a:cubicBezTo>
                <a:cubicBezTo>
                  <a:pt x="4388528" y="444759"/>
                  <a:pt x="4663961" y="470677"/>
                  <a:pt x="4913725" y="503270"/>
                </a:cubicBezTo>
                <a:cubicBezTo>
                  <a:pt x="4965437" y="510030"/>
                  <a:pt x="5012476" y="516480"/>
                  <a:pt x="5057519" y="522981"/>
                </a:cubicBezTo>
                <a:cubicBezTo>
                  <a:pt x="5216035" y="545873"/>
                  <a:pt x="5384226" y="572451"/>
                  <a:pt x="5544804" y="622988"/>
                </a:cubicBezTo>
                <a:cubicBezTo>
                  <a:pt x="5583638" y="635232"/>
                  <a:pt x="5617338" y="647422"/>
                  <a:pt x="5647812" y="660250"/>
                </a:cubicBezTo>
                <a:cubicBezTo>
                  <a:pt x="5728858" y="694389"/>
                  <a:pt x="5839830" y="751635"/>
                  <a:pt x="5867343" y="854182"/>
                </a:cubicBezTo>
                <a:cubicBezTo>
                  <a:pt x="5887944" y="930991"/>
                  <a:pt x="5856527" y="1016521"/>
                  <a:pt x="5773922" y="1108397"/>
                </a:cubicBezTo>
                <a:cubicBezTo>
                  <a:pt x="5690924" y="1200718"/>
                  <a:pt x="5575103" y="1280776"/>
                  <a:pt x="5490525" y="1339235"/>
                </a:cubicBezTo>
                <a:cubicBezTo>
                  <a:pt x="5476813" y="1348720"/>
                  <a:pt x="5463846" y="1357680"/>
                  <a:pt x="5452262" y="1365848"/>
                </a:cubicBezTo>
                <a:cubicBezTo>
                  <a:pt x="5196245" y="1546412"/>
                  <a:pt x="4926626" y="1715880"/>
                  <a:pt x="4665892" y="1879766"/>
                </a:cubicBezTo>
                <a:cubicBezTo>
                  <a:pt x="4488837" y="1991052"/>
                  <a:pt x="4305771" y="2106127"/>
                  <a:pt x="4128913" y="2223455"/>
                </a:cubicBezTo>
                <a:cubicBezTo>
                  <a:pt x="3852580" y="2406785"/>
                  <a:pt x="3616002" y="2581119"/>
                  <a:pt x="3407968" y="2754729"/>
                </a:cubicBezTo>
                <a:cubicBezTo>
                  <a:pt x="3392259" y="2754883"/>
                  <a:pt x="3376572" y="2755014"/>
                  <a:pt x="3360885" y="2755168"/>
                </a:cubicBezTo>
                <a:close/>
                <a:moveTo>
                  <a:pt x="2621489" y="366943"/>
                </a:moveTo>
                <a:cubicBezTo>
                  <a:pt x="2608851" y="366287"/>
                  <a:pt x="2596192" y="365626"/>
                  <a:pt x="2583511" y="364959"/>
                </a:cubicBezTo>
                <a:cubicBezTo>
                  <a:pt x="2589237" y="361565"/>
                  <a:pt x="2594985" y="358189"/>
                  <a:pt x="2600755" y="354830"/>
                </a:cubicBezTo>
                <a:cubicBezTo>
                  <a:pt x="2613612" y="355481"/>
                  <a:pt x="2626622" y="356133"/>
                  <a:pt x="2639786" y="356787"/>
                </a:cubicBezTo>
                <a:cubicBezTo>
                  <a:pt x="2633687" y="360157"/>
                  <a:pt x="2627588" y="363542"/>
                  <a:pt x="2621489" y="366943"/>
                </a:cubicBezTo>
                <a:close/>
                <a:moveTo>
                  <a:pt x="2580220" y="364788"/>
                </a:moveTo>
                <a:cubicBezTo>
                  <a:pt x="2567736" y="364130"/>
                  <a:pt x="2555230" y="363467"/>
                  <a:pt x="2542702" y="362798"/>
                </a:cubicBezTo>
                <a:cubicBezTo>
                  <a:pt x="2548056" y="359408"/>
                  <a:pt x="2553409" y="356036"/>
                  <a:pt x="2558806" y="352684"/>
                </a:cubicBezTo>
                <a:cubicBezTo>
                  <a:pt x="2571531" y="353342"/>
                  <a:pt x="2584388" y="354000"/>
                  <a:pt x="2597420" y="354661"/>
                </a:cubicBezTo>
                <a:cubicBezTo>
                  <a:pt x="2591672" y="358017"/>
                  <a:pt x="2585946" y="361396"/>
                  <a:pt x="2580220" y="364788"/>
                </a:cubicBezTo>
                <a:close/>
                <a:moveTo>
                  <a:pt x="2539390" y="362620"/>
                </a:moveTo>
                <a:cubicBezTo>
                  <a:pt x="2527037" y="361960"/>
                  <a:pt x="2514685" y="361295"/>
                  <a:pt x="2502333" y="360624"/>
                </a:cubicBezTo>
                <a:cubicBezTo>
                  <a:pt x="2507292" y="357236"/>
                  <a:pt x="2512272" y="353862"/>
                  <a:pt x="2517252" y="350514"/>
                </a:cubicBezTo>
                <a:cubicBezTo>
                  <a:pt x="2529867" y="351179"/>
                  <a:pt x="2542593" y="351844"/>
                  <a:pt x="2555428" y="352508"/>
                </a:cubicBezTo>
                <a:cubicBezTo>
                  <a:pt x="2550074" y="355859"/>
                  <a:pt x="2544721" y="359235"/>
                  <a:pt x="2539390" y="362620"/>
                </a:cubicBezTo>
                <a:close/>
                <a:moveTo>
                  <a:pt x="2498998" y="360444"/>
                </a:moveTo>
                <a:cubicBezTo>
                  <a:pt x="2493316" y="360135"/>
                  <a:pt x="2487633" y="359827"/>
                  <a:pt x="2481929" y="359518"/>
                </a:cubicBezTo>
                <a:cubicBezTo>
                  <a:pt x="2475391" y="359160"/>
                  <a:pt x="2468897" y="358801"/>
                  <a:pt x="2462424" y="358441"/>
                </a:cubicBezTo>
                <a:cubicBezTo>
                  <a:pt x="2466988" y="355058"/>
                  <a:pt x="2471529" y="351688"/>
                  <a:pt x="2476115" y="348346"/>
                </a:cubicBezTo>
                <a:cubicBezTo>
                  <a:pt x="2478813" y="348482"/>
                  <a:pt x="2481512" y="348621"/>
                  <a:pt x="2484189" y="348754"/>
                </a:cubicBezTo>
                <a:cubicBezTo>
                  <a:pt x="2494040" y="349283"/>
                  <a:pt x="2503935" y="349810"/>
                  <a:pt x="2513895" y="350336"/>
                </a:cubicBezTo>
                <a:cubicBezTo>
                  <a:pt x="2508915" y="353682"/>
                  <a:pt x="2503957" y="357059"/>
                  <a:pt x="2498998" y="360444"/>
                </a:cubicBezTo>
                <a:close/>
                <a:moveTo>
                  <a:pt x="2459111" y="358259"/>
                </a:moveTo>
                <a:cubicBezTo>
                  <a:pt x="2446979" y="357579"/>
                  <a:pt x="2434999" y="356887"/>
                  <a:pt x="2423152" y="356183"/>
                </a:cubicBezTo>
                <a:cubicBezTo>
                  <a:pt x="2427211" y="352846"/>
                  <a:pt x="2431270" y="349520"/>
                  <a:pt x="2435372" y="346227"/>
                </a:cubicBezTo>
                <a:cubicBezTo>
                  <a:pt x="2447878" y="346900"/>
                  <a:pt x="2460340" y="347548"/>
                  <a:pt x="2472758" y="348177"/>
                </a:cubicBezTo>
                <a:cubicBezTo>
                  <a:pt x="2468194" y="351512"/>
                  <a:pt x="2463653" y="354880"/>
                  <a:pt x="2459111" y="358259"/>
                </a:cubicBezTo>
                <a:close/>
                <a:moveTo>
                  <a:pt x="2419883" y="355990"/>
                </a:moveTo>
                <a:cubicBezTo>
                  <a:pt x="2407970" y="355277"/>
                  <a:pt x="2396210" y="354540"/>
                  <a:pt x="2384582" y="353776"/>
                </a:cubicBezTo>
                <a:cubicBezTo>
                  <a:pt x="2388158" y="350483"/>
                  <a:pt x="2391734" y="347210"/>
                  <a:pt x="2395332" y="343963"/>
                </a:cubicBezTo>
                <a:cubicBezTo>
                  <a:pt x="2407575" y="344691"/>
                  <a:pt x="2419839" y="345382"/>
                  <a:pt x="2432081" y="346045"/>
                </a:cubicBezTo>
                <a:cubicBezTo>
                  <a:pt x="2428001" y="349338"/>
                  <a:pt x="2423920" y="352653"/>
                  <a:pt x="2419883" y="355990"/>
                </a:cubicBezTo>
                <a:close/>
                <a:moveTo>
                  <a:pt x="2381400" y="353566"/>
                </a:moveTo>
                <a:cubicBezTo>
                  <a:pt x="2369728" y="352794"/>
                  <a:pt x="2358210" y="351993"/>
                  <a:pt x="2346845" y="351148"/>
                </a:cubicBezTo>
                <a:cubicBezTo>
                  <a:pt x="2349895" y="347903"/>
                  <a:pt x="2352988" y="344691"/>
                  <a:pt x="2356082" y="341492"/>
                </a:cubicBezTo>
                <a:cubicBezTo>
                  <a:pt x="2368061" y="342295"/>
                  <a:pt x="2380084" y="343048"/>
                  <a:pt x="2392129" y="343770"/>
                </a:cubicBezTo>
                <a:cubicBezTo>
                  <a:pt x="2388531" y="347017"/>
                  <a:pt x="2384955" y="350273"/>
                  <a:pt x="2381400" y="353566"/>
                </a:cubicBezTo>
                <a:close/>
                <a:moveTo>
                  <a:pt x="2343773" y="350915"/>
                </a:moveTo>
                <a:cubicBezTo>
                  <a:pt x="2332386" y="350060"/>
                  <a:pt x="2321109" y="349173"/>
                  <a:pt x="2310030" y="348223"/>
                </a:cubicBezTo>
                <a:cubicBezTo>
                  <a:pt x="2312553" y="345038"/>
                  <a:pt x="2315120" y="341881"/>
                  <a:pt x="2317687" y="338741"/>
                </a:cubicBezTo>
                <a:cubicBezTo>
                  <a:pt x="2329381" y="339638"/>
                  <a:pt x="2341162" y="340476"/>
                  <a:pt x="2352966" y="341277"/>
                </a:cubicBezTo>
                <a:cubicBezTo>
                  <a:pt x="2349873" y="344470"/>
                  <a:pt x="2346823" y="347677"/>
                  <a:pt x="2343773" y="350915"/>
                </a:cubicBezTo>
                <a:close/>
                <a:moveTo>
                  <a:pt x="2307068" y="347958"/>
                </a:moveTo>
                <a:cubicBezTo>
                  <a:pt x="2295944" y="346993"/>
                  <a:pt x="2284974" y="345968"/>
                  <a:pt x="2274180" y="344884"/>
                </a:cubicBezTo>
                <a:cubicBezTo>
                  <a:pt x="2276154" y="341778"/>
                  <a:pt x="2278173" y="338702"/>
                  <a:pt x="2280214" y="335641"/>
                </a:cubicBezTo>
                <a:cubicBezTo>
                  <a:pt x="2291600" y="336652"/>
                  <a:pt x="2303097" y="337611"/>
                  <a:pt x="2314659" y="338508"/>
                </a:cubicBezTo>
                <a:cubicBezTo>
                  <a:pt x="2312114" y="341637"/>
                  <a:pt x="2309569" y="344783"/>
                  <a:pt x="2307068" y="347958"/>
                </a:cubicBezTo>
                <a:close/>
                <a:moveTo>
                  <a:pt x="2271284" y="344601"/>
                </a:moveTo>
                <a:cubicBezTo>
                  <a:pt x="2260424" y="343498"/>
                  <a:pt x="2249783" y="342311"/>
                  <a:pt x="2239252" y="341062"/>
                </a:cubicBezTo>
                <a:cubicBezTo>
                  <a:pt x="2240678" y="338063"/>
                  <a:pt x="2242126" y="335086"/>
                  <a:pt x="2243618" y="332131"/>
                </a:cubicBezTo>
                <a:cubicBezTo>
                  <a:pt x="2254719" y="333278"/>
                  <a:pt x="2265931" y="334368"/>
                  <a:pt x="2277251" y="335384"/>
                </a:cubicBezTo>
                <a:cubicBezTo>
                  <a:pt x="2275255" y="338436"/>
                  <a:pt x="2273237" y="341503"/>
                  <a:pt x="2271284" y="344601"/>
                </a:cubicBezTo>
                <a:close/>
                <a:moveTo>
                  <a:pt x="2236422" y="340731"/>
                </a:moveTo>
                <a:cubicBezTo>
                  <a:pt x="2229927" y="339950"/>
                  <a:pt x="2223477" y="339140"/>
                  <a:pt x="2217114" y="338296"/>
                </a:cubicBezTo>
                <a:cubicBezTo>
                  <a:pt x="2218167" y="335380"/>
                  <a:pt x="2219243" y="332482"/>
                  <a:pt x="2220340" y="329601"/>
                </a:cubicBezTo>
                <a:cubicBezTo>
                  <a:pt x="2227097" y="330373"/>
                  <a:pt x="2233898" y="331119"/>
                  <a:pt x="2240766" y="331837"/>
                </a:cubicBezTo>
                <a:cubicBezTo>
                  <a:pt x="2239296" y="334781"/>
                  <a:pt x="2237826" y="337743"/>
                  <a:pt x="2236422" y="340731"/>
                </a:cubicBezTo>
                <a:close/>
                <a:moveTo>
                  <a:pt x="2214284" y="337931"/>
                </a:moveTo>
                <a:cubicBezTo>
                  <a:pt x="2203950" y="336543"/>
                  <a:pt x="2193801" y="335046"/>
                  <a:pt x="2183799" y="333471"/>
                </a:cubicBezTo>
                <a:cubicBezTo>
                  <a:pt x="2184305" y="330715"/>
                  <a:pt x="2184828" y="327977"/>
                  <a:pt x="2185358" y="325255"/>
                </a:cubicBezTo>
                <a:cubicBezTo>
                  <a:pt x="2195920" y="326674"/>
                  <a:pt x="2206605" y="328021"/>
                  <a:pt x="2217487" y="329281"/>
                </a:cubicBezTo>
                <a:cubicBezTo>
                  <a:pt x="2216412" y="332146"/>
                  <a:pt x="2215337" y="335029"/>
                  <a:pt x="2214284" y="337931"/>
                </a:cubicBezTo>
                <a:close/>
                <a:moveTo>
                  <a:pt x="2180946" y="333026"/>
                </a:moveTo>
                <a:cubicBezTo>
                  <a:pt x="2173790" y="331883"/>
                  <a:pt x="2166692" y="330702"/>
                  <a:pt x="2159713" y="329452"/>
                </a:cubicBezTo>
                <a:lnTo>
                  <a:pt x="2150498" y="327797"/>
                </a:lnTo>
                <a:cubicBezTo>
                  <a:pt x="2150476" y="325246"/>
                  <a:pt x="2150465" y="322707"/>
                  <a:pt x="2150465" y="320184"/>
                </a:cubicBezTo>
                <a:cubicBezTo>
                  <a:pt x="2152609" y="320516"/>
                  <a:pt x="2154724" y="320842"/>
                  <a:pt x="2156878" y="321174"/>
                </a:cubicBezTo>
                <a:cubicBezTo>
                  <a:pt x="2165277" y="322470"/>
                  <a:pt x="2173849" y="323686"/>
                  <a:pt x="2182493" y="324864"/>
                </a:cubicBezTo>
                <a:cubicBezTo>
                  <a:pt x="2181967" y="327571"/>
                  <a:pt x="2181451" y="330290"/>
                  <a:pt x="2180946" y="333026"/>
                </a:cubicBezTo>
                <a:close/>
                <a:moveTo>
                  <a:pt x="2147514" y="327264"/>
                </a:moveTo>
                <a:lnTo>
                  <a:pt x="2137595" y="325485"/>
                </a:lnTo>
                <a:cubicBezTo>
                  <a:pt x="2130529" y="324217"/>
                  <a:pt x="2123620" y="322977"/>
                  <a:pt x="2116777" y="321749"/>
                </a:cubicBezTo>
                <a:cubicBezTo>
                  <a:pt x="2116272" y="319410"/>
                  <a:pt x="2115774" y="317082"/>
                  <a:pt x="2115287" y="314769"/>
                </a:cubicBezTo>
                <a:cubicBezTo>
                  <a:pt x="2125879" y="316395"/>
                  <a:pt x="2136608" y="318047"/>
                  <a:pt x="2147488" y="319728"/>
                </a:cubicBezTo>
                <a:cubicBezTo>
                  <a:pt x="2147486" y="322225"/>
                  <a:pt x="2147495" y="324737"/>
                  <a:pt x="2147514" y="327264"/>
                </a:cubicBezTo>
                <a:close/>
                <a:moveTo>
                  <a:pt x="2113505" y="321163"/>
                </a:moveTo>
                <a:cubicBezTo>
                  <a:pt x="2102959" y="319274"/>
                  <a:pt x="2092647" y="317435"/>
                  <a:pt x="2082533" y="315645"/>
                </a:cubicBezTo>
                <a:cubicBezTo>
                  <a:pt x="2081605" y="313547"/>
                  <a:pt x="2080672" y="311441"/>
                  <a:pt x="2079760" y="309364"/>
                </a:cubicBezTo>
                <a:cubicBezTo>
                  <a:pt x="2090409" y="310967"/>
                  <a:pt x="2101164" y="312604"/>
                  <a:pt x="2112040" y="314271"/>
                </a:cubicBezTo>
                <a:cubicBezTo>
                  <a:pt x="2112518" y="316558"/>
                  <a:pt x="2113007" y="318855"/>
                  <a:pt x="2113505" y="321163"/>
                </a:cubicBezTo>
                <a:close/>
                <a:moveTo>
                  <a:pt x="2078768" y="314980"/>
                </a:moveTo>
                <a:cubicBezTo>
                  <a:pt x="2063035" y="312203"/>
                  <a:pt x="2047730" y="309543"/>
                  <a:pt x="2032674" y="306998"/>
                </a:cubicBezTo>
                <a:cubicBezTo>
                  <a:pt x="2031428" y="305289"/>
                  <a:pt x="2030195" y="303582"/>
                  <a:pt x="2028971" y="301880"/>
                </a:cubicBezTo>
                <a:cubicBezTo>
                  <a:pt x="2044537" y="304113"/>
                  <a:pt x="2060200" y="306424"/>
                  <a:pt x="2076054" y="308806"/>
                </a:cubicBezTo>
                <a:cubicBezTo>
                  <a:pt x="2076951" y="310855"/>
                  <a:pt x="2077855" y="312911"/>
                  <a:pt x="2078768" y="314980"/>
                </a:cubicBezTo>
                <a:close/>
                <a:moveTo>
                  <a:pt x="2028067" y="306222"/>
                </a:moveTo>
                <a:cubicBezTo>
                  <a:pt x="2017183" y="304394"/>
                  <a:pt x="2006408" y="302632"/>
                  <a:pt x="1995668" y="300923"/>
                </a:cubicBezTo>
                <a:cubicBezTo>
                  <a:pt x="1994229" y="299488"/>
                  <a:pt x="1992803" y="298056"/>
                  <a:pt x="1991377" y="296625"/>
                </a:cubicBezTo>
                <a:cubicBezTo>
                  <a:pt x="2002399" y="298121"/>
                  <a:pt x="2013424" y="299659"/>
                  <a:pt x="2024478" y="301235"/>
                </a:cubicBezTo>
                <a:cubicBezTo>
                  <a:pt x="2025662" y="302896"/>
                  <a:pt x="2026862" y="304559"/>
                  <a:pt x="2028067" y="306222"/>
                </a:cubicBezTo>
                <a:close/>
                <a:moveTo>
                  <a:pt x="1990021" y="300030"/>
                </a:moveTo>
                <a:cubicBezTo>
                  <a:pt x="1979358" y="298354"/>
                  <a:pt x="1968711" y="296728"/>
                  <a:pt x="1958006" y="295164"/>
                </a:cubicBezTo>
                <a:cubicBezTo>
                  <a:pt x="1956475" y="293990"/>
                  <a:pt x="1954968" y="292823"/>
                  <a:pt x="1953447" y="291651"/>
                </a:cubicBezTo>
                <a:cubicBezTo>
                  <a:pt x="1964301" y="293020"/>
                  <a:pt x="1975106" y="294429"/>
                  <a:pt x="1985896" y="295879"/>
                </a:cubicBezTo>
                <a:cubicBezTo>
                  <a:pt x="1987263" y="297261"/>
                  <a:pt x="1988641" y="298646"/>
                  <a:pt x="1990021" y="300030"/>
                </a:cubicBezTo>
                <a:close/>
                <a:moveTo>
                  <a:pt x="1951040" y="294164"/>
                </a:moveTo>
                <a:cubicBezTo>
                  <a:pt x="1940882" y="292707"/>
                  <a:pt x="1930643" y="291298"/>
                  <a:pt x="1920278" y="289940"/>
                </a:cubicBezTo>
                <a:cubicBezTo>
                  <a:pt x="1918714" y="288988"/>
                  <a:pt x="1917154" y="288034"/>
                  <a:pt x="1915597" y="287084"/>
                </a:cubicBezTo>
                <a:cubicBezTo>
                  <a:pt x="1926036" y="288286"/>
                  <a:pt x="1936385" y="289530"/>
                  <a:pt x="1946683" y="290809"/>
                </a:cubicBezTo>
                <a:cubicBezTo>
                  <a:pt x="1948129" y="291926"/>
                  <a:pt x="1949586" y="293045"/>
                  <a:pt x="1951040" y="294164"/>
                </a:cubicBezTo>
                <a:close/>
                <a:moveTo>
                  <a:pt x="1911621" y="288817"/>
                </a:moveTo>
                <a:cubicBezTo>
                  <a:pt x="1907494" y="288290"/>
                  <a:pt x="1903356" y="287766"/>
                  <a:pt x="1899177" y="287255"/>
                </a:cubicBezTo>
                <a:cubicBezTo>
                  <a:pt x="1893801" y="286596"/>
                  <a:pt x="1888417" y="285943"/>
                  <a:pt x="1883040" y="285284"/>
                </a:cubicBezTo>
                <a:cubicBezTo>
                  <a:pt x="1881522" y="284530"/>
                  <a:pt x="1880006" y="283775"/>
                  <a:pt x="1878490" y="283020"/>
                </a:cubicBezTo>
                <a:cubicBezTo>
                  <a:pt x="1879883" y="283165"/>
                  <a:pt x="1881280" y="283312"/>
                  <a:pt x="1882671" y="283457"/>
                </a:cubicBezTo>
                <a:cubicBezTo>
                  <a:pt x="1890940" y="284323"/>
                  <a:pt x="1899115" y="285223"/>
                  <a:pt x="1907251" y="286138"/>
                </a:cubicBezTo>
                <a:cubicBezTo>
                  <a:pt x="1908705" y="287033"/>
                  <a:pt x="1910160" y="287924"/>
                  <a:pt x="1911621" y="288817"/>
                </a:cubicBezTo>
                <a:close/>
                <a:moveTo>
                  <a:pt x="1872188" y="283961"/>
                </a:moveTo>
                <a:cubicBezTo>
                  <a:pt x="1863419" y="282893"/>
                  <a:pt x="1854643" y="281825"/>
                  <a:pt x="1845867" y="280760"/>
                </a:cubicBezTo>
                <a:cubicBezTo>
                  <a:pt x="1844630" y="280249"/>
                  <a:pt x="1843392" y="279738"/>
                  <a:pt x="1842155" y="279229"/>
                </a:cubicBezTo>
                <a:cubicBezTo>
                  <a:pt x="1850823" y="280131"/>
                  <a:pt x="1859479" y="281037"/>
                  <a:pt x="1868134" y="281941"/>
                </a:cubicBezTo>
                <a:cubicBezTo>
                  <a:pt x="1869481" y="282614"/>
                  <a:pt x="1870835" y="283288"/>
                  <a:pt x="1872188" y="283961"/>
                </a:cubicBezTo>
                <a:close/>
                <a:moveTo>
                  <a:pt x="1831957" y="279071"/>
                </a:moveTo>
                <a:cubicBezTo>
                  <a:pt x="1824175" y="278128"/>
                  <a:pt x="1816384" y="277186"/>
                  <a:pt x="1808596" y="276247"/>
                </a:cubicBezTo>
                <a:cubicBezTo>
                  <a:pt x="1807905" y="276008"/>
                  <a:pt x="1807218" y="275769"/>
                  <a:pt x="1806527" y="275530"/>
                </a:cubicBezTo>
                <a:cubicBezTo>
                  <a:pt x="1814041" y="276307"/>
                  <a:pt x="1821540" y="277088"/>
                  <a:pt x="1829044" y="277867"/>
                </a:cubicBezTo>
                <a:cubicBezTo>
                  <a:pt x="1830013" y="278268"/>
                  <a:pt x="1830983" y="278670"/>
                  <a:pt x="1831957" y="279071"/>
                </a:cubicBezTo>
                <a:close/>
                <a:moveTo>
                  <a:pt x="1828747" y="283233"/>
                </a:moveTo>
                <a:cubicBezTo>
                  <a:pt x="1835024" y="283994"/>
                  <a:pt x="1841297" y="284756"/>
                  <a:pt x="1847572" y="285517"/>
                </a:cubicBezTo>
                <a:cubicBezTo>
                  <a:pt x="1848256" y="285800"/>
                  <a:pt x="1848937" y="286081"/>
                  <a:pt x="1849623" y="286364"/>
                </a:cubicBezTo>
                <a:cubicBezTo>
                  <a:pt x="1842975" y="285427"/>
                  <a:pt x="1836336" y="284495"/>
                  <a:pt x="1829697" y="283562"/>
                </a:cubicBezTo>
                <a:cubicBezTo>
                  <a:pt x="1829377" y="283452"/>
                  <a:pt x="1829063" y="283343"/>
                  <a:pt x="1828747" y="283233"/>
                </a:cubicBezTo>
                <a:close/>
                <a:moveTo>
                  <a:pt x="1866126" y="293163"/>
                </a:moveTo>
                <a:cubicBezTo>
                  <a:pt x="1866396" y="293275"/>
                  <a:pt x="1866666" y="293385"/>
                  <a:pt x="1866938" y="293497"/>
                </a:cubicBezTo>
                <a:cubicBezTo>
                  <a:pt x="1863623" y="292955"/>
                  <a:pt x="1860286" y="292408"/>
                  <a:pt x="1856977" y="291869"/>
                </a:cubicBezTo>
                <a:cubicBezTo>
                  <a:pt x="1860023" y="292299"/>
                  <a:pt x="1863077" y="292733"/>
                  <a:pt x="1866126" y="293163"/>
                </a:cubicBezTo>
                <a:close/>
                <a:moveTo>
                  <a:pt x="1881155" y="295289"/>
                </a:moveTo>
                <a:cubicBezTo>
                  <a:pt x="1887610" y="296202"/>
                  <a:pt x="1894056" y="297110"/>
                  <a:pt x="1900517" y="298027"/>
                </a:cubicBezTo>
                <a:cubicBezTo>
                  <a:pt x="1901487" y="298508"/>
                  <a:pt x="1902459" y="298988"/>
                  <a:pt x="1903431" y="299466"/>
                </a:cubicBezTo>
                <a:cubicBezTo>
                  <a:pt x="1896706" y="298363"/>
                  <a:pt x="1889999" y="297266"/>
                  <a:pt x="1883303" y="296171"/>
                </a:cubicBezTo>
                <a:cubicBezTo>
                  <a:pt x="1882586" y="295877"/>
                  <a:pt x="1881873" y="295583"/>
                  <a:pt x="1881155" y="295289"/>
                </a:cubicBezTo>
                <a:close/>
                <a:moveTo>
                  <a:pt x="1912064" y="299662"/>
                </a:moveTo>
                <a:cubicBezTo>
                  <a:pt x="1912904" y="299782"/>
                  <a:pt x="1913740" y="299899"/>
                  <a:pt x="1914583" y="300017"/>
                </a:cubicBezTo>
                <a:cubicBezTo>
                  <a:pt x="1921492" y="301000"/>
                  <a:pt x="1928282" y="302014"/>
                  <a:pt x="1935020" y="303045"/>
                </a:cubicBezTo>
                <a:cubicBezTo>
                  <a:pt x="1936259" y="303795"/>
                  <a:pt x="1937508" y="304546"/>
                  <a:pt x="1938752" y="305296"/>
                </a:cubicBezTo>
                <a:cubicBezTo>
                  <a:pt x="1936253" y="304870"/>
                  <a:pt x="1933758" y="304445"/>
                  <a:pt x="1931235" y="304030"/>
                </a:cubicBezTo>
                <a:cubicBezTo>
                  <a:pt x="1926068" y="303181"/>
                  <a:pt x="1920948" y="302343"/>
                  <a:pt x="1915798" y="301496"/>
                </a:cubicBezTo>
                <a:cubicBezTo>
                  <a:pt x="1914554" y="300886"/>
                  <a:pt x="1913302" y="300272"/>
                  <a:pt x="1912064" y="299662"/>
                </a:cubicBezTo>
                <a:close/>
                <a:moveTo>
                  <a:pt x="1944294" y="304491"/>
                </a:moveTo>
                <a:cubicBezTo>
                  <a:pt x="1952997" y="305868"/>
                  <a:pt x="1961602" y="307290"/>
                  <a:pt x="1970154" y="308756"/>
                </a:cubicBezTo>
                <a:cubicBezTo>
                  <a:pt x="1971473" y="309752"/>
                  <a:pt x="1972820" y="310754"/>
                  <a:pt x="1974147" y="311753"/>
                </a:cubicBezTo>
                <a:cubicBezTo>
                  <a:pt x="1965661" y="310101"/>
                  <a:pt x="1957094" y="308510"/>
                  <a:pt x="1948419" y="306976"/>
                </a:cubicBezTo>
                <a:cubicBezTo>
                  <a:pt x="1947036" y="306145"/>
                  <a:pt x="1945672" y="305318"/>
                  <a:pt x="1944294" y="304491"/>
                </a:cubicBezTo>
                <a:close/>
                <a:moveTo>
                  <a:pt x="1982134" y="317740"/>
                </a:moveTo>
                <a:cubicBezTo>
                  <a:pt x="1983327" y="318631"/>
                  <a:pt x="1984521" y="319522"/>
                  <a:pt x="1985721" y="320412"/>
                </a:cubicBezTo>
                <a:cubicBezTo>
                  <a:pt x="1978112" y="318697"/>
                  <a:pt x="1970411" y="317045"/>
                  <a:pt x="1962592" y="315447"/>
                </a:cubicBezTo>
                <a:cubicBezTo>
                  <a:pt x="1961372" y="314721"/>
                  <a:pt x="1960170" y="313999"/>
                  <a:pt x="1958954" y="313273"/>
                </a:cubicBezTo>
                <a:cubicBezTo>
                  <a:pt x="1966745" y="314715"/>
                  <a:pt x="1974466" y="316202"/>
                  <a:pt x="1982134" y="317740"/>
                </a:cubicBezTo>
                <a:close/>
                <a:moveTo>
                  <a:pt x="1990122" y="319364"/>
                </a:moveTo>
                <a:cubicBezTo>
                  <a:pt x="1998490" y="321082"/>
                  <a:pt x="2006829" y="322852"/>
                  <a:pt x="2015175" y="324678"/>
                </a:cubicBezTo>
                <a:cubicBezTo>
                  <a:pt x="2016463" y="325908"/>
                  <a:pt x="2017762" y="327141"/>
                  <a:pt x="2019063" y="328377"/>
                </a:cubicBezTo>
                <a:cubicBezTo>
                  <a:pt x="2010787" y="326299"/>
                  <a:pt x="2002507" y="324285"/>
                  <a:pt x="1994157" y="322343"/>
                </a:cubicBezTo>
                <a:cubicBezTo>
                  <a:pt x="1992810" y="321349"/>
                  <a:pt x="1991460" y="320355"/>
                  <a:pt x="1990122" y="319364"/>
                </a:cubicBezTo>
                <a:close/>
                <a:moveTo>
                  <a:pt x="2025390" y="334340"/>
                </a:moveTo>
                <a:cubicBezTo>
                  <a:pt x="2026608" y="335481"/>
                  <a:pt x="2027823" y="336622"/>
                  <a:pt x="2029054" y="337765"/>
                </a:cubicBezTo>
                <a:cubicBezTo>
                  <a:pt x="2021586" y="335582"/>
                  <a:pt x="2014109" y="333471"/>
                  <a:pt x="2006562" y="331428"/>
                </a:cubicBezTo>
                <a:cubicBezTo>
                  <a:pt x="2005333" y="330535"/>
                  <a:pt x="2004091" y="329638"/>
                  <a:pt x="2002871" y="328747"/>
                </a:cubicBezTo>
                <a:cubicBezTo>
                  <a:pt x="2010394" y="330555"/>
                  <a:pt x="2017887" y="332422"/>
                  <a:pt x="2025390" y="334340"/>
                </a:cubicBezTo>
                <a:close/>
                <a:moveTo>
                  <a:pt x="2032198" y="336091"/>
                </a:moveTo>
                <a:cubicBezTo>
                  <a:pt x="2039947" y="338100"/>
                  <a:pt x="2047732" y="340165"/>
                  <a:pt x="2055602" y="342284"/>
                </a:cubicBezTo>
                <a:cubicBezTo>
                  <a:pt x="2056850" y="343835"/>
                  <a:pt x="2058105" y="345387"/>
                  <a:pt x="2059375" y="346942"/>
                </a:cubicBezTo>
                <a:cubicBezTo>
                  <a:pt x="2051619" y="344529"/>
                  <a:pt x="2043962" y="342186"/>
                  <a:pt x="2036327" y="339910"/>
                </a:cubicBezTo>
                <a:cubicBezTo>
                  <a:pt x="2034943" y="338636"/>
                  <a:pt x="2033567" y="337363"/>
                  <a:pt x="2032198" y="336091"/>
                </a:cubicBezTo>
                <a:close/>
                <a:moveTo>
                  <a:pt x="2064180" y="352772"/>
                </a:moveTo>
                <a:cubicBezTo>
                  <a:pt x="2065433" y="354277"/>
                  <a:pt x="2066708" y="355786"/>
                  <a:pt x="2067982" y="357296"/>
                </a:cubicBezTo>
                <a:cubicBezTo>
                  <a:pt x="2061025" y="354775"/>
                  <a:pt x="2054175" y="352322"/>
                  <a:pt x="2047361" y="349946"/>
                </a:cubicBezTo>
                <a:cubicBezTo>
                  <a:pt x="2046025" y="348743"/>
                  <a:pt x="2044684" y="347541"/>
                  <a:pt x="2043363" y="346343"/>
                </a:cubicBezTo>
                <a:cubicBezTo>
                  <a:pt x="2050242" y="348430"/>
                  <a:pt x="2057161" y="350573"/>
                  <a:pt x="2064180" y="352772"/>
                </a:cubicBezTo>
                <a:close/>
                <a:moveTo>
                  <a:pt x="2069983" y="354597"/>
                </a:moveTo>
                <a:cubicBezTo>
                  <a:pt x="2076381" y="356613"/>
                  <a:pt x="2082862" y="358667"/>
                  <a:pt x="2089488" y="360771"/>
                </a:cubicBezTo>
                <a:cubicBezTo>
                  <a:pt x="2093288" y="361975"/>
                  <a:pt x="2097204" y="363217"/>
                  <a:pt x="2101173" y="364474"/>
                </a:cubicBezTo>
                <a:cubicBezTo>
                  <a:pt x="2102088" y="366442"/>
                  <a:pt x="2103040" y="368456"/>
                  <a:pt x="2103968" y="370442"/>
                </a:cubicBezTo>
                <a:cubicBezTo>
                  <a:pt x="2098523" y="368459"/>
                  <a:pt x="2093215" y="366515"/>
                  <a:pt x="2088086" y="364634"/>
                </a:cubicBezTo>
                <a:cubicBezTo>
                  <a:pt x="2083382" y="362910"/>
                  <a:pt x="2078759" y="361216"/>
                  <a:pt x="2074193" y="359553"/>
                </a:cubicBezTo>
                <a:cubicBezTo>
                  <a:pt x="2072778" y="357899"/>
                  <a:pt x="2071374" y="356247"/>
                  <a:pt x="2069983" y="354597"/>
                </a:cubicBezTo>
                <a:close/>
                <a:moveTo>
                  <a:pt x="2110618" y="377147"/>
                </a:moveTo>
                <a:cubicBezTo>
                  <a:pt x="2116393" y="379238"/>
                  <a:pt x="2122358" y="381375"/>
                  <a:pt x="2128532" y="383562"/>
                </a:cubicBezTo>
                <a:cubicBezTo>
                  <a:pt x="2129118" y="385758"/>
                  <a:pt x="2129706" y="387959"/>
                  <a:pt x="2130311" y="390177"/>
                </a:cubicBezTo>
                <a:cubicBezTo>
                  <a:pt x="2124513" y="387832"/>
                  <a:pt x="2118936" y="385534"/>
                  <a:pt x="2113543" y="383290"/>
                </a:cubicBezTo>
                <a:cubicBezTo>
                  <a:pt x="2112566" y="381245"/>
                  <a:pt x="2111575" y="379174"/>
                  <a:pt x="2110618" y="377147"/>
                </a:cubicBezTo>
                <a:close/>
                <a:moveTo>
                  <a:pt x="2132047" y="384806"/>
                </a:moveTo>
                <a:cubicBezTo>
                  <a:pt x="2137918" y="386875"/>
                  <a:pt x="2143986" y="388983"/>
                  <a:pt x="2150250" y="391129"/>
                </a:cubicBezTo>
                <a:cubicBezTo>
                  <a:pt x="2150435" y="393510"/>
                  <a:pt x="2150632" y="395903"/>
                  <a:pt x="2150838" y="398310"/>
                </a:cubicBezTo>
                <a:cubicBezTo>
                  <a:pt x="2144980" y="396041"/>
                  <a:pt x="2139340" y="393812"/>
                  <a:pt x="2133894" y="391623"/>
                </a:cubicBezTo>
                <a:cubicBezTo>
                  <a:pt x="2133269" y="389339"/>
                  <a:pt x="2132652" y="387066"/>
                  <a:pt x="2132047" y="384806"/>
                </a:cubicBezTo>
                <a:close/>
                <a:moveTo>
                  <a:pt x="2151218" y="402683"/>
                </a:moveTo>
                <a:cubicBezTo>
                  <a:pt x="2151429" y="405015"/>
                  <a:pt x="2151657" y="407369"/>
                  <a:pt x="2151887" y="409725"/>
                </a:cubicBezTo>
                <a:cubicBezTo>
                  <a:pt x="2146764" y="407485"/>
                  <a:pt x="2141836" y="405283"/>
                  <a:pt x="2137093" y="403117"/>
                </a:cubicBezTo>
                <a:cubicBezTo>
                  <a:pt x="2136457" y="400868"/>
                  <a:pt x="2135820" y="398619"/>
                  <a:pt x="2135204" y="396397"/>
                </a:cubicBezTo>
                <a:cubicBezTo>
                  <a:pt x="2140360" y="398455"/>
                  <a:pt x="2145696" y="400552"/>
                  <a:pt x="2151218" y="402683"/>
                </a:cubicBezTo>
                <a:close/>
                <a:moveTo>
                  <a:pt x="2154318" y="403874"/>
                </a:moveTo>
                <a:cubicBezTo>
                  <a:pt x="2159610" y="405901"/>
                  <a:pt x="2165071" y="407957"/>
                  <a:pt x="2170736" y="410046"/>
                </a:cubicBezTo>
                <a:cubicBezTo>
                  <a:pt x="2170534" y="412514"/>
                  <a:pt x="2170354" y="415011"/>
                  <a:pt x="2170174" y="417507"/>
                </a:cubicBezTo>
                <a:cubicBezTo>
                  <a:pt x="2164930" y="415335"/>
                  <a:pt x="2159873" y="413196"/>
                  <a:pt x="2155011" y="411090"/>
                </a:cubicBezTo>
                <a:cubicBezTo>
                  <a:pt x="2154772" y="408672"/>
                  <a:pt x="2154537" y="406263"/>
                  <a:pt x="2154318" y="403874"/>
                </a:cubicBezTo>
                <a:close/>
                <a:moveTo>
                  <a:pt x="2173548" y="411048"/>
                </a:moveTo>
                <a:cubicBezTo>
                  <a:pt x="2179009" y="413012"/>
                  <a:pt x="2184654" y="414881"/>
                  <a:pt x="2190464" y="416665"/>
                </a:cubicBezTo>
                <a:cubicBezTo>
                  <a:pt x="2189823" y="419300"/>
                  <a:pt x="2189209" y="421966"/>
                  <a:pt x="2188592" y="424631"/>
                </a:cubicBezTo>
                <a:cubicBezTo>
                  <a:pt x="2183799" y="422940"/>
                  <a:pt x="2179128" y="421182"/>
                  <a:pt x="2174626" y="419344"/>
                </a:cubicBezTo>
                <a:cubicBezTo>
                  <a:pt x="2174066" y="419116"/>
                  <a:pt x="2173531" y="418892"/>
                  <a:pt x="2172976" y="418664"/>
                </a:cubicBezTo>
                <a:cubicBezTo>
                  <a:pt x="2173158" y="416114"/>
                  <a:pt x="2173344" y="413571"/>
                  <a:pt x="2173548" y="411048"/>
                </a:cubicBezTo>
                <a:close/>
                <a:moveTo>
                  <a:pt x="2190370" y="429309"/>
                </a:moveTo>
                <a:cubicBezTo>
                  <a:pt x="2194889" y="430858"/>
                  <a:pt x="2199497" y="432356"/>
                  <a:pt x="2204236" y="433785"/>
                </a:cubicBezTo>
                <a:cubicBezTo>
                  <a:pt x="2203621" y="436586"/>
                  <a:pt x="2203029" y="439419"/>
                  <a:pt x="2202458" y="442260"/>
                </a:cubicBezTo>
                <a:cubicBezTo>
                  <a:pt x="2197741" y="440639"/>
                  <a:pt x="2193121" y="438949"/>
                  <a:pt x="2188652" y="437188"/>
                </a:cubicBezTo>
                <a:cubicBezTo>
                  <a:pt x="2189216" y="434550"/>
                  <a:pt x="2189784" y="431918"/>
                  <a:pt x="2190370" y="429309"/>
                </a:cubicBezTo>
                <a:close/>
                <a:moveTo>
                  <a:pt x="2206824" y="434542"/>
                </a:moveTo>
                <a:cubicBezTo>
                  <a:pt x="2212266" y="436148"/>
                  <a:pt x="2217838" y="437679"/>
                  <a:pt x="2223521" y="439140"/>
                </a:cubicBezTo>
                <a:cubicBezTo>
                  <a:pt x="2222402" y="442034"/>
                  <a:pt x="2221327" y="444948"/>
                  <a:pt x="2220274" y="447881"/>
                </a:cubicBezTo>
                <a:cubicBezTo>
                  <a:pt x="2215074" y="446372"/>
                  <a:pt x="2209984" y="444794"/>
                  <a:pt x="2205026" y="443140"/>
                </a:cubicBezTo>
                <a:cubicBezTo>
                  <a:pt x="2205618" y="440257"/>
                  <a:pt x="2206188" y="437383"/>
                  <a:pt x="2206824" y="434542"/>
                </a:cubicBezTo>
                <a:close/>
                <a:moveTo>
                  <a:pt x="2214284" y="463322"/>
                </a:moveTo>
                <a:cubicBezTo>
                  <a:pt x="2213099" y="465804"/>
                  <a:pt x="2211739" y="468456"/>
                  <a:pt x="2210269" y="471273"/>
                </a:cubicBezTo>
                <a:cubicBezTo>
                  <a:pt x="2206057" y="469661"/>
                  <a:pt x="2201976" y="467978"/>
                  <a:pt x="2198005" y="466232"/>
                </a:cubicBezTo>
                <a:cubicBezTo>
                  <a:pt x="2199080" y="463548"/>
                  <a:pt x="2200067" y="461001"/>
                  <a:pt x="2200945" y="458579"/>
                </a:cubicBezTo>
                <a:cubicBezTo>
                  <a:pt x="2205289" y="460220"/>
                  <a:pt x="2209721" y="461808"/>
                  <a:pt x="2214284" y="463322"/>
                </a:cubicBezTo>
                <a:close/>
                <a:moveTo>
                  <a:pt x="2216785" y="464119"/>
                </a:moveTo>
                <a:cubicBezTo>
                  <a:pt x="2221458" y="465637"/>
                  <a:pt x="2226241" y="467100"/>
                  <a:pt x="2231134" y="468491"/>
                </a:cubicBezTo>
                <a:cubicBezTo>
                  <a:pt x="2229664" y="471065"/>
                  <a:pt x="2227953" y="473845"/>
                  <a:pt x="2226044" y="476837"/>
                </a:cubicBezTo>
                <a:cubicBezTo>
                  <a:pt x="2221480" y="475354"/>
                  <a:pt x="2217049" y="473803"/>
                  <a:pt x="2212726" y="472190"/>
                </a:cubicBezTo>
                <a:cubicBezTo>
                  <a:pt x="2214218" y="469336"/>
                  <a:pt x="2215579" y="466644"/>
                  <a:pt x="2216785" y="464119"/>
                </a:cubicBezTo>
                <a:close/>
                <a:moveTo>
                  <a:pt x="2233635" y="469178"/>
                </a:moveTo>
                <a:cubicBezTo>
                  <a:pt x="2238659" y="470580"/>
                  <a:pt x="2243771" y="471925"/>
                  <a:pt x="2248993" y="473204"/>
                </a:cubicBezTo>
                <a:cubicBezTo>
                  <a:pt x="2247282" y="475846"/>
                  <a:pt x="2245219" y="478755"/>
                  <a:pt x="2242872" y="481916"/>
                </a:cubicBezTo>
                <a:cubicBezTo>
                  <a:pt x="2237979" y="480550"/>
                  <a:pt x="2233196" y="479117"/>
                  <a:pt x="2228501" y="477623"/>
                </a:cubicBezTo>
                <a:cubicBezTo>
                  <a:pt x="2230410" y="474606"/>
                  <a:pt x="2232165" y="471785"/>
                  <a:pt x="2233635" y="469178"/>
                </a:cubicBezTo>
                <a:close/>
                <a:moveTo>
                  <a:pt x="2239274" y="490712"/>
                </a:moveTo>
                <a:cubicBezTo>
                  <a:pt x="2240612" y="488961"/>
                  <a:pt x="2241885" y="487283"/>
                  <a:pt x="2243091" y="485659"/>
                </a:cubicBezTo>
                <a:cubicBezTo>
                  <a:pt x="2248094" y="487037"/>
                  <a:pt x="2253140" y="488358"/>
                  <a:pt x="2258296" y="489613"/>
                </a:cubicBezTo>
                <a:cubicBezTo>
                  <a:pt x="2256453" y="491781"/>
                  <a:pt x="2254522" y="494038"/>
                  <a:pt x="2252416" y="496463"/>
                </a:cubicBezTo>
                <a:cubicBezTo>
                  <a:pt x="2251911" y="497048"/>
                  <a:pt x="2251385" y="497652"/>
                  <a:pt x="2250880" y="498248"/>
                </a:cubicBezTo>
                <a:cubicBezTo>
                  <a:pt x="2246075" y="496910"/>
                  <a:pt x="2241380" y="495506"/>
                  <a:pt x="2236772" y="494043"/>
                </a:cubicBezTo>
                <a:cubicBezTo>
                  <a:pt x="2237606" y="492913"/>
                  <a:pt x="2238462" y="491798"/>
                  <a:pt x="2239274" y="490712"/>
                </a:cubicBezTo>
                <a:close/>
                <a:moveTo>
                  <a:pt x="2248379" y="501138"/>
                </a:moveTo>
                <a:cubicBezTo>
                  <a:pt x="2246075" y="503810"/>
                  <a:pt x="2243727" y="506579"/>
                  <a:pt x="2241336" y="509447"/>
                </a:cubicBezTo>
                <a:cubicBezTo>
                  <a:pt x="2236992" y="508034"/>
                  <a:pt x="2232779" y="506548"/>
                  <a:pt x="2228633" y="505012"/>
                </a:cubicBezTo>
                <a:cubicBezTo>
                  <a:pt x="2230629" y="502237"/>
                  <a:pt x="2232626" y="499552"/>
                  <a:pt x="2234557" y="496961"/>
                </a:cubicBezTo>
                <a:cubicBezTo>
                  <a:pt x="2239076" y="498413"/>
                  <a:pt x="2243684" y="499811"/>
                  <a:pt x="2248379" y="501138"/>
                </a:cubicBezTo>
                <a:close/>
                <a:moveTo>
                  <a:pt x="2250836" y="501816"/>
                </a:moveTo>
                <a:cubicBezTo>
                  <a:pt x="2255751" y="503176"/>
                  <a:pt x="2260753" y="504479"/>
                  <a:pt x="2265821" y="505719"/>
                </a:cubicBezTo>
                <a:cubicBezTo>
                  <a:pt x="2263188" y="508450"/>
                  <a:pt x="2260424" y="511333"/>
                  <a:pt x="2257571" y="514355"/>
                </a:cubicBezTo>
                <a:cubicBezTo>
                  <a:pt x="2252854" y="513034"/>
                  <a:pt x="2248225" y="511645"/>
                  <a:pt x="2243705" y="510199"/>
                </a:cubicBezTo>
                <a:cubicBezTo>
                  <a:pt x="2246141" y="507301"/>
                  <a:pt x="2248510" y="504508"/>
                  <a:pt x="2250836" y="501816"/>
                </a:cubicBezTo>
                <a:close/>
                <a:moveTo>
                  <a:pt x="2254983" y="517115"/>
                </a:moveTo>
                <a:cubicBezTo>
                  <a:pt x="2252482" y="519800"/>
                  <a:pt x="2249936" y="522589"/>
                  <a:pt x="2247369" y="525469"/>
                </a:cubicBezTo>
                <a:cubicBezTo>
                  <a:pt x="2243113" y="524072"/>
                  <a:pt x="2238966" y="522606"/>
                  <a:pt x="2234908" y="521083"/>
                </a:cubicBezTo>
                <a:cubicBezTo>
                  <a:pt x="2237058" y="518310"/>
                  <a:pt x="2239230" y="515609"/>
                  <a:pt x="2241402" y="512985"/>
                </a:cubicBezTo>
                <a:cubicBezTo>
                  <a:pt x="2245834" y="514418"/>
                  <a:pt x="2250353" y="515800"/>
                  <a:pt x="2254983" y="517115"/>
                </a:cubicBezTo>
                <a:close/>
                <a:moveTo>
                  <a:pt x="2257374" y="517775"/>
                </a:moveTo>
                <a:cubicBezTo>
                  <a:pt x="2262201" y="519124"/>
                  <a:pt x="2267137" y="520421"/>
                  <a:pt x="2272118" y="521647"/>
                </a:cubicBezTo>
                <a:cubicBezTo>
                  <a:pt x="2269244" y="524425"/>
                  <a:pt x="2266282" y="527312"/>
                  <a:pt x="2263276" y="530311"/>
                </a:cubicBezTo>
                <a:cubicBezTo>
                  <a:pt x="2258646" y="529004"/>
                  <a:pt x="2254083" y="527633"/>
                  <a:pt x="2249629" y="526200"/>
                </a:cubicBezTo>
                <a:cubicBezTo>
                  <a:pt x="2252218" y="523310"/>
                  <a:pt x="2254807" y="520498"/>
                  <a:pt x="2257374" y="517775"/>
                </a:cubicBezTo>
                <a:close/>
                <a:moveTo>
                  <a:pt x="2260665" y="532944"/>
                </a:moveTo>
                <a:cubicBezTo>
                  <a:pt x="2258032" y="535623"/>
                  <a:pt x="2255377" y="538376"/>
                  <a:pt x="2252745" y="541209"/>
                </a:cubicBezTo>
                <a:cubicBezTo>
                  <a:pt x="2248554" y="539822"/>
                  <a:pt x="2244429" y="538387"/>
                  <a:pt x="2240414" y="536880"/>
                </a:cubicBezTo>
                <a:cubicBezTo>
                  <a:pt x="2242674" y="534151"/>
                  <a:pt x="2244956" y="531474"/>
                  <a:pt x="2247260" y="528861"/>
                </a:cubicBezTo>
                <a:cubicBezTo>
                  <a:pt x="2251648" y="530289"/>
                  <a:pt x="2256123" y="531641"/>
                  <a:pt x="2260665" y="532944"/>
                </a:cubicBezTo>
                <a:close/>
                <a:moveTo>
                  <a:pt x="2262969" y="533616"/>
                </a:moveTo>
                <a:cubicBezTo>
                  <a:pt x="2267752" y="534956"/>
                  <a:pt x="2272600" y="536222"/>
                  <a:pt x="2277537" y="537440"/>
                </a:cubicBezTo>
                <a:cubicBezTo>
                  <a:pt x="2274509" y="540208"/>
                  <a:pt x="2271438" y="543061"/>
                  <a:pt x="2268366" y="546003"/>
                </a:cubicBezTo>
                <a:cubicBezTo>
                  <a:pt x="2263824" y="544708"/>
                  <a:pt x="2259349" y="543357"/>
                  <a:pt x="2254961" y="541940"/>
                </a:cubicBezTo>
                <a:cubicBezTo>
                  <a:pt x="2257637" y="539087"/>
                  <a:pt x="2260314" y="536312"/>
                  <a:pt x="2262969" y="533616"/>
                </a:cubicBezTo>
                <a:close/>
                <a:moveTo>
                  <a:pt x="2265755" y="548539"/>
                </a:moveTo>
                <a:cubicBezTo>
                  <a:pt x="2262925" y="551299"/>
                  <a:pt x="2260117" y="554127"/>
                  <a:pt x="2257308" y="557021"/>
                </a:cubicBezTo>
                <a:cubicBezTo>
                  <a:pt x="2253227" y="555650"/>
                  <a:pt x="2249234" y="554211"/>
                  <a:pt x="2245329" y="552719"/>
                </a:cubicBezTo>
                <a:cubicBezTo>
                  <a:pt x="2247720" y="549915"/>
                  <a:pt x="2250156" y="547168"/>
                  <a:pt x="2252613" y="544485"/>
                </a:cubicBezTo>
                <a:cubicBezTo>
                  <a:pt x="2256913" y="545893"/>
                  <a:pt x="2261301" y="547247"/>
                  <a:pt x="2265755" y="548539"/>
                </a:cubicBezTo>
                <a:close/>
                <a:moveTo>
                  <a:pt x="2267993" y="549175"/>
                </a:moveTo>
                <a:cubicBezTo>
                  <a:pt x="2272710" y="550514"/>
                  <a:pt x="2277493" y="551795"/>
                  <a:pt x="2282342" y="553010"/>
                </a:cubicBezTo>
                <a:cubicBezTo>
                  <a:pt x="2279095" y="555863"/>
                  <a:pt x="2275848" y="558789"/>
                  <a:pt x="2272622" y="561791"/>
                </a:cubicBezTo>
                <a:cubicBezTo>
                  <a:pt x="2268147" y="560496"/>
                  <a:pt x="2263781" y="559129"/>
                  <a:pt x="2259458" y="557714"/>
                </a:cubicBezTo>
                <a:cubicBezTo>
                  <a:pt x="2262267" y="554801"/>
                  <a:pt x="2265141" y="551953"/>
                  <a:pt x="2267993" y="549175"/>
                </a:cubicBezTo>
                <a:close/>
                <a:moveTo>
                  <a:pt x="2270033" y="564215"/>
                </a:moveTo>
                <a:cubicBezTo>
                  <a:pt x="2267093" y="566997"/>
                  <a:pt x="2264175" y="569836"/>
                  <a:pt x="2261323" y="572732"/>
                </a:cubicBezTo>
                <a:cubicBezTo>
                  <a:pt x="2257308" y="571363"/>
                  <a:pt x="2253359" y="569944"/>
                  <a:pt x="2249498" y="568454"/>
                </a:cubicBezTo>
                <a:cubicBezTo>
                  <a:pt x="2251977" y="565639"/>
                  <a:pt x="2254522" y="562870"/>
                  <a:pt x="2257089" y="560161"/>
                </a:cubicBezTo>
                <a:cubicBezTo>
                  <a:pt x="2261323" y="561569"/>
                  <a:pt x="2265645" y="562925"/>
                  <a:pt x="2270033" y="564215"/>
                </a:cubicBezTo>
                <a:close/>
                <a:moveTo>
                  <a:pt x="2259042" y="575073"/>
                </a:moveTo>
                <a:cubicBezTo>
                  <a:pt x="2256409" y="577783"/>
                  <a:pt x="2253820" y="580541"/>
                  <a:pt x="2251319" y="583340"/>
                </a:cubicBezTo>
                <a:cubicBezTo>
                  <a:pt x="2247720" y="581899"/>
                  <a:pt x="2244210" y="580416"/>
                  <a:pt x="2240809" y="578856"/>
                </a:cubicBezTo>
                <a:cubicBezTo>
                  <a:pt x="2242960" y="576139"/>
                  <a:pt x="2245176" y="573467"/>
                  <a:pt x="2247435" y="570832"/>
                </a:cubicBezTo>
                <a:cubicBezTo>
                  <a:pt x="2251209" y="572311"/>
                  <a:pt x="2255092" y="573713"/>
                  <a:pt x="2259042" y="575073"/>
                </a:cubicBezTo>
                <a:close/>
                <a:moveTo>
                  <a:pt x="2261038" y="575771"/>
                </a:moveTo>
                <a:cubicBezTo>
                  <a:pt x="2265207" y="577179"/>
                  <a:pt x="2269463" y="578520"/>
                  <a:pt x="2273785" y="579808"/>
                </a:cubicBezTo>
                <a:cubicBezTo>
                  <a:pt x="2270735" y="582616"/>
                  <a:pt x="2267730" y="585475"/>
                  <a:pt x="2264812" y="588384"/>
                </a:cubicBezTo>
                <a:cubicBezTo>
                  <a:pt x="2260862" y="587017"/>
                  <a:pt x="2257001" y="585587"/>
                  <a:pt x="2253205" y="584099"/>
                </a:cubicBezTo>
                <a:cubicBezTo>
                  <a:pt x="2255773" y="581278"/>
                  <a:pt x="2258383" y="578502"/>
                  <a:pt x="2261038" y="575771"/>
                </a:cubicBezTo>
                <a:close/>
                <a:moveTo>
                  <a:pt x="2275826" y="580411"/>
                </a:moveTo>
                <a:cubicBezTo>
                  <a:pt x="2280411" y="581758"/>
                  <a:pt x="2285084" y="583042"/>
                  <a:pt x="2289823" y="584264"/>
                </a:cubicBezTo>
                <a:cubicBezTo>
                  <a:pt x="2286379" y="587166"/>
                  <a:pt x="2282956" y="590126"/>
                  <a:pt x="2279577" y="593141"/>
                </a:cubicBezTo>
                <a:cubicBezTo>
                  <a:pt x="2275211" y="591840"/>
                  <a:pt x="2270933" y="590466"/>
                  <a:pt x="2266742" y="589040"/>
                </a:cubicBezTo>
                <a:cubicBezTo>
                  <a:pt x="2269704" y="586113"/>
                  <a:pt x="2272754" y="583237"/>
                  <a:pt x="2275826" y="580411"/>
                </a:cubicBezTo>
                <a:close/>
                <a:moveTo>
                  <a:pt x="2279029" y="595958"/>
                </a:moveTo>
                <a:cubicBezTo>
                  <a:pt x="2329491" y="610984"/>
                  <a:pt x="2388838" y="617834"/>
                  <a:pt x="2434495" y="623093"/>
                </a:cubicBezTo>
                <a:lnTo>
                  <a:pt x="2439102" y="623626"/>
                </a:lnTo>
                <a:cubicBezTo>
                  <a:pt x="2566112" y="638284"/>
                  <a:pt x="2699507" y="648833"/>
                  <a:pt x="2835600" y="654976"/>
                </a:cubicBezTo>
                <a:cubicBezTo>
                  <a:pt x="3010220" y="662859"/>
                  <a:pt x="3188767" y="664250"/>
                  <a:pt x="3361433" y="665591"/>
                </a:cubicBezTo>
                <a:cubicBezTo>
                  <a:pt x="3482959" y="666536"/>
                  <a:pt x="3608630" y="667513"/>
                  <a:pt x="3730660" y="670768"/>
                </a:cubicBezTo>
                <a:cubicBezTo>
                  <a:pt x="3947536" y="676453"/>
                  <a:pt x="4180889" y="684371"/>
                  <a:pt x="4417730" y="703648"/>
                </a:cubicBezTo>
                <a:lnTo>
                  <a:pt x="4440679" y="705521"/>
                </a:lnTo>
                <a:cubicBezTo>
                  <a:pt x="4471614" y="708042"/>
                  <a:pt x="4503603" y="710649"/>
                  <a:pt x="4535349" y="713463"/>
                </a:cubicBezTo>
                <a:cubicBezTo>
                  <a:pt x="4659836" y="724521"/>
                  <a:pt x="4803565" y="739851"/>
                  <a:pt x="4933690" y="782010"/>
                </a:cubicBezTo>
                <a:cubicBezTo>
                  <a:pt x="4967039" y="792851"/>
                  <a:pt x="4993805" y="804117"/>
                  <a:pt x="5015548" y="816449"/>
                </a:cubicBezTo>
                <a:cubicBezTo>
                  <a:pt x="5090363" y="858907"/>
                  <a:pt x="5112150" y="920523"/>
                  <a:pt x="5082114" y="1004812"/>
                </a:cubicBezTo>
                <a:cubicBezTo>
                  <a:pt x="5056093" y="1077883"/>
                  <a:pt x="4986741" y="1145153"/>
                  <a:pt x="4947710" y="1178749"/>
                </a:cubicBezTo>
                <a:cubicBezTo>
                  <a:pt x="4867234" y="1248029"/>
                  <a:pt x="4768000" y="1308864"/>
                  <a:pt x="4688249" y="1357746"/>
                </a:cubicBezTo>
                <a:cubicBezTo>
                  <a:pt x="4682457" y="1361291"/>
                  <a:pt x="4676774" y="1364771"/>
                  <a:pt x="4671224" y="1368187"/>
                </a:cubicBezTo>
                <a:cubicBezTo>
                  <a:pt x="4425058" y="1519410"/>
                  <a:pt x="4165684" y="1658423"/>
                  <a:pt x="3914867" y="1792860"/>
                </a:cubicBezTo>
                <a:cubicBezTo>
                  <a:pt x="3795141" y="1857028"/>
                  <a:pt x="3671334" y="1923383"/>
                  <a:pt x="3551082" y="1989951"/>
                </a:cubicBezTo>
                <a:cubicBezTo>
                  <a:pt x="3284381" y="2137641"/>
                  <a:pt x="3068558" y="2264044"/>
                  <a:pt x="2871867" y="2387719"/>
                </a:cubicBezTo>
                <a:cubicBezTo>
                  <a:pt x="2659861" y="2521047"/>
                  <a:pt x="2495159" y="2645535"/>
                  <a:pt x="2372098" y="2765677"/>
                </a:cubicBezTo>
                <a:cubicBezTo>
                  <a:pt x="2354568" y="2764887"/>
                  <a:pt x="2337082" y="2763966"/>
                  <a:pt x="2319596" y="2762935"/>
                </a:cubicBezTo>
                <a:cubicBezTo>
                  <a:pt x="2485264" y="2597728"/>
                  <a:pt x="2696106" y="2459813"/>
                  <a:pt x="2846767" y="2367008"/>
                </a:cubicBezTo>
                <a:cubicBezTo>
                  <a:pt x="3037557" y="2249454"/>
                  <a:pt x="3251581" y="2126294"/>
                  <a:pt x="3520322" y="1979426"/>
                </a:cubicBezTo>
                <a:cubicBezTo>
                  <a:pt x="3636955" y="1915706"/>
                  <a:pt x="3757010" y="1852135"/>
                  <a:pt x="3873094" y="1790655"/>
                </a:cubicBezTo>
                <a:cubicBezTo>
                  <a:pt x="4123889" y="1657846"/>
                  <a:pt x="4383218" y="1520516"/>
                  <a:pt x="4629274" y="1370704"/>
                </a:cubicBezTo>
                <a:lnTo>
                  <a:pt x="4643733" y="1361906"/>
                </a:lnTo>
                <a:cubicBezTo>
                  <a:pt x="4723440" y="1313456"/>
                  <a:pt x="4822609" y="1253161"/>
                  <a:pt x="4903611" y="1184792"/>
                </a:cubicBezTo>
                <a:cubicBezTo>
                  <a:pt x="4942532" y="1151939"/>
                  <a:pt x="5012147" y="1086095"/>
                  <a:pt x="5041108" y="1014248"/>
                </a:cubicBezTo>
                <a:cubicBezTo>
                  <a:pt x="5075663" y="928417"/>
                  <a:pt x="5056291" y="865768"/>
                  <a:pt x="4981804" y="822718"/>
                </a:cubicBezTo>
                <a:cubicBezTo>
                  <a:pt x="4960304" y="810282"/>
                  <a:pt x="4933734" y="798990"/>
                  <a:pt x="4900605" y="788199"/>
                </a:cubicBezTo>
                <a:cubicBezTo>
                  <a:pt x="4771884" y="746411"/>
                  <a:pt x="4629713" y="731742"/>
                  <a:pt x="4506587" y="721272"/>
                </a:cubicBezTo>
                <a:cubicBezTo>
                  <a:pt x="4476419" y="718716"/>
                  <a:pt x="4446054" y="716346"/>
                  <a:pt x="4416677" y="714058"/>
                </a:cubicBezTo>
                <a:lnTo>
                  <a:pt x="4390393" y="712007"/>
                </a:lnTo>
                <a:cubicBezTo>
                  <a:pt x="4158795" y="693941"/>
                  <a:pt x="3927373" y="686763"/>
                  <a:pt x="3711770" y="681697"/>
                </a:cubicBezTo>
                <a:cubicBezTo>
                  <a:pt x="3593996" y="678875"/>
                  <a:pt x="3472669" y="678246"/>
                  <a:pt x="3355334" y="677640"/>
                </a:cubicBezTo>
                <a:cubicBezTo>
                  <a:pt x="3182185" y="676743"/>
                  <a:pt x="3003155" y="675817"/>
                  <a:pt x="2828119" y="667903"/>
                </a:cubicBezTo>
                <a:cubicBezTo>
                  <a:pt x="2693254" y="661808"/>
                  <a:pt x="2561636" y="651119"/>
                  <a:pt x="2436930" y="636136"/>
                </a:cubicBezTo>
                <a:lnTo>
                  <a:pt x="2431357" y="635467"/>
                </a:lnTo>
                <a:cubicBezTo>
                  <a:pt x="2383550" y="629743"/>
                  <a:pt x="2320473" y="622187"/>
                  <a:pt x="2269748" y="604659"/>
                </a:cubicBezTo>
                <a:cubicBezTo>
                  <a:pt x="2272776" y="601710"/>
                  <a:pt x="2275869" y="598810"/>
                  <a:pt x="2279029" y="595958"/>
                </a:cubicBezTo>
                <a:close/>
                <a:moveTo>
                  <a:pt x="2873403" y="2390176"/>
                </a:moveTo>
                <a:cubicBezTo>
                  <a:pt x="3070050" y="2266501"/>
                  <a:pt x="3285829" y="2140134"/>
                  <a:pt x="3552486" y="1992469"/>
                </a:cubicBezTo>
                <a:cubicBezTo>
                  <a:pt x="3672717" y="1925910"/>
                  <a:pt x="3796502" y="1859562"/>
                  <a:pt x="3916228" y="1795399"/>
                </a:cubicBezTo>
                <a:cubicBezTo>
                  <a:pt x="4167088" y="1660942"/>
                  <a:pt x="4426506" y="1521907"/>
                  <a:pt x="4672715" y="1370642"/>
                </a:cubicBezTo>
                <a:cubicBezTo>
                  <a:pt x="4678288" y="1367224"/>
                  <a:pt x="4683970" y="1363742"/>
                  <a:pt x="4689741" y="1360201"/>
                </a:cubicBezTo>
                <a:cubicBezTo>
                  <a:pt x="4769580" y="1311264"/>
                  <a:pt x="4868946" y="1250361"/>
                  <a:pt x="4949597" y="1180930"/>
                </a:cubicBezTo>
                <a:cubicBezTo>
                  <a:pt x="4988848" y="1147149"/>
                  <a:pt x="5058594" y="1079474"/>
                  <a:pt x="5084835" y="1005777"/>
                </a:cubicBezTo>
                <a:cubicBezTo>
                  <a:pt x="5115397" y="919953"/>
                  <a:pt x="5093193" y="857203"/>
                  <a:pt x="5016974" y="813939"/>
                </a:cubicBezTo>
                <a:cubicBezTo>
                  <a:pt x="4995056" y="801510"/>
                  <a:pt x="4968114" y="790170"/>
                  <a:pt x="4934590" y="779268"/>
                </a:cubicBezTo>
                <a:cubicBezTo>
                  <a:pt x="4804157" y="737016"/>
                  <a:pt x="4660254" y="721662"/>
                  <a:pt x="4535613" y="710587"/>
                </a:cubicBezTo>
                <a:cubicBezTo>
                  <a:pt x="4503844" y="707777"/>
                  <a:pt x="4471856" y="705166"/>
                  <a:pt x="4440898" y="702645"/>
                </a:cubicBezTo>
                <a:lnTo>
                  <a:pt x="4417971" y="700771"/>
                </a:lnTo>
                <a:cubicBezTo>
                  <a:pt x="4181042" y="681490"/>
                  <a:pt x="3947646" y="673570"/>
                  <a:pt x="3730726" y="667883"/>
                </a:cubicBezTo>
                <a:cubicBezTo>
                  <a:pt x="3608674" y="664627"/>
                  <a:pt x="3482981" y="663651"/>
                  <a:pt x="3361455" y="662705"/>
                </a:cubicBezTo>
                <a:cubicBezTo>
                  <a:pt x="3188810" y="661363"/>
                  <a:pt x="3010286" y="659974"/>
                  <a:pt x="2835732" y="652093"/>
                </a:cubicBezTo>
                <a:cubicBezTo>
                  <a:pt x="2699704" y="645954"/>
                  <a:pt x="2566375" y="635410"/>
                  <a:pt x="2439431" y="620759"/>
                </a:cubicBezTo>
                <a:lnTo>
                  <a:pt x="2434824" y="620228"/>
                </a:lnTo>
                <a:cubicBezTo>
                  <a:pt x="2389781" y="615039"/>
                  <a:pt x="2331355" y="608292"/>
                  <a:pt x="2281530" y="593705"/>
                </a:cubicBezTo>
                <a:cubicBezTo>
                  <a:pt x="2284952" y="590675"/>
                  <a:pt x="2288397" y="587704"/>
                  <a:pt x="2291885" y="584788"/>
                </a:cubicBezTo>
                <a:cubicBezTo>
                  <a:pt x="2340680" y="597160"/>
                  <a:pt x="2395288" y="603222"/>
                  <a:pt x="2438027" y="607955"/>
                </a:cubicBezTo>
                <a:lnTo>
                  <a:pt x="2441603" y="608352"/>
                </a:lnTo>
                <a:cubicBezTo>
                  <a:pt x="2570829" y="622678"/>
                  <a:pt x="2705935" y="633080"/>
                  <a:pt x="2843213" y="639271"/>
                </a:cubicBezTo>
                <a:cubicBezTo>
                  <a:pt x="3017131" y="647113"/>
                  <a:pt x="3194932" y="648943"/>
                  <a:pt x="3366896" y="650711"/>
                </a:cubicBezTo>
                <a:cubicBezTo>
                  <a:pt x="3492832" y="652008"/>
                  <a:pt x="3623067" y="653348"/>
                  <a:pt x="3749616" y="657056"/>
                </a:cubicBezTo>
                <a:cubicBezTo>
                  <a:pt x="3957365" y="663052"/>
                  <a:pt x="4202499" y="671951"/>
                  <a:pt x="4445286" y="692511"/>
                </a:cubicBezTo>
                <a:lnTo>
                  <a:pt x="4464221" y="694121"/>
                </a:lnTo>
                <a:cubicBezTo>
                  <a:pt x="4496955" y="696901"/>
                  <a:pt x="4530786" y="699775"/>
                  <a:pt x="4564376" y="702875"/>
                </a:cubicBezTo>
                <a:cubicBezTo>
                  <a:pt x="4690355" y="714534"/>
                  <a:pt x="4835817" y="730544"/>
                  <a:pt x="4967631" y="773171"/>
                </a:cubicBezTo>
                <a:cubicBezTo>
                  <a:pt x="5001375" y="784119"/>
                  <a:pt x="5028536" y="795433"/>
                  <a:pt x="5050674" y="807763"/>
                </a:cubicBezTo>
                <a:cubicBezTo>
                  <a:pt x="5127376" y="850507"/>
                  <a:pt x="5151926" y="912217"/>
                  <a:pt x="5125730" y="996416"/>
                </a:cubicBezTo>
                <a:cubicBezTo>
                  <a:pt x="5102452" y="1071231"/>
                  <a:pt x="5032968" y="1140311"/>
                  <a:pt x="4993630" y="1174829"/>
                </a:cubicBezTo>
                <a:cubicBezTo>
                  <a:pt x="4913396" y="1245221"/>
                  <a:pt x="4813855" y="1306723"/>
                  <a:pt x="4733862" y="1356142"/>
                </a:cubicBezTo>
                <a:cubicBezTo>
                  <a:pt x="4727302" y="1360197"/>
                  <a:pt x="4720873" y="1364168"/>
                  <a:pt x="4714620" y="1368051"/>
                </a:cubicBezTo>
                <a:cubicBezTo>
                  <a:pt x="4468257" y="1520727"/>
                  <a:pt x="4208774" y="1661421"/>
                  <a:pt x="3957826" y="1797483"/>
                </a:cubicBezTo>
                <a:cubicBezTo>
                  <a:pt x="3834523" y="1864347"/>
                  <a:pt x="3707009" y="1933486"/>
                  <a:pt x="3583180" y="2002911"/>
                </a:cubicBezTo>
                <a:cubicBezTo>
                  <a:pt x="3317641" y="2151858"/>
                  <a:pt x="3100041" y="2281486"/>
                  <a:pt x="2898436" y="2410821"/>
                </a:cubicBezTo>
                <a:cubicBezTo>
                  <a:pt x="2703061" y="2536164"/>
                  <a:pt x="2548012" y="2653981"/>
                  <a:pt x="2428922" y="2767784"/>
                </a:cubicBezTo>
                <a:cubicBezTo>
                  <a:pt x="2411282" y="2767235"/>
                  <a:pt x="2393665" y="2766599"/>
                  <a:pt x="2376047" y="2765831"/>
                </a:cubicBezTo>
                <a:cubicBezTo>
                  <a:pt x="2498757" y="2646434"/>
                  <a:pt x="2662692" y="2522671"/>
                  <a:pt x="2873403" y="2390176"/>
                </a:cubicBezTo>
                <a:close/>
                <a:moveTo>
                  <a:pt x="2427189" y="2769473"/>
                </a:moveTo>
                <a:cubicBezTo>
                  <a:pt x="2411304" y="2784677"/>
                  <a:pt x="2396078" y="2799816"/>
                  <a:pt x="2381466" y="2814889"/>
                </a:cubicBezTo>
                <a:cubicBezTo>
                  <a:pt x="2364506" y="2813989"/>
                  <a:pt x="2347569" y="2812958"/>
                  <a:pt x="2330675" y="2811773"/>
                </a:cubicBezTo>
                <a:cubicBezTo>
                  <a:pt x="2344607" y="2797073"/>
                  <a:pt x="2359153" y="2782330"/>
                  <a:pt x="2374357" y="2767498"/>
                </a:cubicBezTo>
                <a:cubicBezTo>
                  <a:pt x="2391931" y="2768266"/>
                  <a:pt x="2409549" y="2768925"/>
                  <a:pt x="2427189" y="2769473"/>
                </a:cubicBezTo>
                <a:close/>
                <a:moveTo>
                  <a:pt x="2431336" y="2769605"/>
                </a:moveTo>
                <a:cubicBezTo>
                  <a:pt x="2449041" y="2770131"/>
                  <a:pt x="2466790" y="2770526"/>
                  <a:pt x="2484518" y="2770855"/>
                </a:cubicBezTo>
                <a:cubicBezTo>
                  <a:pt x="2467931" y="2786455"/>
                  <a:pt x="2451981" y="2801944"/>
                  <a:pt x="2436667" y="2817390"/>
                </a:cubicBezTo>
                <a:cubicBezTo>
                  <a:pt x="2419576" y="2816753"/>
                  <a:pt x="2402485" y="2815986"/>
                  <a:pt x="2385437" y="2815086"/>
                </a:cubicBezTo>
                <a:cubicBezTo>
                  <a:pt x="2400093" y="2799991"/>
                  <a:pt x="2415385" y="2784831"/>
                  <a:pt x="2431336" y="2769605"/>
                </a:cubicBezTo>
                <a:close/>
                <a:moveTo>
                  <a:pt x="2434934" y="2819167"/>
                </a:moveTo>
                <a:cubicBezTo>
                  <a:pt x="2420146" y="2834130"/>
                  <a:pt x="2405951" y="2849005"/>
                  <a:pt x="2392370" y="2863858"/>
                </a:cubicBezTo>
                <a:cubicBezTo>
                  <a:pt x="2375937" y="2862827"/>
                  <a:pt x="2359526" y="2861664"/>
                  <a:pt x="2343181" y="2860370"/>
                </a:cubicBezTo>
                <a:cubicBezTo>
                  <a:pt x="2356104" y="2845912"/>
                  <a:pt x="2369619" y="2831409"/>
                  <a:pt x="2383726" y="2816841"/>
                </a:cubicBezTo>
                <a:cubicBezTo>
                  <a:pt x="2400773" y="2817741"/>
                  <a:pt x="2417843" y="2818509"/>
                  <a:pt x="2434934" y="2819167"/>
                </a:cubicBezTo>
                <a:close/>
                <a:moveTo>
                  <a:pt x="2439102" y="2819320"/>
                </a:moveTo>
                <a:cubicBezTo>
                  <a:pt x="2456391" y="2819957"/>
                  <a:pt x="2473679" y="2820505"/>
                  <a:pt x="2490990" y="2820900"/>
                </a:cubicBezTo>
                <a:cubicBezTo>
                  <a:pt x="2475457" y="2836258"/>
                  <a:pt x="2460537" y="2851550"/>
                  <a:pt x="2446233" y="2866733"/>
                </a:cubicBezTo>
                <a:cubicBezTo>
                  <a:pt x="2429558" y="2865987"/>
                  <a:pt x="2412928" y="2865131"/>
                  <a:pt x="2396319" y="2864100"/>
                </a:cubicBezTo>
                <a:cubicBezTo>
                  <a:pt x="2409988" y="2849246"/>
                  <a:pt x="2424249" y="2834305"/>
                  <a:pt x="2439102" y="2819320"/>
                </a:cubicBezTo>
                <a:close/>
                <a:moveTo>
                  <a:pt x="2444456" y="2868597"/>
                </a:moveTo>
                <a:cubicBezTo>
                  <a:pt x="2430611" y="2883341"/>
                  <a:pt x="2417360" y="2897997"/>
                  <a:pt x="2404701" y="2912543"/>
                </a:cubicBezTo>
                <a:cubicBezTo>
                  <a:pt x="2388772" y="2911402"/>
                  <a:pt x="2372866" y="2910108"/>
                  <a:pt x="2356981" y="2908682"/>
                </a:cubicBezTo>
                <a:cubicBezTo>
                  <a:pt x="2369004" y="2894487"/>
                  <a:pt x="2381532" y="2880226"/>
                  <a:pt x="2394630" y="2865943"/>
                </a:cubicBezTo>
                <a:cubicBezTo>
                  <a:pt x="2411217" y="2866952"/>
                  <a:pt x="2427825" y="2867851"/>
                  <a:pt x="2444456" y="2868597"/>
                </a:cubicBezTo>
                <a:close/>
                <a:moveTo>
                  <a:pt x="2448471" y="2868773"/>
                </a:moveTo>
                <a:cubicBezTo>
                  <a:pt x="2465299" y="2869541"/>
                  <a:pt x="2482148" y="2870155"/>
                  <a:pt x="2499042" y="2870682"/>
                </a:cubicBezTo>
                <a:cubicBezTo>
                  <a:pt x="2484452" y="2885820"/>
                  <a:pt x="2470454" y="2900871"/>
                  <a:pt x="2457071" y="2915834"/>
                </a:cubicBezTo>
                <a:cubicBezTo>
                  <a:pt x="2440901" y="2914978"/>
                  <a:pt x="2424754" y="2913947"/>
                  <a:pt x="2408628" y="2912806"/>
                </a:cubicBezTo>
                <a:cubicBezTo>
                  <a:pt x="2421353" y="2898194"/>
                  <a:pt x="2434627" y="2883517"/>
                  <a:pt x="2448471" y="2868773"/>
                </a:cubicBezTo>
                <a:close/>
                <a:moveTo>
                  <a:pt x="2455338" y="2917765"/>
                </a:moveTo>
                <a:cubicBezTo>
                  <a:pt x="2442415" y="2932267"/>
                  <a:pt x="2430019" y="2946703"/>
                  <a:pt x="2418215" y="2961030"/>
                </a:cubicBezTo>
                <a:cubicBezTo>
                  <a:pt x="2402748" y="2959780"/>
                  <a:pt x="2387302" y="2958376"/>
                  <a:pt x="2371900" y="2956818"/>
                </a:cubicBezTo>
                <a:cubicBezTo>
                  <a:pt x="2383090" y="2942820"/>
                  <a:pt x="2394784" y="2928801"/>
                  <a:pt x="2406982" y="2914715"/>
                </a:cubicBezTo>
                <a:cubicBezTo>
                  <a:pt x="2423064" y="2915856"/>
                  <a:pt x="2439190" y="2916887"/>
                  <a:pt x="2455338" y="2917765"/>
                </a:cubicBezTo>
                <a:close/>
                <a:moveTo>
                  <a:pt x="2459550" y="2917984"/>
                </a:moveTo>
                <a:cubicBezTo>
                  <a:pt x="2475808" y="2918840"/>
                  <a:pt x="2492109" y="2919542"/>
                  <a:pt x="2508410" y="2920156"/>
                </a:cubicBezTo>
                <a:cubicBezTo>
                  <a:pt x="2494764" y="2935075"/>
                  <a:pt x="2481666" y="2949929"/>
                  <a:pt x="2469138" y="2964672"/>
                </a:cubicBezTo>
                <a:cubicBezTo>
                  <a:pt x="2453451" y="2963707"/>
                  <a:pt x="2437786" y="2962588"/>
                  <a:pt x="2422187" y="2961359"/>
                </a:cubicBezTo>
                <a:cubicBezTo>
                  <a:pt x="2434056" y="2946989"/>
                  <a:pt x="2446518" y="2932530"/>
                  <a:pt x="2459550" y="2917984"/>
                </a:cubicBezTo>
                <a:close/>
                <a:moveTo>
                  <a:pt x="2467449" y="2966691"/>
                </a:moveTo>
                <a:cubicBezTo>
                  <a:pt x="2455360" y="2980973"/>
                  <a:pt x="2443775" y="2995169"/>
                  <a:pt x="2432761" y="3009276"/>
                </a:cubicBezTo>
                <a:cubicBezTo>
                  <a:pt x="2417733" y="3007894"/>
                  <a:pt x="2402748" y="3006380"/>
                  <a:pt x="2387807" y="3004713"/>
                </a:cubicBezTo>
                <a:cubicBezTo>
                  <a:pt x="2388136" y="3004274"/>
                  <a:pt x="2388487" y="3003813"/>
                  <a:pt x="2388816" y="3003396"/>
                </a:cubicBezTo>
                <a:cubicBezTo>
                  <a:pt x="2398864" y="2990122"/>
                  <a:pt x="2409483" y="2976761"/>
                  <a:pt x="2420541" y="2963334"/>
                </a:cubicBezTo>
                <a:cubicBezTo>
                  <a:pt x="2436140" y="2964584"/>
                  <a:pt x="2451783" y="2965703"/>
                  <a:pt x="2467449" y="2966691"/>
                </a:cubicBezTo>
                <a:close/>
                <a:moveTo>
                  <a:pt x="2431160" y="3011360"/>
                </a:moveTo>
                <a:cubicBezTo>
                  <a:pt x="2424381" y="3020092"/>
                  <a:pt x="2417733" y="3028803"/>
                  <a:pt x="2411348" y="3037491"/>
                </a:cubicBezTo>
                <a:lnTo>
                  <a:pt x="2403932" y="3047539"/>
                </a:lnTo>
                <a:cubicBezTo>
                  <a:pt x="2402857" y="3049009"/>
                  <a:pt x="2401782" y="3050479"/>
                  <a:pt x="2400685" y="3051949"/>
                </a:cubicBezTo>
                <a:cubicBezTo>
                  <a:pt x="2385920" y="3050106"/>
                  <a:pt x="2371220" y="3048110"/>
                  <a:pt x="2356564" y="3045916"/>
                </a:cubicBezTo>
                <a:cubicBezTo>
                  <a:pt x="2364046" y="3035933"/>
                  <a:pt x="2371483" y="3026170"/>
                  <a:pt x="2378702" y="3016692"/>
                </a:cubicBezTo>
                <a:cubicBezTo>
                  <a:pt x="2381247" y="3013335"/>
                  <a:pt x="2383748" y="3010044"/>
                  <a:pt x="2386249" y="3006775"/>
                </a:cubicBezTo>
                <a:cubicBezTo>
                  <a:pt x="2401190" y="3008442"/>
                  <a:pt x="2416153" y="3009978"/>
                  <a:pt x="2431160" y="3011360"/>
                </a:cubicBezTo>
                <a:close/>
                <a:moveTo>
                  <a:pt x="2406653" y="3049536"/>
                </a:moveTo>
                <a:lnTo>
                  <a:pt x="2414069" y="3039465"/>
                </a:lnTo>
                <a:cubicBezTo>
                  <a:pt x="2420848" y="3030273"/>
                  <a:pt x="2427891" y="3021014"/>
                  <a:pt x="2435131" y="3011711"/>
                </a:cubicBezTo>
                <a:cubicBezTo>
                  <a:pt x="2450291" y="3013093"/>
                  <a:pt x="2465474" y="3014300"/>
                  <a:pt x="2480700" y="3015397"/>
                </a:cubicBezTo>
                <a:cubicBezTo>
                  <a:pt x="2469401" y="3029461"/>
                  <a:pt x="2458563" y="3043437"/>
                  <a:pt x="2448273" y="3057346"/>
                </a:cubicBezTo>
                <a:cubicBezTo>
                  <a:pt x="2433639" y="3055854"/>
                  <a:pt x="2419049" y="3054209"/>
                  <a:pt x="2404503" y="3052432"/>
                </a:cubicBezTo>
                <a:cubicBezTo>
                  <a:pt x="2405227" y="3051466"/>
                  <a:pt x="2405929" y="3050501"/>
                  <a:pt x="2406653" y="3049536"/>
                </a:cubicBezTo>
                <a:close/>
                <a:moveTo>
                  <a:pt x="2484891" y="3015682"/>
                </a:moveTo>
                <a:cubicBezTo>
                  <a:pt x="2500271" y="3016758"/>
                  <a:pt x="2515672" y="3017679"/>
                  <a:pt x="2531118" y="3018491"/>
                </a:cubicBezTo>
                <a:cubicBezTo>
                  <a:pt x="2519117" y="3032971"/>
                  <a:pt x="2507598" y="3047386"/>
                  <a:pt x="2496650" y="3061712"/>
                </a:cubicBezTo>
                <a:cubicBezTo>
                  <a:pt x="2481819" y="3060528"/>
                  <a:pt x="2467054" y="3059211"/>
                  <a:pt x="2452310" y="3057741"/>
                </a:cubicBezTo>
                <a:cubicBezTo>
                  <a:pt x="2462644" y="3043809"/>
                  <a:pt x="2473526" y="3029790"/>
                  <a:pt x="2484891" y="3015682"/>
                </a:cubicBezTo>
                <a:close/>
                <a:moveTo>
                  <a:pt x="2494983" y="3063906"/>
                </a:moveTo>
                <a:cubicBezTo>
                  <a:pt x="2484430" y="3077751"/>
                  <a:pt x="2474338" y="3091529"/>
                  <a:pt x="2464728" y="3105241"/>
                </a:cubicBezTo>
                <a:cubicBezTo>
                  <a:pt x="2450401" y="3103639"/>
                  <a:pt x="2436118" y="3101884"/>
                  <a:pt x="2421879" y="3099975"/>
                </a:cubicBezTo>
                <a:cubicBezTo>
                  <a:pt x="2426289" y="3093767"/>
                  <a:pt x="2430633" y="3087667"/>
                  <a:pt x="2434934" y="3081678"/>
                </a:cubicBezTo>
                <a:lnTo>
                  <a:pt x="2439300" y="3075557"/>
                </a:lnTo>
                <a:cubicBezTo>
                  <a:pt x="2443029" y="3070357"/>
                  <a:pt x="2446825" y="3065135"/>
                  <a:pt x="2450686" y="3059913"/>
                </a:cubicBezTo>
                <a:cubicBezTo>
                  <a:pt x="2465408" y="3061383"/>
                  <a:pt x="2480174" y="3062722"/>
                  <a:pt x="2494983" y="3063906"/>
                </a:cubicBezTo>
                <a:close/>
                <a:moveTo>
                  <a:pt x="2499196" y="3064235"/>
                </a:moveTo>
                <a:cubicBezTo>
                  <a:pt x="2514180" y="3065398"/>
                  <a:pt x="2529187" y="3066429"/>
                  <a:pt x="2544216" y="3067351"/>
                </a:cubicBezTo>
                <a:cubicBezTo>
                  <a:pt x="2532939" y="3081656"/>
                  <a:pt x="2522167" y="3095851"/>
                  <a:pt x="2511899" y="3109958"/>
                </a:cubicBezTo>
                <a:cubicBezTo>
                  <a:pt x="2497484" y="3108686"/>
                  <a:pt x="2483114" y="3107260"/>
                  <a:pt x="2468765" y="3105680"/>
                </a:cubicBezTo>
                <a:cubicBezTo>
                  <a:pt x="2478440" y="3091946"/>
                  <a:pt x="2488577" y="3078123"/>
                  <a:pt x="2499196" y="3064235"/>
                </a:cubicBezTo>
                <a:close/>
                <a:moveTo>
                  <a:pt x="2489805" y="3147739"/>
                </a:moveTo>
                <a:cubicBezTo>
                  <a:pt x="2497660" y="3136111"/>
                  <a:pt x="2505887" y="3124395"/>
                  <a:pt x="2514488" y="3112591"/>
                </a:cubicBezTo>
                <a:cubicBezTo>
                  <a:pt x="2529056" y="3113864"/>
                  <a:pt x="2543668" y="3115004"/>
                  <a:pt x="2558324" y="3116014"/>
                </a:cubicBezTo>
                <a:cubicBezTo>
                  <a:pt x="2547836" y="3129945"/>
                  <a:pt x="2537700" y="3143965"/>
                  <a:pt x="2527959" y="3158029"/>
                </a:cubicBezTo>
                <a:cubicBezTo>
                  <a:pt x="2513895" y="3156646"/>
                  <a:pt x="2499898" y="3155110"/>
                  <a:pt x="2485944" y="3153443"/>
                </a:cubicBezTo>
                <a:cubicBezTo>
                  <a:pt x="2487238" y="3151534"/>
                  <a:pt x="2488511" y="3149625"/>
                  <a:pt x="2489805" y="3147739"/>
                </a:cubicBezTo>
                <a:close/>
                <a:moveTo>
                  <a:pt x="2526313" y="3160376"/>
                </a:moveTo>
                <a:cubicBezTo>
                  <a:pt x="2521421" y="3167484"/>
                  <a:pt x="2516616" y="3174615"/>
                  <a:pt x="2511921" y="3181745"/>
                </a:cubicBezTo>
                <a:cubicBezTo>
                  <a:pt x="2507840" y="3187955"/>
                  <a:pt x="2503737" y="3194229"/>
                  <a:pt x="2499635" y="3200526"/>
                </a:cubicBezTo>
                <a:cubicBezTo>
                  <a:pt x="2485900" y="3198705"/>
                  <a:pt x="2472210" y="3196731"/>
                  <a:pt x="2458585" y="3194580"/>
                </a:cubicBezTo>
                <a:cubicBezTo>
                  <a:pt x="2467317" y="3181109"/>
                  <a:pt x="2476027" y="3168143"/>
                  <a:pt x="2484364" y="3155769"/>
                </a:cubicBezTo>
                <a:cubicBezTo>
                  <a:pt x="2498296" y="3157458"/>
                  <a:pt x="2512294" y="3158994"/>
                  <a:pt x="2526313" y="3160376"/>
                </a:cubicBezTo>
                <a:close/>
                <a:moveTo>
                  <a:pt x="2515036" y="3183808"/>
                </a:moveTo>
                <a:cubicBezTo>
                  <a:pt x="2520104" y="3176129"/>
                  <a:pt x="2525304" y="3168450"/>
                  <a:pt x="2530592" y="3160793"/>
                </a:cubicBezTo>
                <a:cubicBezTo>
                  <a:pt x="2544765" y="3162175"/>
                  <a:pt x="2558982" y="3163404"/>
                  <a:pt x="2573243" y="3164501"/>
                </a:cubicBezTo>
                <a:cubicBezTo>
                  <a:pt x="2563414" y="3178257"/>
                  <a:pt x="2553892" y="3192101"/>
                  <a:pt x="2544765" y="3205967"/>
                </a:cubicBezTo>
                <a:cubicBezTo>
                  <a:pt x="2531052" y="3204475"/>
                  <a:pt x="2517384" y="3202852"/>
                  <a:pt x="2503759" y="3201097"/>
                </a:cubicBezTo>
                <a:cubicBezTo>
                  <a:pt x="2507489" y="3195326"/>
                  <a:pt x="2511262" y="3189578"/>
                  <a:pt x="2515036" y="3183808"/>
                </a:cubicBezTo>
                <a:close/>
                <a:moveTo>
                  <a:pt x="2543163" y="3208402"/>
                </a:moveTo>
                <a:cubicBezTo>
                  <a:pt x="2541123" y="3211540"/>
                  <a:pt x="2539082" y="3214677"/>
                  <a:pt x="2537064" y="3217815"/>
                </a:cubicBezTo>
                <a:cubicBezTo>
                  <a:pt x="2530657" y="3227819"/>
                  <a:pt x="2524273" y="3237890"/>
                  <a:pt x="2517976" y="3247982"/>
                </a:cubicBezTo>
                <a:cubicBezTo>
                  <a:pt x="2504593" y="3246073"/>
                  <a:pt x="2491275" y="3243989"/>
                  <a:pt x="2477980" y="3241729"/>
                </a:cubicBezTo>
                <a:cubicBezTo>
                  <a:pt x="2485812" y="3229026"/>
                  <a:pt x="2493908" y="3216279"/>
                  <a:pt x="2502201" y="3203488"/>
                </a:cubicBezTo>
                <a:cubicBezTo>
                  <a:pt x="2515804" y="3205265"/>
                  <a:pt x="2529473" y="3206932"/>
                  <a:pt x="2543163" y="3208402"/>
                </a:cubicBezTo>
                <a:close/>
                <a:moveTo>
                  <a:pt x="2540289" y="3219899"/>
                </a:moveTo>
                <a:cubicBezTo>
                  <a:pt x="2542659" y="3216213"/>
                  <a:pt x="2545050" y="3212527"/>
                  <a:pt x="2547463" y="3208863"/>
                </a:cubicBezTo>
                <a:cubicBezTo>
                  <a:pt x="2561264" y="3210333"/>
                  <a:pt x="2575129" y="3211650"/>
                  <a:pt x="2589040" y="3212834"/>
                </a:cubicBezTo>
                <a:cubicBezTo>
                  <a:pt x="2579759" y="3226437"/>
                  <a:pt x="2570829" y="3240084"/>
                  <a:pt x="2562273" y="3253774"/>
                </a:cubicBezTo>
                <a:cubicBezTo>
                  <a:pt x="2548846" y="3252173"/>
                  <a:pt x="2535462" y="3250461"/>
                  <a:pt x="2522145" y="3248575"/>
                </a:cubicBezTo>
                <a:cubicBezTo>
                  <a:pt x="2528134" y="3238965"/>
                  <a:pt x="2534190" y="3229399"/>
                  <a:pt x="2540289" y="3219899"/>
                </a:cubicBezTo>
                <a:close/>
                <a:moveTo>
                  <a:pt x="2560715" y="3256297"/>
                </a:moveTo>
                <a:cubicBezTo>
                  <a:pt x="2552751" y="3269066"/>
                  <a:pt x="2544743" y="3282077"/>
                  <a:pt x="2536866" y="3295306"/>
                </a:cubicBezTo>
                <a:cubicBezTo>
                  <a:pt x="2523812" y="3293288"/>
                  <a:pt x="2510802" y="3291116"/>
                  <a:pt x="2497835" y="3288768"/>
                </a:cubicBezTo>
                <a:cubicBezTo>
                  <a:pt x="2505185" y="3276131"/>
                  <a:pt x="2512798" y="3263581"/>
                  <a:pt x="2520587" y="3251076"/>
                </a:cubicBezTo>
                <a:cubicBezTo>
                  <a:pt x="2533905" y="3252963"/>
                  <a:pt x="2547288" y="3254696"/>
                  <a:pt x="2560715" y="3256297"/>
                </a:cubicBezTo>
                <a:close/>
                <a:moveTo>
                  <a:pt x="2565037" y="3256802"/>
                </a:moveTo>
                <a:cubicBezTo>
                  <a:pt x="2578486" y="3258360"/>
                  <a:pt x="2592001" y="3259764"/>
                  <a:pt x="2605538" y="3261036"/>
                </a:cubicBezTo>
                <a:cubicBezTo>
                  <a:pt x="2599307" y="3270668"/>
                  <a:pt x="2593230" y="3280300"/>
                  <a:pt x="2587350" y="3289953"/>
                </a:cubicBezTo>
                <a:cubicBezTo>
                  <a:pt x="2585024" y="3293771"/>
                  <a:pt x="2582699" y="3297610"/>
                  <a:pt x="2580395" y="3301428"/>
                </a:cubicBezTo>
                <a:cubicBezTo>
                  <a:pt x="2567253" y="3299760"/>
                  <a:pt x="2554133" y="3297917"/>
                  <a:pt x="2541079" y="3295943"/>
                </a:cubicBezTo>
                <a:cubicBezTo>
                  <a:pt x="2548999" y="3282669"/>
                  <a:pt x="2557029" y="3269615"/>
                  <a:pt x="2565037" y="3256802"/>
                </a:cubicBezTo>
                <a:close/>
                <a:moveTo>
                  <a:pt x="2578837" y="3304038"/>
                </a:moveTo>
                <a:cubicBezTo>
                  <a:pt x="2571180" y="3316808"/>
                  <a:pt x="2563655" y="3329642"/>
                  <a:pt x="2556371" y="3342521"/>
                </a:cubicBezTo>
                <a:cubicBezTo>
                  <a:pt x="2543602" y="3340415"/>
                  <a:pt x="2530899" y="3338155"/>
                  <a:pt x="2518239" y="3335720"/>
                </a:cubicBezTo>
                <a:cubicBezTo>
                  <a:pt x="2525129" y="3323170"/>
                  <a:pt x="2532281" y="3310774"/>
                  <a:pt x="2539543" y="3298531"/>
                </a:cubicBezTo>
                <a:cubicBezTo>
                  <a:pt x="2552597" y="3300506"/>
                  <a:pt x="2565695" y="3302349"/>
                  <a:pt x="2578837" y="3304038"/>
                </a:cubicBezTo>
                <a:close/>
                <a:moveTo>
                  <a:pt x="2583203" y="3304587"/>
                </a:moveTo>
                <a:cubicBezTo>
                  <a:pt x="2596345" y="3306232"/>
                  <a:pt x="2609531" y="3307746"/>
                  <a:pt x="2622739" y="3309129"/>
                </a:cubicBezTo>
                <a:cubicBezTo>
                  <a:pt x="2619273" y="3314745"/>
                  <a:pt x="2615828" y="3320384"/>
                  <a:pt x="2612471" y="3326022"/>
                </a:cubicBezTo>
                <a:cubicBezTo>
                  <a:pt x="2607952" y="3333657"/>
                  <a:pt x="2603454" y="3341293"/>
                  <a:pt x="2599022" y="3348972"/>
                </a:cubicBezTo>
                <a:cubicBezTo>
                  <a:pt x="2586165" y="3347216"/>
                  <a:pt x="2573352" y="3345307"/>
                  <a:pt x="2560605" y="3343245"/>
                </a:cubicBezTo>
                <a:cubicBezTo>
                  <a:pt x="2567933" y="3330301"/>
                  <a:pt x="2575503" y="3317400"/>
                  <a:pt x="2583203" y="3304587"/>
                </a:cubicBezTo>
                <a:close/>
                <a:moveTo>
                  <a:pt x="2597464" y="3351670"/>
                </a:moveTo>
                <a:cubicBezTo>
                  <a:pt x="2590202" y="3364264"/>
                  <a:pt x="2583116" y="3376945"/>
                  <a:pt x="2576270" y="3389670"/>
                </a:cubicBezTo>
                <a:cubicBezTo>
                  <a:pt x="2563874" y="3387476"/>
                  <a:pt x="2551544" y="3385128"/>
                  <a:pt x="2539280" y="3382627"/>
                </a:cubicBezTo>
                <a:cubicBezTo>
                  <a:pt x="2545598" y="3370341"/>
                  <a:pt x="2552246" y="3358098"/>
                  <a:pt x="2559114" y="3345922"/>
                </a:cubicBezTo>
                <a:cubicBezTo>
                  <a:pt x="2571839" y="3347984"/>
                  <a:pt x="2584630" y="3349893"/>
                  <a:pt x="2597464" y="3351670"/>
                </a:cubicBezTo>
                <a:close/>
                <a:moveTo>
                  <a:pt x="2601874" y="3352284"/>
                </a:moveTo>
                <a:cubicBezTo>
                  <a:pt x="2614731" y="3354018"/>
                  <a:pt x="2627632" y="3355619"/>
                  <a:pt x="2640576" y="3357067"/>
                </a:cubicBezTo>
                <a:cubicBezTo>
                  <a:pt x="2639589" y="3358757"/>
                  <a:pt x="2638602" y="3360424"/>
                  <a:pt x="2637614" y="3362092"/>
                </a:cubicBezTo>
                <a:cubicBezTo>
                  <a:pt x="2631076" y="3373347"/>
                  <a:pt x="2624560" y="3384821"/>
                  <a:pt x="2618132" y="3396449"/>
                </a:cubicBezTo>
                <a:cubicBezTo>
                  <a:pt x="2605560" y="3394584"/>
                  <a:pt x="2593033" y="3392566"/>
                  <a:pt x="2580549" y="3390416"/>
                </a:cubicBezTo>
                <a:cubicBezTo>
                  <a:pt x="2587438" y="3377647"/>
                  <a:pt x="2594590" y="3364922"/>
                  <a:pt x="2601874" y="3352284"/>
                </a:cubicBezTo>
                <a:close/>
                <a:moveTo>
                  <a:pt x="2616728" y="3398994"/>
                </a:moveTo>
                <a:cubicBezTo>
                  <a:pt x="2609904" y="3411390"/>
                  <a:pt x="2603213" y="3423984"/>
                  <a:pt x="2596740" y="3436709"/>
                </a:cubicBezTo>
                <a:cubicBezTo>
                  <a:pt x="2584630" y="3434449"/>
                  <a:pt x="2572541" y="3432036"/>
                  <a:pt x="2560518" y="3429425"/>
                </a:cubicBezTo>
                <a:cubicBezTo>
                  <a:pt x="2566441" y="3417248"/>
                  <a:pt x="2572694" y="3405094"/>
                  <a:pt x="2579188" y="3392983"/>
                </a:cubicBezTo>
                <a:cubicBezTo>
                  <a:pt x="2591540" y="3395111"/>
                  <a:pt x="2604046" y="3397129"/>
                  <a:pt x="2616728" y="3398994"/>
                </a:cubicBezTo>
                <a:close/>
                <a:moveTo>
                  <a:pt x="2621203" y="3399653"/>
                </a:moveTo>
                <a:cubicBezTo>
                  <a:pt x="2633665" y="3401474"/>
                  <a:pt x="2646303" y="3403141"/>
                  <a:pt x="2659094" y="3404699"/>
                </a:cubicBezTo>
                <a:cubicBezTo>
                  <a:pt x="2651502" y="3418214"/>
                  <a:pt x="2644394" y="3431224"/>
                  <a:pt x="2637790" y="3443796"/>
                </a:cubicBezTo>
                <a:cubicBezTo>
                  <a:pt x="2625504" y="3441865"/>
                  <a:pt x="2613261" y="3439780"/>
                  <a:pt x="2601085" y="3437543"/>
                </a:cubicBezTo>
                <a:cubicBezTo>
                  <a:pt x="2607579" y="3424752"/>
                  <a:pt x="2614336" y="3412114"/>
                  <a:pt x="2621203" y="3399653"/>
                </a:cubicBezTo>
                <a:close/>
                <a:moveTo>
                  <a:pt x="2636408" y="3446428"/>
                </a:moveTo>
                <a:cubicBezTo>
                  <a:pt x="2629672" y="3459307"/>
                  <a:pt x="2623463" y="3471703"/>
                  <a:pt x="2617693" y="3483748"/>
                </a:cubicBezTo>
                <a:cubicBezTo>
                  <a:pt x="2605889" y="3481401"/>
                  <a:pt x="2594130" y="3478878"/>
                  <a:pt x="2582414" y="3476201"/>
                </a:cubicBezTo>
                <a:cubicBezTo>
                  <a:pt x="2587921" y="3464090"/>
                  <a:pt x="2593734" y="3452067"/>
                  <a:pt x="2599746" y="3440154"/>
                </a:cubicBezTo>
                <a:cubicBezTo>
                  <a:pt x="2611813" y="3442391"/>
                  <a:pt x="2624012" y="3444476"/>
                  <a:pt x="2636408" y="3446428"/>
                </a:cubicBezTo>
                <a:close/>
                <a:moveTo>
                  <a:pt x="2616421" y="3486447"/>
                </a:moveTo>
                <a:cubicBezTo>
                  <a:pt x="2610628" y="3498645"/>
                  <a:pt x="2605297" y="3510449"/>
                  <a:pt x="2600448" y="3521924"/>
                </a:cubicBezTo>
                <a:cubicBezTo>
                  <a:pt x="2589149" y="3519181"/>
                  <a:pt x="2577938" y="3516263"/>
                  <a:pt x="2566771" y="3513192"/>
                </a:cubicBezTo>
                <a:cubicBezTo>
                  <a:pt x="2571268" y="3501717"/>
                  <a:pt x="2576073" y="3490286"/>
                  <a:pt x="2581185" y="3478965"/>
                </a:cubicBezTo>
                <a:cubicBezTo>
                  <a:pt x="2592769" y="3481598"/>
                  <a:pt x="2604507" y="3484099"/>
                  <a:pt x="2616421" y="3486447"/>
                </a:cubicBezTo>
                <a:close/>
                <a:moveTo>
                  <a:pt x="2620809" y="3487302"/>
                </a:moveTo>
                <a:cubicBezTo>
                  <a:pt x="2632524" y="3489584"/>
                  <a:pt x="2644416" y="3491734"/>
                  <a:pt x="2656461" y="3493753"/>
                </a:cubicBezTo>
                <a:cubicBezTo>
                  <a:pt x="2650471" y="3505798"/>
                  <a:pt x="2644635" y="3518128"/>
                  <a:pt x="2638996" y="3530634"/>
                </a:cubicBezTo>
                <a:cubicBezTo>
                  <a:pt x="2627522" y="3528242"/>
                  <a:pt x="2616135" y="3525697"/>
                  <a:pt x="2604770" y="3522977"/>
                </a:cubicBezTo>
                <a:cubicBezTo>
                  <a:pt x="2609861" y="3510910"/>
                  <a:pt x="2615258" y="3499018"/>
                  <a:pt x="2620809" y="3487302"/>
                </a:cubicBezTo>
                <a:close/>
                <a:moveTo>
                  <a:pt x="2637746" y="3533442"/>
                </a:moveTo>
                <a:cubicBezTo>
                  <a:pt x="2632634" y="3544873"/>
                  <a:pt x="2627741" y="3556501"/>
                  <a:pt x="2623112" y="3568239"/>
                </a:cubicBezTo>
                <a:cubicBezTo>
                  <a:pt x="2612186" y="3565474"/>
                  <a:pt x="2601304" y="3562578"/>
                  <a:pt x="2590509" y="3559507"/>
                </a:cubicBezTo>
                <a:cubicBezTo>
                  <a:pt x="2594568" y="3548186"/>
                  <a:pt x="2598956" y="3536952"/>
                  <a:pt x="2603607" y="3525829"/>
                </a:cubicBezTo>
                <a:cubicBezTo>
                  <a:pt x="2614819" y="3528506"/>
                  <a:pt x="2626206" y="3531029"/>
                  <a:pt x="2637746" y="3533442"/>
                </a:cubicBezTo>
                <a:close/>
                <a:moveTo>
                  <a:pt x="2642178" y="3534364"/>
                </a:moveTo>
                <a:cubicBezTo>
                  <a:pt x="2653674" y="3536733"/>
                  <a:pt x="2665324" y="3538971"/>
                  <a:pt x="2677150" y="3541077"/>
                </a:cubicBezTo>
                <a:cubicBezTo>
                  <a:pt x="2671358" y="3553407"/>
                  <a:pt x="2665983" y="3565430"/>
                  <a:pt x="2661046" y="3577168"/>
                </a:cubicBezTo>
                <a:cubicBezTo>
                  <a:pt x="2649769" y="3574711"/>
                  <a:pt x="2638580" y="3572100"/>
                  <a:pt x="2627434" y="3569314"/>
                </a:cubicBezTo>
                <a:cubicBezTo>
                  <a:pt x="2632086" y="3557510"/>
                  <a:pt x="2637022" y="3545860"/>
                  <a:pt x="2642178" y="3534364"/>
                </a:cubicBezTo>
                <a:close/>
                <a:moveTo>
                  <a:pt x="2681714" y="3541867"/>
                </a:moveTo>
                <a:cubicBezTo>
                  <a:pt x="2693364" y="3543907"/>
                  <a:pt x="2705189" y="3545816"/>
                  <a:pt x="2717146" y="3547593"/>
                </a:cubicBezTo>
                <a:cubicBezTo>
                  <a:pt x="2710937" y="3560318"/>
                  <a:pt x="2705123" y="3572758"/>
                  <a:pt x="2699682" y="3584979"/>
                </a:cubicBezTo>
                <a:cubicBezTo>
                  <a:pt x="2688252" y="3582829"/>
                  <a:pt x="2676843" y="3580569"/>
                  <a:pt x="2665522" y="3578134"/>
                </a:cubicBezTo>
                <a:cubicBezTo>
                  <a:pt x="2670744" y="3565737"/>
                  <a:pt x="2676185" y="3553627"/>
                  <a:pt x="2681714" y="3541867"/>
                </a:cubicBezTo>
                <a:close/>
                <a:moveTo>
                  <a:pt x="2698191" y="3588292"/>
                </a:moveTo>
                <a:cubicBezTo>
                  <a:pt x="2692837" y="3600447"/>
                  <a:pt x="2687857" y="3612360"/>
                  <a:pt x="2683249" y="3624054"/>
                </a:cubicBezTo>
                <a:cubicBezTo>
                  <a:pt x="2672323" y="3621531"/>
                  <a:pt x="2661441" y="3618876"/>
                  <a:pt x="2650625" y="3616068"/>
                </a:cubicBezTo>
                <a:cubicBezTo>
                  <a:pt x="2654881" y="3604330"/>
                  <a:pt x="2659423" y="3592768"/>
                  <a:pt x="2664140" y="3581425"/>
                </a:cubicBezTo>
                <a:cubicBezTo>
                  <a:pt x="2675351" y="3583838"/>
                  <a:pt x="2686694" y="3586120"/>
                  <a:pt x="2698191" y="3588292"/>
                </a:cubicBezTo>
                <a:close/>
                <a:moveTo>
                  <a:pt x="2702863" y="3589169"/>
                </a:moveTo>
                <a:cubicBezTo>
                  <a:pt x="2714207" y="3591254"/>
                  <a:pt x="2725725" y="3593250"/>
                  <a:pt x="2737397" y="3595093"/>
                </a:cubicBezTo>
                <a:cubicBezTo>
                  <a:pt x="2731539" y="3607665"/>
                  <a:pt x="2726098" y="3619995"/>
                  <a:pt x="2721008" y="3632106"/>
                </a:cubicBezTo>
                <a:cubicBezTo>
                  <a:pt x="2709884" y="3629912"/>
                  <a:pt x="2698805" y="3627564"/>
                  <a:pt x="2687791" y="3625085"/>
                </a:cubicBezTo>
                <a:cubicBezTo>
                  <a:pt x="2692442" y="3613347"/>
                  <a:pt x="2697444" y="3601390"/>
                  <a:pt x="2702863" y="3589169"/>
                </a:cubicBezTo>
                <a:close/>
                <a:moveTo>
                  <a:pt x="2719560" y="3635485"/>
                </a:moveTo>
                <a:cubicBezTo>
                  <a:pt x="2714558" y="3647508"/>
                  <a:pt x="2709950" y="3659289"/>
                  <a:pt x="2705672" y="3670874"/>
                </a:cubicBezTo>
                <a:cubicBezTo>
                  <a:pt x="2695053" y="3668307"/>
                  <a:pt x="2684478" y="3665608"/>
                  <a:pt x="2673969" y="3662756"/>
                </a:cubicBezTo>
                <a:cubicBezTo>
                  <a:pt x="2677742" y="3651544"/>
                  <a:pt x="2681933" y="3640114"/>
                  <a:pt x="2686474" y="3628442"/>
                </a:cubicBezTo>
                <a:cubicBezTo>
                  <a:pt x="2697357" y="3630921"/>
                  <a:pt x="2708392" y="3633269"/>
                  <a:pt x="2719560" y="3635485"/>
                </a:cubicBezTo>
                <a:close/>
                <a:moveTo>
                  <a:pt x="2724299" y="3636406"/>
                </a:moveTo>
                <a:cubicBezTo>
                  <a:pt x="2735422" y="3638556"/>
                  <a:pt x="2746700" y="3640596"/>
                  <a:pt x="2758130" y="3642527"/>
                </a:cubicBezTo>
                <a:cubicBezTo>
                  <a:pt x="2752689" y="3654945"/>
                  <a:pt x="2747599" y="3667144"/>
                  <a:pt x="2742882" y="3679189"/>
                </a:cubicBezTo>
                <a:cubicBezTo>
                  <a:pt x="2731956" y="3676907"/>
                  <a:pt x="2721096" y="3674516"/>
                  <a:pt x="2710301" y="3671971"/>
                </a:cubicBezTo>
                <a:cubicBezTo>
                  <a:pt x="2714602" y="3660320"/>
                  <a:pt x="2719253" y="3648473"/>
                  <a:pt x="2724299" y="3636406"/>
                </a:cubicBezTo>
                <a:close/>
                <a:moveTo>
                  <a:pt x="2741522" y="3682633"/>
                </a:moveTo>
                <a:cubicBezTo>
                  <a:pt x="2736914" y="3694525"/>
                  <a:pt x="2732658" y="3706219"/>
                  <a:pt x="2728753" y="3717737"/>
                </a:cubicBezTo>
                <a:cubicBezTo>
                  <a:pt x="2718287" y="3715104"/>
                  <a:pt x="2707888" y="3712318"/>
                  <a:pt x="2697554" y="3709378"/>
                </a:cubicBezTo>
                <a:cubicBezTo>
                  <a:pt x="2700999" y="3698255"/>
                  <a:pt x="2704816" y="3686933"/>
                  <a:pt x="2709029" y="3675393"/>
                </a:cubicBezTo>
                <a:cubicBezTo>
                  <a:pt x="2719713" y="3677938"/>
                  <a:pt x="2730552" y="3680351"/>
                  <a:pt x="2741522" y="3682633"/>
                </a:cubicBezTo>
                <a:close/>
                <a:moveTo>
                  <a:pt x="2746283" y="3683642"/>
                </a:moveTo>
                <a:cubicBezTo>
                  <a:pt x="2757099" y="3685836"/>
                  <a:pt x="2768069" y="3687943"/>
                  <a:pt x="2779171" y="3689917"/>
                </a:cubicBezTo>
                <a:cubicBezTo>
                  <a:pt x="2774081" y="3702204"/>
                  <a:pt x="2769341" y="3714314"/>
                  <a:pt x="2764954" y="3726228"/>
                </a:cubicBezTo>
                <a:cubicBezTo>
                  <a:pt x="2754379" y="3723924"/>
                  <a:pt x="2743869" y="3721489"/>
                  <a:pt x="2733404" y="3718922"/>
                </a:cubicBezTo>
                <a:cubicBezTo>
                  <a:pt x="2737353" y="3707338"/>
                  <a:pt x="2741631" y="3695578"/>
                  <a:pt x="2746283" y="3683642"/>
                </a:cubicBezTo>
                <a:close/>
                <a:moveTo>
                  <a:pt x="2763659" y="3729760"/>
                </a:moveTo>
                <a:cubicBezTo>
                  <a:pt x="2759403" y="3741520"/>
                  <a:pt x="2755454" y="3753104"/>
                  <a:pt x="2751877" y="3764513"/>
                </a:cubicBezTo>
                <a:cubicBezTo>
                  <a:pt x="2741785" y="3761858"/>
                  <a:pt x="2731758" y="3759072"/>
                  <a:pt x="2721798" y="3756154"/>
                </a:cubicBezTo>
                <a:cubicBezTo>
                  <a:pt x="2724935" y="3745074"/>
                  <a:pt x="2728402" y="3733841"/>
                  <a:pt x="2732219" y="3722432"/>
                </a:cubicBezTo>
                <a:cubicBezTo>
                  <a:pt x="2742575" y="3724999"/>
                  <a:pt x="2753040" y="3727435"/>
                  <a:pt x="2763659" y="3729760"/>
                </a:cubicBezTo>
                <a:close/>
                <a:moveTo>
                  <a:pt x="2768508" y="3730791"/>
                </a:moveTo>
                <a:cubicBezTo>
                  <a:pt x="2779061" y="3733051"/>
                  <a:pt x="2789768" y="3735201"/>
                  <a:pt x="2800606" y="3737242"/>
                </a:cubicBezTo>
                <a:cubicBezTo>
                  <a:pt x="2795867" y="3749396"/>
                  <a:pt x="2791435" y="3761398"/>
                  <a:pt x="2787376" y="3773223"/>
                </a:cubicBezTo>
                <a:cubicBezTo>
                  <a:pt x="2777064" y="3770876"/>
                  <a:pt x="2766796" y="3768374"/>
                  <a:pt x="2756616" y="3765764"/>
                </a:cubicBezTo>
                <a:cubicBezTo>
                  <a:pt x="2760214" y="3754267"/>
                  <a:pt x="2764186" y="3742617"/>
                  <a:pt x="2768508" y="3730791"/>
                </a:cubicBezTo>
                <a:close/>
                <a:moveTo>
                  <a:pt x="2786169" y="3776799"/>
                </a:moveTo>
                <a:cubicBezTo>
                  <a:pt x="2782220" y="3788449"/>
                  <a:pt x="2778578" y="3799968"/>
                  <a:pt x="2775309" y="3811311"/>
                </a:cubicBezTo>
                <a:cubicBezTo>
                  <a:pt x="2765480" y="3808612"/>
                  <a:pt x="2755717" y="3805782"/>
                  <a:pt x="2746019" y="3802798"/>
                </a:cubicBezTo>
                <a:cubicBezTo>
                  <a:pt x="2748828" y="3791828"/>
                  <a:pt x="2752009" y="3780661"/>
                  <a:pt x="2755498" y="3769362"/>
                </a:cubicBezTo>
                <a:cubicBezTo>
                  <a:pt x="2765656" y="3771973"/>
                  <a:pt x="2775880" y="3774452"/>
                  <a:pt x="2786169" y="3776799"/>
                </a:cubicBezTo>
                <a:close/>
                <a:moveTo>
                  <a:pt x="2791062" y="3777940"/>
                </a:moveTo>
                <a:cubicBezTo>
                  <a:pt x="2801527" y="3780288"/>
                  <a:pt x="2812058" y="3782460"/>
                  <a:pt x="2822634" y="3784544"/>
                </a:cubicBezTo>
                <a:cubicBezTo>
                  <a:pt x="2818246" y="3796611"/>
                  <a:pt x="2814165" y="3808546"/>
                  <a:pt x="2810435" y="3820306"/>
                </a:cubicBezTo>
                <a:cubicBezTo>
                  <a:pt x="2800277" y="3817893"/>
                  <a:pt x="2790162" y="3815326"/>
                  <a:pt x="2780136" y="3812627"/>
                </a:cubicBezTo>
                <a:cubicBezTo>
                  <a:pt x="2783427" y="3801219"/>
                  <a:pt x="2787069" y="3789656"/>
                  <a:pt x="2791062" y="3777940"/>
                </a:cubicBezTo>
                <a:close/>
                <a:moveTo>
                  <a:pt x="2809272" y="3823970"/>
                </a:moveTo>
                <a:cubicBezTo>
                  <a:pt x="2805674" y="3835532"/>
                  <a:pt x="2802383" y="3846941"/>
                  <a:pt x="2799399" y="3858174"/>
                </a:cubicBezTo>
                <a:cubicBezTo>
                  <a:pt x="2789724" y="3855410"/>
                  <a:pt x="2780092" y="3852514"/>
                  <a:pt x="2770526" y="3849464"/>
                </a:cubicBezTo>
                <a:cubicBezTo>
                  <a:pt x="2773049" y="3838560"/>
                  <a:pt x="2775901" y="3827503"/>
                  <a:pt x="2779083" y="3816313"/>
                </a:cubicBezTo>
                <a:cubicBezTo>
                  <a:pt x="2789087" y="3819012"/>
                  <a:pt x="2799158" y="3821557"/>
                  <a:pt x="2809272" y="3823970"/>
                </a:cubicBezTo>
                <a:close/>
                <a:moveTo>
                  <a:pt x="2814340" y="3825177"/>
                </a:moveTo>
                <a:cubicBezTo>
                  <a:pt x="2824389" y="3827524"/>
                  <a:pt x="2834481" y="3829740"/>
                  <a:pt x="2844617" y="3831825"/>
                </a:cubicBezTo>
                <a:cubicBezTo>
                  <a:pt x="2840558" y="3843760"/>
                  <a:pt x="2836829" y="3855585"/>
                  <a:pt x="2833406" y="3867280"/>
                </a:cubicBezTo>
                <a:cubicBezTo>
                  <a:pt x="2823709" y="3864844"/>
                  <a:pt x="2814055" y="3862299"/>
                  <a:pt x="2804489" y="3859623"/>
                </a:cubicBezTo>
                <a:cubicBezTo>
                  <a:pt x="2807451" y="3848280"/>
                  <a:pt x="2810720" y="3836805"/>
                  <a:pt x="2814340" y="3825177"/>
                </a:cubicBezTo>
                <a:close/>
                <a:moveTo>
                  <a:pt x="2832309" y="3871075"/>
                </a:moveTo>
                <a:cubicBezTo>
                  <a:pt x="2829018" y="3882484"/>
                  <a:pt x="2826056" y="3893783"/>
                  <a:pt x="2823401" y="3904950"/>
                </a:cubicBezTo>
                <a:cubicBezTo>
                  <a:pt x="2814165" y="3902208"/>
                  <a:pt x="2804994" y="3899334"/>
                  <a:pt x="2795867" y="3896328"/>
                </a:cubicBezTo>
                <a:cubicBezTo>
                  <a:pt x="2798105" y="3885489"/>
                  <a:pt x="2800628" y="3874520"/>
                  <a:pt x="2803480" y="3863418"/>
                </a:cubicBezTo>
                <a:cubicBezTo>
                  <a:pt x="2813024" y="3866095"/>
                  <a:pt x="2822634" y="3868640"/>
                  <a:pt x="2832309" y="3871075"/>
                </a:cubicBezTo>
                <a:close/>
                <a:moveTo>
                  <a:pt x="2822458" y="3908899"/>
                </a:moveTo>
                <a:cubicBezTo>
                  <a:pt x="2819935" y="3919804"/>
                  <a:pt x="2817697" y="3930598"/>
                  <a:pt x="2815744" y="3941261"/>
                </a:cubicBezTo>
                <a:cubicBezTo>
                  <a:pt x="2806990" y="3938211"/>
                  <a:pt x="2798258" y="3935052"/>
                  <a:pt x="2789614" y="3931717"/>
                </a:cubicBezTo>
                <a:cubicBezTo>
                  <a:pt x="2791128" y="3921383"/>
                  <a:pt x="2792927" y="3910918"/>
                  <a:pt x="2795055" y="3900299"/>
                </a:cubicBezTo>
                <a:cubicBezTo>
                  <a:pt x="2804138" y="3903305"/>
                  <a:pt x="2813265" y="3906157"/>
                  <a:pt x="2822458" y="3908899"/>
                </a:cubicBezTo>
                <a:close/>
                <a:moveTo>
                  <a:pt x="2827570" y="3910391"/>
                </a:moveTo>
                <a:cubicBezTo>
                  <a:pt x="3092165" y="3987357"/>
                  <a:pt x="3401934" y="3959273"/>
                  <a:pt x="3680681" y="3933977"/>
                </a:cubicBezTo>
                <a:lnTo>
                  <a:pt x="3703564" y="3931914"/>
                </a:lnTo>
                <a:cubicBezTo>
                  <a:pt x="3754289" y="3927263"/>
                  <a:pt x="3804159" y="3922173"/>
                  <a:pt x="3841939" y="3918268"/>
                </a:cubicBezTo>
                <a:cubicBezTo>
                  <a:pt x="4187536" y="3881935"/>
                  <a:pt x="4532892" y="3827217"/>
                  <a:pt x="4866883" y="3774320"/>
                </a:cubicBezTo>
                <a:lnTo>
                  <a:pt x="4916731" y="3766422"/>
                </a:lnTo>
                <a:cubicBezTo>
                  <a:pt x="5010875" y="3751525"/>
                  <a:pt x="5115857" y="3736474"/>
                  <a:pt x="5216539" y="3727983"/>
                </a:cubicBezTo>
                <a:cubicBezTo>
                  <a:pt x="5209650" y="3738273"/>
                  <a:pt x="5201862" y="3749484"/>
                  <a:pt x="5193349" y="3761617"/>
                </a:cubicBezTo>
                <a:cubicBezTo>
                  <a:pt x="5101969" y="3772258"/>
                  <a:pt x="5008659" y="3787265"/>
                  <a:pt x="4924322" y="3801899"/>
                </a:cubicBezTo>
                <a:cubicBezTo>
                  <a:pt x="4548469" y="3867082"/>
                  <a:pt x="4208950" y="3924148"/>
                  <a:pt x="3859710" y="3962564"/>
                </a:cubicBezTo>
                <a:cubicBezTo>
                  <a:pt x="3822632" y="3966580"/>
                  <a:pt x="3773530" y="3971823"/>
                  <a:pt x="3722564" y="3976716"/>
                </a:cubicBezTo>
                <a:lnTo>
                  <a:pt x="3715653" y="3977374"/>
                </a:lnTo>
                <a:cubicBezTo>
                  <a:pt x="3421790" y="4005194"/>
                  <a:pt x="3093635" y="4036260"/>
                  <a:pt x="2820790" y="3943038"/>
                </a:cubicBezTo>
                <a:cubicBezTo>
                  <a:pt x="2822765" y="3932178"/>
                  <a:pt x="2825025" y="3921296"/>
                  <a:pt x="2827570" y="3910391"/>
                </a:cubicBezTo>
                <a:close/>
                <a:moveTo>
                  <a:pt x="3195678" y="4008419"/>
                </a:moveTo>
                <a:cubicBezTo>
                  <a:pt x="3370231" y="4014211"/>
                  <a:pt x="3546036" y="3997581"/>
                  <a:pt x="3716048" y="3981477"/>
                </a:cubicBezTo>
                <a:lnTo>
                  <a:pt x="3722959" y="3980840"/>
                </a:lnTo>
                <a:cubicBezTo>
                  <a:pt x="3773947" y="3975948"/>
                  <a:pt x="3823071" y="3970682"/>
                  <a:pt x="3860149" y="3966667"/>
                </a:cubicBezTo>
                <a:cubicBezTo>
                  <a:pt x="4209520" y="3928228"/>
                  <a:pt x="4549106" y="3871163"/>
                  <a:pt x="4925024" y="3805979"/>
                </a:cubicBezTo>
                <a:cubicBezTo>
                  <a:pt x="5008176" y="3791565"/>
                  <a:pt x="5100039" y="3776756"/>
                  <a:pt x="5190168" y="3766136"/>
                </a:cubicBezTo>
                <a:cubicBezTo>
                  <a:pt x="5188017" y="3769208"/>
                  <a:pt x="5185802" y="3772346"/>
                  <a:pt x="5183542" y="3775527"/>
                </a:cubicBezTo>
                <a:cubicBezTo>
                  <a:pt x="5177662" y="3783886"/>
                  <a:pt x="5171563" y="3792552"/>
                  <a:pt x="5165310" y="3801504"/>
                </a:cubicBezTo>
                <a:cubicBezTo>
                  <a:pt x="5085514" y="3813285"/>
                  <a:pt x="5005544" y="3827590"/>
                  <a:pt x="4932527" y="3841368"/>
                </a:cubicBezTo>
                <a:cubicBezTo>
                  <a:pt x="4616044" y="3901111"/>
                  <a:pt x="4247432" y="3968378"/>
                  <a:pt x="3877877" y="4010876"/>
                </a:cubicBezTo>
                <a:cubicBezTo>
                  <a:pt x="3823488" y="4017041"/>
                  <a:pt x="3781560" y="4021583"/>
                  <a:pt x="3741915" y="4025532"/>
                </a:cubicBezTo>
                <a:cubicBezTo>
                  <a:pt x="3452045" y="4054207"/>
                  <a:pt x="3097584" y="4089223"/>
                  <a:pt x="2815415" y="3978142"/>
                </a:cubicBezTo>
                <a:cubicBezTo>
                  <a:pt x="2816688" y="3967808"/>
                  <a:pt x="2818224" y="3957452"/>
                  <a:pt x="2820045" y="3947053"/>
                </a:cubicBezTo>
                <a:cubicBezTo>
                  <a:pt x="2927089" y="3983385"/>
                  <a:pt x="3051116" y="4003592"/>
                  <a:pt x="3195678" y="4008419"/>
                </a:cubicBezTo>
                <a:close/>
                <a:moveTo>
                  <a:pt x="5184968" y="3776536"/>
                </a:moveTo>
                <a:cubicBezTo>
                  <a:pt x="5187535" y="3772894"/>
                  <a:pt x="5190014" y="3769362"/>
                  <a:pt x="5192471" y="3765851"/>
                </a:cubicBezTo>
                <a:cubicBezTo>
                  <a:pt x="5200699" y="3764908"/>
                  <a:pt x="5208926" y="3763964"/>
                  <a:pt x="5217110" y="3763087"/>
                </a:cubicBezTo>
                <a:cubicBezTo>
                  <a:pt x="5213731" y="3768002"/>
                  <a:pt x="5210265" y="3773048"/>
                  <a:pt x="5206666" y="3778291"/>
                </a:cubicBezTo>
                <a:cubicBezTo>
                  <a:pt x="5202388" y="3784500"/>
                  <a:pt x="5197978" y="3790907"/>
                  <a:pt x="5193502" y="3797467"/>
                </a:cubicBezTo>
                <a:cubicBezTo>
                  <a:pt x="5184880" y="3798673"/>
                  <a:pt x="5176280" y="3799902"/>
                  <a:pt x="5167658" y="3801153"/>
                </a:cubicBezTo>
                <a:cubicBezTo>
                  <a:pt x="5173581" y="3792684"/>
                  <a:pt x="5179373" y="3784456"/>
                  <a:pt x="5184968" y="3776536"/>
                </a:cubicBezTo>
                <a:close/>
                <a:moveTo>
                  <a:pt x="5190277" y="3802162"/>
                </a:moveTo>
                <a:cubicBezTo>
                  <a:pt x="5182379" y="3813724"/>
                  <a:pt x="5174305" y="3825747"/>
                  <a:pt x="5166209" y="3838121"/>
                </a:cubicBezTo>
                <a:cubicBezTo>
                  <a:pt x="5157192" y="3839657"/>
                  <a:pt x="5148175" y="3841215"/>
                  <a:pt x="5139157" y="3842795"/>
                </a:cubicBezTo>
                <a:cubicBezTo>
                  <a:pt x="5147626" y="3830113"/>
                  <a:pt x="5156073" y="3817783"/>
                  <a:pt x="5164345" y="3805913"/>
                </a:cubicBezTo>
                <a:cubicBezTo>
                  <a:pt x="5172989" y="3804641"/>
                  <a:pt x="5181633" y="3803391"/>
                  <a:pt x="5190277" y="3802162"/>
                </a:cubicBezTo>
                <a:close/>
                <a:moveTo>
                  <a:pt x="5162984" y="3843058"/>
                </a:moveTo>
                <a:cubicBezTo>
                  <a:pt x="5155130" y="3855147"/>
                  <a:pt x="5147319" y="3867565"/>
                  <a:pt x="5139728" y="3880180"/>
                </a:cubicBezTo>
                <a:cubicBezTo>
                  <a:pt x="5130360" y="3882023"/>
                  <a:pt x="5120970" y="3883910"/>
                  <a:pt x="5111579" y="3885797"/>
                </a:cubicBezTo>
                <a:cubicBezTo>
                  <a:pt x="5119499" y="3872874"/>
                  <a:pt x="5127661" y="3860149"/>
                  <a:pt x="5135866" y="3847753"/>
                </a:cubicBezTo>
                <a:cubicBezTo>
                  <a:pt x="5144884" y="3846173"/>
                  <a:pt x="5153923" y="3844593"/>
                  <a:pt x="5162984" y="3843058"/>
                </a:cubicBezTo>
                <a:close/>
                <a:moveTo>
                  <a:pt x="5165442" y="3842641"/>
                </a:moveTo>
                <a:cubicBezTo>
                  <a:pt x="5174305" y="3841127"/>
                  <a:pt x="5183169" y="3839635"/>
                  <a:pt x="5192033" y="3838187"/>
                </a:cubicBezTo>
                <a:cubicBezTo>
                  <a:pt x="5184551" y="3849947"/>
                  <a:pt x="5177113" y="3862014"/>
                  <a:pt x="5169873" y="3874322"/>
                </a:cubicBezTo>
                <a:cubicBezTo>
                  <a:pt x="5160658" y="3876077"/>
                  <a:pt x="5151444" y="3877876"/>
                  <a:pt x="5142207" y="3879675"/>
                </a:cubicBezTo>
                <a:cubicBezTo>
                  <a:pt x="5149798" y="3867082"/>
                  <a:pt x="5157609" y="3854686"/>
                  <a:pt x="5165442" y="3842641"/>
                </a:cubicBezTo>
                <a:close/>
                <a:moveTo>
                  <a:pt x="5166912" y="3879390"/>
                </a:moveTo>
                <a:cubicBezTo>
                  <a:pt x="5159847" y="3891567"/>
                  <a:pt x="5153045" y="3903963"/>
                  <a:pt x="5146683" y="3916469"/>
                </a:cubicBezTo>
                <a:cubicBezTo>
                  <a:pt x="5137073" y="3918575"/>
                  <a:pt x="5127464" y="3920681"/>
                  <a:pt x="5117810" y="3922831"/>
                </a:cubicBezTo>
                <a:cubicBezTo>
                  <a:pt x="5124545" y="3910018"/>
                  <a:pt x="5131720" y="3897315"/>
                  <a:pt x="5139157" y="3884809"/>
                </a:cubicBezTo>
                <a:cubicBezTo>
                  <a:pt x="5148416" y="3882966"/>
                  <a:pt x="5157675" y="3881167"/>
                  <a:pt x="5166912" y="3879390"/>
                </a:cubicBezTo>
                <a:close/>
                <a:moveTo>
                  <a:pt x="5169434" y="3878908"/>
                </a:moveTo>
                <a:cubicBezTo>
                  <a:pt x="5178606" y="3877131"/>
                  <a:pt x="5187798" y="3875397"/>
                  <a:pt x="5196947" y="3873686"/>
                </a:cubicBezTo>
                <a:cubicBezTo>
                  <a:pt x="5190233" y="3885533"/>
                  <a:pt x="5183761" y="3897600"/>
                  <a:pt x="5177728" y="3909777"/>
                </a:cubicBezTo>
                <a:cubicBezTo>
                  <a:pt x="5168206" y="3911795"/>
                  <a:pt x="5158662" y="3913858"/>
                  <a:pt x="5149096" y="3915942"/>
                </a:cubicBezTo>
                <a:cubicBezTo>
                  <a:pt x="5155503" y="3903458"/>
                  <a:pt x="5162348" y="3891084"/>
                  <a:pt x="5169434" y="3878908"/>
                </a:cubicBezTo>
                <a:close/>
                <a:moveTo>
                  <a:pt x="5175205" y="3914933"/>
                </a:moveTo>
                <a:cubicBezTo>
                  <a:pt x="5169325" y="3927044"/>
                  <a:pt x="5163927" y="3939242"/>
                  <a:pt x="5159167" y="3951419"/>
                </a:cubicBezTo>
                <a:cubicBezTo>
                  <a:pt x="5149228" y="3953788"/>
                  <a:pt x="5139289" y="3956180"/>
                  <a:pt x="5129350" y="3958571"/>
                </a:cubicBezTo>
                <a:cubicBezTo>
                  <a:pt x="5134462" y="3946087"/>
                  <a:pt x="5140233" y="3933582"/>
                  <a:pt x="5146463" y="3921142"/>
                </a:cubicBezTo>
                <a:cubicBezTo>
                  <a:pt x="5156051" y="3919036"/>
                  <a:pt x="5165639" y="3916973"/>
                  <a:pt x="5175205" y="3914933"/>
                </a:cubicBezTo>
                <a:close/>
                <a:moveTo>
                  <a:pt x="5208860" y="3907802"/>
                </a:moveTo>
                <a:cubicBezTo>
                  <a:pt x="5218295" y="3905828"/>
                  <a:pt x="5227707" y="3903897"/>
                  <a:pt x="5237075" y="3901988"/>
                </a:cubicBezTo>
                <a:cubicBezTo>
                  <a:pt x="5231919" y="3913419"/>
                  <a:pt x="5227180" y="3924915"/>
                  <a:pt x="5223121" y="3936412"/>
                </a:cubicBezTo>
                <a:cubicBezTo>
                  <a:pt x="5213336" y="3938650"/>
                  <a:pt x="5203551" y="3940932"/>
                  <a:pt x="5193744" y="3943235"/>
                </a:cubicBezTo>
                <a:cubicBezTo>
                  <a:pt x="5198198" y="3931410"/>
                  <a:pt x="5203288" y="3919562"/>
                  <a:pt x="5208860" y="3907802"/>
                </a:cubicBezTo>
                <a:close/>
                <a:moveTo>
                  <a:pt x="5253355" y="3934240"/>
                </a:moveTo>
                <a:cubicBezTo>
                  <a:pt x="5249735" y="3945715"/>
                  <a:pt x="5246992" y="3956707"/>
                  <a:pt x="5245105" y="3967194"/>
                </a:cubicBezTo>
                <a:cubicBezTo>
                  <a:pt x="5234925" y="3969761"/>
                  <a:pt x="5224745" y="3972371"/>
                  <a:pt x="5214587" y="3974960"/>
                </a:cubicBezTo>
                <a:cubicBezTo>
                  <a:pt x="5216935" y="3963727"/>
                  <a:pt x="5220160" y="3952340"/>
                  <a:pt x="5224043" y="3940932"/>
                </a:cubicBezTo>
                <a:cubicBezTo>
                  <a:pt x="5233828" y="3938672"/>
                  <a:pt x="5243613" y="3936434"/>
                  <a:pt x="5253355" y="3934240"/>
                </a:cubicBezTo>
                <a:close/>
                <a:moveTo>
                  <a:pt x="5246926" y="3971582"/>
                </a:moveTo>
                <a:cubicBezTo>
                  <a:pt x="5257128" y="3969015"/>
                  <a:pt x="5267330" y="3966448"/>
                  <a:pt x="5277510" y="3963903"/>
                </a:cubicBezTo>
                <a:cubicBezTo>
                  <a:pt x="5276172" y="3974675"/>
                  <a:pt x="5275843" y="3984899"/>
                  <a:pt x="5276501" y="3994575"/>
                </a:cubicBezTo>
                <a:cubicBezTo>
                  <a:pt x="5265904" y="3997515"/>
                  <a:pt x="5255286" y="4000477"/>
                  <a:pt x="5244644" y="4003438"/>
                </a:cubicBezTo>
                <a:cubicBezTo>
                  <a:pt x="5244381" y="3993061"/>
                  <a:pt x="5245215" y="3982398"/>
                  <a:pt x="5246926" y="3971582"/>
                </a:cubicBezTo>
                <a:close/>
                <a:moveTo>
                  <a:pt x="5276896" y="3999445"/>
                </a:moveTo>
                <a:cubicBezTo>
                  <a:pt x="5277949" y="4009516"/>
                  <a:pt x="5280143" y="4018994"/>
                  <a:pt x="5283456" y="4027879"/>
                </a:cubicBezTo>
                <a:cubicBezTo>
                  <a:pt x="5272377" y="4031258"/>
                  <a:pt x="5261297" y="4034637"/>
                  <a:pt x="5250217" y="4038038"/>
                </a:cubicBezTo>
                <a:cubicBezTo>
                  <a:pt x="5247190" y="4028494"/>
                  <a:pt x="5245478" y="4018577"/>
                  <a:pt x="5244864" y="4008375"/>
                </a:cubicBezTo>
                <a:cubicBezTo>
                  <a:pt x="5255570" y="4005369"/>
                  <a:pt x="5266255" y="4002407"/>
                  <a:pt x="5276896" y="3999445"/>
                </a:cubicBezTo>
                <a:close/>
                <a:moveTo>
                  <a:pt x="5285277" y="4032443"/>
                </a:moveTo>
                <a:cubicBezTo>
                  <a:pt x="5289139" y="4041526"/>
                  <a:pt x="5294229" y="4049973"/>
                  <a:pt x="5300569" y="4057827"/>
                </a:cubicBezTo>
                <a:cubicBezTo>
                  <a:pt x="5289117" y="4061645"/>
                  <a:pt x="5277664" y="4065484"/>
                  <a:pt x="5266168" y="4069302"/>
                </a:cubicBezTo>
                <a:cubicBezTo>
                  <a:pt x="5259958" y="4060899"/>
                  <a:pt x="5255220" y="4051991"/>
                  <a:pt x="5251819" y="4042667"/>
                </a:cubicBezTo>
                <a:cubicBezTo>
                  <a:pt x="5262964" y="4039266"/>
                  <a:pt x="5274132" y="4035844"/>
                  <a:pt x="5285277" y="4032443"/>
                </a:cubicBezTo>
                <a:close/>
                <a:moveTo>
                  <a:pt x="5304036" y="4061952"/>
                </a:moveTo>
                <a:cubicBezTo>
                  <a:pt x="5310881" y="4069697"/>
                  <a:pt x="5318955" y="4076762"/>
                  <a:pt x="5328214" y="4083168"/>
                </a:cubicBezTo>
                <a:cubicBezTo>
                  <a:pt x="5316607" y="4087402"/>
                  <a:pt x="5304935" y="4091637"/>
                  <a:pt x="5293198" y="4095871"/>
                </a:cubicBezTo>
                <a:cubicBezTo>
                  <a:pt x="5284092" y="4089136"/>
                  <a:pt x="5276172" y="4081742"/>
                  <a:pt x="5269546" y="4073668"/>
                </a:cubicBezTo>
                <a:cubicBezTo>
                  <a:pt x="5269503" y="4073602"/>
                  <a:pt x="5269459" y="4073537"/>
                  <a:pt x="5269415" y="4073493"/>
                </a:cubicBezTo>
                <a:cubicBezTo>
                  <a:pt x="5280977" y="4069631"/>
                  <a:pt x="5292517" y="4065792"/>
                  <a:pt x="5304036" y="4061952"/>
                </a:cubicBezTo>
                <a:close/>
                <a:moveTo>
                  <a:pt x="5333501" y="4086678"/>
                </a:moveTo>
                <a:cubicBezTo>
                  <a:pt x="5343220" y="4092843"/>
                  <a:pt x="5354147" y="4098328"/>
                  <a:pt x="5366235" y="4103133"/>
                </a:cubicBezTo>
                <a:cubicBezTo>
                  <a:pt x="5354607" y="4107763"/>
                  <a:pt x="5342935" y="4112414"/>
                  <a:pt x="5331175" y="4117043"/>
                </a:cubicBezTo>
                <a:cubicBezTo>
                  <a:pt x="5318955" y="4111887"/>
                  <a:pt x="5307963" y="4106029"/>
                  <a:pt x="5298265" y="4099447"/>
                </a:cubicBezTo>
                <a:cubicBezTo>
                  <a:pt x="5310069" y="4095191"/>
                  <a:pt x="5321829" y="4090913"/>
                  <a:pt x="5333501" y="4086678"/>
                </a:cubicBezTo>
                <a:close/>
                <a:moveTo>
                  <a:pt x="8810031" y="3755540"/>
                </a:moveTo>
                <a:cubicBezTo>
                  <a:pt x="8818851" y="3755386"/>
                  <a:pt x="8827693" y="3755254"/>
                  <a:pt x="8836556" y="3755232"/>
                </a:cubicBezTo>
                <a:cubicBezTo>
                  <a:pt x="8825499" y="3771358"/>
                  <a:pt x="8814638" y="3787155"/>
                  <a:pt x="8803954" y="3802601"/>
                </a:cubicBezTo>
                <a:cubicBezTo>
                  <a:pt x="8794936" y="3802491"/>
                  <a:pt x="8785941" y="3802469"/>
                  <a:pt x="8776967" y="3802447"/>
                </a:cubicBezTo>
                <a:cubicBezTo>
                  <a:pt x="8787850" y="3787089"/>
                  <a:pt x="8798885" y="3771446"/>
                  <a:pt x="8810031" y="3755540"/>
                </a:cubicBezTo>
                <a:close/>
                <a:moveTo>
                  <a:pt x="8842743" y="3755210"/>
                </a:moveTo>
                <a:cubicBezTo>
                  <a:pt x="8851322" y="3755210"/>
                  <a:pt x="8859922" y="3755298"/>
                  <a:pt x="8868523" y="3755474"/>
                </a:cubicBezTo>
                <a:cubicBezTo>
                  <a:pt x="8857838" y="3771446"/>
                  <a:pt x="8847131" y="3787352"/>
                  <a:pt x="8836403" y="3803215"/>
                </a:cubicBezTo>
                <a:cubicBezTo>
                  <a:pt x="8827605" y="3802952"/>
                  <a:pt x="8818851" y="3802798"/>
                  <a:pt x="8810097" y="3802666"/>
                </a:cubicBezTo>
                <a:cubicBezTo>
                  <a:pt x="8820781" y="3787199"/>
                  <a:pt x="8831663" y="3771380"/>
                  <a:pt x="8842743" y="3755210"/>
                </a:cubicBezTo>
                <a:close/>
                <a:moveTo>
                  <a:pt x="8874446" y="3755627"/>
                </a:moveTo>
                <a:cubicBezTo>
                  <a:pt x="8882805" y="3755847"/>
                  <a:pt x="8891187" y="3756176"/>
                  <a:pt x="8899546" y="3756637"/>
                </a:cubicBezTo>
                <a:cubicBezTo>
                  <a:pt x="8889037" y="3772653"/>
                  <a:pt x="8878505" y="3788647"/>
                  <a:pt x="8867952" y="3804597"/>
                </a:cubicBezTo>
                <a:cubicBezTo>
                  <a:pt x="8859396" y="3804114"/>
                  <a:pt x="8850839" y="3803719"/>
                  <a:pt x="8842283" y="3803434"/>
                </a:cubicBezTo>
                <a:cubicBezTo>
                  <a:pt x="8853033" y="3787550"/>
                  <a:pt x="8863740" y="3771600"/>
                  <a:pt x="8874446" y="3755627"/>
                </a:cubicBezTo>
                <a:close/>
                <a:moveTo>
                  <a:pt x="8905184" y="3756944"/>
                </a:moveTo>
                <a:cubicBezTo>
                  <a:pt x="8913127" y="3757426"/>
                  <a:pt x="8921047" y="3758041"/>
                  <a:pt x="8928967" y="3758787"/>
                </a:cubicBezTo>
                <a:cubicBezTo>
                  <a:pt x="8918721" y="3774825"/>
                  <a:pt x="8908453" y="3790841"/>
                  <a:pt x="8898141" y="3806857"/>
                </a:cubicBezTo>
                <a:cubicBezTo>
                  <a:pt x="8889980" y="3806089"/>
                  <a:pt x="8881796" y="3805475"/>
                  <a:pt x="8873613" y="3804948"/>
                </a:cubicBezTo>
                <a:cubicBezTo>
                  <a:pt x="8884166" y="3788976"/>
                  <a:pt x="8894697" y="3772982"/>
                  <a:pt x="8905184" y="3756944"/>
                </a:cubicBezTo>
                <a:close/>
                <a:moveTo>
                  <a:pt x="8934320" y="3759313"/>
                </a:moveTo>
                <a:cubicBezTo>
                  <a:pt x="8935900" y="3759489"/>
                  <a:pt x="8937480" y="3759620"/>
                  <a:pt x="8939038" y="3759796"/>
                </a:cubicBezTo>
                <a:cubicBezTo>
                  <a:pt x="8944961" y="3760454"/>
                  <a:pt x="8950995" y="3761134"/>
                  <a:pt x="8957138" y="3761902"/>
                </a:cubicBezTo>
                <a:cubicBezTo>
                  <a:pt x="8946783" y="3778533"/>
                  <a:pt x="8936734" y="3794593"/>
                  <a:pt x="8927037" y="3810060"/>
                </a:cubicBezTo>
                <a:cubicBezTo>
                  <a:pt x="8926531" y="3809995"/>
                  <a:pt x="8926027" y="3809929"/>
                  <a:pt x="8925522" y="3809863"/>
                </a:cubicBezTo>
                <a:cubicBezTo>
                  <a:pt x="8918217" y="3808898"/>
                  <a:pt x="8910889" y="3808085"/>
                  <a:pt x="8903539" y="3807340"/>
                </a:cubicBezTo>
                <a:cubicBezTo>
                  <a:pt x="8913829" y="3791367"/>
                  <a:pt x="8924096" y="3775351"/>
                  <a:pt x="8934320" y="3759313"/>
                </a:cubicBezTo>
                <a:close/>
                <a:moveTo>
                  <a:pt x="8962272" y="3762560"/>
                </a:moveTo>
                <a:cubicBezTo>
                  <a:pt x="8969490" y="3763504"/>
                  <a:pt x="8976796" y="3764557"/>
                  <a:pt x="8984168" y="3765808"/>
                </a:cubicBezTo>
                <a:cubicBezTo>
                  <a:pt x="8974120" y="3782416"/>
                  <a:pt x="8964312" y="3798520"/>
                  <a:pt x="8954812" y="3814097"/>
                </a:cubicBezTo>
                <a:cubicBezTo>
                  <a:pt x="8947243" y="3812868"/>
                  <a:pt x="8939674" y="3811772"/>
                  <a:pt x="8932170" y="3810740"/>
                </a:cubicBezTo>
                <a:cubicBezTo>
                  <a:pt x="8941868" y="3795273"/>
                  <a:pt x="8951938" y="3779191"/>
                  <a:pt x="8962272" y="3762560"/>
                </a:cubicBezTo>
                <a:close/>
                <a:moveTo>
                  <a:pt x="8953518" y="3816225"/>
                </a:moveTo>
                <a:cubicBezTo>
                  <a:pt x="8943316" y="3832900"/>
                  <a:pt x="8933465" y="3848938"/>
                  <a:pt x="8924009" y="3864252"/>
                </a:cubicBezTo>
                <a:cubicBezTo>
                  <a:pt x="8919906" y="3863594"/>
                  <a:pt x="8915825" y="3862935"/>
                  <a:pt x="8911766" y="3862321"/>
                </a:cubicBezTo>
                <a:cubicBezTo>
                  <a:pt x="8908058" y="3861751"/>
                  <a:pt x="8904351" y="3861224"/>
                  <a:pt x="8900643" y="3860698"/>
                </a:cubicBezTo>
                <a:cubicBezTo>
                  <a:pt x="8910252" y="3845537"/>
                  <a:pt x="8920345" y="3829565"/>
                  <a:pt x="8930810" y="3812890"/>
                </a:cubicBezTo>
                <a:cubicBezTo>
                  <a:pt x="8938335" y="3813900"/>
                  <a:pt x="8945927" y="3814997"/>
                  <a:pt x="8953518" y="3816225"/>
                </a:cubicBezTo>
                <a:close/>
                <a:moveTo>
                  <a:pt x="8958432" y="3817037"/>
                </a:moveTo>
                <a:cubicBezTo>
                  <a:pt x="8965738" y="3818244"/>
                  <a:pt x="8973045" y="3819604"/>
                  <a:pt x="8980306" y="3821118"/>
                </a:cubicBezTo>
                <a:cubicBezTo>
                  <a:pt x="8970499" y="3837617"/>
                  <a:pt x="8960912" y="3853655"/>
                  <a:pt x="8951587" y="3869210"/>
                </a:cubicBezTo>
                <a:cubicBezTo>
                  <a:pt x="8944040" y="3867696"/>
                  <a:pt x="8936470" y="3866336"/>
                  <a:pt x="8928923" y="3865064"/>
                </a:cubicBezTo>
                <a:cubicBezTo>
                  <a:pt x="8938379" y="3849750"/>
                  <a:pt x="8948230" y="3833711"/>
                  <a:pt x="8958432" y="3817037"/>
                </a:cubicBezTo>
                <a:close/>
                <a:moveTo>
                  <a:pt x="8950380" y="3871229"/>
                </a:moveTo>
                <a:cubicBezTo>
                  <a:pt x="8940420" y="3887793"/>
                  <a:pt x="8930766" y="3903788"/>
                  <a:pt x="8921442" y="3919167"/>
                </a:cubicBezTo>
                <a:cubicBezTo>
                  <a:pt x="8913609" y="3917610"/>
                  <a:pt x="8905798" y="3916161"/>
                  <a:pt x="8898097" y="3914779"/>
                </a:cubicBezTo>
                <a:cubicBezTo>
                  <a:pt x="8907422" y="3899838"/>
                  <a:pt x="8917317" y="3883888"/>
                  <a:pt x="8927672" y="3867104"/>
                </a:cubicBezTo>
                <a:cubicBezTo>
                  <a:pt x="8935220" y="3868355"/>
                  <a:pt x="8942811" y="3869715"/>
                  <a:pt x="8950380" y="3871229"/>
                </a:cubicBezTo>
                <a:close/>
                <a:moveTo>
                  <a:pt x="8897615" y="3916842"/>
                </a:moveTo>
                <a:cubicBezTo>
                  <a:pt x="8905097" y="3918180"/>
                  <a:pt x="8912666" y="3919584"/>
                  <a:pt x="8920279" y="3921076"/>
                </a:cubicBezTo>
                <a:cubicBezTo>
                  <a:pt x="8910186" y="3937729"/>
                  <a:pt x="8900489" y="3953613"/>
                  <a:pt x="8891253" y="3968686"/>
                </a:cubicBezTo>
                <a:cubicBezTo>
                  <a:pt x="8888883" y="3968181"/>
                  <a:pt x="8886535" y="3967698"/>
                  <a:pt x="8884210" y="3967216"/>
                </a:cubicBezTo>
                <a:cubicBezTo>
                  <a:pt x="8878571" y="3966075"/>
                  <a:pt x="8872932" y="3965000"/>
                  <a:pt x="8867250" y="3963969"/>
                </a:cubicBezTo>
                <a:cubicBezTo>
                  <a:pt x="8876311" y="3949598"/>
                  <a:pt x="8886228" y="3933801"/>
                  <a:pt x="8896891" y="3916732"/>
                </a:cubicBezTo>
                <a:cubicBezTo>
                  <a:pt x="8897132" y="3916776"/>
                  <a:pt x="8897374" y="3916798"/>
                  <a:pt x="8897615" y="3916842"/>
                </a:cubicBezTo>
                <a:close/>
                <a:moveTo>
                  <a:pt x="8883815" y="3969190"/>
                </a:moveTo>
                <a:cubicBezTo>
                  <a:pt x="8885899" y="3969629"/>
                  <a:pt x="8888005" y="3970068"/>
                  <a:pt x="8890134" y="3970507"/>
                </a:cubicBezTo>
                <a:cubicBezTo>
                  <a:pt x="8880699" y="3985886"/>
                  <a:pt x="8871748" y="4000411"/>
                  <a:pt x="8863367" y="4013948"/>
                </a:cubicBezTo>
                <a:cubicBezTo>
                  <a:pt x="8862621" y="4015154"/>
                  <a:pt x="8861875" y="4016361"/>
                  <a:pt x="8861107" y="4017590"/>
                </a:cubicBezTo>
                <a:cubicBezTo>
                  <a:pt x="8852946" y="4015769"/>
                  <a:pt x="8844740" y="4014079"/>
                  <a:pt x="8836513" y="4012456"/>
                </a:cubicBezTo>
                <a:cubicBezTo>
                  <a:pt x="8839957" y="4007059"/>
                  <a:pt x="8843423" y="4001639"/>
                  <a:pt x="8846890" y="3996176"/>
                </a:cubicBezTo>
                <a:cubicBezTo>
                  <a:pt x="8852748" y="3986962"/>
                  <a:pt x="8859176" y="3976803"/>
                  <a:pt x="8866109" y="3965811"/>
                </a:cubicBezTo>
                <a:cubicBezTo>
                  <a:pt x="8872011" y="3966886"/>
                  <a:pt x="8877913" y="3968005"/>
                  <a:pt x="8883815" y="3969190"/>
                </a:cubicBezTo>
                <a:close/>
                <a:moveTo>
                  <a:pt x="8860032" y="4019323"/>
                </a:moveTo>
                <a:cubicBezTo>
                  <a:pt x="8850247" y="4035120"/>
                  <a:pt x="8840571" y="4050609"/>
                  <a:pt x="8831050" y="4065770"/>
                </a:cubicBezTo>
                <a:cubicBezTo>
                  <a:pt x="8822668" y="4063773"/>
                  <a:pt x="8814309" y="4061864"/>
                  <a:pt x="8805928" y="4060021"/>
                </a:cubicBezTo>
                <a:cubicBezTo>
                  <a:pt x="8815582" y="4045102"/>
                  <a:pt x="8825433" y="4029810"/>
                  <a:pt x="8835416" y="4014189"/>
                </a:cubicBezTo>
                <a:cubicBezTo>
                  <a:pt x="8843643" y="4015813"/>
                  <a:pt x="8851871" y="4017502"/>
                  <a:pt x="8860032" y="4019323"/>
                </a:cubicBezTo>
                <a:close/>
                <a:moveTo>
                  <a:pt x="8830018" y="4067393"/>
                </a:moveTo>
                <a:cubicBezTo>
                  <a:pt x="8820211" y="4082992"/>
                  <a:pt x="8810558" y="4098197"/>
                  <a:pt x="8801145" y="4112962"/>
                </a:cubicBezTo>
                <a:cubicBezTo>
                  <a:pt x="8792720" y="4110703"/>
                  <a:pt x="8784208" y="4108531"/>
                  <a:pt x="8775651" y="4106380"/>
                </a:cubicBezTo>
                <a:cubicBezTo>
                  <a:pt x="8785173" y="4091922"/>
                  <a:pt x="8794936" y="4077003"/>
                  <a:pt x="8804875" y="4061667"/>
                </a:cubicBezTo>
                <a:cubicBezTo>
                  <a:pt x="8813256" y="4063488"/>
                  <a:pt x="8821637" y="4065397"/>
                  <a:pt x="8830018" y="4067393"/>
                </a:cubicBezTo>
                <a:close/>
                <a:moveTo>
                  <a:pt x="8800114" y="4114564"/>
                </a:moveTo>
                <a:cubicBezTo>
                  <a:pt x="8773084" y="4156842"/>
                  <a:pt x="8747787" y="4195391"/>
                  <a:pt x="8725233" y="4228674"/>
                </a:cubicBezTo>
                <a:cubicBezTo>
                  <a:pt x="8585586" y="4434689"/>
                  <a:pt x="8435539" y="4641473"/>
                  <a:pt x="8290429" y="4841455"/>
                </a:cubicBezTo>
                <a:cubicBezTo>
                  <a:pt x="8159119" y="5022415"/>
                  <a:pt x="8023354" y="5209518"/>
                  <a:pt x="7894589" y="5396951"/>
                </a:cubicBezTo>
                <a:cubicBezTo>
                  <a:pt x="7810603" y="5519310"/>
                  <a:pt x="7729031" y="5639518"/>
                  <a:pt x="7654325" y="5764554"/>
                </a:cubicBezTo>
                <a:cubicBezTo>
                  <a:pt x="7614197" y="5831975"/>
                  <a:pt x="7580871" y="5892113"/>
                  <a:pt x="7552480" y="5948454"/>
                </a:cubicBezTo>
                <a:lnTo>
                  <a:pt x="7546952" y="5959424"/>
                </a:lnTo>
                <a:cubicBezTo>
                  <a:pt x="7500482" y="6051462"/>
                  <a:pt x="7442649" y="6166032"/>
                  <a:pt x="7444667" y="6275315"/>
                </a:cubicBezTo>
                <a:cubicBezTo>
                  <a:pt x="7445721" y="6331744"/>
                  <a:pt x="7464721" y="6377291"/>
                  <a:pt x="7501163" y="6410662"/>
                </a:cubicBezTo>
                <a:cubicBezTo>
                  <a:pt x="7565951" y="6470053"/>
                  <a:pt x="7676616" y="6483590"/>
                  <a:pt x="7778505" y="6483590"/>
                </a:cubicBezTo>
                <a:cubicBezTo>
                  <a:pt x="7829076" y="6483590"/>
                  <a:pt x="7877498" y="6480255"/>
                  <a:pt x="7917056" y="6477534"/>
                </a:cubicBezTo>
                <a:cubicBezTo>
                  <a:pt x="7925853" y="6476921"/>
                  <a:pt x="7934213" y="6476350"/>
                  <a:pt x="7942067" y="6475845"/>
                </a:cubicBezTo>
                <a:cubicBezTo>
                  <a:pt x="7984872" y="6473102"/>
                  <a:pt x="8027720" y="6469548"/>
                  <a:pt x="8070569" y="6465292"/>
                </a:cubicBezTo>
                <a:cubicBezTo>
                  <a:pt x="8063548" y="6467135"/>
                  <a:pt x="8056550" y="6468956"/>
                  <a:pt x="8049550" y="6470777"/>
                </a:cubicBezTo>
                <a:cubicBezTo>
                  <a:pt x="7991256" y="6478018"/>
                  <a:pt x="7932962" y="6484007"/>
                  <a:pt x="7874711" y="6488592"/>
                </a:cubicBezTo>
                <a:cubicBezTo>
                  <a:pt x="7867537" y="6489163"/>
                  <a:pt x="7859946" y="6489777"/>
                  <a:pt x="7852025" y="6490435"/>
                </a:cubicBezTo>
                <a:cubicBezTo>
                  <a:pt x="7729294" y="6500549"/>
                  <a:pt x="7523893" y="6517487"/>
                  <a:pt x="7425404" y="6427951"/>
                </a:cubicBezTo>
                <a:cubicBezTo>
                  <a:pt x="7389225" y="6395063"/>
                  <a:pt x="7370511" y="6349844"/>
                  <a:pt x="7369765" y="6293591"/>
                </a:cubicBezTo>
                <a:cubicBezTo>
                  <a:pt x="7368339" y="6183079"/>
                  <a:pt x="7428629" y="6066820"/>
                  <a:pt x="7477073" y="5973400"/>
                </a:cubicBezTo>
                <a:lnTo>
                  <a:pt x="7482711" y="5962517"/>
                </a:lnTo>
                <a:cubicBezTo>
                  <a:pt x="7512593" y="5904794"/>
                  <a:pt x="7547280" y="5843669"/>
                  <a:pt x="7588812" y="5775633"/>
                </a:cubicBezTo>
                <a:cubicBezTo>
                  <a:pt x="7666458" y="5648646"/>
                  <a:pt x="7751256" y="5526484"/>
                  <a:pt x="7838554" y="5402107"/>
                </a:cubicBezTo>
                <a:cubicBezTo>
                  <a:pt x="7975964" y="5206491"/>
                  <a:pt x="8120724" y="5011248"/>
                  <a:pt x="8260744" y="4822433"/>
                </a:cubicBezTo>
                <a:cubicBezTo>
                  <a:pt x="8407763" y="4624162"/>
                  <a:pt x="8559806" y="4419112"/>
                  <a:pt x="8702350" y="4214851"/>
                </a:cubicBezTo>
                <a:cubicBezTo>
                  <a:pt x="8724136" y="4183653"/>
                  <a:pt x="8748511" y="4147584"/>
                  <a:pt x="8774620" y="4107960"/>
                </a:cubicBezTo>
                <a:cubicBezTo>
                  <a:pt x="8783177" y="4110110"/>
                  <a:pt x="8791689" y="4112304"/>
                  <a:pt x="8800114" y="4114564"/>
                </a:cubicBezTo>
                <a:close/>
                <a:moveTo>
                  <a:pt x="8132045" y="6454147"/>
                </a:moveTo>
                <a:cubicBezTo>
                  <a:pt x="8138933" y="6452260"/>
                  <a:pt x="8145801" y="6450373"/>
                  <a:pt x="8152690" y="6448486"/>
                </a:cubicBezTo>
                <a:cubicBezTo>
                  <a:pt x="8154291" y="6448333"/>
                  <a:pt x="8155915" y="6448179"/>
                  <a:pt x="8157517" y="6448025"/>
                </a:cubicBezTo>
                <a:cubicBezTo>
                  <a:pt x="8150057" y="6449956"/>
                  <a:pt x="8142598" y="6451887"/>
                  <a:pt x="8135138" y="6453796"/>
                </a:cubicBezTo>
                <a:cubicBezTo>
                  <a:pt x="8134107" y="6453905"/>
                  <a:pt x="8133076" y="6454015"/>
                  <a:pt x="8132045" y="6454147"/>
                </a:cubicBezTo>
                <a:close/>
                <a:moveTo>
                  <a:pt x="8176736" y="6441795"/>
                </a:moveTo>
                <a:cubicBezTo>
                  <a:pt x="8185359" y="6439381"/>
                  <a:pt x="8193981" y="6436968"/>
                  <a:pt x="8202603" y="6434511"/>
                </a:cubicBezTo>
                <a:cubicBezTo>
                  <a:pt x="8205455" y="6434313"/>
                  <a:pt x="8208286" y="6434116"/>
                  <a:pt x="8211138" y="6433918"/>
                </a:cubicBezTo>
                <a:cubicBezTo>
                  <a:pt x="8202164" y="6436310"/>
                  <a:pt x="8193191" y="6438679"/>
                  <a:pt x="8184218" y="6441049"/>
                </a:cubicBezTo>
                <a:cubicBezTo>
                  <a:pt x="8181716" y="6441290"/>
                  <a:pt x="8179215" y="6441553"/>
                  <a:pt x="8176736" y="6441795"/>
                </a:cubicBezTo>
                <a:close/>
                <a:moveTo>
                  <a:pt x="8238541" y="6431812"/>
                </a:moveTo>
                <a:cubicBezTo>
                  <a:pt x="8241986" y="6431526"/>
                  <a:pt x="8245408" y="6431242"/>
                  <a:pt x="8248853" y="6430956"/>
                </a:cubicBezTo>
                <a:cubicBezTo>
                  <a:pt x="8241239" y="6432887"/>
                  <a:pt x="8233648" y="6434817"/>
                  <a:pt x="8226035" y="6436726"/>
                </a:cubicBezTo>
                <a:cubicBezTo>
                  <a:pt x="8222854" y="6437077"/>
                  <a:pt x="8219672" y="6437407"/>
                  <a:pt x="8216469" y="6437758"/>
                </a:cubicBezTo>
                <a:cubicBezTo>
                  <a:pt x="8223841" y="6435783"/>
                  <a:pt x="8231191" y="6433808"/>
                  <a:pt x="8238541" y="6431812"/>
                </a:cubicBezTo>
                <a:close/>
                <a:moveTo>
                  <a:pt x="8305480" y="6421434"/>
                </a:moveTo>
                <a:cubicBezTo>
                  <a:pt x="8312983" y="6419482"/>
                  <a:pt x="8320464" y="6417485"/>
                  <a:pt x="8327946" y="6415489"/>
                </a:cubicBezTo>
                <a:cubicBezTo>
                  <a:pt x="8330995" y="6415269"/>
                  <a:pt x="8334045" y="6415028"/>
                  <a:pt x="8337095" y="6414809"/>
                </a:cubicBezTo>
                <a:cubicBezTo>
                  <a:pt x="8329306" y="6416761"/>
                  <a:pt x="8321496" y="6418692"/>
                  <a:pt x="8313707" y="6420622"/>
                </a:cubicBezTo>
                <a:cubicBezTo>
                  <a:pt x="8310964" y="6420886"/>
                  <a:pt x="8308222" y="6421171"/>
                  <a:pt x="8305480" y="6421434"/>
                </a:cubicBezTo>
                <a:close/>
                <a:moveTo>
                  <a:pt x="8391242" y="6406120"/>
                </a:moveTo>
                <a:cubicBezTo>
                  <a:pt x="8399163" y="6404080"/>
                  <a:pt x="8407061" y="6402039"/>
                  <a:pt x="8414981" y="6399977"/>
                </a:cubicBezTo>
                <a:cubicBezTo>
                  <a:pt x="8418294" y="6399758"/>
                  <a:pt x="8421607" y="6399538"/>
                  <a:pt x="8424920" y="6399319"/>
                </a:cubicBezTo>
                <a:cubicBezTo>
                  <a:pt x="8416670" y="6401337"/>
                  <a:pt x="8408421" y="6403334"/>
                  <a:pt x="8400172" y="6405308"/>
                </a:cubicBezTo>
                <a:cubicBezTo>
                  <a:pt x="8397188" y="6405594"/>
                  <a:pt x="8394226" y="6405857"/>
                  <a:pt x="8391242" y="6406120"/>
                </a:cubicBezTo>
                <a:close/>
                <a:moveTo>
                  <a:pt x="8436022" y="6394448"/>
                </a:moveTo>
                <a:cubicBezTo>
                  <a:pt x="8445499" y="6391947"/>
                  <a:pt x="8454956" y="6389424"/>
                  <a:pt x="8464412" y="6386879"/>
                </a:cubicBezTo>
                <a:cubicBezTo>
                  <a:pt x="8468712" y="6386703"/>
                  <a:pt x="8472990" y="6386528"/>
                  <a:pt x="8477269" y="6386331"/>
                </a:cubicBezTo>
                <a:cubicBezTo>
                  <a:pt x="8467615" y="6388766"/>
                  <a:pt x="8457962" y="6391179"/>
                  <a:pt x="8448330" y="6393570"/>
                </a:cubicBezTo>
                <a:cubicBezTo>
                  <a:pt x="8444227" y="6393856"/>
                  <a:pt x="8440124" y="6394163"/>
                  <a:pt x="8436022" y="6394448"/>
                </a:cubicBezTo>
                <a:close/>
                <a:moveTo>
                  <a:pt x="8482446" y="6382052"/>
                </a:moveTo>
                <a:cubicBezTo>
                  <a:pt x="8493131" y="6379156"/>
                  <a:pt x="8503794" y="6376260"/>
                  <a:pt x="8514479" y="6373320"/>
                </a:cubicBezTo>
                <a:cubicBezTo>
                  <a:pt x="8519459" y="6373211"/>
                  <a:pt x="8524461" y="6373101"/>
                  <a:pt x="8529463" y="6372969"/>
                </a:cubicBezTo>
                <a:cubicBezTo>
                  <a:pt x="8518625" y="6375777"/>
                  <a:pt x="8507787" y="6378586"/>
                  <a:pt x="8496949" y="6381350"/>
                </a:cubicBezTo>
                <a:cubicBezTo>
                  <a:pt x="8492122" y="6381591"/>
                  <a:pt x="8487273" y="6381811"/>
                  <a:pt x="8482446" y="6382052"/>
                </a:cubicBezTo>
                <a:close/>
                <a:moveTo>
                  <a:pt x="8550789" y="6372399"/>
                </a:moveTo>
                <a:cubicBezTo>
                  <a:pt x="8555287" y="6372245"/>
                  <a:pt x="8559784" y="6372092"/>
                  <a:pt x="8564282" y="6371938"/>
                </a:cubicBezTo>
                <a:cubicBezTo>
                  <a:pt x="8554365" y="6374373"/>
                  <a:pt x="8544470" y="6376787"/>
                  <a:pt x="8534554" y="6379178"/>
                </a:cubicBezTo>
                <a:cubicBezTo>
                  <a:pt x="8530231" y="6379463"/>
                  <a:pt x="8525931" y="6379727"/>
                  <a:pt x="8521609" y="6379968"/>
                </a:cubicBezTo>
                <a:cubicBezTo>
                  <a:pt x="8531350" y="6377467"/>
                  <a:pt x="8541070" y="6374943"/>
                  <a:pt x="8550789" y="6372399"/>
                </a:cubicBezTo>
                <a:close/>
                <a:moveTo>
                  <a:pt x="8568012" y="6367857"/>
                </a:moveTo>
                <a:cubicBezTo>
                  <a:pt x="8578982" y="6364939"/>
                  <a:pt x="8589952" y="6362043"/>
                  <a:pt x="8600922" y="6359103"/>
                </a:cubicBezTo>
                <a:cubicBezTo>
                  <a:pt x="8606012" y="6359059"/>
                  <a:pt x="8611124" y="6359037"/>
                  <a:pt x="8616236" y="6358950"/>
                </a:cubicBezTo>
                <a:cubicBezTo>
                  <a:pt x="8605200" y="6361758"/>
                  <a:pt x="8594142" y="6364522"/>
                  <a:pt x="8583107" y="6367286"/>
                </a:cubicBezTo>
                <a:cubicBezTo>
                  <a:pt x="8578060" y="6367484"/>
                  <a:pt x="8573036" y="6367660"/>
                  <a:pt x="8568012" y="6367857"/>
                </a:cubicBezTo>
                <a:close/>
                <a:moveTo>
                  <a:pt x="8636772" y="6358576"/>
                </a:moveTo>
                <a:cubicBezTo>
                  <a:pt x="8641445" y="6358488"/>
                  <a:pt x="8646096" y="6358445"/>
                  <a:pt x="8650769" y="6358313"/>
                </a:cubicBezTo>
                <a:cubicBezTo>
                  <a:pt x="8640633" y="6360748"/>
                  <a:pt x="8630519" y="6363162"/>
                  <a:pt x="8620405" y="6365532"/>
                </a:cubicBezTo>
                <a:cubicBezTo>
                  <a:pt x="8615841" y="6365773"/>
                  <a:pt x="8611277" y="6365992"/>
                  <a:pt x="8606736" y="6366211"/>
                </a:cubicBezTo>
                <a:cubicBezTo>
                  <a:pt x="8616740" y="6363689"/>
                  <a:pt x="8626767" y="6361144"/>
                  <a:pt x="8636772" y="6358576"/>
                </a:cubicBezTo>
                <a:close/>
                <a:moveTo>
                  <a:pt x="8653073" y="6354408"/>
                </a:moveTo>
                <a:cubicBezTo>
                  <a:pt x="8664197" y="6351534"/>
                  <a:pt x="8675320" y="6348638"/>
                  <a:pt x="8686443" y="6345720"/>
                </a:cubicBezTo>
                <a:cubicBezTo>
                  <a:pt x="8690437" y="6345742"/>
                  <a:pt x="8694408" y="6345786"/>
                  <a:pt x="8698422" y="6345786"/>
                </a:cubicBezTo>
                <a:cubicBezTo>
                  <a:pt x="8699717" y="6345786"/>
                  <a:pt x="8701056" y="6345764"/>
                  <a:pt x="8702372" y="6345764"/>
                </a:cubicBezTo>
                <a:cubicBezTo>
                  <a:pt x="8691183" y="6348528"/>
                  <a:pt x="8679993" y="6351271"/>
                  <a:pt x="8668782" y="6353969"/>
                </a:cubicBezTo>
                <a:cubicBezTo>
                  <a:pt x="8663538" y="6354144"/>
                  <a:pt x="8658316" y="6354276"/>
                  <a:pt x="8653073" y="6354408"/>
                </a:cubicBezTo>
                <a:close/>
                <a:moveTo>
                  <a:pt x="8721877" y="6345676"/>
                </a:moveTo>
                <a:cubicBezTo>
                  <a:pt x="8726791" y="6345632"/>
                  <a:pt x="8731728" y="6345566"/>
                  <a:pt x="8736664" y="6345522"/>
                </a:cubicBezTo>
                <a:cubicBezTo>
                  <a:pt x="8726309" y="6347914"/>
                  <a:pt x="8715952" y="6350305"/>
                  <a:pt x="8705597" y="6352675"/>
                </a:cubicBezTo>
                <a:cubicBezTo>
                  <a:pt x="8700858" y="6352872"/>
                  <a:pt x="8696097" y="6353047"/>
                  <a:pt x="8691358" y="6353223"/>
                </a:cubicBezTo>
                <a:cubicBezTo>
                  <a:pt x="8701538" y="6350722"/>
                  <a:pt x="8711718" y="6348221"/>
                  <a:pt x="8721877" y="6345676"/>
                </a:cubicBezTo>
                <a:close/>
                <a:moveTo>
                  <a:pt x="8737585" y="6341749"/>
                </a:moveTo>
                <a:cubicBezTo>
                  <a:pt x="8748884" y="6338896"/>
                  <a:pt x="8760184" y="6336044"/>
                  <a:pt x="8771482" y="6333170"/>
                </a:cubicBezTo>
                <a:cubicBezTo>
                  <a:pt x="8776945" y="6333258"/>
                  <a:pt x="8782430" y="6333345"/>
                  <a:pt x="8787915" y="6333411"/>
                </a:cubicBezTo>
                <a:cubicBezTo>
                  <a:pt x="8776573" y="6336132"/>
                  <a:pt x="8765230" y="6338808"/>
                  <a:pt x="8753865" y="6341485"/>
                </a:cubicBezTo>
                <a:cubicBezTo>
                  <a:pt x="8748446" y="6341595"/>
                  <a:pt x="8743004" y="6341683"/>
                  <a:pt x="8737585" y="6341749"/>
                </a:cubicBezTo>
                <a:close/>
                <a:moveTo>
                  <a:pt x="8784976" y="6329704"/>
                </a:moveTo>
                <a:cubicBezTo>
                  <a:pt x="8797262" y="6326544"/>
                  <a:pt x="8809526" y="6323363"/>
                  <a:pt x="8821790" y="6320160"/>
                </a:cubicBezTo>
                <a:cubicBezTo>
                  <a:pt x="8827649" y="6320423"/>
                  <a:pt x="8833529" y="6320664"/>
                  <a:pt x="8839430" y="6320884"/>
                </a:cubicBezTo>
                <a:cubicBezTo>
                  <a:pt x="8827188" y="6323890"/>
                  <a:pt x="8814924" y="6326895"/>
                  <a:pt x="8802659" y="6329857"/>
                </a:cubicBezTo>
                <a:cubicBezTo>
                  <a:pt x="8796779" y="6329813"/>
                  <a:pt x="8790877" y="6329770"/>
                  <a:pt x="8784976" y="6329704"/>
                </a:cubicBezTo>
                <a:close/>
                <a:moveTo>
                  <a:pt x="8890792" y="6322288"/>
                </a:moveTo>
                <a:cubicBezTo>
                  <a:pt x="8896057" y="6322376"/>
                  <a:pt x="8901301" y="6322485"/>
                  <a:pt x="8906567" y="6322551"/>
                </a:cubicBezTo>
                <a:cubicBezTo>
                  <a:pt x="8895903" y="6324877"/>
                  <a:pt x="8885219" y="6327159"/>
                  <a:pt x="8874556" y="6329440"/>
                </a:cubicBezTo>
                <a:cubicBezTo>
                  <a:pt x="8869357" y="6329528"/>
                  <a:pt x="8864157" y="6329616"/>
                  <a:pt x="8858979" y="6329660"/>
                </a:cubicBezTo>
                <a:cubicBezTo>
                  <a:pt x="8869598" y="6327224"/>
                  <a:pt x="8880195" y="6324767"/>
                  <a:pt x="8890792" y="6322288"/>
                </a:cubicBezTo>
                <a:close/>
                <a:moveTo>
                  <a:pt x="8905031" y="6318931"/>
                </a:moveTo>
                <a:cubicBezTo>
                  <a:pt x="8916681" y="6316167"/>
                  <a:pt x="8928353" y="6313402"/>
                  <a:pt x="8939981" y="6310594"/>
                </a:cubicBezTo>
                <a:cubicBezTo>
                  <a:pt x="8945773" y="6310857"/>
                  <a:pt x="8951565" y="6311099"/>
                  <a:pt x="8957379" y="6311318"/>
                </a:cubicBezTo>
                <a:cubicBezTo>
                  <a:pt x="8945707" y="6313951"/>
                  <a:pt x="8934013" y="6316540"/>
                  <a:pt x="8922319" y="6319106"/>
                </a:cubicBezTo>
                <a:cubicBezTo>
                  <a:pt x="8916549" y="6319063"/>
                  <a:pt x="8910779" y="6318997"/>
                  <a:pt x="8905031" y="6318931"/>
                </a:cubicBezTo>
                <a:close/>
                <a:moveTo>
                  <a:pt x="8952311" y="6307632"/>
                </a:moveTo>
                <a:cubicBezTo>
                  <a:pt x="8964839" y="6304605"/>
                  <a:pt x="8977367" y="6301555"/>
                  <a:pt x="8989894" y="6298461"/>
                </a:cubicBezTo>
                <a:cubicBezTo>
                  <a:pt x="8996015" y="6298922"/>
                  <a:pt x="9002180" y="6299339"/>
                  <a:pt x="9008345" y="6299756"/>
                </a:cubicBezTo>
                <a:cubicBezTo>
                  <a:pt x="8995818" y="6302630"/>
                  <a:pt x="8983290" y="6305482"/>
                  <a:pt x="8970741" y="6308312"/>
                </a:cubicBezTo>
                <a:cubicBezTo>
                  <a:pt x="8964597" y="6308115"/>
                  <a:pt x="8958454" y="6307874"/>
                  <a:pt x="8952311" y="6307632"/>
                </a:cubicBezTo>
                <a:close/>
                <a:moveTo>
                  <a:pt x="9023265" y="6300743"/>
                </a:moveTo>
                <a:cubicBezTo>
                  <a:pt x="9029803" y="6301138"/>
                  <a:pt x="9036407" y="6301489"/>
                  <a:pt x="9042989" y="6301840"/>
                </a:cubicBezTo>
                <a:cubicBezTo>
                  <a:pt x="9031229" y="6304363"/>
                  <a:pt x="9019470" y="6306864"/>
                  <a:pt x="9007709" y="6309343"/>
                </a:cubicBezTo>
                <a:cubicBezTo>
                  <a:pt x="9001106" y="6309212"/>
                  <a:pt x="8994524" y="6309036"/>
                  <a:pt x="8987942" y="6308861"/>
                </a:cubicBezTo>
                <a:cubicBezTo>
                  <a:pt x="8999724" y="6306162"/>
                  <a:pt x="9011483" y="6303464"/>
                  <a:pt x="9023265" y="6300743"/>
                </a:cubicBezTo>
                <a:close/>
                <a:moveTo>
                  <a:pt x="9035090" y="6297979"/>
                </a:moveTo>
                <a:cubicBezTo>
                  <a:pt x="9047728" y="6295038"/>
                  <a:pt x="9060343" y="6292077"/>
                  <a:pt x="9072959" y="6289071"/>
                </a:cubicBezTo>
                <a:cubicBezTo>
                  <a:pt x="9079717" y="6289685"/>
                  <a:pt x="9086517" y="6290278"/>
                  <a:pt x="9093341" y="6290848"/>
                </a:cubicBezTo>
                <a:cubicBezTo>
                  <a:pt x="9080814" y="6293613"/>
                  <a:pt x="9068286" y="6296355"/>
                  <a:pt x="9055757" y="6299076"/>
                </a:cubicBezTo>
                <a:cubicBezTo>
                  <a:pt x="9048869" y="6298724"/>
                  <a:pt x="9041979" y="6298373"/>
                  <a:pt x="9035090" y="6297979"/>
                </a:cubicBezTo>
                <a:close/>
                <a:moveTo>
                  <a:pt x="9107690" y="6291989"/>
                </a:moveTo>
                <a:cubicBezTo>
                  <a:pt x="9113789" y="6292472"/>
                  <a:pt x="9119910" y="6292910"/>
                  <a:pt x="9126053" y="6293349"/>
                </a:cubicBezTo>
                <a:cubicBezTo>
                  <a:pt x="9114272" y="6295785"/>
                  <a:pt x="9102467" y="6298198"/>
                  <a:pt x="9090643" y="6300567"/>
                </a:cubicBezTo>
                <a:cubicBezTo>
                  <a:pt x="9084499" y="6300348"/>
                  <a:pt x="9078334" y="6300085"/>
                  <a:pt x="9072191" y="6299821"/>
                </a:cubicBezTo>
                <a:cubicBezTo>
                  <a:pt x="9084038" y="6297232"/>
                  <a:pt x="9095864" y="6294622"/>
                  <a:pt x="9107690" y="6291989"/>
                </a:cubicBezTo>
                <a:close/>
                <a:moveTo>
                  <a:pt x="9118989" y="6289466"/>
                </a:moveTo>
                <a:cubicBezTo>
                  <a:pt x="9131670" y="6286635"/>
                  <a:pt x="9144329" y="6283784"/>
                  <a:pt x="9156988" y="6280887"/>
                </a:cubicBezTo>
                <a:cubicBezTo>
                  <a:pt x="9163373" y="6281590"/>
                  <a:pt x="9169758" y="6282247"/>
                  <a:pt x="9176186" y="6282906"/>
                </a:cubicBezTo>
                <a:cubicBezTo>
                  <a:pt x="9163593" y="6285560"/>
                  <a:pt x="9150999" y="6288194"/>
                  <a:pt x="9138406" y="6290804"/>
                </a:cubicBezTo>
                <a:cubicBezTo>
                  <a:pt x="9131933" y="6290388"/>
                  <a:pt x="9125460" y="6289948"/>
                  <a:pt x="9118989" y="6289466"/>
                </a:cubicBezTo>
                <a:close/>
                <a:moveTo>
                  <a:pt x="9189810" y="6284222"/>
                </a:moveTo>
                <a:cubicBezTo>
                  <a:pt x="9196019" y="6284815"/>
                  <a:pt x="9202272" y="6285385"/>
                  <a:pt x="9208547" y="6285956"/>
                </a:cubicBezTo>
                <a:cubicBezTo>
                  <a:pt x="9196656" y="6288281"/>
                  <a:pt x="9184742" y="6290563"/>
                  <a:pt x="9172851" y="6292844"/>
                </a:cubicBezTo>
                <a:cubicBezTo>
                  <a:pt x="9166554" y="6292516"/>
                  <a:pt x="9160279" y="6292164"/>
                  <a:pt x="9153982" y="6291791"/>
                </a:cubicBezTo>
                <a:cubicBezTo>
                  <a:pt x="9165940" y="6289291"/>
                  <a:pt x="9177875" y="6286767"/>
                  <a:pt x="9189810" y="6284222"/>
                </a:cubicBezTo>
                <a:close/>
                <a:moveTo>
                  <a:pt x="9200539" y="6281940"/>
                </a:moveTo>
                <a:cubicBezTo>
                  <a:pt x="9213330" y="6279198"/>
                  <a:pt x="9226121" y="6276434"/>
                  <a:pt x="9238890" y="6273669"/>
                </a:cubicBezTo>
                <a:cubicBezTo>
                  <a:pt x="9245384" y="6274481"/>
                  <a:pt x="9251857" y="6275293"/>
                  <a:pt x="9258351" y="6276061"/>
                </a:cubicBezTo>
                <a:cubicBezTo>
                  <a:pt x="9245648" y="6278627"/>
                  <a:pt x="9232944" y="6281150"/>
                  <a:pt x="9220241" y="6283652"/>
                </a:cubicBezTo>
                <a:cubicBezTo>
                  <a:pt x="9213659" y="6283103"/>
                  <a:pt x="9207099" y="6282533"/>
                  <a:pt x="9200539" y="6281940"/>
                </a:cubicBezTo>
                <a:close/>
                <a:moveTo>
                  <a:pt x="9271317" y="6277574"/>
                </a:moveTo>
                <a:cubicBezTo>
                  <a:pt x="9277658" y="6278299"/>
                  <a:pt x="9283999" y="6279000"/>
                  <a:pt x="9290361" y="6279659"/>
                </a:cubicBezTo>
                <a:cubicBezTo>
                  <a:pt x="9278338" y="6281897"/>
                  <a:pt x="9266293" y="6284091"/>
                  <a:pt x="9254248" y="6286263"/>
                </a:cubicBezTo>
                <a:cubicBezTo>
                  <a:pt x="9247842" y="6285802"/>
                  <a:pt x="9241435" y="6285319"/>
                  <a:pt x="9235051" y="6284837"/>
                </a:cubicBezTo>
                <a:cubicBezTo>
                  <a:pt x="9247139" y="6282445"/>
                  <a:pt x="9259228" y="6280010"/>
                  <a:pt x="9271317" y="6277574"/>
                </a:cubicBezTo>
                <a:close/>
                <a:moveTo>
                  <a:pt x="9281080" y="6275578"/>
                </a:moveTo>
                <a:cubicBezTo>
                  <a:pt x="9293981" y="6272967"/>
                  <a:pt x="9306860" y="6270334"/>
                  <a:pt x="9319760" y="6267658"/>
                </a:cubicBezTo>
                <a:cubicBezTo>
                  <a:pt x="9326277" y="6268623"/>
                  <a:pt x="9332815" y="6269567"/>
                  <a:pt x="9339397" y="6270488"/>
                </a:cubicBezTo>
                <a:cubicBezTo>
                  <a:pt x="9326606" y="6272923"/>
                  <a:pt x="9313815" y="6275315"/>
                  <a:pt x="9301002" y="6277706"/>
                </a:cubicBezTo>
                <a:cubicBezTo>
                  <a:pt x="9294354" y="6277026"/>
                  <a:pt x="9287706" y="6276324"/>
                  <a:pt x="9281080" y="6275578"/>
                </a:cubicBezTo>
                <a:close/>
                <a:moveTo>
                  <a:pt x="9351596" y="6272199"/>
                </a:moveTo>
                <a:cubicBezTo>
                  <a:pt x="9357979" y="6273055"/>
                  <a:pt x="9364387" y="6273889"/>
                  <a:pt x="9370837" y="6274722"/>
                </a:cubicBezTo>
                <a:cubicBezTo>
                  <a:pt x="9358704" y="6276806"/>
                  <a:pt x="9346571" y="6278891"/>
                  <a:pt x="9334416" y="6280931"/>
                </a:cubicBezTo>
                <a:cubicBezTo>
                  <a:pt x="9327944" y="6280339"/>
                  <a:pt x="9321450" y="6279746"/>
                  <a:pt x="9314999" y="6279110"/>
                </a:cubicBezTo>
                <a:cubicBezTo>
                  <a:pt x="9327198" y="6276828"/>
                  <a:pt x="9339397" y="6274525"/>
                  <a:pt x="9351596" y="6272199"/>
                </a:cubicBezTo>
                <a:close/>
                <a:moveTo>
                  <a:pt x="9361578" y="6270268"/>
                </a:moveTo>
                <a:cubicBezTo>
                  <a:pt x="9374369" y="6267833"/>
                  <a:pt x="9387138" y="6265354"/>
                  <a:pt x="9399885" y="6262875"/>
                </a:cubicBezTo>
                <a:cubicBezTo>
                  <a:pt x="9406445" y="6263994"/>
                  <a:pt x="9413027" y="6265091"/>
                  <a:pt x="9419653" y="6266166"/>
                </a:cubicBezTo>
                <a:cubicBezTo>
                  <a:pt x="9407015" y="6268426"/>
                  <a:pt x="9394378" y="6270642"/>
                  <a:pt x="9381719" y="6272836"/>
                </a:cubicBezTo>
                <a:cubicBezTo>
                  <a:pt x="9375005" y="6272002"/>
                  <a:pt x="9368292" y="6271146"/>
                  <a:pt x="9361578" y="6270268"/>
                </a:cubicBezTo>
                <a:close/>
                <a:moveTo>
                  <a:pt x="9431216" y="6268030"/>
                </a:moveTo>
                <a:cubicBezTo>
                  <a:pt x="9437666" y="6269040"/>
                  <a:pt x="9444160" y="6270049"/>
                  <a:pt x="9450675" y="6271014"/>
                </a:cubicBezTo>
                <a:cubicBezTo>
                  <a:pt x="9438675" y="6272945"/>
                  <a:pt x="9426696" y="6274832"/>
                  <a:pt x="9414694" y="6276697"/>
                </a:cubicBezTo>
                <a:cubicBezTo>
                  <a:pt x="9408091" y="6275973"/>
                  <a:pt x="9401509" y="6275227"/>
                  <a:pt x="9394927" y="6274437"/>
                </a:cubicBezTo>
                <a:cubicBezTo>
                  <a:pt x="9407015" y="6272309"/>
                  <a:pt x="9419126" y="6270180"/>
                  <a:pt x="9431216" y="6268030"/>
                </a:cubicBezTo>
                <a:close/>
                <a:moveTo>
                  <a:pt x="9438872" y="6266648"/>
                </a:moveTo>
                <a:cubicBezTo>
                  <a:pt x="9452102" y="6264279"/>
                  <a:pt x="9465310" y="6261888"/>
                  <a:pt x="9478518" y="6259474"/>
                </a:cubicBezTo>
                <a:cubicBezTo>
                  <a:pt x="9485121" y="6260769"/>
                  <a:pt x="9491769" y="6262041"/>
                  <a:pt x="9498417" y="6263292"/>
                </a:cubicBezTo>
                <a:cubicBezTo>
                  <a:pt x="9485319" y="6265442"/>
                  <a:pt x="9472199" y="6267570"/>
                  <a:pt x="9459101" y="6269676"/>
                </a:cubicBezTo>
                <a:cubicBezTo>
                  <a:pt x="9452343" y="6268689"/>
                  <a:pt x="9445586" y="6267680"/>
                  <a:pt x="9438872" y="6266648"/>
                </a:cubicBezTo>
                <a:close/>
                <a:moveTo>
                  <a:pt x="9486065" y="6258092"/>
                </a:moveTo>
                <a:cubicBezTo>
                  <a:pt x="9499843" y="6255569"/>
                  <a:pt x="9513622" y="6253024"/>
                  <a:pt x="9527400" y="6250478"/>
                </a:cubicBezTo>
                <a:cubicBezTo>
                  <a:pt x="9534069" y="6252058"/>
                  <a:pt x="9540761" y="6253594"/>
                  <a:pt x="9547474" y="6255130"/>
                </a:cubicBezTo>
                <a:cubicBezTo>
                  <a:pt x="9533828" y="6257412"/>
                  <a:pt x="9520181" y="6259694"/>
                  <a:pt x="9506535" y="6261953"/>
                </a:cubicBezTo>
                <a:cubicBezTo>
                  <a:pt x="9499690" y="6260681"/>
                  <a:pt x="9492866" y="6259408"/>
                  <a:pt x="9486065" y="6258092"/>
                </a:cubicBezTo>
                <a:close/>
                <a:moveTo>
                  <a:pt x="9557150" y="6257302"/>
                </a:moveTo>
                <a:cubicBezTo>
                  <a:pt x="9563776" y="6258794"/>
                  <a:pt x="9570446" y="6260220"/>
                  <a:pt x="9577093" y="6261646"/>
                </a:cubicBezTo>
                <a:cubicBezTo>
                  <a:pt x="9564017" y="6263620"/>
                  <a:pt x="9550941" y="6265551"/>
                  <a:pt x="9537843" y="6267482"/>
                </a:cubicBezTo>
                <a:cubicBezTo>
                  <a:pt x="9531063" y="6266319"/>
                  <a:pt x="9524306" y="6265135"/>
                  <a:pt x="9517548" y="6263950"/>
                </a:cubicBezTo>
                <a:cubicBezTo>
                  <a:pt x="9530756" y="6261756"/>
                  <a:pt x="9543964" y="6259540"/>
                  <a:pt x="9557150" y="6257302"/>
                </a:cubicBezTo>
                <a:close/>
                <a:moveTo>
                  <a:pt x="9564214" y="6256117"/>
                </a:moveTo>
                <a:cubicBezTo>
                  <a:pt x="9577971" y="6253769"/>
                  <a:pt x="9591727" y="6251422"/>
                  <a:pt x="9605462" y="6249053"/>
                </a:cubicBezTo>
                <a:cubicBezTo>
                  <a:pt x="9612132" y="6250830"/>
                  <a:pt x="9618802" y="6252585"/>
                  <a:pt x="9625493" y="6254296"/>
                </a:cubicBezTo>
                <a:cubicBezTo>
                  <a:pt x="9611890" y="6256403"/>
                  <a:pt x="9598288" y="6258465"/>
                  <a:pt x="9584663" y="6260505"/>
                </a:cubicBezTo>
                <a:cubicBezTo>
                  <a:pt x="9577840" y="6259079"/>
                  <a:pt x="9571016" y="6257609"/>
                  <a:pt x="9564214" y="6256117"/>
                </a:cubicBezTo>
                <a:close/>
                <a:moveTo>
                  <a:pt x="9634554" y="6256600"/>
                </a:moveTo>
                <a:cubicBezTo>
                  <a:pt x="9641202" y="6258289"/>
                  <a:pt x="9647849" y="6259935"/>
                  <a:pt x="9654519" y="6261536"/>
                </a:cubicBezTo>
                <a:cubicBezTo>
                  <a:pt x="9641466" y="6263292"/>
                  <a:pt x="9628411" y="6265025"/>
                  <a:pt x="9615356" y="6266758"/>
                </a:cubicBezTo>
                <a:cubicBezTo>
                  <a:pt x="9608556" y="6265420"/>
                  <a:pt x="9601776" y="6264038"/>
                  <a:pt x="9594997" y="6262655"/>
                </a:cubicBezTo>
                <a:cubicBezTo>
                  <a:pt x="9608204" y="6260659"/>
                  <a:pt x="9621368" y="6258640"/>
                  <a:pt x="9634554" y="6256600"/>
                </a:cubicBezTo>
                <a:close/>
                <a:moveTo>
                  <a:pt x="9641158" y="6255591"/>
                </a:moveTo>
                <a:cubicBezTo>
                  <a:pt x="9654739" y="6253484"/>
                  <a:pt x="9668298" y="6251378"/>
                  <a:pt x="9681835" y="6249250"/>
                </a:cubicBezTo>
                <a:cubicBezTo>
                  <a:pt x="9688438" y="6251225"/>
                  <a:pt x="9695108" y="6253177"/>
                  <a:pt x="9701800" y="6255086"/>
                </a:cubicBezTo>
                <a:cubicBezTo>
                  <a:pt x="9688417" y="6256929"/>
                  <a:pt x="9675011" y="6258772"/>
                  <a:pt x="9661606" y="6260571"/>
                </a:cubicBezTo>
                <a:cubicBezTo>
                  <a:pt x="9654783" y="6258947"/>
                  <a:pt x="9647960" y="6257280"/>
                  <a:pt x="9641158" y="6255591"/>
                </a:cubicBezTo>
                <a:close/>
                <a:moveTo>
                  <a:pt x="9710225" y="6257522"/>
                </a:moveTo>
                <a:cubicBezTo>
                  <a:pt x="9716828" y="6259386"/>
                  <a:pt x="9723498" y="6261229"/>
                  <a:pt x="9730191" y="6263072"/>
                </a:cubicBezTo>
                <a:cubicBezTo>
                  <a:pt x="9717333" y="6264586"/>
                  <a:pt x="9704499" y="6266078"/>
                  <a:pt x="9691641" y="6267570"/>
                </a:cubicBezTo>
                <a:cubicBezTo>
                  <a:pt x="9684818" y="6266034"/>
                  <a:pt x="9678017" y="6264454"/>
                  <a:pt x="9671238" y="6262875"/>
                </a:cubicBezTo>
                <a:cubicBezTo>
                  <a:pt x="9684249" y="6261098"/>
                  <a:pt x="9697237" y="6259320"/>
                  <a:pt x="9710225" y="6257522"/>
                </a:cubicBezTo>
                <a:close/>
                <a:moveTo>
                  <a:pt x="9716851" y="6256600"/>
                </a:moveTo>
                <a:cubicBezTo>
                  <a:pt x="9730300" y="6254735"/>
                  <a:pt x="9743727" y="6252870"/>
                  <a:pt x="9757132" y="6250983"/>
                </a:cubicBezTo>
                <a:cubicBezTo>
                  <a:pt x="9763714" y="6253155"/>
                  <a:pt x="9770319" y="6255328"/>
                  <a:pt x="9776966" y="6257478"/>
                </a:cubicBezTo>
                <a:cubicBezTo>
                  <a:pt x="9763737" y="6259079"/>
                  <a:pt x="9750506" y="6260659"/>
                  <a:pt x="9737255" y="6262238"/>
                </a:cubicBezTo>
                <a:cubicBezTo>
                  <a:pt x="9730432" y="6260395"/>
                  <a:pt x="9723630" y="6258509"/>
                  <a:pt x="9716851" y="6256600"/>
                </a:cubicBezTo>
                <a:close/>
                <a:moveTo>
                  <a:pt x="9784865" y="6260001"/>
                </a:moveTo>
                <a:cubicBezTo>
                  <a:pt x="9791424" y="6262085"/>
                  <a:pt x="9798006" y="6264169"/>
                  <a:pt x="9804654" y="6266210"/>
                </a:cubicBezTo>
                <a:cubicBezTo>
                  <a:pt x="9791973" y="6267482"/>
                  <a:pt x="9779269" y="6268755"/>
                  <a:pt x="9766545" y="6269983"/>
                </a:cubicBezTo>
                <a:cubicBezTo>
                  <a:pt x="9759765" y="6268228"/>
                  <a:pt x="9752964" y="6266473"/>
                  <a:pt x="9746185" y="6264652"/>
                </a:cubicBezTo>
                <a:cubicBezTo>
                  <a:pt x="9759085" y="6263116"/>
                  <a:pt x="9771986" y="6261558"/>
                  <a:pt x="9784865" y="6260001"/>
                </a:cubicBezTo>
                <a:close/>
                <a:moveTo>
                  <a:pt x="9783328" y="6256710"/>
                </a:moveTo>
                <a:cubicBezTo>
                  <a:pt x="9776593" y="6254538"/>
                  <a:pt x="9769857" y="6252344"/>
                  <a:pt x="9763144" y="6250128"/>
                </a:cubicBezTo>
                <a:cubicBezTo>
                  <a:pt x="9776966" y="6248175"/>
                  <a:pt x="9790788" y="6246222"/>
                  <a:pt x="9804567" y="6244270"/>
                </a:cubicBezTo>
                <a:cubicBezTo>
                  <a:pt x="9811038" y="6246771"/>
                  <a:pt x="9817533" y="6249250"/>
                  <a:pt x="9824093" y="6251729"/>
                </a:cubicBezTo>
                <a:cubicBezTo>
                  <a:pt x="9810512" y="6253397"/>
                  <a:pt x="9796932" y="6255064"/>
                  <a:pt x="9783328" y="6256710"/>
                </a:cubicBezTo>
                <a:close/>
                <a:moveTo>
                  <a:pt x="9755553" y="6247605"/>
                </a:moveTo>
                <a:cubicBezTo>
                  <a:pt x="9748839" y="6245367"/>
                  <a:pt x="9742147" y="6243085"/>
                  <a:pt x="9735477" y="6240759"/>
                </a:cubicBezTo>
                <a:cubicBezTo>
                  <a:pt x="9749826" y="6238477"/>
                  <a:pt x="9764131" y="6236196"/>
                  <a:pt x="9778436" y="6233892"/>
                </a:cubicBezTo>
                <a:cubicBezTo>
                  <a:pt x="9784842" y="6236503"/>
                  <a:pt x="9791315" y="6239070"/>
                  <a:pt x="9797830" y="6241637"/>
                </a:cubicBezTo>
                <a:cubicBezTo>
                  <a:pt x="9783745" y="6243633"/>
                  <a:pt x="9769660" y="6245630"/>
                  <a:pt x="9755553" y="6247605"/>
                </a:cubicBezTo>
                <a:close/>
                <a:moveTo>
                  <a:pt x="9728194" y="6238236"/>
                </a:moveTo>
                <a:cubicBezTo>
                  <a:pt x="9721524" y="6235889"/>
                  <a:pt x="9714898" y="6233519"/>
                  <a:pt x="9708272" y="6231128"/>
                </a:cubicBezTo>
                <a:cubicBezTo>
                  <a:pt x="9723125" y="6228495"/>
                  <a:pt x="9737935" y="6225884"/>
                  <a:pt x="9752700" y="6223251"/>
                </a:cubicBezTo>
                <a:cubicBezTo>
                  <a:pt x="9759063" y="6225950"/>
                  <a:pt x="9765469" y="6228604"/>
                  <a:pt x="9771920" y="6231259"/>
                </a:cubicBezTo>
                <a:cubicBezTo>
                  <a:pt x="9757352" y="6233585"/>
                  <a:pt x="9742783" y="6235911"/>
                  <a:pt x="9728194" y="6238236"/>
                </a:cubicBezTo>
                <a:close/>
                <a:moveTo>
                  <a:pt x="9701252" y="6228561"/>
                </a:moveTo>
                <a:cubicBezTo>
                  <a:pt x="9694647" y="6226147"/>
                  <a:pt x="9688109" y="6223690"/>
                  <a:pt x="9681549" y="6221189"/>
                </a:cubicBezTo>
                <a:cubicBezTo>
                  <a:pt x="9696841" y="6218249"/>
                  <a:pt x="9712134" y="6215287"/>
                  <a:pt x="9727404" y="6212325"/>
                </a:cubicBezTo>
                <a:cubicBezTo>
                  <a:pt x="9733679" y="6215112"/>
                  <a:pt x="9740020" y="6217854"/>
                  <a:pt x="9746403" y="6220575"/>
                </a:cubicBezTo>
                <a:cubicBezTo>
                  <a:pt x="9731375" y="6223251"/>
                  <a:pt x="9716302" y="6225906"/>
                  <a:pt x="9701252" y="6228561"/>
                </a:cubicBezTo>
                <a:close/>
                <a:moveTo>
                  <a:pt x="9674726" y="6218600"/>
                </a:moveTo>
                <a:cubicBezTo>
                  <a:pt x="9668232" y="6216099"/>
                  <a:pt x="9661738" y="6213554"/>
                  <a:pt x="9655287" y="6210987"/>
                </a:cubicBezTo>
                <a:cubicBezTo>
                  <a:pt x="9671041" y="6207696"/>
                  <a:pt x="9686793" y="6204405"/>
                  <a:pt x="9702502" y="6201114"/>
                </a:cubicBezTo>
                <a:cubicBezTo>
                  <a:pt x="9708711" y="6203988"/>
                  <a:pt x="9714986" y="6206796"/>
                  <a:pt x="9721283" y="6209605"/>
                </a:cubicBezTo>
                <a:cubicBezTo>
                  <a:pt x="9705771" y="6212610"/>
                  <a:pt x="9690259" y="6215616"/>
                  <a:pt x="9674726" y="6218600"/>
                </a:cubicBezTo>
                <a:close/>
                <a:moveTo>
                  <a:pt x="9648639" y="6208332"/>
                </a:moveTo>
                <a:cubicBezTo>
                  <a:pt x="9642211" y="6205765"/>
                  <a:pt x="9635826" y="6203133"/>
                  <a:pt x="9629442" y="6200478"/>
                </a:cubicBezTo>
                <a:cubicBezTo>
                  <a:pt x="9645655" y="6196857"/>
                  <a:pt x="9661869" y="6193238"/>
                  <a:pt x="9678039" y="6189617"/>
                </a:cubicBezTo>
                <a:cubicBezTo>
                  <a:pt x="9684161" y="6192535"/>
                  <a:pt x="9690325" y="6195454"/>
                  <a:pt x="9696534" y="6198349"/>
                </a:cubicBezTo>
                <a:cubicBezTo>
                  <a:pt x="9680584" y="6201684"/>
                  <a:pt x="9664633" y="6205019"/>
                  <a:pt x="9648639" y="6208332"/>
                </a:cubicBezTo>
                <a:close/>
                <a:moveTo>
                  <a:pt x="9597783" y="6186919"/>
                </a:moveTo>
                <a:cubicBezTo>
                  <a:pt x="9591552" y="6184154"/>
                  <a:pt x="9585343" y="6181368"/>
                  <a:pt x="9579134" y="6178538"/>
                </a:cubicBezTo>
                <a:cubicBezTo>
                  <a:pt x="9591947" y="6175334"/>
                  <a:pt x="9604716" y="6172131"/>
                  <a:pt x="9617506" y="6168928"/>
                </a:cubicBezTo>
                <a:cubicBezTo>
                  <a:pt x="9621785" y="6167853"/>
                  <a:pt x="9626085" y="6166778"/>
                  <a:pt x="9630385" y="6165681"/>
                </a:cubicBezTo>
                <a:cubicBezTo>
                  <a:pt x="9636310" y="6168796"/>
                  <a:pt x="9642277" y="6171868"/>
                  <a:pt x="9648289" y="6174918"/>
                </a:cubicBezTo>
                <a:cubicBezTo>
                  <a:pt x="9631482" y="6178911"/>
                  <a:pt x="9614632" y="6182904"/>
                  <a:pt x="9597783" y="6186919"/>
                </a:cubicBezTo>
                <a:close/>
                <a:moveTo>
                  <a:pt x="9616476" y="6164826"/>
                </a:moveTo>
                <a:cubicBezTo>
                  <a:pt x="9601995" y="6168445"/>
                  <a:pt x="9587515" y="6172087"/>
                  <a:pt x="9573013" y="6175730"/>
                </a:cubicBezTo>
                <a:cubicBezTo>
                  <a:pt x="9566738" y="6172833"/>
                  <a:pt x="9560485" y="6169915"/>
                  <a:pt x="9554255" y="6166932"/>
                </a:cubicBezTo>
                <a:cubicBezTo>
                  <a:pt x="9556514" y="6166339"/>
                  <a:pt x="9558773" y="6165747"/>
                  <a:pt x="9561034" y="6165154"/>
                </a:cubicBezTo>
                <a:cubicBezTo>
                  <a:pt x="9576216" y="6161161"/>
                  <a:pt x="9591509" y="6157147"/>
                  <a:pt x="9606888" y="6153109"/>
                </a:cubicBezTo>
                <a:cubicBezTo>
                  <a:pt x="9612812" y="6156357"/>
                  <a:pt x="9618779" y="6159560"/>
                  <a:pt x="9624769" y="6162741"/>
                </a:cubicBezTo>
                <a:cubicBezTo>
                  <a:pt x="9622005" y="6163443"/>
                  <a:pt x="9619218" y="6164123"/>
                  <a:pt x="9616476" y="6164826"/>
                </a:cubicBezTo>
                <a:close/>
                <a:moveTo>
                  <a:pt x="9559937" y="6160964"/>
                </a:moveTo>
                <a:cubicBezTo>
                  <a:pt x="9556053" y="6161995"/>
                  <a:pt x="9552147" y="6163004"/>
                  <a:pt x="9548243" y="6164035"/>
                </a:cubicBezTo>
                <a:cubicBezTo>
                  <a:pt x="9542253" y="6161139"/>
                  <a:pt x="9536241" y="6158200"/>
                  <a:pt x="9530295" y="6155216"/>
                </a:cubicBezTo>
                <a:cubicBezTo>
                  <a:pt x="9548111" y="6150323"/>
                  <a:pt x="9566102" y="6145387"/>
                  <a:pt x="9584180" y="6140428"/>
                </a:cubicBezTo>
                <a:cubicBezTo>
                  <a:pt x="9589863" y="6143675"/>
                  <a:pt x="9595610" y="6146900"/>
                  <a:pt x="9601403" y="6150103"/>
                </a:cubicBezTo>
                <a:cubicBezTo>
                  <a:pt x="9587493" y="6153746"/>
                  <a:pt x="9573649" y="6157366"/>
                  <a:pt x="9559937" y="6160964"/>
                </a:cubicBezTo>
                <a:close/>
                <a:moveTo>
                  <a:pt x="9525557" y="6151925"/>
                </a:moveTo>
                <a:cubicBezTo>
                  <a:pt x="9525184" y="6152034"/>
                  <a:pt x="9524789" y="6152144"/>
                  <a:pt x="9524416" y="6152253"/>
                </a:cubicBezTo>
                <a:cubicBezTo>
                  <a:pt x="9518514" y="6149270"/>
                  <a:pt x="9512634" y="6146242"/>
                  <a:pt x="9506776" y="6143193"/>
                </a:cubicBezTo>
                <a:cubicBezTo>
                  <a:pt x="9525009" y="6137949"/>
                  <a:pt x="9543394" y="6132705"/>
                  <a:pt x="9561867" y="6127418"/>
                </a:cubicBezTo>
                <a:cubicBezTo>
                  <a:pt x="9567440" y="6130731"/>
                  <a:pt x="9573078" y="6134044"/>
                  <a:pt x="9578761" y="6137313"/>
                </a:cubicBezTo>
                <a:cubicBezTo>
                  <a:pt x="9560923" y="6142227"/>
                  <a:pt x="9543153" y="6147098"/>
                  <a:pt x="9525557" y="6151925"/>
                </a:cubicBezTo>
                <a:close/>
                <a:moveTo>
                  <a:pt x="9501006" y="6140143"/>
                </a:moveTo>
                <a:cubicBezTo>
                  <a:pt x="9495214" y="6137071"/>
                  <a:pt x="9489444" y="6133978"/>
                  <a:pt x="9483717" y="6130840"/>
                </a:cubicBezTo>
                <a:cubicBezTo>
                  <a:pt x="9502344" y="6125290"/>
                  <a:pt x="9521125" y="6119695"/>
                  <a:pt x="9539971" y="6114100"/>
                </a:cubicBezTo>
                <a:cubicBezTo>
                  <a:pt x="9545456" y="6117501"/>
                  <a:pt x="9550985" y="6120880"/>
                  <a:pt x="9556558" y="6124237"/>
                </a:cubicBezTo>
                <a:cubicBezTo>
                  <a:pt x="9537909" y="6129568"/>
                  <a:pt x="9519369" y="6134877"/>
                  <a:pt x="9501006" y="6140143"/>
                </a:cubicBezTo>
                <a:close/>
                <a:moveTo>
                  <a:pt x="9478013" y="6127725"/>
                </a:moveTo>
                <a:cubicBezTo>
                  <a:pt x="9472330" y="6124566"/>
                  <a:pt x="9466692" y="6121384"/>
                  <a:pt x="9461075" y="6118159"/>
                </a:cubicBezTo>
                <a:cubicBezTo>
                  <a:pt x="9480120" y="6112279"/>
                  <a:pt x="9499273" y="6106377"/>
                  <a:pt x="9518492" y="6100454"/>
                </a:cubicBezTo>
                <a:cubicBezTo>
                  <a:pt x="9523868" y="6103942"/>
                  <a:pt x="9529286" y="6107408"/>
                  <a:pt x="9534750" y="6110831"/>
                </a:cubicBezTo>
                <a:cubicBezTo>
                  <a:pt x="9515728" y="6116492"/>
                  <a:pt x="9496816" y="6122130"/>
                  <a:pt x="9478013" y="6127725"/>
                </a:cubicBezTo>
                <a:close/>
                <a:moveTo>
                  <a:pt x="9455481" y="6114956"/>
                </a:moveTo>
                <a:cubicBezTo>
                  <a:pt x="9449930" y="6111731"/>
                  <a:pt x="9444379" y="6108462"/>
                  <a:pt x="9438872" y="6105171"/>
                </a:cubicBezTo>
                <a:cubicBezTo>
                  <a:pt x="9458310" y="6098962"/>
                  <a:pt x="9477838" y="6092731"/>
                  <a:pt x="9497429" y="6086500"/>
                </a:cubicBezTo>
                <a:cubicBezTo>
                  <a:pt x="9502696" y="6090076"/>
                  <a:pt x="9508005" y="6093608"/>
                  <a:pt x="9513358" y="6097119"/>
                </a:cubicBezTo>
                <a:cubicBezTo>
                  <a:pt x="9493985" y="6103086"/>
                  <a:pt x="9474656" y="6109032"/>
                  <a:pt x="9455481" y="6114956"/>
                </a:cubicBezTo>
                <a:close/>
                <a:moveTo>
                  <a:pt x="9433410" y="6101858"/>
                </a:moveTo>
                <a:cubicBezTo>
                  <a:pt x="9427968" y="6098589"/>
                  <a:pt x="9422571" y="6095276"/>
                  <a:pt x="9417196" y="6091897"/>
                </a:cubicBezTo>
                <a:cubicBezTo>
                  <a:pt x="9417152" y="6091875"/>
                  <a:pt x="9417130" y="6091853"/>
                  <a:pt x="9417108" y="6091853"/>
                </a:cubicBezTo>
                <a:cubicBezTo>
                  <a:pt x="9436876" y="6085337"/>
                  <a:pt x="9456775" y="6078799"/>
                  <a:pt x="9476697" y="6072261"/>
                </a:cubicBezTo>
                <a:cubicBezTo>
                  <a:pt x="9478781" y="6073687"/>
                  <a:pt x="9480865" y="6075135"/>
                  <a:pt x="9482927" y="6076561"/>
                </a:cubicBezTo>
                <a:cubicBezTo>
                  <a:pt x="9486043" y="6078733"/>
                  <a:pt x="9489202" y="6080905"/>
                  <a:pt x="9492361" y="6083077"/>
                </a:cubicBezTo>
                <a:cubicBezTo>
                  <a:pt x="9472638" y="6089352"/>
                  <a:pt x="9452957" y="6095627"/>
                  <a:pt x="9433410" y="6101858"/>
                </a:cubicBezTo>
                <a:close/>
                <a:moveTo>
                  <a:pt x="9408683" y="6089462"/>
                </a:moveTo>
                <a:cubicBezTo>
                  <a:pt x="9392666" y="6094727"/>
                  <a:pt x="9376739" y="6099971"/>
                  <a:pt x="9360920" y="6105171"/>
                </a:cubicBezTo>
                <a:cubicBezTo>
                  <a:pt x="9357190" y="6106421"/>
                  <a:pt x="9353438" y="6107650"/>
                  <a:pt x="9349687" y="6108879"/>
                </a:cubicBezTo>
                <a:cubicBezTo>
                  <a:pt x="9344180" y="6105785"/>
                  <a:pt x="9338519" y="6102692"/>
                  <a:pt x="9332683" y="6099576"/>
                </a:cubicBezTo>
                <a:cubicBezTo>
                  <a:pt x="9352320" y="6092907"/>
                  <a:pt x="9372153" y="6086193"/>
                  <a:pt x="9392074" y="6079457"/>
                </a:cubicBezTo>
                <a:cubicBezTo>
                  <a:pt x="9397757" y="6082836"/>
                  <a:pt x="9403286" y="6086149"/>
                  <a:pt x="9408683" y="6089462"/>
                </a:cubicBezTo>
                <a:close/>
                <a:moveTo>
                  <a:pt x="9329173" y="6095495"/>
                </a:moveTo>
                <a:cubicBezTo>
                  <a:pt x="9328317" y="6095780"/>
                  <a:pt x="9327483" y="6096066"/>
                  <a:pt x="9326628" y="6096351"/>
                </a:cubicBezTo>
                <a:cubicBezTo>
                  <a:pt x="9322766" y="6094288"/>
                  <a:pt x="9318861" y="6092226"/>
                  <a:pt x="9314868" y="6090120"/>
                </a:cubicBezTo>
                <a:cubicBezTo>
                  <a:pt x="9312959" y="6089111"/>
                  <a:pt x="9311051" y="6088101"/>
                  <a:pt x="9309119" y="6087070"/>
                </a:cubicBezTo>
                <a:cubicBezTo>
                  <a:pt x="9329107" y="6080115"/>
                  <a:pt x="9349291" y="6073095"/>
                  <a:pt x="9369564" y="6066052"/>
                </a:cubicBezTo>
                <a:cubicBezTo>
                  <a:pt x="9374061" y="6068751"/>
                  <a:pt x="9378537" y="6071405"/>
                  <a:pt x="9382925" y="6074016"/>
                </a:cubicBezTo>
                <a:cubicBezTo>
                  <a:pt x="9384110" y="6074696"/>
                  <a:pt x="9385251" y="6075399"/>
                  <a:pt x="9386414" y="6076078"/>
                </a:cubicBezTo>
                <a:cubicBezTo>
                  <a:pt x="9367217" y="6082594"/>
                  <a:pt x="9348106" y="6089067"/>
                  <a:pt x="9329173" y="6095495"/>
                </a:cubicBezTo>
                <a:close/>
                <a:moveTo>
                  <a:pt x="9313705" y="6092314"/>
                </a:moveTo>
                <a:cubicBezTo>
                  <a:pt x="9316974" y="6094047"/>
                  <a:pt x="9320199" y="6095758"/>
                  <a:pt x="9323380" y="6097448"/>
                </a:cubicBezTo>
                <a:cubicBezTo>
                  <a:pt x="9303832" y="6104074"/>
                  <a:pt x="9284262" y="6110721"/>
                  <a:pt x="9264648" y="6117347"/>
                </a:cubicBezTo>
                <a:cubicBezTo>
                  <a:pt x="9258812" y="6114561"/>
                  <a:pt x="9252800" y="6111731"/>
                  <a:pt x="9246613" y="6108813"/>
                </a:cubicBezTo>
                <a:cubicBezTo>
                  <a:pt x="9266403" y="6101945"/>
                  <a:pt x="9286149" y="6095057"/>
                  <a:pt x="9305895" y="6088189"/>
                </a:cubicBezTo>
                <a:cubicBezTo>
                  <a:pt x="9308505" y="6089594"/>
                  <a:pt x="9311116" y="6090954"/>
                  <a:pt x="9313705" y="6092314"/>
                </a:cubicBezTo>
                <a:close/>
                <a:moveTo>
                  <a:pt x="9240031" y="6105719"/>
                </a:moveTo>
                <a:cubicBezTo>
                  <a:pt x="9234107" y="6102933"/>
                  <a:pt x="9228096" y="6100103"/>
                  <a:pt x="9222040" y="6097185"/>
                </a:cubicBezTo>
                <a:cubicBezTo>
                  <a:pt x="9237573" y="6091634"/>
                  <a:pt x="9253130" y="6086083"/>
                  <a:pt x="9268641" y="6080532"/>
                </a:cubicBezTo>
                <a:cubicBezTo>
                  <a:pt x="9273226" y="6078887"/>
                  <a:pt x="9277855" y="6077241"/>
                  <a:pt x="9282462" y="6075596"/>
                </a:cubicBezTo>
                <a:cubicBezTo>
                  <a:pt x="9288276" y="6078799"/>
                  <a:pt x="9294069" y="6081893"/>
                  <a:pt x="9299773" y="6084942"/>
                </a:cubicBezTo>
                <a:cubicBezTo>
                  <a:pt x="9279874" y="6091853"/>
                  <a:pt x="9259953" y="6098786"/>
                  <a:pt x="9240031" y="6105719"/>
                </a:cubicBezTo>
                <a:close/>
                <a:moveTo>
                  <a:pt x="9236520" y="6106948"/>
                </a:moveTo>
                <a:cubicBezTo>
                  <a:pt x="9217016" y="6113727"/>
                  <a:pt x="9197489" y="6120507"/>
                  <a:pt x="9177963" y="6127286"/>
                </a:cubicBezTo>
                <a:cubicBezTo>
                  <a:pt x="9177831" y="6127242"/>
                  <a:pt x="9177722" y="6127198"/>
                  <a:pt x="9177612" y="6127132"/>
                </a:cubicBezTo>
                <a:cubicBezTo>
                  <a:pt x="9171644" y="6124653"/>
                  <a:pt x="9165567" y="6122108"/>
                  <a:pt x="9159446" y="6119519"/>
                </a:cubicBezTo>
                <a:cubicBezTo>
                  <a:pt x="9179192" y="6112477"/>
                  <a:pt x="9198894" y="6105434"/>
                  <a:pt x="9218596" y="6098413"/>
                </a:cubicBezTo>
                <a:cubicBezTo>
                  <a:pt x="9224629" y="6101331"/>
                  <a:pt x="9230619" y="6104161"/>
                  <a:pt x="9236520" y="6106948"/>
                </a:cubicBezTo>
                <a:close/>
                <a:moveTo>
                  <a:pt x="9152381" y="6116514"/>
                </a:moveTo>
                <a:cubicBezTo>
                  <a:pt x="9070545" y="6081497"/>
                  <a:pt x="8979429" y="6034151"/>
                  <a:pt x="8957994" y="5926492"/>
                </a:cubicBezTo>
                <a:cubicBezTo>
                  <a:pt x="8944610" y="5859291"/>
                  <a:pt x="8952026" y="5788139"/>
                  <a:pt x="8958564" y="5725369"/>
                </a:cubicBezTo>
                <a:lnTo>
                  <a:pt x="8958915" y="5721969"/>
                </a:lnTo>
                <a:cubicBezTo>
                  <a:pt x="8962535" y="5687018"/>
                  <a:pt x="8968108" y="5649567"/>
                  <a:pt x="8976950" y="5600531"/>
                </a:cubicBezTo>
                <a:cubicBezTo>
                  <a:pt x="8992724" y="5513145"/>
                  <a:pt x="9014401" y="5425363"/>
                  <a:pt x="9033445" y="5349978"/>
                </a:cubicBezTo>
                <a:cubicBezTo>
                  <a:pt x="9055297" y="5264236"/>
                  <a:pt x="9080001" y="5177355"/>
                  <a:pt x="9103894" y="5093347"/>
                </a:cubicBezTo>
                <a:cubicBezTo>
                  <a:pt x="9155606" y="4911487"/>
                  <a:pt x="9209095" y="4723440"/>
                  <a:pt x="9234546" y="4541756"/>
                </a:cubicBezTo>
                <a:cubicBezTo>
                  <a:pt x="9239811" y="4504151"/>
                  <a:pt x="9247030" y="4452658"/>
                  <a:pt x="9253524" y="4398752"/>
                </a:cubicBezTo>
                <a:cubicBezTo>
                  <a:pt x="9255696" y="4380739"/>
                  <a:pt x="9257780" y="4362660"/>
                  <a:pt x="9259777" y="4344582"/>
                </a:cubicBezTo>
                <a:cubicBezTo>
                  <a:pt x="9265086" y="4349233"/>
                  <a:pt x="9270352" y="4353928"/>
                  <a:pt x="9275530" y="4358689"/>
                </a:cubicBezTo>
                <a:cubicBezTo>
                  <a:pt x="9274191" y="4379817"/>
                  <a:pt x="9272721" y="4399936"/>
                  <a:pt x="9271251" y="4418673"/>
                </a:cubicBezTo>
                <a:cubicBezTo>
                  <a:pt x="9267368" y="4468674"/>
                  <a:pt x="9262871" y="4514836"/>
                  <a:pt x="9258571" y="4557838"/>
                </a:cubicBezTo>
                <a:cubicBezTo>
                  <a:pt x="9240755" y="4736319"/>
                  <a:pt x="9194396" y="4921996"/>
                  <a:pt x="9149550" y="5101530"/>
                </a:cubicBezTo>
                <a:cubicBezTo>
                  <a:pt x="9129498" y="5181852"/>
                  <a:pt x="9108743" y="5264917"/>
                  <a:pt x="9090664" y="5346796"/>
                </a:cubicBezTo>
                <a:cubicBezTo>
                  <a:pt x="9070742" y="5437693"/>
                  <a:pt x="9055165" y="5514066"/>
                  <a:pt x="9043801" y="5591382"/>
                </a:cubicBezTo>
                <a:cubicBezTo>
                  <a:pt x="9036779" y="5639123"/>
                  <a:pt x="9032546" y="5675653"/>
                  <a:pt x="9030110" y="5709770"/>
                </a:cubicBezTo>
                <a:lnTo>
                  <a:pt x="9030022" y="5711108"/>
                </a:lnTo>
                <a:cubicBezTo>
                  <a:pt x="9025393" y="5775809"/>
                  <a:pt x="9020632" y="5842726"/>
                  <a:pt x="9034870" y="5908699"/>
                </a:cubicBezTo>
                <a:cubicBezTo>
                  <a:pt x="9056525" y="6008986"/>
                  <a:pt x="9137133" y="6058504"/>
                  <a:pt x="9212079" y="6095232"/>
                </a:cubicBezTo>
                <a:cubicBezTo>
                  <a:pt x="9192202" y="6102318"/>
                  <a:pt x="9172302" y="6109427"/>
                  <a:pt x="9152381" y="6116514"/>
                </a:cubicBezTo>
                <a:close/>
                <a:moveTo>
                  <a:pt x="9250869" y="4398422"/>
                </a:moveTo>
                <a:cubicBezTo>
                  <a:pt x="9244375" y="4452307"/>
                  <a:pt x="9237157" y="4503778"/>
                  <a:pt x="9231891" y="4541383"/>
                </a:cubicBezTo>
                <a:cubicBezTo>
                  <a:pt x="9206463" y="4722891"/>
                  <a:pt x="9152996" y="4910851"/>
                  <a:pt x="9101305" y="5092622"/>
                </a:cubicBezTo>
                <a:cubicBezTo>
                  <a:pt x="9077412" y="5176652"/>
                  <a:pt x="9052686" y="5263535"/>
                  <a:pt x="9030834" y="5349319"/>
                </a:cubicBezTo>
                <a:cubicBezTo>
                  <a:pt x="9011768" y="5424749"/>
                  <a:pt x="8990092" y="5512574"/>
                  <a:pt x="8974317" y="5600048"/>
                </a:cubicBezTo>
                <a:cubicBezTo>
                  <a:pt x="8965453" y="5649172"/>
                  <a:pt x="8959859" y="5686689"/>
                  <a:pt x="8956216" y="5721705"/>
                </a:cubicBezTo>
                <a:lnTo>
                  <a:pt x="8955865" y="5725084"/>
                </a:lnTo>
                <a:cubicBezTo>
                  <a:pt x="8949327" y="5788051"/>
                  <a:pt x="8941889" y="5859422"/>
                  <a:pt x="8955361" y="5927019"/>
                </a:cubicBezTo>
                <a:cubicBezTo>
                  <a:pt x="8966002" y="5980465"/>
                  <a:pt x="8994568" y="6023971"/>
                  <a:pt x="9042704" y="6059997"/>
                </a:cubicBezTo>
                <a:cubicBezTo>
                  <a:pt x="9075482" y="6084547"/>
                  <a:pt x="9112999" y="6102494"/>
                  <a:pt x="9148673" y="6117852"/>
                </a:cubicBezTo>
                <a:cubicBezTo>
                  <a:pt x="9129212" y="6124785"/>
                  <a:pt x="9109730" y="6131718"/>
                  <a:pt x="9090226" y="6138629"/>
                </a:cubicBezTo>
                <a:cubicBezTo>
                  <a:pt x="9001435" y="6105280"/>
                  <a:pt x="8899765" y="6060326"/>
                  <a:pt x="8878593" y="5944856"/>
                </a:cubicBezTo>
                <a:cubicBezTo>
                  <a:pt x="8865934" y="5875921"/>
                  <a:pt x="8875763" y="5803212"/>
                  <a:pt x="8884429" y="5739060"/>
                </a:cubicBezTo>
                <a:lnTo>
                  <a:pt x="8885109" y="5733992"/>
                </a:lnTo>
                <a:cubicBezTo>
                  <a:pt x="8889936" y="5698142"/>
                  <a:pt x="8896869" y="5659681"/>
                  <a:pt x="8907554" y="5609285"/>
                </a:cubicBezTo>
                <a:cubicBezTo>
                  <a:pt x="8926444" y="5520363"/>
                  <a:pt x="8951609" y="5430146"/>
                  <a:pt x="8973724" y="5352588"/>
                </a:cubicBezTo>
                <a:cubicBezTo>
                  <a:pt x="8999460" y="5262876"/>
                  <a:pt x="9028267" y="5172133"/>
                  <a:pt x="9056131" y="5084351"/>
                </a:cubicBezTo>
                <a:cubicBezTo>
                  <a:pt x="9114557" y="4900320"/>
                  <a:pt x="9174957" y="4710013"/>
                  <a:pt x="9207955" y="4525410"/>
                </a:cubicBezTo>
                <a:cubicBezTo>
                  <a:pt x="9215721" y="4481948"/>
                  <a:pt x="9224520" y="4432693"/>
                  <a:pt x="9233208" y="4378633"/>
                </a:cubicBezTo>
                <a:cubicBezTo>
                  <a:pt x="9235840" y="4362244"/>
                  <a:pt x="9238473" y="4345569"/>
                  <a:pt x="9241040" y="4328719"/>
                </a:cubicBezTo>
                <a:cubicBezTo>
                  <a:pt x="9246525" y="4333239"/>
                  <a:pt x="9251966" y="4337781"/>
                  <a:pt x="9257298" y="4342410"/>
                </a:cubicBezTo>
                <a:cubicBezTo>
                  <a:pt x="9255257" y="4361125"/>
                  <a:pt x="9253107" y="4379817"/>
                  <a:pt x="9250869" y="4398422"/>
                </a:cubicBezTo>
                <a:close/>
                <a:moveTo>
                  <a:pt x="9241457" y="4326043"/>
                </a:moveTo>
                <a:cubicBezTo>
                  <a:pt x="9243169" y="4314832"/>
                  <a:pt x="9244858" y="4303532"/>
                  <a:pt x="9246525" y="4292146"/>
                </a:cubicBezTo>
                <a:cubicBezTo>
                  <a:pt x="9251440" y="4297016"/>
                  <a:pt x="9256289" y="4301931"/>
                  <a:pt x="9261050" y="4306933"/>
                </a:cubicBezTo>
                <a:cubicBezTo>
                  <a:pt x="9259953" y="4317837"/>
                  <a:pt x="9258789" y="4328763"/>
                  <a:pt x="9257604" y="4339667"/>
                </a:cubicBezTo>
                <a:cubicBezTo>
                  <a:pt x="9252295" y="4335082"/>
                  <a:pt x="9246920" y="4330519"/>
                  <a:pt x="9241457" y="4326043"/>
                </a:cubicBezTo>
                <a:close/>
                <a:moveTo>
                  <a:pt x="9241917" y="4284532"/>
                </a:moveTo>
                <a:cubicBezTo>
                  <a:pt x="9237814" y="4280561"/>
                  <a:pt x="9233625" y="4276634"/>
                  <a:pt x="9229434" y="4272729"/>
                </a:cubicBezTo>
                <a:cubicBezTo>
                  <a:pt x="9231584" y="4261123"/>
                  <a:pt x="9233734" y="4249429"/>
                  <a:pt x="9235840" y="4237691"/>
                </a:cubicBezTo>
                <a:cubicBezTo>
                  <a:pt x="9240360" y="4242759"/>
                  <a:pt x="9244836" y="4247915"/>
                  <a:pt x="9249268" y="4253137"/>
                </a:cubicBezTo>
                <a:cubicBezTo>
                  <a:pt x="9247687" y="4264501"/>
                  <a:pt x="9246086" y="4275822"/>
                  <a:pt x="9244463" y="4287078"/>
                </a:cubicBezTo>
                <a:cubicBezTo>
                  <a:pt x="9243607" y="4286244"/>
                  <a:pt x="9242773" y="4285366"/>
                  <a:pt x="9241917" y="4284532"/>
                </a:cubicBezTo>
                <a:close/>
                <a:moveTo>
                  <a:pt x="9226932" y="4270381"/>
                </a:moveTo>
                <a:cubicBezTo>
                  <a:pt x="9221821" y="4265664"/>
                  <a:pt x="9216643" y="4261013"/>
                  <a:pt x="9211377" y="4256428"/>
                </a:cubicBezTo>
                <a:cubicBezTo>
                  <a:pt x="9214120" y="4244295"/>
                  <a:pt x="9216818" y="4232140"/>
                  <a:pt x="9219473" y="4219985"/>
                </a:cubicBezTo>
                <a:cubicBezTo>
                  <a:pt x="9224168" y="4224900"/>
                  <a:pt x="9228820" y="4229902"/>
                  <a:pt x="9233384" y="4234992"/>
                </a:cubicBezTo>
                <a:cubicBezTo>
                  <a:pt x="9231276" y="4246840"/>
                  <a:pt x="9229105" y="4258644"/>
                  <a:pt x="9226932" y="4270381"/>
                </a:cubicBezTo>
                <a:close/>
                <a:moveTo>
                  <a:pt x="9219956" y="4217704"/>
                </a:moveTo>
                <a:cubicBezTo>
                  <a:pt x="9222544" y="4205878"/>
                  <a:pt x="9225090" y="4194052"/>
                  <a:pt x="9227569" y="4182249"/>
                </a:cubicBezTo>
                <a:cubicBezTo>
                  <a:pt x="9231716" y="4187448"/>
                  <a:pt x="9235796" y="4192758"/>
                  <a:pt x="9239834" y="4198133"/>
                </a:cubicBezTo>
                <a:cubicBezTo>
                  <a:pt x="9237858" y="4209652"/>
                  <a:pt x="9235863" y="4221148"/>
                  <a:pt x="9233822" y="4232601"/>
                </a:cubicBezTo>
                <a:cubicBezTo>
                  <a:pt x="9229258" y="4227555"/>
                  <a:pt x="9224629" y="4222596"/>
                  <a:pt x="9219956" y="4217704"/>
                </a:cubicBezTo>
                <a:close/>
                <a:moveTo>
                  <a:pt x="9217477" y="4215115"/>
                </a:moveTo>
                <a:cubicBezTo>
                  <a:pt x="9212715" y="4210200"/>
                  <a:pt x="9207911" y="4205373"/>
                  <a:pt x="9203041" y="4200612"/>
                </a:cubicBezTo>
                <a:cubicBezTo>
                  <a:pt x="9206156" y="4188304"/>
                  <a:pt x="9209250" y="4175996"/>
                  <a:pt x="9212299" y="4163687"/>
                </a:cubicBezTo>
                <a:cubicBezTo>
                  <a:pt x="9216643" y="4168777"/>
                  <a:pt x="9220921" y="4173977"/>
                  <a:pt x="9225156" y="4179243"/>
                </a:cubicBezTo>
                <a:cubicBezTo>
                  <a:pt x="9222655" y="4191200"/>
                  <a:pt x="9220088" y="4203157"/>
                  <a:pt x="9217477" y="4215115"/>
                </a:cubicBezTo>
                <a:close/>
                <a:moveTo>
                  <a:pt x="9212979" y="4160989"/>
                </a:moveTo>
                <a:cubicBezTo>
                  <a:pt x="9216006" y="4148702"/>
                  <a:pt x="9218991" y="4136438"/>
                  <a:pt x="9221931" y="4124196"/>
                </a:cubicBezTo>
                <a:cubicBezTo>
                  <a:pt x="9225726" y="4129527"/>
                  <a:pt x="9229478" y="4134990"/>
                  <a:pt x="9233142" y="4140519"/>
                </a:cubicBezTo>
                <a:cubicBezTo>
                  <a:pt x="9230750" y="4152454"/>
                  <a:pt x="9228271" y="4164411"/>
                  <a:pt x="9225770" y="4176369"/>
                </a:cubicBezTo>
                <a:cubicBezTo>
                  <a:pt x="9221558" y="4171169"/>
                  <a:pt x="9217302" y="4166035"/>
                  <a:pt x="9212979" y="4160989"/>
                </a:cubicBezTo>
                <a:close/>
                <a:moveTo>
                  <a:pt x="9222457" y="4121980"/>
                </a:moveTo>
                <a:cubicBezTo>
                  <a:pt x="9225243" y="4110373"/>
                  <a:pt x="9227964" y="4098789"/>
                  <a:pt x="9230641" y="4087249"/>
                </a:cubicBezTo>
                <a:cubicBezTo>
                  <a:pt x="9233910" y="4092865"/>
                  <a:pt x="9237113" y="4098592"/>
                  <a:pt x="9240272" y="4104406"/>
                </a:cubicBezTo>
                <a:cubicBezTo>
                  <a:pt x="9238122" y="4115639"/>
                  <a:pt x="9235907" y="4126872"/>
                  <a:pt x="9233625" y="4138127"/>
                </a:cubicBezTo>
                <a:cubicBezTo>
                  <a:pt x="9229961" y="4132664"/>
                  <a:pt x="9226231" y="4127267"/>
                  <a:pt x="9222457" y="4121980"/>
                </a:cubicBezTo>
                <a:close/>
                <a:moveTo>
                  <a:pt x="9220088" y="4118689"/>
                </a:moveTo>
                <a:cubicBezTo>
                  <a:pt x="9216226" y="4113335"/>
                  <a:pt x="9212321" y="4108092"/>
                  <a:pt x="9208350" y="4102936"/>
                </a:cubicBezTo>
                <a:cubicBezTo>
                  <a:pt x="9211662" y="4090847"/>
                  <a:pt x="9214932" y="4078758"/>
                  <a:pt x="9218135" y="4066691"/>
                </a:cubicBezTo>
                <a:cubicBezTo>
                  <a:pt x="9221602" y="4072154"/>
                  <a:pt x="9225024" y="4077727"/>
                  <a:pt x="9228359" y="4083387"/>
                </a:cubicBezTo>
                <a:cubicBezTo>
                  <a:pt x="9225661" y="4095125"/>
                  <a:pt x="9222896" y="4106907"/>
                  <a:pt x="9220088" y="4118689"/>
                </a:cubicBezTo>
                <a:close/>
                <a:moveTo>
                  <a:pt x="9219035" y="4063356"/>
                </a:moveTo>
                <a:cubicBezTo>
                  <a:pt x="9222216" y="4051421"/>
                  <a:pt x="9225331" y="4039530"/>
                  <a:pt x="9228381" y="4027660"/>
                </a:cubicBezTo>
                <a:cubicBezTo>
                  <a:pt x="9231320" y="4033321"/>
                  <a:pt x="9234195" y="4039113"/>
                  <a:pt x="9237025" y="4045015"/>
                </a:cubicBezTo>
                <a:cubicBezTo>
                  <a:pt x="9234481" y="4056555"/>
                  <a:pt x="9231869" y="4068117"/>
                  <a:pt x="9229214" y="4079723"/>
                </a:cubicBezTo>
                <a:cubicBezTo>
                  <a:pt x="9225879" y="4074173"/>
                  <a:pt x="9222479" y="4068710"/>
                  <a:pt x="9219035" y="4063356"/>
                </a:cubicBezTo>
                <a:close/>
                <a:moveTo>
                  <a:pt x="9216709" y="4059736"/>
                </a:moveTo>
                <a:cubicBezTo>
                  <a:pt x="9213176" y="4054317"/>
                  <a:pt x="9209579" y="4049030"/>
                  <a:pt x="9205915" y="4043808"/>
                </a:cubicBezTo>
                <a:cubicBezTo>
                  <a:pt x="9209623" y="4031390"/>
                  <a:pt x="9213286" y="4018994"/>
                  <a:pt x="9216885" y="4006642"/>
                </a:cubicBezTo>
                <a:cubicBezTo>
                  <a:pt x="9220044" y="4012126"/>
                  <a:pt x="9223137" y="4017743"/>
                  <a:pt x="9226165" y="4023470"/>
                </a:cubicBezTo>
                <a:cubicBezTo>
                  <a:pt x="9223071" y="4035514"/>
                  <a:pt x="9219934" y="4047603"/>
                  <a:pt x="9216709" y="4059736"/>
                </a:cubicBezTo>
                <a:close/>
                <a:moveTo>
                  <a:pt x="9217784" y="4003548"/>
                </a:moveTo>
                <a:cubicBezTo>
                  <a:pt x="9221294" y="3991437"/>
                  <a:pt x="9224761" y="3979370"/>
                  <a:pt x="9228140" y="3967325"/>
                </a:cubicBezTo>
                <a:cubicBezTo>
                  <a:pt x="9230794" y="3973008"/>
                  <a:pt x="9233384" y="3978822"/>
                  <a:pt x="9235907" y="3984724"/>
                </a:cubicBezTo>
                <a:cubicBezTo>
                  <a:pt x="9233010" y="3996484"/>
                  <a:pt x="9230049" y="4008265"/>
                  <a:pt x="9227043" y="4020113"/>
                </a:cubicBezTo>
                <a:cubicBezTo>
                  <a:pt x="9224015" y="4014474"/>
                  <a:pt x="9220921" y="4008967"/>
                  <a:pt x="9217784" y="4003548"/>
                </a:cubicBezTo>
                <a:close/>
                <a:moveTo>
                  <a:pt x="9215524" y="3999665"/>
                </a:moveTo>
                <a:cubicBezTo>
                  <a:pt x="9212277" y="3994202"/>
                  <a:pt x="9208986" y="3988848"/>
                  <a:pt x="9205607" y="3983627"/>
                </a:cubicBezTo>
                <a:cubicBezTo>
                  <a:pt x="9209666" y="3971033"/>
                  <a:pt x="9213659" y="3958462"/>
                  <a:pt x="9217586" y="3945934"/>
                </a:cubicBezTo>
                <a:cubicBezTo>
                  <a:pt x="9220482" y="3951441"/>
                  <a:pt x="9223291" y="3957057"/>
                  <a:pt x="9226034" y="3962806"/>
                </a:cubicBezTo>
                <a:cubicBezTo>
                  <a:pt x="9222588" y="3975048"/>
                  <a:pt x="9219100" y="3987335"/>
                  <a:pt x="9215524" y="3999665"/>
                </a:cubicBezTo>
                <a:close/>
                <a:moveTo>
                  <a:pt x="9218530" y="3942928"/>
                </a:moveTo>
                <a:cubicBezTo>
                  <a:pt x="9222347" y="3930730"/>
                  <a:pt x="9226121" y="3918553"/>
                  <a:pt x="9229785" y="3906420"/>
                </a:cubicBezTo>
                <a:cubicBezTo>
                  <a:pt x="9232176" y="3912103"/>
                  <a:pt x="9234502" y="3917895"/>
                  <a:pt x="9236761" y="3923818"/>
                </a:cubicBezTo>
                <a:cubicBezTo>
                  <a:pt x="9233558" y="3935688"/>
                  <a:pt x="9230290" y="3947601"/>
                  <a:pt x="9226932" y="3959537"/>
                </a:cubicBezTo>
                <a:cubicBezTo>
                  <a:pt x="9224212" y="3953898"/>
                  <a:pt x="9221403" y="3948347"/>
                  <a:pt x="9218530" y="3942928"/>
                </a:cubicBezTo>
                <a:close/>
                <a:moveTo>
                  <a:pt x="9216314" y="3938804"/>
                </a:moveTo>
                <a:cubicBezTo>
                  <a:pt x="9213330" y="3933319"/>
                  <a:pt x="9210303" y="3927965"/>
                  <a:pt x="9207209" y="3922743"/>
                </a:cubicBezTo>
                <a:cubicBezTo>
                  <a:pt x="9211553" y="3910062"/>
                  <a:pt x="9215853" y="3897403"/>
                  <a:pt x="9220065" y="3884788"/>
                </a:cubicBezTo>
                <a:cubicBezTo>
                  <a:pt x="9222699" y="3890273"/>
                  <a:pt x="9225243" y="3895889"/>
                  <a:pt x="9227744" y="3901615"/>
                </a:cubicBezTo>
                <a:cubicBezTo>
                  <a:pt x="9223993" y="3913967"/>
                  <a:pt x="9220197" y="3926364"/>
                  <a:pt x="9216314" y="3938804"/>
                </a:cubicBezTo>
                <a:close/>
                <a:moveTo>
                  <a:pt x="9221097" y="3881672"/>
                </a:moveTo>
                <a:cubicBezTo>
                  <a:pt x="9225199" y="3869408"/>
                  <a:pt x="9229214" y="3857165"/>
                  <a:pt x="9233164" y="3844967"/>
                </a:cubicBezTo>
                <a:cubicBezTo>
                  <a:pt x="9235336" y="3850583"/>
                  <a:pt x="9237420" y="3856332"/>
                  <a:pt x="9239439" y="3862211"/>
                </a:cubicBezTo>
                <a:cubicBezTo>
                  <a:pt x="9235950" y="3874147"/>
                  <a:pt x="9232396" y="3886126"/>
                  <a:pt x="9228776" y="3898171"/>
                </a:cubicBezTo>
                <a:cubicBezTo>
                  <a:pt x="9226296" y="3892532"/>
                  <a:pt x="9223729" y="3887069"/>
                  <a:pt x="9221097" y="3881672"/>
                </a:cubicBezTo>
                <a:close/>
                <a:moveTo>
                  <a:pt x="9218925" y="3877262"/>
                </a:moveTo>
                <a:cubicBezTo>
                  <a:pt x="9216161" y="3871755"/>
                  <a:pt x="9213308" y="3866380"/>
                  <a:pt x="9210412" y="3861136"/>
                </a:cubicBezTo>
                <a:cubicBezTo>
                  <a:pt x="9215020" y="3848389"/>
                  <a:pt x="9219561" y="3835686"/>
                  <a:pt x="9224037" y="3823005"/>
                </a:cubicBezTo>
                <a:cubicBezTo>
                  <a:pt x="9226494" y="3828490"/>
                  <a:pt x="9228885" y="3834106"/>
                  <a:pt x="9231167" y="3839877"/>
                </a:cubicBezTo>
                <a:cubicBezTo>
                  <a:pt x="9227174" y="3852294"/>
                  <a:pt x="9223071" y="3864756"/>
                  <a:pt x="9218925" y="3877262"/>
                </a:cubicBezTo>
                <a:close/>
                <a:moveTo>
                  <a:pt x="9225199" y="3819714"/>
                </a:moveTo>
                <a:cubicBezTo>
                  <a:pt x="9229544" y="3807384"/>
                  <a:pt x="9233822" y="3795097"/>
                  <a:pt x="9238013" y="3782833"/>
                </a:cubicBezTo>
                <a:cubicBezTo>
                  <a:pt x="9240031" y="3788493"/>
                  <a:pt x="9241961" y="3794242"/>
                  <a:pt x="9243783" y="3800100"/>
                </a:cubicBezTo>
                <a:cubicBezTo>
                  <a:pt x="9240052" y="3812101"/>
                  <a:pt x="9236235" y="3824168"/>
                  <a:pt x="9232330" y="3836278"/>
                </a:cubicBezTo>
                <a:cubicBezTo>
                  <a:pt x="9230026" y="3830618"/>
                  <a:pt x="9227657" y="3825111"/>
                  <a:pt x="9225199" y="3819714"/>
                </a:cubicBezTo>
                <a:close/>
                <a:moveTo>
                  <a:pt x="9223071" y="3815106"/>
                </a:moveTo>
                <a:cubicBezTo>
                  <a:pt x="9220526" y="3809709"/>
                  <a:pt x="9217915" y="3804466"/>
                  <a:pt x="9215217" y="3799375"/>
                </a:cubicBezTo>
                <a:cubicBezTo>
                  <a:pt x="9220065" y="3786607"/>
                  <a:pt x="9224870" y="3773837"/>
                  <a:pt x="9229587" y="3761112"/>
                </a:cubicBezTo>
                <a:cubicBezTo>
                  <a:pt x="9231847" y="3766488"/>
                  <a:pt x="9234019" y="3771929"/>
                  <a:pt x="9236082" y="3777523"/>
                </a:cubicBezTo>
                <a:cubicBezTo>
                  <a:pt x="9231825" y="3790007"/>
                  <a:pt x="9227481" y="3802535"/>
                  <a:pt x="9223071" y="3815106"/>
                </a:cubicBezTo>
                <a:close/>
                <a:moveTo>
                  <a:pt x="9230926" y="3757492"/>
                </a:moveTo>
                <a:cubicBezTo>
                  <a:pt x="9235467" y="3745162"/>
                  <a:pt x="9239987" y="3732854"/>
                  <a:pt x="9244375" y="3720567"/>
                </a:cubicBezTo>
                <a:cubicBezTo>
                  <a:pt x="9246196" y="3726052"/>
                  <a:pt x="9247886" y="3731691"/>
                  <a:pt x="9249531" y="3737439"/>
                </a:cubicBezTo>
                <a:cubicBezTo>
                  <a:pt x="9245581" y="3749418"/>
                  <a:pt x="9241567" y="3761463"/>
                  <a:pt x="9237442" y="3773552"/>
                </a:cubicBezTo>
                <a:cubicBezTo>
                  <a:pt x="9235379" y="3768089"/>
                  <a:pt x="9233185" y="3762758"/>
                  <a:pt x="9230926" y="3757492"/>
                </a:cubicBezTo>
                <a:close/>
                <a:moveTo>
                  <a:pt x="9228820" y="3752644"/>
                </a:moveTo>
                <a:cubicBezTo>
                  <a:pt x="9226450" y="3747334"/>
                  <a:pt x="9223949" y="3742156"/>
                  <a:pt x="9221382" y="3737088"/>
                </a:cubicBezTo>
                <a:cubicBezTo>
                  <a:pt x="9226450" y="3724275"/>
                  <a:pt x="9231452" y="3711484"/>
                  <a:pt x="9236389" y="3698693"/>
                </a:cubicBezTo>
                <a:cubicBezTo>
                  <a:pt x="9238517" y="3704003"/>
                  <a:pt x="9240536" y="3709466"/>
                  <a:pt x="9242466" y="3715061"/>
                </a:cubicBezTo>
                <a:cubicBezTo>
                  <a:pt x="9238013" y="3727544"/>
                  <a:pt x="9233449" y="3740072"/>
                  <a:pt x="9228820" y="3752644"/>
                </a:cubicBezTo>
                <a:close/>
                <a:moveTo>
                  <a:pt x="9238978" y="3698189"/>
                </a:moveTo>
                <a:cubicBezTo>
                  <a:pt x="9238583" y="3697179"/>
                  <a:pt x="9238144" y="3696214"/>
                  <a:pt x="9237749" y="3695227"/>
                </a:cubicBezTo>
                <a:cubicBezTo>
                  <a:pt x="9242510" y="3682897"/>
                  <a:pt x="9247183" y="3670588"/>
                  <a:pt x="9251790" y="3658324"/>
                </a:cubicBezTo>
                <a:cubicBezTo>
                  <a:pt x="9253480" y="3663743"/>
                  <a:pt x="9255081" y="3669294"/>
                  <a:pt x="9256574" y="3675020"/>
                </a:cubicBezTo>
                <a:cubicBezTo>
                  <a:pt x="9252427" y="3687021"/>
                  <a:pt x="9248193" y="3699066"/>
                  <a:pt x="9243870" y="3711177"/>
                </a:cubicBezTo>
                <a:cubicBezTo>
                  <a:pt x="9242290" y="3706745"/>
                  <a:pt x="9240667" y="3702401"/>
                  <a:pt x="9238978" y="3698189"/>
                </a:cubicBezTo>
                <a:close/>
                <a:moveTo>
                  <a:pt x="9251549" y="3648319"/>
                </a:moveTo>
                <a:cubicBezTo>
                  <a:pt x="9249728" y="3643010"/>
                  <a:pt x="9247798" y="3637854"/>
                  <a:pt x="9245779" y="3632830"/>
                </a:cubicBezTo>
                <a:cubicBezTo>
                  <a:pt x="9250737" y="3620456"/>
                  <a:pt x="9255630" y="3608147"/>
                  <a:pt x="9260413" y="3595883"/>
                </a:cubicBezTo>
                <a:cubicBezTo>
                  <a:pt x="9261050" y="3597989"/>
                  <a:pt x="9261707" y="3600073"/>
                  <a:pt x="9262300" y="3602224"/>
                </a:cubicBezTo>
                <a:cubicBezTo>
                  <a:pt x="9263200" y="3605427"/>
                  <a:pt x="9264056" y="3608696"/>
                  <a:pt x="9264889" y="3612009"/>
                </a:cubicBezTo>
                <a:cubicBezTo>
                  <a:pt x="9260522" y="3624076"/>
                  <a:pt x="9256091" y="3636165"/>
                  <a:pt x="9251549" y="3648319"/>
                </a:cubicBezTo>
                <a:close/>
                <a:moveTo>
                  <a:pt x="9243695" y="3627630"/>
                </a:moveTo>
                <a:cubicBezTo>
                  <a:pt x="9241567" y="3622584"/>
                  <a:pt x="9239329" y="3617735"/>
                  <a:pt x="9237004" y="3612974"/>
                </a:cubicBezTo>
                <a:cubicBezTo>
                  <a:pt x="9242466" y="3600139"/>
                  <a:pt x="9247863" y="3587326"/>
                  <a:pt x="9253172" y="3574513"/>
                </a:cubicBezTo>
                <a:cubicBezTo>
                  <a:pt x="9255081" y="3579516"/>
                  <a:pt x="9256903" y="3584606"/>
                  <a:pt x="9258592" y="3589893"/>
                </a:cubicBezTo>
                <a:cubicBezTo>
                  <a:pt x="9253721" y="3602421"/>
                  <a:pt x="9248742" y="3615014"/>
                  <a:pt x="9243695" y="3627630"/>
                </a:cubicBezTo>
                <a:close/>
                <a:moveTo>
                  <a:pt x="9254840" y="3570521"/>
                </a:moveTo>
                <a:cubicBezTo>
                  <a:pt x="9259996" y="3558124"/>
                  <a:pt x="9265042" y="3545728"/>
                  <a:pt x="9270045" y="3533398"/>
                </a:cubicBezTo>
                <a:cubicBezTo>
                  <a:pt x="9271536" y="3538510"/>
                  <a:pt x="9272918" y="3543754"/>
                  <a:pt x="9274213" y="3549151"/>
                </a:cubicBezTo>
                <a:cubicBezTo>
                  <a:pt x="9269650" y="3561240"/>
                  <a:pt x="9265021" y="3573373"/>
                  <a:pt x="9260281" y="3585549"/>
                </a:cubicBezTo>
                <a:cubicBezTo>
                  <a:pt x="9258571" y="3580415"/>
                  <a:pt x="9256749" y="3575391"/>
                  <a:pt x="9254840" y="3570521"/>
                </a:cubicBezTo>
                <a:close/>
                <a:moveTo>
                  <a:pt x="9271888" y="3528813"/>
                </a:moveTo>
                <a:cubicBezTo>
                  <a:pt x="9276671" y="3516943"/>
                  <a:pt x="9281365" y="3505140"/>
                  <a:pt x="9285973" y="3493358"/>
                </a:cubicBezTo>
                <a:cubicBezTo>
                  <a:pt x="9286785" y="3497197"/>
                  <a:pt x="9287531" y="3501103"/>
                  <a:pt x="9288233" y="3505096"/>
                </a:cubicBezTo>
                <a:cubicBezTo>
                  <a:pt x="9288496" y="3506478"/>
                  <a:pt x="9288694" y="3507948"/>
                  <a:pt x="9288935" y="3509374"/>
                </a:cubicBezTo>
                <a:cubicBezTo>
                  <a:pt x="9284767" y="3520871"/>
                  <a:pt x="9280488" y="3532433"/>
                  <a:pt x="9276123" y="3544061"/>
                </a:cubicBezTo>
                <a:cubicBezTo>
                  <a:pt x="9274806" y="3538861"/>
                  <a:pt x="9273401" y="3533771"/>
                  <a:pt x="9271888" y="3528813"/>
                </a:cubicBezTo>
                <a:close/>
                <a:moveTo>
                  <a:pt x="9270023" y="3522911"/>
                </a:moveTo>
                <a:cubicBezTo>
                  <a:pt x="9268377" y="3517887"/>
                  <a:pt x="9266622" y="3513016"/>
                  <a:pt x="9264757" y="3508299"/>
                </a:cubicBezTo>
                <a:cubicBezTo>
                  <a:pt x="9270133" y="3495727"/>
                  <a:pt x="9275376" y="3483331"/>
                  <a:pt x="9280467" y="3471111"/>
                </a:cubicBezTo>
                <a:cubicBezTo>
                  <a:pt x="9281892" y="3476069"/>
                  <a:pt x="9283230" y="3481181"/>
                  <a:pt x="9284459" y="3486447"/>
                </a:cubicBezTo>
                <a:cubicBezTo>
                  <a:pt x="9279742" y="3498536"/>
                  <a:pt x="9274915" y="3510712"/>
                  <a:pt x="9270023" y="3522911"/>
                </a:cubicBezTo>
                <a:close/>
                <a:moveTo>
                  <a:pt x="9262629" y="3503011"/>
                </a:moveTo>
                <a:cubicBezTo>
                  <a:pt x="9260610" y="3498228"/>
                  <a:pt x="9258504" y="3493599"/>
                  <a:pt x="9256289" y="3489145"/>
                </a:cubicBezTo>
                <a:cubicBezTo>
                  <a:pt x="9262190" y="3476047"/>
                  <a:pt x="9267960" y="3463147"/>
                  <a:pt x="9273577" y="3450422"/>
                </a:cubicBezTo>
                <a:cubicBezTo>
                  <a:pt x="9275376" y="3455117"/>
                  <a:pt x="9277065" y="3459987"/>
                  <a:pt x="9278645" y="3465011"/>
                </a:cubicBezTo>
                <a:cubicBezTo>
                  <a:pt x="9273445" y="3477495"/>
                  <a:pt x="9268114" y="3490155"/>
                  <a:pt x="9262629" y="3503011"/>
                </a:cubicBezTo>
                <a:close/>
                <a:moveTo>
                  <a:pt x="9275398" y="3446297"/>
                </a:moveTo>
                <a:cubicBezTo>
                  <a:pt x="9280949" y="3433681"/>
                  <a:pt x="9286368" y="3421263"/>
                  <a:pt x="9291634" y="3408999"/>
                </a:cubicBezTo>
                <a:cubicBezTo>
                  <a:pt x="9293016" y="3413826"/>
                  <a:pt x="9294288" y="3418784"/>
                  <a:pt x="9295473" y="3423896"/>
                </a:cubicBezTo>
                <a:cubicBezTo>
                  <a:pt x="9290624" y="3435919"/>
                  <a:pt x="9285644" y="3448096"/>
                  <a:pt x="9280511" y="3460492"/>
                </a:cubicBezTo>
                <a:cubicBezTo>
                  <a:pt x="9278909" y="3455621"/>
                  <a:pt x="9277220" y="3450882"/>
                  <a:pt x="9275398" y="3446297"/>
                </a:cubicBezTo>
                <a:close/>
                <a:moveTo>
                  <a:pt x="9293631" y="3404326"/>
                </a:moveTo>
                <a:cubicBezTo>
                  <a:pt x="9298808" y="3392259"/>
                  <a:pt x="9303832" y="3380389"/>
                  <a:pt x="9308702" y="3368673"/>
                </a:cubicBezTo>
                <a:cubicBezTo>
                  <a:pt x="9309690" y="3373566"/>
                  <a:pt x="9310568" y="3378590"/>
                  <a:pt x="9311357" y="3383746"/>
                </a:cubicBezTo>
                <a:cubicBezTo>
                  <a:pt x="9306904" y="3395221"/>
                  <a:pt x="9302319" y="3406849"/>
                  <a:pt x="9297579" y="3418652"/>
                </a:cubicBezTo>
                <a:cubicBezTo>
                  <a:pt x="9296373" y="3413738"/>
                  <a:pt x="9295056" y="3408977"/>
                  <a:pt x="9293631" y="3404326"/>
                </a:cubicBezTo>
                <a:close/>
                <a:moveTo>
                  <a:pt x="9291699" y="3398270"/>
                </a:moveTo>
                <a:cubicBezTo>
                  <a:pt x="9290141" y="3393597"/>
                  <a:pt x="9288474" y="3389055"/>
                  <a:pt x="9286697" y="3384689"/>
                </a:cubicBezTo>
                <a:cubicBezTo>
                  <a:pt x="9292379" y="3372118"/>
                  <a:pt x="9297952" y="3359634"/>
                  <a:pt x="9303416" y="3347238"/>
                </a:cubicBezTo>
                <a:cubicBezTo>
                  <a:pt x="9304775" y="3351867"/>
                  <a:pt x="9306004" y="3356629"/>
                  <a:pt x="9307145" y="3361543"/>
                </a:cubicBezTo>
                <a:cubicBezTo>
                  <a:pt x="9302143" y="3373588"/>
                  <a:pt x="9297009" y="3385830"/>
                  <a:pt x="9291699" y="3398270"/>
                </a:cubicBezTo>
                <a:close/>
                <a:moveTo>
                  <a:pt x="9305499" y="3342521"/>
                </a:moveTo>
                <a:cubicBezTo>
                  <a:pt x="9310787" y="3330520"/>
                  <a:pt x="9315965" y="3318585"/>
                  <a:pt x="9321033" y="3306759"/>
                </a:cubicBezTo>
                <a:cubicBezTo>
                  <a:pt x="9321977" y="3311432"/>
                  <a:pt x="9322832" y="3316259"/>
                  <a:pt x="9323578" y="3321217"/>
                </a:cubicBezTo>
                <a:cubicBezTo>
                  <a:pt x="9318992" y="3332692"/>
                  <a:pt x="9314254" y="3344364"/>
                  <a:pt x="9309339" y="3356255"/>
                </a:cubicBezTo>
                <a:cubicBezTo>
                  <a:pt x="9308176" y="3351538"/>
                  <a:pt x="9306882" y="3346975"/>
                  <a:pt x="9305499" y="3342521"/>
                </a:cubicBezTo>
                <a:close/>
                <a:moveTo>
                  <a:pt x="9317895" y="3281067"/>
                </a:moveTo>
                <a:cubicBezTo>
                  <a:pt x="9320507" y="3275275"/>
                  <a:pt x="9323095" y="3269483"/>
                  <a:pt x="9325662" y="3263735"/>
                </a:cubicBezTo>
                <a:cubicBezTo>
                  <a:pt x="9328448" y="3257482"/>
                  <a:pt x="9331169" y="3251295"/>
                  <a:pt x="9333868" y="3245130"/>
                </a:cubicBezTo>
                <a:cubicBezTo>
                  <a:pt x="9334812" y="3249584"/>
                  <a:pt x="9335623" y="3254191"/>
                  <a:pt x="9336347" y="3258908"/>
                </a:cubicBezTo>
                <a:cubicBezTo>
                  <a:pt x="9331586" y="3270536"/>
                  <a:pt x="9326671" y="3282252"/>
                  <a:pt x="9321648" y="3294078"/>
                </a:cubicBezTo>
                <a:cubicBezTo>
                  <a:pt x="9320507" y="3289602"/>
                  <a:pt x="9319234" y="3285280"/>
                  <a:pt x="9317895" y="3281067"/>
                </a:cubicBezTo>
                <a:close/>
                <a:moveTo>
                  <a:pt x="9321713" y="3261980"/>
                </a:moveTo>
                <a:cubicBezTo>
                  <a:pt x="9319783" y="3266324"/>
                  <a:pt x="9317830" y="3270712"/>
                  <a:pt x="9315855" y="3275078"/>
                </a:cubicBezTo>
                <a:cubicBezTo>
                  <a:pt x="9314298" y="3270756"/>
                  <a:pt x="9312630" y="3266565"/>
                  <a:pt x="9310852" y="3262550"/>
                </a:cubicBezTo>
                <a:cubicBezTo>
                  <a:pt x="9316842" y="3249891"/>
                  <a:pt x="9322766" y="3237275"/>
                  <a:pt x="9328559" y="3224748"/>
                </a:cubicBezTo>
                <a:cubicBezTo>
                  <a:pt x="9329897" y="3229026"/>
                  <a:pt x="9331147" y="3233458"/>
                  <a:pt x="9332266" y="3238065"/>
                </a:cubicBezTo>
                <a:cubicBezTo>
                  <a:pt x="9328822" y="3245942"/>
                  <a:pt x="9325312" y="3253906"/>
                  <a:pt x="9321713" y="3261980"/>
                </a:cubicBezTo>
                <a:close/>
                <a:moveTo>
                  <a:pt x="9330730" y="3220009"/>
                </a:moveTo>
                <a:cubicBezTo>
                  <a:pt x="9336369" y="3207766"/>
                  <a:pt x="9341854" y="3195721"/>
                  <a:pt x="9347164" y="3183895"/>
                </a:cubicBezTo>
                <a:cubicBezTo>
                  <a:pt x="9348129" y="3188262"/>
                  <a:pt x="9348962" y="3192781"/>
                  <a:pt x="9349708" y="3197454"/>
                </a:cubicBezTo>
                <a:cubicBezTo>
                  <a:pt x="9344838" y="3209017"/>
                  <a:pt x="9339770" y="3220777"/>
                  <a:pt x="9334570" y="3232734"/>
                </a:cubicBezTo>
                <a:cubicBezTo>
                  <a:pt x="9333407" y="3228324"/>
                  <a:pt x="9332135" y="3224090"/>
                  <a:pt x="9330730" y="3220009"/>
                </a:cubicBezTo>
                <a:close/>
                <a:moveTo>
                  <a:pt x="9328603" y="3214063"/>
                </a:moveTo>
                <a:cubicBezTo>
                  <a:pt x="9327045" y="3209916"/>
                  <a:pt x="9325356" y="3205901"/>
                  <a:pt x="9323556" y="3202106"/>
                </a:cubicBezTo>
                <a:cubicBezTo>
                  <a:pt x="9326386" y="3196226"/>
                  <a:pt x="9329216" y="3190346"/>
                  <a:pt x="9332025" y="3184488"/>
                </a:cubicBezTo>
                <a:cubicBezTo>
                  <a:pt x="9335316" y="3177599"/>
                  <a:pt x="9338541" y="3170797"/>
                  <a:pt x="9341744" y="3164040"/>
                </a:cubicBezTo>
                <a:cubicBezTo>
                  <a:pt x="9343105" y="3168143"/>
                  <a:pt x="9344377" y="3172377"/>
                  <a:pt x="9345496" y="3176809"/>
                </a:cubicBezTo>
                <a:cubicBezTo>
                  <a:pt x="9340033" y="3189008"/>
                  <a:pt x="9334416" y="3201426"/>
                  <a:pt x="9328603" y="3214063"/>
                </a:cubicBezTo>
                <a:close/>
                <a:moveTo>
                  <a:pt x="9343982" y="3159323"/>
                </a:moveTo>
                <a:cubicBezTo>
                  <a:pt x="9349774" y="3147015"/>
                  <a:pt x="9355391" y="3134904"/>
                  <a:pt x="9360854" y="3123012"/>
                </a:cubicBezTo>
                <a:cubicBezTo>
                  <a:pt x="9361819" y="3127203"/>
                  <a:pt x="9362675" y="3131547"/>
                  <a:pt x="9363420" y="3136045"/>
                </a:cubicBezTo>
                <a:cubicBezTo>
                  <a:pt x="9358397" y="3147673"/>
                  <a:pt x="9353219" y="3159498"/>
                  <a:pt x="9347865" y="3171544"/>
                </a:cubicBezTo>
                <a:cubicBezTo>
                  <a:pt x="9346680" y="3167309"/>
                  <a:pt x="9345386" y="3163250"/>
                  <a:pt x="9343982" y="3159323"/>
                </a:cubicBezTo>
                <a:close/>
                <a:moveTo>
                  <a:pt x="9341723" y="3153465"/>
                </a:moveTo>
                <a:cubicBezTo>
                  <a:pt x="9340142" y="3149516"/>
                  <a:pt x="9338409" y="3145742"/>
                  <a:pt x="9336567" y="3142122"/>
                </a:cubicBezTo>
                <a:cubicBezTo>
                  <a:pt x="9342973" y="3129112"/>
                  <a:pt x="9349203" y="3116343"/>
                  <a:pt x="9355259" y="3103771"/>
                </a:cubicBezTo>
                <a:cubicBezTo>
                  <a:pt x="9356664" y="3107676"/>
                  <a:pt x="9357958" y="3111735"/>
                  <a:pt x="9359099" y="3115992"/>
                </a:cubicBezTo>
                <a:cubicBezTo>
                  <a:pt x="9353482" y="3128278"/>
                  <a:pt x="9347690" y="3140762"/>
                  <a:pt x="9341723" y="3153465"/>
                </a:cubicBezTo>
                <a:close/>
                <a:moveTo>
                  <a:pt x="9357519" y="3099098"/>
                </a:moveTo>
                <a:cubicBezTo>
                  <a:pt x="9363487" y="3086702"/>
                  <a:pt x="9369257" y="3074525"/>
                  <a:pt x="9374852" y="3062546"/>
                </a:cubicBezTo>
                <a:cubicBezTo>
                  <a:pt x="9375839" y="3066583"/>
                  <a:pt x="9376716" y="3070774"/>
                  <a:pt x="9377463" y="3075118"/>
                </a:cubicBezTo>
                <a:cubicBezTo>
                  <a:pt x="9372307" y="3086790"/>
                  <a:pt x="9366975" y="3098681"/>
                  <a:pt x="9361490" y="3110770"/>
                </a:cubicBezTo>
                <a:cubicBezTo>
                  <a:pt x="9360284" y="3106733"/>
                  <a:pt x="9358967" y="3102828"/>
                  <a:pt x="9357519" y="3099098"/>
                </a:cubicBezTo>
                <a:close/>
                <a:moveTo>
                  <a:pt x="9355150" y="3093350"/>
                </a:moveTo>
                <a:cubicBezTo>
                  <a:pt x="9353505" y="3089598"/>
                  <a:pt x="9351727" y="3086022"/>
                  <a:pt x="9349840" y="3082621"/>
                </a:cubicBezTo>
                <a:cubicBezTo>
                  <a:pt x="9356422" y="3069523"/>
                  <a:pt x="9362850" y="3056600"/>
                  <a:pt x="9369081" y="3043941"/>
                </a:cubicBezTo>
                <a:cubicBezTo>
                  <a:pt x="9370508" y="3047649"/>
                  <a:pt x="9371824" y="3051554"/>
                  <a:pt x="9372987" y="3055613"/>
                </a:cubicBezTo>
                <a:cubicBezTo>
                  <a:pt x="9367238" y="3067965"/>
                  <a:pt x="9361293" y="3080537"/>
                  <a:pt x="9355150" y="3093350"/>
                </a:cubicBezTo>
                <a:close/>
                <a:moveTo>
                  <a:pt x="9371385" y="3039202"/>
                </a:moveTo>
                <a:cubicBezTo>
                  <a:pt x="9377507" y="3026718"/>
                  <a:pt x="9383452" y="3014432"/>
                  <a:pt x="9389200" y="3002387"/>
                </a:cubicBezTo>
                <a:cubicBezTo>
                  <a:pt x="9390231" y="3006226"/>
                  <a:pt x="9391109" y="3010241"/>
                  <a:pt x="9391899" y="3014388"/>
                </a:cubicBezTo>
                <a:cubicBezTo>
                  <a:pt x="9386612" y="3026148"/>
                  <a:pt x="9381148" y="3038083"/>
                  <a:pt x="9375487" y="3050260"/>
                </a:cubicBezTo>
                <a:cubicBezTo>
                  <a:pt x="9374260" y="3046420"/>
                  <a:pt x="9372877" y="3042734"/>
                  <a:pt x="9371385" y="3039202"/>
                </a:cubicBezTo>
                <a:close/>
                <a:moveTo>
                  <a:pt x="9368884" y="3033586"/>
                </a:moveTo>
                <a:cubicBezTo>
                  <a:pt x="9367195" y="3030053"/>
                  <a:pt x="9365352" y="3026718"/>
                  <a:pt x="9363378" y="3023515"/>
                </a:cubicBezTo>
                <a:cubicBezTo>
                  <a:pt x="9370134" y="3010285"/>
                  <a:pt x="9376716" y="2997275"/>
                  <a:pt x="9383101" y="2984484"/>
                </a:cubicBezTo>
                <a:cubicBezTo>
                  <a:pt x="9384615" y="2987994"/>
                  <a:pt x="9385975" y="2991702"/>
                  <a:pt x="9387204" y="2995564"/>
                </a:cubicBezTo>
                <a:cubicBezTo>
                  <a:pt x="9381280" y="3008025"/>
                  <a:pt x="9375181" y="3020685"/>
                  <a:pt x="9368884" y="3033586"/>
                </a:cubicBezTo>
                <a:close/>
                <a:moveTo>
                  <a:pt x="9385360" y="2979986"/>
                </a:moveTo>
                <a:cubicBezTo>
                  <a:pt x="9391657" y="2967305"/>
                  <a:pt x="9397779" y="2954865"/>
                  <a:pt x="9403724" y="2942623"/>
                </a:cubicBezTo>
                <a:cubicBezTo>
                  <a:pt x="9404800" y="2946309"/>
                  <a:pt x="9405765" y="2950126"/>
                  <a:pt x="9406598" y="2954097"/>
                </a:cubicBezTo>
                <a:cubicBezTo>
                  <a:pt x="9401114" y="2966033"/>
                  <a:pt x="9395453" y="2978165"/>
                  <a:pt x="9389595" y="2990518"/>
                </a:cubicBezTo>
                <a:cubicBezTo>
                  <a:pt x="9388301" y="2986853"/>
                  <a:pt x="9386896" y="2983343"/>
                  <a:pt x="9385360" y="2979986"/>
                </a:cubicBezTo>
                <a:close/>
                <a:moveTo>
                  <a:pt x="9382684" y="2974567"/>
                </a:moveTo>
                <a:cubicBezTo>
                  <a:pt x="9380907" y="2971232"/>
                  <a:pt x="9379020" y="2968051"/>
                  <a:pt x="9376980" y="2965067"/>
                </a:cubicBezTo>
                <a:cubicBezTo>
                  <a:pt x="9383957" y="2951662"/>
                  <a:pt x="9390736" y="2938498"/>
                  <a:pt x="9397318" y="2925532"/>
                </a:cubicBezTo>
                <a:cubicBezTo>
                  <a:pt x="9398876" y="2928844"/>
                  <a:pt x="9400324" y="2932311"/>
                  <a:pt x="9401618" y="2935975"/>
                </a:cubicBezTo>
                <a:cubicBezTo>
                  <a:pt x="9395497" y="2948590"/>
                  <a:pt x="9389200" y="2961469"/>
                  <a:pt x="9382684" y="2974567"/>
                </a:cubicBezTo>
                <a:close/>
                <a:moveTo>
                  <a:pt x="9399556" y="2921122"/>
                </a:moveTo>
                <a:cubicBezTo>
                  <a:pt x="9406029" y="2908352"/>
                  <a:pt x="9412324" y="2895781"/>
                  <a:pt x="9418424" y="2883451"/>
                </a:cubicBezTo>
                <a:cubicBezTo>
                  <a:pt x="9419543" y="2886939"/>
                  <a:pt x="9420531" y="2890581"/>
                  <a:pt x="9421408" y="2894399"/>
                </a:cubicBezTo>
                <a:cubicBezTo>
                  <a:pt x="9415791" y="2906400"/>
                  <a:pt x="9409977" y="2918620"/>
                  <a:pt x="9403966" y="2931104"/>
                </a:cubicBezTo>
                <a:cubicBezTo>
                  <a:pt x="9402627" y="2927616"/>
                  <a:pt x="9401157" y="2924281"/>
                  <a:pt x="9399556" y="2921122"/>
                </a:cubicBezTo>
                <a:close/>
                <a:moveTo>
                  <a:pt x="9396704" y="2915900"/>
                </a:moveTo>
                <a:cubicBezTo>
                  <a:pt x="9394817" y="2912653"/>
                  <a:pt x="9392754" y="2909603"/>
                  <a:pt x="9390539" y="2906773"/>
                </a:cubicBezTo>
                <a:cubicBezTo>
                  <a:pt x="9397713" y="2893214"/>
                  <a:pt x="9404712" y="2879874"/>
                  <a:pt x="9411470" y="2866798"/>
                </a:cubicBezTo>
                <a:cubicBezTo>
                  <a:pt x="9413180" y="2870002"/>
                  <a:pt x="9414717" y="2873402"/>
                  <a:pt x="9416120" y="2877001"/>
                </a:cubicBezTo>
                <a:cubicBezTo>
                  <a:pt x="9409868" y="2889725"/>
                  <a:pt x="9403395" y="2902670"/>
                  <a:pt x="9396704" y="2915900"/>
                </a:cubicBezTo>
                <a:close/>
                <a:moveTo>
                  <a:pt x="9413729" y="2862410"/>
                </a:moveTo>
                <a:cubicBezTo>
                  <a:pt x="9420421" y="2849422"/>
                  <a:pt x="9426937" y="2836653"/>
                  <a:pt x="9433234" y="2824125"/>
                </a:cubicBezTo>
                <a:cubicBezTo>
                  <a:pt x="9434484" y="2827548"/>
                  <a:pt x="9435581" y="2831146"/>
                  <a:pt x="9436546" y="2834898"/>
                </a:cubicBezTo>
                <a:cubicBezTo>
                  <a:pt x="9430755" y="2847053"/>
                  <a:pt x="9424743" y="2859470"/>
                  <a:pt x="9418534" y="2872130"/>
                </a:cubicBezTo>
                <a:cubicBezTo>
                  <a:pt x="9417064" y="2868707"/>
                  <a:pt x="9415462" y="2865482"/>
                  <a:pt x="9413729" y="2862410"/>
                </a:cubicBezTo>
                <a:close/>
                <a:moveTo>
                  <a:pt x="9410658" y="2857474"/>
                </a:moveTo>
                <a:cubicBezTo>
                  <a:pt x="9408749" y="2854578"/>
                  <a:pt x="9406709" y="2851879"/>
                  <a:pt x="9404536" y="2849378"/>
                </a:cubicBezTo>
                <a:cubicBezTo>
                  <a:pt x="9411886" y="2835644"/>
                  <a:pt x="9419061" y="2822151"/>
                  <a:pt x="9426016" y="2808921"/>
                </a:cubicBezTo>
                <a:cubicBezTo>
                  <a:pt x="9427726" y="2811773"/>
                  <a:pt x="9429306" y="2814801"/>
                  <a:pt x="9430711" y="2818004"/>
                </a:cubicBezTo>
                <a:cubicBezTo>
                  <a:pt x="9424238" y="2830905"/>
                  <a:pt x="9417568" y="2844047"/>
                  <a:pt x="9410658" y="2857474"/>
                </a:cubicBezTo>
                <a:close/>
                <a:moveTo>
                  <a:pt x="9428231" y="2804664"/>
                </a:moveTo>
                <a:cubicBezTo>
                  <a:pt x="9435099" y="2791566"/>
                  <a:pt x="9441746" y="2778710"/>
                  <a:pt x="9448175" y="2766116"/>
                </a:cubicBezTo>
                <a:cubicBezTo>
                  <a:pt x="9449425" y="2769188"/>
                  <a:pt x="9450522" y="2772435"/>
                  <a:pt x="9451531" y="2775835"/>
                </a:cubicBezTo>
                <a:cubicBezTo>
                  <a:pt x="9445586" y="2788100"/>
                  <a:pt x="9439420" y="2800584"/>
                  <a:pt x="9433058" y="2813331"/>
                </a:cubicBezTo>
                <a:cubicBezTo>
                  <a:pt x="9431588" y="2810281"/>
                  <a:pt x="9429964" y="2807385"/>
                  <a:pt x="9428231" y="2804664"/>
                </a:cubicBezTo>
                <a:close/>
                <a:moveTo>
                  <a:pt x="9424984" y="2799904"/>
                </a:moveTo>
                <a:cubicBezTo>
                  <a:pt x="9422988" y="2797249"/>
                  <a:pt x="9420859" y="2794770"/>
                  <a:pt x="9418600" y="2792466"/>
                </a:cubicBezTo>
                <a:cubicBezTo>
                  <a:pt x="9426147" y="2778622"/>
                  <a:pt x="9433475" y="2764997"/>
                  <a:pt x="9440605" y="2751636"/>
                </a:cubicBezTo>
                <a:cubicBezTo>
                  <a:pt x="9442383" y="2754291"/>
                  <a:pt x="9444028" y="2757099"/>
                  <a:pt x="9445520" y="2760127"/>
                </a:cubicBezTo>
                <a:cubicBezTo>
                  <a:pt x="9438894" y="2773137"/>
                  <a:pt x="9432049" y="2786389"/>
                  <a:pt x="9424984" y="2799904"/>
                </a:cubicBezTo>
                <a:close/>
                <a:moveTo>
                  <a:pt x="9442887" y="2747336"/>
                </a:moveTo>
                <a:cubicBezTo>
                  <a:pt x="9449908" y="2734084"/>
                  <a:pt x="9456731" y="2721074"/>
                  <a:pt x="9463357" y="2708327"/>
                </a:cubicBezTo>
                <a:cubicBezTo>
                  <a:pt x="9464651" y="2711201"/>
                  <a:pt x="9465836" y="2714272"/>
                  <a:pt x="9466889" y="2717497"/>
                </a:cubicBezTo>
                <a:cubicBezTo>
                  <a:pt x="9460790" y="2729871"/>
                  <a:pt x="9454471" y="2742509"/>
                  <a:pt x="9447911" y="2755410"/>
                </a:cubicBezTo>
                <a:cubicBezTo>
                  <a:pt x="9446375" y="2752535"/>
                  <a:pt x="9444686" y="2749859"/>
                  <a:pt x="9442887" y="2747336"/>
                </a:cubicBezTo>
                <a:close/>
                <a:moveTo>
                  <a:pt x="9439420" y="2742860"/>
                </a:moveTo>
                <a:cubicBezTo>
                  <a:pt x="9435866" y="2738669"/>
                  <a:pt x="9431896" y="2735005"/>
                  <a:pt x="9427485" y="2731912"/>
                </a:cubicBezTo>
                <a:cubicBezTo>
                  <a:pt x="9365066" y="2688098"/>
                  <a:pt x="9267280" y="2701328"/>
                  <a:pt x="9214756" y="2708436"/>
                </a:cubicBezTo>
                <a:cubicBezTo>
                  <a:pt x="9102029" y="2723685"/>
                  <a:pt x="8991957" y="2761531"/>
                  <a:pt x="8885504" y="2798148"/>
                </a:cubicBezTo>
                <a:cubicBezTo>
                  <a:pt x="8843073" y="2812738"/>
                  <a:pt x="8799215" y="2827833"/>
                  <a:pt x="8756146" y="2841107"/>
                </a:cubicBezTo>
                <a:cubicBezTo>
                  <a:pt x="8108371" y="3041045"/>
                  <a:pt x="7404342" y="3291971"/>
                  <a:pt x="6540503" y="3630789"/>
                </a:cubicBezTo>
                <a:cubicBezTo>
                  <a:pt x="6421259" y="3677543"/>
                  <a:pt x="6280602" y="3730089"/>
                  <a:pt x="6159604" y="3761463"/>
                </a:cubicBezTo>
                <a:cubicBezTo>
                  <a:pt x="6165725" y="3758545"/>
                  <a:pt x="6171869" y="3755649"/>
                  <a:pt x="6177990" y="3752709"/>
                </a:cubicBezTo>
                <a:cubicBezTo>
                  <a:pt x="6307413" y="3717518"/>
                  <a:pt x="6458974" y="3658565"/>
                  <a:pt x="6572776" y="3612448"/>
                </a:cubicBezTo>
                <a:cubicBezTo>
                  <a:pt x="7444536" y="3259127"/>
                  <a:pt x="8140206" y="3000829"/>
                  <a:pt x="8762092" y="2799596"/>
                </a:cubicBezTo>
                <a:cubicBezTo>
                  <a:pt x="8803427" y="2786213"/>
                  <a:pt x="8845508" y="2771316"/>
                  <a:pt x="8886206" y="2756901"/>
                </a:cubicBezTo>
                <a:cubicBezTo>
                  <a:pt x="8997112" y="2717673"/>
                  <a:pt x="9111792" y="2677084"/>
                  <a:pt x="9229149" y="2660366"/>
                </a:cubicBezTo>
                <a:cubicBezTo>
                  <a:pt x="9282309" y="2652775"/>
                  <a:pt x="9381280" y="2638689"/>
                  <a:pt x="9443128" y="2682789"/>
                </a:cubicBezTo>
                <a:cubicBezTo>
                  <a:pt x="9450149" y="2687791"/>
                  <a:pt x="9455919" y="2694438"/>
                  <a:pt x="9460483" y="2702644"/>
                </a:cubicBezTo>
                <a:cubicBezTo>
                  <a:pt x="9453681" y="2715808"/>
                  <a:pt x="9446683" y="2729191"/>
                  <a:pt x="9439420" y="2742860"/>
                </a:cubicBezTo>
                <a:close/>
                <a:moveTo>
                  <a:pt x="9445695" y="2679190"/>
                </a:moveTo>
                <a:cubicBezTo>
                  <a:pt x="9382421" y="2634060"/>
                  <a:pt x="9282309" y="2648321"/>
                  <a:pt x="9228534" y="2655978"/>
                </a:cubicBezTo>
                <a:cubicBezTo>
                  <a:pt x="9110739" y="2672762"/>
                  <a:pt x="8995840" y="2713438"/>
                  <a:pt x="8884736" y="2752755"/>
                </a:cubicBezTo>
                <a:cubicBezTo>
                  <a:pt x="8844060" y="2767147"/>
                  <a:pt x="8802001" y="2782023"/>
                  <a:pt x="8760732" y="2795384"/>
                </a:cubicBezTo>
                <a:cubicBezTo>
                  <a:pt x="8138736" y="2996661"/>
                  <a:pt x="7442978" y="3254981"/>
                  <a:pt x="6571131" y="3608345"/>
                </a:cubicBezTo>
                <a:cubicBezTo>
                  <a:pt x="6464503" y="3651544"/>
                  <a:pt x="6324724" y="3706043"/>
                  <a:pt x="6201224" y="3741608"/>
                </a:cubicBezTo>
                <a:cubicBezTo>
                  <a:pt x="6205963" y="3739348"/>
                  <a:pt x="6210724" y="3737044"/>
                  <a:pt x="6215463" y="3734784"/>
                </a:cubicBezTo>
                <a:cubicBezTo>
                  <a:pt x="6344974" y="3696039"/>
                  <a:pt x="6492849" y="3636384"/>
                  <a:pt x="6603492" y="3590069"/>
                </a:cubicBezTo>
                <a:cubicBezTo>
                  <a:pt x="7244664" y="3321722"/>
                  <a:pt x="8003082" y="3012545"/>
                  <a:pt x="8766788" y="2753917"/>
                </a:cubicBezTo>
                <a:cubicBezTo>
                  <a:pt x="8805819" y="2740710"/>
                  <a:pt x="8845617" y="2726229"/>
                  <a:pt x="8884078" y="2712232"/>
                </a:cubicBezTo>
                <a:cubicBezTo>
                  <a:pt x="9000097" y="2670019"/>
                  <a:pt x="9120063" y="2626381"/>
                  <a:pt x="9242971" y="2607995"/>
                </a:cubicBezTo>
                <a:cubicBezTo>
                  <a:pt x="9318290" y="2596740"/>
                  <a:pt x="9403483" y="2588249"/>
                  <a:pt x="9461273" y="2630155"/>
                </a:cubicBezTo>
                <a:cubicBezTo>
                  <a:pt x="9470641" y="2636934"/>
                  <a:pt x="9477662" y="2646807"/>
                  <a:pt x="9482358" y="2659686"/>
                </a:cubicBezTo>
                <a:cubicBezTo>
                  <a:pt x="9476104" y="2672191"/>
                  <a:pt x="9469588" y="2684983"/>
                  <a:pt x="9462897" y="2698015"/>
                </a:cubicBezTo>
                <a:cubicBezTo>
                  <a:pt x="9458245" y="2690358"/>
                  <a:pt x="9452540" y="2684083"/>
                  <a:pt x="9445695" y="2679190"/>
                </a:cubicBezTo>
                <a:close/>
                <a:moveTo>
                  <a:pt x="6151135" y="3759752"/>
                </a:moveTo>
                <a:cubicBezTo>
                  <a:pt x="6145497" y="3762429"/>
                  <a:pt x="6139858" y="3765127"/>
                  <a:pt x="6134197" y="3767804"/>
                </a:cubicBezTo>
                <a:cubicBezTo>
                  <a:pt x="6127572" y="3769384"/>
                  <a:pt x="6121012" y="3770897"/>
                  <a:pt x="6114517" y="3772346"/>
                </a:cubicBezTo>
                <a:cubicBezTo>
                  <a:pt x="6120529" y="3769669"/>
                  <a:pt x="6126584" y="3766970"/>
                  <a:pt x="6132684" y="3764250"/>
                </a:cubicBezTo>
                <a:cubicBezTo>
                  <a:pt x="6138761" y="3762824"/>
                  <a:pt x="6144926" y="3761310"/>
                  <a:pt x="6151135" y="3759752"/>
                </a:cubicBezTo>
                <a:close/>
                <a:moveTo>
                  <a:pt x="6090822" y="3777326"/>
                </a:moveTo>
                <a:cubicBezTo>
                  <a:pt x="6085162" y="3778445"/>
                  <a:pt x="6079567" y="3779476"/>
                  <a:pt x="6074038" y="3780463"/>
                </a:cubicBezTo>
                <a:cubicBezTo>
                  <a:pt x="6080160" y="3777918"/>
                  <a:pt x="6086281" y="3775395"/>
                  <a:pt x="6092424" y="3772872"/>
                </a:cubicBezTo>
                <a:cubicBezTo>
                  <a:pt x="6097470" y="3771907"/>
                  <a:pt x="6102582" y="3770876"/>
                  <a:pt x="6107760" y="3769779"/>
                </a:cubicBezTo>
                <a:cubicBezTo>
                  <a:pt x="6102078" y="3772324"/>
                  <a:pt x="6096417" y="3774825"/>
                  <a:pt x="6090822" y="3777326"/>
                </a:cubicBezTo>
                <a:close/>
                <a:moveTo>
                  <a:pt x="6073863" y="3784873"/>
                </a:moveTo>
                <a:cubicBezTo>
                  <a:pt x="6067259" y="3787813"/>
                  <a:pt x="6060743" y="3790709"/>
                  <a:pt x="6054271" y="3793583"/>
                </a:cubicBezTo>
                <a:cubicBezTo>
                  <a:pt x="6047886" y="3794637"/>
                  <a:pt x="6041655" y="3795580"/>
                  <a:pt x="6035490" y="3796436"/>
                </a:cubicBezTo>
                <a:cubicBezTo>
                  <a:pt x="6042489" y="3793518"/>
                  <a:pt x="6049488" y="3790621"/>
                  <a:pt x="6056465" y="3787747"/>
                </a:cubicBezTo>
                <a:cubicBezTo>
                  <a:pt x="6062169" y="3786870"/>
                  <a:pt x="6067961" y="3785904"/>
                  <a:pt x="6073863" y="3784873"/>
                </a:cubicBezTo>
                <a:close/>
                <a:moveTo>
                  <a:pt x="6039527" y="3800143"/>
                </a:moveTo>
                <a:cubicBezTo>
                  <a:pt x="6032177" y="3803413"/>
                  <a:pt x="6024915" y="3806638"/>
                  <a:pt x="6017741" y="3809841"/>
                </a:cubicBezTo>
                <a:cubicBezTo>
                  <a:pt x="6010895" y="3810740"/>
                  <a:pt x="6004204" y="3811552"/>
                  <a:pt x="5997644" y="3812210"/>
                </a:cubicBezTo>
                <a:cubicBezTo>
                  <a:pt x="6005366" y="3808985"/>
                  <a:pt x="6013089" y="3805760"/>
                  <a:pt x="6020746" y="3802579"/>
                </a:cubicBezTo>
                <a:cubicBezTo>
                  <a:pt x="6026890" y="3801855"/>
                  <a:pt x="6033143" y="3801065"/>
                  <a:pt x="6039527" y="3800143"/>
                </a:cubicBezTo>
                <a:close/>
                <a:moveTo>
                  <a:pt x="5906176" y="3831737"/>
                </a:moveTo>
                <a:cubicBezTo>
                  <a:pt x="5897312" y="3835116"/>
                  <a:pt x="5888427" y="3838494"/>
                  <a:pt x="5879519" y="3841807"/>
                </a:cubicBezTo>
                <a:cubicBezTo>
                  <a:pt x="5873925" y="3841237"/>
                  <a:pt x="5868659" y="3840557"/>
                  <a:pt x="5863657" y="3839789"/>
                </a:cubicBezTo>
                <a:cubicBezTo>
                  <a:pt x="5872762" y="3836673"/>
                  <a:pt x="5881845" y="3833536"/>
                  <a:pt x="5890884" y="3830333"/>
                </a:cubicBezTo>
                <a:cubicBezTo>
                  <a:pt x="5895733" y="3830859"/>
                  <a:pt x="5900801" y="3831342"/>
                  <a:pt x="5906176" y="3831737"/>
                </a:cubicBezTo>
                <a:close/>
                <a:moveTo>
                  <a:pt x="5871401" y="3844835"/>
                </a:moveTo>
                <a:cubicBezTo>
                  <a:pt x="5861968" y="3848345"/>
                  <a:pt x="5852467" y="3851812"/>
                  <a:pt x="5842945" y="3855256"/>
                </a:cubicBezTo>
                <a:cubicBezTo>
                  <a:pt x="5837153" y="3854335"/>
                  <a:pt x="5831712" y="3853282"/>
                  <a:pt x="5826600" y="3852119"/>
                </a:cubicBezTo>
                <a:cubicBezTo>
                  <a:pt x="5836385" y="3848938"/>
                  <a:pt x="5846105" y="3845734"/>
                  <a:pt x="5855758" y="3842465"/>
                </a:cubicBezTo>
                <a:cubicBezTo>
                  <a:pt x="5860695" y="3843343"/>
                  <a:pt x="5865895" y="3844133"/>
                  <a:pt x="5871401" y="3844835"/>
                </a:cubicBezTo>
                <a:close/>
                <a:moveTo>
                  <a:pt x="5817714" y="3849947"/>
                </a:moveTo>
                <a:cubicBezTo>
                  <a:pt x="5812669" y="3848609"/>
                  <a:pt x="5807973" y="3847161"/>
                  <a:pt x="5803563" y="3845625"/>
                </a:cubicBezTo>
                <a:cubicBezTo>
                  <a:pt x="5813370" y="3842882"/>
                  <a:pt x="5823046" y="3840096"/>
                  <a:pt x="5832634" y="3837244"/>
                </a:cubicBezTo>
                <a:cubicBezTo>
                  <a:pt x="5836912" y="3838429"/>
                  <a:pt x="5841432" y="3839547"/>
                  <a:pt x="5846258" y="3840601"/>
                </a:cubicBezTo>
                <a:cubicBezTo>
                  <a:pt x="5836803" y="3843760"/>
                  <a:pt x="5827302" y="3846875"/>
                  <a:pt x="5817714" y="3849947"/>
                </a:cubicBezTo>
                <a:close/>
                <a:moveTo>
                  <a:pt x="5811067" y="3852075"/>
                </a:moveTo>
                <a:cubicBezTo>
                  <a:pt x="5801128" y="3855256"/>
                  <a:pt x="5791124" y="3858372"/>
                  <a:pt x="5781009" y="3861487"/>
                </a:cubicBezTo>
                <a:cubicBezTo>
                  <a:pt x="5775810" y="3859623"/>
                  <a:pt x="5771005" y="3857670"/>
                  <a:pt x="5766617" y="3855585"/>
                </a:cubicBezTo>
                <a:cubicBezTo>
                  <a:pt x="5776950" y="3852909"/>
                  <a:pt x="5787130" y="3850188"/>
                  <a:pt x="5797179" y="3847402"/>
                </a:cubicBezTo>
                <a:cubicBezTo>
                  <a:pt x="5801479" y="3849047"/>
                  <a:pt x="5806109" y="3850605"/>
                  <a:pt x="5811067" y="3852075"/>
                </a:cubicBezTo>
                <a:close/>
                <a:moveTo>
                  <a:pt x="5760232" y="3852382"/>
                </a:moveTo>
                <a:cubicBezTo>
                  <a:pt x="5756020" y="3850100"/>
                  <a:pt x="5752180" y="3847753"/>
                  <a:pt x="5748692" y="3845318"/>
                </a:cubicBezTo>
                <a:cubicBezTo>
                  <a:pt x="5758740" y="3843233"/>
                  <a:pt x="5768679" y="3841083"/>
                  <a:pt x="5778574" y="3838845"/>
                </a:cubicBezTo>
                <a:cubicBezTo>
                  <a:pt x="5782106" y="3840798"/>
                  <a:pt x="5785924" y="3842663"/>
                  <a:pt x="5790027" y="3844484"/>
                </a:cubicBezTo>
                <a:cubicBezTo>
                  <a:pt x="5780241" y="3847161"/>
                  <a:pt x="5770325" y="3849793"/>
                  <a:pt x="5760232" y="3852382"/>
                </a:cubicBezTo>
                <a:close/>
                <a:moveTo>
                  <a:pt x="5754923" y="3853743"/>
                </a:moveTo>
                <a:cubicBezTo>
                  <a:pt x="5744852" y="3856310"/>
                  <a:pt x="5734584" y="3858832"/>
                  <a:pt x="5724141" y="3861356"/>
                </a:cubicBezTo>
                <a:cubicBezTo>
                  <a:pt x="5719995" y="3858438"/>
                  <a:pt x="5716352" y="3855410"/>
                  <a:pt x="5713061" y="3852294"/>
                </a:cubicBezTo>
                <a:cubicBezTo>
                  <a:pt x="5723395" y="3850386"/>
                  <a:pt x="5733575" y="3848411"/>
                  <a:pt x="5743645" y="3846349"/>
                </a:cubicBezTo>
                <a:cubicBezTo>
                  <a:pt x="5747046" y="3848894"/>
                  <a:pt x="5750798" y="3851373"/>
                  <a:pt x="5754923" y="3853743"/>
                </a:cubicBezTo>
                <a:close/>
                <a:moveTo>
                  <a:pt x="5704812" y="3849135"/>
                </a:moveTo>
                <a:cubicBezTo>
                  <a:pt x="5694983" y="3850934"/>
                  <a:pt x="5685000" y="3852689"/>
                  <a:pt x="5674842" y="3854401"/>
                </a:cubicBezTo>
                <a:cubicBezTo>
                  <a:pt x="5672165" y="3850452"/>
                  <a:pt x="5669884" y="3846437"/>
                  <a:pt x="5667953" y="3842400"/>
                </a:cubicBezTo>
                <a:cubicBezTo>
                  <a:pt x="5677826" y="3841303"/>
                  <a:pt x="5687458" y="3840206"/>
                  <a:pt x="5696914" y="3839043"/>
                </a:cubicBezTo>
                <a:cubicBezTo>
                  <a:pt x="5699239" y="3842421"/>
                  <a:pt x="5701850" y="3845800"/>
                  <a:pt x="5704812" y="3849135"/>
                </a:cubicBezTo>
                <a:close/>
                <a:moveTo>
                  <a:pt x="5666000" y="3838055"/>
                </a:moveTo>
                <a:cubicBezTo>
                  <a:pt x="5664267" y="3834019"/>
                  <a:pt x="5662819" y="3829960"/>
                  <a:pt x="5661568" y="3825945"/>
                </a:cubicBezTo>
                <a:cubicBezTo>
                  <a:pt x="5670761" y="3825550"/>
                  <a:pt x="5679735" y="3825111"/>
                  <a:pt x="5688489" y="3824606"/>
                </a:cubicBezTo>
                <a:cubicBezTo>
                  <a:pt x="5690200" y="3827985"/>
                  <a:pt x="5692087" y="3831386"/>
                  <a:pt x="5694193" y="3834808"/>
                </a:cubicBezTo>
                <a:cubicBezTo>
                  <a:pt x="5684978" y="3835949"/>
                  <a:pt x="5675588" y="3837024"/>
                  <a:pt x="5666000" y="3838055"/>
                </a:cubicBezTo>
                <a:close/>
                <a:moveTo>
                  <a:pt x="5653495" y="3810170"/>
                </a:moveTo>
                <a:cubicBezTo>
                  <a:pt x="5654460" y="3813944"/>
                  <a:pt x="5655469" y="3817805"/>
                  <a:pt x="5656588" y="3821754"/>
                </a:cubicBezTo>
                <a:cubicBezTo>
                  <a:pt x="5648207" y="3822105"/>
                  <a:pt x="5639606" y="3822412"/>
                  <a:pt x="5630809" y="3822719"/>
                </a:cubicBezTo>
                <a:cubicBezTo>
                  <a:pt x="5630172" y="3818068"/>
                  <a:pt x="5629668" y="3813527"/>
                  <a:pt x="5629207" y="3809095"/>
                </a:cubicBezTo>
                <a:cubicBezTo>
                  <a:pt x="5637500" y="3809380"/>
                  <a:pt x="5645574" y="3809643"/>
                  <a:pt x="5653429" y="3809885"/>
                </a:cubicBezTo>
                <a:cubicBezTo>
                  <a:pt x="5653451" y="3809995"/>
                  <a:pt x="5653473" y="3810082"/>
                  <a:pt x="5653495" y="3810170"/>
                </a:cubicBezTo>
                <a:close/>
                <a:moveTo>
                  <a:pt x="5627342" y="3822851"/>
                </a:moveTo>
                <a:cubicBezTo>
                  <a:pt x="5619092" y="3823115"/>
                  <a:pt x="5610646" y="3823400"/>
                  <a:pt x="5601980" y="3823641"/>
                </a:cubicBezTo>
                <a:cubicBezTo>
                  <a:pt x="5601892" y="3818353"/>
                  <a:pt x="5601958" y="3813154"/>
                  <a:pt x="5602046" y="3808107"/>
                </a:cubicBezTo>
                <a:cubicBezTo>
                  <a:pt x="5604283" y="3808173"/>
                  <a:pt x="5606543" y="3808261"/>
                  <a:pt x="5608781" y="3808349"/>
                </a:cubicBezTo>
                <a:cubicBezTo>
                  <a:pt x="5614529" y="3808568"/>
                  <a:pt x="5620168" y="3808766"/>
                  <a:pt x="5625718" y="3808963"/>
                </a:cubicBezTo>
                <a:cubicBezTo>
                  <a:pt x="5626180" y="3813395"/>
                  <a:pt x="5626684" y="3818046"/>
                  <a:pt x="5627342" y="3822851"/>
                </a:cubicBezTo>
                <a:close/>
                <a:moveTo>
                  <a:pt x="5608935" y="3804027"/>
                </a:moveTo>
                <a:cubicBezTo>
                  <a:pt x="5606675" y="3803939"/>
                  <a:pt x="5604393" y="3803851"/>
                  <a:pt x="5602089" y="3803785"/>
                </a:cubicBezTo>
                <a:cubicBezTo>
                  <a:pt x="5602177" y="3798608"/>
                  <a:pt x="5602199" y="3793693"/>
                  <a:pt x="5602002" y="3789108"/>
                </a:cubicBezTo>
                <a:cubicBezTo>
                  <a:pt x="5609395" y="3789919"/>
                  <a:pt x="5616548" y="3790731"/>
                  <a:pt x="5623480" y="3791543"/>
                </a:cubicBezTo>
                <a:cubicBezTo>
                  <a:pt x="5624205" y="3795624"/>
                  <a:pt x="5624753" y="3799990"/>
                  <a:pt x="5625258" y="3804619"/>
                </a:cubicBezTo>
                <a:cubicBezTo>
                  <a:pt x="5619905" y="3804422"/>
                  <a:pt x="5614485" y="3804224"/>
                  <a:pt x="5608935" y="3804027"/>
                </a:cubicBezTo>
                <a:close/>
                <a:moveTo>
                  <a:pt x="5598733" y="3803654"/>
                </a:moveTo>
                <a:cubicBezTo>
                  <a:pt x="5591273" y="3803391"/>
                  <a:pt x="5583682" y="3803105"/>
                  <a:pt x="5575937" y="3802842"/>
                </a:cubicBezTo>
                <a:cubicBezTo>
                  <a:pt x="5576595" y="3797050"/>
                  <a:pt x="5577166" y="3791565"/>
                  <a:pt x="5577495" y="3786453"/>
                </a:cubicBezTo>
                <a:cubicBezTo>
                  <a:pt x="5584757" y="3787221"/>
                  <a:pt x="5591777" y="3787967"/>
                  <a:pt x="5598623" y="3788735"/>
                </a:cubicBezTo>
                <a:cubicBezTo>
                  <a:pt x="5598820" y="3793364"/>
                  <a:pt x="5598798" y="3798366"/>
                  <a:pt x="5598733" y="3803654"/>
                </a:cubicBezTo>
                <a:close/>
                <a:moveTo>
                  <a:pt x="5574467" y="3781889"/>
                </a:moveTo>
                <a:cubicBezTo>
                  <a:pt x="5567819" y="3781209"/>
                  <a:pt x="5560996" y="3780529"/>
                  <a:pt x="5553975" y="3779871"/>
                </a:cubicBezTo>
                <a:cubicBezTo>
                  <a:pt x="5554831" y="3773289"/>
                  <a:pt x="5555094" y="3767475"/>
                  <a:pt x="5554436" y="3762582"/>
                </a:cubicBezTo>
                <a:cubicBezTo>
                  <a:pt x="5560799" y="3763636"/>
                  <a:pt x="5566985" y="3764711"/>
                  <a:pt x="5572975" y="3765786"/>
                </a:cubicBezTo>
                <a:cubicBezTo>
                  <a:pt x="5574335" y="3770174"/>
                  <a:pt x="5574664" y="3775637"/>
                  <a:pt x="5574467" y="3781889"/>
                </a:cubicBezTo>
                <a:close/>
                <a:moveTo>
                  <a:pt x="5553865" y="3758282"/>
                </a:moveTo>
                <a:cubicBezTo>
                  <a:pt x="5553098" y="3752885"/>
                  <a:pt x="5552593" y="3747202"/>
                  <a:pt x="5552308" y="3741301"/>
                </a:cubicBezTo>
                <a:cubicBezTo>
                  <a:pt x="5557793" y="3742639"/>
                  <a:pt x="5563146" y="3743999"/>
                  <a:pt x="5568302" y="3745337"/>
                </a:cubicBezTo>
                <a:cubicBezTo>
                  <a:pt x="5569223" y="3750932"/>
                  <a:pt x="5570320" y="3756285"/>
                  <a:pt x="5571725" y="3761354"/>
                </a:cubicBezTo>
                <a:cubicBezTo>
                  <a:pt x="5565932" y="3760323"/>
                  <a:pt x="5559987" y="3759291"/>
                  <a:pt x="5553865" y="3758282"/>
                </a:cubicBezTo>
                <a:close/>
                <a:moveTo>
                  <a:pt x="5550574" y="3757755"/>
                </a:moveTo>
                <a:cubicBezTo>
                  <a:pt x="5544716" y="3756790"/>
                  <a:pt x="5538683" y="3755847"/>
                  <a:pt x="5532496" y="3754925"/>
                </a:cubicBezTo>
                <a:cubicBezTo>
                  <a:pt x="5532365" y="3749111"/>
                  <a:pt x="5532496" y="3743056"/>
                  <a:pt x="5532781" y="3736781"/>
                </a:cubicBezTo>
                <a:cubicBezTo>
                  <a:pt x="5538354" y="3738010"/>
                  <a:pt x="5543817" y="3739260"/>
                  <a:pt x="5549082" y="3740533"/>
                </a:cubicBezTo>
                <a:cubicBezTo>
                  <a:pt x="5549368" y="3746500"/>
                  <a:pt x="5549829" y="3752249"/>
                  <a:pt x="5550574" y="3757755"/>
                </a:cubicBezTo>
                <a:close/>
                <a:moveTo>
                  <a:pt x="5533000" y="3732678"/>
                </a:moveTo>
                <a:cubicBezTo>
                  <a:pt x="5533330" y="3727127"/>
                  <a:pt x="5533747" y="3721401"/>
                  <a:pt x="5534229" y="3715565"/>
                </a:cubicBezTo>
                <a:cubicBezTo>
                  <a:pt x="5539166" y="3717057"/>
                  <a:pt x="5543948" y="3718571"/>
                  <a:pt x="5548600" y="3720085"/>
                </a:cubicBezTo>
                <a:cubicBezTo>
                  <a:pt x="5548644" y="3725635"/>
                  <a:pt x="5548732" y="3731055"/>
                  <a:pt x="5548907" y="3736342"/>
                </a:cubicBezTo>
                <a:cubicBezTo>
                  <a:pt x="5543751" y="3735114"/>
                  <a:pt x="5538442" y="3733885"/>
                  <a:pt x="5533000" y="3732678"/>
                </a:cubicBezTo>
                <a:close/>
                <a:moveTo>
                  <a:pt x="5529951" y="3732020"/>
                </a:moveTo>
                <a:cubicBezTo>
                  <a:pt x="5526660" y="3731296"/>
                  <a:pt x="5523325" y="3730594"/>
                  <a:pt x="5519902" y="3729892"/>
                </a:cubicBezTo>
                <a:cubicBezTo>
                  <a:pt x="5517840" y="3729453"/>
                  <a:pt x="5515756" y="3729058"/>
                  <a:pt x="5513672" y="3728641"/>
                </a:cubicBezTo>
                <a:cubicBezTo>
                  <a:pt x="5514483" y="3722718"/>
                  <a:pt x="5515405" y="3716640"/>
                  <a:pt x="5516392" y="3710431"/>
                </a:cubicBezTo>
                <a:cubicBezTo>
                  <a:pt x="5521460" y="3711813"/>
                  <a:pt x="5526418" y="3713239"/>
                  <a:pt x="5531202" y="3714666"/>
                </a:cubicBezTo>
                <a:cubicBezTo>
                  <a:pt x="5530719" y="3720567"/>
                  <a:pt x="5530302" y="3726359"/>
                  <a:pt x="5529951" y="3732020"/>
                </a:cubicBezTo>
                <a:close/>
                <a:moveTo>
                  <a:pt x="5520210" y="3685551"/>
                </a:moveTo>
                <a:cubicBezTo>
                  <a:pt x="5520977" y="3680308"/>
                  <a:pt x="5521723" y="3674976"/>
                  <a:pt x="5522404" y="3669601"/>
                </a:cubicBezTo>
                <a:cubicBezTo>
                  <a:pt x="5526440" y="3671444"/>
                  <a:pt x="5530324" y="3673309"/>
                  <a:pt x="5534097" y="3675174"/>
                </a:cubicBezTo>
                <a:cubicBezTo>
                  <a:pt x="5533834" y="3680308"/>
                  <a:pt x="5533527" y="3685376"/>
                  <a:pt x="5533154" y="3690356"/>
                </a:cubicBezTo>
                <a:cubicBezTo>
                  <a:pt x="5528964" y="3688755"/>
                  <a:pt x="5524664" y="3687131"/>
                  <a:pt x="5520210" y="3685551"/>
                </a:cubicBezTo>
                <a:close/>
                <a:moveTo>
                  <a:pt x="5517357" y="3684520"/>
                </a:moveTo>
                <a:cubicBezTo>
                  <a:pt x="5515054" y="3683730"/>
                  <a:pt x="5512750" y="3682919"/>
                  <a:pt x="5510381" y="3682107"/>
                </a:cubicBezTo>
                <a:cubicBezTo>
                  <a:pt x="5508231" y="3681383"/>
                  <a:pt x="5506037" y="3680681"/>
                  <a:pt x="5503843" y="3679979"/>
                </a:cubicBezTo>
                <a:cubicBezTo>
                  <a:pt x="5505005" y="3674384"/>
                  <a:pt x="5506168" y="3668723"/>
                  <a:pt x="5507243" y="3662975"/>
                </a:cubicBezTo>
                <a:cubicBezTo>
                  <a:pt x="5511478" y="3664752"/>
                  <a:pt x="5515580" y="3666530"/>
                  <a:pt x="5519551" y="3668307"/>
                </a:cubicBezTo>
                <a:cubicBezTo>
                  <a:pt x="5518893" y="3673791"/>
                  <a:pt x="5518126" y="3679211"/>
                  <a:pt x="5517357" y="3684520"/>
                </a:cubicBezTo>
                <a:close/>
                <a:moveTo>
                  <a:pt x="5501056" y="3679123"/>
                </a:moveTo>
                <a:cubicBezTo>
                  <a:pt x="5496449" y="3677697"/>
                  <a:pt x="5491732" y="3676337"/>
                  <a:pt x="5486927" y="3675064"/>
                </a:cubicBezTo>
                <a:cubicBezTo>
                  <a:pt x="5488529" y="3669074"/>
                  <a:pt x="5490086" y="3663019"/>
                  <a:pt x="5491600" y="3656898"/>
                </a:cubicBezTo>
                <a:cubicBezTo>
                  <a:pt x="5495878" y="3658434"/>
                  <a:pt x="5500091" y="3660035"/>
                  <a:pt x="5504172" y="3661703"/>
                </a:cubicBezTo>
                <a:cubicBezTo>
                  <a:pt x="5504303" y="3661746"/>
                  <a:pt x="5504413" y="3661812"/>
                  <a:pt x="5504522" y="3661856"/>
                </a:cubicBezTo>
                <a:cubicBezTo>
                  <a:pt x="5503425" y="3667692"/>
                  <a:pt x="5502263" y="3673440"/>
                  <a:pt x="5501056" y="3679123"/>
                </a:cubicBezTo>
                <a:close/>
                <a:moveTo>
                  <a:pt x="5505225" y="3658082"/>
                </a:moveTo>
                <a:cubicBezTo>
                  <a:pt x="5501078" y="3656393"/>
                  <a:pt x="5496821" y="3654791"/>
                  <a:pt x="5492499" y="3653234"/>
                </a:cubicBezTo>
                <a:cubicBezTo>
                  <a:pt x="5493838" y="3647639"/>
                  <a:pt x="5495111" y="3642001"/>
                  <a:pt x="5496317" y="3636296"/>
                </a:cubicBezTo>
                <a:cubicBezTo>
                  <a:pt x="5497283" y="3636757"/>
                  <a:pt x="5498270" y="3637196"/>
                  <a:pt x="5499235" y="3637657"/>
                </a:cubicBezTo>
                <a:cubicBezTo>
                  <a:pt x="5502197" y="3639083"/>
                  <a:pt x="5505071" y="3640531"/>
                  <a:pt x="5507923" y="3641979"/>
                </a:cubicBezTo>
                <a:cubicBezTo>
                  <a:pt x="5507090" y="3647398"/>
                  <a:pt x="5506190" y="3652773"/>
                  <a:pt x="5505225" y="3658082"/>
                </a:cubicBezTo>
                <a:close/>
                <a:moveTo>
                  <a:pt x="5489845" y="3652291"/>
                </a:moveTo>
                <a:cubicBezTo>
                  <a:pt x="5485479" y="3650755"/>
                  <a:pt x="5481003" y="3649285"/>
                  <a:pt x="5476440" y="3647881"/>
                </a:cubicBezTo>
                <a:cubicBezTo>
                  <a:pt x="5478195" y="3641935"/>
                  <a:pt x="5479862" y="3635923"/>
                  <a:pt x="5481464" y="3629846"/>
                </a:cubicBezTo>
                <a:cubicBezTo>
                  <a:pt x="5485632" y="3631535"/>
                  <a:pt x="5489735" y="3633269"/>
                  <a:pt x="5493706" y="3635089"/>
                </a:cubicBezTo>
                <a:cubicBezTo>
                  <a:pt x="5492499" y="3640882"/>
                  <a:pt x="5491205" y="3646630"/>
                  <a:pt x="5489845" y="3652291"/>
                </a:cubicBezTo>
                <a:close/>
                <a:moveTo>
                  <a:pt x="5482385" y="3626292"/>
                </a:moveTo>
                <a:cubicBezTo>
                  <a:pt x="5483811" y="3620697"/>
                  <a:pt x="5485172" y="3615080"/>
                  <a:pt x="5486444" y="3609420"/>
                </a:cubicBezTo>
                <a:cubicBezTo>
                  <a:pt x="5489099" y="3610780"/>
                  <a:pt x="5491710" y="3612184"/>
                  <a:pt x="5494277" y="3613610"/>
                </a:cubicBezTo>
                <a:cubicBezTo>
                  <a:pt x="5495352" y="3614203"/>
                  <a:pt x="5496383" y="3614795"/>
                  <a:pt x="5497436" y="3615387"/>
                </a:cubicBezTo>
                <a:cubicBezTo>
                  <a:pt x="5496537" y="3620763"/>
                  <a:pt x="5495549" y="3626116"/>
                  <a:pt x="5494474" y="3631426"/>
                </a:cubicBezTo>
                <a:cubicBezTo>
                  <a:pt x="5490547" y="3629648"/>
                  <a:pt x="5486510" y="3627937"/>
                  <a:pt x="5482385" y="3626292"/>
                </a:cubicBezTo>
                <a:close/>
                <a:moveTo>
                  <a:pt x="5479862" y="3625260"/>
                </a:moveTo>
                <a:cubicBezTo>
                  <a:pt x="5475694" y="3623637"/>
                  <a:pt x="5471437" y="3622057"/>
                  <a:pt x="5467093" y="3620543"/>
                </a:cubicBezTo>
                <a:cubicBezTo>
                  <a:pt x="5468914" y="3614620"/>
                  <a:pt x="5470647" y="3608652"/>
                  <a:pt x="5472271" y="3602641"/>
                </a:cubicBezTo>
                <a:cubicBezTo>
                  <a:pt x="5476242" y="3604418"/>
                  <a:pt x="5480147" y="3606260"/>
                  <a:pt x="5483943" y="3608169"/>
                </a:cubicBezTo>
                <a:cubicBezTo>
                  <a:pt x="5482670" y="3613917"/>
                  <a:pt x="5481310" y="3619622"/>
                  <a:pt x="5479862" y="3625260"/>
                </a:cubicBezTo>
                <a:close/>
                <a:moveTo>
                  <a:pt x="5473192" y="3599152"/>
                </a:moveTo>
                <a:cubicBezTo>
                  <a:pt x="5474663" y="3593601"/>
                  <a:pt x="5476044" y="3588007"/>
                  <a:pt x="5477339" y="3582390"/>
                </a:cubicBezTo>
                <a:cubicBezTo>
                  <a:pt x="5480915" y="3584408"/>
                  <a:pt x="5484404" y="3586471"/>
                  <a:pt x="5487804" y="3588599"/>
                </a:cubicBezTo>
                <a:cubicBezTo>
                  <a:pt x="5486883" y="3593952"/>
                  <a:pt x="5485852" y="3599284"/>
                  <a:pt x="5484711" y="3604571"/>
                </a:cubicBezTo>
                <a:cubicBezTo>
                  <a:pt x="5480959" y="3602706"/>
                  <a:pt x="5477120" y="3600907"/>
                  <a:pt x="5473192" y="3599152"/>
                </a:cubicBezTo>
                <a:close/>
                <a:moveTo>
                  <a:pt x="5470779" y="3598077"/>
                </a:moveTo>
                <a:cubicBezTo>
                  <a:pt x="5466808" y="3596344"/>
                  <a:pt x="5462727" y="3594676"/>
                  <a:pt x="5458580" y="3593053"/>
                </a:cubicBezTo>
                <a:cubicBezTo>
                  <a:pt x="5460402" y="3587151"/>
                  <a:pt x="5462135" y="3581227"/>
                  <a:pt x="5463780" y="3575259"/>
                </a:cubicBezTo>
                <a:cubicBezTo>
                  <a:pt x="5467598" y="3577146"/>
                  <a:pt x="5471306" y="3579077"/>
                  <a:pt x="5474947" y="3581073"/>
                </a:cubicBezTo>
                <a:cubicBezTo>
                  <a:pt x="5473653" y="3586778"/>
                  <a:pt x="5472271" y="3592460"/>
                  <a:pt x="5470779" y="3598077"/>
                </a:cubicBezTo>
                <a:close/>
                <a:moveTo>
                  <a:pt x="5464702" y="3571859"/>
                </a:moveTo>
                <a:cubicBezTo>
                  <a:pt x="5466172" y="3566352"/>
                  <a:pt x="5467554" y="3560801"/>
                  <a:pt x="5468826" y="3555228"/>
                </a:cubicBezTo>
                <a:cubicBezTo>
                  <a:pt x="5472249" y="3557313"/>
                  <a:pt x="5475628" y="3559441"/>
                  <a:pt x="5478875" y="3561657"/>
                </a:cubicBezTo>
                <a:cubicBezTo>
                  <a:pt x="5477932" y="3566988"/>
                  <a:pt x="5476878" y="3572298"/>
                  <a:pt x="5475738" y="3577563"/>
                </a:cubicBezTo>
                <a:cubicBezTo>
                  <a:pt x="5472117" y="3575610"/>
                  <a:pt x="5468475" y="3573702"/>
                  <a:pt x="5464702" y="3571859"/>
                </a:cubicBezTo>
                <a:close/>
                <a:moveTo>
                  <a:pt x="5462398" y="3570762"/>
                </a:moveTo>
                <a:cubicBezTo>
                  <a:pt x="5458558" y="3568919"/>
                  <a:pt x="5454653" y="3567120"/>
                  <a:pt x="5450660" y="3565386"/>
                </a:cubicBezTo>
                <a:cubicBezTo>
                  <a:pt x="5452481" y="3559551"/>
                  <a:pt x="5454192" y="3553693"/>
                  <a:pt x="5455816" y="3547791"/>
                </a:cubicBezTo>
                <a:cubicBezTo>
                  <a:pt x="5459480" y="3549743"/>
                  <a:pt x="5463056" y="3551762"/>
                  <a:pt x="5466545" y="3553846"/>
                </a:cubicBezTo>
                <a:cubicBezTo>
                  <a:pt x="5465272" y="3559507"/>
                  <a:pt x="5463890" y="3565145"/>
                  <a:pt x="5462398" y="3570762"/>
                </a:cubicBezTo>
                <a:close/>
                <a:moveTo>
                  <a:pt x="5456716" y="3544478"/>
                </a:moveTo>
                <a:cubicBezTo>
                  <a:pt x="5458186" y="3538993"/>
                  <a:pt x="5459546" y="3533464"/>
                  <a:pt x="5460818" y="3527935"/>
                </a:cubicBezTo>
                <a:cubicBezTo>
                  <a:pt x="5464131" y="3530107"/>
                  <a:pt x="5467356" y="3532323"/>
                  <a:pt x="5470472" y="3534583"/>
                </a:cubicBezTo>
                <a:cubicBezTo>
                  <a:pt x="5469528" y="3539870"/>
                  <a:pt x="5468475" y="3545158"/>
                  <a:pt x="5467334" y="3550423"/>
                </a:cubicBezTo>
                <a:cubicBezTo>
                  <a:pt x="5463890" y="3548405"/>
                  <a:pt x="5460358" y="3546409"/>
                  <a:pt x="5456716" y="3544478"/>
                </a:cubicBezTo>
                <a:close/>
                <a:moveTo>
                  <a:pt x="5461564" y="3524469"/>
                </a:moveTo>
                <a:cubicBezTo>
                  <a:pt x="5462705" y="3519335"/>
                  <a:pt x="5463736" y="3514201"/>
                  <a:pt x="5464658" y="3509045"/>
                </a:cubicBezTo>
                <a:cubicBezTo>
                  <a:pt x="5467620" y="3511392"/>
                  <a:pt x="5470494" y="3513784"/>
                  <a:pt x="5473258" y="3516219"/>
                </a:cubicBezTo>
                <a:cubicBezTo>
                  <a:pt x="5472644" y="3521156"/>
                  <a:pt x="5471898" y="3526070"/>
                  <a:pt x="5471086" y="3530963"/>
                </a:cubicBezTo>
                <a:cubicBezTo>
                  <a:pt x="5467993" y="3528769"/>
                  <a:pt x="5464833" y="3526597"/>
                  <a:pt x="5461564" y="3524469"/>
                </a:cubicBezTo>
                <a:close/>
                <a:moveTo>
                  <a:pt x="5459414" y="3523065"/>
                </a:moveTo>
                <a:cubicBezTo>
                  <a:pt x="5456101" y="3520936"/>
                  <a:pt x="5452679" y="3518874"/>
                  <a:pt x="5449190" y="3516833"/>
                </a:cubicBezTo>
                <a:cubicBezTo>
                  <a:pt x="5450616" y="3511392"/>
                  <a:pt x="5451955" y="3505951"/>
                  <a:pt x="5453183" y="3500488"/>
                </a:cubicBezTo>
                <a:cubicBezTo>
                  <a:pt x="5456386" y="3502726"/>
                  <a:pt x="5459480" y="3505030"/>
                  <a:pt x="5462486" y="3507355"/>
                </a:cubicBezTo>
                <a:cubicBezTo>
                  <a:pt x="5461564" y="3512599"/>
                  <a:pt x="5460533" y="3517843"/>
                  <a:pt x="5459414" y="3523065"/>
                </a:cubicBezTo>
                <a:close/>
                <a:moveTo>
                  <a:pt x="5447106" y="3515627"/>
                </a:moveTo>
                <a:cubicBezTo>
                  <a:pt x="5443530" y="3513586"/>
                  <a:pt x="5439888" y="3511590"/>
                  <a:pt x="5436136" y="3509637"/>
                </a:cubicBezTo>
                <a:cubicBezTo>
                  <a:pt x="5437847" y="3503977"/>
                  <a:pt x="5439493" y="3498294"/>
                  <a:pt x="5441028" y="3492590"/>
                </a:cubicBezTo>
                <a:cubicBezTo>
                  <a:pt x="5441028" y="3492546"/>
                  <a:pt x="5441050" y="3492480"/>
                  <a:pt x="5441050" y="3492436"/>
                </a:cubicBezTo>
                <a:cubicBezTo>
                  <a:pt x="5444495" y="3494609"/>
                  <a:pt x="5447874" y="3496803"/>
                  <a:pt x="5451121" y="3499040"/>
                </a:cubicBezTo>
                <a:cubicBezTo>
                  <a:pt x="5449892" y="3504591"/>
                  <a:pt x="5448554" y="3510120"/>
                  <a:pt x="5447106" y="3515627"/>
                </a:cubicBezTo>
                <a:close/>
                <a:moveTo>
                  <a:pt x="5441928" y="3489080"/>
                </a:moveTo>
                <a:cubicBezTo>
                  <a:pt x="5443332" y="3483595"/>
                  <a:pt x="5444627" y="3478154"/>
                  <a:pt x="5445833" y="3472756"/>
                </a:cubicBezTo>
                <a:cubicBezTo>
                  <a:pt x="5448927" y="3475104"/>
                  <a:pt x="5451933" y="3477517"/>
                  <a:pt x="5454895" y="3479975"/>
                </a:cubicBezTo>
                <a:cubicBezTo>
                  <a:pt x="5453995" y="3485218"/>
                  <a:pt x="5452964" y="3490418"/>
                  <a:pt x="5451867" y="3495618"/>
                </a:cubicBezTo>
                <a:cubicBezTo>
                  <a:pt x="5448642" y="3493402"/>
                  <a:pt x="5445329" y="3491230"/>
                  <a:pt x="5441928" y="3489080"/>
                </a:cubicBezTo>
                <a:close/>
                <a:moveTo>
                  <a:pt x="5446535" y="3469487"/>
                </a:moveTo>
                <a:cubicBezTo>
                  <a:pt x="5447632" y="3464331"/>
                  <a:pt x="5448598" y="3459241"/>
                  <a:pt x="5449476" y="3454195"/>
                </a:cubicBezTo>
                <a:cubicBezTo>
                  <a:pt x="5452240" y="3456696"/>
                  <a:pt x="5454939" y="3459241"/>
                  <a:pt x="5457571" y="3461830"/>
                </a:cubicBezTo>
                <a:cubicBezTo>
                  <a:pt x="5456979" y="3466723"/>
                  <a:pt x="5456277" y="3471593"/>
                  <a:pt x="5455487" y="3476464"/>
                </a:cubicBezTo>
                <a:cubicBezTo>
                  <a:pt x="5452591" y="3474095"/>
                  <a:pt x="5449607" y="3471769"/>
                  <a:pt x="5446535" y="3469487"/>
                </a:cubicBezTo>
                <a:close/>
                <a:moveTo>
                  <a:pt x="5444736" y="3468127"/>
                </a:moveTo>
                <a:cubicBezTo>
                  <a:pt x="5441555" y="3465801"/>
                  <a:pt x="5438308" y="3463498"/>
                  <a:pt x="5434951" y="3461260"/>
                </a:cubicBezTo>
                <a:cubicBezTo>
                  <a:pt x="5436334" y="3455797"/>
                  <a:pt x="5437584" y="3450400"/>
                  <a:pt x="5438747" y="3445046"/>
                </a:cubicBezTo>
                <a:cubicBezTo>
                  <a:pt x="5441797" y="3447525"/>
                  <a:pt x="5444802" y="3450005"/>
                  <a:pt x="5447698" y="3452572"/>
                </a:cubicBezTo>
                <a:cubicBezTo>
                  <a:pt x="5446821" y="3457771"/>
                  <a:pt x="5445833" y="3462971"/>
                  <a:pt x="5444736" y="3468127"/>
                </a:cubicBezTo>
                <a:close/>
                <a:moveTo>
                  <a:pt x="5433284" y="3460141"/>
                </a:moveTo>
                <a:cubicBezTo>
                  <a:pt x="5429883" y="3457881"/>
                  <a:pt x="5426417" y="3455665"/>
                  <a:pt x="5422840" y="3453493"/>
                </a:cubicBezTo>
                <a:cubicBezTo>
                  <a:pt x="5424508" y="3447767"/>
                  <a:pt x="5426043" y="3442062"/>
                  <a:pt x="5427470" y="3436446"/>
                </a:cubicBezTo>
                <a:cubicBezTo>
                  <a:pt x="5430761" y="3438815"/>
                  <a:pt x="5433964" y="3441251"/>
                  <a:pt x="5437101" y="3443752"/>
                </a:cubicBezTo>
                <a:cubicBezTo>
                  <a:pt x="5435938" y="3449215"/>
                  <a:pt x="5434666" y="3454700"/>
                  <a:pt x="5433284" y="3460141"/>
                </a:cubicBezTo>
                <a:close/>
                <a:moveTo>
                  <a:pt x="5428215" y="3433462"/>
                </a:moveTo>
                <a:cubicBezTo>
                  <a:pt x="5429554" y="3428043"/>
                  <a:pt x="5430783" y="3422668"/>
                  <a:pt x="5431880" y="3417336"/>
                </a:cubicBezTo>
                <a:cubicBezTo>
                  <a:pt x="5434863" y="3419859"/>
                  <a:pt x="5437803" y="3422426"/>
                  <a:pt x="5440634" y="3425059"/>
                </a:cubicBezTo>
                <a:cubicBezTo>
                  <a:pt x="5439778" y="3430237"/>
                  <a:pt x="5438813" y="3435414"/>
                  <a:pt x="5437759" y="3440571"/>
                </a:cubicBezTo>
                <a:cubicBezTo>
                  <a:pt x="5434666" y="3438157"/>
                  <a:pt x="5431485" y="3435788"/>
                  <a:pt x="5428215" y="3433462"/>
                </a:cubicBezTo>
                <a:close/>
                <a:moveTo>
                  <a:pt x="5426680" y="3432387"/>
                </a:moveTo>
                <a:cubicBezTo>
                  <a:pt x="5423367" y="3430039"/>
                  <a:pt x="5419945" y="3427736"/>
                  <a:pt x="5416456" y="3425476"/>
                </a:cubicBezTo>
                <a:cubicBezTo>
                  <a:pt x="5418057" y="3419771"/>
                  <a:pt x="5419571" y="3414133"/>
                  <a:pt x="5420954" y="3408538"/>
                </a:cubicBezTo>
                <a:cubicBezTo>
                  <a:pt x="5424157" y="3410995"/>
                  <a:pt x="5427316" y="3413518"/>
                  <a:pt x="5430366" y="3416086"/>
                </a:cubicBezTo>
                <a:cubicBezTo>
                  <a:pt x="5429247" y="3421527"/>
                  <a:pt x="5428018" y="3426946"/>
                  <a:pt x="5426680" y="3432387"/>
                </a:cubicBezTo>
                <a:close/>
                <a:moveTo>
                  <a:pt x="5421699" y="3405467"/>
                </a:moveTo>
                <a:cubicBezTo>
                  <a:pt x="5422994" y="3400069"/>
                  <a:pt x="5424179" y="3394738"/>
                  <a:pt x="5425254" y="3389450"/>
                </a:cubicBezTo>
                <a:cubicBezTo>
                  <a:pt x="5428172" y="3392061"/>
                  <a:pt x="5431024" y="3394716"/>
                  <a:pt x="5433788" y="3397437"/>
                </a:cubicBezTo>
                <a:cubicBezTo>
                  <a:pt x="5432955" y="3402571"/>
                  <a:pt x="5432055" y="3407704"/>
                  <a:pt x="5431024" y="3412817"/>
                </a:cubicBezTo>
                <a:cubicBezTo>
                  <a:pt x="5428018" y="3410337"/>
                  <a:pt x="5424881" y="3407880"/>
                  <a:pt x="5421699" y="3405467"/>
                </a:cubicBezTo>
                <a:close/>
                <a:moveTo>
                  <a:pt x="5420295" y="3404391"/>
                </a:moveTo>
                <a:cubicBezTo>
                  <a:pt x="5417070" y="3401978"/>
                  <a:pt x="5413779" y="3399587"/>
                  <a:pt x="5410379" y="3397239"/>
                </a:cubicBezTo>
                <a:cubicBezTo>
                  <a:pt x="5411936" y="3391601"/>
                  <a:pt x="5413385" y="3386006"/>
                  <a:pt x="5414723" y="3380455"/>
                </a:cubicBezTo>
                <a:cubicBezTo>
                  <a:pt x="5417838" y="3382978"/>
                  <a:pt x="5420888" y="3385567"/>
                  <a:pt x="5423871" y="3388200"/>
                </a:cubicBezTo>
                <a:cubicBezTo>
                  <a:pt x="5422774" y="3393597"/>
                  <a:pt x="5421590" y="3398994"/>
                  <a:pt x="5420295" y="3404391"/>
                </a:cubicBezTo>
                <a:close/>
                <a:moveTo>
                  <a:pt x="5415425" y="3377384"/>
                </a:moveTo>
                <a:cubicBezTo>
                  <a:pt x="5416676" y="3372052"/>
                  <a:pt x="5417816" y="3366743"/>
                  <a:pt x="5418848" y="3361477"/>
                </a:cubicBezTo>
                <a:cubicBezTo>
                  <a:pt x="5421721" y="3364176"/>
                  <a:pt x="5424486" y="3366896"/>
                  <a:pt x="5427184" y="3369683"/>
                </a:cubicBezTo>
                <a:cubicBezTo>
                  <a:pt x="5426373" y="3374795"/>
                  <a:pt x="5425495" y="3379907"/>
                  <a:pt x="5424508" y="3385019"/>
                </a:cubicBezTo>
                <a:cubicBezTo>
                  <a:pt x="5421568" y="3382430"/>
                  <a:pt x="5418540" y="3379885"/>
                  <a:pt x="5415425" y="3377384"/>
                </a:cubicBezTo>
                <a:close/>
                <a:moveTo>
                  <a:pt x="5413538" y="3375848"/>
                </a:moveTo>
                <a:cubicBezTo>
                  <a:pt x="5410554" y="3373500"/>
                  <a:pt x="5407460" y="3371175"/>
                  <a:pt x="5404323" y="3368871"/>
                </a:cubicBezTo>
                <a:cubicBezTo>
                  <a:pt x="5405837" y="3363276"/>
                  <a:pt x="5407219" y="3357725"/>
                  <a:pt x="5408513" y="3352197"/>
                </a:cubicBezTo>
                <a:cubicBezTo>
                  <a:pt x="5411388" y="3354676"/>
                  <a:pt x="5414240" y="3357155"/>
                  <a:pt x="5416982" y="3359700"/>
                </a:cubicBezTo>
                <a:cubicBezTo>
                  <a:pt x="5415929" y="3365075"/>
                  <a:pt x="5414788" y="3370472"/>
                  <a:pt x="5413538" y="3375848"/>
                </a:cubicBezTo>
                <a:close/>
                <a:moveTo>
                  <a:pt x="5407416" y="3347655"/>
                </a:moveTo>
                <a:cubicBezTo>
                  <a:pt x="5386135" y="3329884"/>
                  <a:pt x="5360970" y="3313868"/>
                  <a:pt x="5332075" y="3299738"/>
                </a:cubicBezTo>
                <a:cubicBezTo>
                  <a:pt x="5286155" y="3277272"/>
                  <a:pt x="5229396" y="3258930"/>
                  <a:pt x="5163335" y="3245152"/>
                </a:cubicBezTo>
                <a:cubicBezTo>
                  <a:pt x="5047251" y="3220952"/>
                  <a:pt x="4920570" y="3213931"/>
                  <a:pt x="4800998" y="3209938"/>
                </a:cubicBezTo>
                <a:cubicBezTo>
                  <a:pt x="4449652" y="3198222"/>
                  <a:pt x="4085516" y="3214984"/>
                  <a:pt x="3733403" y="3231198"/>
                </a:cubicBezTo>
                <a:cubicBezTo>
                  <a:pt x="3684586" y="3233458"/>
                  <a:pt x="3635770" y="3235696"/>
                  <a:pt x="3586976" y="3237868"/>
                </a:cubicBezTo>
                <a:lnTo>
                  <a:pt x="3586317" y="3237912"/>
                </a:lnTo>
                <a:cubicBezTo>
                  <a:pt x="3535856" y="3240106"/>
                  <a:pt x="3483704" y="3242387"/>
                  <a:pt x="3431970" y="3244428"/>
                </a:cubicBezTo>
                <a:cubicBezTo>
                  <a:pt x="3366085" y="3246973"/>
                  <a:pt x="3297435" y="3250747"/>
                  <a:pt x="3231066" y="3254410"/>
                </a:cubicBezTo>
                <a:cubicBezTo>
                  <a:pt x="3225472" y="3254718"/>
                  <a:pt x="3219899" y="3255025"/>
                  <a:pt x="3214305" y="3255332"/>
                </a:cubicBezTo>
                <a:cubicBezTo>
                  <a:pt x="3229048" y="3238241"/>
                  <a:pt x="3243770" y="3221522"/>
                  <a:pt x="3258426" y="3205177"/>
                </a:cubicBezTo>
                <a:cubicBezTo>
                  <a:pt x="3310028" y="3202523"/>
                  <a:pt x="3362136" y="3200000"/>
                  <a:pt x="3412685" y="3198200"/>
                </a:cubicBezTo>
                <a:cubicBezTo>
                  <a:pt x="3462445" y="3196401"/>
                  <a:pt x="3512709" y="3194383"/>
                  <a:pt x="3561306" y="3192452"/>
                </a:cubicBezTo>
                <a:lnTo>
                  <a:pt x="3568897" y="3192145"/>
                </a:lnTo>
                <a:cubicBezTo>
                  <a:pt x="3607380" y="3190587"/>
                  <a:pt x="3645862" y="3188986"/>
                  <a:pt x="3684367" y="3187384"/>
                </a:cubicBezTo>
                <a:cubicBezTo>
                  <a:pt x="4049929" y="3172136"/>
                  <a:pt x="4427932" y="3156383"/>
                  <a:pt x="4792639" y="3173079"/>
                </a:cubicBezTo>
                <a:cubicBezTo>
                  <a:pt x="4913725" y="3178608"/>
                  <a:pt x="5041744" y="3187362"/>
                  <a:pt x="5157587" y="3213558"/>
                </a:cubicBezTo>
                <a:cubicBezTo>
                  <a:pt x="5273496" y="3239755"/>
                  <a:pt x="5356933" y="3278522"/>
                  <a:pt x="5410773" y="3331354"/>
                </a:cubicBezTo>
                <a:cubicBezTo>
                  <a:pt x="5409764" y="3336795"/>
                  <a:pt x="5408623" y="3342236"/>
                  <a:pt x="5407416" y="3347655"/>
                </a:cubicBezTo>
                <a:close/>
                <a:moveTo>
                  <a:pt x="5411300" y="3328436"/>
                </a:moveTo>
                <a:cubicBezTo>
                  <a:pt x="5388614" y="3306583"/>
                  <a:pt x="5360772" y="3286991"/>
                  <a:pt x="5327994" y="3269900"/>
                </a:cubicBezTo>
                <a:cubicBezTo>
                  <a:pt x="5282008" y="3245898"/>
                  <a:pt x="5224855" y="3226108"/>
                  <a:pt x="5158158" y="3211013"/>
                </a:cubicBezTo>
                <a:cubicBezTo>
                  <a:pt x="5042117" y="3184773"/>
                  <a:pt x="4913966" y="3176019"/>
                  <a:pt x="4792748" y="3170468"/>
                </a:cubicBezTo>
                <a:cubicBezTo>
                  <a:pt x="4427932" y="3153772"/>
                  <a:pt x="4049864" y="3169547"/>
                  <a:pt x="3684257" y="3184773"/>
                </a:cubicBezTo>
                <a:cubicBezTo>
                  <a:pt x="3645752" y="3186397"/>
                  <a:pt x="3607270" y="3187999"/>
                  <a:pt x="3568809" y="3189556"/>
                </a:cubicBezTo>
                <a:lnTo>
                  <a:pt x="3561196" y="3189863"/>
                </a:lnTo>
                <a:cubicBezTo>
                  <a:pt x="3512599" y="3191794"/>
                  <a:pt x="3462357" y="3193812"/>
                  <a:pt x="3412597" y="3195612"/>
                </a:cubicBezTo>
                <a:cubicBezTo>
                  <a:pt x="3362860" y="3197367"/>
                  <a:pt x="3311652" y="3199846"/>
                  <a:pt x="3260883" y="3202457"/>
                </a:cubicBezTo>
                <a:cubicBezTo>
                  <a:pt x="3276197" y="3185409"/>
                  <a:pt x="3291401" y="3168801"/>
                  <a:pt x="3306430" y="3152653"/>
                </a:cubicBezTo>
                <a:cubicBezTo>
                  <a:pt x="3335632" y="3151359"/>
                  <a:pt x="3364702" y="3150196"/>
                  <a:pt x="3393290" y="3149297"/>
                </a:cubicBezTo>
                <a:cubicBezTo>
                  <a:pt x="3442019" y="3147673"/>
                  <a:pt x="3491296" y="3145896"/>
                  <a:pt x="3538949" y="3144162"/>
                </a:cubicBezTo>
                <a:lnTo>
                  <a:pt x="3550709" y="3143746"/>
                </a:lnTo>
                <a:cubicBezTo>
                  <a:pt x="3579823" y="3142671"/>
                  <a:pt x="3608938" y="3141574"/>
                  <a:pt x="3638074" y="3140477"/>
                </a:cubicBezTo>
                <a:cubicBezTo>
                  <a:pt x="4016142" y="3126282"/>
                  <a:pt x="4407111" y="3111604"/>
                  <a:pt x="4784367" y="3133500"/>
                </a:cubicBezTo>
                <a:cubicBezTo>
                  <a:pt x="4898674" y="3140147"/>
                  <a:pt x="5030818" y="3149713"/>
                  <a:pt x="5152387" y="3179310"/>
                </a:cubicBezTo>
                <a:cubicBezTo>
                  <a:pt x="5275009" y="3209170"/>
                  <a:pt x="5361102" y="3253116"/>
                  <a:pt x="5413845" y="3313012"/>
                </a:cubicBezTo>
                <a:cubicBezTo>
                  <a:pt x="5413099" y="3318146"/>
                  <a:pt x="5412244" y="3323302"/>
                  <a:pt x="5411300" y="3328436"/>
                </a:cubicBezTo>
                <a:close/>
                <a:moveTo>
                  <a:pt x="3253336" y="3202830"/>
                </a:moveTo>
                <a:cubicBezTo>
                  <a:pt x="3238197" y="3203620"/>
                  <a:pt x="3223103" y="3204431"/>
                  <a:pt x="3208117" y="3205221"/>
                </a:cubicBezTo>
                <a:cubicBezTo>
                  <a:pt x="3223388" y="3188042"/>
                  <a:pt x="3238548" y="3171324"/>
                  <a:pt x="3253511" y="3155110"/>
                </a:cubicBezTo>
                <a:cubicBezTo>
                  <a:pt x="3268628" y="3154364"/>
                  <a:pt x="3283722" y="3153684"/>
                  <a:pt x="3298817" y="3153004"/>
                </a:cubicBezTo>
                <a:cubicBezTo>
                  <a:pt x="3283744" y="3169218"/>
                  <a:pt x="3268562" y="3185826"/>
                  <a:pt x="3253336" y="3202830"/>
                </a:cubicBezTo>
                <a:close/>
                <a:moveTo>
                  <a:pt x="3255947" y="3152478"/>
                </a:moveTo>
                <a:cubicBezTo>
                  <a:pt x="3271765" y="3135364"/>
                  <a:pt x="3287386" y="3118800"/>
                  <a:pt x="3302656" y="3102850"/>
                </a:cubicBezTo>
                <a:cubicBezTo>
                  <a:pt x="3317773" y="3102257"/>
                  <a:pt x="3332868" y="3101687"/>
                  <a:pt x="3347853" y="3101182"/>
                </a:cubicBezTo>
                <a:cubicBezTo>
                  <a:pt x="3332495" y="3117111"/>
                  <a:pt x="3316939" y="3133522"/>
                  <a:pt x="3301252" y="3150393"/>
                </a:cubicBezTo>
                <a:cubicBezTo>
                  <a:pt x="3286158" y="3151052"/>
                  <a:pt x="3271041" y="3151754"/>
                  <a:pt x="3255947" y="3152478"/>
                </a:cubicBezTo>
                <a:close/>
                <a:moveTo>
                  <a:pt x="3248311" y="3152851"/>
                </a:moveTo>
                <a:cubicBezTo>
                  <a:pt x="3232822" y="3153619"/>
                  <a:pt x="3217354" y="3154386"/>
                  <a:pt x="3201974" y="3155154"/>
                </a:cubicBezTo>
                <a:cubicBezTo>
                  <a:pt x="3217683" y="3138041"/>
                  <a:pt x="3233348" y="3121345"/>
                  <a:pt x="3248838" y="3105110"/>
                </a:cubicBezTo>
                <a:cubicBezTo>
                  <a:pt x="3264240" y="3104429"/>
                  <a:pt x="3279641" y="3103771"/>
                  <a:pt x="3294999" y="3103157"/>
                </a:cubicBezTo>
                <a:cubicBezTo>
                  <a:pt x="3279663" y="3119195"/>
                  <a:pt x="3264064" y="3135781"/>
                  <a:pt x="3248311" y="3152851"/>
                </a:cubicBezTo>
                <a:close/>
                <a:moveTo>
                  <a:pt x="3251229" y="3102608"/>
                </a:moveTo>
                <a:cubicBezTo>
                  <a:pt x="3267509" y="3085583"/>
                  <a:pt x="3283569" y="3069084"/>
                  <a:pt x="3299365" y="3053134"/>
                </a:cubicBezTo>
                <a:cubicBezTo>
                  <a:pt x="3314702" y="3052607"/>
                  <a:pt x="3329972" y="3052147"/>
                  <a:pt x="3345110" y="3051730"/>
                </a:cubicBezTo>
                <a:cubicBezTo>
                  <a:pt x="3329577" y="3067373"/>
                  <a:pt x="3313648" y="3083696"/>
                  <a:pt x="3297391" y="3100656"/>
                </a:cubicBezTo>
                <a:cubicBezTo>
                  <a:pt x="3282033" y="3101270"/>
                  <a:pt x="3266653" y="3101928"/>
                  <a:pt x="3251229" y="3102608"/>
                </a:cubicBezTo>
                <a:close/>
                <a:moveTo>
                  <a:pt x="3244033" y="3102916"/>
                </a:moveTo>
                <a:cubicBezTo>
                  <a:pt x="3228434" y="3103617"/>
                  <a:pt x="3212857" y="3104342"/>
                  <a:pt x="3197323" y="3105088"/>
                </a:cubicBezTo>
                <a:cubicBezTo>
                  <a:pt x="3213558" y="3087952"/>
                  <a:pt x="3229685" y="3071300"/>
                  <a:pt x="3245569" y="3055152"/>
                </a:cubicBezTo>
                <a:cubicBezTo>
                  <a:pt x="3261124" y="3054538"/>
                  <a:pt x="3276636" y="3053924"/>
                  <a:pt x="3292103" y="3053397"/>
                </a:cubicBezTo>
                <a:cubicBezTo>
                  <a:pt x="3276329" y="3069369"/>
                  <a:pt x="3260269" y="3085890"/>
                  <a:pt x="3244033" y="3102916"/>
                </a:cubicBezTo>
                <a:close/>
                <a:moveTo>
                  <a:pt x="3247938" y="3052761"/>
                </a:moveTo>
                <a:cubicBezTo>
                  <a:pt x="3264722" y="3035758"/>
                  <a:pt x="3281221" y="3019325"/>
                  <a:pt x="3297369" y="3003528"/>
                </a:cubicBezTo>
                <a:cubicBezTo>
                  <a:pt x="3310006" y="3003177"/>
                  <a:pt x="3322622" y="3002826"/>
                  <a:pt x="3335149" y="3002541"/>
                </a:cubicBezTo>
                <a:cubicBezTo>
                  <a:pt x="3337914" y="3002475"/>
                  <a:pt x="3340678" y="3002409"/>
                  <a:pt x="3343443" y="3002343"/>
                </a:cubicBezTo>
                <a:cubicBezTo>
                  <a:pt x="3327536" y="3017898"/>
                  <a:pt x="3311169" y="3034134"/>
                  <a:pt x="3294473" y="3050984"/>
                </a:cubicBezTo>
                <a:cubicBezTo>
                  <a:pt x="3279005" y="3051532"/>
                  <a:pt x="3263494" y="3052147"/>
                  <a:pt x="3247938" y="3052761"/>
                </a:cubicBezTo>
                <a:close/>
                <a:moveTo>
                  <a:pt x="3240786" y="3053046"/>
                </a:moveTo>
                <a:cubicBezTo>
                  <a:pt x="3225077" y="3053682"/>
                  <a:pt x="3209368" y="3054363"/>
                  <a:pt x="3193659" y="3055043"/>
                </a:cubicBezTo>
                <a:cubicBezTo>
                  <a:pt x="3210443" y="3037908"/>
                  <a:pt x="3227030" y="3021299"/>
                  <a:pt x="3243331" y="3005283"/>
                </a:cubicBezTo>
                <a:cubicBezTo>
                  <a:pt x="3258996" y="3004735"/>
                  <a:pt x="3274595" y="3004230"/>
                  <a:pt x="3290151" y="3003747"/>
                </a:cubicBezTo>
                <a:cubicBezTo>
                  <a:pt x="3274025" y="3019566"/>
                  <a:pt x="3257526" y="3036021"/>
                  <a:pt x="3240786" y="3053046"/>
                </a:cubicBezTo>
                <a:close/>
                <a:moveTo>
                  <a:pt x="3245657" y="3002979"/>
                </a:moveTo>
                <a:cubicBezTo>
                  <a:pt x="3262967" y="2985998"/>
                  <a:pt x="3279905" y="2969653"/>
                  <a:pt x="3296360" y="2954075"/>
                </a:cubicBezTo>
                <a:cubicBezTo>
                  <a:pt x="3302832" y="2953922"/>
                  <a:pt x="3309326" y="2953746"/>
                  <a:pt x="3315755" y="2953636"/>
                </a:cubicBezTo>
                <a:cubicBezTo>
                  <a:pt x="3324728" y="2953439"/>
                  <a:pt x="3333723" y="2953263"/>
                  <a:pt x="3342719" y="2953066"/>
                </a:cubicBezTo>
                <a:cubicBezTo>
                  <a:pt x="3326505" y="2968424"/>
                  <a:pt x="3309699" y="2984594"/>
                  <a:pt x="3292476" y="3001465"/>
                </a:cubicBezTo>
                <a:cubicBezTo>
                  <a:pt x="3276921" y="3001926"/>
                  <a:pt x="3261322" y="3002431"/>
                  <a:pt x="3245657" y="3002979"/>
                </a:cubicBezTo>
                <a:close/>
                <a:moveTo>
                  <a:pt x="3238548" y="3003242"/>
                </a:moveTo>
                <a:cubicBezTo>
                  <a:pt x="3222729" y="3003813"/>
                  <a:pt x="3206889" y="3004427"/>
                  <a:pt x="3191048" y="3005064"/>
                </a:cubicBezTo>
                <a:cubicBezTo>
                  <a:pt x="3208381" y="2987928"/>
                  <a:pt x="3225450" y="2971386"/>
                  <a:pt x="3242102" y="2955523"/>
                </a:cubicBezTo>
                <a:cubicBezTo>
                  <a:pt x="3257877" y="2955041"/>
                  <a:pt x="3273586" y="2954602"/>
                  <a:pt x="3289207" y="2954229"/>
                </a:cubicBezTo>
                <a:cubicBezTo>
                  <a:pt x="3272752" y="2969872"/>
                  <a:pt x="3255815" y="2986217"/>
                  <a:pt x="3238548" y="3003242"/>
                </a:cubicBezTo>
                <a:close/>
                <a:moveTo>
                  <a:pt x="3184071" y="3005349"/>
                </a:moveTo>
                <a:cubicBezTo>
                  <a:pt x="3168011" y="3005985"/>
                  <a:pt x="3151973" y="3006665"/>
                  <a:pt x="3135979" y="3007345"/>
                </a:cubicBezTo>
                <a:cubicBezTo>
                  <a:pt x="3153290" y="2990122"/>
                  <a:pt x="3170403" y="2973426"/>
                  <a:pt x="3187209" y="2957344"/>
                </a:cubicBezTo>
                <a:cubicBezTo>
                  <a:pt x="3203181" y="2956774"/>
                  <a:pt x="3219131" y="2956247"/>
                  <a:pt x="3235060" y="2955743"/>
                </a:cubicBezTo>
                <a:cubicBezTo>
                  <a:pt x="3218407" y="2971649"/>
                  <a:pt x="3201360" y="2988192"/>
                  <a:pt x="3184071" y="3005349"/>
                </a:cubicBezTo>
                <a:close/>
                <a:moveTo>
                  <a:pt x="3189490" y="2955150"/>
                </a:moveTo>
                <a:cubicBezTo>
                  <a:pt x="3207415" y="2937993"/>
                  <a:pt x="3224945" y="2921560"/>
                  <a:pt x="3241971" y="2905873"/>
                </a:cubicBezTo>
                <a:cubicBezTo>
                  <a:pt x="3257833" y="2905478"/>
                  <a:pt x="3273630" y="2905127"/>
                  <a:pt x="3289317" y="2904864"/>
                </a:cubicBezTo>
                <a:cubicBezTo>
                  <a:pt x="3272577" y="2920266"/>
                  <a:pt x="3255179" y="2936545"/>
                  <a:pt x="3237342" y="2953549"/>
                </a:cubicBezTo>
                <a:cubicBezTo>
                  <a:pt x="3221435" y="2954053"/>
                  <a:pt x="3205463" y="2954580"/>
                  <a:pt x="3189490" y="2955150"/>
                </a:cubicBezTo>
                <a:close/>
                <a:moveTo>
                  <a:pt x="3291555" y="2902780"/>
                </a:moveTo>
                <a:cubicBezTo>
                  <a:pt x="3275868" y="2903065"/>
                  <a:pt x="3260071" y="2903416"/>
                  <a:pt x="3244209" y="2903811"/>
                </a:cubicBezTo>
                <a:cubicBezTo>
                  <a:pt x="3262748" y="2886742"/>
                  <a:pt x="3280629" y="2870616"/>
                  <a:pt x="3297654" y="2855477"/>
                </a:cubicBezTo>
                <a:cubicBezTo>
                  <a:pt x="3313341" y="2855258"/>
                  <a:pt x="3329028" y="2855017"/>
                  <a:pt x="3344715" y="2854775"/>
                </a:cubicBezTo>
                <a:cubicBezTo>
                  <a:pt x="3327931" y="2869672"/>
                  <a:pt x="3310138" y="2885711"/>
                  <a:pt x="3291555" y="2902780"/>
                </a:cubicBezTo>
                <a:close/>
                <a:moveTo>
                  <a:pt x="3299848" y="2853525"/>
                </a:moveTo>
                <a:cubicBezTo>
                  <a:pt x="3318760" y="2836763"/>
                  <a:pt x="3336598" y="2821251"/>
                  <a:pt x="3353074" y="2807166"/>
                </a:cubicBezTo>
                <a:cubicBezTo>
                  <a:pt x="3353623" y="2806683"/>
                  <a:pt x="3354193" y="2806200"/>
                  <a:pt x="3354742" y="2805718"/>
                </a:cubicBezTo>
                <a:cubicBezTo>
                  <a:pt x="3359854" y="2805674"/>
                  <a:pt x="3364922" y="2805608"/>
                  <a:pt x="3370034" y="2805542"/>
                </a:cubicBezTo>
                <a:lnTo>
                  <a:pt x="3401649" y="2805169"/>
                </a:lnTo>
                <a:cubicBezTo>
                  <a:pt x="3393290" y="2812343"/>
                  <a:pt x="3384931" y="2819562"/>
                  <a:pt x="3376638" y="2826758"/>
                </a:cubicBezTo>
                <a:cubicBezTo>
                  <a:pt x="3367160" y="2834986"/>
                  <a:pt x="3357243" y="2843696"/>
                  <a:pt x="3346931" y="2852823"/>
                </a:cubicBezTo>
                <a:cubicBezTo>
                  <a:pt x="3331244" y="2853064"/>
                  <a:pt x="3315535" y="2853305"/>
                  <a:pt x="3299848" y="2853525"/>
                </a:cubicBezTo>
                <a:close/>
                <a:moveTo>
                  <a:pt x="3370012" y="2803721"/>
                </a:moveTo>
                <a:cubicBezTo>
                  <a:pt x="3365646" y="2803787"/>
                  <a:pt x="3361280" y="2803831"/>
                  <a:pt x="3356914" y="2803875"/>
                </a:cubicBezTo>
                <a:cubicBezTo>
                  <a:pt x="3375431" y="2788056"/>
                  <a:pt x="3394168" y="2772238"/>
                  <a:pt x="3413146" y="2756419"/>
                </a:cubicBezTo>
                <a:cubicBezTo>
                  <a:pt x="3428591" y="2756287"/>
                  <a:pt x="3444059" y="2756155"/>
                  <a:pt x="3459549" y="2756046"/>
                </a:cubicBezTo>
                <a:cubicBezTo>
                  <a:pt x="3440790" y="2771755"/>
                  <a:pt x="3422229" y="2787508"/>
                  <a:pt x="3403821" y="2803304"/>
                </a:cubicBezTo>
                <a:lnTo>
                  <a:pt x="3370012" y="2803721"/>
                </a:lnTo>
                <a:close/>
                <a:moveTo>
                  <a:pt x="3415230" y="2754686"/>
                </a:moveTo>
                <a:cubicBezTo>
                  <a:pt x="3622080" y="2582370"/>
                  <a:pt x="3857187" y="2409286"/>
                  <a:pt x="4131458" y="2227294"/>
                </a:cubicBezTo>
                <a:cubicBezTo>
                  <a:pt x="4308272" y="2110008"/>
                  <a:pt x="4491316" y="1994949"/>
                  <a:pt x="4668349" y="1883678"/>
                </a:cubicBezTo>
                <a:cubicBezTo>
                  <a:pt x="4929127" y="1719761"/>
                  <a:pt x="5198790" y="1550260"/>
                  <a:pt x="5454917" y="1369624"/>
                </a:cubicBezTo>
                <a:cubicBezTo>
                  <a:pt x="5466501" y="1361465"/>
                  <a:pt x="5479445" y="1352513"/>
                  <a:pt x="5493158" y="1343033"/>
                </a:cubicBezTo>
                <a:cubicBezTo>
                  <a:pt x="5577912" y="1284447"/>
                  <a:pt x="5693974" y="1204208"/>
                  <a:pt x="5777345" y="1111486"/>
                </a:cubicBezTo>
                <a:cubicBezTo>
                  <a:pt x="5861046" y="1018375"/>
                  <a:pt x="5892837" y="931403"/>
                  <a:pt x="5871797" y="852990"/>
                </a:cubicBezTo>
                <a:cubicBezTo>
                  <a:pt x="5843757" y="748490"/>
                  <a:pt x="5731556" y="690519"/>
                  <a:pt x="5649589" y="656005"/>
                </a:cubicBezTo>
                <a:cubicBezTo>
                  <a:pt x="5618983" y="643120"/>
                  <a:pt x="5585173" y="630882"/>
                  <a:pt x="5546186" y="618593"/>
                </a:cubicBezTo>
                <a:cubicBezTo>
                  <a:pt x="5385279" y="567954"/>
                  <a:pt x="5216869" y="541341"/>
                  <a:pt x="5058177" y="518422"/>
                </a:cubicBezTo>
                <a:cubicBezTo>
                  <a:pt x="5013113" y="511917"/>
                  <a:pt x="4966052" y="505464"/>
                  <a:pt x="4914317" y="498703"/>
                </a:cubicBezTo>
                <a:cubicBezTo>
                  <a:pt x="4664444" y="466096"/>
                  <a:pt x="4388923" y="440169"/>
                  <a:pt x="4071979" y="419443"/>
                </a:cubicBezTo>
                <a:cubicBezTo>
                  <a:pt x="3807822" y="402114"/>
                  <a:pt x="3538072" y="391123"/>
                  <a:pt x="3277184" y="380490"/>
                </a:cubicBezTo>
                <a:cubicBezTo>
                  <a:pt x="3177336" y="376423"/>
                  <a:pt x="3074087" y="372215"/>
                  <a:pt x="2972768" y="367717"/>
                </a:cubicBezTo>
                <a:cubicBezTo>
                  <a:pt x="2850322" y="362278"/>
                  <a:pt x="2745910" y="357418"/>
                  <a:pt x="2650778" y="352717"/>
                </a:cubicBezTo>
                <a:cubicBezTo>
                  <a:pt x="2657075" y="349274"/>
                  <a:pt x="2663372" y="345858"/>
                  <a:pt x="2669690" y="342449"/>
                </a:cubicBezTo>
                <a:cubicBezTo>
                  <a:pt x="2779105" y="347638"/>
                  <a:pt x="2885140" y="352405"/>
                  <a:pt x="2980184" y="356622"/>
                </a:cubicBezTo>
                <a:cubicBezTo>
                  <a:pt x="3070072" y="360611"/>
                  <a:pt x="3161671" y="364433"/>
                  <a:pt x="3250242" y="368125"/>
                </a:cubicBezTo>
                <a:cubicBezTo>
                  <a:pt x="3526049" y="379633"/>
                  <a:pt x="3811223" y="391528"/>
                  <a:pt x="4090628" y="410340"/>
                </a:cubicBezTo>
                <a:cubicBezTo>
                  <a:pt x="4409678" y="431766"/>
                  <a:pt x="4687920" y="458524"/>
                  <a:pt x="4941281" y="492147"/>
                </a:cubicBezTo>
                <a:cubicBezTo>
                  <a:pt x="4992950" y="499014"/>
                  <a:pt x="5040472" y="505642"/>
                  <a:pt x="5086545" y="512408"/>
                </a:cubicBezTo>
                <a:cubicBezTo>
                  <a:pt x="5246619" y="535930"/>
                  <a:pt x="5416478" y="563162"/>
                  <a:pt x="5578745" y="614161"/>
                </a:cubicBezTo>
                <a:cubicBezTo>
                  <a:pt x="5617689" y="626419"/>
                  <a:pt x="5651761" y="638659"/>
                  <a:pt x="5682938" y="651580"/>
                </a:cubicBezTo>
                <a:cubicBezTo>
                  <a:pt x="5766485" y="686234"/>
                  <a:pt x="5881033" y="744074"/>
                  <a:pt x="5910981" y="845827"/>
                </a:cubicBezTo>
                <a:cubicBezTo>
                  <a:pt x="5933909" y="923716"/>
                  <a:pt x="5903236" y="1010745"/>
                  <a:pt x="5819821" y="1104498"/>
                </a:cubicBezTo>
                <a:cubicBezTo>
                  <a:pt x="5736493" y="1198149"/>
                  <a:pt x="5619817" y="1279243"/>
                  <a:pt x="5534646" y="1338457"/>
                </a:cubicBezTo>
                <a:cubicBezTo>
                  <a:pt x="5520626" y="1348193"/>
                  <a:pt x="5507419" y="1357386"/>
                  <a:pt x="5495659" y="1365730"/>
                </a:cubicBezTo>
                <a:cubicBezTo>
                  <a:pt x="5238611" y="1548222"/>
                  <a:pt x="4967851" y="1719524"/>
                  <a:pt x="4705998" y="1885190"/>
                </a:cubicBezTo>
                <a:cubicBezTo>
                  <a:pt x="4526289" y="1998891"/>
                  <a:pt x="4340457" y="2116461"/>
                  <a:pt x="4161011" y="2236443"/>
                </a:cubicBezTo>
                <a:cubicBezTo>
                  <a:pt x="3889198" y="2418171"/>
                  <a:pt x="3664292" y="2584607"/>
                  <a:pt x="3461633" y="2754291"/>
                </a:cubicBezTo>
                <a:cubicBezTo>
                  <a:pt x="3446143" y="2754422"/>
                  <a:pt x="3430676" y="2754532"/>
                  <a:pt x="3415230" y="2754686"/>
                </a:cubicBezTo>
                <a:close/>
                <a:moveTo>
                  <a:pt x="2647487" y="352552"/>
                </a:moveTo>
                <a:cubicBezTo>
                  <a:pt x="2634170" y="351892"/>
                  <a:pt x="2621028" y="351236"/>
                  <a:pt x="2608039" y="350582"/>
                </a:cubicBezTo>
                <a:cubicBezTo>
                  <a:pt x="2613963" y="347153"/>
                  <a:pt x="2619887" y="343745"/>
                  <a:pt x="2625833" y="340354"/>
                </a:cubicBezTo>
                <a:cubicBezTo>
                  <a:pt x="2639370" y="341005"/>
                  <a:pt x="2652885" y="341650"/>
                  <a:pt x="2666356" y="342291"/>
                </a:cubicBezTo>
                <a:cubicBezTo>
                  <a:pt x="2660059" y="345694"/>
                  <a:pt x="2653762" y="349114"/>
                  <a:pt x="2647487" y="352552"/>
                </a:cubicBezTo>
                <a:close/>
                <a:moveTo>
                  <a:pt x="2604704" y="350413"/>
                </a:moveTo>
                <a:cubicBezTo>
                  <a:pt x="2591540" y="349748"/>
                  <a:pt x="2578530" y="349086"/>
                  <a:pt x="2565674" y="348423"/>
                </a:cubicBezTo>
                <a:cubicBezTo>
                  <a:pt x="2571180" y="345009"/>
                  <a:pt x="2576709" y="341617"/>
                  <a:pt x="2582260" y="338241"/>
                </a:cubicBezTo>
                <a:cubicBezTo>
                  <a:pt x="2595687" y="338897"/>
                  <a:pt x="2609070" y="339544"/>
                  <a:pt x="2622432" y="340189"/>
                </a:cubicBezTo>
                <a:cubicBezTo>
                  <a:pt x="2616508" y="343579"/>
                  <a:pt x="2610606" y="346988"/>
                  <a:pt x="2604704" y="350413"/>
                </a:cubicBezTo>
                <a:close/>
                <a:moveTo>
                  <a:pt x="2562295" y="348248"/>
                </a:moveTo>
                <a:cubicBezTo>
                  <a:pt x="2549306" y="347576"/>
                  <a:pt x="2536427" y="346907"/>
                  <a:pt x="2523681" y="346236"/>
                </a:cubicBezTo>
                <a:cubicBezTo>
                  <a:pt x="2528770" y="342842"/>
                  <a:pt x="2533905" y="339465"/>
                  <a:pt x="2539038" y="336110"/>
                </a:cubicBezTo>
                <a:cubicBezTo>
                  <a:pt x="2552312" y="336771"/>
                  <a:pt x="2565586" y="337425"/>
                  <a:pt x="2578837" y="338072"/>
                </a:cubicBezTo>
                <a:cubicBezTo>
                  <a:pt x="2573309" y="341444"/>
                  <a:pt x="2567802" y="344838"/>
                  <a:pt x="2562295" y="348248"/>
                </a:cubicBezTo>
                <a:close/>
                <a:moveTo>
                  <a:pt x="2520302" y="346058"/>
                </a:moveTo>
                <a:cubicBezTo>
                  <a:pt x="2508257" y="345424"/>
                  <a:pt x="2496300" y="344788"/>
                  <a:pt x="2484430" y="344151"/>
                </a:cubicBezTo>
                <a:cubicBezTo>
                  <a:pt x="2483640" y="344112"/>
                  <a:pt x="2482872" y="344072"/>
                  <a:pt x="2482083" y="344033"/>
                </a:cubicBezTo>
                <a:cubicBezTo>
                  <a:pt x="2486756" y="340656"/>
                  <a:pt x="2491429" y="337297"/>
                  <a:pt x="2496146" y="333962"/>
                </a:cubicBezTo>
                <a:cubicBezTo>
                  <a:pt x="2509288" y="334627"/>
                  <a:pt x="2522452" y="335288"/>
                  <a:pt x="2535594" y="335941"/>
                </a:cubicBezTo>
                <a:cubicBezTo>
                  <a:pt x="2530482" y="339292"/>
                  <a:pt x="2525392" y="342668"/>
                  <a:pt x="2520302" y="346058"/>
                </a:cubicBezTo>
                <a:close/>
                <a:moveTo>
                  <a:pt x="2478704" y="343862"/>
                </a:moveTo>
                <a:cubicBezTo>
                  <a:pt x="2466132" y="343228"/>
                  <a:pt x="2453495" y="342581"/>
                  <a:pt x="2440814" y="341903"/>
                </a:cubicBezTo>
                <a:cubicBezTo>
                  <a:pt x="2445026" y="338539"/>
                  <a:pt x="2449282" y="335193"/>
                  <a:pt x="2453539" y="331872"/>
                </a:cubicBezTo>
                <a:cubicBezTo>
                  <a:pt x="2464618" y="332420"/>
                  <a:pt x="2475698" y="332960"/>
                  <a:pt x="2486690" y="333484"/>
                </a:cubicBezTo>
                <a:cubicBezTo>
                  <a:pt x="2488708" y="333585"/>
                  <a:pt x="2490705" y="333686"/>
                  <a:pt x="2492723" y="333789"/>
                </a:cubicBezTo>
                <a:cubicBezTo>
                  <a:pt x="2488028" y="337124"/>
                  <a:pt x="2483377" y="340485"/>
                  <a:pt x="2478704" y="343862"/>
                </a:cubicBezTo>
                <a:close/>
                <a:moveTo>
                  <a:pt x="2437479" y="341723"/>
                </a:moveTo>
                <a:cubicBezTo>
                  <a:pt x="2425061" y="341056"/>
                  <a:pt x="2412621" y="340367"/>
                  <a:pt x="2400181" y="339636"/>
                </a:cubicBezTo>
                <a:cubicBezTo>
                  <a:pt x="2403932" y="336306"/>
                  <a:pt x="2407684" y="332993"/>
                  <a:pt x="2411436" y="329708"/>
                </a:cubicBezTo>
                <a:cubicBezTo>
                  <a:pt x="2424381" y="330399"/>
                  <a:pt x="2437281" y="331064"/>
                  <a:pt x="2450138" y="331705"/>
                </a:cubicBezTo>
                <a:cubicBezTo>
                  <a:pt x="2445903" y="335020"/>
                  <a:pt x="2441691" y="338364"/>
                  <a:pt x="2437479" y="341723"/>
                </a:cubicBezTo>
                <a:close/>
                <a:moveTo>
                  <a:pt x="2396934" y="339441"/>
                </a:moveTo>
                <a:cubicBezTo>
                  <a:pt x="2384713" y="338717"/>
                  <a:pt x="2372493" y="337958"/>
                  <a:pt x="2360316" y="337153"/>
                </a:cubicBezTo>
                <a:cubicBezTo>
                  <a:pt x="2363541" y="333873"/>
                  <a:pt x="2366766" y="330610"/>
                  <a:pt x="2370035" y="327376"/>
                </a:cubicBezTo>
                <a:cubicBezTo>
                  <a:pt x="2382717" y="328129"/>
                  <a:pt x="2395420" y="328846"/>
                  <a:pt x="2408123" y="329533"/>
                </a:cubicBezTo>
                <a:cubicBezTo>
                  <a:pt x="2404371" y="332808"/>
                  <a:pt x="2400641" y="336117"/>
                  <a:pt x="2396934" y="339441"/>
                </a:cubicBezTo>
                <a:close/>
                <a:moveTo>
                  <a:pt x="2357157" y="336944"/>
                </a:moveTo>
                <a:cubicBezTo>
                  <a:pt x="2345156" y="336141"/>
                  <a:pt x="2333198" y="335288"/>
                  <a:pt x="2321307" y="334386"/>
                </a:cubicBezTo>
                <a:cubicBezTo>
                  <a:pt x="2323962" y="331174"/>
                  <a:pt x="2326660" y="327980"/>
                  <a:pt x="2329381" y="324814"/>
                </a:cubicBezTo>
                <a:cubicBezTo>
                  <a:pt x="2341821" y="325645"/>
                  <a:pt x="2354283" y="326435"/>
                  <a:pt x="2366810" y="327183"/>
                </a:cubicBezTo>
                <a:cubicBezTo>
                  <a:pt x="2363563" y="330410"/>
                  <a:pt x="2360338" y="333668"/>
                  <a:pt x="2357157" y="336944"/>
                </a:cubicBezTo>
                <a:close/>
                <a:moveTo>
                  <a:pt x="2318213" y="334156"/>
                </a:moveTo>
                <a:cubicBezTo>
                  <a:pt x="2306454" y="333254"/>
                  <a:pt x="2294760" y="332286"/>
                  <a:pt x="2283153" y="331266"/>
                </a:cubicBezTo>
                <a:cubicBezTo>
                  <a:pt x="2285260" y="328142"/>
                  <a:pt x="2287410" y="325040"/>
                  <a:pt x="2289560" y="321961"/>
                </a:cubicBezTo>
                <a:cubicBezTo>
                  <a:pt x="2301715" y="322892"/>
                  <a:pt x="2313957" y="323769"/>
                  <a:pt x="2326243" y="324601"/>
                </a:cubicBezTo>
                <a:cubicBezTo>
                  <a:pt x="2323545" y="327760"/>
                  <a:pt x="2320868" y="330950"/>
                  <a:pt x="2318213" y="334156"/>
                </a:cubicBezTo>
                <a:close/>
                <a:moveTo>
                  <a:pt x="2280170" y="331009"/>
                </a:moveTo>
                <a:cubicBezTo>
                  <a:pt x="2268629" y="329985"/>
                  <a:pt x="2257199" y="328890"/>
                  <a:pt x="2245899" y="327729"/>
                </a:cubicBezTo>
                <a:cubicBezTo>
                  <a:pt x="2247435" y="324719"/>
                  <a:pt x="2249015" y="321731"/>
                  <a:pt x="2250617" y="318763"/>
                </a:cubicBezTo>
                <a:cubicBezTo>
                  <a:pt x="2262486" y="319811"/>
                  <a:pt x="2274487" y="320794"/>
                  <a:pt x="2286554" y="321727"/>
                </a:cubicBezTo>
                <a:cubicBezTo>
                  <a:pt x="2284404" y="324796"/>
                  <a:pt x="2282276" y="327894"/>
                  <a:pt x="2280170" y="331009"/>
                </a:cubicBezTo>
                <a:close/>
                <a:moveTo>
                  <a:pt x="2243003" y="327431"/>
                </a:moveTo>
                <a:cubicBezTo>
                  <a:pt x="2235961" y="326700"/>
                  <a:pt x="2228962" y="325939"/>
                  <a:pt x="2222029" y="325149"/>
                </a:cubicBezTo>
                <a:cubicBezTo>
                  <a:pt x="2223148" y="322222"/>
                  <a:pt x="2224289" y="319311"/>
                  <a:pt x="2225430" y="316417"/>
                </a:cubicBezTo>
                <a:cubicBezTo>
                  <a:pt x="2232801" y="317135"/>
                  <a:pt x="2240217" y="317830"/>
                  <a:pt x="2247699" y="318497"/>
                </a:cubicBezTo>
                <a:cubicBezTo>
                  <a:pt x="2246097" y="321455"/>
                  <a:pt x="2244539" y="324434"/>
                  <a:pt x="2243003" y="327431"/>
                </a:cubicBezTo>
                <a:close/>
                <a:moveTo>
                  <a:pt x="2219155" y="324827"/>
                </a:moveTo>
                <a:cubicBezTo>
                  <a:pt x="2208031" y="323543"/>
                  <a:pt x="2197061" y="322172"/>
                  <a:pt x="2186267" y="320720"/>
                </a:cubicBezTo>
                <a:cubicBezTo>
                  <a:pt x="2186822" y="317957"/>
                  <a:pt x="2187388" y="315208"/>
                  <a:pt x="2187967" y="312477"/>
                </a:cubicBezTo>
                <a:cubicBezTo>
                  <a:pt x="2199343" y="313769"/>
                  <a:pt x="2210883" y="314984"/>
                  <a:pt x="2222534" y="316134"/>
                </a:cubicBezTo>
                <a:cubicBezTo>
                  <a:pt x="2221393" y="319015"/>
                  <a:pt x="2220274" y="321913"/>
                  <a:pt x="2219155" y="324827"/>
                </a:cubicBezTo>
                <a:close/>
                <a:moveTo>
                  <a:pt x="2183399" y="320336"/>
                </a:moveTo>
                <a:cubicBezTo>
                  <a:pt x="2174685" y="319149"/>
                  <a:pt x="2166047" y="317927"/>
                  <a:pt x="2157585" y="316619"/>
                </a:cubicBezTo>
                <a:cubicBezTo>
                  <a:pt x="2155193" y="316250"/>
                  <a:pt x="2152846" y="315888"/>
                  <a:pt x="2150472" y="315520"/>
                </a:cubicBezTo>
                <a:cubicBezTo>
                  <a:pt x="2150485" y="312962"/>
                  <a:pt x="2150509" y="310421"/>
                  <a:pt x="2150542" y="307891"/>
                </a:cubicBezTo>
                <a:cubicBezTo>
                  <a:pt x="2151979" y="308080"/>
                  <a:pt x="2153401" y="308264"/>
                  <a:pt x="2154842" y="308455"/>
                </a:cubicBezTo>
                <a:cubicBezTo>
                  <a:pt x="2164764" y="309756"/>
                  <a:pt x="2174878" y="310972"/>
                  <a:pt x="2185087" y="312145"/>
                </a:cubicBezTo>
                <a:cubicBezTo>
                  <a:pt x="2184512" y="314859"/>
                  <a:pt x="2183950" y="317591"/>
                  <a:pt x="2183399" y="320336"/>
                </a:cubicBezTo>
                <a:close/>
                <a:moveTo>
                  <a:pt x="2147492" y="315061"/>
                </a:moveTo>
                <a:cubicBezTo>
                  <a:pt x="2136266" y="313328"/>
                  <a:pt x="2125201" y="311623"/>
                  <a:pt x="2114278" y="309949"/>
                </a:cubicBezTo>
                <a:cubicBezTo>
                  <a:pt x="2113795" y="307615"/>
                  <a:pt x="2113321" y="305294"/>
                  <a:pt x="2112856" y="302981"/>
                </a:cubicBezTo>
                <a:cubicBezTo>
                  <a:pt x="2124322" y="304464"/>
                  <a:pt x="2135886" y="305974"/>
                  <a:pt x="2147565" y="307503"/>
                </a:cubicBezTo>
                <a:cubicBezTo>
                  <a:pt x="2147530" y="310009"/>
                  <a:pt x="2147506" y="312527"/>
                  <a:pt x="2147492" y="315061"/>
                </a:cubicBezTo>
                <a:close/>
                <a:moveTo>
                  <a:pt x="2111035" y="309451"/>
                </a:moveTo>
                <a:cubicBezTo>
                  <a:pt x="2099760" y="307725"/>
                  <a:pt x="2088617" y="306031"/>
                  <a:pt x="2077579" y="304372"/>
                </a:cubicBezTo>
                <a:cubicBezTo>
                  <a:pt x="2076666" y="302286"/>
                  <a:pt x="2075742" y="300179"/>
                  <a:pt x="2074845" y="298115"/>
                </a:cubicBezTo>
                <a:cubicBezTo>
                  <a:pt x="2086370" y="299572"/>
                  <a:pt x="2097959" y="301055"/>
                  <a:pt x="2109635" y="302564"/>
                </a:cubicBezTo>
                <a:cubicBezTo>
                  <a:pt x="2110092" y="304848"/>
                  <a:pt x="2110559" y="307145"/>
                  <a:pt x="2111035" y="309451"/>
                </a:cubicBezTo>
                <a:close/>
                <a:moveTo>
                  <a:pt x="2073871" y="303815"/>
                </a:moveTo>
                <a:cubicBezTo>
                  <a:pt x="2057506" y="301360"/>
                  <a:pt x="2041343" y="298986"/>
                  <a:pt x="2025265" y="296691"/>
                </a:cubicBezTo>
                <a:cubicBezTo>
                  <a:pt x="2024050" y="294975"/>
                  <a:pt x="2022841" y="293262"/>
                  <a:pt x="2021645" y="291550"/>
                </a:cubicBezTo>
                <a:cubicBezTo>
                  <a:pt x="2038102" y="293525"/>
                  <a:pt x="2054590" y="295561"/>
                  <a:pt x="2071188" y="297654"/>
                </a:cubicBezTo>
                <a:cubicBezTo>
                  <a:pt x="2072072" y="299692"/>
                  <a:pt x="2072971" y="301755"/>
                  <a:pt x="2073871" y="303815"/>
                </a:cubicBezTo>
                <a:close/>
                <a:moveTo>
                  <a:pt x="2020809" y="296053"/>
                </a:moveTo>
                <a:cubicBezTo>
                  <a:pt x="2009205" y="294407"/>
                  <a:pt x="1997634" y="292803"/>
                  <a:pt x="1986050" y="291246"/>
                </a:cubicBezTo>
                <a:cubicBezTo>
                  <a:pt x="1984617" y="289793"/>
                  <a:pt x="1983191" y="288341"/>
                  <a:pt x="1981772" y="286893"/>
                </a:cubicBezTo>
                <a:cubicBezTo>
                  <a:pt x="1993628" y="288238"/>
                  <a:pt x="2005462" y="289618"/>
                  <a:pt x="2017299" y="291031"/>
                </a:cubicBezTo>
                <a:cubicBezTo>
                  <a:pt x="2018462" y="292702"/>
                  <a:pt x="2019629" y="294376"/>
                  <a:pt x="2020809" y="296053"/>
                </a:cubicBezTo>
                <a:close/>
                <a:moveTo>
                  <a:pt x="1980620" y="290526"/>
                </a:moveTo>
                <a:cubicBezTo>
                  <a:pt x="1969204" y="289008"/>
                  <a:pt x="1957756" y="287533"/>
                  <a:pt x="1946249" y="286107"/>
                </a:cubicBezTo>
                <a:cubicBezTo>
                  <a:pt x="1944684" y="284896"/>
                  <a:pt x="1943140" y="283689"/>
                  <a:pt x="1941586" y="282481"/>
                </a:cubicBezTo>
                <a:cubicBezTo>
                  <a:pt x="1953269" y="283716"/>
                  <a:pt x="1964893" y="284984"/>
                  <a:pt x="1976482" y="286289"/>
                </a:cubicBezTo>
                <a:cubicBezTo>
                  <a:pt x="1977855" y="287700"/>
                  <a:pt x="1979233" y="289113"/>
                  <a:pt x="1980620" y="290526"/>
                </a:cubicBezTo>
                <a:close/>
                <a:moveTo>
                  <a:pt x="1939553" y="285284"/>
                </a:moveTo>
                <a:cubicBezTo>
                  <a:pt x="1928559" y="283942"/>
                  <a:pt x="1917483" y="282645"/>
                  <a:pt x="1906305" y="281392"/>
                </a:cubicBezTo>
                <a:cubicBezTo>
                  <a:pt x="1904686" y="280398"/>
                  <a:pt x="1903064" y="279405"/>
                  <a:pt x="1901450" y="278411"/>
                </a:cubicBezTo>
                <a:cubicBezTo>
                  <a:pt x="1912744" y="279505"/>
                  <a:pt x="1923942" y="280638"/>
                  <a:pt x="1935081" y="281800"/>
                </a:cubicBezTo>
                <a:cubicBezTo>
                  <a:pt x="1936569" y="282961"/>
                  <a:pt x="1938059" y="284122"/>
                  <a:pt x="1939553" y="285284"/>
                </a:cubicBezTo>
                <a:close/>
                <a:moveTo>
                  <a:pt x="1898016" y="280471"/>
                </a:moveTo>
                <a:cubicBezTo>
                  <a:pt x="1893082" y="279931"/>
                  <a:pt x="1888139" y="279396"/>
                  <a:pt x="1883154" y="278874"/>
                </a:cubicBezTo>
                <a:cubicBezTo>
                  <a:pt x="1877682" y="278301"/>
                  <a:pt x="1872197" y="277728"/>
                  <a:pt x="1866719" y="277158"/>
                </a:cubicBezTo>
                <a:cubicBezTo>
                  <a:pt x="1865111" y="276355"/>
                  <a:pt x="1863509" y="275554"/>
                  <a:pt x="1861905" y="274753"/>
                </a:cubicBezTo>
                <a:cubicBezTo>
                  <a:pt x="1863507" y="274896"/>
                  <a:pt x="1865113" y="275039"/>
                  <a:pt x="1866714" y="275181"/>
                </a:cubicBezTo>
                <a:cubicBezTo>
                  <a:pt x="1875697" y="275980"/>
                  <a:pt x="1884587" y="276809"/>
                  <a:pt x="1893437" y="277652"/>
                </a:cubicBezTo>
                <a:cubicBezTo>
                  <a:pt x="1894962" y="278588"/>
                  <a:pt x="1896485" y="279527"/>
                  <a:pt x="1898016" y="280471"/>
                </a:cubicBezTo>
                <a:close/>
                <a:moveTo>
                  <a:pt x="1856394" y="276076"/>
                </a:moveTo>
                <a:cubicBezTo>
                  <a:pt x="1846659" y="275060"/>
                  <a:pt x="1836916" y="274047"/>
                  <a:pt x="1827163" y="273035"/>
                </a:cubicBezTo>
                <a:cubicBezTo>
                  <a:pt x="1825766" y="272458"/>
                  <a:pt x="1824364" y="271879"/>
                  <a:pt x="1822969" y="271302"/>
                </a:cubicBezTo>
                <a:cubicBezTo>
                  <a:pt x="1832648" y="272158"/>
                  <a:pt x="1842319" y="273013"/>
                  <a:pt x="1851977" y="273869"/>
                </a:cubicBezTo>
                <a:cubicBezTo>
                  <a:pt x="1853445" y="274604"/>
                  <a:pt x="1854922" y="275341"/>
                  <a:pt x="1856394" y="276076"/>
                </a:cubicBezTo>
                <a:close/>
                <a:moveTo>
                  <a:pt x="1814072" y="271677"/>
                </a:moveTo>
                <a:cubicBezTo>
                  <a:pt x="1805223" y="270760"/>
                  <a:pt x="1796364" y="269845"/>
                  <a:pt x="1787500" y="268933"/>
                </a:cubicBezTo>
                <a:cubicBezTo>
                  <a:pt x="1786869" y="268713"/>
                  <a:pt x="1786230" y="268492"/>
                  <a:pt x="1785600" y="268274"/>
                </a:cubicBezTo>
                <a:cubicBezTo>
                  <a:pt x="1785267" y="268158"/>
                  <a:pt x="1784936" y="268044"/>
                  <a:pt x="1784602" y="267928"/>
                </a:cubicBezTo>
                <a:cubicBezTo>
                  <a:pt x="1793246" y="268687"/>
                  <a:pt x="1801884" y="269444"/>
                  <a:pt x="1810509" y="270205"/>
                </a:cubicBezTo>
                <a:cubicBezTo>
                  <a:pt x="1811694" y="270694"/>
                  <a:pt x="1812883" y="271186"/>
                  <a:pt x="1814072" y="271677"/>
                </a:cubicBezTo>
                <a:close/>
                <a:moveTo>
                  <a:pt x="1770808" y="267210"/>
                </a:moveTo>
                <a:cubicBezTo>
                  <a:pt x="1763130" y="266421"/>
                  <a:pt x="1755431" y="265633"/>
                  <a:pt x="1747737" y="264843"/>
                </a:cubicBezTo>
                <a:cubicBezTo>
                  <a:pt x="1747511" y="264777"/>
                  <a:pt x="1747289" y="264711"/>
                  <a:pt x="1747063" y="264646"/>
                </a:cubicBezTo>
                <a:cubicBezTo>
                  <a:pt x="1754354" y="265280"/>
                  <a:pt x="1761638" y="265916"/>
                  <a:pt x="1768913" y="266552"/>
                </a:cubicBezTo>
                <a:cubicBezTo>
                  <a:pt x="1769545" y="266772"/>
                  <a:pt x="1770177" y="266991"/>
                  <a:pt x="1770808" y="267210"/>
                </a:cubicBezTo>
                <a:close/>
                <a:moveTo>
                  <a:pt x="1901103" y="303466"/>
                </a:moveTo>
                <a:cubicBezTo>
                  <a:pt x="1906305" y="304319"/>
                  <a:pt x="1911524" y="305175"/>
                  <a:pt x="1916744" y="306033"/>
                </a:cubicBezTo>
                <a:cubicBezTo>
                  <a:pt x="1917404" y="306358"/>
                  <a:pt x="1918067" y="306685"/>
                  <a:pt x="1918730" y="307009"/>
                </a:cubicBezTo>
                <a:cubicBezTo>
                  <a:pt x="1913152" y="305954"/>
                  <a:pt x="1907593" y="304901"/>
                  <a:pt x="1902051" y="303854"/>
                </a:cubicBezTo>
                <a:cubicBezTo>
                  <a:pt x="1901737" y="303725"/>
                  <a:pt x="1901419" y="303596"/>
                  <a:pt x="1901103" y="303466"/>
                </a:cubicBezTo>
                <a:close/>
                <a:moveTo>
                  <a:pt x="1929173" y="308071"/>
                </a:moveTo>
                <a:cubicBezTo>
                  <a:pt x="1929627" y="308146"/>
                  <a:pt x="1930077" y="308220"/>
                  <a:pt x="1930533" y="308295"/>
                </a:cubicBezTo>
                <a:cubicBezTo>
                  <a:pt x="1936764" y="309320"/>
                  <a:pt x="1942907" y="310381"/>
                  <a:pt x="1949007" y="311468"/>
                </a:cubicBezTo>
                <a:cubicBezTo>
                  <a:pt x="1950066" y="312104"/>
                  <a:pt x="1951137" y="312740"/>
                  <a:pt x="1952199" y="313376"/>
                </a:cubicBezTo>
                <a:cubicBezTo>
                  <a:pt x="1950555" y="313056"/>
                  <a:pt x="1948923" y="312731"/>
                  <a:pt x="1947267" y="312418"/>
                </a:cubicBezTo>
                <a:cubicBezTo>
                  <a:pt x="1942236" y="311463"/>
                  <a:pt x="1937229" y="310513"/>
                  <a:pt x="1932227" y="309565"/>
                </a:cubicBezTo>
                <a:cubicBezTo>
                  <a:pt x="1931211" y="309067"/>
                  <a:pt x="1930186" y="308569"/>
                  <a:pt x="1929173" y="308071"/>
                </a:cubicBezTo>
                <a:close/>
                <a:moveTo>
                  <a:pt x="1973878" y="322133"/>
                </a:moveTo>
                <a:cubicBezTo>
                  <a:pt x="1980734" y="323611"/>
                  <a:pt x="1987511" y="325136"/>
                  <a:pt x="1994240" y="326707"/>
                </a:cubicBezTo>
                <a:cubicBezTo>
                  <a:pt x="1995267" y="327462"/>
                  <a:pt x="1996274" y="328214"/>
                  <a:pt x="1997307" y="328971"/>
                </a:cubicBezTo>
                <a:cubicBezTo>
                  <a:pt x="1990598" y="327225"/>
                  <a:pt x="1983797" y="325538"/>
                  <a:pt x="1976868" y="323903"/>
                </a:cubicBezTo>
                <a:cubicBezTo>
                  <a:pt x="1975865" y="323311"/>
                  <a:pt x="1974878" y="322723"/>
                  <a:pt x="1973878" y="322133"/>
                </a:cubicBezTo>
                <a:close/>
                <a:moveTo>
                  <a:pt x="2016110" y="338350"/>
                </a:moveTo>
                <a:cubicBezTo>
                  <a:pt x="2022727" y="340213"/>
                  <a:pt x="2029315" y="342131"/>
                  <a:pt x="2035919" y="344101"/>
                </a:cubicBezTo>
                <a:cubicBezTo>
                  <a:pt x="2037029" y="345119"/>
                  <a:pt x="2038146" y="346137"/>
                  <a:pt x="2039265" y="347155"/>
                </a:cubicBezTo>
                <a:cubicBezTo>
                  <a:pt x="2032608" y="344886"/>
                  <a:pt x="2025943" y="342686"/>
                  <a:pt x="2019203" y="340560"/>
                </a:cubicBezTo>
                <a:cubicBezTo>
                  <a:pt x="2018179" y="339825"/>
                  <a:pt x="2017132" y="339085"/>
                  <a:pt x="2016110" y="338350"/>
                </a:cubicBezTo>
                <a:close/>
                <a:moveTo>
                  <a:pt x="2046909" y="354064"/>
                </a:moveTo>
                <a:cubicBezTo>
                  <a:pt x="2047844" y="354902"/>
                  <a:pt x="2048785" y="355740"/>
                  <a:pt x="2049726" y="356578"/>
                </a:cubicBezTo>
                <a:cubicBezTo>
                  <a:pt x="2043930" y="354263"/>
                  <a:pt x="2038126" y="352019"/>
                  <a:pt x="2032253" y="349843"/>
                </a:cubicBezTo>
                <a:cubicBezTo>
                  <a:pt x="2031542" y="349340"/>
                  <a:pt x="2030812" y="348836"/>
                  <a:pt x="2030101" y="348333"/>
                </a:cubicBezTo>
                <a:cubicBezTo>
                  <a:pt x="2035711" y="350194"/>
                  <a:pt x="2041301" y="352102"/>
                  <a:pt x="2046909" y="354064"/>
                </a:cubicBezTo>
                <a:close/>
                <a:moveTo>
                  <a:pt x="2055294" y="357026"/>
                </a:moveTo>
                <a:cubicBezTo>
                  <a:pt x="2061227" y="359139"/>
                  <a:pt x="2067208" y="361302"/>
                  <a:pt x="2073294" y="363522"/>
                </a:cubicBezTo>
                <a:cubicBezTo>
                  <a:pt x="2074544" y="364975"/>
                  <a:pt x="2075808" y="366429"/>
                  <a:pt x="2077081" y="367886"/>
                </a:cubicBezTo>
                <a:cubicBezTo>
                  <a:pt x="2070988" y="365308"/>
                  <a:pt x="2065014" y="362800"/>
                  <a:pt x="2059086" y="360365"/>
                </a:cubicBezTo>
                <a:cubicBezTo>
                  <a:pt x="2057818" y="359250"/>
                  <a:pt x="2056552" y="358138"/>
                  <a:pt x="2055294" y="357026"/>
                </a:cubicBezTo>
                <a:close/>
                <a:moveTo>
                  <a:pt x="2083130" y="374729"/>
                </a:moveTo>
                <a:cubicBezTo>
                  <a:pt x="2084380" y="376129"/>
                  <a:pt x="2085624" y="377529"/>
                  <a:pt x="2086894" y="378933"/>
                </a:cubicBezTo>
                <a:cubicBezTo>
                  <a:pt x="2081877" y="376445"/>
                  <a:pt x="2076973" y="374023"/>
                  <a:pt x="2072131" y="371664"/>
                </a:cubicBezTo>
                <a:cubicBezTo>
                  <a:pt x="2070911" y="370622"/>
                  <a:pt x="2069696" y="369580"/>
                  <a:pt x="2068487" y="368538"/>
                </a:cubicBezTo>
                <a:cubicBezTo>
                  <a:pt x="2073294" y="370556"/>
                  <a:pt x="2078167" y="372621"/>
                  <a:pt x="2083130" y="374729"/>
                </a:cubicBezTo>
                <a:close/>
                <a:moveTo>
                  <a:pt x="2090240" y="377750"/>
                </a:moveTo>
                <a:cubicBezTo>
                  <a:pt x="2097088" y="380659"/>
                  <a:pt x="2104214" y="383676"/>
                  <a:pt x="2111693" y="386789"/>
                </a:cubicBezTo>
                <a:cubicBezTo>
                  <a:pt x="2112593" y="388678"/>
                  <a:pt x="2113470" y="390539"/>
                  <a:pt x="2114383" y="392443"/>
                </a:cubicBezTo>
                <a:cubicBezTo>
                  <a:pt x="2107610" y="389176"/>
                  <a:pt x="2101177" y="386008"/>
                  <a:pt x="2094992" y="382946"/>
                </a:cubicBezTo>
                <a:cubicBezTo>
                  <a:pt x="2093391" y="381212"/>
                  <a:pt x="2091811" y="379481"/>
                  <a:pt x="2090240" y="377750"/>
                </a:cubicBezTo>
                <a:close/>
                <a:moveTo>
                  <a:pt x="2116068" y="388608"/>
                </a:moveTo>
                <a:cubicBezTo>
                  <a:pt x="2121081" y="390682"/>
                  <a:pt x="2126257" y="392799"/>
                  <a:pt x="2131619" y="394958"/>
                </a:cubicBezTo>
                <a:cubicBezTo>
                  <a:pt x="2132211" y="397106"/>
                  <a:pt x="2132815" y="399267"/>
                  <a:pt x="2133425" y="401436"/>
                </a:cubicBezTo>
                <a:cubicBezTo>
                  <a:pt x="2128416" y="399128"/>
                  <a:pt x="2123613" y="396866"/>
                  <a:pt x="2118968" y="394648"/>
                </a:cubicBezTo>
                <a:cubicBezTo>
                  <a:pt x="2117999" y="392628"/>
                  <a:pt x="2117024" y="390609"/>
                  <a:pt x="2116068" y="388608"/>
                </a:cubicBezTo>
                <a:close/>
                <a:moveTo>
                  <a:pt x="2140149" y="413758"/>
                </a:moveTo>
                <a:cubicBezTo>
                  <a:pt x="2139581" y="411814"/>
                  <a:pt x="2139032" y="409892"/>
                  <a:pt x="2138480" y="407966"/>
                </a:cubicBezTo>
                <a:cubicBezTo>
                  <a:pt x="2142931" y="409980"/>
                  <a:pt x="2147539" y="412027"/>
                  <a:pt x="2152319" y="414105"/>
                </a:cubicBezTo>
                <a:cubicBezTo>
                  <a:pt x="2152552" y="416380"/>
                  <a:pt x="2152800" y="418675"/>
                  <a:pt x="2153052" y="420974"/>
                </a:cubicBezTo>
                <a:cubicBezTo>
                  <a:pt x="2148842" y="418892"/>
                  <a:pt x="2144787" y="416840"/>
                  <a:pt x="2140891" y="414820"/>
                </a:cubicBezTo>
                <a:cubicBezTo>
                  <a:pt x="2140636" y="414471"/>
                  <a:pt x="2140419" y="414100"/>
                  <a:pt x="2140149" y="413758"/>
                </a:cubicBezTo>
                <a:close/>
                <a:moveTo>
                  <a:pt x="2156194" y="422345"/>
                </a:moveTo>
                <a:cubicBezTo>
                  <a:pt x="2155937" y="420035"/>
                  <a:pt x="2155700" y="417753"/>
                  <a:pt x="2155461" y="415467"/>
                </a:cubicBezTo>
                <a:cubicBezTo>
                  <a:pt x="2160095" y="417464"/>
                  <a:pt x="2164904" y="419489"/>
                  <a:pt x="2169884" y="421544"/>
                </a:cubicBezTo>
                <a:cubicBezTo>
                  <a:pt x="2169722" y="423958"/>
                  <a:pt x="2169577" y="426393"/>
                  <a:pt x="2169437" y="428835"/>
                </a:cubicBezTo>
                <a:cubicBezTo>
                  <a:pt x="2164882" y="426718"/>
                  <a:pt x="2160514" y="424634"/>
                  <a:pt x="2156306" y="422578"/>
                </a:cubicBezTo>
                <a:cubicBezTo>
                  <a:pt x="2156264" y="422501"/>
                  <a:pt x="2156235" y="422420"/>
                  <a:pt x="2156194" y="422345"/>
                </a:cubicBezTo>
                <a:close/>
                <a:moveTo>
                  <a:pt x="2169810" y="433135"/>
                </a:moveTo>
                <a:cubicBezTo>
                  <a:pt x="2170485" y="435540"/>
                  <a:pt x="2170845" y="438153"/>
                  <a:pt x="2170933" y="440994"/>
                </a:cubicBezTo>
                <a:cubicBezTo>
                  <a:pt x="2167221" y="439070"/>
                  <a:pt x="2163649" y="437170"/>
                  <a:pt x="2160211" y="435296"/>
                </a:cubicBezTo>
                <a:cubicBezTo>
                  <a:pt x="2159823" y="432661"/>
                  <a:pt x="2159270" y="430167"/>
                  <a:pt x="2158504" y="427806"/>
                </a:cubicBezTo>
                <a:cubicBezTo>
                  <a:pt x="2162153" y="429561"/>
                  <a:pt x="2165911" y="431336"/>
                  <a:pt x="2169810" y="433135"/>
                </a:cubicBezTo>
                <a:close/>
                <a:moveTo>
                  <a:pt x="2188281" y="441075"/>
                </a:moveTo>
                <a:cubicBezTo>
                  <a:pt x="2192634" y="442773"/>
                  <a:pt x="2197127" y="444399"/>
                  <a:pt x="2201713" y="445963"/>
                </a:cubicBezTo>
                <a:cubicBezTo>
                  <a:pt x="2201625" y="446501"/>
                  <a:pt x="2201493" y="447025"/>
                  <a:pt x="2201405" y="447563"/>
                </a:cubicBezTo>
                <a:cubicBezTo>
                  <a:pt x="2201010" y="449597"/>
                  <a:pt x="2200396" y="451810"/>
                  <a:pt x="2199628" y="454178"/>
                </a:cubicBezTo>
                <a:cubicBezTo>
                  <a:pt x="2195635" y="452622"/>
                  <a:pt x="2191780" y="450996"/>
                  <a:pt x="2188015" y="449322"/>
                </a:cubicBezTo>
                <a:cubicBezTo>
                  <a:pt x="2188393" y="446387"/>
                  <a:pt x="2188498" y="443640"/>
                  <a:pt x="2188281" y="441075"/>
                </a:cubicBezTo>
                <a:close/>
                <a:moveTo>
                  <a:pt x="2198444" y="457633"/>
                </a:moveTo>
                <a:cubicBezTo>
                  <a:pt x="2197566" y="460005"/>
                  <a:pt x="2196601" y="462504"/>
                  <a:pt x="2195547" y="465143"/>
                </a:cubicBezTo>
                <a:cubicBezTo>
                  <a:pt x="2192221" y="463634"/>
                  <a:pt x="2188996" y="462070"/>
                  <a:pt x="2185863" y="460457"/>
                </a:cubicBezTo>
                <a:cubicBezTo>
                  <a:pt x="2186473" y="457890"/>
                  <a:pt x="2187008" y="455420"/>
                  <a:pt x="2187434" y="453054"/>
                </a:cubicBezTo>
                <a:cubicBezTo>
                  <a:pt x="2191012" y="454630"/>
                  <a:pt x="2194670" y="456166"/>
                  <a:pt x="2198444" y="457633"/>
                </a:cubicBezTo>
                <a:close/>
                <a:moveTo>
                  <a:pt x="2196688" y="469534"/>
                </a:moveTo>
                <a:cubicBezTo>
                  <a:pt x="2200550" y="471232"/>
                  <a:pt x="2204521" y="472871"/>
                  <a:pt x="2208624" y="474441"/>
                </a:cubicBezTo>
                <a:cubicBezTo>
                  <a:pt x="2208514" y="474643"/>
                  <a:pt x="2208404" y="474836"/>
                  <a:pt x="2208295" y="475040"/>
                </a:cubicBezTo>
                <a:cubicBezTo>
                  <a:pt x="2207132" y="477254"/>
                  <a:pt x="2205925" y="479569"/>
                  <a:pt x="2204696" y="481958"/>
                </a:cubicBezTo>
                <a:cubicBezTo>
                  <a:pt x="2200945" y="480282"/>
                  <a:pt x="2197347" y="478538"/>
                  <a:pt x="2193843" y="476730"/>
                </a:cubicBezTo>
                <a:cubicBezTo>
                  <a:pt x="2194801" y="474262"/>
                  <a:pt x="2195767" y="471861"/>
                  <a:pt x="2196688" y="469534"/>
                </a:cubicBezTo>
                <a:close/>
                <a:moveTo>
                  <a:pt x="2210598" y="476249"/>
                </a:moveTo>
                <a:cubicBezTo>
                  <a:pt x="2210752" y="475947"/>
                  <a:pt x="2210905" y="475657"/>
                  <a:pt x="2211059" y="475359"/>
                </a:cubicBezTo>
                <a:cubicBezTo>
                  <a:pt x="2215293" y="476943"/>
                  <a:pt x="2219615" y="478467"/>
                  <a:pt x="2224047" y="479926"/>
                </a:cubicBezTo>
                <a:cubicBezTo>
                  <a:pt x="2223587" y="480646"/>
                  <a:pt x="2223126" y="481368"/>
                  <a:pt x="2222643" y="482107"/>
                </a:cubicBezTo>
                <a:cubicBezTo>
                  <a:pt x="2221458" y="483963"/>
                  <a:pt x="2220208" y="485881"/>
                  <a:pt x="2218957" y="487856"/>
                </a:cubicBezTo>
                <a:cubicBezTo>
                  <a:pt x="2214877" y="486304"/>
                  <a:pt x="2210927" y="484687"/>
                  <a:pt x="2207066" y="483007"/>
                </a:cubicBezTo>
                <a:cubicBezTo>
                  <a:pt x="2208273" y="480675"/>
                  <a:pt x="2209457" y="478413"/>
                  <a:pt x="2210598" y="476249"/>
                </a:cubicBezTo>
                <a:close/>
                <a:moveTo>
                  <a:pt x="2217071" y="490837"/>
                </a:moveTo>
                <a:cubicBezTo>
                  <a:pt x="2215535" y="493279"/>
                  <a:pt x="2213977" y="495811"/>
                  <a:pt x="2212441" y="498409"/>
                </a:cubicBezTo>
                <a:cubicBezTo>
                  <a:pt x="2208821" y="496792"/>
                  <a:pt x="2205333" y="495111"/>
                  <a:pt x="2201954" y="493369"/>
                </a:cubicBezTo>
                <a:cubicBezTo>
                  <a:pt x="2203117" y="490870"/>
                  <a:pt x="2204301" y="488444"/>
                  <a:pt x="2205486" y="486092"/>
                </a:cubicBezTo>
                <a:cubicBezTo>
                  <a:pt x="2209260" y="487733"/>
                  <a:pt x="2213099" y="489317"/>
                  <a:pt x="2217071" y="490837"/>
                </a:cubicBezTo>
                <a:close/>
                <a:moveTo>
                  <a:pt x="2219462" y="491730"/>
                </a:moveTo>
                <a:cubicBezTo>
                  <a:pt x="2223587" y="493275"/>
                  <a:pt x="2227821" y="494764"/>
                  <a:pt x="2232143" y="496188"/>
                </a:cubicBezTo>
                <a:cubicBezTo>
                  <a:pt x="2230234" y="498753"/>
                  <a:pt x="2228260" y="501406"/>
                  <a:pt x="2226307" y="504146"/>
                </a:cubicBezTo>
                <a:cubicBezTo>
                  <a:pt x="2222336" y="502634"/>
                  <a:pt x="2218497" y="501055"/>
                  <a:pt x="2214745" y="499420"/>
                </a:cubicBezTo>
                <a:cubicBezTo>
                  <a:pt x="2216324" y="496778"/>
                  <a:pt x="2217904" y="494207"/>
                  <a:pt x="2219462" y="491730"/>
                </a:cubicBezTo>
                <a:close/>
                <a:moveTo>
                  <a:pt x="2224289" y="506976"/>
                </a:moveTo>
                <a:cubicBezTo>
                  <a:pt x="2222555" y="509462"/>
                  <a:pt x="2220822" y="512005"/>
                  <a:pt x="2219111" y="514616"/>
                </a:cubicBezTo>
                <a:cubicBezTo>
                  <a:pt x="2215600" y="513040"/>
                  <a:pt x="2212222" y="511390"/>
                  <a:pt x="2208931" y="509694"/>
                </a:cubicBezTo>
                <a:cubicBezTo>
                  <a:pt x="2210269" y="507185"/>
                  <a:pt x="2211629" y="504732"/>
                  <a:pt x="2213034" y="502336"/>
                </a:cubicBezTo>
                <a:cubicBezTo>
                  <a:pt x="2216697" y="503937"/>
                  <a:pt x="2220427" y="505493"/>
                  <a:pt x="2224289" y="506976"/>
                </a:cubicBezTo>
                <a:close/>
                <a:moveTo>
                  <a:pt x="2226636" y="507843"/>
                </a:moveTo>
                <a:cubicBezTo>
                  <a:pt x="2230673" y="509359"/>
                  <a:pt x="2234798" y="510833"/>
                  <a:pt x="2239032" y="512231"/>
                </a:cubicBezTo>
                <a:cubicBezTo>
                  <a:pt x="2236882" y="514828"/>
                  <a:pt x="2234754" y="517503"/>
                  <a:pt x="2232626" y="520241"/>
                </a:cubicBezTo>
                <a:cubicBezTo>
                  <a:pt x="2228764" y="518756"/>
                  <a:pt x="2225013" y="517196"/>
                  <a:pt x="2221349" y="515590"/>
                </a:cubicBezTo>
                <a:cubicBezTo>
                  <a:pt x="2223082" y="512939"/>
                  <a:pt x="2224859" y="510361"/>
                  <a:pt x="2226636" y="507843"/>
                </a:cubicBezTo>
                <a:close/>
                <a:moveTo>
                  <a:pt x="2230563" y="522926"/>
                </a:moveTo>
                <a:cubicBezTo>
                  <a:pt x="2228677" y="525410"/>
                  <a:pt x="2226834" y="527946"/>
                  <a:pt x="2225013" y="530533"/>
                </a:cubicBezTo>
                <a:cubicBezTo>
                  <a:pt x="2221590" y="528993"/>
                  <a:pt x="2218277" y="527389"/>
                  <a:pt x="2215052" y="525733"/>
                </a:cubicBezTo>
                <a:cubicBezTo>
                  <a:pt x="2216522" y="523229"/>
                  <a:pt x="2218014" y="520772"/>
                  <a:pt x="2219550" y="518363"/>
                </a:cubicBezTo>
                <a:cubicBezTo>
                  <a:pt x="2223126" y="519940"/>
                  <a:pt x="2226790" y="521467"/>
                  <a:pt x="2230563" y="522926"/>
                </a:cubicBezTo>
                <a:close/>
                <a:moveTo>
                  <a:pt x="2232823" y="523784"/>
                </a:moveTo>
                <a:cubicBezTo>
                  <a:pt x="2236794" y="525292"/>
                  <a:pt x="2240897" y="526733"/>
                  <a:pt x="2245044" y="528122"/>
                </a:cubicBezTo>
                <a:cubicBezTo>
                  <a:pt x="2242806" y="530704"/>
                  <a:pt x="2240568" y="533359"/>
                  <a:pt x="2238352" y="536077"/>
                </a:cubicBezTo>
                <a:cubicBezTo>
                  <a:pt x="2234535" y="534607"/>
                  <a:pt x="2230783" y="533089"/>
                  <a:pt x="2227163" y="531501"/>
                </a:cubicBezTo>
                <a:cubicBezTo>
                  <a:pt x="2229006" y="528874"/>
                  <a:pt x="2230893" y="526301"/>
                  <a:pt x="2232823" y="523784"/>
                </a:cubicBezTo>
                <a:close/>
                <a:moveTo>
                  <a:pt x="2236268" y="538653"/>
                </a:moveTo>
                <a:cubicBezTo>
                  <a:pt x="2234249" y="541205"/>
                  <a:pt x="2232253" y="543809"/>
                  <a:pt x="2230300" y="546466"/>
                </a:cubicBezTo>
                <a:cubicBezTo>
                  <a:pt x="2226921" y="544923"/>
                  <a:pt x="2223587" y="543341"/>
                  <a:pt x="2220405" y="541683"/>
                </a:cubicBezTo>
                <a:cubicBezTo>
                  <a:pt x="2222007" y="539129"/>
                  <a:pt x="2223631" y="536615"/>
                  <a:pt x="2225320" y="534144"/>
                </a:cubicBezTo>
                <a:cubicBezTo>
                  <a:pt x="2228874" y="535711"/>
                  <a:pt x="2232538" y="537203"/>
                  <a:pt x="2236268" y="538653"/>
                </a:cubicBezTo>
                <a:close/>
                <a:moveTo>
                  <a:pt x="2238330" y="539452"/>
                </a:moveTo>
                <a:cubicBezTo>
                  <a:pt x="2242257" y="540948"/>
                  <a:pt x="2246294" y="542376"/>
                  <a:pt x="2250419" y="543754"/>
                </a:cubicBezTo>
                <a:cubicBezTo>
                  <a:pt x="2247984" y="546415"/>
                  <a:pt x="2245592" y="549136"/>
                  <a:pt x="2243223" y="551916"/>
                </a:cubicBezTo>
                <a:cubicBezTo>
                  <a:pt x="2239449" y="550448"/>
                  <a:pt x="2235785" y="548923"/>
                  <a:pt x="2232209" y="547335"/>
                </a:cubicBezTo>
                <a:cubicBezTo>
                  <a:pt x="2234206" y="544660"/>
                  <a:pt x="2236246" y="542032"/>
                  <a:pt x="2238330" y="539452"/>
                </a:cubicBezTo>
                <a:close/>
                <a:moveTo>
                  <a:pt x="2241139" y="554386"/>
                </a:moveTo>
                <a:cubicBezTo>
                  <a:pt x="2238988" y="556968"/>
                  <a:pt x="2236904" y="559601"/>
                  <a:pt x="2234864" y="562273"/>
                </a:cubicBezTo>
                <a:cubicBezTo>
                  <a:pt x="2231529" y="560731"/>
                  <a:pt x="2228304" y="559116"/>
                  <a:pt x="2225166" y="557455"/>
                </a:cubicBezTo>
                <a:cubicBezTo>
                  <a:pt x="2226834" y="554888"/>
                  <a:pt x="2228589" y="552357"/>
                  <a:pt x="2230388" y="549862"/>
                </a:cubicBezTo>
                <a:cubicBezTo>
                  <a:pt x="2233876" y="551429"/>
                  <a:pt x="2237453" y="552938"/>
                  <a:pt x="2241139" y="554386"/>
                </a:cubicBezTo>
                <a:close/>
                <a:moveTo>
                  <a:pt x="2243223" y="555189"/>
                </a:moveTo>
                <a:cubicBezTo>
                  <a:pt x="2247062" y="556666"/>
                  <a:pt x="2250968" y="558103"/>
                  <a:pt x="2254983" y="559465"/>
                </a:cubicBezTo>
                <a:cubicBezTo>
                  <a:pt x="2252438" y="562148"/>
                  <a:pt x="2249936" y="564884"/>
                  <a:pt x="2247501" y="567668"/>
                </a:cubicBezTo>
                <a:cubicBezTo>
                  <a:pt x="2243859" y="566227"/>
                  <a:pt x="2240327" y="564720"/>
                  <a:pt x="2236860" y="563160"/>
                </a:cubicBezTo>
                <a:cubicBezTo>
                  <a:pt x="2238923" y="560459"/>
                  <a:pt x="2241051" y="557800"/>
                  <a:pt x="2243223" y="555189"/>
                </a:cubicBezTo>
                <a:close/>
                <a:moveTo>
                  <a:pt x="2245461" y="570038"/>
                </a:moveTo>
                <a:cubicBezTo>
                  <a:pt x="2243223" y="572642"/>
                  <a:pt x="2241051" y="575282"/>
                  <a:pt x="2238945" y="577965"/>
                </a:cubicBezTo>
                <a:cubicBezTo>
                  <a:pt x="2235741" y="576455"/>
                  <a:pt x="2232604" y="574893"/>
                  <a:pt x="2229576" y="573268"/>
                </a:cubicBezTo>
                <a:cubicBezTo>
                  <a:pt x="2231331" y="570670"/>
                  <a:pt x="2233152" y="568112"/>
                  <a:pt x="2235039" y="565584"/>
                </a:cubicBezTo>
                <a:cubicBezTo>
                  <a:pt x="2238418" y="567124"/>
                  <a:pt x="2241906" y="568612"/>
                  <a:pt x="2245461" y="570038"/>
                </a:cubicBezTo>
                <a:close/>
                <a:moveTo>
                  <a:pt x="2237145" y="580282"/>
                </a:moveTo>
                <a:cubicBezTo>
                  <a:pt x="2235237" y="582796"/>
                  <a:pt x="2233394" y="585339"/>
                  <a:pt x="2231617" y="587915"/>
                </a:cubicBezTo>
                <a:cubicBezTo>
                  <a:pt x="2228808" y="586348"/>
                  <a:pt x="2226110" y="584736"/>
                  <a:pt x="2223499" y="583057"/>
                </a:cubicBezTo>
                <a:cubicBezTo>
                  <a:pt x="2224925" y="580569"/>
                  <a:pt x="2226439" y="578110"/>
                  <a:pt x="2228018" y="575674"/>
                </a:cubicBezTo>
                <a:cubicBezTo>
                  <a:pt x="2230980" y="577265"/>
                  <a:pt x="2234030" y="578801"/>
                  <a:pt x="2237145" y="580282"/>
                </a:cubicBezTo>
                <a:close/>
                <a:moveTo>
                  <a:pt x="2239010" y="581175"/>
                </a:moveTo>
                <a:cubicBezTo>
                  <a:pt x="2242345" y="582715"/>
                  <a:pt x="2245790" y="584183"/>
                  <a:pt x="2249278" y="585609"/>
                </a:cubicBezTo>
                <a:cubicBezTo>
                  <a:pt x="2246975" y="588239"/>
                  <a:pt x="2244737" y="590912"/>
                  <a:pt x="2242565" y="593612"/>
                </a:cubicBezTo>
                <a:cubicBezTo>
                  <a:pt x="2239427" y="592103"/>
                  <a:pt x="2236356" y="590534"/>
                  <a:pt x="2233372" y="588908"/>
                </a:cubicBezTo>
                <a:cubicBezTo>
                  <a:pt x="2235171" y="586300"/>
                  <a:pt x="2237058" y="583722"/>
                  <a:pt x="2239010" y="581175"/>
                </a:cubicBezTo>
                <a:close/>
                <a:moveTo>
                  <a:pt x="2251187" y="586370"/>
                </a:moveTo>
                <a:cubicBezTo>
                  <a:pt x="2254895" y="587849"/>
                  <a:pt x="2258668" y="589277"/>
                  <a:pt x="2262552" y="590637"/>
                </a:cubicBezTo>
                <a:cubicBezTo>
                  <a:pt x="2259853" y="593371"/>
                  <a:pt x="2257199" y="596146"/>
                  <a:pt x="2254632" y="598959"/>
                </a:cubicBezTo>
                <a:cubicBezTo>
                  <a:pt x="2251121" y="597520"/>
                  <a:pt x="2247699" y="596006"/>
                  <a:pt x="2244364" y="594448"/>
                </a:cubicBezTo>
                <a:cubicBezTo>
                  <a:pt x="2246558" y="591721"/>
                  <a:pt x="2248839" y="589025"/>
                  <a:pt x="2251187" y="586370"/>
                </a:cubicBezTo>
                <a:close/>
                <a:moveTo>
                  <a:pt x="2252657" y="601131"/>
                </a:moveTo>
                <a:cubicBezTo>
                  <a:pt x="2250288" y="603777"/>
                  <a:pt x="2247984" y="606456"/>
                  <a:pt x="2245768" y="609168"/>
                </a:cubicBezTo>
                <a:cubicBezTo>
                  <a:pt x="2242696" y="607661"/>
                  <a:pt x="2239691" y="606098"/>
                  <a:pt x="2236772" y="604477"/>
                </a:cubicBezTo>
                <a:cubicBezTo>
                  <a:pt x="2238637" y="601846"/>
                  <a:pt x="2240568" y="599238"/>
                  <a:pt x="2242587" y="596664"/>
                </a:cubicBezTo>
                <a:cubicBezTo>
                  <a:pt x="2245856" y="598207"/>
                  <a:pt x="2249213" y="599703"/>
                  <a:pt x="2252657" y="601131"/>
                </a:cubicBezTo>
                <a:close/>
                <a:moveTo>
                  <a:pt x="2254434" y="601866"/>
                </a:moveTo>
                <a:cubicBezTo>
                  <a:pt x="2258120" y="603362"/>
                  <a:pt x="2261916" y="604784"/>
                  <a:pt x="2265755" y="606158"/>
                </a:cubicBezTo>
                <a:cubicBezTo>
                  <a:pt x="2262991" y="608911"/>
                  <a:pt x="2260292" y="611702"/>
                  <a:pt x="2257659" y="614530"/>
                </a:cubicBezTo>
                <a:cubicBezTo>
                  <a:pt x="2254171" y="613075"/>
                  <a:pt x="2250748" y="611575"/>
                  <a:pt x="2247435" y="609997"/>
                </a:cubicBezTo>
                <a:cubicBezTo>
                  <a:pt x="2249695" y="607255"/>
                  <a:pt x="2252021" y="604543"/>
                  <a:pt x="2254434" y="601866"/>
                </a:cubicBezTo>
                <a:close/>
                <a:moveTo>
                  <a:pt x="2257440" y="617323"/>
                </a:moveTo>
                <a:cubicBezTo>
                  <a:pt x="2308735" y="638539"/>
                  <a:pt x="2376837" y="647036"/>
                  <a:pt x="2427584" y="653355"/>
                </a:cubicBezTo>
                <a:lnTo>
                  <a:pt x="2434100" y="654166"/>
                </a:lnTo>
                <a:cubicBezTo>
                  <a:pt x="2556656" y="669492"/>
                  <a:pt x="2686628" y="680330"/>
                  <a:pt x="2820374" y="686385"/>
                </a:cubicBezTo>
                <a:cubicBezTo>
                  <a:pt x="2995783" y="694321"/>
                  <a:pt x="3175186" y="694768"/>
                  <a:pt x="3348665" y="695201"/>
                </a:cubicBezTo>
                <a:cubicBezTo>
                  <a:pt x="3461962" y="695484"/>
                  <a:pt x="3579099" y="695778"/>
                  <a:pt x="3692770" y="698182"/>
                </a:cubicBezTo>
                <a:cubicBezTo>
                  <a:pt x="3907035" y="702623"/>
                  <a:pt x="4136504" y="709058"/>
                  <a:pt x="4362617" y="725910"/>
                </a:cubicBezTo>
                <a:cubicBezTo>
                  <a:pt x="4372380" y="726643"/>
                  <a:pt x="4382187" y="727369"/>
                  <a:pt x="4392016" y="728100"/>
                </a:cubicBezTo>
                <a:cubicBezTo>
                  <a:pt x="4419902" y="730168"/>
                  <a:pt x="4448731" y="732310"/>
                  <a:pt x="4477341" y="734624"/>
                </a:cubicBezTo>
                <a:cubicBezTo>
                  <a:pt x="4598822" y="744480"/>
                  <a:pt x="4739040" y="758447"/>
                  <a:pt x="4865786" y="799676"/>
                </a:cubicBezTo>
                <a:cubicBezTo>
                  <a:pt x="4898345" y="810302"/>
                  <a:pt x="4924366" y="821463"/>
                  <a:pt x="4945297" y="833802"/>
                </a:cubicBezTo>
                <a:cubicBezTo>
                  <a:pt x="5016733" y="875876"/>
                  <a:pt x="5032946" y="937301"/>
                  <a:pt x="4994902" y="1021594"/>
                </a:cubicBezTo>
                <a:cubicBezTo>
                  <a:pt x="4963573" y="1091051"/>
                  <a:pt x="4894374" y="1154767"/>
                  <a:pt x="4855914" y="1186567"/>
                </a:cubicBezTo>
                <a:cubicBezTo>
                  <a:pt x="4774582" y="1253830"/>
                  <a:pt x="4675502" y="1313555"/>
                  <a:pt x="4595882" y="1361542"/>
                </a:cubicBezTo>
                <a:lnTo>
                  <a:pt x="4584429" y="1368444"/>
                </a:lnTo>
                <a:cubicBezTo>
                  <a:pt x="4338615" y="1516753"/>
                  <a:pt x="4079395" y="1652324"/>
                  <a:pt x="3828709" y="1783430"/>
                </a:cubicBezTo>
                <a:cubicBezTo>
                  <a:pt x="3716223" y="1842256"/>
                  <a:pt x="3599920" y="1903080"/>
                  <a:pt x="3486886" y="1964000"/>
                </a:cubicBezTo>
                <a:cubicBezTo>
                  <a:pt x="3301274" y="2064068"/>
                  <a:pt x="3057566" y="2197412"/>
                  <a:pt x="2818728" y="2341513"/>
                </a:cubicBezTo>
                <a:cubicBezTo>
                  <a:pt x="2659115" y="2437808"/>
                  <a:pt x="2431270" y="2583949"/>
                  <a:pt x="2260358" y="2758876"/>
                </a:cubicBezTo>
                <a:cubicBezTo>
                  <a:pt x="2243047" y="2757538"/>
                  <a:pt x="2225803" y="2756024"/>
                  <a:pt x="2208580" y="2754400"/>
                </a:cubicBezTo>
                <a:cubicBezTo>
                  <a:pt x="2209764" y="2753172"/>
                  <a:pt x="2210949" y="2751965"/>
                  <a:pt x="2212090" y="2750780"/>
                </a:cubicBezTo>
                <a:cubicBezTo>
                  <a:pt x="2386359" y="2570061"/>
                  <a:pt x="2627369" y="2418742"/>
                  <a:pt x="2793475" y="2320649"/>
                </a:cubicBezTo>
                <a:cubicBezTo>
                  <a:pt x="3019961" y="2186905"/>
                  <a:pt x="3255486" y="2059910"/>
                  <a:pt x="3455994" y="1953320"/>
                </a:cubicBezTo>
                <a:cubicBezTo>
                  <a:pt x="3565365" y="1895201"/>
                  <a:pt x="3677873" y="1837120"/>
                  <a:pt x="3786694" y="1780951"/>
                </a:cubicBezTo>
                <a:cubicBezTo>
                  <a:pt x="4037402" y="1651526"/>
                  <a:pt x="4296644" y="1517697"/>
                  <a:pt x="4542371" y="1370802"/>
                </a:cubicBezTo>
                <a:lnTo>
                  <a:pt x="4550181" y="1366140"/>
                </a:lnTo>
                <a:cubicBezTo>
                  <a:pt x="4630042" y="1318421"/>
                  <a:pt x="4729452" y="1259030"/>
                  <a:pt x="4811661" y="1192492"/>
                </a:cubicBezTo>
                <a:cubicBezTo>
                  <a:pt x="4850034" y="1161430"/>
                  <a:pt x="4919517" y="1099162"/>
                  <a:pt x="4953634" y="1031158"/>
                </a:cubicBezTo>
                <a:cubicBezTo>
                  <a:pt x="4996592" y="945509"/>
                  <a:pt x="4982814" y="883065"/>
                  <a:pt x="4911531" y="840256"/>
                </a:cubicBezTo>
                <a:cubicBezTo>
                  <a:pt x="4890798" y="827812"/>
                  <a:pt x="4864996" y="816620"/>
                  <a:pt x="4832657" y="806045"/>
                </a:cubicBezTo>
                <a:cubicBezTo>
                  <a:pt x="4707315" y="765187"/>
                  <a:pt x="4568655" y="751882"/>
                  <a:pt x="4448533" y="742619"/>
                </a:cubicBezTo>
                <a:cubicBezTo>
                  <a:pt x="4421262" y="740522"/>
                  <a:pt x="4393815" y="738589"/>
                  <a:pt x="4367246" y="736718"/>
                </a:cubicBezTo>
                <a:cubicBezTo>
                  <a:pt x="4356540" y="735965"/>
                  <a:pt x="4345877" y="735212"/>
                  <a:pt x="4335258" y="734453"/>
                </a:cubicBezTo>
                <a:cubicBezTo>
                  <a:pt x="4126873" y="719659"/>
                  <a:pt x="3920155" y="713696"/>
                  <a:pt x="3673880" y="709297"/>
                </a:cubicBezTo>
                <a:cubicBezTo>
                  <a:pt x="3564092" y="707287"/>
                  <a:pt x="3450948" y="707309"/>
                  <a:pt x="3341490" y="707349"/>
                </a:cubicBezTo>
                <a:cubicBezTo>
                  <a:pt x="3167902" y="707393"/>
                  <a:pt x="2988367" y="707445"/>
                  <a:pt x="2812892" y="699497"/>
                </a:cubicBezTo>
                <a:cubicBezTo>
                  <a:pt x="2680353" y="693492"/>
                  <a:pt x="2552180" y="682513"/>
                  <a:pt x="2431950" y="666865"/>
                </a:cubicBezTo>
                <a:lnTo>
                  <a:pt x="2424578" y="665911"/>
                </a:lnTo>
                <a:cubicBezTo>
                  <a:pt x="2371944" y="659110"/>
                  <a:pt x="2300332" y="649827"/>
                  <a:pt x="2250331" y="625504"/>
                </a:cubicBezTo>
                <a:cubicBezTo>
                  <a:pt x="2252591" y="622746"/>
                  <a:pt x="2254983" y="620019"/>
                  <a:pt x="2257440" y="617323"/>
                </a:cubicBezTo>
                <a:close/>
                <a:moveTo>
                  <a:pt x="2820110" y="2343817"/>
                </a:moveTo>
                <a:cubicBezTo>
                  <a:pt x="3058904" y="2199738"/>
                  <a:pt x="3302569" y="2066426"/>
                  <a:pt x="3488158" y="1966372"/>
                </a:cubicBezTo>
                <a:cubicBezTo>
                  <a:pt x="3601171" y="1905460"/>
                  <a:pt x="3717474" y="1844638"/>
                  <a:pt x="3829938" y="1785817"/>
                </a:cubicBezTo>
                <a:cubicBezTo>
                  <a:pt x="4080667" y="1654692"/>
                  <a:pt x="4339931" y="1519101"/>
                  <a:pt x="4585811" y="1370750"/>
                </a:cubicBezTo>
                <a:lnTo>
                  <a:pt x="4597264" y="1363848"/>
                </a:lnTo>
                <a:cubicBezTo>
                  <a:pt x="4676950" y="1315810"/>
                  <a:pt x="4776140" y="1256028"/>
                  <a:pt x="4857625" y="1188640"/>
                </a:cubicBezTo>
                <a:cubicBezTo>
                  <a:pt x="4896261" y="1156691"/>
                  <a:pt x="4965789" y="1092653"/>
                  <a:pt x="4997360" y="1022702"/>
                </a:cubicBezTo>
                <a:cubicBezTo>
                  <a:pt x="5036062" y="936928"/>
                  <a:pt x="5019476" y="874382"/>
                  <a:pt x="4946657" y="831485"/>
                </a:cubicBezTo>
                <a:cubicBezTo>
                  <a:pt x="4925551" y="819047"/>
                  <a:pt x="4899355" y="807805"/>
                  <a:pt x="4866620" y="797118"/>
                </a:cubicBezTo>
                <a:cubicBezTo>
                  <a:pt x="4739588" y="755796"/>
                  <a:pt x="4599173" y="741808"/>
                  <a:pt x="4477538" y="731941"/>
                </a:cubicBezTo>
                <a:cubicBezTo>
                  <a:pt x="4448928" y="729627"/>
                  <a:pt x="4420099" y="727485"/>
                  <a:pt x="4392214" y="725416"/>
                </a:cubicBezTo>
                <a:cubicBezTo>
                  <a:pt x="4382385" y="724686"/>
                  <a:pt x="4372578" y="723957"/>
                  <a:pt x="4362814" y="723225"/>
                </a:cubicBezTo>
                <a:cubicBezTo>
                  <a:pt x="4136636" y="706366"/>
                  <a:pt x="3907122" y="699931"/>
                  <a:pt x="3692814" y="695490"/>
                </a:cubicBezTo>
                <a:cubicBezTo>
                  <a:pt x="3579121" y="693083"/>
                  <a:pt x="3461984" y="692789"/>
                  <a:pt x="3348687" y="692509"/>
                </a:cubicBezTo>
                <a:cubicBezTo>
                  <a:pt x="3175208" y="692076"/>
                  <a:pt x="2995849" y="691629"/>
                  <a:pt x="2820505" y="683695"/>
                </a:cubicBezTo>
                <a:cubicBezTo>
                  <a:pt x="2686804" y="677644"/>
                  <a:pt x="2556920" y="666810"/>
                  <a:pt x="2434429" y="651496"/>
                </a:cubicBezTo>
                <a:lnTo>
                  <a:pt x="2427935" y="650685"/>
                </a:lnTo>
                <a:cubicBezTo>
                  <a:pt x="2377605" y="644423"/>
                  <a:pt x="2310161" y="636009"/>
                  <a:pt x="2259371" y="615234"/>
                </a:cubicBezTo>
                <a:cubicBezTo>
                  <a:pt x="2262003" y="612389"/>
                  <a:pt x="2264746" y="609580"/>
                  <a:pt x="2267554" y="606807"/>
                </a:cubicBezTo>
                <a:cubicBezTo>
                  <a:pt x="2318828" y="624782"/>
                  <a:pt x="2382695" y="632439"/>
                  <a:pt x="2431006" y="638227"/>
                </a:cubicBezTo>
                <a:lnTo>
                  <a:pt x="2436601" y="638896"/>
                </a:lnTo>
                <a:cubicBezTo>
                  <a:pt x="2561373" y="653888"/>
                  <a:pt x="2693056" y="664581"/>
                  <a:pt x="2827987" y="670681"/>
                </a:cubicBezTo>
                <a:cubicBezTo>
                  <a:pt x="3003089" y="678594"/>
                  <a:pt x="3182163" y="679522"/>
                  <a:pt x="3355312" y="680420"/>
                </a:cubicBezTo>
                <a:cubicBezTo>
                  <a:pt x="3472647" y="681025"/>
                  <a:pt x="3593952" y="681655"/>
                  <a:pt x="3711704" y="684476"/>
                </a:cubicBezTo>
                <a:cubicBezTo>
                  <a:pt x="3927263" y="689542"/>
                  <a:pt x="4158641" y="696721"/>
                  <a:pt x="4390173" y="714778"/>
                </a:cubicBezTo>
                <a:lnTo>
                  <a:pt x="4416457" y="716831"/>
                </a:lnTo>
                <a:cubicBezTo>
                  <a:pt x="4445835" y="719120"/>
                  <a:pt x="4476200" y="721487"/>
                  <a:pt x="4506345" y="724043"/>
                </a:cubicBezTo>
                <a:cubicBezTo>
                  <a:pt x="4629340" y="734499"/>
                  <a:pt x="4771291" y="749147"/>
                  <a:pt x="4899727" y="790843"/>
                </a:cubicBezTo>
                <a:cubicBezTo>
                  <a:pt x="4932681" y="801576"/>
                  <a:pt x="4959075" y="812790"/>
                  <a:pt x="4980422" y="825127"/>
                </a:cubicBezTo>
                <a:cubicBezTo>
                  <a:pt x="5053482" y="867361"/>
                  <a:pt x="5072482" y="928880"/>
                  <a:pt x="5038519" y="1013202"/>
                </a:cubicBezTo>
                <a:cubicBezTo>
                  <a:pt x="5009800" y="1084491"/>
                  <a:pt x="4940536" y="1149971"/>
                  <a:pt x="4901812" y="1182659"/>
                </a:cubicBezTo>
                <a:cubicBezTo>
                  <a:pt x="4820985" y="1250886"/>
                  <a:pt x="4721904" y="1311122"/>
                  <a:pt x="4642285" y="1359521"/>
                </a:cubicBezTo>
                <a:lnTo>
                  <a:pt x="4627826" y="1368319"/>
                </a:lnTo>
                <a:cubicBezTo>
                  <a:pt x="4381836" y="1518089"/>
                  <a:pt x="4122550" y="1655398"/>
                  <a:pt x="3871799" y="1788189"/>
                </a:cubicBezTo>
                <a:cubicBezTo>
                  <a:pt x="3755694" y="1849671"/>
                  <a:pt x="3635638" y="1913247"/>
                  <a:pt x="3518984" y="1976978"/>
                </a:cubicBezTo>
                <a:cubicBezTo>
                  <a:pt x="3250198" y="2123870"/>
                  <a:pt x="3036131" y="2247040"/>
                  <a:pt x="2845297" y="2364616"/>
                </a:cubicBezTo>
                <a:cubicBezTo>
                  <a:pt x="2693978" y="2457861"/>
                  <a:pt x="2481995" y="2596521"/>
                  <a:pt x="2315866" y="2762715"/>
                </a:cubicBezTo>
                <a:cubicBezTo>
                  <a:pt x="2298489" y="2761662"/>
                  <a:pt x="2281157" y="2760477"/>
                  <a:pt x="2263846" y="2759139"/>
                </a:cubicBezTo>
                <a:cubicBezTo>
                  <a:pt x="2434363" y="2585156"/>
                  <a:pt x="2661112" y="2439738"/>
                  <a:pt x="2820110" y="2343817"/>
                </a:cubicBezTo>
                <a:close/>
                <a:moveTo>
                  <a:pt x="2314220" y="2764361"/>
                </a:moveTo>
                <a:cubicBezTo>
                  <a:pt x="2300179" y="2778446"/>
                  <a:pt x="2286466" y="2792751"/>
                  <a:pt x="2273127" y="2807232"/>
                </a:cubicBezTo>
                <a:cubicBezTo>
                  <a:pt x="2256321" y="2805718"/>
                  <a:pt x="2239537" y="2804116"/>
                  <a:pt x="2222819" y="2802295"/>
                </a:cubicBezTo>
                <a:cubicBezTo>
                  <a:pt x="2227887" y="2796964"/>
                  <a:pt x="2232735" y="2791808"/>
                  <a:pt x="2237343" y="2786871"/>
                </a:cubicBezTo>
                <a:cubicBezTo>
                  <a:pt x="2245483" y="2778073"/>
                  <a:pt x="2253842" y="2769407"/>
                  <a:pt x="2262267" y="2760763"/>
                </a:cubicBezTo>
                <a:cubicBezTo>
                  <a:pt x="2279555" y="2762079"/>
                  <a:pt x="2296866" y="2763308"/>
                  <a:pt x="2314220" y="2764361"/>
                </a:cubicBezTo>
                <a:close/>
                <a:moveTo>
                  <a:pt x="2317950" y="2764559"/>
                </a:moveTo>
                <a:cubicBezTo>
                  <a:pt x="2335414" y="2765612"/>
                  <a:pt x="2352900" y="2766533"/>
                  <a:pt x="2370408" y="2767323"/>
                </a:cubicBezTo>
                <a:cubicBezTo>
                  <a:pt x="2355292" y="2782110"/>
                  <a:pt x="2340812" y="2796854"/>
                  <a:pt x="2326945" y="2811510"/>
                </a:cubicBezTo>
                <a:cubicBezTo>
                  <a:pt x="2310139" y="2810325"/>
                  <a:pt x="2293356" y="2809009"/>
                  <a:pt x="2276615" y="2807539"/>
                </a:cubicBezTo>
                <a:cubicBezTo>
                  <a:pt x="2290021" y="2793036"/>
                  <a:pt x="2303821" y="2778710"/>
                  <a:pt x="2317950" y="2764559"/>
                </a:cubicBezTo>
                <a:close/>
                <a:moveTo>
                  <a:pt x="2325322" y="2813221"/>
                </a:moveTo>
                <a:cubicBezTo>
                  <a:pt x="2312070" y="2827307"/>
                  <a:pt x="2299389" y="2841326"/>
                  <a:pt x="2287256" y="2855324"/>
                </a:cubicBezTo>
                <a:cubicBezTo>
                  <a:pt x="2270845" y="2853656"/>
                  <a:pt x="2254478" y="2851813"/>
                  <a:pt x="2238133" y="2849839"/>
                </a:cubicBezTo>
                <a:cubicBezTo>
                  <a:pt x="2239800" y="2848018"/>
                  <a:pt x="2241446" y="2846219"/>
                  <a:pt x="2243069" y="2844442"/>
                </a:cubicBezTo>
                <a:cubicBezTo>
                  <a:pt x="2249958" y="2836916"/>
                  <a:pt x="2256453" y="2829808"/>
                  <a:pt x="2262574" y="2822963"/>
                </a:cubicBezTo>
                <a:cubicBezTo>
                  <a:pt x="2266699" y="2818355"/>
                  <a:pt x="2270889" y="2813792"/>
                  <a:pt x="2275079" y="2809250"/>
                </a:cubicBezTo>
                <a:cubicBezTo>
                  <a:pt x="2291776" y="2810720"/>
                  <a:pt x="2308538" y="2812036"/>
                  <a:pt x="2325322" y="2813221"/>
                </a:cubicBezTo>
                <a:close/>
                <a:moveTo>
                  <a:pt x="2329052" y="2813484"/>
                </a:moveTo>
                <a:cubicBezTo>
                  <a:pt x="2345923" y="2814669"/>
                  <a:pt x="2362839" y="2815722"/>
                  <a:pt x="2379799" y="2816622"/>
                </a:cubicBezTo>
                <a:cubicBezTo>
                  <a:pt x="2365757" y="2831168"/>
                  <a:pt x="2352308" y="2845648"/>
                  <a:pt x="2339429" y="2860085"/>
                </a:cubicBezTo>
                <a:cubicBezTo>
                  <a:pt x="2323172" y="2858768"/>
                  <a:pt x="2306958" y="2857276"/>
                  <a:pt x="2290788" y="2855653"/>
                </a:cubicBezTo>
                <a:cubicBezTo>
                  <a:pt x="2302965" y="2841655"/>
                  <a:pt x="2315712" y="2827614"/>
                  <a:pt x="2329052" y="2813484"/>
                </a:cubicBezTo>
                <a:close/>
                <a:moveTo>
                  <a:pt x="2313080" y="2895123"/>
                </a:moveTo>
                <a:cubicBezTo>
                  <a:pt x="2322206" y="2884175"/>
                  <a:pt x="2331728" y="2873183"/>
                  <a:pt x="2341557" y="2862169"/>
                </a:cubicBezTo>
                <a:cubicBezTo>
                  <a:pt x="2357903" y="2863485"/>
                  <a:pt x="2374270" y="2864670"/>
                  <a:pt x="2390681" y="2865701"/>
                </a:cubicBezTo>
                <a:cubicBezTo>
                  <a:pt x="2377670" y="2879962"/>
                  <a:pt x="2365187" y="2894179"/>
                  <a:pt x="2353251" y="2908330"/>
                </a:cubicBezTo>
                <a:cubicBezTo>
                  <a:pt x="2337455" y="2906883"/>
                  <a:pt x="2321702" y="2905325"/>
                  <a:pt x="2305993" y="2903570"/>
                </a:cubicBezTo>
                <a:cubicBezTo>
                  <a:pt x="2308384" y="2900717"/>
                  <a:pt x="2310776" y="2897887"/>
                  <a:pt x="2313080" y="2895123"/>
                </a:cubicBezTo>
                <a:close/>
                <a:moveTo>
                  <a:pt x="2351672" y="2910217"/>
                </a:moveTo>
                <a:cubicBezTo>
                  <a:pt x="2346319" y="2916580"/>
                  <a:pt x="2341053" y="2922943"/>
                  <a:pt x="2335919" y="2929283"/>
                </a:cubicBezTo>
                <a:cubicBezTo>
                  <a:pt x="2331224" y="2935119"/>
                  <a:pt x="2326331" y="2941109"/>
                  <a:pt x="2321307" y="2947274"/>
                </a:cubicBezTo>
                <a:cubicBezTo>
                  <a:pt x="2320341" y="2948415"/>
                  <a:pt x="2319398" y="2949600"/>
                  <a:pt x="2318433" y="2950762"/>
                </a:cubicBezTo>
                <a:cubicBezTo>
                  <a:pt x="2302812" y="2948810"/>
                  <a:pt x="2287234" y="2946660"/>
                  <a:pt x="2271701" y="2944334"/>
                </a:cubicBezTo>
                <a:cubicBezTo>
                  <a:pt x="2280214" y="2934022"/>
                  <a:pt x="2288595" y="2924127"/>
                  <a:pt x="2296581" y="2914693"/>
                </a:cubicBezTo>
                <a:cubicBezTo>
                  <a:pt x="2299235" y="2911556"/>
                  <a:pt x="2301846" y="2908462"/>
                  <a:pt x="2304435" y="2905413"/>
                </a:cubicBezTo>
                <a:cubicBezTo>
                  <a:pt x="2320122" y="2907190"/>
                  <a:pt x="2335875" y="2908769"/>
                  <a:pt x="2351672" y="2910217"/>
                </a:cubicBezTo>
                <a:close/>
                <a:moveTo>
                  <a:pt x="2323676" y="2949205"/>
                </a:moveTo>
                <a:cubicBezTo>
                  <a:pt x="2328701" y="2943061"/>
                  <a:pt x="2333615" y="2937050"/>
                  <a:pt x="2338310" y="2931214"/>
                </a:cubicBezTo>
                <a:cubicBezTo>
                  <a:pt x="2343861" y="2924347"/>
                  <a:pt x="2349588" y="2917458"/>
                  <a:pt x="2355401" y="2910568"/>
                </a:cubicBezTo>
                <a:cubicBezTo>
                  <a:pt x="2371264" y="2911995"/>
                  <a:pt x="2387127" y="2913289"/>
                  <a:pt x="2403055" y="2914452"/>
                </a:cubicBezTo>
                <a:cubicBezTo>
                  <a:pt x="2390856" y="2928537"/>
                  <a:pt x="2379206" y="2942535"/>
                  <a:pt x="2368105" y="2956423"/>
                </a:cubicBezTo>
                <a:cubicBezTo>
                  <a:pt x="2352703" y="2954843"/>
                  <a:pt x="2337345" y="2953132"/>
                  <a:pt x="2322031" y="2951223"/>
                </a:cubicBezTo>
                <a:cubicBezTo>
                  <a:pt x="2322579" y="2950543"/>
                  <a:pt x="2323128" y="2949885"/>
                  <a:pt x="2323676" y="2949205"/>
                </a:cubicBezTo>
                <a:close/>
                <a:moveTo>
                  <a:pt x="2366569" y="2958397"/>
                </a:moveTo>
                <a:cubicBezTo>
                  <a:pt x="2364726" y="2960723"/>
                  <a:pt x="2362883" y="2963049"/>
                  <a:pt x="2361062" y="2965352"/>
                </a:cubicBezTo>
                <a:cubicBezTo>
                  <a:pt x="2357025" y="2970530"/>
                  <a:pt x="2352835" y="2975840"/>
                  <a:pt x="2348556" y="2981259"/>
                </a:cubicBezTo>
                <a:cubicBezTo>
                  <a:pt x="2344212" y="2986788"/>
                  <a:pt x="2339758" y="2992448"/>
                  <a:pt x="2335283" y="2998175"/>
                </a:cubicBezTo>
                <a:cubicBezTo>
                  <a:pt x="2320078" y="2996068"/>
                  <a:pt x="2304918" y="2993787"/>
                  <a:pt x="2289823" y="2991329"/>
                </a:cubicBezTo>
                <a:cubicBezTo>
                  <a:pt x="2300091" y="2978165"/>
                  <a:pt x="2310447" y="2965418"/>
                  <a:pt x="2320473" y="2953154"/>
                </a:cubicBezTo>
                <a:cubicBezTo>
                  <a:pt x="2335787" y="2955063"/>
                  <a:pt x="2351145" y="2956818"/>
                  <a:pt x="2366569" y="2958397"/>
                </a:cubicBezTo>
                <a:close/>
                <a:moveTo>
                  <a:pt x="2351057" y="2983211"/>
                </a:moveTo>
                <a:cubicBezTo>
                  <a:pt x="2355336" y="2977792"/>
                  <a:pt x="2359504" y="2972483"/>
                  <a:pt x="2363563" y="2967305"/>
                </a:cubicBezTo>
                <a:cubicBezTo>
                  <a:pt x="2365779" y="2964475"/>
                  <a:pt x="2368083" y="2961623"/>
                  <a:pt x="2370343" y="2958770"/>
                </a:cubicBezTo>
                <a:cubicBezTo>
                  <a:pt x="2385722" y="2960350"/>
                  <a:pt x="2401124" y="2961754"/>
                  <a:pt x="2416592" y="2963027"/>
                </a:cubicBezTo>
                <a:cubicBezTo>
                  <a:pt x="2406017" y="2975883"/>
                  <a:pt x="2395859" y="2988696"/>
                  <a:pt x="2386205" y="3001422"/>
                </a:cubicBezTo>
                <a:cubicBezTo>
                  <a:pt x="2385503" y="3002365"/>
                  <a:pt x="2384735" y="3003330"/>
                  <a:pt x="2384033" y="3004296"/>
                </a:cubicBezTo>
                <a:cubicBezTo>
                  <a:pt x="2368938" y="3002562"/>
                  <a:pt x="2353910" y="3000697"/>
                  <a:pt x="2338903" y="2998657"/>
                </a:cubicBezTo>
                <a:cubicBezTo>
                  <a:pt x="2343006" y="2993435"/>
                  <a:pt x="2347064" y="2988280"/>
                  <a:pt x="2351057" y="2983211"/>
                </a:cubicBezTo>
                <a:close/>
                <a:moveTo>
                  <a:pt x="2382475" y="3006336"/>
                </a:moveTo>
                <a:cubicBezTo>
                  <a:pt x="2380347" y="3009122"/>
                  <a:pt x="2378263" y="3011865"/>
                  <a:pt x="2376091" y="3014695"/>
                </a:cubicBezTo>
                <a:cubicBezTo>
                  <a:pt x="2368544" y="3024634"/>
                  <a:pt x="2360733" y="3034880"/>
                  <a:pt x="2352900" y="3045367"/>
                </a:cubicBezTo>
                <a:cubicBezTo>
                  <a:pt x="2338135" y="3043129"/>
                  <a:pt x="2323435" y="3040738"/>
                  <a:pt x="2308779" y="3038149"/>
                </a:cubicBezTo>
                <a:cubicBezTo>
                  <a:pt x="2318235" y="3025292"/>
                  <a:pt x="2327867" y="3012786"/>
                  <a:pt x="2337345" y="3000676"/>
                </a:cubicBezTo>
                <a:cubicBezTo>
                  <a:pt x="2352330" y="3002716"/>
                  <a:pt x="2367381" y="3004603"/>
                  <a:pt x="2382475" y="3006336"/>
                </a:cubicBezTo>
                <a:close/>
                <a:moveTo>
                  <a:pt x="2351343" y="3047473"/>
                </a:moveTo>
                <a:cubicBezTo>
                  <a:pt x="2342479" y="3059387"/>
                  <a:pt x="2333571" y="3071651"/>
                  <a:pt x="2324949" y="3084157"/>
                </a:cubicBezTo>
                <a:cubicBezTo>
                  <a:pt x="2310820" y="3081436"/>
                  <a:pt x="2296756" y="3078518"/>
                  <a:pt x="2282758" y="3075403"/>
                </a:cubicBezTo>
                <a:cubicBezTo>
                  <a:pt x="2290569" y="3063468"/>
                  <a:pt x="2298819" y="3051708"/>
                  <a:pt x="2307243" y="3040211"/>
                </a:cubicBezTo>
                <a:cubicBezTo>
                  <a:pt x="2321899" y="3042822"/>
                  <a:pt x="2336599" y="3045235"/>
                  <a:pt x="2351343" y="3047473"/>
                </a:cubicBezTo>
                <a:close/>
                <a:moveTo>
                  <a:pt x="2355007" y="3048022"/>
                </a:moveTo>
                <a:cubicBezTo>
                  <a:pt x="2369662" y="3050216"/>
                  <a:pt x="2384362" y="3052234"/>
                  <a:pt x="2399106" y="3054077"/>
                </a:cubicBezTo>
                <a:cubicBezTo>
                  <a:pt x="2390001" y="3066451"/>
                  <a:pt x="2380611" y="3079264"/>
                  <a:pt x="2371286" y="3092428"/>
                </a:cubicBezTo>
                <a:cubicBezTo>
                  <a:pt x="2356937" y="3090081"/>
                  <a:pt x="2342676" y="3087558"/>
                  <a:pt x="2328459" y="3084837"/>
                </a:cubicBezTo>
                <a:cubicBezTo>
                  <a:pt x="2337148" y="3072266"/>
                  <a:pt x="2346077" y="3059979"/>
                  <a:pt x="2355007" y="3048022"/>
                </a:cubicBezTo>
                <a:close/>
                <a:moveTo>
                  <a:pt x="2402945" y="3054560"/>
                </a:moveTo>
                <a:cubicBezTo>
                  <a:pt x="2417491" y="3056359"/>
                  <a:pt x="2432081" y="3058005"/>
                  <a:pt x="2446715" y="3059496"/>
                </a:cubicBezTo>
                <a:cubicBezTo>
                  <a:pt x="2443249" y="3064192"/>
                  <a:pt x="2439826" y="3068887"/>
                  <a:pt x="2436491" y="3073560"/>
                </a:cubicBezTo>
                <a:lnTo>
                  <a:pt x="2432125" y="3079659"/>
                </a:lnTo>
                <a:cubicBezTo>
                  <a:pt x="2427496" y="3086131"/>
                  <a:pt x="2422779" y="3092735"/>
                  <a:pt x="2418018" y="3099449"/>
                </a:cubicBezTo>
                <a:cubicBezTo>
                  <a:pt x="2403625" y="3097474"/>
                  <a:pt x="2389277" y="3095346"/>
                  <a:pt x="2374972" y="3093043"/>
                </a:cubicBezTo>
                <a:cubicBezTo>
                  <a:pt x="2384362" y="3079835"/>
                  <a:pt x="2393796" y="3066978"/>
                  <a:pt x="2402945" y="3054560"/>
                </a:cubicBezTo>
                <a:close/>
                <a:moveTo>
                  <a:pt x="2416438" y="3101643"/>
                </a:moveTo>
                <a:cubicBezTo>
                  <a:pt x="2407772" y="3113885"/>
                  <a:pt x="2398974" y="3126479"/>
                  <a:pt x="2390352" y="3139380"/>
                </a:cubicBezTo>
                <a:cubicBezTo>
                  <a:pt x="2376442" y="3136922"/>
                  <a:pt x="2362576" y="3134267"/>
                  <a:pt x="2348798" y="3131459"/>
                </a:cubicBezTo>
                <a:cubicBezTo>
                  <a:pt x="2356784" y="3119129"/>
                  <a:pt x="2365077" y="3107040"/>
                  <a:pt x="2373436" y="3095215"/>
                </a:cubicBezTo>
                <a:cubicBezTo>
                  <a:pt x="2387719" y="3097540"/>
                  <a:pt x="2402046" y="3099668"/>
                  <a:pt x="2416438" y="3101643"/>
                </a:cubicBezTo>
                <a:close/>
                <a:moveTo>
                  <a:pt x="2420300" y="3102191"/>
                </a:moveTo>
                <a:cubicBezTo>
                  <a:pt x="2434539" y="3104100"/>
                  <a:pt x="2448822" y="3105877"/>
                  <a:pt x="2463148" y="3107479"/>
                </a:cubicBezTo>
                <a:cubicBezTo>
                  <a:pt x="2462644" y="3108181"/>
                  <a:pt x="2462117" y="3108905"/>
                  <a:pt x="2461634" y="3109607"/>
                </a:cubicBezTo>
                <a:lnTo>
                  <a:pt x="2460669" y="3110989"/>
                </a:lnTo>
                <a:cubicBezTo>
                  <a:pt x="2452639" y="3122552"/>
                  <a:pt x="2444324" y="3134509"/>
                  <a:pt x="2436009" y="3146773"/>
                </a:cubicBezTo>
                <a:cubicBezTo>
                  <a:pt x="2421989" y="3144689"/>
                  <a:pt x="2408013" y="3142451"/>
                  <a:pt x="2394081" y="3140016"/>
                </a:cubicBezTo>
                <a:cubicBezTo>
                  <a:pt x="2402770" y="3127093"/>
                  <a:pt x="2411611" y="3114456"/>
                  <a:pt x="2420300" y="3102191"/>
                </a:cubicBezTo>
                <a:close/>
                <a:moveTo>
                  <a:pt x="2434451" y="3149077"/>
                </a:moveTo>
                <a:cubicBezTo>
                  <a:pt x="2426267" y="3161166"/>
                  <a:pt x="2418062" y="3173562"/>
                  <a:pt x="2410076" y="3186177"/>
                </a:cubicBezTo>
                <a:cubicBezTo>
                  <a:pt x="2396583" y="3183611"/>
                  <a:pt x="2383133" y="3180890"/>
                  <a:pt x="2369750" y="3177972"/>
                </a:cubicBezTo>
                <a:cubicBezTo>
                  <a:pt x="2377078" y="3165883"/>
                  <a:pt x="2384757" y="3153970"/>
                  <a:pt x="2392568" y="3142298"/>
                </a:cubicBezTo>
                <a:cubicBezTo>
                  <a:pt x="2406478" y="3144711"/>
                  <a:pt x="2420431" y="3146971"/>
                  <a:pt x="2434451" y="3149077"/>
                </a:cubicBezTo>
                <a:close/>
                <a:moveTo>
                  <a:pt x="2438356" y="3149625"/>
                </a:moveTo>
                <a:cubicBezTo>
                  <a:pt x="2452288" y="3151688"/>
                  <a:pt x="2466264" y="3153553"/>
                  <a:pt x="2480283" y="3155286"/>
                </a:cubicBezTo>
                <a:cubicBezTo>
                  <a:pt x="2471968" y="3167616"/>
                  <a:pt x="2463324" y="3180539"/>
                  <a:pt x="2454636" y="3193966"/>
                </a:cubicBezTo>
                <a:cubicBezTo>
                  <a:pt x="2440989" y="3191772"/>
                  <a:pt x="2427386" y="3189424"/>
                  <a:pt x="2413849" y="3186902"/>
                </a:cubicBezTo>
                <a:cubicBezTo>
                  <a:pt x="2421879" y="3174220"/>
                  <a:pt x="2430129" y="3161780"/>
                  <a:pt x="2438356" y="3149625"/>
                </a:cubicBezTo>
                <a:close/>
                <a:moveTo>
                  <a:pt x="2453100" y="3196336"/>
                </a:moveTo>
                <a:cubicBezTo>
                  <a:pt x="2445465" y="3208205"/>
                  <a:pt x="2437830" y="3220404"/>
                  <a:pt x="2430414" y="3232909"/>
                </a:cubicBezTo>
                <a:cubicBezTo>
                  <a:pt x="2417294" y="3230276"/>
                  <a:pt x="2404262" y="3227446"/>
                  <a:pt x="2391273" y="3224419"/>
                </a:cubicBezTo>
                <a:cubicBezTo>
                  <a:pt x="2397987" y="3212527"/>
                  <a:pt x="2405073" y="3200789"/>
                  <a:pt x="2412358" y="3189249"/>
                </a:cubicBezTo>
                <a:cubicBezTo>
                  <a:pt x="2425894" y="3191772"/>
                  <a:pt x="2439453" y="3194163"/>
                  <a:pt x="2453100" y="3196336"/>
                </a:cubicBezTo>
                <a:close/>
                <a:moveTo>
                  <a:pt x="2457027" y="3196972"/>
                </a:moveTo>
                <a:cubicBezTo>
                  <a:pt x="2470652" y="3199122"/>
                  <a:pt x="2484342" y="3201097"/>
                  <a:pt x="2498077" y="3202939"/>
                </a:cubicBezTo>
                <a:cubicBezTo>
                  <a:pt x="2489937" y="3215467"/>
                  <a:pt x="2481841" y="3228192"/>
                  <a:pt x="2473943" y="3241049"/>
                </a:cubicBezTo>
                <a:cubicBezTo>
                  <a:pt x="2460647" y="3238767"/>
                  <a:pt x="2447395" y="3236310"/>
                  <a:pt x="2434210" y="3233677"/>
                </a:cubicBezTo>
                <a:cubicBezTo>
                  <a:pt x="2441669" y="3221128"/>
                  <a:pt x="2449348" y="3208863"/>
                  <a:pt x="2457027" y="3196972"/>
                </a:cubicBezTo>
                <a:close/>
                <a:moveTo>
                  <a:pt x="2472429" y="3243528"/>
                </a:moveTo>
                <a:cubicBezTo>
                  <a:pt x="2465167" y="3255420"/>
                  <a:pt x="2458080" y="3267443"/>
                  <a:pt x="2451301" y="3279554"/>
                </a:cubicBezTo>
                <a:cubicBezTo>
                  <a:pt x="2438598" y="3276833"/>
                  <a:pt x="2425938" y="3273915"/>
                  <a:pt x="2413345" y="3270822"/>
                </a:cubicBezTo>
                <a:cubicBezTo>
                  <a:pt x="2419532" y="3259062"/>
                  <a:pt x="2426048" y="3247478"/>
                  <a:pt x="2432740" y="3236135"/>
                </a:cubicBezTo>
                <a:cubicBezTo>
                  <a:pt x="2445925" y="3238767"/>
                  <a:pt x="2459155" y="3241224"/>
                  <a:pt x="2472429" y="3243528"/>
                </a:cubicBezTo>
                <a:close/>
                <a:moveTo>
                  <a:pt x="2476466" y="3244209"/>
                </a:moveTo>
                <a:cubicBezTo>
                  <a:pt x="2489740" y="3246468"/>
                  <a:pt x="2503057" y="3248553"/>
                  <a:pt x="2516418" y="3250483"/>
                </a:cubicBezTo>
                <a:cubicBezTo>
                  <a:pt x="2508695" y="3262923"/>
                  <a:pt x="2501126" y="3275451"/>
                  <a:pt x="2493820" y="3288022"/>
                </a:cubicBezTo>
                <a:cubicBezTo>
                  <a:pt x="2480876" y="3285653"/>
                  <a:pt x="2468019" y="3283108"/>
                  <a:pt x="2455206" y="3280387"/>
                </a:cubicBezTo>
                <a:cubicBezTo>
                  <a:pt x="2461942" y="3268364"/>
                  <a:pt x="2469072" y="3256319"/>
                  <a:pt x="2476466" y="3244209"/>
                </a:cubicBezTo>
                <a:close/>
                <a:moveTo>
                  <a:pt x="2492328" y="3290589"/>
                </a:moveTo>
                <a:cubicBezTo>
                  <a:pt x="2485505" y="3302415"/>
                  <a:pt x="2478923" y="3314262"/>
                  <a:pt x="2472692" y="3326154"/>
                </a:cubicBezTo>
                <a:cubicBezTo>
                  <a:pt x="2460318" y="3323324"/>
                  <a:pt x="2448010" y="3320340"/>
                  <a:pt x="2435767" y="3317159"/>
                </a:cubicBezTo>
                <a:cubicBezTo>
                  <a:pt x="2441384" y="3305794"/>
                  <a:pt x="2447374" y="3294385"/>
                  <a:pt x="2453758" y="3282932"/>
                </a:cubicBezTo>
                <a:cubicBezTo>
                  <a:pt x="2466549" y="3285653"/>
                  <a:pt x="2479428" y="3288220"/>
                  <a:pt x="2492328" y="3290589"/>
                </a:cubicBezTo>
                <a:close/>
                <a:moveTo>
                  <a:pt x="2496344" y="3291335"/>
                </a:moveTo>
                <a:cubicBezTo>
                  <a:pt x="2509288" y="3293683"/>
                  <a:pt x="2522298" y="3295855"/>
                  <a:pt x="2535330" y="3297895"/>
                </a:cubicBezTo>
                <a:cubicBezTo>
                  <a:pt x="2528112" y="3310072"/>
                  <a:pt x="2521026" y="3322446"/>
                  <a:pt x="2514180" y="3334930"/>
                </a:cubicBezTo>
                <a:cubicBezTo>
                  <a:pt x="2501587" y="3332473"/>
                  <a:pt x="2489059" y="3329840"/>
                  <a:pt x="2476576" y="3327032"/>
                </a:cubicBezTo>
                <a:cubicBezTo>
                  <a:pt x="2482850" y="3315096"/>
                  <a:pt x="2489476" y="3303183"/>
                  <a:pt x="2496344" y="3291335"/>
                </a:cubicBezTo>
                <a:close/>
                <a:moveTo>
                  <a:pt x="2512733" y="3337585"/>
                </a:moveTo>
                <a:cubicBezTo>
                  <a:pt x="2506414" y="3349191"/>
                  <a:pt x="2500314" y="3360885"/>
                  <a:pt x="2494566" y="3372666"/>
                </a:cubicBezTo>
                <a:cubicBezTo>
                  <a:pt x="2482543" y="3369792"/>
                  <a:pt x="2470586" y="3366721"/>
                  <a:pt x="2458695" y="3363474"/>
                </a:cubicBezTo>
                <a:cubicBezTo>
                  <a:pt x="2463806" y="3352197"/>
                  <a:pt x="2469335" y="3340941"/>
                  <a:pt x="2475193" y="3329686"/>
                </a:cubicBezTo>
                <a:cubicBezTo>
                  <a:pt x="2487655" y="3332495"/>
                  <a:pt x="2500161" y="3335105"/>
                  <a:pt x="2512733" y="3337585"/>
                </a:cubicBezTo>
                <a:close/>
                <a:moveTo>
                  <a:pt x="2516769" y="3338374"/>
                </a:moveTo>
                <a:cubicBezTo>
                  <a:pt x="2529429" y="3340832"/>
                  <a:pt x="2542132" y="3343091"/>
                  <a:pt x="2554879" y="3345198"/>
                </a:cubicBezTo>
                <a:cubicBezTo>
                  <a:pt x="2548056" y="3357352"/>
                  <a:pt x="2541452" y="3369551"/>
                  <a:pt x="2535177" y="3381772"/>
                </a:cubicBezTo>
                <a:cubicBezTo>
                  <a:pt x="2522891" y="3379226"/>
                  <a:pt x="2510648" y="3376506"/>
                  <a:pt x="2498494" y="3373610"/>
                </a:cubicBezTo>
                <a:cubicBezTo>
                  <a:pt x="2504286" y="3361784"/>
                  <a:pt x="2510429" y="3350025"/>
                  <a:pt x="2516769" y="3338374"/>
                </a:cubicBezTo>
                <a:close/>
                <a:moveTo>
                  <a:pt x="2533839" y="3384382"/>
                </a:moveTo>
                <a:cubicBezTo>
                  <a:pt x="2527915" y="3395967"/>
                  <a:pt x="2522276" y="3407595"/>
                  <a:pt x="2516989" y="3419223"/>
                </a:cubicBezTo>
                <a:cubicBezTo>
                  <a:pt x="2505295" y="3416239"/>
                  <a:pt x="2493645" y="3413080"/>
                  <a:pt x="2482061" y="3409767"/>
                </a:cubicBezTo>
                <a:cubicBezTo>
                  <a:pt x="2486756" y="3398556"/>
                  <a:pt x="2491824" y="3387366"/>
                  <a:pt x="2497221" y="3376243"/>
                </a:cubicBezTo>
                <a:cubicBezTo>
                  <a:pt x="2509244" y="3379095"/>
                  <a:pt x="2521443" y="3381815"/>
                  <a:pt x="2533839" y="3384382"/>
                </a:cubicBezTo>
                <a:close/>
                <a:moveTo>
                  <a:pt x="2537941" y="3385194"/>
                </a:moveTo>
                <a:cubicBezTo>
                  <a:pt x="2550096" y="3387673"/>
                  <a:pt x="2562405" y="3390021"/>
                  <a:pt x="2574910" y="3392237"/>
                </a:cubicBezTo>
                <a:cubicBezTo>
                  <a:pt x="2568460" y="3404282"/>
                  <a:pt x="2562251" y="3416371"/>
                  <a:pt x="2556371" y="3428504"/>
                </a:cubicBezTo>
                <a:cubicBezTo>
                  <a:pt x="2544523" y="3425915"/>
                  <a:pt x="2532720" y="3423150"/>
                  <a:pt x="2520982" y="3420210"/>
                </a:cubicBezTo>
                <a:cubicBezTo>
                  <a:pt x="2526291" y="3408538"/>
                  <a:pt x="2531974" y="3396866"/>
                  <a:pt x="2537941" y="3385194"/>
                </a:cubicBezTo>
                <a:close/>
                <a:moveTo>
                  <a:pt x="2555076" y="3431180"/>
                </a:moveTo>
                <a:cubicBezTo>
                  <a:pt x="2549548" y="3442633"/>
                  <a:pt x="2544348" y="3454107"/>
                  <a:pt x="2539499" y="3465604"/>
                </a:cubicBezTo>
                <a:cubicBezTo>
                  <a:pt x="2528222" y="3462598"/>
                  <a:pt x="2517011" y="3459417"/>
                  <a:pt x="2505865" y="3456082"/>
                </a:cubicBezTo>
                <a:cubicBezTo>
                  <a:pt x="2510100" y="3445046"/>
                  <a:pt x="2514751" y="3433989"/>
                  <a:pt x="2519731" y="3422953"/>
                </a:cubicBezTo>
                <a:cubicBezTo>
                  <a:pt x="2531338" y="3425827"/>
                  <a:pt x="2543141" y="3428569"/>
                  <a:pt x="2555076" y="3431180"/>
                </a:cubicBezTo>
                <a:close/>
                <a:moveTo>
                  <a:pt x="2559223" y="3432080"/>
                </a:moveTo>
                <a:cubicBezTo>
                  <a:pt x="2571115" y="3434647"/>
                  <a:pt x="2583182" y="3437060"/>
                  <a:pt x="2595424" y="3439364"/>
                </a:cubicBezTo>
                <a:cubicBezTo>
                  <a:pt x="2589456" y="3451211"/>
                  <a:pt x="2583686" y="3463168"/>
                  <a:pt x="2578223" y="3475235"/>
                </a:cubicBezTo>
                <a:cubicBezTo>
                  <a:pt x="2566595" y="3472537"/>
                  <a:pt x="2555033" y="3469707"/>
                  <a:pt x="2543514" y="3466679"/>
                </a:cubicBezTo>
                <a:cubicBezTo>
                  <a:pt x="2548429" y="3455138"/>
                  <a:pt x="2553672" y="3443598"/>
                  <a:pt x="2559223" y="3432080"/>
                </a:cubicBezTo>
                <a:close/>
                <a:moveTo>
                  <a:pt x="2576973" y="3478000"/>
                </a:moveTo>
                <a:cubicBezTo>
                  <a:pt x="2571904" y="3489299"/>
                  <a:pt x="2567143" y="3500642"/>
                  <a:pt x="2562690" y="3512051"/>
                </a:cubicBezTo>
                <a:cubicBezTo>
                  <a:pt x="2551610" y="3508957"/>
                  <a:pt x="2540618" y="3505710"/>
                  <a:pt x="2529670" y="3502287"/>
                </a:cubicBezTo>
                <a:cubicBezTo>
                  <a:pt x="2533510" y="3491339"/>
                  <a:pt x="2537766" y="3480413"/>
                  <a:pt x="2542351" y="3469487"/>
                </a:cubicBezTo>
                <a:cubicBezTo>
                  <a:pt x="2553716" y="3472471"/>
                  <a:pt x="2565257" y="3475323"/>
                  <a:pt x="2576973" y="3478000"/>
                </a:cubicBezTo>
                <a:close/>
                <a:moveTo>
                  <a:pt x="2561549" y="3514991"/>
                </a:moveTo>
                <a:cubicBezTo>
                  <a:pt x="2557446" y="3525675"/>
                  <a:pt x="2553651" y="3536404"/>
                  <a:pt x="2550184" y="3547154"/>
                </a:cubicBezTo>
                <a:cubicBezTo>
                  <a:pt x="2539718" y="3543710"/>
                  <a:pt x="2529297" y="3540112"/>
                  <a:pt x="2518985" y="3536338"/>
                </a:cubicBezTo>
                <a:cubicBezTo>
                  <a:pt x="2521794" y="3526004"/>
                  <a:pt x="2525019" y="3515649"/>
                  <a:pt x="2528595" y="3505271"/>
                </a:cubicBezTo>
                <a:cubicBezTo>
                  <a:pt x="2539433" y="3508650"/>
                  <a:pt x="2550403" y="3511897"/>
                  <a:pt x="2561549" y="3514991"/>
                </a:cubicBezTo>
                <a:close/>
                <a:moveTo>
                  <a:pt x="2565652" y="3516109"/>
                </a:moveTo>
                <a:cubicBezTo>
                  <a:pt x="2576687" y="3519137"/>
                  <a:pt x="2587899" y="3522011"/>
                  <a:pt x="2599241" y="3524776"/>
                </a:cubicBezTo>
                <a:cubicBezTo>
                  <a:pt x="2594459" y="3536228"/>
                  <a:pt x="2590115" y="3547352"/>
                  <a:pt x="2586187" y="3558256"/>
                </a:cubicBezTo>
                <a:cubicBezTo>
                  <a:pt x="2575459" y="3555163"/>
                  <a:pt x="2564796" y="3551894"/>
                  <a:pt x="2554221" y="3548449"/>
                </a:cubicBezTo>
                <a:cubicBezTo>
                  <a:pt x="2557665" y="3537655"/>
                  <a:pt x="2561505" y="3526860"/>
                  <a:pt x="2565652" y="3516109"/>
                </a:cubicBezTo>
                <a:close/>
                <a:moveTo>
                  <a:pt x="2585024" y="3561481"/>
                </a:moveTo>
                <a:cubicBezTo>
                  <a:pt x="2583818" y="3564882"/>
                  <a:pt x="2582655" y="3568261"/>
                  <a:pt x="2581514" y="3571639"/>
                </a:cubicBezTo>
                <a:cubicBezTo>
                  <a:pt x="2579057" y="3578967"/>
                  <a:pt x="2576819" y="3586208"/>
                  <a:pt x="2574735" y="3593360"/>
                </a:cubicBezTo>
                <a:cubicBezTo>
                  <a:pt x="2564620" y="3589893"/>
                  <a:pt x="2554572" y="3586251"/>
                  <a:pt x="2544611" y="3582478"/>
                </a:cubicBezTo>
                <a:cubicBezTo>
                  <a:pt x="2547090" y="3572210"/>
                  <a:pt x="2549943" y="3561964"/>
                  <a:pt x="2553168" y="3551718"/>
                </a:cubicBezTo>
                <a:cubicBezTo>
                  <a:pt x="2563633" y="3555119"/>
                  <a:pt x="2574252" y="3558366"/>
                  <a:pt x="2585024" y="3561481"/>
                </a:cubicBezTo>
                <a:close/>
                <a:moveTo>
                  <a:pt x="2589368" y="3562732"/>
                </a:moveTo>
                <a:cubicBezTo>
                  <a:pt x="2600031" y="3565803"/>
                  <a:pt x="2610870" y="3568721"/>
                  <a:pt x="2621840" y="3571508"/>
                </a:cubicBezTo>
                <a:cubicBezTo>
                  <a:pt x="2617605" y="3582434"/>
                  <a:pt x="2613612" y="3593492"/>
                  <a:pt x="2609926" y="3604637"/>
                </a:cubicBezTo>
                <a:cubicBezTo>
                  <a:pt x="2599571" y="3601522"/>
                  <a:pt x="2589259" y="3598231"/>
                  <a:pt x="2579035" y="3594786"/>
                </a:cubicBezTo>
                <a:cubicBezTo>
                  <a:pt x="2582150" y="3584057"/>
                  <a:pt x="2585617" y="3573373"/>
                  <a:pt x="2589368" y="3562732"/>
                </a:cubicBezTo>
                <a:close/>
                <a:moveTo>
                  <a:pt x="2626162" y="3572583"/>
                </a:moveTo>
                <a:cubicBezTo>
                  <a:pt x="2637176" y="3575325"/>
                  <a:pt x="2648343" y="3577958"/>
                  <a:pt x="2659686" y="3580459"/>
                </a:cubicBezTo>
                <a:cubicBezTo>
                  <a:pt x="2654771" y="3592219"/>
                  <a:pt x="2650274" y="3603694"/>
                  <a:pt x="2646171" y="3614927"/>
                </a:cubicBezTo>
                <a:cubicBezTo>
                  <a:pt x="2635442" y="3612075"/>
                  <a:pt x="2624779" y="3609069"/>
                  <a:pt x="2614161" y="3605932"/>
                </a:cubicBezTo>
                <a:cubicBezTo>
                  <a:pt x="2617868" y="3594720"/>
                  <a:pt x="2621884" y="3583597"/>
                  <a:pt x="2626162" y="3572583"/>
                </a:cubicBezTo>
                <a:close/>
                <a:moveTo>
                  <a:pt x="2644964" y="3618240"/>
                </a:moveTo>
                <a:cubicBezTo>
                  <a:pt x="2640949" y="3629407"/>
                  <a:pt x="2637329" y="3640311"/>
                  <a:pt x="2634104" y="3650974"/>
                </a:cubicBezTo>
                <a:cubicBezTo>
                  <a:pt x="2634082" y="3651018"/>
                  <a:pt x="2634082" y="3651040"/>
                  <a:pt x="2634060" y="3651084"/>
                </a:cubicBezTo>
                <a:cubicBezTo>
                  <a:pt x="2623902" y="3647881"/>
                  <a:pt x="2613810" y="3644546"/>
                  <a:pt x="2603805" y="3641035"/>
                </a:cubicBezTo>
                <a:cubicBezTo>
                  <a:pt x="2606570" y="3630372"/>
                  <a:pt x="2609685" y="3619797"/>
                  <a:pt x="2613086" y="3609266"/>
                </a:cubicBezTo>
                <a:cubicBezTo>
                  <a:pt x="2623573" y="3612382"/>
                  <a:pt x="2634192" y="3615387"/>
                  <a:pt x="2644964" y="3618240"/>
                </a:cubicBezTo>
                <a:close/>
                <a:moveTo>
                  <a:pt x="2649418" y="3619424"/>
                </a:moveTo>
                <a:cubicBezTo>
                  <a:pt x="2660103" y="3622211"/>
                  <a:pt x="2670963" y="3624866"/>
                  <a:pt x="2681933" y="3627411"/>
                </a:cubicBezTo>
                <a:cubicBezTo>
                  <a:pt x="2677413" y="3638995"/>
                  <a:pt x="2673289" y="3650360"/>
                  <a:pt x="2669515" y="3661527"/>
                </a:cubicBezTo>
                <a:cubicBezTo>
                  <a:pt x="2659115" y="3658653"/>
                  <a:pt x="2648804" y="3655625"/>
                  <a:pt x="2638536" y="3652466"/>
                </a:cubicBezTo>
                <a:cubicBezTo>
                  <a:pt x="2641893" y="3641321"/>
                  <a:pt x="2645535" y="3630307"/>
                  <a:pt x="2649418" y="3619424"/>
                </a:cubicBezTo>
                <a:close/>
                <a:moveTo>
                  <a:pt x="2668374" y="3664950"/>
                </a:moveTo>
                <a:cubicBezTo>
                  <a:pt x="2664710" y="3676007"/>
                  <a:pt x="2661397" y="3686846"/>
                  <a:pt x="2658457" y="3697465"/>
                </a:cubicBezTo>
                <a:cubicBezTo>
                  <a:pt x="2648650" y="3694262"/>
                  <a:pt x="2638909" y="3690905"/>
                  <a:pt x="2629233" y="3687372"/>
                </a:cubicBezTo>
                <a:cubicBezTo>
                  <a:pt x="2631669" y="3676819"/>
                  <a:pt x="2634455" y="3666310"/>
                  <a:pt x="2637527" y="3655910"/>
                </a:cubicBezTo>
                <a:cubicBezTo>
                  <a:pt x="2647663" y="3659070"/>
                  <a:pt x="2657953" y="3662076"/>
                  <a:pt x="2668374" y="3664950"/>
                </a:cubicBezTo>
                <a:close/>
                <a:moveTo>
                  <a:pt x="2672828" y="3666178"/>
                </a:moveTo>
                <a:cubicBezTo>
                  <a:pt x="2683205" y="3669009"/>
                  <a:pt x="2693737" y="3671729"/>
                  <a:pt x="2704399" y="3674318"/>
                </a:cubicBezTo>
                <a:cubicBezTo>
                  <a:pt x="2700253" y="3685793"/>
                  <a:pt x="2696457" y="3697026"/>
                  <a:pt x="2693013" y="3708106"/>
                </a:cubicBezTo>
                <a:cubicBezTo>
                  <a:pt x="2682898" y="3705188"/>
                  <a:pt x="2672828" y="3702116"/>
                  <a:pt x="2662845" y="3698913"/>
                </a:cubicBezTo>
                <a:cubicBezTo>
                  <a:pt x="2665785" y="3688206"/>
                  <a:pt x="2669120" y="3677302"/>
                  <a:pt x="2672828" y="3666178"/>
                </a:cubicBezTo>
                <a:close/>
                <a:moveTo>
                  <a:pt x="2691916" y="3711638"/>
                </a:moveTo>
                <a:cubicBezTo>
                  <a:pt x="2688581" y="3722564"/>
                  <a:pt x="2685619" y="3733270"/>
                  <a:pt x="2683008" y="3743824"/>
                </a:cubicBezTo>
                <a:cubicBezTo>
                  <a:pt x="2673420" y="3740577"/>
                  <a:pt x="2663898" y="3737154"/>
                  <a:pt x="2654464" y="3733600"/>
                </a:cubicBezTo>
                <a:cubicBezTo>
                  <a:pt x="2656570" y="3723420"/>
                  <a:pt x="2659050" y="3713020"/>
                  <a:pt x="2661902" y="3702467"/>
                </a:cubicBezTo>
                <a:cubicBezTo>
                  <a:pt x="2671775" y="3705648"/>
                  <a:pt x="2681757" y="3708698"/>
                  <a:pt x="2691916" y="3711638"/>
                </a:cubicBezTo>
                <a:close/>
                <a:moveTo>
                  <a:pt x="2696435" y="3712910"/>
                </a:moveTo>
                <a:cubicBezTo>
                  <a:pt x="2706681" y="3715806"/>
                  <a:pt x="2717037" y="3718593"/>
                  <a:pt x="2727546" y="3721247"/>
                </a:cubicBezTo>
                <a:cubicBezTo>
                  <a:pt x="2723750" y="3732612"/>
                  <a:pt x="2720306" y="3743780"/>
                  <a:pt x="2717212" y="3754794"/>
                </a:cubicBezTo>
                <a:cubicBezTo>
                  <a:pt x="2707230" y="3751788"/>
                  <a:pt x="2697313" y="3748628"/>
                  <a:pt x="2687462" y="3745337"/>
                </a:cubicBezTo>
                <a:cubicBezTo>
                  <a:pt x="2690095" y="3734719"/>
                  <a:pt x="2693078" y="3723924"/>
                  <a:pt x="2696435" y="3712910"/>
                </a:cubicBezTo>
                <a:close/>
                <a:moveTo>
                  <a:pt x="2716203" y="3758370"/>
                </a:moveTo>
                <a:cubicBezTo>
                  <a:pt x="2713197" y="3769186"/>
                  <a:pt x="2710542" y="3779849"/>
                  <a:pt x="2708217" y="3790336"/>
                </a:cubicBezTo>
                <a:cubicBezTo>
                  <a:pt x="2698761" y="3787001"/>
                  <a:pt x="2689371" y="3783535"/>
                  <a:pt x="2680046" y="3779893"/>
                </a:cubicBezTo>
                <a:cubicBezTo>
                  <a:pt x="2681867" y="3769757"/>
                  <a:pt x="2684039" y="3759467"/>
                  <a:pt x="2686562" y="3749001"/>
                </a:cubicBezTo>
                <a:cubicBezTo>
                  <a:pt x="2696369" y="3752271"/>
                  <a:pt x="2706264" y="3755386"/>
                  <a:pt x="2716203" y="3758370"/>
                </a:cubicBezTo>
                <a:close/>
                <a:moveTo>
                  <a:pt x="2720788" y="3759752"/>
                </a:moveTo>
                <a:cubicBezTo>
                  <a:pt x="2730727" y="3762692"/>
                  <a:pt x="2740710" y="3765456"/>
                  <a:pt x="2750758" y="3768089"/>
                </a:cubicBezTo>
                <a:cubicBezTo>
                  <a:pt x="2747292" y="3779344"/>
                  <a:pt x="2744133" y="3790424"/>
                  <a:pt x="2741324" y="3801328"/>
                </a:cubicBezTo>
                <a:cubicBezTo>
                  <a:pt x="2731758" y="3798344"/>
                  <a:pt x="2722237" y="3795207"/>
                  <a:pt x="2712780" y="3791938"/>
                </a:cubicBezTo>
                <a:cubicBezTo>
                  <a:pt x="2715106" y="3781385"/>
                  <a:pt x="2717783" y="3770656"/>
                  <a:pt x="2720788" y="3759752"/>
                </a:cubicBezTo>
                <a:close/>
                <a:moveTo>
                  <a:pt x="2740403" y="3805058"/>
                </a:moveTo>
                <a:cubicBezTo>
                  <a:pt x="2737704" y="3815786"/>
                  <a:pt x="2735313" y="3826362"/>
                  <a:pt x="2733272" y="3836761"/>
                </a:cubicBezTo>
                <a:cubicBezTo>
                  <a:pt x="2724211" y="3833448"/>
                  <a:pt x="2715216" y="3829982"/>
                  <a:pt x="2706286" y="3826384"/>
                </a:cubicBezTo>
                <a:cubicBezTo>
                  <a:pt x="2707844" y="3816313"/>
                  <a:pt x="2709731" y="3806111"/>
                  <a:pt x="2711947" y="3795712"/>
                </a:cubicBezTo>
                <a:cubicBezTo>
                  <a:pt x="2721359" y="3798981"/>
                  <a:pt x="2730859" y="3802096"/>
                  <a:pt x="2740403" y="3805058"/>
                </a:cubicBezTo>
                <a:close/>
                <a:moveTo>
                  <a:pt x="2745076" y="3806528"/>
                </a:moveTo>
                <a:cubicBezTo>
                  <a:pt x="2754751" y="3809490"/>
                  <a:pt x="2764471" y="3812298"/>
                  <a:pt x="2774278" y="3814997"/>
                </a:cubicBezTo>
                <a:cubicBezTo>
                  <a:pt x="2771119" y="3826120"/>
                  <a:pt x="2768266" y="3837090"/>
                  <a:pt x="2765765" y="3847928"/>
                </a:cubicBezTo>
                <a:cubicBezTo>
                  <a:pt x="2756419" y="3844901"/>
                  <a:pt x="2747160" y="3841741"/>
                  <a:pt x="2737946" y="3838429"/>
                </a:cubicBezTo>
                <a:cubicBezTo>
                  <a:pt x="2739986" y="3827941"/>
                  <a:pt x="2742377" y="3817322"/>
                  <a:pt x="2745076" y="3806528"/>
                </a:cubicBezTo>
                <a:close/>
                <a:moveTo>
                  <a:pt x="2764888" y="3851790"/>
                </a:moveTo>
                <a:cubicBezTo>
                  <a:pt x="2762496" y="3862387"/>
                  <a:pt x="2760412" y="3872852"/>
                  <a:pt x="2758635" y="3883164"/>
                </a:cubicBezTo>
                <a:cubicBezTo>
                  <a:pt x="2749815" y="3879829"/>
                  <a:pt x="2741039" y="3876363"/>
                  <a:pt x="2732351" y="3872765"/>
                </a:cubicBezTo>
                <a:cubicBezTo>
                  <a:pt x="2733645" y="3862760"/>
                  <a:pt x="2735291" y="3852624"/>
                  <a:pt x="2737221" y="3842334"/>
                </a:cubicBezTo>
                <a:cubicBezTo>
                  <a:pt x="2746370" y="3845625"/>
                  <a:pt x="2755585" y="3848784"/>
                  <a:pt x="2764888" y="3851790"/>
                </a:cubicBezTo>
                <a:close/>
                <a:moveTo>
                  <a:pt x="2769671" y="3853304"/>
                </a:moveTo>
                <a:cubicBezTo>
                  <a:pt x="2779192" y="3856332"/>
                  <a:pt x="2788758" y="3859249"/>
                  <a:pt x="2798412" y="3861992"/>
                </a:cubicBezTo>
                <a:cubicBezTo>
                  <a:pt x="2796042" y="3871141"/>
                  <a:pt x="2793870" y="3880180"/>
                  <a:pt x="2791962" y="3889088"/>
                </a:cubicBezTo>
                <a:cubicBezTo>
                  <a:pt x="2791545" y="3890953"/>
                  <a:pt x="2791194" y="3892818"/>
                  <a:pt x="2790799" y="3894682"/>
                </a:cubicBezTo>
                <a:cubicBezTo>
                  <a:pt x="2781606" y="3891589"/>
                  <a:pt x="2772457" y="3888342"/>
                  <a:pt x="2763396" y="3884963"/>
                </a:cubicBezTo>
                <a:cubicBezTo>
                  <a:pt x="2765151" y="3874563"/>
                  <a:pt x="2767257" y="3864011"/>
                  <a:pt x="2769671" y="3853304"/>
                </a:cubicBezTo>
                <a:close/>
                <a:moveTo>
                  <a:pt x="2789987" y="3898653"/>
                </a:moveTo>
                <a:cubicBezTo>
                  <a:pt x="2787881" y="3909119"/>
                  <a:pt x="2786060" y="3919496"/>
                  <a:pt x="2784546" y="3929742"/>
                </a:cubicBezTo>
                <a:cubicBezTo>
                  <a:pt x="2775858" y="3926342"/>
                  <a:pt x="2767235" y="3922831"/>
                  <a:pt x="2758679" y="3919145"/>
                </a:cubicBezTo>
                <a:cubicBezTo>
                  <a:pt x="2759710" y="3909251"/>
                  <a:pt x="2761070" y="3899202"/>
                  <a:pt x="2762716" y="3889022"/>
                </a:cubicBezTo>
                <a:cubicBezTo>
                  <a:pt x="2771755" y="3892357"/>
                  <a:pt x="2780838" y="3895582"/>
                  <a:pt x="2789987" y="3898653"/>
                </a:cubicBezTo>
                <a:close/>
                <a:moveTo>
                  <a:pt x="2783975" y="3933911"/>
                </a:moveTo>
                <a:cubicBezTo>
                  <a:pt x="2782571" y="3943893"/>
                  <a:pt x="2781430" y="3953744"/>
                  <a:pt x="2780597" y="3963508"/>
                </a:cubicBezTo>
                <a:cubicBezTo>
                  <a:pt x="2772435" y="3959844"/>
                  <a:pt x="2764339" y="3956048"/>
                  <a:pt x="2756309" y="3952121"/>
                </a:cubicBezTo>
                <a:cubicBezTo>
                  <a:pt x="2756660" y="3942687"/>
                  <a:pt x="2757297" y="3933121"/>
                  <a:pt x="2758240" y="3923446"/>
                </a:cubicBezTo>
                <a:cubicBezTo>
                  <a:pt x="2766709" y="3927044"/>
                  <a:pt x="2775265" y="3930554"/>
                  <a:pt x="2783975" y="3933911"/>
                </a:cubicBezTo>
                <a:close/>
                <a:moveTo>
                  <a:pt x="2789000" y="3935842"/>
                </a:moveTo>
                <a:cubicBezTo>
                  <a:pt x="2797556" y="3939111"/>
                  <a:pt x="2806245" y="3942248"/>
                  <a:pt x="2815021" y="3945298"/>
                </a:cubicBezTo>
                <a:cubicBezTo>
                  <a:pt x="2813199" y="3955697"/>
                  <a:pt x="2811664" y="3965965"/>
                  <a:pt x="2810391" y="3976145"/>
                </a:cubicBezTo>
                <a:cubicBezTo>
                  <a:pt x="2802076" y="3972810"/>
                  <a:pt x="2793826" y="3969344"/>
                  <a:pt x="2785665" y="3965746"/>
                </a:cubicBezTo>
                <a:cubicBezTo>
                  <a:pt x="2786499" y="3955895"/>
                  <a:pt x="2787596" y="3945934"/>
                  <a:pt x="2789000" y="3935842"/>
                </a:cubicBezTo>
                <a:close/>
                <a:moveTo>
                  <a:pt x="2809842" y="3980555"/>
                </a:moveTo>
                <a:cubicBezTo>
                  <a:pt x="2808680" y="3990428"/>
                  <a:pt x="2807802" y="4000213"/>
                  <a:pt x="2807166" y="4009867"/>
                </a:cubicBezTo>
                <a:cubicBezTo>
                  <a:pt x="2799355" y="4006269"/>
                  <a:pt x="2791611" y="4002517"/>
                  <a:pt x="2783910" y="3998656"/>
                </a:cubicBezTo>
                <a:cubicBezTo>
                  <a:pt x="2784107" y="3989309"/>
                  <a:pt x="2784546" y="3979853"/>
                  <a:pt x="2785292" y="3970243"/>
                </a:cubicBezTo>
                <a:cubicBezTo>
                  <a:pt x="2793366" y="3973776"/>
                  <a:pt x="2801549" y="3977220"/>
                  <a:pt x="2809842" y="3980555"/>
                </a:cubicBezTo>
                <a:close/>
                <a:moveTo>
                  <a:pt x="2814889" y="3982530"/>
                </a:moveTo>
                <a:cubicBezTo>
                  <a:pt x="2928866" y="4027331"/>
                  <a:pt x="3063314" y="4051969"/>
                  <a:pt x="3222971" y="4057454"/>
                </a:cubicBezTo>
                <a:cubicBezTo>
                  <a:pt x="3400596" y="4063532"/>
                  <a:pt x="3582149" y="4045585"/>
                  <a:pt x="3742354" y="4029744"/>
                </a:cubicBezTo>
                <a:cubicBezTo>
                  <a:pt x="3781999" y="4025773"/>
                  <a:pt x="3823949" y="4021254"/>
                  <a:pt x="3878359" y="4015067"/>
                </a:cubicBezTo>
                <a:cubicBezTo>
                  <a:pt x="4248047" y="3972569"/>
                  <a:pt x="4616747" y="3905257"/>
                  <a:pt x="4933318" y="3845515"/>
                </a:cubicBezTo>
                <a:cubicBezTo>
                  <a:pt x="5005083" y="3831978"/>
                  <a:pt x="5083562" y="3817937"/>
                  <a:pt x="5161997" y="3806265"/>
                </a:cubicBezTo>
                <a:cubicBezTo>
                  <a:pt x="5153726" y="3818156"/>
                  <a:pt x="5145257" y="3830508"/>
                  <a:pt x="5136810" y="3843211"/>
                </a:cubicBezTo>
                <a:cubicBezTo>
                  <a:pt x="5069213" y="3855103"/>
                  <a:pt x="5002428" y="3868223"/>
                  <a:pt x="4940733" y="3880838"/>
                </a:cubicBezTo>
                <a:cubicBezTo>
                  <a:pt x="4629933" y="3944332"/>
                  <a:pt x="4262747" y="4015176"/>
                  <a:pt x="3896065" y="4059188"/>
                </a:cubicBezTo>
                <a:cubicBezTo>
                  <a:pt x="3842488" y="4065550"/>
                  <a:pt x="3800912" y="4070224"/>
                  <a:pt x="3761288" y="4074370"/>
                </a:cubicBezTo>
                <a:cubicBezTo>
                  <a:pt x="3480282" y="4103375"/>
                  <a:pt x="3101007" y="4142493"/>
                  <a:pt x="2812278" y="4012170"/>
                </a:cubicBezTo>
                <a:cubicBezTo>
                  <a:pt x="2812870" y="4002341"/>
                  <a:pt x="2813748" y="3992446"/>
                  <a:pt x="2814889" y="3982530"/>
                </a:cubicBezTo>
                <a:close/>
                <a:moveTo>
                  <a:pt x="3270361" y="4155241"/>
                </a:moveTo>
                <a:cubicBezTo>
                  <a:pt x="3440856" y="4162086"/>
                  <a:pt x="3616178" y="4145324"/>
                  <a:pt x="3781144" y="4127574"/>
                </a:cubicBezTo>
                <a:cubicBezTo>
                  <a:pt x="3820284" y="4123318"/>
                  <a:pt x="3862738" y="4118338"/>
                  <a:pt x="3914779" y="4111887"/>
                </a:cubicBezTo>
                <a:cubicBezTo>
                  <a:pt x="4293353" y="4064497"/>
                  <a:pt x="4666814" y="3986918"/>
                  <a:pt x="4949882" y="3924630"/>
                </a:cubicBezTo>
                <a:cubicBezTo>
                  <a:pt x="5000783" y="3913419"/>
                  <a:pt x="5053373" y="3902120"/>
                  <a:pt x="5106160" y="3891413"/>
                </a:cubicBezTo>
                <a:cubicBezTo>
                  <a:pt x="5098415" y="3904248"/>
                  <a:pt x="5090955" y="3917280"/>
                  <a:pt x="5083957" y="3930400"/>
                </a:cubicBezTo>
                <a:cubicBezTo>
                  <a:pt x="5041744" y="3939944"/>
                  <a:pt x="4999312" y="3949817"/>
                  <a:pt x="4957144" y="3959778"/>
                </a:cubicBezTo>
                <a:cubicBezTo>
                  <a:pt x="4548755" y="4056182"/>
                  <a:pt x="4232711" y="4116648"/>
                  <a:pt x="3932419" y="4155811"/>
                </a:cubicBezTo>
                <a:cubicBezTo>
                  <a:pt x="3881036" y="4162437"/>
                  <a:pt x="3838955" y="4167593"/>
                  <a:pt x="3800034" y="4172003"/>
                </a:cubicBezTo>
                <a:cubicBezTo>
                  <a:pt x="3454086" y="4210792"/>
                  <a:pt x="3093547" y="4235804"/>
                  <a:pt x="2821317" y="4082005"/>
                </a:cubicBezTo>
                <a:cubicBezTo>
                  <a:pt x="2818311" y="4080316"/>
                  <a:pt x="2815371" y="4078583"/>
                  <a:pt x="2812453" y="4076871"/>
                </a:cubicBezTo>
                <a:cubicBezTo>
                  <a:pt x="2811817" y="4068008"/>
                  <a:pt x="2811466" y="4059078"/>
                  <a:pt x="2811334" y="4050083"/>
                </a:cubicBezTo>
                <a:cubicBezTo>
                  <a:pt x="2934790" y="4113335"/>
                  <a:pt x="3085254" y="4147803"/>
                  <a:pt x="3270361" y="4155241"/>
                </a:cubicBezTo>
                <a:close/>
                <a:moveTo>
                  <a:pt x="5108463" y="3890931"/>
                </a:moveTo>
                <a:cubicBezTo>
                  <a:pt x="5117876" y="3889044"/>
                  <a:pt x="5127288" y="3887157"/>
                  <a:pt x="5136678" y="3885292"/>
                </a:cubicBezTo>
                <a:cubicBezTo>
                  <a:pt x="5129241" y="3897842"/>
                  <a:pt x="5122067" y="3910545"/>
                  <a:pt x="5115353" y="3923358"/>
                </a:cubicBezTo>
                <a:cubicBezTo>
                  <a:pt x="5105656" y="3925530"/>
                  <a:pt x="5095914" y="3927702"/>
                  <a:pt x="5086173" y="3929896"/>
                </a:cubicBezTo>
                <a:cubicBezTo>
                  <a:pt x="5093215" y="3916798"/>
                  <a:pt x="5100697" y="3903766"/>
                  <a:pt x="5108463" y="3890931"/>
                </a:cubicBezTo>
                <a:close/>
                <a:moveTo>
                  <a:pt x="5112654" y="3928601"/>
                </a:moveTo>
                <a:cubicBezTo>
                  <a:pt x="5107059" y="3939527"/>
                  <a:pt x="5101772" y="3950519"/>
                  <a:pt x="5096989" y="3961489"/>
                </a:cubicBezTo>
                <a:cubicBezTo>
                  <a:pt x="5096177" y="3963354"/>
                  <a:pt x="5095409" y="3965197"/>
                  <a:pt x="5094642" y="3967040"/>
                </a:cubicBezTo>
                <a:cubicBezTo>
                  <a:pt x="5084549" y="3969497"/>
                  <a:pt x="5074478" y="3971977"/>
                  <a:pt x="5064430" y="3974456"/>
                </a:cubicBezTo>
                <a:cubicBezTo>
                  <a:pt x="5070134" y="3961358"/>
                  <a:pt x="5076519" y="3948238"/>
                  <a:pt x="5083386" y="3935161"/>
                </a:cubicBezTo>
                <a:cubicBezTo>
                  <a:pt x="5093149" y="3932967"/>
                  <a:pt x="5102913" y="3930773"/>
                  <a:pt x="5112654" y="3928601"/>
                </a:cubicBezTo>
                <a:close/>
                <a:moveTo>
                  <a:pt x="5115089" y="3928053"/>
                </a:moveTo>
                <a:cubicBezTo>
                  <a:pt x="5124765" y="3925903"/>
                  <a:pt x="5134418" y="3923775"/>
                  <a:pt x="5144050" y="3921668"/>
                </a:cubicBezTo>
                <a:cubicBezTo>
                  <a:pt x="5137863" y="3934108"/>
                  <a:pt x="5132137" y="3946636"/>
                  <a:pt x="5127069" y="3959142"/>
                </a:cubicBezTo>
                <a:cubicBezTo>
                  <a:pt x="5117020" y="3961555"/>
                  <a:pt x="5107016" y="3963990"/>
                  <a:pt x="5097033" y="3966448"/>
                </a:cubicBezTo>
                <a:cubicBezTo>
                  <a:pt x="5102452" y="3953635"/>
                  <a:pt x="5108529" y="3940800"/>
                  <a:pt x="5115089" y="3928053"/>
                </a:cubicBezTo>
                <a:close/>
                <a:moveTo>
                  <a:pt x="5124984" y="3964386"/>
                </a:moveTo>
                <a:cubicBezTo>
                  <a:pt x="5120114" y="3976847"/>
                  <a:pt x="5115945" y="3989265"/>
                  <a:pt x="5112654" y="4001530"/>
                </a:cubicBezTo>
                <a:cubicBezTo>
                  <a:pt x="5102189" y="4004316"/>
                  <a:pt x="5091789" y="4007080"/>
                  <a:pt x="5081434" y="4009823"/>
                </a:cubicBezTo>
                <a:cubicBezTo>
                  <a:pt x="5085076" y="3997229"/>
                  <a:pt x="5089617" y="3984504"/>
                  <a:pt x="5094839" y="3971735"/>
                </a:cubicBezTo>
                <a:cubicBezTo>
                  <a:pt x="5104865" y="3969278"/>
                  <a:pt x="5114914" y="3966821"/>
                  <a:pt x="5124984" y="3964386"/>
                </a:cubicBezTo>
                <a:close/>
                <a:moveTo>
                  <a:pt x="5127244" y="3963837"/>
                </a:moveTo>
                <a:cubicBezTo>
                  <a:pt x="5137227" y="3961423"/>
                  <a:pt x="5147188" y="3959010"/>
                  <a:pt x="5157170" y="3956641"/>
                </a:cubicBezTo>
                <a:cubicBezTo>
                  <a:pt x="5152651" y="3968752"/>
                  <a:pt x="5148789" y="3980862"/>
                  <a:pt x="5145827" y="3992820"/>
                </a:cubicBezTo>
                <a:cubicBezTo>
                  <a:pt x="5135450" y="3995540"/>
                  <a:pt x="5125094" y="3998261"/>
                  <a:pt x="5114804" y="4000981"/>
                </a:cubicBezTo>
                <a:cubicBezTo>
                  <a:pt x="5118117" y="3988695"/>
                  <a:pt x="5122351" y="3976277"/>
                  <a:pt x="5127244" y="3963837"/>
                </a:cubicBezTo>
                <a:close/>
                <a:moveTo>
                  <a:pt x="5159540" y="3956070"/>
                </a:moveTo>
                <a:cubicBezTo>
                  <a:pt x="5169434" y="3953701"/>
                  <a:pt x="5179329" y="3951353"/>
                  <a:pt x="5189202" y="3949028"/>
                </a:cubicBezTo>
                <a:cubicBezTo>
                  <a:pt x="5184836" y="3961270"/>
                  <a:pt x="5181370" y="3972986"/>
                  <a:pt x="5178825" y="3984197"/>
                </a:cubicBezTo>
                <a:cubicBezTo>
                  <a:pt x="5168535" y="3986874"/>
                  <a:pt x="5158267" y="3989551"/>
                  <a:pt x="5148043" y="3992227"/>
                </a:cubicBezTo>
                <a:cubicBezTo>
                  <a:pt x="5151071" y="3980270"/>
                  <a:pt x="5154954" y="3968203"/>
                  <a:pt x="5159540" y="3956070"/>
                </a:cubicBezTo>
                <a:close/>
                <a:moveTo>
                  <a:pt x="5191835" y="3948413"/>
                </a:moveTo>
                <a:cubicBezTo>
                  <a:pt x="5201686" y="3946109"/>
                  <a:pt x="5211516" y="3943828"/>
                  <a:pt x="5221323" y="3941546"/>
                </a:cubicBezTo>
                <a:cubicBezTo>
                  <a:pt x="5217329" y="3953416"/>
                  <a:pt x="5214214" y="3964780"/>
                  <a:pt x="5211976" y="3975641"/>
                </a:cubicBezTo>
                <a:cubicBezTo>
                  <a:pt x="5201752" y="3978273"/>
                  <a:pt x="5191528" y="3980906"/>
                  <a:pt x="5181326" y="3983539"/>
                </a:cubicBezTo>
                <a:cubicBezTo>
                  <a:pt x="5184025" y="3971933"/>
                  <a:pt x="5187601" y="3960195"/>
                  <a:pt x="5191835" y="3948413"/>
                </a:cubicBezTo>
                <a:close/>
                <a:moveTo>
                  <a:pt x="5210989" y="3980753"/>
                </a:moveTo>
                <a:cubicBezTo>
                  <a:pt x="5208882" y="3992337"/>
                  <a:pt x="5207807" y="4003351"/>
                  <a:pt x="5207785" y="4013794"/>
                </a:cubicBezTo>
                <a:cubicBezTo>
                  <a:pt x="5197145" y="4016778"/>
                  <a:pt x="5186504" y="4019805"/>
                  <a:pt x="5175841" y="4022811"/>
                </a:cubicBezTo>
                <a:cubicBezTo>
                  <a:pt x="5176236" y="4011666"/>
                  <a:pt x="5177772" y="4000279"/>
                  <a:pt x="5180207" y="3988717"/>
                </a:cubicBezTo>
                <a:cubicBezTo>
                  <a:pt x="5190431" y="3986040"/>
                  <a:pt x="5200699" y="3983385"/>
                  <a:pt x="5210989" y="3980753"/>
                </a:cubicBezTo>
                <a:close/>
                <a:moveTo>
                  <a:pt x="5207851" y="4018752"/>
                </a:moveTo>
                <a:cubicBezTo>
                  <a:pt x="5208181" y="4029678"/>
                  <a:pt x="5209694" y="4039946"/>
                  <a:pt x="5212371" y="4049644"/>
                </a:cubicBezTo>
                <a:cubicBezTo>
                  <a:pt x="5201247" y="4053044"/>
                  <a:pt x="5190168" y="4056467"/>
                  <a:pt x="5179088" y="4059846"/>
                </a:cubicBezTo>
                <a:cubicBezTo>
                  <a:pt x="5176719" y="4049534"/>
                  <a:pt x="5175644" y="4038827"/>
                  <a:pt x="5175731" y="4027836"/>
                </a:cubicBezTo>
                <a:cubicBezTo>
                  <a:pt x="5186438" y="4024808"/>
                  <a:pt x="5197145" y="4021780"/>
                  <a:pt x="5207851" y="4018752"/>
                </a:cubicBezTo>
                <a:close/>
                <a:moveTo>
                  <a:pt x="5210265" y="4018072"/>
                </a:moveTo>
                <a:cubicBezTo>
                  <a:pt x="5220993" y="4015067"/>
                  <a:pt x="5231678" y="4012061"/>
                  <a:pt x="5242363" y="4009077"/>
                </a:cubicBezTo>
                <a:cubicBezTo>
                  <a:pt x="5243043" y="4019564"/>
                  <a:pt x="5244864" y="4029459"/>
                  <a:pt x="5247870" y="4038762"/>
                </a:cubicBezTo>
                <a:cubicBezTo>
                  <a:pt x="5236768" y="4042162"/>
                  <a:pt x="5225689" y="4045563"/>
                  <a:pt x="5214631" y="4048942"/>
                </a:cubicBezTo>
                <a:cubicBezTo>
                  <a:pt x="5211932" y="4039003"/>
                  <a:pt x="5210550" y="4028691"/>
                  <a:pt x="5210265" y="4018072"/>
                </a:cubicBezTo>
                <a:close/>
                <a:moveTo>
                  <a:pt x="5249471" y="4043391"/>
                </a:moveTo>
                <a:cubicBezTo>
                  <a:pt x="5253004" y="4052913"/>
                  <a:pt x="5257808" y="4061776"/>
                  <a:pt x="5263864" y="4070070"/>
                </a:cubicBezTo>
                <a:cubicBezTo>
                  <a:pt x="5252411" y="4073887"/>
                  <a:pt x="5240937" y="4077705"/>
                  <a:pt x="5229440" y="4081522"/>
                </a:cubicBezTo>
                <a:cubicBezTo>
                  <a:pt x="5223517" y="4072681"/>
                  <a:pt x="5219107" y="4063378"/>
                  <a:pt x="5216013" y="4053637"/>
                </a:cubicBezTo>
                <a:cubicBezTo>
                  <a:pt x="5227158" y="4050236"/>
                  <a:pt x="5238304" y="4046814"/>
                  <a:pt x="5249471" y="4043391"/>
                </a:cubicBezTo>
                <a:close/>
                <a:moveTo>
                  <a:pt x="5267089" y="4074260"/>
                </a:moveTo>
                <a:cubicBezTo>
                  <a:pt x="5267309" y="4074546"/>
                  <a:pt x="5267528" y="4074831"/>
                  <a:pt x="5267769" y="4075116"/>
                </a:cubicBezTo>
                <a:cubicBezTo>
                  <a:pt x="5274219" y="4082992"/>
                  <a:pt x="5281854" y="4090211"/>
                  <a:pt x="5290586" y="4096815"/>
                </a:cubicBezTo>
                <a:cubicBezTo>
                  <a:pt x="5278915" y="4101027"/>
                  <a:pt x="5267199" y="4105262"/>
                  <a:pt x="5255439" y="4109496"/>
                </a:cubicBezTo>
                <a:cubicBezTo>
                  <a:pt x="5246992" y="4102694"/>
                  <a:pt x="5239708" y="4095301"/>
                  <a:pt x="5233543" y="4087271"/>
                </a:cubicBezTo>
                <a:cubicBezTo>
                  <a:pt x="5233170" y="4086788"/>
                  <a:pt x="5232819" y="4086283"/>
                  <a:pt x="5232446" y="4085779"/>
                </a:cubicBezTo>
                <a:cubicBezTo>
                  <a:pt x="5244008" y="4081939"/>
                  <a:pt x="5255570" y="4078100"/>
                  <a:pt x="5267089" y="4074260"/>
                </a:cubicBezTo>
                <a:close/>
                <a:moveTo>
                  <a:pt x="5295589" y="4100435"/>
                </a:moveTo>
                <a:cubicBezTo>
                  <a:pt x="5305155" y="4107082"/>
                  <a:pt x="5315971" y="4113050"/>
                  <a:pt x="5328016" y="4118294"/>
                </a:cubicBezTo>
                <a:cubicBezTo>
                  <a:pt x="5316322" y="4122923"/>
                  <a:pt x="5304540" y="4127531"/>
                  <a:pt x="5292715" y="4132160"/>
                </a:cubicBezTo>
                <a:cubicBezTo>
                  <a:pt x="5280582" y="4126543"/>
                  <a:pt x="5269744" y="4120224"/>
                  <a:pt x="5260222" y="4113182"/>
                </a:cubicBezTo>
                <a:cubicBezTo>
                  <a:pt x="5272069" y="4108926"/>
                  <a:pt x="5283851" y="4104669"/>
                  <a:pt x="5295589" y="4100435"/>
                </a:cubicBezTo>
                <a:close/>
                <a:moveTo>
                  <a:pt x="5334818" y="4121146"/>
                </a:moveTo>
                <a:cubicBezTo>
                  <a:pt x="5346489" y="4125819"/>
                  <a:pt x="5359193" y="4129878"/>
                  <a:pt x="5372971" y="4133279"/>
                </a:cubicBezTo>
                <a:cubicBezTo>
                  <a:pt x="5413845" y="4143371"/>
                  <a:pt x="5465075" y="4148088"/>
                  <a:pt x="5525190" y="4147364"/>
                </a:cubicBezTo>
                <a:cubicBezTo>
                  <a:pt x="5635065" y="4145982"/>
                  <a:pt x="5753474" y="4127136"/>
                  <a:pt x="5839918" y="4113379"/>
                </a:cubicBezTo>
                <a:cubicBezTo>
                  <a:pt x="5861902" y="4109891"/>
                  <a:pt x="5880901" y="4106863"/>
                  <a:pt x="5897400" y="4104494"/>
                </a:cubicBezTo>
                <a:cubicBezTo>
                  <a:pt x="6099401" y="4075533"/>
                  <a:pt x="6306908" y="4042513"/>
                  <a:pt x="6507571" y="4010547"/>
                </a:cubicBezTo>
                <a:cubicBezTo>
                  <a:pt x="7215045" y="3897908"/>
                  <a:pt x="7946608" y="3781407"/>
                  <a:pt x="8659194" y="3804027"/>
                </a:cubicBezTo>
                <a:cubicBezTo>
                  <a:pt x="8688923" y="3804970"/>
                  <a:pt x="8719287" y="3804882"/>
                  <a:pt x="8748643" y="3804794"/>
                </a:cubicBezTo>
                <a:cubicBezTo>
                  <a:pt x="8755400" y="3804773"/>
                  <a:pt x="8762180" y="3804773"/>
                  <a:pt x="8768982" y="3804751"/>
                </a:cubicBezTo>
                <a:cubicBezTo>
                  <a:pt x="8757990" y="3820240"/>
                  <a:pt x="8747151" y="3835423"/>
                  <a:pt x="8736488" y="3850298"/>
                </a:cubicBezTo>
                <a:cubicBezTo>
                  <a:pt x="8735962" y="3850276"/>
                  <a:pt x="8735435" y="3850254"/>
                  <a:pt x="8734909" y="3850254"/>
                </a:cubicBezTo>
                <a:cubicBezTo>
                  <a:pt x="8708559" y="3849574"/>
                  <a:pt x="8681310" y="3848850"/>
                  <a:pt x="8654652" y="3847468"/>
                </a:cubicBezTo>
                <a:cubicBezTo>
                  <a:pt x="7950338" y="3810631"/>
                  <a:pt x="7227002" y="3921186"/>
                  <a:pt x="6527470" y="4028099"/>
                </a:cubicBezTo>
                <a:cubicBezTo>
                  <a:pt x="6310024" y="4061338"/>
                  <a:pt x="6085184" y="4095718"/>
                  <a:pt x="5866421" y="4124678"/>
                </a:cubicBezTo>
                <a:cubicBezTo>
                  <a:pt x="5849198" y="4126960"/>
                  <a:pt x="5829102" y="4129988"/>
                  <a:pt x="5805845" y="4133476"/>
                </a:cubicBezTo>
                <a:cubicBezTo>
                  <a:pt x="5718678" y="4146596"/>
                  <a:pt x="5599303" y="4164543"/>
                  <a:pt x="5489011" y="4164543"/>
                </a:cubicBezTo>
                <a:cubicBezTo>
                  <a:pt x="5489011" y="4164543"/>
                  <a:pt x="5488989" y="4164543"/>
                  <a:pt x="5488989" y="4164543"/>
                </a:cubicBezTo>
                <a:cubicBezTo>
                  <a:pt x="5408799" y="4164543"/>
                  <a:pt x="5345414" y="4154670"/>
                  <a:pt x="5299362" y="4135100"/>
                </a:cubicBezTo>
                <a:cubicBezTo>
                  <a:pt x="5311100" y="4130514"/>
                  <a:pt x="5322926" y="4125841"/>
                  <a:pt x="5334818" y="4121146"/>
                </a:cubicBezTo>
                <a:close/>
                <a:moveTo>
                  <a:pt x="8775344" y="3804773"/>
                </a:moveTo>
                <a:cubicBezTo>
                  <a:pt x="8784317" y="3804773"/>
                  <a:pt x="8793334" y="3804794"/>
                  <a:pt x="8802374" y="3804882"/>
                </a:cubicBezTo>
                <a:cubicBezTo>
                  <a:pt x="8791382" y="3820745"/>
                  <a:pt x="8780631" y="3836191"/>
                  <a:pt x="8770100" y="3851219"/>
                </a:cubicBezTo>
                <a:cubicBezTo>
                  <a:pt x="8760951" y="3850934"/>
                  <a:pt x="8751824" y="3850693"/>
                  <a:pt x="8742763" y="3850452"/>
                </a:cubicBezTo>
                <a:cubicBezTo>
                  <a:pt x="8753448" y="3835532"/>
                  <a:pt x="8764330" y="3820306"/>
                  <a:pt x="8775344" y="3804773"/>
                </a:cubicBezTo>
                <a:close/>
                <a:moveTo>
                  <a:pt x="8808517" y="3804970"/>
                </a:moveTo>
                <a:cubicBezTo>
                  <a:pt x="8817271" y="3805080"/>
                  <a:pt x="8826069" y="3805233"/>
                  <a:pt x="8834867" y="3805497"/>
                </a:cubicBezTo>
                <a:cubicBezTo>
                  <a:pt x="8824226" y="3821206"/>
                  <a:pt x="8813585" y="3836871"/>
                  <a:pt x="8802944" y="3852448"/>
                </a:cubicBezTo>
                <a:cubicBezTo>
                  <a:pt x="8794015" y="3852053"/>
                  <a:pt x="8785085" y="3851724"/>
                  <a:pt x="8776200" y="3851417"/>
                </a:cubicBezTo>
                <a:cubicBezTo>
                  <a:pt x="8786731" y="3836344"/>
                  <a:pt x="8797525" y="3820855"/>
                  <a:pt x="8808517" y="3804970"/>
                </a:cubicBezTo>
                <a:close/>
                <a:moveTo>
                  <a:pt x="8840769" y="3805694"/>
                </a:moveTo>
                <a:cubicBezTo>
                  <a:pt x="8849325" y="3805979"/>
                  <a:pt x="8857904" y="3806352"/>
                  <a:pt x="8866482" y="3806835"/>
                </a:cubicBezTo>
                <a:cubicBezTo>
                  <a:pt x="8855995" y="3822676"/>
                  <a:pt x="8845486" y="3838472"/>
                  <a:pt x="8834976" y="3854225"/>
                </a:cubicBezTo>
                <a:cubicBezTo>
                  <a:pt x="8826244" y="3853633"/>
                  <a:pt x="8817512" y="3853150"/>
                  <a:pt x="8808802" y="3852733"/>
                </a:cubicBezTo>
                <a:cubicBezTo>
                  <a:pt x="8819465" y="3837112"/>
                  <a:pt x="8830128" y="3821425"/>
                  <a:pt x="8840769" y="3805694"/>
                </a:cubicBezTo>
                <a:close/>
                <a:moveTo>
                  <a:pt x="8872143" y="3807164"/>
                </a:moveTo>
                <a:cubicBezTo>
                  <a:pt x="8880348" y="3807669"/>
                  <a:pt x="8888532" y="3808305"/>
                  <a:pt x="8896737" y="3809029"/>
                </a:cubicBezTo>
                <a:cubicBezTo>
                  <a:pt x="8886448" y="3824957"/>
                  <a:pt x="8876136" y="3840842"/>
                  <a:pt x="8865802" y="3856704"/>
                </a:cubicBezTo>
                <a:cubicBezTo>
                  <a:pt x="8857421" y="3855893"/>
                  <a:pt x="8848996" y="3855213"/>
                  <a:pt x="8840593" y="3854620"/>
                </a:cubicBezTo>
                <a:cubicBezTo>
                  <a:pt x="8851124" y="3838845"/>
                  <a:pt x="8861656" y="3823027"/>
                  <a:pt x="8872143" y="3807164"/>
                </a:cubicBezTo>
                <a:close/>
                <a:moveTo>
                  <a:pt x="8902113" y="3809534"/>
                </a:moveTo>
                <a:cubicBezTo>
                  <a:pt x="8909836" y="3810279"/>
                  <a:pt x="8917558" y="3811135"/>
                  <a:pt x="8925237" y="3812145"/>
                </a:cubicBezTo>
                <a:cubicBezTo>
                  <a:pt x="8925391" y="3812167"/>
                  <a:pt x="8925544" y="3812188"/>
                  <a:pt x="8925676" y="3812210"/>
                </a:cubicBezTo>
                <a:cubicBezTo>
                  <a:pt x="8915211" y="3828907"/>
                  <a:pt x="8905119" y="3844857"/>
                  <a:pt x="8895487" y="3860039"/>
                </a:cubicBezTo>
                <a:cubicBezTo>
                  <a:pt x="8887413" y="3858986"/>
                  <a:pt x="8879317" y="3858043"/>
                  <a:pt x="8871199" y="3857231"/>
                </a:cubicBezTo>
                <a:cubicBezTo>
                  <a:pt x="8881533" y="3841368"/>
                  <a:pt x="8891845" y="3825462"/>
                  <a:pt x="8902113" y="3809534"/>
                </a:cubicBezTo>
                <a:close/>
                <a:moveTo>
                  <a:pt x="8894170" y="3862080"/>
                </a:moveTo>
                <a:cubicBezTo>
                  <a:pt x="8883508" y="3878908"/>
                  <a:pt x="8873393" y="3894748"/>
                  <a:pt x="8863937" y="3909470"/>
                </a:cubicBezTo>
                <a:cubicBezTo>
                  <a:pt x="8855622" y="3908351"/>
                  <a:pt x="8847307" y="3907364"/>
                  <a:pt x="8838970" y="3906442"/>
                </a:cubicBezTo>
                <a:cubicBezTo>
                  <a:pt x="8849281" y="3890777"/>
                  <a:pt x="8859571" y="3875068"/>
                  <a:pt x="8869839" y="3859315"/>
                </a:cubicBezTo>
                <a:cubicBezTo>
                  <a:pt x="8877979" y="3860127"/>
                  <a:pt x="8886074" y="3861048"/>
                  <a:pt x="8894170" y="3862080"/>
                </a:cubicBezTo>
                <a:close/>
                <a:moveTo>
                  <a:pt x="8899326" y="3862760"/>
                </a:moveTo>
                <a:cubicBezTo>
                  <a:pt x="8903363" y="3863308"/>
                  <a:pt x="8907400" y="3863879"/>
                  <a:pt x="8911415" y="3864493"/>
                </a:cubicBezTo>
                <a:cubicBezTo>
                  <a:pt x="8915189" y="3865086"/>
                  <a:pt x="8918962" y="3865678"/>
                  <a:pt x="8922758" y="3866292"/>
                </a:cubicBezTo>
                <a:cubicBezTo>
                  <a:pt x="8912380" y="3883098"/>
                  <a:pt x="8902485" y="3899005"/>
                  <a:pt x="8893183" y="3913945"/>
                </a:cubicBezTo>
                <a:cubicBezTo>
                  <a:pt x="8885153" y="3912585"/>
                  <a:pt x="8877123" y="3911335"/>
                  <a:pt x="8869071" y="3910194"/>
                </a:cubicBezTo>
                <a:cubicBezTo>
                  <a:pt x="8878527" y="3895428"/>
                  <a:pt x="8888642" y="3879588"/>
                  <a:pt x="8899326" y="3862760"/>
                </a:cubicBezTo>
                <a:close/>
                <a:moveTo>
                  <a:pt x="8891976" y="3915898"/>
                </a:moveTo>
                <a:cubicBezTo>
                  <a:pt x="8881314" y="3932967"/>
                  <a:pt x="8871397" y="3948764"/>
                  <a:pt x="8862379" y="3963069"/>
                </a:cubicBezTo>
                <a:cubicBezTo>
                  <a:pt x="8854130" y="3961621"/>
                  <a:pt x="8845881" y="3960261"/>
                  <a:pt x="8837610" y="3958988"/>
                </a:cubicBezTo>
                <a:cubicBezTo>
                  <a:pt x="8846714" y="3944969"/>
                  <a:pt x="8856807" y="3929325"/>
                  <a:pt x="8867821" y="3912168"/>
                </a:cubicBezTo>
                <a:cubicBezTo>
                  <a:pt x="8875895" y="3913287"/>
                  <a:pt x="8883946" y="3914538"/>
                  <a:pt x="8891976" y="3915898"/>
                </a:cubicBezTo>
                <a:close/>
                <a:moveTo>
                  <a:pt x="8861217" y="3964912"/>
                </a:moveTo>
                <a:cubicBezTo>
                  <a:pt x="8854657" y="3975312"/>
                  <a:pt x="8848558" y="3984943"/>
                  <a:pt x="8842985" y="3993697"/>
                </a:cubicBezTo>
                <a:cubicBezTo>
                  <a:pt x="8839189" y="3999687"/>
                  <a:pt x="8835416" y="4005588"/>
                  <a:pt x="8831663" y="4011490"/>
                </a:cubicBezTo>
                <a:cubicBezTo>
                  <a:pt x="8823239" y="4009867"/>
                  <a:pt x="8814814" y="4008353"/>
                  <a:pt x="8806367" y="4006905"/>
                </a:cubicBezTo>
                <a:cubicBezTo>
                  <a:pt x="8813036" y="3996769"/>
                  <a:pt x="8819750" y="3986479"/>
                  <a:pt x="8826552" y="3976035"/>
                </a:cubicBezTo>
                <a:cubicBezTo>
                  <a:pt x="8829667" y="3971231"/>
                  <a:pt x="8832980" y="3966163"/>
                  <a:pt x="8836403" y="3960853"/>
                </a:cubicBezTo>
                <a:cubicBezTo>
                  <a:pt x="8844696" y="3962126"/>
                  <a:pt x="8852967" y="3963464"/>
                  <a:pt x="8861217" y="3964912"/>
                </a:cubicBezTo>
                <a:close/>
                <a:moveTo>
                  <a:pt x="8830544" y="4013223"/>
                </a:moveTo>
                <a:cubicBezTo>
                  <a:pt x="8820584" y="4028823"/>
                  <a:pt x="8810755" y="4044093"/>
                  <a:pt x="8801123" y="4058968"/>
                </a:cubicBezTo>
                <a:cubicBezTo>
                  <a:pt x="8792545" y="4057103"/>
                  <a:pt x="8783988" y="4055348"/>
                  <a:pt x="8775432" y="4053637"/>
                </a:cubicBezTo>
                <a:cubicBezTo>
                  <a:pt x="8785173" y="4039047"/>
                  <a:pt x="8795112" y="4024018"/>
                  <a:pt x="8805226" y="4008638"/>
                </a:cubicBezTo>
                <a:cubicBezTo>
                  <a:pt x="8813673" y="4010086"/>
                  <a:pt x="8822120" y="4011622"/>
                  <a:pt x="8830544" y="4013223"/>
                </a:cubicBezTo>
                <a:close/>
                <a:moveTo>
                  <a:pt x="8800048" y="4060592"/>
                </a:moveTo>
                <a:cubicBezTo>
                  <a:pt x="8790131" y="4075906"/>
                  <a:pt x="8780412" y="4090781"/>
                  <a:pt x="8770912" y="4105196"/>
                </a:cubicBezTo>
                <a:cubicBezTo>
                  <a:pt x="8762334" y="4103068"/>
                  <a:pt x="8753668" y="4100983"/>
                  <a:pt x="8744957" y="4098965"/>
                </a:cubicBezTo>
                <a:cubicBezTo>
                  <a:pt x="8754523" y="4084879"/>
                  <a:pt x="8764308" y="4070311"/>
                  <a:pt x="8774335" y="4055282"/>
                </a:cubicBezTo>
                <a:cubicBezTo>
                  <a:pt x="8782891" y="4056994"/>
                  <a:pt x="8791470" y="4058749"/>
                  <a:pt x="8800048" y="4060592"/>
                </a:cubicBezTo>
                <a:close/>
                <a:moveTo>
                  <a:pt x="8769881" y="4106775"/>
                </a:moveTo>
                <a:cubicBezTo>
                  <a:pt x="8744123" y="4145828"/>
                  <a:pt x="8720077" y="4181393"/>
                  <a:pt x="8698576" y="4212219"/>
                </a:cubicBezTo>
                <a:cubicBezTo>
                  <a:pt x="8556055" y="4416435"/>
                  <a:pt x="8404055" y="4621441"/>
                  <a:pt x="8257036" y="4819690"/>
                </a:cubicBezTo>
                <a:cubicBezTo>
                  <a:pt x="8117015" y="5008527"/>
                  <a:pt x="7972234" y="5203792"/>
                  <a:pt x="7834781" y="5399452"/>
                </a:cubicBezTo>
                <a:cubicBezTo>
                  <a:pt x="7747438" y="5523895"/>
                  <a:pt x="7662597" y="5646144"/>
                  <a:pt x="7584864" y="5773220"/>
                </a:cubicBezTo>
                <a:cubicBezTo>
                  <a:pt x="7543287" y="5841365"/>
                  <a:pt x="7508535" y="5902578"/>
                  <a:pt x="7478608" y="5960389"/>
                </a:cubicBezTo>
                <a:lnTo>
                  <a:pt x="7472970" y="5971271"/>
                </a:lnTo>
                <a:cubicBezTo>
                  <a:pt x="7424307" y="6065152"/>
                  <a:pt x="7363709" y="6181982"/>
                  <a:pt x="7365157" y="6293657"/>
                </a:cubicBezTo>
                <a:cubicBezTo>
                  <a:pt x="7365903" y="6351249"/>
                  <a:pt x="7385123" y="6397564"/>
                  <a:pt x="7422289" y="6431351"/>
                </a:cubicBezTo>
                <a:cubicBezTo>
                  <a:pt x="7485937" y="6489207"/>
                  <a:pt x="7592806" y="6503336"/>
                  <a:pt x="7693927" y="6503336"/>
                </a:cubicBezTo>
                <a:cubicBezTo>
                  <a:pt x="7751650" y="6503336"/>
                  <a:pt x="7807532" y="6498729"/>
                  <a:pt x="7852399" y="6495042"/>
                </a:cubicBezTo>
                <a:cubicBezTo>
                  <a:pt x="7860319" y="6494385"/>
                  <a:pt x="7867910" y="6493748"/>
                  <a:pt x="7875062" y="6493200"/>
                </a:cubicBezTo>
                <a:cubicBezTo>
                  <a:pt x="7922102" y="6489492"/>
                  <a:pt x="7969119" y="6484862"/>
                  <a:pt x="8016158" y="6479421"/>
                </a:cubicBezTo>
                <a:cubicBezTo>
                  <a:pt x="8011309" y="6480672"/>
                  <a:pt x="8006461" y="6481900"/>
                  <a:pt x="8001590" y="6483129"/>
                </a:cubicBezTo>
                <a:cubicBezTo>
                  <a:pt x="7936955" y="6492213"/>
                  <a:pt x="7872298" y="6499870"/>
                  <a:pt x="7807641" y="6505859"/>
                </a:cubicBezTo>
                <a:cubicBezTo>
                  <a:pt x="7801235" y="6506452"/>
                  <a:pt x="7794499" y="6507088"/>
                  <a:pt x="7787478" y="6507768"/>
                </a:cubicBezTo>
                <a:cubicBezTo>
                  <a:pt x="7660403" y="6519878"/>
                  <a:pt x="7447717" y="6540151"/>
                  <a:pt x="7346289" y="6448486"/>
                </a:cubicBezTo>
                <a:cubicBezTo>
                  <a:pt x="7309518" y="6415225"/>
                  <a:pt x="7290693" y="6369283"/>
                  <a:pt x="7290364" y="6311954"/>
                </a:cubicBezTo>
                <a:cubicBezTo>
                  <a:pt x="7289289" y="6199424"/>
                  <a:pt x="7352169" y="6081168"/>
                  <a:pt x="7402697" y="5986169"/>
                </a:cubicBezTo>
                <a:lnTo>
                  <a:pt x="7408883" y="5974540"/>
                </a:lnTo>
                <a:cubicBezTo>
                  <a:pt x="7440301" y="5915369"/>
                  <a:pt x="7476458" y="5853169"/>
                  <a:pt x="7519395" y="5784387"/>
                </a:cubicBezTo>
                <a:cubicBezTo>
                  <a:pt x="7600046" y="5655447"/>
                  <a:pt x="7688134" y="5531201"/>
                  <a:pt x="7778812" y="5404717"/>
                </a:cubicBezTo>
                <a:cubicBezTo>
                  <a:pt x="7925459" y="5200304"/>
                  <a:pt x="8079827" y="4996350"/>
                  <a:pt x="8229129" y="4799111"/>
                </a:cubicBezTo>
                <a:cubicBezTo>
                  <a:pt x="8377486" y="4603078"/>
                  <a:pt x="8530912" y="4400397"/>
                  <a:pt x="8675737" y="4198506"/>
                </a:cubicBezTo>
                <a:cubicBezTo>
                  <a:pt x="8696338" y="4169787"/>
                  <a:pt x="8719287" y="4136789"/>
                  <a:pt x="8743904" y="4100522"/>
                </a:cubicBezTo>
                <a:cubicBezTo>
                  <a:pt x="8752636" y="4102541"/>
                  <a:pt x="8761281" y="4104625"/>
                  <a:pt x="8769881" y="4106775"/>
                </a:cubicBezTo>
                <a:close/>
                <a:moveTo>
                  <a:pt x="8173358" y="6449166"/>
                </a:moveTo>
                <a:cubicBezTo>
                  <a:pt x="8178623" y="6447784"/>
                  <a:pt x="8183910" y="6446402"/>
                  <a:pt x="8189176" y="6444998"/>
                </a:cubicBezTo>
                <a:cubicBezTo>
                  <a:pt x="8191172" y="6444800"/>
                  <a:pt x="8193169" y="6444603"/>
                  <a:pt x="8195144" y="6444405"/>
                </a:cubicBezTo>
                <a:cubicBezTo>
                  <a:pt x="8189593" y="6445787"/>
                  <a:pt x="8184020" y="6447148"/>
                  <a:pt x="8178469" y="6448508"/>
                </a:cubicBezTo>
                <a:cubicBezTo>
                  <a:pt x="8176758" y="6448728"/>
                  <a:pt x="8175047" y="6448947"/>
                  <a:pt x="8173358" y="6449166"/>
                </a:cubicBezTo>
                <a:close/>
                <a:moveTo>
                  <a:pt x="8404889" y="6409126"/>
                </a:moveTo>
                <a:cubicBezTo>
                  <a:pt x="8405218" y="6409082"/>
                  <a:pt x="8405525" y="6409060"/>
                  <a:pt x="8405832" y="6409038"/>
                </a:cubicBezTo>
                <a:cubicBezTo>
                  <a:pt x="8403485" y="6409543"/>
                  <a:pt x="8401137" y="6410069"/>
                  <a:pt x="8398812" y="6410596"/>
                </a:cubicBezTo>
                <a:cubicBezTo>
                  <a:pt x="8400830" y="6410113"/>
                  <a:pt x="8402870" y="6409609"/>
                  <a:pt x="8404889" y="6409126"/>
                </a:cubicBezTo>
                <a:close/>
                <a:moveTo>
                  <a:pt x="8433894" y="6402061"/>
                </a:moveTo>
                <a:cubicBezTo>
                  <a:pt x="8440234" y="6400504"/>
                  <a:pt x="8446575" y="6398946"/>
                  <a:pt x="8452915" y="6397366"/>
                </a:cubicBezTo>
                <a:cubicBezTo>
                  <a:pt x="8455131" y="6397213"/>
                  <a:pt x="8457369" y="6397059"/>
                  <a:pt x="8459585" y="6396883"/>
                </a:cubicBezTo>
                <a:cubicBezTo>
                  <a:pt x="8452827" y="6398441"/>
                  <a:pt x="8446092" y="6399977"/>
                  <a:pt x="8439335" y="6401513"/>
                </a:cubicBezTo>
                <a:cubicBezTo>
                  <a:pt x="8437513" y="6401711"/>
                  <a:pt x="8435714" y="6401886"/>
                  <a:pt x="8433894" y="6402061"/>
                </a:cubicBezTo>
                <a:close/>
                <a:moveTo>
                  <a:pt x="8476830" y="6391398"/>
                </a:moveTo>
                <a:cubicBezTo>
                  <a:pt x="8485057" y="6389314"/>
                  <a:pt x="8493284" y="6387230"/>
                  <a:pt x="8501512" y="6385146"/>
                </a:cubicBezTo>
                <a:cubicBezTo>
                  <a:pt x="8505088" y="6384948"/>
                  <a:pt x="8508664" y="6384751"/>
                  <a:pt x="8512241" y="6384531"/>
                </a:cubicBezTo>
                <a:cubicBezTo>
                  <a:pt x="8503706" y="6386572"/>
                  <a:pt x="8495150" y="6388590"/>
                  <a:pt x="8486615" y="6390609"/>
                </a:cubicBezTo>
                <a:cubicBezTo>
                  <a:pt x="8483346" y="6390872"/>
                  <a:pt x="8480077" y="6391135"/>
                  <a:pt x="8476830" y="6391398"/>
                </a:cubicBezTo>
                <a:close/>
                <a:moveTo>
                  <a:pt x="8539051" y="6382930"/>
                </a:moveTo>
                <a:cubicBezTo>
                  <a:pt x="8541640" y="6382776"/>
                  <a:pt x="8544229" y="6382622"/>
                  <a:pt x="8546818" y="6382447"/>
                </a:cubicBezTo>
                <a:cubicBezTo>
                  <a:pt x="8539710" y="6384049"/>
                  <a:pt x="8532601" y="6385628"/>
                  <a:pt x="8525515" y="6387186"/>
                </a:cubicBezTo>
                <a:cubicBezTo>
                  <a:pt x="8523343" y="6387384"/>
                  <a:pt x="8521149" y="6387581"/>
                  <a:pt x="8518977" y="6387778"/>
                </a:cubicBezTo>
                <a:cubicBezTo>
                  <a:pt x="8525668" y="6386177"/>
                  <a:pt x="8532360" y="6384553"/>
                  <a:pt x="8539051" y="6382930"/>
                </a:cubicBezTo>
                <a:close/>
                <a:moveTo>
                  <a:pt x="8561803" y="6377401"/>
                </a:moveTo>
                <a:cubicBezTo>
                  <a:pt x="8570360" y="6375295"/>
                  <a:pt x="8578938" y="6373167"/>
                  <a:pt x="8587495" y="6371039"/>
                </a:cubicBezTo>
                <a:cubicBezTo>
                  <a:pt x="8591356" y="6370863"/>
                  <a:pt x="8595196" y="6370709"/>
                  <a:pt x="8599057" y="6370533"/>
                </a:cubicBezTo>
                <a:cubicBezTo>
                  <a:pt x="8590259" y="6372574"/>
                  <a:pt x="8581483" y="6374593"/>
                  <a:pt x="8572685" y="6376611"/>
                </a:cubicBezTo>
                <a:cubicBezTo>
                  <a:pt x="8569065" y="6376874"/>
                  <a:pt x="8565423" y="6377137"/>
                  <a:pt x="8561803" y="6377401"/>
                </a:cubicBezTo>
                <a:close/>
                <a:moveTo>
                  <a:pt x="8624749" y="6369261"/>
                </a:moveTo>
                <a:cubicBezTo>
                  <a:pt x="8627622" y="6369108"/>
                  <a:pt x="8630475" y="6368954"/>
                  <a:pt x="8633349" y="6368801"/>
                </a:cubicBezTo>
                <a:cubicBezTo>
                  <a:pt x="8625912" y="6370424"/>
                  <a:pt x="8618474" y="6372026"/>
                  <a:pt x="8611036" y="6373605"/>
                </a:cubicBezTo>
                <a:cubicBezTo>
                  <a:pt x="8608513" y="6373824"/>
                  <a:pt x="8605990" y="6374022"/>
                  <a:pt x="8603488" y="6374220"/>
                </a:cubicBezTo>
                <a:cubicBezTo>
                  <a:pt x="8610576" y="6372574"/>
                  <a:pt x="8617662" y="6370929"/>
                  <a:pt x="8624749" y="6369261"/>
                </a:cubicBezTo>
                <a:close/>
                <a:moveTo>
                  <a:pt x="8646513" y="6364083"/>
                </a:moveTo>
                <a:cubicBezTo>
                  <a:pt x="8655421" y="6361955"/>
                  <a:pt x="8664328" y="6359805"/>
                  <a:pt x="8673214" y="6357655"/>
                </a:cubicBezTo>
                <a:cubicBezTo>
                  <a:pt x="8677229" y="6357523"/>
                  <a:pt x="8681244" y="6357435"/>
                  <a:pt x="8685280" y="6357282"/>
                </a:cubicBezTo>
                <a:cubicBezTo>
                  <a:pt x="8676220" y="6359322"/>
                  <a:pt x="8667180" y="6361363"/>
                  <a:pt x="8658119" y="6363360"/>
                </a:cubicBezTo>
                <a:cubicBezTo>
                  <a:pt x="8654236" y="6363601"/>
                  <a:pt x="8650374" y="6363864"/>
                  <a:pt x="8646513" y="6364083"/>
                </a:cubicBezTo>
                <a:close/>
                <a:moveTo>
                  <a:pt x="8710029" y="6356295"/>
                </a:moveTo>
                <a:cubicBezTo>
                  <a:pt x="8713210" y="6356163"/>
                  <a:pt x="8716392" y="6356053"/>
                  <a:pt x="8719573" y="6355900"/>
                </a:cubicBezTo>
                <a:cubicBezTo>
                  <a:pt x="8711806" y="6357545"/>
                  <a:pt x="8704039" y="6359169"/>
                  <a:pt x="8696272" y="6360770"/>
                </a:cubicBezTo>
                <a:cubicBezTo>
                  <a:pt x="8693377" y="6360990"/>
                  <a:pt x="8690459" y="6361209"/>
                  <a:pt x="8687562" y="6361407"/>
                </a:cubicBezTo>
                <a:cubicBezTo>
                  <a:pt x="8695066" y="6359717"/>
                  <a:pt x="8702547" y="6358006"/>
                  <a:pt x="8710029" y="6356295"/>
                </a:cubicBezTo>
                <a:close/>
                <a:moveTo>
                  <a:pt x="8730653" y="6351556"/>
                </a:moveTo>
                <a:cubicBezTo>
                  <a:pt x="8739735" y="6349450"/>
                  <a:pt x="8748797" y="6347321"/>
                  <a:pt x="8757880" y="6345193"/>
                </a:cubicBezTo>
                <a:cubicBezTo>
                  <a:pt x="8762202" y="6345105"/>
                  <a:pt x="8766524" y="6345018"/>
                  <a:pt x="8770868" y="6344930"/>
                </a:cubicBezTo>
                <a:cubicBezTo>
                  <a:pt x="8761588" y="6346948"/>
                  <a:pt x="8752307" y="6348945"/>
                  <a:pt x="8743026" y="6350941"/>
                </a:cubicBezTo>
                <a:cubicBezTo>
                  <a:pt x="8738902" y="6351139"/>
                  <a:pt x="8734777" y="6351358"/>
                  <a:pt x="8730653" y="6351556"/>
                </a:cubicBezTo>
                <a:close/>
                <a:moveTo>
                  <a:pt x="8775454" y="6341024"/>
                </a:moveTo>
                <a:cubicBezTo>
                  <a:pt x="8785831" y="6338545"/>
                  <a:pt x="8796209" y="6336066"/>
                  <a:pt x="8806564" y="6333543"/>
                </a:cubicBezTo>
                <a:cubicBezTo>
                  <a:pt x="8811655" y="6333587"/>
                  <a:pt x="8816745" y="6333587"/>
                  <a:pt x="8821878" y="6333587"/>
                </a:cubicBezTo>
                <a:cubicBezTo>
                  <a:pt x="8811369" y="6335957"/>
                  <a:pt x="8800882" y="6338304"/>
                  <a:pt x="8790373" y="6340630"/>
                </a:cubicBezTo>
                <a:cubicBezTo>
                  <a:pt x="8785393" y="6340761"/>
                  <a:pt x="8780434" y="6340893"/>
                  <a:pt x="8775454" y="6341024"/>
                </a:cubicBezTo>
                <a:close/>
                <a:moveTo>
                  <a:pt x="8842173" y="6333521"/>
                </a:moveTo>
                <a:cubicBezTo>
                  <a:pt x="8846714" y="6333499"/>
                  <a:pt x="8851278" y="6333455"/>
                  <a:pt x="8855863" y="6333411"/>
                </a:cubicBezTo>
                <a:cubicBezTo>
                  <a:pt x="8846342" y="6335408"/>
                  <a:pt x="8836819" y="6337383"/>
                  <a:pt x="8827297" y="6339357"/>
                </a:cubicBezTo>
                <a:cubicBezTo>
                  <a:pt x="8822953" y="6339533"/>
                  <a:pt x="8818609" y="6339686"/>
                  <a:pt x="8814265" y="6339840"/>
                </a:cubicBezTo>
                <a:cubicBezTo>
                  <a:pt x="8823568" y="6337755"/>
                  <a:pt x="8832870" y="6335649"/>
                  <a:pt x="8842173" y="6333521"/>
                </a:cubicBezTo>
                <a:close/>
                <a:moveTo>
                  <a:pt x="8878198" y="6333082"/>
                </a:moveTo>
                <a:cubicBezTo>
                  <a:pt x="8882740" y="6333017"/>
                  <a:pt x="8887281" y="6332929"/>
                  <a:pt x="8891845" y="6332819"/>
                </a:cubicBezTo>
                <a:cubicBezTo>
                  <a:pt x="8883749" y="6334399"/>
                  <a:pt x="8875653" y="6335957"/>
                  <a:pt x="8867535" y="6337492"/>
                </a:cubicBezTo>
                <a:cubicBezTo>
                  <a:pt x="8863125" y="6337733"/>
                  <a:pt x="8858694" y="6337931"/>
                  <a:pt x="8854284" y="6338151"/>
                </a:cubicBezTo>
                <a:cubicBezTo>
                  <a:pt x="8862248" y="6336483"/>
                  <a:pt x="8870234" y="6334794"/>
                  <a:pt x="8878198" y="6333082"/>
                </a:cubicBezTo>
                <a:close/>
                <a:moveTo>
                  <a:pt x="8897308" y="6328979"/>
                </a:moveTo>
                <a:cubicBezTo>
                  <a:pt x="8906830" y="6326917"/>
                  <a:pt x="8916352" y="6324855"/>
                  <a:pt x="8925852" y="6322749"/>
                </a:cubicBezTo>
                <a:cubicBezTo>
                  <a:pt x="8931359" y="6322793"/>
                  <a:pt x="8936888" y="6322793"/>
                  <a:pt x="8942416" y="6322814"/>
                </a:cubicBezTo>
                <a:cubicBezTo>
                  <a:pt x="8932829" y="6324745"/>
                  <a:pt x="8923241" y="6326654"/>
                  <a:pt x="8913653" y="6328563"/>
                </a:cubicBezTo>
                <a:cubicBezTo>
                  <a:pt x="8908212" y="6328716"/>
                  <a:pt x="8902749" y="6328848"/>
                  <a:pt x="8897308" y="6328979"/>
                </a:cubicBezTo>
                <a:close/>
                <a:moveTo>
                  <a:pt x="8941977" y="6319194"/>
                </a:moveTo>
                <a:cubicBezTo>
                  <a:pt x="8952728" y="6316803"/>
                  <a:pt x="8963500" y="6314390"/>
                  <a:pt x="8974273" y="6311954"/>
                </a:cubicBezTo>
                <a:cubicBezTo>
                  <a:pt x="8980372" y="6312152"/>
                  <a:pt x="8986493" y="6312349"/>
                  <a:pt x="8992636" y="6312503"/>
                </a:cubicBezTo>
                <a:cubicBezTo>
                  <a:pt x="8981886" y="6314762"/>
                  <a:pt x="8971135" y="6316978"/>
                  <a:pt x="8960363" y="6319172"/>
                </a:cubicBezTo>
                <a:cubicBezTo>
                  <a:pt x="8954220" y="6319194"/>
                  <a:pt x="8948099" y="6319216"/>
                  <a:pt x="8941977" y="6319194"/>
                </a:cubicBezTo>
                <a:close/>
                <a:moveTo>
                  <a:pt x="9011154" y="6312941"/>
                </a:moveTo>
                <a:cubicBezTo>
                  <a:pt x="9016222" y="6313051"/>
                  <a:pt x="9021268" y="6313161"/>
                  <a:pt x="9026358" y="6313227"/>
                </a:cubicBezTo>
                <a:cubicBezTo>
                  <a:pt x="9016617" y="6315114"/>
                  <a:pt x="9006876" y="6316956"/>
                  <a:pt x="8997134" y="6318800"/>
                </a:cubicBezTo>
                <a:cubicBezTo>
                  <a:pt x="8992132" y="6318887"/>
                  <a:pt x="8987130" y="6318953"/>
                  <a:pt x="8982149" y="6318997"/>
                </a:cubicBezTo>
                <a:cubicBezTo>
                  <a:pt x="8991825" y="6317000"/>
                  <a:pt x="9001500" y="6314982"/>
                  <a:pt x="9011154" y="6312941"/>
                </a:cubicBezTo>
                <a:close/>
                <a:moveTo>
                  <a:pt x="9026490" y="6309694"/>
                </a:moveTo>
                <a:cubicBezTo>
                  <a:pt x="9037350" y="6307369"/>
                  <a:pt x="9048233" y="6305043"/>
                  <a:pt x="9059092" y="6302674"/>
                </a:cubicBezTo>
                <a:cubicBezTo>
                  <a:pt x="9064797" y="6302959"/>
                  <a:pt x="9070523" y="6303200"/>
                  <a:pt x="9076271" y="6303442"/>
                </a:cubicBezTo>
                <a:cubicBezTo>
                  <a:pt x="9065345" y="6305614"/>
                  <a:pt x="9054419" y="6307786"/>
                  <a:pt x="9043493" y="6309914"/>
                </a:cubicBezTo>
                <a:cubicBezTo>
                  <a:pt x="9037811" y="6309848"/>
                  <a:pt x="9032150" y="6309782"/>
                  <a:pt x="9026490" y="6309694"/>
                </a:cubicBezTo>
                <a:close/>
                <a:moveTo>
                  <a:pt x="9108479" y="6301160"/>
                </a:moveTo>
                <a:cubicBezTo>
                  <a:pt x="9119471" y="6298922"/>
                  <a:pt x="9130463" y="6296684"/>
                  <a:pt x="9141477" y="6294402"/>
                </a:cubicBezTo>
                <a:cubicBezTo>
                  <a:pt x="9147312" y="6294775"/>
                  <a:pt x="9153171" y="6295126"/>
                  <a:pt x="9159050" y="6295477"/>
                </a:cubicBezTo>
                <a:cubicBezTo>
                  <a:pt x="9148059" y="6297562"/>
                  <a:pt x="9137045" y="6299624"/>
                  <a:pt x="9126031" y="6301664"/>
                </a:cubicBezTo>
                <a:cubicBezTo>
                  <a:pt x="9120174" y="6301511"/>
                  <a:pt x="9114337" y="6301335"/>
                  <a:pt x="9108479" y="6301160"/>
                </a:cubicBezTo>
                <a:close/>
                <a:moveTo>
                  <a:pt x="9175704" y="6296399"/>
                </a:moveTo>
                <a:cubicBezTo>
                  <a:pt x="9181145" y="6296684"/>
                  <a:pt x="9186607" y="6296969"/>
                  <a:pt x="9192092" y="6297232"/>
                </a:cubicBezTo>
                <a:cubicBezTo>
                  <a:pt x="9182043" y="6298966"/>
                  <a:pt x="9171973" y="6300677"/>
                  <a:pt x="9161925" y="6302367"/>
                </a:cubicBezTo>
                <a:cubicBezTo>
                  <a:pt x="9156528" y="6302279"/>
                  <a:pt x="9151130" y="6302191"/>
                  <a:pt x="9145733" y="6302103"/>
                </a:cubicBezTo>
                <a:cubicBezTo>
                  <a:pt x="9155716" y="6300217"/>
                  <a:pt x="9165720" y="6298329"/>
                  <a:pt x="9175704" y="6296399"/>
                </a:cubicBezTo>
                <a:close/>
                <a:moveTo>
                  <a:pt x="9189789" y="6293700"/>
                </a:moveTo>
                <a:cubicBezTo>
                  <a:pt x="9200891" y="6291550"/>
                  <a:pt x="9211992" y="6289378"/>
                  <a:pt x="9223093" y="6287206"/>
                </a:cubicBezTo>
                <a:cubicBezTo>
                  <a:pt x="9229039" y="6287689"/>
                  <a:pt x="9235029" y="6288172"/>
                  <a:pt x="9241040" y="6288632"/>
                </a:cubicBezTo>
                <a:cubicBezTo>
                  <a:pt x="9229982" y="6290607"/>
                  <a:pt x="9218903" y="6292560"/>
                  <a:pt x="9207823" y="6294490"/>
                </a:cubicBezTo>
                <a:cubicBezTo>
                  <a:pt x="9201812" y="6294249"/>
                  <a:pt x="9195800" y="6293985"/>
                  <a:pt x="9189789" y="6293700"/>
                </a:cubicBezTo>
                <a:close/>
                <a:moveTo>
                  <a:pt x="9256903" y="6289795"/>
                </a:moveTo>
                <a:cubicBezTo>
                  <a:pt x="9262497" y="6290190"/>
                  <a:pt x="9268136" y="6290563"/>
                  <a:pt x="9273774" y="6290914"/>
                </a:cubicBezTo>
                <a:cubicBezTo>
                  <a:pt x="9263616" y="6292560"/>
                  <a:pt x="9253458" y="6294161"/>
                  <a:pt x="9243299" y="6295763"/>
                </a:cubicBezTo>
                <a:cubicBezTo>
                  <a:pt x="9237705" y="6295609"/>
                  <a:pt x="9232111" y="6295411"/>
                  <a:pt x="9226516" y="6295214"/>
                </a:cubicBezTo>
                <a:cubicBezTo>
                  <a:pt x="9236652" y="6293415"/>
                  <a:pt x="9246789" y="6291616"/>
                  <a:pt x="9256903" y="6289795"/>
                </a:cubicBezTo>
                <a:close/>
                <a:moveTo>
                  <a:pt x="9270352" y="6287360"/>
                </a:moveTo>
                <a:cubicBezTo>
                  <a:pt x="9281629" y="6285297"/>
                  <a:pt x="9292906" y="6283213"/>
                  <a:pt x="9304183" y="6281128"/>
                </a:cubicBezTo>
                <a:cubicBezTo>
                  <a:pt x="9310304" y="6281743"/>
                  <a:pt x="9316425" y="6282357"/>
                  <a:pt x="9322569" y="6282928"/>
                </a:cubicBezTo>
                <a:cubicBezTo>
                  <a:pt x="9311292" y="6284815"/>
                  <a:pt x="9300037" y="6286657"/>
                  <a:pt x="9288759" y="6288500"/>
                </a:cubicBezTo>
                <a:cubicBezTo>
                  <a:pt x="9282617" y="6288128"/>
                  <a:pt x="9276473" y="6287754"/>
                  <a:pt x="9270352" y="6287360"/>
                </a:cubicBezTo>
                <a:close/>
                <a:moveTo>
                  <a:pt x="9337576" y="6284288"/>
                </a:moveTo>
                <a:cubicBezTo>
                  <a:pt x="9343390" y="6284793"/>
                  <a:pt x="9349226" y="6285297"/>
                  <a:pt x="9355040" y="6285780"/>
                </a:cubicBezTo>
                <a:cubicBezTo>
                  <a:pt x="9344641" y="6287338"/>
                  <a:pt x="9334241" y="6288851"/>
                  <a:pt x="9323842" y="6290366"/>
                </a:cubicBezTo>
                <a:cubicBezTo>
                  <a:pt x="9318027" y="6290080"/>
                  <a:pt x="9312213" y="6289795"/>
                  <a:pt x="9306421" y="6289488"/>
                </a:cubicBezTo>
                <a:cubicBezTo>
                  <a:pt x="9316798" y="6287776"/>
                  <a:pt x="9327198" y="6286043"/>
                  <a:pt x="9337576" y="6284288"/>
                </a:cubicBezTo>
                <a:close/>
                <a:moveTo>
                  <a:pt x="9349577" y="6282247"/>
                </a:moveTo>
                <a:cubicBezTo>
                  <a:pt x="9361029" y="6280295"/>
                  <a:pt x="9372460" y="6278343"/>
                  <a:pt x="9383890" y="6276346"/>
                </a:cubicBezTo>
                <a:cubicBezTo>
                  <a:pt x="9390100" y="6277114"/>
                  <a:pt x="9396309" y="6277859"/>
                  <a:pt x="9402583" y="6278584"/>
                </a:cubicBezTo>
                <a:cubicBezTo>
                  <a:pt x="9391197" y="6280339"/>
                  <a:pt x="9379789" y="6282072"/>
                  <a:pt x="9368401" y="6283784"/>
                </a:cubicBezTo>
                <a:cubicBezTo>
                  <a:pt x="9362126" y="6283301"/>
                  <a:pt x="9355852" y="6282796"/>
                  <a:pt x="9349577" y="6282247"/>
                </a:cubicBezTo>
                <a:close/>
                <a:moveTo>
                  <a:pt x="9416844" y="6280185"/>
                </a:moveTo>
                <a:cubicBezTo>
                  <a:pt x="9422702" y="6280821"/>
                  <a:pt x="9428582" y="6281458"/>
                  <a:pt x="9434507" y="6282072"/>
                </a:cubicBezTo>
                <a:cubicBezTo>
                  <a:pt x="9423975" y="6283498"/>
                  <a:pt x="9413421" y="6284903"/>
                  <a:pt x="9402869" y="6286284"/>
                </a:cubicBezTo>
                <a:cubicBezTo>
                  <a:pt x="9397033" y="6285890"/>
                  <a:pt x="9391175" y="6285495"/>
                  <a:pt x="9385317" y="6285078"/>
                </a:cubicBezTo>
                <a:cubicBezTo>
                  <a:pt x="9395826" y="6283454"/>
                  <a:pt x="9406335" y="6281831"/>
                  <a:pt x="9416844" y="6280185"/>
                </a:cubicBezTo>
                <a:close/>
                <a:moveTo>
                  <a:pt x="9429087" y="6278277"/>
                </a:moveTo>
                <a:cubicBezTo>
                  <a:pt x="9440408" y="6276477"/>
                  <a:pt x="9451728" y="6274678"/>
                  <a:pt x="9463050" y="6272836"/>
                </a:cubicBezTo>
                <a:cubicBezTo>
                  <a:pt x="9469303" y="6273757"/>
                  <a:pt x="9475621" y="6274656"/>
                  <a:pt x="9481940" y="6275512"/>
                </a:cubicBezTo>
                <a:cubicBezTo>
                  <a:pt x="9470663" y="6277114"/>
                  <a:pt x="9459386" y="6278671"/>
                  <a:pt x="9448109" y="6280229"/>
                </a:cubicBezTo>
                <a:cubicBezTo>
                  <a:pt x="9441769" y="6279593"/>
                  <a:pt x="9435428" y="6278934"/>
                  <a:pt x="9429087" y="6278277"/>
                </a:cubicBezTo>
                <a:close/>
                <a:moveTo>
                  <a:pt x="9471629" y="6271475"/>
                </a:moveTo>
                <a:cubicBezTo>
                  <a:pt x="9484200" y="6269435"/>
                  <a:pt x="9496772" y="6267373"/>
                  <a:pt x="9509321" y="6265288"/>
                </a:cubicBezTo>
                <a:cubicBezTo>
                  <a:pt x="9515837" y="6266495"/>
                  <a:pt x="9522375" y="6267636"/>
                  <a:pt x="9528913" y="6268776"/>
                </a:cubicBezTo>
                <a:cubicBezTo>
                  <a:pt x="9516430" y="6270598"/>
                  <a:pt x="9503946" y="6272396"/>
                  <a:pt x="9491440" y="6274174"/>
                </a:cubicBezTo>
                <a:cubicBezTo>
                  <a:pt x="9484814" y="6273296"/>
                  <a:pt x="9478211" y="6272396"/>
                  <a:pt x="9471629" y="6271475"/>
                </a:cubicBezTo>
                <a:close/>
                <a:moveTo>
                  <a:pt x="9540564" y="6270773"/>
                </a:moveTo>
                <a:cubicBezTo>
                  <a:pt x="9546926" y="6271848"/>
                  <a:pt x="9553311" y="6272901"/>
                  <a:pt x="9559696" y="6273933"/>
                </a:cubicBezTo>
                <a:cubicBezTo>
                  <a:pt x="9547891" y="6275424"/>
                  <a:pt x="9536088" y="6276894"/>
                  <a:pt x="9524284" y="6278321"/>
                </a:cubicBezTo>
                <a:cubicBezTo>
                  <a:pt x="9517856" y="6277552"/>
                  <a:pt x="9511428" y="6276762"/>
                  <a:pt x="9504999" y="6275929"/>
                </a:cubicBezTo>
                <a:cubicBezTo>
                  <a:pt x="9516869" y="6274240"/>
                  <a:pt x="9528716" y="6272506"/>
                  <a:pt x="9540564" y="6270773"/>
                </a:cubicBezTo>
                <a:close/>
                <a:moveTo>
                  <a:pt x="9549603" y="6269435"/>
                </a:moveTo>
                <a:cubicBezTo>
                  <a:pt x="9562175" y="6267592"/>
                  <a:pt x="9574746" y="6265705"/>
                  <a:pt x="9587295" y="6263818"/>
                </a:cubicBezTo>
                <a:cubicBezTo>
                  <a:pt x="9593877" y="6265179"/>
                  <a:pt x="9600459" y="6266517"/>
                  <a:pt x="9607064" y="6267833"/>
                </a:cubicBezTo>
                <a:cubicBezTo>
                  <a:pt x="9594580" y="6269479"/>
                  <a:pt x="9582096" y="6271080"/>
                  <a:pt x="9569634" y="6272682"/>
                </a:cubicBezTo>
                <a:cubicBezTo>
                  <a:pt x="9562943" y="6271629"/>
                  <a:pt x="9556250" y="6270554"/>
                  <a:pt x="9549603" y="6269435"/>
                </a:cubicBezTo>
                <a:close/>
                <a:moveTo>
                  <a:pt x="9617946" y="6270005"/>
                </a:moveTo>
                <a:cubicBezTo>
                  <a:pt x="9624396" y="6271255"/>
                  <a:pt x="9630846" y="6272506"/>
                  <a:pt x="9637296" y="6273713"/>
                </a:cubicBezTo>
                <a:cubicBezTo>
                  <a:pt x="9625493" y="6275008"/>
                  <a:pt x="9613689" y="6276302"/>
                  <a:pt x="9601886" y="6277552"/>
                </a:cubicBezTo>
                <a:cubicBezTo>
                  <a:pt x="9595348" y="6276609"/>
                  <a:pt x="9588831" y="6275643"/>
                  <a:pt x="9582337" y="6274656"/>
                </a:cubicBezTo>
                <a:cubicBezTo>
                  <a:pt x="9594229" y="6273121"/>
                  <a:pt x="9606098" y="6271563"/>
                  <a:pt x="9617946" y="6270005"/>
                </a:cubicBezTo>
                <a:close/>
                <a:moveTo>
                  <a:pt x="9626370" y="6268886"/>
                </a:moveTo>
                <a:cubicBezTo>
                  <a:pt x="9638942" y="6267219"/>
                  <a:pt x="9651513" y="6265529"/>
                  <a:pt x="9664085" y="6263840"/>
                </a:cubicBezTo>
                <a:cubicBezTo>
                  <a:pt x="9670667" y="6265398"/>
                  <a:pt x="9677271" y="6266955"/>
                  <a:pt x="9683875" y="6268470"/>
                </a:cubicBezTo>
                <a:cubicBezTo>
                  <a:pt x="9671413" y="6269895"/>
                  <a:pt x="9658951" y="6271299"/>
                  <a:pt x="9646489" y="6272682"/>
                </a:cubicBezTo>
                <a:cubicBezTo>
                  <a:pt x="9639776" y="6271453"/>
                  <a:pt x="9633063" y="6270180"/>
                  <a:pt x="9626370" y="6268886"/>
                </a:cubicBezTo>
                <a:close/>
                <a:moveTo>
                  <a:pt x="9694099" y="6270773"/>
                </a:moveTo>
                <a:cubicBezTo>
                  <a:pt x="9700572" y="6272243"/>
                  <a:pt x="9707022" y="6273669"/>
                  <a:pt x="9713516" y="6275052"/>
                </a:cubicBezTo>
                <a:cubicBezTo>
                  <a:pt x="9701713" y="6276171"/>
                  <a:pt x="9689908" y="6277246"/>
                  <a:pt x="9678105" y="6278299"/>
                </a:cubicBezTo>
                <a:cubicBezTo>
                  <a:pt x="9671545" y="6277180"/>
                  <a:pt x="9664985" y="6276017"/>
                  <a:pt x="9658447" y="6274854"/>
                </a:cubicBezTo>
                <a:cubicBezTo>
                  <a:pt x="9670338" y="6273515"/>
                  <a:pt x="9682229" y="6272155"/>
                  <a:pt x="9694099" y="6270773"/>
                </a:cubicBezTo>
                <a:close/>
                <a:moveTo>
                  <a:pt x="9701910" y="6269873"/>
                </a:moveTo>
                <a:cubicBezTo>
                  <a:pt x="9714306" y="6268426"/>
                  <a:pt x="9726701" y="6266977"/>
                  <a:pt x="9739098" y="6265507"/>
                </a:cubicBezTo>
                <a:cubicBezTo>
                  <a:pt x="9745658" y="6267263"/>
                  <a:pt x="9752262" y="6269018"/>
                  <a:pt x="9758887" y="6270751"/>
                </a:cubicBezTo>
                <a:cubicBezTo>
                  <a:pt x="9746645" y="6271936"/>
                  <a:pt x="9734380" y="6273121"/>
                  <a:pt x="9722116" y="6274261"/>
                </a:cubicBezTo>
                <a:cubicBezTo>
                  <a:pt x="9715359" y="6272814"/>
                  <a:pt x="9708623" y="6271365"/>
                  <a:pt x="9701910" y="6269873"/>
                </a:cubicBezTo>
                <a:close/>
                <a:moveTo>
                  <a:pt x="9768387" y="6273186"/>
                </a:moveTo>
                <a:cubicBezTo>
                  <a:pt x="9774793" y="6274832"/>
                  <a:pt x="9781222" y="6276455"/>
                  <a:pt x="9787695" y="6278057"/>
                </a:cubicBezTo>
                <a:cubicBezTo>
                  <a:pt x="9787760" y="6278079"/>
                  <a:pt x="9787804" y="6278079"/>
                  <a:pt x="9787848" y="6278101"/>
                </a:cubicBezTo>
                <a:cubicBezTo>
                  <a:pt x="9776242" y="6278978"/>
                  <a:pt x="9764614" y="6279812"/>
                  <a:pt x="9752985" y="6280646"/>
                </a:cubicBezTo>
                <a:cubicBezTo>
                  <a:pt x="9746382" y="6279330"/>
                  <a:pt x="9739777" y="6277969"/>
                  <a:pt x="9733174" y="6276587"/>
                </a:cubicBezTo>
                <a:cubicBezTo>
                  <a:pt x="9744912" y="6275468"/>
                  <a:pt x="9756650" y="6274349"/>
                  <a:pt x="9768387" y="6273186"/>
                </a:cubicBezTo>
                <a:close/>
                <a:moveTo>
                  <a:pt x="9776089" y="6272440"/>
                </a:moveTo>
                <a:cubicBezTo>
                  <a:pt x="9788397" y="6271234"/>
                  <a:pt x="9800705" y="6270005"/>
                  <a:pt x="9812991" y="6268755"/>
                </a:cubicBezTo>
                <a:cubicBezTo>
                  <a:pt x="9819508" y="6270751"/>
                  <a:pt x="9826067" y="6272704"/>
                  <a:pt x="9832672" y="6274656"/>
                </a:cubicBezTo>
                <a:cubicBezTo>
                  <a:pt x="9820538" y="6275600"/>
                  <a:pt x="9808406" y="6276543"/>
                  <a:pt x="9796251" y="6277465"/>
                </a:cubicBezTo>
                <a:cubicBezTo>
                  <a:pt x="9789538" y="6275819"/>
                  <a:pt x="9782802" y="6274152"/>
                  <a:pt x="9776089" y="6272440"/>
                </a:cubicBezTo>
                <a:close/>
                <a:moveTo>
                  <a:pt x="9841513" y="6277246"/>
                </a:moveTo>
                <a:cubicBezTo>
                  <a:pt x="9848007" y="6279110"/>
                  <a:pt x="9854501" y="6280975"/>
                  <a:pt x="9860995" y="6282796"/>
                </a:cubicBezTo>
                <a:cubicBezTo>
                  <a:pt x="9849455" y="6283432"/>
                  <a:pt x="9837915" y="6284069"/>
                  <a:pt x="9826375" y="6284661"/>
                </a:cubicBezTo>
                <a:cubicBezTo>
                  <a:pt x="9819749" y="6283125"/>
                  <a:pt x="9813123" y="6281546"/>
                  <a:pt x="9806497" y="6279966"/>
                </a:cubicBezTo>
                <a:cubicBezTo>
                  <a:pt x="9818191" y="6279066"/>
                  <a:pt x="9829863" y="6278167"/>
                  <a:pt x="9841513" y="6277246"/>
                </a:cubicBezTo>
                <a:close/>
                <a:moveTo>
                  <a:pt x="9849016" y="6276631"/>
                </a:moveTo>
                <a:cubicBezTo>
                  <a:pt x="9861150" y="6275687"/>
                  <a:pt x="9873260" y="6274700"/>
                  <a:pt x="9885371" y="6273713"/>
                </a:cubicBezTo>
                <a:cubicBezTo>
                  <a:pt x="9891843" y="6275929"/>
                  <a:pt x="9898360" y="6278123"/>
                  <a:pt x="9904919" y="6280317"/>
                </a:cubicBezTo>
                <a:cubicBezTo>
                  <a:pt x="9892984" y="6280997"/>
                  <a:pt x="9881071" y="6281699"/>
                  <a:pt x="9869135" y="6282357"/>
                </a:cubicBezTo>
                <a:cubicBezTo>
                  <a:pt x="9862422" y="6280471"/>
                  <a:pt x="9855709" y="6278562"/>
                  <a:pt x="9849016" y="6276631"/>
                </a:cubicBezTo>
                <a:close/>
                <a:moveTo>
                  <a:pt x="9913081" y="6283015"/>
                </a:moveTo>
                <a:cubicBezTo>
                  <a:pt x="9919510" y="6285122"/>
                  <a:pt x="9925982" y="6287228"/>
                  <a:pt x="9932498" y="6289291"/>
                </a:cubicBezTo>
                <a:cubicBezTo>
                  <a:pt x="9921221" y="6289685"/>
                  <a:pt x="9909943" y="6290058"/>
                  <a:pt x="9898667" y="6290409"/>
                </a:cubicBezTo>
                <a:cubicBezTo>
                  <a:pt x="9891997" y="6288632"/>
                  <a:pt x="9885349" y="6286833"/>
                  <a:pt x="9878702" y="6284990"/>
                </a:cubicBezTo>
                <a:cubicBezTo>
                  <a:pt x="9890176" y="6284354"/>
                  <a:pt x="9901628" y="6283674"/>
                  <a:pt x="9913081" y="6283015"/>
                </a:cubicBezTo>
                <a:close/>
                <a:moveTo>
                  <a:pt x="9918763" y="6282687"/>
                </a:moveTo>
                <a:cubicBezTo>
                  <a:pt x="9931182" y="6281940"/>
                  <a:pt x="9943556" y="6281194"/>
                  <a:pt x="9955952" y="6280449"/>
                </a:cubicBezTo>
                <a:cubicBezTo>
                  <a:pt x="9962380" y="6282928"/>
                  <a:pt x="9968831" y="6285363"/>
                  <a:pt x="9975281" y="6287776"/>
                </a:cubicBezTo>
                <a:cubicBezTo>
                  <a:pt x="9963104" y="6288237"/>
                  <a:pt x="9950928" y="6288676"/>
                  <a:pt x="9938751" y="6289093"/>
                </a:cubicBezTo>
                <a:cubicBezTo>
                  <a:pt x="9932081" y="6286987"/>
                  <a:pt x="9925412" y="6284837"/>
                  <a:pt x="9918763" y="6282687"/>
                </a:cubicBezTo>
                <a:close/>
                <a:moveTo>
                  <a:pt x="9910580" y="6279988"/>
                </a:moveTo>
                <a:cubicBezTo>
                  <a:pt x="9903888" y="6277772"/>
                  <a:pt x="9897219" y="6275556"/>
                  <a:pt x="9890570" y="6273296"/>
                </a:cubicBezTo>
                <a:cubicBezTo>
                  <a:pt x="9903560" y="6272221"/>
                  <a:pt x="9916525" y="6271146"/>
                  <a:pt x="9929492" y="6270071"/>
                </a:cubicBezTo>
                <a:cubicBezTo>
                  <a:pt x="9935942" y="6272660"/>
                  <a:pt x="9942393" y="6275183"/>
                  <a:pt x="9948843" y="6277706"/>
                </a:cubicBezTo>
                <a:cubicBezTo>
                  <a:pt x="9936096" y="6278474"/>
                  <a:pt x="9923349" y="6279242"/>
                  <a:pt x="9910580" y="6279988"/>
                </a:cubicBezTo>
                <a:close/>
                <a:moveTo>
                  <a:pt x="9882870" y="6270642"/>
                </a:moveTo>
                <a:cubicBezTo>
                  <a:pt x="9876200" y="6268338"/>
                  <a:pt x="9869530" y="6266034"/>
                  <a:pt x="9862883" y="6263664"/>
                </a:cubicBezTo>
                <a:cubicBezTo>
                  <a:pt x="9876420" y="6262260"/>
                  <a:pt x="9889935" y="6260856"/>
                  <a:pt x="9903449" y="6259452"/>
                </a:cubicBezTo>
                <a:cubicBezTo>
                  <a:pt x="9909878" y="6262129"/>
                  <a:pt x="9916306" y="6264761"/>
                  <a:pt x="9922757" y="6267351"/>
                </a:cubicBezTo>
                <a:cubicBezTo>
                  <a:pt x="9909461" y="6268470"/>
                  <a:pt x="9896166" y="6269567"/>
                  <a:pt x="9882870" y="6270642"/>
                </a:cubicBezTo>
                <a:close/>
                <a:moveTo>
                  <a:pt x="9855554" y="6261054"/>
                </a:moveTo>
                <a:cubicBezTo>
                  <a:pt x="9848907" y="6258662"/>
                  <a:pt x="9842259" y="6256249"/>
                  <a:pt x="9835634" y="6253791"/>
                </a:cubicBezTo>
                <a:cubicBezTo>
                  <a:pt x="9849697" y="6252058"/>
                  <a:pt x="9863738" y="6250303"/>
                  <a:pt x="9877758" y="6248570"/>
                </a:cubicBezTo>
                <a:cubicBezTo>
                  <a:pt x="9884143" y="6251334"/>
                  <a:pt x="9890549" y="6254055"/>
                  <a:pt x="9896978" y="6256753"/>
                </a:cubicBezTo>
                <a:cubicBezTo>
                  <a:pt x="9883177" y="6258201"/>
                  <a:pt x="9869377" y="6259628"/>
                  <a:pt x="9855554" y="6261054"/>
                </a:cubicBezTo>
                <a:close/>
                <a:moveTo>
                  <a:pt x="9828613" y="6251159"/>
                </a:moveTo>
                <a:cubicBezTo>
                  <a:pt x="9822031" y="6248702"/>
                  <a:pt x="9815426" y="6246200"/>
                  <a:pt x="9808867" y="6243655"/>
                </a:cubicBezTo>
                <a:cubicBezTo>
                  <a:pt x="9823413" y="6241571"/>
                  <a:pt x="9837937" y="6239508"/>
                  <a:pt x="9852439" y="6237424"/>
                </a:cubicBezTo>
                <a:cubicBezTo>
                  <a:pt x="9858780" y="6240277"/>
                  <a:pt x="9865142" y="6243085"/>
                  <a:pt x="9871505" y="6245849"/>
                </a:cubicBezTo>
                <a:cubicBezTo>
                  <a:pt x="9857222" y="6247627"/>
                  <a:pt x="9842939" y="6249403"/>
                  <a:pt x="9828613" y="6251159"/>
                </a:cubicBezTo>
                <a:close/>
                <a:moveTo>
                  <a:pt x="9802109" y="6241023"/>
                </a:moveTo>
                <a:cubicBezTo>
                  <a:pt x="9795571" y="6238455"/>
                  <a:pt x="9789033" y="6235867"/>
                  <a:pt x="9782516" y="6233234"/>
                </a:cubicBezTo>
                <a:cubicBezTo>
                  <a:pt x="9797545" y="6230842"/>
                  <a:pt x="9812553" y="6228429"/>
                  <a:pt x="9827516" y="6226016"/>
                </a:cubicBezTo>
                <a:cubicBezTo>
                  <a:pt x="9833813" y="6228934"/>
                  <a:pt x="9840109" y="6231830"/>
                  <a:pt x="9846406" y="6234704"/>
                </a:cubicBezTo>
                <a:cubicBezTo>
                  <a:pt x="9831663" y="6236810"/>
                  <a:pt x="9816897" y="6238916"/>
                  <a:pt x="9802109" y="6241023"/>
                </a:cubicBezTo>
                <a:close/>
                <a:moveTo>
                  <a:pt x="9776001" y="6230601"/>
                </a:moveTo>
                <a:cubicBezTo>
                  <a:pt x="9769528" y="6227946"/>
                  <a:pt x="9763078" y="6225270"/>
                  <a:pt x="9756628" y="6222571"/>
                </a:cubicBezTo>
                <a:cubicBezTo>
                  <a:pt x="9772117" y="6219807"/>
                  <a:pt x="9787563" y="6217064"/>
                  <a:pt x="9802986" y="6214322"/>
                </a:cubicBezTo>
                <a:cubicBezTo>
                  <a:pt x="9809196" y="6217350"/>
                  <a:pt x="9815426" y="6220311"/>
                  <a:pt x="9821679" y="6223251"/>
                </a:cubicBezTo>
                <a:cubicBezTo>
                  <a:pt x="9806476" y="6225709"/>
                  <a:pt x="9791248" y="6228144"/>
                  <a:pt x="9776001" y="6230601"/>
                </a:cubicBezTo>
                <a:close/>
                <a:moveTo>
                  <a:pt x="9750309" y="6219872"/>
                </a:moveTo>
                <a:cubicBezTo>
                  <a:pt x="9743924" y="6217152"/>
                  <a:pt x="9737540" y="6214409"/>
                  <a:pt x="9731177" y="6211601"/>
                </a:cubicBezTo>
                <a:cubicBezTo>
                  <a:pt x="9743771" y="6209166"/>
                  <a:pt x="9756364" y="6206730"/>
                  <a:pt x="9768958" y="6204295"/>
                </a:cubicBezTo>
                <a:cubicBezTo>
                  <a:pt x="9772271" y="6203637"/>
                  <a:pt x="9775584" y="6203001"/>
                  <a:pt x="9778875" y="6202364"/>
                </a:cubicBezTo>
                <a:cubicBezTo>
                  <a:pt x="9785018" y="6205458"/>
                  <a:pt x="9791162" y="6208508"/>
                  <a:pt x="9797304" y="6211535"/>
                </a:cubicBezTo>
                <a:cubicBezTo>
                  <a:pt x="9781661" y="6214322"/>
                  <a:pt x="9765996" y="6217108"/>
                  <a:pt x="9750309" y="6219872"/>
                </a:cubicBezTo>
                <a:close/>
                <a:moveTo>
                  <a:pt x="9768211" y="6200521"/>
                </a:moveTo>
                <a:cubicBezTo>
                  <a:pt x="9753841" y="6203308"/>
                  <a:pt x="9739449" y="6206094"/>
                  <a:pt x="9725034" y="6208880"/>
                </a:cubicBezTo>
                <a:cubicBezTo>
                  <a:pt x="9718737" y="6206072"/>
                  <a:pt x="9712419" y="6203242"/>
                  <a:pt x="9706144" y="6200368"/>
                </a:cubicBezTo>
                <a:cubicBezTo>
                  <a:pt x="9714174" y="6198679"/>
                  <a:pt x="9722204" y="6197011"/>
                  <a:pt x="9730212" y="6195322"/>
                </a:cubicBezTo>
                <a:cubicBezTo>
                  <a:pt x="9738462" y="6193610"/>
                  <a:pt x="9746799" y="6191855"/>
                  <a:pt x="9755158" y="6190122"/>
                </a:cubicBezTo>
                <a:cubicBezTo>
                  <a:pt x="9761191" y="6193282"/>
                  <a:pt x="9767246" y="6196419"/>
                  <a:pt x="9773324" y="6199534"/>
                </a:cubicBezTo>
                <a:cubicBezTo>
                  <a:pt x="9771613" y="6199863"/>
                  <a:pt x="9769923" y="6200192"/>
                  <a:pt x="9768211" y="6200521"/>
                </a:cubicBezTo>
                <a:close/>
                <a:moveTo>
                  <a:pt x="9729400" y="6191460"/>
                </a:moveTo>
                <a:cubicBezTo>
                  <a:pt x="9719659" y="6193501"/>
                  <a:pt x="9709918" y="6195541"/>
                  <a:pt x="9700176" y="6197582"/>
                </a:cubicBezTo>
                <a:cubicBezTo>
                  <a:pt x="9693946" y="6194707"/>
                  <a:pt x="9687737" y="6191789"/>
                  <a:pt x="9681571" y="6188828"/>
                </a:cubicBezTo>
                <a:cubicBezTo>
                  <a:pt x="9685082" y="6188038"/>
                  <a:pt x="9688593" y="6187248"/>
                  <a:pt x="9692102" y="6186458"/>
                </a:cubicBezTo>
                <a:cubicBezTo>
                  <a:pt x="9705222" y="6183518"/>
                  <a:pt x="9718496" y="6180556"/>
                  <a:pt x="9731814" y="6177572"/>
                </a:cubicBezTo>
                <a:cubicBezTo>
                  <a:pt x="9737759" y="6180841"/>
                  <a:pt x="9743727" y="6184044"/>
                  <a:pt x="9749694" y="6187226"/>
                </a:cubicBezTo>
                <a:cubicBezTo>
                  <a:pt x="9742915" y="6188652"/>
                  <a:pt x="9736136" y="6190056"/>
                  <a:pt x="9729400" y="6191460"/>
                </a:cubicBezTo>
                <a:close/>
                <a:moveTo>
                  <a:pt x="9691225" y="6182531"/>
                </a:moveTo>
                <a:cubicBezTo>
                  <a:pt x="9686047" y="6183672"/>
                  <a:pt x="9680891" y="6184834"/>
                  <a:pt x="9675714" y="6185997"/>
                </a:cubicBezTo>
                <a:cubicBezTo>
                  <a:pt x="9669592" y="6183035"/>
                  <a:pt x="9663492" y="6180030"/>
                  <a:pt x="9657415" y="6176980"/>
                </a:cubicBezTo>
                <a:cubicBezTo>
                  <a:pt x="9674418" y="6172943"/>
                  <a:pt x="9691598" y="6168862"/>
                  <a:pt x="9708887" y="6164760"/>
                </a:cubicBezTo>
                <a:cubicBezTo>
                  <a:pt x="9714722" y="6168095"/>
                  <a:pt x="9720580" y="6171386"/>
                  <a:pt x="9726460" y="6174633"/>
                </a:cubicBezTo>
                <a:cubicBezTo>
                  <a:pt x="9714634" y="6177287"/>
                  <a:pt x="9702875" y="6179920"/>
                  <a:pt x="9691225" y="6182531"/>
                </a:cubicBezTo>
                <a:close/>
                <a:moveTo>
                  <a:pt x="9653554" y="6173667"/>
                </a:moveTo>
                <a:cubicBezTo>
                  <a:pt x="9652940" y="6173821"/>
                  <a:pt x="9652325" y="6173952"/>
                  <a:pt x="9651689" y="6174106"/>
                </a:cubicBezTo>
                <a:cubicBezTo>
                  <a:pt x="9645678" y="6171056"/>
                  <a:pt x="9639666" y="6167985"/>
                  <a:pt x="9633699" y="6164869"/>
                </a:cubicBezTo>
                <a:cubicBezTo>
                  <a:pt x="9651119" y="6160481"/>
                  <a:pt x="9668715" y="6156071"/>
                  <a:pt x="9686355" y="6151662"/>
                </a:cubicBezTo>
                <a:cubicBezTo>
                  <a:pt x="9692102" y="6155062"/>
                  <a:pt x="9697851" y="6158441"/>
                  <a:pt x="9703621" y="6161776"/>
                </a:cubicBezTo>
                <a:cubicBezTo>
                  <a:pt x="9686815" y="6165747"/>
                  <a:pt x="9670074" y="6169740"/>
                  <a:pt x="9653554" y="6173667"/>
                </a:cubicBezTo>
                <a:close/>
                <a:moveTo>
                  <a:pt x="9628082" y="6161907"/>
                </a:moveTo>
                <a:cubicBezTo>
                  <a:pt x="9622070" y="6158748"/>
                  <a:pt x="9616081" y="6155523"/>
                  <a:pt x="9610135" y="6152275"/>
                </a:cubicBezTo>
                <a:cubicBezTo>
                  <a:pt x="9628038" y="6147581"/>
                  <a:pt x="9646051" y="6142864"/>
                  <a:pt x="9664063" y="6138146"/>
                </a:cubicBezTo>
                <a:cubicBezTo>
                  <a:pt x="9669768" y="6141679"/>
                  <a:pt x="9675473" y="6145145"/>
                  <a:pt x="9681199" y="6148590"/>
                </a:cubicBezTo>
                <a:cubicBezTo>
                  <a:pt x="9663383" y="6153044"/>
                  <a:pt x="9645634" y="6157497"/>
                  <a:pt x="9628082" y="6161907"/>
                </a:cubicBezTo>
                <a:close/>
                <a:moveTo>
                  <a:pt x="9604585" y="6149248"/>
                </a:moveTo>
                <a:cubicBezTo>
                  <a:pt x="9598792" y="6146067"/>
                  <a:pt x="9593044" y="6142820"/>
                  <a:pt x="9587318" y="6139551"/>
                </a:cubicBezTo>
                <a:cubicBezTo>
                  <a:pt x="9605615" y="6134548"/>
                  <a:pt x="9623979" y="6129502"/>
                  <a:pt x="9642387" y="6124478"/>
                </a:cubicBezTo>
                <a:cubicBezTo>
                  <a:pt x="9647893" y="6128032"/>
                  <a:pt x="9653445" y="6131542"/>
                  <a:pt x="9659018" y="6135009"/>
                </a:cubicBezTo>
                <a:cubicBezTo>
                  <a:pt x="9640807" y="6139770"/>
                  <a:pt x="9622641" y="6144509"/>
                  <a:pt x="9604585" y="6149248"/>
                </a:cubicBezTo>
                <a:close/>
                <a:moveTo>
                  <a:pt x="9581877" y="6136457"/>
                </a:moveTo>
                <a:cubicBezTo>
                  <a:pt x="9576195" y="6133210"/>
                  <a:pt x="9570534" y="6129897"/>
                  <a:pt x="9564895" y="6126540"/>
                </a:cubicBezTo>
                <a:cubicBezTo>
                  <a:pt x="9583587" y="6121187"/>
                  <a:pt x="9602368" y="6115834"/>
                  <a:pt x="9621105" y="6110480"/>
                </a:cubicBezTo>
                <a:cubicBezTo>
                  <a:pt x="9626525" y="6114122"/>
                  <a:pt x="9631966" y="6117698"/>
                  <a:pt x="9637428" y="6121253"/>
                </a:cubicBezTo>
                <a:cubicBezTo>
                  <a:pt x="9618867" y="6126321"/>
                  <a:pt x="9600328" y="6131411"/>
                  <a:pt x="9581877" y="6136457"/>
                </a:cubicBezTo>
                <a:close/>
                <a:moveTo>
                  <a:pt x="9559585" y="6123359"/>
                </a:moveTo>
                <a:cubicBezTo>
                  <a:pt x="9554013" y="6120024"/>
                  <a:pt x="9548440" y="6116645"/>
                  <a:pt x="9542911" y="6113223"/>
                </a:cubicBezTo>
                <a:cubicBezTo>
                  <a:pt x="9561999" y="6107540"/>
                  <a:pt x="9581131" y="6101858"/>
                  <a:pt x="9600262" y="6096197"/>
                </a:cubicBezTo>
                <a:cubicBezTo>
                  <a:pt x="9605550" y="6099905"/>
                  <a:pt x="9610859" y="6103569"/>
                  <a:pt x="9616212" y="6107189"/>
                </a:cubicBezTo>
                <a:cubicBezTo>
                  <a:pt x="9597322" y="6112565"/>
                  <a:pt x="9578410" y="6117984"/>
                  <a:pt x="9559585" y="6123359"/>
                </a:cubicBezTo>
                <a:close/>
                <a:moveTo>
                  <a:pt x="9537689" y="6109954"/>
                </a:moveTo>
                <a:cubicBezTo>
                  <a:pt x="9532227" y="6106531"/>
                  <a:pt x="9526786" y="6103064"/>
                  <a:pt x="9521366" y="6099576"/>
                </a:cubicBezTo>
                <a:cubicBezTo>
                  <a:pt x="9540827" y="6093564"/>
                  <a:pt x="9560331" y="6087575"/>
                  <a:pt x="9579792" y="6081607"/>
                </a:cubicBezTo>
                <a:cubicBezTo>
                  <a:pt x="9584992" y="6085381"/>
                  <a:pt x="9590192" y="6089133"/>
                  <a:pt x="9595413" y="6092819"/>
                </a:cubicBezTo>
                <a:cubicBezTo>
                  <a:pt x="9576172" y="6098523"/>
                  <a:pt x="9556909" y="6104249"/>
                  <a:pt x="9537689" y="6109954"/>
                </a:cubicBezTo>
                <a:close/>
                <a:moveTo>
                  <a:pt x="9516233" y="6096219"/>
                </a:moveTo>
                <a:cubicBezTo>
                  <a:pt x="9510857" y="6092731"/>
                  <a:pt x="9505548" y="6089198"/>
                  <a:pt x="9500238" y="6085600"/>
                </a:cubicBezTo>
                <a:cubicBezTo>
                  <a:pt x="9520072" y="6079303"/>
                  <a:pt x="9539927" y="6072985"/>
                  <a:pt x="9559740" y="6066710"/>
                </a:cubicBezTo>
                <a:cubicBezTo>
                  <a:pt x="9564829" y="6070549"/>
                  <a:pt x="9569919" y="6074367"/>
                  <a:pt x="9575054" y="6078141"/>
                </a:cubicBezTo>
                <a:cubicBezTo>
                  <a:pt x="9555438" y="6084153"/>
                  <a:pt x="9535803" y="6090186"/>
                  <a:pt x="9516233" y="6096219"/>
                </a:cubicBezTo>
                <a:close/>
                <a:moveTo>
                  <a:pt x="9495148" y="6082178"/>
                </a:moveTo>
                <a:cubicBezTo>
                  <a:pt x="9491506" y="6079699"/>
                  <a:pt x="9487864" y="6077197"/>
                  <a:pt x="9484244" y="6074674"/>
                </a:cubicBezTo>
                <a:cubicBezTo>
                  <a:pt x="9482643" y="6073555"/>
                  <a:pt x="9481041" y="6072458"/>
                  <a:pt x="9479439" y="6071361"/>
                </a:cubicBezTo>
                <a:cubicBezTo>
                  <a:pt x="9499623" y="6064735"/>
                  <a:pt x="9519830" y="6058110"/>
                  <a:pt x="9539950" y="6051528"/>
                </a:cubicBezTo>
                <a:cubicBezTo>
                  <a:pt x="9543306" y="6054094"/>
                  <a:pt x="9546641" y="6056640"/>
                  <a:pt x="9549932" y="6059185"/>
                </a:cubicBezTo>
                <a:cubicBezTo>
                  <a:pt x="9551643" y="6060501"/>
                  <a:pt x="9553376" y="6061817"/>
                  <a:pt x="9555088" y="6063134"/>
                </a:cubicBezTo>
                <a:cubicBezTo>
                  <a:pt x="9535123" y="6069474"/>
                  <a:pt x="9515136" y="6075815"/>
                  <a:pt x="9495148" y="6082178"/>
                </a:cubicBezTo>
                <a:close/>
                <a:moveTo>
                  <a:pt x="9474349" y="6067873"/>
                </a:moveTo>
                <a:cubicBezTo>
                  <a:pt x="9469127" y="6064319"/>
                  <a:pt x="9463774" y="6060720"/>
                  <a:pt x="9458289" y="6057057"/>
                </a:cubicBezTo>
                <a:cubicBezTo>
                  <a:pt x="9478803" y="6050124"/>
                  <a:pt x="9499338" y="6043190"/>
                  <a:pt x="9519786" y="6036323"/>
                </a:cubicBezTo>
                <a:cubicBezTo>
                  <a:pt x="9521015" y="6037245"/>
                  <a:pt x="9522244" y="6038166"/>
                  <a:pt x="9523472" y="6039088"/>
                </a:cubicBezTo>
                <a:cubicBezTo>
                  <a:pt x="9527465" y="6042093"/>
                  <a:pt x="9531371" y="6045034"/>
                  <a:pt x="9535210" y="6047930"/>
                </a:cubicBezTo>
                <a:cubicBezTo>
                  <a:pt x="9514960" y="6054556"/>
                  <a:pt x="9494643" y="6061203"/>
                  <a:pt x="9474349" y="6067873"/>
                </a:cubicBezTo>
                <a:close/>
                <a:moveTo>
                  <a:pt x="9453045" y="6053546"/>
                </a:moveTo>
                <a:cubicBezTo>
                  <a:pt x="9447692" y="6049970"/>
                  <a:pt x="9442273" y="6046350"/>
                  <a:pt x="9436832" y="6042686"/>
                </a:cubicBezTo>
                <a:cubicBezTo>
                  <a:pt x="9457784" y="6035424"/>
                  <a:pt x="9478715" y="6028162"/>
                  <a:pt x="9499558" y="6020966"/>
                </a:cubicBezTo>
                <a:cubicBezTo>
                  <a:pt x="9504714" y="6024937"/>
                  <a:pt x="9509848" y="6028820"/>
                  <a:pt x="9514960" y="6032681"/>
                </a:cubicBezTo>
                <a:cubicBezTo>
                  <a:pt x="9494358" y="6039592"/>
                  <a:pt x="9473691" y="6046569"/>
                  <a:pt x="9453045" y="6053546"/>
                </a:cubicBezTo>
                <a:close/>
                <a:moveTo>
                  <a:pt x="9450281" y="6054468"/>
                </a:moveTo>
                <a:cubicBezTo>
                  <a:pt x="9429943" y="6061357"/>
                  <a:pt x="9409648" y="6068224"/>
                  <a:pt x="9389419" y="6075069"/>
                </a:cubicBezTo>
                <a:cubicBezTo>
                  <a:pt x="9387665" y="6074038"/>
                  <a:pt x="9385931" y="6072985"/>
                  <a:pt x="9384154" y="6071932"/>
                </a:cubicBezTo>
                <a:cubicBezTo>
                  <a:pt x="9380315" y="6069672"/>
                  <a:pt x="9376431" y="6067346"/>
                  <a:pt x="9372526" y="6065020"/>
                </a:cubicBezTo>
                <a:cubicBezTo>
                  <a:pt x="9392996" y="6057890"/>
                  <a:pt x="9413553" y="6050760"/>
                  <a:pt x="9434111" y="6043629"/>
                </a:cubicBezTo>
                <a:cubicBezTo>
                  <a:pt x="9439531" y="6047293"/>
                  <a:pt x="9444928" y="6050913"/>
                  <a:pt x="9450281" y="6054468"/>
                </a:cubicBezTo>
                <a:close/>
                <a:moveTo>
                  <a:pt x="9366843" y="6061598"/>
                </a:moveTo>
                <a:cubicBezTo>
                  <a:pt x="9361314" y="6058285"/>
                  <a:pt x="9355764" y="6054906"/>
                  <a:pt x="9350147" y="6051418"/>
                </a:cubicBezTo>
                <a:cubicBezTo>
                  <a:pt x="9371056" y="6043958"/>
                  <a:pt x="9392009" y="6036499"/>
                  <a:pt x="9412961" y="6029039"/>
                </a:cubicBezTo>
                <a:cubicBezTo>
                  <a:pt x="9418270" y="6032791"/>
                  <a:pt x="9423580" y="6036455"/>
                  <a:pt x="9428867" y="6040053"/>
                </a:cubicBezTo>
                <a:cubicBezTo>
                  <a:pt x="9408156" y="6047249"/>
                  <a:pt x="9387445" y="6054446"/>
                  <a:pt x="9366843" y="6061598"/>
                </a:cubicBezTo>
                <a:close/>
                <a:moveTo>
                  <a:pt x="9363882" y="6062629"/>
                </a:moveTo>
                <a:cubicBezTo>
                  <a:pt x="9344026" y="6069540"/>
                  <a:pt x="9324236" y="6076430"/>
                  <a:pt x="9304666" y="6083231"/>
                </a:cubicBezTo>
                <a:cubicBezTo>
                  <a:pt x="9304096" y="6083428"/>
                  <a:pt x="9303547" y="6083626"/>
                  <a:pt x="9302976" y="6083823"/>
                </a:cubicBezTo>
                <a:cubicBezTo>
                  <a:pt x="9297250" y="6080774"/>
                  <a:pt x="9291458" y="6077680"/>
                  <a:pt x="9285600" y="6074477"/>
                </a:cubicBezTo>
                <a:cubicBezTo>
                  <a:pt x="9306026" y="6067171"/>
                  <a:pt x="9326584" y="6059821"/>
                  <a:pt x="9347251" y="6052449"/>
                </a:cubicBezTo>
                <a:cubicBezTo>
                  <a:pt x="9352846" y="6055938"/>
                  <a:pt x="9358375" y="6059316"/>
                  <a:pt x="9363882" y="6062629"/>
                </a:cubicBezTo>
                <a:close/>
                <a:moveTo>
                  <a:pt x="9291678" y="4438901"/>
                </a:moveTo>
                <a:cubicBezTo>
                  <a:pt x="9290120" y="4487016"/>
                  <a:pt x="9287662" y="4532410"/>
                  <a:pt x="9285249" y="4574292"/>
                </a:cubicBezTo>
                <a:cubicBezTo>
                  <a:pt x="9275135" y="4749702"/>
                  <a:pt x="9236016" y="4933032"/>
                  <a:pt x="9198213" y="5110328"/>
                </a:cubicBezTo>
                <a:cubicBezTo>
                  <a:pt x="9181846" y="5186986"/>
                  <a:pt x="9164931" y="5266255"/>
                  <a:pt x="9150473" y="5344295"/>
                </a:cubicBezTo>
                <a:cubicBezTo>
                  <a:pt x="9136474" y="5420515"/>
                  <a:pt x="9122280" y="5502153"/>
                  <a:pt x="9113284" y="5582738"/>
                </a:cubicBezTo>
                <a:cubicBezTo>
                  <a:pt x="9108107" y="5629031"/>
                  <a:pt x="9105232" y="5664530"/>
                  <a:pt x="9104004" y="5697835"/>
                </a:cubicBezTo>
                <a:cubicBezTo>
                  <a:pt x="9101787" y="5757819"/>
                  <a:pt x="9099264" y="5825832"/>
                  <a:pt x="9114381" y="5890357"/>
                </a:cubicBezTo>
                <a:cubicBezTo>
                  <a:pt x="9136189" y="5983426"/>
                  <a:pt x="9208042" y="6034151"/>
                  <a:pt x="9276407" y="6072261"/>
                </a:cubicBezTo>
                <a:cubicBezTo>
                  <a:pt x="9273226" y="6073380"/>
                  <a:pt x="9270045" y="6074521"/>
                  <a:pt x="9266907" y="6075640"/>
                </a:cubicBezTo>
                <a:cubicBezTo>
                  <a:pt x="9249772" y="6081761"/>
                  <a:pt x="9232637" y="6087882"/>
                  <a:pt x="9215480" y="6094003"/>
                </a:cubicBezTo>
                <a:cubicBezTo>
                  <a:pt x="9140424" y="6057429"/>
                  <a:pt x="9059027" y="6008262"/>
                  <a:pt x="9037416" y="5908150"/>
                </a:cubicBezTo>
                <a:cubicBezTo>
                  <a:pt x="9023243" y="5842528"/>
                  <a:pt x="9028004" y="5775809"/>
                  <a:pt x="9032611" y="5711306"/>
                </a:cubicBezTo>
                <a:lnTo>
                  <a:pt x="9032699" y="5709946"/>
                </a:lnTo>
                <a:cubicBezTo>
                  <a:pt x="9035134" y="5675895"/>
                  <a:pt x="9039346" y="5639452"/>
                  <a:pt x="9046367" y="5591777"/>
                </a:cubicBezTo>
                <a:cubicBezTo>
                  <a:pt x="9057710" y="5514527"/>
                  <a:pt x="9073288" y="5438198"/>
                  <a:pt x="9093187" y="5347367"/>
                </a:cubicBezTo>
                <a:cubicBezTo>
                  <a:pt x="9111266" y="5265509"/>
                  <a:pt x="9131998" y="5182467"/>
                  <a:pt x="9152074" y="5102167"/>
                </a:cubicBezTo>
                <a:cubicBezTo>
                  <a:pt x="9196941" y="4922522"/>
                  <a:pt x="9243322" y="4736758"/>
                  <a:pt x="9261159" y="4558101"/>
                </a:cubicBezTo>
                <a:cubicBezTo>
                  <a:pt x="9265438" y="4515077"/>
                  <a:pt x="9269957" y="4468893"/>
                  <a:pt x="9273862" y="4418870"/>
                </a:cubicBezTo>
                <a:cubicBezTo>
                  <a:pt x="9275267" y="4400748"/>
                  <a:pt x="9276671" y="4381309"/>
                  <a:pt x="9277987" y="4360927"/>
                </a:cubicBezTo>
                <a:cubicBezTo>
                  <a:pt x="9283121" y="4365666"/>
                  <a:pt x="9288146" y="4370493"/>
                  <a:pt x="9293126" y="4375342"/>
                </a:cubicBezTo>
                <a:cubicBezTo>
                  <a:pt x="9292862" y="4395877"/>
                  <a:pt x="9292379" y="4417049"/>
                  <a:pt x="9291678" y="4438901"/>
                </a:cubicBezTo>
                <a:close/>
                <a:moveTo>
                  <a:pt x="9278162" y="4358009"/>
                </a:moveTo>
                <a:cubicBezTo>
                  <a:pt x="9278799" y="4348071"/>
                  <a:pt x="9279414" y="4337846"/>
                  <a:pt x="9279983" y="4327469"/>
                </a:cubicBezTo>
                <a:cubicBezTo>
                  <a:pt x="9284503" y="4332559"/>
                  <a:pt x="9288979" y="4337693"/>
                  <a:pt x="9293388" y="4342892"/>
                </a:cubicBezTo>
                <a:cubicBezTo>
                  <a:pt x="9293367" y="4352524"/>
                  <a:pt x="9293301" y="4362331"/>
                  <a:pt x="9293191" y="4372270"/>
                </a:cubicBezTo>
                <a:cubicBezTo>
                  <a:pt x="9288255" y="4367465"/>
                  <a:pt x="9283253" y="4362726"/>
                  <a:pt x="9278162" y="4358009"/>
                </a:cubicBezTo>
                <a:close/>
                <a:moveTo>
                  <a:pt x="9275705" y="4355771"/>
                </a:moveTo>
                <a:cubicBezTo>
                  <a:pt x="9270571" y="4351054"/>
                  <a:pt x="9265350" y="4346425"/>
                  <a:pt x="9260084" y="4341817"/>
                </a:cubicBezTo>
                <a:cubicBezTo>
                  <a:pt x="9261247" y="4331067"/>
                  <a:pt x="9262388" y="4320295"/>
                  <a:pt x="9263485" y="4309522"/>
                </a:cubicBezTo>
                <a:cubicBezTo>
                  <a:pt x="9268224" y="4314524"/>
                  <a:pt x="9272897" y="4319570"/>
                  <a:pt x="9277526" y="4324704"/>
                </a:cubicBezTo>
                <a:cubicBezTo>
                  <a:pt x="9276956" y="4335257"/>
                  <a:pt x="9276341" y="4345635"/>
                  <a:pt x="9275705" y="4355771"/>
                </a:cubicBezTo>
                <a:close/>
                <a:moveTo>
                  <a:pt x="9263792" y="4306714"/>
                </a:moveTo>
                <a:cubicBezTo>
                  <a:pt x="9264845" y="4296051"/>
                  <a:pt x="9265876" y="4285410"/>
                  <a:pt x="9266863" y="4274791"/>
                </a:cubicBezTo>
                <a:cubicBezTo>
                  <a:pt x="9271032" y="4280079"/>
                  <a:pt x="9275112" y="4285454"/>
                  <a:pt x="9279150" y="4290895"/>
                </a:cubicBezTo>
                <a:cubicBezTo>
                  <a:pt x="9278711" y="4301316"/>
                  <a:pt x="9278206" y="4311584"/>
                  <a:pt x="9277680" y="4321677"/>
                </a:cubicBezTo>
                <a:cubicBezTo>
                  <a:pt x="9273117" y="4316630"/>
                  <a:pt x="9268465" y="4311650"/>
                  <a:pt x="9263792" y="4306714"/>
                </a:cubicBezTo>
                <a:close/>
                <a:moveTo>
                  <a:pt x="9261335" y="4304125"/>
                </a:moveTo>
                <a:cubicBezTo>
                  <a:pt x="9256595" y="4299188"/>
                  <a:pt x="9251790" y="4294339"/>
                  <a:pt x="9246920" y="4289535"/>
                </a:cubicBezTo>
                <a:cubicBezTo>
                  <a:pt x="9248543" y="4278433"/>
                  <a:pt x="9250124" y="4267244"/>
                  <a:pt x="9251681" y="4256033"/>
                </a:cubicBezTo>
                <a:cubicBezTo>
                  <a:pt x="9255981" y="4261188"/>
                  <a:pt x="9260238" y="4266410"/>
                  <a:pt x="9264450" y="4271720"/>
                </a:cubicBezTo>
                <a:cubicBezTo>
                  <a:pt x="9263463" y="4282514"/>
                  <a:pt x="9262410" y="4293308"/>
                  <a:pt x="9261335" y="4304125"/>
                </a:cubicBezTo>
                <a:close/>
                <a:moveTo>
                  <a:pt x="9252033" y="4253444"/>
                </a:moveTo>
                <a:cubicBezTo>
                  <a:pt x="9253502" y="4242737"/>
                  <a:pt x="9254928" y="4231965"/>
                  <a:pt x="9256333" y="4221148"/>
                </a:cubicBezTo>
                <a:cubicBezTo>
                  <a:pt x="9260062" y="4226567"/>
                  <a:pt x="9263748" y="4232074"/>
                  <a:pt x="9267390" y="4237647"/>
                </a:cubicBezTo>
                <a:cubicBezTo>
                  <a:pt x="9266535" y="4248046"/>
                  <a:pt x="9265635" y="4258490"/>
                  <a:pt x="9264691" y="4268933"/>
                </a:cubicBezTo>
                <a:cubicBezTo>
                  <a:pt x="9260522" y="4263690"/>
                  <a:pt x="9256310" y="4258534"/>
                  <a:pt x="9252033" y="4253444"/>
                </a:cubicBezTo>
                <a:close/>
                <a:moveTo>
                  <a:pt x="9249596" y="4250591"/>
                </a:moveTo>
                <a:cubicBezTo>
                  <a:pt x="9245208" y="4245414"/>
                  <a:pt x="9240777" y="4240302"/>
                  <a:pt x="9236257" y="4235277"/>
                </a:cubicBezTo>
                <a:cubicBezTo>
                  <a:pt x="9238276" y="4224022"/>
                  <a:pt x="9240272" y="4212701"/>
                  <a:pt x="9242202" y="4201358"/>
                </a:cubicBezTo>
                <a:cubicBezTo>
                  <a:pt x="9246174" y="4206734"/>
                  <a:pt x="9250101" y="4212197"/>
                  <a:pt x="9253963" y="4217726"/>
                </a:cubicBezTo>
                <a:cubicBezTo>
                  <a:pt x="9252559" y="4228717"/>
                  <a:pt x="9251089" y="4239665"/>
                  <a:pt x="9249596" y="4250591"/>
                </a:cubicBezTo>
                <a:close/>
                <a:moveTo>
                  <a:pt x="9248895" y="4206668"/>
                </a:moveTo>
                <a:cubicBezTo>
                  <a:pt x="9246854" y="4203837"/>
                  <a:pt x="9244792" y="4201051"/>
                  <a:pt x="9242730" y="4198265"/>
                </a:cubicBezTo>
                <a:cubicBezTo>
                  <a:pt x="9244639" y="4187010"/>
                  <a:pt x="9246525" y="4175754"/>
                  <a:pt x="9248346" y="4164455"/>
                </a:cubicBezTo>
                <a:cubicBezTo>
                  <a:pt x="9251747" y="4170072"/>
                  <a:pt x="9255104" y="4175776"/>
                  <a:pt x="9258395" y="4181569"/>
                </a:cubicBezTo>
                <a:cubicBezTo>
                  <a:pt x="9257122" y="4192538"/>
                  <a:pt x="9255784" y="4203487"/>
                  <a:pt x="9254380" y="4214391"/>
                </a:cubicBezTo>
                <a:cubicBezTo>
                  <a:pt x="9252581" y="4211802"/>
                  <a:pt x="9250737" y="4209235"/>
                  <a:pt x="9248895" y="4206668"/>
                </a:cubicBezTo>
                <a:close/>
                <a:moveTo>
                  <a:pt x="9240338" y="4195083"/>
                </a:moveTo>
                <a:cubicBezTo>
                  <a:pt x="9236345" y="4189774"/>
                  <a:pt x="9232287" y="4184530"/>
                  <a:pt x="9228184" y="4179375"/>
                </a:cubicBezTo>
                <a:cubicBezTo>
                  <a:pt x="9230663" y="4167571"/>
                  <a:pt x="9233098" y="4155811"/>
                  <a:pt x="9235467" y="4144029"/>
                </a:cubicBezTo>
                <a:cubicBezTo>
                  <a:pt x="9239043" y="4149492"/>
                  <a:pt x="9242576" y="4155021"/>
                  <a:pt x="9246042" y="4160638"/>
                </a:cubicBezTo>
                <a:cubicBezTo>
                  <a:pt x="9244199" y="4172134"/>
                  <a:pt x="9242290" y="4183631"/>
                  <a:pt x="9240338" y="4195083"/>
                </a:cubicBezTo>
                <a:close/>
                <a:moveTo>
                  <a:pt x="9235950" y="4141660"/>
                </a:moveTo>
                <a:cubicBezTo>
                  <a:pt x="9238188" y="4130624"/>
                  <a:pt x="9240360" y="4119588"/>
                  <a:pt x="9242488" y="4108574"/>
                </a:cubicBezTo>
                <a:cubicBezTo>
                  <a:pt x="9245516" y="4114279"/>
                  <a:pt x="9248499" y="4120049"/>
                  <a:pt x="9251440" y="4125929"/>
                </a:cubicBezTo>
                <a:cubicBezTo>
                  <a:pt x="9249816" y="4136635"/>
                  <a:pt x="9248171" y="4147342"/>
                  <a:pt x="9246460" y="4158049"/>
                </a:cubicBezTo>
                <a:cubicBezTo>
                  <a:pt x="9243014" y="4152498"/>
                  <a:pt x="9239504" y="4147035"/>
                  <a:pt x="9235950" y="4141660"/>
                </a:cubicBezTo>
                <a:close/>
                <a:moveTo>
                  <a:pt x="9243278" y="4104516"/>
                </a:moveTo>
                <a:cubicBezTo>
                  <a:pt x="9245340" y="4093743"/>
                  <a:pt x="9247359" y="4082992"/>
                  <a:pt x="9249311" y="4072286"/>
                </a:cubicBezTo>
                <a:cubicBezTo>
                  <a:pt x="9251790" y="4078122"/>
                  <a:pt x="9254227" y="4084046"/>
                  <a:pt x="9256595" y="4090101"/>
                </a:cubicBezTo>
                <a:cubicBezTo>
                  <a:pt x="9255169" y="4100544"/>
                  <a:pt x="9253656" y="4111010"/>
                  <a:pt x="9252098" y="4121475"/>
                </a:cubicBezTo>
                <a:cubicBezTo>
                  <a:pt x="9249224" y="4115727"/>
                  <a:pt x="9246284" y="4110066"/>
                  <a:pt x="9243278" y="4104516"/>
                </a:cubicBezTo>
                <a:close/>
                <a:moveTo>
                  <a:pt x="9241040" y="4100391"/>
                </a:moveTo>
                <a:cubicBezTo>
                  <a:pt x="9237902" y="4094686"/>
                  <a:pt x="9234722" y="4089092"/>
                  <a:pt x="9231475" y="4083563"/>
                </a:cubicBezTo>
                <a:cubicBezTo>
                  <a:pt x="9234107" y="4072198"/>
                  <a:pt x="9236652" y="4060833"/>
                  <a:pt x="9239154" y="4049512"/>
                </a:cubicBezTo>
                <a:cubicBezTo>
                  <a:pt x="9241896" y="4055348"/>
                  <a:pt x="9244572" y="4061250"/>
                  <a:pt x="9247183" y="4067283"/>
                </a:cubicBezTo>
                <a:cubicBezTo>
                  <a:pt x="9245208" y="4078275"/>
                  <a:pt x="9243146" y="4089333"/>
                  <a:pt x="9241040" y="4100391"/>
                </a:cubicBezTo>
                <a:close/>
                <a:moveTo>
                  <a:pt x="9240008" y="4045717"/>
                </a:moveTo>
                <a:cubicBezTo>
                  <a:pt x="9242422" y="4034725"/>
                  <a:pt x="9244792" y="4023777"/>
                  <a:pt x="9247074" y="4012851"/>
                </a:cubicBezTo>
                <a:cubicBezTo>
                  <a:pt x="9249268" y="4018818"/>
                  <a:pt x="9251418" y="4024874"/>
                  <a:pt x="9253524" y="4031039"/>
                </a:cubicBezTo>
                <a:cubicBezTo>
                  <a:pt x="9251725" y="4041680"/>
                  <a:pt x="9249860" y="4052342"/>
                  <a:pt x="9247951" y="4063049"/>
                </a:cubicBezTo>
                <a:cubicBezTo>
                  <a:pt x="9245363" y="4057191"/>
                  <a:pt x="9242708" y="4051399"/>
                  <a:pt x="9240008" y="4045717"/>
                </a:cubicBezTo>
                <a:close/>
                <a:moveTo>
                  <a:pt x="9237837" y="4041263"/>
                </a:moveTo>
                <a:cubicBezTo>
                  <a:pt x="9235029" y="4035493"/>
                  <a:pt x="9232176" y="4029832"/>
                  <a:pt x="9229237" y="4024259"/>
                </a:cubicBezTo>
                <a:cubicBezTo>
                  <a:pt x="9232220" y="4012697"/>
                  <a:pt x="9235116" y="4001135"/>
                  <a:pt x="9237969" y="3989638"/>
                </a:cubicBezTo>
                <a:cubicBezTo>
                  <a:pt x="9240382" y="3995474"/>
                  <a:pt x="9242751" y="4001442"/>
                  <a:pt x="9245055" y="4007497"/>
                </a:cubicBezTo>
                <a:cubicBezTo>
                  <a:pt x="9242730" y="4018708"/>
                  <a:pt x="9240316" y="4029964"/>
                  <a:pt x="9237837" y="4041263"/>
                </a:cubicBezTo>
                <a:close/>
                <a:moveTo>
                  <a:pt x="9238890" y="3985865"/>
                </a:moveTo>
                <a:cubicBezTo>
                  <a:pt x="9241633" y="3974763"/>
                  <a:pt x="9244287" y="3963705"/>
                  <a:pt x="9246876" y="3952691"/>
                </a:cubicBezTo>
                <a:cubicBezTo>
                  <a:pt x="9248807" y="3958637"/>
                  <a:pt x="9250672" y="3964714"/>
                  <a:pt x="9252471" y="3970880"/>
                </a:cubicBezTo>
                <a:cubicBezTo>
                  <a:pt x="9250365" y="3981630"/>
                  <a:pt x="9248193" y="3992403"/>
                  <a:pt x="9245933" y="4003241"/>
                </a:cubicBezTo>
                <a:cubicBezTo>
                  <a:pt x="9243651" y="3997361"/>
                  <a:pt x="9241304" y="3991569"/>
                  <a:pt x="9238890" y="3985865"/>
                </a:cubicBezTo>
                <a:close/>
                <a:moveTo>
                  <a:pt x="9236805" y="3981038"/>
                </a:moveTo>
                <a:cubicBezTo>
                  <a:pt x="9234305" y="3975246"/>
                  <a:pt x="9231738" y="3969541"/>
                  <a:pt x="9229082" y="3963969"/>
                </a:cubicBezTo>
                <a:cubicBezTo>
                  <a:pt x="9232373" y="3952297"/>
                  <a:pt x="9235578" y="3940646"/>
                  <a:pt x="9238714" y="3929062"/>
                </a:cubicBezTo>
                <a:cubicBezTo>
                  <a:pt x="9240864" y="3934876"/>
                  <a:pt x="9242949" y="3940822"/>
                  <a:pt x="9244989" y="3946899"/>
                </a:cubicBezTo>
                <a:cubicBezTo>
                  <a:pt x="9242334" y="3958220"/>
                  <a:pt x="9239614" y="3969607"/>
                  <a:pt x="9236805" y="3981038"/>
                </a:cubicBezTo>
                <a:close/>
                <a:moveTo>
                  <a:pt x="9239790" y="3925157"/>
                </a:moveTo>
                <a:cubicBezTo>
                  <a:pt x="9242795" y="3913945"/>
                  <a:pt x="9245757" y="3902800"/>
                  <a:pt x="9248631" y="3891721"/>
                </a:cubicBezTo>
                <a:cubicBezTo>
                  <a:pt x="9250299" y="3897622"/>
                  <a:pt x="9251901" y="3903656"/>
                  <a:pt x="9253436" y="3909799"/>
                </a:cubicBezTo>
                <a:cubicBezTo>
                  <a:pt x="9251045" y="3920615"/>
                  <a:pt x="9248566" y="3931519"/>
                  <a:pt x="9246021" y="3942446"/>
                </a:cubicBezTo>
                <a:cubicBezTo>
                  <a:pt x="9244002" y="3936566"/>
                  <a:pt x="9241917" y="3930817"/>
                  <a:pt x="9239790" y="3925157"/>
                </a:cubicBezTo>
                <a:close/>
                <a:moveTo>
                  <a:pt x="9237793" y="3919913"/>
                </a:moveTo>
                <a:cubicBezTo>
                  <a:pt x="9235555" y="3914143"/>
                  <a:pt x="9233229" y="3908504"/>
                  <a:pt x="9230838" y="3902954"/>
                </a:cubicBezTo>
                <a:cubicBezTo>
                  <a:pt x="9234414" y="3891194"/>
                  <a:pt x="9237902" y="3879456"/>
                  <a:pt x="9241304" y="3867784"/>
                </a:cubicBezTo>
                <a:cubicBezTo>
                  <a:pt x="9243234" y="3873576"/>
                  <a:pt x="9245055" y="3879500"/>
                  <a:pt x="9246833" y="3885555"/>
                </a:cubicBezTo>
                <a:cubicBezTo>
                  <a:pt x="9243914" y="3896942"/>
                  <a:pt x="9240887" y="3908417"/>
                  <a:pt x="9237793" y="3919913"/>
                </a:cubicBezTo>
                <a:close/>
                <a:moveTo>
                  <a:pt x="9242532" y="3863637"/>
                </a:moveTo>
                <a:cubicBezTo>
                  <a:pt x="9245801" y="3852360"/>
                  <a:pt x="9249027" y="3841127"/>
                  <a:pt x="9252142" y="3829960"/>
                </a:cubicBezTo>
                <a:cubicBezTo>
                  <a:pt x="9253612" y="3835840"/>
                  <a:pt x="9254972" y="3841829"/>
                  <a:pt x="9256289" y="3847884"/>
                </a:cubicBezTo>
                <a:cubicBezTo>
                  <a:pt x="9253612" y="3858832"/>
                  <a:pt x="9250869" y="3869824"/>
                  <a:pt x="9248039" y="3880904"/>
                </a:cubicBezTo>
                <a:cubicBezTo>
                  <a:pt x="9246262" y="3875046"/>
                  <a:pt x="9244440" y="3869254"/>
                  <a:pt x="9242532" y="3863637"/>
                </a:cubicBezTo>
                <a:close/>
                <a:moveTo>
                  <a:pt x="9240601" y="3858196"/>
                </a:moveTo>
                <a:cubicBezTo>
                  <a:pt x="9238583" y="3852448"/>
                  <a:pt x="9236520" y="3846787"/>
                  <a:pt x="9234349" y="3841303"/>
                </a:cubicBezTo>
                <a:cubicBezTo>
                  <a:pt x="9238166" y="3829477"/>
                  <a:pt x="9241917" y="3817673"/>
                  <a:pt x="9245581" y="3805935"/>
                </a:cubicBezTo>
                <a:cubicBezTo>
                  <a:pt x="9247293" y="3811706"/>
                  <a:pt x="9248916" y="3817564"/>
                  <a:pt x="9250474" y="3823487"/>
                </a:cubicBezTo>
                <a:cubicBezTo>
                  <a:pt x="9247271" y="3835006"/>
                  <a:pt x="9243980" y="3846568"/>
                  <a:pt x="9240601" y="3858196"/>
                </a:cubicBezTo>
                <a:close/>
                <a:moveTo>
                  <a:pt x="9246964" y="3801482"/>
                </a:moveTo>
                <a:cubicBezTo>
                  <a:pt x="9250452" y="3790249"/>
                  <a:pt x="9253875" y="3779081"/>
                  <a:pt x="9257210" y="3767958"/>
                </a:cubicBezTo>
                <a:cubicBezTo>
                  <a:pt x="9258483" y="3773750"/>
                  <a:pt x="9259645" y="3779673"/>
                  <a:pt x="9260742" y="3785685"/>
                </a:cubicBezTo>
                <a:cubicBezTo>
                  <a:pt x="9257868" y="3796545"/>
                  <a:pt x="9254928" y="3807471"/>
                  <a:pt x="9251878" y="3818441"/>
                </a:cubicBezTo>
                <a:cubicBezTo>
                  <a:pt x="9250321" y="3812693"/>
                  <a:pt x="9248675" y="3807054"/>
                  <a:pt x="9246964" y="3801482"/>
                </a:cubicBezTo>
                <a:close/>
                <a:moveTo>
                  <a:pt x="9245165" y="3795624"/>
                </a:moveTo>
                <a:cubicBezTo>
                  <a:pt x="9243322" y="3789941"/>
                  <a:pt x="9241391" y="3784347"/>
                  <a:pt x="9239395" y="3778862"/>
                </a:cubicBezTo>
                <a:cubicBezTo>
                  <a:pt x="9243431" y="3767014"/>
                  <a:pt x="9247381" y="3755254"/>
                  <a:pt x="9251264" y="3743517"/>
                </a:cubicBezTo>
                <a:cubicBezTo>
                  <a:pt x="9252822" y="3749243"/>
                  <a:pt x="9254248" y="3755145"/>
                  <a:pt x="9255652" y="3761112"/>
                </a:cubicBezTo>
                <a:cubicBezTo>
                  <a:pt x="9252230" y="3772565"/>
                  <a:pt x="9248742" y="3784061"/>
                  <a:pt x="9245165" y="3795624"/>
                </a:cubicBezTo>
                <a:close/>
                <a:moveTo>
                  <a:pt x="9252734" y="3739063"/>
                </a:moveTo>
                <a:cubicBezTo>
                  <a:pt x="9256442" y="3727851"/>
                  <a:pt x="9260040" y="3716706"/>
                  <a:pt x="9263572" y="3705604"/>
                </a:cubicBezTo>
                <a:cubicBezTo>
                  <a:pt x="9264691" y="3711353"/>
                  <a:pt x="9265701" y="3717255"/>
                  <a:pt x="9266666" y="3723266"/>
                </a:cubicBezTo>
                <a:cubicBezTo>
                  <a:pt x="9263572" y="3734126"/>
                  <a:pt x="9260391" y="3745074"/>
                  <a:pt x="9257144" y="3756066"/>
                </a:cubicBezTo>
                <a:cubicBezTo>
                  <a:pt x="9255740" y="3750274"/>
                  <a:pt x="9254292" y="3744592"/>
                  <a:pt x="9252734" y="3739063"/>
                </a:cubicBezTo>
                <a:close/>
                <a:moveTo>
                  <a:pt x="9250978" y="3733051"/>
                </a:moveTo>
                <a:cubicBezTo>
                  <a:pt x="9249333" y="3727456"/>
                  <a:pt x="9247601" y="3721971"/>
                  <a:pt x="9245801" y="3716640"/>
                </a:cubicBezTo>
                <a:cubicBezTo>
                  <a:pt x="9250013" y="3704858"/>
                  <a:pt x="9254183" y="3693099"/>
                  <a:pt x="9258241" y="3681405"/>
                </a:cubicBezTo>
                <a:cubicBezTo>
                  <a:pt x="9259624" y="3686955"/>
                  <a:pt x="9260895" y="3692660"/>
                  <a:pt x="9262124" y="3698496"/>
                </a:cubicBezTo>
                <a:cubicBezTo>
                  <a:pt x="9258483" y="3709948"/>
                  <a:pt x="9254775" y="3721467"/>
                  <a:pt x="9250978" y="3733051"/>
                </a:cubicBezTo>
                <a:close/>
                <a:moveTo>
                  <a:pt x="9259953" y="3676468"/>
                </a:moveTo>
                <a:cubicBezTo>
                  <a:pt x="9263813" y="3665279"/>
                  <a:pt x="9267632" y="3654111"/>
                  <a:pt x="9271339" y="3643010"/>
                </a:cubicBezTo>
                <a:cubicBezTo>
                  <a:pt x="9272304" y="3648583"/>
                  <a:pt x="9273204" y="3654243"/>
                  <a:pt x="9273994" y="3660057"/>
                </a:cubicBezTo>
                <a:cubicBezTo>
                  <a:pt x="9270724" y="3670917"/>
                  <a:pt x="9267347" y="3681865"/>
                  <a:pt x="9263901" y="3692879"/>
                </a:cubicBezTo>
                <a:cubicBezTo>
                  <a:pt x="9262651" y="3687263"/>
                  <a:pt x="9261335" y="3681822"/>
                  <a:pt x="9259953" y="3676468"/>
                </a:cubicBezTo>
                <a:close/>
                <a:moveTo>
                  <a:pt x="9258263" y="3670106"/>
                </a:moveTo>
                <a:cubicBezTo>
                  <a:pt x="9256749" y="3664577"/>
                  <a:pt x="9255125" y="3659223"/>
                  <a:pt x="9253415" y="3653980"/>
                </a:cubicBezTo>
                <a:cubicBezTo>
                  <a:pt x="9257846" y="3642176"/>
                  <a:pt x="9262190" y="3630394"/>
                  <a:pt x="9266447" y="3618678"/>
                </a:cubicBezTo>
                <a:cubicBezTo>
                  <a:pt x="9267719" y="3624141"/>
                  <a:pt x="9268904" y="3629714"/>
                  <a:pt x="9270001" y="3635485"/>
                </a:cubicBezTo>
                <a:cubicBezTo>
                  <a:pt x="9266183" y="3646959"/>
                  <a:pt x="9262256" y="3658521"/>
                  <a:pt x="9258263" y="3670106"/>
                </a:cubicBezTo>
                <a:close/>
                <a:moveTo>
                  <a:pt x="9268312" y="3613545"/>
                </a:moveTo>
                <a:cubicBezTo>
                  <a:pt x="9272370" y="3602333"/>
                  <a:pt x="9276341" y="3591188"/>
                  <a:pt x="9280224" y="3580108"/>
                </a:cubicBezTo>
                <a:cubicBezTo>
                  <a:pt x="9281080" y="3585571"/>
                  <a:pt x="9281870" y="3591188"/>
                  <a:pt x="9282550" y="3596914"/>
                </a:cubicBezTo>
                <a:cubicBezTo>
                  <a:pt x="9279106" y="3607796"/>
                  <a:pt x="9275530" y="3618766"/>
                  <a:pt x="9271888" y="3629758"/>
                </a:cubicBezTo>
                <a:cubicBezTo>
                  <a:pt x="9270768" y="3624229"/>
                  <a:pt x="9269584" y="3618810"/>
                  <a:pt x="9268312" y="3613545"/>
                </a:cubicBezTo>
                <a:close/>
                <a:moveTo>
                  <a:pt x="9266666" y="3607094"/>
                </a:moveTo>
                <a:cubicBezTo>
                  <a:pt x="9266162" y="3605207"/>
                  <a:pt x="9265701" y="3603277"/>
                  <a:pt x="9265174" y="3601412"/>
                </a:cubicBezTo>
                <a:cubicBezTo>
                  <a:pt x="9264209" y="3598011"/>
                  <a:pt x="9263200" y="3594676"/>
                  <a:pt x="9262168" y="3591363"/>
                </a:cubicBezTo>
                <a:cubicBezTo>
                  <a:pt x="9266798" y="3579516"/>
                  <a:pt x="9271317" y="3567734"/>
                  <a:pt x="9275749" y="3556018"/>
                </a:cubicBezTo>
                <a:cubicBezTo>
                  <a:pt x="9276912" y="3561328"/>
                  <a:pt x="9277987" y="3566791"/>
                  <a:pt x="9278952" y="3572385"/>
                </a:cubicBezTo>
                <a:cubicBezTo>
                  <a:pt x="9274938" y="3583904"/>
                  <a:pt x="9270856" y="3595466"/>
                  <a:pt x="9266666" y="3607094"/>
                </a:cubicBezTo>
                <a:close/>
                <a:moveTo>
                  <a:pt x="9278273" y="3552991"/>
                </a:moveTo>
                <a:cubicBezTo>
                  <a:pt x="9278097" y="3552244"/>
                  <a:pt x="9277921" y="3551499"/>
                  <a:pt x="9277746" y="3550775"/>
                </a:cubicBezTo>
                <a:cubicBezTo>
                  <a:pt x="9281980" y="3539541"/>
                  <a:pt x="9286126" y="3528374"/>
                  <a:pt x="9290164" y="3517294"/>
                </a:cubicBezTo>
                <a:cubicBezTo>
                  <a:pt x="9290932" y="3522582"/>
                  <a:pt x="9291590" y="3528067"/>
                  <a:pt x="9292182" y="3533639"/>
                </a:cubicBezTo>
                <a:cubicBezTo>
                  <a:pt x="9288540" y="3544500"/>
                  <a:pt x="9284832" y="3555448"/>
                  <a:pt x="9281015" y="3566462"/>
                </a:cubicBezTo>
                <a:cubicBezTo>
                  <a:pt x="9280159" y="3561898"/>
                  <a:pt x="9279259" y="3557379"/>
                  <a:pt x="9278273" y="3552991"/>
                </a:cubicBezTo>
                <a:close/>
                <a:moveTo>
                  <a:pt x="9286478" y="3481269"/>
                </a:moveTo>
                <a:cubicBezTo>
                  <a:pt x="9285205" y="3476201"/>
                  <a:pt x="9283867" y="3471264"/>
                  <a:pt x="9282397" y="3466459"/>
                </a:cubicBezTo>
                <a:cubicBezTo>
                  <a:pt x="9287399" y="3454436"/>
                  <a:pt x="9292270" y="3442589"/>
                  <a:pt x="9296987" y="3430895"/>
                </a:cubicBezTo>
                <a:cubicBezTo>
                  <a:pt x="9298018" y="3435941"/>
                  <a:pt x="9298940" y="3441119"/>
                  <a:pt x="9299773" y="3446428"/>
                </a:cubicBezTo>
                <a:cubicBezTo>
                  <a:pt x="9295429" y="3457969"/>
                  <a:pt x="9290997" y="3469597"/>
                  <a:pt x="9286478" y="3481269"/>
                </a:cubicBezTo>
                <a:close/>
                <a:moveTo>
                  <a:pt x="9299181" y="3425498"/>
                </a:moveTo>
                <a:cubicBezTo>
                  <a:pt x="9303745" y="3414133"/>
                  <a:pt x="9308198" y="3402944"/>
                  <a:pt x="9312498" y="3391908"/>
                </a:cubicBezTo>
                <a:cubicBezTo>
                  <a:pt x="9313157" y="3396932"/>
                  <a:pt x="9313727" y="3402088"/>
                  <a:pt x="9314187" y="3407375"/>
                </a:cubicBezTo>
                <a:cubicBezTo>
                  <a:pt x="9312586" y="3411785"/>
                  <a:pt x="9310984" y="3416195"/>
                  <a:pt x="9309339" y="3420671"/>
                </a:cubicBezTo>
                <a:cubicBezTo>
                  <a:pt x="9306969" y="3427187"/>
                  <a:pt x="9304534" y="3433725"/>
                  <a:pt x="9302077" y="3440307"/>
                </a:cubicBezTo>
                <a:cubicBezTo>
                  <a:pt x="9301199" y="3435239"/>
                  <a:pt x="9300234" y="3430303"/>
                  <a:pt x="9299181" y="3425498"/>
                </a:cubicBezTo>
                <a:close/>
                <a:moveTo>
                  <a:pt x="9313771" y="3377537"/>
                </a:moveTo>
                <a:cubicBezTo>
                  <a:pt x="9312937" y="3372644"/>
                  <a:pt x="9312016" y="3367862"/>
                  <a:pt x="9310984" y="3363210"/>
                </a:cubicBezTo>
                <a:cubicBezTo>
                  <a:pt x="9313815" y="3356387"/>
                  <a:pt x="9316601" y="3349608"/>
                  <a:pt x="9319343" y="3342916"/>
                </a:cubicBezTo>
                <a:cubicBezTo>
                  <a:pt x="9321165" y="3338440"/>
                  <a:pt x="9322963" y="3333986"/>
                  <a:pt x="9324741" y="3329576"/>
                </a:cubicBezTo>
                <a:cubicBezTo>
                  <a:pt x="9325356" y="3334447"/>
                  <a:pt x="9325860" y="3339427"/>
                  <a:pt x="9326298" y="3344562"/>
                </a:cubicBezTo>
                <a:cubicBezTo>
                  <a:pt x="9322262" y="3355356"/>
                  <a:pt x="9318093" y="3366370"/>
                  <a:pt x="9313771" y="3377537"/>
                </a:cubicBezTo>
                <a:close/>
                <a:moveTo>
                  <a:pt x="9327351" y="3323060"/>
                </a:moveTo>
                <a:cubicBezTo>
                  <a:pt x="9331586" y="3312485"/>
                  <a:pt x="9335689" y="3302086"/>
                  <a:pt x="9339660" y="3291818"/>
                </a:cubicBezTo>
                <a:cubicBezTo>
                  <a:pt x="9339923" y="3296601"/>
                  <a:pt x="9340099" y="3301472"/>
                  <a:pt x="9340186" y="3306452"/>
                </a:cubicBezTo>
                <a:cubicBezTo>
                  <a:pt x="9336610" y="3316478"/>
                  <a:pt x="9332903" y="3326680"/>
                  <a:pt x="9329063" y="3337058"/>
                </a:cubicBezTo>
                <a:cubicBezTo>
                  <a:pt x="9328580" y="3332275"/>
                  <a:pt x="9328010" y="3327624"/>
                  <a:pt x="9327351" y="3323060"/>
                </a:cubicBezTo>
                <a:close/>
                <a:moveTo>
                  <a:pt x="9326080" y="3314986"/>
                </a:moveTo>
                <a:cubicBezTo>
                  <a:pt x="9325268" y="3310269"/>
                  <a:pt x="9324368" y="3305706"/>
                  <a:pt x="9323380" y="3301274"/>
                </a:cubicBezTo>
                <a:cubicBezTo>
                  <a:pt x="9328251" y="3289843"/>
                  <a:pt x="9332968" y="3278588"/>
                  <a:pt x="9337554" y="3267531"/>
                </a:cubicBezTo>
                <a:cubicBezTo>
                  <a:pt x="9338124" y="3272182"/>
                  <a:pt x="9338629" y="3276965"/>
                  <a:pt x="9339024" y="3281879"/>
                </a:cubicBezTo>
                <a:cubicBezTo>
                  <a:pt x="9334856" y="3292718"/>
                  <a:pt x="9330533" y="3303753"/>
                  <a:pt x="9326080" y="3314986"/>
                </a:cubicBezTo>
                <a:close/>
                <a:moveTo>
                  <a:pt x="9340253" y="3260949"/>
                </a:moveTo>
                <a:cubicBezTo>
                  <a:pt x="9344618" y="3250373"/>
                  <a:pt x="9348853" y="3239930"/>
                  <a:pt x="9352934" y="3229662"/>
                </a:cubicBezTo>
                <a:cubicBezTo>
                  <a:pt x="9353175" y="3234204"/>
                  <a:pt x="9353329" y="3238855"/>
                  <a:pt x="9353394" y="3243616"/>
                </a:cubicBezTo>
                <a:cubicBezTo>
                  <a:pt x="9349687" y="3253664"/>
                  <a:pt x="9345868" y="3263910"/>
                  <a:pt x="9341898" y="3274332"/>
                </a:cubicBezTo>
                <a:cubicBezTo>
                  <a:pt x="9341438" y="3269746"/>
                  <a:pt x="9340889" y="3265315"/>
                  <a:pt x="9340253" y="3260949"/>
                </a:cubicBezTo>
                <a:close/>
                <a:moveTo>
                  <a:pt x="9338914" y="3252655"/>
                </a:moveTo>
                <a:cubicBezTo>
                  <a:pt x="9338147" y="3248201"/>
                  <a:pt x="9337268" y="3243857"/>
                  <a:pt x="9336282" y="3239645"/>
                </a:cubicBezTo>
                <a:cubicBezTo>
                  <a:pt x="9341306" y="3228148"/>
                  <a:pt x="9346176" y="3216849"/>
                  <a:pt x="9350893" y="3205748"/>
                </a:cubicBezTo>
                <a:cubicBezTo>
                  <a:pt x="9351441" y="3210202"/>
                  <a:pt x="9351924" y="3214743"/>
                  <a:pt x="9352297" y="3219438"/>
                </a:cubicBezTo>
                <a:cubicBezTo>
                  <a:pt x="9347953" y="3230386"/>
                  <a:pt x="9343500" y="3241466"/>
                  <a:pt x="9338914" y="3252655"/>
                </a:cubicBezTo>
                <a:close/>
                <a:moveTo>
                  <a:pt x="9353679" y="3199188"/>
                </a:moveTo>
                <a:cubicBezTo>
                  <a:pt x="9358155" y="3188547"/>
                  <a:pt x="9362522" y="3178082"/>
                  <a:pt x="9366711" y="3167814"/>
                </a:cubicBezTo>
                <a:cubicBezTo>
                  <a:pt x="9366931" y="3172136"/>
                  <a:pt x="9367063" y="3176590"/>
                  <a:pt x="9367107" y="3181131"/>
                </a:cubicBezTo>
                <a:cubicBezTo>
                  <a:pt x="9363290" y="3191268"/>
                  <a:pt x="9359340" y="3201535"/>
                  <a:pt x="9355259" y="3211891"/>
                </a:cubicBezTo>
                <a:cubicBezTo>
                  <a:pt x="9354820" y="3207547"/>
                  <a:pt x="9354294" y="3203313"/>
                  <a:pt x="9353679" y="3199188"/>
                </a:cubicBezTo>
                <a:close/>
                <a:moveTo>
                  <a:pt x="9352341" y="3191180"/>
                </a:moveTo>
                <a:cubicBezTo>
                  <a:pt x="9351529" y="3186792"/>
                  <a:pt x="9350630" y="3182514"/>
                  <a:pt x="9349643" y="3178389"/>
                </a:cubicBezTo>
                <a:cubicBezTo>
                  <a:pt x="9354799" y="3166848"/>
                  <a:pt x="9359801" y="3155505"/>
                  <a:pt x="9364649" y="3144338"/>
                </a:cubicBezTo>
                <a:cubicBezTo>
                  <a:pt x="9365220" y="3148726"/>
                  <a:pt x="9365702" y="3153246"/>
                  <a:pt x="9366076" y="3157897"/>
                </a:cubicBezTo>
                <a:cubicBezTo>
                  <a:pt x="9361644" y="3168801"/>
                  <a:pt x="9357081" y="3179903"/>
                  <a:pt x="9352341" y="3191180"/>
                </a:cubicBezTo>
                <a:close/>
                <a:moveTo>
                  <a:pt x="9367502" y="3137800"/>
                </a:moveTo>
                <a:cubicBezTo>
                  <a:pt x="9372087" y="3127181"/>
                  <a:pt x="9376519" y="3116759"/>
                  <a:pt x="9380819" y="3106514"/>
                </a:cubicBezTo>
                <a:cubicBezTo>
                  <a:pt x="9381016" y="3110814"/>
                  <a:pt x="9381148" y="3115224"/>
                  <a:pt x="9381192" y="3119765"/>
                </a:cubicBezTo>
                <a:cubicBezTo>
                  <a:pt x="9377309" y="3129792"/>
                  <a:pt x="9373293" y="3139972"/>
                  <a:pt x="9369125" y="3150350"/>
                </a:cubicBezTo>
                <a:cubicBezTo>
                  <a:pt x="9368664" y="3146049"/>
                  <a:pt x="9368116" y="3141881"/>
                  <a:pt x="9367502" y="3137800"/>
                </a:cubicBezTo>
                <a:close/>
                <a:moveTo>
                  <a:pt x="9366120" y="3129814"/>
                </a:moveTo>
                <a:cubicBezTo>
                  <a:pt x="9365308" y="3125579"/>
                  <a:pt x="9364387" y="3121499"/>
                  <a:pt x="9363355" y="3117527"/>
                </a:cubicBezTo>
                <a:cubicBezTo>
                  <a:pt x="9368643" y="3105987"/>
                  <a:pt x="9373776" y="3094600"/>
                  <a:pt x="9378757" y="3083433"/>
                </a:cubicBezTo>
                <a:cubicBezTo>
                  <a:pt x="9379327" y="3087667"/>
                  <a:pt x="9379810" y="3092011"/>
                  <a:pt x="9380183" y="3096531"/>
                </a:cubicBezTo>
                <a:cubicBezTo>
                  <a:pt x="9375642" y="3107413"/>
                  <a:pt x="9370969" y="3118515"/>
                  <a:pt x="9366120" y="3129814"/>
                </a:cubicBezTo>
                <a:close/>
                <a:moveTo>
                  <a:pt x="9381763" y="3076610"/>
                </a:moveTo>
                <a:cubicBezTo>
                  <a:pt x="9386480" y="3065947"/>
                  <a:pt x="9391043" y="3055460"/>
                  <a:pt x="9395475" y="3045148"/>
                </a:cubicBezTo>
                <a:cubicBezTo>
                  <a:pt x="9395695" y="3049294"/>
                  <a:pt x="9395826" y="3053551"/>
                  <a:pt x="9395870" y="3057917"/>
                </a:cubicBezTo>
                <a:cubicBezTo>
                  <a:pt x="9391877" y="3067987"/>
                  <a:pt x="9387730" y="3078233"/>
                  <a:pt x="9383430" y="3088655"/>
                </a:cubicBezTo>
                <a:cubicBezTo>
                  <a:pt x="9382969" y="3084552"/>
                  <a:pt x="9382399" y="3080537"/>
                  <a:pt x="9381763" y="3076610"/>
                </a:cubicBezTo>
                <a:close/>
                <a:moveTo>
                  <a:pt x="9380315" y="3068667"/>
                </a:moveTo>
                <a:cubicBezTo>
                  <a:pt x="9379481" y="3064630"/>
                  <a:pt x="9378537" y="3060703"/>
                  <a:pt x="9377507" y="3056908"/>
                </a:cubicBezTo>
                <a:cubicBezTo>
                  <a:pt x="9382925" y="3045279"/>
                  <a:pt x="9388191" y="3033849"/>
                  <a:pt x="9393303" y="3022616"/>
                </a:cubicBezTo>
                <a:cubicBezTo>
                  <a:pt x="9393895" y="3026674"/>
                  <a:pt x="9394378" y="3030887"/>
                  <a:pt x="9394751" y="3035231"/>
                </a:cubicBezTo>
                <a:cubicBezTo>
                  <a:pt x="9390100" y="3046179"/>
                  <a:pt x="9385295" y="3057324"/>
                  <a:pt x="9380315" y="3068667"/>
                </a:cubicBezTo>
                <a:close/>
                <a:moveTo>
                  <a:pt x="9396200" y="3016187"/>
                </a:moveTo>
                <a:cubicBezTo>
                  <a:pt x="9401092" y="3005327"/>
                  <a:pt x="9405830" y="2994664"/>
                  <a:pt x="9410417" y="2984199"/>
                </a:cubicBezTo>
                <a:cubicBezTo>
                  <a:pt x="9410658" y="2988192"/>
                  <a:pt x="9410789" y="2992273"/>
                  <a:pt x="9410855" y="2996485"/>
                </a:cubicBezTo>
                <a:cubicBezTo>
                  <a:pt x="9406686" y="3006709"/>
                  <a:pt x="9402386" y="3017131"/>
                  <a:pt x="9397910" y="3027771"/>
                </a:cubicBezTo>
                <a:cubicBezTo>
                  <a:pt x="9397427" y="3023778"/>
                  <a:pt x="9396857" y="3019917"/>
                  <a:pt x="9396200" y="3016187"/>
                </a:cubicBezTo>
                <a:close/>
                <a:moveTo>
                  <a:pt x="9394619" y="3008355"/>
                </a:moveTo>
                <a:cubicBezTo>
                  <a:pt x="9393763" y="3004471"/>
                  <a:pt x="9392798" y="3000719"/>
                  <a:pt x="9391724" y="2997099"/>
                </a:cubicBezTo>
                <a:cubicBezTo>
                  <a:pt x="9397362" y="2985274"/>
                  <a:pt x="9402803" y="2973646"/>
                  <a:pt x="9408091" y="2962237"/>
                </a:cubicBezTo>
                <a:cubicBezTo>
                  <a:pt x="9408705" y="2966120"/>
                  <a:pt x="9409232" y="2970157"/>
                  <a:pt x="9409648" y="2974304"/>
                </a:cubicBezTo>
                <a:cubicBezTo>
                  <a:pt x="9404800" y="2985449"/>
                  <a:pt x="9399819" y="2996792"/>
                  <a:pt x="9394619" y="3008355"/>
                </a:cubicBezTo>
                <a:close/>
                <a:moveTo>
                  <a:pt x="9410965" y="2956006"/>
                </a:moveTo>
                <a:cubicBezTo>
                  <a:pt x="9415989" y="2945124"/>
                  <a:pt x="9420815" y="2934439"/>
                  <a:pt x="9425511" y="2923930"/>
                </a:cubicBezTo>
                <a:cubicBezTo>
                  <a:pt x="9425752" y="2927769"/>
                  <a:pt x="9425928" y="2931718"/>
                  <a:pt x="9425993" y="2935777"/>
                </a:cubicBezTo>
                <a:cubicBezTo>
                  <a:pt x="9421759" y="2946023"/>
                  <a:pt x="9417327" y="2956467"/>
                  <a:pt x="9412764" y="2967086"/>
                </a:cubicBezTo>
                <a:cubicBezTo>
                  <a:pt x="9412259" y="2963290"/>
                  <a:pt x="9411645" y="2959582"/>
                  <a:pt x="9410965" y="2956006"/>
                </a:cubicBezTo>
                <a:close/>
                <a:moveTo>
                  <a:pt x="9409297" y="2948217"/>
                </a:moveTo>
                <a:cubicBezTo>
                  <a:pt x="9408397" y="2944487"/>
                  <a:pt x="9407367" y="2940911"/>
                  <a:pt x="9406247" y="2937445"/>
                </a:cubicBezTo>
                <a:cubicBezTo>
                  <a:pt x="9412018" y="2925532"/>
                  <a:pt x="9417591" y="2913837"/>
                  <a:pt x="9423009" y="2902341"/>
                </a:cubicBezTo>
                <a:cubicBezTo>
                  <a:pt x="9423668" y="2906115"/>
                  <a:pt x="9424217" y="2910020"/>
                  <a:pt x="9424655" y="2914079"/>
                </a:cubicBezTo>
                <a:cubicBezTo>
                  <a:pt x="9419718" y="2925224"/>
                  <a:pt x="9414606" y="2936611"/>
                  <a:pt x="9409297" y="2948217"/>
                </a:cubicBezTo>
                <a:close/>
                <a:moveTo>
                  <a:pt x="9425949" y="2896088"/>
                </a:moveTo>
                <a:cubicBezTo>
                  <a:pt x="9431149" y="2884964"/>
                  <a:pt x="9436196" y="2874038"/>
                  <a:pt x="9441066" y="2863332"/>
                </a:cubicBezTo>
                <a:cubicBezTo>
                  <a:pt x="9441351" y="2867062"/>
                  <a:pt x="9441549" y="2870879"/>
                  <a:pt x="9441658" y="2874828"/>
                </a:cubicBezTo>
                <a:cubicBezTo>
                  <a:pt x="9437226" y="2885272"/>
                  <a:pt x="9432641" y="2895934"/>
                  <a:pt x="9427858" y="2906817"/>
                </a:cubicBezTo>
                <a:cubicBezTo>
                  <a:pt x="9427310" y="2903131"/>
                  <a:pt x="9426673" y="2899533"/>
                  <a:pt x="9425949" y="2896088"/>
                </a:cubicBezTo>
                <a:close/>
                <a:moveTo>
                  <a:pt x="9424129" y="2888563"/>
                </a:moveTo>
                <a:cubicBezTo>
                  <a:pt x="9423185" y="2885008"/>
                  <a:pt x="9422132" y="2881586"/>
                  <a:pt x="9420947" y="2878317"/>
                </a:cubicBezTo>
                <a:cubicBezTo>
                  <a:pt x="9426915" y="2866206"/>
                  <a:pt x="9432707" y="2854293"/>
                  <a:pt x="9438280" y="2842621"/>
                </a:cubicBezTo>
                <a:cubicBezTo>
                  <a:pt x="9439004" y="2846197"/>
                  <a:pt x="9439596" y="2849905"/>
                  <a:pt x="9440079" y="2853744"/>
                </a:cubicBezTo>
                <a:cubicBezTo>
                  <a:pt x="9434967" y="2865131"/>
                  <a:pt x="9429658" y="2876715"/>
                  <a:pt x="9424129" y="2888563"/>
                </a:cubicBezTo>
                <a:close/>
                <a:moveTo>
                  <a:pt x="9441110" y="2836697"/>
                </a:moveTo>
                <a:cubicBezTo>
                  <a:pt x="9446419" y="2825573"/>
                  <a:pt x="9451554" y="2814625"/>
                  <a:pt x="9456512" y="2803897"/>
                </a:cubicBezTo>
                <a:cubicBezTo>
                  <a:pt x="9456819" y="2807451"/>
                  <a:pt x="9457060" y="2811137"/>
                  <a:pt x="9457192" y="2814932"/>
                </a:cubicBezTo>
                <a:cubicBezTo>
                  <a:pt x="9452672" y="2825398"/>
                  <a:pt x="9448021" y="2836039"/>
                  <a:pt x="9443151" y="2846943"/>
                </a:cubicBezTo>
                <a:cubicBezTo>
                  <a:pt x="9442558" y="2843410"/>
                  <a:pt x="9441878" y="2839988"/>
                  <a:pt x="9441110" y="2836697"/>
                </a:cubicBezTo>
                <a:close/>
                <a:moveTo>
                  <a:pt x="9439179" y="2829347"/>
                </a:moveTo>
                <a:cubicBezTo>
                  <a:pt x="9438148" y="2825815"/>
                  <a:pt x="9436985" y="2822436"/>
                  <a:pt x="9435669" y="2819233"/>
                </a:cubicBezTo>
                <a:cubicBezTo>
                  <a:pt x="9441790" y="2807034"/>
                  <a:pt x="9447714" y="2795055"/>
                  <a:pt x="9453440" y="2783317"/>
                </a:cubicBezTo>
                <a:cubicBezTo>
                  <a:pt x="9454230" y="2786871"/>
                  <a:pt x="9454910" y="2790579"/>
                  <a:pt x="9455459" y="2794462"/>
                </a:cubicBezTo>
                <a:cubicBezTo>
                  <a:pt x="9450237" y="2805849"/>
                  <a:pt x="9444818" y="2817478"/>
                  <a:pt x="9439179" y="2829347"/>
                </a:cubicBezTo>
                <a:close/>
                <a:moveTo>
                  <a:pt x="9456359" y="2777284"/>
                </a:moveTo>
                <a:cubicBezTo>
                  <a:pt x="9461844" y="2765984"/>
                  <a:pt x="9467130" y="2754905"/>
                  <a:pt x="9472242" y="2744045"/>
                </a:cubicBezTo>
                <a:cubicBezTo>
                  <a:pt x="9472615" y="2747643"/>
                  <a:pt x="9472901" y="2751373"/>
                  <a:pt x="9473077" y="2755212"/>
                </a:cubicBezTo>
                <a:cubicBezTo>
                  <a:pt x="9468447" y="2765765"/>
                  <a:pt x="9463642" y="2776516"/>
                  <a:pt x="9458640" y="2787530"/>
                </a:cubicBezTo>
                <a:cubicBezTo>
                  <a:pt x="9457982" y="2783975"/>
                  <a:pt x="9457236" y="2780553"/>
                  <a:pt x="9456359" y="2777284"/>
                </a:cubicBezTo>
                <a:close/>
                <a:moveTo>
                  <a:pt x="9454252" y="2770241"/>
                </a:moveTo>
                <a:cubicBezTo>
                  <a:pt x="9453177" y="2767038"/>
                  <a:pt x="9452014" y="2764010"/>
                  <a:pt x="9450719" y="2761114"/>
                </a:cubicBezTo>
                <a:cubicBezTo>
                  <a:pt x="9456995" y="2748784"/>
                  <a:pt x="9463072" y="2736673"/>
                  <a:pt x="9468951" y="2724803"/>
                </a:cubicBezTo>
                <a:cubicBezTo>
                  <a:pt x="9469764" y="2728051"/>
                  <a:pt x="9470444" y="2731407"/>
                  <a:pt x="9471014" y="2734940"/>
                </a:cubicBezTo>
                <a:cubicBezTo>
                  <a:pt x="9465639" y="2746458"/>
                  <a:pt x="9460066" y="2758218"/>
                  <a:pt x="9454252" y="2770241"/>
                </a:cubicBezTo>
                <a:close/>
                <a:moveTo>
                  <a:pt x="9471870" y="2718880"/>
                </a:moveTo>
                <a:cubicBezTo>
                  <a:pt x="9477508" y="2707449"/>
                  <a:pt x="9482950" y="2696238"/>
                  <a:pt x="9488193" y="2685246"/>
                </a:cubicBezTo>
                <a:cubicBezTo>
                  <a:pt x="9488588" y="2688537"/>
                  <a:pt x="9488873" y="2691937"/>
                  <a:pt x="9489070" y="2695448"/>
                </a:cubicBezTo>
                <a:cubicBezTo>
                  <a:pt x="9484309" y="2706111"/>
                  <a:pt x="9479352" y="2716993"/>
                  <a:pt x="9474195" y="2728116"/>
                </a:cubicBezTo>
                <a:cubicBezTo>
                  <a:pt x="9473515" y="2724913"/>
                  <a:pt x="9472747" y="2721841"/>
                  <a:pt x="9471870" y="2718880"/>
                </a:cubicBezTo>
                <a:close/>
                <a:moveTo>
                  <a:pt x="9469610" y="2711968"/>
                </a:moveTo>
                <a:cubicBezTo>
                  <a:pt x="9468491" y="2708963"/>
                  <a:pt x="9467241" y="2706111"/>
                  <a:pt x="9465880" y="2703412"/>
                </a:cubicBezTo>
                <a:cubicBezTo>
                  <a:pt x="9472330" y="2690928"/>
                  <a:pt x="9478539" y="2678708"/>
                  <a:pt x="9484573" y="2666684"/>
                </a:cubicBezTo>
                <a:cubicBezTo>
                  <a:pt x="9485429" y="2669756"/>
                  <a:pt x="9486175" y="2672959"/>
                  <a:pt x="9486811" y="2676316"/>
                </a:cubicBezTo>
                <a:cubicBezTo>
                  <a:pt x="9481282" y="2687966"/>
                  <a:pt x="9475556" y="2699836"/>
                  <a:pt x="9469610" y="2711968"/>
                </a:cubicBezTo>
                <a:close/>
                <a:moveTo>
                  <a:pt x="9487513" y="2660849"/>
                </a:moveTo>
                <a:cubicBezTo>
                  <a:pt x="9493284" y="2649286"/>
                  <a:pt x="9498856" y="2637965"/>
                  <a:pt x="9504231" y="2626842"/>
                </a:cubicBezTo>
                <a:cubicBezTo>
                  <a:pt x="9504670" y="2629979"/>
                  <a:pt x="9504999" y="2633248"/>
                  <a:pt x="9505240" y="2636627"/>
                </a:cubicBezTo>
                <a:cubicBezTo>
                  <a:pt x="9500370" y="2647378"/>
                  <a:pt x="9495279" y="2658391"/>
                  <a:pt x="9489970" y="2669625"/>
                </a:cubicBezTo>
                <a:cubicBezTo>
                  <a:pt x="9489246" y="2666575"/>
                  <a:pt x="9488435" y="2663635"/>
                  <a:pt x="9487513" y="2660849"/>
                </a:cubicBezTo>
                <a:close/>
                <a:moveTo>
                  <a:pt x="9485056" y="2654245"/>
                </a:moveTo>
                <a:cubicBezTo>
                  <a:pt x="9480097" y="2642375"/>
                  <a:pt x="9473055" y="2633117"/>
                  <a:pt x="9463927" y="2626491"/>
                </a:cubicBezTo>
                <a:cubicBezTo>
                  <a:pt x="9404756" y="2583598"/>
                  <a:pt x="9318510" y="2592155"/>
                  <a:pt x="9242313" y="2603542"/>
                </a:cubicBezTo>
                <a:cubicBezTo>
                  <a:pt x="9118945" y="2621971"/>
                  <a:pt x="8998757" y="2665697"/>
                  <a:pt x="8882542" y="2707975"/>
                </a:cubicBezTo>
                <a:cubicBezTo>
                  <a:pt x="8844082" y="2721973"/>
                  <a:pt x="8804304" y="2736453"/>
                  <a:pt x="8765339" y="2749639"/>
                </a:cubicBezTo>
                <a:cubicBezTo>
                  <a:pt x="8001502" y="3008311"/>
                  <a:pt x="7242996" y="3317531"/>
                  <a:pt x="6601759" y="3585900"/>
                </a:cubicBezTo>
                <a:cubicBezTo>
                  <a:pt x="6499300" y="3628771"/>
                  <a:pt x="6364896" y="3683116"/>
                  <a:pt x="6242844" y="3721621"/>
                </a:cubicBezTo>
                <a:cubicBezTo>
                  <a:pt x="6246245" y="3719997"/>
                  <a:pt x="6249623" y="3718352"/>
                  <a:pt x="6253002" y="3716706"/>
                </a:cubicBezTo>
                <a:cubicBezTo>
                  <a:pt x="6382645" y="3674384"/>
                  <a:pt x="6526768" y="3614093"/>
                  <a:pt x="6634208" y="3567690"/>
                </a:cubicBezTo>
                <a:cubicBezTo>
                  <a:pt x="7321453" y="3270887"/>
                  <a:pt x="8056023" y="2961337"/>
                  <a:pt x="8771482" y="2708261"/>
                </a:cubicBezTo>
                <a:cubicBezTo>
                  <a:pt x="8807376" y="2695557"/>
                  <a:pt x="8844038" y="2681889"/>
                  <a:pt x="8879471" y="2668637"/>
                </a:cubicBezTo>
                <a:cubicBezTo>
                  <a:pt x="9001412" y="2623134"/>
                  <a:pt x="9127480" y="2576073"/>
                  <a:pt x="9256771" y="2555647"/>
                </a:cubicBezTo>
                <a:cubicBezTo>
                  <a:pt x="9333977" y="2543733"/>
                  <a:pt x="9421232" y="2534628"/>
                  <a:pt x="9479417" y="2577477"/>
                </a:cubicBezTo>
                <a:cubicBezTo>
                  <a:pt x="9491046" y="2586055"/>
                  <a:pt x="9498812" y="2599658"/>
                  <a:pt x="9502739" y="2618175"/>
                </a:cubicBezTo>
                <a:cubicBezTo>
                  <a:pt x="9497079" y="2629935"/>
                  <a:pt x="9491177" y="2641958"/>
                  <a:pt x="9485056" y="2654245"/>
                </a:cubicBezTo>
                <a:close/>
                <a:moveTo>
                  <a:pt x="9482138" y="2573769"/>
                </a:moveTo>
                <a:cubicBezTo>
                  <a:pt x="9422527" y="2529867"/>
                  <a:pt x="9334197" y="2539038"/>
                  <a:pt x="9256069" y="2551083"/>
                </a:cubicBezTo>
                <a:cubicBezTo>
                  <a:pt x="9126295" y="2571597"/>
                  <a:pt x="9000009" y="2618746"/>
                  <a:pt x="8877869" y="2664337"/>
                </a:cubicBezTo>
                <a:cubicBezTo>
                  <a:pt x="8842436" y="2677545"/>
                  <a:pt x="8805797" y="2691213"/>
                  <a:pt x="8769925" y="2703917"/>
                </a:cubicBezTo>
                <a:cubicBezTo>
                  <a:pt x="8054356" y="2957037"/>
                  <a:pt x="7319698" y="3266609"/>
                  <a:pt x="6632387" y="3563456"/>
                </a:cubicBezTo>
                <a:cubicBezTo>
                  <a:pt x="6534338" y="3605800"/>
                  <a:pt x="6405704" y="3659728"/>
                  <a:pt x="6285517" y="3700953"/>
                </a:cubicBezTo>
                <a:cubicBezTo>
                  <a:pt x="6287141" y="3700163"/>
                  <a:pt x="6288786" y="3699395"/>
                  <a:pt x="6290410" y="3698606"/>
                </a:cubicBezTo>
                <a:cubicBezTo>
                  <a:pt x="6420272" y="3652597"/>
                  <a:pt x="6560709" y="3591736"/>
                  <a:pt x="6664924" y="3545312"/>
                </a:cubicBezTo>
                <a:cubicBezTo>
                  <a:pt x="7380427" y="3226613"/>
                  <a:pt x="8080310" y="2919278"/>
                  <a:pt x="8776156" y="2662604"/>
                </a:cubicBezTo>
                <a:cubicBezTo>
                  <a:pt x="8808539" y="2650647"/>
                  <a:pt x="8841580" y="2637965"/>
                  <a:pt x="8873547" y="2625723"/>
                </a:cubicBezTo>
                <a:cubicBezTo>
                  <a:pt x="9001786" y="2576512"/>
                  <a:pt x="9134391" y="2525655"/>
                  <a:pt x="9270594" y="2503298"/>
                </a:cubicBezTo>
                <a:cubicBezTo>
                  <a:pt x="9349511" y="2490595"/>
                  <a:pt x="9438631" y="2480744"/>
                  <a:pt x="9497540" y="2524821"/>
                </a:cubicBezTo>
                <a:cubicBezTo>
                  <a:pt x="9511361" y="2535177"/>
                  <a:pt x="9519348" y="2553058"/>
                  <a:pt x="9521542" y="2578289"/>
                </a:cubicBezTo>
                <a:cubicBezTo>
                  <a:pt x="9516539" y="2589149"/>
                  <a:pt x="9511340" y="2600229"/>
                  <a:pt x="9505899" y="2611615"/>
                </a:cubicBezTo>
                <a:cubicBezTo>
                  <a:pt x="9501401" y="2594744"/>
                  <a:pt x="9493481" y="2582128"/>
                  <a:pt x="9482138" y="2573769"/>
                </a:cubicBezTo>
                <a:close/>
                <a:moveTo>
                  <a:pt x="6249185" y="3712801"/>
                </a:moveTo>
                <a:cubicBezTo>
                  <a:pt x="6248570" y="3713108"/>
                  <a:pt x="6247934" y="3713415"/>
                  <a:pt x="6247298" y="3713700"/>
                </a:cubicBezTo>
                <a:cubicBezTo>
                  <a:pt x="6245586" y="3714271"/>
                  <a:pt x="6243853" y="3714841"/>
                  <a:pt x="6242120" y="3715389"/>
                </a:cubicBezTo>
                <a:cubicBezTo>
                  <a:pt x="6242800" y="3715083"/>
                  <a:pt x="6243458" y="3714797"/>
                  <a:pt x="6244117" y="3714490"/>
                </a:cubicBezTo>
                <a:cubicBezTo>
                  <a:pt x="6245806" y="3713942"/>
                  <a:pt x="6247495" y="3713349"/>
                  <a:pt x="6249185" y="3712801"/>
                </a:cubicBezTo>
                <a:close/>
                <a:moveTo>
                  <a:pt x="6140429" y="3755210"/>
                </a:moveTo>
                <a:cubicBezTo>
                  <a:pt x="6136216" y="3757097"/>
                  <a:pt x="6132047" y="3758962"/>
                  <a:pt x="6127879" y="3760827"/>
                </a:cubicBezTo>
                <a:cubicBezTo>
                  <a:pt x="6123271" y="3761880"/>
                  <a:pt x="6118686" y="3762911"/>
                  <a:pt x="6114167" y="3763899"/>
                </a:cubicBezTo>
                <a:cubicBezTo>
                  <a:pt x="6118905" y="3761946"/>
                  <a:pt x="6123645" y="3759993"/>
                  <a:pt x="6128406" y="3758041"/>
                </a:cubicBezTo>
                <a:cubicBezTo>
                  <a:pt x="6132399" y="3757119"/>
                  <a:pt x="6136391" y="3756198"/>
                  <a:pt x="6140429" y="3755210"/>
                </a:cubicBezTo>
                <a:close/>
                <a:moveTo>
                  <a:pt x="6060655" y="3778291"/>
                </a:moveTo>
                <a:cubicBezTo>
                  <a:pt x="6063595" y="3777853"/>
                  <a:pt x="6066623" y="3777370"/>
                  <a:pt x="6069628" y="3776887"/>
                </a:cubicBezTo>
                <a:cubicBezTo>
                  <a:pt x="6063902" y="3779257"/>
                  <a:pt x="6058198" y="3781604"/>
                  <a:pt x="6052471" y="3783974"/>
                </a:cubicBezTo>
                <a:cubicBezTo>
                  <a:pt x="6047513" y="3784720"/>
                  <a:pt x="6042620" y="3785378"/>
                  <a:pt x="6037816" y="3785970"/>
                </a:cubicBezTo>
                <a:cubicBezTo>
                  <a:pt x="6044091" y="3783601"/>
                  <a:pt x="6050387" y="3781231"/>
                  <a:pt x="6056662" y="3778862"/>
                </a:cubicBezTo>
                <a:cubicBezTo>
                  <a:pt x="6057978" y="3778664"/>
                  <a:pt x="6059295" y="3778489"/>
                  <a:pt x="6060655" y="3778291"/>
                </a:cubicBezTo>
                <a:close/>
                <a:moveTo>
                  <a:pt x="6024564" y="3791806"/>
                </a:moveTo>
                <a:cubicBezTo>
                  <a:pt x="6028601" y="3791411"/>
                  <a:pt x="6032725" y="3790951"/>
                  <a:pt x="6036894" y="3790446"/>
                </a:cubicBezTo>
                <a:cubicBezTo>
                  <a:pt x="6030246" y="3793210"/>
                  <a:pt x="6023577" y="3795975"/>
                  <a:pt x="6016885" y="3798761"/>
                </a:cubicBezTo>
                <a:cubicBezTo>
                  <a:pt x="6011247" y="3799375"/>
                  <a:pt x="6005696" y="3799902"/>
                  <a:pt x="6000298" y="3800319"/>
                </a:cubicBezTo>
                <a:cubicBezTo>
                  <a:pt x="6007495" y="3797554"/>
                  <a:pt x="6014669" y="3794812"/>
                  <a:pt x="6021843" y="3792070"/>
                </a:cubicBezTo>
                <a:cubicBezTo>
                  <a:pt x="6022743" y="3791982"/>
                  <a:pt x="6023643" y="3791894"/>
                  <a:pt x="6024564" y="3791806"/>
                </a:cubicBezTo>
                <a:close/>
                <a:moveTo>
                  <a:pt x="5984239" y="3801284"/>
                </a:moveTo>
                <a:cubicBezTo>
                  <a:pt x="5979390" y="3801504"/>
                  <a:pt x="5974673" y="3801679"/>
                  <a:pt x="5970131" y="3801789"/>
                </a:cubicBezTo>
                <a:cubicBezTo>
                  <a:pt x="5977064" y="3799353"/>
                  <a:pt x="5983953" y="3796940"/>
                  <a:pt x="5990821" y="3794571"/>
                </a:cubicBezTo>
                <a:cubicBezTo>
                  <a:pt x="5995121" y="3794285"/>
                  <a:pt x="5999553" y="3793956"/>
                  <a:pt x="6004094" y="3793605"/>
                </a:cubicBezTo>
                <a:cubicBezTo>
                  <a:pt x="5997512" y="3796150"/>
                  <a:pt x="5990886" y="3798695"/>
                  <a:pt x="5984239" y="3801284"/>
                </a:cubicBezTo>
                <a:close/>
                <a:moveTo>
                  <a:pt x="5972216" y="3805957"/>
                </a:moveTo>
                <a:cubicBezTo>
                  <a:pt x="5964822" y="3808832"/>
                  <a:pt x="5957384" y="3811750"/>
                  <a:pt x="5949902" y="3814689"/>
                </a:cubicBezTo>
                <a:cubicBezTo>
                  <a:pt x="5944637" y="3814689"/>
                  <a:pt x="5939613" y="3814602"/>
                  <a:pt x="5934764" y="3814448"/>
                </a:cubicBezTo>
                <a:cubicBezTo>
                  <a:pt x="5942465" y="3811640"/>
                  <a:pt x="5950078" y="3808898"/>
                  <a:pt x="5957647" y="3806221"/>
                </a:cubicBezTo>
                <a:cubicBezTo>
                  <a:pt x="5962321" y="3806177"/>
                  <a:pt x="5967169" y="3806089"/>
                  <a:pt x="5972216" y="3805957"/>
                </a:cubicBezTo>
                <a:close/>
                <a:moveTo>
                  <a:pt x="5922258" y="3813900"/>
                </a:moveTo>
                <a:cubicBezTo>
                  <a:pt x="5917607" y="3813636"/>
                  <a:pt x="5913153" y="3813307"/>
                  <a:pt x="5908875" y="3812934"/>
                </a:cubicBezTo>
                <a:cubicBezTo>
                  <a:pt x="5916225" y="3810499"/>
                  <a:pt x="5923465" y="3808129"/>
                  <a:pt x="5930639" y="3805826"/>
                </a:cubicBezTo>
                <a:cubicBezTo>
                  <a:pt x="5934786" y="3805979"/>
                  <a:pt x="5939064" y="3806089"/>
                  <a:pt x="5943540" y="3806155"/>
                </a:cubicBezTo>
                <a:cubicBezTo>
                  <a:pt x="5936497" y="3808700"/>
                  <a:pt x="5929433" y="3811267"/>
                  <a:pt x="5922258" y="3813900"/>
                </a:cubicBezTo>
                <a:close/>
                <a:moveTo>
                  <a:pt x="5912692" y="3817410"/>
                </a:moveTo>
                <a:cubicBezTo>
                  <a:pt x="5904684" y="3820306"/>
                  <a:pt x="5896698" y="3823180"/>
                  <a:pt x="5888668" y="3826010"/>
                </a:cubicBezTo>
                <a:cubicBezTo>
                  <a:pt x="5883907" y="3825440"/>
                  <a:pt x="5879366" y="3824804"/>
                  <a:pt x="5875066" y="3824124"/>
                </a:cubicBezTo>
                <a:cubicBezTo>
                  <a:pt x="5883139" y="3821513"/>
                  <a:pt x="5891213" y="3818858"/>
                  <a:pt x="5899265" y="3816159"/>
                </a:cubicBezTo>
                <a:cubicBezTo>
                  <a:pt x="5903544" y="3816620"/>
                  <a:pt x="5907997" y="3817037"/>
                  <a:pt x="5912692" y="3817410"/>
                </a:cubicBezTo>
                <a:close/>
                <a:moveTo>
                  <a:pt x="5880221" y="3828972"/>
                </a:moveTo>
                <a:cubicBezTo>
                  <a:pt x="5871423" y="3832066"/>
                  <a:pt x="5862560" y="3835094"/>
                  <a:pt x="5853674" y="3838099"/>
                </a:cubicBezTo>
                <a:cubicBezTo>
                  <a:pt x="5848760" y="3837178"/>
                  <a:pt x="5844152" y="3836169"/>
                  <a:pt x="5839786" y="3835116"/>
                </a:cubicBezTo>
                <a:cubicBezTo>
                  <a:pt x="5848826" y="3832395"/>
                  <a:pt x="5857821" y="3829609"/>
                  <a:pt x="5866772" y="3826778"/>
                </a:cubicBezTo>
                <a:cubicBezTo>
                  <a:pt x="5871028" y="3827568"/>
                  <a:pt x="5875504" y="3828314"/>
                  <a:pt x="5880221" y="3828972"/>
                </a:cubicBezTo>
                <a:close/>
                <a:moveTo>
                  <a:pt x="5831098" y="3832790"/>
                </a:moveTo>
                <a:cubicBezTo>
                  <a:pt x="5826973" y="3831583"/>
                  <a:pt x="5823112" y="3830333"/>
                  <a:pt x="5819470" y="3829016"/>
                </a:cubicBezTo>
                <a:cubicBezTo>
                  <a:pt x="5828268" y="3826756"/>
                  <a:pt x="5837044" y="3824409"/>
                  <a:pt x="5845842" y="3821974"/>
                </a:cubicBezTo>
                <a:cubicBezTo>
                  <a:pt x="5849483" y="3822961"/>
                  <a:pt x="5853279" y="3823926"/>
                  <a:pt x="5857294" y="3824804"/>
                </a:cubicBezTo>
                <a:cubicBezTo>
                  <a:pt x="5848606" y="3827524"/>
                  <a:pt x="5839896" y="3830179"/>
                  <a:pt x="5831098" y="3832790"/>
                </a:cubicBezTo>
                <a:close/>
                <a:moveTo>
                  <a:pt x="5824384" y="3834764"/>
                </a:moveTo>
                <a:cubicBezTo>
                  <a:pt x="5815060" y="3837507"/>
                  <a:pt x="5805626" y="3840184"/>
                  <a:pt x="5796082" y="3842817"/>
                </a:cubicBezTo>
                <a:cubicBezTo>
                  <a:pt x="5791891" y="3841127"/>
                  <a:pt x="5787986" y="3839372"/>
                  <a:pt x="5784366" y="3837529"/>
                </a:cubicBezTo>
                <a:cubicBezTo>
                  <a:pt x="5793932" y="3835335"/>
                  <a:pt x="5803432" y="3833053"/>
                  <a:pt x="5812910" y="3830684"/>
                </a:cubicBezTo>
                <a:cubicBezTo>
                  <a:pt x="5816508" y="3832088"/>
                  <a:pt x="5820326" y="3833470"/>
                  <a:pt x="5824384" y="3834764"/>
                </a:cubicBezTo>
                <a:close/>
                <a:moveTo>
                  <a:pt x="5778179" y="3834216"/>
                </a:moveTo>
                <a:cubicBezTo>
                  <a:pt x="5774866" y="3832329"/>
                  <a:pt x="5771794" y="3830376"/>
                  <a:pt x="5768920" y="3828424"/>
                </a:cubicBezTo>
                <a:cubicBezTo>
                  <a:pt x="5778157" y="3826800"/>
                  <a:pt x="5787306" y="3825089"/>
                  <a:pt x="5796455" y="3823246"/>
                </a:cubicBezTo>
                <a:cubicBezTo>
                  <a:pt x="5799373" y="3824760"/>
                  <a:pt x="5802488" y="3826230"/>
                  <a:pt x="5805779" y="3827700"/>
                </a:cubicBezTo>
                <a:cubicBezTo>
                  <a:pt x="5796609" y="3829960"/>
                  <a:pt x="5787416" y="3832132"/>
                  <a:pt x="5778179" y="3834216"/>
                </a:cubicBezTo>
                <a:close/>
                <a:moveTo>
                  <a:pt x="5772694" y="3835467"/>
                </a:moveTo>
                <a:cubicBezTo>
                  <a:pt x="5763084" y="3837595"/>
                  <a:pt x="5753431" y="3839657"/>
                  <a:pt x="5743689" y="3841632"/>
                </a:cubicBezTo>
                <a:cubicBezTo>
                  <a:pt x="5740442" y="3839109"/>
                  <a:pt x="5737503" y="3836520"/>
                  <a:pt x="5734825" y="3833909"/>
                </a:cubicBezTo>
                <a:cubicBezTo>
                  <a:pt x="5744501" y="3832483"/>
                  <a:pt x="5754067" y="3830969"/>
                  <a:pt x="5763523" y="3829345"/>
                </a:cubicBezTo>
                <a:cubicBezTo>
                  <a:pt x="5766353" y="3831408"/>
                  <a:pt x="5769403" y="3833448"/>
                  <a:pt x="5772694" y="3835467"/>
                </a:cubicBezTo>
                <a:close/>
                <a:moveTo>
                  <a:pt x="5730921" y="3829916"/>
                </a:moveTo>
                <a:cubicBezTo>
                  <a:pt x="5728507" y="3827327"/>
                  <a:pt x="5726291" y="3824716"/>
                  <a:pt x="5724229" y="3822127"/>
                </a:cubicBezTo>
                <a:cubicBezTo>
                  <a:pt x="5733422" y="3821359"/>
                  <a:pt x="5742439" y="3820504"/>
                  <a:pt x="5751368" y="3819516"/>
                </a:cubicBezTo>
                <a:cubicBezTo>
                  <a:pt x="5753650" y="3821535"/>
                  <a:pt x="5756042" y="3823575"/>
                  <a:pt x="5758608" y="3825616"/>
                </a:cubicBezTo>
                <a:cubicBezTo>
                  <a:pt x="5749482" y="3827129"/>
                  <a:pt x="5740267" y="3828578"/>
                  <a:pt x="5730921" y="3829916"/>
                </a:cubicBezTo>
                <a:close/>
                <a:moveTo>
                  <a:pt x="5726401" y="3830574"/>
                </a:moveTo>
                <a:cubicBezTo>
                  <a:pt x="5717164" y="3831890"/>
                  <a:pt x="5707774" y="3833119"/>
                  <a:pt x="5698230" y="3834326"/>
                </a:cubicBezTo>
                <a:cubicBezTo>
                  <a:pt x="5696080" y="3830991"/>
                  <a:pt x="5694193" y="3827656"/>
                  <a:pt x="5692482" y="3824365"/>
                </a:cubicBezTo>
                <a:cubicBezTo>
                  <a:pt x="5701762" y="3823816"/>
                  <a:pt x="5710845" y="3823202"/>
                  <a:pt x="5719753" y="3822500"/>
                </a:cubicBezTo>
                <a:cubicBezTo>
                  <a:pt x="5721815" y="3825155"/>
                  <a:pt x="5724009" y="3827875"/>
                  <a:pt x="5726401" y="3830574"/>
                </a:cubicBezTo>
                <a:close/>
                <a:moveTo>
                  <a:pt x="5684013" y="3806265"/>
                </a:moveTo>
                <a:cubicBezTo>
                  <a:pt x="5682675" y="3803347"/>
                  <a:pt x="5681358" y="3800494"/>
                  <a:pt x="5679998" y="3797796"/>
                </a:cubicBezTo>
                <a:cubicBezTo>
                  <a:pt x="5687940" y="3798586"/>
                  <a:pt x="5695685" y="3799288"/>
                  <a:pt x="5703254" y="3799858"/>
                </a:cubicBezTo>
                <a:cubicBezTo>
                  <a:pt x="5704922" y="3801964"/>
                  <a:pt x="5706567" y="3804158"/>
                  <a:pt x="5708191" y="3806418"/>
                </a:cubicBezTo>
                <a:cubicBezTo>
                  <a:pt x="5700292" y="3806462"/>
                  <a:pt x="5692240" y="3806396"/>
                  <a:pt x="5684013" y="3806265"/>
                </a:cubicBezTo>
                <a:close/>
                <a:moveTo>
                  <a:pt x="5679976" y="3806199"/>
                </a:moveTo>
                <a:cubicBezTo>
                  <a:pt x="5672165" y="3806067"/>
                  <a:pt x="5664179" y="3805870"/>
                  <a:pt x="5656017" y="3805628"/>
                </a:cubicBezTo>
                <a:cubicBezTo>
                  <a:pt x="5655030" y="3801899"/>
                  <a:pt x="5654065" y="3798300"/>
                  <a:pt x="5652990" y="3794922"/>
                </a:cubicBezTo>
                <a:cubicBezTo>
                  <a:pt x="5660757" y="3795777"/>
                  <a:pt x="5668304" y="3796611"/>
                  <a:pt x="5675632" y="3797357"/>
                </a:cubicBezTo>
                <a:cubicBezTo>
                  <a:pt x="5677146" y="3800165"/>
                  <a:pt x="5678550" y="3803127"/>
                  <a:pt x="5679976" y="3806199"/>
                </a:cubicBezTo>
                <a:close/>
                <a:moveTo>
                  <a:pt x="5652310" y="3805519"/>
                </a:moveTo>
                <a:cubicBezTo>
                  <a:pt x="5644653" y="3805299"/>
                  <a:pt x="5636798" y="3805036"/>
                  <a:pt x="5628746" y="3804751"/>
                </a:cubicBezTo>
                <a:cubicBezTo>
                  <a:pt x="5628264" y="3800253"/>
                  <a:pt x="5627759" y="3795975"/>
                  <a:pt x="5627079" y="3791938"/>
                </a:cubicBezTo>
                <a:cubicBezTo>
                  <a:pt x="5628549" y="3792113"/>
                  <a:pt x="5630019" y="3792289"/>
                  <a:pt x="5631445" y="3792443"/>
                </a:cubicBezTo>
                <a:cubicBezTo>
                  <a:pt x="5637500" y="3793145"/>
                  <a:pt x="5643336" y="3793825"/>
                  <a:pt x="5649085" y="3794461"/>
                </a:cubicBezTo>
                <a:cubicBezTo>
                  <a:pt x="5650248" y="3797928"/>
                  <a:pt x="5651279" y="3801635"/>
                  <a:pt x="5652310" y="3805519"/>
                </a:cubicBezTo>
                <a:close/>
                <a:moveTo>
                  <a:pt x="5622625" y="3787177"/>
                </a:moveTo>
                <a:cubicBezTo>
                  <a:pt x="5615889" y="3786409"/>
                  <a:pt x="5608935" y="3785619"/>
                  <a:pt x="5601782" y="3784829"/>
                </a:cubicBezTo>
                <a:cubicBezTo>
                  <a:pt x="5601365" y="3779520"/>
                  <a:pt x="5600531" y="3774781"/>
                  <a:pt x="5599040" y="3770656"/>
                </a:cubicBezTo>
                <a:cubicBezTo>
                  <a:pt x="5605468" y="3771929"/>
                  <a:pt x="5611699" y="3773179"/>
                  <a:pt x="5617754" y="3774408"/>
                </a:cubicBezTo>
                <a:cubicBezTo>
                  <a:pt x="5619970" y="3777984"/>
                  <a:pt x="5621506" y="3782284"/>
                  <a:pt x="5622625" y="3787177"/>
                </a:cubicBezTo>
                <a:close/>
                <a:moveTo>
                  <a:pt x="5597021" y="3766071"/>
                </a:moveTo>
                <a:cubicBezTo>
                  <a:pt x="5594849" y="3761551"/>
                  <a:pt x="5592984" y="3756768"/>
                  <a:pt x="5591339" y="3751678"/>
                </a:cubicBezTo>
                <a:cubicBezTo>
                  <a:pt x="5596692" y="3753214"/>
                  <a:pt x="5601848" y="3754750"/>
                  <a:pt x="5606850" y="3756263"/>
                </a:cubicBezTo>
                <a:cubicBezTo>
                  <a:pt x="5609132" y="3761003"/>
                  <a:pt x="5611633" y="3765412"/>
                  <a:pt x="5614442" y="3769537"/>
                </a:cubicBezTo>
                <a:cubicBezTo>
                  <a:pt x="5608803" y="3768374"/>
                  <a:pt x="5603011" y="3767212"/>
                  <a:pt x="5597021" y="3766071"/>
                </a:cubicBezTo>
                <a:close/>
                <a:moveTo>
                  <a:pt x="5592940" y="3765281"/>
                </a:moveTo>
                <a:cubicBezTo>
                  <a:pt x="5587236" y="3764184"/>
                  <a:pt x="5581378" y="3763087"/>
                  <a:pt x="5575301" y="3761990"/>
                </a:cubicBezTo>
                <a:cubicBezTo>
                  <a:pt x="5573853" y="3757032"/>
                  <a:pt x="5572712" y="3751788"/>
                  <a:pt x="5571769" y="3746259"/>
                </a:cubicBezTo>
                <a:cubicBezTo>
                  <a:pt x="5577166" y="3747707"/>
                  <a:pt x="5582409" y="3749133"/>
                  <a:pt x="5587499" y="3750581"/>
                </a:cubicBezTo>
                <a:cubicBezTo>
                  <a:pt x="5589079" y="3755759"/>
                  <a:pt x="5590856" y="3760651"/>
                  <a:pt x="5592940" y="3765281"/>
                </a:cubicBezTo>
                <a:close/>
                <a:moveTo>
                  <a:pt x="5571066" y="3741893"/>
                </a:moveTo>
                <a:cubicBezTo>
                  <a:pt x="5570342" y="3737132"/>
                  <a:pt x="5569728" y="3732195"/>
                  <a:pt x="5569158" y="3727149"/>
                </a:cubicBezTo>
                <a:cubicBezTo>
                  <a:pt x="5573831" y="3728839"/>
                  <a:pt x="5578329" y="3730550"/>
                  <a:pt x="5582695" y="3732239"/>
                </a:cubicBezTo>
                <a:cubicBezTo>
                  <a:pt x="5583792" y="3737000"/>
                  <a:pt x="5584932" y="3741608"/>
                  <a:pt x="5586139" y="3745996"/>
                </a:cubicBezTo>
                <a:cubicBezTo>
                  <a:pt x="5581268" y="3744635"/>
                  <a:pt x="5576222" y="3743275"/>
                  <a:pt x="5571066" y="3741893"/>
                </a:cubicBezTo>
                <a:close/>
                <a:moveTo>
                  <a:pt x="5567622" y="3740993"/>
                </a:moveTo>
                <a:cubicBezTo>
                  <a:pt x="5562597" y="3739699"/>
                  <a:pt x="5557420" y="3738405"/>
                  <a:pt x="5552110" y="3737110"/>
                </a:cubicBezTo>
                <a:cubicBezTo>
                  <a:pt x="5551913" y="3731932"/>
                  <a:pt x="5551825" y="3726579"/>
                  <a:pt x="5551781" y="3721138"/>
                </a:cubicBezTo>
                <a:cubicBezTo>
                  <a:pt x="5556586" y="3722718"/>
                  <a:pt x="5561237" y="3724319"/>
                  <a:pt x="5565735" y="3725921"/>
                </a:cubicBezTo>
                <a:cubicBezTo>
                  <a:pt x="5566305" y="3731077"/>
                  <a:pt x="5566898" y="3736123"/>
                  <a:pt x="5567622" y="3740993"/>
                </a:cubicBezTo>
                <a:close/>
                <a:moveTo>
                  <a:pt x="5548556" y="3711177"/>
                </a:moveTo>
                <a:cubicBezTo>
                  <a:pt x="5548578" y="3712757"/>
                  <a:pt x="5548578" y="3714336"/>
                  <a:pt x="5548578" y="3715938"/>
                </a:cubicBezTo>
                <a:cubicBezTo>
                  <a:pt x="5544036" y="3714468"/>
                  <a:pt x="5539363" y="3712998"/>
                  <a:pt x="5534537" y="3711550"/>
                </a:cubicBezTo>
                <a:cubicBezTo>
                  <a:pt x="5534646" y="3710299"/>
                  <a:pt x="5534756" y="3709071"/>
                  <a:pt x="5534843" y="3707820"/>
                </a:cubicBezTo>
                <a:cubicBezTo>
                  <a:pt x="5535194" y="3703783"/>
                  <a:pt x="5535524" y="3699703"/>
                  <a:pt x="5535853" y="3695556"/>
                </a:cubicBezTo>
                <a:cubicBezTo>
                  <a:pt x="5540197" y="3697267"/>
                  <a:pt x="5544431" y="3699000"/>
                  <a:pt x="5548512" y="3700756"/>
                </a:cubicBezTo>
                <a:cubicBezTo>
                  <a:pt x="5548556" y="3704266"/>
                  <a:pt x="5548556" y="3707754"/>
                  <a:pt x="5548556" y="3711177"/>
                </a:cubicBezTo>
                <a:close/>
                <a:moveTo>
                  <a:pt x="5536138" y="3691519"/>
                </a:moveTo>
                <a:cubicBezTo>
                  <a:pt x="5536511" y="3686648"/>
                  <a:pt x="5536840" y="3681712"/>
                  <a:pt x="5537103" y="3676688"/>
                </a:cubicBezTo>
                <a:cubicBezTo>
                  <a:pt x="5540921" y="3678618"/>
                  <a:pt x="5544607" y="3680549"/>
                  <a:pt x="5548161" y="3682502"/>
                </a:cubicBezTo>
                <a:cubicBezTo>
                  <a:pt x="5548336" y="3687263"/>
                  <a:pt x="5548424" y="3691936"/>
                  <a:pt x="5548468" y="3696565"/>
                </a:cubicBezTo>
                <a:cubicBezTo>
                  <a:pt x="5544497" y="3694876"/>
                  <a:pt x="5540394" y="3693186"/>
                  <a:pt x="5536138" y="3691519"/>
                </a:cubicBezTo>
                <a:close/>
                <a:moveTo>
                  <a:pt x="5537301" y="3672585"/>
                </a:moveTo>
                <a:cubicBezTo>
                  <a:pt x="5537520" y="3668109"/>
                  <a:pt x="5537652" y="3663567"/>
                  <a:pt x="5537718" y="3658960"/>
                </a:cubicBezTo>
                <a:cubicBezTo>
                  <a:pt x="5541009" y="3661066"/>
                  <a:pt x="5544168" y="3663173"/>
                  <a:pt x="5547218" y="3665279"/>
                </a:cubicBezTo>
                <a:cubicBezTo>
                  <a:pt x="5547569" y="3669601"/>
                  <a:pt x="5547810" y="3673901"/>
                  <a:pt x="5548007" y="3678136"/>
                </a:cubicBezTo>
                <a:cubicBezTo>
                  <a:pt x="5544563" y="3676293"/>
                  <a:pt x="5540987" y="3674428"/>
                  <a:pt x="5537301" y="3672585"/>
                </a:cubicBezTo>
                <a:close/>
                <a:moveTo>
                  <a:pt x="5534295" y="3671093"/>
                </a:moveTo>
                <a:cubicBezTo>
                  <a:pt x="5530609" y="3669294"/>
                  <a:pt x="5526814" y="3667495"/>
                  <a:pt x="5522886" y="3665696"/>
                </a:cubicBezTo>
                <a:cubicBezTo>
                  <a:pt x="5523457" y="3660825"/>
                  <a:pt x="5523983" y="3655888"/>
                  <a:pt x="5524422" y="3650908"/>
                </a:cubicBezTo>
                <a:cubicBezTo>
                  <a:pt x="5527955" y="3652949"/>
                  <a:pt x="5531377" y="3654989"/>
                  <a:pt x="5534668" y="3657029"/>
                </a:cubicBezTo>
                <a:cubicBezTo>
                  <a:pt x="5534624" y="3661768"/>
                  <a:pt x="5534493" y="3666464"/>
                  <a:pt x="5534295" y="3671093"/>
                </a:cubicBezTo>
                <a:close/>
                <a:moveTo>
                  <a:pt x="5520034" y="3664423"/>
                </a:moveTo>
                <a:cubicBezTo>
                  <a:pt x="5516129" y="3662668"/>
                  <a:pt x="5512092" y="3660935"/>
                  <a:pt x="5507945" y="3659223"/>
                </a:cubicBezTo>
                <a:cubicBezTo>
                  <a:pt x="5508910" y="3653980"/>
                  <a:pt x="5509810" y="3648692"/>
                  <a:pt x="5510622" y="3643361"/>
                </a:cubicBezTo>
                <a:cubicBezTo>
                  <a:pt x="5514395" y="3645335"/>
                  <a:pt x="5518038" y="3647310"/>
                  <a:pt x="5521570" y="3649285"/>
                </a:cubicBezTo>
                <a:cubicBezTo>
                  <a:pt x="5521131" y="3654375"/>
                  <a:pt x="5520626" y="3659421"/>
                  <a:pt x="5520034" y="3664423"/>
                </a:cubicBezTo>
                <a:close/>
                <a:moveTo>
                  <a:pt x="5511192" y="3639565"/>
                </a:moveTo>
                <a:cubicBezTo>
                  <a:pt x="5511894" y="3634695"/>
                  <a:pt x="5512531" y="3629780"/>
                  <a:pt x="5513057" y="3624822"/>
                </a:cubicBezTo>
                <a:cubicBezTo>
                  <a:pt x="5516392" y="3626972"/>
                  <a:pt x="5519573" y="3629122"/>
                  <a:pt x="5522667" y="3631272"/>
                </a:cubicBezTo>
                <a:cubicBezTo>
                  <a:pt x="5522492" y="3635967"/>
                  <a:pt x="5522228" y="3640662"/>
                  <a:pt x="5521877" y="3645292"/>
                </a:cubicBezTo>
                <a:cubicBezTo>
                  <a:pt x="5518432" y="3643361"/>
                  <a:pt x="5514878" y="3641452"/>
                  <a:pt x="5511192" y="3639565"/>
                </a:cubicBezTo>
                <a:close/>
                <a:moveTo>
                  <a:pt x="5508472" y="3638161"/>
                </a:moveTo>
                <a:cubicBezTo>
                  <a:pt x="5505971" y="3636889"/>
                  <a:pt x="5503425" y="3635616"/>
                  <a:pt x="5500815" y="3634366"/>
                </a:cubicBezTo>
                <a:cubicBezTo>
                  <a:pt x="5499586" y="3633773"/>
                  <a:pt x="5498314" y="3633203"/>
                  <a:pt x="5497085" y="3632632"/>
                </a:cubicBezTo>
                <a:cubicBezTo>
                  <a:pt x="5498138" y="3627411"/>
                  <a:pt x="5499125" y="3622167"/>
                  <a:pt x="5500025" y="3616880"/>
                </a:cubicBezTo>
                <a:cubicBezTo>
                  <a:pt x="5503579" y="3618942"/>
                  <a:pt x="5507024" y="3621026"/>
                  <a:pt x="5510337" y="3623110"/>
                </a:cubicBezTo>
                <a:cubicBezTo>
                  <a:pt x="5509810" y="3628178"/>
                  <a:pt x="5509174" y="3633181"/>
                  <a:pt x="5508472" y="3638161"/>
                </a:cubicBezTo>
                <a:close/>
                <a:moveTo>
                  <a:pt x="5500639" y="3613128"/>
                </a:moveTo>
                <a:cubicBezTo>
                  <a:pt x="5501407" y="3608279"/>
                  <a:pt x="5502109" y="3603408"/>
                  <a:pt x="5502702" y="3598494"/>
                </a:cubicBezTo>
                <a:cubicBezTo>
                  <a:pt x="5505839" y="3600732"/>
                  <a:pt x="5508845" y="3602969"/>
                  <a:pt x="5511763" y="3605207"/>
                </a:cubicBezTo>
                <a:cubicBezTo>
                  <a:pt x="5511500" y="3609881"/>
                  <a:pt x="5511170" y="3614532"/>
                  <a:pt x="5510732" y="3619161"/>
                </a:cubicBezTo>
                <a:cubicBezTo>
                  <a:pt x="5507485" y="3617143"/>
                  <a:pt x="5504106" y="3615124"/>
                  <a:pt x="5500639" y="3613128"/>
                </a:cubicBezTo>
                <a:close/>
                <a:moveTo>
                  <a:pt x="5498028" y="3611636"/>
                </a:moveTo>
                <a:cubicBezTo>
                  <a:pt x="5497348" y="3611263"/>
                  <a:pt x="5496690" y="3610868"/>
                  <a:pt x="5496010" y="3610495"/>
                </a:cubicBezTo>
                <a:cubicBezTo>
                  <a:pt x="5493136" y="3608893"/>
                  <a:pt x="5490196" y="3607357"/>
                  <a:pt x="5487212" y="3605844"/>
                </a:cubicBezTo>
                <a:cubicBezTo>
                  <a:pt x="5488331" y="3600644"/>
                  <a:pt x="5489362" y="3595422"/>
                  <a:pt x="5490283" y="3590157"/>
                </a:cubicBezTo>
                <a:cubicBezTo>
                  <a:pt x="5493684" y="3592329"/>
                  <a:pt x="5496931" y="3594501"/>
                  <a:pt x="5500091" y="3596695"/>
                </a:cubicBezTo>
                <a:cubicBezTo>
                  <a:pt x="5499499" y="3601697"/>
                  <a:pt x="5498796" y="3606699"/>
                  <a:pt x="5498028" y="3611636"/>
                </a:cubicBezTo>
                <a:close/>
                <a:moveTo>
                  <a:pt x="5491205" y="3586624"/>
                </a:moveTo>
                <a:cubicBezTo>
                  <a:pt x="5491117" y="3586580"/>
                  <a:pt x="5491030" y="3586515"/>
                  <a:pt x="5490942" y="3586471"/>
                </a:cubicBezTo>
                <a:cubicBezTo>
                  <a:pt x="5491732" y="3581644"/>
                  <a:pt x="5492455" y="3576817"/>
                  <a:pt x="5493092" y="3571968"/>
                </a:cubicBezTo>
                <a:cubicBezTo>
                  <a:pt x="5496054" y="3574272"/>
                  <a:pt x="5498928" y="3576576"/>
                  <a:pt x="5501693" y="3578901"/>
                </a:cubicBezTo>
                <a:cubicBezTo>
                  <a:pt x="5501407" y="3583553"/>
                  <a:pt x="5500990" y="3588182"/>
                  <a:pt x="5500508" y="3592790"/>
                </a:cubicBezTo>
                <a:cubicBezTo>
                  <a:pt x="5497502" y="3590727"/>
                  <a:pt x="5494430" y="3588687"/>
                  <a:pt x="5491205" y="3586624"/>
                </a:cubicBezTo>
                <a:close/>
                <a:moveTo>
                  <a:pt x="5488441" y="3584935"/>
                </a:moveTo>
                <a:cubicBezTo>
                  <a:pt x="5485062" y="3582851"/>
                  <a:pt x="5481639" y="3580832"/>
                  <a:pt x="5478107" y="3578858"/>
                </a:cubicBezTo>
                <a:cubicBezTo>
                  <a:pt x="5479248" y="3573702"/>
                  <a:pt x="5480301" y="3568502"/>
                  <a:pt x="5481244" y="3563280"/>
                </a:cubicBezTo>
                <a:cubicBezTo>
                  <a:pt x="5482298" y="3564026"/>
                  <a:pt x="5483373" y="3564750"/>
                  <a:pt x="5484426" y="3565496"/>
                </a:cubicBezTo>
                <a:cubicBezTo>
                  <a:pt x="5486532" y="3567010"/>
                  <a:pt x="5488572" y="3568524"/>
                  <a:pt x="5490569" y="3570038"/>
                </a:cubicBezTo>
                <a:cubicBezTo>
                  <a:pt x="5489955" y="3575018"/>
                  <a:pt x="5489252" y="3579976"/>
                  <a:pt x="5488441" y="3584935"/>
                </a:cubicBezTo>
                <a:close/>
                <a:moveTo>
                  <a:pt x="5486378" y="3562776"/>
                </a:moveTo>
                <a:cubicBezTo>
                  <a:pt x="5484908" y="3561701"/>
                  <a:pt x="5483395" y="3560670"/>
                  <a:pt x="5481881" y="3559638"/>
                </a:cubicBezTo>
                <a:cubicBezTo>
                  <a:pt x="5482692" y="3554855"/>
                  <a:pt x="5483438" y="3550028"/>
                  <a:pt x="5484075" y="3545224"/>
                </a:cubicBezTo>
                <a:cubicBezTo>
                  <a:pt x="5486905" y="3547593"/>
                  <a:pt x="5489647" y="3549963"/>
                  <a:pt x="5492280" y="3552354"/>
                </a:cubicBezTo>
                <a:cubicBezTo>
                  <a:pt x="5491973" y="3556983"/>
                  <a:pt x="5491534" y="3561591"/>
                  <a:pt x="5491030" y="3566198"/>
                </a:cubicBezTo>
                <a:cubicBezTo>
                  <a:pt x="5489494" y="3565057"/>
                  <a:pt x="5487980" y="3563895"/>
                  <a:pt x="5486378" y="3562776"/>
                </a:cubicBezTo>
                <a:close/>
                <a:moveTo>
                  <a:pt x="5479489" y="3558037"/>
                </a:moveTo>
                <a:cubicBezTo>
                  <a:pt x="5476286" y="3555908"/>
                  <a:pt x="5472995" y="3553824"/>
                  <a:pt x="5469594" y="3551762"/>
                </a:cubicBezTo>
                <a:cubicBezTo>
                  <a:pt x="5470735" y="3546606"/>
                  <a:pt x="5471788" y="3541428"/>
                  <a:pt x="5472732" y="3536228"/>
                </a:cubicBezTo>
                <a:cubicBezTo>
                  <a:pt x="5475035" y="3537940"/>
                  <a:pt x="5477317" y="3539673"/>
                  <a:pt x="5479511" y="3541450"/>
                </a:cubicBezTo>
                <a:cubicBezTo>
                  <a:pt x="5480257" y="3542043"/>
                  <a:pt x="5480937" y="3542635"/>
                  <a:pt x="5481661" y="3543227"/>
                </a:cubicBezTo>
                <a:cubicBezTo>
                  <a:pt x="5481047" y="3548186"/>
                  <a:pt x="5480323" y="3553122"/>
                  <a:pt x="5479489" y="3558037"/>
                </a:cubicBezTo>
                <a:close/>
                <a:moveTo>
                  <a:pt x="5481551" y="3538883"/>
                </a:moveTo>
                <a:cubicBezTo>
                  <a:pt x="5478897" y="3536777"/>
                  <a:pt x="5476154" y="3534692"/>
                  <a:pt x="5473368" y="3532630"/>
                </a:cubicBezTo>
                <a:cubicBezTo>
                  <a:pt x="5474180" y="3527847"/>
                  <a:pt x="5474904" y="3523065"/>
                  <a:pt x="5475540" y="3518260"/>
                </a:cubicBezTo>
                <a:cubicBezTo>
                  <a:pt x="5478282" y="3520717"/>
                  <a:pt x="5480893" y="3523174"/>
                  <a:pt x="5483417" y="3525653"/>
                </a:cubicBezTo>
                <a:cubicBezTo>
                  <a:pt x="5483087" y="3530239"/>
                  <a:pt x="5482648" y="3534802"/>
                  <a:pt x="5482144" y="3539366"/>
                </a:cubicBezTo>
                <a:cubicBezTo>
                  <a:pt x="5481925" y="3539212"/>
                  <a:pt x="5481749" y="3539059"/>
                  <a:pt x="5481551" y="3538883"/>
                </a:cubicBezTo>
                <a:close/>
                <a:moveTo>
                  <a:pt x="5465272" y="3505469"/>
                </a:moveTo>
                <a:cubicBezTo>
                  <a:pt x="5466084" y="3500708"/>
                  <a:pt x="5466808" y="3495947"/>
                  <a:pt x="5467422" y="3491164"/>
                </a:cubicBezTo>
                <a:cubicBezTo>
                  <a:pt x="5468190" y="3491888"/>
                  <a:pt x="5468958" y="3492612"/>
                  <a:pt x="5469704" y="3493336"/>
                </a:cubicBezTo>
                <a:cubicBezTo>
                  <a:pt x="5471525" y="3495135"/>
                  <a:pt x="5473280" y="3496934"/>
                  <a:pt x="5474991" y="3498733"/>
                </a:cubicBezTo>
                <a:cubicBezTo>
                  <a:pt x="5474663" y="3503319"/>
                  <a:pt x="5474246" y="3507882"/>
                  <a:pt x="5473719" y="3512424"/>
                </a:cubicBezTo>
                <a:cubicBezTo>
                  <a:pt x="5470977" y="3510076"/>
                  <a:pt x="5468190" y="3507751"/>
                  <a:pt x="5465272" y="3505469"/>
                </a:cubicBezTo>
                <a:close/>
                <a:moveTo>
                  <a:pt x="5463100" y="3503801"/>
                </a:moveTo>
                <a:cubicBezTo>
                  <a:pt x="5460138" y="3501519"/>
                  <a:pt x="5457089" y="3499260"/>
                  <a:pt x="5453951" y="3497044"/>
                </a:cubicBezTo>
                <a:cubicBezTo>
                  <a:pt x="5455048" y="3491954"/>
                  <a:pt x="5456036" y="3486842"/>
                  <a:pt x="5456957" y="3481708"/>
                </a:cubicBezTo>
                <a:cubicBezTo>
                  <a:pt x="5459787" y="3484121"/>
                  <a:pt x="5462552" y="3486578"/>
                  <a:pt x="5465250" y="3489080"/>
                </a:cubicBezTo>
                <a:cubicBezTo>
                  <a:pt x="5464636" y="3493994"/>
                  <a:pt x="5463912" y="3498909"/>
                  <a:pt x="5463100" y="3503801"/>
                </a:cubicBezTo>
                <a:close/>
                <a:moveTo>
                  <a:pt x="5457549" y="3478197"/>
                </a:moveTo>
                <a:cubicBezTo>
                  <a:pt x="5458361" y="3473436"/>
                  <a:pt x="5459063" y="3468675"/>
                  <a:pt x="5459655" y="3463893"/>
                </a:cubicBezTo>
                <a:cubicBezTo>
                  <a:pt x="5461411" y="3465670"/>
                  <a:pt x="5463144" y="3467469"/>
                  <a:pt x="5464833" y="3469290"/>
                </a:cubicBezTo>
                <a:cubicBezTo>
                  <a:pt x="5465557" y="3470080"/>
                  <a:pt x="5466259" y="3470869"/>
                  <a:pt x="5466962" y="3471659"/>
                </a:cubicBezTo>
                <a:cubicBezTo>
                  <a:pt x="5466632" y="3476201"/>
                  <a:pt x="5466215" y="3480764"/>
                  <a:pt x="5465711" y="3485306"/>
                </a:cubicBezTo>
                <a:cubicBezTo>
                  <a:pt x="5463056" y="3482892"/>
                  <a:pt x="5460336" y="3480545"/>
                  <a:pt x="5457549" y="3478197"/>
                </a:cubicBezTo>
                <a:close/>
                <a:moveTo>
                  <a:pt x="5458010" y="3458122"/>
                </a:moveTo>
                <a:cubicBezTo>
                  <a:pt x="5455421" y="3455621"/>
                  <a:pt x="5452789" y="3453164"/>
                  <a:pt x="5450046" y="3450750"/>
                </a:cubicBezTo>
                <a:cubicBezTo>
                  <a:pt x="5450836" y="3445946"/>
                  <a:pt x="5451516" y="3441207"/>
                  <a:pt x="5452108" y="3436490"/>
                </a:cubicBezTo>
                <a:cubicBezTo>
                  <a:pt x="5454565" y="3439100"/>
                  <a:pt x="5456957" y="3441755"/>
                  <a:pt x="5459261" y="3444454"/>
                </a:cubicBezTo>
                <a:cubicBezTo>
                  <a:pt x="5458931" y="3449017"/>
                  <a:pt x="5458515" y="3453581"/>
                  <a:pt x="5458010" y="3458122"/>
                </a:cubicBezTo>
                <a:close/>
                <a:moveTo>
                  <a:pt x="5448247" y="3449193"/>
                </a:moveTo>
                <a:cubicBezTo>
                  <a:pt x="5445394" y="3446714"/>
                  <a:pt x="5442433" y="3444278"/>
                  <a:pt x="5439427" y="3441887"/>
                </a:cubicBezTo>
                <a:cubicBezTo>
                  <a:pt x="5440480" y="3436753"/>
                  <a:pt x="5441423" y="3431685"/>
                  <a:pt x="5442279" y="3426639"/>
                </a:cubicBezTo>
                <a:cubicBezTo>
                  <a:pt x="5445022" y="3429249"/>
                  <a:pt x="5447698" y="3431904"/>
                  <a:pt x="5450287" y="3434603"/>
                </a:cubicBezTo>
                <a:cubicBezTo>
                  <a:pt x="5449717" y="3439474"/>
                  <a:pt x="5449037" y="3444344"/>
                  <a:pt x="5448247" y="3449193"/>
                </a:cubicBezTo>
                <a:close/>
                <a:moveTo>
                  <a:pt x="5450748" y="3430873"/>
                </a:moveTo>
                <a:cubicBezTo>
                  <a:pt x="5448203" y="3428284"/>
                  <a:pt x="5445548" y="3425739"/>
                  <a:pt x="5442828" y="3423216"/>
                </a:cubicBezTo>
                <a:cubicBezTo>
                  <a:pt x="5443595" y="3418433"/>
                  <a:pt x="5444276" y="3413694"/>
                  <a:pt x="5444846" y="3408999"/>
                </a:cubicBezTo>
                <a:cubicBezTo>
                  <a:pt x="5447282" y="3411720"/>
                  <a:pt x="5449651" y="3414506"/>
                  <a:pt x="5451955" y="3417336"/>
                </a:cubicBezTo>
                <a:cubicBezTo>
                  <a:pt x="5451626" y="3421856"/>
                  <a:pt x="5451231" y="3426353"/>
                  <a:pt x="5450748" y="3430873"/>
                </a:cubicBezTo>
                <a:close/>
                <a:moveTo>
                  <a:pt x="5441182" y="3421680"/>
                </a:moveTo>
                <a:cubicBezTo>
                  <a:pt x="5438374" y="3419113"/>
                  <a:pt x="5435522" y="3416568"/>
                  <a:pt x="5432560" y="3414089"/>
                </a:cubicBezTo>
                <a:cubicBezTo>
                  <a:pt x="5433569" y="3408999"/>
                  <a:pt x="5434490" y="3403931"/>
                  <a:pt x="5435324" y="3398928"/>
                </a:cubicBezTo>
                <a:cubicBezTo>
                  <a:pt x="5438001" y="3401605"/>
                  <a:pt x="5440634" y="3404304"/>
                  <a:pt x="5443157" y="3407090"/>
                </a:cubicBezTo>
                <a:cubicBezTo>
                  <a:pt x="5442586" y="3411939"/>
                  <a:pt x="5441928" y="3416809"/>
                  <a:pt x="5441182" y="3421680"/>
                </a:cubicBezTo>
                <a:close/>
                <a:moveTo>
                  <a:pt x="5435873" y="3395528"/>
                </a:moveTo>
                <a:cubicBezTo>
                  <a:pt x="5436619" y="3390767"/>
                  <a:pt x="5437255" y="3386050"/>
                  <a:pt x="5437803" y="3381355"/>
                </a:cubicBezTo>
                <a:cubicBezTo>
                  <a:pt x="5440195" y="3384141"/>
                  <a:pt x="5442520" y="3386971"/>
                  <a:pt x="5444736" y="3389846"/>
                </a:cubicBezTo>
                <a:cubicBezTo>
                  <a:pt x="5444429" y="3394365"/>
                  <a:pt x="5444035" y="3398906"/>
                  <a:pt x="5443552" y="3403448"/>
                </a:cubicBezTo>
                <a:cubicBezTo>
                  <a:pt x="5441072" y="3400772"/>
                  <a:pt x="5438528" y="3398139"/>
                  <a:pt x="5435873" y="3395528"/>
                </a:cubicBezTo>
                <a:close/>
                <a:moveTo>
                  <a:pt x="5434337" y="3393992"/>
                </a:moveTo>
                <a:cubicBezTo>
                  <a:pt x="5431616" y="3391381"/>
                  <a:pt x="5428786" y="3388792"/>
                  <a:pt x="5425890" y="3386225"/>
                </a:cubicBezTo>
                <a:cubicBezTo>
                  <a:pt x="5426899" y="3381157"/>
                  <a:pt x="5427799" y="3376111"/>
                  <a:pt x="5428589" y="3371131"/>
                </a:cubicBezTo>
                <a:cubicBezTo>
                  <a:pt x="5431221" y="3373873"/>
                  <a:pt x="5433766" y="3376682"/>
                  <a:pt x="5436246" y="3379512"/>
                </a:cubicBezTo>
                <a:cubicBezTo>
                  <a:pt x="5435697" y="3384339"/>
                  <a:pt x="5435061" y="3389187"/>
                  <a:pt x="5434337" y="3393992"/>
                </a:cubicBezTo>
                <a:close/>
                <a:moveTo>
                  <a:pt x="5429093" y="3367730"/>
                </a:moveTo>
                <a:cubicBezTo>
                  <a:pt x="5429817" y="3362969"/>
                  <a:pt x="5430453" y="3358230"/>
                  <a:pt x="5430980" y="3353535"/>
                </a:cubicBezTo>
                <a:cubicBezTo>
                  <a:pt x="5433328" y="3356409"/>
                  <a:pt x="5435565" y="3359349"/>
                  <a:pt x="5437759" y="3362311"/>
                </a:cubicBezTo>
                <a:cubicBezTo>
                  <a:pt x="5437474" y="3366830"/>
                  <a:pt x="5437079" y="3371350"/>
                  <a:pt x="5436619" y="3375870"/>
                </a:cubicBezTo>
                <a:cubicBezTo>
                  <a:pt x="5434184" y="3373127"/>
                  <a:pt x="5431682" y="3370407"/>
                  <a:pt x="5429093" y="3367730"/>
                </a:cubicBezTo>
                <a:close/>
                <a:moveTo>
                  <a:pt x="5427667" y="3366304"/>
                </a:moveTo>
                <a:cubicBezTo>
                  <a:pt x="5425012" y="3363605"/>
                  <a:pt x="5422270" y="3360951"/>
                  <a:pt x="5419461" y="3358318"/>
                </a:cubicBezTo>
                <a:cubicBezTo>
                  <a:pt x="5420427" y="3353206"/>
                  <a:pt x="5421305" y="3348160"/>
                  <a:pt x="5422073" y="3343135"/>
                </a:cubicBezTo>
                <a:cubicBezTo>
                  <a:pt x="5424617" y="3345966"/>
                  <a:pt x="5427118" y="3348818"/>
                  <a:pt x="5429510" y="3351736"/>
                </a:cubicBezTo>
                <a:cubicBezTo>
                  <a:pt x="5429005" y="3356585"/>
                  <a:pt x="5428369" y="3361433"/>
                  <a:pt x="5427667" y="3366304"/>
                </a:cubicBezTo>
                <a:close/>
                <a:moveTo>
                  <a:pt x="5422555" y="3339954"/>
                </a:moveTo>
                <a:cubicBezTo>
                  <a:pt x="5423236" y="3335171"/>
                  <a:pt x="5423849" y="3330432"/>
                  <a:pt x="5424354" y="3325715"/>
                </a:cubicBezTo>
                <a:cubicBezTo>
                  <a:pt x="5426614" y="3328655"/>
                  <a:pt x="5428830" y="3331595"/>
                  <a:pt x="5430958" y="3334579"/>
                </a:cubicBezTo>
                <a:cubicBezTo>
                  <a:pt x="5430673" y="3339142"/>
                  <a:pt x="5430322" y="3343684"/>
                  <a:pt x="5429883" y="3348225"/>
                </a:cubicBezTo>
                <a:cubicBezTo>
                  <a:pt x="5427514" y="3345439"/>
                  <a:pt x="5425056" y="3342675"/>
                  <a:pt x="5422555" y="3339954"/>
                </a:cubicBezTo>
                <a:close/>
                <a:moveTo>
                  <a:pt x="5420646" y="3337914"/>
                </a:moveTo>
                <a:cubicBezTo>
                  <a:pt x="5418211" y="3335325"/>
                  <a:pt x="5415710" y="3332758"/>
                  <a:pt x="5413121" y="3330213"/>
                </a:cubicBezTo>
                <a:cubicBezTo>
                  <a:pt x="5414064" y="3325123"/>
                  <a:pt x="5414876" y="3320077"/>
                  <a:pt x="5415622" y="3315052"/>
                </a:cubicBezTo>
                <a:cubicBezTo>
                  <a:pt x="5417970" y="3317773"/>
                  <a:pt x="5420251" y="3320537"/>
                  <a:pt x="5422445" y="3323324"/>
                </a:cubicBezTo>
                <a:cubicBezTo>
                  <a:pt x="5421941" y="3328172"/>
                  <a:pt x="5421348" y="3333043"/>
                  <a:pt x="5420646" y="3337914"/>
                </a:cubicBezTo>
                <a:close/>
                <a:moveTo>
                  <a:pt x="5416083" y="3311959"/>
                </a:moveTo>
                <a:cubicBezTo>
                  <a:pt x="5416763" y="3307220"/>
                  <a:pt x="5417333" y="3302503"/>
                  <a:pt x="5417816" y="3297829"/>
                </a:cubicBezTo>
                <a:cubicBezTo>
                  <a:pt x="5419879" y="3300594"/>
                  <a:pt x="5421897" y="3303402"/>
                  <a:pt x="5423871" y="3306254"/>
                </a:cubicBezTo>
                <a:cubicBezTo>
                  <a:pt x="5423586" y="3310796"/>
                  <a:pt x="5423236" y="3315337"/>
                  <a:pt x="5422796" y="3319879"/>
                </a:cubicBezTo>
                <a:cubicBezTo>
                  <a:pt x="5420624" y="3317202"/>
                  <a:pt x="5418386" y="3314570"/>
                  <a:pt x="5416083" y="3311959"/>
                </a:cubicBezTo>
                <a:close/>
                <a:moveTo>
                  <a:pt x="5414262" y="3309874"/>
                </a:moveTo>
                <a:cubicBezTo>
                  <a:pt x="5390633" y="3283656"/>
                  <a:pt x="5360399" y="3260268"/>
                  <a:pt x="5323892" y="3240040"/>
                </a:cubicBezTo>
                <a:cubicBezTo>
                  <a:pt x="5277840" y="3214546"/>
                  <a:pt x="5220335" y="3193286"/>
                  <a:pt x="5152980" y="3176875"/>
                </a:cubicBezTo>
                <a:cubicBezTo>
                  <a:pt x="5031213" y="3147234"/>
                  <a:pt x="4898937" y="3137646"/>
                  <a:pt x="4784521" y="3131020"/>
                </a:cubicBezTo>
                <a:cubicBezTo>
                  <a:pt x="4407133" y="3109102"/>
                  <a:pt x="4016120" y="3123780"/>
                  <a:pt x="3637986" y="3137997"/>
                </a:cubicBezTo>
                <a:cubicBezTo>
                  <a:pt x="3608850" y="3139072"/>
                  <a:pt x="3579735" y="3140169"/>
                  <a:pt x="3550621" y="3141244"/>
                </a:cubicBezTo>
                <a:lnTo>
                  <a:pt x="3538861" y="3141683"/>
                </a:lnTo>
                <a:cubicBezTo>
                  <a:pt x="3491208" y="3143395"/>
                  <a:pt x="3441953" y="3145194"/>
                  <a:pt x="3393224" y="3146795"/>
                </a:cubicBezTo>
                <a:cubicBezTo>
                  <a:pt x="3365448" y="3147695"/>
                  <a:pt x="3337212" y="3148792"/>
                  <a:pt x="3308866" y="3150042"/>
                </a:cubicBezTo>
                <a:cubicBezTo>
                  <a:pt x="3324640" y="3133127"/>
                  <a:pt x="3340217" y="3116738"/>
                  <a:pt x="3355444" y="3100963"/>
                </a:cubicBezTo>
                <a:cubicBezTo>
                  <a:pt x="3361609" y="3100765"/>
                  <a:pt x="3367796" y="3100546"/>
                  <a:pt x="3373917" y="3100370"/>
                </a:cubicBezTo>
                <a:cubicBezTo>
                  <a:pt x="3421132" y="3098966"/>
                  <a:pt x="3468961" y="3097409"/>
                  <a:pt x="3515188" y="3095895"/>
                </a:cubicBezTo>
                <a:lnTo>
                  <a:pt x="3594413" y="3093262"/>
                </a:lnTo>
                <a:cubicBezTo>
                  <a:pt x="3984153" y="3080186"/>
                  <a:pt x="4387146" y="3066649"/>
                  <a:pt x="4776118" y="3093942"/>
                </a:cubicBezTo>
                <a:cubicBezTo>
                  <a:pt x="4958417" y="3106733"/>
                  <a:pt x="5289226" y="3129989"/>
                  <a:pt x="5416017" y="3295482"/>
                </a:cubicBezTo>
                <a:cubicBezTo>
                  <a:pt x="5415535" y="3300287"/>
                  <a:pt x="5414920" y="3305092"/>
                  <a:pt x="5414262" y="3309874"/>
                </a:cubicBezTo>
                <a:close/>
                <a:moveTo>
                  <a:pt x="5319811" y="3210202"/>
                </a:moveTo>
                <a:cubicBezTo>
                  <a:pt x="5273671" y="3183172"/>
                  <a:pt x="5215816" y="3160464"/>
                  <a:pt x="5147802" y="3142736"/>
                </a:cubicBezTo>
                <a:cubicBezTo>
                  <a:pt x="5026123" y="3111033"/>
                  <a:pt x="4892224" y="3099690"/>
                  <a:pt x="4776294" y="3091551"/>
                </a:cubicBezTo>
                <a:cubicBezTo>
                  <a:pt x="4387190" y="3064257"/>
                  <a:pt x="3984132" y="3077772"/>
                  <a:pt x="3594325" y="3090871"/>
                </a:cubicBezTo>
                <a:lnTo>
                  <a:pt x="3515123" y="3093503"/>
                </a:lnTo>
                <a:cubicBezTo>
                  <a:pt x="3468873" y="3095017"/>
                  <a:pt x="3421066" y="3096575"/>
                  <a:pt x="3373851" y="3097979"/>
                </a:cubicBezTo>
                <a:cubicBezTo>
                  <a:pt x="3368542" y="3098133"/>
                  <a:pt x="3363189" y="3098308"/>
                  <a:pt x="3357835" y="3098484"/>
                </a:cubicBezTo>
                <a:cubicBezTo>
                  <a:pt x="3374115" y="3081634"/>
                  <a:pt x="3390021" y="3065486"/>
                  <a:pt x="3405423" y="3050062"/>
                </a:cubicBezTo>
                <a:cubicBezTo>
                  <a:pt x="3434559" y="3049250"/>
                  <a:pt x="3463651" y="3048395"/>
                  <a:pt x="3492108" y="3047583"/>
                </a:cubicBezTo>
                <a:lnTo>
                  <a:pt x="3553210" y="3045762"/>
                </a:lnTo>
                <a:cubicBezTo>
                  <a:pt x="3953789" y="3033871"/>
                  <a:pt x="4367992" y="3021540"/>
                  <a:pt x="4767868" y="3054385"/>
                </a:cubicBezTo>
                <a:cubicBezTo>
                  <a:pt x="4955323" y="3069786"/>
                  <a:pt x="5297937" y="3097979"/>
                  <a:pt x="5417377" y="3278435"/>
                </a:cubicBezTo>
                <a:cubicBezTo>
                  <a:pt x="5417114" y="3282910"/>
                  <a:pt x="5416763" y="3287408"/>
                  <a:pt x="5416346" y="3291906"/>
                </a:cubicBezTo>
                <a:cubicBezTo>
                  <a:pt x="5392212" y="3261080"/>
                  <a:pt x="5359873" y="3233677"/>
                  <a:pt x="5319811" y="3210202"/>
                </a:cubicBezTo>
                <a:close/>
                <a:moveTo>
                  <a:pt x="3350222" y="3098703"/>
                </a:moveTo>
                <a:cubicBezTo>
                  <a:pt x="3335259" y="3099208"/>
                  <a:pt x="3320187" y="3099756"/>
                  <a:pt x="3305048" y="3100348"/>
                </a:cubicBezTo>
                <a:cubicBezTo>
                  <a:pt x="3321393" y="3083323"/>
                  <a:pt x="3337322" y="3067022"/>
                  <a:pt x="3352723" y="3051510"/>
                </a:cubicBezTo>
                <a:cubicBezTo>
                  <a:pt x="3353338" y="3051488"/>
                  <a:pt x="3353930" y="3051466"/>
                  <a:pt x="3354522" y="3051444"/>
                </a:cubicBezTo>
                <a:cubicBezTo>
                  <a:pt x="3368893" y="3051072"/>
                  <a:pt x="3383329" y="3050677"/>
                  <a:pt x="3397766" y="3050282"/>
                </a:cubicBezTo>
                <a:cubicBezTo>
                  <a:pt x="3382232" y="3065859"/>
                  <a:pt x="3366370" y="3082007"/>
                  <a:pt x="3350222" y="3098703"/>
                </a:cubicBezTo>
                <a:close/>
                <a:moveTo>
                  <a:pt x="3355071" y="3049141"/>
                </a:moveTo>
                <a:cubicBezTo>
                  <a:pt x="3372096" y="3032006"/>
                  <a:pt x="3388442" y="3015902"/>
                  <a:pt x="3403887" y="3000873"/>
                </a:cubicBezTo>
                <a:cubicBezTo>
                  <a:pt x="3419026" y="3000500"/>
                  <a:pt x="3434098" y="3000105"/>
                  <a:pt x="3449062" y="2999732"/>
                </a:cubicBezTo>
                <a:cubicBezTo>
                  <a:pt x="3433243" y="3015046"/>
                  <a:pt x="3416898" y="3031128"/>
                  <a:pt x="3400135" y="3047912"/>
                </a:cubicBezTo>
                <a:cubicBezTo>
                  <a:pt x="3385107" y="3048329"/>
                  <a:pt x="3370056" y="3048746"/>
                  <a:pt x="3355071" y="3049141"/>
                </a:cubicBezTo>
                <a:close/>
                <a:moveTo>
                  <a:pt x="3347480" y="3049360"/>
                </a:moveTo>
                <a:cubicBezTo>
                  <a:pt x="3332319" y="3049755"/>
                  <a:pt x="3317071" y="3050238"/>
                  <a:pt x="3301735" y="3050764"/>
                </a:cubicBezTo>
                <a:cubicBezTo>
                  <a:pt x="3318475" y="3033892"/>
                  <a:pt x="3334842" y="3017679"/>
                  <a:pt x="3350771" y="3002167"/>
                </a:cubicBezTo>
                <a:cubicBezTo>
                  <a:pt x="3365931" y="3001816"/>
                  <a:pt x="3381113" y="3001444"/>
                  <a:pt x="3396274" y="3001070"/>
                </a:cubicBezTo>
                <a:cubicBezTo>
                  <a:pt x="3380609" y="3016297"/>
                  <a:pt x="3364286" y="3032423"/>
                  <a:pt x="3347480" y="3049360"/>
                </a:cubicBezTo>
                <a:close/>
                <a:moveTo>
                  <a:pt x="3353096" y="2999908"/>
                </a:moveTo>
                <a:cubicBezTo>
                  <a:pt x="3370495" y="2982970"/>
                  <a:pt x="3387323" y="2966910"/>
                  <a:pt x="3403426" y="2951772"/>
                </a:cubicBezTo>
                <a:cubicBezTo>
                  <a:pt x="3417358" y="2951464"/>
                  <a:pt x="3431246" y="2951157"/>
                  <a:pt x="3444959" y="2950850"/>
                </a:cubicBezTo>
                <a:lnTo>
                  <a:pt x="3448886" y="2950762"/>
                </a:lnTo>
                <a:cubicBezTo>
                  <a:pt x="3433133" y="2965572"/>
                  <a:pt x="3416305" y="2981588"/>
                  <a:pt x="3398600" y="2998789"/>
                </a:cubicBezTo>
                <a:cubicBezTo>
                  <a:pt x="3383439" y="2999162"/>
                  <a:pt x="3368257" y="2999557"/>
                  <a:pt x="3353096" y="2999908"/>
                </a:cubicBezTo>
                <a:close/>
                <a:moveTo>
                  <a:pt x="3345768" y="3000083"/>
                </a:moveTo>
                <a:cubicBezTo>
                  <a:pt x="3342192" y="3000171"/>
                  <a:pt x="3338638" y="3000259"/>
                  <a:pt x="3335084" y="3000347"/>
                </a:cubicBezTo>
                <a:cubicBezTo>
                  <a:pt x="3323368" y="3000610"/>
                  <a:pt x="3311542" y="3000917"/>
                  <a:pt x="3299695" y="3001246"/>
                </a:cubicBezTo>
                <a:cubicBezTo>
                  <a:pt x="3316983" y="2984374"/>
                  <a:pt x="3333811" y="2968248"/>
                  <a:pt x="3350025" y="2952912"/>
                </a:cubicBezTo>
                <a:cubicBezTo>
                  <a:pt x="3365361" y="2952605"/>
                  <a:pt x="3380697" y="2952254"/>
                  <a:pt x="3395967" y="2951925"/>
                </a:cubicBezTo>
                <a:cubicBezTo>
                  <a:pt x="3379885" y="2967086"/>
                  <a:pt x="3363101" y="2983167"/>
                  <a:pt x="3345768" y="3000083"/>
                </a:cubicBezTo>
                <a:close/>
                <a:moveTo>
                  <a:pt x="3352306" y="2950762"/>
                </a:moveTo>
                <a:cubicBezTo>
                  <a:pt x="3370429" y="2933693"/>
                  <a:pt x="3387761" y="2917655"/>
                  <a:pt x="3404107" y="2902758"/>
                </a:cubicBezTo>
                <a:cubicBezTo>
                  <a:pt x="3409526" y="2902648"/>
                  <a:pt x="3414945" y="2902560"/>
                  <a:pt x="3420364" y="2902451"/>
                </a:cubicBezTo>
                <a:lnTo>
                  <a:pt x="3449939" y="2901902"/>
                </a:lnTo>
                <a:cubicBezTo>
                  <a:pt x="3433813" y="2916580"/>
                  <a:pt x="3416503" y="2932574"/>
                  <a:pt x="3398249" y="2949775"/>
                </a:cubicBezTo>
                <a:cubicBezTo>
                  <a:pt x="3383000" y="2950104"/>
                  <a:pt x="3367642" y="2950433"/>
                  <a:pt x="3352306" y="2950762"/>
                </a:cubicBezTo>
                <a:close/>
                <a:moveTo>
                  <a:pt x="3345022" y="2950916"/>
                </a:moveTo>
                <a:cubicBezTo>
                  <a:pt x="3335237" y="2951113"/>
                  <a:pt x="3325452" y="2951311"/>
                  <a:pt x="3315711" y="2951508"/>
                </a:cubicBezTo>
                <a:cubicBezTo>
                  <a:pt x="3310050" y="2951618"/>
                  <a:pt x="3304324" y="2951772"/>
                  <a:pt x="3298641" y="2951903"/>
                </a:cubicBezTo>
                <a:cubicBezTo>
                  <a:pt x="3316566" y="2934922"/>
                  <a:pt x="3333877" y="2918840"/>
                  <a:pt x="3350420" y="2903723"/>
                </a:cubicBezTo>
                <a:cubicBezTo>
                  <a:pt x="3365843" y="2903438"/>
                  <a:pt x="3381267" y="2903175"/>
                  <a:pt x="3396691" y="2902889"/>
                </a:cubicBezTo>
                <a:cubicBezTo>
                  <a:pt x="3380324" y="2917831"/>
                  <a:pt x="3363035" y="2933869"/>
                  <a:pt x="3345022" y="2950916"/>
                </a:cubicBezTo>
                <a:close/>
                <a:moveTo>
                  <a:pt x="3291489" y="2952057"/>
                </a:moveTo>
                <a:cubicBezTo>
                  <a:pt x="3275868" y="2952430"/>
                  <a:pt x="3260159" y="2952847"/>
                  <a:pt x="3244406" y="2953329"/>
                </a:cubicBezTo>
                <a:cubicBezTo>
                  <a:pt x="3262287" y="2936326"/>
                  <a:pt x="3279685" y="2920090"/>
                  <a:pt x="3296426" y="2904710"/>
                </a:cubicBezTo>
                <a:cubicBezTo>
                  <a:pt x="3312003" y="2904447"/>
                  <a:pt x="3327580" y="2904140"/>
                  <a:pt x="3343158" y="2903855"/>
                </a:cubicBezTo>
                <a:cubicBezTo>
                  <a:pt x="3326637" y="2919015"/>
                  <a:pt x="3309348" y="2935097"/>
                  <a:pt x="3291489" y="2952057"/>
                </a:cubicBezTo>
                <a:close/>
                <a:moveTo>
                  <a:pt x="3298685" y="2902648"/>
                </a:moveTo>
                <a:cubicBezTo>
                  <a:pt x="3317334" y="2885557"/>
                  <a:pt x="3335171" y="2869519"/>
                  <a:pt x="3351956" y="2854666"/>
                </a:cubicBezTo>
                <a:cubicBezTo>
                  <a:pt x="3366282" y="2854446"/>
                  <a:pt x="3380631" y="2854249"/>
                  <a:pt x="3394958" y="2854029"/>
                </a:cubicBezTo>
                <a:lnTo>
                  <a:pt x="3398556" y="2853964"/>
                </a:lnTo>
                <a:cubicBezTo>
                  <a:pt x="3382035" y="2868575"/>
                  <a:pt x="3364220" y="2884570"/>
                  <a:pt x="3345396" y="2901792"/>
                </a:cubicBezTo>
                <a:cubicBezTo>
                  <a:pt x="3329818" y="2902078"/>
                  <a:pt x="3314263" y="2902385"/>
                  <a:pt x="3298685" y="2902648"/>
                </a:cubicBezTo>
                <a:close/>
                <a:moveTo>
                  <a:pt x="3423304" y="2803063"/>
                </a:moveTo>
                <a:lnTo>
                  <a:pt x="3411171" y="2803217"/>
                </a:lnTo>
                <a:cubicBezTo>
                  <a:pt x="3429579" y="2787442"/>
                  <a:pt x="3448162" y="2771689"/>
                  <a:pt x="3466964" y="2755980"/>
                </a:cubicBezTo>
                <a:cubicBezTo>
                  <a:pt x="3482235" y="2755848"/>
                  <a:pt x="3497505" y="2755739"/>
                  <a:pt x="3512797" y="2755629"/>
                </a:cubicBezTo>
                <a:cubicBezTo>
                  <a:pt x="3494148" y="2771294"/>
                  <a:pt x="3475718" y="2786959"/>
                  <a:pt x="3457464" y="2802668"/>
                </a:cubicBezTo>
                <a:cubicBezTo>
                  <a:pt x="3446034" y="2802800"/>
                  <a:pt x="3434647" y="2802931"/>
                  <a:pt x="3423304" y="2803063"/>
                </a:cubicBezTo>
                <a:close/>
                <a:moveTo>
                  <a:pt x="3469049" y="2754225"/>
                </a:moveTo>
                <a:cubicBezTo>
                  <a:pt x="3670435" y="2585946"/>
                  <a:pt x="3893915" y="2420672"/>
                  <a:pt x="4163622" y="2240349"/>
                </a:cubicBezTo>
                <a:cubicBezTo>
                  <a:pt x="4343025" y="2120407"/>
                  <a:pt x="4528833" y="2002851"/>
                  <a:pt x="4708521" y="1889165"/>
                </a:cubicBezTo>
                <a:cubicBezTo>
                  <a:pt x="4970418" y="1723469"/>
                  <a:pt x="5241222" y="1552129"/>
                  <a:pt x="5498380" y="1369565"/>
                </a:cubicBezTo>
                <a:cubicBezTo>
                  <a:pt x="5510117" y="1361237"/>
                  <a:pt x="5523325" y="1352050"/>
                  <a:pt x="5537323" y="1342322"/>
                </a:cubicBezTo>
                <a:cubicBezTo>
                  <a:pt x="5622691" y="1282975"/>
                  <a:pt x="5739631" y="1201696"/>
                  <a:pt x="5823331" y="1107625"/>
                </a:cubicBezTo>
                <a:cubicBezTo>
                  <a:pt x="5907888" y="1012579"/>
                  <a:pt x="5938910" y="924049"/>
                  <a:pt x="5915501" y="844497"/>
                </a:cubicBezTo>
                <a:cubicBezTo>
                  <a:pt x="5884961" y="740809"/>
                  <a:pt x="5769162" y="682254"/>
                  <a:pt x="5684715" y="647231"/>
                </a:cubicBezTo>
                <a:cubicBezTo>
                  <a:pt x="5653429" y="634256"/>
                  <a:pt x="5619224" y="621968"/>
                  <a:pt x="5580149" y="609668"/>
                </a:cubicBezTo>
                <a:cubicBezTo>
                  <a:pt x="5417553" y="558563"/>
                  <a:pt x="5247475" y="531294"/>
                  <a:pt x="5087226" y="507746"/>
                </a:cubicBezTo>
                <a:cubicBezTo>
                  <a:pt x="5041130" y="500980"/>
                  <a:pt x="4993586" y="494348"/>
                  <a:pt x="4941896" y="487476"/>
                </a:cubicBezTo>
                <a:cubicBezTo>
                  <a:pt x="4688424" y="453842"/>
                  <a:pt x="4410073" y="427071"/>
                  <a:pt x="4090935" y="405640"/>
                </a:cubicBezTo>
                <a:cubicBezTo>
                  <a:pt x="3811487" y="386824"/>
                  <a:pt x="3526268" y="374926"/>
                  <a:pt x="3250440" y="363421"/>
                </a:cubicBezTo>
                <a:cubicBezTo>
                  <a:pt x="3161868" y="359724"/>
                  <a:pt x="3070269" y="355902"/>
                  <a:pt x="2980381" y="351916"/>
                </a:cubicBezTo>
                <a:cubicBezTo>
                  <a:pt x="2887598" y="347800"/>
                  <a:pt x="2784348" y="343162"/>
                  <a:pt x="2677720" y="338116"/>
                </a:cubicBezTo>
                <a:cubicBezTo>
                  <a:pt x="2684105" y="334689"/>
                  <a:pt x="2690512" y="331288"/>
                  <a:pt x="2696918" y="327896"/>
                </a:cubicBezTo>
                <a:cubicBezTo>
                  <a:pt x="2797622" y="332486"/>
                  <a:pt x="2896330" y="336863"/>
                  <a:pt x="2987797" y="340917"/>
                </a:cubicBezTo>
                <a:cubicBezTo>
                  <a:pt x="3064609" y="344325"/>
                  <a:pt x="3142868" y="347653"/>
                  <a:pt x="3218539" y="350874"/>
                </a:cubicBezTo>
                <a:cubicBezTo>
                  <a:pt x="3510888" y="363314"/>
                  <a:pt x="3813220" y="376179"/>
                  <a:pt x="4109562" y="396629"/>
                </a:cubicBezTo>
                <a:cubicBezTo>
                  <a:pt x="4430828" y="418758"/>
                  <a:pt x="4711900" y="446358"/>
                  <a:pt x="4968816" y="481010"/>
                </a:cubicBezTo>
                <a:cubicBezTo>
                  <a:pt x="5020507" y="487989"/>
                  <a:pt x="5068489" y="494797"/>
                  <a:pt x="5115528" y="501822"/>
                </a:cubicBezTo>
                <a:cubicBezTo>
                  <a:pt x="5277203" y="525976"/>
                  <a:pt x="5448751" y="553862"/>
                  <a:pt x="5612686" y="605324"/>
                </a:cubicBezTo>
                <a:cubicBezTo>
                  <a:pt x="5651695" y="617582"/>
                  <a:pt x="5686163" y="629875"/>
                  <a:pt x="5718042" y="642903"/>
                </a:cubicBezTo>
                <a:cubicBezTo>
                  <a:pt x="5811440" y="681052"/>
                  <a:pt x="5922697" y="737646"/>
                  <a:pt x="5954620" y="837463"/>
                </a:cubicBezTo>
                <a:cubicBezTo>
                  <a:pt x="5979851" y="916423"/>
                  <a:pt x="5949946" y="1004950"/>
                  <a:pt x="5865719" y="1100591"/>
                </a:cubicBezTo>
                <a:cubicBezTo>
                  <a:pt x="5782062" y="1195566"/>
                  <a:pt x="5664552" y="1277694"/>
                  <a:pt x="5578745" y="1337660"/>
                </a:cubicBezTo>
                <a:cubicBezTo>
                  <a:pt x="5564462" y="1347649"/>
                  <a:pt x="5550970" y="1357083"/>
                  <a:pt x="5539034" y="1365598"/>
                </a:cubicBezTo>
                <a:cubicBezTo>
                  <a:pt x="5280933" y="1550047"/>
                  <a:pt x="5008988" y="1723210"/>
                  <a:pt x="4745972" y="1890666"/>
                </a:cubicBezTo>
                <a:cubicBezTo>
                  <a:pt x="4563652" y="2006759"/>
                  <a:pt x="4375123" y="2126803"/>
                  <a:pt x="4193109" y="2249410"/>
                </a:cubicBezTo>
                <a:cubicBezTo>
                  <a:pt x="3929830" y="2426772"/>
                  <a:pt x="3711002" y="2589434"/>
                  <a:pt x="3514881" y="2753896"/>
                </a:cubicBezTo>
                <a:cubicBezTo>
                  <a:pt x="3499589" y="2754005"/>
                  <a:pt x="3484319" y="2754115"/>
                  <a:pt x="3469049" y="2754225"/>
                </a:cubicBezTo>
                <a:close/>
                <a:moveTo>
                  <a:pt x="2674364" y="337956"/>
                </a:moveTo>
                <a:cubicBezTo>
                  <a:pt x="2660783" y="337311"/>
                  <a:pt x="2647136" y="336661"/>
                  <a:pt x="2633446" y="336005"/>
                </a:cubicBezTo>
                <a:cubicBezTo>
                  <a:pt x="2639457" y="332589"/>
                  <a:pt x="2645491" y="329199"/>
                  <a:pt x="2651524" y="325818"/>
                </a:cubicBezTo>
                <a:cubicBezTo>
                  <a:pt x="2665566" y="326463"/>
                  <a:pt x="2679542" y="327102"/>
                  <a:pt x="2693517" y="327740"/>
                </a:cubicBezTo>
                <a:cubicBezTo>
                  <a:pt x="2687111" y="331130"/>
                  <a:pt x="2680726" y="334533"/>
                  <a:pt x="2674364" y="337956"/>
                </a:cubicBezTo>
                <a:close/>
                <a:moveTo>
                  <a:pt x="2630045" y="335843"/>
                </a:moveTo>
                <a:cubicBezTo>
                  <a:pt x="2616552" y="335193"/>
                  <a:pt x="2602993" y="334540"/>
                  <a:pt x="2589434" y="333877"/>
                </a:cubicBezTo>
                <a:cubicBezTo>
                  <a:pt x="2595073" y="330474"/>
                  <a:pt x="2600711" y="327098"/>
                  <a:pt x="2606372" y="323732"/>
                </a:cubicBezTo>
                <a:cubicBezTo>
                  <a:pt x="2620282" y="324377"/>
                  <a:pt x="2634192" y="325022"/>
                  <a:pt x="2648080" y="325660"/>
                </a:cubicBezTo>
                <a:cubicBezTo>
                  <a:pt x="2642046" y="329037"/>
                  <a:pt x="2636035" y="332429"/>
                  <a:pt x="2630045" y="335843"/>
                </a:cubicBezTo>
                <a:close/>
                <a:moveTo>
                  <a:pt x="2586012" y="333710"/>
                </a:moveTo>
                <a:cubicBezTo>
                  <a:pt x="2572606" y="333056"/>
                  <a:pt x="2559179" y="332396"/>
                  <a:pt x="2545752" y="331731"/>
                </a:cubicBezTo>
                <a:cubicBezTo>
                  <a:pt x="2550952" y="328346"/>
                  <a:pt x="2556195" y="324982"/>
                  <a:pt x="2561439" y="321637"/>
                </a:cubicBezTo>
                <a:cubicBezTo>
                  <a:pt x="2575261" y="322284"/>
                  <a:pt x="2589061" y="322929"/>
                  <a:pt x="2602884" y="323572"/>
                </a:cubicBezTo>
                <a:cubicBezTo>
                  <a:pt x="2597245" y="326933"/>
                  <a:pt x="2591628" y="330312"/>
                  <a:pt x="2586012" y="333710"/>
                </a:cubicBezTo>
                <a:close/>
                <a:moveTo>
                  <a:pt x="2542307" y="331560"/>
                </a:moveTo>
                <a:cubicBezTo>
                  <a:pt x="2528990" y="330900"/>
                  <a:pt x="2515672" y="330235"/>
                  <a:pt x="2502355" y="329564"/>
                </a:cubicBezTo>
                <a:cubicBezTo>
                  <a:pt x="2507138" y="326198"/>
                  <a:pt x="2511943" y="322854"/>
                  <a:pt x="2516747" y="319528"/>
                </a:cubicBezTo>
                <a:cubicBezTo>
                  <a:pt x="2530460" y="320180"/>
                  <a:pt x="2544194" y="320827"/>
                  <a:pt x="2557951" y="321472"/>
                </a:cubicBezTo>
                <a:cubicBezTo>
                  <a:pt x="2552729" y="324816"/>
                  <a:pt x="2547507" y="328179"/>
                  <a:pt x="2542307" y="331560"/>
                </a:cubicBezTo>
                <a:close/>
                <a:moveTo>
                  <a:pt x="2498932" y="329392"/>
                </a:moveTo>
                <a:cubicBezTo>
                  <a:pt x="2494939" y="329191"/>
                  <a:pt x="2490924" y="328989"/>
                  <a:pt x="2486931" y="328785"/>
                </a:cubicBezTo>
                <a:cubicBezTo>
                  <a:pt x="2477738" y="328346"/>
                  <a:pt x="2468502" y="327898"/>
                  <a:pt x="2459243" y="327442"/>
                </a:cubicBezTo>
                <a:cubicBezTo>
                  <a:pt x="2463587" y="324087"/>
                  <a:pt x="2467953" y="320755"/>
                  <a:pt x="2472319" y="317444"/>
                </a:cubicBezTo>
                <a:cubicBezTo>
                  <a:pt x="2477936" y="317703"/>
                  <a:pt x="2483574" y="317960"/>
                  <a:pt x="2489213" y="318216"/>
                </a:cubicBezTo>
                <a:cubicBezTo>
                  <a:pt x="2497221" y="318600"/>
                  <a:pt x="2505251" y="318982"/>
                  <a:pt x="2513281" y="319364"/>
                </a:cubicBezTo>
                <a:cubicBezTo>
                  <a:pt x="2508476" y="322685"/>
                  <a:pt x="2503715" y="326029"/>
                  <a:pt x="2498932" y="329392"/>
                </a:cubicBezTo>
                <a:close/>
                <a:moveTo>
                  <a:pt x="2455842" y="327275"/>
                </a:moveTo>
                <a:cubicBezTo>
                  <a:pt x="2442810" y="326630"/>
                  <a:pt x="2429712" y="325963"/>
                  <a:pt x="2416592" y="325270"/>
                </a:cubicBezTo>
                <a:cubicBezTo>
                  <a:pt x="2420453" y="321946"/>
                  <a:pt x="2424315" y="318646"/>
                  <a:pt x="2428220" y="315366"/>
                </a:cubicBezTo>
                <a:cubicBezTo>
                  <a:pt x="2441713" y="316020"/>
                  <a:pt x="2455272" y="316659"/>
                  <a:pt x="2468875" y="317286"/>
                </a:cubicBezTo>
                <a:cubicBezTo>
                  <a:pt x="2464509" y="320595"/>
                  <a:pt x="2460164" y="323925"/>
                  <a:pt x="2455842" y="327275"/>
                </a:cubicBezTo>
                <a:close/>
                <a:moveTo>
                  <a:pt x="2413257" y="325092"/>
                </a:moveTo>
                <a:cubicBezTo>
                  <a:pt x="2400356" y="324403"/>
                  <a:pt x="2387456" y="323686"/>
                  <a:pt x="2374555" y="322929"/>
                </a:cubicBezTo>
                <a:cubicBezTo>
                  <a:pt x="2377890" y="319653"/>
                  <a:pt x="2381269" y="316400"/>
                  <a:pt x="2384647" y="313170"/>
                </a:cubicBezTo>
                <a:cubicBezTo>
                  <a:pt x="2397965" y="313872"/>
                  <a:pt x="2411370" y="314548"/>
                  <a:pt x="2424819" y="315204"/>
                </a:cubicBezTo>
                <a:cubicBezTo>
                  <a:pt x="2420958" y="318475"/>
                  <a:pt x="2417096" y="321773"/>
                  <a:pt x="2413257" y="325092"/>
                </a:cubicBezTo>
                <a:close/>
                <a:moveTo>
                  <a:pt x="2371330" y="322736"/>
                </a:moveTo>
                <a:cubicBezTo>
                  <a:pt x="2358605" y="321983"/>
                  <a:pt x="2345902" y="321193"/>
                  <a:pt x="2333264" y="320355"/>
                </a:cubicBezTo>
                <a:cubicBezTo>
                  <a:pt x="2336051" y="317146"/>
                  <a:pt x="2338881" y="313958"/>
                  <a:pt x="2341711" y="310792"/>
                </a:cubicBezTo>
                <a:cubicBezTo>
                  <a:pt x="2354853" y="311557"/>
                  <a:pt x="2368061" y="312292"/>
                  <a:pt x="2381334" y="312997"/>
                </a:cubicBezTo>
                <a:cubicBezTo>
                  <a:pt x="2377978" y="316220"/>
                  <a:pt x="2374643" y="319467"/>
                  <a:pt x="2371330" y="322736"/>
                </a:cubicBezTo>
                <a:close/>
                <a:moveTo>
                  <a:pt x="2330127" y="320143"/>
                </a:moveTo>
                <a:cubicBezTo>
                  <a:pt x="2317599" y="319304"/>
                  <a:pt x="2305137" y="318425"/>
                  <a:pt x="2292763" y="317486"/>
                </a:cubicBezTo>
                <a:cubicBezTo>
                  <a:pt x="2295001" y="314361"/>
                  <a:pt x="2297261" y="311259"/>
                  <a:pt x="2299542" y="308179"/>
                </a:cubicBezTo>
                <a:cubicBezTo>
                  <a:pt x="2312443" y="309028"/>
                  <a:pt x="2325432" y="309837"/>
                  <a:pt x="2338530" y="310607"/>
                </a:cubicBezTo>
                <a:cubicBezTo>
                  <a:pt x="2335699" y="313762"/>
                  <a:pt x="2332891" y="316942"/>
                  <a:pt x="2330127" y="320143"/>
                </a:cubicBezTo>
                <a:close/>
                <a:moveTo>
                  <a:pt x="2289735" y="317251"/>
                </a:moveTo>
                <a:cubicBezTo>
                  <a:pt x="2277427" y="316307"/>
                  <a:pt x="2265185" y="315316"/>
                  <a:pt x="2253074" y="314256"/>
                </a:cubicBezTo>
                <a:cubicBezTo>
                  <a:pt x="2254741" y="311239"/>
                  <a:pt x="2256453" y="308247"/>
                  <a:pt x="2258164" y="305274"/>
                </a:cubicBezTo>
                <a:cubicBezTo>
                  <a:pt x="2270823" y="306224"/>
                  <a:pt x="2283592" y="307128"/>
                  <a:pt x="2296449" y="307981"/>
                </a:cubicBezTo>
                <a:cubicBezTo>
                  <a:pt x="2294189" y="311048"/>
                  <a:pt x="2291951" y="314140"/>
                  <a:pt x="2289735" y="317251"/>
                </a:cubicBezTo>
                <a:close/>
                <a:moveTo>
                  <a:pt x="2250134" y="313991"/>
                </a:moveTo>
                <a:cubicBezTo>
                  <a:pt x="2242455" y="313310"/>
                  <a:pt x="2234842" y="312600"/>
                  <a:pt x="2227272" y="311867"/>
                </a:cubicBezTo>
                <a:cubicBezTo>
                  <a:pt x="2228457" y="308938"/>
                  <a:pt x="2229642" y="306026"/>
                  <a:pt x="2230849" y="303133"/>
                </a:cubicBezTo>
                <a:cubicBezTo>
                  <a:pt x="2238923" y="303795"/>
                  <a:pt x="2247019" y="304436"/>
                  <a:pt x="2255180" y="305054"/>
                </a:cubicBezTo>
                <a:cubicBezTo>
                  <a:pt x="2253469" y="308012"/>
                  <a:pt x="2251801" y="310991"/>
                  <a:pt x="2250134" y="313991"/>
                </a:cubicBezTo>
                <a:close/>
                <a:moveTo>
                  <a:pt x="2224376" y="311584"/>
                </a:moveTo>
                <a:cubicBezTo>
                  <a:pt x="2212419" y="310412"/>
                  <a:pt x="2200594" y="309173"/>
                  <a:pt x="2188952" y="307852"/>
                </a:cubicBezTo>
                <a:cubicBezTo>
                  <a:pt x="2189556" y="305083"/>
                  <a:pt x="2190170" y="302332"/>
                  <a:pt x="2190795" y="299594"/>
                </a:cubicBezTo>
                <a:cubicBezTo>
                  <a:pt x="2203051" y="300756"/>
                  <a:pt x="2215447" y="301847"/>
                  <a:pt x="2227931" y="302885"/>
                </a:cubicBezTo>
                <a:cubicBezTo>
                  <a:pt x="2226724" y="305768"/>
                  <a:pt x="2225539" y="308668"/>
                  <a:pt x="2224376" y="311584"/>
                </a:cubicBezTo>
                <a:close/>
                <a:moveTo>
                  <a:pt x="2186072" y="307518"/>
                </a:moveTo>
                <a:cubicBezTo>
                  <a:pt x="2175734" y="306331"/>
                  <a:pt x="2165494" y="305103"/>
                  <a:pt x="2155454" y="303784"/>
                </a:cubicBezTo>
                <a:cubicBezTo>
                  <a:pt x="2153835" y="303571"/>
                  <a:pt x="2152236" y="303363"/>
                  <a:pt x="2150621" y="303152"/>
                </a:cubicBezTo>
                <a:cubicBezTo>
                  <a:pt x="2150667" y="300592"/>
                  <a:pt x="2150722" y="298045"/>
                  <a:pt x="2150788" y="295511"/>
                </a:cubicBezTo>
                <a:cubicBezTo>
                  <a:pt x="2151466" y="295585"/>
                  <a:pt x="2152126" y="295655"/>
                  <a:pt x="2152804" y="295730"/>
                </a:cubicBezTo>
                <a:cubicBezTo>
                  <a:pt x="2164377" y="296994"/>
                  <a:pt x="2176093" y="298179"/>
                  <a:pt x="2187901" y="299311"/>
                </a:cubicBezTo>
                <a:cubicBezTo>
                  <a:pt x="2187281" y="302031"/>
                  <a:pt x="2186671" y="304767"/>
                  <a:pt x="2186072" y="307518"/>
                </a:cubicBezTo>
                <a:close/>
                <a:moveTo>
                  <a:pt x="2147646" y="302764"/>
                </a:moveTo>
                <a:cubicBezTo>
                  <a:pt x="2135612" y="301189"/>
                  <a:pt x="2123699" y="299635"/>
                  <a:pt x="2111886" y="298108"/>
                </a:cubicBezTo>
                <a:cubicBezTo>
                  <a:pt x="2111425" y="295780"/>
                  <a:pt x="2110973" y="293464"/>
                  <a:pt x="2110528" y="291158"/>
                </a:cubicBezTo>
                <a:cubicBezTo>
                  <a:pt x="2122764" y="292468"/>
                  <a:pt x="2135193" y="293813"/>
                  <a:pt x="2147815" y="295190"/>
                </a:cubicBezTo>
                <a:cubicBezTo>
                  <a:pt x="2147749" y="297698"/>
                  <a:pt x="2147692" y="300223"/>
                  <a:pt x="2147646" y="302764"/>
                </a:cubicBezTo>
                <a:close/>
                <a:moveTo>
                  <a:pt x="2108668" y="297691"/>
                </a:moveTo>
                <a:cubicBezTo>
                  <a:pt x="2096587" y="296132"/>
                  <a:pt x="2084597" y="294600"/>
                  <a:pt x="2072675" y="293095"/>
                </a:cubicBezTo>
                <a:cubicBezTo>
                  <a:pt x="2071776" y="291017"/>
                  <a:pt x="2070870" y="288926"/>
                  <a:pt x="2069985" y="286871"/>
                </a:cubicBezTo>
                <a:cubicBezTo>
                  <a:pt x="2082272" y="288152"/>
                  <a:pt x="2094716" y="289466"/>
                  <a:pt x="2107332" y="290815"/>
                </a:cubicBezTo>
                <a:cubicBezTo>
                  <a:pt x="2107768" y="293095"/>
                  <a:pt x="2108213" y="295388"/>
                  <a:pt x="2108668" y="297691"/>
                </a:cubicBezTo>
                <a:close/>
                <a:moveTo>
                  <a:pt x="2069020" y="292634"/>
                </a:moveTo>
                <a:cubicBezTo>
                  <a:pt x="2051948" y="290486"/>
                  <a:pt x="2034987" y="288400"/>
                  <a:pt x="2018049" y="286379"/>
                </a:cubicBezTo>
                <a:cubicBezTo>
                  <a:pt x="2016864" y="284661"/>
                  <a:pt x="2015693" y="282946"/>
                  <a:pt x="2014526" y="281232"/>
                </a:cubicBezTo>
                <a:cubicBezTo>
                  <a:pt x="2031590" y="282919"/>
                  <a:pt x="2048846" y="284675"/>
                  <a:pt x="2066372" y="286496"/>
                </a:cubicBezTo>
                <a:cubicBezTo>
                  <a:pt x="2067243" y="288525"/>
                  <a:pt x="2068134" y="290583"/>
                  <a:pt x="2069020" y="292634"/>
                </a:cubicBezTo>
                <a:close/>
                <a:moveTo>
                  <a:pt x="2013734" y="285861"/>
                </a:moveTo>
                <a:cubicBezTo>
                  <a:pt x="2001360" y="284392"/>
                  <a:pt x="1988985" y="282957"/>
                  <a:pt x="1976578" y="281563"/>
                </a:cubicBezTo>
                <a:cubicBezTo>
                  <a:pt x="1975157" y="280098"/>
                  <a:pt x="1973737" y="278634"/>
                  <a:pt x="1972329" y="277173"/>
                </a:cubicBezTo>
                <a:cubicBezTo>
                  <a:pt x="1984922" y="278351"/>
                  <a:pt x="1997566" y="279567"/>
                  <a:pt x="2010296" y="280818"/>
                </a:cubicBezTo>
                <a:cubicBezTo>
                  <a:pt x="2011430" y="282496"/>
                  <a:pt x="2012580" y="284176"/>
                  <a:pt x="2013734" y="285861"/>
                </a:cubicBezTo>
                <a:close/>
                <a:moveTo>
                  <a:pt x="1971330" y="280980"/>
                </a:moveTo>
                <a:cubicBezTo>
                  <a:pt x="1959132" y="279620"/>
                  <a:pt x="1946885" y="278299"/>
                  <a:pt x="1934568" y="277015"/>
                </a:cubicBezTo>
                <a:cubicBezTo>
                  <a:pt x="1932993" y="275782"/>
                  <a:pt x="1931422" y="274554"/>
                  <a:pt x="1929853" y="273323"/>
                </a:cubicBezTo>
                <a:cubicBezTo>
                  <a:pt x="1942297" y="274411"/>
                  <a:pt x="1954737" y="275534"/>
                  <a:pt x="1967206" y="276693"/>
                </a:cubicBezTo>
                <a:cubicBezTo>
                  <a:pt x="1968575" y="278121"/>
                  <a:pt x="1969950" y="279549"/>
                  <a:pt x="1971330" y="280980"/>
                </a:cubicBezTo>
                <a:close/>
                <a:moveTo>
                  <a:pt x="1928102" y="276348"/>
                </a:moveTo>
                <a:cubicBezTo>
                  <a:pt x="1916283" y="275133"/>
                  <a:pt x="1904381" y="273957"/>
                  <a:pt x="1892373" y="272818"/>
                </a:cubicBezTo>
                <a:cubicBezTo>
                  <a:pt x="1890714" y="271794"/>
                  <a:pt x="1889049" y="270769"/>
                  <a:pt x="1887395" y="269747"/>
                </a:cubicBezTo>
                <a:cubicBezTo>
                  <a:pt x="1899493" y="270723"/>
                  <a:pt x="1911533" y="271732"/>
                  <a:pt x="1923556" y="272774"/>
                </a:cubicBezTo>
                <a:cubicBezTo>
                  <a:pt x="1925072" y="273963"/>
                  <a:pt x="1926582" y="275155"/>
                  <a:pt x="1928102" y="276348"/>
                </a:cubicBezTo>
                <a:close/>
                <a:moveTo>
                  <a:pt x="1884385" y="272061"/>
                </a:moveTo>
                <a:cubicBezTo>
                  <a:pt x="1878659" y="271528"/>
                  <a:pt x="1872912" y="271004"/>
                  <a:pt x="1867129" y="270488"/>
                </a:cubicBezTo>
                <a:cubicBezTo>
                  <a:pt x="1861561" y="269992"/>
                  <a:pt x="1855988" y="269499"/>
                  <a:pt x="1850413" y="269003"/>
                </a:cubicBezTo>
                <a:cubicBezTo>
                  <a:pt x="1848741" y="268167"/>
                  <a:pt x="1847083" y="267333"/>
                  <a:pt x="1845415" y="266497"/>
                </a:cubicBezTo>
                <a:cubicBezTo>
                  <a:pt x="1847195" y="266631"/>
                  <a:pt x="1848972" y="266761"/>
                  <a:pt x="1850753" y="266894"/>
                </a:cubicBezTo>
                <a:cubicBezTo>
                  <a:pt x="1860448" y="267618"/>
                  <a:pt x="1870069" y="268369"/>
                  <a:pt x="1879657" y="269130"/>
                </a:cubicBezTo>
                <a:cubicBezTo>
                  <a:pt x="1881232" y="270109"/>
                  <a:pt x="1882805" y="271083"/>
                  <a:pt x="1884385" y="272061"/>
                </a:cubicBezTo>
                <a:close/>
                <a:moveTo>
                  <a:pt x="1840514" y="268127"/>
                </a:moveTo>
                <a:cubicBezTo>
                  <a:pt x="1829838" y="267182"/>
                  <a:pt x="1819153" y="266238"/>
                  <a:pt x="1808451" y="265295"/>
                </a:cubicBezTo>
                <a:cubicBezTo>
                  <a:pt x="1806935" y="264668"/>
                  <a:pt x="1805421" y="264040"/>
                  <a:pt x="1803905" y="263413"/>
                </a:cubicBezTo>
                <a:cubicBezTo>
                  <a:pt x="1814546" y="264200"/>
                  <a:pt x="1825198" y="264994"/>
                  <a:pt x="1835847" y="265786"/>
                </a:cubicBezTo>
                <a:cubicBezTo>
                  <a:pt x="1837400" y="266568"/>
                  <a:pt x="1838960" y="267346"/>
                  <a:pt x="1840514" y="268127"/>
                </a:cubicBezTo>
                <a:close/>
                <a:moveTo>
                  <a:pt x="1796013" y="264202"/>
                </a:moveTo>
                <a:cubicBezTo>
                  <a:pt x="1786149" y="263336"/>
                  <a:pt x="1776272" y="262469"/>
                  <a:pt x="1766377" y="261605"/>
                </a:cubicBezTo>
                <a:cubicBezTo>
                  <a:pt x="1765214" y="261201"/>
                  <a:pt x="1764044" y="260795"/>
                  <a:pt x="1762882" y="260394"/>
                </a:cubicBezTo>
                <a:cubicBezTo>
                  <a:pt x="1772579" y="261104"/>
                  <a:pt x="1782279" y="261820"/>
                  <a:pt x="1791987" y="262535"/>
                </a:cubicBezTo>
                <a:cubicBezTo>
                  <a:pt x="1793328" y="263090"/>
                  <a:pt x="1794673" y="263647"/>
                  <a:pt x="1796013" y="264202"/>
                </a:cubicBezTo>
                <a:close/>
                <a:moveTo>
                  <a:pt x="1750701" y="260236"/>
                </a:moveTo>
                <a:cubicBezTo>
                  <a:pt x="1741879" y="259468"/>
                  <a:pt x="1733039" y="258700"/>
                  <a:pt x="1724193" y="257932"/>
                </a:cubicBezTo>
                <a:cubicBezTo>
                  <a:pt x="1723638" y="257770"/>
                  <a:pt x="1723083" y="257605"/>
                  <a:pt x="1722530" y="257443"/>
                </a:cubicBezTo>
                <a:cubicBezTo>
                  <a:pt x="1731018" y="258061"/>
                  <a:pt x="1739505" y="258678"/>
                  <a:pt x="1748002" y="259299"/>
                </a:cubicBezTo>
                <a:cubicBezTo>
                  <a:pt x="1748902" y="259613"/>
                  <a:pt x="1749799" y="259924"/>
                  <a:pt x="1750701" y="260236"/>
                </a:cubicBezTo>
                <a:close/>
                <a:moveTo>
                  <a:pt x="1704313" y="256212"/>
                </a:moveTo>
                <a:cubicBezTo>
                  <a:pt x="1702069" y="256019"/>
                  <a:pt x="1699826" y="255824"/>
                  <a:pt x="1697580" y="255630"/>
                </a:cubicBezTo>
                <a:cubicBezTo>
                  <a:pt x="1699682" y="255782"/>
                  <a:pt x="1701779" y="255933"/>
                  <a:pt x="1703881" y="256087"/>
                </a:cubicBezTo>
                <a:cubicBezTo>
                  <a:pt x="1704026" y="256126"/>
                  <a:pt x="1704170" y="256168"/>
                  <a:pt x="1704313" y="256212"/>
                </a:cubicBezTo>
                <a:close/>
                <a:moveTo>
                  <a:pt x="1933021" y="314019"/>
                </a:moveTo>
                <a:cubicBezTo>
                  <a:pt x="1933230" y="314122"/>
                  <a:pt x="1933438" y="314223"/>
                  <a:pt x="1933649" y="314326"/>
                </a:cubicBezTo>
                <a:cubicBezTo>
                  <a:pt x="1931496" y="313857"/>
                  <a:pt x="1929348" y="313385"/>
                  <a:pt x="1927194" y="312916"/>
                </a:cubicBezTo>
                <a:cubicBezTo>
                  <a:pt x="1929129" y="313282"/>
                  <a:pt x="1931080" y="313651"/>
                  <a:pt x="1933021" y="314019"/>
                </a:cubicBezTo>
                <a:close/>
                <a:moveTo>
                  <a:pt x="1964650" y="325345"/>
                </a:moveTo>
                <a:cubicBezTo>
                  <a:pt x="1968882" y="326284"/>
                  <a:pt x="1973061" y="327240"/>
                  <a:pt x="1977191" y="328221"/>
                </a:cubicBezTo>
                <a:cubicBezTo>
                  <a:pt x="1977623" y="328475"/>
                  <a:pt x="1978066" y="328732"/>
                  <a:pt x="1978500" y="328987"/>
                </a:cubicBezTo>
                <a:lnTo>
                  <a:pt x="1965279" y="325647"/>
                </a:lnTo>
                <a:cubicBezTo>
                  <a:pt x="1965069" y="325546"/>
                  <a:pt x="1964858" y="325445"/>
                  <a:pt x="1964650" y="325345"/>
                </a:cubicBezTo>
                <a:close/>
                <a:moveTo>
                  <a:pt x="2005399" y="340551"/>
                </a:moveTo>
                <a:cubicBezTo>
                  <a:pt x="2010030" y="341924"/>
                  <a:pt x="2014609" y="343333"/>
                  <a:pt x="2019151" y="344774"/>
                </a:cubicBezTo>
                <a:cubicBezTo>
                  <a:pt x="2019499" y="345022"/>
                  <a:pt x="2019848" y="345273"/>
                  <a:pt x="2020195" y="345520"/>
                </a:cubicBezTo>
                <a:cubicBezTo>
                  <a:pt x="2015469" y="343884"/>
                  <a:pt x="2010653" y="342295"/>
                  <a:pt x="2005734" y="340746"/>
                </a:cubicBezTo>
                <a:cubicBezTo>
                  <a:pt x="2005622" y="340681"/>
                  <a:pt x="2005513" y="340617"/>
                  <a:pt x="2005399" y="340551"/>
                </a:cubicBezTo>
                <a:close/>
                <a:moveTo>
                  <a:pt x="2045571" y="359165"/>
                </a:moveTo>
                <a:cubicBezTo>
                  <a:pt x="2049921" y="360885"/>
                  <a:pt x="2054270" y="362645"/>
                  <a:pt x="2058640" y="364444"/>
                </a:cubicBezTo>
                <a:cubicBezTo>
                  <a:pt x="2059270" y="364994"/>
                  <a:pt x="2059893" y="365545"/>
                  <a:pt x="2060527" y="366096"/>
                </a:cubicBezTo>
                <a:cubicBezTo>
                  <a:pt x="2055729" y="363838"/>
                  <a:pt x="2050933" y="361644"/>
                  <a:pt x="2046077" y="359514"/>
                </a:cubicBezTo>
                <a:cubicBezTo>
                  <a:pt x="2045911" y="359397"/>
                  <a:pt x="2045737" y="359281"/>
                  <a:pt x="2045571" y="359165"/>
                </a:cubicBezTo>
                <a:close/>
                <a:moveTo>
                  <a:pt x="2072035" y="375999"/>
                </a:moveTo>
                <a:cubicBezTo>
                  <a:pt x="2071541" y="375723"/>
                  <a:pt x="2071045" y="375446"/>
                  <a:pt x="2070551" y="375172"/>
                </a:cubicBezTo>
                <a:cubicBezTo>
                  <a:pt x="2070949" y="375365"/>
                  <a:pt x="2071348" y="375561"/>
                  <a:pt x="2071747" y="375756"/>
                </a:cubicBezTo>
                <a:cubicBezTo>
                  <a:pt x="2071844" y="375835"/>
                  <a:pt x="2071940" y="375916"/>
                  <a:pt x="2072035" y="375999"/>
                </a:cubicBezTo>
                <a:close/>
                <a:moveTo>
                  <a:pt x="2107952" y="396682"/>
                </a:moveTo>
                <a:cubicBezTo>
                  <a:pt x="2106090" y="394751"/>
                  <a:pt x="2104260" y="392829"/>
                  <a:pt x="2102441" y="390907"/>
                </a:cubicBezTo>
                <a:cubicBezTo>
                  <a:pt x="2107145" y="393218"/>
                  <a:pt x="2112009" y="395581"/>
                  <a:pt x="2117066" y="397998"/>
                </a:cubicBezTo>
                <a:cubicBezTo>
                  <a:pt x="2117935" y="399798"/>
                  <a:pt x="2118802" y="401597"/>
                  <a:pt x="2119681" y="403411"/>
                </a:cubicBezTo>
                <a:cubicBezTo>
                  <a:pt x="2115682" y="401182"/>
                  <a:pt x="2111842" y="398999"/>
                  <a:pt x="2108108" y="396853"/>
                </a:cubicBezTo>
                <a:cubicBezTo>
                  <a:pt x="2108055" y="396798"/>
                  <a:pt x="2108007" y="396739"/>
                  <a:pt x="2107952" y="396682"/>
                </a:cubicBezTo>
                <a:close/>
                <a:moveTo>
                  <a:pt x="2124598" y="410401"/>
                </a:moveTo>
                <a:cubicBezTo>
                  <a:pt x="2126323" y="412444"/>
                  <a:pt x="2127817" y="414651"/>
                  <a:pt x="2129166" y="416990"/>
                </a:cubicBezTo>
                <a:cubicBezTo>
                  <a:pt x="2125366" y="414574"/>
                  <a:pt x="2121718" y="412200"/>
                  <a:pt x="2118227" y="409875"/>
                </a:cubicBezTo>
                <a:cubicBezTo>
                  <a:pt x="2117163" y="408227"/>
                  <a:pt x="2116048" y="406610"/>
                  <a:pt x="2114888" y="405021"/>
                </a:cubicBezTo>
                <a:cubicBezTo>
                  <a:pt x="2118029" y="406788"/>
                  <a:pt x="2121263" y="408580"/>
                  <a:pt x="2124598" y="410401"/>
                </a:cubicBezTo>
                <a:close/>
                <a:moveTo>
                  <a:pt x="2130934" y="413819"/>
                </a:moveTo>
                <a:cubicBezTo>
                  <a:pt x="2133760" y="415329"/>
                  <a:pt x="2136661" y="416854"/>
                  <a:pt x="2139649" y="418398"/>
                </a:cubicBezTo>
                <a:cubicBezTo>
                  <a:pt x="2141025" y="420601"/>
                  <a:pt x="2142133" y="422995"/>
                  <a:pt x="2143074" y="425540"/>
                </a:cubicBezTo>
                <a:cubicBezTo>
                  <a:pt x="2140101" y="423773"/>
                  <a:pt x="2137244" y="422036"/>
                  <a:pt x="2134471" y="420316"/>
                </a:cubicBezTo>
                <a:cubicBezTo>
                  <a:pt x="2133405" y="418052"/>
                  <a:pt x="2132227" y="415890"/>
                  <a:pt x="2130934" y="413819"/>
                </a:cubicBezTo>
                <a:close/>
                <a:moveTo>
                  <a:pt x="2144460" y="420866"/>
                </a:moveTo>
                <a:cubicBezTo>
                  <a:pt x="2147736" y="422529"/>
                  <a:pt x="2151121" y="424214"/>
                  <a:pt x="2154612" y="425921"/>
                </a:cubicBezTo>
                <a:cubicBezTo>
                  <a:pt x="2155632" y="428238"/>
                  <a:pt x="2156367" y="430755"/>
                  <a:pt x="2156885" y="433460"/>
                </a:cubicBezTo>
                <a:cubicBezTo>
                  <a:pt x="2153517" y="431593"/>
                  <a:pt x="2150255" y="429745"/>
                  <a:pt x="2147128" y="427927"/>
                </a:cubicBezTo>
                <a:cubicBezTo>
                  <a:pt x="2146385" y="425454"/>
                  <a:pt x="2145505" y="423104"/>
                  <a:pt x="2144460" y="420866"/>
                </a:cubicBezTo>
                <a:close/>
                <a:moveTo>
                  <a:pt x="2157554" y="438010"/>
                </a:moveTo>
                <a:cubicBezTo>
                  <a:pt x="2157784" y="440053"/>
                  <a:pt x="2157960" y="442159"/>
                  <a:pt x="2158076" y="444364"/>
                </a:cubicBezTo>
                <a:cubicBezTo>
                  <a:pt x="2155196" y="442545"/>
                  <a:pt x="2152405" y="440744"/>
                  <a:pt x="2149741" y="438969"/>
                </a:cubicBezTo>
                <a:cubicBezTo>
                  <a:pt x="2149335" y="436887"/>
                  <a:pt x="2148908" y="434860"/>
                  <a:pt x="2148440" y="432896"/>
                </a:cubicBezTo>
                <a:cubicBezTo>
                  <a:pt x="2151385" y="434581"/>
                  <a:pt x="2154399" y="436281"/>
                  <a:pt x="2157554" y="438010"/>
                </a:cubicBezTo>
                <a:close/>
                <a:moveTo>
                  <a:pt x="2160740" y="439728"/>
                </a:moveTo>
                <a:cubicBezTo>
                  <a:pt x="2164018" y="441496"/>
                  <a:pt x="2167385" y="443280"/>
                  <a:pt x="2170907" y="445092"/>
                </a:cubicBezTo>
                <a:cubicBezTo>
                  <a:pt x="2170830" y="447262"/>
                  <a:pt x="2170672" y="449520"/>
                  <a:pt x="2170446" y="451881"/>
                </a:cubicBezTo>
                <a:cubicBezTo>
                  <a:pt x="2167227" y="449996"/>
                  <a:pt x="2164110" y="448129"/>
                  <a:pt x="2161141" y="446290"/>
                </a:cubicBezTo>
                <a:cubicBezTo>
                  <a:pt x="2161045" y="444039"/>
                  <a:pt x="2160926" y="441839"/>
                  <a:pt x="2160740" y="439728"/>
                </a:cubicBezTo>
                <a:close/>
                <a:moveTo>
                  <a:pt x="2173726" y="446525"/>
                </a:moveTo>
                <a:cubicBezTo>
                  <a:pt x="2174900" y="447122"/>
                  <a:pt x="2176047" y="447714"/>
                  <a:pt x="2177250" y="448313"/>
                </a:cubicBezTo>
                <a:cubicBezTo>
                  <a:pt x="2179709" y="449544"/>
                  <a:pt x="2182243" y="450735"/>
                  <a:pt x="2184819" y="451907"/>
                </a:cubicBezTo>
                <a:cubicBezTo>
                  <a:pt x="2184424" y="454200"/>
                  <a:pt x="2183908" y="456609"/>
                  <a:pt x="2183320" y="459119"/>
                </a:cubicBezTo>
                <a:cubicBezTo>
                  <a:pt x="2182555" y="458711"/>
                  <a:pt x="2181760" y="458316"/>
                  <a:pt x="2181008" y="457901"/>
                </a:cubicBezTo>
                <a:cubicBezTo>
                  <a:pt x="2178307" y="456411"/>
                  <a:pt x="2175714" y="454939"/>
                  <a:pt x="2173177" y="453476"/>
                </a:cubicBezTo>
                <a:cubicBezTo>
                  <a:pt x="2173423" y="451075"/>
                  <a:pt x="2173612" y="448756"/>
                  <a:pt x="2173726" y="446525"/>
                </a:cubicBezTo>
                <a:close/>
                <a:moveTo>
                  <a:pt x="2179931" y="472840"/>
                </a:moveTo>
                <a:cubicBezTo>
                  <a:pt x="2179446" y="474834"/>
                  <a:pt x="2178967" y="476872"/>
                  <a:pt x="2178509" y="478961"/>
                </a:cubicBezTo>
                <a:cubicBezTo>
                  <a:pt x="2175922" y="477125"/>
                  <a:pt x="2173461" y="475312"/>
                  <a:pt x="2171093" y="473516"/>
                </a:cubicBezTo>
                <a:cubicBezTo>
                  <a:pt x="2171247" y="471508"/>
                  <a:pt x="2171427" y="469529"/>
                  <a:pt x="2171626" y="467583"/>
                </a:cubicBezTo>
                <a:cubicBezTo>
                  <a:pt x="2174292" y="469318"/>
                  <a:pt x="2177048" y="471069"/>
                  <a:pt x="2179931" y="472840"/>
                </a:cubicBezTo>
                <a:close/>
                <a:moveTo>
                  <a:pt x="2182432" y="474352"/>
                </a:moveTo>
                <a:cubicBezTo>
                  <a:pt x="2184942" y="475852"/>
                  <a:pt x="2187544" y="477305"/>
                  <a:pt x="2190207" y="478724"/>
                </a:cubicBezTo>
                <a:cubicBezTo>
                  <a:pt x="2189411" y="480848"/>
                  <a:pt x="2188623" y="483038"/>
                  <a:pt x="2187858" y="485280"/>
                </a:cubicBezTo>
                <a:cubicBezTo>
                  <a:pt x="2186993" y="484725"/>
                  <a:pt x="2186096" y="484185"/>
                  <a:pt x="2185253" y="483619"/>
                </a:cubicBezTo>
                <a:cubicBezTo>
                  <a:pt x="2183796" y="482640"/>
                  <a:pt x="2182384" y="481668"/>
                  <a:pt x="2180990" y="480701"/>
                </a:cubicBezTo>
                <a:cubicBezTo>
                  <a:pt x="2181451" y="478535"/>
                  <a:pt x="2181936" y="476416"/>
                  <a:pt x="2182432" y="474352"/>
                </a:cubicBezTo>
                <a:close/>
                <a:moveTo>
                  <a:pt x="2192599" y="479986"/>
                </a:moveTo>
                <a:cubicBezTo>
                  <a:pt x="2195986" y="481732"/>
                  <a:pt x="2199497" y="483417"/>
                  <a:pt x="2203117" y="485041"/>
                </a:cubicBezTo>
                <a:cubicBezTo>
                  <a:pt x="2201954" y="487344"/>
                  <a:pt x="2200791" y="489716"/>
                  <a:pt x="2199650" y="492158"/>
                </a:cubicBezTo>
                <a:cubicBezTo>
                  <a:pt x="2196359" y="490418"/>
                  <a:pt x="2193200" y="488621"/>
                  <a:pt x="2190168" y="486752"/>
                </a:cubicBezTo>
                <a:cubicBezTo>
                  <a:pt x="2190958" y="484450"/>
                  <a:pt x="2191772" y="482191"/>
                  <a:pt x="2192599" y="479986"/>
                </a:cubicBezTo>
                <a:close/>
                <a:moveTo>
                  <a:pt x="2198224" y="495214"/>
                </a:moveTo>
                <a:cubicBezTo>
                  <a:pt x="2197237" y="497399"/>
                  <a:pt x="2196293" y="499637"/>
                  <a:pt x="2195350" y="501917"/>
                </a:cubicBezTo>
                <a:cubicBezTo>
                  <a:pt x="2192601" y="500157"/>
                  <a:pt x="2189909" y="498358"/>
                  <a:pt x="2187375" y="496480"/>
                </a:cubicBezTo>
                <a:cubicBezTo>
                  <a:pt x="2187318" y="496436"/>
                  <a:pt x="2187263" y="496395"/>
                  <a:pt x="2187204" y="496351"/>
                </a:cubicBezTo>
                <a:cubicBezTo>
                  <a:pt x="2187789" y="494214"/>
                  <a:pt x="2188419" y="492112"/>
                  <a:pt x="2189082" y="490045"/>
                </a:cubicBezTo>
                <a:cubicBezTo>
                  <a:pt x="2192013" y="491833"/>
                  <a:pt x="2195087" y="493545"/>
                  <a:pt x="2198224" y="495214"/>
                </a:cubicBezTo>
                <a:close/>
                <a:moveTo>
                  <a:pt x="2200550" y="496427"/>
                </a:moveTo>
                <a:cubicBezTo>
                  <a:pt x="2203841" y="498117"/>
                  <a:pt x="2207220" y="499749"/>
                  <a:pt x="2210730" y="501320"/>
                </a:cubicBezTo>
                <a:cubicBezTo>
                  <a:pt x="2209370" y="503670"/>
                  <a:pt x="2208031" y="506074"/>
                  <a:pt x="2206715" y="508536"/>
                </a:cubicBezTo>
                <a:cubicBezTo>
                  <a:pt x="2203577" y="506862"/>
                  <a:pt x="2200528" y="505129"/>
                  <a:pt x="2197610" y="503334"/>
                </a:cubicBezTo>
                <a:cubicBezTo>
                  <a:pt x="2198553" y="500984"/>
                  <a:pt x="2199541" y="498678"/>
                  <a:pt x="2200550" y="496427"/>
                </a:cubicBezTo>
                <a:close/>
                <a:moveTo>
                  <a:pt x="2205201" y="511428"/>
                </a:moveTo>
                <a:cubicBezTo>
                  <a:pt x="2204060" y="513655"/>
                  <a:pt x="2202963" y="515923"/>
                  <a:pt x="2201910" y="518231"/>
                </a:cubicBezTo>
                <a:cubicBezTo>
                  <a:pt x="2199211" y="516516"/>
                  <a:pt x="2196601" y="514752"/>
                  <a:pt x="2194121" y="512922"/>
                </a:cubicBezTo>
                <a:cubicBezTo>
                  <a:pt x="2194845" y="510726"/>
                  <a:pt x="2195591" y="508562"/>
                  <a:pt x="2196403" y="506436"/>
                </a:cubicBezTo>
                <a:cubicBezTo>
                  <a:pt x="2199233" y="508159"/>
                  <a:pt x="2202173" y="509817"/>
                  <a:pt x="2205201" y="511428"/>
                </a:cubicBezTo>
                <a:close/>
                <a:moveTo>
                  <a:pt x="2207439" y="512588"/>
                </a:moveTo>
                <a:cubicBezTo>
                  <a:pt x="2210642" y="514240"/>
                  <a:pt x="2213911" y="515849"/>
                  <a:pt x="2217312" y="517389"/>
                </a:cubicBezTo>
                <a:cubicBezTo>
                  <a:pt x="2215820" y="519760"/>
                  <a:pt x="2214328" y="522176"/>
                  <a:pt x="2212902" y="524640"/>
                </a:cubicBezTo>
                <a:cubicBezTo>
                  <a:pt x="2209852" y="523012"/>
                  <a:pt x="2206934" y="521309"/>
                  <a:pt x="2204082" y="519567"/>
                </a:cubicBezTo>
                <a:cubicBezTo>
                  <a:pt x="2205157" y="517200"/>
                  <a:pt x="2206276" y="514872"/>
                  <a:pt x="2207439" y="512588"/>
                </a:cubicBezTo>
                <a:close/>
                <a:moveTo>
                  <a:pt x="2211344" y="527387"/>
                </a:moveTo>
                <a:cubicBezTo>
                  <a:pt x="2210072" y="529673"/>
                  <a:pt x="2208843" y="531992"/>
                  <a:pt x="2207680" y="534348"/>
                </a:cubicBezTo>
                <a:cubicBezTo>
                  <a:pt x="2205047" y="532672"/>
                  <a:pt x="2202568" y="530921"/>
                  <a:pt x="2200155" y="529135"/>
                </a:cubicBezTo>
                <a:cubicBezTo>
                  <a:pt x="2200967" y="526891"/>
                  <a:pt x="2201866" y="524677"/>
                  <a:pt x="2202788" y="522494"/>
                </a:cubicBezTo>
                <a:cubicBezTo>
                  <a:pt x="2205552" y="524173"/>
                  <a:pt x="2208382" y="525814"/>
                  <a:pt x="2211344" y="527387"/>
                </a:cubicBezTo>
                <a:close/>
                <a:moveTo>
                  <a:pt x="2213516" y="528484"/>
                </a:moveTo>
                <a:cubicBezTo>
                  <a:pt x="2216632" y="530099"/>
                  <a:pt x="2219857" y="531665"/>
                  <a:pt x="2223192" y="533170"/>
                </a:cubicBezTo>
                <a:cubicBezTo>
                  <a:pt x="2221524" y="535597"/>
                  <a:pt x="2219923" y="538065"/>
                  <a:pt x="2218365" y="540573"/>
                </a:cubicBezTo>
                <a:cubicBezTo>
                  <a:pt x="2215403" y="538975"/>
                  <a:pt x="2212529" y="537321"/>
                  <a:pt x="2209764" y="535612"/>
                </a:cubicBezTo>
                <a:cubicBezTo>
                  <a:pt x="2210949" y="533201"/>
                  <a:pt x="2212200" y="530823"/>
                  <a:pt x="2213516" y="528484"/>
                </a:cubicBezTo>
                <a:close/>
                <a:moveTo>
                  <a:pt x="2216785" y="543197"/>
                </a:moveTo>
                <a:cubicBezTo>
                  <a:pt x="2215403" y="545514"/>
                  <a:pt x="2214065" y="547855"/>
                  <a:pt x="2212814" y="550233"/>
                </a:cubicBezTo>
                <a:cubicBezTo>
                  <a:pt x="2210269" y="548587"/>
                  <a:pt x="2207812" y="546889"/>
                  <a:pt x="2205464" y="545136"/>
                </a:cubicBezTo>
                <a:cubicBezTo>
                  <a:pt x="2206386" y="542859"/>
                  <a:pt x="2207373" y="540610"/>
                  <a:pt x="2208426" y="538387"/>
                </a:cubicBezTo>
                <a:cubicBezTo>
                  <a:pt x="2211103" y="540040"/>
                  <a:pt x="2213889" y="541646"/>
                  <a:pt x="2216785" y="543197"/>
                </a:cubicBezTo>
                <a:close/>
                <a:moveTo>
                  <a:pt x="2218826" y="544305"/>
                </a:moveTo>
                <a:cubicBezTo>
                  <a:pt x="2221941" y="545930"/>
                  <a:pt x="2225188" y="547482"/>
                  <a:pt x="2228479" y="548995"/>
                </a:cubicBezTo>
                <a:cubicBezTo>
                  <a:pt x="2226724" y="551457"/>
                  <a:pt x="2225035" y="553963"/>
                  <a:pt x="2223389" y="556503"/>
                </a:cubicBezTo>
                <a:cubicBezTo>
                  <a:pt x="2220427" y="554893"/>
                  <a:pt x="2217531" y="553245"/>
                  <a:pt x="2214767" y="551521"/>
                </a:cubicBezTo>
                <a:cubicBezTo>
                  <a:pt x="2216039" y="549083"/>
                  <a:pt x="2217400" y="546679"/>
                  <a:pt x="2218826" y="544305"/>
                </a:cubicBezTo>
                <a:close/>
                <a:moveTo>
                  <a:pt x="2221787" y="559009"/>
                </a:moveTo>
                <a:cubicBezTo>
                  <a:pt x="2220340" y="561367"/>
                  <a:pt x="2218935" y="563757"/>
                  <a:pt x="2217597" y="566174"/>
                </a:cubicBezTo>
                <a:cubicBezTo>
                  <a:pt x="2215052" y="564509"/>
                  <a:pt x="2212573" y="562809"/>
                  <a:pt x="2210203" y="561032"/>
                </a:cubicBezTo>
                <a:cubicBezTo>
                  <a:pt x="2211212" y="558717"/>
                  <a:pt x="2212266" y="556424"/>
                  <a:pt x="2213406" y="554158"/>
                </a:cubicBezTo>
                <a:cubicBezTo>
                  <a:pt x="2216105" y="555834"/>
                  <a:pt x="2218913" y="557440"/>
                  <a:pt x="2221787" y="559009"/>
                </a:cubicBezTo>
                <a:close/>
                <a:moveTo>
                  <a:pt x="2223543" y="559954"/>
                </a:moveTo>
                <a:cubicBezTo>
                  <a:pt x="2226636" y="561589"/>
                  <a:pt x="2229796" y="563177"/>
                  <a:pt x="2233043" y="564698"/>
                </a:cubicBezTo>
                <a:cubicBezTo>
                  <a:pt x="2231200" y="567188"/>
                  <a:pt x="2229401" y="569709"/>
                  <a:pt x="2227689" y="572269"/>
                </a:cubicBezTo>
                <a:cubicBezTo>
                  <a:pt x="2224771" y="570657"/>
                  <a:pt x="2221985" y="568969"/>
                  <a:pt x="2219264" y="567243"/>
                </a:cubicBezTo>
                <a:cubicBezTo>
                  <a:pt x="2220625" y="564786"/>
                  <a:pt x="2222051" y="562352"/>
                  <a:pt x="2223543" y="559954"/>
                </a:cubicBezTo>
                <a:close/>
                <a:moveTo>
                  <a:pt x="2226132" y="574680"/>
                </a:moveTo>
                <a:cubicBezTo>
                  <a:pt x="2224596" y="577061"/>
                  <a:pt x="2223104" y="579461"/>
                  <a:pt x="2221700" y="581894"/>
                </a:cubicBezTo>
                <a:cubicBezTo>
                  <a:pt x="2219199" y="580222"/>
                  <a:pt x="2216807" y="578480"/>
                  <a:pt x="2214482" y="576697"/>
                </a:cubicBezTo>
                <a:cubicBezTo>
                  <a:pt x="2215535" y="574367"/>
                  <a:pt x="2216676" y="572059"/>
                  <a:pt x="2217904" y="569772"/>
                </a:cubicBezTo>
                <a:cubicBezTo>
                  <a:pt x="2220559" y="571455"/>
                  <a:pt x="2223279" y="573105"/>
                  <a:pt x="2226132" y="574680"/>
                </a:cubicBezTo>
                <a:close/>
                <a:moveTo>
                  <a:pt x="2220361" y="584336"/>
                </a:moveTo>
                <a:cubicBezTo>
                  <a:pt x="2219111" y="586589"/>
                  <a:pt x="2217926" y="588856"/>
                  <a:pt x="2216829" y="591149"/>
                </a:cubicBezTo>
                <a:cubicBezTo>
                  <a:pt x="2214723" y="589435"/>
                  <a:pt x="2212704" y="587658"/>
                  <a:pt x="2210796" y="585839"/>
                </a:cubicBezTo>
                <a:cubicBezTo>
                  <a:pt x="2211564" y="583652"/>
                  <a:pt x="2212419" y="581484"/>
                  <a:pt x="2213341" y="579330"/>
                </a:cubicBezTo>
                <a:cubicBezTo>
                  <a:pt x="2215600" y="581043"/>
                  <a:pt x="2217926" y="582724"/>
                  <a:pt x="2220361" y="584336"/>
                </a:cubicBezTo>
                <a:close/>
                <a:moveTo>
                  <a:pt x="2222139" y="585475"/>
                </a:moveTo>
                <a:cubicBezTo>
                  <a:pt x="2224684" y="587107"/>
                  <a:pt x="2227338" y="588683"/>
                  <a:pt x="2230037" y="590212"/>
                </a:cubicBezTo>
                <a:cubicBezTo>
                  <a:pt x="2228435" y="592623"/>
                  <a:pt x="2226900" y="595056"/>
                  <a:pt x="2225452" y="597516"/>
                </a:cubicBezTo>
                <a:cubicBezTo>
                  <a:pt x="2223060" y="595901"/>
                  <a:pt x="2220756" y="594244"/>
                  <a:pt x="2218540" y="592522"/>
                </a:cubicBezTo>
                <a:cubicBezTo>
                  <a:pt x="2219659" y="590152"/>
                  <a:pt x="2220866" y="587803"/>
                  <a:pt x="2222139" y="585475"/>
                </a:cubicBezTo>
                <a:close/>
                <a:moveTo>
                  <a:pt x="2231814" y="591206"/>
                </a:moveTo>
                <a:cubicBezTo>
                  <a:pt x="2234710" y="592801"/>
                  <a:pt x="2237716" y="594343"/>
                  <a:pt x="2240788" y="595826"/>
                </a:cubicBezTo>
                <a:cubicBezTo>
                  <a:pt x="2238813" y="598369"/>
                  <a:pt x="2236904" y="600947"/>
                  <a:pt x="2235083" y="603547"/>
                </a:cubicBezTo>
                <a:cubicBezTo>
                  <a:pt x="2232319" y="601974"/>
                  <a:pt x="2229708" y="600326"/>
                  <a:pt x="2227119" y="598641"/>
                </a:cubicBezTo>
                <a:cubicBezTo>
                  <a:pt x="2228611" y="596142"/>
                  <a:pt x="2230169" y="593661"/>
                  <a:pt x="2231814" y="591206"/>
                </a:cubicBezTo>
                <a:close/>
                <a:moveTo>
                  <a:pt x="2233547" y="605736"/>
                </a:moveTo>
                <a:cubicBezTo>
                  <a:pt x="2231880" y="608170"/>
                  <a:pt x="2230300" y="610631"/>
                  <a:pt x="2228808" y="613108"/>
                </a:cubicBezTo>
                <a:cubicBezTo>
                  <a:pt x="2226461" y="611482"/>
                  <a:pt x="2224223" y="609791"/>
                  <a:pt x="2222029" y="608058"/>
                </a:cubicBezTo>
                <a:cubicBezTo>
                  <a:pt x="2223214" y="605673"/>
                  <a:pt x="2224442" y="603305"/>
                  <a:pt x="2225781" y="600958"/>
                </a:cubicBezTo>
                <a:cubicBezTo>
                  <a:pt x="2228282" y="602601"/>
                  <a:pt x="2230849" y="604201"/>
                  <a:pt x="2233547" y="605736"/>
                </a:cubicBezTo>
                <a:close/>
                <a:moveTo>
                  <a:pt x="2235215" y="606664"/>
                </a:moveTo>
                <a:cubicBezTo>
                  <a:pt x="2238089" y="608264"/>
                  <a:pt x="2241029" y="609806"/>
                  <a:pt x="2244057" y="611294"/>
                </a:cubicBezTo>
                <a:cubicBezTo>
                  <a:pt x="2242016" y="613850"/>
                  <a:pt x="2240063" y="616432"/>
                  <a:pt x="2238177" y="619041"/>
                </a:cubicBezTo>
                <a:cubicBezTo>
                  <a:pt x="2235500" y="617474"/>
                  <a:pt x="2232889" y="615866"/>
                  <a:pt x="2230388" y="614188"/>
                </a:cubicBezTo>
                <a:cubicBezTo>
                  <a:pt x="2231924" y="611658"/>
                  <a:pt x="2233525" y="609148"/>
                  <a:pt x="2235215" y="606664"/>
                </a:cubicBezTo>
                <a:close/>
                <a:moveTo>
                  <a:pt x="2236707" y="621149"/>
                </a:moveTo>
                <a:cubicBezTo>
                  <a:pt x="2235017" y="623552"/>
                  <a:pt x="2233438" y="625974"/>
                  <a:pt x="2231924" y="628416"/>
                </a:cubicBezTo>
                <a:cubicBezTo>
                  <a:pt x="2229620" y="626807"/>
                  <a:pt x="2227382" y="625162"/>
                  <a:pt x="2225254" y="623448"/>
                </a:cubicBezTo>
                <a:cubicBezTo>
                  <a:pt x="2226461" y="621079"/>
                  <a:pt x="2227711" y="618725"/>
                  <a:pt x="2229072" y="616390"/>
                </a:cubicBezTo>
                <a:cubicBezTo>
                  <a:pt x="2231529" y="618031"/>
                  <a:pt x="2234074" y="619613"/>
                  <a:pt x="2236707" y="621149"/>
                </a:cubicBezTo>
                <a:close/>
                <a:moveTo>
                  <a:pt x="2230541" y="630704"/>
                </a:moveTo>
                <a:cubicBezTo>
                  <a:pt x="2229181" y="632994"/>
                  <a:pt x="2227909" y="635298"/>
                  <a:pt x="2226702" y="637619"/>
                </a:cubicBezTo>
                <a:cubicBezTo>
                  <a:pt x="2224771" y="635974"/>
                  <a:pt x="2222906" y="634291"/>
                  <a:pt x="2221173" y="632547"/>
                </a:cubicBezTo>
                <a:cubicBezTo>
                  <a:pt x="2222051" y="630305"/>
                  <a:pt x="2223038" y="628078"/>
                  <a:pt x="2224091" y="625862"/>
                </a:cubicBezTo>
                <a:cubicBezTo>
                  <a:pt x="2226154" y="627527"/>
                  <a:pt x="2228326" y="629137"/>
                  <a:pt x="2230541" y="630704"/>
                </a:cubicBezTo>
                <a:close/>
                <a:moveTo>
                  <a:pt x="2164483" y="2736475"/>
                </a:moveTo>
                <a:cubicBezTo>
                  <a:pt x="2172469" y="2728774"/>
                  <a:pt x="2180012" y="2721491"/>
                  <a:pt x="2186842" y="2714689"/>
                </a:cubicBezTo>
                <a:cubicBezTo>
                  <a:pt x="2362642" y="2539477"/>
                  <a:pt x="2602050" y="2392677"/>
                  <a:pt x="2766818" y="2297480"/>
                </a:cubicBezTo>
                <a:cubicBezTo>
                  <a:pt x="2990232" y="2168425"/>
                  <a:pt x="3223081" y="2045430"/>
                  <a:pt x="3423831" y="1940274"/>
                </a:cubicBezTo>
                <a:cubicBezTo>
                  <a:pt x="3529559" y="1884905"/>
                  <a:pt x="3638293" y="1829524"/>
                  <a:pt x="3743451" y="1775966"/>
                </a:cubicBezTo>
                <a:cubicBezTo>
                  <a:pt x="3994114" y="1648292"/>
                  <a:pt x="4253334" y="1516271"/>
                  <a:pt x="4498908" y="1370860"/>
                </a:cubicBezTo>
                <a:lnTo>
                  <a:pt x="4502308" y="1368854"/>
                </a:lnTo>
                <a:cubicBezTo>
                  <a:pt x="4582586" y="1321326"/>
                  <a:pt x="4682479" y="1262178"/>
                  <a:pt x="4765653" y="1196350"/>
                </a:cubicBezTo>
                <a:cubicBezTo>
                  <a:pt x="4803828" y="1166143"/>
                  <a:pt x="4873334" y="1105615"/>
                  <a:pt x="4909885" y="1039613"/>
                </a:cubicBezTo>
                <a:cubicBezTo>
                  <a:pt x="4932308" y="999145"/>
                  <a:pt x="4941567" y="964849"/>
                  <a:pt x="4938210" y="934767"/>
                </a:cubicBezTo>
                <a:cubicBezTo>
                  <a:pt x="4934393" y="900668"/>
                  <a:pt x="4913594" y="871821"/>
                  <a:pt x="4876362" y="849030"/>
                </a:cubicBezTo>
                <a:cubicBezTo>
                  <a:pt x="4856023" y="836577"/>
                  <a:pt x="4830617" y="825436"/>
                  <a:pt x="4798672" y="814971"/>
                </a:cubicBezTo>
                <a:cubicBezTo>
                  <a:pt x="4675019" y="774579"/>
                  <a:pt x="4538114" y="761957"/>
                  <a:pt x="4419485" y="753295"/>
                </a:cubicBezTo>
                <a:cubicBezTo>
                  <a:pt x="4393398" y="751395"/>
                  <a:pt x="4367136" y="749649"/>
                  <a:pt x="4341730" y="747960"/>
                </a:cubicBezTo>
                <a:cubicBezTo>
                  <a:pt x="4330343" y="747200"/>
                  <a:pt x="4318979" y="746446"/>
                  <a:pt x="4307679" y="745678"/>
                </a:cubicBezTo>
                <a:cubicBezTo>
                  <a:pt x="4081786" y="730467"/>
                  <a:pt x="3852295" y="726044"/>
                  <a:pt x="3654902" y="723095"/>
                </a:cubicBezTo>
                <a:cubicBezTo>
                  <a:pt x="3548888" y="721467"/>
                  <a:pt x="3439561" y="721809"/>
                  <a:pt x="3333833" y="722143"/>
                </a:cubicBezTo>
                <a:cubicBezTo>
                  <a:pt x="3160223" y="722685"/>
                  <a:pt x="2980710" y="723249"/>
                  <a:pt x="2805279" y="715291"/>
                </a:cubicBezTo>
                <a:cubicBezTo>
                  <a:pt x="2673903" y="709332"/>
                  <a:pt x="2547441" y="698209"/>
                  <a:pt x="2429427" y="682228"/>
                </a:cubicBezTo>
                <a:lnTo>
                  <a:pt x="2421265" y="681131"/>
                </a:lnTo>
                <a:cubicBezTo>
                  <a:pt x="2369662" y="674206"/>
                  <a:pt x="2292127" y="663787"/>
                  <a:pt x="2242696" y="635263"/>
                </a:cubicBezTo>
                <a:cubicBezTo>
                  <a:pt x="2244583" y="632668"/>
                  <a:pt x="2246580" y="630094"/>
                  <a:pt x="2248642" y="627545"/>
                </a:cubicBezTo>
                <a:cubicBezTo>
                  <a:pt x="2299126" y="652284"/>
                  <a:pt x="2371242" y="661633"/>
                  <a:pt x="2424227" y="668482"/>
                </a:cubicBezTo>
                <a:lnTo>
                  <a:pt x="2431599" y="669437"/>
                </a:lnTo>
                <a:cubicBezTo>
                  <a:pt x="2551917" y="685093"/>
                  <a:pt x="2680156" y="696078"/>
                  <a:pt x="2812761" y="702085"/>
                </a:cubicBezTo>
                <a:cubicBezTo>
                  <a:pt x="2988302" y="710036"/>
                  <a:pt x="3167858" y="709993"/>
                  <a:pt x="3341490" y="709940"/>
                </a:cubicBezTo>
                <a:cubicBezTo>
                  <a:pt x="3450904" y="709905"/>
                  <a:pt x="3564070" y="709878"/>
                  <a:pt x="3673814" y="711886"/>
                </a:cubicBezTo>
                <a:cubicBezTo>
                  <a:pt x="3920045" y="716287"/>
                  <a:pt x="4126719" y="722250"/>
                  <a:pt x="4335060" y="737040"/>
                </a:cubicBezTo>
                <a:cubicBezTo>
                  <a:pt x="4345679" y="737799"/>
                  <a:pt x="4356342" y="738550"/>
                  <a:pt x="4367049" y="739304"/>
                </a:cubicBezTo>
                <a:cubicBezTo>
                  <a:pt x="4393596" y="741174"/>
                  <a:pt x="4421065" y="743109"/>
                  <a:pt x="4448314" y="745204"/>
                </a:cubicBezTo>
                <a:cubicBezTo>
                  <a:pt x="4568303" y="754458"/>
                  <a:pt x="4706766" y="767743"/>
                  <a:pt x="4831846" y="808509"/>
                </a:cubicBezTo>
                <a:cubicBezTo>
                  <a:pt x="4863987" y="819023"/>
                  <a:pt x="4889613" y="830135"/>
                  <a:pt x="4910171" y="842479"/>
                </a:cubicBezTo>
                <a:cubicBezTo>
                  <a:pt x="4980093" y="884456"/>
                  <a:pt x="4993542" y="945794"/>
                  <a:pt x="4951308" y="1029992"/>
                </a:cubicBezTo>
                <a:cubicBezTo>
                  <a:pt x="4917411" y="1097563"/>
                  <a:pt x="4848235" y="1159543"/>
                  <a:pt x="4810015" y="1190474"/>
                </a:cubicBezTo>
                <a:cubicBezTo>
                  <a:pt x="4727938" y="1256893"/>
                  <a:pt x="4628638" y="1316234"/>
                  <a:pt x="4548843" y="1363911"/>
                </a:cubicBezTo>
                <a:lnTo>
                  <a:pt x="4541032" y="1368573"/>
                </a:lnTo>
                <a:cubicBezTo>
                  <a:pt x="4295371" y="1515424"/>
                  <a:pt x="4036151" y="1649237"/>
                  <a:pt x="3785488" y="1778643"/>
                </a:cubicBezTo>
                <a:cubicBezTo>
                  <a:pt x="3676666" y="1834816"/>
                  <a:pt x="3564158" y="1892902"/>
                  <a:pt x="3454766" y="1951027"/>
                </a:cubicBezTo>
                <a:cubicBezTo>
                  <a:pt x="3254235" y="2057631"/>
                  <a:pt x="3018666" y="2184645"/>
                  <a:pt x="2792159" y="2318411"/>
                </a:cubicBezTo>
                <a:cubicBezTo>
                  <a:pt x="2625898" y="2416592"/>
                  <a:pt x="2384713" y="2568021"/>
                  <a:pt x="2210225" y="2748959"/>
                </a:cubicBezTo>
                <a:cubicBezTo>
                  <a:pt x="2208602" y="2750648"/>
                  <a:pt x="2206956" y="2752338"/>
                  <a:pt x="2205267" y="2754071"/>
                </a:cubicBezTo>
                <a:cubicBezTo>
                  <a:pt x="2187509" y="2752360"/>
                  <a:pt x="2169799" y="2750473"/>
                  <a:pt x="2152137" y="2748433"/>
                </a:cubicBezTo>
                <a:cubicBezTo>
                  <a:pt x="2156330" y="2744352"/>
                  <a:pt x="2160459" y="2740359"/>
                  <a:pt x="2164483" y="2736475"/>
                </a:cubicBezTo>
                <a:close/>
                <a:moveTo>
                  <a:pt x="2203709" y="2755673"/>
                </a:moveTo>
                <a:cubicBezTo>
                  <a:pt x="2198904" y="2760565"/>
                  <a:pt x="2193871" y="2765634"/>
                  <a:pt x="2188619" y="2770943"/>
                </a:cubicBezTo>
                <a:cubicBezTo>
                  <a:pt x="2180924" y="2778688"/>
                  <a:pt x="2172855" y="2786827"/>
                  <a:pt x="2164656" y="2795274"/>
                </a:cubicBezTo>
                <a:cubicBezTo>
                  <a:pt x="2147418" y="2792993"/>
                  <a:pt x="2130243" y="2790469"/>
                  <a:pt x="2113117" y="2787793"/>
                </a:cubicBezTo>
                <a:cubicBezTo>
                  <a:pt x="2125561" y="2774541"/>
                  <a:pt x="2138315" y="2761882"/>
                  <a:pt x="2150538" y="2749990"/>
                </a:cubicBezTo>
                <a:cubicBezTo>
                  <a:pt x="2168212" y="2752053"/>
                  <a:pt x="2185933" y="2753939"/>
                  <a:pt x="2203709" y="2755673"/>
                </a:cubicBezTo>
                <a:close/>
                <a:moveTo>
                  <a:pt x="2190462" y="2772764"/>
                </a:moveTo>
                <a:cubicBezTo>
                  <a:pt x="2196250" y="2766928"/>
                  <a:pt x="2201800" y="2761333"/>
                  <a:pt x="2207022" y="2755980"/>
                </a:cubicBezTo>
                <a:cubicBezTo>
                  <a:pt x="2224245" y="2757625"/>
                  <a:pt x="2241490" y="2759139"/>
                  <a:pt x="2258778" y="2760499"/>
                </a:cubicBezTo>
                <a:cubicBezTo>
                  <a:pt x="2250858" y="2768617"/>
                  <a:pt x="2243025" y="2776779"/>
                  <a:pt x="2235368" y="2785028"/>
                </a:cubicBezTo>
                <a:cubicBezTo>
                  <a:pt x="2230344" y="2790426"/>
                  <a:pt x="2225035" y="2796042"/>
                  <a:pt x="2219462" y="2801900"/>
                </a:cubicBezTo>
                <a:cubicBezTo>
                  <a:pt x="2202217" y="2800013"/>
                  <a:pt x="2185021" y="2797951"/>
                  <a:pt x="2167877" y="2795691"/>
                </a:cubicBezTo>
                <a:cubicBezTo>
                  <a:pt x="2175600" y="2787749"/>
                  <a:pt x="2183197" y="2780092"/>
                  <a:pt x="2190462" y="2772764"/>
                </a:cubicBezTo>
                <a:close/>
                <a:moveTo>
                  <a:pt x="2217882" y="2803567"/>
                </a:moveTo>
                <a:cubicBezTo>
                  <a:pt x="2216829" y="2804686"/>
                  <a:pt x="2215776" y="2805783"/>
                  <a:pt x="2214701" y="2806902"/>
                </a:cubicBezTo>
                <a:cubicBezTo>
                  <a:pt x="2204170" y="2817982"/>
                  <a:pt x="2192919" y="2829786"/>
                  <a:pt x="2181609" y="2842204"/>
                </a:cubicBezTo>
                <a:cubicBezTo>
                  <a:pt x="2165044" y="2839746"/>
                  <a:pt x="2148526" y="2837136"/>
                  <a:pt x="2132078" y="2834283"/>
                </a:cubicBezTo>
                <a:cubicBezTo>
                  <a:pt x="2143284" y="2821449"/>
                  <a:pt x="2154904" y="2809074"/>
                  <a:pt x="2166284" y="2797337"/>
                </a:cubicBezTo>
                <a:cubicBezTo>
                  <a:pt x="2183434" y="2799596"/>
                  <a:pt x="2200638" y="2801659"/>
                  <a:pt x="2217882" y="2803567"/>
                </a:cubicBezTo>
                <a:close/>
                <a:moveTo>
                  <a:pt x="2216654" y="2808767"/>
                </a:moveTo>
                <a:cubicBezTo>
                  <a:pt x="2218189" y="2807144"/>
                  <a:pt x="2219725" y="2805542"/>
                  <a:pt x="2221217" y="2803963"/>
                </a:cubicBezTo>
                <a:cubicBezTo>
                  <a:pt x="2237979" y="2805783"/>
                  <a:pt x="2254763" y="2807407"/>
                  <a:pt x="2271591" y="2808921"/>
                </a:cubicBezTo>
                <a:cubicBezTo>
                  <a:pt x="2267883" y="2812980"/>
                  <a:pt x="2264153" y="2817017"/>
                  <a:pt x="2260511" y="2821097"/>
                </a:cubicBezTo>
                <a:cubicBezTo>
                  <a:pt x="2254390" y="2827921"/>
                  <a:pt x="2247896" y="2835029"/>
                  <a:pt x="2241007" y="2842555"/>
                </a:cubicBezTo>
                <a:cubicBezTo>
                  <a:pt x="2238945" y="2844815"/>
                  <a:pt x="2236860" y="2847096"/>
                  <a:pt x="2234754" y="2849422"/>
                </a:cubicBezTo>
                <a:cubicBezTo>
                  <a:pt x="2218058" y="2847360"/>
                  <a:pt x="2201405" y="2845122"/>
                  <a:pt x="2184817" y="2842686"/>
                </a:cubicBezTo>
                <a:cubicBezTo>
                  <a:pt x="2195701" y="2830773"/>
                  <a:pt x="2206517" y="2819408"/>
                  <a:pt x="2216654" y="2808767"/>
                </a:cubicBezTo>
                <a:close/>
                <a:moveTo>
                  <a:pt x="2233131" y="2851177"/>
                </a:moveTo>
                <a:cubicBezTo>
                  <a:pt x="2222292" y="2863090"/>
                  <a:pt x="2210861" y="2875750"/>
                  <a:pt x="2199562" y="2888980"/>
                </a:cubicBezTo>
                <a:cubicBezTo>
                  <a:pt x="2183654" y="2886369"/>
                  <a:pt x="2167798" y="2883582"/>
                  <a:pt x="2152003" y="2880576"/>
                </a:cubicBezTo>
                <a:cubicBezTo>
                  <a:pt x="2162111" y="2868093"/>
                  <a:pt x="2172695" y="2856004"/>
                  <a:pt x="2183233" y="2844420"/>
                </a:cubicBezTo>
                <a:cubicBezTo>
                  <a:pt x="2199826" y="2846855"/>
                  <a:pt x="2216456" y="2849115"/>
                  <a:pt x="2233131" y="2851177"/>
                </a:cubicBezTo>
                <a:close/>
                <a:moveTo>
                  <a:pt x="2236531" y="2851594"/>
                </a:moveTo>
                <a:cubicBezTo>
                  <a:pt x="2252876" y="2853613"/>
                  <a:pt x="2269266" y="2855433"/>
                  <a:pt x="2285699" y="2857101"/>
                </a:cubicBezTo>
                <a:cubicBezTo>
                  <a:pt x="2285677" y="2857123"/>
                  <a:pt x="2285655" y="2857145"/>
                  <a:pt x="2285655" y="2857167"/>
                </a:cubicBezTo>
                <a:cubicBezTo>
                  <a:pt x="2279928" y="2863793"/>
                  <a:pt x="2273917" y="2870616"/>
                  <a:pt x="2267532" y="2877856"/>
                </a:cubicBezTo>
                <a:cubicBezTo>
                  <a:pt x="2262179" y="2883955"/>
                  <a:pt x="2256650" y="2890252"/>
                  <a:pt x="2251011" y="2896746"/>
                </a:cubicBezTo>
                <a:cubicBezTo>
                  <a:pt x="2234886" y="2894530"/>
                  <a:pt x="2218804" y="2892095"/>
                  <a:pt x="2202788" y="2889484"/>
                </a:cubicBezTo>
                <a:cubicBezTo>
                  <a:pt x="2214174" y="2876210"/>
                  <a:pt x="2225649" y="2863529"/>
                  <a:pt x="2236531" y="2851594"/>
                </a:cubicBezTo>
                <a:close/>
                <a:moveTo>
                  <a:pt x="2249432" y="2898567"/>
                </a:moveTo>
                <a:cubicBezTo>
                  <a:pt x="2239208" y="2910349"/>
                  <a:pt x="2228699" y="2922745"/>
                  <a:pt x="2218409" y="2935624"/>
                </a:cubicBezTo>
                <a:cubicBezTo>
                  <a:pt x="2203095" y="2932881"/>
                  <a:pt x="2187853" y="2929941"/>
                  <a:pt x="2172664" y="2926804"/>
                </a:cubicBezTo>
                <a:cubicBezTo>
                  <a:pt x="2181817" y="2914605"/>
                  <a:pt x="2191491" y="2902736"/>
                  <a:pt x="2201252" y="2891283"/>
                </a:cubicBezTo>
                <a:cubicBezTo>
                  <a:pt x="2217268" y="2893894"/>
                  <a:pt x="2233306" y="2896351"/>
                  <a:pt x="2249432" y="2898567"/>
                </a:cubicBezTo>
                <a:close/>
                <a:moveTo>
                  <a:pt x="2252854" y="2899006"/>
                </a:moveTo>
                <a:cubicBezTo>
                  <a:pt x="2268805" y="2901178"/>
                  <a:pt x="2284821" y="2903175"/>
                  <a:pt x="2300881" y="2904996"/>
                </a:cubicBezTo>
                <a:cubicBezTo>
                  <a:pt x="2298709" y="2907563"/>
                  <a:pt x="2296537" y="2910152"/>
                  <a:pt x="2294299" y="2912784"/>
                </a:cubicBezTo>
                <a:cubicBezTo>
                  <a:pt x="2285962" y="2922613"/>
                  <a:pt x="2277186" y="2933013"/>
                  <a:pt x="2268278" y="2943829"/>
                </a:cubicBezTo>
                <a:cubicBezTo>
                  <a:pt x="2252679" y="2941482"/>
                  <a:pt x="2237123" y="2938937"/>
                  <a:pt x="2221656" y="2936194"/>
                </a:cubicBezTo>
                <a:cubicBezTo>
                  <a:pt x="2232012" y="2923272"/>
                  <a:pt x="2242587" y="2910832"/>
                  <a:pt x="2252854" y="2899006"/>
                </a:cubicBezTo>
                <a:close/>
                <a:moveTo>
                  <a:pt x="2266699" y="2945738"/>
                </a:moveTo>
                <a:cubicBezTo>
                  <a:pt x="2257155" y="2957388"/>
                  <a:pt x="2247479" y="2969543"/>
                  <a:pt x="2238133" y="2982092"/>
                </a:cubicBezTo>
                <a:cubicBezTo>
                  <a:pt x="2223367" y="2979218"/>
                  <a:pt x="2208689" y="2976169"/>
                  <a:pt x="2194056" y="2972900"/>
                </a:cubicBezTo>
                <a:cubicBezTo>
                  <a:pt x="2202327" y="2961008"/>
                  <a:pt x="2211147" y="2949358"/>
                  <a:pt x="2220142" y="2938081"/>
                </a:cubicBezTo>
                <a:cubicBezTo>
                  <a:pt x="2235610" y="2940824"/>
                  <a:pt x="2251121" y="2943369"/>
                  <a:pt x="2266699" y="2945738"/>
                </a:cubicBezTo>
                <a:close/>
                <a:moveTo>
                  <a:pt x="2270143" y="2946243"/>
                </a:moveTo>
                <a:cubicBezTo>
                  <a:pt x="2285655" y="2948568"/>
                  <a:pt x="2301232" y="2950719"/>
                  <a:pt x="2316875" y="2952693"/>
                </a:cubicBezTo>
                <a:cubicBezTo>
                  <a:pt x="2306892" y="2964936"/>
                  <a:pt x="2296581" y="2977639"/>
                  <a:pt x="2286357" y="2990737"/>
                </a:cubicBezTo>
                <a:cubicBezTo>
                  <a:pt x="2271306" y="2988258"/>
                  <a:pt x="2256321" y="2985581"/>
                  <a:pt x="2241380" y="2982707"/>
                </a:cubicBezTo>
                <a:cubicBezTo>
                  <a:pt x="2250814" y="2970135"/>
                  <a:pt x="2260533" y="2957937"/>
                  <a:pt x="2270143" y="2946243"/>
                </a:cubicBezTo>
                <a:close/>
                <a:moveTo>
                  <a:pt x="2284821" y="2992733"/>
                </a:moveTo>
                <a:cubicBezTo>
                  <a:pt x="2275804" y="3004339"/>
                  <a:pt x="2266896" y="3016253"/>
                  <a:pt x="2258383" y="3028407"/>
                </a:cubicBezTo>
                <a:cubicBezTo>
                  <a:pt x="2244232" y="3025446"/>
                  <a:pt x="2230125" y="3022286"/>
                  <a:pt x="2216083" y="3018930"/>
                </a:cubicBezTo>
                <a:cubicBezTo>
                  <a:pt x="2223565" y="3007279"/>
                  <a:pt x="2231617" y="2995827"/>
                  <a:pt x="2239910" y="2984681"/>
                </a:cubicBezTo>
                <a:cubicBezTo>
                  <a:pt x="2254829" y="2987555"/>
                  <a:pt x="2269792" y="2990232"/>
                  <a:pt x="2284821" y="2992733"/>
                </a:cubicBezTo>
                <a:close/>
                <a:moveTo>
                  <a:pt x="2288265" y="2993304"/>
                </a:moveTo>
                <a:cubicBezTo>
                  <a:pt x="2303360" y="2995783"/>
                  <a:pt x="2318499" y="2998065"/>
                  <a:pt x="2333703" y="3000171"/>
                </a:cubicBezTo>
                <a:cubicBezTo>
                  <a:pt x="2324269" y="3012260"/>
                  <a:pt x="2314681" y="3024744"/>
                  <a:pt x="2305291" y="3037535"/>
                </a:cubicBezTo>
                <a:cubicBezTo>
                  <a:pt x="2290679" y="3034924"/>
                  <a:pt x="2276133" y="3032115"/>
                  <a:pt x="2261652" y="3029110"/>
                </a:cubicBezTo>
                <a:cubicBezTo>
                  <a:pt x="2270231" y="3016911"/>
                  <a:pt x="2279204" y="3004954"/>
                  <a:pt x="2288265" y="2993304"/>
                </a:cubicBezTo>
                <a:close/>
                <a:moveTo>
                  <a:pt x="2303777" y="3039597"/>
                </a:moveTo>
                <a:cubicBezTo>
                  <a:pt x="2295396" y="3051050"/>
                  <a:pt x="2287212" y="3062765"/>
                  <a:pt x="2279445" y="3074679"/>
                </a:cubicBezTo>
                <a:cubicBezTo>
                  <a:pt x="2265711" y="3071585"/>
                  <a:pt x="2252021" y="3068294"/>
                  <a:pt x="2238396" y="3064828"/>
                </a:cubicBezTo>
                <a:cubicBezTo>
                  <a:pt x="2245176" y="3053441"/>
                  <a:pt x="2252525" y="3042208"/>
                  <a:pt x="2260226" y="3031150"/>
                </a:cubicBezTo>
                <a:cubicBezTo>
                  <a:pt x="2274685" y="3034178"/>
                  <a:pt x="2289187" y="3036986"/>
                  <a:pt x="2303777" y="3039597"/>
                </a:cubicBezTo>
                <a:close/>
                <a:moveTo>
                  <a:pt x="2278063" y="3076829"/>
                </a:moveTo>
                <a:cubicBezTo>
                  <a:pt x="2271043" y="3087689"/>
                  <a:pt x="2264395" y="3098725"/>
                  <a:pt x="2258317" y="3109870"/>
                </a:cubicBezTo>
                <a:cubicBezTo>
                  <a:pt x="2245570" y="3106382"/>
                  <a:pt x="2232889" y="3102696"/>
                  <a:pt x="2220274" y="3098835"/>
                </a:cubicBezTo>
                <a:cubicBezTo>
                  <a:pt x="2225254" y="3088128"/>
                  <a:pt x="2230937" y="3077487"/>
                  <a:pt x="2237123" y="3066978"/>
                </a:cubicBezTo>
                <a:cubicBezTo>
                  <a:pt x="2250704" y="3070444"/>
                  <a:pt x="2264351" y="3073735"/>
                  <a:pt x="2278063" y="3076829"/>
                </a:cubicBezTo>
                <a:close/>
                <a:moveTo>
                  <a:pt x="2281376" y="3077553"/>
                </a:moveTo>
                <a:cubicBezTo>
                  <a:pt x="2295330" y="3080668"/>
                  <a:pt x="2309372" y="3083586"/>
                  <a:pt x="2323457" y="3086329"/>
                </a:cubicBezTo>
                <a:cubicBezTo>
                  <a:pt x="2315712" y="3097650"/>
                  <a:pt x="2308187" y="3109168"/>
                  <a:pt x="2301100" y="3120862"/>
                </a:cubicBezTo>
                <a:cubicBezTo>
                  <a:pt x="2287827" y="3117681"/>
                  <a:pt x="2274597" y="3114324"/>
                  <a:pt x="2261455" y="3110748"/>
                </a:cubicBezTo>
                <a:cubicBezTo>
                  <a:pt x="2267598" y="3099559"/>
                  <a:pt x="2274290" y="3088479"/>
                  <a:pt x="2281376" y="3077553"/>
                </a:cubicBezTo>
                <a:close/>
                <a:moveTo>
                  <a:pt x="2326945" y="3087009"/>
                </a:moveTo>
                <a:cubicBezTo>
                  <a:pt x="2341162" y="3089730"/>
                  <a:pt x="2355423" y="3092253"/>
                  <a:pt x="2369728" y="3094600"/>
                </a:cubicBezTo>
                <a:cubicBezTo>
                  <a:pt x="2361413" y="3106382"/>
                  <a:pt x="2353186" y="3118449"/>
                  <a:pt x="2345243" y="3130713"/>
                </a:cubicBezTo>
                <a:cubicBezTo>
                  <a:pt x="2331597" y="3127905"/>
                  <a:pt x="2317994" y="3124877"/>
                  <a:pt x="2304435" y="3121674"/>
                </a:cubicBezTo>
                <a:cubicBezTo>
                  <a:pt x="2311566" y="3109936"/>
                  <a:pt x="2319157" y="3098352"/>
                  <a:pt x="2326945" y="3087009"/>
                </a:cubicBezTo>
                <a:close/>
                <a:moveTo>
                  <a:pt x="2343795" y="3132973"/>
                </a:moveTo>
                <a:cubicBezTo>
                  <a:pt x="2336643" y="3144140"/>
                  <a:pt x="2329732" y="3155505"/>
                  <a:pt x="2323282" y="3166980"/>
                </a:cubicBezTo>
                <a:cubicBezTo>
                  <a:pt x="2310447" y="3163711"/>
                  <a:pt x="2297678" y="3160244"/>
                  <a:pt x="2284974" y="3156602"/>
                </a:cubicBezTo>
                <a:cubicBezTo>
                  <a:pt x="2290503" y="3145589"/>
                  <a:pt x="2296603" y="3134684"/>
                  <a:pt x="2303097" y="3123912"/>
                </a:cubicBezTo>
                <a:cubicBezTo>
                  <a:pt x="2316590" y="3127137"/>
                  <a:pt x="2330171" y="3130143"/>
                  <a:pt x="2343795" y="3132973"/>
                </a:cubicBezTo>
                <a:close/>
                <a:moveTo>
                  <a:pt x="2347350" y="3133719"/>
                </a:moveTo>
                <a:cubicBezTo>
                  <a:pt x="2361106" y="3136527"/>
                  <a:pt x="2374950" y="3139182"/>
                  <a:pt x="2388838" y="3141640"/>
                </a:cubicBezTo>
                <a:cubicBezTo>
                  <a:pt x="2381071" y="3153267"/>
                  <a:pt x="2373458" y="3165137"/>
                  <a:pt x="2366174" y="3177182"/>
                </a:cubicBezTo>
                <a:cubicBezTo>
                  <a:pt x="2352944" y="3174264"/>
                  <a:pt x="2339780" y="3171149"/>
                  <a:pt x="2326682" y="3167836"/>
                </a:cubicBezTo>
                <a:cubicBezTo>
                  <a:pt x="2333176" y="3156317"/>
                  <a:pt x="2340131" y="3144930"/>
                  <a:pt x="2347350" y="3133719"/>
                </a:cubicBezTo>
                <a:close/>
                <a:moveTo>
                  <a:pt x="2364770" y="3179529"/>
                </a:moveTo>
                <a:cubicBezTo>
                  <a:pt x="2358144" y="3190565"/>
                  <a:pt x="2351825" y="3201777"/>
                  <a:pt x="2345967" y="3213076"/>
                </a:cubicBezTo>
                <a:cubicBezTo>
                  <a:pt x="2333527" y="3209719"/>
                  <a:pt x="2321175" y="3206165"/>
                  <a:pt x="2308889" y="3202435"/>
                </a:cubicBezTo>
                <a:cubicBezTo>
                  <a:pt x="2313891" y="3191596"/>
                  <a:pt x="2319442" y="3180846"/>
                  <a:pt x="2325388" y="3170183"/>
                </a:cubicBezTo>
                <a:cubicBezTo>
                  <a:pt x="2338442" y="3173474"/>
                  <a:pt x="2351584" y="3176612"/>
                  <a:pt x="2364770" y="3179529"/>
                </a:cubicBezTo>
                <a:close/>
                <a:moveTo>
                  <a:pt x="2368324" y="3180320"/>
                </a:moveTo>
                <a:cubicBezTo>
                  <a:pt x="2381686" y="3183259"/>
                  <a:pt x="2395135" y="3185980"/>
                  <a:pt x="2408606" y="3188547"/>
                </a:cubicBezTo>
                <a:cubicBezTo>
                  <a:pt x="2401388" y="3200043"/>
                  <a:pt x="2394345" y="3211737"/>
                  <a:pt x="2387675" y="3223585"/>
                </a:cubicBezTo>
                <a:cubicBezTo>
                  <a:pt x="2374840" y="3220579"/>
                  <a:pt x="2362071" y="3217376"/>
                  <a:pt x="2349390" y="3213975"/>
                </a:cubicBezTo>
                <a:cubicBezTo>
                  <a:pt x="2355292" y="3202632"/>
                  <a:pt x="2361676" y="3191399"/>
                  <a:pt x="2368324" y="3180320"/>
                </a:cubicBezTo>
                <a:close/>
                <a:moveTo>
                  <a:pt x="2386293" y="3226020"/>
                </a:moveTo>
                <a:cubicBezTo>
                  <a:pt x="2380194" y="3236924"/>
                  <a:pt x="2374423" y="3247982"/>
                  <a:pt x="2369092" y="3259084"/>
                </a:cubicBezTo>
                <a:cubicBezTo>
                  <a:pt x="2357047" y="3255661"/>
                  <a:pt x="2345068" y="3252085"/>
                  <a:pt x="2333176" y="3248289"/>
                </a:cubicBezTo>
                <a:cubicBezTo>
                  <a:pt x="2337674" y="3237605"/>
                  <a:pt x="2342698" y="3226964"/>
                  <a:pt x="2348117" y="3216433"/>
                </a:cubicBezTo>
                <a:cubicBezTo>
                  <a:pt x="2360777" y="3219811"/>
                  <a:pt x="2373502" y="3223014"/>
                  <a:pt x="2386293" y="3226020"/>
                </a:cubicBezTo>
                <a:close/>
                <a:moveTo>
                  <a:pt x="2389891" y="3226876"/>
                </a:moveTo>
                <a:cubicBezTo>
                  <a:pt x="2402857" y="3229882"/>
                  <a:pt x="2415890" y="3232712"/>
                  <a:pt x="2428966" y="3235367"/>
                </a:cubicBezTo>
                <a:cubicBezTo>
                  <a:pt x="2422296" y="3246666"/>
                  <a:pt x="2415824" y="3258206"/>
                  <a:pt x="2409703" y="3269922"/>
                </a:cubicBezTo>
                <a:cubicBezTo>
                  <a:pt x="2397263" y="3266828"/>
                  <a:pt x="2384867" y="3263559"/>
                  <a:pt x="2372559" y="3260093"/>
                </a:cubicBezTo>
                <a:cubicBezTo>
                  <a:pt x="2377934" y="3248925"/>
                  <a:pt x="2383748" y="3237824"/>
                  <a:pt x="2389891" y="3226876"/>
                </a:cubicBezTo>
                <a:close/>
                <a:moveTo>
                  <a:pt x="2408386" y="3272467"/>
                </a:moveTo>
                <a:cubicBezTo>
                  <a:pt x="2402814" y="3283217"/>
                  <a:pt x="2397548" y="3294143"/>
                  <a:pt x="2392699" y="3305135"/>
                </a:cubicBezTo>
                <a:cubicBezTo>
                  <a:pt x="2381005" y="3301647"/>
                  <a:pt x="2369377" y="3297961"/>
                  <a:pt x="2357837" y="3294100"/>
                </a:cubicBezTo>
                <a:cubicBezTo>
                  <a:pt x="2361852" y="3283547"/>
                  <a:pt x="2366393" y="3273059"/>
                  <a:pt x="2371330" y="3262638"/>
                </a:cubicBezTo>
                <a:cubicBezTo>
                  <a:pt x="2383616" y="3266104"/>
                  <a:pt x="2395968" y="3269374"/>
                  <a:pt x="2408386" y="3272467"/>
                </a:cubicBezTo>
                <a:close/>
                <a:moveTo>
                  <a:pt x="2412028" y="3273366"/>
                </a:moveTo>
                <a:cubicBezTo>
                  <a:pt x="2424578" y="3276460"/>
                  <a:pt x="2437193" y="3279378"/>
                  <a:pt x="2449897" y="3282098"/>
                </a:cubicBezTo>
                <a:cubicBezTo>
                  <a:pt x="2443622" y="3293398"/>
                  <a:pt x="2437654" y="3304763"/>
                  <a:pt x="2432081" y="3316215"/>
                </a:cubicBezTo>
                <a:cubicBezTo>
                  <a:pt x="2420058" y="3313056"/>
                  <a:pt x="2408123" y="3309699"/>
                  <a:pt x="2396232" y="3306189"/>
                </a:cubicBezTo>
                <a:cubicBezTo>
                  <a:pt x="2401102" y="3295131"/>
                  <a:pt x="2406412" y="3284183"/>
                  <a:pt x="2412028" y="3273366"/>
                </a:cubicBezTo>
                <a:close/>
                <a:moveTo>
                  <a:pt x="2430809" y="3318848"/>
                </a:moveTo>
                <a:cubicBezTo>
                  <a:pt x="2428439" y="3323762"/>
                  <a:pt x="2426114" y="3328699"/>
                  <a:pt x="2423898" y="3333635"/>
                </a:cubicBezTo>
                <a:cubicBezTo>
                  <a:pt x="2421243" y="3339537"/>
                  <a:pt x="2418808" y="3345351"/>
                  <a:pt x="2416482" y="3351100"/>
                </a:cubicBezTo>
                <a:cubicBezTo>
                  <a:pt x="2405227" y="3347567"/>
                  <a:pt x="2394038" y="3343837"/>
                  <a:pt x="2382914" y="3339954"/>
                </a:cubicBezTo>
                <a:cubicBezTo>
                  <a:pt x="2386512" y="3329533"/>
                  <a:pt x="2390593" y="3319155"/>
                  <a:pt x="2395069" y="3308843"/>
                </a:cubicBezTo>
                <a:cubicBezTo>
                  <a:pt x="2406916" y="3312354"/>
                  <a:pt x="2418830" y="3315711"/>
                  <a:pt x="2430809" y="3318848"/>
                </a:cubicBezTo>
                <a:close/>
                <a:moveTo>
                  <a:pt x="2434473" y="3319791"/>
                </a:moveTo>
                <a:cubicBezTo>
                  <a:pt x="2446694" y="3322973"/>
                  <a:pt x="2458980" y="3325978"/>
                  <a:pt x="2471332" y="3328787"/>
                </a:cubicBezTo>
                <a:cubicBezTo>
                  <a:pt x="2465518" y="3339998"/>
                  <a:pt x="2460033" y="3351209"/>
                  <a:pt x="2454943" y="3362442"/>
                </a:cubicBezTo>
                <a:cubicBezTo>
                  <a:pt x="2443205" y="3359195"/>
                  <a:pt x="2431533" y="3355773"/>
                  <a:pt x="2419927" y="3352175"/>
                </a:cubicBezTo>
                <a:cubicBezTo>
                  <a:pt x="2424315" y="3341424"/>
                  <a:pt x="2429207" y="3330630"/>
                  <a:pt x="2434473" y="3319791"/>
                </a:cubicBezTo>
                <a:close/>
                <a:moveTo>
                  <a:pt x="2453714" y="3365119"/>
                </a:moveTo>
                <a:cubicBezTo>
                  <a:pt x="2448975" y="3375760"/>
                  <a:pt x="2444565" y="3386401"/>
                  <a:pt x="2440616" y="3397020"/>
                </a:cubicBezTo>
                <a:cubicBezTo>
                  <a:pt x="2429624" y="3393421"/>
                  <a:pt x="2418698" y="3389648"/>
                  <a:pt x="2407838" y="3385677"/>
                </a:cubicBezTo>
                <a:cubicBezTo>
                  <a:pt x="2411041" y="3375453"/>
                  <a:pt x="2414705" y="3365207"/>
                  <a:pt x="2418830" y="3354917"/>
                </a:cubicBezTo>
                <a:cubicBezTo>
                  <a:pt x="2430304" y="3358471"/>
                  <a:pt x="2441932" y="3361872"/>
                  <a:pt x="2453714" y="3365119"/>
                </a:cubicBezTo>
                <a:close/>
                <a:moveTo>
                  <a:pt x="2457466" y="3366150"/>
                </a:moveTo>
                <a:cubicBezTo>
                  <a:pt x="2469248" y="3369353"/>
                  <a:pt x="2481183" y="3372403"/>
                  <a:pt x="2493294" y="3375321"/>
                </a:cubicBezTo>
                <a:cubicBezTo>
                  <a:pt x="2487940" y="3386379"/>
                  <a:pt x="2482916" y="3397503"/>
                  <a:pt x="2478243" y="3408670"/>
                </a:cubicBezTo>
                <a:cubicBezTo>
                  <a:pt x="2466856" y="3405379"/>
                  <a:pt x="2455535" y="3401891"/>
                  <a:pt x="2444258" y="3398226"/>
                </a:cubicBezTo>
                <a:cubicBezTo>
                  <a:pt x="2448229" y="3387542"/>
                  <a:pt x="2452683" y="3376835"/>
                  <a:pt x="2457466" y="3366150"/>
                </a:cubicBezTo>
                <a:close/>
                <a:moveTo>
                  <a:pt x="2477080" y="3411478"/>
                </a:moveTo>
                <a:cubicBezTo>
                  <a:pt x="2472780" y="3421965"/>
                  <a:pt x="2468809" y="3432497"/>
                  <a:pt x="2465255" y="3443028"/>
                </a:cubicBezTo>
                <a:cubicBezTo>
                  <a:pt x="2454592" y="3439386"/>
                  <a:pt x="2443995" y="3435568"/>
                  <a:pt x="2433464" y="3431553"/>
                </a:cubicBezTo>
                <a:cubicBezTo>
                  <a:pt x="2436272" y="3421417"/>
                  <a:pt x="2439541" y="3411259"/>
                  <a:pt x="2443227" y="3401100"/>
                </a:cubicBezTo>
                <a:cubicBezTo>
                  <a:pt x="2454351" y="3404699"/>
                  <a:pt x="2465628" y="3408165"/>
                  <a:pt x="2477080" y="3411478"/>
                </a:cubicBezTo>
                <a:close/>
                <a:moveTo>
                  <a:pt x="2480898" y="3412575"/>
                </a:moveTo>
                <a:cubicBezTo>
                  <a:pt x="2492350" y="3415844"/>
                  <a:pt x="2503979" y="3418960"/>
                  <a:pt x="2515782" y="3421922"/>
                </a:cubicBezTo>
                <a:cubicBezTo>
                  <a:pt x="2510824" y="3432935"/>
                  <a:pt x="2506216" y="3443927"/>
                  <a:pt x="2501982" y="3454919"/>
                </a:cubicBezTo>
                <a:cubicBezTo>
                  <a:pt x="2490924" y="3451562"/>
                  <a:pt x="2479910" y="3448008"/>
                  <a:pt x="2468984" y="3444300"/>
                </a:cubicBezTo>
                <a:cubicBezTo>
                  <a:pt x="2472539" y="3433703"/>
                  <a:pt x="2476554" y="3423106"/>
                  <a:pt x="2480898" y="3412575"/>
                </a:cubicBezTo>
                <a:close/>
                <a:moveTo>
                  <a:pt x="2500885" y="3457815"/>
                </a:moveTo>
                <a:cubicBezTo>
                  <a:pt x="2496936" y="3468237"/>
                  <a:pt x="2493359" y="3478658"/>
                  <a:pt x="2490178" y="3489058"/>
                </a:cubicBezTo>
                <a:cubicBezTo>
                  <a:pt x="2479845" y="3485350"/>
                  <a:pt x="2469555" y="3481466"/>
                  <a:pt x="2459331" y="3477429"/>
                </a:cubicBezTo>
                <a:cubicBezTo>
                  <a:pt x="2461788" y="3467381"/>
                  <a:pt x="2464684" y="3457332"/>
                  <a:pt x="2467997" y="3447306"/>
                </a:cubicBezTo>
                <a:cubicBezTo>
                  <a:pt x="2478792" y="3450948"/>
                  <a:pt x="2489762" y="3454458"/>
                  <a:pt x="2500885" y="3457815"/>
                </a:cubicBezTo>
                <a:close/>
                <a:moveTo>
                  <a:pt x="2504746" y="3458978"/>
                </a:moveTo>
                <a:cubicBezTo>
                  <a:pt x="2515782" y="3462269"/>
                  <a:pt x="2526972" y="3465428"/>
                  <a:pt x="2538314" y="3468434"/>
                </a:cubicBezTo>
                <a:cubicBezTo>
                  <a:pt x="2533773" y="3479294"/>
                  <a:pt x="2529560" y="3490155"/>
                  <a:pt x="2525721" y="3501015"/>
                </a:cubicBezTo>
                <a:cubicBezTo>
                  <a:pt x="2515080" y="3497636"/>
                  <a:pt x="2504505" y="3494104"/>
                  <a:pt x="2493996" y="3490396"/>
                </a:cubicBezTo>
                <a:cubicBezTo>
                  <a:pt x="2497177" y="3479931"/>
                  <a:pt x="2500775" y="3469465"/>
                  <a:pt x="2504746" y="3458978"/>
                </a:cubicBezTo>
                <a:close/>
                <a:moveTo>
                  <a:pt x="2524646" y="3504043"/>
                </a:moveTo>
                <a:cubicBezTo>
                  <a:pt x="2521092" y="3514332"/>
                  <a:pt x="2517910" y="3524622"/>
                  <a:pt x="2515102" y="3534890"/>
                </a:cubicBezTo>
                <a:cubicBezTo>
                  <a:pt x="2505119" y="3531204"/>
                  <a:pt x="2495247" y="3527343"/>
                  <a:pt x="2485417" y="3523328"/>
                </a:cubicBezTo>
                <a:cubicBezTo>
                  <a:pt x="2487546" y="3513411"/>
                  <a:pt x="2490112" y="3503472"/>
                  <a:pt x="2493074" y="3493490"/>
                </a:cubicBezTo>
                <a:cubicBezTo>
                  <a:pt x="2503452" y="3497153"/>
                  <a:pt x="2513983" y="3500664"/>
                  <a:pt x="2524646" y="3504043"/>
                </a:cubicBezTo>
                <a:close/>
                <a:moveTo>
                  <a:pt x="2514202" y="3538181"/>
                </a:moveTo>
                <a:cubicBezTo>
                  <a:pt x="2511614" y="3547966"/>
                  <a:pt x="2509398" y="3557751"/>
                  <a:pt x="2507577" y="3567493"/>
                </a:cubicBezTo>
                <a:cubicBezTo>
                  <a:pt x="2507116" y="3567295"/>
                  <a:pt x="2506633" y="3567098"/>
                  <a:pt x="2506151" y="3566900"/>
                </a:cubicBezTo>
                <a:cubicBezTo>
                  <a:pt x="2497177" y="3563017"/>
                  <a:pt x="2488533" y="3559024"/>
                  <a:pt x="2480174" y="3554965"/>
                </a:cubicBezTo>
                <a:cubicBezTo>
                  <a:pt x="2481249" y="3545597"/>
                  <a:pt x="2482785" y="3536141"/>
                  <a:pt x="2484715" y="3526685"/>
                </a:cubicBezTo>
                <a:cubicBezTo>
                  <a:pt x="2494413" y="3530634"/>
                  <a:pt x="2504242" y="3534473"/>
                  <a:pt x="2514202" y="3538181"/>
                </a:cubicBezTo>
                <a:close/>
                <a:moveTo>
                  <a:pt x="2518108" y="3539607"/>
                </a:moveTo>
                <a:cubicBezTo>
                  <a:pt x="2528310" y="3543337"/>
                  <a:pt x="2538665" y="3546935"/>
                  <a:pt x="2549153" y="3550402"/>
                </a:cubicBezTo>
                <a:cubicBezTo>
                  <a:pt x="2545972" y="3560560"/>
                  <a:pt x="2543119" y="3570762"/>
                  <a:pt x="2540640" y="3580942"/>
                </a:cubicBezTo>
                <a:cubicBezTo>
                  <a:pt x="2530833" y="3577168"/>
                  <a:pt x="2521113" y="3573241"/>
                  <a:pt x="2511460" y="3569138"/>
                </a:cubicBezTo>
                <a:cubicBezTo>
                  <a:pt x="2513259" y="3559309"/>
                  <a:pt x="2515497" y="3549458"/>
                  <a:pt x="2518108" y="3539607"/>
                </a:cubicBezTo>
                <a:close/>
                <a:moveTo>
                  <a:pt x="2539806" y="3584342"/>
                </a:moveTo>
                <a:cubicBezTo>
                  <a:pt x="2537524" y="3594040"/>
                  <a:pt x="2535616" y="3603738"/>
                  <a:pt x="2534102" y="3613391"/>
                </a:cubicBezTo>
                <a:cubicBezTo>
                  <a:pt x="2525282" y="3609464"/>
                  <a:pt x="2516287" y="3605229"/>
                  <a:pt x="2507182" y="3600644"/>
                </a:cubicBezTo>
                <a:cubicBezTo>
                  <a:pt x="2507993" y="3591341"/>
                  <a:pt x="2509244" y="3582017"/>
                  <a:pt x="2510868" y="3572649"/>
                </a:cubicBezTo>
                <a:cubicBezTo>
                  <a:pt x="2520390" y="3576685"/>
                  <a:pt x="2530021" y="3580591"/>
                  <a:pt x="2539806" y="3584342"/>
                </a:cubicBezTo>
                <a:close/>
                <a:moveTo>
                  <a:pt x="2543778" y="3585878"/>
                </a:moveTo>
                <a:cubicBezTo>
                  <a:pt x="2553629" y="3589608"/>
                  <a:pt x="2563633" y="3593206"/>
                  <a:pt x="2573769" y="3596673"/>
                </a:cubicBezTo>
                <a:cubicBezTo>
                  <a:pt x="2570851" y="3606963"/>
                  <a:pt x="2568350" y="3617033"/>
                  <a:pt x="2566222" y="3626928"/>
                </a:cubicBezTo>
                <a:cubicBezTo>
                  <a:pt x="2556766" y="3623154"/>
                  <a:pt x="2547397" y="3619227"/>
                  <a:pt x="2538095" y="3615146"/>
                </a:cubicBezTo>
                <a:cubicBezTo>
                  <a:pt x="2539609" y="3605405"/>
                  <a:pt x="2541496" y="3595642"/>
                  <a:pt x="2543778" y="3585878"/>
                </a:cubicBezTo>
                <a:close/>
                <a:moveTo>
                  <a:pt x="2578070" y="3598165"/>
                </a:moveTo>
                <a:cubicBezTo>
                  <a:pt x="2588206" y="3601566"/>
                  <a:pt x="2598452" y="3604856"/>
                  <a:pt x="2608851" y="3608016"/>
                </a:cubicBezTo>
                <a:cubicBezTo>
                  <a:pt x="2605473" y="3618459"/>
                  <a:pt x="2602379" y="3628968"/>
                  <a:pt x="2599614" y="3639521"/>
                </a:cubicBezTo>
                <a:cubicBezTo>
                  <a:pt x="2589851" y="3636055"/>
                  <a:pt x="2580132" y="3632413"/>
                  <a:pt x="2570500" y="3628639"/>
                </a:cubicBezTo>
                <a:cubicBezTo>
                  <a:pt x="2572672" y="3618459"/>
                  <a:pt x="2575217" y="3608279"/>
                  <a:pt x="2578070" y="3598165"/>
                </a:cubicBezTo>
                <a:close/>
                <a:moveTo>
                  <a:pt x="2598737" y="3643010"/>
                </a:moveTo>
                <a:cubicBezTo>
                  <a:pt x="2596214" y="3652971"/>
                  <a:pt x="2593954" y="3662975"/>
                  <a:pt x="2592089" y="3672980"/>
                </a:cubicBezTo>
                <a:cubicBezTo>
                  <a:pt x="2582962" y="3669206"/>
                  <a:pt x="2573879" y="3665279"/>
                  <a:pt x="2564884" y="3661176"/>
                </a:cubicBezTo>
                <a:cubicBezTo>
                  <a:pt x="2566134" y="3651522"/>
                  <a:pt x="2567780" y="3641847"/>
                  <a:pt x="2569754" y="3632194"/>
                </a:cubicBezTo>
                <a:cubicBezTo>
                  <a:pt x="2579276" y="3635923"/>
                  <a:pt x="2588952" y="3639543"/>
                  <a:pt x="2598737" y="3643010"/>
                </a:cubicBezTo>
                <a:close/>
                <a:moveTo>
                  <a:pt x="2602927" y="3644480"/>
                </a:moveTo>
                <a:cubicBezTo>
                  <a:pt x="2612844" y="3647968"/>
                  <a:pt x="2622871" y="3651303"/>
                  <a:pt x="2633073" y="3654528"/>
                </a:cubicBezTo>
                <a:cubicBezTo>
                  <a:pt x="2629935" y="3665125"/>
                  <a:pt x="2627149" y="3675525"/>
                  <a:pt x="2624758" y="3685727"/>
                </a:cubicBezTo>
                <a:cubicBezTo>
                  <a:pt x="2615192" y="3682195"/>
                  <a:pt x="2605692" y="3678531"/>
                  <a:pt x="2596280" y="3674691"/>
                </a:cubicBezTo>
                <a:cubicBezTo>
                  <a:pt x="2598144" y="3664599"/>
                  <a:pt x="2600382" y="3654528"/>
                  <a:pt x="2602927" y="3644480"/>
                </a:cubicBezTo>
                <a:close/>
                <a:moveTo>
                  <a:pt x="2623924" y="3689347"/>
                </a:moveTo>
                <a:cubicBezTo>
                  <a:pt x="2621620" y="3699439"/>
                  <a:pt x="2619712" y="3709312"/>
                  <a:pt x="2618154" y="3719032"/>
                </a:cubicBezTo>
                <a:cubicBezTo>
                  <a:pt x="2609400" y="3715280"/>
                  <a:pt x="2600711" y="3711396"/>
                  <a:pt x="2592111" y="3707382"/>
                </a:cubicBezTo>
                <a:cubicBezTo>
                  <a:pt x="2591936" y="3707294"/>
                  <a:pt x="2591760" y="3707206"/>
                  <a:pt x="2591606" y="3707140"/>
                </a:cubicBezTo>
                <a:cubicBezTo>
                  <a:pt x="2592572" y="3697553"/>
                  <a:pt x="2593954" y="3687965"/>
                  <a:pt x="2595643" y="3678377"/>
                </a:cubicBezTo>
                <a:cubicBezTo>
                  <a:pt x="2604946" y="3682173"/>
                  <a:pt x="2614358" y="3685836"/>
                  <a:pt x="2623924" y="3689347"/>
                </a:cubicBezTo>
                <a:close/>
                <a:moveTo>
                  <a:pt x="2628400" y="3690971"/>
                </a:moveTo>
                <a:cubicBezTo>
                  <a:pt x="2637965" y="3694459"/>
                  <a:pt x="2647685" y="3697794"/>
                  <a:pt x="2657514" y="3701019"/>
                </a:cubicBezTo>
                <a:cubicBezTo>
                  <a:pt x="2654684" y="3711506"/>
                  <a:pt x="2652204" y="3721840"/>
                  <a:pt x="2650076" y="3731954"/>
                </a:cubicBezTo>
                <a:cubicBezTo>
                  <a:pt x="2640862" y="3728422"/>
                  <a:pt x="2631713" y="3724736"/>
                  <a:pt x="2622651" y="3720918"/>
                </a:cubicBezTo>
                <a:cubicBezTo>
                  <a:pt x="2624231" y="3710914"/>
                  <a:pt x="2626162" y="3700909"/>
                  <a:pt x="2628400" y="3690971"/>
                </a:cubicBezTo>
                <a:close/>
                <a:moveTo>
                  <a:pt x="2649352" y="3735662"/>
                </a:moveTo>
                <a:cubicBezTo>
                  <a:pt x="2647334" y="3745623"/>
                  <a:pt x="2645666" y="3755430"/>
                  <a:pt x="2644350" y="3765039"/>
                </a:cubicBezTo>
                <a:cubicBezTo>
                  <a:pt x="2636430" y="3761551"/>
                  <a:pt x="2628553" y="3757953"/>
                  <a:pt x="2620743" y="3754201"/>
                </a:cubicBezTo>
                <a:cubicBezTo>
                  <a:pt x="2620084" y="3753872"/>
                  <a:pt x="2619426" y="3753565"/>
                  <a:pt x="2618746" y="3753236"/>
                </a:cubicBezTo>
                <a:cubicBezTo>
                  <a:pt x="2619514" y="3743736"/>
                  <a:pt x="2620633" y="3734236"/>
                  <a:pt x="2622037" y="3724758"/>
                </a:cubicBezTo>
                <a:cubicBezTo>
                  <a:pt x="2631076" y="3728553"/>
                  <a:pt x="2640181" y="3732152"/>
                  <a:pt x="2649352" y="3735662"/>
                </a:cubicBezTo>
                <a:close/>
                <a:moveTo>
                  <a:pt x="2653718" y="3737329"/>
                </a:moveTo>
                <a:cubicBezTo>
                  <a:pt x="2663087" y="3740862"/>
                  <a:pt x="2672565" y="3744218"/>
                  <a:pt x="2682086" y="3747466"/>
                </a:cubicBezTo>
                <a:cubicBezTo>
                  <a:pt x="2679563" y="3757865"/>
                  <a:pt x="2677413" y="3768089"/>
                  <a:pt x="2675592" y="3778160"/>
                </a:cubicBezTo>
                <a:cubicBezTo>
                  <a:pt x="2666575" y="3774583"/>
                  <a:pt x="2657623" y="3770876"/>
                  <a:pt x="2648760" y="3767014"/>
                </a:cubicBezTo>
                <a:cubicBezTo>
                  <a:pt x="2650054" y="3757295"/>
                  <a:pt x="2651700" y="3747400"/>
                  <a:pt x="2653718" y="3737329"/>
                </a:cubicBezTo>
                <a:close/>
                <a:moveTo>
                  <a:pt x="2674890" y="3781977"/>
                </a:moveTo>
                <a:cubicBezTo>
                  <a:pt x="2673157" y="3791850"/>
                  <a:pt x="2671797" y="3801547"/>
                  <a:pt x="2670744" y="3811113"/>
                </a:cubicBezTo>
                <a:cubicBezTo>
                  <a:pt x="2663591" y="3807844"/>
                  <a:pt x="2656461" y="3804510"/>
                  <a:pt x="2649396" y="3801021"/>
                </a:cubicBezTo>
                <a:cubicBezTo>
                  <a:pt x="2648189" y="3800428"/>
                  <a:pt x="2646961" y="3799814"/>
                  <a:pt x="2645732" y="3799200"/>
                </a:cubicBezTo>
                <a:cubicBezTo>
                  <a:pt x="2646237" y="3789941"/>
                  <a:pt x="2647070" y="3780529"/>
                  <a:pt x="2648255" y="3770963"/>
                </a:cubicBezTo>
                <a:cubicBezTo>
                  <a:pt x="2657053" y="3774781"/>
                  <a:pt x="2665939" y="3778445"/>
                  <a:pt x="2674890" y="3781977"/>
                </a:cubicBezTo>
                <a:close/>
                <a:moveTo>
                  <a:pt x="2679366" y="3783754"/>
                </a:moveTo>
                <a:cubicBezTo>
                  <a:pt x="2688625" y="3787352"/>
                  <a:pt x="2697971" y="3790797"/>
                  <a:pt x="2707383" y="3794110"/>
                </a:cubicBezTo>
                <a:cubicBezTo>
                  <a:pt x="2705167" y="3804400"/>
                  <a:pt x="2703280" y="3814536"/>
                  <a:pt x="2701723" y="3824519"/>
                </a:cubicBezTo>
                <a:cubicBezTo>
                  <a:pt x="2692815" y="3820877"/>
                  <a:pt x="2683995" y="3817103"/>
                  <a:pt x="2675241" y="3813176"/>
                </a:cubicBezTo>
                <a:cubicBezTo>
                  <a:pt x="2676272" y="3803522"/>
                  <a:pt x="2677655" y="3793715"/>
                  <a:pt x="2679366" y="3783754"/>
                </a:cubicBezTo>
                <a:close/>
                <a:moveTo>
                  <a:pt x="2701108" y="3828512"/>
                </a:moveTo>
                <a:cubicBezTo>
                  <a:pt x="2699638" y="3838275"/>
                  <a:pt x="2698497" y="3847884"/>
                  <a:pt x="2697664" y="3857363"/>
                </a:cubicBezTo>
                <a:cubicBezTo>
                  <a:pt x="2691082" y="3854269"/>
                  <a:pt x="2684544" y="3851132"/>
                  <a:pt x="2678050" y="3847863"/>
                </a:cubicBezTo>
                <a:cubicBezTo>
                  <a:pt x="2676382" y="3847029"/>
                  <a:pt x="2674715" y="3846151"/>
                  <a:pt x="2673025" y="3845296"/>
                </a:cubicBezTo>
                <a:cubicBezTo>
                  <a:pt x="2673289" y="3836103"/>
                  <a:pt x="2673903" y="3826756"/>
                  <a:pt x="2674846" y="3817278"/>
                </a:cubicBezTo>
                <a:cubicBezTo>
                  <a:pt x="2683513" y="3821162"/>
                  <a:pt x="2692267" y="3824913"/>
                  <a:pt x="2701108" y="3828512"/>
                </a:cubicBezTo>
                <a:close/>
                <a:moveTo>
                  <a:pt x="2705672" y="3830355"/>
                </a:moveTo>
                <a:cubicBezTo>
                  <a:pt x="2714558" y="3833931"/>
                  <a:pt x="2723531" y="3837375"/>
                  <a:pt x="2732548" y="3840666"/>
                </a:cubicBezTo>
                <a:cubicBezTo>
                  <a:pt x="2730618" y="3850825"/>
                  <a:pt x="2728972" y="3860873"/>
                  <a:pt x="2727656" y="3870768"/>
                </a:cubicBezTo>
                <a:cubicBezTo>
                  <a:pt x="2719143" y="3867148"/>
                  <a:pt x="2710674" y="3863418"/>
                  <a:pt x="2702293" y="3859535"/>
                </a:cubicBezTo>
                <a:cubicBezTo>
                  <a:pt x="2703105" y="3849969"/>
                  <a:pt x="2704224" y="3840249"/>
                  <a:pt x="2705672" y="3830355"/>
                </a:cubicBezTo>
                <a:close/>
                <a:moveTo>
                  <a:pt x="2727151" y="3874937"/>
                </a:moveTo>
                <a:cubicBezTo>
                  <a:pt x="2725944" y="3884590"/>
                  <a:pt x="2725023" y="3894112"/>
                  <a:pt x="2724409" y="3903524"/>
                </a:cubicBezTo>
                <a:cubicBezTo>
                  <a:pt x="2718485" y="3900628"/>
                  <a:pt x="2712561" y="3897710"/>
                  <a:pt x="2706703" y="3894682"/>
                </a:cubicBezTo>
                <a:cubicBezTo>
                  <a:pt x="2704751" y="3893673"/>
                  <a:pt x="2702754" y="3892620"/>
                  <a:pt x="2700779" y="3891567"/>
                </a:cubicBezTo>
                <a:cubicBezTo>
                  <a:pt x="2700867" y="3882462"/>
                  <a:pt x="2701218" y="3873225"/>
                  <a:pt x="2701920" y="3863835"/>
                </a:cubicBezTo>
                <a:cubicBezTo>
                  <a:pt x="2710279" y="3867674"/>
                  <a:pt x="2718682" y="3871360"/>
                  <a:pt x="2727151" y="3874937"/>
                </a:cubicBezTo>
                <a:close/>
                <a:moveTo>
                  <a:pt x="2731846" y="3876911"/>
                </a:moveTo>
                <a:cubicBezTo>
                  <a:pt x="2740469" y="3880509"/>
                  <a:pt x="2749179" y="3883932"/>
                  <a:pt x="2757955" y="3887223"/>
                </a:cubicBezTo>
                <a:cubicBezTo>
                  <a:pt x="2756287" y="3897315"/>
                  <a:pt x="2754949" y="3907254"/>
                  <a:pt x="2753874" y="3917061"/>
                </a:cubicBezTo>
                <a:cubicBezTo>
                  <a:pt x="2745581" y="3913441"/>
                  <a:pt x="2737353" y="3909689"/>
                  <a:pt x="2729191" y="3905806"/>
                </a:cubicBezTo>
                <a:cubicBezTo>
                  <a:pt x="2729762" y="3896306"/>
                  <a:pt x="2730661" y="3886674"/>
                  <a:pt x="2731846" y="3876911"/>
                </a:cubicBezTo>
                <a:close/>
                <a:moveTo>
                  <a:pt x="2733382" y="3945254"/>
                </a:moveTo>
                <a:cubicBezTo>
                  <a:pt x="2739262" y="3948347"/>
                  <a:pt x="2745208" y="3951375"/>
                  <a:pt x="2751219" y="3954337"/>
                </a:cubicBezTo>
                <a:cubicBezTo>
                  <a:pt x="2750934" y="3963398"/>
                  <a:pt x="2750934" y="3972350"/>
                  <a:pt x="2751175" y="3981191"/>
                </a:cubicBezTo>
                <a:cubicBezTo>
                  <a:pt x="2743913" y="3977045"/>
                  <a:pt x="2736849" y="3972810"/>
                  <a:pt x="2730003" y="3968488"/>
                </a:cubicBezTo>
                <a:cubicBezTo>
                  <a:pt x="2729213" y="3959976"/>
                  <a:pt x="2728753" y="3951353"/>
                  <a:pt x="2728533" y="3942621"/>
                </a:cubicBezTo>
                <a:cubicBezTo>
                  <a:pt x="2730157" y="3943499"/>
                  <a:pt x="2731736" y="3944376"/>
                  <a:pt x="2733382" y="3945254"/>
                </a:cubicBezTo>
                <a:close/>
                <a:moveTo>
                  <a:pt x="2756156" y="3956772"/>
                </a:moveTo>
                <a:cubicBezTo>
                  <a:pt x="2764054" y="3960634"/>
                  <a:pt x="2772084" y="3964364"/>
                  <a:pt x="2780224" y="3968005"/>
                </a:cubicBezTo>
                <a:cubicBezTo>
                  <a:pt x="2779478" y="3977484"/>
                  <a:pt x="2779017" y="3986852"/>
                  <a:pt x="2778820" y="3996111"/>
                </a:cubicBezTo>
                <a:cubicBezTo>
                  <a:pt x="2773839" y="3993565"/>
                  <a:pt x="2768903" y="3990999"/>
                  <a:pt x="2764010" y="3988344"/>
                </a:cubicBezTo>
                <a:cubicBezTo>
                  <a:pt x="2761399" y="3986918"/>
                  <a:pt x="2758832" y="3985492"/>
                  <a:pt x="2756265" y="3984066"/>
                </a:cubicBezTo>
                <a:cubicBezTo>
                  <a:pt x="2755958" y="3975070"/>
                  <a:pt x="2755892" y="3965987"/>
                  <a:pt x="2756156" y="3956772"/>
                </a:cubicBezTo>
                <a:close/>
                <a:moveTo>
                  <a:pt x="2761948" y="3992139"/>
                </a:moveTo>
                <a:cubicBezTo>
                  <a:pt x="2767477" y="3995123"/>
                  <a:pt x="2773071" y="3998041"/>
                  <a:pt x="2778710" y="4000893"/>
                </a:cubicBezTo>
                <a:cubicBezTo>
                  <a:pt x="2778578" y="4009845"/>
                  <a:pt x="2778732" y="4018687"/>
                  <a:pt x="2779105" y="4027419"/>
                </a:cubicBezTo>
                <a:cubicBezTo>
                  <a:pt x="2772040" y="4023294"/>
                  <a:pt x="2765151" y="4019060"/>
                  <a:pt x="2758459" y="4014737"/>
                </a:cubicBezTo>
                <a:cubicBezTo>
                  <a:pt x="2757538" y="4006291"/>
                  <a:pt x="2756858" y="3997756"/>
                  <a:pt x="2756441" y="3989090"/>
                </a:cubicBezTo>
                <a:cubicBezTo>
                  <a:pt x="2758284" y="3990121"/>
                  <a:pt x="2760083" y="3991130"/>
                  <a:pt x="2761948" y="3992139"/>
                </a:cubicBezTo>
                <a:close/>
                <a:moveTo>
                  <a:pt x="2783844" y="4003504"/>
                </a:moveTo>
                <a:cubicBezTo>
                  <a:pt x="2791435" y="4007278"/>
                  <a:pt x="2799114" y="4010964"/>
                  <a:pt x="2806881" y="4014518"/>
                </a:cubicBezTo>
                <a:cubicBezTo>
                  <a:pt x="2806376" y="4023908"/>
                  <a:pt x="2806091" y="4033211"/>
                  <a:pt x="2806069" y="4042404"/>
                </a:cubicBezTo>
                <a:cubicBezTo>
                  <a:pt x="2801593" y="4040034"/>
                  <a:pt x="2797117" y="4037621"/>
                  <a:pt x="2792664" y="4035163"/>
                </a:cubicBezTo>
                <a:cubicBezTo>
                  <a:pt x="2789855" y="4033628"/>
                  <a:pt x="2787113" y="4032048"/>
                  <a:pt x="2784370" y="4030490"/>
                </a:cubicBezTo>
                <a:cubicBezTo>
                  <a:pt x="2783932" y="4021627"/>
                  <a:pt x="2783756" y="4012609"/>
                  <a:pt x="2783844" y="4003504"/>
                </a:cubicBezTo>
                <a:close/>
                <a:moveTo>
                  <a:pt x="2790514" y="4039047"/>
                </a:moveTo>
                <a:cubicBezTo>
                  <a:pt x="2795647" y="4041877"/>
                  <a:pt x="2800869" y="4044642"/>
                  <a:pt x="2806091" y="4047384"/>
                </a:cubicBezTo>
                <a:cubicBezTo>
                  <a:pt x="2806179" y="4056226"/>
                  <a:pt x="2806486" y="4064980"/>
                  <a:pt x="2807012" y="4073646"/>
                </a:cubicBezTo>
                <a:cubicBezTo>
                  <a:pt x="2800189" y="4069521"/>
                  <a:pt x="2793519" y="4065331"/>
                  <a:pt x="2787025" y="4061053"/>
                </a:cubicBezTo>
                <a:cubicBezTo>
                  <a:pt x="2785972" y="4052737"/>
                  <a:pt x="2785226" y="4044290"/>
                  <a:pt x="2784699" y="4035756"/>
                </a:cubicBezTo>
                <a:cubicBezTo>
                  <a:pt x="2786630" y="4036853"/>
                  <a:pt x="2788561" y="4037950"/>
                  <a:pt x="2790514" y="4039047"/>
                </a:cubicBezTo>
                <a:close/>
                <a:moveTo>
                  <a:pt x="2812936" y="4083300"/>
                </a:moveTo>
                <a:cubicBezTo>
                  <a:pt x="2812892" y="4082970"/>
                  <a:pt x="2812870" y="4082641"/>
                  <a:pt x="2812848" y="4082334"/>
                </a:cubicBezTo>
                <a:cubicBezTo>
                  <a:pt x="2814933" y="4083541"/>
                  <a:pt x="2816995" y="4084748"/>
                  <a:pt x="2819101" y="4085932"/>
                </a:cubicBezTo>
                <a:cubicBezTo>
                  <a:pt x="2945014" y="4157062"/>
                  <a:pt x="3100371" y="4195720"/>
                  <a:pt x="3294100" y="4204101"/>
                </a:cubicBezTo>
                <a:cubicBezTo>
                  <a:pt x="3467228" y="4211604"/>
                  <a:pt x="3646279" y="4193789"/>
                  <a:pt x="3800539" y="4176478"/>
                </a:cubicBezTo>
                <a:cubicBezTo>
                  <a:pt x="3839482" y="4172068"/>
                  <a:pt x="3881584" y="4166935"/>
                  <a:pt x="3932990" y="4160287"/>
                </a:cubicBezTo>
                <a:cubicBezTo>
                  <a:pt x="4233435" y="4121102"/>
                  <a:pt x="4549632" y="4060614"/>
                  <a:pt x="4958175" y="3964166"/>
                </a:cubicBezTo>
                <a:cubicBezTo>
                  <a:pt x="4999071" y="3954513"/>
                  <a:pt x="5040209" y="3944947"/>
                  <a:pt x="5081170" y="3935666"/>
                </a:cubicBezTo>
                <a:cubicBezTo>
                  <a:pt x="5074347" y="3948742"/>
                  <a:pt x="5068006" y="3961862"/>
                  <a:pt x="5062346" y="3974982"/>
                </a:cubicBezTo>
                <a:cubicBezTo>
                  <a:pt x="5029524" y="3983100"/>
                  <a:pt x="4997053" y="3991240"/>
                  <a:pt x="4965349" y="3999248"/>
                </a:cubicBezTo>
                <a:cubicBezTo>
                  <a:pt x="4572516" y="4098350"/>
                  <a:pt x="4250065" y="4163468"/>
                  <a:pt x="3950586" y="4204123"/>
                </a:cubicBezTo>
                <a:cubicBezTo>
                  <a:pt x="3899948" y="4210924"/>
                  <a:pt x="3858263" y="4216234"/>
                  <a:pt x="3819385" y="4220819"/>
                </a:cubicBezTo>
                <a:cubicBezTo>
                  <a:pt x="3493336" y="4258885"/>
                  <a:pt x="3122662" y="4286288"/>
                  <a:pt x="2849971" y="4128825"/>
                </a:cubicBezTo>
                <a:cubicBezTo>
                  <a:pt x="2838035" y="4121936"/>
                  <a:pt x="2826605" y="4114783"/>
                  <a:pt x="2815679" y="4107434"/>
                </a:cubicBezTo>
                <a:cubicBezTo>
                  <a:pt x="2814538" y="4099469"/>
                  <a:pt x="2813616" y="4091417"/>
                  <a:pt x="2812936" y="4083300"/>
                </a:cubicBezTo>
                <a:close/>
                <a:moveTo>
                  <a:pt x="2847667" y="4132818"/>
                </a:moveTo>
                <a:cubicBezTo>
                  <a:pt x="3009320" y="4226172"/>
                  <a:pt x="3204980" y="4254870"/>
                  <a:pt x="3405401" y="4254870"/>
                </a:cubicBezTo>
                <a:cubicBezTo>
                  <a:pt x="3544544" y="4254870"/>
                  <a:pt x="3686012" y="4241026"/>
                  <a:pt x="3819933" y="4225405"/>
                </a:cubicBezTo>
                <a:cubicBezTo>
                  <a:pt x="3858833" y="4220819"/>
                  <a:pt x="3900540" y="4215510"/>
                  <a:pt x="3951200" y="4208686"/>
                </a:cubicBezTo>
                <a:cubicBezTo>
                  <a:pt x="4250877" y="4168010"/>
                  <a:pt x="4573481" y="4102892"/>
                  <a:pt x="4966490" y="4003724"/>
                </a:cubicBezTo>
                <a:cubicBezTo>
                  <a:pt x="4997096" y="3996001"/>
                  <a:pt x="5028405" y="3988146"/>
                  <a:pt x="5060086" y="3980292"/>
                </a:cubicBezTo>
                <a:cubicBezTo>
                  <a:pt x="5054623" y="3993368"/>
                  <a:pt x="5049862" y="4006400"/>
                  <a:pt x="5046001" y="4019279"/>
                </a:cubicBezTo>
                <a:cubicBezTo>
                  <a:pt x="5021230" y="4025905"/>
                  <a:pt x="4997009" y="4032421"/>
                  <a:pt x="4973555" y="4038718"/>
                </a:cubicBezTo>
                <a:cubicBezTo>
                  <a:pt x="4589454" y="4141967"/>
                  <a:pt x="4270162" y="4209871"/>
                  <a:pt x="3968752" y="4252434"/>
                </a:cubicBezTo>
                <a:cubicBezTo>
                  <a:pt x="3918904" y="4259433"/>
                  <a:pt x="3877613" y="4264896"/>
                  <a:pt x="3838758" y="4269635"/>
                </a:cubicBezTo>
                <a:cubicBezTo>
                  <a:pt x="3493775" y="4311519"/>
                  <a:pt x="3138678" y="4329114"/>
                  <a:pt x="2878624" y="4175667"/>
                </a:cubicBezTo>
                <a:cubicBezTo>
                  <a:pt x="2857913" y="4163446"/>
                  <a:pt x="2838693" y="4150458"/>
                  <a:pt x="2820966" y="4136811"/>
                </a:cubicBezTo>
                <a:cubicBezTo>
                  <a:pt x="2819321" y="4129176"/>
                  <a:pt x="2817873" y="4121453"/>
                  <a:pt x="2816644" y="4113642"/>
                </a:cubicBezTo>
                <a:cubicBezTo>
                  <a:pt x="2826583" y="4120224"/>
                  <a:pt x="2836916" y="4126631"/>
                  <a:pt x="2847667" y="4132818"/>
                </a:cubicBezTo>
                <a:close/>
                <a:moveTo>
                  <a:pt x="5062149" y="3979787"/>
                </a:moveTo>
                <a:cubicBezTo>
                  <a:pt x="5072219" y="3977286"/>
                  <a:pt x="5082333" y="3974807"/>
                  <a:pt x="5092470" y="3972306"/>
                </a:cubicBezTo>
                <a:cubicBezTo>
                  <a:pt x="5087094" y="3985535"/>
                  <a:pt x="5082662" y="3998239"/>
                  <a:pt x="5079174" y="4010415"/>
                </a:cubicBezTo>
                <a:cubicBezTo>
                  <a:pt x="5068687" y="4013223"/>
                  <a:pt x="5058265" y="4015988"/>
                  <a:pt x="5047932" y="4018752"/>
                </a:cubicBezTo>
                <a:cubicBezTo>
                  <a:pt x="5051859" y="4005874"/>
                  <a:pt x="5056642" y="3992842"/>
                  <a:pt x="5062149" y="3979787"/>
                </a:cubicBezTo>
                <a:close/>
                <a:moveTo>
                  <a:pt x="5077726" y="4015681"/>
                </a:moveTo>
                <a:cubicBezTo>
                  <a:pt x="5074259" y="4028625"/>
                  <a:pt x="5071912" y="4040978"/>
                  <a:pt x="5070661" y="4052781"/>
                </a:cubicBezTo>
                <a:cubicBezTo>
                  <a:pt x="5060064" y="4055809"/>
                  <a:pt x="5049489" y="4058837"/>
                  <a:pt x="5038936" y="4061842"/>
                </a:cubicBezTo>
                <a:cubicBezTo>
                  <a:pt x="5038739" y="4061908"/>
                  <a:pt x="5038541" y="4061952"/>
                  <a:pt x="5038344" y="4062018"/>
                </a:cubicBezTo>
                <a:cubicBezTo>
                  <a:pt x="5039989" y="4049578"/>
                  <a:pt x="5042710" y="4036897"/>
                  <a:pt x="5046374" y="4024062"/>
                </a:cubicBezTo>
                <a:cubicBezTo>
                  <a:pt x="5056729" y="4021276"/>
                  <a:pt x="5067173" y="4018489"/>
                  <a:pt x="5077726" y="4015681"/>
                </a:cubicBezTo>
                <a:close/>
                <a:moveTo>
                  <a:pt x="5079985" y="4015089"/>
                </a:moveTo>
                <a:cubicBezTo>
                  <a:pt x="5090363" y="4012324"/>
                  <a:pt x="5100806" y="4009538"/>
                  <a:pt x="5111316" y="4006773"/>
                </a:cubicBezTo>
                <a:cubicBezTo>
                  <a:pt x="5108310" y="4018994"/>
                  <a:pt x="5106204" y="4031083"/>
                  <a:pt x="5105194" y="4042908"/>
                </a:cubicBezTo>
                <a:cubicBezTo>
                  <a:pt x="5094378" y="4046002"/>
                  <a:pt x="5083584" y="4049073"/>
                  <a:pt x="5072789" y="4052167"/>
                </a:cubicBezTo>
                <a:cubicBezTo>
                  <a:pt x="5074150" y="4040034"/>
                  <a:pt x="5076585" y="4027638"/>
                  <a:pt x="5079985" y="4015089"/>
                </a:cubicBezTo>
                <a:close/>
                <a:moveTo>
                  <a:pt x="5113444" y="4006203"/>
                </a:moveTo>
                <a:cubicBezTo>
                  <a:pt x="5123778" y="4003482"/>
                  <a:pt x="5134155" y="4000740"/>
                  <a:pt x="5144599" y="3997997"/>
                </a:cubicBezTo>
                <a:cubicBezTo>
                  <a:pt x="5141878" y="4009911"/>
                  <a:pt x="5140079" y="4021671"/>
                  <a:pt x="5139399" y="4033167"/>
                </a:cubicBezTo>
                <a:cubicBezTo>
                  <a:pt x="5128649" y="4036217"/>
                  <a:pt x="5117898" y="4039288"/>
                  <a:pt x="5107169" y="4042338"/>
                </a:cubicBezTo>
                <a:cubicBezTo>
                  <a:pt x="5108200" y="4030512"/>
                  <a:pt x="5110372" y="4018445"/>
                  <a:pt x="5113444" y="4006203"/>
                </a:cubicBezTo>
                <a:close/>
                <a:moveTo>
                  <a:pt x="5146793" y="3997427"/>
                </a:moveTo>
                <a:cubicBezTo>
                  <a:pt x="5157061" y="3994728"/>
                  <a:pt x="5167350" y="3992052"/>
                  <a:pt x="5177706" y="3989353"/>
                </a:cubicBezTo>
                <a:cubicBezTo>
                  <a:pt x="5175227" y="4001310"/>
                  <a:pt x="5173822" y="4012675"/>
                  <a:pt x="5173472" y="4023491"/>
                </a:cubicBezTo>
                <a:cubicBezTo>
                  <a:pt x="5162809" y="4026497"/>
                  <a:pt x="5152124" y="4029525"/>
                  <a:pt x="5141461" y="4032575"/>
                </a:cubicBezTo>
                <a:cubicBezTo>
                  <a:pt x="5142185" y="4021078"/>
                  <a:pt x="5144028" y="4009340"/>
                  <a:pt x="5146793" y="3997427"/>
                </a:cubicBezTo>
                <a:close/>
                <a:moveTo>
                  <a:pt x="5171212" y="4067393"/>
                </a:moveTo>
                <a:cubicBezTo>
                  <a:pt x="5173515" y="4066691"/>
                  <a:pt x="5175819" y="4065989"/>
                  <a:pt x="5178145" y="4065265"/>
                </a:cubicBezTo>
                <a:cubicBezTo>
                  <a:pt x="5181019" y="4075599"/>
                  <a:pt x="5185188" y="4085296"/>
                  <a:pt x="5190695" y="4094357"/>
                </a:cubicBezTo>
                <a:cubicBezTo>
                  <a:pt x="5179198" y="4098175"/>
                  <a:pt x="5167679" y="4101971"/>
                  <a:pt x="5156183" y="4105744"/>
                </a:cubicBezTo>
                <a:cubicBezTo>
                  <a:pt x="5150851" y="4096156"/>
                  <a:pt x="5147100" y="4086042"/>
                  <a:pt x="5144642" y="4075555"/>
                </a:cubicBezTo>
                <a:cubicBezTo>
                  <a:pt x="5153528" y="4072834"/>
                  <a:pt x="5162392" y="4070114"/>
                  <a:pt x="5171212" y="4067393"/>
                </a:cubicBezTo>
                <a:close/>
                <a:moveTo>
                  <a:pt x="5180295" y="4064607"/>
                </a:moveTo>
                <a:cubicBezTo>
                  <a:pt x="5191440" y="4061184"/>
                  <a:pt x="5202586" y="4057762"/>
                  <a:pt x="5213753" y="4054339"/>
                </a:cubicBezTo>
                <a:cubicBezTo>
                  <a:pt x="5216957" y="4064278"/>
                  <a:pt x="5221476" y="4073558"/>
                  <a:pt x="5227246" y="4082247"/>
                </a:cubicBezTo>
                <a:cubicBezTo>
                  <a:pt x="5215772" y="4086064"/>
                  <a:pt x="5204275" y="4089860"/>
                  <a:pt x="5192779" y="4093677"/>
                </a:cubicBezTo>
                <a:cubicBezTo>
                  <a:pt x="5187162" y="4084441"/>
                  <a:pt x="5183059" y="4074721"/>
                  <a:pt x="5180295" y="4064607"/>
                </a:cubicBezTo>
                <a:close/>
                <a:moveTo>
                  <a:pt x="5230252" y="4086525"/>
                </a:moveTo>
                <a:cubicBezTo>
                  <a:pt x="5230756" y="4087227"/>
                  <a:pt x="5231261" y="4087929"/>
                  <a:pt x="5231788" y="4088631"/>
                </a:cubicBezTo>
                <a:cubicBezTo>
                  <a:pt x="5237799" y="4096442"/>
                  <a:pt x="5244908" y="4103682"/>
                  <a:pt x="5253026" y="4110351"/>
                </a:cubicBezTo>
                <a:cubicBezTo>
                  <a:pt x="5241310" y="4114564"/>
                  <a:pt x="5229572" y="4118777"/>
                  <a:pt x="5217768" y="4122967"/>
                </a:cubicBezTo>
                <a:cubicBezTo>
                  <a:pt x="5210023" y="4116166"/>
                  <a:pt x="5203244" y="4108816"/>
                  <a:pt x="5197540" y="4100895"/>
                </a:cubicBezTo>
                <a:cubicBezTo>
                  <a:pt x="5196859" y="4099930"/>
                  <a:pt x="5196223" y="4098965"/>
                  <a:pt x="5195565" y="4097999"/>
                </a:cubicBezTo>
                <a:cubicBezTo>
                  <a:pt x="5207128" y="4094182"/>
                  <a:pt x="5218689" y="4090342"/>
                  <a:pt x="5230252" y="4086525"/>
                </a:cubicBezTo>
                <a:close/>
                <a:moveTo>
                  <a:pt x="5257721" y="4114081"/>
                </a:moveTo>
                <a:cubicBezTo>
                  <a:pt x="5267133" y="4121212"/>
                  <a:pt x="5277796" y="4127640"/>
                  <a:pt x="5289731" y="4133323"/>
                </a:cubicBezTo>
                <a:cubicBezTo>
                  <a:pt x="5277906" y="4137930"/>
                  <a:pt x="5266014" y="4142559"/>
                  <a:pt x="5254057" y="4147167"/>
                </a:cubicBezTo>
                <a:cubicBezTo>
                  <a:pt x="5242166" y="4141111"/>
                  <a:pt x="5231546" y="4134310"/>
                  <a:pt x="5222266" y="4126784"/>
                </a:cubicBezTo>
                <a:cubicBezTo>
                  <a:pt x="5234135" y="4122550"/>
                  <a:pt x="5245939" y="4118316"/>
                  <a:pt x="5257721" y="4114081"/>
                </a:cubicBezTo>
                <a:close/>
                <a:moveTo>
                  <a:pt x="5296247" y="4136328"/>
                </a:moveTo>
                <a:cubicBezTo>
                  <a:pt x="5308402" y="4141660"/>
                  <a:pt x="5321742" y="4146311"/>
                  <a:pt x="5336287" y="4150216"/>
                </a:cubicBezTo>
                <a:cubicBezTo>
                  <a:pt x="5377140" y="4161186"/>
                  <a:pt x="5428523" y="4166759"/>
                  <a:pt x="5488989" y="4166759"/>
                </a:cubicBezTo>
                <a:cubicBezTo>
                  <a:pt x="5489011" y="4166759"/>
                  <a:pt x="5488989" y="4166759"/>
                  <a:pt x="5489011" y="4166759"/>
                </a:cubicBezTo>
                <a:cubicBezTo>
                  <a:pt x="5599456" y="4166759"/>
                  <a:pt x="5718941" y="4148790"/>
                  <a:pt x="5806174" y="4135670"/>
                </a:cubicBezTo>
                <a:cubicBezTo>
                  <a:pt x="5829431" y="4132160"/>
                  <a:pt x="5849505" y="4129132"/>
                  <a:pt x="5866706" y="4126872"/>
                </a:cubicBezTo>
                <a:cubicBezTo>
                  <a:pt x="6085491" y="4097890"/>
                  <a:pt x="6310353" y="4063532"/>
                  <a:pt x="6527821" y="4030293"/>
                </a:cubicBezTo>
                <a:cubicBezTo>
                  <a:pt x="7227221" y="3923380"/>
                  <a:pt x="7950448" y="3812847"/>
                  <a:pt x="8654543" y="3849662"/>
                </a:cubicBezTo>
                <a:cubicBezTo>
                  <a:pt x="8681244" y="3851066"/>
                  <a:pt x="8708493" y="3851768"/>
                  <a:pt x="8734843" y="3852448"/>
                </a:cubicBezTo>
                <a:cubicBezTo>
                  <a:pt x="8734887" y="3852448"/>
                  <a:pt x="8734909" y="3852470"/>
                  <a:pt x="8734931" y="3852470"/>
                </a:cubicBezTo>
                <a:cubicBezTo>
                  <a:pt x="8724136" y="3867499"/>
                  <a:pt x="8713495" y="3882220"/>
                  <a:pt x="8703052" y="3896591"/>
                </a:cubicBezTo>
                <a:cubicBezTo>
                  <a:pt x="8685478" y="3895582"/>
                  <a:pt x="8667619" y="3894507"/>
                  <a:pt x="8650023" y="3893212"/>
                </a:cubicBezTo>
                <a:cubicBezTo>
                  <a:pt x="7952664" y="3841763"/>
                  <a:pt x="7235756" y="3947206"/>
                  <a:pt x="6542455" y="4049161"/>
                </a:cubicBezTo>
                <a:cubicBezTo>
                  <a:pt x="6309958" y="4083366"/>
                  <a:pt x="6069541" y="4118733"/>
                  <a:pt x="5835771" y="4147123"/>
                </a:cubicBezTo>
                <a:cubicBezTo>
                  <a:pt x="5817890" y="4149295"/>
                  <a:pt x="5796740" y="4152301"/>
                  <a:pt x="5772233" y="4155789"/>
                </a:cubicBezTo>
                <a:cubicBezTo>
                  <a:pt x="5684276" y="4168273"/>
                  <a:pt x="5563804" y="4185386"/>
                  <a:pt x="5452876" y="4184026"/>
                </a:cubicBezTo>
                <a:cubicBezTo>
                  <a:pt x="5392278" y="4183258"/>
                  <a:pt x="5340917" y="4176895"/>
                  <a:pt x="5300218" y="4165092"/>
                </a:cubicBezTo>
                <a:cubicBezTo>
                  <a:pt x="5285738" y="4160879"/>
                  <a:pt x="5272464" y="4155921"/>
                  <a:pt x="5260397" y="4150260"/>
                </a:cubicBezTo>
                <a:cubicBezTo>
                  <a:pt x="5272267" y="4145675"/>
                  <a:pt x="5284202" y="4141023"/>
                  <a:pt x="5296247" y="4136328"/>
                </a:cubicBezTo>
                <a:close/>
                <a:moveTo>
                  <a:pt x="8741205" y="3852624"/>
                </a:moveTo>
                <a:cubicBezTo>
                  <a:pt x="8750289" y="3852865"/>
                  <a:pt x="8759437" y="3853106"/>
                  <a:pt x="8768608" y="3853391"/>
                </a:cubicBezTo>
                <a:cubicBezTo>
                  <a:pt x="8759218" y="3866797"/>
                  <a:pt x="8750025" y="3879873"/>
                  <a:pt x="8741052" y="3892554"/>
                </a:cubicBezTo>
                <a:cubicBezTo>
                  <a:pt x="8739626" y="3894551"/>
                  <a:pt x="8738222" y="3896503"/>
                  <a:pt x="8736817" y="3898500"/>
                </a:cubicBezTo>
                <a:cubicBezTo>
                  <a:pt x="8730653" y="3898149"/>
                  <a:pt x="8724531" y="3897798"/>
                  <a:pt x="8718410" y="3897447"/>
                </a:cubicBezTo>
                <a:cubicBezTo>
                  <a:pt x="8715360" y="3897293"/>
                  <a:pt x="8712289" y="3897118"/>
                  <a:pt x="8709217" y="3896942"/>
                </a:cubicBezTo>
                <a:cubicBezTo>
                  <a:pt x="8719683" y="3882506"/>
                  <a:pt x="8730367" y="3867740"/>
                  <a:pt x="8741205" y="3852624"/>
                </a:cubicBezTo>
                <a:close/>
                <a:moveTo>
                  <a:pt x="8745198" y="3895494"/>
                </a:moveTo>
                <a:cubicBezTo>
                  <a:pt x="8754786" y="3881957"/>
                  <a:pt x="8764637" y="3867960"/>
                  <a:pt x="8774686" y="3853589"/>
                </a:cubicBezTo>
                <a:cubicBezTo>
                  <a:pt x="8783593" y="3853874"/>
                  <a:pt x="8792523" y="3854203"/>
                  <a:pt x="8801474" y="3854598"/>
                </a:cubicBezTo>
                <a:cubicBezTo>
                  <a:pt x="8790943" y="3870000"/>
                  <a:pt x="8780412" y="3885292"/>
                  <a:pt x="8769881" y="3900540"/>
                </a:cubicBezTo>
                <a:cubicBezTo>
                  <a:pt x="8760842" y="3899926"/>
                  <a:pt x="8751802" y="3899378"/>
                  <a:pt x="8742807" y="3898851"/>
                </a:cubicBezTo>
                <a:cubicBezTo>
                  <a:pt x="8743619" y="3897732"/>
                  <a:pt x="8744409" y="3896635"/>
                  <a:pt x="8745198" y="3895494"/>
                </a:cubicBezTo>
                <a:close/>
                <a:moveTo>
                  <a:pt x="8807332" y="3854883"/>
                </a:moveTo>
                <a:cubicBezTo>
                  <a:pt x="8816064" y="3855278"/>
                  <a:pt x="8824796" y="3855761"/>
                  <a:pt x="8833550" y="3856332"/>
                </a:cubicBezTo>
                <a:cubicBezTo>
                  <a:pt x="8823129" y="3871931"/>
                  <a:pt x="8812686" y="3887464"/>
                  <a:pt x="8802242" y="3902932"/>
                </a:cubicBezTo>
                <a:cubicBezTo>
                  <a:pt x="8793378" y="3902186"/>
                  <a:pt x="8784515" y="3901528"/>
                  <a:pt x="8775695" y="3900913"/>
                </a:cubicBezTo>
                <a:cubicBezTo>
                  <a:pt x="8786248" y="3885643"/>
                  <a:pt x="8796801" y="3870307"/>
                  <a:pt x="8807332" y="3854883"/>
                </a:cubicBezTo>
                <a:close/>
                <a:moveTo>
                  <a:pt x="8839189" y="3856726"/>
                </a:moveTo>
                <a:cubicBezTo>
                  <a:pt x="8847614" y="3857319"/>
                  <a:pt x="8856039" y="3857999"/>
                  <a:pt x="8864442" y="3858789"/>
                </a:cubicBezTo>
                <a:cubicBezTo>
                  <a:pt x="8854196" y="3874520"/>
                  <a:pt x="8843906" y="3890207"/>
                  <a:pt x="8833594" y="3905850"/>
                </a:cubicBezTo>
                <a:cubicBezTo>
                  <a:pt x="8825016" y="3904950"/>
                  <a:pt x="8816415" y="3904116"/>
                  <a:pt x="8807837" y="3903393"/>
                </a:cubicBezTo>
                <a:cubicBezTo>
                  <a:pt x="8818302" y="3887903"/>
                  <a:pt x="8828746" y="3872348"/>
                  <a:pt x="8839189" y="3856726"/>
                </a:cubicBezTo>
                <a:close/>
                <a:moveTo>
                  <a:pt x="8832278" y="3907846"/>
                </a:moveTo>
                <a:cubicBezTo>
                  <a:pt x="8822274" y="3923029"/>
                  <a:pt x="8812247" y="3938189"/>
                  <a:pt x="8802220" y="3953240"/>
                </a:cubicBezTo>
                <a:cubicBezTo>
                  <a:pt x="8802023" y="3953525"/>
                  <a:pt x="8801847" y="3953788"/>
                  <a:pt x="8801672" y="3954074"/>
                </a:cubicBezTo>
                <a:cubicBezTo>
                  <a:pt x="8792918" y="3952999"/>
                  <a:pt x="8784186" y="3951989"/>
                  <a:pt x="8775454" y="3951046"/>
                </a:cubicBezTo>
                <a:cubicBezTo>
                  <a:pt x="8778898" y="3946000"/>
                  <a:pt x="8782386" y="3940910"/>
                  <a:pt x="8785875" y="3935776"/>
                </a:cubicBezTo>
                <a:cubicBezTo>
                  <a:pt x="8792742" y="3925684"/>
                  <a:pt x="8799610" y="3915547"/>
                  <a:pt x="8806476" y="3905389"/>
                </a:cubicBezTo>
                <a:cubicBezTo>
                  <a:pt x="8815077" y="3906135"/>
                  <a:pt x="8823678" y="3906947"/>
                  <a:pt x="8832278" y="3907846"/>
                </a:cubicBezTo>
                <a:close/>
                <a:moveTo>
                  <a:pt x="8837653" y="3908417"/>
                </a:moveTo>
                <a:cubicBezTo>
                  <a:pt x="8846012" y="3909338"/>
                  <a:pt x="8854349" y="3910326"/>
                  <a:pt x="8862687" y="3911445"/>
                </a:cubicBezTo>
                <a:cubicBezTo>
                  <a:pt x="8851673" y="3928601"/>
                  <a:pt x="8841558" y="3944289"/>
                  <a:pt x="8832497" y="3958242"/>
                </a:cubicBezTo>
                <a:cubicBezTo>
                  <a:pt x="8824006" y="3956992"/>
                  <a:pt x="8815494" y="3955829"/>
                  <a:pt x="8806981" y="3954754"/>
                </a:cubicBezTo>
                <a:cubicBezTo>
                  <a:pt x="8817227" y="3939374"/>
                  <a:pt x="8827451" y="3923906"/>
                  <a:pt x="8837653" y="3908417"/>
                </a:cubicBezTo>
                <a:close/>
                <a:moveTo>
                  <a:pt x="8831291" y="3960107"/>
                </a:moveTo>
                <a:cubicBezTo>
                  <a:pt x="8828285" y="3964758"/>
                  <a:pt x="8825367" y="3969212"/>
                  <a:pt x="8822602" y="3973468"/>
                </a:cubicBezTo>
                <a:cubicBezTo>
                  <a:pt x="8815428" y="3984504"/>
                  <a:pt x="8808320" y="3995365"/>
                  <a:pt x="8801299" y="4006049"/>
                </a:cubicBezTo>
                <a:cubicBezTo>
                  <a:pt x="8792655" y="4004601"/>
                  <a:pt x="8784010" y="4003219"/>
                  <a:pt x="8775366" y="4001903"/>
                </a:cubicBezTo>
                <a:cubicBezTo>
                  <a:pt x="8785327" y="3987159"/>
                  <a:pt x="8795463" y="3972064"/>
                  <a:pt x="8805731" y="3956619"/>
                </a:cubicBezTo>
                <a:cubicBezTo>
                  <a:pt x="8814265" y="3957694"/>
                  <a:pt x="8822778" y="3958857"/>
                  <a:pt x="8831291" y="3960107"/>
                </a:cubicBezTo>
                <a:close/>
                <a:moveTo>
                  <a:pt x="8800136" y="4007804"/>
                </a:moveTo>
                <a:cubicBezTo>
                  <a:pt x="8790065" y="4023118"/>
                  <a:pt x="8780149" y="4038104"/>
                  <a:pt x="8770429" y="4052672"/>
                </a:cubicBezTo>
                <a:cubicBezTo>
                  <a:pt x="8761675" y="4050938"/>
                  <a:pt x="8752921" y="4049293"/>
                  <a:pt x="8744189" y="4047713"/>
                </a:cubicBezTo>
                <a:cubicBezTo>
                  <a:pt x="8753974" y="4033452"/>
                  <a:pt x="8763979" y="4018752"/>
                  <a:pt x="8774159" y="4003680"/>
                </a:cubicBezTo>
                <a:cubicBezTo>
                  <a:pt x="8782825" y="4004974"/>
                  <a:pt x="8791492" y="4006357"/>
                  <a:pt x="8800136" y="4007804"/>
                </a:cubicBezTo>
                <a:close/>
                <a:moveTo>
                  <a:pt x="8769332" y="4054317"/>
                </a:moveTo>
                <a:cubicBezTo>
                  <a:pt x="8759328" y="4069280"/>
                  <a:pt x="8749564" y="4083804"/>
                  <a:pt x="8740042" y="4097824"/>
                </a:cubicBezTo>
                <a:cubicBezTo>
                  <a:pt x="8731288" y="4095827"/>
                  <a:pt x="8722469" y="4093875"/>
                  <a:pt x="8713583" y="4091966"/>
                </a:cubicBezTo>
                <a:cubicBezTo>
                  <a:pt x="8723149" y="4078253"/>
                  <a:pt x="8733000" y="4064036"/>
                  <a:pt x="8743048" y="4049359"/>
                </a:cubicBezTo>
                <a:cubicBezTo>
                  <a:pt x="8751802" y="4050938"/>
                  <a:pt x="8760556" y="4052606"/>
                  <a:pt x="8769332" y="4054317"/>
                </a:cubicBezTo>
                <a:close/>
                <a:moveTo>
                  <a:pt x="8738989" y="4099381"/>
                </a:moveTo>
                <a:cubicBezTo>
                  <a:pt x="8714768" y="4135012"/>
                  <a:pt x="8692192" y="4167483"/>
                  <a:pt x="8671919" y="4195764"/>
                </a:cubicBezTo>
                <a:cubicBezTo>
                  <a:pt x="8527116" y="4397589"/>
                  <a:pt x="8373712" y="4600270"/>
                  <a:pt x="8225377" y="4796259"/>
                </a:cubicBezTo>
                <a:cubicBezTo>
                  <a:pt x="8076054" y="4993520"/>
                  <a:pt x="7921663" y="5197495"/>
                  <a:pt x="7774995" y="5401953"/>
                </a:cubicBezTo>
                <a:cubicBezTo>
                  <a:pt x="7684251" y="5528525"/>
                  <a:pt x="7596141" y="5652814"/>
                  <a:pt x="7515402" y="5781887"/>
                </a:cubicBezTo>
                <a:cubicBezTo>
                  <a:pt x="7472400" y="5850756"/>
                  <a:pt x="7436199" y="5913043"/>
                  <a:pt x="7404737" y="5972324"/>
                </a:cubicBezTo>
                <a:lnTo>
                  <a:pt x="7398550" y="5983953"/>
                </a:lnTo>
                <a:cubicBezTo>
                  <a:pt x="7347759" y="6079435"/>
                  <a:pt x="7284550" y="6198262"/>
                  <a:pt x="7285647" y="6311976"/>
                </a:cubicBezTo>
                <a:cubicBezTo>
                  <a:pt x="7285998" y="6370687"/>
                  <a:pt x="7305327" y="6417792"/>
                  <a:pt x="7343152" y="6451975"/>
                </a:cubicBezTo>
                <a:cubicBezTo>
                  <a:pt x="7405834" y="6508646"/>
                  <a:pt x="7509676" y="6523235"/>
                  <a:pt x="7610182" y="6523235"/>
                </a:cubicBezTo>
                <a:cubicBezTo>
                  <a:pt x="7674729" y="6523235"/>
                  <a:pt x="7737938" y="6517202"/>
                  <a:pt x="7787939" y="6512441"/>
                </a:cubicBezTo>
                <a:cubicBezTo>
                  <a:pt x="7794960" y="6511761"/>
                  <a:pt x="7801673" y="6511124"/>
                  <a:pt x="7808080" y="6510532"/>
                </a:cubicBezTo>
                <a:cubicBezTo>
                  <a:pt x="7858739" y="6505859"/>
                  <a:pt x="7909377" y="6500155"/>
                  <a:pt x="7959992" y="6493529"/>
                </a:cubicBezTo>
                <a:cubicBezTo>
                  <a:pt x="7958039" y="6494011"/>
                  <a:pt x="7956109" y="6494494"/>
                  <a:pt x="7954156" y="6494977"/>
                </a:cubicBezTo>
                <a:cubicBezTo>
                  <a:pt x="7883027" y="6506100"/>
                  <a:pt x="7811810" y="6515578"/>
                  <a:pt x="7740593" y="6523104"/>
                </a:cubicBezTo>
                <a:cubicBezTo>
                  <a:pt x="7734976" y="6523696"/>
                  <a:pt x="7729141" y="6524332"/>
                  <a:pt x="7723063" y="6524991"/>
                </a:cubicBezTo>
                <a:cubicBezTo>
                  <a:pt x="7659130" y="6531880"/>
                  <a:pt x="7571590" y="6541314"/>
                  <a:pt x="7486507" y="6537299"/>
                </a:cubicBezTo>
                <a:cubicBezTo>
                  <a:pt x="7386373" y="6532560"/>
                  <a:pt x="7312721" y="6509611"/>
                  <a:pt x="7267547" y="6469110"/>
                </a:cubicBezTo>
                <a:cubicBezTo>
                  <a:pt x="7230073" y="6435476"/>
                  <a:pt x="7211030" y="6388788"/>
                  <a:pt x="7210964" y="6330296"/>
                </a:cubicBezTo>
                <a:cubicBezTo>
                  <a:pt x="7210481" y="6216209"/>
                  <a:pt x="7275467" y="6096417"/>
                  <a:pt x="7327706" y="6000167"/>
                </a:cubicBezTo>
                <a:lnTo>
                  <a:pt x="7335078" y="5986564"/>
                </a:lnTo>
                <a:cubicBezTo>
                  <a:pt x="7369151" y="5924188"/>
                  <a:pt x="7406733" y="5860914"/>
                  <a:pt x="7449999" y="5793119"/>
                </a:cubicBezTo>
                <a:cubicBezTo>
                  <a:pt x="7533700" y="5662095"/>
                  <a:pt x="7625035" y="5535852"/>
                  <a:pt x="7719070" y="5407307"/>
                </a:cubicBezTo>
                <a:cubicBezTo>
                  <a:pt x="7875523" y="5193524"/>
                  <a:pt x="8040117" y="4980312"/>
                  <a:pt x="8199290" y="4774121"/>
                </a:cubicBezTo>
                <a:cubicBezTo>
                  <a:pt x="8348415" y="4580896"/>
                  <a:pt x="8502653" y="4381090"/>
                  <a:pt x="8649124" y="4182161"/>
                </a:cubicBezTo>
                <a:cubicBezTo>
                  <a:pt x="8668387" y="4156008"/>
                  <a:pt x="8689668" y="4126236"/>
                  <a:pt x="8712508" y="4093524"/>
                </a:cubicBezTo>
                <a:cubicBezTo>
                  <a:pt x="8721393" y="4095432"/>
                  <a:pt x="8730235" y="4097385"/>
                  <a:pt x="8738989" y="4099381"/>
                </a:cubicBezTo>
                <a:close/>
                <a:moveTo>
                  <a:pt x="8478629" y="6397323"/>
                </a:moveTo>
                <a:cubicBezTo>
                  <a:pt x="8482841" y="6396335"/>
                  <a:pt x="8487032" y="6395348"/>
                  <a:pt x="8491244" y="6394360"/>
                </a:cubicBezTo>
                <a:cubicBezTo>
                  <a:pt x="8491990" y="6394295"/>
                  <a:pt x="8492736" y="6394229"/>
                  <a:pt x="8493482" y="6394163"/>
                </a:cubicBezTo>
                <a:cubicBezTo>
                  <a:pt x="8488655" y="6395216"/>
                  <a:pt x="8483829" y="6396247"/>
                  <a:pt x="8478980" y="6397279"/>
                </a:cubicBezTo>
                <a:cubicBezTo>
                  <a:pt x="8478870" y="6397279"/>
                  <a:pt x="8478739" y="6397301"/>
                  <a:pt x="8478629" y="6397323"/>
                </a:cubicBezTo>
                <a:close/>
                <a:moveTo>
                  <a:pt x="8563053" y="6383522"/>
                </a:moveTo>
                <a:cubicBezTo>
                  <a:pt x="8567727" y="6382447"/>
                  <a:pt x="8572422" y="6381394"/>
                  <a:pt x="8577117" y="6380319"/>
                </a:cubicBezTo>
                <a:cubicBezTo>
                  <a:pt x="8578258" y="6380231"/>
                  <a:pt x="8579399" y="6380143"/>
                  <a:pt x="8580539" y="6380056"/>
                </a:cubicBezTo>
                <a:cubicBezTo>
                  <a:pt x="8575252" y="6381175"/>
                  <a:pt x="8569987" y="6382250"/>
                  <a:pt x="8564721" y="6383347"/>
                </a:cubicBezTo>
                <a:cubicBezTo>
                  <a:pt x="8564150" y="6383390"/>
                  <a:pt x="8563602" y="6383456"/>
                  <a:pt x="8563053" y="6383522"/>
                </a:cubicBezTo>
                <a:close/>
                <a:moveTo>
                  <a:pt x="8647017" y="6370446"/>
                </a:moveTo>
                <a:cubicBezTo>
                  <a:pt x="8652130" y="6369327"/>
                  <a:pt x="8657241" y="6368186"/>
                  <a:pt x="8662353" y="6367045"/>
                </a:cubicBezTo>
                <a:cubicBezTo>
                  <a:pt x="8663889" y="6366958"/>
                  <a:pt x="8665403" y="6366848"/>
                  <a:pt x="8666939" y="6366760"/>
                </a:cubicBezTo>
                <a:cubicBezTo>
                  <a:pt x="8661256" y="6367901"/>
                  <a:pt x="8655574" y="6369042"/>
                  <a:pt x="8649892" y="6370183"/>
                </a:cubicBezTo>
                <a:cubicBezTo>
                  <a:pt x="8648926" y="6370270"/>
                  <a:pt x="8647961" y="6370358"/>
                  <a:pt x="8647017" y="6370446"/>
                </a:cubicBezTo>
                <a:close/>
                <a:moveTo>
                  <a:pt x="8730477" y="6358116"/>
                </a:moveTo>
                <a:cubicBezTo>
                  <a:pt x="8736116" y="6356931"/>
                  <a:pt x="8741776" y="6355724"/>
                  <a:pt x="8747414" y="6354518"/>
                </a:cubicBezTo>
                <a:cubicBezTo>
                  <a:pt x="8749301" y="6354408"/>
                  <a:pt x="8751188" y="6354320"/>
                  <a:pt x="8753075" y="6354232"/>
                </a:cubicBezTo>
                <a:cubicBezTo>
                  <a:pt x="8746932" y="6355417"/>
                  <a:pt x="8740789" y="6356602"/>
                  <a:pt x="8734645" y="6357765"/>
                </a:cubicBezTo>
                <a:cubicBezTo>
                  <a:pt x="8733263" y="6357897"/>
                  <a:pt x="8731881" y="6358006"/>
                  <a:pt x="8730477" y="6358116"/>
                </a:cubicBezTo>
                <a:close/>
                <a:moveTo>
                  <a:pt x="8771241" y="6349362"/>
                </a:moveTo>
                <a:cubicBezTo>
                  <a:pt x="8778942" y="6347694"/>
                  <a:pt x="8786621" y="6345983"/>
                  <a:pt x="8794322" y="6344293"/>
                </a:cubicBezTo>
                <a:cubicBezTo>
                  <a:pt x="8797788" y="6344184"/>
                  <a:pt x="8801233" y="6344074"/>
                  <a:pt x="8804700" y="6343965"/>
                </a:cubicBezTo>
                <a:cubicBezTo>
                  <a:pt x="8796735" y="6345588"/>
                  <a:pt x="8788771" y="6347190"/>
                  <a:pt x="8780807" y="6348769"/>
                </a:cubicBezTo>
                <a:cubicBezTo>
                  <a:pt x="8777626" y="6348967"/>
                  <a:pt x="8774423" y="6349164"/>
                  <a:pt x="8771241" y="6349362"/>
                </a:cubicBezTo>
                <a:close/>
                <a:moveTo>
                  <a:pt x="8831028" y="6342999"/>
                </a:moveTo>
                <a:cubicBezTo>
                  <a:pt x="8834187" y="6342868"/>
                  <a:pt x="8837390" y="6342714"/>
                  <a:pt x="8840571" y="6342582"/>
                </a:cubicBezTo>
                <a:cubicBezTo>
                  <a:pt x="8834450" y="6343723"/>
                  <a:pt x="8828329" y="6344842"/>
                  <a:pt x="8822208" y="6345961"/>
                </a:cubicBezTo>
                <a:cubicBezTo>
                  <a:pt x="8819290" y="6346181"/>
                  <a:pt x="8816371" y="6346400"/>
                  <a:pt x="8813476" y="6346597"/>
                </a:cubicBezTo>
                <a:cubicBezTo>
                  <a:pt x="8819312" y="6345412"/>
                  <a:pt x="8825169" y="6344206"/>
                  <a:pt x="8831028" y="6342999"/>
                </a:cubicBezTo>
                <a:close/>
                <a:moveTo>
                  <a:pt x="8899063" y="6335737"/>
                </a:moveTo>
                <a:cubicBezTo>
                  <a:pt x="8905097" y="6334552"/>
                  <a:pt x="8911108" y="6333367"/>
                  <a:pt x="8917120" y="6332183"/>
                </a:cubicBezTo>
                <a:cubicBezTo>
                  <a:pt x="8919862" y="6332095"/>
                  <a:pt x="8922583" y="6332007"/>
                  <a:pt x="8925325" y="6331942"/>
                </a:cubicBezTo>
                <a:cubicBezTo>
                  <a:pt x="8918940" y="6333060"/>
                  <a:pt x="8912534" y="6334179"/>
                  <a:pt x="8906150" y="6335298"/>
                </a:cubicBezTo>
                <a:cubicBezTo>
                  <a:pt x="8903780" y="6335452"/>
                  <a:pt x="8901432" y="6335583"/>
                  <a:pt x="8899063" y="6335737"/>
                </a:cubicBezTo>
                <a:close/>
                <a:moveTo>
                  <a:pt x="8872604" y="6341046"/>
                </a:moveTo>
                <a:cubicBezTo>
                  <a:pt x="8869641" y="6341551"/>
                  <a:pt x="8866680" y="6342034"/>
                  <a:pt x="8863718" y="6342539"/>
                </a:cubicBezTo>
                <a:cubicBezTo>
                  <a:pt x="8866197" y="6342056"/>
                  <a:pt x="8868654" y="6341595"/>
                  <a:pt x="8871133" y="6341112"/>
                </a:cubicBezTo>
                <a:cubicBezTo>
                  <a:pt x="8871616" y="6341090"/>
                  <a:pt x="8872121" y="6341068"/>
                  <a:pt x="8872604" y="6341046"/>
                </a:cubicBezTo>
                <a:close/>
                <a:moveTo>
                  <a:pt x="8939476" y="6327729"/>
                </a:moveTo>
                <a:cubicBezTo>
                  <a:pt x="8947572" y="6326084"/>
                  <a:pt x="8955668" y="6324438"/>
                  <a:pt x="8963742" y="6322793"/>
                </a:cubicBezTo>
                <a:cubicBezTo>
                  <a:pt x="8967910" y="6322771"/>
                  <a:pt x="8972079" y="6322727"/>
                  <a:pt x="8976270" y="6322705"/>
                </a:cubicBezTo>
                <a:cubicBezTo>
                  <a:pt x="8967932" y="6324241"/>
                  <a:pt x="8959617" y="6325776"/>
                  <a:pt x="8951280" y="6327290"/>
                </a:cubicBezTo>
                <a:cubicBezTo>
                  <a:pt x="8947353" y="6327444"/>
                  <a:pt x="8943404" y="6327576"/>
                  <a:pt x="8939476" y="6327729"/>
                </a:cubicBezTo>
                <a:close/>
                <a:moveTo>
                  <a:pt x="9000250" y="6322419"/>
                </a:moveTo>
                <a:cubicBezTo>
                  <a:pt x="9003344" y="6322376"/>
                  <a:pt x="9006459" y="6322310"/>
                  <a:pt x="9009574" y="6322244"/>
                </a:cubicBezTo>
                <a:cubicBezTo>
                  <a:pt x="9002883" y="6323385"/>
                  <a:pt x="8996191" y="6324482"/>
                  <a:pt x="8989499" y="6325579"/>
                </a:cubicBezTo>
                <a:cubicBezTo>
                  <a:pt x="8986778" y="6325732"/>
                  <a:pt x="8984036" y="6325842"/>
                  <a:pt x="8981316" y="6325974"/>
                </a:cubicBezTo>
                <a:cubicBezTo>
                  <a:pt x="8987634" y="6324789"/>
                  <a:pt x="8993931" y="6323604"/>
                  <a:pt x="9000250" y="6322419"/>
                </a:cubicBezTo>
                <a:close/>
                <a:moveTo>
                  <a:pt x="9021685" y="6318339"/>
                </a:moveTo>
                <a:cubicBezTo>
                  <a:pt x="9030022" y="6316737"/>
                  <a:pt x="9038381" y="6315114"/>
                  <a:pt x="9046719" y="6313490"/>
                </a:cubicBezTo>
                <a:cubicBezTo>
                  <a:pt x="9051128" y="6313534"/>
                  <a:pt x="9055583" y="6313556"/>
                  <a:pt x="9060015" y="6313578"/>
                </a:cubicBezTo>
                <a:cubicBezTo>
                  <a:pt x="9051501" y="6315070"/>
                  <a:pt x="9042967" y="6316562"/>
                  <a:pt x="9034454" y="6318031"/>
                </a:cubicBezTo>
                <a:cubicBezTo>
                  <a:pt x="9030198" y="6318141"/>
                  <a:pt x="9025941" y="6318251"/>
                  <a:pt x="9021685" y="6318339"/>
                </a:cubicBezTo>
                <a:close/>
                <a:moveTo>
                  <a:pt x="9082809" y="6313622"/>
                </a:moveTo>
                <a:cubicBezTo>
                  <a:pt x="9086211" y="6313622"/>
                  <a:pt x="9089611" y="6313600"/>
                  <a:pt x="9093034" y="6313600"/>
                </a:cubicBezTo>
                <a:cubicBezTo>
                  <a:pt x="9086079" y="6314675"/>
                  <a:pt x="9079146" y="6315772"/>
                  <a:pt x="9072212" y="6316847"/>
                </a:cubicBezTo>
                <a:cubicBezTo>
                  <a:pt x="9069097" y="6316956"/>
                  <a:pt x="9065960" y="6317066"/>
                  <a:pt x="9062844" y="6317176"/>
                </a:cubicBezTo>
                <a:cubicBezTo>
                  <a:pt x="9069492" y="6315991"/>
                  <a:pt x="9076162" y="6314828"/>
                  <a:pt x="9082809" y="6313622"/>
                </a:cubicBezTo>
                <a:close/>
                <a:moveTo>
                  <a:pt x="9103192" y="6309958"/>
                </a:moveTo>
                <a:cubicBezTo>
                  <a:pt x="9111814" y="6308378"/>
                  <a:pt x="9120436" y="6306799"/>
                  <a:pt x="9129059" y="6305197"/>
                </a:cubicBezTo>
                <a:cubicBezTo>
                  <a:pt x="9133666" y="6305306"/>
                  <a:pt x="9138274" y="6305438"/>
                  <a:pt x="9142924" y="6305526"/>
                </a:cubicBezTo>
                <a:cubicBezTo>
                  <a:pt x="9134215" y="6306974"/>
                  <a:pt x="9125483" y="6308400"/>
                  <a:pt x="9116751" y="6309804"/>
                </a:cubicBezTo>
                <a:cubicBezTo>
                  <a:pt x="9112231" y="6309870"/>
                  <a:pt x="9107711" y="6309914"/>
                  <a:pt x="9103192" y="6309958"/>
                </a:cubicBezTo>
                <a:close/>
                <a:moveTo>
                  <a:pt x="9164755" y="6305877"/>
                </a:moveTo>
                <a:cubicBezTo>
                  <a:pt x="9168419" y="6305943"/>
                  <a:pt x="9172039" y="6306008"/>
                  <a:pt x="9175704" y="6306030"/>
                </a:cubicBezTo>
                <a:cubicBezTo>
                  <a:pt x="9168551" y="6307083"/>
                  <a:pt x="9161399" y="6308137"/>
                  <a:pt x="9154246" y="6309146"/>
                </a:cubicBezTo>
                <a:cubicBezTo>
                  <a:pt x="9150758" y="6309234"/>
                  <a:pt x="9147291" y="6309299"/>
                  <a:pt x="9143824" y="6309387"/>
                </a:cubicBezTo>
                <a:cubicBezTo>
                  <a:pt x="9150802" y="6308224"/>
                  <a:pt x="9157778" y="6307062"/>
                  <a:pt x="9164755" y="6305877"/>
                </a:cubicBezTo>
                <a:close/>
                <a:moveTo>
                  <a:pt x="9184150" y="6302586"/>
                </a:moveTo>
                <a:cubicBezTo>
                  <a:pt x="9192926" y="6301094"/>
                  <a:pt x="9201701" y="6299580"/>
                  <a:pt x="9210477" y="6298045"/>
                </a:cubicBezTo>
                <a:cubicBezTo>
                  <a:pt x="9215326" y="6298242"/>
                  <a:pt x="9220176" y="6298417"/>
                  <a:pt x="9225046" y="6298615"/>
                </a:cubicBezTo>
                <a:cubicBezTo>
                  <a:pt x="9216161" y="6299975"/>
                  <a:pt x="9207253" y="6301335"/>
                  <a:pt x="9198367" y="6302674"/>
                </a:cubicBezTo>
                <a:cubicBezTo>
                  <a:pt x="9193628" y="6302652"/>
                  <a:pt x="9188889" y="6302630"/>
                  <a:pt x="9184150" y="6302586"/>
                </a:cubicBezTo>
                <a:close/>
                <a:moveTo>
                  <a:pt x="9245692" y="6299295"/>
                </a:moveTo>
                <a:cubicBezTo>
                  <a:pt x="9249640" y="6299405"/>
                  <a:pt x="9253568" y="6299536"/>
                  <a:pt x="9257539" y="6299624"/>
                </a:cubicBezTo>
                <a:cubicBezTo>
                  <a:pt x="9250167" y="6300633"/>
                  <a:pt x="9242773" y="6301620"/>
                  <a:pt x="9235379" y="6302586"/>
                </a:cubicBezTo>
                <a:cubicBezTo>
                  <a:pt x="9231584" y="6302608"/>
                  <a:pt x="9227811" y="6302630"/>
                  <a:pt x="9224015" y="6302630"/>
                </a:cubicBezTo>
                <a:cubicBezTo>
                  <a:pt x="9231233" y="6301533"/>
                  <a:pt x="9238451" y="6300414"/>
                  <a:pt x="9245692" y="6299295"/>
                </a:cubicBezTo>
                <a:close/>
                <a:moveTo>
                  <a:pt x="9264253" y="6296333"/>
                </a:moveTo>
                <a:cubicBezTo>
                  <a:pt x="9273226" y="6294907"/>
                  <a:pt x="9282200" y="6293459"/>
                  <a:pt x="9291173" y="6291989"/>
                </a:cubicBezTo>
                <a:cubicBezTo>
                  <a:pt x="9296263" y="6292296"/>
                  <a:pt x="9301353" y="6292581"/>
                  <a:pt x="9306487" y="6292866"/>
                </a:cubicBezTo>
                <a:cubicBezTo>
                  <a:pt x="9297426" y="6294139"/>
                  <a:pt x="9288387" y="6295411"/>
                  <a:pt x="9279347" y="6296662"/>
                </a:cubicBezTo>
                <a:cubicBezTo>
                  <a:pt x="9274323" y="6296552"/>
                  <a:pt x="9269277" y="6296443"/>
                  <a:pt x="9264253" y="6296333"/>
                </a:cubicBezTo>
                <a:close/>
                <a:moveTo>
                  <a:pt x="9326254" y="6293854"/>
                </a:moveTo>
                <a:cubicBezTo>
                  <a:pt x="9330401" y="6294051"/>
                  <a:pt x="9334526" y="6294249"/>
                  <a:pt x="9338695" y="6294424"/>
                </a:cubicBezTo>
                <a:cubicBezTo>
                  <a:pt x="9331125" y="6295346"/>
                  <a:pt x="9323556" y="6296267"/>
                  <a:pt x="9315987" y="6297167"/>
                </a:cubicBezTo>
                <a:cubicBezTo>
                  <a:pt x="9312104" y="6297145"/>
                  <a:pt x="9308198" y="6297101"/>
                  <a:pt x="9304293" y="6297035"/>
                </a:cubicBezTo>
                <a:cubicBezTo>
                  <a:pt x="9311599" y="6296004"/>
                  <a:pt x="9318927" y="6294929"/>
                  <a:pt x="9326254" y="6293854"/>
                </a:cubicBezTo>
                <a:close/>
                <a:moveTo>
                  <a:pt x="9344070" y="6291265"/>
                </a:moveTo>
                <a:cubicBezTo>
                  <a:pt x="9353262" y="6289904"/>
                  <a:pt x="9362455" y="6288522"/>
                  <a:pt x="9371670" y="6287118"/>
                </a:cubicBezTo>
                <a:cubicBezTo>
                  <a:pt x="9376914" y="6287535"/>
                  <a:pt x="9382180" y="6287930"/>
                  <a:pt x="9387445" y="6288303"/>
                </a:cubicBezTo>
                <a:cubicBezTo>
                  <a:pt x="9378121" y="6289510"/>
                  <a:pt x="9368775" y="6290694"/>
                  <a:pt x="9359450" y="6291857"/>
                </a:cubicBezTo>
                <a:cubicBezTo>
                  <a:pt x="9354316" y="6291682"/>
                  <a:pt x="9349203" y="6291485"/>
                  <a:pt x="9344070" y="6291265"/>
                </a:cubicBezTo>
                <a:close/>
                <a:moveTo>
                  <a:pt x="9406247" y="6289597"/>
                </a:moveTo>
                <a:cubicBezTo>
                  <a:pt x="9410679" y="6289883"/>
                  <a:pt x="9415111" y="6290168"/>
                  <a:pt x="9419565" y="6290453"/>
                </a:cubicBezTo>
                <a:cubicBezTo>
                  <a:pt x="9411535" y="6291309"/>
                  <a:pt x="9403527" y="6292164"/>
                  <a:pt x="9395519" y="6292998"/>
                </a:cubicBezTo>
                <a:cubicBezTo>
                  <a:pt x="9391263" y="6292888"/>
                  <a:pt x="9387006" y="6292779"/>
                  <a:pt x="9382772" y="6292647"/>
                </a:cubicBezTo>
                <a:cubicBezTo>
                  <a:pt x="9390583" y="6291638"/>
                  <a:pt x="9398415" y="6290629"/>
                  <a:pt x="9406247" y="6289597"/>
                </a:cubicBezTo>
                <a:close/>
                <a:moveTo>
                  <a:pt x="9421825" y="6287513"/>
                </a:moveTo>
                <a:cubicBezTo>
                  <a:pt x="9431281" y="6286241"/>
                  <a:pt x="9440737" y="6284946"/>
                  <a:pt x="9450171" y="6283652"/>
                </a:cubicBezTo>
                <a:cubicBezTo>
                  <a:pt x="9455568" y="6284178"/>
                  <a:pt x="9460966" y="6284705"/>
                  <a:pt x="9466407" y="6285209"/>
                </a:cubicBezTo>
                <a:cubicBezTo>
                  <a:pt x="9456863" y="6286306"/>
                  <a:pt x="9447340" y="6287381"/>
                  <a:pt x="9437819" y="6288435"/>
                </a:cubicBezTo>
                <a:cubicBezTo>
                  <a:pt x="9432488" y="6288128"/>
                  <a:pt x="9427156" y="6287842"/>
                  <a:pt x="9421825" y="6287513"/>
                </a:cubicBezTo>
                <a:close/>
                <a:moveTo>
                  <a:pt x="9463950" y="6281743"/>
                </a:moveTo>
                <a:cubicBezTo>
                  <a:pt x="9474393" y="6280295"/>
                  <a:pt x="9484858" y="6278825"/>
                  <a:pt x="9495302" y="6277333"/>
                </a:cubicBezTo>
                <a:cubicBezTo>
                  <a:pt x="9501291" y="6278123"/>
                  <a:pt x="9507302" y="6278891"/>
                  <a:pt x="9513336" y="6279659"/>
                </a:cubicBezTo>
                <a:cubicBezTo>
                  <a:pt x="9502893" y="6280931"/>
                  <a:pt x="9492449" y="6282160"/>
                  <a:pt x="9482006" y="6283388"/>
                </a:cubicBezTo>
                <a:cubicBezTo>
                  <a:pt x="9475994" y="6282862"/>
                  <a:pt x="9469961" y="6282313"/>
                  <a:pt x="9463950" y="6281743"/>
                </a:cubicBezTo>
                <a:close/>
                <a:moveTo>
                  <a:pt x="9528124" y="6281480"/>
                </a:moveTo>
                <a:cubicBezTo>
                  <a:pt x="9533653" y="6282160"/>
                  <a:pt x="9539226" y="6282818"/>
                  <a:pt x="9544820" y="6283454"/>
                </a:cubicBezTo>
                <a:cubicBezTo>
                  <a:pt x="9535364" y="6284398"/>
                  <a:pt x="9525907" y="6285319"/>
                  <a:pt x="9516451" y="6286241"/>
                </a:cubicBezTo>
                <a:cubicBezTo>
                  <a:pt x="9510901" y="6285802"/>
                  <a:pt x="9505351" y="6285363"/>
                  <a:pt x="9499799" y="6284903"/>
                </a:cubicBezTo>
                <a:cubicBezTo>
                  <a:pt x="9509255" y="6283784"/>
                  <a:pt x="9518689" y="6282643"/>
                  <a:pt x="9528124" y="6281480"/>
                </a:cubicBezTo>
                <a:close/>
                <a:moveTo>
                  <a:pt x="9539270" y="6280097"/>
                </a:moveTo>
                <a:cubicBezTo>
                  <a:pt x="9550305" y="6278715"/>
                  <a:pt x="9561319" y="6277333"/>
                  <a:pt x="9572355" y="6275929"/>
                </a:cubicBezTo>
                <a:cubicBezTo>
                  <a:pt x="9578454" y="6276894"/>
                  <a:pt x="9584575" y="6277816"/>
                  <a:pt x="9590696" y="6278737"/>
                </a:cubicBezTo>
                <a:cubicBezTo>
                  <a:pt x="9579683" y="6279900"/>
                  <a:pt x="9568690" y="6281041"/>
                  <a:pt x="9557676" y="6282160"/>
                </a:cubicBezTo>
                <a:cubicBezTo>
                  <a:pt x="9551534" y="6281480"/>
                  <a:pt x="9545391" y="6280800"/>
                  <a:pt x="9539270" y="6280097"/>
                </a:cubicBezTo>
                <a:close/>
                <a:moveTo>
                  <a:pt x="9604606" y="6280756"/>
                </a:moveTo>
                <a:cubicBezTo>
                  <a:pt x="9610311" y="6281590"/>
                  <a:pt x="9616059" y="6282401"/>
                  <a:pt x="9621807" y="6283191"/>
                </a:cubicBezTo>
                <a:cubicBezTo>
                  <a:pt x="9611715" y="6284025"/>
                  <a:pt x="9601623" y="6284859"/>
                  <a:pt x="9591552" y="6285648"/>
                </a:cubicBezTo>
                <a:cubicBezTo>
                  <a:pt x="9585869" y="6285100"/>
                  <a:pt x="9580231" y="6284529"/>
                  <a:pt x="9574592" y="6283959"/>
                </a:cubicBezTo>
                <a:cubicBezTo>
                  <a:pt x="9584575" y="6282906"/>
                  <a:pt x="9594580" y="6281831"/>
                  <a:pt x="9604606" y="6280756"/>
                </a:cubicBezTo>
                <a:close/>
                <a:moveTo>
                  <a:pt x="9615927" y="6279549"/>
                </a:moveTo>
                <a:cubicBezTo>
                  <a:pt x="9626985" y="6278343"/>
                  <a:pt x="9638043" y="6277136"/>
                  <a:pt x="9649101" y="6275885"/>
                </a:cubicBezTo>
                <a:cubicBezTo>
                  <a:pt x="9655309" y="6277026"/>
                  <a:pt x="9661518" y="6278145"/>
                  <a:pt x="9667750" y="6279242"/>
                </a:cubicBezTo>
                <a:cubicBezTo>
                  <a:pt x="9656713" y="6280207"/>
                  <a:pt x="9645678" y="6281172"/>
                  <a:pt x="9634620" y="6282116"/>
                </a:cubicBezTo>
                <a:cubicBezTo>
                  <a:pt x="9628389" y="6281282"/>
                  <a:pt x="9622158" y="6280427"/>
                  <a:pt x="9615927" y="6279549"/>
                </a:cubicBezTo>
                <a:close/>
                <a:moveTo>
                  <a:pt x="9680650" y="6281458"/>
                </a:moveTo>
                <a:cubicBezTo>
                  <a:pt x="9686508" y="6282467"/>
                  <a:pt x="9692388" y="6283454"/>
                  <a:pt x="9698267" y="6284419"/>
                </a:cubicBezTo>
                <a:cubicBezTo>
                  <a:pt x="9688109" y="6285078"/>
                  <a:pt x="9677973" y="6285736"/>
                  <a:pt x="9667836" y="6286350"/>
                </a:cubicBezTo>
                <a:cubicBezTo>
                  <a:pt x="9661979" y="6285648"/>
                  <a:pt x="9656143" y="6284903"/>
                  <a:pt x="9650328" y="6284156"/>
                </a:cubicBezTo>
                <a:cubicBezTo>
                  <a:pt x="9660421" y="6283279"/>
                  <a:pt x="9670536" y="6282379"/>
                  <a:pt x="9680650" y="6281458"/>
                </a:cubicBezTo>
                <a:close/>
                <a:moveTo>
                  <a:pt x="9691181" y="6280515"/>
                </a:moveTo>
                <a:cubicBezTo>
                  <a:pt x="9702282" y="6279505"/>
                  <a:pt x="9713384" y="6278474"/>
                  <a:pt x="9724486" y="6277421"/>
                </a:cubicBezTo>
                <a:cubicBezTo>
                  <a:pt x="9730760" y="6278737"/>
                  <a:pt x="9737035" y="6280053"/>
                  <a:pt x="9743332" y="6281348"/>
                </a:cubicBezTo>
                <a:cubicBezTo>
                  <a:pt x="9732274" y="6282116"/>
                  <a:pt x="9721216" y="6282884"/>
                  <a:pt x="9710159" y="6283630"/>
                </a:cubicBezTo>
                <a:cubicBezTo>
                  <a:pt x="9703819" y="6282621"/>
                  <a:pt x="9697499" y="6281568"/>
                  <a:pt x="9691181" y="6280515"/>
                </a:cubicBezTo>
                <a:close/>
                <a:moveTo>
                  <a:pt x="9755355" y="6283784"/>
                </a:moveTo>
                <a:cubicBezTo>
                  <a:pt x="9761301" y="6284968"/>
                  <a:pt x="9767246" y="6286131"/>
                  <a:pt x="9773214" y="6287294"/>
                </a:cubicBezTo>
                <a:cubicBezTo>
                  <a:pt x="9763013" y="6287776"/>
                  <a:pt x="9752811" y="6288215"/>
                  <a:pt x="9742630" y="6288654"/>
                </a:cubicBezTo>
                <a:cubicBezTo>
                  <a:pt x="9736662" y="6287776"/>
                  <a:pt x="9730695" y="6286855"/>
                  <a:pt x="9724749" y="6285934"/>
                </a:cubicBezTo>
                <a:cubicBezTo>
                  <a:pt x="9734951" y="6285231"/>
                  <a:pt x="9745153" y="6284507"/>
                  <a:pt x="9755355" y="6283784"/>
                </a:cubicBezTo>
                <a:close/>
                <a:moveTo>
                  <a:pt x="9765075" y="6283059"/>
                </a:moveTo>
                <a:cubicBezTo>
                  <a:pt x="9776089" y="6282269"/>
                  <a:pt x="9787102" y="6281436"/>
                  <a:pt x="9798116" y="6280602"/>
                </a:cubicBezTo>
                <a:cubicBezTo>
                  <a:pt x="9804435" y="6282138"/>
                  <a:pt x="9810753" y="6283652"/>
                  <a:pt x="9817072" y="6285144"/>
                </a:cubicBezTo>
                <a:cubicBezTo>
                  <a:pt x="9806146" y="6285714"/>
                  <a:pt x="9795220" y="6286241"/>
                  <a:pt x="9784294" y="6286767"/>
                </a:cubicBezTo>
                <a:cubicBezTo>
                  <a:pt x="9777866" y="6285560"/>
                  <a:pt x="9771460" y="6284332"/>
                  <a:pt x="9765075" y="6283059"/>
                </a:cubicBezTo>
                <a:close/>
                <a:moveTo>
                  <a:pt x="9828261" y="6287754"/>
                </a:moveTo>
                <a:cubicBezTo>
                  <a:pt x="9834383" y="6289159"/>
                  <a:pt x="9840482" y="6290541"/>
                  <a:pt x="9846604" y="6291923"/>
                </a:cubicBezTo>
                <a:cubicBezTo>
                  <a:pt x="9836489" y="6292186"/>
                  <a:pt x="9826375" y="6292428"/>
                  <a:pt x="9816282" y="6292669"/>
                </a:cubicBezTo>
                <a:cubicBezTo>
                  <a:pt x="9810095" y="6291550"/>
                  <a:pt x="9803952" y="6290431"/>
                  <a:pt x="9797787" y="6289291"/>
                </a:cubicBezTo>
                <a:cubicBezTo>
                  <a:pt x="9807945" y="6288807"/>
                  <a:pt x="9818103" y="6288281"/>
                  <a:pt x="9828261" y="6287754"/>
                </a:cubicBezTo>
                <a:close/>
                <a:moveTo>
                  <a:pt x="9837586" y="6287250"/>
                </a:moveTo>
                <a:cubicBezTo>
                  <a:pt x="9848556" y="6286679"/>
                  <a:pt x="9859526" y="6286065"/>
                  <a:pt x="9870496" y="6285451"/>
                </a:cubicBezTo>
                <a:cubicBezTo>
                  <a:pt x="9876880" y="6287228"/>
                  <a:pt x="9883265" y="6288961"/>
                  <a:pt x="9889671" y="6290694"/>
                </a:cubicBezTo>
                <a:cubicBezTo>
                  <a:pt x="9878789" y="6291023"/>
                  <a:pt x="9867929" y="6291331"/>
                  <a:pt x="9857047" y="6291638"/>
                </a:cubicBezTo>
                <a:cubicBezTo>
                  <a:pt x="9850552" y="6290190"/>
                  <a:pt x="9844058" y="6288742"/>
                  <a:pt x="9837586" y="6287250"/>
                </a:cubicBezTo>
                <a:close/>
                <a:moveTo>
                  <a:pt x="9899961" y="6293437"/>
                </a:moveTo>
                <a:cubicBezTo>
                  <a:pt x="9906192" y="6295082"/>
                  <a:pt x="9912401" y="6296706"/>
                  <a:pt x="9918610" y="6298308"/>
                </a:cubicBezTo>
                <a:cubicBezTo>
                  <a:pt x="9908540" y="6298351"/>
                  <a:pt x="9898469" y="6298373"/>
                  <a:pt x="9888355" y="6298395"/>
                </a:cubicBezTo>
                <a:cubicBezTo>
                  <a:pt x="9882058" y="6297057"/>
                  <a:pt x="9875783" y="6295719"/>
                  <a:pt x="9869486" y="6294358"/>
                </a:cubicBezTo>
                <a:cubicBezTo>
                  <a:pt x="9879644" y="6294073"/>
                  <a:pt x="9889803" y="6293766"/>
                  <a:pt x="9899961" y="6293437"/>
                </a:cubicBezTo>
                <a:close/>
                <a:moveTo>
                  <a:pt x="9909045" y="6293152"/>
                </a:moveTo>
                <a:cubicBezTo>
                  <a:pt x="9919795" y="6292801"/>
                  <a:pt x="9930524" y="6292450"/>
                  <a:pt x="9941230" y="6292077"/>
                </a:cubicBezTo>
                <a:cubicBezTo>
                  <a:pt x="9947593" y="6294073"/>
                  <a:pt x="9953977" y="6296070"/>
                  <a:pt x="9960405" y="6298045"/>
                </a:cubicBezTo>
                <a:cubicBezTo>
                  <a:pt x="9949896" y="6298132"/>
                  <a:pt x="9939343" y="6298198"/>
                  <a:pt x="9928768" y="6298264"/>
                </a:cubicBezTo>
                <a:cubicBezTo>
                  <a:pt x="9922186" y="6296574"/>
                  <a:pt x="9915627" y="6294885"/>
                  <a:pt x="9909045" y="6293152"/>
                </a:cubicBezTo>
                <a:close/>
                <a:moveTo>
                  <a:pt x="9947549" y="6291857"/>
                </a:moveTo>
                <a:cubicBezTo>
                  <a:pt x="9959287" y="6291441"/>
                  <a:pt x="9971025" y="6291023"/>
                  <a:pt x="9982784" y="6290585"/>
                </a:cubicBezTo>
                <a:cubicBezTo>
                  <a:pt x="9989191" y="6292954"/>
                  <a:pt x="9995619" y="6295302"/>
                  <a:pt x="10002047" y="6297605"/>
                </a:cubicBezTo>
                <a:cubicBezTo>
                  <a:pt x="9990551" y="6297759"/>
                  <a:pt x="9978989" y="6297869"/>
                  <a:pt x="9967426" y="6297979"/>
                </a:cubicBezTo>
                <a:cubicBezTo>
                  <a:pt x="9960778" y="6295960"/>
                  <a:pt x="9954152" y="6293920"/>
                  <a:pt x="9947549" y="6291857"/>
                </a:cubicBezTo>
                <a:close/>
                <a:moveTo>
                  <a:pt x="10009902" y="6300436"/>
                </a:moveTo>
                <a:cubicBezTo>
                  <a:pt x="10016132" y="6302652"/>
                  <a:pt x="10022364" y="6304846"/>
                  <a:pt x="10028595" y="6307018"/>
                </a:cubicBezTo>
                <a:cubicBezTo>
                  <a:pt x="10017603" y="6306820"/>
                  <a:pt x="10006677" y="6306623"/>
                  <a:pt x="9995773" y="6306403"/>
                </a:cubicBezTo>
                <a:cubicBezTo>
                  <a:pt x="9989432" y="6304561"/>
                  <a:pt x="9983113" y="6302695"/>
                  <a:pt x="9976772" y="6300787"/>
                </a:cubicBezTo>
                <a:cubicBezTo>
                  <a:pt x="9987742" y="6300699"/>
                  <a:pt x="9998779" y="6300567"/>
                  <a:pt x="10009902" y="6300436"/>
                </a:cubicBezTo>
                <a:close/>
                <a:moveTo>
                  <a:pt x="10008367" y="6297540"/>
                </a:moveTo>
                <a:cubicBezTo>
                  <a:pt x="10001762" y="6295170"/>
                  <a:pt x="9995180" y="6292779"/>
                  <a:pt x="9988598" y="6290366"/>
                </a:cubicBezTo>
                <a:cubicBezTo>
                  <a:pt x="10000841" y="6289904"/>
                  <a:pt x="10013083" y="6289422"/>
                  <a:pt x="10025326" y="6288961"/>
                </a:cubicBezTo>
                <a:cubicBezTo>
                  <a:pt x="10031644" y="6291682"/>
                  <a:pt x="10038007" y="6294380"/>
                  <a:pt x="10044413" y="6297057"/>
                </a:cubicBezTo>
                <a:cubicBezTo>
                  <a:pt x="10032457" y="6297232"/>
                  <a:pt x="10020433" y="6297386"/>
                  <a:pt x="10008367" y="6297540"/>
                </a:cubicBezTo>
                <a:close/>
                <a:moveTo>
                  <a:pt x="9981028" y="6287557"/>
                </a:moveTo>
                <a:cubicBezTo>
                  <a:pt x="9974446" y="6285122"/>
                  <a:pt x="9967843" y="6282643"/>
                  <a:pt x="9961261" y="6280119"/>
                </a:cubicBezTo>
                <a:cubicBezTo>
                  <a:pt x="9974096" y="6279330"/>
                  <a:pt x="9986909" y="6278540"/>
                  <a:pt x="9999700" y="6277750"/>
                </a:cubicBezTo>
                <a:cubicBezTo>
                  <a:pt x="10006018" y="6280558"/>
                  <a:pt x="10012359" y="6283344"/>
                  <a:pt x="10018765" y="6286131"/>
                </a:cubicBezTo>
                <a:cubicBezTo>
                  <a:pt x="10006194" y="6286613"/>
                  <a:pt x="9993622" y="6287097"/>
                  <a:pt x="9981028" y="6287557"/>
                </a:cubicBezTo>
                <a:close/>
                <a:moveTo>
                  <a:pt x="9954131" y="6277377"/>
                </a:moveTo>
                <a:cubicBezTo>
                  <a:pt x="9947570" y="6274832"/>
                  <a:pt x="9940988" y="6272265"/>
                  <a:pt x="9934429" y="6269654"/>
                </a:cubicBezTo>
                <a:cubicBezTo>
                  <a:pt x="9947790" y="6268557"/>
                  <a:pt x="9961129" y="6267416"/>
                  <a:pt x="9974425" y="6266298"/>
                </a:cubicBezTo>
                <a:cubicBezTo>
                  <a:pt x="9980722" y="6269215"/>
                  <a:pt x="9987062" y="6272089"/>
                  <a:pt x="9993447" y="6274964"/>
                </a:cubicBezTo>
                <a:cubicBezTo>
                  <a:pt x="9980371" y="6275775"/>
                  <a:pt x="9967251" y="6276587"/>
                  <a:pt x="9954131" y="6277377"/>
                </a:cubicBezTo>
                <a:close/>
                <a:moveTo>
                  <a:pt x="9927671" y="6266955"/>
                </a:moveTo>
                <a:cubicBezTo>
                  <a:pt x="9921112" y="6264323"/>
                  <a:pt x="9914573" y="6261668"/>
                  <a:pt x="9908035" y="6258969"/>
                </a:cubicBezTo>
                <a:cubicBezTo>
                  <a:pt x="9921901" y="6257522"/>
                  <a:pt x="9935745" y="6256073"/>
                  <a:pt x="9949546" y="6254603"/>
                </a:cubicBezTo>
                <a:cubicBezTo>
                  <a:pt x="9955798" y="6257609"/>
                  <a:pt x="9962117" y="6260571"/>
                  <a:pt x="9968479" y="6263533"/>
                </a:cubicBezTo>
                <a:cubicBezTo>
                  <a:pt x="9954876" y="6264673"/>
                  <a:pt x="9941274" y="6265814"/>
                  <a:pt x="9927671" y="6266955"/>
                </a:cubicBezTo>
                <a:close/>
                <a:moveTo>
                  <a:pt x="9901563" y="6256271"/>
                </a:moveTo>
                <a:cubicBezTo>
                  <a:pt x="9895046" y="6253550"/>
                  <a:pt x="9888552" y="6250808"/>
                  <a:pt x="9882080" y="6248021"/>
                </a:cubicBezTo>
                <a:cubicBezTo>
                  <a:pt x="9896429" y="6246244"/>
                  <a:pt x="9910734" y="6244467"/>
                  <a:pt x="9925016" y="6242668"/>
                </a:cubicBezTo>
                <a:cubicBezTo>
                  <a:pt x="9931226" y="6245740"/>
                  <a:pt x="9937479" y="6248811"/>
                  <a:pt x="9943775" y="6251839"/>
                </a:cubicBezTo>
                <a:cubicBezTo>
                  <a:pt x="9929712" y="6253331"/>
                  <a:pt x="9915648" y="6254801"/>
                  <a:pt x="9901563" y="6256271"/>
                </a:cubicBezTo>
                <a:close/>
                <a:moveTo>
                  <a:pt x="9875827" y="6245323"/>
                </a:moveTo>
                <a:cubicBezTo>
                  <a:pt x="9869377" y="6242536"/>
                  <a:pt x="9862948" y="6239706"/>
                  <a:pt x="9856542" y="6236832"/>
                </a:cubicBezTo>
                <a:cubicBezTo>
                  <a:pt x="9867533" y="6235274"/>
                  <a:pt x="9878503" y="6233695"/>
                  <a:pt x="9889473" y="6232115"/>
                </a:cubicBezTo>
                <a:cubicBezTo>
                  <a:pt x="9893269" y="6231567"/>
                  <a:pt x="9897087" y="6231018"/>
                  <a:pt x="9900882" y="6230491"/>
                </a:cubicBezTo>
                <a:cubicBezTo>
                  <a:pt x="9907004" y="6233629"/>
                  <a:pt x="9913190" y="6236766"/>
                  <a:pt x="9919422" y="6239882"/>
                </a:cubicBezTo>
                <a:cubicBezTo>
                  <a:pt x="9904898" y="6241702"/>
                  <a:pt x="9890373" y="6243524"/>
                  <a:pt x="9875827" y="6245323"/>
                </a:cubicBezTo>
                <a:close/>
                <a:moveTo>
                  <a:pt x="9888947" y="6228604"/>
                </a:moveTo>
                <a:cubicBezTo>
                  <a:pt x="9876156" y="6230426"/>
                  <a:pt x="9863321" y="6232269"/>
                  <a:pt x="9850486" y="6234111"/>
                </a:cubicBezTo>
                <a:cubicBezTo>
                  <a:pt x="9844124" y="6231237"/>
                  <a:pt x="9837761" y="6228319"/>
                  <a:pt x="9831420" y="6225379"/>
                </a:cubicBezTo>
                <a:cubicBezTo>
                  <a:pt x="9837104" y="6224458"/>
                  <a:pt x="9842786" y="6223558"/>
                  <a:pt x="9848468" y="6222637"/>
                </a:cubicBezTo>
                <a:cubicBezTo>
                  <a:pt x="9858012" y="6221101"/>
                  <a:pt x="9867556" y="6219565"/>
                  <a:pt x="9877121" y="6218030"/>
                </a:cubicBezTo>
                <a:cubicBezTo>
                  <a:pt x="9883177" y="6221255"/>
                  <a:pt x="9889276" y="6224480"/>
                  <a:pt x="9895420" y="6227661"/>
                </a:cubicBezTo>
                <a:cubicBezTo>
                  <a:pt x="9893269" y="6227990"/>
                  <a:pt x="9891119" y="6228276"/>
                  <a:pt x="9888947" y="6228604"/>
                </a:cubicBezTo>
                <a:close/>
                <a:moveTo>
                  <a:pt x="9847898" y="6219039"/>
                </a:moveTo>
                <a:cubicBezTo>
                  <a:pt x="9840438" y="6220224"/>
                  <a:pt x="9833001" y="6221430"/>
                  <a:pt x="9825541" y="6222637"/>
                </a:cubicBezTo>
                <a:cubicBezTo>
                  <a:pt x="9819244" y="6219675"/>
                  <a:pt x="9812970" y="6216691"/>
                  <a:pt x="9806717" y="6213663"/>
                </a:cubicBezTo>
                <a:cubicBezTo>
                  <a:pt x="9807265" y="6213554"/>
                  <a:pt x="9807814" y="6213466"/>
                  <a:pt x="9808362" y="6213378"/>
                </a:cubicBezTo>
                <a:cubicBezTo>
                  <a:pt x="9823500" y="6210680"/>
                  <a:pt x="9838617" y="6208003"/>
                  <a:pt x="9853756" y="6205326"/>
                </a:cubicBezTo>
                <a:cubicBezTo>
                  <a:pt x="9859724" y="6208617"/>
                  <a:pt x="9865735" y="6211930"/>
                  <a:pt x="9871791" y="6215199"/>
                </a:cubicBezTo>
                <a:cubicBezTo>
                  <a:pt x="9863826" y="6216472"/>
                  <a:pt x="9855862" y="6217744"/>
                  <a:pt x="9847898" y="6219039"/>
                </a:cubicBezTo>
                <a:close/>
                <a:moveTo>
                  <a:pt x="9807703" y="6209671"/>
                </a:moveTo>
                <a:cubicBezTo>
                  <a:pt x="9805466" y="6210087"/>
                  <a:pt x="9803229" y="6210482"/>
                  <a:pt x="9800991" y="6210877"/>
                </a:cubicBezTo>
                <a:cubicBezTo>
                  <a:pt x="9794803" y="6207849"/>
                  <a:pt x="9788616" y="6204778"/>
                  <a:pt x="9782451" y="6201684"/>
                </a:cubicBezTo>
                <a:cubicBezTo>
                  <a:pt x="9798555" y="6198547"/>
                  <a:pt x="9814659" y="6195454"/>
                  <a:pt x="9830763" y="6192338"/>
                </a:cubicBezTo>
                <a:cubicBezTo>
                  <a:pt x="9836643" y="6195717"/>
                  <a:pt x="9842566" y="6199095"/>
                  <a:pt x="9848534" y="6202430"/>
                </a:cubicBezTo>
                <a:cubicBezTo>
                  <a:pt x="9834931" y="6204844"/>
                  <a:pt x="9821306" y="6207257"/>
                  <a:pt x="9807703" y="6209671"/>
                </a:cubicBezTo>
                <a:close/>
                <a:moveTo>
                  <a:pt x="9776834" y="6198854"/>
                </a:moveTo>
                <a:cubicBezTo>
                  <a:pt x="9770735" y="6195739"/>
                  <a:pt x="9764636" y="6192579"/>
                  <a:pt x="9758558" y="6189398"/>
                </a:cubicBezTo>
                <a:cubicBezTo>
                  <a:pt x="9774992" y="6185975"/>
                  <a:pt x="9791556" y="6182509"/>
                  <a:pt x="9808121" y="6179043"/>
                </a:cubicBezTo>
                <a:cubicBezTo>
                  <a:pt x="9813935" y="6182531"/>
                  <a:pt x="9819770" y="6185975"/>
                  <a:pt x="9825673" y="6189398"/>
                </a:cubicBezTo>
                <a:cubicBezTo>
                  <a:pt x="9809393" y="6192557"/>
                  <a:pt x="9793113" y="6195695"/>
                  <a:pt x="9776834" y="6198854"/>
                </a:cubicBezTo>
                <a:close/>
                <a:moveTo>
                  <a:pt x="9753073" y="6186524"/>
                </a:moveTo>
                <a:cubicBezTo>
                  <a:pt x="9747062" y="6183343"/>
                  <a:pt x="9741073" y="6180118"/>
                  <a:pt x="9735083" y="6176849"/>
                </a:cubicBezTo>
                <a:cubicBezTo>
                  <a:pt x="9751976" y="6173074"/>
                  <a:pt x="9768958" y="6169279"/>
                  <a:pt x="9785918" y="6165505"/>
                </a:cubicBezTo>
                <a:cubicBezTo>
                  <a:pt x="9791622" y="6169038"/>
                  <a:pt x="9797348" y="6172570"/>
                  <a:pt x="9803141" y="6176058"/>
                </a:cubicBezTo>
                <a:cubicBezTo>
                  <a:pt x="9786378" y="6179569"/>
                  <a:pt x="9769660" y="6183057"/>
                  <a:pt x="9753073" y="6186524"/>
                </a:cubicBezTo>
                <a:close/>
                <a:moveTo>
                  <a:pt x="9729707" y="6173908"/>
                </a:moveTo>
                <a:cubicBezTo>
                  <a:pt x="9723806" y="6170661"/>
                  <a:pt x="9717925" y="6167348"/>
                  <a:pt x="9712046" y="6164014"/>
                </a:cubicBezTo>
                <a:cubicBezTo>
                  <a:pt x="9729378" y="6159910"/>
                  <a:pt x="9746755" y="6155786"/>
                  <a:pt x="9764131" y="6151683"/>
                </a:cubicBezTo>
                <a:cubicBezTo>
                  <a:pt x="9769726" y="6155303"/>
                  <a:pt x="9775342" y="6158901"/>
                  <a:pt x="9781025" y="6162456"/>
                </a:cubicBezTo>
                <a:cubicBezTo>
                  <a:pt x="9763890" y="6166273"/>
                  <a:pt x="9746755" y="6170113"/>
                  <a:pt x="9729707" y="6173908"/>
                </a:cubicBezTo>
                <a:close/>
                <a:moveTo>
                  <a:pt x="9706780" y="6161029"/>
                </a:moveTo>
                <a:cubicBezTo>
                  <a:pt x="9700966" y="6157673"/>
                  <a:pt x="9695175" y="6154316"/>
                  <a:pt x="9689404" y="6150893"/>
                </a:cubicBezTo>
                <a:cubicBezTo>
                  <a:pt x="9707154" y="6146440"/>
                  <a:pt x="9724968" y="6142008"/>
                  <a:pt x="9742718" y="6137576"/>
                </a:cubicBezTo>
                <a:cubicBezTo>
                  <a:pt x="9748203" y="6141262"/>
                  <a:pt x="9753732" y="6144926"/>
                  <a:pt x="9759326" y="6148568"/>
                </a:cubicBezTo>
                <a:cubicBezTo>
                  <a:pt x="9741797" y="6152715"/>
                  <a:pt x="9724245" y="6156883"/>
                  <a:pt x="9706780" y="6161029"/>
                </a:cubicBezTo>
                <a:close/>
                <a:moveTo>
                  <a:pt x="9684249" y="6147822"/>
                </a:moveTo>
                <a:cubicBezTo>
                  <a:pt x="9678477" y="6144377"/>
                  <a:pt x="9672730" y="6140911"/>
                  <a:pt x="9667025" y="6137379"/>
                </a:cubicBezTo>
                <a:cubicBezTo>
                  <a:pt x="9685258" y="6132617"/>
                  <a:pt x="9703489" y="6127857"/>
                  <a:pt x="9721677" y="6123140"/>
                </a:cubicBezTo>
                <a:cubicBezTo>
                  <a:pt x="9727074" y="6126913"/>
                  <a:pt x="9732516" y="6130665"/>
                  <a:pt x="9738001" y="6134395"/>
                </a:cubicBezTo>
                <a:cubicBezTo>
                  <a:pt x="9720098" y="6138849"/>
                  <a:pt x="9702151" y="6143346"/>
                  <a:pt x="9684249" y="6147822"/>
                </a:cubicBezTo>
                <a:close/>
                <a:moveTo>
                  <a:pt x="9661957" y="6134241"/>
                </a:moveTo>
                <a:cubicBezTo>
                  <a:pt x="9656362" y="6130753"/>
                  <a:pt x="9650790" y="6127242"/>
                  <a:pt x="9645239" y="6123688"/>
                </a:cubicBezTo>
                <a:cubicBezTo>
                  <a:pt x="9663910" y="6118598"/>
                  <a:pt x="9682537" y="6113508"/>
                  <a:pt x="9701098" y="6108484"/>
                </a:cubicBezTo>
                <a:cubicBezTo>
                  <a:pt x="9706363" y="6112301"/>
                  <a:pt x="9711673" y="6116119"/>
                  <a:pt x="9717027" y="6119892"/>
                </a:cubicBezTo>
                <a:cubicBezTo>
                  <a:pt x="9698707" y="6124653"/>
                  <a:pt x="9680321" y="6129436"/>
                  <a:pt x="9661957" y="6134241"/>
                </a:cubicBezTo>
                <a:close/>
                <a:moveTo>
                  <a:pt x="9640258" y="6120463"/>
                </a:moveTo>
                <a:cubicBezTo>
                  <a:pt x="9634796" y="6116909"/>
                  <a:pt x="9629332" y="6113332"/>
                  <a:pt x="9623891" y="6109690"/>
                </a:cubicBezTo>
                <a:cubicBezTo>
                  <a:pt x="9642957" y="6104271"/>
                  <a:pt x="9661979" y="6098852"/>
                  <a:pt x="9680914" y="6093499"/>
                </a:cubicBezTo>
                <a:cubicBezTo>
                  <a:pt x="9686069" y="6097404"/>
                  <a:pt x="9691269" y="6101287"/>
                  <a:pt x="9696513" y="6105127"/>
                </a:cubicBezTo>
                <a:cubicBezTo>
                  <a:pt x="9677820" y="6110217"/>
                  <a:pt x="9659039" y="6115329"/>
                  <a:pt x="9640258" y="6120463"/>
                </a:cubicBezTo>
                <a:close/>
                <a:moveTo>
                  <a:pt x="9618977" y="6106399"/>
                </a:moveTo>
                <a:cubicBezTo>
                  <a:pt x="9613623" y="6102779"/>
                  <a:pt x="9608292" y="6099093"/>
                  <a:pt x="9602961" y="6095407"/>
                </a:cubicBezTo>
                <a:cubicBezTo>
                  <a:pt x="9621258" y="6089988"/>
                  <a:pt x="9639534" y="6084591"/>
                  <a:pt x="9657722" y="6079238"/>
                </a:cubicBezTo>
                <a:cubicBezTo>
                  <a:pt x="9658863" y="6078909"/>
                  <a:pt x="9659983" y="6078558"/>
                  <a:pt x="9661124" y="6078228"/>
                </a:cubicBezTo>
                <a:cubicBezTo>
                  <a:pt x="9666191" y="6082200"/>
                  <a:pt x="9671282" y="6086149"/>
                  <a:pt x="9676415" y="6090076"/>
                </a:cubicBezTo>
                <a:cubicBezTo>
                  <a:pt x="9657350" y="6095473"/>
                  <a:pt x="9638175" y="6100936"/>
                  <a:pt x="9618977" y="6106399"/>
                </a:cubicBezTo>
                <a:close/>
                <a:moveTo>
                  <a:pt x="9656406" y="6074806"/>
                </a:moveTo>
                <a:cubicBezTo>
                  <a:pt x="9637078" y="6080510"/>
                  <a:pt x="9617617" y="6086259"/>
                  <a:pt x="9598134" y="6092029"/>
                </a:cubicBezTo>
                <a:cubicBezTo>
                  <a:pt x="9592868" y="6088321"/>
                  <a:pt x="9587647" y="6084569"/>
                  <a:pt x="9582447" y="6080796"/>
                </a:cubicBezTo>
                <a:cubicBezTo>
                  <a:pt x="9598244" y="6075947"/>
                  <a:pt x="9614018" y="6071120"/>
                  <a:pt x="9629728" y="6066337"/>
                </a:cubicBezTo>
                <a:cubicBezTo>
                  <a:pt x="9633720" y="6065108"/>
                  <a:pt x="9637735" y="6063858"/>
                  <a:pt x="9641728" y="6062629"/>
                </a:cubicBezTo>
                <a:cubicBezTo>
                  <a:pt x="9646687" y="6066688"/>
                  <a:pt x="9651668" y="6070725"/>
                  <a:pt x="9656713" y="6074718"/>
                </a:cubicBezTo>
                <a:cubicBezTo>
                  <a:pt x="9656604" y="6074762"/>
                  <a:pt x="9656516" y="6074784"/>
                  <a:pt x="9656406" y="6074806"/>
                </a:cubicBezTo>
                <a:close/>
                <a:moveTo>
                  <a:pt x="9628345" y="6061817"/>
                </a:moveTo>
                <a:cubicBezTo>
                  <a:pt x="9611539" y="6066951"/>
                  <a:pt x="9594624" y="6072129"/>
                  <a:pt x="9577686" y="6077329"/>
                </a:cubicBezTo>
                <a:cubicBezTo>
                  <a:pt x="9572552" y="6073555"/>
                  <a:pt x="9567419" y="6069738"/>
                  <a:pt x="9562328" y="6065876"/>
                </a:cubicBezTo>
                <a:cubicBezTo>
                  <a:pt x="9575492" y="6061708"/>
                  <a:pt x="9588656" y="6057539"/>
                  <a:pt x="9601754" y="6053415"/>
                </a:cubicBezTo>
                <a:cubicBezTo>
                  <a:pt x="9608730" y="6051199"/>
                  <a:pt x="9615729" y="6048961"/>
                  <a:pt x="9622706" y="6046745"/>
                </a:cubicBezTo>
                <a:cubicBezTo>
                  <a:pt x="9627555" y="6050869"/>
                  <a:pt x="9632448" y="6054972"/>
                  <a:pt x="9637363" y="6059053"/>
                </a:cubicBezTo>
                <a:cubicBezTo>
                  <a:pt x="9634357" y="6059975"/>
                  <a:pt x="9631351" y="6060896"/>
                  <a:pt x="9628345" y="6061817"/>
                </a:cubicBezTo>
                <a:close/>
                <a:moveTo>
                  <a:pt x="9600306" y="6048829"/>
                </a:moveTo>
                <a:cubicBezTo>
                  <a:pt x="9586133" y="6053305"/>
                  <a:pt x="9571916" y="6057803"/>
                  <a:pt x="9557655" y="6062322"/>
                </a:cubicBezTo>
                <a:cubicBezTo>
                  <a:pt x="9555526" y="6060698"/>
                  <a:pt x="9553399" y="6059075"/>
                  <a:pt x="9551270" y="6057429"/>
                </a:cubicBezTo>
                <a:cubicBezTo>
                  <a:pt x="9548374" y="6055191"/>
                  <a:pt x="9545456" y="6052954"/>
                  <a:pt x="9542517" y="6050694"/>
                </a:cubicBezTo>
                <a:cubicBezTo>
                  <a:pt x="9552938" y="6047293"/>
                  <a:pt x="9563381" y="6043893"/>
                  <a:pt x="9573758" y="6040514"/>
                </a:cubicBezTo>
                <a:cubicBezTo>
                  <a:pt x="9583786" y="6037223"/>
                  <a:pt x="9593833" y="6033910"/>
                  <a:pt x="9603882" y="6030619"/>
                </a:cubicBezTo>
                <a:cubicBezTo>
                  <a:pt x="9608292" y="6034392"/>
                  <a:pt x="9612636" y="6038079"/>
                  <a:pt x="9616937" y="6041808"/>
                </a:cubicBezTo>
                <a:cubicBezTo>
                  <a:pt x="9617441" y="6042225"/>
                  <a:pt x="9617923" y="6042642"/>
                  <a:pt x="9618406" y="6043059"/>
                </a:cubicBezTo>
                <a:cubicBezTo>
                  <a:pt x="9612373" y="6044990"/>
                  <a:pt x="9606339" y="6046920"/>
                  <a:pt x="9600306" y="6048829"/>
                </a:cubicBezTo>
                <a:close/>
                <a:moveTo>
                  <a:pt x="9572245" y="6035841"/>
                </a:moveTo>
                <a:cubicBezTo>
                  <a:pt x="9560770" y="6039570"/>
                  <a:pt x="9549274" y="6043344"/>
                  <a:pt x="9537756" y="6047096"/>
                </a:cubicBezTo>
                <a:cubicBezTo>
                  <a:pt x="9533521" y="6043893"/>
                  <a:pt x="9529221" y="6040646"/>
                  <a:pt x="9524789" y="6037311"/>
                </a:cubicBezTo>
                <a:cubicBezTo>
                  <a:pt x="9523977" y="6036696"/>
                  <a:pt x="9523143" y="6036082"/>
                  <a:pt x="9522331" y="6035467"/>
                </a:cubicBezTo>
                <a:cubicBezTo>
                  <a:pt x="9530164" y="6032835"/>
                  <a:pt x="9537974" y="6030202"/>
                  <a:pt x="9545764" y="6027591"/>
                </a:cubicBezTo>
                <a:cubicBezTo>
                  <a:pt x="9558773" y="6023225"/>
                  <a:pt x="9571784" y="6018815"/>
                  <a:pt x="9584816" y="6014427"/>
                </a:cubicBezTo>
                <a:cubicBezTo>
                  <a:pt x="9588392" y="6017499"/>
                  <a:pt x="9591969" y="6020527"/>
                  <a:pt x="9595523" y="6023532"/>
                </a:cubicBezTo>
                <a:cubicBezTo>
                  <a:pt x="9596862" y="6024673"/>
                  <a:pt x="9598177" y="6025792"/>
                  <a:pt x="9599494" y="6026911"/>
                </a:cubicBezTo>
                <a:cubicBezTo>
                  <a:pt x="9590412" y="6029873"/>
                  <a:pt x="9581328" y="6032879"/>
                  <a:pt x="9572245" y="6035841"/>
                </a:cubicBezTo>
                <a:close/>
                <a:moveTo>
                  <a:pt x="9544183" y="6022852"/>
                </a:moveTo>
                <a:cubicBezTo>
                  <a:pt x="9535298" y="6025836"/>
                  <a:pt x="9526391" y="6028820"/>
                  <a:pt x="9517483" y="6031826"/>
                </a:cubicBezTo>
                <a:cubicBezTo>
                  <a:pt x="9512371" y="6027964"/>
                  <a:pt x="9507237" y="6024081"/>
                  <a:pt x="9502060" y="6020110"/>
                </a:cubicBezTo>
                <a:cubicBezTo>
                  <a:pt x="9507302" y="6018311"/>
                  <a:pt x="9512546" y="6016490"/>
                  <a:pt x="9517790" y="6014690"/>
                </a:cubicBezTo>
                <a:cubicBezTo>
                  <a:pt x="9533785" y="6009162"/>
                  <a:pt x="9549779" y="6003611"/>
                  <a:pt x="9565794" y="5998060"/>
                </a:cubicBezTo>
                <a:cubicBezTo>
                  <a:pt x="9570666" y="6002317"/>
                  <a:pt x="9575536" y="6006507"/>
                  <a:pt x="9580363" y="6010654"/>
                </a:cubicBezTo>
                <a:cubicBezTo>
                  <a:pt x="9568317" y="6014712"/>
                  <a:pt x="9556250" y="6018793"/>
                  <a:pt x="9544183" y="6022852"/>
                </a:cubicBezTo>
                <a:close/>
                <a:moveTo>
                  <a:pt x="9516122" y="6009864"/>
                </a:moveTo>
                <a:cubicBezTo>
                  <a:pt x="9509848" y="6012036"/>
                  <a:pt x="9503529" y="6014208"/>
                  <a:pt x="9497232" y="6016402"/>
                </a:cubicBezTo>
                <a:cubicBezTo>
                  <a:pt x="9492187" y="6012496"/>
                  <a:pt x="9487140" y="6008547"/>
                  <a:pt x="9482115" y="6004489"/>
                </a:cubicBezTo>
                <a:cubicBezTo>
                  <a:pt x="9484661" y="6003589"/>
                  <a:pt x="9487228" y="6002689"/>
                  <a:pt x="9489794" y="6001768"/>
                </a:cubicBezTo>
                <a:cubicBezTo>
                  <a:pt x="9508926" y="5995010"/>
                  <a:pt x="9528057" y="5988209"/>
                  <a:pt x="9547190" y="5981430"/>
                </a:cubicBezTo>
                <a:cubicBezTo>
                  <a:pt x="9551906" y="5985752"/>
                  <a:pt x="9556646" y="5990008"/>
                  <a:pt x="9561407" y="5994199"/>
                </a:cubicBezTo>
                <a:cubicBezTo>
                  <a:pt x="9546312" y="5999420"/>
                  <a:pt x="9531218" y="6004664"/>
                  <a:pt x="9516122" y="6009864"/>
                </a:cubicBezTo>
                <a:close/>
                <a:moveTo>
                  <a:pt x="9494731" y="6017258"/>
                </a:moveTo>
                <a:cubicBezTo>
                  <a:pt x="9473735" y="6024498"/>
                  <a:pt x="9452672" y="6031804"/>
                  <a:pt x="9431588" y="6039110"/>
                </a:cubicBezTo>
                <a:cubicBezTo>
                  <a:pt x="9426279" y="6035511"/>
                  <a:pt x="9420947" y="6031826"/>
                  <a:pt x="9415638" y="6028096"/>
                </a:cubicBezTo>
                <a:cubicBezTo>
                  <a:pt x="9437029" y="6020483"/>
                  <a:pt x="9458398" y="6012892"/>
                  <a:pt x="9479659" y="6005366"/>
                </a:cubicBezTo>
                <a:cubicBezTo>
                  <a:pt x="9484661" y="6009403"/>
                  <a:pt x="9489707" y="6013352"/>
                  <a:pt x="9494731" y="6017258"/>
                </a:cubicBezTo>
                <a:close/>
                <a:moveTo>
                  <a:pt x="9332486" y="4479403"/>
                </a:moveTo>
                <a:cubicBezTo>
                  <a:pt x="9335909" y="4529272"/>
                  <a:pt x="9337620" y="4576223"/>
                  <a:pt x="9338629" y="4607202"/>
                </a:cubicBezTo>
                <a:cubicBezTo>
                  <a:pt x="9344070" y="4776337"/>
                  <a:pt x="9320046" y="4954884"/>
                  <a:pt x="9296790" y="5127507"/>
                </a:cubicBezTo>
                <a:cubicBezTo>
                  <a:pt x="9287443" y="5196969"/>
                  <a:pt x="9277789" y="5268756"/>
                  <a:pt x="9270089" y="5339293"/>
                </a:cubicBezTo>
                <a:cubicBezTo>
                  <a:pt x="9262454" y="5410620"/>
                  <a:pt x="9254994" y="5487365"/>
                  <a:pt x="9252251" y="5565427"/>
                </a:cubicBezTo>
                <a:cubicBezTo>
                  <a:pt x="9250737" y="5608013"/>
                  <a:pt x="9250606" y="5642502"/>
                  <a:pt x="9251790" y="5673964"/>
                </a:cubicBezTo>
                <a:cubicBezTo>
                  <a:pt x="9254227" y="5738204"/>
                  <a:pt x="9257539" y="5796060"/>
                  <a:pt x="9273401" y="5853696"/>
                </a:cubicBezTo>
                <a:cubicBezTo>
                  <a:pt x="9295495" y="5933930"/>
                  <a:pt x="9350586" y="5984304"/>
                  <a:pt x="9407827" y="6025375"/>
                </a:cubicBezTo>
                <a:cubicBezTo>
                  <a:pt x="9386699" y="6032879"/>
                  <a:pt x="9365593" y="6040404"/>
                  <a:pt x="9344553" y="6047908"/>
                </a:cubicBezTo>
                <a:cubicBezTo>
                  <a:pt x="9282418" y="6008701"/>
                  <a:pt x="9218069" y="5957494"/>
                  <a:pt x="9196217" y="5871445"/>
                </a:cubicBezTo>
                <a:cubicBezTo>
                  <a:pt x="9180222" y="5808433"/>
                  <a:pt x="9180266" y="5743338"/>
                  <a:pt x="9180310" y="5685900"/>
                </a:cubicBezTo>
                <a:cubicBezTo>
                  <a:pt x="9180333" y="5653406"/>
                  <a:pt x="9181825" y="5618983"/>
                  <a:pt x="9185159" y="5574247"/>
                </a:cubicBezTo>
                <a:cubicBezTo>
                  <a:pt x="9191062" y="5495044"/>
                  <a:pt x="9201856" y="5415885"/>
                  <a:pt x="9212671" y="5342145"/>
                </a:cubicBezTo>
                <a:cubicBezTo>
                  <a:pt x="9223664" y="5267901"/>
                  <a:pt x="9236872" y="5192383"/>
                  <a:pt x="9249640" y="5119368"/>
                </a:cubicBezTo>
                <a:cubicBezTo>
                  <a:pt x="9280291" y="4944287"/>
                  <a:pt x="9311972" y="4763261"/>
                  <a:pt x="9314342" y="4590791"/>
                </a:cubicBezTo>
                <a:cubicBezTo>
                  <a:pt x="9314824" y="4555249"/>
                  <a:pt x="9315284" y="4508188"/>
                  <a:pt x="9314495" y="4459108"/>
                </a:cubicBezTo>
                <a:cubicBezTo>
                  <a:pt x="9314122" y="4437146"/>
                  <a:pt x="9313530" y="4415799"/>
                  <a:pt x="9312696" y="4395022"/>
                </a:cubicBezTo>
                <a:cubicBezTo>
                  <a:pt x="9317413" y="4399936"/>
                  <a:pt x="9322042" y="4404895"/>
                  <a:pt x="9326628" y="4409919"/>
                </a:cubicBezTo>
                <a:cubicBezTo>
                  <a:pt x="9328909" y="4432429"/>
                  <a:pt x="9330862" y="4455576"/>
                  <a:pt x="9332486" y="4479403"/>
                </a:cubicBezTo>
                <a:close/>
                <a:moveTo>
                  <a:pt x="9312542" y="4391731"/>
                </a:moveTo>
                <a:cubicBezTo>
                  <a:pt x="9312169" y="4382626"/>
                  <a:pt x="9311752" y="4373630"/>
                  <a:pt x="9311270" y="4364767"/>
                </a:cubicBezTo>
                <a:cubicBezTo>
                  <a:pt x="9315395" y="4369967"/>
                  <a:pt x="9319431" y="4375232"/>
                  <a:pt x="9323424" y="4380541"/>
                </a:cubicBezTo>
                <a:cubicBezTo>
                  <a:pt x="9324434" y="4389054"/>
                  <a:pt x="9325377" y="4397677"/>
                  <a:pt x="9326277" y="4406387"/>
                </a:cubicBezTo>
                <a:cubicBezTo>
                  <a:pt x="9321757" y="4401450"/>
                  <a:pt x="9317193" y="4396558"/>
                  <a:pt x="9312542" y="4391731"/>
                </a:cubicBezTo>
                <a:close/>
                <a:moveTo>
                  <a:pt x="9310042" y="4389098"/>
                </a:moveTo>
                <a:cubicBezTo>
                  <a:pt x="9309910" y="4388966"/>
                  <a:pt x="9309799" y="4388835"/>
                  <a:pt x="9309668" y="4388703"/>
                </a:cubicBezTo>
                <a:cubicBezTo>
                  <a:pt x="9305083" y="4383986"/>
                  <a:pt x="9300387" y="4379313"/>
                  <a:pt x="9295649" y="4374662"/>
                </a:cubicBezTo>
                <a:cubicBezTo>
                  <a:pt x="9295781" y="4364920"/>
                  <a:pt x="9295846" y="4355311"/>
                  <a:pt x="9295868" y="4345855"/>
                </a:cubicBezTo>
                <a:cubicBezTo>
                  <a:pt x="9300212" y="4351010"/>
                  <a:pt x="9304490" y="4356232"/>
                  <a:pt x="9308681" y="4361498"/>
                </a:cubicBezTo>
                <a:cubicBezTo>
                  <a:pt x="9309186" y="4370581"/>
                  <a:pt x="9309625" y="4379774"/>
                  <a:pt x="9310042" y="4389098"/>
                </a:cubicBezTo>
                <a:close/>
                <a:moveTo>
                  <a:pt x="9295890" y="4342520"/>
                </a:moveTo>
                <a:cubicBezTo>
                  <a:pt x="9295912" y="4332910"/>
                  <a:pt x="9295868" y="4323454"/>
                  <a:pt x="9295781" y="4314129"/>
                </a:cubicBezTo>
                <a:cubicBezTo>
                  <a:pt x="9299510" y="4319505"/>
                  <a:pt x="9303174" y="4324968"/>
                  <a:pt x="9306772" y="4330475"/>
                </a:cubicBezTo>
                <a:cubicBezTo>
                  <a:pt x="9307387" y="4339470"/>
                  <a:pt x="9307957" y="4348597"/>
                  <a:pt x="9308484" y="4357856"/>
                </a:cubicBezTo>
                <a:cubicBezTo>
                  <a:pt x="9304337" y="4352678"/>
                  <a:pt x="9300146" y="4347566"/>
                  <a:pt x="9295890" y="4342520"/>
                </a:cubicBezTo>
                <a:close/>
                <a:moveTo>
                  <a:pt x="9293388" y="4339580"/>
                </a:moveTo>
                <a:cubicBezTo>
                  <a:pt x="9289044" y="4334468"/>
                  <a:pt x="9284612" y="4329422"/>
                  <a:pt x="9280137" y="4324419"/>
                </a:cubicBezTo>
                <a:cubicBezTo>
                  <a:pt x="9280664" y="4314502"/>
                  <a:pt x="9281168" y="4304410"/>
                  <a:pt x="9281607" y="4294186"/>
                </a:cubicBezTo>
                <a:cubicBezTo>
                  <a:pt x="9285556" y="4299539"/>
                  <a:pt x="9289440" y="4304981"/>
                  <a:pt x="9293257" y="4310487"/>
                </a:cubicBezTo>
                <a:cubicBezTo>
                  <a:pt x="9293367" y="4320031"/>
                  <a:pt x="9293411" y="4329729"/>
                  <a:pt x="9293388" y="4339580"/>
                </a:cubicBezTo>
                <a:close/>
                <a:moveTo>
                  <a:pt x="9281738" y="4291136"/>
                </a:moveTo>
                <a:cubicBezTo>
                  <a:pt x="9282156" y="4281658"/>
                  <a:pt x="9282506" y="4272027"/>
                  <a:pt x="9282814" y="4262329"/>
                </a:cubicBezTo>
                <a:cubicBezTo>
                  <a:pt x="9286170" y="4267924"/>
                  <a:pt x="9289484" y="4273606"/>
                  <a:pt x="9292731" y="4279333"/>
                </a:cubicBezTo>
                <a:cubicBezTo>
                  <a:pt x="9292950" y="4288438"/>
                  <a:pt x="9293103" y="4297696"/>
                  <a:pt x="9293213" y="4307065"/>
                </a:cubicBezTo>
                <a:cubicBezTo>
                  <a:pt x="9289440" y="4301690"/>
                  <a:pt x="9285622" y="4296380"/>
                  <a:pt x="9281738" y="4291136"/>
                </a:cubicBezTo>
                <a:close/>
                <a:moveTo>
                  <a:pt x="9279282" y="4287823"/>
                </a:moveTo>
                <a:cubicBezTo>
                  <a:pt x="9275288" y="4282492"/>
                  <a:pt x="9271230" y="4277205"/>
                  <a:pt x="9267127" y="4272005"/>
                </a:cubicBezTo>
                <a:cubicBezTo>
                  <a:pt x="9268048" y="4261759"/>
                  <a:pt x="9268948" y="4251535"/>
                  <a:pt x="9269782" y="4241355"/>
                </a:cubicBezTo>
                <a:cubicBezTo>
                  <a:pt x="9273358" y="4246905"/>
                  <a:pt x="9276868" y="4252544"/>
                  <a:pt x="9280335" y="4258248"/>
                </a:cubicBezTo>
                <a:cubicBezTo>
                  <a:pt x="9280027" y="4268209"/>
                  <a:pt x="9279676" y="4278082"/>
                  <a:pt x="9279282" y="4287823"/>
                </a:cubicBezTo>
                <a:close/>
                <a:moveTo>
                  <a:pt x="9270089" y="4237713"/>
                </a:moveTo>
                <a:cubicBezTo>
                  <a:pt x="9270900" y="4227533"/>
                  <a:pt x="9271668" y="4217396"/>
                  <a:pt x="9272392" y="4207282"/>
                </a:cubicBezTo>
                <a:cubicBezTo>
                  <a:pt x="9275354" y="4213008"/>
                  <a:pt x="9278250" y="4218823"/>
                  <a:pt x="9281124" y="4224680"/>
                </a:cubicBezTo>
                <a:cubicBezTo>
                  <a:pt x="9280971" y="4234597"/>
                  <a:pt x="9280729" y="4244448"/>
                  <a:pt x="9280467" y="4254190"/>
                </a:cubicBezTo>
                <a:cubicBezTo>
                  <a:pt x="9277044" y="4248617"/>
                  <a:pt x="9273599" y="4243132"/>
                  <a:pt x="9270089" y="4237713"/>
                </a:cubicBezTo>
                <a:close/>
                <a:moveTo>
                  <a:pt x="9267675" y="4234005"/>
                </a:moveTo>
                <a:cubicBezTo>
                  <a:pt x="9264100" y="4228542"/>
                  <a:pt x="9260457" y="4223145"/>
                  <a:pt x="9256771" y="4217813"/>
                </a:cubicBezTo>
                <a:cubicBezTo>
                  <a:pt x="9258131" y="4207128"/>
                  <a:pt x="9259448" y="4196422"/>
                  <a:pt x="9260721" y="4185671"/>
                </a:cubicBezTo>
                <a:cubicBezTo>
                  <a:pt x="9263880" y="4191288"/>
                  <a:pt x="9266973" y="4196992"/>
                  <a:pt x="9270023" y="4202784"/>
                </a:cubicBezTo>
                <a:cubicBezTo>
                  <a:pt x="9269298" y="4213162"/>
                  <a:pt x="9268509" y="4223583"/>
                  <a:pt x="9267675" y="4234005"/>
                </a:cubicBezTo>
                <a:close/>
                <a:moveTo>
                  <a:pt x="9261071" y="4182775"/>
                </a:moveTo>
                <a:cubicBezTo>
                  <a:pt x="9262212" y="4172968"/>
                  <a:pt x="9263309" y="4163161"/>
                  <a:pt x="9264362" y="4153354"/>
                </a:cubicBezTo>
                <a:cubicBezTo>
                  <a:pt x="9266973" y="4159168"/>
                  <a:pt x="9269518" y="4165070"/>
                  <a:pt x="9272020" y="4171037"/>
                </a:cubicBezTo>
                <a:cubicBezTo>
                  <a:pt x="9271471" y="4180493"/>
                  <a:pt x="9270879" y="4189993"/>
                  <a:pt x="9270242" y="4199515"/>
                </a:cubicBezTo>
                <a:cubicBezTo>
                  <a:pt x="9267236" y="4193855"/>
                  <a:pt x="9264165" y="4188260"/>
                  <a:pt x="9261071" y="4182775"/>
                </a:cubicBezTo>
                <a:close/>
                <a:moveTo>
                  <a:pt x="9258724" y="4178672"/>
                </a:moveTo>
                <a:cubicBezTo>
                  <a:pt x="9256618" y="4175009"/>
                  <a:pt x="9254512" y="4171344"/>
                  <a:pt x="9252361" y="4167746"/>
                </a:cubicBezTo>
                <a:cubicBezTo>
                  <a:pt x="9251177" y="4165750"/>
                  <a:pt x="9249969" y="4163797"/>
                  <a:pt x="9248763" y="4161845"/>
                </a:cubicBezTo>
                <a:cubicBezTo>
                  <a:pt x="9250452" y="4151401"/>
                  <a:pt x="9252075" y="4140936"/>
                  <a:pt x="9253656" y="4130492"/>
                </a:cubicBezTo>
                <a:cubicBezTo>
                  <a:pt x="9256530" y="4136350"/>
                  <a:pt x="9259338" y="4142296"/>
                  <a:pt x="9262103" y="4148351"/>
                </a:cubicBezTo>
                <a:cubicBezTo>
                  <a:pt x="9261027" y="4158466"/>
                  <a:pt x="9259909" y="4168580"/>
                  <a:pt x="9258724" y="4178672"/>
                </a:cubicBezTo>
                <a:close/>
                <a:moveTo>
                  <a:pt x="9255762" y="4128803"/>
                </a:moveTo>
                <a:cubicBezTo>
                  <a:pt x="9255301" y="4127838"/>
                  <a:pt x="9254818" y="4126894"/>
                  <a:pt x="9254336" y="4125951"/>
                </a:cubicBezTo>
                <a:cubicBezTo>
                  <a:pt x="9255850" y="4115836"/>
                  <a:pt x="9257319" y="4105722"/>
                  <a:pt x="9258745" y="4095630"/>
                </a:cubicBezTo>
                <a:cubicBezTo>
                  <a:pt x="9261050" y="4101619"/>
                  <a:pt x="9263287" y="4107719"/>
                  <a:pt x="9265503" y="4113884"/>
                </a:cubicBezTo>
                <a:cubicBezTo>
                  <a:pt x="9264604" y="4123669"/>
                  <a:pt x="9263638" y="4133476"/>
                  <a:pt x="9262629" y="4143261"/>
                </a:cubicBezTo>
                <a:cubicBezTo>
                  <a:pt x="9260369" y="4138391"/>
                  <a:pt x="9258087" y="4133542"/>
                  <a:pt x="9255762" y="4128803"/>
                </a:cubicBezTo>
                <a:close/>
                <a:moveTo>
                  <a:pt x="9259448" y="4090628"/>
                </a:moveTo>
                <a:cubicBezTo>
                  <a:pt x="9260765" y="4081018"/>
                  <a:pt x="9262036" y="4071408"/>
                  <a:pt x="9263265" y="4061842"/>
                </a:cubicBezTo>
                <a:cubicBezTo>
                  <a:pt x="9264998" y="4067810"/>
                  <a:pt x="9266710" y="4073887"/>
                  <a:pt x="9268377" y="4080053"/>
                </a:cubicBezTo>
                <a:cubicBezTo>
                  <a:pt x="9267653" y="4089377"/>
                  <a:pt x="9266863" y="4098723"/>
                  <a:pt x="9266030" y="4108070"/>
                </a:cubicBezTo>
                <a:cubicBezTo>
                  <a:pt x="9263880" y="4102168"/>
                  <a:pt x="9261686" y="4096354"/>
                  <a:pt x="9259448" y="4090628"/>
                </a:cubicBezTo>
                <a:close/>
                <a:moveTo>
                  <a:pt x="9257275" y="4085208"/>
                </a:moveTo>
                <a:cubicBezTo>
                  <a:pt x="9254928" y="4079372"/>
                  <a:pt x="9252559" y="4073580"/>
                  <a:pt x="9250101" y="4067920"/>
                </a:cubicBezTo>
                <a:cubicBezTo>
                  <a:pt x="9251966" y="4057608"/>
                  <a:pt x="9253787" y="4047296"/>
                  <a:pt x="9255521" y="4037050"/>
                </a:cubicBezTo>
                <a:cubicBezTo>
                  <a:pt x="9257100" y="4041833"/>
                  <a:pt x="9258657" y="4046638"/>
                  <a:pt x="9260172" y="4051553"/>
                </a:cubicBezTo>
                <a:cubicBezTo>
                  <a:pt x="9260522" y="4052694"/>
                  <a:pt x="9260874" y="4053878"/>
                  <a:pt x="9261225" y="4055041"/>
                </a:cubicBezTo>
                <a:cubicBezTo>
                  <a:pt x="9259974" y="4065067"/>
                  <a:pt x="9258636" y="4075138"/>
                  <a:pt x="9257275" y="4085208"/>
                </a:cubicBezTo>
                <a:close/>
                <a:moveTo>
                  <a:pt x="9261927" y="4049161"/>
                </a:moveTo>
                <a:cubicBezTo>
                  <a:pt x="9260128" y="4043369"/>
                  <a:pt x="9258263" y="4037665"/>
                  <a:pt x="9256377" y="4032026"/>
                </a:cubicBezTo>
                <a:cubicBezTo>
                  <a:pt x="9258000" y="4022373"/>
                  <a:pt x="9259580" y="4012719"/>
                  <a:pt x="9261093" y="4003131"/>
                </a:cubicBezTo>
                <a:cubicBezTo>
                  <a:pt x="9261839" y="4006203"/>
                  <a:pt x="9262585" y="4009253"/>
                  <a:pt x="9263309" y="4012368"/>
                </a:cubicBezTo>
                <a:cubicBezTo>
                  <a:pt x="9263968" y="4015176"/>
                  <a:pt x="9264604" y="4018007"/>
                  <a:pt x="9265218" y="4020837"/>
                </a:cubicBezTo>
                <a:cubicBezTo>
                  <a:pt x="9264186" y="4030249"/>
                  <a:pt x="9263089" y="4039705"/>
                  <a:pt x="9261927" y="4049161"/>
                </a:cubicBezTo>
                <a:close/>
                <a:moveTo>
                  <a:pt x="9254336" y="4026081"/>
                </a:moveTo>
                <a:cubicBezTo>
                  <a:pt x="9252274" y="4020157"/>
                  <a:pt x="9250145" y="4014320"/>
                  <a:pt x="9247973" y="4008572"/>
                </a:cubicBezTo>
                <a:cubicBezTo>
                  <a:pt x="9250167" y="3998129"/>
                  <a:pt x="9252274" y="3987708"/>
                  <a:pt x="9254336" y="3977352"/>
                </a:cubicBezTo>
                <a:cubicBezTo>
                  <a:pt x="9256025" y="3983363"/>
                  <a:pt x="9257648" y="3989463"/>
                  <a:pt x="9259228" y="3995672"/>
                </a:cubicBezTo>
                <a:cubicBezTo>
                  <a:pt x="9257671" y="4005764"/>
                  <a:pt x="9256047" y="4015900"/>
                  <a:pt x="9254336" y="4026081"/>
                </a:cubicBezTo>
                <a:close/>
                <a:moveTo>
                  <a:pt x="9255389" y="3972064"/>
                </a:moveTo>
                <a:cubicBezTo>
                  <a:pt x="9257298" y="3962323"/>
                  <a:pt x="9259141" y="3952604"/>
                  <a:pt x="9260918" y="3942950"/>
                </a:cubicBezTo>
                <a:cubicBezTo>
                  <a:pt x="9262103" y="3948852"/>
                  <a:pt x="9263244" y="3954863"/>
                  <a:pt x="9264341" y="3960963"/>
                </a:cubicBezTo>
                <a:cubicBezTo>
                  <a:pt x="9263024" y="3970419"/>
                  <a:pt x="9261642" y="3979897"/>
                  <a:pt x="9260194" y="3989441"/>
                </a:cubicBezTo>
                <a:cubicBezTo>
                  <a:pt x="9258636" y="3983561"/>
                  <a:pt x="9257034" y="3977769"/>
                  <a:pt x="9255389" y="3972064"/>
                </a:cubicBezTo>
                <a:close/>
                <a:moveTo>
                  <a:pt x="9253480" y="3965658"/>
                </a:moveTo>
                <a:cubicBezTo>
                  <a:pt x="9251703" y="3959734"/>
                  <a:pt x="9249860" y="3953898"/>
                  <a:pt x="9247951" y="3948172"/>
                </a:cubicBezTo>
                <a:cubicBezTo>
                  <a:pt x="9250408" y="3937641"/>
                  <a:pt x="9252822" y="3927153"/>
                  <a:pt x="9255148" y="3916732"/>
                </a:cubicBezTo>
                <a:cubicBezTo>
                  <a:pt x="9256574" y="3922700"/>
                  <a:pt x="9257956" y="3928777"/>
                  <a:pt x="9259250" y="3934964"/>
                </a:cubicBezTo>
                <a:cubicBezTo>
                  <a:pt x="9257407" y="3945144"/>
                  <a:pt x="9255477" y="3955368"/>
                  <a:pt x="9253480" y="3965658"/>
                </a:cubicBezTo>
                <a:close/>
                <a:moveTo>
                  <a:pt x="9256398" y="3911137"/>
                </a:moveTo>
                <a:cubicBezTo>
                  <a:pt x="9258571" y="3901308"/>
                  <a:pt x="9260677" y="3891523"/>
                  <a:pt x="9262716" y="3881804"/>
                </a:cubicBezTo>
                <a:cubicBezTo>
                  <a:pt x="9263682" y="3887662"/>
                  <a:pt x="9264582" y="3893563"/>
                  <a:pt x="9265438" y="3899553"/>
                </a:cubicBezTo>
                <a:cubicBezTo>
                  <a:pt x="9263836" y="3909097"/>
                  <a:pt x="9262168" y="3918728"/>
                  <a:pt x="9260435" y="3928382"/>
                </a:cubicBezTo>
                <a:cubicBezTo>
                  <a:pt x="9259141" y="3922546"/>
                  <a:pt x="9257802" y="3916798"/>
                  <a:pt x="9256398" y="3911137"/>
                </a:cubicBezTo>
                <a:close/>
                <a:moveTo>
                  <a:pt x="9254643" y="3904358"/>
                </a:moveTo>
                <a:cubicBezTo>
                  <a:pt x="9253107" y="3898478"/>
                  <a:pt x="9251505" y="3892642"/>
                  <a:pt x="9249860" y="3886960"/>
                </a:cubicBezTo>
                <a:cubicBezTo>
                  <a:pt x="9252602" y="3876341"/>
                  <a:pt x="9255257" y="3865766"/>
                  <a:pt x="9257846" y="3855256"/>
                </a:cubicBezTo>
                <a:cubicBezTo>
                  <a:pt x="9259053" y="3861180"/>
                  <a:pt x="9260194" y="3867192"/>
                  <a:pt x="9261269" y="3873247"/>
                </a:cubicBezTo>
                <a:cubicBezTo>
                  <a:pt x="9259141" y="3883559"/>
                  <a:pt x="9256925" y="3893936"/>
                  <a:pt x="9254643" y="3904358"/>
                </a:cubicBezTo>
                <a:close/>
                <a:moveTo>
                  <a:pt x="9259294" y="3849311"/>
                </a:moveTo>
                <a:cubicBezTo>
                  <a:pt x="9261686" y="3839591"/>
                  <a:pt x="9263989" y="3829916"/>
                  <a:pt x="9266227" y="3820284"/>
                </a:cubicBezTo>
                <a:cubicBezTo>
                  <a:pt x="9266995" y="3826032"/>
                  <a:pt x="9267675" y="3831912"/>
                  <a:pt x="9268312" y="3837858"/>
                </a:cubicBezTo>
                <a:cubicBezTo>
                  <a:pt x="9266512" y="3847270"/>
                  <a:pt x="9264626" y="3856770"/>
                  <a:pt x="9262695" y="3866292"/>
                </a:cubicBezTo>
                <a:cubicBezTo>
                  <a:pt x="9261619" y="3860566"/>
                  <a:pt x="9260501" y="3854905"/>
                  <a:pt x="9259294" y="3849311"/>
                </a:cubicBezTo>
                <a:close/>
                <a:moveTo>
                  <a:pt x="9257715" y="3842027"/>
                </a:moveTo>
                <a:cubicBezTo>
                  <a:pt x="9256398" y="3836235"/>
                  <a:pt x="9255016" y="3830530"/>
                  <a:pt x="9253568" y="3824913"/>
                </a:cubicBezTo>
                <a:cubicBezTo>
                  <a:pt x="9256507" y="3814361"/>
                  <a:pt x="9259382" y="3803873"/>
                  <a:pt x="9262168" y="3793430"/>
                </a:cubicBezTo>
                <a:cubicBezTo>
                  <a:pt x="9263177" y="3799244"/>
                  <a:pt x="9264077" y="3805233"/>
                  <a:pt x="9264954" y="3811267"/>
                </a:cubicBezTo>
                <a:cubicBezTo>
                  <a:pt x="9262629" y="3821447"/>
                  <a:pt x="9260194" y="3831715"/>
                  <a:pt x="9257715" y="3842027"/>
                </a:cubicBezTo>
                <a:close/>
                <a:moveTo>
                  <a:pt x="9263792" y="3787374"/>
                </a:moveTo>
                <a:cubicBezTo>
                  <a:pt x="9266359" y="3777677"/>
                  <a:pt x="9268860" y="3768045"/>
                  <a:pt x="9271295" y="3758457"/>
                </a:cubicBezTo>
                <a:cubicBezTo>
                  <a:pt x="9271865" y="3764074"/>
                  <a:pt x="9272392" y="3769800"/>
                  <a:pt x="9272853" y="3775593"/>
                </a:cubicBezTo>
                <a:cubicBezTo>
                  <a:pt x="9270856" y="3785027"/>
                  <a:pt x="9268772" y="3794527"/>
                  <a:pt x="9266600" y="3804071"/>
                </a:cubicBezTo>
                <a:cubicBezTo>
                  <a:pt x="9265722" y="3798432"/>
                  <a:pt x="9264779" y="3792837"/>
                  <a:pt x="9263792" y="3787374"/>
                </a:cubicBezTo>
                <a:close/>
                <a:moveTo>
                  <a:pt x="9262322" y="3779761"/>
                </a:moveTo>
                <a:cubicBezTo>
                  <a:pt x="9261203" y="3774013"/>
                  <a:pt x="9260018" y="3768330"/>
                  <a:pt x="9258745" y="3762802"/>
                </a:cubicBezTo>
                <a:cubicBezTo>
                  <a:pt x="9261883" y="3752292"/>
                  <a:pt x="9264954" y="3741827"/>
                  <a:pt x="9267939" y="3731450"/>
                </a:cubicBezTo>
                <a:cubicBezTo>
                  <a:pt x="9268772" y="3737154"/>
                  <a:pt x="9269518" y="3743012"/>
                  <a:pt x="9270220" y="3748936"/>
                </a:cubicBezTo>
                <a:cubicBezTo>
                  <a:pt x="9267675" y="3759138"/>
                  <a:pt x="9265042" y="3769406"/>
                  <a:pt x="9262322" y="3779761"/>
                </a:cubicBezTo>
                <a:close/>
                <a:moveTo>
                  <a:pt x="9269826" y="3724780"/>
                </a:moveTo>
                <a:cubicBezTo>
                  <a:pt x="9272568" y="3715104"/>
                  <a:pt x="9275267" y="3705495"/>
                  <a:pt x="9277877" y="3695929"/>
                </a:cubicBezTo>
                <a:cubicBezTo>
                  <a:pt x="9278294" y="3701414"/>
                  <a:pt x="9278667" y="3707009"/>
                  <a:pt x="9278996" y="3712691"/>
                </a:cubicBezTo>
                <a:cubicBezTo>
                  <a:pt x="9276802" y="3722081"/>
                  <a:pt x="9274521" y="3731537"/>
                  <a:pt x="9272173" y="3741037"/>
                </a:cubicBezTo>
                <a:cubicBezTo>
                  <a:pt x="9271471" y="3735508"/>
                  <a:pt x="9270659" y="3730111"/>
                  <a:pt x="9269826" y="3724780"/>
                </a:cubicBezTo>
                <a:close/>
                <a:moveTo>
                  <a:pt x="9268530" y="3716662"/>
                </a:moveTo>
                <a:cubicBezTo>
                  <a:pt x="9267544" y="3710980"/>
                  <a:pt x="9266491" y="3705451"/>
                  <a:pt x="9265371" y="3699988"/>
                </a:cubicBezTo>
                <a:cubicBezTo>
                  <a:pt x="9268706" y="3689479"/>
                  <a:pt x="9271953" y="3679013"/>
                  <a:pt x="9275112" y="3668614"/>
                </a:cubicBezTo>
                <a:cubicBezTo>
                  <a:pt x="9275815" y="3674274"/>
                  <a:pt x="9276451" y="3680022"/>
                  <a:pt x="9277000" y="3685880"/>
                </a:cubicBezTo>
                <a:cubicBezTo>
                  <a:pt x="9274257" y="3696082"/>
                  <a:pt x="9271427" y="3706350"/>
                  <a:pt x="9268530" y="3716662"/>
                </a:cubicBezTo>
                <a:close/>
                <a:moveTo>
                  <a:pt x="9277220" y="3661703"/>
                </a:moveTo>
                <a:cubicBezTo>
                  <a:pt x="9280115" y="3652093"/>
                  <a:pt x="9282967" y="3642549"/>
                  <a:pt x="9285709" y="3633049"/>
                </a:cubicBezTo>
                <a:cubicBezTo>
                  <a:pt x="9286039" y="3638446"/>
                  <a:pt x="9286280" y="3643909"/>
                  <a:pt x="9286478" y="3649482"/>
                </a:cubicBezTo>
                <a:cubicBezTo>
                  <a:pt x="9284108" y="3658873"/>
                  <a:pt x="9281673" y="3668307"/>
                  <a:pt x="9279150" y="3677807"/>
                </a:cubicBezTo>
                <a:cubicBezTo>
                  <a:pt x="9278579" y="3672343"/>
                  <a:pt x="9277921" y="3666968"/>
                  <a:pt x="9277220" y="3661703"/>
                </a:cubicBezTo>
                <a:close/>
                <a:moveTo>
                  <a:pt x="9276035" y="3653366"/>
                </a:moveTo>
                <a:cubicBezTo>
                  <a:pt x="9275200" y="3647837"/>
                  <a:pt x="9274301" y="3642396"/>
                  <a:pt x="9273314" y="3637108"/>
                </a:cubicBezTo>
                <a:cubicBezTo>
                  <a:pt x="9276802" y="3626621"/>
                  <a:pt x="9280203" y="3616177"/>
                  <a:pt x="9283538" y="3605800"/>
                </a:cubicBezTo>
                <a:cubicBezTo>
                  <a:pt x="9284108" y="3611285"/>
                  <a:pt x="9284612" y="3616880"/>
                  <a:pt x="9285029" y="3622584"/>
                </a:cubicBezTo>
                <a:cubicBezTo>
                  <a:pt x="9282112" y="3632764"/>
                  <a:pt x="9279127" y="3643032"/>
                  <a:pt x="9276035" y="3653366"/>
                </a:cubicBezTo>
                <a:close/>
                <a:moveTo>
                  <a:pt x="9284767" y="3589915"/>
                </a:moveTo>
                <a:cubicBezTo>
                  <a:pt x="9284043" y="3584474"/>
                  <a:pt x="9283253" y="3579165"/>
                  <a:pt x="9282375" y="3573987"/>
                </a:cubicBezTo>
                <a:cubicBezTo>
                  <a:pt x="9286017" y="3563522"/>
                  <a:pt x="9289593" y="3553122"/>
                  <a:pt x="9293082" y="3542788"/>
                </a:cubicBezTo>
                <a:cubicBezTo>
                  <a:pt x="9293543" y="3548164"/>
                  <a:pt x="9293915" y="3553693"/>
                  <a:pt x="9294244" y="3559287"/>
                </a:cubicBezTo>
                <a:cubicBezTo>
                  <a:pt x="9291173" y="3569424"/>
                  <a:pt x="9288014" y="3579647"/>
                  <a:pt x="9284767" y="3589915"/>
                </a:cubicBezTo>
                <a:close/>
                <a:moveTo>
                  <a:pt x="9295538" y="3535373"/>
                </a:moveTo>
                <a:cubicBezTo>
                  <a:pt x="9298720" y="3525829"/>
                  <a:pt x="9301835" y="3516329"/>
                  <a:pt x="9304885" y="3506895"/>
                </a:cubicBezTo>
                <a:cubicBezTo>
                  <a:pt x="9304995" y="3512007"/>
                  <a:pt x="9305039" y="3517250"/>
                  <a:pt x="9305039" y="3522560"/>
                </a:cubicBezTo>
                <a:cubicBezTo>
                  <a:pt x="9303437" y="3528154"/>
                  <a:pt x="9301814" y="3533815"/>
                  <a:pt x="9300146" y="3539519"/>
                </a:cubicBezTo>
                <a:cubicBezTo>
                  <a:pt x="9299072" y="3543161"/>
                  <a:pt x="9297952" y="3546825"/>
                  <a:pt x="9296878" y="3550489"/>
                </a:cubicBezTo>
                <a:cubicBezTo>
                  <a:pt x="9296504" y="3545355"/>
                  <a:pt x="9296043" y="3540309"/>
                  <a:pt x="9295538" y="3535373"/>
                </a:cubicBezTo>
                <a:close/>
                <a:moveTo>
                  <a:pt x="9303196" y="3499918"/>
                </a:moveTo>
                <a:cubicBezTo>
                  <a:pt x="9300410" y="3508694"/>
                  <a:pt x="9297514" y="3517536"/>
                  <a:pt x="9294573" y="3526421"/>
                </a:cubicBezTo>
                <a:cubicBezTo>
                  <a:pt x="9293937" y="3521200"/>
                  <a:pt x="9293213" y="3516109"/>
                  <a:pt x="9292423" y="3511129"/>
                </a:cubicBezTo>
                <a:cubicBezTo>
                  <a:pt x="9296219" y="3500642"/>
                  <a:pt x="9299949" y="3490221"/>
                  <a:pt x="9303569" y="3479887"/>
                </a:cubicBezTo>
                <a:cubicBezTo>
                  <a:pt x="9303964" y="3485086"/>
                  <a:pt x="9304249" y="3490418"/>
                  <a:pt x="9304490" y="3495837"/>
                </a:cubicBezTo>
                <a:cubicBezTo>
                  <a:pt x="9304052" y="3497197"/>
                  <a:pt x="9303634" y="3498558"/>
                  <a:pt x="9303196" y="3499918"/>
                </a:cubicBezTo>
                <a:close/>
                <a:moveTo>
                  <a:pt x="9306267" y="3460316"/>
                </a:moveTo>
                <a:cubicBezTo>
                  <a:pt x="9305938" y="3461260"/>
                  <a:pt x="9305610" y="3462225"/>
                  <a:pt x="9305280" y="3463168"/>
                </a:cubicBezTo>
                <a:cubicBezTo>
                  <a:pt x="9305017" y="3460799"/>
                  <a:pt x="9304775" y="3458386"/>
                  <a:pt x="9304469" y="3456060"/>
                </a:cubicBezTo>
                <a:cubicBezTo>
                  <a:pt x="9304117" y="3453383"/>
                  <a:pt x="9303745" y="3450729"/>
                  <a:pt x="9303349" y="3448118"/>
                </a:cubicBezTo>
                <a:cubicBezTo>
                  <a:pt x="9306640" y="3439386"/>
                  <a:pt x="9309866" y="3430676"/>
                  <a:pt x="9313046" y="3422031"/>
                </a:cubicBezTo>
                <a:cubicBezTo>
                  <a:pt x="9313661" y="3420342"/>
                  <a:pt x="9314275" y="3418652"/>
                  <a:pt x="9314868" y="3416985"/>
                </a:cubicBezTo>
                <a:cubicBezTo>
                  <a:pt x="9315197" y="3422031"/>
                  <a:pt x="9315483" y="3427165"/>
                  <a:pt x="9315658" y="3432475"/>
                </a:cubicBezTo>
                <a:cubicBezTo>
                  <a:pt x="9312630" y="3441624"/>
                  <a:pt x="9309514" y="3450882"/>
                  <a:pt x="9306267" y="3460316"/>
                </a:cubicBezTo>
                <a:close/>
                <a:moveTo>
                  <a:pt x="9317698" y="3409218"/>
                </a:moveTo>
                <a:cubicBezTo>
                  <a:pt x="9321143" y="3399697"/>
                  <a:pt x="9324456" y="3390306"/>
                  <a:pt x="9327681" y="3381048"/>
                </a:cubicBezTo>
                <a:cubicBezTo>
                  <a:pt x="9327681" y="3385808"/>
                  <a:pt x="9327637" y="3390679"/>
                  <a:pt x="9327506" y="3395637"/>
                </a:cubicBezTo>
                <a:cubicBezTo>
                  <a:pt x="9324653" y="3404765"/>
                  <a:pt x="9321692" y="3414023"/>
                  <a:pt x="9318619" y="3423457"/>
                </a:cubicBezTo>
                <a:cubicBezTo>
                  <a:pt x="9318378" y="3418609"/>
                  <a:pt x="9318071" y="3413848"/>
                  <a:pt x="9317698" y="3409218"/>
                </a:cubicBezTo>
                <a:close/>
                <a:moveTo>
                  <a:pt x="9330730" y="3360117"/>
                </a:moveTo>
                <a:cubicBezTo>
                  <a:pt x="9330709" y="3359766"/>
                  <a:pt x="9330709" y="3359371"/>
                  <a:pt x="9330686" y="3359020"/>
                </a:cubicBezTo>
                <a:cubicBezTo>
                  <a:pt x="9330489" y="3354742"/>
                  <a:pt x="9330226" y="3350551"/>
                  <a:pt x="9329897" y="3346426"/>
                </a:cubicBezTo>
                <a:cubicBezTo>
                  <a:pt x="9333473" y="3336883"/>
                  <a:pt x="9336895" y="3327470"/>
                  <a:pt x="9340230" y="3318212"/>
                </a:cubicBezTo>
                <a:cubicBezTo>
                  <a:pt x="9340209" y="3322819"/>
                  <a:pt x="9340099" y="3327536"/>
                  <a:pt x="9339945" y="3332363"/>
                </a:cubicBezTo>
                <a:cubicBezTo>
                  <a:pt x="9336983" y="3341468"/>
                  <a:pt x="9333912" y="3350705"/>
                  <a:pt x="9330730" y="3360117"/>
                </a:cubicBezTo>
                <a:close/>
                <a:moveTo>
                  <a:pt x="9343806" y="3310445"/>
                </a:moveTo>
                <a:cubicBezTo>
                  <a:pt x="9343785" y="3309743"/>
                  <a:pt x="9343785" y="3309063"/>
                  <a:pt x="9343762" y="3308361"/>
                </a:cubicBezTo>
                <a:cubicBezTo>
                  <a:pt x="9346659" y="3300243"/>
                  <a:pt x="9349467" y="3292213"/>
                  <a:pt x="9352188" y="3284314"/>
                </a:cubicBezTo>
                <a:cubicBezTo>
                  <a:pt x="9351902" y="3288286"/>
                  <a:pt x="9351596" y="3292323"/>
                  <a:pt x="9351223" y="3296447"/>
                </a:cubicBezTo>
                <a:cubicBezTo>
                  <a:pt x="9348831" y="3304302"/>
                  <a:pt x="9346352" y="3312310"/>
                  <a:pt x="9343762" y="3320428"/>
                </a:cubicBezTo>
                <a:cubicBezTo>
                  <a:pt x="9343806" y="3317049"/>
                  <a:pt x="9343829" y="3313714"/>
                  <a:pt x="9343806" y="3310445"/>
                </a:cubicBezTo>
                <a:close/>
                <a:moveTo>
                  <a:pt x="9343477" y="3297106"/>
                </a:moveTo>
                <a:cubicBezTo>
                  <a:pt x="9343302" y="3292608"/>
                  <a:pt x="9343061" y="3288198"/>
                  <a:pt x="9342732" y="3283898"/>
                </a:cubicBezTo>
                <a:cubicBezTo>
                  <a:pt x="9346396" y="3274354"/>
                  <a:pt x="9349950" y="3264964"/>
                  <a:pt x="9353394" y="3255705"/>
                </a:cubicBezTo>
                <a:cubicBezTo>
                  <a:pt x="9353350" y="3257701"/>
                  <a:pt x="9353329" y="3259720"/>
                  <a:pt x="9353285" y="3261782"/>
                </a:cubicBezTo>
                <a:cubicBezTo>
                  <a:pt x="9353219" y="3264283"/>
                  <a:pt x="9353109" y="3266828"/>
                  <a:pt x="9353021" y="3269395"/>
                </a:cubicBezTo>
                <a:cubicBezTo>
                  <a:pt x="9349950" y="3278479"/>
                  <a:pt x="9346768" y="3287715"/>
                  <a:pt x="9343477" y="3297106"/>
                </a:cubicBezTo>
                <a:close/>
                <a:moveTo>
                  <a:pt x="9357081" y="3245744"/>
                </a:moveTo>
                <a:cubicBezTo>
                  <a:pt x="9360043" y="3237627"/>
                  <a:pt x="9362916" y="3229640"/>
                  <a:pt x="9365725" y="3221764"/>
                </a:cubicBezTo>
                <a:cubicBezTo>
                  <a:pt x="9365417" y="3225625"/>
                  <a:pt x="9365088" y="3229531"/>
                  <a:pt x="9364716" y="3233524"/>
                </a:cubicBezTo>
                <a:cubicBezTo>
                  <a:pt x="9362237" y="3241356"/>
                  <a:pt x="9359669" y="3249298"/>
                  <a:pt x="9357014" y="3257394"/>
                </a:cubicBezTo>
                <a:cubicBezTo>
                  <a:pt x="9357081" y="3253445"/>
                  <a:pt x="9357102" y="3249540"/>
                  <a:pt x="9357081" y="3245744"/>
                </a:cubicBezTo>
                <a:close/>
                <a:moveTo>
                  <a:pt x="9356796" y="3234226"/>
                </a:moveTo>
                <a:cubicBezTo>
                  <a:pt x="9356641" y="3229948"/>
                  <a:pt x="9356400" y="3225779"/>
                  <a:pt x="9356115" y="3221676"/>
                </a:cubicBezTo>
                <a:cubicBezTo>
                  <a:pt x="9359888" y="3212132"/>
                  <a:pt x="9363531" y="3202742"/>
                  <a:pt x="9367063" y="3193505"/>
                </a:cubicBezTo>
                <a:cubicBezTo>
                  <a:pt x="9366997" y="3197718"/>
                  <a:pt x="9366866" y="3202018"/>
                  <a:pt x="9366669" y="3206406"/>
                </a:cubicBezTo>
                <a:cubicBezTo>
                  <a:pt x="9363508" y="3215533"/>
                  <a:pt x="9360217" y="3224791"/>
                  <a:pt x="9356796" y="3234226"/>
                </a:cubicBezTo>
                <a:close/>
                <a:moveTo>
                  <a:pt x="9370902" y="3183435"/>
                </a:moveTo>
                <a:cubicBezTo>
                  <a:pt x="9373886" y="3175537"/>
                  <a:pt x="9376783" y="3167726"/>
                  <a:pt x="9379590" y="3160025"/>
                </a:cubicBezTo>
                <a:cubicBezTo>
                  <a:pt x="9379305" y="3163623"/>
                  <a:pt x="9378976" y="3167265"/>
                  <a:pt x="9378581" y="3170973"/>
                </a:cubicBezTo>
                <a:cubicBezTo>
                  <a:pt x="9376102" y="3178652"/>
                  <a:pt x="9373492" y="3186441"/>
                  <a:pt x="9370793" y="3194361"/>
                </a:cubicBezTo>
                <a:cubicBezTo>
                  <a:pt x="9370881" y="3190653"/>
                  <a:pt x="9370925" y="3187011"/>
                  <a:pt x="9370902" y="3183435"/>
                </a:cubicBezTo>
                <a:close/>
                <a:moveTo>
                  <a:pt x="9370617" y="3171763"/>
                </a:moveTo>
                <a:cubicBezTo>
                  <a:pt x="9370485" y="3167704"/>
                  <a:pt x="9370266" y="3163711"/>
                  <a:pt x="9369959" y="3159806"/>
                </a:cubicBezTo>
                <a:cubicBezTo>
                  <a:pt x="9373799" y="3150372"/>
                  <a:pt x="9377507" y="3141091"/>
                  <a:pt x="9381104" y="3131942"/>
                </a:cubicBezTo>
                <a:cubicBezTo>
                  <a:pt x="9381016" y="3136001"/>
                  <a:pt x="9380863" y="3140147"/>
                  <a:pt x="9380643" y="3144382"/>
                </a:cubicBezTo>
                <a:cubicBezTo>
                  <a:pt x="9377396" y="3153399"/>
                  <a:pt x="9374084" y="3162526"/>
                  <a:pt x="9370617" y="3171763"/>
                </a:cubicBezTo>
                <a:close/>
                <a:moveTo>
                  <a:pt x="9385230" y="3121367"/>
                </a:moveTo>
                <a:cubicBezTo>
                  <a:pt x="9388301" y="3113403"/>
                  <a:pt x="9391284" y="3105570"/>
                  <a:pt x="9394180" y="3097847"/>
                </a:cubicBezTo>
                <a:cubicBezTo>
                  <a:pt x="9393895" y="3101270"/>
                  <a:pt x="9393566" y="3104758"/>
                  <a:pt x="9393171" y="3108291"/>
                </a:cubicBezTo>
                <a:cubicBezTo>
                  <a:pt x="9390583" y="3115992"/>
                  <a:pt x="9387906" y="3123802"/>
                  <a:pt x="9385142" y="3131701"/>
                </a:cubicBezTo>
                <a:cubicBezTo>
                  <a:pt x="9385207" y="3128212"/>
                  <a:pt x="9385251" y="3124746"/>
                  <a:pt x="9385230" y="3121367"/>
                </a:cubicBezTo>
                <a:close/>
                <a:moveTo>
                  <a:pt x="9384987" y="3109892"/>
                </a:moveTo>
                <a:cubicBezTo>
                  <a:pt x="9384834" y="3105899"/>
                  <a:pt x="9384615" y="3101972"/>
                  <a:pt x="9384307" y="3098133"/>
                </a:cubicBezTo>
                <a:cubicBezTo>
                  <a:pt x="9388257" y="3088633"/>
                  <a:pt x="9392074" y="3079308"/>
                  <a:pt x="9395760" y="3070115"/>
                </a:cubicBezTo>
                <a:cubicBezTo>
                  <a:pt x="9395672" y="3074152"/>
                  <a:pt x="9395497" y="3078277"/>
                  <a:pt x="9395277" y="3082467"/>
                </a:cubicBezTo>
                <a:cubicBezTo>
                  <a:pt x="9391986" y="3091441"/>
                  <a:pt x="9388542" y="3100590"/>
                  <a:pt x="9384987" y="3109892"/>
                </a:cubicBezTo>
                <a:close/>
                <a:moveTo>
                  <a:pt x="9399819" y="3059979"/>
                </a:moveTo>
                <a:cubicBezTo>
                  <a:pt x="9403044" y="3051861"/>
                  <a:pt x="9406182" y="3043853"/>
                  <a:pt x="9409209" y="3035999"/>
                </a:cubicBezTo>
                <a:cubicBezTo>
                  <a:pt x="9408903" y="3039377"/>
                  <a:pt x="9408529" y="3042822"/>
                  <a:pt x="9408156" y="3046311"/>
                </a:cubicBezTo>
                <a:cubicBezTo>
                  <a:pt x="9405458" y="3054143"/>
                  <a:pt x="9402671" y="3062085"/>
                  <a:pt x="9399753" y="3070181"/>
                </a:cubicBezTo>
                <a:cubicBezTo>
                  <a:pt x="9399819" y="3066715"/>
                  <a:pt x="9399841" y="3063314"/>
                  <a:pt x="9399819" y="3059979"/>
                </a:cubicBezTo>
                <a:close/>
                <a:moveTo>
                  <a:pt x="9399578" y="3048526"/>
                </a:moveTo>
                <a:cubicBezTo>
                  <a:pt x="9399403" y="3044643"/>
                  <a:pt x="9399161" y="3040891"/>
                  <a:pt x="9398854" y="3037183"/>
                </a:cubicBezTo>
                <a:cubicBezTo>
                  <a:pt x="9402979" y="3027530"/>
                  <a:pt x="9406950" y="3018008"/>
                  <a:pt x="9410789" y="3008662"/>
                </a:cubicBezTo>
                <a:cubicBezTo>
                  <a:pt x="9410701" y="3012523"/>
                  <a:pt x="9410548" y="3016472"/>
                  <a:pt x="9410329" y="3020487"/>
                </a:cubicBezTo>
                <a:cubicBezTo>
                  <a:pt x="9406883" y="3029680"/>
                  <a:pt x="9403307" y="3039005"/>
                  <a:pt x="9399578" y="3048526"/>
                </a:cubicBezTo>
                <a:close/>
                <a:moveTo>
                  <a:pt x="9414848" y="2998767"/>
                </a:moveTo>
                <a:cubicBezTo>
                  <a:pt x="9418117" y="2990737"/>
                  <a:pt x="9421276" y="2982839"/>
                  <a:pt x="9424326" y="2975072"/>
                </a:cubicBezTo>
                <a:cubicBezTo>
                  <a:pt x="9424019" y="2978341"/>
                  <a:pt x="9423690" y="2981654"/>
                  <a:pt x="9423294" y="2985033"/>
                </a:cubicBezTo>
                <a:cubicBezTo>
                  <a:pt x="9420574" y="2992733"/>
                  <a:pt x="9417722" y="3000588"/>
                  <a:pt x="9414782" y="3008574"/>
                </a:cubicBezTo>
                <a:cubicBezTo>
                  <a:pt x="9414848" y="3005239"/>
                  <a:pt x="9414870" y="3001970"/>
                  <a:pt x="9414848" y="2998767"/>
                </a:cubicBezTo>
                <a:close/>
                <a:moveTo>
                  <a:pt x="9414541" y="2987358"/>
                </a:moveTo>
                <a:cubicBezTo>
                  <a:pt x="9414365" y="2983628"/>
                  <a:pt x="9414124" y="2979986"/>
                  <a:pt x="9413795" y="2976454"/>
                </a:cubicBezTo>
                <a:cubicBezTo>
                  <a:pt x="9417985" y="2966800"/>
                  <a:pt x="9422044" y="2957322"/>
                  <a:pt x="9425972" y="2948020"/>
                </a:cubicBezTo>
                <a:cubicBezTo>
                  <a:pt x="9425884" y="2951750"/>
                  <a:pt x="9425731" y="2955545"/>
                  <a:pt x="9425511" y="2959451"/>
                </a:cubicBezTo>
                <a:cubicBezTo>
                  <a:pt x="9422000" y="2968578"/>
                  <a:pt x="9418337" y="2977880"/>
                  <a:pt x="9414541" y="2987358"/>
                </a:cubicBezTo>
                <a:close/>
                <a:moveTo>
                  <a:pt x="9430162" y="2937949"/>
                </a:moveTo>
                <a:cubicBezTo>
                  <a:pt x="9433585" y="2929700"/>
                  <a:pt x="9436898" y="2921582"/>
                  <a:pt x="9440123" y="2913596"/>
                </a:cubicBezTo>
                <a:cubicBezTo>
                  <a:pt x="9439837" y="2916668"/>
                  <a:pt x="9439508" y="2919783"/>
                  <a:pt x="9439136" y="2922964"/>
                </a:cubicBezTo>
                <a:cubicBezTo>
                  <a:pt x="9436261" y="2930929"/>
                  <a:pt x="9433255" y="2939046"/>
                  <a:pt x="9430140" y="2947340"/>
                </a:cubicBezTo>
                <a:cubicBezTo>
                  <a:pt x="9430184" y="2944137"/>
                  <a:pt x="9430184" y="2941021"/>
                  <a:pt x="9430162" y="2937949"/>
                </a:cubicBezTo>
                <a:close/>
                <a:moveTo>
                  <a:pt x="9429811" y="2926541"/>
                </a:moveTo>
                <a:cubicBezTo>
                  <a:pt x="9429614" y="2922986"/>
                  <a:pt x="9429328" y="2919520"/>
                  <a:pt x="9428999" y="2916141"/>
                </a:cubicBezTo>
                <a:cubicBezTo>
                  <a:pt x="9433366" y="2906246"/>
                  <a:pt x="9437599" y="2896549"/>
                  <a:pt x="9441681" y="2887027"/>
                </a:cubicBezTo>
                <a:cubicBezTo>
                  <a:pt x="9441614" y="2890581"/>
                  <a:pt x="9441483" y="2894245"/>
                  <a:pt x="9441286" y="2897953"/>
                </a:cubicBezTo>
                <a:cubicBezTo>
                  <a:pt x="9437599" y="2907299"/>
                  <a:pt x="9433782" y="2916821"/>
                  <a:pt x="9429811" y="2926541"/>
                </a:cubicBezTo>
                <a:close/>
                <a:moveTo>
                  <a:pt x="9445717" y="2877549"/>
                </a:moveTo>
                <a:cubicBezTo>
                  <a:pt x="9449206" y="2869322"/>
                  <a:pt x="9452584" y="2861248"/>
                  <a:pt x="9455854" y="2853305"/>
                </a:cubicBezTo>
                <a:cubicBezTo>
                  <a:pt x="9455568" y="2856245"/>
                  <a:pt x="9455239" y="2859229"/>
                  <a:pt x="9454889" y="2862279"/>
                </a:cubicBezTo>
                <a:cubicBezTo>
                  <a:pt x="9451971" y="2870199"/>
                  <a:pt x="9448899" y="2878295"/>
                  <a:pt x="9445739" y="2886522"/>
                </a:cubicBezTo>
                <a:cubicBezTo>
                  <a:pt x="9445783" y="2883473"/>
                  <a:pt x="9445783" y="2880489"/>
                  <a:pt x="9445717" y="2877549"/>
                </a:cubicBezTo>
                <a:close/>
                <a:moveTo>
                  <a:pt x="9445278" y="2866206"/>
                </a:moveTo>
                <a:cubicBezTo>
                  <a:pt x="9445060" y="2862696"/>
                  <a:pt x="9444774" y="2859251"/>
                  <a:pt x="9444401" y="2855938"/>
                </a:cubicBezTo>
                <a:cubicBezTo>
                  <a:pt x="9448833" y="2846065"/>
                  <a:pt x="9453155" y="2836346"/>
                  <a:pt x="9457301" y="2826824"/>
                </a:cubicBezTo>
                <a:cubicBezTo>
                  <a:pt x="9457257" y="2830356"/>
                  <a:pt x="9457148" y="2833976"/>
                  <a:pt x="9456972" y="2837662"/>
                </a:cubicBezTo>
                <a:cubicBezTo>
                  <a:pt x="9453221" y="2846987"/>
                  <a:pt x="9449337" y="2856508"/>
                  <a:pt x="9445278" y="2866206"/>
                </a:cubicBezTo>
                <a:close/>
                <a:moveTo>
                  <a:pt x="9461471" y="2817214"/>
                </a:moveTo>
                <a:cubicBezTo>
                  <a:pt x="9465091" y="2808877"/>
                  <a:pt x="9468579" y="2800650"/>
                  <a:pt x="9471936" y="2792554"/>
                </a:cubicBezTo>
                <a:cubicBezTo>
                  <a:pt x="9471673" y="2795559"/>
                  <a:pt x="9471365" y="2798565"/>
                  <a:pt x="9470992" y="2801659"/>
                </a:cubicBezTo>
                <a:cubicBezTo>
                  <a:pt x="9467986" y="2809689"/>
                  <a:pt x="9464827" y="2817872"/>
                  <a:pt x="9461536" y="2826188"/>
                </a:cubicBezTo>
                <a:cubicBezTo>
                  <a:pt x="9461580" y="2823138"/>
                  <a:pt x="9461536" y="2820154"/>
                  <a:pt x="9461471" y="2817214"/>
                </a:cubicBezTo>
                <a:close/>
                <a:moveTo>
                  <a:pt x="9460944" y="2806157"/>
                </a:moveTo>
                <a:cubicBezTo>
                  <a:pt x="9460703" y="2802800"/>
                  <a:pt x="9460374" y="2799531"/>
                  <a:pt x="9459978" y="2796371"/>
                </a:cubicBezTo>
                <a:cubicBezTo>
                  <a:pt x="9464564" y="2786367"/>
                  <a:pt x="9469018" y="2776538"/>
                  <a:pt x="9473296" y="2766906"/>
                </a:cubicBezTo>
                <a:cubicBezTo>
                  <a:pt x="9473274" y="2770263"/>
                  <a:pt x="9473164" y="2773707"/>
                  <a:pt x="9473011" y="2777240"/>
                </a:cubicBezTo>
                <a:cubicBezTo>
                  <a:pt x="9469150" y="2786674"/>
                  <a:pt x="9465135" y="2796327"/>
                  <a:pt x="9460944" y="2806157"/>
                </a:cubicBezTo>
                <a:close/>
                <a:moveTo>
                  <a:pt x="9477508" y="2757318"/>
                </a:moveTo>
                <a:cubicBezTo>
                  <a:pt x="9481194" y="2748915"/>
                  <a:pt x="9484770" y="2740644"/>
                  <a:pt x="9488215" y="2732526"/>
                </a:cubicBezTo>
                <a:cubicBezTo>
                  <a:pt x="9487973" y="2735313"/>
                  <a:pt x="9487688" y="2738165"/>
                  <a:pt x="9487359" y="2741039"/>
                </a:cubicBezTo>
                <a:cubicBezTo>
                  <a:pt x="9484244" y="2749113"/>
                  <a:pt x="9481018" y="2757384"/>
                  <a:pt x="9477640" y="2765809"/>
                </a:cubicBezTo>
                <a:cubicBezTo>
                  <a:pt x="9477640" y="2762913"/>
                  <a:pt x="9477618" y="2760083"/>
                  <a:pt x="9477508" y="2757318"/>
                </a:cubicBezTo>
                <a:close/>
                <a:moveTo>
                  <a:pt x="9476873" y="2746524"/>
                </a:moveTo>
                <a:cubicBezTo>
                  <a:pt x="9476565" y="2743123"/>
                  <a:pt x="9476170" y="2739854"/>
                  <a:pt x="9475709" y="2736673"/>
                </a:cubicBezTo>
                <a:cubicBezTo>
                  <a:pt x="9480449" y="2726537"/>
                  <a:pt x="9485012" y="2716598"/>
                  <a:pt x="9489422" y="2706835"/>
                </a:cubicBezTo>
                <a:cubicBezTo>
                  <a:pt x="9489422" y="2710279"/>
                  <a:pt x="9489378" y="2713833"/>
                  <a:pt x="9489224" y="2717475"/>
                </a:cubicBezTo>
                <a:cubicBezTo>
                  <a:pt x="9485275" y="2726954"/>
                  <a:pt x="9481150" y="2736629"/>
                  <a:pt x="9476873" y="2746524"/>
                </a:cubicBezTo>
                <a:close/>
                <a:moveTo>
                  <a:pt x="9492866" y="2686913"/>
                </a:moveTo>
                <a:cubicBezTo>
                  <a:pt x="9492537" y="2683842"/>
                  <a:pt x="9492143" y="2680836"/>
                  <a:pt x="9491660" y="2677962"/>
                </a:cubicBezTo>
                <a:cubicBezTo>
                  <a:pt x="9496508" y="2667738"/>
                  <a:pt x="9501181" y="2657711"/>
                  <a:pt x="9505701" y="2647882"/>
                </a:cubicBezTo>
                <a:cubicBezTo>
                  <a:pt x="9505745" y="2650998"/>
                  <a:pt x="9505723" y="2654201"/>
                  <a:pt x="9505613" y="2657492"/>
                </a:cubicBezTo>
                <a:cubicBezTo>
                  <a:pt x="9501555" y="2667079"/>
                  <a:pt x="9497298" y="2676887"/>
                  <a:pt x="9492866" y="2686913"/>
                </a:cubicBezTo>
                <a:close/>
                <a:moveTo>
                  <a:pt x="9509036" y="2628224"/>
                </a:moveTo>
                <a:cubicBezTo>
                  <a:pt x="9508685" y="2625262"/>
                  <a:pt x="9508224" y="2622410"/>
                  <a:pt x="9507698" y="2619645"/>
                </a:cubicBezTo>
                <a:cubicBezTo>
                  <a:pt x="9512678" y="2609312"/>
                  <a:pt x="9517505" y="2599154"/>
                  <a:pt x="9522134" y="2589193"/>
                </a:cubicBezTo>
                <a:cubicBezTo>
                  <a:pt x="9522200" y="2592221"/>
                  <a:pt x="9522200" y="2595314"/>
                  <a:pt x="9522112" y="2598517"/>
                </a:cubicBezTo>
                <a:cubicBezTo>
                  <a:pt x="9517943" y="2608193"/>
                  <a:pt x="9513599" y="2618088"/>
                  <a:pt x="9509036" y="2628224"/>
                </a:cubicBezTo>
                <a:close/>
                <a:moveTo>
                  <a:pt x="9525337" y="2570017"/>
                </a:moveTo>
                <a:cubicBezTo>
                  <a:pt x="9522090" y="2547441"/>
                  <a:pt x="9513775" y="2531096"/>
                  <a:pt x="9500370" y="2521047"/>
                </a:cubicBezTo>
                <a:cubicBezTo>
                  <a:pt x="9439969" y="2475851"/>
                  <a:pt x="9349708" y="2485790"/>
                  <a:pt x="9269847" y="2498647"/>
                </a:cubicBezTo>
                <a:cubicBezTo>
                  <a:pt x="9133162" y="2521069"/>
                  <a:pt x="9000315" y="2572036"/>
                  <a:pt x="8871879" y="2621313"/>
                </a:cubicBezTo>
                <a:cubicBezTo>
                  <a:pt x="8839913" y="2633577"/>
                  <a:pt x="8806872" y="2646259"/>
                  <a:pt x="8774532" y="2658172"/>
                </a:cubicBezTo>
                <a:cubicBezTo>
                  <a:pt x="8078555" y="2914912"/>
                  <a:pt x="7378585" y="3222290"/>
                  <a:pt x="6663015" y="3541011"/>
                </a:cubicBezTo>
                <a:cubicBezTo>
                  <a:pt x="6576726" y="3579450"/>
                  <a:pt x="6465600" y="3627784"/>
                  <a:pt x="6356252" y="3669360"/>
                </a:cubicBezTo>
                <a:cubicBezTo>
                  <a:pt x="6477689" y="3621772"/>
                  <a:pt x="6602044" y="3565913"/>
                  <a:pt x="6695640" y="3522933"/>
                </a:cubicBezTo>
                <a:lnTo>
                  <a:pt x="6739432" y="3502836"/>
                </a:lnTo>
                <a:cubicBezTo>
                  <a:pt x="7405988" y="3196774"/>
                  <a:pt x="8095229" y="2880313"/>
                  <a:pt x="8780851" y="2616925"/>
                </a:cubicBezTo>
                <a:cubicBezTo>
                  <a:pt x="8808868" y="2606174"/>
                  <a:pt x="8837522" y="2594875"/>
                  <a:pt x="8865210" y="2583949"/>
                </a:cubicBezTo>
                <a:cubicBezTo>
                  <a:pt x="9000513" y="2530591"/>
                  <a:pt x="9140445" y="2475413"/>
                  <a:pt x="9284415" y="2450928"/>
                </a:cubicBezTo>
                <a:cubicBezTo>
                  <a:pt x="9365023" y="2437435"/>
                  <a:pt x="9456051" y="2426816"/>
                  <a:pt x="9515684" y="2472166"/>
                </a:cubicBezTo>
                <a:cubicBezTo>
                  <a:pt x="9531634" y="2484298"/>
                  <a:pt x="9539226" y="2507160"/>
                  <a:pt x="9538611" y="2540311"/>
                </a:cubicBezTo>
                <a:cubicBezTo>
                  <a:pt x="9534398" y="2549986"/>
                  <a:pt x="9529966" y="2559881"/>
                  <a:pt x="9525337" y="2570017"/>
                </a:cubicBezTo>
                <a:close/>
                <a:moveTo>
                  <a:pt x="6130512" y="3751766"/>
                </a:moveTo>
                <a:cubicBezTo>
                  <a:pt x="6128384" y="3752644"/>
                  <a:pt x="6126233" y="3753521"/>
                  <a:pt x="6124105" y="3754399"/>
                </a:cubicBezTo>
                <a:cubicBezTo>
                  <a:pt x="6122504" y="3754772"/>
                  <a:pt x="6120946" y="3755101"/>
                  <a:pt x="6119344" y="3755452"/>
                </a:cubicBezTo>
                <a:cubicBezTo>
                  <a:pt x="6121911" y="3754486"/>
                  <a:pt x="6124478" y="3753543"/>
                  <a:pt x="6127045" y="3752578"/>
                </a:cubicBezTo>
                <a:cubicBezTo>
                  <a:pt x="6128208" y="3752314"/>
                  <a:pt x="6129349" y="3752051"/>
                  <a:pt x="6130512" y="3751766"/>
                </a:cubicBezTo>
                <a:close/>
                <a:moveTo>
                  <a:pt x="6064275" y="3770744"/>
                </a:moveTo>
                <a:cubicBezTo>
                  <a:pt x="6060633" y="3772126"/>
                  <a:pt x="6056991" y="3773486"/>
                  <a:pt x="6053349" y="3774869"/>
                </a:cubicBezTo>
                <a:cubicBezTo>
                  <a:pt x="6050848" y="3775220"/>
                  <a:pt x="6048391" y="3775549"/>
                  <a:pt x="6045977" y="3775878"/>
                </a:cubicBezTo>
                <a:cubicBezTo>
                  <a:pt x="6050058" y="3774518"/>
                  <a:pt x="6054161" y="3773179"/>
                  <a:pt x="6058286" y="3771819"/>
                </a:cubicBezTo>
                <a:cubicBezTo>
                  <a:pt x="6060260" y="3771468"/>
                  <a:pt x="6062257" y="3771117"/>
                  <a:pt x="6064275" y="3770744"/>
                </a:cubicBezTo>
                <a:close/>
                <a:moveTo>
                  <a:pt x="6035051" y="3781780"/>
                </a:moveTo>
                <a:cubicBezTo>
                  <a:pt x="6029610" y="3783864"/>
                  <a:pt x="6024147" y="3785926"/>
                  <a:pt x="6018706" y="3788011"/>
                </a:cubicBezTo>
                <a:cubicBezTo>
                  <a:pt x="6014647" y="3788405"/>
                  <a:pt x="6010676" y="3788757"/>
                  <a:pt x="6006837" y="3789064"/>
                </a:cubicBezTo>
                <a:cubicBezTo>
                  <a:pt x="6012673" y="3787067"/>
                  <a:pt x="6018530" y="3785093"/>
                  <a:pt x="6024367" y="3783118"/>
                </a:cubicBezTo>
                <a:cubicBezTo>
                  <a:pt x="6027877" y="3782701"/>
                  <a:pt x="6031409" y="3782262"/>
                  <a:pt x="6035051" y="3781780"/>
                </a:cubicBezTo>
                <a:close/>
                <a:moveTo>
                  <a:pt x="5988188" y="3790402"/>
                </a:moveTo>
                <a:cubicBezTo>
                  <a:pt x="5985006" y="3790599"/>
                  <a:pt x="5981913" y="3790775"/>
                  <a:pt x="5978863" y="3790929"/>
                </a:cubicBezTo>
                <a:cubicBezTo>
                  <a:pt x="5983887" y="3789437"/>
                  <a:pt x="5988890" y="3787945"/>
                  <a:pt x="5993892" y="3786475"/>
                </a:cubicBezTo>
                <a:cubicBezTo>
                  <a:pt x="5996547" y="3786211"/>
                  <a:pt x="5999245" y="3785948"/>
                  <a:pt x="6001966" y="3785641"/>
                </a:cubicBezTo>
                <a:cubicBezTo>
                  <a:pt x="5997381" y="3787221"/>
                  <a:pt x="5992795" y="3788800"/>
                  <a:pt x="5988188" y="3790402"/>
                </a:cubicBezTo>
                <a:close/>
                <a:moveTo>
                  <a:pt x="5973488" y="3795514"/>
                </a:moveTo>
                <a:cubicBezTo>
                  <a:pt x="5967410" y="3797642"/>
                  <a:pt x="5961290" y="3799814"/>
                  <a:pt x="5955168" y="3801986"/>
                </a:cubicBezTo>
                <a:cubicBezTo>
                  <a:pt x="5950955" y="3802008"/>
                  <a:pt x="5946853" y="3801986"/>
                  <a:pt x="5942926" y="3801921"/>
                </a:cubicBezTo>
                <a:cubicBezTo>
                  <a:pt x="5949354" y="3799902"/>
                  <a:pt x="5955761" y="3797906"/>
                  <a:pt x="5962101" y="3795975"/>
                </a:cubicBezTo>
                <a:cubicBezTo>
                  <a:pt x="5965809" y="3795843"/>
                  <a:pt x="5969582" y="3795690"/>
                  <a:pt x="5973488" y="3795514"/>
                </a:cubicBezTo>
                <a:close/>
                <a:moveTo>
                  <a:pt x="5917344" y="3805190"/>
                </a:moveTo>
                <a:cubicBezTo>
                  <a:pt x="5911442" y="3807120"/>
                  <a:pt x="5905496" y="3809095"/>
                  <a:pt x="5899441" y="3811135"/>
                </a:cubicBezTo>
                <a:cubicBezTo>
                  <a:pt x="5898783" y="3811355"/>
                  <a:pt x="5898124" y="3811574"/>
                  <a:pt x="5897488" y="3811793"/>
                </a:cubicBezTo>
                <a:cubicBezTo>
                  <a:pt x="5893517" y="3811333"/>
                  <a:pt x="5889699" y="3810828"/>
                  <a:pt x="5886036" y="3810279"/>
                </a:cubicBezTo>
                <a:cubicBezTo>
                  <a:pt x="5892902" y="3808239"/>
                  <a:pt x="5899638" y="3806287"/>
                  <a:pt x="5906308" y="3804422"/>
                </a:cubicBezTo>
                <a:cubicBezTo>
                  <a:pt x="5909884" y="3804707"/>
                  <a:pt x="5913548" y="3804948"/>
                  <a:pt x="5917344" y="3805190"/>
                </a:cubicBezTo>
                <a:close/>
                <a:moveTo>
                  <a:pt x="5888427" y="3814799"/>
                </a:moveTo>
                <a:cubicBezTo>
                  <a:pt x="5880682" y="3817366"/>
                  <a:pt x="5872938" y="3819867"/>
                  <a:pt x="5865149" y="3822346"/>
                </a:cubicBezTo>
                <a:cubicBezTo>
                  <a:pt x="5861112" y="3821535"/>
                  <a:pt x="5857272" y="3820701"/>
                  <a:pt x="5853630" y="3819802"/>
                </a:cubicBezTo>
                <a:cubicBezTo>
                  <a:pt x="5861353" y="3817630"/>
                  <a:pt x="5869076" y="3815370"/>
                  <a:pt x="5876865" y="3813022"/>
                </a:cubicBezTo>
                <a:cubicBezTo>
                  <a:pt x="5880573" y="3813658"/>
                  <a:pt x="5884412" y="3814251"/>
                  <a:pt x="5888427" y="3814799"/>
                </a:cubicBezTo>
                <a:close/>
                <a:moveTo>
                  <a:pt x="5837394" y="3819516"/>
                </a:moveTo>
                <a:cubicBezTo>
                  <a:pt x="5828926" y="3821820"/>
                  <a:pt x="5820479" y="3824014"/>
                  <a:pt x="5812010" y="3826142"/>
                </a:cubicBezTo>
                <a:cubicBezTo>
                  <a:pt x="5808719" y="3824804"/>
                  <a:pt x="5805604" y="3823400"/>
                  <a:pt x="5802642" y="3821974"/>
                </a:cubicBezTo>
                <a:cubicBezTo>
                  <a:pt x="5811067" y="3820240"/>
                  <a:pt x="5819492" y="3818375"/>
                  <a:pt x="5827939" y="3816401"/>
                </a:cubicBezTo>
                <a:cubicBezTo>
                  <a:pt x="5830966" y="3817454"/>
                  <a:pt x="5834103" y="3818507"/>
                  <a:pt x="5837394" y="3819516"/>
                </a:cubicBezTo>
                <a:close/>
                <a:moveTo>
                  <a:pt x="5790158" y="3819889"/>
                </a:moveTo>
                <a:cubicBezTo>
                  <a:pt x="5781404" y="3821601"/>
                  <a:pt x="5772628" y="3823202"/>
                  <a:pt x="5763765" y="3824738"/>
                </a:cubicBezTo>
                <a:cubicBezTo>
                  <a:pt x="5761219" y="3822807"/>
                  <a:pt x="5758828" y="3820855"/>
                  <a:pt x="5756568" y="3818946"/>
                </a:cubicBezTo>
                <a:cubicBezTo>
                  <a:pt x="5765322" y="3817915"/>
                  <a:pt x="5773988" y="3816796"/>
                  <a:pt x="5782655" y="3815523"/>
                </a:cubicBezTo>
                <a:cubicBezTo>
                  <a:pt x="5785046" y="3816971"/>
                  <a:pt x="5787525" y="3818419"/>
                  <a:pt x="5790158" y="3819889"/>
                </a:cubicBezTo>
                <a:close/>
                <a:moveTo>
                  <a:pt x="5741891" y="3810762"/>
                </a:moveTo>
                <a:cubicBezTo>
                  <a:pt x="5743536" y="3812320"/>
                  <a:pt x="5745225" y="3813922"/>
                  <a:pt x="5746980" y="3815545"/>
                </a:cubicBezTo>
                <a:cubicBezTo>
                  <a:pt x="5738446" y="3816445"/>
                  <a:pt x="5729802" y="3817235"/>
                  <a:pt x="5721026" y="3817958"/>
                </a:cubicBezTo>
                <a:cubicBezTo>
                  <a:pt x="5719183" y="3815501"/>
                  <a:pt x="5717471" y="3813066"/>
                  <a:pt x="5715804" y="3810696"/>
                </a:cubicBezTo>
                <a:cubicBezTo>
                  <a:pt x="5724361" y="3810587"/>
                  <a:pt x="5732785" y="3810389"/>
                  <a:pt x="5741100" y="3810016"/>
                </a:cubicBezTo>
                <a:cubicBezTo>
                  <a:pt x="5741364" y="3810279"/>
                  <a:pt x="5741627" y="3810521"/>
                  <a:pt x="5741891" y="3810762"/>
                </a:cubicBezTo>
                <a:close/>
                <a:moveTo>
                  <a:pt x="5712776" y="3806396"/>
                </a:moveTo>
                <a:cubicBezTo>
                  <a:pt x="5711262" y="3804268"/>
                  <a:pt x="5709792" y="3802228"/>
                  <a:pt x="5708300" y="3800231"/>
                </a:cubicBezTo>
                <a:cubicBezTo>
                  <a:pt x="5716242" y="3800780"/>
                  <a:pt x="5724009" y="3801197"/>
                  <a:pt x="5731710" y="3801438"/>
                </a:cubicBezTo>
                <a:cubicBezTo>
                  <a:pt x="5733378" y="3802864"/>
                  <a:pt x="5735023" y="3804334"/>
                  <a:pt x="5736669" y="3805870"/>
                </a:cubicBezTo>
                <a:cubicBezTo>
                  <a:pt x="5728814" y="3806155"/>
                  <a:pt x="5720850" y="3806330"/>
                  <a:pt x="5712776" y="3806396"/>
                </a:cubicBezTo>
                <a:close/>
                <a:moveTo>
                  <a:pt x="5704746" y="3795734"/>
                </a:moveTo>
                <a:cubicBezTo>
                  <a:pt x="5703364" y="3794066"/>
                  <a:pt x="5701938" y="3792486"/>
                  <a:pt x="5700424" y="3790951"/>
                </a:cubicBezTo>
                <a:cubicBezTo>
                  <a:pt x="5707642" y="3792135"/>
                  <a:pt x="5714751" y="3793167"/>
                  <a:pt x="5721793" y="3793978"/>
                </a:cubicBezTo>
                <a:cubicBezTo>
                  <a:pt x="5723286" y="3794944"/>
                  <a:pt x="5724755" y="3795953"/>
                  <a:pt x="5726181" y="3797028"/>
                </a:cubicBezTo>
                <a:cubicBezTo>
                  <a:pt x="5719139" y="3796721"/>
                  <a:pt x="5712008" y="3796282"/>
                  <a:pt x="5704746" y="3795734"/>
                </a:cubicBezTo>
                <a:close/>
                <a:moveTo>
                  <a:pt x="5699371" y="3795317"/>
                </a:moveTo>
                <a:cubicBezTo>
                  <a:pt x="5692284" y="3794724"/>
                  <a:pt x="5685044" y="3794066"/>
                  <a:pt x="5677585" y="3793298"/>
                </a:cubicBezTo>
                <a:cubicBezTo>
                  <a:pt x="5676049" y="3790643"/>
                  <a:pt x="5674425" y="3788142"/>
                  <a:pt x="5672604" y="3785817"/>
                </a:cubicBezTo>
                <a:cubicBezTo>
                  <a:pt x="5679757" y="3787243"/>
                  <a:pt x="5686777" y="3788603"/>
                  <a:pt x="5693623" y="3789810"/>
                </a:cubicBezTo>
                <a:cubicBezTo>
                  <a:pt x="5695663" y="3791499"/>
                  <a:pt x="5697572" y="3793342"/>
                  <a:pt x="5699371" y="3795317"/>
                </a:cubicBezTo>
                <a:close/>
                <a:moveTo>
                  <a:pt x="5673043" y="3792837"/>
                </a:moveTo>
                <a:cubicBezTo>
                  <a:pt x="5666044" y="3792113"/>
                  <a:pt x="5658870" y="3791324"/>
                  <a:pt x="5651454" y="3790490"/>
                </a:cubicBezTo>
                <a:cubicBezTo>
                  <a:pt x="5650116" y="3786848"/>
                  <a:pt x="5648558" y="3783491"/>
                  <a:pt x="5646671" y="3780463"/>
                </a:cubicBezTo>
                <a:cubicBezTo>
                  <a:pt x="5653517" y="3781911"/>
                  <a:pt x="5660186" y="3783294"/>
                  <a:pt x="5666681" y="3784632"/>
                </a:cubicBezTo>
                <a:cubicBezTo>
                  <a:pt x="5669072" y="3787067"/>
                  <a:pt x="5671156" y="3789810"/>
                  <a:pt x="5673043" y="3792837"/>
                </a:cubicBezTo>
                <a:close/>
                <a:moveTo>
                  <a:pt x="5636535" y="3774101"/>
                </a:moveTo>
                <a:cubicBezTo>
                  <a:pt x="5630940" y="3772938"/>
                  <a:pt x="5625236" y="3771731"/>
                  <a:pt x="5619356" y="3770524"/>
                </a:cubicBezTo>
                <a:cubicBezTo>
                  <a:pt x="5619334" y="3770503"/>
                  <a:pt x="5619312" y="3770459"/>
                  <a:pt x="5619290" y="3770415"/>
                </a:cubicBezTo>
                <a:cubicBezTo>
                  <a:pt x="5616350" y="3766531"/>
                  <a:pt x="5613805" y="3762253"/>
                  <a:pt x="5611435" y="3757668"/>
                </a:cubicBezTo>
                <a:cubicBezTo>
                  <a:pt x="5616679" y="3759269"/>
                  <a:pt x="5621748" y="3760871"/>
                  <a:pt x="5626618" y="3762451"/>
                </a:cubicBezTo>
                <a:cubicBezTo>
                  <a:pt x="5629690" y="3766685"/>
                  <a:pt x="5632959" y="3770568"/>
                  <a:pt x="5636535" y="3774101"/>
                </a:cubicBezTo>
                <a:close/>
                <a:moveTo>
                  <a:pt x="5609000" y="3752687"/>
                </a:moveTo>
                <a:cubicBezTo>
                  <a:pt x="5607267" y="3748958"/>
                  <a:pt x="5605622" y="3745030"/>
                  <a:pt x="5604020" y="3740927"/>
                </a:cubicBezTo>
                <a:cubicBezTo>
                  <a:pt x="5608342" y="3742793"/>
                  <a:pt x="5612489" y="3744614"/>
                  <a:pt x="5616526" y="3746434"/>
                </a:cubicBezTo>
                <a:cubicBezTo>
                  <a:pt x="5618632" y="3750120"/>
                  <a:pt x="5620760" y="3753675"/>
                  <a:pt x="5622932" y="3757032"/>
                </a:cubicBezTo>
                <a:cubicBezTo>
                  <a:pt x="5618435" y="3755605"/>
                  <a:pt x="5613805" y="3754157"/>
                  <a:pt x="5609000" y="3752687"/>
                </a:cubicBezTo>
                <a:close/>
                <a:moveTo>
                  <a:pt x="5604569" y="3751349"/>
                </a:moveTo>
                <a:cubicBezTo>
                  <a:pt x="5599852" y="3749945"/>
                  <a:pt x="5594981" y="3748519"/>
                  <a:pt x="5589957" y="3747093"/>
                </a:cubicBezTo>
                <a:cubicBezTo>
                  <a:pt x="5588728" y="3742814"/>
                  <a:pt x="5587587" y="3738383"/>
                  <a:pt x="5586490" y="3733731"/>
                </a:cubicBezTo>
                <a:cubicBezTo>
                  <a:pt x="5590988" y="3735508"/>
                  <a:pt x="5595354" y="3737286"/>
                  <a:pt x="5599566" y="3739041"/>
                </a:cubicBezTo>
                <a:cubicBezTo>
                  <a:pt x="5601190" y="3743319"/>
                  <a:pt x="5602835" y="3747444"/>
                  <a:pt x="5604569" y="3751349"/>
                </a:cubicBezTo>
                <a:close/>
                <a:moveTo>
                  <a:pt x="5580084" y="3720743"/>
                </a:moveTo>
                <a:cubicBezTo>
                  <a:pt x="5580610" y="3723068"/>
                  <a:pt x="5581115" y="3725350"/>
                  <a:pt x="5581620" y="3727610"/>
                </a:cubicBezTo>
                <a:cubicBezTo>
                  <a:pt x="5577451" y="3726009"/>
                  <a:pt x="5573129" y="3724407"/>
                  <a:pt x="5568675" y="3722805"/>
                </a:cubicBezTo>
                <a:cubicBezTo>
                  <a:pt x="5568412" y="3720282"/>
                  <a:pt x="5568148" y="3717759"/>
                  <a:pt x="5567885" y="3715214"/>
                </a:cubicBezTo>
                <a:cubicBezTo>
                  <a:pt x="5567687" y="3713239"/>
                  <a:pt x="5567490" y="3711243"/>
                  <a:pt x="5567271" y="3709224"/>
                </a:cubicBezTo>
                <a:cubicBezTo>
                  <a:pt x="5571264" y="3711133"/>
                  <a:pt x="5575081" y="3713042"/>
                  <a:pt x="5578811" y="3714951"/>
                </a:cubicBezTo>
                <a:cubicBezTo>
                  <a:pt x="5579250" y="3716903"/>
                  <a:pt x="5579667" y="3718834"/>
                  <a:pt x="5580084" y="3720743"/>
                </a:cubicBezTo>
                <a:close/>
                <a:moveTo>
                  <a:pt x="5566788" y="3704749"/>
                </a:moveTo>
                <a:cubicBezTo>
                  <a:pt x="5566349" y="3700734"/>
                  <a:pt x="5565888" y="3696631"/>
                  <a:pt x="5565362" y="3692484"/>
                </a:cubicBezTo>
                <a:cubicBezTo>
                  <a:pt x="5568675" y="3694547"/>
                  <a:pt x="5571878" y="3696609"/>
                  <a:pt x="5574972" y="3698650"/>
                </a:cubicBezTo>
                <a:cubicBezTo>
                  <a:pt x="5575937" y="3702511"/>
                  <a:pt x="5576837" y="3706307"/>
                  <a:pt x="5577692" y="3710058"/>
                </a:cubicBezTo>
                <a:cubicBezTo>
                  <a:pt x="5574182" y="3708281"/>
                  <a:pt x="5570540" y="3706526"/>
                  <a:pt x="5566788" y="3704749"/>
                </a:cubicBezTo>
                <a:close/>
                <a:moveTo>
                  <a:pt x="5563321" y="3703125"/>
                </a:moveTo>
                <a:cubicBezTo>
                  <a:pt x="5559570" y="3701392"/>
                  <a:pt x="5555686" y="3699659"/>
                  <a:pt x="5551671" y="3697925"/>
                </a:cubicBezTo>
                <a:cubicBezTo>
                  <a:pt x="5551627" y="3693450"/>
                  <a:pt x="5551540" y="3688886"/>
                  <a:pt x="5551408" y="3684279"/>
                </a:cubicBezTo>
                <a:cubicBezTo>
                  <a:pt x="5554984" y="3686297"/>
                  <a:pt x="5558451" y="3688294"/>
                  <a:pt x="5561786" y="3690312"/>
                </a:cubicBezTo>
                <a:cubicBezTo>
                  <a:pt x="5562356" y="3694634"/>
                  <a:pt x="5562861" y="3698913"/>
                  <a:pt x="5563321" y="3703125"/>
                </a:cubicBezTo>
                <a:close/>
                <a:moveTo>
                  <a:pt x="5551254" y="3679891"/>
                </a:moveTo>
                <a:cubicBezTo>
                  <a:pt x="5551101" y="3675854"/>
                  <a:pt x="5550882" y="3671751"/>
                  <a:pt x="5550596" y="3667627"/>
                </a:cubicBezTo>
                <a:cubicBezTo>
                  <a:pt x="5553580" y="3669755"/>
                  <a:pt x="5556455" y="3671861"/>
                  <a:pt x="5559241" y="3674011"/>
                </a:cubicBezTo>
                <a:cubicBezTo>
                  <a:pt x="5559943" y="3677872"/>
                  <a:pt x="5560557" y="3681734"/>
                  <a:pt x="5561105" y="3685529"/>
                </a:cubicBezTo>
                <a:cubicBezTo>
                  <a:pt x="5557924" y="3683642"/>
                  <a:pt x="5554655" y="3681778"/>
                  <a:pt x="5551254" y="3679891"/>
                </a:cubicBezTo>
                <a:close/>
                <a:moveTo>
                  <a:pt x="5550223" y="3662887"/>
                </a:moveTo>
                <a:cubicBezTo>
                  <a:pt x="5549916" y="3659355"/>
                  <a:pt x="5549565" y="3655779"/>
                  <a:pt x="5549126" y="3652181"/>
                </a:cubicBezTo>
                <a:cubicBezTo>
                  <a:pt x="5551518" y="3654331"/>
                  <a:pt x="5553821" y="3656503"/>
                  <a:pt x="5556037" y="3658653"/>
                </a:cubicBezTo>
                <a:cubicBezTo>
                  <a:pt x="5556827" y="3662010"/>
                  <a:pt x="5557552" y="3665345"/>
                  <a:pt x="5558231" y="3668636"/>
                </a:cubicBezTo>
                <a:cubicBezTo>
                  <a:pt x="5555642" y="3666727"/>
                  <a:pt x="5552988" y="3664796"/>
                  <a:pt x="5550223" y="3662887"/>
                </a:cubicBezTo>
                <a:close/>
                <a:moveTo>
                  <a:pt x="5546823" y="3660540"/>
                </a:moveTo>
                <a:cubicBezTo>
                  <a:pt x="5543905" y="3658587"/>
                  <a:pt x="5540877" y="3656613"/>
                  <a:pt x="5537762" y="3654660"/>
                </a:cubicBezTo>
                <a:cubicBezTo>
                  <a:pt x="5537784" y="3650601"/>
                  <a:pt x="5537718" y="3646520"/>
                  <a:pt x="5537586" y="3642396"/>
                </a:cubicBezTo>
                <a:cubicBezTo>
                  <a:pt x="5540328" y="3644590"/>
                  <a:pt x="5542983" y="3646806"/>
                  <a:pt x="5545507" y="3649000"/>
                </a:cubicBezTo>
                <a:cubicBezTo>
                  <a:pt x="5546033" y="3652883"/>
                  <a:pt x="5546472" y="3656722"/>
                  <a:pt x="5546823" y="3660540"/>
                </a:cubicBezTo>
                <a:close/>
                <a:moveTo>
                  <a:pt x="5534668" y="3652751"/>
                </a:moveTo>
                <a:cubicBezTo>
                  <a:pt x="5531487" y="3650799"/>
                  <a:pt x="5528174" y="3648846"/>
                  <a:pt x="5524773" y="3646893"/>
                </a:cubicBezTo>
                <a:cubicBezTo>
                  <a:pt x="5525124" y="3642418"/>
                  <a:pt x="5525387" y="3637876"/>
                  <a:pt x="5525585" y="3633334"/>
                </a:cubicBezTo>
                <a:cubicBezTo>
                  <a:pt x="5528634" y="3635506"/>
                  <a:pt x="5531574" y="3637678"/>
                  <a:pt x="5534383" y="3639872"/>
                </a:cubicBezTo>
                <a:cubicBezTo>
                  <a:pt x="5534580" y="3644195"/>
                  <a:pt x="5534668" y="3648495"/>
                  <a:pt x="5534668" y="3652751"/>
                </a:cubicBezTo>
                <a:close/>
                <a:moveTo>
                  <a:pt x="5522799" y="3627038"/>
                </a:moveTo>
                <a:cubicBezTo>
                  <a:pt x="5519793" y="3624975"/>
                  <a:pt x="5516699" y="3622935"/>
                  <a:pt x="5513474" y="3620894"/>
                </a:cubicBezTo>
                <a:cubicBezTo>
                  <a:pt x="5513913" y="3616397"/>
                  <a:pt x="5514286" y="3611899"/>
                  <a:pt x="5514549" y="3607379"/>
                </a:cubicBezTo>
                <a:cubicBezTo>
                  <a:pt x="5517423" y="3609639"/>
                  <a:pt x="5520166" y="3611921"/>
                  <a:pt x="5522820" y="3614181"/>
                </a:cubicBezTo>
                <a:cubicBezTo>
                  <a:pt x="5522908" y="3618503"/>
                  <a:pt x="5522886" y="3622781"/>
                  <a:pt x="5522799" y="3627038"/>
                </a:cubicBezTo>
                <a:close/>
                <a:moveTo>
                  <a:pt x="5511938" y="3600995"/>
                </a:moveTo>
                <a:cubicBezTo>
                  <a:pt x="5509108" y="3598867"/>
                  <a:pt x="5506190" y="3596717"/>
                  <a:pt x="5503140" y="3594610"/>
                </a:cubicBezTo>
                <a:cubicBezTo>
                  <a:pt x="5503645" y="3590135"/>
                  <a:pt x="5504040" y="3585659"/>
                  <a:pt x="5504347" y="3581161"/>
                </a:cubicBezTo>
                <a:cubicBezTo>
                  <a:pt x="5507068" y="3583509"/>
                  <a:pt x="5509657" y="3585856"/>
                  <a:pt x="5512157" y="3588204"/>
                </a:cubicBezTo>
                <a:cubicBezTo>
                  <a:pt x="5512179" y="3592482"/>
                  <a:pt x="5512114" y="3596761"/>
                  <a:pt x="5511938" y="3600995"/>
                </a:cubicBezTo>
                <a:close/>
                <a:moveTo>
                  <a:pt x="5501912" y="3574733"/>
                </a:moveTo>
                <a:cubicBezTo>
                  <a:pt x="5499213" y="3572495"/>
                  <a:pt x="5496449" y="3570279"/>
                  <a:pt x="5493552" y="3568063"/>
                </a:cubicBezTo>
                <a:cubicBezTo>
                  <a:pt x="5494079" y="3563631"/>
                  <a:pt x="5494496" y="3559199"/>
                  <a:pt x="5494825" y="3554724"/>
                </a:cubicBezTo>
                <a:cubicBezTo>
                  <a:pt x="5497414" y="3557137"/>
                  <a:pt x="5499871" y="3559551"/>
                  <a:pt x="5502263" y="3561964"/>
                </a:cubicBezTo>
                <a:cubicBezTo>
                  <a:pt x="5502241" y="3566220"/>
                  <a:pt x="5502131" y="3570477"/>
                  <a:pt x="5501912" y="3574733"/>
                </a:cubicBezTo>
                <a:close/>
                <a:moveTo>
                  <a:pt x="5495111" y="3550511"/>
                </a:moveTo>
                <a:cubicBezTo>
                  <a:pt x="5495374" y="3546518"/>
                  <a:pt x="5495549" y="3542503"/>
                  <a:pt x="5495637" y="3538488"/>
                </a:cubicBezTo>
                <a:cubicBezTo>
                  <a:pt x="5497787" y="3540924"/>
                  <a:pt x="5499849" y="3543359"/>
                  <a:pt x="5501824" y="3545794"/>
                </a:cubicBezTo>
                <a:cubicBezTo>
                  <a:pt x="5502043" y="3549634"/>
                  <a:pt x="5502175" y="3553473"/>
                  <a:pt x="5502241" y="3557291"/>
                </a:cubicBezTo>
                <a:cubicBezTo>
                  <a:pt x="5499937" y="3555031"/>
                  <a:pt x="5497590" y="3552771"/>
                  <a:pt x="5495111" y="3550511"/>
                </a:cubicBezTo>
                <a:close/>
                <a:moveTo>
                  <a:pt x="5492543" y="3548208"/>
                </a:moveTo>
                <a:cubicBezTo>
                  <a:pt x="5489977" y="3545926"/>
                  <a:pt x="5487300" y="3543644"/>
                  <a:pt x="5484535" y="3541362"/>
                </a:cubicBezTo>
                <a:cubicBezTo>
                  <a:pt x="5485062" y="3536952"/>
                  <a:pt x="5485501" y="3532520"/>
                  <a:pt x="5485852" y="3528067"/>
                </a:cubicBezTo>
                <a:cubicBezTo>
                  <a:pt x="5488309" y="3530524"/>
                  <a:pt x="5490679" y="3532981"/>
                  <a:pt x="5492938" y="3535461"/>
                </a:cubicBezTo>
                <a:cubicBezTo>
                  <a:pt x="5492895" y="3539717"/>
                  <a:pt x="5492763" y="3543973"/>
                  <a:pt x="5492543" y="3548208"/>
                </a:cubicBezTo>
                <a:close/>
                <a:moveTo>
                  <a:pt x="5486159" y="3523898"/>
                </a:moveTo>
                <a:cubicBezTo>
                  <a:pt x="5486422" y="3519905"/>
                  <a:pt x="5486598" y="3515890"/>
                  <a:pt x="5486707" y="3511875"/>
                </a:cubicBezTo>
                <a:cubicBezTo>
                  <a:pt x="5488748" y="3514354"/>
                  <a:pt x="5490744" y="3516855"/>
                  <a:pt x="5492631" y="3519357"/>
                </a:cubicBezTo>
                <a:cubicBezTo>
                  <a:pt x="5492829" y="3523174"/>
                  <a:pt x="5492917" y="3527014"/>
                  <a:pt x="5492960" y="3530831"/>
                </a:cubicBezTo>
                <a:cubicBezTo>
                  <a:pt x="5490766" y="3528528"/>
                  <a:pt x="5488507" y="3526202"/>
                  <a:pt x="5486159" y="3523898"/>
                </a:cubicBezTo>
                <a:close/>
                <a:moveTo>
                  <a:pt x="5483680" y="3521463"/>
                </a:moveTo>
                <a:cubicBezTo>
                  <a:pt x="5481442" y="3519313"/>
                  <a:pt x="5479116" y="3517163"/>
                  <a:pt x="5476725" y="3515012"/>
                </a:cubicBezTo>
                <a:cubicBezTo>
                  <a:pt x="5476483" y="3514815"/>
                  <a:pt x="5476242" y="3514618"/>
                  <a:pt x="5476023" y="3514420"/>
                </a:cubicBezTo>
                <a:cubicBezTo>
                  <a:pt x="5476549" y="3510032"/>
                  <a:pt x="5476988" y="3505622"/>
                  <a:pt x="5477339" y="3501212"/>
                </a:cubicBezTo>
                <a:cubicBezTo>
                  <a:pt x="5479709" y="3503757"/>
                  <a:pt x="5481968" y="3506280"/>
                  <a:pt x="5484141" y="3508826"/>
                </a:cubicBezTo>
                <a:cubicBezTo>
                  <a:pt x="5484075" y="3513038"/>
                  <a:pt x="5483921" y="3517250"/>
                  <a:pt x="5483680" y="3521463"/>
                </a:cubicBezTo>
                <a:close/>
                <a:moveTo>
                  <a:pt x="5475277" y="3494630"/>
                </a:moveTo>
                <a:cubicBezTo>
                  <a:pt x="5474136" y="3493468"/>
                  <a:pt x="5473039" y="3492305"/>
                  <a:pt x="5471876" y="3491142"/>
                </a:cubicBezTo>
                <a:cubicBezTo>
                  <a:pt x="5470581" y="3489869"/>
                  <a:pt x="5469243" y="3488619"/>
                  <a:pt x="5467905" y="3487368"/>
                </a:cubicBezTo>
                <a:cubicBezTo>
                  <a:pt x="5468431" y="3482980"/>
                  <a:pt x="5468870" y="3478592"/>
                  <a:pt x="5469221" y="3474182"/>
                </a:cubicBezTo>
                <a:cubicBezTo>
                  <a:pt x="5471481" y="3476771"/>
                  <a:pt x="5473653" y="3479360"/>
                  <a:pt x="5475738" y="3481949"/>
                </a:cubicBezTo>
                <a:cubicBezTo>
                  <a:pt x="5475672" y="3486183"/>
                  <a:pt x="5475518" y="3490396"/>
                  <a:pt x="5475277" y="3494630"/>
                </a:cubicBezTo>
                <a:close/>
                <a:moveTo>
                  <a:pt x="5469506" y="3470036"/>
                </a:moveTo>
                <a:cubicBezTo>
                  <a:pt x="5469770" y="3466065"/>
                  <a:pt x="5469967" y="3462071"/>
                  <a:pt x="5470077" y="3458079"/>
                </a:cubicBezTo>
                <a:cubicBezTo>
                  <a:pt x="5471964" y="3460667"/>
                  <a:pt x="5473807" y="3463256"/>
                  <a:pt x="5475540" y="3465845"/>
                </a:cubicBezTo>
                <a:cubicBezTo>
                  <a:pt x="5475716" y="3469663"/>
                  <a:pt x="5475781" y="3473480"/>
                  <a:pt x="5475781" y="3477298"/>
                </a:cubicBezTo>
                <a:cubicBezTo>
                  <a:pt x="5473763" y="3474863"/>
                  <a:pt x="5471678" y="3472449"/>
                  <a:pt x="5469506" y="3470036"/>
                </a:cubicBezTo>
                <a:close/>
                <a:moveTo>
                  <a:pt x="5467247" y="3467513"/>
                </a:moveTo>
                <a:cubicBezTo>
                  <a:pt x="5467159" y="3467447"/>
                  <a:pt x="5467093" y="3467359"/>
                  <a:pt x="5467006" y="3467271"/>
                </a:cubicBezTo>
                <a:cubicBezTo>
                  <a:pt x="5464790" y="3464880"/>
                  <a:pt x="5462486" y="3462510"/>
                  <a:pt x="5460138" y="3460185"/>
                </a:cubicBezTo>
                <a:cubicBezTo>
                  <a:pt x="5460643" y="3455797"/>
                  <a:pt x="5461060" y="3451409"/>
                  <a:pt x="5461411" y="3447021"/>
                </a:cubicBezTo>
                <a:cubicBezTo>
                  <a:pt x="5463605" y="3449653"/>
                  <a:pt x="5465689" y="3452308"/>
                  <a:pt x="5467707" y="3454941"/>
                </a:cubicBezTo>
                <a:cubicBezTo>
                  <a:pt x="5467642" y="3459154"/>
                  <a:pt x="5467488" y="3463344"/>
                  <a:pt x="5467247" y="3467513"/>
                </a:cubicBezTo>
                <a:close/>
                <a:moveTo>
                  <a:pt x="5462157" y="3443401"/>
                </a:moveTo>
                <a:cubicBezTo>
                  <a:pt x="5462003" y="3443225"/>
                  <a:pt x="5461849" y="3443050"/>
                  <a:pt x="5461696" y="3442874"/>
                </a:cubicBezTo>
                <a:cubicBezTo>
                  <a:pt x="5461959" y="3438903"/>
                  <a:pt x="5462135" y="3434932"/>
                  <a:pt x="5462244" y="3430961"/>
                </a:cubicBezTo>
                <a:cubicBezTo>
                  <a:pt x="5464087" y="3433594"/>
                  <a:pt x="5465865" y="3436226"/>
                  <a:pt x="5467554" y="3438881"/>
                </a:cubicBezTo>
                <a:cubicBezTo>
                  <a:pt x="5467686" y="3442699"/>
                  <a:pt x="5467773" y="3446494"/>
                  <a:pt x="5467773" y="3450290"/>
                </a:cubicBezTo>
                <a:cubicBezTo>
                  <a:pt x="5465952" y="3447986"/>
                  <a:pt x="5464087" y="3445682"/>
                  <a:pt x="5462157" y="3443401"/>
                </a:cubicBezTo>
                <a:close/>
                <a:moveTo>
                  <a:pt x="5459524" y="3440395"/>
                </a:moveTo>
                <a:cubicBezTo>
                  <a:pt x="5457286" y="3437828"/>
                  <a:pt x="5454961" y="3435305"/>
                  <a:pt x="5452569" y="3432782"/>
                </a:cubicBezTo>
                <a:cubicBezTo>
                  <a:pt x="5453073" y="3428372"/>
                  <a:pt x="5453490" y="3424006"/>
                  <a:pt x="5453820" y="3419662"/>
                </a:cubicBezTo>
                <a:cubicBezTo>
                  <a:pt x="5454236" y="3420188"/>
                  <a:pt x="5454675" y="3420693"/>
                  <a:pt x="5455092" y="3421219"/>
                </a:cubicBezTo>
                <a:cubicBezTo>
                  <a:pt x="5456781" y="3423413"/>
                  <a:pt x="5458405" y="3425607"/>
                  <a:pt x="5460007" y="3427823"/>
                </a:cubicBezTo>
                <a:cubicBezTo>
                  <a:pt x="5459919" y="3432014"/>
                  <a:pt x="5459765" y="3436204"/>
                  <a:pt x="5459524" y="3440395"/>
                </a:cubicBezTo>
                <a:close/>
                <a:moveTo>
                  <a:pt x="5452196" y="3413189"/>
                </a:moveTo>
                <a:cubicBezTo>
                  <a:pt x="5449958" y="3410513"/>
                  <a:pt x="5447654" y="3407880"/>
                  <a:pt x="5445263" y="3405269"/>
                </a:cubicBezTo>
                <a:cubicBezTo>
                  <a:pt x="5445767" y="3400859"/>
                  <a:pt x="5446163" y="3396493"/>
                  <a:pt x="5446491" y="3392149"/>
                </a:cubicBezTo>
                <a:cubicBezTo>
                  <a:pt x="5447742" y="3393817"/>
                  <a:pt x="5449015" y="3395484"/>
                  <a:pt x="5450221" y="3397173"/>
                </a:cubicBezTo>
                <a:cubicBezTo>
                  <a:pt x="5451055" y="3398358"/>
                  <a:pt x="5451845" y="3399521"/>
                  <a:pt x="5452657" y="3400706"/>
                </a:cubicBezTo>
                <a:cubicBezTo>
                  <a:pt x="5452591" y="3404852"/>
                  <a:pt x="5452437" y="3409021"/>
                  <a:pt x="5452196" y="3413189"/>
                </a:cubicBezTo>
                <a:close/>
                <a:moveTo>
                  <a:pt x="5452415" y="3395615"/>
                </a:moveTo>
                <a:cubicBezTo>
                  <a:pt x="5450595" y="3393071"/>
                  <a:pt x="5448707" y="3390569"/>
                  <a:pt x="5446777" y="3388090"/>
                </a:cubicBezTo>
                <a:cubicBezTo>
                  <a:pt x="5447040" y="3384097"/>
                  <a:pt x="5447194" y="3380126"/>
                  <a:pt x="5447304" y="3376199"/>
                </a:cubicBezTo>
                <a:cubicBezTo>
                  <a:pt x="5449102" y="3379051"/>
                  <a:pt x="5450858" y="3381903"/>
                  <a:pt x="5452525" y="3384755"/>
                </a:cubicBezTo>
                <a:cubicBezTo>
                  <a:pt x="5452657" y="3388529"/>
                  <a:pt x="5452701" y="3392281"/>
                  <a:pt x="5452701" y="3396054"/>
                </a:cubicBezTo>
                <a:cubicBezTo>
                  <a:pt x="5452591" y="3395901"/>
                  <a:pt x="5452503" y="3395769"/>
                  <a:pt x="5452415" y="3395615"/>
                </a:cubicBezTo>
                <a:close/>
                <a:moveTo>
                  <a:pt x="5444978" y="3385830"/>
                </a:moveTo>
                <a:cubicBezTo>
                  <a:pt x="5442806" y="3383088"/>
                  <a:pt x="5440546" y="3380389"/>
                  <a:pt x="5438220" y="3377713"/>
                </a:cubicBezTo>
                <a:cubicBezTo>
                  <a:pt x="5438703" y="3373281"/>
                  <a:pt x="5439098" y="3368915"/>
                  <a:pt x="5439405" y="3364549"/>
                </a:cubicBezTo>
                <a:cubicBezTo>
                  <a:pt x="5441445" y="3367379"/>
                  <a:pt x="5443442" y="3370253"/>
                  <a:pt x="5445351" y="3373149"/>
                </a:cubicBezTo>
                <a:cubicBezTo>
                  <a:pt x="5445373" y="3373193"/>
                  <a:pt x="5445416" y="3373237"/>
                  <a:pt x="5445438" y="3373281"/>
                </a:cubicBezTo>
                <a:cubicBezTo>
                  <a:pt x="5445373" y="3377471"/>
                  <a:pt x="5445197" y="3381640"/>
                  <a:pt x="5444978" y="3385830"/>
                </a:cubicBezTo>
                <a:close/>
                <a:moveTo>
                  <a:pt x="5437979" y="3358296"/>
                </a:moveTo>
                <a:cubicBezTo>
                  <a:pt x="5435829" y="3355488"/>
                  <a:pt x="5433657" y="3352701"/>
                  <a:pt x="5431353" y="3349959"/>
                </a:cubicBezTo>
                <a:cubicBezTo>
                  <a:pt x="5431814" y="3345571"/>
                  <a:pt x="5432209" y="3341205"/>
                  <a:pt x="5432516" y="3336861"/>
                </a:cubicBezTo>
                <a:cubicBezTo>
                  <a:pt x="5434534" y="3339801"/>
                  <a:pt x="5436509" y="3342784"/>
                  <a:pt x="5438396" y="3345790"/>
                </a:cubicBezTo>
                <a:cubicBezTo>
                  <a:pt x="5438330" y="3349959"/>
                  <a:pt x="5438198" y="3354127"/>
                  <a:pt x="5437979" y="3358296"/>
                </a:cubicBezTo>
                <a:close/>
                <a:moveTo>
                  <a:pt x="5431177" y="3330717"/>
                </a:moveTo>
                <a:cubicBezTo>
                  <a:pt x="5429093" y="3327865"/>
                  <a:pt x="5426943" y="3325057"/>
                  <a:pt x="5424727" y="3322271"/>
                </a:cubicBezTo>
                <a:cubicBezTo>
                  <a:pt x="5425166" y="3317861"/>
                  <a:pt x="5425517" y="3313495"/>
                  <a:pt x="5425802" y="3309129"/>
                </a:cubicBezTo>
                <a:cubicBezTo>
                  <a:pt x="5427777" y="3312090"/>
                  <a:pt x="5429708" y="3315118"/>
                  <a:pt x="5431550" y="3318168"/>
                </a:cubicBezTo>
                <a:cubicBezTo>
                  <a:pt x="5431506" y="3322358"/>
                  <a:pt x="5431397" y="3326527"/>
                  <a:pt x="5431177" y="3330717"/>
                </a:cubicBezTo>
                <a:close/>
                <a:moveTo>
                  <a:pt x="5426043" y="3305223"/>
                </a:moveTo>
                <a:cubicBezTo>
                  <a:pt x="5426263" y="3301208"/>
                  <a:pt x="5426417" y="3297215"/>
                  <a:pt x="5426483" y="3293244"/>
                </a:cubicBezTo>
                <a:cubicBezTo>
                  <a:pt x="5427952" y="3295833"/>
                  <a:pt x="5429422" y="3298444"/>
                  <a:pt x="5430805" y="3301099"/>
                </a:cubicBezTo>
                <a:cubicBezTo>
                  <a:pt x="5431002" y="3301472"/>
                  <a:pt x="5431177" y="3301822"/>
                  <a:pt x="5431353" y="3302195"/>
                </a:cubicBezTo>
                <a:cubicBezTo>
                  <a:pt x="5431506" y="3306013"/>
                  <a:pt x="5431594" y="3309831"/>
                  <a:pt x="5431594" y="3313670"/>
                </a:cubicBezTo>
                <a:cubicBezTo>
                  <a:pt x="5429817" y="3310818"/>
                  <a:pt x="5427952" y="3308010"/>
                  <a:pt x="5426043" y="3305223"/>
                </a:cubicBezTo>
                <a:close/>
                <a:moveTo>
                  <a:pt x="5424069" y="3302371"/>
                </a:moveTo>
                <a:cubicBezTo>
                  <a:pt x="5422160" y="3299672"/>
                  <a:pt x="5420208" y="3297018"/>
                  <a:pt x="5418189" y="3294363"/>
                </a:cubicBezTo>
                <a:cubicBezTo>
                  <a:pt x="5418606" y="3289953"/>
                  <a:pt x="5418935" y="3285587"/>
                  <a:pt x="5419220" y="3281221"/>
                </a:cubicBezTo>
                <a:cubicBezTo>
                  <a:pt x="5421020" y="3284029"/>
                  <a:pt x="5422774" y="3286881"/>
                  <a:pt x="5424464" y="3289755"/>
                </a:cubicBezTo>
                <a:cubicBezTo>
                  <a:pt x="5424420" y="3293968"/>
                  <a:pt x="5424267" y="3298159"/>
                  <a:pt x="5424069" y="3302371"/>
                </a:cubicBezTo>
                <a:close/>
                <a:moveTo>
                  <a:pt x="5424486" y="3285302"/>
                </a:moveTo>
                <a:cubicBezTo>
                  <a:pt x="5422862" y="3282647"/>
                  <a:pt x="5421173" y="3279992"/>
                  <a:pt x="5419461" y="3277382"/>
                </a:cubicBezTo>
                <a:cubicBezTo>
                  <a:pt x="5419659" y="3273323"/>
                  <a:pt x="5419791" y="3269286"/>
                  <a:pt x="5419857" y="3265293"/>
                </a:cubicBezTo>
                <a:cubicBezTo>
                  <a:pt x="5421392" y="3268101"/>
                  <a:pt x="5422862" y="3270909"/>
                  <a:pt x="5424289" y="3273783"/>
                </a:cubicBezTo>
                <a:cubicBezTo>
                  <a:pt x="5424420" y="3277623"/>
                  <a:pt x="5424486" y="3281462"/>
                  <a:pt x="5424486" y="3285302"/>
                </a:cubicBezTo>
                <a:close/>
                <a:moveTo>
                  <a:pt x="5417553" y="3274485"/>
                </a:moveTo>
                <a:cubicBezTo>
                  <a:pt x="5393331" y="3238811"/>
                  <a:pt x="5359193" y="3207240"/>
                  <a:pt x="5315708" y="3180363"/>
                </a:cubicBezTo>
                <a:cubicBezTo>
                  <a:pt x="5269503" y="3151798"/>
                  <a:pt x="5211274" y="3127642"/>
                  <a:pt x="5142624" y="3108598"/>
                </a:cubicBezTo>
                <a:cubicBezTo>
                  <a:pt x="5010875" y="3072046"/>
                  <a:pt x="4858854" y="3059562"/>
                  <a:pt x="4768044" y="3052081"/>
                </a:cubicBezTo>
                <a:cubicBezTo>
                  <a:pt x="4368058" y="3019237"/>
                  <a:pt x="3953767" y="3031545"/>
                  <a:pt x="3553144" y="3043480"/>
                </a:cubicBezTo>
                <a:lnTo>
                  <a:pt x="3492042" y="3045279"/>
                </a:lnTo>
                <a:cubicBezTo>
                  <a:pt x="3464376" y="3046069"/>
                  <a:pt x="3436117" y="3046903"/>
                  <a:pt x="3407792" y="3047693"/>
                </a:cubicBezTo>
                <a:cubicBezTo>
                  <a:pt x="3424796" y="3030689"/>
                  <a:pt x="3441163" y="3014607"/>
                  <a:pt x="3456762" y="2999535"/>
                </a:cubicBezTo>
                <a:cubicBezTo>
                  <a:pt x="3460624" y="2999425"/>
                  <a:pt x="3464507" y="2999337"/>
                  <a:pt x="3468368" y="2999228"/>
                </a:cubicBezTo>
                <a:lnTo>
                  <a:pt x="3514113" y="2998065"/>
                </a:lnTo>
                <a:cubicBezTo>
                  <a:pt x="3924828" y="2987358"/>
                  <a:pt x="4349519" y="2976279"/>
                  <a:pt x="4759597" y="3014827"/>
                </a:cubicBezTo>
                <a:cubicBezTo>
                  <a:pt x="4857625" y="3024041"/>
                  <a:pt x="5005763" y="3037974"/>
                  <a:pt x="5136963" y="3076522"/>
                </a:cubicBezTo>
                <a:cubicBezTo>
                  <a:pt x="5279046" y="3118252"/>
                  <a:pt x="5371172" y="3178959"/>
                  <a:pt x="5417926" y="3261782"/>
                </a:cubicBezTo>
                <a:cubicBezTo>
                  <a:pt x="5417882" y="3266017"/>
                  <a:pt x="5417751" y="3270251"/>
                  <a:pt x="5417553" y="3274485"/>
                </a:cubicBezTo>
                <a:close/>
                <a:moveTo>
                  <a:pt x="5311781" y="3150437"/>
                </a:moveTo>
                <a:cubicBezTo>
                  <a:pt x="5265531" y="3120336"/>
                  <a:pt x="5206930" y="3094754"/>
                  <a:pt x="5137600" y="3074394"/>
                </a:cubicBezTo>
                <a:cubicBezTo>
                  <a:pt x="5006180" y="3035780"/>
                  <a:pt x="4857910" y="3021847"/>
                  <a:pt x="4759817" y="3012633"/>
                </a:cubicBezTo>
                <a:cubicBezTo>
                  <a:pt x="4349607" y="2974085"/>
                  <a:pt x="3924850" y="2985142"/>
                  <a:pt x="3514069" y="2995849"/>
                </a:cubicBezTo>
                <a:lnTo>
                  <a:pt x="3468303" y="2997034"/>
                </a:lnTo>
                <a:cubicBezTo>
                  <a:pt x="3465253" y="2997099"/>
                  <a:pt x="3462182" y="2997187"/>
                  <a:pt x="3459110" y="2997253"/>
                </a:cubicBezTo>
                <a:cubicBezTo>
                  <a:pt x="3477079" y="2979898"/>
                  <a:pt x="3493950" y="2963904"/>
                  <a:pt x="3509462" y="2949402"/>
                </a:cubicBezTo>
                <a:cubicBezTo>
                  <a:pt x="3919387" y="2940231"/>
                  <a:pt x="4342213" y="2932026"/>
                  <a:pt x="4751348" y="2975269"/>
                </a:cubicBezTo>
                <a:cubicBezTo>
                  <a:pt x="4850626" y="2985778"/>
                  <a:pt x="5000651" y="3001619"/>
                  <a:pt x="5131764" y="3042296"/>
                </a:cubicBezTo>
                <a:cubicBezTo>
                  <a:pt x="5280056" y="3088260"/>
                  <a:pt x="5373695" y="3154935"/>
                  <a:pt x="5417751" y="3245898"/>
                </a:cubicBezTo>
                <a:cubicBezTo>
                  <a:pt x="5417882" y="3249715"/>
                  <a:pt x="5417948" y="3253577"/>
                  <a:pt x="5417948" y="3257416"/>
                </a:cubicBezTo>
                <a:cubicBezTo>
                  <a:pt x="5394055" y="3216718"/>
                  <a:pt x="5358447" y="3180802"/>
                  <a:pt x="5311781" y="3150437"/>
                </a:cubicBezTo>
                <a:close/>
                <a:moveTo>
                  <a:pt x="3451409" y="2997450"/>
                </a:moveTo>
                <a:cubicBezTo>
                  <a:pt x="3436468" y="2997845"/>
                  <a:pt x="3421373" y="2998218"/>
                  <a:pt x="3406235" y="2998591"/>
                </a:cubicBezTo>
                <a:cubicBezTo>
                  <a:pt x="3424357" y="2980995"/>
                  <a:pt x="3441229" y="2964936"/>
                  <a:pt x="3456543" y="2950587"/>
                </a:cubicBezTo>
                <a:lnTo>
                  <a:pt x="3477912" y="2950126"/>
                </a:lnTo>
                <a:cubicBezTo>
                  <a:pt x="3485833" y="2949951"/>
                  <a:pt x="3493775" y="2949753"/>
                  <a:pt x="3501695" y="2949578"/>
                </a:cubicBezTo>
                <a:cubicBezTo>
                  <a:pt x="3485723" y="2964540"/>
                  <a:pt x="3468917" y="2980513"/>
                  <a:pt x="3451409" y="2997450"/>
                </a:cubicBezTo>
                <a:close/>
                <a:moveTo>
                  <a:pt x="3482893" y="2919213"/>
                </a:moveTo>
                <a:cubicBezTo>
                  <a:pt x="3472932" y="2928340"/>
                  <a:pt x="3462335" y="2938147"/>
                  <a:pt x="3451190" y="2948590"/>
                </a:cubicBezTo>
                <a:lnTo>
                  <a:pt x="3444893" y="2948744"/>
                </a:lnTo>
                <a:cubicBezTo>
                  <a:pt x="3431970" y="2949029"/>
                  <a:pt x="3418872" y="2949314"/>
                  <a:pt x="3405730" y="2949600"/>
                </a:cubicBezTo>
                <a:cubicBezTo>
                  <a:pt x="3424072" y="2932377"/>
                  <a:pt x="3441405" y="2916383"/>
                  <a:pt x="3457530" y="2901749"/>
                </a:cubicBezTo>
                <a:lnTo>
                  <a:pt x="3459724" y="2901705"/>
                </a:lnTo>
                <a:cubicBezTo>
                  <a:pt x="3474073" y="2901441"/>
                  <a:pt x="3488465" y="2901156"/>
                  <a:pt x="3502858" y="2900893"/>
                </a:cubicBezTo>
                <a:cubicBezTo>
                  <a:pt x="3496188" y="2906992"/>
                  <a:pt x="3489519" y="2913113"/>
                  <a:pt x="3482893" y="2919213"/>
                </a:cubicBezTo>
                <a:close/>
                <a:moveTo>
                  <a:pt x="3456323" y="2896110"/>
                </a:moveTo>
                <a:cubicBezTo>
                  <a:pt x="3454963" y="2897317"/>
                  <a:pt x="3453581" y="2898589"/>
                  <a:pt x="3452221" y="2899840"/>
                </a:cubicBezTo>
                <a:lnTo>
                  <a:pt x="3420320" y="2900432"/>
                </a:lnTo>
                <a:cubicBezTo>
                  <a:pt x="3415669" y="2900520"/>
                  <a:pt x="3411018" y="2900608"/>
                  <a:pt x="3406366" y="2900695"/>
                </a:cubicBezTo>
                <a:cubicBezTo>
                  <a:pt x="3415581" y="2892315"/>
                  <a:pt x="3424489" y="2884262"/>
                  <a:pt x="3433023" y="2876649"/>
                </a:cubicBezTo>
                <a:cubicBezTo>
                  <a:pt x="3441843" y="2868773"/>
                  <a:pt x="3450729" y="2860896"/>
                  <a:pt x="3459636" y="2853020"/>
                </a:cubicBezTo>
                <a:cubicBezTo>
                  <a:pt x="3474819" y="2852801"/>
                  <a:pt x="3490001" y="2852559"/>
                  <a:pt x="3505206" y="2852318"/>
                </a:cubicBezTo>
                <a:cubicBezTo>
                  <a:pt x="3488751" y="2866886"/>
                  <a:pt x="3472449" y="2881476"/>
                  <a:pt x="3456323" y="2896110"/>
                </a:cubicBezTo>
                <a:close/>
                <a:moveTo>
                  <a:pt x="3429754" y="2872985"/>
                </a:moveTo>
                <a:cubicBezTo>
                  <a:pt x="3419947" y="2881761"/>
                  <a:pt x="3409635" y="2891064"/>
                  <a:pt x="3398951" y="2900827"/>
                </a:cubicBezTo>
                <a:cubicBezTo>
                  <a:pt x="3383527" y="2901112"/>
                  <a:pt x="3368103" y="2901398"/>
                  <a:pt x="3352657" y="2901661"/>
                </a:cubicBezTo>
                <a:cubicBezTo>
                  <a:pt x="3371570" y="2884416"/>
                  <a:pt x="3389429" y="2868422"/>
                  <a:pt x="3405950" y="2853854"/>
                </a:cubicBezTo>
                <a:lnTo>
                  <a:pt x="3441514" y="2853305"/>
                </a:lnTo>
                <a:cubicBezTo>
                  <a:pt x="3445046" y="2853261"/>
                  <a:pt x="3448557" y="2853196"/>
                  <a:pt x="3452089" y="2853152"/>
                </a:cubicBezTo>
                <a:cubicBezTo>
                  <a:pt x="3444608" y="2859756"/>
                  <a:pt x="3437170" y="2866359"/>
                  <a:pt x="3429754" y="2872985"/>
                </a:cubicBezTo>
                <a:close/>
                <a:moveTo>
                  <a:pt x="3441492" y="2851375"/>
                </a:moveTo>
                <a:lnTo>
                  <a:pt x="3408187" y="2851901"/>
                </a:lnTo>
                <a:cubicBezTo>
                  <a:pt x="3426200" y="2836039"/>
                  <a:pt x="3444410" y="2820220"/>
                  <a:pt x="3462774" y="2804423"/>
                </a:cubicBezTo>
                <a:cubicBezTo>
                  <a:pt x="3477956" y="2804248"/>
                  <a:pt x="3493205" y="2804050"/>
                  <a:pt x="3508519" y="2803897"/>
                </a:cubicBezTo>
                <a:cubicBezTo>
                  <a:pt x="3490242" y="2819628"/>
                  <a:pt x="3472186" y="2835380"/>
                  <a:pt x="3454305" y="2851177"/>
                </a:cubicBezTo>
                <a:cubicBezTo>
                  <a:pt x="3450027" y="2851243"/>
                  <a:pt x="3445771" y="2851309"/>
                  <a:pt x="3441492" y="2851375"/>
                </a:cubicBezTo>
                <a:close/>
                <a:moveTo>
                  <a:pt x="3464924" y="2802580"/>
                </a:moveTo>
                <a:cubicBezTo>
                  <a:pt x="3483200" y="2786893"/>
                  <a:pt x="3501673" y="2771228"/>
                  <a:pt x="3520344" y="2755585"/>
                </a:cubicBezTo>
                <a:cubicBezTo>
                  <a:pt x="3535417" y="2755497"/>
                  <a:pt x="3550490" y="2755410"/>
                  <a:pt x="3565584" y="2755322"/>
                </a:cubicBezTo>
                <a:cubicBezTo>
                  <a:pt x="3547067" y="2770899"/>
                  <a:pt x="3528747" y="2786455"/>
                  <a:pt x="3510647" y="2802032"/>
                </a:cubicBezTo>
                <a:cubicBezTo>
                  <a:pt x="3495355" y="2802207"/>
                  <a:pt x="3480106" y="2802383"/>
                  <a:pt x="3464924" y="2802580"/>
                </a:cubicBezTo>
                <a:close/>
                <a:moveTo>
                  <a:pt x="3522428" y="2753852"/>
                </a:moveTo>
                <a:cubicBezTo>
                  <a:pt x="3717277" y="2590772"/>
                  <a:pt x="3934657" y="2429317"/>
                  <a:pt x="4195786" y="2253381"/>
                </a:cubicBezTo>
                <a:cubicBezTo>
                  <a:pt x="4377755" y="2130822"/>
                  <a:pt x="4566263" y="2010796"/>
                  <a:pt x="4748562" y="1894718"/>
                </a:cubicBezTo>
                <a:cubicBezTo>
                  <a:pt x="5011621" y="1727227"/>
                  <a:pt x="5283632" y="1554031"/>
                  <a:pt x="5541842" y="1369506"/>
                </a:cubicBezTo>
                <a:cubicBezTo>
                  <a:pt x="5553734" y="1361004"/>
                  <a:pt x="5567227" y="1351577"/>
                  <a:pt x="5581510" y="1341596"/>
                </a:cubicBezTo>
                <a:cubicBezTo>
                  <a:pt x="5667514" y="1281492"/>
                  <a:pt x="5785287" y="1199173"/>
                  <a:pt x="5869317" y="1103765"/>
                </a:cubicBezTo>
                <a:cubicBezTo>
                  <a:pt x="5954751" y="1006773"/>
                  <a:pt x="5984984" y="916682"/>
                  <a:pt x="5959183" y="836002"/>
                </a:cubicBezTo>
                <a:cubicBezTo>
                  <a:pt x="5926690" y="734289"/>
                  <a:pt x="5814226" y="677002"/>
                  <a:pt x="5719863" y="638458"/>
                </a:cubicBezTo>
                <a:cubicBezTo>
                  <a:pt x="5687852" y="625377"/>
                  <a:pt x="5653275" y="613040"/>
                  <a:pt x="5614135" y="600743"/>
                </a:cubicBezTo>
                <a:cubicBezTo>
                  <a:pt x="5449848" y="549175"/>
                  <a:pt x="5278103" y="521255"/>
                  <a:pt x="5116252" y="497072"/>
                </a:cubicBezTo>
                <a:cubicBezTo>
                  <a:pt x="5069191" y="490043"/>
                  <a:pt x="5021165" y="483233"/>
                  <a:pt x="4969452" y="476251"/>
                </a:cubicBezTo>
                <a:cubicBezTo>
                  <a:pt x="4712426" y="441584"/>
                  <a:pt x="4431267" y="413971"/>
                  <a:pt x="4109891" y="391838"/>
                </a:cubicBezTo>
                <a:cubicBezTo>
                  <a:pt x="3813483" y="371381"/>
                  <a:pt x="3511129" y="358518"/>
                  <a:pt x="3218736" y="346076"/>
                </a:cubicBezTo>
                <a:cubicBezTo>
                  <a:pt x="3143066" y="342855"/>
                  <a:pt x="3064828" y="339526"/>
                  <a:pt x="2987995" y="336119"/>
                </a:cubicBezTo>
                <a:cubicBezTo>
                  <a:pt x="2899006" y="332172"/>
                  <a:pt x="2803151" y="327922"/>
                  <a:pt x="2705255" y="323466"/>
                </a:cubicBezTo>
                <a:cubicBezTo>
                  <a:pt x="2711727" y="320057"/>
                  <a:pt x="2718221" y="316674"/>
                  <a:pt x="2724716" y="313295"/>
                </a:cubicBezTo>
                <a:cubicBezTo>
                  <a:pt x="2752974" y="314539"/>
                  <a:pt x="2781079" y="315774"/>
                  <a:pt x="2808921" y="316996"/>
                </a:cubicBezTo>
                <a:cubicBezTo>
                  <a:pt x="2871077" y="319728"/>
                  <a:pt x="2933232" y="322459"/>
                  <a:pt x="2995388" y="325215"/>
                </a:cubicBezTo>
                <a:cubicBezTo>
                  <a:pt x="3057259" y="327955"/>
                  <a:pt x="3119195" y="330634"/>
                  <a:pt x="3181153" y="333313"/>
                </a:cubicBezTo>
                <a:cubicBezTo>
                  <a:pt x="3491932" y="346751"/>
                  <a:pt x="3813286" y="360648"/>
                  <a:pt x="4128496" y="382924"/>
                </a:cubicBezTo>
                <a:cubicBezTo>
                  <a:pt x="4452000" y="405750"/>
                  <a:pt x="4735880" y="434193"/>
                  <a:pt x="4996373" y="469880"/>
                </a:cubicBezTo>
                <a:cubicBezTo>
                  <a:pt x="5047383" y="476875"/>
                  <a:pt x="5097230" y="484060"/>
                  <a:pt x="5144533" y="491239"/>
                </a:cubicBezTo>
                <a:cubicBezTo>
                  <a:pt x="5307766" y="516022"/>
                  <a:pt x="5481003" y="544561"/>
                  <a:pt x="5646649" y="596493"/>
                </a:cubicBezTo>
                <a:cubicBezTo>
                  <a:pt x="5685658" y="608733"/>
                  <a:pt x="5720499" y="621077"/>
                  <a:pt x="5753189" y="634230"/>
                </a:cubicBezTo>
                <a:cubicBezTo>
                  <a:pt x="5849374" y="672945"/>
                  <a:pt x="5964163" y="730081"/>
                  <a:pt x="5998258" y="829104"/>
                </a:cubicBezTo>
                <a:cubicBezTo>
                  <a:pt x="6025727" y="908871"/>
                  <a:pt x="5996568" y="998899"/>
                  <a:pt x="5911617" y="1096683"/>
                </a:cubicBezTo>
                <a:cubicBezTo>
                  <a:pt x="5826622" y="1193787"/>
                  <a:pt x="5702508" y="1280967"/>
                  <a:pt x="5620387" y="1338654"/>
                </a:cubicBezTo>
                <a:cubicBezTo>
                  <a:pt x="5606719" y="1348239"/>
                  <a:pt x="5593840" y="1357294"/>
                  <a:pt x="5582431" y="1365475"/>
                </a:cubicBezTo>
                <a:cubicBezTo>
                  <a:pt x="5322465" y="1553090"/>
                  <a:pt x="5048063" y="1728704"/>
                  <a:pt x="4782678" y="1898534"/>
                </a:cubicBezTo>
                <a:cubicBezTo>
                  <a:pt x="4598800" y="2016215"/>
                  <a:pt x="4408647" y="2137902"/>
                  <a:pt x="4225207" y="2262376"/>
                </a:cubicBezTo>
                <a:cubicBezTo>
                  <a:pt x="3970353" y="2435350"/>
                  <a:pt x="3757536" y="2594195"/>
                  <a:pt x="3567646" y="2753589"/>
                </a:cubicBezTo>
                <a:cubicBezTo>
                  <a:pt x="3552574" y="2753676"/>
                  <a:pt x="3537479" y="2753764"/>
                  <a:pt x="3522428" y="2753852"/>
                </a:cubicBezTo>
                <a:close/>
                <a:moveTo>
                  <a:pt x="2701854" y="323311"/>
                </a:moveTo>
                <a:cubicBezTo>
                  <a:pt x="2687769" y="322668"/>
                  <a:pt x="2673618" y="322023"/>
                  <a:pt x="2659467" y="321373"/>
                </a:cubicBezTo>
                <a:cubicBezTo>
                  <a:pt x="2665566" y="317973"/>
                  <a:pt x="2671709" y="314598"/>
                  <a:pt x="2677852" y="311231"/>
                </a:cubicBezTo>
                <a:cubicBezTo>
                  <a:pt x="2692354" y="311871"/>
                  <a:pt x="2706835" y="312510"/>
                  <a:pt x="2721271" y="313144"/>
                </a:cubicBezTo>
                <a:cubicBezTo>
                  <a:pt x="2714799" y="316518"/>
                  <a:pt x="2708327" y="319901"/>
                  <a:pt x="2701854" y="323311"/>
                </a:cubicBezTo>
                <a:close/>
                <a:moveTo>
                  <a:pt x="2656000" y="321213"/>
                </a:moveTo>
                <a:cubicBezTo>
                  <a:pt x="2641980" y="320568"/>
                  <a:pt x="2627917" y="319921"/>
                  <a:pt x="2613853" y="319269"/>
                </a:cubicBezTo>
                <a:cubicBezTo>
                  <a:pt x="2619580" y="315880"/>
                  <a:pt x="2625328" y="312516"/>
                  <a:pt x="2631076" y="309162"/>
                </a:cubicBezTo>
                <a:cubicBezTo>
                  <a:pt x="2645513" y="309800"/>
                  <a:pt x="2659949" y="310439"/>
                  <a:pt x="2674342" y="311073"/>
                </a:cubicBezTo>
                <a:cubicBezTo>
                  <a:pt x="2668221" y="314438"/>
                  <a:pt x="2662099" y="317815"/>
                  <a:pt x="2656000" y="321213"/>
                </a:cubicBezTo>
                <a:close/>
                <a:moveTo>
                  <a:pt x="2610365" y="319107"/>
                </a:moveTo>
                <a:cubicBezTo>
                  <a:pt x="2596389" y="318460"/>
                  <a:pt x="2582436" y="317808"/>
                  <a:pt x="2568460" y="317154"/>
                </a:cubicBezTo>
                <a:cubicBezTo>
                  <a:pt x="2573769" y="313780"/>
                  <a:pt x="2579123" y="310432"/>
                  <a:pt x="2584476" y="307095"/>
                </a:cubicBezTo>
                <a:cubicBezTo>
                  <a:pt x="2598825" y="307733"/>
                  <a:pt x="2613195" y="308370"/>
                  <a:pt x="2627544" y="309006"/>
                </a:cubicBezTo>
                <a:cubicBezTo>
                  <a:pt x="2621818" y="312356"/>
                  <a:pt x="2616091" y="315719"/>
                  <a:pt x="2610365" y="319107"/>
                </a:cubicBezTo>
                <a:close/>
                <a:moveTo>
                  <a:pt x="2564949" y="316990"/>
                </a:moveTo>
                <a:cubicBezTo>
                  <a:pt x="2551040" y="316338"/>
                  <a:pt x="2537152" y="315684"/>
                  <a:pt x="2523264" y="315026"/>
                </a:cubicBezTo>
                <a:cubicBezTo>
                  <a:pt x="2528156" y="311669"/>
                  <a:pt x="2533093" y="308339"/>
                  <a:pt x="2538007" y="305022"/>
                </a:cubicBezTo>
                <a:cubicBezTo>
                  <a:pt x="2552290" y="305660"/>
                  <a:pt x="2566595" y="306298"/>
                  <a:pt x="2580922" y="306935"/>
                </a:cubicBezTo>
                <a:cubicBezTo>
                  <a:pt x="2575590" y="310270"/>
                  <a:pt x="2570259" y="313618"/>
                  <a:pt x="2564949" y="316990"/>
                </a:cubicBezTo>
                <a:close/>
                <a:moveTo>
                  <a:pt x="2519775" y="314862"/>
                </a:moveTo>
                <a:cubicBezTo>
                  <a:pt x="2509661" y="314381"/>
                  <a:pt x="2499525" y="313898"/>
                  <a:pt x="2489432" y="313416"/>
                </a:cubicBezTo>
                <a:cubicBezTo>
                  <a:pt x="2485702" y="313247"/>
                  <a:pt x="2482017" y="313078"/>
                  <a:pt x="2478309" y="312907"/>
                </a:cubicBezTo>
                <a:cubicBezTo>
                  <a:pt x="2482763" y="309563"/>
                  <a:pt x="2487260" y="306248"/>
                  <a:pt x="2491736" y="302946"/>
                </a:cubicBezTo>
                <a:cubicBezTo>
                  <a:pt x="2505953" y="303587"/>
                  <a:pt x="2520192" y="304225"/>
                  <a:pt x="2534475" y="304864"/>
                </a:cubicBezTo>
                <a:cubicBezTo>
                  <a:pt x="2529560" y="308179"/>
                  <a:pt x="2524668" y="311507"/>
                  <a:pt x="2519775" y="314862"/>
                </a:cubicBezTo>
                <a:close/>
                <a:moveTo>
                  <a:pt x="2474864" y="312749"/>
                </a:moveTo>
                <a:cubicBezTo>
                  <a:pt x="2461064" y="312115"/>
                  <a:pt x="2447308" y="311472"/>
                  <a:pt x="2433617" y="310814"/>
                </a:cubicBezTo>
                <a:cubicBezTo>
                  <a:pt x="2437610" y="307494"/>
                  <a:pt x="2441603" y="304203"/>
                  <a:pt x="2445618" y="300928"/>
                </a:cubicBezTo>
                <a:cubicBezTo>
                  <a:pt x="2459770" y="301559"/>
                  <a:pt x="2473965" y="302178"/>
                  <a:pt x="2488226" y="302795"/>
                </a:cubicBezTo>
                <a:cubicBezTo>
                  <a:pt x="2483750" y="306094"/>
                  <a:pt x="2479296" y="309410"/>
                  <a:pt x="2474864" y="312749"/>
                </a:cubicBezTo>
                <a:close/>
                <a:moveTo>
                  <a:pt x="2430239" y="310651"/>
                </a:moveTo>
                <a:cubicBezTo>
                  <a:pt x="2416570" y="309991"/>
                  <a:pt x="2402945" y="309309"/>
                  <a:pt x="2389408" y="308604"/>
                </a:cubicBezTo>
                <a:cubicBezTo>
                  <a:pt x="2392897" y="305322"/>
                  <a:pt x="2396407" y="302068"/>
                  <a:pt x="2399918" y="298830"/>
                </a:cubicBezTo>
                <a:cubicBezTo>
                  <a:pt x="2413937" y="299493"/>
                  <a:pt x="2428023" y="300138"/>
                  <a:pt x="2442174" y="300772"/>
                </a:cubicBezTo>
                <a:cubicBezTo>
                  <a:pt x="2438181" y="304045"/>
                  <a:pt x="2434188" y="307336"/>
                  <a:pt x="2430239" y="310651"/>
                </a:cubicBezTo>
                <a:close/>
                <a:moveTo>
                  <a:pt x="2386117" y="308433"/>
                </a:moveTo>
                <a:cubicBezTo>
                  <a:pt x="2372602" y="307725"/>
                  <a:pt x="2359175" y="306987"/>
                  <a:pt x="2345836" y="306215"/>
                </a:cubicBezTo>
                <a:cubicBezTo>
                  <a:pt x="2348776" y="302990"/>
                  <a:pt x="2351738" y="299789"/>
                  <a:pt x="2354721" y="296610"/>
                </a:cubicBezTo>
                <a:cubicBezTo>
                  <a:pt x="2368587" y="297318"/>
                  <a:pt x="2382541" y="298003"/>
                  <a:pt x="2396561" y="298670"/>
                </a:cubicBezTo>
                <a:cubicBezTo>
                  <a:pt x="2393050" y="301902"/>
                  <a:pt x="2389584" y="305155"/>
                  <a:pt x="2386117" y="308433"/>
                </a:cubicBezTo>
                <a:close/>
                <a:moveTo>
                  <a:pt x="2342632" y="306031"/>
                </a:moveTo>
                <a:cubicBezTo>
                  <a:pt x="2329315" y="305256"/>
                  <a:pt x="2316085" y="304440"/>
                  <a:pt x="2302965" y="303585"/>
                </a:cubicBezTo>
                <a:cubicBezTo>
                  <a:pt x="2305335" y="300441"/>
                  <a:pt x="2307726" y="297316"/>
                  <a:pt x="2310161" y="294216"/>
                </a:cubicBezTo>
                <a:cubicBezTo>
                  <a:pt x="2323830" y="294986"/>
                  <a:pt x="2337608" y="295726"/>
                  <a:pt x="2351452" y="296439"/>
                </a:cubicBezTo>
                <a:cubicBezTo>
                  <a:pt x="2348491" y="299616"/>
                  <a:pt x="2345550" y="302810"/>
                  <a:pt x="2342632" y="306031"/>
                </a:cubicBezTo>
                <a:close/>
                <a:moveTo>
                  <a:pt x="2299850" y="303385"/>
                </a:moveTo>
                <a:cubicBezTo>
                  <a:pt x="2286752" y="302525"/>
                  <a:pt x="2273763" y="301614"/>
                  <a:pt x="2260862" y="300656"/>
                </a:cubicBezTo>
                <a:cubicBezTo>
                  <a:pt x="2262662" y="297621"/>
                  <a:pt x="2264483" y="294605"/>
                  <a:pt x="2266325" y="291612"/>
                </a:cubicBezTo>
                <a:cubicBezTo>
                  <a:pt x="2279797" y="292459"/>
                  <a:pt x="2293356" y="293266"/>
                  <a:pt x="2307002" y="294041"/>
                </a:cubicBezTo>
                <a:cubicBezTo>
                  <a:pt x="2304589" y="297132"/>
                  <a:pt x="2302197" y="300247"/>
                  <a:pt x="2299850" y="303385"/>
                </a:cubicBezTo>
                <a:close/>
                <a:moveTo>
                  <a:pt x="2257857" y="300434"/>
                </a:moveTo>
                <a:cubicBezTo>
                  <a:pt x="2249476" y="299802"/>
                  <a:pt x="2241095" y="299155"/>
                  <a:pt x="2232801" y="298475"/>
                </a:cubicBezTo>
                <a:cubicBezTo>
                  <a:pt x="2234052" y="295522"/>
                  <a:pt x="2235303" y="292584"/>
                  <a:pt x="2236575" y="289664"/>
                </a:cubicBezTo>
                <a:cubicBezTo>
                  <a:pt x="2245439" y="290267"/>
                  <a:pt x="2254346" y="290848"/>
                  <a:pt x="2263276" y="291417"/>
                </a:cubicBezTo>
                <a:cubicBezTo>
                  <a:pt x="2261455" y="294400"/>
                  <a:pt x="2259634" y="297408"/>
                  <a:pt x="2257857" y="300434"/>
                </a:cubicBezTo>
                <a:close/>
                <a:moveTo>
                  <a:pt x="2229861" y="298227"/>
                </a:moveTo>
                <a:cubicBezTo>
                  <a:pt x="2217092" y="297171"/>
                  <a:pt x="2204433" y="296059"/>
                  <a:pt x="2191892" y="294872"/>
                </a:cubicBezTo>
                <a:cubicBezTo>
                  <a:pt x="2192544" y="292088"/>
                  <a:pt x="2193206" y="289319"/>
                  <a:pt x="2193880" y="286566"/>
                </a:cubicBezTo>
                <a:cubicBezTo>
                  <a:pt x="2207022" y="287582"/>
                  <a:pt x="2220252" y="288547"/>
                  <a:pt x="2233635" y="289466"/>
                </a:cubicBezTo>
                <a:cubicBezTo>
                  <a:pt x="2232363" y="292371"/>
                  <a:pt x="2231112" y="295289"/>
                  <a:pt x="2229861" y="298227"/>
                </a:cubicBezTo>
                <a:close/>
                <a:moveTo>
                  <a:pt x="2188994" y="294589"/>
                </a:moveTo>
                <a:cubicBezTo>
                  <a:pt x="2176991" y="293442"/>
                  <a:pt x="2165086" y="292237"/>
                  <a:pt x="2153326" y="290954"/>
                </a:cubicBezTo>
                <a:cubicBezTo>
                  <a:pt x="2152515" y="290866"/>
                  <a:pt x="2151725" y="290780"/>
                  <a:pt x="2150915" y="290690"/>
                </a:cubicBezTo>
                <a:cubicBezTo>
                  <a:pt x="2150994" y="288126"/>
                  <a:pt x="2151082" y="285576"/>
                  <a:pt x="2151181" y="283040"/>
                </a:cubicBezTo>
                <a:cubicBezTo>
                  <a:pt x="2164307" y="284201"/>
                  <a:pt x="2177570" y="285300"/>
                  <a:pt x="2190962" y="286344"/>
                </a:cubicBezTo>
                <a:cubicBezTo>
                  <a:pt x="2190295" y="289078"/>
                  <a:pt x="2189641" y="291825"/>
                  <a:pt x="2188994" y="294589"/>
                </a:cubicBezTo>
                <a:close/>
                <a:moveTo>
                  <a:pt x="2147944" y="290368"/>
                </a:moveTo>
                <a:cubicBezTo>
                  <a:pt x="2134952" y="288953"/>
                  <a:pt x="2122169" y="287571"/>
                  <a:pt x="2109585" y="286223"/>
                </a:cubicBezTo>
                <a:cubicBezTo>
                  <a:pt x="2109146" y="283902"/>
                  <a:pt x="2108714" y="281590"/>
                  <a:pt x="2108290" y="279288"/>
                </a:cubicBezTo>
                <a:cubicBezTo>
                  <a:pt x="2121241" y="280407"/>
                  <a:pt x="2134533" y="281570"/>
                  <a:pt x="2148208" y="282779"/>
                </a:cubicBezTo>
                <a:cubicBezTo>
                  <a:pt x="2148111" y="285295"/>
                  <a:pt x="2148023" y="287825"/>
                  <a:pt x="2147944" y="290368"/>
                </a:cubicBezTo>
                <a:close/>
                <a:moveTo>
                  <a:pt x="2106392" y="285883"/>
                </a:moveTo>
                <a:cubicBezTo>
                  <a:pt x="2093358" y="284490"/>
                  <a:pt x="2080510" y="283134"/>
                  <a:pt x="2067822" y="281816"/>
                </a:cubicBezTo>
                <a:cubicBezTo>
                  <a:pt x="2066936" y="279742"/>
                  <a:pt x="2066045" y="277667"/>
                  <a:pt x="2065172" y="275616"/>
                </a:cubicBezTo>
                <a:cubicBezTo>
                  <a:pt x="2078140" y="276704"/>
                  <a:pt x="2091429" y="277834"/>
                  <a:pt x="2105116" y="279014"/>
                </a:cubicBezTo>
                <a:cubicBezTo>
                  <a:pt x="2105532" y="281294"/>
                  <a:pt x="2105958" y="283582"/>
                  <a:pt x="2106392" y="285883"/>
                </a:cubicBezTo>
                <a:close/>
                <a:moveTo>
                  <a:pt x="2064211" y="281441"/>
                </a:moveTo>
                <a:cubicBezTo>
                  <a:pt x="2046233" y="279576"/>
                  <a:pt x="2028539" y="277783"/>
                  <a:pt x="2011031" y="276061"/>
                </a:cubicBezTo>
                <a:cubicBezTo>
                  <a:pt x="2009872" y="274339"/>
                  <a:pt x="2008725" y="272619"/>
                  <a:pt x="2007584" y="270903"/>
                </a:cubicBezTo>
                <a:cubicBezTo>
                  <a:pt x="2024995" y="272289"/>
                  <a:pt x="2042951" y="273755"/>
                  <a:pt x="2061593" y="275315"/>
                </a:cubicBezTo>
                <a:cubicBezTo>
                  <a:pt x="2062453" y="277338"/>
                  <a:pt x="2063338" y="279398"/>
                  <a:pt x="2064211" y="281441"/>
                </a:cubicBezTo>
                <a:close/>
                <a:moveTo>
                  <a:pt x="2006812" y="275648"/>
                </a:moveTo>
                <a:cubicBezTo>
                  <a:pt x="1993549" y="274350"/>
                  <a:pt x="1980370" y="273090"/>
                  <a:pt x="1967239" y="271873"/>
                </a:cubicBezTo>
                <a:cubicBezTo>
                  <a:pt x="1965824" y="270394"/>
                  <a:pt x="1964422" y="268919"/>
                  <a:pt x="1963017" y="267443"/>
                </a:cubicBezTo>
                <a:cubicBezTo>
                  <a:pt x="1976201" y="268439"/>
                  <a:pt x="1989652" y="269483"/>
                  <a:pt x="2003437" y="270574"/>
                </a:cubicBezTo>
                <a:cubicBezTo>
                  <a:pt x="2004556" y="272263"/>
                  <a:pt x="2005679" y="273955"/>
                  <a:pt x="2006812" y="275648"/>
                </a:cubicBezTo>
                <a:close/>
                <a:moveTo>
                  <a:pt x="1962140" y="271396"/>
                </a:moveTo>
                <a:cubicBezTo>
                  <a:pt x="1949066" y="270192"/>
                  <a:pt x="1936023" y="269029"/>
                  <a:pt x="1922959" y="267899"/>
                </a:cubicBezTo>
                <a:cubicBezTo>
                  <a:pt x="1921375" y="266651"/>
                  <a:pt x="1919787" y="265403"/>
                  <a:pt x="1918212" y="264156"/>
                </a:cubicBezTo>
                <a:cubicBezTo>
                  <a:pt x="1931264" y="265084"/>
                  <a:pt x="1944511" y="266052"/>
                  <a:pt x="1958026" y="267068"/>
                </a:cubicBezTo>
                <a:cubicBezTo>
                  <a:pt x="1959391" y="268507"/>
                  <a:pt x="1960764" y="269951"/>
                  <a:pt x="1962140" y="271396"/>
                </a:cubicBezTo>
                <a:close/>
                <a:moveTo>
                  <a:pt x="1916691" y="267364"/>
                </a:moveTo>
                <a:cubicBezTo>
                  <a:pt x="1904001" y="266280"/>
                  <a:pt x="1891274" y="265231"/>
                  <a:pt x="1878479" y="264218"/>
                </a:cubicBezTo>
                <a:cubicBezTo>
                  <a:pt x="1876794" y="263173"/>
                  <a:pt x="1875104" y="262127"/>
                  <a:pt x="1873424" y="261083"/>
                </a:cubicBezTo>
                <a:cubicBezTo>
                  <a:pt x="1886188" y="261925"/>
                  <a:pt x="1899056" y="262805"/>
                  <a:pt x="1912099" y="263722"/>
                </a:cubicBezTo>
                <a:cubicBezTo>
                  <a:pt x="1913631" y="264937"/>
                  <a:pt x="1915151" y="266148"/>
                  <a:pt x="1916691" y="267364"/>
                </a:cubicBezTo>
                <a:close/>
                <a:moveTo>
                  <a:pt x="1870747" y="263606"/>
                </a:moveTo>
                <a:cubicBezTo>
                  <a:pt x="1864226" y="263097"/>
                  <a:pt x="1857684" y="262596"/>
                  <a:pt x="1851111" y="262105"/>
                </a:cubicBezTo>
                <a:cubicBezTo>
                  <a:pt x="1845450" y="261682"/>
                  <a:pt x="1839796" y="261265"/>
                  <a:pt x="1834138" y="260843"/>
                </a:cubicBezTo>
                <a:cubicBezTo>
                  <a:pt x="1832418" y="259981"/>
                  <a:pt x="1830709" y="259121"/>
                  <a:pt x="1828993" y="258259"/>
                </a:cubicBezTo>
                <a:cubicBezTo>
                  <a:pt x="1830926" y="258377"/>
                  <a:pt x="1832859" y="258496"/>
                  <a:pt x="1834792" y="258614"/>
                </a:cubicBezTo>
                <a:cubicBezTo>
                  <a:pt x="1845134" y="259253"/>
                  <a:pt x="1855494" y="259911"/>
                  <a:pt x="1865905" y="260591"/>
                </a:cubicBezTo>
                <a:cubicBezTo>
                  <a:pt x="1867517" y="261596"/>
                  <a:pt x="1869126" y="262599"/>
                  <a:pt x="1870747" y="263606"/>
                </a:cubicBezTo>
                <a:close/>
                <a:moveTo>
                  <a:pt x="1824588" y="260135"/>
                </a:moveTo>
                <a:cubicBezTo>
                  <a:pt x="1812970" y="259273"/>
                  <a:pt x="1801360" y="258410"/>
                  <a:pt x="1789756" y="257555"/>
                </a:cubicBezTo>
                <a:cubicBezTo>
                  <a:pt x="1788143" y="256885"/>
                  <a:pt x="1786535" y="256221"/>
                  <a:pt x="1784925" y="255554"/>
                </a:cubicBezTo>
                <a:cubicBezTo>
                  <a:pt x="1796522" y="256262"/>
                  <a:pt x="1808122" y="256975"/>
                  <a:pt x="1819721" y="257691"/>
                </a:cubicBezTo>
                <a:cubicBezTo>
                  <a:pt x="1821341" y="258502"/>
                  <a:pt x="1822966" y="259319"/>
                  <a:pt x="1824588" y="260135"/>
                </a:cubicBezTo>
                <a:close/>
                <a:moveTo>
                  <a:pt x="1775344" y="255641"/>
                </a:moveTo>
                <a:cubicBezTo>
                  <a:pt x="1776175" y="255986"/>
                  <a:pt x="1777013" y="256333"/>
                  <a:pt x="1777847" y="256679"/>
                </a:cubicBezTo>
                <a:cubicBezTo>
                  <a:pt x="1766980" y="255878"/>
                  <a:pt x="1756118" y="255080"/>
                  <a:pt x="1745262" y="254286"/>
                </a:cubicBezTo>
                <a:cubicBezTo>
                  <a:pt x="1743930" y="253825"/>
                  <a:pt x="1742600" y="253364"/>
                  <a:pt x="1741269" y="252901"/>
                </a:cubicBezTo>
                <a:cubicBezTo>
                  <a:pt x="1751993" y="253551"/>
                  <a:pt x="1762719" y="254202"/>
                  <a:pt x="1773448" y="254856"/>
                </a:cubicBezTo>
                <a:cubicBezTo>
                  <a:pt x="1774080" y="255117"/>
                  <a:pt x="1774709" y="255378"/>
                  <a:pt x="1775344" y="255641"/>
                </a:cubicBezTo>
                <a:close/>
                <a:moveTo>
                  <a:pt x="1730395" y="253202"/>
                </a:moveTo>
                <a:cubicBezTo>
                  <a:pt x="1720478" y="252478"/>
                  <a:pt x="1710559" y="251754"/>
                  <a:pt x="1700656" y="251036"/>
                </a:cubicBezTo>
                <a:cubicBezTo>
                  <a:pt x="1699824" y="250793"/>
                  <a:pt x="1698993" y="250549"/>
                  <a:pt x="1698161" y="250306"/>
                </a:cubicBezTo>
                <a:cubicBezTo>
                  <a:pt x="1707788" y="250883"/>
                  <a:pt x="1717416" y="251460"/>
                  <a:pt x="1727047" y="252041"/>
                </a:cubicBezTo>
                <a:cubicBezTo>
                  <a:pt x="1728162" y="252427"/>
                  <a:pt x="1729283" y="252816"/>
                  <a:pt x="1730395" y="253202"/>
                </a:cubicBezTo>
                <a:close/>
                <a:moveTo>
                  <a:pt x="1682035" y="249691"/>
                </a:moveTo>
                <a:cubicBezTo>
                  <a:pt x="1673325" y="249062"/>
                  <a:pt x="1664608" y="248430"/>
                  <a:pt x="1655909" y="247805"/>
                </a:cubicBezTo>
                <a:cubicBezTo>
                  <a:pt x="1655872" y="247796"/>
                  <a:pt x="1655835" y="247787"/>
                  <a:pt x="1655797" y="247776"/>
                </a:cubicBezTo>
                <a:cubicBezTo>
                  <a:pt x="1664036" y="248265"/>
                  <a:pt x="1672272" y="248752"/>
                  <a:pt x="1680515" y="249246"/>
                </a:cubicBezTo>
                <a:cubicBezTo>
                  <a:pt x="1681022" y="249393"/>
                  <a:pt x="1681528" y="249542"/>
                  <a:pt x="1682035" y="249691"/>
                </a:cubicBezTo>
                <a:close/>
                <a:moveTo>
                  <a:pt x="2101759" y="397520"/>
                </a:moveTo>
                <a:cubicBezTo>
                  <a:pt x="2103512" y="398536"/>
                  <a:pt x="2105289" y="399561"/>
                  <a:pt x="2107094" y="400596"/>
                </a:cubicBezTo>
                <a:cubicBezTo>
                  <a:pt x="2108312" y="401939"/>
                  <a:pt x="2109475" y="403306"/>
                  <a:pt x="2110570" y="404703"/>
                </a:cubicBezTo>
                <a:cubicBezTo>
                  <a:pt x="2108494" y="403286"/>
                  <a:pt x="2106463" y="401886"/>
                  <a:pt x="2104466" y="400502"/>
                </a:cubicBezTo>
                <a:cubicBezTo>
                  <a:pt x="2103584" y="399497"/>
                  <a:pt x="2102680" y="398503"/>
                  <a:pt x="2101759" y="397520"/>
                </a:cubicBezTo>
                <a:close/>
                <a:moveTo>
                  <a:pt x="2136957" y="426125"/>
                </a:moveTo>
                <a:cubicBezTo>
                  <a:pt x="2139462" y="427646"/>
                  <a:pt x="2142040" y="429182"/>
                  <a:pt x="2144706" y="430737"/>
                </a:cubicBezTo>
                <a:cubicBezTo>
                  <a:pt x="2145215" y="432602"/>
                  <a:pt x="2145682" y="434515"/>
                  <a:pt x="2146108" y="436510"/>
                </a:cubicBezTo>
                <a:cubicBezTo>
                  <a:pt x="2143653" y="434833"/>
                  <a:pt x="2141286" y="433175"/>
                  <a:pt x="2138999" y="431538"/>
                </a:cubicBezTo>
                <a:cubicBezTo>
                  <a:pt x="2138333" y="429688"/>
                  <a:pt x="2137652" y="427887"/>
                  <a:pt x="2136957" y="426125"/>
                </a:cubicBezTo>
                <a:close/>
                <a:moveTo>
                  <a:pt x="2147100" y="441477"/>
                </a:moveTo>
                <a:cubicBezTo>
                  <a:pt x="2147352" y="442817"/>
                  <a:pt x="2147604" y="444173"/>
                  <a:pt x="2147859" y="445560"/>
                </a:cubicBezTo>
                <a:cubicBezTo>
                  <a:pt x="2147907" y="445821"/>
                  <a:pt x="2147955" y="446086"/>
                  <a:pt x="2148004" y="446347"/>
                </a:cubicBezTo>
                <a:cubicBezTo>
                  <a:pt x="2146154" y="444866"/>
                  <a:pt x="2144386" y="443405"/>
                  <a:pt x="2142661" y="441953"/>
                </a:cubicBezTo>
                <a:cubicBezTo>
                  <a:pt x="2142108" y="440389"/>
                  <a:pt x="2141571" y="438848"/>
                  <a:pt x="2141044" y="437337"/>
                </a:cubicBezTo>
                <a:cubicBezTo>
                  <a:pt x="2143006" y="438704"/>
                  <a:pt x="2145018" y="440081"/>
                  <a:pt x="2147100" y="441477"/>
                </a:cubicBezTo>
                <a:close/>
                <a:moveTo>
                  <a:pt x="2150882" y="445003"/>
                </a:moveTo>
                <a:cubicBezTo>
                  <a:pt x="2150810" y="444603"/>
                  <a:pt x="2150737" y="444224"/>
                  <a:pt x="2150665" y="443829"/>
                </a:cubicBezTo>
                <a:cubicBezTo>
                  <a:pt x="2153111" y="445428"/>
                  <a:pt x="2155637" y="447045"/>
                  <a:pt x="2158261" y="448680"/>
                </a:cubicBezTo>
                <a:cubicBezTo>
                  <a:pt x="2158307" y="449996"/>
                  <a:pt x="2158346" y="451332"/>
                  <a:pt x="2158386" y="452695"/>
                </a:cubicBezTo>
                <a:cubicBezTo>
                  <a:pt x="2158401" y="453234"/>
                  <a:pt x="2158419" y="453778"/>
                  <a:pt x="2158434" y="454325"/>
                </a:cubicBezTo>
                <a:cubicBezTo>
                  <a:pt x="2156073" y="452600"/>
                  <a:pt x="2153837" y="450900"/>
                  <a:pt x="2151661" y="449213"/>
                </a:cubicBezTo>
                <a:cubicBezTo>
                  <a:pt x="2151393" y="447789"/>
                  <a:pt x="2151134" y="446385"/>
                  <a:pt x="2150882" y="445003"/>
                </a:cubicBezTo>
                <a:close/>
                <a:moveTo>
                  <a:pt x="2161363" y="452607"/>
                </a:moveTo>
                <a:cubicBezTo>
                  <a:pt x="2161343" y="451911"/>
                  <a:pt x="2161319" y="451240"/>
                  <a:pt x="2161299" y="450555"/>
                </a:cubicBezTo>
                <a:cubicBezTo>
                  <a:pt x="2164105" y="452271"/>
                  <a:pt x="2167023" y="454009"/>
                  <a:pt x="2170044" y="455764"/>
                </a:cubicBezTo>
                <a:cubicBezTo>
                  <a:pt x="2169900" y="457076"/>
                  <a:pt x="2169746" y="458410"/>
                  <a:pt x="2169590" y="459766"/>
                </a:cubicBezTo>
                <a:cubicBezTo>
                  <a:pt x="2169507" y="460483"/>
                  <a:pt x="2169424" y="461212"/>
                  <a:pt x="2169340" y="461944"/>
                </a:cubicBezTo>
                <a:cubicBezTo>
                  <a:pt x="2166600" y="460108"/>
                  <a:pt x="2164002" y="458298"/>
                  <a:pt x="2161486" y="456503"/>
                </a:cubicBezTo>
                <a:cubicBezTo>
                  <a:pt x="2161440" y="455189"/>
                  <a:pt x="2161400" y="453888"/>
                  <a:pt x="2161363" y="452607"/>
                </a:cubicBezTo>
                <a:close/>
                <a:moveTo>
                  <a:pt x="2168912" y="465817"/>
                </a:moveTo>
                <a:cubicBezTo>
                  <a:pt x="2168719" y="467647"/>
                  <a:pt x="2168535" y="469514"/>
                  <a:pt x="2168375" y="471429"/>
                </a:cubicBezTo>
                <a:cubicBezTo>
                  <a:pt x="2166146" y="469694"/>
                  <a:pt x="2164013" y="467976"/>
                  <a:pt x="2161973" y="466278"/>
                </a:cubicBezTo>
                <a:cubicBezTo>
                  <a:pt x="2161841" y="464452"/>
                  <a:pt x="2161738" y="462653"/>
                  <a:pt x="2161657" y="460883"/>
                </a:cubicBezTo>
                <a:cubicBezTo>
                  <a:pt x="2163980" y="462508"/>
                  <a:pt x="2166407" y="464156"/>
                  <a:pt x="2168912" y="465817"/>
                </a:cubicBezTo>
                <a:close/>
                <a:moveTo>
                  <a:pt x="2170834" y="477535"/>
                </a:moveTo>
                <a:cubicBezTo>
                  <a:pt x="2173050" y="479187"/>
                  <a:pt x="2175360" y="480857"/>
                  <a:pt x="2177759" y="482542"/>
                </a:cubicBezTo>
                <a:cubicBezTo>
                  <a:pt x="2177390" y="484380"/>
                  <a:pt x="2177048" y="486254"/>
                  <a:pt x="2176736" y="488156"/>
                </a:cubicBezTo>
                <a:cubicBezTo>
                  <a:pt x="2174615" y="486403"/>
                  <a:pt x="2172592" y="484665"/>
                  <a:pt x="2170659" y="482948"/>
                </a:cubicBezTo>
                <a:cubicBezTo>
                  <a:pt x="2170683" y="481122"/>
                  <a:pt x="2170742" y="479319"/>
                  <a:pt x="2170834" y="477535"/>
                </a:cubicBezTo>
                <a:close/>
                <a:moveTo>
                  <a:pt x="2180264" y="484288"/>
                </a:moveTo>
                <a:cubicBezTo>
                  <a:pt x="2181289" y="484992"/>
                  <a:pt x="2182324" y="485699"/>
                  <a:pt x="2183382" y="486410"/>
                </a:cubicBezTo>
                <a:cubicBezTo>
                  <a:pt x="2184479" y="487147"/>
                  <a:pt x="2185637" y="487853"/>
                  <a:pt x="2186769" y="488571"/>
                </a:cubicBezTo>
                <a:cubicBezTo>
                  <a:pt x="2186131" y="490558"/>
                  <a:pt x="2185523" y="492586"/>
                  <a:pt x="2184948" y="494652"/>
                </a:cubicBezTo>
                <a:cubicBezTo>
                  <a:pt x="2182976" y="493156"/>
                  <a:pt x="2181078" y="491673"/>
                  <a:pt x="2179246" y="490201"/>
                </a:cubicBezTo>
                <a:cubicBezTo>
                  <a:pt x="2179549" y="488196"/>
                  <a:pt x="2179893" y="486225"/>
                  <a:pt x="2180264" y="484288"/>
                </a:cubicBezTo>
                <a:close/>
                <a:moveTo>
                  <a:pt x="2184049" y="498064"/>
                </a:moveTo>
                <a:cubicBezTo>
                  <a:pt x="2183595" y="499876"/>
                  <a:pt x="2183173" y="501715"/>
                  <a:pt x="2182792" y="503582"/>
                </a:cubicBezTo>
                <a:cubicBezTo>
                  <a:pt x="2181214" y="502158"/>
                  <a:pt x="2179687" y="500739"/>
                  <a:pt x="2178235" y="499326"/>
                </a:cubicBezTo>
                <a:cubicBezTo>
                  <a:pt x="2178362" y="497522"/>
                  <a:pt x="2178535" y="495743"/>
                  <a:pt x="2178744" y="493986"/>
                </a:cubicBezTo>
                <a:cubicBezTo>
                  <a:pt x="2180451" y="495335"/>
                  <a:pt x="2182228" y="496697"/>
                  <a:pt x="2184049" y="498064"/>
                </a:cubicBezTo>
                <a:close/>
                <a:moveTo>
                  <a:pt x="2186322" y="499732"/>
                </a:moveTo>
                <a:cubicBezTo>
                  <a:pt x="2188818" y="501550"/>
                  <a:pt x="2191440" y="503301"/>
                  <a:pt x="2194143" y="505008"/>
                </a:cubicBezTo>
                <a:cubicBezTo>
                  <a:pt x="2193362" y="507046"/>
                  <a:pt x="2192618" y="509115"/>
                  <a:pt x="2191923" y="511219"/>
                </a:cubicBezTo>
                <a:cubicBezTo>
                  <a:pt x="2191113" y="510592"/>
                  <a:pt x="2190271" y="509984"/>
                  <a:pt x="2189490" y="509343"/>
                </a:cubicBezTo>
                <a:cubicBezTo>
                  <a:pt x="2187947" y="508082"/>
                  <a:pt x="2186473" y="506825"/>
                  <a:pt x="2185036" y="505570"/>
                </a:cubicBezTo>
                <a:cubicBezTo>
                  <a:pt x="2185418" y="503600"/>
                  <a:pt x="2185848" y="501651"/>
                  <a:pt x="2186322" y="499732"/>
                </a:cubicBezTo>
                <a:close/>
                <a:moveTo>
                  <a:pt x="2187480" y="511798"/>
                </a:moveTo>
                <a:cubicBezTo>
                  <a:pt x="2188581" y="512700"/>
                  <a:pt x="2189753" y="513565"/>
                  <a:pt x="2190907" y="514440"/>
                </a:cubicBezTo>
                <a:cubicBezTo>
                  <a:pt x="2190341" y="516309"/>
                  <a:pt x="2189825" y="518205"/>
                  <a:pt x="2189349" y="520120"/>
                </a:cubicBezTo>
                <a:cubicBezTo>
                  <a:pt x="2187355" y="518247"/>
                  <a:pt x="2185468" y="516382"/>
                  <a:pt x="2183691" y="514526"/>
                </a:cubicBezTo>
                <a:cubicBezTo>
                  <a:pt x="2183880" y="512738"/>
                  <a:pt x="2184110" y="510965"/>
                  <a:pt x="2184389" y="509212"/>
                </a:cubicBezTo>
                <a:cubicBezTo>
                  <a:pt x="2185396" y="510072"/>
                  <a:pt x="2186425" y="510934"/>
                  <a:pt x="2187480" y="511798"/>
                </a:cubicBezTo>
                <a:close/>
                <a:moveTo>
                  <a:pt x="2193143" y="516140"/>
                </a:moveTo>
                <a:cubicBezTo>
                  <a:pt x="2195526" y="517865"/>
                  <a:pt x="2198049" y="519526"/>
                  <a:pt x="2200616" y="521149"/>
                </a:cubicBezTo>
                <a:cubicBezTo>
                  <a:pt x="2199716" y="523251"/>
                  <a:pt x="2198838" y="525377"/>
                  <a:pt x="2198027" y="527536"/>
                </a:cubicBezTo>
                <a:cubicBezTo>
                  <a:pt x="2195811" y="525805"/>
                  <a:pt x="2193628" y="524041"/>
                  <a:pt x="2191600" y="522205"/>
                </a:cubicBezTo>
                <a:cubicBezTo>
                  <a:pt x="2191583" y="522189"/>
                  <a:pt x="2191565" y="522172"/>
                  <a:pt x="2191548" y="522156"/>
                </a:cubicBezTo>
                <a:cubicBezTo>
                  <a:pt x="2192024" y="520127"/>
                  <a:pt x="2192564" y="518124"/>
                  <a:pt x="2193143" y="516140"/>
                </a:cubicBezTo>
                <a:close/>
                <a:moveTo>
                  <a:pt x="2190808" y="525570"/>
                </a:moveTo>
                <a:cubicBezTo>
                  <a:pt x="2192765" y="527284"/>
                  <a:pt x="2194823" y="528949"/>
                  <a:pt x="2196952" y="530572"/>
                </a:cubicBezTo>
                <a:cubicBezTo>
                  <a:pt x="2196293" y="532494"/>
                  <a:pt x="2195679" y="534440"/>
                  <a:pt x="2195131" y="536404"/>
                </a:cubicBezTo>
                <a:cubicBezTo>
                  <a:pt x="2194648" y="535957"/>
                  <a:pt x="2194165" y="535529"/>
                  <a:pt x="2193707" y="535075"/>
                </a:cubicBezTo>
                <a:cubicBezTo>
                  <a:pt x="2192373" y="533738"/>
                  <a:pt x="2191113" y="532407"/>
                  <a:pt x="2189889" y="531077"/>
                </a:cubicBezTo>
                <a:cubicBezTo>
                  <a:pt x="2190148" y="529225"/>
                  <a:pt x="2190446" y="527387"/>
                  <a:pt x="2190808" y="525570"/>
                </a:cubicBezTo>
                <a:close/>
                <a:moveTo>
                  <a:pt x="2199080" y="532176"/>
                </a:moveTo>
                <a:cubicBezTo>
                  <a:pt x="2201405" y="533870"/>
                  <a:pt x="2203819" y="535520"/>
                  <a:pt x="2206320" y="537115"/>
                </a:cubicBezTo>
                <a:cubicBezTo>
                  <a:pt x="2205311" y="539267"/>
                  <a:pt x="2204345" y="541448"/>
                  <a:pt x="2203446" y="543651"/>
                </a:cubicBezTo>
                <a:cubicBezTo>
                  <a:pt x="2201252" y="541942"/>
                  <a:pt x="2199211" y="540165"/>
                  <a:pt x="2197215" y="538352"/>
                </a:cubicBezTo>
                <a:cubicBezTo>
                  <a:pt x="2197763" y="536272"/>
                  <a:pt x="2198400" y="534212"/>
                  <a:pt x="2199080" y="532176"/>
                </a:cubicBezTo>
                <a:close/>
                <a:moveTo>
                  <a:pt x="2204367" y="548015"/>
                </a:moveTo>
                <a:cubicBezTo>
                  <a:pt x="2206649" y="549687"/>
                  <a:pt x="2208997" y="551314"/>
                  <a:pt x="2211432" y="552890"/>
                </a:cubicBezTo>
                <a:cubicBezTo>
                  <a:pt x="2210335" y="555075"/>
                  <a:pt x="2209304" y="557284"/>
                  <a:pt x="2208317" y="559516"/>
                </a:cubicBezTo>
                <a:cubicBezTo>
                  <a:pt x="2206210" y="557842"/>
                  <a:pt x="2204170" y="556115"/>
                  <a:pt x="2202239" y="554342"/>
                </a:cubicBezTo>
                <a:cubicBezTo>
                  <a:pt x="2202875" y="552214"/>
                  <a:pt x="2203599" y="550103"/>
                  <a:pt x="2204367" y="548015"/>
                </a:cubicBezTo>
                <a:close/>
                <a:moveTo>
                  <a:pt x="2207154" y="562262"/>
                </a:moveTo>
                <a:cubicBezTo>
                  <a:pt x="2206320" y="564283"/>
                  <a:pt x="2205574" y="566328"/>
                  <a:pt x="2204872" y="568381"/>
                </a:cubicBezTo>
                <a:cubicBezTo>
                  <a:pt x="2203161" y="566703"/>
                  <a:pt x="2201537" y="564976"/>
                  <a:pt x="2200001" y="563208"/>
                </a:cubicBezTo>
                <a:cubicBezTo>
                  <a:pt x="2200396" y="561266"/>
                  <a:pt x="2200835" y="559336"/>
                  <a:pt x="2201339" y="557420"/>
                </a:cubicBezTo>
                <a:cubicBezTo>
                  <a:pt x="2203204" y="559077"/>
                  <a:pt x="2205135" y="560694"/>
                  <a:pt x="2207154" y="562262"/>
                </a:cubicBezTo>
                <a:close/>
                <a:moveTo>
                  <a:pt x="2209084" y="563746"/>
                </a:moveTo>
                <a:cubicBezTo>
                  <a:pt x="2211366" y="565455"/>
                  <a:pt x="2213758" y="567100"/>
                  <a:pt x="2216237" y="568706"/>
                </a:cubicBezTo>
                <a:cubicBezTo>
                  <a:pt x="2215052" y="570938"/>
                  <a:pt x="2213933" y="573191"/>
                  <a:pt x="2212902" y="575468"/>
                </a:cubicBezTo>
                <a:cubicBezTo>
                  <a:pt x="2210752" y="573761"/>
                  <a:pt x="2208667" y="572019"/>
                  <a:pt x="2206715" y="570209"/>
                </a:cubicBezTo>
                <a:cubicBezTo>
                  <a:pt x="2207439" y="568035"/>
                  <a:pt x="2208229" y="565880"/>
                  <a:pt x="2209084" y="563746"/>
                </a:cubicBezTo>
                <a:close/>
                <a:moveTo>
                  <a:pt x="2211739" y="578086"/>
                </a:moveTo>
                <a:cubicBezTo>
                  <a:pt x="2210840" y="580161"/>
                  <a:pt x="2210006" y="582252"/>
                  <a:pt x="2209260" y="584360"/>
                </a:cubicBezTo>
                <a:cubicBezTo>
                  <a:pt x="2207505" y="582638"/>
                  <a:pt x="2205837" y="580876"/>
                  <a:pt x="2204280" y="579057"/>
                </a:cubicBezTo>
                <a:cubicBezTo>
                  <a:pt x="2204718" y="577061"/>
                  <a:pt x="2205245" y="575080"/>
                  <a:pt x="2205815" y="573112"/>
                </a:cubicBezTo>
                <a:cubicBezTo>
                  <a:pt x="2207702" y="574819"/>
                  <a:pt x="2209699" y="576473"/>
                  <a:pt x="2211739" y="578086"/>
                </a:cubicBezTo>
                <a:close/>
                <a:moveTo>
                  <a:pt x="2208295" y="587158"/>
                </a:moveTo>
                <a:cubicBezTo>
                  <a:pt x="2207680" y="589027"/>
                  <a:pt x="2207110" y="590907"/>
                  <a:pt x="2206605" y="592798"/>
                </a:cubicBezTo>
                <a:cubicBezTo>
                  <a:pt x="2205267" y="591105"/>
                  <a:pt x="2203994" y="589369"/>
                  <a:pt x="2202810" y="587592"/>
                </a:cubicBezTo>
                <a:cubicBezTo>
                  <a:pt x="2203029" y="585828"/>
                  <a:pt x="2203292" y="584075"/>
                  <a:pt x="2203621" y="582329"/>
                </a:cubicBezTo>
                <a:cubicBezTo>
                  <a:pt x="2205091" y="583976"/>
                  <a:pt x="2206649" y="585587"/>
                  <a:pt x="2208295" y="587158"/>
                </a:cubicBezTo>
                <a:close/>
                <a:moveTo>
                  <a:pt x="2209874" y="588674"/>
                </a:moveTo>
                <a:cubicBezTo>
                  <a:pt x="2211739" y="590389"/>
                  <a:pt x="2213648" y="592068"/>
                  <a:pt x="2215666" y="593689"/>
                </a:cubicBezTo>
                <a:cubicBezTo>
                  <a:pt x="2214723" y="595787"/>
                  <a:pt x="2213845" y="597893"/>
                  <a:pt x="2213034" y="600019"/>
                </a:cubicBezTo>
                <a:cubicBezTo>
                  <a:pt x="2211322" y="598290"/>
                  <a:pt x="2209699" y="596508"/>
                  <a:pt x="2208163" y="594683"/>
                </a:cubicBezTo>
                <a:cubicBezTo>
                  <a:pt x="2208667" y="592669"/>
                  <a:pt x="2209238" y="590666"/>
                  <a:pt x="2209874" y="588674"/>
                </a:cubicBezTo>
                <a:close/>
                <a:moveTo>
                  <a:pt x="2217400" y="595010"/>
                </a:moveTo>
                <a:cubicBezTo>
                  <a:pt x="2219550" y="596666"/>
                  <a:pt x="2221787" y="598272"/>
                  <a:pt x="2224091" y="599832"/>
                </a:cubicBezTo>
                <a:cubicBezTo>
                  <a:pt x="2222797" y="602121"/>
                  <a:pt x="2221568" y="604424"/>
                  <a:pt x="2220427" y="606748"/>
                </a:cubicBezTo>
                <a:cubicBezTo>
                  <a:pt x="2218431" y="605100"/>
                  <a:pt x="2216500" y="603413"/>
                  <a:pt x="2214679" y="601667"/>
                </a:cubicBezTo>
                <a:cubicBezTo>
                  <a:pt x="2215513" y="599431"/>
                  <a:pt x="2216412" y="597213"/>
                  <a:pt x="2217400" y="595010"/>
                </a:cubicBezTo>
                <a:close/>
                <a:moveTo>
                  <a:pt x="2219286" y="609150"/>
                </a:moveTo>
                <a:cubicBezTo>
                  <a:pt x="2218299" y="611263"/>
                  <a:pt x="2217378" y="613385"/>
                  <a:pt x="2216522" y="615524"/>
                </a:cubicBezTo>
                <a:cubicBezTo>
                  <a:pt x="2214898" y="613872"/>
                  <a:pt x="2213363" y="612182"/>
                  <a:pt x="2211915" y="610445"/>
                </a:cubicBezTo>
                <a:cubicBezTo>
                  <a:pt x="2212441" y="608393"/>
                  <a:pt x="2213077" y="606355"/>
                  <a:pt x="2213758" y="604323"/>
                </a:cubicBezTo>
                <a:cubicBezTo>
                  <a:pt x="2215535" y="605976"/>
                  <a:pt x="2217378" y="607584"/>
                  <a:pt x="2219286" y="609150"/>
                </a:cubicBezTo>
                <a:close/>
                <a:moveTo>
                  <a:pt x="2220910" y="610462"/>
                </a:moveTo>
                <a:cubicBezTo>
                  <a:pt x="2223016" y="612132"/>
                  <a:pt x="2225188" y="613769"/>
                  <a:pt x="2227470" y="615339"/>
                </a:cubicBezTo>
                <a:cubicBezTo>
                  <a:pt x="2226154" y="617599"/>
                  <a:pt x="2224903" y="619874"/>
                  <a:pt x="2223740" y="622167"/>
                </a:cubicBezTo>
                <a:cubicBezTo>
                  <a:pt x="2221766" y="620515"/>
                  <a:pt x="2219879" y="618810"/>
                  <a:pt x="2218080" y="617060"/>
                </a:cubicBezTo>
                <a:cubicBezTo>
                  <a:pt x="2218935" y="614846"/>
                  <a:pt x="2219879" y="612650"/>
                  <a:pt x="2220910" y="610462"/>
                </a:cubicBezTo>
                <a:close/>
                <a:moveTo>
                  <a:pt x="2222555" y="624635"/>
                </a:moveTo>
                <a:cubicBezTo>
                  <a:pt x="2221546" y="626755"/>
                  <a:pt x="2220581" y="628887"/>
                  <a:pt x="2219725" y="631033"/>
                </a:cubicBezTo>
                <a:cubicBezTo>
                  <a:pt x="2218124" y="629370"/>
                  <a:pt x="2216610" y="627659"/>
                  <a:pt x="2215184" y="625906"/>
                </a:cubicBezTo>
                <a:cubicBezTo>
                  <a:pt x="2215754" y="623846"/>
                  <a:pt x="2216412" y="621799"/>
                  <a:pt x="2217114" y="619758"/>
                </a:cubicBezTo>
                <a:cubicBezTo>
                  <a:pt x="2218870" y="621426"/>
                  <a:pt x="2220669" y="623056"/>
                  <a:pt x="2222555" y="624635"/>
                </a:cubicBezTo>
                <a:close/>
                <a:moveTo>
                  <a:pt x="2220252" y="635006"/>
                </a:moveTo>
                <a:cubicBezTo>
                  <a:pt x="2221963" y="636658"/>
                  <a:pt x="2223740" y="638269"/>
                  <a:pt x="2225583" y="639835"/>
                </a:cubicBezTo>
                <a:cubicBezTo>
                  <a:pt x="2224508" y="642036"/>
                  <a:pt x="2223499" y="644247"/>
                  <a:pt x="2222577" y="646474"/>
                </a:cubicBezTo>
                <a:cubicBezTo>
                  <a:pt x="2221042" y="644827"/>
                  <a:pt x="2219572" y="643135"/>
                  <a:pt x="2218189" y="641397"/>
                </a:cubicBezTo>
                <a:cubicBezTo>
                  <a:pt x="2218804" y="639256"/>
                  <a:pt x="2219484" y="637126"/>
                  <a:pt x="2220252" y="635006"/>
                </a:cubicBezTo>
                <a:close/>
                <a:moveTo>
                  <a:pt x="2223060" y="650259"/>
                </a:moveTo>
                <a:cubicBezTo>
                  <a:pt x="2224771" y="651959"/>
                  <a:pt x="2226549" y="653614"/>
                  <a:pt x="2228413" y="655222"/>
                </a:cubicBezTo>
                <a:cubicBezTo>
                  <a:pt x="2227316" y="657453"/>
                  <a:pt x="2226285" y="659700"/>
                  <a:pt x="2225342" y="661955"/>
                </a:cubicBezTo>
                <a:cubicBezTo>
                  <a:pt x="2223784" y="660257"/>
                  <a:pt x="2222292" y="658515"/>
                  <a:pt x="2220910" y="656723"/>
                </a:cubicBezTo>
                <a:cubicBezTo>
                  <a:pt x="2221546" y="654559"/>
                  <a:pt x="2222270" y="652405"/>
                  <a:pt x="2223060" y="650259"/>
                </a:cubicBezTo>
                <a:close/>
                <a:moveTo>
                  <a:pt x="2113200" y="2663152"/>
                </a:moveTo>
                <a:cubicBezTo>
                  <a:pt x="2121529" y="2655802"/>
                  <a:pt x="2129392" y="2648869"/>
                  <a:pt x="2136351" y="2642507"/>
                </a:cubicBezTo>
                <a:cubicBezTo>
                  <a:pt x="2313913" y="2479954"/>
                  <a:pt x="2538073" y="2347964"/>
                  <a:pt x="2713548" y="2251143"/>
                </a:cubicBezTo>
                <a:cubicBezTo>
                  <a:pt x="2916076" y="2139361"/>
                  <a:pt x="3125163" y="2033183"/>
                  <a:pt x="3327361" y="1930502"/>
                </a:cubicBezTo>
                <a:lnTo>
                  <a:pt x="3359503" y="1914179"/>
                </a:lnTo>
                <a:cubicBezTo>
                  <a:pt x="3457925" y="1864198"/>
                  <a:pt x="3559090" y="1814131"/>
                  <a:pt x="3656920" y="1765714"/>
                </a:cubicBezTo>
                <a:cubicBezTo>
                  <a:pt x="3907583" y="1641657"/>
                  <a:pt x="4166759" y="1513377"/>
                  <a:pt x="4412003" y="1370971"/>
                </a:cubicBezTo>
                <a:cubicBezTo>
                  <a:pt x="4486051" y="1327987"/>
                  <a:pt x="4587435" y="1269118"/>
                  <a:pt x="4673703" y="1204057"/>
                </a:cubicBezTo>
                <a:cubicBezTo>
                  <a:pt x="4711593" y="1175474"/>
                  <a:pt x="4781318" y="1118294"/>
                  <a:pt x="4822411" y="1056503"/>
                </a:cubicBezTo>
                <a:cubicBezTo>
                  <a:pt x="4854334" y="1008489"/>
                  <a:pt x="4866379" y="968747"/>
                  <a:pt x="4859248" y="935004"/>
                </a:cubicBezTo>
                <a:cubicBezTo>
                  <a:pt x="4853654" y="908522"/>
                  <a:pt x="4835751" y="885501"/>
                  <a:pt x="4806066" y="866578"/>
                </a:cubicBezTo>
                <a:cubicBezTo>
                  <a:pt x="4786495" y="854107"/>
                  <a:pt x="4761835" y="843069"/>
                  <a:pt x="4730702" y="832827"/>
                </a:cubicBezTo>
                <a:cubicBezTo>
                  <a:pt x="4610450" y="793366"/>
                  <a:pt x="4477033" y="782109"/>
                  <a:pt x="4361432" y="774652"/>
                </a:cubicBezTo>
                <a:cubicBezTo>
                  <a:pt x="4337693" y="773125"/>
                  <a:pt x="4313800" y="771731"/>
                  <a:pt x="4290676" y="770382"/>
                </a:cubicBezTo>
                <a:cubicBezTo>
                  <a:pt x="4277885" y="769636"/>
                  <a:pt x="4265182" y="768895"/>
                  <a:pt x="4252522" y="768135"/>
                </a:cubicBezTo>
                <a:cubicBezTo>
                  <a:pt x="4038499" y="755347"/>
                  <a:pt x="3821206" y="752512"/>
                  <a:pt x="3616989" y="750706"/>
                </a:cubicBezTo>
                <a:cubicBezTo>
                  <a:pt x="3518062" y="749796"/>
                  <a:pt x="3415932" y="750728"/>
                  <a:pt x="3317181" y="751630"/>
                </a:cubicBezTo>
                <a:cubicBezTo>
                  <a:pt x="3144031" y="753212"/>
                  <a:pt x="2965002" y="754849"/>
                  <a:pt x="2790053" y="746893"/>
                </a:cubicBezTo>
                <a:cubicBezTo>
                  <a:pt x="2659159" y="740943"/>
                  <a:pt x="2539565" y="729844"/>
                  <a:pt x="2424424" y="712970"/>
                </a:cubicBezTo>
                <a:cubicBezTo>
                  <a:pt x="2421353" y="712518"/>
                  <a:pt x="2418172" y="712059"/>
                  <a:pt x="2414881" y="711583"/>
                </a:cubicBezTo>
                <a:cubicBezTo>
                  <a:pt x="2359855" y="703630"/>
                  <a:pt x="2274619" y="691304"/>
                  <a:pt x="2230827" y="654278"/>
                </a:cubicBezTo>
                <a:cubicBezTo>
                  <a:pt x="2232099" y="651823"/>
                  <a:pt x="2233460" y="649386"/>
                  <a:pt x="2234908" y="646961"/>
                </a:cubicBezTo>
                <a:cubicBezTo>
                  <a:pt x="2282495" y="679900"/>
                  <a:pt x="2364156" y="691278"/>
                  <a:pt x="2417689" y="698740"/>
                </a:cubicBezTo>
                <a:lnTo>
                  <a:pt x="2426597" y="699981"/>
                </a:lnTo>
                <a:cubicBezTo>
                  <a:pt x="2542439" y="716302"/>
                  <a:pt x="2667255" y="727580"/>
                  <a:pt x="2797556" y="733497"/>
                </a:cubicBezTo>
                <a:cubicBezTo>
                  <a:pt x="2972878" y="741459"/>
                  <a:pt x="3152237" y="740364"/>
                  <a:pt x="3325693" y="739311"/>
                </a:cubicBezTo>
                <a:cubicBezTo>
                  <a:pt x="3427868" y="738690"/>
                  <a:pt x="3533530" y="738045"/>
                  <a:pt x="3635923" y="739306"/>
                </a:cubicBezTo>
                <a:cubicBezTo>
                  <a:pt x="3841171" y="741755"/>
                  <a:pt x="4059978" y="745318"/>
                  <a:pt x="4279947" y="759307"/>
                </a:cubicBezTo>
                <a:cubicBezTo>
                  <a:pt x="4292036" y="760081"/>
                  <a:pt x="4304169" y="760838"/>
                  <a:pt x="4316368" y="761600"/>
                </a:cubicBezTo>
                <a:cubicBezTo>
                  <a:pt x="4340523" y="763109"/>
                  <a:pt x="4365491" y="764669"/>
                  <a:pt x="4390305" y="766371"/>
                </a:cubicBezTo>
                <a:cubicBezTo>
                  <a:pt x="4507267" y="774419"/>
                  <a:pt x="4642263" y="786343"/>
                  <a:pt x="4763942" y="826184"/>
                </a:cubicBezTo>
                <a:cubicBezTo>
                  <a:pt x="4795293" y="836476"/>
                  <a:pt x="4820151" y="847485"/>
                  <a:pt x="4839941" y="859842"/>
                </a:cubicBezTo>
                <a:cubicBezTo>
                  <a:pt x="4876493" y="882666"/>
                  <a:pt x="4895252" y="910255"/>
                  <a:pt x="4897314" y="944186"/>
                </a:cubicBezTo>
                <a:cubicBezTo>
                  <a:pt x="4899113" y="973559"/>
                  <a:pt x="4888231" y="1007129"/>
                  <a:pt x="4864097" y="1046812"/>
                </a:cubicBezTo>
                <a:cubicBezTo>
                  <a:pt x="4825395" y="1110413"/>
                  <a:pt x="4756087" y="1169028"/>
                  <a:pt x="4718219" y="1198304"/>
                </a:cubicBezTo>
                <a:cubicBezTo>
                  <a:pt x="4633772" y="1263567"/>
                  <a:pt x="4534231" y="1321942"/>
                  <a:pt x="4454260" y="1368845"/>
                </a:cubicBezTo>
                <a:cubicBezTo>
                  <a:pt x="4208884" y="1512727"/>
                  <a:pt x="3949730" y="1642883"/>
                  <a:pt x="3699088" y="1768755"/>
                </a:cubicBezTo>
                <a:cubicBezTo>
                  <a:pt x="3597595" y="1819728"/>
                  <a:pt x="3492656" y="1872434"/>
                  <a:pt x="3390570" y="1925094"/>
                </a:cubicBezTo>
                <a:cubicBezTo>
                  <a:pt x="3156559" y="2045832"/>
                  <a:pt x="2946024" y="2155288"/>
                  <a:pt x="2738999" y="2272227"/>
                </a:cubicBezTo>
                <a:cubicBezTo>
                  <a:pt x="2575546" y="2364528"/>
                  <a:pt x="2337674" y="2506918"/>
                  <a:pt x="2159937" y="2676865"/>
                </a:cubicBezTo>
                <a:cubicBezTo>
                  <a:pt x="2153024" y="2683469"/>
                  <a:pt x="2145288" y="2690621"/>
                  <a:pt x="2137100" y="2698168"/>
                </a:cubicBezTo>
                <a:cubicBezTo>
                  <a:pt x="2122896" y="2711310"/>
                  <a:pt x="2107450" y="2725571"/>
                  <a:pt x="2092206" y="2740732"/>
                </a:cubicBezTo>
                <a:cubicBezTo>
                  <a:pt x="2074656" y="2738252"/>
                  <a:pt x="2057159" y="2735598"/>
                  <a:pt x="2039724" y="2732724"/>
                </a:cubicBezTo>
                <a:cubicBezTo>
                  <a:pt x="2063899" y="2706681"/>
                  <a:pt x="2090793" y="2682942"/>
                  <a:pt x="2113200" y="2663152"/>
                </a:cubicBezTo>
                <a:close/>
                <a:moveTo>
                  <a:pt x="2090672" y="2742268"/>
                </a:moveTo>
                <a:cubicBezTo>
                  <a:pt x="2079132" y="2753786"/>
                  <a:pt x="2067739" y="2765831"/>
                  <a:pt x="2057118" y="2778249"/>
                </a:cubicBezTo>
                <a:cubicBezTo>
                  <a:pt x="2044465" y="2775923"/>
                  <a:pt x="2031836" y="2773510"/>
                  <a:pt x="2019258" y="2770921"/>
                </a:cubicBezTo>
                <a:cubicBezTo>
                  <a:pt x="2016452" y="2770350"/>
                  <a:pt x="2013532" y="2769758"/>
                  <a:pt x="2010513" y="2769144"/>
                </a:cubicBezTo>
                <a:cubicBezTo>
                  <a:pt x="2010190" y="2769078"/>
                  <a:pt x="2009859" y="2769012"/>
                  <a:pt x="2009534" y="2768947"/>
                </a:cubicBezTo>
                <a:cubicBezTo>
                  <a:pt x="2018229" y="2757055"/>
                  <a:pt x="2028012" y="2745449"/>
                  <a:pt x="2038324" y="2734237"/>
                </a:cubicBezTo>
                <a:cubicBezTo>
                  <a:pt x="2055716" y="2737112"/>
                  <a:pt x="2073167" y="2739788"/>
                  <a:pt x="2090672" y="2742268"/>
                </a:cubicBezTo>
                <a:close/>
                <a:moveTo>
                  <a:pt x="2093652" y="2742684"/>
                </a:moveTo>
                <a:cubicBezTo>
                  <a:pt x="2111496" y="2745185"/>
                  <a:pt x="2129394" y="2747489"/>
                  <a:pt x="2147343" y="2749617"/>
                </a:cubicBezTo>
                <a:cubicBezTo>
                  <a:pt x="2135153" y="2761509"/>
                  <a:pt x="2122474" y="2774124"/>
                  <a:pt x="2110120" y="2787332"/>
                </a:cubicBezTo>
                <a:cubicBezTo>
                  <a:pt x="2093303" y="2784677"/>
                  <a:pt x="2076550" y="2781803"/>
                  <a:pt x="2059853" y="2778754"/>
                </a:cubicBezTo>
                <a:cubicBezTo>
                  <a:pt x="2070562" y="2766292"/>
                  <a:pt x="2082044" y="2754225"/>
                  <a:pt x="2093652" y="2742684"/>
                </a:cubicBezTo>
                <a:close/>
                <a:moveTo>
                  <a:pt x="2108617" y="2788956"/>
                </a:moveTo>
                <a:cubicBezTo>
                  <a:pt x="2098069" y="2800298"/>
                  <a:pt x="2087783" y="2812080"/>
                  <a:pt x="2078272" y="2824169"/>
                </a:cubicBezTo>
                <a:cubicBezTo>
                  <a:pt x="2068120" y="2822107"/>
                  <a:pt x="2057991" y="2819978"/>
                  <a:pt x="2047894" y="2817741"/>
                </a:cubicBezTo>
                <a:lnTo>
                  <a:pt x="2041295" y="2816293"/>
                </a:lnTo>
                <a:cubicBezTo>
                  <a:pt x="2038458" y="2815656"/>
                  <a:pt x="2035531" y="2815020"/>
                  <a:pt x="2032543" y="2814362"/>
                </a:cubicBezTo>
                <a:cubicBezTo>
                  <a:pt x="2040263" y="2802778"/>
                  <a:pt x="2049059" y="2791413"/>
                  <a:pt x="2058484" y="2780355"/>
                </a:cubicBezTo>
                <a:cubicBezTo>
                  <a:pt x="2075137" y="2783405"/>
                  <a:pt x="2091844" y="2786301"/>
                  <a:pt x="2108617" y="2788956"/>
                </a:cubicBezTo>
                <a:close/>
                <a:moveTo>
                  <a:pt x="2111603" y="2789416"/>
                </a:moveTo>
                <a:cubicBezTo>
                  <a:pt x="2128708" y="2792093"/>
                  <a:pt x="2145860" y="2794616"/>
                  <a:pt x="2163076" y="2796920"/>
                </a:cubicBezTo>
                <a:cubicBezTo>
                  <a:pt x="2151755" y="2808636"/>
                  <a:pt x="2140222" y="2820944"/>
                  <a:pt x="2129107" y="2833757"/>
                </a:cubicBezTo>
                <a:cubicBezTo>
                  <a:pt x="2113018" y="2830927"/>
                  <a:pt x="2096989" y="2827921"/>
                  <a:pt x="2081023" y="2824696"/>
                </a:cubicBezTo>
                <a:cubicBezTo>
                  <a:pt x="2090615" y="2812585"/>
                  <a:pt x="2100984" y="2800781"/>
                  <a:pt x="2111603" y="2789416"/>
                </a:cubicBezTo>
                <a:close/>
                <a:moveTo>
                  <a:pt x="2127628" y="2835446"/>
                </a:moveTo>
                <a:cubicBezTo>
                  <a:pt x="2117994" y="2846614"/>
                  <a:pt x="2108703" y="2858154"/>
                  <a:pt x="2100175" y="2869936"/>
                </a:cubicBezTo>
                <a:cubicBezTo>
                  <a:pt x="2092278" y="2868181"/>
                  <a:pt x="2084389" y="2866425"/>
                  <a:pt x="2076530" y="2864560"/>
                </a:cubicBezTo>
                <a:lnTo>
                  <a:pt x="2072508" y="2863617"/>
                </a:lnTo>
                <a:cubicBezTo>
                  <a:pt x="2067383" y="2862410"/>
                  <a:pt x="2061990" y="2861116"/>
                  <a:pt x="2056407" y="2859777"/>
                </a:cubicBezTo>
                <a:cubicBezTo>
                  <a:pt x="2063270" y="2848457"/>
                  <a:pt x="2071155" y="2837311"/>
                  <a:pt x="2079685" y="2826407"/>
                </a:cubicBezTo>
                <a:cubicBezTo>
                  <a:pt x="2095605" y="2829632"/>
                  <a:pt x="2111590" y="2832638"/>
                  <a:pt x="2127628" y="2835446"/>
                </a:cubicBezTo>
                <a:close/>
                <a:moveTo>
                  <a:pt x="2130610" y="2835973"/>
                </a:moveTo>
                <a:cubicBezTo>
                  <a:pt x="2147025" y="2838825"/>
                  <a:pt x="2163500" y="2841480"/>
                  <a:pt x="2180032" y="2843937"/>
                </a:cubicBezTo>
                <a:cubicBezTo>
                  <a:pt x="2169549" y="2855499"/>
                  <a:pt x="2159037" y="2867544"/>
                  <a:pt x="2149008" y="2879984"/>
                </a:cubicBezTo>
                <a:cubicBezTo>
                  <a:pt x="2133589" y="2877044"/>
                  <a:pt x="2118218" y="2873929"/>
                  <a:pt x="2102924" y="2870572"/>
                </a:cubicBezTo>
                <a:cubicBezTo>
                  <a:pt x="2111526" y="2858746"/>
                  <a:pt x="2120899" y="2847184"/>
                  <a:pt x="2130610" y="2835973"/>
                </a:cubicBezTo>
                <a:close/>
                <a:moveTo>
                  <a:pt x="2147582" y="2881761"/>
                </a:moveTo>
                <a:cubicBezTo>
                  <a:pt x="2138765" y="2892797"/>
                  <a:pt x="2130340" y="2904118"/>
                  <a:pt x="2122667" y="2915659"/>
                </a:cubicBezTo>
                <a:cubicBezTo>
                  <a:pt x="2116825" y="2914276"/>
                  <a:pt x="2110987" y="2912850"/>
                  <a:pt x="2105166" y="2911380"/>
                </a:cubicBezTo>
                <a:lnTo>
                  <a:pt x="2104343" y="2911183"/>
                </a:lnTo>
                <a:cubicBezTo>
                  <a:pt x="2096947" y="2909318"/>
                  <a:pt x="2089012" y="2907321"/>
                  <a:pt x="2080736" y="2905127"/>
                </a:cubicBezTo>
                <a:cubicBezTo>
                  <a:pt x="2086840" y="2894026"/>
                  <a:pt x="2093915" y="2883078"/>
                  <a:pt x="2101642" y="2872349"/>
                </a:cubicBezTo>
                <a:cubicBezTo>
                  <a:pt x="2116891" y="2875706"/>
                  <a:pt x="2132214" y="2878821"/>
                  <a:pt x="2147582" y="2881761"/>
                </a:cubicBezTo>
                <a:close/>
                <a:moveTo>
                  <a:pt x="2150568" y="2882354"/>
                </a:moveTo>
                <a:cubicBezTo>
                  <a:pt x="2166332" y="2885359"/>
                  <a:pt x="2182151" y="2888168"/>
                  <a:pt x="2198027" y="2890779"/>
                </a:cubicBezTo>
                <a:cubicBezTo>
                  <a:pt x="2188334" y="2902187"/>
                  <a:pt x="2178737" y="2914013"/>
                  <a:pt x="2169656" y="2926168"/>
                </a:cubicBezTo>
                <a:cubicBezTo>
                  <a:pt x="2154862" y="2923096"/>
                  <a:pt x="2140129" y="2919805"/>
                  <a:pt x="2125460" y="2916317"/>
                </a:cubicBezTo>
                <a:cubicBezTo>
                  <a:pt x="2133194" y="2904754"/>
                  <a:pt x="2141685" y="2893412"/>
                  <a:pt x="2150568" y="2882354"/>
                </a:cubicBezTo>
                <a:close/>
                <a:moveTo>
                  <a:pt x="2168267" y="2928054"/>
                </a:moveTo>
                <a:cubicBezTo>
                  <a:pt x="2160224" y="2938915"/>
                  <a:pt x="2152613" y="2950016"/>
                  <a:pt x="2145728" y="2961315"/>
                </a:cubicBezTo>
                <a:cubicBezTo>
                  <a:pt x="2141751" y="2960284"/>
                  <a:pt x="2137773" y="2959253"/>
                  <a:pt x="2133806" y="2958200"/>
                </a:cubicBezTo>
                <a:cubicBezTo>
                  <a:pt x="2125349" y="2955940"/>
                  <a:pt x="2115730" y="2953373"/>
                  <a:pt x="2105467" y="2950433"/>
                </a:cubicBezTo>
                <a:cubicBezTo>
                  <a:pt x="2110886" y="2939573"/>
                  <a:pt x="2117229" y="2928801"/>
                  <a:pt x="2124216" y="2918203"/>
                </a:cubicBezTo>
                <a:cubicBezTo>
                  <a:pt x="2138839" y="2921692"/>
                  <a:pt x="2153524" y="2924961"/>
                  <a:pt x="2168267" y="2928054"/>
                </a:cubicBezTo>
                <a:close/>
                <a:moveTo>
                  <a:pt x="2171273" y="2928669"/>
                </a:moveTo>
                <a:cubicBezTo>
                  <a:pt x="2186427" y="2931806"/>
                  <a:pt x="2201647" y="2934746"/>
                  <a:pt x="2216917" y="2937489"/>
                </a:cubicBezTo>
                <a:cubicBezTo>
                  <a:pt x="2207987" y="2948744"/>
                  <a:pt x="2199233" y="2960372"/>
                  <a:pt x="2191023" y="2972241"/>
                </a:cubicBezTo>
                <a:cubicBezTo>
                  <a:pt x="2176802" y="2969038"/>
                  <a:pt x="2162642" y="2965637"/>
                  <a:pt x="2148548" y="2962039"/>
                </a:cubicBezTo>
                <a:cubicBezTo>
                  <a:pt x="2155490" y="2950719"/>
                  <a:pt x="2163164" y="2939573"/>
                  <a:pt x="2171273" y="2928669"/>
                </a:cubicBezTo>
                <a:close/>
                <a:moveTo>
                  <a:pt x="2189670" y="2974194"/>
                </a:moveTo>
                <a:cubicBezTo>
                  <a:pt x="2182335" y="2984901"/>
                  <a:pt x="2175457" y="2995827"/>
                  <a:pt x="2169274" y="3006907"/>
                </a:cubicBezTo>
                <a:cubicBezTo>
                  <a:pt x="2166997" y="3006270"/>
                  <a:pt x="2164715" y="3005656"/>
                  <a:pt x="2162442" y="3005020"/>
                </a:cubicBezTo>
                <a:cubicBezTo>
                  <a:pt x="2152857" y="3002343"/>
                  <a:pt x="2142032" y="2999293"/>
                  <a:pt x="2130544" y="2995783"/>
                </a:cubicBezTo>
                <a:cubicBezTo>
                  <a:pt x="2135344" y="2985076"/>
                  <a:pt x="2141022" y="2974479"/>
                  <a:pt x="2147343" y="2964014"/>
                </a:cubicBezTo>
                <a:cubicBezTo>
                  <a:pt x="2161389" y="2967612"/>
                  <a:pt x="2175499" y="2970991"/>
                  <a:pt x="2189670" y="2974194"/>
                </a:cubicBezTo>
                <a:close/>
                <a:moveTo>
                  <a:pt x="2192706" y="2974874"/>
                </a:moveTo>
                <a:cubicBezTo>
                  <a:pt x="2207307" y="2978143"/>
                  <a:pt x="2221941" y="2981193"/>
                  <a:pt x="2236663" y="2984045"/>
                </a:cubicBezTo>
                <a:cubicBezTo>
                  <a:pt x="2228435" y="2995169"/>
                  <a:pt x="2220449" y="3006577"/>
                  <a:pt x="2213034" y="3018184"/>
                </a:cubicBezTo>
                <a:cubicBezTo>
                  <a:pt x="2199321" y="3014893"/>
                  <a:pt x="2185701" y="3011382"/>
                  <a:pt x="2172135" y="3007696"/>
                </a:cubicBezTo>
                <a:cubicBezTo>
                  <a:pt x="2178366" y="2996573"/>
                  <a:pt x="2185306" y="2985625"/>
                  <a:pt x="2192706" y="2974874"/>
                </a:cubicBezTo>
                <a:close/>
                <a:moveTo>
                  <a:pt x="2211717" y="3020246"/>
                </a:moveTo>
                <a:cubicBezTo>
                  <a:pt x="2205026" y="3030821"/>
                  <a:pt x="2198795" y="3041593"/>
                  <a:pt x="2193235" y="3052454"/>
                </a:cubicBezTo>
                <a:cubicBezTo>
                  <a:pt x="2192517" y="3052256"/>
                  <a:pt x="2191798" y="3052059"/>
                  <a:pt x="2191083" y="3051839"/>
                </a:cubicBezTo>
                <a:cubicBezTo>
                  <a:pt x="2180940" y="3048856"/>
                  <a:pt x="2168926" y="3045323"/>
                  <a:pt x="2155950" y="3041045"/>
                </a:cubicBezTo>
                <a:cubicBezTo>
                  <a:pt x="2160189" y="3030536"/>
                  <a:pt x="2165268" y="3020092"/>
                  <a:pt x="2170975" y="3009759"/>
                </a:cubicBezTo>
                <a:cubicBezTo>
                  <a:pt x="2184490" y="3013445"/>
                  <a:pt x="2198070" y="3016933"/>
                  <a:pt x="2211717" y="3020246"/>
                </a:cubicBezTo>
                <a:close/>
                <a:moveTo>
                  <a:pt x="2214767" y="3020992"/>
                </a:moveTo>
                <a:cubicBezTo>
                  <a:pt x="2228764" y="3024349"/>
                  <a:pt x="2242850" y="3027508"/>
                  <a:pt x="2256957" y="3030470"/>
                </a:cubicBezTo>
                <a:cubicBezTo>
                  <a:pt x="2249322" y="3041484"/>
                  <a:pt x="2242016" y="3052695"/>
                  <a:pt x="2235303" y="3064038"/>
                </a:cubicBezTo>
                <a:cubicBezTo>
                  <a:pt x="2222182" y="3060659"/>
                  <a:pt x="2209128" y="3057061"/>
                  <a:pt x="2196162" y="3053309"/>
                </a:cubicBezTo>
                <a:cubicBezTo>
                  <a:pt x="2201735" y="3042405"/>
                  <a:pt x="2208031" y="3031611"/>
                  <a:pt x="2214767" y="3020992"/>
                </a:cubicBezTo>
                <a:close/>
                <a:moveTo>
                  <a:pt x="2234008" y="3066188"/>
                </a:moveTo>
                <a:cubicBezTo>
                  <a:pt x="2227887" y="3076654"/>
                  <a:pt x="2222270" y="3087228"/>
                  <a:pt x="2217290" y="3097913"/>
                </a:cubicBezTo>
                <a:cubicBezTo>
                  <a:pt x="2205398" y="3094227"/>
                  <a:pt x="2193481" y="3090322"/>
                  <a:pt x="2181725" y="3086153"/>
                </a:cubicBezTo>
                <a:cubicBezTo>
                  <a:pt x="2185437" y="3075863"/>
                  <a:pt x="2189940" y="3065640"/>
                  <a:pt x="2195043" y="3055481"/>
                </a:cubicBezTo>
                <a:cubicBezTo>
                  <a:pt x="2207965" y="3059233"/>
                  <a:pt x="2220954" y="3062809"/>
                  <a:pt x="2234008" y="3066188"/>
                </a:cubicBezTo>
                <a:close/>
                <a:moveTo>
                  <a:pt x="2219177" y="3101116"/>
                </a:moveTo>
                <a:cubicBezTo>
                  <a:pt x="2231748" y="3104978"/>
                  <a:pt x="2244386" y="3108642"/>
                  <a:pt x="2257089" y="3112130"/>
                </a:cubicBezTo>
                <a:cubicBezTo>
                  <a:pt x="2251516" y="3122464"/>
                  <a:pt x="2246448" y="3132907"/>
                  <a:pt x="2242016" y="3143416"/>
                </a:cubicBezTo>
                <a:cubicBezTo>
                  <a:pt x="2230607" y="3139687"/>
                  <a:pt x="2219023" y="3135672"/>
                  <a:pt x="2207483" y="3131306"/>
                </a:cubicBezTo>
                <a:cubicBezTo>
                  <a:pt x="2210686" y="3121191"/>
                  <a:pt x="2214613" y="3111121"/>
                  <a:pt x="2219177" y="3101116"/>
                </a:cubicBezTo>
                <a:close/>
                <a:moveTo>
                  <a:pt x="2260226" y="3112986"/>
                </a:moveTo>
                <a:cubicBezTo>
                  <a:pt x="2273346" y="3116562"/>
                  <a:pt x="2286532" y="3119919"/>
                  <a:pt x="2299762" y="3123100"/>
                </a:cubicBezTo>
                <a:cubicBezTo>
                  <a:pt x="2293334" y="3133851"/>
                  <a:pt x="2287278" y="3144711"/>
                  <a:pt x="2281771" y="3155681"/>
                </a:cubicBezTo>
                <a:cubicBezTo>
                  <a:pt x="2270582" y="3152434"/>
                  <a:pt x="2259436" y="3149055"/>
                  <a:pt x="2248357" y="3145479"/>
                </a:cubicBezTo>
                <a:cubicBezTo>
                  <a:pt x="2247260" y="3145128"/>
                  <a:pt x="2246163" y="3144777"/>
                  <a:pt x="2245044" y="3144404"/>
                </a:cubicBezTo>
                <a:cubicBezTo>
                  <a:pt x="2249498" y="3133873"/>
                  <a:pt x="2254610" y="3123385"/>
                  <a:pt x="2260226" y="3112986"/>
                </a:cubicBezTo>
                <a:close/>
                <a:moveTo>
                  <a:pt x="2247567" y="3147958"/>
                </a:moveTo>
                <a:cubicBezTo>
                  <a:pt x="2258537" y="3151469"/>
                  <a:pt x="2269529" y="3154825"/>
                  <a:pt x="2280586" y="3158051"/>
                </a:cubicBezTo>
                <a:cubicBezTo>
                  <a:pt x="2275540" y="3168274"/>
                  <a:pt x="2270977" y="3178564"/>
                  <a:pt x="2267050" y="3188920"/>
                </a:cubicBezTo>
                <a:cubicBezTo>
                  <a:pt x="2256014" y="3185102"/>
                  <a:pt x="2244824" y="3181022"/>
                  <a:pt x="2233701" y="3176612"/>
                </a:cubicBezTo>
                <a:cubicBezTo>
                  <a:pt x="2236465" y="3166651"/>
                  <a:pt x="2239954" y="3156712"/>
                  <a:pt x="2244035" y="3146817"/>
                </a:cubicBezTo>
                <a:cubicBezTo>
                  <a:pt x="2245219" y="3147190"/>
                  <a:pt x="2246404" y="3147585"/>
                  <a:pt x="2247567" y="3147958"/>
                </a:cubicBezTo>
                <a:close/>
                <a:moveTo>
                  <a:pt x="2283790" y="3158972"/>
                </a:moveTo>
                <a:cubicBezTo>
                  <a:pt x="2296449" y="3162614"/>
                  <a:pt x="2309196" y="3166059"/>
                  <a:pt x="2321987" y="3169328"/>
                </a:cubicBezTo>
                <a:cubicBezTo>
                  <a:pt x="2316085" y="3179925"/>
                  <a:pt x="2310600" y="3190653"/>
                  <a:pt x="2305620" y="3201469"/>
                </a:cubicBezTo>
                <a:cubicBezTo>
                  <a:pt x="2296054" y="3198529"/>
                  <a:pt x="2286510" y="3195480"/>
                  <a:pt x="2277010" y="3192299"/>
                </a:cubicBezTo>
                <a:cubicBezTo>
                  <a:pt x="2274729" y="3191553"/>
                  <a:pt x="2272447" y="3190763"/>
                  <a:pt x="2270143" y="3189973"/>
                </a:cubicBezTo>
                <a:cubicBezTo>
                  <a:pt x="2274092" y="3179595"/>
                  <a:pt x="2278700" y="3169240"/>
                  <a:pt x="2283790" y="3158972"/>
                </a:cubicBezTo>
                <a:close/>
                <a:moveTo>
                  <a:pt x="2276154" y="3194865"/>
                </a:moveTo>
                <a:cubicBezTo>
                  <a:pt x="2285567" y="3198003"/>
                  <a:pt x="2295001" y="3201031"/>
                  <a:pt x="2304501" y="3203927"/>
                </a:cubicBezTo>
                <a:cubicBezTo>
                  <a:pt x="2299938" y="3214041"/>
                  <a:pt x="2295857" y="3224199"/>
                  <a:pt x="2292368" y="3234401"/>
                </a:cubicBezTo>
                <a:cubicBezTo>
                  <a:pt x="2281859" y="3230584"/>
                  <a:pt x="2271043" y="3226437"/>
                  <a:pt x="2260139" y="3221852"/>
                </a:cubicBezTo>
                <a:cubicBezTo>
                  <a:pt x="2262508" y="3212067"/>
                  <a:pt x="2265580" y="3202259"/>
                  <a:pt x="2269200" y="3192518"/>
                </a:cubicBezTo>
                <a:cubicBezTo>
                  <a:pt x="2271547" y="3193308"/>
                  <a:pt x="2273873" y="3194098"/>
                  <a:pt x="2276154" y="3194865"/>
                </a:cubicBezTo>
                <a:close/>
                <a:moveTo>
                  <a:pt x="2307770" y="3204914"/>
                </a:moveTo>
                <a:cubicBezTo>
                  <a:pt x="2320012" y="3208622"/>
                  <a:pt x="2332321" y="3212176"/>
                  <a:pt x="2344695" y="3215511"/>
                </a:cubicBezTo>
                <a:cubicBezTo>
                  <a:pt x="2339320" y="3225998"/>
                  <a:pt x="2334339" y="3236573"/>
                  <a:pt x="2329864" y="3247214"/>
                </a:cubicBezTo>
                <a:cubicBezTo>
                  <a:pt x="2321768" y="3244603"/>
                  <a:pt x="2313694" y="3241927"/>
                  <a:pt x="2305642" y="3239118"/>
                </a:cubicBezTo>
                <a:cubicBezTo>
                  <a:pt x="2302329" y="3237977"/>
                  <a:pt x="2298950" y="3236793"/>
                  <a:pt x="2295528" y="3235564"/>
                </a:cubicBezTo>
                <a:cubicBezTo>
                  <a:pt x="2299038" y="3225296"/>
                  <a:pt x="2303163" y="3215072"/>
                  <a:pt x="2307770" y="3204914"/>
                </a:cubicBezTo>
                <a:close/>
                <a:moveTo>
                  <a:pt x="2304742" y="3241751"/>
                </a:moveTo>
                <a:cubicBezTo>
                  <a:pt x="2312728" y="3244537"/>
                  <a:pt x="2320758" y="3247192"/>
                  <a:pt x="2328810" y="3249781"/>
                </a:cubicBezTo>
                <a:cubicBezTo>
                  <a:pt x="2324686" y="3259786"/>
                  <a:pt x="2321044" y="3269834"/>
                  <a:pt x="2317972" y="3279904"/>
                </a:cubicBezTo>
                <a:cubicBezTo>
                  <a:pt x="2307792" y="3276043"/>
                  <a:pt x="2297327" y="3271809"/>
                  <a:pt x="2286818" y="3267201"/>
                </a:cubicBezTo>
                <a:cubicBezTo>
                  <a:pt x="2288836" y="3257526"/>
                  <a:pt x="2291469" y="3247850"/>
                  <a:pt x="2294672" y="3238197"/>
                </a:cubicBezTo>
                <a:cubicBezTo>
                  <a:pt x="2298051" y="3239425"/>
                  <a:pt x="2301429" y="3240610"/>
                  <a:pt x="2304742" y="3241751"/>
                </a:cubicBezTo>
                <a:close/>
                <a:moveTo>
                  <a:pt x="2332101" y="3250856"/>
                </a:moveTo>
                <a:cubicBezTo>
                  <a:pt x="2343949" y="3254652"/>
                  <a:pt x="2355884" y="3258228"/>
                  <a:pt x="2367863" y="3261651"/>
                </a:cubicBezTo>
                <a:cubicBezTo>
                  <a:pt x="2362971" y="3272028"/>
                  <a:pt x="2358451" y="3282472"/>
                  <a:pt x="2354458" y="3292959"/>
                </a:cubicBezTo>
                <a:cubicBezTo>
                  <a:pt x="2347701" y="3290677"/>
                  <a:pt x="2340987" y="3288352"/>
                  <a:pt x="2334295" y="3285938"/>
                </a:cubicBezTo>
                <a:cubicBezTo>
                  <a:pt x="2329995" y="3284402"/>
                  <a:pt x="2325629" y="3282801"/>
                  <a:pt x="2321219" y="3281133"/>
                </a:cubicBezTo>
                <a:cubicBezTo>
                  <a:pt x="2324291" y="3271019"/>
                  <a:pt x="2327955" y="3260927"/>
                  <a:pt x="2332101" y="3250856"/>
                </a:cubicBezTo>
                <a:close/>
                <a:moveTo>
                  <a:pt x="2333308" y="3288658"/>
                </a:moveTo>
                <a:cubicBezTo>
                  <a:pt x="2340000" y="3291072"/>
                  <a:pt x="2346713" y="3293376"/>
                  <a:pt x="2353449" y="3295657"/>
                </a:cubicBezTo>
                <a:cubicBezTo>
                  <a:pt x="2349763" y="3305530"/>
                  <a:pt x="2346538" y="3315447"/>
                  <a:pt x="2343839" y="3325364"/>
                </a:cubicBezTo>
                <a:cubicBezTo>
                  <a:pt x="2333286" y="3321108"/>
                  <a:pt x="2323238" y="3316764"/>
                  <a:pt x="2313672" y="3312310"/>
                </a:cubicBezTo>
                <a:cubicBezTo>
                  <a:pt x="2315339" y="3302854"/>
                  <a:pt x="2317599" y="3293376"/>
                  <a:pt x="2320385" y="3283898"/>
                </a:cubicBezTo>
                <a:cubicBezTo>
                  <a:pt x="2324751" y="3285543"/>
                  <a:pt x="2329074" y="3287145"/>
                  <a:pt x="2333308" y="3288658"/>
                </a:cubicBezTo>
                <a:close/>
                <a:moveTo>
                  <a:pt x="2356806" y="3296798"/>
                </a:moveTo>
                <a:cubicBezTo>
                  <a:pt x="2368324" y="3300638"/>
                  <a:pt x="2379908" y="3304324"/>
                  <a:pt x="2391537" y="3307812"/>
                </a:cubicBezTo>
                <a:cubicBezTo>
                  <a:pt x="2387105" y="3318058"/>
                  <a:pt x="2383046" y="3328392"/>
                  <a:pt x="2379470" y="3338747"/>
                </a:cubicBezTo>
                <a:cubicBezTo>
                  <a:pt x="2373941" y="3336795"/>
                  <a:pt x="2368434" y="3334820"/>
                  <a:pt x="2362927" y="3332780"/>
                </a:cubicBezTo>
                <a:cubicBezTo>
                  <a:pt x="2357552" y="3330761"/>
                  <a:pt x="2352330" y="3328743"/>
                  <a:pt x="2347174" y="3326680"/>
                </a:cubicBezTo>
                <a:cubicBezTo>
                  <a:pt x="2349851" y="3316698"/>
                  <a:pt x="2353098" y="3306737"/>
                  <a:pt x="2356806" y="3296798"/>
                </a:cubicBezTo>
                <a:close/>
                <a:moveTo>
                  <a:pt x="2361896" y="3335566"/>
                </a:moveTo>
                <a:cubicBezTo>
                  <a:pt x="2367381" y="3337607"/>
                  <a:pt x="2372932" y="3339603"/>
                  <a:pt x="2378504" y="3341578"/>
                </a:cubicBezTo>
                <a:cubicBezTo>
                  <a:pt x="2375213" y="3351341"/>
                  <a:pt x="2372383" y="3361126"/>
                  <a:pt x="2370035" y="3370933"/>
                </a:cubicBezTo>
                <a:cubicBezTo>
                  <a:pt x="2359789" y="3366633"/>
                  <a:pt x="2350026" y="3362223"/>
                  <a:pt x="2340702" y="3357725"/>
                </a:cubicBezTo>
                <a:cubicBezTo>
                  <a:pt x="2342040" y="3348357"/>
                  <a:pt x="2343971" y="3338989"/>
                  <a:pt x="2346406" y="3329598"/>
                </a:cubicBezTo>
                <a:cubicBezTo>
                  <a:pt x="2351452" y="3331595"/>
                  <a:pt x="2356586" y="3333592"/>
                  <a:pt x="2361896" y="3335566"/>
                </a:cubicBezTo>
                <a:close/>
                <a:moveTo>
                  <a:pt x="2381949" y="3342784"/>
                </a:moveTo>
                <a:cubicBezTo>
                  <a:pt x="2392941" y="3346602"/>
                  <a:pt x="2404064" y="3350310"/>
                  <a:pt x="2415363" y="3353842"/>
                </a:cubicBezTo>
                <a:cubicBezTo>
                  <a:pt x="2411217" y="3364286"/>
                  <a:pt x="2407596" y="3374488"/>
                  <a:pt x="2404503" y="3384448"/>
                </a:cubicBezTo>
                <a:cubicBezTo>
                  <a:pt x="2400181" y="3382869"/>
                  <a:pt x="2395881" y="3381245"/>
                  <a:pt x="2391581" y="3379600"/>
                </a:cubicBezTo>
                <a:cubicBezTo>
                  <a:pt x="2385371" y="3377208"/>
                  <a:pt x="2379360" y="3374795"/>
                  <a:pt x="2373458" y="3372337"/>
                </a:cubicBezTo>
                <a:cubicBezTo>
                  <a:pt x="2375784" y="3362464"/>
                  <a:pt x="2378658" y="3352613"/>
                  <a:pt x="2381949" y="3342784"/>
                </a:cubicBezTo>
                <a:close/>
                <a:moveTo>
                  <a:pt x="2390484" y="3382473"/>
                </a:moveTo>
                <a:cubicBezTo>
                  <a:pt x="2394828" y="3384141"/>
                  <a:pt x="2399194" y="3385764"/>
                  <a:pt x="2403582" y="3387388"/>
                </a:cubicBezTo>
                <a:cubicBezTo>
                  <a:pt x="2400598" y="3397283"/>
                  <a:pt x="2398162" y="3406937"/>
                  <a:pt x="2396210" y="3416393"/>
                </a:cubicBezTo>
                <a:cubicBezTo>
                  <a:pt x="2386381" y="3412070"/>
                  <a:pt x="2376947" y="3407682"/>
                  <a:pt x="2367995" y="3403185"/>
                </a:cubicBezTo>
                <a:cubicBezTo>
                  <a:pt x="2369048" y="3393948"/>
                  <a:pt x="2370672" y="3384667"/>
                  <a:pt x="2372756" y="3375387"/>
                </a:cubicBezTo>
                <a:cubicBezTo>
                  <a:pt x="2378526" y="3377779"/>
                  <a:pt x="2384406" y="3380126"/>
                  <a:pt x="2390484" y="3382473"/>
                </a:cubicBezTo>
                <a:close/>
                <a:moveTo>
                  <a:pt x="2406938" y="3388617"/>
                </a:moveTo>
                <a:cubicBezTo>
                  <a:pt x="2417667" y="3392522"/>
                  <a:pt x="2428527" y="3396296"/>
                  <a:pt x="2439585" y="3399916"/>
                </a:cubicBezTo>
                <a:cubicBezTo>
                  <a:pt x="2435921" y="3410008"/>
                  <a:pt x="2432652" y="3420079"/>
                  <a:pt x="2429844" y="3430149"/>
                </a:cubicBezTo>
                <a:cubicBezTo>
                  <a:pt x="2426640" y="3428920"/>
                  <a:pt x="2423415" y="3427692"/>
                  <a:pt x="2420212" y="3426419"/>
                </a:cubicBezTo>
                <a:cubicBezTo>
                  <a:pt x="2413125" y="3423611"/>
                  <a:pt x="2406236" y="3420737"/>
                  <a:pt x="2399544" y="3417841"/>
                </a:cubicBezTo>
                <a:cubicBezTo>
                  <a:pt x="2401497" y="3408121"/>
                  <a:pt x="2403976" y="3398380"/>
                  <a:pt x="2406938" y="3388617"/>
                </a:cubicBezTo>
                <a:close/>
                <a:moveTo>
                  <a:pt x="2419049" y="3429359"/>
                </a:moveTo>
                <a:cubicBezTo>
                  <a:pt x="2422362" y="3430676"/>
                  <a:pt x="2425675" y="3431970"/>
                  <a:pt x="2429010" y="3433242"/>
                </a:cubicBezTo>
                <a:cubicBezTo>
                  <a:pt x="2426443" y="3442808"/>
                  <a:pt x="2424315" y="3452352"/>
                  <a:pt x="2422647" y="3461874"/>
                </a:cubicBezTo>
                <a:cubicBezTo>
                  <a:pt x="2413103" y="3457486"/>
                  <a:pt x="2403932" y="3453010"/>
                  <a:pt x="2395178" y="3448425"/>
                </a:cubicBezTo>
                <a:cubicBezTo>
                  <a:pt x="2395925" y="3439320"/>
                  <a:pt x="2397197" y="3430193"/>
                  <a:pt x="2398930" y="3421044"/>
                </a:cubicBezTo>
                <a:cubicBezTo>
                  <a:pt x="2405446" y="3423852"/>
                  <a:pt x="2412138" y="3426617"/>
                  <a:pt x="2419049" y="3429359"/>
                </a:cubicBezTo>
                <a:close/>
                <a:moveTo>
                  <a:pt x="2432630" y="3434625"/>
                </a:moveTo>
                <a:cubicBezTo>
                  <a:pt x="2443008" y="3438574"/>
                  <a:pt x="2453561" y="3442370"/>
                  <a:pt x="2464267" y="3446012"/>
                </a:cubicBezTo>
                <a:cubicBezTo>
                  <a:pt x="2460976" y="3455994"/>
                  <a:pt x="2458080" y="3465977"/>
                  <a:pt x="2455623" y="3475938"/>
                </a:cubicBezTo>
                <a:cubicBezTo>
                  <a:pt x="2453363" y="3475038"/>
                  <a:pt x="2451103" y="3474160"/>
                  <a:pt x="2448866" y="3473239"/>
                </a:cubicBezTo>
                <a:cubicBezTo>
                  <a:pt x="2441099" y="3470058"/>
                  <a:pt x="2433573" y="3466833"/>
                  <a:pt x="2426267" y="3463542"/>
                </a:cubicBezTo>
                <a:cubicBezTo>
                  <a:pt x="2427913" y="3453932"/>
                  <a:pt x="2430041" y="3444278"/>
                  <a:pt x="2432630" y="3434625"/>
                </a:cubicBezTo>
                <a:close/>
                <a:moveTo>
                  <a:pt x="2447637" y="3476267"/>
                </a:moveTo>
                <a:cubicBezTo>
                  <a:pt x="2450028" y="3477254"/>
                  <a:pt x="2452464" y="3478197"/>
                  <a:pt x="2454877" y="3479163"/>
                </a:cubicBezTo>
                <a:cubicBezTo>
                  <a:pt x="2452639" y="3488619"/>
                  <a:pt x="2450774" y="3498053"/>
                  <a:pt x="2449392" y="3507465"/>
                </a:cubicBezTo>
                <a:cubicBezTo>
                  <a:pt x="2440133" y="3503077"/>
                  <a:pt x="2431270" y="3498558"/>
                  <a:pt x="2422779" y="3493972"/>
                </a:cubicBezTo>
                <a:cubicBezTo>
                  <a:pt x="2423284" y="3484955"/>
                  <a:pt x="2424249" y="3475938"/>
                  <a:pt x="2425675" y="3466876"/>
                </a:cubicBezTo>
                <a:cubicBezTo>
                  <a:pt x="2432783" y="3470058"/>
                  <a:pt x="2440112" y="3473195"/>
                  <a:pt x="2447637" y="3476267"/>
                </a:cubicBezTo>
                <a:close/>
                <a:moveTo>
                  <a:pt x="2458563" y="3480655"/>
                </a:moveTo>
                <a:cubicBezTo>
                  <a:pt x="2468655" y="3484626"/>
                  <a:pt x="2478901" y="3488465"/>
                  <a:pt x="2489279" y="3492151"/>
                </a:cubicBezTo>
                <a:cubicBezTo>
                  <a:pt x="2486339" y="3502046"/>
                  <a:pt x="2483772" y="3511919"/>
                  <a:pt x="2481622" y="3521770"/>
                </a:cubicBezTo>
                <a:cubicBezTo>
                  <a:pt x="2480261" y="3521200"/>
                  <a:pt x="2478879" y="3520651"/>
                  <a:pt x="2477519" y="3520059"/>
                </a:cubicBezTo>
                <a:cubicBezTo>
                  <a:pt x="2469116" y="3516526"/>
                  <a:pt x="2460998" y="3512928"/>
                  <a:pt x="2453144" y="3509242"/>
                </a:cubicBezTo>
                <a:cubicBezTo>
                  <a:pt x="2454482" y="3499742"/>
                  <a:pt x="2456325" y="3490199"/>
                  <a:pt x="2458563" y="3480655"/>
                </a:cubicBezTo>
                <a:close/>
                <a:moveTo>
                  <a:pt x="2476203" y="3523174"/>
                </a:moveTo>
                <a:cubicBezTo>
                  <a:pt x="2477760" y="3523832"/>
                  <a:pt x="2479362" y="3524469"/>
                  <a:pt x="2480920" y="3525105"/>
                </a:cubicBezTo>
                <a:cubicBezTo>
                  <a:pt x="2478989" y="3534473"/>
                  <a:pt x="2477431" y="3543820"/>
                  <a:pt x="2476312" y="3553100"/>
                </a:cubicBezTo>
                <a:cubicBezTo>
                  <a:pt x="2467339" y="3548668"/>
                  <a:pt x="2458739" y="3544149"/>
                  <a:pt x="2450467" y="3539541"/>
                </a:cubicBezTo>
                <a:cubicBezTo>
                  <a:pt x="2450752" y="3530634"/>
                  <a:pt x="2451520" y="3521704"/>
                  <a:pt x="2452683" y="3512753"/>
                </a:cubicBezTo>
                <a:cubicBezTo>
                  <a:pt x="2460274" y="3516285"/>
                  <a:pt x="2468107" y="3519774"/>
                  <a:pt x="2476203" y="3523174"/>
                </a:cubicBezTo>
                <a:close/>
                <a:moveTo>
                  <a:pt x="2479757" y="3558629"/>
                </a:moveTo>
                <a:cubicBezTo>
                  <a:pt x="2487831" y="3562512"/>
                  <a:pt x="2496146" y="3566330"/>
                  <a:pt x="2504790" y="3570060"/>
                </a:cubicBezTo>
                <a:cubicBezTo>
                  <a:pt x="2505514" y="3570389"/>
                  <a:pt x="2506238" y="3570674"/>
                  <a:pt x="2506962" y="3570981"/>
                </a:cubicBezTo>
                <a:cubicBezTo>
                  <a:pt x="2505339" y="3580218"/>
                  <a:pt x="2504088" y="3589433"/>
                  <a:pt x="2503254" y="3598625"/>
                </a:cubicBezTo>
                <a:cubicBezTo>
                  <a:pt x="2494939" y="3594347"/>
                  <a:pt x="2486602" y="3589805"/>
                  <a:pt x="2478309" y="3584957"/>
                </a:cubicBezTo>
                <a:cubicBezTo>
                  <a:pt x="2478375" y="3576225"/>
                  <a:pt x="2478857" y="3567449"/>
                  <a:pt x="2479757" y="3558629"/>
                </a:cubicBezTo>
                <a:close/>
                <a:moveTo>
                  <a:pt x="2506918" y="3604483"/>
                </a:moveTo>
                <a:cubicBezTo>
                  <a:pt x="2515453" y="3608740"/>
                  <a:pt x="2524251" y="3612908"/>
                  <a:pt x="2533356" y="3616967"/>
                </a:cubicBezTo>
                <a:cubicBezTo>
                  <a:pt x="2533400" y="3616989"/>
                  <a:pt x="2533466" y="3617011"/>
                  <a:pt x="2533510" y="3617033"/>
                </a:cubicBezTo>
                <a:cubicBezTo>
                  <a:pt x="2532149" y="3626160"/>
                  <a:pt x="2531184" y="3635265"/>
                  <a:pt x="2530570" y="3644348"/>
                </a:cubicBezTo>
                <a:cubicBezTo>
                  <a:pt x="2522452" y="3640026"/>
                  <a:pt x="2514290" y="3635441"/>
                  <a:pt x="2506173" y="3630570"/>
                </a:cubicBezTo>
                <a:cubicBezTo>
                  <a:pt x="2506019" y="3621904"/>
                  <a:pt x="2506282" y="3613215"/>
                  <a:pt x="2506918" y="3604483"/>
                </a:cubicBezTo>
                <a:close/>
                <a:moveTo>
                  <a:pt x="2537503" y="3618766"/>
                </a:moveTo>
                <a:cubicBezTo>
                  <a:pt x="2546695" y="3622803"/>
                  <a:pt x="2555998" y="3626687"/>
                  <a:pt x="2565432" y="3630460"/>
                </a:cubicBezTo>
                <a:cubicBezTo>
                  <a:pt x="2563414" y="3640224"/>
                  <a:pt x="2561812" y="3649811"/>
                  <a:pt x="2560561" y="3659223"/>
                </a:cubicBezTo>
                <a:cubicBezTo>
                  <a:pt x="2552071" y="3655296"/>
                  <a:pt x="2543404" y="3651062"/>
                  <a:pt x="2534650" y="3646498"/>
                </a:cubicBezTo>
                <a:cubicBezTo>
                  <a:pt x="2535221" y="3637283"/>
                  <a:pt x="2536164" y="3628047"/>
                  <a:pt x="2537503" y="3618766"/>
                </a:cubicBezTo>
                <a:close/>
                <a:moveTo>
                  <a:pt x="2564401" y="3664972"/>
                </a:moveTo>
                <a:cubicBezTo>
                  <a:pt x="2573309" y="3668987"/>
                  <a:pt x="2582304" y="3672892"/>
                  <a:pt x="2591453" y="3676666"/>
                </a:cubicBezTo>
                <a:cubicBezTo>
                  <a:pt x="2589763" y="3686144"/>
                  <a:pt x="2588403" y="3695644"/>
                  <a:pt x="2587372" y="3705144"/>
                </a:cubicBezTo>
                <a:cubicBezTo>
                  <a:pt x="2579123" y="3701172"/>
                  <a:pt x="2570698" y="3696938"/>
                  <a:pt x="2562207" y="3692375"/>
                </a:cubicBezTo>
                <a:cubicBezTo>
                  <a:pt x="2562558" y="3683270"/>
                  <a:pt x="2563304" y="3674121"/>
                  <a:pt x="2564401" y="3664972"/>
                </a:cubicBezTo>
                <a:close/>
                <a:moveTo>
                  <a:pt x="2591234" y="3711089"/>
                </a:moveTo>
                <a:cubicBezTo>
                  <a:pt x="2599922" y="3715148"/>
                  <a:pt x="2608698" y="3719032"/>
                  <a:pt x="2617518" y="3722805"/>
                </a:cubicBezTo>
                <a:cubicBezTo>
                  <a:pt x="2616047" y="3732371"/>
                  <a:pt x="2614994" y="3741761"/>
                  <a:pt x="2614227" y="3751020"/>
                </a:cubicBezTo>
                <a:cubicBezTo>
                  <a:pt x="2606196" y="3747049"/>
                  <a:pt x="2598035" y="3742793"/>
                  <a:pt x="2589807" y="3738229"/>
                </a:cubicBezTo>
                <a:cubicBezTo>
                  <a:pt x="2589917" y="3729212"/>
                  <a:pt x="2590400" y="3720150"/>
                  <a:pt x="2591234" y="3711089"/>
                </a:cubicBezTo>
                <a:close/>
                <a:moveTo>
                  <a:pt x="2618461" y="3757360"/>
                </a:moveTo>
                <a:cubicBezTo>
                  <a:pt x="2618658" y="3757448"/>
                  <a:pt x="2618878" y="3757558"/>
                  <a:pt x="2619097" y="3757668"/>
                </a:cubicBezTo>
                <a:cubicBezTo>
                  <a:pt x="2627259" y="3761595"/>
                  <a:pt x="2635530" y="3765347"/>
                  <a:pt x="2643845" y="3769011"/>
                </a:cubicBezTo>
                <a:cubicBezTo>
                  <a:pt x="2642639" y="3778467"/>
                  <a:pt x="2641761" y="3787791"/>
                  <a:pt x="2641234" y="3796918"/>
                </a:cubicBezTo>
                <a:cubicBezTo>
                  <a:pt x="2633468" y="3792969"/>
                  <a:pt x="2625569" y="3788713"/>
                  <a:pt x="2617605" y="3784193"/>
                </a:cubicBezTo>
                <a:cubicBezTo>
                  <a:pt x="2617561" y="3775263"/>
                  <a:pt x="2617846" y="3766312"/>
                  <a:pt x="2618461" y="3757360"/>
                </a:cubicBezTo>
                <a:close/>
                <a:moveTo>
                  <a:pt x="2641015" y="3801240"/>
                </a:moveTo>
                <a:cubicBezTo>
                  <a:pt x="2640598" y="3810060"/>
                  <a:pt x="2640489" y="3818770"/>
                  <a:pt x="2640686" y="3827305"/>
                </a:cubicBezTo>
                <a:cubicBezTo>
                  <a:pt x="2633533" y="3823027"/>
                  <a:pt x="2626337" y="3818485"/>
                  <a:pt x="2619185" y="3813702"/>
                </a:cubicBezTo>
                <a:cubicBezTo>
                  <a:pt x="2618351" y="3805431"/>
                  <a:pt x="2617846" y="3797116"/>
                  <a:pt x="2617671" y="3788757"/>
                </a:cubicBezTo>
                <a:cubicBezTo>
                  <a:pt x="2625525" y="3793188"/>
                  <a:pt x="2633336" y="3797357"/>
                  <a:pt x="2641015" y="3801240"/>
                </a:cubicBezTo>
                <a:close/>
                <a:moveTo>
                  <a:pt x="2645513" y="3803500"/>
                </a:moveTo>
                <a:cubicBezTo>
                  <a:pt x="2646237" y="3803851"/>
                  <a:pt x="2646939" y="3804224"/>
                  <a:pt x="2647663" y="3804553"/>
                </a:cubicBezTo>
                <a:cubicBezTo>
                  <a:pt x="2655144" y="3808239"/>
                  <a:pt x="2662714" y="3811772"/>
                  <a:pt x="2670283" y="3815216"/>
                </a:cubicBezTo>
                <a:cubicBezTo>
                  <a:pt x="2669340" y="3824584"/>
                  <a:pt x="2668725" y="3833799"/>
                  <a:pt x="2668418" y="3842882"/>
                </a:cubicBezTo>
                <a:cubicBezTo>
                  <a:pt x="2660849" y="3838889"/>
                  <a:pt x="2653148" y="3834633"/>
                  <a:pt x="2645403" y="3830113"/>
                </a:cubicBezTo>
                <a:cubicBezTo>
                  <a:pt x="2645118" y="3821381"/>
                  <a:pt x="2645140" y="3812517"/>
                  <a:pt x="2645513" y="3803500"/>
                </a:cubicBezTo>
                <a:close/>
                <a:moveTo>
                  <a:pt x="2668286" y="3847380"/>
                </a:moveTo>
                <a:cubicBezTo>
                  <a:pt x="2668089" y="3856112"/>
                  <a:pt x="2668199" y="3864712"/>
                  <a:pt x="2668572" y="3873203"/>
                </a:cubicBezTo>
                <a:cubicBezTo>
                  <a:pt x="2661617" y="3868925"/>
                  <a:pt x="2654640" y="3864383"/>
                  <a:pt x="2647685" y="3859644"/>
                </a:cubicBezTo>
                <a:cubicBezTo>
                  <a:pt x="2646675" y="3851505"/>
                  <a:pt x="2645952" y="3843255"/>
                  <a:pt x="2645557" y="3834874"/>
                </a:cubicBezTo>
                <a:cubicBezTo>
                  <a:pt x="2653214" y="3839306"/>
                  <a:pt x="2660805" y="3843475"/>
                  <a:pt x="2668286" y="3847380"/>
                </a:cubicBezTo>
                <a:close/>
                <a:moveTo>
                  <a:pt x="2672960" y="3849771"/>
                </a:moveTo>
                <a:cubicBezTo>
                  <a:pt x="2674057" y="3850342"/>
                  <a:pt x="2675154" y="3850912"/>
                  <a:pt x="2676229" y="3851461"/>
                </a:cubicBezTo>
                <a:cubicBezTo>
                  <a:pt x="2683205" y="3854971"/>
                  <a:pt x="2690226" y="3858350"/>
                  <a:pt x="2697291" y="3861663"/>
                </a:cubicBezTo>
                <a:cubicBezTo>
                  <a:pt x="2696567" y="3870899"/>
                  <a:pt x="2696128" y="3880026"/>
                  <a:pt x="2695997" y="3889000"/>
                </a:cubicBezTo>
                <a:cubicBezTo>
                  <a:pt x="2688559" y="3884985"/>
                  <a:pt x="2681011" y="3880707"/>
                  <a:pt x="2673420" y="3876121"/>
                </a:cubicBezTo>
                <a:cubicBezTo>
                  <a:pt x="2672960" y="3867477"/>
                  <a:pt x="2672806" y="3858679"/>
                  <a:pt x="2672960" y="3849771"/>
                </a:cubicBezTo>
                <a:close/>
                <a:moveTo>
                  <a:pt x="2695953" y="3893673"/>
                </a:moveTo>
                <a:cubicBezTo>
                  <a:pt x="2695931" y="3902296"/>
                  <a:pt x="2696150" y="3910808"/>
                  <a:pt x="2696677" y="3919189"/>
                </a:cubicBezTo>
                <a:cubicBezTo>
                  <a:pt x="2689678" y="3914779"/>
                  <a:pt x="2682876" y="3910282"/>
                  <a:pt x="2676316" y="3905696"/>
                </a:cubicBezTo>
                <a:cubicBezTo>
                  <a:pt x="2675154" y="3897644"/>
                  <a:pt x="2674342" y="3889461"/>
                  <a:pt x="2673771" y="3881189"/>
                </a:cubicBezTo>
                <a:cubicBezTo>
                  <a:pt x="2680946" y="3885446"/>
                  <a:pt x="2688339" y="3889592"/>
                  <a:pt x="2695953" y="3893673"/>
                </a:cubicBezTo>
                <a:close/>
                <a:moveTo>
                  <a:pt x="2700735" y="3896196"/>
                </a:moveTo>
                <a:cubicBezTo>
                  <a:pt x="2702096" y="3896920"/>
                  <a:pt x="2703434" y="3897644"/>
                  <a:pt x="2704794" y="3898346"/>
                </a:cubicBezTo>
                <a:cubicBezTo>
                  <a:pt x="2711179" y="3901637"/>
                  <a:pt x="2717651" y="3904841"/>
                  <a:pt x="2724167" y="3907978"/>
                </a:cubicBezTo>
                <a:cubicBezTo>
                  <a:pt x="2723663" y="3917127"/>
                  <a:pt x="2723443" y="3926166"/>
                  <a:pt x="2723487" y="3935074"/>
                </a:cubicBezTo>
                <a:cubicBezTo>
                  <a:pt x="2716027" y="3930927"/>
                  <a:pt x="2708765" y="3926671"/>
                  <a:pt x="2701723" y="3922327"/>
                </a:cubicBezTo>
                <a:cubicBezTo>
                  <a:pt x="2701108" y="3913748"/>
                  <a:pt x="2700757" y="3905060"/>
                  <a:pt x="2700735" y="3896196"/>
                </a:cubicBezTo>
                <a:close/>
                <a:moveTo>
                  <a:pt x="2723575" y="3939944"/>
                </a:moveTo>
                <a:cubicBezTo>
                  <a:pt x="2723728" y="3948457"/>
                  <a:pt x="2724145" y="3956882"/>
                  <a:pt x="2724825" y="3965175"/>
                </a:cubicBezTo>
                <a:cubicBezTo>
                  <a:pt x="2718046" y="3960809"/>
                  <a:pt x="2711442" y="3956355"/>
                  <a:pt x="2705079" y="3951814"/>
                </a:cubicBezTo>
                <a:cubicBezTo>
                  <a:pt x="2703829" y="3943828"/>
                  <a:pt x="2702820" y="3935754"/>
                  <a:pt x="2702096" y="3927548"/>
                </a:cubicBezTo>
                <a:cubicBezTo>
                  <a:pt x="2709051" y="3931761"/>
                  <a:pt x="2716225" y="3935885"/>
                  <a:pt x="2723575" y="3939944"/>
                </a:cubicBezTo>
                <a:close/>
                <a:moveTo>
                  <a:pt x="2725286" y="3970616"/>
                </a:moveTo>
                <a:cubicBezTo>
                  <a:pt x="2726032" y="3978405"/>
                  <a:pt x="2727019" y="3986106"/>
                  <a:pt x="2728248" y="3993741"/>
                </a:cubicBezTo>
                <a:cubicBezTo>
                  <a:pt x="2722193" y="3989199"/>
                  <a:pt x="2716335" y="3984592"/>
                  <a:pt x="2710674" y="3979897"/>
                </a:cubicBezTo>
                <a:cubicBezTo>
                  <a:pt x="2708897" y="3972613"/>
                  <a:pt x="2707339" y="3965219"/>
                  <a:pt x="2706045" y="3957760"/>
                </a:cubicBezTo>
                <a:cubicBezTo>
                  <a:pt x="2712276" y="3962126"/>
                  <a:pt x="2718682" y="3966404"/>
                  <a:pt x="2725286" y="3970616"/>
                </a:cubicBezTo>
                <a:close/>
                <a:moveTo>
                  <a:pt x="2730574" y="3973973"/>
                </a:moveTo>
                <a:cubicBezTo>
                  <a:pt x="2737309" y="3978142"/>
                  <a:pt x="2744220" y="3982244"/>
                  <a:pt x="2751329" y="3986282"/>
                </a:cubicBezTo>
                <a:cubicBezTo>
                  <a:pt x="2751658" y="3994684"/>
                  <a:pt x="2752228" y="4003000"/>
                  <a:pt x="2753040" y="4011227"/>
                </a:cubicBezTo>
                <a:cubicBezTo>
                  <a:pt x="2746458" y="4006861"/>
                  <a:pt x="2740074" y="4002429"/>
                  <a:pt x="2733887" y="3997931"/>
                </a:cubicBezTo>
                <a:cubicBezTo>
                  <a:pt x="2732504" y="3990033"/>
                  <a:pt x="2731429" y="3982047"/>
                  <a:pt x="2730574" y="3973973"/>
                </a:cubicBezTo>
                <a:close/>
                <a:moveTo>
                  <a:pt x="2753676" y="4016888"/>
                </a:moveTo>
                <a:cubicBezTo>
                  <a:pt x="2754532" y="4024567"/>
                  <a:pt x="2755629" y="4032158"/>
                  <a:pt x="2756923" y="4039661"/>
                </a:cubicBezTo>
                <a:cubicBezTo>
                  <a:pt x="2751066" y="4035185"/>
                  <a:pt x="2745405" y="4030644"/>
                  <a:pt x="2739898" y="4026015"/>
                </a:cubicBezTo>
                <a:cubicBezTo>
                  <a:pt x="2738055" y="4018818"/>
                  <a:pt x="2736432" y="4011556"/>
                  <a:pt x="2735027" y="4004184"/>
                </a:cubicBezTo>
                <a:cubicBezTo>
                  <a:pt x="2741083" y="4008507"/>
                  <a:pt x="2747292" y="4012741"/>
                  <a:pt x="2753676" y="4016888"/>
                </a:cubicBezTo>
                <a:close/>
                <a:moveTo>
                  <a:pt x="2762123" y="4040495"/>
                </a:moveTo>
                <a:cubicBezTo>
                  <a:pt x="2760939" y="4033869"/>
                  <a:pt x="2759929" y="4027177"/>
                  <a:pt x="2759095" y="4020420"/>
                </a:cubicBezTo>
                <a:cubicBezTo>
                  <a:pt x="2765677" y="4024610"/>
                  <a:pt x="2772457" y="4028713"/>
                  <a:pt x="2779390" y="4032750"/>
                </a:cubicBezTo>
                <a:cubicBezTo>
                  <a:pt x="2779851" y="4041065"/>
                  <a:pt x="2780553" y="4049271"/>
                  <a:pt x="2781474" y="4057367"/>
                </a:cubicBezTo>
                <a:cubicBezTo>
                  <a:pt x="2775068" y="4053044"/>
                  <a:pt x="2768859" y="4048635"/>
                  <a:pt x="2762825" y="4044137"/>
                </a:cubicBezTo>
                <a:cubicBezTo>
                  <a:pt x="2762584" y="4042930"/>
                  <a:pt x="2762343" y="4041724"/>
                  <a:pt x="2762123" y="4040495"/>
                </a:cubicBezTo>
                <a:close/>
                <a:moveTo>
                  <a:pt x="2782176" y="4063247"/>
                </a:moveTo>
                <a:cubicBezTo>
                  <a:pt x="2783054" y="4070048"/>
                  <a:pt x="2784063" y="4076762"/>
                  <a:pt x="2785270" y="4083409"/>
                </a:cubicBezTo>
                <a:cubicBezTo>
                  <a:pt x="2785402" y="4084177"/>
                  <a:pt x="2785577" y="4084945"/>
                  <a:pt x="2785709" y="4085713"/>
                </a:cubicBezTo>
                <a:cubicBezTo>
                  <a:pt x="2780048" y="4081281"/>
                  <a:pt x="2774541" y="4076784"/>
                  <a:pt x="2769210" y="4072220"/>
                </a:cubicBezTo>
                <a:cubicBezTo>
                  <a:pt x="2767279" y="4065111"/>
                  <a:pt x="2765568" y="4057915"/>
                  <a:pt x="2764054" y="4050631"/>
                </a:cubicBezTo>
                <a:cubicBezTo>
                  <a:pt x="2769934" y="4054909"/>
                  <a:pt x="2775989" y="4059122"/>
                  <a:pt x="2782176" y="4063247"/>
                </a:cubicBezTo>
                <a:close/>
                <a:moveTo>
                  <a:pt x="2787047" y="4092624"/>
                </a:moveTo>
                <a:cubicBezTo>
                  <a:pt x="2788429" y="4099250"/>
                  <a:pt x="2789965" y="4105832"/>
                  <a:pt x="2791654" y="4112326"/>
                </a:cubicBezTo>
                <a:cubicBezTo>
                  <a:pt x="2786828" y="4107960"/>
                  <a:pt x="2782154" y="4103550"/>
                  <a:pt x="2777613" y="4099053"/>
                </a:cubicBezTo>
                <a:cubicBezTo>
                  <a:pt x="2775375" y="4092821"/>
                  <a:pt x="2773335" y="4086525"/>
                  <a:pt x="2771448" y="4080162"/>
                </a:cubicBezTo>
                <a:cubicBezTo>
                  <a:pt x="2776516" y="4084375"/>
                  <a:pt x="2781716" y="4088521"/>
                  <a:pt x="2787047" y="4092624"/>
                </a:cubicBezTo>
                <a:close/>
                <a:moveTo>
                  <a:pt x="2793278" y="4097253"/>
                </a:moveTo>
                <a:cubicBezTo>
                  <a:pt x="2798938" y="4101466"/>
                  <a:pt x="2804774" y="4105591"/>
                  <a:pt x="2810764" y="4109671"/>
                </a:cubicBezTo>
                <a:cubicBezTo>
                  <a:pt x="2811839" y="4117109"/>
                  <a:pt x="2813111" y="4124503"/>
                  <a:pt x="2814582" y="4131787"/>
                </a:cubicBezTo>
                <a:cubicBezTo>
                  <a:pt x="2809119" y="4127421"/>
                  <a:pt x="2803787" y="4122989"/>
                  <a:pt x="2798609" y="4118491"/>
                </a:cubicBezTo>
                <a:cubicBezTo>
                  <a:pt x="2796635" y="4111492"/>
                  <a:pt x="2794858" y="4104406"/>
                  <a:pt x="2793278" y="4097253"/>
                </a:cubicBezTo>
                <a:close/>
                <a:moveTo>
                  <a:pt x="2816161" y="4139137"/>
                </a:moveTo>
                <a:cubicBezTo>
                  <a:pt x="2817631" y="4145806"/>
                  <a:pt x="2819233" y="4152410"/>
                  <a:pt x="2821032" y="4158948"/>
                </a:cubicBezTo>
                <a:cubicBezTo>
                  <a:pt x="2816402" y="4154736"/>
                  <a:pt x="2811949" y="4150480"/>
                  <a:pt x="2807583" y="4146158"/>
                </a:cubicBezTo>
                <a:cubicBezTo>
                  <a:pt x="2805235" y="4139817"/>
                  <a:pt x="2803085" y="4133410"/>
                  <a:pt x="2801088" y="4126916"/>
                </a:cubicBezTo>
                <a:cubicBezTo>
                  <a:pt x="2806003" y="4131041"/>
                  <a:pt x="2811005" y="4135122"/>
                  <a:pt x="2816161" y="4139137"/>
                </a:cubicBezTo>
                <a:close/>
                <a:moveTo>
                  <a:pt x="2822546" y="4143964"/>
                </a:moveTo>
                <a:cubicBezTo>
                  <a:pt x="2839198" y="4156491"/>
                  <a:pt x="2857079" y="4168427"/>
                  <a:pt x="2876233" y="4179725"/>
                </a:cubicBezTo>
                <a:cubicBezTo>
                  <a:pt x="2999491" y="4252456"/>
                  <a:pt x="3151710" y="4292387"/>
                  <a:pt x="3341600" y="4301821"/>
                </a:cubicBezTo>
                <a:cubicBezTo>
                  <a:pt x="3511064" y="4310246"/>
                  <a:pt x="3688294" y="4292650"/>
                  <a:pt x="3839328" y="4274308"/>
                </a:cubicBezTo>
                <a:cubicBezTo>
                  <a:pt x="3878206" y="4269570"/>
                  <a:pt x="3919541" y="4264085"/>
                  <a:pt x="3969410" y="4257086"/>
                </a:cubicBezTo>
                <a:cubicBezTo>
                  <a:pt x="4271018" y="4214522"/>
                  <a:pt x="4590485" y="4146574"/>
                  <a:pt x="4974784" y="4043259"/>
                </a:cubicBezTo>
                <a:cubicBezTo>
                  <a:pt x="4997360" y="4037204"/>
                  <a:pt x="5020660" y="4030929"/>
                  <a:pt x="5044443" y="4024567"/>
                </a:cubicBezTo>
                <a:cubicBezTo>
                  <a:pt x="5040823" y="4037401"/>
                  <a:pt x="5038146" y="4050105"/>
                  <a:pt x="5036545" y="4062523"/>
                </a:cubicBezTo>
                <a:cubicBezTo>
                  <a:pt x="5018181" y="4067788"/>
                  <a:pt x="4999905" y="4073010"/>
                  <a:pt x="4981760" y="4078210"/>
                </a:cubicBezTo>
                <a:cubicBezTo>
                  <a:pt x="4605360" y="4185671"/>
                  <a:pt x="4289250" y="4256384"/>
                  <a:pt x="3986918" y="4300746"/>
                </a:cubicBezTo>
                <a:cubicBezTo>
                  <a:pt x="3937816" y="4307920"/>
                  <a:pt x="3896899" y="4313537"/>
                  <a:pt x="3858131" y="4318452"/>
                </a:cubicBezTo>
                <a:cubicBezTo>
                  <a:pt x="3518106" y="4361344"/>
                  <a:pt x="3167573" y="4379401"/>
                  <a:pt x="2907278" y="4222508"/>
                </a:cubicBezTo>
                <a:cubicBezTo>
                  <a:pt x="2877812" y="4204737"/>
                  <a:pt x="2851485" y="4185693"/>
                  <a:pt x="2828272" y="4165399"/>
                </a:cubicBezTo>
                <a:cubicBezTo>
                  <a:pt x="2826166" y="4158334"/>
                  <a:pt x="2824257" y="4151204"/>
                  <a:pt x="2822546" y="4143964"/>
                </a:cubicBezTo>
                <a:close/>
                <a:moveTo>
                  <a:pt x="2904798" y="4226611"/>
                </a:moveTo>
                <a:cubicBezTo>
                  <a:pt x="3026762" y="4300132"/>
                  <a:pt x="3177402" y="4340720"/>
                  <a:pt x="3365361" y="4350681"/>
                </a:cubicBezTo>
                <a:cubicBezTo>
                  <a:pt x="3536470" y="4359742"/>
                  <a:pt x="3710782" y="4341883"/>
                  <a:pt x="3858723" y="4323234"/>
                </a:cubicBezTo>
                <a:cubicBezTo>
                  <a:pt x="3897535" y="4318298"/>
                  <a:pt x="3938497" y="4312681"/>
                  <a:pt x="3987620" y="4305507"/>
                </a:cubicBezTo>
                <a:cubicBezTo>
                  <a:pt x="4290171" y="4261123"/>
                  <a:pt x="4606457" y="4190344"/>
                  <a:pt x="4983077" y="4082817"/>
                </a:cubicBezTo>
                <a:cubicBezTo>
                  <a:pt x="5000585" y="4077815"/>
                  <a:pt x="5018225" y="4072768"/>
                  <a:pt x="5035952" y="4067700"/>
                </a:cubicBezTo>
                <a:cubicBezTo>
                  <a:pt x="5034680" y="4080031"/>
                  <a:pt x="5034548" y="4092076"/>
                  <a:pt x="5035733" y="4103769"/>
                </a:cubicBezTo>
                <a:cubicBezTo>
                  <a:pt x="5020397" y="4108443"/>
                  <a:pt x="5005105" y="4113094"/>
                  <a:pt x="4989966" y="4117680"/>
                </a:cubicBezTo>
                <a:cubicBezTo>
                  <a:pt x="4625523" y="4227928"/>
                  <a:pt x="4303357" y="4303620"/>
                  <a:pt x="4005106" y="4349058"/>
                </a:cubicBezTo>
                <a:cubicBezTo>
                  <a:pt x="3956729" y="4356408"/>
                  <a:pt x="3916162" y="4362200"/>
                  <a:pt x="3877482" y="4367268"/>
                </a:cubicBezTo>
                <a:cubicBezTo>
                  <a:pt x="3558432" y="4409063"/>
                  <a:pt x="3197060" y="4430126"/>
                  <a:pt x="2935931" y="4269328"/>
                </a:cubicBezTo>
                <a:cubicBezTo>
                  <a:pt x="2897909" y="4245918"/>
                  <a:pt x="2865087" y="4220292"/>
                  <a:pt x="2837421" y="4192582"/>
                </a:cubicBezTo>
                <a:cubicBezTo>
                  <a:pt x="2835073" y="4186373"/>
                  <a:pt x="2832901" y="4180098"/>
                  <a:pt x="2830861" y="4173758"/>
                </a:cubicBezTo>
                <a:cubicBezTo>
                  <a:pt x="2852976" y="4192582"/>
                  <a:pt x="2877637" y="4210244"/>
                  <a:pt x="2904798" y="4226611"/>
                </a:cubicBezTo>
                <a:close/>
                <a:moveTo>
                  <a:pt x="5037729" y="4067196"/>
                </a:moveTo>
                <a:cubicBezTo>
                  <a:pt x="5038563" y="4066955"/>
                  <a:pt x="5039419" y="4066713"/>
                  <a:pt x="5040253" y="4066472"/>
                </a:cubicBezTo>
                <a:cubicBezTo>
                  <a:pt x="5050213" y="4063620"/>
                  <a:pt x="5060196" y="4060767"/>
                  <a:pt x="5070178" y="4057915"/>
                </a:cubicBezTo>
                <a:cubicBezTo>
                  <a:pt x="5069169" y="4070246"/>
                  <a:pt x="5069433" y="4081939"/>
                  <a:pt x="5070903" y="4093041"/>
                </a:cubicBezTo>
                <a:cubicBezTo>
                  <a:pt x="5059713" y="4096442"/>
                  <a:pt x="5048546" y="4099864"/>
                  <a:pt x="5037400" y="4103265"/>
                </a:cubicBezTo>
                <a:cubicBezTo>
                  <a:pt x="5036259" y="4091571"/>
                  <a:pt x="5036413" y="4079526"/>
                  <a:pt x="5037729" y="4067196"/>
                </a:cubicBezTo>
                <a:close/>
                <a:moveTo>
                  <a:pt x="5072285" y="4057301"/>
                </a:moveTo>
                <a:cubicBezTo>
                  <a:pt x="5083123" y="4054207"/>
                  <a:pt x="5093961" y="4051114"/>
                  <a:pt x="5104822" y="4047998"/>
                </a:cubicBezTo>
                <a:cubicBezTo>
                  <a:pt x="5104163" y="4059692"/>
                  <a:pt x="5104624" y="4071123"/>
                  <a:pt x="5106401" y="4082159"/>
                </a:cubicBezTo>
                <a:cubicBezTo>
                  <a:pt x="5095212" y="4085603"/>
                  <a:pt x="5084023" y="4089026"/>
                  <a:pt x="5072833" y="4092449"/>
                </a:cubicBezTo>
                <a:cubicBezTo>
                  <a:pt x="5071385" y="4081062"/>
                  <a:pt x="5071253" y="4069324"/>
                  <a:pt x="5072285" y="4057301"/>
                </a:cubicBezTo>
                <a:close/>
                <a:moveTo>
                  <a:pt x="5106774" y="4047450"/>
                </a:moveTo>
                <a:cubicBezTo>
                  <a:pt x="5117569" y="4044378"/>
                  <a:pt x="5128363" y="4041285"/>
                  <a:pt x="5139157" y="4038213"/>
                </a:cubicBezTo>
                <a:cubicBezTo>
                  <a:pt x="5138806" y="4049578"/>
                  <a:pt x="5139596" y="4060636"/>
                  <a:pt x="5141681" y="4071343"/>
                </a:cubicBezTo>
                <a:cubicBezTo>
                  <a:pt x="5130579" y="4074743"/>
                  <a:pt x="5119433" y="4078166"/>
                  <a:pt x="5108244" y="4081588"/>
                </a:cubicBezTo>
                <a:cubicBezTo>
                  <a:pt x="5106511" y="4070552"/>
                  <a:pt x="5106072" y="4059144"/>
                  <a:pt x="5106774" y="4047450"/>
                </a:cubicBezTo>
                <a:close/>
                <a:moveTo>
                  <a:pt x="5142712" y="4076147"/>
                </a:moveTo>
                <a:cubicBezTo>
                  <a:pt x="5145169" y="4086657"/>
                  <a:pt x="5148943" y="4096771"/>
                  <a:pt x="5154230" y="4106402"/>
                </a:cubicBezTo>
                <a:cubicBezTo>
                  <a:pt x="5142712" y="4110198"/>
                  <a:pt x="5131193" y="4113972"/>
                  <a:pt x="5119697" y="4117745"/>
                </a:cubicBezTo>
                <a:cubicBezTo>
                  <a:pt x="5114694" y="4107785"/>
                  <a:pt x="5111228" y="4097319"/>
                  <a:pt x="5109100" y="4086459"/>
                </a:cubicBezTo>
                <a:cubicBezTo>
                  <a:pt x="5120333" y="4083014"/>
                  <a:pt x="5131544" y="4079592"/>
                  <a:pt x="5142712" y="4076147"/>
                </a:cubicBezTo>
                <a:close/>
                <a:moveTo>
                  <a:pt x="5156797" y="4110812"/>
                </a:moveTo>
                <a:cubicBezTo>
                  <a:pt x="5157763" y="4112436"/>
                  <a:pt x="5158794" y="4114037"/>
                  <a:pt x="5159869" y="4115639"/>
                </a:cubicBezTo>
                <a:cubicBezTo>
                  <a:pt x="5165024" y="4123252"/>
                  <a:pt x="5171080" y="4130427"/>
                  <a:pt x="5177991" y="4137118"/>
                </a:cubicBezTo>
                <a:cubicBezTo>
                  <a:pt x="5166231" y="4141265"/>
                  <a:pt x="5154450" y="4145433"/>
                  <a:pt x="5142624" y="4149580"/>
                </a:cubicBezTo>
                <a:cubicBezTo>
                  <a:pt x="5136108" y="4142867"/>
                  <a:pt x="5130381" y="4135714"/>
                  <a:pt x="5125533" y="4128123"/>
                </a:cubicBezTo>
                <a:cubicBezTo>
                  <a:pt x="5124304" y="4126170"/>
                  <a:pt x="5123164" y="4124218"/>
                  <a:pt x="5122067" y="4122221"/>
                </a:cubicBezTo>
                <a:cubicBezTo>
                  <a:pt x="5133629" y="4118425"/>
                  <a:pt x="5145213" y="4114630"/>
                  <a:pt x="5156797" y="4110812"/>
                </a:cubicBezTo>
                <a:close/>
                <a:moveTo>
                  <a:pt x="5161536" y="4114498"/>
                </a:moveTo>
                <a:cubicBezTo>
                  <a:pt x="5160571" y="4113072"/>
                  <a:pt x="5159649" y="4111624"/>
                  <a:pt x="5158750" y="4110176"/>
                </a:cubicBezTo>
                <a:cubicBezTo>
                  <a:pt x="5170334" y="4106359"/>
                  <a:pt x="5181897" y="4102541"/>
                  <a:pt x="5193459" y="4098702"/>
                </a:cubicBezTo>
                <a:cubicBezTo>
                  <a:pt x="5194227" y="4099864"/>
                  <a:pt x="5195017" y="4101005"/>
                  <a:pt x="5195828" y="4102124"/>
                </a:cubicBezTo>
                <a:cubicBezTo>
                  <a:pt x="5201401" y="4109869"/>
                  <a:pt x="5207983" y="4117087"/>
                  <a:pt x="5215486" y="4123779"/>
                </a:cubicBezTo>
                <a:cubicBezTo>
                  <a:pt x="5203749" y="4127969"/>
                  <a:pt x="5191967" y="4132160"/>
                  <a:pt x="5180141" y="4136350"/>
                </a:cubicBezTo>
                <a:cubicBezTo>
                  <a:pt x="5173011" y="4129549"/>
                  <a:pt x="5166802" y="4122287"/>
                  <a:pt x="5161536" y="4114498"/>
                </a:cubicBezTo>
                <a:close/>
                <a:moveTo>
                  <a:pt x="5219918" y="4127618"/>
                </a:moveTo>
                <a:cubicBezTo>
                  <a:pt x="5229111" y="4135210"/>
                  <a:pt x="5239620" y="4142077"/>
                  <a:pt x="5251402" y="4148198"/>
                </a:cubicBezTo>
                <a:cubicBezTo>
                  <a:pt x="5239511" y="4152783"/>
                  <a:pt x="5227553" y="4157369"/>
                  <a:pt x="5215530" y="4161954"/>
                </a:cubicBezTo>
                <a:cubicBezTo>
                  <a:pt x="5203815" y="4155460"/>
                  <a:pt x="5193437" y="4148220"/>
                  <a:pt x="5184376" y="4140256"/>
                </a:cubicBezTo>
                <a:cubicBezTo>
                  <a:pt x="5196267" y="4136043"/>
                  <a:pt x="5208115" y="4131831"/>
                  <a:pt x="5219918" y="4127618"/>
                </a:cubicBezTo>
                <a:close/>
                <a:moveTo>
                  <a:pt x="5257677" y="4151313"/>
                </a:moveTo>
                <a:cubicBezTo>
                  <a:pt x="5270314" y="4157391"/>
                  <a:pt x="5284312" y="4162678"/>
                  <a:pt x="5299626" y="4167110"/>
                </a:cubicBezTo>
                <a:cubicBezTo>
                  <a:pt x="5340500" y="4178979"/>
                  <a:pt x="5392037" y="4185386"/>
                  <a:pt x="5452854" y="4186132"/>
                </a:cubicBezTo>
                <a:cubicBezTo>
                  <a:pt x="5563914" y="4187514"/>
                  <a:pt x="5684495" y="4170379"/>
                  <a:pt x="5772541" y="4157873"/>
                </a:cubicBezTo>
                <a:cubicBezTo>
                  <a:pt x="5797025" y="4154407"/>
                  <a:pt x="5818176" y="4151401"/>
                  <a:pt x="5836012" y="4149229"/>
                </a:cubicBezTo>
                <a:cubicBezTo>
                  <a:pt x="6069804" y="4120817"/>
                  <a:pt x="6310243" y="4085472"/>
                  <a:pt x="6542762" y="4051267"/>
                </a:cubicBezTo>
                <a:cubicBezTo>
                  <a:pt x="7235954" y="3949313"/>
                  <a:pt x="7952752" y="3843892"/>
                  <a:pt x="8649870" y="3895319"/>
                </a:cubicBezTo>
                <a:cubicBezTo>
                  <a:pt x="8667027" y="3896591"/>
                  <a:pt x="8684425" y="3897644"/>
                  <a:pt x="8701582" y="3898631"/>
                </a:cubicBezTo>
                <a:cubicBezTo>
                  <a:pt x="8690963" y="3913222"/>
                  <a:pt x="8680564" y="3927461"/>
                  <a:pt x="8670383" y="3941283"/>
                </a:cubicBezTo>
                <a:cubicBezTo>
                  <a:pt x="8662046" y="3940537"/>
                  <a:pt x="8653687" y="3939769"/>
                  <a:pt x="8645394" y="3938957"/>
                </a:cubicBezTo>
                <a:cubicBezTo>
                  <a:pt x="7953717" y="3872413"/>
                  <a:pt x="7241570" y="3973468"/>
                  <a:pt x="6552877" y="4071211"/>
                </a:cubicBezTo>
                <a:cubicBezTo>
                  <a:pt x="6306799" y="4106117"/>
                  <a:pt x="6052340" y="4142230"/>
                  <a:pt x="5805121" y="4169589"/>
                </a:cubicBezTo>
                <a:cubicBezTo>
                  <a:pt x="5786626" y="4171630"/>
                  <a:pt x="5764423" y="4174592"/>
                  <a:pt x="5738709" y="4178036"/>
                </a:cubicBezTo>
                <a:cubicBezTo>
                  <a:pt x="5649940" y="4189927"/>
                  <a:pt x="5528349" y="4206185"/>
                  <a:pt x="5416807" y="4203465"/>
                </a:cubicBezTo>
                <a:cubicBezTo>
                  <a:pt x="5355858" y="4201973"/>
                  <a:pt x="5304321" y="4194776"/>
                  <a:pt x="5263601" y="4182095"/>
                </a:cubicBezTo>
                <a:cubicBezTo>
                  <a:pt x="5248221" y="4177290"/>
                  <a:pt x="5234245" y="4171630"/>
                  <a:pt x="5221630" y="4165179"/>
                </a:cubicBezTo>
                <a:cubicBezTo>
                  <a:pt x="5233587" y="4160616"/>
                  <a:pt x="5245588" y="4155987"/>
                  <a:pt x="5257677" y="4151313"/>
                </a:cubicBezTo>
                <a:close/>
                <a:moveTo>
                  <a:pt x="8707747" y="3898961"/>
                </a:moveTo>
                <a:cubicBezTo>
                  <a:pt x="8711258" y="3899158"/>
                  <a:pt x="8714790" y="3899378"/>
                  <a:pt x="8718300" y="3899575"/>
                </a:cubicBezTo>
                <a:cubicBezTo>
                  <a:pt x="8723961" y="3899882"/>
                  <a:pt x="8729665" y="3900211"/>
                  <a:pt x="8735369" y="3900540"/>
                </a:cubicBezTo>
                <a:cubicBezTo>
                  <a:pt x="8724772" y="3915416"/>
                  <a:pt x="8714329" y="3930028"/>
                  <a:pt x="8704105" y="3944245"/>
                </a:cubicBezTo>
                <a:cubicBezTo>
                  <a:pt x="8701604" y="3944025"/>
                  <a:pt x="8699125" y="3943828"/>
                  <a:pt x="8696646" y="3943586"/>
                </a:cubicBezTo>
                <a:cubicBezTo>
                  <a:pt x="8689976" y="3943016"/>
                  <a:pt x="8683218" y="3942424"/>
                  <a:pt x="8676417" y="3941809"/>
                </a:cubicBezTo>
                <a:cubicBezTo>
                  <a:pt x="8686641" y="3927921"/>
                  <a:pt x="8697084" y="3913639"/>
                  <a:pt x="8707747" y="3898961"/>
                </a:cubicBezTo>
                <a:close/>
                <a:moveTo>
                  <a:pt x="8741381" y="3900891"/>
                </a:moveTo>
                <a:cubicBezTo>
                  <a:pt x="8750377" y="3901418"/>
                  <a:pt x="8759437" y="3901966"/>
                  <a:pt x="8768499" y="3902559"/>
                </a:cubicBezTo>
                <a:cubicBezTo>
                  <a:pt x="8766129" y="3905960"/>
                  <a:pt x="8763782" y="3909382"/>
                  <a:pt x="8761434" y="3912783"/>
                </a:cubicBezTo>
                <a:cubicBezTo>
                  <a:pt x="8753228" y="3924543"/>
                  <a:pt x="8745198" y="3936017"/>
                  <a:pt x="8737322" y="3947250"/>
                </a:cubicBezTo>
                <a:cubicBezTo>
                  <a:pt x="8728173" y="3946395"/>
                  <a:pt x="8719068" y="3945583"/>
                  <a:pt x="8710007" y="3944771"/>
                </a:cubicBezTo>
                <a:cubicBezTo>
                  <a:pt x="8720275" y="3930488"/>
                  <a:pt x="8730740" y="3915833"/>
                  <a:pt x="8741381" y="3900891"/>
                </a:cubicBezTo>
                <a:close/>
                <a:moveTo>
                  <a:pt x="8765537" y="3915635"/>
                </a:moveTo>
                <a:cubicBezTo>
                  <a:pt x="8768455" y="3911423"/>
                  <a:pt x="8771373" y="3907166"/>
                  <a:pt x="8774291" y="3902954"/>
                </a:cubicBezTo>
                <a:cubicBezTo>
                  <a:pt x="8783133" y="3903546"/>
                  <a:pt x="8791996" y="3904204"/>
                  <a:pt x="8800882" y="3904928"/>
                </a:cubicBezTo>
                <a:cubicBezTo>
                  <a:pt x="8794519" y="3914319"/>
                  <a:pt x="8788179" y="3923687"/>
                  <a:pt x="8781816" y="3933011"/>
                </a:cubicBezTo>
                <a:cubicBezTo>
                  <a:pt x="8777823" y="3938891"/>
                  <a:pt x="8773852" y="3944683"/>
                  <a:pt x="8769925" y="3950453"/>
                </a:cubicBezTo>
                <a:cubicBezTo>
                  <a:pt x="8760951" y="3949510"/>
                  <a:pt x="8751978" y="3948633"/>
                  <a:pt x="8743048" y="3947777"/>
                </a:cubicBezTo>
                <a:cubicBezTo>
                  <a:pt x="8750420" y="3937290"/>
                  <a:pt x="8757902" y="3926583"/>
                  <a:pt x="8765537" y="3915635"/>
                </a:cubicBezTo>
                <a:close/>
                <a:moveTo>
                  <a:pt x="8768608" y="3952362"/>
                </a:moveTo>
                <a:cubicBezTo>
                  <a:pt x="8758275" y="3967457"/>
                  <a:pt x="8748095" y="3982244"/>
                  <a:pt x="8738112" y="3996637"/>
                </a:cubicBezTo>
                <a:cubicBezTo>
                  <a:pt x="8729051" y="3995430"/>
                  <a:pt x="8720012" y="3994268"/>
                  <a:pt x="8710972" y="3993149"/>
                </a:cubicBezTo>
                <a:cubicBezTo>
                  <a:pt x="8720955" y="3979129"/>
                  <a:pt x="8731179" y="3964671"/>
                  <a:pt x="8741710" y="3949686"/>
                </a:cubicBezTo>
                <a:cubicBezTo>
                  <a:pt x="8750661" y="3950519"/>
                  <a:pt x="8759635" y="3951419"/>
                  <a:pt x="8768608" y="3952362"/>
                </a:cubicBezTo>
                <a:close/>
                <a:moveTo>
                  <a:pt x="8774159" y="3952933"/>
                </a:moveTo>
                <a:cubicBezTo>
                  <a:pt x="8782891" y="3953876"/>
                  <a:pt x="8791645" y="3954863"/>
                  <a:pt x="8800399" y="3955938"/>
                </a:cubicBezTo>
                <a:cubicBezTo>
                  <a:pt x="8790153" y="3971340"/>
                  <a:pt x="8780039" y="3986413"/>
                  <a:pt x="8770100" y="4001113"/>
                </a:cubicBezTo>
                <a:cubicBezTo>
                  <a:pt x="8761237" y="3999818"/>
                  <a:pt x="8752395" y="3998568"/>
                  <a:pt x="8743553" y="3997361"/>
                </a:cubicBezTo>
                <a:cubicBezTo>
                  <a:pt x="8753580" y="3982925"/>
                  <a:pt x="8763782" y="3968115"/>
                  <a:pt x="8774159" y="3952933"/>
                </a:cubicBezTo>
                <a:close/>
                <a:moveTo>
                  <a:pt x="8768894" y="4002890"/>
                </a:moveTo>
                <a:cubicBezTo>
                  <a:pt x="8758735" y="4017919"/>
                  <a:pt x="8748753" y="4032575"/>
                  <a:pt x="8739011" y="4046792"/>
                </a:cubicBezTo>
                <a:cubicBezTo>
                  <a:pt x="8730038" y="4045190"/>
                  <a:pt x="8721130" y="4043654"/>
                  <a:pt x="8712245" y="4042184"/>
                </a:cubicBezTo>
                <a:cubicBezTo>
                  <a:pt x="8722052" y="4028253"/>
                  <a:pt x="8732078" y="4013904"/>
                  <a:pt x="8742324" y="3999138"/>
                </a:cubicBezTo>
                <a:cubicBezTo>
                  <a:pt x="8751188" y="4000323"/>
                  <a:pt x="8760052" y="4001574"/>
                  <a:pt x="8768894" y="4002890"/>
                </a:cubicBezTo>
                <a:close/>
                <a:moveTo>
                  <a:pt x="8737870" y="4048437"/>
                </a:moveTo>
                <a:cubicBezTo>
                  <a:pt x="8727822" y="4063071"/>
                  <a:pt x="8718015" y="4077222"/>
                  <a:pt x="8708493" y="4090891"/>
                </a:cubicBezTo>
                <a:cubicBezTo>
                  <a:pt x="8699563" y="4089004"/>
                  <a:pt x="8690590" y="4087161"/>
                  <a:pt x="8681529" y="4085384"/>
                </a:cubicBezTo>
                <a:cubicBezTo>
                  <a:pt x="8691095" y="4072044"/>
                  <a:pt x="8700968" y="4058179"/>
                  <a:pt x="8711082" y="4043830"/>
                </a:cubicBezTo>
                <a:cubicBezTo>
                  <a:pt x="8719968" y="4045300"/>
                  <a:pt x="8728897" y="4046858"/>
                  <a:pt x="8737870" y="4048437"/>
                </a:cubicBezTo>
                <a:close/>
                <a:moveTo>
                  <a:pt x="8707418" y="4092427"/>
                </a:moveTo>
                <a:cubicBezTo>
                  <a:pt x="8685039" y="4124437"/>
                  <a:pt x="8664153" y="4153639"/>
                  <a:pt x="8645262" y="4179309"/>
                </a:cubicBezTo>
                <a:cubicBezTo>
                  <a:pt x="8498813" y="4378194"/>
                  <a:pt x="8344598" y="4577979"/>
                  <a:pt x="8195473" y="4771181"/>
                </a:cubicBezTo>
                <a:cubicBezTo>
                  <a:pt x="8036277" y="4977394"/>
                  <a:pt x="7871684" y="5190650"/>
                  <a:pt x="7715187" y="5404476"/>
                </a:cubicBezTo>
                <a:cubicBezTo>
                  <a:pt x="7621108" y="5533088"/>
                  <a:pt x="7529729" y="5659396"/>
                  <a:pt x="7445940" y="5790553"/>
                </a:cubicBezTo>
                <a:cubicBezTo>
                  <a:pt x="7402631" y="5858435"/>
                  <a:pt x="7364982" y="5921797"/>
                  <a:pt x="7330866" y="5984260"/>
                </a:cubicBezTo>
                <a:lnTo>
                  <a:pt x="7323493" y="5997863"/>
                </a:lnTo>
                <a:cubicBezTo>
                  <a:pt x="7270991" y="6094618"/>
                  <a:pt x="7205654" y="6215024"/>
                  <a:pt x="7206159" y="6330318"/>
                </a:cubicBezTo>
                <a:cubicBezTo>
                  <a:pt x="7206225" y="6390214"/>
                  <a:pt x="7225795" y="6438108"/>
                  <a:pt x="7264344" y="6472686"/>
                </a:cubicBezTo>
                <a:cubicBezTo>
                  <a:pt x="7310352" y="6513955"/>
                  <a:pt x="7385013" y="6537299"/>
                  <a:pt x="7486265" y="6542082"/>
                </a:cubicBezTo>
                <a:cubicBezTo>
                  <a:pt x="7500460" y="6542762"/>
                  <a:pt x="7514721" y="6543047"/>
                  <a:pt x="7528917" y="6543047"/>
                </a:cubicBezTo>
                <a:cubicBezTo>
                  <a:pt x="7600222" y="6543047"/>
                  <a:pt x="7670122" y="6535522"/>
                  <a:pt x="7723568" y="6529751"/>
                </a:cubicBezTo>
                <a:cubicBezTo>
                  <a:pt x="7729645" y="6529115"/>
                  <a:pt x="7735481" y="6528479"/>
                  <a:pt x="7741076" y="6527887"/>
                </a:cubicBezTo>
                <a:cubicBezTo>
                  <a:pt x="7788839" y="6522841"/>
                  <a:pt x="7836558" y="6516895"/>
                  <a:pt x="7884277" y="6510203"/>
                </a:cubicBezTo>
                <a:cubicBezTo>
                  <a:pt x="7814092" y="6521897"/>
                  <a:pt x="7743840" y="6532033"/>
                  <a:pt x="7673523" y="6540371"/>
                </a:cubicBezTo>
                <a:cubicBezTo>
                  <a:pt x="7668762" y="6540919"/>
                  <a:pt x="7663847" y="6541511"/>
                  <a:pt x="7658779" y="6542126"/>
                </a:cubicBezTo>
                <a:cubicBezTo>
                  <a:pt x="7532120" y="6557286"/>
                  <a:pt x="7296376" y="6585523"/>
                  <a:pt x="7188783" y="6489733"/>
                </a:cubicBezTo>
                <a:cubicBezTo>
                  <a:pt x="7150607" y="6455748"/>
                  <a:pt x="7131344" y="6408271"/>
                  <a:pt x="7131541" y="6348659"/>
                </a:cubicBezTo>
                <a:cubicBezTo>
                  <a:pt x="7131651" y="6231939"/>
                  <a:pt x="7199599" y="6109602"/>
                  <a:pt x="7254185" y="6011312"/>
                </a:cubicBezTo>
                <a:lnTo>
                  <a:pt x="7261250" y="5998587"/>
                </a:lnTo>
                <a:cubicBezTo>
                  <a:pt x="7296661" y="5935136"/>
                  <a:pt x="7335692" y="5870787"/>
                  <a:pt x="7380559" y="5801873"/>
                </a:cubicBezTo>
                <a:cubicBezTo>
                  <a:pt x="7467310" y="5668830"/>
                  <a:pt x="7561914" y="5540548"/>
                  <a:pt x="7659306" y="5409917"/>
                </a:cubicBezTo>
                <a:cubicBezTo>
                  <a:pt x="7826290" y="5186065"/>
                  <a:pt x="8001809" y="4962870"/>
                  <a:pt x="8171558" y="4747047"/>
                </a:cubicBezTo>
                <a:cubicBezTo>
                  <a:pt x="8320794" y="4557311"/>
                  <a:pt x="8475118" y="4361081"/>
                  <a:pt x="8622511" y="4165816"/>
                </a:cubicBezTo>
                <a:cubicBezTo>
                  <a:pt x="8640194" y="4142384"/>
                  <a:pt x="8659633" y="4115902"/>
                  <a:pt x="8680410" y="4086942"/>
                </a:cubicBezTo>
                <a:cubicBezTo>
                  <a:pt x="8689471" y="4088719"/>
                  <a:pt x="8698488" y="4090540"/>
                  <a:pt x="8707418" y="4092427"/>
                </a:cubicBezTo>
                <a:close/>
                <a:moveTo>
                  <a:pt x="8776156" y="6354101"/>
                </a:moveTo>
                <a:cubicBezTo>
                  <a:pt x="8779117" y="6353530"/>
                  <a:pt x="8782102" y="6352916"/>
                  <a:pt x="8785063" y="6352324"/>
                </a:cubicBezTo>
                <a:cubicBezTo>
                  <a:pt x="8785963" y="6352280"/>
                  <a:pt x="8786884" y="6352214"/>
                  <a:pt x="8787784" y="6352148"/>
                </a:cubicBezTo>
                <a:cubicBezTo>
                  <a:pt x="8784274" y="6352784"/>
                  <a:pt x="8780785" y="6353377"/>
                  <a:pt x="8777275" y="6353991"/>
                </a:cubicBezTo>
                <a:cubicBezTo>
                  <a:pt x="8776902" y="6354035"/>
                  <a:pt x="8776529" y="6354079"/>
                  <a:pt x="8776156" y="6354101"/>
                </a:cubicBezTo>
                <a:close/>
                <a:moveTo>
                  <a:pt x="8944215" y="6332753"/>
                </a:moveTo>
                <a:cubicBezTo>
                  <a:pt x="8947616" y="6332139"/>
                  <a:pt x="8951017" y="6331525"/>
                  <a:pt x="8954418" y="6330910"/>
                </a:cubicBezTo>
                <a:cubicBezTo>
                  <a:pt x="8955361" y="6330867"/>
                  <a:pt x="8956348" y="6330823"/>
                  <a:pt x="8957291" y="6330801"/>
                </a:cubicBezTo>
                <a:cubicBezTo>
                  <a:pt x="8953321" y="6331415"/>
                  <a:pt x="8949349" y="6332051"/>
                  <a:pt x="8945378" y="6332666"/>
                </a:cubicBezTo>
                <a:cubicBezTo>
                  <a:pt x="8945005" y="6332709"/>
                  <a:pt x="8944610" y="6332731"/>
                  <a:pt x="8944215" y="6332753"/>
                </a:cubicBezTo>
                <a:close/>
                <a:moveTo>
                  <a:pt x="9025656" y="6323604"/>
                </a:moveTo>
                <a:cubicBezTo>
                  <a:pt x="9029517" y="6322946"/>
                  <a:pt x="9033357" y="6322310"/>
                  <a:pt x="9037219" y="6321630"/>
                </a:cubicBezTo>
                <a:cubicBezTo>
                  <a:pt x="9038579" y="6321608"/>
                  <a:pt x="9039961" y="6321564"/>
                  <a:pt x="9041322" y="6321520"/>
                </a:cubicBezTo>
                <a:cubicBezTo>
                  <a:pt x="9036934" y="6322178"/>
                  <a:pt x="9032523" y="6322814"/>
                  <a:pt x="9028135" y="6323473"/>
                </a:cubicBezTo>
                <a:cubicBezTo>
                  <a:pt x="9027302" y="6323516"/>
                  <a:pt x="9026490" y="6323560"/>
                  <a:pt x="9025656" y="6323604"/>
                </a:cubicBezTo>
                <a:close/>
                <a:moveTo>
                  <a:pt x="9106614" y="6315421"/>
                </a:moveTo>
                <a:cubicBezTo>
                  <a:pt x="9110893" y="6314740"/>
                  <a:pt x="9115171" y="6314060"/>
                  <a:pt x="9119449" y="6313359"/>
                </a:cubicBezTo>
                <a:cubicBezTo>
                  <a:pt x="9121204" y="6313337"/>
                  <a:pt x="9122937" y="6313337"/>
                  <a:pt x="9124693" y="6313293"/>
                </a:cubicBezTo>
                <a:cubicBezTo>
                  <a:pt x="9120019" y="6313951"/>
                  <a:pt x="9115346" y="6314609"/>
                  <a:pt x="9110673" y="6315245"/>
                </a:cubicBezTo>
                <a:cubicBezTo>
                  <a:pt x="9109313" y="6315289"/>
                  <a:pt x="9107975" y="6315377"/>
                  <a:pt x="9106614" y="6315421"/>
                </a:cubicBezTo>
                <a:close/>
                <a:moveTo>
                  <a:pt x="9186739" y="6308268"/>
                </a:moveTo>
                <a:cubicBezTo>
                  <a:pt x="9191412" y="6307588"/>
                  <a:pt x="9196107" y="6306886"/>
                  <a:pt x="9200780" y="6306184"/>
                </a:cubicBezTo>
                <a:cubicBezTo>
                  <a:pt x="9202953" y="6306184"/>
                  <a:pt x="9205103" y="6306206"/>
                  <a:pt x="9207297" y="6306206"/>
                </a:cubicBezTo>
                <a:cubicBezTo>
                  <a:pt x="9202272" y="6306842"/>
                  <a:pt x="9197226" y="6307478"/>
                  <a:pt x="9192202" y="6308093"/>
                </a:cubicBezTo>
                <a:cubicBezTo>
                  <a:pt x="9190381" y="6308159"/>
                  <a:pt x="9188560" y="6308224"/>
                  <a:pt x="9186739" y="6308268"/>
                </a:cubicBezTo>
                <a:close/>
                <a:moveTo>
                  <a:pt x="9267324" y="6302191"/>
                </a:moveTo>
                <a:cubicBezTo>
                  <a:pt x="9272151" y="6301533"/>
                  <a:pt x="9277000" y="6300853"/>
                  <a:pt x="9281849" y="6300173"/>
                </a:cubicBezTo>
                <a:cubicBezTo>
                  <a:pt x="9284218" y="6300217"/>
                  <a:pt x="9286609" y="6300260"/>
                  <a:pt x="9289000" y="6300304"/>
                </a:cubicBezTo>
                <a:cubicBezTo>
                  <a:pt x="9283691" y="6300918"/>
                  <a:pt x="9278382" y="6301511"/>
                  <a:pt x="9273050" y="6302103"/>
                </a:cubicBezTo>
                <a:cubicBezTo>
                  <a:pt x="9271142" y="6302147"/>
                  <a:pt x="9269233" y="6302169"/>
                  <a:pt x="9267324" y="6302191"/>
                </a:cubicBezTo>
                <a:close/>
                <a:moveTo>
                  <a:pt x="9345891" y="6297320"/>
                </a:moveTo>
                <a:cubicBezTo>
                  <a:pt x="9351156" y="6296662"/>
                  <a:pt x="9356400" y="6296004"/>
                  <a:pt x="9361666" y="6295346"/>
                </a:cubicBezTo>
                <a:cubicBezTo>
                  <a:pt x="9364408" y="6295455"/>
                  <a:pt x="9367173" y="6295543"/>
                  <a:pt x="9369937" y="6295631"/>
                </a:cubicBezTo>
                <a:cubicBezTo>
                  <a:pt x="9364299" y="6296201"/>
                  <a:pt x="9358660" y="6296772"/>
                  <a:pt x="9353021" y="6297320"/>
                </a:cubicBezTo>
                <a:cubicBezTo>
                  <a:pt x="9350652" y="6297320"/>
                  <a:pt x="9348282" y="6297320"/>
                  <a:pt x="9345891" y="6297320"/>
                </a:cubicBezTo>
                <a:close/>
                <a:moveTo>
                  <a:pt x="9423602" y="6293657"/>
                </a:moveTo>
                <a:cubicBezTo>
                  <a:pt x="9429482" y="6292998"/>
                  <a:pt x="9435384" y="6292362"/>
                  <a:pt x="9441286" y="6291704"/>
                </a:cubicBezTo>
                <a:cubicBezTo>
                  <a:pt x="9444445" y="6291879"/>
                  <a:pt x="9447648" y="6292055"/>
                  <a:pt x="9450830" y="6292208"/>
                </a:cubicBezTo>
                <a:cubicBezTo>
                  <a:pt x="9444620" y="6292757"/>
                  <a:pt x="9438411" y="6293283"/>
                  <a:pt x="9432181" y="6293788"/>
                </a:cubicBezTo>
                <a:cubicBezTo>
                  <a:pt x="9429328" y="6293744"/>
                  <a:pt x="9426455" y="6293700"/>
                  <a:pt x="9423602" y="6293657"/>
                </a:cubicBezTo>
                <a:close/>
                <a:moveTo>
                  <a:pt x="9398503" y="6296508"/>
                </a:moveTo>
                <a:cubicBezTo>
                  <a:pt x="9396879" y="6296640"/>
                  <a:pt x="9395233" y="6296750"/>
                  <a:pt x="9393588" y="6296882"/>
                </a:cubicBezTo>
                <a:cubicBezTo>
                  <a:pt x="9394883" y="6296750"/>
                  <a:pt x="9396156" y="6296618"/>
                  <a:pt x="9397450" y="6296486"/>
                </a:cubicBezTo>
                <a:cubicBezTo>
                  <a:pt x="9397801" y="6296486"/>
                  <a:pt x="9398151" y="6296486"/>
                  <a:pt x="9398503" y="6296508"/>
                </a:cubicBezTo>
                <a:close/>
                <a:moveTo>
                  <a:pt x="9459737" y="6289597"/>
                </a:moveTo>
                <a:cubicBezTo>
                  <a:pt x="9467833" y="6288676"/>
                  <a:pt x="9475950" y="6287754"/>
                  <a:pt x="9484068" y="6286811"/>
                </a:cubicBezTo>
                <a:cubicBezTo>
                  <a:pt x="9488676" y="6287206"/>
                  <a:pt x="9493305" y="6287601"/>
                  <a:pt x="9497957" y="6287974"/>
                </a:cubicBezTo>
                <a:cubicBezTo>
                  <a:pt x="9489729" y="6288764"/>
                  <a:pt x="9481502" y="6289510"/>
                  <a:pt x="9473274" y="6290234"/>
                </a:cubicBezTo>
                <a:cubicBezTo>
                  <a:pt x="9468754" y="6290036"/>
                  <a:pt x="9464235" y="6289839"/>
                  <a:pt x="9459737" y="6289597"/>
                </a:cubicBezTo>
                <a:close/>
                <a:moveTo>
                  <a:pt x="9518207" y="6289597"/>
                </a:moveTo>
                <a:cubicBezTo>
                  <a:pt x="9521718" y="6289861"/>
                  <a:pt x="9525271" y="6290102"/>
                  <a:pt x="9528804" y="6290366"/>
                </a:cubicBezTo>
                <a:cubicBezTo>
                  <a:pt x="9522244" y="6290826"/>
                  <a:pt x="9515706" y="6291265"/>
                  <a:pt x="9509167" y="6291704"/>
                </a:cubicBezTo>
                <a:cubicBezTo>
                  <a:pt x="9506030" y="6291594"/>
                  <a:pt x="9502893" y="6291485"/>
                  <a:pt x="9499755" y="6291375"/>
                </a:cubicBezTo>
                <a:cubicBezTo>
                  <a:pt x="9505899" y="6290782"/>
                  <a:pt x="9512042" y="6290190"/>
                  <a:pt x="9518207" y="6289597"/>
                </a:cubicBezTo>
                <a:close/>
                <a:moveTo>
                  <a:pt x="9537032" y="6287754"/>
                </a:moveTo>
                <a:cubicBezTo>
                  <a:pt x="9545149" y="6286965"/>
                  <a:pt x="9553244" y="6286131"/>
                  <a:pt x="9561341" y="6285297"/>
                </a:cubicBezTo>
                <a:cubicBezTo>
                  <a:pt x="9566234" y="6285824"/>
                  <a:pt x="9571170" y="6286350"/>
                  <a:pt x="9576084" y="6286855"/>
                </a:cubicBezTo>
                <a:cubicBezTo>
                  <a:pt x="9567813" y="6287513"/>
                  <a:pt x="9559541" y="6288128"/>
                  <a:pt x="9551270" y="6288742"/>
                </a:cubicBezTo>
                <a:cubicBezTo>
                  <a:pt x="9546532" y="6288435"/>
                  <a:pt x="9541792" y="6288106"/>
                  <a:pt x="9537032" y="6287754"/>
                </a:cubicBezTo>
                <a:close/>
                <a:moveTo>
                  <a:pt x="9595128" y="6288786"/>
                </a:moveTo>
                <a:cubicBezTo>
                  <a:pt x="9597827" y="6289049"/>
                  <a:pt x="9600482" y="6289334"/>
                  <a:pt x="9603180" y="6289575"/>
                </a:cubicBezTo>
                <a:cubicBezTo>
                  <a:pt x="9604299" y="6289685"/>
                  <a:pt x="9605418" y="6289773"/>
                  <a:pt x="9606559" y="6289883"/>
                </a:cubicBezTo>
                <a:cubicBezTo>
                  <a:pt x="9599845" y="6290256"/>
                  <a:pt x="9593132" y="6290585"/>
                  <a:pt x="9586418" y="6290936"/>
                </a:cubicBezTo>
                <a:cubicBezTo>
                  <a:pt x="9582951" y="6290716"/>
                  <a:pt x="9579463" y="6290519"/>
                  <a:pt x="9575996" y="6290300"/>
                </a:cubicBezTo>
                <a:cubicBezTo>
                  <a:pt x="9582359" y="6289817"/>
                  <a:pt x="9588744" y="6289312"/>
                  <a:pt x="9595128" y="6288786"/>
                </a:cubicBezTo>
                <a:close/>
                <a:moveTo>
                  <a:pt x="9610991" y="6287491"/>
                </a:moveTo>
                <a:cubicBezTo>
                  <a:pt x="9619767" y="6286767"/>
                  <a:pt x="9628543" y="6286043"/>
                  <a:pt x="9637319" y="6285275"/>
                </a:cubicBezTo>
                <a:cubicBezTo>
                  <a:pt x="9642431" y="6285956"/>
                  <a:pt x="9647565" y="6286635"/>
                  <a:pt x="9652698" y="6287294"/>
                </a:cubicBezTo>
                <a:cubicBezTo>
                  <a:pt x="9643769" y="6287820"/>
                  <a:pt x="9634817" y="6288325"/>
                  <a:pt x="9625866" y="6288829"/>
                </a:cubicBezTo>
                <a:cubicBezTo>
                  <a:pt x="9620908" y="6288391"/>
                  <a:pt x="9615927" y="6287952"/>
                  <a:pt x="9610991" y="6287491"/>
                </a:cubicBezTo>
                <a:close/>
                <a:moveTo>
                  <a:pt x="9670623" y="6289510"/>
                </a:moveTo>
                <a:cubicBezTo>
                  <a:pt x="9674704" y="6290014"/>
                  <a:pt x="9678806" y="6290497"/>
                  <a:pt x="9682888" y="6290980"/>
                </a:cubicBezTo>
                <a:cubicBezTo>
                  <a:pt x="9675473" y="6291243"/>
                  <a:pt x="9668056" y="6291485"/>
                  <a:pt x="9660641" y="6291704"/>
                </a:cubicBezTo>
                <a:cubicBezTo>
                  <a:pt x="9656845" y="6291419"/>
                  <a:pt x="9653050" y="6291111"/>
                  <a:pt x="9649254" y="6290804"/>
                </a:cubicBezTo>
                <a:cubicBezTo>
                  <a:pt x="9656362" y="6290388"/>
                  <a:pt x="9663492" y="6289970"/>
                  <a:pt x="9670623" y="6289510"/>
                </a:cubicBezTo>
                <a:close/>
                <a:moveTo>
                  <a:pt x="9685894" y="6288522"/>
                </a:moveTo>
                <a:cubicBezTo>
                  <a:pt x="9694845" y="6287952"/>
                  <a:pt x="9703796" y="6287381"/>
                  <a:pt x="9712748" y="6286767"/>
                </a:cubicBezTo>
                <a:cubicBezTo>
                  <a:pt x="9718013" y="6287601"/>
                  <a:pt x="9723301" y="6288435"/>
                  <a:pt x="9728589" y="6289247"/>
                </a:cubicBezTo>
                <a:cubicBezTo>
                  <a:pt x="9719549" y="6289619"/>
                  <a:pt x="9710510" y="6289970"/>
                  <a:pt x="9701470" y="6290322"/>
                </a:cubicBezTo>
                <a:cubicBezTo>
                  <a:pt x="9696272" y="6289729"/>
                  <a:pt x="9691072" y="6289137"/>
                  <a:pt x="9685894" y="6288522"/>
                </a:cubicBezTo>
                <a:close/>
                <a:moveTo>
                  <a:pt x="9745262" y="6291769"/>
                </a:moveTo>
                <a:cubicBezTo>
                  <a:pt x="9749738" y="6292428"/>
                  <a:pt x="9754237" y="6293108"/>
                  <a:pt x="9758734" y="6293744"/>
                </a:cubicBezTo>
                <a:cubicBezTo>
                  <a:pt x="9751231" y="6293854"/>
                  <a:pt x="9743727" y="6293963"/>
                  <a:pt x="9736245" y="6294051"/>
                </a:cubicBezTo>
                <a:cubicBezTo>
                  <a:pt x="9731880" y="6293591"/>
                  <a:pt x="9727513" y="6293152"/>
                  <a:pt x="9723169" y="6292691"/>
                </a:cubicBezTo>
                <a:cubicBezTo>
                  <a:pt x="9730519" y="6292384"/>
                  <a:pt x="9737891" y="6292098"/>
                  <a:pt x="9745262" y="6291769"/>
                </a:cubicBezTo>
                <a:close/>
                <a:moveTo>
                  <a:pt x="9759393" y="6291133"/>
                </a:moveTo>
                <a:cubicBezTo>
                  <a:pt x="9768475" y="6290716"/>
                  <a:pt x="9777558" y="6290300"/>
                  <a:pt x="9786642" y="6289861"/>
                </a:cubicBezTo>
                <a:cubicBezTo>
                  <a:pt x="9792171" y="6290892"/>
                  <a:pt x="9797721" y="6291923"/>
                  <a:pt x="9803250" y="6292932"/>
                </a:cubicBezTo>
                <a:cubicBezTo>
                  <a:pt x="9794167" y="6293130"/>
                  <a:pt x="9785062" y="6293305"/>
                  <a:pt x="9775957" y="6293459"/>
                </a:cubicBezTo>
                <a:cubicBezTo>
                  <a:pt x="9770428" y="6292691"/>
                  <a:pt x="9764899" y="6291923"/>
                  <a:pt x="9759393" y="6291133"/>
                </a:cubicBezTo>
                <a:close/>
                <a:moveTo>
                  <a:pt x="9818432" y="6295675"/>
                </a:moveTo>
                <a:cubicBezTo>
                  <a:pt x="9823281" y="6296552"/>
                  <a:pt x="9828129" y="6297386"/>
                  <a:pt x="9832978" y="6298242"/>
                </a:cubicBezTo>
                <a:cubicBezTo>
                  <a:pt x="9825322" y="6298176"/>
                  <a:pt x="9817664" y="6298110"/>
                  <a:pt x="9809985" y="6298045"/>
                </a:cubicBezTo>
                <a:cubicBezTo>
                  <a:pt x="9805247" y="6297430"/>
                  <a:pt x="9800507" y="6296794"/>
                  <a:pt x="9795768" y="6296179"/>
                </a:cubicBezTo>
                <a:cubicBezTo>
                  <a:pt x="9803338" y="6296026"/>
                  <a:pt x="9810885" y="6295851"/>
                  <a:pt x="9818432" y="6295675"/>
                </a:cubicBezTo>
                <a:close/>
                <a:moveTo>
                  <a:pt x="9831684" y="6295368"/>
                </a:moveTo>
                <a:cubicBezTo>
                  <a:pt x="9840789" y="6295148"/>
                  <a:pt x="9849895" y="6294907"/>
                  <a:pt x="9859000" y="6294666"/>
                </a:cubicBezTo>
                <a:cubicBezTo>
                  <a:pt x="9864747" y="6295916"/>
                  <a:pt x="9870496" y="6297167"/>
                  <a:pt x="9876244" y="6298395"/>
                </a:cubicBezTo>
                <a:cubicBezTo>
                  <a:pt x="9867139" y="6298373"/>
                  <a:pt x="9858034" y="6298351"/>
                  <a:pt x="9848907" y="6298329"/>
                </a:cubicBezTo>
                <a:cubicBezTo>
                  <a:pt x="9843158" y="6297342"/>
                  <a:pt x="9837432" y="6296377"/>
                  <a:pt x="9831684" y="6295368"/>
                </a:cubicBezTo>
                <a:close/>
                <a:moveTo>
                  <a:pt x="9877911" y="6301314"/>
                </a:moveTo>
                <a:cubicBezTo>
                  <a:pt x="9881949" y="6301314"/>
                  <a:pt x="9886008" y="6301314"/>
                  <a:pt x="9890044" y="6301292"/>
                </a:cubicBezTo>
                <a:cubicBezTo>
                  <a:pt x="9894696" y="6302257"/>
                  <a:pt x="9899325" y="6303222"/>
                  <a:pt x="9903976" y="6304165"/>
                </a:cubicBezTo>
                <a:cubicBezTo>
                  <a:pt x="9895990" y="6303924"/>
                  <a:pt x="9888026" y="6303683"/>
                  <a:pt x="9880105" y="6303420"/>
                </a:cubicBezTo>
                <a:cubicBezTo>
                  <a:pt x="9875696" y="6302717"/>
                  <a:pt x="9871308" y="6302015"/>
                  <a:pt x="9866920" y="6301292"/>
                </a:cubicBezTo>
                <a:cubicBezTo>
                  <a:pt x="9870583" y="6301292"/>
                  <a:pt x="9874226" y="6301314"/>
                  <a:pt x="9877911" y="6301314"/>
                </a:cubicBezTo>
                <a:close/>
                <a:moveTo>
                  <a:pt x="9902221" y="6301270"/>
                </a:moveTo>
                <a:cubicBezTo>
                  <a:pt x="9911348" y="6301248"/>
                  <a:pt x="9920541" y="6301204"/>
                  <a:pt x="9929777" y="6301160"/>
                </a:cubicBezTo>
                <a:cubicBezTo>
                  <a:pt x="9935329" y="6302564"/>
                  <a:pt x="9940901" y="6303946"/>
                  <a:pt x="9946452" y="6305328"/>
                </a:cubicBezTo>
                <a:cubicBezTo>
                  <a:pt x="9937127" y="6305087"/>
                  <a:pt x="9927847" y="6304846"/>
                  <a:pt x="9918610" y="6304605"/>
                </a:cubicBezTo>
                <a:cubicBezTo>
                  <a:pt x="9913147" y="6303508"/>
                  <a:pt x="9907684" y="6302389"/>
                  <a:pt x="9902221" y="6301270"/>
                </a:cubicBezTo>
                <a:close/>
                <a:moveTo>
                  <a:pt x="9939979" y="6301094"/>
                </a:moveTo>
                <a:cubicBezTo>
                  <a:pt x="9949831" y="6301028"/>
                  <a:pt x="9959725" y="6300962"/>
                  <a:pt x="9969686" y="6300874"/>
                </a:cubicBezTo>
                <a:cubicBezTo>
                  <a:pt x="9975631" y="6302674"/>
                  <a:pt x="9981643" y="6304473"/>
                  <a:pt x="9987698" y="6306250"/>
                </a:cubicBezTo>
                <a:cubicBezTo>
                  <a:pt x="9977825" y="6306052"/>
                  <a:pt x="9968019" y="6305833"/>
                  <a:pt x="9958234" y="6305614"/>
                </a:cubicBezTo>
                <a:cubicBezTo>
                  <a:pt x="9952156" y="6304122"/>
                  <a:pt x="9946056" y="6302630"/>
                  <a:pt x="9939979" y="6301094"/>
                </a:cubicBezTo>
                <a:close/>
                <a:moveTo>
                  <a:pt x="9998494" y="6309409"/>
                </a:moveTo>
                <a:cubicBezTo>
                  <a:pt x="10004153" y="6311055"/>
                  <a:pt x="10009836" y="6312700"/>
                  <a:pt x="10015584" y="6314346"/>
                </a:cubicBezTo>
                <a:cubicBezTo>
                  <a:pt x="10006742" y="6313907"/>
                  <a:pt x="9997901" y="6313446"/>
                  <a:pt x="9989081" y="6312985"/>
                </a:cubicBezTo>
                <a:cubicBezTo>
                  <a:pt x="9983310" y="6311625"/>
                  <a:pt x="9977519" y="6310265"/>
                  <a:pt x="9971770" y="6308883"/>
                </a:cubicBezTo>
                <a:cubicBezTo>
                  <a:pt x="9980656" y="6309080"/>
                  <a:pt x="9989563" y="6309255"/>
                  <a:pt x="9998494" y="6309409"/>
                </a:cubicBezTo>
                <a:close/>
                <a:moveTo>
                  <a:pt x="10006677" y="6309563"/>
                </a:moveTo>
                <a:cubicBezTo>
                  <a:pt x="10016923" y="6309760"/>
                  <a:pt x="10027169" y="6309914"/>
                  <a:pt x="10037458" y="6310068"/>
                </a:cubicBezTo>
                <a:cubicBezTo>
                  <a:pt x="10043514" y="6312152"/>
                  <a:pt x="10049569" y="6314214"/>
                  <a:pt x="10055624" y="6316254"/>
                </a:cubicBezTo>
                <a:cubicBezTo>
                  <a:pt x="10045422" y="6315772"/>
                  <a:pt x="10035264" y="6315311"/>
                  <a:pt x="10025128" y="6314806"/>
                </a:cubicBezTo>
                <a:cubicBezTo>
                  <a:pt x="10018963" y="6313095"/>
                  <a:pt x="10012820" y="6311340"/>
                  <a:pt x="10006677" y="6309563"/>
                </a:cubicBezTo>
                <a:close/>
                <a:moveTo>
                  <a:pt x="10065300" y="6319480"/>
                </a:moveTo>
                <a:cubicBezTo>
                  <a:pt x="10071114" y="6321388"/>
                  <a:pt x="10076906" y="6323297"/>
                  <a:pt x="10082699" y="6325162"/>
                </a:cubicBezTo>
                <a:cubicBezTo>
                  <a:pt x="10073418" y="6324460"/>
                  <a:pt x="10064159" y="6323736"/>
                  <a:pt x="10054901" y="6322990"/>
                </a:cubicBezTo>
                <a:cubicBezTo>
                  <a:pt x="10049021" y="6321410"/>
                  <a:pt x="10043163" y="6319809"/>
                  <a:pt x="10037283" y="6318185"/>
                </a:cubicBezTo>
                <a:cubicBezTo>
                  <a:pt x="10046607" y="6318624"/>
                  <a:pt x="10055932" y="6319063"/>
                  <a:pt x="10065300" y="6319480"/>
                </a:cubicBezTo>
                <a:close/>
                <a:moveTo>
                  <a:pt x="10073462" y="6319831"/>
                </a:moveTo>
                <a:cubicBezTo>
                  <a:pt x="10083664" y="6320291"/>
                  <a:pt x="10093932" y="6320730"/>
                  <a:pt x="10104199" y="6321147"/>
                </a:cubicBezTo>
                <a:cubicBezTo>
                  <a:pt x="10110233" y="6323494"/>
                  <a:pt x="10116310" y="6325820"/>
                  <a:pt x="10122431" y="6328124"/>
                </a:cubicBezTo>
                <a:cubicBezTo>
                  <a:pt x="10112318" y="6327400"/>
                  <a:pt x="10102204" y="6326654"/>
                  <a:pt x="10092111" y="6325886"/>
                </a:cubicBezTo>
                <a:cubicBezTo>
                  <a:pt x="10085902" y="6323890"/>
                  <a:pt x="10079671" y="6321871"/>
                  <a:pt x="10073462" y="6319831"/>
                </a:cubicBezTo>
                <a:close/>
                <a:moveTo>
                  <a:pt x="10131295" y="6331459"/>
                </a:moveTo>
                <a:cubicBezTo>
                  <a:pt x="10137044" y="6333631"/>
                  <a:pt x="10142814" y="6335781"/>
                  <a:pt x="10148650" y="6337909"/>
                </a:cubicBezTo>
                <a:cubicBezTo>
                  <a:pt x="10139413" y="6336944"/>
                  <a:pt x="10130177" y="6335957"/>
                  <a:pt x="10120918" y="6334947"/>
                </a:cubicBezTo>
                <a:cubicBezTo>
                  <a:pt x="10115016" y="6333126"/>
                  <a:pt x="10109114" y="6331283"/>
                  <a:pt x="10103190" y="6329418"/>
                </a:cubicBezTo>
                <a:cubicBezTo>
                  <a:pt x="10112559" y="6330120"/>
                  <a:pt x="10121905" y="6330801"/>
                  <a:pt x="10131295" y="6331459"/>
                </a:cubicBezTo>
                <a:close/>
                <a:moveTo>
                  <a:pt x="10129671" y="6328651"/>
                </a:moveTo>
                <a:cubicBezTo>
                  <a:pt x="10123353" y="6326281"/>
                  <a:pt x="10117013" y="6323868"/>
                  <a:pt x="10110672" y="6321410"/>
                </a:cubicBezTo>
                <a:cubicBezTo>
                  <a:pt x="10121444" y="6321849"/>
                  <a:pt x="10132283" y="6322288"/>
                  <a:pt x="10143143" y="6322705"/>
                </a:cubicBezTo>
                <a:cubicBezTo>
                  <a:pt x="10149243" y="6325447"/>
                  <a:pt x="10155385" y="6328168"/>
                  <a:pt x="10161594" y="6330888"/>
                </a:cubicBezTo>
                <a:cubicBezTo>
                  <a:pt x="10150932" y="6330164"/>
                  <a:pt x="10140291" y="6329418"/>
                  <a:pt x="10129671" y="6328651"/>
                </a:cubicBezTo>
                <a:close/>
                <a:moveTo>
                  <a:pt x="10102598" y="6318295"/>
                </a:moveTo>
                <a:cubicBezTo>
                  <a:pt x="10096213" y="6315794"/>
                  <a:pt x="10089829" y="6313271"/>
                  <a:pt x="10083423" y="6310726"/>
                </a:cubicBezTo>
                <a:cubicBezTo>
                  <a:pt x="10094831" y="6310857"/>
                  <a:pt x="10106262" y="6310989"/>
                  <a:pt x="10117715" y="6311121"/>
                </a:cubicBezTo>
                <a:cubicBezTo>
                  <a:pt x="10123880" y="6313973"/>
                  <a:pt x="10130110" y="6316825"/>
                  <a:pt x="10136385" y="6319655"/>
                </a:cubicBezTo>
                <a:cubicBezTo>
                  <a:pt x="10125086" y="6319216"/>
                  <a:pt x="10113831" y="6318756"/>
                  <a:pt x="10102598" y="6318295"/>
                </a:cubicBezTo>
                <a:close/>
                <a:moveTo>
                  <a:pt x="10075918" y="6307720"/>
                </a:moveTo>
                <a:cubicBezTo>
                  <a:pt x="10069491" y="6305131"/>
                  <a:pt x="10063062" y="6302498"/>
                  <a:pt x="10056612" y="6299821"/>
                </a:cubicBezTo>
                <a:cubicBezTo>
                  <a:pt x="10068526" y="6299668"/>
                  <a:pt x="10080549" y="6299492"/>
                  <a:pt x="10092681" y="6299295"/>
                </a:cubicBezTo>
                <a:cubicBezTo>
                  <a:pt x="10098869" y="6302257"/>
                  <a:pt x="10105099" y="6305219"/>
                  <a:pt x="10111396" y="6308159"/>
                </a:cubicBezTo>
                <a:cubicBezTo>
                  <a:pt x="10099504" y="6308027"/>
                  <a:pt x="10087679" y="6307874"/>
                  <a:pt x="10075918" y="6307720"/>
                </a:cubicBezTo>
                <a:close/>
                <a:moveTo>
                  <a:pt x="10049745" y="6296991"/>
                </a:moveTo>
                <a:cubicBezTo>
                  <a:pt x="10043272" y="6294292"/>
                  <a:pt x="10036778" y="6291528"/>
                  <a:pt x="10030306" y="6288764"/>
                </a:cubicBezTo>
                <a:cubicBezTo>
                  <a:pt x="10042878" y="6288259"/>
                  <a:pt x="10055427" y="6287754"/>
                  <a:pt x="10067977" y="6287250"/>
                </a:cubicBezTo>
                <a:cubicBezTo>
                  <a:pt x="10074164" y="6290322"/>
                  <a:pt x="10080417" y="6293371"/>
                  <a:pt x="10086714" y="6296421"/>
                </a:cubicBezTo>
                <a:cubicBezTo>
                  <a:pt x="10074427" y="6296618"/>
                  <a:pt x="10062119" y="6296794"/>
                  <a:pt x="10049745" y="6296991"/>
                </a:cubicBezTo>
                <a:close/>
                <a:moveTo>
                  <a:pt x="10023746" y="6285934"/>
                </a:moveTo>
                <a:cubicBezTo>
                  <a:pt x="10017296" y="6283147"/>
                  <a:pt x="10010823" y="6280317"/>
                  <a:pt x="10004373" y="6277443"/>
                </a:cubicBezTo>
                <a:cubicBezTo>
                  <a:pt x="10017471" y="6276631"/>
                  <a:pt x="10030547" y="6275797"/>
                  <a:pt x="10043601" y="6274986"/>
                </a:cubicBezTo>
                <a:cubicBezTo>
                  <a:pt x="10049745" y="6278145"/>
                  <a:pt x="10055954" y="6281282"/>
                  <a:pt x="10062229" y="6284419"/>
                </a:cubicBezTo>
                <a:cubicBezTo>
                  <a:pt x="10049416" y="6284924"/>
                  <a:pt x="10036581" y="6285429"/>
                  <a:pt x="10023746" y="6285934"/>
                </a:cubicBezTo>
                <a:close/>
                <a:moveTo>
                  <a:pt x="9998120" y="6274656"/>
                </a:moveTo>
                <a:cubicBezTo>
                  <a:pt x="9991713" y="6271783"/>
                  <a:pt x="9985286" y="6268864"/>
                  <a:pt x="9978878" y="6265924"/>
                </a:cubicBezTo>
                <a:cubicBezTo>
                  <a:pt x="9992065" y="6264805"/>
                  <a:pt x="10005229" y="6263686"/>
                  <a:pt x="10018349" y="6262567"/>
                </a:cubicBezTo>
                <a:lnTo>
                  <a:pt x="10019578" y="6262479"/>
                </a:lnTo>
                <a:cubicBezTo>
                  <a:pt x="10025699" y="6265705"/>
                  <a:pt x="10031886" y="6268930"/>
                  <a:pt x="10038095" y="6272155"/>
                </a:cubicBezTo>
                <a:cubicBezTo>
                  <a:pt x="10024778" y="6272989"/>
                  <a:pt x="10011459" y="6273823"/>
                  <a:pt x="9998120" y="6274656"/>
                </a:cubicBezTo>
                <a:close/>
                <a:moveTo>
                  <a:pt x="9972889" y="6263160"/>
                </a:moveTo>
                <a:cubicBezTo>
                  <a:pt x="9966526" y="6260198"/>
                  <a:pt x="9960143" y="6257214"/>
                  <a:pt x="9953802" y="6254165"/>
                </a:cubicBezTo>
                <a:cubicBezTo>
                  <a:pt x="9960603" y="6253441"/>
                  <a:pt x="9967448" y="6252738"/>
                  <a:pt x="9974249" y="6252015"/>
                </a:cubicBezTo>
                <a:cubicBezTo>
                  <a:pt x="9981490" y="6251247"/>
                  <a:pt x="9988707" y="6250500"/>
                  <a:pt x="9995948" y="6249733"/>
                </a:cubicBezTo>
                <a:cubicBezTo>
                  <a:pt x="10002003" y="6253046"/>
                  <a:pt x="10008124" y="6256359"/>
                  <a:pt x="10014290" y="6259650"/>
                </a:cubicBezTo>
                <a:cubicBezTo>
                  <a:pt x="10000512" y="6260813"/>
                  <a:pt x="9986712" y="6261997"/>
                  <a:pt x="9972889" y="6263160"/>
                </a:cubicBezTo>
                <a:close/>
                <a:moveTo>
                  <a:pt x="9973898" y="6248658"/>
                </a:moveTo>
                <a:cubicBezTo>
                  <a:pt x="9965276" y="6249579"/>
                  <a:pt x="9956632" y="6250478"/>
                  <a:pt x="9948009" y="6251400"/>
                </a:cubicBezTo>
                <a:cubicBezTo>
                  <a:pt x="9941691" y="6248350"/>
                  <a:pt x="9935394" y="6245279"/>
                  <a:pt x="9929097" y="6242164"/>
                </a:cubicBezTo>
                <a:cubicBezTo>
                  <a:pt x="9929844" y="6242076"/>
                  <a:pt x="9930589" y="6241988"/>
                  <a:pt x="9931313" y="6241878"/>
                </a:cubicBezTo>
                <a:cubicBezTo>
                  <a:pt x="9945091" y="6240167"/>
                  <a:pt x="9958870" y="6238455"/>
                  <a:pt x="9972648" y="6236722"/>
                </a:cubicBezTo>
                <a:cubicBezTo>
                  <a:pt x="9978660" y="6240145"/>
                  <a:pt x="9984715" y="6243524"/>
                  <a:pt x="9990792" y="6246881"/>
                </a:cubicBezTo>
                <a:cubicBezTo>
                  <a:pt x="9985175" y="6247473"/>
                  <a:pt x="9979537" y="6248065"/>
                  <a:pt x="9973898" y="6248658"/>
                </a:cubicBezTo>
                <a:close/>
                <a:moveTo>
                  <a:pt x="9930897" y="6238455"/>
                </a:moveTo>
                <a:cubicBezTo>
                  <a:pt x="9928417" y="6238763"/>
                  <a:pt x="9925938" y="6239070"/>
                  <a:pt x="9923480" y="6239377"/>
                </a:cubicBezTo>
                <a:cubicBezTo>
                  <a:pt x="9917250" y="6236261"/>
                  <a:pt x="9911019" y="6233102"/>
                  <a:pt x="9904787" y="6229921"/>
                </a:cubicBezTo>
                <a:cubicBezTo>
                  <a:pt x="9919772" y="6227771"/>
                  <a:pt x="9934758" y="6225621"/>
                  <a:pt x="9949721" y="6223493"/>
                </a:cubicBezTo>
                <a:cubicBezTo>
                  <a:pt x="9955644" y="6226959"/>
                  <a:pt x="9961634" y="6230426"/>
                  <a:pt x="9967646" y="6233870"/>
                </a:cubicBezTo>
                <a:cubicBezTo>
                  <a:pt x="9955403" y="6235406"/>
                  <a:pt x="9943139" y="6236920"/>
                  <a:pt x="9930897" y="6238455"/>
                </a:cubicBezTo>
                <a:close/>
                <a:moveTo>
                  <a:pt x="9899325" y="6227113"/>
                </a:moveTo>
                <a:cubicBezTo>
                  <a:pt x="9893182" y="6223931"/>
                  <a:pt x="9887038" y="6220684"/>
                  <a:pt x="9880896" y="6217415"/>
                </a:cubicBezTo>
                <a:cubicBezTo>
                  <a:pt x="9896319" y="6214936"/>
                  <a:pt x="9911743" y="6212457"/>
                  <a:pt x="9927166" y="6209977"/>
                </a:cubicBezTo>
                <a:cubicBezTo>
                  <a:pt x="9933003" y="6213532"/>
                  <a:pt x="9938904" y="6217086"/>
                  <a:pt x="9944828" y="6220597"/>
                </a:cubicBezTo>
                <a:cubicBezTo>
                  <a:pt x="9929668" y="6222769"/>
                  <a:pt x="9914507" y="6224941"/>
                  <a:pt x="9899325" y="6227113"/>
                </a:cubicBezTo>
                <a:close/>
                <a:moveTo>
                  <a:pt x="9875564" y="6214585"/>
                </a:moveTo>
                <a:cubicBezTo>
                  <a:pt x="9869486" y="6211316"/>
                  <a:pt x="9863431" y="6208003"/>
                  <a:pt x="9857398" y="6204668"/>
                </a:cubicBezTo>
                <a:cubicBezTo>
                  <a:pt x="9873260" y="6201860"/>
                  <a:pt x="9889123" y="6199029"/>
                  <a:pt x="9904985" y="6196221"/>
                </a:cubicBezTo>
                <a:cubicBezTo>
                  <a:pt x="9910734" y="6199863"/>
                  <a:pt x="9916525" y="6203461"/>
                  <a:pt x="9922383" y="6207060"/>
                </a:cubicBezTo>
                <a:cubicBezTo>
                  <a:pt x="9906784" y="6209561"/>
                  <a:pt x="9891163" y="6212062"/>
                  <a:pt x="9875564" y="6214585"/>
                </a:cubicBezTo>
                <a:close/>
                <a:moveTo>
                  <a:pt x="9852175" y="6201794"/>
                </a:moveTo>
                <a:cubicBezTo>
                  <a:pt x="9846208" y="6198459"/>
                  <a:pt x="9840240" y="6195058"/>
                  <a:pt x="9834273" y="6191658"/>
                </a:cubicBezTo>
                <a:cubicBezTo>
                  <a:pt x="9850048" y="6188608"/>
                  <a:pt x="9865844" y="6185537"/>
                  <a:pt x="9881597" y="6182509"/>
                </a:cubicBezTo>
                <a:cubicBezTo>
                  <a:pt x="9882124" y="6182399"/>
                  <a:pt x="9882650" y="6182290"/>
                  <a:pt x="9883155" y="6182202"/>
                </a:cubicBezTo>
                <a:cubicBezTo>
                  <a:pt x="9888816" y="6185909"/>
                  <a:pt x="9894520" y="6189595"/>
                  <a:pt x="9900290" y="6193260"/>
                </a:cubicBezTo>
                <a:cubicBezTo>
                  <a:pt x="9884252" y="6196090"/>
                  <a:pt x="9868214" y="6198942"/>
                  <a:pt x="9852175" y="6201794"/>
                </a:cubicBezTo>
                <a:close/>
                <a:moveTo>
                  <a:pt x="9829183" y="6188718"/>
                </a:moveTo>
                <a:cubicBezTo>
                  <a:pt x="9823281" y="6185317"/>
                  <a:pt x="9817402" y="6181850"/>
                  <a:pt x="9811521" y="6178340"/>
                </a:cubicBezTo>
                <a:cubicBezTo>
                  <a:pt x="9825585" y="6175422"/>
                  <a:pt x="9839648" y="6172483"/>
                  <a:pt x="9853624" y="6169586"/>
                </a:cubicBezTo>
                <a:cubicBezTo>
                  <a:pt x="9856322" y="6169038"/>
                  <a:pt x="9859021" y="6168467"/>
                  <a:pt x="9861720" y="6167897"/>
                </a:cubicBezTo>
                <a:cubicBezTo>
                  <a:pt x="9867292" y="6171692"/>
                  <a:pt x="9872888" y="6175444"/>
                  <a:pt x="9878547" y="6179174"/>
                </a:cubicBezTo>
                <a:cubicBezTo>
                  <a:pt x="9862115" y="6182334"/>
                  <a:pt x="9845637" y="6185537"/>
                  <a:pt x="9829183" y="6188718"/>
                </a:cubicBezTo>
                <a:close/>
                <a:moveTo>
                  <a:pt x="9852812" y="6165747"/>
                </a:moveTo>
                <a:cubicBezTo>
                  <a:pt x="9837454" y="6168928"/>
                  <a:pt x="9821987" y="6172131"/>
                  <a:pt x="9806541" y="6175356"/>
                </a:cubicBezTo>
                <a:cubicBezTo>
                  <a:pt x="9800727" y="6171868"/>
                  <a:pt x="9794935" y="6168358"/>
                  <a:pt x="9789186" y="6164782"/>
                </a:cubicBezTo>
                <a:cubicBezTo>
                  <a:pt x="9801363" y="6162061"/>
                  <a:pt x="9813518" y="6159362"/>
                  <a:pt x="9825629" y="6156685"/>
                </a:cubicBezTo>
                <a:cubicBezTo>
                  <a:pt x="9830631" y="6155566"/>
                  <a:pt x="9835655" y="6154447"/>
                  <a:pt x="9840657" y="6153329"/>
                </a:cubicBezTo>
                <a:cubicBezTo>
                  <a:pt x="9846121" y="6157190"/>
                  <a:pt x="9851627" y="6161007"/>
                  <a:pt x="9857200" y="6164826"/>
                </a:cubicBezTo>
                <a:cubicBezTo>
                  <a:pt x="9855730" y="6165132"/>
                  <a:pt x="9854283" y="6165439"/>
                  <a:pt x="9852812" y="6165747"/>
                </a:cubicBezTo>
                <a:close/>
                <a:moveTo>
                  <a:pt x="9824751" y="6152737"/>
                </a:moveTo>
                <a:cubicBezTo>
                  <a:pt x="9811324" y="6155720"/>
                  <a:pt x="9797809" y="6158726"/>
                  <a:pt x="9784294" y="6161732"/>
                </a:cubicBezTo>
                <a:cubicBezTo>
                  <a:pt x="9778590" y="6158178"/>
                  <a:pt x="9772907" y="6154579"/>
                  <a:pt x="9767246" y="6150937"/>
                </a:cubicBezTo>
                <a:cubicBezTo>
                  <a:pt x="9777405" y="6148546"/>
                  <a:pt x="9787541" y="6146155"/>
                  <a:pt x="9797656" y="6143785"/>
                </a:cubicBezTo>
                <a:cubicBezTo>
                  <a:pt x="9805093" y="6142030"/>
                  <a:pt x="9812553" y="6140252"/>
                  <a:pt x="9819990" y="6138498"/>
                </a:cubicBezTo>
                <a:cubicBezTo>
                  <a:pt x="9825366" y="6142402"/>
                  <a:pt x="9830763" y="6146308"/>
                  <a:pt x="9836204" y="6150191"/>
                </a:cubicBezTo>
                <a:cubicBezTo>
                  <a:pt x="9832386" y="6151047"/>
                  <a:pt x="9828569" y="6151903"/>
                  <a:pt x="9824751" y="6152737"/>
                </a:cubicBezTo>
                <a:close/>
                <a:moveTo>
                  <a:pt x="9796690" y="6139748"/>
                </a:moveTo>
                <a:cubicBezTo>
                  <a:pt x="9785325" y="6142424"/>
                  <a:pt x="9773895" y="6145123"/>
                  <a:pt x="9762442" y="6147822"/>
                </a:cubicBezTo>
                <a:cubicBezTo>
                  <a:pt x="9756847" y="6144202"/>
                  <a:pt x="9751274" y="6140538"/>
                  <a:pt x="9745723" y="6136830"/>
                </a:cubicBezTo>
                <a:cubicBezTo>
                  <a:pt x="9753709" y="6134833"/>
                  <a:pt x="9761696" y="6132837"/>
                  <a:pt x="9769660" y="6130862"/>
                </a:cubicBezTo>
                <a:cubicBezTo>
                  <a:pt x="9779665" y="6128383"/>
                  <a:pt x="9789691" y="6125860"/>
                  <a:pt x="9799718" y="6123359"/>
                </a:cubicBezTo>
                <a:cubicBezTo>
                  <a:pt x="9804961" y="6127352"/>
                  <a:pt x="9810271" y="6131323"/>
                  <a:pt x="9815602" y="6135272"/>
                </a:cubicBezTo>
                <a:cubicBezTo>
                  <a:pt x="9809306" y="6136764"/>
                  <a:pt x="9803009" y="6138278"/>
                  <a:pt x="9796690" y="6139748"/>
                </a:cubicBezTo>
                <a:close/>
                <a:moveTo>
                  <a:pt x="9768651" y="6126760"/>
                </a:moveTo>
                <a:cubicBezTo>
                  <a:pt x="9759458" y="6129041"/>
                  <a:pt x="9750221" y="6131345"/>
                  <a:pt x="9740985" y="6133648"/>
                </a:cubicBezTo>
                <a:cubicBezTo>
                  <a:pt x="9735500" y="6129941"/>
                  <a:pt x="9730015" y="6126189"/>
                  <a:pt x="9724574" y="6122394"/>
                </a:cubicBezTo>
                <a:cubicBezTo>
                  <a:pt x="9730278" y="6120924"/>
                  <a:pt x="9735982" y="6119431"/>
                  <a:pt x="9741665" y="6117962"/>
                </a:cubicBezTo>
                <a:cubicBezTo>
                  <a:pt x="9754368" y="6114627"/>
                  <a:pt x="9767049" y="6111248"/>
                  <a:pt x="9779752" y="6107891"/>
                </a:cubicBezTo>
                <a:cubicBezTo>
                  <a:pt x="9784930" y="6111972"/>
                  <a:pt x="9790130" y="6116053"/>
                  <a:pt x="9795395" y="6120090"/>
                </a:cubicBezTo>
                <a:cubicBezTo>
                  <a:pt x="9786488" y="6122306"/>
                  <a:pt x="9777558" y="6124544"/>
                  <a:pt x="9768651" y="6126760"/>
                </a:cubicBezTo>
                <a:close/>
                <a:moveTo>
                  <a:pt x="9740589" y="6113771"/>
                </a:moveTo>
                <a:cubicBezTo>
                  <a:pt x="9733700" y="6115570"/>
                  <a:pt x="9726789" y="6117347"/>
                  <a:pt x="9719878" y="6119147"/>
                </a:cubicBezTo>
                <a:cubicBezTo>
                  <a:pt x="9714525" y="6115373"/>
                  <a:pt x="9709193" y="6111555"/>
                  <a:pt x="9703884" y="6107716"/>
                </a:cubicBezTo>
                <a:cubicBezTo>
                  <a:pt x="9707154" y="6106838"/>
                  <a:pt x="9710422" y="6105939"/>
                  <a:pt x="9713692" y="6105061"/>
                </a:cubicBezTo>
                <a:cubicBezTo>
                  <a:pt x="9729203" y="6100783"/>
                  <a:pt x="9744736" y="6096504"/>
                  <a:pt x="9760248" y="6092204"/>
                </a:cubicBezTo>
                <a:cubicBezTo>
                  <a:pt x="9765294" y="6096351"/>
                  <a:pt x="9770384" y="6100454"/>
                  <a:pt x="9775518" y="6104556"/>
                </a:cubicBezTo>
                <a:cubicBezTo>
                  <a:pt x="9763867" y="6107628"/>
                  <a:pt x="9752240" y="6110721"/>
                  <a:pt x="9740589" y="6113771"/>
                </a:cubicBezTo>
                <a:close/>
                <a:moveTo>
                  <a:pt x="9712528" y="6100783"/>
                </a:moveTo>
                <a:cubicBezTo>
                  <a:pt x="9708119" y="6101989"/>
                  <a:pt x="9703687" y="6103196"/>
                  <a:pt x="9699276" y="6104381"/>
                </a:cubicBezTo>
                <a:cubicBezTo>
                  <a:pt x="9694011" y="6100542"/>
                  <a:pt x="9688767" y="6096658"/>
                  <a:pt x="9683568" y="6092753"/>
                </a:cubicBezTo>
                <a:cubicBezTo>
                  <a:pt x="9684270" y="6092555"/>
                  <a:pt x="9684994" y="6092336"/>
                  <a:pt x="9685696" y="6092138"/>
                </a:cubicBezTo>
                <a:cubicBezTo>
                  <a:pt x="9704169" y="6086851"/>
                  <a:pt x="9722665" y="6081541"/>
                  <a:pt x="9741138" y="6076210"/>
                </a:cubicBezTo>
                <a:cubicBezTo>
                  <a:pt x="9746074" y="6080422"/>
                  <a:pt x="9751055" y="6084613"/>
                  <a:pt x="9756079" y="6088782"/>
                </a:cubicBezTo>
                <a:cubicBezTo>
                  <a:pt x="9741555" y="6092775"/>
                  <a:pt x="9727031" y="6096790"/>
                  <a:pt x="9712528" y="6100783"/>
                </a:cubicBezTo>
                <a:close/>
                <a:moveTo>
                  <a:pt x="9684467" y="6087794"/>
                </a:moveTo>
                <a:cubicBezTo>
                  <a:pt x="9682668" y="6088299"/>
                  <a:pt x="9680847" y="6088825"/>
                  <a:pt x="9679048" y="6089330"/>
                </a:cubicBezTo>
                <a:cubicBezTo>
                  <a:pt x="9673892" y="6085425"/>
                  <a:pt x="9668759" y="6081475"/>
                  <a:pt x="9663647" y="6077461"/>
                </a:cubicBezTo>
                <a:cubicBezTo>
                  <a:pt x="9683238" y="6071646"/>
                  <a:pt x="9702831" y="6065811"/>
                  <a:pt x="9722424" y="6059953"/>
                </a:cubicBezTo>
                <a:cubicBezTo>
                  <a:pt x="9727250" y="6064231"/>
                  <a:pt x="9732121" y="6068487"/>
                  <a:pt x="9737014" y="6072699"/>
                </a:cubicBezTo>
                <a:cubicBezTo>
                  <a:pt x="9719506" y="6077746"/>
                  <a:pt x="9701975" y="6082792"/>
                  <a:pt x="9684467" y="6087794"/>
                </a:cubicBezTo>
                <a:close/>
                <a:moveTo>
                  <a:pt x="9659236" y="6073972"/>
                </a:moveTo>
                <a:cubicBezTo>
                  <a:pt x="9654190" y="6069979"/>
                  <a:pt x="9649166" y="6065942"/>
                  <a:pt x="9644164" y="6061861"/>
                </a:cubicBezTo>
                <a:cubicBezTo>
                  <a:pt x="9664151" y="6055718"/>
                  <a:pt x="9684117" y="6049575"/>
                  <a:pt x="9704104" y="6043388"/>
                </a:cubicBezTo>
                <a:cubicBezTo>
                  <a:pt x="9708821" y="6047732"/>
                  <a:pt x="9713560" y="6052054"/>
                  <a:pt x="9718365" y="6056332"/>
                </a:cubicBezTo>
                <a:cubicBezTo>
                  <a:pt x="9698663" y="6062235"/>
                  <a:pt x="9678938" y="6068114"/>
                  <a:pt x="9659236" y="6073972"/>
                </a:cubicBezTo>
                <a:close/>
                <a:moveTo>
                  <a:pt x="9639798" y="6058285"/>
                </a:moveTo>
                <a:cubicBezTo>
                  <a:pt x="9634861" y="6054248"/>
                  <a:pt x="9629969" y="6050124"/>
                  <a:pt x="9625098" y="6045977"/>
                </a:cubicBezTo>
                <a:cubicBezTo>
                  <a:pt x="9645458" y="6039505"/>
                  <a:pt x="9665797" y="6033032"/>
                  <a:pt x="9686156" y="6026516"/>
                </a:cubicBezTo>
                <a:cubicBezTo>
                  <a:pt x="9690764" y="6030948"/>
                  <a:pt x="9695416" y="6035336"/>
                  <a:pt x="9700111" y="6039680"/>
                </a:cubicBezTo>
                <a:cubicBezTo>
                  <a:pt x="9679991" y="6045911"/>
                  <a:pt x="9659895" y="6052120"/>
                  <a:pt x="9639798" y="6058285"/>
                </a:cubicBezTo>
                <a:close/>
                <a:moveTo>
                  <a:pt x="9601864" y="6026143"/>
                </a:moveTo>
                <a:cubicBezTo>
                  <a:pt x="9600218" y="6024739"/>
                  <a:pt x="9598573" y="6023335"/>
                  <a:pt x="9596883" y="6021931"/>
                </a:cubicBezTo>
                <a:cubicBezTo>
                  <a:pt x="9593659" y="6019188"/>
                  <a:pt x="9590412" y="6016424"/>
                  <a:pt x="9587142" y="6013637"/>
                </a:cubicBezTo>
                <a:cubicBezTo>
                  <a:pt x="9608248" y="6006529"/>
                  <a:pt x="9629332" y="5999398"/>
                  <a:pt x="9650439" y="5992246"/>
                </a:cubicBezTo>
                <a:cubicBezTo>
                  <a:pt x="9655090" y="5996766"/>
                  <a:pt x="9659719" y="6001220"/>
                  <a:pt x="9664327" y="6005608"/>
                </a:cubicBezTo>
                <a:cubicBezTo>
                  <a:pt x="9643505" y="6012475"/>
                  <a:pt x="9622663" y="6019298"/>
                  <a:pt x="9601864" y="6026143"/>
                </a:cubicBezTo>
                <a:close/>
                <a:moveTo>
                  <a:pt x="9582710" y="6009864"/>
                </a:moveTo>
                <a:cubicBezTo>
                  <a:pt x="9577861" y="6005717"/>
                  <a:pt x="9572969" y="6001527"/>
                  <a:pt x="9568098" y="5997270"/>
                </a:cubicBezTo>
                <a:cubicBezTo>
                  <a:pt x="9589643" y="5989811"/>
                  <a:pt x="9611188" y="5982329"/>
                  <a:pt x="9632733" y="5974826"/>
                </a:cubicBezTo>
                <a:cubicBezTo>
                  <a:pt x="9637296" y="5979390"/>
                  <a:pt x="9641860" y="5983887"/>
                  <a:pt x="9646424" y="5988341"/>
                </a:cubicBezTo>
                <a:cubicBezTo>
                  <a:pt x="9625164" y="5995537"/>
                  <a:pt x="9603948" y="6002711"/>
                  <a:pt x="9582710" y="6009864"/>
                </a:cubicBezTo>
                <a:close/>
                <a:moveTo>
                  <a:pt x="9563688" y="5993409"/>
                </a:moveTo>
                <a:cubicBezTo>
                  <a:pt x="9558928" y="5989219"/>
                  <a:pt x="9554188" y="5984962"/>
                  <a:pt x="9549449" y="5980618"/>
                </a:cubicBezTo>
                <a:cubicBezTo>
                  <a:pt x="9571433" y="5972808"/>
                  <a:pt x="9593439" y="5964975"/>
                  <a:pt x="9615444" y="5957120"/>
                </a:cubicBezTo>
                <a:cubicBezTo>
                  <a:pt x="9619855" y="5961772"/>
                  <a:pt x="9624308" y="5966335"/>
                  <a:pt x="9628740" y="5970833"/>
                </a:cubicBezTo>
                <a:cubicBezTo>
                  <a:pt x="9607064" y="5978380"/>
                  <a:pt x="9585365" y="5985906"/>
                  <a:pt x="9563688" y="5993409"/>
                </a:cubicBezTo>
                <a:close/>
                <a:moveTo>
                  <a:pt x="9545127" y="5976647"/>
                </a:moveTo>
                <a:cubicBezTo>
                  <a:pt x="9499514" y="5934281"/>
                  <a:pt x="9456490" y="5884324"/>
                  <a:pt x="9434440" y="5816376"/>
                </a:cubicBezTo>
                <a:cubicBezTo>
                  <a:pt x="9416099" y="5759859"/>
                  <a:pt x="9407915" y="5700775"/>
                  <a:pt x="9401685" y="5649830"/>
                </a:cubicBezTo>
                <a:cubicBezTo>
                  <a:pt x="9398086" y="5620343"/>
                  <a:pt x="9395431" y="5587981"/>
                  <a:pt x="9393325" y="5548007"/>
                </a:cubicBezTo>
                <a:cubicBezTo>
                  <a:pt x="9389507" y="5469989"/>
                  <a:pt x="9390539" y="5392826"/>
                  <a:pt x="9391855" y="5334335"/>
                </a:cubicBezTo>
                <a:cubicBezTo>
                  <a:pt x="9393347" y="5271214"/>
                  <a:pt x="9396397" y="5206776"/>
                  <a:pt x="9399336" y="5144467"/>
                </a:cubicBezTo>
                <a:cubicBezTo>
                  <a:pt x="9407279" y="4976539"/>
                  <a:pt x="9415462" y="4802885"/>
                  <a:pt x="9394093" y="4639827"/>
                </a:cubicBezTo>
                <a:cubicBezTo>
                  <a:pt x="9388345" y="4595882"/>
                  <a:pt x="9382224" y="4556521"/>
                  <a:pt x="9375422" y="4519487"/>
                </a:cubicBezTo>
                <a:cubicBezTo>
                  <a:pt x="9371034" y="4495770"/>
                  <a:pt x="9366207" y="4472667"/>
                  <a:pt x="9360941" y="4450179"/>
                </a:cubicBezTo>
                <a:cubicBezTo>
                  <a:pt x="9364891" y="4455159"/>
                  <a:pt x="9368796" y="4460161"/>
                  <a:pt x="9372614" y="4465207"/>
                </a:cubicBezTo>
                <a:cubicBezTo>
                  <a:pt x="9380293" y="4489407"/>
                  <a:pt x="9387357" y="4514375"/>
                  <a:pt x="9393742" y="4540110"/>
                </a:cubicBezTo>
                <a:cubicBezTo>
                  <a:pt x="9402803" y="4576486"/>
                  <a:pt x="9410965" y="4614574"/>
                  <a:pt x="9418688" y="4656545"/>
                </a:cubicBezTo>
                <a:cubicBezTo>
                  <a:pt x="9448131" y="4816356"/>
                  <a:pt x="9448175" y="4987377"/>
                  <a:pt x="9448196" y="5152738"/>
                </a:cubicBezTo>
                <a:cubicBezTo>
                  <a:pt x="9448219" y="5211515"/>
                  <a:pt x="9448219" y="5272267"/>
                  <a:pt x="9449557" y="5331767"/>
                </a:cubicBezTo>
                <a:cubicBezTo>
                  <a:pt x="9451510" y="5415600"/>
                  <a:pt x="9454954" y="5479643"/>
                  <a:pt x="9460703" y="5539429"/>
                </a:cubicBezTo>
                <a:cubicBezTo>
                  <a:pt x="9464454" y="5577385"/>
                  <a:pt x="9468513" y="5608737"/>
                  <a:pt x="9473471" y="5638136"/>
                </a:cubicBezTo>
                <a:cubicBezTo>
                  <a:pt x="9481721" y="5686996"/>
                  <a:pt x="9492735" y="5744259"/>
                  <a:pt x="9511932" y="5798692"/>
                </a:cubicBezTo>
                <a:cubicBezTo>
                  <a:pt x="9533916" y="5860958"/>
                  <a:pt x="9571411" y="5910235"/>
                  <a:pt x="9611539" y="5952996"/>
                </a:cubicBezTo>
                <a:cubicBezTo>
                  <a:pt x="9589401" y="5960894"/>
                  <a:pt x="9567264" y="5968770"/>
                  <a:pt x="9545127" y="5976647"/>
                </a:cubicBezTo>
                <a:close/>
                <a:moveTo>
                  <a:pt x="9373337" y="4519882"/>
                </a:moveTo>
                <a:cubicBezTo>
                  <a:pt x="9380139" y="4556872"/>
                  <a:pt x="9386260" y="4596188"/>
                  <a:pt x="9392009" y="4640112"/>
                </a:cubicBezTo>
                <a:cubicBezTo>
                  <a:pt x="9413356" y="4802994"/>
                  <a:pt x="9405150" y="4976539"/>
                  <a:pt x="9397230" y="5144379"/>
                </a:cubicBezTo>
                <a:cubicBezTo>
                  <a:pt x="9394291" y="5206688"/>
                  <a:pt x="9391241" y="5271126"/>
                  <a:pt x="9389727" y="5334269"/>
                </a:cubicBezTo>
                <a:cubicBezTo>
                  <a:pt x="9388410" y="5392826"/>
                  <a:pt x="9387401" y="5470033"/>
                  <a:pt x="9391219" y="5548095"/>
                </a:cubicBezTo>
                <a:cubicBezTo>
                  <a:pt x="9393325" y="5588157"/>
                  <a:pt x="9395980" y="5620562"/>
                  <a:pt x="9399578" y="5650093"/>
                </a:cubicBezTo>
                <a:cubicBezTo>
                  <a:pt x="9405830" y="5701126"/>
                  <a:pt x="9414036" y="5760341"/>
                  <a:pt x="9432444" y="5817034"/>
                </a:cubicBezTo>
                <a:cubicBezTo>
                  <a:pt x="9454515" y="5885048"/>
                  <a:pt x="9497364" y="5935049"/>
                  <a:pt x="9542889" y="5977437"/>
                </a:cubicBezTo>
                <a:cubicBezTo>
                  <a:pt x="9524613" y="5983931"/>
                  <a:pt x="9506337" y="5990425"/>
                  <a:pt x="9488061" y="5996876"/>
                </a:cubicBezTo>
                <a:cubicBezTo>
                  <a:pt x="9484508" y="5998148"/>
                  <a:pt x="9480931" y="5999420"/>
                  <a:pt x="9477377" y="6000671"/>
                </a:cubicBezTo>
                <a:cubicBezTo>
                  <a:pt x="9426059" y="5958897"/>
                  <a:pt x="9377111" y="5908611"/>
                  <a:pt x="9355040" y="5834739"/>
                </a:cubicBezTo>
                <a:cubicBezTo>
                  <a:pt x="9338103" y="5778025"/>
                  <a:pt x="9332332" y="5718239"/>
                  <a:pt x="9327900" y="5661853"/>
                </a:cubicBezTo>
                <a:cubicBezTo>
                  <a:pt x="9325509" y="5631686"/>
                  <a:pt x="9324302" y="5599259"/>
                  <a:pt x="9323951" y="5556761"/>
                </a:cubicBezTo>
                <a:cubicBezTo>
                  <a:pt x="9323578" y="5477251"/>
                  <a:pt x="9328119" y="5397521"/>
                  <a:pt x="9332135" y="5336945"/>
                </a:cubicBezTo>
                <a:cubicBezTo>
                  <a:pt x="9336632" y="5270139"/>
                  <a:pt x="9342907" y="5202059"/>
                  <a:pt x="9348962" y="5136195"/>
                </a:cubicBezTo>
                <a:cubicBezTo>
                  <a:pt x="9364672" y="4965832"/>
                  <a:pt x="9380886" y="4789677"/>
                  <a:pt x="9367523" y="4623482"/>
                </a:cubicBezTo>
                <a:cubicBezTo>
                  <a:pt x="9363750" y="4576684"/>
                  <a:pt x="9359801" y="4537236"/>
                  <a:pt x="9355106" y="4499368"/>
                </a:cubicBezTo>
                <a:cubicBezTo>
                  <a:pt x="9352209" y="4476046"/>
                  <a:pt x="9348941" y="4453294"/>
                  <a:pt x="9345320" y="4431157"/>
                </a:cubicBezTo>
                <a:cubicBezTo>
                  <a:pt x="9349599" y="4436203"/>
                  <a:pt x="9353790" y="4441271"/>
                  <a:pt x="9357935" y="4446405"/>
                </a:cubicBezTo>
                <a:cubicBezTo>
                  <a:pt x="9363531" y="4470122"/>
                  <a:pt x="9368687" y="4494607"/>
                  <a:pt x="9373337" y="4519882"/>
                </a:cubicBezTo>
                <a:close/>
                <a:moveTo>
                  <a:pt x="9344662" y="4427230"/>
                </a:moveTo>
                <a:cubicBezTo>
                  <a:pt x="9343368" y="4419529"/>
                  <a:pt x="9342051" y="4411916"/>
                  <a:pt x="9340691" y="4404368"/>
                </a:cubicBezTo>
                <a:cubicBezTo>
                  <a:pt x="9344355" y="4409634"/>
                  <a:pt x="9347953" y="4414965"/>
                  <a:pt x="9351485" y="4420318"/>
                </a:cubicBezTo>
                <a:cubicBezTo>
                  <a:pt x="9353329" y="4427471"/>
                  <a:pt x="9355128" y="4434689"/>
                  <a:pt x="9356882" y="4441973"/>
                </a:cubicBezTo>
                <a:cubicBezTo>
                  <a:pt x="9352868" y="4437015"/>
                  <a:pt x="9348787" y="4432100"/>
                  <a:pt x="9344662" y="4427230"/>
                </a:cubicBezTo>
                <a:close/>
                <a:moveTo>
                  <a:pt x="9341854" y="4423939"/>
                </a:moveTo>
                <a:cubicBezTo>
                  <a:pt x="9337620" y="4419002"/>
                  <a:pt x="9333297" y="4414132"/>
                  <a:pt x="9328931" y="4409305"/>
                </a:cubicBezTo>
                <a:cubicBezTo>
                  <a:pt x="9328076" y="4400858"/>
                  <a:pt x="9327177" y="4392542"/>
                  <a:pt x="9326254" y="4384293"/>
                </a:cubicBezTo>
                <a:cubicBezTo>
                  <a:pt x="9330116" y="4389493"/>
                  <a:pt x="9333889" y="4394758"/>
                  <a:pt x="9337641" y="4400068"/>
                </a:cubicBezTo>
                <a:cubicBezTo>
                  <a:pt x="9339089" y="4407944"/>
                  <a:pt x="9340494" y="4415887"/>
                  <a:pt x="9341854" y="4423939"/>
                </a:cubicBezTo>
                <a:close/>
                <a:moveTo>
                  <a:pt x="9325772" y="4380147"/>
                </a:moveTo>
                <a:cubicBezTo>
                  <a:pt x="9324828" y="4372007"/>
                  <a:pt x="9323842" y="4363999"/>
                  <a:pt x="9322810" y="4356056"/>
                </a:cubicBezTo>
                <a:cubicBezTo>
                  <a:pt x="9325969" y="4361278"/>
                  <a:pt x="9329085" y="4366588"/>
                  <a:pt x="9332156" y="4371919"/>
                </a:cubicBezTo>
                <a:cubicBezTo>
                  <a:pt x="9333736" y="4379598"/>
                  <a:pt x="9335250" y="4387387"/>
                  <a:pt x="9336742" y="4395219"/>
                </a:cubicBezTo>
                <a:cubicBezTo>
                  <a:pt x="9333122" y="4390151"/>
                  <a:pt x="9329480" y="4385127"/>
                  <a:pt x="9325772" y="4380147"/>
                </a:cubicBezTo>
                <a:close/>
                <a:moveTo>
                  <a:pt x="9322942" y="4376417"/>
                </a:moveTo>
                <a:cubicBezTo>
                  <a:pt x="9319036" y="4371239"/>
                  <a:pt x="9315087" y="4366127"/>
                  <a:pt x="9311072" y="4361059"/>
                </a:cubicBezTo>
                <a:cubicBezTo>
                  <a:pt x="9310568" y="4352151"/>
                  <a:pt x="9310042" y="4343331"/>
                  <a:pt x="9309471" y="4334643"/>
                </a:cubicBezTo>
                <a:cubicBezTo>
                  <a:pt x="9312937" y="4340018"/>
                  <a:pt x="9316360" y="4345460"/>
                  <a:pt x="9319716" y="4350945"/>
                </a:cubicBezTo>
                <a:cubicBezTo>
                  <a:pt x="9320836" y="4359325"/>
                  <a:pt x="9321910" y="4367816"/>
                  <a:pt x="9322942" y="4376417"/>
                </a:cubicBezTo>
                <a:close/>
                <a:moveTo>
                  <a:pt x="9309186" y="4330672"/>
                </a:moveTo>
                <a:cubicBezTo>
                  <a:pt x="9308615" y="4322423"/>
                  <a:pt x="9308001" y="4314305"/>
                  <a:pt x="9307364" y="4306275"/>
                </a:cubicBezTo>
                <a:cubicBezTo>
                  <a:pt x="9310173" y="4311694"/>
                  <a:pt x="9312959" y="4317157"/>
                  <a:pt x="9315680" y="4322686"/>
                </a:cubicBezTo>
                <a:cubicBezTo>
                  <a:pt x="9316865" y="4330453"/>
                  <a:pt x="9318005" y="4338307"/>
                  <a:pt x="9319080" y="4346249"/>
                </a:cubicBezTo>
                <a:cubicBezTo>
                  <a:pt x="9315833" y="4341006"/>
                  <a:pt x="9312542" y="4335806"/>
                  <a:pt x="9309186" y="4330672"/>
                </a:cubicBezTo>
                <a:close/>
                <a:moveTo>
                  <a:pt x="9306508" y="4326591"/>
                </a:moveTo>
                <a:cubicBezTo>
                  <a:pt x="9302976" y="4321238"/>
                  <a:pt x="9299400" y="4315929"/>
                  <a:pt x="9295758" y="4310707"/>
                </a:cubicBezTo>
                <a:cubicBezTo>
                  <a:pt x="9295670" y="4301646"/>
                  <a:pt x="9295517" y="4292760"/>
                  <a:pt x="9295341" y="4283984"/>
                </a:cubicBezTo>
                <a:cubicBezTo>
                  <a:pt x="9298435" y="4289513"/>
                  <a:pt x="9301484" y="4295108"/>
                  <a:pt x="9304490" y="4300768"/>
                </a:cubicBezTo>
                <a:cubicBezTo>
                  <a:pt x="9305214" y="4309259"/>
                  <a:pt x="9305872" y="4317859"/>
                  <a:pt x="9306508" y="4326591"/>
                </a:cubicBezTo>
                <a:close/>
                <a:moveTo>
                  <a:pt x="9295232" y="4279311"/>
                </a:moveTo>
                <a:cubicBezTo>
                  <a:pt x="9295012" y="4270535"/>
                  <a:pt x="9294771" y="4261869"/>
                  <a:pt x="9294464" y="4253334"/>
                </a:cubicBezTo>
                <a:cubicBezTo>
                  <a:pt x="9296878" y="4258819"/>
                  <a:pt x="9299269" y="4264326"/>
                  <a:pt x="9301616" y="4269920"/>
                </a:cubicBezTo>
                <a:cubicBezTo>
                  <a:pt x="9302472" y="4278280"/>
                  <a:pt x="9303284" y="4286748"/>
                  <a:pt x="9304029" y="4295327"/>
                </a:cubicBezTo>
                <a:cubicBezTo>
                  <a:pt x="9301134" y="4289930"/>
                  <a:pt x="9298216" y="4284598"/>
                  <a:pt x="9295232" y="4279311"/>
                </a:cubicBezTo>
                <a:close/>
                <a:moveTo>
                  <a:pt x="9292599" y="4274725"/>
                </a:moveTo>
                <a:cubicBezTo>
                  <a:pt x="9289440" y="4269174"/>
                  <a:pt x="9286214" y="4263668"/>
                  <a:pt x="9282946" y="4258248"/>
                </a:cubicBezTo>
                <a:cubicBezTo>
                  <a:pt x="9283209" y="4248858"/>
                  <a:pt x="9283450" y="4239380"/>
                  <a:pt x="9283626" y="4229836"/>
                </a:cubicBezTo>
                <a:cubicBezTo>
                  <a:pt x="9286368" y="4235563"/>
                  <a:pt x="9289067" y="4241355"/>
                  <a:pt x="9291721" y="4247213"/>
                </a:cubicBezTo>
                <a:cubicBezTo>
                  <a:pt x="9292073" y="4256230"/>
                  <a:pt x="9292379" y="4265401"/>
                  <a:pt x="9292599" y="4274725"/>
                </a:cubicBezTo>
                <a:close/>
                <a:moveTo>
                  <a:pt x="9283691" y="4225975"/>
                </a:moveTo>
                <a:cubicBezTo>
                  <a:pt x="9283845" y="4217748"/>
                  <a:pt x="9283932" y="4209498"/>
                  <a:pt x="9283999" y="4201205"/>
                </a:cubicBezTo>
                <a:cubicBezTo>
                  <a:pt x="9286170" y="4206975"/>
                  <a:pt x="9288299" y="4212833"/>
                  <a:pt x="9290405" y="4218779"/>
                </a:cubicBezTo>
                <a:cubicBezTo>
                  <a:pt x="9290822" y="4226567"/>
                  <a:pt x="9291194" y="4234488"/>
                  <a:pt x="9291524" y="4242517"/>
                </a:cubicBezTo>
                <a:cubicBezTo>
                  <a:pt x="9288957" y="4236923"/>
                  <a:pt x="9286346" y="4231416"/>
                  <a:pt x="9283691" y="4225975"/>
                </a:cubicBezTo>
                <a:close/>
                <a:moveTo>
                  <a:pt x="9281190" y="4220841"/>
                </a:moveTo>
                <a:cubicBezTo>
                  <a:pt x="9278382" y="4215158"/>
                  <a:pt x="9275530" y="4209520"/>
                  <a:pt x="9272612" y="4203969"/>
                </a:cubicBezTo>
                <a:cubicBezTo>
                  <a:pt x="9273248" y="4194842"/>
                  <a:pt x="9273841" y="4185737"/>
                  <a:pt x="9274367" y="4176676"/>
                </a:cubicBezTo>
                <a:cubicBezTo>
                  <a:pt x="9276758" y="4182512"/>
                  <a:pt x="9279106" y="4188458"/>
                  <a:pt x="9281432" y="4194447"/>
                </a:cubicBezTo>
                <a:cubicBezTo>
                  <a:pt x="9281409" y="4203289"/>
                  <a:pt x="9281321" y="4212087"/>
                  <a:pt x="9281190" y="4220841"/>
                </a:cubicBezTo>
                <a:close/>
                <a:moveTo>
                  <a:pt x="9274718" y="4170862"/>
                </a:moveTo>
                <a:cubicBezTo>
                  <a:pt x="9275200" y="4162305"/>
                  <a:pt x="9275618" y="4153793"/>
                  <a:pt x="9276012" y="4145302"/>
                </a:cubicBezTo>
                <a:cubicBezTo>
                  <a:pt x="9277789" y="4151050"/>
                  <a:pt x="9279544" y="4156864"/>
                  <a:pt x="9281256" y="4162744"/>
                </a:cubicBezTo>
                <a:cubicBezTo>
                  <a:pt x="9281388" y="4171015"/>
                  <a:pt x="9281432" y="4179265"/>
                  <a:pt x="9281432" y="4187492"/>
                </a:cubicBezTo>
                <a:cubicBezTo>
                  <a:pt x="9279238" y="4181876"/>
                  <a:pt x="9276977" y="4176325"/>
                  <a:pt x="9274718" y="4170862"/>
                </a:cubicBezTo>
                <a:close/>
                <a:moveTo>
                  <a:pt x="9272327" y="4165179"/>
                </a:moveTo>
                <a:cubicBezTo>
                  <a:pt x="9269891" y="4159453"/>
                  <a:pt x="9267433" y="4153815"/>
                  <a:pt x="9264910" y="4148242"/>
                </a:cubicBezTo>
                <a:cubicBezTo>
                  <a:pt x="9265898" y="4138895"/>
                  <a:pt x="9266842" y="4129527"/>
                  <a:pt x="9267719" y="4120180"/>
                </a:cubicBezTo>
                <a:cubicBezTo>
                  <a:pt x="9269738" y="4126017"/>
                  <a:pt x="9271712" y="4131940"/>
                  <a:pt x="9273643" y="4137952"/>
                </a:cubicBezTo>
                <a:cubicBezTo>
                  <a:pt x="9273270" y="4146991"/>
                  <a:pt x="9272832" y="4156074"/>
                  <a:pt x="9272327" y="4165179"/>
                </a:cubicBezTo>
                <a:close/>
                <a:moveTo>
                  <a:pt x="9268268" y="4114301"/>
                </a:moveTo>
                <a:cubicBezTo>
                  <a:pt x="9269057" y="4105613"/>
                  <a:pt x="9269826" y="4096924"/>
                  <a:pt x="9270527" y="4088258"/>
                </a:cubicBezTo>
                <a:cubicBezTo>
                  <a:pt x="9271976" y="4093875"/>
                  <a:pt x="9273380" y="4099557"/>
                  <a:pt x="9274762" y="4105305"/>
                </a:cubicBezTo>
                <a:cubicBezTo>
                  <a:pt x="9274542" y="4113752"/>
                  <a:pt x="9274257" y="4122243"/>
                  <a:pt x="9273929" y="4130778"/>
                </a:cubicBezTo>
                <a:cubicBezTo>
                  <a:pt x="9272085" y="4125205"/>
                  <a:pt x="9270198" y="4119720"/>
                  <a:pt x="9268268" y="4114301"/>
                </a:cubicBezTo>
                <a:close/>
                <a:moveTo>
                  <a:pt x="9271098" y="4080930"/>
                </a:moveTo>
                <a:cubicBezTo>
                  <a:pt x="9271668" y="4073427"/>
                  <a:pt x="9272239" y="4065923"/>
                  <a:pt x="9272744" y="4058464"/>
                </a:cubicBezTo>
                <a:cubicBezTo>
                  <a:pt x="9273621" y="4063422"/>
                  <a:pt x="9274477" y="4068446"/>
                  <a:pt x="9275310" y="4073537"/>
                </a:cubicBezTo>
                <a:cubicBezTo>
                  <a:pt x="9275244" y="4081018"/>
                  <a:pt x="9275156" y="4088543"/>
                  <a:pt x="9274982" y="4096091"/>
                </a:cubicBezTo>
                <a:cubicBezTo>
                  <a:pt x="9273730" y="4090979"/>
                  <a:pt x="9272436" y="4085910"/>
                  <a:pt x="9271098" y="4080930"/>
                </a:cubicBezTo>
                <a:close/>
                <a:moveTo>
                  <a:pt x="9268926" y="4072966"/>
                </a:moveTo>
                <a:cubicBezTo>
                  <a:pt x="9267324" y="4067218"/>
                  <a:pt x="9265679" y="4061557"/>
                  <a:pt x="9264012" y="4055985"/>
                </a:cubicBezTo>
                <a:cubicBezTo>
                  <a:pt x="9265109" y="4047187"/>
                  <a:pt x="9266139" y="4038433"/>
                  <a:pt x="9267148" y="4029700"/>
                </a:cubicBezTo>
                <a:cubicBezTo>
                  <a:pt x="9268356" y="4035449"/>
                  <a:pt x="9269518" y="4041285"/>
                  <a:pt x="9270659" y="4047187"/>
                </a:cubicBezTo>
                <a:cubicBezTo>
                  <a:pt x="9270133" y="4055765"/>
                  <a:pt x="9269562" y="4064344"/>
                  <a:pt x="9268926" y="4072966"/>
                </a:cubicBezTo>
                <a:close/>
                <a:moveTo>
                  <a:pt x="9268026" y="4021868"/>
                </a:moveTo>
                <a:cubicBezTo>
                  <a:pt x="9268838" y="4014408"/>
                  <a:pt x="9269606" y="4006971"/>
                  <a:pt x="9270352" y="3999577"/>
                </a:cubicBezTo>
                <a:cubicBezTo>
                  <a:pt x="9271054" y="4004755"/>
                  <a:pt x="9271712" y="4009954"/>
                  <a:pt x="9272327" y="4015198"/>
                </a:cubicBezTo>
                <a:cubicBezTo>
                  <a:pt x="9272020" y="4022504"/>
                  <a:pt x="9271647" y="4029854"/>
                  <a:pt x="9271230" y="4037204"/>
                </a:cubicBezTo>
                <a:cubicBezTo>
                  <a:pt x="9270198" y="4032048"/>
                  <a:pt x="9269123" y="4026914"/>
                  <a:pt x="9268026" y="4021868"/>
                </a:cubicBezTo>
                <a:close/>
                <a:moveTo>
                  <a:pt x="9266051" y="4013180"/>
                </a:moveTo>
                <a:cubicBezTo>
                  <a:pt x="9265942" y="4012719"/>
                  <a:pt x="9265854" y="4012258"/>
                  <a:pt x="9265745" y="4011820"/>
                </a:cubicBezTo>
                <a:cubicBezTo>
                  <a:pt x="9264560" y="4006729"/>
                  <a:pt x="9263331" y="4001705"/>
                  <a:pt x="9262080" y="3996747"/>
                </a:cubicBezTo>
                <a:cubicBezTo>
                  <a:pt x="9263441" y="3987993"/>
                  <a:pt x="9264757" y="3979261"/>
                  <a:pt x="9265986" y="3970572"/>
                </a:cubicBezTo>
                <a:cubicBezTo>
                  <a:pt x="9266139" y="3971450"/>
                  <a:pt x="9266293" y="3972306"/>
                  <a:pt x="9266447" y="3973183"/>
                </a:cubicBezTo>
                <a:cubicBezTo>
                  <a:pt x="9267215" y="3977856"/>
                  <a:pt x="9267939" y="3982595"/>
                  <a:pt x="9268641" y="3987357"/>
                </a:cubicBezTo>
                <a:cubicBezTo>
                  <a:pt x="9267829" y="3995913"/>
                  <a:pt x="9266973" y="4004535"/>
                  <a:pt x="9266051" y="4013180"/>
                </a:cubicBezTo>
                <a:close/>
                <a:moveTo>
                  <a:pt x="9269013" y="3972744"/>
                </a:moveTo>
                <a:cubicBezTo>
                  <a:pt x="9268421" y="3969190"/>
                  <a:pt x="9267807" y="3965680"/>
                  <a:pt x="9267192" y="3962170"/>
                </a:cubicBezTo>
                <a:cubicBezTo>
                  <a:pt x="9268224" y="3954732"/>
                  <a:pt x="9269233" y="3947338"/>
                  <a:pt x="9270176" y="3939966"/>
                </a:cubicBezTo>
                <a:cubicBezTo>
                  <a:pt x="9270638" y="3944727"/>
                  <a:pt x="9271054" y="3949510"/>
                  <a:pt x="9271449" y="3954315"/>
                </a:cubicBezTo>
                <a:cubicBezTo>
                  <a:pt x="9270879" y="3961775"/>
                  <a:pt x="9270286" y="3969234"/>
                  <a:pt x="9269627" y="3976738"/>
                </a:cubicBezTo>
                <a:cubicBezTo>
                  <a:pt x="9269409" y="3975421"/>
                  <a:pt x="9269211" y="3974083"/>
                  <a:pt x="9269013" y="3972744"/>
                </a:cubicBezTo>
                <a:close/>
                <a:moveTo>
                  <a:pt x="9265459" y="3952823"/>
                </a:moveTo>
                <a:cubicBezTo>
                  <a:pt x="9264406" y="3947228"/>
                  <a:pt x="9263309" y="3941678"/>
                  <a:pt x="9262147" y="3936236"/>
                </a:cubicBezTo>
                <a:cubicBezTo>
                  <a:pt x="9263770" y="3927395"/>
                  <a:pt x="9265306" y="3918597"/>
                  <a:pt x="9266819" y="3909843"/>
                </a:cubicBezTo>
                <a:cubicBezTo>
                  <a:pt x="9267521" y="3915438"/>
                  <a:pt x="9268201" y="3921076"/>
                  <a:pt x="9268838" y="3926759"/>
                </a:cubicBezTo>
                <a:cubicBezTo>
                  <a:pt x="9267763" y="3935403"/>
                  <a:pt x="9266644" y="3944091"/>
                  <a:pt x="9265459" y="3952823"/>
                </a:cubicBezTo>
                <a:close/>
                <a:moveTo>
                  <a:pt x="9268312" y="3900957"/>
                </a:moveTo>
                <a:cubicBezTo>
                  <a:pt x="9269518" y="3893717"/>
                  <a:pt x="9270681" y="3886499"/>
                  <a:pt x="9271800" y="3879325"/>
                </a:cubicBezTo>
                <a:cubicBezTo>
                  <a:pt x="9272107" y="3884085"/>
                  <a:pt x="9272348" y="3888912"/>
                  <a:pt x="9272589" y="3893783"/>
                </a:cubicBezTo>
                <a:cubicBezTo>
                  <a:pt x="9271844" y="3900935"/>
                  <a:pt x="9271032" y="3908154"/>
                  <a:pt x="9270176" y="3915372"/>
                </a:cubicBezTo>
                <a:cubicBezTo>
                  <a:pt x="9269606" y="3910545"/>
                  <a:pt x="9268970" y="3905740"/>
                  <a:pt x="9268312" y="3900957"/>
                </a:cubicBezTo>
                <a:close/>
                <a:moveTo>
                  <a:pt x="9266842" y="3890953"/>
                </a:moveTo>
                <a:cubicBezTo>
                  <a:pt x="9266030" y="3885468"/>
                  <a:pt x="9265130" y="3880048"/>
                  <a:pt x="9264209" y="3874673"/>
                </a:cubicBezTo>
                <a:cubicBezTo>
                  <a:pt x="9266007" y="3865985"/>
                  <a:pt x="9267741" y="3857319"/>
                  <a:pt x="9269430" y="3848718"/>
                </a:cubicBezTo>
                <a:cubicBezTo>
                  <a:pt x="9269957" y="3854159"/>
                  <a:pt x="9270418" y="3859710"/>
                  <a:pt x="9270835" y="3865327"/>
                </a:cubicBezTo>
                <a:cubicBezTo>
                  <a:pt x="9269562" y="3873818"/>
                  <a:pt x="9268245" y="3882352"/>
                  <a:pt x="9266842" y="3890953"/>
                </a:cubicBezTo>
                <a:close/>
                <a:moveTo>
                  <a:pt x="9271251" y="3839416"/>
                </a:moveTo>
                <a:cubicBezTo>
                  <a:pt x="9272612" y="3832285"/>
                  <a:pt x="9273929" y="3825221"/>
                  <a:pt x="9275200" y="3818178"/>
                </a:cubicBezTo>
                <a:cubicBezTo>
                  <a:pt x="9275354" y="3822676"/>
                  <a:pt x="9275464" y="3827239"/>
                  <a:pt x="9275530" y="3831847"/>
                </a:cubicBezTo>
                <a:cubicBezTo>
                  <a:pt x="9274608" y="3838955"/>
                  <a:pt x="9273643" y="3846086"/>
                  <a:pt x="9272612" y="3853282"/>
                </a:cubicBezTo>
                <a:cubicBezTo>
                  <a:pt x="9272195" y="3848609"/>
                  <a:pt x="9271735" y="3843979"/>
                  <a:pt x="9271251" y="3839416"/>
                </a:cubicBezTo>
                <a:close/>
                <a:moveTo>
                  <a:pt x="9270023" y="3828775"/>
                </a:moveTo>
                <a:cubicBezTo>
                  <a:pt x="9269365" y="3823422"/>
                  <a:pt x="9268685" y="3818112"/>
                  <a:pt x="9267939" y="3812912"/>
                </a:cubicBezTo>
                <a:cubicBezTo>
                  <a:pt x="9269913" y="3804268"/>
                  <a:pt x="9271844" y="3795690"/>
                  <a:pt x="9273709" y="3787155"/>
                </a:cubicBezTo>
                <a:cubicBezTo>
                  <a:pt x="9274059" y="3792464"/>
                  <a:pt x="9274367" y="3797840"/>
                  <a:pt x="9274630" y="3803303"/>
                </a:cubicBezTo>
                <a:cubicBezTo>
                  <a:pt x="9273160" y="3811750"/>
                  <a:pt x="9271603" y="3820240"/>
                  <a:pt x="9270023" y="3828775"/>
                </a:cubicBezTo>
                <a:close/>
                <a:moveTo>
                  <a:pt x="9275880" y="3777106"/>
                </a:moveTo>
                <a:cubicBezTo>
                  <a:pt x="9277373" y="3770108"/>
                  <a:pt x="9278821" y="3763131"/>
                  <a:pt x="9280247" y="3756176"/>
                </a:cubicBezTo>
                <a:cubicBezTo>
                  <a:pt x="9280247" y="3760520"/>
                  <a:pt x="9280247" y="3764886"/>
                  <a:pt x="9280224" y="3769318"/>
                </a:cubicBezTo>
                <a:cubicBezTo>
                  <a:pt x="9279127" y="3776295"/>
                  <a:pt x="9277987" y="3783337"/>
                  <a:pt x="9276802" y="3790424"/>
                </a:cubicBezTo>
                <a:cubicBezTo>
                  <a:pt x="9276517" y="3785926"/>
                  <a:pt x="9276209" y="3781494"/>
                  <a:pt x="9275880" y="3777106"/>
                </a:cubicBezTo>
                <a:close/>
                <a:moveTo>
                  <a:pt x="9274915" y="3765873"/>
                </a:moveTo>
                <a:cubicBezTo>
                  <a:pt x="9274433" y="3760651"/>
                  <a:pt x="9273885" y="3755540"/>
                  <a:pt x="9273314" y="3750472"/>
                </a:cubicBezTo>
                <a:cubicBezTo>
                  <a:pt x="9275464" y="3741871"/>
                  <a:pt x="9277548" y="3733314"/>
                  <a:pt x="9279588" y="3724802"/>
                </a:cubicBezTo>
                <a:cubicBezTo>
                  <a:pt x="9279786" y="3729936"/>
                  <a:pt x="9279940" y="3735179"/>
                  <a:pt x="9280049" y="3740445"/>
                </a:cubicBezTo>
                <a:cubicBezTo>
                  <a:pt x="9278403" y="3748870"/>
                  <a:pt x="9276692" y="3757339"/>
                  <a:pt x="9274915" y="3765873"/>
                </a:cubicBezTo>
                <a:close/>
                <a:moveTo>
                  <a:pt x="9281321" y="3702555"/>
                </a:moveTo>
                <a:cubicBezTo>
                  <a:pt x="9280971" y="3697487"/>
                  <a:pt x="9280576" y="3692484"/>
                  <a:pt x="9280115" y="3687570"/>
                </a:cubicBezTo>
                <a:cubicBezTo>
                  <a:pt x="9282418" y="3679079"/>
                  <a:pt x="9284635" y="3670632"/>
                  <a:pt x="9286785" y="3662229"/>
                </a:cubicBezTo>
                <a:cubicBezTo>
                  <a:pt x="9286873" y="3667253"/>
                  <a:pt x="9286917" y="3672322"/>
                  <a:pt x="9286917" y="3677456"/>
                </a:cubicBezTo>
                <a:cubicBezTo>
                  <a:pt x="9285117" y="3685771"/>
                  <a:pt x="9283253" y="3694130"/>
                  <a:pt x="9281321" y="3702555"/>
                </a:cubicBezTo>
                <a:close/>
                <a:moveTo>
                  <a:pt x="9289615" y="3651172"/>
                </a:moveTo>
                <a:cubicBezTo>
                  <a:pt x="9291305" y="3644524"/>
                  <a:pt x="9292928" y="3637898"/>
                  <a:pt x="9294529" y="3631316"/>
                </a:cubicBezTo>
                <a:cubicBezTo>
                  <a:pt x="9294376" y="3635221"/>
                  <a:pt x="9294179" y="3639148"/>
                  <a:pt x="9293959" y="3643142"/>
                </a:cubicBezTo>
                <a:cubicBezTo>
                  <a:pt x="9292994" y="3648122"/>
                  <a:pt x="9292006" y="3653102"/>
                  <a:pt x="9290976" y="3658170"/>
                </a:cubicBezTo>
                <a:cubicBezTo>
                  <a:pt x="9290624" y="3659882"/>
                  <a:pt x="9290252" y="3661615"/>
                  <a:pt x="9289900" y="3663348"/>
                </a:cubicBezTo>
                <a:cubicBezTo>
                  <a:pt x="9289812" y="3659245"/>
                  <a:pt x="9289747" y="3655186"/>
                  <a:pt x="9289615" y="3651172"/>
                </a:cubicBezTo>
                <a:close/>
                <a:moveTo>
                  <a:pt x="9294025" y="3618635"/>
                </a:moveTo>
                <a:cubicBezTo>
                  <a:pt x="9292446" y="3625348"/>
                  <a:pt x="9290800" y="3632084"/>
                  <a:pt x="9289132" y="3638863"/>
                </a:cubicBezTo>
                <a:cubicBezTo>
                  <a:pt x="9288891" y="3633905"/>
                  <a:pt x="9288606" y="3629056"/>
                  <a:pt x="9288255" y="3624251"/>
                </a:cubicBezTo>
                <a:cubicBezTo>
                  <a:pt x="9290646" y="3615914"/>
                  <a:pt x="9292994" y="3607599"/>
                  <a:pt x="9295276" y="3599372"/>
                </a:cubicBezTo>
                <a:cubicBezTo>
                  <a:pt x="9295254" y="3604198"/>
                  <a:pt x="9295188" y="3609091"/>
                  <a:pt x="9295078" y="3614071"/>
                </a:cubicBezTo>
                <a:cubicBezTo>
                  <a:pt x="9294728" y="3615607"/>
                  <a:pt x="9294398" y="3617099"/>
                  <a:pt x="9294025" y="3618635"/>
                </a:cubicBezTo>
                <a:close/>
                <a:moveTo>
                  <a:pt x="9298391" y="3587853"/>
                </a:moveTo>
                <a:cubicBezTo>
                  <a:pt x="9299093" y="3585242"/>
                  <a:pt x="9299817" y="3582609"/>
                  <a:pt x="9300519" y="3579998"/>
                </a:cubicBezTo>
                <a:cubicBezTo>
                  <a:pt x="9301551" y="3576137"/>
                  <a:pt x="9302537" y="3572319"/>
                  <a:pt x="9303525" y="3568502"/>
                </a:cubicBezTo>
                <a:cubicBezTo>
                  <a:pt x="9303305" y="3572188"/>
                  <a:pt x="9303086" y="3575852"/>
                  <a:pt x="9302801" y="3579604"/>
                </a:cubicBezTo>
                <a:cubicBezTo>
                  <a:pt x="9301419" y="3586164"/>
                  <a:pt x="9299949" y="3592811"/>
                  <a:pt x="9298435" y="3599525"/>
                </a:cubicBezTo>
                <a:cubicBezTo>
                  <a:pt x="9298457" y="3595598"/>
                  <a:pt x="9298435" y="3591693"/>
                  <a:pt x="9298391" y="3587853"/>
                </a:cubicBezTo>
                <a:close/>
                <a:moveTo>
                  <a:pt x="9298128" y="3575128"/>
                </a:moveTo>
                <a:cubicBezTo>
                  <a:pt x="9297975" y="3570367"/>
                  <a:pt x="9297776" y="3565694"/>
                  <a:pt x="9297514" y="3561064"/>
                </a:cubicBezTo>
                <a:cubicBezTo>
                  <a:pt x="9299598" y="3554197"/>
                  <a:pt x="9301638" y="3547352"/>
                  <a:pt x="9303634" y="3540551"/>
                </a:cubicBezTo>
                <a:cubicBezTo>
                  <a:pt x="9304073" y="3539124"/>
                  <a:pt x="9304469" y="3537698"/>
                  <a:pt x="9304885" y="3536272"/>
                </a:cubicBezTo>
                <a:cubicBezTo>
                  <a:pt x="9304798" y="3540946"/>
                  <a:pt x="9304644" y="3545684"/>
                  <a:pt x="9304446" y="3550489"/>
                </a:cubicBezTo>
                <a:cubicBezTo>
                  <a:pt x="9302428" y="3558585"/>
                  <a:pt x="9300322" y="3566813"/>
                  <a:pt x="9298128" y="3575128"/>
                </a:cubicBezTo>
                <a:close/>
                <a:moveTo>
                  <a:pt x="9308286" y="3524469"/>
                </a:moveTo>
                <a:cubicBezTo>
                  <a:pt x="9310107" y="3518062"/>
                  <a:pt x="9311906" y="3511700"/>
                  <a:pt x="9313617" y="3505425"/>
                </a:cubicBezTo>
                <a:cubicBezTo>
                  <a:pt x="9313354" y="3508891"/>
                  <a:pt x="9313069" y="3512402"/>
                  <a:pt x="9312740" y="3515934"/>
                </a:cubicBezTo>
                <a:cubicBezTo>
                  <a:pt x="9311270" y="3522318"/>
                  <a:pt x="9309755" y="3528791"/>
                  <a:pt x="9308176" y="3535329"/>
                </a:cubicBezTo>
                <a:cubicBezTo>
                  <a:pt x="9308242" y="3531665"/>
                  <a:pt x="9308264" y="3528067"/>
                  <a:pt x="9308286" y="3524469"/>
                </a:cubicBezTo>
                <a:close/>
                <a:moveTo>
                  <a:pt x="9308198" y="3511305"/>
                </a:moveTo>
                <a:cubicBezTo>
                  <a:pt x="9308132" y="3506697"/>
                  <a:pt x="9308001" y="3502178"/>
                  <a:pt x="9307825" y="3497724"/>
                </a:cubicBezTo>
                <a:cubicBezTo>
                  <a:pt x="9310458" y="3489409"/>
                  <a:pt x="9313025" y="3481203"/>
                  <a:pt x="9315504" y="3473107"/>
                </a:cubicBezTo>
                <a:cubicBezTo>
                  <a:pt x="9315351" y="3477605"/>
                  <a:pt x="9315131" y="3482212"/>
                  <a:pt x="9314868" y="3486842"/>
                </a:cubicBezTo>
                <a:cubicBezTo>
                  <a:pt x="9312740" y="3494893"/>
                  <a:pt x="9310524" y="3503055"/>
                  <a:pt x="9308198" y="3511305"/>
                </a:cubicBezTo>
                <a:close/>
                <a:moveTo>
                  <a:pt x="9319190" y="3460931"/>
                </a:moveTo>
                <a:cubicBezTo>
                  <a:pt x="9321077" y="3454656"/>
                  <a:pt x="9322898" y="3448425"/>
                  <a:pt x="9324675" y="3442260"/>
                </a:cubicBezTo>
                <a:cubicBezTo>
                  <a:pt x="9324368" y="3445573"/>
                  <a:pt x="9324016" y="3448951"/>
                  <a:pt x="9323666" y="3452308"/>
                </a:cubicBezTo>
                <a:cubicBezTo>
                  <a:pt x="9322130" y="3458561"/>
                  <a:pt x="9320551" y="3464902"/>
                  <a:pt x="9318905" y="3471308"/>
                </a:cubicBezTo>
                <a:cubicBezTo>
                  <a:pt x="9319036" y="3467820"/>
                  <a:pt x="9319124" y="3464353"/>
                  <a:pt x="9319190" y="3460931"/>
                </a:cubicBezTo>
                <a:close/>
                <a:moveTo>
                  <a:pt x="9319278" y="3447459"/>
                </a:moveTo>
                <a:cubicBezTo>
                  <a:pt x="9319256" y="3443093"/>
                  <a:pt x="9319190" y="3438793"/>
                  <a:pt x="9319059" y="3434559"/>
                </a:cubicBezTo>
                <a:cubicBezTo>
                  <a:pt x="9321757" y="3426441"/>
                  <a:pt x="9324390" y="3418367"/>
                  <a:pt x="9326957" y="3410359"/>
                </a:cubicBezTo>
                <a:cubicBezTo>
                  <a:pt x="9326737" y="3414594"/>
                  <a:pt x="9326474" y="3418916"/>
                  <a:pt x="9326189" y="3423304"/>
                </a:cubicBezTo>
                <a:cubicBezTo>
                  <a:pt x="9323972" y="3431246"/>
                  <a:pt x="9321669" y="3439276"/>
                  <a:pt x="9319278" y="3447459"/>
                </a:cubicBezTo>
                <a:close/>
                <a:moveTo>
                  <a:pt x="9330928" y="3397831"/>
                </a:moveTo>
                <a:cubicBezTo>
                  <a:pt x="9332815" y="3391754"/>
                  <a:pt x="9334680" y="3385721"/>
                  <a:pt x="9336501" y="3379731"/>
                </a:cubicBezTo>
                <a:cubicBezTo>
                  <a:pt x="9336194" y="3382627"/>
                  <a:pt x="9335865" y="3385523"/>
                  <a:pt x="9335535" y="3388463"/>
                </a:cubicBezTo>
                <a:cubicBezTo>
                  <a:pt x="9333933" y="3394716"/>
                  <a:pt x="9332266" y="3401035"/>
                  <a:pt x="9330533" y="3407441"/>
                </a:cubicBezTo>
                <a:cubicBezTo>
                  <a:pt x="9330686" y="3404216"/>
                  <a:pt x="9330818" y="3400991"/>
                  <a:pt x="9330928" y="3397831"/>
                </a:cubicBezTo>
                <a:close/>
                <a:moveTo>
                  <a:pt x="9341723" y="3362267"/>
                </a:moveTo>
                <a:cubicBezTo>
                  <a:pt x="9342249" y="3360446"/>
                  <a:pt x="9342776" y="3358647"/>
                  <a:pt x="9343302" y="3356848"/>
                </a:cubicBezTo>
                <a:cubicBezTo>
                  <a:pt x="9342732" y="3359283"/>
                  <a:pt x="9342139" y="3361740"/>
                  <a:pt x="9341547" y="3364198"/>
                </a:cubicBezTo>
                <a:cubicBezTo>
                  <a:pt x="9341612" y="3363539"/>
                  <a:pt x="9341656" y="3362903"/>
                  <a:pt x="9341723" y="3362267"/>
                </a:cubicBezTo>
                <a:close/>
                <a:moveTo>
                  <a:pt x="9343412" y="3334359"/>
                </a:moveTo>
                <a:cubicBezTo>
                  <a:pt x="9345386" y="3328304"/>
                  <a:pt x="9347295" y="3322336"/>
                  <a:pt x="9349159" y="3316391"/>
                </a:cubicBezTo>
                <a:cubicBezTo>
                  <a:pt x="9348831" y="3319243"/>
                  <a:pt x="9348480" y="3322117"/>
                  <a:pt x="9348106" y="3325013"/>
                </a:cubicBezTo>
                <a:cubicBezTo>
                  <a:pt x="9346483" y="3331112"/>
                  <a:pt x="9344771" y="3337277"/>
                  <a:pt x="9342995" y="3343552"/>
                </a:cubicBezTo>
                <a:cubicBezTo>
                  <a:pt x="9343170" y="3340437"/>
                  <a:pt x="9343302" y="3337387"/>
                  <a:pt x="9343412" y="3334359"/>
                </a:cubicBezTo>
                <a:close/>
                <a:moveTo>
                  <a:pt x="9354711" y="3298553"/>
                </a:moveTo>
                <a:cubicBezTo>
                  <a:pt x="9355215" y="3296886"/>
                  <a:pt x="9355699" y="3295240"/>
                  <a:pt x="9356203" y="3293617"/>
                </a:cubicBezTo>
                <a:cubicBezTo>
                  <a:pt x="9355655" y="3295811"/>
                  <a:pt x="9355106" y="3298027"/>
                  <a:pt x="9354535" y="3300265"/>
                </a:cubicBezTo>
                <a:cubicBezTo>
                  <a:pt x="9354602" y="3299694"/>
                  <a:pt x="9354644" y="3299124"/>
                  <a:pt x="9354711" y="3298553"/>
                </a:cubicBezTo>
                <a:close/>
                <a:moveTo>
                  <a:pt x="9356576" y="3271392"/>
                </a:moveTo>
                <a:cubicBezTo>
                  <a:pt x="9358594" y="3265424"/>
                  <a:pt x="9360547" y="3259523"/>
                  <a:pt x="9362455" y="3253686"/>
                </a:cubicBezTo>
                <a:cubicBezTo>
                  <a:pt x="9362105" y="3256363"/>
                  <a:pt x="9361753" y="3259062"/>
                  <a:pt x="9361381" y="3261804"/>
                </a:cubicBezTo>
                <a:cubicBezTo>
                  <a:pt x="9359691" y="3267838"/>
                  <a:pt x="9357935" y="3273937"/>
                  <a:pt x="9356115" y="3280146"/>
                </a:cubicBezTo>
                <a:cubicBezTo>
                  <a:pt x="9356290" y="3277184"/>
                  <a:pt x="9356444" y="3274266"/>
                  <a:pt x="9356576" y="3271392"/>
                </a:cubicBezTo>
                <a:close/>
                <a:moveTo>
                  <a:pt x="9368270" y="3235564"/>
                </a:moveTo>
                <a:cubicBezTo>
                  <a:pt x="9368687" y="3234292"/>
                  <a:pt x="9369060" y="3233019"/>
                  <a:pt x="9369476" y="3231747"/>
                </a:cubicBezTo>
                <a:cubicBezTo>
                  <a:pt x="9369037" y="3233436"/>
                  <a:pt x="9368576" y="3235147"/>
                  <a:pt x="9368138" y="3236858"/>
                </a:cubicBezTo>
                <a:cubicBezTo>
                  <a:pt x="9368182" y="3236442"/>
                  <a:pt x="9368226" y="3236003"/>
                  <a:pt x="9368270" y="3235564"/>
                </a:cubicBezTo>
                <a:close/>
                <a:moveTo>
                  <a:pt x="9370069" y="3213273"/>
                </a:moveTo>
                <a:cubicBezTo>
                  <a:pt x="9370157" y="3211737"/>
                  <a:pt x="9370222" y="3210245"/>
                  <a:pt x="9370288" y="3208732"/>
                </a:cubicBezTo>
                <a:cubicBezTo>
                  <a:pt x="9372284" y="3203027"/>
                  <a:pt x="9374216" y="3197367"/>
                  <a:pt x="9376102" y="3191772"/>
                </a:cubicBezTo>
                <a:cubicBezTo>
                  <a:pt x="9375751" y="3194383"/>
                  <a:pt x="9375378" y="3197016"/>
                  <a:pt x="9375005" y="3199670"/>
                </a:cubicBezTo>
                <a:cubicBezTo>
                  <a:pt x="9373316" y="3205397"/>
                  <a:pt x="9371605" y="3211189"/>
                  <a:pt x="9369805" y="3217091"/>
                </a:cubicBezTo>
                <a:cubicBezTo>
                  <a:pt x="9369893" y="3215818"/>
                  <a:pt x="9369981" y="3214524"/>
                  <a:pt x="9370069" y="3213273"/>
                </a:cubicBezTo>
                <a:close/>
                <a:moveTo>
                  <a:pt x="9382465" y="3172597"/>
                </a:moveTo>
                <a:cubicBezTo>
                  <a:pt x="9382772" y="3171675"/>
                  <a:pt x="9383057" y="3170775"/>
                  <a:pt x="9383364" y="3169854"/>
                </a:cubicBezTo>
                <a:cubicBezTo>
                  <a:pt x="9383036" y="3171083"/>
                  <a:pt x="9382706" y="3172311"/>
                  <a:pt x="9382377" y="3173562"/>
                </a:cubicBezTo>
                <a:cubicBezTo>
                  <a:pt x="9382399" y="3173233"/>
                  <a:pt x="9382443" y="3172926"/>
                  <a:pt x="9382465" y="3172597"/>
                </a:cubicBezTo>
                <a:close/>
                <a:moveTo>
                  <a:pt x="9384571" y="3146225"/>
                </a:moveTo>
                <a:cubicBezTo>
                  <a:pt x="9386612" y="3140521"/>
                  <a:pt x="9388608" y="3134882"/>
                  <a:pt x="9390560" y="3129309"/>
                </a:cubicBezTo>
                <a:cubicBezTo>
                  <a:pt x="9390231" y="3131503"/>
                  <a:pt x="9389903" y="3133741"/>
                  <a:pt x="9389551" y="3136001"/>
                </a:cubicBezTo>
                <a:cubicBezTo>
                  <a:pt x="9387818" y="3141815"/>
                  <a:pt x="9385997" y="3147717"/>
                  <a:pt x="9384110" y="3153706"/>
                </a:cubicBezTo>
                <a:cubicBezTo>
                  <a:pt x="9384286" y="3151183"/>
                  <a:pt x="9384439" y="3148682"/>
                  <a:pt x="9384571" y="3146225"/>
                </a:cubicBezTo>
                <a:close/>
                <a:moveTo>
                  <a:pt x="9396967" y="3110529"/>
                </a:moveTo>
                <a:cubicBezTo>
                  <a:pt x="9396967" y="3110507"/>
                  <a:pt x="9396989" y="3110463"/>
                  <a:pt x="9396989" y="3110441"/>
                </a:cubicBezTo>
                <a:cubicBezTo>
                  <a:pt x="9396989" y="3110485"/>
                  <a:pt x="9396967" y="3110529"/>
                  <a:pt x="9396967" y="3110573"/>
                </a:cubicBezTo>
                <a:cubicBezTo>
                  <a:pt x="9396967" y="3110551"/>
                  <a:pt x="9396967" y="3110551"/>
                  <a:pt x="9396967" y="3110529"/>
                </a:cubicBezTo>
                <a:close/>
                <a:moveTo>
                  <a:pt x="9399183" y="3084398"/>
                </a:moveTo>
                <a:cubicBezTo>
                  <a:pt x="9401333" y="3078562"/>
                  <a:pt x="9403418" y="3072814"/>
                  <a:pt x="9405458" y="3067109"/>
                </a:cubicBezTo>
                <a:cubicBezTo>
                  <a:pt x="9405150" y="3069172"/>
                  <a:pt x="9404821" y="3071256"/>
                  <a:pt x="9404492" y="3073341"/>
                </a:cubicBezTo>
                <a:cubicBezTo>
                  <a:pt x="9402627" y="3079330"/>
                  <a:pt x="9400697" y="3085386"/>
                  <a:pt x="9398722" y="3091485"/>
                </a:cubicBezTo>
                <a:cubicBezTo>
                  <a:pt x="9398898" y="3089093"/>
                  <a:pt x="9399051" y="3086746"/>
                  <a:pt x="9399183" y="3084398"/>
                </a:cubicBezTo>
                <a:close/>
                <a:moveTo>
                  <a:pt x="9414190" y="3022857"/>
                </a:moveTo>
                <a:cubicBezTo>
                  <a:pt x="9416340" y="3017196"/>
                  <a:pt x="9418402" y="3011624"/>
                  <a:pt x="9420421" y="3006095"/>
                </a:cubicBezTo>
                <a:cubicBezTo>
                  <a:pt x="9420114" y="3008201"/>
                  <a:pt x="9419762" y="3010307"/>
                  <a:pt x="9419411" y="3012457"/>
                </a:cubicBezTo>
                <a:cubicBezTo>
                  <a:pt x="9417568" y="3018184"/>
                  <a:pt x="9415703" y="3023976"/>
                  <a:pt x="9413729" y="3029856"/>
                </a:cubicBezTo>
                <a:cubicBezTo>
                  <a:pt x="9413905" y="3027508"/>
                  <a:pt x="9414058" y="3025160"/>
                  <a:pt x="9414190" y="3022857"/>
                </a:cubicBezTo>
                <a:close/>
                <a:moveTo>
                  <a:pt x="9429591" y="2961579"/>
                </a:moveTo>
                <a:cubicBezTo>
                  <a:pt x="9431829" y="2955721"/>
                  <a:pt x="9434046" y="2949929"/>
                  <a:pt x="9436196" y="2944224"/>
                </a:cubicBezTo>
                <a:cubicBezTo>
                  <a:pt x="9435888" y="2946089"/>
                  <a:pt x="9435581" y="2947954"/>
                  <a:pt x="9435274" y="2949841"/>
                </a:cubicBezTo>
                <a:cubicBezTo>
                  <a:pt x="9433299" y="2955874"/>
                  <a:pt x="9431259" y="2961996"/>
                  <a:pt x="9429131" y="2968205"/>
                </a:cubicBezTo>
                <a:cubicBezTo>
                  <a:pt x="9429306" y="2965967"/>
                  <a:pt x="9429460" y="2963751"/>
                  <a:pt x="9429591" y="2961579"/>
                </a:cubicBezTo>
                <a:close/>
                <a:moveTo>
                  <a:pt x="9445213" y="2900805"/>
                </a:moveTo>
                <a:cubicBezTo>
                  <a:pt x="9447516" y="2894969"/>
                  <a:pt x="9449733" y="2889221"/>
                  <a:pt x="9451927" y="2883539"/>
                </a:cubicBezTo>
                <a:cubicBezTo>
                  <a:pt x="9451642" y="2885272"/>
                  <a:pt x="9451334" y="2887049"/>
                  <a:pt x="9451027" y="2888826"/>
                </a:cubicBezTo>
                <a:cubicBezTo>
                  <a:pt x="9449030" y="2894816"/>
                  <a:pt x="9446946" y="2900893"/>
                  <a:pt x="9444796" y="2907080"/>
                </a:cubicBezTo>
                <a:cubicBezTo>
                  <a:pt x="9444949" y="2904974"/>
                  <a:pt x="9445081" y="2902867"/>
                  <a:pt x="9445213" y="2900805"/>
                </a:cubicBezTo>
                <a:close/>
                <a:moveTo>
                  <a:pt x="9461053" y="2840492"/>
                </a:moveTo>
                <a:cubicBezTo>
                  <a:pt x="9463423" y="2834591"/>
                  <a:pt x="9465727" y="2828776"/>
                  <a:pt x="9467965" y="2823028"/>
                </a:cubicBezTo>
                <a:cubicBezTo>
                  <a:pt x="9467701" y="2824630"/>
                  <a:pt x="9467460" y="2826188"/>
                  <a:pt x="9467174" y="2827789"/>
                </a:cubicBezTo>
                <a:cubicBezTo>
                  <a:pt x="9465091" y="2833911"/>
                  <a:pt x="9462897" y="2840141"/>
                  <a:pt x="9460636" y="2846460"/>
                </a:cubicBezTo>
                <a:cubicBezTo>
                  <a:pt x="9460790" y="2844442"/>
                  <a:pt x="9460944" y="2842445"/>
                  <a:pt x="9461053" y="2840492"/>
                </a:cubicBezTo>
                <a:close/>
                <a:moveTo>
                  <a:pt x="9476873" y="2785818"/>
                </a:moveTo>
                <a:cubicBezTo>
                  <a:pt x="9477003" y="2783778"/>
                  <a:pt x="9477135" y="2781759"/>
                  <a:pt x="9477245" y="2779763"/>
                </a:cubicBezTo>
                <a:cubicBezTo>
                  <a:pt x="9479702" y="2773751"/>
                  <a:pt x="9482072" y="2767828"/>
                  <a:pt x="9484397" y="2761991"/>
                </a:cubicBezTo>
                <a:cubicBezTo>
                  <a:pt x="9484112" y="2763703"/>
                  <a:pt x="9483827" y="2765436"/>
                  <a:pt x="9483520" y="2767169"/>
                </a:cubicBezTo>
                <a:cubicBezTo>
                  <a:pt x="9481391" y="2773291"/>
                  <a:pt x="9479176" y="2779499"/>
                  <a:pt x="9476873" y="2785818"/>
                </a:cubicBezTo>
                <a:close/>
                <a:moveTo>
                  <a:pt x="9493305" y="2725198"/>
                </a:moveTo>
                <a:cubicBezTo>
                  <a:pt x="9493437" y="2723333"/>
                  <a:pt x="9493546" y="2721512"/>
                  <a:pt x="9493612" y="2719691"/>
                </a:cubicBezTo>
                <a:cubicBezTo>
                  <a:pt x="9496135" y="2713658"/>
                  <a:pt x="9498570" y="2707734"/>
                  <a:pt x="9500940" y="2701876"/>
                </a:cubicBezTo>
                <a:cubicBezTo>
                  <a:pt x="9500699" y="2703346"/>
                  <a:pt x="9500414" y="2704860"/>
                  <a:pt x="9500150" y="2706352"/>
                </a:cubicBezTo>
                <a:cubicBezTo>
                  <a:pt x="9497978" y="2712517"/>
                  <a:pt x="9495675" y="2718814"/>
                  <a:pt x="9493305" y="2725198"/>
                </a:cubicBezTo>
                <a:close/>
                <a:moveTo>
                  <a:pt x="9510155" y="2659532"/>
                </a:moveTo>
                <a:cubicBezTo>
                  <a:pt x="9512766" y="2653389"/>
                  <a:pt x="9515311" y="2647334"/>
                  <a:pt x="9517746" y="2641388"/>
                </a:cubicBezTo>
                <a:cubicBezTo>
                  <a:pt x="9517461" y="2643165"/>
                  <a:pt x="9517154" y="2644964"/>
                  <a:pt x="9516825" y="2646763"/>
                </a:cubicBezTo>
                <a:cubicBezTo>
                  <a:pt x="9514609" y="2652928"/>
                  <a:pt x="9512261" y="2659203"/>
                  <a:pt x="9509848" y="2665609"/>
                </a:cubicBezTo>
                <a:cubicBezTo>
                  <a:pt x="9509980" y="2663547"/>
                  <a:pt x="9510089" y="2661529"/>
                  <a:pt x="9510155" y="2659532"/>
                </a:cubicBezTo>
                <a:close/>
                <a:moveTo>
                  <a:pt x="9526807" y="2600492"/>
                </a:moveTo>
                <a:cubicBezTo>
                  <a:pt x="9529397" y="2594480"/>
                  <a:pt x="9531919" y="2588535"/>
                  <a:pt x="9534354" y="2582699"/>
                </a:cubicBezTo>
                <a:cubicBezTo>
                  <a:pt x="9534113" y="2584212"/>
                  <a:pt x="9533828" y="2585748"/>
                  <a:pt x="9533565" y="2587284"/>
                </a:cubicBezTo>
                <a:cubicBezTo>
                  <a:pt x="9531327" y="2593318"/>
                  <a:pt x="9529001" y="2599483"/>
                  <a:pt x="9526588" y="2605779"/>
                </a:cubicBezTo>
                <a:cubicBezTo>
                  <a:pt x="9526675" y="2603980"/>
                  <a:pt x="9526742" y="2602225"/>
                  <a:pt x="9526807" y="2600492"/>
                </a:cubicBezTo>
                <a:close/>
                <a:moveTo>
                  <a:pt x="6027372" y="3777041"/>
                </a:moveTo>
                <a:cubicBezTo>
                  <a:pt x="6025420" y="3777699"/>
                  <a:pt x="6023467" y="3778357"/>
                  <a:pt x="6021514" y="3779015"/>
                </a:cubicBezTo>
                <a:cubicBezTo>
                  <a:pt x="6020593" y="3779125"/>
                  <a:pt x="6019693" y="3779235"/>
                  <a:pt x="6018772" y="3779322"/>
                </a:cubicBezTo>
                <a:cubicBezTo>
                  <a:pt x="6021273" y="3778620"/>
                  <a:pt x="6023752" y="3777918"/>
                  <a:pt x="6026253" y="3777216"/>
                </a:cubicBezTo>
                <a:cubicBezTo>
                  <a:pt x="6026626" y="3777150"/>
                  <a:pt x="6026999" y="3777106"/>
                  <a:pt x="6027372" y="3777041"/>
                </a:cubicBezTo>
                <a:close/>
                <a:moveTo>
                  <a:pt x="5893385" y="3803325"/>
                </a:moveTo>
                <a:cubicBezTo>
                  <a:pt x="5888252" y="3804794"/>
                  <a:pt x="5883073" y="3806330"/>
                  <a:pt x="5877808" y="3807932"/>
                </a:cubicBezTo>
                <a:cubicBezTo>
                  <a:pt x="5877062" y="3808151"/>
                  <a:pt x="5876294" y="3808371"/>
                  <a:pt x="5875548" y="3808612"/>
                </a:cubicBezTo>
                <a:cubicBezTo>
                  <a:pt x="5872279" y="3808042"/>
                  <a:pt x="5869142" y="3807449"/>
                  <a:pt x="5866092" y="3806835"/>
                </a:cubicBezTo>
                <a:cubicBezTo>
                  <a:pt x="5872257" y="3805255"/>
                  <a:pt x="5878313" y="3803785"/>
                  <a:pt x="5884258" y="3802425"/>
                </a:cubicBezTo>
                <a:cubicBezTo>
                  <a:pt x="5887242" y="3802732"/>
                  <a:pt x="5890292" y="3803018"/>
                  <a:pt x="5893385" y="3803325"/>
                </a:cubicBezTo>
                <a:close/>
                <a:moveTo>
                  <a:pt x="5856197" y="3804729"/>
                </a:moveTo>
                <a:cubicBezTo>
                  <a:pt x="5856175" y="3804729"/>
                  <a:pt x="5856153" y="3804729"/>
                  <a:pt x="5856153" y="3804729"/>
                </a:cubicBezTo>
                <a:cubicBezTo>
                  <a:pt x="5853652" y="3804180"/>
                  <a:pt x="5851217" y="3803632"/>
                  <a:pt x="5848826" y="3803083"/>
                </a:cubicBezTo>
                <a:cubicBezTo>
                  <a:pt x="5854003" y="3802052"/>
                  <a:pt x="5859071" y="3801131"/>
                  <a:pt x="5864052" y="3800297"/>
                </a:cubicBezTo>
                <a:cubicBezTo>
                  <a:pt x="5866290" y="3800516"/>
                  <a:pt x="5868550" y="3800758"/>
                  <a:pt x="5870809" y="3800999"/>
                </a:cubicBezTo>
                <a:cubicBezTo>
                  <a:pt x="5866026" y="3802184"/>
                  <a:pt x="5861156" y="3803413"/>
                  <a:pt x="5856197" y="3804729"/>
                </a:cubicBezTo>
                <a:close/>
                <a:moveTo>
                  <a:pt x="5847443" y="3806988"/>
                </a:moveTo>
                <a:cubicBezTo>
                  <a:pt x="5840707" y="3808722"/>
                  <a:pt x="5834016" y="3810345"/>
                  <a:pt x="5827324" y="3811903"/>
                </a:cubicBezTo>
                <a:cubicBezTo>
                  <a:pt x="5824758" y="3810982"/>
                  <a:pt x="5822278" y="3810060"/>
                  <a:pt x="5819843" y="3809117"/>
                </a:cubicBezTo>
                <a:cubicBezTo>
                  <a:pt x="5825043" y="3808085"/>
                  <a:pt x="5830264" y="3807010"/>
                  <a:pt x="5835530" y="3805848"/>
                </a:cubicBezTo>
                <a:cubicBezTo>
                  <a:pt x="5836781" y="3805563"/>
                  <a:pt x="5837987" y="3805321"/>
                  <a:pt x="5839216" y="3805058"/>
                </a:cubicBezTo>
                <a:cubicBezTo>
                  <a:pt x="5841914" y="3805694"/>
                  <a:pt x="5844657" y="3806352"/>
                  <a:pt x="5847443" y="3806988"/>
                </a:cubicBezTo>
                <a:close/>
                <a:moveTo>
                  <a:pt x="5804770" y="3807449"/>
                </a:moveTo>
                <a:cubicBezTo>
                  <a:pt x="5797442" y="3808766"/>
                  <a:pt x="5790136" y="3809951"/>
                  <a:pt x="5782830" y="3811026"/>
                </a:cubicBezTo>
                <a:cubicBezTo>
                  <a:pt x="5780899" y="3809841"/>
                  <a:pt x="5779013" y="3808656"/>
                  <a:pt x="5777148" y="3807493"/>
                </a:cubicBezTo>
                <a:cubicBezTo>
                  <a:pt x="5784256" y="3806769"/>
                  <a:pt x="5791365" y="3805935"/>
                  <a:pt x="5798517" y="3804926"/>
                </a:cubicBezTo>
                <a:cubicBezTo>
                  <a:pt x="5800580" y="3805760"/>
                  <a:pt x="5802664" y="3806594"/>
                  <a:pt x="5804770" y="3807449"/>
                </a:cubicBezTo>
                <a:close/>
                <a:moveTo>
                  <a:pt x="5764532" y="3804268"/>
                </a:moveTo>
                <a:cubicBezTo>
                  <a:pt x="5757095" y="3804860"/>
                  <a:pt x="5749613" y="3805321"/>
                  <a:pt x="5742066" y="3805650"/>
                </a:cubicBezTo>
                <a:cubicBezTo>
                  <a:pt x="5740596" y="3804268"/>
                  <a:pt x="5739148" y="3802908"/>
                  <a:pt x="5737700" y="3801591"/>
                </a:cubicBezTo>
                <a:cubicBezTo>
                  <a:pt x="5745116" y="3801745"/>
                  <a:pt x="5752465" y="3801723"/>
                  <a:pt x="5759837" y="3801504"/>
                </a:cubicBezTo>
                <a:cubicBezTo>
                  <a:pt x="5761417" y="3802403"/>
                  <a:pt x="5762974" y="3803325"/>
                  <a:pt x="5764532" y="3804268"/>
                </a:cubicBezTo>
                <a:close/>
                <a:moveTo>
                  <a:pt x="5732697" y="3797247"/>
                </a:moveTo>
                <a:cubicBezTo>
                  <a:pt x="5731710" y="3796414"/>
                  <a:pt x="5730701" y="3795602"/>
                  <a:pt x="5729670" y="3794834"/>
                </a:cubicBezTo>
                <a:cubicBezTo>
                  <a:pt x="5736164" y="3795448"/>
                  <a:pt x="5742658" y="3795887"/>
                  <a:pt x="5749174" y="3796106"/>
                </a:cubicBezTo>
                <a:cubicBezTo>
                  <a:pt x="5750162" y="3796545"/>
                  <a:pt x="5751127" y="3796984"/>
                  <a:pt x="5752092" y="3797445"/>
                </a:cubicBezTo>
                <a:cubicBezTo>
                  <a:pt x="5745642" y="3797511"/>
                  <a:pt x="5739192" y="3797445"/>
                  <a:pt x="5732697" y="3797247"/>
                </a:cubicBezTo>
                <a:close/>
                <a:moveTo>
                  <a:pt x="5682301" y="3782833"/>
                </a:moveTo>
                <a:cubicBezTo>
                  <a:pt x="5683157" y="3783206"/>
                  <a:pt x="5683991" y="3783601"/>
                  <a:pt x="5684803" y="3783996"/>
                </a:cubicBezTo>
                <a:cubicBezTo>
                  <a:pt x="5679296" y="3782964"/>
                  <a:pt x="5673657" y="3781845"/>
                  <a:pt x="5667865" y="3780661"/>
                </a:cubicBezTo>
                <a:cubicBezTo>
                  <a:pt x="5666176" y="3779081"/>
                  <a:pt x="5664333" y="3777655"/>
                  <a:pt x="5662315" y="3776360"/>
                </a:cubicBezTo>
                <a:cubicBezTo>
                  <a:pt x="5660296" y="3775066"/>
                  <a:pt x="5658365" y="3773662"/>
                  <a:pt x="5656478" y="3772192"/>
                </a:cubicBezTo>
                <a:cubicBezTo>
                  <a:pt x="5661283" y="3773772"/>
                  <a:pt x="5665978" y="3775285"/>
                  <a:pt x="5670586" y="3776734"/>
                </a:cubicBezTo>
                <a:cubicBezTo>
                  <a:pt x="5674359" y="3779037"/>
                  <a:pt x="5678243" y="3781100"/>
                  <a:pt x="5682301" y="3782833"/>
                </a:cubicBezTo>
                <a:close/>
                <a:moveTo>
                  <a:pt x="5641230" y="3762933"/>
                </a:moveTo>
                <a:cubicBezTo>
                  <a:pt x="5637084" y="3761573"/>
                  <a:pt x="5632827" y="3760191"/>
                  <a:pt x="5628417" y="3758787"/>
                </a:cubicBezTo>
                <a:cubicBezTo>
                  <a:pt x="5626267" y="3755671"/>
                  <a:pt x="5624161" y="3752402"/>
                  <a:pt x="5622120" y="3748958"/>
                </a:cubicBezTo>
                <a:cubicBezTo>
                  <a:pt x="5626136" y="3750800"/>
                  <a:pt x="5630041" y="3752622"/>
                  <a:pt x="5633815" y="3754399"/>
                </a:cubicBezTo>
                <a:cubicBezTo>
                  <a:pt x="5636272" y="3757382"/>
                  <a:pt x="5638729" y="3760235"/>
                  <a:pt x="5641230" y="3762933"/>
                </a:cubicBezTo>
                <a:close/>
                <a:moveTo>
                  <a:pt x="5609088" y="3732985"/>
                </a:moveTo>
                <a:cubicBezTo>
                  <a:pt x="5610514" y="3735618"/>
                  <a:pt x="5611919" y="3738163"/>
                  <a:pt x="5613301" y="3740664"/>
                </a:cubicBezTo>
                <a:cubicBezTo>
                  <a:pt x="5609659" y="3739063"/>
                  <a:pt x="5605907" y="3737439"/>
                  <a:pt x="5602046" y="3735816"/>
                </a:cubicBezTo>
                <a:cubicBezTo>
                  <a:pt x="5600773" y="3732459"/>
                  <a:pt x="5599522" y="3729036"/>
                  <a:pt x="5598206" y="3725482"/>
                </a:cubicBezTo>
                <a:cubicBezTo>
                  <a:pt x="5601650" y="3727456"/>
                  <a:pt x="5604985" y="3729409"/>
                  <a:pt x="5608188" y="3731362"/>
                </a:cubicBezTo>
                <a:cubicBezTo>
                  <a:pt x="5608496" y="3731910"/>
                  <a:pt x="5608803" y="3732459"/>
                  <a:pt x="5609088" y="3732985"/>
                </a:cubicBezTo>
                <a:close/>
                <a:moveTo>
                  <a:pt x="5596165" y="3719887"/>
                </a:moveTo>
                <a:cubicBezTo>
                  <a:pt x="5595156" y="3717145"/>
                  <a:pt x="5594103" y="3714336"/>
                  <a:pt x="5593028" y="3711506"/>
                </a:cubicBezTo>
                <a:cubicBezTo>
                  <a:pt x="5595529" y="3713415"/>
                  <a:pt x="5597965" y="3715324"/>
                  <a:pt x="5600334" y="3717211"/>
                </a:cubicBezTo>
                <a:cubicBezTo>
                  <a:pt x="5601782" y="3719756"/>
                  <a:pt x="5603186" y="3722257"/>
                  <a:pt x="5604547" y="3724714"/>
                </a:cubicBezTo>
                <a:cubicBezTo>
                  <a:pt x="5601826" y="3723112"/>
                  <a:pt x="5599040" y="3721511"/>
                  <a:pt x="5596165" y="3719887"/>
                </a:cubicBezTo>
                <a:close/>
                <a:moveTo>
                  <a:pt x="5591514" y="3717320"/>
                </a:moveTo>
                <a:cubicBezTo>
                  <a:pt x="5588311" y="3715565"/>
                  <a:pt x="5585020" y="3713810"/>
                  <a:pt x="5581598" y="3712055"/>
                </a:cubicBezTo>
                <a:cubicBezTo>
                  <a:pt x="5580807" y="3708566"/>
                  <a:pt x="5579996" y="3705034"/>
                  <a:pt x="5579118" y="3701458"/>
                </a:cubicBezTo>
                <a:cubicBezTo>
                  <a:pt x="5582124" y="3703520"/>
                  <a:pt x="5585020" y="3705560"/>
                  <a:pt x="5587785" y="3707601"/>
                </a:cubicBezTo>
                <a:cubicBezTo>
                  <a:pt x="5589101" y="3710892"/>
                  <a:pt x="5590330" y="3714117"/>
                  <a:pt x="5591514" y="3717320"/>
                </a:cubicBezTo>
                <a:close/>
                <a:moveTo>
                  <a:pt x="5573567" y="3693230"/>
                </a:moveTo>
                <a:cubicBezTo>
                  <a:pt x="5570715" y="3691387"/>
                  <a:pt x="5567753" y="3689544"/>
                  <a:pt x="5564704" y="3687701"/>
                </a:cubicBezTo>
                <a:cubicBezTo>
                  <a:pt x="5564221" y="3684169"/>
                  <a:pt x="5563694" y="3680593"/>
                  <a:pt x="5563080" y="3676995"/>
                </a:cubicBezTo>
                <a:cubicBezTo>
                  <a:pt x="5565735" y="3679101"/>
                  <a:pt x="5568280" y="3681207"/>
                  <a:pt x="5570737" y="3683292"/>
                </a:cubicBezTo>
                <a:cubicBezTo>
                  <a:pt x="5571747" y="3686648"/>
                  <a:pt x="5572690" y="3689961"/>
                  <a:pt x="5573567" y="3693230"/>
                </a:cubicBezTo>
                <a:close/>
                <a:moveTo>
                  <a:pt x="5562137" y="3671597"/>
                </a:moveTo>
                <a:cubicBezTo>
                  <a:pt x="5561588" y="3668767"/>
                  <a:pt x="5561040" y="3665893"/>
                  <a:pt x="5560403" y="3663019"/>
                </a:cubicBezTo>
                <a:cubicBezTo>
                  <a:pt x="5562312" y="3664972"/>
                  <a:pt x="5564155" y="3666946"/>
                  <a:pt x="5565932" y="3668899"/>
                </a:cubicBezTo>
                <a:cubicBezTo>
                  <a:pt x="5566898" y="3671554"/>
                  <a:pt x="5567819" y="3674187"/>
                  <a:pt x="5568675" y="3676819"/>
                </a:cubicBezTo>
                <a:cubicBezTo>
                  <a:pt x="5566569" y="3675086"/>
                  <a:pt x="5564375" y="3673353"/>
                  <a:pt x="5562137" y="3671597"/>
                </a:cubicBezTo>
                <a:close/>
                <a:moveTo>
                  <a:pt x="5548446" y="3646806"/>
                </a:moveTo>
                <a:cubicBezTo>
                  <a:pt x="5548051" y="3643953"/>
                  <a:pt x="5547569" y="3641079"/>
                  <a:pt x="5547064" y="3638205"/>
                </a:cubicBezTo>
                <a:cubicBezTo>
                  <a:pt x="5548798" y="3640202"/>
                  <a:pt x="5550421" y="3642176"/>
                  <a:pt x="5552023" y="3644173"/>
                </a:cubicBezTo>
                <a:cubicBezTo>
                  <a:pt x="5552856" y="3646827"/>
                  <a:pt x="5553624" y="3649482"/>
                  <a:pt x="5554348" y="3652115"/>
                </a:cubicBezTo>
                <a:cubicBezTo>
                  <a:pt x="5552439" y="3650360"/>
                  <a:pt x="5550465" y="3648583"/>
                  <a:pt x="5548446" y="3646806"/>
                </a:cubicBezTo>
                <a:close/>
                <a:moveTo>
                  <a:pt x="5544738" y="3643646"/>
                </a:moveTo>
                <a:cubicBezTo>
                  <a:pt x="5542369" y="3641649"/>
                  <a:pt x="5539934" y="3639675"/>
                  <a:pt x="5537388" y="3637700"/>
                </a:cubicBezTo>
                <a:cubicBezTo>
                  <a:pt x="5537213" y="3634146"/>
                  <a:pt x="5536972" y="3630592"/>
                  <a:pt x="5536643" y="3627016"/>
                </a:cubicBezTo>
                <a:cubicBezTo>
                  <a:pt x="5538815" y="3629210"/>
                  <a:pt x="5540943" y="3631404"/>
                  <a:pt x="5542939" y="3633576"/>
                </a:cubicBezTo>
                <a:cubicBezTo>
                  <a:pt x="5543619" y="3636954"/>
                  <a:pt x="5544212" y="3640311"/>
                  <a:pt x="5544738" y="3643646"/>
                </a:cubicBezTo>
                <a:close/>
                <a:moveTo>
                  <a:pt x="5536116" y="3621596"/>
                </a:moveTo>
                <a:cubicBezTo>
                  <a:pt x="5535809" y="3618766"/>
                  <a:pt x="5535436" y="3615936"/>
                  <a:pt x="5535019" y="3613084"/>
                </a:cubicBezTo>
                <a:cubicBezTo>
                  <a:pt x="5536577" y="3615080"/>
                  <a:pt x="5538091" y="3617077"/>
                  <a:pt x="5539539" y="3619074"/>
                </a:cubicBezTo>
                <a:cubicBezTo>
                  <a:pt x="5540263" y="3621728"/>
                  <a:pt x="5540921" y="3624383"/>
                  <a:pt x="5541535" y="3627016"/>
                </a:cubicBezTo>
                <a:cubicBezTo>
                  <a:pt x="5539780" y="3625195"/>
                  <a:pt x="5537981" y="3623396"/>
                  <a:pt x="5536116" y="3621596"/>
                </a:cubicBezTo>
                <a:close/>
                <a:moveTo>
                  <a:pt x="5532606" y="3618262"/>
                </a:moveTo>
                <a:cubicBezTo>
                  <a:pt x="5530412" y="3616221"/>
                  <a:pt x="5528130" y="3614181"/>
                  <a:pt x="5525783" y="3612162"/>
                </a:cubicBezTo>
                <a:cubicBezTo>
                  <a:pt x="5525673" y="3608630"/>
                  <a:pt x="5525519" y="3605098"/>
                  <a:pt x="5525278" y="3601522"/>
                </a:cubicBezTo>
                <a:cubicBezTo>
                  <a:pt x="5527296" y="3603760"/>
                  <a:pt x="5529249" y="3605997"/>
                  <a:pt x="5531114" y="3608235"/>
                </a:cubicBezTo>
                <a:cubicBezTo>
                  <a:pt x="5531684" y="3611592"/>
                  <a:pt x="5532189" y="3614949"/>
                  <a:pt x="5532606" y="3618262"/>
                </a:cubicBezTo>
                <a:close/>
                <a:moveTo>
                  <a:pt x="5524861" y="3596102"/>
                </a:moveTo>
                <a:cubicBezTo>
                  <a:pt x="5524598" y="3593272"/>
                  <a:pt x="5524312" y="3590442"/>
                  <a:pt x="5523961" y="3587612"/>
                </a:cubicBezTo>
                <a:cubicBezTo>
                  <a:pt x="5525387" y="3589608"/>
                  <a:pt x="5526770" y="3591605"/>
                  <a:pt x="5528086" y="3593623"/>
                </a:cubicBezTo>
                <a:cubicBezTo>
                  <a:pt x="5528744" y="3596278"/>
                  <a:pt x="5529337" y="3598933"/>
                  <a:pt x="5529863" y="3601587"/>
                </a:cubicBezTo>
                <a:cubicBezTo>
                  <a:pt x="5528262" y="3599744"/>
                  <a:pt x="5526572" y="3597923"/>
                  <a:pt x="5524861" y="3596102"/>
                </a:cubicBezTo>
                <a:close/>
                <a:moveTo>
                  <a:pt x="5521482" y="3592570"/>
                </a:moveTo>
                <a:cubicBezTo>
                  <a:pt x="5519420" y="3590464"/>
                  <a:pt x="5517270" y="3588380"/>
                  <a:pt x="5515076" y="3586295"/>
                </a:cubicBezTo>
                <a:cubicBezTo>
                  <a:pt x="5515032" y="3582763"/>
                  <a:pt x="5514900" y="3579231"/>
                  <a:pt x="5514725" y="3575676"/>
                </a:cubicBezTo>
                <a:cubicBezTo>
                  <a:pt x="5516633" y="3577980"/>
                  <a:pt x="5518454" y="3580284"/>
                  <a:pt x="5520210" y="3582587"/>
                </a:cubicBezTo>
                <a:cubicBezTo>
                  <a:pt x="5520714" y="3585922"/>
                  <a:pt x="5521131" y="3589235"/>
                  <a:pt x="5521482" y="3592570"/>
                </a:cubicBezTo>
                <a:close/>
                <a:moveTo>
                  <a:pt x="5514395" y="3570235"/>
                </a:moveTo>
                <a:cubicBezTo>
                  <a:pt x="5514176" y="3567427"/>
                  <a:pt x="5513913" y="3564597"/>
                  <a:pt x="5513606" y="3561767"/>
                </a:cubicBezTo>
                <a:cubicBezTo>
                  <a:pt x="5514966" y="3563807"/>
                  <a:pt x="5516260" y="3565847"/>
                  <a:pt x="5517511" y="3567866"/>
                </a:cubicBezTo>
                <a:cubicBezTo>
                  <a:pt x="5518104" y="3570542"/>
                  <a:pt x="5518630" y="3573219"/>
                  <a:pt x="5519113" y="3575874"/>
                </a:cubicBezTo>
                <a:cubicBezTo>
                  <a:pt x="5517599" y="3573987"/>
                  <a:pt x="5516019" y="3572122"/>
                  <a:pt x="5514395" y="3570235"/>
                </a:cubicBezTo>
                <a:close/>
                <a:moveTo>
                  <a:pt x="5511148" y="3566571"/>
                </a:moveTo>
                <a:cubicBezTo>
                  <a:pt x="5509196" y="3564443"/>
                  <a:pt x="5507178" y="3562293"/>
                  <a:pt x="5505093" y="3560165"/>
                </a:cubicBezTo>
                <a:cubicBezTo>
                  <a:pt x="5505071" y="3556632"/>
                  <a:pt x="5505005" y="3553122"/>
                  <a:pt x="5504852" y="3549590"/>
                </a:cubicBezTo>
                <a:cubicBezTo>
                  <a:pt x="5506651" y="3551916"/>
                  <a:pt x="5508384" y="3554263"/>
                  <a:pt x="5510029" y="3556589"/>
                </a:cubicBezTo>
                <a:cubicBezTo>
                  <a:pt x="5510469" y="3559923"/>
                  <a:pt x="5510841" y="3563258"/>
                  <a:pt x="5511148" y="3566571"/>
                </a:cubicBezTo>
                <a:close/>
                <a:moveTo>
                  <a:pt x="5504566" y="3544105"/>
                </a:moveTo>
                <a:cubicBezTo>
                  <a:pt x="5504391" y="3541296"/>
                  <a:pt x="5504150" y="3538488"/>
                  <a:pt x="5503887" y="3535680"/>
                </a:cubicBezTo>
                <a:cubicBezTo>
                  <a:pt x="5505137" y="3537720"/>
                  <a:pt x="5506388" y="3539761"/>
                  <a:pt x="5507550" y="3541801"/>
                </a:cubicBezTo>
                <a:cubicBezTo>
                  <a:pt x="5508099" y="3544478"/>
                  <a:pt x="5508582" y="3547154"/>
                  <a:pt x="5509020" y="3549831"/>
                </a:cubicBezTo>
                <a:cubicBezTo>
                  <a:pt x="5507594" y="3547922"/>
                  <a:pt x="5506102" y="3546014"/>
                  <a:pt x="5504566" y="3544105"/>
                </a:cubicBezTo>
                <a:close/>
                <a:moveTo>
                  <a:pt x="5501451" y="3540309"/>
                </a:moveTo>
                <a:cubicBezTo>
                  <a:pt x="5499608" y="3538115"/>
                  <a:pt x="5497677" y="3535921"/>
                  <a:pt x="5495681" y="3533749"/>
                </a:cubicBezTo>
                <a:cubicBezTo>
                  <a:pt x="5495703" y="3530261"/>
                  <a:pt x="5495659" y="3526772"/>
                  <a:pt x="5495527" y="3523284"/>
                </a:cubicBezTo>
                <a:cubicBezTo>
                  <a:pt x="5497239" y="3525653"/>
                  <a:pt x="5498884" y="3528023"/>
                  <a:pt x="5500464" y="3530370"/>
                </a:cubicBezTo>
                <a:cubicBezTo>
                  <a:pt x="5500859" y="3533683"/>
                  <a:pt x="5501188" y="3536996"/>
                  <a:pt x="5501451" y="3540309"/>
                </a:cubicBezTo>
                <a:close/>
                <a:moveTo>
                  <a:pt x="5495286" y="3517733"/>
                </a:moveTo>
                <a:cubicBezTo>
                  <a:pt x="5495132" y="3514925"/>
                  <a:pt x="5494913" y="3512138"/>
                  <a:pt x="5494671" y="3509330"/>
                </a:cubicBezTo>
                <a:cubicBezTo>
                  <a:pt x="5495878" y="3511414"/>
                  <a:pt x="5497041" y="3513477"/>
                  <a:pt x="5498160" y="3515561"/>
                </a:cubicBezTo>
                <a:cubicBezTo>
                  <a:pt x="5498665" y="3518216"/>
                  <a:pt x="5499103" y="3520871"/>
                  <a:pt x="5499520" y="3523525"/>
                </a:cubicBezTo>
                <a:cubicBezTo>
                  <a:pt x="5498138" y="3521594"/>
                  <a:pt x="5496734" y="3519664"/>
                  <a:pt x="5495286" y="3517733"/>
                </a:cubicBezTo>
                <a:close/>
                <a:moveTo>
                  <a:pt x="5492302" y="3513894"/>
                </a:moveTo>
                <a:cubicBezTo>
                  <a:pt x="5490525" y="3511656"/>
                  <a:pt x="5488682" y="3509418"/>
                  <a:pt x="5486773" y="3507180"/>
                </a:cubicBezTo>
                <a:cubicBezTo>
                  <a:pt x="5486795" y="3503669"/>
                  <a:pt x="5486773" y="3500159"/>
                  <a:pt x="5486664" y="3496649"/>
                </a:cubicBezTo>
                <a:cubicBezTo>
                  <a:pt x="5488309" y="3499040"/>
                  <a:pt x="5489867" y="3501454"/>
                  <a:pt x="5491380" y="3503867"/>
                </a:cubicBezTo>
                <a:cubicBezTo>
                  <a:pt x="5491754" y="3507202"/>
                  <a:pt x="5492061" y="3510559"/>
                  <a:pt x="5492302" y="3513894"/>
                </a:cubicBezTo>
                <a:close/>
                <a:moveTo>
                  <a:pt x="5486444" y="3491098"/>
                </a:moveTo>
                <a:cubicBezTo>
                  <a:pt x="5486313" y="3488333"/>
                  <a:pt x="5486137" y="3485547"/>
                  <a:pt x="5485895" y="3482783"/>
                </a:cubicBezTo>
                <a:cubicBezTo>
                  <a:pt x="5487058" y="3484867"/>
                  <a:pt x="5488155" y="3486973"/>
                  <a:pt x="5489230" y="3489080"/>
                </a:cubicBezTo>
                <a:cubicBezTo>
                  <a:pt x="5489691" y="3491712"/>
                  <a:pt x="5490108" y="3494345"/>
                  <a:pt x="5490481" y="3496956"/>
                </a:cubicBezTo>
                <a:cubicBezTo>
                  <a:pt x="5489186" y="3495003"/>
                  <a:pt x="5487826" y="3493051"/>
                  <a:pt x="5486444" y="3491098"/>
                </a:cubicBezTo>
                <a:close/>
                <a:moveTo>
                  <a:pt x="5483592" y="3487193"/>
                </a:moveTo>
                <a:cubicBezTo>
                  <a:pt x="5481881" y="3484911"/>
                  <a:pt x="5480126" y="3482629"/>
                  <a:pt x="5478282" y="3480369"/>
                </a:cubicBezTo>
                <a:cubicBezTo>
                  <a:pt x="5478326" y="3476881"/>
                  <a:pt x="5478304" y="3473371"/>
                  <a:pt x="5478216" y="3469882"/>
                </a:cubicBezTo>
                <a:cubicBezTo>
                  <a:pt x="5479774" y="3472339"/>
                  <a:pt x="5481288" y="3474775"/>
                  <a:pt x="5482736" y="3477232"/>
                </a:cubicBezTo>
                <a:cubicBezTo>
                  <a:pt x="5483087" y="3480545"/>
                  <a:pt x="5483373" y="3483880"/>
                  <a:pt x="5483592" y="3487193"/>
                </a:cubicBezTo>
                <a:close/>
                <a:moveTo>
                  <a:pt x="5477997" y="3464331"/>
                </a:moveTo>
                <a:cubicBezTo>
                  <a:pt x="5477866" y="3461567"/>
                  <a:pt x="5477712" y="3458802"/>
                  <a:pt x="5477493" y="3456038"/>
                </a:cubicBezTo>
                <a:cubicBezTo>
                  <a:pt x="5478612" y="3458144"/>
                  <a:pt x="5479665" y="3460273"/>
                  <a:pt x="5480696" y="3462401"/>
                </a:cubicBezTo>
                <a:cubicBezTo>
                  <a:pt x="5481135" y="3465033"/>
                  <a:pt x="5481529" y="3467666"/>
                  <a:pt x="5481881" y="3470299"/>
                </a:cubicBezTo>
                <a:cubicBezTo>
                  <a:pt x="5480630" y="3468302"/>
                  <a:pt x="5479357" y="3466306"/>
                  <a:pt x="5477997" y="3464331"/>
                </a:cubicBezTo>
                <a:close/>
                <a:moveTo>
                  <a:pt x="5475255" y="3460360"/>
                </a:moveTo>
                <a:cubicBezTo>
                  <a:pt x="5473631" y="3458035"/>
                  <a:pt x="5471920" y="3455709"/>
                  <a:pt x="5470165" y="3453405"/>
                </a:cubicBezTo>
                <a:cubicBezTo>
                  <a:pt x="5470209" y="3449917"/>
                  <a:pt x="5470187" y="3446450"/>
                  <a:pt x="5470099" y="3442962"/>
                </a:cubicBezTo>
                <a:cubicBezTo>
                  <a:pt x="5471613" y="3445463"/>
                  <a:pt x="5473061" y="3447942"/>
                  <a:pt x="5474465" y="3450422"/>
                </a:cubicBezTo>
                <a:cubicBezTo>
                  <a:pt x="5474794" y="3453734"/>
                  <a:pt x="5475057" y="3457047"/>
                  <a:pt x="5475255" y="3460360"/>
                </a:cubicBezTo>
                <a:close/>
                <a:moveTo>
                  <a:pt x="5469923" y="3437411"/>
                </a:moveTo>
                <a:cubicBezTo>
                  <a:pt x="5469792" y="3434647"/>
                  <a:pt x="5469616" y="3431882"/>
                  <a:pt x="5469419" y="3429096"/>
                </a:cubicBezTo>
                <a:cubicBezTo>
                  <a:pt x="5470472" y="3431246"/>
                  <a:pt x="5471503" y="3433374"/>
                  <a:pt x="5472490" y="3435524"/>
                </a:cubicBezTo>
                <a:cubicBezTo>
                  <a:pt x="5472907" y="3438157"/>
                  <a:pt x="5473302" y="3440812"/>
                  <a:pt x="5473653" y="3443467"/>
                </a:cubicBezTo>
                <a:cubicBezTo>
                  <a:pt x="5472447" y="3441448"/>
                  <a:pt x="5471218" y="3439430"/>
                  <a:pt x="5469923" y="3437411"/>
                </a:cubicBezTo>
                <a:close/>
                <a:moveTo>
                  <a:pt x="5467269" y="3433374"/>
                </a:moveTo>
                <a:cubicBezTo>
                  <a:pt x="5465689" y="3431005"/>
                  <a:pt x="5464043" y="3428657"/>
                  <a:pt x="5462354" y="3426310"/>
                </a:cubicBezTo>
                <a:cubicBezTo>
                  <a:pt x="5462398" y="3422843"/>
                  <a:pt x="5462376" y="3419355"/>
                  <a:pt x="5462288" y="3415888"/>
                </a:cubicBezTo>
                <a:cubicBezTo>
                  <a:pt x="5463758" y="3418411"/>
                  <a:pt x="5465140" y="3420912"/>
                  <a:pt x="5466501" y="3423435"/>
                </a:cubicBezTo>
                <a:cubicBezTo>
                  <a:pt x="5466808" y="3426748"/>
                  <a:pt x="5467071" y="3430061"/>
                  <a:pt x="5467269" y="3433374"/>
                </a:cubicBezTo>
                <a:close/>
                <a:moveTo>
                  <a:pt x="5462091" y="3410293"/>
                </a:moveTo>
                <a:cubicBezTo>
                  <a:pt x="5461981" y="3407551"/>
                  <a:pt x="5461849" y="3404808"/>
                  <a:pt x="5461652" y="3402066"/>
                </a:cubicBezTo>
                <a:cubicBezTo>
                  <a:pt x="5462683" y="3404238"/>
                  <a:pt x="5463693" y="3406432"/>
                  <a:pt x="5464636" y="3408604"/>
                </a:cubicBezTo>
                <a:cubicBezTo>
                  <a:pt x="5465053" y="3411215"/>
                  <a:pt x="5465404" y="3413848"/>
                  <a:pt x="5465733" y="3416458"/>
                </a:cubicBezTo>
                <a:cubicBezTo>
                  <a:pt x="5464548" y="3414396"/>
                  <a:pt x="5463363" y="3412356"/>
                  <a:pt x="5462091" y="3410293"/>
                </a:cubicBezTo>
                <a:close/>
                <a:moveTo>
                  <a:pt x="5459568" y="3406257"/>
                </a:moveTo>
                <a:cubicBezTo>
                  <a:pt x="5458010" y="3403821"/>
                  <a:pt x="5456408" y="3401408"/>
                  <a:pt x="5454741" y="3398994"/>
                </a:cubicBezTo>
                <a:cubicBezTo>
                  <a:pt x="5454785" y="3395484"/>
                  <a:pt x="5454763" y="3392018"/>
                  <a:pt x="5454697" y="3388573"/>
                </a:cubicBezTo>
                <a:cubicBezTo>
                  <a:pt x="5456145" y="3391162"/>
                  <a:pt x="5457505" y="3393751"/>
                  <a:pt x="5458844" y="3396362"/>
                </a:cubicBezTo>
                <a:cubicBezTo>
                  <a:pt x="5459151" y="3399675"/>
                  <a:pt x="5459370" y="3402966"/>
                  <a:pt x="5459568" y="3406257"/>
                </a:cubicBezTo>
                <a:close/>
                <a:moveTo>
                  <a:pt x="5454543" y="3383066"/>
                </a:moveTo>
                <a:cubicBezTo>
                  <a:pt x="5454434" y="3380280"/>
                  <a:pt x="5454258" y="3377515"/>
                  <a:pt x="5454083" y="3374773"/>
                </a:cubicBezTo>
                <a:cubicBezTo>
                  <a:pt x="5455092" y="3376989"/>
                  <a:pt x="5456079" y="3379204"/>
                  <a:pt x="5457001" y="3381420"/>
                </a:cubicBezTo>
                <a:cubicBezTo>
                  <a:pt x="5457418" y="3384075"/>
                  <a:pt x="5457769" y="3386730"/>
                  <a:pt x="5458098" y="3389385"/>
                </a:cubicBezTo>
                <a:cubicBezTo>
                  <a:pt x="5456957" y="3387278"/>
                  <a:pt x="5455772" y="3385172"/>
                  <a:pt x="5454543" y="3383066"/>
                </a:cubicBezTo>
                <a:close/>
                <a:moveTo>
                  <a:pt x="5452262" y="3379248"/>
                </a:moveTo>
                <a:cubicBezTo>
                  <a:pt x="5450726" y="3376747"/>
                  <a:pt x="5449168" y="3374224"/>
                  <a:pt x="5447523" y="3371723"/>
                </a:cubicBezTo>
                <a:cubicBezTo>
                  <a:pt x="5447479" y="3371657"/>
                  <a:pt x="5447435" y="3371591"/>
                  <a:pt x="5447391" y="3371526"/>
                </a:cubicBezTo>
                <a:cubicBezTo>
                  <a:pt x="5447435" y="3368059"/>
                  <a:pt x="5447413" y="3364593"/>
                  <a:pt x="5447347" y="3361148"/>
                </a:cubicBezTo>
                <a:cubicBezTo>
                  <a:pt x="5448817" y="3363890"/>
                  <a:pt x="5450199" y="3366633"/>
                  <a:pt x="5451538" y="3369397"/>
                </a:cubicBezTo>
                <a:cubicBezTo>
                  <a:pt x="5451845" y="3372666"/>
                  <a:pt x="5452064" y="3375957"/>
                  <a:pt x="5452262" y="3379248"/>
                </a:cubicBezTo>
                <a:close/>
                <a:moveTo>
                  <a:pt x="5447172" y="3355641"/>
                </a:moveTo>
                <a:cubicBezTo>
                  <a:pt x="5447062" y="3352855"/>
                  <a:pt x="5446908" y="3350068"/>
                  <a:pt x="5446733" y="3347282"/>
                </a:cubicBezTo>
                <a:cubicBezTo>
                  <a:pt x="5447786" y="3349695"/>
                  <a:pt x="5448817" y="3352109"/>
                  <a:pt x="5449782" y="3354522"/>
                </a:cubicBezTo>
                <a:cubicBezTo>
                  <a:pt x="5450177" y="3357155"/>
                  <a:pt x="5450529" y="3359766"/>
                  <a:pt x="5450836" y="3362399"/>
                </a:cubicBezTo>
                <a:cubicBezTo>
                  <a:pt x="5449651" y="3360161"/>
                  <a:pt x="5448422" y="3357901"/>
                  <a:pt x="5447172" y="3355641"/>
                </a:cubicBezTo>
                <a:close/>
                <a:moveTo>
                  <a:pt x="5445022" y="3351889"/>
                </a:moveTo>
                <a:cubicBezTo>
                  <a:pt x="5444254" y="3350551"/>
                  <a:pt x="5443464" y="3349191"/>
                  <a:pt x="5442630" y="3347831"/>
                </a:cubicBezTo>
                <a:cubicBezTo>
                  <a:pt x="5441862" y="3346558"/>
                  <a:pt x="5441050" y="3345329"/>
                  <a:pt x="5440239" y="3344057"/>
                </a:cubicBezTo>
                <a:cubicBezTo>
                  <a:pt x="5440282" y="3340568"/>
                  <a:pt x="5440282" y="3337080"/>
                  <a:pt x="5440217" y="3333635"/>
                </a:cubicBezTo>
                <a:cubicBezTo>
                  <a:pt x="5441643" y="3336400"/>
                  <a:pt x="5443003" y="3339164"/>
                  <a:pt x="5444298" y="3341929"/>
                </a:cubicBezTo>
                <a:cubicBezTo>
                  <a:pt x="5444605" y="3345264"/>
                  <a:pt x="5444846" y="3348576"/>
                  <a:pt x="5445022" y="3351889"/>
                </a:cubicBezTo>
                <a:close/>
                <a:moveTo>
                  <a:pt x="5440019" y="3328129"/>
                </a:moveTo>
                <a:cubicBezTo>
                  <a:pt x="5439931" y="3325298"/>
                  <a:pt x="5439778" y="3322490"/>
                  <a:pt x="5439603" y="3319682"/>
                </a:cubicBezTo>
                <a:cubicBezTo>
                  <a:pt x="5440634" y="3322161"/>
                  <a:pt x="5441643" y="3324618"/>
                  <a:pt x="5442608" y="3327097"/>
                </a:cubicBezTo>
                <a:cubicBezTo>
                  <a:pt x="5442959" y="3329730"/>
                  <a:pt x="5443310" y="3332341"/>
                  <a:pt x="5443595" y="3334974"/>
                </a:cubicBezTo>
                <a:cubicBezTo>
                  <a:pt x="5442455" y="3332692"/>
                  <a:pt x="5441270" y="3330410"/>
                  <a:pt x="5440019" y="3328129"/>
                </a:cubicBezTo>
                <a:close/>
                <a:moveTo>
                  <a:pt x="5437979" y="3324355"/>
                </a:moveTo>
                <a:cubicBezTo>
                  <a:pt x="5437891" y="3324223"/>
                  <a:pt x="5437825" y="3324070"/>
                  <a:pt x="5437737" y="3323938"/>
                </a:cubicBezTo>
                <a:cubicBezTo>
                  <a:pt x="5436312" y="3321393"/>
                  <a:pt x="5434841" y="3318892"/>
                  <a:pt x="5433306" y="3316391"/>
                </a:cubicBezTo>
                <a:cubicBezTo>
                  <a:pt x="5433350" y="3312880"/>
                  <a:pt x="5433328" y="3309414"/>
                  <a:pt x="5433262" y="3305947"/>
                </a:cubicBezTo>
                <a:cubicBezTo>
                  <a:pt x="5434644" y="3308756"/>
                  <a:pt x="5436004" y="3311586"/>
                  <a:pt x="5437277" y="3314416"/>
                </a:cubicBezTo>
                <a:cubicBezTo>
                  <a:pt x="5437562" y="3317729"/>
                  <a:pt x="5437803" y="3321042"/>
                  <a:pt x="5437979" y="3324355"/>
                </a:cubicBezTo>
                <a:close/>
                <a:moveTo>
                  <a:pt x="5433087" y="3300484"/>
                </a:moveTo>
                <a:cubicBezTo>
                  <a:pt x="5432977" y="3297632"/>
                  <a:pt x="5432823" y="3294802"/>
                  <a:pt x="5432647" y="3291971"/>
                </a:cubicBezTo>
                <a:cubicBezTo>
                  <a:pt x="5433657" y="3294451"/>
                  <a:pt x="5434644" y="3296930"/>
                  <a:pt x="5435587" y="3299409"/>
                </a:cubicBezTo>
                <a:cubicBezTo>
                  <a:pt x="5435960" y="3302108"/>
                  <a:pt x="5436290" y="3304806"/>
                  <a:pt x="5436597" y="3307505"/>
                </a:cubicBezTo>
                <a:cubicBezTo>
                  <a:pt x="5435456" y="3305157"/>
                  <a:pt x="5434293" y="3302832"/>
                  <a:pt x="5433087" y="3300484"/>
                </a:cubicBezTo>
                <a:close/>
                <a:moveTo>
                  <a:pt x="5431134" y="3296886"/>
                </a:moveTo>
                <a:cubicBezTo>
                  <a:pt x="5429664" y="3294165"/>
                  <a:pt x="5428150" y="3291467"/>
                  <a:pt x="5426570" y="3288790"/>
                </a:cubicBezTo>
                <a:cubicBezTo>
                  <a:pt x="5426592" y="3285236"/>
                  <a:pt x="5426570" y="3281704"/>
                  <a:pt x="5426483" y="3278193"/>
                </a:cubicBezTo>
                <a:cubicBezTo>
                  <a:pt x="5427865" y="3281045"/>
                  <a:pt x="5429159" y="3283920"/>
                  <a:pt x="5430409" y="3286772"/>
                </a:cubicBezTo>
                <a:cubicBezTo>
                  <a:pt x="5430717" y="3290151"/>
                  <a:pt x="5430958" y="3293507"/>
                  <a:pt x="5431134" y="3296886"/>
                </a:cubicBezTo>
                <a:close/>
                <a:moveTo>
                  <a:pt x="5427952" y="3276109"/>
                </a:moveTo>
                <a:cubicBezTo>
                  <a:pt x="5427426" y="3275034"/>
                  <a:pt x="5426855" y="3273981"/>
                  <a:pt x="5426329" y="3272906"/>
                </a:cubicBezTo>
                <a:cubicBezTo>
                  <a:pt x="5426219" y="3270010"/>
                  <a:pt x="5426065" y="3267136"/>
                  <a:pt x="5425868" y="3264283"/>
                </a:cubicBezTo>
                <a:cubicBezTo>
                  <a:pt x="5426877" y="3266784"/>
                  <a:pt x="5427843" y="3269286"/>
                  <a:pt x="5428764" y="3271809"/>
                </a:cubicBezTo>
                <a:cubicBezTo>
                  <a:pt x="5429137" y="3274507"/>
                  <a:pt x="5429466" y="3277228"/>
                  <a:pt x="5429752" y="3279948"/>
                </a:cubicBezTo>
                <a:cubicBezTo>
                  <a:pt x="5429159" y="3278676"/>
                  <a:pt x="5428567" y="3277382"/>
                  <a:pt x="5427952" y="3276109"/>
                </a:cubicBezTo>
                <a:close/>
                <a:moveTo>
                  <a:pt x="5424069" y="3268430"/>
                </a:moveTo>
                <a:cubicBezTo>
                  <a:pt x="5422730" y="3265907"/>
                  <a:pt x="5421348" y="3263406"/>
                  <a:pt x="5419923" y="3260905"/>
                </a:cubicBezTo>
                <a:cubicBezTo>
                  <a:pt x="5419945" y="3257350"/>
                  <a:pt x="5419923" y="3253840"/>
                  <a:pt x="5419835" y="3250330"/>
                </a:cubicBezTo>
                <a:cubicBezTo>
                  <a:pt x="5420251" y="3251251"/>
                  <a:pt x="5420712" y="3252151"/>
                  <a:pt x="5421129" y="3253072"/>
                </a:cubicBezTo>
                <a:cubicBezTo>
                  <a:pt x="5421897" y="3254805"/>
                  <a:pt x="5422643" y="3256517"/>
                  <a:pt x="5423389" y="3258250"/>
                </a:cubicBezTo>
                <a:cubicBezTo>
                  <a:pt x="5423652" y="3261651"/>
                  <a:pt x="5423893" y="3265051"/>
                  <a:pt x="5424069" y="3268430"/>
                </a:cubicBezTo>
                <a:close/>
                <a:moveTo>
                  <a:pt x="5422752" y="3251580"/>
                </a:moveTo>
                <a:cubicBezTo>
                  <a:pt x="5421765" y="3249386"/>
                  <a:pt x="5420712" y="3247214"/>
                  <a:pt x="5419659" y="3245042"/>
                </a:cubicBezTo>
                <a:cubicBezTo>
                  <a:pt x="5419549" y="3242102"/>
                  <a:pt x="5419396" y="3239184"/>
                  <a:pt x="5419198" y="3236288"/>
                </a:cubicBezTo>
                <a:cubicBezTo>
                  <a:pt x="5420098" y="3238548"/>
                  <a:pt x="5420932" y="3240852"/>
                  <a:pt x="5421765" y="3243133"/>
                </a:cubicBezTo>
                <a:cubicBezTo>
                  <a:pt x="5422139" y="3245942"/>
                  <a:pt x="5422467" y="3248772"/>
                  <a:pt x="5422752" y="3251580"/>
                </a:cubicBezTo>
                <a:close/>
                <a:moveTo>
                  <a:pt x="5417531" y="3240742"/>
                </a:moveTo>
                <a:cubicBezTo>
                  <a:pt x="5394274" y="3194931"/>
                  <a:pt x="5357394" y="3154562"/>
                  <a:pt x="5307656" y="3120621"/>
                </a:cubicBezTo>
                <a:cubicBezTo>
                  <a:pt x="5261319" y="3089005"/>
                  <a:pt x="5202366" y="3061954"/>
                  <a:pt x="5132400" y="3040255"/>
                </a:cubicBezTo>
                <a:cubicBezTo>
                  <a:pt x="5001090" y="2999535"/>
                  <a:pt x="4850933" y="2983672"/>
                  <a:pt x="4751567" y="2973163"/>
                </a:cubicBezTo>
                <a:cubicBezTo>
                  <a:pt x="4343090" y="2929985"/>
                  <a:pt x="3921033" y="2938081"/>
                  <a:pt x="3511788" y="2947252"/>
                </a:cubicBezTo>
                <a:cubicBezTo>
                  <a:pt x="3512182" y="2946879"/>
                  <a:pt x="3512599" y="2946484"/>
                  <a:pt x="3512994" y="2946133"/>
                </a:cubicBezTo>
                <a:cubicBezTo>
                  <a:pt x="3529691" y="2930534"/>
                  <a:pt x="3546540" y="2915132"/>
                  <a:pt x="3563456" y="2899774"/>
                </a:cubicBezTo>
                <a:cubicBezTo>
                  <a:pt x="3951309" y="2892775"/>
                  <a:pt x="4349804" y="2889594"/>
                  <a:pt x="4743077" y="2935711"/>
                </a:cubicBezTo>
                <a:cubicBezTo>
                  <a:pt x="4849638" y="2948217"/>
                  <a:pt x="4995561" y="2965309"/>
                  <a:pt x="5126564" y="3008047"/>
                </a:cubicBezTo>
                <a:cubicBezTo>
                  <a:pt x="5280209" y="3058158"/>
                  <a:pt x="5374990" y="3130450"/>
                  <a:pt x="5416280" y="3229070"/>
                </a:cubicBezTo>
                <a:cubicBezTo>
                  <a:pt x="5416478" y="3229531"/>
                  <a:pt x="5416654" y="3229991"/>
                  <a:pt x="5416851" y="3230452"/>
                </a:cubicBezTo>
                <a:cubicBezTo>
                  <a:pt x="5417114" y="3233875"/>
                  <a:pt x="5417355" y="3237297"/>
                  <a:pt x="5417531" y="3240742"/>
                </a:cubicBezTo>
                <a:close/>
                <a:moveTo>
                  <a:pt x="5416258" y="3224024"/>
                </a:moveTo>
                <a:cubicBezTo>
                  <a:pt x="5393924" y="3173123"/>
                  <a:pt x="5356055" y="3128300"/>
                  <a:pt x="5303531" y="3090783"/>
                </a:cubicBezTo>
                <a:cubicBezTo>
                  <a:pt x="5257128" y="3057654"/>
                  <a:pt x="5197803" y="3029154"/>
                  <a:pt x="5127200" y="3006139"/>
                </a:cubicBezTo>
                <a:cubicBezTo>
                  <a:pt x="4995999" y="2963334"/>
                  <a:pt x="4849946" y="2946221"/>
                  <a:pt x="4743318" y="2933715"/>
                </a:cubicBezTo>
                <a:cubicBezTo>
                  <a:pt x="4350704" y="2887663"/>
                  <a:pt x="3952933" y="2890735"/>
                  <a:pt x="3565738" y="2897712"/>
                </a:cubicBezTo>
                <a:cubicBezTo>
                  <a:pt x="3583158" y="2881937"/>
                  <a:pt x="3600688" y="2866272"/>
                  <a:pt x="3618284" y="2850738"/>
                </a:cubicBezTo>
                <a:cubicBezTo>
                  <a:pt x="3986720" y="2846043"/>
                  <a:pt x="4363604" y="2847689"/>
                  <a:pt x="4734827" y="2896154"/>
                </a:cubicBezTo>
                <a:cubicBezTo>
                  <a:pt x="4842201" y="2909779"/>
                  <a:pt x="4989264" y="2928427"/>
                  <a:pt x="5121408" y="2973668"/>
                </a:cubicBezTo>
                <a:cubicBezTo>
                  <a:pt x="5276501" y="3026762"/>
                  <a:pt x="5371369" y="3102455"/>
                  <a:pt x="5411454" y="3205068"/>
                </a:cubicBezTo>
                <a:cubicBezTo>
                  <a:pt x="5412814" y="3208534"/>
                  <a:pt x="5414064" y="3212023"/>
                  <a:pt x="5415271" y="3215489"/>
                </a:cubicBezTo>
                <a:cubicBezTo>
                  <a:pt x="5415644" y="3218341"/>
                  <a:pt x="5415973" y="3221172"/>
                  <a:pt x="5416258" y="3224024"/>
                </a:cubicBezTo>
                <a:close/>
                <a:moveTo>
                  <a:pt x="3557796" y="2897865"/>
                </a:moveTo>
                <a:cubicBezTo>
                  <a:pt x="3542811" y="2898128"/>
                  <a:pt x="3527826" y="2898414"/>
                  <a:pt x="3512885" y="2898699"/>
                </a:cubicBezTo>
                <a:cubicBezTo>
                  <a:pt x="3530217" y="2882924"/>
                  <a:pt x="3547769" y="2867171"/>
                  <a:pt x="3565562" y="2851440"/>
                </a:cubicBezTo>
                <a:cubicBezTo>
                  <a:pt x="3580438" y="2851221"/>
                  <a:pt x="3595357" y="2851023"/>
                  <a:pt x="3610254" y="2850826"/>
                </a:cubicBezTo>
                <a:cubicBezTo>
                  <a:pt x="3592526" y="2866513"/>
                  <a:pt x="3575040" y="2882200"/>
                  <a:pt x="3557796" y="2897865"/>
                </a:cubicBezTo>
                <a:close/>
                <a:moveTo>
                  <a:pt x="3505140" y="2898831"/>
                </a:moveTo>
                <a:cubicBezTo>
                  <a:pt x="3490001" y="2899116"/>
                  <a:pt x="3474885" y="2899401"/>
                  <a:pt x="3459812" y="2899686"/>
                </a:cubicBezTo>
                <a:cubicBezTo>
                  <a:pt x="3477298" y="2883824"/>
                  <a:pt x="3495004" y="2868005"/>
                  <a:pt x="3512885" y="2852208"/>
                </a:cubicBezTo>
                <a:cubicBezTo>
                  <a:pt x="3527826" y="2851989"/>
                  <a:pt x="3542789" y="2851770"/>
                  <a:pt x="3557752" y="2851550"/>
                </a:cubicBezTo>
                <a:cubicBezTo>
                  <a:pt x="3540002" y="2867303"/>
                  <a:pt x="3522450" y="2883056"/>
                  <a:pt x="3505140" y="2898831"/>
                </a:cubicBezTo>
                <a:close/>
                <a:moveTo>
                  <a:pt x="3515101" y="2850256"/>
                </a:moveTo>
                <a:cubicBezTo>
                  <a:pt x="3532872" y="2834569"/>
                  <a:pt x="3550840" y="2818903"/>
                  <a:pt x="3569029" y="2803238"/>
                </a:cubicBezTo>
                <a:cubicBezTo>
                  <a:pt x="3583772" y="2803107"/>
                  <a:pt x="3598560" y="2802953"/>
                  <a:pt x="3613413" y="2802844"/>
                </a:cubicBezTo>
                <a:cubicBezTo>
                  <a:pt x="3595357" y="2818421"/>
                  <a:pt x="3577541" y="2834020"/>
                  <a:pt x="3559968" y="2849597"/>
                </a:cubicBezTo>
                <a:cubicBezTo>
                  <a:pt x="3545005" y="2849817"/>
                  <a:pt x="3530041" y="2850036"/>
                  <a:pt x="3515101" y="2850256"/>
                </a:cubicBezTo>
                <a:close/>
                <a:moveTo>
                  <a:pt x="3507422" y="2850365"/>
                </a:moveTo>
                <a:cubicBezTo>
                  <a:pt x="3492217" y="2850607"/>
                  <a:pt x="3477035" y="2850826"/>
                  <a:pt x="3461852" y="2851067"/>
                </a:cubicBezTo>
                <a:cubicBezTo>
                  <a:pt x="3479755" y="2835293"/>
                  <a:pt x="3497834" y="2819540"/>
                  <a:pt x="3516110" y="2803809"/>
                </a:cubicBezTo>
                <a:cubicBezTo>
                  <a:pt x="3531117" y="2803633"/>
                  <a:pt x="3546168" y="2803480"/>
                  <a:pt x="3561284" y="2803326"/>
                </a:cubicBezTo>
                <a:cubicBezTo>
                  <a:pt x="3543118" y="2818991"/>
                  <a:pt x="3525171" y="2834678"/>
                  <a:pt x="3507422" y="2850365"/>
                </a:cubicBezTo>
                <a:close/>
                <a:moveTo>
                  <a:pt x="3518260" y="2801944"/>
                </a:moveTo>
                <a:cubicBezTo>
                  <a:pt x="3536360" y="2786389"/>
                  <a:pt x="3554702" y="2770833"/>
                  <a:pt x="3573241" y="2755300"/>
                </a:cubicBezTo>
                <a:cubicBezTo>
                  <a:pt x="3588117" y="2755234"/>
                  <a:pt x="3602992" y="2755168"/>
                  <a:pt x="3617889" y="2755124"/>
                </a:cubicBezTo>
                <a:cubicBezTo>
                  <a:pt x="3599525" y="2770570"/>
                  <a:pt x="3581337" y="2786016"/>
                  <a:pt x="3563412" y="2801483"/>
                </a:cubicBezTo>
                <a:cubicBezTo>
                  <a:pt x="3548296" y="2801637"/>
                  <a:pt x="3533245" y="2801790"/>
                  <a:pt x="3518260" y="2801944"/>
                </a:cubicBezTo>
                <a:close/>
                <a:moveTo>
                  <a:pt x="3575325" y="2753567"/>
                </a:moveTo>
                <a:cubicBezTo>
                  <a:pt x="3763921" y="2595555"/>
                  <a:pt x="3975246" y="2437939"/>
                  <a:pt x="4227972" y="2266435"/>
                </a:cubicBezTo>
                <a:cubicBezTo>
                  <a:pt x="4411345" y="2141992"/>
                  <a:pt x="4601477" y="2020322"/>
                  <a:pt x="4785333" y="1902658"/>
                </a:cubicBezTo>
                <a:cubicBezTo>
                  <a:pt x="5050762" y="1732791"/>
                  <a:pt x="5325230" y="1557142"/>
                  <a:pt x="5585283" y="1369451"/>
                </a:cubicBezTo>
                <a:cubicBezTo>
                  <a:pt x="5596670" y="1361289"/>
                  <a:pt x="5609571" y="1352241"/>
                  <a:pt x="5623195" y="1342665"/>
                </a:cubicBezTo>
                <a:cubicBezTo>
                  <a:pt x="5705514" y="1284842"/>
                  <a:pt x="5829913" y="1197457"/>
                  <a:pt x="5915303" y="1099904"/>
                </a:cubicBezTo>
                <a:cubicBezTo>
                  <a:pt x="5955190" y="1054008"/>
                  <a:pt x="5983207" y="1009413"/>
                  <a:pt x="5998609" y="967363"/>
                </a:cubicBezTo>
                <a:cubicBezTo>
                  <a:pt x="6016556" y="918408"/>
                  <a:pt x="6017982" y="871354"/>
                  <a:pt x="6002887" y="827507"/>
                </a:cubicBezTo>
                <a:cubicBezTo>
                  <a:pt x="5968156" y="726610"/>
                  <a:pt x="5852182" y="668785"/>
                  <a:pt x="5755011" y="629682"/>
                </a:cubicBezTo>
                <a:cubicBezTo>
                  <a:pt x="5722232" y="616483"/>
                  <a:pt x="5687260" y="604095"/>
                  <a:pt x="5648097" y="591815"/>
                </a:cubicBezTo>
                <a:cubicBezTo>
                  <a:pt x="5482144" y="539781"/>
                  <a:pt x="5308709" y="511204"/>
                  <a:pt x="5145279" y="486394"/>
                </a:cubicBezTo>
                <a:cubicBezTo>
                  <a:pt x="5097955" y="479211"/>
                  <a:pt x="5048085" y="472021"/>
                  <a:pt x="4997031" y="465023"/>
                </a:cubicBezTo>
                <a:cubicBezTo>
                  <a:pt x="4736429" y="429322"/>
                  <a:pt x="4452461" y="400866"/>
                  <a:pt x="4128847" y="378033"/>
                </a:cubicBezTo>
                <a:cubicBezTo>
                  <a:pt x="3813571" y="355755"/>
                  <a:pt x="3492173" y="341859"/>
                  <a:pt x="3181373" y="328418"/>
                </a:cubicBezTo>
                <a:cubicBezTo>
                  <a:pt x="3119415" y="325737"/>
                  <a:pt x="3057478" y="323061"/>
                  <a:pt x="2995608" y="320320"/>
                </a:cubicBezTo>
                <a:cubicBezTo>
                  <a:pt x="2933452" y="317567"/>
                  <a:pt x="2871296" y="314833"/>
                  <a:pt x="2809140" y="312104"/>
                </a:cubicBezTo>
                <a:cubicBezTo>
                  <a:pt x="2784085" y="311002"/>
                  <a:pt x="2758810" y="309890"/>
                  <a:pt x="2733404" y="308773"/>
                </a:cubicBezTo>
                <a:cubicBezTo>
                  <a:pt x="2739964" y="305381"/>
                  <a:pt x="2746524" y="302018"/>
                  <a:pt x="2753106" y="298657"/>
                </a:cubicBezTo>
                <a:cubicBezTo>
                  <a:pt x="2836214" y="302211"/>
                  <a:pt x="2919784" y="305827"/>
                  <a:pt x="3003001" y="309513"/>
                </a:cubicBezTo>
                <a:cubicBezTo>
                  <a:pt x="3047583" y="311487"/>
                  <a:pt x="3092209" y="313440"/>
                  <a:pt x="3136835" y="315393"/>
                </a:cubicBezTo>
                <a:cubicBezTo>
                  <a:pt x="3468303" y="329899"/>
                  <a:pt x="3811048" y="344900"/>
                  <a:pt x="4147452" y="369218"/>
                </a:cubicBezTo>
                <a:cubicBezTo>
                  <a:pt x="4473172" y="392739"/>
                  <a:pt x="4759883" y="422025"/>
                  <a:pt x="5023929" y="458750"/>
                </a:cubicBezTo>
                <a:cubicBezTo>
                  <a:pt x="5075027" y="465859"/>
                  <a:pt x="5125358" y="473230"/>
                  <a:pt x="5173559" y="480659"/>
                </a:cubicBezTo>
                <a:cubicBezTo>
                  <a:pt x="5338372" y="506070"/>
                  <a:pt x="5513254" y="535261"/>
                  <a:pt x="5680590" y="587658"/>
                </a:cubicBezTo>
                <a:cubicBezTo>
                  <a:pt x="5719555" y="599867"/>
                  <a:pt x="5754791" y="612261"/>
                  <a:pt x="5788315" y="625552"/>
                </a:cubicBezTo>
                <a:cubicBezTo>
                  <a:pt x="5893539" y="667271"/>
                  <a:pt x="6005937" y="723086"/>
                  <a:pt x="6041897" y="820741"/>
                </a:cubicBezTo>
                <a:cubicBezTo>
                  <a:pt x="6071713" y="901659"/>
                  <a:pt x="6043323" y="993188"/>
                  <a:pt x="5957515" y="1092780"/>
                </a:cubicBezTo>
                <a:cubicBezTo>
                  <a:pt x="5872520" y="1190939"/>
                  <a:pt x="5747836" y="1278999"/>
                  <a:pt x="5665298" y="1337272"/>
                </a:cubicBezTo>
                <a:cubicBezTo>
                  <a:pt x="5651081" y="1347325"/>
                  <a:pt x="5637610" y="1356825"/>
                  <a:pt x="5625828" y="1365346"/>
                </a:cubicBezTo>
                <a:cubicBezTo>
                  <a:pt x="5364941" y="1554637"/>
                  <a:pt x="5089573" y="1731986"/>
                  <a:pt x="4823267" y="1903499"/>
                </a:cubicBezTo>
                <a:cubicBezTo>
                  <a:pt x="4636580" y="2023745"/>
                  <a:pt x="4443509" y="2148085"/>
                  <a:pt x="4257305" y="2275365"/>
                </a:cubicBezTo>
                <a:cubicBezTo>
                  <a:pt x="4010723" y="2443907"/>
                  <a:pt x="3803873" y="2598912"/>
                  <a:pt x="3619951" y="2753391"/>
                </a:cubicBezTo>
                <a:cubicBezTo>
                  <a:pt x="3605076" y="2753435"/>
                  <a:pt x="3590201" y="2753501"/>
                  <a:pt x="3575325" y="2753567"/>
                </a:cubicBezTo>
                <a:close/>
                <a:moveTo>
                  <a:pt x="2729938" y="308620"/>
                </a:moveTo>
                <a:cubicBezTo>
                  <a:pt x="2715369" y="307979"/>
                  <a:pt x="2700757" y="307334"/>
                  <a:pt x="2686102" y="306689"/>
                </a:cubicBezTo>
                <a:cubicBezTo>
                  <a:pt x="2692311" y="303306"/>
                  <a:pt x="2698519" y="299945"/>
                  <a:pt x="2704751" y="296592"/>
                </a:cubicBezTo>
                <a:cubicBezTo>
                  <a:pt x="2719691" y="297229"/>
                  <a:pt x="2734633" y="297867"/>
                  <a:pt x="2749618" y="298505"/>
                </a:cubicBezTo>
                <a:cubicBezTo>
                  <a:pt x="2743036" y="301864"/>
                  <a:pt x="2736476" y="305230"/>
                  <a:pt x="2729938" y="308620"/>
                </a:cubicBezTo>
                <a:close/>
                <a:moveTo>
                  <a:pt x="2682591" y="306533"/>
                </a:moveTo>
                <a:cubicBezTo>
                  <a:pt x="2668045" y="305893"/>
                  <a:pt x="2653499" y="305248"/>
                  <a:pt x="2638909" y="304603"/>
                </a:cubicBezTo>
                <a:cubicBezTo>
                  <a:pt x="2644723" y="301230"/>
                  <a:pt x="2650559" y="297876"/>
                  <a:pt x="2656417" y="294536"/>
                </a:cubicBezTo>
                <a:cubicBezTo>
                  <a:pt x="2671314" y="295168"/>
                  <a:pt x="2686233" y="295805"/>
                  <a:pt x="2701196" y="296441"/>
                </a:cubicBezTo>
                <a:cubicBezTo>
                  <a:pt x="2694987" y="299793"/>
                  <a:pt x="2688778" y="303148"/>
                  <a:pt x="2682591" y="306533"/>
                </a:cubicBezTo>
                <a:close/>
                <a:moveTo>
                  <a:pt x="2635333" y="304445"/>
                </a:moveTo>
                <a:cubicBezTo>
                  <a:pt x="2620830" y="303802"/>
                  <a:pt x="2606328" y="303159"/>
                  <a:pt x="2591826" y="302514"/>
                </a:cubicBezTo>
                <a:cubicBezTo>
                  <a:pt x="2597245" y="299157"/>
                  <a:pt x="2602686" y="295811"/>
                  <a:pt x="2608127" y="292490"/>
                </a:cubicBezTo>
                <a:cubicBezTo>
                  <a:pt x="2623002" y="293119"/>
                  <a:pt x="2637899" y="293751"/>
                  <a:pt x="2652819" y="294385"/>
                </a:cubicBezTo>
                <a:cubicBezTo>
                  <a:pt x="2646983" y="297724"/>
                  <a:pt x="2641147" y="301070"/>
                  <a:pt x="2635333" y="304445"/>
                </a:cubicBezTo>
                <a:close/>
                <a:moveTo>
                  <a:pt x="2588228" y="302356"/>
                </a:moveTo>
                <a:cubicBezTo>
                  <a:pt x="2573769" y="301713"/>
                  <a:pt x="2559311" y="301068"/>
                  <a:pt x="2544875" y="300423"/>
                </a:cubicBezTo>
                <a:cubicBezTo>
                  <a:pt x="2549855" y="297082"/>
                  <a:pt x="2554879" y="293753"/>
                  <a:pt x="2559903" y="290449"/>
                </a:cubicBezTo>
                <a:cubicBezTo>
                  <a:pt x="2574735" y="291077"/>
                  <a:pt x="2589610" y="291706"/>
                  <a:pt x="2604507" y="292336"/>
                </a:cubicBezTo>
                <a:cubicBezTo>
                  <a:pt x="2599088" y="295662"/>
                  <a:pt x="2593647" y="298995"/>
                  <a:pt x="2588228" y="302356"/>
                </a:cubicBezTo>
                <a:close/>
                <a:moveTo>
                  <a:pt x="2541276" y="300263"/>
                </a:moveTo>
                <a:cubicBezTo>
                  <a:pt x="2526840" y="299618"/>
                  <a:pt x="2512425" y="298973"/>
                  <a:pt x="2498055" y="298326"/>
                </a:cubicBezTo>
                <a:cubicBezTo>
                  <a:pt x="2502596" y="295004"/>
                  <a:pt x="2507160" y="291697"/>
                  <a:pt x="2511745" y="288415"/>
                </a:cubicBezTo>
                <a:cubicBezTo>
                  <a:pt x="2526555" y="289041"/>
                  <a:pt x="2541386" y="289668"/>
                  <a:pt x="2556283" y="290298"/>
                </a:cubicBezTo>
                <a:cubicBezTo>
                  <a:pt x="2551259" y="293600"/>
                  <a:pt x="2546257" y="296921"/>
                  <a:pt x="2541276" y="300263"/>
                </a:cubicBezTo>
                <a:close/>
                <a:moveTo>
                  <a:pt x="2494500" y="298165"/>
                </a:moveTo>
                <a:cubicBezTo>
                  <a:pt x="2493645" y="298126"/>
                  <a:pt x="2492789" y="298089"/>
                  <a:pt x="2491934" y="298049"/>
                </a:cubicBezTo>
                <a:cubicBezTo>
                  <a:pt x="2478353" y="297463"/>
                  <a:pt x="2464838" y="296873"/>
                  <a:pt x="2451367" y="296276"/>
                </a:cubicBezTo>
                <a:cubicBezTo>
                  <a:pt x="2455469" y="292972"/>
                  <a:pt x="2459572" y="289683"/>
                  <a:pt x="2463697" y="286421"/>
                </a:cubicBezTo>
                <a:cubicBezTo>
                  <a:pt x="2471902" y="286759"/>
                  <a:pt x="2480086" y="287094"/>
                  <a:pt x="2488270" y="287430"/>
                </a:cubicBezTo>
                <a:lnTo>
                  <a:pt x="2494215" y="287674"/>
                </a:lnTo>
                <a:cubicBezTo>
                  <a:pt x="2498844" y="287869"/>
                  <a:pt x="2503518" y="288066"/>
                  <a:pt x="2508169" y="288262"/>
                </a:cubicBezTo>
                <a:cubicBezTo>
                  <a:pt x="2503584" y="291544"/>
                  <a:pt x="2499042" y="294846"/>
                  <a:pt x="2494500" y="298165"/>
                </a:cubicBezTo>
                <a:close/>
                <a:moveTo>
                  <a:pt x="2447878" y="296123"/>
                </a:moveTo>
                <a:cubicBezTo>
                  <a:pt x="2433530" y="295484"/>
                  <a:pt x="2419247" y="294833"/>
                  <a:pt x="2405029" y="294166"/>
                </a:cubicBezTo>
                <a:cubicBezTo>
                  <a:pt x="2408606" y="290899"/>
                  <a:pt x="2412226" y="287652"/>
                  <a:pt x="2415846" y="284429"/>
                </a:cubicBezTo>
                <a:cubicBezTo>
                  <a:pt x="2430655" y="285054"/>
                  <a:pt x="2445421" y="285668"/>
                  <a:pt x="2460143" y="286276"/>
                </a:cubicBezTo>
                <a:cubicBezTo>
                  <a:pt x="2456040" y="289534"/>
                  <a:pt x="2451959" y="292821"/>
                  <a:pt x="2447878" y="296123"/>
                </a:cubicBezTo>
                <a:close/>
                <a:moveTo>
                  <a:pt x="2401629" y="294006"/>
                </a:moveTo>
                <a:cubicBezTo>
                  <a:pt x="2387390" y="293334"/>
                  <a:pt x="2373239" y="292645"/>
                  <a:pt x="2359153" y="291932"/>
                </a:cubicBezTo>
                <a:cubicBezTo>
                  <a:pt x="2362203" y="288725"/>
                  <a:pt x="2365274" y="285537"/>
                  <a:pt x="2368368" y="282373"/>
                </a:cubicBezTo>
                <a:cubicBezTo>
                  <a:pt x="2383046" y="283027"/>
                  <a:pt x="2397724" y="283661"/>
                  <a:pt x="2412379" y="284282"/>
                </a:cubicBezTo>
                <a:cubicBezTo>
                  <a:pt x="2408781" y="287500"/>
                  <a:pt x="2405183" y="290743"/>
                  <a:pt x="2401629" y="294006"/>
                </a:cubicBezTo>
                <a:close/>
                <a:moveTo>
                  <a:pt x="2355862" y="291761"/>
                </a:moveTo>
                <a:cubicBezTo>
                  <a:pt x="2341777" y="291042"/>
                  <a:pt x="2327779" y="290298"/>
                  <a:pt x="2313891" y="289521"/>
                </a:cubicBezTo>
                <a:cubicBezTo>
                  <a:pt x="2316370" y="286397"/>
                  <a:pt x="2318872" y="283292"/>
                  <a:pt x="2321395" y="280212"/>
                </a:cubicBezTo>
                <a:cubicBezTo>
                  <a:pt x="2335919" y="280905"/>
                  <a:pt x="2350465" y="281574"/>
                  <a:pt x="2365011" y="282226"/>
                </a:cubicBezTo>
                <a:cubicBezTo>
                  <a:pt x="2361940" y="285381"/>
                  <a:pt x="2358890" y="288560"/>
                  <a:pt x="2355862" y="291761"/>
                </a:cubicBezTo>
                <a:close/>
                <a:moveTo>
                  <a:pt x="2310710" y="289339"/>
                </a:moveTo>
                <a:cubicBezTo>
                  <a:pt x="2296800" y="288556"/>
                  <a:pt x="2282978" y="287740"/>
                  <a:pt x="2269266" y="286884"/>
                </a:cubicBezTo>
                <a:cubicBezTo>
                  <a:pt x="2271174" y="283872"/>
                  <a:pt x="2273083" y="280877"/>
                  <a:pt x="2275036" y="277902"/>
                </a:cubicBezTo>
                <a:cubicBezTo>
                  <a:pt x="2289362" y="278650"/>
                  <a:pt x="2303755" y="279365"/>
                  <a:pt x="2318147" y="280056"/>
                </a:cubicBezTo>
                <a:cubicBezTo>
                  <a:pt x="2315646" y="283130"/>
                  <a:pt x="2313167" y="286223"/>
                  <a:pt x="2310710" y="289339"/>
                </a:cubicBezTo>
                <a:close/>
                <a:moveTo>
                  <a:pt x="2266216" y="286691"/>
                </a:moveTo>
                <a:cubicBezTo>
                  <a:pt x="2257001" y="286109"/>
                  <a:pt x="2247808" y="285513"/>
                  <a:pt x="2238703" y="284894"/>
                </a:cubicBezTo>
                <a:cubicBezTo>
                  <a:pt x="2239998" y="281963"/>
                  <a:pt x="2241292" y="279049"/>
                  <a:pt x="2242630" y="276149"/>
                </a:cubicBezTo>
                <a:cubicBezTo>
                  <a:pt x="2252372" y="276693"/>
                  <a:pt x="2262135" y="277224"/>
                  <a:pt x="2271920" y="277737"/>
                </a:cubicBezTo>
                <a:cubicBezTo>
                  <a:pt x="2269990" y="280701"/>
                  <a:pt x="2268103" y="283687"/>
                  <a:pt x="2266216" y="286691"/>
                </a:cubicBezTo>
                <a:close/>
                <a:moveTo>
                  <a:pt x="2235741" y="284694"/>
                </a:moveTo>
                <a:cubicBezTo>
                  <a:pt x="2222051" y="283757"/>
                  <a:pt x="2208492" y="282775"/>
                  <a:pt x="2195065" y="281739"/>
                </a:cubicBezTo>
                <a:cubicBezTo>
                  <a:pt x="2195767" y="278968"/>
                  <a:pt x="2196469" y="276215"/>
                  <a:pt x="2197171" y="273472"/>
                </a:cubicBezTo>
                <a:cubicBezTo>
                  <a:pt x="2211256" y="274347"/>
                  <a:pt x="2225408" y="275181"/>
                  <a:pt x="2239625" y="275980"/>
                </a:cubicBezTo>
                <a:cubicBezTo>
                  <a:pt x="2238330" y="278869"/>
                  <a:pt x="2237014" y="281774"/>
                  <a:pt x="2235741" y="284694"/>
                </a:cubicBezTo>
                <a:close/>
                <a:moveTo>
                  <a:pt x="2192149" y="281517"/>
                </a:moveTo>
                <a:cubicBezTo>
                  <a:pt x="2178426" y="280449"/>
                  <a:pt x="2164832" y="279326"/>
                  <a:pt x="2151389" y="278136"/>
                </a:cubicBezTo>
                <a:cubicBezTo>
                  <a:pt x="2151499" y="275574"/>
                  <a:pt x="2151619" y="273022"/>
                  <a:pt x="2151747" y="270484"/>
                </a:cubicBezTo>
                <a:cubicBezTo>
                  <a:pt x="2165819" y="271467"/>
                  <a:pt x="2179992" y="272399"/>
                  <a:pt x="2194253" y="273292"/>
                </a:cubicBezTo>
                <a:cubicBezTo>
                  <a:pt x="2193536" y="276019"/>
                  <a:pt x="2192836" y="278762"/>
                  <a:pt x="2192149" y="281517"/>
                </a:cubicBezTo>
                <a:close/>
                <a:moveTo>
                  <a:pt x="2148414" y="277875"/>
                </a:moveTo>
                <a:cubicBezTo>
                  <a:pt x="2134346" y="276634"/>
                  <a:pt x="2120680" y="275438"/>
                  <a:pt x="2107378" y="274290"/>
                </a:cubicBezTo>
                <a:cubicBezTo>
                  <a:pt x="2106963" y="271993"/>
                  <a:pt x="2106555" y="269705"/>
                  <a:pt x="2106153" y="267428"/>
                </a:cubicBezTo>
                <a:cubicBezTo>
                  <a:pt x="2120482" y="268380"/>
                  <a:pt x="2134684" y="269330"/>
                  <a:pt x="2148723" y="270278"/>
                </a:cubicBezTo>
                <a:cubicBezTo>
                  <a:pt x="2148739" y="270278"/>
                  <a:pt x="2148754" y="270280"/>
                  <a:pt x="2148769" y="270280"/>
                </a:cubicBezTo>
                <a:cubicBezTo>
                  <a:pt x="2148642" y="272801"/>
                  <a:pt x="2148524" y="275333"/>
                  <a:pt x="2148414" y="277875"/>
                </a:cubicBezTo>
                <a:close/>
                <a:moveTo>
                  <a:pt x="2104201" y="274016"/>
                </a:moveTo>
                <a:cubicBezTo>
                  <a:pt x="2090078" y="272798"/>
                  <a:pt x="2076368" y="271633"/>
                  <a:pt x="2063004" y="270517"/>
                </a:cubicBezTo>
                <a:cubicBezTo>
                  <a:pt x="2062140" y="268479"/>
                  <a:pt x="2061277" y="266442"/>
                  <a:pt x="2060426" y="264426"/>
                </a:cubicBezTo>
                <a:cubicBezTo>
                  <a:pt x="2074742" y="265354"/>
                  <a:pt x="2088935" y="266287"/>
                  <a:pt x="2102992" y="267219"/>
                </a:cubicBezTo>
                <a:cubicBezTo>
                  <a:pt x="2103389" y="269475"/>
                  <a:pt x="2103790" y="271741"/>
                  <a:pt x="2104201" y="274016"/>
                </a:cubicBezTo>
                <a:close/>
                <a:moveTo>
                  <a:pt x="2059434" y="270216"/>
                </a:moveTo>
                <a:cubicBezTo>
                  <a:pt x="2040338" y="268623"/>
                  <a:pt x="2021968" y="267127"/>
                  <a:pt x="2004155" y="265714"/>
                </a:cubicBezTo>
                <a:cubicBezTo>
                  <a:pt x="2003040" y="264018"/>
                  <a:pt x="2001932" y="262324"/>
                  <a:pt x="2000831" y="260633"/>
                </a:cubicBezTo>
                <a:cubicBezTo>
                  <a:pt x="2019706" y="261807"/>
                  <a:pt x="2038396" y="262998"/>
                  <a:pt x="2056883" y="264194"/>
                </a:cubicBezTo>
                <a:cubicBezTo>
                  <a:pt x="2057723" y="266184"/>
                  <a:pt x="2058583" y="268209"/>
                  <a:pt x="2059434" y="270216"/>
                </a:cubicBezTo>
                <a:close/>
                <a:moveTo>
                  <a:pt x="2000032" y="265387"/>
                </a:moveTo>
                <a:cubicBezTo>
                  <a:pt x="1985688" y="264255"/>
                  <a:pt x="1971712" y="263180"/>
                  <a:pt x="1958006" y="262149"/>
                </a:cubicBezTo>
                <a:cubicBezTo>
                  <a:pt x="1956626" y="260688"/>
                  <a:pt x="1955253" y="259229"/>
                  <a:pt x="1953882" y="257770"/>
                </a:cubicBezTo>
                <a:cubicBezTo>
                  <a:pt x="1968276" y="258627"/>
                  <a:pt x="1982575" y="259498"/>
                  <a:pt x="1996774" y="260380"/>
                </a:cubicBezTo>
                <a:cubicBezTo>
                  <a:pt x="1997854" y="262048"/>
                  <a:pt x="1998940" y="263718"/>
                  <a:pt x="2000032" y="265387"/>
                </a:cubicBezTo>
                <a:close/>
                <a:moveTo>
                  <a:pt x="1953030" y="261778"/>
                </a:moveTo>
                <a:cubicBezTo>
                  <a:pt x="1938901" y="260725"/>
                  <a:pt x="1925059" y="259722"/>
                  <a:pt x="1911413" y="258764"/>
                </a:cubicBezTo>
                <a:cubicBezTo>
                  <a:pt x="1909844" y="257517"/>
                  <a:pt x="1908264" y="256269"/>
                  <a:pt x="1906702" y="255027"/>
                </a:cubicBezTo>
                <a:cubicBezTo>
                  <a:pt x="1920880" y="255830"/>
                  <a:pt x="1934980" y="256648"/>
                  <a:pt x="1948993" y="257480"/>
                </a:cubicBezTo>
                <a:cubicBezTo>
                  <a:pt x="1950334" y="258911"/>
                  <a:pt x="1951681" y="260343"/>
                  <a:pt x="1953030" y="261778"/>
                </a:cubicBezTo>
                <a:close/>
                <a:moveTo>
                  <a:pt x="1905307" y="258336"/>
                </a:moveTo>
                <a:cubicBezTo>
                  <a:pt x="1891585" y="257381"/>
                  <a:pt x="1878049" y="256471"/>
                  <a:pt x="1864602" y="255595"/>
                </a:cubicBezTo>
                <a:cubicBezTo>
                  <a:pt x="1862910" y="254542"/>
                  <a:pt x="1861210" y="253487"/>
                  <a:pt x="1859522" y="252434"/>
                </a:cubicBezTo>
                <a:cubicBezTo>
                  <a:pt x="1873327" y="253169"/>
                  <a:pt x="1887068" y="253921"/>
                  <a:pt x="1900739" y="254691"/>
                </a:cubicBezTo>
                <a:cubicBezTo>
                  <a:pt x="1902261" y="255905"/>
                  <a:pt x="1903777" y="257118"/>
                  <a:pt x="1905307" y="258336"/>
                </a:cubicBezTo>
                <a:close/>
                <a:moveTo>
                  <a:pt x="1857098" y="255111"/>
                </a:moveTo>
                <a:cubicBezTo>
                  <a:pt x="1849748" y="254639"/>
                  <a:pt x="1842416" y="254176"/>
                  <a:pt x="1835095" y="253724"/>
                </a:cubicBezTo>
                <a:cubicBezTo>
                  <a:pt x="1829349" y="253368"/>
                  <a:pt x="1823605" y="253020"/>
                  <a:pt x="1817861" y="252666"/>
                </a:cubicBezTo>
                <a:cubicBezTo>
                  <a:pt x="1816106" y="251784"/>
                  <a:pt x="1814359" y="250905"/>
                  <a:pt x="1812608" y="250025"/>
                </a:cubicBezTo>
                <a:cubicBezTo>
                  <a:pt x="1814682" y="250128"/>
                  <a:pt x="1816753" y="250231"/>
                  <a:pt x="1818828" y="250334"/>
                </a:cubicBezTo>
                <a:cubicBezTo>
                  <a:pt x="1829991" y="250891"/>
                  <a:pt x="1841108" y="251466"/>
                  <a:pt x="1852197" y="252050"/>
                </a:cubicBezTo>
                <a:cubicBezTo>
                  <a:pt x="1853829" y="253068"/>
                  <a:pt x="1855457" y="254088"/>
                  <a:pt x="1857098" y="255111"/>
                </a:cubicBezTo>
                <a:close/>
                <a:moveTo>
                  <a:pt x="1808600" y="252096"/>
                </a:moveTo>
                <a:cubicBezTo>
                  <a:pt x="1796077" y="251328"/>
                  <a:pt x="1783553" y="250560"/>
                  <a:pt x="1771035" y="249799"/>
                </a:cubicBezTo>
                <a:cubicBezTo>
                  <a:pt x="1769352" y="249101"/>
                  <a:pt x="1767673" y="248406"/>
                  <a:pt x="1765993" y="247710"/>
                </a:cubicBezTo>
                <a:cubicBezTo>
                  <a:pt x="1778518" y="248329"/>
                  <a:pt x="1791055" y="248952"/>
                  <a:pt x="1803589" y="249575"/>
                </a:cubicBezTo>
                <a:cubicBezTo>
                  <a:pt x="1805254" y="250413"/>
                  <a:pt x="1806930" y="251256"/>
                  <a:pt x="1808600" y="252096"/>
                </a:cubicBezTo>
                <a:close/>
                <a:moveTo>
                  <a:pt x="1759556" y="249101"/>
                </a:moveTo>
                <a:cubicBezTo>
                  <a:pt x="1747734" y="248384"/>
                  <a:pt x="1735918" y="247666"/>
                  <a:pt x="1724101" y="246953"/>
                </a:cubicBezTo>
                <a:cubicBezTo>
                  <a:pt x="1722637" y="246446"/>
                  <a:pt x="1721180" y="245944"/>
                  <a:pt x="1719717" y="245437"/>
                </a:cubicBezTo>
                <a:cubicBezTo>
                  <a:pt x="1731433" y="246010"/>
                  <a:pt x="1743155" y="246587"/>
                  <a:pt x="1754878" y="247164"/>
                </a:cubicBezTo>
                <a:cubicBezTo>
                  <a:pt x="1756433" y="247807"/>
                  <a:pt x="1758000" y="248456"/>
                  <a:pt x="1759556" y="249101"/>
                </a:cubicBezTo>
                <a:close/>
                <a:moveTo>
                  <a:pt x="1709873" y="246100"/>
                </a:moveTo>
                <a:cubicBezTo>
                  <a:pt x="1698936" y="245442"/>
                  <a:pt x="1687999" y="244786"/>
                  <a:pt x="1677068" y="244132"/>
                </a:cubicBezTo>
                <a:cubicBezTo>
                  <a:pt x="1676022" y="243827"/>
                  <a:pt x="1674975" y="243520"/>
                  <a:pt x="1673931" y="243215"/>
                </a:cubicBezTo>
                <a:cubicBezTo>
                  <a:pt x="1684633" y="243732"/>
                  <a:pt x="1695337" y="244252"/>
                  <a:pt x="1706042" y="244775"/>
                </a:cubicBezTo>
                <a:cubicBezTo>
                  <a:pt x="1707317" y="245216"/>
                  <a:pt x="1708596" y="245657"/>
                  <a:pt x="1709873" y="246100"/>
                </a:cubicBezTo>
                <a:close/>
                <a:moveTo>
                  <a:pt x="1659393" y="243081"/>
                </a:moveTo>
                <a:cubicBezTo>
                  <a:pt x="1649558" y="242495"/>
                  <a:pt x="1639720" y="241909"/>
                  <a:pt x="1629891" y="241328"/>
                </a:cubicBezTo>
                <a:cubicBezTo>
                  <a:pt x="1629511" y="241234"/>
                  <a:pt x="1629129" y="241139"/>
                  <a:pt x="1628750" y="241043"/>
                </a:cubicBezTo>
                <a:cubicBezTo>
                  <a:pt x="1638188" y="241495"/>
                  <a:pt x="1647629" y="241949"/>
                  <a:pt x="1657070" y="242403"/>
                </a:cubicBezTo>
                <a:cubicBezTo>
                  <a:pt x="1657844" y="242629"/>
                  <a:pt x="1658619" y="242855"/>
                  <a:pt x="1659393" y="243081"/>
                </a:cubicBezTo>
                <a:close/>
                <a:moveTo>
                  <a:pt x="2128863" y="428508"/>
                </a:moveTo>
                <a:cubicBezTo>
                  <a:pt x="2131329" y="430371"/>
                  <a:pt x="2133910" y="432264"/>
                  <a:pt x="2136577" y="434180"/>
                </a:cubicBezTo>
                <a:cubicBezTo>
                  <a:pt x="2136999" y="435371"/>
                  <a:pt x="2137420" y="436580"/>
                  <a:pt x="2137848" y="437806"/>
                </a:cubicBezTo>
                <a:cubicBezTo>
                  <a:pt x="2135110" y="435395"/>
                  <a:pt x="2132516" y="433023"/>
                  <a:pt x="2130050" y="430691"/>
                </a:cubicBezTo>
                <a:cubicBezTo>
                  <a:pt x="2129651" y="429961"/>
                  <a:pt x="2129256" y="429232"/>
                  <a:pt x="2128863" y="428508"/>
                </a:cubicBezTo>
                <a:close/>
                <a:moveTo>
                  <a:pt x="2140151" y="444364"/>
                </a:moveTo>
                <a:cubicBezTo>
                  <a:pt x="2140375" y="444985"/>
                  <a:pt x="2140599" y="445610"/>
                  <a:pt x="2140829" y="446242"/>
                </a:cubicBezTo>
                <a:cubicBezTo>
                  <a:pt x="2139109" y="444375"/>
                  <a:pt x="2137466" y="442530"/>
                  <a:pt x="2135899" y="440707"/>
                </a:cubicBezTo>
                <a:cubicBezTo>
                  <a:pt x="2137275" y="441916"/>
                  <a:pt x="2138692" y="443133"/>
                  <a:pt x="2140151" y="444364"/>
                </a:cubicBezTo>
                <a:close/>
                <a:moveTo>
                  <a:pt x="2152670" y="454340"/>
                </a:moveTo>
                <a:cubicBezTo>
                  <a:pt x="2154572" y="455775"/>
                  <a:pt x="2156545" y="457223"/>
                  <a:pt x="2158581" y="458684"/>
                </a:cubicBezTo>
                <a:cubicBezTo>
                  <a:pt x="2158642" y="460301"/>
                  <a:pt x="2158717" y="461942"/>
                  <a:pt x="2158811" y="463605"/>
                </a:cubicBezTo>
                <a:cubicBezTo>
                  <a:pt x="2157039" y="462078"/>
                  <a:pt x="2155338" y="460564"/>
                  <a:pt x="2153702" y="459066"/>
                </a:cubicBezTo>
                <a:cubicBezTo>
                  <a:pt x="2153333" y="457469"/>
                  <a:pt x="2152991" y="455893"/>
                  <a:pt x="2152670" y="454340"/>
                </a:cubicBezTo>
                <a:close/>
                <a:moveTo>
                  <a:pt x="2159138" y="468303"/>
                </a:moveTo>
                <a:cubicBezTo>
                  <a:pt x="2159246" y="469604"/>
                  <a:pt x="2159371" y="470918"/>
                  <a:pt x="2159518" y="472243"/>
                </a:cubicBezTo>
                <a:cubicBezTo>
                  <a:pt x="2158405" y="471082"/>
                  <a:pt x="2157341" y="469933"/>
                  <a:pt x="2156304" y="468788"/>
                </a:cubicBezTo>
                <a:cubicBezTo>
                  <a:pt x="2155900" y="467480"/>
                  <a:pt x="2155527" y="466183"/>
                  <a:pt x="2155174" y="464898"/>
                </a:cubicBezTo>
                <a:cubicBezTo>
                  <a:pt x="2156459" y="466027"/>
                  <a:pt x="2157773" y="467160"/>
                  <a:pt x="2159138" y="468303"/>
                </a:cubicBezTo>
                <a:close/>
                <a:moveTo>
                  <a:pt x="2160209" y="477542"/>
                </a:moveTo>
                <a:cubicBezTo>
                  <a:pt x="2160242" y="477763"/>
                  <a:pt x="2160275" y="477987"/>
                  <a:pt x="2160310" y="478209"/>
                </a:cubicBezTo>
                <a:cubicBezTo>
                  <a:pt x="2159913" y="477629"/>
                  <a:pt x="2159526" y="477052"/>
                  <a:pt x="2159145" y="476475"/>
                </a:cubicBezTo>
                <a:cubicBezTo>
                  <a:pt x="2159494" y="476831"/>
                  <a:pt x="2159853" y="477186"/>
                  <a:pt x="2160209" y="477542"/>
                </a:cubicBezTo>
                <a:close/>
                <a:moveTo>
                  <a:pt x="2163857" y="481098"/>
                </a:moveTo>
                <a:cubicBezTo>
                  <a:pt x="2165134" y="482309"/>
                  <a:pt x="2166457" y="483531"/>
                  <a:pt x="2167820" y="484758"/>
                </a:cubicBezTo>
                <a:cubicBezTo>
                  <a:pt x="2167826" y="485894"/>
                  <a:pt x="2167855" y="487042"/>
                  <a:pt x="2167897" y="488198"/>
                </a:cubicBezTo>
                <a:cubicBezTo>
                  <a:pt x="2166685" y="486748"/>
                  <a:pt x="2165529" y="485308"/>
                  <a:pt x="2164430" y="483876"/>
                </a:cubicBezTo>
                <a:cubicBezTo>
                  <a:pt x="2164226" y="482945"/>
                  <a:pt x="2164033" y="482019"/>
                  <a:pt x="2163857" y="481098"/>
                </a:cubicBezTo>
                <a:close/>
                <a:moveTo>
                  <a:pt x="2170683" y="487289"/>
                </a:moveTo>
                <a:cubicBezTo>
                  <a:pt x="2172445" y="488821"/>
                  <a:pt x="2174272" y="490361"/>
                  <a:pt x="2176177" y="491914"/>
                </a:cubicBezTo>
                <a:cubicBezTo>
                  <a:pt x="2175964" y="493498"/>
                  <a:pt x="2175780" y="495102"/>
                  <a:pt x="2175626" y="496726"/>
                </a:cubicBezTo>
                <a:cubicBezTo>
                  <a:pt x="2173963" y="495030"/>
                  <a:pt x="2172390" y="493345"/>
                  <a:pt x="2170891" y="491669"/>
                </a:cubicBezTo>
                <a:cubicBezTo>
                  <a:pt x="2170795" y="490199"/>
                  <a:pt x="2170720" y="488735"/>
                  <a:pt x="2170683" y="487289"/>
                </a:cubicBezTo>
                <a:close/>
                <a:moveTo>
                  <a:pt x="2178024" y="503505"/>
                </a:moveTo>
                <a:cubicBezTo>
                  <a:pt x="2179338" y="504743"/>
                  <a:pt x="2180701" y="505982"/>
                  <a:pt x="2182111" y="507228"/>
                </a:cubicBezTo>
                <a:cubicBezTo>
                  <a:pt x="2181839" y="508826"/>
                  <a:pt x="2181594" y="510436"/>
                  <a:pt x="2181392" y="512066"/>
                </a:cubicBezTo>
                <a:cubicBezTo>
                  <a:pt x="2180214" y="510776"/>
                  <a:pt x="2179086" y="509490"/>
                  <a:pt x="2178004" y="508209"/>
                </a:cubicBezTo>
                <a:cubicBezTo>
                  <a:pt x="2177971" y="506627"/>
                  <a:pt x="2177978" y="505059"/>
                  <a:pt x="2178024" y="503505"/>
                </a:cubicBezTo>
                <a:close/>
                <a:moveTo>
                  <a:pt x="2183353" y="518589"/>
                </a:moveTo>
                <a:cubicBezTo>
                  <a:pt x="2184997" y="520243"/>
                  <a:pt x="2186732" y="521904"/>
                  <a:pt x="2188546" y="523571"/>
                </a:cubicBezTo>
                <a:cubicBezTo>
                  <a:pt x="2188193" y="525210"/>
                  <a:pt x="2187871" y="526862"/>
                  <a:pt x="2187596" y="528530"/>
                </a:cubicBezTo>
                <a:cubicBezTo>
                  <a:pt x="2186032" y="526742"/>
                  <a:pt x="2184558" y="524962"/>
                  <a:pt x="2183180" y="523192"/>
                </a:cubicBezTo>
                <a:cubicBezTo>
                  <a:pt x="2183193" y="521645"/>
                  <a:pt x="2183261" y="520114"/>
                  <a:pt x="2183353" y="518589"/>
                </a:cubicBezTo>
                <a:close/>
                <a:moveTo>
                  <a:pt x="2187041" y="532380"/>
                </a:moveTo>
                <a:cubicBezTo>
                  <a:pt x="2186879" y="533697"/>
                  <a:pt x="2186741" y="535020"/>
                  <a:pt x="2186635" y="536354"/>
                </a:cubicBezTo>
                <a:cubicBezTo>
                  <a:pt x="2185536" y="534759"/>
                  <a:pt x="2184512" y="533172"/>
                  <a:pt x="2183551" y="531593"/>
                </a:cubicBezTo>
                <a:cubicBezTo>
                  <a:pt x="2183441" y="530423"/>
                  <a:pt x="2183358" y="529258"/>
                  <a:pt x="2183298" y="528100"/>
                </a:cubicBezTo>
                <a:cubicBezTo>
                  <a:pt x="2184481" y="529519"/>
                  <a:pt x="2185738" y="530948"/>
                  <a:pt x="2187041" y="532380"/>
                </a:cubicBezTo>
                <a:close/>
                <a:moveTo>
                  <a:pt x="2189426" y="534941"/>
                </a:moveTo>
                <a:cubicBezTo>
                  <a:pt x="2190139" y="535684"/>
                  <a:pt x="2190850" y="536430"/>
                  <a:pt x="2191596" y="537176"/>
                </a:cubicBezTo>
                <a:cubicBezTo>
                  <a:pt x="2192441" y="538021"/>
                  <a:pt x="2193356" y="538831"/>
                  <a:pt x="2194231" y="539656"/>
                </a:cubicBezTo>
                <a:cubicBezTo>
                  <a:pt x="2193810" y="541360"/>
                  <a:pt x="2193428" y="543080"/>
                  <a:pt x="2193088" y="544814"/>
                </a:cubicBezTo>
                <a:cubicBezTo>
                  <a:pt x="2191662" y="543118"/>
                  <a:pt x="2190339" y="541428"/>
                  <a:pt x="2189080" y="539748"/>
                </a:cubicBezTo>
                <a:cubicBezTo>
                  <a:pt x="2189150" y="538135"/>
                  <a:pt x="2189273" y="536534"/>
                  <a:pt x="2189426" y="534941"/>
                </a:cubicBezTo>
                <a:close/>
                <a:moveTo>
                  <a:pt x="2192447" y="548467"/>
                </a:moveTo>
                <a:cubicBezTo>
                  <a:pt x="2192237" y="549825"/>
                  <a:pt x="2192057" y="551187"/>
                  <a:pt x="2191908" y="552561"/>
                </a:cubicBezTo>
                <a:cubicBezTo>
                  <a:pt x="2190940" y="551082"/>
                  <a:pt x="2190019" y="549608"/>
                  <a:pt x="2189167" y="548138"/>
                </a:cubicBezTo>
                <a:cubicBezTo>
                  <a:pt x="2189088" y="546876"/>
                  <a:pt x="2189040" y="545621"/>
                  <a:pt x="2189023" y="544370"/>
                </a:cubicBezTo>
                <a:cubicBezTo>
                  <a:pt x="2190109" y="545733"/>
                  <a:pt x="2191252" y="547100"/>
                  <a:pt x="2192447" y="548467"/>
                </a:cubicBezTo>
                <a:close/>
                <a:moveTo>
                  <a:pt x="2194648" y="550893"/>
                </a:moveTo>
                <a:cubicBezTo>
                  <a:pt x="2196140" y="552495"/>
                  <a:pt x="2197698" y="554059"/>
                  <a:pt x="2199321" y="555586"/>
                </a:cubicBezTo>
                <a:cubicBezTo>
                  <a:pt x="2198838" y="557339"/>
                  <a:pt x="2198356" y="559103"/>
                  <a:pt x="2197961" y="560882"/>
                </a:cubicBezTo>
                <a:cubicBezTo>
                  <a:pt x="2197939" y="560856"/>
                  <a:pt x="2197917" y="560832"/>
                  <a:pt x="2197895" y="560808"/>
                </a:cubicBezTo>
                <a:cubicBezTo>
                  <a:pt x="2196557" y="559154"/>
                  <a:pt x="2195328" y="557502"/>
                  <a:pt x="2194165" y="555856"/>
                </a:cubicBezTo>
                <a:cubicBezTo>
                  <a:pt x="2194275" y="554193"/>
                  <a:pt x="2194429" y="552537"/>
                  <a:pt x="2194648" y="550893"/>
                </a:cubicBezTo>
                <a:close/>
                <a:moveTo>
                  <a:pt x="2199365" y="566725"/>
                </a:moveTo>
                <a:cubicBezTo>
                  <a:pt x="2200813" y="568300"/>
                  <a:pt x="2202305" y="569838"/>
                  <a:pt x="2203907" y="571341"/>
                </a:cubicBezTo>
                <a:cubicBezTo>
                  <a:pt x="2203336" y="573136"/>
                  <a:pt x="2202853" y="574944"/>
                  <a:pt x="2202415" y="576760"/>
                </a:cubicBezTo>
                <a:cubicBezTo>
                  <a:pt x="2201603" y="575738"/>
                  <a:pt x="2200747" y="574726"/>
                  <a:pt x="2200001" y="573673"/>
                </a:cubicBezTo>
                <a:cubicBezTo>
                  <a:pt x="2199541" y="573050"/>
                  <a:pt x="2199146" y="572429"/>
                  <a:pt x="2198707" y="571809"/>
                </a:cubicBezTo>
                <a:cubicBezTo>
                  <a:pt x="2198860" y="570104"/>
                  <a:pt x="2199080" y="568410"/>
                  <a:pt x="2199365" y="566725"/>
                </a:cubicBezTo>
                <a:close/>
                <a:moveTo>
                  <a:pt x="2198422" y="576019"/>
                </a:moveTo>
                <a:cubicBezTo>
                  <a:pt x="2199453" y="577412"/>
                  <a:pt x="2200506" y="578792"/>
                  <a:pt x="2201625" y="580133"/>
                </a:cubicBezTo>
                <a:cubicBezTo>
                  <a:pt x="2201339" y="581587"/>
                  <a:pt x="2201076" y="583048"/>
                  <a:pt x="2200857" y="584516"/>
                </a:cubicBezTo>
                <a:cubicBezTo>
                  <a:pt x="2199957" y="583055"/>
                  <a:pt x="2199124" y="581596"/>
                  <a:pt x="2198356" y="580139"/>
                </a:cubicBezTo>
                <a:cubicBezTo>
                  <a:pt x="2198334" y="578761"/>
                  <a:pt x="2198356" y="577388"/>
                  <a:pt x="2198422" y="576019"/>
                </a:cubicBezTo>
                <a:close/>
                <a:moveTo>
                  <a:pt x="2205837" y="595929"/>
                </a:moveTo>
                <a:cubicBezTo>
                  <a:pt x="2205486" y="597480"/>
                  <a:pt x="2205179" y="599036"/>
                  <a:pt x="2204916" y="600600"/>
                </a:cubicBezTo>
                <a:cubicBezTo>
                  <a:pt x="2204674" y="600194"/>
                  <a:pt x="2204389" y="599808"/>
                  <a:pt x="2204148" y="599400"/>
                </a:cubicBezTo>
                <a:cubicBezTo>
                  <a:pt x="2203490" y="598240"/>
                  <a:pt x="2202897" y="597079"/>
                  <a:pt x="2202305" y="595920"/>
                </a:cubicBezTo>
                <a:cubicBezTo>
                  <a:pt x="2202305" y="594475"/>
                  <a:pt x="2202371" y="593033"/>
                  <a:pt x="2202458" y="591596"/>
                </a:cubicBezTo>
                <a:cubicBezTo>
                  <a:pt x="2203533" y="593070"/>
                  <a:pt x="2204652" y="594514"/>
                  <a:pt x="2205837" y="595929"/>
                </a:cubicBezTo>
                <a:close/>
                <a:moveTo>
                  <a:pt x="2207461" y="597913"/>
                </a:moveTo>
                <a:cubicBezTo>
                  <a:pt x="2208931" y="599565"/>
                  <a:pt x="2210467" y="601179"/>
                  <a:pt x="2212068" y="602750"/>
                </a:cubicBezTo>
                <a:cubicBezTo>
                  <a:pt x="2211410" y="604631"/>
                  <a:pt x="2210818" y="606520"/>
                  <a:pt x="2210269" y="608420"/>
                </a:cubicBezTo>
                <a:cubicBezTo>
                  <a:pt x="2208953" y="606735"/>
                  <a:pt x="2207724" y="605006"/>
                  <a:pt x="2206561" y="603237"/>
                </a:cubicBezTo>
                <a:cubicBezTo>
                  <a:pt x="2206803" y="601454"/>
                  <a:pt x="2207110" y="599679"/>
                  <a:pt x="2207461" y="597913"/>
                </a:cubicBezTo>
                <a:close/>
                <a:moveTo>
                  <a:pt x="2209457" y="611485"/>
                </a:moveTo>
                <a:cubicBezTo>
                  <a:pt x="2209084" y="613066"/>
                  <a:pt x="2208733" y="614653"/>
                  <a:pt x="2208448" y="616243"/>
                </a:cubicBezTo>
                <a:cubicBezTo>
                  <a:pt x="2207680" y="614929"/>
                  <a:pt x="2206912" y="613615"/>
                  <a:pt x="2206232" y="612257"/>
                </a:cubicBezTo>
                <a:cubicBezTo>
                  <a:pt x="2206123" y="612031"/>
                  <a:pt x="2206013" y="611805"/>
                  <a:pt x="2205903" y="611579"/>
                </a:cubicBezTo>
                <a:cubicBezTo>
                  <a:pt x="2205947" y="610078"/>
                  <a:pt x="2206013" y="608582"/>
                  <a:pt x="2206144" y="607092"/>
                </a:cubicBezTo>
                <a:cubicBezTo>
                  <a:pt x="2207198" y="608584"/>
                  <a:pt x="2208295" y="610054"/>
                  <a:pt x="2209457" y="611485"/>
                </a:cubicBezTo>
                <a:close/>
                <a:moveTo>
                  <a:pt x="2211191" y="613486"/>
                </a:moveTo>
                <a:cubicBezTo>
                  <a:pt x="2212573" y="615083"/>
                  <a:pt x="2214021" y="616645"/>
                  <a:pt x="2215557" y="618168"/>
                </a:cubicBezTo>
                <a:cubicBezTo>
                  <a:pt x="2214855" y="620094"/>
                  <a:pt x="2214218" y="622031"/>
                  <a:pt x="2213648" y="623977"/>
                </a:cubicBezTo>
                <a:cubicBezTo>
                  <a:pt x="2212397" y="622362"/>
                  <a:pt x="2211234" y="620708"/>
                  <a:pt x="2210137" y="619017"/>
                </a:cubicBezTo>
                <a:cubicBezTo>
                  <a:pt x="2210423" y="617165"/>
                  <a:pt x="2210774" y="615322"/>
                  <a:pt x="2211191" y="613486"/>
                </a:cubicBezTo>
                <a:close/>
                <a:moveTo>
                  <a:pt x="2214438" y="628832"/>
                </a:moveTo>
                <a:cubicBezTo>
                  <a:pt x="2215820" y="630432"/>
                  <a:pt x="2217246" y="631990"/>
                  <a:pt x="2218760" y="633514"/>
                </a:cubicBezTo>
                <a:cubicBezTo>
                  <a:pt x="2218014" y="635502"/>
                  <a:pt x="2217334" y="637499"/>
                  <a:pt x="2216741" y="639506"/>
                </a:cubicBezTo>
                <a:cubicBezTo>
                  <a:pt x="2215513" y="637887"/>
                  <a:pt x="2214372" y="636228"/>
                  <a:pt x="2213297" y="634532"/>
                </a:cubicBezTo>
                <a:cubicBezTo>
                  <a:pt x="2213626" y="632626"/>
                  <a:pt x="2213999" y="630726"/>
                  <a:pt x="2214438" y="628832"/>
                </a:cubicBezTo>
                <a:close/>
                <a:moveTo>
                  <a:pt x="2215930" y="642268"/>
                </a:moveTo>
                <a:cubicBezTo>
                  <a:pt x="2215469" y="643971"/>
                  <a:pt x="2215074" y="645680"/>
                  <a:pt x="2214745" y="647396"/>
                </a:cubicBezTo>
                <a:cubicBezTo>
                  <a:pt x="2213889" y="645880"/>
                  <a:pt x="2213099" y="644335"/>
                  <a:pt x="2212375" y="642758"/>
                </a:cubicBezTo>
                <a:cubicBezTo>
                  <a:pt x="2212441" y="641154"/>
                  <a:pt x="2212595" y="639552"/>
                  <a:pt x="2212792" y="637955"/>
                </a:cubicBezTo>
                <a:cubicBezTo>
                  <a:pt x="2213801" y="639421"/>
                  <a:pt x="2214833" y="640862"/>
                  <a:pt x="2215930" y="642268"/>
                </a:cubicBezTo>
                <a:close/>
                <a:moveTo>
                  <a:pt x="2217443" y="644109"/>
                </a:moveTo>
                <a:cubicBezTo>
                  <a:pt x="2218782" y="645720"/>
                  <a:pt x="2220186" y="647291"/>
                  <a:pt x="2221656" y="648824"/>
                </a:cubicBezTo>
                <a:cubicBezTo>
                  <a:pt x="2220888" y="650838"/>
                  <a:pt x="2220186" y="652861"/>
                  <a:pt x="2219550" y="654893"/>
                </a:cubicBezTo>
                <a:cubicBezTo>
                  <a:pt x="2218365" y="653271"/>
                  <a:pt x="2217246" y="651613"/>
                  <a:pt x="2216215" y="649915"/>
                </a:cubicBezTo>
                <a:cubicBezTo>
                  <a:pt x="2216544" y="647973"/>
                  <a:pt x="2216961" y="646036"/>
                  <a:pt x="2217443" y="644109"/>
                </a:cubicBezTo>
                <a:close/>
                <a:moveTo>
                  <a:pt x="2218760" y="657541"/>
                </a:moveTo>
                <a:cubicBezTo>
                  <a:pt x="2218299" y="659281"/>
                  <a:pt x="2217882" y="661027"/>
                  <a:pt x="2217509" y="662778"/>
                </a:cubicBezTo>
                <a:cubicBezTo>
                  <a:pt x="2216697" y="661284"/>
                  <a:pt x="2215952" y="659757"/>
                  <a:pt x="2215249" y="658206"/>
                </a:cubicBezTo>
                <a:cubicBezTo>
                  <a:pt x="2215337" y="656547"/>
                  <a:pt x="2215491" y="654891"/>
                  <a:pt x="2215710" y="653241"/>
                </a:cubicBezTo>
                <a:cubicBezTo>
                  <a:pt x="2216676" y="654702"/>
                  <a:pt x="2217707" y="656137"/>
                  <a:pt x="2218760" y="657541"/>
                </a:cubicBezTo>
                <a:close/>
                <a:moveTo>
                  <a:pt x="2220186" y="659336"/>
                </a:moveTo>
                <a:cubicBezTo>
                  <a:pt x="2221524" y="660999"/>
                  <a:pt x="2222950" y="662620"/>
                  <a:pt x="2224442" y="664200"/>
                </a:cubicBezTo>
                <a:cubicBezTo>
                  <a:pt x="2223631" y="666251"/>
                  <a:pt x="2222906" y="668311"/>
                  <a:pt x="2222248" y="670380"/>
                </a:cubicBezTo>
                <a:cubicBezTo>
                  <a:pt x="2221064" y="668704"/>
                  <a:pt x="2219945" y="666984"/>
                  <a:pt x="2218891" y="665224"/>
                </a:cubicBezTo>
                <a:cubicBezTo>
                  <a:pt x="2219243" y="663256"/>
                  <a:pt x="2219681" y="661293"/>
                  <a:pt x="2220186" y="659336"/>
                </a:cubicBezTo>
                <a:close/>
                <a:moveTo>
                  <a:pt x="2221502" y="672912"/>
                </a:moveTo>
                <a:cubicBezTo>
                  <a:pt x="2220998" y="674693"/>
                  <a:pt x="2220537" y="676479"/>
                  <a:pt x="2220142" y="678274"/>
                </a:cubicBezTo>
                <a:cubicBezTo>
                  <a:pt x="2219330" y="676701"/>
                  <a:pt x="2218562" y="675091"/>
                  <a:pt x="2217860" y="673454"/>
                </a:cubicBezTo>
                <a:cubicBezTo>
                  <a:pt x="2217970" y="671773"/>
                  <a:pt x="2218146" y="670095"/>
                  <a:pt x="2218365" y="668423"/>
                </a:cubicBezTo>
                <a:cubicBezTo>
                  <a:pt x="2219352" y="669952"/>
                  <a:pt x="2220405" y="671444"/>
                  <a:pt x="2221502" y="672912"/>
                </a:cubicBezTo>
                <a:close/>
                <a:moveTo>
                  <a:pt x="2062855" y="2588974"/>
                </a:moveTo>
                <a:cubicBezTo>
                  <a:pt x="2071181" y="2582304"/>
                  <a:pt x="2079044" y="2575985"/>
                  <a:pt x="2085861" y="2570303"/>
                </a:cubicBezTo>
                <a:cubicBezTo>
                  <a:pt x="2268497" y="2418018"/>
                  <a:pt x="2488752" y="2294979"/>
                  <a:pt x="2660256" y="2204784"/>
                </a:cubicBezTo>
                <a:cubicBezTo>
                  <a:pt x="2827372" y="2116908"/>
                  <a:pt x="2999447" y="2032775"/>
                  <a:pt x="3165861" y="1951409"/>
                </a:cubicBezTo>
                <a:cubicBezTo>
                  <a:pt x="3208315" y="1930652"/>
                  <a:pt x="3252217" y="1909188"/>
                  <a:pt x="3295175" y="1888079"/>
                </a:cubicBezTo>
                <a:cubicBezTo>
                  <a:pt x="3386357" y="1843287"/>
                  <a:pt x="3480019" y="1798354"/>
                  <a:pt x="3570586" y="1754895"/>
                </a:cubicBezTo>
                <a:cubicBezTo>
                  <a:pt x="3821184" y="1634678"/>
                  <a:pt x="4080272" y="1510367"/>
                  <a:pt x="4325100" y="1371077"/>
                </a:cubicBezTo>
                <a:cubicBezTo>
                  <a:pt x="4405202" y="1325512"/>
                  <a:pt x="4497679" y="1271867"/>
                  <a:pt x="4581731" y="1211762"/>
                </a:cubicBezTo>
                <a:cubicBezTo>
                  <a:pt x="4628046" y="1178637"/>
                  <a:pt x="4692220" y="1127744"/>
                  <a:pt x="4734937" y="1073370"/>
                </a:cubicBezTo>
                <a:cubicBezTo>
                  <a:pt x="4773178" y="1024679"/>
                  <a:pt x="4789085" y="984290"/>
                  <a:pt x="4783578" y="949897"/>
                </a:cubicBezTo>
                <a:cubicBezTo>
                  <a:pt x="4779497" y="924620"/>
                  <a:pt x="4763415" y="902489"/>
                  <a:pt x="4735749" y="884116"/>
                </a:cubicBezTo>
                <a:cubicBezTo>
                  <a:pt x="4716946" y="871628"/>
                  <a:pt x="4693076" y="860691"/>
                  <a:pt x="4662755" y="850676"/>
                </a:cubicBezTo>
                <a:cubicBezTo>
                  <a:pt x="4545903" y="812147"/>
                  <a:pt x="4415975" y="802252"/>
                  <a:pt x="4303379" y="796004"/>
                </a:cubicBezTo>
                <a:cubicBezTo>
                  <a:pt x="4281527" y="794795"/>
                  <a:pt x="4259565" y="793704"/>
                  <a:pt x="4238305" y="792649"/>
                </a:cubicBezTo>
                <a:cubicBezTo>
                  <a:pt x="4224571" y="791969"/>
                  <a:pt x="4210925" y="791293"/>
                  <a:pt x="4197388" y="790587"/>
                </a:cubicBezTo>
                <a:cubicBezTo>
                  <a:pt x="3995233" y="780126"/>
                  <a:pt x="3797752" y="778836"/>
                  <a:pt x="3579077" y="778307"/>
                </a:cubicBezTo>
                <a:cubicBezTo>
                  <a:pt x="3486688" y="778052"/>
                  <a:pt x="3391228" y="779544"/>
                  <a:pt x="3298927" y="780977"/>
                </a:cubicBezTo>
                <a:cubicBezTo>
                  <a:pt x="3126764" y="783651"/>
                  <a:pt x="2948744" y="786416"/>
                  <a:pt x="2774826" y="778489"/>
                </a:cubicBezTo>
                <a:cubicBezTo>
                  <a:pt x="2646215" y="772624"/>
                  <a:pt x="2529977" y="761246"/>
                  <a:pt x="2419422" y="743701"/>
                </a:cubicBezTo>
                <a:cubicBezTo>
                  <a:pt x="2416021" y="743161"/>
                  <a:pt x="2412445" y="742604"/>
                  <a:pt x="2408737" y="742027"/>
                </a:cubicBezTo>
                <a:cubicBezTo>
                  <a:pt x="2350838" y="733025"/>
                  <a:pt x="2258712" y="718692"/>
                  <a:pt x="2223521" y="672100"/>
                </a:cubicBezTo>
                <a:cubicBezTo>
                  <a:pt x="2224179" y="669917"/>
                  <a:pt x="2224925" y="667745"/>
                  <a:pt x="2225737" y="665580"/>
                </a:cubicBezTo>
                <a:cubicBezTo>
                  <a:pt x="2266501" y="707248"/>
                  <a:pt x="2354963" y="720517"/>
                  <a:pt x="2411436" y="728986"/>
                </a:cubicBezTo>
                <a:cubicBezTo>
                  <a:pt x="2414946" y="729512"/>
                  <a:pt x="2418347" y="730021"/>
                  <a:pt x="2421594" y="730517"/>
                </a:cubicBezTo>
                <a:cubicBezTo>
                  <a:pt x="2534519" y="747738"/>
                  <a:pt x="2652512" y="758984"/>
                  <a:pt x="2782330" y="764895"/>
                </a:cubicBezTo>
                <a:cubicBezTo>
                  <a:pt x="2956906" y="772844"/>
                  <a:pt x="3135518" y="770652"/>
                  <a:pt x="3308251" y="768526"/>
                </a:cubicBezTo>
                <a:cubicBezTo>
                  <a:pt x="3403734" y="767352"/>
                  <a:pt x="3502441" y="766141"/>
                  <a:pt x="3598033" y="766714"/>
                </a:cubicBezTo>
                <a:cubicBezTo>
                  <a:pt x="3809622" y="767912"/>
                  <a:pt x="4016756" y="769952"/>
                  <a:pt x="4224834" y="781563"/>
                </a:cubicBezTo>
                <a:cubicBezTo>
                  <a:pt x="4237998" y="782302"/>
                  <a:pt x="4251250" y="783017"/>
                  <a:pt x="4264567" y="783737"/>
                </a:cubicBezTo>
                <a:cubicBezTo>
                  <a:pt x="4286683" y="784930"/>
                  <a:pt x="4309566" y="786166"/>
                  <a:pt x="4332274" y="787528"/>
                </a:cubicBezTo>
                <a:cubicBezTo>
                  <a:pt x="4446230" y="794371"/>
                  <a:pt x="4577738" y="804933"/>
                  <a:pt x="4696037" y="843848"/>
                </a:cubicBezTo>
                <a:cubicBezTo>
                  <a:pt x="4726578" y="853912"/>
                  <a:pt x="4750668" y="864822"/>
                  <a:pt x="4769712" y="877194"/>
                </a:cubicBezTo>
                <a:cubicBezTo>
                  <a:pt x="4797839" y="895492"/>
                  <a:pt x="4814491" y="917570"/>
                  <a:pt x="4819164" y="942814"/>
                </a:cubicBezTo>
                <a:cubicBezTo>
                  <a:pt x="4825373" y="976235"/>
                  <a:pt x="4811551" y="1015756"/>
                  <a:pt x="4776886" y="1063637"/>
                </a:cubicBezTo>
                <a:cubicBezTo>
                  <a:pt x="4733927" y="1122954"/>
                  <a:pt x="4664159" y="1178370"/>
                  <a:pt x="4626400" y="1206124"/>
                </a:cubicBezTo>
                <a:cubicBezTo>
                  <a:pt x="4544937" y="1265998"/>
                  <a:pt x="4453821" y="1319467"/>
                  <a:pt x="4367466" y="1369102"/>
                </a:cubicBezTo>
                <a:cubicBezTo>
                  <a:pt x="4122463" y="1509928"/>
                  <a:pt x="3863352" y="1636234"/>
                  <a:pt x="3612755" y="1758384"/>
                </a:cubicBezTo>
                <a:cubicBezTo>
                  <a:pt x="3518567" y="1804302"/>
                  <a:pt x="3421154" y="1851782"/>
                  <a:pt x="3326352" y="1899148"/>
                </a:cubicBezTo>
                <a:cubicBezTo>
                  <a:pt x="3298071" y="1913279"/>
                  <a:pt x="3269725" y="1927420"/>
                  <a:pt x="3241334" y="1941578"/>
                </a:cubicBezTo>
                <a:cubicBezTo>
                  <a:pt x="3058444" y="2032808"/>
                  <a:pt x="2869322" y="2127143"/>
                  <a:pt x="2685860" y="2226000"/>
                </a:cubicBezTo>
                <a:cubicBezTo>
                  <a:pt x="2512162" y="2319617"/>
                  <a:pt x="2289670" y="2447264"/>
                  <a:pt x="2109651" y="2604726"/>
                </a:cubicBezTo>
                <a:cubicBezTo>
                  <a:pt x="2102748" y="2610782"/>
                  <a:pt x="2094845" y="2617429"/>
                  <a:pt x="2086482" y="2624472"/>
                </a:cubicBezTo>
                <a:cubicBezTo>
                  <a:pt x="2054728" y="2651217"/>
                  <a:pt x="2014166" y="2685377"/>
                  <a:pt x="1984325" y="2722938"/>
                </a:cubicBezTo>
                <a:cubicBezTo>
                  <a:pt x="1982943" y="2722675"/>
                  <a:pt x="1981557" y="2722412"/>
                  <a:pt x="1980126" y="2722149"/>
                </a:cubicBezTo>
                <a:cubicBezTo>
                  <a:pt x="1967309" y="2719801"/>
                  <a:pt x="1952787" y="2717124"/>
                  <a:pt x="1937723" y="2713768"/>
                </a:cubicBezTo>
                <a:cubicBezTo>
                  <a:pt x="1967032" y="2665829"/>
                  <a:pt x="2022110" y="2621664"/>
                  <a:pt x="2062855" y="2588974"/>
                </a:cubicBezTo>
                <a:close/>
                <a:moveTo>
                  <a:pt x="1979815" y="2723860"/>
                </a:moveTo>
                <a:cubicBezTo>
                  <a:pt x="1980938" y="2724057"/>
                  <a:pt x="1982017" y="2724277"/>
                  <a:pt x="1983112" y="2724474"/>
                </a:cubicBezTo>
                <a:cubicBezTo>
                  <a:pt x="1974507" y="2735444"/>
                  <a:pt x="1966839" y="2746677"/>
                  <a:pt x="1960582" y="2758108"/>
                </a:cubicBezTo>
                <a:cubicBezTo>
                  <a:pt x="1947859" y="2754883"/>
                  <a:pt x="1934882" y="2751109"/>
                  <a:pt x="1922310" y="2746590"/>
                </a:cubicBezTo>
                <a:cubicBezTo>
                  <a:pt x="1925667" y="2736058"/>
                  <a:pt x="1930630" y="2725615"/>
                  <a:pt x="1936786" y="2715325"/>
                </a:cubicBezTo>
                <a:cubicBezTo>
                  <a:pt x="1952074" y="2718748"/>
                  <a:pt x="1966815" y="2721469"/>
                  <a:pt x="1979815" y="2723860"/>
                </a:cubicBezTo>
                <a:close/>
                <a:moveTo>
                  <a:pt x="1985556" y="2724913"/>
                </a:moveTo>
                <a:cubicBezTo>
                  <a:pt x="1987173" y="2725220"/>
                  <a:pt x="1988762" y="2725527"/>
                  <a:pt x="1990304" y="2725813"/>
                </a:cubicBezTo>
                <a:cubicBezTo>
                  <a:pt x="2005355" y="2728643"/>
                  <a:pt x="2020467" y="2731276"/>
                  <a:pt x="2035612" y="2733799"/>
                </a:cubicBezTo>
                <a:cubicBezTo>
                  <a:pt x="2025377" y="2744966"/>
                  <a:pt x="2015677" y="2756572"/>
                  <a:pt x="2007060" y="2768442"/>
                </a:cubicBezTo>
                <a:cubicBezTo>
                  <a:pt x="1993569" y="2765721"/>
                  <a:pt x="1978402" y="2762584"/>
                  <a:pt x="1962787" y="2758679"/>
                </a:cubicBezTo>
                <a:cubicBezTo>
                  <a:pt x="1969101" y="2747204"/>
                  <a:pt x="1976853" y="2735927"/>
                  <a:pt x="1985556" y="2724913"/>
                </a:cubicBezTo>
                <a:close/>
                <a:moveTo>
                  <a:pt x="2005881" y="2770065"/>
                </a:moveTo>
                <a:cubicBezTo>
                  <a:pt x="1998196" y="2780816"/>
                  <a:pt x="1991423" y="2791786"/>
                  <a:pt x="1985949" y="2802909"/>
                </a:cubicBezTo>
                <a:cubicBezTo>
                  <a:pt x="1973722" y="2799465"/>
                  <a:pt x="1961337" y="2795494"/>
                  <a:pt x="1949353" y="2790843"/>
                </a:cubicBezTo>
                <a:cubicBezTo>
                  <a:pt x="1952177" y="2780596"/>
                  <a:pt x="1956462" y="2770394"/>
                  <a:pt x="1961879" y="2760324"/>
                </a:cubicBezTo>
                <a:cubicBezTo>
                  <a:pt x="1977377" y="2764229"/>
                  <a:pt x="1992434" y="2767345"/>
                  <a:pt x="2005881" y="2770065"/>
                </a:cubicBezTo>
                <a:close/>
                <a:moveTo>
                  <a:pt x="2008354" y="2770570"/>
                </a:moveTo>
                <a:cubicBezTo>
                  <a:pt x="2008953" y="2770702"/>
                  <a:pt x="2009556" y="2770811"/>
                  <a:pt x="2010149" y="2770943"/>
                </a:cubicBezTo>
                <a:cubicBezTo>
                  <a:pt x="2013165" y="2771557"/>
                  <a:pt x="2016086" y="2772150"/>
                  <a:pt x="2018889" y="2772720"/>
                </a:cubicBezTo>
                <a:cubicBezTo>
                  <a:pt x="2031139" y="2775221"/>
                  <a:pt x="2043434" y="2777569"/>
                  <a:pt x="2055751" y="2779873"/>
                </a:cubicBezTo>
                <a:cubicBezTo>
                  <a:pt x="2046402" y="2790908"/>
                  <a:pt x="2037683" y="2802229"/>
                  <a:pt x="2030028" y="2813814"/>
                </a:cubicBezTo>
                <a:cubicBezTo>
                  <a:pt x="2016996" y="2810896"/>
                  <a:pt x="2002737" y="2807583"/>
                  <a:pt x="1988198" y="2803546"/>
                </a:cubicBezTo>
                <a:cubicBezTo>
                  <a:pt x="1993724" y="2792378"/>
                  <a:pt x="2000578" y="2781364"/>
                  <a:pt x="2008354" y="2770570"/>
                </a:cubicBezTo>
                <a:close/>
                <a:moveTo>
                  <a:pt x="2028903" y="2815525"/>
                </a:moveTo>
                <a:cubicBezTo>
                  <a:pt x="2022049" y="2826034"/>
                  <a:pt x="2016094" y="2836741"/>
                  <a:pt x="2011358" y="2847579"/>
                </a:cubicBezTo>
                <a:cubicBezTo>
                  <a:pt x="1999670" y="2843959"/>
                  <a:pt x="1987910" y="2839856"/>
                  <a:pt x="1976541" y="2835139"/>
                </a:cubicBezTo>
                <a:cubicBezTo>
                  <a:pt x="1978887" y="2825135"/>
                  <a:pt x="1982570" y="2815152"/>
                  <a:pt x="1987329" y="2805279"/>
                </a:cubicBezTo>
                <a:cubicBezTo>
                  <a:pt x="2001768" y="2809294"/>
                  <a:pt x="2015928" y="2812629"/>
                  <a:pt x="2028903" y="2815525"/>
                </a:cubicBezTo>
                <a:close/>
                <a:moveTo>
                  <a:pt x="2031402" y="2816073"/>
                </a:moveTo>
                <a:cubicBezTo>
                  <a:pt x="2034645" y="2816797"/>
                  <a:pt x="2037810" y="2817499"/>
                  <a:pt x="2040880" y="2818158"/>
                </a:cubicBezTo>
                <a:lnTo>
                  <a:pt x="2047477" y="2819628"/>
                </a:lnTo>
                <a:cubicBezTo>
                  <a:pt x="2057276" y="2821800"/>
                  <a:pt x="2067105" y="2823862"/>
                  <a:pt x="2076951" y="2825858"/>
                </a:cubicBezTo>
                <a:cubicBezTo>
                  <a:pt x="2068491" y="2836719"/>
                  <a:pt x="2060674" y="2847842"/>
                  <a:pt x="2053866" y="2859163"/>
                </a:cubicBezTo>
                <a:cubicBezTo>
                  <a:pt x="2041141" y="2856048"/>
                  <a:pt x="2027481" y="2852494"/>
                  <a:pt x="2013666" y="2848281"/>
                </a:cubicBezTo>
                <a:cubicBezTo>
                  <a:pt x="2018442" y="2837421"/>
                  <a:pt x="2024462" y="2826648"/>
                  <a:pt x="2031402" y="2816073"/>
                </a:cubicBezTo>
                <a:close/>
                <a:moveTo>
                  <a:pt x="2052784" y="2860962"/>
                </a:moveTo>
                <a:cubicBezTo>
                  <a:pt x="2046685" y="2871274"/>
                  <a:pt x="2041444" y="2881739"/>
                  <a:pt x="2037328" y="2892293"/>
                </a:cubicBezTo>
                <a:cubicBezTo>
                  <a:pt x="2026024" y="2888475"/>
                  <a:pt x="2014706" y="2884219"/>
                  <a:pt x="2003780" y="2879370"/>
                </a:cubicBezTo>
                <a:cubicBezTo>
                  <a:pt x="2005644" y="2869563"/>
                  <a:pt x="2008742" y="2859821"/>
                  <a:pt x="2012854" y="2850146"/>
                </a:cubicBezTo>
                <a:cubicBezTo>
                  <a:pt x="2026568" y="2854336"/>
                  <a:pt x="2040127" y="2857869"/>
                  <a:pt x="2052784" y="2860962"/>
                </a:cubicBezTo>
                <a:close/>
                <a:moveTo>
                  <a:pt x="2055318" y="2861577"/>
                </a:moveTo>
                <a:cubicBezTo>
                  <a:pt x="2061124" y="2863003"/>
                  <a:pt x="2066725" y="2864319"/>
                  <a:pt x="2072046" y="2865570"/>
                </a:cubicBezTo>
                <a:lnTo>
                  <a:pt x="2076067" y="2866535"/>
                </a:lnTo>
                <a:cubicBezTo>
                  <a:pt x="2083658" y="2868312"/>
                  <a:pt x="2091278" y="2870024"/>
                  <a:pt x="2098902" y="2871713"/>
                </a:cubicBezTo>
                <a:cubicBezTo>
                  <a:pt x="2091238" y="2882442"/>
                  <a:pt x="2084220" y="2893368"/>
                  <a:pt x="2078160" y="2904447"/>
                </a:cubicBezTo>
                <a:cubicBezTo>
                  <a:pt x="2065825" y="2901134"/>
                  <a:pt x="2052793" y="2897426"/>
                  <a:pt x="2039697" y="2893082"/>
                </a:cubicBezTo>
                <a:cubicBezTo>
                  <a:pt x="2043840" y="2882485"/>
                  <a:pt x="2049140" y="2871954"/>
                  <a:pt x="2055318" y="2861577"/>
                </a:cubicBezTo>
                <a:close/>
                <a:moveTo>
                  <a:pt x="2077122" y="2906356"/>
                </a:moveTo>
                <a:cubicBezTo>
                  <a:pt x="2071701" y="2916470"/>
                  <a:pt x="2067094" y="2926694"/>
                  <a:pt x="2063533" y="2936984"/>
                </a:cubicBezTo>
                <a:cubicBezTo>
                  <a:pt x="2052659" y="2933035"/>
                  <a:pt x="2041760" y="2928647"/>
                  <a:pt x="2031246" y="2923688"/>
                </a:cubicBezTo>
                <a:cubicBezTo>
                  <a:pt x="2032727" y="2914123"/>
                  <a:pt x="2035358" y="2904557"/>
                  <a:pt x="2038934" y="2895057"/>
                </a:cubicBezTo>
                <a:cubicBezTo>
                  <a:pt x="2051933" y="2899357"/>
                  <a:pt x="2064867" y="2903065"/>
                  <a:pt x="2077122" y="2906356"/>
                </a:cubicBezTo>
                <a:close/>
                <a:moveTo>
                  <a:pt x="2079696" y="2907036"/>
                </a:moveTo>
                <a:cubicBezTo>
                  <a:pt x="2088158" y="2909274"/>
                  <a:pt x="2096274" y="2911314"/>
                  <a:pt x="2103830" y="2913223"/>
                </a:cubicBezTo>
                <a:lnTo>
                  <a:pt x="2104653" y="2913443"/>
                </a:lnTo>
                <a:cubicBezTo>
                  <a:pt x="2110236" y="2914847"/>
                  <a:pt x="2115833" y="2916207"/>
                  <a:pt x="2121437" y="2917545"/>
                </a:cubicBezTo>
                <a:cubicBezTo>
                  <a:pt x="2114512" y="2928098"/>
                  <a:pt x="2108224" y="2938827"/>
                  <a:pt x="2102847" y="2949687"/>
                </a:cubicBezTo>
                <a:cubicBezTo>
                  <a:pt x="2091113" y="2946287"/>
                  <a:pt x="2078606" y="2942381"/>
                  <a:pt x="2065975" y="2937862"/>
                </a:cubicBezTo>
                <a:cubicBezTo>
                  <a:pt x="2069549" y="2927506"/>
                  <a:pt x="2074204" y="2917216"/>
                  <a:pt x="2079696" y="2907036"/>
                </a:cubicBezTo>
                <a:close/>
                <a:moveTo>
                  <a:pt x="2101858" y="2951706"/>
                </a:moveTo>
                <a:cubicBezTo>
                  <a:pt x="2097026" y="2961666"/>
                  <a:pt x="2092976" y="2971737"/>
                  <a:pt x="2089907" y="2981851"/>
                </a:cubicBezTo>
                <a:cubicBezTo>
                  <a:pt x="2079448" y="2977770"/>
                  <a:pt x="2068970" y="2973251"/>
                  <a:pt x="2058818" y="2968205"/>
                </a:cubicBezTo>
                <a:cubicBezTo>
                  <a:pt x="2059943" y="2958770"/>
                  <a:pt x="2062157" y="2949336"/>
                  <a:pt x="2065262" y="2939968"/>
                </a:cubicBezTo>
                <a:cubicBezTo>
                  <a:pt x="2077800" y="2944444"/>
                  <a:pt x="2090207" y="2948305"/>
                  <a:pt x="2101858" y="2951706"/>
                </a:cubicBezTo>
                <a:close/>
                <a:moveTo>
                  <a:pt x="2104477" y="2952452"/>
                </a:moveTo>
                <a:cubicBezTo>
                  <a:pt x="2114896" y="2955436"/>
                  <a:pt x="2124664" y="2958046"/>
                  <a:pt x="2133238" y="2960328"/>
                </a:cubicBezTo>
                <a:cubicBezTo>
                  <a:pt x="2136999" y="2961337"/>
                  <a:pt x="2140766" y="2962303"/>
                  <a:pt x="2144535" y="2963290"/>
                </a:cubicBezTo>
                <a:cubicBezTo>
                  <a:pt x="2138267" y="2973711"/>
                  <a:pt x="2132635" y="2984286"/>
                  <a:pt x="2127863" y="2994949"/>
                </a:cubicBezTo>
                <a:cubicBezTo>
                  <a:pt x="2116472" y="2991417"/>
                  <a:pt x="2104482" y="2987424"/>
                  <a:pt x="2092419" y="2982817"/>
                </a:cubicBezTo>
                <a:cubicBezTo>
                  <a:pt x="2095493" y="2972636"/>
                  <a:pt x="2099585" y="2962500"/>
                  <a:pt x="2104477" y="2952452"/>
                </a:cubicBezTo>
                <a:close/>
                <a:moveTo>
                  <a:pt x="2126919" y="2997078"/>
                </a:moveTo>
                <a:cubicBezTo>
                  <a:pt x="2122663" y="3006841"/>
                  <a:pt x="2119148" y="3016670"/>
                  <a:pt x="2116540" y="3026521"/>
                </a:cubicBezTo>
                <a:cubicBezTo>
                  <a:pt x="2106480" y="3022330"/>
                  <a:pt x="2096375" y="3017679"/>
                  <a:pt x="2086552" y="3012501"/>
                </a:cubicBezTo>
                <a:cubicBezTo>
                  <a:pt x="2087355" y="3003330"/>
                  <a:pt x="2089148" y="2994181"/>
                  <a:pt x="2091769" y="2985033"/>
                </a:cubicBezTo>
                <a:cubicBezTo>
                  <a:pt x="2103733" y="2989596"/>
                  <a:pt x="2115618" y="2993567"/>
                  <a:pt x="2126919" y="2997078"/>
                </a:cubicBezTo>
                <a:close/>
                <a:moveTo>
                  <a:pt x="2129596" y="2997911"/>
                </a:moveTo>
                <a:cubicBezTo>
                  <a:pt x="2141202" y="3001465"/>
                  <a:pt x="2152137" y="3004515"/>
                  <a:pt x="2161819" y="3007236"/>
                </a:cubicBezTo>
                <a:cubicBezTo>
                  <a:pt x="2163914" y="3007828"/>
                  <a:pt x="2166018" y="3008398"/>
                  <a:pt x="2168118" y="3008969"/>
                </a:cubicBezTo>
                <a:cubicBezTo>
                  <a:pt x="2162462" y="3019259"/>
                  <a:pt x="2157429" y="3029680"/>
                  <a:pt x="2153214" y="3040146"/>
                </a:cubicBezTo>
                <a:cubicBezTo>
                  <a:pt x="2142304" y="3036503"/>
                  <a:pt x="2130772" y="3032357"/>
                  <a:pt x="2119133" y="3027596"/>
                </a:cubicBezTo>
                <a:cubicBezTo>
                  <a:pt x="2121737" y="3017657"/>
                  <a:pt x="2125287" y="3007740"/>
                  <a:pt x="2129596" y="2997911"/>
                </a:cubicBezTo>
                <a:close/>
                <a:moveTo>
                  <a:pt x="2152372" y="3042274"/>
                </a:moveTo>
                <a:cubicBezTo>
                  <a:pt x="2148631" y="3051839"/>
                  <a:pt x="2145584" y="3061449"/>
                  <a:pt x="2143379" y="3071081"/>
                </a:cubicBezTo>
                <a:cubicBezTo>
                  <a:pt x="2133335" y="3066671"/>
                  <a:pt x="2123615" y="3061976"/>
                  <a:pt x="2114372" y="3056951"/>
                </a:cubicBezTo>
                <a:cubicBezTo>
                  <a:pt x="2114885" y="3047912"/>
                  <a:pt x="2116327" y="3038873"/>
                  <a:pt x="2118562" y="3029856"/>
                </a:cubicBezTo>
                <a:cubicBezTo>
                  <a:pt x="2129640" y="3034353"/>
                  <a:pt x="2140968" y="3038456"/>
                  <a:pt x="2152372" y="3042274"/>
                </a:cubicBezTo>
                <a:close/>
                <a:moveTo>
                  <a:pt x="2155110" y="3043195"/>
                </a:moveTo>
                <a:cubicBezTo>
                  <a:pt x="2166885" y="3047078"/>
                  <a:pt x="2178719" y="3050698"/>
                  <a:pt x="2190407" y="3054143"/>
                </a:cubicBezTo>
                <a:cubicBezTo>
                  <a:pt x="2190984" y="3054319"/>
                  <a:pt x="2191563" y="3054472"/>
                  <a:pt x="2192140" y="3054648"/>
                </a:cubicBezTo>
                <a:cubicBezTo>
                  <a:pt x="2187083" y="3064740"/>
                  <a:pt x="2182616" y="3074920"/>
                  <a:pt x="2178921" y="3085144"/>
                </a:cubicBezTo>
                <a:cubicBezTo>
                  <a:pt x="2167741" y="3081129"/>
                  <a:pt x="2156729" y="3076851"/>
                  <a:pt x="2146064" y="3072244"/>
                </a:cubicBezTo>
                <a:cubicBezTo>
                  <a:pt x="2148254" y="3062546"/>
                  <a:pt x="2151323" y="3052849"/>
                  <a:pt x="2155110" y="3043195"/>
                </a:cubicBezTo>
                <a:close/>
                <a:moveTo>
                  <a:pt x="2178070" y="3087558"/>
                </a:moveTo>
                <a:cubicBezTo>
                  <a:pt x="2174797" y="3096948"/>
                  <a:pt x="2172179" y="3106360"/>
                  <a:pt x="2170349" y="3115794"/>
                </a:cubicBezTo>
                <a:cubicBezTo>
                  <a:pt x="2160696" y="3111274"/>
                  <a:pt x="2151288" y="3106470"/>
                  <a:pt x="2142290" y="3101314"/>
                </a:cubicBezTo>
                <a:cubicBezTo>
                  <a:pt x="2142541" y="3092494"/>
                  <a:pt x="2143660" y="3083652"/>
                  <a:pt x="2145511" y="3074810"/>
                </a:cubicBezTo>
                <a:cubicBezTo>
                  <a:pt x="2156277" y="3079440"/>
                  <a:pt x="2167205" y="3083674"/>
                  <a:pt x="2178070" y="3087558"/>
                </a:cubicBezTo>
                <a:close/>
                <a:moveTo>
                  <a:pt x="2180870" y="3088567"/>
                </a:moveTo>
                <a:cubicBezTo>
                  <a:pt x="2192891" y="3092801"/>
                  <a:pt x="2204784" y="3096641"/>
                  <a:pt x="2216215" y="3100195"/>
                </a:cubicBezTo>
                <a:cubicBezTo>
                  <a:pt x="2211695" y="3110134"/>
                  <a:pt x="2207790" y="3120160"/>
                  <a:pt x="2204609" y="3130209"/>
                </a:cubicBezTo>
                <a:cubicBezTo>
                  <a:pt x="2193977" y="3126150"/>
                  <a:pt x="2183423" y="3121784"/>
                  <a:pt x="2173129" y="3117067"/>
                </a:cubicBezTo>
                <a:cubicBezTo>
                  <a:pt x="2174937" y="3107567"/>
                  <a:pt x="2177561" y="3098045"/>
                  <a:pt x="2180870" y="3088567"/>
                </a:cubicBezTo>
                <a:close/>
                <a:moveTo>
                  <a:pt x="2203797" y="3132688"/>
                </a:moveTo>
                <a:cubicBezTo>
                  <a:pt x="2200967" y="3141990"/>
                  <a:pt x="2198773" y="3151315"/>
                  <a:pt x="2197325" y="3160661"/>
                </a:cubicBezTo>
                <a:cubicBezTo>
                  <a:pt x="2188031" y="3156120"/>
                  <a:pt x="2178976" y="3151293"/>
                  <a:pt x="2170306" y="3146137"/>
                </a:cubicBezTo>
                <a:cubicBezTo>
                  <a:pt x="2170292" y="3137339"/>
                  <a:pt x="2171120" y="3128519"/>
                  <a:pt x="2172655" y="3119700"/>
                </a:cubicBezTo>
                <a:cubicBezTo>
                  <a:pt x="2182853" y="3124351"/>
                  <a:pt x="2193299" y="3128673"/>
                  <a:pt x="2203797" y="3132688"/>
                </a:cubicBezTo>
                <a:close/>
                <a:moveTo>
                  <a:pt x="2206671" y="3133785"/>
                </a:moveTo>
                <a:cubicBezTo>
                  <a:pt x="2218146" y="3138107"/>
                  <a:pt x="2229664" y="3142100"/>
                  <a:pt x="2241007" y="3145830"/>
                </a:cubicBezTo>
                <a:cubicBezTo>
                  <a:pt x="2236970" y="3155637"/>
                  <a:pt x="2233503" y="3165510"/>
                  <a:pt x="2230717" y="3175427"/>
                </a:cubicBezTo>
                <a:cubicBezTo>
                  <a:pt x="2220427" y="3171280"/>
                  <a:pt x="2210203" y="3166848"/>
                  <a:pt x="2200221" y="3162065"/>
                </a:cubicBezTo>
                <a:cubicBezTo>
                  <a:pt x="2201647" y="3152631"/>
                  <a:pt x="2203819" y="3143197"/>
                  <a:pt x="2206671" y="3133785"/>
                </a:cubicBezTo>
                <a:close/>
                <a:moveTo>
                  <a:pt x="2232977" y="3179244"/>
                </a:moveTo>
                <a:cubicBezTo>
                  <a:pt x="2244429" y="3183786"/>
                  <a:pt x="2255575" y="3187823"/>
                  <a:pt x="2266106" y="3191443"/>
                </a:cubicBezTo>
                <a:cubicBezTo>
                  <a:pt x="2262530" y="3201119"/>
                  <a:pt x="2259480" y="3210838"/>
                  <a:pt x="2257111" y="3220579"/>
                </a:cubicBezTo>
                <a:cubicBezTo>
                  <a:pt x="2247238" y="3216367"/>
                  <a:pt x="2237343" y="3211825"/>
                  <a:pt x="2227624" y="3206911"/>
                </a:cubicBezTo>
                <a:cubicBezTo>
                  <a:pt x="2228721" y="3197696"/>
                  <a:pt x="2230541" y="3188459"/>
                  <a:pt x="2232977" y="3179244"/>
                </a:cubicBezTo>
                <a:close/>
                <a:moveTo>
                  <a:pt x="2259502" y="3224594"/>
                </a:moveTo>
                <a:cubicBezTo>
                  <a:pt x="2270319" y="3229136"/>
                  <a:pt x="2281069" y="3233260"/>
                  <a:pt x="2291469" y="3237056"/>
                </a:cubicBezTo>
                <a:cubicBezTo>
                  <a:pt x="2288309" y="3246622"/>
                  <a:pt x="2285655" y="3256210"/>
                  <a:pt x="2283636" y="3265797"/>
                </a:cubicBezTo>
                <a:cubicBezTo>
                  <a:pt x="2274114" y="3261541"/>
                  <a:pt x="2264548" y="3256977"/>
                  <a:pt x="2255136" y="3252041"/>
                </a:cubicBezTo>
                <a:cubicBezTo>
                  <a:pt x="2255948" y="3242892"/>
                  <a:pt x="2257418" y="3233743"/>
                  <a:pt x="2259502" y="3224594"/>
                </a:cubicBezTo>
                <a:close/>
                <a:moveTo>
                  <a:pt x="2286247" y="3270097"/>
                </a:moveTo>
                <a:cubicBezTo>
                  <a:pt x="2296669" y="3274661"/>
                  <a:pt x="2307046" y="3278829"/>
                  <a:pt x="2317138" y="3282669"/>
                </a:cubicBezTo>
                <a:cubicBezTo>
                  <a:pt x="2314374" y="3292059"/>
                  <a:pt x="2312114" y="3301428"/>
                  <a:pt x="2310447" y="3310818"/>
                </a:cubicBezTo>
                <a:cubicBezTo>
                  <a:pt x="2300727" y="3306232"/>
                  <a:pt x="2291512" y="3301537"/>
                  <a:pt x="2282824" y="3296732"/>
                </a:cubicBezTo>
                <a:cubicBezTo>
                  <a:pt x="2283373" y="3287869"/>
                  <a:pt x="2284514" y="3278983"/>
                  <a:pt x="2286247" y="3270097"/>
                </a:cubicBezTo>
                <a:close/>
                <a:moveTo>
                  <a:pt x="2313167" y="3315447"/>
                </a:moveTo>
                <a:cubicBezTo>
                  <a:pt x="2322623" y="3319813"/>
                  <a:pt x="2332562" y="3324070"/>
                  <a:pt x="2343049" y="3328282"/>
                </a:cubicBezTo>
                <a:cubicBezTo>
                  <a:pt x="2340658" y="3337541"/>
                  <a:pt x="2338727" y="3346821"/>
                  <a:pt x="2337367" y="3356102"/>
                </a:cubicBezTo>
                <a:cubicBezTo>
                  <a:pt x="2327955" y="3351472"/>
                  <a:pt x="2319025" y="3346756"/>
                  <a:pt x="2310578" y="3341929"/>
                </a:cubicBezTo>
                <a:cubicBezTo>
                  <a:pt x="2310864" y="3333109"/>
                  <a:pt x="2311741" y="3324289"/>
                  <a:pt x="2313167" y="3315447"/>
                </a:cubicBezTo>
                <a:close/>
                <a:moveTo>
                  <a:pt x="2340285" y="3360907"/>
                </a:moveTo>
                <a:cubicBezTo>
                  <a:pt x="2349522" y="3365361"/>
                  <a:pt x="2359197" y="3369705"/>
                  <a:pt x="2369333" y="3373961"/>
                </a:cubicBezTo>
                <a:cubicBezTo>
                  <a:pt x="2367249" y="3383132"/>
                  <a:pt x="2365625" y="3392281"/>
                  <a:pt x="2364528" y="3401430"/>
                </a:cubicBezTo>
                <a:cubicBezTo>
                  <a:pt x="2355380" y="3396756"/>
                  <a:pt x="2346691" y="3392018"/>
                  <a:pt x="2338486" y="3387147"/>
                </a:cubicBezTo>
                <a:cubicBezTo>
                  <a:pt x="2338530" y="3378437"/>
                  <a:pt x="2339144" y="3369683"/>
                  <a:pt x="2340285" y="3360907"/>
                </a:cubicBezTo>
                <a:close/>
                <a:moveTo>
                  <a:pt x="2367622" y="3406542"/>
                </a:moveTo>
                <a:cubicBezTo>
                  <a:pt x="2376486" y="3410973"/>
                  <a:pt x="2385788" y="3415296"/>
                  <a:pt x="2395551" y="3419552"/>
                </a:cubicBezTo>
                <a:cubicBezTo>
                  <a:pt x="2393753" y="3428767"/>
                  <a:pt x="2392480" y="3437762"/>
                  <a:pt x="2391690" y="3446560"/>
                </a:cubicBezTo>
                <a:cubicBezTo>
                  <a:pt x="2382892" y="3441865"/>
                  <a:pt x="2374489" y="3437060"/>
                  <a:pt x="2366525" y="3432145"/>
                </a:cubicBezTo>
                <a:cubicBezTo>
                  <a:pt x="2366371" y="3423655"/>
                  <a:pt x="2366766" y="3415098"/>
                  <a:pt x="2367622" y="3406542"/>
                </a:cubicBezTo>
                <a:close/>
                <a:moveTo>
                  <a:pt x="2394937" y="3452001"/>
                </a:moveTo>
                <a:cubicBezTo>
                  <a:pt x="2403582" y="3456499"/>
                  <a:pt x="2412665" y="3460909"/>
                  <a:pt x="2422077" y="3465209"/>
                </a:cubicBezTo>
                <a:cubicBezTo>
                  <a:pt x="2420629" y="3474138"/>
                  <a:pt x="2419598" y="3483046"/>
                  <a:pt x="2419049" y="3491932"/>
                </a:cubicBezTo>
                <a:cubicBezTo>
                  <a:pt x="2410514" y="3487215"/>
                  <a:pt x="2402397" y="3482388"/>
                  <a:pt x="2394652" y="3477473"/>
                </a:cubicBezTo>
                <a:cubicBezTo>
                  <a:pt x="2394257" y="3469005"/>
                  <a:pt x="2394367" y="3460514"/>
                  <a:pt x="2394937" y="3452001"/>
                </a:cubicBezTo>
                <a:close/>
                <a:moveTo>
                  <a:pt x="2422560" y="3497680"/>
                </a:moveTo>
                <a:cubicBezTo>
                  <a:pt x="2430984" y="3502222"/>
                  <a:pt x="2439782" y="3506632"/>
                  <a:pt x="2448931" y="3510976"/>
                </a:cubicBezTo>
                <a:cubicBezTo>
                  <a:pt x="2447747" y="3519795"/>
                  <a:pt x="2446935" y="3528593"/>
                  <a:pt x="2446584" y="3537347"/>
                </a:cubicBezTo>
                <a:cubicBezTo>
                  <a:pt x="2438334" y="3532630"/>
                  <a:pt x="2430458" y="3527803"/>
                  <a:pt x="2422954" y="3522889"/>
                </a:cubicBezTo>
                <a:cubicBezTo>
                  <a:pt x="2422362" y="3514530"/>
                  <a:pt x="2422230" y="3506127"/>
                  <a:pt x="2422560" y="3497680"/>
                </a:cubicBezTo>
                <a:close/>
                <a:moveTo>
                  <a:pt x="2447483" y="3569840"/>
                </a:moveTo>
                <a:cubicBezTo>
                  <a:pt x="2447769" y="3572912"/>
                  <a:pt x="2448097" y="3575984"/>
                  <a:pt x="2448536" y="3579033"/>
                </a:cubicBezTo>
                <a:cubicBezTo>
                  <a:pt x="2449085" y="3583092"/>
                  <a:pt x="2449765" y="3587085"/>
                  <a:pt x="2450533" y="3591034"/>
                </a:cubicBezTo>
                <a:cubicBezTo>
                  <a:pt x="2444697" y="3586054"/>
                  <a:pt x="2439015" y="3580876"/>
                  <a:pt x="2433551" y="3575523"/>
                </a:cubicBezTo>
                <a:cubicBezTo>
                  <a:pt x="2431292" y="3569007"/>
                  <a:pt x="2429361" y="3562315"/>
                  <a:pt x="2427759" y="3555470"/>
                </a:cubicBezTo>
                <a:cubicBezTo>
                  <a:pt x="2434034" y="3560340"/>
                  <a:pt x="2440594" y="3565145"/>
                  <a:pt x="2447483" y="3569840"/>
                </a:cubicBezTo>
                <a:close/>
                <a:moveTo>
                  <a:pt x="2452420" y="3578485"/>
                </a:moveTo>
                <a:cubicBezTo>
                  <a:pt x="2452157" y="3576598"/>
                  <a:pt x="2451981" y="3574667"/>
                  <a:pt x="2451783" y="3572758"/>
                </a:cubicBezTo>
                <a:cubicBezTo>
                  <a:pt x="2458958" y="3577541"/>
                  <a:pt x="2466461" y="3582214"/>
                  <a:pt x="2474272" y="3586800"/>
                </a:cubicBezTo>
                <a:cubicBezTo>
                  <a:pt x="2474272" y="3594698"/>
                  <a:pt x="2474601" y="3602553"/>
                  <a:pt x="2475325" y="3610341"/>
                </a:cubicBezTo>
                <a:cubicBezTo>
                  <a:pt x="2468568" y="3605493"/>
                  <a:pt x="2461920" y="3600425"/>
                  <a:pt x="2455469" y="3595137"/>
                </a:cubicBezTo>
                <a:cubicBezTo>
                  <a:pt x="2454263" y="3589674"/>
                  <a:pt x="2453210" y="3584145"/>
                  <a:pt x="2452420" y="3578485"/>
                </a:cubicBezTo>
                <a:close/>
                <a:moveTo>
                  <a:pt x="2475895" y="3615212"/>
                </a:moveTo>
                <a:cubicBezTo>
                  <a:pt x="2476115" y="3617165"/>
                  <a:pt x="2476312" y="3619117"/>
                  <a:pt x="2476598" y="3621048"/>
                </a:cubicBezTo>
                <a:cubicBezTo>
                  <a:pt x="2477322" y="3626226"/>
                  <a:pt x="2478265" y="3631250"/>
                  <a:pt x="2479340" y="3636252"/>
                </a:cubicBezTo>
                <a:cubicBezTo>
                  <a:pt x="2473679" y="3631338"/>
                  <a:pt x="2468216" y="3626248"/>
                  <a:pt x="2462907" y="3620982"/>
                </a:cubicBezTo>
                <a:cubicBezTo>
                  <a:pt x="2460581" y="3614444"/>
                  <a:pt x="2458519" y="3607774"/>
                  <a:pt x="2456808" y="3600907"/>
                </a:cubicBezTo>
                <a:cubicBezTo>
                  <a:pt x="2463039" y="3605888"/>
                  <a:pt x="2469401" y="3610648"/>
                  <a:pt x="2475895" y="3615212"/>
                </a:cubicBezTo>
                <a:close/>
                <a:moveTo>
                  <a:pt x="2480591" y="3620499"/>
                </a:moveTo>
                <a:cubicBezTo>
                  <a:pt x="2480481" y="3619775"/>
                  <a:pt x="2480415" y="3619030"/>
                  <a:pt x="2480327" y="3618305"/>
                </a:cubicBezTo>
                <a:cubicBezTo>
                  <a:pt x="2487480" y="3623220"/>
                  <a:pt x="2494742" y="3627915"/>
                  <a:pt x="2502070" y="3632347"/>
                </a:cubicBezTo>
                <a:cubicBezTo>
                  <a:pt x="2502267" y="3640180"/>
                  <a:pt x="2502838" y="3647968"/>
                  <a:pt x="2503737" y="3655713"/>
                </a:cubicBezTo>
                <a:cubicBezTo>
                  <a:pt x="2497155" y="3650886"/>
                  <a:pt x="2490683" y="3645818"/>
                  <a:pt x="2484386" y="3640552"/>
                </a:cubicBezTo>
                <a:cubicBezTo>
                  <a:pt x="2482850" y="3634014"/>
                  <a:pt x="2481556" y="3627345"/>
                  <a:pt x="2480591" y="3620499"/>
                </a:cubicBezTo>
                <a:close/>
                <a:moveTo>
                  <a:pt x="2506304" y="3634914"/>
                </a:moveTo>
                <a:cubicBezTo>
                  <a:pt x="2514290" y="3639653"/>
                  <a:pt x="2522320" y="3644129"/>
                  <a:pt x="2530306" y="3648341"/>
                </a:cubicBezTo>
                <a:cubicBezTo>
                  <a:pt x="2529846" y="3656788"/>
                  <a:pt x="2529692" y="3665191"/>
                  <a:pt x="2529933" y="3673572"/>
                </a:cubicBezTo>
                <a:cubicBezTo>
                  <a:pt x="2522649" y="3668965"/>
                  <a:pt x="2515431" y="3664138"/>
                  <a:pt x="2508301" y="3659048"/>
                </a:cubicBezTo>
                <a:cubicBezTo>
                  <a:pt x="2507270" y="3651040"/>
                  <a:pt x="2506589" y="3642988"/>
                  <a:pt x="2506304" y="3634914"/>
                </a:cubicBezTo>
                <a:close/>
                <a:moveTo>
                  <a:pt x="2530153" y="3678136"/>
                </a:moveTo>
                <a:cubicBezTo>
                  <a:pt x="2530504" y="3685836"/>
                  <a:pt x="2531184" y="3693515"/>
                  <a:pt x="2532193" y="3701128"/>
                </a:cubicBezTo>
                <a:cubicBezTo>
                  <a:pt x="2525831" y="3696346"/>
                  <a:pt x="2519578" y="3691343"/>
                  <a:pt x="2513478" y="3686122"/>
                </a:cubicBezTo>
                <a:cubicBezTo>
                  <a:pt x="2511679" y="3678969"/>
                  <a:pt x="2510165" y="3671641"/>
                  <a:pt x="2509025" y="3664138"/>
                </a:cubicBezTo>
                <a:cubicBezTo>
                  <a:pt x="2515980" y="3669031"/>
                  <a:pt x="2523044" y="3673704"/>
                  <a:pt x="2530153" y="3678136"/>
                </a:cubicBezTo>
                <a:close/>
                <a:moveTo>
                  <a:pt x="2536888" y="3704485"/>
                </a:moveTo>
                <a:cubicBezTo>
                  <a:pt x="2535726" y="3696653"/>
                  <a:pt x="2534958" y="3688755"/>
                  <a:pt x="2534519" y="3680834"/>
                </a:cubicBezTo>
                <a:cubicBezTo>
                  <a:pt x="2542220" y="3685551"/>
                  <a:pt x="2549986" y="3689983"/>
                  <a:pt x="2557687" y="3694196"/>
                </a:cubicBezTo>
                <a:cubicBezTo>
                  <a:pt x="2557424" y="3702642"/>
                  <a:pt x="2557512" y="3710958"/>
                  <a:pt x="2557951" y="3719141"/>
                </a:cubicBezTo>
                <a:cubicBezTo>
                  <a:pt x="2550864" y="3714556"/>
                  <a:pt x="2543843" y="3709707"/>
                  <a:pt x="2536910" y="3704639"/>
                </a:cubicBezTo>
                <a:cubicBezTo>
                  <a:pt x="2536910" y="3704595"/>
                  <a:pt x="2536888" y="3704551"/>
                  <a:pt x="2536888" y="3704485"/>
                </a:cubicBezTo>
                <a:close/>
                <a:moveTo>
                  <a:pt x="2558258" y="3723902"/>
                </a:moveTo>
                <a:cubicBezTo>
                  <a:pt x="2558762" y="3731559"/>
                  <a:pt x="2559574" y="3739107"/>
                  <a:pt x="2560693" y="3746544"/>
                </a:cubicBezTo>
                <a:cubicBezTo>
                  <a:pt x="2554528" y="3741783"/>
                  <a:pt x="2548494" y="3736847"/>
                  <a:pt x="2542593" y="3731713"/>
                </a:cubicBezTo>
                <a:cubicBezTo>
                  <a:pt x="2540662" y="3724560"/>
                  <a:pt x="2539082" y="3717342"/>
                  <a:pt x="2537832" y="3710058"/>
                </a:cubicBezTo>
                <a:cubicBezTo>
                  <a:pt x="2544567" y="3714885"/>
                  <a:pt x="2551391" y="3719514"/>
                  <a:pt x="2558258" y="3723902"/>
                </a:cubicBezTo>
                <a:close/>
                <a:moveTo>
                  <a:pt x="2565037" y="3746500"/>
                </a:moveTo>
                <a:cubicBezTo>
                  <a:pt x="2564050" y="3739984"/>
                  <a:pt x="2563348" y="3733424"/>
                  <a:pt x="2562821" y="3726820"/>
                </a:cubicBezTo>
                <a:cubicBezTo>
                  <a:pt x="2570325" y="3731515"/>
                  <a:pt x="2577850" y="3735969"/>
                  <a:pt x="2585354" y="3740160"/>
                </a:cubicBezTo>
                <a:cubicBezTo>
                  <a:pt x="2585288" y="3748387"/>
                  <a:pt x="2585529" y="3756615"/>
                  <a:pt x="2586099" y="3764776"/>
                </a:cubicBezTo>
                <a:cubicBezTo>
                  <a:pt x="2579232" y="3760213"/>
                  <a:pt x="2572431" y="3755386"/>
                  <a:pt x="2565717" y="3750362"/>
                </a:cubicBezTo>
                <a:cubicBezTo>
                  <a:pt x="2565498" y="3749067"/>
                  <a:pt x="2565235" y="3747795"/>
                  <a:pt x="2565037" y="3746500"/>
                </a:cubicBezTo>
                <a:close/>
                <a:moveTo>
                  <a:pt x="2586516" y="3769779"/>
                </a:moveTo>
                <a:cubicBezTo>
                  <a:pt x="2587087" y="3776273"/>
                  <a:pt x="2587833" y="3782745"/>
                  <a:pt x="2588842" y="3789173"/>
                </a:cubicBezTo>
                <a:cubicBezTo>
                  <a:pt x="2588996" y="3790161"/>
                  <a:pt x="2589171" y="3791104"/>
                  <a:pt x="2589325" y="3792070"/>
                </a:cubicBezTo>
                <a:cubicBezTo>
                  <a:pt x="2583379" y="3787374"/>
                  <a:pt x="2577543" y="3782482"/>
                  <a:pt x="2571817" y="3777414"/>
                </a:cubicBezTo>
                <a:cubicBezTo>
                  <a:pt x="2569798" y="3770349"/>
                  <a:pt x="2568087" y="3763219"/>
                  <a:pt x="2566705" y="3756000"/>
                </a:cubicBezTo>
                <a:cubicBezTo>
                  <a:pt x="2573243" y="3760805"/>
                  <a:pt x="2579869" y="3765412"/>
                  <a:pt x="2586516" y="3769779"/>
                </a:cubicBezTo>
                <a:close/>
                <a:moveTo>
                  <a:pt x="2593208" y="3788493"/>
                </a:moveTo>
                <a:cubicBezTo>
                  <a:pt x="2592374" y="3783316"/>
                  <a:pt x="2591782" y="3778094"/>
                  <a:pt x="2591255" y="3772872"/>
                </a:cubicBezTo>
                <a:cubicBezTo>
                  <a:pt x="2598496" y="3777523"/>
                  <a:pt x="2605779" y="3781933"/>
                  <a:pt x="2613020" y="3786102"/>
                </a:cubicBezTo>
                <a:cubicBezTo>
                  <a:pt x="2613173" y="3794329"/>
                  <a:pt x="2613568" y="3802425"/>
                  <a:pt x="2614292" y="3810411"/>
                </a:cubicBezTo>
                <a:cubicBezTo>
                  <a:pt x="2607645" y="3805870"/>
                  <a:pt x="2601041" y="3801087"/>
                  <a:pt x="2594525" y="3796106"/>
                </a:cubicBezTo>
                <a:cubicBezTo>
                  <a:pt x="2594064" y="3793583"/>
                  <a:pt x="2593603" y="3791038"/>
                  <a:pt x="2593208" y="3788493"/>
                </a:cubicBezTo>
                <a:close/>
                <a:moveTo>
                  <a:pt x="2614841" y="3815677"/>
                </a:moveTo>
                <a:cubicBezTo>
                  <a:pt x="2615411" y="3820899"/>
                  <a:pt x="2616069" y="3826076"/>
                  <a:pt x="2616903" y="3831210"/>
                </a:cubicBezTo>
                <a:cubicBezTo>
                  <a:pt x="2617232" y="3833360"/>
                  <a:pt x="2617649" y="3835510"/>
                  <a:pt x="2618044" y="3837639"/>
                </a:cubicBezTo>
                <a:cubicBezTo>
                  <a:pt x="2612274" y="3832987"/>
                  <a:pt x="2606591" y="3828139"/>
                  <a:pt x="2601041" y="3823136"/>
                </a:cubicBezTo>
                <a:cubicBezTo>
                  <a:pt x="2598978" y="3816203"/>
                  <a:pt x="2597223" y="3809182"/>
                  <a:pt x="2595731" y="3802096"/>
                </a:cubicBezTo>
                <a:cubicBezTo>
                  <a:pt x="2602050" y="3806813"/>
                  <a:pt x="2608434" y="3811333"/>
                  <a:pt x="2614841" y="3815677"/>
                </a:cubicBezTo>
                <a:close/>
                <a:moveTo>
                  <a:pt x="2621357" y="3830508"/>
                </a:moveTo>
                <a:cubicBezTo>
                  <a:pt x="2620743" y="3826669"/>
                  <a:pt x="2620216" y="3822807"/>
                  <a:pt x="2619755" y="3818946"/>
                </a:cubicBezTo>
                <a:cubicBezTo>
                  <a:pt x="2626776" y="3823553"/>
                  <a:pt x="2633819" y="3827941"/>
                  <a:pt x="2640862" y="3832088"/>
                </a:cubicBezTo>
                <a:cubicBezTo>
                  <a:pt x="2641169" y="3840227"/>
                  <a:pt x="2641739" y="3848236"/>
                  <a:pt x="2642617" y="3856134"/>
                </a:cubicBezTo>
                <a:cubicBezTo>
                  <a:pt x="2636188" y="3851614"/>
                  <a:pt x="2629782" y="3846875"/>
                  <a:pt x="2623463" y="3841939"/>
                </a:cubicBezTo>
                <a:cubicBezTo>
                  <a:pt x="2622695" y="3838143"/>
                  <a:pt x="2621971" y="3834348"/>
                  <a:pt x="2621357" y="3830508"/>
                </a:cubicBezTo>
                <a:close/>
                <a:moveTo>
                  <a:pt x="2643297" y="3861707"/>
                </a:moveTo>
                <a:cubicBezTo>
                  <a:pt x="2643780" y="3865568"/>
                  <a:pt x="2644328" y="3869430"/>
                  <a:pt x="2644964" y="3873247"/>
                </a:cubicBezTo>
                <a:cubicBezTo>
                  <a:pt x="2645513" y="3876604"/>
                  <a:pt x="2646105" y="3879961"/>
                  <a:pt x="2646763" y="3883296"/>
                </a:cubicBezTo>
                <a:cubicBezTo>
                  <a:pt x="2641103" y="3878622"/>
                  <a:pt x="2635662" y="3873883"/>
                  <a:pt x="2630396" y="3869057"/>
                </a:cubicBezTo>
                <a:cubicBezTo>
                  <a:pt x="2628268" y="3862211"/>
                  <a:pt x="2626403" y="3855300"/>
                  <a:pt x="2624823" y="3848301"/>
                </a:cubicBezTo>
                <a:cubicBezTo>
                  <a:pt x="2630769" y="3852843"/>
                  <a:pt x="2636912" y="3857319"/>
                  <a:pt x="2643297" y="3861707"/>
                </a:cubicBezTo>
                <a:close/>
                <a:moveTo>
                  <a:pt x="2649506" y="3872501"/>
                </a:moveTo>
                <a:cubicBezTo>
                  <a:pt x="2649111" y="3870066"/>
                  <a:pt x="2648760" y="3867608"/>
                  <a:pt x="2648409" y="3865151"/>
                </a:cubicBezTo>
                <a:cubicBezTo>
                  <a:pt x="2655013" y="3869583"/>
                  <a:pt x="2661814" y="3873927"/>
                  <a:pt x="2668835" y="3878206"/>
                </a:cubicBezTo>
                <a:cubicBezTo>
                  <a:pt x="2669318" y="3886236"/>
                  <a:pt x="2670063" y="3894156"/>
                  <a:pt x="2671073" y="3901988"/>
                </a:cubicBezTo>
                <a:cubicBezTo>
                  <a:pt x="2664666" y="3897381"/>
                  <a:pt x="2658457" y="3892686"/>
                  <a:pt x="2652468" y="3887925"/>
                </a:cubicBezTo>
                <a:cubicBezTo>
                  <a:pt x="2651349" y="3882813"/>
                  <a:pt x="2650340" y="3877679"/>
                  <a:pt x="2649506" y="3872501"/>
                </a:cubicBezTo>
                <a:close/>
                <a:moveTo>
                  <a:pt x="2671863" y="3907759"/>
                </a:moveTo>
                <a:cubicBezTo>
                  <a:pt x="2672214" y="3910260"/>
                  <a:pt x="2672587" y="3912783"/>
                  <a:pt x="2673025" y="3915284"/>
                </a:cubicBezTo>
                <a:cubicBezTo>
                  <a:pt x="2673771" y="3919891"/>
                  <a:pt x="2674671" y="3924455"/>
                  <a:pt x="2675658" y="3929018"/>
                </a:cubicBezTo>
                <a:cubicBezTo>
                  <a:pt x="2670151" y="3924389"/>
                  <a:pt x="2664842" y="3919694"/>
                  <a:pt x="2659730" y="3914911"/>
                </a:cubicBezTo>
                <a:cubicBezTo>
                  <a:pt x="2657580" y="3908176"/>
                  <a:pt x="2655649" y="3901396"/>
                  <a:pt x="2653982" y="3894529"/>
                </a:cubicBezTo>
                <a:cubicBezTo>
                  <a:pt x="2659752" y="3899005"/>
                  <a:pt x="2665719" y="3903414"/>
                  <a:pt x="2671863" y="3907759"/>
                </a:cubicBezTo>
                <a:close/>
                <a:moveTo>
                  <a:pt x="2677655" y="3914494"/>
                </a:moveTo>
                <a:cubicBezTo>
                  <a:pt x="2677501" y="3913485"/>
                  <a:pt x="2677348" y="3912454"/>
                  <a:pt x="2677194" y="3911445"/>
                </a:cubicBezTo>
                <a:cubicBezTo>
                  <a:pt x="2683622" y="3915833"/>
                  <a:pt x="2690226" y="3920155"/>
                  <a:pt x="2697050" y="3924411"/>
                </a:cubicBezTo>
                <a:cubicBezTo>
                  <a:pt x="2697664" y="3932309"/>
                  <a:pt x="2698476" y="3940120"/>
                  <a:pt x="2699594" y="3947821"/>
                </a:cubicBezTo>
                <a:cubicBezTo>
                  <a:pt x="2693364" y="3943235"/>
                  <a:pt x="2687330" y="3938584"/>
                  <a:pt x="2681516" y="3933867"/>
                </a:cubicBezTo>
                <a:cubicBezTo>
                  <a:pt x="2680024" y="3927461"/>
                  <a:pt x="2678730" y="3921010"/>
                  <a:pt x="2677655" y="3914494"/>
                </a:cubicBezTo>
                <a:close/>
                <a:moveTo>
                  <a:pt x="2706286" y="3982003"/>
                </a:moveTo>
                <a:cubicBezTo>
                  <a:pt x="2707756" y="3987905"/>
                  <a:pt x="2709380" y="3993741"/>
                  <a:pt x="2711157" y="3999533"/>
                </a:cubicBezTo>
                <a:cubicBezTo>
                  <a:pt x="2706988" y="3995321"/>
                  <a:pt x="2702951" y="3991020"/>
                  <a:pt x="2699046" y="3986698"/>
                </a:cubicBezTo>
                <a:cubicBezTo>
                  <a:pt x="2696611" y="3981104"/>
                  <a:pt x="2694351" y="3975487"/>
                  <a:pt x="2692267" y="3969805"/>
                </a:cubicBezTo>
                <a:cubicBezTo>
                  <a:pt x="2696808" y="3973907"/>
                  <a:pt x="2701482" y="3977988"/>
                  <a:pt x="2706286" y="3982003"/>
                </a:cubicBezTo>
                <a:close/>
                <a:moveTo>
                  <a:pt x="2712517" y="3987137"/>
                </a:moveTo>
                <a:cubicBezTo>
                  <a:pt x="2717936" y="3991503"/>
                  <a:pt x="2723531" y="3995803"/>
                  <a:pt x="2729279" y="4000038"/>
                </a:cubicBezTo>
                <a:cubicBezTo>
                  <a:pt x="2730486" y="4006927"/>
                  <a:pt x="2731890" y="4013750"/>
                  <a:pt x="2733514" y="4020530"/>
                </a:cubicBezTo>
                <a:cubicBezTo>
                  <a:pt x="2728314" y="4015988"/>
                  <a:pt x="2723268" y="4011381"/>
                  <a:pt x="2718419" y="4006685"/>
                </a:cubicBezTo>
                <a:cubicBezTo>
                  <a:pt x="2716247" y="4000257"/>
                  <a:pt x="2714272" y="3993741"/>
                  <a:pt x="2712517" y="3987137"/>
                </a:cubicBezTo>
                <a:close/>
                <a:moveTo>
                  <a:pt x="2735401" y="4028121"/>
                </a:moveTo>
                <a:cubicBezTo>
                  <a:pt x="2736914" y="4033891"/>
                  <a:pt x="2738582" y="4039617"/>
                  <a:pt x="2740403" y="4045300"/>
                </a:cubicBezTo>
                <a:cubicBezTo>
                  <a:pt x="2736190" y="4040978"/>
                  <a:pt x="2732132" y="4036568"/>
                  <a:pt x="2728182" y="4032136"/>
                </a:cubicBezTo>
                <a:cubicBezTo>
                  <a:pt x="2725879" y="4026804"/>
                  <a:pt x="2723706" y="4021429"/>
                  <a:pt x="2721710" y="4015988"/>
                </a:cubicBezTo>
                <a:cubicBezTo>
                  <a:pt x="2726142" y="4020091"/>
                  <a:pt x="2730705" y="4024128"/>
                  <a:pt x="2735401" y="4028121"/>
                </a:cubicBezTo>
                <a:close/>
                <a:moveTo>
                  <a:pt x="2741961" y="4033606"/>
                </a:moveTo>
                <a:cubicBezTo>
                  <a:pt x="2747204" y="4037906"/>
                  <a:pt x="2752601" y="4042140"/>
                  <a:pt x="2758152" y="4046309"/>
                </a:cubicBezTo>
                <a:cubicBezTo>
                  <a:pt x="2759425" y="4053066"/>
                  <a:pt x="2760917" y="4059802"/>
                  <a:pt x="2762562" y="4066428"/>
                </a:cubicBezTo>
                <a:cubicBezTo>
                  <a:pt x="2757582" y="4061996"/>
                  <a:pt x="2752711" y="4057498"/>
                  <a:pt x="2748038" y="4052957"/>
                </a:cubicBezTo>
                <a:cubicBezTo>
                  <a:pt x="2745822" y="4046572"/>
                  <a:pt x="2743803" y="4040122"/>
                  <a:pt x="2741961" y="4033606"/>
                </a:cubicBezTo>
                <a:close/>
                <a:moveTo>
                  <a:pt x="2764602" y="4074348"/>
                </a:moveTo>
                <a:cubicBezTo>
                  <a:pt x="2766116" y="4079899"/>
                  <a:pt x="2767762" y="4085406"/>
                  <a:pt x="2769539" y="4090869"/>
                </a:cubicBezTo>
                <a:cubicBezTo>
                  <a:pt x="2765546" y="4086700"/>
                  <a:pt x="2761706" y="4082488"/>
                  <a:pt x="2757933" y="4078210"/>
                </a:cubicBezTo>
                <a:cubicBezTo>
                  <a:pt x="2755695" y="4073098"/>
                  <a:pt x="2753589" y="4067920"/>
                  <a:pt x="2751592" y="4062698"/>
                </a:cubicBezTo>
                <a:cubicBezTo>
                  <a:pt x="2755804" y="4066625"/>
                  <a:pt x="2760171" y="4070509"/>
                  <a:pt x="2764602" y="4074348"/>
                </a:cubicBezTo>
                <a:close/>
                <a:moveTo>
                  <a:pt x="2793980" y="4120817"/>
                </a:moveTo>
                <a:cubicBezTo>
                  <a:pt x="2795582" y="4126456"/>
                  <a:pt x="2797293" y="4132050"/>
                  <a:pt x="2799158" y="4137579"/>
                </a:cubicBezTo>
                <a:cubicBezTo>
                  <a:pt x="2795494" y="4133739"/>
                  <a:pt x="2791940" y="4129856"/>
                  <a:pt x="2788473" y="4125951"/>
                </a:cubicBezTo>
                <a:cubicBezTo>
                  <a:pt x="2786038" y="4120554"/>
                  <a:pt x="2783712" y="4115091"/>
                  <a:pt x="2781540" y="4109584"/>
                </a:cubicBezTo>
                <a:cubicBezTo>
                  <a:pt x="2785577" y="4113379"/>
                  <a:pt x="2789746" y="4117109"/>
                  <a:pt x="2793980" y="4120817"/>
                </a:cubicBezTo>
                <a:close/>
                <a:moveTo>
                  <a:pt x="2823401" y="4167286"/>
                </a:moveTo>
                <a:cubicBezTo>
                  <a:pt x="2825025" y="4172749"/>
                  <a:pt x="2826758" y="4178146"/>
                  <a:pt x="2828623" y="4183499"/>
                </a:cubicBezTo>
                <a:cubicBezTo>
                  <a:pt x="2825091" y="4179769"/>
                  <a:pt x="2821646" y="4176018"/>
                  <a:pt x="2818311" y="4172200"/>
                </a:cubicBezTo>
                <a:cubicBezTo>
                  <a:pt x="2815942" y="4167000"/>
                  <a:pt x="2813682" y="4161735"/>
                  <a:pt x="2811554" y="4156425"/>
                </a:cubicBezTo>
                <a:cubicBezTo>
                  <a:pt x="2815393" y="4160089"/>
                  <a:pt x="2819365" y="4163709"/>
                  <a:pt x="2823401" y="4167286"/>
                </a:cubicBezTo>
                <a:close/>
                <a:moveTo>
                  <a:pt x="2841721" y="4203465"/>
                </a:moveTo>
                <a:cubicBezTo>
                  <a:pt x="2868071" y="4228717"/>
                  <a:pt x="2898699" y="4252149"/>
                  <a:pt x="2933364" y="4273497"/>
                </a:cubicBezTo>
                <a:cubicBezTo>
                  <a:pt x="3091858" y="4371107"/>
                  <a:pt x="3286772" y="4402065"/>
                  <a:pt x="3486820" y="4402065"/>
                </a:cubicBezTo>
                <a:cubicBezTo>
                  <a:pt x="3617999" y="4402065"/>
                  <a:pt x="3751415" y="4388725"/>
                  <a:pt x="3878118" y="4372139"/>
                </a:cubicBezTo>
                <a:cubicBezTo>
                  <a:pt x="3916842" y="4367048"/>
                  <a:pt x="3957431" y="4361256"/>
                  <a:pt x="4005830" y="4353906"/>
                </a:cubicBezTo>
                <a:cubicBezTo>
                  <a:pt x="4304345" y="4308425"/>
                  <a:pt x="4626708" y="4232688"/>
                  <a:pt x="4991370" y="4122353"/>
                </a:cubicBezTo>
                <a:cubicBezTo>
                  <a:pt x="5006246" y="4117855"/>
                  <a:pt x="5021252" y="4113314"/>
                  <a:pt x="5036303" y="4108706"/>
                </a:cubicBezTo>
                <a:cubicBezTo>
                  <a:pt x="5037861" y="4120224"/>
                  <a:pt x="5040735" y="4131370"/>
                  <a:pt x="5045145" y="4142033"/>
                </a:cubicBezTo>
                <a:cubicBezTo>
                  <a:pt x="5029436" y="4147101"/>
                  <a:pt x="5013771" y="4152147"/>
                  <a:pt x="4998150" y="4157149"/>
                </a:cubicBezTo>
                <a:cubicBezTo>
                  <a:pt x="4639871" y="4271720"/>
                  <a:pt x="4320975" y="4350308"/>
                  <a:pt x="4023272" y="4397369"/>
                </a:cubicBezTo>
                <a:cubicBezTo>
                  <a:pt x="3975597" y="4404895"/>
                  <a:pt x="3935425" y="4410841"/>
                  <a:pt x="3896855" y="4416084"/>
                </a:cubicBezTo>
                <a:cubicBezTo>
                  <a:pt x="3600798" y="4456344"/>
                  <a:pt x="3227293" y="4481355"/>
                  <a:pt x="2964585" y="4316170"/>
                </a:cubicBezTo>
                <a:cubicBezTo>
                  <a:pt x="2918204" y="4287012"/>
                  <a:pt x="2879458" y="4254475"/>
                  <a:pt x="2848457" y="4218779"/>
                </a:cubicBezTo>
                <a:cubicBezTo>
                  <a:pt x="2846087" y="4213710"/>
                  <a:pt x="2843849" y="4208598"/>
                  <a:pt x="2841721" y="4203465"/>
                </a:cubicBezTo>
                <a:close/>
                <a:moveTo>
                  <a:pt x="5037971" y="4108201"/>
                </a:moveTo>
                <a:cubicBezTo>
                  <a:pt x="5049182" y="4104801"/>
                  <a:pt x="5060393" y="4101356"/>
                  <a:pt x="5071627" y="4097934"/>
                </a:cubicBezTo>
                <a:cubicBezTo>
                  <a:pt x="5073557" y="4109364"/>
                  <a:pt x="5076826" y="4120115"/>
                  <a:pt x="5081434" y="4130251"/>
                </a:cubicBezTo>
                <a:cubicBezTo>
                  <a:pt x="5069871" y="4134003"/>
                  <a:pt x="5058331" y="4137754"/>
                  <a:pt x="5046791" y="4141484"/>
                </a:cubicBezTo>
                <a:cubicBezTo>
                  <a:pt x="5042381" y="4130843"/>
                  <a:pt x="5039506" y="4119720"/>
                  <a:pt x="5037971" y="4108201"/>
                </a:cubicBezTo>
                <a:close/>
                <a:moveTo>
                  <a:pt x="5073535" y="4097363"/>
                </a:moveTo>
                <a:cubicBezTo>
                  <a:pt x="5084791" y="4093918"/>
                  <a:pt x="5096024" y="4090474"/>
                  <a:pt x="5107257" y="4087029"/>
                </a:cubicBezTo>
                <a:cubicBezTo>
                  <a:pt x="5109407" y="4097890"/>
                  <a:pt x="5112873" y="4108355"/>
                  <a:pt x="5117854" y="4118338"/>
                </a:cubicBezTo>
                <a:cubicBezTo>
                  <a:pt x="5106291" y="4122133"/>
                  <a:pt x="5094751" y="4125907"/>
                  <a:pt x="5083232" y="4129659"/>
                </a:cubicBezTo>
                <a:cubicBezTo>
                  <a:pt x="5078538" y="4119347"/>
                  <a:pt x="5075356" y="4108552"/>
                  <a:pt x="5073535" y="4097363"/>
                </a:cubicBezTo>
                <a:close/>
                <a:moveTo>
                  <a:pt x="5120201" y="4122835"/>
                </a:moveTo>
                <a:cubicBezTo>
                  <a:pt x="5121364" y="4124963"/>
                  <a:pt x="5122593" y="4127070"/>
                  <a:pt x="5123909" y="4129154"/>
                </a:cubicBezTo>
                <a:cubicBezTo>
                  <a:pt x="5128692" y="4136614"/>
                  <a:pt x="5134287" y="4143656"/>
                  <a:pt x="5140650" y="4150260"/>
                </a:cubicBezTo>
                <a:cubicBezTo>
                  <a:pt x="5128824" y="4154407"/>
                  <a:pt x="5116976" y="4158554"/>
                  <a:pt x="5105129" y="4162678"/>
                </a:cubicBezTo>
                <a:cubicBezTo>
                  <a:pt x="5099183" y="4156074"/>
                  <a:pt x="5093961" y="4149097"/>
                  <a:pt x="5089508" y="4141726"/>
                </a:cubicBezTo>
                <a:cubicBezTo>
                  <a:pt x="5088038" y="4139246"/>
                  <a:pt x="5086677" y="4136745"/>
                  <a:pt x="5085405" y="4134200"/>
                </a:cubicBezTo>
                <a:cubicBezTo>
                  <a:pt x="5096989" y="4130427"/>
                  <a:pt x="5108595" y="4126631"/>
                  <a:pt x="5120201" y="4122835"/>
                </a:cubicBezTo>
                <a:close/>
                <a:moveTo>
                  <a:pt x="5182226" y="4141002"/>
                </a:moveTo>
                <a:cubicBezTo>
                  <a:pt x="5191199" y="4149031"/>
                  <a:pt x="5201511" y="4156338"/>
                  <a:pt x="5213117" y="4162876"/>
                </a:cubicBezTo>
                <a:cubicBezTo>
                  <a:pt x="5201181" y="4167417"/>
                  <a:pt x="5189224" y="4171959"/>
                  <a:pt x="5177179" y="4176500"/>
                </a:cubicBezTo>
                <a:cubicBezTo>
                  <a:pt x="5165661" y="4169611"/>
                  <a:pt x="5155481" y="4161954"/>
                  <a:pt x="5146683" y="4153551"/>
                </a:cubicBezTo>
                <a:cubicBezTo>
                  <a:pt x="5158552" y="4149383"/>
                  <a:pt x="5170400" y="4145192"/>
                  <a:pt x="5182226" y="4141002"/>
                </a:cubicBezTo>
                <a:close/>
                <a:moveTo>
                  <a:pt x="5219129" y="4166145"/>
                </a:moveTo>
                <a:cubicBezTo>
                  <a:pt x="5232249" y="4172990"/>
                  <a:pt x="5246860" y="4178979"/>
                  <a:pt x="5263008" y="4184004"/>
                </a:cubicBezTo>
                <a:cubicBezTo>
                  <a:pt x="5303882" y="4196773"/>
                  <a:pt x="5355617" y="4203991"/>
                  <a:pt x="5416763" y="4205483"/>
                </a:cubicBezTo>
                <a:cubicBezTo>
                  <a:pt x="5425188" y="4205681"/>
                  <a:pt x="5433635" y="4205790"/>
                  <a:pt x="5442147" y="4205790"/>
                </a:cubicBezTo>
                <a:cubicBezTo>
                  <a:pt x="5546604" y="4205790"/>
                  <a:pt x="5656830" y="4191024"/>
                  <a:pt x="5738972" y="4180033"/>
                </a:cubicBezTo>
                <a:cubicBezTo>
                  <a:pt x="5764686" y="4176610"/>
                  <a:pt x="5786867" y="4173626"/>
                  <a:pt x="5805341" y="4171586"/>
                </a:cubicBezTo>
                <a:cubicBezTo>
                  <a:pt x="6052603" y="4144227"/>
                  <a:pt x="6307084" y="4108114"/>
                  <a:pt x="6553162" y="4073207"/>
                </a:cubicBezTo>
                <a:cubicBezTo>
                  <a:pt x="7241723" y="3975487"/>
                  <a:pt x="7953739" y="3874432"/>
                  <a:pt x="8645218" y="3940976"/>
                </a:cubicBezTo>
                <a:cubicBezTo>
                  <a:pt x="8653095" y="3941721"/>
                  <a:pt x="8661037" y="3942467"/>
                  <a:pt x="8668979" y="3943170"/>
                </a:cubicBezTo>
                <a:cubicBezTo>
                  <a:pt x="8658514" y="3957365"/>
                  <a:pt x="8648312" y="3971121"/>
                  <a:pt x="8638351" y="3984417"/>
                </a:cubicBezTo>
                <a:cubicBezTo>
                  <a:pt x="8330973" y="3947821"/>
                  <a:pt x="7992002" y="3944003"/>
                  <a:pt x="7602152" y="3972810"/>
                </a:cubicBezTo>
                <a:cubicBezTo>
                  <a:pt x="7254295" y="3998524"/>
                  <a:pt x="6901107" y="4047033"/>
                  <a:pt x="6559546" y="4093940"/>
                </a:cubicBezTo>
                <a:cubicBezTo>
                  <a:pt x="6301116" y="4129439"/>
                  <a:pt x="6033888" y="4166145"/>
                  <a:pt x="5774449" y="4192034"/>
                </a:cubicBezTo>
                <a:cubicBezTo>
                  <a:pt x="5755449" y="4193943"/>
                  <a:pt x="5732281" y="4196839"/>
                  <a:pt x="5705448" y="4200218"/>
                </a:cubicBezTo>
                <a:cubicBezTo>
                  <a:pt x="5615889" y="4211473"/>
                  <a:pt x="5493246" y="4226874"/>
                  <a:pt x="5381023" y="4222794"/>
                </a:cubicBezTo>
                <a:cubicBezTo>
                  <a:pt x="5319701" y="4220578"/>
                  <a:pt x="5267945" y="4212570"/>
                  <a:pt x="5227202" y="4199011"/>
                </a:cubicBezTo>
                <a:cubicBezTo>
                  <a:pt x="5210879" y="4193570"/>
                  <a:pt x="5196158" y="4187163"/>
                  <a:pt x="5183016" y="4179879"/>
                </a:cubicBezTo>
                <a:cubicBezTo>
                  <a:pt x="5194973" y="4175359"/>
                  <a:pt x="5207018" y="4170752"/>
                  <a:pt x="5219129" y="4166145"/>
                </a:cubicBezTo>
                <a:close/>
                <a:moveTo>
                  <a:pt x="8675013" y="3943718"/>
                </a:moveTo>
                <a:cubicBezTo>
                  <a:pt x="8682209" y="3944354"/>
                  <a:pt x="8689405" y="3944990"/>
                  <a:pt x="8696470" y="3945605"/>
                </a:cubicBezTo>
                <a:cubicBezTo>
                  <a:pt x="8698554" y="3945780"/>
                  <a:pt x="8700638" y="3945978"/>
                  <a:pt x="8702723" y="3946153"/>
                </a:cubicBezTo>
                <a:cubicBezTo>
                  <a:pt x="8692302" y="3960634"/>
                  <a:pt x="8682077" y="3974719"/>
                  <a:pt x="8672051" y="3988432"/>
                </a:cubicBezTo>
                <a:cubicBezTo>
                  <a:pt x="8668957" y="3988058"/>
                  <a:pt x="8665842" y="3987686"/>
                  <a:pt x="8662748" y="3987313"/>
                </a:cubicBezTo>
                <a:cubicBezTo>
                  <a:pt x="8656605" y="3986589"/>
                  <a:pt x="8650440" y="3985865"/>
                  <a:pt x="8644297" y="3985119"/>
                </a:cubicBezTo>
                <a:cubicBezTo>
                  <a:pt x="8654280" y="3971757"/>
                  <a:pt x="8664547" y="3957957"/>
                  <a:pt x="8675013" y="3943718"/>
                </a:cubicBezTo>
                <a:close/>
                <a:moveTo>
                  <a:pt x="8708625" y="3946680"/>
                </a:moveTo>
                <a:cubicBezTo>
                  <a:pt x="8717708" y="3947470"/>
                  <a:pt x="8726835" y="3948303"/>
                  <a:pt x="8735984" y="3949137"/>
                </a:cubicBezTo>
                <a:cubicBezTo>
                  <a:pt x="8725475" y="3964078"/>
                  <a:pt x="8715273" y="3978493"/>
                  <a:pt x="8705334" y="3992446"/>
                </a:cubicBezTo>
                <a:cubicBezTo>
                  <a:pt x="8696141" y="3991306"/>
                  <a:pt x="8686992" y="3990209"/>
                  <a:pt x="8677865" y="3989112"/>
                </a:cubicBezTo>
                <a:cubicBezTo>
                  <a:pt x="8687914" y="3975355"/>
                  <a:pt x="8698159" y="3961204"/>
                  <a:pt x="8708625" y="3946680"/>
                </a:cubicBezTo>
                <a:close/>
                <a:moveTo>
                  <a:pt x="8704061" y="3994224"/>
                </a:moveTo>
                <a:cubicBezTo>
                  <a:pt x="8693750" y="4008726"/>
                  <a:pt x="8683723" y="4022658"/>
                  <a:pt x="8674026" y="4036085"/>
                </a:cubicBezTo>
                <a:cubicBezTo>
                  <a:pt x="8664723" y="4034659"/>
                  <a:pt x="8655508" y="4033277"/>
                  <a:pt x="8646337" y="4031938"/>
                </a:cubicBezTo>
                <a:cubicBezTo>
                  <a:pt x="8656166" y="4018708"/>
                  <a:pt x="8666237" y="4005018"/>
                  <a:pt x="8676570" y="3990911"/>
                </a:cubicBezTo>
                <a:cubicBezTo>
                  <a:pt x="8685698" y="3991986"/>
                  <a:pt x="8694868" y="3993083"/>
                  <a:pt x="8704061" y="3994224"/>
                </a:cubicBezTo>
                <a:close/>
                <a:moveTo>
                  <a:pt x="8709700" y="3994926"/>
                </a:moveTo>
                <a:cubicBezTo>
                  <a:pt x="8718739" y="3996045"/>
                  <a:pt x="8727800" y="3997208"/>
                  <a:pt x="8736883" y="3998414"/>
                </a:cubicBezTo>
                <a:cubicBezTo>
                  <a:pt x="8726659" y="4013136"/>
                  <a:pt x="8716655" y="4027419"/>
                  <a:pt x="8706870" y="4041285"/>
                </a:cubicBezTo>
                <a:cubicBezTo>
                  <a:pt x="8697721" y="4039793"/>
                  <a:pt x="8688615" y="4038345"/>
                  <a:pt x="8679576" y="4036941"/>
                </a:cubicBezTo>
                <a:cubicBezTo>
                  <a:pt x="8689296" y="4023470"/>
                  <a:pt x="8699344" y="4009450"/>
                  <a:pt x="8709700" y="3994926"/>
                </a:cubicBezTo>
                <a:close/>
                <a:moveTo>
                  <a:pt x="8705707" y="4042952"/>
                </a:moveTo>
                <a:cubicBezTo>
                  <a:pt x="8695614" y="4057257"/>
                  <a:pt x="8685785" y="4071079"/>
                  <a:pt x="8676242" y="4084375"/>
                </a:cubicBezTo>
                <a:cubicBezTo>
                  <a:pt x="8667136" y="4082598"/>
                  <a:pt x="8657987" y="4080886"/>
                  <a:pt x="8648729" y="4079219"/>
                </a:cubicBezTo>
                <a:cubicBezTo>
                  <a:pt x="8658251" y="4066296"/>
                  <a:pt x="8668146" y="4052737"/>
                  <a:pt x="8678370" y="4038608"/>
                </a:cubicBezTo>
                <a:cubicBezTo>
                  <a:pt x="8687431" y="4039990"/>
                  <a:pt x="8696536" y="4041438"/>
                  <a:pt x="8705707" y="4042952"/>
                </a:cubicBezTo>
                <a:close/>
                <a:moveTo>
                  <a:pt x="8675123" y="4085910"/>
                </a:moveTo>
                <a:cubicBezTo>
                  <a:pt x="8654850" y="4114125"/>
                  <a:pt x="8635894" y="4139948"/>
                  <a:pt x="8618583" y="4162854"/>
                </a:cubicBezTo>
                <a:cubicBezTo>
                  <a:pt x="8471235" y="4358097"/>
                  <a:pt x="8316932" y="4554284"/>
                  <a:pt x="8167719" y="4744020"/>
                </a:cubicBezTo>
                <a:cubicBezTo>
                  <a:pt x="7997948" y="4959886"/>
                  <a:pt x="7822406" y="5183081"/>
                  <a:pt x="7655378" y="5406977"/>
                </a:cubicBezTo>
                <a:cubicBezTo>
                  <a:pt x="7557943" y="5537673"/>
                  <a:pt x="7463272" y="5666022"/>
                  <a:pt x="7376457" y="5799197"/>
                </a:cubicBezTo>
                <a:cubicBezTo>
                  <a:pt x="7331545" y="5868220"/>
                  <a:pt x="7292449" y="5932635"/>
                  <a:pt x="7256972" y="5996195"/>
                </a:cubicBezTo>
                <a:lnTo>
                  <a:pt x="7249907" y="6008942"/>
                </a:lnTo>
                <a:cubicBezTo>
                  <a:pt x="7195035" y="6107716"/>
                  <a:pt x="7126759" y="6230667"/>
                  <a:pt x="7126627" y="6348638"/>
                </a:cubicBezTo>
                <a:cubicBezTo>
                  <a:pt x="7126429" y="6409718"/>
                  <a:pt x="7146241" y="6458425"/>
                  <a:pt x="7185536" y="6493397"/>
                </a:cubicBezTo>
                <a:cubicBezTo>
                  <a:pt x="7232882" y="6535566"/>
                  <a:pt x="7310110" y="6558822"/>
                  <a:pt x="7415093" y="6562530"/>
                </a:cubicBezTo>
                <a:cubicBezTo>
                  <a:pt x="7425821" y="6562903"/>
                  <a:pt x="7436572" y="6563078"/>
                  <a:pt x="7447300" y="6563078"/>
                </a:cubicBezTo>
                <a:cubicBezTo>
                  <a:pt x="7525012" y="6563078"/>
                  <a:pt x="7601560" y="6553907"/>
                  <a:pt x="7659350" y="6546996"/>
                </a:cubicBezTo>
                <a:cubicBezTo>
                  <a:pt x="7664439" y="6546382"/>
                  <a:pt x="7669354" y="6545790"/>
                  <a:pt x="7674093" y="6545241"/>
                </a:cubicBezTo>
                <a:cubicBezTo>
                  <a:pt x="7711852" y="6540765"/>
                  <a:pt x="7749610" y="6535763"/>
                  <a:pt x="7787325" y="6530278"/>
                </a:cubicBezTo>
                <a:cubicBezTo>
                  <a:pt x="7727100" y="6540590"/>
                  <a:pt x="7666809" y="6549761"/>
                  <a:pt x="7606452" y="6557637"/>
                </a:cubicBezTo>
                <a:lnTo>
                  <a:pt x="7594649" y="6559173"/>
                </a:lnTo>
                <a:cubicBezTo>
                  <a:pt x="7463997" y="6576330"/>
                  <a:pt x="7220793" y="6608274"/>
                  <a:pt x="7110040" y="6510379"/>
                </a:cubicBezTo>
                <a:cubicBezTo>
                  <a:pt x="7071163" y="6475999"/>
                  <a:pt x="7051658" y="6427775"/>
                  <a:pt x="7052119" y="6367001"/>
                </a:cubicBezTo>
                <a:cubicBezTo>
                  <a:pt x="7052843" y="6247627"/>
                  <a:pt x="7123753" y="6122788"/>
                  <a:pt x="7180730" y="6022457"/>
                </a:cubicBezTo>
                <a:lnTo>
                  <a:pt x="7187444" y="6010610"/>
                </a:lnTo>
                <a:cubicBezTo>
                  <a:pt x="7224193" y="5946062"/>
                  <a:pt x="7264672" y="5880660"/>
                  <a:pt x="7311164" y="5810627"/>
                </a:cubicBezTo>
                <a:cubicBezTo>
                  <a:pt x="7400941" y="5675522"/>
                  <a:pt x="7498815" y="5545221"/>
                  <a:pt x="7599563" y="5412528"/>
                </a:cubicBezTo>
                <a:cubicBezTo>
                  <a:pt x="7777803" y="5177837"/>
                  <a:pt x="7965082" y="4943958"/>
                  <a:pt x="8146174" y="4717780"/>
                </a:cubicBezTo>
                <a:cubicBezTo>
                  <a:pt x="8294773" y="4532234"/>
                  <a:pt x="8448396" y="4340348"/>
                  <a:pt x="8595897" y="4149470"/>
                </a:cubicBezTo>
                <a:cubicBezTo>
                  <a:pt x="8611694" y="4129022"/>
                  <a:pt x="8628961" y="4106051"/>
                  <a:pt x="8647588" y="4080798"/>
                </a:cubicBezTo>
                <a:cubicBezTo>
                  <a:pt x="8656846" y="4082444"/>
                  <a:pt x="8666017" y="4084155"/>
                  <a:pt x="8675123" y="4085910"/>
                </a:cubicBezTo>
                <a:close/>
                <a:moveTo>
                  <a:pt x="9468403" y="6294227"/>
                </a:moveTo>
                <a:cubicBezTo>
                  <a:pt x="9471189" y="6293985"/>
                  <a:pt x="9473976" y="6293722"/>
                  <a:pt x="9476741" y="6293481"/>
                </a:cubicBezTo>
                <a:cubicBezTo>
                  <a:pt x="9477706" y="6293525"/>
                  <a:pt x="9478671" y="6293569"/>
                  <a:pt x="9479659" y="6293613"/>
                </a:cubicBezTo>
                <a:cubicBezTo>
                  <a:pt x="9476258" y="6293832"/>
                  <a:pt x="9472879" y="6294029"/>
                  <a:pt x="9469500" y="6294227"/>
                </a:cubicBezTo>
                <a:cubicBezTo>
                  <a:pt x="9469127" y="6294227"/>
                  <a:pt x="9468776" y="6294227"/>
                  <a:pt x="9468403" y="6294227"/>
                </a:cubicBezTo>
                <a:close/>
                <a:moveTo>
                  <a:pt x="9543306" y="6292801"/>
                </a:moveTo>
                <a:cubicBezTo>
                  <a:pt x="9546597" y="6292560"/>
                  <a:pt x="9549867" y="6292296"/>
                  <a:pt x="9553135" y="6292055"/>
                </a:cubicBezTo>
                <a:cubicBezTo>
                  <a:pt x="9554452" y="6292142"/>
                  <a:pt x="9555768" y="6292230"/>
                  <a:pt x="9557084" y="6292318"/>
                </a:cubicBezTo>
                <a:cubicBezTo>
                  <a:pt x="9557106" y="6292318"/>
                  <a:pt x="9557150" y="6292318"/>
                  <a:pt x="9557172" y="6292318"/>
                </a:cubicBezTo>
                <a:cubicBezTo>
                  <a:pt x="9553179" y="6292494"/>
                  <a:pt x="9549208" y="6292669"/>
                  <a:pt x="9545215" y="6292844"/>
                </a:cubicBezTo>
                <a:cubicBezTo>
                  <a:pt x="9544579" y="6292823"/>
                  <a:pt x="9543942" y="6292801"/>
                  <a:pt x="9543306" y="6292801"/>
                </a:cubicBezTo>
                <a:close/>
                <a:moveTo>
                  <a:pt x="9618034" y="6292603"/>
                </a:moveTo>
                <a:cubicBezTo>
                  <a:pt x="9621894" y="6292384"/>
                  <a:pt x="9625734" y="6292186"/>
                  <a:pt x="9629596" y="6291967"/>
                </a:cubicBezTo>
                <a:cubicBezTo>
                  <a:pt x="9631373" y="6292120"/>
                  <a:pt x="9633150" y="6292296"/>
                  <a:pt x="9634927" y="6292450"/>
                </a:cubicBezTo>
                <a:cubicBezTo>
                  <a:pt x="9630539" y="6292581"/>
                  <a:pt x="9626173" y="6292691"/>
                  <a:pt x="9621785" y="6292801"/>
                </a:cubicBezTo>
                <a:cubicBezTo>
                  <a:pt x="9620535" y="6292735"/>
                  <a:pt x="9619284" y="6292669"/>
                  <a:pt x="9618034" y="6292603"/>
                </a:cubicBezTo>
                <a:close/>
                <a:moveTo>
                  <a:pt x="9690743" y="6293941"/>
                </a:moveTo>
                <a:cubicBezTo>
                  <a:pt x="9695261" y="6293766"/>
                  <a:pt x="9699760" y="6293613"/>
                  <a:pt x="9704301" y="6293437"/>
                </a:cubicBezTo>
                <a:cubicBezTo>
                  <a:pt x="9706846" y="6293722"/>
                  <a:pt x="9709392" y="6294007"/>
                  <a:pt x="9711936" y="6294271"/>
                </a:cubicBezTo>
                <a:cubicBezTo>
                  <a:pt x="9706978" y="6294314"/>
                  <a:pt x="9702019" y="6294358"/>
                  <a:pt x="9697061" y="6294380"/>
                </a:cubicBezTo>
                <a:cubicBezTo>
                  <a:pt x="9694955" y="6294227"/>
                  <a:pt x="9692849" y="6294073"/>
                  <a:pt x="9690743" y="6293941"/>
                </a:cubicBezTo>
                <a:close/>
                <a:moveTo>
                  <a:pt x="9763495" y="6296750"/>
                </a:moveTo>
                <a:cubicBezTo>
                  <a:pt x="9768431" y="6296662"/>
                  <a:pt x="9773368" y="6296596"/>
                  <a:pt x="9778304" y="6296508"/>
                </a:cubicBezTo>
                <a:cubicBezTo>
                  <a:pt x="9781354" y="6296926"/>
                  <a:pt x="9784425" y="6297342"/>
                  <a:pt x="9787475" y="6297781"/>
                </a:cubicBezTo>
                <a:cubicBezTo>
                  <a:pt x="9782231" y="6297693"/>
                  <a:pt x="9776966" y="6297605"/>
                  <a:pt x="9771722" y="6297518"/>
                </a:cubicBezTo>
                <a:cubicBezTo>
                  <a:pt x="9768958" y="6297276"/>
                  <a:pt x="9766237" y="6297013"/>
                  <a:pt x="9763495" y="6296750"/>
                </a:cubicBezTo>
                <a:close/>
                <a:moveTo>
                  <a:pt x="9834997" y="6301182"/>
                </a:moveTo>
                <a:cubicBezTo>
                  <a:pt x="9840240" y="6301226"/>
                  <a:pt x="9845484" y="6301248"/>
                  <a:pt x="9850750" y="6301248"/>
                </a:cubicBezTo>
                <a:cubicBezTo>
                  <a:pt x="9853624" y="6301730"/>
                  <a:pt x="9856498" y="6302213"/>
                  <a:pt x="9859372" y="6302695"/>
                </a:cubicBezTo>
                <a:cubicBezTo>
                  <a:pt x="9853559" y="6302476"/>
                  <a:pt x="9847766" y="6302257"/>
                  <a:pt x="9841974" y="6302037"/>
                </a:cubicBezTo>
                <a:cubicBezTo>
                  <a:pt x="9839648" y="6301752"/>
                  <a:pt x="9837322" y="6301467"/>
                  <a:pt x="9834997" y="6301182"/>
                </a:cubicBezTo>
                <a:close/>
                <a:moveTo>
                  <a:pt x="9904086" y="6307171"/>
                </a:moveTo>
                <a:cubicBezTo>
                  <a:pt x="9909834" y="6307325"/>
                  <a:pt x="9915560" y="6307500"/>
                  <a:pt x="9921309" y="6307654"/>
                </a:cubicBezTo>
                <a:cubicBezTo>
                  <a:pt x="9924775" y="6308334"/>
                  <a:pt x="9928220" y="6309014"/>
                  <a:pt x="9931686" y="6309694"/>
                </a:cubicBezTo>
                <a:cubicBezTo>
                  <a:pt x="9925543" y="6309321"/>
                  <a:pt x="9919400" y="6308949"/>
                  <a:pt x="9913301" y="6308553"/>
                </a:cubicBezTo>
                <a:cubicBezTo>
                  <a:pt x="9910229" y="6308093"/>
                  <a:pt x="9907157" y="6307632"/>
                  <a:pt x="9904086" y="6307171"/>
                </a:cubicBezTo>
                <a:close/>
                <a:moveTo>
                  <a:pt x="9883133" y="6306535"/>
                </a:moveTo>
                <a:cubicBezTo>
                  <a:pt x="9883002" y="6306513"/>
                  <a:pt x="9882870" y="6306513"/>
                  <a:pt x="9882738" y="6306513"/>
                </a:cubicBezTo>
                <a:cubicBezTo>
                  <a:pt x="9882826" y="6306513"/>
                  <a:pt x="9882914" y="6306513"/>
                  <a:pt x="9883002" y="6306513"/>
                </a:cubicBezTo>
                <a:cubicBezTo>
                  <a:pt x="9883046" y="6306513"/>
                  <a:pt x="9883090" y="6306513"/>
                  <a:pt x="9883133" y="6306535"/>
                </a:cubicBezTo>
                <a:close/>
                <a:moveTo>
                  <a:pt x="9936030" y="6308049"/>
                </a:moveTo>
                <a:cubicBezTo>
                  <a:pt x="9943973" y="6308246"/>
                  <a:pt x="9951937" y="6308444"/>
                  <a:pt x="9959901" y="6308619"/>
                </a:cubicBezTo>
                <a:cubicBezTo>
                  <a:pt x="9964881" y="6309826"/>
                  <a:pt x="9969884" y="6311033"/>
                  <a:pt x="9974864" y="6312196"/>
                </a:cubicBezTo>
                <a:cubicBezTo>
                  <a:pt x="9966702" y="6311757"/>
                  <a:pt x="9958584" y="6311296"/>
                  <a:pt x="9950488" y="6310813"/>
                </a:cubicBezTo>
                <a:cubicBezTo>
                  <a:pt x="9945662" y="6309914"/>
                  <a:pt x="9940857" y="6308971"/>
                  <a:pt x="9936030" y="6308049"/>
                </a:cubicBezTo>
                <a:close/>
                <a:moveTo>
                  <a:pt x="9990288" y="6315837"/>
                </a:moveTo>
                <a:cubicBezTo>
                  <a:pt x="9994259" y="6316759"/>
                  <a:pt x="9998208" y="6317659"/>
                  <a:pt x="10002179" y="6318580"/>
                </a:cubicBezTo>
                <a:cubicBezTo>
                  <a:pt x="9995729" y="6318009"/>
                  <a:pt x="9989278" y="6317417"/>
                  <a:pt x="9982850" y="6316847"/>
                </a:cubicBezTo>
                <a:cubicBezTo>
                  <a:pt x="9979208" y="6316167"/>
                  <a:pt x="9975566" y="6315509"/>
                  <a:pt x="9971902" y="6314828"/>
                </a:cubicBezTo>
                <a:cubicBezTo>
                  <a:pt x="9978023" y="6315179"/>
                  <a:pt x="9984166" y="6315509"/>
                  <a:pt x="9990288" y="6315837"/>
                </a:cubicBezTo>
                <a:close/>
                <a:moveTo>
                  <a:pt x="10004680" y="6316584"/>
                </a:moveTo>
                <a:cubicBezTo>
                  <a:pt x="10012293" y="6316978"/>
                  <a:pt x="10019950" y="6317351"/>
                  <a:pt x="10027608" y="6317725"/>
                </a:cubicBezTo>
                <a:cubicBezTo>
                  <a:pt x="10032785" y="6319172"/>
                  <a:pt x="10037985" y="6320599"/>
                  <a:pt x="10043251" y="6322047"/>
                </a:cubicBezTo>
                <a:cubicBezTo>
                  <a:pt x="10035637" y="6321432"/>
                  <a:pt x="10028046" y="6320796"/>
                  <a:pt x="10020455" y="6320138"/>
                </a:cubicBezTo>
                <a:cubicBezTo>
                  <a:pt x="10015190" y="6318975"/>
                  <a:pt x="10009924" y="6317768"/>
                  <a:pt x="10004680" y="6316584"/>
                </a:cubicBezTo>
                <a:close/>
                <a:moveTo>
                  <a:pt x="10057424" y="6325886"/>
                </a:moveTo>
                <a:cubicBezTo>
                  <a:pt x="10061548" y="6326983"/>
                  <a:pt x="10065673" y="6328102"/>
                  <a:pt x="10069842" y="6329199"/>
                </a:cubicBezTo>
                <a:cubicBezTo>
                  <a:pt x="10064006" y="6328519"/>
                  <a:pt x="10058169" y="6327839"/>
                  <a:pt x="10052356" y="6327137"/>
                </a:cubicBezTo>
                <a:cubicBezTo>
                  <a:pt x="10048253" y="6326259"/>
                  <a:pt x="10044150" y="6325382"/>
                  <a:pt x="10040069" y="6324482"/>
                </a:cubicBezTo>
                <a:cubicBezTo>
                  <a:pt x="10045839" y="6324965"/>
                  <a:pt x="10051631" y="6325425"/>
                  <a:pt x="10057424" y="6325886"/>
                </a:cubicBezTo>
                <a:close/>
                <a:moveTo>
                  <a:pt x="10069294" y="6326829"/>
                </a:moveTo>
                <a:cubicBezTo>
                  <a:pt x="10077411" y="6327466"/>
                  <a:pt x="10085529" y="6328080"/>
                  <a:pt x="10093669" y="6328694"/>
                </a:cubicBezTo>
                <a:cubicBezTo>
                  <a:pt x="10098913" y="6330384"/>
                  <a:pt x="10104178" y="6332051"/>
                  <a:pt x="10109421" y="6333697"/>
                </a:cubicBezTo>
                <a:cubicBezTo>
                  <a:pt x="10101304" y="6332797"/>
                  <a:pt x="10093185" y="6331876"/>
                  <a:pt x="10085068" y="6330954"/>
                </a:cubicBezTo>
                <a:cubicBezTo>
                  <a:pt x="10079802" y="6329594"/>
                  <a:pt x="10074559" y="6328212"/>
                  <a:pt x="10069294" y="6326829"/>
                </a:cubicBezTo>
                <a:close/>
                <a:moveTo>
                  <a:pt x="10122388" y="6337711"/>
                </a:moveTo>
                <a:cubicBezTo>
                  <a:pt x="10126666" y="6339028"/>
                  <a:pt x="10130944" y="6340345"/>
                  <a:pt x="10135223" y="6341639"/>
                </a:cubicBezTo>
                <a:cubicBezTo>
                  <a:pt x="10128706" y="6340696"/>
                  <a:pt x="10122212" y="6339730"/>
                  <a:pt x="10115696" y="6338743"/>
                </a:cubicBezTo>
                <a:cubicBezTo>
                  <a:pt x="10111549" y="6337711"/>
                  <a:pt x="10107402" y="6336658"/>
                  <a:pt x="10103278" y="6335627"/>
                </a:cubicBezTo>
                <a:cubicBezTo>
                  <a:pt x="10109640" y="6336330"/>
                  <a:pt x="10116025" y="6337032"/>
                  <a:pt x="10122388" y="6337711"/>
                </a:cubicBezTo>
                <a:close/>
                <a:moveTo>
                  <a:pt x="10134038" y="6338962"/>
                </a:moveTo>
                <a:cubicBezTo>
                  <a:pt x="10142265" y="6339862"/>
                  <a:pt x="10150493" y="6340717"/>
                  <a:pt x="10158699" y="6341573"/>
                </a:cubicBezTo>
                <a:cubicBezTo>
                  <a:pt x="10164008" y="6343504"/>
                  <a:pt x="10169339" y="6345412"/>
                  <a:pt x="10174714" y="6347321"/>
                </a:cubicBezTo>
                <a:cubicBezTo>
                  <a:pt x="10166531" y="6346181"/>
                  <a:pt x="10158303" y="6344996"/>
                  <a:pt x="10150076" y="6343811"/>
                </a:cubicBezTo>
                <a:cubicBezTo>
                  <a:pt x="10144723" y="6342209"/>
                  <a:pt x="10139391" y="6340608"/>
                  <a:pt x="10134038" y="6338962"/>
                </a:cubicBezTo>
                <a:close/>
                <a:moveTo>
                  <a:pt x="10186430" y="6351468"/>
                </a:moveTo>
                <a:cubicBezTo>
                  <a:pt x="10190753" y="6352982"/>
                  <a:pt x="10195097" y="6354518"/>
                  <a:pt x="10199485" y="6356032"/>
                </a:cubicBezTo>
                <a:cubicBezTo>
                  <a:pt x="10192574" y="6354781"/>
                  <a:pt x="10185640" y="6353509"/>
                  <a:pt x="10178730" y="6352236"/>
                </a:cubicBezTo>
                <a:cubicBezTo>
                  <a:pt x="10174627" y="6351051"/>
                  <a:pt x="10170524" y="6349844"/>
                  <a:pt x="10166399" y="6348659"/>
                </a:cubicBezTo>
                <a:cubicBezTo>
                  <a:pt x="10173113" y="6349603"/>
                  <a:pt x="10179783" y="6350547"/>
                  <a:pt x="10186430" y="6351468"/>
                </a:cubicBezTo>
                <a:close/>
                <a:moveTo>
                  <a:pt x="10196676" y="6352894"/>
                </a:moveTo>
                <a:cubicBezTo>
                  <a:pt x="10204991" y="6354035"/>
                  <a:pt x="10213241" y="6355154"/>
                  <a:pt x="10221425" y="6356273"/>
                </a:cubicBezTo>
                <a:cubicBezTo>
                  <a:pt x="10226690" y="6358423"/>
                  <a:pt x="10231978" y="6360573"/>
                  <a:pt x="10237331" y="6362723"/>
                </a:cubicBezTo>
                <a:cubicBezTo>
                  <a:pt x="10229081" y="6361297"/>
                  <a:pt x="10220832" y="6359849"/>
                  <a:pt x="10212582" y="6358379"/>
                </a:cubicBezTo>
                <a:cubicBezTo>
                  <a:pt x="10207295" y="6356558"/>
                  <a:pt x="10201986" y="6354737"/>
                  <a:pt x="10196676" y="6352894"/>
                </a:cubicBezTo>
                <a:close/>
                <a:moveTo>
                  <a:pt x="10248147" y="6367045"/>
                </a:moveTo>
                <a:cubicBezTo>
                  <a:pt x="10252689" y="6368867"/>
                  <a:pt x="10257230" y="6370665"/>
                  <a:pt x="10261816" y="6372464"/>
                </a:cubicBezTo>
                <a:cubicBezTo>
                  <a:pt x="10254971" y="6370995"/>
                  <a:pt x="10248104" y="6369502"/>
                  <a:pt x="10241236" y="6367989"/>
                </a:cubicBezTo>
                <a:cubicBezTo>
                  <a:pt x="10236760" y="6366519"/>
                  <a:pt x="10232284" y="6365027"/>
                  <a:pt x="10227787" y="6363513"/>
                </a:cubicBezTo>
                <a:cubicBezTo>
                  <a:pt x="10234654" y="6364720"/>
                  <a:pt x="10241434" y="6365904"/>
                  <a:pt x="10248147" y="6367045"/>
                </a:cubicBezTo>
                <a:close/>
                <a:moveTo>
                  <a:pt x="10246787" y="6364369"/>
                </a:moveTo>
                <a:cubicBezTo>
                  <a:pt x="10240907" y="6362021"/>
                  <a:pt x="10235049" y="6359673"/>
                  <a:pt x="10229235" y="6357326"/>
                </a:cubicBezTo>
                <a:cubicBezTo>
                  <a:pt x="10238384" y="6358554"/>
                  <a:pt x="10247467" y="6359739"/>
                  <a:pt x="10256441" y="6360924"/>
                </a:cubicBezTo>
                <a:cubicBezTo>
                  <a:pt x="10262101" y="6363601"/>
                  <a:pt x="10267783" y="6366277"/>
                  <a:pt x="10273532" y="6368954"/>
                </a:cubicBezTo>
                <a:cubicBezTo>
                  <a:pt x="10264624" y="6367440"/>
                  <a:pt x="10255716" y="6365904"/>
                  <a:pt x="10246787" y="6364369"/>
                </a:cubicBezTo>
                <a:close/>
                <a:moveTo>
                  <a:pt x="10220043" y="6353574"/>
                </a:moveTo>
                <a:cubicBezTo>
                  <a:pt x="10213855" y="6351029"/>
                  <a:pt x="10207734" y="6348484"/>
                  <a:pt x="10201635" y="6345939"/>
                </a:cubicBezTo>
                <a:cubicBezTo>
                  <a:pt x="10211573" y="6346948"/>
                  <a:pt x="10221490" y="6347914"/>
                  <a:pt x="10231407" y="6348879"/>
                </a:cubicBezTo>
                <a:cubicBezTo>
                  <a:pt x="10237265" y="6351753"/>
                  <a:pt x="10243189" y="6354606"/>
                  <a:pt x="10249134" y="6357435"/>
                </a:cubicBezTo>
                <a:cubicBezTo>
                  <a:pt x="10239481" y="6356163"/>
                  <a:pt x="10229784" y="6354891"/>
                  <a:pt x="10220043" y="6353574"/>
                </a:cubicBezTo>
                <a:close/>
                <a:moveTo>
                  <a:pt x="10193517" y="6342517"/>
                </a:moveTo>
                <a:cubicBezTo>
                  <a:pt x="10187198" y="6339862"/>
                  <a:pt x="10180924" y="6337185"/>
                  <a:pt x="10174692" y="6334486"/>
                </a:cubicBezTo>
                <a:cubicBezTo>
                  <a:pt x="10185333" y="6335211"/>
                  <a:pt x="10195997" y="6335935"/>
                  <a:pt x="10206680" y="6336636"/>
                </a:cubicBezTo>
                <a:cubicBezTo>
                  <a:pt x="10212649" y="6339642"/>
                  <a:pt x="10218682" y="6342648"/>
                  <a:pt x="10224737" y="6345632"/>
                </a:cubicBezTo>
                <a:cubicBezTo>
                  <a:pt x="10214338" y="6344601"/>
                  <a:pt x="10203938" y="6343570"/>
                  <a:pt x="10193517" y="6342517"/>
                </a:cubicBezTo>
                <a:close/>
                <a:moveTo>
                  <a:pt x="10167343" y="6331305"/>
                </a:moveTo>
                <a:cubicBezTo>
                  <a:pt x="10160936" y="6328519"/>
                  <a:pt x="10154573" y="6325710"/>
                  <a:pt x="10148277" y="6322902"/>
                </a:cubicBezTo>
                <a:cubicBezTo>
                  <a:pt x="10159576" y="6323341"/>
                  <a:pt x="10170896" y="6323758"/>
                  <a:pt x="10182262" y="6324175"/>
                </a:cubicBezTo>
                <a:cubicBezTo>
                  <a:pt x="10188295" y="6327312"/>
                  <a:pt x="10194373" y="6330428"/>
                  <a:pt x="10200515" y="6333543"/>
                </a:cubicBezTo>
                <a:cubicBezTo>
                  <a:pt x="10189436" y="6332797"/>
                  <a:pt x="10178378" y="6332051"/>
                  <a:pt x="10167343" y="6331305"/>
                </a:cubicBezTo>
                <a:close/>
                <a:moveTo>
                  <a:pt x="10115981" y="6308202"/>
                </a:moveTo>
                <a:cubicBezTo>
                  <a:pt x="10109553" y="6305219"/>
                  <a:pt x="10103190" y="6302235"/>
                  <a:pt x="10096872" y="6299229"/>
                </a:cubicBezTo>
                <a:cubicBezTo>
                  <a:pt x="10108960" y="6299032"/>
                  <a:pt x="10121137" y="6298856"/>
                  <a:pt x="10133468" y="6298637"/>
                </a:cubicBezTo>
                <a:cubicBezTo>
                  <a:pt x="10133774" y="6298637"/>
                  <a:pt x="10134082" y="6298637"/>
                  <a:pt x="10134411" y="6298637"/>
                </a:cubicBezTo>
                <a:cubicBezTo>
                  <a:pt x="10140444" y="6301950"/>
                  <a:pt x="10146521" y="6305284"/>
                  <a:pt x="10152665" y="6308575"/>
                </a:cubicBezTo>
                <a:cubicBezTo>
                  <a:pt x="10140379" y="6308466"/>
                  <a:pt x="10128136" y="6308334"/>
                  <a:pt x="10115981" y="6308202"/>
                </a:cubicBezTo>
                <a:close/>
                <a:moveTo>
                  <a:pt x="10090860" y="6296355"/>
                </a:moveTo>
                <a:cubicBezTo>
                  <a:pt x="10084453" y="6293283"/>
                  <a:pt x="10078091" y="6290212"/>
                  <a:pt x="10071794" y="6287097"/>
                </a:cubicBezTo>
                <a:cubicBezTo>
                  <a:pt x="10083028" y="6286657"/>
                  <a:pt x="10094261" y="6286197"/>
                  <a:pt x="10105472" y="6285736"/>
                </a:cubicBezTo>
                <a:cubicBezTo>
                  <a:pt x="10107293" y="6285670"/>
                  <a:pt x="10109136" y="6285582"/>
                  <a:pt x="10110957" y="6285516"/>
                </a:cubicBezTo>
                <a:cubicBezTo>
                  <a:pt x="10116969" y="6288939"/>
                  <a:pt x="10123024" y="6292340"/>
                  <a:pt x="10129145" y="6295741"/>
                </a:cubicBezTo>
                <a:cubicBezTo>
                  <a:pt x="10116442" y="6295938"/>
                  <a:pt x="10103695" y="6296157"/>
                  <a:pt x="10090860" y="6296355"/>
                </a:cubicBezTo>
                <a:close/>
                <a:moveTo>
                  <a:pt x="10105363" y="6282665"/>
                </a:moveTo>
                <a:cubicBezTo>
                  <a:pt x="10092264" y="6283191"/>
                  <a:pt x="10079167" y="6283740"/>
                  <a:pt x="10066046" y="6284266"/>
                </a:cubicBezTo>
                <a:cubicBezTo>
                  <a:pt x="10059706" y="6281107"/>
                  <a:pt x="10053365" y="6277947"/>
                  <a:pt x="10047112" y="6274766"/>
                </a:cubicBezTo>
                <a:cubicBezTo>
                  <a:pt x="10052684" y="6274415"/>
                  <a:pt x="10058257" y="6274064"/>
                  <a:pt x="10063830" y="6273713"/>
                </a:cubicBezTo>
                <a:lnTo>
                  <a:pt x="10077499" y="6272836"/>
                </a:lnTo>
                <a:cubicBezTo>
                  <a:pt x="10080943" y="6272616"/>
                  <a:pt x="10084388" y="6272374"/>
                  <a:pt x="10087832" y="6272155"/>
                </a:cubicBezTo>
                <a:cubicBezTo>
                  <a:pt x="10093822" y="6275665"/>
                  <a:pt x="10099834" y="6279176"/>
                  <a:pt x="10105911" y="6282643"/>
                </a:cubicBezTo>
                <a:cubicBezTo>
                  <a:pt x="10105736" y="6282643"/>
                  <a:pt x="10105537" y="6282665"/>
                  <a:pt x="10105363" y="6282665"/>
                </a:cubicBezTo>
                <a:close/>
                <a:moveTo>
                  <a:pt x="10077302" y="6269676"/>
                </a:moveTo>
                <a:lnTo>
                  <a:pt x="10063611" y="6270532"/>
                </a:lnTo>
                <a:cubicBezTo>
                  <a:pt x="10056283" y="6270992"/>
                  <a:pt x="10048955" y="6271475"/>
                  <a:pt x="10041605" y="6271936"/>
                </a:cubicBezTo>
                <a:cubicBezTo>
                  <a:pt x="10035308" y="6268711"/>
                  <a:pt x="10029055" y="6265464"/>
                  <a:pt x="10022869" y="6262195"/>
                </a:cubicBezTo>
                <a:lnTo>
                  <a:pt x="10049504" y="6259935"/>
                </a:lnTo>
                <a:cubicBezTo>
                  <a:pt x="10054681" y="6259496"/>
                  <a:pt x="10059881" y="6259035"/>
                  <a:pt x="10065059" y="6258575"/>
                </a:cubicBezTo>
                <a:cubicBezTo>
                  <a:pt x="10070982" y="6262173"/>
                  <a:pt x="10076950" y="6265749"/>
                  <a:pt x="10082962" y="6269303"/>
                </a:cubicBezTo>
                <a:cubicBezTo>
                  <a:pt x="10081075" y="6269413"/>
                  <a:pt x="10079188" y="6269545"/>
                  <a:pt x="10077302" y="6269676"/>
                </a:cubicBezTo>
                <a:close/>
                <a:moveTo>
                  <a:pt x="10049240" y="6256688"/>
                </a:moveTo>
                <a:lnTo>
                  <a:pt x="10018085" y="6259320"/>
                </a:lnTo>
                <a:cubicBezTo>
                  <a:pt x="10017910" y="6259342"/>
                  <a:pt x="10017712" y="6259364"/>
                  <a:pt x="10017537" y="6259364"/>
                </a:cubicBezTo>
                <a:cubicBezTo>
                  <a:pt x="10011306" y="6256073"/>
                  <a:pt x="10005119" y="6252738"/>
                  <a:pt x="9998998" y="6249403"/>
                </a:cubicBezTo>
                <a:cubicBezTo>
                  <a:pt x="10006523" y="6248614"/>
                  <a:pt x="10014026" y="6247824"/>
                  <a:pt x="10021530" y="6247034"/>
                </a:cubicBezTo>
                <a:cubicBezTo>
                  <a:pt x="10028551" y="6246288"/>
                  <a:pt x="10035616" y="6245520"/>
                  <a:pt x="10042636" y="6244774"/>
                </a:cubicBezTo>
                <a:cubicBezTo>
                  <a:pt x="10048494" y="6248438"/>
                  <a:pt x="10054396" y="6252080"/>
                  <a:pt x="10060342" y="6255722"/>
                </a:cubicBezTo>
                <a:cubicBezTo>
                  <a:pt x="10056656" y="6256029"/>
                  <a:pt x="10052926" y="6256359"/>
                  <a:pt x="10049240" y="6256688"/>
                </a:cubicBezTo>
                <a:close/>
                <a:moveTo>
                  <a:pt x="10021179" y="6243677"/>
                </a:moveTo>
                <a:cubicBezTo>
                  <a:pt x="10012052" y="6244643"/>
                  <a:pt x="10002947" y="6245608"/>
                  <a:pt x="9993820" y="6246573"/>
                </a:cubicBezTo>
                <a:cubicBezTo>
                  <a:pt x="9987677" y="6243195"/>
                  <a:pt x="9981577" y="6239794"/>
                  <a:pt x="9975543" y="6236371"/>
                </a:cubicBezTo>
                <a:cubicBezTo>
                  <a:pt x="9981534" y="6235625"/>
                  <a:pt x="9987545" y="6234879"/>
                  <a:pt x="9993535" y="6234133"/>
                </a:cubicBezTo>
                <a:cubicBezTo>
                  <a:pt x="10002530" y="6233014"/>
                  <a:pt x="10011547" y="6231851"/>
                  <a:pt x="10020564" y="6230711"/>
                </a:cubicBezTo>
                <a:cubicBezTo>
                  <a:pt x="10026335" y="6234441"/>
                  <a:pt x="10032170" y="6238170"/>
                  <a:pt x="10038051" y="6241878"/>
                </a:cubicBezTo>
                <a:cubicBezTo>
                  <a:pt x="10032434" y="6242471"/>
                  <a:pt x="10026796" y="6243107"/>
                  <a:pt x="10021179" y="6243677"/>
                </a:cubicBezTo>
                <a:close/>
                <a:moveTo>
                  <a:pt x="9993118" y="6230689"/>
                </a:moveTo>
                <a:cubicBezTo>
                  <a:pt x="9985571" y="6231632"/>
                  <a:pt x="9978023" y="6232576"/>
                  <a:pt x="9970498" y="6233519"/>
                </a:cubicBezTo>
                <a:cubicBezTo>
                  <a:pt x="9964420" y="6230053"/>
                  <a:pt x="9958431" y="6226586"/>
                  <a:pt x="9952464" y="6223097"/>
                </a:cubicBezTo>
                <a:cubicBezTo>
                  <a:pt x="9956829" y="6222483"/>
                  <a:pt x="9961196" y="6221847"/>
                  <a:pt x="9965561" y="6221211"/>
                </a:cubicBezTo>
                <a:cubicBezTo>
                  <a:pt x="9976640" y="6219631"/>
                  <a:pt x="9987765" y="6218008"/>
                  <a:pt x="9998844" y="6216406"/>
                </a:cubicBezTo>
                <a:cubicBezTo>
                  <a:pt x="10004548" y="6220224"/>
                  <a:pt x="10010297" y="6224019"/>
                  <a:pt x="10016089" y="6227793"/>
                </a:cubicBezTo>
                <a:cubicBezTo>
                  <a:pt x="10008432" y="6228758"/>
                  <a:pt x="10000753" y="6229745"/>
                  <a:pt x="9993118" y="6230689"/>
                </a:cubicBezTo>
                <a:close/>
                <a:moveTo>
                  <a:pt x="9965057" y="6217700"/>
                </a:moveTo>
                <a:cubicBezTo>
                  <a:pt x="9959220" y="6218534"/>
                  <a:pt x="9953385" y="6219368"/>
                  <a:pt x="9947549" y="6220202"/>
                </a:cubicBezTo>
                <a:cubicBezTo>
                  <a:pt x="9941559" y="6216691"/>
                  <a:pt x="9935657" y="6213137"/>
                  <a:pt x="9929777" y="6209561"/>
                </a:cubicBezTo>
                <a:cubicBezTo>
                  <a:pt x="9932366" y="6209144"/>
                  <a:pt x="9934977" y="6208727"/>
                  <a:pt x="9937566" y="6208310"/>
                </a:cubicBezTo>
                <a:cubicBezTo>
                  <a:pt x="9950884" y="6206182"/>
                  <a:pt x="9964201" y="6204010"/>
                  <a:pt x="9977519" y="6201838"/>
                </a:cubicBezTo>
                <a:cubicBezTo>
                  <a:pt x="9983113" y="6205721"/>
                  <a:pt x="9988774" y="6209605"/>
                  <a:pt x="9994478" y="6213444"/>
                </a:cubicBezTo>
                <a:cubicBezTo>
                  <a:pt x="9984671" y="6214870"/>
                  <a:pt x="9974842" y="6216296"/>
                  <a:pt x="9965057" y="6217700"/>
                </a:cubicBezTo>
                <a:close/>
                <a:moveTo>
                  <a:pt x="9936995" y="6204712"/>
                </a:moveTo>
                <a:cubicBezTo>
                  <a:pt x="9932980" y="6205348"/>
                  <a:pt x="9928965" y="6206006"/>
                  <a:pt x="9924972" y="6206643"/>
                </a:cubicBezTo>
                <a:cubicBezTo>
                  <a:pt x="9919092" y="6203045"/>
                  <a:pt x="9913278" y="6199424"/>
                  <a:pt x="9907487" y="6195782"/>
                </a:cubicBezTo>
                <a:cubicBezTo>
                  <a:pt x="9908189" y="6195651"/>
                  <a:pt x="9908890" y="6195519"/>
                  <a:pt x="9909593" y="6195410"/>
                </a:cubicBezTo>
                <a:cubicBezTo>
                  <a:pt x="9925213" y="6192645"/>
                  <a:pt x="9940879" y="6189837"/>
                  <a:pt x="9956522" y="6187028"/>
                </a:cubicBezTo>
                <a:cubicBezTo>
                  <a:pt x="9962029" y="6191000"/>
                  <a:pt x="9967602" y="6194927"/>
                  <a:pt x="9973196" y="6198854"/>
                </a:cubicBezTo>
                <a:cubicBezTo>
                  <a:pt x="9961129" y="6200807"/>
                  <a:pt x="9949062" y="6202781"/>
                  <a:pt x="9936995" y="6204712"/>
                </a:cubicBezTo>
                <a:close/>
                <a:moveTo>
                  <a:pt x="9908934" y="6191723"/>
                </a:moveTo>
                <a:cubicBezTo>
                  <a:pt x="9906895" y="6192075"/>
                  <a:pt x="9904831" y="6192448"/>
                  <a:pt x="9902792" y="6192799"/>
                </a:cubicBezTo>
                <a:cubicBezTo>
                  <a:pt x="9896999" y="6189135"/>
                  <a:pt x="9891273" y="6185449"/>
                  <a:pt x="9885590" y="6181719"/>
                </a:cubicBezTo>
                <a:cubicBezTo>
                  <a:pt x="9902352" y="6178494"/>
                  <a:pt x="9919115" y="6175247"/>
                  <a:pt x="9935898" y="6171956"/>
                </a:cubicBezTo>
                <a:cubicBezTo>
                  <a:pt x="9941318" y="6175993"/>
                  <a:pt x="9946781" y="6180008"/>
                  <a:pt x="9952288" y="6183979"/>
                </a:cubicBezTo>
                <a:cubicBezTo>
                  <a:pt x="9937829" y="6186568"/>
                  <a:pt x="9923371" y="6189178"/>
                  <a:pt x="9908934" y="6191723"/>
                </a:cubicBezTo>
                <a:close/>
                <a:moveTo>
                  <a:pt x="9881005" y="6178713"/>
                </a:moveTo>
                <a:cubicBezTo>
                  <a:pt x="9875323" y="6174961"/>
                  <a:pt x="9869683" y="6171188"/>
                  <a:pt x="9864089" y="6167414"/>
                </a:cubicBezTo>
                <a:cubicBezTo>
                  <a:pt x="9881268" y="6163838"/>
                  <a:pt x="9898447" y="6160262"/>
                  <a:pt x="9915648" y="6156641"/>
                </a:cubicBezTo>
                <a:cubicBezTo>
                  <a:pt x="9920957" y="6160723"/>
                  <a:pt x="9926333" y="6164804"/>
                  <a:pt x="9931730" y="6168862"/>
                </a:cubicBezTo>
                <a:cubicBezTo>
                  <a:pt x="9914815" y="6172153"/>
                  <a:pt x="9897899" y="6175466"/>
                  <a:pt x="9881005" y="6178713"/>
                </a:cubicBezTo>
                <a:close/>
                <a:moveTo>
                  <a:pt x="9859592" y="6164320"/>
                </a:moveTo>
                <a:cubicBezTo>
                  <a:pt x="9854019" y="6160503"/>
                  <a:pt x="9848490" y="6156663"/>
                  <a:pt x="9843005" y="6152802"/>
                </a:cubicBezTo>
                <a:cubicBezTo>
                  <a:pt x="9860579" y="6148897"/>
                  <a:pt x="9878153" y="6144992"/>
                  <a:pt x="9895749" y="6141021"/>
                </a:cubicBezTo>
                <a:cubicBezTo>
                  <a:pt x="9900970" y="6145189"/>
                  <a:pt x="9906236" y="6149336"/>
                  <a:pt x="9911545" y="6153460"/>
                </a:cubicBezTo>
                <a:cubicBezTo>
                  <a:pt x="9894213" y="6157103"/>
                  <a:pt x="9876902" y="6160723"/>
                  <a:pt x="9859592" y="6164320"/>
                </a:cubicBezTo>
                <a:close/>
                <a:moveTo>
                  <a:pt x="9838573" y="6149665"/>
                </a:moveTo>
                <a:cubicBezTo>
                  <a:pt x="9833110" y="6145781"/>
                  <a:pt x="9827691" y="6141876"/>
                  <a:pt x="9822316" y="6137949"/>
                </a:cubicBezTo>
                <a:cubicBezTo>
                  <a:pt x="9840284" y="6133692"/>
                  <a:pt x="9858231" y="6129436"/>
                  <a:pt x="9876223" y="6125136"/>
                </a:cubicBezTo>
                <a:cubicBezTo>
                  <a:pt x="9881334" y="6129392"/>
                  <a:pt x="9886512" y="6133605"/>
                  <a:pt x="9891734" y="6137795"/>
                </a:cubicBezTo>
                <a:cubicBezTo>
                  <a:pt x="9873985" y="6141789"/>
                  <a:pt x="9856278" y="6145737"/>
                  <a:pt x="9838573" y="6149665"/>
                </a:cubicBezTo>
                <a:close/>
                <a:moveTo>
                  <a:pt x="9817950" y="6134724"/>
                </a:moveTo>
                <a:cubicBezTo>
                  <a:pt x="9812574" y="6130775"/>
                  <a:pt x="9807287" y="6126782"/>
                  <a:pt x="9802021" y="6122788"/>
                </a:cubicBezTo>
                <a:cubicBezTo>
                  <a:pt x="9820363" y="6118203"/>
                  <a:pt x="9838705" y="6113596"/>
                  <a:pt x="9857068" y="6108988"/>
                </a:cubicBezTo>
                <a:cubicBezTo>
                  <a:pt x="9862071" y="6113288"/>
                  <a:pt x="9867139" y="6117567"/>
                  <a:pt x="9872251" y="6121845"/>
                </a:cubicBezTo>
                <a:cubicBezTo>
                  <a:pt x="9854151" y="6126167"/>
                  <a:pt x="9836028" y="6130445"/>
                  <a:pt x="9817950" y="6134724"/>
                </a:cubicBezTo>
                <a:close/>
                <a:moveTo>
                  <a:pt x="9797700" y="6119519"/>
                </a:moveTo>
                <a:cubicBezTo>
                  <a:pt x="9792433" y="6115461"/>
                  <a:pt x="9787212" y="6111402"/>
                  <a:pt x="9782034" y="6107299"/>
                </a:cubicBezTo>
                <a:cubicBezTo>
                  <a:pt x="9800727" y="6102340"/>
                  <a:pt x="9819441" y="6097382"/>
                  <a:pt x="9838157" y="6092402"/>
                </a:cubicBezTo>
                <a:cubicBezTo>
                  <a:pt x="9843115" y="6096833"/>
                  <a:pt x="9848117" y="6101221"/>
                  <a:pt x="9853163" y="6105609"/>
                </a:cubicBezTo>
                <a:cubicBezTo>
                  <a:pt x="9834667" y="6110261"/>
                  <a:pt x="9816173" y="6114890"/>
                  <a:pt x="9797700" y="6119519"/>
                </a:cubicBezTo>
                <a:close/>
                <a:moveTo>
                  <a:pt x="9777799" y="6103942"/>
                </a:moveTo>
                <a:cubicBezTo>
                  <a:pt x="9772666" y="6099839"/>
                  <a:pt x="9767576" y="6095736"/>
                  <a:pt x="9762508" y="6091590"/>
                </a:cubicBezTo>
                <a:cubicBezTo>
                  <a:pt x="9781595" y="6086303"/>
                  <a:pt x="9800683" y="6081015"/>
                  <a:pt x="9819770" y="6075705"/>
                </a:cubicBezTo>
                <a:cubicBezTo>
                  <a:pt x="9824576" y="6080137"/>
                  <a:pt x="9829425" y="6084569"/>
                  <a:pt x="9834317" y="6088957"/>
                </a:cubicBezTo>
                <a:cubicBezTo>
                  <a:pt x="9815470" y="6093982"/>
                  <a:pt x="9796647" y="6098962"/>
                  <a:pt x="9777799" y="6103942"/>
                </a:cubicBezTo>
                <a:close/>
                <a:moveTo>
                  <a:pt x="9758361" y="6088145"/>
                </a:moveTo>
                <a:cubicBezTo>
                  <a:pt x="9753337" y="6083977"/>
                  <a:pt x="9748335" y="6079786"/>
                  <a:pt x="9743398" y="6075574"/>
                </a:cubicBezTo>
                <a:cubicBezTo>
                  <a:pt x="9762837" y="6069979"/>
                  <a:pt x="9782298" y="6064341"/>
                  <a:pt x="9801780" y="6058702"/>
                </a:cubicBezTo>
                <a:cubicBezTo>
                  <a:pt x="9806453" y="6063222"/>
                  <a:pt x="9811192" y="6067698"/>
                  <a:pt x="9815975" y="6072173"/>
                </a:cubicBezTo>
                <a:cubicBezTo>
                  <a:pt x="9796756" y="6077505"/>
                  <a:pt x="9777558" y="6082836"/>
                  <a:pt x="9758361" y="6088145"/>
                </a:cubicBezTo>
                <a:close/>
                <a:moveTo>
                  <a:pt x="9739295" y="6072042"/>
                </a:moveTo>
                <a:cubicBezTo>
                  <a:pt x="9734380" y="6067829"/>
                  <a:pt x="9729510" y="6063573"/>
                  <a:pt x="9724662" y="6059272"/>
                </a:cubicBezTo>
                <a:cubicBezTo>
                  <a:pt x="9744495" y="6053349"/>
                  <a:pt x="9764307" y="6047403"/>
                  <a:pt x="9784140" y="6041435"/>
                </a:cubicBezTo>
                <a:cubicBezTo>
                  <a:pt x="9788725" y="6046021"/>
                  <a:pt x="9793333" y="6050562"/>
                  <a:pt x="9798006" y="6055082"/>
                </a:cubicBezTo>
                <a:cubicBezTo>
                  <a:pt x="9778436" y="6060764"/>
                  <a:pt x="9758866" y="6066425"/>
                  <a:pt x="9739295" y="6072042"/>
                </a:cubicBezTo>
                <a:close/>
                <a:moveTo>
                  <a:pt x="9720624" y="6055675"/>
                </a:moveTo>
                <a:cubicBezTo>
                  <a:pt x="9715819" y="6051374"/>
                  <a:pt x="9711058" y="6047052"/>
                  <a:pt x="9706319" y="6042708"/>
                </a:cubicBezTo>
                <a:cubicBezTo>
                  <a:pt x="9726504" y="6036455"/>
                  <a:pt x="9746711" y="6030180"/>
                  <a:pt x="9766917" y="6023883"/>
                </a:cubicBezTo>
                <a:cubicBezTo>
                  <a:pt x="9771372" y="6028535"/>
                  <a:pt x="9775890" y="6033142"/>
                  <a:pt x="9780454" y="6037727"/>
                </a:cubicBezTo>
                <a:cubicBezTo>
                  <a:pt x="9760511" y="6043717"/>
                  <a:pt x="9740546" y="6049706"/>
                  <a:pt x="9720624" y="6055675"/>
                </a:cubicBezTo>
                <a:close/>
                <a:moveTo>
                  <a:pt x="9684402" y="6022041"/>
                </a:moveTo>
                <a:cubicBezTo>
                  <a:pt x="9680123" y="6017938"/>
                  <a:pt x="9675823" y="6013813"/>
                  <a:pt x="9671479" y="6009666"/>
                </a:cubicBezTo>
                <a:cubicBezTo>
                  <a:pt x="9671150" y="6009359"/>
                  <a:pt x="9670842" y="6009052"/>
                  <a:pt x="9670514" y="6008745"/>
                </a:cubicBezTo>
                <a:cubicBezTo>
                  <a:pt x="9691444" y="6001834"/>
                  <a:pt x="9712396" y="5994923"/>
                  <a:pt x="9733327" y="5987990"/>
                </a:cubicBezTo>
                <a:cubicBezTo>
                  <a:pt x="9737738" y="5992773"/>
                  <a:pt x="9742103" y="5997490"/>
                  <a:pt x="9746447" y="6002163"/>
                </a:cubicBezTo>
                <a:cubicBezTo>
                  <a:pt x="9725759" y="6008811"/>
                  <a:pt x="9705069" y="6015437"/>
                  <a:pt x="9684402" y="6022041"/>
                </a:cubicBezTo>
                <a:close/>
                <a:moveTo>
                  <a:pt x="9666498" y="6004905"/>
                </a:moveTo>
                <a:cubicBezTo>
                  <a:pt x="9661891" y="6000495"/>
                  <a:pt x="9657262" y="5996042"/>
                  <a:pt x="9652589" y="5991522"/>
                </a:cubicBezTo>
                <a:cubicBezTo>
                  <a:pt x="9673958" y="5984282"/>
                  <a:pt x="9695328" y="5977020"/>
                  <a:pt x="9716697" y="5969758"/>
                </a:cubicBezTo>
                <a:cubicBezTo>
                  <a:pt x="9721041" y="5974562"/>
                  <a:pt x="9725386" y="5979324"/>
                  <a:pt x="9729707" y="5984040"/>
                </a:cubicBezTo>
                <a:cubicBezTo>
                  <a:pt x="9708623" y="5991017"/>
                  <a:pt x="9687561" y="5997951"/>
                  <a:pt x="9666498" y="6004905"/>
                </a:cubicBezTo>
                <a:close/>
                <a:moveTo>
                  <a:pt x="9648552" y="5987617"/>
                </a:moveTo>
                <a:cubicBezTo>
                  <a:pt x="9643989" y="5983163"/>
                  <a:pt x="9639425" y="5978665"/>
                  <a:pt x="9634840" y="5974102"/>
                </a:cubicBezTo>
                <a:cubicBezTo>
                  <a:pt x="9656669" y="5966511"/>
                  <a:pt x="9678500" y="5958897"/>
                  <a:pt x="9700352" y="5951262"/>
                </a:cubicBezTo>
                <a:cubicBezTo>
                  <a:pt x="9704586" y="5956133"/>
                  <a:pt x="9708821" y="5960960"/>
                  <a:pt x="9713077" y="5965699"/>
                </a:cubicBezTo>
                <a:cubicBezTo>
                  <a:pt x="9691576" y="5973027"/>
                  <a:pt x="9670053" y="5980311"/>
                  <a:pt x="9648552" y="5987617"/>
                </a:cubicBezTo>
                <a:close/>
                <a:moveTo>
                  <a:pt x="9630846" y="5970087"/>
                </a:moveTo>
                <a:cubicBezTo>
                  <a:pt x="9626393" y="5965589"/>
                  <a:pt x="9621961" y="5961026"/>
                  <a:pt x="9617529" y="5956375"/>
                </a:cubicBezTo>
                <a:cubicBezTo>
                  <a:pt x="9639820" y="5948432"/>
                  <a:pt x="9662110" y="5940468"/>
                  <a:pt x="9684402" y="5932482"/>
                </a:cubicBezTo>
                <a:cubicBezTo>
                  <a:pt x="9688505" y="5937440"/>
                  <a:pt x="9692629" y="5942311"/>
                  <a:pt x="9696754" y="5947115"/>
                </a:cubicBezTo>
                <a:cubicBezTo>
                  <a:pt x="9674792" y="5954794"/>
                  <a:pt x="9652830" y="5962451"/>
                  <a:pt x="9630846" y="5970087"/>
                </a:cubicBezTo>
                <a:close/>
                <a:moveTo>
                  <a:pt x="9374545" y="4464593"/>
                </a:moveTo>
                <a:cubicBezTo>
                  <a:pt x="9372833" y="4459196"/>
                  <a:pt x="9371099" y="4453843"/>
                  <a:pt x="9369323" y="4448533"/>
                </a:cubicBezTo>
                <a:cubicBezTo>
                  <a:pt x="9371978" y="4452899"/>
                  <a:pt x="9374632" y="4457287"/>
                  <a:pt x="9377199" y="4461719"/>
                </a:cubicBezTo>
                <a:cubicBezTo>
                  <a:pt x="9379415" y="4466787"/>
                  <a:pt x="9381587" y="4471899"/>
                  <a:pt x="9383715" y="4477033"/>
                </a:cubicBezTo>
                <a:cubicBezTo>
                  <a:pt x="9380710" y="4472864"/>
                  <a:pt x="9377638" y="4468718"/>
                  <a:pt x="9374545" y="4464593"/>
                </a:cubicBezTo>
                <a:close/>
                <a:moveTo>
                  <a:pt x="9370858" y="4459700"/>
                </a:moveTo>
                <a:cubicBezTo>
                  <a:pt x="9367260" y="4455006"/>
                  <a:pt x="9363596" y="4450332"/>
                  <a:pt x="9359888" y="4445703"/>
                </a:cubicBezTo>
                <a:cubicBezTo>
                  <a:pt x="9358287" y="4438901"/>
                  <a:pt x="9356620" y="4432188"/>
                  <a:pt x="9354930" y="4425496"/>
                </a:cubicBezTo>
                <a:cubicBezTo>
                  <a:pt x="9358155" y="4430477"/>
                  <a:pt x="9361337" y="4435501"/>
                  <a:pt x="9364475" y="4440547"/>
                </a:cubicBezTo>
                <a:cubicBezTo>
                  <a:pt x="9366646" y="4446866"/>
                  <a:pt x="9368775" y="4453272"/>
                  <a:pt x="9370858" y="4459700"/>
                </a:cubicBezTo>
                <a:close/>
                <a:moveTo>
                  <a:pt x="9353373" y="4419419"/>
                </a:moveTo>
                <a:cubicBezTo>
                  <a:pt x="9351881" y="4413671"/>
                  <a:pt x="9350344" y="4407944"/>
                  <a:pt x="9348787" y="4402284"/>
                </a:cubicBezTo>
                <a:cubicBezTo>
                  <a:pt x="9351025" y="4406584"/>
                  <a:pt x="9353262" y="4410906"/>
                  <a:pt x="9355456" y="4415272"/>
                </a:cubicBezTo>
                <a:cubicBezTo>
                  <a:pt x="9357541" y="4420911"/>
                  <a:pt x="9359603" y="4426571"/>
                  <a:pt x="9361622" y="4432298"/>
                </a:cubicBezTo>
                <a:cubicBezTo>
                  <a:pt x="9358879" y="4427997"/>
                  <a:pt x="9356181" y="4423675"/>
                  <a:pt x="9353373" y="4419419"/>
                </a:cubicBezTo>
                <a:close/>
                <a:moveTo>
                  <a:pt x="9349950" y="4414395"/>
                </a:moveTo>
                <a:cubicBezTo>
                  <a:pt x="9346615" y="4409392"/>
                  <a:pt x="9343236" y="4404390"/>
                  <a:pt x="9339792" y="4399476"/>
                </a:cubicBezTo>
                <a:cubicBezTo>
                  <a:pt x="9338453" y="4392301"/>
                  <a:pt x="9337093" y="4385171"/>
                  <a:pt x="9335689" y="4378106"/>
                </a:cubicBezTo>
                <a:cubicBezTo>
                  <a:pt x="9338651" y="4383372"/>
                  <a:pt x="9341547" y="4388681"/>
                  <a:pt x="9344421" y="4394035"/>
                </a:cubicBezTo>
                <a:cubicBezTo>
                  <a:pt x="9346308" y="4400748"/>
                  <a:pt x="9348150" y="4407528"/>
                  <a:pt x="9349950" y="4414395"/>
                </a:cubicBezTo>
                <a:close/>
                <a:moveTo>
                  <a:pt x="9334460" y="4372095"/>
                </a:moveTo>
                <a:cubicBezTo>
                  <a:pt x="9333297" y="4366368"/>
                  <a:pt x="9332113" y="4360664"/>
                  <a:pt x="9330884" y="4355025"/>
                </a:cubicBezTo>
                <a:cubicBezTo>
                  <a:pt x="9333100" y="4359962"/>
                  <a:pt x="9335250" y="4364942"/>
                  <a:pt x="9337400" y="4369945"/>
                </a:cubicBezTo>
                <a:cubicBezTo>
                  <a:pt x="9338958" y="4375122"/>
                  <a:pt x="9340515" y="4380322"/>
                  <a:pt x="9342029" y="4385566"/>
                </a:cubicBezTo>
                <a:cubicBezTo>
                  <a:pt x="9339550" y="4381024"/>
                  <a:pt x="9337027" y="4376548"/>
                  <a:pt x="9334460" y="4372095"/>
                </a:cubicBezTo>
                <a:close/>
                <a:moveTo>
                  <a:pt x="9330906" y="4365886"/>
                </a:moveTo>
                <a:cubicBezTo>
                  <a:pt x="9328032" y="4360993"/>
                  <a:pt x="9325136" y="4356144"/>
                  <a:pt x="9322218" y="4351340"/>
                </a:cubicBezTo>
                <a:cubicBezTo>
                  <a:pt x="9321253" y="4344121"/>
                  <a:pt x="9320243" y="4336991"/>
                  <a:pt x="9319212" y="4329904"/>
                </a:cubicBezTo>
                <a:cubicBezTo>
                  <a:pt x="9321648" y="4334928"/>
                  <a:pt x="9324016" y="4339975"/>
                  <a:pt x="9326365" y="4345086"/>
                </a:cubicBezTo>
                <a:cubicBezTo>
                  <a:pt x="9327922" y="4351954"/>
                  <a:pt x="9329436" y="4358887"/>
                  <a:pt x="9330906" y="4365886"/>
                </a:cubicBezTo>
                <a:close/>
                <a:moveTo>
                  <a:pt x="9318203" y="4322949"/>
                </a:moveTo>
                <a:cubicBezTo>
                  <a:pt x="9317260" y="4316696"/>
                  <a:pt x="9316272" y="4310509"/>
                  <a:pt x="9315284" y="4304388"/>
                </a:cubicBezTo>
                <a:cubicBezTo>
                  <a:pt x="9316601" y="4307877"/>
                  <a:pt x="9317895" y="4311409"/>
                  <a:pt x="9319190" y="4314963"/>
                </a:cubicBezTo>
                <a:cubicBezTo>
                  <a:pt x="9320857" y="4321611"/>
                  <a:pt x="9322481" y="4328346"/>
                  <a:pt x="9324083" y="4335148"/>
                </a:cubicBezTo>
                <a:cubicBezTo>
                  <a:pt x="9322130" y="4331045"/>
                  <a:pt x="9320177" y="4326986"/>
                  <a:pt x="9318203" y="4322949"/>
                </a:cubicBezTo>
                <a:close/>
                <a:moveTo>
                  <a:pt x="9314604" y="4315709"/>
                </a:moveTo>
                <a:cubicBezTo>
                  <a:pt x="9312081" y="4310663"/>
                  <a:pt x="9309493" y="4305683"/>
                  <a:pt x="9306904" y="4300724"/>
                </a:cubicBezTo>
                <a:cubicBezTo>
                  <a:pt x="9306223" y="4292936"/>
                  <a:pt x="9305543" y="4285213"/>
                  <a:pt x="9304798" y="4277599"/>
                </a:cubicBezTo>
                <a:cubicBezTo>
                  <a:pt x="9306816" y="4282580"/>
                  <a:pt x="9308834" y="4287604"/>
                  <a:pt x="9310831" y="4292672"/>
                </a:cubicBezTo>
                <a:cubicBezTo>
                  <a:pt x="9312125" y="4300263"/>
                  <a:pt x="9313398" y="4307942"/>
                  <a:pt x="9314604" y="4315709"/>
                </a:cubicBezTo>
                <a:close/>
                <a:moveTo>
                  <a:pt x="9304183" y="4271390"/>
                </a:moveTo>
                <a:cubicBezTo>
                  <a:pt x="9303634" y="4265949"/>
                  <a:pt x="9303064" y="4260552"/>
                  <a:pt x="9302472" y="4255199"/>
                </a:cubicBezTo>
                <a:cubicBezTo>
                  <a:pt x="9303766" y="4259433"/>
                  <a:pt x="9305061" y="4263690"/>
                  <a:pt x="9306334" y="4267990"/>
                </a:cubicBezTo>
                <a:cubicBezTo>
                  <a:pt x="9307343" y="4273211"/>
                  <a:pt x="9308330" y="4278499"/>
                  <a:pt x="9309273" y="4283830"/>
                </a:cubicBezTo>
                <a:cubicBezTo>
                  <a:pt x="9307584" y="4279640"/>
                  <a:pt x="9305895" y="4275493"/>
                  <a:pt x="9304183" y="4271390"/>
                </a:cubicBezTo>
                <a:close/>
                <a:moveTo>
                  <a:pt x="9300980" y="4263799"/>
                </a:moveTo>
                <a:cubicBezTo>
                  <a:pt x="9298786" y="4258665"/>
                  <a:pt x="9296548" y="4253597"/>
                  <a:pt x="9294288" y="4248573"/>
                </a:cubicBezTo>
                <a:cubicBezTo>
                  <a:pt x="9294003" y="4241399"/>
                  <a:pt x="9293696" y="4234290"/>
                  <a:pt x="9293344" y="4227291"/>
                </a:cubicBezTo>
                <a:cubicBezTo>
                  <a:pt x="9295144" y="4232557"/>
                  <a:pt x="9296943" y="4237866"/>
                  <a:pt x="9298676" y="4243242"/>
                </a:cubicBezTo>
                <a:cubicBezTo>
                  <a:pt x="9299488" y="4250021"/>
                  <a:pt x="9300234" y="4256888"/>
                  <a:pt x="9300980" y="4263799"/>
                </a:cubicBezTo>
                <a:close/>
                <a:moveTo>
                  <a:pt x="9292884" y="4218428"/>
                </a:moveTo>
                <a:cubicBezTo>
                  <a:pt x="9292577" y="4212943"/>
                  <a:pt x="9292270" y="4207523"/>
                  <a:pt x="9291919" y="4202170"/>
                </a:cubicBezTo>
                <a:cubicBezTo>
                  <a:pt x="9292972" y="4206383"/>
                  <a:pt x="9294003" y="4210639"/>
                  <a:pt x="9295034" y="4214939"/>
                </a:cubicBezTo>
                <a:cubicBezTo>
                  <a:pt x="9295758" y="4220249"/>
                  <a:pt x="9296482" y="4225558"/>
                  <a:pt x="9297163" y="4230955"/>
                </a:cubicBezTo>
                <a:cubicBezTo>
                  <a:pt x="9295758" y="4226743"/>
                  <a:pt x="9294332" y="4222574"/>
                  <a:pt x="9292884" y="4218428"/>
                </a:cubicBezTo>
                <a:close/>
                <a:moveTo>
                  <a:pt x="9289900" y="4210091"/>
                </a:moveTo>
                <a:cubicBezTo>
                  <a:pt x="9287970" y="4204737"/>
                  <a:pt x="9286017" y="4199428"/>
                  <a:pt x="9284020" y="4194206"/>
                </a:cubicBezTo>
                <a:cubicBezTo>
                  <a:pt x="9284043" y="4186878"/>
                  <a:pt x="9284020" y="4179506"/>
                  <a:pt x="9283955" y="4172134"/>
                </a:cubicBezTo>
                <a:cubicBezTo>
                  <a:pt x="9285512" y="4177663"/>
                  <a:pt x="9287026" y="4183236"/>
                  <a:pt x="9288518" y="4188852"/>
                </a:cubicBezTo>
                <a:cubicBezTo>
                  <a:pt x="9289023" y="4195852"/>
                  <a:pt x="9289484" y="4202916"/>
                  <a:pt x="9289900" y="4210091"/>
                </a:cubicBezTo>
                <a:close/>
                <a:moveTo>
                  <a:pt x="9283867" y="4162656"/>
                </a:moveTo>
                <a:cubicBezTo>
                  <a:pt x="9283779" y="4157084"/>
                  <a:pt x="9283691" y="4151489"/>
                  <a:pt x="9283559" y="4145916"/>
                </a:cubicBezTo>
                <a:cubicBezTo>
                  <a:pt x="9284437" y="4150304"/>
                  <a:pt x="9285271" y="4154736"/>
                  <a:pt x="9286105" y="4159212"/>
                </a:cubicBezTo>
                <a:cubicBezTo>
                  <a:pt x="9286588" y="4164543"/>
                  <a:pt x="9287049" y="4169962"/>
                  <a:pt x="9287487" y="4175403"/>
                </a:cubicBezTo>
                <a:cubicBezTo>
                  <a:pt x="9286302" y="4171125"/>
                  <a:pt x="9285096" y="4166869"/>
                  <a:pt x="9283867" y="4162656"/>
                </a:cubicBezTo>
                <a:close/>
                <a:moveTo>
                  <a:pt x="9281103" y="4153419"/>
                </a:moveTo>
                <a:cubicBezTo>
                  <a:pt x="9279544" y="4148264"/>
                  <a:pt x="9277965" y="4143152"/>
                  <a:pt x="9276320" y="4138084"/>
                </a:cubicBezTo>
                <a:cubicBezTo>
                  <a:pt x="9276649" y="4130536"/>
                  <a:pt x="9276912" y="4123011"/>
                  <a:pt x="9277153" y="4115529"/>
                </a:cubicBezTo>
                <a:cubicBezTo>
                  <a:pt x="9278317" y="4120707"/>
                  <a:pt x="9279479" y="4125973"/>
                  <a:pt x="9280576" y="4131282"/>
                </a:cubicBezTo>
                <a:cubicBezTo>
                  <a:pt x="9280817" y="4138654"/>
                  <a:pt x="9280971" y="4146048"/>
                  <a:pt x="9281103" y="4153419"/>
                </a:cubicBezTo>
                <a:close/>
                <a:moveTo>
                  <a:pt x="9277417" y="4106095"/>
                </a:moveTo>
                <a:cubicBezTo>
                  <a:pt x="9277570" y="4100478"/>
                  <a:pt x="9277680" y="4094884"/>
                  <a:pt x="9277789" y="4089311"/>
                </a:cubicBezTo>
                <a:cubicBezTo>
                  <a:pt x="9278294" y="4092821"/>
                  <a:pt x="9278821" y="4096354"/>
                  <a:pt x="9279303" y="4099908"/>
                </a:cubicBezTo>
                <a:cubicBezTo>
                  <a:pt x="9279611" y="4105876"/>
                  <a:pt x="9279874" y="4111822"/>
                  <a:pt x="9280115" y="4117789"/>
                </a:cubicBezTo>
                <a:cubicBezTo>
                  <a:pt x="9279238" y="4113862"/>
                  <a:pt x="9278338" y="4109957"/>
                  <a:pt x="9277417" y="4106095"/>
                </a:cubicBezTo>
                <a:close/>
                <a:moveTo>
                  <a:pt x="9275376" y="4059056"/>
                </a:moveTo>
                <a:cubicBezTo>
                  <a:pt x="9274718" y="4055392"/>
                  <a:pt x="9274059" y="4051772"/>
                  <a:pt x="9273380" y="4048196"/>
                </a:cubicBezTo>
                <a:cubicBezTo>
                  <a:pt x="9273686" y="4043062"/>
                  <a:pt x="9273994" y="4037950"/>
                  <a:pt x="9274257" y="4032838"/>
                </a:cubicBezTo>
                <a:cubicBezTo>
                  <a:pt x="9274608" y="4036304"/>
                  <a:pt x="9274959" y="4039771"/>
                  <a:pt x="9275288" y="4043259"/>
                </a:cubicBezTo>
                <a:cubicBezTo>
                  <a:pt x="9275354" y="4048503"/>
                  <a:pt x="9275376" y="4053769"/>
                  <a:pt x="9275376" y="4059056"/>
                </a:cubicBezTo>
                <a:close/>
                <a:moveTo>
                  <a:pt x="9272941" y="3999402"/>
                </a:moveTo>
                <a:cubicBezTo>
                  <a:pt x="9272458" y="3995759"/>
                  <a:pt x="9271953" y="3992139"/>
                  <a:pt x="9271427" y="3988541"/>
                </a:cubicBezTo>
                <a:cubicBezTo>
                  <a:pt x="9271909" y="3983473"/>
                  <a:pt x="9272370" y="3978405"/>
                  <a:pt x="9272809" y="3973359"/>
                </a:cubicBezTo>
                <a:cubicBezTo>
                  <a:pt x="9273029" y="3976738"/>
                  <a:pt x="9273226" y="3980138"/>
                  <a:pt x="9273424" y="3983561"/>
                </a:cubicBezTo>
                <a:cubicBezTo>
                  <a:pt x="9273292" y="3988826"/>
                  <a:pt x="9273138" y="3994114"/>
                  <a:pt x="9272941" y="3999402"/>
                </a:cubicBezTo>
                <a:close/>
                <a:moveTo>
                  <a:pt x="9272612" y="3937772"/>
                </a:moveTo>
                <a:cubicBezTo>
                  <a:pt x="9272304" y="3934569"/>
                  <a:pt x="9271997" y="3931388"/>
                  <a:pt x="9271647" y="3928206"/>
                </a:cubicBezTo>
                <a:cubicBezTo>
                  <a:pt x="9272239" y="3923490"/>
                  <a:pt x="9272788" y="3918794"/>
                  <a:pt x="9273336" y="3914121"/>
                </a:cubicBezTo>
                <a:cubicBezTo>
                  <a:pt x="9273424" y="3916864"/>
                  <a:pt x="9273489" y="3919628"/>
                  <a:pt x="9273555" y="3922415"/>
                </a:cubicBezTo>
                <a:cubicBezTo>
                  <a:pt x="9273270" y="3927504"/>
                  <a:pt x="9272962" y="3932616"/>
                  <a:pt x="9272612" y="3937772"/>
                </a:cubicBezTo>
                <a:close/>
                <a:moveTo>
                  <a:pt x="9274367" y="3875902"/>
                </a:moveTo>
                <a:cubicBezTo>
                  <a:pt x="9274170" y="3872852"/>
                  <a:pt x="9273950" y="3869802"/>
                  <a:pt x="9273730" y="3866775"/>
                </a:cubicBezTo>
                <a:cubicBezTo>
                  <a:pt x="9274411" y="3862299"/>
                  <a:pt x="9275069" y="3857823"/>
                  <a:pt x="9275705" y="3853369"/>
                </a:cubicBezTo>
                <a:cubicBezTo>
                  <a:pt x="9275705" y="3854028"/>
                  <a:pt x="9275705" y="3854664"/>
                  <a:pt x="9275705" y="3855322"/>
                </a:cubicBezTo>
                <a:cubicBezTo>
                  <a:pt x="9275683" y="3857407"/>
                  <a:pt x="9275661" y="3859513"/>
                  <a:pt x="9275639" y="3861619"/>
                </a:cubicBezTo>
                <a:cubicBezTo>
                  <a:pt x="9275223" y="3866358"/>
                  <a:pt x="9274806" y="3871119"/>
                  <a:pt x="9274367" y="3875902"/>
                </a:cubicBezTo>
                <a:close/>
                <a:moveTo>
                  <a:pt x="9277921" y="3812825"/>
                </a:moveTo>
                <a:cubicBezTo>
                  <a:pt x="9277812" y="3810126"/>
                  <a:pt x="9277702" y="3807449"/>
                  <a:pt x="9277570" y="3804794"/>
                </a:cubicBezTo>
                <a:cubicBezTo>
                  <a:pt x="9278317" y="3800582"/>
                  <a:pt x="9279018" y="3796392"/>
                  <a:pt x="9279720" y="3792201"/>
                </a:cubicBezTo>
                <a:cubicBezTo>
                  <a:pt x="9279655" y="3794417"/>
                  <a:pt x="9279588" y="3796633"/>
                  <a:pt x="9279523" y="3798871"/>
                </a:cubicBezTo>
                <a:cubicBezTo>
                  <a:pt x="9279018" y="3803500"/>
                  <a:pt x="9278470" y="3808151"/>
                  <a:pt x="9277921" y="3812825"/>
                </a:cubicBezTo>
                <a:close/>
                <a:moveTo>
                  <a:pt x="9284876" y="3737132"/>
                </a:moveTo>
                <a:cubicBezTo>
                  <a:pt x="9284327" y="3741191"/>
                  <a:pt x="9283735" y="3745294"/>
                  <a:pt x="9283165" y="3749396"/>
                </a:cubicBezTo>
                <a:cubicBezTo>
                  <a:pt x="9283143" y="3746961"/>
                  <a:pt x="9283099" y="3744526"/>
                  <a:pt x="9283055" y="3742112"/>
                </a:cubicBezTo>
                <a:cubicBezTo>
                  <a:pt x="9283823" y="3738251"/>
                  <a:pt x="9284569" y="3734367"/>
                  <a:pt x="9285315" y="3730506"/>
                </a:cubicBezTo>
                <a:cubicBezTo>
                  <a:pt x="9285183" y="3732525"/>
                  <a:pt x="9285073" y="3734565"/>
                  <a:pt x="9284942" y="3736605"/>
                </a:cubicBezTo>
                <a:cubicBezTo>
                  <a:pt x="9284920" y="3736781"/>
                  <a:pt x="9284898" y="3736957"/>
                  <a:pt x="9284876" y="3737132"/>
                </a:cubicBezTo>
                <a:close/>
                <a:moveTo>
                  <a:pt x="9289922" y="3685486"/>
                </a:moveTo>
                <a:cubicBezTo>
                  <a:pt x="9289944" y="3683357"/>
                  <a:pt x="9289988" y="3681229"/>
                  <a:pt x="9289988" y="3679123"/>
                </a:cubicBezTo>
                <a:cubicBezTo>
                  <a:pt x="9290778" y="3675481"/>
                  <a:pt x="9291546" y="3671861"/>
                  <a:pt x="9292291" y="3668241"/>
                </a:cubicBezTo>
                <a:cubicBezTo>
                  <a:pt x="9292160" y="3669842"/>
                  <a:pt x="9292029" y="3671488"/>
                  <a:pt x="9291875" y="3673111"/>
                </a:cubicBezTo>
                <a:cubicBezTo>
                  <a:pt x="9291261" y="3677192"/>
                  <a:pt x="9290602" y="3681317"/>
                  <a:pt x="9289922" y="3685486"/>
                </a:cubicBezTo>
                <a:close/>
                <a:moveTo>
                  <a:pt x="9298084" y="3621355"/>
                </a:moveTo>
                <a:cubicBezTo>
                  <a:pt x="9298128" y="3619512"/>
                  <a:pt x="9298172" y="3617713"/>
                  <a:pt x="9298216" y="3615892"/>
                </a:cubicBezTo>
                <a:cubicBezTo>
                  <a:pt x="9298984" y="3612557"/>
                  <a:pt x="9299752" y="3609266"/>
                  <a:pt x="9300497" y="3605953"/>
                </a:cubicBezTo>
                <a:cubicBezTo>
                  <a:pt x="9300387" y="3607138"/>
                  <a:pt x="9300278" y="3608279"/>
                  <a:pt x="9300169" y="3609464"/>
                </a:cubicBezTo>
                <a:cubicBezTo>
                  <a:pt x="9299488" y="3613413"/>
                  <a:pt x="9298808" y="3617340"/>
                  <a:pt x="9298084" y="3621355"/>
                </a:cubicBezTo>
                <a:close/>
                <a:moveTo>
                  <a:pt x="9307431" y="3557071"/>
                </a:moveTo>
                <a:cubicBezTo>
                  <a:pt x="9307496" y="3555513"/>
                  <a:pt x="9307561" y="3553956"/>
                  <a:pt x="9307628" y="3552420"/>
                </a:cubicBezTo>
                <a:cubicBezTo>
                  <a:pt x="9308374" y="3549436"/>
                  <a:pt x="9309119" y="3546452"/>
                  <a:pt x="9309843" y="3543512"/>
                </a:cubicBezTo>
                <a:cubicBezTo>
                  <a:pt x="9309734" y="3544412"/>
                  <a:pt x="9309646" y="3545290"/>
                  <a:pt x="9309537" y="3546189"/>
                </a:cubicBezTo>
                <a:cubicBezTo>
                  <a:pt x="9308857" y="3549787"/>
                  <a:pt x="9308132" y="3553407"/>
                  <a:pt x="9307431" y="3557071"/>
                </a:cubicBezTo>
                <a:close/>
                <a:moveTo>
                  <a:pt x="9317874" y="3492721"/>
                </a:moveTo>
                <a:cubicBezTo>
                  <a:pt x="9317962" y="3491427"/>
                  <a:pt x="9318049" y="3490067"/>
                  <a:pt x="9318137" y="3488772"/>
                </a:cubicBezTo>
                <a:cubicBezTo>
                  <a:pt x="9318839" y="3486096"/>
                  <a:pt x="9319541" y="3483419"/>
                  <a:pt x="9320243" y="3480764"/>
                </a:cubicBezTo>
                <a:cubicBezTo>
                  <a:pt x="9320156" y="3481401"/>
                  <a:pt x="9320068" y="3482059"/>
                  <a:pt x="9319980" y="3482695"/>
                </a:cubicBezTo>
                <a:cubicBezTo>
                  <a:pt x="9319300" y="3486008"/>
                  <a:pt x="9318598" y="3489365"/>
                  <a:pt x="9317874" y="3492721"/>
                </a:cubicBezTo>
                <a:close/>
                <a:moveTo>
                  <a:pt x="9329304" y="3428328"/>
                </a:moveTo>
                <a:cubicBezTo>
                  <a:pt x="9329392" y="3427297"/>
                  <a:pt x="9329457" y="3426310"/>
                  <a:pt x="9329524" y="3425278"/>
                </a:cubicBezTo>
                <a:cubicBezTo>
                  <a:pt x="9330226" y="3422777"/>
                  <a:pt x="9330906" y="3420276"/>
                  <a:pt x="9331608" y="3417797"/>
                </a:cubicBezTo>
                <a:cubicBezTo>
                  <a:pt x="9331565" y="3418082"/>
                  <a:pt x="9331521" y="3418345"/>
                  <a:pt x="9331477" y="3418631"/>
                </a:cubicBezTo>
                <a:cubicBezTo>
                  <a:pt x="9330774" y="3421834"/>
                  <a:pt x="9330050" y="3425059"/>
                  <a:pt x="9329304" y="3428328"/>
                </a:cubicBezTo>
                <a:close/>
                <a:moveTo>
                  <a:pt x="5889436" y="3796611"/>
                </a:moveTo>
                <a:cubicBezTo>
                  <a:pt x="5887352" y="3797094"/>
                  <a:pt x="5885245" y="3797554"/>
                  <a:pt x="5883117" y="3798037"/>
                </a:cubicBezTo>
                <a:cubicBezTo>
                  <a:pt x="5882152" y="3797949"/>
                  <a:pt x="5881209" y="3797840"/>
                  <a:pt x="5880265" y="3797752"/>
                </a:cubicBezTo>
                <a:cubicBezTo>
                  <a:pt x="5883030" y="3797357"/>
                  <a:pt x="5885794" y="3796984"/>
                  <a:pt x="5888536" y="3796611"/>
                </a:cubicBezTo>
                <a:cubicBezTo>
                  <a:pt x="5888844" y="3796611"/>
                  <a:pt x="5889151" y="3796611"/>
                  <a:pt x="5889436" y="3796611"/>
                </a:cubicBezTo>
                <a:close/>
                <a:moveTo>
                  <a:pt x="5847794" y="3798783"/>
                </a:moveTo>
                <a:cubicBezTo>
                  <a:pt x="5844788" y="3799375"/>
                  <a:pt x="5841717" y="3800012"/>
                  <a:pt x="5838623" y="3800670"/>
                </a:cubicBezTo>
                <a:cubicBezTo>
                  <a:pt x="5837175" y="3800319"/>
                  <a:pt x="5835728" y="3799990"/>
                  <a:pt x="5834301" y="3799639"/>
                </a:cubicBezTo>
                <a:cubicBezTo>
                  <a:pt x="5837878" y="3799222"/>
                  <a:pt x="5841366" y="3798871"/>
                  <a:pt x="5844810" y="3798542"/>
                </a:cubicBezTo>
                <a:cubicBezTo>
                  <a:pt x="5845820" y="3798630"/>
                  <a:pt x="5846807" y="3798695"/>
                  <a:pt x="5847794" y="3798783"/>
                </a:cubicBezTo>
                <a:close/>
                <a:moveTo>
                  <a:pt x="5810211" y="3798783"/>
                </a:moveTo>
                <a:cubicBezTo>
                  <a:pt x="5806284" y="3799419"/>
                  <a:pt x="5802356" y="3800012"/>
                  <a:pt x="5798451" y="3800560"/>
                </a:cubicBezTo>
                <a:cubicBezTo>
                  <a:pt x="5797179" y="3800056"/>
                  <a:pt x="5795884" y="3799551"/>
                  <a:pt x="5794590" y="3799068"/>
                </a:cubicBezTo>
                <a:cubicBezTo>
                  <a:pt x="5798605" y="3798673"/>
                  <a:pt x="5802488" y="3798366"/>
                  <a:pt x="5806284" y="3798147"/>
                </a:cubicBezTo>
                <a:cubicBezTo>
                  <a:pt x="5807600" y="3798344"/>
                  <a:pt x="5808895" y="3798564"/>
                  <a:pt x="5810211" y="3798783"/>
                </a:cubicBezTo>
                <a:close/>
                <a:moveTo>
                  <a:pt x="5774076" y="3796633"/>
                </a:moveTo>
                <a:cubicBezTo>
                  <a:pt x="5769469" y="3796918"/>
                  <a:pt x="5764905" y="3797137"/>
                  <a:pt x="5760342" y="3797269"/>
                </a:cubicBezTo>
                <a:cubicBezTo>
                  <a:pt x="5759727" y="3796940"/>
                  <a:pt x="5759113" y="3796589"/>
                  <a:pt x="5758499" y="3796260"/>
                </a:cubicBezTo>
                <a:cubicBezTo>
                  <a:pt x="5762316" y="3796282"/>
                  <a:pt x="5766134" y="3796238"/>
                  <a:pt x="5769995" y="3796084"/>
                </a:cubicBezTo>
                <a:cubicBezTo>
                  <a:pt x="5770566" y="3796062"/>
                  <a:pt x="5771114" y="3796041"/>
                  <a:pt x="5771685" y="3796041"/>
                </a:cubicBezTo>
                <a:cubicBezTo>
                  <a:pt x="5772497" y="3796216"/>
                  <a:pt x="5773286" y="3796436"/>
                  <a:pt x="5774076" y="3796633"/>
                </a:cubicBezTo>
                <a:close/>
                <a:moveTo>
                  <a:pt x="5674359" y="3773706"/>
                </a:moveTo>
                <a:cubicBezTo>
                  <a:pt x="5673262" y="3773355"/>
                  <a:pt x="5672165" y="3773004"/>
                  <a:pt x="5671069" y="3772675"/>
                </a:cubicBezTo>
                <a:cubicBezTo>
                  <a:pt x="5669950" y="3771951"/>
                  <a:pt x="5668853" y="3771205"/>
                  <a:pt x="5667734" y="3770459"/>
                </a:cubicBezTo>
                <a:cubicBezTo>
                  <a:pt x="5669138" y="3771095"/>
                  <a:pt x="5670542" y="3771709"/>
                  <a:pt x="5671924" y="3772324"/>
                </a:cubicBezTo>
                <a:cubicBezTo>
                  <a:pt x="5672736" y="3772784"/>
                  <a:pt x="5673547" y="3773245"/>
                  <a:pt x="5674359" y="3773706"/>
                </a:cubicBezTo>
                <a:close/>
                <a:moveTo>
                  <a:pt x="5641164" y="3753521"/>
                </a:moveTo>
                <a:cubicBezTo>
                  <a:pt x="5639365" y="3752666"/>
                  <a:pt x="5637544" y="3751788"/>
                  <a:pt x="5635701" y="3750932"/>
                </a:cubicBezTo>
                <a:cubicBezTo>
                  <a:pt x="5634582" y="3749572"/>
                  <a:pt x="5633463" y="3748168"/>
                  <a:pt x="5632344" y="3746764"/>
                </a:cubicBezTo>
                <a:cubicBezTo>
                  <a:pt x="5634165" y="3747970"/>
                  <a:pt x="5635965" y="3749177"/>
                  <a:pt x="5637741" y="3750362"/>
                </a:cubicBezTo>
                <a:cubicBezTo>
                  <a:pt x="5638882" y="3751415"/>
                  <a:pt x="5640023" y="3752468"/>
                  <a:pt x="5641164" y="3753521"/>
                </a:cubicBezTo>
                <a:close/>
                <a:moveTo>
                  <a:pt x="5615867" y="3731559"/>
                </a:moveTo>
                <a:cubicBezTo>
                  <a:pt x="5614135" y="3730484"/>
                  <a:pt x="5612379" y="3729409"/>
                  <a:pt x="5610580" y="3728312"/>
                </a:cubicBezTo>
                <a:cubicBezTo>
                  <a:pt x="5609703" y="3726710"/>
                  <a:pt x="5608825" y="3725087"/>
                  <a:pt x="5607903" y="3723441"/>
                </a:cubicBezTo>
                <a:cubicBezTo>
                  <a:pt x="5609549" y="3724824"/>
                  <a:pt x="5611129" y="3726184"/>
                  <a:pt x="5612686" y="3727544"/>
                </a:cubicBezTo>
                <a:cubicBezTo>
                  <a:pt x="5613761" y="3728883"/>
                  <a:pt x="5614814" y="3730221"/>
                  <a:pt x="5615867" y="3731559"/>
                </a:cubicBezTo>
                <a:close/>
                <a:moveTo>
                  <a:pt x="5595156" y="3708413"/>
                </a:moveTo>
                <a:cubicBezTo>
                  <a:pt x="5593621" y="3707228"/>
                  <a:pt x="5592041" y="3706065"/>
                  <a:pt x="5590439" y="3704880"/>
                </a:cubicBezTo>
                <a:cubicBezTo>
                  <a:pt x="5589759" y="3703169"/>
                  <a:pt x="5589057" y="3701458"/>
                  <a:pt x="5588333" y="3699725"/>
                </a:cubicBezTo>
                <a:cubicBezTo>
                  <a:pt x="5589715" y="3701128"/>
                  <a:pt x="5591054" y="3702533"/>
                  <a:pt x="5592392" y="3703937"/>
                </a:cubicBezTo>
                <a:cubicBezTo>
                  <a:pt x="5593335" y="3705429"/>
                  <a:pt x="5594257" y="3706921"/>
                  <a:pt x="5595156" y="3708413"/>
                </a:cubicBezTo>
                <a:close/>
                <a:moveTo>
                  <a:pt x="5577626" y="3684454"/>
                </a:moveTo>
                <a:cubicBezTo>
                  <a:pt x="5576288" y="3683270"/>
                  <a:pt x="5574906" y="3682063"/>
                  <a:pt x="5573524" y="3680856"/>
                </a:cubicBezTo>
                <a:cubicBezTo>
                  <a:pt x="5572997" y="3679145"/>
                  <a:pt x="5572449" y="3677412"/>
                  <a:pt x="5571856" y="3675678"/>
                </a:cubicBezTo>
                <a:cubicBezTo>
                  <a:pt x="5573019" y="3677060"/>
                  <a:pt x="5574160" y="3678421"/>
                  <a:pt x="5575257" y="3679803"/>
                </a:cubicBezTo>
                <a:cubicBezTo>
                  <a:pt x="5576069" y="3681361"/>
                  <a:pt x="5576858" y="3682919"/>
                  <a:pt x="5577626" y="3684454"/>
                </a:cubicBezTo>
                <a:close/>
                <a:moveTo>
                  <a:pt x="5562466" y="3660013"/>
                </a:moveTo>
                <a:cubicBezTo>
                  <a:pt x="5561281" y="3658807"/>
                  <a:pt x="5560096" y="3657622"/>
                  <a:pt x="5558868" y="3656415"/>
                </a:cubicBezTo>
                <a:cubicBezTo>
                  <a:pt x="5558429" y="3654704"/>
                  <a:pt x="5557990" y="3652992"/>
                  <a:pt x="5557530" y="3651281"/>
                </a:cubicBezTo>
                <a:cubicBezTo>
                  <a:pt x="5558539" y="3652641"/>
                  <a:pt x="5559504" y="3653980"/>
                  <a:pt x="5560447" y="3655340"/>
                </a:cubicBezTo>
                <a:cubicBezTo>
                  <a:pt x="5561149" y="3656898"/>
                  <a:pt x="5561808" y="3658456"/>
                  <a:pt x="5562466" y="3660013"/>
                </a:cubicBezTo>
                <a:close/>
                <a:moveTo>
                  <a:pt x="5548973" y="3635111"/>
                </a:moveTo>
                <a:cubicBezTo>
                  <a:pt x="5547942" y="3633927"/>
                  <a:pt x="5546888" y="3632742"/>
                  <a:pt x="5545813" y="3631557"/>
                </a:cubicBezTo>
                <a:cubicBezTo>
                  <a:pt x="5545463" y="3629890"/>
                  <a:pt x="5545089" y="3628222"/>
                  <a:pt x="5544716" y="3626533"/>
                </a:cubicBezTo>
                <a:cubicBezTo>
                  <a:pt x="5545572" y="3627849"/>
                  <a:pt x="5546406" y="3629144"/>
                  <a:pt x="5547218" y="3630438"/>
                </a:cubicBezTo>
                <a:cubicBezTo>
                  <a:pt x="5547832" y="3631996"/>
                  <a:pt x="5548424" y="3633554"/>
                  <a:pt x="5548973" y="3635111"/>
                </a:cubicBezTo>
                <a:close/>
                <a:moveTo>
                  <a:pt x="5536818" y="3609881"/>
                </a:moveTo>
                <a:cubicBezTo>
                  <a:pt x="5535875" y="3608696"/>
                  <a:pt x="5534909" y="3607533"/>
                  <a:pt x="5533944" y="3606348"/>
                </a:cubicBezTo>
                <a:cubicBezTo>
                  <a:pt x="5533659" y="3604703"/>
                  <a:pt x="5533352" y="3603079"/>
                  <a:pt x="5533022" y="3601434"/>
                </a:cubicBezTo>
                <a:cubicBezTo>
                  <a:pt x="5533812" y="3602750"/>
                  <a:pt x="5534580" y="3604066"/>
                  <a:pt x="5535326" y="3605383"/>
                </a:cubicBezTo>
                <a:cubicBezTo>
                  <a:pt x="5535853" y="3606875"/>
                  <a:pt x="5536335" y="3608389"/>
                  <a:pt x="5536818" y="3609881"/>
                </a:cubicBezTo>
                <a:close/>
                <a:moveTo>
                  <a:pt x="5525607" y="3584233"/>
                </a:moveTo>
                <a:cubicBezTo>
                  <a:pt x="5524773" y="3583092"/>
                  <a:pt x="5523874" y="3581951"/>
                  <a:pt x="5522996" y="3580810"/>
                </a:cubicBezTo>
                <a:cubicBezTo>
                  <a:pt x="5522755" y="3579209"/>
                  <a:pt x="5522492" y="3577607"/>
                  <a:pt x="5522206" y="3575984"/>
                </a:cubicBezTo>
                <a:cubicBezTo>
                  <a:pt x="5522864" y="3577190"/>
                  <a:pt x="5523523" y="3578397"/>
                  <a:pt x="5524159" y="3579582"/>
                </a:cubicBezTo>
                <a:cubicBezTo>
                  <a:pt x="5524664" y="3581139"/>
                  <a:pt x="5525146" y="3582697"/>
                  <a:pt x="5525607" y="3584233"/>
                </a:cubicBezTo>
                <a:close/>
                <a:moveTo>
                  <a:pt x="5515185" y="3558388"/>
                </a:moveTo>
                <a:cubicBezTo>
                  <a:pt x="5514395" y="3557225"/>
                  <a:pt x="5513584" y="3556062"/>
                  <a:pt x="5512750" y="3554921"/>
                </a:cubicBezTo>
                <a:cubicBezTo>
                  <a:pt x="5512531" y="3553319"/>
                  <a:pt x="5512289" y="3551740"/>
                  <a:pt x="5512048" y="3550160"/>
                </a:cubicBezTo>
                <a:cubicBezTo>
                  <a:pt x="5512684" y="3551433"/>
                  <a:pt x="5513320" y="3552705"/>
                  <a:pt x="5513935" y="3553978"/>
                </a:cubicBezTo>
                <a:cubicBezTo>
                  <a:pt x="5514373" y="3555448"/>
                  <a:pt x="5514791" y="3556918"/>
                  <a:pt x="5515185" y="3558388"/>
                </a:cubicBezTo>
                <a:close/>
                <a:moveTo>
                  <a:pt x="5505378" y="3532235"/>
                </a:moveTo>
                <a:cubicBezTo>
                  <a:pt x="5504654" y="3531094"/>
                  <a:pt x="5503865" y="3529932"/>
                  <a:pt x="5503118" y="3528791"/>
                </a:cubicBezTo>
                <a:cubicBezTo>
                  <a:pt x="5502921" y="3527211"/>
                  <a:pt x="5502702" y="3525609"/>
                  <a:pt x="5502460" y="3524030"/>
                </a:cubicBezTo>
                <a:cubicBezTo>
                  <a:pt x="5503053" y="3525280"/>
                  <a:pt x="5503645" y="3526531"/>
                  <a:pt x="5504194" y="3527782"/>
                </a:cubicBezTo>
                <a:cubicBezTo>
                  <a:pt x="5504610" y="3529251"/>
                  <a:pt x="5505005" y="3530743"/>
                  <a:pt x="5505378" y="3532235"/>
                </a:cubicBezTo>
                <a:close/>
                <a:moveTo>
                  <a:pt x="5496076" y="3505798"/>
                </a:moveTo>
                <a:cubicBezTo>
                  <a:pt x="5495374" y="3504635"/>
                  <a:pt x="5494671" y="3503472"/>
                  <a:pt x="5493926" y="3502309"/>
                </a:cubicBezTo>
                <a:cubicBezTo>
                  <a:pt x="5493750" y="3500774"/>
                  <a:pt x="5493552" y="3499216"/>
                  <a:pt x="5493333" y="3497680"/>
                </a:cubicBezTo>
                <a:cubicBezTo>
                  <a:pt x="5493904" y="3498931"/>
                  <a:pt x="5494452" y="3500181"/>
                  <a:pt x="5495001" y="3501432"/>
                </a:cubicBezTo>
                <a:cubicBezTo>
                  <a:pt x="5495374" y="3502880"/>
                  <a:pt x="5495724" y="3504350"/>
                  <a:pt x="5496076" y="3505798"/>
                </a:cubicBezTo>
                <a:close/>
                <a:moveTo>
                  <a:pt x="5487256" y="3479251"/>
                </a:moveTo>
                <a:cubicBezTo>
                  <a:pt x="5486576" y="3478088"/>
                  <a:pt x="5485895" y="3476903"/>
                  <a:pt x="5485194" y="3475718"/>
                </a:cubicBezTo>
                <a:cubicBezTo>
                  <a:pt x="5485040" y="3474182"/>
                  <a:pt x="5484842" y="3472647"/>
                  <a:pt x="5484645" y="3471089"/>
                </a:cubicBezTo>
                <a:cubicBezTo>
                  <a:pt x="5485172" y="3472339"/>
                  <a:pt x="5485698" y="3473612"/>
                  <a:pt x="5486225" y="3474863"/>
                </a:cubicBezTo>
                <a:cubicBezTo>
                  <a:pt x="5486576" y="3476332"/>
                  <a:pt x="5486927" y="3477802"/>
                  <a:pt x="5487256" y="3479251"/>
                </a:cubicBezTo>
                <a:close/>
                <a:moveTo>
                  <a:pt x="5478787" y="3452506"/>
                </a:moveTo>
                <a:cubicBezTo>
                  <a:pt x="5478151" y="3451343"/>
                  <a:pt x="5477515" y="3450158"/>
                  <a:pt x="5476857" y="3448973"/>
                </a:cubicBezTo>
                <a:cubicBezTo>
                  <a:pt x="5476681" y="3447438"/>
                  <a:pt x="5476505" y="3445924"/>
                  <a:pt x="5476308" y="3444388"/>
                </a:cubicBezTo>
                <a:cubicBezTo>
                  <a:pt x="5476835" y="3445639"/>
                  <a:pt x="5477317" y="3446889"/>
                  <a:pt x="5477822" y="3448162"/>
                </a:cubicBezTo>
                <a:cubicBezTo>
                  <a:pt x="5478151" y="3449610"/>
                  <a:pt x="5478480" y="3451058"/>
                  <a:pt x="5478787" y="3452506"/>
                </a:cubicBezTo>
                <a:close/>
                <a:moveTo>
                  <a:pt x="5470669" y="3425585"/>
                </a:moveTo>
                <a:cubicBezTo>
                  <a:pt x="5470055" y="3424401"/>
                  <a:pt x="5469441" y="3423216"/>
                  <a:pt x="5468783" y="3422031"/>
                </a:cubicBezTo>
                <a:cubicBezTo>
                  <a:pt x="5468629" y="3420496"/>
                  <a:pt x="5468475" y="3418960"/>
                  <a:pt x="5468278" y="3417424"/>
                </a:cubicBezTo>
                <a:cubicBezTo>
                  <a:pt x="5468783" y="3418718"/>
                  <a:pt x="5469287" y="3420013"/>
                  <a:pt x="5469770" y="3421329"/>
                </a:cubicBezTo>
                <a:cubicBezTo>
                  <a:pt x="5470077" y="3422755"/>
                  <a:pt x="5470384" y="3424159"/>
                  <a:pt x="5470669" y="3425585"/>
                </a:cubicBezTo>
                <a:close/>
                <a:moveTo>
                  <a:pt x="5462859" y="3398578"/>
                </a:moveTo>
                <a:cubicBezTo>
                  <a:pt x="5462266" y="3397371"/>
                  <a:pt x="5461652" y="3396164"/>
                  <a:pt x="5461038" y="3394957"/>
                </a:cubicBezTo>
                <a:cubicBezTo>
                  <a:pt x="5460884" y="3393421"/>
                  <a:pt x="5460730" y="3391886"/>
                  <a:pt x="5460533" y="3390350"/>
                </a:cubicBezTo>
                <a:cubicBezTo>
                  <a:pt x="5461016" y="3391601"/>
                  <a:pt x="5461499" y="3392873"/>
                  <a:pt x="5461937" y="3394146"/>
                </a:cubicBezTo>
                <a:cubicBezTo>
                  <a:pt x="5462266" y="3395615"/>
                  <a:pt x="5462574" y="3397086"/>
                  <a:pt x="5462859" y="3398578"/>
                </a:cubicBezTo>
                <a:close/>
                <a:moveTo>
                  <a:pt x="5455333" y="3371482"/>
                </a:moveTo>
                <a:cubicBezTo>
                  <a:pt x="5454741" y="3370231"/>
                  <a:pt x="5454127" y="3368981"/>
                  <a:pt x="5453512" y="3367708"/>
                </a:cubicBezTo>
                <a:cubicBezTo>
                  <a:pt x="5453359" y="3366194"/>
                  <a:pt x="5453227" y="3364658"/>
                  <a:pt x="5453052" y="3363145"/>
                </a:cubicBezTo>
                <a:cubicBezTo>
                  <a:pt x="5453512" y="3364395"/>
                  <a:pt x="5453973" y="3365668"/>
                  <a:pt x="5454412" y="3366940"/>
                </a:cubicBezTo>
                <a:cubicBezTo>
                  <a:pt x="5454719" y="3368454"/>
                  <a:pt x="5455026" y="3369968"/>
                  <a:pt x="5455333" y="3371482"/>
                </a:cubicBezTo>
                <a:close/>
                <a:moveTo>
                  <a:pt x="5448181" y="3344627"/>
                </a:moveTo>
                <a:cubicBezTo>
                  <a:pt x="5447523" y="3343179"/>
                  <a:pt x="5446864" y="3341731"/>
                  <a:pt x="5446185" y="3340283"/>
                </a:cubicBezTo>
                <a:cubicBezTo>
                  <a:pt x="5446031" y="3338704"/>
                  <a:pt x="5445877" y="3337146"/>
                  <a:pt x="5445702" y="3335566"/>
                </a:cubicBezTo>
                <a:cubicBezTo>
                  <a:pt x="5446272" y="3337211"/>
                  <a:pt x="5446843" y="3338857"/>
                  <a:pt x="5447369" y="3340502"/>
                </a:cubicBezTo>
                <a:cubicBezTo>
                  <a:pt x="5447654" y="3341885"/>
                  <a:pt x="5447918" y="3343267"/>
                  <a:pt x="5448181" y="3344627"/>
                </a:cubicBezTo>
                <a:close/>
                <a:moveTo>
                  <a:pt x="5441028" y="3317224"/>
                </a:moveTo>
                <a:cubicBezTo>
                  <a:pt x="5440392" y="3315733"/>
                  <a:pt x="5439734" y="3314219"/>
                  <a:pt x="5439054" y="3312727"/>
                </a:cubicBezTo>
                <a:cubicBezTo>
                  <a:pt x="5438900" y="3311015"/>
                  <a:pt x="5438725" y="3309348"/>
                  <a:pt x="5438550" y="3307659"/>
                </a:cubicBezTo>
                <a:cubicBezTo>
                  <a:pt x="5439076" y="3309238"/>
                  <a:pt x="5439603" y="3310840"/>
                  <a:pt x="5440107" y="3312442"/>
                </a:cubicBezTo>
                <a:cubicBezTo>
                  <a:pt x="5440436" y="3314021"/>
                  <a:pt x="5440744" y="3315623"/>
                  <a:pt x="5441028" y="3317224"/>
                </a:cubicBezTo>
                <a:close/>
                <a:moveTo>
                  <a:pt x="5434052" y="3289602"/>
                </a:moveTo>
                <a:cubicBezTo>
                  <a:pt x="5433415" y="3288110"/>
                  <a:pt x="5432757" y="3286596"/>
                  <a:pt x="5432099" y="3285104"/>
                </a:cubicBezTo>
                <a:cubicBezTo>
                  <a:pt x="5431946" y="3283371"/>
                  <a:pt x="5431770" y="3281638"/>
                  <a:pt x="5431594" y="3279904"/>
                </a:cubicBezTo>
                <a:cubicBezTo>
                  <a:pt x="5432143" y="3281594"/>
                  <a:pt x="5432669" y="3283261"/>
                  <a:pt x="5433196" y="3284929"/>
                </a:cubicBezTo>
                <a:cubicBezTo>
                  <a:pt x="5433481" y="3286486"/>
                  <a:pt x="5433788" y="3288044"/>
                  <a:pt x="5434052" y="3289602"/>
                </a:cubicBezTo>
                <a:close/>
                <a:moveTo>
                  <a:pt x="5427272" y="3262089"/>
                </a:moveTo>
                <a:cubicBezTo>
                  <a:pt x="5426636" y="3260532"/>
                  <a:pt x="5426000" y="3258974"/>
                  <a:pt x="5425342" y="3257438"/>
                </a:cubicBezTo>
                <a:cubicBezTo>
                  <a:pt x="5425188" y="3255661"/>
                  <a:pt x="5425012" y="3253884"/>
                  <a:pt x="5424815" y="3252129"/>
                </a:cubicBezTo>
                <a:cubicBezTo>
                  <a:pt x="5425364" y="3253840"/>
                  <a:pt x="5425890" y="3255551"/>
                  <a:pt x="5426417" y="3257263"/>
                </a:cubicBezTo>
                <a:cubicBezTo>
                  <a:pt x="5426702" y="3258864"/>
                  <a:pt x="5426987" y="3260466"/>
                  <a:pt x="5427272" y="3262089"/>
                </a:cubicBezTo>
                <a:close/>
                <a:moveTo>
                  <a:pt x="5420361" y="3233765"/>
                </a:moveTo>
                <a:cubicBezTo>
                  <a:pt x="5419813" y="3232383"/>
                  <a:pt x="5419264" y="3231001"/>
                  <a:pt x="5418672" y="3229618"/>
                </a:cubicBezTo>
                <a:cubicBezTo>
                  <a:pt x="5418518" y="3227819"/>
                  <a:pt x="5418364" y="3226020"/>
                  <a:pt x="5418167" y="3224243"/>
                </a:cubicBezTo>
                <a:cubicBezTo>
                  <a:pt x="5418584" y="3225560"/>
                  <a:pt x="5419023" y="3226876"/>
                  <a:pt x="5419418" y="3228214"/>
                </a:cubicBezTo>
                <a:cubicBezTo>
                  <a:pt x="5419747" y="3230057"/>
                  <a:pt x="5420076" y="3231900"/>
                  <a:pt x="5420361" y="3233765"/>
                </a:cubicBezTo>
                <a:close/>
                <a:moveTo>
                  <a:pt x="5413933" y="3206186"/>
                </a:moveTo>
                <a:cubicBezTo>
                  <a:pt x="5413691" y="3205572"/>
                  <a:pt x="5413472" y="3204980"/>
                  <a:pt x="5413231" y="3204366"/>
                </a:cubicBezTo>
                <a:cubicBezTo>
                  <a:pt x="5391817" y="3149560"/>
                  <a:pt x="5353532" y="3101292"/>
                  <a:pt x="5299428" y="3060901"/>
                </a:cubicBezTo>
                <a:cubicBezTo>
                  <a:pt x="5252916" y="3026192"/>
                  <a:pt x="5193239" y="2996222"/>
                  <a:pt x="5122023" y="2971847"/>
                </a:cubicBezTo>
                <a:cubicBezTo>
                  <a:pt x="4989703" y="2926541"/>
                  <a:pt x="4842530" y="2907870"/>
                  <a:pt x="4735090" y="2894245"/>
                </a:cubicBezTo>
                <a:cubicBezTo>
                  <a:pt x="4364482" y="2845846"/>
                  <a:pt x="3988300" y="2844112"/>
                  <a:pt x="3620500" y="2848786"/>
                </a:cubicBezTo>
                <a:cubicBezTo>
                  <a:pt x="3638139" y="2833230"/>
                  <a:pt x="3655845" y="2817741"/>
                  <a:pt x="3673660" y="2802427"/>
                </a:cubicBezTo>
                <a:cubicBezTo>
                  <a:pt x="4011403" y="2800496"/>
                  <a:pt x="4374377" y="2806946"/>
                  <a:pt x="4726578" y="2856596"/>
                </a:cubicBezTo>
                <a:lnTo>
                  <a:pt x="4726951" y="2856640"/>
                </a:lnTo>
                <a:cubicBezTo>
                  <a:pt x="4948127" y="2887400"/>
                  <a:pt x="5318319" y="2938871"/>
                  <a:pt x="5406605" y="3181065"/>
                </a:cubicBezTo>
                <a:cubicBezTo>
                  <a:pt x="5409040" y="3187713"/>
                  <a:pt x="5411169" y="3194383"/>
                  <a:pt x="5413077" y="3201075"/>
                </a:cubicBezTo>
                <a:cubicBezTo>
                  <a:pt x="5413385" y="3202786"/>
                  <a:pt x="5413648" y="3204497"/>
                  <a:pt x="5413933" y="3206186"/>
                </a:cubicBezTo>
                <a:close/>
                <a:moveTo>
                  <a:pt x="3612470" y="2848873"/>
                </a:moveTo>
                <a:cubicBezTo>
                  <a:pt x="3597551" y="2849071"/>
                  <a:pt x="3582653" y="2849268"/>
                  <a:pt x="3567756" y="2849488"/>
                </a:cubicBezTo>
                <a:cubicBezTo>
                  <a:pt x="3585374" y="2833911"/>
                  <a:pt x="3603211" y="2818355"/>
                  <a:pt x="3621312" y="2802778"/>
                </a:cubicBezTo>
                <a:cubicBezTo>
                  <a:pt x="3636033" y="2802668"/>
                  <a:pt x="3650821" y="2802558"/>
                  <a:pt x="3665652" y="2802470"/>
                </a:cubicBezTo>
                <a:cubicBezTo>
                  <a:pt x="3647683" y="2817960"/>
                  <a:pt x="3629956" y="2833428"/>
                  <a:pt x="3612470" y="2848873"/>
                </a:cubicBezTo>
                <a:close/>
                <a:moveTo>
                  <a:pt x="3623440" y="2800935"/>
                </a:moveTo>
                <a:cubicBezTo>
                  <a:pt x="3641189" y="2785665"/>
                  <a:pt x="3659180" y="2770372"/>
                  <a:pt x="3677434" y="2755058"/>
                </a:cubicBezTo>
                <a:cubicBezTo>
                  <a:pt x="3692046" y="2755058"/>
                  <a:pt x="3706658" y="2755080"/>
                  <a:pt x="3721270" y="2755124"/>
                </a:cubicBezTo>
                <a:cubicBezTo>
                  <a:pt x="3703213" y="2770307"/>
                  <a:pt x="3685376" y="2785467"/>
                  <a:pt x="3667780" y="2800628"/>
                </a:cubicBezTo>
                <a:cubicBezTo>
                  <a:pt x="3652949" y="2800715"/>
                  <a:pt x="3638161" y="2800825"/>
                  <a:pt x="3623440" y="2800935"/>
                </a:cubicBezTo>
                <a:close/>
                <a:moveTo>
                  <a:pt x="3615563" y="2801001"/>
                </a:moveTo>
                <a:cubicBezTo>
                  <a:pt x="3600710" y="2801110"/>
                  <a:pt x="3585923" y="2801242"/>
                  <a:pt x="3571179" y="2801395"/>
                </a:cubicBezTo>
                <a:cubicBezTo>
                  <a:pt x="3589126" y="2785972"/>
                  <a:pt x="3607292" y="2770548"/>
                  <a:pt x="3625700" y="2755102"/>
                </a:cubicBezTo>
                <a:cubicBezTo>
                  <a:pt x="3640289" y="2755080"/>
                  <a:pt x="3654902" y="2755058"/>
                  <a:pt x="3669514" y="2755058"/>
                </a:cubicBezTo>
                <a:cubicBezTo>
                  <a:pt x="3651281" y="2770394"/>
                  <a:pt x="3633291" y="2785686"/>
                  <a:pt x="3615563" y="2801001"/>
                </a:cubicBezTo>
                <a:close/>
                <a:moveTo>
                  <a:pt x="3627740" y="2753369"/>
                </a:moveTo>
                <a:cubicBezTo>
                  <a:pt x="3810390" y="2600273"/>
                  <a:pt x="4015725" y="2446518"/>
                  <a:pt x="4260136" y="2279489"/>
                </a:cubicBezTo>
                <a:cubicBezTo>
                  <a:pt x="4446274" y="2152251"/>
                  <a:pt x="4639301" y="2027929"/>
                  <a:pt x="4825987" y="1907700"/>
                </a:cubicBezTo>
                <a:cubicBezTo>
                  <a:pt x="5092338" y="1736152"/>
                  <a:pt x="5367749" y="1558762"/>
                  <a:pt x="5628746" y="1369394"/>
                </a:cubicBezTo>
                <a:cubicBezTo>
                  <a:pt x="5640528" y="1360890"/>
                  <a:pt x="5653955" y="1351399"/>
                  <a:pt x="5668194" y="1341352"/>
                </a:cubicBezTo>
                <a:cubicBezTo>
                  <a:pt x="5750908" y="1282940"/>
                  <a:pt x="5875899" y="1194667"/>
                  <a:pt x="5961290" y="1096045"/>
                </a:cubicBezTo>
                <a:cubicBezTo>
                  <a:pt x="6001615" y="1049256"/>
                  <a:pt x="6029698" y="1003840"/>
                  <a:pt x="6044814" y="961053"/>
                </a:cubicBezTo>
                <a:cubicBezTo>
                  <a:pt x="6062366" y="911282"/>
                  <a:pt x="6062981" y="863495"/>
                  <a:pt x="6046592" y="819014"/>
                </a:cubicBezTo>
                <a:cubicBezTo>
                  <a:pt x="6009952" y="719512"/>
                  <a:pt x="5896391" y="663032"/>
                  <a:pt x="5790158" y="620908"/>
                </a:cubicBezTo>
                <a:cubicBezTo>
                  <a:pt x="5756524" y="607573"/>
                  <a:pt x="5721179" y="595137"/>
                  <a:pt x="5682082" y="582890"/>
                </a:cubicBezTo>
                <a:cubicBezTo>
                  <a:pt x="5514417" y="530390"/>
                  <a:pt x="5339315" y="501160"/>
                  <a:pt x="5174327" y="475721"/>
                </a:cubicBezTo>
                <a:cubicBezTo>
                  <a:pt x="5126103" y="468287"/>
                  <a:pt x="5075729" y="460913"/>
                  <a:pt x="5024609" y="453800"/>
                </a:cubicBezTo>
                <a:cubicBezTo>
                  <a:pt x="4760453" y="417062"/>
                  <a:pt x="4473655" y="387764"/>
                  <a:pt x="4147803" y="364235"/>
                </a:cubicBezTo>
                <a:cubicBezTo>
                  <a:pt x="3811333" y="339915"/>
                  <a:pt x="3468544" y="324912"/>
                  <a:pt x="3137054" y="310401"/>
                </a:cubicBezTo>
                <a:cubicBezTo>
                  <a:pt x="3092428" y="308449"/>
                  <a:pt x="3047803" y="306496"/>
                  <a:pt x="3003221" y="304524"/>
                </a:cubicBezTo>
                <a:cubicBezTo>
                  <a:pt x="2922965" y="300969"/>
                  <a:pt x="2842358" y="297479"/>
                  <a:pt x="2762145" y="294045"/>
                </a:cubicBezTo>
                <a:cubicBezTo>
                  <a:pt x="2768771" y="290679"/>
                  <a:pt x="2775397" y="287327"/>
                  <a:pt x="2782045" y="283990"/>
                </a:cubicBezTo>
                <a:cubicBezTo>
                  <a:pt x="2861489" y="287312"/>
                  <a:pt x="2937357" y="290572"/>
                  <a:pt x="3010614" y="293813"/>
                </a:cubicBezTo>
                <a:lnTo>
                  <a:pt x="3084530" y="297075"/>
                </a:lnTo>
                <a:cubicBezTo>
                  <a:pt x="3439276" y="312718"/>
                  <a:pt x="3806089" y="328897"/>
                  <a:pt x="4166408" y="355510"/>
                </a:cubicBezTo>
                <a:cubicBezTo>
                  <a:pt x="4494366" y="379725"/>
                  <a:pt x="4783885" y="409855"/>
                  <a:pt x="5051486" y="447618"/>
                </a:cubicBezTo>
                <a:cubicBezTo>
                  <a:pt x="5102650" y="454840"/>
                  <a:pt x="5153484" y="462396"/>
                  <a:pt x="5202564" y="470078"/>
                </a:cubicBezTo>
                <a:cubicBezTo>
                  <a:pt x="5368934" y="496120"/>
                  <a:pt x="5545528" y="525967"/>
                  <a:pt x="5714531" y="578825"/>
                </a:cubicBezTo>
                <a:cubicBezTo>
                  <a:pt x="5752246" y="590620"/>
                  <a:pt x="5788886" y="603422"/>
                  <a:pt x="5823441" y="616875"/>
                </a:cubicBezTo>
                <a:cubicBezTo>
                  <a:pt x="5937419" y="661562"/>
                  <a:pt x="6048083" y="716175"/>
                  <a:pt x="6085557" y="812384"/>
                </a:cubicBezTo>
                <a:cubicBezTo>
                  <a:pt x="6117830" y="894299"/>
                  <a:pt x="6090186" y="987326"/>
                  <a:pt x="6003414" y="1088873"/>
                </a:cubicBezTo>
                <a:cubicBezTo>
                  <a:pt x="5918419" y="1188091"/>
                  <a:pt x="5793098" y="1277047"/>
                  <a:pt x="5710187" y="1335909"/>
                </a:cubicBezTo>
                <a:cubicBezTo>
                  <a:pt x="5695378" y="1346427"/>
                  <a:pt x="5681380" y="1356364"/>
                  <a:pt x="5669203" y="1365217"/>
                </a:cubicBezTo>
                <a:cubicBezTo>
                  <a:pt x="5407372" y="1556188"/>
                  <a:pt x="5131040" y="1735279"/>
                  <a:pt x="4863812" y="1908470"/>
                </a:cubicBezTo>
                <a:cubicBezTo>
                  <a:pt x="4674317" y="2031281"/>
                  <a:pt x="4478372" y="2158274"/>
                  <a:pt x="4289403" y="2288331"/>
                </a:cubicBezTo>
                <a:cubicBezTo>
                  <a:pt x="4049776" y="2453275"/>
                  <a:pt x="3848718" y="2604463"/>
                  <a:pt x="3671554" y="2753325"/>
                </a:cubicBezTo>
                <a:cubicBezTo>
                  <a:pt x="3656964" y="2753325"/>
                  <a:pt x="3642352" y="2753347"/>
                  <a:pt x="3627740" y="2753369"/>
                </a:cubicBezTo>
                <a:close/>
                <a:moveTo>
                  <a:pt x="2758613" y="293889"/>
                </a:moveTo>
                <a:cubicBezTo>
                  <a:pt x="2743518" y="293244"/>
                  <a:pt x="2728445" y="292599"/>
                  <a:pt x="2713373" y="291959"/>
                </a:cubicBezTo>
                <a:cubicBezTo>
                  <a:pt x="2719648" y="288600"/>
                  <a:pt x="2725922" y="285245"/>
                  <a:pt x="2732219" y="281917"/>
                </a:cubicBezTo>
                <a:cubicBezTo>
                  <a:pt x="2747775" y="282560"/>
                  <a:pt x="2763198" y="283200"/>
                  <a:pt x="2778491" y="283839"/>
                </a:cubicBezTo>
                <a:cubicBezTo>
                  <a:pt x="2771865" y="287178"/>
                  <a:pt x="2765217" y="290519"/>
                  <a:pt x="2758613" y="293889"/>
                </a:cubicBezTo>
                <a:close/>
                <a:moveTo>
                  <a:pt x="2709775" y="291805"/>
                </a:moveTo>
                <a:cubicBezTo>
                  <a:pt x="2694702" y="291162"/>
                  <a:pt x="2679651" y="290522"/>
                  <a:pt x="2664600" y="289883"/>
                </a:cubicBezTo>
                <a:cubicBezTo>
                  <a:pt x="2670524" y="286531"/>
                  <a:pt x="2676426" y="283185"/>
                  <a:pt x="2682350" y="279865"/>
                </a:cubicBezTo>
                <a:cubicBezTo>
                  <a:pt x="2697927" y="280502"/>
                  <a:pt x="2713329" y="281136"/>
                  <a:pt x="2728621" y="281767"/>
                </a:cubicBezTo>
                <a:cubicBezTo>
                  <a:pt x="2722324" y="285098"/>
                  <a:pt x="2716049" y="288442"/>
                  <a:pt x="2709775" y="291805"/>
                </a:cubicBezTo>
                <a:close/>
                <a:moveTo>
                  <a:pt x="2660980" y="289729"/>
                </a:moveTo>
                <a:cubicBezTo>
                  <a:pt x="2645908" y="289089"/>
                  <a:pt x="2630857" y="288450"/>
                  <a:pt x="2615850" y="287816"/>
                </a:cubicBezTo>
                <a:cubicBezTo>
                  <a:pt x="2621357" y="284473"/>
                  <a:pt x="2626886" y="281142"/>
                  <a:pt x="2632436" y="277834"/>
                </a:cubicBezTo>
                <a:cubicBezTo>
                  <a:pt x="2647992" y="278463"/>
                  <a:pt x="2663394" y="279091"/>
                  <a:pt x="2678686" y="279716"/>
                </a:cubicBezTo>
                <a:cubicBezTo>
                  <a:pt x="2672762" y="283033"/>
                  <a:pt x="2666860" y="286377"/>
                  <a:pt x="2660980" y="289729"/>
                </a:cubicBezTo>
                <a:close/>
                <a:moveTo>
                  <a:pt x="2612208" y="287661"/>
                </a:moveTo>
                <a:cubicBezTo>
                  <a:pt x="2597135" y="287022"/>
                  <a:pt x="2582106" y="286386"/>
                  <a:pt x="2567100" y="285752"/>
                </a:cubicBezTo>
                <a:cubicBezTo>
                  <a:pt x="2572212" y="282423"/>
                  <a:pt x="2577323" y="279111"/>
                  <a:pt x="2582436" y="275817"/>
                </a:cubicBezTo>
                <a:cubicBezTo>
                  <a:pt x="2598013" y="276443"/>
                  <a:pt x="2613437" y="277064"/>
                  <a:pt x="2628729" y="277682"/>
                </a:cubicBezTo>
                <a:cubicBezTo>
                  <a:pt x="2623200" y="280989"/>
                  <a:pt x="2617693" y="284319"/>
                  <a:pt x="2612208" y="287661"/>
                </a:cubicBezTo>
                <a:close/>
                <a:moveTo>
                  <a:pt x="2563458" y="285598"/>
                </a:moveTo>
                <a:cubicBezTo>
                  <a:pt x="2548407" y="284962"/>
                  <a:pt x="2533378" y="284328"/>
                  <a:pt x="2518393" y="283694"/>
                </a:cubicBezTo>
                <a:cubicBezTo>
                  <a:pt x="2523066" y="280383"/>
                  <a:pt x="2527739" y="277092"/>
                  <a:pt x="2532435" y="273819"/>
                </a:cubicBezTo>
                <a:cubicBezTo>
                  <a:pt x="2548012" y="274437"/>
                  <a:pt x="2563458" y="275054"/>
                  <a:pt x="2578750" y="275668"/>
                </a:cubicBezTo>
                <a:cubicBezTo>
                  <a:pt x="2573638" y="278959"/>
                  <a:pt x="2568548" y="282272"/>
                  <a:pt x="2563458" y="285598"/>
                </a:cubicBezTo>
                <a:close/>
                <a:moveTo>
                  <a:pt x="2514795" y="283542"/>
                </a:moveTo>
                <a:cubicBezTo>
                  <a:pt x="2507993" y="283255"/>
                  <a:pt x="2501192" y="282968"/>
                  <a:pt x="2494434" y="282682"/>
                </a:cubicBezTo>
                <a:lnTo>
                  <a:pt x="2488467" y="282439"/>
                </a:lnTo>
                <a:cubicBezTo>
                  <a:pt x="2482236" y="282184"/>
                  <a:pt x="2476005" y="281928"/>
                  <a:pt x="2469752" y="281671"/>
                </a:cubicBezTo>
                <a:cubicBezTo>
                  <a:pt x="2473943" y="278378"/>
                  <a:pt x="2478177" y="275104"/>
                  <a:pt x="2482411" y="271848"/>
                </a:cubicBezTo>
                <a:lnTo>
                  <a:pt x="2496716" y="272404"/>
                </a:lnTo>
                <a:cubicBezTo>
                  <a:pt x="2507489" y="272829"/>
                  <a:pt x="2518152" y="273250"/>
                  <a:pt x="2528770" y="273674"/>
                </a:cubicBezTo>
                <a:cubicBezTo>
                  <a:pt x="2524097" y="276945"/>
                  <a:pt x="2519446" y="280234"/>
                  <a:pt x="2514795" y="283542"/>
                </a:cubicBezTo>
                <a:close/>
                <a:moveTo>
                  <a:pt x="2466198" y="281524"/>
                </a:moveTo>
                <a:cubicBezTo>
                  <a:pt x="2451257" y="280910"/>
                  <a:pt x="2436272" y="280289"/>
                  <a:pt x="2421243" y="279655"/>
                </a:cubicBezTo>
                <a:cubicBezTo>
                  <a:pt x="2424951" y="276383"/>
                  <a:pt x="2428681" y="273136"/>
                  <a:pt x="2432454" y="269907"/>
                </a:cubicBezTo>
                <a:cubicBezTo>
                  <a:pt x="2442986" y="270317"/>
                  <a:pt x="2453539" y="270727"/>
                  <a:pt x="2464026" y="271133"/>
                </a:cubicBezTo>
                <a:lnTo>
                  <a:pt x="2478813" y="271706"/>
                </a:lnTo>
                <a:cubicBezTo>
                  <a:pt x="2474601" y="274962"/>
                  <a:pt x="2470388" y="278233"/>
                  <a:pt x="2466198" y="281524"/>
                </a:cubicBezTo>
                <a:close/>
                <a:moveTo>
                  <a:pt x="2417777" y="279510"/>
                </a:moveTo>
                <a:cubicBezTo>
                  <a:pt x="2402879" y="278882"/>
                  <a:pt x="2387982" y="278240"/>
                  <a:pt x="2373063" y="277579"/>
                </a:cubicBezTo>
                <a:cubicBezTo>
                  <a:pt x="2376244" y="274352"/>
                  <a:pt x="2379470" y="271144"/>
                  <a:pt x="2382695" y="267959"/>
                </a:cubicBezTo>
                <a:cubicBezTo>
                  <a:pt x="2398141" y="268571"/>
                  <a:pt x="2413564" y="269174"/>
                  <a:pt x="2428922" y="269773"/>
                </a:cubicBezTo>
                <a:cubicBezTo>
                  <a:pt x="2425192" y="272998"/>
                  <a:pt x="2421484" y="276243"/>
                  <a:pt x="2417777" y="279510"/>
                </a:cubicBezTo>
                <a:close/>
                <a:moveTo>
                  <a:pt x="2369706" y="277430"/>
                </a:moveTo>
                <a:cubicBezTo>
                  <a:pt x="2354919" y="276774"/>
                  <a:pt x="2340109" y="276096"/>
                  <a:pt x="2325344" y="275394"/>
                </a:cubicBezTo>
                <a:cubicBezTo>
                  <a:pt x="2327977" y="272232"/>
                  <a:pt x="2330631" y="269091"/>
                  <a:pt x="2333308" y="265971"/>
                </a:cubicBezTo>
                <a:cubicBezTo>
                  <a:pt x="2348644" y="266598"/>
                  <a:pt x="2363980" y="267215"/>
                  <a:pt x="2379272" y="267822"/>
                </a:cubicBezTo>
                <a:cubicBezTo>
                  <a:pt x="2376069" y="271004"/>
                  <a:pt x="2372866" y="274207"/>
                  <a:pt x="2369706" y="277430"/>
                </a:cubicBezTo>
                <a:close/>
                <a:moveTo>
                  <a:pt x="2322097" y="275240"/>
                </a:moveTo>
                <a:cubicBezTo>
                  <a:pt x="2307441" y="274540"/>
                  <a:pt x="2292807" y="273816"/>
                  <a:pt x="2278239" y="273062"/>
                </a:cubicBezTo>
                <a:cubicBezTo>
                  <a:pt x="2280257" y="269999"/>
                  <a:pt x="2282320" y="266956"/>
                  <a:pt x="2284404" y="263930"/>
                </a:cubicBezTo>
                <a:cubicBezTo>
                  <a:pt x="2299608" y="264578"/>
                  <a:pt x="2314791" y="265214"/>
                  <a:pt x="2329995" y="265835"/>
                </a:cubicBezTo>
                <a:cubicBezTo>
                  <a:pt x="2327340" y="268950"/>
                  <a:pt x="2324707" y="272085"/>
                  <a:pt x="2322097" y="275240"/>
                </a:cubicBezTo>
                <a:close/>
                <a:moveTo>
                  <a:pt x="2275079" y="272902"/>
                </a:moveTo>
                <a:cubicBezTo>
                  <a:pt x="2264987" y="272375"/>
                  <a:pt x="2254917" y="271827"/>
                  <a:pt x="2244846" y="271267"/>
                </a:cubicBezTo>
                <a:cubicBezTo>
                  <a:pt x="2246229" y="268292"/>
                  <a:pt x="2247611" y="265335"/>
                  <a:pt x="2248993" y="262390"/>
                </a:cubicBezTo>
                <a:cubicBezTo>
                  <a:pt x="2259722" y="262866"/>
                  <a:pt x="2270472" y="263334"/>
                  <a:pt x="2281223" y="263794"/>
                </a:cubicBezTo>
                <a:cubicBezTo>
                  <a:pt x="2279160" y="266811"/>
                  <a:pt x="2277120" y="269848"/>
                  <a:pt x="2275079" y="272902"/>
                </a:cubicBezTo>
                <a:close/>
                <a:moveTo>
                  <a:pt x="2241863" y="271100"/>
                </a:moveTo>
                <a:cubicBezTo>
                  <a:pt x="2227338" y="270289"/>
                  <a:pt x="2212858" y="269437"/>
                  <a:pt x="2198487" y="268547"/>
                </a:cubicBezTo>
                <a:cubicBezTo>
                  <a:pt x="2199233" y="265747"/>
                  <a:pt x="2199979" y="262958"/>
                  <a:pt x="2200747" y="260187"/>
                </a:cubicBezTo>
                <a:cubicBezTo>
                  <a:pt x="2215776" y="260896"/>
                  <a:pt x="2230849" y="261585"/>
                  <a:pt x="2245987" y="262259"/>
                </a:cubicBezTo>
                <a:cubicBezTo>
                  <a:pt x="2244583" y="265190"/>
                  <a:pt x="2243223" y="268136"/>
                  <a:pt x="2241863" y="271100"/>
                </a:cubicBezTo>
                <a:close/>
                <a:moveTo>
                  <a:pt x="2195547" y="268364"/>
                </a:moveTo>
                <a:cubicBezTo>
                  <a:pt x="2180938" y="267454"/>
                  <a:pt x="2166418" y="266500"/>
                  <a:pt x="2152006" y="265492"/>
                </a:cubicBezTo>
                <a:cubicBezTo>
                  <a:pt x="2152146" y="262928"/>
                  <a:pt x="2152295" y="260374"/>
                  <a:pt x="2152451" y="257833"/>
                </a:cubicBezTo>
                <a:cubicBezTo>
                  <a:pt x="2167491" y="258595"/>
                  <a:pt x="2182614" y="259330"/>
                  <a:pt x="2197785" y="260047"/>
                </a:cubicBezTo>
                <a:cubicBezTo>
                  <a:pt x="2197017" y="262807"/>
                  <a:pt x="2196271" y="265580"/>
                  <a:pt x="2195547" y="268364"/>
                </a:cubicBezTo>
                <a:close/>
                <a:moveTo>
                  <a:pt x="2149030" y="265291"/>
                </a:moveTo>
                <a:cubicBezTo>
                  <a:pt x="2134605" y="264319"/>
                  <a:pt x="2120004" y="263340"/>
                  <a:pt x="2105269" y="262362"/>
                </a:cubicBezTo>
                <a:cubicBezTo>
                  <a:pt x="2104868" y="260047"/>
                  <a:pt x="2104475" y="257743"/>
                  <a:pt x="2104087" y="255448"/>
                </a:cubicBezTo>
                <a:cubicBezTo>
                  <a:pt x="2118056" y="256133"/>
                  <a:pt x="2132222" y="256833"/>
                  <a:pt x="2146685" y="257550"/>
                </a:cubicBezTo>
                <a:cubicBezTo>
                  <a:pt x="2147611" y="257599"/>
                  <a:pt x="2148548" y="257642"/>
                  <a:pt x="2149474" y="257688"/>
                </a:cubicBezTo>
                <a:cubicBezTo>
                  <a:pt x="2149318" y="260209"/>
                  <a:pt x="2149171" y="262746"/>
                  <a:pt x="2149030" y="265291"/>
                </a:cubicBezTo>
                <a:close/>
                <a:moveTo>
                  <a:pt x="2102112" y="262153"/>
                </a:moveTo>
                <a:cubicBezTo>
                  <a:pt x="2087632" y="261192"/>
                  <a:pt x="2073011" y="260233"/>
                  <a:pt x="2058258" y="259277"/>
                </a:cubicBezTo>
                <a:cubicBezTo>
                  <a:pt x="2057387" y="257208"/>
                  <a:pt x="2056521" y="255143"/>
                  <a:pt x="2055663" y="253094"/>
                </a:cubicBezTo>
                <a:cubicBezTo>
                  <a:pt x="2070508" y="253809"/>
                  <a:pt x="2085587" y="254542"/>
                  <a:pt x="2100943" y="255295"/>
                </a:cubicBezTo>
                <a:cubicBezTo>
                  <a:pt x="2101327" y="257570"/>
                  <a:pt x="2101715" y="259858"/>
                  <a:pt x="2102112" y="262153"/>
                </a:cubicBezTo>
                <a:close/>
                <a:moveTo>
                  <a:pt x="2054722" y="259049"/>
                </a:moveTo>
                <a:cubicBezTo>
                  <a:pt x="2035838" y="257827"/>
                  <a:pt x="2016739" y="256616"/>
                  <a:pt x="1997456" y="255418"/>
                </a:cubicBezTo>
                <a:cubicBezTo>
                  <a:pt x="1996331" y="253669"/>
                  <a:pt x="1995216" y="251925"/>
                  <a:pt x="1994106" y="250181"/>
                </a:cubicBezTo>
                <a:cubicBezTo>
                  <a:pt x="2013113" y="251065"/>
                  <a:pt x="2032422" y="251977"/>
                  <a:pt x="2052153" y="252925"/>
                </a:cubicBezTo>
                <a:cubicBezTo>
                  <a:pt x="2052997" y="254950"/>
                  <a:pt x="2053864" y="257004"/>
                  <a:pt x="2054722" y="259049"/>
                </a:cubicBezTo>
                <a:close/>
                <a:moveTo>
                  <a:pt x="1993415" y="255168"/>
                </a:moveTo>
                <a:cubicBezTo>
                  <a:pt x="1978685" y="254257"/>
                  <a:pt x="1963853" y="253355"/>
                  <a:pt x="1948914" y="252469"/>
                </a:cubicBezTo>
                <a:cubicBezTo>
                  <a:pt x="1947499" y="250953"/>
                  <a:pt x="1946086" y="249439"/>
                  <a:pt x="1944680" y="247927"/>
                </a:cubicBezTo>
                <a:cubicBezTo>
                  <a:pt x="1959661" y="248597"/>
                  <a:pt x="1974786" y="249288"/>
                  <a:pt x="1990113" y="249996"/>
                </a:cubicBezTo>
                <a:cubicBezTo>
                  <a:pt x="1991208" y="251716"/>
                  <a:pt x="1992309" y="253441"/>
                  <a:pt x="1993415" y="255168"/>
                </a:cubicBezTo>
                <a:close/>
                <a:moveTo>
                  <a:pt x="1944046" y="252182"/>
                </a:moveTo>
                <a:cubicBezTo>
                  <a:pt x="1929441" y="251319"/>
                  <a:pt x="1914741" y="250472"/>
                  <a:pt x="1899960" y="249643"/>
                </a:cubicBezTo>
                <a:cubicBezTo>
                  <a:pt x="1898341" y="248351"/>
                  <a:pt x="1896713" y="247054"/>
                  <a:pt x="1895102" y="245764"/>
                </a:cubicBezTo>
                <a:cubicBezTo>
                  <a:pt x="1909925" y="246396"/>
                  <a:pt x="1924842" y="247045"/>
                  <a:pt x="1939897" y="247717"/>
                </a:cubicBezTo>
                <a:cubicBezTo>
                  <a:pt x="1941277" y="249202"/>
                  <a:pt x="1942659" y="250690"/>
                  <a:pt x="1944046" y="252182"/>
                </a:cubicBezTo>
                <a:close/>
                <a:moveTo>
                  <a:pt x="1894001" y="249310"/>
                </a:moveTo>
                <a:cubicBezTo>
                  <a:pt x="1879663" y="248511"/>
                  <a:pt x="1865251" y="247730"/>
                  <a:pt x="1850771" y="246969"/>
                </a:cubicBezTo>
                <a:cubicBezTo>
                  <a:pt x="1849033" y="245883"/>
                  <a:pt x="1847284" y="244794"/>
                  <a:pt x="1845551" y="243708"/>
                </a:cubicBezTo>
                <a:cubicBezTo>
                  <a:pt x="1860073" y="244290"/>
                  <a:pt x="1874630" y="244893"/>
                  <a:pt x="1889262" y="245512"/>
                </a:cubicBezTo>
                <a:cubicBezTo>
                  <a:pt x="1890842" y="246778"/>
                  <a:pt x="1892419" y="248044"/>
                  <a:pt x="1894001" y="249310"/>
                </a:cubicBezTo>
                <a:close/>
                <a:moveTo>
                  <a:pt x="1843443" y="246585"/>
                </a:moveTo>
                <a:cubicBezTo>
                  <a:pt x="1835338" y="246163"/>
                  <a:pt x="1827218" y="245749"/>
                  <a:pt x="1819074" y="245341"/>
                </a:cubicBezTo>
                <a:cubicBezTo>
                  <a:pt x="1813238" y="245049"/>
                  <a:pt x="1807406" y="244761"/>
                  <a:pt x="1801573" y="244472"/>
                </a:cubicBezTo>
                <a:cubicBezTo>
                  <a:pt x="1799789" y="243575"/>
                  <a:pt x="1798010" y="242677"/>
                  <a:pt x="1796228" y="241782"/>
                </a:cubicBezTo>
                <a:cubicBezTo>
                  <a:pt x="1798437" y="241872"/>
                  <a:pt x="1800651" y="241958"/>
                  <a:pt x="1802861" y="242047"/>
                </a:cubicBezTo>
                <a:cubicBezTo>
                  <a:pt x="1814708" y="242495"/>
                  <a:pt x="1826545" y="242956"/>
                  <a:pt x="1838392" y="243425"/>
                </a:cubicBezTo>
                <a:cubicBezTo>
                  <a:pt x="1840077" y="244478"/>
                  <a:pt x="1841756" y="245529"/>
                  <a:pt x="1843443" y="246585"/>
                </a:cubicBezTo>
                <a:close/>
                <a:moveTo>
                  <a:pt x="1788145" y="241802"/>
                </a:moveTo>
                <a:cubicBezTo>
                  <a:pt x="1789613" y="242541"/>
                  <a:pt x="1791090" y="243285"/>
                  <a:pt x="1792562" y="244024"/>
                </a:cubicBezTo>
                <a:cubicBezTo>
                  <a:pt x="1779132" y="243357"/>
                  <a:pt x="1765708" y="242695"/>
                  <a:pt x="1752289" y="242034"/>
                </a:cubicBezTo>
                <a:cubicBezTo>
                  <a:pt x="1750497" y="241293"/>
                  <a:pt x="1748713" y="240556"/>
                  <a:pt x="1746923" y="239814"/>
                </a:cubicBezTo>
                <a:cubicBezTo>
                  <a:pt x="1760420" y="240352"/>
                  <a:pt x="1773920" y="240887"/>
                  <a:pt x="1787406" y="241431"/>
                </a:cubicBezTo>
                <a:cubicBezTo>
                  <a:pt x="1787652" y="241554"/>
                  <a:pt x="1787897" y="241677"/>
                  <a:pt x="1788145" y="241802"/>
                </a:cubicBezTo>
                <a:close/>
                <a:moveTo>
                  <a:pt x="1741168" y="241488"/>
                </a:moveTo>
                <a:cubicBezTo>
                  <a:pt x="1728407" y="240863"/>
                  <a:pt x="1715649" y="240237"/>
                  <a:pt x="1702894" y="239619"/>
                </a:cubicBezTo>
                <a:cubicBezTo>
                  <a:pt x="1701209" y="239037"/>
                  <a:pt x="1699517" y="238449"/>
                  <a:pt x="1697834" y="237868"/>
                </a:cubicBezTo>
                <a:cubicBezTo>
                  <a:pt x="1710588" y="238368"/>
                  <a:pt x="1723328" y="238875"/>
                  <a:pt x="1736073" y="239380"/>
                </a:cubicBezTo>
                <a:cubicBezTo>
                  <a:pt x="1737769" y="240082"/>
                  <a:pt x="1739470" y="240786"/>
                  <a:pt x="1741168" y="241488"/>
                </a:cubicBezTo>
                <a:close/>
                <a:moveTo>
                  <a:pt x="1689194" y="238952"/>
                </a:moveTo>
                <a:cubicBezTo>
                  <a:pt x="1677257" y="238373"/>
                  <a:pt x="1665317" y="237796"/>
                  <a:pt x="1653384" y="237223"/>
                </a:cubicBezTo>
                <a:cubicBezTo>
                  <a:pt x="1651965" y="236808"/>
                  <a:pt x="1650543" y="236394"/>
                  <a:pt x="1649123" y="235981"/>
                </a:cubicBezTo>
                <a:cubicBezTo>
                  <a:pt x="1660938" y="236437"/>
                  <a:pt x="1672750" y="236894"/>
                  <a:pt x="1684558" y="237355"/>
                </a:cubicBezTo>
                <a:cubicBezTo>
                  <a:pt x="1686103" y="237888"/>
                  <a:pt x="1687648" y="238419"/>
                  <a:pt x="1689194" y="238952"/>
                </a:cubicBezTo>
                <a:close/>
                <a:moveTo>
                  <a:pt x="1636530" y="236413"/>
                </a:moveTo>
                <a:cubicBezTo>
                  <a:pt x="1625597" y="235889"/>
                  <a:pt x="1614664" y="235367"/>
                  <a:pt x="1603734" y="234847"/>
                </a:cubicBezTo>
                <a:cubicBezTo>
                  <a:pt x="1602764" y="234605"/>
                  <a:pt x="1601792" y="234366"/>
                  <a:pt x="1600823" y="234127"/>
                </a:cubicBezTo>
                <a:cubicBezTo>
                  <a:pt x="1611507" y="234533"/>
                  <a:pt x="1622188" y="234941"/>
                  <a:pt x="1632866" y="235351"/>
                </a:cubicBezTo>
                <a:cubicBezTo>
                  <a:pt x="1634090" y="235707"/>
                  <a:pt x="1635308" y="236058"/>
                  <a:pt x="1636530" y="236413"/>
                </a:cubicBezTo>
                <a:close/>
                <a:moveTo>
                  <a:pt x="1582942" y="233860"/>
                </a:moveTo>
                <a:cubicBezTo>
                  <a:pt x="1573330" y="233403"/>
                  <a:pt x="1563718" y="232951"/>
                  <a:pt x="1554106" y="232499"/>
                </a:cubicBezTo>
                <a:cubicBezTo>
                  <a:pt x="1553856" y="232447"/>
                  <a:pt x="1553606" y="232394"/>
                  <a:pt x="1553356" y="232341"/>
                </a:cubicBezTo>
                <a:cubicBezTo>
                  <a:pt x="1562575" y="232686"/>
                  <a:pt x="1571792" y="233035"/>
                  <a:pt x="1581009" y="233381"/>
                </a:cubicBezTo>
                <a:cubicBezTo>
                  <a:pt x="1581651" y="233539"/>
                  <a:pt x="1582297" y="233702"/>
                  <a:pt x="1582942" y="233860"/>
                </a:cubicBezTo>
                <a:close/>
                <a:moveTo>
                  <a:pt x="2150040" y="460268"/>
                </a:moveTo>
                <a:cubicBezTo>
                  <a:pt x="2150371" y="460575"/>
                  <a:pt x="2150702" y="460885"/>
                  <a:pt x="2151038" y="461194"/>
                </a:cubicBezTo>
                <a:cubicBezTo>
                  <a:pt x="2151211" y="461914"/>
                  <a:pt x="2151389" y="462636"/>
                  <a:pt x="2151573" y="463362"/>
                </a:cubicBezTo>
                <a:cubicBezTo>
                  <a:pt x="2151551" y="463335"/>
                  <a:pt x="2151529" y="463309"/>
                  <a:pt x="2151508" y="463285"/>
                </a:cubicBezTo>
                <a:cubicBezTo>
                  <a:pt x="2151003" y="462271"/>
                  <a:pt x="2150511" y="461267"/>
                  <a:pt x="2150040" y="460268"/>
                </a:cubicBezTo>
                <a:close/>
                <a:moveTo>
                  <a:pt x="2166376" y="491333"/>
                </a:moveTo>
                <a:cubicBezTo>
                  <a:pt x="2166975" y="492035"/>
                  <a:pt x="2167592" y="492737"/>
                  <a:pt x="2168219" y="493441"/>
                </a:cubicBezTo>
                <a:cubicBezTo>
                  <a:pt x="2168267" y="494001"/>
                  <a:pt x="2168313" y="494560"/>
                  <a:pt x="2168373" y="495122"/>
                </a:cubicBezTo>
                <a:cubicBezTo>
                  <a:pt x="2167802" y="494220"/>
                  <a:pt x="2167254" y="493323"/>
                  <a:pt x="2166723" y="492428"/>
                </a:cubicBezTo>
                <a:cubicBezTo>
                  <a:pt x="2166604" y="492064"/>
                  <a:pt x="2166486" y="491697"/>
                  <a:pt x="2166376" y="491333"/>
                </a:cubicBezTo>
                <a:close/>
                <a:moveTo>
                  <a:pt x="2173329" y="507378"/>
                </a:moveTo>
                <a:cubicBezTo>
                  <a:pt x="2173939" y="508143"/>
                  <a:pt x="2174571" y="508909"/>
                  <a:pt x="2175214" y="509677"/>
                </a:cubicBezTo>
                <a:cubicBezTo>
                  <a:pt x="2175236" y="510324"/>
                  <a:pt x="2175268" y="510974"/>
                  <a:pt x="2175303" y="511625"/>
                </a:cubicBezTo>
                <a:cubicBezTo>
                  <a:pt x="2174737" y="510662"/>
                  <a:pt x="2174198" y="509701"/>
                  <a:pt x="2173678" y="508744"/>
                </a:cubicBezTo>
                <a:cubicBezTo>
                  <a:pt x="2173555" y="508290"/>
                  <a:pt x="2173443" y="507834"/>
                  <a:pt x="2173329" y="507378"/>
                </a:cubicBezTo>
                <a:close/>
                <a:moveTo>
                  <a:pt x="2179707" y="523565"/>
                </a:moveTo>
                <a:cubicBezTo>
                  <a:pt x="2180018" y="523977"/>
                  <a:pt x="2180330" y="524392"/>
                  <a:pt x="2180652" y="524805"/>
                </a:cubicBezTo>
                <a:cubicBezTo>
                  <a:pt x="2180659" y="525384"/>
                  <a:pt x="2180652" y="525961"/>
                  <a:pt x="2180670" y="526544"/>
                </a:cubicBezTo>
                <a:cubicBezTo>
                  <a:pt x="2180470" y="526167"/>
                  <a:pt x="2180290" y="525790"/>
                  <a:pt x="2180097" y="525414"/>
                </a:cubicBezTo>
                <a:cubicBezTo>
                  <a:pt x="2179955" y="524796"/>
                  <a:pt x="2179834" y="524181"/>
                  <a:pt x="2179707" y="523565"/>
                </a:cubicBezTo>
                <a:close/>
                <a:moveTo>
                  <a:pt x="2184450" y="538214"/>
                </a:moveTo>
                <a:cubicBezTo>
                  <a:pt x="2185080" y="539127"/>
                  <a:pt x="2185725" y="540040"/>
                  <a:pt x="2186401" y="540957"/>
                </a:cubicBezTo>
                <a:cubicBezTo>
                  <a:pt x="2186383" y="541604"/>
                  <a:pt x="2186381" y="542251"/>
                  <a:pt x="2186379" y="542901"/>
                </a:cubicBezTo>
                <a:cubicBezTo>
                  <a:pt x="2185751" y="541624"/>
                  <a:pt x="2185161" y="540349"/>
                  <a:pt x="2184615" y="539079"/>
                </a:cubicBezTo>
                <a:cubicBezTo>
                  <a:pt x="2184558" y="538791"/>
                  <a:pt x="2184501" y="538502"/>
                  <a:pt x="2184450" y="538214"/>
                </a:cubicBezTo>
                <a:close/>
                <a:moveTo>
                  <a:pt x="2189825" y="554483"/>
                </a:moveTo>
                <a:cubicBezTo>
                  <a:pt x="2190378" y="555316"/>
                  <a:pt x="2190951" y="556150"/>
                  <a:pt x="2191541" y="556986"/>
                </a:cubicBezTo>
                <a:cubicBezTo>
                  <a:pt x="2191495" y="557802"/>
                  <a:pt x="2191456" y="558620"/>
                  <a:pt x="2191434" y="559443"/>
                </a:cubicBezTo>
                <a:cubicBezTo>
                  <a:pt x="2191001" y="558557"/>
                  <a:pt x="2190600" y="557673"/>
                  <a:pt x="2190205" y="556791"/>
                </a:cubicBezTo>
                <a:cubicBezTo>
                  <a:pt x="2190071" y="556018"/>
                  <a:pt x="2189937" y="555248"/>
                  <a:pt x="2189825" y="554483"/>
                </a:cubicBezTo>
                <a:close/>
                <a:moveTo>
                  <a:pt x="2194450" y="570242"/>
                </a:moveTo>
                <a:cubicBezTo>
                  <a:pt x="2194999" y="571106"/>
                  <a:pt x="2195569" y="571971"/>
                  <a:pt x="2196162" y="572837"/>
                </a:cubicBezTo>
                <a:cubicBezTo>
                  <a:pt x="2196096" y="573684"/>
                  <a:pt x="2196052" y="574538"/>
                  <a:pt x="2196008" y="575389"/>
                </a:cubicBezTo>
                <a:cubicBezTo>
                  <a:pt x="2195569" y="574413"/>
                  <a:pt x="2195153" y="573439"/>
                  <a:pt x="2194758" y="572467"/>
                </a:cubicBezTo>
                <a:cubicBezTo>
                  <a:pt x="2194648" y="571725"/>
                  <a:pt x="2194516" y="570981"/>
                  <a:pt x="2194450" y="570242"/>
                </a:cubicBezTo>
                <a:close/>
                <a:moveTo>
                  <a:pt x="2198619" y="585852"/>
                </a:moveTo>
                <a:cubicBezTo>
                  <a:pt x="2199058" y="586548"/>
                  <a:pt x="2199453" y="587243"/>
                  <a:pt x="2199892" y="587941"/>
                </a:cubicBezTo>
                <a:cubicBezTo>
                  <a:pt x="2200045" y="588156"/>
                  <a:pt x="2200199" y="588358"/>
                  <a:pt x="2200330" y="588571"/>
                </a:cubicBezTo>
                <a:cubicBezTo>
                  <a:pt x="2200243" y="589488"/>
                  <a:pt x="2200199" y="590409"/>
                  <a:pt x="2200133" y="591331"/>
                </a:cubicBezTo>
                <a:cubicBezTo>
                  <a:pt x="2199694" y="590315"/>
                  <a:pt x="2199299" y="589301"/>
                  <a:pt x="2198904" y="588285"/>
                </a:cubicBezTo>
                <a:cubicBezTo>
                  <a:pt x="2198816" y="587476"/>
                  <a:pt x="2198707" y="586662"/>
                  <a:pt x="2198619" y="585852"/>
                </a:cubicBezTo>
                <a:close/>
                <a:moveTo>
                  <a:pt x="2202458" y="601403"/>
                </a:moveTo>
                <a:cubicBezTo>
                  <a:pt x="2203051" y="602417"/>
                  <a:pt x="2203687" y="603406"/>
                  <a:pt x="2204323" y="604394"/>
                </a:cubicBezTo>
                <a:cubicBezTo>
                  <a:pt x="2204214" y="605418"/>
                  <a:pt x="2204126" y="606449"/>
                  <a:pt x="2204038" y="607478"/>
                </a:cubicBezTo>
                <a:cubicBezTo>
                  <a:pt x="2203555" y="606333"/>
                  <a:pt x="2203117" y="605190"/>
                  <a:pt x="2202700" y="604049"/>
                </a:cubicBezTo>
                <a:cubicBezTo>
                  <a:pt x="2202612" y="603167"/>
                  <a:pt x="2202524" y="602283"/>
                  <a:pt x="2202458" y="601403"/>
                </a:cubicBezTo>
                <a:close/>
                <a:moveTo>
                  <a:pt x="2205991" y="616875"/>
                </a:moveTo>
                <a:cubicBezTo>
                  <a:pt x="2206583" y="617911"/>
                  <a:pt x="2207198" y="618933"/>
                  <a:pt x="2207856" y="619942"/>
                </a:cubicBezTo>
                <a:cubicBezTo>
                  <a:pt x="2207702" y="620998"/>
                  <a:pt x="2207614" y="622060"/>
                  <a:pt x="2207505" y="623119"/>
                </a:cubicBezTo>
                <a:cubicBezTo>
                  <a:pt x="2207022" y="621935"/>
                  <a:pt x="2206561" y="620750"/>
                  <a:pt x="2206166" y="619567"/>
                </a:cubicBezTo>
                <a:cubicBezTo>
                  <a:pt x="2206079" y="618668"/>
                  <a:pt x="2206035" y="617773"/>
                  <a:pt x="2205991" y="616875"/>
                </a:cubicBezTo>
                <a:close/>
                <a:moveTo>
                  <a:pt x="2209326" y="632349"/>
                </a:moveTo>
                <a:cubicBezTo>
                  <a:pt x="2209896" y="633374"/>
                  <a:pt x="2210489" y="634385"/>
                  <a:pt x="2211125" y="635384"/>
                </a:cubicBezTo>
                <a:cubicBezTo>
                  <a:pt x="2210949" y="636516"/>
                  <a:pt x="2210796" y="637650"/>
                  <a:pt x="2210686" y="638789"/>
                </a:cubicBezTo>
                <a:cubicBezTo>
                  <a:pt x="2210576" y="638512"/>
                  <a:pt x="2210467" y="638243"/>
                  <a:pt x="2210357" y="637966"/>
                </a:cubicBezTo>
                <a:cubicBezTo>
                  <a:pt x="2210006" y="637051"/>
                  <a:pt x="2209743" y="636141"/>
                  <a:pt x="2209435" y="635228"/>
                </a:cubicBezTo>
                <a:cubicBezTo>
                  <a:pt x="2209370" y="634267"/>
                  <a:pt x="2209348" y="633308"/>
                  <a:pt x="2209326" y="632349"/>
                </a:cubicBezTo>
                <a:close/>
                <a:moveTo>
                  <a:pt x="2212288" y="647530"/>
                </a:moveTo>
                <a:cubicBezTo>
                  <a:pt x="2212858" y="648620"/>
                  <a:pt x="2213494" y="649691"/>
                  <a:pt x="2214130" y="650750"/>
                </a:cubicBezTo>
                <a:cubicBezTo>
                  <a:pt x="2213955" y="651924"/>
                  <a:pt x="2213758" y="653096"/>
                  <a:pt x="2213626" y="654272"/>
                </a:cubicBezTo>
                <a:cubicBezTo>
                  <a:pt x="2213209" y="653179"/>
                  <a:pt x="2212814" y="652076"/>
                  <a:pt x="2212463" y="650952"/>
                </a:cubicBezTo>
                <a:cubicBezTo>
                  <a:pt x="2212375" y="649814"/>
                  <a:pt x="2212288" y="648671"/>
                  <a:pt x="2212288" y="647530"/>
                </a:cubicBezTo>
                <a:close/>
                <a:moveTo>
                  <a:pt x="2215118" y="662813"/>
                </a:moveTo>
                <a:cubicBezTo>
                  <a:pt x="2215688" y="663890"/>
                  <a:pt x="2216281" y="664954"/>
                  <a:pt x="2216895" y="666003"/>
                </a:cubicBezTo>
                <a:cubicBezTo>
                  <a:pt x="2216676" y="667247"/>
                  <a:pt x="2216522" y="668493"/>
                  <a:pt x="2216368" y="669742"/>
                </a:cubicBezTo>
                <a:cubicBezTo>
                  <a:pt x="2215952" y="668585"/>
                  <a:pt x="2215557" y="667409"/>
                  <a:pt x="2215206" y="666220"/>
                </a:cubicBezTo>
                <a:cubicBezTo>
                  <a:pt x="2215140" y="665082"/>
                  <a:pt x="2215140" y="663947"/>
                  <a:pt x="2215118" y="662813"/>
                </a:cubicBezTo>
                <a:close/>
                <a:moveTo>
                  <a:pt x="2217663" y="677833"/>
                </a:moveTo>
                <a:cubicBezTo>
                  <a:pt x="2218277" y="679027"/>
                  <a:pt x="2218891" y="680207"/>
                  <a:pt x="2219550" y="681363"/>
                </a:cubicBezTo>
                <a:cubicBezTo>
                  <a:pt x="2219330" y="682666"/>
                  <a:pt x="2219133" y="683974"/>
                  <a:pt x="2218979" y="685284"/>
                </a:cubicBezTo>
                <a:cubicBezTo>
                  <a:pt x="2218540" y="684011"/>
                  <a:pt x="2218124" y="682717"/>
                  <a:pt x="2217751" y="681405"/>
                </a:cubicBezTo>
                <a:cubicBezTo>
                  <a:pt x="2217685" y="680214"/>
                  <a:pt x="2217663" y="679022"/>
                  <a:pt x="2217663" y="677833"/>
                </a:cubicBezTo>
                <a:close/>
                <a:moveTo>
                  <a:pt x="2013494" y="2514115"/>
                </a:moveTo>
                <a:cubicBezTo>
                  <a:pt x="2021450" y="2508366"/>
                  <a:pt x="2028964" y="2502925"/>
                  <a:pt x="2035375" y="2498120"/>
                </a:cubicBezTo>
                <a:cubicBezTo>
                  <a:pt x="2225539" y="2355182"/>
                  <a:pt x="2440748" y="2241511"/>
                  <a:pt x="2606986" y="2158436"/>
                </a:cubicBezTo>
                <a:cubicBezTo>
                  <a:pt x="2748543" y="2087706"/>
                  <a:pt x="2894048" y="2019743"/>
                  <a:pt x="3034770" y="1954020"/>
                </a:cubicBezTo>
                <a:cubicBezTo>
                  <a:pt x="3099252" y="1923903"/>
                  <a:pt x="3165927" y="1892763"/>
                  <a:pt x="3230847" y="1861982"/>
                </a:cubicBezTo>
                <a:cubicBezTo>
                  <a:pt x="3315908" y="1821674"/>
                  <a:pt x="3403251" y="1781219"/>
                  <a:pt x="3487720" y="1742098"/>
                </a:cubicBezTo>
                <a:cubicBezTo>
                  <a:pt x="3737198" y="1626556"/>
                  <a:pt x="3995145" y="1507080"/>
                  <a:pt x="4238218" y="1371189"/>
                </a:cubicBezTo>
                <a:cubicBezTo>
                  <a:pt x="4340238" y="1314586"/>
                  <a:pt x="4420187" y="1266377"/>
                  <a:pt x="4489759" y="1219468"/>
                </a:cubicBezTo>
                <a:cubicBezTo>
                  <a:pt x="4557882" y="1173561"/>
                  <a:pt x="4610933" y="1130076"/>
                  <a:pt x="4647463" y="1090226"/>
                </a:cubicBezTo>
                <a:cubicBezTo>
                  <a:pt x="4692395" y="1041230"/>
                  <a:pt x="4712339" y="1000292"/>
                  <a:pt x="4708390" y="965072"/>
                </a:cubicBezTo>
                <a:cubicBezTo>
                  <a:pt x="4705691" y="940884"/>
                  <a:pt x="4691255" y="919551"/>
                  <a:pt x="4665453" y="901662"/>
                </a:cubicBezTo>
                <a:cubicBezTo>
                  <a:pt x="4647660" y="889325"/>
                  <a:pt x="4623877" y="878179"/>
                  <a:pt x="4594807" y="868530"/>
                </a:cubicBezTo>
                <a:cubicBezTo>
                  <a:pt x="4481334" y="830932"/>
                  <a:pt x="4354916" y="822402"/>
                  <a:pt x="4245326" y="817358"/>
                </a:cubicBezTo>
                <a:cubicBezTo>
                  <a:pt x="4225163" y="816430"/>
                  <a:pt x="4204891" y="815613"/>
                  <a:pt x="4185298" y="814821"/>
                </a:cubicBezTo>
                <a:cubicBezTo>
                  <a:pt x="4170840" y="814238"/>
                  <a:pt x="4156469" y="813659"/>
                  <a:pt x="4142252" y="813040"/>
                </a:cubicBezTo>
                <a:cubicBezTo>
                  <a:pt x="3937400" y="804170"/>
                  <a:pt x="3726886" y="805098"/>
                  <a:pt x="3541165" y="805914"/>
                </a:cubicBezTo>
                <a:cubicBezTo>
                  <a:pt x="3454853" y="806280"/>
                  <a:pt x="3365602" y="808277"/>
                  <a:pt x="3279291" y="810207"/>
                </a:cubicBezTo>
                <a:cubicBezTo>
                  <a:pt x="3108554" y="814025"/>
                  <a:pt x="2932026" y="817972"/>
                  <a:pt x="2759600" y="810087"/>
                </a:cubicBezTo>
                <a:cubicBezTo>
                  <a:pt x="2631822" y="804244"/>
                  <a:pt x="2518919" y="792583"/>
                  <a:pt x="2414420" y="774434"/>
                </a:cubicBezTo>
                <a:cubicBezTo>
                  <a:pt x="2410953" y="773846"/>
                  <a:pt x="2407289" y="773241"/>
                  <a:pt x="2403472" y="772605"/>
                </a:cubicBezTo>
                <a:cubicBezTo>
                  <a:pt x="2342984" y="762563"/>
                  <a:pt x="2244364" y="746191"/>
                  <a:pt x="2220361" y="688869"/>
                </a:cubicBezTo>
                <a:cubicBezTo>
                  <a:pt x="2220493" y="687131"/>
                  <a:pt x="2220691" y="685398"/>
                  <a:pt x="2220932" y="683667"/>
                </a:cubicBezTo>
                <a:cubicBezTo>
                  <a:pt x="2252591" y="734587"/>
                  <a:pt x="2346691" y="749772"/>
                  <a:pt x="2405424" y="759241"/>
                </a:cubicBezTo>
                <a:cubicBezTo>
                  <a:pt x="2409308" y="759869"/>
                  <a:pt x="2413038" y="760472"/>
                  <a:pt x="2416592" y="761055"/>
                </a:cubicBezTo>
                <a:cubicBezTo>
                  <a:pt x="2524931" y="778950"/>
                  <a:pt x="2639589" y="790479"/>
                  <a:pt x="2767104" y="796302"/>
                </a:cubicBezTo>
                <a:cubicBezTo>
                  <a:pt x="2940407" y="804213"/>
                  <a:pt x="3117769" y="800863"/>
                  <a:pt x="3289295" y="797623"/>
                </a:cubicBezTo>
                <a:cubicBezTo>
                  <a:pt x="3378547" y="795938"/>
                  <a:pt x="3470848" y="794191"/>
                  <a:pt x="3560121" y="794128"/>
                </a:cubicBezTo>
                <a:cubicBezTo>
                  <a:pt x="3777809" y="793917"/>
                  <a:pt x="3973908" y="794507"/>
                  <a:pt x="4169721" y="803827"/>
                </a:cubicBezTo>
                <a:cubicBezTo>
                  <a:pt x="4183653" y="804494"/>
                  <a:pt x="4197695" y="805126"/>
                  <a:pt x="4211824" y="805762"/>
                </a:cubicBezTo>
                <a:cubicBezTo>
                  <a:pt x="4232228" y="806682"/>
                  <a:pt x="4253290" y="807632"/>
                  <a:pt x="4274243" y="808694"/>
                </a:cubicBezTo>
                <a:cubicBezTo>
                  <a:pt x="4385215" y="814334"/>
                  <a:pt x="4513212" y="823532"/>
                  <a:pt x="4628133" y="861516"/>
                </a:cubicBezTo>
                <a:cubicBezTo>
                  <a:pt x="4657862" y="871354"/>
                  <a:pt x="4681206" y="882164"/>
                  <a:pt x="4699460" y="894558"/>
                </a:cubicBezTo>
                <a:cubicBezTo>
                  <a:pt x="4725678" y="912346"/>
                  <a:pt x="4740641" y="933597"/>
                  <a:pt x="4743932" y="957722"/>
                </a:cubicBezTo>
                <a:cubicBezTo>
                  <a:pt x="4748562" y="991903"/>
                  <a:pt x="4730812" y="1032059"/>
                  <a:pt x="4689675" y="1080489"/>
                </a:cubicBezTo>
                <a:cubicBezTo>
                  <a:pt x="4645575" y="1132382"/>
                  <a:pt x="4581007" y="1181711"/>
                  <a:pt x="4534604" y="1213954"/>
                </a:cubicBezTo>
                <a:cubicBezTo>
                  <a:pt x="4451320" y="1271821"/>
                  <a:pt x="4359501" y="1324992"/>
                  <a:pt x="4280671" y="1369370"/>
                </a:cubicBezTo>
                <a:cubicBezTo>
                  <a:pt x="4036173" y="1507016"/>
                  <a:pt x="3777151" y="1629237"/>
                  <a:pt x="3526685" y="1747429"/>
                </a:cubicBezTo>
                <a:cubicBezTo>
                  <a:pt x="3439693" y="1788479"/>
                  <a:pt x="3349740" y="1830926"/>
                  <a:pt x="3262133" y="1873211"/>
                </a:cubicBezTo>
                <a:cubicBezTo>
                  <a:pt x="3207108" y="1899778"/>
                  <a:pt x="3150745" y="1926740"/>
                  <a:pt x="3096224" y="1952815"/>
                </a:cubicBezTo>
                <a:cubicBezTo>
                  <a:pt x="2943720" y="2025765"/>
                  <a:pt x="2785994" y="2101197"/>
                  <a:pt x="2632700" y="2179812"/>
                </a:cubicBezTo>
                <a:cubicBezTo>
                  <a:pt x="2463543" y="2266567"/>
                  <a:pt x="2245483" y="2385064"/>
                  <a:pt x="2059366" y="2532632"/>
                </a:cubicBezTo>
                <a:cubicBezTo>
                  <a:pt x="2052716" y="2537897"/>
                  <a:pt x="2044961" y="2543821"/>
                  <a:pt x="2036751" y="2550074"/>
                </a:cubicBezTo>
                <a:cubicBezTo>
                  <a:pt x="1986460" y="2588403"/>
                  <a:pt x="1914870" y="2642990"/>
                  <a:pt x="1893501" y="2701679"/>
                </a:cubicBezTo>
                <a:cubicBezTo>
                  <a:pt x="1882300" y="2697905"/>
                  <a:pt x="1871423" y="2693517"/>
                  <a:pt x="1861341" y="2688405"/>
                </a:cubicBezTo>
                <a:cubicBezTo>
                  <a:pt x="1866076" y="2620786"/>
                  <a:pt x="1957820" y="2554396"/>
                  <a:pt x="2013494" y="2514115"/>
                </a:cubicBezTo>
                <a:close/>
                <a:moveTo>
                  <a:pt x="1894835" y="2703960"/>
                </a:moveTo>
                <a:cubicBezTo>
                  <a:pt x="1907964" y="2708283"/>
                  <a:pt x="1921476" y="2711837"/>
                  <a:pt x="1934629" y="2714843"/>
                </a:cubicBezTo>
                <a:cubicBezTo>
                  <a:pt x="1928574" y="2725023"/>
                  <a:pt x="1923681" y="2735400"/>
                  <a:pt x="1920333" y="2745866"/>
                </a:cubicBezTo>
                <a:cubicBezTo>
                  <a:pt x="1909524" y="2741894"/>
                  <a:pt x="1899045" y="2737375"/>
                  <a:pt x="1889319" y="2732153"/>
                </a:cubicBezTo>
                <a:cubicBezTo>
                  <a:pt x="1889653" y="2722697"/>
                  <a:pt x="1891592" y="2713285"/>
                  <a:pt x="1894835" y="2703960"/>
                </a:cubicBezTo>
                <a:close/>
                <a:moveTo>
                  <a:pt x="1921779" y="2748345"/>
                </a:moveTo>
                <a:cubicBezTo>
                  <a:pt x="1934239" y="2752799"/>
                  <a:pt x="1947082" y="2756550"/>
                  <a:pt x="1959683" y="2759776"/>
                </a:cubicBezTo>
                <a:cubicBezTo>
                  <a:pt x="1954351" y="2769758"/>
                  <a:pt x="1950117" y="2779873"/>
                  <a:pt x="1947291" y="2790053"/>
                </a:cubicBezTo>
                <a:cubicBezTo>
                  <a:pt x="1936874" y="2785928"/>
                  <a:pt x="1926788" y="2781277"/>
                  <a:pt x="1917413" y="2775989"/>
                </a:cubicBezTo>
                <a:cubicBezTo>
                  <a:pt x="1917474" y="2766731"/>
                  <a:pt x="1919017" y="2757516"/>
                  <a:pt x="1921779" y="2748345"/>
                </a:cubicBezTo>
                <a:close/>
                <a:moveTo>
                  <a:pt x="1948857" y="2792729"/>
                </a:moveTo>
                <a:cubicBezTo>
                  <a:pt x="1960731" y="2797315"/>
                  <a:pt x="1972985" y="2801242"/>
                  <a:pt x="1985085" y="2804664"/>
                </a:cubicBezTo>
                <a:cubicBezTo>
                  <a:pt x="1980398" y="2814428"/>
                  <a:pt x="1976750" y="2824323"/>
                  <a:pt x="1974389" y="2834239"/>
                </a:cubicBezTo>
                <a:cubicBezTo>
                  <a:pt x="1964329" y="2829961"/>
                  <a:pt x="1954612" y="2825200"/>
                  <a:pt x="1945560" y="2819847"/>
                </a:cubicBezTo>
                <a:cubicBezTo>
                  <a:pt x="1945362" y="2810786"/>
                  <a:pt x="1946536" y="2801747"/>
                  <a:pt x="1948857" y="2792729"/>
                </a:cubicBezTo>
                <a:close/>
                <a:moveTo>
                  <a:pt x="1973919" y="2836236"/>
                </a:moveTo>
                <a:cubicBezTo>
                  <a:pt x="1972017" y="2844880"/>
                  <a:pt x="1971126" y="2853547"/>
                  <a:pt x="1971405" y="2862213"/>
                </a:cubicBezTo>
                <a:cubicBezTo>
                  <a:pt x="1963579" y="2857189"/>
                  <a:pt x="1956295" y="2851726"/>
                  <a:pt x="1949768" y="2845736"/>
                </a:cubicBezTo>
                <a:cubicBezTo>
                  <a:pt x="1947433" y="2838299"/>
                  <a:pt x="1946058" y="2830532"/>
                  <a:pt x="1945645" y="2822436"/>
                </a:cubicBezTo>
                <a:cubicBezTo>
                  <a:pt x="1945643" y="2822370"/>
                  <a:pt x="1945643" y="2822304"/>
                  <a:pt x="1945639" y="2822238"/>
                </a:cubicBezTo>
                <a:cubicBezTo>
                  <a:pt x="1954553" y="2827438"/>
                  <a:pt x="1964082" y="2832067"/>
                  <a:pt x="1973919" y="2836236"/>
                </a:cubicBezTo>
                <a:close/>
                <a:moveTo>
                  <a:pt x="1976087" y="2837136"/>
                </a:moveTo>
                <a:cubicBezTo>
                  <a:pt x="1987351" y="2841809"/>
                  <a:pt x="1998986" y="2845846"/>
                  <a:pt x="2010546" y="2849444"/>
                </a:cubicBezTo>
                <a:cubicBezTo>
                  <a:pt x="2006496" y="2858988"/>
                  <a:pt x="2003417" y="2868641"/>
                  <a:pt x="2001522" y="2878361"/>
                </a:cubicBezTo>
                <a:cubicBezTo>
                  <a:pt x="1991838" y="2873973"/>
                  <a:pt x="1982491" y="2869102"/>
                  <a:pt x="1973768" y="2863705"/>
                </a:cubicBezTo>
                <a:cubicBezTo>
                  <a:pt x="1973336" y="2854841"/>
                  <a:pt x="1974174" y="2845977"/>
                  <a:pt x="1976087" y="2837136"/>
                </a:cubicBezTo>
                <a:close/>
                <a:moveTo>
                  <a:pt x="2001952" y="2906444"/>
                </a:moveTo>
                <a:cubicBezTo>
                  <a:pt x="2001432" y="2898128"/>
                  <a:pt x="2001956" y="2889813"/>
                  <a:pt x="2003380" y="2881520"/>
                </a:cubicBezTo>
                <a:cubicBezTo>
                  <a:pt x="2014201" y="2886303"/>
                  <a:pt x="2025393" y="2890493"/>
                  <a:pt x="2036564" y="2894267"/>
                </a:cubicBezTo>
                <a:cubicBezTo>
                  <a:pt x="2033036" y="2903657"/>
                  <a:pt x="2030412" y="2913092"/>
                  <a:pt x="2028892" y="2922591"/>
                </a:cubicBezTo>
                <a:cubicBezTo>
                  <a:pt x="2024072" y="2920266"/>
                  <a:pt x="2019337" y="2917853"/>
                  <a:pt x="2014745" y="2915307"/>
                </a:cubicBezTo>
                <a:cubicBezTo>
                  <a:pt x="2010296" y="2912828"/>
                  <a:pt x="2006074" y="2910305"/>
                  <a:pt x="2002062" y="2907716"/>
                </a:cubicBezTo>
                <a:cubicBezTo>
                  <a:pt x="2002027" y="2907277"/>
                  <a:pt x="2001978" y="2906861"/>
                  <a:pt x="2001952" y="2906444"/>
                </a:cubicBezTo>
                <a:close/>
                <a:moveTo>
                  <a:pt x="2030107" y="2948437"/>
                </a:moveTo>
                <a:cubicBezTo>
                  <a:pt x="2029598" y="2940955"/>
                  <a:pt x="2029908" y="2933452"/>
                  <a:pt x="2030919" y="2925970"/>
                </a:cubicBezTo>
                <a:cubicBezTo>
                  <a:pt x="2041325" y="2930841"/>
                  <a:pt x="2052089" y="2935185"/>
                  <a:pt x="2062822" y="2939090"/>
                </a:cubicBezTo>
                <a:cubicBezTo>
                  <a:pt x="2059755" y="2948327"/>
                  <a:pt x="2057548" y="2957651"/>
                  <a:pt x="2056367" y="2966954"/>
                </a:cubicBezTo>
                <a:cubicBezTo>
                  <a:pt x="2047337" y="2962368"/>
                  <a:pt x="2038598" y="2957322"/>
                  <a:pt x="2030390" y="2951772"/>
                </a:cubicBezTo>
                <a:cubicBezTo>
                  <a:pt x="2030283" y="2950675"/>
                  <a:pt x="2030182" y="2949556"/>
                  <a:pt x="2030107" y="2948437"/>
                </a:cubicBezTo>
                <a:close/>
                <a:moveTo>
                  <a:pt x="2058263" y="2990452"/>
                </a:moveTo>
                <a:cubicBezTo>
                  <a:pt x="2057778" y="2983870"/>
                  <a:pt x="2057910" y="2977266"/>
                  <a:pt x="2058563" y="2970662"/>
                </a:cubicBezTo>
                <a:cubicBezTo>
                  <a:pt x="2068601" y="2975620"/>
                  <a:pt x="2078939" y="2980074"/>
                  <a:pt x="2089251" y="2984067"/>
                </a:cubicBezTo>
                <a:cubicBezTo>
                  <a:pt x="2086653" y="2993062"/>
                  <a:pt x="2084852" y="3002102"/>
                  <a:pt x="2083979" y="3011119"/>
                </a:cubicBezTo>
                <a:cubicBezTo>
                  <a:pt x="2075247" y="3006402"/>
                  <a:pt x="2066767" y="3001246"/>
                  <a:pt x="2058776" y="2995629"/>
                </a:cubicBezTo>
                <a:cubicBezTo>
                  <a:pt x="2058572" y="2993918"/>
                  <a:pt x="2058390" y="2992207"/>
                  <a:pt x="2058263" y="2990452"/>
                </a:cubicBezTo>
                <a:close/>
                <a:moveTo>
                  <a:pt x="2086416" y="3032467"/>
                </a:moveTo>
                <a:cubicBezTo>
                  <a:pt x="2085962" y="3026674"/>
                  <a:pt x="2085962" y="3020882"/>
                  <a:pt x="2086353" y="3015090"/>
                </a:cubicBezTo>
                <a:cubicBezTo>
                  <a:pt x="2095896" y="3020049"/>
                  <a:pt x="2105809" y="3024590"/>
                  <a:pt x="2115958" y="3028781"/>
                </a:cubicBezTo>
                <a:cubicBezTo>
                  <a:pt x="2113736" y="3037666"/>
                  <a:pt x="2112259" y="3046552"/>
                  <a:pt x="2111665" y="3055460"/>
                </a:cubicBezTo>
                <a:cubicBezTo>
                  <a:pt x="2103058" y="3050633"/>
                  <a:pt x="2094883" y="3045521"/>
                  <a:pt x="2087267" y="3040080"/>
                </a:cubicBezTo>
                <a:cubicBezTo>
                  <a:pt x="2086908" y="3037557"/>
                  <a:pt x="2086620" y="3035033"/>
                  <a:pt x="2086416" y="3032467"/>
                </a:cubicBezTo>
                <a:close/>
                <a:moveTo>
                  <a:pt x="2114572" y="3074460"/>
                </a:moveTo>
                <a:cubicBezTo>
                  <a:pt x="2114161" y="3069545"/>
                  <a:pt x="2114063" y="3064630"/>
                  <a:pt x="2114238" y="3059716"/>
                </a:cubicBezTo>
                <a:cubicBezTo>
                  <a:pt x="2123479" y="3064740"/>
                  <a:pt x="2133058" y="3069369"/>
                  <a:pt x="2142810" y="3073648"/>
                </a:cubicBezTo>
                <a:cubicBezTo>
                  <a:pt x="2140961" y="3082314"/>
                  <a:pt x="2139811" y="3091002"/>
                  <a:pt x="2139467" y="3099668"/>
                </a:cubicBezTo>
                <a:cubicBezTo>
                  <a:pt x="2131152" y="3094776"/>
                  <a:pt x="2123209" y="3089554"/>
                  <a:pt x="2115770" y="3084003"/>
                </a:cubicBezTo>
                <a:cubicBezTo>
                  <a:pt x="2115254" y="3080888"/>
                  <a:pt x="2114844" y="3077707"/>
                  <a:pt x="2114572" y="3074460"/>
                </a:cubicBezTo>
                <a:close/>
                <a:moveTo>
                  <a:pt x="2142727" y="3116452"/>
                </a:moveTo>
                <a:cubicBezTo>
                  <a:pt x="2142367" y="3112415"/>
                  <a:pt x="2142212" y="3108335"/>
                  <a:pt x="2142238" y="3104254"/>
                </a:cubicBezTo>
                <a:cubicBezTo>
                  <a:pt x="2151115" y="3109300"/>
                  <a:pt x="2160367" y="3114017"/>
                  <a:pt x="2169854" y="3118405"/>
                </a:cubicBezTo>
                <a:cubicBezTo>
                  <a:pt x="2168307" y="3127071"/>
                  <a:pt x="2167442" y="3135716"/>
                  <a:pt x="2167346" y="3144338"/>
                </a:cubicBezTo>
                <a:cubicBezTo>
                  <a:pt x="2159311" y="3139424"/>
                  <a:pt x="2151628" y="3134224"/>
                  <a:pt x="2144410" y="3128673"/>
                </a:cubicBezTo>
                <a:cubicBezTo>
                  <a:pt x="2143666" y="3124680"/>
                  <a:pt x="2143096" y="3120621"/>
                  <a:pt x="2142727" y="3116452"/>
                </a:cubicBezTo>
                <a:close/>
                <a:moveTo>
                  <a:pt x="2170883" y="3158467"/>
                </a:moveTo>
                <a:cubicBezTo>
                  <a:pt x="2170591" y="3155374"/>
                  <a:pt x="2170426" y="3152258"/>
                  <a:pt x="2170352" y="3149143"/>
                </a:cubicBezTo>
                <a:cubicBezTo>
                  <a:pt x="2179007" y="3154277"/>
                  <a:pt x="2187919" y="3159038"/>
                  <a:pt x="2196930" y="3163426"/>
                </a:cubicBezTo>
                <a:cubicBezTo>
                  <a:pt x="2195767" y="3171807"/>
                  <a:pt x="2195196" y="3180210"/>
                  <a:pt x="2195350" y="3188591"/>
                </a:cubicBezTo>
                <a:cubicBezTo>
                  <a:pt x="2187563" y="3183611"/>
                  <a:pt x="2180078" y="3178323"/>
                  <a:pt x="2173013" y="3172684"/>
                </a:cubicBezTo>
                <a:cubicBezTo>
                  <a:pt x="2172056" y="3168011"/>
                  <a:pt x="2171332" y="3163272"/>
                  <a:pt x="2170883" y="3158467"/>
                </a:cubicBezTo>
                <a:close/>
                <a:moveTo>
                  <a:pt x="2195394" y="3191926"/>
                </a:moveTo>
                <a:cubicBezTo>
                  <a:pt x="2195504" y="3194865"/>
                  <a:pt x="2195679" y="3197828"/>
                  <a:pt x="2195986" y="3200767"/>
                </a:cubicBezTo>
                <a:cubicBezTo>
                  <a:pt x="2196425" y="3205331"/>
                  <a:pt x="2197083" y="3209829"/>
                  <a:pt x="2197961" y="3214260"/>
                </a:cubicBezTo>
                <a:cubicBezTo>
                  <a:pt x="2191927" y="3209126"/>
                  <a:pt x="2186225" y="3203707"/>
                  <a:pt x="2180938" y="3198025"/>
                </a:cubicBezTo>
                <a:cubicBezTo>
                  <a:pt x="2178004" y="3191158"/>
                  <a:pt x="2175687" y="3184137"/>
                  <a:pt x="2173970" y="3176985"/>
                </a:cubicBezTo>
                <a:cubicBezTo>
                  <a:pt x="2180788" y="3182250"/>
                  <a:pt x="2187961" y="3187230"/>
                  <a:pt x="2195394" y="3191926"/>
                </a:cubicBezTo>
                <a:close/>
                <a:moveTo>
                  <a:pt x="2199036" y="3200460"/>
                </a:moveTo>
                <a:cubicBezTo>
                  <a:pt x="2198816" y="3198288"/>
                  <a:pt x="2198707" y="3196094"/>
                  <a:pt x="2198575" y="3193922"/>
                </a:cubicBezTo>
                <a:cubicBezTo>
                  <a:pt x="2206890" y="3199034"/>
                  <a:pt x="2215491" y="3203839"/>
                  <a:pt x="2224223" y="3208315"/>
                </a:cubicBezTo>
                <a:cubicBezTo>
                  <a:pt x="2223323" y="3216652"/>
                  <a:pt x="2223038" y="3225011"/>
                  <a:pt x="2223367" y="3233326"/>
                </a:cubicBezTo>
                <a:cubicBezTo>
                  <a:pt x="2215886" y="3228346"/>
                  <a:pt x="2208646" y="3223080"/>
                  <a:pt x="2201822" y="3217486"/>
                </a:cubicBezTo>
                <a:cubicBezTo>
                  <a:pt x="2200550" y="3211913"/>
                  <a:pt x="2199606" y="3206230"/>
                  <a:pt x="2199036" y="3200460"/>
                </a:cubicBezTo>
                <a:close/>
                <a:moveTo>
                  <a:pt x="2223587" y="3236924"/>
                </a:moveTo>
                <a:cubicBezTo>
                  <a:pt x="2223718" y="3238877"/>
                  <a:pt x="2223828" y="3240852"/>
                  <a:pt x="2224047" y="3242804"/>
                </a:cubicBezTo>
                <a:cubicBezTo>
                  <a:pt x="2224574" y="3247916"/>
                  <a:pt x="2225386" y="3252984"/>
                  <a:pt x="2226439" y="3258009"/>
                </a:cubicBezTo>
                <a:cubicBezTo>
                  <a:pt x="2220296" y="3252611"/>
                  <a:pt x="2214679" y="3247126"/>
                  <a:pt x="2209567" y="3241510"/>
                </a:cubicBezTo>
                <a:cubicBezTo>
                  <a:pt x="2206846" y="3235169"/>
                  <a:pt x="2204630" y="3228675"/>
                  <a:pt x="2202919" y="3222071"/>
                </a:cubicBezTo>
                <a:cubicBezTo>
                  <a:pt x="2209523" y="3227293"/>
                  <a:pt x="2216434" y="3232251"/>
                  <a:pt x="2223587" y="3236924"/>
                </a:cubicBezTo>
                <a:close/>
                <a:moveTo>
                  <a:pt x="2227185" y="3242475"/>
                </a:moveTo>
                <a:cubicBezTo>
                  <a:pt x="2227075" y="3241334"/>
                  <a:pt x="2227031" y="3240215"/>
                  <a:pt x="2226943" y="3239074"/>
                </a:cubicBezTo>
                <a:cubicBezTo>
                  <a:pt x="2234973" y="3244209"/>
                  <a:pt x="2243289" y="3248991"/>
                  <a:pt x="2251757" y="3253511"/>
                </a:cubicBezTo>
                <a:cubicBezTo>
                  <a:pt x="2251143" y="3261497"/>
                  <a:pt x="2251011" y="3269483"/>
                  <a:pt x="2251516" y="3277447"/>
                </a:cubicBezTo>
                <a:cubicBezTo>
                  <a:pt x="2243947" y="3272226"/>
                  <a:pt x="2236926" y="3266916"/>
                  <a:pt x="2230432" y="3261453"/>
                </a:cubicBezTo>
                <a:cubicBezTo>
                  <a:pt x="2228962" y="3255244"/>
                  <a:pt x="2227865" y="3248925"/>
                  <a:pt x="2227185" y="3242475"/>
                </a:cubicBezTo>
                <a:close/>
                <a:moveTo>
                  <a:pt x="2236268" y="3270229"/>
                </a:moveTo>
                <a:cubicBezTo>
                  <a:pt x="2241182" y="3274047"/>
                  <a:pt x="2246382" y="3277798"/>
                  <a:pt x="2251823" y="3281506"/>
                </a:cubicBezTo>
                <a:cubicBezTo>
                  <a:pt x="2251933" y="3282603"/>
                  <a:pt x="2251977" y="3283722"/>
                  <a:pt x="2252108" y="3284819"/>
                </a:cubicBezTo>
                <a:cubicBezTo>
                  <a:pt x="2252745" y="3290852"/>
                  <a:pt x="2253798" y="3296776"/>
                  <a:pt x="2255136" y="3302634"/>
                </a:cubicBezTo>
                <a:cubicBezTo>
                  <a:pt x="2249213" y="3297325"/>
                  <a:pt x="2243771" y="3291884"/>
                  <a:pt x="2238791" y="3286355"/>
                </a:cubicBezTo>
                <a:cubicBezTo>
                  <a:pt x="2235961" y="3279883"/>
                  <a:pt x="2233613" y="3273301"/>
                  <a:pt x="2231770" y="3266587"/>
                </a:cubicBezTo>
                <a:cubicBezTo>
                  <a:pt x="2233262" y="3267816"/>
                  <a:pt x="2234710" y="3269022"/>
                  <a:pt x="2236268" y="3270229"/>
                </a:cubicBezTo>
                <a:close/>
                <a:moveTo>
                  <a:pt x="2255356" y="3284490"/>
                </a:moveTo>
                <a:cubicBezTo>
                  <a:pt x="2255312" y="3284271"/>
                  <a:pt x="2255312" y="3284051"/>
                  <a:pt x="2255290" y="3283832"/>
                </a:cubicBezTo>
                <a:cubicBezTo>
                  <a:pt x="2262793" y="3288790"/>
                  <a:pt x="2270823" y="3293617"/>
                  <a:pt x="2279336" y="3298356"/>
                </a:cubicBezTo>
                <a:cubicBezTo>
                  <a:pt x="2278941" y="3306342"/>
                  <a:pt x="2279029" y="3314328"/>
                  <a:pt x="2279709" y="3322271"/>
                </a:cubicBezTo>
                <a:cubicBezTo>
                  <a:pt x="2272447" y="3317093"/>
                  <a:pt x="2265667" y="3311805"/>
                  <a:pt x="2259393" y="3306408"/>
                </a:cubicBezTo>
                <a:cubicBezTo>
                  <a:pt x="2257506" y="3299234"/>
                  <a:pt x="2256145" y="3291906"/>
                  <a:pt x="2255356" y="3284490"/>
                </a:cubicBezTo>
                <a:close/>
                <a:moveTo>
                  <a:pt x="2280104" y="3326285"/>
                </a:moveTo>
                <a:cubicBezTo>
                  <a:pt x="2280126" y="3326483"/>
                  <a:pt x="2280148" y="3326659"/>
                  <a:pt x="2280170" y="3326856"/>
                </a:cubicBezTo>
                <a:cubicBezTo>
                  <a:pt x="2280938" y="3333767"/>
                  <a:pt x="2282166" y="3340590"/>
                  <a:pt x="2283811" y="3347304"/>
                </a:cubicBezTo>
                <a:cubicBezTo>
                  <a:pt x="2278348" y="3342236"/>
                  <a:pt x="2273237" y="3337102"/>
                  <a:pt x="2268563" y="3331880"/>
                </a:cubicBezTo>
                <a:cubicBezTo>
                  <a:pt x="2265514" y="3325254"/>
                  <a:pt x="2262947" y="3318519"/>
                  <a:pt x="2260884" y="3311674"/>
                </a:cubicBezTo>
                <a:cubicBezTo>
                  <a:pt x="2266874" y="3316632"/>
                  <a:pt x="2273281" y="3321503"/>
                  <a:pt x="2280104" y="3326285"/>
                </a:cubicBezTo>
                <a:close/>
                <a:moveTo>
                  <a:pt x="2283833" y="3328874"/>
                </a:moveTo>
                <a:cubicBezTo>
                  <a:pt x="2291118" y="3333833"/>
                  <a:pt x="2298884" y="3338682"/>
                  <a:pt x="2307090" y="3343421"/>
                </a:cubicBezTo>
                <a:cubicBezTo>
                  <a:pt x="2306892" y="3351363"/>
                  <a:pt x="2307199" y="3359283"/>
                  <a:pt x="2308033" y="3367159"/>
                </a:cubicBezTo>
                <a:cubicBezTo>
                  <a:pt x="2301035" y="3362026"/>
                  <a:pt x="2294496" y="3356782"/>
                  <a:pt x="2288397" y="3351429"/>
                </a:cubicBezTo>
                <a:cubicBezTo>
                  <a:pt x="2286335" y="3344035"/>
                  <a:pt x="2284799" y="3336531"/>
                  <a:pt x="2283833" y="3328874"/>
                </a:cubicBezTo>
                <a:close/>
                <a:moveTo>
                  <a:pt x="2291907" y="3358362"/>
                </a:moveTo>
                <a:cubicBezTo>
                  <a:pt x="2297173" y="3362750"/>
                  <a:pt x="2302724" y="3367028"/>
                  <a:pt x="2308560" y="3371262"/>
                </a:cubicBezTo>
                <a:cubicBezTo>
                  <a:pt x="2309437" y="3377954"/>
                  <a:pt x="2310666" y="3384558"/>
                  <a:pt x="2312312" y="3391074"/>
                </a:cubicBezTo>
                <a:cubicBezTo>
                  <a:pt x="2306848" y="3385874"/>
                  <a:pt x="2301780" y="3380565"/>
                  <a:pt x="2297085" y="3375190"/>
                </a:cubicBezTo>
                <a:cubicBezTo>
                  <a:pt x="2294299" y="3369090"/>
                  <a:pt x="2291929" y="3362925"/>
                  <a:pt x="2289933" y="3356650"/>
                </a:cubicBezTo>
                <a:cubicBezTo>
                  <a:pt x="2290613" y="3357221"/>
                  <a:pt x="2291227" y="3357791"/>
                  <a:pt x="2291907" y="3358362"/>
                </a:cubicBezTo>
                <a:close/>
                <a:moveTo>
                  <a:pt x="2312421" y="3374027"/>
                </a:moveTo>
                <a:cubicBezTo>
                  <a:pt x="2319508" y="3379029"/>
                  <a:pt x="2327011" y="3383878"/>
                  <a:pt x="2334932" y="3388661"/>
                </a:cubicBezTo>
                <a:cubicBezTo>
                  <a:pt x="2334954" y="3396098"/>
                  <a:pt x="2335392" y="3403536"/>
                  <a:pt x="2336270" y="3410908"/>
                </a:cubicBezTo>
                <a:cubicBezTo>
                  <a:pt x="2336314" y="3411127"/>
                  <a:pt x="2336336" y="3411325"/>
                  <a:pt x="2336380" y="3411522"/>
                </a:cubicBezTo>
                <a:cubicBezTo>
                  <a:pt x="2329534" y="3406322"/>
                  <a:pt x="2323128" y="3401013"/>
                  <a:pt x="2317160" y="3395594"/>
                </a:cubicBezTo>
                <a:cubicBezTo>
                  <a:pt x="2315098" y="3388507"/>
                  <a:pt x="2313540" y="3381333"/>
                  <a:pt x="2312421" y="3374027"/>
                </a:cubicBezTo>
                <a:close/>
                <a:moveTo>
                  <a:pt x="2337038" y="3416108"/>
                </a:moveTo>
                <a:cubicBezTo>
                  <a:pt x="2338047" y="3422755"/>
                  <a:pt x="2339385" y="3429359"/>
                  <a:pt x="2341140" y="3435853"/>
                </a:cubicBezTo>
                <a:cubicBezTo>
                  <a:pt x="2335897" y="3430741"/>
                  <a:pt x="2330982" y="3425563"/>
                  <a:pt x="2326441" y="3420276"/>
                </a:cubicBezTo>
                <a:cubicBezTo>
                  <a:pt x="2323567" y="3414155"/>
                  <a:pt x="2321109" y="3407924"/>
                  <a:pt x="2319025" y="3401605"/>
                </a:cubicBezTo>
                <a:cubicBezTo>
                  <a:pt x="2324686" y="3406520"/>
                  <a:pt x="2330697" y="3411346"/>
                  <a:pt x="2337038" y="3416108"/>
                </a:cubicBezTo>
                <a:close/>
                <a:moveTo>
                  <a:pt x="2341097" y="3419091"/>
                </a:moveTo>
                <a:cubicBezTo>
                  <a:pt x="2347964" y="3424072"/>
                  <a:pt x="2355248" y="3428964"/>
                  <a:pt x="2362927" y="3433747"/>
                </a:cubicBezTo>
                <a:cubicBezTo>
                  <a:pt x="2363080" y="3440176"/>
                  <a:pt x="2363541" y="3446582"/>
                  <a:pt x="2364353" y="3452944"/>
                </a:cubicBezTo>
                <a:cubicBezTo>
                  <a:pt x="2364485" y="3454129"/>
                  <a:pt x="2364660" y="3455314"/>
                  <a:pt x="2364836" y="3456499"/>
                </a:cubicBezTo>
                <a:cubicBezTo>
                  <a:pt x="2358276" y="3451365"/>
                  <a:pt x="2352110" y="3446121"/>
                  <a:pt x="2346340" y="3440790"/>
                </a:cubicBezTo>
                <a:cubicBezTo>
                  <a:pt x="2344146" y="3433747"/>
                  <a:pt x="2342369" y="3426529"/>
                  <a:pt x="2341097" y="3419091"/>
                </a:cubicBezTo>
                <a:close/>
                <a:moveTo>
                  <a:pt x="2365603" y="3461326"/>
                </a:moveTo>
                <a:cubicBezTo>
                  <a:pt x="2366744" y="3467952"/>
                  <a:pt x="2368236" y="3474402"/>
                  <a:pt x="2370035" y="3480720"/>
                </a:cubicBezTo>
                <a:cubicBezTo>
                  <a:pt x="2365231" y="3475916"/>
                  <a:pt x="2360667" y="3471067"/>
                  <a:pt x="2356433" y="3466130"/>
                </a:cubicBezTo>
                <a:cubicBezTo>
                  <a:pt x="2353449" y="3460009"/>
                  <a:pt x="2350772" y="3453734"/>
                  <a:pt x="2348491" y="3447262"/>
                </a:cubicBezTo>
                <a:cubicBezTo>
                  <a:pt x="2353866" y="3452045"/>
                  <a:pt x="2359592" y="3456718"/>
                  <a:pt x="2365603" y="3461326"/>
                </a:cubicBezTo>
                <a:close/>
                <a:moveTo>
                  <a:pt x="2369926" y="3464595"/>
                </a:moveTo>
                <a:cubicBezTo>
                  <a:pt x="2376573" y="3469531"/>
                  <a:pt x="2383616" y="3474380"/>
                  <a:pt x="2391010" y="3479119"/>
                </a:cubicBezTo>
                <a:cubicBezTo>
                  <a:pt x="2391295" y="3484472"/>
                  <a:pt x="2391734" y="3489760"/>
                  <a:pt x="2392414" y="3494959"/>
                </a:cubicBezTo>
                <a:cubicBezTo>
                  <a:pt x="2392699" y="3497175"/>
                  <a:pt x="2393028" y="3499347"/>
                  <a:pt x="2393379" y="3501519"/>
                </a:cubicBezTo>
                <a:cubicBezTo>
                  <a:pt x="2387039" y="3496429"/>
                  <a:pt x="2381093" y="3491252"/>
                  <a:pt x="2375454" y="3485964"/>
                </a:cubicBezTo>
                <a:cubicBezTo>
                  <a:pt x="2373217" y="3479031"/>
                  <a:pt x="2371352" y="3471901"/>
                  <a:pt x="2369926" y="3464595"/>
                </a:cubicBezTo>
                <a:close/>
                <a:moveTo>
                  <a:pt x="2394301" y="3506654"/>
                </a:moveTo>
                <a:cubicBezTo>
                  <a:pt x="2395464" y="3512753"/>
                  <a:pt x="2396912" y="3518720"/>
                  <a:pt x="2398623" y="3524556"/>
                </a:cubicBezTo>
                <a:cubicBezTo>
                  <a:pt x="2393862" y="3519708"/>
                  <a:pt x="2389321" y="3514705"/>
                  <a:pt x="2384977" y="3509549"/>
                </a:cubicBezTo>
                <a:cubicBezTo>
                  <a:pt x="2382366" y="3504152"/>
                  <a:pt x="2379996" y="3498601"/>
                  <a:pt x="2377890" y="3492919"/>
                </a:cubicBezTo>
                <a:cubicBezTo>
                  <a:pt x="2383068" y="3497570"/>
                  <a:pt x="2388553" y="3502156"/>
                  <a:pt x="2394301" y="3506654"/>
                </a:cubicBezTo>
                <a:close/>
                <a:moveTo>
                  <a:pt x="2398842" y="3510186"/>
                </a:moveTo>
                <a:cubicBezTo>
                  <a:pt x="2405293" y="3515056"/>
                  <a:pt x="2412094" y="3519861"/>
                  <a:pt x="2419203" y="3524578"/>
                </a:cubicBezTo>
                <a:cubicBezTo>
                  <a:pt x="2419532" y="3528725"/>
                  <a:pt x="2419905" y="3532872"/>
                  <a:pt x="2420453" y="3536996"/>
                </a:cubicBezTo>
                <a:cubicBezTo>
                  <a:pt x="2420870" y="3540002"/>
                  <a:pt x="2421331" y="3542964"/>
                  <a:pt x="2421857" y="3545904"/>
                </a:cubicBezTo>
                <a:cubicBezTo>
                  <a:pt x="2415824" y="3540880"/>
                  <a:pt x="2409966" y="3535658"/>
                  <a:pt x="2404349" y="3530239"/>
                </a:cubicBezTo>
                <a:cubicBezTo>
                  <a:pt x="2402177" y="3523723"/>
                  <a:pt x="2400313" y="3517031"/>
                  <a:pt x="2398842" y="3510186"/>
                </a:cubicBezTo>
                <a:close/>
                <a:moveTo>
                  <a:pt x="2422998" y="3551696"/>
                </a:moveTo>
                <a:cubicBezTo>
                  <a:pt x="2424249" y="3557751"/>
                  <a:pt x="2425785" y="3563653"/>
                  <a:pt x="2427540" y="3569445"/>
                </a:cubicBezTo>
                <a:cubicBezTo>
                  <a:pt x="2422976" y="3564706"/>
                  <a:pt x="2418566" y="3559814"/>
                  <a:pt x="2414376" y="3554746"/>
                </a:cubicBezTo>
                <a:cubicBezTo>
                  <a:pt x="2411721" y="3549326"/>
                  <a:pt x="2409308" y="3543754"/>
                  <a:pt x="2407136" y="3538049"/>
                </a:cubicBezTo>
                <a:cubicBezTo>
                  <a:pt x="2412160" y="3542657"/>
                  <a:pt x="2417426" y="3547220"/>
                  <a:pt x="2422998" y="3551696"/>
                </a:cubicBezTo>
                <a:close/>
                <a:moveTo>
                  <a:pt x="2451762" y="3596804"/>
                </a:moveTo>
                <a:cubicBezTo>
                  <a:pt x="2453100" y="3602772"/>
                  <a:pt x="2454679" y="3608630"/>
                  <a:pt x="2456479" y="3614356"/>
                </a:cubicBezTo>
                <a:cubicBezTo>
                  <a:pt x="2452113" y="3609749"/>
                  <a:pt x="2447922" y="3604988"/>
                  <a:pt x="2443885" y="3600095"/>
                </a:cubicBezTo>
                <a:cubicBezTo>
                  <a:pt x="2441187" y="3594654"/>
                  <a:pt x="2438707" y="3589060"/>
                  <a:pt x="2436469" y="3583355"/>
                </a:cubicBezTo>
                <a:cubicBezTo>
                  <a:pt x="2441406" y="3587985"/>
                  <a:pt x="2446518" y="3592482"/>
                  <a:pt x="2451762" y="3596804"/>
                </a:cubicBezTo>
                <a:close/>
                <a:moveTo>
                  <a:pt x="2480656" y="3642308"/>
                </a:moveTo>
                <a:cubicBezTo>
                  <a:pt x="2482061" y="3648144"/>
                  <a:pt x="2483728" y="3653826"/>
                  <a:pt x="2485549" y="3659421"/>
                </a:cubicBezTo>
                <a:cubicBezTo>
                  <a:pt x="2481358" y="3654901"/>
                  <a:pt x="2477300" y="3650250"/>
                  <a:pt x="2473394" y="3645489"/>
                </a:cubicBezTo>
                <a:cubicBezTo>
                  <a:pt x="2470740" y="3640202"/>
                  <a:pt x="2468304" y="3634782"/>
                  <a:pt x="2466066" y="3629275"/>
                </a:cubicBezTo>
                <a:cubicBezTo>
                  <a:pt x="2470805" y="3633751"/>
                  <a:pt x="2475676" y="3638095"/>
                  <a:pt x="2480656" y="3642308"/>
                </a:cubicBezTo>
                <a:close/>
                <a:moveTo>
                  <a:pt x="2486010" y="3646740"/>
                </a:moveTo>
                <a:cubicBezTo>
                  <a:pt x="2491999" y="3651632"/>
                  <a:pt x="2498142" y="3656327"/>
                  <a:pt x="2504373" y="3660825"/>
                </a:cubicBezTo>
                <a:cubicBezTo>
                  <a:pt x="2504461" y="3661571"/>
                  <a:pt x="2504549" y="3662339"/>
                  <a:pt x="2504659" y="3663085"/>
                </a:cubicBezTo>
                <a:cubicBezTo>
                  <a:pt x="2505558" y="3669272"/>
                  <a:pt x="2506699" y="3675371"/>
                  <a:pt x="2508081" y="3681427"/>
                </a:cubicBezTo>
                <a:cubicBezTo>
                  <a:pt x="2502662" y="3676622"/>
                  <a:pt x="2497397" y="3671619"/>
                  <a:pt x="2492284" y="3666464"/>
                </a:cubicBezTo>
                <a:cubicBezTo>
                  <a:pt x="2489915" y="3660035"/>
                  <a:pt x="2487809" y="3653475"/>
                  <a:pt x="2486010" y="3646740"/>
                </a:cubicBezTo>
                <a:close/>
                <a:moveTo>
                  <a:pt x="2509661" y="3687921"/>
                </a:moveTo>
                <a:cubicBezTo>
                  <a:pt x="2511087" y="3693471"/>
                  <a:pt x="2512733" y="3698978"/>
                  <a:pt x="2514575" y="3704419"/>
                </a:cubicBezTo>
                <a:cubicBezTo>
                  <a:pt x="2510561" y="3700032"/>
                  <a:pt x="2506699" y="3695512"/>
                  <a:pt x="2502947" y="3690905"/>
                </a:cubicBezTo>
                <a:cubicBezTo>
                  <a:pt x="2500380" y="3685793"/>
                  <a:pt x="2497989" y="3680593"/>
                  <a:pt x="2495751" y="3675284"/>
                </a:cubicBezTo>
                <a:cubicBezTo>
                  <a:pt x="2500271" y="3679628"/>
                  <a:pt x="2504922" y="3683840"/>
                  <a:pt x="2509661" y="3687921"/>
                </a:cubicBezTo>
                <a:close/>
                <a:moveTo>
                  <a:pt x="2515212" y="3692616"/>
                </a:moveTo>
                <a:cubicBezTo>
                  <a:pt x="2521004" y="3697421"/>
                  <a:pt x="2526928" y="3702028"/>
                  <a:pt x="2532939" y="3706482"/>
                </a:cubicBezTo>
                <a:cubicBezTo>
                  <a:pt x="2533992" y="3713283"/>
                  <a:pt x="2535352" y="3720019"/>
                  <a:pt x="2536954" y="3726689"/>
                </a:cubicBezTo>
                <a:cubicBezTo>
                  <a:pt x="2531711" y="3721928"/>
                  <a:pt x="2526576" y="3716991"/>
                  <a:pt x="2521618" y="3711901"/>
                </a:cubicBezTo>
                <a:cubicBezTo>
                  <a:pt x="2519227" y="3705626"/>
                  <a:pt x="2517077" y="3699198"/>
                  <a:pt x="2515212" y="3692616"/>
                </a:cubicBezTo>
                <a:close/>
                <a:moveTo>
                  <a:pt x="2525436" y="3721313"/>
                </a:moveTo>
                <a:cubicBezTo>
                  <a:pt x="2529780" y="3725526"/>
                  <a:pt x="2534212" y="3729607"/>
                  <a:pt x="2538731" y="3733578"/>
                </a:cubicBezTo>
                <a:cubicBezTo>
                  <a:pt x="2540179" y="3738931"/>
                  <a:pt x="2541803" y="3744218"/>
                  <a:pt x="2543624" y="3749484"/>
                </a:cubicBezTo>
                <a:cubicBezTo>
                  <a:pt x="2539850" y="3745272"/>
                  <a:pt x="2536164" y="3740949"/>
                  <a:pt x="2532632" y="3736518"/>
                </a:cubicBezTo>
                <a:cubicBezTo>
                  <a:pt x="2530065" y="3731559"/>
                  <a:pt x="2527673" y="3726491"/>
                  <a:pt x="2525436" y="3721313"/>
                </a:cubicBezTo>
                <a:close/>
                <a:moveTo>
                  <a:pt x="2544545" y="3738602"/>
                </a:moveTo>
                <a:cubicBezTo>
                  <a:pt x="2550140" y="3743319"/>
                  <a:pt x="2555845" y="3747861"/>
                  <a:pt x="2561636" y="3752249"/>
                </a:cubicBezTo>
                <a:cubicBezTo>
                  <a:pt x="2562799" y="3758896"/>
                  <a:pt x="2564203" y="3765500"/>
                  <a:pt x="2565871" y="3772016"/>
                </a:cubicBezTo>
                <a:cubicBezTo>
                  <a:pt x="2560825" y="3767343"/>
                  <a:pt x="2555910" y="3762539"/>
                  <a:pt x="2551127" y="3757558"/>
                </a:cubicBezTo>
                <a:cubicBezTo>
                  <a:pt x="2548670" y="3751305"/>
                  <a:pt x="2546476" y="3744987"/>
                  <a:pt x="2544545" y="3738602"/>
                </a:cubicBezTo>
                <a:close/>
                <a:moveTo>
                  <a:pt x="2555274" y="3767497"/>
                </a:moveTo>
                <a:cubicBezTo>
                  <a:pt x="2559377" y="3771534"/>
                  <a:pt x="2563567" y="3775461"/>
                  <a:pt x="2567846" y="3779279"/>
                </a:cubicBezTo>
                <a:cubicBezTo>
                  <a:pt x="2569337" y="3784456"/>
                  <a:pt x="2570961" y="3789568"/>
                  <a:pt x="2572760" y="3794658"/>
                </a:cubicBezTo>
                <a:cubicBezTo>
                  <a:pt x="2569206" y="3790621"/>
                  <a:pt x="2565739" y="3786519"/>
                  <a:pt x="2562383" y="3782306"/>
                </a:cubicBezTo>
                <a:cubicBezTo>
                  <a:pt x="2559837" y="3777414"/>
                  <a:pt x="2557490" y="3772477"/>
                  <a:pt x="2555274" y="3767497"/>
                </a:cubicBezTo>
                <a:close/>
                <a:moveTo>
                  <a:pt x="2573989" y="3784698"/>
                </a:moveTo>
                <a:cubicBezTo>
                  <a:pt x="2579364" y="3789283"/>
                  <a:pt x="2584827" y="3793737"/>
                  <a:pt x="2590378" y="3798015"/>
                </a:cubicBezTo>
                <a:cubicBezTo>
                  <a:pt x="2591606" y="3804531"/>
                  <a:pt x="2593098" y="3810982"/>
                  <a:pt x="2594810" y="3817388"/>
                </a:cubicBezTo>
                <a:cubicBezTo>
                  <a:pt x="2589983" y="3812825"/>
                  <a:pt x="2585244" y="3808107"/>
                  <a:pt x="2580658" y="3803259"/>
                </a:cubicBezTo>
                <a:cubicBezTo>
                  <a:pt x="2578179" y="3797137"/>
                  <a:pt x="2575963" y="3790951"/>
                  <a:pt x="2573989" y="3784698"/>
                </a:cubicBezTo>
                <a:close/>
                <a:moveTo>
                  <a:pt x="2597004" y="3825111"/>
                </a:moveTo>
                <a:cubicBezTo>
                  <a:pt x="2598496" y="3830069"/>
                  <a:pt x="2600141" y="3834984"/>
                  <a:pt x="2601918" y="3839877"/>
                </a:cubicBezTo>
                <a:cubicBezTo>
                  <a:pt x="2598539" y="3835993"/>
                  <a:pt x="2595270" y="3832066"/>
                  <a:pt x="2592133" y="3828117"/>
                </a:cubicBezTo>
                <a:cubicBezTo>
                  <a:pt x="2589654" y="3823400"/>
                  <a:pt x="2587350" y="3818661"/>
                  <a:pt x="2585178" y="3813878"/>
                </a:cubicBezTo>
                <a:cubicBezTo>
                  <a:pt x="2588996" y="3817673"/>
                  <a:pt x="2592945" y="3821425"/>
                  <a:pt x="2597004" y="3825111"/>
                </a:cubicBezTo>
                <a:close/>
                <a:moveTo>
                  <a:pt x="2603476" y="3830903"/>
                </a:moveTo>
                <a:cubicBezTo>
                  <a:pt x="2608566" y="3835335"/>
                  <a:pt x="2613831" y="3839701"/>
                  <a:pt x="2619273" y="3844001"/>
                </a:cubicBezTo>
                <a:cubicBezTo>
                  <a:pt x="2620611" y="3850386"/>
                  <a:pt x="2622147" y="3856704"/>
                  <a:pt x="2623902" y="3862979"/>
                </a:cubicBezTo>
                <a:cubicBezTo>
                  <a:pt x="2619163" y="3858416"/>
                  <a:pt x="2614599" y="3853786"/>
                  <a:pt x="2610211" y="3849113"/>
                </a:cubicBezTo>
                <a:cubicBezTo>
                  <a:pt x="2607754" y="3843102"/>
                  <a:pt x="2605516" y="3837024"/>
                  <a:pt x="2603476" y="3830903"/>
                </a:cubicBezTo>
                <a:close/>
                <a:moveTo>
                  <a:pt x="2615082" y="3860237"/>
                </a:moveTo>
                <a:cubicBezTo>
                  <a:pt x="2618680" y="3863879"/>
                  <a:pt x="2622454" y="3867455"/>
                  <a:pt x="2626293" y="3871009"/>
                </a:cubicBezTo>
                <a:cubicBezTo>
                  <a:pt x="2627763" y="3875748"/>
                  <a:pt x="2629343" y="3880443"/>
                  <a:pt x="2631076" y="3885095"/>
                </a:cubicBezTo>
                <a:cubicBezTo>
                  <a:pt x="2627873" y="3881365"/>
                  <a:pt x="2624779" y="3877591"/>
                  <a:pt x="2621796" y="3873774"/>
                </a:cubicBezTo>
                <a:cubicBezTo>
                  <a:pt x="2619426" y="3869298"/>
                  <a:pt x="2617188" y="3864800"/>
                  <a:pt x="2615082" y="3860237"/>
                </a:cubicBezTo>
                <a:close/>
                <a:moveTo>
                  <a:pt x="2633007" y="3877109"/>
                </a:moveTo>
                <a:cubicBezTo>
                  <a:pt x="2637899" y="3881431"/>
                  <a:pt x="2642968" y="3885709"/>
                  <a:pt x="2648189" y="3889899"/>
                </a:cubicBezTo>
                <a:cubicBezTo>
                  <a:pt x="2649550" y="3896130"/>
                  <a:pt x="2651129" y="3902296"/>
                  <a:pt x="2652907" y="3908417"/>
                </a:cubicBezTo>
                <a:cubicBezTo>
                  <a:pt x="2648387" y="3903985"/>
                  <a:pt x="2644021" y="3899509"/>
                  <a:pt x="2639830" y="3894968"/>
                </a:cubicBezTo>
                <a:cubicBezTo>
                  <a:pt x="2637351" y="3889066"/>
                  <a:pt x="2635091" y="3883120"/>
                  <a:pt x="2633007" y="3877109"/>
                </a:cubicBezTo>
                <a:close/>
                <a:moveTo>
                  <a:pt x="2645074" y="3906705"/>
                </a:moveTo>
                <a:cubicBezTo>
                  <a:pt x="2648453" y="3910128"/>
                  <a:pt x="2651941" y="3913529"/>
                  <a:pt x="2655517" y="3916886"/>
                </a:cubicBezTo>
                <a:cubicBezTo>
                  <a:pt x="2656943" y="3921339"/>
                  <a:pt x="2658479" y="3925793"/>
                  <a:pt x="2660125" y="3930181"/>
                </a:cubicBezTo>
                <a:cubicBezTo>
                  <a:pt x="2657141" y="3926649"/>
                  <a:pt x="2654267" y="3923095"/>
                  <a:pt x="2651458" y="3919496"/>
                </a:cubicBezTo>
                <a:cubicBezTo>
                  <a:pt x="2649221" y="3915262"/>
                  <a:pt x="2647114" y="3911006"/>
                  <a:pt x="2645074" y="3906705"/>
                </a:cubicBezTo>
                <a:close/>
                <a:moveTo>
                  <a:pt x="2662582" y="3923380"/>
                </a:moveTo>
                <a:cubicBezTo>
                  <a:pt x="2667299" y="3927614"/>
                  <a:pt x="2672148" y="3931783"/>
                  <a:pt x="2677172" y="3935907"/>
                </a:cubicBezTo>
                <a:cubicBezTo>
                  <a:pt x="2678598" y="3941941"/>
                  <a:pt x="2680178" y="3947952"/>
                  <a:pt x="2681955" y="3953898"/>
                </a:cubicBezTo>
                <a:cubicBezTo>
                  <a:pt x="2677611" y="3949554"/>
                  <a:pt x="2673398" y="3945166"/>
                  <a:pt x="2669362" y="3940734"/>
                </a:cubicBezTo>
                <a:cubicBezTo>
                  <a:pt x="2666904" y="3935008"/>
                  <a:pt x="2664644" y="3929216"/>
                  <a:pt x="2662582" y="3923380"/>
                </a:cubicBezTo>
                <a:close/>
                <a:moveTo>
                  <a:pt x="2684785" y="3962806"/>
                </a:moveTo>
                <a:cubicBezTo>
                  <a:pt x="2686189" y="3967040"/>
                  <a:pt x="2687703" y="3971253"/>
                  <a:pt x="2689305" y="3975443"/>
                </a:cubicBezTo>
                <a:cubicBezTo>
                  <a:pt x="2686452" y="3972021"/>
                  <a:pt x="2683688" y="3968554"/>
                  <a:pt x="2681011" y="3965066"/>
                </a:cubicBezTo>
                <a:cubicBezTo>
                  <a:pt x="2678883" y="3961095"/>
                  <a:pt x="2676843" y="3957079"/>
                  <a:pt x="2674912" y="3953043"/>
                </a:cubicBezTo>
                <a:cubicBezTo>
                  <a:pt x="2678115" y="3956333"/>
                  <a:pt x="2681406" y="3959581"/>
                  <a:pt x="2684785" y="3962806"/>
                </a:cubicBezTo>
                <a:close/>
                <a:moveTo>
                  <a:pt x="2705014" y="3999687"/>
                </a:moveTo>
                <a:cubicBezTo>
                  <a:pt x="2708020" y="4002780"/>
                  <a:pt x="2711069" y="4005852"/>
                  <a:pt x="2714207" y="4008901"/>
                </a:cubicBezTo>
                <a:cubicBezTo>
                  <a:pt x="2715589" y="4012960"/>
                  <a:pt x="2717059" y="4016975"/>
                  <a:pt x="2718616" y="4020990"/>
                </a:cubicBezTo>
                <a:cubicBezTo>
                  <a:pt x="2716071" y="4017897"/>
                  <a:pt x="2713592" y="4014759"/>
                  <a:pt x="2711179" y="4011622"/>
                </a:cubicBezTo>
                <a:cubicBezTo>
                  <a:pt x="2709051" y="4007673"/>
                  <a:pt x="2706967" y="4003702"/>
                  <a:pt x="2705014" y="3999687"/>
                </a:cubicBezTo>
                <a:close/>
                <a:moveTo>
                  <a:pt x="2734457" y="4045739"/>
                </a:moveTo>
                <a:cubicBezTo>
                  <a:pt x="2737463" y="4048898"/>
                  <a:pt x="2740534" y="4052035"/>
                  <a:pt x="2743694" y="4055129"/>
                </a:cubicBezTo>
                <a:cubicBezTo>
                  <a:pt x="2745010" y="4058859"/>
                  <a:pt x="2746370" y="4062588"/>
                  <a:pt x="2747819" y="4066296"/>
                </a:cubicBezTo>
                <a:cubicBezTo>
                  <a:pt x="2744922" y="4062720"/>
                  <a:pt x="2742136" y="4059122"/>
                  <a:pt x="2739393" y="4055480"/>
                </a:cubicBezTo>
                <a:cubicBezTo>
                  <a:pt x="2737682" y="4052255"/>
                  <a:pt x="2736037" y="4049008"/>
                  <a:pt x="2734457" y="4045739"/>
                </a:cubicBezTo>
                <a:close/>
                <a:moveTo>
                  <a:pt x="2764888" y="4093019"/>
                </a:moveTo>
                <a:cubicBezTo>
                  <a:pt x="2767586" y="4095849"/>
                  <a:pt x="2770329" y="4098680"/>
                  <a:pt x="2773159" y="4101466"/>
                </a:cubicBezTo>
                <a:cubicBezTo>
                  <a:pt x="2774541" y="4105349"/>
                  <a:pt x="2775989" y="4109189"/>
                  <a:pt x="2777503" y="4113006"/>
                </a:cubicBezTo>
                <a:cubicBezTo>
                  <a:pt x="2775243" y="4110176"/>
                  <a:pt x="2773006" y="4107346"/>
                  <a:pt x="2770834" y="4104516"/>
                </a:cubicBezTo>
                <a:cubicBezTo>
                  <a:pt x="2768771" y="4100720"/>
                  <a:pt x="2766796" y="4096880"/>
                  <a:pt x="2764888" y="4093019"/>
                </a:cubicBezTo>
                <a:close/>
                <a:moveTo>
                  <a:pt x="2795209" y="4140080"/>
                </a:moveTo>
                <a:cubicBezTo>
                  <a:pt x="2797688" y="4142691"/>
                  <a:pt x="2800211" y="4145302"/>
                  <a:pt x="2802778" y="4147869"/>
                </a:cubicBezTo>
                <a:cubicBezTo>
                  <a:pt x="2804116" y="4151445"/>
                  <a:pt x="2805476" y="4154999"/>
                  <a:pt x="2806903" y="4158554"/>
                </a:cubicBezTo>
                <a:cubicBezTo>
                  <a:pt x="2804862" y="4155965"/>
                  <a:pt x="2802844" y="4153376"/>
                  <a:pt x="2800847" y="4150765"/>
                </a:cubicBezTo>
                <a:cubicBezTo>
                  <a:pt x="2798916" y="4147233"/>
                  <a:pt x="2797030" y="4143656"/>
                  <a:pt x="2795209" y="4140080"/>
                </a:cubicBezTo>
                <a:close/>
                <a:moveTo>
                  <a:pt x="2825683" y="4187317"/>
                </a:moveTo>
                <a:cubicBezTo>
                  <a:pt x="2827943" y="4189686"/>
                  <a:pt x="2830225" y="4192078"/>
                  <a:pt x="2832550" y="4194425"/>
                </a:cubicBezTo>
                <a:cubicBezTo>
                  <a:pt x="2833779" y="4197694"/>
                  <a:pt x="2835051" y="4200941"/>
                  <a:pt x="2836368" y="4204167"/>
                </a:cubicBezTo>
                <a:cubicBezTo>
                  <a:pt x="2834503" y="4201819"/>
                  <a:pt x="2832682" y="4199449"/>
                  <a:pt x="2830883" y="4197058"/>
                </a:cubicBezTo>
                <a:cubicBezTo>
                  <a:pt x="2829084" y="4193833"/>
                  <a:pt x="2827372" y="4190586"/>
                  <a:pt x="2825683" y="4187317"/>
                </a:cubicBezTo>
                <a:close/>
                <a:moveTo>
                  <a:pt x="2856443" y="4235036"/>
                </a:moveTo>
                <a:cubicBezTo>
                  <a:pt x="2885623" y="4266037"/>
                  <a:pt x="2920793" y="4294537"/>
                  <a:pt x="2961930" y="4320404"/>
                </a:cubicBezTo>
                <a:cubicBezTo>
                  <a:pt x="3081327" y="4395461"/>
                  <a:pt x="3228872" y="4437322"/>
                  <a:pt x="3412970" y="4448336"/>
                </a:cubicBezTo>
                <a:cubicBezTo>
                  <a:pt x="3587590" y="4458801"/>
                  <a:pt x="3763657" y="4439253"/>
                  <a:pt x="3897535" y="4421042"/>
                </a:cubicBezTo>
                <a:cubicBezTo>
                  <a:pt x="3936149" y="4415777"/>
                  <a:pt x="3976343" y="4409831"/>
                  <a:pt x="4024040" y="4402306"/>
                </a:cubicBezTo>
                <a:cubicBezTo>
                  <a:pt x="4322028" y="4355201"/>
                  <a:pt x="4641144" y="4276568"/>
                  <a:pt x="4999664" y="4161910"/>
                </a:cubicBezTo>
                <a:cubicBezTo>
                  <a:pt x="5015460" y="4156864"/>
                  <a:pt x="5031279" y="4151752"/>
                  <a:pt x="5047141" y="4146640"/>
                </a:cubicBezTo>
                <a:cubicBezTo>
                  <a:pt x="5048612" y="4149865"/>
                  <a:pt x="5050213" y="4153047"/>
                  <a:pt x="5051990" y="4156162"/>
                </a:cubicBezTo>
                <a:cubicBezTo>
                  <a:pt x="5055983" y="4163205"/>
                  <a:pt x="5060657" y="4169896"/>
                  <a:pt x="5065900" y="4176281"/>
                </a:cubicBezTo>
                <a:cubicBezTo>
                  <a:pt x="5046066" y="4183104"/>
                  <a:pt x="5026211" y="4189884"/>
                  <a:pt x="5006356" y="4196619"/>
                </a:cubicBezTo>
                <a:cubicBezTo>
                  <a:pt x="4650600" y="4316082"/>
                  <a:pt x="4334973" y="4397567"/>
                  <a:pt x="4041439" y="4445681"/>
                </a:cubicBezTo>
                <a:cubicBezTo>
                  <a:pt x="3995080" y="4453272"/>
                  <a:pt x="3954118" y="4459569"/>
                  <a:pt x="3916228" y="4464922"/>
                </a:cubicBezTo>
                <a:cubicBezTo>
                  <a:pt x="3624471" y="4506038"/>
                  <a:pt x="3255881" y="4531619"/>
                  <a:pt x="2993238" y="4363011"/>
                </a:cubicBezTo>
                <a:cubicBezTo>
                  <a:pt x="2938564" y="4327886"/>
                  <a:pt x="2894443" y="4287977"/>
                  <a:pt x="2861028" y="4243571"/>
                </a:cubicBezTo>
                <a:cubicBezTo>
                  <a:pt x="2859449" y="4240740"/>
                  <a:pt x="2857935" y="4237888"/>
                  <a:pt x="2856443" y="4235036"/>
                </a:cubicBezTo>
                <a:close/>
                <a:moveTo>
                  <a:pt x="5053504" y="4155328"/>
                </a:moveTo>
                <a:cubicBezTo>
                  <a:pt x="5051793" y="4152301"/>
                  <a:pt x="5050235" y="4149207"/>
                  <a:pt x="5048787" y="4146092"/>
                </a:cubicBezTo>
                <a:cubicBezTo>
                  <a:pt x="5060393" y="4142340"/>
                  <a:pt x="5072000" y="4138566"/>
                  <a:pt x="5083628" y="4134793"/>
                </a:cubicBezTo>
                <a:cubicBezTo>
                  <a:pt x="5084966" y="4137447"/>
                  <a:pt x="5086414" y="4140080"/>
                  <a:pt x="5087950" y="4142647"/>
                </a:cubicBezTo>
                <a:cubicBezTo>
                  <a:pt x="5092338" y="4149931"/>
                  <a:pt x="5097471" y="4156820"/>
                  <a:pt x="5103264" y="4163336"/>
                </a:cubicBezTo>
                <a:cubicBezTo>
                  <a:pt x="5091395" y="4167461"/>
                  <a:pt x="5079525" y="4171564"/>
                  <a:pt x="5067634" y="4175667"/>
                </a:cubicBezTo>
                <a:cubicBezTo>
                  <a:pt x="5062280" y="4169216"/>
                  <a:pt x="5057541" y="4162459"/>
                  <a:pt x="5053504" y="4155328"/>
                </a:cubicBezTo>
                <a:close/>
                <a:moveTo>
                  <a:pt x="5107016" y="4167417"/>
                </a:moveTo>
                <a:cubicBezTo>
                  <a:pt x="5115485" y="4176259"/>
                  <a:pt x="5125292" y="4184377"/>
                  <a:pt x="5136459" y="4191727"/>
                </a:cubicBezTo>
                <a:cubicBezTo>
                  <a:pt x="5124348" y="4196224"/>
                  <a:pt x="5112172" y="4200700"/>
                  <a:pt x="5099973" y="4205176"/>
                </a:cubicBezTo>
                <a:cubicBezTo>
                  <a:pt x="5089003" y="4197475"/>
                  <a:pt x="5079415" y="4189028"/>
                  <a:pt x="5071188" y="4179835"/>
                </a:cubicBezTo>
                <a:cubicBezTo>
                  <a:pt x="5083145" y="4175710"/>
                  <a:pt x="5095080" y="4171564"/>
                  <a:pt x="5107016" y="4167417"/>
                </a:cubicBezTo>
                <a:close/>
                <a:moveTo>
                  <a:pt x="5108925" y="4166759"/>
                </a:moveTo>
                <a:cubicBezTo>
                  <a:pt x="5120860" y="4162590"/>
                  <a:pt x="5132773" y="4158444"/>
                  <a:pt x="5144642" y="4154253"/>
                </a:cubicBezTo>
                <a:cubicBezTo>
                  <a:pt x="5153397" y="4162700"/>
                  <a:pt x="5163489" y="4170401"/>
                  <a:pt x="5174897" y="4177356"/>
                </a:cubicBezTo>
                <a:cubicBezTo>
                  <a:pt x="5162852" y="4181876"/>
                  <a:pt x="5150742" y="4186417"/>
                  <a:pt x="5138587" y="4190937"/>
                </a:cubicBezTo>
                <a:cubicBezTo>
                  <a:pt x="5127354" y="4183631"/>
                  <a:pt x="5117437" y="4175557"/>
                  <a:pt x="5108925" y="4166759"/>
                </a:cubicBezTo>
                <a:close/>
                <a:moveTo>
                  <a:pt x="5180668" y="4180757"/>
                </a:moveTo>
                <a:cubicBezTo>
                  <a:pt x="5194271" y="4188458"/>
                  <a:pt x="5209563" y="4195171"/>
                  <a:pt x="5226588" y="4200832"/>
                </a:cubicBezTo>
                <a:cubicBezTo>
                  <a:pt x="5267528" y="4214457"/>
                  <a:pt x="5319460" y="4222486"/>
                  <a:pt x="5380957" y="4224724"/>
                </a:cubicBezTo>
                <a:cubicBezTo>
                  <a:pt x="5493333" y="4228805"/>
                  <a:pt x="5616065" y="4213381"/>
                  <a:pt x="5705690" y="4202126"/>
                </a:cubicBezTo>
                <a:cubicBezTo>
                  <a:pt x="5732500" y="4198747"/>
                  <a:pt x="5755647" y="4195852"/>
                  <a:pt x="5774647" y="4193943"/>
                </a:cubicBezTo>
                <a:cubicBezTo>
                  <a:pt x="6034130" y="4168053"/>
                  <a:pt x="6301358" y="4131348"/>
                  <a:pt x="6559809" y="4095849"/>
                </a:cubicBezTo>
                <a:cubicBezTo>
                  <a:pt x="7243961" y="4001881"/>
                  <a:pt x="7951369" y="3904731"/>
                  <a:pt x="8637013" y="3986216"/>
                </a:cubicBezTo>
                <a:cubicBezTo>
                  <a:pt x="8626613" y="4000082"/>
                  <a:pt x="8616521" y="4013487"/>
                  <a:pt x="8606714" y="4026344"/>
                </a:cubicBezTo>
                <a:cubicBezTo>
                  <a:pt x="8308266" y="3985667"/>
                  <a:pt x="7979299" y="3977791"/>
                  <a:pt x="7602306" y="4002276"/>
                </a:cubicBezTo>
                <a:cubicBezTo>
                  <a:pt x="7255699" y="4024786"/>
                  <a:pt x="6903498" y="4071781"/>
                  <a:pt x="6562903" y="4117219"/>
                </a:cubicBezTo>
                <a:cubicBezTo>
                  <a:pt x="6293196" y="4153200"/>
                  <a:pt x="6014296" y="4190388"/>
                  <a:pt x="5743799" y="4214500"/>
                </a:cubicBezTo>
                <a:cubicBezTo>
                  <a:pt x="5724207" y="4216234"/>
                  <a:pt x="5699985" y="4219086"/>
                  <a:pt x="5671968" y="4222399"/>
                </a:cubicBezTo>
                <a:cubicBezTo>
                  <a:pt x="5581576" y="4233062"/>
                  <a:pt x="5457791" y="4247630"/>
                  <a:pt x="5344932" y="4242232"/>
                </a:cubicBezTo>
                <a:cubicBezTo>
                  <a:pt x="5283259" y="4239270"/>
                  <a:pt x="5231327" y="4230451"/>
                  <a:pt x="5190563" y="4216014"/>
                </a:cubicBezTo>
                <a:cubicBezTo>
                  <a:pt x="5173296" y="4209893"/>
                  <a:pt x="5157828" y="4202697"/>
                  <a:pt x="5144160" y="4194447"/>
                </a:cubicBezTo>
                <a:cubicBezTo>
                  <a:pt x="5156270" y="4189927"/>
                  <a:pt x="5168425" y="4185386"/>
                  <a:pt x="5180668" y="4180757"/>
                </a:cubicBezTo>
                <a:close/>
                <a:moveTo>
                  <a:pt x="8642980" y="3986896"/>
                </a:moveTo>
                <a:cubicBezTo>
                  <a:pt x="8649497" y="3987686"/>
                  <a:pt x="8656013" y="3988454"/>
                  <a:pt x="8662529" y="3989243"/>
                </a:cubicBezTo>
                <a:cubicBezTo>
                  <a:pt x="8665272" y="3989551"/>
                  <a:pt x="8668014" y="3989880"/>
                  <a:pt x="8670757" y="3990209"/>
                </a:cubicBezTo>
                <a:cubicBezTo>
                  <a:pt x="8660467" y="4004294"/>
                  <a:pt x="8650418" y="4017919"/>
                  <a:pt x="8640611" y="4031105"/>
                </a:cubicBezTo>
                <a:cubicBezTo>
                  <a:pt x="8639141" y="4030885"/>
                  <a:pt x="8637627" y="4030688"/>
                  <a:pt x="8636135" y="4030468"/>
                </a:cubicBezTo>
                <a:cubicBezTo>
                  <a:pt x="8628325" y="4029328"/>
                  <a:pt x="8620470" y="4028253"/>
                  <a:pt x="8612616" y="4027156"/>
                </a:cubicBezTo>
                <a:cubicBezTo>
                  <a:pt x="8622445" y="4014255"/>
                  <a:pt x="8632559" y="4000828"/>
                  <a:pt x="8642980" y="3986896"/>
                </a:cubicBezTo>
                <a:close/>
                <a:moveTo>
                  <a:pt x="8635894" y="4032267"/>
                </a:moveTo>
                <a:cubicBezTo>
                  <a:pt x="8637057" y="4032443"/>
                  <a:pt x="8638220" y="4032619"/>
                  <a:pt x="8639382" y="4032772"/>
                </a:cubicBezTo>
                <a:cubicBezTo>
                  <a:pt x="8629137" y="4046572"/>
                  <a:pt x="8619176" y="4059846"/>
                  <a:pt x="8609544" y="4072549"/>
                </a:cubicBezTo>
                <a:cubicBezTo>
                  <a:pt x="8600132" y="4071013"/>
                  <a:pt x="8590676" y="4069499"/>
                  <a:pt x="8581198" y="4068030"/>
                </a:cubicBezTo>
                <a:cubicBezTo>
                  <a:pt x="8590873" y="4055612"/>
                  <a:pt x="8600922" y="4042513"/>
                  <a:pt x="8611321" y="4028845"/>
                </a:cubicBezTo>
                <a:cubicBezTo>
                  <a:pt x="8619527" y="4029986"/>
                  <a:pt x="8627710" y="4031083"/>
                  <a:pt x="8635894" y="4032267"/>
                </a:cubicBezTo>
                <a:close/>
                <a:moveTo>
                  <a:pt x="8645109" y="4033606"/>
                </a:moveTo>
                <a:cubicBezTo>
                  <a:pt x="8654280" y="4034944"/>
                  <a:pt x="8663516" y="4036326"/>
                  <a:pt x="8672819" y="4037752"/>
                </a:cubicBezTo>
                <a:cubicBezTo>
                  <a:pt x="8662617" y="4051860"/>
                  <a:pt x="8652744" y="4065375"/>
                  <a:pt x="8643244" y="4078253"/>
                </a:cubicBezTo>
                <a:cubicBezTo>
                  <a:pt x="8639338" y="4077573"/>
                  <a:pt x="8635433" y="4076871"/>
                  <a:pt x="8631506" y="4076213"/>
                </a:cubicBezTo>
                <a:cubicBezTo>
                  <a:pt x="8626109" y="4075292"/>
                  <a:pt x="8620646" y="4074392"/>
                  <a:pt x="8615227" y="4073515"/>
                </a:cubicBezTo>
                <a:cubicBezTo>
                  <a:pt x="8624858" y="4060745"/>
                  <a:pt x="8634841" y="4047428"/>
                  <a:pt x="8645109" y="4033606"/>
                </a:cubicBezTo>
                <a:close/>
                <a:moveTo>
                  <a:pt x="8631221" y="4077924"/>
                </a:moveTo>
                <a:cubicBezTo>
                  <a:pt x="8634863" y="4078539"/>
                  <a:pt x="8638461" y="4079175"/>
                  <a:pt x="8642081" y="4079833"/>
                </a:cubicBezTo>
                <a:cubicBezTo>
                  <a:pt x="8624046" y="4104274"/>
                  <a:pt x="8607285" y="4126521"/>
                  <a:pt x="8591927" y="4146399"/>
                </a:cubicBezTo>
                <a:cubicBezTo>
                  <a:pt x="8444468" y="4337254"/>
                  <a:pt x="8290845" y="4529119"/>
                  <a:pt x="8142268" y="4714664"/>
                </a:cubicBezTo>
                <a:cubicBezTo>
                  <a:pt x="7961155" y="4940864"/>
                  <a:pt x="7773854" y="5174766"/>
                  <a:pt x="7595592" y="5409479"/>
                </a:cubicBezTo>
                <a:cubicBezTo>
                  <a:pt x="7494778" y="5542259"/>
                  <a:pt x="7396860" y="5672626"/>
                  <a:pt x="7306995" y="5807863"/>
                </a:cubicBezTo>
                <a:cubicBezTo>
                  <a:pt x="7260438" y="5877983"/>
                  <a:pt x="7219915" y="5943496"/>
                  <a:pt x="7183100" y="6008130"/>
                </a:cubicBezTo>
                <a:lnTo>
                  <a:pt x="7176386" y="6019978"/>
                </a:lnTo>
                <a:cubicBezTo>
                  <a:pt x="7119124" y="6120814"/>
                  <a:pt x="7047863" y="6246288"/>
                  <a:pt x="7047139" y="6366979"/>
                </a:cubicBezTo>
                <a:cubicBezTo>
                  <a:pt x="7046656" y="6429223"/>
                  <a:pt x="7066709" y="6478741"/>
                  <a:pt x="7106727" y="6514109"/>
                </a:cubicBezTo>
                <a:cubicBezTo>
                  <a:pt x="7167523" y="6567839"/>
                  <a:pt x="7266866" y="6583131"/>
                  <a:pt x="7366123" y="6583131"/>
                </a:cubicBezTo>
                <a:cubicBezTo>
                  <a:pt x="7450547" y="6583131"/>
                  <a:pt x="7534885" y="6572052"/>
                  <a:pt x="7595285" y="6564132"/>
                </a:cubicBezTo>
                <a:lnTo>
                  <a:pt x="7607111" y="6562573"/>
                </a:lnTo>
                <a:cubicBezTo>
                  <a:pt x="7632692" y="6559239"/>
                  <a:pt x="7658275" y="6555663"/>
                  <a:pt x="7683856" y="6551867"/>
                </a:cubicBezTo>
                <a:cubicBezTo>
                  <a:pt x="7635742" y="6560270"/>
                  <a:pt x="7587606" y="6567971"/>
                  <a:pt x="7539404" y="6574882"/>
                </a:cubicBezTo>
                <a:lnTo>
                  <a:pt x="7529312" y="6576308"/>
                </a:lnTo>
                <a:cubicBezTo>
                  <a:pt x="7394908" y="6595308"/>
                  <a:pt x="7144727" y="6630653"/>
                  <a:pt x="7031188" y="6530892"/>
                </a:cubicBezTo>
                <a:cubicBezTo>
                  <a:pt x="6991675" y="6496161"/>
                  <a:pt x="6971995" y="6447192"/>
                  <a:pt x="6972719" y="6385365"/>
                </a:cubicBezTo>
                <a:cubicBezTo>
                  <a:pt x="6974035" y="6263313"/>
                  <a:pt x="7047928" y="6135930"/>
                  <a:pt x="7107298" y="6033559"/>
                </a:cubicBezTo>
                <a:lnTo>
                  <a:pt x="7113639" y="6022633"/>
                </a:lnTo>
                <a:cubicBezTo>
                  <a:pt x="7151704" y="5957032"/>
                  <a:pt x="7193609" y="5890533"/>
                  <a:pt x="7241745" y="5819381"/>
                </a:cubicBezTo>
                <a:cubicBezTo>
                  <a:pt x="7334573" y="5682169"/>
                  <a:pt x="7435716" y="5549850"/>
                  <a:pt x="7539821" y="5415117"/>
                </a:cubicBezTo>
                <a:cubicBezTo>
                  <a:pt x="7734055" y="5163752"/>
                  <a:pt x="7937986" y="4913286"/>
                  <a:pt x="8135226" y="4671070"/>
                </a:cubicBezTo>
                <a:cubicBezTo>
                  <a:pt x="8278318" y="4495331"/>
                  <a:pt x="8426302" y="4313603"/>
                  <a:pt x="8569285" y="4133103"/>
                </a:cubicBezTo>
                <a:cubicBezTo>
                  <a:pt x="8583194" y="4115464"/>
                  <a:pt x="8598179" y="4096003"/>
                  <a:pt x="8614042" y="4075072"/>
                </a:cubicBezTo>
                <a:cubicBezTo>
                  <a:pt x="8619768" y="4076016"/>
                  <a:pt x="8625494" y="4076937"/>
                  <a:pt x="8631221" y="4077924"/>
                </a:cubicBezTo>
                <a:close/>
                <a:moveTo>
                  <a:pt x="9946496" y="6313380"/>
                </a:moveTo>
                <a:cubicBezTo>
                  <a:pt x="9948602" y="6313512"/>
                  <a:pt x="9950686" y="6313622"/>
                  <a:pt x="9952793" y="6313753"/>
                </a:cubicBezTo>
                <a:cubicBezTo>
                  <a:pt x="9953758" y="6313929"/>
                  <a:pt x="9954723" y="6314126"/>
                  <a:pt x="9955688" y="6314302"/>
                </a:cubicBezTo>
                <a:cubicBezTo>
                  <a:pt x="9952793" y="6314017"/>
                  <a:pt x="9949918" y="6313731"/>
                  <a:pt x="9947022" y="6313468"/>
                </a:cubicBezTo>
                <a:cubicBezTo>
                  <a:pt x="9946847" y="6313424"/>
                  <a:pt x="9946671" y="6313402"/>
                  <a:pt x="9946496" y="6313380"/>
                </a:cubicBezTo>
                <a:close/>
                <a:moveTo>
                  <a:pt x="10013324" y="6322244"/>
                </a:moveTo>
                <a:cubicBezTo>
                  <a:pt x="10016067" y="6322463"/>
                  <a:pt x="10018809" y="6322705"/>
                  <a:pt x="10021552" y="6322946"/>
                </a:cubicBezTo>
                <a:cubicBezTo>
                  <a:pt x="10023066" y="6323275"/>
                  <a:pt x="10024558" y="6323604"/>
                  <a:pt x="10026072" y="6323933"/>
                </a:cubicBezTo>
                <a:cubicBezTo>
                  <a:pt x="10022584" y="6323494"/>
                  <a:pt x="10019094" y="6323056"/>
                  <a:pt x="10015606" y="6322617"/>
                </a:cubicBezTo>
                <a:cubicBezTo>
                  <a:pt x="10014838" y="6322485"/>
                  <a:pt x="10014093" y="6322376"/>
                  <a:pt x="10013324" y="6322244"/>
                </a:cubicBezTo>
                <a:close/>
                <a:moveTo>
                  <a:pt x="10080285" y="6333017"/>
                </a:moveTo>
                <a:cubicBezTo>
                  <a:pt x="10082764" y="6333302"/>
                  <a:pt x="10085243" y="6333587"/>
                  <a:pt x="10087700" y="6333872"/>
                </a:cubicBezTo>
                <a:cubicBezTo>
                  <a:pt x="10089588" y="6334355"/>
                  <a:pt x="10091452" y="6334838"/>
                  <a:pt x="10093340" y="6335320"/>
                </a:cubicBezTo>
                <a:cubicBezTo>
                  <a:pt x="10090772" y="6334925"/>
                  <a:pt x="10088228" y="6334530"/>
                  <a:pt x="10085638" y="6334136"/>
                </a:cubicBezTo>
                <a:cubicBezTo>
                  <a:pt x="10083861" y="6333763"/>
                  <a:pt x="10082062" y="6333389"/>
                  <a:pt x="10080285" y="6333017"/>
                </a:cubicBezTo>
                <a:close/>
                <a:moveTo>
                  <a:pt x="10141124" y="6344996"/>
                </a:moveTo>
                <a:cubicBezTo>
                  <a:pt x="10144503" y="6345500"/>
                  <a:pt x="10147882" y="6345983"/>
                  <a:pt x="10151261" y="6346465"/>
                </a:cubicBezTo>
                <a:cubicBezTo>
                  <a:pt x="10153170" y="6347036"/>
                  <a:pt x="10155100" y="6347606"/>
                  <a:pt x="10157031" y="6348177"/>
                </a:cubicBezTo>
                <a:cubicBezTo>
                  <a:pt x="10152752" y="6347387"/>
                  <a:pt x="10148496" y="6346575"/>
                  <a:pt x="10144240" y="6345742"/>
                </a:cubicBezTo>
                <a:cubicBezTo>
                  <a:pt x="10143209" y="6345500"/>
                  <a:pt x="10142177" y="6345259"/>
                  <a:pt x="10141124" y="6344996"/>
                </a:cubicBezTo>
                <a:close/>
                <a:moveTo>
                  <a:pt x="10202665" y="6359059"/>
                </a:moveTo>
                <a:cubicBezTo>
                  <a:pt x="10206615" y="6359761"/>
                  <a:pt x="10210564" y="6360463"/>
                  <a:pt x="10214491" y="6361166"/>
                </a:cubicBezTo>
                <a:cubicBezTo>
                  <a:pt x="10217102" y="6362065"/>
                  <a:pt x="10219757" y="6362964"/>
                  <a:pt x="10222390" y="6363842"/>
                </a:cubicBezTo>
                <a:cubicBezTo>
                  <a:pt x="10218023" y="6362876"/>
                  <a:pt x="10213635" y="6361889"/>
                  <a:pt x="10209247" y="6360902"/>
                </a:cubicBezTo>
                <a:cubicBezTo>
                  <a:pt x="10207053" y="6360288"/>
                  <a:pt x="10204859" y="6359673"/>
                  <a:pt x="10202665" y="6359059"/>
                </a:cubicBezTo>
                <a:close/>
                <a:moveTo>
                  <a:pt x="10262254" y="6374878"/>
                </a:moveTo>
                <a:cubicBezTo>
                  <a:pt x="10266511" y="6375799"/>
                  <a:pt x="10270789" y="6376699"/>
                  <a:pt x="10275089" y="6377621"/>
                </a:cubicBezTo>
                <a:cubicBezTo>
                  <a:pt x="10278008" y="6378761"/>
                  <a:pt x="10280970" y="6379880"/>
                  <a:pt x="10283931" y="6381021"/>
                </a:cubicBezTo>
                <a:cubicBezTo>
                  <a:pt x="10279302" y="6379815"/>
                  <a:pt x="10274650" y="6378608"/>
                  <a:pt x="10270000" y="6377379"/>
                </a:cubicBezTo>
                <a:cubicBezTo>
                  <a:pt x="10267432" y="6376546"/>
                  <a:pt x="10264844" y="6375712"/>
                  <a:pt x="10262254" y="6374878"/>
                </a:cubicBezTo>
                <a:close/>
                <a:moveTo>
                  <a:pt x="10320747" y="6392715"/>
                </a:moveTo>
                <a:cubicBezTo>
                  <a:pt x="10324980" y="6393790"/>
                  <a:pt x="10329194" y="6394843"/>
                  <a:pt x="10333406" y="6395896"/>
                </a:cubicBezTo>
                <a:cubicBezTo>
                  <a:pt x="10336477" y="6397235"/>
                  <a:pt x="10339571" y="6398573"/>
                  <a:pt x="10342664" y="6399911"/>
                </a:cubicBezTo>
                <a:cubicBezTo>
                  <a:pt x="10338342" y="6398617"/>
                  <a:pt x="10334020" y="6397323"/>
                  <a:pt x="10329676" y="6396006"/>
                </a:cubicBezTo>
                <a:cubicBezTo>
                  <a:pt x="10326692" y="6394909"/>
                  <a:pt x="10323709" y="6393812"/>
                  <a:pt x="10320747" y="6392715"/>
                </a:cubicBezTo>
                <a:close/>
                <a:moveTo>
                  <a:pt x="10358746" y="6404716"/>
                </a:moveTo>
                <a:cubicBezTo>
                  <a:pt x="10354029" y="6402720"/>
                  <a:pt x="10349356" y="6400701"/>
                  <a:pt x="10344705" y="6398704"/>
                </a:cubicBezTo>
                <a:cubicBezTo>
                  <a:pt x="10348917" y="6399758"/>
                  <a:pt x="10353152" y="6400789"/>
                  <a:pt x="10357364" y="6401820"/>
                </a:cubicBezTo>
                <a:cubicBezTo>
                  <a:pt x="10359822" y="6402412"/>
                  <a:pt x="10362301" y="6403005"/>
                  <a:pt x="10364758" y="6403597"/>
                </a:cubicBezTo>
                <a:cubicBezTo>
                  <a:pt x="10369431" y="6405945"/>
                  <a:pt x="10374170" y="6408292"/>
                  <a:pt x="10378887" y="6410640"/>
                </a:cubicBezTo>
                <a:cubicBezTo>
                  <a:pt x="10372217" y="6408687"/>
                  <a:pt x="10365504" y="6406713"/>
                  <a:pt x="10358746" y="6404716"/>
                </a:cubicBezTo>
                <a:close/>
                <a:moveTo>
                  <a:pt x="10332418" y="6393373"/>
                </a:moveTo>
                <a:cubicBezTo>
                  <a:pt x="10326977" y="6391004"/>
                  <a:pt x="10321559" y="6388612"/>
                  <a:pt x="10316183" y="6386221"/>
                </a:cubicBezTo>
                <a:cubicBezTo>
                  <a:pt x="10320571" y="6387120"/>
                  <a:pt x="10324936" y="6388020"/>
                  <a:pt x="10329368" y="6388919"/>
                </a:cubicBezTo>
                <a:cubicBezTo>
                  <a:pt x="10332945" y="6389666"/>
                  <a:pt x="10336565" y="6390345"/>
                  <a:pt x="10340141" y="6391069"/>
                </a:cubicBezTo>
                <a:cubicBezTo>
                  <a:pt x="10345429" y="6393812"/>
                  <a:pt x="10350782" y="6396532"/>
                  <a:pt x="10356135" y="6399253"/>
                </a:cubicBezTo>
                <a:cubicBezTo>
                  <a:pt x="10348259" y="6397301"/>
                  <a:pt x="10340361" y="6395348"/>
                  <a:pt x="10332418" y="6393373"/>
                </a:cubicBezTo>
                <a:close/>
                <a:moveTo>
                  <a:pt x="10329830" y="6386660"/>
                </a:moveTo>
                <a:cubicBezTo>
                  <a:pt x="10322019" y="6385080"/>
                  <a:pt x="10314208" y="6383478"/>
                  <a:pt x="10306398" y="6381855"/>
                </a:cubicBezTo>
                <a:cubicBezTo>
                  <a:pt x="10300584" y="6379244"/>
                  <a:pt x="10294791" y="6376611"/>
                  <a:pt x="10289043" y="6373978"/>
                </a:cubicBezTo>
                <a:cubicBezTo>
                  <a:pt x="10293190" y="6374680"/>
                  <a:pt x="10297293" y="6375361"/>
                  <a:pt x="10301373" y="6376040"/>
                </a:cubicBezTo>
                <a:cubicBezTo>
                  <a:pt x="10306178" y="6376830"/>
                  <a:pt x="10311027" y="6377577"/>
                  <a:pt x="10315831" y="6378366"/>
                </a:cubicBezTo>
                <a:cubicBezTo>
                  <a:pt x="10321448" y="6381328"/>
                  <a:pt x="10327087" y="6384312"/>
                  <a:pt x="10332770" y="6387252"/>
                </a:cubicBezTo>
                <a:cubicBezTo>
                  <a:pt x="10331804" y="6387054"/>
                  <a:pt x="10330817" y="6386857"/>
                  <a:pt x="10329830" y="6386660"/>
                </a:cubicBezTo>
                <a:close/>
                <a:moveTo>
                  <a:pt x="10301769" y="6373671"/>
                </a:moveTo>
                <a:cubicBezTo>
                  <a:pt x="10294748" y="6372508"/>
                  <a:pt x="10287726" y="6371324"/>
                  <a:pt x="10280706" y="6370161"/>
                </a:cubicBezTo>
                <a:cubicBezTo>
                  <a:pt x="10274650" y="6367352"/>
                  <a:pt x="10268639" y="6364544"/>
                  <a:pt x="10262671" y="6361736"/>
                </a:cubicBezTo>
                <a:cubicBezTo>
                  <a:pt x="10266247" y="6362197"/>
                  <a:pt x="10269824" y="6362679"/>
                  <a:pt x="10273378" y="6363140"/>
                </a:cubicBezTo>
                <a:cubicBezTo>
                  <a:pt x="10279521" y="6363930"/>
                  <a:pt x="10285687" y="6364676"/>
                  <a:pt x="10291829" y="6365466"/>
                </a:cubicBezTo>
                <a:cubicBezTo>
                  <a:pt x="10297599" y="6368603"/>
                  <a:pt x="10303436" y="6371740"/>
                  <a:pt x="10309293" y="6374878"/>
                </a:cubicBezTo>
                <a:cubicBezTo>
                  <a:pt x="10306793" y="6374461"/>
                  <a:pt x="10304269" y="6374088"/>
                  <a:pt x="10301769" y="6373671"/>
                </a:cubicBezTo>
                <a:close/>
                <a:moveTo>
                  <a:pt x="10273708" y="6360661"/>
                </a:moveTo>
                <a:cubicBezTo>
                  <a:pt x="10267586" y="6359871"/>
                  <a:pt x="10261465" y="6359059"/>
                  <a:pt x="10255300" y="6358247"/>
                </a:cubicBezTo>
                <a:cubicBezTo>
                  <a:pt x="10249134" y="6355329"/>
                  <a:pt x="10242992" y="6352368"/>
                  <a:pt x="10236892" y="6349406"/>
                </a:cubicBezTo>
                <a:cubicBezTo>
                  <a:pt x="10239722" y="6349691"/>
                  <a:pt x="10242575" y="6349976"/>
                  <a:pt x="10245404" y="6350239"/>
                </a:cubicBezTo>
                <a:cubicBezTo>
                  <a:pt x="10252952" y="6350963"/>
                  <a:pt x="10260521" y="6351622"/>
                  <a:pt x="10268091" y="6352324"/>
                </a:cubicBezTo>
                <a:cubicBezTo>
                  <a:pt x="10273970" y="6355615"/>
                  <a:pt x="10279894" y="6358906"/>
                  <a:pt x="10285840" y="6362197"/>
                </a:cubicBezTo>
                <a:cubicBezTo>
                  <a:pt x="10281803" y="6361670"/>
                  <a:pt x="10277744" y="6361188"/>
                  <a:pt x="10273708" y="6360661"/>
                </a:cubicBezTo>
                <a:close/>
                <a:moveTo>
                  <a:pt x="10245646" y="6347672"/>
                </a:moveTo>
                <a:cubicBezTo>
                  <a:pt x="10240512" y="6347168"/>
                  <a:pt x="10235357" y="6346663"/>
                  <a:pt x="10230222" y="6346159"/>
                </a:cubicBezTo>
                <a:cubicBezTo>
                  <a:pt x="10223970" y="6343109"/>
                  <a:pt x="10217761" y="6340037"/>
                  <a:pt x="10211617" y="6336966"/>
                </a:cubicBezTo>
                <a:cubicBezTo>
                  <a:pt x="10213548" y="6337097"/>
                  <a:pt x="10215479" y="6337229"/>
                  <a:pt x="10217409" y="6337339"/>
                </a:cubicBezTo>
                <a:cubicBezTo>
                  <a:pt x="10226514" y="6337931"/>
                  <a:pt x="10235642" y="6338502"/>
                  <a:pt x="10244790" y="6339072"/>
                </a:cubicBezTo>
                <a:cubicBezTo>
                  <a:pt x="10250671" y="6342473"/>
                  <a:pt x="10256594" y="6345851"/>
                  <a:pt x="10262562" y="6349230"/>
                </a:cubicBezTo>
                <a:cubicBezTo>
                  <a:pt x="10256945" y="6348703"/>
                  <a:pt x="10251284" y="6348199"/>
                  <a:pt x="10245646" y="6347672"/>
                </a:cubicBezTo>
                <a:close/>
                <a:moveTo>
                  <a:pt x="10217585" y="6334662"/>
                </a:moveTo>
                <a:cubicBezTo>
                  <a:pt x="10213526" y="6334399"/>
                  <a:pt x="10209489" y="6334136"/>
                  <a:pt x="10205430" y="6333872"/>
                </a:cubicBezTo>
                <a:cubicBezTo>
                  <a:pt x="10199156" y="6330713"/>
                  <a:pt x="10192947" y="6327532"/>
                  <a:pt x="10186759" y="6324350"/>
                </a:cubicBezTo>
                <a:cubicBezTo>
                  <a:pt x="10187659" y="6324372"/>
                  <a:pt x="10188536" y="6324416"/>
                  <a:pt x="10189436" y="6324438"/>
                </a:cubicBezTo>
                <a:cubicBezTo>
                  <a:pt x="10200165" y="6324833"/>
                  <a:pt x="10210915" y="6325206"/>
                  <a:pt x="10221688" y="6325535"/>
                </a:cubicBezTo>
                <a:cubicBezTo>
                  <a:pt x="10227590" y="6329045"/>
                  <a:pt x="10233513" y="6332534"/>
                  <a:pt x="10239502" y="6336022"/>
                </a:cubicBezTo>
                <a:cubicBezTo>
                  <a:pt x="10232197" y="6335561"/>
                  <a:pt x="10224891" y="6335145"/>
                  <a:pt x="10217585" y="6334662"/>
                </a:cubicBezTo>
                <a:close/>
                <a:moveTo>
                  <a:pt x="10189524" y="6321652"/>
                </a:moveTo>
                <a:cubicBezTo>
                  <a:pt x="10186672" y="6321542"/>
                  <a:pt x="10183819" y="6321454"/>
                  <a:pt x="10180945" y="6321344"/>
                </a:cubicBezTo>
                <a:cubicBezTo>
                  <a:pt x="10174692" y="6318097"/>
                  <a:pt x="10168484" y="6314828"/>
                  <a:pt x="10162319" y="6311559"/>
                </a:cubicBezTo>
                <a:cubicBezTo>
                  <a:pt x="10174517" y="6311669"/>
                  <a:pt x="10186715" y="6311735"/>
                  <a:pt x="10198914" y="6311801"/>
                </a:cubicBezTo>
                <a:cubicBezTo>
                  <a:pt x="10204794" y="6315399"/>
                  <a:pt x="10210696" y="6318997"/>
                  <a:pt x="10216664" y="6322551"/>
                </a:cubicBezTo>
                <a:cubicBezTo>
                  <a:pt x="10207624" y="6322266"/>
                  <a:pt x="10198563" y="6321981"/>
                  <a:pt x="10189524" y="6321652"/>
                </a:cubicBezTo>
                <a:close/>
                <a:moveTo>
                  <a:pt x="10161484" y="6308663"/>
                </a:moveTo>
                <a:cubicBezTo>
                  <a:pt x="10159926" y="6308641"/>
                  <a:pt x="10158369" y="6308641"/>
                  <a:pt x="10156834" y="6308619"/>
                </a:cubicBezTo>
                <a:cubicBezTo>
                  <a:pt x="10150581" y="6305284"/>
                  <a:pt x="10144394" y="6301928"/>
                  <a:pt x="10138250" y="6298549"/>
                </a:cubicBezTo>
                <a:cubicBezTo>
                  <a:pt x="10150953" y="6298329"/>
                  <a:pt x="10163701" y="6298088"/>
                  <a:pt x="10176425" y="6297825"/>
                </a:cubicBezTo>
                <a:cubicBezTo>
                  <a:pt x="10182284" y="6301511"/>
                  <a:pt x="10188163" y="6305197"/>
                  <a:pt x="10194109" y="6308861"/>
                </a:cubicBezTo>
                <a:cubicBezTo>
                  <a:pt x="10183227" y="6308817"/>
                  <a:pt x="10172345" y="6308773"/>
                  <a:pt x="10161484" y="6308663"/>
                </a:cubicBezTo>
                <a:close/>
                <a:moveTo>
                  <a:pt x="10133424" y="6295675"/>
                </a:moveTo>
                <a:cubicBezTo>
                  <a:pt x="10133292" y="6295675"/>
                  <a:pt x="10133160" y="6295675"/>
                  <a:pt x="10133029" y="6295675"/>
                </a:cubicBezTo>
                <a:cubicBezTo>
                  <a:pt x="10126819" y="6292252"/>
                  <a:pt x="10120677" y="6288807"/>
                  <a:pt x="10114555" y="6285341"/>
                </a:cubicBezTo>
                <a:cubicBezTo>
                  <a:pt x="10127785" y="6284793"/>
                  <a:pt x="10141036" y="6284244"/>
                  <a:pt x="10154288" y="6283630"/>
                </a:cubicBezTo>
                <a:cubicBezTo>
                  <a:pt x="10160102" y="6287403"/>
                  <a:pt x="10165938" y="6291177"/>
                  <a:pt x="10171819" y="6294929"/>
                </a:cubicBezTo>
                <a:cubicBezTo>
                  <a:pt x="10159005" y="6295192"/>
                  <a:pt x="10146193" y="6295455"/>
                  <a:pt x="10133424" y="6295675"/>
                </a:cubicBezTo>
                <a:close/>
                <a:moveTo>
                  <a:pt x="10109531" y="6282489"/>
                </a:moveTo>
                <a:cubicBezTo>
                  <a:pt x="10103387" y="6278978"/>
                  <a:pt x="10097288" y="6275468"/>
                  <a:pt x="10091255" y="6271936"/>
                </a:cubicBezTo>
                <a:cubicBezTo>
                  <a:pt x="10104967" y="6271036"/>
                  <a:pt x="10118701" y="6270158"/>
                  <a:pt x="10132458" y="6269215"/>
                </a:cubicBezTo>
                <a:cubicBezTo>
                  <a:pt x="10138206" y="6273077"/>
                  <a:pt x="10144020" y="6276916"/>
                  <a:pt x="10149856" y="6280756"/>
                </a:cubicBezTo>
                <a:cubicBezTo>
                  <a:pt x="10136407" y="6281348"/>
                  <a:pt x="10122959" y="6281940"/>
                  <a:pt x="10109531" y="6282489"/>
                </a:cubicBezTo>
                <a:close/>
                <a:moveTo>
                  <a:pt x="10063567" y="6255437"/>
                </a:moveTo>
                <a:cubicBezTo>
                  <a:pt x="10057577" y="6251773"/>
                  <a:pt x="10051631" y="6248109"/>
                  <a:pt x="10045751" y="6244423"/>
                </a:cubicBezTo>
                <a:cubicBezTo>
                  <a:pt x="10060407" y="6242865"/>
                  <a:pt x="10075085" y="6241264"/>
                  <a:pt x="10089785" y="6239640"/>
                </a:cubicBezTo>
                <a:cubicBezTo>
                  <a:pt x="10095423" y="6243655"/>
                  <a:pt x="10101128" y="6247649"/>
                  <a:pt x="10106833" y="6251641"/>
                </a:cubicBezTo>
                <a:cubicBezTo>
                  <a:pt x="10092396" y="6252936"/>
                  <a:pt x="10077982" y="6254187"/>
                  <a:pt x="10063567" y="6255437"/>
                </a:cubicBezTo>
                <a:close/>
                <a:moveTo>
                  <a:pt x="10041122" y="6241549"/>
                </a:moveTo>
                <a:cubicBezTo>
                  <a:pt x="10035220" y="6237819"/>
                  <a:pt x="10029340" y="6234089"/>
                  <a:pt x="10023526" y="6230338"/>
                </a:cubicBezTo>
                <a:cubicBezTo>
                  <a:pt x="10038665" y="6228407"/>
                  <a:pt x="10053781" y="6226476"/>
                  <a:pt x="10068942" y="6224502"/>
                </a:cubicBezTo>
                <a:cubicBezTo>
                  <a:pt x="10074471" y="6228604"/>
                  <a:pt x="10080109" y="6232664"/>
                  <a:pt x="10085749" y="6236722"/>
                </a:cubicBezTo>
                <a:cubicBezTo>
                  <a:pt x="10070851" y="6238368"/>
                  <a:pt x="10055998" y="6239948"/>
                  <a:pt x="10041122" y="6241549"/>
                </a:cubicBezTo>
                <a:close/>
                <a:moveTo>
                  <a:pt x="10019029" y="6227420"/>
                </a:moveTo>
                <a:cubicBezTo>
                  <a:pt x="10013215" y="6223624"/>
                  <a:pt x="10007423" y="6219828"/>
                  <a:pt x="10001697" y="6215989"/>
                </a:cubicBezTo>
                <a:cubicBezTo>
                  <a:pt x="10017273" y="6213729"/>
                  <a:pt x="10032851" y="6211448"/>
                  <a:pt x="10048428" y="6209122"/>
                </a:cubicBezTo>
                <a:cubicBezTo>
                  <a:pt x="10053892" y="6213290"/>
                  <a:pt x="10059421" y="6217415"/>
                  <a:pt x="10064971" y="6221540"/>
                </a:cubicBezTo>
                <a:cubicBezTo>
                  <a:pt x="10049657" y="6223536"/>
                  <a:pt x="10034343" y="6225489"/>
                  <a:pt x="10019029" y="6227420"/>
                </a:cubicBezTo>
                <a:close/>
                <a:moveTo>
                  <a:pt x="9997309" y="6213027"/>
                </a:moveTo>
                <a:cubicBezTo>
                  <a:pt x="9991560" y="6209166"/>
                  <a:pt x="9985878" y="6205305"/>
                  <a:pt x="9980239" y="6201399"/>
                </a:cubicBezTo>
                <a:cubicBezTo>
                  <a:pt x="9996233" y="6198810"/>
                  <a:pt x="10012250" y="6196177"/>
                  <a:pt x="10028266" y="6193501"/>
                </a:cubicBezTo>
                <a:cubicBezTo>
                  <a:pt x="10033619" y="6197735"/>
                  <a:pt x="10039082" y="6201926"/>
                  <a:pt x="10044545" y="6206116"/>
                </a:cubicBezTo>
                <a:cubicBezTo>
                  <a:pt x="10028770" y="6208442"/>
                  <a:pt x="10013039" y="6210746"/>
                  <a:pt x="9997309" y="6213027"/>
                </a:cubicBezTo>
                <a:close/>
                <a:moveTo>
                  <a:pt x="9975939" y="6198415"/>
                </a:moveTo>
                <a:cubicBezTo>
                  <a:pt x="9970301" y="6194488"/>
                  <a:pt x="9964705" y="6190539"/>
                  <a:pt x="9959155" y="6186568"/>
                </a:cubicBezTo>
                <a:cubicBezTo>
                  <a:pt x="9975587" y="6183628"/>
                  <a:pt x="9992021" y="6180644"/>
                  <a:pt x="10008453" y="6177638"/>
                </a:cubicBezTo>
                <a:cubicBezTo>
                  <a:pt x="10013720" y="6181938"/>
                  <a:pt x="10019073" y="6186195"/>
                  <a:pt x="10024426" y="6190451"/>
                </a:cubicBezTo>
                <a:cubicBezTo>
                  <a:pt x="10008256" y="6193128"/>
                  <a:pt x="9992086" y="6195782"/>
                  <a:pt x="9975939" y="6198415"/>
                </a:cubicBezTo>
                <a:close/>
                <a:moveTo>
                  <a:pt x="9954920" y="6183518"/>
                </a:moveTo>
                <a:cubicBezTo>
                  <a:pt x="9949391" y="6179525"/>
                  <a:pt x="9943906" y="6175510"/>
                  <a:pt x="9938465" y="6171473"/>
                </a:cubicBezTo>
                <a:cubicBezTo>
                  <a:pt x="9955293" y="6168182"/>
                  <a:pt x="9972143" y="6164847"/>
                  <a:pt x="9988993" y="6161513"/>
                </a:cubicBezTo>
                <a:cubicBezTo>
                  <a:pt x="9994171" y="6165879"/>
                  <a:pt x="9999415" y="6170201"/>
                  <a:pt x="10004680" y="6174523"/>
                </a:cubicBezTo>
                <a:cubicBezTo>
                  <a:pt x="9988094" y="6177550"/>
                  <a:pt x="9971507" y="6180534"/>
                  <a:pt x="9954920" y="6183518"/>
                </a:cubicBezTo>
                <a:close/>
                <a:moveTo>
                  <a:pt x="9934297" y="6168358"/>
                </a:moveTo>
                <a:cubicBezTo>
                  <a:pt x="9928856" y="6164298"/>
                  <a:pt x="9923480" y="6160218"/>
                  <a:pt x="9918127" y="6156115"/>
                </a:cubicBezTo>
                <a:cubicBezTo>
                  <a:pt x="9935372" y="6152495"/>
                  <a:pt x="9952638" y="6148809"/>
                  <a:pt x="9969905" y="6145123"/>
                </a:cubicBezTo>
                <a:cubicBezTo>
                  <a:pt x="9974974" y="6149555"/>
                  <a:pt x="9980130" y="6153943"/>
                  <a:pt x="9985286" y="6158331"/>
                </a:cubicBezTo>
                <a:cubicBezTo>
                  <a:pt x="9968282" y="6161688"/>
                  <a:pt x="9951279" y="6165045"/>
                  <a:pt x="9934297" y="6168358"/>
                </a:cubicBezTo>
                <a:close/>
                <a:moveTo>
                  <a:pt x="9914025" y="6152956"/>
                </a:moveTo>
                <a:cubicBezTo>
                  <a:pt x="9908693" y="6148809"/>
                  <a:pt x="9903405" y="6144662"/>
                  <a:pt x="9898162" y="6140472"/>
                </a:cubicBezTo>
                <a:cubicBezTo>
                  <a:pt x="9915824" y="6136501"/>
                  <a:pt x="9933485" y="6132508"/>
                  <a:pt x="9951169" y="6128471"/>
                </a:cubicBezTo>
                <a:cubicBezTo>
                  <a:pt x="9956149" y="6132969"/>
                  <a:pt x="9961173" y="6137422"/>
                  <a:pt x="9966242" y="6141876"/>
                </a:cubicBezTo>
                <a:cubicBezTo>
                  <a:pt x="9948821" y="6145584"/>
                  <a:pt x="9931423" y="6149292"/>
                  <a:pt x="9914025" y="6152956"/>
                </a:cubicBezTo>
                <a:close/>
                <a:moveTo>
                  <a:pt x="9894103" y="6137247"/>
                </a:moveTo>
                <a:cubicBezTo>
                  <a:pt x="9888881" y="6133056"/>
                  <a:pt x="9883703" y="6128822"/>
                  <a:pt x="9878570" y="6124566"/>
                </a:cubicBezTo>
                <a:cubicBezTo>
                  <a:pt x="9896648" y="6120265"/>
                  <a:pt x="9914727" y="6115921"/>
                  <a:pt x="9932805" y="6111555"/>
                </a:cubicBezTo>
                <a:cubicBezTo>
                  <a:pt x="9937676" y="6116119"/>
                  <a:pt x="9942612" y="6120638"/>
                  <a:pt x="9947570" y="6125158"/>
                </a:cubicBezTo>
                <a:cubicBezTo>
                  <a:pt x="9929733" y="6129217"/>
                  <a:pt x="9911918" y="6133254"/>
                  <a:pt x="9894103" y="6137247"/>
                </a:cubicBezTo>
                <a:close/>
                <a:moveTo>
                  <a:pt x="9874599" y="6121275"/>
                </a:moveTo>
                <a:cubicBezTo>
                  <a:pt x="9869465" y="6117018"/>
                  <a:pt x="9864374" y="6112718"/>
                  <a:pt x="9859350" y="6108396"/>
                </a:cubicBezTo>
                <a:cubicBezTo>
                  <a:pt x="9877824" y="6103745"/>
                  <a:pt x="9896297" y="6099071"/>
                  <a:pt x="9914792" y="6094376"/>
                </a:cubicBezTo>
                <a:cubicBezTo>
                  <a:pt x="9919554" y="6099006"/>
                  <a:pt x="9924380" y="6103591"/>
                  <a:pt x="9929251" y="6108177"/>
                </a:cubicBezTo>
                <a:cubicBezTo>
                  <a:pt x="9911019" y="6112565"/>
                  <a:pt x="9892787" y="6116931"/>
                  <a:pt x="9874599" y="6121275"/>
                </a:cubicBezTo>
                <a:close/>
                <a:moveTo>
                  <a:pt x="9855445" y="6105039"/>
                </a:moveTo>
                <a:cubicBezTo>
                  <a:pt x="9850377" y="6100651"/>
                  <a:pt x="9845352" y="6096241"/>
                  <a:pt x="9840372" y="6091810"/>
                </a:cubicBezTo>
                <a:cubicBezTo>
                  <a:pt x="9859241" y="6086785"/>
                  <a:pt x="9878109" y="6081761"/>
                  <a:pt x="9896955" y="6076693"/>
                </a:cubicBezTo>
                <a:cubicBezTo>
                  <a:pt x="9901672" y="6081454"/>
                  <a:pt x="9906477" y="6086193"/>
                  <a:pt x="9911283" y="6090910"/>
                </a:cubicBezTo>
                <a:cubicBezTo>
                  <a:pt x="9892655" y="6095627"/>
                  <a:pt x="9874050" y="6100344"/>
                  <a:pt x="9855445" y="6105039"/>
                </a:cubicBezTo>
                <a:close/>
                <a:moveTo>
                  <a:pt x="9836533" y="6088365"/>
                </a:moveTo>
                <a:cubicBezTo>
                  <a:pt x="9831619" y="6083955"/>
                  <a:pt x="9826747" y="6079545"/>
                  <a:pt x="9821943" y="6075091"/>
                </a:cubicBezTo>
                <a:cubicBezTo>
                  <a:pt x="9841184" y="6069738"/>
                  <a:pt x="9860447" y="6064363"/>
                  <a:pt x="9879711" y="6058966"/>
                </a:cubicBezTo>
                <a:cubicBezTo>
                  <a:pt x="9884252" y="6063726"/>
                  <a:pt x="9888859" y="6068443"/>
                  <a:pt x="9893488" y="6073139"/>
                </a:cubicBezTo>
                <a:cubicBezTo>
                  <a:pt x="9874511" y="6078250"/>
                  <a:pt x="9855510" y="6083319"/>
                  <a:pt x="9836533" y="6088365"/>
                </a:cubicBezTo>
                <a:close/>
                <a:moveTo>
                  <a:pt x="9818147" y="6071559"/>
                </a:moveTo>
                <a:cubicBezTo>
                  <a:pt x="9813343" y="6067083"/>
                  <a:pt x="9808603" y="6062607"/>
                  <a:pt x="9803908" y="6058088"/>
                </a:cubicBezTo>
                <a:cubicBezTo>
                  <a:pt x="9823544" y="6052384"/>
                  <a:pt x="9843181" y="6046679"/>
                  <a:pt x="9862839" y="6040952"/>
                </a:cubicBezTo>
                <a:cubicBezTo>
                  <a:pt x="9867271" y="6045780"/>
                  <a:pt x="9871768" y="6050562"/>
                  <a:pt x="9876288" y="6055323"/>
                </a:cubicBezTo>
                <a:cubicBezTo>
                  <a:pt x="9856893" y="6060764"/>
                  <a:pt x="9837520" y="6066161"/>
                  <a:pt x="9818147" y="6071559"/>
                </a:cubicBezTo>
                <a:close/>
                <a:moveTo>
                  <a:pt x="9800135" y="6054468"/>
                </a:moveTo>
                <a:cubicBezTo>
                  <a:pt x="9795462" y="6049948"/>
                  <a:pt x="9790832" y="6045384"/>
                  <a:pt x="9786247" y="6040799"/>
                </a:cubicBezTo>
                <a:cubicBezTo>
                  <a:pt x="9806277" y="6034788"/>
                  <a:pt x="9826309" y="6028732"/>
                  <a:pt x="9846340" y="6022677"/>
                </a:cubicBezTo>
                <a:cubicBezTo>
                  <a:pt x="9850662" y="6027569"/>
                  <a:pt x="9855050" y="6032418"/>
                  <a:pt x="9859460" y="6037245"/>
                </a:cubicBezTo>
                <a:cubicBezTo>
                  <a:pt x="9839670" y="6042993"/>
                  <a:pt x="9819902" y="6048741"/>
                  <a:pt x="9800135" y="6054468"/>
                </a:cubicBezTo>
                <a:close/>
                <a:moveTo>
                  <a:pt x="9782539" y="6037113"/>
                </a:moveTo>
                <a:cubicBezTo>
                  <a:pt x="9777975" y="6032506"/>
                  <a:pt x="9773455" y="6027898"/>
                  <a:pt x="9768980" y="6023247"/>
                </a:cubicBezTo>
                <a:cubicBezTo>
                  <a:pt x="9789384" y="6016884"/>
                  <a:pt x="9809788" y="6010522"/>
                  <a:pt x="9830214" y="6004116"/>
                </a:cubicBezTo>
                <a:cubicBezTo>
                  <a:pt x="9834426" y="6009074"/>
                  <a:pt x="9838705" y="6013967"/>
                  <a:pt x="9843005" y="6018859"/>
                </a:cubicBezTo>
                <a:cubicBezTo>
                  <a:pt x="9822843" y="6024959"/>
                  <a:pt x="9802680" y="6031036"/>
                  <a:pt x="9782539" y="6037113"/>
                </a:cubicBezTo>
                <a:close/>
                <a:moveTo>
                  <a:pt x="9765316" y="6019452"/>
                </a:moveTo>
                <a:cubicBezTo>
                  <a:pt x="9760972" y="6014910"/>
                  <a:pt x="9756672" y="6010346"/>
                  <a:pt x="9752393" y="6005739"/>
                </a:cubicBezTo>
                <a:lnTo>
                  <a:pt x="9752064" y="6005410"/>
                </a:lnTo>
                <a:cubicBezTo>
                  <a:pt x="9772842" y="5998718"/>
                  <a:pt x="9793641" y="5992005"/>
                  <a:pt x="9814417" y="5985313"/>
                </a:cubicBezTo>
                <a:cubicBezTo>
                  <a:pt x="9815624" y="5986761"/>
                  <a:pt x="9816809" y="5988231"/>
                  <a:pt x="9818015" y="5989679"/>
                </a:cubicBezTo>
                <a:cubicBezTo>
                  <a:pt x="9820955" y="5993211"/>
                  <a:pt x="9823940" y="5996700"/>
                  <a:pt x="9826923" y="6000210"/>
                </a:cubicBezTo>
                <a:cubicBezTo>
                  <a:pt x="9806388" y="6006639"/>
                  <a:pt x="9785851" y="6013067"/>
                  <a:pt x="9765316" y="6019452"/>
                </a:cubicBezTo>
                <a:close/>
                <a:moveTo>
                  <a:pt x="9748466" y="6001505"/>
                </a:moveTo>
                <a:cubicBezTo>
                  <a:pt x="9744100" y="5996810"/>
                  <a:pt x="9739712" y="5992070"/>
                  <a:pt x="9735324" y="5987331"/>
                </a:cubicBezTo>
                <a:cubicBezTo>
                  <a:pt x="9756518" y="5980311"/>
                  <a:pt x="9777690" y="5973290"/>
                  <a:pt x="9798884" y="5966248"/>
                </a:cubicBezTo>
                <a:cubicBezTo>
                  <a:pt x="9802965" y="5971315"/>
                  <a:pt x="9807046" y="5976340"/>
                  <a:pt x="9811149" y="5981320"/>
                </a:cubicBezTo>
                <a:cubicBezTo>
                  <a:pt x="9790239" y="5988056"/>
                  <a:pt x="9769352" y="5994791"/>
                  <a:pt x="9748466" y="6001505"/>
                </a:cubicBezTo>
                <a:close/>
                <a:moveTo>
                  <a:pt x="9731682" y="5983382"/>
                </a:moveTo>
                <a:cubicBezTo>
                  <a:pt x="9727338" y="5978643"/>
                  <a:pt x="9722994" y="5973883"/>
                  <a:pt x="9718650" y="5969077"/>
                </a:cubicBezTo>
                <a:cubicBezTo>
                  <a:pt x="9740305" y="5961728"/>
                  <a:pt x="9761937" y="5954334"/>
                  <a:pt x="9783592" y="5946940"/>
                </a:cubicBezTo>
                <a:cubicBezTo>
                  <a:pt x="9787585" y="5952074"/>
                  <a:pt x="9791578" y="5957142"/>
                  <a:pt x="9795615" y="5962166"/>
                </a:cubicBezTo>
                <a:cubicBezTo>
                  <a:pt x="9774289" y="5969253"/>
                  <a:pt x="9752985" y="5976318"/>
                  <a:pt x="9731682" y="5983382"/>
                </a:cubicBezTo>
                <a:close/>
                <a:moveTo>
                  <a:pt x="9715030" y="5965041"/>
                </a:moveTo>
                <a:cubicBezTo>
                  <a:pt x="9710751" y="5960257"/>
                  <a:pt x="9706473" y="5955453"/>
                  <a:pt x="9702239" y="5950604"/>
                </a:cubicBezTo>
                <a:cubicBezTo>
                  <a:pt x="9724354" y="5942881"/>
                  <a:pt x="9746470" y="5935136"/>
                  <a:pt x="9768585" y="5927370"/>
                </a:cubicBezTo>
                <a:cubicBezTo>
                  <a:pt x="9772490" y="5932570"/>
                  <a:pt x="9776396" y="5937682"/>
                  <a:pt x="9780345" y="5942771"/>
                </a:cubicBezTo>
                <a:cubicBezTo>
                  <a:pt x="9758558" y="5950209"/>
                  <a:pt x="9736794" y="5957625"/>
                  <a:pt x="9715030" y="5965041"/>
                </a:cubicBezTo>
                <a:close/>
                <a:moveTo>
                  <a:pt x="9698663" y="5946458"/>
                </a:moveTo>
                <a:cubicBezTo>
                  <a:pt x="9694472" y="5941631"/>
                  <a:pt x="9690347" y="5936760"/>
                  <a:pt x="9686244" y="5931823"/>
                </a:cubicBezTo>
                <a:cubicBezTo>
                  <a:pt x="9708843" y="5923750"/>
                  <a:pt x="9731441" y="5915632"/>
                  <a:pt x="9754038" y="5907514"/>
                </a:cubicBezTo>
                <a:cubicBezTo>
                  <a:pt x="9757790" y="5912758"/>
                  <a:pt x="9761587" y="5917958"/>
                  <a:pt x="9765404" y="5923091"/>
                </a:cubicBezTo>
                <a:cubicBezTo>
                  <a:pt x="9743156" y="5930902"/>
                  <a:pt x="9720887" y="5938691"/>
                  <a:pt x="9698663" y="5946458"/>
                </a:cubicBezTo>
                <a:close/>
                <a:moveTo>
                  <a:pt x="9455042" y="4600774"/>
                </a:moveTo>
                <a:cubicBezTo>
                  <a:pt x="9541288" y="4781405"/>
                  <a:pt x="9573517" y="4982792"/>
                  <a:pt x="9604694" y="5177574"/>
                </a:cubicBezTo>
                <a:cubicBezTo>
                  <a:pt x="9622509" y="5288831"/>
                  <a:pt x="9640917" y="5403884"/>
                  <a:pt x="9669197" y="5513430"/>
                </a:cubicBezTo>
                <a:cubicBezTo>
                  <a:pt x="9704345" y="5649567"/>
                  <a:pt x="9756211" y="5770170"/>
                  <a:pt x="9821614" y="5877654"/>
                </a:cubicBezTo>
                <a:cubicBezTo>
                  <a:pt x="9798642" y="5885947"/>
                  <a:pt x="9775672" y="5894219"/>
                  <a:pt x="9752700" y="5902468"/>
                </a:cubicBezTo>
                <a:cubicBezTo>
                  <a:pt x="9722424" y="5859751"/>
                  <a:pt x="9694450" y="5813304"/>
                  <a:pt x="9672664" y="5761329"/>
                </a:cubicBezTo>
                <a:cubicBezTo>
                  <a:pt x="9654388" y="5717690"/>
                  <a:pt x="9638152" y="5669445"/>
                  <a:pt x="9623058" y="5613783"/>
                </a:cubicBezTo>
                <a:cubicBezTo>
                  <a:pt x="9615159" y="5584712"/>
                  <a:pt x="9608117" y="5554611"/>
                  <a:pt x="9601491" y="5521745"/>
                </a:cubicBezTo>
                <a:cubicBezTo>
                  <a:pt x="9590169" y="5465294"/>
                  <a:pt x="9580495" y="5403270"/>
                  <a:pt x="9571016" y="5326524"/>
                </a:cubicBezTo>
                <a:cubicBezTo>
                  <a:pt x="9564588" y="5274285"/>
                  <a:pt x="9559059" y="5220818"/>
                  <a:pt x="9553706" y="5169127"/>
                </a:cubicBezTo>
                <a:cubicBezTo>
                  <a:pt x="9537097" y="5008790"/>
                  <a:pt x="9519918" y="4842990"/>
                  <a:pt x="9473844" y="4688906"/>
                </a:cubicBezTo>
                <a:cubicBezTo>
                  <a:pt x="9462436" y="4650775"/>
                  <a:pt x="9449798" y="4614092"/>
                  <a:pt x="9436305" y="4579909"/>
                </a:cubicBezTo>
                <a:cubicBezTo>
                  <a:pt x="9427925" y="4558650"/>
                  <a:pt x="9418841" y="4537938"/>
                  <a:pt x="9409100" y="4517753"/>
                </a:cubicBezTo>
                <a:cubicBezTo>
                  <a:pt x="9425972" y="4544345"/>
                  <a:pt x="9441307" y="4572011"/>
                  <a:pt x="9455042" y="4600774"/>
                </a:cubicBezTo>
                <a:close/>
                <a:moveTo>
                  <a:pt x="9392754" y="4489824"/>
                </a:moveTo>
                <a:cubicBezTo>
                  <a:pt x="9391394" y="4487871"/>
                  <a:pt x="9390012" y="4485919"/>
                  <a:pt x="9388651" y="4483988"/>
                </a:cubicBezTo>
                <a:cubicBezTo>
                  <a:pt x="9387642" y="4481531"/>
                  <a:pt x="9386655" y="4479074"/>
                  <a:pt x="9385624" y="4476638"/>
                </a:cubicBezTo>
                <a:cubicBezTo>
                  <a:pt x="9388060" y="4481004"/>
                  <a:pt x="9390407" y="4485414"/>
                  <a:pt x="9392754" y="4489824"/>
                </a:cubicBezTo>
                <a:close/>
                <a:moveTo>
                  <a:pt x="9370485" y="4446668"/>
                </a:moveTo>
                <a:cubicBezTo>
                  <a:pt x="9369125" y="4444408"/>
                  <a:pt x="9367787" y="4442127"/>
                  <a:pt x="9366405" y="4439889"/>
                </a:cubicBezTo>
                <a:cubicBezTo>
                  <a:pt x="9365528" y="4437344"/>
                  <a:pt x="9364672" y="4434821"/>
                  <a:pt x="9363772" y="4432298"/>
                </a:cubicBezTo>
                <a:cubicBezTo>
                  <a:pt x="9366054" y="4437059"/>
                  <a:pt x="9368292" y="4441842"/>
                  <a:pt x="9370485" y="4446668"/>
                </a:cubicBezTo>
                <a:close/>
                <a:moveTo>
                  <a:pt x="9349291" y="4399102"/>
                </a:moveTo>
                <a:cubicBezTo>
                  <a:pt x="9348326" y="4397260"/>
                  <a:pt x="9347361" y="4395461"/>
                  <a:pt x="9346396" y="4393639"/>
                </a:cubicBezTo>
                <a:cubicBezTo>
                  <a:pt x="9345759" y="4391402"/>
                  <a:pt x="9345123" y="4389186"/>
                  <a:pt x="9344487" y="4386992"/>
                </a:cubicBezTo>
                <a:cubicBezTo>
                  <a:pt x="9346111" y="4390985"/>
                  <a:pt x="9347712" y="4395044"/>
                  <a:pt x="9349291" y="4399102"/>
                </a:cubicBezTo>
                <a:close/>
                <a:moveTo>
                  <a:pt x="9331739" y="4351800"/>
                </a:moveTo>
                <a:cubicBezTo>
                  <a:pt x="9330730" y="4349518"/>
                  <a:pt x="9329700" y="4347259"/>
                  <a:pt x="9328668" y="4344999"/>
                </a:cubicBezTo>
                <a:cubicBezTo>
                  <a:pt x="9328032" y="4342212"/>
                  <a:pt x="9327395" y="4339448"/>
                  <a:pt x="9326759" y="4336684"/>
                </a:cubicBezTo>
                <a:cubicBezTo>
                  <a:pt x="9328448" y="4341686"/>
                  <a:pt x="9330116" y="4346710"/>
                  <a:pt x="9331739" y="4351800"/>
                </a:cubicBezTo>
                <a:close/>
                <a:moveTo>
                  <a:pt x="9314671" y="4297630"/>
                </a:moveTo>
                <a:cubicBezTo>
                  <a:pt x="9314363" y="4296841"/>
                  <a:pt x="9314078" y="4296051"/>
                  <a:pt x="9313771" y="4295239"/>
                </a:cubicBezTo>
                <a:cubicBezTo>
                  <a:pt x="9313595" y="4294296"/>
                  <a:pt x="9313442" y="4293330"/>
                  <a:pt x="9313266" y="4292387"/>
                </a:cubicBezTo>
                <a:cubicBezTo>
                  <a:pt x="9313749" y="4294120"/>
                  <a:pt x="9314210" y="4295897"/>
                  <a:pt x="9314671" y="4297630"/>
                </a:cubicBezTo>
                <a:close/>
                <a:moveTo>
                  <a:pt x="9301704" y="4244843"/>
                </a:moveTo>
                <a:cubicBezTo>
                  <a:pt x="9301484" y="4244163"/>
                  <a:pt x="9301243" y="4243461"/>
                  <a:pt x="9301046" y="4242781"/>
                </a:cubicBezTo>
                <a:cubicBezTo>
                  <a:pt x="9300936" y="4241947"/>
                  <a:pt x="9300826" y="4241114"/>
                  <a:pt x="9300717" y="4240280"/>
                </a:cubicBezTo>
                <a:cubicBezTo>
                  <a:pt x="9301046" y="4241794"/>
                  <a:pt x="9301375" y="4243308"/>
                  <a:pt x="9301704" y="4244843"/>
                </a:cubicBezTo>
                <a:close/>
                <a:moveTo>
                  <a:pt x="9291217" y="4189226"/>
                </a:moveTo>
                <a:cubicBezTo>
                  <a:pt x="9291129" y="4188918"/>
                  <a:pt x="9291063" y="4188633"/>
                  <a:pt x="9290976" y="4188348"/>
                </a:cubicBezTo>
                <a:cubicBezTo>
                  <a:pt x="9290953" y="4187997"/>
                  <a:pt x="9290932" y="4187646"/>
                  <a:pt x="9290909" y="4187317"/>
                </a:cubicBezTo>
                <a:cubicBezTo>
                  <a:pt x="9290997" y="4187953"/>
                  <a:pt x="9291107" y="4188589"/>
                  <a:pt x="9291217" y="4189226"/>
                </a:cubicBezTo>
                <a:close/>
                <a:moveTo>
                  <a:pt x="9283450" y="4133257"/>
                </a:moveTo>
                <a:cubicBezTo>
                  <a:pt x="9283362" y="4132862"/>
                  <a:pt x="9283274" y="4132467"/>
                  <a:pt x="9283209" y="4132050"/>
                </a:cubicBezTo>
                <a:cubicBezTo>
                  <a:pt x="9283187" y="4131567"/>
                  <a:pt x="9283165" y="4131107"/>
                  <a:pt x="9283165" y="4130624"/>
                </a:cubicBezTo>
                <a:cubicBezTo>
                  <a:pt x="9283253" y="4131502"/>
                  <a:pt x="9283362" y="4132379"/>
                  <a:pt x="9283450" y="4133257"/>
                </a:cubicBezTo>
                <a:close/>
                <a:moveTo>
                  <a:pt x="7321234" y="3170973"/>
                </a:moveTo>
                <a:cubicBezTo>
                  <a:pt x="7800664" y="2919147"/>
                  <a:pt x="8296418" y="2658742"/>
                  <a:pt x="8799631" y="2434253"/>
                </a:cubicBezTo>
                <a:cubicBezTo>
                  <a:pt x="8964093" y="2360886"/>
                  <a:pt x="9150538" y="2277734"/>
                  <a:pt x="9339682" y="2241511"/>
                </a:cubicBezTo>
                <a:cubicBezTo>
                  <a:pt x="9407388" y="2228545"/>
                  <a:pt x="9520708" y="2206846"/>
                  <a:pt x="9588218" y="2261543"/>
                </a:cubicBezTo>
                <a:cubicBezTo>
                  <a:pt x="9610903" y="2279906"/>
                  <a:pt x="9611912" y="2325475"/>
                  <a:pt x="9592166" y="2396122"/>
                </a:cubicBezTo>
                <a:cubicBezTo>
                  <a:pt x="9597519" y="2353339"/>
                  <a:pt x="9591245" y="2324554"/>
                  <a:pt x="9573254" y="2310205"/>
                </a:cubicBezTo>
                <a:cubicBezTo>
                  <a:pt x="9504604" y="2255487"/>
                  <a:pt x="9392140" y="2276374"/>
                  <a:pt x="9324939" y="2288858"/>
                </a:cubicBezTo>
                <a:cubicBezTo>
                  <a:pt x="9149420" y="2321570"/>
                  <a:pt x="8980460" y="2394410"/>
                  <a:pt x="8817096" y="2464837"/>
                </a:cubicBezTo>
                <a:lnTo>
                  <a:pt x="8792918" y="2475259"/>
                </a:lnTo>
                <a:cubicBezTo>
                  <a:pt x="8256795" y="2706023"/>
                  <a:pt x="7725498" y="2975423"/>
                  <a:pt x="7211710" y="3235959"/>
                </a:cubicBezTo>
                <a:cubicBezTo>
                  <a:pt x="7072084" y="3306759"/>
                  <a:pt x="6927698" y="3379973"/>
                  <a:pt x="6785483" y="3451255"/>
                </a:cubicBezTo>
                <a:cubicBezTo>
                  <a:pt x="6763807" y="3462137"/>
                  <a:pt x="6742503" y="3472756"/>
                  <a:pt x="6721551" y="3483178"/>
                </a:cubicBezTo>
                <a:cubicBezTo>
                  <a:pt x="6923727" y="3379753"/>
                  <a:pt x="7123665" y="3274749"/>
                  <a:pt x="7321234" y="3170973"/>
                </a:cubicBezTo>
                <a:close/>
                <a:moveTo>
                  <a:pt x="4718329" y="2817039"/>
                </a:moveTo>
                <a:lnTo>
                  <a:pt x="4723353" y="2817784"/>
                </a:lnTo>
                <a:cubicBezTo>
                  <a:pt x="4945319" y="2851331"/>
                  <a:pt x="5316805" y="2907475"/>
                  <a:pt x="5401778" y="3157063"/>
                </a:cubicBezTo>
                <a:cubicBezTo>
                  <a:pt x="5404784" y="3165861"/>
                  <a:pt x="5407307" y="3174725"/>
                  <a:pt x="5409435" y="3183611"/>
                </a:cubicBezTo>
                <a:cubicBezTo>
                  <a:pt x="5409062" y="3182557"/>
                  <a:pt x="5408711" y="3181482"/>
                  <a:pt x="5408316" y="3180429"/>
                </a:cubicBezTo>
                <a:cubicBezTo>
                  <a:pt x="5319657" y="2937203"/>
                  <a:pt x="4948785" y="2885645"/>
                  <a:pt x="4727192" y="2854841"/>
                </a:cubicBezTo>
                <a:lnTo>
                  <a:pt x="4726841" y="2854797"/>
                </a:lnTo>
                <a:cubicBezTo>
                  <a:pt x="4375254" y="2805235"/>
                  <a:pt x="4012982" y="2798697"/>
                  <a:pt x="3675788" y="2800584"/>
                </a:cubicBezTo>
                <a:cubicBezTo>
                  <a:pt x="3693560" y="2785314"/>
                  <a:pt x="3711463" y="2770197"/>
                  <a:pt x="3729409" y="2755146"/>
                </a:cubicBezTo>
                <a:cubicBezTo>
                  <a:pt x="4059473" y="2756243"/>
                  <a:pt x="4392960" y="2767850"/>
                  <a:pt x="4718329" y="2817039"/>
                </a:cubicBezTo>
                <a:close/>
                <a:moveTo>
                  <a:pt x="3018228" y="278106"/>
                </a:moveTo>
                <a:lnTo>
                  <a:pt x="3022089" y="278275"/>
                </a:lnTo>
                <a:cubicBezTo>
                  <a:pt x="3749901" y="310450"/>
                  <a:pt x="4502506" y="343721"/>
                  <a:pt x="5231568" y="459492"/>
                </a:cubicBezTo>
                <a:cubicBezTo>
                  <a:pt x="5438900" y="492412"/>
                  <a:pt x="5658080" y="531011"/>
                  <a:pt x="5858567" y="608196"/>
                </a:cubicBezTo>
                <a:cubicBezTo>
                  <a:pt x="5937353" y="638526"/>
                  <a:pt x="6083977" y="694977"/>
                  <a:pt x="6129195" y="804012"/>
                </a:cubicBezTo>
                <a:cubicBezTo>
                  <a:pt x="6213510" y="1007410"/>
                  <a:pt x="5915281" y="1220225"/>
                  <a:pt x="5755033" y="1334556"/>
                </a:cubicBezTo>
                <a:cubicBezTo>
                  <a:pt x="5739653" y="1345537"/>
                  <a:pt x="5725128" y="1355907"/>
                  <a:pt x="5712601" y="1365087"/>
                </a:cubicBezTo>
                <a:cubicBezTo>
                  <a:pt x="5449804" y="1557735"/>
                  <a:pt x="5172484" y="1738559"/>
                  <a:pt x="4904291" y="1913429"/>
                </a:cubicBezTo>
                <a:cubicBezTo>
                  <a:pt x="4666221" y="2068675"/>
                  <a:pt x="4420034" y="2229203"/>
                  <a:pt x="4185189" y="2397263"/>
                </a:cubicBezTo>
                <a:cubicBezTo>
                  <a:pt x="4014606" y="2519314"/>
                  <a:pt x="3861817" y="2637110"/>
                  <a:pt x="3723332" y="2753391"/>
                </a:cubicBezTo>
                <a:cubicBezTo>
                  <a:pt x="3708698" y="2753347"/>
                  <a:pt x="3694086" y="2753325"/>
                  <a:pt x="3679474" y="2753325"/>
                </a:cubicBezTo>
                <a:cubicBezTo>
                  <a:pt x="3855366" y="2605823"/>
                  <a:pt x="4054888" y="2455930"/>
                  <a:pt x="4292300" y="2292522"/>
                </a:cubicBezTo>
                <a:cubicBezTo>
                  <a:pt x="4481180" y="2162506"/>
                  <a:pt x="4677103" y="2035535"/>
                  <a:pt x="4866576" y="1912740"/>
                </a:cubicBezTo>
                <a:cubicBezTo>
                  <a:pt x="5133870" y="1739509"/>
                  <a:pt x="5410269" y="1560381"/>
                  <a:pt x="5672209" y="1369330"/>
                </a:cubicBezTo>
                <a:cubicBezTo>
                  <a:pt x="5684342" y="1360497"/>
                  <a:pt x="5698340" y="1350567"/>
                  <a:pt x="5713127" y="1340058"/>
                </a:cubicBezTo>
                <a:cubicBezTo>
                  <a:pt x="5796257" y="1281049"/>
                  <a:pt x="5921863" y="1191876"/>
                  <a:pt x="6007275" y="1092179"/>
                </a:cubicBezTo>
                <a:cubicBezTo>
                  <a:pt x="6048061" y="1044460"/>
                  <a:pt x="6076232" y="998208"/>
                  <a:pt x="6091064" y="954710"/>
                </a:cubicBezTo>
                <a:cubicBezTo>
                  <a:pt x="6108287" y="904088"/>
                  <a:pt x="6108045" y="855575"/>
                  <a:pt x="6090296" y="810523"/>
                </a:cubicBezTo>
                <a:cubicBezTo>
                  <a:pt x="6052098" y="712496"/>
                  <a:pt x="5940359" y="657238"/>
                  <a:pt x="5825284" y="612127"/>
                </a:cubicBezTo>
                <a:cubicBezTo>
                  <a:pt x="5790619" y="598630"/>
                  <a:pt x="5753870" y="585789"/>
                  <a:pt x="5716067" y="573959"/>
                </a:cubicBezTo>
                <a:cubicBezTo>
                  <a:pt x="5546713" y="520994"/>
                  <a:pt x="5369921" y="491111"/>
                  <a:pt x="5203353" y="465040"/>
                </a:cubicBezTo>
                <a:cubicBezTo>
                  <a:pt x="5154230" y="457357"/>
                  <a:pt x="5103374" y="449796"/>
                  <a:pt x="5052188" y="442569"/>
                </a:cubicBezTo>
                <a:cubicBezTo>
                  <a:pt x="4784477" y="404791"/>
                  <a:pt x="4494849" y="374650"/>
                  <a:pt x="4166781" y="350426"/>
                </a:cubicBezTo>
                <a:cubicBezTo>
                  <a:pt x="3806397" y="323807"/>
                  <a:pt x="3439539" y="307628"/>
                  <a:pt x="3084771" y="291983"/>
                </a:cubicBezTo>
                <a:lnTo>
                  <a:pt x="3010834" y="288718"/>
                </a:lnTo>
                <a:cubicBezTo>
                  <a:pt x="2940407" y="285603"/>
                  <a:pt x="2867566" y="282467"/>
                  <a:pt x="2791435" y="279280"/>
                </a:cubicBezTo>
                <a:cubicBezTo>
                  <a:pt x="2798105" y="275945"/>
                  <a:pt x="2804774" y="272612"/>
                  <a:pt x="2811466" y="269306"/>
                </a:cubicBezTo>
                <a:cubicBezTo>
                  <a:pt x="2880467" y="272142"/>
                  <a:pt x="2949380" y="275063"/>
                  <a:pt x="3018228" y="278106"/>
                </a:cubicBezTo>
                <a:close/>
                <a:moveTo>
                  <a:pt x="2807868" y="269161"/>
                </a:moveTo>
                <a:cubicBezTo>
                  <a:pt x="2801198" y="272469"/>
                  <a:pt x="2794528" y="275795"/>
                  <a:pt x="2787859" y="279130"/>
                </a:cubicBezTo>
                <a:cubicBezTo>
                  <a:pt x="2772457" y="278485"/>
                  <a:pt x="2756901" y="277838"/>
                  <a:pt x="2741215" y="277189"/>
                </a:cubicBezTo>
                <a:cubicBezTo>
                  <a:pt x="2747555" y="273852"/>
                  <a:pt x="2753918" y="270521"/>
                  <a:pt x="2760258" y="267213"/>
                </a:cubicBezTo>
                <a:cubicBezTo>
                  <a:pt x="2776143" y="267855"/>
                  <a:pt x="2792005" y="268511"/>
                  <a:pt x="2807868" y="269161"/>
                </a:cubicBezTo>
                <a:close/>
                <a:moveTo>
                  <a:pt x="2756595" y="267063"/>
                </a:moveTo>
                <a:cubicBezTo>
                  <a:pt x="2750232" y="270370"/>
                  <a:pt x="2743913" y="273702"/>
                  <a:pt x="2737573" y="277037"/>
                </a:cubicBezTo>
                <a:cubicBezTo>
                  <a:pt x="2722149" y="276399"/>
                  <a:pt x="2706593" y="275758"/>
                  <a:pt x="2690884" y="275115"/>
                </a:cubicBezTo>
                <a:cubicBezTo>
                  <a:pt x="2696852" y="271785"/>
                  <a:pt x="2702842" y="268468"/>
                  <a:pt x="2708853" y="265170"/>
                </a:cubicBezTo>
                <a:cubicBezTo>
                  <a:pt x="2724760" y="265802"/>
                  <a:pt x="2740688" y="266423"/>
                  <a:pt x="2756595" y="267063"/>
                </a:cubicBezTo>
                <a:close/>
                <a:moveTo>
                  <a:pt x="2705123" y="265023"/>
                </a:moveTo>
                <a:cubicBezTo>
                  <a:pt x="2699134" y="268321"/>
                  <a:pt x="2693166" y="271638"/>
                  <a:pt x="2687199" y="274966"/>
                </a:cubicBezTo>
                <a:cubicBezTo>
                  <a:pt x="2671775" y="274334"/>
                  <a:pt x="2656176" y="273698"/>
                  <a:pt x="2640445" y="273062"/>
                </a:cubicBezTo>
                <a:cubicBezTo>
                  <a:pt x="2646061" y="269738"/>
                  <a:pt x="2651656" y="266432"/>
                  <a:pt x="2657295" y="263141"/>
                </a:cubicBezTo>
                <a:cubicBezTo>
                  <a:pt x="2673245" y="263759"/>
                  <a:pt x="2689173" y="264393"/>
                  <a:pt x="2705123" y="265023"/>
                </a:cubicBezTo>
                <a:close/>
                <a:moveTo>
                  <a:pt x="2653543" y="262996"/>
                </a:moveTo>
                <a:cubicBezTo>
                  <a:pt x="2647926" y="266285"/>
                  <a:pt x="2642331" y="269591"/>
                  <a:pt x="2636759" y="272910"/>
                </a:cubicBezTo>
                <a:cubicBezTo>
                  <a:pt x="2621291" y="272283"/>
                  <a:pt x="2605692" y="271653"/>
                  <a:pt x="2589939" y="271021"/>
                </a:cubicBezTo>
                <a:cubicBezTo>
                  <a:pt x="2595117" y="267713"/>
                  <a:pt x="2600316" y="264424"/>
                  <a:pt x="2605538" y="261151"/>
                </a:cubicBezTo>
                <a:cubicBezTo>
                  <a:pt x="2621532" y="261760"/>
                  <a:pt x="2637549" y="262375"/>
                  <a:pt x="2653543" y="262996"/>
                </a:cubicBezTo>
                <a:close/>
                <a:moveTo>
                  <a:pt x="2601787" y="261006"/>
                </a:moveTo>
                <a:cubicBezTo>
                  <a:pt x="2596609" y="264277"/>
                  <a:pt x="2591409" y="267566"/>
                  <a:pt x="2586253" y="270872"/>
                </a:cubicBezTo>
                <a:cubicBezTo>
                  <a:pt x="2570763" y="270251"/>
                  <a:pt x="2555120" y="269626"/>
                  <a:pt x="2539346" y="268998"/>
                </a:cubicBezTo>
                <a:cubicBezTo>
                  <a:pt x="2544084" y="265707"/>
                  <a:pt x="2548867" y="262441"/>
                  <a:pt x="2553651" y="259187"/>
                </a:cubicBezTo>
                <a:cubicBezTo>
                  <a:pt x="2569688" y="259788"/>
                  <a:pt x="2585749" y="260394"/>
                  <a:pt x="2601787" y="261006"/>
                </a:cubicBezTo>
                <a:close/>
                <a:moveTo>
                  <a:pt x="2549921" y="259049"/>
                </a:moveTo>
                <a:cubicBezTo>
                  <a:pt x="2545160" y="262300"/>
                  <a:pt x="2540421" y="265567"/>
                  <a:pt x="2535682" y="268854"/>
                </a:cubicBezTo>
                <a:cubicBezTo>
                  <a:pt x="2522869" y="268345"/>
                  <a:pt x="2509946" y="267831"/>
                  <a:pt x="2496914" y="267318"/>
                </a:cubicBezTo>
                <a:lnTo>
                  <a:pt x="2488730" y="267000"/>
                </a:lnTo>
                <a:cubicBezTo>
                  <a:pt x="2493031" y="263731"/>
                  <a:pt x="2497331" y="260479"/>
                  <a:pt x="2501653" y="257247"/>
                </a:cubicBezTo>
                <a:cubicBezTo>
                  <a:pt x="2517735" y="257840"/>
                  <a:pt x="2533839" y="258445"/>
                  <a:pt x="2549921" y="259049"/>
                </a:cubicBezTo>
                <a:close/>
                <a:moveTo>
                  <a:pt x="2497989" y="257111"/>
                </a:moveTo>
                <a:cubicBezTo>
                  <a:pt x="2493689" y="260343"/>
                  <a:pt x="2489388" y="263590"/>
                  <a:pt x="2485110" y="266859"/>
                </a:cubicBezTo>
                <a:lnTo>
                  <a:pt x="2464223" y="266048"/>
                </a:lnTo>
                <a:cubicBezTo>
                  <a:pt x="2455557" y="265712"/>
                  <a:pt x="2446847" y="265372"/>
                  <a:pt x="2438137" y="265034"/>
                </a:cubicBezTo>
                <a:cubicBezTo>
                  <a:pt x="2441954" y="261789"/>
                  <a:pt x="2445772" y="258562"/>
                  <a:pt x="2449611" y="255356"/>
                </a:cubicBezTo>
                <a:cubicBezTo>
                  <a:pt x="2465737" y="255938"/>
                  <a:pt x="2481863" y="256517"/>
                  <a:pt x="2497989" y="257111"/>
                </a:cubicBezTo>
                <a:close/>
                <a:moveTo>
                  <a:pt x="2446013" y="255225"/>
                </a:moveTo>
                <a:cubicBezTo>
                  <a:pt x="2442174" y="258428"/>
                  <a:pt x="2438378" y="261653"/>
                  <a:pt x="2434583" y="264896"/>
                </a:cubicBezTo>
                <a:cubicBezTo>
                  <a:pt x="2419005" y="264290"/>
                  <a:pt x="2403384" y="263680"/>
                  <a:pt x="2387697" y="263062"/>
                </a:cubicBezTo>
                <a:cubicBezTo>
                  <a:pt x="2391010" y="259850"/>
                  <a:pt x="2394323" y="256657"/>
                  <a:pt x="2397636" y="253485"/>
                </a:cubicBezTo>
                <a:cubicBezTo>
                  <a:pt x="2413762" y="254055"/>
                  <a:pt x="2429887" y="254641"/>
                  <a:pt x="2446013" y="255225"/>
                </a:cubicBezTo>
                <a:close/>
                <a:moveTo>
                  <a:pt x="2394147" y="253360"/>
                </a:moveTo>
                <a:cubicBezTo>
                  <a:pt x="2390834" y="256528"/>
                  <a:pt x="2387543" y="259716"/>
                  <a:pt x="2384252" y="262923"/>
                </a:cubicBezTo>
                <a:cubicBezTo>
                  <a:pt x="2368719" y="262309"/>
                  <a:pt x="2353142" y="261682"/>
                  <a:pt x="2337564" y="261047"/>
                </a:cubicBezTo>
                <a:cubicBezTo>
                  <a:pt x="2340285" y="257899"/>
                  <a:pt x="2343049" y="254770"/>
                  <a:pt x="2345814" y="251659"/>
                </a:cubicBezTo>
                <a:cubicBezTo>
                  <a:pt x="2361940" y="252225"/>
                  <a:pt x="2378044" y="252787"/>
                  <a:pt x="2394147" y="253360"/>
                </a:cubicBezTo>
                <a:close/>
                <a:moveTo>
                  <a:pt x="2342457" y="251543"/>
                </a:moveTo>
                <a:cubicBezTo>
                  <a:pt x="2339693" y="254648"/>
                  <a:pt x="2336972" y="257770"/>
                  <a:pt x="2334252" y="260911"/>
                </a:cubicBezTo>
                <a:cubicBezTo>
                  <a:pt x="2318762" y="260280"/>
                  <a:pt x="2303294" y="259635"/>
                  <a:pt x="2287827" y="258976"/>
                </a:cubicBezTo>
                <a:cubicBezTo>
                  <a:pt x="2289955" y="255924"/>
                  <a:pt x="2292127" y="252892"/>
                  <a:pt x="2294299" y="249876"/>
                </a:cubicBezTo>
                <a:cubicBezTo>
                  <a:pt x="2310359" y="250429"/>
                  <a:pt x="2326397" y="250984"/>
                  <a:pt x="2342457" y="251543"/>
                </a:cubicBezTo>
                <a:close/>
                <a:moveTo>
                  <a:pt x="2291074" y="249766"/>
                </a:moveTo>
                <a:cubicBezTo>
                  <a:pt x="2288902" y="252774"/>
                  <a:pt x="2286774" y="255799"/>
                  <a:pt x="2284645" y="258842"/>
                </a:cubicBezTo>
                <a:cubicBezTo>
                  <a:pt x="2273544" y="258369"/>
                  <a:pt x="2262464" y="257888"/>
                  <a:pt x="2251385" y="257399"/>
                </a:cubicBezTo>
                <a:cubicBezTo>
                  <a:pt x="2252811" y="254439"/>
                  <a:pt x="2254237" y="251490"/>
                  <a:pt x="2255663" y="248559"/>
                </a:cubicBezTo>
                <a:cubicBezTo>
                  <a:pt x="2267466" y="248959"/>
                  <a:pt x="2279270" y="249362"/>
                  <a:pt x="2291074" y="249766"/>
                </a:cubicBezTo>
                <a:close/>
                <a:moveTo>
                  <a:pt x="2252613" y="248454"/>
                </a:moveTo>
                <a:cubicBezTo>
                  <a:pt x="2251187" y="251376"/>
                  <a:pt x="2249761" y="254312"/>
                  <a:pt x="2248357" y="257263"/>
                </a:cubicBezTo>
                <a:cubicBezTo>
                  <a:pt x="2232911" y="256578"/>
                  <a:pt x="2217487" y="255874"/>
                  <a:pt x="2202129" y="255152"/>
                </a:cubicBezTo>
                <a:cubicBezTo>
                  <a:pt x="2202919" y="252368"/>
                  <a:pt x="2203687" y="249597"/>
                  <a:pt x="2204499" y="246839"/>
                </a:cubicBezTo>
                <a:cubicBezTo>
                  <a:pt x="2220537" y="247372"/>
                  <a:pt x="2236575" y="247912"/>
                  <a:pt x="2252613" y="248454"/>
                </a:cubicBezTo>
                <a:close/>
                <a:moveTo>
                  <a:pt x="2201515" y="246740"/>
                </a:moveTo>
                <a:cubicBezTo>
                  <a:pt x="2200725" y="249485"/>
                  <a:pt x="2199935" y="252243"/>
                  <a:pt x="2199167" y="255014"/>
                </a:cubicBezTo>
                <a:cubicBezTo>
                  <a:pt x="2183641" y="254281"/>
                  <a:pt x="2168162" y="253531"/>
                  <a:pt x="2152771" y="252752"/>
                </a:cubicBezTo>
                <a:cubicBezTo>
                  <a:pt x="2152938" y="250205"/>
                  <a:pt x="2153114" y="247669"/>
                  <a:pt x="2153296" y="245143"/>
                </a:cubicBezTo>
                <a:cubicBezTo>
                  <a:pt x="2169371" y="245670"/>
                  <a:pt x="2185444" y="246205"/>
                  <a:pt x="2201515" y="246740"/>
                </a:cubicBezTo>
                <a:close/>
                <a:moveTo>
                  <a:pt x="2150314" y="245042"/>
                </a:moveTo>
                <a:cubicBezTo>
                  <a:pt x="2150134" y="247552"/>
                  <a:pt x="2149961" y="250073"/>
                  <a:pt x="2149794" y="252603"/>
                </a:cubicBezTo>
                <a:cubicBezTo>
                  <a:pt x="2148846" y="252555"/>
                  <a:pt x="2147887" y="252511"/>
                  <a:pt x="2146942" y="252462"/>
                </a:cubicBezTo>
                <a:cubicBezTo>
                  <a:pt x="2132097" y="251725"/>
                  <a:pt x="2117553" y="251010"/>
                  <a:pt x="2103226" y="250308"/>
                </a:cubicBezTo>
                <a:cubicBezTo>
                  <a:pt x="2102847" y="248024"/>
                  <a:pt x="2102474" y="245751"/>
                  <a:pt x="2102105" y="243485"/>
                </a:cubicBezTo>
                <a:cubicBezTo>
                  <a:pt x="2118174" y="244002"/>
                  <a:pt x="2134243" y="244518"/>
                  <a:pt x="2150314" y="245042"/>
                </a:cubicBezTo>
                <a:close/>
                <a:moveTo>
                  <a:pt x="2098972" y="243384"/>
                </a:moveTo>
                <a:cubicBezTo>
                  <a:pt x="2099337" y="245632"/>
                  <a:pt x="2099707" y="247888"/>
                  <a:pt x="2100083" y="250154"/>
                </a:cubicBezTo>
                <a:cubicBezTo>
                  <a:pt x="2084270" y="249380"/>
                  <a:pt x="2068757" y="248627"/>
                  <a:pt x="2053487" y="247892"/>
                </a:cubicBezTo>
                <a:cubicBezTo>
                  <a:pt x="2052642" y="245867"/>
                  <a:pt x="2051797" y="243847"/>
                  <a:pt x="2050963" y="241841"/>
                </a:cubicBezTo>
                <a:cubicBezTo>
                  <a:pt x="2066966" y="242348"/>
                  <a:pt x="2082969" y="242868"/>
                  <a:pt x="2098972" y="243384"/>
                </a:cubicBezTo>
                <a:close/>
                <a:moveTo>
                  <a:pt x="2047479" y="241732"/>
                </a:moveTo>
                <a:cubicBezTo>
                  <a:pt x="2048304" y="243713"/>
                  <a:pt x="2049145" y="245722"/>
                  <a:pt x="2049978" y="247723"/>
                </a:cubicBezTo>
                <a:cubicBezTo>
                  <a:pt x="2029859" y="246758"/>
                  <a:pt x="2010149" y="245826"/>
                  <a:pt x="1990773" y="244928"/>
                </a:cubicBezTo>
                <a:cubicBezTo>
                  <a:pt x="1989705" y="243234"/>
                  <a:pt x="1988641" y="241545"/>
                  <a:pt x="1987583" y="239856"/>
                </a:cubicBezTo>
                <a:cubicBezTo>
                  <a:pt x="2007549" y="240477"/>
                  <a:pt x="2027514" y="241100"/>
                  <a:pt x="2047479" y="241732"/>
                </a:cubicBezTo>
                <a:close/>
                <a:moveTo>
                  <a:pt x="1983650" y="239733"/>
                </a:moveTo>
                <a:cubicBezTo>
                  <a:pt x="1984692" y="241400"/>
                  <a:pt x="1985738" y="243072"/>
                  <a:pt x="1986791" y="244744"/>
                </a:cubicBezTo>
                <a:cubicBezTo>
                  <a:pt x="1970918" y="244011"/>
                  <a:pt x="1955262" y="243300"/>
                  <a:pt x="1939752" y="242609"/>
                </a:cubicBezTo>
                <a:cubicBezTo>
                  <a:pt x="1938410" y="241157"/>
                  <a:pt x="1937069" y="239707"/>
                  <a:pt x="1935735" y="238258"/>
                </a:cubicBezTo>
                <a:cubicBezTo>
                  <a:pt x="1951705" y="238748"/>
                  <a:pt x="1967677" y="239237"/>
                  <a:pt x="1983650" y="239733"/>
                </a:cubicBezTo>
                <a:close/>
                <a:moveTo>
                  <a:pt x="1931033" y="238116"/>
                </a:moveTo>
                <a:cubicBezTo>
                  <a:pt x="1932345" y="239542"/>
                  <a:pt x="1933662" y="240970"/>
                  <a:pt x="1934980" y="242399"/>
                </a:cubicBezTo>
                <a:cubicBezTo>
                  <a:pt x="1919326" y="241705"/>
                  <a:pt x="1903810" y="241032"/>
                  <a:pt x="1888395" y="240380"/>
                </a:cubicBezTo>
                <a:cubicBezTo>
                  <a:pt x="1886857" y="239145"/>
                  <a:pt x="1885315" y="237910"/>
                  <a:pt x="1883781" y="236677"/>
                </a:cubicBezTo>
                <a:cubicBezTo>
                  <a:pt x="1899530" y="237151"/>
                  <a:pt x="1915281" y="237635"/>
                  <a:pt x="1931033" y="238116"/>
                </a:cubicBezTo>
                <a:close/>
                <a:moveTo>
                  <a:pt x="1878044" y="236503"/>
                </a:moveTo>
                <a:cubicBezTo>
                  <a:pt x="1879547" y="237712"/>
                  <a:pt x="1881054" y="238923"/>
                  <a:pt x="1882562" y="240134"/>
                </a:cubicBezTo>
                <a:cubicBezTo>
                  <a:pt x="1867265" y="239491"/>
                  <a:pt x="1852050" y="238873"/>
                  <a:pt x="1836854" y="238269"/>
                </a:cubicBezTo>
                <a:cubicBezTo>
                  <a:pt x="1835185" y="237225"/>
                  <a:pt x="1833506" y="236176"/>
                  <a:pt x="1831839" y="235132"/>
                </a:cubicBezTo>
                <a:cubicBezTo>
                  <a:pt x="1847241" y="235588"/>
                  <a:pt x="1862640" y="236040"/>
                  <a:pt x="1878044" y="236503"/>
                </a:cubicBezTo>
                <a:close/>
                <a:moveTo>
                  <a:pt x="1824809" y="234924"/>
                </a:moveTo>
                <a:cubicBezTo>
                  <a:pt x="1826441" y="235946"/>
                  <a:pt x="1828067" y="236964"/>
                  <a:pt x="1829702" y="237989"/>
                </a:cubicBezTo>
                <a:cubicBezTo>
                  <a:pt x="1820823" y="237640"/>
                  <a:pt x="1811946" y="237295"/>
                  <a:pt x="1803065" y="236962"/>
                </a:cubicBezTo>
                <a:cubicBezTo>
                  <a:pt x="1797125" y="236720"/>
                  <a:pt x="1791175" y="236490"/>
                  <a:pt x="1785234" y="236249"/>
                </a:cubicBezTo>
                <a:cubicBezTo>
                  <a:pt x="1783479" y="235365"/>
                  <a:pt x="1781728" y="234485"/>
                  <a:pt x="1779977" y="233603"/>
                </a:cubicBezTo>
                <a:cubicBezTo>
                  <a:pt x="1794920" y="234037"/>
                  <a:pt x="1809864" y="234480"/>
                  <a:pt x="1824809" y="234924"/>
                </a:cubicBezTo>
                <a:close/>
                <a:moveTo>
                  <a:pt x="1771357" y="233353"/>
                </a:moveTo>
                <a:cubicBezTo>
                  <a:pt x="1773035" y="234197"/>
                  <a:pt x="1774727" y="235049"/>
                  <a:pt x="1776408" y="235896"/>
                </a:cubicBezTo>
                <a:cubicBezTo>
                  <a:pt x="1762041" y="235319"/>
                  <a:pt x="1747671" y="234744"/>
                  <a:pt x="1733293" y="234173"/>
                </a:cubicBezTo>
                <a:cubicBezTo>
                  <a:pt x="1731626" y="233484"/>
                  <a:pt x="1729961" y="232795"/>
                  <a:pt x="1728298" y="232107"/>
                </a:cubicBezTo>
                <a:cubicBezTo>
                  <a:pt x="1742649" y="232521"/>
                  <a:pt x="1757002" y="232936"/>
                  <a:pt x="1771357" y="233353"/>
                </a:cubicBezTo>
                <a:close/>
                <a:moveTo>
                  <a:pt x="1717743" y="231804"/>
                </a:moveTo>
                <a:cubicBezTo>
                  <a:pt x="1719305" y="232449"/>
                  <a:pt x="1720867" y="233094"/>
                  <a:pt x="1722431" y="233741"/>
                </a:cubicBezTo>
                <a:cubicBezTo>
                  <a:pt x="1708690" y="233199"/>
                  <a:pt x="1694943" y="232664"/>
                  <a:pt x="1681193" y="232128"/>
                </a:cubicBezTo>
                <a:cubicBezTo>
                  <a:pt x="1679758" y="231633"/>
                  <a:pt x="1678319" y="231137"/>
                  <a:pt x="1676884" y="230643"/>
                </a:cubicBezTo>
                <a:cubicBezTo>
                  <a:pt x="1690504" y="231027"/>
                  <a:pt x="1704122" y="231413"/>
                  <a:pt x="1717743" y="231804"/>
                </a:cubicBezTo>
                <a:close/>
                <a:moveTo>
                  <a:pt x="1664038" y="230279"/>
                </a:moveTo>
                <a:cubicBezTo>
                  <a:pt x="1665330" y="230724"/>
                  <a:pt x="1666623" y="231168"/>
                  <a:pt x="1667917" y="231613"/>
                </a:cubicBezTo>
                <a:cubicBezTo>
                  <a:pt x="1654920" y="231108"/>
                  <a:pt x="1641925" y="230599"/>
                  <a:pt x="1628921" y="230101"/>
                </a:cubicBezTo>
                <a:cubicBezTo>
                  <a:pt x="1627885" y="229801"/>
                  <a:pt x="1626852" y="229500"/>
                  <a:pt x="1625816" y="229200"/>
                </a:cubicBezTo>
                <a:cubicBezTo>
                  <a:pt x="1638555" y="229557"/>
                  <a:pt x="1651298" y="229919"/>
                  <a:pt x="1664038" y="230279"/>
                </a:cubicBezTo>
                <a:close/>
                <a:moveTo>
                  <a:pt x="1610173" y="228765"/>
                </a:moveTo>
                <a:cubicBezTo>
                  <a:pt x="1610990" y="229002"/>
                  <a:pt x="1611808" y="229239"/>
                  <a:pt x="1612624" y="229476"/>
                </a:cubicBezTo>
                <a:cubicBezTo>
                  <a:pt x="1600599" y="229017"/>
                  <a:pt x="1588565" y="228572"/>
                  <a:pt x="1576535" y="228118"/>
                </a:cubicBezTo>
                <a:cubicBezTo>
                  <a:pt x="1576114" y="228015"/>
                  <a:pt x="1575690" y="227909"/>
                  <a:pt x="1575267" y="227804"/>
                </a:cubicBezTo>
                <a:cubicBezTo>
                  <a:pt x="1586904" y="228124"/>
                  <a:pt x="1598537" y="228440"/>
                  <a:pt x="1610173" y="228765"/>
                </a:cubicBezTo>
                <a:close/>
                <a:moveTo>
                  <a:pt x="1556570" y="227365"/>
                </a:moveTo>
                <a:cubicBezTo>
                  <a:pt x="1554066" y="227271"/>
                  <a:pt x="1551565" y="227177"/>
                  <a:pt x="1549062" y="227082"/>
                </a:cubicBezTo>
                <a:cubicBezTo>
                  <a:pt x="1551449" y="227148"/>
                  <a:pt x="1553834" y="227214"/>
                  <a:pt x="1556221" y="227280"/>
                </a:cubicBezTo>
                <a:cubicBezTo>
                  <a:pt x="1556337" y="227308"/>
                  <a:pt x="1556454" y="227337"/>
                  <a:pt x="1556570" y="227365"/>
                </a:cubicBezTo>
                <a:close/>
                <a:moveTo>
                  <a:pt x="1804864" y="2612383"/>
                </a:moveTo>
                <a:cubicBezTo>
                  <a:pt x="1803481" y="2543404"/>
                  <a:pt x="1904916" y="2477782"/>
                  <a:pt x="1965521" y="2438553"/>
                </a:cubicBezTo>
                <a:cubicBezTo>
                  <a:pt x="1972570" y="2434012"/>
                  <a:pt x="1979231" y="2429690"/>
                  <a:pt x="1984889" y="2425916"/>
                </a:cubicBezTo>
                <a:cubicBezTo>
                  <a:pt x="2275584" y="2231529"/>
                  <a:pt x="2606240" y="2085073"/>
                  <a:pt x="2926014" y="1943440"/>
                </a:cubicBezTo>
                <a:cubicBezTo>
                  <a:pt x="3005239" y="1908350"/>
                  <a:pt x="3087163" y="1872065"/>
                  <a:pt x="3166541" y="1835878"/>
                </a:cubicBezTo>
                <a:cubicBezTo>
                  <a:pt x="3243638" y="1800723"/>
                  <a:pt x="3322775" y="1765361"/>
                  <a:pt x="3399280" y="1731161"/>
                </a:cubicBezTo>
                <a:cubicBezTo>
                  <a:pt x="3735816" y="1580756"/>
                  <a:pt x="4083805" y="1425231"/>
                  <a:pt x="4397808" y="1227164"/>
                </a:cubicBezTo>
                <a:cubicBezTo>
                  <a:pt x="4439911" y="1200608"/>
                  <a:pt x="4501650" y="1160061"/>
                  <a:pt x="4551695" y="1114742"/>
                </a:cubicBezTo>
                <a:cubicBezTo>
                  <a:pt x="4610494" y="1061487"/>
                  <a:pt x="4637962" y="1014997"/>
                  <a:pt x="4633289" y="976562"/>
                </a:cubicBezTo>
                <a:cubicBezTo>
                  <a:pt x="4628704" y="938725"/>
                  <a:pt x="4592898" y="908384"/>
                  <a:pt x="4526837" y="886378"/>
                </a:cubicBezTo>
                <a:cubicBezTo>
                  <a:pt x="4403227" y="845195"/>
                  <a:pt x="4265248" y="840983"/>
                  <a:pt x="4131809" y="836910"/>
                </a:cubicBezTo>
                <a:cubicBezTo>
                  <a:pt x="4116780" y="836452"/>
                  <a:pt x="4101861" y="835998"/>
                  <a:pt x="4087095" y="835491"/>
                </a:cubicBezTo>
                <a:cubicBezTo>
                  <a:pt x="3896416" y="828940"/>
                  <a:pt x="3702401" y="831197"/>
                  <a:pt x="3514749" y="833383"/>
                </a:cubicBezTo>
                <a:lnTo>
                  <a:pt x="3503253" y="833516"/>
                </a:lnTo>
                <a:cubicBezTo>
                  <a:pt x="3422624" y="834455"/>
                  <a:pt x="3339164" y="836930"/>
                  <a:pt x="3258448" y="839324"/>
                </a:cubicBezTo>
                <a:cubicBezTo>
                  <a:pt x="2976059" y="847694"/>
                  <a:pt x="2684061" y="856349"/>
                  <a:pt x="2409396" y="805170"/>
                </a:cubicBezTo>
                <a:cubicBezTo>
                  <a:pt x="2405578" y="804457"/>
                  <a:pt x="2401453" y="803718"/>
                  <a:pt x="2397109" y="802934"/>
                </a:cubicBezTo>
                <a:cubicBezTo>
                  <a:pt x="2338925" y="792480"/>
                  <a:pt x="2231178" y="773111"/>
                  <a:pt x="2220932" y="704492"/>
                </a:cubicBezTo>
                <a:cubicBezTo>
                  <a:pt x="2230432" y="728106"/>
                  <a:pt x="2253337" y="747413"/>
                  <a:pt x="2289340" y="761990"/>
                </a:cubicBezTo>
                <a:cubicBezTo>
                  <a:pt x="2325870" y="776780"/>
                  <a:pt x="2368631" y="784165"/>
                  <a:pt x="2399874" y="789558"/>
                </a:cubicBezTo>
                <a:cubicBezTo>
                  <a:pt x="2403998" y="790271"/>
                  <a:pt x="2407926" y="790946"/>
                  <a:pt x="2411590" y="791600"/>
                </a:cubicBezTo>
                <a:cubicBezTo>
                  <a:pt x="2514575" y="810128"/>
                  <a:pt x="2625898" y="821941"/>
                  <a:pt x="2751899" y="827711"/>
                </a:cubicBezTo>
                <a:cubicBezTo>
                  <a:pt x="2923513" y="835570"/>
                  <a:pt x="3099164" y="831011"/>
                  <a:pt x="3269045" y="826605"/>
                </a:cubicBezTo>
                <a:cubicBezTo>
                  <a:pt x="3352504" y="824442"/>
                  <a:pt x="3438815" y="822202"/>
                  <a:pt x="3522231" y="821542"/>
                </a:cubicBezTo>
                <a:cubicBezTo>
                  <a:pt x="3716245" y="819997"/>
                  <a:pt x="3916886" y="818402"/>
                  <a:pt x="4114608" y="826092"/>
                </a:cubicBezTo>
                <a:cubicBezTo>
                  <a:pt x="4129132" y="826658"/>
                  <a:pt x="4143810" y="827180"/>
                  <a:pt x="4158598" y="827704"/>
                </a:cubicBezTo>
                <a:cubicBezTo>
                  <a:pt x="4177422" y="828371"/>
                  <a:pt x="4196883" y="829065"/>
                  <a:pt x="4216212" y="829857"/>
                </a:cubicBezTo>
                <a:cubicBezTo>
                  <a:pt x="4324178" y="834293"/>
                  <a:pt x="4448709" y="842128"/>
                  <a:pt x="4560230" y="879189"/>
                </a:cubicBezTo>
                <a:cubicBezTo>
                  <a:pt x="4588751" y="888669"/>
                  <a:pt x="4611964" y="899681"/>
                  <a:pt x="4629230" y="911921"/>
                </a:cubicBezTo>
                <a:cubicBezTo>
                  <a:pt x="4653694" y="929266"/>
                  <a:pt x="4667121" y="949787"/>
                  <a:pt x="4669161" y="972911"/>
                </a:cubicBezTo>
                <a:cubicBezTo>
                  <a:pt x="4672189" y="1007566"/>
                  <a:pt x="4649744" y="1049436"/>
                  <a:pt x="4602442" y="1097361"/>
                </a:cubicBezTo>
                <a:cubicBezTo>
                  <a:pt x="4564683" y="1135600"/>
                  <a:pt x="4512466" y="1176301"/>
                  <a:pt x="4442785" y="1221787"/>
                </a:cubicBezTo>
                <a:cubicBezTo>
                  <a:pt x="4370757" y="1268806"/>
                  <a:pt x="4289338" y="1317170"/>
                  <a:pt x="4193877" y="1369637"/>
                </a:cubicBezTo>
                <a:cubicBezTo>
                  <a:pt x="3950717" y="1503842"/>
                  <a:pt x="3692550" y="1621349"/>
                  <a:pt x="3442874" y="1734987"/>
                </a:cubicBezTo>
                <a:cubicBezTo>
                  <a:pt x="3362333" y="1771644"/>
                  <a:pt x="3279049" y="1809545"/>
                  <a:pt x="3197915" y="1847273"/>
                </a:cubicBezTo>
                <a:cubicBezTo>
                  <a:pt x="3124965" y="1881203"/>
                  <a:pt x="3049843" y="1915394"/>
                  <a:pt x="2977222" y="1948462"/>
                </a:cubicBezTo>
                <a:cubicBezTo>
                  <a:pt x="2846438" y="2008001"/>
                  <a:pt x="2711201" y="2069566"/>
                  <a:pt x="2579539" y="2133615"/>
                </a:cubicBezTo>
                <a:cubicBezTo>
                  <a:pt x="2337586" y="2251340"/>
                  <a:pt x="2161650" y="2352154"/>
                  <a:pt x="2009069" y="2460515"/>
                </a:cubicBezTo>
                <a:cubicBezTo>
                  <a:pt x="2003005" y="2464837"/>
                  <a:pt x="1995859" y="2469730"/>
                  <a:pt x="1988297" y="2474908"/>
                </a:cubicBezTo>
                <a:cubicBezTo>
                  <a:pt x="1928818" y="2515650"/>
                  <a:pt x="1829267" y="2583839"/>
                  <a:pt x="1831189" y="2654442"/>
                </a:cubicBezTo>
                <a:cubicBezTo>
                  <a:pt x="1831330" y="2659839"/>
                  <a:pt x="1831968" y="2664951"/>
                  <a:pt x="1833030" y="2669844"/>
                </a:cubicBezTo>
                <a:cubicBezTo>
                  <a:pt x="1816270" y="2655298"/>
                  <a:pt x="1805351" y="2636671"/>
                  <a:pt x="1804864" y="2612383"/>
                </a:cubicBezTo>
                <a:close/>
                <a:moveTo>
                  <a:pt x="1836163" y="2674671"/>
                </a:moveTo>
                <a:cubicBezTo>
                  <a:pt x="1843149" y="2680156"/>
                  <a:pt x="1850966" y="2685004"/>
                  <a:pt x="1859345" y="2689349"/>
                </a:cubicBezTo>
                <a:cubicBezTo>
                  <a:pt x="1859209" y="2691718"/>
                  <a:pt x="1859171" y="2694087"/>
                  <a:pt x="1859253" y="2696457"/>
                </a:cubicBezTo>
                <a:cubicBezTo>
                  <a:pt x="1859437" y="2702271"/>
                  <a:pt x="1860183" y="2707778"/>
                  <a:pt x="1861398" y="2713021"/>
                </a:cubicBezTo>
                <a:cubicBezTo>
                  <a:pt x="1849564" y="2702425"/>
                  <a:pt x="1840626" y="2689809"/>
                  <a:pt x="1836163" y="2674671"/>
                </a:cubicBezTo>
                <a:close/>
                <a:moveTo>
                  <a:pt x="1864856" y="2718375"/>
                </a:moveTo>
                <a:cubicBezTo>
                  <a:pt x="1871642" y="2723838"/>
                  <a:pt x="1879196" y="2728731"/>
                  <a:pt x="1887283" y="2733140"/>
                </a:cubicBezTo>
                <a:cubicBezTo>
                  <a:pt x="1887244" y="2734940"/>
                  <a:pt x="1887241" y="2736717"/>
                  <a:pt x="1887314" y="2738494"/>
                </a:cubicBezTo>
                <a:cubicBezTo>
                  <a:pt x="1887546" y="2744725"/>
                  <a:pt x="1888398" y="2750627"/>
                  <a:pt x="1889778" y="2756243"/>
                </a:cubicBezTo>
                <a:cubicBezTo>
                  <a:pt x="1878290" y="2745624"/>
                  <a:pt x="1869509" y="2733140"/>
                  <a:pt x="1864856" y="2718375"/>
                </a:cubicBezTo>
                <a:close/>
                <a:moveTo>
                  <a:pt x="1893608" y="2762167"/>
                </a:moveTo>
                <a:cubicBezTo>
                  <a:pt x="1900197" y="2767608"/>
                  <a:pt x="1907492" y="2772522"/>
                  <a:pt x="1915287" y="2776998"/>
                </a:cubicBezTo>
                <a:cubicBezTo>
                  <a:pt x="1915294" y="2778183"/>
                  <a:pt x="1915320" y="2779346"/>
                  <a:pt x="1915373" y="2780509"/>
                </a:cubicBezTo>
                <a:cubicBezTo>
                  <a:pt x="1915675" y="2787200"/>
                  <a:pt x="1916650" y="2793541"/>
                  <a:pt x="1918218" y="2799553"/>
                </a:cubicBezTo>
                <a:cubicBezTo>
                  <a:pt x="1907060" y="2788934"/>
                  <a:pt x="1898440" y="2776582"/>
                  <a:pt x="1893608" y="2762167"/>
                </a:cubicBezTo>
                <a:close/>
                <a:moveTo>
                  <a:pt x="1922450" y="2806069"/>
                </a:moveTo>
                <a:cubicBezTo>
                  <a:pt x="1928839" y="2811466"/>
                  <a:pt x="1935878" y="2816402"/>
                  <a:pt x="1943383" y="2820900"/>
                </a:cubicBezTo>
                <a:cubicBezTo>
                  <a:pt x="1943401" y="2821449"/>
                  <a:pt x="1943407" y="2821997"/>
                  <a:pt x="1943436" y="2822546"/>
                </a:cubicBezTo>
                <a:cubicBezTo>
                  <a:pt x="1943794" y="2829523"/>
                  <a:pt x="1944847" y="2836236"/>
                  <a:pt x="1946587" y="2842730"/>
                </a:cubicBezTo>
                <a:cubicBezTo>
                  <a:pt x="1935843" y="2832177"/>
                  <a:pt x="1927431" y="2820066"/>
                  <a:pt x="1922450" y="2806069"/>
                </a:cubicBezTo>
                <a:close/>
                <a:moveTo>
                  <a:pt x="1951165" y="2849861"/>
                </a:moveTo>
                <a:cubicBezTo>
                  <a:pt x="1957399" y="2855258"/>
                  <a:pt x="1964231" y="2860216"/>
                  <a:pt x="1971512" y="2864802"/>
                </a:cubicBezTo>
                <a:cubicBezTo>
                  <a:pt x="1971962" y="2872393"/>
                  <a:pt x="1973233" y="2879567"/>
                  <a:pt x="1975194" y="2886391"/>
                </a:cubicBezTo>
                <a:cubicBezTo>
                  <a:pt x="1964002" y="2875179"/>
                  <a:pt x="1956012" y="2863025"/>
                  <a:pt x="1951165" y="2849861"/>
                </a:cubicBezTo>
                <a:close/>
                <a:moveTo>
                  <a:pt x="1980302" y="2894223"/>
                </a:moveTo>
                <a:cubicBezTo>
                  <a:pt x="1986096" y="2899291"/>
                  <a:pt x="1992590" y="2904162"/>
                  <a:pt x="1999775" y="2908857"/>
                </a:cubicBezTo>
                <a:cubicBezTo>
                  <a:pt x="2000379" y="2916009"/>
                  <a:pt x="2001695" y="2922964"/>
                  <a:pt x="2003729" y="2929722"/>
                </a:cubicBezTo>
                <a:cubicBezTo>
                  <a:pt x="1993659" y="2919300"/>
                  <a:pt x="1985554" y="2907519"/>
                  <a:pt x="1980302" y="2894223"/>
                </a:cubicBezTo>
                <a:close/>
                <a:moveTo>
                  <a:pt x="2009348" y="2938366"/>
                </a:moveTo>
                <a:cubicBezTo>
                  <a:pt x="2015147" y="2943588"/>
                  <a:pt x="2021426" y="2948459"/>
                  <a:pt x="2028060" y="2953000"/>
                </a:cubicBezTo>
                <a:cubicBezTo>
                  <a:pt x="2028793" y="2959758"/>
                  <a:pt x="2030149" y="2966362"/>
                  <a:pt x="2032128" y="2972790"/>
                </a:cubicBezTo>
                <a:cubicBezTo>
                  <a:pt x="2022527" y="2962544"/>
                  <a:pt x="2014662" y="2951135"/>
                  <a:pt x="2009348" y="2938366"/>
                </a:cubicBezTo>
                <a:close/>
                <a:moveTo>
                  <a:pt x="2037964" y="2982114"/>
                </a:moveTo>
                <a:cubicBezTo>
                  <a:pt x="2043497" y="2987248"/>
                  <a:pt x="2049616" y="2992185"/>
                  <a:pt x="2056328" y="2996946"/>
                </a:cubicBezTo>
                <a:cubicBezTo>
                  <a:pt x="2057225" y="3003923"/>
                  <a:pt x="2058728" y="3010614"/>
                  <a:pt x="2060795" y="3017021"/>
                </a:cubicBezTo>
                <a:cubicBezTo>
                  <a:pt x="2051086" y="3006533"/>
                  <a:pt x="2043304" y="2994949"/>
                  <a:pt x="2037964" y="2982114"/>
                </a:cubicBezTo>
                <a:close/>
                <a:moveTo>
                  <a:pt x="2067265" y="3026718"/>
                </a:moveTo>
                <a:cubicBezTo>
                  <a:pt x="2072561" y="3031677"/>
                  <a:pt x="2078399" y="3036503"/>
                  <a:pt x="2084738" y="3041155"/>
                </a:cubicBezTo>
                <a:cubicBezTo>
                  <a:pt x="2085723" y="3047627"/>
                  <a:pt x="2087261" y="3053989"/>
                  <a:pt x="2089317" y="3060199"/>
                </a:cubicBezTo>
                <a:cubicBezTo>
                  <a:pt x="2080159" y="3050040"/>
                  <a:pt x="2072640" y="3038917"/>
                  <a:pt x="2067265" y="3026718"/>
                </a:cubicBezTo>
                <a:close/>
                <a:moveTo>
                  <a:pt x="2096263" y="3071059"/>
                </a:moveTo>
                <a:cubicBezTo>
                  <a:pt x="2101522" y="3076039"/>
                  <a:pt x="2107182" y="3080778"/>
                  <a:pt x="2113163" y="3085298"/>
                </a:cubicBezTo>
                <a:cubicBezTo>
                  <a:pt x="2114286" y="3091858"/>
                  <a:pt x="2115908" y="3098176"/>
                  <a:pt x="2117994" y="3104254"/>
                </a:cubicBezTo>
                <a:cubicBezTo>
                  <a:pt x="2109078" y="3094140"/>
                  <a:pt x="2101684" y="3083104"/>
                  <a:pt x="2096263" y="3071059"/>
                </a:cubicBezTo>
                <a:close/>
                <a:moveTo>
                  <a:pt x="2125752" y="3115904"/>
                </a:moveTo>
                <a:cubicBezTo>
                  <a:pt x="2130632" y="3120621"/>
                  <a:pt x="2135948" y="3125206"/>
                  <a:pt x="2141659" y="3129682"/>
                </a:cubicBezTo>
                <a:cubicBezTo>
                  <a:pt x="2142810" y="3135716"/>
                  <a:pt x="2144384" y="3141574"/>
                  <a:pt x="2146316" y="3147212"/>
                </a:cubicBezTo>
                <a:cubicBezTo>
                  <a:pt x="2138063" y="3137580"/>
                  <a:pt x="2131086" y="3127159"/>
                  <a:pt x="2125752" y="3115904"/>
                </a:cubicBezTo>
                <a:close/>
                <a:moveTo>
                  <a:pt x="2154816" y="3160354"/>
                </a:moveTo>
                <a:cubicBezTo>
                  <a:pt x="2159676" y="3165137"/>
                  <a:pt x="2164840" y="3169678"/>
                  <a:pt x="2170249" y="3174045"/>
                </a:cubicBezTo>
                <a:cubicBezTo>
                  <a:pt x="2171517" y="3180034"/>
                  <a:pt x="2173241" y="3185892"/>
                  <a:pt x="2175332" y="3191684"/>
                </a:cubicBezTo>
                <a:cubicBezTo>
                  <a:pt x="2167181" y="3182031"/>
                  <a:pt x="2160220" y="3171609"/>
                  <a:pt x="2154816" y="3160354"/>
                </a:cubicBezTo>
                <a:close/>
                <a:moveTo>
                  <a:pt x="2184707" y="3206033"/>
                </a:moveTo>
                <a:cubicBezTo>
                  <a:pt x="2189229" y="3210487"/>
                  <a:pt x="2193990" y="3214787"/>
                  <a:pt x="2198970" y="3218890"/>
                </a:cubicBezTo>
                <a:cubicBezTo>
                  <a:pt x="2200199" y="3224177"/>
                  <a:pt x="2201691" y="3229421"/>
                  <a:pt x="2203512" y="3234555"/>
                </a:cubicBezTo>
                <a:cubicBezTo>
                  <a:pt x="2195942" y="3225362"/>
                  <a:pt x="2189678" y="3215862"/>
                  <a:pt x="2184707" y="3206033"/>
                </a:cubicBezTo>
                <a:close/>
                <a:moveTo>
                  <a:pt x="2213670" y="3250286"/>
                </a:moveTo>
                <a:cubicBezTo>
                  <a:pt x="2218036" y="3254674"/>
                  <a:pt x="2222709" y="3258996"/>
                  <a:pt x="2227667" y="3263208"/>
                </a:cubicBezTo>
                <a:cubicBezTo>
                  <a:pt x="2229028" y="3268606"/>
                  <a:pt x="2230673" y="3273915"/>
                  <a:pt x="2232626" y="3279159"/>
                </a:cubicBezTo>
                <a:cubicBezTo>
                  <a:pt x="2225035" y="3269834"/>
                  <a:pt x="2218738" y="3260224"/>
                  <a:pt x="2213670" y="3250286"/>
                </a:cubicBezTo>
                <a:close/>
                <a:moveTo>
                  <a:pt x="2243091" y="3295438"/>
                </a:moveTo>
                <a:cubicBezTo>
                  <a:pt x="2247260" y="3299672"/>
                  <a:pt x="2251714" y="3303819"/>
                  <a:pt x="2256431" y="3307922"/>
                </a:cubicBezTo>
                <a:cubicBezTo>
                  <a:pt x="2257835" y="3313187"/>
                  <a:pt x="2259546" y="3318387"/>
                  <a:pt x="2261521" y="3323521"/>
                </a:cubicBezTo>
                <a:cubicBezTo>
                  <a:pt x="2254237" y="3314438"/>
                  <a:pt x="2248094" y="3305092"/>
                  <a:pt x="2243091" y="3295438"/>
                </a:cubicBezTo>
                <a:close/>
                <a:moveTo>
                  <a:pt x="2273149" y="3340985"/>
                </a:moveTo>
                <a:cubicBezTo>
                  <a:pt x="2276966" y="3344890"/>
                  <a:pt x="2280959" y="3348752"/>
                  <a:pt x="2285216" y="3352548"/>
                </a:cubicBezTo>
                <a:cubicBezTo>
                  <a:pt x="2286510" y="3357177"/>
                  <a:pt x="2288024" y="3361762"/>
                  <a:pt x="2289735" y="3366282"/>
                </a:cubicBezTo>
                <a:cubicBezTo>
                  <a:pt x="2283329" y="3358054"/>
                  <a:pt x="2277800" y="3349630"/>
                  <a:pt x="2273149" y="3340985"/>
                </a:cubicBezTo>
                <a:close/>
                <a:moveTo>
                  <a:pt x="2302482" y="3385940"/>
                </a:moveTo>
                <a:cubicBezTo>
                  <a:pt x="2306146" y="3389714"/>
                  <a:pt x="2309964" y="3393443"/>
                  <a:pt x="2314001" y="3397151"/>
                </a:cubicBezTo>
                <a:cubicBezTo>
                  <a:pt x="2315317" y="3401649"/>
                  <a:pt x="2316853" y="3406125"/>
                  <a:pt x="2318564" y="3410557"/>
                </a:cubicBezTo>
                <a:cubicBezTo>
                  <a:pt x="2312421" y="3402549"/>
                  <a:pt x="2307068" y="3394321"/>
                  <a:pt x="2302482" y="3385940"/>
                </a:cubicBezTo>
                <a:close/>
                <a:moveTo>
                  <a:pt x="2332233" y="3431619"/>
                </a:moveTo>
                <a:cubicBezTo>
                  <a:pt x="2335677" y="3435261"/>
                  <a:pt x="2339298" y="3438837"/>
                  <a:pt x="2343093" y="3442370"/>
                </a:cubicBezTo>
                <a:cubicBezTo>
                  <a:pt x="2344431" y="3446692"/>
                  <a:pt x="2345989" y="3450992"/>
                  <a:pt x="2347679" y="3455248"/>
                </a:cubicBezTo>
                <a:cubicBezTo>
                  <a:pt x="2341843" y="3447547"/>
                  <a:pt x="2336687" y="3439671"/>
                  <a:pt x="2332233" y="3431619"/>
                </a:cubicBezTo>
                <a:close/>
                <a:moveTo>
                  <a:pt x="2363059" y="3478570"/>
                </a:moveTo>
                <a:cubicBezTo>
                  <a:pt x="2365999" y="3481620"/>
                  <a:pt x="2369026" y="3484626"/>
                  <a:pt x="2372163" y="3487610"/>
                </a:cubicBezTo>
                <a:cubicBezTo>
                  <a:pt x="2373348" y="3491186"/>
                  <a:pt x="2374621" y="3494696"/>
                  <a:pt x="2375981" y="3498163"/>
                </a:cubicBezTo>
                <a:cubicBezTo>
                  <a:pt x="2371308" y="3491844"/>
                  <a:pt x="2366986" y="3485306"/>
                  <a:pt x="2363059" y="3478570"/>
                </a:cubicBezTo>
                <a:close/>
                <a:moveTo>
                  <a:pt x="2392414" y="3523525"/>
                </a:moveTo>
                <a:cubicBezTo>
                  <a:pt x="2395200" y="3526487"/>
                  <a:pt x="2398097" y="3529427"/>
                  <a:pt x="2401080" y="3532345"/>
                </a:cubicBezTo>
                <a:cubicBezTo>
                  <a:pt x="2402265" y="3535768"/>
                  <a:pt x="2403494" y="3539168"/>
                  <a:pt x="2404832" y="3542503"/>
                </a:cubicBezTo>
                <a:cubicBezTo>
                  <a:pt x="2400378" y="3536382"/>
                  <a:pt x="2396210" y="3530063"/>
                  <a:pt x="2392414" y="3523525"/>
                </a:cubicBezTo>
                <a:close/>
                <a:moveTo>
                  <a:pt x="2421989" y="3568897"/>
                </a:moveTo>
                <a:cubicBezTo>
                  <a:pt x="2424644" y="3571727"/>
                  <a:pt x="2427320" y="3574491"/>
                  <a:pt x="2430085" y="3577234"/>
                </a:cubicBezTo>
                <a:cubicBezTo>
                  <a:pt x="2431226" y="3580503"/>
                  <a:pt x="2432454" y="3583750"/>
                  <a:pt x="2433749" y="3586932"/>
                </a:cubicBezTo>
                <a:cubicBezTo>
                  <a:pt x="2429558" y="3581095"/>
                  <a:pt x="2425631" y="3575084"/>
                  <a:pt x="2421989" y="3568897"/>
                </a:cubicBezTo>
                <a:close/>
                <a:moveTo>
                  <a:pt x="2452091" y="3615168"/>
                </a:moveTo>
                <a:cubicBezTo>
                  <a:pt x="2454438" y="3617691"/>
                  <a:pt x="2456852" y="3620192"/>
                  <a:pt x="2459309" y="3622650"/>
                </a:cubicBezTo>
                <a:cubicBezTo>
                  <a:pt x="2460362" y="3625612"/>
                  <a:pt x="2461481" y="3628508"/>
                  <a:pt x="2462666" y="3631404"/>
                </a:cubicBezTo>
                <a:cubicBezTo>
                  <a:pt x="2458936" y="3626138"/>
                  <a:pt x="2455404" y="3620719"/>
                  <a:pt x="2452091" y="3615168"/>
                </a:cubicBezTo>
                <a:close/>
                <a:moveTo>
                  <a:pt x="2482324" y="3661615"/>
                </a:moveTo>
                <a:cubicBezTo>
                  <a:pt x="2484408" y="3663853"/>
                  <a:pt x="2486492" y="3666047"/>
                  <a:pt x="2488621" y="3668219"/>
                </a:cubicBezTo>
                <a:cubicBezTo>
                  <a:pt x="2489586" y="3670786"/>
                  <a:pt x="2490573" y="3673309"/>
                  <a:pt x="2491604" y="3675832"/>
                </a:cubicBezTo>
                <a:cubicBezTo>
                  <a:pt x="2488379" y="3671203"/>
                  <a:pt x="2485264" y="3666464"/>
                  <a:pt x="2482324" y="3661615"/>
                </a:cubicBezTo>
                <a:close/>
                <a:moveTo>
                  <a:pt x="2512579" y="3708127"/>
                </a:moveTo>
                <a:cubicBezTo>
                  <a:pt x="2514334" y="3710036"/>
                  <a:pt x="2516133" y="3711923"/>
                  <a:pt x="2517932" y="3713788"/>
                </a:cubicBezTo>
                <a:cubicBezTo>
                  <a:pt x="2518788" y="3716004"/>
                  <a:pt x="2519687" y="3718198"/>
                  <a:pt x="2520609" y="3720414"/>
                </a:cubicBezTo>
                <a:cubicBezTo>
                  <a:pt x="2517822" y="3716399"/>
                  <a:pt x="2515146" y="3712296"/>
                  <a:pt x="2512579" y="3708127"/>
                </a:cubicBezTo>
                <a:close/>
                <a:moveTo>
                  <a:pt x="2542900" y="3754706"/>
                </a:moveTo>
                <a:cubicBezTo>
                  <a:pt x="2544348" y="3756285"/>
                  <a:pt x="2545818" y="3757865"/>
                  <a:pt x="2547310" y="3759423"/>
                </a:cubicBezTo>
                <a:cubicBezTo>
                  <a:pt x="2548034" y="3761244"/>
                  <a:pt x="2548758" y="3763065"/>
                  <a:pt x="2549526" y="3764864"/>
                </a:cubicBezTo>
                <a:cubicBezTo>
                  <a:pt x="2547244" y="3761529"/>
                  <a:pt x="2545050" y="3758151"/>
                  <a:pt x="2542900" y="3754706"/>
                </a:cubicBezTo>
                <a:close/>
                <a:moveTo>
                  <a:pt x="2573484" y="3801701"/>
                </a:moveTo>
                <a:cubicBezTo>
                  <a:pt x="2574559" y="3802864"/>
                  <a:pt x="2575656" y="3804049"/>
                  <a:pt x="2576775" y="3805211"/>
                </a:cubicBezTo>
                <a:cubicBezTo>
                  <a:pt x="2577302" y="3806550"/>
                  <a:pt x="2577828" y="3807888"/>
                  <a:pt x="2578377" y="3809226"/>
                </a:cubicBezTo>
                <a:cubicBezTo>
                  <a:pt x="2576709" y="3806725"/>
                  <a:pt x="2575064" y="3804224"/>
                  <a:pt x="2573484" y="3801701"/>
                </a:cubicBezTo>
                <a:close/>
                <a:moveTo>
                  <a:pt x="2603805" y="3848367"/>
                </a:moveTo>
                <a:cubicBezTo>
                  <a:pt x="2604595" y="3849245"/>
                  <a:pt x="2605385" y="3850122"/>
                  <a:pt x="2606196" y="3851000"/>
                </a:cubicBezTo>
                <a:cubicBezTo>
                  <a:pt x="2606591" y="3851965"/>
                  <a:pt x="2607008" y="3852909"/>
                  <a:pt x="2607425" y="3853874"/>
                </a:cubicBezTo>
                <a:cubicBezTo>
                  <a:pt x="2606196" y="3852053"/>
                  <a:pt x="2604968" y="3850210"/>
                  <a:pt x="2603805" y="3848367"/>
                </a:cubicBezTo>
                <a:close/>
                <a:moveTo>
                  <a:pt x="2634455" y="3895472"/>
                </a:moveTo>
                <a:cubicBezTo>
                  <a:pt x="2634894" y="3895955"/>
                  <a:pt x="2635311" y="3896416"/>
                  <a:pt x="2635727" y="3896898"/>
                </a:cubicBezTo>
                <a:cubicBezTo>
                  <a:pt x="2635969" y="3897447"/>
                  <a:pt x="2636210" y="3897995"/>
                  <a:pt x="2636452" y="3898544"/>
                </a:cubicBezTo>
                <a:cubicBezTo>
                  <a:pt x="2635771" y="3897534"/>
                  <a:pt x="2635113" y="3896503"/>
                  <a:pt x="2634455" y="3895472"/>
                </a:cubicBezTo>
                <a:close/>
                <a:moveTo>
                  <a:pt x="2665171" y="3942731"/>
                </a:moveTo>
                <a:cubicBezTo>
                  <a:pt x="2665193" y="3942753"/>
                  <a:pt x="2665193" y="3942753"/>
                  <a:pt x="2665193" y="3942753"/>
                </a:cubicBezTo>
                <a:cubicBezTo>
                  <a:pt x="2665193" y="3942775"/>
                  <a:pt x="2665215" y="3942775"/>
                  <a:pt x="2665215" y="3942796"/>
                </a:cubicBezTo>
                <a:cubicBezTo>
                  <a:pt x="2665193" y="3942775"/>
                  <a:pt x="2665193" y="3942753"/>
                  <a:pt x="2665171" y="3942731"/>
                </a:cubicBezTo>
                <a:close/>
                <a:moveTo>
                  <a:pt x="4059605" y="4493993"/>
                </a:moveTo>
                <a:cubicBezTo>
                  <a:pt x="3702533" y="4554678"/>
                  <a:pt x="3300024" y="4592130"/>
                  <a:pt x="3021892" y="4409831"/>
                </a:cubicBezTo>
                <a:cubicBezTo>
                  <a:pt x="2962325" y="4370800"/>
                  <a:pt x="2915242" y="4325955"/>
                  <a:pt x="2880840" y="4275669"/>
                </a:cubicBezTo>
                <a:cubicBezTo>
                  <a:pt x="2910876" y="4309061"/>
                  <a:pt x="2947450" y="4339645"/>
                  <a:pt x="2990496" y="4367290"/>
                </a:cubicBezTo>
                <a:cubicBezTo>
                  <a:pt x="3148924" y="4469003"/>
                  <a:pt x="3345330" y="4500465"/>
                  <a:pt x="3540375" y="4500465"/>
                </a:cubicBezTo>
                <a:cubicBezTo>
                  <a:pt x="3670413" y="4500465"/>
                  <a:pt x="3799858" y="4486467"/>
                  <a:pt x="3916930" y="4469968"/>
                </a:cubicBezTo>
                <a:cubicBezTo>
                  <a:pt x="3954864" y="4464615"/>
                  <a:pt x="3995870" y="4458319"/>
                  <a:pt x="4042250" y="4450705"/>
                </a:cubicBezTo>
                <a:cubicBezTo>
                  <a:pt x="4336048" y="4402547"/>
                  <a:pt x="4651938" y="4321018"/>
                  <a:pt x="5007979" y="4201446"/>
                </a:cubicBezTo>
                <a:cubicBezTo>
                  <a:pt x="5028471" y="4194513"/>
                  <a:pt x="5048941" y="4187492"/>
                  <a:pt x="5069411" y="4180450"/>
                </a:cubicBezTo>
                <a:cubicBezTo>
                  <a:pt x="5077572" y="4189686"/>
                  <a:pt x="5087116" y="4198155"/>
                  <a:pt x="5097999" y="4205900"/>
                </a:cubicBezTo>
                <a:cubicBezTo>
                  <a:pt x="4779738" y="4322401"/>
                  <a:pt x="4422995" y="4432254"/>
                  <a:pt x="4059605" y="4493993"/>
                </a:cubicBezTo>
                <a:close/>
                <a:moveTo>
                  <a:pt x="7601275" y="4031412"/>
                </a:moveTo>
                <a:cubicBezTo>
                  <a:pt x="7255458" y="4050850"/>
                  <a:pt x="6903673" y="4096617"/>
                  <a:pt x="6563474" y="4140848"/>
                </a:cubicBezTo>
                <a:cubicBezTo>
                  <a:pt x="6283367" y="4177290"/>
                  <a:pt x="5993738" y="4214961"/>
                  <a:pt x="5713149" y="4236945"/>
                </a:cubicBezTo>
                <a:cubicBezTo>
                  <a:pt x="5693030" y="4238525"/>
                  <a:pt x="5667799" y="4241311"/>
                  <a:pt x="5638575" y="4244536"/>
                </a:cubicBezTo>
                <a:cubicBezTo>
                  <a:pt x="5547349" y="4254584"/>
                  <a:pt x="5422423" y="4268385"/>
                  <a:pt x="5308906" y="4261627"/>
                </a:cubicBezTo>
                <a:cubicBezTo>
                  <a:pt x="5246860" y="4257941"/>
                  <a:pt x="5194731" y="4248310"/>
                  <a:pt x="5153945" y="4232996"/>
                </a:cubicBezTo>
                <a:cubicBezTo>
                  <a:pt x="5135691" y="4226150"/>
                  <a:pt x="5119499" y="4218055"/>
                  <a:pt x="5105348" y="4208818"/>
                </a:cubicBezTo>
                <a:cubicBezTo>
                  <a:pt x="5117481" y="4204342"/>
                  <a:pt x="5129680" y="4199844"/>
                  <a:pt x="5141966" y="4195259"/>
                </a:cubicBezTo>
                <a:cubicBezTo>
                  <a:pt x="5156029" y="4203881"/>
                  <a:pt x="5172024" y="4211385"/>
                  <a:pt x="5189948" y="4217726"/>
                </a:cubicBezTo>
                <a:cubicBezTo>
                  <a:pt x="5230888" y="4232228"/>
                  <a:pt x="5282995" y="4241092"/>
                  <a:pt x="5344844" y="4244053"/>
                </a:cubicBezTo>
                <a:cubicBezTo>
                  <a:pt x="5457856" y="4249473"/>
                  <a:pt x="5581729" y="4234860"/>
                  <a:pt x="5672165" y="4224220"/>
                </a:cubicBezTo>
                <a:cubicBezTo>
                  <a:pt x="5700183" y="4220907"/>
                  <a:pt x="5724404" y="4218055"/>
                  <a:pt x="5743953" y="4216321"/>
                </a:cubicBezTo>
                <a:cubicBezTo>
                  <a:pt x="6014516" y="4192209"/>
                  <a:pt x="6293415" y="4154999"/>
                  <a:pt x="6563144" y="4119018"/>
                </a:cubicBezTo>
                <a:cubicBezTo>
                  <a:pt x="7040118" y="4055392"/>
                  <a:pt x="7528303" y="3990274"/>
                  <a:pt x="8011946" y="3990274"/>
                </a:cubicBezTo>
                <a:cubicBezTo>
                  <a:pt x="8210896" y="3990274"/>
                  <a:pt x="8409167" y="4001332"/>
                  <a:pt x="8605441" y="4028033"/>
                </a:cubicBezTo>
                <a:cubicBezTo>
                  <a:pt x="8595042" y="4041680"/>
                  <a:pt x="8584993" y="4054712"/>
                  <a:pt x="8575340" y="4067108"/>
                </a:cubicBezTo>
                <a:cubicBezTo>
                  <a:pt x="8285448" y="4022570"/>
                  <a:pt x="7966069" y="4010920"/>
                  <a:pt x="7601275" y="4031412"/>
                </a:cubicBezTo>
                <a:close/>
                <a:moveTo>
                  <a:pt x="7472334" y="6592148"/>
                </a:moveTo>
                <a:lnTo>
                  <a:pt x="7466827" y="6592982"/>
                </a:lnTo>
                <a:cubicBezTo>
                  <a:pt x="7400700" y="6603140"/>
                  <a:pt x="7300961" y="6618433"/>
                  <a:pt x="7204404" y="6618433"/>
                </a:cubicBezTo>
                <a:cubicBezTo>
                  <a:pt x="7203767" y="6618433"/>
                  <a:pt x="7203110" y="6618433"/>
                  <a:pt x="7202473" y="6618433"/>
                </a:cubicBezTo>
                <a:cubicBezTo>
                  <a:pt x="7087157" y="6618169"/>
                  <a:pt x="7003083" y="6595725"/>
                  <a:pt x="6952556" y="6551669"/>
                </a:cubicBezTo>
                <a:cubicBezTo>
                  <a:pt x="6912252" y="6516522"/>
                  <a:pt x="6892331" y="6466762"/>
                  <a:pt x="6893296" y="6403707"/>
                </a:cubicBezTo>
                <a:cubicBezTo>
                  <a:pt x="6895227" y="6278978"/>
                  <a:pt x="6972126" y="6149072"/>
                  <a:pt x="7033909" y="6044661"/>
                </a:cubicBezTo>
                <a:lnTo>
                  <a:pt x="7039811" y="6034656"/>
                </a:lnTo>
                <a:cubicBezTo>
                  <a:pt x="7164539" y="5823660"/>
                  <a:pt x="7312984" y="5630413"/>
                  <a:pt x="7480057" y="5417706"/>
                </a:cubicBezTo>
                <a:cubicBezTo>
                  <a:pt x="7683505" y="5158728"/>
                  <a:pt x="7897134" y="4900802"/>
                  <a:pt x="8103698" y="4651368"/>
                </a:cubicBezTo>
                <a:cubicBezTo>
                  <a:pt x="8248304" y="4476748"/>
                  <a:pt x="8397846" y="4296183"/>
                  <a:pt x="8542649" y="4116758"/>
                </a:cubicBezTo>
                <a:cubicBezTo>
                  <a:pt x="8554321" y="4102322"/>
                  <a:pt x="8566783" y="4086547"/>
                  <a:pt x="8579969" y="4069609"/>
                </a:cubicBezTo>
                <a:cubicBezTo>
                  <a:pt x="8589425" y="4071079"/>
                  <a:pt x="8598903" y="4072571"/>
                  <a:pt x="8608360" y="4074129"/>
                </a:cubicBezTo>
                <a:cubicBezTo>
                  <a:pt x="8593111" y="4094226"/>
                  <a:pt x="8578697" y="4112940"/>
                  <a:pt x="8565269" y="4129966"/>
                </a:cubicBezTo>
                <a:cubicBezTo>
                  <a:pt x="8422331" y="4310422"/>
                  <a:pt x="8274368" y="4492128"/>
                  <a:pt x="8131254" y="4667866"/>
                </a:cubicBezTo>
                <a:cubicBezTo>
                  <a:pt x="7934015" y="4910105"/>
                  <a:pt x="7730062" y="5160592"/>
                  <a:pt x="7535784" y="5412002"/>
                </a:cubicBezTo>
                <a:cubicBezTo>
                  <a:pt x="7431635" y="5546822"/>
                  <a:pt x="7330448" y="5679186"/>
                  <a:pt x="7237533" y="5816530"/>
                </a:cubicBezTo>
                <a:cubicBezTo>
                  <a:pt x="7189331" y="5887790"/>
                  <a:pt x="7147360" y="5954378"/>
                  <a:pt x="7109229" y="6020088"/>
                </a:cubicBezTo>
                <a:lnTo>
                  <a:pt x="7102888" y="6031014"/>
                </a:lnTo>
                <a:cubicBezTo>
                  <a:pt x="7043211" y="6133890"/>
                  <a:pt x="6968945" y="6261910"/>
                  <a:pt x="6967607" y="6385300"/>
                </a:cubicBezTo>
                <a:cubicBezTo>
                  <a:pt x="6966882" y="6448684"/>
                  <a:pt x="6987133" y="6498970"/>
                  <a:pt x="7027831" y="6534710"/>
                </a:cubicBezTo>
                <a:cubicBezTo>
                  <a:pt x="7088210" y="6587782"/>
                  <a:pt x="7185974" y="6603294"/>
                  <a:pt x="7284836" y="6603294"/>
                </a:cubicBezTo>
                <a:cubicBezTo>
                  <a:pt x="7374767" y="6603294"/>
                  <a:pt x="7465620" y="6590459"/>
                  <a:pt x="7530014" y="6581354"/>
                </a:cubicBezTo>
                <a:lnTo>
                  <a:pt x="7540106" y="6579928"/>
                </a:lnTo>
                <a:cubicBezTo>
                  <a:pt x="7558448" y="6577296"/>
                  <a:pt x="7576789" y="6574553"/>
                  <a:pt x="7595110" y="6571701"/>
                </a:cubicBezTo>
                <a:cubicBezTo>
                  <a:pt x="7554235" y="6579028"/>
                  <a:pt x="7513296" y="6585874"/>
                  <a:pt x="7472334" y="6592148"/>
                </a:cubicBezTo>
                <a:close/>
                <a:moveTo>
                  <a:pt x="10453154" y="6442979"/>
                </a:moveTo>
                <a:cubicBezTo>
                  <a:pt x="10449445" y="6441553"/>
                  <a:pt x="10445738" y="6440149"/>
                  <a:pt x="10442030" y="6438701"/>
                </a:cubicBezTo>
                <a:cubicBezTo>
                  <a:pt x="10441306" y="6438416"/>
                  <a:pt x="10440560" y="6438108"/>
                  <a:pt x="10439836" y="6437823"/>
                </a:cubicBezTo>
                <a:cubicBezTo>
                  <a:pt x="10436392" y="6436222"/>
                  <a:pt x="10432990" y="6434620"/>
                  <a:pt x="10429569" y="6432997"/>
                </a:cubicBezTo>
                <a:cubicBezTo>
                  <a:pt x="10434044" y="6434489"/>
                  <a:pt x="10438498" y="6436002"/>
                  <a:pt x="10442974" y="6437472"/>
                </a:cubicBezTo>
                <a:cubicBezTo>
                  <a:pt x="10446352" y="6439315"/>
                  <a:pt x="10449753" y="6441158"/>
                  <a:pt x="10453154" y="6442979"/>
                </a:cubicBezTo>
                <a:close/>
                <a:moveTo>
                  <a:pt x="10433101" y="6432053"/>
                </a:moveTo>
                <a:cubicBezTo>
                  <a:pt x="10426782" y="6429969"/>
                  <a:pt x="10420463" y="6427885"/>
                  <a:pt x="10414167" y="6425757"/>
                </a:cubicBezTo>
                <a:cubicBezTo>
                  <a:pt x="10409362" y="6423453"/>
                  <a:pt x="10404600" y="6421149"/>
                  <a:pt x="10399839" y="6418845"/>
                </a:cubicBezTo>
                <a:cubicBezTo>
                  <a:pt x="10406312" y="6420688"/>
                  <a:pt x="10412762" y="6422553"/>
                  <a:pt x="10419256" y="6424374"/>
                </a:cubicBezTo>
                <a:cubicBezTo>
                  <a:pt x="10423864" y="6426941"/>
                  <a:pt x="10428472" y="6429508"/>
                  <a:pt x="10433101" y="6432053"/>
                </a:cubicBezTo>
                <a:close/>
                <a:moveTo>
                  <a:pt x="10411293" y="6419898"/>
                </a:moveTo>
                <a:cubicBezTo>
                  <a:pt x="10403789" y="6417792"/>
                  <a:pt x="10396285" y="6415664"/>
                  <a:pt x="10388804" y="6413492"/>
                </a:cubicBezTo>
                <a:cubicBezTo>
                  <a:pt x="10383363" y="6410837"/>
                  <a:pt x="10377987" y="6408161"/>
                  <a:pt x="10372634" y="6405484"/>
                </a:cubicBezTo>
                <a:cubicBezTo>
                  <a:pt x="10380313" y="6407349"/>
                  <a:pt x="10387971" y="6409192"/>
                  <a:pt x="10395671" y="6411013"/>
                </a:cubicBezTo>
                <a:cubicBezTo>
                  <a:pt x="10400871" y="6413997"/>
                  <a:pt x="10406071" y="6416959"/>
                  <a:pt x="10411293" y="6419898"/>
                </a:cubicBezTo>
                <a:close/>
                <a:moveTo>
                  <a:pt x="10389001" y="6407152"/>
                </a:moveTo>
                <a:cubicBezTo>
                  <a:pt x="10380577" y="6405155"/>
                  <a:pt x="10372151" y="6403136"/>
                  <a:pt x="10363749" y="6401074"/>
                </a:cubicBezTo>
                <a:cubicBezTo>
                  <a:pt x="10358000" y="6398200"/>
                  <a:pt x="10352296" y="6395282"/>
                  <a:pt x="10346614" y="6392364"/>
                </a:cubicBezTo>
                <a:cubicBezTo>
                  <a:pt x="10355214" y="6394075"/>
                  <a:pt x="10363814" y="6395808"/>
                  <a:pt x="10372458" y="6397476"/>
                </a:cubicBezTo>
                <a:cubicBezTo>
                  <a:pt x="10377943" y="6400723"/>
                  <a:pt x="10383472" y="6403948"/>
                  <a:pt x="10389001" y="6407152"/>
                </a:cubicBezTo>
                <a:close/>
                <a:moveTo>
                  <a:pt x="10366579" y="6393988"/>
                </a:moveTo>
                <a:cubicBezTo>
                  <a:pt x="10357385" y="6392188"/>
                  <a:pt x="10348215" y="6390345"/>
                  <a:pt x="10339044" y="6388503"/>
                </a:cubicBezTo>
                <a:cubicBezTo>
                  <a:pt x="10333098" y="6385431"/>
                  <a:pt x="10327218" y="6382337"/>
                  <a:pt x="10321360" y="6379266"/>
                </a:cubicBezTo>
                <a:cubicBezTo>
                  <a:pt x="10330707" y="6380758"/>
                  <a:pt x="10340076" y="6382272"/>
                  <a:pt x="10349465" y="6383719"/>
                </a:cubicBezTo>
                <a:cubicBezTo>
                  <a:pt x="10355148" y="6387164"/>
                  <a:pt x="10360852" y="6390587"/>
                  <a:pt x="10366579" y="6393988"/>
                </a:cubicBezTo>
                <a:close/>
                <a:moveTo>
                  <a:pt x="10344156" y="6380472"/>
                </a:moveTo>
                <a:cubicBezTo>
                  <a:pt x="10334305" y="6378937"/>
                  <a:pt x="10324476" y="6377335"/>
                  <a:pt x="10314647" y="6375733"/>
                </a:cubicBezTo>
                <a:cubicBezTo>
                  <a:pt x="10308592" y="6372530"/>
                  <a:pt x="10302624" y="6369305"/>
                  <a:pt x="10296657" y="6366058"/>
                </a:cubicBezTo>
                <a:cubicBezTo>
                  <a:pt x="10306705" y="6367330"/>
                  <a:pt x="10316753" y="6368559"/>
                  <a:pt x="10326845" y="6369766"/>
                </a:cubicBezTo>
                <a:cubicBezTo>
                  <a:pt x="10332594" y="6373364"/>
                  <a:pt x="10338364" y="6376940"/>
                  <a:pt x="10344156" y="6380472"/>
                </a:cubicBezTo>
                <a:close/>
                <a:moveTo>
                  <a:pt x="10321887" y="6366673"/>
                </a:moveTo>
                <a:cubicBezTo>
                  <a:pt x="10311422" y="6365400"/>
                  <a:pt x="10300978" y="6364105"/>
                  <a:pt x="10290557" y="6362789"/>
                </a:cubicBezTo>
                <a:cubicBezTo>
                  <a:pt x="10284435" y="6359432"/>
                  <a:pt x="10278380" y="6356075"/>
                  <a:pt x="10272347" y="6352719"/>
                </a:cubicBezTo>
                <a:cubicBezTo>
                  <a:pt x="10283053" y="6353706"/>
                  <a:pt x="10293738" y="6354693"/>
                  <a:pt x="10304467" y="6355615"/>
                </a:cubicBezTo>
                <a:cubicBezTo>
                  <a:pt x="10310237" y="6359322"/>
                  <a:pt x="10316051" y="6363008"/>
                  <a:pt x="10321887" y="6366673"/>
                </a:cubicBezTo>
                <a:close/>
                <a:moveTo>
                  <a:pt x="10299816" y="6352609"/>
                </a:moveTo>
                <a:cubicBezTo>
                  <a:pt x="10288779" y="6351644"/>
                  <a:pt x="10277766" y="6350634"/>
                  <a:pt x="10266753" y="6349625"/>
                </a:cubicBezTo>
                <a:cubicBezTo>
                  <a:pt x="10260653" y="6346202"/>
                  <a:pt x="10254642" y="6342758"/>
                  <a:pt x="10248630" y="6339313"/>
                </a:cubicBezTo>
                <a:cubicBezTo>
                  <a:pt x="10259907" y="6339993"/>
                  <a:pt x="10271184" y="6340652"/>
                  <a:pt x="10282483" y="6341266"/>
                </a:cubicBezTo>
                <a:cubicBezTo>
                  <a:pt x="10288231" y="6345084"/>
                  <a:pt x="10294002" y="6348857"/>
                  <a:pt x="10299816" y="6352609"/>
                </a:cubicBezTo>
                <a:close/>
                <a:moveTo>
                  <a:pt x="10277985" y="6338304"/>
                </a:moveTo>
                <a:cubicBezTo>
                  <a:pt x="10266401" y="6337646"/>
                  <a:pt x="10254839" y="6336966"/>
                  <a:pt x="10243277" y="6336264"/>
                </a:cubicBezTo>
                <a:cubicBezTo>
                  <a:pt x="10237199" y="6332731"/>
                  <a:pt x="10231187" y="6329199"/>
                  <a:pt x="10225198" y="6325666"/>
                </a:cubicBezTo>
                <a:cubicBezTo>
                  <a:pt x="10237002" y="6326018"/>
                  <a:pt x="10248849" y="6326369"/>
                  <a:pt x="10260697" y="6326676"/>
                </a:cubicBezTo>
                <a:cubicBezTo>
                  <a:pt x="10266445" y="6330581"/>
                  <a:pt x="10272194" y="6334442"/>
                  <a:pt x="10277985" y="6338304"/>
                </a:cubicBezTo>
                <a:close/>
                <a:moveTo>
                  <a:pt x="10256397" y="6323736"/>
                </a:moveTo>
                <a:cubicBezTo>
                  <a:pt x="10244286" y="6323407"/>
                  <a:pt x="10232197" y="6323056"/>
                  <a:pt x="10220130" y="6322683"/>
                </a:cubicBezTo>
                <a:cubicBezTo>
                  <a:pt x="10214053" y="6319063"/>
                  <a:pt x="10208064" y="6315443"/>
                  <a:pt x="10202095" y="6311801"/>
                </a:cubicBezTo>
                <a:cubicBezTo>
                  <a:pt x="10212670" y="6311844"/>
                  <a:pt x="10223267" y="6311866"/>
                  <a:pt x="10233864" y="6311866"/>
                </a:cubicBezTo>
                <a:cubicBezTo>
                  <a:pt x="10235642" y="6311866"/>
                  <a:pt x="10237463" y="6311866"/>
                  <a:pt x="10239240" y="6311866"/>
                </a:cubicBezTo>
                <a:cubicBezTo>
                  <a:pt x="10244944" y="6315837"/>
                  <a:pt x="10250648" y="6319809"/>
                  <a:pt x="10256397" y="6323736"/>
                </a:cubicBezTo>
                <a:close/>
                <a:moveTo>
                  <a:pt x="10235115" y="6308949"/>
                </a:moveTo>
                <a:cubicBezTo>
                  <a:pt x="10222499" y="6308949"/>
                  <a:pt x="10209884" y="6308949"/>
                  <a:pt x="10197291" y="6308883"/>
                </a:cubicBezTo>
                <a:cubicBezTo>
                  <a:pt x="10191257" y="6305197"/>
                  <a:pt x="10185312" y="6301489"/>
                  <a:pt x="10179366" y="6297759"/>
                </a:cubicBezTo>
                <a:cubicBezTo>
                  <a:pt x="10192266" y="6297474"/>
                  <a:pt x="10205167" y="6297145"/>
                  <a:pt x="10218067" y="6296816"/>
                </a:cubicBezTo>
                <a:cubicBezTo>
                  <a:pt x="10223728" y="6300896"/>
                  <a:pt x="10229411" y="6304933"/>
                  <a:pt x="10235115" y="6308949"/>
                </a:cubicBezTo>
                <a:close/>
                <a:moveTo>
                  <a:pt x="10214097" y="6293941"/>
                </a:moveTo>
                <a:cubicBezTo>
                  <a:pt x="10200976" y="6294271"/>
                  <a:pt x="10187856" y="6294578"/>
                  <a:pt x="10174780" y="6294863"/>
                </a:cubicBezTo>
                <a:cubicBezTo>
                  <a:pt x="10168813" y="6291089"/>
                  <a:pt x="10162889" y="6287316"/>
                  <a:pt x="10157031" y="6283520"/>
                </a:cubicBezTo>
                <a:cubicBezTo>
                  <a:pt x="10170414" y="6282884"/>
                  <a:pt x="10183842" y="6282225"/>
                  <a:pt x="10197268" y="6281546"/>
                </a:cubicBezTo>
                <a:cubicBezTo>
                  <a:pt x="10202841" y="6285714"/>
                  <a:pt x="10208458" y="6289839"/>
                  <a:pt x="10214097" y="6293941"/>
                </a:cubicBezTo>
                <a:close/>
                <a:moveTo>
                  <a:pt x="10193407" y="6278671"/>
                </a:moveTo>
                <a:cubicBezTo>
                  <a:pt x="10179783" y="6279330"/>
                  <a:pt x="10166180" y="6280010"/>
                  <a:pt x="10152599" y="6280624"/>
                </a:cubicBezTo>
                <a:cubicBezTo>
                  <a:pt x="10146697" y="6276784"/>
                  <a:pt x="10140817" y="6272923"/>
                  <a:pt x="10135003" y="6269018"/>
                </a:cubicBezTo>
                <a:cubicBezTo>
                  <a:pt x="10148913" y="6268074"/>
                  <a:pt x="10162823" y="6267087"/>
                  <a:pt x="10176755" y="6266056"/>
                </a:cubicBezTo>
                <a:cubicBezTo>
                  <a:pt x="10182284" y="6270290"/>
                  <a:pt x="10187834" y="6274503"/>
                  <a:pt x="10193407" y="6278671"/>
                </a:cubicBezTo>
                <a:close/>
                <a:moveTo>
                  <a:pt x="10172960" y="6263160"/>
                </a:moveTo>
                <a:cubicBezTo>
                  <a:pt x="10158873" y="6264169"/>
                  <a:pt x="10144788" y="6265179"/>
                  <a:pt x="10130747" y="6266144"/>
                </a:cubicBezTo>
                <a:cubicBezTo>
                  <a:pt x="10124889" y="6262216"/>
                  <a:pt x="10119075" y="6258289"/>
                  <a:pt x="10113348" y="6254318"/>
                </a:cubicBezTo>
                <a:cubicBezTo>
                  <a:pt x="10127741" y="6253024"/>
                  <a:pt x="10142156" y="6251707"/>
                  <a:pt x="10156570" y="6250347"/>
                </a:cubicBezTo>
                <a:cubicBezTo>
                  <a:pt x="10162011" y="6254647"/>
                  <a:pt x="10167452" y="6258926"/>
                  <a:pt x="10172960" y="6263160"/>
                </a:cubicBezTo>
                <a:close/>
                <a:moveTo>
                  <a:pt x="10152884" y="6247407"/>
                </a:moveTo>
                <a:cubicBezTo>
                  <a:pt x="10138294" y="6248767"/>
                  <a:pt x="10123748" y="6250106"/>
                  <a:pt x="10109202" y="6251422"/>
                </a:cubicBezTo>
                <a:cubicBezTo>
                  <a:pt x="10103454" y="6247429"/>
                  <a:pt x="10097705" y="6243436"/>
                  <a:pt x="10092067" y="6239399"/>
                </a:cubicBezTo>
                <a:cubicBezTo>
                  <a:pt x="10106942" y="6237754"/>
                  <a:pt x="10121795" y="6236086"/>
                  <a:pt x="10136692" y="6234375"/>
                </a:cubicBezTo>
                <a:cubicBezTo>
                  <a:pt x="10142068" y="6238763"/>
                  <a:pt x="10147465" y="6243085"/>
                  <a:pt x="10152884" y="6247407"/>
                </a:cubicBezTo>
                <a:close/>
                <a:moveTo>
                  <a:pt x="10133050" y="6231413"/>
                </a:moveTo>
                <a:cubicBezTo>
                  <a:pt x="10118022" y="6233124"/>
                  <a:pt x="10103014" y="6234792"/>
                  <a:pt x="10088008" y="6236459"/>
                </a:cubicBezTo>
                <a:cubicBezTo>
                  <a:pt x="10082347" y="6232400"/>
                  <a:pt x="10076709" y="6228319"/>
                  <a:pt x="10071136" y="6224216"/>
                </a:cubicBezTo>
                <a:cubicBezTo>
                  <a:pt x="10086450" y="6222220"/>
                  <a:pt x="10101786" y="6220224"/>
                  <a:pt x="10117122" y="6218161"/>
                </a:cubicBezTo>
                <a:cubicBezTo>
                  <a:pt x="10122410" y="6222615"/>
                  <a:pt x="10127719" y="6227047"/>
                  <a:pt x="10133050" y="6231413"/>
                </a:cubicBezTo>
                <a:close/>
                <a:moveTo>
                  <a:pt x="10113590" y="6215156"/>
                </a:moveTo>
                <a:cubicBezTo>
                  <a:pt x="10098100" y="6217218"/>
                  <a:pt x="10082632" y="6219236"/>
                  <a:pt x="10067165" y="6221255"/>
                </a:cubicBezTo>
                <a:cubicBezTo>
                  <a:pt x="10061592" y="6217130"/>
                  <a:pt x="10056063" y="6212983"/>
                  <a:pt x="10050578" y="6208815"/>
                </a:cubicBezTo>
                <a:cubicBezTo>
                  <a:pt x="10066353" y="6206467"/>
                  <a:pt x="10082128" y="6204120"/>
                  <a:pt x="10097925" y="6201706"/>
                </a:cubicBezTo>
                <a:cubicBezTo>
                  <a:pt x="10103102" y="6206226"/>
                  <a:pt x="10108324" y="6210702"/>
                  <a:pt x="10113590" y="6215156"/>
                </a:cubicBezTo>
                <a:close/>
                <a:moveTo>
                  <a:pt x="10094393" y="6198657"/>
                </a:moveTo>
                <a:cubicBezTo>
                  <a:pt x="10078486" y="6201070"/>
                  <a:pt x="10062557" y="6203439"/>
                  <a:pt x="10046674" y="6205809"/>
                </a:cubicBezTo>
                <a:cubicBezTo>
                  <a:pt x="10041189" y="6201596"/>
                  <a:pt x="10035769" y="6197406"/>
                  <a:pt x="10030372" y="6193150"/>
                </a:cubicBezTo>
                <a:cubicBezTo>
                  <a:pt x="10046586" y="6190473"/>
                  <a:pt x="10062777" y="6187753"/>
                  <a:pt x="10079012" y="6185010"/>
                </a:cubicBezTo>
                <a:cubicBezTo>
                  <a:pt x="10084103" y="6189595"/>
                  <a:pt x="10089237" y="6194137"/>
                  <a:pt x="10094393" y="6198657"/>
                </a:cubicBezTo>
                <a:close/>
                <a:moveTo>
                  <a:pt x="10075568" y="6181894"/>
                </a:moveTo>
                <a:cubicBezTo>
                  <a:pt x="10059223" y="6184659"/>
                  <a:pt x="10042855" y="6187401"/>
                  <a:pt x="10026532" y="6190100"/>
                </a:cubicBezTo>
                <a:cubicBezTo>
                  <a:pt x="10021157" y="6185844"/>
                  <a:pt x="10015826" y="6181565"/>
                  <a:pt x="10010538" y="6177265"/>
                </a:cubicBezTo>
                <a:cubicBezTo>
                  <a:pt x="10027169" y="6174215"/>
                  <a:pt x="10043821" y="6171166"/>
                  <a:pt x="10060474" y="6168073"/>
                </a:cubicBezTo>
                <a:cubicBezTo>
                  <a:pt x="10065476" y="6172724"/>
                  <a:pt x="10070500" y="6177331"/>
                  <a:pt x="10075568" y="6181894"/>
                </a:cubicBezTo>
                <a:close/>
                <a:moveTo>
                  <a:pt x="10057072" y="6164891"/>
                </a:moveTo>
                <a:cubicBezTo>
                  <a:pt x="10040289" y="6168007"/>
                  <a:pt x="10023505" y="6171078"/>
                  <a:pt x="10006742" y="6174150"/>
                </a:cubicBezTo>
                <a:cubicBezTo>
                  <a:pt x="10001477" y="6169827"/>
                  <a:pt x="9996256" y="6165461"/>
                  <a:pt x="9991077" y="6161095"/>
                </a:cubicBezTo>
                <a:cubicBezTo>
                  <a:pt x="10008124" y="6157716"/>
                  <a:pt x="10025172" y="6154316"/>
                  <a:pt x="10042242" y="6150872"/>
                </a:cubicBezTo>
                <a:cubicBezTo>
                  <a:pt x="10047156" y="6155588"/>
                  <a:pt x="10052092" y="6160262"/>
                  <a:pt x="10057072" y="6164891"/>
                </a:cubicBezTo>
                <a:close/>
                <a:moveTo>
                  <a:pt x="10038884" y="6147624"/>
                </a:moveTo>
                <a:cubicBezTo>
                  <a:pt x="10021684" y="6151091"/>
                  <a:pt x="10004505" y="6154513"/>
                  <a:pt x="9987325" y="6157936"/>
                </a:cubicBezTo>
                <a:cubicBezTo>
                  <a:pt x="9982148" y="6153548"/>
                  <a:pt x="9977036" y="6149116"/>
                  <a:pt x="9971968" y="6144684"/>
                </a:cubicBezTo>
                <a:cubicBezTo>
                  <a:pt x="9989432" y="6140977"/>
                  <a:pt x="10006918" y="6137203"/>
                  <a:pt x="10024382" y="6133429"/>
                </a:cubicBezTo>
                <a:cubicBezTo>
                  <a:pt x="10029187" y="6138190"/>
                  <a:pt x="10034014" y="6142929"/>
                  <a:pt x="10038884" y="6147624"/>
                </a:cubicBezTo>
                <a:close/>
                <a:moveTo>
                  <a:pt x="10021069" y="6130116"/>
                </a:moveTo>
                <a:cubicBezTo>
                  <a:pt x="10003451" y="6133912"/>
                  <a:pt x="9985856" y="6137708"/>
                  <a:pt x="9968260" y="6141459"/>
                </a:cubicBezTo>
                <a:cubicBezTo>
                  <a:pt x="9963192" y="6137005"/>
                  <a:pt x="9958190" y="6132530"/>
                  <a:pt x="9953209" y="6128010"/>
                </a:cubicBezTo>
                <a:cubicBezTo>
                  <a:pt x="9971090" y="6123951"/>
                  <a:pt x="9988971" y="6119849"/>
                  <a:pt x="10006874" y="6115724"/>
                </a:cubicBezTo>
                <a:cubicBezTo>
                  <a:pt x="10011570" y="6120550"/>
                  <a:pt x="10016308" y="6125355"/>
                  <a:pt x="10021069" y="6130116"/>
                </a:cubicBezTo>
                <a:close/>
                <a:moveTo>
                  <a:pt x="10003561" y="6112345"/>
                </a:moveTo>
                <a:cubicBezTo>
                  <a:pt x="9985548" y="6116492"/>
                  <a:pt x="9967558" y="6120616"/>
                  <a:pt x="9949567" y="6124697"/>
                </a:cubicBezTo>
                <a:cubicBezTo>
                  <a:pt x="9944609" y="6120178"/>
                  <a:pt x="9939694" y="6115636"/>
                  <a:pt x="9934824" y="6111073"/>
                </a:cubicBezTo>
                <a:cubicBezTo>
                  <a:pt x="9953099" y="6106663"/>
                  <a:pt x="9971398" y="6102231"/>
                  <a:pt x="9989695" y="6097777"/>
                </a:cubicBezTo>
                <a:cubicBezTo>
                  <a:pt x="9994280" y="6102648"/>
                  <a:pt x="9998888" y="6107518"/>
                  <a:pt x="10003561" y="6112345"/>
                </a:cubicBezTo>
                <a:close/>
                <a:moveTo>
                  <a:pt x="9986448" y="6094310"/>
                </a:moveTo>
                <a:cubicBezTo>
                  <a:pt x="9968019" y="6098786"/>
                  <a:pt x="9949611" y="6103262"/>
                  <a:pt x="9931226" y="6107694"/>
                </a:cubicBezTo>
                <a:cubicBezTo>
                  <a:pt x="9926354" y="6103108"/>
                  <a:pt x="9921572" y="6098501"/>
                  <a:pt x="9916789" y="6093850"/>
                </a:cubicBezTo>
                <a:cubicBezTo>
                  <a:pt x="9935482" y="6089111"/>
                  <a:pt x="9954175" y="6084350"/>
                  <a:pt x="9972867" y="6079545"/>
                </a:cubicBezTo>
                <a:cubicBezTo>
                  <a:pt x="9977365" y="6084503"/>
                  <a:pt x="9981884" y="6089418"/>
                  <a:pt x="9986448" y="6094310"/>
                </a:cubicBezTo>
                <a:close/>
                <a:moveTo>
                  <a:pt x="9969642" y="6075990"/>
                </a:moveTo>
                <a:cubicBezTo>
                  <a:pt x="9950840" y="6080818"/>
                  <a:pt x="9932015" y="6085622"/>
                  <a:pt x="9913234" y="6090405"/>
                </a:cubicBezTo>
                <a:cubicBezTo>
                  <a:pt x="9908408" y="6085688"/>
                  <a:pt x="9903647" y="6080927"/>
                  <a:pt x="9898930" y="6076166"/>
                </a:cubicBezTo>
                <a:cubicBezTo>
                  <a:pt x="9917995" y="6071054"/>
                  <a:pt x="9937062" y="6065920"/>
                  <a:pt x="9956105" y="6060764"/>
                </a:cubicBezTo>
                <a:cubicBezTo>
                  <a:pt x="9960581" y="6065876"/>
                  <a:pt x="9965101" y="6070967"/>
                  <a:pt x="9969642" y="6075990"/>
                </a:cubicBezTo>
                <a:close/>
                <a:moveTo>
                  <a:pt x="9952990" y="6057144"/>
                </a:moveTo>
                <a:cubicBezTo>
                  <a:pt x="9933792" y="6062322"/>
                  <a:pt x="9914595" y="6067478"/>
                  <a:pt x="9895398" y="6072634"/>
                </a:cubicBezTo>
                <a:cubicBezTo>
                  <a:pt x="9890768" y="6067917"/>
                  <a:pt x="9886205" y="6063178"/>
                  <a:pt x="9881664" y="6058417"/>
                </a:cubicBezTo>
                <a:cubicBezTo>
                  <a:pt x="9901102" y="6052954"/>
                  <a:pt x="9920563" y="6047512"/>
                  <a:pt x="9940045" y="6042006"/>
                </a:cubicBezTo>
                <a:cubicBezTo>
                  <a:pt x="9944323" y="6047096"/>
                  <a:pt x="9948624" y="6052142"/>
                  <a:pt x="9952990" y="6057144"/>
                </a:cubicBezTo>
                <a:close/>
                <a:moveTo>
                  <a:pt x="9936908" y="6038298"/>
                </a:moveTo>
                <a:cubicBezTo>
                  <a:pt x="9917337" y="6043827"/>
                  <a:pt x="9897767" y="6049312"/>
                  <a:pt x="9878197" y="6054797"/>
                </a:cubicBezTo>
                <a:cubicBezTo>
                  <a:pt x="9873677" y="6050014"/>
                  <a:pt x="9869179" y="6045231"/>
                  <a:pt x="9864747" y="6040404"/>
                </a:cubicBezTo>
                <a:cubicBezTo>
                  <a:pt x="9884581" y="6034612"/>
                  <a:pt x="9904414" y="6028820"/>
                  <a:pt x="9924271" y="6022984"/>
                </a:cubicBezTo>
                <a:cubicBezTo>
                  <a:pt x="9928439" y="6028118"/>
                  <a:pt x="9932651" y="6033230"/>
                  <a:pt x="9936908" y="6038298"/>
                </a:cubicBezTo>
                <a:close/>
                <a:moveTo>
                  <a:pt x="9921199" y="6019188"/>
                </a:moveTo>
                <a:cubicBezTo>
                  <a:pt x="9901234" y="6025046"/>
                  <a:pt x="9881290" y="6030860"/>
                  <a:pt x="9861347" y="6036674"/>
                </a:cubicBezTo>
                <a:cubicBezTo>
                  <a:pt x="9856937" y="6031848"/>
                  <a:pt x="9852549" y="6026999"/>
                  <a:pt x="9848227" y="6022106"/>
                </a:cubicBezTo>
                <a:cubicBezTo>
                  <a:pt x="9868433" y="6015985"/>
                  <a:pt x="9888684" y="6009864"/>
                  <a:pt x="9908913" y="6003699"/>
                </a:cubicBezTo>
                <a:cubicBezTo>
                  <a:pt x="9912972" y="6008899"/>
                  <a:pt x="9917052" y="6014054"/>
                  <a:pt x="9921199" y="6019188"/>
                </a:cubicBezTo>
                <a:close/>
                <a:moveTo>
                  <a:pt x="9905863" y="5999815"/>
                </a:moveTo>
                <a:cubicBezTo>
                  <a:pt x="9885547" y="6005980"/>
                  <a:pt x="9865209" y="6012146"/>
                  <a:pt x="9844892" y="6018289"/>
                </a:cubicBezTo>
                <a:cubicBezTo>
                  <a:pt x="9840592" y="6013396"/>
                  <a:pt x="9836313" y="6008482"/>
                  <a:pt x="9832079" y="6003545"/>
                </a:cubicBezTo>
                <a:cubicBezTo>
                  <a:pt x="9852680" y="5997095"/>
                  <a:pt x="9873282" y="5990622"/>
                  <a:pt x="9893884" y="5984150"/>
                </a:cubicBezTo>
                <a:cubicBezTo>
                  <a:pt x="9897855" y="5989394"/>
                  <a:pt x="9901848" y="5994616"/>
                  <a:pt x="9905863" y="5999815"/>
                </a:cubicBezTo>
                <a:close/>
                <a:moveTo>
                  <a:pt x="9890878" y="5980157"/>
                </a:moveTo>
                <a:cubicBezTo>
                  <a:pt x="9870167" y="5986673"/>
                  <a:pt x="9849477" y="5993167"/>
                  <a:pt x="9828788" y="5999640"/>
                </a:cubicBezTo>
                <a:cubicBezTo>
                  <a:pt x="9825650" y="5995932"/>
                  <a:pt x="9822513" y="5992246"/>
                  <a:pt x="9819420" y="5988516"/>
                </a:cubicBezTo>
                <a:cubicBezTo>
                  <a:pt x="9818388" y="5987244"/>
                  <a:pt x="9817335" y="5985971"/>
                  <a:pt x="9816282" y="5984699"/>
                </a:cubicBezTo>
                <a:cubicBezTo>
                  <a:pt x="9837257" y="5977919"/>
                  <a:pt x="9858253" y="5971118"/>
                  <a:pt x="9879228" y="5964317"/>
                </a:cubicBezTo>
                <a:cubicBezTo>
                  <a:pt x="9883090" y="5969626"/>
                  <a:pt x="9886950" y="5974914"/>
                  <a:pt x="9890878" y="5980157"/>
                </a:cubicBezTo>
                <a:close/>
                <a:moveTo>
                  <a:pt x="9876288" y="5960214"/>
                </a:moveTo>
                <a:cubicBezTo>
                  <a:pt x="9855204" y="5967059"/>
                  <a:pt x="9834098" y="5973905"/>
                  <a:pt x="9813014" y="5980706"/>
                </a:cubicBezTo>
                <a:cubicBezTo>
                  <a:pt x="9808911" y="5975725"/>
                  <a:pt x="9804808" y="5970723"/>
                  <a:pt x="9800727" y="5965633"/>
                </a:cubicBezTo>
                <a:cubicBezTo>
                  <a:pt x="9822140" y="5958503"/>
                  <a:pt x="9843554" y="5951372"/>
                  <a:pt x="9864989" y="5944198"/>
                </a:cubicBezTo>
                <a:cubicBezTo>
                  <a:pt x="9868718" y="5949573"/>
                  <a:pt x="9872492" y="5954926"/>
                  <a:pt x="9876288" y="5960214"/>
                </a:cubicBezTo>
                <a:close/>
                <a:moveTo>
                  <a:pt x="9862071" y="5940007"/>
                </a:moveTo>
                <a:cubicBezTo>
                  <a:pt x="9840526" y="5947203"/>
                  <a:pt x="9818981" y="5954400"/>
                  <a:pt x="9797458" y="5961552"/>
                </a:cubicBezTo>
                <a:cubicBezTo>
                  <a:pt x="9793421" y="5956528"/>
                  <a:pt x="9789406" y="5951438"/>
                  <a:pt x="9785413" y="5946326"/>
                </a:cubicBezTo>
                <a:cubicBezTo>
                  <a:pt x="9807287" y="5938845"/>
                  <a:pt x="9829183" y="5931341"/>
                  <a:pt x="9851078" y="5923816"/>
                </a:cubicBezTo>
                <a:cubicBezTo>
                  <a:pt x="9854699" y="5929257"/>
                  <a:pt x="9858363" y="5934654"/>
                  <a:pt x="9862071" y="5940007"/>
                </a:cubicBezTo>
                <a:close/>
                <a:moveTo>
                  <a:pt x="9848205" y="5919515"/>
                </a:moveTo>
                <a:cubicBezTo>
                  <a:pt x="9826199" y="5927085"/>
                  <a:pt x="9804171" y="5934610"/>
                  <a:pt x="9782166" y="5942136"/>
                </a:cubicBezTo>
                <a:cubicBezTo>
                  <a:pt x="9778216" y="5937067"/>
                  <a:pt x="9774289" y="5931933"/>
                  <a:pt x="9770405" y="5926734"/>
                </a:cubicBezTo>
                <a:cubicBezTo>
                  <a:pt x="9792785" y="5918879"/>
                  <a:pt x="9815164" y="5911024"/>
                  <a:pt x="9837542" y="5903148"/>
                </a:cubicBezTo>
                <a:cubicBezTo>
                  <a:pt x="9841075" y="5908633"/>
                  <a:pt x="9844607" y="5914096"/>
                  <a:pt x="9848205" y="5919515"/>
                </a:cubicBezTo>
                <a:close/>
              </a:path>
            </a:pathLst>
          </a:custGeom>
          <a:gradFill flip="none" rotWithShape="1">
            <a:gsLst>
              <a:gs pos="46000">
                <a:srgbClr val="FFB9A6">
                  <a:alpha val="58000"/>
                </a:srgbClr>
              </a:gs>
              <a:gs pos="66000">
                <a:srgbClr val="FFFFFF">
                  <a:alpha val="41000"/>
                </a:srgbClr>
              </a:gs>
              <a:gs pos="22000">
                <a:schemeClr val="accent2">
                  <a:alpha val="0"/>
                </a:schemeClr>
              </a:gs>
              <a:gs pos="95000">
                <a:schemeClr val="accent2">
                  <a:alpha val="0"/>
                </a:schemeClr>
              </a:gs>
            </a:gsLst>
            <a:lin ang="0" scaled="1"/>
            <a:tileRect/>
          </a:gradFill>
          <a:ln w="21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B96303B8-7963-415A-96F9-AA29CC58292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0878" y="4861902"/>
            <a:ext cx="619736" cy="619736"/>
          </a:xfrm>
          <a:prstGeom prst="rect">
            <a:avLst/>
          </a:prstGeom>
          <a:effectLst>
            <a:reflection blurRad="12700" stA="52000" endA="300" endPos="49000" dir="5400000" sy="-100000" algn="bl" rotWithShape="0"/>
          </a:effectLst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CA25135F-A466-4713-983D-0B842EA49519}"/>
              </a:ext>
            </a:extLst>
          </p:cNvPr>
          <p:cNvGrpSpPr/>
          <p:nvPr/>
        </p:nvGrpSpPr>
        <p:grpSpPr>
          <a:xfrm>
            <a:off x="6096000" y="1085557"/>
            <a:ext cx="5221287" cy="4397828"/>
            <a:chOff x="6096000" y="-5048707"/>
            <a:chExt cx="5221287" cy="4397828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6E7B7409-9B8B-48C2-BA58-08F5E9458BE1}"/>
                </a:ext>
              </a:extLst>
            </p:cNvPr>
            <p:cNvSpPr/>
            <p:nvPr/>
          </p:nvSpPr>
          <p:spPr>
            <a:xfrm>
              <a:off x="6096000" y="-5048707"/>
              <a:ext cx="2520376" cy="4397828"/>
            </a:xfrm>
            <a:custGeom>
              <a:avLst/>
              <a:gdLst>
                <a:gd name="connsiteX0" fmla="*/ 1200193 w 2584932"/>
                <a:gd name="connsiteY0" fmla="*/ 551542 h 4397828"/>
                <a:gd name="connsiteX1" fmla="*/ 845752 w 2584932"/>
                <a:gd name="connsiteY1" fmla="*/ 905983 h 4397828"/>
                <a:gd name="connsiteX2" fmla="*/ 845752 w 2584932"/>
                <a:gd name="connsiteY2" fmla="*/ 3491845 h 4397828"/>
                <a:gd name="connsiteX3" fmla="*/ 1200193 w 2584932"/>
                <a:gd name="connsiteY3" fmla="*/ 3846286 h 4397828"/>
                <a:gd name="connsiteX4" fmla="*/ 1384739 w 2584932"/>
                <a:gd name="connsiteY4" fmla="*/ 3846286 h 4397828"/>
                <a:gd name="connsiteX5" fmla="*/ 1739180 w 2584932"/>
                <a:gd name="connsiteY5" fmla="*/ 3491845 h 4397828"/>
                <a:gd name="connsiteX6" fmla="*/ 1739180 w 2584932"/>
                <a:gd name="connsiteY6" fmla="*/ 905983 h 4397828"/>
                <a:gd name="connsiteX7" fmla="*/ 1384739 w 2584932"/>
                <a:gd name="connsiteY7" fmla="*/ 551542 h 4397828"/>
                <a:gd name="connsiteX8" fmla="*/ 999852 w 2584932"/>
                <a:gd name="connsiteY8" fmla="*/ 0 h 4397828"/>
                <a:gd name="connsiteX9" fmla="*/ 1585080 w 2584932"/>
                <a:gd name="connsiteY9" fmla="*/ 0 h 4397828"/>
                <a:gd name="connsiteX10" fmla="*/ 2584932 w 2584932"/>
                <a:gd name="connsiteY10" fmla="*/ 999852 h 4397828"/>
                <a:gd name="connsiteX11" fmla="*/ 2584932 w 2584932"/>
                <a:gd name="connsiteY11" fmla="*/ 3397976 h 4397828"/>
                <a:gd name="connsiteX12" fmla="*/ 1585080 w 2584932"/>
                <a:gd name="connsiteY12" fmla="*/ 4397828 h 4397828"/>
                <a:gd name="connsiteX13" fmla="*/ 999852 w 2584932"/>
                <a:gd name="connsiteY13" fmla="*/ 4397828 h 4397828"/>
                <a:gd name="connsiteX14" fmla="*/ 0 w 2584932"/>
                <a:gd name="connsiteY14" fmla="*/ 3397976 h 4397828"/>
                <a:gd name="connsiteX15" fmla="*/ 0 w 2584932"/>
                <a:gd name="connsiteY15" fmla="*/ 999852 h 4397828"/>
                <a:gd name="connsiteX16" fmla="*/ 999852 w 2584932"/>
                <a:gd name="connsiteY16" fmla="*/ 0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4932" h="4397828">
                  <a:moveTo>
                    <a:pt x="1200193" y="551542"/>
                  </a:moveTo>
                  <a:cubicBezTo>
                    <a:pt x="1004441" y="551542"/>
                    <a:pt x="845752" y="710231"/>
                    <a:pt x="845752" y="905983"/>
                  </a:cubicBezTo>
                  <a:lnTo>
                    <a:pt x="845752" y="3491845"/>
                  </a:lnTo>
                  <a:cubicBezTo>
                    <a:pt x="845752" y="3687597"/>
                    <a:pt x="1004441" y="3846286"/>
                    <a:pt x="1200193" y="3846286"/>
                  </a:cubicBezTo>
                  <a:lnTo>
                    <a:pt x="1384739" y="3846286"/>
                  </a:lnTo>
                  <a:cubicBezTo>
                    <a:pt x="1580491" y="3846286"/>
                    <a:pt x="1739180" y="3687597"/>
                    <a:pt x="1739180" y="3491845"/>
                  </a:cubicBezTo>
                  <a:lnTo>
                    <a:pt x="1739180" y="905983"/>
                  </a:lnTo>
                  <a:cubicBezTo>
                    <a:pt x="1739180" y="710231"/>
                    <a:pt x="1580491" y="551542"/>
                    <a:pt x="1384739" y="551542"/>
                  </a:cubicBezTo>
                  <a:close/>
                  <a:moveTo>
                    <a:pt x="999852" y="0"/>
                  </a:moveTo>
                  <a:lnTo>
                    <a:pt x="1585080" y="0"/>
                  </a:lnTo>
                  <a:cubicBezTo>
                    <a:pt x="2137283" y="0"/>
                    <a:pt x="2584932" y="447649"/>
                    <a:pt x="2584932" y="999852"/>
                  </a:cubicBezTo>
                  <a:lnTo>
                    <a:pt x="2584932" y="3397976"/>
                  </a:lnTo>
                  <a:cubicBezTo>
                    <a:pt x="2584932" y="3950179"/>
                    <a:pt x="2137283" y="4397828"/>
                    <a:pt x="1585080" y="4397828"/>
                  </a:cubicBezTo>
                  <a:lnTo>
                    <a:pt x="999852" y="4397828"/>
                  </a:lnTo>
                  <a:cubicBezTo>
                    <a:pt x="447649" y="4397828"/>
                    <a:pt x="0" y="3950179"/>
                    <a:pt x="0" y="3397976"/>
                  </a:cubicBezTo>
                  <a:lnTo>
                    <a:pt x="0" y="999852"/>
                  </a:lnTo>
                  <a:cubicBezTo>
                    <a:pt x="0" y="447649"/>
                    <a:pt x="447649" y="0"/>
                    <a:pt x="999852" y="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xmlns="" id="{23BA6FBF-2488-437F-B506-D87C70E1FB06}"/>
                </a:ext>
              </a:extLst>
            </p:cNvPr>
            <p:cNvSpPr/>
            <p:nvPr/>
          </p:nvSpPr>
          <p:spPr>
            <a:xfrm>
              <a:off x="8797381" y="-5048707"/>
              <a:ext cx="2519906" cy="4397828"/>
            </a:xfrm>
            <a:custGeom>
              <a:avLst/>
              <a:gdLst>
                <a:gd name="connsiteX0" fmla="*/ 999853 w 2584933"/>
                <a:gd name="connsiteY0" fmla="*/ 0 h 4397828"/>
                <a:gd name="connsiteX1" fmla="*/ 1585081 w 2584933"/>
                <a:gd name="connsiteY1" fmla="*/ 0 h 4397828"/>
                <a:gd name="connsiteX2" fmla="*/ 2584933 w 2584933"/>
                <a:gd name="connsiteY2" fmla="*/ 999852 h 4397828"/>
                <a:gd name="connsiteX3" fmla="*/ 2584933 w 2584933"/>
                <a:gd name="connsiteY3" fmla="*/ 1320522 h 4397828"/>
                <a:gd name="connsiteX4" fmla="*/ 2584932 w 2584933"/>
                <a:gd name="connsiteY4" fmla="*/ 1320522 h 4397828"/>
                <a:gd name="connsiteX5" fmla="*/ 2584932 w 2584933"/>
                <a:gd name="connsiteY5" fmla="*/ 1471964 h 4397828"/>
                <a:gd name="connsiteX6" fmla="*/ 2292082 w 2584933"/>
                <a:gd name="connsiteY6" fmla="*/ 2178966 h 4397828"/>
                <a:gd name="connsiteX7" fmla="*/ 2267905 w 2584933"/>
                <a:gd name="connsiteY7" fmla="*/ 2198914 h 4397828"/>
                <a:gd name="connsiteX8" fmla="*/ 2292083 w 2584933"/>
                <a:gd name="connsiteY8" fmla="*/ 2218863 h 4397828"/>
                <a:gd name="connsiteX9" fmla="*/ 2584933 w 2584933"/>
                <a:gd name="connsiteY9" fmla="*/ 2925865 h 4397828"/>
                <a:gd name="connsiteX10" fmla="*/ 2584933 w 2584933"/>
                <a:gd name="connsiteY10" fmla="*/ 3246535 h 4397828"/>
                <a:gd name="connsiteX11" fmla="*/ 2584932 w 2584933"/>
                <a:gd name="connsiteY11" fmla="*/ 3246535 h 4397828"/>
                <a:gd name="connsiteX12" fmla="*/ 2584932 w 2584933"/>
                <a:gd name="connsiteY12" fmla="*/ 3397976 h 4397828"/>
                <a:gd name="connsiteX13" fmla="*/ 1585080 w 2584933"/>
                <a:gd name="connsiteY13" fmla="*/ 4397828 h 4397828"/>
                <a:gd name="connsiteX14" fmla="*/ 999852 w 2584933"/>
                <a:gd name="connsiteY14" fmla="*/ 4397828 h 4397828"/>
                <a:gd name="connsiteX15" fmla="*/ 0 w 2584933"/>
                <a:gd name="connsiteY15" fmla="*/ 3397976 h 4397828"/>
                <a:gd name="connsiteX16" fmla="*/ 0 w 2584933"/>
                <a:gd name="connsiteY16" fmla="*/ 3077306 h 4397828"/>
                <a:gd name="connsiteX17" fmla="*/ 845752 w 2584933"/>
                <a:gd name="connsiteY17" fmla="*/ 3077306 h 4397828"/>
                <a:gd name="connsiteX18" fmla="*/ 845752 w 2584933"/>
                <a:gd name="connsiteY18" fmla="*/ 3491845 h 4397828"/>
                <a:gd name="connsiteX19" fmla="*/ 1200193 w 2584933"/>
                <a:gd name="connsiteY19" fmla="*/ 3846286 h 4397828"/>
                <a:gd name="connsiteX20" fmla="*/ 1384739 w 2584933"/>
                <a:gd name="connsiteY20" fmla="*/ 3846286 h 4397828"/>
                <a:gd name="connsiteX21" fmla="*/ 1739180 w 2584933"/>
                <a:gd name="connsiteY21" fmla="*/ 3491845 h 4397828"/>
                <a:gd name="connsiteX22" fmla="*/ 1739180 w 2584933"/>
                <a:gd name="connsiteY22" fmla="*/ 3077306 h 4397828"/>
                <a:gd name="connsiteX23" fmla="*/ 1739181 w 2584933"/>
                <a:gd name="connsiteY23" fmla="*/ 3077306 h 4397828"/>
                <a:gd name="connsiteX24" fmla="*/ 1739181 w 2584933"/>
                <a:gd name="connsiteY24" fmla="*/ 2831996 h 4397828"/>
                <a:gd name="connsiteX25" fmla="*/ 1384740 w 2584933"/>
                <a:gd name="connsiteY25" fmla="*/ 2477555 h 4397828"/>
                <a:gd name="connsiteX26" fmla="*/ 1288931 w 2584933"/>
                <a:gd name="connsiteY26" fmla="*/ 2477555 h 4397828"/>
                <a:gd name="connsiteX27" fmla="*/ 1288931 w 2584933"/>
                <a:gd name="connsiteY27" fmla="*/ 2476379 h 4397828"/>
                <a:gd name="connsiteX28" fmla="*/ 851939 w 2584933"/>
                <a:gd name="connsiteY28" fmla="*/ 2476379 h 4397828"/>
                <a:gd name="connsiteX29" fmla="*/ 851939 w 2584933"/>
                <a:gd name="connsiteY29" fmla="*/ 1919166 h 4397828"/>
                <a:gd name="connsiteX30" fmla="*/ 1306394 w 2584933"/>
                <a:gd name="connsiteY30" fmla="*/ 1919166 h 4397828"/>
                <a:gd name="connsiteX31" fmla="*/ 1306394 w 2584933"/>
                <a:gd name="connsiteY31" fmla="*/ 1920274 h 4397828"/>
                <a:gd name="connsiteX32" fmla="*/ 1384739 w 2584933"/>
                <a:gd name="connsiteY32" fmla="*/ 1920274 h 4397828"/>
                <a:gd name="connsiteX33" fmla="*/ 1739180 w 2584933"/>
                <a:gd name="connsiteY33" fmla="*/ 1565833 h 4397828"/>
                <a:gd name="connsiteX34" fmla="*/ 1739180 w 2584933"/>
                <a:gd name="connsiteY34" fmla="*/ 1151294 h 4397828"/>
                <a:gd name="connsiteX35" fmla="*/ 1739181 w 2584933"/>
                <a:gd name="connsiteY35" fmla="*/ 1151294 h 4397828"/>
                <a:gd name="connsiteX36" fmla="*/ 1739181 w 2584933"/>
                <a:gd name="connsiteY36" fmla="*/ 905983 h 4397828"/>
                <a:gd name="connsiteX37" fmla="*/ 1384740 w 2584933"/>
                <a:gd name="connsiteY37" fmla="*/ 551542 h 4397828"/>
                <a:gd name="connsiteX38" fmla="*/ 1200194 w 2584933"/>
                <a:gd name="connsiteY38" fmla="*/ 551542 h 4397828"/>
                <a:gd name="connsiteX39" fmla="*/ 845753 w 2584933"/>
                <a:gd name="connsiteY39" fmla="*/ 905983 h 4397828"/>
                <a:gd name="connsiteX40" fmla="*/ 845753 w 2584933"/>
                <a:gd name="connsiteY40" fmla="*/ 1320522 h 4397828"/>
                <a:gd name="connsiteX41" fmla="*/ 1 w 2584933"/>
                <a:gd name="connsiteY41" fmla="*/ 1320522 h 4397828"/>
                <a:gd name="connsiteX42" fmla="*/ 1 w 2584933"/>
                <a:gd name="connsiteY42" fmla="*/ 999852 h 4397828"/>
                <a:gd name="connsiteX43" fmla="*/ 999853 w 2584933"/>
                <a:gd name="connsiteY43" fmla="*/ 0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84933" h="4397828">
                  <a:moveTo>
                    <a:pt x="999853" y="0"/>
                  </a:moveTo>
                  <a:lnTo>
                    <a:pt x="1585081" y="0"/>
                  </a:lnTo>
                  <a:cubicBezTo>
                    <a:pt x="2137284" y="0"/>
                    <a:pt x="2584933" y="447649"/>
                    <a:pt x="2584933" y="999852"/>
                  </a:cubicBezTo>
                  <a:lnTo>
                    <a:pt x="2584933" y="1320522"/>
                  </a:lnTo>
                  <a:lnTo>
                    <a:pt x="2584932" y="1320522"/>
                  </a:lnTo>
                  <a:lnTo>
                    <a:pt x="2584932" y="1471964"/>
                  </a:lnTo>
                  <a:cubicBezTo>
                    <a:pt x="2584932" y="1748065"/>
                    <a:pt x="2473020" y="1998029"/>
                    <a:pt x="2292082" y="2178966"/>
                  </a:cubicBezTo>
                  <a:lnTo>
                    <a:pt x="2267905" y="2198914"/>
                  </a:lnTo>
                  <a:lnTo>
                    <a:pt x="2292083" y="2218863"/>
                  </a:lnTo>
                  <a:cubicBezTo>
                    <a:pt x="2473021" y="2399801"/>
                    <a:pt x="2584933" y="2649764"/>
                    <a:pt x="2584933" y="2925865"/>
                  </a:cubicBezTo>
                  <a:lnTo>
                    <a:pt x="2584933" y="3246535"/>
                  </a:lnTo>
                  <a:lnTo>
                    <a:pt x="2584932" y="3246535"/>
                  </a:lnTo>
                  <a:lnTo>
                    <a:pt x="2584932" y="3397976"/>
                  </a:lnTo>
                  <a:cubicBezTo>
                    <a:pt x="2584932" y="3950179"/>
                    <a:pt x="2137283" y="4397828"/>
                    <a:pt x="1585080" y="4397828"/>
                  </a:cubicBezTo>
                  <a:lnTo>
                    <a:pt x="999852" y="4397828"/>
                  </a:lnTo>
                  <a:cubicBezTo>
                    <a:pt x="447649" y="4397828"/>
                    <a:pt x="0" y="3950179"/>
                    <a:pt x="0" y="3397976"/>
                  </a:cubicBezTo>
                  <a:lnTo>
                    <a:pt x="0" y="3077306"/>
                  </a:lnTo>
                  <a:lnTo>
                    <a:pt x="845752" y="3077306"/>
                  </a:lnTo>
                  <a:lnTo>
                    <a:pt x="845752" y="3491845"/>
                  </a:lnTo>
                  <a:cubicBezTo>
                    <a:pt x="845752" y="3687597"/>
                    <a:pt x="1004441" y="3846286"/>
                    <a:pt x="1200193" y="3846286"/>
                  </a:cubicBezTo>
                  <a:lnTo>
                    <a:pt x="1384739" y="3846286"/>
                  </a:lnTo>
                  <a:cubicBezTo>
                    <a:pt x="1580491" y="3846286"/>
                    <a:pt x="1739180" y="3687597"/>
                    <a:pt x="1739180" y="3491845"/>
                  </a:cubicBezTo>
                  <a:lnTo>
                    <a:pt x="1739180" y="3077306"/>
                  </a:lnTo>
                  <a:lnTo>
                    <a:pt x="1739181" y="3077306"/>
                  </a:lnTo>
                  <a:lnTo>
                    <a:pt x="1739181" y="2831996"/>
                  </a:lnTo>
                  <a:cubicBezTo>
                    <a:pt x="1739181" y="2636244"/>
                    <a:pt x="1580492" y="2477555"/>
                    <a:pt x="1384740" y="2477555"/>
                  </a:cubicBezTo>
                  <a:lnTo>
                    <a:pt x="1288931" y="2477555"/>
                  </a:lnTo>
                  <a:lnTo>
                    <a:pt x="1288931" y="2476379"/>
                  </a:lnTo>
                  <a:lnTo>
                    <a:pt x="851939" y="2476379"/>
                  </a:lnTo>
                  <a:lnTo>
                    <a:pt x="851939" y="1919166"/>
                  </a:lnTo>
                  <a:lnTo>
                    <a:pt x="1306394" y="1919166"/>
                  </a:lnTo>
                  <a:lnTo>
                    <a:pt x="1306394" y="1920274"/>
                  </a:lnTo>
                  <a:lnTo>
                    <a:pt x="1384739" y="1920274"/>
                  </a:lnTo>
                  <a:cubicBezTo>
                    <a:pt x="1580491" y="1920274"/>
                    <a:pt x="1739180" y="1761585"/>
                    <a:pt x="1739180" y="1565833"/>
                  </a:cubicBezTo>
                  <a:lnTo>
                    <a:pt x="1739180" y="1151294"/>
                  </a:lnTo>
                  <a:lnTo>
                    <a:pt x="1739181" y="1151294"/>
                  </a:lnTo>
                  <a:lnTo>
                    <a:pt x="1739181" y="905983"/>
                  </a:lnTo>
                  <a:cubicBezTo>
                    <a:pt x="1739181" y="710231"/>
                    <a:pt x="1580492" y="551542"/>
                    <a:pt x="1384740" y="551542"/>
                  </a:cubicBezTo>
                  <a:lnTo>
                    <a:pt x="1200194" y="551542"/>
                  </a:lnTo>
                  <a:cubicBezTo>
                    <a:pt x="1004442" y="551542"/>
                    <a:pt x="845753" y="710231"/>
                    <a:pt x="845753" y="905983"/>
                  </a:cubicBezTo>
                  <a:lnTo>
                    <a:pt x="845753" y="1320522"/>
                  </a:lnTo>
                  <a:lnTo>
                    <a:pt x="1" y="1320522"/>
                  </a:lnTo>
                  <a:lnTo>
                    <a:pt x="1" y="999852"/>
                  </a:lnTo>
                  <a:cubicBezTo>
                    <a:pt x="1" y="447649"/>
                    <a:pt x="447650" y="0"/>
                    <a:pt x="999853" y="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86E98DE1-F4B0-48ED-9212-42DAB09FA503}"/>
              </a:ext>
            </a:extLst>
          </p:cNvPr>
          <p:cNvSpPr txBox="1"/>
          <p:nvPr/>
        </p:nvSpPr>
        <p:spPr>
          <a:xfrm>
            <a:off x="1559229" y="2506760"/>
            <a:ext cx="44030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>
                <a:solidFill>
                  <a:schemeClr val="bg1"/>
                </a:solidFill>
                <a:latin typeface="+mj-ea"/>
                <a:ea typeface="+mj-ea"/>
              </a:rPr>
              <a:t>工作不足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47FB9E23-8FBA-412E-8AD4-6A1A9924D75B}"/>
              </a:ext>
            </a:extLst>
          </p:cNvPr>
          <p:cNvSpPr/>
          <p:nvPr/>
        </p:nvSpPr>
        <p:spPr>
          <a:xfrm>
            <a:off x="1621214" y="3731139"/>
            <a:ext cx="41750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000">
                <a:solidFill>
                  <a:schemeClr val="bg1"/>
                </a:solidFill>
              </a:rPr>
              <a:t>Insufficient Work</a:t>
            </a:r>
            <a:endParaRPr lang="zh-CN" altLang="en-US" sz="20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917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Insufficient Work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工作不足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主要不足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C4F36E33-D5C3-43B7-B8D9-AB3540A0A6C7}"/>
              </a:ext>
            </a:extLst>
          </p:cNvPr>
          <p:cNvSpPr/>
          <p:nvPr/>
        </p:nvSpPr>
        <p:spPr>
          <a:xfrm>
            <a:off x="874712" y="2134501"/>
            <a:ext cx="3134201" cy="394454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0" dist="508000" dir="5400000" sx="90000" sy="90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: 圆顶角 4">
            <a:extLst>
              <a:ext uri="{FF2B5EF4-FFF2-40B4-BE49-F238E27FC236}">
                <a16:creationId xmlns:a16="http://schemas.microsoft.com/office/drawing/2014/main" xmlns="" id="{13AAED63-1910-43E5-B632-E0E3B8655471}"/>
              </a:ext>
            </a:extLst>
          </p:cNvPr>
          <p:cNvSpPr/>
          <p:nvPr/>
        </p:nvSpPr>
        <p:spPr>
          <a:xfrm>
            <a:off x="874713" y="1744249"/>
            <a:ext cx="3134201" cy="657214"/>
          </a:xfrm>
          <a:prstGeom prst="round2SameRect">
            <a:avLst>
              <a:gd name="adj1" fmla="val 30556"/>
              <a:gd name="adj2" fmla="val 0"/>
            </a:avLst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444500" dist="190500" dir="5400000" sx="94000" sy="94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3361B891-E2CF-42C4-84F3-3B054DFFB914}"/>
              </a:ext>
            </a:extLst>
          </p:cNvPr>
          <p:cNvSpPr/>
          <p:nvPr/>
        </p:nvSpPr>
        <p:spPr>
          <a:xfrm>
            <a:off x="874711" y="6004921"/>
            <a:ext cx="3134202" cy="741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6E320A32-1D3A-4DE1-9CFE-DD5E31F49F12}"/>
              </a:ext>
            </a:extLst>
          </p:cNvPr>
          <p:cNvSpPr txBox="1"/>
          <p:nvPr/>
        </p:nvSpPr>
        <p:spPr>
          <a:xfrm>
            <a:off x="1685525" y="1862510"/>
            <a:ext cx="1512576" cy="420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000">
                <a:solidFill>
                  <a:schemeClr val="bg1"/>
                </a:solidFill>
                <a:latin typeface="+mj-ea"/>
                <a:ea typeface="+mj-ea"/>
              </a:rPr>
              <a:t>认知不足</a:t>
            </a:r>
          </a:p>
        </p:txBody>
      </p:sp>
      <p:sp>
        <p:nvSpPr>
          <p:cNvPr id="86" name="矩形 85">
            <a:extLst>
              <a:ext uri="{FF2B5EF4-FFF2-40B4-BE49-F238E27FC236}">
                <a16:creationId xmlns:a16="http://schemas.microsoft.com/office/drawing/2014/main" xmlns="" id="{5C67E1D6-5C12-4A8F-87A4-0EDAB7F9967C}"/>
              </a:ext>
            </a:extLst>
          </p:cNvPr>
          <p:cNvSpPr/>
          <p:nvPr/>
        </p:nvSpPr>
        <p:spPr>
          <a:xfrm>
            <a:off x="4528899" y="2134501"/>
            <a:ext cx="3134201" cy="394454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0" dist="508000" dir="5400000" sx="90000" sy="90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: 圆顶角 88">
            <a:extLst>
              <a:ext uri="{FF2B5EF4-FFF2-40B4-BE49-F238E27FC236}">
                <a16:creationId xmlns:a16="http://schemas.microsoft.com/office/drawing/2014/main" xmlns="" id="{FD80D5AC-ACB2-46AB-A696-9A7327C96E5F}"/>
              </a:ext>
            </a:extLst>
          </p:cNvPr>
          <p:cNvSpPr/>
          <p:nvPr/>
        </p:nvSpPr>
        <p:spPr>
          <a:xfrm>
            <a:off x="4528900" y="1744249"/>
            <a:ext cx="3134201" cy="657214"/>
          </a:xfrm>
          <a:prstGeom prst="round2SameRect">
            <a:avLst>
              <a:gd name="adj1" fmla="val 30556"/>
              <a:gd name="adj2" fmla="val 0"/>
            </a:avLst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444500" dist="190500" dir="5400000" sx="94000" sy="94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xmlns="" id="{D635CF2A-2DD5-47DD-A94F-C1A3622DF6A9}"/>
              </a:ext>
            </a:extLst>
          </p:cNvPr>
          <p:cNvSpPr/>
          <p:nvPr/>
        </p:nvSpPr>
        <p:spPr>
          <a:xfrm>
            <a:off x="4528898" y="6004921"/>
            <a:ext cx="3134202" cy="741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xmlns="" id="{83AB41D5-95E1-4B25-B502-60CED5DA6DF2}"/>
              </a:ext>
            </a:extLst>
          </p:cNvPr>
          <p:cNvSpPr txBox="1"/>
          <p:nvPr/>
        </p:nvSpPr>
        <p:spPr>
          <a:xfrm>
            <a:off x="5339712" y="1862510"/>
            <a:ext cx="1512576" cy="420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000">
                <a:solidFill>
                  <a:schemeClr val="bg1"/>
                </a:solidFill>
                <a:latin typeface="+mj-ea"/>
                <a:ea typeface="+mj-ea"/>
              </a:rPr>
              <a:t>管理不足</a:t>
            </a:r>
          </a:p>
        </p:txBody>
      </p:sp>
      <p:sp>
        <p:nvSpPr>
          <p:cNvPr id="92" name="矩形 91">
            <a:extLst>
              <a:ext uri="{FF2B5EF4-FFF2-40B4-BE49-F238E27FC236}">
                <a16:creationId xmlns:a16="http://schemas.microsoft.com/office/drawing/2014/main" xmlns="" id="{61B0C86B-0B19-4335-940D-B1777D8B98D5}"/>
              </a:ext>
            </a:extLst>
          </p:cNvPr>
          <p:cNvSpPr/>
          <p:nvPr/>
        </p:nvSpPr>
        <p:spPr>
          <a:xfrm>
            <a:off x="8183086" y="2134501"/>
            <a:ext cx="3134201" cy="394454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0" dist="508000" dir="5400000" sx="90000" sy="90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矩形: 圆顶角 92">
            <a:extLst>
              <a:ext uri="{FF2B5EF4-FFF2-40B4-BE49-F238E27FC236}">
                <a16:creationId xmlns:a16="http://schemas.microsoft.com/office/drawing/2014/main" xmlns="" id="{24C0B26A-2D09-4713-8CBC-B9F965DFD6D9}"/>
              </a:ext>
            </a:extLst>
          </p:cNvPr>
          <p:cNvSpPr/>
          <p:nvPr/>
        </p:nvSpPr>
        <p:spPr>
          <a:xfrm>
            <a:off x="8183087" y="1744249"/>
            <a:ext cx="3134201" cy="657214"/>
          </a:xfrm>
          <a:prstGeom prst="round2SameRect">
            <a:avLst>
              <a:gd name="adj1" fmla="val 30556"/>
              <a:gd name="adj2" fmla="val 0"/>
            </a:avLst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444500" dist="190500" dir="5400000" sx="94000" sy="94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xmlns="" id="{D22590EC-20CE-4D43-80D1-66821AE7627D}"/>
              </a:ext>
            </a:extLst>
          </p:cNvPr>
          <p:cNvSpPr/>
          <p:nvPr/>
        </p:nvSpPr>
        <p:spPr>
          <a:xfrm>
            <a:off x="8183085" y="6004921"/>
            <a:ext cx="3134202" cy="741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xmlns="" id="{43A30A45-3B57-49D1-970D-2EF7B8699AE4}"/>
              </a:ext>
            </a:extLst>
          </p:cNvPr>
          <p:cNvSpPr txBox="1"/>
          <p:nvPr/>
        </p:nvSpPr>
        <p:spPr>
          <a:xfrm>
            <a:off x="8993899" y="1862510"/>
            <a:ext cx="1512576" cy="420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000">
                <a:solidFill>
                  <a:schemeClr val="bg1"/>
                </a:solidFill>
                <a:latin typeface="+mj-ea"/>
                <a:ea typeface="+mj-ea"/>
              </a:rPr>
              <a:t>专业不足</a:t>
            </a:r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495E9CAC-B053-4AA0-A310-C0307D575BD2}"/>
              </a:ext>
            </a:extLst>
          </p:cNvPr>
          <p:cNvSpPr/>
          <p:nvPr/>
        </p:nvSpPr>
        <p:spPr>
          <a:xfrm>
            <a:off x="1343262" y="28527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6" name="Rectangle 5">
            <a:extLst>
              <a:ext uri="{FF2B5EF4-FFF2-40B4-BE49-F238E27FC236}">
                <a16:creationId xmlns:a16="http://schemas.microsoft.com/office/drawing/2014/main" xmlns="" id="{A22D6EB2-C00D-4590-989D-DCF68D163554}"/>
              </a:ext>
            </a:extLst>
          </p:cNvPr>
          <p:cNvSpPr>
            <a:spLocks/>
          </p:cNvSpPr>
          <p:nvPr/>
        </p:nvSpPr>
        <p:spPr bwMode="auto">
          <a:xfrm>
            <a:off x="1903203" y="29291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认知不足分析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97" name="矩形: 圆角 96">
            <a:extLst>
              <a:ext uri="{FF2B5EF4-FFF2-40B4-BE49-F238E27FC236}">
                <a16:creationId xmlns:a16="http://schemas.microsoft.com/office/drawing/2014/main" xmlns="" id="{CE38ACAE-495B-4673-AC01-1BC749020A9D}"/>
              </a:ext>
            </a:extLst>
          </p:cNvPr>
          <p:cNvSpPr/>
          <p:nvPr/>
        </p:nvSpPr>
        <p:spPr>
          <a:xfrm>
            <a:off x="1343262" y="34750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Rectangle 5">
            <a:extLst>
              <a:ext uri="{FF2B5EF4-FFF2-40B4-BE49-F238E27FC236}">
                <a16:creationId xmlns:a16="http://schemas.microsoft.com/office/drawing/2014/main" xmlns="" id="{E91C4B79-5D60-418B-9473-6E6CEA206B3A}"/>
              </a:ext>
            </a:extLst>
          </p:cNvPr>
          <p:cNvSpPr>
            <a:spLocks/>
          </p:cNvSpPr>
          <p:nvPr/>
        </p:nvSpPr>
        <p:spPr bwMode="auto">
          <a:xfrm>
            <a:off x="1903203" y="35514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认知不足分析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01" name="矩形: 圆角 100">
            <a:extLst>
              <a:ext uri="{FF2B5EF4-FFF2-40B4-BE49-F238E27FC236}">
                <a16:creationId xmlns:a16="http://schemas.microsoft.com/office/drawing/2014/main" xmlns="" id="{A074401B-DABC-481C-BB98-AA38A424E588}"/>
              </a:ext>
            </a:extLst>
          </p:cNvPr>
          <p:cNvSpPr/>
          <p:nvPr/>
        </p:nvSpPr>
        <p:spPr>
          <a:xfrm>
            <a:off x="1343262" y="40973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Rectangle 5">
            <a:extLst>
              <a:ext uri="{FF2B5EF4-FFF2-40B4-BE49-F238E27FC236}">
                <a16:creationId xmlns:a16="http://schemas.microsoft.com/office/drawing/2014/main" xmlns="" id="{8289B137-AB44-4022-8421-B4373407B1FA}"/>
              </a:ext>
            </a:extLst>
          </p:cNvPr>
          <p:cNvSpPr>
            <a:spLocks/>
          </p:cNvSpPr>
          <p:nvPr/>
        </p:nvSpPr>
        <p:spPr bwMode="auto">
          <a:xfrm>
            <a:off x="1903203" y="41737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认知不足分析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03" name="矩形: 圆角 102">
            <a:extLst>
              <a:ext uri="{FF2B5EF4-FFF2-40B4-BE49-F238E27FC236}">
                <a16:creationId xmlns:a16="http://schemas.microsoft.com/office/drawing/2014/main" xmlns="" id="{9A752B3B-72D1-4582-ACA5-471777626E14}"/>
              </a:ext>
            </a:extLst>
          </p:cNvPr>
          <p:cNvSpPr/>
          <p:nvPr/>
        </p:nvSpPr>
        <p:spPr>
          <a:xfrm>
            <a:off x="1343262" y="47196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Rectangle 5">
            <a:extLst>
              <a:ext uri="{FF2B5EF4-FFF2-40B4-BE49-F238E27FC236}">
                <a16:creationId xmlns:a16="http://schemas.microsoft.com/office/drawing/2014/main" xmlns="" id="{A627A9B8-107C-42B2-BD7E-BA51D806CFC8}"/>
              </a:ext>
            </a:extLst>
          </p:cNvPr>
          <p:cNvSpPr>
            <a:spLocks/>
          </p:cNvSpPr>
          <p:nvPr/>
        </p:nvSpPr>
        <p:spPr bwMode="auto">
          <a:xfrm>
            <a:off x="1903203" y="47960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认知不足分析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05" name="矩形: 圆角 104">
            <a:extLst>
              <a:ext uri="{FF2B5EF4-FFF2-40B4-BE49-F238E27FC236}">
                <a16:creationId xmlns:a16="http://schemas.microsoft.com/office/drawing/2014/main" xmlns="" id="{85564530-525D-417B-A6B0-C781A3518217}"/>
              </a:ext>
            </a:extLst>
          </p:cNvPr>
          <p:cNvSpPr/>
          <p:nvPr/>
        </p:nvSpPr>
        <p:spPr>
          <a:xfrm>
            <a:off x="4997449" y="28527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Rectangle 5">
            <a:extLst>
              <a:ext uri="{FF2B5EF4-FFF2-40B4-BE49-F238E27FC236}">
                <a16:creationId xmlns:a16="http://schemas.microsoft.com/office/drawing/2014/main" xmlns="" id="{09D2856C-5CF7-4DFF-BD44-8727148C1014}"/>
              </a:ext>
            </a:extLst>
          </p:cNvPr>
          <p:cNvSpPr>
            <a:spLocks/>
          </p:cNvSpPr>
          <p:nvPr/>
        </p:nvSpPr>
        <p:spPr bwMode="auto">
          <a:xfrm>
            <a:off x="5557390" y="29291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管理不足分析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07" name="矩形: 圆角 106">
            <a:extLst>
              <a:ext uri="{FF2B5EF4-FFF2-40B4-BE49-F238E27FC236}">
                <a16:creationId xmlns:a16="http://schemas.microsoft.com/office/drawing/2014/main" xmlns="" id="{C4B60508-FE4C-41AE-BDB4-8D3EBE81122A}"/>
              </a:ext>
            </a:extLst>
          </p:cNvPr>
          <p:cNvSpPr/>
          <p:nvPr/>
        </p:nvSpPr>
        <p:spPr>
          <a:xfrm>
            <a:off x="4997449" y="34750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Rectangle 5">
            <a:extLst>
              <a:ext uri="{FF2B5EF4-FFF2-40B4-BE49-F238E27FC236}">
                <a16:creationId xmlns:a16="http://schemas.microsoft.com/office/drawing/2014/main" xmlns="" id="{2CC0F56D-B332-4651-BA2B-2CF4EABD834A}"/>
              </a:ext>
            </a:extLst>
          </p:cNvPr>
          <p:cNvSpPr>
            <a:spLocks/>
          </p:cNvSpPr>
          <p:nvPr/>
        </p:nvSpPr>
        <p:spPr bwMode="auto">
          <a:xfrm>
            <a:off x="5557390" y="35514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管理不足分析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09" name="矩形: 圆角 108">
            <a:extLst>
              <a:ext uri="{FF2B5EF4-FFF2-40B4-BE49-F238E27FC236}">
                <a16:creationId xmlns:a16="http://schemas.microsoft.com/office/drawing/2014/main" xmlns="" id="{96B84C2D-4374-4DF7-A3C0-5E0FD0B84BB7}"/>
              </a:ext>
            </a:extLst>
          </p:cNvPr>
          <p:cNvSpPr/>
          <p:nvPr/>
        </p:nvSpPr>
        <p:spPr>
          <a:xfrm>
            <a:off x="4997449" y="40973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Rectangle 5">
            <a:extLst>
              <a:ext uri="{FF2B5EF4-FFF2-40B4-BE49-F238E27FC236}">
                <a16:creationId xmlns:a16="http://schemas.microsoft.com/office/drawing/2014/main" xmlns="" id="{BBC1B0F9-9630-4D92-8C39-6C637C165CDC}"/>
              </a:ext>
            </a:extLst>
          </p:cNvPr>
          <p:cNvSpPr>
            <a:spLocks/>
          </p:cNvSpPr>
          <p:nvPr/>
        </p:nvSpPr>
        <p:spPr bwMode="auto">
          <a:xfrm>
            <a:off x="5557390" y="41737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管理不足分析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11" name="矩形: 圆角 110">
            <a:extLst>
              <a:ext uri="{FF2B5EF4-FFF2-40B4-BE49-F238E27FC236}">
                <a16:creationId xmlns:a16="http://schemas.microsoft.com/office/drawing/2014/main" xmlns="" id="{DFF7BF34-2FEC-4193-81C6-B4C94623F559}"/>
              </a:ext>
            </a:extLst>
          </p:cNvPr>
          <p:cNvSpPr/>
          <p:nvPr/>
        </p:nvSpPr>
        <p:spPr>
          <a:xfrm>
            <a:off x="4997449" y="47196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Rectangle 5">
            <a:extLst>
              <a:ext uri="{FF2B5EF4-FFF2-40B4-BE49-F238E27FC236}">
                <a16:creationId xmlns:a16="http://schemas.microsoft.com/office/drawing/2014/main" xmlns="" id="{19D2F07B-7D1D-4681-9125-B29145C87687}"/>
              </a:ext>
            </a:extLst>
          </p:cNvPr>
          <p:cNvSpPr>
            <a:spLocks/>
          </p:cNvSpPr>
          <p:nvPr/>
        </p:nvSpPr>
        <p:spPr bwMode="auto">
          <a:xfrm>
            <a:off x="5557390" y="47960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管理不足分析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13" name="矩形: 圆角 112">
            <a:extLst>
              <a:ext uri="{FF2B5EF4-FFF2-40B4-BE49-F238E27FC236}">
                <a16:creationId xmlns:a16="http://schemas.microsoft.com/office/drawing/2014/main" xmlns="" id="{1D1229A3-7711-42C3-9919-35E99D15E1A6}"/>
              </a:ext>
            </a:extLst>
          </p:cNvPr>
          <p:cNvSpPr/>
          <p:nvPr/>
        </p:nvSpPr>
        <p:spPr>
          <a:xfrm>
            <a:off x="8651636" y="28527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Rectangle 5">
            <a:extLst>
              <a:ext uri="{FF2B5EF4-FFF2-40B4-BE49-F238E27FC236}">
                <a16:creationId xmlns:a16="http://schemas.microsoft.com/office/drawing/2014/main" xmlns="" id="{E3B7A5E3-6769-489A-AE94-42B7698AC6CD}"/>
              </a:ext>
            </a:extLst>
          </p:cNvPr>
          <p:cNvSpPr>
            <a:spLocks/>
          </p:cNvSpPr>
          <p:nvPr/>
        </p:nvSpPr>
        <p:spPr bwMode="auto">
          <a:xfrm>
            <a:off x="9211577" y="29291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专业不足分析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15" name="矩形: 圆角 114">
            <a:extLst>
              <a:ext uri="{FF2B5EF4-FFF2-40B4-BE49-F238E27FC236}">
                <a16:creationId xmlns:a16="http://schemas.microsoft.com/office/drawing/2014/main" xmlns="" id="{912D246E-82E4-4381-A8F2-B6168D33B598}"/>
              </a:ext>
            </a:extLst>
          </p:cNvPr>
          <p:cNvSpPr/>
          <p:nvPr/>
        </p:nvSpPr>
        <p:spPr>
          <a:xfrm>
            <a:off x="8651636" y="34750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Rectangle 5">
            <a:extLst>
              <a:ext uri="{FF2B5EF4-FFF2-40B4-BE49-F238E27FC236}">
                <a16:creationId xmlns:a16="http://schemas.microsoft.com/office/drawing/2014/main" xmlns="" id="{FEB8EC5D-1915-4484-9E96-0E5398E264A2}"/>
              </a:ext>
            </a:extLst>
          </p:cNvPr>
          <p:cNvSpPr>
            <a:spLocks/>
          </p:cNvSpPr>
          <p:nvPr/>
        </p:nvSpPr>
        <p:spPr bwMode="auto">
          <a:xfrm>
            <a:off x="9211577" y="35514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专业不足分析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17" name="矩形: 圆角 116">
            <a:extLst>
              <a:ext uri="{FF2B5EF4-FFF2-40B4-BE49-F238E27FC236}">
                <a16:creationId xmlns:a16="http://schemas.microsoft.com/office/drawing/2014/main" xmlns="" id="{A031FEAC-1B15-4DFF-AFC9-3092589F0E61}"/>
              </a:ext>
            </a:extLst>
          </p:cNvPr>
          <p:cNvSpPr/>
          <p:nvPr/>
        </p:nvSpPr>
        <p:spPr>
          <a:xfrm>
            <a:off x="8651636" y="40973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Rectangle 5">
            <a:extLst>
              <a:ext uri="{FF2B5EF4-FFF2-40B4-BE49-F238E27FC236}">
                <a16:creationId xmlns:a16="http://schemas.microsoft.com/office/drawing/2014/main" xmlns="" id="{3464B2EE-B1DD-4A86-8CEC-F2C9DBAF1A83}"/>
              </a:ext>
            </a:extLst>
          </p:cNvPr>
          <p:cNvSpPr>
            <a:spLocks/>
          </p:cNvSpPr>
          <p:nvPr/>
        </p:nvSpPr>
        <p:spPr bwMode="auto">
          <a:xfrm>
            <a:off x="9211577" y="41737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专业不足分析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19" name="矩形: 圆角 118">
            <a:extLst>
              <a:ext uri="{FF2B5EF4-FFF2-40B4-BE49-F238E27FC236}">
                <a16:creationId xmlns:a16="http://schemas.microsoft.com/office/drawing/2014/main" xmlns="" id="{6482662F-8693-4552-866E-274E3403AD1E}"/>
              </a:ext>
            </a:extLst>
          </p:cNvPr>
          <p:cNvSpPr/>
          <p:nvPr/>
        </p:nvSpPr>
        <p:spPr>
          <a:xfrm>
            <a:off x="8651636" y="4719692"/>
            <a:ext cx="2197100" cy="4148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Rectangle 5">
            <a:extLst>
              <a:ext uri="{FF2B5EF4-FFF2-40B4-BE49-F238E27FC236}">
                <a16:creationId xmlns:a16="http://schemas.microsoft.com/office/drawing/2014/main" xmlns="" id="{8D731F48-E6B1-4FE0-9BBD-0AD0962F02DB}"/>
              </a:ext>
            </a:extLst>
          </p:cNvPr>
          <p:cNvSpPr>
            <a:spLocks/>
          </p:cNvSpPr>
          <p:nvPr/>
        </p:nvSpPr>
        <p:spPr bwMode="auto">
          <a:xfrm>
            <a:off x="9211577" y="4796030"/>
            <a:ext cx="1077218" cy="26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0" bIns="0" anchor="t">
            <a:spAutoFit/>
          </a:bodyPr>
          <a:lstStyle/>
          <a:p>
            <a:pPr algn="ctr" fontAlgn="base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专业不足分析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E58778DE-4ABA-41EC-A1D6-1E6321BB4BDB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xmlns="" id="{80EC2DC4-91EC-4A25-A69B-5ECB61D23373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xmlns="" id="{7745F389-DBE2-4DD4-B311-56067B8B3E2E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xmlns="" id="{3D76B44E-0ACA-4889-AEC8-0CD1B62FD897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xmlns="" id="{41E194D2-662B-4978-B96C-79354D142802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205453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9" name="图片 4968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B6239BC0-595F-49F0-9021-E5EF6E996D39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4970" name="Picture 139-mask">
            <a:extLst>
              <a:ext uri="{FF2B5EF4-FFF2-40B4-BE49-F238E27FC236}">
                <a16:creationId xmlns:a16="http://schemas.microsoft.com/office/drawing/2014/main" xmlns="" id="{106693FF-B0EE-4F20-8958-F53FCC34DD6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3" name="Picture 4962-mask">
            <a:extLst>
              <a:ext uri="{FF2B5EF4-FFF2-40B4-BE49-F238E27FC236}">
                <a16:creationId xmlns:a16="http://schemas.microsoft.com/office/drawing/2014/main" xmlns="" id="{2B42F941-71A5-4616-A76C-9820D3FC3D8A}"/>
              </a:ext>
            </a:extLst>
          </p:cNvPr>
          <p:cNvSpPr/>
          <p:nvPr/>
        </p:nvSpPr>
        <p:spPr>
          <a:xfrm>
            <a:off x="756136" y="2638945"/>
            <a:ext cx="2939564" cy="3497844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35000"/>
                </a:schemeClr>
              </a:gs>
            </a:gsLst>
            <a:lin ang="16200000" scaled="1"/>
          </a:gradFill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9799998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6" name="Picture 4967-mask">
            <a:extLst>
              <a:ext uri="{FF2B5EF4-FFF2-40B4-BE49-F238E27FC236}">
                <a16:creationId xmlns:a16="http://schemas.microsoft.com/office/drawing/2014/main" xmlns="" id="{1CC1542B-A85D-4046-927C-C38529B2152E}"/>
              </a:ext>
            </a:extLst>
          </p:cNvPr>
          <p:cNvSpPr/>
          <p:nvPr/>
        </p:nvSpPr>
        <p:spPr>
          <a:xfrm>
            <a:off x="3568988" y="2844761"/>
            <a:ext cx="2615912" cy="3062898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35000"/>
                </a:schemeClr>
              </a:gs>
            </a:gsLst>
            <a:lin ang="16200000" scaled="1"/>
          </a:gradFill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9799998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4" name="Picture 4962-mask">
            <a:extLst>
              <a:ext uri="{FF2B5EF4-FFF2-40B4-BE49-F238E27FC236}">
                <a16:creationId xmlns:a16="http://schemas.microsoft.com/office/drawing/2014/main" xmlns="" id="{25DE6ECB-BE34-4ACD-A269-DD309E69B677}"/>
              </a:ext>
            </a:extLst>
          </p:cNvPr>
          <p:cNvSpPr/>
          <p:nvPr/>
        </p:nvSpPr>
        <p:spPr>
          <a:xfrm>
            <a:off x="8492699" y="2638945"/>
            <a:ext cx="2939564" cy="3497844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35000"/>
                </a:schemeClr>
              </a:gs>
            </a:gsLst>
            <a:lin ang="16200000" scaled="1"/>
          </a:gradFill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8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2" name="任意多边形: 形状 4971">
            <a:extLst>
              <a:ext uri="{FF2B5EF4-FFF2-40B4-BE49-F238E27FC236}">
                <a16:creationId xmlns:a16="http://schemas.microsoft.com/office/drawing/2014/main" xmlns="" id="{57B6DD5F-A56F-46FB-BC00-503E9EC688BF}"/>
              </a:ext>
            </a:extLst>
          </p:cNvPr>
          <p:cNvSpPr/>
          <p:nvPr/>
        </p:nvSpPr>
        <p:spPr>
          <a:xfrm>
            <a:off x="0" y="5283902"/>
            <a:ext cx="12192000" cy="1574099"/>
          </a:xfrm>
          <a:custGeom>
            <a:avLst/>
            <a:gdLst>
              <a:gd name="connsiteX0" fmla="*/ 5804779 w 12192000"/>
              <a:gd name="connsiteY0" fmla="*/ 0 h 1574099"/>
              <a:gd name="connsiteX1" fmla="*/ 12079750 w 12192000"/>
              <a:gd name="connsiteY1" fmla="*/ 614666 h 1574099"/>
              <a:gd name="connsiteX2" fmla="*/ 12192000 w 12192000"/>
              <a:gd name="connsiteY2" fmla="*/ 640264 h 1574099"/>
              <a:gd name="connsiteX3" fmla="*/ 12192000 w 12192000"/>
              <a:gd name="connsiteY3" fmla="*/ 1574099 h 1574099"/>
              <a:gd name="connsiteX4" fmla="*/ 0 w 12192000"/>
              <a:gd name="connsiteY4" fmla="*/ 1574099 h 1574099"/>
              <a:gd name="connsiteX5" fmla="*/ 0 w 12192000"/>
              <a:gd name="connsiteY5" fmla="*/ 518315 h 1574099"/>
              <a:gd name="connsiteX6" fmla="*/ 455158 w 12192000"/>
              <a:gd name="connsiteY6" fmla="*/ 434389 h 1574099"/>
              <a:gd name="connsiteX7" fmla="*/ 5804779 w 12192000"/>
              <a:gd name="connsiteY7" fmla="*/ 0 h 1574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574099">
                <a:moveTo>
                  <a:pt x="5804779" y="0"/>
                </a:moveTo>
                <a:cubicBezTo>
                  <a:pt x="8129170" y="0"/>
                  <a:pt x="10288523" y="226598"/>
                  <a:pt x="12079750" y="614666"/>
                </a:cubicBezTo>
                <a:lnTo>
                  <a:pt x="12192000" y="640264"/>
                </a:lnTo>
                <a:lnTo>
                  <a:pt x="12192000" y="1574099"/>
                </a:lnTo>
                <a:lnTo>
                  <a:pt x="0" y="1574099"/>
                </a:lnTo>
                <a:lnTo>
                  <a:pt x="0" y="518315"/>
                </a:lnTo>
                <a:lnTo>
                  <a:pt x="455158" y="434389"/>
                </a:lnTo>
                <a:cubicBezTo>
                  <a:pt x="2045403" y="157360"/>
                  <a:pt x="3867787" y="0"/>
                  <a:pt x="5804779" y="0"/>
                </a:cubicBezTo>
                <a:close/>
              </a:path>
            </a:pathLst>
          </a:custGeom>
          <a:gradFill flip="none" rotWithShape="1">
            <a:gsLst>
              <a:gs pos="500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940" name="椭圆 4939">
            <a:extLst>
              <a:ext uri="{FF2B5EF4-FFF2-40B4-BE49-F238E27FC236}">
                <a16:creationId xmlns:a16="http://schemas.microsoft.com/office/drawing/2014/main" xmlns="" id="{DDB02E0E-D543-429E-9F94-2AB33A23B0A2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41" name="Oval 13+">
            <a:extLst>
              <a:ext uri="{FF2B5EF4-FFF2-40B4-BE49-F238E27FC236}">
                <a16:creationId xmlns:a16="http://schemas.microsoft.com/office/drawing/2014/main" xmlns="" id="{1078594C-F5CC-47CA-A053-605DAE17E927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42" name="椭圆 4941">
            <a:extLst>
              <a:ext uri="{FF2B5EF4-FFF2-40B4-BE49-F238E27FC236}">
                <a16:creationId xmlns:a16="http://schemas.microsoft.com/office/drawing/2014/main" xmlns="" id="{6C712CF6-2BD3-4F08-9009-DA6DEE6FA743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43" name="椭圆 4942">
            <a:extLst>
              <a:ext uri="{FF2B5EF4-FFF2-40B4-BE49-F238E27FC236}">
                <a16:creationId xmlns:a16="http://schemas.microsoft.com/office/drawing/2014/main" xmlns="" id="{5B9919C5-E281-4E03-9491-8C029C62238E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44" name="矩形 4943">
            <a:extLst>
              <a:ext uri="{FF2B5EF4-FFF2-40B4-BE49-F238E27FC236}">
                <a16:creationId xmlns:a16="http://schemas.microsoft.com/office/drawing/2014/main" xmlns="" id="{8C3B81EB-A5ED-4CF4-AA2B-5E0DEAFCCBC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Insufficient Work</a:t>
            </a:r>
          </a:p>
        </p:txBody>
      </p:sp>
      <p:sp>
        <p:nvSpPr>
          <p:cNvPr id="4945" name="文本框 4944">
            <a:extLst>
              <a:ext uri="{FF2B5EF4-FFF2-40B4-BE49-F238E27FC236}">
                <a16:creationId xmlns:a16="http://schemas.microsoft.com/office/drawing/2014/main" xmlns="" id="{D97D133D-86A5-447A-870E-69E0142FFDFC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工作不足</a:t>
            </a:r>
          </a:p>
        </p:txBody>
      </p:sp>
      <p:sp>
        <p:nvSpPr>
          <p:cNvPr id="4946" name="Text Box 7">
            <a:extLst>
              <a:ext uri="{FF2B5EF4-FFF2-40B4-BE49-F238E27FC236}">
                <a16:creationId xmlns:a16="http://schemas.microsoft.com/office/drawing/2014/main" xmlns="" id="{44C7F099-B8E4-4141-82EF-862765C3DC6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主要不足</a:t>
            </a:r>
          </a:p>
        </p:txBody>
      </p:sp>
      <p:sp>
        <p:nvSpPr>
          <p:cNvPr id="4947" name="平行四边形 4946">
            <a:extLst>
              <a:ext uri="{FF2B5EF4-FFF2-40B4-BE49-F238E27FC236}">
                <a16:creationId xmlns:a16="http://schemas.microsoft.com/office/drawing/2014/main" xmlns="" id="{A83AB7E6-1911-46F9-8C59-428F330BFE49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48" name="直接连接符 4947">
            <a:extLst>
              <a:ext uri="{FF2B5EF4-FFF2-40B4-BE49-F238E27FC236}">
                <a16:creationId xmlns:a16="http://schemas.microsoft.com/office/drawing/2014/main" xmlns="" id="{8A231379-1650-4E6A-9615-C12F1C68D672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49" name="组合 4948">
            <a:extLst>
              <a:ext uri="{FF2B5EF4-FFF2-40B4-BE49-F238E27FC236}">
                <a16:creationId xmlns:a16="http://schemas.microsoft.com/office/drawing/2014/main" xmlns="" id="{9C49106F-BFC0-4030-ACB1-81DA7EF99BB4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4950" name="文本框 4949">
              <a:extLst>
                <a:ext uri="{FF2B5EF4-FFF2-40B4-BE49-F238E27FC236}">
                  <a16:creationId xmlns:a16="http://schemas.microsoft.com/office/drawing/2014/main" xmlns="" id="{8A52D3B4-2EED-4FA7-9482-47AECDBFFABC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4951" name="文本框 4950">
              <a:extLst>
                <a:ext uri="{FF2B5EF4-FFF2-40B4-BE49-F238E27FC236}">
                  <a16:creationId xmlns:a16="http://schemas.microsoft.com/office/drawing/2014/main" xmlns="" id="{6AEC8538-09DB-47BE-A31E-3F97DE6EDC11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4952" name="任意多边形: 形状 4951">
              <a:extLst>
                <a:ext uri="{FF2B5EF4-FFF2-40B4-BE49-F238E27FC236}">
                  <a16:creationId xmlns:a16="http://schemas.microsoft.com/office/drawing/2014/main" xmlns="" id="{AB690A79-8C18-45EF-9850-1F044B7871F2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3" name="任意多边形: 形状 4952">
              <a:extLst>
                <a:ext uri="{FF2B5EF4-FFF2-40B4-BE49-F238E27FC236}">
                  <a16:creationId xmlns:a16="http://schemas.microsoft.com/office/drawing/2014/main" xmlns="" id="{FEAA3618-6515-4B43-8A05-EFA151D72201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955" name="Text Box 7">
            <a:extLst>
              <a:ext uri="{FF2B5EF4-FFF2-40B4-BE49-F238E27FC236}">
                <a16:creationId xmlns:a16="http://schemas.microsoft.com/office/drawing/2014/main" xmlns="" id="{52C0AA0D-C171-4C27-B6B4-A1D7CB9FB44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225575" y="1671609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956" name="Text Box 7">
            <a:extLst>
              <a:ext uri="{FF2B5EF4-FFF2-40B4-BE49-F238E27FC236}">
                <a16:creationId xmlns:a16="http://schemas.microsoft.com/office/drawing/2014/main" xmlns="" id="{F8741B46-8F10-45D1-A982-EAF3B1B81F3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225575" y="2004984"/>
            <a:ext cx="17974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在此处添加副标题</a:t>
            </a:r>
          </a:p>
        </p:txBody>
      </p:sp>
      <p:sp>
        <p:nvSpPr>
          <p:cNvPr id="4957" name="Text Box 7">
            <a:extLst>
              <a:ext uri="{FF2B5EF4-FFF2-40B4-BE49-F238E27FC236}">
                <a16:creationId xmlns:a16="http://schemas.microsoft.com/office/drawing/2014/main" xmlns="" id="{E2733DD4-933F-4E0F-99BC-C084F56BF93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190738" y="1671609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958" name="Text Box 7">
            <a:extLst>
              <a:ext uri="{FF2B5EF4-FFF2-40B4-BE49-F238E27FC236}">
                <a16:creationId xmlns:a16="http://schemas.microsoft.com/office/drawing/2014/main" xmlns="" id="{A62CD1DD-E0AA-4F2D-B831-BFC6C4BF3BAE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190738" y="2004984"/>
            <a:ext cx="17974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在此处添加副标题</a:t>
            </a:r>
          </a:p>
        </p:txBody>
      </p:sp>
      <p:sp>
        <p:nvSpPr>
          <p:cNvPr id="4959" name="Text Box 7">
            <a:extLst>
              <a:ext uri="{FF2B5EF4-FFF2-40B4-BE49-F238E27FC236}">
                <a16:creationId xmlns:a16="http://schemas.microsoft.com/office/drawing/2014/main" xmlns="" id="{4401E286-66BF-4069-A175-7E19D83D388A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492916" y="1671609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960" name="Text Box 7">
            <a:extLst>
              <a:ext uri="{FF2B5EF4-FFF2-40B4-BE49-F238E27FC236}">
                <a16:creationId xmlns:a16="http://schemas.microsoft.com/office/drawing/2014/main" xmlns="" id="{B6A7D6D8-30E0-4959-BCD5-0E9FBB170C2F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492916" y="2004984"/>
            <a:ext cx="17974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在此处添加副标题</a:t>
            </a:r>
          </a:p>
        </p:txBody>
      </p:sp>
      <p:sp>
        <p:nvSpPr>
          <p:cNvPr id="4961" name="Text Box 7">
            <a:extLst>
              <a:ext uri="{FF2B5EF4-FFF2-40B4-BE49-F238E27FC236}">
                <a16:creationId xmlns:a16="http://schemas.microsoft.com/office/drawing/2014/main" xmlns="" id="{0A7CEBFF-D572-487D-BC0F-C63FD9EDFA8D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923396" y="1671609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962" name="Text Box 7">
            <a:extLst>
              <a:ext uri="{FF2B5EF4-FFF2-40B4-BE49-F238E27FC236}">
                <a16:creationId xmlns:a16="http://schemas.microsoft.com/office/drawing/2014/main" xmlns="" id="{8B7B5C82-95C8-4057-B1AB-BC6FB7F54F5F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923396" y="2004984"/>
            <a:ext cx="17974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在此处添加副标题</a:t>
            </a:r>
          </a:p>
        </p:txBody>
      </p:sp>
      <p:pic>
        <p:nvPicPr>
          <p:cNvPr id="4968" name="图片 4967" descr="图片包含 桌子, 人, 窗户, 笔记本&#10;&#10;描述已自动生成">
            <a:extLst>
              <a:ext uri="{FF2B5EF4-FFF2-40B4-BE49-F238E27FC236}">
                <a16:creationId xmlns:a16="http://schemas.microsoft.com/office/drawing/2014/main" xmlns="" id="{8CF498E8-B541-46A2-8E9E-B81628CCE6B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7231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681656" y="2976681"/>
            <a:ext cx="2390576" cy="2799058"/>
          </a:xfrm>
          <a:custGeom>
            <a:avLst/>
            <a:gdLst>
              <a:gd name="connsiteX0" fmla="*/ 0 w 2705100"/>
              <a:gd name="connsiteY0" fmla="*/ 0 h 3218849"/>
              <a:gd name="connsiteX1" fmla="*/ 2705100 w 2705100"/>
              <a:gd name="connsiteY1" fmla="*/ 0 h 3218849"/>
              <a:gd name="connsiteX2" fmla="*/ 2705100 w 2705100"/>
              <a:gd name="connsiteY2" fmla="*/ 3218849 h 3218849"/>
              <a:gd name="connsiteX3" fmla="*/ 0 w 2705100"/>
              <a:gd name="connsiteY3" fmla="*/ 3218849 h 32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5100" h="3218849">
                <a:moveTo>
                  <a:pt x="0" y="0"/>
                </a:moveTo>
                <a:lnTo>
                  <a:pt x="2705100" y="0"/>
                </a:lnTo>
                <a:lnTo>
                  <a:pt x="2705100" y="3218849"/>
                </a:lnTo>
                <a:lnTo>
                  <a:pt x="0" y="3218849"/>
                </a:lnTo>
                <a:close/>
              </a:path>
            </a:pathLst>
          </a:custGeom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/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9799998" rev="0"/>
            </a:camera>
            <a:lightRig rig="threePt" dir="t"/>
          </a:scene3d>
        </p:spPr>
      </p:pic>
      <p:pic>
        <p:nvPicPr>
          <p:cNvPr id="4964" name="图片 4963" descr="人在玩电脑&#10;&#10;描述已自动生成">
            <a:extLst>
              <a:ext uri="{FF2B5EF4-FFF2-40B4-BE49-F238E27FC236}">
                <a16:creationId xmlns:a16="http://schemas.microsoft.com/office/drawing/2014/main" xmlns="" id="{A1E17AD5-E539-4B4A-8326-E85048F62E2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612188" y="2766786"/>
            <a:ext cx="2705100" cy="3218848"/>
          </a:xfrm>
          <a:custGeom>
            <a:avLst/>
            <a:gdLst>
              <a:gd name="connsiteX0" fmla="*/ 0 w 2705100"/>
              <a:gd name="connsiteY0" fmla="*/ 0 h 3218849"/>
              <a:gd name="connsiteX1" fmla="*/ 2705100 w 2705100"/>
              <a:gd name="connsiteY1" fmla="*/ 0 h 3218849"/>
              <a:gd name="connsiteX2" fmla="*/ 2705100 w 2705100"/>
              <a:gd name="connsiteY2" fmla="*/ 3218849 h 3218849"/>
              <a:gd name="connsiteX3" fmla="*/ 0 w 2705100"/>
              <a:gd name="connsiteY3" fmla="*/ 3218849 h 32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5100" h="3218849">
                <a:moveTo>
                  <a:pt x="0" y="0"/>
                </a:moveTo>
                <a:lnTo>
                  <a:pt x="2705100" y="0"/>
                </a:lnTo>
                <a:lnTo>
                  <a:pt x="2705100" y="3218849"/>
                </a:lnTo>
                <a:lnTo>
                  <a:pt x="0" y="3218849"/>
                </a:lnTo>
                <a:close/>
              </a:path>
            </a:pathLst>
          </a:custGeom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/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800000" rev="0"/>
            </a:camera>
            <a:lightRig rig="threePt" dir="t"/>
          </a:scene3d>
        </p:spPr>
      </p:pic>
      <p:pic>
        <p:nvPicPr>
          <p:cNvPr id="4963" name="图片 4962" descr="图片包含 游戏机, 桌子, 房间&#10;&#10;描述已自动生成">
            <a:extLst>
              <a:ext uri="{FF2B5EF4-FFF2-40B4-BE49-F238E27FC236}">
                <a16:creationId xmlns:a16="http://schemas.microsoft.com/office/drawing/2014/main" xmlns="" id="{61F91306-D456-469F-AA8F-FDDF7D6C473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73368" y="2766786"/>
            <a:ext cx="2705100" cy="3218849"/>
          </a:xfrm>
          <a:custGeom>
            <a:avLst/>
            <a:gdLst>
              <a:gd name="connsiteX0" fmla="*/ 0 w 2705100"/>
              <a:gd name="connsiteY0" fmla="*/ 0 h 3218849"/>
              <a:gd name="connsiteX1" fmla="*/ 2705100 w 2705100"/>
              <a:gd name="connsiteY1" fmla="*/ 0 h 3218849"/>
              <a:gd name="connsiteX2" fmla="*/ 2705100 w 2705100"/>
              <a:gd name="connsiteY2" fmla="*/ 3218849 h 3218849"/>
              <a:gd name="connsiteX3" fmla="*/ 0 w 2705100"/>
              <a:gd name="connsiteY3" fmla="*/ 3218849 h 32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5100" h="3218849">
                <a:moveTo>
                  <a:pt x="0" y="0"/>
                </a:moveTo>
                <a:lnTo>
                  <a:pt x="2705100" y="0"/>
                </a:lnTo>
                <a:lnTo>
                  <a:pt x="2705100" y="3218849"/>
                </a:lnTo>
                <a:lnTo>
                  <a:pt x="0" y="3218849"/>
                </a:lnTo>
                <a:close/>
              </a:path>
            </a:pathLst>
          </a:custGeom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/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9799998" rev="0"/>
            </a:camera>
            <a:lightRig rig="threePt" dir="t"/>
          </a:scene3d>
        </p:spPr>
      </p:pic>
      <p:sp>
        <p:nvSpPr>
          <p:cNvPr id="4977" name="Picture 4967-mask">
            <a:extLst>
              <a:ext uri="{FF2B5EF4-FFF2-40B4-BE49-F238E27FC236}">
                <a16:creationId xmlns:a16="http://schemas.microsoft.com/office/drawing/2014/main" xmlns="" id="{EC117FBB-E12A-4752-B294-88A0B03354A8}"/>
              </a:ext>
            </a:extLst>
          </p:cNvPr>
          <p:cNvSpPr/>
          <p:nvPr/>
        </p:nvSpPr>
        <p:spPr>
          <a:xfrm>
            <a:off x="6005756" y="2844761"/>
            <a:ext cx="2615912" cy="3062898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35000"/>
                </a:schemeClr>
              </a:gs>
            </a:gsLst>
            <a:lin ang="16200000" scaled="1"/>
          </a:gradFill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8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965" name="图片 4964" descr="桌子上放着笔记本电脑的女人&#10;&#10;描述已自动生成">
            <a:extLst>
              <a:ext uri="{FF2B5EF4-FFF2-40B4-BE49-F238E27FC236}">
                <a16:creationId xmlns:a16="http://schemas.microsoft.com/office/drawing/2014/main" xmlns="" id="{6D692B31-44BC-4F75-8032-1A096FC931C6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18424" y="2976681"/>
            <a:ext cx="2390576" cy="2799058"/>
          </a:xfrm>
          <a:custGeom>
            <a:avLst/>
            <a:gdLst>
              <a:gd name="connsiteX0" fmla="*/ 0 w 2705100"/>
              <a:gd name="connsiteY0" fmla="*/ 0 h 3218849"/>
              <a:gd name="connsiteX1" fmla="*/ 2705100 w 2705100"/>
              <a:gd name="connsiteY1" fmla="*/ 0 h 3218849"/>
              <a:gd name="connsiteX2" fmla="*/ 2705100 w 2705100"/>
              <a:gd name="connsiteY2" fmla="*/ 3218849 h 3218849"/>
              <a:gd name="connsiteX3" fmla="*/ 0 w 2705100"/>
              <a:gd name="connsiteY3" fmla="*/ 3218849 h 32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5100" h="3218849">
                <a:moveTo>
                  <a:pt x="0" y="0"/>
                </a:moveTo>
                <a:lnTo>
                  <a:pt x="2705100" y="0"/>
                </a:lnTo>
                <a:lnTo>
                  <a:pt x="2705100" y="3218849"/>
                </a:lnTo>
                <a:lnTo>
                  <a:pt x="0" y="3218849"/>
                </a:lnTo>
                <a:close/>
              </a:path>
            </a:pathLst>
          </a:custGeom>
          <a:ln w="6350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/>
                </a:gs>
              </a:gsLst>
              <a:lin ang="16200000" scaled="1"/>
              <a:tileRect/>
            </a:gradFill>
          </a:ln>
          <a:effectLst/>
          <a:scene3d>
            <a:camera prst="perspectiveRight">
              <a:rot lat="0" lon="1800000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126913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 descr="建筑的摆设布局&#10;&#10;描述已自动生成">
            <a:extLst>
              <a:ext uri="{FF2B5EF4-FFF2-40B4-BE49-F238E27FC236}">
                <a16:creationId xmlns:a16="http://schemas.microsoft.com/office/drawing/2014/main" xmlns="" id="{29C9F2C0-0FE6-42C4-8D2F-A39E3E6E865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3106057"/>
          </a:xfrm>
          <a:prstGeom prst="rect">
            <a:avLst/>
          </a:prstGeom>
        </p:spPr>
      </p:pic>
      <p:sp>
        <p:nvSpPr>
          <p:cNvPr id="19" name="Picture 17-mask">
            <a:extLst>
              <a:ext uri="{FF2B5EF4-FFF2-40B4-BE49-F238E27FC236}">
                <a16:creationId xmlns:a16="http://schemas.microsoft.com/office/drawing/2014/main" xmlns="" id="{49E11F00-A27A-49EB-97F0-9FD9646BFDEC}"/>
              </a:ext>
            </a:extLst>
          </p:cNvPr>
          <p:cNvSpPr/>
          <p:nvPr/>
        </p:nvSpPr>
        <p:spPr>
          <a:xfrm>
            <a:off x="0" y="0"/>
            <a:ext cx="12192000" cy="3106057"/>
          </a:xfrm>
          <a:prstGeom prst="rect">
            <a:avLst/>
          </a:prstGeom>
          <a:gradFill flip="none" rotWithShape="1">
            <a:gsLst>
              <a:gs pos="95000">
                <a:schemeClr val="bg1">
                  <a:alpha val="37000"/>
                </a:schemeClr>
              </a:gs>
              <a:gs pos="5000">
                <a:schemeClr val="bg1"/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Insufficient Work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工作不足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原因分析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E58778DE-4ABA-41EC-A1D6-1E6321BB4BDB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xmlns="" id="{80EC2DC4-91EC-4A25-A69B-5ECB61D23373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xmlns="" id="{7745F389-DBE2-4DD4-B311-56067B8B3E2E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xmlns="" id="{3D76B44E-0ACA-4889-AEC8-0CD1B62FD897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xmlns="" id="{41E194D2-662B-4978-B96C-79354D142802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xmlns="" id="{785FFFD6-CC91-4D3A-803E-C4429D66277B}"/>
              </a:ext>
            </a:extLst>
          </p:cNvPr>
          <p:cNvSpPr/>
          <p:nvPr/>
        </p:nvSpPr>
        <p:spPr>
          <a:xfrm>
            <a:off x="4986357" y="4059080"/>
            <a:ext cx="2938444" cy="560546"/>
          </a:xfrm>
          <a:prstGeom prst="roundRect">
            <a:avLst>
              <a:gd name="adj" fmla="val 14621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Rounded Rectangle 6+">
            <a:extLst>
              <a:ext uri="{FF2B5EF4-FFF2-40B4-BE49-F238E27FC236}">
                <a16:creationId xmlns:a16="http://schemas.microsoft.com/office/drawing/2014/main" xmlns="" id="{1492ABC5-90E0-41BF-B302-35DAC76F1113}"/>
              </a:ext>
            </a:extLst>
          </p:cNvPr>
          <p:cNvSpPr/>
          <p:nvPr/>
        </p:nvSpPr>
        <p:spPr>
          <a:xfrm>
            <a:off x="5198929" y="4220451"/>
            <a:ext cx="1224000" cy="237802"/>
          </a:xfrm>
          <a:prstGeom prst="roundRect">
            <a:avLst>
              <a:gd name="adj" fmla="val 14621"/>
            </a:avLst>
          </a:prstGeom>
          <a:solidFill>
            <a:schemeClr val="accent2"/>
          </a:solidFill>
          <a:ln>
            <a:noFill/>
          </a:ln>
          <a:effectLst>
            <a:outerShdw blurRad="203200" dist="63500" dir="5400000" sx="95000" sy="95000" algn="t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7">
            <a:extLst>
              <a:ext uri="{FF2B5EF4-FFF2-40B4-BE49-F238E27FC236}">
                <a16:creationId xmlns:a16="http://schemas.microsoft.com/office/drawing/2014/main" xmlns="" id="{A623316C-D986-4640-AE74-A5A8C77AFABF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492110" y="4178283"/>
            <a:ext cx="63961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>
              <a:lnSpc>
                <a:spcPct val="110000"/>
              </a:lnSpc>
            </a:pPr>
            <a:r>
              <a:rPr lang="en-US" altLang="zh-CN" sz="1400">
                <a:latin typeface="+mn-ea"/>
                <a:ea typeface="+mn-ea"/>
                <a:sym typeface="+mn-lt"/>
              </a:rPr>
              <a:t>68%</a:t>
            </a:r>
            <a:endParaRPr lang="zh-CN" altLang="en-US" sz="1400">
              <a:latin typeface="+mn-ea"/>
              <a:ea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A7E864F-B56E-4843-A0BF-1D515B37060B}"/>
              </a:ext>
            </a:extLst>
          </p:cNvPr>
          <p:cNvGrpSpPr/>
          <p:nvPr/>
        </p:nvGrpSpPr>
        <p:grpSpPr>
          <a:xfrm>
            <a:off x="4986356" y="3595807"/>
            <a:ext cx="1778056" cy="322139"/>
            <a:chOff x="1103349" y="1855597"/>
            <a:chExt cx="1778056" cy="322139"/>
          </a:xfrm>
        </p:grpSpPr>
        <p:sp>
          <p:nvSpPr>
            <p:cNvPr id="41" name="Text Box 7">
              <a:extLst>
                <a:ext uri="{FF2B5EF4-FFF2-40B4-BE49-F238E27FC236}">
                  <a16:creationId xmlns:a16="http://schemas.microsoft.com/office/drawing/2014/main" xmlns="" id="{DFA15F30-2779-432F-99B1-04AAA6CC464C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1440003" y="1855597"/>
              <a:ext cx="1441402" cy="322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400">
                  <a:gradFill flip="none" rotWithShape="1">
                    <a:gsLst>
                      <a:gs pos="95000">
                        <a:schemeClr val="accent2">
                          <a:lumMod val="75000"/>
                        </a:schemeClr>
                      </a:gs>
                      <a:gs pos="5000">
                        <a:schemeClr val="accent2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defRPr>
              </a:lvl1pPr>
            </a:lstStyle>
            <a:p>
              <a:pPr algn="just">
                <a:lnSpc>
                  <a:spcPct val="11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sym typeface="+mn-lt"/>
                </a:rPr>
                <a:t>此处添加标题</a:t>
              </a:r>
            </a:p>
          </p:txBody>
        </p:sp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xmlns="" id="{5BB99D74-2471-4D3D-93F2-1F34FE18C611}"/>
                </a:ext>
              </a:extLst>
            </p:cNvPr>
            <p:cNvSpPr/>
            <p:nvPr/>
          </p:nvSpPr>
          <p:spPr>
            <a:xfrm>
              <a:off x="1103349" y="1892029"/>
              <a:ext cx="260350" cy="249275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3" name="Picture 26-mask">
            <a:extLst>
              <a:ext uri="{FF2B5EF4-FFF2-40B4-BE49-F238E27FC236}">
                <a16:creationId xmlns:a16="http://schemas.microsoft.com/office/drawing/2014/main" xmlns="" id="{67DAE00E-AE28-46B5-856D-18B04CFAA8C0}"/>
              </a:ext>
            </a:extLst>
          </p:cNvPr>
          <p:cNvSpPr/>
          <p:nvPr/>
        </p:nvSpPr>
        <p:spPr>
          <a:xfrm>
            <a:off x="874713" y="2482124"/>
            <a:ext cx="3455385" cy="3601176"/>
          </a:xfrm>
          <a:prstGeom prst="rect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4" name="矩形 53">
            <a:extLst>
              <a:ext uri="{FF2B5EF4-FFF2-40B4-BE49-F238E27FC236}">
                <a16:creationId xmlns:a16="http://schemas.microsoft.com/office/drawing/2014/main" xmlns="" id="{2FD9959B-17F0-47EC-96D5-CE558FF120BA}"/>
              </a:ext>
            </a:extLst>
          </p:cNvPr>
          <p:cNvSpPr/>
          <p:nvPr/>
        </p:nvSpPr>
        <p:spPr>
          <a:xfrm>
            <a:off x="1067472" y="3637666"/>
            <a:ext cx="2993539" cy="1356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400">
                <a:solidFill>
                  <a:schemeClr val="bg1"/>
                </a:solidFill>
                <a:latin typeface="+mn-ea"/>
              </a:rPr>
              <a:t>在此处输入总结性文字，内容简明扼要即可。在此处输入总结性文字，内容简明扼要即可。在此处输入总结性文字，内容简明扼要即可</a:t>
            </a:r>
          </a:p>
        </p:txBody>
      </p:sp>
      <p:sp>
        <p:nvSpPr>
          <p:cNvPr id="64" name="Text Box 7">
            <a:extLst>
              <a:ext uri="{FF2B5EF4-FFF2-40B4-BE49-F238E27FC236}">
                <a16:creationId xmlns:a16="http://schemas.microsoft.com/office/drawing/2014/main" xmlns="" id="{F15F0306-BDFC-4C6B-B20F-D9EFDD5E06B0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067472" y="3030754"/>
            <a:ext cx="14870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>
                <a:solidFill>
                  <a:schemeClr val="bg1"/>
                </a:solidFill>
                <a:sym typeface="+mn-lt"/>
              </a:rPr>
              <a:t>原因分析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C5431CF2-BE68-46DE-821D-7ED3811E30CB}"/>
              </a:ext>
            </a:extLst>
          </p:cNvPr>
          <p:cNvCxnSpPr>
            <a:cxnSpLocks/>
          </p:cNvCxnSpPr>
          <p:nvPr/>
        </p:nvCxnSpPr>
        <p:spPr>
          <a:xfrm>
            <a:off x="1202130" y="5664200"/>
            <a:ext cx="2760270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矩形: 圆角 76">
            <a:extLst>
              <a:ext uri="{FF2B5EF4-FFF2-40B4-BE49-F238E27FC236}">
                <a16:creationId xmlns:a16="http://schemas.microsoft.com/office/drawing/2014/main" xmlns="" id="{6F46192C-7C4F-459E-BB19-7B9FD70E50A9}"/>
              </a:ext>
            </a:extLst>
          </p:cNvPr>
          <p:cNvSpPr/>
          <p:nvPr/>
        </p:nvSpPr>
        <p:spPr>
          <a:xfrm>
            <a:off x="8378843" y="4059080"/>
            <a:ext cx="2938444" cy="560546"/>
          </a:xfrm>
          <a:prstGeom prst="roundRect">
            <a:avLst>
              <a:gd name="adj" fmla="val 14621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Rounded Rectangle 6+">
            <a:extLst>
              <a:ext uri="{FF2B5EF4-FFF2-40B4-BE49-F238E27FC236}">
                <a16:creationId xmlns:a16="http://schemas.microsoft.com/office/drawing/2014/main" xmlns="" id="{5A68C39F-2D02-4959-8304-E7DF523620EE}"/>
              </a:ext>
            </a:extLst>
          </p:cNvPr>
          <p:cNvSpPr/>
          <p:nvPr/>
        </p:nvSpPr>
        <p:spPr>
          <a:xfrm>
            <a:off x="8591415" y="4220451"/>
            <a:ext cx="1368000" cy="237802"/>
          </a:xfrm>
          <a:prstGeom prst="roundRect">
            <a:avLst>
              <a:gd name="adj" fmla="val 14621"/>
            </a:avLst>
          </a:prstGeom>
          <a:solidFill>
            <a:schemeClr val="accent2"/>
          </a:solidFill>
          <a:ln>
            <a:noFill/>
          </a:ln>
          <a:effectLst>
            <a:outerShdw blurRad="203200" dist="63500" dir="5400000" sx="95000" sy="95000" algn="t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Text Box 7">
            <a:extLst>
              <a:ext uri="{FF2B5EF4-FFF2-40B4-BE49-F238E27FC236}">
                <a16:creationId xmlns:a16="http://schemas.microsoft.com/office/drawing/2014/main" xmlns="" id="{A769AC43-1FA5-434B-B965-0CB13C56390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0042954" y="4178283"/>
            <a:ext cx="63961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>
              <a:lnSpc>
                <a:spcPct val="110000"/>
              </a:lnSpc>
            </a:pPr>
            <a:r>
              <a:rPr lang="en-US" altLang="zh-CN" sz="1400">
                <a:latin typeface="+mn-ea"/>
                <a:ea typeface="+mn-ea"/>
                <a:sym typeface="+mn-lt"/>
              </a:rPr>
              <a:t>76%</a:t>
            </a:r>
            <a:endParaRPr lang="zh-CN" altLang="en-US" sz="1400">
              <a:latin typeface="+mn-ea"/>
              <a:ea typeface="+mn-ea"/>
              <a:sym typeface="+mn-lt"/>
            </a:endParaRPr>
          </a:p>
        </p:txBody>
      </p:sp>
      <p:grpSp>
        <p:nvGrpSpPr>
          <p:cNvPr id="86" name="组合 85">
            <a:extLst>
              <a:ext uri="{FF2B5EF4-FFF2-40B4-BE49-F238E27FC236}">
                <a16:creationId xmlns:a16="http://schemas.microsoft.com/office/drawing/2014/main" xmlns="" id="{FF401C86-BDCE-4A31-A3F4-27C9225E27A3}"/>
              </a:ext>
            </a:extLst>
          </p:cNvPr>
          <p:cNvGrpSpPr/>
          <p:nvPr/>
        </p:nvGrpSpPr>
        <p:grpSpPr>
          <a:xfrm>
            <a:off x="8378842" y="3595807"/>
            <a:ext cx="1778056" cy="322139"/>
            <a:chOff x="1103349" y="1855597"/>
            <a:chExt cx="1778056" cy="322139"/>
          </a:xfrm>
        </p:grpSpPr>
        <p:sp>
          <p:nvSpPr>
            <p:cNvPr id="89" name="Text Box 7">
              <a:extLst>
                <a:ext uri="{FF2B5EF4-FFF2-40B4-BE49-F238E27FC236}">
                  <a16:creationId xmlns:a16="http://schemas.microsoft.com/office/drawing/2014/main" xmlns="" id="{1469F1F6-4510-49A5-97CD-653AF57CF715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1440003" y="1855597"/>
              <a:ext cx="1441402" cy="322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400">
                  <a:gradFill flip="none" rotWithShape="1">
                    <a:gsLst>
                      <a:gs pos="95000">
                        <a:schemeClr val="accent2">
                          <a:lumMod val="75000"/>
                        </a:schemeClr>
                      </a:gs>
                      <a:gs pos="5000">
                        <a:schemeClr val="accent2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defRPr>
              </a:lvl1pPr>
            </a:lstStyle>
            <a:p>
              <a:pPr algn="just">
                <a:lnSpc>
                  <a:spcPct val="11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sym typeface="+mn-lt"/>
                </a:rPr>
                <a:t>此处添加标题</a:t>
              </a:r>
            </a:p>
          </p:txBody>
        </p:sp>
        <p:sp>
          <p:nvSpPr>
            <p:cNvPr id="90" name="矩形: 圆角 89">
              <a:extLst>
                <a:ext uri="{FF2B5EF4-FFF2-40B4-BE49-F238E27FC236}">
                  <a16:creationId xmlns:a16="http://schemas.microsoft.com/office/drawing/2014/main" xmlns="" id="{BDFAA5A5-3CE8-463C-9C31-A501BA7B3A98}"/>
                </a:ext>
              </a:extLst>
            </p:cNvPr>
            <p:cNvSpPr/>
            <p:nvPr/>
          </p:nvSpPr>
          <p:spPr>
            <a:xfrm>
              <a:off x="1103349" y="1892029"/>
              <a:ext cx="260350" cy="249275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5" name="矩形: 圆角 114">
            <a:extLst>
              <a:ext uri="{FF2B5EF4-FFF2-40B4-BE49-F238E27FC236}">
                <a16:creationId xmlns:a16="http://schemas.microsoft.com/office/drawing/2014/main" xmlns="" id="{661F1715-CB66-40C1-949B-227BDB3D86B6}"/>
              </a:ext>
            </a:extLst>
          </p:cNvPr>
          <p:cNvSpPr/>
          <p:nvPr/>
        </p:nvSpPr>
        <p:spPr>
          <a:xfrm>
            <a:off x="4986357" y="5521870"/>
            <a:ext cx="2938444" cy="560546"/>
          </a:xfrm>
          <a:prstGeom prst="roundRect">
            <a:avLst>
              <a:gd name="adj" fmla="val 14621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Rounded Rectangle 6+">
            <a:extLst>
              <a:ext uri="{FF2B5EF4-FFF2-40B4-BE49-F238E27FC236}">
                <a16:creationId xmlns:a16="http://schemas.microsoft.com/office/drawing/2014/main" xmlns="" id="{B6AA3146-7A2E-489F-80A1-CB105C3273D5}"/>
              </a:ext>
            </a:extLst>
          </p:cNvPr>
          <p:cNvSpPr/>
          <p:nvPr/>
        </p:nvSpPr>
        <p:spPr>
          <a:xfrm>
            <a:off x="5198929" y="5683241"/>
            <a:ext cx="1476000" cy="237802"/>
          </a:xfrm>
          <a:prstGeom prst="roundRect">
            <a:avLst>
              <a:gd name="adj" fmla="val 14621"/>
            </a:avLst>
          </a:prstGeom>
          <a:solidFill>
            <a:schemeClr val="accent2"/>
          </a:solidFill>
          <a:ln>
            <a:noFill/>
          </a:ln>
          <a:effectLst>
            <a:outerShdw blurRad="203200" dist="63500" dir="5400000" sx="95000" sy="95000" algn="t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Text Box 7">
            <a:extLst>
              <a:ext uri="{FF2B5EF4-FFF2-40B4-BE49-F238E27FC236}">
                <a16:creationId xmlns:a16="http://schemas.microsoft.com/office/drawing/2014/main" xmlns="" id="{3EE03184-D19A-45D1-8B0C-59C3707DD9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736835" y="5641073"/>
            <a:ext cx="63961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>
              <a:lnSpc>
                <a:spcPct val="110000"/>
              </a:lnSpc>
            </a:pPr>
            <a:r>
              <a:rPr lang="en-US" altLang="zh-CN" sz="1400">
                <a:latin typeface="+mn-ea"/>
                <a:ea typeface="+mn-ea"/>
                <a:sym typeface="+mn-lt"/>
              </a:rPr>
              <a:t>82%</a:t>
            </a:r>
            <a:endParaRPr lang="zh-CN" altLang="en-US" sz="1400">
              <a:latin typeface="+mn-ea"/>
              <a:ea typeface="+mn-ea"/>
              <a:sym typeface="+mn-lt"/>
            </a:endParaRPr>
          </a:p>
        </p:txBody>
      </p:sp>
      <p:grpSp>
        <p:nvGrpSpPr>
          <p:cNvPr id="118" name="组合 117">
            <a:extLst>
              <a:ext uri="{FF2B5EF4-FFF2-40B4-BE49-F238E27FC236}">
                <a16:creationId xmlns:a16="http://schemas.microsoft.com/office/drawing/2014/main" xmlns="" id="{4C80ABE9-2666-46DE-BB8A-4EFDDB041E01}"/>
              </a:ext>
            </a:extLst>
          </p:cNvPr>
          <p:cNvGrpSpPr/>
          <p:nvPr/>
        </p:nvGrpSpPr>
        <p:grpSpPr>
          <a:xfrm>
            <a:off x="4986356" y="5058597"/>
            <a:ext cx="1778056" cy="322139"/>
            <a:chOff x="1103349" y="1855597"/>
            <a:chExt cx="1778056" cy="322139"/>
          </a:xfrm>
        </p:grpSpPr>
        <p:sp>
          <p:nvSpPr>
            <p:cNvPr id="119" name="Text Box 7">
              <a:extLst>
                <a:ext uri="{FF2B5EF4-FFF2-40B4-BE49-F238E27FC236}">
                  <a16:creationId xmlns:a16="http://schemas.microsoft.com/office/drawing/2014/main" xmlns="" id="{95CE99E8-3862-4F46-8F7A-EC36808299AA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1440003" y="1855597"/>
              <a:ext cx="1441402" cy="322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400">
                  <a:gradFill flip="none" rotWithShape="1">
                    <a:gsLst>
                      <a:gs pos="95000">
                        <a:schemeClr val="accent2">
                          <a:lumMod val="75000"/>
                        </a:schemeClr>
                      </a:gs>
                      <a:gs pos="5000">
                        <a:schemeClr val="accent2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defRPr>
              </a:lvl1pPr>
            </a:lstStyle>
            <a:p>
              <a:pPr algn="just">
                <a:lnSpc>
                  <a:spcPct val="11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sym typeface="+mn-lt"/>
                </a:rPr>
                <a:t>此处添加标题</a:t>
              </a:r>
            </a:p>
          </p:txBody>
        </p:sp>
        <p:sp>
          <p:nvSpPr>
            <p:cNvPr id="120" name="矩形: 圆角 119">
              <a:extLst>
                <a:ext uri="{FF2B5EF4-FFF2-40B4-BE49-F238E27FC236}">
                  <a16:creationId xmlns:a16="http://schemas.microsoft.com/office/drawing/2014/main" xmlns="" id="{DB0F699E-F1BB-444C-9EB4-3837652727F5}"/>
                </a:ext>
              </a:extLst>
            </p:cNvPr>
            <p:cNvSpPr/>
            <p:nvPr/>
          </p:nvSpPr>
          <p:spPr>
            <a:xfrm>
              <a:off x="1103349" y="1892029"/>
              <a:ext cx="260350" cy="249275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1" name="矩形: 圆角 120">
            <a:extLst>
              <a:ext uri="{FF2B5EF4-FFF2-40B4-BE49-F238E27FC236}">
                <a16:creationId xmlns:a16="http://schemas.microsoft.com/office/drawing/2014/main" xmlns="" id="{F409F161-C2FF-46FD-BC72-A5289955EFA5}"/>
              </a:ext>
            </a:extLst>
          </p:cNvPr>
          <p:cNvSpPr/>
          <p:nvPr/>
        </p:nvSpPr>
        <p:spPr>
          <a:xfrm>
            <a:off x="8378843" y="5521870"/>
            <a:ext cx="2938444" cy="560546"/>
          </a:xfrm>
          <a:prstGeom prst="roundRect">
            <a:avLst>
              <a:gd name="adj" fmla="val 14621"/>
            </a:avLst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Rounded Rectangle 6+">
            <a:extLst>
              <a:ext uri="{FF2B5EF4-FFF2-40B4-BE49-F238E27FC236}">
                <a16:creationId xmlns:a16="http://schemas.microsoft.com/office/drawing/2014/main" xmlns="" id="{D792184D-8EAD-44A5-B86E-634FBA02E186}"/>
              </a:ext>
            </a:extLst>
          </p:cNvPr>
          <p:cNvSpPr/>
          <p:nvPr/>
        </p:nvSpPr>
        <p:spPr>
          <a:xfrm>
            <a:off x="8591415" y="5683241"/>
            <a:ext cx="936000" cy="237802"/>
          </a:xfrm>
          <a:prstGeom prst="roundRect">
            <a:avLst>
              <a:gd name="adj" fmla="val 14621"/>
            </a:avLst>
          </a:prstGeom>
          <a:solidFill>
            <a:schemeClr val="accent2"/>
          </a:solidFill>
          <a:ln>
            <a:noFill/>
          </a:ln>
          <a:effectLst>
            <a:outerShdw blurRad="203200" dist="63500" dir="5400000" sx="95000" sy="95000" algn="t" rotWithShape="0">
              <a:schemeClr val="accent2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Text Box 7">
            <a:extLst>
              <a:ext uri="{FF2B5EF4-FFF2-40B4-BE49-F238E27FC236}">
                <a16:creationId xmlns:a16="http://schemas.microsoft.com/office/drawing/2014/main" xmlns="" id="{29AD70D7-EF30-4C59-A371-F2A094903FE9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589321" y="5641073"/>
            <a:ext cx="63961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>
              <a:lnSpc>
                <a:spcPct val="110000"/>
              </a:lnSpc>
            </a:pPr>
            <a:r>
              <a:rPr lang="en-US" altLang="zh-CN" sz="1400">
                <a:latin typeface="+mn-ea"/>
                <a:ea typeface="+mn-ea"/>
                <a:sym typeface="+mn-lt"/>
              </a:rPr>
              <a:t>52%</a:t>
            </a:r>
            <a:endParaRPr lang="zh-CN" altLang="en-US" sz="1400">
              <a:latin typeface="+mn-ea"/>
              <a:ea typeface="+mn-ea"/>
              <a:sym typeface="+mn-lt"/>
            </a:endParaRPr>
          </a:p>
        </p:txBody>
      </p:sp>
      <p:grpSp>
        <p:nvGrpSpPr>
          <p:cNvPr id="124" name="组合 123">
            <a:extLst>
              <a:ext uri="{FF2B5EF4-FFF2-40B4-BE49-F238E27FC236}">
                <a16:creationId xmlns:a16="http://schemas.microsoft.com/office/drawing/2014/main" xmlns="" id="{EC5E1603-90A2-413D-84F4-626262B62568}"/>
              </a:ext>
            </a:extLst>
          </p:cNvPr>
          <p:cNvGrpSpPr/>
          <p:nvPr/>
        </p:nvGrpSpPr>
        <p:grpSpPr>
          <a:xfrm>
            <a:off x="8378842" y="5058597"/>
            <a:ext cx="1778056" cy="322139"/>
            <a:chOff x="1103349" y="1855597"/>
            <a:chExt cx="1778056" cy="322139"/>
          </a:xfrm>
        </p:grpSpPr>
        <p:sp>
          <p:nvSpPr>
            <p:cNvPr id="125" name="Text Box 7">
              <a:extLst>
                <a:ext uri="{FF2B5EF4-FFF2-40B4-BE49-F238E27FC236}">
                  <a16:creationId xmlns:a16="http://schemas.microsoft.com/office/drawing/2014/main" xmlns="" id="{3B54B995-349A-4C61-BBC9-EC97840C2CC4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1440003" y="1855597"/>
              <a:ext cx="1441402" cy="322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defRPr sz="2400">
                  <a:gradFill flip="none" rotWithShape="1">
                    <a:gsLst>
                      <a:gs pos="95000">
                        <a:schemeClr val="accent2">
                          <a:lumMod val="75000"/>
                        </a:schemeClr>
                      </a:gs>
                      <a:gs pos="5000">
                        <a:schemeClr val="accent2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defRPr>
              </a:lvl1pPr>
            </a:lstStyle>
            <a:p>
              <a:pPr algn="just">
                <a:lnSpc>
                  <a:spcPct val="11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ea typeface="+mn-ea"/>
                  <a:sym typeface="+mn-lt"/>
                </a:rPr>
                <a:t>此处添加标题</a:t>
              </a:r>
            </a:p>
          </p:txBody>
        </p:sp>
        <p:sp>
          <p:nvSpPr>
            <p:cNvPr id="126" name="矩形: 圆角 125">
              <a:extLst>
                <a:ext uri="{FF2B5EF4-FFF2-40B4-BE49-F238E27FC236}">
                  <a16:creationId xmlns:a16="http://schemas.microsoft.com/office/drawing/2014/main" xmlns="" id="{118A6E03-B99E-4BFC-B161-FC060877EC6E}"/>
                </a:ext>
              </a:extLst>
            </p:cNvPr>
            <p:cNvSpPr/>
            <p:nvPr/>
          </p:nvSpPr>
          <p:spPr>
            <a:xfrm>
              <a:off x="1103349" y="1892029"/>
              <a:ext cx="260350" cy="249275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77765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 descr="图片包含 桌子, 用, 笔记本, 电脑&#10;&#10;描述已自动生成">
            <a:extLst>
              <a:ext uri="{FF2B5EF4-FFF2-40B4-BE49-F238E27FC236}">
                <a16:creationId xmlns:a16="http://schemas.microsoft.com/office/drawing/2014/main" xmlns="" id="{72E13D66-EC3B-46DD-98FB-F6C60AF626A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Picture 4-mask">
            <a:extLst>
              <a:ext uri="{FF2B5EF4-FFF2-40B4-BE49-F238E27FC236}">
                <a16:creationId xmlns:a16="http://schemas.microsoft.com/office/drawing/2014/main" xmlns="" id="{3A2AB432-CAA5-4E26-B870-3534BAA1E2C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xmlns="" id="{768EC5D9-A1A2-4D4F-BE9E-939974A901FB}"/>
              </a:ext>
            </a:extLst>
          </p:cNvPr>
          <p:cNvSpPr txBox="1"/>
          <p:nvPr/>
        </p:nvSpPr>
        <p:spPr>
          <a:xfrm>
            <a:off x="3175000" y="2578100"/>
            <a:ext cx="50038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>
                <a:latin typeface="潮字社小石简" panose="02010604000000000000" pitchFamily="2" charset="-122"/>
                <a:ea typeface="潮字社小石简" panose="02010604000000000000" pitchFamily="2" charset="-122"/>
              </a:rPr>
              <a:t>同心逐梦</a:t>
            </a:r>
          </a:p>
        </p:txBody>
      </p:sp>
      <p:sp>
        <p:nvSpPr>
          <p:cNvPr id="9" name="文本框 8" hidden="1">
            <a:extLst>
              <a:ext uri="{FF2B5EF4-FFF2-40B4-BE49-F238E27FC236}">
                <a16:creationId xmlns:a16="http://schemas.microsoft.com/office/drawing/2014/main" xmlns="" id="{D0D35FE0-1F5F-4B0B-8B52-4F9C292055A3}"/>
              </a:ext>
            </a:extLst>
          </p:cNvPr>
          <p:cNvSpPr txBox="1"/>
          <p:nvPr/>
        </p:nvSpPr>
        <p:spPr>
          <a:xfrm>
            <a:off x="8178800" y="2578100"/>
            <a:ext cx="50038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0">
                <a:latin typeface="潮字社小石简" panose="02010604000000000000" pitchFamily="2" charset="-122"/>
                <a:ea typeface="潮字社小石简" panose="02010604000000000000" pitchFamily="2" charset="-122"/>
              </a:rPr>
              <a:t>志在巅峰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7D09EEC7-2813-47B5-923F-A9A857640E25}"/>
              </a:ext>
            </a:extLst>
          </p:cNvPr>
          <p:cNvSpPr txBox="1"/>
          <p:nvPr/>
        </p:nvSpPr>
        <p:spPr>
          <a:xfrm>
            <a:off x="2122234" y="1257300"/>
            <a:ext cx="127501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15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同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B99F7BA8-2624-4F1E-86BE-64807646B827}"/>
              </a:ext>
            </a:extLst>
          </p:cNvPr>
          <p:cNvSpPr txBox="1"/>
          <p:nvPr/>
        </p:nvSpPr>
        <p:spPr>
          <a:xfrm>
            <a:off x="3059366" y="1358900"/>
            <a:ext cx="127501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心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FFFAA549-A8E7-4C9E-B787-C4EE1841C5B4}"/>
              </a:ext>
            </a:extLst>
          </p:cNvPr>
          <p:cNvSpPr txBox="1"/>
          <p:nvPr/>
        </p:nvSpPr>
        <p:spPr>
          <a:xfrm>
            <a:off x="3998232" y="1672798"/>
            <a:ext cx="127501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逐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AD87BFB5-A611-46A4-91F4-2A505F3A6257}"/>
              </a:ext>
            </a:extLst>
          </p:cNvPr>
          <p:cNvSpPr txBox="1"/>
          <p:nvPr/>
        </p:nvSpPr>
        <p:spPr>
          <a:xfrm>
            <a:off x="4847558" y="1447175"/>
            <a:ext cx="12750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梦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11E4E443-9783-49C4-BDD6-30F5462BA939}"/>
              </a:ext>
            </a:extLst>
          </p:cNvPr>
          <p:cNvSpPr txBox="1"/>
          <p:nvPr/>
        </p:nvSpPr>
        <p:spPr>
          <a:xfrm>
            <a:off x="6116304" y="1482323"/>
            <a:ext cx="12750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志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5119586-FA54-4BD4-B92B-931E05B7FDE7}"/>
              </a:ext>
            </a:extLst>
          </p:cNvPr>
          <p:cNvSpPr txBox="1"/>
          <p:nvPr/>
        </p:nvSpPr>
        <p:spPr>
          <a:xfrm>
            <a:off x="7009066" y="1676400"/>
            <a:ext cx="127501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在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11F66474-96FC-41F7-B320-2F1D024829A9}"/>
              </a:ext>
            </a:extLst>
          </p:cNvPr>
          <p:cNvSpPr txBox="1"/>
          <p:nvPr/>
        </p:nvSpPr>
        <p:spPr>
          <a:xfrm>
            <a:off x="7834566" y="1473200"/>
            <a:ext cx="127501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巅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4268FC97-C58E-421D-A200-DF7A0DA536C3}"/>
              </a:ext>
            </a:extLst>
          </p:cNvPr>
          <p:cNvSpPr txBox="1"/>
          <p:nvPr/>
        </p:nvSpPr>
        <p:spPr>
          <a:xfrm>
            <a:off x="8710866" y="1270000"/>
            <a:ext cx="15875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1500">
                <a:gradFill flip="none" rotWithShape="1">
                  <a:gsLst>
                    <a:gs pos="5000">
                      <a:schemeClr val="accent2">
                        <a:lumMod val="40000"/>
                        <a:lumOff val="60000"/>
                      </a:schemeClr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2700000" scaled="1"/>
                  <a:tileRect/>
                </a:gradFill>
                <a:effectLst>
                  <a:outerShdw blurRad="63500" dist="50800" dir="5400000" algn="t" rotWithShape="0">
                    <a:schemeClr val="accent2">
                      <a:alpha val="30000"/>
                    </a:schemeClr>
                  </a:outerShdw>
                </a:effectLst>
                <a:latin typeface="潮字社小石简" panose="02010604000000000000" pitchFamily="2" charset="-122"/>
                <a:ea typeface="潮字社小石简" panose="02010604000000000000" pitchFamily="2" charset="-122"/>
              </a:rPr>
              <a:t>峰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6F168BF8-2850-47EE-8101-01788AC22A7B}"/>
              </a:ext>
            </a:extLst>
          </p:cNvPr>
          <p:cNvSpPr txBox="1"/>
          <p:nvPr/>
        </p:nvSpPr>
        <p:spPr>
          <a:xfrm>
            <a:off x="4505325" y="3184070"/>
            <a:ext cx="3181350" cy="420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lnSpc>
                <a:spcPct val="110000"/>
              </a:lnSpc>
              <a:defRPr sz="1400">
                <a:solidFill>
                  <a:schemeClr val="tx1">
                    <a:lumMod val="75000"/>
                  </a:schemeClr>
                </a:solidFill>
                <a:latin typeface="+mn-ea"/>
              </a:defRPr>
            </a:lvl1pPr>
          </a:lstStyle>
          <a:p>
            <a:pPr algn="dist"/>
            <a:r>
              <a:rPr lang="en-US" altLang="zh-CN" sz="2000">
                <a:solidFill>
                  <a:schemeClr val="tx1">
                    <a:lumMod val="75000"/>
                    <a:lumOff val="25000"/>
                  </a:schemeClr>
                </a:solidFill>
              </a:rPr>
              <a:t>20XX</a:t>
            </a:r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</a:rPr>
              <a:t>年工作总结汇报</a:t>
            </a: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xmlns="" id="{54B6F1FD-4A32-4B35-A337-AEE935AF49AC}"/>
              </a:ext>
            </a:extLst>
          </p:cNvPr>
          <p:cNvSpPr/>
          <p:nvPr/>
        </p:nvSpPr>
        <p:spPr>
          <a:xfrm>
            <a:off x="3605816" y="3283682"/>
            <a:ext cx="862012" cy="180975"/>
          </a:xfrm>
          <a:custGeom>
            <a:avLst/>
            <a:gdLst>
              <a:gd name="connsiteX0" fmla="*/ 0 w 1233488"/>
              <a:gd name="connsiteY0" fmla="*/ 204787 h 347662"/>
              <a:gd name="connsiteX1" fmla="*/ 476250 w 1233488"/>
              <a:gd name="connsiteY1" fmla="*/ 204787 h 347662"/>
              <a:gd name="connsiteX2" fmla="*/ 528638 w 1233488"/>
              <a:gd name="connsiteY2" fmla="*/ 85725 h 347662"/>
              <a:gd name="connsiteX3" fmla="*/ 595313 w 1233488"/>
              <a:gd name="connsiteY3" fmla="*/ 347662 h 347662"/>
              <a:gd name="connsiteX4" fmla="*/ 661988 w 1233488"/>
              <a:gd name="connsiteY4" fmla="*/ 0 h 347662"/>
              <a:gd name="connsiteX5" fmla="*/ 723900 w 1233488"/>
              <a:gd name="connsiteY5" fmla="*/ 300037 h 347662"/>
              <a:gd name="connsiteX6" fmla="*/ 785813 w 1233488"/>
              <a:gd name="connsiteY6" fmla="*/ 90487 h 347662"/>
              <a:gd name="connsiteX7" fmla="*/ 852488 w 1233488"/>
              <a:gd name="connsiteY7" fmla="*/ 300037 h 347662"/>
              <a:gd name="connsiteX8" fmla="*/ 871538 w 1233488"/>
              <a:gd name="connsiteY8" fmla="*/ 200025 h 347662"/>
              <a:gd name="connsiteX9" fmla="*/ 1233488 w 1233488"/>
              <a:gd name="connsiteY9" fmla="*/ 20002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3488" h="347662">
                <a:moveTo>
                  <a:pt x="0" y="204787"/>
                </a:moveTo>
                <a:lnTo>
                  <a:pt x="476250" y="204787"/>
                </a:lnTo>
                <a:lnTo>
                  <a:pt x="528638" y="85725"/>
                </a:lnTo>
                <a:lnTo>
                  <a:pt x="595313" y="347662"/>
                </a:lnTo>
                <a:lnTo>
                  <a:pt x="661988" y="0"/>
                </a:lnTo>
                <a:lnTo>
                  <a:pt x="723900" y="300037"/>
                </a:lnTo>
                <a:lnTo>
                  <a:pt x="785813" y="90487"/>
                </a:lnTo>
                <a:lnTo>
                  <a:pt x="852488" y="300037"/>
                </a:lnTo>
                <a:lnTo>
                  <a:pt x="871538" y="200025"/>
                </a:lnTo>
                <a:lnTo>
                  <a:pt x="1233488" y="200025"/>
                </a:lnTo>
              </a:path>
            </a:pathLst>
          </a:custGeom>
          <a:noFill/>
          <a:ln w="9525">
            <a:gradFill flip="none" rotWithShape="1">
              <a:gsLst>
                <a:gs pos="3000">
                  <a:schemeClr val="accent2">
                    <a:alpha val="0"/>
                  </a:schemeClr>
                </a:gs>
                <a:gs pos="5500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xmlns="" id="{0E5AE725-B01E-407C-BCB3-73ABB86CC848}"/>
              </a:ext>
            </a:extLst>
          </p:cNvPr>
          <p:cNvSpPr/>
          <p:nvPr/>
        </p:nvSpPr>
        <p:spPr>
          <a:xfrm flipH="1">
            <a:off x="7724172" y="3283682"/>
            <a:ext cx="862012" cy="180975"/>
          </a:xfrm>
          <a:custGeom>
            <a:avLst/>
            <a:gdLst>
              <a:gd name="connsiteX0" fmla="*/ 0 w 1233488"/>
              <a:gd name="connsiteY0" fmla="*/ 204787 h 347662"/>
              <a:gd name="connsiteX1" fmla="*/ 476250 w 1233488"/>
              <a:gd name="connsiteY1" fmla="*/ 204787 h 347662"/>
              <a:gd name="connsiteX2" fmla="*/ 528638 w 1233488"/>
              <a:gd name="connsiteY2" fmla="*/ 85725 h 347662"/>
              <a:gd name="connsiteX3" fmla="*/ 595313 w 1233488"/>
              <a:gd name="connsiteY3" fmla="*/ 347662 h 347662"/>
              <a:gd name="connsiteX4" fmla="*/ 661988 w 1233488"/>
              <a:gd name="connsiteY4" fmla="*/ 0 h 347662"/>
              <a:gd name="connsiteX5" fmla="*/ 723900 w 1233488"/>
              <a:gd name="connsiteY5" fmla="*/ 300037 h 347662"/>
              <a:gd name="connsiteX6" fmla="*/ 785813 w 1233488"/>
              <a:gd name="connsiteY6" fmla="*/ 90487 h 347662"/>
              <a:gd name="connsiteX7" fmla="*/ 852488 w 1233488"/>
              <a:gd name="connsiteY7" fmla="*/ 300037 h 347662"/>
              <a:gd name="connsiteX8" fmla="*/ 871538 w 1233488"/>
              <a:gd name="connsiteY8" fmla="*/ 200025 h 347662"/>
              <a:gd name="connsiteX9" fmla="*/ 1233488 w 1233488"/>
              <a:gd name="connsiteY9" fmla="*/ 20002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3488" h="347662">
                <a:moveTo>
                  <a:pt x="0" y="204787"/>
                </a:moveTo>
                <a:lnTo>
                  <a:pt x="476250" y="204787"/>
                </a:lnTo>
                <a:lnTo>
                  <a:pt x="528638" y="85725"/>
                </a:lnTo>
                <a:lnTo>
                  <a:pt x="595313" y="347662"/>
                </a:lnTo>
                <a:lnTo>
                  <a:pt x="661988" y="0"/>
                </a:lnTo>
                <a:lnTo>
                  <a:pt x="723900" y="300037"/>
                </a:lnTo>
                <a:lnTo>
                  <a:pt x="785813" y="90487"/>
                </a:lnTo>
                <a:lnTo>
                  <a:pt x="852488" y="300037"/>
                </a:lnTo>
                <a:lnTo>
                  <a:pt x="871538" y="200025"/>
                </a:lnTo>
                <a:lnTo>
                  <a:pt x="1233488" y="200025"/>
                </a:lnTo>
              </a:path>
            </a:pathLst>
          </a:custGeom>
          <a:noFill/>
          <a:ln w="9525">
            <a:gradFill flip="none" rotWithShape="1">
              <a:gsLst>
                <a:gs pos="3000">
                  <a:schemeClr val="accent2">
                    <a:alpha val="0"/>
                  </a:schemeClr>
                </a:gs>
                <a:gs pos="5500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xmlns="" id="{3DA78C38-9E58-44F0-9C32-956175C07BB6}"/>
              </a:ext>
            </a:extLst>
          </p:cNvPr>
          <p:cNvSpPr/>
          <p:nvPr/>
        </p:nvSpPr>
        <p:spPr>
          <a:xfrm>
            <a:off x="5019675" y="5270500"/>
            <a:ext cx="2152650" cy="369332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">
                <a:schemeClr val="accent2">
                  <a:lumMod val="40000"/>
                  <a:lumOff val="60000"/>
                </a:schemeClr>
              </a:gs>
              <a:gs pos="95000">
                <a:schemeClr val="accent2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304800" dist="152400" dir="5400000" sx="88000" sy="88000" algn="t" rotWithShape="0">
              <a:schemeClr val="accent2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C7059FC0-530C-4B03-82FA-FC9CC5FE8CBE}"/>
              </a:ext>
            </a:extLst>
          </p:cNvPr>
          <p:cNvSpPr txBox="1"/>
          <p:nvPr/>
        </p:nvSpPr>
        <p:spPr>
          <a:xfrm>
            <a:off x="5229225" y="5294097"/>
            <a:ext cx="173355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1400">
                <a:solidFill>
                  <a:schemeClr val="bg1"/>
                </a:solidFill>
                <a:latin typeface="+mn-ea"/>
              </a:rPr>
              <a:t>汇报人：搞定设计</a:t>
            </a:r>
            <a:endParaRPr lang="en-US" altLang="zh-CN" sz="14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81803512-52C5-4E08-9652-A75B5EE3ED63}"/>
              </a:ext>
            </a:extLst>
          </p:cNvPr>
          <p:cNvSpPr txBox="1"/>
          <p:nvPr/>
        </p:nvSpPr>
        <p:spPr>
          <a:xfrm>
            <a:off x="5229225" y="5814797"/>
            <a:ext cx="1733550" cy="3221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20XX</a:t>
            </a:r>
            <a:r>
              <a:rPr lang="zh-CN" altLang="en-US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年</a:t>
            </a:r>
            <a:r>
              <a:rPr lang="en-US" altLang="zh-CN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XX</a:t>
            </a:r>
            <a:r>
              <a:rPr lang="zh-CN" altLang="en-US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月</a:t>
            </a:r>
            <a:r>
              <a:rPr lang="en-US" altLang="zh-CN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XX</a:t>
            </a:r>
            <a:r>
              <a:rPr lang="zh-CN" altLang="en-US" sz="1400">
                <a:solidFill>
                  <a:schemeClr val="tx1">
                    <a:lumMod val="75000"/>
                  </a:schemeClr>
                </a:solidFill>
                <a:latin typeface="+mn-ea"/>
              </a:rPr>
              <a:t>日</a:t>
            </a:r>
            <a:endParaRPr lang="en-US" altLang="zh-CN" sz="1400">
              <a:solidFill>
                <a:schemeClr val="tx1">
                  <a:lumMod val="75000"/>
                </a:schemeClr>
              </a:solidFill>
              <a:latin typeface="+mn-ea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0BA43D21-1E67-457D-AE49-571B54DE8DA5}"/>
              </a:ext>
            </a:extLst>
          </p:cNvPr>
          <p:cNvGrpSpPr/>
          <p:nvPr/>
        </p:nvGrpSpPr>
        <p:grpSpPr>
          <a:xfrm>
            <a:off x="0" y="5698418"/>
            <a:ext cx="12192000" cy="1159582"/>
            <a:chOff x="0" y="5698418"/>
            <a:chExt cx="12192000" cy="1159582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xmlns="" id="{FB88BBA8-A934-430A-9F30-19F7B6731E25}"/>
                </a:ext>
              </a:extLst>
            </p:cNvPr>
            <p:cNvSpPr/>
            <p:nvPr/>
          </p:nvSpPr>
          <p:spPr>
            <a:xfrm>
              <a:off x="0" y="5698418"/>
              <a:ext cx="12192000" cy="1159582"/>
            </a:xfrm>
            <a:custGeom>
              <a:avLst/>
              <a:gdLst>
                <a:gd name="connsiteX0" fmla="*/ 12192000 w 12192000"/>
                <a:gd name="connsiteY0" fmla="*/ 28555 h 1159582"/>
                <a:gd name="connsiteX1" fmla="*/ 12192000 w 12192000"/>
                <a:gd name="connsiteY1" fmla="*/ 1159582 h 1159582"/>
                <a:gd name="connsiteX2" fmla="*/ 8956216 w 12192000"/>
                <a:gd name="connsiteY2" fmla="*/ 1159582 h 1159582"/>
                <a:gd name="connsiteX3" fmla="*/ 9109106 w 12192000"/>
                <a:gd name="connsiteY3" fmla="*/ 1127800 h 1159582"/>
                <a:gd name="connsiteX4" fmla="*/ 11862763 w 12192000"/>
                <a:gd name="connsiteY4" fmla="*/ 188431 h 1159582"/>
                <a:gd name="connsiteX5" fmla="*/ 0 w 12192000"/>
                <a:gd name="connsiteY5" fmla="*/ 0 h 1159582"/>
                <a:gd name="connsiteX6" fmla="*/ 16373 w 12192000"/>
                <a:gd name="connsiteY6" fmla="*/ 8575 h 1159582"/>
                <a:gd name="connsiteX7" fmla="*/ 3140411 w 12192000"/>
                <a:gd name="connsiteY7" fmla="*/ 1127800 h 1159582"/>
                <a:gd name="connsiteX8" fmla="*/ 3293302 w 12192000"/>
                <a:gd name="connsiteY8" fmla="*/ 1159582 h 1159582"/>
                <a:gd name="connsiteX9" fmla="*/ 0 w 12192000"/>
                <a:gd name="connsiteY9" fmla="*/ 1159582 h 11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1159582">
                  <a:moveTo>
                    <a:pt x="12192000" y="28555"/>
                  </a:moveTo>
                  <a:lnTo>
                    <a:pt x="12192000" y="1159582"/>
                  </a:lnTo>
                  <a:lnTo>
                    <a:pt x="8956216" y="1159582"/>
                  </a:lnTo>
                  <a:lnTo>
                    <a:pt x="9109106" y="1127800"/>
                  </a:lnTo>
                  <a:cubicBezTo>
                    <a:pt x="10069410" y="912436"/>
                    <a:pt x="10991264" y="595344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995651" y="502670"/>
                    <a:pt x="2042922" y="881670"/>
                    <a:pt x="3140411" y="1127800"/>
                  </a:cubicBezTo>
                  <a:lnTo>
                    <a:pt x="3293302" y="1159582"/>
                  </a:lnTo>
                  <a:lnTo>
                    <a:pt x="0" y="1159582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xmlns="" id="{E4777854-D56A-48F0-93C3-29462052F8EC}"/>
                </a:ext>
              </a:extLst>
            </p:cNvPr>
            <p:cNvSpPr/>
            <p:nvPr/>
          </p:nvSpPr>
          <p:spPr>
            <a:xfrm>
              <a:off x="0" y="5853336"/>
              <a:ext cx="12192000" cy="1004664"/>
            </a:xfrm>
            <a:custGeom>
              <a:avLst/>
              <a:gdLst>
                <a:gd name="connsiteX0" fmla="*/ 12192000 w 12192000"/>
                <a:gd name="connsiteY0" fmla="*/ 29139 h 1004664"/>
                <a:gd name="connsiteX1" fmla="*/ 12192000 w 12192000"/>
                <a:gd name="connsiteY1" fmla="*/ 1004664 h 1004664"/>
                <a:gd name="connsiteX2" fmla="*/ 9526992 w 12192000"/>
                <a:gd name="connsiteY2" fmla="*/ 1004664 h 1004664"/>
                <a:gd name="connsiteX3" fmla="*/ 9746889 w 12192000"/>
                <a:gd name="connsiteY3" fmla="*/ 949004 h 1004664"/>
                <a:gd name="connsiteX4" fmla="*/ 11836221 w 12192000"/>
                <a:gd name="connsiteY4" fmla="*/ 197570 h 1004664"/>
                <a:gd name="connsiteX5" fmla="*/ 0 w 12192000"/>
                <a:gd name="connsiteY5" fmla="*/ 0 h 1004664"/>
                <a:gd name="connsiteX6" fmla="*/ 184828 w 12192000"/>
                <a:gd name="connsiteY6" fmla="*/ 91322 h 1004664"/>
                <a:gd name="connsiteX7" fmla="*/ 2440837 w 12192000"/>
                <a:gd name="connsiteY7" fmla="*/ 932128 h 1004664"/>
                <a:gd name="connsiteX8" fmla="*/ 2720074 w 12192000"/>
                <a:gd name="connsiteY8" fmla="*/ 1004664 h 1004664"/>
                <a:gd name="connsiteX9" fmla="*/ 0 w 12192000"/>
                <a:gd name="connsiteY9" fmla="*/ 1004664 h 100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1004664">
                  <a:moveTo>
                    <a:pt x="12192000" y="29139"/>
                  </a:moveTo>
                  <a:lnTo>
                    <a:pt x="12192000" y="1004664"/>
                  </a:lnTo>
                  <a:lnTo>
                    <a:pt x="9526992" y="1004664"/>
                  </a:lnTo>
                  <a:lnTo>
                    <a:pt x="9746889" y="949004"/>
                  </a:lnTo>
                  <a:cubicBezTo>
                    <a:pt x="10468434" y="753745"/>
                    <a:pt x="11166584" y="501561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904715" y="434154"/>
                    <a:pt x="1658901" y="716605"/>
                    <a:pt x="2440837" y="932128"/>
                  </a:cubicBezTo>
                  <a:lnTo>
                    <a:pt x="2720074" y="1004664"/>
                  </a:lnTo>
                  <a:lnTo>
                    <a:pt x="0" y="1004664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xmlns="" id="{20E3E7BD-466A-4502-8ABF-13D8BD1564B4}"/>
                </a:ext>
              </a:extLst>
            </p:cNvPr>
            <p:cNvSpPr/>
            <p:nvPr/>
          </p:nvSpPr>
          <p:spPr>
            <a:xfrm>
              <a:off x="0" y="6031879"/>
              <a:ext cx="12192000" cy="826121"/>
            </a:xfrm>
            <a:custGeom>
              <a:avLst/>
              <a:gdLst>
                <a:gd name="connsiteX0" fmla="*/ 12192000 w 12192000"/>
                <a:gd name="connsiteY0" fmla="*/ 27099 h 826121"/>
                <a:gd name="connsiteX1" fmla="*/ 12192000 w 12192000"/>
                <a:gd name="connsiteY1" fmla="*/ 826121 h 826121"/>
                <a:gd name="connsiteX2" fmla="*/ 10103844 w 12192000"/>
                <a:gd name="connsiteY2" fmla="*/ 826121 h 826121"/>
                <a:gd name="connsiteX3" fmla="*/ 10488099 w 12192000"/>
                <a:gd name="connsiteY3" fmla="*/ 707916 h 826121"/>
                <a:gd name="connsiteX4" fmla="*/ 12090321 w 12192000"/>
                <a:gd name="connsiteY4" fmla="*/ 76474 h 826121"/>
                <a:gd name="connsiteX5" fmla="*/ 0 w 12192000"/>
                <a:gd name="connsiteY5" fmla="*/ 0 h 826121"/>
                <a:gd name="connsiteX6" fmla="*/ 62317 w 12192000"/>
                <a:gd name="connsiteY6" fmla="*/ 30790 h 826121"/>
                <a:gd name="connsiteX7" fmla="*/ 1968215 w 12192000"/>
                <a:gd name="connsiteY7" fmla="*/ 773292 h 826121"/>
                <a:gd name="connsiteX8" fmla="*/ 2149409 w 12192000"/>
                <a:gd name="connsiteY8" fmla="*/ 826121 h 826121"/>
                <a:gd name="connsiteX9" fmla="*/ 0 w 12192000"/>
                <a:gd name="connsiteY9" fmla="*/ 826121 h 8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26121">
                  <a:moveTo>
                    <a:pt x="12192000" y="27099"/>
                  </a:moveTo>
                  <a:lnTo>
                    <a:pt x="12192000" y="826121"/>
                  </a:lnTo>
                  <a:lnTo>
                    <a:pt x="10103844" y="826121"/>
                  </a:lnTo>
                  <a:lnTo>
                    <a:pt x="10488099" y="707916"/>
                  </a:lnTo>
                  <a:cubicBezTo>
                    <a:pt x="11037728" y="529468"/>
                    <a:pt x="11572572" y="318217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674596" y="322376"/>
                    <a:pt x="1311184" y="571166"/>
                    <a:pt x="1968215" y="773292"/>
                  </a:cubicBezTo>
                  <a:lnTo>
                    <a:pt x="2149409" y="826121"/>
                  </a:lnTo>
                  <a:lnTo>
                    <a:pt x="0" y="82612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xmlns="" id="{D403EC80-EF2B-458F-9B82-5AFF99FF84C8}"/>
                </a:ext>
              </a:extLst>
            </p:cNvPr>
            <p:cNvSpPr/>
            <p:nvPr/>
          </p:nvSpPr>
          <p:spPr>
            <a:xfrm>
              <a:off x="0" y="6209679"/>
              <a:ext cx="12192000" cy="648321"/>
            </a:xfrm>
            <a:custGeom>
              <a:avLst/>
              <a:gdLst>
                <a:gd name="connsiteX0" fmla="*/ 12192000 w 12192000"/>
                <a:gd name="connsiteY0" fmla="*/ 27099 h 648321"/>
                <a:gd name="connsiteX1" fmla="*/ 12192000 w 12192000"/>
                <a:gd name="connsiteY1" fmla="*/ 648321 h 648321"/>
                <a:gd name="connsiteX2" fmla="*/ 10662439 w 12192000"/>
                <a:gd name="connsiteY2" fmla="*/ 648321 h 648321"/>
                <a:gd name="connsiteX3" fmla="*/ 10897513 w 12192000"/>
                <a:gd name="connsiteY3" fmla="*/ 567966 h 648321"/>
                <a:gd name="connsiteX4" fmla="*/ 12090321 w 12192000"/>
                <a:gd name="connsiteY4" fmla="*/ 76474 h 648321"/>
                <a:gd name="connsiteX5" fmla="*/ 0 w 12192000"/>
                <a:gd name="connsiteY5" fmla="*/ 0 h 648321"/>
                <a:gd name="connsiteX6" fmla="*/ 62317 w 12192000"/>
                <a:gd name="connsiteY6" fmla="*/ 30790 h 648321"/>
                <a:gd name="connsiteX7" fmla="*/ 1576481 w 12192000"/>
                <a:gd name="connsiteY7" fmla="*/ 646447 h 648321"/>
                <a:gd name="connsiteX8" fmla="*/ 1582268 w 12192000"/>
                <a:gd name="connsiteY8" fmla="*/ 648321 h 648321"/>
                <a:gd name="connsiteX9" fmla="*/ 0 w 12192000"/>
                <a:gd name="connsiteY9" fmla="*/ 648321 h 6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8321">
                  <a:moveTo>
                    <a:pt x="12192000" y="27099"/>
                  </a:moveTo>
                  <a:lnTo>
                    <a:pt x="12192000" y="648321"/>
                  </a:lnTo>
                  <a:lnTo>
                    <a:pt x="10662439" y="648321"/>
                  </a:lnTo>
                  <a:lnTo>
                    <a:pt x="10897513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52140" y="264058"/>
                    <a:pt x="1057521" y="469938"/>
                    <a:pt x="1576481" y="646447"/>
                  </a:cubicBezTo>
                  <a:lnTo>
                    <a:pt x="1582268" y="648321"/>
                  </a:lnTo>
                  <a:lnTo>
                    <a:pt x="0" y="6483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397BF1EC-5F7C-4DBF-B5ED-A65DBDED62A3}"/>
              </a:ext>
            </a:extLst>
          </p:cNvPr>
          <p:cNvGrpSpPr/>
          <p:nvPr/>
        </p:nvGrpSpPr>
        <p:grpSpPr>
          <a:xfrm>
            <a:off x="3271137" y="1437088"/>
            <a:ext cx="5649727" cy="400110"/>
            <a:chOff x="2942575" y="1437088"/>
            <a:chExt cx="5649727" cy="400110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xmlns="" id="{75F32A26-0D43-4ACA-8995-98FA3393D950}"/>
                </a:ext>
              </a:extLst>
            </p:cNvPr>
            <p:cNvSpPr/>
            <p:nvPr/>
          </p:nvSpPr>
          <p:spPr>
            <a:xfrm>
              <a:off x="2942575" y="1437088"/>
              <a:ext cx="2746266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20000"/>
                          <a:lumOff val="80000"/>
                          <a:alpha val="0"/>
                        </a:schemeClr>
                      </a:gs>
                    </a:gsLst>
                    <a:lin ang="5400000" scaled="1"/>
                  </a:gradFill>
                  <a:latin typeface="锐字云字库锐宋粗GB" panose="02010604000000000000" pitchFamily="2" charset="-122"/>
                  <a:ea typeface="锐字云字库锐宋粗GB" panose="02010604000000000000" pitchFamily="2" charset="-122"/>
                </a:rPr>
                <a:t>HAVE ONE DREAM</a:t>
              </a:r>
              <a:endParaRPr lang="zh-CN" altLang="en-US" sz="200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20000"/>
                        <a:lumOff val="80000"/>
                        <a:alpha val="0"/>
                      </a:schemeClr>
                    </a:gs>
                  </a:gsLst>
                  <a:lin ang="5400000" scaled="1"/>
                </a:gradFill>
                <a:latin typeface="锐字云字库锐宋粗GB" panose="02010604000000000000" pitchFamily="2" charset="-122"/>
                <a:ea typeface="锐字云字库锐宋粗GB" panose="02010604000000000000" pitchFamily="2" charset="-122"/>
              </a:endParaRP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065361DC-E80C-4071-AAFB-98A51FB45C67}"/>
                </a:ext>
              </a:extLst>
            </p:cNvPr>
            <p:cNvSpPr/>
            <p:nvPr/>
          </p:nvSpPr>
          <p:spPr>
            <a:xfrm>
              <a:off x="5828404" y="1437088"/>
              <a:ext cx="2763898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000">
                  <a:gradFill>
                    <a:gsLst>
                      <a:gs pos="0">
                        <a:schemeClr val="accent2"/>
                      </a:gs>
                      <a:gs pos="100000">
                        <a:schemeClr val="accent2">
                          <a:lumMod val="20000"/>
                          <a:lumOff val="80000"/>
                          <a:alpha val="0"/>
                        </a:schemeClr>
                      </a:gs>
                    </a:gsLst>
                    <a:lin ang="5400000" scaled="1"/>
                  </a:gradFill>
                  <a:latin typeface="锐字云字库锐宋粗GB" panose="02010604000000000000" pitchFamily="2" charset="-122"/>
                  <a:ea typeface="锐字云字库锐宋粗GB" panose="02010604000000000000" pitchFamily="2" charset="-122"/>
                </a:rPr>
                <a:t>AIM AT THE PEAK</a:t>
              </a:r>
              <a:endParaRPr lang="zh-CN" altLang="en-US" sz="200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20000"/>
                        <a:lumOff val="80000"/>
                        <a:alpha val="0"/>
                      </a:schemeClr>
                    </a:gs>
                  </a:gsLst>
                  <a:lin ang="5400000" scaled="1"/>
                </a:gradFill>
                <a:latin typeface="锐字云字库锐宋粗GB" panose="02010604000000000000" pitchFamily="2" charset="-122"/>
                <a:ea typeface="锐字云字库锐宋粗GB" panose="02010604000000000000" pitchFamily="2" charset="-122"/>
              </a:endParaRPr>
            </a:p>
          </p:txBody>
        </p:sp>
      </p:grpSp>
      <p:pic>
        <p:nvPicPr>
          <p:cNvPr id="31" name="图片 30" descr="黑暗里有灯&#10;&#10;低可信度描述已自动生成">
            <a:extLst>
              <a:ext uri="{FF2B5EF4-FFF2-40B4-BE49-F238E27FC236}">
                <a16:creationId xmlns:a16="http://schemas.microsoft.com/office/drawing/2014/main" xmlns="" id="{3AB4E3C9-F117-43C8-8C85-2CD96CCAE88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4259" y="1682933"/>
            <a:ext cx="664130" cy="664130"/>
          </a:xfrm>
          <a:prstGeom prst="rect">
            <a:avLst/>
          </a:prstGeom>
        </p:spPr>
      </p:pic>
      <p:pic>
        <p:nvPicPr>
          <p:cNvPr id="32" name="图片 31" descr="黑暗里有灯&#10;&#10;低可信度描述已自动生成">
            <a:extLst>
              <a:ext uri="{FF2B5EF4-FFF2-40B4-BE49-F238E27FC236}">
                <a16:creationId xmlns:a16="http://schemas.microsoft.com/office/drawing/2014/main" xmlns="" id="{C5FE6F37-5F71-497B-8B36-50D5880846F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9787" y="1602380"/>
            <a:ext cx="664130" cy="664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359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Insufficient Work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工作不足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解决方案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9196341A-C033-4706-BE45-F62DC5C56A33}"/>
              </a:ext>
            </a:extLst>
          </p:cNvPr>
          <p:cNvSpPr/>
          <p:nvPr/>
        </p:nvSpPr>
        <p:spPr>
          <a:xfrm>
            <a:off x="8261324" y="1905916"/>
            <a:ext cx="974476" cy="974476"/>
          </a:xfrm>
          <a:prstGeom prst="ellipse">
            <a:avLst/>
          </a:prstGeom>
          <a:gradFill>
            <a:gsLst>
              <a:gs pos="95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</a:gsLst>
            <a:lin ang="2700000" scaled="1"/>
          </a:gradFill>
          <a:ln>
            <a:noFill/>
          </a:ln>
          <a:effectLst>
            <a:outerShdw blurRad="457200" dist="241300" dir="5400000" sx="85000" sy="85000" algn="t" rotWithShape="0">
              <a:schemeClr val="accent2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xmlns="" id="{83A2A27B-22E0-4024-9F72-E2BA49250B5A}"/>
              </a:ext>
            </a:extLst>
          </p:cNvPr>
          <p:cNvSpPr/>
          <p:nvPr/>
        </p:nvSpPr>
        <p:spPr>
          <a:xfrm>
            <a:off x="8261324" y="4676148"/>
            <a:ext cx="974476" cy="974476"/>
          </a:xfrm>
          <a:prstGeom prst="ellipse">
            <a:avLst/>
          </a:prstGeom>
          <a:gradFill>
            <a:gsLst>
              <a:gs pos="95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</a:gsLst>
            <a:lin ang="2700000" scaled="1"/>
          </a:gradFill>
          <a:ln>
            <a:noFill/>
          </a:ln>
          <a:effectLst>
            <a:outerShdw blurRad="457200" dist="241300" dir="5400000" sx="85000" sy="85000" algn="t" rotWithShape="0">
              <a:schemeClr val="accent2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xmlns="" id="{98994FA0-26CD-421A-B78C-7B262711AEBB}"/>
              </a:ext>
            </a:extLst>
          </p:cNvPr>
          <p:cNvSpPr/>
          <p:nvPr/>
        </p:nvSpPr>
        <p:spPr>
          <a:xfrm>
            <a:off x="2951634" y="1905916"/>
            <a:ext cx="974476" cy="974476"/>
          </a:xfrm>
          <a:prstGeom prst="ellipse">
            <a:avLst/>
          </a:prstGeom>
          <a:gradFill>
            <a:gsLst>
              <a:gs pos="95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</a:gsLst>
            <a:lin ang="2700000" scaled="1"/>
          </a:gradFill>
          <a:ln>
            <a:noFill/>
          </a:ln>
          <a:effectLst>
            <a:outerShdw blurRad="457200" dist="241300" dir="5400000" sx="85000" sy="85000" algn="t" rotWithShape="0">
              <a:schemeClr val="accent2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xmlns="" id="{0639B2F6-2D45-42EA-8564-B5079E696755}"/>
              </a:ext>
            </a:extLst>
          </p:cNvPr>
          <p:cNvSpPr/>
          <p:nvPr/>
        </p:nvSpPr>
        <p:spPr>
          <a:xfrm>
            <a:off x="2951634" y="4676148"/>
            <a:ext cx="974476" cy="974476"/>
          </a:xfrm>
          <a:prstGeom prst="ellipse">
            <a:avLst/>
          </a:prstGeom>
          <a:gradFill>
            <a:gsLst>
              <a:gs pos="95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</a:gsLst>
            <a:lin ang="2700000" scaled="1"/>
          </a:gradFill>
          <a:ln>
            <a:noFill/>
          </a:ln>
          <a:effectLst>
            <a:outerShdw blurRad="457200" dist="241300" dir="5400000" sx="85000" sy="85000" algn="t" rotWithShape="0">
              <a:schemeClr val="accent2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6E82342C-8CB0-4E10-B504-07A35AC796F4}"/>
              </a:ext>
            </a:extLst>
          </p:cNvPr>
          <p:cNvGrpSpPr/>
          <p:nvPr/>
        </p:nvGrpSpPr>
        <p:grpSpPr>
          <a:xfrm>
            <a:off x="6445926" y="2571175"/>
            <a:ext cx="1741714" cy="976448"/>
            <a:chOff x="7010400" y="2701804"/>
            <a:chExt cx="1741714" cy="976448"/>
          </a:xfrm>
        </p:grpSpPr>
        <p:cxnSp>
          <p:nvCxnSpPr>
            <p:cNvPr id="4" name="直接连接符 3">
              <a:extLst>
                <a:ext uri="{FF2B5EF4-FFF2-40B4-BE49-F238E27FC236}">
                  <a16:creationId xmlns:a16="http://schemas.microsoft.com/office/drawing/2014/main" xmlns="" id="{82575028-837A-414D-BC15-D00B177704B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743201"/>
              <a:ext cx="1741714" cy="740227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xmlns="" id="{C85BC75E-0133-42CA-810E-5AA93ECACC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50554" y="2867600"/>
              <a:ext cx="643617" cy="273536"/>
            </a:xfrm>
            <a:prstGeom prst="line">
              <a:avLst/>
            </a:prstGeom>
            <a:ln w="317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1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xmlns="" id="{52B1DF09-7B74-4EE6-A971-0544EB8015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92497" y="3287891"/>
              <a:ext cx="643617" cy="273536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xmlns="" id="{05884C52-94BE-4AC3-B1FD-95D9570334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29526" y="2701804"/>
              <a:ext cx="861505" cy="366138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xmlns="" id="{4A411827-F0AF-40CE-91E9-549A6B2D1E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93530" y="3199192"/>
              <a:ext cx="1127205" cy="47906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2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75169F09-ED14-4025-8645-0CB0B330F71C}"/>
              </a:ext>
            </a:extLst>
          </p:cNvPr>
          <p:cNvGrpSpPr/>
          <p:nvPr/>
        </p:nvGrpSpPr>
        <p:grpSpPr>
          <a:xfrm>
            <a:off x="6445926" y="3963257"/>
            <a:ext cx="1741714" cy="976448"/>
            <a:chOff x="7010400" y="4093886"/>
            <a:chExt cx="1741714" cy="976448"/>
          </a:xfrm>
        </p:grpSpPr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xmlns="" id="{354D42D5-1607-45BE-AB5E-E5126BEF33B2}"/>
                </a:ext>
              </a:extLst>
            </p:cNvPr>
            <p:cNvCxnSpPr>
              <a:cxnSpLocks/>
            </p:cNvCxnSpPr>
            <p:nvPr/>
          </p:nvCxnSpPr>
          <p:spPr>
            <a:xfrm>
              <a:off x="7010400" y="4288710"/>
              <a:ext cx="1741714" cy="740227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xmlns="" id="{0E7DBD07-647E-4234-9D3B-C714E573D24F}"/>
                </a:ext>
              </a:extLst>
            </p:cNvPr>
            <p:cNvCxnSpPr>
              <a:cxnSpLocks/>
            </p:cNvCxnSpPr>
            <p:nvPr/>
          </p:nvCxnSpPr>
          <p:spPr>
            <a:xfrm>
              <a:off x="7150554" y="4631002"/>
              <a:ext cx="643617" cy="273536"/>
            </a:xfrm>
            <a:prstGeom prst="line">
              <a:avLst/>
            </a:prstGeom>
            <a:ln w="317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1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xmlns="" id="{CC3F92AD-FE01-4D82-A924-836CA235FAA3}"/>
                </a:ext>
              </a:extLst>
            </p:cNvPr>
            <p:cNvCxnSpPr>
              <a:cxnSpLocks/>
            </p:cNvCxnSpPr>
            <p:nvPr/>
          </p:nvCxnSpPr>
          <p:spPr>
            <a:xfrm>
              <a:off x="7092497" y="4210711"/>
              <a:ext cx="643617" cy="273536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xmlns="" id="{26101B8E-C822-4D7E-BF5F-8C71A33F9B17}"/>
                </a:ext>
              </a:extLst>
            </p:cNvPr>
            <p:cNvCxnSpPr>
              <a:cxnSpLocks/>
            </p:cNvCxnSpPr>
            <p:nvPr/>
          </p:nvCxnSpPr>
          <p:spPr>
            <a:xfrm>
              <a:off x="7629526" y="4704196"/>
              <a:ext cx="861505" cy="366138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xmlns="" id="{2ACA7BDB-02E2-4F87-B296-399E052E9D81}"/>
                </a:ext>
              </a:extLst>
            </p:cNvPr>
            <p:cNvCxnSpPr>
              <a:cxnSpLocks/>
            </p:cNvCxnSpPr>
            <p:nvPr/>
          </p:nvCxnSpPr>
          <p:spPr>
            <a:xfrm>
              <a:off x="7193530" y="4093886"/>
              <a:ext cx="1127205" cy="47906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2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E911C32B-4DA4-4103-87CC-3E37B1A64DD4}"/>
              </a:ext>
            </a:extLst>
          </p:cNvPr>
          <p:cNvGrpSpPr/>
          <p:nvPr/>
        </p:nvGrpSpPr>
        <p:grpSpPr>
          <a:xfrm>
            <a:off x="4004360" y="2571175"/>
            <a:ext cx="1741714" cy="976448"/>
            <a:chOff x="3439886" y="2701804"/>
            <a:chExt cx="1741714" cy="976448"/>
          </a:xfrm>
        </p:grpSpPr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xmlns="" id="{ABCB4BBF-F17B-4C4E-BC11-A3931E3A506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39886" y="2743201"/>
              <a:ext cx="1741714" cy="740227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xmlns="" id="{659065A6-D5AB-48DF-8692-7011F0E2EAB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397829" y="2867600"/>
              <a:ext cx="643617" cy="273536"/>
            </a:xfrm>
            <a:prstGeom prst="line">
              <a:avLst/>
            </a:prstGeom>
            <a:ln w="317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1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xmlns="" id="{27143517-4585-449E-9627-CF42F6E80F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455886" y="3287891"/>
              <a:ext cx="643617" cy="273536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xmlns="" id="{2E0A7ABC-845E-44CA-AF8C-42716FAA46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700969" y="2701804"/>
              <a:ext cx="861505" cy="366138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xmlns="" id="{DEF58A44-23EF-4047-B402-5B3915F2D8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871265" y="3199192"/>
              <a:ext cx="1127205" cy="47906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2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A27302C7-2596-4E5E-A242-2CED5D6DF20C}"/>
              </a:ext>
            </a:extLst>
          </p:cNvPr>
          <p:cNvGrpSpPr/>
          <p:nvPr/>
        </p:nvGrpSpPr>
        <p:grpSpPr>
          <a:xfrm>
            <a:off x="4004360" y="3963257"/>
            <a:ext cx="1741714" cy="976448"/>
            <a:chOff x="3439886" y="4093886"/>
            <a:chExt cx="1741714" cy="976448"/>
          </a:xfrm>
        </p:grpSpPr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xmlns="" id="{0A039832-2007-4632-A9B7-D1C0CF7637C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39886" y="4288710"/>
              <a:ext cx="1741714" cy="740227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xmlns="" id="{E35986E4-CC8F-4129-8AFC-3031A900AB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97829" y="4631002"/>
              <a:ext cx="643617" cy="273536"/>
            </a:xfrm>
            <a:prstGeom prst="line">
              <a:avLst/>
            </a:prstGeom>
            <a:ln w="317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15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xmlns="" id="{30F27DB3-CB28-4A34-8776-ED28F9E6B4C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455886" y="4210711"/>
              <a:ext cx="643617" cy="273536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xmlns="" id="{E8C8C1EA-161F-48A6-A128-DC5FDAEE32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00969" y="4704196"/>
              <a:ext cx="861505" cy="366138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5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xmlns="" id="{1466D1D3-943F-4619-8345-AD0AE32BDC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71265" y="4093886"/>
              <a:ext cx="1127205" cy="47906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>
                      <a:lumMod val="20000"/>
                      <a:lumOff val="80000"/>
                      <a:alpha val="0"/>
                    </a:schemeClr>
                  </a:gs>
                  <a:gs pos="100000">
                    <a:schemeClr val="accent2">
                      <a:lumMod val="75000"/>
                      <a:alpha val="20000"/>
                    </a:schemeClr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xmlns="" id="{8A2FDBCE-C6B2-4984-A468-DE231F3D3308}"/>
              </a:ext>
            </a:extLst>
          </p:cNvPr>
          <p:cNvSpPr/>
          <p:nvPr/>
        </p:nvSpPr>
        <p:spPr>
          <a:xfrm>
            <a:off x="5105400" y="2764840"/>
            <a:ext cx="1981200" cy="198120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609600" dist="596900" dir="5400000" sx="86000" sy="86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xmlns="" id="{CCE5B3EF-ACE4-452B-88F1-06A4773F08E9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5381543" y="3776457"/>
            <a:ext cx="14289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>
                <a:solidFill>
                  <a:schemeClr val="bg1"/>
                </a:solidFill>
                <a:sym typeface="+mn-lt"/>
              </a:rPr>
              <a:t>解决方案</a:t>
            </a:r>
          </a:p>
        </p:txBody>
      </p:sp>
      <p:sp>
        <p:nvSpPr>
          <p:cNvPr id="58" name="Text Box 7">
            <a:extLst>
              <a:ext uri="{FF2B5EF4-FFF2-40B4-BE49-F238E27FC236}">
                <a16:creationId xmlns:a16="http://schemas.microsoft.com/office/drawing/2014/main" xmlns="" id="{B29B7554-A8B9-45EB-9C07-CC0A5CBAF17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33174" y="1861498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解决方案</a:t>
            </a: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xmlns="" id="{35EBA8A3-6D02-4B76-853D-A63E7CB5B3E9}"/>
              </a:ext>
            </a:extLst>
          </p:cNvPr>
          <p:cNvSpPr/>
          <p:nvPr/>
        </p:nvSpPr>
        <p:spPr>
          <a:xfrm>
            <a:off x="792026" y="2290259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xmlns="" id="{2B57C671-52DB-48D8-A685-637A1E2F4071}"/>
              </a:ext>
            </a:extLst>
          </p:cNvPr>
          <p:cNvCxnSpPr/>
          <p:nvPr/>
        </p:nvCxnSpPr>
        <p:spPr>
          <a:xfrm>
            <a:off x="864880" y="2261608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Box 7">
            <a:extLst>
              <a:ext uri="{FF2B5EF4-FFF2-40B4-BE49-F238E27FC236}">
                <a16:creationId xmlns:a16="http://schemas.microsoft.com/office/drawing/2014/main" xmlns="" id="{BF2CD056-C22A-490D-813C-13335DA69D0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33174" y="4634911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r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解决方案</a:t>
            </a:r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xmlns="" id="{5BC3D71C-E330-402B-B69D-3EC892CEDF31}"/>
              </a:ext>
            </a:extLst>
          </p:cNvPr>
          <p:cNvSpPr/>
          <p:nvPr/>
        </p:nvSpPr>
        <p:spPr>
          <a:xfrm>
            <a:off x="792026" y="5063672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xmlns="" id="{D6136F4B-3895-4FC9-B91C-C191766CA207}"/>
              </a:ext>
            </a:extLst>
          </p:cNvPr>
          <p:cNvCxnSpPr/>
          <p:nvPr/>
        </p:nvCxnSpPr>
        <p:spPr>
          <a:xfrm>
            <a:off x="864880" y="5035021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 Box 7">
            <a:extLst>
              <a:ext uri="{FF2B5EF4-FFF2-40B4-BE49-F238E27FC236}">
                <a16:creationId xmlns:a16="http://schemas.microsoft.com/office/drawing/2014/main" xmlns="" id="{2FA6E707-CC18-4ADE-BE6F-AE0B2B9DF568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431990" y="1861498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解决方案</a:t>
            </a: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xmlns="" id="{0B6F9877-E716-4D0F-ADA1-5BF065E9A640}"/>
              </a:ext>
            </a:extLst>
          </p:cNvPr>
          <p:cNvSpPr/>
          <p:nvPr/>
        </p:nvSpPr>
        <p:spPr>
          <a:xfrm>
            <a:off x="9431990" y="2290259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xmlns="" id="{E5FFF538-8AA5-4EB6-B714-843E8E8C38CB}"/>
              </a:ext>
            </a:extLst>
          </p:cNvPr>
          <p:cNvCxnSpPr/>
          <p:nvPr/>
        </p:nvCxnSpPr>
        <p:spPr>
          <a:xfrm>
            <a:off x="9520480" y="2261608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Box 7">
            <a:extLst>
              <a:ext uri="{FF2B5EF4-FFF2-40B4-BE49-F238E27FC236}">
                <a16:creationId xmlns:a16="http://schemas.microsoft.com/office/drawing/2014/main" xmlns="" id="{8871BF15-E44B-41EF-A2AD-09754E7BF5D1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431990" y="4634911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解决方案</a:t>
            </a:r>
          </a:p>
        </p:txBody>
      </p:sp>
      <p:sp>
        <p:nvSpPr>
          <p:cNvPr id="72" name="矩形 71">
            <a:extLst>
              <a:ext uri="{FF2B5EF4-FFF2-40B4-BE49-F238E27FC236}">
                <a16:creationId xmlns:a16="http://schemas.microsoft.com/office/drawing/2014/main" xmlns="" id="{BE6E1C6E-7DF8-4E7E-8B39-C5F5BFC5C93D}"/>
              </a:ext>
            </a:extLst>
          </p:cNvPr>
          <p:cNvSpPr/>
          <p:nvPr/>
        </p:nvSpPr>
        <p:spPr>
          <a:xfrm>
            <a:off x="9431990" y="5063672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xmlns="" id="{FBF1B398-CB5F-4B77-BD9F-AA53F8C47802}"/>
              </a:ext>
            </a:extLst>
          </p:cNvPr>
          <p:cNvCxnSpPr/>
          <p:nvPr/>
        </p:nvCxnSpPr>
        <p:spPr>
          <a:xfrm>
            <a:off x="9520480" y="5035021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" name="组合 155">
            <a:extLst>
              <a:ext uri="{FF2B5EF4-FFF2-40B4-BE49-F238E27FC236}">
                <a16:creationId xmlns:a16="http://schemas.microsoft.com/office/drawing/2014/main" xmlns="" id="{BFE96C9D-490F-4348-84F3-09ADD8D03F0E}"/>
              </a:ext>
            </a:extLst>
          </p:cNvPr>
          <p:cNvGrpSpPr/>
          <p:nvPr/>
        </p:nvGrpSpPr>
        <p:grpSpPr>
          <a:xfrm>
            <a:off x="8489390" y="2172317"/>
            <a:ext cx="518342" cy="441674"/>
            <a:chOff x="2404011" y="3458977"/>
            <a:chExt cx="461880" cy="393564"/>
          </a:xfrm>
        </p:grpSpPr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xmlns="" id="{F3847C13-DF5A-4F3B-A934-D4078506E502}"/>
                </a:ext>
              </a:extLst>
            </p:cNvPr>
            <p:cNvSpPr/>
            <p:nvPr/>
          </p:nvSpPr>
          <p:spPr>
            <a:xfrm flipH="1">
              <a:off x="2404011" y="3629074"/>
              <a:ext cx="183024" cy="223467"/>
            </a:xfrm>
            <a:custGeom>
              <a:avLst/>
              <a:gdLst>
                <a:gd name="connsiteX0" fmla="*/ 7 w 183024"/>
                <a:gd name="connsiteY0" fmla="*/ 25910 h 223467"/>
                <a:gd name="connsiteX1" fmla="*/ 91070 w 183024"/>
                <a:gd name="connsiteY1" fmla="*/ 5 h 223467"/>
                <a:gd name="connsiteX2" fmla="*/ 183024 w 183024"/>
                <a:gd name="connsiteY2" fmla="*/ 26957 h 223467"/>
                <a:gd name="connsiteX3" fmla="*/ 182538 w 183024"/>
                <a:gd name="connsiteY3" fmla="*/ 142270 h 223467"/>
                <a:gd name="connsiteX4" fmla="*/ 89043 w 183024"/>
                <a:gd name="connsiteY4" fmla="*/ 223416 h 223467"/>
                <a:gd name="connsiteX5" fmla="*/ 0 w 183024"/>
                <a:gd name="connsiteY5" fmla="*/ 145303 h 223467"/>
                <a:gd name="connsiteX6" fmla="*/ 7 w 183024"/>
                <a:gd name="connsiteY6" fmla="*/ 25910 h 22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024" h="223467">
                  <a:moveTo>
                    <a:pt x="7" y="25910"/>
                  </a:moveTo>
                  <a:cubicBezTo>
                    <a:pt x="7" y="25910"/>
                    <a:pt x="65975" y="-401"/>
                    <a:pt x="91070" y="5"/>
                  </a:cubicBezTo>
                  <a:cubicBezTo>
                    <a:pt x="116164" y="410"/>
                    <a:pt x="173716" y="24525"/>
                    <a:pt x="183024" y="26957"/>
                  </a:cubicBezTo>
                  <a:cubicBezTo>
                    <a:pt x="183024" y="26957"/>
                    <a:pt x="182538" y="94107"/>
                    <a:pt x="182538" y="142270"/>
                  </a:cubicBezTo>
                  <a:cubicBezTo>
                    <a:pt x="182538" y="166466"/>
                    <a:pt x="103208" y="225443"/>
                    <a:pt x="89043" y="223416"/>
                  </a:cubicBezTo>
                  <a:cubicBezTo>
                    <a:pt x="74878" y="221390"/>
                    <a:pt x="0" y="166756"/>
                    <a:pt x="0" y="145303"/>
                  </a:cubicBezTo>
                  <a:cubicBezTo>
                    <a:pt x="0" y="123849"/>
                    <a:pt x="7" y="25910"/>
                    <a:pt x="7" y="25910"/>
                  </a:cubicBezTo>
                  <a:close/>
                </a:path>
              </a:pathLst>
            </a:custGeom>
            <a:noFill/>
            <a:ln w="20003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xmlns="" id="{60DB5FAC-2B7B-4C6F-B6C2-DA6A091FD783}"/>
                </a:ext>
              </a:extLst>
            </p:cNvPr>
            <p:cNvSpPr/>
            <p:nvPr/>
          </p:nvSpPr>
          <p:spPr>
            <a:xfrm flipH="1">
              <a:off x="2441164" y="3713609"/>
              <a:ext cx="99175" cy="45251"/>
            </a:xfrm>
            <a:custGeom>
              <a:avLst/>
              <a:gdLst>
                <a:gd name="connsiteX0" fmla="*/ 0 w 99175"/>
                <a:gd name="connsiteY0" fmla="*/ 11551 h 45251"/>
                <a:gd name="connsiteX1" fmla="*/ 42367 w 99175"/>
                <a:gd name="connsiteY1" fmla="*/ 45251 h 45251"/>
                <a:gd name="connsiteX2" fmla="*/ 99175 w 99175"/>
                <a:gd name="connsiteY2" fmla="*/ 0 h 4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75" h="45251">
                  <a:moveTo>
                    <a:pt x="0" y="11551"/>
                  </a:moveTo>
                  <a:lnTo>
                    <a:pt x="42367" y="45251"/>
                  </a:lnTo>
                  <a:lnTo>
                    <a:pt x="99175" y="0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xmlns="" id="{2BF09ECE-BA7D-46D7-B989-19C66027B64D}"/>
                </a:ext>
              </a:extLst>
            </p:cNvPr>
            <p:cNvSpPr/>
            <p:nvPr/>
          </p:nvSpPr>
          <p:spPr>
            <a:xfrm flipH="1">
              <a:off x="2458024" y="3458977"/>
              <a:ext cx="407867" cy="369560"/>
            </a:xfrm>
            <a:custGeom>
              <a:avLst/>
              <a:gdLst>
                <a:gd name="connsiteX0" fmla="*/ 282281 w 407867"/>
                <a:gd name="connsiteY0" fmla="*/ 369561 h 369560"/>
                <a:gd name="connsiteX1" fmla="*/ 41205 w 407867"/>
                <a:gd name="connsiteY1" fmla="*/ 369561 h 369560"/>
                <a:gd name="connsiteX2" fmla="*/ 0 w 407867"/>
                <a:gd name="connsiteY2" fmla="*/ 328356 h 369560"/>
                <a:gd name="connsiteX3" fmla="*/ 0 w 407867"/>
                <a:gd name="connsiteY3" fmla="*/ 41205 h 369560"/>
                <a:gd name="connsiteX4" fmla="*/ 41205 w 407867"/>
                <a:gd name="connsiteY4" fmla="*/ 0 h 369560"/>
                <a:gd name="connsiteX5" fmla="*/ 366663 w 407867"/>
                <a:gd name="connsiteY5" fmla="*/ 0 h 369560"/>
                <a:gd name="connsiteX6" fmla="*/ 407868 w 407867"/>
                <a:gd name="connsiteY6" fmla="*/ 41205 h 369560"/>
                <a:gd name="connsiteX7" fmla="*/ 407868 w 407867"/>
                <a:gd name="connsiteY7" fmla="*/ 147581 h 36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867" h="369560">
                  <a:moveTo>
                    <a:pt x="282281" y="369561"/>
                  </a:moveTo>
                  <a:lnTo>
                    <a:pt x="41205" y="369561"/>
                  </a:lnTo>
                  <a:cubicBezTo>
                    <a:pt x="18448" y="369561"/>
                    <a:pt x="0" y="351113"/>
                    <a:pt x="0" y="328356"/>
                  </a:cubicBezTo>
                  <a:lnTo>
                    <a:pt x="0" y="41205"/>
                  </a:lnTo>
                  <a:cubicBezTo>
                    <a:pt x="0" y="18448"/>
                    <a:pt x="18448" y="0"/>
                    <a:pt x="41205" y="0"/>
                  </a:cubicBezTo>
                  <a:lnTo>
                    <a:pt x="366663" y="0"/>
                  </a:lnTo>
                  <a:cubicBezTo>
                    <a:pt x="389420" y="0"/>
                    <a:pt x="407868" y="18448"/>
                    <a:pt x="407868" y="41205"/>
                  </a:cubicBezTo>
                  <a:lnTo>
                    <a:pt x="407868" y="14758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xmlns="" id="{09E42D88-5E95-402D-AC0B-1F08388C33D7}"/>
                </a:ext>
              </a:extLst>
            </p:cNvPr>
            <p:cNvSpPr/>
            <p:nvPr/>
          </p:nvSpPr>
          <p:spPr>
            <a:xfrm flipH="1">
              <a:off x="2497675" y="3572655"/>
              <a:ext cx="325586" cy="213900"/>
            </a:xfrm>
            <a:custGeom>
              <a:avLst/>
              <a:gdLst>
                <a:gd name="connsiteX0" fmla="*/ 325586 w 325586"/>
                <a:gd name="connsiteY0" fmla="*/ 28215 h 213900"/>
                <a:gd name="connsiteX1" fmla="*/ 284955 w 325586"/>
                <a:gd name="connsiteY1" fmla="*/ 0 h 213900"/>
                <a:gd name="connsiteX2" fmla="*/ 218528 w 325586"/>
                <a:gd name="connsiteY2" fmla="*/ 0 h 213900"/>
                <a:gd name="connsiteX3" fmla="*/ 188097 w 325586"/>
                <a:gd name="connsiteY3" fmla="*/ 0 h 213900"/>
                <a:gd name="connsiteX4" fmla="*/ 43339 w 325586"/>
                <a:gd name="connsiteY4" fmla="*/ 0 h 213900"/>
                <a:gd name="connsiteX5" fmla="*/ 0 w 325586"/>
                <a:gd name="connsiteY5" fmla="*/ 43339 h 213900"/>
                <a:gd name="connsiteX6" fmla="*/ 0 w 325586"/>
                <a:gd name="connsiteY6" fmla="*/ 170561 h 213900"/>
                <a:gd name="connsiteX7" fmla="*/ 43339 w 325586"/>
                <a:gd name="connsiteY7" fmla="*/ 213901 h 213900"/>
                <a:gd name="connsiteX8" fmla="*/ 68616 w 325586"/>
                <a:gd name="connsiteY8" fmla="*/ 213901 h 213900"/>
                <a:gd name="connsiteX9" fmla="*/ 201809 w 325586"/>
                <a:gd name="connsiteY9" fmla="*/ 213901 h 21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586" h="213900">
                  <a:moveTo>
                    <a:pt x="325586" y="28215"/>
                  </a:moveTo>
                  <a:cubicBezTo>
                    <a:pt x="319453" y="11733"/>
                    <a:pt x="303572" y="0"/>
                    <a:pt x="284955" y="0"/>
                  </a:cubicBezTo>
                  <a:lnTo>
                    <a:pt x="218528" y="0"/>
                  </a:lnTo>
                  <a:lnTo>
                    <a:pt x="188097" y="0"/>
                  </a:lnTo>
                  <a:lnTo>
                    <a:pt x="43339" y="0"/>
                  </a:lnTo>
                  <a:cubicBezTo>
                    <a:pt x="19407" y="0"/>
                    <a:pt x="0" y="19407"/>
                    <a:pt x="0" y="43339"/>
                  </a:cubicBezTo>
                  <a:lnTo>
                    <a:pt x="0" y="170561"/>
                  </a:lnTo>
                  <a:cubicBezTo>
                    <a:pt x="0" y="194494"/>
                    <a:pt x="19407" y="213901"/>
                    <a:pt x="43339" y="213901"/>
                  </a:cubicBezTo>
                  <a:lnTo>
                    <a:pt x="68616" y="213901"/>
                  </a:lnTo>
                  <a:lnTo>
                    <a:pt x="201809" y="21390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xmlns="" id="{27233B61-D2E8-4C1F-B015-FC49272261DD}"/>
                </a:ext>
              </a:extLst>
            </p:cNvPr>
            <p:cNvSpPr/>
            <p:nvPr/>
          </p:nvSpPr>
          <p:spPr>
            <a:xfrm flipH="1">
              <a:off x="2779827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xmlns="" id="{EA2E7694-3A06-42B4-9D98-4126D1C8AC3A}"/>
                </a:ext>
              </a:extLst>
            </p:cNvPr>
            <p:cNvSpPr/>
            <p:nvPr/>
          </p:nvSpPr>
          <p:spPr>
            <a:xfrm flipH="1">
              <a:off x="2707455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xmlns="" id="{3682D3E3-4745-41D7-B3F7-06CBE82FF0C7}"/>
                </a:ext>
              </a:extLst>
            </p:cNvPr>
            <p:cNvSpPr/>
            <p:nvPr/>
          </p:nvSpPr>
          <p:spPr>
            <a:xfrm flipH="1">
              <a:off x="2635164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43" name="图形 42">
            <a:extLst>
              <a:ext uri="{FF2B5EF4-FFF2-40B4-BE49-F238E27FC236}">
                <a16:creationId xmlns:a16="http://schemas.microsoft.com/office/drawing/2014/main" xmlns="" id="{16202C89-8EF7-426F-97A9-9173B8AAE61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761383" y="3162301"/>
            <a:ext cx="669234" cy="669234"/>
          </a:xfrm>
          <a:prstGeom prst="rect">
            <a:avLst/>
          </a:prstGeom>
        </p:spPr>
      </p:pic>
      <p:grpSp>
        <p:nvGrpSpPr>
          <p:cNvPr id="182" name="组合 181">
            <a:extLst>
              <a:ext uri="{FF2B5EF4-FFF2-40B4-BE49-F238E27FC236}">
                <a16:creationId xmlns:a16="http://schemas.microsoft.com/office/drawing/2014/main" xmlns="" id="{29B3EAFC-1CB1-41D3-89B8-B2E98E09AF38}"/>
              </a:ext>
            </a:extLst>
          </p:cNvPr>
          <p:cNvGrpSpPr/>
          <p:nvPr/>
        </p:nvGrpSpPr>
        <p:grpSpPr>
          <a:xfrm>
            <a:off x="8489390" y="4942549"/>
            <a:ext cx="518342" cy="441674"/>
            <a:chOff x="2404011" y="3458977"/>
            <a:chExt cx="461880" cy="393564"/>
          </a:xfrm>
        </p:grpSpPr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xmlns="" id="{FD40F9FA-EFE2-42EE-A9A7-C73CD2860DA7}"/>
                </a:ext>
              </a:extLst>
            </p:cNvPr>
            <p:cNvSpPr/>
            <p:nvPr/>
          </p:nvSpPr>
          <p:spPr>
            <a:xfrm flipH="1">
              <a:off x="2404011" y="3629074"/>
              <a:ext cx="183024" cy="223467"/>
            </a:xfrm>
            <a:custGeom>
              <a:avLst/>
              <a:gdLst>
                <a:gd name="connsiteX0" fmla="*/ 7 w 183024"/>
                <a:gd name="connsiteY0" fmla="*/ 25910 h 223467"/>
                <a:gd name="connsiteX1" fmla="*/ 91070 w 183024"/>
                <a:gd name="connsiteY1" fmla="*/ 5 h 223467"/>
                <a:gd name="connsiteX2" fmla="*/ 183024 w 183024"/>
                <a:gd name="connsiteY2" fmla="*/ 26957 h 223467"/>
                <a:gd name="connsiteX3" fmla="*/ 182538 w 183024"/>
                <a:gd name="connsiteY3" fmla="*/ 142270 h 223467"/>
                <a:gd name="connsiteX4" fmla="*/ 89043 w 183024"/>
                <a:gd name="connsiteY4" fmla="*/ 223416 h 223467"/>
                <a:gd name="connsiteX5" fmla="*/ 0 w 183024"/>
                <a:gd name="connsiteY5" fmla="*/ 145303 h 223467"/>
                <a:gd name="connsiteX6" fmla="*/ 7 w 183024"/>
                <a:gd name="connsiteY6" fmla="*/ 25910 h 22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024" h="223467">
                  <a:moveTo>
                    <a:pt x="7" y="25910"/>
                  </a:moveTo>
                  <a:cubicBezTo>
                    <a:pt x="7" y="25910"/>
                    <a:pt x="65975" y="-401"/>
                    <a:pt x="91070" y="5"/>
                  </a:cubicBezTo>
                  <a:cubicBezTo>
                    <a:pt x="116164" y="410"/>
                    <a:pt x="173716" y="24525"/>
                    <a:pt x="183024" y="26957"/>
                  </a:cubicBezTo>
                  <a:cubicBezTo>
                    <a:pt x="183024" y="26957"/>
                    <a:pt x="182538" y="94107"/>
                    <a:pt x="182538" y="142270"/>
                  </a:cubicBezTo>
                  <a:cubicBezTo>
                    <a:pt x="182538" y="166466"/>
                    <a:pt x="103208" y="225443"/>
                    <a:pt x="89043" y="223416"/>
                  </a:cubicBezTo>
                  <a:cubicBezTo>
                    <a:pt x="74878" y="221390"/>
                    <a:pt x="0" y="166756"/>
                    <a:pt x="0" y="145303"/>
                  </a:cubicBezTo>
                  <a:cubicBezTo>
                    <a:pt x="0" y="123849"/>
                    <a:pt x="7" y="25910"/>
                    <a:pt x="7" y="25910"/>
                  </a:cubicBezTo>
                  <a:close/>
                </a:path>
              </a:pathLst>
            </a:custGeom>
            <a:noFill/>
            <a:ln w="20003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xmlns="" id="{8C2BEA64-73E5-409C-8C7E-4490154DFD55}"/>
                </a:ext>
              </a:extLst>
            </p:cNvPr>
            <p:cNvSpPr/>
            <p:nvPr/>
          </p:nvSpPr>
          <p:spPr>
            <a:xfrm flipH="1">
              <a:off x="2441164" y="3713609"/>
              <a:ext cx="99175" cy="45251"/>
            </a:xfrm>
            <a:custGeom>
              <a:avLst/>
              <a:gdLst>
                <a:gd name="connsiteX0" fmla="*/ 0 w 99175"/>
                <a:gd name="connsiteY0" fmla="*/ 11551 h 45251"/>
                <a:gd name="connsiteX1" fmla="*/ 42367 w 99175"/>
                <a:gd name="connsiteY1" fmla="*/ 45251 h 45251"/>
                <a:gd name="connsiteX2" fmla="*/ 99175 w 99175"/>
                <a:gd name="connsiteY2" fmla="*/ 0 h 4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75" h="45251">
                  <a:moveTo>
                    <a:pt x="0" y="11551"/>
                  </a:moveTo>
                  <a:lnTo>
                    <a:pt x="42367" y="45251"/>
                  </a:lnTo>
                  <a:lnTo>
                    <a:pt x="99175" y="0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xmlns="" id="{A9F1E26B-BC74-4C2C-B2A7-E8CAA8114453}"/>
                </a:ext>
              </a:extLst>
            </p:cNvPr>
            <p:cNvSpPr/>
            <p:nvPr/>
          </p:nvSpPr>
          <p:spPr>
            <a:xfrm flipH="1">
              <a:off x="2458024" y="3458977"/>
              <a:ext cx="407867" cy="369560"/>
            </a:xfrm>
            <a:custGeom>
              <a:avLst/>
              <a:gdLst>
                <a:gd name="connsiteX0" fmla="*/ 282281 w 407867"/>
                <a:gd name="connsiteY0" fmla="*/ 369561 h 369560"/>
                <a:gd name="connsiteX1" fmla="*/ 41205 w 407867"/>
                <a:gd name="connsiteY1" fmla="*/ 369561 h 369560"/>
                <a:gd name="connsiteX2" fmla="*/ 0 w 407867"/>
                <a:gd name="connsiteY2" fmla="*/ 328356 h 369560"/>
                <a:gd name="connsiteX3" fmla="*/ 0 w 407867"/>
                <a:gd name="connsiteY3" fmla="*/ 41205 h 369560"/>
                <a:gd name="connsiteX4" fmla="*/ 41205 w 407867"/>
                <a:gd name="connsiteY4" fmla="*/ 0 h 369560"/>
                <a:gd name="connsiteX5" fmla="*/ 366663 w 407867"/>
                <a:gd name="connsiteY5" fmla="*/ 0 h 369560"/>
                <a:gd name="connsiteX6" fmla="*/ 407868 w 407867"/>
                <a:gd name="connsiteY6" fmla="*/ 41205 h 369560"/>
                <a:gd name="connsiteX7" fmla="*/ 407868 w 407867"/>
                <a:gd name="connsiteY7" fmla="*/ 147581 h 36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867" h="369560">
                  <a:moveTo>
                    <a:pt x="282281" y="369561"/>
                  </a:moveTo>
                  <a:lnTo>
                    <a:pt x="41205" y="369561"/>
                  </a:lnTo>
                  <a:cubicBezTo>
                    <a:pt x="18448" y="369561"/>
                    <a:pt x="0" y="351113"/>
                    <a:pt x="0" y="328356"/>
                  </a:cubicBezTo>
                  <a:lnTo>
                    <a:pt x="0" y="41205"/>
                  </a:lnTo>
                  <a:cubicBezTo>
                    <a:pt x="0" y="18448"/>
                    <a:pt x="18448" y="0"/>
                    <a:pt x="41205" y="0"/>
                  </a:cubicBezTo>
                  <a:lnTo>
                    <a:pt x="366663" y="0"/>
                  </a:lnTo>
                  <a:cubicBezTo>
                    <a:pt x="389420" y="0"/>
                    <a:pt x="407868" y="18448"/>
                    <a:pt x="407868" y="41205"/>
                  </a:cubicBezTo>
                  <a:lnTo>
                    <a:pt x="407868" y="14758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xmlns="" id="{83EEFDBC-C9A4-4BAD-9E06-6C7CA83B2B19}"/>
                </a:ext>
              </a:extLst>
            </p:cNvPr>
            <p:cNvSpPr/>
            <p:nvPr/>
          </p:nvSpPr>
          <p:spPr>
            <a:xfrm flipH="1">
              <a:off x="2497675" y="3572655"/>
              <a:ext cx="325586" cy="213900"/>
            </a:xfrm>
            <a:custGeom>
              <a:avLst/>
              <a:gdLst>
                <a:gd name="connsiteX0" fmla="*/ 325586 w 325586"/>
                <a:gd name="connsiteY0" fmla="*/ 28215 h 213900"/>
                <a:gd name="connsiteX1" fmla="*/ 284955 w 325586"/>
                <a:gd name="connsiteY1" fmla="*/ 0 h 213900"/>
                <a:gd name="connsiteX2" fmla="*/ 218528 w 325586"/>
                <a:gd name="connsiteY2" fmla="*/ 0 h 213900"/>
                <a:gd name="connsiteX3" fmla="*/ 188097 w 325586"/>
                <a:gd name="connsiteY3" fmla="*/ 0 h 213900"/>
                <a:gd name="connsiteX4" fmla="*/ 43339 w 325586"/>
                <a:gd name="connsiteY4" fmla="*/ 0 h 213900"/>
                <a:gd name="connsiteX5" fmla="*/ 0 w 325586"/>
                <a:gd name="connsiteY5" fmla="*/ 43339 h 213900"/>
                <a:gd name="connsiteX6" fmla="*/ 0 w 325586"/>
                <a:gd name="connsiteY6" fmla="*/ 170561 h 213900"/>
                <a:gd name="connsiteX7" fmla="*/ 43339 w 325586"/>
                <a:gd name="connsiteY7" fmla="*/ 213901 h 213900"/>
                <a:gd name="connsiteX8" fmla="*/ 68616 w 325586"/>
                <a:gd name="connsiteY8" fmla="*/ 213901 h 213900"/>
                <a:gd name="connsiteX9" fmla="*/ 201809 w 325586"/>
                <a:gd name="connsiteY9" fmla="*/ 213901 h 21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586" h="213900">
                  <a:moveTo>
                    <a:pt x="325586" y="28215"/>
                  </a:moveTo>
                  <a:cubicBezTo>
                    <a:pt x="319453" y="11733"/>
                    <a:pt x="303572" y="0"/>
                    <a:pt x="284955" y="0"/>
                  </a:cubicBezTo>
                  <a:lnTo>
                    <a:pt x="218528" y="0"/>
                  </a:lnTo>
                  <a:lnTo>
                    <a:pt x="188097" y="0"/>
                  </a:lnTo>
                  <a:lnTo>
                    <a:pt x="43339" y="0"/>
                  </a:lnTo>
                  <a:cubicBezTo>
                    <a:pt x="19407" y="0"/>
                    <a:pt x="0" y="19407"/>
                    <a:pt x="0" y="43339"/>
                  </a:cubicBezTo>
                  <a:lnTo>
                    <a:pt x="0" y="170561"/>
                  </a:lnTo>
                  <a:cubicBezTo>
                    <a:pt x="0" y="194494"/>
                    <a:pt x="19407" y="213901"/>
                    <a:pt x="43339" y="213901"/>
                  </a:cubicBezTo>
                  <a:lnTo>
                    <a:pt x="68616" y="213901"/>
                  </a:lnTo>
                  <a:lnTo>
                    <a:pt x="201809" y="21390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xmlns="" id="{C6C5E81B-33A3-4658-9875-946EC2BF005C}"/>
                </a:ext>
              </a:extLst>
            </p:cNvPr>
            <p:cNvSpPr/>
            <p:nvPr/>
          </p:nvSpPr>
          <p:spPr>
            <a:xfrm flipH="1">
              <a:off x="2779827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xmlns="" id="{205278A8-1755-47EB-A281-D51C9917DEB2}"/>
                </a:ext>
              </a:extLst>
            </p:cNvPr>
            <p:cNvSpPr/>
            <p:nvPr/>
          </p:nvSpPr>
          <p:spPr>
            <a:xfrm flipH="1">
              <a:off x="2707455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xmlns="" id="{8ED2B441-AF56-4B8F-9E47-92385743BF0D}"/>
                </a:ext>
              </a:extLst>
            </p:cNvPr>
            <p:cNvSpPr/>
            <p:nvPr/>
          </p:nvSpPr>
          <p:spPr>
            <a:xfrm flipH="1">
              <a:off x="2635164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9EBA71EF-65E7-47F1-BA90-F338C6710A59}"/>
              </a:ext>
            </a:extLst>
          </p:cNvPr>
          <p:cNvGrpSpPr/>
          <p:nvPr/>
        </p:nvGrpSpPr>
        <p:grpSpPr>
          <a:xfrm>
            <a:off x="3179701" y="2172317"/>
            <a:ext cx="518342" cy="441674"/>
            <a:chOff x="2404011" y="3458977"/>
            <a:chExt cx="461880" cy="393564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xmlns="" id="{EAEB8A71-19FE-4BCE-B63B-EB8DBFB62B35}"/>
                </a:ext>
              </a:extLst>
            </p:cNvPr>
            <p:cNvSpPr/>
            <p:nvPr/>
          </p:nvSpPr>
          <p:spPr>
            <a:xfrm flipH="1">
              <a:off x="2404011" y="3629074"/>
              <a:ext cx="183024" cy="223467"/>
            </a:xfrm>
            <a:custGeom>
              <a:avLst/>
              <a:gdLst>
                <a:gd name="connsiteX0" fmla="*/ 7 w 183024"/>
                <a:gd name="connsiteY0" fmla="*/ 25910 h 223467"/>
                <a:gd name="connsiteX1" fmla="*/ 91070 w 183024"/>
                <a:gd name="connsiteY1" fmla="*/ 5 h 223467"/>
                <a:gd name="connsiteX2" fmla="*/ 183024 w 183024"/>
                <a:gd name="connsiteY2" fmla="*/ 26957 h 223467"/>
                <a:gd name="connsiteX3" fmla="*/ 182538 w 183024"/>
                <a:gd name="connsiteY3" fmla="*/ 142270 h 223467"/>
                <a:gd name="connsiteX4" fmla="*/ 89043 w 183024"/>
                <a:gd name="connsiteY4" fmla="*/ 223416 h 223467"/>
                <a:gd name="connsiteX5" fmla="*/ 0 w 183024"/>
                <a:gd name="connsiteY5" fmla="*/ 145303 h 223467"/>
                <a:gd name="connsiteX6" fmla="*/ 7 w 183024"/>
                <a:gd name="connsiteY6" fmla="*/ 25910 h 22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024" h="223467">
                  <a:moveTo>
                    <a:pt x="7" y="25910"/>
                  </a:moveTo>
                  <a:cubicBezTo>
                    <a:pt x="7" y="25910"/>
                    <a:pt x="65975" y="-401"/>
                    <a:pt x="91070" y="5"/>
                  </a:cubicBezTo>
                  <a:cubicBezTo>
                    <a:pt x="116164" y="410"/>
                    <a:pt x="173716" y="24525"/>
                    <a:pt x="183024" y="26957"/>
                  </a:cubicBezTo>
                  <a:cubicBezTo>
                    <a:pt x="183024" y="26957"/>
                    <a:pt x="182538" y="94107"/>
                    <a:pt x="182538" y="142270"/>
                  </a:cubicBezTo>
                  <a:cubicBezTo>
                    <a:pt x="182538" y="166466"/>
                    <a:pt x="103208" y="225443"/>
                    <a:pt x="89043" y="223416"/>
                  </a:cubicBezTo>
                  <a:cubicBezTo>
                    <a:pt x="74878" y="221390"/>
                    <a:pt x="0" y="166756"/>
                    <a:pt x="0" y="145303"/>
                  </a:cubicBezTo>
                  <a:cubicBezTo>
                    <a:pt x="0" y="123849"/>
                    <a:pt x="7" y="25910"/>
                    <a:pt x="7" y="25910"/>
                  </a:cubicBezTo>
                  <a:close/>
                </a:path>
              </a:pathLst>
            </a:custGeom>
            <a:noFill/>
            <a:ln w="20003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xmlns="" id="{C8E4FC41-8EE8-42F7-947A-070D4FF69B0E}"/>
                </a:ext>
              </a:extLst>
            </p:cNvPr>
            <p:cNvSpPr/>
            <p:nvPr/>
          </p:nvSpPr>
          <p:spPr>
            <a:xfrm flipH="1">
              <a:off x="2441164" y="3713609"/>
              <a:ext cx="99175" cy="45251"/>
            </a:xfrm>
            <a:custGeom>
              <a:avLst/>
              <a:gdLst>
                <a:gd name="connsiteX0" fmla="*/ 0 w 99175"/>
                <a:gd name="connsiteY0" fmla="*/ 11551 h 45251"/>
                <a:gd name="connsiteX1" fmla="*/ 42367 w 99175"/>
                <a:gd name="connsiteY1" fmla="*/ 45251 h 45251"/>
                <a:gd name="connsiteX2" fmla="*/ 99175 w 99175"/>
                <a:gd name="connsiteY2" fmla="*/ 0 h 4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75" h="45251">
                  <a:moveTo>
                    <a:pt x="0" y="11551"/>
                  </a:moveTo>
                  <a:lnTo>
                    <a:pt x="42367" y="45251"/>
                  </a:lnTo>
                  <a:lnTo>
                    <a:pt x="99175" y="0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xmlns="" id="{93E816CA-6D0B-4D6F-BFD5-F202379AF802}"/>
                </a:ext>
              </a:extLst>
            </p:cNvPr>
            <p:cNvSpPr/>
            <p:nvPr/>
          </p:nvSpPr>
          <p:spPr>
            <a:xfrm flipH="1">
              <a:off x="2458024" y="3458977"/>
              <a:ext cx="407867" cy="369560"/>
            </a:xfrm>
            <a:custGeom>
              <a:avLst/>
              <a:gdLst>
                <a:gd name="connsiteX0" fmla="*/ 282281 w 407867"/>
                <a:gd name="connsiteY0" fmla="*/ 369561 h 369560"/>
                <a:gd name="connsiteX1" fmla="*/ 41205 w 407867"/>
                <a:gd name="connsiteY1" fmla="*/ 369561 h 369560"/>
                <a:gd name="connsiteX2" fmla="*/ 0 w 407867"/>
                <a:gd name="connsiteY2" fmla="*/ 328356 h 369560"/>
                <a:gd name="connsiteX3" fmla="*/ 0 w 407867"/>
                <a:gd name="connsiteY3" fmla="*/ 41205 h 369560"/>
                <a:gd name="connsiteX4" fmla="*/ 41205 w 407867"/>
                <a:gd name="connsiteY4" fmla="*/ 0 h 369560"/>
                <a:gd name="connsiteX5" fmla="*/ 366663 w 407867"/>
                <a:gd name="connsiteY5" fmla="*/ 0 h 369560"/>
                <a:gd name="connsiteX6" fmla="*/ 407868 w 407867"/>
                <a:gd name="connsiteY6" fmla="*/ 41205 h 369560"/>
                <a:gd name="connsiteX7" fmla="*/ 407868 w 407867"/>
                <a:gd name="connsiteY7" fmla="*/ 147581 h 36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867" h="369560">
                  <a:moveTo>
                    <a:pt x="282281" y="369561"/>
                  </a:moveTo>
                  <a:lnTo>
                    <a:pt x="41205" y="369561"/>
                  </a:lnTo>
                  <a:cubicBezTo>
                    <a:pt x="18448" y="369561"/>
                    <a:pt x="0" y="351113"/>
                    <a:pt x="0" y="328356"/>
                  </a:cubicBezTo>
                  <a:lnTo>
                    <a:pt x="0" y="41205"/>
                  </a:lnTo>
                  <a:cubicBezTo>
                    <a:pt x="0" y="18448"/>
                    <a:pt x="18448" y="0"/>
                    <a:pt x="41205" y="0"/>
                  </a:cubicBezTo>
                  <a:lnTo>
                    <a:pt x="366663" y="0"/>
                  </a:lnTo>
                  <a:cubicBezTo>
                    <a:pt x="389420" y="0"/>
                    <a:pt x="407868" y="18448"/>
                    <a:pt x="407868" y="41205"/>
                  </a:cubicBezTo>
                  <a:lnTo>
                    <a:pt x="407868" y="14758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B82794B3-492C-4A45-A752-FF33B9F7258F}"/>
                </a:ext>
              </a:extLst>
            </p:cNvPr>
            <p:cNvSpPr/>
            <p:nvPr/>
          </p:nvSpPr>
          <p:spPr>
            <a:xfrm flipH="1">
              <a:off x="2497675" y="3572655"/>
              <a:ext cx="325586" cy="213900"/>
            </a:xfrm>
            <a:custGeom>
              <a:avLst/>
              <a:gdLst>
                <a:gd name="connsiteX0" fmla="*/ 325586 w 325586"/>
                <a:gd name="connsiteY0" fmla="*/ 28215 h 213900"/>
                <a:gd name="connsiteX1" fmla="*/ 284955 w 325586"/>
                <a:gd name="connsiteY1" fmla="*/ 0 h 213900"/>
                <a:gd name="connsiteX2" fmla="*/ 218528 w 325586"/>
                <a:gd name="connsiteY2" fmla="*/ 0 h 213900"/>
                <a:gd name="connsiteX3" fmla="*/ 188097 w 325586"/>
                <a:gd name="connsiteY3" fmla="*/ 0 h 213900"/>
                <a:gd name="connsiteX4" fmla="*/ 43339 w 325586"/>
                <a:gd name="connsiteY4" fmla="*/ 0 h 213900"/>
                <a:gd name="connsiteX5" fmla="*/ 0 w 325586"/>
                <a:gd name="connsiteY5" fmla="*/ 43339 h 213900"/>
                <a:gd name="connsiteX6" fmla="*/ 0 w 325586"/>
                <a:gd name="connsiteY6" fmla="*/ 170561 h 213900"/>
                <a:gd name="connsiteX7" fmla="*/ 43339 w 325586"/>
                <a:gd name="connsiteY7" fmla="*/ 213901 h 213900"/>
                <a:gd name="connsiteX8" fmla="*/ 68616 w 325586"/>
                <a:gd name="connsiteY8" fmla="*/ 213901 h 213900"/>
                <a:gd name="connsiteX9" fmla="*/ 201809 w 325586"/>
                <a:gd name="connsiteY9" fmla="*/ 213901 h 21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586" h="213900">
                  <a:moveTo>
                    <a:pt x="325586" y="28215"/>
                  </a:moveTo>
                  <a:cubicBezTo>
                    <a:pt x="319453" y="11733"/>
                    <a:pt x="303572" y="0"/>
                    <a:pt x="284955" y="0"/>
                  </a:cubicBezTo>
                  <a:lnTo>
                    <a:pt x="218528" y="0"/>
                  </a:lnTo>
                  <a:lnTo>
                    <a:pt x="188097" y="0"/>
                  </a:lnTo>
                  <a:lnTo>
                    <a:pt x="43339" y="0"/>
                  </a:lnTo>
                  <a:cubicBezTo>
                    <a:pt x="19407" y="0"/>
                    <a:pt x="0" y="19407"/>
                    <a:pt x="0" y="43339"/>
                  </a:cubicBezTo>
                  <a:lnTo>
                    <a:pt x="0" y="170561"/>
                  </a:lnTo>
                  <a:cubicBezTo>
                    <a:pt x="0" y="194494"/>
                    <a:pt x="19407" y="213901"/>
                    <a:pt x="43339" y="213901"/>
                  </a:cubicBezTo>
                  <a:lnTo>
                    <a:pt x="68616" y="213901"/>
                  </a:lnTo>
                  <a:lnTo>
                    <a:pt x="201809" y="21390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D2D15E3E-9FFA-4184-B0CE-D0850A812515}"/>
                </a:ext>
              </a:extLst>
            </p:cNvPr>
            <p:cNvSpPr/>
            <p:nvPr/>
          </p:nvSpPr>
          <p:spPr>
            <a:xfrm flipH="1">
              <a:off x="2779827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E17A33DA-428F-4911-826F-6F474FF81489}"/>
                </a:ext>
              </a:extLst>
            </p:cNvPr>
            <p:cNvSpPr/>
            <p:nvPr/>
          </p:nvSpPr>
          <p:spPr>
            <a:xfrm flipH="1">
              <a:off x="2707455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8EB5A791-BA0E-433E-A3D3-2CFDC6132E7B}"/>
                </a:ext>
              </a:extLst>
            </p:cNvPr>
            <p:cNvSpPr/>
            <p:nvPr/>
          </p:nvSpPr>
          <p:spPr>
            <a:xfrm flipH="1">
              <a:off x="2635164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0" name="组合 189">
            <a:extLst>
              <a:ext uri="{FF2B5EF4-FFF2-40B4-BE49-F238E27FC236}">
                <a16:creationId xmlns:a16="http://schemas.microsoft.com/office/drawing/2014/main" xmlns="" id="{5441A59B-0CAA-46E3-9147-D3C0A4F42A58}"/>
              </a:ext>
            </a:extLst>
          </p:cNvPr>
          <p:cNvGrpSpPr/>
          <p:nvPr/>
        </p:nvGrpSpPr>
        <p:grpSpPr>
          <a:xfrm>
            <a:off x="3179701" y="4942549"/>
            <a:ext cx="518342" cy="441674"/>
            <a:chOff x="2404011" y="3458977"/>
            <a:chExt cx="461880" cy="393564"/>
          </a:xfrm>
        </p:grpSpPr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xmlns="" id="{EF6FF82C-FE17-4F40-AC57-54C6DDA6383B}"/>
                </a:ext>
              </a:extLst>
            </p:cNvPr>
            <p:cNvSpPr/>
            <p:nvPr/>
          </p:nvSpPr>
          <p:spPr>
            <a:xfrm flipH="1">
              <a:off x="2404011" y="3629074"/>
              <a:ext cx="183024" cy="223467"/>
            </a:xfrm>
            <a:custGeom>
              <a:avLst/>
              <a:gdLst>
                <a:gd name="connsiteX0" fmla="*/ 7 w 183024"/>
                <a:gd name="connsiteY0" fmla="*/ 25910 h 223467"/>
                <a:gd name="connsiteX1" fmla="*/ 91070 w 183024"/>
                <a:gd name="connsiteY1" fmla="*/ 5 h 223467"/>
                <a:gd name="connsiteX2" fmla="*/ 183024 w 183024"/>
                <a:gd name="connsiteY2" fmla="*/ 26957 h 223467"/>
                <a:gd name="connsiteX3" fmla="*/ 182538 w 183024"/>
                <a:gd name="connsiteY3" fmla="*/ 142270 h 223467"/>
                <a:gd name="connsiteX4" fmla="*/ 89043 w 183024"/>
                <a:gd name="connsiteY4" fmla="*/ 223416 h 223467"/>
                <a:gd name="connsiteX5" fmla="*/ 0 w 183024"/>
                <a:gd name="connsiteY5" fmla="*/ 145303 h 223467"/>
                <a:gd name="connsiteX6" fmla="*/ 7 w 183024"/>
                <a:gd name="connsiteY6" fmla="*/ 25910 h 22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024" h="223467">
                  <a:moveTo>
                    <a:pt x="7" y="25910"/>
                  </a:moveTo>
                  <a:cubicBezTo>
                    <a:pt x="7" y="25910"/>
                    <a:pt x="65975" y="-401"/>
                    <a:pt x="91070" y="5"/>
                  </a:cubicBezTo>
                  <a:cubicBezTo>
                    <a:pt x="116164" y="410"/>
                    <a:pt x="173716" y="24525"/>
                    <a:pt x="183024" y="26957"/>
                  </a:cubicBezTo>
                  <a:cubicBezTo>
                    <a:pt x="183024" y="26957"/>
                    <a:pt x="182538" y="94107"/>
                    <a:pt x="182538" y="142270"/>
                  </a:cubicBezTo>
                  <a:cubicBezTo>
                    <a:pt x="182538" y="166466"/>
                    <a:pt x="103208" y="225443"/>
                    <a:pt x="89043" y="223416"/>
                  </a:cubicBezTo>
                  <a:cubicBezTo>
                    <a:pt x="74878" y="221390"/>
                    <a:pt x="0" y="166756"/>
                    <a:pt x="0" y="145303"/>
                  </a:cubicBezTo>
                  <a:cubicBezTo>
                    <a:pt x="0" y="123849"/>
                    <a:pt x="7" y="25910"/>
                    <a:pt x="7" y="25910"/>
                  </a:cubicBezTo>
                  <a:close/>
                </a:path>
              </a:pathLst>
            </a:custGeom>
            <a:noFill/>
            <a:ln w="20003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xmlns="" id="{0B363E53-24E8-453B-8AEA-495875DF6AAF}"/>
                </a:ext>
              </a:extLst>
            </p:cNvPr>
            <p:cNvSpPr/>
            <p:nvPr/>
          </p:nvSpPr>
          <p:spPr>
            <a:xfrm flipH="1">
              <a:off x="2441164" y="3713609"/>
              <a:ext cx="99175" cy="45251"/>
            </a:xfrm>
            <a:custGeom>
              <a:avLst/>
              <a:gdLst>
                <a:gd name="connsiteX0" fmla="*/ 0 w 99175"/>
                <a:gd name="connsiteY0" fmla="*/ 11551 h 45251"/>
                <a:gd name="connsiteX1" fmla="*/ 42367 w 99175"/>
                <a:gd name="connsiteY1" fmla="*/ 45251 h 45251"/>
                <a:gd name="connsiteX2" fmla="*/ 99175 w 99175"/>
                <a:gd name="connsiteY2" fmla="*/ 0 h 45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175" h="45251">
                  <a:moveTo>
                    <a:pt x="0" y="11551"/>
                  </a:moveTo>
                  <a:lnTo>
                    <a:pt x="42367" y="45251"/>
                  </a:lnTo>
                  <a:lnTo>
                    <a:pt x="99175" y="0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xmlns="" id="{72B25E18-2FA8-4EFF-8BA4-08E194619A66}"/>
                </a:ext>
              </a:extLst>
            </p:cNvPr>
            <p:cNvSpPr/>
            <p:nvPr/>
          </p:nvSpPr>
          <p:spPr>
            <a:xfrm flipH="1">
              <a:off x="2458024" y="3458977"/>
              <a:ext cx="407867" cy="369560"/>
            </a:xfrm>
            <a:custGeom>
              <a:avLst/>
              <a:gdLst>
                <a:gd name="connsiteX0" fmla="*/ 282281 w 407867"/>
                <a:gd name="connsiteY0" fmla="*/ 369561 h 369560"/>
                <a:gd name="connsiteX1" fmla="*/ 41205 w 407867"/>
                <a:gd name="connsiteY1" fmla="*/ 369561 h 369560"/>
                <a:gd name="connsiteX2" fmla="*/ 0 w 407867"/>
                <a:gd name="connsiteY2" fmla="*/ 328356 h 369560"/>
                <a:gd name="connsiteX3" fmla="*/ 0 w 407867"/>
                <a:gd name="connsiteY3" fmla="*/ 41205 h 369560"/>
                <a:gd name="connsiteX4" fmla="*/ 41205 w 407867"/>
                <a:gd name="connsiteY4" fmla="*/ 0 h 369560"/>
                <a:gd name="connsiteX5" fmla="*/ 366663 w 407867"/>
                <a:gd name="connsiteY5" fmla="*/ 0 h 369560"/>
                <a:gd name="connsiteX6" fmla="*/ 407868 w 407867"/>
                <a:gd name="connsiteY6" fmla="*/ 41205 h 369560"/>
                <a:gd name="connsiteX7" fmla="*/ 407868 w 407867"/>
                <a:gd name="connsiteY7" fmla="*/ 147581 h 36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867" h="369560">
                  <a:moveTo>
                    <a:pt x="282281" y="369561"/>
                  </a:moveTo>
                  <a:lnTo>
                    <a:pt x="41205" y="369561"/>
                  </a:lnTo>
                  <a:cubicBezTo>
                    <a:pt x="18448" y="369561"/>
                    <a:pt x="0" y="351113"/>
                    <a:pt x="0" y="328356"/>
                  </a:cubicBezTo>
                  <a:lnTo>
                    <a:pt x="0" y="41205"/>
                  </a:lnTo>
                  <a:cubicBezTo>
                    <a:pt x="0" y="18448"/>
                    <a:pt x="18448" y="0"/>
                    <a:pt x="41205" y="0"/>
                  </a:cubicBezTo>
                  <a:lnTo>
                    <a:pt x="366663" y="0"/>
                  </a:lnTo>
                  <a:cubicBezTo>
                    <a:pt x="389420" y="0"/>
                    <a:pt x="407868" y="18448"/>
                    <a:pt x="407868" y="41205"/>
                  </a:cubicBezTo>
                  <a:lnTo>
                    <a:pt x="407868" y="14758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xmlns="" id="{671029DA-C82D-4E2F-A024-35AAECE48F58}"/>
                </a:ext>
              </a:extLst>
            </p:cNvPr>
            <p:cNvSpPr/>
            <p:nvPr/>
          </p:nvSpPr>
          <p:spPr>
            <a:xfrm flipH="1">
              <a:off x="2497675" y="3572655"/>
              <a:ext cx="325586" cy="213900"/>
            </a:xfrm>
            <a:custGeom>
              <a:avLst/>
              <a:gdLst>
                <a:gd name="connsiteX0" fmla="*/ 325586 w 325586"/>
                <a:gd name="connsiteY0" fmla="*/ 28215 h 213900"/>
                <a:gd name="connsiteX1" fmla="*/ 284955 w 325586"/>
                <a:gd name="connsiteY1" fmla="*/ 0 h 213900"/>
                <a:gd name="connsiteX2" fmla="*/ 218528 w 325586"/>
                <a:gd name="connsiteY2" fmla="*/ 0 h 213900"/>
                <a:gd name="connsiteX3" fmla="*/ 188097 w 325586"/>
                <a:gd name="connsiteY3" fmla="*/ 0 h 213900"/>
                <a:gd name="connsiteX4" fmla="*/ 43339 w 325586"/>
                <a:gd name="connsiteY4" fmla="*/ 0 h 213900"/>
                <a:gd name="connsiteX5" fmla="*/ 0 w 325586"/>
                <a:gd name="connsiteY5" fmla="*/ 43339 h 213900"/>
                <a:gd name="connsiteX6" fmla="*/ 0 w 325586"/>
                <a:gd name="connsiteY6" fmla="*/ 170561 h 213900"/>
                <a:gd name="connsiteX7" fmla="*/ 43339 w 325586"/>
                <a:gd name="connsiteY7" fmla="*/ 213901 h 213900"/>
                <a:gd name="connsiteX8" fmla="*/ 68616 w 325586"/>
                <a:gd name="connsiteY8" fmla="*/ 213901 h 213900"/>
                <a:gd name="connsiteX9" fmla="*/ 201809 w 325586"/>
                <a:gd name="connsiteY9" fmla="*/ 213901 h 21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586" h="213900">
                  <a:moveTo>
                    <a:pt x="325586" y="28215"/>
                  </a:moveTo>
                  <a:cubicBezTo>
                    <a:pt x="319453" y="11733"/>
                    <a:pt x="303572" y="0"/>
                    <a:pt x="284955" y="0"/>
                  </a:cubicBezTo>
                  <a:lnTo>
                    <a:pt x="218528" y="0"/>
                  </a:lnTo>
                  <a:lnTo>
                    <a:pt x="188097" y="0"/>
                  </a:lnTo>
                  <a:lnTo>
                    <a:pt x="43339" y="0"/>
                  </a:lnTo>
                  <a:cubicBezTo>
                    <a:pt x="19407" y="0"/>
                    <a:pt x="0" y="19407"/>
                    <a:pt x="0" y="43339"/>
                  </a:cubicBezTo>
                  <a:lnTo>
                    <a:pt x="0" y="170561"/>
                  </a:lnTo>
                  <a:cubicBezTo>
                    <a:pt x="0" y="194494"/>
                    <a:pt x="19407" y="213901"/>
                    <a:pt x="43339" y="213901"/>
                  </a:cubicBezTo>
                  <a:lnTo>
                    <a:pt x="68616" y="213901"/>
                  </a:lnTo>
                  <a:lnTo>
                    <a:pt x="201809" y="213901"/>
                  </a:lnTo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xmlns="" id="{4D7B62B9-3524-46AC-9321-1EE0173331DB}"/>
                </a:ext>
              </a:extLst>
            </p:cNvPr>
            <p:cNvSpPr/>
            <p:nvPr/>
          </p:nvSpPr>
          <p:spPr>
            <a:xfrm flipH="1">
              <a:off x="2779827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xmlns="" id="{B8D7F8AB-9F4C-4C43-83B9-92291D77BBD9}"/>
                </a:ext>
              </a:extLst>
            </p:cNvPr>
            <p:cNvSpPr/>
            <p:nvPr/>
          </p:nvSpPr>
          <p:spPr>
            <a:xfrm flipH="1">
              <a:off x="2707455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xmlns="" id="{973457F6-58F6-4BDC-B5FE-C27377E5CE7F}"/>
                </a:ext>
              </a:extLst>
            </p:cNvPr>
            <p:cNvSpPr/>
            <p:nvPr/>
          </p:nvSpPr>
          <p:spPr>
            <a:xfrm flipH="1">
              <a:off x="2635164" y="3495115"/>
              <a:ext cx="43434" cy="43434"/>
            </a:xfrm>
            <a:custGeom>
              <a:avLst/>
              <a:gdLst>
                <a:gd name="connsiteX0" fmla="*/ 43434 w 43434"/>
                <a:gd name="connsiteY0" fmla="*/ 21717 h 43434"/>
                <a:gd name="connsiteX1" fmla="*/ 21717 w 43434"/>
                <a:gd name="connsiteY1" fmla="*/ 43434 h 43434"/>
                <a:gd name="connsiteX2" fmla="*/ 0 w 43434"/>
                <a:gd name="connsiteY2" fmla="*/ 21717 h 43434"/>
                <a:gd name="connsiteX3" fmla="*/ 21717 w 43434"/>
                <a:gd name="connsiteY3" fmla="*/ 0 h 43434"/>
                <a:gd name="connsiteX4" fmla="*/ 43434 w 43434"/>
                <a:gd name="connsiteY4" fmla="*/ 21717 h 4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34" h="43434">
                  <a:moveTo>
                    <a:pt x="43434" y="21717"/>
                  </a:moveTo>
                  <a:cubicBezTo>
                    <a:pt x="43434" y="33711"/>
                    <a:pt x="33711" y="43434"/>
                    <a:pt x="21717" y="43434"/>
                  </a:cubicBezTo>
                  <a:cubicBezTo>
                    <a:pt x="9723" y="43434"/>
                    <a:pt x="0" y="33711"/>
                    <a:pt x="0" y="21717"/>
                  </a:cubicBezTo>
                  <a:cubicBezTo>
                    <a:pt x="0" y="9723"/>
                    <a:pt x="9723" y="0"/>
                    <a:pt x="21717" y="0"/>
                  </a:cubicBezTo>
                  <a:cubicBezTo>
                    <a:pt x="33711" y="0"/>
                    <a:pt x="43434" y="9723"/>
                    <a:pt x="43434" y="21717"/>
                  </a:cubicBezTo>
                  <a:close/>
                </a:path>
              </a:pathLst>
            </a:custGeom>
            <a:noFill/>
            <a:ln w="20003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77" name="组合 276">
            <a:extLst>
              <a:ext uri="{FF2B5EF4-FFF2-40B4-BE49-F238E27FC236}">
                <a16:creationId xmlns:a16="http://schemas.microsoft.com/office/drawing/2014/main" xmlns="" id="{4AC21691-374C-4FD0-960D-91B2EB7B050C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278" name="文本框 277">
              <a:extLst>
                <a:ext uri="{FF2B5EF4-FFF2-40B4-BE49-F238E27FC236}">
                  <a16:creationId xmlns:a16="http://schemas.microsoft.com/office/drawing/2014/main" xmlns="" id="{A35C5BD4-9CB5-4AEF-86DC-D6CAC66C07A9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279" name="文本框 278">
              <a:extLst>
                <a:ext uri="{FF2B5EF4-FFF2-40B4-BE49-F238E27FC236}">
                  <a16:creationId xmlns:a16="http://schemas.microsoft.com/office/drawing/2014/main" xmlns="" id="{001DEABD-33DC-4660-8307-5E2DE718DD45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xmlns="" id="{02AF73CC-DF52-4F46-A8DF-7E1FB47D09C7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xmlns="" id="{BB363545-BBCC-4983-8239-7EC09E05C0F4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10" name="图片 109">
            <a:extLst>
              <a:ext uri="{FF2B5EF4-FFF2-40B4-BE49-F238E27FC236}">
                <a16:creationId xmlns:a16="http://schemas.microsoft.com/office/drawing/2014/main" xmlns="" id="{A8BDC4D5-9659-4C11-B6A0-4E956DF904A4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alphaModFix amt="36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42132" y="521560"/>
            <a:ext cx="1614268" cy="1534218"/>
          </a:xfrm>
          <a:prstGeom prst="rect">
            <a:avLst/>
          </a:prstGeom>
        </p:spPr>
      </p:pic>
      <p:pic>
        <p:nvPicPr>
          <p:cNvPr id="111" name="图片 110">
            <a:extLst>
              <a:ext uri="{FF2B5EF4-FFF2-40B4-BE49-F238E27FC236}">
                <a16:creationId xmlns:a16="http://schemas.microsoft.com/office/drawing/2014/main" xmlns="" id="{EF03631B-9995-4FD3-B014-A17C3EDBC014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alphaModFix amt="36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87872" y="3748088"/>
            <a:ext cx="786724" cy="747712"/>
          </a:xfrm>
          <a:prstGeom prst="rect">
            <a:avLst/>
          </a:prstGeom>
        </p:spPr>
      </p:pic>
      <p:pic>
        <p:nvPicPr>
          <p:cNvPr id="112" name="图片 111">
            <a:extLst>
              <a:ext uri="{FF2B5EF4-FFF2-40B4-BE49-F238E27FC236}">
                <a16:creationId xmlns:a16="http://schemas.microsoft.com/office/drawing/2014/main" xmlns="" id="{382D976B-5AB0-43CF-A664-E0004D286FFE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alphaModFix amt="36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0815" y="4093438"/>
            <a:ext cx="786724" cy="747712"/>
          </a:xfrm>
          <a:prstGeom prst="rect">
            <a:avLst/>
          </a:prstGeom>
        </p:spPr>
      </p:pic>
      <p:pic>
        <p:nvPicPr>
          <p:cNvPr id="113" name="图片 112">
            <a:extLst>
              <a:ext uri="{FF2B5EF4-FFF2-40B4-BE49-F238E27FC236}">
                <a16:creationId xmlns:a16="http://schemas.microsoft.com/office/drawing/2014/main" xmlns="" id="{B7D3F803-5C5C-446E-A491-B9A289177DB3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alphaModFix amt="36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10708" y="3843633"/>
            <a:ext cx="499117" cy="474367"/>
          </a:xfrm>
          <a:prstGeom prst="rect">
            <a:avLst/>
          </a:prstGeom>
        </p:spPr>
      </p:pic>
      <p:pic>
        <p:nvPicPr>
          <p:cNvPr id="114" name="图片 113">
            <a:extLst>
              <a:ext uri="{FF2B5EF4-FFF2-40B4-BE49-F238E27FC236}">
                <a16:creationId xmlns:a16="http://schemas.microsoft.com/office/drawing/2014/main" xmlns="" id="{D0B94F15-1A11-4271-8FAE-18F70475BFC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2">
                <a:shade val="45000"/>
                <a:satMod val="135000"/>
              </a:schemeClr>
              <a:prstClr val="white"/>
            </a:duotone>
            <a:alphaModFix amt="36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540500" y="5409669"/>
            <a:ext cx="1028700" cy="977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09345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16807A6E-4649-4B13-BC11-45FAC90D77C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80000">
                <a:schemeClr val="bg1"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45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>
            <a:extLst>
              <a:ext uri="{FF2B5EF4-FFF2-40B4-BE49-F238E27FC236}">
                <a16:creationId xmlns:a16="http://schemas.microsoft.com/office/drawing/2014/main" xmlns="" id="{9616231E-D478-406B-AE35-C3F34B442038}"/>
              </a:ext>
            </a:extLst>
          </p:cNvPr>
          <p:cNvSpPr/>
          <p:nvPr/>
        </p:nvSpPr>
        <p:spPr>
          <a:xfrm>
            <a:off x="874714" y="1788885"/>
            <a:ext cx="5764212" cy="3280230"/>
          </a:xfrm>
          <a:prstGeom prst="roundRect">
            <a:avLst>
              <a:gd name="adj" fmla="val 3335"/>
            </a:avLst>
          </a:prstGeom>
          <a:gradFill flip="none" rotWithShape="1">
            <a:gsLst>
              <a:gs pos="5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10800000" scaled="1"/>
            <a:tileRect/>
          </a:gradFill>
          <a:ln w="190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  <a:effectLst>
            <a:innerShdw blurRad="254000">
              <a:schemeClr val="bg1"/>
            </a:innerShdw>
            <a:reflection blurRad="25400" stA="20000" endPos="2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图形 2">
            <a:extLst>
              <a:ext uri="{FF2B5EF4-FFF2-40B4-BE49-F238E27FC236}">
                <a16:creationId xmlns:a16="http://schemas.microsoft.com/office/drawing/2014/main" xmlns="" id="{88390DD4-E2A1-4B8E-9C89-49C98A8A7FCA}"/>
              </a:ext>
            </a:extLst>
          </p:cNvPr>
          <p:cNvSpPr/>
          <p:nvPr/>
        </p:nvSpPr>
        <p:spPr>
          <a:xfrm>
            <a:off x="-897826" y="774719"/>
            <a:ext cx="10844855" cy="6083281"/>
          </a:xfrm>
          <a:custGeom>
            <a:avLst/>
            <a:gdLst>
              <a:gd name="connsiteX0" fmla="*/ 11956914 w 12192439"/>
              <a:gd name="connsiteY0" fmla="*/ 5126213 h 6839191"/>
              <a:gd name="connsiteX1" fmla="*/ 12173680 w 12192439"/>
              <a:gd name="connsiteY1" fmla="*/ 5045189 h 6839191"/>
              <a:gd name="connsiteX2" fmla="*/ 12171881 w 12192439"/>
              <a:gd name="connsiteY2" fmla="*/ 5040427 h 6839191"/>
              <a:gd name="connsiteX3" fmla="*/ 11955114 w 12192439"/>
              <a:gd name="connsiteY3" fmla="*/ 5121452 h 6839191"/>
              <a:gd name="connsiteX4" fmla="*/ 9836423 w 12192439"/>
              <a:gd name="connsiteY4" fmla="*/ 5898124 h 6839191"/>
              <a:gd name="connsiteX5" fmla="*/ 9826067 w 12192439"/>
              <a:gd name="connsiteY5" fmla="*/ 5881559 h 6839191"/>
              <a:gd name="connsiteX6" fmla="*/ 11934535 w 12192439"/>
              <a:gd name="connsiteY6" fmla="*/ 5092228 h 6839191"/>
              <a:gd name="connsiteX7" fmla="*/ 12192439 w 12192439"/>
              <a:gd name="connsiteY7" fmla="*/ 4993937 h 6839191"/>
              <a:gd name="connsiteX8" fmla="*/ 12190596 w 12192439"/>
              <a:gd name="connsiteY8" fmla="*/ 4989088 h 6839191"/>
              <a:gd name="connsiteX9" fmla="*/ 11932693 w 12192439"/>
              <a:gd name="connsiteY9" fmla="*/ 5087379 h 6839191"/>
              <a:gd name="connsiteX10" fmla="*/ 9823303 w 12192439"/>
              <a:gd name="connsiteY10" fmla="*/ 5877062 h 6839191"/>
              <a:gd name="connsiteX11" fmla="*/ 9670865 w 12192439"/>
              <a:gd name="connsiteY11" fmla="*/ 5513013 h 6839191"/>
              <a:gd name="connsiteX12" fmla="*/ 9606405 w 12192439"/>
              <a:gd name="connsiteY12" fmla="*/ 5177289 h 6839191"/>
              <a:gd name="connsiteX13" fmla="*/ 9456600 w 12192439"/>
              <a:gd name="connsiteY13" fmla="*/ 4600050 h 6839191"/>
              <a:gd name="connsiteX14" fmla="*/ 9401926 w 12192439"/>
              <a:gd name="connsiteY14" fmla="*/ 4503383 h 6839191"/>
              <a:gd name="connsiteX15" fmla="*/ 9378976 w 12192439"/>
              <a:gd name="connsiteY15" fmla="*/ 4460951 h 6839191"/>
              <a:gd name="connsiteX16" fmla="*/ 9357738 w 12192439"/>
              <a:gd name="connsiteY16" fmla="*/ 4415557 h 6839191"/>
              <a:gd name="connsiteX17" fmla="*/ 9338826 w 12192439"/>
              <a:gd name="connsiteY17" fmla="*/ 4367904 h 6839191"/>
              <a:gd name="connsiteX18" fmla="*/ 9322437 w 12192439"/>
              <a:gd name="connsiteY18" fmla="*/ 4318561 h 6839191"/>
              <a:gd name="connsiteX19" fmla="*/ 9309032 w 12192439"/>
              <a:gd name="connsiteY19" fmla="*/ 4268802 h 6839191"/>
              <a:gd name="connsiteX20" fmla="*/ 9297206 w 12192439"/>
              <a:gd name="connsiteY20" fmla="*/ 4213206 h 6839191"/>
              <a:gd name="connsiteX21" fmla="*/ 9288672 w 12192439"/>
              <a:gd name="connsiteY21" fmla="*/ 4159979 h 6839191"/>
              <a:gd name="connsiteX22" fmla="*/ 9281958 w 12192439"/>
              <a:gd name="connsiteY22" fmla="*/ 4100895 h 6839191"/>
              <a:gd name="connsiteX23" fmla="*/ 9277965 w 12192439"/>
              <a:gd name="connsiteY23" fmla="*/ 4043939 h 6839191"/>
              <a:gd name="connsiteX24" fmla="*/ 9276166 w 12192439"/>
              <a:gd name="connsiteY24" fmla="*/ 3985250 h 6839191"/>
              <a:gd name="connsiteX25" fmla="*/ 9276364 w 12192439"/>
              <a:gd name="connsiteY25" fmla="*/ 3923731 h 6839191"/>
              <a:gd name="connsiteX26" fmla="*/ 9278514 w 12192439"/>
              <a:gd name="connsiteY26" fmla="*/ 3863023 h 6839191"/>
              <a:gd name="connsiteX27" fmla="*/ 9281738 w 12192439"/>
              <a:gd name="connsiteY27" fmla="*/ 3816116 h 6839191"/>
              <a:gd name="connsiteX28" fmla="*/ 9282441 w 12192439"/>
              <a:gd name="connsiteY28" fmla="*/ 3800297 h 6839191"/>
              <a:gd name="connsiteX29" fmla="*/ 9284876 w 12192439"/>
              <a:gd name="connsiteY29" fmla="*/ 3776843 h 6839191"/>
              <a:gd name="connsiteX30" fmla="*/ 9287926 w 12192439"/>
              <a:gd name="connsiteY30" fmla="*/ 3738251 h 6839191"/>
              <a:gd name="connsiteX31" fmla="*/ 9288014 w 12192439"/>
              <a:gd name="connsiteY31" fmla="*/ 3737549 h 6839191"/>
              <a:gd name="connsiteX32" fmla="*/ 9294902 w 12192439"/>
              <a:gd name="connsiteY32" fmla="*/ 3674998 h 6839191"/>
              <a:gd name="connsiteX33" fmla="*/ 9303261 w 12192439"/>
              <a:gd name="connsiteY33" fmla="*/ 3611219 h 6839191"/>
              <a:gd name="connsiteX34" fmla="*/ 9312718 w 12192439"/>
              <a:gd name="connsiteY34" fmla="*/ 3547966 h 6839191"/>
              <a:gd name="connsiteX35" fmla="*/ 9323205 w 12192439"/>
              <a:gd name="connsiteY35" fmla="*/ 3484670 h 6839191"/>
              <a:gd name="connsiteX36" fmla="*/ 9334768 w 12192439"/>
              <a:gd name="connsiteY36" fmla="*/ 3420671 h 6839191"/>
              <a:gd name="connsiteX37" fmla="*/ 9347097 w 12192439"/>
              <a:gd name="connsiteY37" fmla="*/ 3357089 h 6839191"/>
              <a:gd name="connsiteX38" fmla="*/ 9359867 w 12192439"/>
              <a:gd name="connsiteY38" fmla="*/ 3295306 h 6839191"/>
              <a:gd name="connsiteX39" fmla="*/ 9374237 w 12192439"/>
              <a:gd name="connsiteY39" fmla="*/ 3228960 h 6839191"/>
              <a:gd name="connsiteX40" fmla="*/ 9388103 w 12192439"/>
              <a:gd name="connsiteY40" fmla="*/ 3167682 h 6839191"/>
              <a:gd name="connsiteX41" fmla="*/ 9402869 w 12192439"/>
              <a:gd name="connsiteY41" fmla="*/ 3105000 h 6839191"/>
              <a:gd name="connsiteX42" fmla="*/ 9418073 w 12192439"/>
              <a:gd name="connsiteY42" fmla="*/ 3042625 h 6839191"/>
              <a:gd name="connsiteX43" fmla="*/ 9433672 w 12192439"/>
              <a:gd name="connsiteY43" fmla="*/ 2980425 h 6839191"/>
              <a:gd name="connsiteX44" fmla="*/ 9449118 w 12192439"/>
              <a:gd name="connsiteY44" fmla="*/ 2920441 h 6839191"/>
              <a:gd name="connsiteX45" fmla="*/ 9465310 w 12192439"/>
              <a:gd name="connsiteY45" fmla="*/ 2859251 h 6839191"/>
              <a:gd name="connsiteX46" fmla="*/ 9481765 w 12192439"/>
              <a:gd name="connsiteY46" fmla="*/ 2798324 h 6839191"/>
              <a:gd name="connsiteX47" fmla="*/ 9498461 w 12192439"/>
              <a:gd name="connsiteY47" fmla="*/ 2737660 h 6839191"/>
              <a:gd name="connsiteX48" fmla="*/ 9515881 w 12192439"/>
              <a:gd name="connsiteY48" fmla="*/ 2675110 h 6839191"/>
              <a:gd name="connsiteX49" fmla="*/ 9532292 w 12192439"/>
              <a:gd name="connsiteY49" fmla="*/ 2617013 h 6839191"/>
              <a:gd name="connsiteX50" fmla="*/ 9549691 w 12192439"/>
              <a:gd name="connsiteY50" fmla="*/ 2556261 h 6839191"/>
              <a:gd name="connsiteX51" fmla="*/ 9566519 w 12192439"/>
              <a:gd name="connsiteY51" fmla="*/ 2498493 h 6839191"/>
              <a:gd name="connsiteX52" fmla="*/ 9583939 w 12192439"/>
              <a:gd name="connsiteY52" fmla="*/ 2439475 h 6839191"/>
              <a:gd name="connsiteX53" fmla="*/ 9606142 w 12192439"/>
              <a:gd name="connsiteY53" fmla="*/ 2359987 h 6839191"/>
              <a:gd name="connsiteX54" fmla="*/ 9591486 w 12192439"/>
              <a:gd name="connsiteY54" fmla="*/ 2257505 h 6839191"/>
              <a:gd name="connsiteX55" fmla="*/ 9338695 w 12192439"/>
              <a:gd name="connsiteY55" fmla="*/ 2236399 h 6839191"/>
              <a:gd name="connsiteX56" fmla="*/ 8797503 w 12192439"/>
              <a:gd name="connsiteY56" fmla="*/ 2429514 h 6839191"/>
              <a:gd name="connsiteX57" fmla="*/ 7318821 w 12192439"/>
              <a:gd name="connsiteY57" fmla="*/ 3166387 h 6839191"/>
              <a:gd name="connsiteX58" fmla="*/ 6433897 w 12192439"/>
              <a:gd name="connsiteY58" fmla="*/ 3622364 h 6839191"/>
              <a:gd name="connsiteX59" fmla="*/ 6353706 w 12192439"/>
              <a:gd name="connsiteY59" fmla="*/ 3659531 h 6839191"/>
              <a:gd name="connsiteX60" fmla="*/ 6275293 w 12192439"/>
              <a:gd name="connsiteY60" fmla="*/ 3692418 h 6839191"/>
              <a:gd name="connsiteX61" fmla="*/ 6271497 w 12192439"/>
              <a:gd name="connsiteY61" fmla="*/ 3693976 h 6839191"/>
              <a:gd name="connsiteX62" fmla="*/ 6239400 w 12192439"/>
              <a:gd name="connsiteY62" fmla="*/ 3705999 h 6839191"/>
              <a:gd name="connsiteX63" fmla="*/ 6209079 w 12192439"/>
              <a:gd name="connsiteY63" fmla="*/ 3717145 h 6839191"/>
              <a:gd name="connsiteX64" fmla="*/ 6194466 w 12192439"/>
              <a:gd name="connsiteY64" fmla="*/ 3722520 h 6839191"/>
              <a:gd name="connsiteX65" fmla="*/ 6145343 w 12192439"/>
              <a:gd name="connsiteY65" fmla="*/ 3738426 h 6839191"/>
              <a:gd name="connsiteX66" fmla="*/ 6123886 w 12192439"/>
              <a:gd name="connsiteY66" fmla="*/ 3745337 h 6839191"/>
              <a:gd name="connsiteX67" fmla="*/ 6087773 w 12192439"/>
              <a:gd name="connsiteY67" fmla="*/ 3755276 h 6839191"/>
              <a:gd name="connsiteX68" fmla="*/ 6056267 w 12192439"/>
              <a:gd name="connsiteY68" fmla="*/ 3763964 h 6839191"/>
              <a:gd name="connsiteX69" fmla="*/ 6036719 w 12192439"/>
              <a:gd name="connsiteY69" fmla="*/ 3768265 h 6839191"/>
              <a:gd name="connsiteX70" fmla="*/ 5993431 w 12192439"/>
              <a:gd name="connsiteY70" fmla="*/ 3777896 h 6839191"/>
              <a:gd name="connsiteX71" fmla="*/ 5990821 w 12192439"/>
              <a:gd name="connsiteY71" fmla="*/ 3778313 h 6839191"/>
              <a:gd name="connsiteX72" fmla="*/ 5937002 w 12192439"/>
              <a:gd name="connsiteY72" fmla="*/ 3787133 h 6839191"/>
              <a:gd name="connsiteX73" fmla="*/ 5887483 w 12192439"/>
              <a:gd name="connsiteY73" fmla="*/ 3792289 h 6839191"/>
              <a:gd name="connsiteX74" fmla="*/ 5844196 w 12192439"/>
              <a:gd name="connsiteY74" fmla="*/ 3794264 h 6839191"/>
              <a:gd name="connsiteX75" fmla="*/ 5805999 w 12192439"/>
              <a:gd name="connsiteY75" fmla="*/ 3793912 h 6839191"/>
              <a:gd name="connsiteX76" fmla="*/ 5771728 w 12192439"/>
              <a:gd name="connsiteY76" fmla="*/ 3791894 h 6839191"/>
              <a:gd name="connsiteX77" fmla="*/ 5748275 w 12192439"/>
              <a:gd name="connsiteY77" fmla="*/ 3788779 h 6839191"/>
              <a:gd name="connsiteX78" fmla="*/ 5738402 w 12192439"/>
              <a:gd name="connsiteY78" fmla="*/ 3788055 h 6839191"/>
              <a:gd name="connsiteX79" fmla="*/ 5726752 w 12192439"/>
              <a:gd name="connsiteY79" fmla="*/ 3785619 h 6839191"/>
              <a:gd name="connsiteX80" fmla="*/ 5672845 w 12192439"/>
              <a:gd name="connsiteY80" fmla="*/ 3768418 h 6839191"/>
              <a:gd name="connsiteX81" fmla="*/ 5644082 w 12192439"/>
              <a:gd name="connsiteY81" fmla="*/ 3749989 h 6839191"/>
              <a:gd name="connsiteX82" fmla="*/ 5639628 w 12192439"/>
              <a:gd name="connsiteY82" fmla="*/ 3747005 h 6839191"/>
              <a:gd name="connsiteX83" fmla="*/ 5635811 w 12192439"/>
              <a:gd name="connsiteY83" fmla="*/ 3743451 h 6839191"/>
              <a:gd name="connsiteX84" fmla="*/ 5614990 w 12192439"/>
              <a:gd name="connsiteY84" fmla="*/ 3724560 h 6839191"/>
              <a:gd name="connsiteX85" fmla="*/ 5594915 w 12192439"/>
              <a:gd name="connsiteY85" fmla="*/ 3701304 h 6839191"/>
              <a:gd name="connsiteX86" fmla="*/ 5577934 w 12192439"/>
              <a:gd name="connsiteY86" fmla="*/ 3677434 h 6839191"/>
              <a:gd name="connsiteX87" fmla="*/ 5563190 w 12192439"/>
              <a:gd name="connsiteY87" fmla="*/ 3653168 h 6839191"/>
              <a:gd name="connsiteX88" fmla="*/ 5549982 w 12192439"/>
              <a:gd name="connsiteY88" fmla="*/ 3628442 h 6839191"/>
              <a:gd name="connsiteX89" fmla="*/ 5538091 w 12192439"/>
              <a:gd name="connsiteY89" fmla="*/ 3603562 h 6839191"/>
              <a:gd name="connsiteX90" fmla="*/ 5526880 w 12192439"/>
              <a:gd name="connsiteY90" fmla="*/ 3577892 h 6839191"/>
              <a:gd name="connsiteX91" fmla="*/ 5516611 w 12192439"/>
              <a:gd name="connsiteY91" fmla="*/ 3552376 h 6839191"/>
              <a:gd name="connsiteX92" fmla="*/ 5506782 w 12192439"/>
              <a:gd name="connsiteY92" fmla="*/ 3526202 h 6839191"/>
              <a:gd name="connsiteX93" fmla="*/ 5497502 w 12192439"/>
              <a:gd name="connsiteY93" fmla="*/ 3499918 h 6839191"/>
              <a:gd name="connsiteX94" fmla="*/ 5488660 w 12192439"/>
              <a:gd name="connsiteY94" fmla="*/ 3473415 h 6839191"/>
              <a:gd name="connsiteX95" fmla="*/ 5480169 w 12192439"/>
              <a:gd name="connsiteY95" fmla="*/ 3446757 h 6839191"/>
              <a:gd name="connsiteX96" fmla="*/ 5472008 w 12192439"/>
              <a:gd name="connsiteY96" fmla="*/ 3419859 h 6839191"/>
              <a:gd name="connsiteX97" fmla="*/ 5464109 w 12192439"/>
              <a:gd name="connsiteY97" fmla="*/ 3392720 h 6839191"/>
              <a:gd name="connsiteX98" fmla="*/ 5456496 w 12192439"/>
              <a:gd name="connsiteY98" fmla="*/ 3365602 h 6839191"/>
              <a:gd name="connsiteX99" fmla="*/ 5449234 w 12192439"/>
              <a:gd name="connsiteY99" fmla="*/ 3338725 h 6839191"/>
              <a:gd name="connsiteX100" fmla="*/ 5441928 w 12192439"/>
              <a:gd name="connsiteY100" fmla="*/ 3310884 h 6839191"/>
              <a:gd name="connsiteX101" fmla="*/ 5434885 w 12192439"/>
              <a:gd name="connsiteY101" fmla="*/ 3283283 h 6839191"/>
              <a:gd name="connsiteX102" fmla="*/ 5427996 w 12192439"/>
              <a:gd name="connsiteY102" fmla="*/ 3255573 h 6839191"/>
              <a:gd name="connsiteX103" fmla="*/ 5421305 w 12192439"/>
              <a:gd name="connsiteY103" fmla="*/ 3227973 h 6839191"/>
              <a:gd name="connsiteX104" fmla="*/ 5414723 w 12192439"/>
              <a:gd name="connsiteY104" fmla="*/ 3200109 h 6839191"/>
              <a:gd name="connsiteX105" fmla="*/ 5403424 w 12192439"/>
              <a:gd name="connsiteY105" fmla="*/ 3156515 h 6839191"/>
              <a:gd name="connsiteX106" fmla="*/ 4723616 w 12192439"/>
              <a:gd name="connsiteY106" fmla="*/ 2816073 h 6839191"/>
              <a:gd name="connsiteX107" fmla="*/ 4718592 w 12192439"/>
              <a:gd name="connsiteY107" fmla="*/ 2815327 h 6839191"/>
              <a:gd name="connsiteX108" fmla="*/ 3731472 w 12192439"/>
              <a:gd name="connsiteY108" fmla="*/ 2753413 h 6839191"/>
              <a:gd name="connsiteX109" fmla="*/ 4907121 w 12192439"/>
              <a:gd name="connsiteY109" fmla="*/ 1917771 h 6839191"/>
              <a:gd name="connsiteX110" fmla="*/ 5715672 w 12192439"/>
              <a:gd name="connsiteY110" fmla="*/ 1369267 h 6839191"/>
              <a:gd name="connsiteX111" fmla="*/ 5758060 w 12192439"/>
              <a:gd name="connsiteY111" fmla="*/ 1338775 h 6839191"/>
              <a:gd name="connsiteX112" fmla="*/ 6133978 w 12192439"/>
              <a:gd name="connsiteY112" fmla="*/ 802019 h 6839191"/>
              <a:gd name="connsiteX113" fmla="*/ 6017170 w 12192439"/>
              <a:gd name="connsiteY113" fmla="*/ 676993 h 6839191"/>
              <a:gd name="connsiteX114" fmla="*/ 5860431 w 12192439"/>
              <a:gd name="connsiteY114" fmla="*/ 603349 h 6839191"/>
              <a:gd name="connsiteX115" fmla="*/ 5232380 w 12192439"/>
              <a:gd name="connsiteY115" fmla="*/ 454362 h 6839191"/>
              <a:gd name="connsiteX116" fmla="*/ 3022331 w 12192439"/>
              <a:gd name="connsiteY116" fmla="*/ 273088 h 6839191"/>
              <a:gd name="connsiteX117" fmla="*/ 3018447 w 12192439"/>
              <a:gd name="connsiteY117" fmla="*/ 272917 h 6839191"/>
              <a:gd name="connsiteX118" fmla="*/ 2821229 w 12192439"/>
              <a:gd name="connsiteY118" fmla="*/ 264510 h 6839191"/>
              <a:gd name="connsiteX119" fmla="*/ 3179596 w 12192439"/>
              <a:gd name="connsiteY119" fmla="*/ 98552 h 6839191"/>
              <a:gd name="connsiteX120" fmla="*/ 3393268 w 12192439"/>
              <a:gd name="connsiteY120" fmla="*/ 1564 h 6839191"/>
              <a:gd name="connsiteX121" fmla="*/ 3392544 w 12192439"/>
              <a:gd name="connsiteY121" fmla="*/ 0 h 6839191"/>
              <a:gd name="connsiteX122" fmla="*/ 3178894 w 12192439"/>
              <a:gd name="connsiteY122" fmla="*/ 96977 h 6839191"/>
              <a:gd name="connsiteX123" fmla="*/ 2817609 w 12192439"/>
              <a:gd name="connsiteY123" fmla="*/ 264367 h 6839191"/>
              <a:gd name="connsiteX124" fmla="*/ 2769561 w 12192439"/>
              <a:gd name="connsiteY124" fmla="*/ 262403 h 6839191"/>
              <a:gd name="connsiteX125" fmla="*/ 3094578 w 12192439"/>
              <a:gd name="connsiteY125" fmla="*/ 104355 h 6839191"/>
              <a:gd name="connsiteX126" fmla="*/ 3299080 w 12192439"/>
              <a:gd name="connsiteY126" fmla="*/ 6793 h 6839191"/>
              <a:gd name="connsiteX127" fmla="*/ 3298268 w 12192439"/>
              <a:gd name="connsiteY127" fmla="*/ 5154 h 6839191"/>
              <a:gd name="connsiteX128" fmla="*/ 3093811 w 12192439"/>
              <a:gd name="connsiteY128" fmla="*/ 102703 h 6839191"/>
              <a:gd name="connsiteX129" fmla="*/ 2765897 w 12192439"/>
              <a:gd name="connsiteY129" fmla="*/ 262252 h 6839191"/>
              <a:gd name="connsiteX130" fmla="*/ 2717673 w 12192439"/>
              <a:gd name="connsiteY130" fmla="*/ 260328 h 6839191"/>
              <a:gd name="connsiteX131" fmla="*/ 3010351 w 12192439"/>
              <a:gd name="connsiteY131" fmla="*/ 110101 h 6839191"/>
              <a:gd name="connsiteX132" fmla="*/ 3204870 w 12192439"/>
              <a:gd name="connsiteY132" fmla="*/ 12010 h 6839191"/>
              <a:gd name="connsiteX133" fmla="*/ 3203993 w 12192439"/>
              <a:gd name="connsiteY133" fmla="*/ 10305 h 6839191"/>
              <a:gd name="connsiteX134" fmla="*/ 3009496 w 12192439"/>
              <a:gd name="connsiteY134" fmla="*/ 108379 h 6839191"/>
              <a:gd name="connsiteX135" fmla="*/ 2713943 w 12192439"/>
              <a:gd name="connsiteY135" fmla="*/ 260179 h 6839191"/>
              <a:gd name="connsiteX136" fmla="*/ 2665610 w 12192439"/>
              <a:gd name="connsiteY136" fmla="*/ 258265 h 6839191"/>
              <a:gd name="connsiteX137" fmla="*/ 2926980 w 12192439"/>
              <a:gd name="connsiteY137" fmla="*/ 115759 h 6839191"/>
              <a:gd name="connsiteX138" fmla="*/ 3110661 w 12192439"/>
              <a:gd name="connsiteY138" fmla="*/ 17229 h 6839191"/>
              <a:gd name="connsiteX139" fmla="*/ 3109695 w 12192439"/>
              <a:gd name="connsiteY139" fmla="*/ 15465 h 6839191"/>
              <a:gd name="connsiteX140" fmla="*/ 2926036 w 12192439"/>
              <a:gd name="connsiteY140" fmla="*/ 113976 h 6839191"/>
              <a:gd name="connsiteX141" fmla="*/ 2661858 w 12192439"/>
              <a:gd name="connsiteY141" fmla="*/ 258123 h 6839191"/>
              <a:gd name="connsiteX142" fmla="*/ 2613327 w 12192439"/>
              <a:gd name="connsiteY142" fmla="*/ 256256 h 6839191"/>
              <a:gd name="connsiteX143" fmla="*/ 2844508 w 12192439"/>
              <a:gd name="connsiteY143" fmla="*/ 121341 h 6839191"/>
              <a:gd name="connsiteX144" fmla="*/ 3016473 w 12192439"/>
              <a:gd name="connsiteY144" fmla="*/ 22442 h 6839191"/>
              <a:gd name="connsiteX145" fmla="*/ 3015397 w 12192439"/>
              <a:gd name="connsiteY145" fmla="*/ 20626 h 6839191"/>
              <a:gd name="connsiteX146" fmla="*/ 2843476 w 12192439"/>
              <a:gd name="connsiteY146" fmla="*/ 119498 h 6839191"/>
              <a:gd name="connsiteX147" fmla="*/ 2609575 w 12192439"/>
              <a:gd name="connsiteY147" fmla="*/ 256109 h 6839191"/>
              <a:gd name="connsiteX148" fmla="*/ 2560891 w 12192439"/>
              <a:gd name="connsiteY148" fmla="*/ 254261 h 6839191"/>
              <a:gd name="connsiteX149" fmla="*/ 2763045 w 12192439"/>
              <a:gd name="connsiteY149" fmla="*/ 126802 h 6839191"/>
              <a:gd name="connsiteX150" fmla="*/ 2922284 w 12192439"/>
              <a:gd name="connsiteY150" fmla="*/ 27646 h 6839191"/>
              <a:gd name="connsiteX151" fmla="*/ 2921078 w 12192439"/>
              <a:gd name="connsiteY151" fmla="*/ 25795 h 6839191"/>
              <a:gd name="connsiteX152" fmla="*/ 2761882 w 12192439"/>
              <a:gd name="connsiteY152" fmla="*/ 124913 h 6839191"/>
              <a:gd name="connsiteX153" fmla="*/ 2557161 w 12192439"/>
              <a:gd name="connsiteY153" fmla="*/ 254121 h 6839191"/>
              <a:gd name="connsiteX154" fmla="*/ 2508323 w 12192439"/>
              <a:gd name="connsiteY154" fmla="*/ 252300 h 6839191"/>
              <a:gd name="connsiteX155" fmla="*/ 2682635 w 12192439"/>
              <a:gd name="connsiteY155" fmla="*/ 132129 h 6839191"/>
              <a:gd name="connsiteX156" fmla="*/ 2828119 w 12192439"/>
              <a:gd name="connsiteY156" fmla="*/ 32844 h 6839191"/>
              <a:gd name="connsiteX157" fmla="*/ 2826780 w 12192439"/>
              <a:gd name="connsiteY157" fmla="*/ 30975 h 6839191"/>
              <a:gd name="connsiteX158" fmla="*/ 2681363 w 12192439"/>
              <a:gd name="connsiteY158" fmla="*/ 130207 h 6839191"/>
              <a:gd name="connsiteX159" fmla="*/ 2504637 w 12192439"/>
              <a:gd name="connsiteY159" fmla="*/ 252164 h 6839191"/>
              <a:gd name="connsiteX160" fmla="*/ 2455601 w 12192439"/>
              <a:gd name="connsiteY160" fmla="*/ 250378 h 6839191"/>
              <a:gd name="connsiteX161" fmla="*/ 2603344 w 12192439"/>
              <a:gd name="connsiteY161" fmla="*/ 137313 h 6839191"/>
              <a:gd name="connsiteX162" fmla="*/ 2733952 w 12192439"/>
              <a:gd name="connsiteY162" fmla="*/ 38031 h 6839191"/>
              <a:gd name="connsiteX163" fmla="*/ 2732439 w 12192439"/>
              <a:gd name="connsiteY163" fmla="*/ 36166 h 6839191"/>
              <a:gd name="connsiteX164" fmla="*/ 2601940 w 12192439"/>
              <a:gd name="connsiteY164" fmla="*/ 135378 h 6839191"/>
              <a:gd name="connsiteX165" fmla="*/ 2452003 w 12192439"/>
              <a:gd name="connsiteY165" fmla="*/ 250246 h 6839191"/>
              <a:gd name="connsiteX166" fmla="*/ 2402901 w 12192439"/>
              <a:gd name="connsiteY166" fmla="*/ 248474 h 6839191"/>
              <a:gd name="connsiteX167" fmla="*/ 2525238 w 12192439"/>
              <a:gd name="connsiteY167" fmla="*/ 142359 h 6839191"/>
              <a:gd name="connsiteX168" fmla="*/ 2639808 w 12192439"/>
              <a:gd name="connsiteY168" fmla="*/ 43195 h 6839191"/>
              <a:gd name="connsiteX169" fmla="*/ 2638097 w 12192439"/>
              <a:gd name="connsiteY169" fmla="*/ 41374 h 6839191"/>
              <a:gd name="connsiteX170" fmla="*/ 2523659 w 12192439"/>
              <a:gd name="connsiteY170" fmla="*/ 140439 h 6839191"/>
              <a:gd name="connsiteX171" fmla="*/ 2399413 w 12192439"/>
              <a:gd name="connsiteY171" fmla="*/ 248351 h 6839191"/>
              <a:gd name="connsiteX172" fmla="*/ 2350333 w 12192439"/>
              <a:gd name="connsiteY172" fmla="*/ 246626 h 6839191"/>
              <a:gd name="connsiteX173" fmla="*/ 2448339 w 12192439"/>
              <a:gd name="connsiteY173" fmla="*/ 147333 h 6839191"/>
              <a:gd name="connsiteX174" fmla="*/ 2545686 w 12192439"/>
              <a:gd name="connsiteY174" fmla="*/ 48336 h 6839191"/>
              <a:gd name="connsiteX175" fmla="*/ 2543734 w 12192439"/>
              <a:gd name="connsiteY175" fmla="*/ 46611 h 6839191"/>
              <a:gd name="connsiteX176" fmla="*/ 2446540 w 12192439"/>
              <a:gd name="connsiteY176" fmla="*/ 145472 h 6839191"/>
              <a:gd name="connsiteX177" fmla="*/ 2346933 w 12192439"/>
              <a:gd name="connsiteY177" fmla="*/ 246508 h 6839191"/>
              <a:gd name="connsiteX178" fmla="*/ 2298007 w 12192439"/>
              <a:gd name="connsiteY178" fmla="*/ 244810 h 6839191"/>
              <a:gd name="connsiteX179" fmla="*/ 2372668 w 12192439"/>
              <a:gd name="connsiteY179" fmla="*/ 152359 h 6839191"/>
              <a:gd name="connsiteX180" fmla="*/ 2451564 w 12192439"/>
              <a:gd name="connsiteY180" fmla="*/ 53432 h 6839191"/>
              <a:gd name="connsiteX181" fmla="*/ 2449370 w 12192439"/>
              <a:gd name="connsiteY181" fmla="*/ 51890 h 6839191"/>
              <a:gd name="connsiteX182" fmla="*/ 2370628 w 12192439"/>
              <a:gd name="connsiteY182" fmla="*/ 150620 h 6839191"/>
              <a:gd name="connsiteX183" fmla="*/ 2294760 w 12192439"/>
              <a:gd name="connsiteY183" fmla="*/ 244698 h 6839191"/>
              <a:gd name="connsiteX184" fmla="*/ 2258208 w 12192439"/>
              <a:gd name="connsiteY184" fmla="*/ 243452 h 6839191"/>
              <a:gd name="connsiteX185" fmla="*/ 2309898 w 12192439"/>
              <a:gd name="connsiteY185" fmla="*/ 146984 h 6839191"/>
              <a:gd name="connsiteX186" fmla="*/ 2357464 w 12192439"/>
              <a:gd name="connsiteY186" fmla="*/ 58472 h 6839191"/>
              <a:gd name="connsiteX187" fmla="*/ 2354985 w 12192439"/>
              <a:gd name="connsiteY187" fmla="*/ 57230 h 6839191"/>
              <a:gd name="connsiteX188" fmla="*/ 2307463 w 12192439"/>
              <a:gd name="connsiteY188" fmla="*/ 145630 h 6839191"/>
              <a:gd name="connsiteX189" fmla="*/ 2255136 w 12192439"/>
              <a:gd name="connsiteY189" fmla="*/ 243349 h 6839191"/>
              <a:gd name="connsiteX190" fmla="*/ 2206013 w 12192439"/>
              <a:gd name="connsiteY190" fmla="*/ 241696 h 6839191"/>
              <a:gd name="connsiteX191" fmla="*/ 2234206 w 12192439"/>
              <a:gd name="connsiteY191" fmla="*/ 154553 h 6839191"/>
              <a:gd name="connsiteX192" fmla="*/ 2263364 w 12192439"/>
              <a:gd name="connsiteY192" fmla="*/ 63428 h 6839191"/>
              <a:gd name="connsiteX193" fmla="*/ 2260577 w 12192439"/>
              <a:gd name="connsiteY193" fmla="*/ 62645 h 6839191"/>
              <a:gd name="connsiteX194" fmla="*/ 2231463 w 12192439"/>
              <a:gd name="connsiteY194" fmla="*/ 153628 h 6839191"/>
              <a:gd name="connsiteX195" fmla="*/ 2203029 w 12192439"/>
              <a:gd name="connsiteY195" fmla="*/ 241598 h 6839191"/>
              <a:gd name="connsiteX196" fmla="*/ 2153688 w 12192439"/>
              <a:gd name="connsiteY196" fmla="*/ 239963 h 6839191"/>
              <a:gd name="connsiteX197" fmla="*/ 2160876 w 12192439"/>
              <a:gd name="connsiteY197" fmla="*/ 164497 h 6839191"/>
              <a:gd name="connsiteX198" fmla="*/ 2169217 w 12192439"/>
              <a:gd name="connsiteY198" fmla="*/ 68301 h 6839191"/>
              <a:gd name="connsiteX199" fmla="*/ 2166240 w 12192439"/>
              <a:gd name="connsiteY199" fmla="*/ 68154 h 6839191"/>
              <a:gd name="connsiteX200" fmla="*/ 2157914 w 12192439"/>
              <a:gd name="connsiteY200" fmla="*/ 164185 h 6839191"/>
              <a:gd name="connsiteX201" fmla="*/ 2150707 w 12192439"/>
              <a:gd name="connsiteY201" fmla="*/ 239867 h 6839191"/>
              <a:gd name="connsiteX202" fmla="*/ 2101270 w 12192439"/>
              <a:gd name="connsiteY202" fmla="*/ 238267 h 6839191"/>
              <a:gd name="connsiteX203" fmla="*/ 2092430 w 12192439"/>
              <a:gd name="connsiteY203" fmla="*/ 179383 h 6839191"/>
              <a:gd name="connsiteX204" fmla="*/ 2074988 w 12192439"/>
              <a:gd name="connsiteY204" fmla="*/ 73110 h 6839191"/>
              <a:gd name="connsiteX205" fmla="*/ 2071973 w 12192439"/>
              <a:gd name="connsiteY205" fmla="*/ 73720 h 6839191"/>
              <a:gd name="connsiteX206" fmla="*/ 2089385 w 12192439"/>
              <a:gd name="connsiteY206" fmla="*/ 179824 h 6839191"/>
              <a:gd name="connsiteX207" fmla="*/ 2098139 w 12192439"/>
              <a:gd name="connsiteY207" fmla="*/ 238166 h 6839191"/>
              <a:gd name="connsiteX208" fmla="*/ 2048783 w 12192439"/>
              <a:gd name="connsiteY208" fmla="*/ 236582 h 6839191"/>
              <a:gd name="connsiteX209" fmla="*/ 2036619 w 12192439"/>
              <a:gd name="connsiteY209" fmla="*/ 207161 h 6839191"/>
              <a:gd name="connsiteX210" fmla="*/ 1980668 w 12192439"/>
              <a:gd name="connsiteY210" fmla="*/ 77926 h 6839191"/>
              <a:gd name="connsiteX211" fmla="*/ 1977803 w 12192439"/>
              <a:gd name="connsiteY211" fmla="*/ 79282 h 6839191"/>
              <a:gd name="connsiteX212" fmla="*/ 2033688 w 12192439"/>
              <a:gd name="connsiteY212" fmla="*/ 208370 h 6839191"/>
              <a:gd name="connsiteX213" fmla="*/ 2045305 w 12192439"/>
              <a:gd name="connsiteY213" fmla="*/ 236473 h 6839191"/>
              <a:gd name="connsiteX214" fmla="*/ 1984288 w 12192439"/>
              <a:gd name="connsiteY214" fmla="*/ 234562 h 6839191"/>
              <a:gd name="connsiteX215" fmla="*/ 1960069 w 12192439"/>
              <a:gd name="connsiteY215" fmla="*/ 194918 h 6839191"/>
              <a:gd name="connsiteX216" fmla="*/ 1886285 w 12192439"/>
              <a:gd name="connsiteY216" fmla="*/ 82795 h 6839191"/>
              <a:gd name="connsiteX217" fmla="*/ 1883696 w 12192439"/>
              <a:gd name="connsiteY217" fmla="*/ 84787 h 6839191"/>
              <a:gd name="connsiteX218" fmla="*/ 1957276 w 12192439"/>
              <a:gd name="connsiteY218" fmla="*/ 196612 h 6839191"/>
              <a:gd name="connsiteX219" fmla="*/ 1980365 w 12192439"/>
              <a:gd name="connsiteY219" fmla="*/ 234441 h 6839191"/>
              <a:gd name="connsiteX220" fmla="*/ 1930832 w 12192439"/>
              <a:gd name="connsiteY220" fmla="*/ 232921 h 6839191"/>
              <a:gd name="connsiteX221" fmla="*/ 1905142 w 12192439"/>
              <a:gd name="connsiteY221" fmla="*/ 204774 h 6839191"/>
              <a:gd name="connsiteX222" fmla="*/ 1791882 w 12192439"/>
              <a:gd name="connsiteY222" fmla="*/ 87742 h 6839191"/>
              <a:gd name="connsiteX223" fmla="*/ 1789611 w 12192439"/>
              <a:gd name="connsiteY223" fmla="*/ 90219 h 6839191"/>
              <a:gd name="connsiteX224" fmla="*/ 1902656 w 12192439"/>
              <a:gd name="connsiteY224" fmla="*/ 207036 h 6839191"/>
              <a:gd name="connsiteX225" fmla="*/ 1926139 w 12192439"/>
              <a:gd name="connsiteY225" fmla="*/ 232778 h 6839191"/>
              <a:gd name="connsiteX226" fmla="*/ 1877090 w 12192439"/>
              <a:gd name="connsiteY226" fmla="*/ 231286 h 6839191"/>
              <a:gd name="connsiteX227" fmla="*/ 1857182 w 12192439"/>
              <a:gd name="connsiteY227" fmla="*/ 215230 h 6839191"/>
              <a:gd name="connsiteX228" fmla="*/ 1697485 w 12192439"/>
              <a:gd name="connsiteY228" fmla="*/ 92747 h 6839191"/>
              <a:gd name="connsiteX229" fmla="*/ 1695515 w 12192439"/>
              <a:gd name="connsiteY229" fmla="*/ 95590 h 6839191"/>
              <a:gd name="connsiteX230" fmla="*/ 1855009 w 12192439"/>
              <a:gd name="connsiteY230" fmla="*/ 217920 h 6839191"/>
              <a:gd name="connsiteX231" fmla="*/ 1871366 w 12192439"/>
              <a:gd name="connsiteY231" fmla="*/ 231115 h 6839191"/>
              <a:gd name="connsiteX232" fmla="*/ 1823153 w 12192439"/>
              <a:gd name="connsiteY232" fmla="*/ 229684 h 6839191"/>
              <a:gd name="connsiteX233" fmla="*/ 1817896 w 12192439"/>
              <a:gd name="connsiteY233" fmla="*/ 226393 h 6839191"/>
              <a:gd name="connsiteX234" fmla="*/ 1603107 w 12192439"/>
              <a:gd name="connsiteY234" fmla="*/ 97795 h 6839191"/>
              <a:gd name="connsiteX235" fmla="*/ 1601400 w 12192439"/>
              <a:gd name="connsiteY235" fmla="*/ 100915 h 6839191"/>
              <a:gd name="connsiteX236" fmla="*/ 1816007 w 12192439"/>
              <a:gd name="connsiteY236" fmla="*/ 229406 h 6839191"/>
              <a:gd name="connsiteX237" fmla="*/ 1816119 w 12192439"/>
              <a:gd name="connsiteY237" fmla="*/ 229476 h 6839191"/>
              <a:gd name="connsiteX238" fmla="*/ 1769042 w 12192439"/>
              <a:gd name="connsiteY238" fmla="*/ 228096 h 6839191"/>
              <a:gd name="connsiteX239" fmla="*/ 1508747 w 12192439"/>
              <a:gd name="connsiteY239" fmla="*/ 102874 h 6839191"/>
              <a:gd name="connsiteX240" fmla="*/ 1507269 w 12192439"/>
              <a:gd name="connsiteY240" fmla="*/ 106211 h 6839191"/>
              <a:gd name="connsiteX241" fmla="*/ 1760416 w 12192439"/>
              <a:gd name="connsiteY241" fmla="*/ 227846 h 6839191"/>
              <a:gd name="connsiteX242" fmla="*/ 1714796 w 12192439"/>
              <a:gd name="connsiteY242" fmla="*/ 226527 h 6839191"/>
              <a:gd name="connsiteX243" fmla="*/ 1414406 w 12192439"/>
              <a:gd name="connsiteY243" fmla="*/ 107971 h 6839191"/>
              <a:gd name="connsiteX244" fmla="*/ 1413118 w 12192439"/>
              <a:gd name="connsiteY244" fmla="*/ 111490 h 6839191"/>
              <a:gd name="connsiteX245" fmla="*/ 1704236 w 12192439"/>
              <a:gd name="connsiteY245" fmla="*/ 226222 h 6839191"/>
              <a:gd name="connsiteX246" fmla="*/ 1660479 w 12192439"/>
              <a:gd name="connsiteY246" fmla="*/ 224989 h 6839191"/>
              <a:gd name="connsiteX247" fmla="*/ 1320069 w 12192439"/>
              <a:gd name="connsiteY247" fmla="*/ 113078 h 6839191"/>
              <a:gd name="connsiteX248" fmla="*/ 1318941 w 12192439"/>
              <a:gd name="connsiteY248" fmla="*/ 116751 h 6839191"/>
              <a:gd name="connsiteX249" fmla="*/ 1647583 w 12192439"/>
              <a:gd name="connsiteY249" fmla="*/ 224623 h 6839191"/>
              <a:gd name="connsiteX250" fmla="*/ 1606033 w 12192439"/>
              <a:gd name="connsiteY250" fmla="*/ 223458 h 6839191"/>
              <a:gd name="connsiteX251" fmla="*/ 1225754 w 12192439"/>
              <a:gd name="connsiteY251" fmla="*/ 118199 h 6839191"/>
              <a:gd name="connsiteX252" fmla="*/ 1224764 w 12192439"/>
              <a:gd name="connsiteY252" fmla="*/ 122012 h 6839191"/>
              <a:gd name="connsiteX253" fmla="*/ 1590357 w 12192439"/>
              <a:gd name="connsiteY253" fmla="*/ 223030 h 6839191"/>
              <a:gd name="connsiteX254" fmla="*/ 1551478 w 12192439"/>
              <a:gd name="connsiteY254" fmla="*/ 221959 h 6839191"/>
              <a:gd name="connsiteX255" fmla="*/ 1131449 w 12192439"/>
              <a:gd name="connsiteY255" fmla="*/ 123322 h 6839191"/>
              <a:gd name="connsiteX256" fmla="*/ 1130578 w 12192439"/>
              <a:gd name="connsiteY256" fmla="*/ 127262 h 6839191"/>
              <a:gd name="connsiteX257" fmla="*/ 1532429 w 12192439"/>
              <a:gd name="connsiteY257" fmla="*/ 221435 h 6839191"/>
              <a:gd name="connsiteX258" fmla="*/ 1496957 w 12192439"/>
              <a:gd name="connsiteY258" fmla="*/ 220478 h 6839191"/>
              <a:gd name="connsiteX259" fmla="*/ 1037149 w 12192439"/>
              <a:gd name="connsiteY259" fmla="*/ 128449 h 6839191"/>
              <a:gd name="connsiteX260" fmla="*/ 1036381 w 12192439"/>
              <a:gd name="connsiteY260" fmla="*/ 132510 h 6839191"/>
              <a:gd name="connsiteX261" fmla="*/ 1473764 w 12192439"/>
              <a:gd name="connsiteY261" fmla="*/ 219855 h 6839191"/>
              <a:gd name="connsiteX262" fmla="*/ 1442256 w 12192439"/>
              <a:gd name="connsiteY262" fmla="*/ 219008 h 6839191"/>
              <a:gd name="connsiteX263" fmla="*/ 942858 w 12192439"/>
              <a:gd name="connsiteY263" fmla="*/ 133581 h 6839191"/>
              <a:gd name="connsiteX264" fmla="*/ 942180 w 12192439"/>
              <a:gd name="connsiteY264" fmla="*/ 137754 h 6839191"/>
              <a:gd name="connsiteX265" fmla="*/ 1414070 w 12192439"/>
              <a:gd name="connsiteY265" fmla="*/ 218267 h 6839191"/>
              <a:gd name="connsiteX266" fmla="*/ 1387830 w 12192439"/>
              <a:gd name="connsiteY266" fmla="*/ 217576 h 6839191"/>
              <a:gd name="connsiteX267" fmla="*/ 848572 w 12192439"/>
              <a:gd name="connsiteY267" fmla="*/ 138715 h 6839191"/>
              <a:gd name="connsiteX268" fmla="*/ 847977 w 12192439"/>
              <a:gd name="connsiteY268" fmla="*/ 142998 h 6839191"/>
              <a:gd name="connsiteX269" fmla="*/ 1353233 w 12192439"/>
              <a:gd name="connsiteY269" fmla="*/ 216670 h 6839191"/>
              <a:gd name="connsiteX270" fmla="*/ 1332941 w 12192439"/>
              <a:gd name="connsiteY270" fmla="*/ 216147 h 6839191"/>
              <a:gd name="connsiteX271" fmla="*/ 754287 w 12192439"/>
              <a:gd name="connsiteY271" fmla="*/ 143849 h 6839191"/>
              <a:gd name="connsiteX272" fmla="*/ 753765 w 12192439"/>
              <a:gd name="connsiteY272" fmla="*/ 148237 h 6839191"/>
              <a:gd name="connsiteX273" fmla="*/ 1290209 w 12192439"/>
              <a:gd name="connsiteY273" fmla="*/ 215046 h 6839191"/>
              <a:gd name="connsiteX274" fmla="*/ 1278049 w 12192439"/>
              <a:gd name="connsiteY274" fmla="*/ 214732 h 6839191"/>
              <a:gd name="connsiteX275" fmla="*/ 660009 w 12192439"/>
              <a:gd name="connsiteY275" fmla="*/ 148985 h 6839191"/>
              <a:gd name="connsiteX276" fmla="*/ 659553 w 12192439"/>
              <a:gd name="connsiteY276" fmla="*/ 153478 h 6839191"/>
              <a:gd name="connsiteX277" fmla="*/ 1224926 w 12192439"/>
              <a:gd name="connsiteY277" fmla="*/ 213387 h 6839191"/>
              <a:gd name="connsiteX278" fmla="*/ 1223522 w 12192439"/>
              <a:gd name="connsiteY278" fmla="*/ 213352 h 6839191"/>
              <a:gd name="connsiteX279" fmla="*/ 565736 w 12192439"/>
              <a:gd name="connsiteY279" fmla="*/ 154123 h 6839191"/>
              <a:gd name="connsiteX280" fmla="*/ 565341 w 12192439"/>
              <a:gd name="connsiteY280" fmla="*/ 158718 h 6839191"/>
              <a:gd name="connsiteX281" fmla="*/ 1108320 w 12192439"/>
              <a:gd name="connsiteY281" fmla="*/ 207224 h 6839191"/>
              <a:gd name="connsiteX282" fmla="*/ 471464 w 12192439"/>
              <a:gd name="connsiteY282" fmla="*/ 159262 h 6839191"/>
              <a:gd name="connsiteX283" fmla="*/ 471122 w 12192439"/>
              <a:gd name="connsiteY283" fmla="*/ 163957 h 6839191"/>
              <a:gd name="connsiteX284" fmla="*/ 975479 w 12192439"/>
              <a:gd name="connsiteY284" fmla="*/ 201632 h 6839191"/>
              <a:gd name="connsiteX285" fmla="*/ 377193 w 12192439"/>
              <a:gd name="connsiteY285" fmla="*/ 164400 h 6839191"/>
              <a:gd name="connsiteX286" fmla="*/ 376903 w 12192439"/>
              <a:gd name="connsiteY286" fmla="*/ 169196 h 6839191"/>
              <a:gd name="connsiteX287" fmla="*/ 833308 w 12192439"/>
              <a:gd name="connsiteY287" fmla="*/ 197380 h 6839191"/>
              <a:gd name="connsiteX288" fmla="*/ 282922 w 12192439"/>
              <a:gd name="connsiteY288" fmla="*/ 169538 h 6839191"/>
              <a:gd name="connsiteX289" fmla="*/ 282678 w 12192439"/>
              <a:gd name="connsiteY289" fmla="*/ 174431 h 6839191"/>
              <a:gd name="connsiteX290" fmla="*/ 683989 w 12192439"/>
              <a:gd name="connsiteY290" fmla="*/ 194596 h 6839191"/>
              <a:gd name="connsiteX291" fmla="*/ 188657 w 12192439"/>
              <a:gd name="connsiteY291" fmla="*/ 174677 h 6839191"/>
              <a:gd name="connsiteX292" fmla="*/ 188457 w 12192439"/>
              <a:gd name="connsiteY292" fmla="*/ 179668 h 6839191"/>
              <a:gd name="connsiteX293" fmla="*/ 510537 w 12192439"/>
              <a:gd name="connsiteY293" fmla="*/ 192551 h 6839191"/>
              <a:gd name="connsiteX294" fmla="*/ 321178 w 12192439"/>
              <a:gd name="connsiteY294" fmla="*/ 186757 h 6839191"/>
              <a:gd name="connsiteX295" fmla="*/ 94388 w 12192439"/>
              <a:gd name="connsiteY295" fmla="*/ 179815 h 6839191"/>
              <a:gd name="connsiteX296" fmla="*/ 94232 w 12192439"/>
              <a:gd name="connsiteY296" fmla="*/ 184905 h 6839191"/>
              <a:gd name="connsiteX297" fmla="*/ 321025 w 12192439"/>
              <a:gd name="connsiteY297" fmla="*/ 191849 h 6839191"/>
              <a:gd name="connsiteX298" fmla="*/ 359944 w 12192439"/>
              <a:gd name="connsiteY298" fmla="*/ 193038 h 6839191"/>
              <a:gd name="connsiteX299" fmla="*/ 226648 w 12192439"/>
              <a:gd name="connsiteY299" fmla="*/ 190046 h 6839191"/>
              <a:gd name="connsiteX300" fmla="*/ 123 w 12192439"/>
              <a:gd name="connsiteY300" fmla="*/ 184953 h 6839191"/>
              <a:gd name="connsiteX301" fmla="*/ 0 w 12192439"/>
              <a:gd name="connsiteY301" fmla="*/ 190140 h 6839191"/>
              <a:gd name="connsiteX302" fmla="*/ 226525 w 12192439"/>
              <a:gd name="connsiteY302" fmla="*/ 195234 h 6839191"/>
              <a:gd name="connsiteX303" fmla="*/ 994744 w 12192439"/>
              <a:gd name="connsiteY303" fmla="*/ 212898 h 6839191"/>
              <a:gd name="connsiteX304" fmla="*/ 1030576 w 12192439"/>
              <a:gd name="connsiteY304" fmla="*/ 214072 h 6839191"/>
              <a:gd name="connsiteX305" fmla="*/ 1162516 w 12192439"/>
              <a:gd name="connsiteY305" fmla="*/ 219770 h 6839191"/>
              <a:gd name="connsiteX306" fmla="*/ 1257746 w 12192439"/>
              <a:gd name="connsiteY306" fmla="*/ 224989 h 6839191"/>
              <a:gd name="connsiteX307" fmla="*/ 1349359 w 12192439"/>
              <a:gd name="connsiteY307" fmla="*/ 231183 h 6839191"/>
              <a:gd name="connsiteX308" fmla="*/ 1432171 w 12192439"/>
              <a:gd name="connsiteY308" fmla="*/ 237964 h 6839191"/>
              <a:gd name="connsiteX309" fmla="*/ 1511580 w 12192439"/>
              <a:gd name="connsiteY309" fmla="*/ 245742 h 6839191"/>
              <a:gd name="connsiteX310" fmla="*/ 1587235 w 12192439"/>
              <a:gd name="connsiteY310" fmla="*/ 254520 h 6839191"/>
              <a:gd name="connsiteX311" fmla="*/ 1658518 w 12192439"/>
              <a:gd name="connsiteY311" fmla="*/ 264255 h 6839191"/>
              <a:gd name="connsiteX312" fmla="*/ 1722332 w 12192439"/>
              <a:gd name="connsiteY312" fmla="*/ 274459 h 6839191"/>
              <a:gd name="connsiteX313" fmla="*/ 1783646 w 12192439"/>
              <a:gd name="connsiteY313" fmla="*/ 285888 h 6839191"/>
              <a:gd name="connsiteX314" fmla="*/ 1838739 w 12192439"/>
              <a:gd name="connsiteY314" fmla="*/ 297852 h 6839191"/>
              <a:gd name="connsiteX315" fmla="*/ 1889714 w 12192439"/>
              <a:gd name="connsiteY315" fmla="*/ 310722 h 6839191"/>
              <a:gd name="connsiteX316" fmla="*/ 1936014 w 12192439"/>
              <a:gd name="connsiteY316" fmla="*/ 324320 h 6839191"/>
              <a:gd name="connsiteX317" fmla="*/ 1977724 w 12192439"/>
              <a:gd name="connsiteY317" fmla="*/ 338592 h 6839191"/>
              <a:gd name="connsiteX318" fmla="*/ 2015346 w 12192439"/>
              <a:gd name="connsiteY318" fmla="*/ 353616 h 6839191"/>
              <a:gd name="connsiteX319" fmla="*/ 2042047 w 12192439"/>
              <a:gd name="connsiteY319" fmla="*/ 366144 h 6839191"/>
              <a:gd name="connsiteX320" fmla="*/ 2053831 w 12192439"/>
              <a:gd name="connsiteY320" fmla="*/ 372081 h 6839191"/>
              <a:gd name="connsiteX321" fmla="*/ 2057949 w 12192439"/>
              <a:gd name="connsiteY321" fmla="*/ 374376 h 6839191"/>
              <a:gd name="connsiteX322" fmla="*/ 2100418 w 12192439"/>
              <a:gd name="connsiteY322" fmla="*/ 405401 h 6839191"/>
              <a:gd name="connsiteX323" fmla="*/ 2108262 w 12192439"/>
              <a:gd name="connsiteY323" fmla="*/ 413571 h 6839191"/>
              <a:gd name="connsiteX324" fmla="*/ 2118920 w 12192439"/>
              <a:gd name="connsiteY324" fmla="*/ 424623 h 6839191"/>
              <a:gd name="connsiteX325" fmla="*/ 2132995 w 12192439"/>
              <a:gd name="connsiteY325" fmla="*/ 442486 h 6839191"/>
              <a:gd name="connsiteX326" fmla="*/ 2148872 w 12192439"/>
              <a:gd name="connsiteY326" fmla="*/ 465117 h 6839191"/>
              <a:gd name="connsiteX327" fmla="*/ 2156113 w 12192439"/>
              <a:gd name="connsiteY327" fmla="*/ 477662 h 6839191"/>
              <a:gd name="connsiteX328" fmla="*/ 2164072 w 12192439"/>
              <a:gd name="connsiteY328" fmla="*/ 494027 h 6839191"/>
              <a:gd name="connsiteX329" fmla="*/ 2171365 w 12192439"/>
              <a:gd name="connsiteY329" fmla="*/ 510785 h 6839191"/>
              <a:gd name="connsiteX330" fmla="*/ 2177412 w 12192439"/>
              <a:gd name="connsiteY330" fmla="*/ 526336 h 6839191"/>
              <a:gd name="connsiteX331" fmla="*/ 2182329 w 12192439"/>
              <a:gd name="connsiteY331" fmla="*/ 540871 h 6839191"/>
              <a:gd name="connsiteX332" fmla="*/ 2187686 w 12192439"/>
              <a:gd name="connsiteY332" fmla="*/ 557624 h 6839191"/>
              <a:gd name="connsiteX333" fmla="*/ 2192349 w 12192439"/>
              <a:gd name="connsiteY333" fmla="*/ 573463 h 6839191"/>
              <a:gd name="connsiteX334" fmla="*/ 2196579 w 12192439"/>
              <a:gd name="connsiteY334" fmla="*/ 589213 h 6839191"/>
              <a:gd name="connsiteX335" fmla="*/ 2200484 w 12192439"/>
              <a:gd name="connsiteY335" fmla="*/ 604929 h 6839191"/>
              <a:gd name="connsiteX336" fmla="*/ 2204148 w 12192439"/>
              <a:gd name="connsiteY336" fmla="*/ 620820 h 6839191"/>
              <a:gd name="connsiteX337" fmla="*/ 2207351 w 12192439"/>
              <a:gd name="connsiteY337" fmla="*/ 635948 h 6839191"/>
              <a:gd name="connsiteX338" fmla="*/ 2210401 w 12192439"/>
              <a:gd name="connsiteY338" fmla="*/ 651444 h 6839191"/>
              <a:gd name="connsiteX339" fmla="*/ 2210489 w 12192439"/>
              <a:gd name="connsiteY339" fmla="*/ 651696 h 6839191"/>
              <a:gd name="connsiteX340" fmla="*/ 2212507 w 12192439"/>
              <a:gd name="connsiteY340" fmla="*/ 664158 h 6839191"/>
              <a:gd name="connsiteX341" fmla="*/ 2213341 w 12192439"/>
              <a:gd name="connsiteY341" fmla="*/ 667041 h 6839191"/>
              <a:gd name="connsiteX342" fmla="*/ 2214635 w 12192439"/>
              <a:gd name="connsiteY342" fmla="*/ 676879 h 6839191"/>
              <a:gd name="connsiteX343" fmla="*/ 2215952 w 12192439"/>
              <a:gd name="connsiteY343" fmla="*/ 682146 h 6839191"/>
              <a:gd name="connsiteX344" fmla="*/ 2216741 w 12192439"/>
              <a:gd name="connsiteY344" fmla="*/ 689602 h 6839191"/>
              <a:gd name="connsiteX345" fmla="*/ 2218497 w 12192439"/>
              <a:gd name="connsiteY345" fmla="*/ 697331 h 6839191"/>
              <a:gd name="connsiteX346" fmla="*/ 2218870 w 12192439"/>
              <a:gd name="connsiteY346" fmla="*/ 702338 h 6839191"/>
              <a:gd name="connsiteX347" fmla="*/ 2288221 w 12192439"/>
              <a:gd name="connsiteY347" fmla="*/ 776389 h 6839191"/>
              <a:gd name="connsiteX348" fmla="*/ 2396802 w 12192439"/>
              <a:gd name="connsiteY348" fmla="*/ 804635 h 6839191"/>
              <a:gd name="connsiteX349" fmla="*/ 2409089 w 12192439"/>
              <a:gd name="connsiteY349" fmla="*/ 806868 h 6839191"/>
              <a:gd name="connsiteX350" fmla="*/ 3258491 w 12192439"/>
              <a:gd name="connsiteY350" fmla="*/ 841050 h 6839191"/>
              <a:gd name="connsiteX351" fmla="*/ 3503275 w 12192439"/>
              <a:gd name="connsiteY351" fmla="*/ 835245 h 6839191"/>
              <a:gd name="connsiteX352" fmla="*/ 3514771 w 12192439"/>
              <a:gd name="connsiteY352" fmla="*/ 835111 h 6839191"/>
              <a:gd name="connsiteX353" fmla="*/ 4087052 w 12192439"/>
              <a:gd name="connsiteY353" fmla="*/ 837220 h 6839191"/>
              <a:gd name="connsiteX354" fmla="*/ 4131743 w 12192439"/>
              <a:gd name="connsiteY354" fmla="*/ 838639 h 6839191"/>
              <a:gd name="connsiteX355" fmla="*/ 4526289 w 12192439"/>
              <a:gd name="connsiteY355" fmla="*/ 888017 h 6839191"/>
              <a:gd name="connsiteX356" fmla="*/ 4631578 w 12192439"/>
              <a:gd name="connsiteY356" fmla="*/ 976768 h 6839191"/>
              <a:gd name="connsiteX357" fmla="*/ 4550532 w 12192439"/>
              <a:gd name="connsiteY357" fmla="*/ 1113456 h 6839191"/>
              <a:gd name="connsiteX358" fmla="*/ 4396887 w 12192439"/>
              <a:gd name="connsiteY358" fmla="*/ 1225699 h 6839191"/>
              <a:gd name="connsiteX359" fmla="*/ 3398578 w 12192439"/>
              <a:gd name="connsiteY359" fmla="*/ 1729579 h 6839191"/>
              <a:gd name="connsiteX360" fmla="*/ 3165817 w 12192439"/>
              <a:gd name="connsiteY360" fmla="*/ 1834302 h 6839191"/>
              <a:gd name="connsiteX361" fmla="*/ 2925312 w 12192439"/>
              <a:gd name="connsiteY361" fmla="*/ 1941856 h 6839191"/>
              <a:gd name="connsiteX362" fmla="*/ 1983926 w 12192439"/>
              <a:gd name="connsiteY362" fmla="*/ 2424468 h 6839191"/>
              <a:gd name="connsiteX363" fmla="*/ 1964580 w 12192439"/>
              <a:gd name="connsiteY363" fmla="*/ 2437106 h 6839191"/>
              <a:gd name="connsiteX364" fmla="*/ 1803133 w 12192439"/>
              <a:gd name="connsiteY364" fmla="*/ 2612405 h 6839191"/>
              <a:gd name="connsiteX365" fmla="*/ 1833704 w 12192439"/>
              <a:gd name="connsiteY365" fmla="*/ 2672696 h 6839191"/>
              <a:gd name="connsiteX366" fmla="*/ 1862195 w 12192439"/>
              <a:gd name="connsiteY366" fmla="*/ 2716159 h 6839191"/>
              <a:gd name="connsiteX367" fmla="*/ 1890701 w 12192439"/>
              <a:gd name="connsiteY367" fmla="*/ 2759688 h 6839191"/>
              <a:gd name="connsiteX368" fmla="*/ 1919287 w 12192439"/>
              <a:gd name="connsiteY368" fmla="*/ 2803304 h 6839191"/>
              <a:gd name="connsiteX369" fmla="*/ 1947765 w 12192439"/>
              <a:gd name="connsiteY369" fmla="*/ 2846811 h 6839191"/>
              <a:gd name="connsiteX370" fmla="*/ 1976589 w 12192439"/>
              <a:gd name="connsiteY370" fmla="*/ 2890822 h 6839191"/>
              <a:gd name="connsiteX371" fmla="*/ 2005269 w 12192439"/>
              <a:gd name="connsiteY371" fmla="*/ 2934571 h 6839191"/>
              <a:gd name="connsiteX372" fmla="*/ 2033982 w 12192439"/>
              <a:gd name="connsiteY372" fmla="*/ 2978341 h 6839191"/>
              <a:gd name="connsiteX373" fmla="*/ 2062603 w 12192439"/>
              <a:gd name="connsiteY373" fmla="*/ 3022177 h 6839191"/>
              <a:gd name="connsiteX374" fmla="*/ 2091585 w 12192439"/>
              <a:gd name="connsiteY374" fmla="*/ 3066429 h 6839191"/>
              <a:gd name="connsiteX375" fmla="*/ 2120261 w 12192439"/>
              <a:gd name="connsiteY375" fmla="*/ 3110331 h 6839191"/>
              <a:gd name="connsiteX376" fmla="*/ 2149004 w 12192439"/>
              <a:gd name="connsiteY376" fmla="*/ 3154408 h 6839191"/>
              <a:gd name="connsiteX377" fmla="*/ 2178472 w 12192439"/>
              <a:gd name="connsiteY377" fmla="*/ 3199605 h 6839191"/>
              <a:gd name="connsiteX378" fmla="*/ 2206890 w 12192439"/>
              <a:gd name="connsiteY378" fmla="*/ 3243090 h 6839191"/>
              <a:gd name="connsiteX379" fmla="*/ 2236334 w 12192439"/>
              <a:gd name="connsiteY379" fmla="*/ 3288220 h 6839191"/>
              <a:gd name="connsiteX380" fmla="*/ 2265272 w 12192439"/>
              <a:gd name="connsiteY380" fmla="*/ 3332538 h 6839191"/>
              <a:gd name="connsiteX381" fmla="*/ 2294036 w 12192439"/>
              <a:gd name="connsiteY381" fmla="*/ 3376660 h 6839191"/>
              <a:gd name="connsiteX382" fmla="*/ 2323347 w 12192439"/>
              <a:gd name="connsiteY382" fmla="*/ 3421834 h 6839191"/>
              <a:gd name="connsiteX383" fmla="*/ 2353010 w 12192439"/>
              <a:gd name="connsiteY383" fmla="*/ 3467491 h 6839191"/>
              <a:gd name="connsiteX384" fmla="*/ 2382080 w 12192439"/>
              <a:gd name="connsiteY384" fmla="*/ 3511941 h 6839191"/>
              <a:gd name="connsiteX385" fmla="*/ 2411041 w 12192439"/>
              <a:gd name="connsiteY385" fmla="*/ 3556435 h 6839191"/>
              <a:gd name="connsiteX386" fmla="*/ 2440440 w 12192439"/>
              <a:gd name="connsiteY386" fmla="*/ 3601807 h 6839191"/>
              <a:gd name="connsiteX387" fmla="*/ 2469840 w 12192439"/>
              <a:gd name="connsiteY387" fmla="*/ 3647178 h 6839191"/>
              <a:gd name="connsiteX388" fmla="*/ 2499415 w 12192439"/>
              <a:gd name="connsiteY388" fmla="*/ 3692857 h 6839191"/>
              <a:gd name="connsiteX389" fmla="*/ 2528924 w 12192439"/>
              <a:gd name="connsiteY389" fmla="*/ 3738361 h 6839191"/>
              <a:gd name="connsiteX390" fmla="*/ 2558565 w 12192439"/>
              <a:gd name="connsiteY390" fmla="*/ 3784127 h 6839191"/>
              <a:gd name="connsiteX391" fmla="*/ 2588250 w 12192439"/>
              <a:gd name="connsiteY391" fmla="*/ 3830025 h 6839191"/>
              <a:gd name="connsiteX392" fmla="*/ 2617825 w 12192439"/>
              <a:gd name="connsiteY392" fmla="*/ 3875726 h 6839191"/>
              <a:gd name="connsiteX393" fmla="*/ 2647378 w 12192439"/>
              <a:gd name="connsiteY393" fmla="*/ 3921471 h 6839191"/>
              <a:gd name="connsiteX394" fmla="*/ 2676843 w 12192439"/>
              <a:gd name="connsiteY394" fmla="*/ 3967062 h 6839191"/>
              <a:gd name="connsiteX395" fmla="*/ 2706374 w 12192439"/>
              <a:gd name="connsiteY395" fmla="*/ 4012917 h 6839191"/>
              <a:gd name="connsiteX396" fmla="*/ 2736476 w 12192439"/>
              <a:gd name="connsiteY396" fmla="*/ 4059758 h 6839191"/>
              <a:gd name="connsiteX397" fmla="*/ 2765787 w 12192439"/>
              <a:gd name="connsiteY397" fmla="*/ 4105415 h 6839191"/>
              <a:gd name="connsiteX398" fmla="*/ 2766270 w 12192439"/>
              <a:gd name="connsiteY398" fmla="*/ 4106029 h 6839191"/>
              <a:gd name="connsiteX399" fmla="*/ 2793761 w 12192439"/>
              <a:gd name="connsiteY399" fmla="*/ 4149229 h 6839191"/>
              <a:gd name="connsiteX400" fmla="*/ 2795669 w 12192439"/>
              <a:gd name="connsiteY400" fmla="*/ 4151730 h 6839191"/>
              <a:gd name="connsiteX401" fmla="*/ 2826275 w 12192439"/>
              <a:gd name="connsiteY401" fmla="*/ 4199274 h 6839191"/>
              <a:gd name="connsiteX402" fmla="*/ 2856267 w 12192439"/>
              <a:gd name="connsiteY402" fmla="*/ 4245721 h 6839191"/>
              <a:gd name="connsiteX403" fmla="*/ 3019062 w 12192439"/>
              <a:gd name="connsiteY403" fmla="*/ 4414175 h 6839191"/>
              <a:gd name="connsiteX404" fmla="*/ 3259874 w 12192439"/>
              <a:gd name="connsiteY404" fmla="*/ 4515977 h 6839191"/>
              <a:gd name="connsiteX405" fmla="*/ 3528637 w 12192439"/>
              <a:gd name="connsiteY405" fmla="*/ 4548996 h 6839191"/>
              <a:gd name="connsiteX406" fmla="*/ 4060482 w 12192439"/>
              <a:gd name="connsiteY406" fmla="*/ 4499104 h 6839191"/>
              <a:gd name="connsiteX407" fmla="*/ 4832986 w 12192439"/>
              <a:gd name="connsiteY407" fmla="*/ 4303532 h 6839191"/>
              <a:gd name="connsiteX408" fmla="*/ 5103352 w 12192439"/>
              <a:gd name="connsiteY408" fmla="*/ 4209542 h 6839191"/>
              <a:gd name="connsiteX409" fmla="*/ 5153331 w 12192439"/>
              <a:gd name="connsiteY409" fmla="*/ 4234619 h 6839191"/>
              <a:gd name="connsiteX410" fmla="*/ 5308797 w 12192439"/>
              <a:gd name="connsiteY410" fmla="*/ 4263338 h 6839191"/>
              <a:gd name="connsiteX411" fmla="*/ 5638751 w 12192439"/>
              <a:gd name="connsiteY411" fmla="*/ 4246247 h 6839191"/>
              <a:gd name="connsiteX412" fmla="*/ 5713281 w 12192439"/>
              <a:gd name="connsiteY412" fmla="*/ 4238656 h 6839191"/>
              <a:gd name="connsiteX413" fmla="*/ 6563693 w 12192439"/>
              <a:gd name="connsiteY413" fmla="*/ 4142581 h 6839191"/>
              <a:gd name="connsiteX414" fmla="*/ 8574111 w 12192439"/>
              <a:gd name="connsiteY414" fmla="*/ 4068688 h 6839191"/>
              <a:gd name="connsiteX415" fmla="*/ 8538613 w 12192439"/>
              <a:gd name="connsiteY415" fmla="*/ 4113511 h 6839191"/>
              <a:gd name="connsiteX416" fmla="*/ 8099705 w 12192439"/>
              <a:gd name="connsiteY416" fmla="*/ 4648033 h 6839191"/>
              <a:gd name="connsiteX417" fmla="*/ 7475998 w 12192439"/>
              <a:gd name="connsiteY417" fmla="*/ 5414503 h 6839191"/>
              <a:gd name="connsiteX418" fmla="*/ 7035357 w 12192439"/>
              <a:gd name="connsiteY418" fmla="*/ 6032001 h 6839191"/>
              <a:gd name="connsiteX419" fmla="*/ 7029433 w 12192439"/>
              <a:gd name="connsiteY419" fmla="*/ 6042027 h 6839191"/>
              <a:gd name="connsiteX420" fmla="*/ 6888118 w 12192439"/>
              <a:gd name="connsiteY420" fmla="*/ 6403641 h 6839191"/>
              <a:gd name="connsiteX421" fmla="*/ 6949155 w 12192439"/>
              <a:gd name="connsiteY421" fmla="*/ 6555575 h 6839191"/>
              <a:gd name="connsiteX422" fmla="*/ 7202451 w 12192439"/>
              <a:gd name="connsiteY422" fmla="*/ 6623610 h 6839191"/>
              <a:gd name="connsiteX423" fmla="*/ 7204426 w 12192439"/>
              <a:gd name="connsiteY423" fmla="*/ 6623610 h 6839191"/>
              <a:gd name="connsiteX424" fmla="*/ 7467617 w 12192439"/>
              <a:gd name="connsiteY424" fmla="*/ 6598116 h 6839191"/>
              <a:gd name="connsiteX425" fmla="*/ 7473123 w 12192439"/>
              <a:gd name="connsiteY425" fmla="*/ 6597282 h 6839191"/>
              <a:gd name="connsiteX426" fmla="*/ 7834539 w 12192439"/>
              <a:gd name="connsiteY426" fmla="*/ 6528457 h 6839191"/>
              <a:gd name="connsiteX427" fmla="*/ 7895269 w 12192439"/>
              <a:gd name="connsiteY427" fmla="*/ 6515710 h 6839191"/>
              <a:gd name="connsiteX428" fmla="*/ 7998650 w 12192439"/>
              <a:gd name="connsiteY428" fmla="*/ 6494735 h 6839191"/>
              <a:gd name="connsiteX429" fmla="*/ 8087002 w 12192439"/>
              <a:gd name="connsiteY429" fmla="*/ 6477162 h 6839191"/>
              <a:gd name="connsiteX430" fmla="*/ 8175222 w 12192439"/>
              <a:gd name="connsiteY430" fmla="*/ 6460114 h 6839191"/>
              <a:gd name="connsiteX431" fmla="*/ 8262982 w 12192439"/>
              <a:gd name="connsiteY431" fmla="*/ 6443681 h 6839191"/>
              <a:gd name="connsiteX432" fmla="*/ 8350105 w 12192439"/>
              <a:gd name="connsiteY432" fmla="*/ 6427951 h 6839191"/>
              <a:gd name="connsiteX433" fmla="*/ 8436109 w 12192439"/>
              <a:gd name="connsiteY433" fmla="*/ 6412987 h 6839191"/>
              <a:gd name="connsiteX434" fmla="*/ 8522180 w 12192439"/>
              <a:gd name="connsiteY434" fmla="*/ 6398617 h 6839191"/>
              <a:gd name="connsiteX435" fmla="*/ 8599847 w 12192439"/>
              <a:gd name="connsiteY435" fmla="*/ 6386309 h 6839191"/>
              <a:gd name="connsiteX436" fmla="*/ 8694100 w 12192439"/>
              <a:gd name="connsiteY436" fmla="*/ 6372201 h 6839191"/>
              <a:gd name="connsiteX437" fmla="*/ 8778613 w 12192439"/>
              <a:gd name="connsiteY437" fmla="*/ 6360222 h 6839191"/>
              <a:gd name="connsiteX438" fmla="*/ 8862687 w 12192439"/>
              <a:gd name="connsiteY438" fmla="*/ 6349077 h 6839191"/>
              <a:gd name="connsiteX439" fmla="*/ 8946124 w 12192439"/>
              <a:gd name="connsiteY439" fmla="*/ 6338852 h 6839191"/>
              <a:gd name="connsiteX440" fmla="*/ 9023923 w 12192439"/>
              <a:gd name="connsiteY440" fmla="*/ 6330186 h 6839191"/>
              <a:gd name="connsiteX441" fmla="*/ 9111134 w 12192439"/>
              <a:gd name="connsiteY441" fmla="*/ 6321498 h 6839191"/>
              <a:gd name="connsiteX442" fmla="*/ 9190293 w 12192439"/>
              <a:gd name="connsiteY442" fmla="*/ 6314565 h 6839191"/>
              <a:gd name="connsiteX443" fmla="*/ 9192224 w 12192439"/>
              <a:gd name="connsiteY443" fmla="*/ 6314368 h 6839191"/>
              <a:gd name="connsiteX444" fmla="*/ 9242993 w 12192439"/>
              <a:gd name="connsiteY444" fmla="*/ 6310747 h 6839191"/>
              <a:gd name="connsiteX445" fmla="*/ 9271647 w 12192439"/>
              <a:gd name="connsiteY445" fmla="*/ 6308400 h 6839191"/>
              <a:gd name="connsiteX446" fmla="*/ 9296043 w 12192439"/>
              <a:gd name="connsiteY446" fmla="*/ 6307083 h 6839191"/>
              <a:gd name="connsiteX447" fmla="*/ 9350959 w 12192439"/>
              <a:gd name="connsiteY447" fmla="*/ 6303573 h 6839191"/>
              <a:gd name="connsiteX448" fmla="*/ 9431237 w 12192439"/>
              <a:gd name="connsiteY448" fmla="*/ 6299931 h 6839191"/>
              <a:gd name="connsiteX449" fmla="*/ 9508685 w 12192439"/>
              <a:gd name="connsiteY449" fmla="*/ 6297693 h 6839191"/>
              <a:gd name="connsiteX450" fmla="*/ 9587230 w 12192439"/>
              <a:gd name="connsiteY450" fmla="*/ 6296816 h 6839191"/>
              <a:gd name="connsiteX451" fmla="*/ 9658469 w 12192439"/>
              <a:gd name="connsiteY451" fmla="*/ 6297496 h 6839191"/>
              <a:gd name="connsiteX452" fmla="*/ 9737035 w 12192439"/>
              <a:gd name="connsiteY452" fmla="*/ 6299865 h 6839191"/>
              <a:gd name="connsiteX453" fmla="*/ 9809371 w 12192439"/>
              <a:gd name="connsiteY453" fmla="*/ 6303661 h 6839191"/>
              <a:gd name="connsiteX454" fmla="*/ 9878570 w 12192439"/>
              <a:gd name="connsiteY454" fmla="*/ 6308992 h 6839191"/>
              <a:gd name="connsiteX455" fmla="*/ 9948865 w 12192439"/>
              <a:gd name="connsiteY455" fmla="*/ 6316342 h 6839191"/>
              <a:gd name="connsiteX456" fmla="*/ 10018853 w 12192439"/>
              <a:gd name="connsiteY456" fmla="*/ 6325645 h 6839191"/>
              <a:gd name="connsiteX457" fmla="*/ 10085046 w 12192439"/>
              <a:gd name="connsiteY457" fmla="*/ 6336505 h 6839191"/>
              <a:gd name="connsiteX458" fmla="*/ 10148738 w 12192439"/>
              <a:gd name="connsiteY458" fmla="*/ 6349077 h 6839191"/>
              <a:gd name="connsiteX459" fmla="*/ 10209117 w 12192439"/>
              <a:gd name="connsiteY459" fmla="*/ 6363162 h 6839191"/>
              <a:gd name="connsiteX460" fmla="*/ 10272347 w 12192439"/>
              <a:gd name="connsiteY460" fmla="*/ 6380275 h 6839191"/>
              <a:gd name="connsiteX461" fmla="*/ 10330071 w 12192439"/>
              <a:gd name="connsiteY461" fmla="*/ 6398288 h 6839191"/>
              <a:gd name="connsiteX462" fmla="*/ 10386062 w 12192439"/>
              <a:gd name="connsiteY462" fmla="*/ 6418231 h 6839191"/>
              <a:gd name="connsiteX463" fmla="*/ 10440604 w 12192439"/>
              <a:gd name="connsiteY463" fmla="*/ 6440193 h 6839191"/>
              <a:gd name="connsiteX464" fmla="*/ 10469345 w 12192439"/>
              <a:gd name="connsiteY464" fmla="*/ 6453357 h 6839191"/>
              <a:gd name="connsiteX465" fmla="*/ 10490670 w 12192439"/>
              <a:gd name="connsiteY465" fmla="*/ 6462791 h 6839191"/>
              <a:gd name="connsiteX466" fmla="*/ 11447228 w 12192439"/>
              <a:gd name="connsiteY466" fmla="*/ 6817932 h 6839191"/>
              <a:gd name="connsiteX467" fmla="*/ 11516844 w 12192439"/>
              <a:gd name="connsiteY467" fmla="*/ 6839192 h 6839191"/>
              <a:gd name="connsiteX468" fmla="*/ 11517348 w 12192439"/>
              <a:gd name="connsiteY468" fmla="*/ 6837546 h 6839191"/>
              <a:gd name="connsiteX469" fmla="*/ 11447733 w 12192439"/>
              <a:gd name="connsiteY469" fmla="*/ 6816287 h 6839191"/>
              <a:gd name="connsiteX470" fmla="*/ 10516033 w 12192439"/>
              <a:gd name="connsiteY470" fmla="*/ 6473805 h 6839191"/>
              <a:gd name="connsiteX471" fmla="*/ 11477132 w 12192439"/>
              <a:gd name="connsiteY471" fmla="*/ 6772911 h 6839191"/>
              <a:gd name="connsiteX472" fmla="*/ 11535602 w 12192439"/>
              <a:gd name="connsiteY472" fmla="*/ 6787962 h 6839191"/>
              <a:gd name="connsiteX473" fmla="*/ 11536062 w 12192439"/>
              <a:gd name="connsiteY473" fmla="*/ 6786185 h 6839191"/>
              <a:gd name="connsiteX474" fmla="*/ 11477571 w 12192439"/>
              <a:gd name="connsiteY474" fmla="*/ 6771156 h 6839191"/>
              <a:gd name="connsiteX475" fmla="*/ 10490188 w 12192439"/>
              <a:gd name="connsiteY475" fmla="*/ 6460597 h 6839191"/>
              <a:gd name="connsiteX476" fmla="*/ 10480337 w 12192439"/>
              <a:gd name="connsiteY476" fmla="*/ 6455441 h 6839191"/>
              <a:gd name="connsiteX477" fmla="*/ 11496176 w 12192439"/>
              <a:gd name="connsiteY477" fmla="*/ 6724336 h 6839191"/>
              <a:gd name="connsiteX478" fmla="*/ 11554361 w 12192439"/>
              <a:gd name="connsiteY478" fmla="*/ 6736711 h 6839191"/>
              <a:gd name="connsiteX479" fmla="*/ 11554778 w 12192439"/>
              <a:gd name="connsiteY479" fmla="*/ 6734824 h 6839191"/>
              <a:gd name="connsiteX480" fmla="*/ 11496593 w 12192439"/>
              <a:gd name="connsiteY480" fmla="*/ 6722450 h 6839191"/>
              <a:gd name="connsiteX481" fmla="*/ 10466471 w 12192439"/>
              <a:gd name="connsiteY481" fmla="*/ 6448113 h 6839191"/>
              <a:gd name="connsiteX482" fmla="*/ 10452210 w 12192439"/>
              <a:gd name="connsiteY482" fmla="*/ 6440478 h 6839191"/>
              <a:gd name="connsiteX483" fmla="*/ 11520748 w 12192439"/>
              <a:gd name="connsiteY483" fmla="*/ 6676442 h 6839191"/>
              <a:gd name="connsiteX484" fmla="*/ 11573119 w 12192439"/>
              <a:gd name="connsiteY484" fmla="*/ 6685459 h 6839191"/>
              <a:gd name="connsiteX485" fmla="*/ 11573471 w 12192439"/>
              <a:gd name="connsiteY485" fmla="*/ 6683462 h 6839191"/>
              <a:gd name="connsiteX486" fmla="*/ 11521100 w 12192439"/>
              <a:gd name="connsiteY486" fmla="*/ 6674445 h 6839191"/>
              <a:gd name="connsiteX487" fmla="*/ 10442293 w 12192439"/>
              <a:gd name="connsiteY487" fmla="*/ 6435103 h 6839191"/>
              <a:gd name="connsiteX488" fmla="*/ 10426299 w 12192439"/>
              <a:gd name="connsiteY488" fmla="*/ 6426305 h 6839191"/>
              <a:gd name="connsiteX489" fmla="*/ 11545278 w 12192439"/>
              <a:gd name="connsiteY489" fmla="*/ 6627932 h 6839191"/>
              <a:gd name="connsiteX490" fmla="*/ 11591900 w 12192439"/>
              <a:gd name="connsiteY490" fmla="*/ 6634208 h 6839191"/>
              <a:gd name="connsiteX491" fmla="*/ 11592185 w 12192439"/>
              <a:gd name="connsiteY491" fmla="*/ 6632101 h 6839191"/>
              <a:gd name="connsiteX492" fmla="*/ 11545541 w 12192439"/>
              <a:gd name="connsiteY492" fmla="*/ 6625848 h 6839191"/>
              <a:gd name="connsiteX493" fmla="*/ 10418576 w 12192439"/>
              <a:gd name="connsiteY493" fmla="*/ 6421961 h 6839191"/>
              <a:gd name="connsiteX494" fmla="*/ 10401617 w 12192439"/>
              <a:gd name="connsiteY494" fmla="*/ 6412373 h 6839191"/>
              <a:gd name="connsiteX495" fmla="*/ 11569719 w 12192439"/>
              <a:gd name="connsiteY495" fmla="*/ 6578875 h 6839191"/>
              <a:gd name="connsiteX496" fmla="*/ 11610658 w 12192439"/>
              <a:gd name="connsiteY496" fmla="*/ 6582956 h 6839191"/>
              <a:gd name="connsiteX497" fmla="*/ 11610878 w 12192439"/>
              <a:gd name="connsiteY497" fmla="*/ 6580762 h 6839191"/>
              <a:gd name="connsiteX498" fmla="*/ 11569960 w 12192439"/>
              <a:gd name="connsiteY498" fmla="*/ 6576681 h 6839191"/>
              <a:gd name="connsiteX499" fmla="*/ 10394947 w 12192439"/>
              <a:gd name="connsiteY499" fmla="*/ 6408555 h 6839191"/>
              <a:gd name="connsiteX500" fmla="*/ 10377527 w 12192439"/>
              <a:gd name="connsiteY500" fmla="*/ 6398420 h 6839191"/>
              <a:gd name="connsiteX501" fmla="*/ 11594138 w 12192439"/>
              <a:gd name="connsiteY501" fmla="*/ 6529335 h 6839191"/>
              <a:gd name="connsiteX502" fmla="*/ 11629417 w 12192439"/>
              <a:gd name="connsiteY502" fmla="*/ 6531704 h 6839191"/>
              <a:gd name="connsiteX503" fmla="*/ 11629571 w 12192439"/>
              <a:gd name="connsiteY503" fmla="*/ 6529401 h 6839191"/>
              <a:gd name="connsiteX504" fmla="*/ 11594314 w 12192439"/>
              <a:gd name="connsiteY504" fmla="*/ 6527031 h 6839191"/>
              <a:gd name="connsiteX505" fmla="*/ 10371669 w 12192439"/>
              <a:gd name="connsiteY505" fmla="*/ 6394953 h 6839191"/>
              <a:gd name="connsiteX506" fmla="*/ 10354007 w 12192439"/>
              <a:gd name="connsiteY506" fmla="*/ 6384400 h 6839191"/>
              <a:gd name="connsiteX507" fmla="*/ 11618140 w 12192439"/>
              <a:gd name="connsiteY507" fmla="*/ 6479334 h 6839191"/>
              <a:gd name="connsiteX508" fmla="*/ 11648198 w 12192439"/>
              <a:gd name="connsiteY508" fmla="*/ 6480453 h 6839191"/>
              <a:gd name="connsiteX509" fmla="*/ 11648286 w 12192439"/>
              <a:gd name="connsiteY509" fmla="*/ 6478061 h 6839191"/>
              <a:gd name="connsiteX510" fmla="*/ 11618228 w 12192439"/>
              <a:gd name="connsiteY510" fmla="*/ 6476921 h 6839191"/>
              <a:gd name="connsiteX511" fmla="*/ 10348632 w 12192439"/>
              <a:gd name="connsiteY511" fmla="*/ 6381153 h 6839191"/>
              <a:gd name="connsiteX512" fmla="*/ 10330904 w 12192439"/>
              <a:gd name="connsiteY512" fmla="*/ 6370249 h 6839191"/>
              <a:gd name="connsiteX513" fmla="*/ 11641901 w 12192439"/>
              <a:gd name="connsiteY513" fmla="*/ 6428960 h 6839191"/>
              <a:gd name="connsiteX514" fmla="*/ 11666956 w 12192439"/>
              <a:gd name="connsiteY514" fmla="*/ 6429201 h 6839191"/>
              <a:gd name="connsiteX515" fmla="*/ 11667000 w 12192439"/>
              <a:gd name="connsiteY515" fmla="*/ 6426700 h 6839191"/>
              <a:gd name="connsiteX516" fmla="*/ 11641945 w 12192439"/>
              <a:gd name="connsiteY516" fmla="*/ 6426459 h 6839191"/>
              <a:gd name="connsiteX517" fmla="*/ 10325968 w 12192439"/>
              <a:gd name="connsiteY517" fmla="*/ 6367133 h 6839191"/>
              <a:gd name="connsiteX518" fmla="*/ 10308219 w 12192439"/>
              <a:gd name="connsiteY518" fmla="*/ 6355922 h 6839191"/>
              <a:gd name="connsiteX519" fmla="*/ 11102619 w 12192439"/>
              <a:gd name="connsiteY519" fmla="*/ 6384575 h 6839191"/>
              <a:gd name="connsiteX520" fmla="*/ 11665333 w 12192439"/>
              <a:gd name="connsiteY520" fmla="*/ 6378300 h 6839191"/>
              <a:gd name="connsiteX521" fmla="*/ 11685737 w 12192439"/>
              <a:gd name="connsiteY521" fmla="*/ 6377949 h 6839191"/>
              <a:gd name="connsiteX522" fmla="*/ 11685693 w 12192439"/>
              <a:gd name="connsiteY522" fmla="*/ 6375361 h 6839191"/>
              <a:gd name="connsiteX523" fmla="*/ 11665289 w 12192439"/>
              <a:gd name="connsiteY523" fmla="*/ 6375690 h 6839191"/>
              <a:gd name="connsiteX524" fmla="*/ 10303523 w 12192439"/>
              <a:gd name="connsiteY524" fmla="*/ 6352916 h 6839191"/>
              <a:gd name="connsiteX525" fmla="*/ 10285950 w 12192439"/>
              <a:gd name="connsiteY525" fmla="*/ 6341442 h 6839191"/>
              <a:gd name="connsiteX526" fmla="*/ 10752282 w 12192439"/>
              <a:gd name="connsiteY526" fmla="*/ 6353201 h 6839191"/>
              <a:gd name="connsiteX527" fmla="*/ 11688370 w 12192439"/>
              <a:gd name="connsiteY527" fmla="*/ 6327356 h 6839191"/>
              <a:gd name="connsiteX528" fmla="*/ 11704495 w 12192439"/>
              <a:gd name="connsiteY528" fmla="*/ 6326698 h 6839191"/>
              <a:gd name="connsiteX529" fmla="*/ 11704386 w 12192439"/>
              <a:gd name="connsiteY529" fmla="*/ 6323999 h 6839191"/>
              <a:gd name="connsiteX530" fmla="*/ 11688260 w 12192439"/>
              <a:gd name="connsiteY530" fmla="*/ 6324657 h 6839191"/>
              <a:gd name="connsiteX531" fmla="*/ 10281452 w 12192439"/>
              <a:gd name="connsiteY531" fmla="*/ 6338480 h 6839191"/>
              <a:gd name="connsiteX532" fmla="*/ 10263944 w 12192439"/>
              <a:gd name="connsiteY532" fmla="*/ 6326742 h 6839191"/>
              <a:gd name="connsiteX533" fmla="*/ 10478494 w 12192439"/>
              <a:gd name="connsiteY533" fmla="*/ 6329462 h 6839191"/>
              <a:gd name="connsiteX534" fmla="*/ 11710859 w 12192439"/>
              <a:gd name="connsiteY534" fmla="*/ 6276236 h 6839191"/>
              <a:gd name="connsiteX535" fmla="*/ 11723254 w 12192439"/>
              <a:gd name="connsiteY535" fmla="*/ 6275424 h 6839191"/>
              <a:gd name="connsiteX536" fmla="*/ 11723079 w 12192439"/>
              <a:gd name="connsiteY536" fmla="*/ 6272660 h 6839191"/>
              <a:gd name="connsiteX537" fmla="*/ 11710683 w 12192439"/>
              <a:gd name="connsiteY537" fmla="*/ 6273449 h 6839191"/>
              <a:gd name="connsiteX538" fmla="*/ 10259622 w 12192439"/>
              <a:gd name="connsiteY538" fmla="*/ 6323824 h 6839191"/>
              <a:gd name="connsiteX539" fmla="*/ 10242289 w 12192439"/>
              <a:gd name="connsiteY539" fmla="*/ 6311844 h 6839191"/>
              <a:gd name="connsiteX540" fmla="*/ 11732952 w 12192439"/>
              <a:gd name="connsiteY540" fmla="*/ 6224963 h 6839191"/>
              <a:gd name="connsiteX541" fmla="*/ 11742035 w 12192439"/>
              <a:gd name="connsiteY541" fmla="*/ 6224173 h 6839191"/>
              <a:gd name="connsiteX542" fmla="*/ 11741793 w 12192439"/>
              <a:gd name="connsiteY542" fmla="*/ 6221299 h 6839191"/>
              <a:gd name="connsiteX543" fmla="*/ 11732711 w 12192439"/>
              <a:gd name="connsiteY543" fmla="*/ 6222088 h 6839191"/>
              <a:gd name="connsiteX544" fmla="*/ 10238187 w 12192439"/>
              <a:gd name="connsiteY544" fmla="*/ 6308949 h 6839191"/>
              <a:gd name="connsiteX545" fmla="*/ 10220985 w 12192439"/>
              <a:gd name="connsiteY545" fmla="*/ 6296728 h 6839191"/>
              <a:gd name="connsiteX546" fmla="*/ 11754278 w 12192439"/>
              <a:gd name="connsiteY546" fmla="*/ 6173623 h 6839191"/>
              <a:gd name="connsiteX547" fmla="*/ 11760793 w 12192439"/>
              <a:gd name="connsiteY547" fmla="*/ 6172921 h 6839191"/>
              <a:gd name="connsiteX548" fmla="*/ 11760486 w 12192439"/>
              <a:gd name="connsiteY548" fmla="*/ 6169959 h 6839191"/>
              <a:gd name="connsiteX549" fmla="*/ 11753948 w 12192439"/>
              <a:gd name="connsiteY549" fmla="*/ 6170639 h 6839191"/>
              <a:gd name="connsiteX550" fmla="*/ 10216970 w 12192439"/>
              <a:gd name="connsiteY550" fmla="*/ 6293832 h 6839191"/>
              <a:gd name="connsiteX551" fmla="*/ 10200033 w 12192439"/>
              <a:gd name="connsiteY551" fmla="*/ 6281392 h 6839191"/>
              <a:gd name="connsiteX552" fmla="*/ 11775077 w 12192439"/>
              <a:gd name="connsiteY552" fmla="*/ 6122218 h 6839191"/>
              <a:gd name="connsiteX553" fmla="*/ 11779574 w 12192439"/>
              <a:gd name="connsiteY553" fmla="*/ 6121647 h 6839191"/>
              <a:gd name="connsiteX554" fmla="*/ 11779179 w 12192439"/>
              <a:gd name="connsiteY554" fmla="*/ 6118598 h 6839191"/>
              <a:gd name="connsiteX555" fmla="*/ 11774703 w 12192439"/>
              <a:gd name="connsiteY555" fmla="*/ 6119168 h 6839191"/>
              <a:gd name="connsiteX556" fmla="*/ 10196150 w 12192439"/>
              <a:gd name="connsiteY556" fmla="*/ 6278518 h 6839191"/>
              <a:gd name="connsiteX557" fmla="*/ 10179410 w 12192439"/>
              <a:gd name="connsiteY557" fmla="*/ 6265858 h 6839191"/>
              <a:gd name="connsiteX558" fmla="*/ 11795217 w 12192439"/>
              <a:gd name="connsiteY558" fmla="*/ 6070857 h 6839191"/>
              <a:gd name="connsiteX559" fmla="*/ 11798332 w 12192439"/>
              <a:gd name="connsiteY559" fmla="*/ 6070396 h 6839191"/>
              <a:gd name="connsiteX560" fmla="*/ 11797894 w 12192439"/>
              <a:gd name="connsiteY560" fmla="*/ 6067258 h 6839191"/>
              <a:gd name="connsiteX561" fmla="*/ 11794756 w 12192439"/>
              <a:gd name="connsiteY561" fmla="*/ 6067698 h 6839191"/>
              <a:gd name="connsiteX562" fmla="*/ 10175592 w 12192439"/>
              <a:gd name="connsiteY562" fmla="*/ 6262941 h 6839191"/>
              <a:gd name="connsiteX563" fmla="*/ 10159093 w 12192439"/>
              <a:gd name="connsiteY563" fmla="*/ 6250084 h 6839191"/>
              <a:gd name="connsiteX564" fmla="*/ 11814458 w 12192439"/>
              <a:gd name="connsiteY564" fmla="*/ 6019561 h 6839191"/>
              <a:gd name="connsiteX565" fmla="*/ 11817113 w 12192439"/>
              <a:gd name="connsiteY565" fmla="*/ 6019144 h 6839191"/>
              <a:gd name="connsiteX566" fmla="*/ 11816587 w 12192439"/>
              <a:gd name="connsiteY566" fmla="*/ 6015919 h 6839191"/>
              <a:gd name="connsiteX567" fmla="*/ 11813954 w 12192439"/>
              <a:gd name="connsiteY567" fmla="*/ 6016336 h 6839191"/>
              <a:gd name="connsiteX568" fmla="*/ 10155408 w 12192439"/>
              <a:gd name="connsiteY568" fmla="*/ 6247144 h 6839191"/>
              <a:gd name="connsiteX569" fmla="*/ 10139150 w 12192439"/>
              <a:gd name="connsiteY569" fmla="*/ 6234067 h 6839191"/>
              <a:gd name="connsiteX570" fmla="*/ 11832866 w 12192439"/>
              <a:gd name="connsiteY570" fmla="*/ 5968420 h 6839191"/>
              <a:gd name="connsiteX571" fmla="*/ 11835872 w 12192439"/>
              <a:gd name="connsiteY571" fmla="*/ 5967871 h 6839191"/>
              <a:gd name="connsiteX572" fmla="*/ 11835280 w 12192439"/>
              <a:gd name="connsiteY572" fmla="*/ 5964558 h 6839191"/>
              <a:gd name="connsiteX573" fmla="*/ 11832274 w 12192439"/>
              <a:gd name="connsiteY573" fmla="*/ 5965107 h 6839191"/>
              <a:gd name="connsiteX574" fmla="*/ 10135508 w 12192439"/>
              <a:gd name="connsiteY574" fmla="*/ 6231106 h 6839191"/>
              <a:gd name="connsiteX575" fmla="*/ 10119469 w 12192439"/>
              <a:gd name="connsiteY575" fmla="*/ 6217832 h 6839191"/>
              <a:gd name="connsiteX576" fmla="*/ 11850351 w 12192439"/>
              <a:gd name="connsiteY576" fmla="*/ 5917453 h 6839191"/>
              <a:gd name="connsiteX577" fmla="*/ 11854630 w 12192439"/>
              <a:gd name="connsiteY577" fmla="*/ 5916619 h 6839191"/>
              <a:gd name="connsiteX578" fmla="*/ 11853972 w 12192439"/>
              <a:gd name="connsiteY578" fmla="*/ 5913218 h 6839191"/>
              <a:gd name="connsiteX579" fmla="*/ 11849694 w 12192439"/>
              <a:gd name="connsiteY579" fmla="*/ 5914052 h 6839191"/>
              <a:gd name="connsiteX580" fmla="*/ 10115937 w 12192439"/>
              <a:gd name="connsiteY580" fmla="*/ 6214826 h 6839191"/>
              <a:gd name="connsiteX581" fmla="*/ 10100207 w 12192439"/>
              <a:gd name="connsiteY581" fmla="*/ 6201333 h 6839191"/>
              <a:gd name="connsiteX582" fmla="*/ 11866982 w 12192439"/>
              <a:gd name="connsiteY582" fmla="*/ 5866684 h 6839191"/>
              <a:gd name="connsiteX583" fmla="*/ 11873411 w 12192439"/>
              <a:gd name="connsiteY583" fmla="*/ 5865367 h 6839191"/>
              <a:gd name="connsiteX584" fmla="*/ 11872687 w 12192439"/>
              <a:gd name="connsiteY584" fmla="*/ 5861879 h 6839191"/>
              <a:gd name="connsiteX585" fmla="*/ 11866258 w 12192439"/>
              <a:gd name="connsiteY585" fmla="*/ 5863217 h 6839191"/>
              <a:gd name="connsiteX586" fmla="*/ 10096675 w 12192439"/>
              <a:gd name="connsiteY586" fmla="*/ 6198284 h 6839191"/>
              <a:gd name="connsiteX587" fmla="*/ 10081229 w 12192439"/>
              <a:gd name="connsiteY587" fmla="*/ 6184615 h 6839191"/>
              <a:gd name="connsiteX588" fmla="*/ 11882143 w 12192439"/>
              <a:gd name="connsiteY588" fmla="*/ 5816332 h 6839191"/>
              <a:gd name="connsiteX589" fmla="*/ 11892169 w 12192439"/>
              <a:gd name="connsiteY589" fmla="*/ 5814094 h 6839191"/>
              <a:gd name="connsiteX590" fmla="*/ 11891380 w 12192439"/>
              <a:gd name="connsiteY590" fmla="*/ 5810540 h 6839191"/>
              <a:gd name="connsiteX591" fmla="*/ 11881353 w 12192439"/>
              <a:gd name="connsiteY591" fmla="*/ 5812756 h 6839191"/>
              <a:gd name="connsiteX592" fmla="*/ 10077784 w 12192439"/>
              <a:gd name="connsiteY592" fmla="*/ 6181500 h 6839191"/>
              <a:gd name="connsiteX593" fmla="*/ 10062645 w 12192439"/>
              <a:gd name="connsiteY593" fmla="*/ 6167655 h 6839191"/>
              <a:gd name="connsiteX594" fmla="*/ 11896295 w 12192439"/>
              <a:gd name="connsiteY594" fmla="*/ 5766287 h 6839191"/>
              <a:gd name="connsiteX595" fmla="*/ 11910950 w 12192439"/>
              <a:gd name="connsiteY595" fmla="*/ 5762842 h 6839191"/>
              <a:gd name="connsiteX596" fmla="*/ 11910072 w 12192439"/>
              <a:gd name="connsiteY596" fmla="*/ 5759200 h 6839191"/>
              <a:gd name="connsiteX597" fmla="*/ 11895439 w 12192439"/>
              <a:gd name="connsiteY597" fmla="*/ 5762645 h 6839191"/>
              <a:gd name="connsiteX598" fmla="*/ 10059223 w 12192439"/>
              <a:gd name="connsiteY598" fmla="*/ 6164474 h 6839191"/>
              <a:gd name="connsiteX599" fmla="*/ 10044348 w 12192439"/>
              <a:gd name="connsiteY599" fmla="*/ 6150433 h 6839191"/>
              <a:gd name="connsiteX600" fmla="*/ 11909612 w 12192439"/>
              <a:gd name="connsiteY600" fmla="*/ 5716571 h 6839191"/>
              <a:gd name="connsiteX601" fmla="*/ 11929709 w 12192439"/>
              <a:gd name="connsiteY601" fmla="*/ 5711569 h 6839191"/>
              <a:gd name="connsiteX602" fmla="*/ 11928787 w 12192439"/>
              <a:gd name="connsiteY602" fmla="*/ 5707839 h 6839191"/>
              <a:gd name="connsiteX603" fmla="*/ 11908668 w 12192439"/>
              <a:gd name="connsiteY603" fmla="*/ 5712842 h 6839191"/>
              <a:gd name="connsiteX604" fmla="*/ 10040969 w 12192439"/>
              <a:gd name="connsiteY604" fmla="*/ 6147186 h 6839191"/>
              <a:gd name="connsiteX605" fmla="*/ 10026444 w 12192439"/>
              <a:gd name="connsiteY605" fmla="*/ 6132969 h 6839191"/>
              <a:gd name="connsiteX606" fmla="*/ 11921503 w 12192439"/>
              <a:gd name="connsiteY606" fmla="*/ 5667338 h 6839191"/>
              <a:gd name="connsiteX607" fmla="*/ 11948467 w 12192439"/>
              <a:gd name="connsiteY607" fmla="*/ 5660317 h 6839191"/>
              <a:gd name="connsiteX608" fmla="*/ 11947479 w 12192439"/>
              <a:gd name="connsiteY608" fmla="*/ 5656500 h 6839191"/>
              <a:gd name="connsiteX609" fmla="*/ 11920515 w 12192439"/>
              <a:gd name="connsiteY609" fmla="*/ 5663542 h 6839191"/>
              <a:gd name="connsiteX610" fmla="*/ 10023110 w 12192439"/>
              <a:gd name="connsiteY610" fmla="*/ 6129656 h 6839191"/>
              <a:gd name="connsiteX611" fmla="*/ 10008871 w 12192439"/>
              <a:gd name="connsiteY611" fmla="*/ 6115241 h 6839191"/>
              <a:gd name="connsiteX612" fmla="*/ 11932144 w 12192439"/>
              <a:gd name="connsiteY612" fmla="*/ 5618609 h 6839191"/>
              <a:gd name="connsiteX613" fmla="*/ 11967248 w 12192439"/>
              <a:gd name="connsiteY613" fmla="*/ 5609066 h 6839191"/>
              <a:gd name="connsiteX614" fmla="*/ 11966195 w 12192439"/>
              <a:gd name="connsiteY614" fmla="*/ 5605161 h 6839191"/>
              <a:gd name="connsiteX615" fmla="*/ 11931091 w 12192439"/>
              <a:gd name="connsiteY615" fmla="*/ 5614726 h 6839191"/>
              <a:gd name="connsiteX616" fmla="*/ 10005558 w 12192439"/>
              <a:gd name="connsiteY616" fmla="*/ 6111862 h 6839191"/>
              <a:gd name="connsiteX617" fmla="*/ 9991648 w 12192439"/>
              <a:gd name="connsiteY617" fmla="*/ 6097273 h 6839191"/>
              <a:gd name="connsiteX618" fmla="*/ 11941205 w 12192439"/>
              <a:gd name="connsiteY618" fmla="*/ 5570495 h 6839191"/>
              <a:gd name="connsiteX619" fmla="*/ 11986006 w 12192439"/>
              <a:gd name="connsiteY619" fmla="*/ 5557792 h 6839191"/>
              <a:gd name="connsiteX620" fmla="*/ 11984888 w 12192439"/>
              <a:gd name="connsiteY620" fmla="*/ 5553821 h 6839191"/>
              <a:gd name="connsiteX621" fmla="*/ 11940087 w 12192439"/>
              <a:gd name="connsiteY621" fmla="*/ 5566524 h 6839191"/>
              <a:gd name="connsiteX622" fmla="*/ 9988401 w 12192439"/>
              <a:gd name="connsiteY622" fmla="*/ 6093806 h 6839191"/>
              <a:gd name="connsiteX623" fmla="*/ 9974798 w 12192439"/>
              <a:gd name="connsiteY623" fmla="*/ 6079018 h 6839191"/>
              <a:gd name="connsiteX624" fmla="*/ 11948972 w 12192439"/>
              <a:gd name="connsiteY624" fmla="*/ 5522952 h 6839191"/>
              <a:gd name="connsiteX625" fmla="*/ 12004787 w 12192439"/>
              <a:gd name="connsiteY625" fmla="*/ 5506541 h 6839191"/>
              <a:gd name="connsiteX626" fmla="*/ 12003580 w 12192439"/>
              <a:gd name="connsiteY626" fmla="*/ 5502482 h 6839191"/>
              <a:gd name="connsiteX627" fmla="*/ 11947787 w 12192439"/>
              <a:gd name="connsiteY627" fmla="*/ 5518893 h 6839191"/>
              <a:gd name="connsiteX628" fmla="*/ 9971573 w 12192439"/>
              <a:gd name="connsiteY628" fmla="*/ 6075486 h 6839191"/>
              <a:gd name="connsiteX629" fmla="*/ 9957992 w 12192439"/>
              <a:gd name="connsiteY629" fmla="*/ 6060238 h 6839191"/>
              <a:gd name="connsiteX630" fmla="*/ 12023546 w 12192439"/>
              <a:gd name="connsiteY630" fmla="*/ 5455267 h 6839191"/>
              <a:gd name="connsiteX631" fmla="*/ 12022295 w 12192439"/>
              <a:gd name="connsiteY631" fmla="*/ 5451143 h 6839191"/>
              <a:gd name="connsiteX632" fmla="*/ 9954855 w 12192439"/>
              <a:gd name="connsiteY632" fmla="*/ 6056618 h 6839191"/>
              <a:gd name="connsiteX633" fmla="*/ 9941888 w 12192439"/>
              <a:gd name="connsiteY633" fmla="*/ 6041479 h 6839191"/>
              <a:gd name="connsiteX634" fmla="*/ 12042304 w 12192439"/>
              <a:gd name="connsiteY634" fmla="*/ 5404016 h 6839191"/>
              <a:gd name="connsiteX635" fmla="*/ 12040988 w 12192439"/>
              <a:gd name="connsiteY635" fmla="*/ 5399803 h 6839191"/>
              <a:gd name="connsiteX636" fmla="*/ 9938751 w 12192439"/>
              <a:gd name="connsiteY636" fmla="*/ 6037771 h 6839191"/>
              <a:gd name="connsiteX637" fmla="*/ 9926092 w 12192439"/>
              <a:gd name="connsiteY637" fmla="*/ 6022435 h 6839191"/>
              <a:gd name="connsiteX638" fmla="*/ 12049369 w 12192439"/>
              <a:gd name="connsiteY638" fmla="*/ 5356538 h 6839191"/>
              <a:gd name="connsiteX639" fmla="*/ 12061085 w 12192439"/>
              <a:gd name="connsiteY639" fmla="*/ 5352742 h 6839191"/>
              <a:gd name="connsiteX640" fmla="*/ 12059680 w 12192439"/>
              <a:gd name="connsiteY640" fmla="*/ 5348442 h 6839191"/>
              <a:gd name="connsiteX641" fmla="*/ 12047965 w 12192439"/>
              <a:gd name="connsiteY641" fmla="*/ 5352237 h 6839191"/>
              <a:gd name="connsiteX642" fmla="*/ 9923019 w 12192439"/>
              <a:gd name="connsiteY642" fmla="*/ 6018640 h 6839191"/>
              <a:gd name="connsiteX643" fmla="*/ 9910690 w 12192439"/>
              <a:gd name="connsiteY643" fmla="*/ 6003128 h 6839191"/>
              <a:gd name="connsiteX644" fmla="*/ 12039189 w 12192439"/>
              <a:gd name="connsiteY644" fmla="*/ 5315005 h 6839191"/>
              <a:gd name="connsiteX645" fmla="*/ 12079843 w 12192439"/>
              <a:gd name="connsiteY645" fmla="*/ 5301491 h 6839191"/>
              <a:gd name="connsiteX646" fmla="*/ 12078396 w 12192439"/>
              <a:gd name="connsiteY646" fmla="*/ 5297103 h 6839191"/>
              <a:gd name="connsiteX647" fmla="*/ 12037740 w 12192439"/>
              <a:gd name="connsiteY647" fmla="*/ 5310639 h 6839191"/>
              <a:gd name="connsiteX648" fmla="*/ 9907662 w 12192439"/>
              <a:gd name="connsiteY648" fmla="*/ 5999245 h 6839191"/>
              <a:gd name="connsiteX649" fmla="*/ 9895661 w 12192439"/>
              <a:gd name="connsiteY649" fmla="*/ 5983558 h 6839191"/>
              <a:gd name="connsiteX650" fmla="*/ 12027099 w 12192439"/>
              <a:gd name="connsiteY650" fmla="*/ 5274658 h 6839191"/>
              <a:gd name="connsiteX651" fmla="*/ 12098602 w 12192439"/>
              <a:gd name="connsiteY651" fmla="*/ 5250217 h 6839191"/>
              <a:gd name="connsiteX652" fmla="*/ 12097089 w 12192439"/>
              <a:gd name="connsiteY652" fmla="*/ 5245763 h 6839191"/>
              <a:gd name="connsiteX653" fmla="*/ 12025586 w 12192439"/>
              <a:gd name="connsiteY653" fmla="*/ 5270204 h 6839191"/>
              <a:gd name="connsiteX654" fmla="*/ 9892655 w 12192439"/>
              <a:gd name="connsiteY654" fmla="*/ 5979587 h 6839191"/>
              <a:gd name="connsiteX655" fmla="*/ 9880983 w 12192439"/>
              <a:gd name="connsiteY655" fmla="*/ 5963724 h 6839191"/>
              <a:gd name="connsiteX656" fmla="*/ 12012334 w 12192439"/>
              <a:gd name="connsiteY656" fmla="*/ 5235736 h 6839191"/>
              <a:gd name="connsiteX657" fmla="*/ 12117383 w 12192439"/>
              <a:gd name="connsiteY657" fmla="*/ 5198965 h 6839191"/>
              <a:gd name="connsiteX658" fmla="*/ 12115803 w 12192439"/>
              <a:gd name="connsiteY658" fmla="*/ 5194424 h 6839191"/>
              <a:gd name="connsiteX659" fmla="*/ 12010732 w 12192439"/>
              <a:gd name="connsiteY659" fmla="*/ 5231195 h 6839191"/>
              <a:gd name="connsiteX660" fmla="*/ 9878043 w 12192439"/>
              <a:gd name="connsiteY660" fmla="*/ 5959644 h 6839191"/>
              <a:gd name="connsiteX661" fmla="*/ 9866700 w 12192439"/>
              <a:gd name="connsiteY661" fmla="*/ 5943605 h 6839191"/>
              <a:gd name="connsiteX662" fmla="*/ 11995791 w 12192439"/>
              <a:gd name="connsiteY662" fmla="*/ 5197978 h 6839191"/>
              <a:gd name="connsiteX663" fmla="*/ 12136141 w 12192439"/>
              <a:gd name="connsiteY663" fmla="*/ 5147692 h 6839191"/>
              <a:gd name="connsiteX664" fmla="*/ 12134496 w 12192439"/>
              <a:gd name="connsiteY664" fmla="*/ 5143084 h 6839191"/>
              <a:gd name="connsiteX665" fmla="*/ 11994146 w 12192439"/>
              <a:gd name="connsiteY665" fmla="*/ 5193371 h 6839191"/>
              <a:gd name="connsiteX666" fmla="*/ 9863804 w 12192439"/>
              <a:gd name="connsiteY666" fmla="*/ 5939415 h 6839191"/>
              <a:gd name="connsiteX667" fmla="*/ 9852768 w 12192439"/>
              <a:gd name="connsiteY667" fmla="*/ 5923223 h 6839191"/>
              <a:gd name="connsiteX668" fmla="*/ 11976989 w 12192439"/>
              <a:gd name="connsiteY668" fmla="*/ 5161580 h 6839191"/>
              <a:gd name="connsiteX669" fmla="*/ 12154899 w 12192439"/>
              <a:gd name="connsiteY669" fmla="*/ 5096440 h 6839191"/>
              <a:gd name="connsiteX670" fmla="*/ 12153188 w 12192439"/>
              <a:gd name="connsiteY670" fmla="*/ 5091745 h 6839191"/>
              <a:gd name="connsiteX671" fmla="*/ 11975278 w 12192439"/>
              <a:gd name="connsiteY671" fmla="*/ 5156885 h 6839191"/>
              <a:gd name="connsiteX672" fmla="*/ 9849916 w 12192439"/>
              <a:gd name="connsiteY672" fmla="*/ 5918923 h 6839191"/>
              <a:gd name="connsiteX673" fmla="*/ 9839231 w 12192439"/>
              <a:gd name="connsiteY673" fmla="*/ 5902534 h 6839191"/>
              <a:gd name="connsiteX674" fmla="*/ 11956914 w 12192439"/>
              <a:gd name="connsiteY674" fmla="*/ 5126213 h 6839191"/>
              <a:gd name="connsiteX675" fmla="*/ 9834734 w 12192439"/>
              <a:gd name="connsiteY675" fmla="*/ 5898738 h 6839191"/>
              <a:gd name="connsiteX676" fmla="*/ 9767202 w 12192439"/>
              <a:gd name="connsiteY676" fmla="*/ 5922455 h 6839191"/>
              <a:gd name="connsiteX677" fmla="*/ 9755838 w 12192439"/>
              <a:gd name="connsiteY677" fmla="*/ 5906856 h 6839191"/>
              <a:gd name="connsiteX678" fmla="*/ 9824400 w 12192439"/>
              <a:gd name="connsiteY678" fmla="*/ 5882174 h 6839191"/>
              <a:gd name="connsiteX679" fmla="*/ 9834734 w 12192439"/>
              <a:gd name="connsiteY679" fmla="*/ 5898738 h 6839191"/>
              <a:gd name="connsiteX680" fmla="*/ 10112975 w 12192439"/>
              <a:gd name="connsiteY680" fmla="*/ 6255941 h 6839191"/>
              <a:gd name="connsiteX681" fmla="*/ 10128201 w 12192439"/>
              <a:gd name="connsiteY681" fmla="*/ 6266319 h 6839191"/>
              <a:gd name="connsiteX682" fmla="*/ 10086362 w 12192439"/>
              <a:gd name="connsiteY682" fmla="*/ 6269083 h 6839191"/>
              <a:gd name="connsiteX683" fmla="*/ 10068306 w 12192439"/>
              <a:gd name="connsiteY683" fmla="*/ 6258311 h 6839191"/>
              <a:gd name="connsiteX684" fmla="*/ 10110979 w 12192439"/>
              <a:gd name="connsiteY684" fmla="*/ 6254538 h 6839191"/>
              <a:gd name="connsiteX685" fmla="*/ 10112975 w 12192439"/>
              <a:gd name="connsiteY685" fmla="*/ 6255941 h 6839191"/>
              <a:gd name="connsiteX686" fmla="*/ 10385140 w 12192439"/>
              <a:gd name="connsiteY686" fmla="*/ 6415796 h 6839191"/>
              <a:gd name="connsiteX687" fmla="*/ 10376057 w 12192439"/>
              <a:gd name="connsiteY687" fmla="*/ 6412000 h 6839191"/>
              <a:gd name="connsiteX688" fmla="*/ 10385337 w 12192439"/>
              <a:gd name="connsiteY688" fmla="*/ 6414699 h 6839191"/>
              <a:gd name="connsiteX689" fmla="*/ 10389681 w 12192439"/>
              <a:gd name="connsiteY689" fmla="*/ 6415949 h 6839191"/>
              <a:gd name="connsiteX690" fmla="*/ 10399708 w 12192439"/>
              <a:gd name="connsiteY690" fmla="*/ 6420820 h 6839191"/>
              <a:gd name="connsiteX691" fmla="*/ 10385140 w 12192439"/>
              <a:gd name="connsiteY691" fmla="*/ 6415796 h 6839191"/>
              <a:gd name="connsiteX692" fmla="*/ 2151582 w 12192439"/>
              <a:gd name="connsiteY692" fmla="*/ 3153092 h 6839191"/>
              <a:gd name="connsiteX693" fmla="*/ 2145178 w 12192439"/>
              <a:gd name="connsiteY693" fmla="*/ 3132447 h 6839191"/>
              <a:gd name="connsiteX694" fmla="*/ 2152793 w 12192439"/>
              <a:gd name="connsiteY694" fmla="*/ 3137932 h 6839191"/>
              <a:gd name="connsiteX695" fmla="*/ 2167339 w 12192439"/>
              <a:gd name="connsiteY695" fmla="*/ 3147366 h 6839191"/>
              <a:gd name="connsiteX696" fmla="*/ 2167916 w 12192439"/>
              <a:gd name="connsiteY696" fmla="*/ 3158752 h 6839191"/>
              <a:gd name="connsiteX697" fmla="*/ 2169474 w 12192439"/>
              <a:gd name="connsiteY697" fmla="*/ 3169810 h 6839191"/>
              <a:gd name="connsiteX698" fmla="*/ 2151582 w 12192439"/>
              <a:gd name="connsiteY698" fmla="*/ 3153092 h 6839191"/>
              <a:gd name="connsiteX699" fmla="*/ 2123012 w 12192439"/>
              <a:gd name="connsiteY699" fmla="*/ 3109695 h 6839191"/>
              <a:gd name="connsiteX700" fmla="*/ 2116436 w 12192439"/>
              <a:gd name="connsiteY700" fmla="*/ 3087733 h 6839191"/>
              <a:gd name="connsiteX701" fmla="*/ 2139384 w 12192439"/>
              <a:gd name="connsiteY701" fmla="*/ 3102630 h 6839191"/>
              <a:gd name="connsiteX702" fmla="*/ 2139855 w 12192439"/>
              <a:gd name="connsiteY702" fmla="*/ 3116716 h 6839191"/>
              <a:gd name="connsiteX703" fmla="*/ 2141020 w 12192439"/>
              <a:gd name="connsiteY703" fmla="*/ 3125996 h 6839191"/>
              <a:gd name="connsiteX704" fmla="*/ 2123012 w 12192439"/>
              <a:gd name="connsiteY704" fmla="*/ 3109695 h 6839191"/>
              <a:gd name="connsiteX705" fmla="*/ 2093702 w 12192439"/>
              <a:gd name="connsiteY705" fmla="*/ 3064872 h 6839191"/>
              <a:gd name="connsiteX706" fmla="*/ 2087796 w 12192439"/>
              <a:gd name="connsiteY706" fmla="*/ 3043371 h 6839191"/>
              <a:gd name="connsiteX707" fmla="*/ 2097151 w 12192439"/>
              <a:gd name="connsiteY707" fmla="*/ 3049689 h 6839191"/>
              <a:gd name="connsiteX708" fmla="*/ 2111513 w 12192439"/>
              <a:gd name="connsiteY708" fmla="*/ 3058246 h 6839191"/>
              <a:gd name="connsiteX709" fmla="*/ 2111799 w 12192439"/>
              <a:gd name="connsiteY709" fmla="*/ 3074701 h 6839191"/>
              <a:gd name="connsiteX710" fmla="*/ 2112586 w 12192439"/>
              <a:gd name="connsiteY710" fmla="*/ 3081590 h 6839191"/>
              <a:gd name="connsiteX711" fmla="*/ 2093702 w 12192439"/>
              <a:gd name="connsiteY711" fmla="*/ 3064872 h 6839191"/>
              <a:gd name="connsiteX712" fmla="*/ 2065132 w 12192439"/>
              <a:gd name="connsiteY712" fmla="*/ 3021497 h 6839191"/>
              <a:gd name="connsiteX713" fmla="*/ 2059222 w 12192439"/>
              <a:gd name="connsiteY713" fmla="*/ 2998986 h 6839191"/>
              <a:gd name="connsiteX714" fmla="*/ 2069325 w 12192439"/>
              <a:gd name="connsiteY714" fmla="*/ 3005546 h 6839191"/>
              <a:gd name="connsiteX715" fmla="*/ 2083742 w 12192439"/>
              <a:gd name="connsiteY715" fmla="*/ 3013752 h 6839191"/>
              <a:gd name="connsiteX716" fmla="*/ 2083735 w 12192439"/>
              <a:gd name="connsiteY716" fmla="*/ 3032664 h 6839191"/>
              <a:gd name="connsiteX717" fmla="*/ 2084314 w 12192439"/>
              <a:gd name="connsiteY717" fmla="*/ 3037908 h 6839191"/>
              <a:gd name="connsiteX718" fmla="*/ 2065132 w 12192439"/>
              <a:gd name="connsiteY718" fmla="*/ 3021497 h 6839191"/>
              <a:gd name="connsiteX719" fmla="*/ 2035862 w 12192439"/>
              <a:gd name="connsiteY719" fmla="*/ 2976629 h 6839191"/>
              <a:gd name="connsiteX720" fmla="*/ 2030737 w 12192439"/>
              <a:gd name="connsiteY720" fmla="*/ 2954799 h 6839191"/>
              <a:gd name="connsiteX721" fmla="*/ 2056084 w 12192439"/>
              <a:gd name="connsiteY721" fmla="*/ 2969411 h 6839191"/>
              <a:gd name="connsiteX722" fmla="*/ 2055676 w 12192439"/>
              <a:gd name="connsiteY722" fmla="*/ 2990649 h 6839191"/>
              <a:gd name="connsiteX723" fmla="*/ 2055944 w 12192439"/>
              <a:gd name="connsiteY723" fmla="*/ 2993589 h 6839191"/>
              <a:gd name="connsiteX724" fmla="*/ 2035862 w 12192439"/>
              <a:gd name="connsiteY724" fmla="*/ 2976629 h 6839191"/>
              <a:gd name="connsiteX725" fmla="*/ 2002290 w 12192439"/>
              <a:gd name="connsiteY725" fmla="*/ 2910481 h 6839191"/>
              <a:gd name="connsiteX726" fmla="*/ 2013670 w 12192439"/>
              <a:gd name="connsiteY726" fmla="*/ 2917238 h 6839191"/>
              <a:gd name="connsiteX727" fmla="*/ 2028552 w 12192439"/>
              <a:gd name="connsiteY727" fmla="*/ 2924895 h 6839191"/>
              <a:gd name="connsiteX728" fmla="*/ 2027613 w 12192439"/>
              <a:gd name="connsiteY728" fmla="*/ 2948612 h 6839191"/>
              <a:gd name="connsiteX729" fmla="*/ 2027751 w 12192439"/>
              <a:gd name="connsiteY729" fmla="*/ 2949951 h 6839191"/>
              <a:gd name="connsiteX730" fmla="*/ 2007465 w 12192439"/>
              <a:gd name="connsiteY730" fmla="*/ 2933452 h 6839191"/>
              <a:gd name="connsiteX731" fmla="*/ 2002290 w 12192439"/>
              <a:gd name="connsiteY731" fmla="*/ 2910481 h 6839191"/>
              <a:gd name="connsiteX732" fmla="*/ 1973941 w 12192439"/>
              <a:gd name="connsiteY732" fmla="*/ 2866294 h 6839191"/>
              <a:gd name="connsiteX733" fmla="*/ 2001125 w 12192439"/>
              <a:gd name="connsiteY733" fmla="*/ 2880511 h 6839191"/>
              <a:gd name="connsiteX734" fmla="*/ 1999528 w 12192439"/>
              <a:gd name="connsiteY734" fmla="*/ 2906071 h 6839191"/>
              <a:gd name="connsiteX735" fmla="*/ 1978669 w 12192439"/>
              <a:gd name="connsiteY735" fmla="*/ 2889747 h 6839191"/>
              <a:gd name="connsiteX736" fmla="*/ 1973941 w 12192439"/>
              <a:gd name="connsiteY736" fmla="*/ 2866294 h 6839191"/>
              <a:gd name="connsiteX737" fmla="*/ 1921209 w 12192439"/>
              <a:gd name="connsiteY737" fmla="*/ 2802295 h 6839191"/>
              <a:gd name="connsiteX738" fmla="*/ 1917483 w 12192439"/>
              <a:gd name="connsiteY738" fmla="*/ 2780421 h 6839191"/>
              <a:gd name="connsiteX739" fmla="*/ 1917426 w 12192439"/>
              <a:gd name="connsiteY739" fmla="*/ 2778205 h 6839191"/>
              <a:gd name="connsiteX740" fmla="*/ 1946782 w 12192439"/>
              <a:gd name="connsiteY740" fmla="*/ 2791918 h 6839191"/>
              <a:gd name="connsiteX741" fmla="*/ 1943324 w 12192439"/>
              <a:gd name="connsiteY741" fmla="*/ 2818509 h 6839191"/>
              <a:gd name="connsiteX742" fmla="*/ 1921209 w 12192439"/>
              <a:gd name="connsiteY742" fmla="*/ 2802295 h 6839191"/>
              <a:gd name="connsiteX743" fmla="*/ 1889280 w 12192439"/>
              <a:gd name="connsiteY743" fmla="*/ 2734216 h 6839191"/>
              <a:gd name="connsiteX744" fmla="*/ 1919796 w 12192439"/>
              <a:gd name="connsiteY744" fmla="*/ 2747621 h 6839191"/>
              <a:gd name="connsiteX745" fmla="*/ 1915318 w 12192439"/>
              <a:gd name="connsiteY745" fmla="*/ 2774782 h 6839191"/>
              <a:gd name="connsiteX746" fmla="*/ 1892538 w 12192439"/>
              <a:gd name="connsiteY746" fmla="*/ 2758722 h 6839191"/>
              <a:gd name="connsiteX747" fmla="*/ 1889332 w 12192439"/>
              <a:gd name="connsiteY747" fmla="*/ 2738406 h 6839191"/>
              <a:gd name="connsiteX748" fmla="*/ 1889280 w 12192439"/>
              <a:gd name="connsiteY748" fmla="*/ 2734216 h 6839191"/>
              <a:gd name="connsiteX749" fmla="*/ 1861221 w 12192439"/>
              <a:gd name="connsiteY749" fmla="*/ 2690292 h 6839191"/>
              <a:gd name="connsiteX750" fmla="*/ 1892926 w 12192439"/>
              <a:gd name="connsiteY750" fmla="*/ 2703324 h 6839191"/>
              <a:gd name="connsiteX751" fmla="*/ 1887347 w 12192439"/>
              <a:gd name="connsiteY751" fmla="*/ 2731078 h 6839191"/>
              <a:gd name="connsiteX752" fmla="*/ 1863937 w 12192439"/>
              <a:gd name="connsiteY752" fmla="*/ 2715237 h 6839191"/>
              <a:gd name="connsiteX753" fmla="*/ 1861172 w 12192439"/>
              <a:gd name="connsiteY753" fmla="*/ 2696391 h 6839191"/>
              <a:gd name="connsiteX754" fmla="*/ 1861221 w 12192439"/>
              <a:gd name="connsiteY754" fmla="*/ 2690292 h 6839191"/>
              <a:gd name="connsiteX755" fmla="*/ 4670982 w 12192439"/>
              <a:gd name="connsiteY755" fmla="*/ 972754 h 6839191"/>
              <a:gd name="connsiteX756" fmla="*/ 4630283 w 12192439"/>
              <a:gd name="connsiteY756" fmla="*/ 910431 h 6839191"/>
              <a:gd name="connsiteX757" fmla="*/ 4560822 w 12192439"/>
              <a:gd name="connsiteY757" fmla="*/ 877455 h 6839191"/>
              <a:gd name="connsiteX758" fmla="*/ 4216300 w 12192439"/>
              <a:gd name="connsiteY758" fmla="*/ 828034 h 6839191"/>
              <a:gd name="connsiteX759" fmla="*/ 4158663 w 12192439"/>
              <a:gd name="connsiteY759" fmla="*/ 825879 h 6839191"/>
              <a:gd name="connsiteX760" fmla="*/ 4114674 w 12192439"/>
              <a:gd name="connsiteY760" fmla="*/ 824266 h 6839191"/>
              <a:gd name="connsiteX761" fmla="*/ 3522209 w 12192439"/>
              <a:gd name="connsiteY761" fmla="*/ 819716 h 6839191"/>
              <a:gd name="connsiteX762" fmla="*/ 3269001 w 12192439"/>
              <a:gd name="connsiteY762" fmla="*/ 824778 h 6839191"/>
              <a:gd name="connsiteX763" fmla="*/ 2751965 w 12192439"/>
              <a:gd name="connsiteY763" fmla="*/ 825886 h 6839191"/>
              <a:gd name="connsiteX764" fmla="*/ 2411897 w 12192439"/>
              <a:gd name="connsiteY764" fmla="*/ 789801 h 6839191"/>
              <a:gd name="connsiteX765" fmla="*/ 2400181 w 12192439"/>
              <a:gd name="connsiteY765" fmla="*/ 787756 h 6839191"/>
              <a:gd name="connsiteX766" fmla="*/ 2220208 w 12192439"/>
              <a:gd name="connsiteY766" fmla="*/ 696868 h 6839191"/>
              <a:gd name="connsiteX767" fmla="*/ 2220164 w 12192439"/>
              <a:gd name="connsiteY767" fmla="*/ 693070 h 6839191"/>
              <a:gd name="connsiteX768" fmla="*/ 2403165 w 12192439"/>
              <a:gd name="connsiteY768" fmla="*/ 774500 h 6839191"/>
              <a:gd name="connsiteX769" fmla="*/ 2414091 w 12192439"/>
              <a:gd name="connsiteY769" fmla="*/ 776330 h 6839191"/>
              <a:gd name="connsiteX770" fmla="*/ 2759512 w 12192439"/>
              <a:gd name="connsiteY770" fmla="*/ 812009 h 6839191"/>
              <a:gd name="connsiteX771" fmla="*/ 3279334 w 12192439"/>
              <a:gd name="connsiteY771" fmla="*/ 812129 h 6839191"/>
              <a:gd name="connsiteX772" fmla="*/ 3541187 w 12192439"/>
              <a:gd name="connsiteY772" fmla="*/ 807836 h 6839191"/>
              <a:gd name="connsiteX773" fmla="*/ 4142165 w 12192439"/>
              <a:gd name="connsiteY773" fmla="*/ 814962 h 6839191"/>
              <a:gd name="connsiteX774" fmla="*/ 4185211 w 12192439"/>
              <a:gd name="connsiteY774" fmla="*/ 816743 h 6839191"/>
              <a:gd name="connsiteX775" fmla="*/ 4245238 w 12192439"/>
              <a:gd name="connsiteY775" fmla="*/ 819280 h 6839191"/>
              <a:gd name="connsiteX776" fmla="*/ 4594192 w 12192439"/>
              <a:gd name="connsiteY776" fmla="*/ 870358 h 6839191"/>
              <a:gd name="connsiteX777" fmla="*/ 4664356 w 12192439"/>
              <a:gd name="connsiteY777" fmla="*/ 903244 h 6839191"/>
              <a:gd name="connsiteX778" fmla="*/ 4706481 w 12192439"/>
              <a:gd name="connsiteY778" fmla="*/ 965287 h 6839191"/>
              <a:gd name="connsiteX779" fmla="*/ 4646058 w 12192439"/>
              <a:gd name="connsiteY779" fmla="*/ 1088927 h 6839191"/>
              <a:gd name="connsiteX780" fmla="*/ 4488706 w 12192439"/>
              <a:gd name="connsiteY780" fmla="*/ 1217875 h 6839191"/>
              <a:gd name="connsiteX781" fmla="*/ 4237274 w 12192439"/>
              <a:gd name="connsiteY781" fmla="*/ 1369510 h 6839191"/>
              <a:gd name="connsiteX782" fmla="*/ 3486908 w 12192439"/>
              <a:gd name="connsiteY782" fmla="*/ 1740358 h 6839191"/>
              <a:gd name="connsiteX783" fmla="*/ 3230035 w 12192439"/>
              <a:gd name="connsiteY783" fmla="*/ 1860249 h 6839191"/>
              <a:gd name="connsiteX784" fmla="*/ 3033959 w 12192439"/>
              <a:gd name="connsiteY784" fmla="*/ 1952282 h 6839191"/>
              <a:gd name="connsiteX785" fmla="*/ 2606131 w 12192439"/>
              <a:gd name="connsiteY785" fmla="*/ 2156722 h 6839191"/>
              <a:gd name="connsiteX786" fmla="*/ 2034226 w 12192439"/>
              <a:gd name="connsiteY786" fmla="*/ 2496585 h 6839191"/>
              <a:gd name="connsiteX787" fmla="*/ 2012373 w 12192439"/>
              <a:gd name="connsiteY787" fmla="*/ 2512579 h 6839191"/>
              <a:gd name="connsiteX788" fmla="*/ 1859485 w 12192439"/>
              <a:gd name="connsiteY788" fmla="*/ 2687462 h 6839191"/>
              <a:gd name="connsiteX789" fmla="*/ 1835373 w 12192439"/>
              <a:gd name="connsiteY789" fmla="*/ 2671819 h 6839191"/>
              <a:gd name="connsiteX790" fmla="*/ 1833026 w 12192439"/>
              <a:gd name="connsiteY790" fmla="*/ 2654398 h 6839191"/>
              <a:gd name="connsiteX791" fmla="*/ 1989339 w 12192439"/>
              <a:gd name="connsiteY791" fmla="*/ 2476422 h 6839191"/>
              <a:gd name="connsiteX792" fmla="*/ 2010135 w 12192439"/>
              <a:gd name="connsiteY792" fmla="*/ 2462029 h 6839191"/>
              <a:gd name="connsiteX793" fmla="*/ 2580351 w 12192439"/>
              <a:gd name="connsiteY793" fmla="*/ 2135265 h 6839191"/>
              <a:gd name="connsiteX794" fmla="*/ 2977990 w 12192439"/>
              <a:gd name="connsiteY794" fmla="*/ 1950134 h 6839191"/>
              <a:gd name="connsiteX795" fmla="*/ 3198705 w 12192439"/>
              <a:gd name="connsiteY795" fmla="*/ 1848941 h 6839191"/>
              <a:gd name="connsiteX796" fmla="*/ 3443620 w 12192439"/>
              <a:gd name="connsiteY796" fmla="*/ 1736659 h 6839191"/>
              <a:gd name="connsiteX797" fmla="*/ 4194755 w 12192439"/>
              <a:gd name="connsiteY797" fmla="*/ 1371246 h 6839191"/>
              <a:gd name="connsiteX798" fmla="*/ 4443794 w 12192439"/>
              <a:gd name="connsiteY798" fmla="*/ 1223327 h 6839191"/>
              <a:gd name="connsiteX799" fmla="*/ 4603737 w 12192439"/>
              <a:gd name="connsiteY799" fmla="*/ 1098653 h 6839191"/>
              <a:gd name="connsiteX800" fmla="*/ 4670982 w 12192439"/>
              <a:gd name="connsiteY800" fmla="*/ 972754 h 6839191"/>
              <a:gd name="connsiteX801" fmla="*/ 9579442 w 12192439"/>
              <a:gd name="connsiteY801" fmla="*/ 2436842 h 6839191"/>
              <a:gd name="connsiteX802" fmla="*/ 9575755 w 12192439"/>
              <a:gd name="connsiteY802" fmla="*/ 2447417 h 6839191"/>
              <a:gd name="connsiteX803" fmla="*/ 9555044 w 12192439"/>
              <a:gd name="connsiteY803" fmla="*/ 2362927 h 6839191"/>
              <a:gd name="connsiteX804" fmla="*/ 9311160 w 12192439"/>
              <a:gd name="connsiteY804" fmla="*/ 2341316 h 6839191"/>
              <a:gd name="connsiteX805" fmla="*/ 8836929 w 12192439"/>
              <a:gd name="connsiteY805" fmla="*/ 2500731 h 6839191"/>
              <a:gd name="connsiteX806" fmla="*/ 8788332 w 12192439"/>
              <a:gd name="connsiteY806" fmla="*/ 2520982 h 6839191"/>
              <a:gd name="connsiteX807" fmla="*/ 7083274 w 12192439"/>
              <a:gd name="connsiteY807" fmla="*/ 3313122 h 6839191"/>
              <a:gd name="connsiteX808" fmla="*/ 6754877 w 12192439"/>
              <a:gd name="connsiteY808" fmla="*/ 3473700 h 6839191"/>
              <a:gd name="connsiteX809" fmla="*/ 6642830 w 12192439"/>
              <a:gd name="connsiteY809" fmla="*/ 3527716 h 6839191"/>
              <a:gd name="connsiteX810" fmla="*/ 6787787 w 12192439"/>
              <a:gd name="connsiteY810" fmla="*/ 3455819 h 6839191"/>
              <a:gd name="connsiteX811" fmla="*/ 7214014 w 12192439"/>
              <a:gd name="connsiteY811" fmla="*/ 3240501 h 6839191"/>
              <a:gd name="connsiteX812" fmla="*/ 8794936 w 12192439"/>
              <a:gd name="connsiteY812" fmla="*/ 2479932 h 6839191"/>
              <a:gd name="connsiteX813" fmla="*/ 8819114 w 12192439"/>
              <a:gd name="connsiteY813" fmla="*/ 2469511 h 6839191"/>
              <a:gd name="connsiteX814" fmla="*/ 9325860 w 12192439"/>
              <a:gd name="connsiteY814" fmla="*/ 2293860 h 6839191"/>
              <a:gd name="connsiteX815" fmla="*/ 9570095 w 12192439"/>
              <a:gd name="connsiteY815" fmla="*/ 2314198 h 6839191"/>
              <a:gd name="connsiteX816" fmla="*/ 9579442 w 12192439"/>
              <a:gd name="connsiteY816" fmla="*/ 2436842 h 6839191"/>
              <a:gd name="connsiteX817" fmla="*/ 9414190 w 12192439"/>
              <a:gd name="connsiteY817" fmla="*/ 4560339 h 6839191"/>
              <a:gd name="connsiteX818" fmla="*/ 9445389 w 12192439"/>
              <a:gd name="connsiteY818" fmla="*/ 4673000 h 6839191"/>
              <a:gd name="connsiteX819" fmla="*/ 9499755 w 12192439"/>
              <a:gd name="connsiteY819" fmla="*/ 5161053 h 6839191"/>
              <a:gd name="connsiteX820" fmla="*/ 9509387 w 12192439"/>
              <a:gd name="connsiteY820" fmla="*/ 5329266 h 6839191"/>
              <a:gd name="connsiteX821" fmla="*/ 9530208 w 12192439"/>
              <a:gd name="connsiteY821" fmla="*/ 5530784 h 6839191"/>
              <a:gd name="connsiteX822" fmla="*/ 9547387 w 12192439"/>
              <a:gd name="connsiteY822" fmla="*/ 5626201 h 6839191"/>
              <a:gd name="connsiteX823" fmla="*/ 9591465 w 12192439"/>
              <a:gd name="connsiteY823" fmla="*/ 5780372 h 6839191"/>
              <a:gd name="connsiteX824" fmla="*/ 9680914 w 12192439"/>
              <a:gd name="connsiteY824" fmla="*/ 5928226 h 6839191"/>
              <a:gd name="connsiteX825" fmla="*/ 9613623 w 12192439"/>
              <a:gd name="connsiteY825" fmla="*/ 5952272 h 6839191"/>
              <a:gd name="connsiteX826" fmla="*/ 9513840 w 12192439"/>
              <a:gd name="connsiteY826" fmla="*/ 5798034 h 6839191"/>
              <a:gd name="connsiteX827" fmla="*/ 9475468 w 12192439"/>
              <a:gd name="connsiteY827" fmla="*/ 5637807 h 6839191"/>
              <a:gd name="connsiteX828" fmla="*/ 9462721 w 12192439"/>
              <a:gd name="connsiteY828" fmla="*/ 5539253 h 6839191"/>
              <a:gd name="connsiteX829" fmla="*/ 9451575 w 12192439"/>
              <a:gd name="connsiteY829" fmla="*/ 5331723 h 6839191"/>
              <a:gd name="connsiteX830" fmla="*/ 9450215 w 12192439"/>
              <a:gd name="connsiteY830" fmla="*/ 5152738 h 6839191"/>
              <a:gd name="connsiteX831" fmla="*/ 9420684 w 12192439"/>
              <a:gd name="connsiteY831" fmla="*/ 4656194 h 6839191"/>
              <a:gd name="connsiteX832" fmla="*/ 9395716 w 12192439"/>
              <a:gd name="connsiteY832" fmla="*/ 4539628 h 6839191"/>
              <a:gd name="connsiteX833" fmla="*/ 9376278 w 12192439"/>
              <a:gd name="connsiteY833" fmla="*/ 4470100 h 6839191"/>
              <a:gd name="connsiteX834" fmla="*/ 9386831 w 12192439"/>
              <a:gd name="connsiteY834" fmla="*/ 4484624 h 6839191"/>
              <a:gd name="connsiteX835" fmla="*/ 9414190 w 12192439"/>
              <a:gd name="connsiteY835" fmla="*/ 4560339 h 6839191"/>
              <a:gd name="connsiteX836" fmla="*/ 9391680 w 12192439"/>
              <a:gd name="connsiteY836" fmla="*/ 4491492 h 6839191"/>
              <a:gd name="connsiteX837" fmla="*/ 9400060 w 12192439"/>
              <a:gd name="connsiteY837" fmla="*/ 4503866 h 6839191"/>
              <a:gd name="connsiteX838" fmla="*/ 9434616 w 12192439"/>
              <a:gd name="connsiteY838" fmla="*/ 4580568 h 6839191"/>
              <a:gd name="connsiteX839" fmla="*/ 9472089 w 12192439"/>
              <a:gd name="connsiteY839" fmla="*/ 4689433 h 6839191"/>
              <a:gd name="connsiteX840" fmla="*/ 9551885 w 12192439"/>
              <a:gd name="connsiteY840" fmla="*/ 5169324 h 6839191"/>
              <a:gd name="connsiteX841" fmla="*/ 9569217 w 12192439"/>
              <a:gd name="connsiteY841" fmla="*/ 5326743 h 6839191"/>
              <a:gd name="connsiteX842" fmla="*/ 9599713 w 12192439"/>
              <a:gd name="connsiteY842" fmla="*/ 5522118 h 6839191"/>
              <a:gd name="connsiteX843" fmla="*/ 9621302 w 12192439"/>
              <a:gd name="connsiteY843" fmla="*/ 5614265 h 6839191"/>
              <a:gd name="connsiteX844" fmla="*/ 9670974 w 12192439"/>
              <a:gd name="connsiteY844" fmla="*/ 5762031 h 6839191"/>
              <a:gd name="connsiteX845" fmla="*/ 9750923 w 12192439"/>
              <a:gd name="connsiteY845" fmla="*/ 5903126 h 6839191"/>
              <a:gd name="connsiteX846" fmla="*/ 9682734 w 12192439"/>
              <a:gd name="connsiteY846" fmla="*/ 5927589 h 6839191"/>
              <a:gd name="connsiteX847" fmla="*/ 9593263 w 12192439"/>
              <a:gd name="connsiteY847" fmla="*/ 5779671 h 6839191"/>
              <a:gd name="connsiteX848" fmla="*/ 9549274 w 12192439"/>
              <a:gd name="connsiteY848" fmla="*/ 5625806 h 6839191"/>
              <a:gd name="connsiteX849" fmla="*/ 9532117 w 12192439"/>
              <a:gd name="connsiteY849" fmla="*/ 5530499 h 6839191"/>
              <a:gd name="connsiteX850" fmla="*/ 9511296 w 12192439"/>
              <a:gd name="connsiteY850" fmla="*/ 5329113 h 6839191"/>
              <a:gd name="connsiteX851" fmla="*/ 9501664 w 12192439"/>
              <a:gd name="connsiteY851" fmla="*/ 5160966 h 6839191"/>
              <a:gd name="connsiteX852" fmla="*/ 9447275 w 12192439"/>
              <a:gd name="connsiteY852" fmla="*/ 4672561 h 6839191"/>
              <a:gd name="connsiteX853" fmla="*/ 9416011 w 12192439"/>
              <a:gd name="connsiteY853" fmla="*/ 4559769 h 6839191"/>
              <a:gd name="connsiteX854" fmla="*/ 9391680 w 12192439"/>
              <a:gd name="connsiteY854" fmla="*/ 4491492 h 6839191"/>
              <a:gd name="connsiteX855" fmla="*/ 9750506 w 12192439"/>
              <a:gd name="connsiteY855" fmla="*/ 6006529 h 6839191"/>
              <a:gd name="connsiteX856" fmla="*/ 9750989 w 12192439"/>
              <a:gd name="connsiteY856" fmla="*/ 6007055 h 6839191"/>
              <a:gd name="connsiteX857" fmla="*/ 9763275 w 12192439"/>
              <a:gd name="connsiteY857" fmla="*/ 6020088 h 6839191"/>
              <a:gd name="connsiteX858" fmla="*/ 9702326 w 12192439"/>
              <a:gd name="connsiteY858" fmla="*/ 6039000 h 6839191"/>
              <a:gd name="connsiteX859" fmla="*/ 9688350 w 12192439"/>
              <a:gd name="connsiteY859" fmla="*/ 6025814 h 6839191"/>
              <a:gd name="connsiteX860" fmla="*/ 9750046 w 12192439"/>
              <a:gd name="connsiteY860" fmla="*/ 6006046 h 6839191"/>
              <a:gd name="connsiteX861" fmla="*/ 9750506 w 12192439"/>
              <a:gd name="connsiteY861" fmla="*/ 6006529 h 6839191"/>
              <a:gd name="connsiteX862" fmla="*/ 10176469 w 12192439"/>
              <a:gd name="connsiteY862" fmla="*/ 6321169 h 6839191"/>
              <a:gd name="connsiteX863" fmla="*/ 10141476 w 12192439"/>
              <a:gd name="connsiteY863" fmla="*/ 6319853 h 6839191"/>
              <a:gd name="connsiteX864" fmla="*/ 10122366 w 12192439"/>
              <a:gd name="connsiteY864" fmla="*/ 6311165 h 6839191"/>
              <a:gd name="connsiteX865" fmla="*/ 10158172 w 12192439"/>
              <a:gd name="connsiteY865" fmla="*/ 6311515 h 6839191"/>
              <a:gd name="connsiteX866" fmla="*/ 10176469 w 12192439"/>
              <a:gd name="connsiteY866" fmla="*/ 6321169 h 6839191"/>
              <a:gd name="connsiteX867" fmla="*/ 10274036 w 12192439"/>
              <a:gd name="connsiteY867" fmla="*/ 6375075 h 6839191"/>
              <a:gd name="connsiteX868" fmla="*/ 10257713 w 12192439"/>
              <a:gd name="connsiteY868" fmla="*/ 6368691 h 6839191"/>
              <a:gd name="connsiteX869" fmla="*/ 10281803 w 12192439"/>
              <a:gd name="connsiteY869" fmla="*/ 6372771 h 6839191"/>
              <a:gd name="connsiteX870" fmla="*/ 10297731 w 12192439"/>
              <a:gd name="connsiteY870" fmla="*/ 6380056 h 6839191"/>
              <a:gd name="connsiteX871" fmla="*/ 10274036 w 12192439"/>
              <a:gd name="connsiteY871" fmla="*/ 6375075 h 6839191"/>
              <a:gd name="connsiteX872" fmla="*/ 10307407 w 12192439"/>
              <a:gd name="connsiteY872" fmla="*/ 6384422 h 6839191"/>
              <a:gd name="connsiteX873" fmla="*/ 10321295 w 12192439"/>
              <a:gd name="connsiteY873" fmla="*/ 6390587 h 6839191"/>
              <a:gd name="connsiteX874" fmla="*/ 10301527 w 12192439"/>
              <a:gd name="connsiteY874" fmla="*/ 6385563 h 6839191"/>
              <a:gd name="connsiteX875" fmla="*/ 10287529 w 12192439"/>
              <a:gd name="connsiteY875" fmla="*/ 6380253 h 6839191"/>
              <a:gd name="connsiteX876" fmla="*/ 10307407 w 12192439"/>
              <a:gd name="connsiteY876" fmla="*/ 6384422 h 6839191"/>
              <a:gd name="connsiteX877" fmla="*/ 2683271 w 12192439"/>
              <a:gd name="connsiteY877" fmla="*/ 3940844 h 6839191"/>
              <a:gd name="connsiteX878" fmla="*/ 2700538 w 12192439"/>
              <a:gd name="connsiteY878" fmla="*/ 3953876 h 6839191"/>
              <a:gd name="connsiteX879" fmla="*/ 2701087 w 12192439"/>
              <a:gd name="connsiteY879" fmla="*/ 3957299 h 6839191"/>
              <a:gd name="connsiteX880" fmla="*/ 2704553 w 12192439"/>
              <a:gd name="connsiteY880" fmla="*/ 3974741 h 6839191"/>
              <a:gd name="connsiteX881" fmla="*/ 2689151 w 12192439"/>
              <a:gd name="connsiteY881" fmla="*/ 3960875 h 6839191"/>
              <a:gd name="connsiteX882" fmla="*/ 2683271 w 12192439"/>
              <a:gd name="connsiteY882" fmla="*/ 3940844 h 6839191"/>
              <a:gd name="connsiteX883" fmla="*/ 2424271 w 12192439"/>
              <a:gd name="connsiteY883" fmla="*/ 3536492 h 6839191"/>
              <a:gd name="connsiteX884" fmla="*/ 2423240 w 12192439"/>
              <a:gd name="connsiteY884" fmla="*/ 3527233 h 6839191"/>
              <a:gd name="connsiteX885" fmla="*/ 2446496 w 12192439"/>
              <a:gd name="connsiteY885" fmla="*/ 3541252 h 6839191"/>
              <a:gd name="connsiteX886" fmla="*/ 2447088 w 12192439"/>
              <a:gd name="connsiteY886" fmla="*/ 3565079 h 6839191"/>
              <a:gd name="connsiteX887" fmla="*/ 2426509 w 12192439"/>
              <a:gd name="connsiteY887" fmla="*/ 3549700 h 6839191"/>
              <a:gd name="connsiteX888" fmla="*/ 2424271 w 12192439"/>
              <a:gd name="connsiteY888" fmla="*/ 3536492 h 6839191"/>
              <a:gd name="connsiteX889" fmla="*/ 2396122 w 12192439"/>
              <a:gd name="connsiteY889" fmla="*/ 3494499 h 6839191"/>
              <a:gd name="connsiteX890" fmla="*/ 2394915 w 12192439"/>
              <a:gd name="connsiteY890" fmla="*/ 3481620 h 6839191"/>
              <a:gd name="connsiteX891" fmla="*/ 2418830 w 12192439"/>
              <a:gd name="connsiteY891" fmla="*/ 3495640 h 6839191"/>
              <a:gd name="connsiteX892" fmla="*/ 2418918 w 12192439"/>
              <a:gd name="connsiteY892" fmla="*/ 3520256 h 6839191"/>
              <a:gd name="connsiteX893" fmla="*/ 2397789 w 12192439"/>
              <a:gd name="connsiteY893" fmla="*/ 3504986 h 6839191"/>
              <a:gd name="connsiteX894" fmla="*/ 2396122 w 12192439"/>
              <a:gd name="connsiteY894" fmla="*/ 3494499 h 6839191"/>
              <a:gd name="connsiteX895" fmla="*/ 2367973 w 12192439"/>
              <a:gd name="connsiteY895" fmla="*/ 3452484 h 6839191"/>
              <a:gd name="connsiteX896" fmla="*/ 2366657 w 12192439"/>
              <a:gd name="connsiteY896" fmla="*/ 3436073 h 6839191"/>
              <a:gd name="connsiteX897" fmla="*/ 2391383 w 12192439"/>
              <a:gd name="connsiteY897" fmla="*/ 3450114 h 6839191"/>
              <a:gd name="connsiteX898" fmla="*/ 2390834 w 12192439"/>
              <a:gd name="connsiteY898" fmla="*/ 3475016 h 6839191"/>
              <a:gd name="connsiteX899" fmla="*/ 2369026 w 12192439"/>
              <a:gd name="connsiteY899" fmla="*/ 3459702 h 6839191"/>
              <a:gd name="connsiteX900" fmla="*/ 2367973 w 12192439"/>
              <a:gd name="connsiteY900" fmla="*/ 3452484 h 6839191"/>
              <a:gd name="connsiteX901" fmla="*/ 2339802 w 12192439"/>
              <a:gd name="connsiteY901" fmla="*/ 3410491 h 6839191"/>
              <a:gd name="connsiteX902" fmla="*/ 2338508 w 12192439"/>
              <a:gd name="connsiteY902" fmla="*/ 3390789 h 6839191"/>
              <a:gd name="connsiteX903" fmla="*/ 2364134 w 12192439"/>
              <a:gd name="connsiteY903" fmla="*/ 3404808 h 6839191"/>
              <a:gd name="connsiteX904" fmla="*/ 2362861 w 12192439"/>
              <a:gd name="connsiteY904" fmla="*/ 3429864 h 6839191"/>
              <a:gd name="connsiteX905" fmla="*/ 2340351 w 12192439"/>
              <a:gd name="connsiteY905" fmla="*/ 3414506 h 6839191"/>
              <a:gd name="connsiteX906" fmla="*/ 2339802 w 12192439"/>
              <a:gd name="connsiteY906" fmla="*/ 3410491 h 6839191"/>
              <a:gd name="connsiteX907" fmla="*/ 2311851 w 12192439"/>
              <a:gd name="connsiteY907" fmla="*/ 3369880 h 6839191"/>
              <a:gd name="connsiteX908" fmla="*/ 2311653 w 12192439"/>
              <a:gd name="connsiteY908" fmla="*/ 3368476 h 6839191"/>
              <a:gd name="connsiteX909" fmla="*/ 2310490 w 12192439"/>
              <a:gd name="connsiteY909" fmla="*/ 3345395 h 6839191"/>
              <a:gd name="connsiteX910" fmla="*/ 2336906 w 12192439"/>
              <a:gd name="connsiteY910" fmla="*/ 3359305 h 6839191"/>
              <a:gd name="connsiteX911" fmla="*/ 2334954 w 12192439"/>
              <a:gd name="connsiteY911" fmla="*/ 3385019 h 6839191"/>
              <a:gd name="connsiteX912" fmla="*/ 2311851 w 12192439"/>
              <a:gd name="connsiteY912" fmla="*/ 3369880 h 6839191"/>
              <a:gd name="connsiteX913" fmla="*/ 2283351 w 12192439"/>
              <a:gd name="connsiteY913" fmla="*/ 3324816 h 6839191"/>
              <a:gd name="connsiteX914" fmla="*/ 2282627 w 12192439"/>
              <a:gd name="connsiteY914" fmla="*/ 3300199 h 6839191"/>
              <a:gd name="connsiteX915" fmla="*/ 2309898 w 12192439"/>
              <a:gd name="connsiteY915" fmla="*/ 3313933 h 6839191"/>
              <a:gd name="connsiteX916" fmla="*/ 2307178 w 12192439"/>
              <a:gd name="connsiteY916" fmla="*/ 3339932 h 6839191"/>
              <a:gd name="connsiteX917" fmla="*/ 2283351 w 12192439"/>
              <a:gd name="connsiteY917" fmla="*/ 3324816 h 6839191"/>
              <a:gd name="connsiteX918" fmla="*/ 2254895 w 12192439"/>
              <a:gd name="connsiteY918" fmla="*/ 3255156 h 6839191"/>
              <a:gd name="connsiteX919" fmla="*/ 2283044 w 12192439"/>
              <a:gd name="connsiteY919" fmla="*/ 3268693 h 6839191"/>
              <a:gd name="connsiteX920" fmla="*/ 2279533 w 12192439"/>
              <a:gd name="connsiteY920" fmla="*/ 3294890 h 6839191"/>
              <a:gd name="connsiteX921" fmla="*/ 2254983 w 12192439"/>
              <a:gd name="connsiteY921" fmla="*/ 3279795 h 6839191"/>
              <a:gd name="connsiteX922" fmla="*/ 2254895 w 12192439"/>
              <a:gd name="connsiteY922" fmla="*/ 3255156 h 6839191"/>
              <a:gd name="connsiteX923" fmla="*/ 2227294 w 12192439"/>
              <a:gd name="connsiteY923" fmla="*/ 3209851 h 6839191"/>
              <a:gd name="connsiteX924" fmla="*/ 2256431 w 12192439"/>
              <a:gd name="connsiteY924" fmla="*/ 3223300 h 6839191"/>
              <a:gd name="connsiteX925" fmla="*/ 2251999 w 12192439"/>
              <a:gd name="connsiteY925" fmla="*/ 3250352 h 6839191"/>
              <a:gd name="connsiteX926" fmla="*/ 2226680 w 12192439"/>
              <a:gd name="connsiteY926" fmla="*/ 3235476 h 6839191"/>
              <a:gd name="connsiteX927" fmla="*/ 2227294 w 12192439"/>
              <a:gd name="connsiteY927" fmla="*/ 3209851 h 6839191"/>
              <a:gd name="connsiteX928" fmla="*/ 2199826 w 12192439"/>
              <a:gd name="connsiteY928" fmla="*/ 3164852 h 6839191"/>
              <a:gd name="connsiteX929" fmla="*/ 2230015 w 12192439"/>
              <a:gd name="connsiteY929" fmla="*/ 3178060 h 6839191"/>
              <a:gd name="connsiteX930" fmla="*/ 2224618 w 12192439"/>
              <a:gd name="connsiteY930" fmla="*/ 3205375 h 6839191"/>
              <a:gd name="connsiteX931" fmla="*/ 2198444 w 12192439"/>
              <a:gd name="connsiteY931" fmla="*/ 3190565 h 6839191"/>
              <a:gd name="connsiteX932" fmla="*/ 2199826 w 12192439"/>
              <a:gd name="connsiteY932" fmla="*/ 3164852 h 6839191"/>
              <a:gd name="connsiteX933" fmla="*/ 4745929 w 12192439"/>
              <a:gd name="connsiteY933" fmla="*/ 957453 h 6839191"/>
              <a:gd name="connsiteX934" fmla="*/ 4700601 w 12192439"/>
              <a:gd name="connsiteY934" fmla="*/ 892890 h 6839191"/>
              <a:gd name="connsiteX935" fmla="*/ 4628770 w 12192439"/>
              <a:gd name="connsiteY935" fmla="*/ 859603 h 6839191"/>
              <a:gd name="connsiteX936" fmla="*/ 4274353 w 12192439"/>
              <a:gd name="connsiteY936" fmla="*/ 806679 h 6839191"/>
              <a:gd name="connsiteX937" fmla="*/ 4211934 w 12192439"/>
              <a:gd name="connsiteY937" fmla="*/ 803748 h 6839191"/>
              <a:gd name="connsiteX938" fmla="*/ 4169809 w 12192439"/>
              <a:gd name="connsiteY938" fmla="*/ 801813 h 6839191"/>
              <a:gd name="connsiteX939" fmla="*/ 3560121 w 12192439"/>
              <a:gd name="connsiteY939" fmla="*/ 792114 h 6839191"/>
              <a:gd name="connsiteX940" fmla="*/ 3289251 w 12192439"/>
              <a:gd name="connsiteY940" fmla="*/ 795611 h 6839191"/>
              <a:gd name="connsiteX941" fmla="*/ 2767213 w 12192439"/>
              <a:gd name="connsiteY941" fmla="*/ 794290 h 6839191"/>
              <a:gd name="connsiteX942" fmla="*/ 2416921 w 12192439"/>
              <a:gd name="connsiteY942" fmla="*/ 759068 h 6839191"/>
              <a:gd name="connsiteX943" fmla="*/ 2405754 w 12192439"/>
              <a:gd name="connsiteY943" fmla="*/ 757253 h 6839191"/>
              <a:gd name="connsiteX944" fmla="*/ 2221458 w 12192439"/>
              <a:gd name="connsiteY944" fmla="*/ 680615 h 6839191"/>
              <a:gd name="connsiteX945" fmla="*/ 2222819 w 12192439"/>
              <a:gd name="connsiteY945" fmla="*/ 674630 h 6839191"/>
              <a:gd name="connsiteX946" fmla="*/ 2408408 w 12192439"/>
              <a:gd name="connsiteY946" fmla="*/ 744118 h 6839191"/>
              <a:gd name="connsiteX947" fmla="*/ 2419093 w 12192439"/>
              <a:gd name="connsiteY947" fmla="*/ 745792 h 6839191"/>
              <a:gd name="connsiteX948" fmla="*/ 2774717 w 12192439"/>
              <a:gd name="connsiteY948" fmla="*/ 780604 h 6839191"/>
              <a:gd name="connsiteX949" fmla="*/ 3298971 w 12192439"/>
              <a:gd name="connsiteY949" fmla="*/ 783094 h 6839191"/>
              <a:gd name="connsiteX950" fmla="*/ 3579077 w 12192439"/>
              <a:gd name="connsiteY950" fmla="*/ 780424 h 6839191"/>
              <a:gd name="connsiteX951" fmla="*/ 4197278 w 12192439"/>
              <a:gd name="connsiteY951" fmla="*/ 792702 h 6839191"/>
              <a:gd name="connsiteX952" fmla="*/ 4238218 w 12192439"/>
              <a:gd name="connsiteY952" fmla="*/ 794764 h 6839191"/>
              <a:gd name="connsiteX953" fmla="*/ 4303269 w 12192439"/>
              <a:gd name="connsiteY953" fmla="*/ 798119 h 6839191"/>
              <a:gd name="connsiteX954" fmla="*/ 4662096 w 12192439"/>
              <a:gd name="connsiteY954" fmla="*/ 852687 h 6839191"/>
              <a:gd name="connsiteX955" fmla="*/ 4734586 w 12192439"/>
              <a:gd name="connsiteY955" fmla="*/ 885883 h 6839191"/>
              <a:gd name="connsiteX956" fmla="*/ 4781494 w 12192439"/>
              <a:gd name="connsiteY956" fmla="*/ 950237 h 6839191"/>
              <a:gd name="connsiteX957" fmla="*/ 4733291 w 12192439"/>
              <a:gd name="connsiteY957" fmla="*/ 1072067 h 6839191"/>
              <a:gd name="connsiteX958" fmla="*/ 4580502 w 12192439"/>
              <a:gd name="connsiteY958" fmla="*/ 1210047 h 6839191"/>
              <a:gd name="connsiteX959" fmla="*/ 4324068 w 12192439"/>
              <a:gd name="connsiteY959" fmla="*/ 1369245 h 6839191"/>
              <a:gd name="connsiteX960" fmla="*/ 3569687 w 12192439"/>
              <a:gd name="connsiteY960" fmla="*/ 1752995 h 6839191"/>
              <a:gd name="connsiteX961" fmla="*/ 3294253 w 12192439"/>
              <a:gd name="connsiteY961" fmla="*/ 1886186 h 6839191"/>
              <a:gd name="connsiteX962" fmla="*/ 3164940 w 12192439"/>
              <a:gd name="connsiteY962" fmla="*/ 1949513 h 6839191"/>
              <a:gd name="connsiteX963" fmla="*/ 2659291 w 12192439"/>
              <a:gd name="connsiteY963" fmla="*/ 2202919 h 6839191"/>
              <a:gd name="connsiteX964" fmla="*/ 2084514 w 12192439"/>
              <a:gd name="connsiteY964" fmla="*/ 2568679 h 6839191"/>
              <a:gd name="connsiteX965" fmla="*/ 2061538 w 12192439"/>
              <a:gd name="connsiteY965" fmla="*/ 2587328 h 6839191"/>
              <a:gd name="connsiteX966" fmla="*/ 1935568 w 12192439"/>
              <a:gd name="connsiteY966" fmla="*/ 2713285 h 6839191"/>
              <a:gd name="connsiteX967" fmla="*/ 1895416 w 12192439"/>
              <a:gd name="connsiteY967" fmla="*/ 2702315 h 6839191"/>
              <a:gd name="connsiteX968" fmla="*/ 2037975 w 12192439"/>
              <a:gd name="connsiteY968" fmla="*/ 2551676 h 6839191"/>
              <a:gd name="connsiteX969" fmla="*/ 2060624 w 12192439"/>
              <a:gd name="connsiteY969" fmla="*/ 2534211 h 6839191"/>
              <a:gd name="connsiteX970" fmla="*/ 2633621 w 12192439"/>
              <a:gd name="connsiteY970" fmla="*/ 2181613 h 6839191"/>
              <a:gd name="connsiteX971" fmla="*/ 3097102 w 12192439"/>
              <a:gd name="connsiteY971" fmla="*/ 1954643 h 6839191"/>
              <a:gd name="connsiteX972" fmla="*/ 3263033 w 12192439"/>
              <a:gd name="connsiteY972" fmla="*/ 1875034 h 6839191"/>
              <a:gd name="connsiteX973" fmla="*/ 3527540 w 12192439"/>
              <a:gd name="connsiteY973" fmla="*/ 1749261 h 6839191"/>
              <a:gd name="connsiteX974" fmla="*/ 4281659 w 12192439"/>
              <a:gd name="connsiteY974" fmla="*/ 1371129 h 6839191"/>
              <a:gd name="connsiteX975" fmla="*/ 4535745 w 12192439"/>
              <a:gd name="connsiteY975" fmla="*/ 1215613 h 6839191"/>
              <a:gd name="connsiteX976" fmla="*/ 4691211 w 12192439"/>
              <a:gd name="connsiteY976" fmla="*/ 1081799 h 6839191"/>
              <a:gd name="connsiteX977" fmla="*/ 4745929 w 12192439"/>
              <a:gd name="connsiteY977" fmla="*/ 957453 h 6839191"/>
              <a:gd name="connsiteX978" fmla="*/ 2209677 w 12192439"/>
              <a:gd name="connsiteY978" fmla="*/ 622681 h 6839191"/>
              <a:gd name="connsiteX979" fmla="*/ 2212814 w 12192439"/>
              <a:gd name="connsiteY979" fmla="*/ 626862 h 6839191"/>
              <a:gd name="connsiteX980" fmla="*/ 2211695 w 12192439"/>
              <a:gd name="connsiteY980" fmla="*/ 631847 h 6839191"/>
              <a:gd name="connsiteX981" fmla="*/ 2209348 w 12192439"/>
              <a:gd name="connsiteY981" fmla="*/ 627389 h 6839191"/>
              <a:gd name="connsiteX982" fmla="*/ 2209677 w 12192439"/>
              <a:gd name="connsiteY982" fmla="*/ 622681 h 6839191"/>
              <a:gd name="connsiteX983" fmla="*/ 2193970 w 12192439"/>
              <a:gd name="connsiteY983" fmla="*/ 560286 h 6839191"/>
              <a:gd name="connsiteX984" fmla="*/ 2195723 w 12192439"/>
              <a:gd name="connsiteY984" fmla="*/ 562559 h 6839191"/>
              <a:gd name="connsiteX985" fmla="*/ 2197281 w 12192439"/>
              <a:gd name="connsiteY985" fmla="*/ 564334 h 6839191"/>
              <a:gd name="connsiteX986" fmla="*/ 2196601 w 12192439"/>
              <a:gd name="connsiteY986" fmla="*/ 568632 h 6839191"/>
              <a:gd name="connsiteX987" fmla="*/ 2194012 w 12192439"/>
              <a:gd name="connsiteY987" fmla="*/ 564318 h 6839191"/>
              <a:gd name="connsiteX988" fmla="*/ 2193970 w 12192439"/>
              <a:gd name="connsiteY988" fmla="*/ 560286 h 6839191"/>
              <a:gd name="connsiteX989" fmla="*/ 2178608 w 12192439"/>
              <a:gd name="connsiteY989" fmla="*/ 516875 h 6839191"/>
              <a:gd name="connsiteX990" fmla="*/ 2178232 w 12192439"/>
              <a:gd name="connsiteY990" fmla="*/ 513170 h 6839191"/>
              <a:gd name="connsiteX991" fmla="*/ 2180962 w 12192439"/>
              <a:gd name="connsiteY991" fmla="*/ 516132 h 6839191"/>
              <a:gd name="connsiteX992" fmla="*/ 2180727 w 12192439"/>
              <a:gd name="connsiteY992" fmla="*/ 519916 h 6839191"/>
              <a:gd name="connsiteX993" fmla="*/ 2178608 w 12192439"/>
              <a:gd name="connsiteY993" fmla="*/ 516875 h 6839191"/>
              <a:gd name="connsiteX994" fmla="*/ 2171879 w 12192439"/>
              <a:gd name="connsiteY994" fmla="*/ 500339 h 6839191"/>
              <a:gd name="connsiteX995" fmla="*/ 2171394 w 12192439"/>
              <a:gd name="connsiteY995" fmla="*/ 496908 h 6839191"/>
              <a:gd name="connsiteX996" fmla="*/ 2175312 w 12192439"/>
              <a:gd name="connsiteY996" fmla="*/ 500894 h 6839191"/>
              <a:gd name="connsiteX997" fmla="*/ 2175167 w 12192439"/>
              <a:gd name="connsiteY997" fmla="*/ 504725 h 6839191"/>
              <a:gd name="connsiteX998" fmla="*/ 2171879 w 12192439"/>
              <a:gd name="connsiteY998" fmla="*/ 500339 h 6839191"/>
              <a:gd name="connsiteX999" fmla="*/ 2146496 w 12192439"/>
              <a:gd name="connsiteY999" fmla="*/ 452155 h 6839191"/>
              <a:gd name="connsiteX1000" fmla="*/ 2145011 w 12192439"/>
              <a:gd name="connsiteY1000" fmla="*/ 448375 h 6839191"/>
              <a:gd name="connsiteX1001" fmla="*/ 2148967 w 12192439"/>
              <a:gd name="connsiteY1001" fmla="*/ 451503 h 6839191"/>
              <a:gd name="connsiteX1002" fmla="*/ 2149735 w 12192439"/>
              <a:gd name="connsiteY1002" fmla="*/ 455343 h 6839191"/>
              <a:gd name="connsiteX1003" fmla="*/ 2146496 w 12192439"/>
              <a:gd name="connsiteY1003" fmla="*/ 452155 h 6839191"/>
              <a:gd name="connsiteX1004" fmla="*/ 5585152 w 12192439"/>
              <a:gd name="connsiteY1004" fmla="*/ 3701085 h 6839191"/>
              <a:gd name="connsiteX1005" fmla="*/ 5577758 w 12192439"/>
              <a:gd name="connsiteY1005" fmla="*/ 3695995 h 6839191"/>
              <a:gd name="connsiteX1006" fmla="*/ 5575476 w 12192439"/>
              <a:gd name="connsiteY1006" fmla="*/ 3687438 h 6839191"/>
              <a:gd name="connsiteX1007" fmla="*/ 5581773 w 12192439"/>
              <a:gd name="connsiteY1007" fmla="*/ 3693252 h 6839191"/>
              <a:gd name="connsiteX1008" fmla="*/ 5585152 w 12192439"/>
              <a:gd name="connsiteY1008" fmla="*/ 3701085 h 6839191"/>
              <a:gd name="connsiteX1009" fmla="*/ 5622845 w 12192439"/>
              <a:gd name="connsiteY1009" fmla="*/ 3740533 h 6839191"/>
              <a:gd name="connsiteX1010" fmla="*/ 5628198 w 12192439"/>
              <a:gd name="connsiteY1010" fmla="*/ 3747422 h 6839191"/>
              <a:gd name="connsiteX1011" fmla="*/ 5618720 w 12192439"/>
              <a:gd name="connsiteY1011" fmla="*/ 3743078 h 6839191"/>
              <a:gd name="connsiteX1012" fmla="*/ 5614288 w 12192439"/>
              <a:gd name="connsiteY1012" fmla="*/ 3735114 h 6839191"/>
              <a:gd name="connsiteX1013" fmla="*/ 5622845 w 12192439"/>
              <a:gd name="connsiteY1013" fmla="*/ 3740533 h 6839191"/>
              <a:gd name="connsiteX1014" fmla="*/ 5651871 w 12192439"/>
              <a:gd name="connsiteY1014" fmla="*/ 3762999 h 6839191"/>
              <a:gd name="connsiteX1015" fmla="*/ 5659045 w 12192439"/>
              <a:gd name="connsiteY1015" fmla="*/ 3768791 h 6839191"/>
              <a:gd name="connsiteX1016" fmla="*/ 5649567 w 12192439"/>
              <a:gd name="connsiteY1016" fmla="*/ 3765676 h 6839191"/>
              <a:gd name="connsiteX1017" fmla="*/ 5648755 w 12192439"/>
              <a:gd name="connsiteY1017" fmla="*/ 3765412 h 6839191"/>
              <a:gd name="connsiteX1018" fmla="*/ 5641910 w 12192439"/>
              <a:gd name="connsiteY1018" fmla="*/ 3758238 h 6839191"/>
              <a:gd name="connsiteX1019" fmla="*/ 5647307 w 12192439"/>
              <a:gd name="connsiteY1019" fmla="*/ 3760805 h 6839191"/>
              <a:gd name="connsiteX1020" fmla="*/ 5651871 w 12192439"/>
              <a:gd name="connsiteY1020" fmla="*/ 3762999 h 6839191"/>
              <a:gd name="connsiteX1021" fmla="*/ 5706457 w 12192439"/>
              <a:gd name="connsiteY1021" fmla="*/ 3786848 h 6839191"/>
              <a:gd name="connsiteX1022" fmla="*/ 5711043 w 12192439"/>
              <a:gd name="connsiteY1022" fmla="*/ 3788471 h 6839191"/>
              <a:gd name="connsiteX1023" fmla="*/ 5694676 w 12192439"/>
              <a:gd name="connsiteY1023" fmla="*/ 3785817 h 6839191"/>
              <a:gd name="connsiteX1024" fmla="*/ 5689936 w 12192439"/>
              <a:gd name="connsiteY1024" fmla="*/ 3782570 h 6839191"/>
              <a:gd name="connsiteX1025" fmla="*/ 5706457 w 12192439"/>
              <a:gd name="connsiteY1025" fmla="*/ 3786848 h 6839191"/>
              <a:gd name="connsiteX1026" fmla="*/ 5790070 w 12192439"/>
              <a:gd name="connsiteY1026" fmla="*/ 3801679 h 6839191"/>
              <a:gd name="connsiteX1027" fmla="*/ 5771158 w 12192439"/>
              <a:gd name="connsiteY1027" fmla="*/ 3803719 h 6839191"/>
              <a:gd name="connsiteX1028" fmla="*/ 5767121 w 12192439"/>
              <a:gd name="connsiteY1028" fmla="*/ 3801240 h 6839191"/>
              <a:gd name="connsiteX1029" fmla="*/ 5785287 w 12192439"/>
              <a:gd name="connsiteY1029" fmla="*/ 3799968 h 6839191"/>
              <a:gd name="connsiteX1030" fmla="*/ 5790070 w 12192439"/>
              <a:gd name="connsiteY1030" fmla="*/ 3801679 h 6839191"/>
              <a:gd name="connsiteX1031" fmla="*/ 5822542 w 12192439"/>
              <a:gd name="connsiteY1031" fmla="*/ 3801197 h 6839191"/>
              <a:gd name="connsiteX1032" fmla="*/ 5829167 w 12192439"/>
              <a:gd name="connsiteY1032" fmla="*/ 3802688 h 6839191"/>
              <a:gd name="connsiteX1033" fmla="*/ 5812186 w 12192439"/>
              <a:gd name="connsiteY1033" fmla="*/ 3806089 h 6839191"/>
              <a:gd name="connsiteX1034" fmla="*/ 5806723 w 12192439"/>
              <a:gd name="connsiteY1034" fmla="*/ 3803895 h 6839191"/>
              <a:gd name="connsiteX1035" fmla="*/ 5806416 w 12192439"/>
              <a:gd name="connsiteY1035" fmla="*/ 3803763 h 6839191"/>
              <a:gd name="connsiteX1036" fmla="*/ 5813700 w 12192439"/>
              <a:gd name="connsiteY1036" fmla="*/ 3802601 h 6839191"/>
              <a:gd name="connsiteX1037" fmla="*/ 5822542 w 12192439"/>
              <a:gd name="connsiteY1037" fmla="*/ 3801197 h 6839191"/>
              <a:gd name="connsiteX1038" fmla="*/ 5911376 w 12192439"/>
              <a:gd name="connsiteY1038" fmla="*/ 3796567 h 6839191"/>
              <a:gd name="connsiteX1039" fmla="*/ 5917388 w 12192439"/>
              <a:gd name="connsiteY1039" fmla="*/ 3796589 h 6839191"/>
              <a:gd name="connsiteX1040" fmla="*/ 5904772 w 12192439"/>
              <a:gd name="connsiteY1040" fmla="*/ 3800078 h 6839191"/>
              <a:gd name="connsiteX1041" fmla="*/ 5897554 w 12192439"/>
              <a:gd name="connsiteY1041" fmla="*/ 3799463 h 6839191"/>
              <a:gd name="connsiteX1042" fmla="*/ 5911376 w 12192439"/>
              <a:gd name="connsiteY1042" fmla="*/ 3796567 h 6839191"/>
              <a:gd name="connsiteX1043" fmla="*/ 5965414 w 12192439"/>
              <a:gd name="connsiteY1043" fmla="*/ 3789152 h 6839191"/>
              <a:gd name="connsiteX1044" fmla="*/ 5969582 w 12192439"/>
              <a:gd name="connsiteY1044" fmla="*/ 3788779 h 6839191"/>
              <a:gd name="connsiteX1045" fmla="*/ 5959907 w 12192439"/>
              <a:gd name="connsiteY1045" fmla="*/ 3791718 h 6839191"/>
              <a:gd name="connsiteX1046" fmla="*/ 5954137 w 12192439"/>
              <a:gd name="connsiteY1046" fmla="*/ 3791872 h 6839191"/>
              <a:gd name="connsiteX1047" fmla="*/ 5965414 w 12192439"/>
              <a:gd name="connsiteY1047" fmla="*/ 3789152 h 6839191"/>
              <a:gd name="connsiteX1048" fmla="*/ 9567769 w 12192439"/>
              <a:gd name="connsiteY1048" fmla="*/ 2469160 h 6839191"/>
              <a:gd name="connsiteX1049" fmla="*/ 9560002 w 12192439"/>
              <a:gd name="connsiteY1049" fmla="*/ 2489191 h 6839191"/>
              <a:gd name="connsiteX1050" fmla="*/ 9536812 w 12192439"/>
              <a:gd name="connsiteY1050" fmla="*/ 2415626 h 6839191"/>
              <a:gd name="connsiteX1051" fmla="*/ 9297382 w 12192439"/>
              <a:gd name="connsiteY1051" fmla="*/ 2393752 h 6839191"/>
              <a:gd name="connsiteX1052" fmla="*/ 8852046 w 12192439"/>
              <a:gd name="connsiteY1052" fmla="*/ 2539148 h 6839191"/>
              <a:gd name="connsiteX1053" fmla="*/ 8783725 w 12192439"/>
              <a:gd name="connsiteY1053" fmla="*/ 2566704 h 6839191"/>
              <a:gd name="connsiteX1054" fmla="*/ 6927588 w 12192439"/>
              <a:gd name="connsiteY1054" fmla="*/ 3399828 h 6839191"/>
              <a:gd name="connsiteX1055" fmla="*/ 6724249 w 12192439"/>
              <a:gd name="connsiteY1055" fmla="*/ 3496144 h 6839191"/>
              <a:gd name="connsiteX1056" fmla="*/ 6560556 w 12192439"/>
              <a:gd name="connsiteY1056" fmla="*/ 3572012 h 6839191"/>
              <a:gd name="connsiteX1057" fmla="*/ 6757071 w 12192439"/>
              <a:gd name="connsiteY1057" fmla="*/ 3478197 h 6839191"/>
              <a:gd name="connsiteX1058" fmla="*/ 7085468 w 12192439"/>
              <a:gd name="connsiteY1058" fmla="*/ 3317619 h 6839191"/>
              <a:gd name="connsiteX1059" fmla="*/ 8790241 w 12192439"/>
              <a:gd name="connsiteY1059" fmla="*/ 2525589 h 6839191"/>
              <a:gd name="connsiteX1060" fmla="*/ 8838860 w 12192439"/>
              <a:gd name="connsiteY1060" fmla="*/ 2505339 h 6839191"/>
              <a:gd name="connsiteX1061" fmla="*/ 9312037 w 12192439"/>
              <a:gd name="connsiteY1061" fmla="*/ 2346230 h 6839191"/>
              <a:gd name="connsiteX1062" fmla="*/ 9551950 w 12192439"/>
              <a:gd name="connsiteY1062" fmla="*/ 2366854 h 6839191"/>
              <a:gd name="connsiteX1063" fmla="*/ 9567769 w 12192439"/>
              <a:gd name="connsiteY1063" fmla="*/ 2469160 h 6839191"/>
              <a:gd name="connsiteX1064" fmla="*/ 9549932 w 12192439"/>
              <a:gd name="connsiteY1064" fmla="*/ 2529780 h 6839191"/>
              <a:gd name="connsiteX1065" fmla="*/ 9543153 w 12192439"/>
              <a:gd name="connsiteY1065" fmla="*/ 2547441 h 6839191"/>
              <a:gd name="connsiteX1066" fmla="*/ 9543328 w 12192439"/>
              <a:gd name="connsiteY1066" fmla="*/ 2542263 h 6839191"/>
              <a:gd name="connsiteX1067" fmla="*/ 9551468 w 12192439"/>
              <a:gd name="connsiteY1067" fmla="*/ 2523373 h 6839191"/>
              <a:gd name="connsiteX1068" fmla="*/ 9550722 w 12192439"/>
              <a:gd name="connsiteY1068" fmla="*/ 2527651 h 6839191"/>
              <a:gd name="connsiteX1069" fmla="*/ 9549932 w 12192439"/>
              <a:gd name="connsiteY1069" fmla="*/ 2529780 h 6839191"/>
              <a:gd name="connsiteX1070" fmla="*/ 9286390 w 12192439"/>
              <a:gd name="connsiteY1070" fmla="*/ 3706372 h 6839191"/>
              <a:gd name="connsiteX1071" fmla="*/ 9282638 w 12192439"/>
              <a:gd name="connsiteY1071" fmla="*/ 3727040 h 6839191"/>
              <a:gd name="connsiteX1072" fmla="*/ 9282046 w 12192439"/>
              <a:gd name="connsiteY1072" fmla="*/ 3714358 h 6839191"/>
              <a:gd name="connsiteX1073" fmla="*/ 9286741 w 12192439"/>
              <a:gd name="connsiteY1073" fmla="*/ 3693976 h 6839191"/>
              <a:gd name="connsiteX1074" fmla="*/ 9286390 w 12192439"/>
              <a:gd name="connsiteY1074" fmla="*/ 3706372 h 6839191"/>
              <a:gd name="connsiteX1075" fmla="*/ 9670097 w 12192439"/>
              <a:gd name="connsiteY1075" fmla="*/ 6011136 h 6839191"/>
              <a:gd name="connsiteX1076" fmla="*/ 9682208 w 12192439"/>
              <a:gd name="connsiteY1076" fmla="*/ 6022743 h 6839191"/>
              <a:gd name="connsiteX1077" fmla="*/ 9620797 w 12192439"/>
              <a:gd name="connsiteY1077" fmla="*/ 6042313 h 6839191"/>
              <a:gd name="connsiteX1078" fmla="*/ 9618318 w 12192439"/>
              <a:gd name="connsiteY1078" fmla="*/ 6040207 h 6839191"/>
              <a:gd name="connsiteX1079" fmla="*/ 9606230 w 12192439"/>
              <a:gd name="connsiteY1079" fmla="*/ 6029851 h 6839191"/>
              <a:gd name="connsiteX1080" fmla="*/ 9668342 w 12192439"/>
              <a:gd name="connsiteY1080" fmla="*/ 6009447 h 6839191"/>
              <a:gd name="connsiteX1081" fmla="*/ 9670097 w 12192439"/>
              <a:gd name="connsiteY1081" fmla="*/ 6011136 h 6839191"/>
              <a:gd name="connsiteX1082" fmla="*/ 10157075 w 12192439"/>
              <a:gd name="connsiteY1082" fmla="*/ 6338808 h 6839191"/>
              <a:gd name="connsiteX1083" fmla="*/ 10138558 w 12192439"/>
              <a:gd name="connsiteY1083" fmla="*/ 6331985 h 6839191"/>
              <a:gd name="connsiteX1084" fmla="*/ 10168922 w 12192439"/>
              <a:gd name="connsiteY1084" fmla="*/ 6334092 h 6839191"/>
              <a:gd name="connsiteX1085" fmla="*/ 10186935 w 12192439"/>
              <a:gd name="connsiteY1085" fmla="*/ 6341858 h 6839191"/>
              <a:gd name="connsiteX1086" fmla="*/ 10157075 w 12192439"/>
              <a:gd name="connsiteY1086" fmla="*/ 6338808 h 6839191"/>
              <a:gd name="connsiteX1087" fmla="*/ 10195009 w 12192439"/>
              <a:gd name="connsiteY1087" fmla="*/ 6345281 h 6839191"/>
              <a:gd name="connsiteX1088" fmla="*/ 10212297 w 12192439"/>
              <a:gd name="connsiteY1088" fmla="*/ 6352521 h 6839191"/>
              <a:gd name="connsiteX1089" fmla="*/ 10184828 w 12192439"/>
              <a:gd name="connsiteY1089" fmla="*/ 6348747 h 6839191"/>
              <a:gd name="connsiteX1090" fmla="*/ 10167167 w 12192439"/>
              <a:gd name="connsiteY1090" fmla="*/ 6342451 h 6839191"/>
              <a:gd name="connsiteX1091" fmla="*/ 10195009 w 12192439"/>
              <a:gd name="connsiteY1091" fmla="*/ 6345281 h 6839191"/>
              <a:gd name="connsiteX1092" fmla="*/ 2589720 w 12192439"/>
              <a:gd name="connsiteY1092" fmla="*/ 3742595 h 6839191"/>
              <a:gd name="connsiteX1093" fmla="*/ 2613897 w 12192439"/>
              <a:gd name="connsiteY1093" fmla="*/ 3755145 h 6839191"/>
              <a:gd name="connsiteX1094" fmla="*/ 2612976 w 12192439"/>
              <a:gd name="connsiteY1094" fmla="*/ 3781516 h 6839191"/>
              <a:gd name="connsiteX1095" fmla="*/ 2590773 w 12192439"/>
              <a:gd name="connsiteY1095" fmla="*/ 3767848 h 6839191"/>
              <a:gd name="connsiteX1096" fmla="*/ 2589720 w 12192439"/>
              <a:gd name="connsiteY1096" fmla="*/ 3742595 h 6839191"/>
              <a:gd name="connsiteX1097" fmla="*/ 2562097 w 12192439"/>
              <a:gd name="connsiteY1097" fmla="*/ 3696565 h 6839191"/>
              <a:gd name="connsiteX1098" fmla="*/ 2586955 w 12192439"/>
              <a:gd name="connsiteY1098" fmla="*/ 3709093 h 6839191"/>
              <a:gd name="connsiteX1099" fmla="*/ 2585419 w 12192439"/>
              <a:gd name="connsiteY1099" fmla="*/ 3735794 h 6839191"/>
              <a:gd name="connsiteX1100" fmla="*/ 2562492 w 12192439"/>
              <a:gd name="connsiteY1100" fmla="*/ 3722059 h 6839191"/>
              <a:gd name="connsiteX1101" fmla="*/ 2562097 w 12192439"/>
              <a:gd name="connsiteY1101" fmla="*/ 3696565 h 6839191"/>
              <a:gd name="connsiteX1102" fmla="*/ 2534409 w 12192439"/>
              <a:gd name="connsiteY1102" fmla="*/ 3650469 h 6839191"/>
              <a:gd name="connsiteX1103" fmla="*/ 2560057 w 12192439"/>
              <a:gd name="connsiteY1103" fmla="*/ 3662997 h 6839191"/>
              <a:gd name="connsiteX1104" fmla="*/ 2557841 w 12192439"/>
              <a:gd name="connsiteY1104" fmla="*/ 3690005 h 6839191"/>
              <a:gd name="connsiteX1105" fmla="*/ 2534299 w 12192439"/>
              <a:gd name="connsiteY1105" fmla="*/ 3676293 h 6839191"/>
              <a:gd name="connsiteX1106" fmla="*/ 2534409 w 12192439"/>
              <a:gd name="connsiteY1106" fmla="*/ 3650469 h 6839191"/>
              <a:gd name="connsiteX1107" fmla="*/ 2478287 w 12192439"/>
              <a:gd name="connsiteY1107" fmla="*/ 3589147 h 6839191"/>
              <a:gd name="connsiteX1108" fmla="*/ 2502925 w 12192439"/>
              <a:gd name="connsiteY1108" fmla="*/ 3602465 h 6839191"/>
              <a:gd name="connsiteX1109" fmla="*/ 2502026 w 12192439"/>
              <a:gd name="connsiteY1109" fmla="*/ 3628047 h 6839191"/>
              <a:gd name="connsiteX1110" fmla="*/ 2479735 w 12192439"/>
              <a:gd name="connsiteY1110" fmla="*/ 3613479 h 6839191"/>
              <a:gd name="connsiteX1111" fmla="*/ 2478287 w 12192439"/>
              <a:gd name="connsiteY1111" fmla="*/ 3589147 h 6839191"/>
              <a:gd name="connsiteX1112" fmla="*/ 2450401 w 12192439"/>
              <a:gd name="connsiteY1112" fmla="*/ 3543468 h 6839191"/>
              <a:gd name="connsiteX1113" fmla="*/ 2475917 w 12192439"/>
              <a:gd name="connsiteY1113" fmla="*/ 3556742 h 6839191"/>
              <a:gd name="connsiteX1114" fmla="*/ 2474272 w 12192439"/>
              <a:gd name="connsiteY1114" fmla="*/ 3582587 h 6839191"/>
              <a:gd name="connsiteX1115" fmla="*/ 2451235 w 12192439"/>
              <a:gd name="connsiteY1115" fmla="*/ 3567931 h 6839191"/>
              <a:gd name="connsiteX1116" fmla="*/ 2450401 w 12192439"/>
              <a:gd name="connsiteY1116" fmla="*/ 3543468 h 6839191"/>
              <a:gd name="connsiteX1117" fmla="*/ 4821336 w 12192439"/>
              <a:gd name="connsiteY1117" fmla="*/ 942415 h 6839191"/>
              <a:gd name="connsiteX1118" fmla="*/ 4770896 w 12192439"/>
              <a:gd name="connsiteY1118" fmla="*/ 875345 h 6839191"/>
              <a:gd name="connsiteX1119" fmla="*/ 4696739 w 12192439"/>
              <a:gd name="connsiteY1119" fmla="*/ 841750 h 6839191"/>
              <a:gd name="connsiteX1120" fmla="*/ 4332406 w 12192439"/>
              <a:gd name="connsiteY1120" fmla="*/ 785325 h 6839191"/>
              <a:gd name="connsiteX1121" fmla="*/ 4264677 w 12192439"/>
              <a:gd name="connsiteY1121" fmla="*/ 781532 h 6839191"/>
              <a:gd name="connsiteX1122" fmla="*/ 4224966 w 12192439"/>
              <a:gd name="connsiteY1122" fmla="*/ 779358 h 6839191"/>
              <a:gd name="connsiteX1123" fmla="*/ 3598033 w 12192439"/>
              <a:gd name="connsiteY1123" fmla="*/ 764504 h 6839191"/>
              <a:gd name="connsiteX1124" fmla="*/ 3308229 w 12192439"/>
              <a:gd name="connsiteY1124" fmla="*/ 766317 h 6839191"/>
              <a:gd name="connsiteX1125" fmla="*/ 2782440 w 12192439"/>
              <a:gd name="connsiteY1125" fmla="*/ 762688 h 6839191"/>
              <a:gd name="connsiteX1126" fmla="*/ 2421923 w 12192439"/>
              <a:gd name="connsiteY1126" fmla="*/ 728332 h 6839191"/>
              <a:gd name="connsiteX1127" fmla="*/ 2411765 w 12192439"/>
              <a:gd name="connsiteY1127" fmla="*/ 726801 h 6839191"/>
              <a:gd name="connsiteX1128" fmla="*/ 2226636 w 12192439"/>
              <a:gd name="connsiteY1128" fmla="*/ 663326 h 6839191"/>
              <a:gd name="connsiteX1129" fmla="*/ 2229774 w 12192439"/>
              <a:gd name="connsiteY1129" fmla="*/ 656378 h 6839191"/>
              <a:gd name="connsiteX1130" fmla="*/ 2414552 w 12192439"/>
              <a:gd name="connsiteY1130" fmla="*/ 713861 h 6839191"/>
              <a:gd name="connsiteX1131" fmla="*/ 2424095 w 12192439"/>
              <a:gd name="connsiteY1131" fmla="*/ 715247 h 6839191"/>
              <a:gd name="connsiteX1132" fmla="*/ 2789943 w 12192439"/>
              <a:gd name="connsiteY1132" fmla="*/ 749195 h 6839191"/>
              <a:gd name="connsiteX1133" fmla="*/ 3317203 w 12192439"/>
              <a:gd name="connsiteY1133" fmla="*/ 753934 h 6839191"/>
              <a:gd name="connsiteX1134" fmla="*/ 3616967 w 12192439"/>
              <a:gd name="connsiteY1134" fmla="*/ 753008 h 6839191"/>
              <a:gd name="connsiteX1135" fmla="*/ 4252391 w 12192439"/>
              <a:gd name="connsiteY1135" fmla="*/ 770433 h 6839191"/>
              <a:gd name="connsiteX1136" fmla="*/ 4290544 w 12192439"/>
              <a:gd name="connsiteY1136" fmla="*/ 772681 h 6839191"/>
              <a:gd name="connsiteX1137" fmla="*/ 4361278 w 12192439"/>
              <a:gd name="connsiteY1137" fmla="*/ 776951 h 6839191"/>
              <a:gd name="connsiteX1138" fmla="*/ 4729978 w 12192439"/>
              <a:gd name="connsiteY1138" fmla="*/ 835013 h 6839191"/>
              <a:gd name="connsiteX1139" fmla="*/ 4804815 w 12192439"/>
              <a:gd name="connsiteY1139" fmla="*/ 868517 h 6839191"/>
              <a:gd name="connsiteX1140" fmla="*/ 4856989 w 12192439"/>
              <a:gd name="connsiteY1140" fmla="*/ 935475 h 6839191"/>
              <a:gd name="connsiteX1141" fmla="*/ 4820480 w 12192439"/>
              <a:gd name="connsiteY1141" fmla="*/ 1055221 h 6839191"/>
              <a:gd name="connsiteX1142" fmla="*/ 4672299 w 12192439"/>
              <a:gd name="connsiteY1142" fmla="*/ 1202212 h 6839191"/>
              <a:gd name="connsiteX1143" fmla="*/ 4410841 w 12192439"/>
              <a:gd name="connsiteY1143" fmla="*/ 1368975 h 6839191"/>
              <a:gd name="connsiteX1144" fmla="*/ 3655889 w 12192439"/>
              <a:gd name="connsiteY1144" fmla="*/ 1763643 h 6839191"/>
              <a:gd name="connsiteX1145" fmla="*/ 3358450 w 12192439"/>
              <a:gd name="connsiteY1145" fmla="*/ 1912119 h 6839191"/>
              <a:gd name="connsiteX1146" fmla="*/ 3326308 w 12192439"/>
              <a:gd name="connsiteY1146" fmla="*/ 1928444 h 6839191"/>
              <a:gd name="connsiteX1147" fmla="*/ 2712430 w 12192439"/>
              <a:gd name="connsiteY1147" fmla="*/ 2249103 h 6839191"/>
              <a:gd name="connsiteX1148" fmla="*/ 2134789 w 12192439"/>
              <a:gd name="connsiteY1148" fmla="*/ 2640796 h 6839191"/>
              <a:gd name="connsiteX1149" fmla="*/ 2111669 w 12192439"/>
              <a:gd name="connsiteY1149" fmla="*/ 2661441 h 6839191"/>
              <a:gd name="connsiteX1150" fmla="*/ 2037005 w 12192439"/>
              <a:gd name="connsiteY1150" fmla="*/ 2732263 h 6839191"/>
              <a:gd name="connsiteX1151" fmla="*/ 1990618 w 12192439"/>
              <a:gd name="connsiteY1151" fmla="*/ 2724101 h 6839191"/>
              <a:gd name="connsiteX1152" fmla="*/ 1986774 w 12192439"/>
              <a:gd name="connsiteY1152" fmla="*/ 2723399 h 6839191"/>
              <a:gd name="connsiteX1153" fmla="*/ 2087899 w 12192439"/>
              <a:gd name="connsiteY1153" fmla="*/ 2626162 h 6839191"/>
              <a:gd name="connsiteX1154" fmla="*/ 2111099 w 12192439"/>
              <a:gd name="connsiteY1154" fmla="*/ 2606394 h 6839191"/>
              <a:gd name="connsiteX1155" fmla="*/ 2686891 w 12192439"/>
              <a:gd name="connsiteY1155" fmla="*/ 2227952 h 6839191"/>
              <a:gd name="connsiteX1156" fmla="*/ 3242322 w 12192439"/>
              <a:gd name="connsiteY1156" fmla="*/ 1943559 h 6839191"/>
              <a:gd name="connsiteX1157" fmla="*/ 3327339 w 12192439"/>
              <a:gd name="connsiteY1157" fmla="*/ 1901129 h 6839191"/>
              <a:gd name="connsiteX1158" fmla="*/ 3613720 w 12192439"/>
              <a:gd name="connsiteY1158" fmla="*/ 1760374 h 6839191"/>
              <a:gd name="connsiteX1159" fmla="*/ 4368563 w 12192439"/>
              <a:gd name="connsiteY1159" fmla="*/ 1371022 h 6839191"/>
              <a:gd name="connsiteX1160" fmla="*/ 4627717 w 12192439"/>
              <a:gd name="connsiteY1160" fmla="*/ 1207910 h 6839191"/>
              <a:gd name="connsiteX1161" fmla="*/ 4778663 w 12192439"/>
              <a:gd name="connsiteY1161" fmla="*/ 1064938 h 6839191"/>
              <a:gd name="connsiteX1162" fmla="*/ 4821336 w 12192439"/>
              <a:gd name="connsiteY1162" fmla="*/ 942415 h 6839191"/>
              <a:gd name="connsiteX1163" fmla="*/ 2195811 w 12192439"/>
              <a:gd name="connsiteY1163" fmla="*/ 547942 h 6839191"/>
              <a:gd name="connsiteX1164" fmla="*/ 2195218 w 12192439"/>
              <a:gd name="connsiteY1164" fmla="*/ 547260 h 6839191"/>
              <a:gd name="connsiteX1165" fmla="*/ 2196381 w 12192439"/>
              <a:gd name="connsiteY1165" fmla="*/ 541657 h 6839191"/>
              <a:gd name="connsiteX1166" fmla="*/ 2202327 w 12192439"/>
              <a:gd name="connsiteY1166" fmla="*/ 546521 h 6839191"/>
              <a:gd name="connsiteX1167" fmla="*/ 2200221 w 12192439"/>
              <a:gd name="connsiteY1167" fmla="*/ 552523 h 6839191"/>
              <a:gd name="connsiteX1168" fmla="*/ 2195811 w 12192439"/>
              <a:gd name="connsiteY1168" fmla="*/ 547942 h 6839191"/>
              <a:gd name="connsiteX1169" fmla="*/ 2162965 w 12192439"/>
              <a:gd name="connsiteY1169" fmla="*/ 475738 h 6839191"/>
              <a:gd name="connsiteX1170" fmla="*/ 2162383 w 12192439"/>
              <a:gd name="connsiteY1170" fmla="*/ 470971 h 6839191"/>
              <a:gd name="connsiteX1171" fmla="*/ 2168087 w 12192439"/>
              <a:gd name="connsiteY1171" fmla="*/ 475459 h 6839191"/>
              <a:gd name="connsiteX1172" fmla="*/ 2167868 w 12192439"/>
              <a:gd name="connsiteY1172" fmla="*/ 480420 h 6839191"/>
              <a:gd name="connsiteX1173" fmla="*/ 2162965 w 12192439"/>
              <a:gd name="connsiteY1173" fmla="*/ 475738 h 6839191"/>
              <a:gd name="connsiteX1174" fmla="*/ 2124655 w 12192439"/>
              <a:gd name="connsiteY1174" fmla="*/ 420768 h 6839191"/>
              <a:gd name="connsiteX1175" fmla="*/ 2122608 w 12192439"/>
              <a:gd name="connsiteY1175" fmla="*/ 417121 h 6839191"/>
              <a:gd name="connsiteX1176" fmla="*/ 2132319 w 12192439"/>
              <a:gd name="connsiteY1176" fmla="*/ 423284 h 6839191"/>
              <a:gd name="connsiteX1177" fmla="*/ 2134346 w 12192439"/>
              <a:gd name="connsiteY1177" fmla="*/ 428161 h 6839191"/>
              <a:gd name="connsiteX1178" fmla="*/ 2124655 w 12192439"/>
              <a:gd name="connsiteY1178" fmla="*/ 420768 h 6839191"/>
              <a:gd name="connsiteX1179" fmla="*/ 2113613 w 12192439"/>
              <a:gd name="connsiteY1179" fmla="*/ 411843 h 6839191"/>
              <a:gd name="connsiteX1180" fmla="*/ 2112599 w 12192439"/>
              <a:gd name="connsiteY1180" fmla="*/ 410493 h 6839191"/>
              <a:gd name="connsiteX1181" fmla="*/ 2116388 w 12192439"/>
              <a:gd name="connsiteY1181" fmla="*/ 413036 h 6839191"/>
              <a:gd name="connsiteX1182" fmla="*/ 2117722 w 12192439"/>
              <a:gd name="connsiteY1182" fmla="*/ 415221 h 6839191"/>
              <a:gd name="connsiteX1183" fmla="*/ 2113613 w 12192439"/>
              <a:gd name="connsiteY1183" fmla="*/ 411843 h 6839191"/>
              <a:gd name="connsiteX1184" fmla="*/ 3503999 w 12192439"/>
              <a:gd name="connsiteY1184" fmla="*/ 2947428 h 6839191"/>
              <a:gd name="connsiteX1185" fmla="*/ 3477869 w 12192439"/>
              <a:gd name="connsiteY1185" fmla="*/ 2947998 h 6839191"/>
              <a:gd name="connsiteX1186" fmla="*/ 3458847 w 12192439"/>
              <a:gd name="connsiteY1186" fmla="*/ 2948415 h 6839191"/>
              <a:gd name="connsiteX1187" fmla="*/ 3486337 w 12192439"/>
              <a:gd name="connsiteY1187" fmla="*/ 2922964 h 6839191"/>
              <a:gd name="connsiteX1188" fmla="*/ 3510603 w 12192439"/>
              <a:gd name="connsiteY1188" fmla="*/ 2900761 h 6839191"/>
              <a:gd name="connsiteX1189" fmla="*/ 3555536 w 12192439"/>
              <a:gd name="connsiteY1189" fmla="*/ 2899928 h 6839191"/>
              <a:gd name="connsiteX1190" fmla="*/ 3509440 w 12192439"/>
              <a:gd name="connsiteY1190" fmla="*/ 2942337 h 6839191"/>
              <a:gd name="connsiteX1191" fmla="*/ 3503999 w 12192439"/>
              <a:gd name="connsiteY1191" fmla="*/ 2947428 h 6839191"/>
              <a:gd name="connsiteX1192" fmla="*/ 5438440 w 12192439"/>
              <a:gd name="connsiteY1192" fmla="*/ 3341205 h 6839191"/>
              <a:gd name="connsiteX1193" fmla="*/ 5432757 w 12192439"/>
              <a:gd name="connsiteY1193" fmla="*/ 3332867 h 6839191"/>
              <a:gd name="connsiteX1194" fmla="*/ 5433240 w 12192439"/>
              <a:gd name="connsiteY1194" fmla="*/ 3321020 h 6839191"/>
              <a:gd name="connsiteX1195" fmla="*/ 5435653 w 12192439"/>
              <a:gd name="connsiteY1195" fmla="*/ 3325101 h 6839191"/>
              <a:gd name="connsiteX1196" fmla="*/ 5438220 w 12192439"/>
              <a:gd name="connsiteY1196" fmla="*/ 3329818 h 6839191"/>
              <a:gd name="connsiteX1197" fmla="*/ 5438440 w 12192439"/>
              <a:gd name="connsiteY1197" fmla="*/ 3341205 h 6839191"/>
              <a:gd name="connsiteX1198" fmla="*/ 5445460 w 12192439"/>
              <a:gd name="connsiteY1198" fmla="*/ 3368717 h 6839191"/>
              <a:gd name="connsiteX1199" fmla="*/ 5439668 w 12192439"/>
              <a:gd name="connsiteY1199" fmla="*/ 3360556 h 6839191"/>
              <a:gd name="connsiteX1200" fmla="*/ 5440173 w 12192439"/>
              <a:gd name="connsiteY1200" fmla="*/ 3348620 h 6839191"/>
              <a:gd name="connsiteX1201" fmla="*/ 5440502 w 12192439"/>
              <a:gd name="connsiteY1201" fmla="*/ 3349125 h 6839191"/>
              <a:gd name="connsiteX1202" fmla="*/ 5445263 w 12192439"/>
              <a:gd name="connsiteY1202" fmla="*/ 3357352 h 6839191"/>
              <a:gd name="connsiteX1203" fmla="*/ 5445460 w 12192439"/>
              <a:gd name="connsiteY1203" fmla="*/ 3368717 h 6839191"/>
              <a:gd name="connsiteX1204" fmla="*/ 5460028 w 12192439"/>
              <a:gd name="connsiteY1204" fmla="*/ 3423150 h 6839191"/>
              <a:gd name="connsiteX1205" fmla="*/ 5457286 w 12192439"/>
              <a:gd name="connsiteY1205" fmla="*/ 3419508 h 6839191"/>
              <a:gd name="connsiteX1206" fmla="*/ 5454105 w 12192439"/>
              <a:gd name="connsiteY1206" fmla="*/ 3415559 h 6839191"/>
              <a:gd name="connsiteX1207" fmla="*/ 5454653 w 12192439"/>
              <a:gd name="connsiteY1207" fmla="*/ 3403646 h 6839191"/>
              <a:gd name="connsiteX1208" fmla="*/ 5459831 w 12192439"/>
              <a:gd name="connsiteY1208" fmla="*/ 3411742 h 6839191"/>
              <a:gd name="connsiteX1209" fmla="*/ 5460028 w 12192439"/>
              <a:gd name="connsiteY1209" fmla="*/ 3423150 h 6839191"/>
              <a:gd name="connsiteX1210" fmla="*/ 5484162 w 12192439"/>
              <a:gd name="connsiteY1210" fmla="*/ 3504152 h 6839191"/>
              <a:gd name="connsiteX1211" fmla="*/ 5477646 w 12192439"/>
              <a:gd name="connsiteY1211" fmla="*/ 3497044 h 6839191"/>
              <a:gd name="connsiteX1212" fmla="*/ 5478216 w 12192439"/>
              <a:gd name="connsiteY1212" fmla="*/ 3485043 h 6839191"/>
              <a:gd name="connsiteX1213" fmla="*/ 5483899 w 12192439"/>
              <a:gd name="connsiteY1213" fmla="*/ 3492678 h 6839191"/>
              <a:gd name="connsiteX1214" fmla="*/ 5484162 w 12192439"/>
              <a:gd name="connsiteY1214" fmla="*/ 3504152 h 6839191"/>
              <a:gd name="connsiteX1215" fmla="*/ 5511566 w 12192439"/>
              <a:gd name="connsiteY1215" fmla="*/ 3572012 h 6839191"/>
              <a:gd name="connsiteX1216" fmla="*/ 5512092 w 12192439"/>
              <a:gd name="connsiteY1216" fmla="*/ 3583531 h 6839191"/>
              <a:gd name="connsiteX1217" fmla="*/ 5504610 w 12192439"/>
              <a:gd name="connsiteY1217" fmla="*/ 3576971 h 6839191"/>
              <a:gd name="connsiteX1218" fmla="*/ 5505049 w 12192439"/>
              <a:gd name="connsiteY1218" fmla="*/ 3564838 h 6839191"/>
              <a:gd name="connsiteX1219" fmla="*/ 5511566 w 12192439"/>
              <a:gd name="connsiteY1219" fmla="*/ 3572012 h 6839191"/>
              <a:gd name="connsiteX1220" fmla="*/ 5521987 w 12192439"/>
              <a:gd name="connsiteY1220" fmla="*/ 3597989 h 6839191"/>
              <a:gd name="connsiteX1221" fmla="*/ 5522689 w 12192439"/>
              <a:gd name="connsiteY1221" fmla="*/ 3609529 h 6839191"/>
              <a:gd name="connsiteX1222" fmla="*/ 5514769 w 12192439"/>
              <a:gd name="connsiteY1222" fmla="*/ 3603167 h 6839191"/>
              <a:gd name="connsiteX1223" fmla="*/ 5515076 w 12192439"/>
              <a:gd name="connsiteY1223" fmla="*/ 3590968 h 6839191"/>
              <a:gd name="connsiteX1224" fmla="*/ 5521987 w 12192439"/>
              <a:gd name="connsiteY1224" fmla="*/ 3597989 h 6839191"/>
              <a:gd name="connsiteX1225" fmla="*/ 5534141 w 12192439"/>
              <a:gd name="connsiteY1225" fmla="*/ 3635199 h 6839191"/>
              <a:gd name="connsiteX1226" fmla="*/ 5525739 w 12192439"/>
              <a:gd name="connsiteY1226" fmla="*/ 3629056 h 6839191"/>
              <a:gd name="connsiteX1227" fmla="*/ 5525870 w 12192439"/>
              <a:gd name="connsiteY1227" fmla="*/ 3616858 h 6839191"/>
              <a:gd name="connsiteX1228" fmla="*/ 5533220 w 12192439"/>
              <a:gd name="connsiteY1228" fmla="*/ 3623637 h 6839191"/>
              <a:gd name="connsiteX1229" fmla="*/ 5534141 w 12192439"/>
              <a:gd name="connsiteY1229" fmla="*/ 3635199 h 6839191"/>
              <a:gd name="connsiteX1230" fmla="*/ 5594959 w 12192439"/>
              <a:gd name="connsiteY1230" fmla="*/ 3726645 h 6839191"/>
              <a:gd name="connsiteX1231" fmla="*/ 5597658 w 12192439"/>
              <a:gd name="connsiteY1231" fmla="*/ 3733995 h 6839191"/>
              <a:gd name="connsiteX1232" fmla="*/ 5585415 w 12192439"/>
              <a:gd name="connsiteY1232" fmla="*/ 3729058 h 6839191"/>
              <a:gd name="connsiteX1233" fmla="*/ 5583375 w 12192439"/>
              <a:gd name="connsiteY1233" fmla="*/ 3720019 h 6839191"/>
              <a:gd name="connsiteX1234" fmla="*/ 5582695 w 12192439"/>
              <a:gd name="connsiteY1234" fmla="*/ 3716969 h 6839191"/>
              <a:gd name="connsiteX1235" fmla="*/ 5593577 w 12192439"/>
              <a:gd name="connsiteY1235" fmla="*/ 3722849 h 6839191"/>
              <a:gd name="connsiteX1236" fmla="*/ 5594959 w 12192439"/>
              <a:gd name="connsiteY1236" fmla="*/ 3726645 h 6839191"/>
              <a:gd name="connsiteX1237" fmla="*/ 5647483 w 12192439"/>
              <a:gd name="connsiteY1237" fmla="*/ 3769230 h 6839191"/>
              <a:gd name="connsiteX1238" fmla="*/ 5659681 w 12192439"/>
              <a:gd name="connsiteY1238" fmla="*/ 3778971 h 6839191"/>
              <a:gd name="connsiteX1239" fmla="*/ 5644521 w 12192439"/>
              <a:gd name="connsiteY1239" fmla="*/ 3775790 h 6839191"/>
              <a:gd name="connsiteX1240" fmla="*/ 5642854 w 12192439"/>
              <a:gd name="connsiteY1240" fmla="*/ 3775439 h 6839191"/>
              <a:gd name="connsiteX1241" fmla="*/ 5640813 w 12192439"/>
              <a:gd name="connsiteY1241" fmla="*/ 3773355 h 6839191"/>
              <a:gd name="connsiteX1242" fmla="*/ 5632520 w 12192439"/>
              <a:gd name="connsiteY1242" fmla="*/ 3764337 h 6839191"/>
              <a:gd name="connsiteX1243" fmla="*/ 5647483 w 12192439"/>
              <a:gd name="connsiteY1243" fmla="*/ 3769230 h 6839191"/>
              <a:gd name="connsiteX1244" fmla="*/ 5773045 w 12192439"/>
              <a:gd name="connsiteY1244" fmla="*/ 3809556 h 6839191"/>
              <a:gd name="connsiteX1245" fmla="*/ 5776753 w 12192439"/>
              <a:gd name="connsiteY1245" fmla="*/ 3811903 h 6839191"/>
              <a:gd name="connsiteX1246" fmla="*/ 5752070 w 12192439"/>
              <a:gd name="connsiteY1246" fmla="*/ 3814997 h 6839191"/>
              <a:gd name="connsiteX1247" fmla="*/ 5746432 w 12192439"/>
              <a:gd name="connsiteY1247" fmla="*/ 3809775 h 6839191"/>
              <a:gd name="connsiteX1248" fmla="*/ 5770719 w 12192439"/>
              <a:gd name="connsiteY1248" fmla="*/ 3808107 h 6839191"/>
              <a:gd name="connsiteX1249" fmla="*/ 5773045 w 12192439"/>
              <a:gd name="connsiteY1249" fmla="*/ 3809556 h 6839191"/>
              <a:gd name="connsiteX1250" fmla="*/ 5812427 w 12192439"/>
              <a:gd name="connsiteY1250" fmla="*/ 3810543 h 6839191"/>
              <a:gd name="connsiteX1251" fmla="*/ 5820150 w 12192439"/>
              <a:gd name="connsiteY1251" fmla="*/ 3813570 h 6839191"/>
              <a:gd name="connsiteX1252" fmla="*/ 5796148 w 12192439"/>
              <a:gd name="connsiteY1252" fmla="*/ 3818705 h 6839191"/>
              <a:gd name="connsiteX1253" fmla="*/ 5788776 w 12192439"/>
              <a:gd name="connsiteY1253" fmla="*/ 3814602 h 6839191"/>
              <a:gd name="connsiteX1254" fmla="*/ 5812427 w 12192439"/>
              <a:gd name="connsiteY1254" fmla="*/ 3810543 h 6839191"/>
              <a:gd name="connsiteX1255" fmla="*/ 5866860 w 12192439"/>
              <a:gd name="connsiteY1255" fmla="*/ 3811201 h 6839191"/>
              <a:gd name="connsiteX1256" fmla="*/ 5844788 w 12192439"/>
              <a:gd name="connsiteY1256" fmla="*/ 3817498 h 6839191"/>
              <a:gd name="connsiteX1257" fmla="*/ 5835354 w 12192439"/>
              <a:gd name="connsiteY1257" fmla="*/ 3814646 h 6839191"/>
              <a:gd name="connsiteX1258" fmla="*/ 5857053 w 12192439"/>
              <a:gd name="connsiteY1258" fmla="*/ 3809161 h 6839191"/>
              <a:gd name="connsiteX1259" fmla="*/ 5866860 w 12192439"/>
              <a:gd name="connsiteY1259" fmla="*/ 3811201 h 6839191"/>
              <a:gd name="connsiteX1260" fmla="*/ 5935729 w 12192439"/>
              <a:gd name="connsiteY1260" fmla="*/ 3796523 h 6839191"/>
              <a:gd name="connsiteX1261" fmla="*/ 5944769 w 12192439"/>
              <a:gd name="connsiteY1261" fmla="*/ 3796392 h 6839191"/>
              <a:gd name="connsiteX1262" fmla="*/ 5928665 w 12192439"/>
              <a:gd name="connsiteY1262" fmla="*/ 3801525 h 6839191"/>
              <a:gd name="connsiteX1263" fmla="*/ 5918660 w 12192439"/>
              <a:gd name="connsiteY1263" fmla="*/ 3801021 h 6839191"/>
              <a:gd name="connsiteX1264" fmla="*/ 5935729 w 12192439"/>
              <a:gd name="connsiteY1264" fmla="*/ 3796523 h 6839191"/>
              <a:gd name="connsiteX1265" fmla="*/ 9554167 w 12192439"/>
              <a:gd name="connsiteY1265" fmla="*/ 2503649 h 6839191"/>
              <a:gd name="connsiteX1266" fmla="*/ 9543262 w 12192439"/>
              <a:gd name="connsiteY1266" fmla="*/ 2529604 h 6839191"/>
              <a:gd name="connsiteX1267" fmla="*/ 9518580 w 12192439"/>
              <a:gd name="connsiteY1267" fmla="*/ 2468348 h 6839191"/>
              <a:gd name="connsiteX1268" fmla="*/ 9283603 w 12192439"/>
              <a:gd name="connsiteY1268" fmla="*/ 2446189 h 6839191"/>
              <a:gd name="connsiteX1269" fmla="*/ 8863433 w 12192439"/>
              <a:gd name="connsiteY1269" fmla="*/ 2579473 h 6839191"/>
              <a:gd name="connsiteX1270" fmla="*/ 8779117 w 12192439"/>
              <a:gd name="connsiteY1270" fmla="*/ 2612449 h 6839191"/>
              <a:gd name="connsiteX1271" fmla="*/ 6737413 w 12192439"/>
              <a:gd name="connsiteY1271" fmla="*/ 3498470 h 6839191"/>
              <a:gd name="connsiteX1272" fmla="*/ 6693621 w 12192439"/>
              <a:gd name="connsiteY1272" fmla="*/ 3518567 h 6839191"/>
              <a:gd name="connsiteX1273" fmla="*/ 6465446 w 12192439"/>
              <a:gd name="connsiteY1273" fmla="*/ 3619644 h 6839191"/>
              <a:gd name="connsiteX1274" fmla="*/ 6726356 w 12192439"/>
              <a:gd name="connsiteY1274" fmla="*/ 3500576 h 6839191"/>
              <a:gd name="connsiteX1275" fmla="*/ 6929694 w 12192439"/>
              <a:gd name="connsiteY1275" fmla="*/ 3404260 h 6839191"/>
              <a:gd name="connsiteX1276" fmla="*/ 8785546 w 12192439"/>
              <a:gd name="connsiteY1276" fmla="*/ 2571268 h 6839191"/>
              <a:gd name="connsiteX1277" fmla="*/ 8853889 w 12192439"/>
              <a:gd name="connsiteY1277" fmla="*/ 2543690 h 6839191"/>
              <a:gd name="connsiteX1278" fmla="*/ 9298237 w 12192439"/>
              <a:gd name="connsiteY1278" fmla="*/ 2398579 h 6839191"/>
              <a:gd name="connsiteX1279" fmla="*/ 9533806 w 12192439"/>
              <a:gd name="connsiteY1279" fmla="*/ 2419510 h 6839191"/>
              <a:gd name="connsiteX1280" fmla="*/ 9554167 w 12192439"/>
              <a:gd name="connsiteY1280" fmla="*/ 2503649 h 6839191"/>
              <a:gd name="connsiteX1281" fmla="*/ 9526807 w 12192439"/>
              <a:gd name="connsiteY1281" fmla="*/ 2587503 h 6839191"/>
              <a:gd name="connsiteX1282" fmla="*/ 9526434 w 12192439"/>
              <a:gd name="connsiteY1282" fmla="*/ 2579890 h 6839191"/>
              <a:gd name="connsiteX1283" fmla="*/ 9537909 w 12192439"/>
              <a:gd name="connsiteY1283" fmla="*/ 2554528 h 6839191"/>
              <a:gd name="connsiteX1284" fmla="*/ 9537163 w 12192439"/>
              <a:gd name="connsiteY1284" fmla="*/ 2562492 h 6839191"/>
              <a:gd name="connsiteX1285" fmla="*/ 9526807 w 12192439"/>
              <a:gd name="connsiteY1285" fmla="*/ 2587503 h 6839191"/>
              <a:gd name="connsiteX1286" fmla="*/ 9510287 w 12192439"/>
              <a:gd name="connsiteY1286" fmla="*/ 2646368 h 6839191"/>
              <a:gd name="connsiteX1287" fmla="*/ 9509980 w 12192439"/>
              <a:gd name="connsiteY1287" fmla="*/ 2638514 h 6839191"/>
              <a:gd name="connsiteX1288" fmla="*/ 9521345 w 12192439"/>
              <a:gd name="connsiteY1288" fmla="*/ 2613063 h 6839191"/>
              <a:gd name="connsiteX1289" fmla="*/ 9520554 w 12192439"/>
              <a:gd name="connsiteY1289" fmla="*/ 2621181 h 6839191"/>
              <a:gd name="connsiteX1290" fmla="*/ 9510287 w 12192439"/>
              <a:gd name="connsiteY1290" fmla="*/ 2646368 h 6839191"/>
              <a:gd name="connsiteX1291" fmla="*/ 9493920 w 12192439"/>
              <a:gd name="connsiteY1291" fmla="*/ 2706089 h 6839191"/>
              <a:gd name="connsiteX1292" fmla="*/ 9493656 w 12192439"/>
              <a:gd name="connsiteY1292" fmla="*/ 2697400 h 6839191"/>
              <a:gd name="connsiteX1293" fmla="*/ 9504758 w 12192439"/>
              <a:gd name="connsiteY1293" fmla="*/ 2672169 h 6839191"/>
              <a:gd name="connsiteX1294" fmla="*/ 9503814 w 12192439"/>
              <a:gd name="connsiteY1294" fmla="*/ 2681318 h 6839191"/>
              <a:gd name="connsiteX1295" fmla="*/ 9493920 w 12192439"/>
              <a:gd name="connsiteY1295" fmla="*/ 2706089 h 6839191"/>
              <a:gd name="connsiteX1296" fmla="*/ 9331169 w 12192439"/>
              <a:gd name="connsiteY1296" fmla="*/ 3383812 h 6839191"/>
              <a:gd name="connsiteX1297" fmla="*/ 9331082 w 12192439"/>
              <a:gd name="connsiteY1297" fmla="*/ 3371240 h 6839191"/>
              <a:gd name="connsiteX1298" fmla="*/ 9339244 w 12192439"/>
              <a:gd name="connsiteY1298" fmla="*/ 3347084 h 6839191"/>
              <a:gd name="connsiteX1299" fmla="*/ 9338365 w 12192439"/>
              <a:gd name="connsiteY1299" fmla="*/ 3359722 h 6839191"/>
              <a:gd name="connsiteX1300" fmla="*/ 9331169 w 12192439"/>
              <a:gd name="connsiteY1300" fmla="*/ 3383812 h 6839191"/>
              <a:gd name="connsiteX1301" fmla="*/ 9315855 w 12192439"/>
              <a:gd name="connsiteY1301" fmla="*/ 3458978 h 6839191"/>
              <a:gd name="connsiteX1302" fmla="*/ 9307299 w 12192439"/>
              <a:gd name="connsiteY1302" fmla="*/ 3486951 h 6839191"/>
              <a:gd name="connsiteX1303" fmla="*/ 9306202 w 12192439"/>
              <a:gd name="connsiteY1303" fmla="*/ 3472361 h 6839191"/>
              <a:gd name="connsiteX1304" fmla="*/ 9315877 w 12192439"/>
              <a:gd name="connsiteY1304" fmla="*/ 3444103 h 6839191"/>
              <a:gd name="connsiteX1305" fmla="*/ 9315855 w 12192439"/>
              <a:gd name="connsiteY1305" fmla="*/ 3458978 h 6839191"/>
              <a:gd name="connsiteX1306" fmla="*/ 9295188 w 12192439"/>
              <a:gd name="connsiteY1306" fmla="*/ 3586054 h 6839191"/>
              <a:gd name="connsiteX1307" fmla="*/ 9287443 w 12192439"/>
              <a:gd name="connsiteY1307" fmla="*/ 3614159 h 6839191"/>
              <a:gd name="connsiteX1308" fmla="*/ 9285864 w 12192439"/>
              <a:gd name="connsiteY1308" fmla="*/ 3598581 h 6839191"/>
              <a:gd name="connsiteX1309" fmla="*/ 9294771 w 12192439"/>
              <a:gd name="connsiteY1309" fmla="*/ 3570038 h 6839191"/>
              <a:gd name="connsiteX1310" fmla="*/ 9295188 w 12192439"/>
              <a:gd name="connsiteY1310" fmla="*/ 3586054 h 6839191"/>
              <a:gd name="connsiteX1311" fmla="*/ 9321735 w 12192439"/>
              <a:gd name="connsiteY1311" fmla="*/ 5556761 h 6839191"/>
              <a:gd name="connsiteX1312" fmla="*/ 9325684 w 12192439"/>
              <a:gd name="connsiteY1312" fmla="*/ 5662029 h 6839191"/>
              <a:gd name="connsiteX1313" fmla="*/ 9352934 w 12192439"/>
              <a:gd name="connsiteY1313" fmla="*/ 5835354 h 6839191"/>
              <a:gd name="connsiteX1314" fmla="*/ 9474941 w 12192439"/>
              <a:gd name="connsiteY1314" fmla="*/ 6001527 h 6839191"/>
              <a:gd name="connsiteX1315" fmla="*/ 9410460 w 12192439"/>
              <a:gd name="connsiteY1315" fmla="*/ 6024432 h 6839191"/>
              <a:gd name="connsiteX1316" fmla="*/ 9275639 w 12192439"/>
              <a:gd name="connsiteY1316" fmla="*/ 5853081 h 6839191"/>
              <a:gd name="connsiteX1317" fmla="*/ 9254095 w 12192439"/>
              <a:gd name="connsiteY1317" fmla="*/ 5673876 h 6839191"/>
              <a:gd name="connsiteX1318" fmla="*/ 9254555 w 12192439"/>
              <a:gd name="connsiteY1318" fmla="*/ 5565493 h 6839191"/>
              <a:gd name="connsiteX1319" fmla="*/ 9272392 w 12192439"/>
              <a:gd name="connsiteY1319" fmla="*/ 5339534 h 6839191"/>
              <a:gd name="connsiteX1320" fmla="*/ 9299072 w 12192439"/>
              <a:gd name="connsiteY1320" fmla="*/ 5127836 h 6839191"/>
              <a:gd name="connsiteX1321" fmla="*/ 9340932 w 12192439"/>
              <a:gd name="connsiteY1321" fmla="*/ 4607136 h 6839191"/>
              <a:gd name="connsiteX1322" fmla="*/ 9334789 w 12192439"/>
              <a:gd name="connsiteY1322" fmla="*/ 4479249 h 6839191"/>
              <a:gd name="connsiteX1323" fmla="*/ 9329260 w 12192439"/>
              <a:gd name="connsiteY1323" fmla="*/ 4412793 h 6839191"/>
              <a:gd name="connsiteX1324" fmla="*/ 9342535 w 12192439"/>
              <a:gd name="connsiteY1324" fmla="*/ 4427910 h 6839191"/>
              <a:gd name="connsiteX1325" fmla="*/ 9352912 w 12192439"/>
              <a:gd name="connsiteY1325" fmla="*/ 4499631 h 6839191"/>
              <a:gd name="connsiteX1326" fmla="*/ 9365308 w 12192439"/>
              <a:gd name="connsiteY1326" fmla="*/ 4623657 h 6839191"/>
              <a:gd name="connsiteX1327" fmla="*/ 9346768 w 12192439"/>
              <a:gd name="connsiteY1327" fmla="*/ 5135976 h 6839191"/>
              <a:gd name="connsiteX1328" fmla="*/ 9329919 w 12192439"/>
              <a:gd name="connsiteY1328" fmla="*/ 5336792 h 6839191"/>
              <a:gd name="connsiteX1329" fmla="*/ 9321735 w 12192439"/>
              <a:gd name="connsiteY1329" fmla="*/ 5556761 h 6839191"/>
              <a:gd name="connsiteX1330" fmla="*/ 10035660 w 12192439"/>
              <a:gd name="connsiteY1330" fmla="*/ 6307127 h 6839191"/>
              <a:gd name="connsiteX1331" fmla="*/ 10016330 w 12192439"/>
              <a:gd name="connsiteY1331" fmla="*/ 6300370 h 6839191"/>
              <a:gd name="connsiteX1332" fmla="*/ 10051236 w 12192439"/>
              <a:gd name="connsiteY1332" fmla="*/ 6299909 h 6839191"/>
              <a:gd name="connsiteX1333" fmla="*/ 10070105 w 12192439"/>
              <a:gd name="connsiteY1333" fmla="*/ 6307632 h 6839191"/>
              <a:gd name="connsiteX1334" fmla="*/ 10035660 w 12192439"/>
              <a:gd name="connsiteY1334" fmla="*/ 6307127 h 6839191"/>
              <a:gd name="connsiteX1335" fmla="*/ 10077543 w 12192439"/>
              <a:gd name="connsiteY1335" fmla="*/ 6310638 h 6839191"/>
              <a:gd name="connsiteX1336" fmla="*/ 10096191 w 12192439"/>
              <a:gd name="connsiteY1336" fmla="*/ 6318031 h 6839191"/>
              <a:gd name="connsiteX1337" fmla="*/ 10063677 w 12192439"/>
              <a:gd name="connsiteY1337" fmla="*/ 6316606 h 6839191"/>
              <a:gd name="connsiteX1338" fmla="*/ 10044611 w 12192439"/>
              <a:gd name="connsiteY1338" fmla="*/ 6310199 h 6839191"/>
              <a:gd name="connsiteX1339" fmla="*/ 10077543 w 12192439"/>
              <a:gd name="connsiteY1339" fmla="*/ 6310638 h 6839191"/>
              <a:gd name="connsiteX1340" fmla="*/ 5141198 w 12192439"/>
              <a:gd name="connsiteY1340" fmla="*/ 4037643 h 6839191"/>
              <a:gd name="connsiteX1341" fmla="*/ 5173384 w 12192439"/>
              <a:gd name="connsiteY1341" fmla="*/ 4028494 h 6839191"/>
              <a:gd name="connsiteX1342" fmla="*/ 5176916 w 12192439"/>
              <a:gd name="connsiteY1342" fmla="*/ 4060526 h 6839191"/>
              <a:gd name="connsiteX1343" fmla="*/ 5169764 w 12192439"/>
              <a:gd name="connsiteY1343" fmla="*/ 4062720 h 6839191"/>
              <a:gd name="connsiteX1344" fmla="*/ 5143611 w 12192439"/>
              <a:gd name="connsiteY1344" fmla="*/ 4070750 h 6839191"/>
              <a:gd name="connsiteX1345" fmla="*/ 5141198 w 12192439"/>
              <a:gd name="connsiteY1345" fmla="*/ 4037643 h 6839191"/>
              <a:gd name="connsiteX1346" fmla="*/ 2790272 w 12192439"/>
              <a:gd name="connsiteY1346" fmla="*/ 4082488 h 6839191"/>
              <a:gd name="connsiteX1347" fmla="*/ 2787837 w 12192439"/>
              <a:gd name="connsiteY1347" fmla="*/ 4067020 h 6839191"/>
              <a:gd name="connsiteX1348" fmla="*/ 2807407 w 12192439"/>
              <a:gd name="connsiteY1348" fmla="*/ 4079153 h 6839191"/>
              <a:gd name="connsiteX1349" fmla="*/ 2807758 w 12192439"/>
              <a:gd name="connsiteY1349" fmla="*/ 4083738 h 6839191"/>
              <a:gd name="connsiteX1350" fmla="*/ 2809930 w 12192439"/>
              <a:gd name="connsiteY1350" fmla="*/ 4103550 h 6839191"/>
              <a:gd name="connsiteX1351" fmla="*/ 2791808 w 12192439"/>
              <a:gd name="connsiteY1351" fmla="*/ 4090430 h 6839191"/>
              <a:gd name="connsiteX1352" fmla="*/ 2790272 w 12192439"/>
              <a:gd name="connsiteY1352" fmla="*/ 4082488 h 6839191"/>
              <a:gd name="connsiteX1353" fmla="*/ 2728950 w 12192439"/>
              <a:gd name="connsiteY1353" fmla="*/ 3910304 h 6839191"/>
              <a:gd name="connsiteX1354" fmla="*/ 2753413 w 12192439"/>
              <a:gd name="connsiteY1354" fmla="*/ 3921361 h 6839191"/>
              <a:gd name="connsiteX1355" fmla="*/ 2751416 w 12192439"/>
              <a:gd name="connsiteY1355" fmla="*/ 3949730 h 6839191"/>
              <a:gd name="connsiteX1356" fmla="*/ 2735357 w 12192439"/>
              <a:gd name="connsiteY1356" fmla="*/ 3941502 h 6839191"/>
              <a:gd name="connsiteX1357" fmla="*/ 2728402 w 12192439"/>
              <a:gd name="connsiteY1357" fmla="*/ 3937750 h 6839191"/>
              <a:gd name="connsiteX1358" fmla="*/ 2728950 w 12192439"/>
              <a:gd name="connsiteY1358" fmla="*/ 3910304 h 6839191"/>
              <a:gd name="connsiteX1359" fmla="*/ 4899727 w 12192439"/>
              <a:gd name="connsiteY1359" fmla="*/ 944039 h 6839191"/>
              <a:gd name="connsiteX1360" fmla="*/ 4841214 w 12192439"/>
              <a:gd name="connsiteY1360" fmla="*/ 857804 h 6839191"/>
              <a:gd name="connsiteX1361" fmla="*/ 4764687 w 12192439"/>
              <a:gd name="connsiteY1361" fmla="*/ 823898 h 6839191"/>
              <a:gd name="connsiteX1362" fmla="*/ 4390459 w 12192439"/>
              <a:gd name="connsiteY1362" fmla="*/ 763971 h 6839191"/>
              <a:gd name="connsiteX1363" fmla="*/ 4316521 w 12192439"/>
              <a:gd name="connsiteY1363" fmla="*/ 759199 h 6839191"/>
              <a:gd name="connsiteX1364" fmla="*/ 4280101 w 12192439"/>
              <a:gd name="connsiteY1364" fmla="*/ 756904 h 6839191"/>
              <a:gd name="connsiteX1365" fmla="*/ 3635945 w 12192439"/>
              <a:gd name="connsiteY1365" fmla="*/ 736897 h 6839191"/>
              <a:gd name="connsiteX1366" fmla="*/ 3325672 w 12192439"/>
              <a:gd name="connsiteY1366" fmla="*/ 736902 h 6839191"/>
              <a:gd name="connsiteX1367" fmla="*/ 2797666 w 12192439"/>
              <a:gd name="connsiteY1367" fmla="*/ 731090 h 6839191"/>
              <a:gd name="connsiteX1368" fmla="*/ 2426926 w 12192439"/>
              <a:gd name="connsiteY1368" fmla="*/ 697594 h 6839191"/>
              <a:gd name="connsiteX1369" fmla="*/ 2418040 w 12192439"/>
              <a:gd name="connsiteY1369" fmla="*/ 696350 h 6839191"/>
              <a:gd name="connsiteX1370" fmla="*/ 2236158 w 12192439"/>
              <a:gd name="connsiteY1370" fmla="*/ 644925 h 6839191"/>
              <a:gd name="connsiteX1371" fmla="*/ 2241095 w 12192439"/>
              <a:gd name="connsiteY1371" fmla="*/ 637479 h 6839191"/>
              <a:gd name="connsiteX1372" fmla="*/ 2420936 w 12192439"/>
              <a:gd name="connsiteY1372" fmla="*/ 683605 h 6839191"/>
              <a:gd name="connsiteX1373" fmla="*/ 2429098 w 12192439"/>
              <a:gd name="connsiteY1373" fmla="*/ 684702 h 6839191"/>
              <a:gd name="connsiteX1374" fmla="*/ 2805148 w 12192439"/>
              <a:gd name="connsiteY1374" fmla="*/ 717786 h 6839191"/>
              <a:gd name="connsiteX1375" fmla="*/ 3333833 w 12192439"/>
              <a:gd name="connsiteY1375" fmla="*/ 724637 h 6839191"/>
              <a:gd name="connsiteX1376" fmla="*/ 3654858 w 12192439"/>
              <a:gd name="connsiteY1376" fmla="*/ 725590 h 6839191"/>
              <a:gd name="connsiteX1377" fmla="*/ 4307504 w 12192439"/>
              <a:gd name="connsiteY1377" fmla="*/ 748170 h 6839191"/>
              <a:gd name="connsiteX1378" fmla="*/ 4341576 w 12192439"/>
              <a:gd name="connsiteY1378" fmla="*/ 750450 h 6839191"/>
              <a:gd name="connsiteX1379" fmla="*/ 4419310 w 12192439"/>
              <a:gd name="connsiteY1379" fmla="*/ 755786 h 6839191"/>
              <a:gd name="connsiteX1380" fmla="*/ 4797883 w 12192439"/>
              <a:gd name="connsiteY1380" fmla="*/ 817342 h 6839191"/>
              <a:gd name="connsiteX1381" fmla="*/ 4875045 w 12192439"/>
              <a:gd name="connsiteY1381" fmla="*/ 851158 h 6839191"/>
              <a:gd name="connsiteX1382" fmla="*/ 4935731 w 12192439"/>
              <a:gd name="connsiteY1382" fmla="*/ 935041 h 6839191"/>
              <a:gd name="connsiteX1383" fmla="*/ 4907691 w 12192439"/>
              <a:gd name="connsiteY1383" fmla="*/ 1038398 h 6839191"/>
              <a:gd name="connsiteX1384" fmla="*/ 4764117 w 12192439"/>
              <a:gd name="connsiteY1384" fmla="*/ 1194386 h 6839191"/>
              <a:gd name="connsiteX1385" fmla="*/ 4501036 w 12192439"/>
              <a:gd name="connsiteY1385" fmla="*/ 1366702 h 6839191"/>
              <a:gd name="connsiteX1386" fmla="*/ 4497635 w 12192439"/>
              <a:gd name="connsiteY1386" fmla="*/ 1368707 h 6839191"/>
              <a:gd name="connsiteX1387" fmla="*/ 3742310 w 12192439"/>
              <a:gd name="connsiteY1387" fmla="*/ 1773740 h 6839191"/>
              <a:gd name="connsiteX1388" fmla="*/ 3422668 w 12192439"/>
              <a:gd name="connsiteY1388" fmla="*/ 1938061 h 6839191"/>
              <a:gd name="connsiteX1389" fmla="*/ 2765590 w 12192439"/>
              <a:gd name="connsiteY1389" fmla="*/ 2295308 h 6839191"/>
              <a:gd name="connsiteX1390" fmla="*/ 2185078 w 12192439"/>
              <a:gd name="connsiteY1390" fmla="*/ 2712912 h 6839191"/>
              <a:gd name="connsiteX1391" fmla="*/ 2162749 w 12192439"/>
              <a:gd name="connsiteY1391" fmla="*/ 2734676 h 6839191"/>
              <a:gd name="connsiteX1392" fmla="*/ 2148940 w 12192439"/>
              <a:gd name="connsiteY1392" fmla="*/ 2748060 h 6839191"/>
              <a:gd name="connsiteX1393" fmla="*/ 2095194 w 12192439"/>
              <a:gd name="connsiteY1393" fmla="*/ 2741149 h 6839191"/>
              <a:gd name="connsiteX1394" fmla="*/ 2138732 w 12192439"/>
              <a:gd name="connsiteY1394" fmla="*/ 2699923 h 6839191"/>
              <a:gd name="connsiteX1395" fmla="*/ 2161598 w 12192439"/>
              <a:gd name="connsiteY1395" fmla="*/ 2678576 h 6839191"/>
              <a:gd name="connsiteX1396" fmla="*/ 2740183 w 12192439"/>
              <a:gd name="connsiteY1396" fmla="*/ 2274289 h 6839191"/>
              <a:gd name="connsiteX1397" fmla="*/ 3391667 w 12192439"/>
              <a:gd name="connsiteY1397" fmla="*/ 1927222 h 6839191"/>
              <a:gd name="connsiteX1398" fmla="*/ 3700185 w 12192439"/>
              <a:gd name="connsiteY1398" fmla="*/ 1770896 h 6839191"/>
              <a:gd name="connsiteX1399" fmla="*/ 4455467 w 12192439"/>
              <a:gd name="connsiteY1399" fmla="*/ 1370910 h 6839191"/>
              <a:gd name="connsiteX1400" fmla="*/ 4719689 w 12192439"/>
              <a:gd name="connsiteY1400" fmla="*/ 1200196 h 6839191"/>
              <a:gd name="connsiteX1401" fmla="*/ 4866137 w 12192439"/>
              <a:gd name="connsiteY1401" fmla="*/ 1048051 h 6839191"/>
              <a:gd name="connsiteX1402" fmla="*/ 4899727 w 12192439"/>
              <a:gd name="connsiteY1402" fmla="*/ 944039 h 6839191"/>
              <a:gd name="connsiteX1403" fmla="*/ 2228150 w 12192439"/>
              <a:gd name="connsiteY1403" fmla="*/ 638804 h 6839191"/>
              <a:gd name="connsiteX1404" fmla="*/ 2232034 w 12192439"/>
              <a:gd name="connsiteY1404" fmla="*/ 631748 h 6839191"/>
              <a:gd name="connsiteX1405" fmla="*/ 2239603 w 12192439"/>
              <a:gd name="connsiteY1405" fmla="*/ 636626 h 6839191"/>
              <a:gd name="connsiteX1406" fmla="*/ 2234776 w 12192439"/>
              <a:gd name="connsiteY1406" fmla="*/ 643907 h 6839191"/>
              <a:gd name="connsiteX1407" fmla="*/ 2228150 w 12192439"/>
              <a:gd name="connsiteY1407" fmla="*/ 638804 h 6839191"/>
              <a:gd name="connsiteX1408" fmla="*/ 2233503 w 12192439"/>
              <a:gd name="connsiteY1408" fmla="*/ 645961 h 6839191"/>
              <a:gd name="connsiteX1409" fmla="*/ 2229488 w 12192439"/>
              <a:gd name="connsiteY1409" fmla="*/ 653122 h 6839191"/>
              <a:gd name="connsiteX1410" fmla="*/ 2223981 w 12192439"/>
              <a:gd name="connsiteY1410" fmla="*/ 647929 h 6839191"/>
              <a:gd name="connsiteX1411" fmla="*/ 2227031 w 12192439"/>
              <a:gd name="connsiteY1411" fmla="*/ 641029 h 6839191"/>
              <a:gd name="connsiteX1412" fmla="*/ 2233503 w 12192439"/>
              <a:gd name="connsiteY1412" fmla="*/ 645961 h 6839191"/>
              <a:gd name="connsiteX1413" fmla="*/ 2172765 w 12192439"/>
              <a:gd name="connsiteY1413" fmla="*/ 457344 h 6839191"/>
              <a:gd name="connsiteX1414" fmla="*/ 2179292 w 12192439"/>
              <a:gd name="connsiteY1414" fmla="*/ 461014 h 6839191"/>
              <a:gd name="connsiteX1415" fmla="*/ 2182460 w 12192439"/>
              <a:gd name="connsiteY1415" fmla="*/ 462684 h 6839191"/>
              <a:gd name="connsiteX1416" fmla="*/ 2181436 w 12192439"/>
              <a:gd name="connsiteY1416" fmla="*/ 466782 h 6839191"/>
              <a:gd name="connsiteX1417" fmla="*/ 2180802 w 12192439"/>
              <a:gd name="connsiteY1417" fmla="*/ 469308 h 6839191"/>
              <a:gd name="connsiteX1418" fmla="*/ 2172041 w 12192439"/>
              <a:gd name="connsiteY1418" fmla="*/ 463726 h 6839191"/>
              <a:gd name="connsiteX1419" fmla="*/ 2172454 w 12192439"/>
              <a:gd name="connsiteY1419" fmla="*/ 460097 h 6839191"/>
              <a:gd name="connsiteX1420" fmla="*/ 2172765 w 12192439"/>
              <a:gd name="connsiteY1420" fmla="*/ 457344 h 6839191"/>
              <a:gd name="connsiteX1421" fmla="*/ 2092838 w 12192439"/>
              <a:gd name="connsiteY1421" fmla="*/ 387987 h 6839191"/>
              <a:gd name="connsiteX1422" fmla="*/ 2088678 w 12192439"/>
              <a:gd name="connsiteY1422" fmla="*/ 385559 h 6839191"/>
              <a:gd name="connsiteX1423" fmla="*/ 2084301 w 12192439"/>
              <a:gd name="connsiteY1423" fmla="*/ 381936 h 6839191"/>
              <a:gd name="connsiteX1424" fmla="*/ 2087768 w 12192439"/>
              <a:gd name="connsiteY1424" fmla="*/ 383654 h 6839191"/>
              <a:gd name="connsiteX1425" fmla="*/ 2094119 w 12192439"/>
              <a:gd name="connsiteY1425" fmla="*/ 386803 h 6839191"/>
              <a:gd name="connsiteX1426" fmla="*/ 2098088 w 12192439"/>
              <a:gd name="connsiteY1426" fmla="*/ 391050 h 6839191"/>
              <a:gd name="connsiteX1427" fmla="*/ 2092838 w 12192439"/>
              <a:gd name="connsiteY1427" fmla="*/ 387987 h 6839191"/>
              <a:gd name="connsiteX1428" fmla="*/ 3400772 w 12192439"/>
              <a:gd name="connsiteY1428" fmla="*/ 2852011 h 6839191"/>
              <a:gd name="connsiteX1429" fmla="*/ 3394936 w 12192439"/>
              <a:gd name="connsiteY1429" fmla="*/ 2852099 h 6839191"/>
              <a:gd name="connsiteX1430" fmla="*/ 3354171 w 12192439"/>
              <a:gd name="connsiteY1430" fmla="*/ 2852713 h 6839191"/>
              <a:gd name="connsiteX1431" fmla="*/ 3379731 w 12192439"/>
              <a:gd name="connsiteY1431" fmla="*/ 2830312 h 6839191"/>
              <a:gd name="connsiteX1432" fmla="*/ 3408999 w 12192439"/>
              <a:gd name="connsiteY1432" fmla="*/ 2805081 h 6839191"/>
              <a:gd name="connsiteX1433" fmla="*/ 3423326 w 12192439"/>
              <a:gd name="connsiteY1433" fmla="*/ 2804884 h 6839191"/>
              <a:gd name="connsiteX1434" fmla="*/ 3455314 w 12192439"/>
              <a:gd name="connsiteY1434" fmla="*/ 2804511 h 6839191"/>
              <a:gd name="connsiteX1435" fmla="*/ 3403207 w 12192439"/>
              <a:gd name="connsiteY1435" fmla="*/ 2849883 h 6839191"/>
              <a:gd name="connsiteX1436" fmla="*/ 3400772 w 12192439"/>
              <a:gd name="connsiteY1436" fmla="*/ 2852011 h 6839191"/>
              <a:gd name="connsiteX1437" fmla="*/ 5564638 w 12192439"/>
              <a:gd name="connsiteY1437" fmla="*/ 3715543 h 6839191"/>
              <a:gd name="connsiteX1438" fmla="*/ 5565274 w 12192439"/>
              <a:gd name="connsiteY1438" fmla="*/ 3721577 h 6839191"/>
              <a:gd name="connsiteX1439" fmla="*/ 5551759 w 12192439"/>
              <a:gd name="connsiteY1439" fmla="*/ 3716969 h 6839191"/>
              <a:gd name="connsiteX1440" fmla="*/ 5551737 w 12192439"/>
              <a:gd name="connsiteY1440" fmla="*/ 3711155 h 6839191"/>
              <a:gd name="connsiteX1441" fmla="*/ 5551693 w 12192439"/>
              <a:gd name="connsiteY1441" fmla="*/ 3702116 h 6839191"/>
              <a:gd name="connsiteX1442" fmla="*/ 5563804 w 12192439"/>
              <a:gd name="connsiteY1442" fmla="*/ 3707601 h 6839191"/>
              <a:gd name="connsiteX1443" fmla="*/ 5564638 w 12192439"/>
              <a:gd name="connsiteY1443" fmla="*/ 3715543 h 6839191"/>
              <a:gd name="connsiteX1444" fmla="*/ 5641516 w 12192439"/>
              <a:gd name="connsiteY1444" fmla="*/ 3779366 h 6839191"/>
              <a:gd name="connsiteX1445" fmla="*/ 5647461 w 12192439"/>
              <a:gd name="connsiteY1445" fmla="*/ 3790029 h 6839191"/>
              <a:gd name="connsiteX1446" fmla="*/ 5631949 w 12192439"/>
              <a:gd name="connsiteY1446" fmla="*/ 3788252 h 6839191"/>
              <a:gd name="connsiteX1447" fmla="*/ 5626267 w 12192439"/>
              <a:gd name="connsiteY1447" fmla="*/ 3787594 h 6839191"/>
              <a:gd name="connsiteX1448" fmla="*/ 5622296 w 12192439"/>
              <a:gd name="connsiteY1448" fmla="*/ 3775351 h 6839191"/>
              <a:gd name="connsiteX1449" fmla="*/ 5641516 w 12192439"/>
              <a:gd name="connsiteY1449" fmla="*/ 3779366 h 6839191"/>
              <a:gd name="connsiteX1450" fmla="*/ 5711613 w 12192439"/>
              <a:gd name="connsiteY1450" fmla="*/ 3811245 h 6839191"/>
              <a:gd name="connsiteX1451" fmla="*/ 5716616 w 12192439"/>
              <a:gd name="connsiteY1451" fmla="*/ 3818288 h 6839191"/>
              <a:gd name="connsiteX1452" fmla="*/ 5690332 w 12192439"/>
              <a:gd name="connsiteY1452" fmla="*/ 3820065 h 6839191"/>
              <a:gd name="connsiteX1453" fmla="*/ 5685966 w 12192439"/>
              <a:gd name="connsiteY1453" fmla="*/ 3810631 h 6839191"/>
              <a:gd name="connsiteX1454" fmla="*/ 5711240 w 12192439"/>
              <a:gd name="connsiteY1454" fmla="*/ 3810740 h 6839191"/>
              <a:gd name="connsiteX1455" fmla="*/ 5711613 w 12192439"/>
              <a:gd name="connsiteY1455" fmla="*/ 3811245 h 6839191"/>
              <a:gd name="connsiteX1456" fmla="*/ 6096746 w 12192439"/>
              <a:gd name="connsiteY1456" fmla="*/ 3764754 h 6839191"/>
              <a:gd name="connsiteX1457" fmla="*/ 6101112 w 12192439"/>
              <a:gd name="connsiteY1457" fmla="*/ 3763877 h 6839191"/>
              <a:gd name="connsiteX1458" fmla="*/ 6088255 w 12192439"/>
              <a:gd name="connsiteY1458" fmla="*/ 3769186 h 6839191"/>
              <a:gd name="connsiteX1459" fmla="*/ 6077154 w 12192439"/>
              <a:gd name="connsiteY1459" fmla="*/ 3771161 h 6839191"/>
              <a:gd name="connsiteX1460" fmla="*/ 6091700 w 12192439"/>
              <a:gd name="connsiteY1460" fmla="*/ 3765720 h 6839191"/>
              <a:gd name="connsiteX1461" fmla="*/ 6096746 w 12192439"/>
              <a:gd name="connsiteY1461" fmla="*/ 3764754 h 6839191"/>
              <a:gd name="connsiteX1462" fmla="*/ 6164584 w 12192439"/>
              <a:gd name="connsiteY1462" fmla="*/ 3743165 h 6839191"/>
              <a:gd name="connsiteX1463" fmla="*/ 6171869 w 12192439"/>
              <a:gd name="connsiteY1463" fmla="*/ 3741191 h 6839191"/>
              <a:gd name="connsiteX1464" fmla="*/ 6164650 w 12192439"/>
              <a:gd name="connsiteY1464" fmla="*/ 3744416 h 6839191"/>
              <a:gd name="connsiteX1465" fmla="*/ 6156159 w 12192439"/>
              <a:gd name="connsiteY1465" fmla="*/ 3746632 h 6839191"/>
              <a:gd name="connsiteX1466" fmla="*/ 6164584 w 12192439"/>
              <a:gd name="connsiteY1466" fmla="*/ 3743165 h 6839191"/>
              <a:gd name="connsiteX1467" fmla="*/ 9327242 w 12192439"/>
              <a:gd name="connsiteY1467" fmla="*/ 3359173 h 6839191"/>
              <a:gd name="connsiteX1468" fmla="*/ 9327550 w 12192439"/>
              <a:gd name="connsiteY1468" fmla="*/ 3369375 h 6839191"/>
              <a:gd name="connsiteX1469" fmla="*/ 9316842 w 12192439"/>
              <a:gd name="connsiteY1469" fmla="*/ 3399938 h 6839191"/>
              <a:gd name="connsiteX1470" fmla="*/ 9315022 w 12192439"/>
              <a:gd name="connsiteY1470" fmla="*/ 3385458 h 6839191"/>
              <a:gd name="connsiteX1471" fmla="*/ 9316184 w 12192439"/>
              <a:gd name="connsiteY1471" fmla="*/ 3382473 h 6839191"/>
              <a:gd name="connsiteX1472" fmla="*/ 9326957 w 12192439"/>
              <a:gd name="connsiteY1472" fmla="*/ 3354259 h 6839191"/>
              <a:gd name="connsiteX1473" fmla="*/ 9327242 w 12192439"/>
              <a:gd name="connsiteY1473" fmla="*/ 3359173 h 6839191"/>
              <a:gd name="connsiteX1474" fmla="*/ 9301222 w 12192439"/>
              <a:gd name="connsiteY1474" fmla="*/ 3456477 h 6839191"/>
              <a:gd name="connsiteX1475" fmla="*/ 9302757 w 12192439"/>
              <a:gd name="connsiteY1475" fmla="*/ 3470453 h 6839191"/>
              <a:gd name="connsiteX1476" fmla="*/ 9291129 w 12192439"/>
              <a:gd name="connsiteY1476" fmla="*/ 3503275 h 6839191"/>
              <a:gd name="connsiteX1477" fmla="*/ 9288058 w 12192439"/>
              <a:gd name="connsiteY1477" fmla="*/ 3488027 h 6839191"/>
              <a:gd name="connsiteX1478" fmla="*/ 9300958 w 12192439"/>
              <a:gd name="connsiteY1478" fmla="*/ 3454480 h 6839191"/>
              <a:gd name="connsiteX1479" fmla="*/ 9301222 w 12192439"/>
              <a:gd name="connsiteY1479" fmla="*/ 3456477 h 6839191"/>
              <a:gd name="connsiteX1480" fmla="*/ 9312081 w 12192439"/>
              <a:gd name="connsiteY1480" fmla="*/ 4459152 h 6839191"/>
              <a:gd name="connsiteX1481" fmla="*/ 9311928 w 12192439"/>
              <a:gd name="connsiteY1481" fmla="*/ 4590747 h 6839191"/>
              <a:gd name="connsiteX1482" fmla="*/ 9247293 w 12192439"/>
              <a:gd name="connsiteY1482" fmla="*/ 5118950 h 6839191"/>
              <a:gd name="connsiteX1483" fmla="*/ 9210280 w 12192439"/>
              <a:gd name="connsiteY1483" fmla="*/ 5341794 h 6839191"/>
              <a:gd name="connsiteX1484" fmla="*/ 9182768 w 12192439"/>
              <a:gd name="connsiteY1484" fmla="*/ 5574072 h 6839191"/>
              <a:gd name="connsiteX1485" fmla="*/ 9177898 w 12192439"/>
              <a:gd name="connsiteY1485" fmla="*/ 5685900 h 6839191"/>
              <a:gd name="connsiteX1486" fmla="*/ 9193892 w 12192439"/>
              <a:gd name="connsiteY1486" fmla="*/ 5872015 h 6839191"/>
              <a:gd name="connsiteX1487" fmla="*/ 9341679 w 12192439"/>
              <a:gd name="connsiteY1487" fmla="*/ 6048939 h 6839191"/>
              <a:gd name="connsiteX1488" fmla="*/ 9279544 w 12192439"/>
              <a:gd name="connsiteY1488" fmla="*/ 6071142 h 6839191"/>
              <a:gd name="connsiteX1489" fmla="*/ 9116816 w 12192439"/>
              <a:gd name="connsiteY1489" fmla="*/ 5889787 h 6839191"/>
              <a:gd name="connsiteX1490" fmla="*/ 9106505 w 12192439"/>
              <a:gd name="connsiteY1490" fmla="*/ 5697923 h 6839191"/>
              <a:gd name="connsiteX1491" fmla="*/ 9115763 w 12192439"/>
              <a:gd name="connsiteY1491" fmla="*/ 5583023 h 6839191"/>
              <a:gd name="connsiteX1492" fmla="*/ 9152929 w 12192439"/>
              <a:gd name="connsiteY1492" fmla="*/ 5344756 h 6839191"/>
              <a:gd name="connsiteX1493" fmla="*/ 9200648 w 12192439"/>
              <a:gd name="connsiteY1493" fmla="*/ 5110855 h 6839191"/>
              <a:gd name="connsiteX1494" fmla="*/ 9287750 w 12192439"/>
              <a:gd name="connsiteY1494" fmla="*/ 4574446 h 6839191"/>
              <a:gd name="connsiteX1495" fmla="*/ 9294179 w 12192439"/>
              <a:gd name="connsiteY1495" fmla="*/ 4438989 h 6839191"/>
              <a:gd name="connsiteX1496" fmla="*/ 9295605 w 12192439"/>
              <a:gd name="connsiteY1496" fmla="*/ 4377733 h 6839191"/>
              <a:gd name="connsiteX1497" fmla="*/ 9310173 w 12192439"/>
              <a:gd name="connsiteY1497" fmla="*/ 4392389 h 6839191"/>
              <a:gd name="connsiteX1498" fmla="*/ 9312081 w 12192439"/>
              <a:gd name="connsiteY1498" fmla="*/ 4459152 h 6839191"/>
              <a:gd name="connsiteX1499" fmla="*/ 9079891 w 12192439"/>
              <a:gd name="connsiteY1499" fmla="*/ 6310068 h 6839191"/>
              <a:gd name="connsiteX1500" fmla="*/ 9064227 w 12192439"/>
              <a:gd name="connsiteY1500" fmla="*/ 6310046 h 6839191"/>
              <a:gd name="connsiteX1501" fmla="*/ 9093867 w 12192439"/>
              <a:gd name="connsiteY1501" fmla="*/ 6304122 h 6839191"/>
              <a:gd name="connsiteX1502" fmla="*/ 9109664 w 12192439"/>
              <a:gd name="connsiteY1502" fmla="*/ 6304670 h 6839191"/>
              <a:gd name="connsiteX1503" fmla="*/ 9079891 w 12192439"/>
              <a:gd name="connsiteY1503" fmla="*/ 6310068 h 6839191"/>
              <a:gd name="connsiteX1504" fmla="*/ 2811993 w 12192439"/>
              <a:gd name="connsiteY1504" fmla="*/ 4016866 h 6839191"/>
              <a:gd name="connsiteX1505" fmla="*/ 3246666 w 12192439"/>
              <a:gd name="connsiteY1505" fmla="*/ 4106359 h 6839191"/>
              <a:gd name="connsiteX1506" fmla="*/ 3761749 w 12192439"/>
              <a:gd name="connsiteY1506" fmla="*/ 4078648 h 6839191"/>
              <a:gd name="connsiteX1507" fmla="*/ 3896570 w 12192439"/>
              <a:gd name="connsiteY1507" fmla="*/ 4063466 h 6839191"/>
              <a:gd name="connsiteX1508" fmla="*/ 4941611 w 12192439"/>
              <a:gd name="connsiteY1508" fmla="*/ 3885073 h 6839191"/>
              <a:gd name="connsiteX1509" fmla="*/ 5133519 w 12192439"/>
              <a:gd name="connsiteY1509" fmla="*/ 3848170 h 6839191"/>
              <a:gd name="connsiteX1510" fmla="*/ 5109275 w 12192439"/>
              <a:gd name="connsiteY1510" fmla="*/ 3886257 h 6839191"/>
              <a:gd name="connsiteX1511" fmla="*/ 4948938 w 12192439"/>
              <a:gd name="connsiteY1511" fmla="*/ 3920308 h 6839191"/>
              <a:gd name="connsiteX1512" fmla="*/ 3914231 w 12192439"/>
              <a:gd name="connsiteY1512" fmla="*/ 4107499 h 6839191"/>
              <a:gd name="connsiteX1513" fmla="*/ 3780661 w 12192439"/>
              <a:gd name="connsiteY1513" fmla="*/ 4123165 h 6839191"/>
              <a:gd name="connsiteX1514" fmla="*/ 2811269 w 12192439"/>
              <a:gd name="connsiteY1514" fmla="*/ 4045080 h 6839191"/>
              <a:gd name="connsiteX1515" fmla="*/ 2811993 w 12192439"/>
              <a:gd name="connsiteY1515" fmla="*/ 4016866 h 6839191"/>
              <a:gd name="connsiteX1516" fmla="*/ 2289209 w 12192439"/>
              <a:gd name="connsiteY1516" fmla="*/ 2857452 h 6839191"/>
              <a:gd name="connsiteX1517" fmla="*/ 2337828 w 12192439"/>
              <a:gd name="connsiteY1517" fmla="*/ 2861884 h 6839191"/>
              <a:gd name="connsiteX1518" fmla="*/ 2310776 w 12192439"/>
              <a:gd name="connsiteY1518" fmla="*/ 2893214 h 6839191"/>
              <a:gd name="connsiteX1519" fmla="*/ 2302439 w 12192439"/>
              <a:gd name="connsiteY1519" fmla="*/ 2903153 h 6839191"/>
              <a:gd name="connsiteX1520" fmla="*/ 2254434 w 12192439"/>
              <a:gd name="connsiteY1520" fmla="*/ 2897185 h 6839191"/>
              <a:gd name="connsiteX1521" fmla="*/ 2269704 w 12192439"/>
              <a:gd name="connsiteY1521" fmla="*/ 2879765 h 6839191"/>
              <a:gd name="connsiteX1522" fmla="*/ 2287827 w 12192439"/>
              <a:gd name="connsiteY1522" fmla="*/ 2859032 h 6839191"/>
              <a:gd name="connsiteX1523" fmla="*/ 2289209 w 12192439"/>
              <a:gd name="connsiteY1523" fmla="*/ 2857452 h 6839191"/>
              <a:gd name="connsiteX1524" fmla="*/ 2239756 w 12192439"/>
              <a:gd name="connsiteY1524" fmla="*/ 619960 h 6839191"/>
              <a:gd name="connsiteX1525" fmla="*/ 2245724 w 12192439"/>
              <a:gd name="connsiteY1525" fmla="*/ 612123 h 6839191"/>
              <a:gd name="connsiteX1526" fmla="*/ 2255751 w 12192439"/>
              <a:gd name="connsiteY1526" fmla="*/ 616619 h 6839191"/>
              <a:gd name="connsiteX1527" fmla="*/ 2248708 w 12192439"/>
              <a:gd name="connsiteY1527" fmla="*/ 624734 h 6839191"/>
              <a:gd name="connsiteX1528" fmla="*/ 2239756 w 12192439"/>
              <a:gd name="connsiteY1528" fmla="*/ 619960 h 6839191"/>
              <a:gd name="connsiteX1529" fmla="*/ 2247040 w 12192439"/>
              <a:gd name="connsiteY1529" fmla="*/ 626777 h 6839191"/>
              <a:gd name="connsiteX1530" fmla="*/ 2241204 w 12192439"/>
              <a:gd name="connsiteY1530" fmla="*/ 634392 h 6839191"/>
              <a:gd name="connsiteX1531" fmla="*/ 2233438 w 12192439"/>
              <a:gd name="connsiteY1531" fmla="*/ 629445 h 6839191"/>
              <a:gd name="connsiteX1532" fmla="*/ 2238264 w 12192439"/>
              <a:gd name="connsiteY1532" fmla="*/ 622075 h 6839191"/>
              <a:gd name="connsiteX1533" fmla="*/ 2247040 w 12192439"/>
              <a:gd name="connsiteY1533" fmla="*/ 626777 h 6839191"/>
              <a:gd name="connsiteX1534" fmla="*/ 2184139 w 12192439"/>
              <a:gd name="connsiteY1534" fmla="*/ 467462 h 6839191"/>
              <a:gd name="connsiteX1535" fmla="*/ 2184999 w 12192439"/>
              <a:gd name="connsiteY1535" fmla="*/ 464022 h 6839191"/>
              <a:gd name="connsiteX1536" fmla="*/ 2194231 w 12192439"/>
              <a:gd name="connsiteY1536" fmla="*/ 468445 h 6839191"/>
              <a:gd name="connsiteX1537" fmla="*/ 2191449 w 12192439"/>
              <a:gd name="connsiteY1537" fmla="*/ 475470 h 6839191"/>
              <a:gd name="connsiteX1538" fmla="*/ 2183287 w 12192439"/>
              <a:gd name="connsiteY1538" fmla="*/ 470850 h 6839191"/>
              <a:gd name="connsiteX1539" fmla="*/ 2184139 w 12192439"/>
              <a:gd name="connsiteY1539" fmla="*/ 467462 h 6839191"/>
              <a:gd name="connsiteX1540" fmla="*/ 2173822 w 12192439"/>
              <a:gd name="connsiteY1540" fmla="*/ 442477 h 6839191"/>
              <a:gd name="connsiteX1541" fmla="*/ 2173147 w 12192439"/>
              <a:gd name="connsiteY1541" fmla="*/ 434662 h 6839191"/>
              <a:gd name="connsiteX1542" fmla="*/ 2175214 w 12192439"/>
              <a:gd name="connsiteY1542" fmla="*/ 435608 h 6839191"/>
              <a:gd name="connsiteX1543" fmla="*/ 2185376 w 12192439"/>
              <a:gd name="connsiteY1543" fmla="*/ 439912 h 6839191"/>
              <a:gd name="connsiteX1544" fmla="*/ 2185354 w 12192439"/>
              <a:gd name="connsiteY1544" fmla="*/ 448140 h 6839191"/>
              <a:gd name="connsiteX1545" fmla="*/ 2178884 w 12192439"/>
              <a:gd name="connsiteY1545" fmla="*/ 445046 h 6839191"/>
              <a:gd name="connsiteX1546" fmla="*/ 2173822 w 12192439"/>
              <a:gd name="connsiteY1546" fmla="*/ 442477 h 6839191"/>
              <a:gd name="connsiteX1547" fmla="*/ 2124067 w 12192439"/>
              <a:gd name="connsiteY1547" fmla="*/ 405199 h 6839191"/>
              <a:gd name="connsiteX1548" fmla="*/ 2121639 w 12192439"/>
              <a:gd name="connsiteY1548" fmla="*/ 400173 h 6839191"/>
              <a:gd name="connsiteX1549" fmla="*/ 2134791 w 12192439"/>
              <a:gd name="connsiteY1549" fmla="*/ 406290 h 6839191"/>
              <a:gd name="connsiteX1550" fmla="*/ 2136606 w 12192439"/>
              <a:gd name="connsiteY1550" fmla="*/ 412582 h 6839191"/>
              <a:gd name="connsiteX1551" fmla="*/ 2125289 w 12192439"/>
              <a:gd name="connsiteY1551" fmla="*/ 406507 h 6839191"/>
              <a:gd name="connsiteX1552" fmla="*/ 2124067 w 12192439"/>
              <a:gd name="connsiteY1552" fmla="*/ 405199 h 6839191"/>
              <a:gd name="connsiteX1553" fmla="*/ 1989273 w 12192439"/>
              <a:gd name="connsiteY1553" fmla="*/ 331178 h 6839191"/>
              <a:gd name="connsiteX1554" fmla="*/ 2006570 w 12192439"/>
              <a:gd name="connsiteY1554" fmla="*/ 335711 h 6839191"/>
              <a:gd name="connsiteX1555" fmla="*/ 2008852 w 12192439"/>
              <a:gd name="connsiteY1555" fmla="*/ 337368 h 6839191"/>
              <a:gd name="connsiteX1556" fmla="*/ 1991241 w 12192439"/>
              <a:gd name="connsiteY1556" fmla="*/ 332328 h 6839191"/>
              <a:gd name="connsiteX1557" fmla="*/ 1989273 w 12192439"/>
              <a:gd name="connsiteY1557" fmla="*/ 331178 h 6839191"/>
              <a:gd name="connsiteX1558" fmla="*/ 1948735 w 12192439"/>
              <a:gd name="connsiteY1558" fmla="*/ 317624 h 6839191"/>
              <a:gd name="connsiteX1559" fmla="*/ 1946626 w 12192439"/>
              <a:gd name="connsiteY1559" fmla="*/ 316599 h 6839191"/>
              <a:gd name="connsiteX1560" fmla="*/ 1963057 w 12192439"/>
              <a:gd name="connsiteY1560" fmla="*/ 319857 h 6839191"/>
              <a:gd name="connsiteX1561" fmla="*/ 1965497 w 12192439"/>
              <a:gd name="connsiteY1561" fmla="*/ 321301 h 6839191"/>
              <a:gd name="connsiteX1562" fmla="*/ 1963307 w 12192439"/>
              <a:gd name="connsiteY1562" fmla="*/ 320810 h 6839191"/>
              <a:gd name="connsiteX1563" fmla="*/ 1948735 w 12192439"/>
              <a:gd name="connsiteY1563" fmla="*/ 317624 h 6839191"/>
              <a:gd name="connsiteX1564" fmla="*/ 5420186 w 12192439"/>
              <a:gd name="connsiteY1564" fmla="*/ 3341051 h 6839191"/>
              <a:gd name="connsiteX1565" fmla="*/ 5417575 w 12192439"/>
              <a:gd name="connsiteY1565" fmla="*/ 3356563 h 6839191"/>
              <a:gd name="connsiteX1566" fmla="*/ 5409216 w 12192439"/>
              <a:gd name="connsiteY1566" fmla="*/ 3349147 h 6839191"/>
              <a:gd name="connsiteX1567" fmla="*/ 5412573 w 12192439"/>
              <a:gd name="connsiteY1567" fmla="*/ 3333087 h 6839191"/>
              <a:gd name="connsiteX1568" fmla="*/ 5420186 w 12192439"/>
              <a:gd name="connsiteY1568" fmla="*/ 3341051 h 6839191"/>
              <a:gd name="connsiteX1569" fmla="*/ 5531531 w 12192439"/>
              <a:gd name="connsiteY1569" fmla="*/ 3710651 h 6839191"/>
              <a:gd name="connsiteX1570" fmla="*/ 5517007 w 12192439"/>
              <a:gd name="connsiteY1570" fmla="*/ 3706504 h 6839191"/>
              <a:gd name="connsiteX1571" fmla="*/ 5517226 w 12192439"/>
              <a:gd name="connsiteY1571" fmla="*/ 3705078 h 6839191"/>
              <a:gd name="connsiteX1572" fmla="*/ 5519639 w 12192439"/>
              <a:gd name="connsiteY1572" fmla="*/ 3689435 h 6839191"/>
              <a:gd name="connsiteX1573" fmla="*/ 5532847 w 12192439"/>
              <a:gd name="connsiteY1573" fmla="*/ 3694371 h 6839191"/>
              <a:gd name="connsiteX1574" fmla="*/ 5531794 w 12192439"/>
              <a:gd name="connsiteY1574" fmla="*/ 3707579 h 6839191"/>
              <a:gd name="connsiteX1575" fmla="*/ 5531531 w 12192439"/>
              <a:gd name="connsiteY1575" fmla="*/ 3710651 h 6839191"/>
              <a:gd name="connsiteX1576" fmla="*/ 5595068 w 12192439"/>
              <a:gd name="connsiteY1576" fmla="*/ 3769888 h 6839191"/>
              <a:gd name="connsiteX1577" fmla="*/ 5598359 w 12192439"/>
              <a:gd name="connsiteY1577" fmla="*/ 3784434 h 6839191"/>
              <a:gd name="connsiteX1578" fmla="*/ 5577736 w 12192439"/>
              <a:gd name="connsiteY1578" fmla="*/ 3782240 h 6839191"/>
              <a:gd name="connsiteX1579" fmla="*/ 5576507 w 12192439"/>
              <a:gd name="connsiteY1579" fmla="*/ 3766400 h 6839191"/>
              <a:gd name="connsiteX1580" fmla="*/ 5595068 w 12192439"/>
              <a:gd name="connsiteY1580" fmla="*/ 3769888 h 6839191"/>
              <a:gd name="connsiteX1581" fmla="*/ 5682148 w 12192439"/>
              <a:gd name="connsiteY1581" fmla="*/ 3811048 h 6839191"/>
              <a:gd name="connsiteX1582" fmla="*/ 5686383 w 12192439"/>
              <a:gd name="connsiteY1582" fmla="*/ 3820284 h 6839191"/>
              <a:gd name="connsiteX1583" fmla="*/ 5660230 w 12192439"/>
              <a:gd name="connsiteY1583" fmla="*/ 3821579 h 6839191"/>
              <a:gd name="connsiteX1584" fmla="*/ 5657136 w 12192439"/>
              <a:gd name="connsiteY1584" fmla="*/ 3809995 h 6839191"/>
              <a:gd name="connsiteX1585" fmla="*/ 5681929 w 12192439"/>
              <a:gd name="connsiteY1585" fmla="*/ 3810565 h 6839191"/>
              <a:gd name="connsiteX1586" fmla="*/ 5682148 w 12192439"/>
              <a:gd name="connsiteY1586" fmla="*/ 3811048 h 6839191"/>
              <a:gd name="connsiteX1587" fmla="*/ 5738841 w 12192439"/>
              <a:gd name="connsiteY1587" fmla="*/ 3842619 h 6839191"/>
              <a:gd name="connsiteX1588" fmla="*/ 5709134 w 12192439"/>
              <a:gd name="connsiteY1588" fmla="*/ 3848345 h 6839191"/>
              <a:gd name="connsiteX1589" fmla="*/ 5701082 w 12192439"/>
              <a:gd name="connsiteY1589" fmla="*/ 3838516 h 6839191"/>
              <a:gd name="connsiteX1590" fmla="*/ 5730152 w 12192439"/>
              <a:gd name="connsiteY1590" fmla="*/ 3834589 h 6839191"/>
              <a:gd name="connsiteX1591" fmla="*/ 5738841 w 12192439"/>
              <a:gd name="connsiteY1591" fmla="*/ 3842619 h 6839191"/>
              <a:gd name="connsiteX1592" fmla="*/ 5924584 w 12192439"/>
              <a:gd name="connsiteY1592" fmla="*/ 3818156 h 6839191"/>
              <a:gd name="connsiteX1593" fmla="*/ 5939700 w 12192439"/>
              <a:gd name="connsiteY1593" fmla="*/ 3818705 h 6839191"/>
              <a:gd name="connsiteX1594" fmla="*/ 5915238 w 12192439"/>
              <a:gd name="connsiteY1594" fmla="*/ 3828248 h 6839191"/>
              <a:gd name="connsiteX1595" fmla="*/ 5899792 w 12192439"/>
              <a:gd name="connsiteY1595" fmla="*/ 3827151 h 6839191"/>
              <a:gd name="connsiteX1596" fmla="*/ 5922741 w 12192439"/>
              <a:gd name="connsiteY1596" fmla="*/ 3818836 h 6839191"/>
              <a:gd name="connsiteX1597" fmla="*/ 5924584 w 12192439"/>
              <a:gd name="connsiteY1597" fmla="*/ 3818156 h 6839191"/>
              <a:gd name="connsiteX1598" fmla="*/ 5988473 w 12192439"/>
              <a:gd name="connsiteY1598" fmla="*/ 3805321 h 6839191"/>
              <a:gd name="connsiteX1599" fmla="*/ 6003655 w 12192439"/>
              <a:gd name="connsiteY1599" fmla="*/ 3804290 h 6839191"/>
              <a:gd name="connsiteX1600" fmla="*/ 5981342 w 12192439"/>
              <a:gd name="connsiteY1600" fmla="*/ 3813614 h 6839191"/>
              <a:gd name="connsiteX1601" fmla="*/ 5963746 w 12192439"/>
              <a:gd name="connsiteY1601" fmla="*/ 3814514 h 6839191"/>
              <a:gd name="connsiteX1602" fmla="*/ 5987222 w 12192439"/>
              <a:gd name="connsiteY1602" fmla="*/ 3805387 h 6839191"/>
              <a:gd name="connsiteX1603" fmla="*/ 5988473 w 12192439"/>
              <a:gd name="connsiteY1603" fmla="*/ 3805321 h 6839191"/>
              <a:gd name="connsiteX1604" fmla="*/ 6185230 w 12192439"/>
              <a:gd name="connsiteY1604" fmla="*/ 3743517 h 6839191"/>
              <a:gd name="connsiteX1605" fmla="*/ 6172351 w 12192439"/>
              <a:gd name="connsiteY1605" fmla="*/ 3749660 h 6839191"/>
              <a:gd name="connsiteX1606" fmla="*/ 6155523 w 12192439"/>
              <a:gd name="connsiteY1606" fmla="*/ 3754069 h 6839191"/>
              <a:gd name="connsiteX1607" fmla="*/ 6169565 w 12192439"/>
              <a:gd name="connsiteY1607" fmla="*/ 3747795 h 6839191"/>
              <a:gd name="connsiteX1608" fmla="*/ 6185230 w 12192439"/>
              <a:gd name="connsiteY1608" fmla="*/ 3743517 h 6839191"/>
              <a:gd name="connsiteX1609" fmla="*/ 6197428 w 12192439"/>
              <a:gd name="connsiteY1609" fmla="*/ 3735355 h 6839191"/>
              <a:gd name="connsiteX1610" fmla="*/ 6206665 w 12192439"/>
              <a:gd name="connsiteY1610" fmla="*/ 3731230 h 6839191"/>
              <a:gd name="connsiteX1611" fmla="*/ 6218052 w 12192439"/>
              <a:gd name="connsiteY1611" fmla="*/ 3727764 h 6839191"/>
              <a:gd name="connsiteX1612" fmla="*/ 6209781 w 12192439"/>
              <a:gd name="connsiteY1612" fmla="*/ 3731757 h 6839191"/>
              <a:gd name="connsiteX1613" fmla="*/ 6197428 w 12192439"/>
              <a:gd name="connsiteY1613" fmla="*/ 3735355 h 6839191"/>
              <a:gd name="connsiteX1614" fmla="*/ 9455525 w 12192439"/>
              <a:gd name="connsiteY1614" fmla="*/ 6057978 h 6839191"/>
              <a:gd name="connsiteX1615" fmla="*/ 9471585 w 12192439"/>
              <a:gd name="connsiteY1615" fmla="*/ 6068773 h 6839191"/>
              <a:gd name="connsiteX1616" fmla="*/ 9411667 w 12192439"/>
              <a:gd name="connsiteY1616" fmla="*/ 6088475 h 6839191"/>
              <a:gd name="connsiteX1617" fmla="*/ 9395059 w 12192439"/>
              <a:gd name="connsiteY1617" fmla="*/ 6078426 h 6839191"/>
              <a:gd name="connsiteX1618" fmla="*/ 9455525 w 12192439"/>
              <a:gd name="connsiteY1618" fmla="*/ 6057978 h 6839191"/>
              <a:gd name="connsiteX1619" fmla="*/ 9672203 w 12192439"/>
              <a:gd name="connsiteY1619" fmla="*/ 6186787 h 6839191"/>
              <a:gd name="connsiteX1620" fmla="*/ 9622991 w 12192439"/>
              <a:gd name="connsiteY1620" fmla="*/ 6197779 h 6839191"/>
              <a:gd name="connsiteX1621" fmla="*/ 9604080 w 12192439"/>
              <a:gd name="connsiteY1621" fmla="*/ 6189661 h 6839191"/>
              <a:gd name="connsiteX1622" fmla="*/ 9653993 w 12192439"/>
              <a:gd name="connsiteY1622" fmla="*/ 6177792 h 6839191"/>
              <a:gd name="connsiteX1623" fmla="*/ 9672203 w 12192439"/>
              <a:gd name="connsiteY1623" fmla="*/ 6186787 h 6839191"/>
              <a:gd name="connsiteX1624" fmla="*/ 9811521 w 12192439"/>
              <a:gd name="connsiteY1624" fmla="*/ 6265529 h 6839191"/>
              <a:gd name="connsiteX1625" fmla="*/ 9791271 w 12192439"/>
              <a:gd name="connsiteY1625" fmla="*/ 6259232 h 6839191"/>
              <a:gd name="connsiteX1626" fmla="*/ 9831114 w 12192439"/>
              <a:gd name="connsiteY1626" fmla="*/ 6254340 h 6839191"/>
              <a:gd name="connsiteX1627" fmla="*/ 9850706 w 12192439"/>
              <a:gd name="connsiteY1627" fmla="*/ 6261536 h 6839191"/>
              <a:gd name="connsiteX1628" fmla="*/ 9811521 w 12192439"/>
              <a:gd name="connsiteY1628" fmla="*/ 6265529 h 6839191"/>
              <a:gd name="connsiteX1629" fmla="*/ 9858078 w 12192439"/>
              <a:gd name="connsiteY1629" fmla="*/ 6264169 h 6839191"/>
              <a:gd name="connsiteX1630" fmla="*/ 9877692 w 12192439"/>
              <a:gd name="connsiteY1630" fmla="*/ 6271058 h 6839191"/>
              <a:gd name="connsiteX1631" fmla="*/ 9840131 w 12192439"/>
              <a:gd name="connsiteY1631" fmla="*/ 6274064 h 6839191"/>
              <a:gd name="connsiteX1632" fmla="*/ 9819924 w 12192439"/>
              <a:gd name="connsiteY1632" fmla="*/ 6268052 h 6839191"/>
              <a:gd name="connsiteX1633" fmla="*/ 9858078 w 12192439"/>
              <a:gd name="connsiteY1633" fmla="*/ 6264169 h 6839191"/>
              <a:gd name="connsiteX1634" fmla="*/ 8821615 w 12192439"/>
              <a:gd name="connsiteY1634" fmla="*/ 6329901 h 6839191"/>
              <a:gd name="connsiteX1635" fmla="*/ 8856017 w 12192439"/>
              <a:gd name="connsiteY1635" fmla="*/ 6321432 h 6839191"/>
              <a:gd name="connsiteX1636" fmla="*/ 8872976 w 12192439"/>
              <a:gd name="connsiteY1636" fmla="*/ 6321893 h 6839191"/>
              <a:gd name="connsiteX1637" fmla="*/ 8838399 w 12192439"/>
              <a:gd name="connsiteY1637" fmla="*/ 6329857 h 6839191"/>
              <a:gd name="connsiteX1638" fmla="*/ 8821615 w 12192439"/>
              <a:gd name="connsiteY1638" fmla="*/ 6329901 h 6839191"/>
              <a:gd name="connsiteX1639" fmla="*/ 8348899 w 12192439"/>
              <a:gd name="connsiteY1639" fmla="*/ 6416893 h 6839191"/>
              <a:gd name="connsiteX1640" fmla="*/ 8366275 w 12192439"/>
              <a:gd name="connsiteY1640" fmla="*/ 6412505 h 6839191"/>
              <a:gd name="connsiteX1641" fmla="*/ 8371914 w 12192439"/>
              <a:gd name="connsiteY1641" fmla="*/ 6412044 h 6839191"/>
              <a:gd name="connsiteX1642" fmla="*/ 8353265 w 12192439"/>
              <a:gd name="connsiteY1642" fmla="*/ 6416432 h 6839191"/>
              <a:gd name="connsiteX1643" fmla="*/ 8348899 w 12192439"/>
              <a:gd name="connsiteY1643" fmla="*/ 6416893 h 6839191"/>
              <a:gd name="connsiteX1644" fmla="*/ 8262894 w 12192439"/>
              <a:gd name="connsiteY1644" fmla="*/ 6432514 h 6839191"/>
              <a:gd name="connsiteX1645" fmla="*/ 8279327 w 12192439"/>
              <a:gd name="connsiteY1645" fmla="*/ 6428279 h 6839191"/>
              <a:gd name="connsiteX1646" fmla="*/ 8284000 w 12192439"/>
              <a:gd name="connsiteY1646" fmla="*/ 6427841 h 6839191"/>
              <a:gd name="connsiteX1647" fmla="*/ 8266098 w 12192439"/>
              <a:gd name="connsiteY1647" fmla="*/ 6432141 h 6839191"/>
              <a:gd name="connsiteX1648" fmla="*/ 8262894 w 12192439"/>
              <a:gd name="connsiteY1648" fmla="*/ 6432514 h 6839191"/>
              <a:gd name="connsiteX1649" fmla="*/ 8748621 w 12192439"/>
              <a:gd name="connsiteY1649" fmla="*/ 3802491 h 6839191"/>
              <a:gd name="connsiteX1650" fmla="*/ 8659282 w 12192439"/>
              <a:gd name="connsiteY1650" fmla="*/ 3801723 h 6839191"/>
              <a:gd name="connsiteX1651" fmla="*/ 8477181 w 12192439"/>
              <a:gd name="connsiteY1651" fmla="*/ 3798871 h 6839191"/>
              <a:gd name="connsiteX1652" fmla="*/ 6507198 w 12192439"/>
              <a:gd name="connsiteY1652" fmla="*/ 4008265 h 6839191"/>
              <a:gd name="connsiteX1653" fmla="*/ 5897071 w 12192439"/>
              <a:gd name="connsiteY1653" fmla="*/ 4102212 h 6839191"/>
              <a:gd name="connsiteX1654" fmla="*/ 5839567 w 12192439"/>
              <a:gd name="connsiteY1654" fmla="*/ 4111098 h 6839191"/>
              <a:gd name="connsiteX1655" fmla="*/ 5525168 w 12192439"/>
              <a:gd name="connsiteY1655" fmla="*/ 4145061 h 6839191"/>
              <a:gd name="connsiteX1656" fmla="*/ 5338109 w 12192439"/>
              <a:gd name="connsiteY1656" fmla="*/ 4119852 h 6839191"/>
              <a:gd name="connsiteX1657" fmla="*/ 5373366 w 12192439"/>
              <a:gd name="connsiteY1657" fmla="*/ 4105832 h 6839191"/>
              <a:gd name="connsiteX1658" fmla="*/ 5409698 w 12192439"/>
              <a:gd name="connsiteY1658" fmla="*/ 4116341 h 6839191"/>
              <a:gd name="connsiteX1659" fmla="*/ 5561479 w 12192439"/>
              <a:gd name="connsiteY1659" fmla="*/ 4127903 h 6839191"/>
              <a:gd name="connsiteX1660" fmla="*/ 5873771 w 12192439"/>
              <a:gd name="connsiteY1660" fmla="*/ 4091044 h 6839191"/>
              <a:gd name="connsiteX1661" fmla="*/ 5928072 w 12192439"/>
              <a:gd name="connsiteY1661" fmla="*/ 4082137 h 6839191"/>
              <a:gd name="connsiteX1662" fmla="*/ 6481111 w 12192439"/>
              <a:gd name="connsiteY1662" fmla="*/ 3992381 h 6839191"/>
              <a:gd name="connsiteX1663" fmla="*/ 8663867 w 12192439"/>
              <a:gd name="connsiteY1663" fmla="*/ 3758370 h 6839191"/>
              <a:gd name="connsiteX1664" fmla="*/ 8760776 w 12192439"/>
              <a:gd name="connsiteY1664" fmla="*/ 3756834 h 6839191"/>
              <a:gd name="connsiteX1665" fmla="*/ 8803625 w 12192439"/>
              <a:gd name="connsiteY1665" fmla="*/ 3755671 h 6839191"/>
              <a:gd name="connsiteX1666" fmla="*/ 8770627 w 12192439"/>
              <a:gd name="connsiteY1666" fmla="*/ 3802447 h 6839191"/>
              <a:gd name="connsiteX1667" fmla="*/ 8748621 w 12192439"/>
              <a:gd name="connsiteY1667" fmla="*/ 3802491 h 6839191"/>
              <a:gd name="connsiteX1668" fmla="*/ 5213578 w 12192439"/>
              <a:gd name="connsiteY1668" fmla="*/ 3980094 h 6839191"/>
              <a:gd name="connsiteX1669" fmla="*/ 5244272 w 12192439"/>
              <a:gd name="connsiteY1669" fmla="*/ 3972262 h 6839191"/>
              <a:gd name="connsiteX1670" fmla="*/ 5242122 w 12192439"/>
              <a:gd name="connsiteY1670" fmla="*/ 4004141 h 6839191"/>
              <a:gd name="connsiteX1671" fmla="*/ 5210221 w 12192439"/>
              <a:gd name="connsiteY1671" fmla="*/ 4013092 h 6839191"/>
              <a:gd name="connsiteX1672" fmla="*/ 5213578 w 12192439"/>
              <a:gd name="connsiteY1672" fmla="*/ 3980094 h 6839191"/>
              <a:gd name="connsiteX1673" fmla="*/ 5161558 w 12192439"/>
              <a:gd name="connsiteY1673" fmla="*/ 3950849 h 6839191"/>
              <a:gd name="connsiteX1674" fmla="*/ 5177706 w 12192439"/>
              <a:gd name="connsiteY1674" fmla="*/ 3914384 h 6839191"/>
              <a:gd name="connsiteX1675" fmla="*/ 5206162 w 12192439"/>
              <a:gd name="connsiteY1675" fmla="*/ 3908373 h 6839191"/>
              <a:gd name="connsiteX1676" fmla="*/ 5191089 w 12192439"/>
              <a:gd name="connsiteY1676" fmla="*/ 3943850 h 6839191"/>
              <a:gd name="connsiteX1677" fmla="*/ 5161558 w 12192439"/>
              <a:gd name="connsiteY1677" fmla="*/ 3950849 h 6839191"/>
              <a:gd name="connsiteX1678" fmla="*/ 2464552 w 12192439"/>
              <a:gd name="connsiteY1678" fmla="*/ 3111648 h 6839191"/>
              <a:gd name="connsiteX1679" fmla="*/ 2467185 w 12192439"/>
              <a:gd name="connsiteY1679" fmla="*/ 3107918 h 6839191"/>
              <a:gd name="connsiteX1680" fmla="*/ 2510253 w 12192439"/>
              <a:gd name="connsiteY1680" fmla="*/ 3112218 h 6839191"/>
              <a:gd name="connsiteX1681" fmla="*/ 2486777 w 12192439"/>
              <a:gd name="connsiteY1681" fmla="*/ 3145676 h 6839191"/>
              <a:gd name="connsiteX1682" fmla="*/ 2481863 w 12192439"/>
              <a:gd name="connsiteY1682" fmla="*/ 3152960 h 6839191"/>
              <a:gd name="connsiteX1683" fmla="*/ 2439914 w 12192439"/>
              <a:gd name="connsiteY1683" fmla="*/ 3147344 h 6839191"/>
              <a:gd name="connsiteX1684" fmla="*/ 2463609 w 12192439"/>
              <a:gd name="connsiteY1684" fmla="*/ 3113008 h 6839191"/>
              <a:gd name="connsiteX1685" fmla="*/ 2464552 w 12192439"/>
              <a:gd name="connsiteY1685" fmla="*/ 3111648 h 6839191"/>
              <a:gd name="connsiteX1686" fmla="*/ 2264461 w 12192439"/>
              <a:gd name="connsiteY1686" fmla="*/ 591291 h 6839191"/>
              <a:gd name="connsiteX1687" fmla="*/ 2277076 w 12192439"/>
              <a:gd name="connsiteY1687" fmla="*/ 595387 h 6839191"/>
              <a:gd name="connsiteX1688" fmla="*/ 2267927 w 12192439"/>
              <a:gd name="connsiteY1688" fmla="*/ 604003 h 6839191"/>
              <a:gd name="connsiteX1689" fmla="*/ 2256431 w 12192439"/>
              <a:gd name="connsiteY1689" fmla="*/ 599683 h 6839191"/>
              <a:gd name="connsiteX1690" fmla="*/ 2264461 w 12192439"/>
              <a:gd name="connsiteY1690" fmla="*/ 591291 h 6839191"/>
              <a:gd name="connsiteX1691" fmla="*/ 2226527 w 12192439"/>
              <a:gd name="connsiteY1691" fmla="*/ 480716 h 6839191"/>
              <a:gd name="connsiteX1692" fmla="*/ 2240612 w 12192439"/>
              <a:gd name="connsiteY1692" fmla="*/ 484968 h 6839191"/>
              <a:gd name="connsiteX1693" fmla="*/ 2237365 w 12192439"/>
              <a:gd name="connsiteY1693" fmla="*/ 489260 h 6839191"/>
              <a:gd name="connsiteX1694" fmla="*/ 2234337 w 12192439"/>
              <a:gd name="connsiteY1694" fmla="*/ 493266 h 6839191"/>
              <a:gd name="connsiteX1695" fmla="*/ 2221349 w 12192439"/>
              <a:gd name="connsiteY1695" fmla="*/ 488751 h 6839191"/>
              <a:gd name="connsiteX1696" fmla="*/ 2224749 w 12192439"/>
              <a:gd name="connsiteY1696" fmla="*/ 483463 h 6839191"/>
              <a:gd name="connsiteX1697" fmla="*/ 2226527 w 12192439"/>
              <a:gd name="connsiteY1697" fmla="*/ 480716 h 6839191"/>
              <a:gd name="connsiteX1698" fmla="*/ 2204280 w 12192439"/>
              <a:gd name="connsiteY1698" fmla="*/ 446843 h 6839191"/>
              <a:gd name="connsiteX1699" fmla="*/ 2219023 w 12192439"/>
              <a:gd name="connsiteY1699" fmla="*/ 451413 h 6839191"/>
              <a:gd name="connsiteX1700" fmla="*/ 2217487 w 12192439"/>
              <a:gd name="connsiteY1700" fmla="*/ 455727 h 6839191"/>
              <a:gd name="connsiteX1701" fmla="*/ 2215820 w 12192439"/>
              <a:gd name="connsiteY1701" fmla="*/ 459983 h 6839191"/>
              <a:gd name="connsiteX1702" fmla="*/ 2202151 w 12192439"/>
              <a:gd name="connsiteY1702" fmla="*/ 455132 h 6839191"/>
              <a:gd name="connsiteX1703" fmla="*/ 2204038 w 12192439"/>
              <a:gd name="connsiteY1703" fmla="*/ 448059 h 6839191"/>
              <a:gd name="connsiteX1704" fmla="*/ 2204280 w 12192439"/>
              <a:gd name="connsiteY1704" fmla="*/ 446843 h 6839191"/>
              <a:gd name="connsiteX1705" fmla="*/ 2176756 w 12192439"/>
              <a:gd name="connsiteY1705" fmla="*/ 432192 h 6839191"/>
              <a:gd name="connsiteX1706" fmla="*/ 2172243 w 12192439"/>
              <a:gd name="connsiteY1706" fmla="*/ 430125 h 6839191"/>
              <a:gd name="connsiteX1707" fmla="*/ 2172701 w 12192439"/>
              <a:gd name="connsiteY1707" fmla="*/ 422705 h 6839191"/>
              <a:gd name="connsiteX1708" fmla="*/ 2173173 w 12192439"/>
              <a:gd name="connsiteY1708" fmla="*/ 422900 h 6839191"/>
              <a:gd name="connsiteX1709" fmla="*/ 2187715 w 12192439"/>
              <a:gd name="connsiteY1709" fmla="*/ 428401 h 6839191"/>
              <a:gd name="connsiteX1710" fmla="*/ 2186030 w 12192439"/>
              <a:gd name="connsiteY1710" fmla="*/ 436141 h 6839191"/>
              <a:gd name="connsiteX1711" fmla="*/ 2176756 w 12192439"/>
              <a:gd name="connsiteY1711" fmla="*/ 432192 h 6839191"/>
              <a:gd name="connsiteX1712" fmla="*/ 2084020 w 12192439"/>
              <a:gd name="connsiteY1712" fmla="*/ 370828 h 6839191"/>
              <a:gd name="connsiteX1713" fmla="*/ 2079630 w 12192439"/>
              <a:gd name="connsiteY1713" fmla="*/ 365837 h 6839191"/>
              <a:gd name="connsiteX1714" fmla="*/ 2086699 w 12192439"/>
              <a:gd name="connsiteY1714" fmla="*/ 368426 h 6839191"/>
              <a:gd name="connsiteX1715" fmla="*/ 2106397 w 12192439"/>
              <a:gd name="connsiteY1715" fmla="*/ 375620 h 6839191"/>
              <a:gd name="connsiteX1716" fmla="*/ 2109157 w 12192439"/>
              <a:gd name="connsiteY1716" fmla="*/ 381460 h 6839191"/>
              <a:gd name="connsiteX1717" fmla="*/ 2087792 w 12192439"/>
              <a:gd name="connsiteY1717" fmla="*/ 372428 h 6839191"/>
              <a:gd name="connsiteX1718" fmla="*/ 2084020 w 12192439"/>
              <a:gd name="connsiteY1718" fmla="*/ 370828 h 6839191"/>
              <a:gd name="connsiteX1719" fmla="*/ 1789833 w 12192439"/>
              <a:gd name="connsiteY1719" fmla="*/ 273808 h 6839191"/>
              <a:gd name="connsiteX1720" fmla="*/ 1790609 w 12192439"/>
              <a:gd name="connsiteY1720" fmla="*/ 274078 h 6839191"/>
              <a:gd name="connsiteX1721" fmla="*/ 1779505 w 12192439"/>
              <a:gd name="connsiteY1721" fmla="*/ 272744 h 6839191"/>
              <a:gd name="connsiteX1722" fmla="*/ 1789833 w 12192439"/>
              <a:gd name="connsiteY1722" fmla="*/ 273808 h 6839191"/>
              <a:gd name="connsiteX1723" fmla="*/ 3349718 w 12192439"/>
              <a:gd name="connsiteY1723" fmla="*/ 2803963 h 6839191"/>
              <a:gd name="connsiteX1724" fmla="*/ 3302262 w 12192439"/>
              <a:gd name="connsiteY1724" fmla="*/ 2804533 h 6839191"/>
              <a:gd name="connsiteX1725" fmla="*/ 3326417 w 12192439"/>
              <a:gd name="connsiteY1725" fmla="*/ 2783997 h 6839191"/>
              <a:gd name="connsiteX1726" fmla="*/ 3358779 w 12192439"/>
              <a:gd name="connsiteY1726" fmla="*/ 2756901 h 6839191"/>
              <a:gd name="connsiteX1727" fmla="*/ 3405884 w 12192439"/>
              <a:gd name="connsiteY1727" fmla="*/ 2756485 h 6839191"/>
              <a:gd name="connsiteX1728" fmla="*/ 3350069 w 12192439"/>
              <a:gd name="connsiteY1728" fmla="*/ 2803655 h 6839191"/>
              <a:gd name="connsiteX1729" fmla="*/ 3349718 w 12192439"/>
              <a:gd name="connsiteY1729" fmla="*/ 2803963 h 6839191"/>
              <a:gd name="connsiteX1730" fmla="*/ 5551189 w 12192439"/>
              <a:gd name="connsiteY1730" fmla="*/ 3762034 h 6839191"/>
              <a:gd name="connsiteX1731" fmla="*/ 5550816 w 12192439"/>
              <a:gd name="connsiteY1731" fmla="*/ 3779564 h 6839191"/>
              <a:gd name="connsiteX1732" fmla="*/ 5530368 w 12192439"/>
              <a:gd name="connsiteY1732" fmla="*/ 3777743 h 6839191"/>
              <a:gd name="connsiteX1733" fmla="*/ 5532584 w 12192439"/>
              <a:gd name="connsiteY1733" fmla="*/ 3759116 h 6839191"/>
              <a:gd name="connsiteX1734" fmla="*/ 5551189 w 12192439"/>
              <a:gd name="connsiteY1734" fmla="*/ 3762034 h 6839191"/>
              <a:gd name="connsiteX1735" fmla="*/ 5708607 w 12192439"/>
              <a:gd name="connsiteY1735" fmla="*/ 3853128 h 6839191"/>
              <a:gd name="connsiteX1736" fmla="*/ 5719402 w 12192439"/>
              <a:gd name="connsiteY1736" fmla="*/ 3862475 h 6839191"/>
              <a:gd name="connsiteX1737" fmla="*/ 5688116 w 12192439"/>
              <a:gd name="connsiteY1737" fmla="*/ 3869737 h 6839191"/>
              <a:gd name="connsiteX1738" fmla="*/ 5677870 w 12192439"/>
              <a:gd name="connsiteY1738" fmla="*/ 3858569 h 6839191"/>
              <a:gd name="connsiteX1739" fmla="*/ 5708607 w 12192439"/>
              <a:gd name="connsiteY1739" fmla="*/ 3853128 h 6839191"/>
              <a:gd name="connsiteX1740" fmla="*/ 5952755 w 12192439"/>
              <a:gd name="connsiteY1740" fmla="*/ 3818836 h 6839191"/>
              <a:gd name="connsiteX1741" fmla="*/ 5969868 w 12192439"/>
              <a:gd name="connsiteY1741" fmla="*/ 3818419 h 6839191"/>
              <a:gd name="connsiteX1742" fmla="*/ 5964383 w 12192439"/>
              <a:gd name="connsiteY1742" fmla="*/ 3820723 h 6839191"/>
              <a:gd name="connsiteX1743" fmla="*/ 5945646 w 12192439"/>
              <a:gd name="connsiteY1743" fmla="*/ 3828534 h 6839191"/>
              <a:gd name="connsiteX1744" fmla="*/ 5927677 w 12192439"/>
              <a:gd name="connsiteY1744" fmla="*/ 3828687 h 6839191"/>
              <a:gd name="connsiteX1745" fmla="*/ 5944527 w 12192439"/>
              <a:gd name="connsiteY1745" fmla="*/ 3822083 h 6839191"/>
              <a:gd name="connsiteX1746" fmla="*/ 5952755 w 12192439"/>
              <a:gd name="connsiteY1746" fmla="*/ 3818836 h 6839191"/>
              <a:gd name="connsiteX1747" fmla="*/ 9422834 w 12192439"/>
              <a:gd name="connsiteY1747" fmla="*/ 2804006 h 6839191"/>
              <a:gd name="connsiteX1748" fmla="*/ 9400850 w 12192439"/>
              <a:gd name="connsiteY1748" fmla="*/ 2845429 h 6839191"/>
              <a:gd name="connsiteX1749" fmla="*/ 9393062 w 12192439"/>
              <a:gd name="connsiteY1749" fmla="*/ 2838803 h 6839191"/>
              <a:gd name="connsiteX1750" fmla="*/ 9416494 w 12192439"/>
              <a:gd name="connsiteY1750" fmla="*/ 2796327 h 6839191"/>
              <a:gd name="connsiteX1751" fmla="*/ 9422834 w 12192439"/>
              <a:gd name="connsiteY1751" fmla="*/ 2804006 h 6839191"/>
              <a:gd name="connsiteX1752" fmla="*/ 9244945 w 12192439"/>
              <a:gd name="connsiteY1752" fmla="*/ 6110897 h 6839191"/>
              <a:gd name="connsiteX1753" fmla="*/ 9261115 w 12192439"/>
              <a:gd name="connsiteY1753" fmla="*/ 6118532 h 6839191"/>
              <a:gd name="connsiteX1754" fmla="*/ 9203435 w 12192439"/>
              <a:gd name="connsiteY1754" fmla="*/ 6138058 h 6839191"/>
              <a:gd name="connsiteX1755" fmla="*/ 9185006 w 12192439"/>
              <a:gd name="connsiteY1755" fmla="*/ 6130226 h 6839191"/>
              <a:gd name="connsiteX1756" fmla="*/ 9243102 w 12192439"/>
              <a:gd name="connsiteY1756" fmla="*/ 6110041 h 6839191"/>
              <a:gd name="connsiteX1757" fmla="*/ 9244945 w 12192439"/>
              <a:gd name="connsiteY1757" fmla="*/ 6110897 h 6839191"/>
              <a:gd name="connsiteX1758" fmla="*/ 9346439 w 12192439"/>
              <a:gd name="connsiteY1758" fmla="*/ 6109954 h 6839191"/>
              <a:gd name="connsiteX1759" fmla="*/ 9288431 w 12192439"/>
              <a:gd name="connsiteY1759" fmla="*/ 6129041 h 6839191"/>
              <a:gd name="connsiteX1760" fmla="*/ 9283077 w 12192439"/>
              <a:gd name="connsiteY1760" fmla="*/ 6126365 h 6839191"/>
              <a:gd name="connsiteX1761" fmla="*/ 9271076 w 12192439"/>
              <a:gd name="connsiteY1761" fmla="*/ 6120441 h 6839191"/>
              <a:gd name="connsiteX1762" fmla="*/ 9329436 w 12192439"/>
              <a:gd name="connsiteY1762" fmla="*/ 6100673 h 6839191"/>
              <a:gd name="connsiteX1763" fmla="*/ 9346439 w 12192439"/>
              <a:gd name="connsiteY1763" fmla="*/ 6109954 h 6839191"/>
              <a:gd name="connsiteX1764" fmla="*/ 9415902 w 12192439"/>
              <a:gd name="connsiteY1764" fmla="*/ 6093938 h 6839191"/>
              <a:gd name="connsiteX1765" fmla="*/ 9430360 w 12192439"/>
              <a:gd name="connsiteY1765" fmla="*/ 6102845 h 6839191"/>
              <a:gd name="connsiteX1766" fmla="*/ 9393018 w 12192439"/>
              <a:gd name="connsiteY1766" fmla="*/ 6114759 h 6839191"/>
              <a:gd name="connsiteX1767" fmla="*/ 9372372 w 12192439"/>
              <a:gd name="connsiteY1767" fmla="*/ 6121341 h 6839191"/>
              <a:gd name="connsiteX1768" fmla="*/ 9355500 w 12192439"/>
              <a:gd name="connsiteY1768" fmla="*/ 6112104 h 6839191"/>
              <a:gd name="connsiteX1769" fmla="*/ 9362455 w 12192439"/>
              <a:gd name="connsiteY1769" fmla="*/ 6109822 h 6839191"/>
              <a:gd name="connsiteX1770" fmla="*/ 9414124 w 12192439"/>
              <a:gd name="connsiteY1770" fmla="*/ 6092819 h 6839191"/>
              <a:gd name="connsiteX1771" fmla="*/ 9415902 w 12192439"/>
              <a:gd name="connsiteY1771" fmla="*/ 6093938 h 6839191"/>
              <a:gd name="connsiteX1772" fmla="*/ 9544447 w 12192439"/>
              <a:gd name="connsiteY1772" fmla="*/ 6165023 h 6839191"/>
              <a:gd name="connsiteX1773" fmla="*/ 9492340 w 12192439"/>
              <a:gd name="connsiteY1773" fmla="*/ 6178691 h 6839191"/>
              <a:gd name="connsiteX1774" fmla="*/ 9473844 w 12192439"/>
              <a:gd name="connsiteY1774" fmla="*/ 6170727 h 6839191"/>
              <a:gd name="connsiteX1775" fmla="*/ 9526675 w 12192439"/>
              <a:gd name="connsiteY1775" fmla="*/ 6156203 h 6839191"/>
              <a:gd name="connsiteX1776" fmla="*/ 9544447 w 12192439"/>
              <a:gd name="connsiteY1776" fmla="*/ 6165023 h 6839191"/>
              <a:gd name="connsiteX1777" fmla="*/ 9679926 w 12192439"/>
              <a:gd name="connsiteY1777" fmla="*/ 6245849 h 6839191"/>
              <a:gd name="connsiteX1778" fmla="*/ 9659653 w 12192439"/>
              <a:gd name="connsiteY1778" fmla="*/ 6239662 h 6839191"/>
              <a:gd name="connsiteX1779" fmla="*/ 9702984 w 12192439"/>
              <a:gd name="connsiteY1779" fmla="*/ 6232049 h 6839191"/>
              <a:gd name="connsiteX1780" fmla="*/ 9722643 w 12192439"/>
              <a:gd name="connsiteY1780" fmla="*/ 6239114 h 6839191"/>
              <a:gd name="connsiteX1781" fmla="*/ 9679926 w 12192439"/>
              <a:gd name="connsiteY1781" fmla="*/ 6245849 h 6839191"/>
              <a:gd name="connsiteX1782" fmla="*/ 9729861 w 12192439"/>
              <a:gd name="connsiteY1782" fmla="*/ 6241659 h 6839191"/>
              <a:gd name="connsiteX1783" fmla="*/ 9749629 w 12192439"/>
              <a:gd name="connsiteY1783" fmla="*/ 6248438 h 6839191"/>
              <a:gd name="connsiteX1784" fmla="*/ 9708382 w 12192439"/>
              <a:gd name="connsiteY1784" fmla="*/ 6254187 h 6839191"/>
              <a:gd name="connsiteX1785" fmla="*/ 9688022 w 12192439"/>
              <a:gd name="connsiteY1785" fmla="*/ 6248284 h 6839191"/>
              <a:gd name="connsiteX1786" fmla="*/ 9729861 w 12192439"/>
              <a:gd name="connsiteY1786" fmla="*/ 6241659 h 6839191"/>
              <a:gd name="connsiteX1787" fmla="*/ 8700594 w 12192439"/>
              <a:gd name="connsiteY1787" fmla="*/ 6342012 h 6839191"/>
              <a:gd name="connsiteX1788" fmla="*/ 8736795 w 12192439"/>
              <a:gd name="connsiteY1788" fmla="*/ 6332358 h 6839191"/>
              <a:gd name="connsiteX1789" fmla="*/ 8754106 w 12192439"/>
              <a:gd name="connsiteY1789" fmla="*/ 6332819 h 6839191"/>
              <a:gd name="connsiteX1790" fmla="*/ 8717796 w 12192439"/>
              <a:gd name="connsiteY1790" fmla="*/ 6341946 h 6839191"/>
              <a:gd name="connsiteX1791" fmla="*/ 8700594 w 12192439"/>
              <a:gd name="connsiteY1791" fmla="*/ 6342012 h 6839191"/>
              <a:gd name="connsiteX1792" fmla="*/ 5280012 w 12192439"/>
              <a:gd name="connsiteY1792" fmla="*/ 3963267 h 6839191"/>
              <a:gd name="connsiteX1793" fmla="*/ 5310772 w 12192439"/>
              <a:gd name="connsiteY1793" fmla="*/ 3955675 h 6839191"/>
              <a:gd name="connsiteX1794" fmla="*/ 5310903 w 12192439"/>
              <a:gd name="connsiteY1794" fmla="*/ 3985075 h 6839191"/>
              <a:gd name="connsiteX1795" fmla="*/ 5278871 w 12192439"/>
              <a:gd name="connsiteY1795" fmla="*/ 3993917 h 6839191"/>
              <a:gd name="connsiteX1796" fmla="*/ 5280012 w 12192439"/>
              <a:gd name="connsiteY1796" fmla="*/ 3963267 h 6839191"/>
              <a:gd name="connsiteX1797" fmla="*/ 2645184 w 12192439"/>
              <a:gd name="connsiteY1797" fmla="*/ 3357594 h 6839191"/>
              <a:gd name="connsiteX1798" fmla="*/ 2684456 w 12192439"/>
              <a:gd name="connsiteY1798" fmla="*/ 3361477 h 6839191"/>
              <a:gd name="connsiteX1799" fmla="*/ 2662758 w 12192439"/>
              <a:gd name="connsiteY1799" fmla="*/ 3398161 h 6839191"/>
              <a:gd name="connsiteX1800" fmla="*/ 2660542 w 12192439"/>
              <a:gd name="connsiteY1800" fmla="*/ 3402110 h 6839191"/>
              <a:gd name="connsiteX1801" fmla="*/ 2622607 w 12192439"/>
              <a:gd name="connsiteY1801" fmla="*/ 3397086 h 6839191"/>
              <a:gd name="connsiteX1802" fmla="*/ 2641278 w 12192439"/>
              <a:gd name="connsiteY1802" fmla="*/ 3364220 h 6839191"/>
              <a:gd name="connsiteX1803" fmla="*/ 2645184 w 12192439"/>
              <a:gd name="connsiteY1803" fmla="*/ 3357594 h 6839191"/>
              <a:gd name="connsiteX1804" fmla="*/ 2221502 w 12192439"/>
              <a:gd name="connsiteY1804" fmla="*/ 452148 h 6839191"/>
              <a:gd name="connsiteX1805" fmla="*/ 2237365 w 12192439"/>
              <a:gd name="connsiteY1805" fmla="*/ 456370 h 6839191"/>
              <a:gd name="connsiteX1806" fmla="*/ 2233569 w 12192439"/>
              <a:gd name="connsiteY1806" fmla="*/ 463930 h 6839191"/>
              <a:gd name="connsiteX1807" fmla="*/ 2232933 w 12192439"/>
              <a:gd name="connsiteY1807" fmla="*/ 465205 h 6839191"/>
              <a:gd name="connsiteX1808" fmla="*/ 2218299 w 12192439"/>
              <a:gd name="connsiteY1808" fmla="*/ 460775 h 6839191"/>
              <a:gd name="connsiteX1809" fmla="*/ 2219945 w 12192439"/>
              <a:gd name="connsiteY1809" fmla="*/ 456563 h 6839191"/>
              <a:gd name="connsiteX1810" fmla="*/ 2221502 w 12192439"/>
              <a:gd name="connsiteY1810" fmla="*/ 452148 h 6839191"/>
              <a:gd name="connsiteX1811" fmla="*/ 1895195 w 12192439"/>
              <a:gd name="connsiteY1811" fmla="*/ 291320 h 6839191"/>
              <a:gd name="connsiteX1812" fmla="*/ 1898628 w 12192439"/>
              <a:gd name="connsiteY1812" fmla="*/ 291739 h 6839191"/>
              <a:gd name="connsiteX1813" fmla="*/ 1921108 w 12192439"/>
              <a:gd name="connsiteY1813" fmla="*/ 294607 h 6839191"/>
              <a:gd name="connsiteX1814" fmla="*/ 1925202 w 12192439"/>
              <a:gd name="connsiteY1814" fmla="*/ 297097 h 6839191"/>
              <a:gd name="connsiteX1815" fmla="*/ 1915202 w 12192439"/>
              <a:gd name="connsiteY1815" fmla="*/ 295640 h 6839191"/>
              <a:gd name="connsiteX1816" fmla="*/ 1899407 w 12192439"/>
              <a:gd name="connsiteY1816" fmla="*/ 293407 h 6839191"/>
              <a:gd name="connsiteX1817" fmla="*/ 1895195 w 12192439"/>
              <a:gd name="connsiteY1817" fmla="*/ 291320 h 6839191"/>
              <a:gd name="connsiteX1818" fmla="*/ 1887906 w 12192439"/>
              <a:gd name="connsiteY1818" fmla="*/ 291779 h 6839191"/>
              <a:gd name="connsiteX1819" fmla="*/ 1864602 w 12192439"/>
              <a:gd name="connsiteY1819" fmla="*/ 288481 h 6839191"/>
              <a:gd name="connsiteX1820" fmla="*/ 1861510 w 12192439"/>
              <a:gd name="connsiteY1820" fmla="*/ 287209 h 6839191"/>
              <a:gd name="connsiteX1821" fmla="*/ 1884306 w 12192439"/>
              <a:gd name="connsiteY1821" fmla="*/ 289991 h 6839191"/>
              <a:gd name="connsiteX1822" fmla="*/ 1887906 w 12192439"/>
              <a:gd name="connsiteY1822" fmla="*/ 291779 h 6839191"/>
              <a:gd name="connsiteX1823" fmla="*/ 1929860 w 12192439"/>
              <a:gd name="connsiteY1823" fmla="*/ 295767 h 6839191"/>
              <a:gd name="connsiteX1824" fmla="*/ 1958353 w 12192439"/>
              <a:gd name="connsiteY1824" fmla="*/ 299780 h 6839191"/>
              <a:gd name="connsiteX1825" fmla="*/ 1962563 w 12192439"/>
              <a:gd name="connsiteY1825" fmla="*/ 302981 h 6839191"/>
              <a:gd name="connsiteX1826" fmla="*/ 1934307 w 12192439"/>
              <a:gd name="connsiteY1826" fmla="*/ 298464 h 6839191"/>
              <a:gd name="connsiteX1827" fmla="*/ 1929860 w 12192439"/>
              <a:gd name="connsiteY1827" fmla="*/ 295767 h 6839191"/>
              <a:gd name="connsiteX1828" fmla="*/ 1965457 w 12192439"/>
              <a:gd name="connsiteY1828" fmla="*/ 300838 h 6839191"/>
              <a:gd name="connsiteX1829" fmla="*/ 1995469 w 12192439"/>
              <a:gd name="connsiteY1829" fmla="*/ 305465 h 6839191"/>
              <a:gd name="connsiteX1830" fmla="*/ 1999543 w 12192439"/>
              <a:gd name="connsiteY1830" fmla="*/ 309500 h 6839191"/>
              <a:gd name="connsiteX1831" fmla="*/ 1969917 w 12192439"/>
              <a:gd name="connsiteY1831" fmla="*/ 304230 h 6839191"/>
              <a:gd name="connsiteX1832" fmla="*/ 1965457 w 12192439"/>
              <a:gd name="connsiteY1832" fmla="*/ 300838 h 6839191"/>
              <a:gd name="connsiteX1833" fmla="*/ 3073977 w 12192439"/>
              <a:gd name="connsiteY1833" fmla="*/ 3010044 h 6839191"/>
              <a:gd name="connsiteX1834" fmla="*/ 3025073 w 12192439"/>
              <a:gd name="connsiteY1834" fmla="*/ 3012172 h 6839191"/>
              <a:gd name="connsiteX1835" fmla="*/ 3075930 w 12192439"/>
              <a:gd name="connsiteY1835" fmla="*/ 2961710 h 6839191"/>
              <a:gd name="connsiteX1836" fmla="*/ 3124987 w 12192439"/>
              <a:gd name="connsiteY1836" fmla="*/ 2959714 h 6839191"/>
              <a:gd name="connsiteX1837" fmla="*/ 3073977 w 12192439"/>
              <a:gd name="connsiteY1837" fmla="*/ 3010044 h 6839191"/>
              <a:gd name="connsiteX1838" fmla="*/ 5495374 w 12192439"/>
              <a:gd name="connsiteY1838" fmla="*/ 3705210 h 6839191"/>
              <a:gd name="connsiteX1839" fmla="*/ 5491117 w 12192439"/>
              <a:gd name="connsiteY1839" fmla="*/ 3724846 h 6839191"/>
              <a:gd name="connsiteX1840" fmla="*/ 5473872 w 12192439"/>
              <a:gd name="connsiteY1840" fmla="*/ 3722564 h 6839191"/>
              <a:gd name="connsiteX1841" fmla="*/ 5479533 w 12192439"/>
              <a:gd name="connsiteY1841" fmla="*/ 3701962 h 6839191"/>
              <a:gd name="connsiteX1842" fmla="*/ 5495374 w 12192439"/>
              <a:gd name="connsiteY1842" fmla="*/ 3705210 h 6839191"/>
              <a:gd name="connsiteX1843" fmla="*/ 5572163 w 12192439"/>
              <a:gd name="connsiteY1843" fmla="*/ 3807054 h 6839191"/>
              <a:gd name="connsiteX1844" fmla="*/ 5570364 w 12192439"/>
              <a:gd name="connsiteY1844" fmla="*/ 3824562 h 6839191"/>
              <a:gd name="connsiteX1845" fmla="*/ 5545726 w 12192439"/>
              <a:gd name="connsiteY1845" fmla="*/ 3825287 h 6839191"/>
              <a:gd name="connsiteX1846" fmla="*/ 5549236 w 12192439"/>
              <a:gd name="connsiteY1846" fmla="*/ 3806330 h 6839191"/>
              <a:gd name="connsiteX1847" fmla="*/ 5572163 w 12192439"/>
              <a:gd name="connsiteY1847" fmla="*/ 3807054 h 6839191"/>
              <a:gd name="connsiteX1848" fmla="*/ 6007670 w 12192439"/>
              <a:gd name="connsiteY1848" fmla="*/ 3827020 h 6839191"/>
              <a:gd name="connsiteX1849" fmla="*/ 5983054 w 12192439"/>
              <a:gd name="connsiteY1849" fmla="*/ 3838363 h 6839191"/>
              <a:gd name="connsiteX1850" fmla="*/ 5959753 w 12192439"/>
              <a:gd name="connsiteY1850" fmla="*/ 3840995 h 6839191"/>
              <a:gd name="connsiteX1851" fmla="*/ 5985336 w 12192439"/>
              <a:gd name="connsiteY1851" fmla="*/ 3829784 h 6839191"/>
              <a:gd name="connsiteX1852" fmla="*/ 6007670 w 12192439"/>
              <a:gd name="connsiteY1852" fmla="*/ 3827020 h 6839191"/>
              <a:gd name="connsiteX1853" fmla="*/ 6449957 w 12192439"/>
              <a:gd name="connsiteY1853" fmla="*/ 3701919 h 6839191"/>
              <a:gd name="connsiteX1854" fmla="*/ 8743355 w 12192439"/>
              <a:gd name="connsiteY1854" fmla="*/ 2982224 h 6839191"/>
              <a:gd name="connsiteX1855" fmla="*/ 8882389 w 12192439"/>
              <a:gd name="connsiteY1855" fmla="*/ 2940999 h 6839191"/>
              <a:gd name="connsiteX1856" fmla="*/ 9173904 w 12192439"/>
              <a:gd name="connsiteY1856" fmla="*/ 2869782 h 6839191"/>
              <a:gd name="connsiteX1857" fmla="*/ 9359932 w 12192439"/>
              <a:gd name="connsiteY1857" fmla="*/ 2887027 h 6839191"/>
              <a:gd name="connsiteX1858" fmla="*/ 9334241 w 12192439"/>
              <a:gd name="connsiteY1858" fmla="*/ 2931740 h 6839191"/>
              <a:gd name="connsiteX1859" fmla="*/ 9159665 w 12192439"/>
              <a:gd name="connsiteY1859" fmla="*/ 2918225 h 6839191"/>
              <a:gd name="connsiteX1860" fmla="*/ 8877979 w 12192439"/>
              <a:gd name="connsiteY1860" fmla="*/ 2984199 h 6839191"/>
              <a:gd name="connsiteX1861" fmla="*/ 8737717 w 12192439"/>
              <a:gd name="connsiteY1861" fmla="*/ 3024063 h 6839191"/>
              <a:gd name="connsiteX1862" fmla="*/ 6417968 w 12192439"/>
              <a:gd name="connsiteY1862" fmla="*/ 3720567 h 6839191"/>
              <a:gd name="connsiteX1863" fmla="*/ 6000803 w 12192439"/>
              <a:gd name="connsiteY1863" fmla="*/ 3835905 h 6839191"/>
              <a:gd name="connsiteX1864" fmla="*/ 6025924 w 12192439"/>
              <a:gd name="connsiteY1864" fmla="*/ 3824299 h 6839191"/>
              <a:gd name="connsiteX1865" fmla="*/ 6449957 w 12192439"/>
              <a:gd name="connsiteY1865" fmla="*/ 3701919 h 6839191"/>
              <a:gd name="connsiteX1866" fmla="*/ 6039593 w 12192439"/>
              <a:gd name="connsiteY1866" fmla="*/ 3817937 h 6839191"/>
              <a:gd name="connsiteX1867" fmla="*/ 6064297 w 12192439"/>
              <a:gd name="connsiteY1867" fmla="*/ 3806418 h 6839191"/>
              <a:gd name="connsiteX1868" fmla="*/ 6480651 w 12192439"/>
              <a:gd name="connsiteY1868" fmla="*/ 3679562 h 6839191"/>
              <a:gd name="connsiteX1869" fmla="*/ 8748029 w 12192439"/>
              <a:gd name="connsiteY1869" fmla="*/ 2936567 h 6839191"/>
              <a:gd name="connsiteX1870" fmla="*/ 8884824 w 12192439"/>
              <a:gd name="connsiteY1870" fmla="*/ 2894355 h 6839191"/>
              <a:gd name="connsiteX1871" fmla="*/ 9187704 w 12192439"/>
              <a:gd name="connsiteY1871" fmla="*/ 2817434 h 6839191"/>
              <a:gd name="connsiteX1872" fmla="*/ 9386765 w 12192439"/>
              <a:gd name="connsiteY1872" fmla="*/ 2839505 h 6839191"/>
              <a:gd name="connsiteX1873" fmla="*/ 9361929 w 12192439"/>
              <a:gd name="connsiteY1873" fmla="*/ 2883517 h 6839191"/>
              <a:gd name="connsiteX1874" fmla="*/ 9173443 w 12192439"/>
              <a:gd name="connsiteY1874" fmla="*/ 2865767 h 6839191"/>
              <a:gd name="connsiteX1875" fmla="*/ 8881182 w 12192439"/>
              <a:gd name="connsiteY1875" fmla="*/ 2937160 h 6839191"/>
              <a:gd name="connsiteX1876" fmla="*/ 8742324 w 12192439"/>
              <a:gd name="connsiteY1876" fmla="*/ 2978319 h 6839191"/>
              <a:gd name="connsiteX1877" fmla="*/ 6448596 w 12192439"/>
              <a:gd name="connsiteY1877" fmla="*/ 3698123 h 6839191"/>
              <a:gd name="connsiteX1878" fmla="*/ 6039593 w 12192439"/>
              <a:gd name="connsiteY1878" fmla="*/ 3817937 h 6839191"/>
              <a:gd name="connsiteX1879" fmla="*/ 9352450 w 12192439"/>
              <a:gd name="connsiteY1879" fmla="*/ 2946067 h 6839191"/>
              <a:gd name="connsiteX1880" fmla="*/ 9360525 w 12192439"/>
              <a:gd name="connsiteY1880" fmla="*/ 2952254 h 6839191"/>
              <a:gd name="connsiteX1881" fmla="*/ 9343390 w 12192439"/>
              <a:gd name="connsiteY1881" fmla="*/ 2983628 h 6839191"/>
              <a:gd name="connsiteX1882" fmla="*/ 9336720 w 12192439"/>
              <a:gd name="connsiteY1882" fmla="*/ 2995717 h 6839191"/>
              <a:gd name="connsiteX1883" fmla="*/ 9336391 w 12192439"/>
              <a:gd name="connsiteY1883" fmla="*/ 2995498 h 6839191"/>
              <a:gd name="connsiteX1884" fmla="*/ 9326606 w 12192439"/>
              <a:gd name="connsiteY1884" fmla="*/ 2989771 h 6839191"/>
              <a:gd name="connsiteX1885" fmla="*/ 9351156 w 12192439"/>
              <a:gd name="connsiteY1885" fmla="*/ 2946440 h 6839191"/>
              <a:gd name="connsiteX1886" fmla="*/ 9351639 w 12192439"/>
              <a:gd name="connsiteY1886" fmla="*/ 2945563 h 6839191"/>
              <a:gd name="connsiteX1887" fmla="*/ 9352450 w 12192439"/>
              <a:gd name="connsiteY1887" fmla="*/ 2946067 h 6839191"/>
              <a:gd name="connsiteX1888" fmla="*/ 9322327 w 12192439"/>
              <a:gd name="connsiteY1888" fmla="*/ 3126303 h 6839191"/>
              <a:gd name="connsiteX1889" fmla="*/ 9300410 w 12192439"/>
              <a:gd name="connsiteY1889" fmla="*/ 3168472 h 6839191"/>
              <a:gd name="connsiteX1890" fmla="*/ 9291041 w 12192439"/>
              <a:gd name="connsiteY1890" fmla="*/ 3160135 h 6839191"/>
              <a:gd name="connsiteX1891" fmla="*/ 9314319 w 12192439"/>
              <a:gd name="connsiteY1891" fmla="*/ 3117089 h 6839191"/>
              <a:gd name="connsiteX1892" fmla="*/ 9322327 w 12192439"/>
              <a:gd name="connsiteY1892" fmla="*/ 3126303 h 6839191"/>
              <a:gd name="connsiteX1893" fmla="*/ 9546005 w 12192439"/>
              <a:gd name="connsiteY1893" fmla="*/ 6229570 h 6839191"/>
              <a:gd name="connsiteX1894" fmla="*/ 9525951 w 12192439"/>
              <a:gd name="connsiteY1894" fmla="*/ 6223449 h 6839191"/>
              <a:gd name="connsiteX1895" fmla="*/ 9572552 w 12192439"/>
              <a:gd name="connsiteY1895" fmla="*/ 6213137 h 6839191"/>
              <a:gd name="connsiteX1896" fmla="*/ 9591969 w 12192439"/>
              <a:gd name="connsiteY1896" fmla="*/ 6220114 h 6839191"/>
              <a:gd name="connsiteX1897" fmla="*/ 9546005 w 12192439"/>
              <a:gd name="connsiteY1897" fmla="*/ 6229570 h 6839191"/>
              <a:gd name="connsiteX1898" fmla="*/ 9599231 w 12192439"/>
              <a:gd name="connsiteY1898" fmla="*/ 6222637 h 6839191"/>
              <a:gd name="connsiteX1899" fmla="*/ 9618846 w 12192439"/>
              <a:gd name="connsiteY1899" fmla="*/ 6229329 h 6839191"/>
              <a:gd name="connsiteX1900" fmla="*/ 9574242 w 12192439"/>
              <a:gd name="connsiteY1900" fmla="*/ 6237797 h 6839191"/>
              <a:gd name="connsiteX1901" fmla="*/ 9553991 w 12192439"/>
              <a:gd name="connsiteY1901" fmla="*/ 6231939 h 6839191"/>
              <a:gd name="connsiteX1902" fmla="*/ 9599231 w 12192439"/>
              <a:gd name="connsiteY1902" fmla="*/ 6222637 h 6839191"/>
              <a:gd name="connsiteX1903" fmla="*/ 8560947 w 12192439"/>
              <a:gd name="connsiteY1903" fmla="*/ 6355351 h 6839191"/>
              <a:gd name="connsiteX1904" fmla="*/ 8542935 w 12192439"/>
              <a:gd name="connsiteY1904" fmla="*/ 6355198 h 6839191"/>
              <a:gd name="connsiteX1905" fmla="*/ 8582690 w 12192439"/>
              <a:gd name="connsiteY1905" fmla="*/ 6343438 h 6839191"/>
              <a:gd name="connsiteX1906" fmla="*/ 8600768 w 12192439"/>
              <a:gd name="connsiteY1906" fmla="*/ 6344096 h 6839191"/>
              <a:gd name="connsiteX1907" fmla="*/ 8560947 w 12192439"/>
              <a:gd name="connsiteY1907" fmla="*/ 6355351 h 6839191"/>
              <a:gd name="connsiteX1908" fmla="*/ 5313404 w 12192439"/>
              <a:gd name="connsiteY1908" fmla="*/ 3955039 h 6839191"/>
              <a:gd name="connsiteX1909" fmla="*/ 5344076 w 12192439"/>
              <a:gd name="connsiteY1909" fmla="*/ 3947579 h 6839191"/>
              <a:gd name="connsiteX1910" fmla="*/ 5345371 w 12192439"/>
              <a:gd name="connsiteY1910" fmla="*/ 3975662 h 6839191"/>
              <a:gd name="connsiteX1911" fmla="*/ 5313360 w 12192439"/>
              <a:gd name="connsiteY1911" fmla="*/ 3984395 h 6839191"/>
              <a:gd name="connsiteX1912" fmla="*/ 5313404 w 12192439"/>
              <a:gd name="connsiteY1912" fmla="*/ 3955039 h 6839191"/>
              <a:gd name="connsiteX1913" fmla="*/ 5319942 w 12192439"/>
              <a:gd name="connsiteY1913" fmla="*/ 3919562 h 6839191"/>
              <a:gd name="connsiteX1914" fmla="*/ 5348991 w 12192439"/>
              <a:gd name="connsiteY1914" fmla="*/ 3913419 h 6839191"/>
              <a:gd name="connsiteX1915" fmla="*/ 5348376 w 12192439"/>
              <a:gd name="connsiteY1915" fmla="*/ 3916118 h 6839191"/>
              <a:gd name="connsiteX1916" fmla="*/ 5344361 w 12192439"/>
              <a:gd name="connsiteY1916" fmla="*/ 3942687 h 6839191"/>
              <a:gd name="connsiteX1917" fmla="*/ 5313887 w 12192439"/>
              <a:gd name="connsiteY1917" fmla="*/ 3950059 h 6839191"/>
              <a:gd name="connsiteX1918" fmla="*/ 5319152 w 12192439"/>
              <a:gd name="connsiteY1918" fmla="*/ 3922458 h 6839191"/>
              <a:gd name="connsiteX1919" fmla="*/ 5319942 w 12192439"/>
              <a:gd name="connsiteY1919" fmla="*/ 3919562 h 6839191"/>
              <a:gd name="connsiteX1920" fmla="*/ 2305708 w 12192439"/>
              <a:gd name="connsiteY1920" fmla="*/ 555114 h 6839191"/>
              <a:gd name="connsiteX1921" fmla="*/ 2317533 w 12192439"/>
              <a:gd name="connsiteY1921" fmla="*/ 545922 h 6839191"/>
              <a:gd name="connsiteX1922" fmla="*/ 2335875 w 12192439"/>
              <a:gd name="connsiteY1922" fmla="*/ 549044 h 6839191"/>
              <a:gd name="connsiteX1923" fmla="*/ 2322843 w 12192439"/>
              <a:gd name="connsiteY1923" fmla="*/ 558478 h 6839191"/>
              <a:gd name="connsiteX1924" fmla="*/ 2305708 w 12192439"/>
              <a:gd name="connsiteY1924" fmla="*/ 555114 h 6839191"/>
              <a:gd name="connsiteX1925" fmla="*/ 2319376 w 12192439"/>
              <a:gd name="connsiteY1925" fmla="*/ 561047 h 6839191"/>
              <a:gd name="connsiteX1926" fmla="*/ 2307068 w 12192439"/>
              <a:gd name="connsiteY1926" fmla="*/ 570378 h 6839191"/>
              <a:gd name="connsiteX1927" fmla="*/ 2291381 w 12192439"/>
              <a:gd name="connsiteY1927" fmla="*/ 566767 h 6839191"/>
              <a:gd name="connsiteX1928" fmla="*/ 2302482 w 12192439"/>
              <a:gd name="connsiteY1928" fmla="*/ 557666 h 6839191"/>
              <a:gd name="connsiteX1929" fmla="*/ 2319376 w 12192439"/>
              <a:gd name="connsiteY1929" fmla="*/ 561047 h 6839191"/>
              <a:gd name="connsiteX1930" fmla="*/ 2094870 w 12192439"/>
              <a:gd name="connsiteY1930" fmla="*/ 343153 h 6839191"/>
              <a:gd name="connsiteX1931" fmla="*/ 2104209 w 12192439"/>
              <a:gd name="connsiteY1931" fmla="*/ 345387 h 6839191"/>
              <a:gd name="connsiteX1932" fmla="*/ 2119837 w 12192439"/>
              <a:gd name="connsiteY1932" fmla="*/ 349123 h 6839191"/>
              <a:gd name="connsiteX1933" fmla="*/ 2121481 w 12192439"/>
              <a:gd name="connsiteY1933" fmla="*/ 355951 h 6839191"/>
              <a:gd name="connsiteX1934" fmla="*/ 2097722 w 12192439"/>
              <a:gd name="connsiteY1934" fmla="*/ 349421 h 6839191"/>
              <a:gd name="connsiteX1935" fmla="*/ 2094870 w 12192439"/>
              <a:gd name="connsiteY1935" fmla="*/ 343153 h 6839191"/>
              <a:gd name="connsiteX1936" fmla="*/ 2089769 w 12192439"/>
              <a:gd name="connsiteY1936" fmla="*/ 331878 h 6839191"/>
              <a:gd name="connsiteX1937" fmla="*/ 2117141 w 12192439"/>
              <a:gd name="connsiteY1937" fmla="*/ 337552 h 6839191"/>
              <a:gd name="connsiteX1938" fmla="*/ 2118729 w 12192439"/>
              <a:gd name="connsiteY1938" fmla="*/ 344415 h 6839191"/>
              <a:gd name="connsiteX1939" fmla="*/ 2105217 w 12192439"/>
              <a:gd name="connsiteY1939" fmla="*/ 341183 h 6839191"/>
              <a:gd name="connsiteX1940" fmla="*/ 2092601 w 12192439"/>
              <a:gd name="connsiteY1940" fmla="*/ 338166 h 6839191"/>
              <a:gd name="connsiteX1941" fmla="*/ 2089769 w 12192439"/>
              <a:gd name="connsiteY1941" fmla="*/ 331878 h 6839191"/>
              <a:gd name="connsiteX1942" fmla="*/ 2088694 w 12192439"/>
              <a:gd name="connsiteY1942" fmla="*/ 337234 h 6839191"/>
              <a:gd name="connsiteX1943" fmla="*/ 2048238 w 12192439"/>
              <a:gd name="connsiteY1943" fmla="*/ 327699 h 6839191"/>
              <a:gd name="connsiteX1944" fmla="*/ 2044338 w 12192439"/>
              <a:gd name="connsiteY1944" fmla="*/ 322631 h 6839191"/>
              <a:gd name="connsiteX1945" fmla="*/ 2085938 w 12192439"/>
              <a:gd name="connsiteY1945" fmla="*/ 331088 h 6839191"/>
              <a:gd name="connsiteX1946" fmla="*/ 2088694 w 12192439"/>
              <a:gd name="connsiteY1946" fmla="*/ 337234 h 6839191"/>
              <a:gd name="connsiteX1947" fmla="*/ 2479186 w 12192439"/>
              <a:gd name="connsiteY1947" fmla="*/ 379297 h 6839191"/>
              <a:gd name="connsiteX1948" fmla="*/ 2510670 w 12192439"/>
              <a:gd name="connsiteY1948" fmla="*/ 381092 h 6839191"/>
              <a:gd name="connsiteX1949" fmla="*/ 2495159 w 12192439"/>
              <a:gd name="connsiteY1949" fmla="*/ 391344 h 6839191"/>
              <a:gd name="connsiteX1950" fmla="*/ 2476926 w 12192439"/>
              <a:gd name="connsiteY1950" fmla="*/ 390254 h 6839191"/>
              <a:gd name="connsiteX1951" fmla="*/ 2461349 w 12192439"/>
              <a:gd name="connsiteY1951" fmla="*/ 389310 h 6839191"/>
              <a:gd name="connsiteX1952" fmla="*/ 2475654 w 12192439"/>
              <a:gd name="connsiteY1952" fmla="*/ 379095 h 6839191"/>
              <a:gd name="connsiteX1953" fmla="*/ 2479186 w 12192439"/>
              <a:gd name="connsiteY1953" fmla="*/ 379297 h 6839191"/>
              <a:gd name="connsiteX1954" fmla="*/ 5469792 w 12192439"/>
              <a:gd name="connsiteY1954" fmla="*/ 3802184 h 6839191"/>
              <a:gd name="connsiteX1955" fmla="*/ 5446777 w 12192439"/>
              <a:gd name="connsiteY1955" fmla="*/ 3803325 h 6839191"/>
              <a:gd name="connsiteX1956" fmla="*/ 5449124 w 12192439"/>
              <a:gd name="connsiteY1956" fmla="*/ 3797796 h 6839191"/>
              <a:gd name="connsiteX1957" fmla="*/ 5456891 w 12192439"/>
              <a:gd name="connsiteY1957" fmla="*/ 3779322 h 6839191"/>
              <a:gd name="connsiteX1958" fmla="*/ 5478304 w 12192439"/>
              <a:gd name="connsiteY1958" fmla="*/ 3779454 h 6839191"/>
              <a:gd name="connsiteX1959" fmla="*/ 5471240 w 12192439"/>
              <a:gd name="connsiteY1959" fmla="*/ 3798344 h 6839191"/>
              <a:gd name="connsiteX1960" fmla="*/ 5469792 w 12192439"/>
              <a:gd name="connsiteY1960" fmla="*/ 3802184 h 6839191"/>
              <a:gd name="connsiteX1961" fmla="*/ 5735922 w 12192439"/>
              <a:gd name="connsiteY1961" fmla="*/ 3899816 h 6839191"/>
              <a:gd name="connsiteX1962" fmla="*/ 5752641 w 12192439"/>
              <a:gd name="connsiteY1962" fmla="*/ 3904314 h 6839191"/>
              <a:gd name="connsiteX1963" fmla="*/ 5720499 w 12192439"/>
              <a:gd name="connsiteY1963" fmla="*/ 3916118 h 6839191"/>
              <a:gd name="connsiteX1964" fmla="*/ 5701104 w 12192439"/>
              <a:gd name="connsiteY1964" fmla="*/ 3910062 h 6839191"/>
              <a:gd name="connsiteX1965" fmla="*/ 5698998 w 12192439"/>
              <a:gd name="connsiteY1965" fmla="*/ 3909229 h 6839191"/>
              <a:gd name="connsiteX1966" fmla="*/ 5732171 w 12192439"/>
              <a:gd name="connsiteY1966" fmla="*/ 3898544 h 6839191"/>
              <a:gd name="connsiteX1967" fmla="*/ 5735922 w 12192439"/>
              <a:gd name="connsiteY1967" fmla="*/ 3899816 h 6839191"/>
              <a:gd name="connsiteX1968" fmla="*/ 9230663 w 12192439"/>
              <a:gd name="connsiteY1968" fmla="*/ 3454853 h 6839191"/>
              <a:gd name="connsiteX1969" fmla="*/ 9209227 w 12192439"/>
              <a:gd name="connsiteY1969" fmla="*/ 3497746 h 6839191"/>
              <a:gd name="connsiteX1970" fmla="*/ 9198126 w 12192439"/>
              <a:gd name="connsiteY1970" fmla="*/ 3487566 h 6839191"/>
              <a:gd name="connsiteX1971" fmla="*/ 9220811 w 12192439"/>
              <a:gd name="connsiteY1971" fmla="*/ 3443971 h 6839191"/>
              <a:gd name="connsiteX1972" fmla="*/ 9230663 w 12192439"/>
              <a:gd name="connsiteY1972" fmla="*/ 3454853 h 6839191"/>
              <a:gd name="connsiteX1973" fmla="*/ 9182087 w 12192439"/>
              <a:gd name="connsiteY1973" fmla="*/ 3682458 h 6839191"/>
              <a:gd name="connsiteX1974" fmla="*/ 9161684 w 12192439"/>
              <a:gd name="connsiteY1974" fmla="*/ 3725679 h 6839191"/>
              <a:gd name="connsiteX1975" fmla="*/ 9149178 w 12192439"/>
              <a:gd name="connsiteY1975" fmla="*/ 3714051 h 6839191"/>
              <a:gd name="connsiteX1976" fmla="*/ 9170811 w 12192439"/>
              <a:gd name="connsiteY1976" fmla="*/ 3670237 h 6839191"/>
              <a:gd name="connsiteX1977" fmla="*/ 9182087 w 12192439"/>
              <a:gd name="connsiteY1977" fmla="*/ 3682458 h 6839191"/>
              <a:gd name="connsiteX1978" fmla="*/ 9158524 w 12192439"/>
              <a:gd name="connsiteY1978" fmla="*/ 3989221 h 6839191"/>
              <a:gd name="connsiteX1979" fmla="*/ 9142179 w 12192439"/>
              <a:gd name="connsiteY1979" fmla="*/ 4031061 h 6839191"/>
              <a:gd name="connsiteX1980" fmla="*/ 9127369 w 12192439"/>
              <a:gd name="connsiteY1980" fmla="*/ 4018116 h 6839191"/>
              <a:gd name="connsiteX1981" fmla="*/ 9145118 w 12192439"/>
              <a:gd name="connsiteY1981" fmla="*/ 3975531 h 6839191"/>
              <a:gd name="connsiteX1982" fmla="*/ 9158524 w 12192439"/>
              <a:gd name="connsiteY1982" fmla="*/ 3989221 h 6839191"/>
              <a:gd name="connsiteX1983" fmla="*/ 8557810 w 12192439"/>
              <a:gd name="connsiteY1983" fmla="*/ 6018684 h 6839191"/>
              <a:gd name="connsiteX1984" fmla="*/ 8665272 w 12192439"/>
              <a:gd name="connsiteY1984" fmla="*/ 6167633 h 6839191"/>
              <a:gd name="connsiteX1985" fmla="*/ 8838750 w 12192439"/>
              <a:gd name="connsiteY1985" fmla="*/ 6223493 h 6839191"/>
              <a:gd name="connsiteX1986" fmla="*/ 8844630 w 12192439"/>
              <a:gd name="connsiteY1986" fmla="*/ 6224787 h 6839191"/>
              <a:gd name="connsiteX1987" fmla="*/ 8792391 w 12192439"/>
              <a:gd name="connsiteY1987" fmla="*/ 6242734 h 6839191"/>
              <a:gd name="connsiteX1988" fmla="*/ 8772448 w 12192439"/>
              <a:gd name="connsiteY1988" fmla="*/ 6238938 h 6839191"/>
              <a:gd name="connsiteX1989" fmla="*/ 8591619 w 12192439"/>
              <a:gd name="connsiteY1989" fmla="*/ 6186304 h 6839191"/>
              <a:gd name="connsiteX1990" fmla="*/ 8481525 w 12192439"/>
              <a:gd name="connsiteY1990" fmla="*/ 6036630 h 6839191"/>
              <a:gd name="connsiteX1991" fmla="*/ 8513535 w 12192439"/>
              <a:gd name="connsiteY1991" fmla="*/ 5803585 h 6839191"/>
              <a:gd name="connsiteX1992" fmla="*/ 8516058 w 12192439"/>
              <a:gd name="connsiteY1992" fmla="*/ 5794151 h 6839191"/>
              <a:gd name="connsiteX1993" fmla="*/ 8560531 w 12192439"/>
              <a:gd name="connsiteY1993" fmla="*/ 5653078 h 6839191"/>
              <a:gd name="connsiteX1994" fmla="*/ 8675013 w 12192439"/>
              <a:gd name="connsiteY1994" fmla="*/ 5365621 h 6839191"/>
              <a:gd name="connsiteX1995" fmla="*/ 8823699 w 12192439"/>
              <a:gd name="connsiteY1995" fmla="*/ 5035513 h 6839191"/>
              <a:gd name="connsiteX1996" fmla="*/ 9074933 w 12192439"/>
              <a:gd name="connsiteY1996" fmla="*/ 4443684 h 6839191"/>
              <a:gd name="connsiteX1997" fmla="*/ 9131560 w 12192439"/>
              <a:gd name="connsiteY1997" fmla="*/ 4277994 h 6839191"/>
              <a:gd name="connsiteX1998" fmla="*/ 9138866 w 12192439"/>
              <a:gd name="connsiteY1998" fmla="*/ 4255857 h 6839191"/>
              <a:gd name="connsiteX1999" fmla="*/ 9157669 w 12192439"/>
              <a:gd name="connsiteY1999" fmla="*/ 4267748 h 6839191"/>
              <a:gd name="connsiteX2000" fmla="*/ 9148849 w 12192439"/>
              <a:gd name="connsiteY2000" fmla="*/ 4297214 h 6839191"/>
              <a:gd name="connsiteX2001" fmla="*/ 9098519 w 12192439"/>
              <a:gd name="connsiteY2001" fmla="*/ 4459064 h 6839191"/>
              <a:gd name="connsiteX2002" fmla="*/ 8866372 w 12192439"/>
              <a:gd name="connsiteY2002" fmla="*/ 5044662 h 6839191"/>
              <a:gd name="connsiteX2003" fmla="*/ 8731815 w 12192439"/>
              <a:gd name="connsiteY2003" fmla="*/ 5361825 h 6839191"/>
              <a:gd name="connsiteX2004" fmla="*/ 8626921 w 12192439"/>
              <a:gd name="connsiteY2004" fmla="*/ 5643336 h 6839191"/>
              <a:gd name="connsiteX2005" fmla="*/ 8586793 w 12192439"/>
              <a:gd name="connsiteY2005" fmla="*/ 5781360 h 6839191"/>
              <a:gd name="connsiteX2006" fmla="*/ 8584621 w 12192439"/>
              <a:gd name="connsiteY2006" fmla="*/ 5790245 h 6839191"/>
              <a:gd name="connsiteX2007" fmla="*/ 8557810 w 12192439"/>
              <a:gd name="connsiteY2007" fmla="*/ 6018684 h 6839191"/>
              <a:gd name="connsiteX2008" fmla="*/ 8912973 w 12192439"/>
              <a:gd name="connsiteY2008" fmla="*/ 6206577 h 6839191"/>
              <a:gd name="connsiteX2009" fmla="*/ 8932390 w 12192439"/>
              <a:gd name="connsiteY2009" fmla="*/ 6211579 h 6839191"/>
              <a:gd name="connsiteX2010" fmla="*/ 8879273 w 12192439"/>
              <a:gd name="connsiteY2010" fmla="*/ 6229460 h 6839191"/>
              <a:gd name="connsiteX2011" fmla="*/ 8860054 w 12192439"/>
              <a:gd name="connsiteY2011" fmla="*/ 6224941 h 6839191"/>
              <a:gd name="connsiteX2012" fmla="*/ 8912973 w 12192439"/>
              <a:gd name="connsiteY2012" fmla="*/ 6206577 h 6839191"/>
              <a:gd name="connsiteX2013" fmla="*/ 8973176 w 12192439"/>
              <a:gd name="connsiteY2013" fmla="*/ 6186019 h 6839191"/>
              <a:gd name="connsiteX2014" fmla="*/ 8991759 w 12192439"/>
              <a:gd name="connsiteY2014" fmla="*/ 6191416 h 6839191"/>
              <a:gd name="connsiteX2015" fmla="*/ 8937677 w 12192439"/>
              <a:gd name="connsiteY2015" fmla="*/ 6209780 h 6839191"/>
              <a:gd name="connsiteX2016" fmla="*/ 8918239 w 12192439"/>
              <a:gd name="connsiteY2016" fmla="*/ 6204734 h 6839191"/>
              <a:gd name="connsiteX2017" fmla="*/ 8972386 w 12192439"/>
              <a:gd name="connsiteY2017" fmla="*/ 6185778 h 6839191"/>
              <a:gd name="connsiteX2018" fmla="*/ 8973176 w 12192439"/>
              <a:gd name="connsiteY2018" fmla="*/ 6186019 h 6839191"/>
              <a:gd name="connsiteX2019" fmla="*/ 9086320 w 12192439"/>
              <a:gd name="connsiteY2019" fmla="*/ 6182706 h 6839191"/>
              <a:gd name="connsiteX2020" fmla="*/ 9104640 w 12192439"/>
              <a:gd name="connsiteY2020" fmla="*/ 6189135 h 6839191"/>
              <a:gd name="connsiteX2021" fmla="*/ 9051040 w 12192439"/>
              <a:gd name="connsiteY2021" fmla="*/ 6206445 h 6839191"/>
              <a:gd name="connsiteX2022" fmla="*/ 9032172 w 12192439"/>
              <a:gd name="connsiteY2022" fmla="*/ 6200763 h 6839191"/>
              <a:gd name="connsiteX2023" fmla="*/ 9086320 w 12192439"/>
              <a:gd name="connsiteY2023" fmla="*/ 6182706 h 6839191"/>
              <a:gd name="connsiteX2024" fmla="*/ 9438280 w 12192439"/>
              <a:gd name="connsiteY2024" fmla="*/ 6224414 h 6839191"/>
              <a:gd name="connsiteX2025" fmla="*/ 9418337 w 12192439"/>
              <a:gd name="connsiteY2025" fmla="*/ 6218600 h 6839191"/>
              <a:gd name="connsiteX2026" fmla="*/ 9466692 w 12192439"/>
              <a:gd name="connsiteY2026" fmla="*/ 6206643 h 6839191"/>
              <a:gd name="connsiteX2027" fmla="*/ 9486087 w 12192439"/>
              <a:gd name="connsiteY2027" fmla="*/ 6213268 h 6839191"/>
              <a:gd name="connsiteX2028" fmla="*/ 9438280 w 12192439"/>
              <a:gd name="connsiteY2028" fmla="*/ 6224414 h 6839191"/>
              <a:gd name="connsiteX2029" fmla="*/ 9493525 w 12192439"/>
              <a:gd name="connsiteY2029" fmla="*/ 6215770 h 6839191"/>
              <a:gd name="connsiteX2030" fmla="*/ 9513160 w 12192439"/>
              <a:gd name="connsiteY2030" fmla="*/ 6222132 h 6839191"/>
              <a:gd name="connsiteX2031" fmla="*/ 9466626 w 12192439"/>
              <a:gd name="connsiteY2031" fmla="*/ 6232312 h 6839191"/>
              <a:gd name="connsiteX2032" fmla="*/ 9446486 w 12192439"/>
              <a:gd name="connsiteY2032" fmla="*/ 6226762 h 6839191"/>
              <a:gd name="connsiteX2033" fmla="*/ 9493525 w 12192439"/>
              <a:gd name="connsiteY2033" fmla="*/ 6215770 h 6839191"/>
              <a:gd name="connsiteX2034" fmla="*/ 8437733 w 12192439"/>
              <a:gd name="connsiteY2034" fmla="*/ 6369898 h 6839191"/>
              <a:gd name="connsiteX2035" fmla="*/ 8420927 w 12192439"/>
              <a:gd name="connsiteY2035" fmla="*/ 6369744 h 6839191"/>
              <a:gd name="connsiteX2036" fmla="*/ 8461998 w 12192439"/>
              <a:gd name="connsiteY2036" fmla="*/ 6356953 h 6839191"/>
              <a:gd name="connsiteX2037" fmla="*/ 8478914 w 12192439"/>
              <a:gd name="connsiteY2037" fmla="*/ 6357589 h 6839191"/>
              <a:gd name="connsiteX2038" fmla="*/ 8437733 w 12192439"/>
              <a:gd name="connsiteY2038" fmla="*/ 6369898 h 6839191"/>
              <a:gd name="connsiteX2039" fmla="*/ 8966857 w 12192439"/>
              <a:gd name="connsiteY2039" fmla="*/ 3652510 h 6839191"/>
              <a:gd name="connsiteX2040" fmla="*/ 8943535 w 12192439"/>
              <a:gd name="connsiteY2040" fmla="*/ 3651259 h 6839191"/>
              <a:gd name="connsiteX2041" fmla="*/ 8975304 w 12192439"/>
              <a:gd name="connsiteY2041" fmla="*/ 3602509 h 6839191"/>
              <a:gd name="connsiteX2042" fmla="*/ 8980482 w 12192439"/>
              <a:gd name="connsiteY2042" fmla="*/ 3602750 h 6839191"/>
              <a:gd name="connsiteX2043" fmla="*/ 8997990 w 12192439"/>
              <a:gd name="connsiteY2043" fmla="*/ 3603803 h 6839191"/>
              <a:gd name="connsiteX2044" fmla="*/ 8966945 w 12192439"/>
              <a:gd name="connsiteY2044" fmla="*/ 3652510 h 6839191"/>
              <a:gd name="connsiteX2045" fmla="*/ 8966857 w 12192439"/>
              <a:gd name="connsiteY2045" fmla="*/ 3652510 h 6839191"/>
              <a:gd name="connsiteX2046" fmla="*/ 5346731 w 12192439"/>
              <a:gd name="connsiteY2046" fmla="*/ 3946965 h 6839191"/>
              <a:gd name="connsiteX2047" fmla="*/ 5377381 w 12192439"/>
              <a:gd name="connsiteY2047" fmla="*/ 3939681 h 6839191"/>
              <a:gd name="connsiteX2048" fmla="*/ 5379926 w 12192439"/>
              <a:gd name="connsiteY2048" fmla="*/ 3966360 h 6839191"/>
              <a:gd name="connsiteX2049" fmla="*/ 5347916 w 12192439"/>
              <a:gd name="connsiteY2049" fmla="*/ 3974982 h 6839191"/>
              <a:gd name="connsiteX2050" fmla="*/ 5346731 w 12192439"/>
              <a:gd name="connsiteY2050" fmla="*/ 3946965 h 6839191"/>
              <a:gd name="connsiteX2051" fmla="*/ 5351799 w 12192439"/>
              <a:gd name="connsiteY2051" fmla="*/ 3912848 h 6839191"/>
              <a:gd name="connsiteX2052" fmla="*/ 5380760 w 12192439"/>
              <a:gd name="connsiteY2052" fmla="*/ 3906947 h 6839191"/>
              <a:gd name="connsiteX2053" fmla="*/ 5380079 w 12192439"/>
              <a:gd name="connsiteY2053" fmla="*/ 3910391 h 6839191"/>
              <a:gd name="connsiteX2054" fmla="*/ 5377469 w 12192439"/>
              <a:gd name="connsiteY2054" fmla="*/ 3934832 h 6839191"/>
              <a:gd name="connsiteX2055" fmla="*/ 5347038 w 12192439"/>
              <a:gd name="connsiteY2055" fmla="*/ 3942029 h 6839191"/>
              <a:gd name="connsiteX2056" fmla="*/ 5350899 w 12192439"/>
              <a:gd name="connsiteY2056" fmla="*/ 3916666 h 6839191"/>
              <a:gd name="connsiteX2057" fmla="*/ 5351799 w 12192439"/>
              <a:gd name="connsiteY2057" fmla="*/ 3912848 h 6839191"/>
              <a:gd name="connsiteX2058" fmla="*/ 5293483 w 12192439"/>
              <a:gd name="connsiteY2058" fmla="*/ 3722805 h 6839191"/>
              <a:gd name="connsiteX2059" fmla="*/ 5315050 w 12192439"/>
              <a:gd name="connsiteY2059" fmla="*/ 3721906 h 6839191"/>
              <a:gd name="connsiteX2060" fmla="*/ 5312966 w 12192439"/>
              <a:gd name="connsiteY2060" fmla="*/ 3725811 h 6839191"/>
              <a:gd name="connsiteX2061" fmla="*/ 5298112 w 12192439"/>
              <a:gd name="connsiteY2061" fmla="*/ 3751459 h 6839191"/>
              <a:gd name="connsiteX2062" fmla="*/ 5275031 w 12192439"/>
              <a:gd name="connsiteY2062" fmla="*/ 3753302 h 6839191"/>
              <a:gd name="connsiteX2063" fmla="*/ 5293066 w 12192439"/>
              <a:gd name="connsiteY2063" fmla="*/ 3723573 h 6839191"/>
              <a:gd name="connsiteX2064" fmla="*/ 5293483 w 12192439"/>
              <a:gd name="connsiteY2064" fmla="*/ 3722805 h 6839191"/>
              <a:gd name="connsiteX2065" fmla="*/ 5268186 w 12192439"/>
              <a:gd name="connsiteY2065" fmla="*/ 3686692 h 6839191"/>
              <a:gd name="connsiteX2066" fmla="*/ 5286155 w 12192439"/>
              <a:gd name="connsiteY2066" fmla="*/ 3657293 h 6839191"/>
              <a:gd name="connsiteX2067" fmla="*/ 5306076 w 12192439"/>
              <a:gd name="connsiteY2067" fmla="*/ 3657534 h 6839191"/>
              <a:gd name="connsiteX2068" fmla="*/ 5289226 w 12192439"/>
              <a:gd name="connsiteY2068" fmla="*/ 3686100 h 6839191"/>
              <a:gd name="connsiteX2069" fmla="*/ 5268186 w 12192439"/>
              <a:gd name="connsiteY2069" fmla="*/ 3686692 h 6839191"/>
              <a:gd name="connsiteX2070" fmla="*/ 5192713 w 12192439"/>
              <a:gd name="connsiteY2070" fmla="*/ 770071 h 6839191"/>
              <a:gd name="connsiteX2071" fmla="*/ 5104471 w 12192439"/>
              <a:gd name="connsiteY2071" fmla="*/ 734635 h 6839191"/>
              <a:gd name="connsiteX2072" fmla="*/ 4680767 w 12192439"/>
              <a:gd name="connsiteY2072" fmla="*/ 657210 h 6839191"/>
              <a:gd name="connsiteX2073" fmla="*/ 4555842 w 12192439"/>
              <a:gd name="connsiteY2073" fmla="*/ 644640 h 6839191"/>
              <a:gd name="connsiteX2074" fmla="*/ 3825506 w 12192439"/>
              <a:gd name="connsiteY2074" fmla="*/ 598874 h 6839191"/>
              <a:gd name="connsiteX2075" fmla="*/ 3381574 w 12192439"/>
              <a:gd name="connsiteY2075" fmla="*/ 587305 h 6839191"/>
              <a:gd name="connsiteX2076" fmla="*/ 2873797 w 12192439"/>
              <a:gd name="connsiteY2076" fmla="*/ 573103 h 6839191"/>
              <a:gd name="connsiteX2077" fmla="*/ 2451937 w 12192439"/>
              <a:gd name="connsiteY2077" fmla="*/ 543927 h 6839191"/>
              <a:gd name="connsiteX2078" fmla="*/ 2360031 w 12192439"/>
              <a:gd name="connsiteY2078" fmla="*/ 534054 h 6839191"/>
              <a:gd name="connsiteX2079" fmla="*/ 2363124 w 12192439"/>
              <a:gd name="connsiteY2079" fmla="*/ 531838 h 6839191"/>
              <a:gd name="connsiteX2080" fmla="*/ 2374116 w 12192439"/>
              <a:gd name="connsiteY2080" fmla="*/ 524028 h 6839191"/>
              <a:gd name="connsiteX2081" fmla="*/ 2454131 w 12192439"/>
              <a:gd name="connsiteY2081" fmla="*/ 532003 h 6839191"/>
              <a:gd name="connsiteX2082" fmla="*/ 2881257 w 12192439"/>
              <a:gd name="connsiteY2082" fmla="*/ 560757 h 6839191"/>
              <a:gd name="connsiteX2083" fmla="*/ 3383000 w 12192439"/>
              <a:gd name="connsiteY2083" fmla="*/ 575492 h 6839191"/>
              <a:gd name="connsiteX2084" fmla="*/ 3844330 w 12192439"/>
              <a:gd name="connsiteY2084" fmla="*/ 588525 h 6839191"/>
              <a:gd name="connsiteX2085" fmla="*/ 4583069 w 12192439"/>
              <a:gd name="connsiteY2085" fmla="*/ 636854 h 6839191"/>
              <a:gd name="connsiteX2086" fmla="*/ 4709421 w 12192439"/>
              <a:gd name="connsiteY2086" fmla="*/ 649969 h 6839191"/>
              <a:gd name="connsiteX2087" fmla="*/ 5137381 w 12192439"/>
              <a:gd name="connsiteY2087" fmla="*/ 729001 h 6839191"/>
              <a:gd name="connsiteX2088" fmla="*/ 5226281 w 12192439"/>
              <a:gd name="connsiteY2088" fmla="*/ 764375 h 6839191"/>
              <a:gd name="connsiteX2089" fmla="*/ 5343791 w 12192439"/>
              <a:gd name="connsiteY2089" fmla="*/ 954535 h 6839191"/>
              <a:gd name="connsiteX2090" fmla="*/ 5223121 w 12192439"/>
              <a:gd name="connsiteY2090" fmla="*/ 1155285 h 6839191"/>
              <a:gd name="connsiteX2091" fmla="*/ 4958789 w 12192439"/>
              <a:gd name="connsiteY2091" fmla="*/ 1349903 h 6839191"/>
              <a:gd name="connsiteX2092" fmla="*/ 4931562 w 12192439"/>
              <a:gd name="connsiteY2092" fmla="*/ 1367400 h 6839191"/>
              <a:gd name="connsiteX2093" fmla="*/ 4170928 w 12192439"/>
              <a:gd name="connsiteY2093" fmla="*/ 1820469 h 6839191"/>
              <a:gd name="connsiteX2094" fmla="*/ 3743692 w 12192439"/>
              <a:gd name="connsiteY2094" fmla="*/ 2067774 h 6839191"/>
              <a:gd name="connsiteX2095" fmla="*/ 3031282 w 12192439"/>
              <a:gd name="connsiteY2095" fmla="*/ 2526335 h 6839191"/>
              <a:gd name="connsiteX2096" fmla="*/ 2721205 w 12192439"/>
              <a:gd name="connsiteY2096" fmla="*/ 2768573 h 6839191"/>
              <a:gd name="connsiteX2097" fmla="*/ 2667277 w 12192439"/>
              <a:gd name="connsiteY2097" fmla="*/ 2769407 h 6839191"/>
              <a:gd name="connsiteX2098" fmla="*/ 3006622 w 12192439"/>
              <a:gd name="connsiteY2098" fmla="*/ 2505997 h 6839191"/>
              <a:gd name="connsiteX2099" fmla="*/ 3713305 w 12192439"/>
              <a:gd name="connsiteY2099" fmla="*/ 2057701 h 6839191"/>
              <a:gd name="connsiteX2100" fmla="*/ 4130229 w 12192439"/>
              <a:gd name="connsiteY2100" fmla="*/ 1818791 h 6839191"/>
              <a:gd name="connsiteX2101" fmla="*/ 4889986 w 12192439"/>
              <a:gd name="connsiteY2101" fmla="*/ 1370362 h 6839191"/>
              <a:gd name="connsiteX2102" fmla="*/ 4915919 w 12192439"/>
              <a:gd name="connsiteY2102" fmla="*/ 1353821 h 6839191"/>
              <a:gd name="connsiteX2103" fmla="*/ 5179527 w 12192439"/>
              <a:gd name="connsiteY2103" fmla="*/ 1161645 h 6839191"/>
              <a:gd name="connsiteX2104" fmla="*/ 5303487 w 12192439"/>
              <a:gd name="connsiteY2104" fmla="*/ 963392 h 6839191"/>
              <a:gd name="connsiteX2105" fmla="*/ 5192713 w 12192439"/>
              <a:gd name="connsiteY2105" fmla="*/ 770071 h 6839191"/>
              <a:gd name="connsiteX2106" fmla="*/ 2178974 w 12192439"/>
              <a:gd name="connsiteY2106" fmla="*/ 362866 h 6839191"/>
              <a:gd name="connsiteX2107" fmla="*/ 2204148 w 12192439"/>
              <a:gd name="connsiteY2107" fmla="*/ 367737 h 6839191"/>
              <a:gd name="connsiteX2108" fmla="*/ 2201515 w 12192439"/>
              <a:gd name="connsiteY2108" fmla="*/ 376192 h 6839191"/>
              <a:gd name="connsiteX2109" fmla="*/ 2177846 w 12192439"/>
              <a:gd name="connsiteY2109" fmla="*/ 370914 h 6839191"/>
              <a:gd name="connsiteX2110" fmla="*/ 2178974 w 12192439"/>
              <a:gd name="connsiteY2110" fmla="*/ 362866 h 6839191"/>
              <a:gd name="connsiteX2111" fmla="*/ 2175027 w 12192439"/>
              <a:gd name="connsiteY2111" fmla="*/ 370240 h 6839191"/>
              <a:gd name="connsiteX2112" fmla="*/ 2166106 w 12192439"/>
              <a:gd name="connsiteY2112" fmla="*/ 367967 h 6839191"/>
              <a:gd name="connsiteX2113" fmla="*/ 2151527 w 12192439"/>
              <a:gd name="connsiteY2113" fmla="*/ 364090 h 6839191"/>
              <a:gd name="connsiteX2114" fmla="*/ 2151191 w 12192439"/>
              <a:gd name="connsiteY2114" fmla="*/ 356569 h 6839191"/>
              <a:gd name="connsiteX2115" fmla="*/ 2162991 w 12192439"/>
              <a:gd name="connsiteY2115" fmla="*/ 359340 h 6839191"/>
              <a:gd name="connsiteX2116" fmla="*/ 2176146 w 12192439"/>
              <a:gd name="connsiteY2116" fmla="*/ 362263 h 6839191"/>
              <a:gd name="connsiteX2117" fmla="*/ 2175027 w 12192439"/>
              <a:gd name="connsiteY2117" fmla="*/ 370240 h 6839191"/>
              <a:gd name="connsiteX2118" fmla="*/ 2206912 w 12192439"/>
              <a:gd name="connsiteY2118" fmla="*/ 368230 h 6839191"/>
              <a:gd name="connsiteX2119" fmla="*/ 2223345 w 12192439"/>
              <a:gd name="connsiteY2119" fmla="*/ 370980 h 6839191"/>
              <a:gd name="connsiteX2120" fmla="*/ 2220032 w 12192439"/>
              <a:gd name="connsiteY2120" fmla="*/ 379762 h 6839191"/>
              <a:gd name="connsiteX2121" fmla="*/ 2204258 w 12192439"/>
              <a:gd name="connsiteY2121" fmla="*/ 376739 h 6839191"/>
              <a:gd name="connsiteX2122" fmla="*/ 2206912 w 12192439"/>
              <a:gd name="connsiteY2122" fmla="*/ 368230 h 6839191"/>
              <a:gd name="connsiteX2123" fmla="*/ 5262986 w 12192439"/>
              <a:gd name="connsiteY2123" fmla="*/ 752525 h 6839191"/>
              <a:gd name="connsiteX2124" fmla="*/ 5172418 w 12192439"/>
              <a:gd name="connsiteY2124" fmla="*/ 716783 h 6839191"/>
              <a:gd name="connsiteX2125" fmla="*/ 4738820 w 12192439"/>
              <a:gd name="connsiteY2125" fmla="*/ 635855 h 6839191"/>
              <a:gd name="connsiteX2126" fmla="*/ 4610976 w 12192439"/>
              <a:gd name="connsiteY2126" fmla="*/ 622189 h 6839191"/>
              <a:gd name="connsiteX2127" fmla="*/ 3863440 w 12192439"/>
              <a:gd name="connsiteY2127" fmla="*/ 571269 h 6839191"/>
              <a:gd name="connsiteX2128" fmla="*/ 3383571 w 12192439"/>
              <a:gd name="connsiteY2128" fmla="*/ 556694 h 6839191"/>
              <a:gd name="connsiteX2129" fmla="*/ 2889024 w 12192439"/>
              <a:gd name="connsiteY2129" fmla="*/ 541505 h 6839191"/>
              <a:gd name="connsiteX2130" fmla="*/ 2456939 w 12192439"/>
              <a:gd name="connsiteY2130" fmla="*/ 513192 h 6839191"/>
              <a:gd name="connsiteX2131" fmla="*/ 2397372 w 12192439"/>
              <a:gd name="connsiteY2131" fmla="*/ 507735 h 6839191"/>
              <a:gd name="connsiteX2132" fmla="*/ 2412336 w 12192439"/>
              <a:gd name="connsiteY2132" fmla="*/ 497441 h 6839191"/>
              <a:gd name="connsiteX2133" fmla="*/ 2459133 w 12192439"/>
              <a:gd name="connsiteY2133" fmla="*/ 501463 h 6839191"/>
              <a:gd name="connsiteX2134" fmla="*/ 2896483 w 12192439"/>
              <a:gd name="connsiteY2134" fmla="*/ 529353 h 6839191"/>
              <a:gd name="connsiteX2135" fmla="*/ 3382847 w 12192439"/>
              <a:gd name="connsiteY2135" fmla="*/ 544923 h 6839191"/>
              <a:gd name="connsiteX2136" fmla="*/ 3882221 w 12192439"/>
              <a:gd name="connsiteY2136" fmla="*/ 561113 h 6839191"/>
              <a:gd name="connsiteX2137" fmla="*/ 4638182 w 12192439"/>
              <a:gd name="connsiteY2137" fmla="*/ 614591 h 6839191"/>
              <a:gd name="connsiteX2138" fmla="*/ 4767430 w 12192439"/>
              <a:gd name="connsiteY2138" fmla="*/ 628806 h 6839191"/>
              <a:gd name="connsiteX2139" fmla="*/ 5205284 w 12192439"/>
              <a:gd name="connsiteY2139" fmla="*/ 711333 h 6839191"/>
              <a:gd name="connsiteX2140" fmla="*/ 5296533 w 12192439"/>
              <a:gd name="connsiteY2140" fmla="*/ 747023 h 6839191"/>
              <a:gd name="connsiteX2141" fmla="*/ 5431024 w 12192439"/>
              <a:gd name="connsiteY2141" fmla="*/ 937803 h 6839191"/>
              <a:gd name="connsiteX2142" fmla="*/ 5314918 w 12192439"/>
              <a:gd name="connsiteY2142" fmla="*/ 1147472 h 6839191"/>
              <a:gd name="connsiteX2143" fmla="*/ 5047910 w 12192439"/>
              <a:gd name="connsiteY2143" fmla="*/ 1347871 h 6839191"/>
              <a:gd name="connsiteX2144" fmla="*/ 5018357 w 12192439"/>
              <a:gd name="connsiteY2144" fmla="*/ 1367143 h 6839191"/>
              <a:gd name="connsiteX2145" fmla="*/ 4255155 w 12192439"/>
              <a:gd name="connsiteY2145" fmla="*/ 1829781 h 6839191"/>
              <a:gd name="connsiteX2146" fmla="*/ 3807910 w 12192439"/>
              <a:gd name="connsiteY2146" fmla="*/ 2093722 h 6839191"/>
              <a:gd name="connsiteX2147" fmla="*/ 3084420 w 12192439"/>
              <a:gd name="connsiteY2147" fmla="*/ 2572563 h 6839191"/>
              <a:gd name="connsiteX2148" fmla="*/ 2839944 w 12192439"/>
              <a:gd name="connsiteY2148" fmla="*/ 2765809 h 6839191"/>
              <a:gd name="connsiteX2149" fmla="*/ 2785972 w 12192439"/>
              <a:gd name="connsiteY2149" fmla="*/ 2767191 h 6839191"/>
              <a:gd name="connsiteX2150" fmla="*/ 3059914 w 12192439"/>
              <a:gd name="connsiteY2150" fmla="*/ 2552334 h 6839191"/>
              <a:gd name="connsiteX2151" fmla="*/ 3777633 w 12192439"/>
              <a:gd name="connsiteY2151" fmla="*/ 2083796 h 6839191"/>
              <a:gd name="connsiteX2152" fmla="*/ 4214896 w 12192439"/>
              <a:gd name="connsiteY2152" fmla="*/ 1828190 h 6839191"/>
              <a:gd name="connsiteX2153" fmla="*/ 4976912 w 12192439"/>
              <a:gd name="connsiteY2153" fmla="*/ 1370250 h 6839191"/>
              <a:gd name="connsiteX2154" fmla="*/ 5005324 w 12192439"/>
              <a:gd name="connsiteY2154" fmla="*/ 1351853 h 6839191"/>
              <a:gd name="connsiteX2155" fmla="*/ 5271499 w 12192439"/>
              <a:gd name="connsiteY2155" fmla="*/ 1153931 h 6839191"/>
              <a:gd name="connsiteX2156" fmla="*/ 5390940 w 12192439"/>
              <a:gd name="connsiteY2156" fmla="*/ 946421 h 6839191"/>
              <a:gd name="connsiteX2157" fmla="*/ 5262986 w 12192439"/>
              <a:gd name="connsiteY2157" fmla="*/ 752525 h 6839191"/>
              <a:gd name="connsiteX2158" fmla="*/ 2307046 w 12192439"/>
              <a:gd name="connsiteY2158" fmla="*/ 396439 h 6839191"/>
              <a:gd name="connsiteX2159" fmla="*/ 2334888 w 12192439"/>
              <a:gd name="connsiteY2159" fmla="*/ 399341 h 6839191"/>
              <a:gd name="connsiteX2160" fmla="*/ 2325717 w 12192439"/>
              <a:gd name="connsiteY2160" fmla="*/ 409100 h 6839191"/>
              <a:gd name="connsiteX2161" fmla="*/ 2299345 w 12192439"/>
              <a:gd name="connsiteY2161" fmla="*/ 406026 h 6839191"/>
              <a:gd name="connsiteX2162" fmla="*/ 2307046 w 12192439"/>
              <a:gd name="connsiteY2162" fmla="*/ 396439 h 6839191"/>
              <a:gd name="connsiteX2163" fmla="*/ 2296559 w 12192439"/>
              <a:gd name="connsiteY2163" fmla="*/ 405671 h 6839191"/>
              <a:gd name="connsiteX2164" fmla="*/ 2271262 w 12192439"/>
              <a:gd name="connsiteY2164" fmla="*/ 402215 h 6839191"/>
              <a:gd name="connsiteX2165" fmla="*/ 2277405 w 12192439"/>
              <a:gd name="connsiteY2165" fmla="*/ 392865 h 6839191"/>
              <a:gd name="connsiteX2166" fmla="*/ 2304194 w 12192439"/>
              <a:gd name="connsiteY2166" fmla="*/ 396114 h 6839191"/>
              <a:gd name="connsiteX2167" fmla="*/ 2296559 w 12192439"/>
              <a:gd name="connsiteY2167" fmla="*/ 405671 h 6839191"/>
              <a:gd name="connsiteX2168" fmla="*/ 2337806 w 12192439"/>
              <a:gd name="connsiteY2168" fmla="*/ 399629 h 6839191"/>
              <a:gd name="connsiteX2169" fmla="*/ 2366679 w 12192439"/>
              <a:gd name="connsiteY2169" fmla="*/ 402228 h 6839191"/>
              <a:gd name="connsiteX2170" fmla="*/ 2355994 w 12192439"/>
              <a:gd name="connsiteY2170" fmla="*/ 412165 h 6839191"/>
              <a:gd name="connsiteX2171" fmla="*/ 2328569 w 12192439"/>
              <a:gd name="connsiteY2171" fmla="*/ 409416 h 6839191"/>
              <a:gd name="connsiteX2172" fmla="*/ 2337806 w 12192439"/>
              <a:gd name="connsiteY2172" fmla="*/ 399629 h 6839191"/>
              <a:gd name="connsiteX2173" fmla="*/ 2474162 w 12192439"/>
              <a:gd name="connsiteY2173" fmla="*/ 409839 h 6839191"/>
              <a:gd name="connsiteX2174" fmla="*/ 2503979 w 12192439"/>
              <a:gd name="connsiteY2174" fmla="*/ 411689 h 6839191"/>
              <a:gd name="connsiteX2175" fmla="*/ 2487940 w 12192439"/>
              <a:gd name="connsiteY2175" fmla="*/ 422025 h 6839191"/>
              <a:gd name="connsiteX2176" fmla="*/ 2471946 w 12192439"/>
              <a:gd name="connsiteY2176" fmla="*/ 420985 h 6839191"/>
              <a:gd name="connsiteX2177" fmla="*/ 2456566 w 12192439"/>
              <a:gd name="connsiteY2177" fmla="*/ 419962 h 6839191"/>
              <a:gd name="connsiteX2178" fmla="*/ 2471442 w 12192439"/>
              <a:gd name="connsiteY2178" fmla="*/ 409664 h 6839191"/>
              <a:gd name="connsiteX2179" fmla="*/ 2474162 w 12192439"/>
              <a:gd name="connsiteY2179" fmla="*/ 409839 h 6839191"/>
              <a:gd name="connsiteX2180" fmla="*/ 2962786 w 12192439"/>
              <a:gd name="connsiteY2180" fmla="*/ 2913618 h 6839191"/>
              <a:gd name="connsiteX2181" fmla="*/ 3017153 w 12192439"/>
              <a:gd name="connsiteY2181" fmla="*/ 2863090 h 6839191"/>
              <a:gd name="connsiteX2182" fmla="*/ 3068009 w 12192439"/>
              <a:gd name="connsiteY2182" fmla="*/ 2861313 h 6839191"/>
              <a:gd name="connsiteX2183" fmla="*/ 3013598 w 12192439"/>
              <a:gd name="connsiteY2183" fmla="*/ 2911687 h 6839191"/>
              <a:gd name="connsiteX2184" fmla="*/ 2962786 w 12192439"/>
              <a:gd name="connsiteY2184" fmla="*/ 2913618 h 6839191"/>
              <a:gd name="connsiteX2185" fmla="*/ 3011361 w 12192439"/>
              <a:gd name="connsiteY2185" fmla="*/ 2913793 h 6839191"/>
              <a:gd name="connsiteX2186" fmla="*/ 2959209 w 12192439"/>
              <a:gd name="connsiteY2186" fmla="*/ 2964321 h 6839191"/>
              <a:gd name="connsiteX2187" fmla="*/ 2908814 w 12192439"/>
              <a:gd name="connsiteY2187" fmla="*/ 2966164 h 6839191"/>
              <a:gd name="connsiteX2188" fmla="*/ 2960570 w 12192439"/>
              <a:gd name="connsiteY2188" fmla="*/ 2915724 h 6839191"/>
              <a:gd name="connsiteX2189" fmla="*/ 3011361 w 12192439"/>
              <a:gd name="connsiteY2189" fmla="*/ 2913793 h 6839191"/>
              <a:gd name="connsiteX2190" fmla="*/ 2385920 w 12192439"/>
              <a:gd name="connsiteY2190" fmla="*/ 418942 h 6839191"/>
              <a:gd name="connsiteX2191" fmla="*/ 2414990 w 12192439"/>
              <a:gd name="connsiteY2191" fmla="*/ 421204 h 6839191"/>
              <a:gd name="connsiteX2192" fmla="*/ 2401826 w 12192439"/>
              <a:gd name="connsiteY2192" fmla="*/ 431384 h 6839191"/>
              <a:gd name="connsiteX2193" fmla="*/ 2374072 w 12192439"/>
              <a:gd name="connsiteY2193" fmla="*/ 429006 h 6839191"/>
              <a:gd name="connsiteX2194" fmla="*/ 2385920 w 12192439"/>
              <a:gd name="connsiteY2194" fmla="*/ 418942 h 6839191"/>
              <a:gd name="connsiteX2195" fmla="*/ 2371176 w 12192439"/>
              <a:gd name="connsiteY2195" fmla="*/ 428736 h 6839191"/>
              <a:gd name="connsiteX2196" fmla="*/ 2344563 w 12192439"/>
              <a:gd name="connsiteY2196" fmla="*/ 426119 h 6839191"/>
              <a:gd name="connsiteX2197" fmla="*/ 2354919 w 12192439"/>
              <a:gd name="connsiteY2197" fmla="*/ 416215 h 6839191"/>
              <a:gd name="connsiteX2198" fmla="*/ 2382936 w 12192439"/>
              <a:gd name="connsiteY2198" fmla="*/ 418694 h 6839191"/>
              <a:gd name="connsiteX2199" fmla="*/ 2371176 w 12192439"/>
              <a:gd name="connsiteY2199" fmla="*/ 428736 h 6839191"/>
              <a:gd name="connsiteX2200" fmla="*/ 3080800 w 12192439"/>
              <a:gd name="connsiteY2200" fmla="*/ 2759030 h 6839191"/>
              <a:gd name="connsiteX2201" fmla="*/ 3193177 w 12192439"/>
              <a:gd name="connsiteY2201" fmla="*/ 2668176 h 6839191"/>
              <a:gd name="connsiteX2202" fmla="*/ 3938453 w 12192439"/>
              <a:gd name="connsiteY2202" fmla="*/ 2149030 h 6839191"/>
              <a:gd name="connsiteX2203" fmla="*/ 4423632 w 12192439"/>
              <a:gd name="connsiteY2203" fmla="*/ 1852429 h 6839191"/>
              <a:gd name="connsiteX2204" fmla="*/ 5194183 w 12192439"/>
              <a:gd name="connsiteY2204" fmla="*/ 1369971 h 6839191"/>
              <a:gd name="connsiteX2205" fmla="*/ 5227619 w 12192439"/>
              <a:gd name="connsiteY2205" fmla="*/ 1347564 h 6839191"/>
              <a:gd name="connsiteX2206" fmla="*/ 5501429 w 12192439"/>
              <a:gd name="connsiteY2206" fmla="*/ 1134646 h 6839191"/>
              <a:gd name="connsiteX2207" fmla="*/ 5609549 w 12192439"/>
              <a:gd name="connsiteY2207" fmla="*/ 903965 h 6839191"/>
              <a:gd name="connsiteX2208" fmla="*/ 5438725 w 12192439"/>
              <a:gd name="connsiteY2208" fmla="*/ 708654 h 6839191"/>
              <a:gd name="connsiteX2209" fmla="*/ 5342321 w 12192439"/>
              <a:gd name="connsiteY2209" fmla="*/ 672153 h 6839191"/>
              <a:gd name="connsiteX2210" fmla="*/ 4883997 w 12192439"/>
              <a:gd name="connsiteY2210" fmla="*/ 582478 h 6839191"/>
              <a:gd name="connsiteX2211" fmla="*/ 4748869 w 12192439"/>
              <a:gd name="connsiteY2211" fmla="*/ 566058 h 6839191"/>
              <a:gd name="connsiteX2212" fmla="*/ 3958221 w 12192439"/>
              <a:gd name="connsiteY2212" fmla="*/ 502255 h 6839191"/>
              <a:gd name="connsiteX2213" fmla="*/ 3366458 w 12192439"/>
              <a:gd name="connsiteY2213" fmla="*/ 478628 h 6839191"/>
              <a:gd name="connsiteX2214" fmla="*/ 2927089 w 12192439"/>
              <a:gd name="connsiteY2214" fmla="*/ 462511 h 6839191"/>
              <a:gd name="connsiteX2215" fmla="*/ 2502969 w 12192439"/>
              <a:gd name="connsiteY2215" fmla="*/ 438631 h 6839191"/>
              <a:gd name="connsiteX2216" fmla="*/ 2519907 w 12192439"/>
              <a:gd name="connsiteY2216" fmla="*/ 428243 h 6839191"/>
              <a:gd name="connsiteX2217" fmla="*/ 2934527 w 12192439"/>
              <a:gd name="connsiteY2217" fmla="*/ 450839 h 6839191"/>
              <a:gd name="connsiteX2218" fmla="*/ 3357879 w 12192439"/>
              <a:gd name="connsiteY2218" fmla="*/ 466806 h 6839191"/>
              <a:gd name="connsiteX2219" fmla="*/ 3976957 w 12192439"/>
              <a:gd name="connsiteY2219" fmla="*/ 492579 h 6839191"/>
              <a:gd name="connsiteX2220" fmla="*/ 4775943 w 12192439"/>
              <a:gd name="connsiteY2220" fmla="*/ 558936 h 6839191"/>
              <a:gd name="connsiteX2221" fmla="*/ 4912475 w 12192439"/>
              <a:gd name="connsiteY2221" fmla="*/ 575900 h 6839191"/>
              <a:gd name="connsiteX2222" fmla="*/ 5375033 w 12192439"/>
              <a:gd name="connsiteY2222" fmla="*/ 667166 h 6839191"/>
              <a:gd name="connsiteX2223" fmla="*/ 5472161 w 12192439"/>
              <a:gd name="connsiteY2223" fmla="*/ 703641 h 6839191"/>
              <a:gd name="connsiteX2224" fmla="*/ 5649151 w 12192439"/>
              <a:gd name="connsiteY2224" fmla="*/ 895992 h 6839191"/>
              <a:gd name="connsiteX2225" fmla="*/ 5544410 w 12192439"/>
              <a:gd name="connsiteY2225" fmla="*/ 1127937 h 6839191"/>
              <a:gd name="connsiteX2226" fmla="*/ 5269634 w 12192439"/>
              <a:gd name="connsiteY2226" fmla="*/ 1343354 h 6839191"/>
              <a:gd name="connsiteX2227" fmla="*/ 5235320 w 12192439"/>
              <a:gd name="connsiteY2227" fmla="*/ 1366498 h 6839191"/>
              <a:gd name="connsiteX2228" fmla="*/ 4462685 w 12192439"/>
              <a:gd name="connsiteY2228" fmla="*/ 1853928 h 6839191"/>
              <a:gd name="connsiteX2229" fmla="*/ 3968401 w 12192439"/>
              <a:gd name="connsiteY2229" fmla="*/ 2158589 h 6839191"/>
              <a:gd name="connsiteX2230" fmla="*/ 3217245 w 12192439"/>
              <a:gd name="connsiteY2230" fmla="*/ 2688098 h 6839191"/>
              <a:gd name="connsiteX2231" fmla="*/ 3131613 w 12192439"/>
              <a:gd name="connsiteY2231" fmla="*/ 2757867 h 6839191"/>
              <a:gd name="connsiteX2232" fmla="*/ 3080800 w 12192439"/>
              <a:gd name="connsiteY2232" fmla="*/ 2759030 h 6839191"/>
              <a:gd name="connsiteX2233" fmla="*/ 3129507 w 12192439"/>
              <a:gd name="connsiteY2233" fmla="*/ 2759622 h 6839191"/>
              <a:gd name="connsiteX2234" fmla="*/ 3071498 w 12192439"/>
              <a:gd name="connsiteY2234" fmla="*/ 2809184 h 6839191"/>
              <a:gd name="connsiteX2235" fmla="*/ 3020356 w 12192439"/>
              <a:gd name="connsiteY2235" fmla="*/ 2810786 h 6839191"/>
              <a:gd name="connsiteX2236" fmla="*/ 3078672 w 12192439"/>
              <a:gd name="connsiteY2236" fmla="*/ 2760807 h 6839191"/>
              <a:gd name="connsiteX2237" fmla="*/ 3129507 w 12192439"/>
              <a:gd name="connsiteY2237" fmla="*/ 2759622 h 6839191"/>
              <a:gd name="connsiteX2238" fmla="*/ 5522118 w 12192439"/>
              <a:gd name="connsiteY2238" fmla="*/ 920951 h 6839191"/>
              <a:gd name="connsiteX2239" fmla="*/ 5368429 w 12192439"/>
              <a:gd name="connsiteY2239" fmla="*/ 726202 h 6839191"/>
              <a:gd name="connsiteX2240" fmla="*/ 5274351 w 12192439"/>
              <a:gd name="connsiteY2240" fmla="*/ 690005 h 6839191"/>
              <a:gd name="connsiteX2241" fmla="*/ 4825922 w 12192439"/>
              <a:gd name="connsiteY2241" fmla="*/ 603830 h 6839191"/>
              <a:gd name="connsiteX2242" fmla="*/ 4693712 w 12192439"/>
              <a:gd name="connsiteY2242" fmla="*/ 588511 h 6839191"/>
              <a:gd name="connsiteX2243" fmla="*/ 3920308 w 12192439"/>
              <a:gd name="connsiteY2243" fmla="*/ 529864 h 6839191"/>
              <a:gd name="connsiteX2244" fmla="*/ 3377757 w 12192439"/>
              <a:gd name="connsiteY2244" fmla="*/ 510162 h 6839191"/>
              <a:gd name="connsiteX2245" fmla="*/ 2911863 w 12192439"/>
              <a:gd name="connsiteY2245" fmla="*/ 494111 h 6839191"/>
              <a:gd name="connsiteX2246" fmla="*/ 2464443 w 12192439"/>
              <a:gd name="connsiteY2246" fmla="*/ 467092 h 6839191"/>
              <a:gd name="connsiteX2247" fmla="*/ 2458717 w 12192439"/>
              <a:gd name="connsiteY2247" fmla="*/ 466655 h 6839191"/>
              <a:gd name="connsiteX2248" fmla="*/ 2474974 w 12192439"/>
              <a:gd name="connsiteY2248" fmla="*/ 456242 h 6839191"/>
              <a:gd name="connsiteX2249" fmla="*/ 2919301 w 12192439"/>
              <a:gd name="connsiteY2249" fmla="*/ 482243 h 6839191"/>
              <a:gd name="connsiteX2250" fmla="*/ 3372864 w 12192439"/>
              <a:gd name="connsiteY2250" fmla="*/ 498389 h 6839191"/>
              <a:gd name="connsiteX2251" fmla="*/ 3939067 w 12192439"/>
              <a:gd name="connsiteY2251" fmla="*/ 519993 h 6839191"/>
              <a:gd name="connsiteX2252" fmla="*/ 4720829 w 12192439"/>
              <a:gd name="connsiteY2252" fmla="*/ 581199 h 6839191"/>
              <a:gd name="connsiteX2253" fmla="*/ 4854466 w 12192439"/>
              <a:gd name="connsiteY2253" fmla="*/ 597061 h 6839191"/>
              <a:gd name="connsiteX2254" fmla="*/ 5307151 w 12192439"/>
              <a:gd name="connsiteY2254" fmla="*/ 684832 h 6839191"/>
              <a:gd name="connsiteX2255" fmla="*/ 5401909 w 12192439"/>
              <a:gd name="connsiteY2255" fmla="*/ 720991 h 6839191"/>
              <a:gd name="connsiteX2256" fmla="*/ 5561896 w 12192439"/>
              <a:gd name="connsiteY2256" fmla="*/ 912711 h 6839191"/>
              <a:gd name="connsiteX2257" fmla="*/ 5452613 w 12192439"/>
              <a:gd name="connsiteY2257" fmla="*/ 1135747 h 6839191"/>
              <a:gd name="connsiteX2258" fmla="*/ 5181085 w 12192439"/>
              <a:gd name="connsiteY2258" fmla="*/ 1345087 h 6839191"/>
              <a:gd name="connsiteX2259" fmla="*/ 5148526 w 12192439"/>
              <a:gd name="connsiteY2259" fmla="*/ 1366752 h 6839191"/>
              <a:gd name="connsiteX2260" fmla="*/ 4380213 w 12192439"/>
              <a:gd name="connsiteY2260" fmla="*/ 1844081 h 6839191"/>
              <a:gd name="connsiteX2261" fmla="*/ 3904205 w 12192439"/>
              <a:gd name="connsiteY2261" fmla="*/ 2132639 h 6839191"/>
              <a:gd name="connsiteX2262" fmla="*/ 3164128 w 12192439"/>
              <a:gd name="connsiteY2262" fmla="*/ 2641893 h 6839191"/>
              <a:gd name="connsiteX2263" fmla="*/ 3016473 w 12192439"/>
              <a:gd name="connsiteY2263" fmla="*/ 2760719 h 6839191"/>
              <a:gd name="connsiteX2264" fmla="*/ 2964212 w 12192439"/>
              <a:gd name="connsiteY2264" fmla="*/ 2762233 h 6839191"/>
              <a:gd name="connsiteX2265" fmla="*/ 3139862 w 12192439"/>
              <a:gd name="connsiteY2265" fmla="*/ 2621839 h 6839191"/>
              <a:gd name="connsiteX2266" fmla="*/ 3874125 w 12192439"/>
              <a:gd name="connsiteY2266" fmla="*/ 2122937 h 6839191"/>
              <a:gd name="connsiteX2267" fmla="*/ 4340655 w 12192439"/>
              <a:gd name="connsiteY2267" fmla="*/ 1842565 h 6839191"/>
              <a:gd name="connsiteX2268" fmla="*/ 5107279 w 12192439"/>
              <a:gd name="connsiteY2268" fmla="*/ 1370081 h 6839191"/>
              <a:gd name="connsiteX2269" fmla="*/ 5138872 w 12192439"/>
              <a:gd name="connsiteY2269" fmla="*/ 1349192 h 6839191"/>
              <a:gd name="connsiteX2270" fmla="*/ 5409457 w 12192439"/>
              <a:gd name="connsiteY2270" fmla="*/ 1142360 h 6839191"/>
              <a:gd name="connsiteX2271" fmla="*/ 5522118 w 12192439"/>
              <a:gd name="connsiteY2271" fmla="*/ 920951 h 6839191"/>
              <a:gd name="connsiteX2272" fmla="*/ 2469160 w 12192439"/>
              <a:gd name="connsiteY2272" fmla="*/ 440382 h 6839191"/>
              <a:gd name="connsiteX2273" fmla="*/ 2494193 w 12192439"/>
              <a:gd name="connsiteY2273" fmla="*/ 442080 h 6839191"/>
              <a:gd name="connsiteX2274" fmla="*/ 2477629 w 12192439"/>
              <a:gd name="connsiteY2274" fmla="*/ 452480 h 6839191"/>
              <a:gd name="connsiteX2275" fmla="*/ 2466944 w 12192439"/>
              <a:gd name="connsiteY2275" fmla="*/ 451720 h 6839191"/>
              <a:gd name="connsiteX2276" fmla="*/ 2448514 w 12192439"/>
              <a:gd name="connsiteY2276" fmla="*/ 450376 h 6839191"/>
              <a:gd name="connsiteX2277" fmla="*/ 2463916 w 12192439"/>
              <a:gd name="connsiteY2277" fmla="*/ 440016 h 6839191"/>
              <a:gd name="connsiteX2278" fmla="*/ 2469160 w 12192439"/>
              <a:gd name="connsiteY2278" fmla="*/ 440382 h 6839191"/>
              <a:gd name="connsiteX2279" fmla="*/ 2466659 w 12192439"/>
              <a:gd name="connsiteY2279" fmla="*/ 455652 h 6839191"/>
              <a:gd name="connsiteX2280" fmla="*/ 2472078 w 12192439"/>
              <a:gd name="connsiteY2280" fmla="*/ 456036 h 6839191"/>
              <a:gd name="connsiteX2281" fmla="*/ 2455864 w 12192439"/>
              <a:gd name="connsiteY2281" fmla="*/ 466438 h 6839191"/>
              <a:gd name="connsiteX2282" fmla="*/ 2428264 w 12192439"/>
              <a:gd name="connsiteY2282" fmla="*/ 464285 h 6839191"/>
              <a:gd name="connsiteX2283" fmla="*/ 2443293 w 12192439"/>
              <a:gd name="connsiteY2283" fmla="*/ 453941 h 6839191"/>
              <a:gd name="connsiteX2284" fmla="*/ 2466659 w 12192439"/>
              <a:gd name="connsiteY2284" fmla="*/ 455652 h 6839191"/>
              <a:gd name="connsiteX2285" fmla="*/ 3166519 w 12192439"/>
              <a:gd name="connsiteY2285" fmla="*/ 2645008 h 6839191"/>
              <a:gd name="connsiteX2286" fmla="*/ 3906289 w 12192439"/>
              <a:gd name="connsiteY2286" fmla="*/ 2135980 h 6839191"/>
              <a:gd name="connsiteX2287" fmla="*/ 4382231 w 12192439"/>
              <a:gd name="connsiteY2287" fmla="*/ 1847464 h 6839191"/>
              <a:gd name="connsiteX2288" fmla="*/ 5150720 w 12192439"/>
              <a:gd name="connsiteY2288" fmla="*/ 1370024 h 6839191"/>
              <a:gd name="connsiteX2289" fmla="*/ 5183257 w 12192439"/>
              <a:gd name="connsiteY2289" fmla="*/ 1348369 h 6839191"/>
              <a:gd name="connsiteX2290" fmla="*/ 5455443 w 12192439"/>
              <a:gd name="connsiteY2290" fmla="*/ 1138498 h 6839191"/>
              <a:gd name="connsiteX2291" fmla="*/ 5537037 w 12192439"/>
              <a:gd name="connsiteY2291" fmla="*/ 1030374 h 6839191"/>
              <a:gd name="connsiteX2292" fmla="*/ 5565823 w 12192439"/>
              <a:gd name="connsiteY2292" fmla="*/ 912454 h 6839191"/>
              <a:gd name="connsiteX2293" fmla="*/ 5403577 w 12192439"/>
              <a:gd name="connsiteY2293" fmla="*/ 717424 h 6839191"/>
              <a:gd name="connsiteX2294" fmla="*/ 5308336 w 12192439"/>
              <a:gd name="connsiteY2294" fmla="*/ 681076 h 6839191"/>
              <a:gd name="connsiteX2295" fmla="*/ 4854948 w 12192439"/>
              <a:gd name="connsiteY2295" fmla="*/ 593147 h 6839191"/>
              <a:gd name="connsiteX2296" fmla="*/ 4721290 w 12192439"/>
              <a:gd name="connsiteY2296" fmla="*/ 577280 h 6839191"/>
              <a:gd name="connsiteX2297" fmla="*/ 3939264 w 12192439"/>
              <a:gd name="connsiteY2297" fmla="*/ 516055 h 6839191"/>
              <a:gd name="connsiteX2298" fmla="*/ 3372974 w 12192439"/>
              <a:gd name="connsiteY2298" fmla="*/ 494448 h 6839191"/>
              <a:gd name="connsiteX2299" fmla="*/ 2919476 w 12192439"/>
              <a:gd name="connsiteY2299" fmla="*/ 478305 h 6839191"/>
              <a:gd name="connsiteX2300" fmla="*/ 2480525 w 12192439"/>
              <a:gd name="connsiteY2300" fmla="*/ 452681 h 6839191"/>
              <a:gd name="connsiteX2301" fmla="*/ 2497133 w 12192439"/>
              <a:gd name="connsiteY2301" fmla="*/ 442278 h 6839191"/>
              <a:gd name="connsiteX2302" fmla="*/ 2926914 w 12192439"/>
              <a:gd name="connsiteY2302" fmla="*/ 466539 h 6839191"/>
              <a:gd name="connsiteX2303" fmla="*/ 3366304 w 12192439"/>
              <a:gd name="connsiteY2303" fmla="*/ 482660 h 6839191"/>
              <a:gd name="connsiteX2304" fmla="*/ 3958001 w 12192439"/>
              <a:gd name="connsiteY2304" fmla="*/ 506283 h 6839191"/>
              <a:gd name="connsiteX2305" fmla="*/ 4748386 w 12192439"/>
              <a:gd name="connsiteY2305" fmla="*/ 570064 h 6839191"/>
              <a:gd name="connsiteX2306" fmla="*/ 4883470 w 12192439"/>
              <a:gd name="connsiteY2306" fmla="*/ 586478 h 6839191"/>
              <a:gd name="connsiteX2307" fmla="*/ 5341092 w 12192439"/>
              <a:gd name="connsiteY2307" fmla="*/ 675994 h 6839191"/>
              <a:gd name="connsiteX2308" fmla="*/ 5437035 w 12192439"/>
              <a:gd name="connsiteY2308" fmla="*/ 712314 h 6839191"/>
              <a:gd name="connsiteX2309" fmla="*/ 5605534 w 12192439"/>
              <a:gd name="connsiteY2309" fmla="*/ 904347 h 6839191"/>
              <a:gd name="connsiteX2310" fmla="*/ 5498511 w 12192439"/>
              <a:gd name="connsiteY2310" fmla="*/ 1131837 h 6839191"/>
              <a:gd name="connsiteX2311" fmla="*/ 5225381 w 12192439"/>
              <a:gd name="connsiteY2311" fmla="*/ 1344200 h 6839191"/>
              <a:gd name="connsiteX2312" fmla="*/ 5191923 w 12192439"/>
              <a:gd name="connsiteY2312" fmla="*/ 1366621 h 6839191"/>
              <a:gd name="connsiteX2313" fmla="*/ 4421548 w 12192439"/>
              <a:gd name="connsiteY2313" fmla="*/ 1848965 h 6839191"/>
              <a:gd name="connsiteX2314" fmla="*/ 3936303 w 12192439"/>
              <a:gd name="connsiteY2314" fmla="*/ 2145610 h 6839191"/>
              <a:gd name="connsiteX2315" fmla="*/ 3190675 w 12192439"/>
              <a:gd name="connsiteY2315" fmla="*/ 2664995 h 6839191"/>
              <a:gd name="connsiteX2316" fmla="*/ 3074328 w 12192439"/>
              <a:gd name="connsiteY2316" fmla="*/ 2759183 h 6839191"/>
              <a:gd name="connsiteX2317" fmla="*/ 3022769 w 12192439"/>
              <a:gd name="connsiteY2317" fmla="*/ 2760543 h 6839191"/>
              <a:gd name="connsiteX2318" fmla="*/ 3166519 w 12192439"/>
              <a:gd name="connsiteY2318" fmla="*/ 2645008 h 6839191"/>
              <a:gd name="connsiteX2319" fmla="*/ 2500029 w 12192439"/>
              <a:gd name="connsiteY2319" fmla="*/ 438431 h 6839191"/>
              <a:gd name="connsiteX2320" fmla="*/ 2469445 w 12192439"/>
              <a:gd name="connsiteY2320" fmla="*/ 436354 h 6839191"/>
              <a:gd name="connsiteX2321" fmla="*/ 2469423 w 12192439"/>
              <a:gd name="connsiteY2321" fmla="*/ 436352 h 6839191"/>
              <a:gd name="connsiteX2322" fmla="*/ 2485176 w 12192439"/>
              <a:gd name="connsiteY2322" fmla="*/ 425987 h 6839191"/>
              <a:gd name="connsiteX2323" fmla="*/ 2516901 w 12192439"/>
              <a:gd name="connsiteY2323" fmla="*/ 428047 h 6839191"/>
              <a:gd name="connsiteX2324" fmla="*/ 2500029 w 12192439"/>
              <a:gd name="connsiteY2324" fmla="*/ 438431 h 6839191"/>
              <a:gd name="connsiteX2325" fmla="*/ 2466439 w 12192439"/>
              <a:gd name="connsiteY2325" fmla="*/ 436145 h 6839191"/>
              <a:gd name="connsiteX2326" fmla="*/ 2436645 w 12192439"/>
              <a:gd name="connsiteY2326" fmla="*/ 434041 h 6839191"/>
              <a:gd name="connsiteX2327" fmla="*/ 2451147 w 12192439"/>
              <a:gd name="connsiteY2327" fmla="*/ 423741 h 6839191"/>
              <a:gd name="connsiteX2328" fmla="*/ 2471661 w 12192439"/>
              <a:gd name="connsiteY2328" fmla="*/ 425110 h 6839191"/>
              <a:gd name="connsiteX2329" fmla="*/ 2482126 w 12192439"/>
              <a:gd name="connsiteY2329" fmla="*/ 425790 h 6839191"/>
              <a:gd name="connsiteX2330" fmla="*/ 2466439 w 12192439"/>
              <a:gd name="connsiteY2330" fmla="*/ 436145 h 6839191"/>
              <a:gd name="connsiteX2331" fmla="*/ 2433639 w 12192439"/>
              <a:gd name="connsiteY2331" fmla="*/ 433824 h 6839191"/>
              <a:gd name="connsiteX2332" fmla="*/ 2404810 w 12192439"/>
              <a:gd name="connsiteY2332" fmla="*/ 431624 h 6839191"/>
              <a:gd name="connsiteX2333" fmla="*/ 2417996 w 12192439"/>
              <a:gd name="connsiteY2333" fmla="*/ 421424 h 6839191"/>
              <a:gd name="connsiteX2334" fmla="*/ 2448076 w 12192439"/>
              <a:gd name="connsiteY2334" fmla="*/ 423532 h 6839191"/>
              <a:gd name="connsiteX2335" fmla="*/ 2433639 w 12192439"/>
              <a:gd name="connsiteY2335" fmla="*/ 433824 h 6839191"/>
              <a:gd name="connsiteX2336" fmla="*/ 2397175 w 12192439"/>
              <a:gd name="connsiteY2336" fmla="*/ 435055 h 6839191"/>
              <a:gd name="connsiteX2337" fmla="*/ 2384428 w 12192439"/>
              <a:gd name="connsiteY2337" fmla="*/ 445193 h 6839191"/>
              <a:gd name="connsiteX2338" fmla="*/ 2358473 w 12192439"/>
              <a:gd name="connsiteY2338" fmla="*/ 442675 h 6839191"/>
              <a:gd name="connsiteX2339" fmla="*/ 2369882 w 12192439"/>
              <a:gd name="connsiteY2339" fmla="*/ 432670 h 6839191"/>
              <a:gd name="connsiteX2340" fmla="*/ 2397175 w 12192439"/>
              <a:gd name="connsiteY2340" fmla="*/ 435055 h 6839191"/>
              <a:gd name="connsiteX2341" fmla="*/ 2400115 w 12192439"/>
              <a:gd name="connsiteY2341" fmla="*/ 435294 h 6839191"/>
              <a:gd name="connsiteX2342" fmla="*/ 2428505 w 12192439"/>
              <a:gd name="connsiteY2342" fmla="*/ 437492 h 6839191"/>
              <a:gd name="connsiteX2343" fmla="*/ 2414464 w 12192439"/>
              <a:gd name="connsiteY2343" fmla="*/ 447760 h 6839191"/>
              <a:gd name="connsiteX2344" fmla="*/ 2387324 w 12192439"/>
              <a:gd name="connsiteY2344" fmla="*/ 445452 h 6839191"/>
              <a:gd name="connsiteX2345" fmla="*/ 2400115 w 12192439"/>
              <a:gd name="connsiteY2345" fmla="*/ 435294 h 6839191"/>
              <a:gd name="connsiteX2346" fmla="*/ 2431511 w 12192439"/>
              <a:gd name="connsiteY2346" fmla="*/ 437714 h 6839191"/>
              <a:gd name="connsiteX2347" fmla="*/ 2460932 w 12192439"/>
              <a:gd name="connsiteY2347" fmla="*/ 439809 h 6839191"/>
              <a:gd name="connsiteX2348" fmla="*/ 2445597 w 12192439"/>
              <a:gd name="connsiteY2348" fmla="*/ 450158 h 6839191"/>
              <a:gd name="connsiteX2349" fmla="*/ 2417404 w 12192439"/>
              <a:gd name="connsiteY2349" fmla="*/ 447995 h 6839191"/>
              <a:gd name="connsiteX2350" fmla="*/ 2431511 w 12192439"/>
              <a:gd name="connsiteY2350" fmla="*/ 437714 h 6839191"/>
              <a:gd name="connsiteX2351" fmla="*/ 2440375 w 12192439"/>
              <a:gd name="connsiteY2351" fmla="*/ 453721 h 6839191"/>
              <a:gd name="connsiteX2352" fmla="*/ 2425412 w 12192439"/>
              <a:gd name="connsiteY2352" fmla="*/ 464053 h 6839191"/>
              <a:gd name="connsiteX2353" fmla="*/ 2398821 w 12192439"/>
              <a:gd name="connsiteY2353" fmla="*/ 461795 h 6839191"/>
              <a:gd name="connsiteX2354" fmla="*/ 2412533 w 12192439"/>
              <a:gd name="connsiteY2354" fmla="*/ 451558 h 6839191"/>
              <a:gd name="connsiteX2355" fmla="*/ 2440375 w 12192439"/>
              <a:gd name="connsiteY2355" fmla="*/ 453721 h 6839191"/>
              <a:gd name="connsiteX2356" fmla="*/ 2420475 w 12192439"/>
              <a:gd name="connsiteY2356" fmla="*/ 467508 h 6839191"/>
              <a:gd name="connsiteX2357" fmla="*/ 2405885 w 12192439"/>
              <a:gd name="connsiteY2357" fmla="*/ 477792 h 6839191"/>
              <a:gd name="connsiteX2358" fmla="*/ 2380961 w 12192439"/>
              <a:gd name="connsiteY2358" fmla="*/ 475418 h 6839191"/>
              <a:gd name="connsiteX2359" fmla="*/ 2394257 w 12192439"/>
              <a:gd name="connsiteY2359" fmla="*/ 465244 h 6839191"/>
              <a:gd name="connsiteX2360" fmla="*/ 2420475 w 12192439"/>
              <a:gd name="connsiteY2360" fmla="*/ 467508 h 6839191"/>
              <a:gd name="connsiteX2361" fmla="*/ 2423327 w 12192439"/>
              <a:gd name="connsiteY2361" fmla="*/ 467741 h 6839191"/>
              <a:gd name="connsiteX2362" fmla="*/ 2450599 w 12192439"/>
              <a:gd name="connsiteY2362" fmla="*/ 469889 h 6839191"/>
              <a:gd name="connsiteX2363" fmla="*/ 2434780 w 12192439"/>
              <a:gd name="connsiteY2363" fmla="*/ 480273 h 6839191"/>
              <a:gd name="connsiteX2364" fmla="*/ 2408672 w 12192439"/>
              <a:gd name="connsiteY2364" fmla="*/ 478044 h 6839191"/>
              <a:gd name="connsiteX2365" fmla="*/ 2423327 w 12192439"/>
              <a:gd name="connsiteY2365" fmla="*/ 467741 h 6839191"/>
              <a:gd name="connsiteX2366" fmla="*/ 2453429 w 12192439"/>
              <a:gd name="connsiteY2366" fmla="*/ 470104 h 6839191"/>
              <a:gd name="connsiteX2367" fmla="*/ 2464158 w 12192439"/>
              <a:gd name="connsiteY2367" fmla="*/ 470920 h 6839191"/>
              <a:gd name="connsiteX2368" fmla="*/ 2911688 w 12192439"/>
              <a:gd name="connsiteY2368" fmla="*/ 497946 h 6839191"/>
              <a:gd name="connsiteX2369" fmla="*/ 3377647 w 12192439"/>
              <a:gd name="connsiteY2369" fmla="*/ 513999 h 6839191"/>
              <a:gd name="connsiteX2370" fmla="*/ 3920111 w 12192439"/>
              <a:gd name="connsiteY2370" fmla="*/ 533695 h 6839191"/>
              <a:gd name="connsiteX2371" fmla="*/ 4693295 w 12192439"/>
              <a:gd name="connsiteY2371" fmla="*/ 592327 h 6839191"/>
              <a:gd name="connsiteX2372" fmla="*/ 4825461 w 12192439"/>
              <a:gd name="connsiteY2372" fmla="*/ 607639 h 6839191"/>
              <a:gd name="connsiteX2373" fmla="*/ 5273188 w 12192439"/>
              <a:gd name="connsiteY2373" fmla="*/ 693661 h 6839191"/>
              <a:gd name="connsiteX2374" fmla="*/ 5366784 w 12192439"/>
              <a:gd name="connsiteY2374" fmla="*/ 729664 h 6839191"/>
              <a:gd name="connsiteX2375" fmla="*/ 5518279 w 12192439"/>
              <a:gd name="connsiteY2375" fmla="*/ 921070 h 6839191"/>
              <a:gd name="connsiteX2376" fmla="*/ 5406715 w 12192439"/>
              <a:gd name="connsiteY2376" fmla="*/ 1139650 h 6839191"/>
              <a:gd name="connsiteX2377" fmla="*/ 5136744 w 12192439"/>
              <a:gd name="connsiteY2377" fmla="*/ 1345975 h 6839191"/>
              <a:gd name="connsiteX2378" fmla="*/ 5105150 w 12192439"/>
              <a:gd name="connsiteY2378" fmla="*/ 1366877 h 6839191"/>
              <a:gd name="connsiteX2379" fmla="*/ 4338702 w 12192439"/>
              <a:gd name="connsiteY2379" fmla="*/ 1839254 h 6839191"/>
              <a:gd name="connsiteX2380" fmla="*/ 3872106 w 12192439"/>
              <a:gd name="connsiteY2380" fmla="*/ 2119664 h 6839191"/>
              <a:gd name="connsiteX2381" fmla="*/ 3137559 w 12192439"/>
              <a:gd name="connsiteY2381" fmla="*/ 2618768 h 6839191"/>
              <a:gd name="connsiteX2382" fmla="*/ 2958069 w 12192439"/>
              <a:gd name="connsiteY2382" fmla="*/ 2762408 h 6839191"/>
              <a:gd name="connsiteX2383" fmla="*/ 2941241 w 12192439"/>
              <a:gd name="connsiteY2383" fmla="*/ 2762913 h 6839191"/>
              <a:gd name="connsiteX2384" fmla="*/ 2905237 w 12192439"/>
              <a:gd name="connsiteY2384" fmla="*/ 2763966 h 6839191"/>
              <a:gd name="connsiteX2385" fmla="*/ 3113227 w 12192439"/>
              <a:gd name="connsiteY2385" fmla="*/ 2598671 h 6839191"/>
              <a:gd name="connsiteX2386" fmla="*/ 3841961 w 12192439"/>
              <a:gd name="connsiteY2386" fmla="*/ 2109885 h 6839191"/>
              <a:gd name="connsiteX2387" fmla="*/ 4298903 w 12192439"/>
              <a:gd name="connsiteY2387" fmla="*/ 1837729 h 6839191"/>
              <a:gd name="connsiteX2388" fmla="*/ 5063816 w 12192439"/>
              <a:gd name="connsiteY2388" fmla="*/ 1370135 h 6839191"/>
              <a:gd name="connsiteX2389" fmla="*/ 5094422 w 12192439"/>
              <a:gd name="connsiteY2389" fmla="*/ 1350045 h 6839191"/>
              <a:gd name="connsiteX2390" fmla="*/ 5363471 w 12192439"/>
              <a:gd name="connsiteY2390" fmla="*/ 1146215 h 6839191"/>
              <a:gd name="connsiteX2391" fmla="*/ 5478392 w 12192439"/>
              <a:gd name="connsiteY2391" fmla="*/ 929438 h 6839191"/>
              <a:gd name="connsiteX2392" fmla="*/ 5333304 w 12192439"/>
              <a:gd name="connsiteY2392" fmla="*/ 734971 h 6839191"/>
              <a:gd name="connsiteX2393" fmla="*/ 5240388 w 12192439"/>
              <a:gd name="connsiteY2393" fmla="*/ 698924 h 6839191"/>
              <a:gd name="connsiteX2394" fmla="*/ 4796895 w 12192439"/>
              <a:gd name="connsiteY2394" fmla="*/ 614499 h 6839191"/>
              <a:gd name="connsiteX2395" fmla="*/ 4666133 w 12192439"/>
              <a:gd name="connsiteY2395" fmla="*/ 599731 h 6839191"/>
              <a:gd name="connsiteX2396" fmla="*/ 3901352 w 12192439"/>
              <a:gd name="connsiteY2396" fmla="*/ 543660 h 6839191"/>
              <a:gd name="connsiteX2397" fmla="*/ 3381048 w 12192439"/>
              <a:gd name="connsiteY2397" fmla="*/ 525761 h 6839191"/>
              <a:gd name="connsiteX2398" fmla="*/ 2904250 w 12192439"/>
              <a:gd name="connsiteY2398" fmla="*/ 509903 h 6839191"/>
              <a:gd name="connsiteX2399" fmla="*/ 2461942 w 12192439"/>
              <a:gd name="connsiteY2399" fmla="*/ 482452 h 6839191"/>
              <a:gd name="connsiteX2400" fmla="*/ 2437588 w 12192439"/>
              <a:gd name="connsiteY2400" fmla="*/ 480499 h 6839191"/>
              <a:gd name="connsiteX2401" fmla="*/ 2453429 w 12192439"/>
              <a:gd name="connsiteY2401" fmla="*/ 470104 h 6839191"/>
              <a:gd name="connsiteX2402" fmla="*/ 2941284 w 12192439"/>
              <a:gd name="connsiteY2402" fmla="*/ 2764646 h 6839191"/>
              <a:gd name="connsiteX2403" fmla="*/ 2955940 w 12192439"/>
              <a:gd name="connsiteY2403" fmla="*/ 2764207 h 6839191"/>
              <a:gd name="connsiteX2404" fmla="*/ 2897909 w 12192439"/>
              <a:gd name="connsiteY2404" fmla="*/ 2814757 h 6839191"/>
              <a:gd name="connsiteX2405" fmla="*/ 2845385 w 12192439"/>
              <a:gd name="connsiteY2405" fmla="*/ 2816337 h 6839191"/>
              <a:gd name="connsiteX2406" fmla="*/ 2903153 w 12192439"/>
              <a:gd name="connsiteY2406" fmla="*/ 2765765 h 6839191"/>
              <a:gd name="connsiteX2407" fmla="*/ 2941284 w 12192439"/>
              <a:gd name="connsiteY2407" fmla="*/ 2764646 h 6839191"/>
              <a:gd name="connsiteX2408" fmla="*/ 2962083 w 12192439"/>
              <a:gd name="connsiteY2408" fmla="*/ 2764032 h 6839191"/>
              <a:gd name="connsiteX2409" fmla="*/ 3014344 w 12192439"/>
              <a:gd name="connsiteY2409" fmla="*/ 2762518 h 6839191"/>
              <a:gd name="connsiteX2410" fmla="*/ 2956094 w 12192439"/>
              <a:gd name="connsiteY2410" fmla="*/ 2812870 h 6839191"/>
              <a:gd name="connsiteX2411" fmla="*/ 2903899 w 12192439"/>
              <a:gd name="connsiteY2411" fmla="*/ 2814559 h 6839191"/>
              <a:gd name="connsiteX2412" fmla="*/ 2962083 w 12192439"/>
              <a:gd name="connsiteY2412" fmla="*/ 2764032 h 6839191"/>
              <a:gd name="connsiteX2413" fmla="*/ 3020641 w 12192439"/>
              <a:gd name="connsiteY2413" fmla="*/ 2762343 h 6839191"/>
              <a:gd name="connsiteX2414" fmla="*/ 3072222 w 12192439"/>
              <a:gd name="connsiteY2414" fmla="*/ 2760982 h 6839191"/>
              <a:gd name="connsiteX2415" fmla="*/ 3013993 w 12192439"/>
              <a:gd name="connsiteY2415" fmla="*/ 2810983 h 6839191"/>
              <a:gd name="connsiteX2416" fmla="*/ 2969740 w 12192439"/>
              <a:gd name="connsiteY2416" fmla="*/ 2812431 h 6839191"/>
              <a:gd name="connsiteX2417" fmla="*/ 2962281 w 12192439"/>
              <a:gd name="connsiteY2417" fmla="*/ 2812673 h 6839191"/>
              <a:gd name="connsiteX2418" fmla="*/ 3020641 w 12192439"/>
              <a:gd name="connsiteY2418" fmla="*/ 2762343 h 6839191"/>
              <a:gd name="connsiteX2419" fmla="*/ 2969806 w 12192439"/>
              <a:gd name="connsiteY2419" fmla="*/ 2814252 h 6839191"/>
              <a:gd name="connsiteX2420" fmla="*/ 3011843 w 12192439"/>
              <a:gd name="connsiteY2420" fmla="*/ 2812892 h 6839191"/>
              <a:gd name="connsiteX2421" fmla="*/ 2955611 w 12192439"/>
              <a:gd name="connsiteY2421" fmla="*/ 2863354 h 6839191"/>
              <a:gd name="connsiteX2422" fmla="*/ 2904118 w 12192439"/>
              <a:gd name="connsiteY2422" fmla="*/ 2865131 h 6839191"/>
              <a:gd name="connsiteX2423" fmla="*/ 2960131 w 12192439"/>
              <a:gd name="connsiteY2423" fmla="*/ 2814559 h 6839191"/>
              <a:gd name="connsiteX2424" fmla="*/ 2969806 w 12192439"/>
              <a:gd name="connsiteY2424" fmla="*/ 2814252 h 6839191"/>
              <a:gd name="connsiteX2425" fmla="*/ 3018184 w 12192439"/>
              <a:gd name="connsiteY2425" fmla="*/ 2812673 h 6839191"/>
              <a:gd name="connsiteX2426" fmla="*/ 3069326 w 12192439"/>
              <a:gd name="connsiteY2426" fmla="*/ 2811093 h 6839191"/>
              <a:gd name="connsiteX2427" fmla="*/ 3012962 w 12192439"/>
              <a:gd name="connsiteY2427" fmla="*/ 2861313 h 6839191"/>
              <a:gd name="connsiteX2428" fmla="*/ 2998284 w 12192439"/>
              <a:gd name="connsiteY2428" fmla="*/ 2861840 h 6839191"/>
              <a:gd name="connsiteX2429" fmla="*/ 2961820 w 12192439"/>
              <a:gd name="connsiteY2429" fmla="*/ 2863134 h 6839191"/>
              <a:gd name="connsiteX2430" fmla="*/ 3018184 w 12192439"/>
              <a:gd name="connsiteY2430" fmla="*/ 2812673 h 6839191"/>
              <a:gd name="connsiteX2431" fmla="*/ 2998350 w 12192439"/>
              <a:gd name="connsiteY2431" fmla="*/ 2863771 h 6839191"/>
              <a:gd name="connsiteX2432" fmla="*/ 3010768 w 12192439"/>
              <a:gd name="connsiteY2432" fmla="*/ 2863332 h 6839191"/>
              <a:gd name="connsiteX2433" fmla="*/ 2956555 w 12192439"/>
              <a:gd name="connsiteY2433" fmla="*/ 2913859 h 6839191"/>
              <a:gd name="connsiteX2434" fmla="*/ 2905764 w 12192439"/>
              <a:gd name="connsiteY2434" fmla="*/ 2915680 h 6839191"/>
              <a:gd name="connsiteX2435" fmla="*/ 2959648 w 12192439"/>
              <a:gd name="connsiteY2435" fmla="*/ 2865153 h 6839191"/>
              <a:gd name="connsiteX2436" fmla="*/ 2998350 w 12192439"/>
              <a:gd name="connsiteY2436" fmla="*/ 2863771 h 6839191"/>
              <a:gd name="connsiteX2437" fmla="*/ 3019346 w 12192439"/>
              <a:gd name="connsiteY2437" fmla="*/ 2861094 h 6839191"/>
              <a:gd name="connsiteX2438" fmla="*/ 3075842 w 12192439"/>
              <a:gd name="connsiteY2438" fmla="*/ 2810896 h 6839191"/>
              <a:gd name="connsiteX2439" fmla="*/ 3126391 w 12192439"/>
              <a:gd name="connsiteY2439" fmla="*/ 2809469 h 6839191"/>
              <a:gd name="connsiteX2440" fmla="*/ 3070203 w 12192439"/>
              <a:gd name="connsiteY2440" fmla="*/ 2859317 h 6839191"/>
              <a:gd name="connsiteX2441" fmla="*/ 3019346 w 12192439"/>
              <a:gd name="connsiteY2441" fmla="*/ 2861094 h 6839191"/>
              <a:gd name="connsiteX2442" fmla="*/ 3078014 w 12192439"/>
              <a:gd name="connsiteY2442" fmla="*/ 2808987 h 6839191"/>
              <a:gd name="connsiteX2443" fmla="*/ 3136089 w 12192439"/>
              <a:gd name="connsiteY2443" fmla="*/ 2759490 h 6839191"/>
              <a:gd name="connsiteX2444" fmla="*/ 3186068 w 12192439"/>
              <a:gd name="connsiteY2444" fmla="*/ 2758613 h 6839191"/>
              <a:gd name="connsiteX2445" fmla="*/ 3128563 w 12192439"/>
              <a:gd name="connsiteY2445" fmla="*/ 2807583 h 6839191"/>
              <a:gd name="connsiteX2446" fmla="*/ 3078014 w 12192439"/>
              <a:gd name="connsiteY2446" fmla="*/ 2808987 h 6839191"/>
              <a:gd name="connsiteX2447" fmla="*/ 3138217 w 12192439"/>
              <a:gd name="connsiteY2447" fmla="*/ 2757713 h 6839191"/>
              <a:gd name="connsiteX2448" fmla="*/ 3219812 w 12192439"/>
              <a:gd name="connsiteY2448" fmla="*/ 2691345 h 6839191"/>
              <a:gd name="connsiteX2449" fmla="*/ 3970617 w 12192439"/>
              <a:gd name="connsiteY2449" fmla="*/ 2162074 h 6839191"/>
              <a:gd name="connsiteX2450" fmla="*/ 4464835 w 12192439"/>
              <a:gd name="connsiteY2450" fmla="*/ 1857458 h 6839191"/>
              <a:gd name="connsiteX2451" fmla="*/ 5237646 w 12192439"/>
              <a:gd name="connsiteY2451" fmla="*/ 1369912 h 6839191"/>
              <a:gd name="connsiteX2452" fmla="*/ 5271938 w 12192439"/>
              <a:gd name="connsiteY2452" fmla="*/ 1346785 h 6839191"/>
              <a:gd name="connsiteX2453" fmla="*/ 5547415 w 12192439"/>
              <a:gd name="connsiteY2453" fmla="*/ 1130784 h 6839191"/>
              <a:gd name="connsiteX2454" fmla="*/ 5653253 w 12192439"/>
              <a:gd name="connsiteY2454" fmla="*/ 895470 h 6839191"/>
              <a:gd name="connsiteX2455" fmla="*/ 5473872 w 12192439"/>
              <a:gd name="connsiteY2455" fmla="*/ 699880 h 6839191"/>
              <a:gd name="connsiteX2456" fmla="*/ 5376284 w 12192439"/>
              <a:gd name="connsiteY2456" fmla="*/ 663228 h 6839191"/>
              <a:gd name="connsiteX2457" fmla="*/ 4913023 w 12192439"/>
              <a:gd name="connsiteY2457" fmla="*/ 571802 h 6839191"/>
              <a:gd name="connsiteX2458" fmla="*/ 4776425 w 12192439"/>
              <a:gd name="connsiteY2458" fmla="*/ 554836 h 6839191"/>
              <a:gd name="connsiteX2459" fmla="*/ 3977177 w 12192439"/>
              <a:gd name="connsiteY2459" fmla="*/ 488457 h 6839191"/>
              <a:gd name="connsiteX2460" fmla="*/ 3358011 w 12192439"/>
              <a:gd name="connsiteY2460" fmla="*/ 462682 h 6839191"/>
              <a:gd name="connsiteX2461" fmla="*/ 2934702 w 12192439"/>
              <a:gd name="connsiteY2461" fmla="*/ 446714 h 6839191"/>
              <a:gd name="connsiteX2462" fmla="*/ 2526028 w 12192439"/>
              <a:gd name="connsiteY2462" fmla="*/ 424504 h 6839191"/>
              <a:gd name="connsiteX2463" fmla="*/ 2543317 w 12192439"/>
              <a:gd name="connsiteY2463" fmla="*/ 414113 h 6839191"/>
              <a:gd name="connsiteX2464" fmla="*/ 2942118 w 12192439"/>
              <a:gd name="connsiteY2464" fmla="*/ 435138 h 6839191"/>
              <a:gd name="connsiteX2465" fmla="*/ 3347282 w 12192439"/>
              <a:gd name="connsiteY2465" fmla="*/ 450817 h 6839191"/>
              <a:gd name="connsiteX2466" fmla="*/ 3995891 w 12192439"/>
              <a:gd name="connsiteY2466" fmla="*/ 478875 h 6839191"/>
              <a:gd name="connsiteX2467" fmla="*/ 4803499 w 12192439"/>
              <a:gd name="connsiteY2467" fmla="*/ 547806 h 6839191"/>
              <a:gd name="connsiteX2468" fmla="*/ 4941479 w 12192439"/>
              <a:gd name="connsiteY2468" fmla="*/ 565319 h 6839191"/>
              <a:gd name="connsiteX2469" fmla="*/ 5408997 w 12192439"/>
              <a:gd name="connsiteY2469" fmla="*/ 658333 h 6839191"/>
              <a:gd name="connsiteX2470" fmla="*/ 5507287 w 12192439"/>
              <a:gd name="connsiteY2470" fmla="*/ 694966 h 6839191"/>
              <a:gd name="connsiteX2471" fmla="*/ 5692789 w 12192439"/>
              <a:gd name="connsiteY2471" fmla="*/ 887633 h 6839191"/>
              <a:gd name="connsiteX2472" fmla="*/ 5590308 w 12192439"/>
              <a:gd name="connsiteY2472" fmla="*/ 1124031 h 6839191"/>
              <a:gd name="connsiteX2473" fmla="*/ 5313865 w 12192439"/>
              <a:gd name="connsiteY2473" fmla="*/ 1342502 h 6839191"/>
              <a:gd name="connsiteX2474" fmla="*/ 5278695 w 12192439"/>
              <a:gd name="connsiteY2474" fmla="*/ 1366371 h 6839191"/>
              <a:gd name="connsiteX2475" fmla="*/ 4503668 w 12192439"/>
              <a:gd name="connsiteY2475" fmla="*/ 1858943 h 6839191"/>
              <a:gd name="connsiteX2476" fmla="*/ 4000499 w 12192439"/>
              <a:gd name="connsiteY2476" fmla="*/ 2171563 h 6839191"/>
              <a:gd name="connsiteX2477" fmla="*/ 3243814 w 12192439"/>
              <a:gd name="connsiteY2477" fmla="*/ 2711223 h 6839191"/>
              <a:gd name="connsiteX2478" fmla="*/ 3188174 w 12192439"/>
              <a:gd name="connsiteY2478" fmla="*/ 2756836 h 6839191"/>
              <a:gd name="connsiteX2479" fmla="*/ 3138217 w 12192439"/>
              <a:gd name="connsiteY2479" fmla="*/ 2757713 h 6839191"/>
              <a:gd name="connsiteX2480" fmla="*/ 2523022 w 12192439"/>
              <a:gd name="connsiteY2480" fmla="*/ 424304 h 6839191"/>
              <a:gd name="connsiteX2481" fmla="*/ 2490990 w 12192439"/>
              <a:gd name="connsiteY2481" fmla="*/ 422222 h 6839191"/>
              <a:gd name="connsiteX2482" fmla="*/ 2507072 w 12192439"/>
              <a:gd name="connsiteY2482" fmla="*/ 411882 h 6839191"/>
              <a:gd name="connsiteX2483" fmla="*/ 2540245 w 12192439"/>
              <a:gd name="connsiteY2483" fmla="*/ 413927 h 6839191"/>
              <a:gd name="connsiteX2484" fmla="*/ 2523022 w 12192439"/>
              <a:gd name="connsiteY2484" fmla="*/ 424304 h 6839191"/>
              <a:gd name="connsiteX2485" fmla="*/ 2453495 w 12192439"/>
              <a:gd name="connsiteY2485" fmla="*/ 419758 h 6839191"/>
              <a:gd name="connsiteX2486" fmla="*/ 2422976 w 12192439"/>
              <a:gd name="connsiteY2486" fmla="*/ 417641 h 6839191"/>
              <a:gd name="connsiteX2487" fmla="*/ 2436557 w 12192439"/>
              <a:gd name="connsiteY2487" fmla="*/ 407419 h 6839191"/>
              <a:gd name="connsiteX2488" fmla="*/ 2468304 w 12192439"/>
              <a:gd name="connsiteY2488" fmla="*/ 409469 h 6839191"/>
              <a:gd name="connsiteX2489" fmla="*/ 2453495 w 12192439"/>
              <a:gd name="connsiteY2489" fmla="*/ 419758 h 6839191"/>
              <a:gd name="connsiteX2490" fmla="*/ 2419905 w 12192439"/>
              <a:gd name="connsiteY2490" fmla="*/ 417420 h 6839191"/>
              <a:gd name="connsiteX2491" fmla="*/ 2390374 w 12192439"/>
              <a:gd name="connsiteY2491" fmla="*/ 415160 h 6839191"/>
              <a:gd name="connsiteX2492" fmla="*/ 2402616 w 12192439"/>
              <a:gd name="connsiteY2492" fmla="*/ 405057 h 6839191"/>
              <a:gd name="connsiteX2493" fmla="*/ 2433486 w 12192439"/>
              <a:gd name="connsiteY2493" fmla="*/ 407213 h 6839191"/>
              <a:gd name="connsiteX2494" fmla="*/ 2419905 w 12192439"/>
              <a:gd name="connsiteY2494" fmla="*/ 417420 h 6839191"/>
              <a:gd name="connsiteX2495" fmla="*/ 2387390 w 12192439"/>
              <a:gd name="connsiteY2495" fmla="*/ 414919 h 6839191"/>
              <a:gd name="connsiteX2496" fmla="*/ 2358912 w 12192439"/>
              <a:gd name="connsiteY2496" fmla="*/ 412442 h 6839191"/>
              <a:gd name="connsiteX2497" fmla="*/ 2369684 w 12192439"/>
              <a:gd name="connsiteY2497" fmla="*/ 402483 h 6839191"/>
              <a:gd name="connsiteX2498" fmla="*/ 2399566 w 12192439"/>
              <a:gd name="connsiteY2498" fmla="*/ 404831 h 6839191"/>
              <a:gd name="connsiteX2499" fmla="*/ 2387390 w 12192439"/>
              <a:gd name="connsiteY2499" fmla="*/ 414919 h 6839191"/>
              <a:gd name="connsiteX2500" fmla="*/ 2351979 w 12192439"/>
              <a:gd name="connsiteY2500" fmla="*/ 415937 h 6839191"/>
              <a:gd name="connsiteX2501" fmla="*/ 2341711 w 12192439"/>
              <a:gd name="connsiteY2501" fmla="*/ 425816 h 6839191"/>
              <a:gd name="connsiteX2502" fmla="*/ 2316217 w 12192439"/>
              <a:gd name="connsiteY2502" fmla="*/ 422913 h 6839191"/>
              <a:gd name="connsiteX2503" fmla="*/ 2325059 w 12192439"/>
              <a:gd name="connsiteY2503" fmla="*/ 413187 h 6839191"/>
              <a:gd name="connsiteX2504" fmla="*/ 2351979 w 12192439"/>
              <a:gd name="connsiteY2504" fmla="*/ 415937 h 6839191"/>
              <a:gd name="connsiteX2505" fmla="*/ 2337959 w 12192439"/>
              <a:gd name="connsiteY2505" fmla="*/ 429473 h 6839191"/>
              <a:gd name="connsiteX2506" fmla="*/ 2328086 w 12192439"/>
              <a:gd name="connsiteY2506" fmla="*/ 439281 h 6839191"/>
              <a:gd name="connsiteX2507" fmla="*/ 2304501 w 12192439"/>
              <a:gd name="connsiteY2507" fmla="*/ 436220 h 6839191"/>
              <a:gd name="connsiteX2508" fmla="*/ 2312926 w 12192439"/>
              <a:gd name="connsiteY2508" fmla="*/ 426569 h 6839191"/>
              <a:gd name="connsiteX2509" fmla="*/ 2337959 w 12192439"/>
              <a:gd name="connsiteY2509" fmla="*/ 429473 h 6839191"/>
              <a:gd name="connsiteX2510" fmla="*/ 2340812 w 12192439"/>
              <a:gd name="connsiteY2510" fmla="*/ 429778 h 6839191"/>
              <a:gd name="connsiteX2511" fmla="*/ 2366964 w 12192439"/>
              <a:gd name="connsiteY2511" fmla="*/ 432405 h 6839191"/>
              <a:gd name="connsiteX2512" fmla="*/ 2355621 w 12192439"/>
              <a:gd name="connsiteY2512" fmla="*/ 442387 h 6839191"/>
              <a:gd name="connsiteX2513" fmla="*/ 2330873 w 12192439"/>
              <a:gd name="connsiteY2513" fmla="*/ 439614 h 6839191"/>
              <a:gd name="connsiteX2514" fmla="*/ 2340812 w 12192439"/>
              <a:gd name="connsiteY2514" fmla="*/ 429778 h 6839191"/>
              <a:gd name="connsiteX2515" fmla="*/ 2351694 w 12192439"/>
              <a:gd name="connsiteY2515" fmla="*/ 445926 h 6839191"/>
              <a:gd name="connsiteX2516" fmla="*/ 2340768 w 12192439"/>
              <a:gd name="connsiteY2516" fmla="*/ 455825 h 6839191"/>
              <a:gd name="connsiteX2517" fmla="*/ 2317840 w 12192439"/>
              <a:gd name="connsiteY2517" fmla="*/ 452905 h 6839191"/>
              <a:gd name="connsiteX2518" fmla="*/ 2327362 w 12192439"/>
              <a:gd name="connsiteY2518" fmla="*/ 443157 h 6839191"/>
              <a:gd name="connsiteX2519" fmla="*/ 2351694 w 12192439"/>
              <a:gd name="connsiteY2519" fmla="*/ 445926 h 6839191"/>
              <a:gd name="connsiteX2520" fmla="*/ 2354524 w 12192439"/>
              <a:gd name="connsiteY2520" fmla="*/ 446229 h 6839191"/>
              <a:gd name="connsiteX2521" fmla="*/ 2380040 w 12192439"/>
              <a:gd name="connsiteY2521" fmla="*/ 448741 h 6839191"/>
              <a:gd name="connsiteX2522" fmla="*/ 2367732 w 12192439"/>
              <a:gd name="connsiteY2522" fmla="*/ 458811 h 6839191"/>
              <a:gd name="connsiteX2523" fmla="*/ 2343510 w 12192439"/>
              <a:gd name="connsiteY2523" fmla="*/ 456155 h 6839191"/>
              <a:gd name="connsiteX2524" fmla="*/ 2354524 w 12192439"/>
              <a:gd name="connsiteY2524" fmla="*/ 446229 h 6839191"/>
              <a:gd name="connsiteX2525" fmla="*/ 2382892 w 12192439"/>
              <a:gd name="connsiteY2525" fmla="*/ 449009 h 6839191"/>
              <a:gd name="connsiteX2526" fmla="*/ 2409615 w 12192439"/>
              <a:gd name="connsiteY2526" fmla="*/ 451319 h 6839191"/>
              <a:gd name="connsiteX2527" fmla="*/ 2395968 w 12192439"/>
              <a:gd name="connsiteY2527" fmla="*/ 461541 h 6839191"/>
              <a:gd name="connsiteX2528" fmla="*/ 2370562 w 12192439"/>
              <a:gd name="connsiteY2528" fmla="*/ 459105 h 6839191"/>
              <a:gd name="connsiteX2529" fmla="*/ 2382892 w 12192439"/>
              <a:gd name="connsiteY2529" fmla="*/ 449009 h 6839191"/>
              <a:gd name="connsiteX2530" fmla="*/ 2391405 w 12192439"/>
              <a:gd name="connsiteY2530" fmla="*/ 464985 h 6839191"/>
              <a:gd name="connsiteX2531" fmla="*/ 2378197 w 12192439"/>
              <a:gd name="connsiteY2531" fmla="*/ 475133 h 6839191"/>
              <a:gd name="connsiteX2532" fmla="*/ 2354480 w 12192439"/>
              <a:gd name="connsiteY2532" fmla="*/ 472552 h 6839191"/>
              <a:gd name="connsiteX2533" fmla="*/ 2366371 w 12192439"/>
              <a:gd name="connsiteY2533" fmla="*/ 462537 h 6839191"/>
              <a:gd name="connsiteX2534" fmla="*/ 2391405 w 12192439"/>
              <a:gd name="connsiteY2534" fmla="*/ 464985 h 6839191"/>
              <a:gd name="connsiteX2535" fmla="*/ 2373897 w 12192439"/>
              <a:gd name="connsiteY2535" fmla="*/ 478454 h 6839191"/>
              <a:gd name="connsiteX2536" fmla="*/ 2361106 w 12192439"/>
              <a:gd name="connsiteY2536" fmla="*/ 488511 h 6839191"/>
              <a:gd name="connsiteX2537" fmla="*/ 2339100 w 12192439"/>
              <a:gd name="connsiteY2537" fmla="*/ 485773 h 6839191"/>
              <a:gd name="connsiteX2538" fmla="*/ 2350531 w 12192439"/>
              <a:gd name="connsiteY2538" fmla="*/ 475865 h 6839191"/>
              <a:gd name="connsiteX2539" fmla="*/ 2373897 w 12192439"/>
              <a:gd name="connsiteY2539" fmla="*/ 478454 h 6839191"/>
              <a:gd name="connsiteX2540" fmla="*/ 2376661 w 12192439"/>
              <a:gd name="connsiteY2540" fmla="*/ 478742 h 6839191"/>
              <a:gd name="connsiteX2541" fmla="*/ 2401256 w 12192439"/>
              <a:gd name="connsiteY2541" fmla="*/ 481131 h 6839191"/>
              <a:gd name="connsiteX2542" fmla="*/ 2387083 w 12192439"/>
              <a:gd name="connsiteY2542" fmla="*/ 491342 h 6839191"/>
              <a:gd name="connsiteX2543" fmla="*/ 2363805 w 12192439"/>
              <a:gd name="connsiteY2543" fmla="*/ 488821 h 6839191"/>
              <a:gd name="connsiteX2544" fmla="*/ 2376661 w 12192439"/>
              <a:gd name="connsiteY2544" fmla="*/ 478742 h 6839191"/>
              <a:gd name="connsiteX2545" fmla="*/ 2404020 w 12192439"/>
              <a:gd name="connsiteY2545" fmla="*/ 481383 h 6839191"/>
              <a:gd name="connsiteX2546" fmla="*/ 2429756 w 12192439"/>
              <a:gd name="connsiteY2546" fmla="*/ 483617 h 6839191"/>
              <a:gd name="connsiteX2547" fmla="*/ 2414398 w 12192439"/>
              <a:gd name="connsiteY2547" fmla="*/ 493964 h 6839191"/>
              <a:gd name="connsiteX2548" fmla="*/ 2389781 w 12192439"/>
              <a:gd name="connsiteY2548" fmla="*/ 491614 h 6839191"/>
              <a:gd name="connsiteX2549" fmla="*/ 2404020 w 12192439"/>
              <a:gd name="connsiteY2549" fmla="*/ 481383 h 6839191"/>
              <a:gd name="connsiteX2550" fmla="*/ 2409615 w 12192439"/>
              <a:gd name="connsiteY2550" fmla="*/ 497191 h 6839191"/>
              <a:gd name="connsiteX2551" fmla="*/ 2394718 w 12192439"/>
              <a:gd name="connsiteY2551" fmla="*/ 507468 h 6839191"/>
              <a:gd name="connsiteX2552" fmla="*/ 2371703 w 12192439"/>
              <a:gd name="connsiteY2552" fmla="*/ 504975 h 6839191"/>
              <a:gd name="connsiteX2553" fmla="*/ 2385415 w 12192439"/>
              <a:gd name="connsiteY2553" fmla="*/ 494841 h 6839191"/>
              <a:gd name="connsiteX2554" fmla="*/ 2409615 w 12192439"/>
              <a:gd name="connsiteY2554" fmla="*/ 497191 h 6839191"/>
              <a:gd name="connsiteX2555" fmla="*/ 3086570 w 12192439"/>
              <a:gd name="connsiteY2555" fmla="*/ 2575502 h 6839191"/>
              <a:gd name="connsiteX2556" fmla="*/ 3809797 w 12192439"/>
              <a:gd name="connsiteY2556" fmla="*/ 2096846 h 6839191"/>
              <a:gd name="connsiteX2557" fmla="*/ 4256976 w 12192439"/>
              <a:gd name="connsiteY2557" fmla="*/ 1832938 h 6839191"/>
              <a:gd name="connsiteX2558" fmla="*/ 5020353 w 12192439"/>
              <a:gd name="connsiteY2558" fmla="*/ 1370195 h 6839191"/>
              <a:gd name="connsiteX2559" fmla="*/ 5049906 w 12192439"/>
              <a:gd name="connsiteY2559" fmla="*/ 1350934 h 6839191"/>
              <a:gd name="connsiteX2560" fmla="*/ 5317485 w 12192439"/>
              <a:gd name="connsiteY2560" fmla="*/ 1150076 h 6839191"/>
              <a:gd name="connsiteX2561" fmla="*/ 5434666 w 12192439"/>
              <a:gd name="connsiteY2561" fmla="*/ 937935 h 6839191"/>
              <a:gd name="connsiteX2562" fmla="*/ 5298134 w 12192439"/>
              <a:gd name="connsiteY2562" fmla="*/ 743751 h 6839191"/>
              <a:gd name="connsiteX2563" fmla="*/ 5206403 w 12192439"/>
              <a:gd name="connsiteY2563" fmla="*/ 707858 h 6839191"/>
              <a:gd name="connsiteX2564" fmla="*/ 4767868 w 12192439"/>
              <a:gd name="connsiteY2564" fmla="*/ 625182 h 6839191"/>
              <a:gd name="connsiteX2565" fmla="*/ 4638555 w 12192439"/>
              <a:gd name="connsiteY2565" fmla="*/ 610965 h 6839191"/>
              <a:gd name="connsiteX2566" fmla="*/ 3882396 w 12192439"/>
              <a:gd name="connsiteY2566" fmla="*/ 557469 h 6839191"/>
              <a:gd name="connsiteX2567" fmla="*/ 3382935 w 12192439"/>
              <a:gd name="connsiteY2567" fmla="*/ 541277 h 6839191"/>
              <a:gd name="connsiteX2568" fmla="*/ 2896637 w 12192439"/>
              <a:gd name="connsiteY2568" fmla="*/ 525711 h 6839191"/>
              <a:gd name="connsiteX2569" fmla="*/ 2459440 w 12192439"/>
              <a:gd name="connsiteY2569" fmla="*/ 497829 h 6839191"/>
              <a:gd name="connsiteX2570" fmla="*/ 2417118 w 12192439"/>
              <a:gd name="connsiteY2570" fmla="*/ 494218 h 6839191"/>
              <a:gd name="connsiteX2571" fmla="*/ 2432520 w 12192439"/>
              <a:gd name="connsiteY2571" fmla="*/ 483851 h 6839191"/>
              <a:gd name="connsiteX2572" fmla="*/ 2461634 w 12192439"/>
              <a:gd name="connsiteY2572" fmla="*/ 486197 h 6839191"/>
              <a:gd name="connsiteX2573" fmla="*/ 2904074 w 12192439"/>
              <a:gd name="connsiteY2573" fmla="*/ 513657 h 6839191"/>
              <a:gd name="connsiteX2574" fmla="*/ 3380938 w 12192439"/>
              <a:gd name="connsiteY2574" fmla="*/ 529517 h 6839191"/>
              <a:gd name="connsiteX2575" fmla="*/ 3901177 w 12192439"/>
              <a:gd name="connsiteY2575" fmla="*/ 547414 h 6839191"/>
              <a:gd name="connsiteX2576" fmla="*/ 4665739 w 12192439"/>
              <a:gd name="connsiteY2576" fmla="*/ 603470 h 6839191"/>
              <a:gd name="connsiteX2577" fmla="*/ 4796456 w 12192439"/>
              <a:gd name="connsiteY2577" fmla="*/ 618233 h 6839191"/>
              <a:gd name="connsiteX2578" fmla="*/ 5239247 w 12192439"/>
              <a:gd name="connsiteY2578" fmla="*/ 702509 h 6839191"/>
              <a:gd name="connsiteX2579" fmla="*/ 5331658 w 12192439"/>
              <a:gd name="connsiteY2579" fmla="*/ 738354 h 6839191"/>
              <a:gd name="connsiteX2580" fmla="*/ 5474641 w 12192439"/>
              <a:gd name="connsiteY2580" fmla="*/ 929444 h 6839191"/>
              <a:gd name="connsiteX2581" fmla="*/ 5360816 w 12192439"/>
              <a:gd name="connsiteY2581" fmla="*/ 1143571 h 6839191"/>
              <a:gd name="connsiteX2582" fmla="*/ 5092360 w 12192439"/>
              <a:gd name="connsiteY2582" fmla="*/ 1346919 h 6839191"/>
              <a:gd name="connsiteX2583" fmla="*/ 5061754 w 12192439"/>
              <a:gd name="connsiteY2583" fmla="*/ 1367020 h 6839191"/>
              <a:gd name="connsiteX2584" fmla="*/ 4296995 w 12192439"/>
              <a:gd name="connsiteY2584" fmla="*/ 1834509 h 6839191"/>
              <a:gd name="connsiteX2585" fmla="*/ 3840008 w 12192439"/>
              <a:gd name="connsiteY2585" fmla="*/ 2106702 h 6839191"/>
              <a:gd name="connsiteX2586" fmla="*/ 3110989 w 12192439"/>
              <a:gd name="connsiteY2586" fmla="*/ 2595687 h 6839191"/>
              <a:gd name="connsiteX2587" fmla="*/ 2899269 w 12192439"/>
              <a:gd name="connsiteY2587" fmla="*/ 2764164 h 6839191"/>
              <a:gd name="connsiteX2588" fmla="*/ 2845934 w 12192439"/>
              <a:gd name="connsiteY2588" fmla="*/ 2765656 h 6839191"/>
              <a:gd name="connsiteX2589" fmla="*/ 3086570 w 12192439"/>
              <a:gd name="connsiteY2589" fmla="*/ 2575502 h 6839191"/>
              <a:gd name="connsiteX2590" fmla="*/ 2897185 w 12192439"/>
              <a:gd name="connsiteY2590" fmla="*/ 2765941 h 6839191"/>
              <a:gd name="connsiteX2591" fmla="*/ 2839593 w 12192439"/>
              <a:gd name="connsiteY2591" fmla="*/ 2816490 h 6839191"/>
              <a:gd name="connsiteX2592" fmla="*/ 2786784 w 12192439"/>
              <a:gd name="connsiteY2592" fmla="*/ 2817916 h 6839191"/>
              <a:gd name="connsiteX2593" fmla="*/ 2843849 w 12192439"/>
              <a:gd name="connsiteY2593" fmla="*/ 2767433 h 6839191"/>
              <a:gd name="connsiteX2594" fmla="*/ 2897185 w 12192439"/>
              <a:gd name="connsiteY2594" fmla="*/ 2765941 h 6839191"/>
              <a:gd name="connsiteX2595" fmla="*/ 2837487 w 12192439"/>
              <a:gd name="connsiteY2595" fmla="*/ 2818377 h 6839191"/>
              <a:gd name="connsiteX2596" fmla="*/ 2783098 w 12192439"/>
              <a:gd name="connsiteY2596" fmla="*/ 2868663 h 6839191"/>
              <a:gd name="connsiteX2597" fmla="*/ 2731188 w 12192439"/>
              <a:gd name="connsiteY2597" fmla="*/ 2869716 h 6839191"/>
              <a:gd name="connsiteX2598" fmla="*/ 2784721 w 12192439"/>
              <a:gd name="connsiteY2598" fmla="*/ 2819781 h 6839191"/>
              <a:gd name="connsiteX2599" fmla="*/ 2837487 w 12192439"/>
              <a:gd name="connsiteY2599" fmla="*/ 2818377 h 6839191"/>
              <a:gd name="connsiteX2600" fmla="*/ 2843279 w 12192439"/>
              <a:gd name="connsiteY2600" fmla="*/ 2818223 h 6839191"/>
              <a:gd name="connsiteX2601" fmla="*/ 2895803 w 12192439"/>
              <a:gd name="connsiteY2601" fmla="*/ 2816644 h 6839191"/>
              <a:gd name="connsiteX2602" fmla="*/ 2840536 w 12192439"/>
              <a:gd name="connsiteY2602" fmla="*/ 2867128 h 6839191"/>
              <a:gd name="connsiteX2603" fmla="*/ 2788671 w 12192439"/>
              <a:gd name="connsiteY2603" fmla="*/ 2868531 h 6839191"/>
              <a:gd name="connsiteX2604" fmla="*/ 2843279 w 12192439"/>
              <a:gd name="connsiteY2604" fmla="*/ 2818223 h 6839191"/>
              <a:gd name="connsiteX2605" fmla="*/ 2901771 w 12192439"/>
              <a:gd name="connsiteY2605" fmla="*/ 2816446 h 6839191"/>
              <a:gd name="connsiteX2606" fmla="*/ 2953944 w 12192439"/>
              <a:gd name="connsiteY2606" fmla="*/ 2814779 h 6839191"/>
              <a:gd name="connsiteX2607" fmla="*/ 2898085 w 12192439"/>
              <a:gd name="connsiteY2607" fmla="*/ 2865328 h 6839191"/>
              <a:gd name="connsiteX2608" fmla="*/ 2846350 w 12192439"/>
              <a:gd name="connsiteY2608" fmla="*/ 2866974 h 6839191"/>
              <a:gd name="connsiteX2609" fmla="*/ 2901771 w 12192439"/>
              <a:gd name="connsiteY2609" fmla="*/ 2816446 h 6839191"/>
              <a:gd name="connsiteX2610" fmla="*/ 2895957 w 12192439"/>
              <a:gd name="connsiteY2610" fmla="*/ 2867325 h 6839191"/>
              <a:gd name="connsiteX2611" fmla="*/ 2843016 w 12192439"/>
              <a:gd name="connsiteY2611" fmla="*/ 2917699 h 6839191"/>
              <a:gd name="connsiteX2612" fmla="*/ 2792049 w 12192439"/>
              <a:gd name="connsiteY2612" fmla="*/ 2919015 h 6839191"/>
              <a:gd name="connsiteX2613" fmla="*/ 2844244 w 12192439"/>
              <a:gd name="connsiteY2613" fmla="*/ 2868927 h 6839191"/>
              <a:gd name="connsiteX2614" fmla="*/ 2895957 w 12192439"/>
              <a:gd name="connsiteY2614" fmla="*/ 2867325 h 6839191"/>
              <a:gd name="connsiteX2615" fmla="*/ 2901946 w 12192439"/>
              <a:gd name="connsiteY2615" fmla="*/ 2867128 h 6839191"/>
              <a:gd name="connsiteX2616" fmla="*/ 2953439 w 12192439"/>
              <a:gd name="connsiteY2616" fmla="*/ 2865372 h 6839191"/>
              <a:gd name="connsiteX2617" fmla="*/ 2899752 w 12192439"/>
              <a:gd name="connsiteY2617" fmla="*/ 2915900 h 6839191"/>
              <a:gd name="connsiteX2618" fmla="*/ 2848808 w 12192439"/>
              <a:gd name="connsiteY2618" fmla="*/ 2917523 h 6839191"/>
              <a:gd name="connsiteX2619" fmla="*/ 2901946 w 12192439"/>
              <a:gd name="connsiteY2619" fmla="*/ 2867128 h 6839191"/>
              <a:gd name="connsiteX2620" fmla="*/ 2897580 w 12192439"/>
              <a:gd name="connsiteY2620" fmla="*/ 2917984 h 6839191"/>
              <a:gd name="connsiteX2621" fmla="*/ 2846877 w 12192439"/>
              <a:gd name="connsiteY2621" fmla="*/ 2968139 h 6839191"/>
              <a:gd name="connsiteX2622" fmla="*/ 2796876 w 12192439"/>
              <a:gd name="connsiteY2622" fmla="*/ 2969411 h 6839191"/>
              <a:gd name="connsiteX2623" fmla="*/ 2846680 w 12192439"/>
              <a:gd name="connsiteY2623" fmla="*/ 2919608 h 6839191"/>
              <a:gd name="connsiteX2624" fmla="*/ 2897580 w 12192439"/>
              <a:gd name="connsiteY2624" fmla="*/ 2917984 h 6839191"/>
              <a:gd name="connsiteX2625" fmla="*/ 2903592 w 12192439"/>
              <a:gd name="connsiteY2625" fmla="*/ 2917787 h 6839191"/>
              <a:gd name="connsiteX2626" fmla="*/ 2954361 w 12192439"/>
              <a:gd name="connsiteY2626" fmla="*/ 2915966 h 6839191"/>
              <a:gd name="connsiteX2627" fmla="*/ 2902780 w 12192439"/>
              <a:gd name="connsiteY2627" fmla="*/ 2966384 h 6839191"/>
              <a:gd name="connsiteX2628" fmla="*/ 2852713 w 12192439"/>
              <a:gd name="connsiteY2628" fmla="*/ 2967985 h 6839191"/>
              <a:gd name="connsiteX2629" fmla="*/ 2903592 w 12192439"/>
              <a:gd name="connsiteY2629" fmla="*/ 2917787 h 6839191"/>
              <a:gd name="connsiteX2630" fmla="*/ 2900608 w 12192439"/>
              <a:gd name="connsiteY2630" fmla="*/ 2968578 h 6839191"/>
              <a:gd name="connsiteX2631" fmla="*/ 2852099 w 12192439"/>
              <a:gd name="connsiteY2631" fmla="*/ 3018491 h 6839191"/>
              <a:gd name="connsiteX2632" fmla="*/ 2803041 w 12192439"/>
              <a:gd name="connsiteY2632" fmla="*/ 3019632 h 6839191"/>
              <a:gd name="connsiteX2633" fmla="*/ 2850563 w 12192439"/>
              <a:gd name="connsiteY2633" fmla="*/ 2970157 h 6839191"/>
              <a:gd name="connsiteX2634" fmla="*/ 2900608 w 12192439"/>
              <a:gd name="connsiteY2634" fmla="*/ 2968578 h 6839191"/>
              <a:gd name="connsiteX2635" fmla="*/ 2906641 w 12192439"/>
              <a:gd name="connsiteY2635" fmla="*/ 2968358 h 6839191"/>
              <a:gd name="connsiteX2636" fmla="*/ 2956993 w 12192439"/>
              <a:gd name="connsiteY2636" fmla="*/ 2966515 h 6839191"/>
              <a:gd name="connsiteX2637" fmla="*/ 2933276 w 12192439"/>
              <a:gd name="connsiteY2637" fmla="*/ 2990276 h 6839191"/>
              <a:gd name="connsiteX2638" fmla="*/ 2907497 w 12192439"/>
              <a:gd name="connsiteY2638" fmla="*/ 3016779 h 6839191"/>
              <a:gd name="connsiteX2639" fmla="*/ 2857935 w 12192439"/>
              <a:gd name="connsiteY2639" fmla="*/ 3018315 h 6839191"/>
              <a:gd name="connsiteX2640" fmla="*/ 2906641 w 12192439"/>
              <a:gd name="connsiteY2640" fmla="*/ 2968358 h 6839191"/>
              <a:gd name="connsiteX2641" fmla="*/ 2905303 w 12192439"/>
              <a:gd name="connsiteY2641" fmla="*/ 3019061 h 6839191"/>
              <a:gd name="connsiteX2642" fmla="*/ 2858922 w 12192439"/>
              <a:gd name="connsiteY2642" fmla="*/ 3068689 h 6839191"/>
              <a:gd name="connsiteX2643" fmla="*/ 2810457 w 12192439"/>
              <a:gd name="connsiteY2643" fmla="*/ 3069720 h 6839191"/>
              <a:gd name="connsiteX2644" fmla="*/ 2855785 w 12192439"/>
              <a:gd name="connsiteY2644" fmla="*/ 3020597 h 6839191"/>
              <a:gd name="connsiteX2645" fmla="*/ 2905303 w 12192439"/>
              <a:gd name="connsiteY2645" fmla="*/ 3019061 h 6839191"/>
              <a:gd name="connsiteX2646" fmla="*/ 2856772 w 12192439"/>
              <a:gd name="connsiteY2646" fmla="*/ 3071059 h 6839191"/>
              <a:gd name="connsiteX2647" fmla="*/ 2813726 w 12192439"/>
              <a:gd name="connsiteY2647" fmla="*/ 3119700 h 6839191"/>
              <a:gd name="connsiteX2648" fmla="*/ 2766665 w 12192439"/>
              <a:gd name="connsiteY2648" fmla="*/ 3120028 h 6839191"/>
              <a:gd name="connsiteX2649" fmla="*/ 2808373 w 12192439"/>
              <a:gd name="connsiteY2649" fmla="*/ 3072046 h 6839191"/>
              <a:gd name="connsiteX2650" fmla="*/ 2856772 w 12192439"/>
              <a:gd name="connsiteY2650" fmla="*/ 3071059 h 6839191"/>
              <a:gd name="connsiteX2651" fmla="*/ 2862279 w 12192439"/>
              <a:gd name="connsiteY2651" fmla="*/ 3070905 h 6839191"/>
              <a:gd name="connsiteX2652" fmla="*/ 2910986 w 12192439"/>
              <a:gd name="connsiteY2652" fmla="*/ 3069457 h 6839191"/>
              <a:gd name="connsiteX2653" fmla="*/ 2866623 w 12192439"/>
              <a:gd name="connsiteY2653" fmla="*/ 3118756 h 6839191"/>
              <a:gd name="connsiteX2654" fmla="*/ 2819079 w 12192439"/>
              <a:gd name="connsiteY2654" fmla="*/ 3119634 h 6839191"/>
              <a:gd name="connsiteX2655" fmla="*/ 2862279 w 12192439"/>
              <a:gd name="connsiteY2655" fmla="*/ 3070905 h 6839191"/>
              <a:gd name="connsiteX2656" fmla="*/ 2864429 w 12192439"/>
              <a:gd name="connsiteY2656" fmla="*/ 3068536 h 6839191"/>
              <a:gd name="connsiteX2657" fmla="*/ 2911008 w 12192439"/>
              <a:gd name="connsiteY2657" fmla="*/ 3018864 h 6839191"/>
              <a:gd name="connsiteX2658" fmla="*/ 2960657 w 12192439"/>
              <a:gd name="connsiteY2658" fmla="*/ 3017043 h 6839191"/>
              <a:gd name="connsiteX2659" fmla="*/ 2959231 w 12192439"/>
              <a:gd name="connsiteY2659" fmla="*/ 3018491 h 6839191"/>
              <a:gd name="connsiteX2660" fmla="*/ 2913180 w 12192439"/>
              <a:gd name="connsiteY2660" fmla="*/ 3067088 h 6839191"/>
              <a:gd name="connsiteX2661" fmla="*/ 2864429 w 12192439"/>
              <a:gd name="connsiteY2661" fmla="*/ 3068536 h 6839191"/>
              <a:gd name="connsiteX2662" fmla="*/ 2913202 w 12192439"/>
              <a:gd name="connsiteY2662" fmla="*/ 3016582 h 6839191"/>
              <a:gd name="connsiteX2663" fmla="*/ 2962873 w 12192439"/>
              <a:gd name="connsiteY2663" fmla="*/ 2966296 h 6839191"/>
              <a:gd name="connsiteX2664" fmla="*/ 3013138 w 12192439"/>
              <a:gd name="connsiteY2664" fmla="*/ 2964277 h 6839191"/>
              <a:gd name="connsiteX2665" fmla="*/ 2962895 w 12192439"/>
              <a:gd name="connsiteY2665" fmla="*/ 3014739 h 6839191"/>
              <a:gd name="connsiteX2666" fmla="*/ 2913202 w 12192439"/>
              <a:gd name="connsiteY2666" fmla="*/ 3016582 h 6839191"/>
              <a:gd name="connsiteX2667" fmla="*/ 2965089 w 12192439"/>
              <a:gd name="connsiteY2667" fmla="*/ 2964102 h 6839191"/>
              <a:gd name="connsiteX2668" fmla="*/ 3017482 w 12192439"/>
              <a:gd name="connsiteY2668" fmla="*/ 2913552 h 6839191"/>
              <a:gd name="connsiteX2669" fmla="*/ 3026938 w 12192439"/>
              <a:gd name="connsiteY2669" fmla="*/ 2913201 h 6839191"/>
              <a:gd name="connsiteX2670" fmla="*/ 3067987 w 12192439"/>
              <a:gd name="connsiteY2670" fmla="*/ 2911621 h 6839191"/>
              <a:gd name="connsiteX2671" fmla="*/ 3015397 w 12192439"/>
              <a:gd name="connsiteY2671" fmla="*/ 2962083 h 6839191"/>
              <a:gd name="connsiteX2672" fmla="*/ 2965089 w 12192439"/>
              <a:gd name="connsiteY2672" fmla="*/ 2964102 h 6839191"/>
              <a:gd name="connsiteX2673" fmla="*/ 3026850 w 12192439"/>
              <a:gd name="connsiteY2673" fmla="*/ 2911183 h 6839191"/>
              <a:gd name="connsiteX2674" fmla="*/ 3019720 w 12192439"/>
              <a:gd name="connsiteY2674" fmla="*/ 2911446 h 6839191"/>
              <a:gd name="connsiteX2675" fmla="*/ 3074350 w 12192439"/>
              <a:gd name="connsiteY2675" fmla="*/ 2861094 h 6839191"/>
              <a:gd name="connsiteX2676" fmla="*/ 3124702 w 12192439"/>
              <a:gd name="connsiteY2676" fmla="*/ 2859449 h 6839191"/>
              <a:gd name="connsiteX2677" fmla="*/ 3070247 w 12192439"/>
              <a:gd name="connsiteY2677" fmla="*/ 2909515 h 6839191"/>
              <a:gd name="connsiteX2678" fmla="*/ 3026850 w 12192439"/>
              <a:gd name="connsiteY2678" fmla="*/ 2911183 h 6839191"/>
              <a:gd name="connsiteX2679" fmla="*/ 3076566 w 12192439"/>
              <a:gd name="connsiteY2679" fmla="*/ 2859097 h 6839191"/>
              <a:gd name="connsiteX2680" fmla="*/ 3132929 w 12192439"/>
              <a:gd name="connsiteY2680" fmla="*/ 2809294 h 6839191"/>
              <a:gd name="connsiteX2681" fmla="*/ 3182777 w 12192439"/>
              <a:gd name="connsiteY2681" fmla="*/ 2808109 h 6839191"/>
              <a:gd name="connsiteX2682" fmla="*/ 3126896 w 12192439"/>
              <a:gd name="connsiteY2682" fmla="*/ 2857452 h 6839191"/>
              <a:gd name="connsiteX2683" fmla="*/ 3076566 w 12192439"/>
              <a:gd name="connsiteY2683" fmla="*/ 2859097 h 6839191"/>
              <a:gd name="connsiteX2684" fmla="*/ 3135123 w 12192439"/>
              <a:gd name="connsiteY2684" fmla="*/ 2807407 h 6839191"/>
              <a:gd name="connsiteX2685" fmla="*/ 3192760 w 12192439"/>
              <a:gd name="connsiteY2685" fmla="*/ 2758503 h 6839191"/>
              <a:gd name="connsiteX2686" fmla="*/ 3238219 w 12192439"/>
              <a:gd name="connsiteY2686" fmla="*/ 2757977 h 6839191"/>
              <a:gd name="connsiteX2687" fmla="*/ 3241817 w 12192439"/>
              <a:gd name="connsiteY2687" fmla="*/ 2757933 h 6839191"/>
              <a:gd name="connsiteX2688" fmla="*/ 3184927 w 12192439"/>
              <a:gd name="connsiteY2688" fmla="*/ 2806244 h 6839191"/>
              <a:gd name="connsiteX2689" fmla="*/ 3135123 w 12192439"/>
              <a:gd name="connsiteY2689" fmla="*/ 2807407 h 6839191"/>
              <a:gd name="connsiteX2690" fmla="*/ 3238197 w 12192439"/>
              <a:gd name="connsiteY2690" fmla="*/ 2756243 h 6839191"/>
              <a:gd name="connsiteX2691" fmla="*/ 3194866 w 12192439"/>
              <a:gd name="connsiteY2691" fmla="*/ 2756748 h 6839191"/>
              <a:gd name="connsiteX2692" fmla="*/ 3246468 w 12192439"/>
              <a:gd name="connsiteY2692" fmla="*/ 2714514 h 6839191"/>
              <a:gd name="connsiteX2693" fmla="*/ 4002802 w 12192439"/>
              <a:gd name="connsiteY2693" fmla="*/ 2175119 h 6839191"/>
              <a:gd name="connsiteX2694" fmla="*/ 4505884 w 12192439"/>
              <a:gd name="connsiteY2694" fmla="*/ 1862548 h 6839191"/>
              <a:gd name="connsiteX2695" fmla="*/ 5281087 w 12192439"/>
              <a:gd name="connsiteY2695" fmla="*/ 1369853 h 6839191"/>
              <a:gd name="connsiteX2696" fmla="*/ 5316235 w 12192439"/>
              <a:gd name="connsiteY2696" fmla="*/ 1345999 h 6839191"/>
              <a:gd name="connsiteX2697" fmla="*/ 5593401 w 12192439"/>
              <a:gd name="connsiteY2697" fmla="*/ 1126921 h 6839191"/>
              <a:gd name="connsiteX2698" fmla="*/ 5696958 w 12192439"/>
              <a:gd name="connsiteY2698" fmla="*/ 886969 h 6839191"/>
              <a:gd name="connsiteX2699" fmla="*/ 5509020 w 12192439"/>
              <a:gd name="connsiteY2699" fmla="*/ 691100 h 6839191"/>
              <a:gd name="connsiteX2700" fmla="*/ 5410269 w 12192439"/>
              <a:gd name="connsiteY2700" fmla="*/ 654296 h 6839191"/>
              <a:gd name="connsiteX2701" fmla="*/ 4942050 w 12192439"/>
              <a:gd name="connsiteY2701" fmla="*/ 561122 h 6839191"/>
              <a:gd name="connsiteX2702" fmla="*/ 4804004 w 12192439"/>
              <a:gd name="connsiteY2702" fmla="*/ 543603 h 6839191"/>
              <a:gd name="connsiteX2703" fmla="*/ 3996133 w 12192439"/>
              <a:gd name="connsiteY2703" fmla="*/ 474648 h 6839191"/>
              <a:gd name="connsiteX2704" fmla="*/ 3347414 w 12192439"/>
              <a:gd name="connsiteY2704" fmla="*/ 446584 h 6839191"/>
              <a:gd name="connsiteX2705" fmla="*/ 2942316 w 12192439"/>
              <a:gd name="connsiteY2705" fmla="*/ 430908 h 6839191"/>
              <a:gd name="connsiteX2706" fmla="*/ 2549745 w 12192439"/>
              <a:gd name="connsiteY2706" fmla="*/ 410256 h 6839191"/>
              <a:gd name="connsiteX2707" fmla="*/ 2567341 w 12192439"/>
              <a:gd name="connsiteY2707" fmla="*/ 399901 h 6839191"/>
              <a:gd name="connsiteX2708" fmla="*/ 2949731 w 12192439"/>
              <a:gd name="connsiteY2708" fmla="*/ 419429 h 6839191"/>
              <a:gd name="connsiteX2709" fmla="*/ 3334272 w 12192439"/>
              <a:gd name="connsiteY2709" fmla="*/ 434660 h 6839191"/>
              <a:gd name="connsiteX2710" fmla="*/ 4014848 w 12192439"/>
              <a:gd name="connsiteY2710" fmla="*/ 465161 h 6839191"/>
              <a:gd name="connsiteX2711" fmla="*/ 4831055 w 12192439"/>
              <a:gd name="connsiteY2711" fmla="*/ 536667 h 6839191"/>
              <a:gd name="connsiteX2712" fmla="*/ 4970484 w 12192439"/>
              <a:gd name="connsiteY2712" fmla="*/ 554728 h 6839191"/>
              <a:gd name="connsiteX2713" fmla="*/ 5442938 w 12192439"/>
              <a:gd name="connsiteY2713" fmla="*/ 649491 h 6839191"/>
              <a:gd name="connsiteX2714" fmla="*/ 5542413 w 12192439"/>
              <a:gd name="connsiteY2714" fmla="*/ 686280 h 6839191"/>
              <a:gd name="connsiteX2715" fmla="*/ 5736428 w 12192439"/>
              <a:gd name="connsiteY2715" fmla="*/ 879261 h 6839191"/>
              <a:gd name="connsiteX2716" fmla="*/ 5636206 w 12192439"/>
              <a:gd name="connsiteY2716" fmla="*/ 1120115 h 6839191"/>
              <a:gd name="connsiteX2717" fmla="*/ 5358074 w 12192439"/>
              <a:gd name="connsiteY2717" fmla="*/ 1341662 h 6839191"/>
              <a:gd name="connsiteX2718" fmla="*/ 5322092 w 12192439"/>
              <a:gd name="connsiteY2718" fmla="*/ 1366232 h 6839191"/>
              <a:gd name="connsiteX2719" fmla="*/ 4544477 w 12192439"/>
              <a:gd name="connsiteY2719" fmla="*/ 1864033 h 6839191"/>
              <a:gd name="connsiteX2720" fmla="*/ 4032597 w 12192439"/>
              <a:gd name="connsiteY2720" fmla="*/ 2184531 h 6839191"/>
              <a:gd name="connsiteX2721" fmla="*/ 3270383 w 12192439"/>
              <a:gd name="connsiteY2721" fmla="*/ 2734325 h 6839191"/>
              <a:gd name="connsiteX2722" fmla="*/ 3243902 w 12192439"/>
              <a:gd name="connsiteY2722" fmla="*/ 2756177 h 6839191"/>
              <a:gd name="connsiteX2723" fmla="*/ 3238197 w 12192439"/>
              <a:gd name="connsiteY2723" fmla="*/ 2756243 h 6839191"/>
              <a:gd name="connsiteX2724" fmla="*/ 2546695 w 12192439"/>
              <a:gd name="connsiteY2724" fmla="*/ 410076 h 6839191"/>
              <a:gd name="connsiteX2725" fmla="*/ 2513149 w 12192439"/>
              <a:gd name="connsiteY2725" fmla="*/ 408023 h 6839191"/>
              <a:gd name="connsiteX2726" fmla="*/ 2529560 w 12192439"/>
              <a:gd name="connsiteY2726" fmla="*/ 397709 h 6839191"/>
              <a:gd name="connsiteX2727" fmla="*/ 2564225 w 12192439"/>
              <a:gd name="connsiteY2727" fmla="*/ 399721 h 6839191"/>
              <a:gd name="connsiteX2728" fmla="*/ 2546695 w 12192439"/>
              <a:gd name="connsiteY2728" fmla="*/ 410076 h 6839191"/>
              <a:gd name="connsiteX2729" fmla="*/ 2510056 w 12192439"/>
              <a:gd name="connsiteY2729" fmla="*/ 407832 h 6839191"/>
              <a:gd name="connsiteX2730" fmla="*/ 2477146 w 12192439"/>
              <a:gd name="connsiteY2730" fmla="*/ 405789 h 6839191"/>
              <a:gd name="connsiteX2731" fmla="*/ 2492350 w 12192439"/>
              <a:gd name="connsiteY2731" fmla="*/ 395508 h 6839191"/>
              <a:gd name="connsiteX2732" fmla="*/ 2526401 w 12192439"/>
              <a:gd name="connsiteY2732" fmla="*/ 397525 h 6839191"/>
              <a:gd name="connsiteX2733" fmla="*/ 2510056 w 12192439"/>
              <a:gd name="connsiteY2733" fmla="*/ 407832 h 6839191"/>
              <a:gd name="connsiteX2734" fmla="*/ 2474009 w 12192439"/>
              <a:gd name="connsiteY2734" fmla="*/ 405592 h 6839191"/>
              <a:gd name="connsiteX2735" fmla="*/ 2441823 w 12192439"/>
              <a:gd name="connsiteY2735" fmla="*/ 403527 h 6839191"/>
              <a:gd name="connsiteX2736" fmla="*/ 2455776 w 12192439"/>
              <a:gd name="connsiteY2736" fmla="*/ 393301 h 6839191"/>
              <a:gd name="connsiteX2737" fmla="*/ 2476685 w 12192439"/>
              <a:gd name="connsiteY2737" fmla="*/ 394567 h 6839191"/>
              <a:gd name="connsiteX2738" fmla="*/ 2489169 w 12192439"/>
              <a:gd name="connsiteY2738" fmla="*/ 395315 h 6839191"/>
              <a:gd name="connsiteX2739" fmla="*/ 2474009 w 12192439"/>
              <a:gd name="connsiteY2739" fmla="*/ 405592 h 6839191"/>
              <a:gd name="connsiteX2740" fmla="*/ 2438707 w 12192439"/>
              <a:gd name="connsiteY2740" fmla="*/ 403323 h 6839191"/>
              <a:gd name="connsiteX2741" fmla="*/ 2407355 w 12192439"/>
              <a:gd name="connsiteY2741" fmla="*/ 401160 h 6839191"/>
              <a:gd name="connsiteX2742" fmla="*/ 2419993 w 12192439"/>
              <a:gd name="connsiteY2742" fmla="*/ 391035 h 6839191"/>
              <a:gd name="connsiteX2743" fmla="*/ 2452639 w 12192439"/>
              <a:gd name="connsiteY2743" fmla="*/ 393108 h 6839191"/>
              <a:gd name="connsiteX2744" fmla="*/ 2438707 w 12192439"/>
              <a:gd name="connsiteY2744" fmla="*/ 403323 h 6839191"/>
              <a:gd name="connsiteX2745" fmla="*/ 2404305 w 12192439"/>
              <a:gd name="connsiteY2745" fmla="*/ 400938 h 6839191"/>
              <a:gd name="connsiteX2746" fmla="*/ 2373941 w 12192439"/>
              <a:gd name="connsiteY2746" fmla="*/ 398591 h 6839191"/>
              <a:gd name="connsiteX2747" fmla="*/ 2385130 w 12192439"/>
              <a:gd name="connsiteY2747" fmla="*/ 388595 h 6839191"/>
              <a:gd name="connsiteX2748" fmla="*/ 2416877 w 12192439"/>
              <a:gd name="connsiteY2748" fmla="*/ 390826 h 6839191"/>
              <a:gd name="connsiteX2749" fmla="*/ 2404305 w 12192439"/>
              <a:gd name="connsiteY2749" fmla="*/ 400938 h 6839191"/>
              <a:gd name="connsiteX2750" fmla="*/ 2370935 w 12192439"/>
              <a:gd name="connsiteY2750" fmla="*/ 398345 h 6839191"/>
              <a:gd name="connsiteX2751" fmla="*/ 2341579 w 12192439"/>
              <a:gd name="connsiteY2751" fmla="*/ 395741 h 6839191"/>
              <a:gd name="connsiteX2752" fmla="*/ 2351233 w 12192439"/>
              <a:gd name="connsiteY2752" fmla="*/ 385912 h 6839191"/>
              <a:gd name="connsiteX2753" fmla="*/ 2382036 w 12192439"/>
              <a:gd name="connsiteY2753" fmla="*/ 388371 h 6839191"/>
              <a:gd name="connsiteX2754" fmla="*/ 2370935 w 12192439"/>
              <a:gd name="connsiteY2754" fmla="*/ 398345 h 6839191"/>
              <a:gd name="connsiteX2755" fmla="*/ 2338640 w 12192439"/>
              <a:gd name="connsiteY2755" fmla="*/ 395460 h 6839191"/>
              <a:gd name="connsiteX2756" fmla="*/ 2310271 w 12192439"/>
              <a:gd name="connsiteY2756" fmla="*/ 392546 h 6839191"/>
              <a:gd name="connsiteX2757" fmla="*/ 2318367 w 12192439"/>
              <a:gd name="connsiteY2757" fmla="*/ 382906 h 6839191"/>
              <a:gd name="connsiteX2758" fmla="*/ 2348227 w 12192439"/>
              <a:gd name="connsiteY2758" fmla="*/ 385648 h 6839191"/>
              <a:gd name="connsiteX2759" fmla="*/ 2338640 w 12192439"/>
              <a:gd name="connsiteY2759" fmla="*/ 395460 h 6839191"/>
              <a:gd name="connsiteX2760" fmla="*/ 2307419 w 12192439"/>
              <a:gd name="connsiteY2760" fmla="*/ 392226 h 6839191"/>
              <a:gd name="connsiteX2761" fmla="*/ 2280060 w 12192439"/>
              <a:gd name="connsiteY2761" fmla="*/ 388948 h 6839191"/>
              <a:gd name="connsiteX2762" fmla="*/ 2286576 w 12192439"/>
              <a:gd name="connsiteY2762" fmla="*/ 379534 h 6839191"/>
              <a:gd name="connsiteX2763" fmla="*/ 2315449 w 12192439"/>
              <a:gd name="connsiteY2763" fmla="*/ 382614 h 6839191"/>
              <a:gd name="connsiteX2764" fmla="*/ 2307419 w 12192439"/>
              <a:gd name="connsiteY2764" fmla="*/ 392226 h 6839191"/>
              <a:gd name="connsiteX2765" fmla="*/ 2277273 w 12192439"/>
              <a:gd name="connsiteY2765" fmla="*/ 388584 h 6839191"/>
              <a:gd name="connsiteX2766" fmla="*/ 2250902 w 12192439"/>
              <a:gd name="connsiteY2766" fmla="*/ 384876 h 6839191"/>
              <a:gd name="connsiteX2767" fmla="*/ 2255816 w 12192439"/>
              <a:gd name="connsiteY2767" fmla="*/ 375729 h 6839191"/>
              <a:gd name="connsiteX2768" fmla="*/ 2283724 w 12192439"/>
              <a:gd name="connsiteY2768" fmla="*/ 379205 h 6839191"/>
              <a:gd name="connsiteX2769" fmla="*/ 2277273 w 12192439"/>
              <a:gd name="connsiteY2769" fmla="*/ 388584 h 6839191"/>
              <a:gd name="connsiteX2770" fmla="*/ 2248181 w 12192439"/>
              <a:gd name="connsiteY2770" fmla="*/ 384462 h 6839191"/>
              <a:gd name="connsiteX2771" fmla="*/ 2222731 w 12192439"/>
              <a:gd name="connsiteY2771" fmla="*/ 380240 h 6839191"/>
              <a:gd name="connsiteX2772" fmla="*/ 2226066 w 12192439"/>
              <a:gd name="connsiteY2772" fmla="*/ 371414 h 6839191"/>
              <a:gd name="connsiteX2773" fmla="*/ 2253052 w 12192439"/>
              <a:gd name="connsiteY2773" fmla="*/ 375359 h 6839191"/>
              <a:gd name="connsiteX2774" fmla="*/ 2248181 w 12192439"/>
              <a:gd name="connsiteY2774" fmla="*/ 384462 h 6839191"/>
              <a:gd name="connsiteX2775" fmla="*/ 2218606 w 12192439"/>
              <a:gd name="connsiteY2775" fmla="*/ 383792 h 6839191"/>
              <a:gd name="connsiteX2776" fmla="*/ 2215600 w 12192439"/>
              <a:gd name="connsiteY2776" fmla="*/ 392507 h 6839191"/>
              <a:gd name="connsiteX2777" fmla="*/ 2200594 w 12192439"/>
              <a:gd name="connsiteY2777" fmla="*/ 389236 h 6839191"/>
              <a:gd name="connsiteX2778" fmla="*/ 2203051 w 12192439"/>
              <a:gd name="connsiteY2778" fmla="*/ 380806 h 6839191"/>
              <a:gd name="connsiteX2779" fmla="*/ 2218606 w 12192439"/>
              <a:gd name="connsiteY2779" fmla="*/ 383792 h 6839191"/>
              <a:gd name="connsiteX2780" fmla="*/ 2221283 w 12192439"/>
              <a:gd name="connsiteY2780" fmla="*/ 384275 h 6839191"/>
              <a:gd name="connsiteX2781" fmla="*/ 2246141 w 12192439"/>
              <a:gd name="connsiteY2781" fmla="*/ 388420 h 6839191"/>
              <a:gd name="connsiteX2782" fmla="*/ 2241577 w 12192439"/>
              <a:gd name="connsiteY2782" fmla="*/ 397463 h 6839191"/>
              <a:gd name="connsiteX2783" fmla="*/ 2218255 w 12192439"/>
              <a:gd name="connsiteY2783" fmla="*/ 393053 h 6839191"/>
              <a:gd name="connsiteX2784" fmla="*/ 2221283 w 12192439"/>
              <a:gd name="connsiteY2784" fmla="*/ 384275 h 6839191"/>
              <a:gd name="connsiteX2785" fmla="*/ 2248839 w 12192439"/>
              <a:gd name="connsiteY2785" fmla="*/ 388843 h 6839191"/>
              <a:gd name="connsiteX2786" fmla="*/ 2274641 w 12192439"/>
              <a:gd name="connsiteY2786" fmla="*/ 392500 h 6839191"/>
              <a:gd name="connsiteX2787" fmla="*/ 2268519 w 12192439"/>
              <a:gd name="connsiteY2787" fmla="*/ 401823 h 6839191"/>
              <a:gd name="connsiteX2788" fmla="*/ 2244254 w 12192439"/>
              <a:gd name="connsiteY2788" fmla="*/ 397924 h 6839191"/>
              <a:gd name="connsiteX2789" fmla="*/ 2248839 w 12192439"/>
              <a:gd name="connsiteY2789" fmla="*/ 388843 h 6839191"/>
              <a:gd name="connsiteX2790" fmla="*/ 2266128 w 12192439"/>
              <a:gd name="connsiteY2790" fmla="*/ 405634 h 6839191"/>
              <a:gd name="connsiteX2791" fmla="*/ 2260380 w 12192439"/>
              <a:gd name="connsiteY2791" fmla="*/ 414877 h 6839191"/>
              <a:gd name="connsiteX2792" fmla="*/ 2238155 w 12192439"/>
              <a:gd name="connsiteY2792" fmla="*/ 410833 h 6839191"/>
              <a:gd name="connsiteX2793" fmla="*/ 2242411 w 12192439"/>
              <a:gd name="connsiteY2793" fmla="*/ 401796 h 6839191"/>
              <a:gd name="connsiteX2794" fmla="*/ 2266128 w 12192439"/>
              <a:gd name="connsiteY2794" fmla="*/ 405634 h 6839191"/>
              <a:gd name="connsiteX2795" fmla="*/ 2268827 w 12192439"/>
              <a:gd name="connsiteY2795" fmla="*/ 406039 h 6839191"/>
              <a:gd name="connsiteX2796" fmla="*/ 2293575 w 12192439"/>
              <a:gd name="connsiteY2796" fmla="*/ 409453 h 6839191"/>
              <a:gd name="connsiteX2797" fmla="*/ 2286313 w 12192439"/>
              <a:gd name="connsiteY2797" fmla="*/ 418938 h 6839191"/>
              <a:gd name="connsiteX2798" fmla="*/ 2263013 w 12192439"/>
              <a:gd name="connsiteY2798" fmla="*/ 415318 h 6839191"/>
              <a:gd name="connsiteX2799" fmla="*/ 2268827 w 12192439"/>
              <a:gd name="connsiteY2799" fmla="*/ 406039 h 6839191"/>
              <a:gd name="connsiteX2800" fmla="*/ 2296339 w 12192439"/>
              <a:gd name="connsiteY2800" fmla="*/ 409809 h 6839191"/>
              <a:gd name="connsiteX2801" fmla="*/ 2322185 w 12192439"/>
              <a:gd name="connsiteY2801" fmla="*/ 412869 h 6839191"/>
              <a:gd name="connsiteX2802" fmla="*/ 2313430 w 12192439"/>
              <a:gd name="connsiteY2802" fmla="*/ 422562 h 6839191"/>
              <a:gd name="connsiteX2803" fmla="*/ 2289033 w 12192439"/>
              <a:gd name="connsiteY2803" fmla="*/ 419328 h 6839191"/>
              <a:gd name="connsiteX2804" fmla="*/ 2296339 w 12192439"/>
              <a:gd name="connsiteY2804" fmla="*/ 409809 h 6839191"/>
              <a:gd name="connsiteX2805" fmla="*/ 2310139 w 12192439"/>
              <a:gd name="connsiteY2805" fmla="*/ 426220 h 6839191"/>
              <a:gd name="connsiteX2806" fmla="*/ 2301780 w 12192439"/>
              <a:gd name="connsiteY2806" fmla="*/ 435834 h 6839191"/>
              <a:gd name="connsiteX2807" fmla="*/ 2279314 w 12192439"/>
              <a:gd name="connsiteY2807" fmla="*/ 432444 h 6839191"/>
              <a:gd name="connsiteX2808" fmla="*/ 2286247 w 12192439"/>
              <a:gd name="connsiteY2808" fmla="*/ 423008 h 6839191"/>
              <a:gd name="connsiteX2809" fmla="*/ 2310139 w 12192439"/>
              <a:gd name="connsiteY2809" fmla="*/ 426220 h 6839191"/>
              <a:gd name="connsiteX2810" fmla="*/ 2298709 w 12192439"/>
              <a:gd name="connsiteY2810" fmla="*/ 439377 h 6839191"/>
              <a:gd name="connsiteX2811" fmla="*/ 2290745 w 12192439"/>
              <a:gd name="connsiteY2811" fmla="*/ 448897 h 6839191"/>
              <a:gd name="connsiteX2812" fmla="*/ 2270187 w 12192439"/>
              <a:gd name="connsiteY2812" fmla="*/ 445362 h 6839191"/>
              <a:gd name="connsiteX2813" fmla="*/ 2276747 w 12192439"/>
              <a:gd name="connsiteY2813" fmla="*/ 436023 h 6839191"/>
              <a:gd name="connsiteX2814" fmla="*/ 2298709 w 12192439"/>
              <a:gd name="connsiteY2814" fmla="*/ 439377 h 6839191"/>
              <a:gd name="connsiteX2815" fmla="*/ 2301407 w 12192439"/>
              <a:gd name="connsiteY2815" fmla="*/ 439761 h 6839191"/>
              <a:gd name="connsiteX2816" fmla="*/ 2324576 w 12192439"/>
              <a:gd name="connsiteY2816" fmla="*/ 442822 h 6839191"/>
              <a:gd name="connsiteX2817" fmla="*/ 2315120 w 12192439"/>
              <a:gd name="connsiteY2817" fmla="*/ 452541 h 6839191"/>
              <a:gd name="connsiteX2818" fmla="*/ 2293399 w 12192439"/>
              <a:gd name="connsiteY2818" fmla="*/ 449322 h 6839191"/>
              <a:gd name="connsiteX2819" fmla="*/ 2301407 w 12192439"/>
              <a:gd name="connsiteY2819" fmla="*/ 439761 h 6839191"/>
              <a:gd name="connsiteX2820" fmla="*/ 2311851 w 12192439"/>
              <a:gd name="connsiteY2820" fmla="*/ 455959 h 6839191"/>
              <a:gd name="connsiteX2821" fmla="*/ 2302812 w 12192439"/>
              <a:gd name="connsiteY2821" fmla="*/ 465569 h 6839191"/>
              <a:gd name="connsiteX2822" fmla="*/ 2282890 w 12192439"/>
              <a:gd name="connsiteY2822" fmla="*/ 462208 h 6839191"/>
              <a:gd name="connsiteX2823" fmla="*/ 2290525 w 12192439"/>
              <a:gd name="connsiteY2823" fmla="*/ 452756 h 6839191"/>
              <a:gd name="connsiteX2824" fmla="*/ 2311851 w 12192439"/>
              <a:gd name="connsiteY2824" fmla="*/ 455959 h 6839191"/>
              <a:gd name="connsiteX2825" fmla="*/ 2314549 w 12192439"/>
              <a:gd name="connsiteY2825" fmla="*/ 456341 h 6839191"/>
              <a:gd name="connsiteX2826" fmla="*/ 2337082 w 12192439"/>
              <a:gd name="connsiteY2826" fmla="*/ 459255 h 6839191"/>
              <a:gd name="connsiteX2827" fmla="*/ 2326573 w 12192439"/>
              <a:gd name="connsiteY2827" fmla="*/ 469051 h 6839191"/>
              <a:gd name="connsiteX2828" fmla="*/ 2305423 w 12192439"/>
              <a:gd name="connsiteY2828" fmla="*/ 465981 h 6839191"/>
              <a:gd name="connsiteX2829" fmla="*/ 2314549 w 12192439"/>
              <a:gd name="connsiteY2829" fmla="*/ 456341 h 6839191"/>
              <a:gd name="connsiteX2830" fmla="*/ 2339824 w 12192439"/>
              <a:gd name="connsiteY2830" fmla="*/ 459584 h 6839191"/>
              <a:gd name="connsiteX2831" fmla="*/ 2363585 w 12192439"/>
              <a:gd name="connsiteY2831" fmla="*/ 462249 h 6839191"/>
              <a:gd name="connsiteX2832" fmla="*/ 2351716 w 12192439"/>
              <a:gd name="connsiteY2832" fmla="*/ 472234 h 6839191"/>
              <a:gd name="connsiteX2833" fmla="*/ 2329249 w 12192439"/>
              <a:gd name="connsiteY2833" fmla="*/ 469408 h 6839191"/>
              <a:gd name="connsiteX2834" fmla="*/ 2339824 w 12192439"/>
              <a:gd name="connsiteY2834" fmla="*/ 459584 h 6839191"/>
              <a:gd name="connsiteX2835" fmla="*/ 2347810 w 12192439"/>
              <a:gd name="connsiteY2835" fmla="*/ 475538 h 6839191"/>
              <a:gd name="connsiteX2836" fmla="*/ 2336446 w 12192439"/>
              <a:gd name="connsiteY2836" fmla="*/ 485416 h 6839191"/>
              <a:gd name="connsiteX2837" fmla="*/ 2315690 w 12192439"/>
              <a:gd name="connsiteY2837" fmla="*/ 482436 h 6839191"/>
              <a:gd name="connsiteX2838" fmla="*/ 2325804 w 12192439"/>
              <a:gd name="connsiteY2838" fmla="*/ 472724 h 6839191"/>
              <a:gd name="connsiteX2839" fmla="*/ 2347810 w 12192439"/>
              <a:gd name="connsiteY2839" fmla="*/ 475538 h 6839191"/>
              <a:gd name="connsiteX2840" fmla="*/ 2332760 w 12192439"/>
              <a:gd name="connsiteY2840" fmla="*/ 488604 h 6839191"/>
              <a:gd name="connsiteX2841" fmla="*/ 2321834 w 12192439"/>
              <a:gd name="connsiteY2841" fmla="*/ 498345 h 6839191"/>
              <a:gd name="connsiteX2842" fmla="*/ 2302768 w 12192439"/>
              <a:gd name="connsiteY2842" fmla="*/ 495205 h 6839191"/>
              <a:gd name="connsiteX2843" fmla="*/ 2312421 w 12192439"/>
              <a:gd name="connsiteY2843" fmla="*/ 485631 h 6839191"/>
              <a:gd name="connsiteX2844" fmla="*/ 2332760 w 12192439"/>
              <a:gd name="connsiteY2844" fmla="*/ 488604 h 6839191"/>
              <a:gd name="connsiteX2845" fmla="*/ 2335436 w 12192439"/>
              <a:gd name="connsiteY2845" fmla="*/ 488963 h 6839191"/>
              <a:gd name="connsiteX2846" fmla="*/ 2357091 w 12192439"/>
              <a:gd name="connsiteY2846" fmla="*/ 491713 h 6839191"/>
              <a:gd name="connsiteX2847" fmla="*/ 2344761 w 12192439"/>
              <a:gd name="connsiteY2847" fmla="*/ 501638 h 6839191"/>
              <a:gd name="connsiteX2848" fmla="*/ 2324422 w 12192439"/>
              <a:gd name="connsiteY2848" fmla="*/ 498735 h 6839191"/>
              <a:gd name="connsiteX2849" fmla="*/ 2335436 w 12192439"/>
              <a:gd name="connsiteY2849" fmla="*/ 488963 h 6839191"/>
              <a:gd name="connsiteX2850" fmla="*/ 2359768 w 12192439"/>
              <a:gd name="connsiteY2850" fmla="*/ 492033 h 6839191"/>
              <a:gd name="connsiteX2851" fmla="*/ 2382739 w 12192439"/>
              <a:gd name="connsiteY2851" fmla="*/ 494560 h 6839191"/>
              <a:gd name="connsiteX2852" fmla="*/ 2369048 w 12192439"/>
              <a:gd name="connsiteY2852" fmla="*/ 504670 h 6839191"/>
              <a:gd name="connsiteX2853" fmla="*/ 2347372 w 12192439"/>
              <a:gd name="connsiteY2853" fmla="*/ 501989 h 6839191"/>
              <a:gd name="connsiteX2854" fmla="*/ 2359768 w 12192439"/>
              <a:gd name="connsiteY2854" fmla="*/ 492033 h 6839191"/>
              <a:gd name="connsiteX2855" fmla="*/ 2364923 w 12192439"/>
              <a:gd name="connsiteY2855" fmla="*/ 507764 h 6839191"/>
              <a:gd name="connsiteX2856" fmla="*/ 2351782 w 12192439"/>
              <a:gd name="connsiteY2856" fmla="*/ 517740 h 6839191"/>
              <a:gd name="connsiteX2857" fmla="*/ 2331663 w 12192439"/>
              <a:gd name="connsiteY2857" fmla="*/ 514874 h 6839191"/>
              <a:gd name="connsiteX2858" fmla="*/ 2343620 w 12192439"/>
              <a:gd name="connsiteY2858" fmla="*/ 505070 h 6839191"/>
              <a:gd name="connsiteX2859" fmla="*/ 2364923 w 12192439"/>
              <a:gd name="connsiteY2859" fmla="*/ 507764 h 6839191"/>
              <a:gd name="connsiteX2860" fmla="*/ 2367534 w 12192439"/>
              <a:gd name="connsiteY2860" fmla="*/ 508073 h 6839191"/>
              <a:gd name="connsiteX2861" fmla="*/ 2390220 w 12192439"/>
              <a:gd name="connsiteY2861" fmla="*/ 510572 h 6839191"/>
              <a:gd name="connsiteX2862" fmla="*/ 2375784 w 12192439"/>
              <a:gd name="connsiteY2862" fmla="*/ 520735 h 6839191"/>
              <a:gd name="connsiteX2863" fmla="*/ 2354348 w 12192439"/>
              <a:gd name="connsiteY2863" fmla="*/ 518080 h 6839191"/>
              <a:gd name="connsiteX2864" fmla="*/ 2367534 w 12192439"/>
              <a:gd name="connsiteY2864" fmla="*/ 508073 h 6839191"/>
              <a:gd name="connsiteX2865" fmla="*/ 2371571 w 12192439"/>
              <a:gd name="connsiteY2865" fmla="*/ 523721 h 6839191"/>
              <a:gd name="connsiteX2866" fmla="*/ 2362115 w 12192439"/>
              <a:gd name="connsiteY2866" fmla="*/ 530432 h 6839191"/>
              <a:gd name="connsiteX2867" fmla="*/ 2357530 w 12192439"/>
              <a:gd name="connsiteY2867" fmla="*/ 533716 h 6839191"/>
              <a:gd name="connsiteX2868" fmla="*/ 2337521 w 12192439"/>
              <a:gd name="connsiteY2868" fmla="*/ 530862 h 6839191"/>
              <a:gd name="connsiteX2869" fmla="*/ 2347196 w 12192439"/>
              <a:gd name="connsiteY2869" fmla="*/ 523523 h 6839191"/>
              <a:gd name="connsiteX2870" fmla="*/ 2350443 w 12192439"/>
              <a:gd name="connsiteY2870" fmla="*/ 521046 h 6839191"/>
              <a:gd name="connsiteX2871" fmla="*/ 2371571 w 12192439"/>
              <a:gd name="connsiteY2871" fmla="*/ 523721 h 6839191"/>
              <a:gd name="connsiteX2872" fmla="*/ 3033279 w 12192439"/>
              <a:gd name="connsiteY2872" fmla="*/ 2529187 h 6839191"/>
              <a:gd name="connsiteX2873" fmla="*/ 3745469 w 12192439"/>
              <a:gd name="connsiteY2873" fmla="*/ 2070751 h 6839191"/>
              <a:gd name="connsiteX2874" fmla="*/ 4172639 w 12192439"/>
              <a:gd name="connsiteY2874" fmla="*/ 1823477 h 6839191"/>
              <a:gd name="connsiteX2875" fmla="*/ 4933449 w 12192439"/>
              <a:gd name="connsiteY2875" fmla="*/ 1370309 h 6839191"/>
              <a:gd name="connsiteX2876" fmla="*/ 4960655 w 12192439"/>
              <a:gd name="connsiteY2876" fmla="*/ 1352818 h 6839191"/>
              <a:gd name="connsiteX2877" fmla="*/ 5225513 w 12192439"/>
              <a:gd name="connsiteY2877" fmla="*/ 1157790 h 6839191"/>
              <a:gd name="connsiteX2878" fmla="*/ 5347235 w 12192439"/>
              <a:gd name="connsiteY2878" fmla="*/ 954908 h 6839191"/>
              <a:gd name="connsiteX2879" fmla="*/ 5227839 w 12192439"/>
              <a:gd name="connsiteY2879" fmla="*/ 761295 h 6839191"/>
              <a:gd name="connsiteX2880" fmla="*/ 5138434 w 12192439"/>
              <a:gd name="connsiteY2880" fmla="*/ 725706 h 6839191"/>
              <a:gd name="connsiteX2881" fmla="*/ 4709794 w 12192439"/>
              <a:gd name="connsiteY2881" fmla="*/ 646527 h 6839191"/>
              <a:gd name="connsiteX2882" fmla="*/ 4583398 w 12192439"/>
              <a:gd name="connsiteY2882" fmla="*/ 633409 h 6839191"/>
              <a:gd name="connsiteX2883" fmla="*/ 3844484 w 12192439"/>
              <a:gd name="connsiteY2883" fmla="*/ 585065 h 6839191"/>
              <a:gd name="connsiteX2884" fmla="*/ 3383088 w 12192439"/>
              <a:gd name="connsiteY2884" fmla="*/ 572028 h 6839191"/>
              <a:gd name="connsiteX2885" fmla="*/ 2881410 w 12192439"/>
              <a:gd name="connsiteY2885" fmla="*/ 557297 h 6839191"/>
              <a:gd name="connsiteX2886" fmla="*/ 2454438 w 12192439"/>
              <a:gd name="connsiteY2886" fmla="*/ 528552 h 6839191"/>
              <a:gd name="connsiteX2887" fmla="*/ 2378351 w 12192439"/>
              <a:gd name="connsiteY2887" fmla="*/ 521024 h 6839191"/>
              <a:gd name="connsiteX2888" fmla="*/ 2392875 w 12192439"/>
              <a:gd name="connsiteY2888" fmla="*/ 510842 h 6839191"/>
              <a:gd name="connsiteX2889" fmla="*/ 2456632 w 12192439"/>
              <a:gd name="connsiteY2889" fmla="*/ 516726 h 6839191"/>
              <a:gd name="connsiteX2890" fmla="*/ 2888870 w 12192439"/>
              <a:gd name="connsiteY2890" fmla="*/ 545048 h 6839191"/>
              <a:gd name="connsiteX2891" fmla="*/ 3383505 w 12192439"/>
              <a:gd name="connsiteY2891" fmla="*/ 560242 h 6839191"/>
              <a:gd name="connsiteX2892" fmla="*/ 3863287 w 12192439"/>
              <a:gd name="connsiteY2892" fmla="*/ 574812 h 6839191"/>
              <a:gd name="connsiteX2893" fmla="*/ 4610625 w 12192439"/>
              <a:gd name="connsiteY2893" fmla="*/ 625717 h 6839191"/>
              <a:gd name="connsiteX2894" fmla="*/ 4738425 w 12192439"/>
              <a:gd name="connsiteY2894" fmla="*/ 639381 h 6839191"/>
              <a:gd name="connsiteX2895" fmla="*/ 5171343 w 12192439"/>
              <a:gd name="connsiteY2895" fmla="*/ 720162 h 6839191"/>
              <a:gd name="connsiteX2896" fmla="*/ 5261407 w 12192439"/>
              <a:gd name="connsiteY2896" fmla="*/ 755693 h 6839191"/>
              <a:gd name="connsiteX2897" fmla="*/ 5387408 w 12192439"/>
              <a:gd name="connsiteY2897" fmla="*/ 946165 h 6839191"/>
              <a:gd name="connsiteX2898" fmla="*/ 5269020 w 12192439"/>
              <a:gd name="connsiteY2898" fmla="*/ 1151373 h 6839191"/>
              <a:gd name="connsiteX2899" fmla="*/ 5003393 w 12192439"/>
              <a:gd name="connsiteY2899" fmla="*/ 1348863 h 6839191"/>
              <a:gd name="connsiteX2900" fmla="*/ 4974959 w 12192439"/>
              <a:gd name="connsiteY2900" fmla="*/ 1367266 h 6839191"/>
              <a:gd name="connsiteX2901" fmla="*/ 4213119 w 12192439"/>
              <a:gd name="connsiteY2901" fmla="*/ 1825103 h 6839191"/>
              <a:gd name="connsiteX2902" fmla="*/ 3775790 w 12192439"/>
              <a:gd name="connsiteY2902" fmla="*/ 2080742 h 6839191"/>
              <a:gd name="connsiteX2903" fmla="*/ 3057851 w 12192439"/>
              <a:gd name="connsiteY2903" fmla="*/ 2549460 h 6839191"/>
              <a:gd name="connsiteX2904" fmla="*/ 2780399 w 12192439"/>
              <a:gd name="connsiteY2904" fmla="*/ 2767323 h 6839191"/>
              <a:gd name="connsiteX2905" fmla="*/ 2726581 w 12192439"/>
              <a:gd name="connsiteY2905" fmla="*/ 2768464 h 6839191"/>
              <a:gd name="connsiteX2906" fmla="*/ 3033279 w 12192439"/>
              <a:gd name="connsiteY2906" fmla="*/ 2529187 h 6839191"/>
              <a:gd name="connsiteX2907" fmla="*/ 2778359 w 12192439"/>
              <a:gd name="connsiteY2907" fmla="*/ 2769100 h 6839191"/>
              <a:gd name="connsiteX2908" fmla="*/ 2722324 w 12192439"/>
              <a:gd name="connsiteY2908" fmla="*/ 2819277 h 6839191"/>
              <a:gd name="connsiteX2909" fmla="*/ 2669493 w 12192439"/>
              <a:gd name="connsiteY2909" fmla="*/ 2820022 h 6839191"/>
              <a:gd name="connsiteX2910" fmla="*/ 2724562 w 12192439"/>
              <a:gd name="connsiteY2910" fmla="*/ 2770241 h 6839191"/>
              <a:gd name="connsiteX2911" fmla="*/ 2778359 w 12192439"/>
              <a:gd name="connsiteY2911" fmla="*/ 2769100 h 6839191"/>
              <a:gd name="connsiteX2912" fmla="*/ 2783910 w 12192439"/>
              <a:gd name="connsiteY2912" fmla="*/ 2768968 h 6839191"/>
              <a:gd name="connsiteX2913" fmla="*/ 2837882 w 12192439"/>
              <a:gd name="connsiteY2913" fmla="*/ 2767608 h 6839191"/>
              <a:gd name="connsiteX2914" fmla="*/ 2780904 w 12192439"/>
              <a:gd name="connsiteY2914" fmla="*/ 2818048 h 6839191"/>
              <a:gd name="connsiteX2915" fmla="*/ 2727700 w 12192439"/>
              <a:gd name="connsiteY2915" fmla="*/ 2819189 h 6839191"/>
              <a:gd name="connsiteX2916" fmla="*/ 2783910 w 12192439"/>
              <a:gd name="connsiteY2916" fmla="*/ 2768968 h 6839191"/>
              <a:gd name="connsiteX2917" fmla="*/ 2778841 w 12192439"/>
              <a:gd name="connsiteY2917" fmla="*/ 2819913 h 6839191"/>
              <a:gd name="connsiteX2918" fmla="*/ 2777744 w 12192439"/>
              <a:gd name="connsiteY2918" fmla="*/ 2820900 h 6839191"/>
              <a:gd name="connsiteX2919" fmla="*/ 2725506 w 12192439"/>
              <a:gd name="connsiteY2919" fmla="*/ 2869804 h 6839191"/>
              <a:gd name="connsiteX2920" fmla="*/ 2673442 w 12192439"/>
              <a:gd name="connsiteY2920" fmla="*/ 2870440 h 6839191"/>
              <a:gd name="connsiteX2921" fmla="*/ 2725637 w 12192439"/>
              <a:gd name="connsiteY2921" fmla="*/ 2821032 h 6839191"/>
              <a:gd name="connsiteX2922" fmla="*/ 2778841 w 12192439"/>
              <a:gd name="connsiteY2922" fmla="*/ 2819913 h 6839191"/>
              <a:gd name="connsiteX2923" fmla="*/ 2723465 w 12192439"/>
              <a:gd name="connsiteY2923" fmla="*/ 2871779 h 6839191"/>
              <a:gd name="connsiteX2924" fmla="*/ 2674166 w 12192439"/>
              <a:gd name="connsiteY2924" fmla="*/ 2920683 h 6839191"/>
              <a:gd name="connsiteX2925" fmla="*/ 2623551 w 12192439"/>
              <a:gd name="connsiteY2925" fmla="*/ 2920595 h 6839191"/>
              <a:gd name="connsiteX2926" fmla="*/ 2671446 w 12192439"/>
              <a:gd name="connsiteY2926" fmla="*/ 2872371 h 6839191"/>
              <a:gd name="connsiteX2927" fmla="*/ 2723465 w 12192439"/>
              <a:gd name="connsiteY2927" fmla="*/ 2871779 h 6839191"/>
              <a:gd name="connsiteX2928" fmla="*/ 2729170 w 12192439"/>
              <a:gd name="connsiteY2928" fmla="*/ 2871669 h 6839191"/>
              <a:gd name="connsiteX2929" fmla="*/ 2781035 w 12192439"/>
              <a:gd name="connsiteY2929" fmla="*/ 2870616 h 6839191"/>
              <a:gd name="connsiteX2930" fmla="*/ 2730245 w 12192439"/>
              <a:gd name="connsiteY2930" fmla="*/ 2920178 h 6839191"/>
              <a:gd name="connsiteX2931" fmla="*/ 2679607 w 12192439"/>
              <a:gd name="connsiteY2931" fmla="*/ 2920661 h 6839191"/>
              <a:gd name="connsiteX2932" fmla="*/ 2729170 w 12192439"/>
              <a:gd name="connsiteY2932" fmla="*/ 2871669 h 6839191"/>
              <a:gd name="connsiteX2933" fmla="*/ 2786608 w 12192439"/>
              <a:gd name="connsiteY2933" fmla="*/ 2870484 h 6839191"/>
              <a:gd name="connsiteX2934" fmla="*/ 2838452 w 12192439"/>
              <a:gd name="connsiteY2934" fmla="*/ 2869102 h 6839191"/>
              <a:gd name="connsiteX2935" fmla="*/ 2786455 w 12192439"/>
              <a:gd name="connsiteY2935" fmla="*/ 2919169 h 6839191"/>
              <a:gd name="connsiteX2936" fmla="*/ 2735598 w 12192439"/>
              <a:gd name="connsiteY2936" fmla="*/ 2920090 h 6839191"/>
              <a:gd name="connsiteX2937" fmla="*/ 2786608 w 12192439"/>
              <a:gd name="connsiteY2937" fmla="*/ 2870484 h 6839191"/>
              <a:gd name="connsiteX2938" fmla="*/ 2784370 w 12192439"/>
              <a:gd name="connsiteY2938" fmla="*/ 2921231 h 6839191"/>
              <a:gd name="connsiteX2939" fmla="*/ 2736059 w 12192439"/>
              <a:gd name="connsiteY2939" fmla="*/ 2970399 h 6839191"/>
              <a:gd name="connsiteX2940" fmla="*/ 2686496 w 12192439"/>
              <a:gd name="connsiteY2940" fmla="*/ 2970706 h 6839191"/>
              <a:gd name="connsiteX2941" fmla="*/ 2733558 w 12192439"/>
              <a:gd name="connsiteY2941" fmla="*/ 2922153 h 6839191"/>
              <a:gd name="connsiteX2942" fmla="*/ 2784370 w 12192439"/>
              <a:gd name="connsiteY2942" fmla="*/ 2921231 h 6839191"/>
              <a:gd name="connsiteX2943" fmla="*/ 2789965 w 12192439"/>
              <a:gd name="connsiteY2943" fmla="*/ 2921100 h 6839191"/>
              <a:gd name="connsiteX2944" fmla="*/ 2840887 w 12192439"/>
              <a:gd name="connsiteY2944" fmla="*/ 2919761 h 6839191"/>
              <a:gd name="connsiteX2945" fmla="*/ 2791281 w 12192439"/>
              <a:gd name="connsiteY2945" fmla="*/ 2969521 h 6839191"/>
              <a:gd name="connsiteX2946" fmla="*/ 2741434 w 12192439"/>
              <a:gd name="connsiteY2946" fmla="*/ 2970333 h 6839191"/>
              <a:gd name="connsiteX2947" fmla="*/ 2789965 w 12192439"/>
              <a:gd name="connsiteY2947" fmla="*/ 2921100 h 6839191"/>
              <a:gd name="connsiteX2948" fmla="*/ 2789175 w 12192439"/>
              <a:gd name="connsiteY2948" fmla="*/ 2971671 h 6839191"/>
              <a:gd name="connsiteX2949" fmla="*/ 2743255 w 12192439"/>
              <a:gd name="connsiteY2949" fmla="*/ 3020443 h 6839191"/>
              <a:gd name="connsiteX2950" fmla="*/ 2694768 w 12192439"/>
              <a:gd name="connsiteY2950" fmla="*/ 3020575 h 6839191"/>
              <a:gd name="connsiteX2951" fmla="*/ 2739393 w 12192439"/>
              <a:gd name="connsiteY2951" fmla="*/ 2972483 h 6839191"/>
              <a:gd name="connsiteX2952" fmla="*/ 2789175 w 12192439"/>
              <a:gd name="connsiteY2952" fmla="*/ 2971671 h 6839191"/>
              <a:gd name="connsiteX2953" fmla="*/ 2794792 w 12192439"/>
              <a:gd name="connsiteY2953" fmla="*/ 2971561 h 6839191"/>
              <a:gd name="connsiteX2954" fmla="*/ 2844749 w 12192439"/>
              <a:gd name="connsiteY2954" fmla="*/ 2970333 h 6839191"/>
              <a:gd name="connsiteX2955" fmla="*/ 2797447 w 12192439"/>
              <a:gd name="connsiteY2955" fmla="*/ 3019741 h 6839191"/>
              <a:gd name="connsiteX2956" fmla="*/ 2748630 w 12192439"/>
              <a:gd name="connsiteY2956" fmla="*/ 3020400 h 6839191"/>
              <a:gd name="connsiteX2957" fmla="*/ 2794792 w 12192439"/>
              <a:gd name="connsiteY2957" fmla="*/ 2971561 h 6839191"/>
              <a:gd name="connsiteX2958" fmla="*/ 2795340 w 12192439"/>
              <a:gd name="connsiteY2958" fmla="*/ 3021979 h 6839191"/>
              <a:gd name="connsiteX2959" fmla="*/ 2751680 w 12192439"/>
              <a:gd name="connsiteY2959" fmla="*/ 3070335 h 6839191"/>
              <a:gd name="connsiteX2960" fmla="*/ 2704268 w 12192439"/>
              <a:gd name="connsiteY2960" fmla="*/ 3070247 h 6839191"/>
              <a:gd name="connsiteX2961" fmla="*/ 2746590 w 12192439"/>
              <a:gd name="connsiteY2961" fmla="*/ 3022637 h 6839191"/>
              <a:gd name="connsiteX2962" fmla="*/ 2795340 w 12192439"/>
              <a:gd name="connsiteY2962" fmla="*/ 3021979 h 6839191"/>
              <a:gd name="connsiteX2963" fmla="*/ 2800957 w 12192439"/>
              <a:gd name="connsiteY2963" fmla="*/ 3021869 h 6839191"/>
              <a:gd name="connsiteX2964" fmla="*/ 2849949 w 12192439"/>
              <a:gd name="connsiteY2964" fmla="*/ 3020750 h 6839191"/>
              <a:gd name="connsiteX2965" fmla="*/ 2804862 w 12192439"/>
              <a:gd name="connsiteY2965" fmla="*/ 3069786 h 6839191"/>
              <a:gd name="connsiteX2966" fmla="*/ 2757055 w 12192439"/>
              <a:gd name="connsiteY2966" fmla="*/ 3070291 h 6839191"/>
              <a:gd name="connsiteX2967" fmla="*/ 2800957 w 12192439"/>
              <a:gd name="connsiteY2967" fmla="*/ 3021869 h 6839191"/>
              <a:gd name="connsiteX2968" fmla="*/ 2802778 w 12192439"/>
              <a:gd name="connsiteY2968" fmla="*/ 3072134 h 6839191"/>
              <a:gd name="connsiteX2969" fmla="*/ 2761246 w 12192439"/>
              <a:gd name="connsiteY2969" fmla="*/ 3120028 h 6839191"/>
              <a:gd name="connsiteX2970" fmla="*/ 2714930 w 12192439"/>
              <a:gd name="connsiteY2970" fmla="*/ 3119721 h 6839191"/>
              <a:gd name="connsiteX2971" fmla="*/ 2755037 w 12192439"/>
              <a:gd name="connsiteY2971" fmla="*/ 3072616 h 6839191"/>
              <a:gd name="connsiteX2972" fmla="*/ 2802778 w 12192439"/>
              <a:gd name="connsiteY2972" fmla="*/ 3072134 h 6839191"/>
              <a:gd name="connsiteX2973" fmla="*/ 2764624 w 12192439"/>
              <a:gd name="connsiteY2973" fmla="*/ 3122442 h 6839191"/>
              <a:gd name="connsiteX2974" fmla="*/ 2811642 w 12192439"/>
              <a:gd name="connsiteY2974" fmla="*/ 3122135 h 6839191"/>
              <a:gd name="connsiteX2975" fmla="*/ 2772128 w 12192439"/>
              <a:gd name="connsiteY2975" fmla="*/ 3169591 h 6839191"/>
              <a:gd name="connsiteX2976" fmla="*/ 2726603 w 12192439"/>
              <a:gd name="connsiteY2976" fmla="*/ 3169064 h 6839191"/>
              <a:gd name="connsiteX2977" fmla="*/ 2764624 w 12192439"/>
              <a:gd name="connsiteY2977" fmla="*/ 3122442 h 6839191"/>
              <a:gd name="connsiteX2978" fmla="*/ 2816973 w 12192439"/>
              <a:gd name="connsiteY2978" fmla="*/ 3122069 h 6839191"/>
              <a:gd name="connsiteX2979" fmla="*/ 2864473 w 12192439"/>
              <a:gd name="connsiteY2979" fmla="*/ 3121213 h 6839191"/>
              <a:gd name="connsiteX2980" fmla="*/ 2823445 w 12192439"/>
              <a:gd name="connsiteY2980" fmla="*/ 3169481 h 6839191"/>
              <a:gd name="connsiteX2981" fmla="*/ 2777306 w 12192439"/>
              <a:gd name="connsiteY2981" fmla="*/ 3169613 h 6839191"/>
              <a:gd name="connsiteX2982" fmla="*/ 2816973 w 12192439"/>
              <a:gd name="connsiteY2982" fmla="*/ 3122069 h 6839191"/>
              <a:gd name="connsiteX2983" fmla="*/ 2821361 w 12192439"/>
              <a:gd name="connsiteY2983" fmla="*/ 3172004 h 6839191"/>
              <a:gd name="connsiteX2984" fmla="*/ 2783778 w 12192439"/>
              <a:gd name="connsiteY2984" fmla="*/ 3218978 h 6839191"/>
              <a:gd name="connsiteX2985" fmla="*/ 2739240 w 12192439"/>
              <a:gd name="connsiteY2985" fmla="*/ 3218231 h 6839191"/>
              <a:gd name="connsiteX2986" fmla="*/ 2775287 w 12192439"/>
              <a:gd name="connsiteY2986" fmla="*/ 3172092 h 6839191"/>
              <a:gd name="connsiteX2987" fmla="*/ 2821361 w 12192439"/>
              <a:gd name="connsiteY2987" fmla="*/ 3172004 h 6839191"/>
              <a:gd name="connsiteX2988" fmla="*/ 2827263 w 12192439"/>
              <a:gd name="connsiteY2988" fmla="*/ 3171938 h 6839191"/>
              <a:gd name="connsiteX2989" fmla="*/ 2873271 w 12192439"/>
              <a:gd name="connsiteY2989" fmla="*/ 3171258 h 6839191"/>
              <a:gd name="connsiteX2990" fmla="*/ 2834130 w 12192439"/>
              <a:gd name="connsiteY2990" fmla="*/ 3219109 h 6839191"/>
              <a:gd name="connsiteX2991" fmla="*/ 2789395 w 12192439"/>
              <a:gd name="connsiteY2991" fmla="*/ 3219021 h 6839191"/>
              <a:gd name="connsiteX2992" fmla="*/ 2827263 w 12192439"/>
              <a:gd name="connsiteY2992" fmla="*/ 3171938 h 6839191"/>
              <a:gd name="connsiteX2993" fmla="*/ 2879348 w 12192439"/>
              <a:gd name="connsiteY2993" fmla="*/ 3171127 h 6839191"/>
              <a:gd name="connsiteX2994" fmla="*/ 2925905 w 12192439"/>
              <a:gd name="connsiteY2994" fmla="*/ 3169942 h 6839191"/>
              <a:gd name="connsiteX2995" fmla="*/ 2885338 w 12192439"/>
              <a:gd name="connsiteY2995" fmla="*/ 3218539 h 6839191"/>
              <a:gd name="connsiteX2996" fmla="*/ 2839966 w 12192439"/>
              <a:gd name="connsiteY2996" fmla="*/ 3219065 h 6839191"/>
              <a:gd name="connsiteX2997" fmla="*/ 2879348 w 12192439"/>
              <a:gd name="connsiteY2997" fmla="*/ 3171127 h 6839191"/>
              <a:gd name="connsiteX2998" fmla="*/ 2817127 w 12192439"/>
              <a:gd name="connsiteY2998" fmla="*/ 3221742 h 6839191"/>
              <a:gd name="connsiteX2999" fmla="*/ 2832068 w 12192439"/>
              <a:gd name="connsiteY2999" fmla="*/ 3221698 h 6839191"/>
              <a:gd name="connsiteX3000" fmla="*/ 2796306 w 12192439"/>
              <a:gd name="connsiteY3000" fmla="*/ 3268233 h 6839191"/>
              <a:gd name="connsiteX3001" fmla="*/ 2753018 w 12192439"/>
              <a:gd name="connsiteY3001" fmla="*/ 3267267 h 6839191"/>
              <a:gd name="connsiteX3002" fmla="*/ 2787398 w 12192439"/>
              <a:gd name="connsiteY3002" fmla="*/ 3221610 h 6839191"/>
              <a:gd name="connsiteX3003" fmla="*/ 2817127 w 12192439"/>
              <a:gd name="connsiteY3003" fmla="*/ 3221742 h 6839191"/>
              <a:gd name="connsiteX3004" fmla="*/ 2837882 w 12192439"/>
              <a:gd name="connsiteY3004" fmla="*/ 3221676 h 6839191"/>
              <a:gd name="connsiteX3005" fmla="*/ 2883210 w 12192439"/>
              <a:gd name="connsiteY3005" fmla="*/ 3221150 h 6839191"/>
              <a:gd name="connsiteX3006" fmla="*/ 2845846 w 12192439"/>
              <a:gd name="connsiteY3006" fmla="*/ 3268584 h 6839191"/>
              <a:gd name="connsiteX3007" fmla="*/ 2801878 w 12192439"/>
              <a:gd name="connsiteY3007" fmla="*/ 3268320 h 6839191"/>
              <a:gd name="connsiteX3008" fmla="*/ 2837882 w 12192439"/>
              <a:gd name="connsiteY3008" fmla="*/ 3221676 h 6839191"/>
              <a:gd name="connsiteX3009" fmla="*/ 2889089 w 12192439"/>
              <a:gd name="connsiteY3009" fmla="*/ 3221062 h 6839191"/>
              <a:gd name="connsiteX3010" fmla="*/ 2934746 w 12192439"/>
              <a:gd name="connsiteY3010" fmla="*/ 3220009 h 6839191"/>
              <a:gd name="connsiteX3011" fmla="*/ 2895979 w 12192439"/>
              <a:gd name="connsiteY3011" fmla="*/ 3268233 h 6839191"/>
              <a:gd name="connsiteX3012" fmla="*/ 2851528 w 12192439"/>
              <a:gd name="connsiteY3012" fmla="*/ 3268584 h 6839191"/>
              <a:gd name="connsiteX3013" fmla="*/ 2889089 w 12192439"/>
              <a:gd name="connsiteY3013" fmla="*/ 3221062 h 6839191"/>
              <a:gd name="connsiteX3014" fmla="*/ 2843806 w 12192439"/>
              <a:gd name="connsiteY3014" fmla="*/ 3271282 h 6839191"/>
              <a:gd name="connsiteX3015" fmla="*/ 2809733 w 12192439"/>
              <a:gd name="connsiteY3015" fmla="*/ 3317356 h 6839191"/>
              <a:gd name="connsiteX3016" fmla="*/ 2767301 w 12192439"/>
              <a:gd name="connsiteY3016" fmla="*/ 3316149 h 6839191"/>
              <a:gd name="connsiteX3017" fmla="*/ 2799882 w 12192439"/>
              <a:gd name="connsiteY3017" fmla="*/ 3270975 h 6839191"/>
              <a:gd name="connsiteX3018" fmla="*/ 2843806 w 12192439"/>
              <a:gd name="connsiteY3018" fmla="*/ 3271282 h 6839191"/>
              <a:gd name="connsiteX3019" fmla="*/ 2849466 w 12192439"/>
              <a:gd name="connsiteY3019" fmla="*/ 3271282 h 6839191"/>
              <a:gd name="connsiteX3020" fmla="*/ 2893850 w 12192439"/>
              <a:gd name="connsiteY3020" fmla="*/ 3270953 h 6839191"/>
              <a:gd name="connsiteX3021" fmla="*/ 2858242 w 12192439"/>
              <a:gd name="connsiteY3021" fmla="*/ 3317948 h 6839191"/>
              <a:gd name="connsiteX3022" fmla="*/ 2815196 w 12192439"/>
              <a:gd name="connsiteY3022" fmla="*/ 3317466 h 6839191"/>
              <a:gd name="connsiteX3023" fmla="*/ 2849466 w 12192439"/>
              <a:gd name="connsiteY3023" fmla="*/ 3271282 h 6839191"/>
              <a:gd name="connsiteX3024" fmla="*/ 2992514 w 12192439"/>
              <a:gd name="connsiteY3024" fmla="*/ 3468588 h 6839191"/>
              <a:gd name="connsiteX3025" fmla="*/ 2961447 w 12192439"/>
              <a:gd name="connsiteY3025" fmla="*/ 3514991 h 6839191"/>
              <a:gd name="connsiteX3026" fmla="*/ 2921078 w 12192439"/>
              <a:gd name="connsiteY3026" fmla="*/ 3514354 h 6839191"/>
              <a:gd name="connsiteX3027" fmla="*/ 2950784 w 12192439"/>
              <a:gd name="connsiteY3027" fmla="*/ 3468785 h 6839191"/>
              <a:gd name="connsiteX3028" fmla="*/ 2992514 w 12192439"/>
              <a:gd name="connsiteY3028" fmla="*/ 3468588 h 6839191"/>
              <a:gd name="connsiteX3029" fmla="*/ 2946747 w 12192439"/>
              <a:gd name="connsiteY3029" fmla="*/ 3465845 h 6839191"/>
              <a:gd name="connsiteX3030" fmla="*/ 2905786 w 12192439"/>
              <a:gd name="connsiteY3030" fmla="*/ 3465428 h 6839191"/>
              <a:gd name="connsiteX3031" fmla="*/ 2936962 w 12192439"/>
              <a:gd name="connsiteY3031" fmla="*/ 3419420 h 6839191"/>
              <a:gd name="connsiteX3032" fmla="*/ 2979197 w 12192439"/>
              <a:gd name="connsiteY3032" fmla="*/ 3419091 h 6839191"/>
              <a:gd name="connsiteX3033" fmla="*/ 2946747 w 12192439"/>
              <a:gd name="connsiteY3033" fmla="*/ 3465845 h 6839191"/>
              <a:gd name="connsiteX3034" fmla="*/ 2932947 w 12192439"/>
              <a:gd name="connsiteY3034" fmla="*/ 3416612 h 6839191"/>
              <a:gd name="connsiteX3035" fmla="*/ 2891108 w 12192439"/>
              <a:gd name="connsiteY3035" fmla="*/ 3416393 h 6839191"/>
              <a:gd name="connsiteX3036" fmla="*/ 2923711 w 12192439"/>
              <a:gd name="connsiteY3036" fmla="*/ 3370121 h 6839191"/>
              <a:gd name="connsiteX3037" fmla="*/ 2966801 w 12192439"/>
              <a:gd name="connsiteY3037" fmla="*/ 3369573 h 6839191"/>
              <a:gd name="connsiteX3038" fmla="*/ 2932947 w 12192439"/>
              <a:gd name="connsiteY3038" fmla="*/ 3416612 h 6839191"/>
              <a:gd name="connsiteX3039" fmla="*/ 2885382 w 12192439"/>
              <a:gd name="connsiteY3039" fmla="*/ 3416305 h 6839191"/>
              <a:gd name="connsiteX3040" fmla="*/ 2844135 w 12192439"/>
              <a:gd name="connsiteY3040" fmla="*/ 3415383 h 6839191"/>
              <a:gd name="connsiteX3041" fmla="*/ 2875114 w 12192439"/>
              <a:gd name="connsiteY3041" fmla="*/ 3370100 h 6839191"/>
              <a:gd name="connsiteX3042" fmla="*/ 2917765 w 12192439"/>
              <a:gd name="connsiteY3042" fmla="*/ 3370143 h 6839191"/>
              <a:gd name="connsiteX3043" fmla="*/ 2885382 w 12192439"/>
              <a:gd name="connsiteY3043" fmla="*/ 3416305 h 6839191"/>
              <a:gd name="connsiteX3044" fmla="*/ 2925817 w 12192439"/>
              <a:gd name="connsiteY3044" fmla="*/ 3367225 h 6839191"/>
              <a:gd name="connsiteX3045" fmla="*/ 2961447 w 12192439"/>
              <a:gd name="connsiteY3045" fmla="*/ 3319682 h 6839191"/>
              <a:gd name="connsiteX3046" fmla="*/ 3005744 w 12192439"/>
              <a:gd name="connsiteY3046" fmla="*/ 3318431 h 6839191"/>
              <a:gd name="connsiteX3047" fmla="*/ 2968951 w 12192439"/>
              <a:gd name="connsiteY3047" fmla="*/ 3366633 h 6839191"/>
              <a:gd name="connsiteX3048" fmla="*/ 2925817 w 12192439"/>
              <a:gd name="connsiteY3048" fmla="*/ 3367225 h 6839191"/>
              <a:gd name="connsiteX3049" fmla="*/ 2919849 w 12192439"/>
              <a:gd name="connsiteY3049" fmla="*/ 3367269 h 6839191"/>
              <a:gd name="connsiteX3050" fmla="*/ 2877176 w 12192439"/>
              <a:gd name="connsiteY3050" fmla="*/ 3367225 h 6839191"/>
              <a:gd name="connsiteX3051" fmla="*/ 2911314 w 12192439"/>
              <a:gd name="connsiteY3051" fmla="*/ 3320537 h 6839191"/>
              <a:gd name="connsiteX3052" fmla="*/ 2955260 w 12192439"/>
              <a:gd name="connsiteY3052" fmla="*/ 3319835 h 6839191"/>
              <a:gd name="connsiteX3053" fmla="*/ 2919849 w 12192439"/>
              <a:gd name="connsiteY3053" fmla="*/ 3367269 h 6839191"/>
              <a:gd name="connsiteX3054" fmla="*/ 2871428 w 12192439"/>
              <a:gd name="connsiteY3054" fmla="*/ 3367181 h 6839191"/>
              <a:gd name="connsiteX3055" fmla="*/ 2829303 w 12192439"/>
              <a:gd name="connsiteY3055" fmla="*/ 3366479 h 6839191"/>
              <a:gd name="connsiteX3056" fmla="*/ 2861906 w 12192439"/>
              <a:gd name="connsiteY3056" fmla="*/ 3320757 h 6839191"/>
              <a:gd name="connsiteX3057" fmla="*/ 2905391 w 12192439"/>
              <a:gd name="connsiteY3057" fmla="*/ 3320603 h 6839191"/>
              <a:gd name="connsiteX3058" fmla="*/ 2871428 w 12192439"/>
              <a:gd name="connsiteY3058" fmla="*/ 3367181 h 6839191"/>
              <a:gd name="connsiteX3059" fmla="*/ 2863946 w 12192439"/>
              <a:gd name="connsiteY3059" fmla="*/ 3317970 h 6839191"/>
              <a:gd name="connsiteX3060" fmla="*/ 2899774 w 12192439"/>
              <a:gd name="connsiteY3060" fmla="*/ 3270865 h 6839191"/>
              <a:gd name="connsiteX3061" fmla="*/ 2944575 w 12192439"/>
              <a:gd name="connsiteY3061" fmla="*/ 3269966 h 6839191"/>
              <a:gd name="connsiteX3062" fmla="*/ 2907497 w 12192439"/>
              <a:gd name="connsiteY3062" fmla="*/ 3317795 h 6839191"/>
              <a:gd name="connsiteX3063" fmla="*/ 2863946 w 12192439"/>
              <a:gd name="connsiteY3063" fmla="*/ 3317970 h 6839191"/>
              <a:gd name="connsiteX3064" fmla="*/ 2856201 w 12192439"/>
              <a:gd name="connsiteY3064" fmla="*/ 3320713 h 6839191"/>
              <a:gd name="connsiteX3065" fmla="*/ 2823818 w 12192439"/>
              <a:gd name="connsiteY3065" fmla="*/ 3366348 h 6839191"/>
              <a:gd name="connsiteX3066" fmla="*/ 2782308 w 12192439"/>
              <a:gd name="connsiteY3066" fmla="*/ 3364922 h 6839191"/>
              <a:gd name="connsiteX3067" fmla="*/ 2813243 w 12192439"/>
              <a:gd name="connsiteY3067" fmla="*/ 3320208 h 6839191"/>
              <a:gd name="connsiteX3068" fmla="*/ 2856201 w 12192439"/>
              <a:gd name="connsiteY3068" fmla="*/ 3320713 h 6839191"/>
              <a:gd name="connsiteX3069" fmla="*/ 2821887 w 12192439"/>
              <a:gd name="connsiteY3069" fmla="*/ 3369178 h 6839191"/>
              <a:gd name="connsiteX3070" fmla="*/ 2792686 w 12192439"/>
              <a:gd name="connsiteY3070" fmla="*/ 3413299 h 6839191"/>
              <a:gd name="connsiteX3071" fmla="*/ 2752777 w 12192439"/>
              <a:gd name="connsiteY3071" fmla="*/ 3410864 h 6839191"/>
              <a:gd name="connsiteX3072" fmla="*/ 2780421 w 12192439"/>
              <a:gd name="connsiteY3072" fmla="*/ 3367708 h 6839191"/>
              <a:gd name="connsiteX3073" fmla="*/ 2821887 w 12192439"/>
              <a:gd name="connsiteY3073" fmla="*/ 3369178 h 6839191"/>
              <a:gd name="connsiteX3074" fmla="*/ 2827372 w 12192439"/>
              <a:gd name="connsiteY3074" fmla="*/ 3369310 h 6839191"/>
              <a:gd name="connsiteX3075" fmla="*/ 2869409 w 12192439"/>
              <a:gd name="connsiteY3075" fmla="*/ 3370034 h 6839191"/>
              <a:gd name="connsiteX3076" fmla="*/ 2838606 w 12192439"/>
              <a:gd name="connsiteY3076" fmla="*/ 3415208 h 6839191"/>
              <a:gd name="connsiteX3077" fmla="*/ 2797995 w 12192439"/>
              <a:gd name="connsiteY3077" fmla="*/ 3413562 h 6839191"/>
              <a:gd name="connsiteX3078" fmla="*/ 2827372 w 12192439"/>
              <a:gd name="connsiteY3078" fmla="*/ 3369310 h 6839191"/>
              <a:gd name="connsiteX3079" fmla="*/ 2830313 w 12192439"/>
              <a:gd name="connsiteY3079" fmla="*/ 3417753 h 6839191"/>
              <a:gd name="connsiteX3080" fmla="*/ 2836807 w 12192439"/>
              <a:gd name="connsiteY3080" fmla="*/ 3417950 h 6839191"/>
              <a:gd name="connsiteX3081" fmla="*/ 2808987 w 12192439"/>
              <a:gd name="connsiteY3081" fmla="*/ 3461808 h 6839191"/>
              <a:gd name="connsiteX3082" fmla="*/ 2769978 w 12192439"/>
              <a:gd name="connsiteY3082" fmla="*/ 3459132 h 6839191"/>
              <a:gd name="connsiteX3083" fmla="*/ 2796240 w 12192439"/>
              <a:gd name="connsiteY3083" fmla="*/ 3416283 h 6839191"/>
              <a:gd name="connsiteX3084" fmla="*/ 2830313 w 12192439"/>
              <a:gd name="connsiteY3084" fmla="*/ 3417753 h 6839191"/>
              <a:gd name="connsiteX3085" fmla="*/ 2842336 w 12192439"/>
              <a:gd name="connsiteY3085" fmla="*/ 3418126 h 6839191"/>
              <a:gd name="connsiteX3086" fmla="*/ 2883495 w 12192439"/>
              <a:gd name="connsiteY3086" fmla="*/ 3419091 h 6839191"/>
              <a:gd name="connsiteX3087" fmla="*/ 2854073 w 12192439"/>
              <a:gd name="connsiteY3087" fmla="*/ 3463980 h 6839191"/>
              <a:gd name="connsiteX3088" fmla="*/ 2814318 w 12192439"/>
              <a:gd name="connsiteY3088" fmla="*/ 3462115 h 6839191"/>
              <a:gd name="connsiteX3089" fmla="*/ 2842336 w 12192439"/>
              <a:gd name="connsiteY3089" fmla="*/ 3418126 h 6839191"/>
              <a:gd name="connsiteX3090" fmla="*/ 2889221 w 12192439"/>
              <a:gd name="connsiteY3090" fmla="*/ 3419201 h 6839191"/>
              <a:gd name="connsiteX3091" fmla="*/ 2930973 w 12192439"/>
              <a:gd name="connsiteY3091" fmla="*/ 3419442 h 6839191"/>
              <a:gd name="connsiteX3092" fmla="*/ 2900016 w 12192439"/>
              <a:gd name="connsiteY3092" fmla="*/ 3465319 h 6839191"/>
              <a:gd name="connsiteX3093" fmla="*/ 2859624 w 12192439"/>
              <a:gd name="connsiteY3093" fmla="*/ 3464178 h 6839191"/>
              <a:gd name="connsiteX3094" fmla="*/ 2889221 w 12192439"/>
              <a:gd name="connsiteY3094" fmla="*/ 3419201 h 6839191"/>
              <a:gd name="connsiteX3095" fmla="*/ 2859536 w 12192439"/>
              <a:gd name="connsiteY3095" fmla="*/ 3467074 h 6839191"/>
              <a:gd name="connsiteX3096" fmla="*/ 2898151 w 12192439"/>
              <a:gd name="connsiteY3096" fmla="*/ 3468149 h 6839191"/>
              <a:gd name="connsiteX3097" fmla="*/ 2870134 w 12192439"/>
              <a:gd name="connsiteY3097" fmla="*/ 3512643 h 6839191"/>
              <a:gd name="connsiteX3098" fmla="*/ 2831256 w 12192439"/>
              <a:gd name="connsiteY3098" fmla="*/ 3510537 h 6839191"/>
              <a:gd name="connsiteX3099" fmla="*/ 2857847 w 12192439"/>
              <a:gd name="connsiteY3099" fmla="*/ 3467008 h 6839191"/>
              <a:gd name="connsiteX3100" fmla="*/ 2859536 w 12192439"/>
              <a:gd name="connsiteY3100" fmla="*/ 3467074 h 6839191"/>
              <a:gd name="connsiteX3101" fmla="*/ 2903943 w 12192439"/>
              <a:gd name="connsiteY3101" fmla="*/ 3468259 h 6839191"/>
              <a:gd name="connsiteX3102" fmla="*/ 2944817 w 12192439"/>
              <a:gd name="connsiteY3102" fmla="*/ 3468741 h 6839191"/>
              <a:gd name="connsiteX3103" fmla="*/ 2915286 w 12192439"/>
              <a:gd name="connsiteY3103" fmla="*/ 3514223 h 6839191"/>
              <a:gd name="connsiteX3104" fmla="*/ 2875728 w 12192439"/>
              <a:gd name="connsiteY3104" fmla="*/ 3512884 h 6839191"/>
              <a:gd name="connsiteX3105" fmla="*/ 2903943 w 12192439"/>
              <a:gd name="connsiteY3105" fmla="*/ 3468259 h 6839191"/>
              <a:gd name="connsiteX3106" fmla="*/ 2888936 w 12192439"/>
              <a:gd name="connsiteY3106" fmla="*/ 3516351 h 6839191"/>
              <a:gd name="connsiteX3107" fmla="*/ 2913465 w 12192439"/>
              <a:gd name="connsiteY3107" fmla="*/ 3517097 h 6839191"/>
              <a:gd name="connsiteX3108" fmla="*/ 2886786 w 12192439"/>
              <a:gd name="connsiteY3108" fmla="*/ 3561218 h 6839191"/>
              <a:gd name="connsiteX3109" fmla="*/ 2848742 w 12192439"/>
              <a:gd name="connsiteY3109" fmla="*/ 3558892 h 6839191"/>
              <a:gd name="connsiteX3110" fmla="*/ 2873995 w 12192439"/>
              <a:gd name="connsiteY3110" fmla="*/ 3515736 h 6839191"/>
              <a:gd name="connsiteX3111" fmla="*/ 2888936 w 12192439"/>
              <a:gd name="connsiteY3111" fmla="*/ 3516351 h 6839191"/>
              <a:gd name="connsiteX3112" fmla="*/ 2919257 w 12192439"/>
              <a:gd name="connsiteY3112" fmla="*/ 3517272 h 6839191"/>
              <a:gd name="connsiteX3113" fmla="*/ 2959560 w 12192439"/>
              <a:gd name="connsiteY3113" fmla="*/ 3517909 h 6839191"/>
              <a:gd name="connsiteX3114" fmla="*/ 2931302 w 12192439"/>
              <a:gd name="connsiteY3114" fmla="*/ 3563039 h 6839191"/>
              <a:gd name="connsiteX3115" fmla="*/ 2892424 w 12192439"/>
              <a:gd name="connsiteY3115" fmla="*/ 3561481 h 6839191"/>
              <a:gd name="connsiteX3116" fmla="*/ 2919257 w 12192439"/>
              <a:gd name="connsiteY3116" fmla="*/ 3517272 h 6839191"/>
              <a:gd name="connsiteX3117" fmla="*/ 2947844 w 12192439"/>
              <a:gd name="connsiteY3117" fmla="*/ 3611131 h 6839191"/>
              <a:gd name="connsiteX3118" fmla="*/ 2910174 w 12192439"/>
              <a:gd name="connsiteY3118" fmla="*/ 3609354 h 6839191"/>
              <a:gd name="connsiteX3119" fmla="*/ 2935492 w 12192439"/>
              <a:gd name="connsiteY3119" fmla="*/ 3566133 h 6839191"/>
              <a:gd name="connsiteX3120" fmla="*/ 2974458 w 12192439"/>
              <a:gd name="connsiteY3120" fmla="*/ 3567010 h 6839191"/>
              <a:gd name="connsiteX3121" fmla="*/ 2947844 w 12192439"/>
              <a:gd name="connsiteY3121" fmla="*/ 3611131 h 6839191"/>
              <a:gd name="connsiteX3122" fmla="*/ 2980732 w 12192439"/>
              <a:gd name="connsiteY3122" fmla="*/ 3567120 h 6839191"/>
              <a:gd name="connsiteX3123" fmla="*/ 3415318 w 12192439"/>
              <a:gd name="connsiteY3123" fmla="*/ 3549261 h 6839191"/>
              <a:gd name="connsiteX3124" fmla="*/ 3548405 w 12192439"/>
              <a:gd name="connsiteY3124" fmla="*/ 3540594 h 6839191"/>
              <a:gd name="connsiteX3125" fmla="*/ 3696302 w 12192439"/>
              <a:gd name="connsiteY3125" fmla="*/ 3531007 h 6839191"/>
              <a:gd name="connsiteX3126" fmla="*/ 4104538 w 12192439"/>
              <a:gd name="connsiteY3126" fmla="*/ 3500247 h 6839191"/>
              <a:gd name="connsiteX3127" fmla="*/ 4850516 w 12192439"/>
              <a:gd name="connsiteY3127" fmla="*/ 3449961 h 6839191"/>
              <a:gd name="connsiteX3128" fmla="*/ 5194161 w 12192439"/>
              <a:gd name="connsiteY3128" fmla="*/ 3453120 h 6839191"/>
              <a:gd name="connsiteX3129" fmla="*/ 5359412 w 12192439"/>
              <a:gd name="connsiteY3129" fmla="*/ 3483134 h 6839191"/>
              <a:gd name="connsiteX3130" fmla="*/ 5348508 w 12192439"/>
              <a:gd name="connsiteY3130" fmla="*/ 3505710 h 6839191"/>
              <a:gd name="connsiteX3131" fmla="*/ 5199668 w 12192439"/>
              <a:gd name="connsiteY3131" fmla="*/ 3483967 h 6839191"/>
              <a:gd name="connsiteX3132" fmla="*/ 4858590 w 12192439"/>
              <a:gd name="connsiteY3132" fmla="*/ 3486183 h 6839191"/>
              <a:gd name="connsiteX3133" fmla="*/ 4181306 w 12192439"/>
              <a:gd name="connsiteY3133" fmla="*/ 3538005 h 6839191"/>
              <a:gd name="connsiteX3134" fmla="*/ 3714271 w 12192439"/>
              <a:gd name="connsiteY3134" fmla="*/ 3576049 h 6839191"/>
              <a:gd name="connsiteX3135" fmla="*/ 3567581 w 12192439"/>
              <a:gd name="connsiteY3135" fmla="*/ 3586164 h 6839191"/>
              <a:gd name="connsiteX3136" fmla="*/ 3446846 w 12192439"/>
              <a:gd name="connsiteY3136" fmla="*/ 3594347 h 6839191"/>
              <a:gd name="connsiteX3137" fmla="*/ 2953966 w 12192439"/>
              <a:gd name="connsiteY3137" fmla="*/ 3611373 h 6839191"/>
              <a:gd name="connsiteX3138" fmla="*/ 2980732 w 12192439"/>
              <a:gd name="connsiteY3138" fmla="*/ 3567120 h 6839191"/>
              <a:gd name="connsiteX3139" fmla="*/ 2937270 w 12192439"/>
              <a:gd name="connsiteY3139" fmla="*/ 3563214 h 6839191"/>
              <a:gd name="connsiteX3140" fmla="*/ 2965791 w 12192439"/>
              <a:gd name="connsiteY3140" fmla="*/ 3517952 h 6839191"/>
              <a:gd name="connsiteX3141" fmla="*/ 3006051 w 12192439"/>
              <a:gd name="connsiteY3141" fmla="*/ 3517996 h 6839191"/>
              <a:gd name="connsiteX3142" fmla="*/ 2976322 w 12192439"/>
              <a:gd name="connsiteY3142" fmla="*/ 3564026 h 6839191"/>
              <a:gd name="connsiteX3143" fmla="*/ 2937270 w 12192439"/>
              <a:gd name="connsiteY3143" fmla="*/ 3563214 h 6839191"/>
              <a:gd name="connsiteX3144" fmla="*/ 2918533 w 12192439"/>
              <a:gd name="connsiteY3144" fmla="*/ 3565606 h 6839191"/>
              <a:gd name="connsiteX3145" fmla="*/ 2929547 w 12192439"/>
              <a:gd name="connsiteY3145" fmla="*/ 3565935 h 6839191"/>
              <a:gd name="connsiteX3146" fmla="*/ 2904426 w 12192439"/>
              <a:gd name="connsiteY3146" fmla="*/ 3609047 h 6839191"/>
              <a:gd name="connsiteX3147" fmla="*/ 2867106 w 12192439"/>
              <a:gd name="connsiteY3147" fmla="*/ 3606502 h 6839191"/>
              <a:gd name="connsiteX3148" fmla="*/ 2890713 w 12192439"/>
              <a:gd name="connsiteY3148" fmla="*/ 3564377 h 6839191"/>
              <a:gd name="connsiteX3149" fmla="*/ 2918533 w 12192439"/>
              <a:gd name="connsiteY3149" fmla="*/ 3565606 h 6839191"/>
              <a:gd name="connsiteX3150" fmla="*/ 2902473 w 12192439"/>
              <a:gd name="connsiteY3150" fmla="*/ 3612601 h 6839191"/>
              <a:gd name="connsiteX3151" fmla="*/ 2880138 w 12192439"/>
              <a:gd name="connsiteY3151" fmla="*/ 3654199 h 6839191"/>
              <a:gd name="connsiteX3152" fmla="*/ 2844332 w 12192439"/>
              <a:gd name="connsiteY3152" fmla="*/ 3650689 h 6839191"/>
              <a:gd name="connsiteX3153" fmla="*/ 2865175 w 12192439"/>
              <a:gd name="connsiteY3153" fmla="*/ 3610034 h 6839191"/>
              <a:gd name="connsiteX3154" fmla="*/ 2902473 w 12192439"/>
              <a:gd name="connsiteY3154" fmla="*/ 3612601 h 6839191"/>
              <a:gd name="connsiteX3155" fmla="*/ 2908155 w 12192439"/>
              <a:gd name="connsiteY3155" fmla="*/ 3612930 h 6839191"/>
              <a:gd name="connsiteX3156" fmla="*/ 2945782 w 12192439"/>
              <a:gd name="connsiteY3156" fmla="*/ 3614729 h 6839191"/>
              <a:gd name="connsiteX3157" fmla="*/ 2921934 w 12192439"/>
              <a:gd name="connsiteY3157" fmla="*/ 3657402 h 6839191"/>
              <a:gd name="connsiteX3158" fmla="*/ 2885623 w 12192439"/>
              <a:gd name="connsiteY3158" fmla="*/ 3654682 h 6839191"/>
              <a:gd name="connsiteX3159" fmla="*/ 2908155 w 12192439"/>
              <a:gd name="connsiteY3159" fmla="*/ 3612930 h 6839191"/>
              <a:gd name="connsiteX3160" fmla="*/ 2951903 w 12192439"/>
              <a:gd name="connsiteY3160" fmla="*/ 3614949 h 6839191"/>
              <a:gd name="connsiteX3161" fmla="*/ 3447087 w 12192439"/>
              <a:gd name="connsiteY3161" fmla="*/ 3597704 h 6839191"/>
              <a:gd name="connsiteX3162" fmla="*/ 3567800 w 12192439"/>
              <a:gd name="connsiteY3162" fmla="*/ 3589520 h 6839191"/>
              <a:gd name="connsiteX3163" fmla="*/ 3714512 w 12192439"/>
              <a:gd name="connsiteY3163" fmla="*/ 3579406 h 6839191"/>
              <a:gd name="connsiteX3164" fmla="*/ 4181612 w 12192439"/>
              <a:gd name="connsiteY3164" fmla="*/ 3541362 h 6839191"/>
              <a:gd name="connsiteX3165" fmla="*/ 4858788 w 12192439"/>
              <a:gd name="connsiteY3165" fmla="*/ 3489540 h 6839191"/>
              <a:gd name="connsiteX3166" fmla="*/ 5347016 w 12192439"/>
              <a:gd name="connsiteY3166" fmla="*/ 3508738 h 6839191"/>
              <a:gd name="connsiteX3167" fmla="*/ 5334774 w 12192439"/>
              <a:gd name="connsiteY3167" fmla="*/ 3532433 h 6839191"/>
              <a:gd name="connsiteX3168" fmla="*/ 4866818 w 12192439"/>
              <a:gd name="connsiteY3168" fmla="*/ 3525631 h 6839191"/>
              <a:gd name="connsiteX3169" fmla="*/ 4263492 w 12192439"/>
              <a:gd name="connsiteY3169" fmla="*/ 3577651 h 6839191"/>
              <a:gd name="connsiteX3170" fmla="*/ 3732459 w 12192439"/>
              <a:gd name="connsiteY3170" fmla="*/ 3624361 h 6839191"/>
              <a:gd name="connsiteX3171" fmla="*/ 3586976 w 12192439"/>
              <a:gd name="connsiteY3171" fmla="*/ 3634980 h 6839191"/>
              <a:gd name="connsiteX3172" fmla="*/ 3478944 w 12192439"/>
              <a:gd name="connsiteY3172" fmla="*/ 3642615 h 6839191"/>
              <a:gd name="connsiteX3173" fmla="*/ 2927879 w 12192439"/>
              <a:gd name="connsiteY3173" fmla="*/ 3657797 h 6839191"/>
              <a:gd name="connsiteX3174" fmla="*/ 2951903 w 12192439"/>
              <a:gd name="connsiteY3174" fmla="*/ 3614949 h 6839191"/>
              <a:gd name="connsiteX3175" fmla="*/ 5354673 w 12192439"/>
              <a:gd name="connsiteY3175" fmla="*/ 3536272 h 6839191"/>
              <a:gd name="connsiteX3176" fmla="*/ 5365906 w 12192439"/>
              <a:gd name="connsiteY3176" fmla="*/ 3513477 h 6839191"/>
              <a:gd name="connsiteX3177" fmla="*/ 5380453 w 12192439"/>
              <a:gd name="connsiteY3177" fmla="*/ 3517580 h 6839191"/>
              <a:gd name="connsiteX3178" fmla="*/ 5370141 w 12192439"/>
              <a:gd name="connsiteY3178" fmla="*/ 3539651 h 6839191"/>
              <a:gd name="connsiteX3179" fmla="*/ 5354673 w 12192439"/>
              <a:gd name="connsiteY3179" fmla="*/ 3536272 h 6839191"/>
              <a:gd name="connsiteX3180" fmla="*/ 5368605 w 12192439"/>
              <a:gd name="connsiteY3180" fmla="*/ 3542810 h 6839191"/>
              <a:gd name="connsiteX3181" fmla="*/ 5356955 w 12192439"/>
              <a:gd name="connsiteY3181" fmla="*/ 3566045 h 6839191"/>
              <a:gd name="connsiteX3182" fmla="*/ 5340500 w 12192439"/>
              <a:gd name="connsiteY3182" fmla="*/ 3563390 h 6839191"/>
              <a:gd name="connsiteX3183" fmla="*/ 5353071 w 12192439"/>
              <a:gd name="connsiteY3183" fmla="*/ 3539432 h 6839191"/>
              <a:gd name="connsiteX3184" fmla="*/ 5368605 w 12192439"/>
              <a:gd name="connsiteY3184" fmla="*/ 3542810 h 6839191"/>
              <a:gd name="connsiteX3185" fmla="*/ 5352676 w 12192439"/>
              <a:gd name="connsiteY3185" fmla="*/ 3535855 h 6839191"/>
              <a:gd name="connsiteX3186" fmla="*/ 5336748 w 12192439"/>
              <a:gd name="connsiteY3186" fmla="*/ 3532784 h 6839191"/>
              <a:gd name="connsiteX3187" fmla="*/ 5348925 w 12192439"/>
              <a:gd name="connsiteY3187" fmla="*/ 3509198 h 6839191"/>
              <a:gd name="connsiteX3188" fmla="*/ 5363910 w 12192439"/>
              <a:gd name="connsiteY3188" fmla="*/ 3512928 h 6839191"/>
              <a:gd name="connsiteX3189" fmla="*/ 5352676 w 12192439"/>
              <a:gd name="connsiteY3189" fmla="*/ 3535855 h 6839191"/>
              <a:gd name="connsiteX3190" fmla="*/ 2978297 w 12192439"/>
              <a:gd name="connsiteY3190" fmla="*/ 3664050 h 6839191"/>
              <a:gd name="connsiteX3191" fmla="*/ 3479185 w 12192439"/>
              <a:gd name="connsiteY3191" fmla="*/ 3646059 h 6839191"/>
              <a:gd name="connsiteX3192" fmla="*/ 3587195 w 12192439"/>
              <a:gd name="connsiteY3192" fmla="*/ 3638424 h 6839191"/>
              <a:gd name="connsiteX3193" fmla="*/ 3732722 w 12192439"/>
              <a:gd name="connsiteY3193" fmla="*/ 3627828 h 6839191"/>
              <a:gd name="connsiteX3194" fmla="*/ 4263800 w 12192439"/>
              <a:gd name="connsiteY3194" fmla="*/ 3581095 h 6839191"/>
              <a:gd name="connsiteX3195" fmla="*/ 4867059 w 12192439"/>
              <a:gd name="connsiteY3195" fmla="*/ 3529098 h 6839191"/>
              <a:gd name="connsiteX3196" fmla="*/ 5333084 w 12192439"/>
              <a:gd name="connsiteY3196" fmla="*/ 3535614 h 6839191"/>
              <a:gd name="connsiteX3197" fmla="*/ 5319460 w 12192439"/>
              <a:gd name="connsiteY3197" fmla="*/ 3560494 h 6839191"/>
              <a:gd name="connsiteX3198" fmla="*/ 4875023 w 12192439"/>
              <a:gd name="connsiteY3198" fmla="*/ 3565101 h 6839191"/>
              <a:gd name="connsiteX3199" fmla="*/ 4350879 w 12192439"/>
              <a:gd name="connsiteY3199" fmla="*/ 3615629 h 6839191"/>
              <a:gd name="connsiteX3200" fmla="*/ 3750625 w 12192439"/>
              <a:gd name="connsiteY3200" fmla="*/ 3672673 h 6839191"/>
              <a:gd name="connsiteX3201" fmla="*/ 3606327 w 12192439"/>
              <a:gd name="connsiteY3201" fmla="*/ 3683796 h 6839191"/>
              <a:gd name="connsiteX3202" fmla="*/ 3511415 w 12192439"/>
              <a:gd name="connsiteY3202" fmla="*/ 3690773 h 6839191"/>
              <a:gd name="connsiteX3203" fmla="*/ 2904579 w 12192439"/>
              <a:gd name="connsiteY3203" fmla="*/ 3702796 h 6839191"/>
              <a:gd name="connsiteX3204" fmla="*/ 2925905 w 12192439"/>
              <a:gd name="connsiteY3204" fmla="*/ 3661417 h 6839191"/>
              <a:gd name="connsiteX3205" fmla="*/ 2978297 w 12192439"/>
              <a:gd name="connsiteY3205" fmla="*/ 3664050 h 6839191"/>
              <a:gd name="connsiteX3206" fmla="*/ 5335037 w 12192439"/>
              <a:gd name="connsiteY3206" fmla="*/ 3535965 h 6839191"/>
              <a:gd name="connsiteX3207" fmla="*/ 5351053 w 12192439"/>
              <a:gd name="connsiteY3207" fmla="*/ 3539015 h 6839191"/>
              <a:gd name="connsiteX3208" fmla="*/ 5338481 w 12192439"/>
              <a:gd name="connsiteY3208" fmla="*/ 3563083 h 6839191"/>
              <a:gd name="connsiteX3209" fmla="*/ 5321434 w 12192439"/>
              <a:gd name="connsiteY3209" fmla="*/ 3560735 h 6839191"/>
              <a:gd name="connsiteX3210" fmla="*/ 5335037 w 12192439"/>
              <a:gd name="connsiteY3210" fmla="*/ 3535965 h 6839191"/>
              <a:gd name="connsiteX3211" fmla="*/ 5336704 w 12192439"/>
              <a:gd name="connsiteY3211" fmla="*/ 3566396 h 6839191"/>
              <a:gd name="connsiteX3212" fmla="*/ 5322685 w 12192439"/>
              <a:gd name="connsiteY3212" fmla="*/ 3591714 h 6839191"/>
              <a:gd name="connsiteX3213" fmla="*/ 5304519 w 12192439"/>
              <a:gd name="connsiteY3213" fmla="*/ 3590113 h 6839191"/>
              <a:gd name="connsiteX3214" fmla="*/ 5319570 w 12192439"/>
              <a:gd name="connsiteY3214" fmla="*/ 3564048 h 6839191"/>
              <a:gd name="connsiteX3215" fmla="*/ 5336704 w 12192439"/>
              <a:gd name="connsiteY3215" fmla="*/ 3566396 h 6839191"/>
              <a:gd name="connsiteX3216" fmla="*/ 5338723 w 12192439"/>
              <a:gd name="connsiteY3216" fmla="*/ 3566703 h 6839191"/>
              <a:gd name="connsiteX3217" fmla="*/ 5355265 w 12192439"/>
              <a:gd name="connsiteY3217" fmla="*/ 3569336 h 6839191"/>
              <a:gd name="connsiteX3218" fmla="*/ 5342255 w 12192439"/>
              <a:gd name="connsiteY3218" fmla="*/ 3593799 h 6839191"/>
              <a:gd name="connsiteX3219" fmla="*/ 5324747 w 12192439"/>
              <a:gd name="connsiteY3219" fmla="*/ 3591912 h 6839191"/>
              <a:gd name="connsiteX3220" fmla="*/ 5338723 w 12192439"/>
              <a:gd name="connsiteY3220" fmla="*/ 3566703 h 6839191"/>
              <a:gd name="connsiteX3221" fmla="*/ 5443683 w 12192439"/>
              <a:gd name="connsiteY3221" fmla="*/ 3803522 h 6839191"/>
              <a:gd name="connsiteX3222" fmla="*/ 5420361 w 12192439"/>
              <a:gd name="connsiteY3222" fmla="*/ 3805058 h 6839191"/>
              <a:gd name="connsiteX3223" fmla="*/ 5424508 w 12192439"/>
              <a:gd name="connsiteY3223" fmla="*/ 3796150 h 6839191"/>
              <a:gd name="connsiteX3224" fmla="*/ 5432121 w 12192439"/>
              <a:gd name="connsiteY3224" fmla="*/ 3779651 h 6839191"/>
              <a:gd name="connsiteX3225" fmla="*/ 5453885 w 12192439"/>
              <a:gd name="connsiteY3225" fmla="*/ 3779322 h 6839191"/>
              <a:gd name="connsiteX3226" fmla="*/ 5446579 w 12192439"/>
              <a:gd name="connsiteY3226" fmla="*/ 3796699 h 6839191"/>
              <a:gd name="connsiteX3227" fmla="*/ 5443683 w 12192439"/>
              <a:gd name="connsiteY3227" fmla="*/ 3803522 h 6839191"/>
              <a:gd name="connsiteX3228" fmla="*/ 5611831 w 12192439"/>
              <a:gd name="connsiteY3228" fmla="*/ 3930839 h 6839191"/>
              <a:gd name="connsiteX3229" fmla="*/ 5577999 w 12192439"/>
              <a:gd name="connsiteY3229" fmla="*/ 3940734 h 6839191"/>
              <a:gd name="connsiteX3230" fmla="*/ 5562202 w 12192439"/>
              <a:gd name="connsiteY3230" fmla="*/ 3925135 h 6839191"/>
              <a:gd name="connsiteX3231" fmla="*/ 5595595 w 12192439"/>
              <a:gd name="connsiteY3231" fmla="*/ 3917083 h 6839191"/>
              <a:gd name="connsiteX3232" fmla="*/ 5611831 w 12192439"/>
              <a:gd name="connsiteY3232" fmla="*/ 3930839 h 6839191"/>
              <a:gd name="connsiteX3233" fmla="*/ 9139876 w 12192439"/>
              <a:gd name="connsiteY3233" fmla="*/ 3641189 h 6839191"/>
              <a:gd name="connsiteX3234" fmla="*/ 9163461 w 12192439"/>
              <a:gd name="connsiteY3234" fmla="*/ 3596366 h 6839191"/>
              <a:gd name="connsiteX3235" fmla="*/ 9175593 w 12192439"/>
              <a:gd name="connsiteY3235" fmla="*/ 3606633 h 6839191"/>
              <a:gd name="connsiteX3236" fmla="*/ 9153193 w 12192439"/>
              <a:gd name="connsiteY3236" fmla="*/ 3650930 h 6839191"/>
              <a:gd name="connsiteX3237" fmla="*/ 9139876 w 12192439"/>
              <a:gd name="connsiteY3237" fmla="*/ 3641189 h 6839191"/>
              <a:gd name="connsiteX3238" fmla="*/ 9151942 w 12192439"/>
              <a:gd name="connsiteY3238" fmla="*/ 3653366 h 6839191"/>
              <a:gd name="connsiteX3239" fmla="*/ 9128883 w 12192439"/>
              <a:gd name="connsiteY3239" fmla="*/ 3698276 h 6839191"/>
              <a:gd name="connsiteX3240" fmla="*/ 9114403 w 12192439"/>
              <a:gd name="connsiteY3240" fmla="*/ 3688952 h 6839191"/>
              <a:gd name="connsiteX3241" fmla="*/ 9138603 w 12192439"/>
              <a:gd name="connsiteY3241" fmla="*/ 3643580 h 6839191"/>
              <a:gd name="connsiteX3242" fmla="*/ 9151942 w 12192439"/>
              <a:gd name="connsiteY3242" fmla="*/ 3653366 h 6839191"/>
              <a:gd name="connsiteX3243" fmla="*/ 9136256 w 12192439"/>
              <a:gd name="connsiteY3243" fmla="*/ 3638775 h 6839191"/>
              <a:gd name="connsiteX3244" fmla="*/ 9121556 w 12192439"/>
              <a:gd name="connsiteY3244" fmla="*/ 3630153 h 6839191"/>
              <a:gd name="connsiteX3245" fmla="*/ 9146391 w 12192439"/>
              <a:gd name="connsiteY3245" fmla="*/ 3584562 h 6839191"/>
              <a:gd name="connsiteX3246" fmla="*/ 9159950 w 12192439"/>
              <a:gd name="connsiteY3246" fmla="*/ 3593711 h 6839191"/>
              <a:gd name="connsiteX3247" fmla="*/ 9136256 w 12192439"/>
              <a:gd name="connsiteY3247" fmla="*/ 3638775 h 6839191"/>
              <a:gd name="connsiteX3248" fmla="*/ 9117651 w 12192439"/>
              <a:gd name="connsiteY3248" fmla="*/ 3628069 h 6839191"/>
              <a:gd name="connsiteX3249" fmla="*/ 9101787 w 12192439"/>
              <a:gd name="connsiteY3249" fmla="*/ 3620916 h 6839191"/>
              <a:gd name="connsiteX3250" fmla="*/ 9127896 w 12192439"/>
              <a:gd name="connsiteY3250" fmla="*/ 3574535 h 6839191"/>
              <a:gd name="connsiteX3251" fmla="*/ 9134719 w 12192439"/>
              <a:gd name="connsiteY3251" fmla="*/ 3577870 h 6839191"/>
              <a:gd name="connsiteX3252" fmla="*/ 9142618 w 12192439"/>
              <a:gd name="connsiteY3252" fmla="*/ 3582236 h 6839191"/>
              <a:gd name="connsiteX3253" fmla="*/ 9117651 w 12192439"/>
              <a:gd name="connsiteY3253" fmla="*/ 3628069 h 6839191"/>
              <a:gd name="connsiteX3254" fmla="*/ 5413494 w 12192439"/>
              <a:gd name="connsiteY3254" fmla="*/ 4019169 h 6839191"/>
              <a:gd name="connsiteX3255" fmla="*/ 5396162 w 12192439"/>
              <a:gd name="connsiteY3255" fmla="*/ 3998875 h 6839191"/>
              <a:gd name="connsiteX3256" fmla="*/ 5429883 w 12192439"/>
              <a:gd name="connsiteY3256" fmla="*/ 3988805 h 6839191"/>
              <a:gd name="connsiteX3257" fmla="*/ 5447676 w 12192439"/>
              <a:gd name="connsiteY3257" fmla="*/ 4007673 h 6839191"/>
              <a:gd name="connsiteX3258" fmla="*/ 5448642 w 12192439"/>
              <a:gd name="connsiteY3258" fmla="*/ 4008419 h 6839191"/>
              <a:gd name="connsiteX3259" fmla="*/ 5414306 w 12192439"/>
              <a:gd name="connsiteY3259" fmla="*/ 4019871 h 6839191"/>
              <a:gd name="connsiteX3260" fmla="*/ 5413494 w 12192439"/>
              <a:gd name="connsiteY3260" fmla="*/ 4019169 h 6839191"/>
              <a:gd name="connsiteX3261" fmla="*/ 5380079 w 12192439"/>
              <a:gd name="connsiteY3261" fmla="*/ 3939045 h 6839191"/>
              <a:gd name="connsiteX3262" fmla="*/ 5410751 w 12192439"/>
              <a:gd name="connsiteY3262" fmla="*/ 3931958 h 6839191"/>
              <a:gd name="connsiteX3263" fmla="*/ 5414591 w 12192439"/>
              <a:gd name="connsiteY3263" fmla="*/ 3957167 h 6839191"/>
              <a:gd name="connsiteX3264" fmla="*/ 5382537 w 12192439"/>
              <a:gd name="connsiteY3264" fmla="*/ 3965658 h 6839191"/>
              <a:gd name="connsiteX3265" fmla="*/ 5380079 w 12192439"/>
              <a:gd name="connsiteY3265" fmla="*/ 3939045 h 6839191"/>
              <a:gd name="connsiteX3266" fmla="*/ 5383590 w 12192439"/>
              <a:gd name="connsiteY3266" fmla="*/ 3906376 h 6839191"/>
              <a:gd name="connsiteX3267" fmla="*/ 5412463 w 12192439"/>
              <a:gd name="connsiteY3267" fmla="*/ 3900716 h 6839191"/>
              <a:gd name="connsiteX3268" fmla="*/ 5411892 w 12192439"/>
              <a:gd name="connsiteY3268" fmla="*/ 3904643 h 6839191"/>
              <a:gd name="connsiteX3269" fmla="*/ 5410576 w 12192439"/>
              <a:gd name="connsiteY3269" fmla="*/ 3927175 h 6839191"/>
              <a:gd name="connsiteX3270" fmla="*/ 5380189 w 12192439"/>
              <a:gd name="connsiteY3270" fmla="*/ 3934196 h 6839191"/>
              <a:gd name="connsiteX3271" fmla="*/ 5382734 w 12192439"/>
              <a:gd name="connsiteY3271" fmla="*/ 3910852 h 6839191"/>
              <a:gd name="connsiteX3272" fmla="*/ 5383590 w 12192439"/>
              <a:gd name="connsiteY3272" fmla="*/ 3906376 h 6839191"/>
              <a:gd name="connsiteX3273" fmla="*/ 5574226 w 12192439"/>
              <a:gd name="connsiteY3273" fmla="*/ 3941809 h 6839191"/>
              <a:gd name="connsiteX3274" fmla="*/ 5562685 w 12192439"/>
              <a:gd name="connsiteY3274" fmla="*/ 3945144 h 6839191"/>
              <a:gd name="connsiteX3275" fmla="*/ 5540285 w 12192439"/>
              <a:gd name="connsiteY3275" fmla="*/ 3951485 h 6839191"/>
              <a:gd name="connsiteX3276" fmla="*/ 5525541 w 12192439"/>
              <a:gd name="connsiteY3276" fmla="*/ 3933933 h 6839191"/>
              <a:gd name="connsiteX3277" fmla="*/ 5558692 w 12192439"/>
              <a:gd name="connsiteY3277" fmla="*/ 3925969 h 6839191"/>
              <a:gd name="connsiteX3278" fmla="*/ 5574226 w 12192439"/>
              <a:gd name="connsiteY3278" fmla="*/ 3941809 h 6839191"/>
              <a:gd name="connsiteX3279" fmla="*/ 5835815 w 12192439"/>
              <a:gd name="connsiteY3279" fmla="*/ 3910786 h 6839191"/>
              <a:gd name="connsiteX3280" fmla="*/ 6291090 w 12192439"/>
              <a:gd name="connsiteY3280" fmla="*/ 3815326 h 6839191"/>
              <a:gd name="connsiteX3281" fmla="*/ 6296421 w 12192439"/>
              <a:gd name="connsiteY3281" fmla="*/ 3813768 h 6839191"/>
              <a:gd name="connsiteX3282" fmla="*/ 8719946 w 12192439"/>
              <a:gd name="connsiteY3282" fmla="*/ 3210531 h 6839191"/>
              <a:gd name="connsiteX3283" fmla="*/ 8859922 w 12192439"/>
              <a:gd name="connsiteY3283" fmla="*/ 3178038 h 6839191"/>
              <a:gd name="connsiteX3284" fmla="*/ 9104816 w 12192439"/>
              <a:gd name="connsiteY3284" fmla="*/ 3131547 h 6839191"/>
              <a:gd name="connsiteX3285" fmla="*/ 9213374 w 12192439"/>
              <a:gd name="connsiteY3285" fmla="*/ 3133719 h 6839191"/>
              <a:gd name="connsiteX3286" fmla="*/ 9183711 w 12192439"/>
              <a:gd name="connsiteY3286" fmla="*/ 3181614 h 6839191"/>
              <a:gd name="connsiteX3287" fmla="*/ 9090817 w 12192439"/>
              <a:gd name="connsiteY3287" fmla="*/ 3180451 h 6839191"/>
              <a:gd name="connsiteX3288" fmla="*/ 8853055 w 12192439"/>
              <a:gd name="connsiteY3288" fmla="*/ 3222597 h 6839191"/>
              <a:gd name="connsiteX3289" fmla="*/ 8714680 w 12192439"/>
              <a:gd name="connsiteY3289" fmla="*/ 3252765 h 6839191"/>
              <a:gd name="connsiteX3290" fmla="*/ 7487406 w 12192439"/>
              <a:gd name="connsiteY3290" fmla="*/ 3511063 h 6839191"/>
              <a:gd name="connsiteX3291" fmla="*/ 6264784 w 12192439"/>
              <a:gd name="connsiteY3291" fmla="*/ 3832812 h 6839191"/>
              <a:gd name="connsiteX3292" fmla="*/ 6254165 w 12192439"/>
              <a:gd name="connsiteY3292" fmla="*/ 3835774 h 6839191"/>
              <a:gd name="connsiteX3293" fmla="*/ 5805363 w 12192439"/>
              <a:gd name="connsiteY3293" fmla="*/ 3924345 h 6839191"/>
              <a:gd name="connsiteX3294" fmla="*/ 5835815 w 12192439"/>
              <a:gd name="connsiteY3294" fmla="*/ 3910786 h 6839191"/>
              <a:gd name="connsiteX3295" fmla="*/ 5799592 w 12192439"/>
              <a:gd name="connsiteY3295" fmla="*/ 3927812 h 6839191"/>
              <a:gd name="connsiteX3296" fmla="*/ 6255108 w 12192439"/>
              <a:gd name="connsiteY3296" fmla="*/ 3839109 h 6839191"/>
              <a:gd name="connsiteX3297" fmla="*/ 6265728 w 12192439"/>
              <a:gd name="connsiteY3297" fmla="*/ 3836125 h 6839191"/>
              <a:gd name="connsiteX3298" fmla="*/ 8715273 w 12192439"/>
              <a:gd name="connsiteY3298" fmla="*/ 3256188 h 6839191"/>
              <a:gd name="connsiteX3299" fmla="*/ 8853867 w 12192439"/>
              <a:gd name="connsiteY3299" fmla="*/ 3225954 h 6839191"/>
              <a:gd name="connsiteX3300" fmla="*/ 9090993 w 12192439"/>
              <a:gd name="connsiteY3300" fmla="*/ 3183917 h 6839191"/>
              <a:gd name="connsiteX3301" fmla="*/ 9181715 w 12192439"/>
              <a:gd name="connsiteY3301" fmla="*/ 3184839 h 6839191"/>
              <a:gd name="connsiteX3302" fmla="*/ 9151350 w 12192439"/>
              <a:gd name="connsiteY3302" fmla="*/ 3233304 h 6839191"/>
              <a:gd name="connsiteX3303" fmla="*/ 9077039 w 12192439"/>
              <a:gd name="connsiteY3303" fmla="*/ 3232909 h 6839191"/>
              <a:gd name="connsiteX3304" fmla="*/ 8846670 w 12192439"/>
              <a:gd name="connsiteY3304" fmla="*/ 3270734 h 6839191"/>
              <a:gd name="connsiteX3305" fmla="*/ 8710073 w 12192439"/>
              <a:gd name="connsiteY3305" fmla="*/ 3298510 h 6839191"/>
              <a:gd name="connsiteX3306" fmla="*/ 7469657 w 12192439"/>
              <a:gd name="connsiteY3306" fmla="*/ 3543732 h 6839191"/>
              <a:gd name="connsiteX3307" fmla="*/ 6234156 w 12192439"/>
              <a:gd name="connsiteY3307" fmla="*/ 3855256 h 6839191"/>
              <a:gd name="connsiteX3308" fmla="*/ 6218579 w 12192439"/>
              <a:gd name="connsiteY3308" fmla="*/ 3859447 h 6839191"/>
              <a:gd name="connsiteX3309" fmla="*/ 5766265 w 12192439"/>
              <a:gd name="connsiteY3309" fmla="*/ 3941524 h 6839191"/>
              <a:gd name="connsiteX3310" fmla="*/ 5797552 w 12192439"/>
              <a:gd name="connsiteY3310" fmla="*/ 3927790 h 6839191"/>
              <a:gd name="connsiteX3311" fmla="*/ 5799592 w 12192439"/>
              <a:gd name="connsiteY3311" fmla="*/ 3927812 h 6839191"/>
              <a:gd name="connsiteX3312" fmla="*/ 9104355 w 12192439"/>
              <a:gd name="connsiteY3312" fmla="*/ 3562534 h 6839191"/>
              <a:gd name="connsiteX3313" fmla="*/ 9086803 w 12192439"/>
              <a:gd name="connsiteY3313" fmla="*/ 3557795 h 6839191"/>
              <a:gd name="connsiteX3314" fmla="*/ 9114842 w 12192439"/>
              <a:gd name="connsiteY3314" fmla="*/ 3510317 h 6839191"/>
              <a:gd name="connsiteX3315" fmla="*/ 9131253 w 12192439"/>
              <a:gd name="connsiteY3315" fmla="*/ 3515627 h 6839191"/>
              <a:gd name="connsiteX3316" fmla="*/ 9104355 w 12192439"/>
              <a:gd name="connsiteY3316" fmla="*/ 3562534 h 6839191"/>
              <a:gd name="connsiteX3317" fmla="*/ 9135641 w 12192439"/>
              <a:gd name="connsiteY3317" fmla="*/ 3517272 h 6839191"/>
              <a:gd name="connsiteX3318" fmla="*/ 9150735 w 12192439"/>
              <a:gd name="connsiteY3318" fmla="*/ 3524162 h 6839191"/>
              <a:gd name="connsiteX3319" fmla="*/ 9125131 w 12192439"/>
              <a:gd name="connsiteY3319" fmla="*/ 3570257 h 6839191"/>
              <a:gd name="connsiteX3320" fmla="*/ 9108852 w 12192439"/>
              <a:gd name="connsiteY3320" fmla="*/ 3563982 h 6839191"/>
              <a:gd name="connsiteX3321" fmla="*/ 9135641 w 12192439"/>
              <a:gd name="connsiteY3321" fmla="*/ 3517272 h 6839191"/>
              <a:gd name="connsiteX3322" fmla="*/ 5449476 w 12192439"/>
              <a:gd name="connsiteY3322" fmla="*/ 4005523 h 6839191"/>
              <a:gd name="connsiteX3323" fmla="*/ 5432713 w 12192439"/>
              <a:gd name="connsiteY3323" fmla="*/ 3987971 h 6839191"/>
              <a:gd name="connsiteX3324" fmla="*/ 5466589 w 12192439"/>
              <a:gd name="connsiteY3324" fmla="*/ 3977944 h 6839191"/>
              <a:gd name="connsiteX3325" fmla="*/ 5483701 w 12192439"/>
              <a:gd name="connsiteY3325" fmla="*/ 3994180 h 6839191"/>
              <a:gd name="connsiteX3326" fmla="*/ 5486115 w 12192439"/>
              <a:gd name="connsiteY3326" fmla="*/ 3995957 h 6839191"/>
              <a:gd name="connsiteX3327" fmla="*/ 5451801 w 12192439"/>
              <a:gd name="connsiteY3327" fmla="*/ 4007366 h 6839191"/>
              <a:gd name="connsiteX3328" fmla="*/ 5449476 w 12192439"/>
              <a:gd name="connsiteY3328" fmla="*/ 4005523 h 6839191"/>
              <a:gd name="connsiteX3329" fmla="*/ 5451143 w 12192439"/>
              <a:gd name="connsiteY3329" fmla="*/ 3952604 h 6839191"/>
              <a:gd name="connsiteX3330" fmla="*/ 5463254 w 12192439"/>
              <a:gd name="connsiteY3330" fmla="*/ 3973820 h 6839191"/>
              <a:gd name="connsiteX3331" fmla="*/ 5429708 w 12192439"/>
              <a:gd name="connsiteY3331" fmla="*/ 3983758 h 6839191"/>
              <a:gd name="connsiteX3332" fmla="*/ 5418606 w 12192439"/>
              <a:gd name="connsiteY3332" fmla="*/ 3961073 h 6839191"/>
              <a:gd name="connsiteX3333" fmla="*/ 5451143 w 12192439"/>
              <a:gd name="connsiteY3333" fmla="*/ 3952604 h 6839191"/>
              <a:gd name="connsiteX3334" fmla="*/ 5417202 w 12192439"/>
              <a:gd name="connsiteY3334" fmla="*/ 3956487 h 6839191"/>
              <a:gd name="connsiteX3335" fmla="*/ 5413297 w 12192439"/>
              <a:gd name="connsiteY3335" fmla="*/ 3931388 h 6839191"/>
              <a:gd name="connsiteX3336" fmla="*/ 5444210 w 12192439"/>
              <a:gd name="connsiteY3336" fmla="*/ 3924455 h 6839191"/>
              <a:gd name="connsiteX3337" fmla="*/ 5449432 w 12192439"/>
              <a:gd name="connsiteY3337" fmla="*/ 3948084 h 6839191"/>
              <a:gd name="connsiteX3338" fmla="*/ 5417202 w 12192439"/>
              <a:gd name="connsiteY3338" fmla="*/ 3956487 h 6839191"/>
              <a:gd name="connsiteX3339" fmla="*/ 5594783 w 12192439"/>
              <a:gd name="connsiteY3339" fmla="*/ 3984526 h 6839191"/>
              <a:gd name="connsiteX3340" fmla="*/ 5572185 w 12192439"/>
              <a:gd name="connsiteY3340" fmla="*/ 3993039 h 6839191"/>
              <a:gd name="connsiteX3341" fmla="*/ 5560645 w 12192439"/>
              <a:gd name="connsiteY3341" fmla="*/ 3997361 h 6839191"/>
              <a:gd name="connsiteX3342" fmla="*/ 5533330 w 12192439"/>
              <a:gd name="connsiteY3342" fmla="*/ 3985601 h 6839191"/>
              <a:gd name="connsiteX3343" fmla="*/ 5568148 w 12192439"/>
              <a:gd name="connsiteY3343" fmla="*/ 3974127 h 6839191"/>
              <a:gd name="connsiteX3344" fmla="*/ 5594783 w 12192439"/>
              <a:gd name="connsiteY3344" fmla="*/ 3984526 h 6839191"/>
              <a:gd name="connsiteX3345" fmla="*/ 9088646 w 12192439"/>
              <a:gd name="connsiteY3345" fmla="*/ 3501541 h 6839191"/>
              <a:gd name="connsiteX3346" fmla="*/ 9069536 w 12192439"/>
              <a:gd name="connsiteY3346" fmla="*/ 3498821 h 6839191"/>
              <a:gd name="connsiteX3347" fmla="*/ 9099352 w 12192439"/>
              <a:gd name="connsiteY3347" fmla="*/ 3450400 h 6839191"/>
              <a:gd name="connsiteX3348" fmla="*/ 9117409 w 12192439"/>
              <a:gd name="connsiteY3348" fmla="*/ 3453581 h 6839191"/>
              <a:gd name="connsiteX3349" fmla="*/ 9088646 w 12192439"/>
              <a:gd name="connsiteY3349" fmla="*/ 3501541 h 6839191"/>
              <a:gd name="connsiteX3350" fmla="*/ 9122345 w 12192439"/>
              <a:gd name="connsiteY3350" fmla="*/ 3454678 h 6839191"/>
              <a:gd name="connsiteX3351" fmla="*/ 9139217 w 12192439"/>
              <a:gd name="connsiteY3351" fmla="*/ 3459263 h 6839191"/>
              <a:gd name="connsiteX3352" fmla="*/ 9111660 w 12192439"/>
              <a:gd name="connsiteY3352" fmla="*/ 3506456 h 6839191"/>
              <a:gd name="connsiteX3353" fmla="*/ 9093714 w 12192439"/>
              <a:gd name="connsiteY3353" fmla="*/ 3502441 h 6839191"/>
              <a:gd name="connsiteX3354" fmla="*/ 9122345 w 12192439"/>
              <a:gd name="connsiteY3354" fmla="*/ 3454678 h 6839191"/>
              <a:gd name="connsiteX3355" fmla="*/ 9064139 w 12192439"/>
              <a:gd name="connsiteY3355" fmla="*/ 3498206 h 6839191"/>
              <a:gd name="connsiteX3356" fmla="*/ 9043318 w 12192439"/>
              <a:gd name="connsiteY3356" fmla="*/ 3496517 h 6839191"/>
              <a:gd name="connsiteX3357" fmla="*/ 9074188 w 12192439"/>
              <a:gd name="connsiteY3357" fmla="*/ 3447591 h 6839191"/>
              <a:gd name="connsiteX3358" fmla="*/ 9094065 w 12192439"/>
              <a:gd name="connsiteY3358" fmla="*/ 3449653 h 6839191"/>
              <a:gd name="connsiteX3359" fmla="*/ 9064139 w 12192439"/>
              <a:gd name="connsiteY3359" fmla="*/ 3498206 h 6839191"/>
              <a:gd name="connsiteX3360" fmla="*/ 5564002 w 12192439"/>
              <a:gd name="connsiteY3360" fmla="*/ 4001530 h 6839191"/>
              <a:gd name="connsiteX3361" fmla="*/ 5595486 w 12192439"/>
              <a:gd name="connsiteY3361" fmla="*/ 4009187 h 6839191"/>
              <a:gd name="connsiteX3362" fmla="*/ 5576946 w 12192439"/>
              <a:gd name="connsiteY3362" fmla="*/ 4016997 h 6839191"/>
              <a:gd name="connsiteX3363" fmla="*/ 5561939 w 12192439"/>
              <a:gd name="connsiteY3363" fmla="*/ 4023250 h 6839191"/>
              <a:gd name="connsiteX3364" fmla="*/ 5529271 w 12192439"/>
              <a:gd name="connsiteY3364" fmla="*/ 4014496 h 6839191"/>
              <a:gd name="connsiteX3365" fmla="*/ 5564002 w 12192439"/>
              <a:gd name="connsiteY3365" fmla="*/ 4001530 h 6839191"/>
              <a:gd name="connsiteX3366" fmla="*/ 5521899 w 12192439"/>
              <a:gd name="connsiteY3366" fmla="*/ 4011798 h 6839191"/>
              <a:gd name="connsiteX3367" fmla="*/ 5494781 w 12192439"/>
              <a:gd name="connsiteY3367" fmla="*/ 3998348 h 6839191"/>
              <a:gd name="connsiteX3368" fmla="*/ 5529468 w 12192439"/>
              <a:gd name="connsiteY3368" fmla="*/ 3986874 h 6839191"/>
              <a:gd name="connsiteX3369" fmla="*/ 5556301 w 12192439"/>
              <a:gd name="connsiteY3369" fmla="*/ 3998985 h 6839191"/>
              <a:gd name="connsiteX3370" fmla="*/ 5521899 w 12192439"/>
              <a:gd name="connsiteY3370" fmla="*/ 4011798 h 6839191"/>
              <a:gd name="connsiteX3371" fmla="*/ 5578943 w 12192439"/>
              <a:gd name="connsiteY3371" fmla="*/ 4021780 h 6839191"/>
              <a:gd name="connsiteX3372" fmla="*/ 5605007 w 12192439"/>
              <a:gd name="connsiteY3372" fmla="*/ 4010810 h 6839191"/>
              <a:gd name="connsiteX3373" fmla="*/ 5780680 w 12192439"/>
              <a:gd name="connsiteY3373" fmla="*/ 4010218 h 6839191"/>
              <a:gd name="connsiteX3374" fmla="*/ 6079260 w 12192439"/>
              <a:gd name="connsiteY3374" fmla="*/ 3955368 h 6839191"/>
              <a:gd name="connsiteX3375" fmla="*/ 6112236 w 12192439"/>
              <a:gd name="connsiteY3375" fmla="*/ 3947952 h 6839191"/>
              <a:gd name="connsiteX3376" fmla="*/ 8691884 w 12192439"/>
              <a:gd name="connsiteY3376" fmla="*/ 3484450 h 6839191"/>
              <a:gd name="connsiteX3377" fmla="*/ 8817776 w 12192439"/>
              <a:gd name="connsiteY3377" fmla="*/ 3466964 h 6839191"/>
              <a:gd name="connsiteX3378" fmla="*/ 9014357 w 12192439"/>
              <a:gd name="connsiteY3378" fmla="*/ 3445704 h 6839191"/>
              <a:gd name="connsiteX3379" fmla="*/ 8981623 w 12192439"/>
              <a:gd name="connsiteY3379" fmla="*/ 3495135 h 6839191"/>
              <a:gd name="connsiteX3380" fmla="*/ 8809066 w 12192439"/>
              <a:gd name="connsiteY3380" fmla="*/ 3512467 h 6839191"/>
              <a:gd name="connsiteX3381" fmla="*/ 8686992 w 12192439"/>
              <a:gd name="connsiteY3381" fmla="*/ 3527233 h 6839191"/>
              <a:gd name="connsiteX3382" fmla="*/ 6205063 w 12192439"/>
              <a:gd name="connsiteY3382" fmla="*/ 3941349 h 6839191"/>
              <a:gd name="connsiteX3383" fmla="*/ 6080949 w 12192439"/>
              <a:gd name="connsiteY3383" fmla="*/ 3967501 h 6839191"/>
              <a:gd name="connsiteX3384" fmla="*/ 6044069 w 12192439"/>
              <a:gd name="connsiteY3384" fmla="*/ 3975399 h 6839191"/>
              <a:gd name="connsiteX3385" fmla="*/ 5571242 w 12192439"/>
              <a:gd name="connsiteY3385" fmla="*/ 4024984 h 6839191"/>
              <a:gd name="connsiteX3386" fmla="*/ 5578943 w 12192439"/>
              <a:gd name="connsiteY3386" fmla="*/ 4021780 h 6839191"/>
              <a:gd name="connsiteX3387" fmla="*/ 9075329 w 12192439"/>
              <a:gd name="connsiteY3387" fmla="*/ 3393926 h 6839191"/>
              <a:gd name="connsiteX3388" fmla="*/ 9043822 w 12192439"/>
              <a:gd name="connsiteY3388" fmla="*/ 3443093 h 6839191"/>
              <a:gd name="connsiteX3389" fmla="*/ 9022541 w 12192439"/>
              <a:gd name="connsiteY3389" fmla="*/ 3442721 h 6839191"/>
              <a:gd name="connsiteX3390" fmla="*/ 9054858 w 12192439"/>
              <a:gd name="connsiteY3390" fmla="*/ 3393378 h 6839191"/>
              <a:gd name="connsiteX3391" fmla="*/ 9075329 w 12192439"/>
              <a:gd name="connsiteY3391" fmla="*/ 3393926 h 6839191"/>
              <a:gd name="connsiteX3392" fmla="*/ 9056833 w 12192439"/>
              <a:gd name="connsiteY3392" fmla="*/ 3390328 h 6839191"/>
              <a:gd name="connsiteX3393" fmla="*/ 9088777 w 12192439"/>
              <a:gd name="connsiteY3393" fmla="*/ 3341051 h 6839191"/>
              <a:gd name="connsiteX3394" fmla="*/ 9108282 w 12192439"/>
              <a:gd name="connsiteY3394" fmla="*/ 3341951 h 6839191"/>
              <a:gd name="connsiteX3395" fmla="*/ 9077237 w 12192439"/>
              <a:gd name="connsiteY3395" fmla="*/ 3390943 h 6839191"/>
              <a:gd name="connsiteX3396" fmla="*/ 9056833 w 12192439"/>
              <a:gd name="connsiteY3396" fmla="*/ 3390328 h 6839191"/>
              <a:gd name="connsiteX3397" fmla="*/ 9016332 w 12192439"/>
              <a:gd name="connsiteY3397" fmla="*/ 3442699 h 6839191"/>
              <a:gd name="connsiteX3398" fmla="*/ 8817293 w 12192439"/>
              <a:gd name="connsiteY3398" fmla="*/ 3464024 h 6839191"/>
              <a:gd name="connsiteX3399" fmla="*/ 8691599 w 12192439"/>
              <a:gd name="connsiteY3399" fmla="*/ 3481488 h 6839191"/>
              <a:gd name="connsiteX3400" fmla="*/ 6111600 w 12192439"/>
              <a:gd name="connsiteY3400" fmla="*/ 3945056 h 6839191"/>
              <a:gd name="connsiteX3401" fmla="*/ 6078602 w 12192439"/>
              <a:gd name="connsiteY3401" fmla="*/ 3952450 h 6839191"/>
              <a:gd name="connsiteX3402" fmla="*/ 5610229 w 12192439"/>
              <a:gd name="connsiteY3402" fmla="*/ 4008616 h 6839191"/>
              <a:gd name="connsiteX3403" fmla="*/ 5643644 w 12192439"/>
              <a:gd name="connsiteY3403" fmla="*/ 3994509 h 6839191"/>
              <a:gd name="connsiteX3404" fmla="*/ 6114013 w 12192439"/>
              <a:gd name="connsiteY3404" fmla="*/ 3932397 h 6839191"/>
              <a:gd name="connsiteX3405" fmla="*/ 6142929 w 12192439"/>
              <a:gd name="connsiteY3405" fmla="*/ 3925596 h 6839191"/>
              <a:gd name="connsiteX3406" fmla="*/ 8696558 w 12192439"/>
              <a:gd name="connsiteY3406" fmla="*/ 3438793 h 6839191"/>
              <a:gd name="connsiteX3407" fmla="*/ 8825718 w 12192439"/>
              <a:gd name="connsiteY3407" fmla="*/ 3418631 h 6839191"/>
              <a:gd name="connsiteX3408" fmla="*/ 9035749 w 12192439"/>
              <a:gd name="connsiteY3408" fmla="*/ 3393334 h 6839191"/>
              <a:gd name="connsiteX3409" fmla="*/ 9048693 w 12192439"/>
              <a:gd name="connsiteY3409" fmla="*/ 3393334 h 6839191"/>
              <a:gd name="connsiteX3410" fmla="*/ 9016332 w 12192439"/>
              <a:gd name="connsiteY3410" fmla="*/ 3442699 h 6839191"/>
              <a:gd name="connsiteX3411" fmla="*/ 9020588 w 12192439"/>
              <a:gd name="connsiteY3411" fmla="*/ 3445682 h 6839191"/>
              <a:gd name="connsiteX3412" fmla="*/ 9021926 w 12192439"/>
              <a:gd name="connsiteY3412" fmla="*/ 3445682 h 6839191"/>
              <a:gd name="connsiteX3413" fmla="*/ 9041958 w 12192439"/>
              <a:gd name="connsiteY3413" fmla="*/ 3445990 h 6839191"/>
              <a:gd name="connsiteX3414" fmla="*/ 9010101 w 12192439"/>
              <a:gd name="connsiteY3414" fmla="*/ 3495201 h 6839191"/>
              <a:gd name="connsiteX3415" fmla="*/ 9008170 w 12192439"/>
              <a:gd name="connsiteY3415" fmla="*/ 3495157 h 6839191"/>
              <a:gd name="connsiteX3416" fmla="*/ 8987898 w 12192439"/>
              <a:gd name="connsiteY3416" fmla="*/ 3495069 h 6839191"/>
              <a:gd name="connsiteX3417" fmla="*/ 9020588 w 12192439"/>
              <a:gd name="connsiteY3417" fmla="*/ 3445682 h 6839191"/>
              <a:gd name="connsiteX3418" fmla="*/ 9047904 w 12192439"/>
              <a:gd name="connsiteY3418" fmla="*/ 3446165 h 6839191"/>
              <a:gd name="connsiteX3419" fmla="*/ 9068548 w 12192439"/>
              <a:gd name="connsiteY3419" fmla="*/ 3447174 h 6839191"/>
              <a:gd name="connsiteX3420" fmla="*/ 9037592 w 12192439"/>
              <a:gd name="connsiteY3420" fmla="*/ 3496188 h 6839191"/>
              <a:gd name="connsiteX3421" fmla="*/ 9016068 w 12192439"/>
              <a:gd name="connsiteY3421" fmla="*/ 3495354 h 6839191"/>
              <a:gd name="connsiteX3422" fmla="*/ 9047904 w 12192439"/>
              <a:gd name="connsiteY3422" fmla="*/ 3446165 h 6839191"/>
              <a:gd name="connsiteX3423" fmla="*/ 9075898 w 12192439"/>
              <a:gd name="connsiteY3423" fmla="*/ 3444871 h 6839191"/>
              <a:gd name="connsiteX3424" fmla="*/ 9106285 w 12192439"/>
              <a:gd name="connsiteY3424" fmla="*/ 3396230 h 6839191"/>
              <a:gd name="connsiteX3425" fmla="*/ 9125022 w 12192439"/>
              <a:gd name="connsiteY3425" fmla="*/ 3398841 h 6839191"/>
              <a:gd name="connsiteX3426" fmla="*/ 9095667 w 12192439"/>
              <a:gd name="connsiteY3426" fmla="*/ 3447021 h 6839191"/>
              <a:gd name="connsiteX3427" fmla="*/ 9075898 w 12192439"/>
              <a:gd name="connsiteY3427" fmla="*/ 3444871 h 6839191"/>
              <a:gd name="connsiteX3428" fmla="*/ 9070282 w 12192439"/>
              <a:gd name="connsiteY3428" fmla="*/ 3444432 h 6839191"/>
              <a:gd name="connsiteX3429" fmla="*/ 9049746 w 12192439"/>
              <a:gd name="connsiteY3429" fmla="*/ 3443313 h 6839191"/>
              <a:gd name="connsiteX3430" fmla="*/ 9081186 w 12192439"/>
              <a:gd name="connsiteY3430" fmla="*/ 3394234 h 6839191"/>
              <a:gd name="connsiteX3431" fmla="*/ 9100734 w 12192439"/>
              <a:gd name="connsiteY3431" fmla="*/ 3395681 h 6839191"/>
              <a:gd name="connsiteX3432" fmla="*/ 9070282 w 12192439"/>
              <a:gd name="connsiteY3432" fmla="*/ 3444432 h 6839191"/>
              <a:gd name="connsiteX3433" fmla="*/ 9083095 w 12192439"/>
              <a:gd name="connsiteY3433" fmla="*/ 3391227 h 6839191"/>
              <a:gd name="connsiteX3434" fmla="*/ 9114052 w 12192439"/>
              <a:gd name="connsiteY3434" fmla="*/ 3342390 h 6839191"/>
              <a:gd name="connsiteX3435" fmla="*/ 9132482 w 12192439"/>
              <a:gd name="connsiteY3435" fmla="*/ 3344320 h 6839191"/>
              <a:gd name="connsiteX3436" fmla="*/ 9102555 w 12192439"/>
              <a:gd name="connsiteY3436" fmla="*/ 3392741 h 6839191"/>
              <a:gd name="connsiteX3437" fmla="*/ 9083095 w 12192439"/>
              <a:gd name="connsiteY3437" fmla="*/ 3391227 h 6839191"/>
              <a:gd name="connsiteX3438" fmla="*/ 9115939 w 12192439"/>
              <a:gd name="connsiteY3438" fmla="*/ 3339362 h 6839191"/>
              <a:gd name="connsiteX3439" fmla="*/ 9146326 w 12192439"/>
              <a:gd name="connsiteY3439" fmla="*/ 3290874 h 6839191"/>
              <a:gd name="connsiteX3440" fmla="*/ 9163570 w 12192439"/>
              <a:gd name="connsiteY3440" fmla="*/ 3293376 h 6839191"/>
              <a:gd name="connsiteX3441" fmla="*/ 9134303 w 12192439"/>
              <a:gd name="connsiteY3441" fmla="*/ 3341358 h 6839191"/>
              <a:gd name="connsiteX3442" fmla="*/ 9115939 w 12192439"/>
              <a:gd name="connsiteY3442" fmla="*/ 3339362 h 6839191"/>
              <a:gd name="connsiteX3443" fmla="*/ 9110213 w 12192439"/>
              <a:gd name="connsiteY3443" fmla="*/ 3338901 h 6839191"/>
              <a:gd name="connsiteX3444" fmla="*/ 9090796 w 12192439"/>
              <a:gd name="connsiteY3444" fmla="*/ 3337936 h 6839191"/>
              <a:gd name="connsiteX3445" fmla="*/ 9122257 w 12192439"/>
              <a:gd name="connsiteY3445" fmla="*/ 3288856 h 6839191"/>
              <a:gd name="connsiteX3446" fmla="*/ 9140709 w 12192439"/>
              <a:gd name="connsiteY3446" fmla="*/ 3290260 h 6839191"/>
              <a:gd name="connsiteX3447" fmla="*/ 9110213 w 12192439"/>
              <a:gd name="connsiteY3447" fmla="*/ 3338901 h 6839191"/>
              <a:gd name="connsiteX3448" fmla="*/ 9084718 w 12192439"/>
              <a:gd name="connsiteY3448" fmla="*/ 3337760 h 6839191"/>
              <a:gd name="connsiteX3449" fmla="*/ 9049483 w 12192439"/>
              <a:gd name="connsiteY3449" fmla="*/ 3337804 h 6839191"/>
              <a:gd name="connsiteX3450" fmla="*/ 8832695 w 12192439"/>
              <a:gd name="connsiteY3450" fmla="*/ 3367247 h 6839191"/>
              <a:gd name="connsiteX3451" fmla="*/ 8700836 w 12192439"/>
              <a:gd name="connsiteY3451" fmla="*/ 3389999 h 6839191"/>
              <a:gd name="connsiteX3452" fmla="*/ 7434114 w 12192439"/>
              <a:gd name="connsiteY3452" fmla="*/ 3608740 h 6839191"/>
              <a:gd name="connsiteX3453" fmla="*/ 6172878 w 12192439"/>
              <a:gd name="connsiteY3453" fmla="*/ 3900145 h 6839191"/>
              <a:gd name="connsiteX3454" fmla="*/ 6148173 w 12192439"/>
              <a:gd name="connsiteY3454" fmla="*/ 3906245 h 6839191"/>
              <a:gd name="connsiteX3455" fmla="*/ 5688313 w 12192439"/>
              <a:gd name="connsiteY3455" fmla="*/ 3975421 h 6839191"/>
              <a:gd name="connsiteX3456" fmla="*/ 5720674 w 12192439"/>
              <a:gd name="connsiteY3456" fmla="*/ 3961401 h 6839191"/>
              <a:gd name="connsiteX3457" fmla="*/ 5752246 w 12192439"/>
              <a:gd name="connsiteY3457" fmla="*/ 3962367 h 6839191"/>
              <a:gd name="connsiteX3458" fmla="*/ 6184089 w 12192439"/>
              <a:gd name="connsiteY3458" fmla="*/ 3886082 h 6839191"/>
              <a:gd name="connsiteX3459" fmla="*/ 6204318 w 12192439"/>
              <a:gd name="connsiteY3459" fmla="*/ 3880860 h 6839191"/>
              <a:gd name="connsiteX3460" fmla="*/ 8705904 w 12192439"/>
              <a:gd name="connsiteY3460" fmla="*/ 3347501 h 6839191"/>
              <a:gd name="connsiteX3461" fmla="*/ 8840527 w 12192439"/>
              <a:gd name="connsiteY3461" fmla="*/ 3322139 h 6839191"/>
              <a:gd name="connsiteX3462" fmla="*/ 9063371 w 12192439"/>
              <a:gd name="connsiteY3462" fmla="*/ 3288615 h 6839191"/>
              <a:gd name="connsiteX3463" fmla="*/ 9116268 w 12192439"/>
              <a:gd name="connsiteY3463" fmla="*/ 3288571 h 6839191"/>
              <a:gd name="connsiteX3464" fmla="*/ 9084718 w 12192439"/>
              <a:gd name="connsiteY3464" fmla="*/ 3337760 h 6839191"/>
              <a:gd name="connsiteX3465" fmla="*/ 5728375 w 12192439"/>
              <a:gd name="connsiteY3465" fmla="*/ 3980007 h 6839191"/>
              <a:gd name="connsiteX3466" fmla="*/ 6148941 w 12192439"/>
              <a:gd name="connsiteY3466" fmla="*/ 3909316 h 6839191"/>
              <a:gd name="connsiteX3467" fmla="*/ 6173623 w 12192439"/>
              <a:gd name="connsiteY3467" fmla="*/ 3903239 h 6839191"/>
              <a:gd name="connsiteX3468" fmla="*/ 8701231 w 12192439"/>
              <a:gd name="connsiteY3468" fmla="*/ 3393137 h 6839191"/>
              <a:gd name="connsiteX3469" fmla="*/ 8833309 w 12192439"/>
              <a:gd name="connsiteY3469" fmla="*/ 3370363 h 6839191"/>
              <a:gd name="connsiteX3470" fmla="*/ 9049549 w 12192439"/>
              <a:gd name="connsiteY3470" fmla="*/ 3340985 h 6839191"/>
              <a:gd name="connsiteX3471" fmla="*/ 9082700 w 12192439"/>
              <a:gd name="connsiteY3471" fmla="*/ 3340898 h 6839191"/>
              <a:gd name="connsiteX3472" fmla="*/ 9050690 w 12192439"/>
              <a:gd name="connsiteY3472" fmla="*/ 3390262 h 6839191"/>
              <a:gd name="connsiteX3473" fmla="*/ 9035726 w 12192439"/>
              <a:gd name="connsiteY3473" fmla="*/ 3390262 h 6839191"/>
              <a:gd name="connsiteX3474" fmla="*/ 8825169 w 12192439"/>
              <a:gd name="connsiteY3474" fmla="*/ 3415625 h 6839191"/>
              <a:gd name="connsiteX3475" fmla="*/ 8696228 w 12192439"/>
              <a:gd name="connsiteY3475" fmla="*/ 3435744 h 6839191"/>
              <a:gd name="connsiteX3476" fmla="*/ 7416299 w 12192439"/>
              <a:gd name="connsiteY3476" fmla="*/ 3641035 h 6839191"/>
              <a:gd name="connsiteX3477" fmla="*/ 6142228 w 12192439"/>
              <a:gd name="connsiteY3477" fmla="*/ 3922612 h 6839191"/>
              <a:gd name="connsiteX3478" fmla="*/ 6113311 w 12192439"/>
              <a:gd name="connsiteY3478" fmla="*/ 3929413 h 6839191"/>
              <a:gd name="connsiteX3479" fmla="*/ 5649282 w 12192439"/>
              <a:gd name="connsiteY3479" fmla="*/ 3992096 h 6839191"/>
              <a:gd name="connsiteX3480" fmla="*/ 5682236 w 12192439"/>
              <a:gd name="connsiteY3480" fmla="*/ 3978010 h 6839191"/>
              <a:gd name="connsiteX3481" fmla="*/ 5728375 w 12192439"/>
              <a:gd name="connsiteY3481" fmla="*/ 3980007 h 6839191"/>
              <a:gd name="connsiteX3482" fmla="*/ 5639014 w 12192439"/>
              <a:gd name="connsiteY3482" fmla="*/ 3990845 h 6839191"/>
              <a:gd name="connsiteX3483" fmla="*/ 5607881 w 12192439"/>
              <a:gd name="connsiteY3483" fmla="*/ 3984987 h 6839191"/>
              <a:gd name="connsiteX3484" fmla="*/ 5641888 w 12192439"/>
              <a:gd name="connsiteY3484" fmla="*/ 3971955 h 6839191"/>
              <a:gd name="connsiteX3485" fmla="*/ 5671617 w 12192439"/>
              <a:gd name="connsiteY3485" fmla="*/ 3976913 h 6839191"/>
              <a:gd name="connsiteX3486" fmla="*/ 5639014 w 12192439"/>
              <a:gd name="connsiteY3486" fmla="*/ 3990845 h 6839191"/>
              <a:gd name="connsiteX3487" fmla="*/ 5633661 w 12192439"/>
              <a:gd name="connsiteY3487" fmla="*/ 3993127 h 6839191"/>
              <a:gd name="connsiteX3488" fmla="*/ 5600422 w 12192439"/>
              <a:gd name="connsiteY3488" fmla="*/ 4007124 h 6839191"/>
              <a:gd name="connsiteX3489" fmla="*/ 5568499 w 12192439"/>
              <a:gd name="connsiteY3489" fmla="*/ 3999840 h 6839191"/>
              <a:gd name="connsiteX3490" fmla="*/ 5573963 w 12192439"/>
              <a:gd name="connsiteY3490" fmla="*/ 3997822 h 6839191"/>
              <a:gd name="connsiteX3491" fmla="*/ 5602967 w 12192439"/>
              <a:gd name="connsiteY3491" fmla="*/ 3986852 h 6839191"/>
              <a:gd name="connsiteX3492" fmla="*/ 5633661 w 12192439"/>
              <a:gd name="connsiteY3492" fmla="*/ 3993127 h 6839191"/>
              <a:gd name="connsiteX3493" fmla="*/ 5527537 w 12192439"/>
              <a:gd name="connsiteY3493" fmla="*/ 3982244 h 6839191"/>
              <a:gd name="connsiteX3494" fmla="*/ 5521417 w 12192439"/>
              <a:gd name="connsiteY3494" fmla="*/ 3978251 h 6839191"/>
              <a:gd name="connsiteX3495" fmla="*/ 5506848 w 12192439"/>
              <a:gd name="connsiteY3495" fmla="*/ 3966206 h 6839191"/>
              <a:gd name="connsiteX3496" fmla="*/ 5541031 w 12192439"/>
              <a:gd name="connsiteY3496" fmla="*/ 3956377 h 6839191"/>
              <a:gd name="connsiteX3497" fmla="*/ 5555730 w 12192439"/>
              <a:gd name="connsiteY3497" fmla="*/ 3967216 h 6839191"/>
              <a:gd name="connsiteX3498" fmla="*/ 5561961 w 12192439"/>
              <a:gd name="connsiteY3498" fmla="*/ 3970902 h 6839191"/>
              <a:gd name="connsiteX3499" fmla="*/ 5527537 w 12192439"/>
              <a:gd name="connsiteY3499" fmla="*/ 3982244 h 6839191"/>
              <a:gd name="connsiteX3500" fmla="*/ 5519705 w 12192439"/>
              <a:gd name="connsiteY3500" fmla="*/ 3980709 h 6839191"/>
              <a:gd name="connsiteX3501" fmla="*/ 5523852 w 12192439"/>
              <a:gd name="connsiteY3501" fmla="*/ 3983451 h 6839191"/>
              <a:gd name="connsiteX3502" fmla="*/ 5489494 w 12192439"/>
              <a:gd name="connsiteY3502" fmla="*/ 3994838 h 6839191"/>
              <a:gd name="connsiteX3503" fmla="*/ 5485457 w 12192439"/>
              <a:gd name="connsiteY3503" fmla="*/ 3991898 h 6839191"/>
              <a:gd name="connsiteX3504" fmla="*/ 5469572 w 12192439"/>
              <a:gd name="connsiteY3504" fmla="*/ 3977067 h 6839191"/>
              <a:gd name="connsiteX3505" fmla="*/ 5503601 w 12192439"/>
              <a:gd name="connsiteY3505" fmla="*/ 3967150 h 6839191"/>
              <a:gd name="connsiteX3506" fmla="*/ 5519705 w 12192439"/>
              <a:gd name="connsiteY3506" fmla="*/ 3980709 h 6839191"/>
              <a:gd name="connsiteX3507" fmla="*/ 5491271 w 12192439"/>
              <a:gd name="connsiteY3507" fmla="*/ 3999511 h 6839191"/>
              <a:gd name="connsiteX3508" fmla="*/ 5517950 w 12192439"/>
              <a:gd name="connsiteY3508" fmla="*/ 4013267 h 6839191"/>
              <a:gd name="connsiteX3509" fmla="*/ 5483373 w 12192439"/>
              <a:gd name="connsiteY3509" fmla="*/ 4026124 h 6839191"/>
              <a:gd name="connsiteX3510" fmla="*/ 5456650 w 12192439"/>
              <a:gd name="connsiteY3510" fmla="*/ 4011030 h 6839191"/>
              <a:gd name="connsiteX3511" fmla="*/ 5491271 w 12192439"/>
              <a:gd name="connsiteY3511" fmla="*/ 3999511 h 6839191"/>
              <a:gd name="connsiteX3512" fmla="*/ 5525124 w 12192439"/>
              <a:gd name="connsiteY3512" fmla="*/ 4016032 h 6839191"/>
              <a:gd name="connsiteX3513" fmla="*/ 5557376 w 12192439"/>
              <a:gd name="connsiteY3513" fmla="*/ 4025159 h 6839191"/>
              <a:gd name="connsiteX3514" fmla="*/ 5523457 w 12192439"/>
              <a:gd name="connsiteY3514" fmla="*/ 4039222 h 6839191"/>
              <a:gd name="connsiteX3515" fmla="*/ 5490261 w 12192439"/>
              <a:gd name="connsiteY3515" fmla="*/ 4028998 h 6839191"/>
              <a:gd name="connsiteX3516" fmla="*/ 5525124 w 12192439"/>
              <a:gd name="connsiteY3516" fmla="*/ 4016032 h 6839191"/>
              <a:gd name="connsiteX3517" fmla="*/ 5566459 w 12192439"/>
              <a:gd name="connsiteY3517" fmla="*/ 4026980 h 6839191"/>
              <a:gd name="connsiteX3518" fmla="*/ 5743931 w 12192439"/>
              <a:gd name="connsiteY3518" fmla="*/ 4029986 h 6839191"/>
              <a:gd name="connsiteX3519" fmla="*/ 6044683 w 12192439"/>
              <a:gd name="connsiteY3519" fmla="*/ 3978208 h 6839191"/>
              <a:gd name="connsiteX3520" fmla="*/ 6081542 w 12192439"/>
              <a:gd name="connsiteY3520" fmla="*/ 3970331 h 6839191"/>
              <a:gd name="connsiteX3521" fmla="*/ 6205656 w 12192439"/>
              <a:gd name="connsiteY3521" fmla="*/ 3944179 h 6839191"/>
              <a:gd name="connsiteX3522" fmla="*/ 8687211 w 12192439"/>
              <a:gd name="connsiteY3522" fmla="*/ 3530107 h 6839191"/>
              <a:gd name="connsiteX3523" fmla="*/ 8809461 w 12192439"/>
              <a:gd name="connsiteY3523" fmla="*/ 3515320 h 6839191"/>
              <a:gd name="connsiteX3524" fmla="*/ 8979670 w 12192439"/>
              <a:gd name="connsiteY3524" fmla="*/ 3498053 h 6839191"/>
              <a:gd name="connsiteX3525" fmla="*/ 8946563 w 12192439"/>
              <a:gd name="connsiteY3525" fmla="*/ 3547528 h 6839191"/>
              <a:gd name="connsiteX3526" fmla="*/ 8800421 w 12192439"/>
              <a:gd name="connsiteY3526" fmla="*/ 3560933 h 6839191"/>
              <a:gd name="connsiteX3527" fmla="*/ 8682385 w 12192439"/>
              <a:gd name="connsiteY3527" fmla="*/ 3572978 h 6839191"/>
              <a:gd name="connsiteX3528" fmla="*/ 6285912 w 12192439"/>
              <a:gd name="connsiteY3528" fmla="*/ 3942818 h 6839191"/>
              <a:gd name="connsiteX3529" fmla="*/ 6050299 w 12192439"/>
              <a:gd name="connsiteY3529" fmla="*/ 3989945 h 6839191"/>
              <a:gd name="connsiteX3530" fmla="*/ 6009689 w 12192439"/>
              <a:gd name="connsiteY3530" fmla="*/ 3998217 h 6839191"/>
              <a:gd name="connsiteX3531" fmla="*/ 5532277 w 12192439"/>
              <a:gd name="connsiteY3531" fmla="*/ 4041175 h 6839191"/>
              <a:gd name="connsiteX3532" fmla="*/ 5566459 w 12192439"/>
              <a:gd name="connsiteY3532" fmla="*/ 4026980 h 6839191"/>
              <a:gd name="connsiteX3533" fmla="*/ 8985967 w 12192439"/>
              <a:gd name="connsiteY3533" fmla="*/ 3497965 h 6839191"/>
              <a:gd name="connsiteX3534" fmla="*/ 9008104 w 12192439"/>
              <a:gd name="connsiteY3534" fmla="*/ 3498031 h 6839191"/>
              <a:gd name="connsiteX3535" fmla="*/ 9008258 w 12192439"/>
              <a:gd name="connsiteY3535" fmla="*/ 3498053 h 6839191"/>
              <a:gd name="connsiteX3536" fmla="*/ 8976094 w 12192439"/>
              <a:gd name="connsiteY3536" fmla="*/ 3547220 h 6839191"/>
              <a:gd name="connsiteX3537" fmla="*/ 8952903 w 12192439"/>
              <a:gd name="connsiteY3537" fmla="*/ 3547374 h 6839191"/>
              <a:gd name="connsiteX3538" fmla="*/ 8985967 w 12192439"/>
              <a:gd name="connsiteY3538" fmla="*/ 3497965 h 6839191"/>
              <a:gd name="connsiteX3539" fmla="*/ 9014226 w 12192439"/>
              <a:gd name="connsiteY3539" fmla="*/ 3498184 h 6839191"/>
              <a:gd name="connsiteX3540" fmla="*/ 9035814 w 12192439"/>
              <a:gd name="connsiteY3540" fmla="*/ 3498997 h 6839191"/>
              <a:gd name="connsiteX3541" fmla="*/ 9004506 w 12192439"/>
              <a:gd name="connsiteY3541" fmla="*/ 3548032 h 6839191"/>
              <a:gd name="connsiteX3542" fmla="*/ 8994392 w 12192439"/>
              <a:gd name="connsiteY3542" fmla="*/ 3547615 h 6839191"/>
              <a:gd name="connsiteX3543" fmla="*/ 8982149 w 12192439"/>
              <a:gd name="connsiteY3543" fmla="*/ 3547264 h 6839191"/>
              <a:gd name="connsiteX3544" fmla="*/ 9014226 w 12192439"/>
              <a:gd name="connsiteY3544" fmla="*/ 3498184 h 6839191"/>
              <a:gd name="connsiteX3545" fmla="*/ 9041540 w 12192439"/>
              <a:gd name="connsiteY3545" fmla="*/ 3499303 h 6839191"/>
              <a:gd name="connsiteX3546" fmla="*/ 9062450 w 12192439"/>
              <a:gd name="connsiteY3546" fmla="*/ 3500927 h 6839191"/>
              <a:gd name="connsiteX3547" fmla="*/ 9032063 w 12192439"/>
              <a:gd name="connsiteY3547" fmla="*/ 3549722 h 6839191"/>
              <a:gd name="connsiteX3548" fmla="*/ 9010276 w 12192439"/>
              <a:gd name="connsiteY3548" fmla="*/ 3548295 h 6839191"/>
              <a:gd name="connsiteX3549" fmla="*/ 9041540 w 12192439"/>
              <a:gd name="connsiteY3549" fmla="*/ 3499303 h 6839191"/>
              <a:gd name="connsiteX3550" fmla="*/ 9067847 w 12192439"/>
              <a:gd name="connsiteY3550" fmla="*/ 3501519 h 6839191"/>
              <a:gd name="connsiteX3551" fmla="*/ 9087044 w 12192439"/>
              <a:gd name="connsiteY3551" fmla="*/ 3504196 h 6839191"/>
              <a:gd name="connsiteX3552" fmla="*/ 9057733 w 12192439"/>
              <a:gd name="connsiteY3552" fmla="*/ 3552486 h 6839191"/>
              <a:gd name="connsiteX3553" fmla="*/ 9037548 w 12192439"/>
              <a:gd name="connsiteY3553" fmla="*/ 3550204 h 6839191"/>
              <a:gd name="connsiteX3554" fmla="*/ 9067847 w 12192439"/>
              <a:gd name="connsiteY3554" fmla="*/ 3501519 h 6839191"/>
              <a:gd name="connsiteX3555" fmla="*/ 9092112 w 12192439"/>
              <a:gd name="connsiteY3555" fmla="*/ 3505074 h 6839191"/>
              <a:gd name="connsiteX3556" fmla="*/ 9110169 w 12192439"/>
              <a:gd name="connsiteY3556" fmla="*/ 3509023 h 6839191"/>
              <a:gd name="connsiteX3557" fmla="*/ 9081976 w 12192439"/>
              <a:gd name="connsiteY3557" fmla="*/ 3556720 h 6839191"/>
              <a:gd name="connsiteX3558" fmla="*/ 9062910 w 12192439"/>
              <a:gd name="connsiteY3558" fmla="*/ 3553254 h 6839191"/>
              <a:gd name="connsiteX3559" fmla="*/ 9092112 w 12192439"/>
              <a:gd name="connsiteY3559" fmla="*/ 3505074 h 6839191"/>
              <a:gd name="connsiteX3560" fmla="*/ 9116356 w 12192439"/>
              <a:gd name="connsiteY3560" fmla="*/ 3507751 h 6839191"/>
              <a:gd name="connsiteX3561" fmla="*/ 9143780 w 12192439"/>
              <a:gd name="connsiteY3561" fmla="*/ 3460755 h 6839191"/>
              <a:gd name="connsiteX3562" fmla="*/ 9158985 w 12192439"/>
              <a:gd name="connsiteY3562" fmla="*/ 3466679 h 6839191"/>
              <a:gd name="connsiteX3563" fmla="*/ 9132701 w 12192439"/>
              <a:gd name="connsiteY3563" fmla="*/ 3513104 h 6839191"/>
              <a:gd name="connsiteX3564" fmla="*/ 9116356 w 12192439"/>
              <a:gd name="connsiteY3564" fmla="*/ 3507751 h 6839191"/>
              <a:gd name="connsiteX3565" fmla="*/ 9145273 w 12192439"/>
              <a:gd name="connsiteY3565" fmla="*/ 3458188 h 6839191"/>
              <a:gd name="connsiteX3566" fmla="*/ 9172017 w 12192439"/>
              <a:gd name="connsiteY3566" fmla="*/ 3411720 h 6839191"/>
              <a:gd name="connsiteX3567" fmla="*/ 9186015 w 12192439"/>
              <a:gd name="connsiteY3567" fmla="*/ 3418302 h 6839191"/>
              <a:gd name="connsiteX3568" fmla="*/ 9160433 w 12192439"/>
              <a:gd name="connsiteY3568" fmla="*/ 3464112 h 6839191"/>
              <a:gd name="connsiteX3569" fmla="*/ 9145273 w 12192439"/>
              <a:gd name="connsiteY3569" fmla="*/ 3458188 h 6839191"/>
              <a:gd name="connsiteX3570" fmla="*/ 9140688 w 12192439"/>
              <a:gd name="connsiteY3570" fmla="*/ 3456696 h 6839191"/>
              <a:gd name="connsiteX3571" fmla="*/ 9123881 w 12192439"/>
              <a:gd name="connsiteY3571" fmla="*/ 3452111 h 6839191"/>
              <a:gd name="connsiteX3572" fmla="*/ 9151899 w 12192439"/>
              <a:gd name="connsiteY3572" fmla="*/ 3404852 h 6839191"/>
              <a:gd name="connsiteX3573" fmla="*/ 9167564 w 12192439"/>
              <a:gd name="connsiteY3573" fmla="*/ 3410030 h 6839191"/>
              <a:gd name="connsiteX3574" fmla="*/ 9140688 w 12192439"/>
              <a:gd name="connsiteY3574" fmla="*/ 3456696 h 6839191"/>
              <a:gd name="connsiteX3575" fmla="*/ 9118945 w 12192439"/>
              <a:gd name="connsiteY3575" fmla="*/ 3450992 h 6839191"/>
              <a:gd name="connsiteX3576" fmla="*/ 9100976 w 12192439"/>
              <a:gd name="connsiteY3576" fmla="*/ 3447745 h 6839191"/>
              <a:gd name="connsiteX3577" fmla="*/ 9130178 w 12192439"/>
              <a:gd name="connsiteY3577" fmla="*/ 3399762 h 6839191"/>
              <a:gd name="connsiteX3578" fmla="*/ 9147094 w 12192439"/>
              <a:gd name="connsiteY3578" fmla="*/ 3403536 h 6839191"/>
              <a:gd name="connsiteX3579" fmla="*/ 9118945 w 12192439"/>
              <a:gd name="connsiteY3579" fmla="*/ 3450992 h 6839191"/>
              <a:gd name="connsiteX3580" fmla="*/ 9131889 w 12192439"/>
              <a:gd name="connsiteY3580" fmla="*/ 3396932 h 6839191"/>
              <a:gd name="connsiteX3581" fmla="*/ 9160476 w 12192439"/>
              <a:gd name="connsiteY3581" fmla="*/ 3349410 h 6839191"/>
              <a:gd name="connsiteX3582" fmla="*/ 9176186 w 12192439"/>
              <a:gd name="connsiteY3582" fmla="*/ 3353798 h 6839191"/>
              <a:gd name="connsiteX3583" fmla="*/ 9148717 w 12192439"/>
              <a:gd name="connsiteY3583" fmla="*/ 3400772 h 6839191"/>
              <a:gd name="connsiteX3584" fmla="*/ 9131889 w 12192439"/>
              <a:gd name="connsiteY3584" fmla="*/ 3396932 h 6839191"/>
              <a:gd name="connsiteX3585" fmla="*/ 9126733 w 12192439"/>
              <a:gd name="connsiteY3585" fmla="*/ 3395989 h 6839191"/>
              <a:gd name="connsiteX3586" fmla="*/ 9108063 w 12192439"/>
              <a:gd name="connsiteY3586" fmla="*/ 3393334 h 6839191"/>
              <a:gd name="connsiteX3587" fmla="*/ 9137879 w 12192439"/>
              <a:gd name="connsiteY3587" fmla="*/ 3345066 h 6839191"/>
              <a:gd name="connsiteX3588" fmla="*/ 9155453 w 12192439"/>
              <a:gd name="connsiteY3588" fmla="*/ 3348269 h 6839191"/>
              <a:gd name="connsiteX3589" fmla="*/ 9126733 w 12192439"/>
              <a:gd name="connsiteY3589" fmla="*/ 3395989 h 6839191"/>
              <a:gd name="connsiteX3590" fmla="*/ 9139677 w 12192439"/>
              <a:gd name="connsiteY3590" fmla="*/ 3342126 h 6839191"/>
              <a:gd name="connsiteX3591" fmla="*/ 9168814 w 12192439"/>
              <a:gd name="connsiteY3591" fmla="*/ 3294341 h 6839191"/>
              <a:gd name="connsiteX3592" fmla="*/ 9185203 w 12192439"/>
              <a:gd name="connsiteY3592" fmla="*/ 3298181 h 6839191"/>
              <a:gd name="connsiteX3593" fmla="*/ 9157164 w 12192439"/>
              <a:gd name="connsiteY3593" fmla="*/ 3345395 h 6839191"/>
              <a:gd name="connsiteX3594" fmla="*/ 9139677 w 12192439"/>
              <a:gd name="connsiteY3594" fmla="*/ 3342126 h 6839191"/>
              <a:gd name="connsiteX3595" fmla="*/ 9170613 w 12192439"/>
              <a:gd name="connsiteY3595" fmla="*/ 3291379 h 6839191"/>
              <a:gd name="connsiteX3596" fmla="*/ 9199069 w 12192439"/>
              <a:gd name="connsiteY3596" fmla="*/ 3244143 h 6839191"/>
              <a:gd name="connsiteX3597" fmla="*/ 9214252 w 12192439"/>
              <a:gd name="connsiteY3597" fmla="*/ 3248640 h 6839191"/>
              <a:gd name="connsiteX3598" fmla="*/ 9186915 w 12192439"/>
              <a:gd name="connsiteY3598" fmla="*/ 3295284 h 6839191"/>
              <a:gd name="connsiteX3599" fmla="*/ 9170613 w 12192439"/>
              <a:gd name="connsiteY3599" fmla="*/ 3291379 h 6839191"/>
              <a:gd name="connsiteX3600" fmla="*/ 9165391 w 12192439"/>
              <a:gd name="connsiteY3600" fmla="*/ 3290370 h 6839191"/>
              <a:gd name="connsiteX3601" fmla="*/ 9148235 w 12192439"/>
              <a:gd name="connsiteY3601" fmla="*/ 3287803 h 6839191"/>
              <a:gd name="connsiteX3602" fmla="*/ 9177941 w 12192439"/>
              <a:gd name="connsiteY3602" fmla="*/ 3239799 h 6839191"/>
              <a:gd name="connsiteX3603" fmla="*/ 9193979 w 12192439"/>
              <a:gd name="connsiteY3603" fmla="*/ 3242914 h 6839191"/>
              <a:gd name="connsiteX3604" fmla="*/ 9165391 w 12192439"/>
              <a:gd name="connsiteY3604" fmla="*/ 3290370 h 6839191"/>
              <a:gd name="connsiteX3605" fmla="*/ 9142618 w 12192439"/>
              <a:gd name="connsiteY3605" fmla="*/ 3287167 h 6839191"/>
              <a:gd name="connsiteX3606" fmla="*/ 9124276 w 12192439"/>
              <a:gd name="connsiteY3606" fmla="*/ 3285697 h 6839191"/>
              <a:gd name="connsiteX3607" fmla="*/ 9155146 w 12192439"/>
              <a:gd name="connsiteY3607" fmla="*/ 3236990 h 6839191"/>
              <a:gd name="connsiteX3608" fmla="*/ 9172478 w 12192439"/>
              <a:gd name="connsiteY3608" fmla="*/ 3238965 h 6839191"/>
              <a:gd name="connsiteX3609" fmla="*/ 9142618 w 12192439"/>
              <a:gd name="connsiteY3609" fmla="*/ 3287167 h 6839191"/>
              <a:gd name="connsiteX3610" fmla="*/ 9157164 w 12192439"/>
              <a:gd name="connsiteY3610" fmla="*/ 3233787 h 6839191"/>
              <a:gd name="connsiteX3611" fmla="*/ 9187397 w 12192439"/>
              <a:gd name="connsiteY3611" fmla="*/ 3185541 h 6839191"/>
              <a:gd name="connsiteX3612" fmla="*/ 9203545 w 12192439"/>
              <a:gd name="connsiteY3612" fmla="*/ 3188196 h 6839191"/>
              <a:gd name="connsiteX3613" fmla="*/ 9174387 w 12192439"/>
              <a:gd name="connsiteY3613" fmla="*/ 3235827 h 6839191"/>
              <a:gd name="connsiteX3614" fmla="*/ 9157164 w 12192439"/>
              <a:gd name="connsiteY3614" fmla="*/ 3233787 h 6839191"/>
              <a:gd name="connsiteX3615" fmla="*/ 5776007 w 12192439"/>
              <a:gd name="connsiteY3615" fmla="*/ 3944947 h 6839191"/>
              <a:gd name="connsiteX3616" fmla="*/ 6219456 w 12192439"/>
              <a:gd name="connsiteY3616" fmla="*/ 3862694 h 6839191"/>
              <a:gd name="connsiteX3617" fmla="*/ 6235034 w 12192439"/>
              <a:gd name="connsiteY3617" fmla="*/ 3858504 h 6839191"/>
              <a:gd name="connsiteX3618" fmla="*/ 8710599 w 12192439"/>
              <a:gd name="connsiteY3618" fmla="*/ 3301844 h 6839191"/>
              <a:gd name="connsiteX3619" fmla="*/ 8847395 w 12192439"/>
              <a:gd name="connsiteY3619" fmla="*/ 3274003 h 6839191"/>
              <a:gd name="connsiteX3620" fmla="*/ 9077193 w 12192439"/>
              <a:gd name="connsiteY3620" fmla="*/ 3236266 h 6839191"/>
              <a:gd name="connsiteX3621" fmla="*/ 9149309 w 12192439"/>
              <a:gd name="connsiteY3621" fmla="*/ 3236508 h 6839191"/>
              <a:gd name="connsiteX3622" fmla="*/ 9118308 w 12192439"/>
              <a:gd name="connsiteY3622" fmla="*/ 3285389 h 6839191"/>
              <a:gd name="connsiteX3623" fmla="*/ 9063262 w 12192439"/>
              <a:gd name="connsiteY3623" fmla="*/ 3285368 h 6839191"/>
              <a:gd name="connsiteX3624" fmla="*/ 8839869 w 12192439"/>
              <a:gd name="connsiteY3624" fmla="*/ 3318936 h 6839191"/>
              <a:gd name="connsiteX3625" fmla="*/ 8705444 w 12192439"/>
              <a:gd name="connsiteY3625" fmla="*/ 3344254 h 6839191"/>
              <a:gd name="connsiteX3626" fmla="*/ 6203506 w 12192439"/>
              <a:gd name="connsiteY3626" fmla="*/ 3877701 h 6839191"/>
              <a:gd name="connsiteX3627" fmla="*/ 6183277 w 12192439"/>
              <a:gd name="connsiteY3627" fmla="*/ 3882923 h 6839191"/>
              <a:gd name="connsiteX3628" fmla="*/ 5727256 w 12192439"/>
              <a:gd name="connsiteY3628" fmla="*/ 3958549 h 6839191"/>
              <a:gd name="connsiteX3629" fmla="*/ 5759113 w 12192439"/>
              <a:gd name="connsiteY3629" fmla="*/ 3944661 h 6839191"/>
              <a:gd name="connsiteX3630" fmla="*/ 5776007 w 12192439"/>
              <a:gd name="connsiteY3630" fmla="*/ 3944947 h 6839191"/>
              <a:gd name="connsiteX3631" fmla="*/ 5715826 w 12192439"/>
              <a:gd name="connsiteY3631" fmla="*/ 3957847 h 6839191"/>
              <a:gd name="connsiteX3632" fmla="*/ 5686580 w 12192439"/>
              <a:gd name="connsiteY3632" fmla="*/ 3954513 h 6839191"/>
              <a:gd name="connsiteX3633" fmla="*/ 5719511 w 12192439"/>
              <a:gd name="connsiteY3633" fmla="*/ 3941458 h 6839191"/>
              <a:gd name="connsiteX3634" fmla="*/ 5747463 w 12192439"/>
              <a:gd name="connsiteY3634" fmla="*/ 3944135 h 6839191"/>
              <a:gd name="connsiteX3635" fmla="*/ 5715826 w 12192439"/>
              <a:gd name="connsiteY3635" fmla="*/ 3957847 h 6839191"/>
              <a:gd name="connsiteX3636" fmla="*/ 5709551 w 12192439"/>
              <a:gd name="connsiteY3636" fmla="*/ 3960568 h 6839191"/>
              <a:gd name="connsiteX3637" fmla="*/ 5677453 w 12192439"/>
              <a:gd name="connsiteY3637" fmla="*/ 3974412 h 6839191"/>
              <a:gd name="connsiteX3638" fmla="*/ 5647264 w 12192439"/>
              <a:gd name="connsiteY3638" fmla="*/ 3969871 h 6839191"/>
              <a:gd name="connsiteX3639" fmla="*/ 5680766 w 12192439"/>
              <a:gd name="connsiteY3639" fmla="*/ 3956794 h 6839191"/>
              <a:gd name="connsiteX3640" fmla="*/ 5709551 w 12192439"/>
              <a:gd name="connsiteY3640" fmla="*/ 3960568 h 6839191"/>
              <a:gd name="connsiteX3641" fmla="*/ 5638268 w 12192439"/>
              <a:gd name="connsiteY3641" fmla="*/ 3967896 h 6839191"/>
              <a:gd name="connsiteX3642" fmla="*/ 5611523 w 12192439"/>
              <a:gd name="connsiteY3642" fmla="*/ 3959581 h 6839191"/>
              <a:gd name="connsiteX3643" fmla="*/ 5645794 w 12192439"/>
              <a:gd name="connsiteY3643" fmla="*/ 3947865 h 6839191"/>
              <a:gd name="connsiteX3644" fmla="*/ 5671485 w 12192439"/>
              <a:gd name="connsiteY3644" fmla="*/ 3954973 h 6839191"/>
              <a:gd name="connsiteX3645" fmla="*/ 5638268 w 12192439"/>
              <a:gd name="connsiteY3645" fmla="*/ 3967896 h 6839191"/>
              <a:gd name="connsiteX3646" fmla="*/ 5633178 w 12192439"/>
              <a:gd name="connsiteY3646" fmla="*/ 3969849 h 6839191"/>
              <a:gd name="connsiteX3647" fmla="*/ 5599456 w 12192439"/>
              <a:gd name="connsiteY3647" fmla="*/ 3982749 h 6839191"/>
              <a:gd name="connsiteX3648" fmla="*/ 5572339 w 12192439"/>
              <a:gd name="connsiteY3648" fmla="*/ 3972723 h 6839191"/>
              <a:gd name="connsiteX3649" fmla="*/ 5606960 w 12192439"/>
              <a:gd name="connsiteY3649" fmla="*/ 3961116 h 6839191"/>
              <a:gd name="connsiteX3650" fmla="*/ 5633178 w 12192439"/>
              <a:gd name="connsiteY3650" fmla="*/ 3969849 h 6839191"/>
              <a:gd name="connsiteX3651" fmla="*/ 5567424 w 12192439"/>
              <a:gd name="connsiteY3651" fmla="*/ 3969102 h 6839191"/>
              <a:gd name="connsiteX3652" fmla="*/ 5565998 w 12192439"/>
              <a:gd name="connsiteY3652" fmla="*/ 3969563 h 6839191"/>
              <a:gd name="connsiteX3653" fmla="*/ 5557354 w 12192439"/>
              <a:gd name="connsiteY3653" fmla="*/ 3964627 h 6839191"/>
              <a:gd name="connsiteX3654" fmla="*/ 5544651 w 12192439"/>
              <a:gd name="connsiteY3654" fmla="*/ 3955346 h 6839191"/>
              <a:gd name="connsiteX3655" fmla="*/ 5564024 w 12192439"/>
              <a:gd name="connsiteY3655" fmla="*/ 3949861 h 6839191"/>
              <a:gd name="connsiteX3656" fmla="*/ 5579031 w 12192439"/>
              <a:gd name="connsiteY3656" fmla="*/ 3945539 h 6839191"/>
              <a:gd name="connsiteX3657" fmla="*/ 5591755 w 12192439"/>
              <a:gd name="connsiteY3657" fmla="*/ 3953744 h 6839191"/>
              <a:gd name="connsiteX3658" fmla="*/ 5600246 w 12192439"/>
              <a:gd name="connsiteY3658" fmla="*/ 3958132 h 6839191"/>
              <a:gd name="connsiteX3659" fmla="*/ 5567424 w 12192439"/>
              <a:gd name="connsiteY3659" fmla="*/ 3969102 h 6839191"/>
              <a:gd name="connsiteX3660" fmla="*/ 5536796 w 12192439"/>
              <a:gd name="connsiteY3660" fmla="*/ 3952494 h 6839191"/>
              <a:gd name="connsiteX3661" fmla="*/ 5503009 w 12192439"/>
              <a:gd name="connsiteY3661" fmla="*/ 3962213 h 6839191"/>
              <a:gd name="connsiteX3662" fmla="*/ 5489516 w 12192439"/>
              <a:gd name="connsiteY3662" fmla="*/ 3942840 h 6839191"/>
              <a:gd name="connsiteX3663" fmla="*/ 5522316 w 12192439"/>
              <a:gd name="connsiteY3663" fmla="*/ 3934723 h 6839191"/>
              <a:gd name="connsiteX3664" fmla="*/ 5536796 w 12192439"/>
              <a:gd name="connsiteY3664" fmla="*/ 3952494 h 6839191"/>
              <a:gd name="connsiteX3665" fmla="*/ 5499828 w 12192439"/>
              <a:gd name="connsiteY3665" fmla="*/ 3963135 h 6839191"/>
              <a:gd name="connsiteX3666" fmla="*/ 5466193 w 12192439"/>
              <a:gd name="connsiteY3666" fmla="*/ 3972964 h 6839191"/>
              <a:gd name="connsiteX3667" fmla="*/ 5453907 w 12192439"/>
              <a:gd name="connsiteY3667" fmla="*/ 3951902 h 6839191"/>
              <a:gd name="connsiteX3668" fmla="*/ 5486554 w 12192439"/>
              <a:gd name="connsiteY3668" fmla="*/ 3943586 h 6839191"/>
              <a:gd name="connsiteX3669" fmla="*/ 5499828 w 12192439"/>
              <a:gd name="connsiteY3669" fmla="*/ 3963135 h 6839191"/>
              <a:gd name="connsiteX3670" fmla="*/ 5452174 w 12192439"/>
              <a:gd name="connsiteY3670" fmla="*/ 3947382 h 6839191"/>
              <a:gd name="connsiteX3671" fmla="*/ 5446864 w 12192439"/>
              <a:gd name="connsiteY3671" fmla="*/ 3923862 h 6839191"/>
              <a:gd name="connsiteX3672" fmla="*/ 5477844 w 12192439"/>
              <a:gd name="connsiteY3672" fmla="*/ 3917171 h 6839191"/>
              <a:gd name="connsiteX3673" fmla="*/ 5484492 w 12192439"/>
              <a:gd name="connsiteY3673" fmla="*/ 3939155 h 6839191"/>
              <a:gd name="connsiteX3674" fmla="*/ 5452174 w 12192439"/>
              <a:gd name="connsiteY3674" fmla="*/ 3947382 h 6839191"/>
              <a:gd name="connsiteX3675" fmla="*/ 5446448 w 12192439"/>
              <a:gd name="connsiteY3675" fmla="*/ 3919145 h 6839191"/>
              <a:gd name="connsiteX3676" fmla="*/ 5446974 w 12192439"/>
              <a:gd name="connsiteY3676" fmla="*/ 3894287 h 6839191"/>
              <a:gd name="connsiteX3677" fmla="*/ 5475957 w 12192439"/>
              <a:gd name="connsiteY3677" fmla="*/ 3889197 h 6839191"/>
              <a:gd name="connsiteX3678" fmla="*/ 5475847 w 12192439"/>
              <a:gd name="connsiteY3678" fmla="*/ 3893125 h 6839191"/>
              <a:gd name="connsiteX3679" fmla="*/ 5477076 w 12192439"/>
              <a:gd name="connsiteY3679" fmla="*/ 3912520 h 6839191"/>
              <a:gd name="connsiteX3680" fmla="*/ 5446448 w 12192439"/>
              <a:gd name="connsiteY3680" fmla="*/ 3919145 h 6839191"/>
              <a:gd name="connsiteX3681" fmla="*/ 5443815 w 12192439"/>
              <a:gd name="connsiteY3681" fmla="*/ 3898873 h 6839191"/>
              <a:gd name="connsiteX3682" fmla="*/ 5443771 w 12192439"/>
              <a:gd name="connsiteY3682" fmla="*/ 3919738 h 6839191"/>
              <a:gd name="connsiteX3683" fmla="*/ 5413143 w 12192439"/>
              <a:gd name="connsiteY3683" fmla="*/ 3926583 h 6839191"/>
              <a:gd name="connsiteX3684" fmla="*/ 5415161 w 12192439"/>
              <a:gd name="connsiteY3684" fmla="*/ 3900211 h 6839191"/>
              <a:gd name="connsiteX3685" fmla="*/ 5444188 w 12192439"/>
              <a:gd name="connsiteY3685" fmla="*/ 3894814 h 6839191"/>
              <a:gd name="connsiteX3686" fmla="*/ 5443815 w 12192439"/>
              <a:gd name="connsiteY3686" fmla="*/ 3898873 h 6839191"/>
              <a:gd name="connsiteX3687" fmla="*/ 5415973 w 12192439"/>
              <a:gd name="connsiteY3687" fmla="*/ 3895362 h 6839191"/>
              <a:gd name="connsiteX3688" fmla="*/ 5422314 w 12192439"/>
              <a:gd name="connsiteY3688" fmla="*/ 3868640 h 6839191"/>
              <a:gd name="connsiteX3689" fmla="*/ 5449344 w 12192439"/>
              <a:gd name="connsiteY3689" fmla="*/ 3864691 h 6839191"/>
              <a:gd name="connsiteX3690" fmla="*/ 5444692 w 12192439"/>
              <a:gd name="connsiteY3690" fmla="*/ 3890031 h 6839191"/>
              <a:gd name="connsiteX3691" fmla="*/ 5415973 w 12192439"/>
              <a:gd name="connsiteY3691" fmla="*/ 3895362 h 6839191"/>
              <a:gd name="connsiteX3692" fmla="*/ 5413231 w 12192439"/>
              <a:gd name="connsiteY3692" fmla="*/ 3895867 h 6839191"/>
              <a:gd name="connsiteX3693" fmla="*/ 5384599 w 12192439"/>
              <a:gd name="connsiteY3693" fmla="*/ 3901484 h 6839191"/>
              <a:gd name="connsiteX3694" fmla="*/ 5392344 w 12192439"/>
              <a:gd name="connsiteY3694" fmla="*/ 3873313 h 6839191"/>
              <a:gd name="connsiteX3695" fmla="*/ 5419396 w 12192439"/>
              <a:gd name="connsiteY3695" fmla="*/ 3869078 h 6839191"/>
              <a:gd name="connsiteX3696" fmla="*/ 5413231 w 12192439"/>
              <a:gd name="connsiteY3696" fmla="*/ 3895867 h 6839191"/>
              <a:gd name="connsiteX3697" fmla="*/ 5416017 w 12192439"/>
              <a:gd name="connsiteY3697" fmla="*/ 3961753 h 6839191"/>
              <a:gd name="connsiteX3698" fmla="*/ 5426965 w 12192439"/>
              <a:gd name="connsiteY3698" fmla="*/ 3984570 h 6839191"/>
              <a:gd name="connsiteX3699" fmla="*/ 5393529 w 12192439"/>
              <a:gd name="connsiteY3699" fmla="*/ 3994531 h 6839191"/>
              <a:gd name="connsiteX3700" fmla="*/ 5383678 w 12192439"/>
              <a:gd name="connsiteY3700" fmla="*/ 3970331 h 6839191"/>
              <a:gd name="connsiteX3701" fmla="*/ 5416017 w 12192439"/>
              <a:gd name="connsiteY3701" fmla="*/ 3961753 h 6839191"/>
              <a:gd name="connsiteX3702" fmla="*/ 5453381 w 12192439"/>
              <a:gd name="connsiteY3702" fmla="*/ 4012105 h 6839191"/>
              <a:gd name="connsiteX3703" fmla="*/ 5479753 w 12192439"/>
              <a:gd name="connsiteY3703" fmla="*/ 4027463 h 6839191"/>
              <a:gd name="connsiteX3704" fmla="*/ 5445110 w 12192439"/>
              <a:gd name="connsiteY3704" fmla="*/ 4040298 h 6839191"/>
              <a:gd name="connsiteX3705" fmla="*/ 5418760 w 12192439"/>
              <a:gd name="connsiteY3705" fmla="*/ 4023645 h 6839191"/>
              <a:gd name="connsiteX3706" fmla="*/ 5453381 w 12192439"/>
              <a:gd name="connsiteY3706" fmla="*/ 4012105 h 6839191"/>
              <a:gd name="connsiteX3707" fmla="*/ 5486510 w 12192439"/>
              <a:gd name="connsiteY3707" fmla="*/ 4030403 h 6839191"/>
              <a:gd name="connsiteX3708" fmla="*/ 5519201 w 12192439"/>
              <a:gd name="connsiteY3708" fmla="*/ 4040978 h 6839191"/>
              <a:gd name="connsiteX3709" fmla="*/ 5484974 w 12192439"/>
              <a:gd name="connsiteY3709" fmla="*/ 4055085 h 6839191"/>
              <a:gd name="connsiteX3710" fmla="*/ 5451560 w 12192439"/>
              <a:gd name="connsiteY3710" fmla="*/ 4043347 h 6839191"/>
              <a:gd name="connsiteX3711" fmla="*/ 5486510 w 12192439"/>
              <a:gd name="connsiteY3711" fmla="*/ 4030403 h 6839191"/>
              <a:gd name="connsiteX3712" fmla="*/ 5527845 w 12192439"/>
              <a:gd name="connsiteY3712" fmla="*/ 4043018 h 6839191"/>
              <a:gd name="connsiteX3713" fmla="*/ 5707269 w 12192439"/>
              <a:gd name="connsiteY3713" fmla="*/ 4049666 h 6839191"/>
              <a:gd name="connsiteX3714" fmla="*/ 6010259 w 12192439"/>
              <a:gd name="connsiteY3714" fmla="*/ 4000959 h 6839191"/>
              <a:gd name="connsiteX3715" fmla="*/ 6050848 w 12192439"/>
              <a:gd name="connsiteY3715" fmla="*/ 3992688 h 6839191"/>
              <a:gd name="connsiteX3716" fmla="*/ 6286439 w 12192439"/>
              <a:gd name="connsiteY3716" fmla="*/ 3945561 h 6839191"/>
              <a:gd name="connsiteX3717" fmla="*/ 8682538 w 12192439"/>
              <a:gd name="connsiteY3717" fmla="*/ 3575764 h 6839191"/>
              <a:gd name="connsiteX3718" fmla="*/ 8800750 w 12192439"/>
              <a:gd name="connsiteY3718" fmla="*/ 3563697 h 6839191"/>
              <a:gd name="connsiteX3719" fmla="*/ 8944632 w 12192439"/>
              <a:gd name="connsiteY3719" fmla="*/ 3550380 h 6839191"/>
              <a:gd name="connsiteX3720" fmla="*/ 8911239 w 12192439"/>
              <a:gd name="connsiteY3720" fmla="*/ 3599766 h 6839191"/>
              <a:gd name="connsiteX3721" fmla="*/ 8791360 w 12192439"/>
              <a:gd name="connsiteY3721" fmla="*/ 3609398 h 6839191"/>
              <a:gd name="connsiteX3722" fmla="*/ 8677755 w 12192439"/>
              <a:gd name="connsiteY3722" fmla="*/ 3618722 h 6839191"/>
              <a:gd name="connsiteX3723" fmla="*/ 6351446 w 12192439"/>
              <a:gd name="connsiteY3723" fmla="*/ 3949400 h 6839191"/>
              <a:gd name="connsiteX3724" fmla="*/ 6019671 w 12192439"/>
              <a:gd name="connsiteY3724" fmla="*/ 4012412 h 6839191"/>
              <a:gd name="connsiteX3725" fmla="*/ 5975441 w 12192439"/>
              <a:gd name="connsiteY3725" fmla="*/ 4020968 h 6839191"/>
              <a:gd name="connsiteX3726" fmla="*/ 5493377 w 12192439"/>
              <a:gd name="connsiteY3726" fmla="*/ 4057213 h 6839191"/>
              <a:gd name="connsiteX3727" fmla="*/ 5527845 w 12192439"/>
              <a:gd name="connsiteY3727" fmla="*/ 4043018 h 6839191"/>
              <a:gd name="connsiteX3728" fmla="*/ 8950995 w 12192439"/>
              <a:gd name="connsiteY3728" fmla="*/ 3550226 h 6839191"/>
              <a:gd name="connsiteX3729" fmla="*/ 8974273 w 12192439"/>
              <a:gd name="connsiteY3729" fmla="*/ 3549985 h 6839191"/>
              <a:gd name="connsiteX3730" fmla="*/ 8941780 w 12192439"/>
              <a:gd name="connsiteY3730" fmla="*/ 3599130 h 6839191"/>
              <a:gd name="connsiteX3731" fmla="*/ 8917668 w 12192439"/>
              <a:gd name="connsiteY3731" fmla="*/ 3599569 h 6839191"/>
              <a:gd name="connsiteX3732" fmla="*/ 8950995 w 12192439"/>
              <a:gd name="connsiteY3732" fmla="*/ 3550226 h 6839191"/>
              <a:gd name="connsiteX3733" fmla="*/ 8980328 w 12192439"/>
              <a:gd name="connsiteY3733" fmla="*/ 3550028 h 6839191"/>
              <a:gd name="connsiteX3734" fmla="*/ 8994304 w 12192439"/>
              <a:gd name="connsiteY3734" fmla="*/ 3550380 h 6839191"/>
              <a:gd name="connsiteX3735" fmla="*/ 9002773 w 12192439"/>
              <a:gd name="connsiteY3735" fmla="*/ 3550731 h 6839191"/>
              <a:gd name="connsiteX3736" fmla="*/ 8971201 w 12192439"/>
              <a:gd name="connsiteY3736" fmla="*/ 3599635 h 6839191"/>
              <a:gd name="connsiteX3737" fmla="*/ 8947901 w 12192439"/>
              <a:gd name="connsiteY3737" fmla="*/ 3599130 h 6839191"/>
              <a:gd name="connsiteX3738" fmla="*/ 8980328 w 12192439"/>
              <a:gd name="connsiteY3738" fmla="*/ 3550028 h 6839191"/>
              <a:gd name="connsiteX3739" fmla="*/ 9008543 w 12192439"/>
              <a:gd name="connsiteY3739" fmla="*/ 3551016 h 6839191"/>
              <a:gd name="connsiteX3740" fmla="*/ 9030396 w 12192439"/>
              <a:gd name="connsiteY3740" fmla="*/ 3552376 h 6839191"/>
              <a:gd name="connsiteX3741" fmla="*/ 8999613 w 12192439"/>
              <a:gd name="connsiteY3741" fmla="*/ 3601236 h 6839191"/>
              <a:gd name="connsiteX3742" fmla="*/ 8980636 w 12192439"/>
              <a:gd name="connsiteY3742" fmla="*/ 3600052 h 6839191"/>
              <a:gd name="connsiteX3743" fmla="*/ 8976993 w 12192439"/>
              <a:gd name="connsiteY3743" fmla="*/ 3599898 h 6839191"/>
              <a:gd name="connsiteX3744" fmla="*/ 9008543 w 12192439"/>
              <a:gd name="connsiteY3744" fmla="*/ 3551016 h 6839191"/>
              <a:gd name="connsiteX3745" fmla="*/ 9035902 w 12192439"/>
              <a:gd name="connsiteY3745" fmla="*/ 3552837 h 6839191"/>
              <a:gd name="connsiteX3746" fmla="*/ 9056153 w 12192439"/>
              <a:gd name="connsiteY3746" fmla="*/ 3555075 h 6839191"/>
              <a:gd name="connsiteX3747" fmla="*/ 9026358 w 12192439"/>
              <a:gd name="connsiteY3747" fmla="*/ 3603650 h 6839191"/>
              <a:gd name="connsiteX3748" fmla="*/ 9005142 w 12192439"/>
              <a:gd name="connsiteY3748" fmla="*/ 3601631 h 6839191"/>
              <a:gd name="connsiteX3749" fmla="*/ 9035902 w 12192439"/>
              <a:gd name="connsiteY3749" fmla="*/ 3552837 h 6839191"/>
              <a:gd name="connsiteX3750" fmla="*/ 9061330 w 12192439"/>
              <a:gd name="connsiteY3750" fmla="*/ 3555821 h 6839191"/>
              <a:gd name="connsiteX3751" fmla="*/ 9080462 w 12192439"/>
              <a:gd name="connsiteY3751" fmla="*/ 3559243 h 6839191"/>
              <a:gd name="connsiteX3752" fmla="*/ 9051743 w 12192439"/>
              <a:gd name="connsiteY3752" fmla="*/ 3607270 h 6839191"/>
              <a:gd name="connsiteX3753" fmla="*/ 9031602 w 12192439"/>
              <a:gd name="connsiteY3753" fmla="*/ 3604264 h 6839191"/>
              <a:gd name="connsiteX3754" fmla="*/ 9061330 w 12192439"/>
              <a:gd name="connsiteY3754" fmla="*/ 3555821 h 6839191"/>
              <a:gd name="connsiteX3755" fmla="*/ 9085311 w 12192439"/>
              <a:gd name="connsiteY3755" fmla="*/ 3560296 h 6839191"/>
              <a:gd name="connsiteX3756" fmla="*/ 9102928 w 12192439"/>
              <a:gd name="connsiteY3756" fmla="*/ 3565014 h 6839191"/>
              <a:gd name="connsiteX3757" fmla="*/ 9075394 w 12192439"/>
              <a:gd name="connsiteY3757" fmla="*/ 3612404 h 6839191"/>
              <a:gd name="connsiteX3758" fmla="*/ 9056680 w 12192439"/>
              <a:gd name="connsiteY3758" fmla="*/ 3608191 h 6839191"/>
              <a:gd name="connsiteX3759" fmla="*/ 9085311 w 12192439"/>
              <a:gd name="connsiteY3759" fmla="*/ 3560296 h 6839191"/>
              <a:gd name="connsiteX3760" fmla="*/ 9107426 w 12192439"/>
              <a:gd name="connsiteY3760" fmla="*/ 3566462 h 6839191"/>
              <a:gd name="connsiteX3761" fmla="*/ 9123750 w 12192439"/>
              <a:gd name="connsiteY3761" fmla="*/ 3572693 h 6839191"/>
              <a:gd name="connsiteX3762" fmla="*/ 9097487 w 12192439"/>
              <a:gd name="connsiteY3762" fmla="*/ 3619337 h 6839191"/>
              <a:gd name="connsiteX3763" fmla="*/ 9080001 w 12192439"/>
              <a:gd name="connsiteY3763" fmla="*/ 3613654 h 6839191"/>
              <a:gd name="connsiteX3764" fmla="*/ 9107426 w 12192439"/>
              <a:gd name="connsiteY3764" fmla="*/ 3566462 h 6839191"/>
              <a:gd name="connsiteX3765" fmla="*/ 9136014 w 12192439"/>
              <a:gd name="connsiteY3765" fmla="*/ 3575413 h 6839191"/>
              <a:gd name="connsiteX3766" fmla="*/ 9129256 w 12192439"/>
              <a:gd name="connsiteY3766" fmla="*/ 3572100 h 6839191"/>
              <a:gd name="connsiteX3767" fmla="*/ 9154706 w 12192439"/>
              <a:gd name="connsiteY3767" fmla="*/ 3526268 h 6839191"/>
              <a:gd name="connsiteX3768" fmla="*/ 9168243 w 12192439"/>
              <a:gd name="connsiteY3768" fmla="*/ 3534561 h 6839191"/>
              <a:gd name="connsiteX3769" fmla="*/ 9143935 w 12192439"/>
              <a:gd name="connsiteY3769" fmla="*/ 3579801 h 6839191"/>
              <a:gd name="connsiteX3770" fmla="*/ 9136014 w 12192439"/>
              <a:gd name="connsiteY3770" fmla="*/ 3575413 h 6839191"/>
              <a:gd name="connsiteX3771" fmla="*/ 9156111 w 12192439"/>
              <a:gd name="connsiteY3771" fmla="*/ 3523766 h 6839191"/>
              <a:gd name="connsiteX3772" fmla="*/ 9180881 w 12192439"/>
              <a:gd name="connsiteY3772" fmla="*/ 3478526 h 6839191"/>
              <a:gd name="connsiteX3773" fmla="*/ 9193233 w 12192439"/>
              <a:gd name="connsiteY3773" fmla="*/ 3487368 h 6839191"/>
              <a:gd name="connsiteX3774" fmla="*/ 9169604 w 12192439"/>
              <a:gd name="connsiteY3774" fmla="*/ 3531994 h 6839191"/>
              <a:gd name="connsiteX3775" fmla="*/ 9156111 w 12192439"/>
              <a:gd name="connsiteY3775" fmla="*/ 3523766 h 6839191"/>
              <a:gd name="connsiteX3776" fmla="*/ 9152118 w 12192439"/>
              <a:gd name="connsiteY3776" fmla="*/ 3521638 h 6839191"/>
              <a:gd name="connsiteX3777" fmla="*/ 9137089 w 12192439"/>
              <a:gd name="connsiteY3777" fmla="*/ 3514727 h 6839191"/>
              <a:gd name="connsiteX3778" fmla="*/ 9163197 w 12192439"/>
              <a:gd name="connsiteY3778" fmla="*/ 3468610 h 6839191"/>
              <a:gd name="connsiteX3779" fmla="*/ 9171030 w 12192439"/>
              <a:gd name="connsiteY3779" fmla="*/ 3472581 h 6839191"/>
              <a:gd name="connsiteX3780" fmla="*/ 9177063 w 12192439"/>
              <a:gd name="connsiteY3780" fmla="*/ 3476113 h 6839191"/>
              <a:gd name="connsiteX3781" fmla="*/ 9152118 w 12192439"/>
              <a:gd name="connsiteY3781" fmla="*/ 3521638 h 6839191"/>
              <a:gd name="connsiteX3782" fmla="*/ 9172434 w 12192439"/>
              <a:gd name="connsiteY3782" fmla="*/ 3469970 h 6839191"/>
              <a:gd name="connsiteX3783" fmla="*/ 9164667 w 12192439"/>
              <a:gd name="connsiteY3783" fmla="*/ 3465999 h 6839191"/>
              <a:gd name="connsiteX3784" fmla="*/ 9190074 w 12192439"/>
              <a:gd name="connsiteY3784" fmla="*/ 3420474 h 6839191"/>
              <a:gd name="connsiteX3785" fmla="*/ 9202711 w 12192439"/>
              <a:gd name="connsiteY3785" fmla="*/ 3428569 h 6839191"/>
              <a:gd name="connsiteX3786" fmla="*/ 9178467 w 12192439"/>
              <a:gd name="connsiteY3786" fmla="*/ 3473502 h 6839191"/>
              <a:gd name="connsiteX3787" fmla="*/ 9172434 w 12192439"/>
              <a:gd name="connsiteY3787" fmla="*/ 3469970 h 6839191"/>
              <a:gd name="connsiteX3788" fmla="*/ 9191566 w 12192439"/>
              <a:gd name="connsiteY3788" fmla="*/ 3417775 h 6839191"/>
              <a:gd name="connsiteX3789" fmla="*/ 9216248 w 12192439"/>
              <a:gd name="connsiteY3789" fmla="*/ 3372886 h 6839191"/>
              <a:gd name="connsiteX3790" fmla="*/ 9227635 w 12192439"/>
              <a:gd name="connsiteY3790" fmla="*/ 3381618 h 6839191"/>
              <a:gd name="connsiteX3791" fmla="*/ 9204182 w 12192439"/>
              <a:gd name="connsiteY3791" fmla="*/ 3425827 h 6839191"/>
              <a:gd name="connsiteX3792" fmla="*/ 9191566 w 12192439"/>
              <a:gd name="connsiteY3792" fmla="*/ 3417775 h 6839191"/>
              <a:gd name="connsiteX3793" fmla="*/ 9187528 w 12192439"/>
              <a:gd name="connsiteY3793" fmla="*/ 3415559 h 6839191"/>
              <a:gd name="connsiteX3794" fmla="*/ 9173554 w 12192439"/>
              <a:gd name="connsiteY3794" fmla="*/ 3409021 h 6839191"/>
              <a:gd name="connsiteX3795" fmla="*/ 9199574 w 12192439"/>
              <a:gd name="connsiteY3795" fmla="*/ 3363189 h 6839191"/>
              <a:gd name="connsiteX3796" fmla="*/ 9207297 w 12192439"/>
              <a:gd name="connsiteY3796" fmla="*/ 3367291 h 6839191"/>
              <a:gd name="connsiteX3797" fmla="*/ 9212386 w 12192439"/>
              <a:gd name="connsiteY3797" fmla="*/ 3370341 h 6839191"/>
              <a:gd name="connsiteX3798" fmla="*/ 9187528 w 12192439"/>
              <a:gd name="connsiteY3798" fmla="*/ 3415559 h 6839191"/>
              <a:gd name="connsiteX3799" fmla="*/ 9169143 w 12192439"/>
              <a:gd name="connsiteY3799" fmla="*/ 3407288 h 6839191"/>
              <a:gd name="connsiteX3800" fmla="*/ 9153500 w 12192439"/>
              <a:gd name="connsiteY3800" fmla="*/ 3402088 h 6839191"/>
              <a:gd name="connsiteX3801" fmla="*/ 9180837 w 12192439"/>
              <a:gd name="connsiteY3801" fmla="*/ 3355356 h 6839191"/>
              <a:gd name="connsiteX3802" fmla="*/ 9195318 w 12192439"/>
              <a:gd name="connsiteY3802" fmla="*/ 3361170 h 6839191"/>
              <a:gd name="connsiteX3803" fmla="*/ 9169143 w 12192439"/>
              <a:gd name="connsiteY3803" fmla="*/ 3407288 h 6839191"/>
              <a:gd name="connsiteX3804" fmla="*/ 9182460 w 12192439"/>
              <a:gd name="connsiteY3804" fmla="*/ 3352569 h 6839191"/>
              <a:gd name="connsiteX3805" fmla="*/ 9209074 w 12192439"/>
              <a:gd name="connsiteY3805" fmla="*/ 3306452 h 6839191"/>
              <a:gd name="connsiteX3806" fmla="*/ 9222326 w 12192439"/>
              <a:gd name="connsiteY3806" fmla="*/ 3312880 h 6839191"/>
              <a:gd name="connsiteX3807" fmla="*/ 9196875 w 12192439"/>
              <a:gd name="connsiteY3807" fmla="*/ 3358405 h 6839191"/>
              <a:gd name="connsiteX3808" fmla="*/ 9182460 w 12192439"/>
              <a:gd name="connsiteY3808" fmla="*/ 3352569 h 6839191"/>
              <a:gd name="connsiteX3809" fmla="*/ 9177831 w 12192439"/>
              <a:gd name="connsiteY3809" fmla="*/ 3350990 h 6839191"/>
              <a:gd name="connsiteX3810" fmla="*/ 9162188 w 12192439"/>
              <a:gd name="connsiteY3810" fmla="*/ 3346558 h 6839191"/>
              <a:gd name="connsiteX3811" fmla="*/ 9190074 w 12192439"/>
              <a:gd name="connsiteY3811" fmla="*/ 3299585 h 6839191"/>
              <a:gd name="connsiteX3812" fmla="*/ 9204576 w 12192439"/>
              <a:gd name="connsiteY3812" fmla="*/ 3304609 h 6839191"/>
              <a:gd name="connsiteX3813" fmla="*/ 9177831 w 12192439"/>
              <a:gd name="connsiteY3813" fmla="*/ 3350990 h 6839191"/>
              <a:gd name="connsiteX3814" fmla="*/ 9191785 w 12192439"/>
              <a:gd name="connsiteY3814" fmla="*/ 3296689 h 6839191"/>
              <a:gd name="connsiteX3815" fmla="*/ 9218947 w 12192439"/>
              <a:gd name="connsiteY3815" fmla="*/ 3250330 h 6839191"/>
              <a:gd name="connsiteX3816" fmla="*/ 9232264 w 12192439"/>
              <a:gd name="connsiteY3816" fmla="*/ 3255968 h 6839191"/>
              <a:gd name="connsiteX3817" fmla="*/ 9206221 w 12192439"/>
              <a:gd name="connsiteY3817" fmla="*/ 3301757 h 6839191"/>
              <a:gd name="connsiteX3818" fmla="*/ 9191785 w 12192439"/>
              <a:gd name="connsiteY3818" fmla="*/ 3296689 h 6839191"/>
              <a:gd name="connsiteX3819" fmla="*/ 9220658 w 12192439"/>
              <a:gd name="connsiteY3819" fmla="*/ 3247368 h 6839191"/>
              <a:gd name="connsiteX3820" fmla="*/ 9247074 w 12192439"/>
              <a:gd name="connsiteY3820" fmla="*/ 3201667 h 6839191"/>
              <a:gd name="connsiteX3821" fmla="*/ 9259228 w 12192439"/>
              <a:gd name="connsiteY3821" fmla="*/ 3207898 h 6839191"/>
              <a:gd name="connsiteX3822" fmla="*/ 9233932 w 12192439"/>
              <a:gd name="connsiteY3822" fmla="*/ 3253050 h 6839191"/>
              <a:gd name="connsiteX3823" fmla="*/ 9220658 w 12192439"/>
              <a:gd name="connsiteY3823" fmla="*/ 3247368 h 6839191"/>
              <a:gd name="connsiteX3824" fmla="*/ 9215985 w 12192439"/>
              <a:gd name="connsiteY3824" fmla="*/ 3245678 h 6839191"/>
              <a:gd name="connsiteX3825" fmla="*/ 9200868 w 12192439"/>
              <a:gd name="connsiteY3825" fmla="*/ 3241137 h 6839191"/>
              <a:gd name="connsiteX3826" fmla="*/ 9228578 w 12192439"/>
              <a:gd name="connsiteY3826" fmla="*/ 3194559 h 6839191"/>
              <a:gd name="connsiteX3827" fmla="*/ 9242554 w 12192439"/>
              <a:gd name="connsiteY3827" fmla="*/ 3199692 h 6839191"/>
              <a:gd name="connsiteX3828" fmla="*/ 9215985 w 12192439"/>
              <a:gd name="connsiteY3828" fmla="*/ 3245678 h 6839191"/>
              <a:gd name="connsiteX3829" fmla="*/ 9195800 w 12192439"/>
              <a:gd name="connsiteY3829" fmla="*/ 3239886 h 6839191"/>
              <a:gd name="connsiteX3830" fmla="*/ 9179849 w 12192439"/>
              <a:gd name="connsiteY3830" fmla="*/ 3236705 h 6839191"/>
              <a:gd name="connsiteX3831" fmla="*/ 9208832 w 12192439"/>
              <a:gd name="connsiteY3831" fmla="*/ 3189293 h 6839191"/>
              <a:gd name="connsiteX3832" fmla="*/ 9223664 w 12192439"/>
              <a:gd name="connsiteY3832" fmla="*/ 3193045 h 6839191"/>
              <a:gd name="connsiteX3833" fmla="*/ 9195800 w 12192439"/>
              <a:gd name="connsiteY3833" fmla="*/ 3239886 h 6839191"/>
              <a:gd name="connsiteX3834" fmla="*/ 9210763 w 12192439"/>
              <a:gd name="connsiteY3834" fmla="*/ 3186111 h 6839191"/>
              <a:gd name="connsiteX3835" fmla="*/ 9238978 w 12192439"/>
              <a:gd name="connsiteY3835" fmla="*/ 3139336 h 6839191"/>
              <a:gd name="connsiteX3836" fmla="*/ 9252624 w 12192439"/>
              <a:gd name="connsiteY3836" fmla="*/ 3143702 h 6839191"/>
              <a:gd name="connsiteX3837" fmla="*/ 9225506 w 12192439"/>
              <a:gd name="connsiteY3837" fmla="*/ 3189907 h 6839191"/>
              <a:gd name="connsiteX3838" fmla="*/ 9210763 w 12192439"/>
              <a:gd name="connsiteY3838" fmla="*/ 3186111 h 6839191"/>
              <a:gd name="connsiteX3839" fmla="*/ 9205476 w 12192439"/>
              <a:gd name="connsiteY3839" fmla="*/ 3184992 h 6839191"/>
              <a:gd name="connsiteX3840" fmla="*/ 9189394 w 12192439"/>
              <a:gd name="connsiteY3840" fmla="*/ 3182338 h 6839191"/>
              <a:gd name="connsiteX3841" fmla="*/ 9218881 w 12192439"/>
              <a:gd name="connsiteY3841" fmla="*/ 3134684 h 6839191"/>
              <a:gd name="connsiteX3842" fmla="*/ 9233866 w 12192439"/>
              <a:gd name="connsiteY3842" fmla="*/ 3137953 h 6839191"/>
              <a:gd name="connsiteX3843" fmla="*/ 9205476 w 12192439"/>
              <a:gd name="connsiteY3843" fmla="*/ 3184992 h 6839191"/>
              <a:gd name="connsiteX3844" fmla="*/ 9220855 w 12192439"/>
              <a:gd name="connsiteY3844" fmla="*/ 3131437 h 6839191"/>
              <a:gd name="connsiteX3845" fmla="*/ 9249092 w 12192439"/>
              <a:gd name="connsiteY3845" fmla="*/ 3085276 h 6839191"/>
              <a:gd name="connsiteX3846" fmla="*/ 9249596 w 12192439"/>
              <a:gd name="connsiteY3846" fmla="*/ 3084420 h 6839191"/>
              <a:gd name="connsiteX3847" fmla="*/ 9263441 w 12192439"/>
              <a:gd name="connsiteY3847" fmla="*/ 3088303 h 6839191"/>
              <a:gd name="connsiteX3848" fmla="*/ 9235775 w 12192439"/>
              <a:gd name="connsiteY3848" fmla="*/ 3134772 h 6839191"/>
              <a:gd name="connsiteX3849" fmla="*/ 9220855 w 12192439"/>
              <a:gd name="connsiteY3849" fmla="*/ 3131437 h 6839191"/>
              <a:gd name="connsiteX3850" fmla="*/ 9215370 w 12192439"/>
              <a:gd name="connsiteY3850" fmla="*/ 3130450 h 6839191"/>
              <a:gd name="connsiteX3851" fmla="*/ 9104596 w 12192439"/>
              <a:gd name="connsiteY3851" fmla="*/ 3128015 h 6839191"/>
              <a:gd name="connsiteX3852" fmla="*/ 8859045 w 12192439"/>
              <a:gd name="connsiteY3852" fmla="*/ 3174593 h 6839191"/>
              <a:gd name="connsiteX3853" fmla="*/ 8719287 w 12192439"/>
              <a:gd name="connsiteY3853" fmla="*/ 3207020 h 6839191"/>
              <a:gd name="connsiteX3854" fmla="*/ 6295434 w 12192439"/>
              <a:gd name="connsiteY3854" fmla="*/ 3810367 h 6839191"/>
              <a:gd name="connsiteX3855" fmla="*/ 6290080 w 12192439"/>
              <a:gd name="connsiteY3855" fmla="*/ 3811925 h 6839191"/>
              <a:gd name="connsiteX3856" fmla="*/ 5844328 w 12192439"/>
              <a:gd name="connsiteY3856" fmla="*/ 3906991 h 6839191"/>
              <a:gd name="connsiteX3857" fmla="*/ 5874078 w 12192439"/>
              <a:gd name="connsiteY3857" fmla="*/ 3893673 h 6839191"/>
              <a:gd name="connsiteX3858" fmla="*/ 6327137 w 12192439"/>
              <a:gd name="connsiteY3858" fmla="*/ 3791411 h 6839191"/>
              <a:gd name="connsiteX3859" fmla="*/ 8724619 w 12192439"/>
              <a:gd name="connsiteY3859" fmla="*/ 3164874 h 6839191"/>
              <a:gd name="connsiteX3860" fmla="*/ 8865539 w 12192439"/>
              <a:gd name="connsiteY3860" fmla="*/ 3130253 h 6839191"/>
              <a:gd name="connsiteX3861" fmla="*/ 9118637 w 12192439"/>
              <a:gd name="connsiteY3861" fmla="*/ 3079198 h 6839191"/>
              <a:gd name="connsiteX3862" fmla="*/ 9244287 w 12192439"/>
              <a:gd name="connsiteY3862" fmla="*/ 3083192 h 6839191"/>
              <a:gd name="connsiteX3863" fmla="*/ 9215370 w 12192439"/>
              <a:gd name="connsiteY3863" fmla="*/ 3130450 h 6839191"/>
              <a:gd name="connsiteX3864" fmla="*/ 9118352 w 12192439"/>
              <a:gd name="connsiteY3864" fmla="*/ 3075557 h 6839191"/>
              <a:gd name="connsiteX3865" fmla="*/ 8864595 w 12192439"/>
              <a:gd name="connsiteY3865" fmla="*/ 3126720 h 6839191"/>
              <a:gd name="connsiteX3866" fmla="*/ 8723895 w 12192439"/>
              <a:gd name="connsiteY3866" fmla="*/ 3161298 h 6839191"/>
              <a:gd name="connsiteX3867" fmla="*/ 6326062 w 12192439"/>
              <a:gd name="connsiteY3867" fmla="*/ 3787901 h 6839191"/>
              <a:gd name="connsiteX3868" fmla="*/ 5883359 w 12192439"/>
              <a:gd name="connsiteY3868" fmla="*/ 3889483 h 6839191"/>
              <a:gd name="connsiteX3869" fmla="*/ 5912056 w 12192439"/>
              <a:gd name="connsiteY3869" fmla="*/ 3876538 h 6839191"/>
              <a:gd name="connsiteX3870" fmla="*/ 6357831 w 12192439"/>
              <a:gd name="connsiteY3870" fmla="*/ 3769033 h 6839191"/>
              <a:gd name="connsiteX3871" fmla="*/ 8729314 w 12192439"/>
              <a:gd name="connsiteY3871" fmla="*/ 3119195 h 6839191"/>
              <a:gd name="connsiteX3872" fmla="*/ 8870629 w 12192439"/>
              <a:gd name="connsiteY3872" fmla="*/ 3082621 h 6839191"/>
              <a:gd name="connsiteX3873" fmla="*/ 9132438 w 12192439"/>
              <a:gd name="connsiteY3873" fmla="*/ 3026850 h 6839191"/>
              <a:gd name="connsiteX3874" fmla="*/ 9274411 w 12192439"/>
              <a:gd name="connsiteY3874" fmla="*/ 3033234 h 6839191"/>
              <a:gd name="connsiteX3875" fmla="*/ 9246284 w 12192439"/>
              <a:gd name="connsiteY3875" fmla="*/ 3079879 h 6839191"/>
              <a:gd name="connsiteX3876" fmla="*/ 9118352 w 12192439"/>
              <a:gd name="connsiteY3876" fmla="*/ 3075557 h 6839191"/>
              <a:gd name="connsiteX3877" fmla="*/ 5868944 w 12192439"/>
              <a:gd name="connsiteY3877" fmla="*/ 3890273 h 6839191"/>
              <a:gd name="connsiteX3878" fmla="*/ 5843253 w 12192439"/>
              <a:gd name="connsiteY3878" fmla="*/ 3890799 h 6839191"/>
              <a:gd name="connsiteX3879" fmla="*/ 5872894 w 12192439"/>
              <a:gd name="connsiteY3879" fmla="*/ 3878315 h 6839191"/>
              <a:gd name="connsiteX3880" fmla="*/ 5897203 w 12192439"/>
              <a:gd name="connsiteY3880" fmla="*/ 3877547 h 6839191"/>
              <a:gd name="connsiteX3881" fmla="*/ 5868944 w 12192439"/>
              <a:gd name="connsiteY3881" fmla="*/ 3890273 h 6839191"/>
              <a:gd name="connsiteX3882" fmla="*/ 5846017 w 12192439"/>
              <a:gd name="connsiteY3882" fmla="*/ 3894441 h 6839191"/>
              <a:gd name="connsiteX3883" fmla="*/ 5860190 w 12192439"/>
              <a:gd name="connsiteY3883" fmla="*/ 3894222 h 6839191"/>
              <a:gd name="connsiteX3884" fmla="*/ 5830725 w 12192439"/>
              <a:gd name="connsiteY3884" fmla="*/ 3907364 h 6839191"/>
              <a:gd name="connsiteX3885" fmla="*/ 5804266 w 12192439"/>
              <a:gd name="connsiteY3885" fmla="*/ 3907035 h 6839191"/>
              <a:gd name="connsiteX3886" fmla="*/ 5834915 w 12192439"/>
              <a:gd name="connsiteY3886" fmla="*/ 3894287 h 6839191"/>
              <a:gd name="connsiteX3887" fmla="*/ 5846017 w 12192439"/>
              <a:gd name="connsiteY3887" fmla="*/ 3894441 h 6839191"/>
              <a:gd name="connsiteX3888" fmla="*/ 5822673 w 12192439"/>
              <a:gd name="connsiteY3888" fmla="*/ 3910940 h 6839191"/>
              <a:gd name="connsiteX3889" fmla="*/ 5792506 w 12192439"/>
              <a:gd name="connsiteY3889" fmla="*/ 3924323 h 6839191"/>
              <a:gd name="connsiteX3890" fmla="*/ 5765103 w 12192439"/>
              <a:gd name="connsiteY3890" fmla="*/ 3923073 h 6839191"/>
              <a:gd name="connsiteX3891" fmla="*/ 5796630 w 12192439"/>
              <a:gd name="connsiteY3891" fmla="*/ 3910172 h 6839191"/>
              <a:gd name="connsiteX3892" fmla="*/ 5822673 w 12192439"/>
              <a:gd name="connsiteY3892" fmla="*/ 3910940 h 6839191"/>
              <a:gd name="connsiteX3893" fmla="*/ 5785090 w 12192439"/>
              <a:gd name="connsiteY3893" fmla="*/ 3927592 h 6839191"/>
              <a:gd name="connsiteX3894" fmla="*/ 5754220 w 12192439"/>
              <a:gd name="connsiteY3894" fmla="*/ 3941151 h 6839191"/>
              <a:gd name="connsiteX3895" fmla="*/ 5725874 w 12192439"/>
              <a:gd name="connsiteY3895" fmla="*/ 3938913 h 6839191"/>
              <a:gd name="connsiteX3896" fmla="*/ 5758104 w 12192439"/>
              <a:gd name="connsiteY3896" fmla="*/ 3925925 h 6839191"/>
              <a:gd name="connsiteX3897" fmla="*/ 5785090 w 12192439"/>
              <a:gd name="connsiteY3897" fmla="*/ 3927592 h 6839191"/>
              <a:gd name="connsiteX3898" fmla="*/ 5715607 w 12192439"/>
              <a:gd name="connsiteY3898" fmla="*/ 3937531 h 6839191"/>
              <a:gd name="connsiteX3899" fmla="*/ 5690134 w 12192439"/>
              <a:gd name="connsiteY3899" fmla="*/ 3932309 h 6839191"/>
              <a:gd name="connsiteX3900" fmla="*/ 5723417 w 12192439"/>
              <a:gd name="connsiteY3900" fmla="*/ 3920352 h 6839191"/>
              <a:gd name="connsiteX3901" fmla="*/ 5747595 w 12192439"/>
              <a:gd name="connsiteY3901" fmla="*/ 3924696 h 6839191"/>
              <a:gd name="connsiteX3902" fmla="*/ 5715607 w 12192439"/>
              <a:gd name="connsiteY3902" fmla="*/ 3937531 h 6839191"/>
              <a:gd name="connsiteX3903" fmla="*/ 5709595 w 12192439"/>
              <a:gd name="connsiteY3903" fmla="*/ 3939922 h 6839191"/>
              <a:gd name="connsiteX3904" fmla="*/ 5677014 w 12192439"/>
              <a:gd name="connsiteY3904" fmla="*/ 3952801 h 6839191"/>
              <a:gd name="connsiteX3905" fmla="*/ 5650818 w 12192439"/>
              <a:gd name="connsiteY3905" fmla="*/ 3946109 h 6839191"/>
              <a:gd name="connsiteX3906" fmla="*/ 5684627 w 12192439"/>
              <a:gd name="connsiteY3906" fmla="*/ 3934240 h 6839191"/>
              <a:gd name="connsiteX3907" fmla="*/ 5709595 w 12192439"/>
              <a:gd name="connsiteY3907" fmla="*/ 3939922 h 6839191"/>
              <a:gd name="connsiteX3908" fmla="*/ 5643270 w 12192439"/>
              <a:gd name="connsiteY3908" fmla="*/ 3943433 h 6839191"/>
              <a:gd name="connsiteX3909" fmla="*/ 5629251 w 12192439"/>
              <a:gd name="connsiteY3909" fmla="*/ 3937333 h 6839191"/>
              <a:gd name="connsiteX3910" fmla="*/ 5621484 w 12192439"/>
              <a:gd name="connsiteY3910" fmla="*/ 3933077 h 6839191"/>
              <a:gd name="connsiteX3911" fmla="*/ 5655513 w 12192439"/>
              <a:gd name="connsiteY3911" fmla="*/ 3922787 h 6839191"/>
              <a:gd name="connsiteX3912" fmla="*/ 5663806 w 12192439"/>
              <a:gd name="connsiteY3912" fmla="*/ 3926781 h 6839191"/>
              <a:gd name="connsiteX3913" fmla="*/ 5676685 w 12192439"/>
              <a:gd name="connsiteY3913" fmla="*/ 3931761 h 6839191"/>
              <a:gd name="connsiteX3914" fmla="*/ 5643270 w 12192439"/>
              <a:gd name="connsiteY3914" fmla="*/ 3943433 h 6839191"/>
              <a:gd name="connsiteX3915" fmla="*/ 5627781 w 12192439"/>
              <a:gd name="connsiteY3915" fmla="*/ 3940273 h 6839191"/>
              <a:gd name="connsiteX3916" fmla="*/ 5638488 w 12192439"/>
              <a:gd name="connsiteY3916" fmla="*/ 3945078 h 6839191"/>
              <a:gd name="connsiteX3917" fmla="*/ 5604547 w 12192439"/>
              <a:gd name="connsiteY3917" fmla="*/ 3956663 h 6839191"/>
              <a:gd name="connsiteX3918" fmla="*/ 5593313 w 12192439"/>
              <a:gd name="connsiteY3918" fmla="*/ 3950980 h 6839191"/>
              <a:gd name="connsiteX3919" fmla="*/ 5582936 w 12192439"/>
              <a:gd name="connsiteY3919" fmla="*/ 3944398 h 6839191"/>
              <a:gd name="connsiteX3920" fmla="*/ 5617228 w 12192439"/>
              <a:gd name="connsiteY3920" fmla="*/ 3934350 h 6839191"/>
              <a:gd name="connsiteX3921" fmla="*/ 5627781 w 12192439"/>
              <a:gd name="connsiteY3921" fmla="*/ 3940273 h 6839191"/>
              <a:gd name="connsiteX3922" fmla="*/ 5559043 w 12192439"/>
              <a:gd name="connsiteY3922" fmla="*/ 3920922 h 6839191"/>
              <a:gd name="connsiteX3923" fmla="*/ 5549302 w 12192439"/>
              <a:gd name="connsiteY3923" fmla="*/ 3902800 h 6839191"/>
              <a:gd name="connsiteX3924" fmla="*/ 5554041 w 12192439"/>
              <a:gd name="connsiteY3924" fmla="*/ 3901900 h 6839191"/>
              <a:gd name="connsiteX3925" fmla="*/ 5580939 w 12192439"/>
              <a:gd name="connsiteY3925" fmla="*/ 3896789 h 6839191"/>
              <a:gd name="connsiteX3926" fmla="*/ 5591931 w 12192439"/>
              <a:gd name="connsiteY3926" fmla="*/ 3913024 h 6839191"/>
              <a:gd name="connsiteX3927" fmla="*/ 5559043 w 12192439"/>
              <a:gd name="connsiteY3927" fmla="*/ 3920922 h 6839191"/>
              <a:gd name="connsiteX3928" fmla="*/ 5555621 w 12192439"/>
              <a:gd name="connsiteY3928" fmla="*/ 3921756 h 6839191"/>
              <a:gd name="connsiteX3929" fmla="*/ 5522974 w 12192439"/>
              <a:gd name="connsiteY3929" fmla="*/ 3929611 h 6839191"/>
              <a:gd name="connsiteX3930" fmla="*/ 5514747 w 12192439"/>
              <a:gd name="connsiteY3930" fmla="*/ 3909557 h 6839191"/>
              <a:gd name="connsiteX3931" fmla="*/ 5546011 w 12192439"/>
              <a:gd name="connsiteY3931" fmla="*/ 3903436 h 6839191"/>
              <a:gd name="connsiteX3932" fmla="*/ 5555621 w 12192439"/>
              <a:gd name="connsiteY3932" fmla="*/ 3921756 h 6839191"/>
              <a:gd name="connsiteX3933" fmla="*/ 5519749 w 12192439"/>
              <a:gd name="connsiteY3933" fmla="*/ 3930400 h 6839191"/>
              <a:gd name="connsiteX3934" fmla="*/ 5487388 w 12192439"/>
              <a:gd name="connsiteY3934" fmla="*/ 3938430 h 6839191"/>
              <a:gd name="connsiteX3935" fmla="*/ 5480652 w 12192439"/>
              <a:gd name="connsiteY3935" fmla="*/ 3916578 h 6839191"/>
              <a:gd name="connsiteX3936" fmla="*/ 5511587 w 12192439"/>
              <a:gd name="connsiteY3936" fmla="*/ 3910172 h 6839191"/>
              <a:gd name="connsiteX3937" fmla="*/ 5519749 w 12192439"/>
              <a:gd name="connsiteY3937" fmla="*/ 3930400 h 6839191"/>
              <a:gd name="connsiteX3938" fmla="*/ 5479906 w 12192439"/>
              <a:gd name="connsiteY3938" fmla="*/ 3911927 h 6839191"/>
              <a:gd name="connsiteX3939" fmla="*/ 5478853 w 12192439"/>
              <a:gd name="connsiteY3939" fmla="*/ 3888715 h 6839191"/>
              <a:gd name="connsiteX3940" fmla="*/ 5507748 w 12192439"/>
              <a:gd name="connsiteY3940" fmla="*/ 3883998 h 6839191"/>
              <a:gd name="connsiteX3941" fmla="*/ 5510447 w 12192439"/>
              <a:gd name="connsiteY3941" fmla="*/ 3905608 h 6839191"/>
              <a:gd name="connsiteX3942" fmla="*/ 5479906 w 12192439"/>
              <a:gd name="connsiteY3942" fmla="*/ 3911927 h 6839191"/>
              <a:gd name="connsiteX3943" fmla="*/ 5479116 w 12192439"/>
              <a:gd name="connsiteY3943" fmla="*/ 3883998 h 6839191"/>
              <a:gd name="connsiteX3944" fmla="*/ 5482276 w 12192439"/>
              <a:gd name="connsiteY3944" fmla="*/ 3860368 h 6839191"/>
              <a:gd name="connsiteX3945" fmla="*/ 5509086 w 12192439"/>
              <a:gd name="connsiteY3945" fmla="*/ 3857297 h 6839191"/>
              <a:gd name="connsiteX3946" fmla="*/ 5507660 w 12192439"/>
              <a:gd name="connsiteY3946" fmla="*/ 3879346 h 6839191"/>
              <a:gd name="connsiteX3947" fmla="*/ 5479116 w 12192439"/>
              <a:gd name="connsiteY3947" fmla="*/ 3883998 h 6839191"/>
              <a:gd name="connsiteX3948" fmla="*/ 5476198 w 12192439"/>
              <a:gd name="connsiteY3948" fmla="*/ 3884480 h 6839191"/>
              <a:gd name="connsiteX3949" fmla="*/ 5447523 w 12192439"/>
              <a:gd name="connsiteY3949" fmla="*/ 3889505 h 6839191"/>
              <a:gd name="connsiteX3950" fmla="*/ 5452328 w 12192439"/>
              <a:gd name="connsiteY3950" fmla="*/ 3864296 h 6839191"/>
              <a:gd name="connsiteX3951" fmla="*/ 5479248 w 12192439"/>
              <a:gd name="connsiteY3951" fmla="*/ 3860741 h 6839191"/>
              <a:gd name="connsiteX3952" fmla="*/ 5476198 w 12192439"/>
              <a:gd name="connsiteY3952" fmla="*/ 3884480 h 6839191"/>
              <a:gd name="connsiteX3953" fmla="*/ 5453534 w 12192439"/>
              <a:gd name="connsiteY3953" fmla="*/ 3859579 h 6839191"/>
              <a:gd name="connsiteX3954" fmla="*/ 5461016 w 12192439"/>
              <a:gd name="connsiteY3954" fmla="*/ 3834808 h 6839191"/>
              <a:gd name="connsiteX3955" fmla="*/ 5485895 w 12192439"/>
              <a:gd name="connsiteY3955" fmla="*/ 3832768 h 6839191"/>
              <a:gd name="connsiteX3956" fmla="*/ 5480169 w 12192439"/>
              <a:gd name="connsiteY3956" fmla="*/ 3856090 h 6839191"/>
              <a:gd name="connsiteX3957" fmla="*/ 5453534 w 12192439"/>
              <a:gd name="connsiteY3957" fmla="*/ 3859579 h 6839191"/>
              <a:gd name="connsiteX3958" fmla="*/ 5450529 w 12192439"/>
              <a:gd name="connsiteY3958" fmla="*/ 3859973 h 6839191"/>
              <a:gd name="connsiteX3959" fmla="*/ 5423740 w 12192439"/>
              <a:gd name="connsiteY3959" fmla="*/ 3863835 h 6839191"/>
              <a:gd name="connsiteX3960" fmla="*/ 5432823 w 12192439"/>
              <a:gd name="connsiteY3960" fmla="*/ 3837617 h 6839191"/>
              <a:gd name="connsiteX3961" fmla="*/ 5457900 w 12192439"/>
              <a:gd name="connsiteY3961" fmla="*/ 3835094 h 6839191"/>
              <a:gd name="connsiteX3962" fmla="*/ 5450529 w 12192439"/>
              <a:gd name="connsiteY3962" fmla="*/ 3859973 h 6839191"/>
              <a:gd name="connsiteX3963" fmla="*/ 5420822 w 12192439"/>
              <a:gd name="connsiteY3963" fmla="*/ 3864296 h 6839191"/>
              <a:gd name="connsiteX3964" fmla="*/ 5393989 w 12192439"/>
              <a:gd name="connsiteY3964" fmla="*/ 3868464 h 6839191"/>
              <a:gd name="connsiteX3965" fmla="*/ 5404499 w 12192439"/>
              <a:gd name="connsiteY3965" fmla="*/ 3840842 h 6839191"/>
              <a:gd name="connsiteX3966" fmla="*/ 5429774 w 12192439"/>
              <a:gd name="connsiteY3966" fmla="*/ 3837946 h 6839191"/>
              <a:gd name="connsiteX3967" fmla="*/ 5420822 w 12192439"/>
              <a:gd name="connsiteY3967" fmla="*/ 3864296 h 6839191"/>
              <a:gd name="connsiteX3968" fmla="*/ 5406473 w 12192439"/>
              <a:gd name="connsiteY3968" fmla="*/ 3836147 h 6839191"/>
              <a:gd name="connsiteX3969" fmla="*/ 5418277 w 12192439"/>
              <a:gd name="connsiteY3969" fmla="*/ 3809556 h 6839191"/>
              <a:gd name="connsiteX3970" fmla="*/ 5441797 w 12192439"/>
              <a:gd name="connsiteY3970" fmla="*/ 3807954 h 6839191"/>
              <a:gd name="connsiteX3971" fmla="*/ 5431528 w 12192439"/>
              <a:gd name="connsiteY3971" fmla="*/ 3833316 h 6839191"/>
              <a:gd name="connsiteX3972" fmla="*/ 5406473 w 12192439"/>
              <a:gd name="connsiteY3972" fmla="*/ 3836147 h 6839191"/>
              <a:gd name="connsiteX3973" fmla="*/ 5397719 w 12192439"/>
              <a:gd name="connsiteY3973" fmla="*/ 3793276 h 6839191"/>
              <a:gd name="connsiteX3974" fmla="*/ 5390567 w 12192439"/>
              <a:gd name="connsiteY3974" fmla="*/ 3807559 h 6839191"/>
              <a:gd name="connsiteX3975" fmla="*/ 5366543 w 12192439"/>
              <a:gd name="connsiteY3975" fmla="*/ 3809907 h 6839191"/>
              <a:gd name="connsiteX3976" fmla="*/ 5375691 w 12192439"/>
              <a:gd name="connsiteY3976" fmla="*/ 3792684 h 6839191"/>
              <a:gd name="connsiteX3977" fmla="*/ 5381440 w 12192439"/>
              <a:gd name="connsiteY3977" fmla="*/ 3781911 h 6839191"/>
              <a:gd name="connsiteX3978" fmla="*/ 5403994 w 12192439"/>
              <a:gd name="connsiteY3978" fmla="*/ 3780705 h 6839191"/>
              <a:gd name="connsiteX3979" fmla="*/ 5397719 w 12192439"/>
              <a:gd name="connsiteY3979" fmla="*/ 3793276 h 6839191"/>
              <a:gd name="connsiteX3980" fmla="*/ 5406978 w 12192439"/>
              <a:gd name="connsiteY3980" fmla="*/ 3780573 h 6839191"/>
              <a:gd name="connsiteX3981" fmla="*/ 5429137 w 12192439"/>
              <a:gd name="connsiteY3981" fmla="*/ 3779761 h 6839191"/>
              <a:gd name="connsiteX3982" fmla="*/ 5422073 w 12192439"/>
              <a:gd name="connsiteY3982" fmla="*/ 3795009 h 6839191"/>
              <a:gd name="connsiteX3983" fmla="*/ 5417289 w 12192439"/>
              <a:gd name="connsiteY3983" fmla="*/ 3805299 h 6839191"/>
              <a:gd name="connsiteX3984" fmla="*/ 5393595 w 12192439"/>
              <a:gd name="connsiteY3984" fmla="*/ 3807296 h 6839191"/>
              <a:gd name="connsiteX3985" fmla="*/ 5400023 w 12192439"/>
              <a:gd name="connsiteY3985" fmla="*/ 3794439 h 6839191"/>
              <a:gd name="connsiteX3986" fmla="*/ 5406978 w 12192439"/>
              <a:gd name="connsiteY3986" fmla="*/ 3780573 h 6839191"/>
              <a:gd name="connsiteX3987" fmla="*/ 5388329 w 12192439"/>
              <a:gd name="connsiteY3987" fmla="*/ 3812123 h 6839191"/>
              <a:gd name="connsiteX3988" fmla="*/ 5375033 w 12192439"/>
              <a:gd name="connsiteY3988" fmla="*/ 3840162 h 6839191"/>
              <a:gd name="connsiteX3989" fmla="*/ 5349385 w 12192439"/>
              <a:gd name="connsiteY3989" fmla="*/ 3843716 h 6839191"/>
              <a:gd name="connsiteX3990" fmla="*/ 5364129 w 12192439"/>
              <a:gd name="connsiteY3990" fmla="*/ 3814492 h 6839191"/>
              <a:gd name="connsiteX3991" fmla="*/ 5388329 w 12192439"/>
              <a:gd name="connsiteY3991" fmla="*/ 3812123 h 6839191"/>
              <a:gd name="connsiteX3992" fmla="*/ 5391357 w 12192439"/>
              <a:gd name="connsiteY3992" fmla="*/ 3811837 h 6839191"/>
              <a:gd name="connsiteX3993" fmla="*/ 5415205 w 12192439"/>
              <a:gd name="connsiteY3993" fmla="*/ 3809797 h 6839191"/>
              <a:gd name="connsiteX3994" fmla="*/ 5403380 w 12192439"/>
              <a:gd name="connsiteY3994" fmla="*/ 3836542 h 6839191"/>
              <a:gd name="connsiteX3995" fmla="*/ 5378039 w 12192439"/>
              <a:gd name="connsiteY3995" fmla="*/ 3839745 h 6839191"/>
              <a:gd name="connsiteX3996" fmla="*/ 5391357 w 12192439"/>
              <a:gd name="connsiteY3996" fmla="*/ 3811837 h 6839191"/>
              <a:gd name="connsiteX3997" fmla="*/ 5434052 w 12192439"/>
              <a:gd name="connsiteY3997" fmla="*/ 3775395 h 6839191"/>
              <a:gd name="connsiteX3998" fmla="*/ 5443793 w 12192439"/>
              <a:gd name="connsiteY3998" fmla="*/ 3751371 h 6839191"/>
              <a:gd name="connsiteX3999" fmla="*/ 5463627 w 12192439"/>
              <a:gd name="connsiteY3999" fmla="*/ 3752183 h 6839191"/>
              <a:gd name="connsiteX4000" fmla="*/ 5455597 w 12192439"/>
              <a:gd name="connsiteY4000" fmla="*/ 3775088 h 6839191"/>
              <a:gd name="connsiteX4001" fmla="*/ 5434052 w 12192439"/>
              <a:gd name="connsiteY4001" fmla="*/ 3775395 h 6839191"/>
              <a:gd name="connsiteX4002" fmla="*/ 5431068 w 12192439"/>
              <a:gd name="connsiteY4002" fmla="*/ 3775461 h 6839191"/>
              <a:gd name="connsiteX4003" fmla="*/ 5409084 w 12192439"/>
              <a:gd name="connsiteY4003" fmla="*/ 3776251 h 6839191"/>
              <a:gd name="connsiteX4004" fmla="*/ 5420646 w 12192439"/>
              <a:gd name="connsiteY4004" fmla="*/ 3750954 h 6839191"/>
              <a:gd name="connsiteX4005" fmla="*/ 5440963 w 12192439"/>
              <a:gd name="connsiteY4005" fmla="*/ 3751305 h 6839191"/>
              <a:gd name="connsiteX4006" fmla="*/ 5431068 w 12192439"/>
              <a:gd name="connsiteY4006" fmla="*/ 3775461 h 6839191"/>
              <a:gd name="connsiteX4007" fmla="*/ 5406144 w 12192439"/>
              <a:gd name="connsiteY4007" fmla="*/ 3776382 h 6839191"/>
              <a:gd name="connsiteX4008" fmla="*/ 5383744 w 12192439"/>
              <a:gd name="connsiteY4008" fmla="*/ 3777545 h 6839191"/>
              <a:gd name="connsiteX4009" fmla="*/ 5397061 w 12192439"/>
              <a:gd name="connsiteY4009" fmla="*/ 3751042 h 6839191"/>
              <a:gd name="connsiteX4010" fmla="*/ 5417838 w 12192439"/>
              <a:gd name="connsiteY4010" fmla="*/ 3750954 h 6839191"/>
              <a:gd name="connsiteX4011" fmla="*/ 5406144 w 12192439"/>
              <a:gd name="connsiteY4011" fmla="*/ 3776382 h 6839191"/>
              <a:gd name="connsiteX4012" fmla="*/ 5380826 w 12192439"/>
              <a:gd name="connsiteY4012" fmla="*/ 3777699 h 6839191"/>
              <a:gd name="connsiteX4013" fmla="*/ 5358008 w 12192439"/>
              <a:gd name="connsiteY4013" fmla="*/ 3779257 h 6839191"/>
              <a:gd name="connsiteX4014" fmla="*/ 5372971 w 12192439"/>
              <a:gd name="connsiteY4014" fmla="*/ 3751569 h 6839191"/>
              <a:gd name="connsiteX4015" fmla="*/ 5394274 w 12192439"/>
              <a:gd name="connsiteY4015" fmla="*/ 3751064 h 6839191"/>
              <a:gd name="connsiteX4016" fmla="*/ 5380826 w 12192439"/>
              <a:gd name="connsiteY4016" fmla="*/ 3777699 h 6839191"/>
              <a:gd name="connsiteX4017" fmla="*/ 5345744 w 12192439"/>
              <a:gd name="connsiteY4017" fmla="*/ 3752644 h 6839191"/>
              <a:gd name="connsiteX4018" fmla="*/ 5329047 w 12192439"/>
              <a:gd name="connsiteY4018" fmla="*/ 3781648 h 6839191"/>
              <a:gd name="connsiteX4019" fmla="*/ 5305352 w 12192439"/>
              <a:gd name="connsiteY4019" fmla="*/ 3783886 h 6839191"/>
              <a:gd name="connsiteX4020" fmla="*/ 5323452 w 12192439"/>
              <a:gd name="connsiteY4020" fmla="*/ 3753872 h 6839191"/>
              <a:gd name="connsiteX4021" fmla="*/ 5345744 w 12192439"/>
              <a:gd name="connsiteY4021" fmla="*/ 3752644 h 6839191"/>
              <a:gd name="connsiteX4022" fmla="*/ 5325954 w 12192439"/>
              <a:gd name="connsiteY4022" fmla="*/ 3749594 h 6839191"/>
              <a:gd name="connsiteX4023" fmla="*/ 5336595 w 12192439"/>
              <a:gd name="connsiteY4023" fmla="*/ 3730045 h 6839191"/>
              <a:gd name="connsiteX4024" fmla="*/ 5341048 w 12192439"/>
              <a:gd name="connsiteY4024" fmla="*/ 3721204 h 6839191"/>
              <a:gd name="connsiteX4025" fmla="*/ 5361606 w 12192439"/>
              <a:gd name="connsiteY4025" fmla="*/ 3720984 h 6839191"/>
              <a:gd name="connsiteX4026" fmla="*/ 5356275 w 12192439"/>
              <a:gd name="connsiteY4026" fmla="*/ 3732283 h 6839191"/>
              <a:gd name="connsiteX4027" fmla="*/ 5348047 w 12192439"/>
              <a:gd name="connsiteY4027" fmla="*/ 3748409 h 6839191"/>
              <a:gd name="connsiteX4028" fmla="*/ 5325954 w 12192439"/>
              <a:gd name="connsiteY4028" fmla="*/ 3749594 h 6839191"/>
              <a:gd name="connsiteX4029" fmla="*/ 5348442 w 12192439"/>
              <a:gd name="connsiteY4029" fmla="*/ 3752512 h 6839191"/>
              <a:gd name="connsiteX4030" fmla="*/ 5370228 w 12192439"/>
              <a:gd name="connsiteY4030" fmla="*/ 3751656 h 6839191"/>
              <a:gd name="connsiteX4031" fmla="*/ 5355134 w 12192439"/>
              <a:gd name="connsiteY4031" fmla="*/ 3779476 h 6839191"/>
              <a:gd name="connsiteX4032" fmla="*/ 5331878 w 12192439"/>
              <a:gd name="connsiteY4032" fmla="*/ 3781385 h 6839191"/>
              <a:gd name="connsiteX4033" fmla="*/ 5348442 w 12192439"/>
              <a:gd name="connsiteY4033" fmla="*/ 3752512 h 6839191"/>
              <a:gd name="connsiteX4034" fmla="*/ 5375077 w 12192439"/>
              <a:gd name="connsiteY4034" fmla="*/ 3747378 h 6839191"/>
              <a:gd name="connsiteX4035" fmla="*/ 5380145 w 12192439"/>
              <a:gd name="connsiteY4035" fmla="*/ 3736452 h 6839191"/>
              <a:gd name="connsiteX4036" fmla="*/ 5386837 w 12192439"/>
              <a:gd name="connsiteY4036" fmla="*/ 3721138 h 6839191"/>
              <a:gd name="connsiteX4037" fmla="*/ 5406385 w 12192439"/>
              <a:gd name="connsiteY4037" fmla="*/ 3721643 h 6839191"/>
              <a:gd name="connsiteX4038" fmla="*/ 5399584 w 12192439"/>
              <a:gd name="connsiteY4038" fmla="*/ 3738755 h 6839191"/>
              <a:gd name="connsiteX4039" fmla="*/ 5396162 w 12192439"/>
              <a:gd name="connsiteY4039" fmla="*/ 3746917 h 6839191"/>
              <a:gd name="connsiteX4040" fmla="*/ 5375077 w 12192439"/>
              <a:gd name="connsiteY4040" fmla="*/ 3747378 h 6839191"/>
              <a:gd name="connsiteX4041" fmla="*/ 5377929 w 12192439"/>
              <a:gd name="connsiteY4041" fmla="*/ 3735508 h 6839191"/>
              <a:gd name="connsiteX4042" fmla="*/ 5372357 w 12192439"/>
              <a:gd name="connsiteY4042" fmla="*/ 3747466 h 6839191"/>
              <a:gd name="connsiteX4043" fmla="*/ 5350724 w 12192439"/>
              <a:gd name="connsiteY4043" fmla="*/ 3748299 h 6839191"/>
              <a:gd name="connsiteX4044" fmla="*/ 5358359 w 12192439"/>
              <a:gd name="connsiteY4044" fmla="*/ 3733249 h 6839191"/>
              <a:gd name="connsiteX4045" fmla="*/ 5364173 w 12192439"/>
              <a:gd name="connsiteY4045" fmla="*/ 3720984 h 6839191"/>
              <a:gd name="connsiteX4046" fmla="*/ 5384226 w 12192439"/>
              <a:gd name="connsiteY4046" fmla="*/ 3721116 h 6839191"/>
              <a:gd name="connsiteX4047" fmla="*/ 5377929 w 12192439"/>
              <a:gd name="connsiteY4047" fmla="*/ 3735508 h 6839191"/>
              <a:gd name="connsiteX4048" fmla="*/ 5366082 w 12192439"/>
              <a:gd name="connsiteY4048" fmla="*/ 3716947 h 6839191"/>
              <a:gd name="connsiteX4049" fmla="*/ 5377293 w 12192439"/>
              <a:gd name="connsiteY4049" fmla="*/ 3693757 h 6839191"/>
              <a:gd name="connsiteX4050" fmla="*/ 5378632 w 12192439"/>
              <a:gd name="connsiteY4050" fmla="*/ 3690971 h 6839191"/>
              <a:gd name="connsiteX4051" fmla="*/ 5397280 w 12192439"/>
              <a:gd name="connsiteY4051" fmla="*/ 3692024 h 6839191"/>
              <a:gd name="connsiteX4052" fmla="*/ 5396403 w 12192439"/>
              <a:gd name="connsiteY4052" fmla="*/ 3693954 h 6839191"/>
              <a:gd name="connsiteX4053" fmla="*/ 5386003 w 12192439"/>
              <a:gd name="connsiteY4053" fmla="*/ 3717101 h 6839191"/>
              <a:gd name="connsiteX4054" fmla="*/ 5366082 w 12192439"/>
              <a:gd name="connsiteY4054" fmla="*/ 3716947 h 6839191"/>
              <a:gd name="connsiteX4055" fmla="*/ 5375209 w 12192439"/>
              <a:gd name="connsiteY4055" fmla="*/ 3692748 h 6839191"/>
              <a:gd name="connsiteX4056" fmla="*/ 5363537 w 12192439"/>
              <a:gd name="connsiteY4056" fmla="*/ 3716947 h 6839191"/>
              <a:gd name="connsiteX4057" fmla="*/ 5343111 w 12192439"/>
              <a:gd name="connsiteY4057" fmla="*/ 3717145 h 6839191"/>
              <a:gd name="connsiteX4058" fmla="*/ 5355836 w 12192439"/>
              <a:gd name="connsiteY4058" fmla="*/ 3692375 h 6839191"/>
              <a:gd name="connsiteX4059" fmla="*/ 5356977 w 12192439"/>
              <a:gd name="connsiteY4059" fmla="*/ 3690159 h 6839191"/>
              <a:gd name="connsiteX4060" fmla="*/ 5376130 w 12192439"/>
              <a:gd name="connsiteY4060" fmla="*/ 3690839 h 6839191"/>
              <a:gd name="connsiteX4061" fmla="*/ 5375209 w 12192439"/>
              <a:gd name="connsiteY4061" fmla="*/ 3692748 h 6839191"/>
              <a:gd name="connsiteX4062" fmla="*/ 5334818 w 12192439"/>
              <a:gd name="connsiteY4062" fmla="*/ 3689742 h 6839191"/>
              <a:gd name="connsiteX4063" fmla="*/ 5354520 w 12192439"/>
              <a:gd name="connsiteY4063" fmla="*/ 3690093 h 6839191"/>
              <a:gd name="connsiteX4064" fmla="*/ 5353861 w 12192439"/>
              <a:gd name="connsiteY4064" fmla="*/ 3691365 h 6839191"/>
              <a:gd name="connsiteX4065" fmla="*/ 5340610 w 12192439"/>
              <a:gd name="connsiteY4065" fmla="*/ 3717189 h 6839191"/>
              <a:gd name="connsiteX4066" fmla="*/ 5319679 w 12192439"/>
              <a:gd name="connsiteY4066" fmla="*/ 3717737 h 6839191"/>
              <a:gd name="connsiteX4067" fmla="*/ 5333940 w 12192439"/>
              <a:gd name="connsiteY4067" fmla="*/ 3691365 h 6839191"/>
              <a:gd name="connsiteX4068" fmla="*/ 5334818 w 12192439"/>
              <a:gd name="connsiteY4068" fmla="*/ 3689742 h 6839191"/>
              <a:gd name="connsiteX4069" fmla="*/ 5358973 w 12192439"/>
              <a:gd name="connsiteY4069" fmla="*/ 3686275 h 6839191"/>
              <a:gd name="connsiteX4070" fmla="*/ 5372072 w 12192439"/>
              <a:gd name="connsiteY4070" fmla="*/ 3660649 h 6839191"/>
              <a:gd name="connsiteX4071" fmla="*/ 5389930 w 12192439"/>
              <a:gd name="connsiteY4071" fmla="*/ 3662229 h 6839191"/>
              <a:gd name="connsiteX4072" fmla="*/ 5377995 w 12192439"/>
              <a:gd name="connsiteY4072" fmla="*/ 3686999 h 6839191"/>
              <a:gd name="connsiteX4073" fmla="*/ 5358973 w 12192439"/>
              <a:gd name="connsiteY4073" fmla="*/ 3686275 h 6839191"/>
              <a:gd name="connsiteX4074" fmla="*/ 5356516 w 12192439"/>
              <a:gd name="connsiteY4074" fmla="*/ 3686210 h 6839191"/>
              <a:gd name="connsiteX4075" fmla="*/ 5336924 w 12192439"/>
              <a:gd name="connsiteY4075" fmla="*/ 3685836 h 6839191"/>
              <a:gd name="connsiteX4076" fmla="*/ 5351273 w 12192439"/>
              <a:gd name="connsiteY4076" fmla="*/ 3659245 h 6839191"/>
              <a:gd name="connsiteX4077" fmla="*/ 5369702 w 12192439"/>
              <a:gd name="connsiteY4077" fmla="*/ 3660474 h 6839191"/>
              <a:gd name="connsiteX4078" fmla="*/ 5356516 w 12192439"/>
              <a:gd name="connsiteY4078" fmla="*/ 3686210 h 6839191"/>
              <a:gd name="connsiteX4079" fmla="*/ 5334532 w 12192439"/>
              <a:gd name="connsiteY4079" fmla="*/ 3685814 h 6839191"/>
              <a:gd name="connsiteX4080" fmla="*/ 5314435 w 12192439"/>
              <a:gd name="connsiteY4080" fmla="*/ 3685771 h 6839191"/>
              <a:gd name="connsiteX4081" fmla="*/ 5329991 w 12192439"/>
              <a:gd name="connsiteY4081" fmla="*/ 3658214 h 6839191"/>
              <a:gd name="connsiteX4082" fmla="*/ 5348947 w 12192439"/>
              <a:gd name="connsiteY4082" fmla="*/ 3659114 h 6839191"/>
              <a:gd name="connsiteX4083" fmla="*/ 5334532 w 12192439"/>
              <a:gd name="connsiteY4083" fmla="*/ 3685814 h 6839191"/>
              <a:gd name="connsiteX4084" fmla="*/ 5353269 w 12192439"/>
              <a:gd name="connsiteY4084" fmla="*/ 3655516 h 6839191"/>
              <a:gd name="connsiteX4085" fmla="*/ 5366521 w 12192439"/>
              <a:gd name="connsiteY4085" fmla="*/ 3630307 h 6839191"/>
              <a:gd name="connsiteX4086" fmla="*/ 5383722 w 12192439"/>
              <a:gd name="connsiteY4086" fmla="*/ 3632369 h 6839191"/>
              <a:gd name="connsiteX4087" fmla="*/ 5371567 w 12192439"/>
              <a:gd name="connsiteY4087" fmla="*/ 3656766 h 6839191"/>
              <a:gd name="connsiteX4088" fmla="*/ 5353269 w 12192439"/>
              <a:gd name="connsiteY4088" fmla="*/ 3655516 h 6839191"/>
              <a:gd name="connsiteX4089" fmla="*/ 5350943 w 12192439"/>
              <a:gd name="connsiteY4089" fmla="*/ 3655384 h 6839191"/>
              <a:gd name="connsiteX4090" fmla="*/ 5332097 w 12192439"/>
              <a:gd name="connsiteY4090" fmla="*/ 3654485 h 6839191"/>
              <a:gd name="connsiteX4091" fmla="*/ 5346533 w 12192439"/>
              <a:gd name="connsiteY4091" fmla="*/ 3628332 h 6839191"/>
              <a:gd name="connsiteX4092" fmla="*/ 5364283 w 12192439"/>
              <a:gd name="connsiteY4092" fmla="*/ 3630065 h 6839191"/>
              <a:gd name="connsiteX4093" fmla="*/ 5350943 w 12192439"/>
              <a:gd name="connsiteY4093" fmla="*/ 3655384 h 6839191"/>
              <a:gd name="connsiteX4094" fmla="*/ 5344361 w 12192439"/>
              <a:gd name="connsiteY4094" fmla="*/ 3628135 h 6839191"/>
              <a:gd name="connsiteX4095" fmla="*/ 5329859 w 12192439"/>
              <a:gd name="connsiteY4095" fmla="*/ 3654397 h 6839191"/>
              <a:gd name="connsiteX4096" fmla="*/ 5310464 w 12192439"/>
              <a:gd name="connsiteY4096" fmla="*/ 3653804 h 6839191"/>
              <a:gd name="connsiteX4097" fmla="*/ 5326064 w 12192439"/>
              <a:gd name="connsiteY4097" fmla="*/ 3626752 h 6839191"/>
              <a:gd name="connsiteX4098" fmla="*/ 5344361 w 12192439"/>
              <a:gd name="connsiteY4098" fmla="*/ 3628135 h 6839191"/>
              <a:gd name="connsiteX4099" fmla="*/ 5328104 w 12192439"/>
              <a:gd name="connsiteY4099" fmla="*/ 3623154 h 6839191"/>
              <a:gd name="connsiteX4100" fmla="*/ 5342365 w 12192439"/>
              <a:gd name="connsiteY4100" fmla="*/ 3597462 h 6839191"/>
              <a:gd name="connsiteX4101" fmla="*/ 5359544 w 12192439"/>
              <a:gd name="connsiteY4101" fmla="*/ 3599678 h 6839191"/>
              <a:gd name="connsiteX4102" fmla="*/ 5346314 w 12192439"/>
              <a:gd name="connsiteY4102" fmla="*/ 3624580 h 6839191"/>
              <a:gd name="connsiteX4103" fmla="*/ 5328104 w 12192439"/>
              <a:gd name="connsiteY4103" fmla="*/ 3623154 h 6839191"/>
              <a:gd name="connsiteX4104" fmla="*/ 5348486 w 12192439"/>
              <a:gd name="connsiteY4104" fmla="*/ 3624756 h 6839191"/>
              <a:gd name="connsiteX4105" fmla="*/ 5361628 w 12192439"/>
              <a:gd name="connsiteY4105" fmla="*/ 3599964 h 6839191"/>
              <a:gd name="connsiteX4106" fmla="*/ 5378237 w 12192439"/>
              <a:gd name="connsiteY4106" fmla="*/ 3602509 h 6839191"/>
              <a:gd name="connsiteX4107" fmla="*/ 5366126 w 12192439"/>
              <a:gd name="connsiteY4107" fmla="*/ 3626511 h 6839191"/>
              <a:gd name="connsiteX4108" fmla="*/ 5348486 w 12192439"/>
              <a:gd name="connsiteY4108" fmla="*/ 3624756 h 6839191"/>
              <a:gd name="connsiteX4109" fmla="*/ 5363383 w 12192439"/>
              <a:gd name="connsiteY4109" fmla="*/ 3596563 h 6839191"/>
              <a:gd name="connsiteX4110" fmla="*/ 5375209 w 12192439"/>
              <a:gd name="connsiteY4110" fmla="*/ 3573044 h 6839191"/>
              <a:gd name="connsiteX4111" fmla="*/ 5390720 w 12192439"/>
              <a:gd name="connsiteY4111" fmla="*/ 3576356 h 6839191"/>
              <a:gd name="connsiteX4112" fmla="*/ 5379904 w 12192439"/>
              <a:gd name="connsiteY4112" fmla="*/ 3599108 h 6839191"/>
              <a:gd name="connsiteX4113" fmla="*/ 5363383 w 12192439"/>
              <a:gd name="connsiteY4113" fmla="*/ 3596563 h 6839191"/>
              <a:gd name="connsiteX4114" fmla="*/ 5361321 w 12192439"/>
              <a:gd name="connsiteY4114" fmla="*/ 3596256 h 6839191"/>
              <a:gd name="connsiteX4115" fmla="*/ 5344252 w 12192439"/>
              <a:gd name="connsiteY4115" fmla="*/ 3594040 h 6839191"/>
              <a:gd name="connsiteX4116" fmla="*/ 5357130 w 12192439"/>
              <a:gd name="connsiteY4116" fmla="*/ 3569665 h 6839191"/>
              <a:gd name="connsiteX4117" fmla="*/ 5373234 w 12192439"/>
              <a:gd name="connsiteY4117" fmla="*/ 3572649 h 6839191"/>
              <a:gd name="connsiteX4118" fmla="*/ 5361321 w 12192439"/>
              <a:gd name="connsiteY4118" fmla="*/ 3596256 h 6839191"/>
              <a:gd name="connsiteX4119" fmla="*/ 5340368 w 12192439"/>
              <a:gd name="connsiteY4119" fmla="*/ 3597221 h 6839191"/>
              <a:gd name="connsiteX4120" fmla="*/ 5325998 w 12192439"/>
              <a:gd name="connsiteY4120" fmla="*/ 3623001 h 6839191"/>
              <a:gd name="connsiteX4121" fmla="*/ 5307393 w 12192439"/>
              <a:gd name="connsiteY4121" fmla="*/ 3621904 h 6839191"/>
              <a:gd name="connsiteX4122" fmla="*/ 5322773 w 12192439"/>
              <a:gd name="connsiteY4122" fmla="*/ 3595356 h 6839191"/>
              <a:gd name="connsiteX4123" fmla="*/ 5340368 w 12192439"/>
              <a:gd name="connsiteY4123" fmla="*/ 3597221 h 6839191"/>
              <a:gd name="connsiteX4124" fmla="*/ 5323957 w 12192439"/>
              <a:gd name="connsiteY4124" fmla="*/ 3626599 h 6839191"/>
              <a:gd name="connsiteX4125" fmla="*/ 5308292 w 12192439"/>
              <a:gd name="connsiteY4125" fmla="*/ 3653738 h 6839191"/>
              <a:gd name="connsiteX4126" fmla="*/ 5288480 w 12192439"/>
              <a:gd name="connsiteY4126" fmla="*/ 3653475 h 6839191"/>
              <a:gd name="connsiteX4127" fmla="*/ 5305243 w 12192439"/>
              <a:gd name="connsiteY4127" fmla="*/ 3625524 h 6839191"/>
              <a:gd name="connsiteX4128" fmla="*/ 5323957 w 12192439"/>
              <a:gd name="connsiteY4128" fmla="*/ 3626599 h 6839191"/>
              <a:gd name="connsiteX4129" fmla="*/ 5308270 w 12192439"/>
              <a:gd name="connsiteY4129" fmla="*/ 3657578 h 6839191"/>
              <a:gd name="connsiteX4130" fmla="*/ 5327753 w 12192439"/>
              <a:gd name="connsiteY4130" fmla="*/ 3658126 h 6839191"/>
              <a:gd name="connsiteX4131" fmla="*/ 5312110 w 12192439"/>
              <a:gd name="connsiteY4131" fmla="*/ 3685793 h 6839191"/>
              <a:gd name="connsiteX4132" fmla="*/ 5291508 w 12192439"/>
              <a:gd name="connsiteY4132" fmla="*/ 3686056 h 6839191"/>
              <a:gd name="connsiteX4133" fmla="*/ 5308270 w 12192439"/>
              <a:gd name="connsiteY4133" fmla="*/ 3657578 h 6839191"/>
              <a:gd name="connsiteX4134" fmla="*/ 5312197 w 12192439"/>
              <a:gd name="connsiteY4134" fmla="*/ 3689698 h 6839191"/>
              <a:gd name="connsiteX4135" fmla="*/ 5332426 w 12192439"/>
              <a:gd name="connsiteY4135" fmla="*/ 3689720 h 6839191"/>
              <a:gd name="connsiteX4136" fmla="*/ 5332075 w 12192439"/>
              <a:gd name="connsiteY4136" fmla="*/ 3690356 h 6839191"/>
              <a:gd name="connsiteX4137" fmla="*/ 5317244 w 12192439"/>
              <a:gd name="connsiteY4137" fmla="*/ 3717803 h 6839191"/>
              <a:gd name="connsiteX4138" fmla="*/ 5295808 w 12192439"/>
              <a:gd name="connsiteY4138" fmla="*/ 3718680 h 6839191"/>
              <a:gd name="connsiteX4139" fmla="*/ 5311781 w 12192439"/>
              <a:gd name="connsiteY4139" fmla="*/ 3690444 h 6839191"/>
              <a:gd name="connsiteX4140" fmla="*/ 5312197 w 12192439"/>
              <a:gd name="connsiteY4140" fmla="*/ 3689698 h 6839191"/>
              <a:gd name="connsiteX4141" fmla="*/ 5314830 w 12192439"/>
              <a:gd name="connsiteY4141" fmla="*/ 3726820 h 6839191"/>
              <a:gd name="connsiteX4142" fmla="*/ 5317485 w 12192439"/>
              <a:gd name="connsiteY4142" fmla="*/ 3721840 h 6839191"/>
              <a:gd name="connsiteX4143" fmla="*/ 5338547 w 12192439"/>
              <a:gd name="connsiteY4143" fmla="*/ 3721269 h 6839191"/>
              <a:gd name="connsiteX4144" fmla="*/ 5334620 w 12192439"/>
              <a:gd name="connsiteY4144" fmla="*/ 3729058 h 6839191"/>
              <a:gd name="connsiteX4145" fmla="*/ 5323299 w 12192439"/>
              <a:gd name="connsiteY4145" fmla="*/ 3749747 h 6839191"/>
              <a:gd name="connsiteX4146" fmla="*/ 5300701 w 12192439"/>
              <a:gd name="connsiteY4146" fmla="*/ 3751261 h 6839191"/>
              <a:gd name="connsiteX4147" fmla="*/ 5314830 w 12192439"/>
              <a:gd name="connsiteY4147" fmla="*/ 3726820 h 6839191"/>
              <a:gd name="connsiteX4148" fmla="*/ 5320798 w 12192439"/>
              <a:gd name="connsiteY4148" fmla="*/ 3754048 h 6839191"/>
              <a:gd name="connsiteX4149" fmla="*/ 5302609 w 12192439"/>
              <a:gd name="connsiteY4149" fmla="*/ 3784149 h 6839191"/>
              <a:gd name="connsiteX4150" fmla="*/ 5278476 w 12192439"/>
              <a:gd name="connsiteY4150" fmla="*/ 3786716 h 6839191"/>
              <a:gd name="connsiteX4151" fmla="*/ 5279551 w 12192439"/>
              <a:gd name="connsiteY4151" fmla="*/ 3785049 h 6839191"/>
              <a:gd name="connsiteX4152" fmla="*/ 5298046 w 12192439"/>
              <a:gd name="connsiteY4152" fmla="*/ 3755605 h 6839191"/>
              <a:gd name="connsiteX4153" fmla="*/ 5320798 w 12192439"/>
              <a:gd name="connsiteY4153" fmla="*/ 3754048 h 6839191"/>
              <a:gd name="connsiteX4154" fmla="*/ 5326414 w 12192439"/>
              <a:gd name="connsiteY4154" fmla="*/ 3786124 h 6839191"/>
              <a:gd name="connsiteX4155" fmla="*/ 5325405 w 12192439"/>
              <a:gd name="connsiteY4155" fmla="*/ 3787813 h 6839191"/>
              <a:gd name="connsiteX4156" fmla="*/ 5308578 w 12192439"/>
              <a:gd name="connsiteY4156" fmla="*/ 3816664 h 6839191"/>
              <a:gd name="connsiteX4157" fmla="*/ 5283434 w 12192439"/>
              <a:gd name="connsiteY4157" fmla="*/ 3820021 h 6839191"/>
              <a:gd name="connsiteX4158" fmla="*/ 5302609 w 12192439"/>
              <a:gd name="connsiteY4158" fmla="*/ 3788383 h 6839191"/>
              <a:gd name="connsiteX4159" fmla="*/ 5326414 w 12192439"/>
              <a:gd name="connsiteY4159" fmla="*/ 3786124 h 6839191"/>
              <a:gd name="connsiteX4160" fmla="*/ 5327402 w 12192439"/>
              <a:gd name="connsiteY4160" fmla="*/ 3788976 h 6839191"/>
              <a:gd name="connsiteX4161" fmla="*/ 5329245 w 12192439"/>
              <a:gd name="connsiteY4161" fmla="*/ 3785861 h 6839191"/>
              <a:gd name="connsiteX4162" fmla="*/ 5352633 w 12192439"/>
              <a:gd name="connsiteY4162" fmla="*/ 3783908 h 6839191"/>
              <a:gd name="connsiteX4163" fmla="*/ 5349385 w 12192439"/>
              <a:gd name="connsiteY4163" fmla="*/ 3789678 h 6839191"/>
              <a:gd name="connsiteX4164" fmla="*/ 5336200 w 12192439"/>
              <a:gd name="connsiteY4164" fmla="*/ 3813285 h 6839191"/>
              <a:gd name="connsiteX4165" fmla="*/ 5311451 w 12192439"/>
              <a:gd name="connsiteY4165" fmla="*/ 3816313 h 6839191"/>
              <a:gd name="connsiteX4166" fmla="*/ 5327402 w 12192439"/>
              <a:gd name="connsiteY4166" fmla="*/ 3788976 h 6839191"/>
              <a:gd name="connsiteX4167" fmla="*/ 5351492 w 12192439"/>
              <a:gd name="connsiteY4167" fmla="*/ 3790863 h 6839191"/>
              <a:gd name="connsiteX4168" fmla="*/ 5355529 w 12192439"/>
              <a:gd name="connsiteY4168" fmla="*/ 3783688 h 6839191"/>
              <a:gd name="connsiteX4169" fmla="*/ 5378522 w 12192439"/>
              <a:gd name="connsiteY4169" fmla="*/ 3782065 h 6839191"/>
              <a:gd name="connsiteX4170" fmla="*/ 5373497 w 12192439"/>
              <a:gd name="connsiteY4170" fmla="*/ 3791499 h 6839191"/>
              <a:gd name="connsiteX4171" fmla="*/ 5363559 w 12192439"/>
              <a:gd name="connsiteY4171" fmla="*/ 3810214 h 6839191"/>
              <a:gd name="connsiteX4172" fmla="*/ 5339140 w 12192439"/>
              <a:gd name="connsiteY4172" fmla="*/ 3812934 h 6839191"/>
              <a:gd name="connsiteX4173" fmla="*/ 5351492 w 12192439"/>
              <a:gd name="connsiteY4173" fmla="*/ 3790863 h 6839191"/>
              <a:gd name="connsiteX4174" fmla="*/ 5361146 w 12192439"/>
              <a:gd name="connsiteY4174" fmla="*/ 3814821 h 6839191"/>
              <a:gd name="connsiteX4175" fmla="*/ 5346402 w 12192439"/>
              <a:gd name="connsiteY4175" fmla="*/ 3844155 h 6839191"/>
              <a:gd name="connsiteX4176" fmla="*/ 5320469 w 12192439"/>
              <a:gd name="connsiteY4176" fmla="*/ 3848016 h 6839191"/>
              <a:gd name="connsiteX4177" fmla="*/ 5336595 w 12192439"/>
              <a:gd name="connsiteY4177" fmla="*/ 3817586 h 6839191"/>
              <a:gd name="connsiteX4178" fmla="*/ 5361146 w 12192439"/>
              <a:gd name="connsiteY4178" fmla="*/ 3814821 h 6839191"/>
              <a:gd name="connsiteX4179" fmla="*/ 5344120 w 12192439"/>
              <a:gd name="connsiteY4179" fmla="*/ 3848938 h 6839191"/>
              <a:gd name="connsiteX4180" fmla="*/ 5330846 w 12192439"/>
              <a:gd name="connsiteY4180" fmla="*/ 3879303 h 6839191"/>
              <a:gd name="connsiteX4181" fmla="*/ 5303378 w 12192439"/>
              <a:gd name="connsiteY4181" fmla="*/ 3884371 h 6839191"/>
              <a:gd name="connsiteX4182" fmla="*/ 5318033 w 12192439"/>
              <a:gd name="connsiteY4182" fmla="*/ 3852865 h 6839191"/>
              <a:gd name="connsiteX4183" fmla="*/ 5344120 w 12192439"/>
              <a:gd name="connsiteY4183" fmla="*/ 3848938 h 6839191"/>
              <a:gd name="connsiteX4184" fmla="*/ 5347104 w 12192439"/>
              <a:gd name="connsiteY4184" fmla="*/ 3848499 h 6839191"/>
              <a:gd name="connsiteX4185" fmla="*/ 5372883 w 12192439"/>
              <a:gd name="connsiteY4185" fmla="*/ 3844901 h 6839191"/>
              <a:gd name="connsiteX4186" fmla="*/ 5360992 w 12192439"/>
              <a:gd name="connsiteY4186" fmla="*/ 3873971 h 6839191"/>
              <a:gd name="connsiteX4187" fmla="*/ 5333743 w 12192439"/>
              <a:gd name="connsiteY4187" fmla="*/ 3878798 h 6839191"/>
              <a:gd name="connsiteX4188" fmla="*/ 5347104 w 12192439"/>
              <a:gd name="connsiteY4188" fmla="*/ 3848499 h 6839191"/>
              <a:gd name="connsiteX4189" fmla="*/ 5375911 w 12192439"/>
              <a:gd name="connsiteY4189" fmla="*/ 3844484 h 6839191"/>
              <a:gd name="connsiteX4190" fmla="*/ 5401427 w 12192439"/>
              <a:gd name="connsiteY4190" fmla="*/ 3841215 h 6839191"/>
              <a:gd name="connsiteX4191" fmla="*/ 5390983 w 12192439"/>
              <a:gd name="connsiteY4191" fmla="*/ 3868969 h 6839191"/>
              <a:gd name="connsiteX4192" fmla="*/ 5363954 w 12192439"/>
              <a:gd name="connsiteY4192" fmla="*/ 3873466 h 6839191"/>
              <a:gd name="connsiteX4193" fmla="*/ 5375911 w 12192439"/>
              <a:gd name="connsiteY4193" fmla="*/ 3844484 h 6839191"/>
              <a:gd name="connsiteX4194" fmla="*/ 5389382 w 12192439"/>
              <a:gd name="connsiteY4194" fmla="*/ 3873796 h 6839191"/>
              <a:gd name="connsiteX4195" fmla="*/ 5381725 w 12192439"/>
              <a:gd name="connsiteY4195" fmla="*/ 3902054 h 6839191"/>
              <a:gd name="connsiteX4196" fmla="*/ 5352984 w 12192439"/>
              <a:gd name="connsiteY4196" fmla="*/ 3907890 h 6839191"/>
              <a:gd name="connsiteX4197" fmla="*/ 5362155 w 12192439"/>
              <a:gd name="connsiteY4197" fmla="*/ 3878359 h 6839191"/>
              <a:gd name="connsiteX4198" fmla="*/ 5389382 w 12192439"/>
              <a:gd name="connsiteY4198" fmla="*/ 3873796 h 6839191"/>
              <a:gd name="connsiteX4199" fmla="*/ 5381067 w 12192439"/>
              <a:gd name="connsiteY4199" fmla="*/ 3971033 h 6839191"/>
              <a:gd name="connsiteX4200" fmla="*/ 5390874 w 12192439"/>
              <a:gd name="connsiteY4200" fmla="*/ 3995343 h 6839191"/>
              <a:gd name="connsiteX4201" fmla="*/ 5357481 w 12192439"/>
              <a:gd name="connsiteY4201" fmla="*/ 4005391 h 6839191"/>
              <a:gd name="connsiteX4202" fmla="*/ 5348793 w 12192439"/>
              <a:gd name="connsiteY4202" fmla="*/ 3979721 h 6839191"/>
              <a:gd name="connsiteX4203" fmla="*/ 5381067 w 12192439"/>
              <a:gd name="connsiteY4203" fmla="*/ 3971033 h 6839191"/>
              <a:gd name="connsiteX4204" fmla="*/ 5393441 w 12192439"/>
              <a:gd name="connsiteY4204" fmla="*/ 3999687 h 6839191"/>
              <a:gd name="connsiteX4205" fmla="*/ 5411366 w 12192439"/>
              <a:gd name="connsiteY4205" fmla="*/ 4020837 h 6839191"/>
              <a:gd name="connsiteX4206" fmla="*/ 5377052 w 12192439"/>
              <a:gd name="connsiteY4206" fmla="*/ 4032311 h 6839191"/>
              <a:gd name="connsiteX4207" fmla="*/ 5359785 w 12192439"/>
              <a:gd name="connsiteY4207" fmla="*/ 4009823 h 6839191"/>
              <a:gd name="connsiteX4208" fmla="*/ 5393441 w 12192439"/>
              <a:gd name="connsiteY4208" fmla="*/ 3999687 h 6839191"/>
              <a:gd name="connsiteX4209" fmla="*/ 5415732 w 12192439"/>
              <a:gd name="connsiteY4209" fmla="*/ 4024654 h 6839191"/>
              <a:gd name="connsiteX4210" fmla="*/ 5441687 w 12192439"/>
              <a:gd name="connsiteY4210" fmla="*/ 4041548 h 6839191"/>
              <a:gd name="connsiteX4211" fmla="*/ 5406956 w 12192439"/>
              <a:gd name="connsiteY4211" fmla="*/ 4054361 h 6839191"/>
              <a:gd name="connsiteX4212" fmla="*/ 5381176 w 12192439"/>
              <a:gd name="connsiteY4212" fmla="*/ 4036195 h 6839191"/>
              <a:gd name="connsiteX4213" fmla="*/ 5415732 w 12192439"/>
              <a:gd name="connsiteY4213" fmla="*/ 4024654 h 6839191"/>
              <a:gd name="connsiteX4214" fmla="*/ 5448049 w 12192439"/>
              <a:gd name="connsiteY4214" fmla="*/ 4044642 h 6839191"/>
              <a:gd name="connsiteX4215" fmla="*/ 5481003 w 12192439"/>
              <a:gd name="connsiteY4215" fmla="*/ 4056709 h 6839191"/>
              <a:gd name="connsiteX4216" fmla="*/ 5446491 w 12192439"/>
              <a:gd name="connsiteY4216" fmla="*/ 4070794 h 6839191"/>
              <a:gd name="connsiteX4217" fmla="*/ 5413011 w 12192439"/>
              <a:gd name="connsiteY4217" fmla="*/ 4057564 h 6839191"/>
              <a:gd name="connsiteX4218" fmla="*/ 5448049 w 12192439"/>
              <a:gd name="connsiteY4218" fmla="*/ 4044642 h 6839191"/>
              <a:gd name="connsiteX4219" fmla="*/ 5489252 w 12192439"/>
              <a:gd name="connsiteY4219" fmla="*/ 4058924 h 6839191"/>
              <a:gd name="connsiteX4220" fmla="*/ 5670695 w 12192439"/>
              <a:gd name="connsiteY4220" fmla="*/ 4069324 h 6839191"/>
              <a:gd name="connsiteX4221" fmla="*/ 5975945 w 12192439"/>
              <a:gd name="connsiteY4221" fmla="*/ 4023601 h 6839191"/>
              <a:gd name="connsiteX4222" fmla="*/ 6020154 w 12192439"/>
              <a:gd name="connsiteY4222" fmla="*/ 4015067 h 6839191"/>
              <a:gd name="connsiteX4223" fmla="*/ 6351951 w 12192439"/>
              <a:gd name="connsiteY4223" fmla="*/ 3952055 h 6839191"/>
              <a:gd name="connsiteX4224" fmla="*/ 8677887 w 12192439"/>
              <a:gd name="connsiteY4224" fmla="*/ 3621421 h 6839191"/>
              <a:gd name="connsiteX4225" fmla="*/ 8791645 w 12192439"/>
              <a:gd name="connsiteY4225" fmla="*/ 3612075 h 6839191"/>
              <a:gd name="connsiteX4226" fmla="*/ 8909353 w 12192439"/>
              <a:gd name="connsiteY4226" fmla="*/ 3602553 h 6839191"/>
              <a:gd name="connsiteX4227" fmla="*/ 8875829 w 12192439"/>
              <a:gd name="connsiteY4227" fmla="*/ 3651632 h 6839191"/>
              <a:gd name="connsiteX4228" fmla="*/ 8781816 w 12192439"/>
              <a:gd name="connsiteY4228" fmla="*/ 3657819 h 6839191"/>
              <a:gd name="connsiteX4229" fmla="*/ 8673148 w 12192439"/>
              <a:gd name="connsiteY4229" fmla="*/ 3664467 h 6839191"/>
              <a:gd name="connsiteX4230" fmla="*/ 6404475 w 12192439"/>
              <a:gd name="connsiteY4230" fmla="*/ 3959976 h 6839191"/>
              <a:gd name="connsiteX4231" fmla="*/ 5989021 w 12192439"/>
              <a:gd name="connsiteY4231" fmla="*/ 4034856 h 6839191"/>
              <a:gd name="connsiteX4232" fmla="*/ 5941302 w 12192439"/>
              <a:gd name="connsiteY4232" fmla="*/ 4043610 h 6839191"/>
              <a:gd name="connsiteX4233" fmla="*/ 5454500 w 12192439"/>
              <a:gd name="connsiteY4233" fmla="*/ 4073120 h 6839191"/>
              <a:gd name="connsiteX4234" fmla="*/ 5489252 w 12192439"/>
              <a:gd name="connsiteY4234" fmla="*/ 4058924 h 6839191"/>
              <a:gd name="connsiteX4235" fmla="*/ 8915781 w 12192439"/>
              <a:gd name="connsiteY4235" fmla="*/ 3602311 h 6839191"/>
              <a:gd name="connsiteX4236" fmla="*/ 8940003 w 12192439"/>
              <a:gd name="connsiteY4236" fmla="*/ 3601829 h 6839191"/>
              <a:gd name="connsiteX4237" fmla="*/ 8907291 w 12192439"/>
              <a:gd name="connsiteY4237" fmla="*/ 3650842 h 6839191"/>
              <a:gd name="connsiteX4238" fmla="*/ 8882279 w 12192439"/>
              <a:gd name="connsiteY4238" fmla="*/ 3651391 h 6839191"/>
              <a:gd name="connsiteX4239" fmla="*/ 8915781 w 12192439"/>
              <a:gd name="connsiteY4239" fmla="*/ 3602311 h 6839191"/>
              <a:gd name="connsiteX4240" fmla="*/ 8946124 w 12192439"/>
              <a:gd name="connsiteY4240" fmla="*/ 3601807 h 6839191"/>
              <a:gd name="connsiteX4241" fmla="*/ 8969512 w 12192439"/>
              <a:gd name="connsiteY4241" fmla="*/ 3602267 h 6839191"/>
              <a:gd name="connsiteX4242" fmla="*/ 8937655 w 12192439"/>
              <a:gd name="connsiteY4242" fmla="*/ 3651106 h 6839191"/>
              <a:gd name="connsiteX4243" fmla="*/ 8913433 w 12192439"/>
              <a:gd name="connsiteY4243" fmla="*/ 3650799 h 6839191"/>
              <a:gd name="connsiteX4244" fmla="*/ 8946124 w 12192439"/>
              <a:gd name="connsiteY4244" fmla="*/ 3601807 h 6839191"/>
              <a:gd name="connsiteX4245" fmla="*/ 9003519 w 12192439"/>
              <a:gd name="connsiteY4245" fmla="*/ 3604220 h 6839191"/>
              <a:gd name="connsiteX4246" fmla="*/ 9024779 w 12192439"/>
              <a:gd name="connsiteY4246" fmla="*/ 3606173 h 6839191"/>
              <a:gd name="connsiteX4247" fmla="*/ 8994568 w 12192439"/>
              <a:gd name="connsiteY4247" fmla="*/ 3654813 h 6839191"/>
              <a:gd name="connsiteX4248" fmla="*/ 8972496 w 12192439"/>
              <a:gd name="connsiteY4248" fmla="*/ 3652927 h 6839191"/>
              <a:gd name="connsiteX4249" fmla="*/ 9003519 w 12192439"/>
              <a:gd name="connsiteY4249" fmla="*/ 3604220 h 6839191"/>
              <a:gd name="connsiteX4250" fmla="*/ 9030044 w 12192439"/>
              <a:gd name="connsiteY4250" fmla="*/ 3606787 h 6839191"/>
              <a:gd name="connsiteX4251" fmla="*/ 9050251 w 12192439"/>
              <a:gd name="connsiteY4251" fmla="*/ 3609749 h 6839191"/>
              <a:gd name="connsiteX4252" fmla="*/ 9021005 w 12192439"/>
              <a:gd name="connsiteY4252" fmla="*/ 3658061 h 6839191"/>
              <a:gd name="connsiteX4253" fmla="*/ 8999898 w 12192439"/>
              <a:gd name="connsiteY4253" fmla="*/ 3655362 h 6839191"/>
              <a:gd name="connsiteX4254" fmla="*/ 9030044 w 12192439"/>
              <a:gd name="connsiteY4254" fmla="*/ 3606787 h 6839191"/>
              <a:gd name="connsiteX4255" fmla="*/ 9055187 w 12192439"/>
              <a:gd name="connsiteY4255" fmla="*/ 3610648 h 6839191"/>
              <a:gd name="connsiteX4256" fmla="*/ 9073989 w 12192439"/>
              <a:gd name="connsiteY4256" fmla="*/ 3614817 h 6839191"/>
              <a:gd name="connsiteX4257" fmla="*/ 9045863 w 12192439"/>
              <a:gd name="connsiteY4257" fmla="*/ 3662624 h 6839191"/>
              <a:gd name="connsiteX4258" fmla="*/ 9026052 w 12192439"/>
              <a:gd name="connsiteY4258" fmla="*/ 3658851 h 6839191"/>
              <a:gd name="connsiteX4259" fmla="*/ 9055187 w 12192439"/>
              <a:gd name="connsiteY4259" fmla="*/ 3610648 h 6839191"/>
              <a:gd name="connsiteX4260" fmla="*/ 9078597 w 12192439"/>
              <a:gd name="connsiteY4260" fmla="*/ 3616068 h 6839191"/>
              <a:gd name="connsiteX4261" fmla="*/ 9096149 w 12192439"/>
              <a:gd name="connsiteY4261" fmla="*/ 3621684 h 6839191"/>
              <a:gd name="connsiteX4262" fmla="*/ 9069273 w 12192439"/>
              <a:gd name="connsiteY4262" fmla="*/ 3668789 h 6839191"/>
              <a:gd name="connsiteX4263" fmla="*/ 9050602 w 12192439"/>
              <a:gd name="connsiteY4263" fmla="*/ 3663677 h 6839191"/>
              <a:gd name="connsiteX4264" fmla="*/ 9078597 w 12192439"/>
              <a:gd name="connsiteY4264" fmla="*/ 3616068 h 6839191"/>
              <a:gd name="connsiteX4265" fmla="*/ 9100449 w 12192439"/>
              <a:gd name="connsiteY4265" fmla="*/ 3623286 h 6839191"/>
              <a:gd name="connsiteX4266" fmla="*/ 9116356 w 12192439"/>
              <a:gd name="connsiteY4266" fmla="*/ 3630416 h 6839191"/>
              <a:gd name="connsiteX4267" fmla="*/ 9090774 w 12192439"/>
              <a:gd name="connsiteY4267" fmla="*/ 3676775 h 6839191"/>
              <a:gd name="connsiteX4268" fmla="*/ 9073661 w 12192439"/>
              <a:gd name="connsiteY4268" fmla="*/ 3670237 h 6839191"/>
              <a:gd name="connsiteX4269" fmla="*/ 9100449 w 12192439"/>
              <a:gd name="connsiteY4269" fmla="*/ 3623286 h 6839191"/>
              <a:gd name="connsiteX4270" fmla="*/ 9120261 w 12192439"/>
              <a:gd name="connsiteY4270" fmla="*/ 3632523 h 6839191"/>
              <a:gd name="connsiteX4271" fmla="*/ 9135004 w 12192439"/>
              <a:gd name="connsiteY4271" fmla="*/ 3641167 h 6839191"/>
              <a:gd name="connsiteX4272" fmla="*/ 9110651 w 12192439"/>
              <a:gd name="connsiteY4272" fmla="*/ 3686780 h 6839191"/>
              <a:gd name="connsiteX4273" fmla="*/ 9099593 w 12192439"/>
              <a:gd name="connsiteY4273" fmla="*/ 3680856 h 6839191"/>
              <a:gd name="connsiteX4274" fmla="*/ 9094811 w 12192439"/>
              <a:gd name="connsiteY4274" fmla="*/ 3678596 h 6839191"/>
              <a:gd name="connsiteX4275" fmla="*/ 9120261 w 12192439"/>
              <a:gd name="connsiteY4275" fmla="*/ 3632523 h 6839191"/>
              <a:gd name="connsiteX4276" fmla="*/ 9098431 w 12192439"/>
              <a:gd name="connsiteY4276" fmla="*/ 3683182 h 6839191"/>
              <a:gd name="connsiteX4277" fmla="*/ 9109423 w 12192439"/>
              <a:gd name="connsiteY4277" fmla="*/ 3689062 h 6839191"/>
              <a:gd name="connsiteX4278" fmla="*/ 9084499 w 12192439"/>
              <a:gd name="connsiteY4278" fmla="*/ 3735157 h 6839191"/>
              <a:gd name="connsiteX4279" fmla="*/ 9081383 w 12192439"/>
              <a:gd name="connsiteY4279" fmla="*/ 3733578 h 6839191"/>
              <a:gd name="connsiteX4280" fmla="*/ 9067474 w 12192439"/>
              <a:gd name="connsiteY4280" fmla="*/ 3727500 h 6839191"/>
              <a:gd name="connsiteX4281" fmla="*/ 9093538 w 12192439"/>
              <a:gd name="connsiteY4281" fmla="*/ 3680878 h 6839191"/>
              <a:gd name="connsiteX4282" fmla="*/ 9098431 w 12192439"/>
              <a:gd name="connsiteY4282" fmla="*/ 3683182 h 6839191"/>
              <a:gd name="connsiteX4283" fmla="*/ 9113196 w 12192439"/>
              <a:gd name="connsiteY4283" fmla="*/ 3691212 h 6839191"/>
              <a:gd name="connsiteX4284" fmla="*/ 9127721 w 12192439"/>
              <a:gd name="connsiteY4284" fmla="*/ 3700536 h 6839191"/>
              <a:gd name="connsiteX4285" fmla="*/ 9104004 w 12192439"/>
              <a:gd name="connsiteY4285" fmla="*/ 3746040 h 6839191"/>
              <a:gd name="connsiteX4286" fmla="*/ 9088361 w 12192439"/>
              <a:gd name="connsiteY4286" fmla="*/ 3737132 h 6839191"/>
              <a:gd name="connsiteX4287" fmla="*/ 9113196 w 12192439"/>
              <a:gd name="connsiteY4287" fmla="*/ 3691212 h 6839191"/>
              <a:gd name="connsiteX4288" fmla="*/ 8398790 w 12192439"/>
              <a:gd name="connsiteY4288" fmla="*/ 6055345 h 6839191"/>
              <a:gd name="connsiteX4289" fmla="*/ 8705114 w 12192439"/>
              <a:gd name="connsiteY4289" fmla="*/ 6260725 h 6839191"/>
              <a:gd name="connsiteX4290" fmla="*/ 8728305 w 12192439"/>
              <a:gd name="connsiteY4290" fmla="*/ 6264498 h 6839191"/>
              <a:gd name="connsiteX4291" fmla="*/ 8678194 w 12192439"/>
              <a:gd name="connsiteY4291" fmla="*/ 6281348 h 6839191"/>
              <a:gd name="connsiteX4292" fmla="*/ 8639032 w 12192439"/>
              <a:gd name="connsiteY4292" fmla="*/ 6275819 h 6839191"/>
              <a:gd name="connsiteX4293" fmla="*/ 8322724 w 12192439"/>
              <a:gd name="connsiteY4293" fmla="*/ 6073336 h 6839191"/>
              <a:gd name="connsiteX4294" fmla="*/ 8365244 w 12192439"/>
              <a:gd name="connsiteY4294" fmla="*/ 5828443 h 6839191"/>
              <a:gd name="connsiteX4295" fmla="*/ 8368447 w 12192439"/>
              <a:gd name="connsiteY4295" fmla="*/ 5818197 h 6839191"/>
              <a:gd name="connsiteX4296" fmla="*/ 8421717 w 12192439"/>
              <a:gd name="connsiteY4296" fmla="*/ 5670586 h 6839191"/>
              <a:gd name="connsiteX4297" fmla="*/ 8555506 w 12192439"/>
              <a:gd name="connsiteY4297" fmla="*/ 5370842 h 6839191"/>
              <a:gd name="connsiteX4298" fmla="*/ 8734053 w 12192439"/>
              <a:gd name="connsiteY4298" fmla="*/ 5013486 h 6839191"/>
              <a:gd name="connsiteX4299" fmla="*/ 9021729 w 12192439"/>
              <a:gd name="connsiteY4299" fmla="*/ 4411016 h 6839191"/>
              <a:gd name="connsiteX4300" fmla="*/ 9090905 w 12192439"/>
              <a:gd name="connsiteY4300" fmla="*/ 4237757 h 6839191"/>
              <a:gd name="connsiteX4301" fmla="*/ 9094021 w 12192439"/>
              <a:gd name="connsiteY4301" fmla="*/ 4229705 h 6839191"/>
              <a:gd name="connsiteX4302" fmla="*/ 9113767 w 12192439"/>
              <a:gd name="connsiteY4302" fmla="*/ 4240850 h 6839191"/>
              <a:gd name="connsiteX4303" fmla="*/ 9108063 w 12192439"/>
              <a:gd name="connsiteY4303" fmla="*/ 4256735 h 6839191"/>
              <a:gd name="connsiteX4304" fmla="*/ 9045183 w 12192439"/>
              <a:gd name="connsiteY4304" fmla="*/ 4426155 h 6839191"/>
              <a:gd name="connsiteX4305" fmla="*/ 8775585 w 12192439"/>
              <a:gd name="connsiteY4305" fmla="*/ 5023249 h 6839191"/>
              <a:gd name="connsiteX4306" fmla="*/ 8612199 w 12192439"/>
              <a:gd name="connsiteY4306" fmla="*/ 5366849 h 6839191"/>
              <a:gd name="connsiteX4307" fmla="*/ 8487975 w 12192439"/>
              <a:gd name="connsiteY4307" fmla="*/ 5660647 h 6839191"/>
              <a:gd name="connsiteX4308" fmla="*/ 8439027 w 12192439"/>
              <a:gd name="connsiteY4308" fmla="*/ 5805230 h 6839191"/>
              <a:gd name="connsiteX4309" fmla="*/ 8436153 w 12192439"/>
              <a:gd name="connsiteY4309" fmla="*/ 5815125 h 6839191"/>
              <a:gd name="connsiteX4310" fmla="*/ 8398790 w 12192439"/>
              <a:gd name="connsiteY4310" fmla="*/ 6055345 h 6839191"/>
              <a:gd name="connsiteX4311" fmla="*/ 9300343 w 12192439"/>
              <a:gd name="connsiteY4311" fmla="*/ 6213400 h 6839191"/>
              <a:gd name="connsiteX4312" fmla="*/ 9280927 w 12192439"/>
              <a:gd name="connsiteY4312" fmla="*/ 6207586 h 6839191"/>
              <a:gd name="connsiteX4313" fmla="*/ 9331871 w 12192439"/>
              <a:gd name="connsiteY4313" fmla="*/ 6193172 h 6839191"/>
              <a:gd name="connsiteX4314" fmla="*/ 9350762 w 12192439"/>
              <a:gd name="connsiteY4314" fmla="*/ 6199754 h 6839191"/>
              <a:gd name="connsiteX4315" fmla="*/ 9300343 w 12192439"/>
              <a:gd name="connsiteY4315" fmla="*/ 6213400 h 6839191"/>
              <a:gd name="connsiteX4316" fmla="*/ 9358221 w 12192439"/>
              <a:gd name="connsiteY4316" fmla="*/ 6202320 h 6839191"/>
              <a:gd name="connsiteX4317" fmla="*/ 9377375 w 12192439"/>
              <a:gd name="connsiteY4317" fmla="*/ 6208639 h 6839191"/>
              <a:gd name="connsiteX4318" fmla="*/ 9328119 w 12192439"/>
              <a:gd name="connsiteY4318" fmla="*/ 6221342 h 6839191"/>
              <a:gd name="connsiteX4319" fmla="*/ 9308505 w 12192439"/>
              <a:gd name="connsiteY4319" fmla="*/ 6215792 h 6839191"/>
              <a:gd name="connsiteX4320" fmla="*/ 9358221 w 12192439"/>
              <a:gd name="connsiteY4320" fmla="*/ 6202320 h 6839191"/>
              <a:gd name="connsiteX4321" fmla="*/ 9295166 w 12192439"/>
              <a:gd name="connsiteY4321" fmla="*/ 6214804 h 6839191"/>
              <a:gd name="connsiteX4322" fmla="*/ 9245933 w 12192439"/>
              <a:gd name="connsiteY4322" fmla="*/ 6228012 h 6839191"/>
              <a:gd name="connsiteX4323" fmla="*/ 9226296 w 12192439"/>
              <a:gd name="connsiteY4323" fmla="*/ 6222922 h 6839191"/>
              <a:gd name="connsiteX4324" fmla="*/ 9276012 w 12192439"/>
              <a:gd name="connsiteY4324" fmla="*/ 6208968 h 6839191"/>
              <a:gd name="connsiteX4325" fmla="*/ 9295166 w 12192439"/>
              <a:gd name="connsiteY4325" fmla="*/ 6214804 h 6839191"/>
              <a:gd name="connsiteX4326" fmla="*/ 9273029 w 12192439"/>
              <a:gd name="connsiteY4326" fmla="*/ 6205129 h 6839191"/>
              <a:gd name="connsiteX4327" fmla="*/ 9253875 w 12192439"/>
              <a:gd name="connsiteY4327" fmla="*/ 6199029 h 6839191"/>
              <a:gd name="connsiteX4328" fmla="*/ 9305960 w 12192439"/>
              <a:gd name="connsiteY4328" fmla="*/ 6183672 h 6839191"/>
              <a:gd name="connsiteX4329" fmla="*/ 9324587 w 12192439"/>
              <a:gd name="connsiteY4329" fmla="*/ 6190539 h 6839191"/>
              <a:gd name="connsiteX4330" fmla="*/ 9273029 w 12192439"/>
              <a:gd name="connsiteY4330" fmla="*/ 6205129 h 6839191"/>
              <a:gd name="connsiteX4331" fmla="*/ 9268114 w 12192439"/>
              <a:gd name="connsiteY4331" fmla="*/ 6206511 h 6839191"/>
              <a:gd name="connsiteX4332" fmla="*/ 9217674 w 12192439"/>
              <a:gd name="connsiteY4332" fmla="*/ 6220662 h 6839191"/>
              <a:gd name="connsiteX4333" fmla="*/ 9198280 w 12192439"/>
              <a:gd name="connsiteY4333" fmla="*/ 6215309 h 6839191"/>
              <a:gd name="connsiteX4334" fmla="*/ 9249136 w 12192439"/>
              <a:gd name="connsiteY4334" fmla="*/ 6200412 h 6839191"/>
              <a:gd name="connsiteX4335" fmla="*/ 9268114 w 12192439"/>
              <a:gd name="connsiteY4335" fmla="*/ 6206511 h 6839191"/>
              <a:gd name="connsiteX4336" fmla="*/ 9212606 w 12192439"/>
              <a:gd name="connsiteY4336" fmla="*/ 6222066 h 6839191"/>
              <a:gd name="connsiteX4337" fmla="*/ 9163834 w 12192439"/>
              <a:gd name="connsiteY4337" fmla="*/ 6235603 h 6839191"/>
              <a:gd name="connsiteX4338" fmla="*/ 9144065 w 12192439"/>
              <a:gd name="connsiteY4338" fmla="*/ 6231040 h 6839191"/>
              <a:gd name="connsiteX4339" fmla="*/ 9193321 w 12192439"/>
              <a:gd name="connsiteY4339" fmla="*/ 6216757 h 6839191"/>
              <a:gd name="connsiteX4340" fmla="*/ 9212606 w 12192439"/>
              <a:gd name="connsiteY4340" fmla="*/ 6222066 h 6839191"/>
              <a:gd name="connsiteX4341" fmla="*/ 9189921 w 12192439"/>
              <a:gd name="connsiteY4341" fmla="*/ 6212940 h 6839191"/>
              <a:gd name="connsiteX4342" fmla="*/ 9170701 w 12192439"/>
              <a:gd name="connsiteY4342" fmla="*/ 6207323 h 6839191"/>
              <a:gd name="connsiteX4343" fmla="*/ 9222720 w 12192439"/>
              <a:gd name="connsiteY4343" fmla="*/ 6191504 h 6839191"/>
              <a:gd name="connsiteX4344" fmla="*/ 9241457 w 12192439"/>
              <a:gd name="connsiteY4344" fmla="*/ 6197867 h 6839191"/>
              <a:gd name="connsiteX4345" fmla="*/ 9189921 w 12192439"/>
              <a:gd name="connsiteY4345" fmla="*/ 6212940 h 6839191"/>
              <a:gd name="connsiteX4346" fmla="*/ 9184962 w 12192439"/>
              <a:gd name="connsiteY4346" fmla="*/ 6214387 h 6839191"/>
              <a:gd name="connsiteX4347" fmla="*/ 9134939 w 12192439"/>
              <a:gd name="connsiteY4347" fmla="*/ 6228868 h 6839191"/>
              <a:gd name="connsiteX4348" fmla="*/ 9115302 w 12192439"/>
              <a:gd name="connsiteY4348" fmla="*/ 6224041 h 6839191"/>
              <a:gd name="connsiteX4349" fmla="*/ 9165875 w 12192439"/>
              <a:gd name="connsiteY4349" fmla="*/ 6208793 h 6839191"/>
              <a:gd name="connsiteX4350" fmla="*/ 9184962 w 12192439"/>
              <a:gd name="connsiteY4350" fmla="*/ 6214387 h 6839191"/>
              <a:gd name="connsiteX4351" fmla="*/ 9129059 w 12192439"/>
              <a:gd name="connsiteY4351" fmla="*/ 6230557 h 6839191"/>
              <a:gd name="connsiteX4352" fmla="*/ 9080199 w 12192439"/>
              <a:gd name="connsiteY4352" fmla="*/ 6244555 h 6839191"/>
              <a:gd name="connsiteX4353" fmla="*/ 9060431 w 12192439"/>
              <a:gd name="connsiteY4353" fmla="*/ 6240430 h 6839191"/>
              <a:gd name="connsiteX4354" fmla="*/ 9109708 w 12192439"/>
              <a:gd name="connsiteY4354" fmla="*/ 6225709 h 6839191"/>
              <a:gd name="connsiteX4355" fmla="*/ 9129059 w 12192439"/>
              <a:gd name="connsiteY4355" fmla="*/ 6230557 h 6839191"/>
              <a:gd name="connsiteX4356" fmla="*/ 9106505 w 12192439"/>
              <a:gd name="connsiteY4356" fmla="*/ 6221759 h 6839191"/>
              <a:gd name="connsiteX4357" fmla="*/ 9087153 w 12192439"/>
              <a:gd name="connsiteY4357" fmla="*/ 6216647 h 6839191"/>
              <a:gd name="connsiteX4358" fmla="*/ 9138910 w 12192439"/>
              <a:gd name="connsiteY4358" fmla="*/ 6200456 h 6839191"/>
              <a:gd name="connsiteX4359" fmla="*/ 9157756 w 12192439"/>
              <a:gd name="connsiteY4359" fmla="*/ 6206314 h 6839191"/>
              <a:gd name="connsiteX4360" fmla="*/ 9106505 w 12192439"/>
              <a:gd name="connsiteY4360" fmla="*/ 6221759 h 6839191"/>
              <a:gd name="connsiteX4361" fmla="*/ 9100932 w 12192439"/>
              <a:gd name="connsiteY4361" fmla="*/ 6223427 h 6839191"/>
              <a:gd name="connsiteX4362" fmla="*/ 9050821 w 12192439"/>
              <a:gd name="connsiteY4362" fmla="*/ 6238368 h 6839191"/>
              <a:gd name="connsiteX4363" fmla="*/ 9031251 w 12192439"/>
              <a:gd name="connsiteY4363" fmla="*/ 6233958 h 6839191"/>
              <a:gd name="connsiteX4364" fmla="*/ 9081800 w 12192439"/>
              <a:gd name="connsiteY4364" fmla="*/ 6218293 h 6839191"/>
              <a:gd name="connsiteX4365" fmla="*/ 9100932 w 12192439"/>
              <a:gd name="connsiteY4365" fmla="*/ 6223427 h 6839191"/>
              <a:gd name="connsiteX4366" fmla="*/ 8971662 w 12192439"/>
              <a:gd name="connsiteY4366" fmla="*/ 4111712 h 6839191"/>
              <a:gd name="connsiteX4367" fmla="*/ 8993054 w 12192439"/>
              <a:gd name="connsiteY4367" fmla="*/ 4120839 h 6839191"/>
              <a:gd name="connsiteX4368" fmla="*/ 8985726 w 12192439"/>
              <a:gd name="connsiteY4368" fmla="*/ 4135341 h 6839191"/>
              <a:gd name="connsiteX4369" fmla="*/ 8968941 w 12192439"/>
              <a:gd name="connsiteY4369" fmla="*/ 4168317 h 6839191"/>
              <a:gd name="connsiteX4370" fmla="*/ 8946343 w 12192439"/>
              <a:gd name="connsiteY4370" fmla="*/ 4159497 h 6839191"/>
              <a:gd name="connsiteX4371" fmla="*/ 8968898 w 12192439"/>
              <a:gd name="connsiteY4371" fmla="*/ 4116977 h 6839191"/>
              <a:gd name="connsiteX4372" fmla="*/ 8971662 w 12192439"/>
              <a:gd name="connsiteY4372" fmla="*/ 4111712 h 6839191"/>
              <a:gd name="connsiteX4373" fmla="*/ 9097158 w 12192439"/>
              <a:gd name="connsiteY4373" fmla="*/ 3807954 h 6839191"/>
              <a:gd name="connsiteX4374" fmla="*/ 9073507 w 12192439"/>
              <a:gd name="connsiteY4374" fmla="*/ 3853830 h 6839191"/>
              <a:gd name="connsiteX4375" fmla="*/ 9056438 w 12192439"/>
              <a:gd name="connsiteY4375" fmla="*/ 3844593 h 6839191"/>
              <a:gd name="connsiteX4376" fmla="*/ 9081186 w 12192439"/>
              <a:gd name="connsiteY4376" fmla="*/ 3798344 h 6839191"/>
              <a:gd name="connsiteX4377" fmla="*/ 9097158 w 12192439"/>
              <a:gd name="connsiteY4377" fmla="*/ 3807954 h 6839191"/>
              <a:gd name="connsiteX4378" fmla="*/ 9082305 w 12192439"/>
              <a:gd name="connsiteY4378" fmla="*/ 3796238 h 6839191"/>
              <a:gd name="connsiteX4379" fmla="*/ 9106483 w 12192439"/>
              <a:gd name="connsiteY4379" fmla="*/ 3750450 h 6839191"/>
              <a:gd name="connsiteX4380" fmla="*/ 9121292 w 12192439"/>
              <a:gd name="connsiteY4380" fmla="*/ 3760520 h 6839191"/>
              <a:gd name="connsiteX4381" fmla="*/ 9098211 w 12192439"/>
              <a:gd name="connsiteY4381" fmla="*/ 3805870 h 6839191"/>
              <a:gd name="connsiteX4382" fmla="*/ 9082305 w 12192439"/>
              <a:gd name="connsiteY4382" fmla="*/ 3796238 h 6839191"/>
              <a:gd name="connsiteX4383" fmla="*/ 8319280 w 12192439"/>
              <a:gd name="connsiteY4383" fmla="*/ 6073665 h 6839191"/>
              <a:gd name="connsiteX4384" fmla="*/ 8638570 w 12192439"/>
              <a:gd name="connsiteY4384" fmla="*/ 6279242 h 6839191"/>
              <a:gd name="connsiteX4385" fmla="*/ 8670998 w 12192439"/>
              <a:gd name="connsiteY4385" fmla="*/ 6283740 h 6839191"/>
              <a:gd name="connsiteX4386" fmla="*/ 8621962 w 12192439"/>
              <a:gd name="connsiteY4386" fmla="*/ 6299997 h 6839191"/>
              <a:gd name="connsiteX4387" fmla="*/ 8612440 w 12192439"/>
              <a:gd name="connsiteY4387" fmla="*/ 6298790 h 6839191"/>
              <a:gd name="connsiteX4388" fmla="*/ 8572576 w 12192439"/>
              <a:gd name="connsiteY4388" fmla="*/ 6294161 h 6839191"/>
              <a:gd name="connsiteX4389" fmla="*/ 8243302 w 12192439"/>
              <a:gd name="connsiteY4389" fmla="*/ 6091700 h 6839191"/>
              <a:gd name="connsiteX4390" fmla="*/ 8291131 w 12192439"/>
              <a:gd name="connsiteY4390" fmla="*/ 5840773 h 6839191"/>
              <a:gd name="connsiteX4391" fmla="*/ 8294641 w 12192439"/>
              <a:gd name="connsiteY4391" fmla="*/ 5830220 h 6839191"/>
              <a:gd name="connsiteX4392" fmla="*/ 8352321 w 12192439"/>
              <a:gd name="connsiteY4392" fmla="*/ 5679339 h 6839191"/>
              <a:gd name="connsiteX4393" fmla="*/ 8495764 w 12192439"/>
              <a:gd name="connsiteY4393" fmla="*/ 5373453 h 6839191"/>
              <a:gd name="connsiteX4394" fmla="*/ 8690064 w 12192439"/>
              <a:gd name="connsiteY4394" fmla="*/ 5001770 h 6839191"/>
              <a:gd name="connsiteX4395" fmla="*/ 8995116 w 12192439"/>
              <a:gd name="connsiteY4395" fmla="*/ 4394671 h 6839191"/>
              <a:gd name="connsiteX4396" fmla="*/ 9070567 w 12192439"/>
              <a:gd name="connsiteY4396" fmla="*/ 4217638 h 6839191"/>
              <a:gd name="connsiteX4397" fmla="*/ 9070721 w 12192439"/>
              <a:gd name="connsiteY4397" fmla="*/ 4217265 h 6839191"/>
              <a:gd name="connsiteX4398" fmla="*/ 9090949 w 12192439"/>
              <a:gd name="connsiteY4398" fmla="*/ 4228037 h 6839191"/>
              <a:gd name="connsiteX4399" fmla="*/ 9087680 w 12192439"/>
              <a:gd name="connsiteY4399" fmla="*/ 4236506 h 6839191"/>
              <a:gd name="connsiteX4400" fmla="*/ 9018526 w 12192439"/>
              <a:gd name="connsiteY4400" fmla="*/ 4409700 h 6839191"/>
              <a:gd name="connsiteX4401" fmla="*/ 8730981 w 12192439"/>
              <a:gd name="connsiteY4401" fmla="*/ 5011927 h 6839191"/>
              <a:gd name="connsiteX4402" fmla="*/ 8552391 w 12192439"/>
              <a:gd name="connsiteY4402" fmla="*/ 5369351 h 6839191"/>
              <a:gd name="connsiteX4403" fmla="*/ 8418514 w 12192439"/>
              <a:gd name="connsiteY4403" fmla="*/ 5669313 h 6839191"/>
              <a:gd name="connsiteX4404" fmla="*/ 8365156 w 12192439"/>
              <a:gd name="connsiteY4404" fmla="*/ 5817166 h 6839191"/>
              <a:gd name="connsiteX4405" fmla="*/ 8361953 w 12192439"/>
              <a:gd name="connsiteY4405" fmla="*/ 5827412 h 6839191"/>
              <a:gd name="connsiteX4406" fmla="*/ 8319280 w 12192439"/>
              <a:gd name="connsiteY4406" fmla="*/ 6073665 h 6839191"/>
              <a:gd name="connsiteX4407" fmla="*/ 9071620 w 12192439"/>
              <a:gd name="connsiteY4407" fmla="*/ 4215071 h 6839191"/>
              <a:gd name="connsiteX4408" fmla="*/ 9089831 w 12192439"/>
              <a:gd name="connsiteY4408" fmla="*/ 4170796 h 6839191"/>
              <a:gd name="connsiteX4409" fmla="*/ 9108523 w 12192439"/>
              <a:gd name="connsiteY4409" fmla="*/ 4182314 h 6839191"/>
              <a:gd name="connsiteX4410" fmla="*/ 9091827 w 12192439"/>
              <a:gd name="connsiteY4410" fmla="*/ 4225777 h 6839191"/>
              <a:gd name="connsiteX4411" fmla="*/ 9071620 w 12192439"/>
              <a:gd name="connsiteY4411" fmla="*/ 4215071 h 6839191"/>
              <a:gd name="connsiteX4412" fmla="*/ 9068439 w 12192439"/>
              <a:gd name="connsiteY4412" fmla="*/ 4213447 h 6839191"/>
              <a:gd name="connsiteX4413" fmla="*/ 9047772 w 12192439"/>
              <a:gd name="connsiteY4413" fmla="*/ 4203114 h 6839191"/>
              <a:gd name="connsiteX4414" fmla="*/ 9050228 w 12192439"/>
              <a:gd name="connsiteY4414" fmla="*/ 4197497 h 6839191"/>
              <a:gd name="connsiteX4415" fmla="*/ 9067495 w 12192439"/>
              <a:gd name="connsiteY4415" fmla="*/ 4157939 h 6839191"/>
              <a:gd name="connsiteX4416" fmla="*/ 9086715 w 12192439"/>
              <a:gd name="connsiteY4416" fmla="*/ 4168975 h 6839191"/>
              <a:gd name="connsiteX4417" fmla="*/ 9068439 w 12192439"/>
              <a:gd name="connsiteY4417" fmla="*/ 4213447 h 6839191"/>
              <a:gd name="connsiteX4418" fmla="*/ 9046895 w 12192439"/>
              <a:gd name="connsiteY4418" fmla="*/ 4196027 h 6839191"/>
              <a:gd name="connsiteX4419" fmla="*/ 9044481 w 12192439"/>
              <a:gd name="connsiteY4419" fmla="*/ 4201534 h 6839191"/>
              <a:gd name="connsiteX4420" fmla="*/ 9023331 w 12192439"/>
              <a:gd name="connsiteY4420" fmla="*/ 4191595 h 6839191"/>
              <a:gd name="connsiteX4421" fmla="*/ 9029913 w 12192439"/>
              <a:gd name="connsiteY4421" fmla="*/ 4177378 h 6839191"/>
              <a:gd name="connsiteX4422" fmla="*/ 9044546 w 12192439"/>
              <a:gd name="connsiteY4422" fmla="*/ 4145565 h 6839191"/>
              <a:gd name="connsiteX4423" fmla="*/ 9064292 w 12192439"/>
              <a:gd name="connsiteY4423" fmla="*/ 4156162 h 6839191"/>
              <a:gd name="connsiteX4424" fmla="*/ 9046895 w 12192439"/>
              <a:gd name="connsiteY4424" fmla="*/ 4196027 h 6839191"/>
              <a:gd name="connsiteX4425" fmla="*/ 9019908 w 12192439"/>
              <a:gd name="connsiteY4425" fmla="*/ 4190037 h 6839191"/>
              <a:gd name="connsiteX4426" fmla="*/ 8998275 w 12192439"/>
              <a:gd name="connsiteY4426" fmla="*/ 4180493 h 6839191"/>
              <a:gd name="connsiteX4427" fmla="*/ 9009574 w 12192439"/>
              <a:gd name="connsiteY4427" fmla="*/ 4157237 h 6839191"/>
              <a:gd name="connsiteX4428" fmla="*/ 9020939 w 12192439"/>
              <a:gd name="connsiteY4428" fmla="*/ 4133739 h 6839191"/>
              <a:gd name="connsiteX4429" fmla="*/ 9041211 w 12192439"/>
              <a:gd name="connsiteY4429" fmla="*/ 4143832 h 6839191"/>
              <a:gd name="connsiteX4430" fmla="*/ 9026490 w 12192439"/>
              <a:gd name="connsiteY4430" fmla="*/ 4175798 h 6839191"/>
              <a:gd name="connsiteX4431" fmla="*/ 9019908 w 12192439"/>
              <a:gd name="connsiteY4431" fmla="*/ 4190037 h 6839191"/>
              <a:gd name="connsiteX4432" fmla="*/ 9045336 w 12192439"/>
              <a:gd name="connsiteY4432" fmla="*/ 4143854 h 6839191"/>
              <a:gd name="connsiteX4433" fmla="*/ 9066179 w 12192439"/>
              <a:gd name="connsiteY4433" fmla="*/ 4098241 h 6839191"/>
              <a:gd name="connsiteX4434" fmla="*/ 9084521 w 12192439"/>
              <a:gd name="connsiteY4434" fmla="*/ 4109408 h 6839191"/>
              <a:gd name="connsiteX4435" fmla="*/ 9065060 w 12192439"/>
              <a:gd name="connsiteY4435" fmla="*/ 4154385 h 6839191"/>
              <a:gd name="connsiteX4436" fmla="*/ 9045336 w 12192439"/>
              <a:gd name="connsiteY4436" fmla="*/ 4143854 h 6839191"/>
              <a:gd name="connsiteX4437" fmla="*/ 9042001 w 12192439"/>
              <a:gd name="connsiteY4437" fmla="*/ 4142120 h 6839191"/>
              <a:gd name="connsiteX4438" fmla="*/ 9021729 w 12192439"/>
              <a:gd name="connsiteY4438" fmla="*/ 4132050 h 6839191"/>
              <a:gd name="connsiteX4439" fmla="*/ 9043976 w 12192439"/>
              <a:gd name="connsiteY4439" fmla="*/ 4085757 h 6839191"/>
              <a:gd name="connsiteX4440" fmla="*/ 9062910 w 12192439"/>
              <a:gd name="connsiteY4440" fmla="*/ 4096354 h 6839191"/>
              <a:gd name="connsiteX4441" fmla="*/ 9042001 w 12192439"/>
              <a:gd name="connsiteY4441" fmla="*/ 4142120 h 6839191"/>
              <a:gd name="connsiteX4442" fmla="*/ 9018285 w 12192439"/>
              <a:gd name="connsiteY4442" fmla="*/ 4130383 h 6839191"/>
              <a:gd name="connsiteX4443" fmla="*/ 8997486 w 12192439"/>
              <a:gd name="connsiteY4443" fmla="*/ 4120795 h 6839191"/>
              <a:gd name="connsiteX4444" fmla="*/ 9021049 w 12192439"/>
              <a:gd name="connsiteY4444" fmla="*/ 4073909 h 6839191"/>
              <a:gd name="connsiteX4445" fmla="*/ 9040598 w 12192439"/>
              <a:gd name="connsiteY4445" fmla="*/ 4083936 h 6839191"/>
              <a:gd name="connsiteX4446" fmla="*/ 9018285 w 12192439"/>
              <a:gd name="connsiteY4446" fmla="*/ 4130383 h 6839191"/>
              <a:gd name="connsiteX4447" fmla="*/ 9044810 w 12192439"/>
              <a:gd name="connsiteY4447" fmla="*/ 4084024 h 6839191"/>
              <a:gd name="connsiteX4448" fmla="*/ 9066530 w 12192439"/>
              <a:gd name="connsiteY4448" fmla="*/ 4038323 h 6839191"/>
              <a:gd name="connsiteX4449" fmla="*/ 9084126 w 12192439"/>
              <a:gd name="connsiteY4449" fmla="*/ 4049490 h 6839191"/>
              <a:gd name="connsiteX4450" fmla="*/ 9063722 w 12192439"/>
              <a:gd name="connsiteY4450" fmla="*/ 4094599 h 6839191"/>
              <a:gd name="connsiteX4451" fmla="*/ 9044810 w 12192439"/>
              <a:gd name="connsiteY4451" fmla="*/ 4084024 h 6839191"/>
              <a:gd name="connsiteX4452" fmla="*/ 9041431 w 12192439"/>
              <a:gd name="connsiteY4452" fmla="*/ 4082203 h 6839191"/>
              <a:gd name="connsiteX4453" fmla="*/ 9021926 w 12192439"/>
              <a:gd name="connsiteY4453" fmla="*/ 4072198 h 6839191"/>
              <a:gd name="connsiteX4454" fmla="*/ 9045007 w 12192439"/>
              <a:gd name="connsiteY4454" fmla="*/ 4025839 h 6839191"/>
              <a:gd name="connsiteX4455" fmla="*/ 9063239 w 12192439"/>
              <a:gd name="connsiteY4455" fmla="*/ 4036326 h 6839191"/>
              <a:gd name="connsiteX4456" fmla="*/ 9041431 w 12192439"/>
              <a:gd name="connsiteY4456" fmla="*/ 4082203 h 6839191"/>
              <a:gd name="connsiteX4457" fmla="*/ 9045928 w 12192439"/>
              <a:gd name="connsiteY4457" fmla="*/ 4023996 h 6839191"/>
              <a:gd name="connsiteX4458" fmla="*/ 9068548 w 12192439"/>
              <a:gd name="connsiteY4458" fmla="*/ 3978054 h 6839191"/>
              <a:gd name="connsiteX4459" fmla="*/ 9085508 w 12192439"/>
              <a:gd name="connsiteY4459" fmla="*/ 3988958 h 6839191"/>
              <a:gd name="connsiteX4460" fmla="*/ 9064139 w 12192439"/>
              <a:gd name="connsiteY4460" fmla="*/ 4034439 h 6839191"/>
              <a:gd name="connsiteX4461" fmla="*/ 9045928 w 12192439"/>
              <a:gd name="connsiteY4461" fmla="*/ 4023996 h 6839191"/>
              <a:gd name="connsiteX4462" fmla="*/ 9042440 w 12192439"/>
              <a:gd name="connsiteY4462" fmla="*/ 4022109 h 6839191"/>
              <a:gd name="connsiteX4463" fmla="*/ 9023484 w 12192439"/>
              <a:gd name="connsiteY4463" fmla="*/ 4012324 h 6839191"/>
              <a:gd name="connsiteX4464" fmla="*/ 9047377 w 12192439"/>
              <a:gd name="connsiteY4464" fmla="*/ 3965789 h 6839191"/>
              <a:gd name="connsiteX4465" fmla="*/ 9065170 w 12192439"/>
              <a:gd name="connsiteY4465" fmla="*/ 3975992 h 6839191"/>
              <a:gd name="connsiteX4466" fmla="*/ 9042440 w 12192439"/>
              <a:gd name="connsiteY4466" fmla="*/ 4022109 h 6839191"/>
              <a:gd name="connsiteX4467" fmla="*/ 9043845 w 12192439"/>
              <a:gd name="connsiteY4467" fmla="*/ 3963859 h 6839191"/>
              <a:gd name="connsiteX4468" fmla="*/ 9019864 w 12192439"/>
              <a:gd name="connsiteY4468" fmla="*/ 4010525 h 6839191"/>
              <a:gd name="connsiteX4469" fmla="*/ 9000228 w 12192439"/>
              <a:gd name="connsiteY4469" fmla="*/ 4001442 h 6839191"/>
              <a:gd name="connsiteX4470" fmla="*/ 9025327 w 12192439"/>
              <a:gd name="connsiteY4470" fmla="*/ 3954469 h 6839191"/>
              <a:gd name="connsiteX4471" fmla="*/ 9043845 w 12192439"/>
              <a:gd name="connsiteY4471" fmla="*/ 3963859 h 6839191"/>
              <a:gd name="connsiteX4472" fmla="*/ 9026314 w 12192439"/>
              <a:gd name="connsiteY4472" fmla="*/ 3952604 h 6839191"/>
              <a:gd name="connsiteX4473" fmla="*/ 9050909 w 12192439"/>
              <a:gd name="connsiteY4473" fmla="*/ 3906025 h 6839191"/>
              <a:gd name="connsiteX4474" fmla="*/ 9068220 w 12192439"/>
              <a:gd name="connsiteY4474" fmla="*/ 3915854 h 6839191"/>
              <a:gd name="connsiteX4475" fmla="*/ 9044787 w 12192439"/>
              <a:gd name="connsiteY4475" fmla="*/ 3961994 h 6839191"/>
              <a:gd name="connsiteX4476" fmla="*/ 9026314 w 12192439"/>
              <a:gd name="connsiteY4476" fmla="*/ 3952604 h 6839191"/>
              <a:gd name="connsiteX4477" fmla="*/ 9048320 w 12192439"/>
              <a:gd name="connsiteY4477" fmla="*/ 3963947 h 6839191"/>
              <a:gd name="connsiteX4478" fmla="*/ 9071686 w 12192439"/>
              <a:gd name="connsiteY4478" fmla="*/ 3917961 h 6839191"/>
              <a:gd name="connsiteX4479" fmla="*/ 9088229 w 12192439"/>
              <a:gd name="connsiteY4479" fmla="*/ 3928667 h 6839191"/>
              <a:gd name="connsiteX4480" fmla="*/ 9066069 w 12192439"/>
              <a:gd name="connsiteY4480" fmla="*/ 3974171 h 6839191"/>
              <a:gd name="connsiteX4481" fmla="*/ 9048320 w 12192439"/>
              <a:gd name="connsiteY4481" fmla="*/ 3963947 h 6839191"/>
              <a:gd name="connsiteX4482" fmla="*/ 9072674 w 12192439"/>
              <a:gd name="connsiteY4482" fmla="*/ 3915964 h 6839191"/>
              <a:gd name="connsiteX4483" fmla="*/ 9095535 w 12192439"/>
              <a:gd name="connsiteY4483" fmla="*/ 3870439 h 6839191"/>
              <a:gd name="connsiteX4484" fmla="*/ 9110849 w 12192439"/>
              <a:gd name="connsiteY4484" fmla="*/ 3881584 h 6839191"/>
              <a:gd name="connsiteX4485" fmla="*/ 9089194 w 12192439"/>
              <a:gd name="connsiteY4485" fmla="*/ 3926649 h 6839191"/>
              <a:gd name="connsiteX4486" fmla="*/ 9072674 w 12192439"/>
              <a:gd name="connsiteY4486" fmla="*/ 3915964 h 6839191"/>
              <a:gd name="connsiteX4487" fmla="*/ 9069229 w 12192439"/>
              <a:gd name="connsiteY4487" fmla="*/ 3913858 h 6839191"/>
              <a:gd name="connsiteX4488" fmla="*/ 9051940 w 12192439"/>
              <a:gd name="connsiteY4488" fmla="*/ 3904073 h 6839191"/>
              <a:gd name="connsiteX4489" fmla="*/ 9076008 w 12192439"/>
              <a:gd name="connsiteY4489" fmla="*/ 3857933 h 6839191"/>
              <a:gd name="connsiteX4490" fmla="*/ 9092156 w 12192439"/>
              <a:gd name="connsiteY4490" fmla="*/ 3868157 h 6839191"/>
              <a:gd name="connsiteX4491" fmla="*/ 9069229 w 12192439"/>
              <a:gd name="connsiteY4491" fmla="*/ 3913858 h 6839191"/>
              <a:gd name="connsiteX4492" fmla="*/ 9077062 w 12192439"/>
              <a:gd name="connsiteY4492" fmla="*/ 3855937 h 6839191"/>
              <a:gd name="connsiteX4493" fmla="*/ 9100603 w 12192439"/>
              <a:gd name="connsiteY4493" fmla="*/ 3810236 h 6839191"/>
              <a:gd name="connsiteX4494" fmla="*/ 9115566 w 12192439"/>
              <a:gd name="connsiteY4494" fmla="*/ 3820877 h 6839191"/>
              <a:gd name="connsiteX4495" fmla="*/ 9093165 w 12192439"/>
              <a:gd name="connsiteY4495" fmla="*/ 3866139 h 6839191"/>
              <a:gd name="connsiteX4496" fmla="*/ 9077062 w 12192439"/>
              <a:gd name="connsiteY4496" fmla="*/ 3855937 h 6839191"/>
              <a:gd name="connsiteX4497" fmla="*/ 9072454 w 12192439"/>
              <a:gd name="connsiteY4497" fmla="*/ 3855871 h 6839191"/>
              <a:gd name="connsiteX4498" fmla="*/ 9048276 w 12192439"/>
              <a:gd name="connsiteY4498" fmla="*/ 3902164 h 6839191"/>
              <a:gd name="connsiteX4499" fmla="*/ 9030088 w 12192439"/>
              <a:gd name="connsiteY4499" fmla="*/ 3893278 h 6839191"/>
              <a:gd name="connsiteX4500" fmla="*/ 9055341 w 12192439"/>
              <a:gd name="connsiteY4500" fmla="*/ 3846612 h 6839191"/>
              <a:gd name="connsiteX4501" fmla="*/ 9072454 w 12192439"/>
              <a:gd name="connsiteY4501" fmla="*/ 3855871 h 6839191"/>
              <a:gd name="connsiteX4502" fmla="*/ 9029035 w 12192439"/>
              <a:gd name="connsiteY4502" fmla="*/ 3895231 h 6839191"/>
              <a:gd name="connsiteX4503" fmla="*/ 9047245 w 12192439"/>
              <a:gd name="connsiteY4503" fmla="*/ 3904116 h 6839191"/>
              <a:gd name="connsiteX4504" fmla="*/ 9022585 w 12192439"/>
              <a:gd name="connsiteY4504" fmla="*/ 3950849 h 6839191"/>
              <a:gd name="connsiteX4505" fmla="*/ 9008543 w 12192439"/>
              <a:gd name="connsiteY4505" fmla="*/ 3944464 h 6839191"/>
              <a:gd name="connsiteX4506" fmla="*/ 9003277 w 12192439"/>
              <a:gd name="connsiteY4506" fmla="*/ 3942270 h 6839191"/>
              <a:gd name="connsiteX4507" fmla="*/ 9029035 w 12192439"/>
              <a:gd name="connsiteY4507" fmla="*/ 3895231 h 6839191"/>
              <a:gd name="connsiteX4508" fmla="*/ 9007709 w 12192439"/>
              <a:gd name="connsiteY4508" fmla="*/ 3946417 h 6839191"/>
              <a:gd name="connsiteX4509" fmla="*/ 9021597 w 12192439"/>
              <a:gd name="connsiteY4509" fmla="*/ 3952691 h 6839191"/>
              <a:gd name="connsiteX4510" fmla="*/ 8996433 w 12192439"/>
              <a:gd name="connsiteY4510" fmla="*/ 3999818 h 6839191"/>
              <a:gd name="connsiteX4511" fmla="*/ 8990333 w 12192439"/>
              <a:gd name="connsiteY4511" fmla="*/ 3997186 h 6839191"/>
              <a:gd name="connsiteX4512" fmla="*/ 8975984 w 12192439"/>
              <a:gd name="connsiteY4512" fmla="*/ 3991591 h 6839191"/>
              <a:gd name="connsiteX4513" fmla="*/ 9002247 w 12192439"/>
              <a:gd name="connsiteY4513" fmla="*/ 3944135 h 6839191"/>
              <a:gd name="connsiteX4514" fmla="*/ 9007709 w 12192439"/>
              <a:gd name="connsiteY4514" fmla="*/ 3946417 h 6839191"/>
              <a:gd name="connsiteX4515" fmla="*/ 8989543 w 12192439"/>
              <a:gd name="connsiteY4515" fmla="*/ 3999050 h 6839191"/>
              <a:gd name="connsiteX4516" fmla="*/ 8995466 w 12192439"/>
              <a:gd name="connsiteY4516" fmla="*/ 4001596 h 6839191"/>
              <a:gd name="connsiteX4517" fmla="*/ 8969885 w 12192439"/>
              <a:gd name="connsiteY4517" fmla="*/ 4049030 h 6839191"/>
              <a:gd name="connsiteX4518" fmla="*/ 8948296 w 12192439"/>
              <a:gd name="connsiteY4518" fmla="*/ 4041109 h 6839191"/>
              <a:gd name="connsiteX4519" fmla="*/ 8974997 w 12192439"/>
              <a:gd name="connsiteY4519" fmla="*/ 3993390 h 6839191"/>
              <a:gd name="connsiteX4520" fmla="*/ 8989543 w 12192439"/>
              <a:gd name="connsiteY4520" fmla="*/ 3999050 h 6839191"/>
              <a:gd name="connsiteX4521" fmla="*/ 8999285 w 12192439"/>
              <a:gd name="connsiteY4521" fmla="*/ 4003241 h 6839191"/>
              <a:gd name="connsiteX4522" fmla="*/ 9018943 w 12192439"/>
              <a:gd name="connsiteY4522" fmla="*/ 4012346 h 6839191"/>
              <a:gd name="connsiteX4523" fmla="*/ 8994524 w 12192439"/>
              <a:gd name="connsiteY4523" fmla="*/ 4059385 h 6839191"/>
              <a:gd name="connsiteX4524" fmla="*/ 8973746 w 12192439"/>
              <a:gd name="connsiteY4524" fmla="*/ 4050587 h 6839191"/>
              <a:gd name="connsiteX4525" fmla="*/ 8999285 w 12192439"/>
              <a:gd name="connsiteY4525" fmla="*/ 4003241 h 6839191"/>
              <a:gd name="connsiteX4526" fmla="*/ 9022562 w 12192439"/>
              <a:gd name="connsiteY4526" fmla="*/ 4014123 h 6839191"/>
              <a:gd name="connsiteX4527" fmla="*/ 9041540 w 12192439"/>
              <a:gd name="connsiteY4527" fmla="*/ 4023952 h 6839191"/>
              <a:gd name="connsiteX4528" fmla="*/ 9018373 w 12192439"/>
              <a:gd name="connsiteY4528" fmla="*/ 4070465 h 6839191"/>
              <a:gd name="connsiteX4529" fmla="*/ 8998209 w 12192439"/>
              <a:gd name="connsiteY4529" fmla="*/ 4061031 h 6839191"/>
              <a:gd name="connsiteX4530" fmla="*/ 9022562 w 12192439"/>
              <a:gd name="connsiteY4530" fmla="*/ 4014123 h 6839191"/>
              <a:gd name="connsiteX4531" fmla="*/ 9017517 w 12192439"/>
              <a:gd name="connsiteY4531" fmla="*/ 4072176 h 6839191"/>
              <a:gd name="connsiteX4532" fmla="*/ 8993887 w 12192439"/>
              <a:gd name="connsiteY4532" fmla="*/ 4119171 h 6839191"/>
              <a:gd name="connsiteX4533" fmla="*/ 8972518 w 12192439"/>
              <a:gd name="connsiteY4533" fmla="*/ 4110088 h 6839191"/>
              <a:gd name="connsiteX4534" fmla="*/ 8997332 w 12192439"/>
              <a:gd name="connsiteY4534" fmla="*/ 4062742 h 6839191"/>
              <a:gd name="connsiteX4535" fmla="*/ 9017517 w 12192439"/>
              <a:gd name="connsiteY4535" fmla="*/ 4072176 h 6839191"/>
              <a:gd name="connsiteX4536" fmla="*/ 8989236 w 12192439"/>
              <a:gd name="connsiteY4536" fmla="*/ 4137118 h 6839191"/>
              <a:gd name="connsiteX4537" fmla="*/ 8996651 w 12192439"/>
              <a:gd name="connsiteY4537" fmla="*/ 4122418 h 6839191"/>
              <a:gd name="connsiteX4538" fmla="*/ 9017473 w 12192439"/>
              <a:gd name="connsiteY4538" fmla="*/ 4132050 h 6839191"/>
              <a:gd name="connsiteX4539" fmla="*/ 9006108 w 12192439"/>
              <a:gd name="connsiteY4539" fmla="*/ 4155570 h 6839191"/>
              <a:gd name="connsiteX4540" fmla="*/ 8994743 w 12192439"/>
              <a:gd name="connsiteY4540" fmla="*/ 4178958 h 6839191"/>
              <a:gd name="connsiteX4541" fmla="*/ 8972605 w 12192439"/>
              <a:gd name="connsiteY4541" fmla="*/ 4169787 h 6839191"/>
              <a:gd name="connsiteX4542" fmla="*/ 8989236 w 12192439"/>
              <a:gd name="connsiteY4542" fmla="*/ 4137118 h 6839191"/>
              <a:gd name="connsiteX4543" fmla="*/ 8993777 w 12192439"/>
              <a:gd name="connsiteY4543" fmla="*/ 4180932 h 6839191"/>
              <a:gd name="connsiteX4544" fmla="*/ 8911854 w 12192439"/>
              <a:gd name="connsiteY4544" fmla="*/ 4343858 h 6839191"/>
              <a:gd name="connsiteX4545" fmla="*/ 8558665 w 12192439"/>
              <a:gd name="connsiteY4545" fmla="*/ 4961137 h 6839191"/>
              <a:gd name="connsiteX4546" fmla="*/ 8313180 w 12192439"/>
              <a:gd name="connsiteY4546" fmla="*/ 5379377 h 6839191"/>
              <a:gd name="connsiteX4547" fmla="*/ 8140623 w 12192439"/>
              <a:gd name="connsiteY4547" fmla="*/ 5703934 h 6839191"/>
              <a:gd name="connsiteX4548" fmla="*/ 8069626 w 12192439"/>
              <a:gd name="connsiteY4548" fmla="*/ 5864907 h 6839191"/>
              <a:gd name="connsiteX4549" fmla="*/ 8065304 w 12192439"/>
              <a:gd name="connsiteY4549" fmla="*/ 5875943 h 6839191"/>
              <a:gd name="connsiteX4550" fmla="*/ 8001239 w 12192439"/>
              <a:gd name="connsiteY4550" fmla="*/ 6147010 h 6839191"/>
              <a:gd name="connsiteX4551" fmla="*/ 8045624 w 12192439"/>
              <a:gd name="connsiteY4551" fmla="*/ 6258179 h 6839191"/>
              <a:gd name="connsiteX4552" fmla="*/ 8141391 w 12192439"/>
              <a:gd name="connsiteY4552" fmla="*/ 6318492 h 6839191"/>
              <a:gd name="connsiteX4553" fmla="*/ 8374020 w 12192439"/>
              <a:gd name="connsiteY4553" fmla="*/ 6352521 h 6839191"/>
              <a:gd name="connsiteX4554" fmla="*/ 8411010 w 12192439"/>
              <a:gd name="connsiteY4554" fmla="*/ 6354386 h 6839191"/>
              <a:gd name="connsiteX4555" fmla="*/ 8446728 w 12192439"/>
              <a:gd name="connsiteY4555" fmla="*/ 6356295 h 6839191"/>
              <a:gd name="connsiteX4556" fmla="*/ 8404121 w 12192439"/>
              <a:gd name="connsiteY4556" fmla="*/ 6369502 h 6839191"/>
              <a:gd name="connsiteX4557" fmla="*/ 8344159 w 12192439"/>
              <a:gd name="connsiteY4557" fmla="*/ 6367813 h 6839191"/>
              <a:gd name="connsiteX4558" fmla="*/ 8308375 w 12192439"/>
              <a:gd name="connsiteY4558" fmla="*/ 6366716 h 6839191"/>
              <a:gd name="connsiteX4559" fmla="*/ 7925656 w 12192439"/>
              <a:gd name="connsiteY4559" fmla="*/ 6165111 h 6839191"/>
              <a:gd name="connsiteX4560" fmla="*/ 7994832 w 12192439"/>
              <a:gd name="connsiteY4560" fmla="*/ 5889458 h 6839191"/>
              <a:gd name="connsiteX4561" fmla="*/ 7999396 w 12192439"/>
              <a:gd name="connsiteY4561" fmla="*/ 5878334 h 6839191"/>
              <a:gd name="connsiteX4562" fmla="*/ 8074672 w 12192439"/>
              <a:gd name="connsiteY4562" fmla="*/ 5714355 h 6839191"/>
              <a:gd name="connsiteX4563" fmla="*/ 8256795 w 12192439"/>
              <a:gd name="connsiteY4563" fmla="*/ 5383875 h 6839191"/>
              <a:gd name="connsiteX4564" fmla="*/ 8520753 w 12192439"/>
              <a:gd name="connsiteY4564" fmla="*/ 4948894 h 6839191"/>
              <a:gd name="connsiteX4565" fmla="*/ 8888664 w 12192439"/>
              <a:gd name="connsiteY4565" fmla="*/ 4329290 h 6839191"/>
              <a:gd name="connsiteX4566" fmla="*/ 8971640 w 12192439"/>
              <a:gd name="connsiteY4566" fmla="*/ 4171696 h 6839191"/>
              <a:gd name="connsiteX4567" fmla="*/ 8993777 w 12192439"/>
              <a:gd name="connsiteY4567" fmla="*/ 4180932 h 6839191"/>
              <a:gd name="connsiteX4568" fmla="*/ 8411229 w 12192439"/>
              <a:gd name="connsiteY4568" fmla="*/ 6350547 h 6839191"/>
              <a:gd name="connsiteX4569" fmla="*/ 8374195 w 12192439"/>
              <a:gd name="connsiteY4569" fmla="*/ 6348681 h 6839191"/>
              <a:gd name="connsiteX4570" fmla="*/ 8142686 w 12192439"/>
              <a:gd name="connsiteY4570" fmla="*/ 6314872 h 6839191"/>
              <a:gd name="connsiteX4571" fmla="*/ 8005078 w 12192439"/>
              <a:gd name="connsiteY4571" fmla="*/ 6146747 h 6839191"/>
              <a:gd name="connsiteX4572" fmla="*/ 8068879 w 12192439"/>
              <a:gd name="connsiteY4572" fmla="*/ 5877347 h 6839191"/>
              <a:gd name="connsiteX4573" fmla="*/ 8073224 w 12192439"/>
              <a:gd name="connsiteY4573" fmla="*/ 5866311 h 6839191"/>
              <a:gd name="connsiteX4574" fmla="*/ 8144090 w 12192439"/>
              <a:gd name="connsiteY4574" fmla="*/ 5705601 h 6839191"/>
              <a:gd name="connsiteX4575" fmla="*/ 8316537 w 12192439"/>
              <a:gd name="connsiteY4575" fmla="*/ 5381264 h 6839191"/>
              <a:gd name="connsiteX4576" fmla="*/ 8561978 w 12192439"/>
              <a:gd name="connsiteY4576" fmla="*/ 4963133 h 6839191"/>
              <a:gd name="connsiteX4577" fmla="*/ 8915277 w 12192439"/>
              <a:gd name="connsiteY4577" fmla="*/ 4345635 h 6839191"/>
              <a:gd name="connsiteX4578" fmla="*/ 8997310 w 12192439"/>
              <a:gd name="connsiteY4578" fmla="*/ 4182446 h 6839191"/>
              <a:gd name="connsiteX4579" fmla="*/ 9018964 w 12192439"/>
              <a:gd name="connsiteY4579" fmla="*/ 4192100 h 6839191"/>
              <a:gd name="connsiteX4580" fmla="*/ 8938533 w 12192439"/>
              <a:gd name="connsiteY4580" fmla="*/ 4360313 h 6839191"/>
              <a:gd name="connsiteX4581" fmla="*/ 8600724 w 12192439"/>
              <a:gd name="connsiteY4581" fmla="*/ 4974761 h 6839191"/>
              <a:gd name="connsiteX4582" fmla="*/ 8372989 w 12192439"/>
              <a:gd name="connsiteY4582" fmla="*/ 5376876 h 6839191"/>
              <a:gd name="connsiteX4583" fmla="*/ 8210085 w 12192439"/>
              <a:gd name="connsiteY4583" fmla="*/ 5695290 h 6839191"/>
              <a:gd name="connsiteX4584" fmla="*/ 8143519 w 12192439"/>
              <a:gd name="connsiteY4584" fmla="*/ 5852972 h 6839191"/>
              <a:gd name="connsiteX4585" fmla="*/ 8139438 w 12192439"/>
              <a:gd name="connsiteY4585" fmla="*/ 5863876 h 6839191"/>
              <a:gd name="connsiteX4586" fmla="*/ 8080749 w 12192439"/>
              <a:gd name="connsiteY4586" fmla="*/ 6128668 h 6839191"/>
              <a:gd name="connsiteX4587" fmla="*/ 8123971 w 12192439"/>
              <a:gd name="connsiteY4587" fmla="*/ 6236898 h 6839191"/>
              <a:gd name="connsiteX4588" fmla="*/ 8215943 w 12192439"/>
              <a:gd name="connsiteY4588" fmla="*/ 6296969 h 6839191"/>
              <a:gd name="connsiteX4589" fmla="*/ 8439905 w 12192439"/>
              <a:gd name="connsiteY4589" fmla="*/ 6334333 h 6839191"/>
              <a:gd name="connsiteX4590" fmla="*/ 8477992 w 12192439"/>
              <a:gd name="connsiteY4590" fmla="*/ 6337032 h 6839191"/>
              <a:gd name="connsiteX4591" fmla="*/ 8501929 w 12192439"/>
              <a:gd name="connsiteY4591" fmla="*/ 6338874 h 6839191"/>
              <a:gd name="connsiteX4592" fmla="*/ 8457501 w 12192439"/>
              <a:gd name="connsiteY4592" fmla="*/ 6352916 h 6839191"/>
              <a:gd name="connsiteX4593" fmla="*/ 8411229 w 12192439"/>
              <a:gd name="connsiteY4593" fmla="*/ 6350547 h 6839191"/>
              <a:gd name="connsiteX4594" fmla="*/ 8478300 w 12192439"/>
              <a:gd name="connsiteY4594" fmla="*/ 6333302 h 6839191"/>
              <a:gd name="connsiteX4595" fmla="*/ 8440168 w 12192439"/>
              <a:gd name="connsiteY4595" fmla="*/ 6330581 h 6839191"/>
              <a:gd name="connsiteX4596" fmla="*/ 8217281 w 12192439"/>
              <a:gd name="connsiteY4596" fmla="*/ 6293481 h 6839191"/>
              <a:gd name="connsiteX4597" fmla="*/ 8084479 w 12192439"/>
              <a:gd name="connsiteY4597" fmla="*/ 6128405 h 6839191"/>
              <a:gd name="connsiteX4598" fmla="*/ 8142949 w 12192439"/>
              <a:gd name="connsiteY4598" fmla="*/ 5865192 h 6839191"/>
              <a:gd name="connsiteX4599" fmla="*/ 8147030 w 12192439"/>
              <a:gd name="connsiteY4599" fmla="*/ 5854288 h 6839191"/>
              <a:gd name="connsiteX4600" fmla="*/ 8213485 w 12192439"/>
              <a:gd name="connsiteY4600" fmla="*/ 5696847 h 6839191"/>
              <a:gd name="connsiteX4601" fmla="*/ 8376280 w 12192439"/>
              <a:gd name="connsiteY4601" fmla="*/ 5378653 h 6839191"/>
              <a:gd name="connsiteX4602" fmla="*/ 8603972 w 12192439"/>
              <a:gd name="connsiteY4602" fmla="*/ 4976649 h 6839191"/>
              <a:gd name="connsiteX4603" fmla="*/ 8941889 w 12192439"/>
              <a:gd name="connsiteY4603" fmla="*/ 4361980 h 6839191"/>
              <a:gd name="connsiteX4604" fmla="*/ 9022365 w 12192439"/>
              <a:gd name="connsiteY4604" fmla="*/ 4193635 h 6839191"/>
              <a:gd name="connsiteX4605" fmla="*/ 9043537 w 12192439"/>
              <a:gd name="connsiteY4605" fmla="*/ 4203662 h 6839191"/>
              <a:gd name="connsiteX4606" fmla="*/ 8965190 w 12192439"/>
              <a:gd name="connsiteY4606" fmla="*/ 4376790 h 6839191"/>
              <a:gd name="connsiteX4607" fmla="*/ 8643485 w 12192439"/>
              <a:gd name="connsiteY4607" fmla="*/ 4987728 h 6839191"/>
              <a:gd name="connsiteX4608" fmla="*/ 8432797 w 12192439"/>
              <a:gd name="connsiteY4608" fmla="*/ 5374375 h 6839191"/>
              <a:gd name="connsiteX4609" fmla="*/ 8279568 w 12192439"/>
              <a:gd name="connsiteY4609" fmla="*/ 5686623 h 6839191"/>
              <a:gd name="connsiteX4610" fmla="*/ 8217391 w 12192439"/>
              <a:gd name="connsiteY4610" fmla="*/ 5841036 h 6839191"/>
              <a:gd name="connsiteX4611" fmla="*/ 8213573 w 12192439"/>
              <a:gd name="connsiteY4611" fmla="*/ 5851787 h 6839191"/>
              <a:gd name="connsiteX4612" fmla="*/ 8160238 w 12192439"/>
              <a:gd name="connsiteY4612" fmla="*/ 6110349 h 6839191"/>
              <a:gd name="connsiteX4613" fmla="*/ 8202362 w 12192439"/>
              <a:gd name="connsiteY4613" fmla="*/ 6215638 h 6839191"/>
              <a:gd name="connsiteX4614" fmla="*/ 8290560 w 12192439"/>
              <a:gd name="connsiteY4614" fmla="*/ 6275446 h 6839191"/>
              <a:gd name="connsiteX4615" fmla="*/ 8505966 w 12192439"/>
              <a:gd name="connsiteY4615" fmla="*/ 6316057 h 6839191"/>
              <a:gd name="connsiteX4616" fmla="*/ 8544975 w 12192439"/>
              <a:gd name="connsiteY4616" fmla="*/ 6319677 h 6839191"/>
              <a:gd name="connsiteX4617" fmla="*/ 8557700 w 12192439"/>
              <a:gd name="connsiteY4617" fmla="*/ 6320972 h 6839191"/>
              <a:gd name="connsiteX4618" fmla="*/ 8511583 w 12192439"/>
              <a:gd name="connsiteY4618" fmla="*/ 6335803 h 6839191"/>
              <a:gd name="connsiteX4619" fmla="*/ 8478300 w 12192439"/>
              <a:gd name="connsiteY4619" fmla="*/ 6333302 h 6839191"/>
              <a:gd name="connsiteX4620" fmla="*/ 8545370 w 12192439"/>
              <a:gd name="connsiteY4620" fmla="*/ 6316035 h 6839191"/>
              <a:gd name="connsiteX4621" fmla="*/ 8506273 w 12192439"/>
              <a:gd name="connsiteY4621" fmla="*/ 6312415 h 6839191"/>
              <a:gd name="connsiteX4622" fmla="*/ 8291942 w 12192439"/>
              <a:gd name="connsiteY4622" fmla="*/ 6272046 h 6839191"/>
              <a:gd name="connsiteX4623" fmla="*/ 8163901 w 12192439"/>
              <a:gd name="connsiteY4623" fmla="*/ 6110041 h 6839191"/>
              <a:gd name="connsiteX4624" fmla="*/ 8217018 w 12192439"/>
              <a:gd name="connsiteY4624" fmla="*/ 5852994 h 6839191"/>
              <a:gd name="connsiteX4625" fmla="*/ 8220835 w 12192439"/>
              <a:gd name="connsiteY4625" fmla="*/ 5842243 h 6839191"/>
              <a:gd name="connsiteX4626" fmla="*/ 8282903 w 12192439"/>
              <a:gd name="connsiteY4626" fmla="*/ 5688093 h 6839191"/>
              <a:gd name="connsiteX4627" fmla="*/ 8436022 w 12192439"/>
              <a:gd name="connsiteY4627" fmla="*/ 5376042 h 6839191"/>
              <a:gd name="connsiteX4628" fmla="*/ 8646689 w 12192439"/>
              <a:gd name="connsiteY4628" fmla="*/ 4989505 h 6839191"/>
              <a:gd name="connsiteX4629" fmla="*/ 8968503 w 12192439"/>
              <a:gd name="connsiteY4629" fmla="*/ 4378325 h 6839191"/>
              <a:gd name="connsiteX4630" fmla="*/ 9046828 w 12192439"/>
              <a:gd name="connsiteY4630" fmla="*/ 4205242 h 6839191"/>
              <a:gd name="connsiteX4631" fmla="*/ 9067562 w 12192439"/>
              <a:gd name="connsiteY4631" fmla="*/ 4215619 h 6839191"/>
              <a:gd name="connsiteX4632" fmla="*/ 9067276 w 12192439"/>
              <a:gd name="connsiteY4632" fmla="*/ 4216255 h 6839191"/>
              <a:gd name="connsiteX4633" fmla="*/ 8991847 w 12192439"/>
              <a:gd name="connsiteY4633" fmla="*/ 4393245 h 6839191"/>
              <a:gd name="connsiteX4634" fmla="*/ 8686926 w 12192439"/>
              <a:gd name="connsiteY4634" fmla="*/ 5000080 h 6839191"/>
              <a:gd name="connsiteX4635" fmla="*/ 8492605 w 12192439"/>
              <a:gd name="connsiteY4635" fmla="*/ 5371852 h 6839191"/>
              <a:gd name="connsiteX4636" fmla="*/ 8349030 w 12192439"/>
              <a:gd name="connsiteY4636" fmla="*/ 5677957 h 6839191"/>
              <a:gd name="connsiteX4637" fmla="*/ 8291284 w 12192439"/>
              <a:gd name="connsiteY4637" fmla="*/ 5829101 h 6839191"/>
              <a:gd name="connsiteX4638" fmla="*/ 8287752 w 12192439"/>
              <a:gd name="connsiteY4638" fmla="*/ 5839632 h 6839191"/>
              <a:gd name="connsiteX4639" fmla="*/ 8239770 w 12192439"/>
              <a:gd name="connsiteY4639" fmla="*/ 6092007 h 6839191"/>
              <a:gd name="connsiteX4640" fmla="*/ 8365310 w 12192439"/>
              <a:gd name="connsiteY4640" fmla="*/ 6253901 h 6839191"/>
              <a:gd name="connsiteX4641" fmla="*/ 8572181 w 12192439"/>
              <a:gd name="connsiteY4641" fmla="*/ 6297693 h 6839191"/>
              <a:gd name="connsiteX4642" fmla="*/ 8611979 w 12192439"/>
              <a:gd name="connsiteY4642" fmla="*/ 6302323 h 6839191"/>
              <a:gd name="connsiteX4643" fmla="*/ 8614086 w 12192439"/>
              <a:gd name="connsiteY4643" fmla="*/ 6302586 h 6839191"/>
              <a:gd name="connsiteX4644" fmla="*/ 8566366 w 12192439"/>
              <a:gd name="connsiteY4644" fmla="*/ 6318163 h 6839191"/>
              <a:gd name="connsiteX4645" fmla="*/ 8545370 w 12192439"/>
              <a:gd name="connsiteY4645" fmla="*/ 6316035 h 6839191"/>
              <a:gd name="connsiteX4646" fmla="*/ 8626087 w 12192439"/>
              <a:gd name="connsiteY4646" fmla="*/ 6304100 h 6839191"/>
              <a:gd name="connsiteX4647" fmla="*/ 8644429 w 12192439"/>
              <a:gd name="connsiteY4647" fmla="*/ 6306294 h 6839191"/>
              <a:gd name="connsiteX4648" fmla="*/ 8597916 w 12192439"/>
              <a:gd name="connsiteY4648" fmla="*/ 6320994 h 6839191"/>
              <a:gd name="connsiteX4649" fmla="*/ 8579442 w 12192439"/>
              <a:gd name="connsiteY4649" fmla="*/ 6319370 h 6839191"/>
              <a:gd name="connsiteX4650" fmla="*/ 8626087 w 12192439"/>
              <a:gd name="connsiteY4650" fmla="*/ 6304100 h 6839191"/>
              <a:gd name="connsiteX4651" fmla="*/ 8633985 w 12192439"/>
              <a:gd name="connsiteY4651" fmla="*/ 6301489 h 6839191"/>
              <a:gd name="connsiteX4652" fmla="*/ 8682253 w 12192439"/>
              <a:gd name="connsiteY4652" fmla="*/ 6285451 h 6839191"/>
              <a:gd name="connsiteX4653" fmla="*/ 8700748 w 12192439"/>
              <a:gd name="connsiteY4653" fmla="*/ 6288259 h 6839191"/>
              <a:gd name="connsiteX4654" fmla="*/ 8652700 w 12192439"/>
              <a:gd name="connsiteY4654" fmla="*/ 6303683 h 6839191"/>
              <a:gd name="connsiteX4655" fmla="*/ 8633985 w 12192439"/>
              <a:gd name="connsiteY4655" fmla="*/ 6301489 h 6839191"/>
              <a:gd name="connsiteX4656" fmla="*/ 8712267 w 12192439"/>
              <a:gd name="connsiteY4656" fmla="*/ 6289904 h 6839191"/>
              <a:gd name="connsiteX4657" fmla="*/ 8732035 w 12192439"/>
              <a:gd name="connsiteY4657" fmla="*/ 6292581 h 6839191"/>
              <a:gd name="connsiteX4658" fmla="*/ 8685324 w 12192439"/>
              <a:gd name="connsiteY4658" fmla="*/ 6307105 h 6839191"/>
              <a:gd name="connsiteX4659" fmla="*/ 8665162 w 12192439"/>
              <a:gd name="connsiteY4659" fmla="*/ 6305021 h 6839191"/>
              <a:gd name="connsiteX4660" fmla="*/ 8712267 w 12192439"/>
              <a:gd name="connsiteY4660" fmla="*/ 6289904 h 6839191"/>
              <a:gd name="connsiteX4661" fmla="*/ 8719748 w 12192439"/>
              <a:gd name="connsiteY4661" fmla="*/ 6287469 h 6839191"/>
              <a:gd name="connsiteX4662" fmla="*/ 8768389 w 12192439"/>
              <a:gd name="connsiteY4662" fmla="*/ 6271607 h 6839191"/>
              <a:gd name="connsiteX4663" fmla="*/ 8788135 w 12192439"/>
              <a:gd name="connsiteY4663" fmla="*/ 6274920 h 6839191"/>
              <a:gd name="connsiteX4664" fmla="*/ 8739889 w 12192439"/>
              <a:gd name="connsiteY4664" fmla="*/ 6290124 h 6839191"/>
              <a:gd name="connsiteX4665" fmla="*/ 8719748 w 12192439"/>
              <a:gd name="connsiteY4665" fmla="*/ 6287469 h 6839191"/>
              <a:gd name="connsiteX4666" fmla="*/ 8799017 w 12192439"/>
              <a:gd name="connsiteY4666" fmla="*/ 6276719 h 6839191"/>
              <a:gd name="connsiteX4667" fmla="*/ 8818390 w 12192439"/>
              <a:gd name="connsiteY4667" fmla="*/ 6279659 h 6839191"/>
              <a:gd name="connsiteX4668" fmla="*/ 8771417 w 12192439"/>
              <a:gd name="connsiteY4668" fmla="*/ 6293941 h 6839191"/>
              <a:gd name="connsiteX4669" fmla="*/ 8751824 w 12192439"/>
              <a:gd name="connsiteY4669" fmla="*/ 6291638 h 6839191"/>
              <a:gd name="connsiteX4670" fmla="*/ 8799017 w 12192439"/>
              <a:gd name="connsiteY4670" fmla="*/ 6276719 h 6839191"/>
              <a:gd name="connsiteX4671" fmla="*/ 8806213 w 12192439"/>
              <a:gd name="connsiteY4671" fmla="*/ 6274415 h 6839191"/>
              <a:gd name="connsiteX4672" fmla="*/ 8854964 w 12192439"/>
              <a:gd name="connsiteY4672" fmla="*/ 6258816 h 6839191"/>
              <a:gd name="connsiteX4673" fmla="*/ 8874227 w 12192439"/>
              <a:gd name="connsiteY4673" fmla="*/ 6262414 h 6839191"/>
              <a:gd name="connsiteX4674" fmla="*/ 8825850 w 12192439"/>
              <a:gd name="connsiteY4674" fmla="*/ 6277355 h 6839191"/>
              <a:gd name="connsiteX4675" fmla="*/ 8806213 w 12192439"/>
              <a:gd name="connsiteY4675" fmla="*/ 6274415 h 6839191"/>
              <a:gd name="connsiteX4676" fmla="*/ 8861480 w 12192439"/>
              <a:gd name="connsiteY4676" fmla="*/ 6256710 h 6839191"/>
              <a:gd name="connsiteX4677" fmla="*/ 8911635 w 12192439"/>
              <a:gd name="connsiteY4677" fmla="*/ 6240430 h 6839191"/>
              <a:gd name="connsiteX4678" fmla="*/ 8930810 w 12192439"/>
              <a:gd name="connsiteY4678" fmla="*/ 6244709 h 6839191"/>
              <a:gd name="connsiteX4679" fmla="*/ 8881006 w 12192439"/>
              <a:gd name="connsiteY4679" fmla="*/ 6260307 h 6839191"/>
              <a:gd name="connsiteX4680" fmla="*/ 8861480 w 12192439"/>
              <a:gd name="connsiteY4680" fmla="*/ 6256710 h 6839191"/>
              <a:gd name="connsiteX4681" fmla="*/ 8940486 w 12192439"/>
              <a:gd name="connsiteY4681" fmla="*/ 6246793 h 6839191"/>
              <a:gd name="connsiteX4682" fmla="*/ 8959793 w 12192439"/>
              <a:gd name="connsiteY4682" fmla="*/ 6250808 h 6839191"/>
              <a:gd name="connsiteX4683" fmla="*/ 8911261 w 12192439"/>
              <a:gd name="connsiteY4683" fmla="*/ 6265464 h 6839191"/>
              <a:gd name="connsiteX4684" fmla="*/ 8891559 w 12192439"/>
              <a:gd name="connsiteY4684" fmla="*/ 6262151 h 6839191"/>
              <a:gd name="connsiteX4685" fmla="*/ 8940486 w 12192439"/>
              <a:gd name="connsiteY4685" fmla="*/ 6246793 h 6839191"/>
              <a:gd name="connsiteX4686" fmla="*/ 8969797 w 12192439"/>
              <a:gd name="connsiteY4686" fmla="*/ 6252782 h 6839191"/>
              <a:gd name="connsiteX4687" fmla="*/ 8989236 w 12192439"/>
              <a:gd name="connsiteY4687" fmla="*/ 6256512 h 6839191"/>
              <a:gd name="connsiteX4688" fmla="*/ 8941933 w 12192439"/>
              <a:gd name="connsiteY4688" fmla="*/ 6270246 h 6839191"/>
              <a:gd name="connsiteX4689" fmla="*/ 8922100 w 12192439"/>
              <a:gd name="connsiteY4689" fmla="*/ 6267219 h 6839191"/>
              <a:gd name="connsiteX4690" fmla="*/ 8969797 w 12192439"/>
              <a:gd name="connsiteY4690" fmla="*/ 6252782 h 6839191"/>
              <a:gd name="connsiteX4691" fmla="*/ 8976314 w 12192439"/>
              <a:gd name="connsiteY4691" fmla="*/ 6250808 h 6839191"/>
              <a:gd name="connsiteX4692" fmla="*/ 9025459 w 12192439"/>
              <a:gd name="connsiteY4692" fmla="*/ 6235735 h 6839191"/>
              <a:gd name="connsiteX4693" fmla="*/ 9044810 w 12192439"/>
              <a:gd name="connsiteY4693" fmla="*/ 6240145 h 6839191"/>
              <a:gd name="connsiteX4694" fmla="*/ 8996059 w 12192439"/>
              <a:gd name="connsiteY4694" fmla="*/ 6254516 h 6839191"/>
              <a:gd name="connsiteX4695" fmla="*/ 8976314 w 12192439"/>
              <a:gd name="connsiteY4695" fmla="*/ 6250808 h 6839191"/>
              <a:gd name="connsiteX4696" fmla="*/ 9021993 w 12192439"/>
              <a:gd name="connsiteY4696" fmla="*/ 6231786 h 6839191"/>
              <a:gd name="connsiteX4697" fmla="*/ 9002619 w 12192439"/>
              <a:gd name="connsiteY4697" fmla="*/ 6227091 h 6839191"/>
              <a:gd name="connsiteX4698" fmla="*/ 9054331 w 12192439"/>
              <a:gd name="connsiteY4698" fmla="*/ 6210526 h 6839191"/>
              <a:gd name="connsiteX4699" fmla="*/ 9073222 w 12192439"/>
              <a:gd name="connsiteY4699" fmla="*/ 6215945 h 6839191"/>
              <a:gd name="connsiteX4700" fmla="*/ 9021993 w 12192439"/>
              <a:gd name="connsiteY4700" fmla="*/ 6231786 h 6839191"/>
              <a:gd name="connsiteX4701" fmla="*/ 9016200 w 12192439"/>
              <a:gd name="connsiteY4701" fmla="*/ 6233563 h 6839191"/>
              <a:gd name="connsiteX4702" fmla="*/ 8966243 w 12192439"/>
              <a:gd name="connsiteY4702" fmla="*/ 6248855 h 6839191"/>
              <a:gd name="connsiteX4703" fmla="*/ 8946673 w 12192439"/>
              <a:gd name="connsiteY4703" fmla="*/ 6244862 h 6839191"/>
              <a:gd name="connsiteX4704" fmla="*/ 8997068 w 12192439"/>
              <a:gd name="connsiteY4704" fmla="*/ 6228868 h 6839191"/>
              <a:gd name="connsiteX4705" fmla="*/ 9016200 w 12192439"/>
              <a:gd name="connsiteY4705" fmla="*/ 6233563 h 6839191"/>
              <a:gd name="connsiteX4706" fmla="*/ 8936910 w 12192439"/>
              <a:gd name="connsiteY4706" fmla="*/ 6242799 h 6839191"/>
              <a:gd name="connsiteX4707" fmla="*/ 8917515 w 12192439"/>
              <a:gd name="connsiteY4707" fmla="*/ 6238521 h 6839191"/>
              <a:gd name="connsiteX4708" fmla="*/ 8969095 w 12192439"/>
              <a:gd name="connsiteY4708" fmla="*/ 6221628 h 6839191"/>
              <a:gd name="connsiteX4709" fmla="*/ 8988051 w 12192439"/>
              <a:gd name="connsiteY4709" fmla="*/ 6226586 h 6839191"/>
              <a:gd name="connsiteX4710" fmla="*/ 8936910 w 12192439"/>
              <a:gd name="connsiteY4710" fmla="*/ 6242799 h 6839191"/>
              <a:gd name="connsiteX4711" fmla="*/ 8908080 w 12192439"/>
              <a:gd name="connsiteY4711" fmla="*/ 6236349 h 6839191"/>
              <a:gd name="connsiteX4712" fmla="*/ 8888576 w 12192439"/>
              <a:gd name="connsiteY4712" fmla="*/ 6231720 h 6839191"/>
              <a:gd name="connsiteX4713" fmla="*/ 8941254 w 12192439"/>
              <a:gd name="connsiteY4713" fmla="*/ 6213949 h 6839191"/>
              <a:gd name="connsiteX4714" fmla="*/ 8946936 w 12192439"/>
              <a:gd name="connsiteY4714" fmla="*/ 6215506 h 6839191"/>
              <a:gd name="connsiteX4715" fmla="*/ 8960385 w 12192439"/>
              <a:gd name="connsiteY4715" fmla="*/ 6219236 h 6839191"/>
              <a:gd name="connsiteX4716" fmla="*/ 8908080 w 12192439"/>
              <a:gd name="connsiteY4716" fmla="*/ 6236349 h 6839191"/>
              <a:gd name="connsiteX4717" fmla="*/ 8882915 w 12192439"/>
              <a:gd name="connsiteY4717" fmla="*/ 6233607 h 6839191"/>
              <a:gd name="connsiteX4718" fmla="*/ 8902244 w 12192439"/>
              <a:gd name="connsiteY4718" fmla="*/ 6238236 h 6839191"/>
              <a:gd name="connsiteX4719" fmla="*/ 8851234 w 12192439"/>
              <a:gd name="connsiteY4719" fmla="*/ 6254757 h 6839191"/>
              <a:gd name="connsiteX4720" fmla="*/ 8831444 w 12192439"/>
              <a:gd name="connsiteY4720" fmla="*/ 6250808 h 6839191"/>
              <a:gd name="connsiteX4721" fmla="*/ 8882915 w 12192439"/>
              <a:gd name="connsiteY4721" fmla="*/ 6233607 h 6839191"/>
              <a:gd name="connsiteX4722" fmla="*/ 8844805 w 12192439"/>
              <a:gd name="connsiteY4722" fmla="*/ 6256819 h 6839191"/>
              <a:gd name="connsiteX4723" fmla="*/ 8795200 w 12192439"/>
              <a:gd name="connsiteY4723" fmla="*/ 6272682 h 6839191"/>
              <a:gd name="connsiteX4724" fmla="*/ 8775212 w 12192439"/>
              <a:gd name="connsiteY4724" fmla="*/ 6269369 h 6839191"/>
              <a:gd name="connsiteX4725" fmla="*/ 8825257 w 12192439"/>
              <a:gd name="connsiteY4725" fmla="*/ 6252848 h 6839191"/>
              <a:gd name="connsiteX4726" fmla="*/ 8844805 w 12192439"/>
              <a:gd name="connsiteY4726" fmla="*/ 6256819 h 6839191"/>
              <a:gd name="connsiteX4727" fmla="*/ 8764484 w 12192439"/>
              <a:gd name="connsiteY4727" fmla="*/ 6267526 h 6839191"/>
              <a:gd name="connsiteX4728" fmla="*/ 8746559 w 12192439"/>
              <a:gd name="connsiteY4728" fmla="*/ 6264301 h 6839191"/>
              <a:gd name="connsiteX4729" fmla="*/ 8745659 w 12192439"/>
              <a:gd name="connsiteY4729" fmla="*/ 6264125 h 6839191"/>
              <a:gd name="connsiteX4730" fmla="*/ 8796406 w 12192439"/>
              <a:gd name="connsiteY4730" fmla="*/ 6246837 h 6839191"/>
              <a:gd name="connsiteX4731" fmla="*/ 8812949 w 12192439"/>
              <a:gd name="connsiteY4731" fmla="*/ 6250237 h 6839191"/>
              <a:gd name="connsiteX4732" fmla="*/ 8815406 w 12192439"/>
              <a:gd name="connsiteY4732" fmla="*/ 6250764 h 6839191"/>
              <a:gd name="connsiteX4733" fmla="*/ 8764484 w 12192439"/>
              <a:gd name="connsiteY4733" fmla="*/ 6267526 h 6839191"/>
              <a:gd name="connsiteX4734" fmla="*/ 8745945 w 12192439"/>
              <a:gd name="connsiteY4734" fmla="*/ 6267614 h 6839191"/>
              <a:gd name="connsiteX4735" fmla="*/ 8757814 w 12192439"/>
              <a:gd name="connsiteY4735" fmla="*/ 6269720 h 6839191"/>
              <a:gd name="connsiteX4736" fmla="*/ 8708251 w 12192439"/>
              <a:gd name="connsiteY4736" fmla="*/ 6285846 h 6839191"/>
              <a:gd name="connsiteX4737" fmla="*/ 8689427 w 12192439"/>
              <a:gd name="connsiteY4737" fmla="*/ 6283059 h 6839191"/>
              <a:gd name="connsiteX4738" fmla="*/ 8739055 w 12192439"/>
              <a:gd name="connsiteY4738" fmla="*/ 6266363 h 6839191"/>
              <a:gd name="connsiteX4739" fmla="*/ 8745945 w 12192439"/>
              <a:gd name="connsiteY4739" fmla="*/ 6267614 h 6839191"/>
              <a:gd name="connsiteX4740" fmla="*/ 9112823 w 12192439"/>
              <a:gd name="connsiteY4740" fmla="*/ 4237493 h 6839191"/>
              <a:gd name="connsiteX4741" fmla="*/ 9094876 w 12192439"/>
              <a:gd name="connsiteY4741" fmla="*/ 4227445 h 6839191"/>
              <a:gd name="connsiteX4742" fmla="*/ 9111529 w 12192439"/>
              <a:gd name="connsiteY4742" fmla="*/ 4184179 h 6839191"/>
              <a:gd name="connsiteX4743" fmla="*/ 9129695 w 12192439"/>
              <a:gd name="connsiteY4743" fmla="*/ 4196158 h 6839191"/>
              <a:gd name="connsiteX4744" fmla="*/ 9114601 w 12192439"/>
              <a:gd name="connsiteY4744" fmla="*/ 4238525 h 6839191"/>
              <a:gd name="connsiteX4745" fmla="*/ 9112823 w 12192439"/>
              <a:gd name="connsiteY4745" fmla="*/ 4237493 h 6839191"/>
              <a:gd name="connsiteX4746" fmla="*/ 9112231 w 12192439"/>
              <a:gd name="connsiteY4746" fmla="*/ 4182314 h 6839191"/>
              <a:gd name="connsiteX4747" fmla="*/ 9128533 w 12192439"/>
              <a:gd name="connsiteY4747" fmla="*/ 4139532 h 6839191"/>
              <a:gd name="connsiteX4748" fmla="*/ 9145162 w 12192439"/>
              <a:gd name="connsiteY4748" fmla="*/ 4152257 h 6839191"/>
              <a:gd name="connsiteX4749" fmla="*/ 9130397 w 12192439"/>
              <a:gd name="connsiteY4749" fmla="*/ 4194228 h 6839191"/>
              <a:gd name="connsiteX4750" fmla="*/ 9112231 w 12192439"/>
              <a:gd name="connsiteY4750" fmla="*/ 4182314 h 6839191"/>
              <a:gd name="connsiteX4751" fmla="*/ 9109269 w 12192439"/>
              <a:gd name="connsiteY4751" fmla="*/ 4180406 h 6839191"/>
              <a:gd name="connsiteX4752" fmla="*/ 9090576 w 12192439"/>
              <a:gd name="connsiteY4752" fmla="*/ 4168953 h 6839191"/>
              <a:gd name="connsiteX4753" fmla="*/ 9108413 w 12192439"/>
              <a:gd name="connsiteY4753" fmla="*/ 4125139 h 6839191"/>
              <a:gd name="connsiteX4754" fmla="*/ 9125636 w 12192439"/>
              <a:gd name="connsiteY4754" fmla="*/ 4137382 h 6839191"/>
              <a:gd name="connsiteX4755" fmla="*/ 9109269 w 12192439"/>
              <a:gd name="connsiteY4755" fmla="*/ 4180406 h 6839191"/>
              <a:gd name="connsiteX4756" fmla="*/ 9087483 w 12192439"/>
              <a:gd name="connsiteY4756" fmla="*/ 4167132 h 6839191"/>
              <a:gd name="connsiteX4757" fmla="*/ 9068286 w 12192439"/>
              <a:gd name="connsiteY4757" fmla="*/ 4156140 h 6839191"/>
              <a:gd name="connsiteX4758" fmla="*/ 9087637 w 12192439"/>
              <a:gd name="connsiteY4758" fmla="*/ 4111405 h 6839191"/>
              <a:gd name="connsiteX4759" fmla="*/ 9105408 w 12192439"/>
              <a:gd name="connsiteY4759" fmla="*/ 4123099 h 6839191"/>
              <a:gd name="connsiteX4760" fmla="*/ 9087483 w 12192439"/>
              <a:gd name="connsiteY4760" fmla="*/ 4167132 h 6839191"/>
              <a:gd name="connsiteX4761" fmla="*/ 9088426 w 12192439"/>
              <a:gd name="connsiteY4761" fmla="*/ 4109606 h 6839191"/>
              <a:gd name="connsiteX4762" fmla="*/ 9107272 w 12192439"/>
              <a:gd name="connsiteY4762" fmla="*/ 4065594 h 6839191"/>
              <a:gd name="connsiteX4763" fmla="*/ 9123574 w 12192439"/>
              <a:gd name="connsiteY4763" fmla="*/ 4077990 h 6839191"/>
              <a:gd name="connsiteX4764" fmla="*/ 9106154 w 12192439"/>
              <a:gd name="connsiteY4764" fmla="*/ 4121277 h 6839191"/>
              <a:gd name="connsiteX4765" fmla="*/ 9088426 w 12192439"/>
              <a:gd name="connsiteY4765" fmla="*/ 4109606 h 6839191"/>
              <a:gd name="connsiteX4766" fmla="*/ 9085311 w 12192439"/>
              <a:gd name="connsiteY4766" fmla="*/ 4107631 h 6839191"/>
              <a:gd name="connsiteX4767" fmla="*/ 9066991 w 12192439"/>
              <a:gd name="connsiteY4767" fmla="*/ 4096486 h 6839191"/>
              <a:gd name="connsiteX4768" fmla="*/ 9087285 w 12192439"/>
              <a:gd name="connsiteY4768" fmla="*/ 4051597 h 6839191"/>
              <a:gd name="connsiteX4769" fmla="*/ 9104245 w 12192439"/>
              <a:gd name="connsiteY4769" fmla="*/ 4063400 h 6839191"/>
              <a:gd name="connsiteX4770" fmla="*/ 9085311 w 12192439"/>
              <a:gd name="connsiteY4770" fmla="*/ 4107631 h 6839191"/>
              <a:gd name="connsiteX4771" fmla="*/ 9088163 w 12192439"/>
              <a:gd name="connsiteY4771" fmla="*/ 4049644 h 6839191"/>
              <a:gd name="connsiteX4772" fmla="*/ 9108084 w 12192439"/>
              <a:gd name="connsiteY4772" fmla="*/ 4005106 h 6839191"/>
              <a:gd name="connsiteX4773" fmla="*/ 9123662 w 12192439"/>
              <a:gd name="connsiteY4773" fmla="*/ 4017458 h 6839191"/>
              <a:gd name="connsiteX4774" fmla="*/ 9105101 w 12192439"/>
              <a:gd name="connsiteY4774" fmla="*/ 4061382 h 6839191"/>
              <a:gd name="connsiteX4775" fmla="*/ 9088163 w 12192439"/>
              <a:gd name="connsiteY4775" fmla="*/ 4049644 h 6839191"/>
              <a:gd name="connsiteX4776" fmla="*/ 9084982 w 12192439"/>
              <a:gd name="connsiteY4776" fmla="*/ 4047559 h 6839191"/>
              <a:gd name="connsiteX4777" fmla="*/ 9067407 w 12192439"/>
              <a:gd name="connsiteY4777" fmla="*/ 4036436 h 6839191"/>
              <a:gd name="connsiteX4778" fmla="*/ 9088711 w 12192439"/>
              <a:gd name="connsiteY4778" fmla="*/ 3991130 h 6839191"/>
              <a:gd name="connsiteX4779" fmla="*/ 9105013 w 12192439"/>
              <a:gd name="connsiteY4779" fmla="*/ 4002802 h 6839191"/>
              <a:gd name="connsiteX4780" fmla="*/ 9084982 w 12192439"/>
              <a:gd name="connsiteY4780" fmla="*/ 4047559 h 6839191"/>
              <a:gd name="connsiteX4781" fmla="*/ 9089546 w 12192439"/>
              <a:gd name="connsiteY4781" fmla="*/ 3989331 h 6839191"/>
              <a:gd name="connsiteX4782" fmla="*/ 9110213 w 12192439"/>
              <a:gd name="connsiteY4782" fmla="*/ 3944815 h 6839191"/>
              <a:gd name="connsiteX4783" fmla="*/ 9125154 w 12192439"/>
              <a:gd name="connsiteY4783" fmla="*/ 3957123 h 6839191"/>
              <a:gd name="connsiteX4784" fmla="*/ 9105802 w 12192439"/>
              <a:gd name="connsiteY4784" fmla="*/ 4001003 h 6839191"/>
              <a:gd name="connsiteX4785" fmla="*/ 9089546 w 12192439"/>
              <a:gd name="connsiteY4785" fmla="*/ 3989331 h 6839191"/>
              <a:gd name="connsiteX4786" fmla="*/ 9086364 w 12192439"/>
              <a:gd name="connsiteY4786" fmla="*/ 3987137 h 6839191"/>
              <a:gd name="connsiteX4787" fmla="*/ 9069448 w 12192439"/>
              <a:gd name="connsiteY4787" fmla="*/ 3976233 h 6839191"/>
              <a:gd name="connsiteX4788" fmla="*/ 9091497 w 12192439"/>
              <a:gd name="connsiteY4788" fmla="*/ 3930949 h 6839191"/>
              <a:gd name="connsiteX4789" fmla="*/ 9107119 w 12192439"/>
              <a:gd name="connsiteY4789" fmla="*/ 3942424 h 6839191"/>
              <a:gd name="connsiteX4790" fmla="*/ 9086364 w 12192439"/>
              <a:gd name="connsiteY4790" fmla="*/ 3987137 h 6839191"/>
              <a:gd name="connsiteX4791" fmla="*/ 9092485 w 12192439"/>
              <a:gd name="connsiteY4791" fmla="*/ 3928909 h 6839191"/>
              <a:gd name="connsiteX4792" fmla="*/ 9114030 w 12192439"/>
              <a:gd name="connsiteY4792" fmla="*/ 3884085 h 6839191"/>
              <a:gd name="connsiteX4793" fmla="*/ 9128357 w 12192439"/>
              <a:gd name="connsiteY4793" fmla="*/ 3896021 h 6839191"/>
              <a:gd name="connsiteX4794" fmla="*/ 9108084 w 12192439"/>
              <a:gd name="connsiteY4794" fmla="*/ 3940317 h 6839191"/>
              <a:gd name="connsiteX4795" fmla="*/ 9092485 w 12192439"/>
              <a:gd name="connsiteY4795" fmla="*/ 3928909 h 6839191"/>
              <a:gd name="connsiteX4796" fmla="*/ 9115017 w 12192439"/>
              <a:gd name="connsiteY4796" fmla="*/ 3882023 h 6839191"/>
              <a:gd name="connsiteX4797" fmla="*/ 9135992 w 12192439"/>
              <a:gd name="connsiteY4797" fmla="*/ 3837726 h 6839191"/>
              <a:gd name="connsiteX4798" fmla="*/ 9149024 w 12192439"/>
              <a:gd name="connsiteY4798" fmla="*/ 3850144 h 6839191"/>
              <a:gd name="connsiteX4799" fmla="*/ 9129322 w 12192439"/>
              <a:gd name="connsiteY4799" fmla="*/ 3893871 h 6839191"/>
              <a:gd name="connsiteX4800" fmla="*/ 9115017 w 12192439"/>
              <a:gd name="connsiteY4800" fmla="*/ 3882023 h 6839191"/>
              <a:gd name="connsiteX4801" fmla="*/ 9111814 w 12192439"/>
              <a:gd name="connsiteY4801" fmla="*/ 3879544 h 6839191"/>
              <a:gd name="connsiteX4802" fmla="*/ 9096544 w 12192439"/>
              <a:gd name="connsiteY4802" fmla="*/ 3868398 h 6839191"/>
              <a:gd name="connsiteX4803" fmla="*/ 9118857 w 12192439"/>
              <a:gd name="connsiteY4803" fmla="*/ 3823356 h 6839191"/>
              <a:gd name="connsiteX4804" fmla="*/ 9132921 w 12192439"/>
              <a:gd name="connsiteY4804" fmla="*/ 3834984 h 6839191"/>
              <a:gd name="connsiteX4805" fmla="*/ 9111814 w 12192439"/>
              <a:gd name="connsiteY4805" fmla="*/ 3879544 h 6839191"/>
              <a:gd name="connsiteX4806" fmla="*/ 9119845 w 12192439"/>
              <a:gd name="connsiteY4806" fmla="*/ 3821337 h 6839191"/>
              <a:gd name="connsiteX4807" fmla="*/ 9141542 w 12192439"/>
              <a:gd name="connsiteY4807" fmla="*/ 3776887 h 6839191"/>
              <a:gd name="connsiteX4808" fmla="*/ 9154334 w 12192439"/>
              <a:gd name="connsiteY4808" fmla="*/ 3789042 h 6839191"/>
              <a:gd name="connsiteX4809" fmla="*/ 9133886 w 12192439"/>
              <a:gd name="connsiteY4809" fmla="*/ 3832966 h 6839191"/>
              <a:gd name="connsiteX4810" fmla="*/ 9119845 w 12192439"/>
              <a:gd name="connsiteY4810" fmla="*/ 3821337 h 6839191"/>
              <a:gd name="connsiteX4811" fmla="*/ 9116575 w 12192439"/>
              <a:gd name="connsiteY4811" fmla="*/ 3818814 h 6839191"/>
              <a:gd name="connsiteX4812" fmla="*/ 9101656 w 12192439"/>
              <a:gd name="connsiteY4812" fmla="*/ 3808173 h 6839191"/>
              <a:gd name="connsiteX4813" fmla="*/ 9124627 w 12192439"/>
              <a:gd name="connsiteY4813" fmla="*/ 3763021 h 6839191"/>
              <a:gd name="connsiteX4814" fmla="*/ 9138383 w 12192439"/>
              <a:gd name="connsiteY4814" fmla="*/ 3774145 h 6839191"/>
              <a:gd name="connsiteX4815" fmla="*/ 9116575 w 12192439"/>
              <a:gd name="connsiteY4815" fmla="*/ 3818814 h 6839191"/>
              <a:gd name="connsiteX4816" fmla="*/ 9125724 w 12192439"/>
              <a:gd name="connsiteY4816" fmla="*/ 3760871 h 6839191"/>
              <a:gd name="connsiteX4817" fmla="*/ 9148059 w 12192439"/>
              <a:gd name="connsiteY4817" fmla="*/ 3716311 h 6839191"/>
              <a:gd name="connsiteX4818" fmla="*/ 9160587 w 12192439"/>
              <a:gd name="connsiteY4818" fmla="*/ 3727961 h 6839191"/>
              <a:gd name="connsiteX4819" fmla="*/ 9139436 w 12192439"/>
              <a:gd name="connsiteY4819" fmla="*/ 3771973 h 6839191"/>
              <a:gd name="connsiteX4820" fmla="*/ 9125724 w 12192439"/>
              <a:gd name="connsiteY4820" fmla="*/ 3760871 h 6839191"/>
              <a:gd name="connsiteX4821" fmla="*/ 9122368 w 12192439"/>
              <a:gd name="connsiteY4821" fmla="*/ 3758370 h 6839191"/>
              <a:gd name="connsiteX4822" fmla="*/ 9107646 w 12192439"/>
              <a:gd name="connsiteY4822" fmla="*/ 3748256 h 6839191"/>
              <a:gd name="connsiteX4823" fmla="*/ 9131231 w 12192439"/>
              <a:gd name="connsiteY4823" fmla="*/ 3702994 h 6839191"/>
              <a:gd name="connsiteX4824" fmla="*/ 9144833 w 12192439"/>
              <a:gd name="connsiteY4824" fmla="*/ 3713547 h 6839191"/>
              <a:gd name="connsiteX4825" fmla="*/ 9122368 w 12192439"/>
              <a:gd name="connsiteY4825" fmla="*/ 3758370 h 6839191"/>
              <a:gd name="connsiteX4826" fmla="*/ 9102884 w 12192439"/>
              <a:gd name="connsiteY4826" fmla="*/ 3748212 h 6839191"/>
              <a:gd name="connsiteX4827" fmla="*/ 9078597 w 12192439"/>
              <a:gd name="connsiteY4827" fmla="*/ 3794198 h 6839191"/>
              <a:gd name="connsiteX4828" fmla="*/ 9063174 w 12192439"/>
              <a:gd name="connsiteY4828" fmla="*/ 3786299 h 6839191"/>
              <a:gd name="connsiteX4829" fmla="*/ 9061769 w 12192439"/>
              <a:gd name="connsiteY4829" fmla="*/ 3785663 h 6839191"/>
              <a:gd name="connsiteX4830" fmla="*/ 9087176 w 12192439"/>
              <a:gd name="connsiteY4830" fmla="*/ 3739304 h 6839191"/>
              <a:gd name="connsiteX4831" fmla="*/ 9102884 w 12192439"/>
              <a:gd name="connsiteY4831" fmla="*/ 3748212 h 6839191"/>
              <a:gd name="connsiteX4832" fmla="*/ 9062142 w 12192439"/>
              <a:gd name="connsiteY4832" fmla="*/ 3788471 h 6839191"/>
              <a:gd name="connsiteX4833" fmla="*/ 9077479 w 12192439"/>
              <a:gd name="connsiteY4833" fmla="*/ 3796282 h 6839191"/>
              <a:gd name="connsiteX4834" fmla="*/ 9052642 w 12192439"/>
              <a:gd name="connsiteY4834" fmla="*/ 3842707 h 6839191"/>
              <a:gd name="connsiteX4835" fmla="*/ 9044963 w 12192439"/>
              <a:gd name="connsiteY4835" fmla="*/ 3839021 h 6839191"/>
              <a:gd name="connsiteX4836" fmla="*/ 9034652 w 12192439"/>
              <a:gd name="connsiteY4836" fmla="*/ 3834633 h 6839191"/>
              <a:gd name="connsiteX4837" fmla="*/ 9060607 w 12192439"/>
              <a:gd name="connsiteY4837" fmla="*/ 3787791 h 6839191"/>
              <a:gd name="connsiteX4838" fmla="*/ 9062142 w 12192439"/>
              <a:gd name="connsiteY4838" fmla="*/ 3788471 h 6839191"/>
              <a:gd name="connsiteX4839" fmla="*/ 9043998 w 12192439"/>
              <a:gd name="connsiteY4839" fmla="*/ 3841105 h 6839191"/>
              <a:gd name="connsiteX4840" fmla="*/ 9051567 w 12192439"/>
              <a:gd name="connsiteY4840" fmla="*/ 3844725 h 6839191"/>
              <a:gd name="connsiteX4841" fmla="*/ 9026226 w 12192439"/>
              <a:gd name="connsiteY4841" fmla="*/ 3891523 h 6839191"/>
              <a:gd name="connsiteX4842" fmla="*/ 9007029 w 12192439"/>
              <a:gd name="connsiteY4842" fmla="*/ 3883932 h 6839191"/>
              <a:gd name="connsiteX4843" fmla="*/ 9033532 w 12192439"/>
              <a:gd name="connsiteY4843" fmla="*/ 3836651 h 6839191"/>
              <a:gd name="connsiteX4844" fmla="*/ 9043998 w 12192439"/>
              <a:gd name="connsiteY4844" fmla="*/ 3841105 h 6839191"/>
              <a:gd name="connsiteX4845" fmla="*/ 9025173 w 12192439"/>
              <a:gd name="connsiteY4845" fmla="*/ 3893476 h 6839191"/>
              <a:gd name="connsiteX4846" fmla="*/ 8999306 w 12192439"/>
              <a:gd name="connsiteY4846" fmla="*/ 3940690 h 6839191"/>
              <a:gd name="connsiteX4847" fmla="*/ 8978924 w 12192439"/>
              <a:gd name="connsiteY4847" fmla="*/ 3933494 h 6839191"/>
              <a:gd name="connsiteX4848" fmla="*/ 9005910 w 12192439"/>
              <a:gd name="connsiteY4848" fmla="*/ 3885885 h 6839191"/>
              <a:gd name="connsiteX4849" fmla="*/ 9025173 w 12192439"/>
              <a:gd name="connsiteY4849" fmla="*/ 3893476 h 6839191"/>
              <a:gd name="connsiteX4850" fmla="*/ 8998275 w 12192439"/>
              <a:gd name="connsiteY4850" fmla="*/ 3942555 h 6839191"/>
              <a:gd name="connsiteX4851" fmla="*/ 8971948 w 12192439"/>
              <a:gd name="connsiteY4851" fmla="*/ 3990143 h 6839191"/>
              <a:gd name="connsiteX4852" fmla="*/ 8950446 w 12192439"/>
              <a:gd name="connsiteY4852" fmla="*/ 3983188 h 6839191"/>
              <a:gd name="connsiteX4853" fmla="*/ 8977849 w 12192439"/>
              <a:gd name="connsiteY4853" fmla="*/ 3935381 h 6839191"/>
              <a:gd name="connsiteX4854" fmla="*/ 8998275 w 12192439"/>
              <a:gd name="connsiteY4854" fmla="*/ 3942555 h 6839191"/>
              <a:gd name="connsiteX4855" fmla="*/ 8970960 w 12192439"/>
              <a:gd name="connsiteY4855" fmla="*/ 3991942 h 6839191"/>
              <a:gd name="connsiteX4856" fmla="*/ 8944215 w 12192439"/>
              <a:gd name="connsiteY4856" fmla="*/ 4039749 h 6839191"/>
              <a:gd name="connsiteX4857" fmla="*/ 8921749 w 12192439"/>
              <a:gd name="connsiteY4857" fmla="*/ 4032794 h 6839191"/>
              <a:gd name="connsiteX4858" fmla="*/ 8949415 w 12192439"/>
              <a:gd name="connsiteY4858" fmla="*/ 3984987 h 6839191"/>
              <a:gd name="connsiteX4859" fmla="*/ 8970960 w 12192439"/>
              <a:gd name="connsiteY4859" fmla="*/ 3991942 h 6839191"/>
              <a:gd name="connsiteX4860" fmla="*/ 8943250 w 12192439"/>
              <a:gd name="connsiteY4860" fmla="*/ 4041460 h 6839191"/>
              <a:gd name="connsiteX4861" fmla="*/ 8924535 w 12192439"/>
              <a:gd name="connsiteY4861" fmla="*/ 4074634 h 6839191"/>
              <a:gd name="connsiteX4862" fmla="*/ 8916198 w 12192439"/>
              <a:gd name="connsiteY4862" fmla="*/ 4089355 h 6839191"/>
              <a:gd name="connsiteX4863" fmla="*/ 8892876 w 12192439"/>
              <a:gd name="connsiteY4863" fmla="*/ 4082181 h 6839191"/>
              <a:gd name="connsiteX4864" fmla="*/ 8907883 w 12192439"/>
              <a:gd name="connsiteY4864" fmla="*/ 4056577 h 6839191"/>
              <a:gd name="connsiteX4865" fmla="*/ 8920762 w 12192439"/>
              <a:gd name="connsiteY4865" fmla="*/ 4034527 h 6839191"/>
              <a:gd name="connsiteX4866" fmla="*/ 8943250 w 12192439"/>
              <a:gd name="connsiteY4866" fmla="*/ 4041460 h 6839191"/>
              <a:gd name="connsiteX4867" fmla="*/ 8928221 w 12192439"/>
              <a:gd name="connsiteY4867" fmla="*/ 4076718 h 6839191"/>
              <a:gd name="connsiteX4868" fmla="*/ 8947331 w 12192439"/>
              <a:gd name="connsiteY4868" fmla="*/ 4042842 h 6839191"/>
              <a:gd name="connsiteX4869" fmla="*/ 8968941 w 12192439"/>
              <a:gd name="connsiteY4869" fmla="*/ 4050763 h 6839191"/>
              <a:gd name="connsiteX4870" fmla="*/ 8944939 w 12192439"/>
              <a:gd name="connsiteY4870" fmla="*/ 4094862 h 6839191"/>
              <a:gd name="connsiteX4871" fmla="*/ 8942921 w 12192439"/>
              <a:gd name="connsiteY4871" fmla="*/ 4098504 h 6839191"/>
              <a:gd name="connsiteX4872" fmla="*/ 8920301 w 12192439"/>
              <a:gd name="connsiteY4872" fmla="*/ 4090671 h 6839191"/>
              <a:gd name="connsiteX4873" fmla="*/ 8928221 w 12192439"/>
              <a:gd name="connsiteY4873" fmla="*/ 4076718 h 6839191"/>
              <a:gd name="connsiteX4874" fmla="*/ 8948559 w 12192439"/>
              <a:gd name="connsiteY4874" fmla="*/ 4096837 h 6839191"/>
              <a:gd name="connsiteX4875" fmla="*/ 8972825 w 12192439"/>
              <a:gd name="connsiteY4875" fmla="*/ 4052277 h 6839191"/>
              <a:gd name="connsiteX4876" fmla="*/ 8993624 w 12192439"/>
              <a:gd name="connsiteY4876" fmla="*/ 4061096 h 6839191"/>
              <a:gd name="connsiteX4877" fmla="*/ 8968744 w 12192439"/>
              <a:gd name="connsiteY4877" fmla="*/ 4108574 h 6839191"/>
              <a:gd name="connsiteX4878" fmla="*/ 8953913 w 12192439"/>
              <a:gd name="connsiteY4878" fmla="*/ 4102651 h 6839191"/>
              <a:gd name="connsiteX4879" fmla="*/ 8946848 w 12192439"/>
              <a:gd name="connsiteY4879" fmla="*/ 4099974 h 6839191"/>
              <a:gd name="connsiteX4880" fmla="*/ 8948559 w 12192439"/>
              <a:gd name="connsiteY4880" fmla="*/ 4096837 h 6839191"/>
              <a:gd name="connsiteX4881" fmla="*/ 8953255 w 12192439"/>
              <a:gd name="connsiteY4881" fmla="*/ 4104340 h 6839191"/>
              <a:gd name="connsiteX4882" fmla="*/ 8967888 w 12192439"/>
              <a:gd name="connsiteY4882" fmla="*/ 4110220 h 6839191"/>
              <a:gd name="connsiteX4883" fmla="*/ 8965322 w 12192439"/>
              <a:gd name="connsiteY4883" fmla="*/ 4115091 h 6839191"/>
              <a:gd name="connsiteX4884" fmla="*/ 8942526 w 12192439"/>
              <a:gd name="connsiteY4884" fmla="*/ 4158049 h 6839191"/>
              <a:gd name="connsiteX4885" fmla="*/ 8919467 w 12192439"/>
              <a:gd name="connsiteY4885" fmla="*/ 4149624 h 6839191"/>
              <a:gd name="connsiteX4886" fmla="*/ 8945970 w 12192439"/>
              <a:gd name="connsiteY4886" fmla="*/ 4101575 h 6839191"/>
              <a:gd name="connsiteX4887" fmla="*/ 8953255 w 12192439"/>
              <a:gd name="connsiteY4887" fmla="*/ 4104340 h 6839191"/>
              <a:gd name="connsiteX4888" fmla="*/ 8941561 w 12192439"/>
              <a:gd name="connsiteY4888" fmla="*/ 4159892 h 6839191"/>
              <a:gd name="connsiteX4889" fmla="*/ 8858540 w 12192439"/>
              <a:gd name="connsiteY4889" fmla="*/ 4310948 h 6839191"/>
              <a:gd name="connsiteX4890" fmla="*/ 8476961 w 12192439"/>
              <a:gd name="connsiteY4890" fmla="*/ 4931738 h 6839191"/>
              <a:gd name="connsiteX4891" fmla="*/ 8193586 w 12192439"/>
              <a:gd name="connsiteY4891" fmla="*/ 5384401 h 6839191"/>
              <a:gd name="connsiteX4892" fmla="*/ 8001678 w 12192439"/>
              <a:gd name="connsiteY4892" fmla="*/ 5721266 h 6839191"/>
              <a:gd name="connsiteX4893" fmla="*/ 7921882 w 12192439"/>
              <a:gd name="connsiteY4893" fmla="*/ 5888778 h 6839191"/>
              <a:gd name="connsiteX4894" fmla="*/ 7917099 w 12192439"/>
              <a:gd name="connsiteY4894" fmla="*/ 5899923 h 6839191"/>
              <a:gd name="connsiteX4895" fmla="*/ 7842218 w 12192439"/>
              <a:gd name="connsiteY4895" fmla="*/ 6183672 h 6839191"/>
              <a:gd name="connsiteX4896" fmla="*/ 7888972 w 12192439"/>
              <a:gd name="connsiteY4896" fmla="*/ 6300787 h 6839191"/>
              <a:gd name="connsiteX4897" fmla="*/ 7992616 w 12192439"/>
              <a:gd name="connsiteY4897" fmla="*/ 6361495 h 6839191"/>
              <a:gd name="connsiteX4898" fmla="*/ 8242687 w 12192439"/>
              <a:gd name="connsiteY4898" fmla="*/ 6388678 h 6839191"/>
              <a:gd name="connsiteX4899" fmla="*/ 8277024 w 12192439"/>
              <a:gd name="connsiteY4899" fmla="*/ 6389095 h 6839191"/>
              <a:gd name="connsiteX4900" fmla="*/ 8334594 w 12192439"/>
              <a:gd name="connsiteY4900" fmla="*/ 6389666 h 6839191"/>
              <a:gd name="connsiteX4901" fmla="*/ 8337863 w 12192439"/>
              <a:gd name="connsiteY4901" fmla="*/ 6389644 h 6839191"/>
              <a:gd name="connsiteX4902" fmla="*/ 8299490 w 12192439"/>
              <a:gd name="connsiteY4902" fmla="*/ 6401096 h 6839191"/>
              <a:gd name="connsiteX4903" fmla="*/ 8214429 w 12192439"/>
              <a:gd name="connsiteY4903" fmla="*/ 6402303 h 6839191"/>
              <a:gd name="connsiteX4904" fmla="*/ 8210041 w 12192439"/>
              <a:gd name="connsiteY4904" fmla="*/ 6402303 h 6839191"/>
              <a:gd name="connsiteX4905" fmla="*/ 8177219 w 12192439"/>
              <a:gd name="connsiteY4905" fmla="*/ 6402478 h 6839191"/>
              <a:gd name="connsiteX4906" fmla="*/ 7919556 w 12192439"/>
              <a:gd name="connsiteY4906" fmla="*/ 6379003 h 6839191"/>
              <a:gd name="connsiteX4907" fmla="*/ 7766833 w 12192439"/>
              <a:gd name="connsiteY4907" fmla="*/ 6201816 h 6839191"/>
              <a:gd name="connsiteX4908" fmla="*/ 7846804 w 12192439"/>
              <a:gd name="connsiteY4908" fmla="*/ 5913548 h 6839191"/>
              <a:gd name="connsiteX4909" fmla="*/ 7851762 w 12192439"/>
              <a:gd name="connsiteY4909" fmla="*/ 5902380 h 6839191"/>
              <a:gd name="connsiteX4910" fmla="*/ 7935858 w 12192439"/>
              <a:gd name="connsiteY4910" fmla="*/ 5731863 h 6839191"/>
              <a:gd name="connsiteX4911" fmla="*/ 8137288 w 12192439"/>
              <a:gd name="connsiteY4911" fmla="*/ 5389075 h 6839191"/>
              <a:gd name="connsiteX4912" fmla="*/ 8440892 w 12192439"/>
              <a:gd name="connsiteY4912" fmla="*/ 4918025 h 6839191"/>
              <a:gd name="connsiteX4913" fmla="*/ 8835416 w 12192439"/>
              <a:gd name="connsiteY4913" fmla="*/ 4296599 h 6839191"/>
              <a:gd name="connsiteX4914" fmla="*/ 8918480 w 12192439"/>
              <a:gd name="connsiteY4914" fmla="*/ 4151379 h 6839191"/>
              <a:gd name="connsiteX4915" fmla="*/ 8941561 w 12192439"/>
              <a:gd name="connsiteY4915" fmla="*/ 4159892 h 6839191"/>
              <a:gd name="connsiteX4916" fmla="*/ 8277089 w 12192439"/>
              <a:gd name="connsiteY4916" fmla="*/ 6385058 h 6839191"/>
              <a:gd name="connsiteX4917" fmla="*/ 8242731 w 12192439"/>
              <a:gd name="connsiteY4917" fmla="*/ 6384641 h 6839191"/>
              <a:gd name="connsiteX4918" fmla="*/ 7846255 w 12192439"/>
              <a:gd name="connsiteY4918" fmla="*/ 6183474 h 6839191"/>
              <a:gd name="connsiteX4919" fmla="*/ 7920807 w 12192439"/>
              <a:gd name="connsiteY4919" fmla="*/ 5901503 h 6839191"/>
              <a:gd name="connsiteX4920" fmla="*/ 7925590 w 12192439"/>
              <a:gd name="connsiteY4920" fmla="*/ 5890357 h 6839191"/>
              <a:gd name="connsiteX4921" fmla="*/ 8005276 w 12192439"/>
              <a:gd name="connsiteY4921" fmla="*/ 5723109 h 6839191"/>
              <a:gd name="connsiteX4922" fmla="*/ 8197052 w 12192439"/>
              <a:gd name="connsiteY4922" fmla="*/ 5386486 h 6839191"/>
              <a:gd name="connsiteX4923" fmla="*/ 8480340 w 12192439"/>
              <a:gd name="connsiteY4923" fmla="*/ 4933910 h 6839191"/>
              <a:gd name="connsiteX4924" fmla="*/ 8862050 w 12192439"/>
              <a:gd name="connsiteY4924" fmla="*/ 4312945 h 6839191"/>
              <a:gd name="connsiteX4925" fmla="*/ 8945356 w 12192439"/>
              <a:gd name="connsiteY4925" fmla="*/ 4161340 h 6839191"/>
              <a:gd name="connsiteX4926" fmla="*/ 8967976 w 12192439"/>
              <a:gd name="connsiteY4926" fmla="*/ 4170204 h 6839191"/>
              <a:gd name="connsiteX4927" fmla="*/ 8885197 w 12192439"/>
              <a:gd name="connsiteY4927" fmla="*/ 4327403 h 6839191"/>
              <a:gd name="connsiteX4928" fmla="*/ 8517396 w 12192439"/>
              <a:gd name="connsiteY4928" fmla="*/ 4946832 h 6839191"/>
              <a:gd name="connsiteX4929" fmla="*/ 8253394 w 12192439"/>
              <a:gd name="connsiteY4929" fmla="*/ 5381900 h 6839191"/>
              <a:gd name="connsiteX4930" fmla="*/ 8071139 w 12192439"/>
              <a:gd name="connsiteY4930" fmla="*/ 5712600 h 6839191"/>
              <a:gd name="connsiteX4931" fmla="*/ 7995754 w 12192439"/>
              <a:gd name="connsiteY4931" fmla="*/ 5876842 h 6839191"/>
              <a:gd name="connsiteX4932" fmla="*/ 7991191 w 12192439"/>
              <a:gd name="connsiteY4932" fmla="*/ 5887944 h 6839191"/>
              <a:gd name="connsiteX4933" fmla="*/ 7921728 w 12192439"/>
              <a:gd name="connsiteY4933" fmla="*/ 6165330 h 6839191"/>
              <a:gd name="connsiteX4934" fmla="*/ 8308266 w 12192439"/>
              <a:gd name="connsiteY4934" fmla="*/ 6370643 h 6839191"/>
              <a:gd name="connsiteX4935" fmla="*/ 8344006 w 12192439"/>
              <a:gd name="connsiteY4935" fmla="*/ 6371740 h 6839191"/>
              <a:gd name="connsiteX4936" fmla="*/ 8392098 w 12192439"/>
              <a:gd name="connsiteY4936" fmla="*/ 6373189 h 6839191"/>
              <a:gd name="connsiteX4937" fmla="*/ 8351487 w 12192439"/>
              <a:gd name="connsiteY4937" fmla="*/ 6385563 h 6839191"/>
              <a:gd name="connsiteX4938" fmla="*/ 8277089 w 12192439"/>
              <a:gd name="connsiteY4938" fmla="*/ 6385058 h 6839191"/>
              <a:gd name="connsiteX4939" fmla="*/ 8408772 w 12192439"/>
              <a:gd name="connsiteY4939" fmla="*/ 6373518 h 6839191"/>
              <a:gd name="connsiteX4940" fmla="*/ 8424744 w 12192439"/>
              <a:gd name="connsiteY4940" fmla="*/ 6373737 h 6839191"/>
              <a:gd name="connsiteX4941" fmla="*/ 8385648 w 12192439"/>
              <a:gd name="connsiteY4941" fmla="*/ 6385190 h 6839191"/>
              <a:gd name="connsiteX4942" fmla="*/ 8369873 w 12192439"/>
              <a:gd name="connsiteY4942" fmla="*/ 6385409 h 6839191"/>
              <a:gd name="connsiteX4943" fmla="*/ 8408772 w 12192439"/>
              <a:gd name="connsiteY4943" fmla="*/ 6373518 h 6839191"/>
              <a:gd name="connsiteX4944" fmla="*/ 8472815 w 12192439"/>
              <a:gd name="connsiteY4944" fmla="*/ 6353530 h 6839191"/>
              <a:gd name="connsiteX4945" fmla="*/ 8515992 w 12192439"/>
              <a:gd name="connsiteY4945" fmla="*/ 6339840 h 6839191"/>
              <a:gd name="connsiteX4946" fmla="*/ 8533522 w 12192439"/>
              <a:gd name="connsiteY4946" fmla="*/ 6340980 h 6839191"/>
              <a:gd name="connsiteX4947" fmla="*/ 8490411 w 12192439"/>
              <a:gd name="connsiteY4947" fmla="*/ 6354122 h 6839191"/>
              <a:gd name="connsiteX4948" fmla="*/ 8472815 w 12192439"/>
              <a:gd name="connsiteY4948" fmla="*/ 6353530 h 6839191"/>
              <a:gd name="connsiteX4949" fmla="*/ 8525712 w 12192439"/>
              <a:gd name="connsiteY4949" fmla="*/ 6336724 h 6839191"/>
              <a:gd name="connsiteX4950" fmla="*/ 8570645 w 12192439"/>
              <a:gd name="connsiteY4950" fmla="*/ 6322222 h 6839191"/>
              <a:gd name="connsiteX4951" fmla="*/ 8588679 w 12192439"/>
              <a:gd name="connsiteY4951" fmla="*/ 6323868 h 6839191"/>
              <a:gd name="connsiteX4952" fmla="*/ 8543812 w 12192439"/>
              <a:gd name="connsiteY4952" fmla="*/ 6337821 h 6839191"/>
              <a:gd name="connsiteX4953" fmla="*/ 8525712 w 12192439"/>
              <a:gd name="connsiteY4953" fmla="*/ 6336724 h 6839191"/>
              <a:gd name="connsiteX4954" fmla="*/ 8602129 w 12192439"/>
              <a:gd name="connsiteY4954" fmla="*/ 6325008 h 6839191"/>
              <a:gd name="connsiteX4955" fmla="*/ 8621699 w 12192439"/>
              <a:gd name="connsiteY4955" fmla="*/ 6326522 h 6839191"/>
              <a:gd name="connsiteX4956" fmla="*/ 8578367 w 12192439"/>
              <a:gd name="connsiteY4956" fmla="*/ 6339511 h 6839191"/>
              <a:gd name="connsiteX4957" fmla="*/ 8558490 w 12192439"/>
              <a:gd name="connsiteY4957" fmla="*/ 6338589 h 6839191"/>
              <a:gd name="connsiteX4958" fmla="*/ 8602129 w 12192439"/>
              <a:gd name="connsiteY4958" fmla="*/ 6325008 h 6839191"/>
              <a:gd name="connsiteX4959" fmla="*/ 8611431 w 12192439"/>
              <a:gd name="connsiteY4959" fmla="*/ 6322069 h 6839191"/>
              <a:gd name="connsiteX4960" fmla="*/ 8656825 w 12192439"/>
              <a:gd name="connsiteY4960" fmla="*/ 6307698 h 6839191"/>
              <a:gd name="connsiteX4961" fmla="*/ 8676548 w 12192439"/>
              <a:gd name="connsiteY4961" fmla="*/ 6309804 h 6839191"/>
              <a:gd name="connsiteX4962" fmla="*/ 8631506 w 12192439"/>
              <a:gd name="connsiteY4962" fmla="*/ 6323560 h 6839191"/>
              <a:gd name="connsiteX4963" fmla="*/ 8611431 w 12192439"/>
              <a:gd name="connsiteY4963" fmla="*/ 6322069 h 6839191"/>
              <a:gd name="connsiteX4964" fmla="*/ 8689405 w 12192439"/>
              <a:gd name="connsiteY4964" fmla="*/ 6311077 h 6839191"/>
              <a:gd name="connsiteX4965" fmla="*/ 8708405 w 12192439"/>
              <a:gd name="connsiteY4965" fmla="*/ 6312810 h 6839191"/>
              <a:gd name="connsiteX4966" fmla="*/ 8664723 w 12192439"/>
              <a:gd name="connsiteY4966" fmla="*/ 6325645 h 6839191"/>
              <a:gd name="connsiteX4967" fmla="*/ 8645570 w 12192439"/>
              <a:gd name="connsiteY4967" fmla="*/ 6324504 h 6839191"/>
              <a:gd name="connsiteX4968" fmla="*/ 8689405 w 12192439"/>
              <a:gd name="connsiteY4968" fmla="*/ 6311077 h 6839191"/>
              <a:gd name="connsiteX4969" fmla="*/ 8698291 w 12192439"/>
              <a:gd name="connsiteY4969" fmla="*/ 6308312 h 6839191"/>
              <a:gd name="connsiteX4970" fmla="*/ 8743882 w 12192439"/>
              <a:gd name="connsiteY4970" fmla="*/ 6294117 h 6839191"/>
              <a:gd name="connsiteX4971" fmla="*/ 8763123 w 12192439"/>
              <a:gd name="connsiteY4971" fmla="*/ 6296443 h 6839191"/>
              <a:gd name="connsiteX4972" fmla="*/ 8717752 w 12192439"/>
              <a:gd name="connsiteY4972" fmla="*/ 6310024 h 6839191"/>
              <a:gd name="connsiteX4973" fmla="*/ 8698291 w 12192439"/>
              <a:gd name="connsiteY4973" fmla="*/ 6308312 h 6839191"/>
              <a:gd name="connsiteX4974" fmla="*/ 8775366 w 12192439"/>
              <a:gd name="connsiteY4974" fmla="*/ 6297869 h 6839191"/>
              <a:gd name="connsiteX4975" fmla="*/ 8794519 w 12192439"/>
              <a:gd name="connsiteY4975" fmla="*/ 6299931 h 6839191"/>
              <a:gd name="connsiteX4976" fmla="*/ 8750618 w 12192439"/>
              <a:gd name="connsiteY4976" fmla="*/ 6312568 h 6839191"/>
              <a:gd name="connsiteX4977" fmla="*/ 8731201 w 12192439"/>
              <a:gd name="connsiteY4977" fmla="*/ 6311143 h 6839191"/>
              <a:gd name="connsiteX4978" fmla="*/ 8775366 w 12192439"/>
              <a:gd name="connsiteY4978" fmla="*/ 6297869 h 6839191"/>
              <a:gd name="connsiteX4979" fmla="*/ 8783813 w 12192439"/>
              <a:gd name="connsiteY4979" fmla="*/ 6295302 h 6839191"/>
              <a:gd name="connsiteX4980" fmla="*/ 8829667 w 12192439"/>
              <a:gd name="connsiteY4980" fmla="*/ 6281304 h 6839191"/>
              <a:gd name="connsiteX4981" fmla="*/ 8849040 w 12192439"/>
              <a:gd name="connsiteY4981" fmla="*/ 6283981 h 6839191"/>
              <a:gd name="connsiteX4982" fmla="*/ 8803449 w 12192439"/>
              <a:gd name="connsiteY4982" fmla="*/ 6297342 h 6839191"/>
              <a:gd name="connsiteX4983" fmla="*/ 8783813 w 12192439"/>
              <a:gd name="connsiteY4983" fmla="*/ 6295302 h 6839191"/>
              <a:gd name="connsiteX4984" fmla="*/ 8837236 w 12192439"/>
              <a:gd name="connsiteY4984" fmla="*/ 6278978 h 6839191"/>
              <a:gd name="connsiteX4985" fmla="*/ 8884693 w 12192439"/>
              <a:gd name="connsiteY4985" fmla="*/ 6264279 h 6839191"/>
              <a:gd name="connsiteX4986" fmla="*/ 8904087 w 12192439"/>
              <a:gd name="connsiteY4986" fmla="*/ 6267614 h 6839191"/>
              <a:gd name="connsiteX4987" fmla="*/ 8856960 w 12192439"/>
              <a:gd name="connsiteY4987" fmla="*/ 6281655 h 6839191"/>
              <a:gd name="connsiteX4988" fmla="*/ 8837236 w 12192439"/>
              <a:gd name="connsiteY4988" fmla="*/ 6278978 h 6839191"/>
              <a:gd name="connsiteX4989" fmla="*/ 8914926 w 12192439"/>
              <a:gd name="connsiteY4989" fmla="*/ 6269391 h 6839191"/>
              <a:gd name="connsiteX4990" fmla="*/ 8934342 w 12192439"/>
              <a:gd name="connsiteY4990" fmla="*/ 6272440 h 6839191"/>
              <a:gd name="connsiteX4991" fmla="*/ 8888576 w 12192439"/>
              <a:gd name="connsiteY4991" fmla="*/ 6285516 h 6839191"/>
              <a:gd name="connsiteX4992" fmla="*/ 8868808 w 12192439"/>
              <a:gd name="connsiteY4992" fmla="*/ 6283147 h 6839191"/>
              <a:gd name="connsiteX4993" fmla="*/ 8914926 w 12192439"/>
              <a:gd name="connsiteY4993" fmla="*/ 6269391 h 6839191"/>
              <a:gd name="connsiteX4994" fmla="*/ 8945576 w 12192439"/>
              <a:gd name="connsiteY4994" fmla="*/ 6274086 h 6839191"/>
              <a:gd name="connsiteX4995" fmla="*/ 8965058 w 12192439"/>
              <a:gd name="connsiteY4995" fmla="*/ 6276872 h 6839191"/>
              <a:gd name="connsiteX4996" fmla="*/ 8920696 w 12192439"/>
              <a:gd name="connsiteY4996" fmla="*/ 6289005 h 6839191"/>
              <a:gd name="connsiteX4997" fmla="*/ 8900906 w 12192439"/>
              <a:gd name="connsiteY4997" fmla="*/ 6286921 h 6839191"/>
              <a:gd name="connsiteX4998" fmla="*/ 8945576 w 12192439"/>
              <a:gd name="connsiteY4998" fmla="*/ 6274086 h 6839191"/>
              <a:gd name="connsiteX4999" fmla="*/ 8953255 w 12192439"/>
              <a:gd name="connsiteY4999" fmla="*/ 6271892 h 6839191"/>
              <a:gd name="connsiteX5000" fmla="*/ 8999569 w 12192439"/>
              <a:gd name="connsiteY5000" fmla="*/ 6258377 h 6839191"/>
              <a:gd name="connsiteX5001" fmla="*/ 9019140 w 12192439"/>
              <a:gd name="connsiteY5001" fmla="*/ 6261822 h 6839191"/>
              <a:gd name="connsiteX5002" fmla="*/ 8973154 w 12192439"/>
              <a:gd name="connsiteY5002" fmla="*/ 6274634 h 6839191"/>
              <a:gd name="connsiteX5003" fmla="*/ 8953255 w 12192439"/>
              <a:gd name="connsiteY5003" fmla="*/ 6271892 h 6839191"/>
              <a:gd name="connsiteX5004" fmla="*/ 9006415 w 12192439"/>
              <a:gd name="connsiteY5004" fmla="*/ 6256381 h 6839191"/>
              <a:gd name="connsiteX5005" fmla="*/ 9054266 w 12192439"/>
              <a:gd name="connsiteY5005" fmla="*/ 6242273 h 6839191"/>
              <a:gd name="connsiteX5006" fmla="*/ 9073771 w 12192439"/>
              <a:gd name="connsiteY5006" fmla="*/ 6246398 h 6839191"/>
              <a:gd name="connsiteX5007" fmla="*/ 9026337 w 12192439"/>
              <a:gd name="connsiteY5007" fmla="*/ 6259803 h 6839191"/>
              <a:gd name="connsiteX5008" fmla="*/ 9006415 w 12192439"/>
              <a:gd name="connsiteY5008" fmla="*/ 6256381 h 6839191"/>
              <a:gd name="connsiteX5009" fmla="*/ 9083621 w 12192439"/>
              <a:gd name="connsiteY5009" fmla="*/ 6248394 h 6839191"/>
              <a:gd name="connsiteX5010" fmla="*/ 9103214 w 12192439"/>
              <a:gd name="connsiteY5010" fmla="*/ 6252234 h 6839191"/>
              <a:gd name="connsiteX5011" fmla="*/ 9057052 w 12192439"/>
              <a:gd name="connsiteY5011" fmla="*/ 6264717 h 6839191"/>
              <a:gd name="connsiteX5012" fmla="*/ 9037064 w 12192439"/>
              <a:gd name="connsiteY5012" fmla="*/ 6261580 h 6839191"/>
              <a:gd name="connsiteX5013" fmla="*/ 9083621 w 12192439"/>
              <a:gd name="connsiteY5013" fmla="*/ 6248394 h 6839191"/>
              <a:gd name="connsiteX5014" fmla="*/ 9090072 w 12192439"/>
              <a:gd name="connsiteY5014" fmla="*/ 6246552 h 6839191"/>
              <a:gd name="connsiteX5015" fmla="*/ 9138098 w 12192439"/>
              <a:gd name="connsiteY5015" fmla="*/ 6232773 h 6839191"/>
              <a:gd name="connsiteX5016" fmla="*/ 9157603 w 12192439"/>
              <a:gd name="connsiteY5016" fmla="*/ 6237336 h 6839191"/>
              <a:gd name="connsiteX5017" fmla="*/ 9110015 w 12192439"/>
              <a:gd name="connsiteY5017" fmla="*/ 6250391 h 6839191"/>
              <a:gd name="connsiteX5018" fmla="*/ 9090072 w 12192439"/>
              <a:gd name="connsiteY5018" fmla="*/ 6246552 h 6839191"/>
              <a:gd name="connsiteX5019" fmla="*/ 9166905 w 12192439"/>
              <a:gd name="connsiteY5019" fmla="*/ 6239443 h 6839191"/>
              <a:gd name="connsiteX5020" fmla="*/ 9186563 w 12192439"/>
              <a:gd name="connsiteY5020" fmla="*/ 6243721 h 6839191"/>
              <a:gd name="connsiteX5021" fmla="*/ 9140248 w 12192439"/>
              <a:gd name="connsiteY5021" fmla="*/ 6255832 h 6839191"/>
              <a:gd name="connsiteX5022" fmla="*/ 9120174 w 12192439"/>
              <a:gd name="connsiteY5022" fmla="*/ 6252278 h 6839191"/>
              <a:gd name="connsiteX5023" fmla="*/ 9166905 w 12192439"/>
              <a:gd name="connsiteY5023" fmla="*/ 6239443 h 6839191"/>
              <a:gd name="connsiteX5024" fmla="*/ 9173267 w 12192439"/>
              <a:gd name="connsiteY5024" fmla="*/ 6237688 h 6839191"/>
              <a:gd name="connsiteX5025" fmla="*/ 9221206 w 12192439"/>
              <a:gd name="connsiteY5025" fmla="*/ 6224348 h 6839191"/>
              <a:gd name="connsiteX5026" fmla="*/ 9240689 w 12192439"/>
              <a:gd name="connsiteY5026" fmla="*/ 6229394 h 6839191"/>
              <a:gd name="connsiteX5027" fmla="*/ 9193255 w 12192439"/>
              <a:gd name="connsiteY5027" fmla="*/ 6241966 h 6839191"/>
              <a:gd name="connsiteX5028" fmla="*/ 9173267 w 12192439"/>
              <a:gd name="connsiteY5028" fmla="*/ 6237688 h 6839191"/>
              <a:gd name="connsiteX5029" fmla="*/ 9249553 w 12192439"/>
              <a:gd name="connsiteY5029" fmla="*/ 6231610 h 6839191"/>
              <a:gd name="connsiteX5030" fmla="*/ 9269211 w 12192439"/>
              <a:gd name="connsiteY5030" fmla="*/ 6236371 h 6839191"/>
              <a:gd name="connsiteX5031" fmla="*/ 9223115 w 12192439"/>
              <a:gd name="connsiteY5031" fmla="*/ 6247978 h 6839191"/>
              <a:gd name="connsiteX5032" fmla="*/ 9202953 w 12192439"/>
              <a:gd name="connsiteY5032" fmla="*/ 6243984 h 6839191"/>
              <a:gd name="connsiteX5033" fmla="*/ 9249553 w 12192439"/>
              <a:gd name="connsiteY5033" fmla="*/ 6231610 h 6839191"/>
              <a:gd name="connsiteX5034" fmla="*/ 9254818 w 12192439"/>
              <a:gd name="connsiteY5034" fmla="*/ 6230206 h 6839191"/>
              <a:gd name="connsiteX5035" fmla="*/ 9303328 w 12192439"/>
              <a:gd name="connsiteY5035" fmla="*/ 6217196 h 6839191"/>
              <a:gd name="connsiteX5036" fmla="*/ 9322701 w 12192439"/>
              <a:gd name="connsiteY5036" fmla="*/ 6222725 h 6839191"/>
              <a:gd name="connsiteX5037" fmla="*/ 9274652 w 12192439"/>
              <a:gd name="connsiteY5037" fmla="*/ 6234989 h 6839191"/>
              <a:gd name="connsiteX5038" fmla="*/ 9254818 w 12192439"/>
              <a:gd name="connsiteY5038" fmla="*/ 6230206 h 6839191"/>
              <a:gd name="connsiteX5039" fmla="*/ 9331082 w 12192439"/>
              <a:gd name="connsiteY5039" fmla="*/ 6225050 h 6839191"/>
              <a:gd name="connsiteX5040" fmla="*/ 9351661 w 12192439"/>
              <a:gd name="connsiteY5040" fmla="*/ 6230579 h 6839191"/>
              <a:gd name="connsiteX5041" fmla="*/ 9304973 w 12192439"/>
              <a:gd name="connsiteY5041" fmla="*/ 6241856 h 6839191"/>
              <a:gd name="connsiteX5042" fmla="*/ 9283823 w 12192439"/>
              <a:gd name="connsiteY5042" fmla="*/ 6237117 h 6839191"/>
              <a:gd name="connsiteX5043" fmla="*/ 9331082 w 12192439"/>
              <a:gd name="connsiteY5043" fmla="*/ 6225050 h 6839191"/>
              <a:gd name="connsiteX5044" fmla="*/ 9336544 w 12192439"/>
              <a:gd name="connsiteY5044" fmla="*/ 6223646 h 6839191"/>
              <a:gd name="connsiteX5045" fmla="*/ 9385054 w 12192439"/>
              <a:gd name="connsiteY5045" fmla="*/ 6211118 h 6839191"/>
              <a:gd name="connsiteX5046" fmla="*/ 9405282 w 12192439"/>
              <a:gd name="connsiteY5046" fmla="*/ 6217459 h 6839191"/>
              <a:gd name="connsiteX5047" fmla="*/ 9357365 w 12192439"/>
              <a:gd name="connsiteY5047" fmla="*/ 6229197 h 6839191"/>
              <a:gd name="connsiteX5048" fmla="*/ 9336544 w 12192439"/>
              <a:gd name="connsiteY5048" fmla="*/ 6223646 h 6839191"/>
              <a:gd name="connsiteX5049" fmla="*/ 9413224 w 12192439"/>
              <a:gd name="connsiteY5049" fmla="*/ 6219872 h 6839191"/>
              <a:gd name="connsiteX5050" fmla="*/ 9432882 w 12192439"/>
              <a:gd name="connsiteY5050" fmla="*/ 6225687 h 6839191"/>
              <a:gd name="connsiteX5051" fmla="*/ 9386239 w 12192439"/>
              <a:gd name="connsiteY5051" fmla="*/ 6236437 h 6839191"/>
              <a:gd name="connsiteX5052" fmla="*/ 9366098 w 12192439"/>
              <a:gd name="connsiteY5052" fmla="*/ 6231413 h 6839191"/>
              <a:gd name="connsiteX5053" fmla="*/ 9413224 w 12192439"/>
              <a:gd name="connsiteY5053" fmla="*/ 6219872 h 6839191"/>
              <a:gd name="connsiteX5054" fmla="*/ 9410417 w 12192439"/>
              <a:gd name="connsiteY5054" fmla="*/ 6216209 h 6839191"/>
              <a:gd name="connsiteX5055" fmla="*/ 9389924 w 12192439"/>
              <a:gd name="connsiteY5055" fmla="*/ 6209868 h 6839191"/>
              <a:gd name="connsiteX5056" fmla="*/ 9439662 w 12192439"/>
              <a:gd name="connsiteY5056" fmla="*/ 6196923 h 6839191"/>
              <a:gd name="connsiteX5057" fmla="*/ 9459451 w 12192439"/>
              <a:gd name="connsiteY5057" fmla="*/ 6204076 h 6839191"/>
              <a:gd name="connsiteX5058" fmla="*/ 9410417 w 12192439"/>
              <a:gd name="connsiteY5058" fmla="*/ 6216209 h 6839191"/>
              <a:gd name="connsiteX5059" fmla="*/ 9382224 w 12192439"/>
              <a:gd name="connsiteY5059" fmla="*/ 6207389 h 6839191"/>
              <a:gd name="connsiteX5060" fmla="*/ 9362894 w 12192439"/>
              <a:gd name="connsiteY5060" fmla="*/ 6201048 h 6839191"/>
              <a:gd name="connsiteX5061" fmla="*/ 9413817 w 12192439"/>
              <a:gd name="connsiteY5061" fmla="*/ 6187160 h 6839191"/>
              <a:gd name="connsiteX5062" fmla="*/ 9432575 w 12192439"/>
              <a:gd name="connsiteY5062" fmla="*/ 6194313 h 6839191"/>
              <a:gd name="connsiteX5063" fmla="*/ 9382224 w 12192439"/>
              <a:gd name="connsiteY5063" fmla="*/ 6207389 h 6839191"/>
              <a:gd name="connsiteX5064" fmla="*/ 9355391 w 12192439"/>
              <a:gd name="connsiteY5064" fmla="*/ 6198503 h 6839191"/>
              <a:gd name="connsiteX5065" fmla="*/ 9336347 w 12192439"/>
              <a:gd name="connsiteY5065" fmla="*/ 6191899 h 6839191"/>
              <a:gd name="connsiteX5066" fmla="*/ 9388410 w 12192439"/>
              <a:gd name="connsiteY5066" fmla="*/ 6177068 h 6839191"/>
              <a:gd name="connsiteX5067" fmla="*/ 9406883 w 12192439"/>
              <a:gd name="connsiteY5067" fmla="*/ 6184484 h 6839191"/>
              <a:gd name="connsiteX5068" fmla="*/ 9355391 w 12192439"/>
              <a:gd name="connsiteY5068" fmla="*/ 6198503 h 6839191"/>
              <a:gd name="connsiteX5069" fmla="*/ 9328997 w 12192439"/>
              <a:gd name="connsiteY5069" fmla="*/ 6189288 h 6839191"/>
              <a:gd name="connsiteX5070" fmla="*/ 9310239 w 12192439"/>
              <a:gd name="connsiteY5070" fmla="*/ 6182399 h 6839191"/>
              <a:gd name="connsiteX5071" fmla="*/ 9363420 w 12192439"/>
              <a:gd name="connsiteY5071" fmla="*/ 6166646 h 6839191"/>
              <a:gd name="connsiteX5072" fmla="*/ 9381631 w 12192439"/>
              <a:gd name="connsiteY5072" fmla="*/ 6174303 h 6839191"/>
              <a:gd name="connsiteX5073" fmla="*/ 9328997 w 12192439"/>
              <a:gd name="connsiteY5073" fmla="*/ 6189288 h 6839191"/>
              <a:gd name="connsiteX5074" fmla="*/ 9303064 w 12192439"/>
              <a:gd name="connsiteY5074" fmla="*/ 6179722 h 6839191"/>
              <a:gd name="connsiteX5075" fmla="*/ 9284569 w 12192439"/>
              <a:gd name="connsiteY5075" fmla="*/ 6172570 h 6839191"/>
              <a:gd name="connsiteX5076" fmla="*/ 9338892 w 12192439"/>
              <a:gd name="connsiteY5076" fmla="*/ 6155852 h 6839191"/>
              <a:gd name="connsiteX5077" fmla="*/ 9356838 w 12192439"/>
              <a:gd name="connsiteY5077" fmla="*/ 6163794 h 6839191"/>
              <a:gd name="connsiteX5078" fmla="*/ 9303064 w 12192439"/>
              <a:gd name="connsiteY5078" fmla="*/ 6179722 h 6839191"/>
              <a:gd name="connsiteX5079" fmla="*/ 9298808 w 12192439"/>
              <a:gd name="connsiteY5079" fmla="*/ 6180973 h 6839191"/>
              <a:gd name="connsiteX5080" fmla="*/ 9246152 w 12192439"/>
              <a:gd name="connsiteY5080" fmla="*/ 6196485 h 6839191"/>
              <a:gd name="connsiteX5081" fmla="*/ 9227284 w 12192439"/>
              <a:gd name="connsiteY5081" fmla="*/ 6190122 h 6839191"/>
              <a:gd name="connsiteX5082" fmla="*/ 9280467 w 12192439"/>
              <a:gd name="connsiteY5082" fmla="*/ 6173821 h 6839191"/>
              <a:gd name="connsiteX5083" fmla="*/ 9298808 w 12192439"/>
              <a:gd name="connsiteY5083" fmla="*/ 6180973 h 6839191"/>
              <a:gd name="connsiteX5084" fmla="*/ 9219714 w 12192439"/>
              <a:gd name="connsiteY5084" fmla="*/ 6187489 h 6839191"/>
              <a:gd name="connsiteX5085" fmla="*/ 9201132 w 12192439"/>
              <a:gd name="connsiteY5085" fmla="*/ 6180863 h 6839191"/>
              <a:gd name="connsiteX5086" fmla="*/ 9255410 w 12192439"/>
              <a:gd name="connsiteY5086" fmla="*/ 6163641 h 6839191"/>
              <a:gd name="connsiteX5087" fmla="*/ 9273489 w 12192439"/>
              <a:gd name="connsiteY5087" fmla="*/ 6171056 h 6839191"/>
              <a:gd name="connsiteX5088" fmla="*/ 9219714 w 12192439"/>
              <a:gd name="connsiteY5088" fmla="*/ 6187489 h 6839191"/>
              <a:gd name="connsiteX5089" fmla="*/ 9215217 w 12192439"/>
              <a:gd name="connsiteY5089" fmla="*/ 6188872 h 6839191"/>
              <a:gd name="connsiteX5090" fmla="*/ 9162584 w 12192439"/>
              <a:gd name="connsiteY5090" fmla="*/ 6204866 h 6839191"/>
              <a:gd name="connsiteX5091" fmla="*/ 9143605 w 12192439"/>
              <a:gd name="connsiteY5091" fmla="*/ 6198986 h 6839191"/>
              <a:gd name="connsiteX5092" fmla="*/ 9196765 w 12192439"/>
              <a:gd name="connsiteY5092" fmla="*/ 6182224 h 6839191"/>
              <a:gd name="connsiteX5093" fmla="*/ 9215217 w 12192439"/>
              <a:gd name="connsiteY5093" fmla="*/ 6188872 h 6839191"/>
              <a:gd name="connsiteX5094" fmla="*/ 9135685 w 12192439"/>
              <a:gd name="connsiteY5094" fmla="*/ 6196419 h 6839191"/>
              <a:gd name="connsiteX5095" fmla="*/ 9116970 w 12192439"/>
              <a:gd name="connsiteY5095" fmla="*/ 6190275 h 6839191"/>
              <a:gd name="connsiteX5096" fmla="*/ 9171205 w 12192439"/>
              <a:gd name="connsiteY5096" fmla="*/ 6172614 h 6839191"/>
              <a:gd name="connsiteX5097" fmla="*/ 9189394 w 12192439"/>
              <a:gd name="connsiteY5097" fmla="*/ 6179525 h 6839191"/>
              <a:gd name="connsiteX5098" fmla="*/ 9135685 w 12192439"/>
              <a:gd name="connsiteY5098" fmla="*/ 6196419 h 6839191"/>
              <a:gd name="connsiteX5099" fmla="*/ 9130989 w 12192439"/>
              <a:gd name="connsiteY5099" fmla="*/ 6197911 h 6839191"/>
              <a:gd name="connsiteX5100" fmla="*/ 9078532 w 12192439"/>
              <a:gd name="connsiteY5100" fmla="*/ 6214278 h 6839191"/>
              <a:gd name="connsiteX5101" fmla="*/ 9059422 w 12192439"/>
              <a:gd name="connsiteY5101" fmla="*/ 6208880 h 6839191"/>
              <a:gd name="connsiteX5102" fmla="*/ 9112384 w 12192439"/>
              <a:gd name="connsiteY5102" fmla="*/ 6191767 h 6839191"/>
              <a:gd name="connsiteX5103" fmla="*/ 9130989 w 12192439"/>
              <a:gd name="connsiteY5103" fmla="*/ 6197911 h 6839191"/>
              <a:gd name="connsiteX5104" fmla="*/ 9045995 w 12192439"/>
              <a:gd name="connsiteY5104" fmla="*/ 6208047 h 6839191"/>
              <a:gd name="connsiteX5105" fmla="*/ 8993602 w 12192439"/>
              <a:gd name="connsiteY5105" fmla="*/ 6224831 h 6839191"/>
              <a:gd name="connsiteX5106" fmla="*/ 8974470 w 12192439"/>
              <a:gd name="connsiteY5106" fmla="*/ 6219850 h 6839191"/>
              <a:gd name="connsiteX5107" fmla="*/ 9027302 w 12192439"/>
              <a:gd name="connsiteY5107" fmla="*/ 6202386 h 6839191"/>
              <a:gd name="connsiteX5108" fmla="*/ 9045995 w 12192439"/>
              <a:gd name="connsiteY5108" fmla="*/ 6208047 h 6839191"/>
              <a:gd name="connsiteX5109" fmla="*/ 8965629 w 12192439"/>
              <a:gd name="connsiteY5109" fmla="*/ 6217503 h 6839191"/>
              <a:gd name="connsiteX5110" fmla="*/ 8947770 w 12192439"/>
              <a:gd name="connsiteY5110" fmla="*/ 6212566 h 6839191"/>
              <a:gd name="connsiteX5111" fmla="*/ 8946453 w 12192439"/>
              <a:gd name="connsiteY5111" fmla="*/ 6212193 h 6839191"/>
              <a:gd name="connsiteX5112" fmla="*/ 9000184 w 12192439"/>
              <a:gd name="connsiteY5112" fmla="*/ 6193917 h 6839191"/>
              <a:gd name="connsiteX5113" fmla="*/ 9013918 w 12192439"/>
              <a:gd name="connsiteY5113" fmla="*/ 6198152 h 6839191"/>
              <a:gd name="connsiteX5114" fmla="*/ 9019184 w 12192439"/>
              <a:gd name="connsiteY5114" fmla="*/ 6199820 h 6839191"/>
              <a:gd name="connsiteX5115" fmla="*/ 8965629 w 12192439"/>
              <a:gd name="connsiteY5115" fmla="*/ 6217503 h 6839191"/>
              <a:gd name="connsiteX5116" fmla="*/ 8873635 w 12192439"/>
              <a:gd name="connsiteY5116" fmla="*/ 6231347 h 6839191"/>
              <a:gd name="connsiteX5117" fmla="*/ 8821549 w 12192439"/>
              <a:gd name="connsiteY5117" fmla="*/ 6248724 h 6839191"/>
              <a:gd name="connsiteX5118" fmla="*/ 8813629 w 12192439"/>
              <a:gd name="connsiteY5118" fmla="*/ 6247056 h 6839191"/>
              <a:gd name="connsiteX5119" fmla="*/ 8802550 w 12192439"/>
              <a:gd name="connsiteY5119" fmla="*/ 6244730 h 6839191"/>
              <a:gd name="connsiteX5120" fmla="*/ 8854349 w 12192439"/>
              <a:gd name="connsiteY5120" fmla="*/ 6226915 h 6839191"/>
              <a:gd name="connsiteX5121" fmla="*/ 8873635 w 12192439"/>
              <a:gd name="connsiteY5121" fmla="*/ 6231347 h 6839191"/>
              <a:gd name="connsiteX5122" fmla="*/ 9128466 w 12192439"/>
              <a:gd name="connsiteY5122" fmla="*/ 4276985 h 6839191"/>
              <a:gd name="connsiteX5123" fmla="*/ 9071862 w 12192439"/>
              <a:gd name="connsiteY5123" fmla="*/ 4442609 h 6839191"/>
              <a:gd name="connsiteX5124" fmla="*/ 8820737 w 12192439"/>
              <a:gd name="connsiteY5124" fmla="*/ 5034131 h 6839191"/>
              <a:gd name="connsiteX5125" fmla="*/ 8672007 w 12192439"/>
              <a:gd name="connsiteY5125" fmla="*/ 5364348 h 6839191"/>
              <a:gd name="connsiteX5126" fmla="*/ 8557459 w 12192439"/>
              <a:gd name="connsiteY5126" fmla="*/ 5651981 h 6839191"/>
              <a:gd name="connsiteX5127" fmla="*/ 8512921 w 12192439"/>
              <a:gd name="connsiteY5127" fmla="*/ 5793295 h 6839191"/>
              <a:gd name="connsiteX5128" fmla="*/ 8510376 w 12192439"/>
              <a:gd name="connsiteY5128" fmla="*/ 5802729 h 6839191"/>
              <a:gd name="connsiteX5129" fmla="*/ 8478300 w 12192439"/>
              <a:gd name="connsiteY5129" fmla="*/ 6037004 h 6839191"/>
              <a:gd name="connsiteX5130" fmla="*/ 8590127 w 12192439"/>
              <a:gd name="connsiteY5130" fmla="*/ 6189200 h 6839191"/>
              <a:gd name="connsiteX5131" fmla="*/ 8771834 w 12192439"/>
              <a:gd name="connsiteY5131" fmla="*/ 6242142 h 6839191"/>
              <a:gd name="connsiteX5132" fmla="*/ 8786160 w 12192439"/>
              <a:gd name="connsiteY5132" fmla="*/ 6244862 h 6839191"/>
              <a:gd name="connsiteX5133" fmla="*/ 8735041 w 12192439"/>
              <a:gd name="connsiteY5133" fmla="*/ 6262238 h 6839191"/>
              <a:gd name="connsiteX5134" fmla="*/ 8705641 w 12192439"/>
              <a:gd name="connsiteY5134" fmla="*/ 6257412 h 6839191"/>
              <a:gd name="connsiteX5135" fmla="*/ 8516563 w 12192439"/>
              <a:gd name="connsiteY5135" fmla="*/ 6207740 h 6839191"/>
              <a:gd name="connsiteX5136" fmla="*/ 8402125 w 12192439"/>
              <a:gd name="connsiteY5136" fmla="*/ 6054972 h 6839191"/>
              <a:gd name="connsiteX5137" fmla="*/ 8439379 w 12192439"/>
              <a:gd name="connsiteY5137" fmla="*/ 5816069 h 6839191"/>
              <a:gd name="connsiteX5138" fmla="*/ 8442252 w 12192439"/>
              <a:gd name="connsiteY5138" fmla="*/ 5806174 h 6839191"/>
              <a:gd name="connsiteX5139" fmla="*/ 8491134 w 12192439"/>
              <a:gd name="connsiteY5139" fmla="*/ 5661832 h 6839191"/>
              <a:gd name="connsiteX5140" fmla="*/ 8615270 w 12192439"/>
              <a:gd name="connsiteY5140" fmla="*/ 5368232 h 6839191"/>
              <a:gd name="connsiteX5141" fmla="*/ 8778613 w 12192439"/>
              <a:gd name="connsiteY5141" fmla="*/ 5024719 h 6839191"/>
              <a:gd name="connsiteX5142" fmla="*/ 9048320 w 12192439"/>
              <a:gd name="connsiteY5142" fmla="*/ 4427339 h 6839191"/>
              <a:gd name="connsiteX5143" fmla="*/ 9111243 w 12192439"/>
              <a:gd name="connsiteY5143" fmla="*/ 4257875 h 6839191"/>
              <a:gd name="connsiteX5144" fmla="*/ 9116728 w 12192439"/>
              <a:gd name="connsiteY5144" fmla="*/ 4242583 h 6839191"/>
              <a:gd name="connsiteX5145" fmla="*/ 9136014 w 12192439"/>
              <a:gd name="connsiteY5145" fmla="*/ 4254080 h 6839191"/>
              <a:gd name="connsiteX5146" fmla="*/ 9128466 w 12192439"/>
              <a:gd name="connsiteY5146" fmla="*/ 4276985 h 6839191"/>
              <a:gd name="connsiteX5147" fmla="*/ 9117563 w 12192439"/>
              <a:gd name="connsiteY5147" fmla="*/ 4240258 h 6839191"/>
              <a:gd name="connsiteX5148" fmla="*/ 9132569 w 12192439"/>
              <a:gd name="connsiteY5148" fmla="*/ 4198155 h 6839191"/>
              <a:gd name="connsiteX5149" fmla="*/ 9150231 w 12192439"/>
              <a:gd name="connsiteY5149" fmla="*/ 4210551 h 6839191"/>
              <a:gd name="connsiteX5150" fmla="*/ 9136782 w 12192439"/>
              <a:gd name="connsiteY5150" fmla="*/ 4251732 h 6839191"/>
              <a:gd name="connsiteX5151" fmla="*/ 9117563 w 12192439"/>
              <a:gd name="connsiteY5151" fmla="*/ 4240258 h 6839191"/>
              <a:gd name="connsiteX5152" fmla="*/ 9133250 w 12192439"/>
              <a:gd name="connsiteY5152" fmla="*/ 4196180 h 6839191"/>
              <a:gd name="connsiteX5153" fmla="*/ 9147949 w 12192439"/>
              <a:gd name="connsiteY5153" fmla="*/ 4154473 h 6839191"/>
              <a:gd name="connsiteX5154" fmla="*/ 9164053 w 12192439"/>
              <a:gd name="connsiteY5154" fmla="*/ 4167702 h 6839191"/>
              <a:gd name="connsiteX5155" fmla="*/ 9150889 w 12192439"/>
              <a:gd name="connsiteY5155" fmla="*/ 4208511 h 6839191"/>
              <a:gd name="connsiteX5156" fmla="*/ 9133250 w 12192439"/>
              <a:gd name="connsiteY5156" fmla="*/ 4196180 h 6839191"/>
              <a:gd name="connsiteX5157" fmla="*/ 9148629 w 12192439"/>
              <a:gd name="connsiteY5157" fmla="*/ 4152542 h 6839191"/>
              <a:gd name="connsiteX5158" fmla="*/ 9162802 w 12192439"/>
              <a:gd name="connsiteY5158" fmla="*/ 4111734 h 6839191"/>
              <a:gd name="connsiteX5159" fmla="*/ 9177327 w 12192439"/>
              <a:gd name="connsiteY5159" fmla="*/ 4125797 h 6839191"/>
              <a:gd name="connsiteX5160" fmla="*/ 9164690 w 12192439"/>
              <a:gd name="connsiteY5160" fmla="*/ 4165728 h 6839191"/>
              <a:gd name="connsiteX5161" fmla="*/ 9148629 w 12192439"/>
              <a:gd name="connsiteY5161" fmla="*/ 4152542 h 6839191"/>
              <a:gd name="connsiteX5162" fmla="*/ 9145843 w 12192439"/>
              <a:gd name="connsiteY5162" fmla="*/ 4150326 h 6839191"/>
              <a:gd name="connsiteX5163" fmla="*/ 9129234 w 12192439"/>
              <a:gd name="connsiteY5163" fmla="*/ 4137645 h 6839191"/>
              <a:gd name="connsiteX5164" fmla="*/ 9145009 w 12192439"/>
              <a:gd name="connsiteY5164" fmla="*/ 4095696 h 6839191"/>
              <a:gd name="connsiteX5165" fmla="*/ 9160104 w 12192439"/>
              <a:gd name="connsiteY5165" fmla="*/ 4109232 h 6839191"/>
              <a:gd name="connsiteX5166" fmla="*/ 9145843 w 12192439"/>
              <a:gd name="connsiteY5166" fmla="*/ 4150326 h 6839191"/>
              <a:gd name="connsiteX5167" fmla="*/ 9126339 w 12192439"/>
              <a:gd name="connsiteY5167" fmla="*/ 4135517 h 6839191"/>
              <a:gd name="connsiteX5168" fmla="*/ 9109160 w 12192439"/>
              <a:gd name="connsiteY5168" fmla="*/ 4123318 h 6839191"/>
              <a:gd name="connsiteX5169" fmla="*/ 9126492 w 12192439"/>
              <a:gd name="connsiteY5169" fmla="*/ 4080272 h 6839191"/>
              <a:gd name="connsiteX5170" fmla="*/ 9142223 w 12192439"/>
              <a:gd name="connsiteY5170" fmla="*/ 4093282 h 6839191"/>
              <a:gd name="connsiteX5171" fmla="*/ 9126339 w 12192439"/>
              <a:gd name="connsiteY5171" fmla="*/ 4135517 h 6839191"/>
              <a:gd name="connsiteX5172" fmla="*/ 9127325 w 12192439"/>
              <a:gd name="connsiteY5172" fmla="*/ 4078188 h 6839191"/>
              <a:gd name="connsiteX5173" fmla="*/ 9144285 w 12192439"/>
              <a:gd name="connsiteY5173" fmla="*/ 4035427 h 6839191"/>
              <a:gd name="connsiteX5174" fmla="*/ 9158568 w 12192439"/>
              <a:gd name="connsiteY5174" fmla="*/ 4049095 h 6839191"/>
              <a:gd name="connsiteX5175" fmla="*/ 9143012 w 12192439"/>
              <a:gd name="connsiteY5175" fmla="*/ 4091110 h 6839191"/>
              <a:gd name="connsiteX5176" fmla="*/ 9127325 w 12192439"/>
              <a:gd name="connsiteY5176" fmla="*/ 4078188 h 6839191"/>
              <a:gd name="connsiteX5177" fmla="*/ 9124407 w 12192439"/>
              <a:gd name="connsiteY5177" fmla="*/ 4075884 h 6839191"/>
              <a:gd name="connsiteX5178" fmla="*/ 9108128 w 12192439"/>
              <a:gd name="connsiteY5178" fmla="*/ 4063576 h 6839191"/>
              <a:gd name="connsiteX5179" fmla="*/ 9126601 w 12192439"/>
              <a:gd name="connsiteY5179" fmla="*/ 4019915 h 6839191"/>
              <a:gd name="connsiteX5180" fmla="*/ 9141477 w 12192439"/>
              <a:gd name="connsiteY5180" fmla="*/ 4032882 h 6839191"/>
              <a:gd name="connsiteX5181" fmla="*/ 9124407 w 12192439"/>
              <a:gd name="connsiteY5181" fmla="*/ 4075884 h 6839191"/>
              <a:gd name="connsiteX5182" fmla="*/ 9124430 w 12192439"/>
              <a:gd name="connsiteY5182" fmla="*/ 4015681 h 6839191"/>
              <a:gd name="connsiteX5183" fmla="*/ 9108875 w 12192439"/>
              <a:gd name="connsiteY5183" fmla="*/ 4003329 h 6839191"/>
              <a:gd name="connsiteX5184" fmla="*/ 9128094 w 12192439"/>
              <a:gd name="connsiteY5184" fmla="*/ 3959734 h 6839191"/>
              <a:gd name="connsiteX5185" fmla="*/ 9142289 w 12192439"/>
              <a:gd name="connsiteY5185" fmla="*/ 3972810 h 6839191"/>
              <a:gd name="connsiteX5186" fmla="*/ 9124430 w 12192439"/>
              <a:gd name="connsiteY5186" fmla="*/ 4015681 h 6839191"/>
              <a:gd name="connsiteX5187" fmla="*/ 9129059 w 12192439"/>
              <a:gd name="connsiteY5187" fmla="*/ 3957540 h 6839191"/>
              <a:gd name="connsiteX5188" fmla="*/ 9147818 w 12192439"/>
              <a:gd name="connsiteY5188" fmla="*/ 3914384 h 6839191"/>
              <a:gd name="connsiteX5189" fmla="*/ 9160652 w 12192439"/>
              <a:gd name="connsiteY5189" fmla="*/ 3928009 h 6839191"/>
              <a:gd name="connsiteX5190" fmla="*/ 9143232 w 12192439"/>
              <a:gd name="connsiteY5190" fmla="*/ 3970485 h 6839191"/>
              <a:gd name="connsiteX5191" fmla="*/ 9129059 w 12192439"/>
              <a:gd name="connsiteY5191" fmla="*/ 3957540 h 6839191"/>
              <a:gd name="connsiteX5192" fmla="*/ 9126097 w 12192439"/>
              <a:gd name="connsiteY5192" fmla="*/ 3954951 h 6839191"/>
              <a:gd name="connsiteX5193" fmla="*/ 9111178 w 12192439"/>
              <a:gd name="connsiteY5193" fmla="*/ 3942709 h 6839191"/>
              <a:gd name="connsiteX5194" fmla="*/ 9131363 w 12192439"/>
              <a:gd name="connsiteY5194" fmla="*/ 3898653 h 6839191"/>
              <a:gd name="connsiteX5195" fmla="*/ 9144965 w 12192439"/>
              <a:gd name="connsiteY5195" fmla="*/ 3911510 h 6839191"/>
              <a:gd name="connsiteX5196" fmla="*/ 9126097 w 12192439"/>
              <a:gd name="connsiteY5196" fmla="*/ 3954951 h 6839191"/>
              <a:gd name="connsiteX5197" fmla="*/ 9132306 w 12192439"/>
              <a:gd name="connsiteY5197" fmla="*/ 3896547 h 6839191"/>
              <a:gd name="connsiteX5198" fmla="*/ 9151899 w 12192439"/>
              <a:gd name="connsiteY5198" fmla="*/ 3853084 h 6839191"/>
              <a:gd name="connsiteX5199" fmla="*/ 9164207 w 12192439"/>
              <a:gd name="connsiteY5199" fmla="*/ 3866490 h 6839191"/>
              <a:gd name="connsiteX5200" fmla="*/ 9145930 w 12192439"/>
              <a:gd name="connsiteY5200" fmla="*/ 3909294 h 6839191"/>
              <a:gd name="connsiteX5201" fmla="*/ 9132306 w 12192439"/>
              <a:gd name="connsiteY5201" fmla="*/ 3896547 h 6839191"/>
              <a:gd name="connsiteX5202" fmla="*/ 9149968 w 12192439"/>
              <a:gd name="connsiteY5202" fmla="*/ 3848060 h 6839191"/>
              <a:gd name="connsiteX5203" fmla="*/ 9136957 w 12192439"/>
              <a:gd name="connsiteY5203" fmla="*/ 3835664 h 6839191"/>
              <a:gd name="connsiteX5204" fmla="*/ 9157296 w 12192439"/>
              <a:gd name="connsiteY5204" fmla="*/ 3792070 h 6839191"/>
              <a:gd name="connsiteX5205" fmla="*/ 9169034 w 12192439"/>
              <a:gd name="connsiteY5205" fmla="*/ 3804992 h 6839191"/>
              <a:gd name="connsiteX5206" fmla="*/ 9149968 w 12192439"/>
              <a:gd name="connsiteY5206" fmla="*/ 3848060 h 6839191"/>
              <a:gd name="connsiteX5207" fmla="*/ 9142574 w 12192439"/>
              <a:gd name="connsiteY5207" fmla="*/ 3774759 h 6839191"/>
              <a:gd name="connsiteX5208" fmla="*/ 9163614 w 12192439"/>
              <a:gd name="connsiteY5208" fmla="*/ 3731011 h 6839191"/>
              <a:gd name="connsiteX5209" fmla="*/ 9175133 w 12192439"/>
              <a:gd name="connsiteY5209" fmla="*/ 3743692 h 6839191"/>
              <a:gd name="connsiteX5210" fmla="*/ 9155343 w 12192439"/>
              <a:gd name="connsiteY5210" fmla="*/ 3786848 h 6839191"/>
              <a:gd name="connsiteX5211" fmla="*/ 9142574 w 12192439"/>
              <a:gd name="connsiteY5211" fmla="*/ 3774759 h 6839191"/>
              <a:gd name="connsiteX5212" fmla="*/ 9164690 w 12192439"/>
              <a:gd name="connsiteY5212" fmla="*/ 3728729 h 6839191"/>
              <a:gd name="connsiteX5213" fmla="*/ 9184984 w 12192439"/>
              <a:gd name="connsiteY5213" fmla="*/ 3685814 h 6839191"/>
              <a:gd name="connsiteX5214" fmla="*/ 9195207 w 12192439"/>
              <a:gd name="connsiteY5214" fmla="*/ 3699044 h 6839191"/>
              <a:gd name="connsiteX5215" fmla="*/ 9176208 w 12192439"/>
              <a:gd name="connsiteY5215" fmla="*/ 3741301 h 6839191"/>
              <a:gd name="connsiteX5216" fmla="*/ 9164690 w 12192439"/>
              <a:gd name="connsiteY5216" fmla="*/ 3728729 h 6839191"/>
              <a:gd name="connsiteX5217" fmla="*/ 9145953 w 12192439"/>
              <a:gd name="connsiteY5217" fmla="*/ 3711331 h 6839191"/>
              <a:gd name="connsiteX5218" fmla="*/ 9132416 w 12192439"/>
              <a:gd name="connsiteY5218" fmla="*/ 3700734 h 6839191"/>
              <a:gd name="connsiteX5219" fmla="*/ 9155343 w 12192439"/>
              <a:gd name="connsiteY5219" fmla="*/ 3656108 h 6839191"/>
              <a:gd name="connsiteX5220" fmla="*/ 9167717 w 12192439"/>
              <a:gd name="connsiteY5220" fmla="*/ 3667210 h 6839191"/>
              <a:gd name="connsiteX5221" fmla="*/ 9145953 w 12192439"/>
              <a:gd name="connsiteY5221" fmla="*/ 3711331 h 6839191"/>
              <a:gd name="connsiteX5222" fmla="*/ 9156594 w 12192439"/>
              <a:gd name="connsiteY5222" fmla="*/ 3653673 h 6839191"/>
              <a:gd name="connsiteX5223" fmla="*/ 9178863 w 12192439"/>
              <a:gd name="connsiteY5223" fmla="*/ 3609661 h 6839191"/>
              <a:gd name="connsiteX5224" fmla="*/ 9190008 w 12192439"/>
              <a:gd name="connsiteY5224" fmla="*/ 3621267 h 6839191"/>
              <a:gd name="connsiteX5225" fmla="*/ 9168946 w 12192439"/>
              <a:gd name="connsiteY5225" fmla="*/ 3664686 h 6839191"/>
              <a:gd name="connsiteX5226" fmla="*/ 9156594 w 12192439"/>
              <a:gd name="connsiteY5226" fmla="*/ 3653673 h 6839191"/>
              <a:gd name="connsiteX5227" fmla="*/ 9180092 w 12192439"/>
              <a:gd name="connsiteY5227" fmla="*/ 3607248 h 6839191"/>
              <a:gd name="connsiteX5228" fmla="*/ 9201548 w 12192439"/>
              <a:gd name="connsiteY5228" fmla="*/ 3564158 h 6839191"/>
              <a:gd name="connsiteX5229" fmla="*/ 9211444 w 12192439"/>
              <a:gd name="connsiteY5229" fmla="*/ 3576313 h 6839191"/>
              <a:gd name="connsiteX5230" fmla="*/ 9191215 w 12192439"/>
              <a:gd name="connsiteY5230" fmla="*/ 3618788 h 6839191"/>
              <a:gd name="connsiteX5231" fmla="*/ 9180092 w 12192439"/>
              <a:gd name="connsiteY5231" fmla="*/ 3607248 h 6839191"/>
              <a:gd name="connsiteX5232" fmla="*/ 9176822 w 12192439"/>
              <a:gd name="connsiteY5232" fmla="*/ 3604176 h 6839191"/>
              <a:gd name="connsiteX5233" fmla="*/ 9164711 w 12192439"/>
              <a:gd name="connsiteY5233" fmla="*/ 3593952 h 6839191"/>
              <a:gd name="connsiteX5234" fmla="*/ 9187528 w 12192439"/>
              <a:gd name="connsiteY5234" fmla="*/ 3549875 h 6839191"/>
              <a:gd name="connsiteX5235" fmla="*/ 9198433 w 12192439"/>
              <a:gd name="connsiteY5235" fmla="*/ 3560691 h 6839191"/>
              <a:gd name="connsiteX5236" fmla="*/ 9176822 w 12192439"/>
              <a:gd name="connsiteY5236" fmla="*/ 3604176 h 6839191"/>
              <a:gd name="connsiteX5237" fmla="*/ 9161223 w 12192439"/>
              <a:gd name="connsiteY5237" fmla="*/ 3591254 h 6839191"/>
              <a:gd name="connsiteX5238" fmla="*/ 9147708 w 12192439"/>
              <a:gd name="connsiteY5238" fmla="*/ 3582127 h 6839191"/>
              <a:gd name="connsiteX5239" fmla="*/ 9171886 w 12192439"/>
              <a:gd name="connsiteY5239" fmla="*/ 3537150 h 6839191"/>
              <a:gd name="connsiteX5240" fmla="*/ 9184216 w 12192439"/>
              <a:gd name="connsiteY5240" fmla="*/ 3546869 h 6839191"/>
              <a:gd name="connsiteX5241" fmla="*/ 9161223 w 12192439"/>
              <a:gd name="connsiteY5241" fmla="*/ 3591254 h 6839191"/>
              <a:gd name="connsiteX5242" fmla="*/ 9173246 w 12192439"/>
              <a:gd name="connsiteY5242" fmla="*/ 3534583 h 6839191"/>
              <a:gd name="connsiteX5243" fmla="*/ 9196700 w 12192439"/>
              <a:gd name="connsiteY5243" fmla="*/ 3490264 h 6839191"/>
              <a:gd name="connsiteX5244" fmla="*/ 9207823 w 12192439"/>
              <a:gd name="connsiteY5244" fmla="*/ 3500532 h 6839191"/>
              <a:gd name="connsiteX5245" fmla="*/ 9185577 w 12192439"/>
              <a:gd name="connsiteY5245" fmla="*/ 3544215 h 6839191"/>
              <a:gd name="connsiteX5246" fmla="*/ 9173246 w 12192439"/>
              <a:gd name="connsiteY5246" fmla="*/ 3534583 h 6839191"/>
              <a:gd name="connsiteX5247" fmla="*/ 9194637 w 12192439"/>
              <a:gd name="connsiteY5247" fmla="*/ 3484692 h 6839191"/>
              <a:gd name="connsiteX5248" fmla="*/ 9182307 w 12192439"/>
              <a:gd name="connsiteY5248" fmla="*/ 3475894 h 6839191"/>
              <a:gd name="connsiteX5249" fmla="*/ 9206376 w 12192439"/>
              <a:gd name="connsiteY5249" fmla="*/ 3431290 h 6839191"/>
              <a:gd name="connsiteX5250" fmla="*/ 9217499 w 12192439"/>
              <a:gd name="connsiteY5250" fmla="*/ 3440768 h 6839191"/>
              <a:gd name="connsiteX5251" fmla="*/ 9194637 w 12192439"/>
              <a:gd name="connsiteY5251" fmla="*/ 3484692 h 6839191"/>
              <a:gd name="connsiteX5252" fmla="*/ 9207845 w 12192439"/>
              <a:gd name="connsiteY5252" fmla="*/ 3428525 h 6839191"/>
              <a:gd name="connsiteX5253" fmla="*/ 9231123 w 12192439"/>
              <a:gd name="connsiteY5253" fmla="*/ 3384711 h 6839191"/>
              <a:gd name="connsiteX5254" fmla="*/ 9240996 w 12192439"/>
              <a:gd name="connsiteY5254" fmla="*/ 3394804 h 6839191"/>
              <a:gd name="connsiteX5255" fmla="*/ 9218968 w 12192439"/>
              <a:gd name="connsiteY5255" fmla="*/ 3437916 h 6839191"/>
              <a:gd name="connsiteX5256" fmla="*/ 9207845 w 12192439"/>
              <a:gd name="connsiteY5256" fmla="*/ 3428525 h 6839191"/>
              <a:gd name="connsiteX5257" fmla="*/ 9232637 w 12192439"/>
              <a:gd name="connsiteY5257" fmla="*/ 3381793 h 6839191"/>
              <a:gd name="connsiteX5258" fmla="*/ 9255038 w 12192439"/>
              <a:gd name="connsiteY5258" fmla="*/ 3338835 h 6839191"/>
              <a:gd name="connsiteX5259" fmla="*/ 9263704 w 12192439"/>
              <a:gd name="connsiteY5259" fmla="*/ 3349542 h 6839191"/>
              <a:gd name="connsiteX5260" fmla="*/ 9242554 w 12192439"/>
              <a:gd name="connsiteY5260" fmla="*/ 3391754 h 6839191"/>
              <a:gd name="connsiteX5261" fmla="*/ 9232637 w 12192439"/>
              <a:gd name="connsiteY5261" fmla="*/ 3381793 h 6839191"/>
              <a:gd name="connsiteX5262" fmla="*/ 9229149 w 12192439"/>
              <a:gd name="connsiteY5262" fmla="*/ 3378744 h 6839191"/>
              <a:gd name="connsiteX5263" fmla="*/ 9217784 w 12192439"/>
              <a:gd name="connsiteY5263" fmla="*/ 3370078 h 6839191"/>
              <a:gd name="connsiteX5264" fmla="*/ 9241654 w 12192439"/>
              <a:gd name="connsiteY5264" fmla="*/ 3325956 h 6839191"/>
              <a:gd name="connsiteX5265" fmla="*/ 9251769 w 12192439"/>
              <a:gd name="connsiteY5265" fmla="*/ 3335325 h 6839191"/>
              <a:gd name="connsiteX5266" fmla="*/ 9229149 w 12192439"/>
              <a:gd name="connsiteY5266" fmla="*/ 3378744 h 6839191"/>
              <a:gd name="connsiteX5267" fmla="*/ 9213900 w 12192439"/>
              <a:gd name="connsiteY5267" fmla="*/ 3367555 h 6839191"/>
              <a:gd name="connsiteX5268" fmla="*/ 9208876 w 12192439"/>
              <a:gd name="connsiteY5268" fmla="*/ 3364527 h 6839191"/>
              <a:gd name="connsiteX5269" fmla="*/ 9201132 w 12192439"/>
              <a:gd name="connsiteY5269" fmla="*/ 3360424 h 6839191"/>
              <a:gd name="connsiteX5270" fmla="*/ 9226428 w 12192439"/>
              <a:gd name="connsiteY5270" fmla="*/ 3315228 h 6839191"/>
              <a:gd name="connsiteX5271" fmla="*/ 9237990 w 12192439"/>
              <a:gd name="connsiteY5271" fmla="*/ 3323016 h 6839191"/>
              <a:gd name="connsiteX5272" fmla="*/ 9213900 w 12192439"/>
              <a:gd name="connsiteY5272" fmla="*/ 3367555 h 6839191"/>
              <a:gd name="connsiteX5273" fmla="*/ 9228008 w 12192439"/>
              <a:gd name="connsiteY5273" fmla="*/ 3312354 h 6839191"/>
              <a:gd name="connsiteX5274" fmla="*/ 9252493 w 12192439"/>
              <a:gd name="connsiteY5274" fmla="*/ 3267860 h 6839191"/>
              <a:gd name="connsiteX5275" fmla="*/ 9262804 w 12192439"/>
              <a:gd name="connsiteY5275" fmla="*/ 3276372 h 6839191"/>
              <a:gd name="connsiteX5276" fmla="*/ 9239548 w 12192439"/>
              <a:gd name="connsiteY5276" fmla="*/ 3320120 h 6839191"/>
              <a:gd name="connsiteX5277" fmla="*/ 9228008 w 12192439"/>
              <a:gd name="connsiteY5277" fmla="*/ 3312354 h 6839191"/>
              <a:gd name="connsiteX5278" fmla="*/ 9223905 w 12192439"/>
              <a:gd name="connsiteY5278" fmla="*/ 3310028 h 6839191"/>
              <a:gd name="connsiteX5279" fmla="*/ 9210697 w 12192439"/>
              <a:gd name="connsiteY5279" fmla="*/ 3303600 h 6839191"/>
              <a:gd name="connsiteX5280" fmla="*/ 9236564 w 12192439"/>
              <a:gd name="connsiteY5280" fmla="*/ 3258118 h 6839191"/>
              <a:gd name="connsiteX5281" fmla="*/ 9243585 w 12192439"/>
              <a:gd name="connsiteY5281" fmla="*/ 3261980 h 6839191"/>
              <a:gd name="connsiteX5282" fmla="*/ 9248610 w 12192439"/>
              <a:gd name="connsiteY5282" fmla="*/ 3265161 h 6839191"/>
              <a:gd name="connsiteX5283" fmla="*/ 9223905 w 12192439"/>
              <a:gd name="connsiteY5283" fmla="*/ 3310028 h 6839191"/>
              <a:gd name="connsiteX5284" fmla="*/ 9245296 w 12192439"/>
              <a:gd name="connsiteY5284" fmla="*/ 3259084 h 6839191"/>
              <a:gd name="connsiteX5285" fmla="*/ 9238232 w 12192439"/>
              <a:gd name="connsiteY5285" fmla="*/ 3255200 h 6839191"/>
              <a:gd name="connsiteX5286" fmla="*/ 9263353 w 12192439"/>
              <a:gd name="connsiteY5286" fmla="*/ 3210355 h 6839191"/>
              <a:gd name="connsiteX5287" fmla="*/ 9274082 w 12192439"/>
              <a:gd name="connsiteY5287" fmla="*/ 3218100 h 6839191"/>
              <a:gd name="connsiteX5288" fmla="*/ 9250233 w 12192439"/>
              <a:gd name="connsiteY5288" fmla="*/ 3262177 h 6839191"/>
              <a:gd name="connsiteX5289" fmla="*/ 9245296 w 12192439"/>
              <a:gd name="connsiteY5289" fmla="*/ 3259084 h 6839191"/>
              <a:gd name="connsiteX5290" fmla="*/ 9265042 w 12192439"/>
              <a:gd name="connsiteY5290" fmla="*/ 3207327 h 6839191"/>
              <a:gd name="connsiteX5291" fmla="*/ 9289308 w 12192439"/>
              <a:gd name="connsiteY5291" fmla="*/ 3163316 h 6839191"/>
              <a:gd name="connsiteX5292" fmla="*/ 9298655 w 12192439"/>
              <a:gd name="connsiteY5292" fmla="*/ 3171785 h 6839191"/>
              <a:gd name="connsiteX5293" fmla="*/ 9275727 w 12192439"/>
              <a:gd name="connsiteY5293" fmla="*/ 3214984 h 6839191"/>
              <a:gd name="connsiteX5294" fmla="*/ 9265042 w 12192439"/>
              <a:gd name="connsiteY5294" fmla="*/ 3207327 h 6839191"/>
              <a:gd name="connsiteX5295" fmla="*/ 9260918 w 12192439"/>
              <a:gd name="connsiteY5295" fmla="*/ 3204848 h 6839191"/>
              <a:gd name="connsiteX5296" fmla="*/ 9248807 w 12192439"/>
              <a:gd name="connsiteY5296" fmla="*/ 3198617 h 6839191"/>
              <a:gd name="connsiteX5297" fmla="*/ 9274477 w 12192439"/>
              <a:gd name="connsiteY5297" fmla="*/ 3153553 h 6839191"/>
              <a:gd name="connsiteX5298" fmla="*/ 9279874 w 12192439"/>
              <a:gd name="connsiteY5298" fmla="*/ 3156668 h 6839191"/>
              <a:gd name="connsiteX5299" fmla="*/ 9285424 w 12192439"/>
              <a:gd name="connsiteY5299" fmla="*/ 3160376 h 6839191"/>
              <a:gd name="connsiteX5300" fmla="*/ 9260918 w 12192439"/>
              <a:gd name="connsiteY5300" fmla="*/ 3204848 h 6839191"/>
              <a:gd name="connsiteX5301" fmla="*/ 9244310 w 12192439"/>
              <a:gd name="connsiteY5301" fmla="*/ 3196643 h 6839191"/>
              <a:gd name="connsiteX5302" fmla="*/ 9230399 w 12192439"/>
              <a:gd name="connsiteY5302" fmla="*/ 3191443 h 6839191"/>
              <a:gd name="connsiteX5303" fmla="*/ 9257363 w 12192439"/>
              <a:gd name="connsiteY5303" fmla="*/ 3145523 h 6839191"/>
              <a:gd name="connsiteX5304" fmla="*/ 9270133 w 12192439"/>
              <a:gd name="connsiteY5304" fmla="*/ 3151249 h 6839191"/>
              <a:gd name="connsiteX5305" fmla="*/ 9244310 w 12192439"/>
              <a:gd name="connsiteY5305" fmla="*/ 3196643 h 6839191"/>
              <a:gd name="connsiteX5306" fmla="*/ 9259163 w 12192439"/>
              <a:gd name="connsiteY5306" fmla="*/ 3142407 h 6839191"/>
              <a:gd name="connsiteX5307" fmla="*/ 9285359 w 12192439"/>
              <a:gd name="connsiteY5307" fmla="*/ 3097057 h 6839191"/>
              <a:gd name="connsiteX5308" fmla="*/ 9296943 w 12192439"/>
              <a:gd name="connsiteY5308" fmla="*/ 3103376 h 6839191"/>
              <a:gd name="connsiteX5309" fmla="*/ 9271888 w 12192439"/>
              <a:gd name="connsiteY5309" fmla="*/ 3148156 h 6839191"/>
              <a:gd name="connsiteX5310" fmla="*/ 9259163 w 12192439"/>
              <a:gd name="connsiteY5310" fmla="*/ 3142407 h 6839191"/>
              <a:gd name="connsiteX5311" fmla="*/ 9254445 w 12192439"/>
              <a:gd name="connsiteY5311" fmla="*/ 3140564 h 6839191"/>
              <a:gd name="connsiteX5312" fmla="*/ 9240887 w 12192439"/>
              <a:gd name="connsiteY5312" fmla="*/ 3136176 h 6839191"/>
              <a:gd name="connsiteX5313" fmla="*/ 9268356 w 12192439"/>
              <a:gd name="connsiteY5313" fmla="*/ 3089971 h 6839191"/>
              <a:gd name="connsiteX5314" fmla="*/ 9280817 w 12192439"/>
              <a:gd name="connsiteY5314" fmla="*/ 3094929 h 6839191"/>
              <a:gd name="connsiteX5315" fmla="*/ 9254445 w 12192439"/>
              <a:gd name="connsiteY5315" fmla="*/ 3140564 h 6839191"/>
              <a:gd name="connsiteX5316" fmla="*/ 9270242 w 12192439"/>
              <a:gd name="connsiteY5316" fmla="*/ 3086768 h 6839191"/>
              <a:gd name="connsiteX5317" fmla="*/ 9296943 w 12192439"/>
              <a:gd name="connsiteY5317" fmla="*/ 3041243 h 6839191"/>
              <a:gd name="connsiteX5318" fmla="*/ 9308220 w 12192439"/>
              <a:gd name="connsiteY5318" fmla="*/ 3046749 h 6839191"/>
              <a:gd name="connsiteX5319" fmla="*/ 9282638 w 12192439"/>
              <a:gd name="connsiteY5319" fmla="*/ 3091748 h 6839191"/>
              <a:gd name="connsiteX5320" fmla="*/ 9270242 w 12192439"/>
              <a:gd name="connsiteY5320" fmla="*/ 3086768 h 6839191"/>
              <a:gd name="connsiteX5321" fmla="*/ 9265327 w 12192439"/>
              <a:gd name="connsiteY5321" fmla="*/ 3085078 h 6839191"/>
              <a:gd name="connsiteX5322" fmla="*/ 9251593 w 12192439"/>
              <a:gd name="connsiteY5322" fmla="*/ 3081151 h 6839191"/>
              <a:gd name="connsiteX5323" fmla="*/ 9279544 w 12192439"/>
              <a:gd name="connsiteY5323" fmla="*/ 3034770 h 6839191"/>
              <a:gd name="connsiteX5324" fmla="*/ 9292204 w 12192439"/>
              <a:gd name="connsiteY5324" fmla="*/ 3039268 h 6839191"/>
              <a:gd name="connsiteX5325" fmla="*/ 9265327 w 12192439"/>
              <a:gd name="connsiteY5325" fmla="*/ 3085078 h 6839191"/>
              <a:gd name="connsiteX5326" fmla="*/ 9281520 w 12192439"/>
              <a:gd name="connsiteY5326" fmla="*/ 3031457 h 6839191"/>
              <a:gd name="connsiteX5327" fmla="*/ 9308681 w 12192439"/>
              <a:gd name="connsiteY5327" fmla="*/ 2985756 h 6839191"/>
              <a:gd name="connsiteX5328" fmla="*/ 9320156 w 12192439"/>
              <a:gd name="connsiteY5328" fmla="*/ 2990803 h 6839191"/>
              <a:gd name="connsiteX5329" fmla="*/ 9294113 w 12192439"/>
              <a:gd name="connsiteY5329" fmla="*/ 3035977 h 6839191"/>
              <a:gd name="connsiteX5330" fmla="*/ 9281520 w 12192439"/>
              <a:gd name="connsiteY5330" fmla="*/ 3031457 h 6839191"/>
              <a:gd name="connsiteX5331" fmla="*/ 9276407 w 12192439"/>
              <a:gd name="connsiteY5331" fmla="*/ 3029900 h 6839191"/>
              <a:gd name="connsiteX5332" fmla="*/ 9132130 w 12192439"/>
              <a:gd name="connsiteY5332" fmla="*/ 3023120 h 6839191"/>
              <a:gd name="connsiteX5333" fmla="*/ 8869620 w 12192439"/>
              <a:gd name="connsiteY5333" fmla="*/ 3079001 h 6839191"/>
              <a:gd name="connsiteX5334" fmla="*/ 8728503 w 12192439"/>
              <a:gd name="connsiteY5334" fmla="*/ 3115553 h 6839191"/>
              <a:gd name="connsiteX5335" fmla="*/ 6356712 w 12192439"/>
              <a:gd name="connsiteY5335" fmla="*/ 3765456 h 6839191"/>
              <a:gd name="connsiteX5336" fmla="*/ 5922192 w 12192439"/>
              <a:gd name="connsiteY5336" fmla="*/ 3871931 h 6839191"/>
              <a:gd name="connsiteX5337" fmla="*/ 5950385 w 12192439"/>
              <a:gd name="connsiteY5337" fmla="*/ 3859074 h 6839191"/>
              <a:gd name="connsiteX5338" fmla="*/ 6109252 w 12192439"/>
              <a:gd name="connsiteY5338" fmla="*/ 3829587 h 6839191"/>
              <a:gd name="connsiteX5339" fmla="*/ 6388547 w 12192439"/>
              <a:gd name="connsiteY5339" fmla="*/ 3746654 h 6839191"/>
              <a:gd name="connsiteX5340" fmla="*/ 8733987 w 12192439"/>
              <a:gd name="connsiteY5340" fmla="*/ 3073560 h 6839191"/>
              <a:gd name="connsiteX5341" fmla="*/ 8875192 w 12192439"/>
              <a:gd name="connsiteY5341" fmla="*/ 3035165 h 6839191"/>
              <a:gd name="connsiteX5342" fmla="*/ 9146259 w 12192439"/>
              <a:gd name="connsiteY5342" fmla="*/ 2974501 h 6839191"/>
              <a:gd name="connsiteX5343" fmla="*/ 9303745 w 12192439"/>
              <a:gd name="connsiteY5343" fmla="*/ 2983892 h 6839191"/>
              <a:gd name="connsiteX5344" fmla="*/ 9276407 w 12192439"/>
              <a:gd name="connsiteY5344" fmla="*/ 3029900 h 6839191"/>
              <a:gd name="connsiteX5345" fmla="*/ 9145909 w 12192439"/>
              <a:gd name="connsiteY5345" fmla="*/ 2970662 h 6839191"/>
              <a:gd name="connsiteX5346" fmla="*/ 8874117 w 12192439"/>
              <a:gd name="connsiteY5346" fmla="*/ 3031479 h 6839191"/>
              <a:gd name="connsiteX5347" fmla="*/ 8733110 w 12192439"/>
              <a:gd name="connsiteY5347" fmla="*/ 3069808 h 6839191"/>
              <a:gd name="connsiteX5348" fmla="*/ 6387340 w 12192439"/>
              <a:gd name="connsiteY5348" fmla="*/ 3743012 h 6839191"/>
              <a:gd name="connsiteX5349" fmla="*/ 5961903 w 12192439"/>
              <a:gd name="connsiteY5349" fmla="*/ 3853808 h 6839191"/>
              <a:gd name="connsiteX5350" fmla="*/ 5988385 w 12192439"/>
              <a:gd name="connsiteY5350" fmla="*/ 3841632 h 6839191"/>
              <a:gd name="connsiteX5351" fmla="*/ 6419241 w 12192439"/>
              <a:gd name="connsiteY5351" fmla="*/ 3724297 h 6839191"/>
              <a:gd name="connsiteX5352" fmla="*/ 8738660 w 12192439"/>
              <a:gd name="connsiteY5352" fmla="*/ 3027903 h 6839191"/>
              <a:gd name="connsiteX5353" fmla="*/ 8879120 w 12192439"/>
              <a:gd name="connsiteY5353" fmla="*/ 2987972 h 6839191"/>
              <a:gd name="connsiteX5354" fmla="*/ 9160082 w 12192439"/>
              <a:gd name="connsiteY5354" fmla="*/ 2922153 h 6839191"/>
              <a:gd name="connsiteX5355" fmla="*/ 9332266 w 12192439"/>
              <a:gd name="connsiteY5355" fmla="*/ 2935163 h 6839191"/>
              <a:gd name="connsiteX5356" fmla="*/ 9305719 w 12192439"/>
              <a:gd name="connsiteY5356" fmla="*/ 2980513 h 6839191"/>
              <a:gd name="connsiteX5357" fmla="*/ 9145909 w 12192439"/>
              <a:gd name="connsiteY5357" fmla="*/ 2970662 h 6839191"/>
              <a:gd name="connsiteX5358" fmla="*/ 5945295 w 12192439"/>
              <a:gd name="connsiteY5358" fmla="*/ 3855673 h 6839191"/>
              <a:gd name="connsiteX5359" fmla="*/ 5921205 w 12192439"/>
              <a:gd name="connsiteY5359" fmla="*/ 3857692 h 6839191"/>
              <a:gd name="connsiteX5360" fmla="*/ 5948454 w 12192439"/>
              <a:gd name="connsiteY5360" fmla="*/ 3845888 h 6839191"/>
              <a:gd name="connsiteX5361" fmla="*/ 5971469 w 12192439"/>
              <a:gd name="connsiteY5361" fmla="*/ 3843716 h 6839191"/>
              <a:gd name="connsiteX5362" fmla="*/ 5945295 w 12192439"/>
              <a:gd name="connsiteY5362" fmla="*/ 3855673 h 6839191"/>
              <a:gd name="connsiteX5363" fmla="*/ 5934544 w 12192439"/>
              <a:gd name="connsiteY5363" fmla="*/ 3860588 h 6839191"/>
              <a:gd name="connsiteX5364" fmla="*/ 5906856 w 12192439"/>
              <a:gd name="connsiteY5364" fmla="*/ 3873181 h 6839191"/>
              <a:gd name="connsiteX5365" fmla="*/ 5882086 w 12192439"/>
              <a:gd name="connsiteY5365" fmla="*/ 3874432 h 6839191"/>
              <a:gd name="connsiteX5366" fmla="*/ 5910937 w 12192439"/>
              <a:gd name="connsiteY5366" fmla="*/ 3862102 h 6839191"/>
              <a:gd name="connsiteX5367" fmla="*/ 5934544 w 12192439"/>
              <a:gd name="connsiteY5367" fmla="*/ 3860588 h 6839191"/>
              <a:gd name="connsiteX5368" fmla="*/ 5830725 w 12192439"/>
              <a:gd name="connsiteY5368" fmla="*/ 3890514 h 6839191"/>
              <a:gd name="connsiteX5369" fmla="*/ 5807710 w 12192439"/>
              <a:gd name="connsiteY5369" fmla="*/ 3888956 h 6839191"/>
              <a:gd name="connsiteX5370" fmla="*/ 5838360 w 12192439"/>
              <a:gd name="connsiteY5370" fmla="*/ 3877131 h 6839191"/>
              <a:gd name="connsiteX5371" fmla="*/ 5859993 w 12192439"/>
              <a:gd name="connsiteY5371" fmla="*/ 3878249 h 6839191"/>
              <a:gd name="connsiteX5372" fmla="*/ 5830725 w 12192439"/>
              <a:gd name="connsiteY5372" fmla="*/ 3890514 h 6839191"/>
              <a:gd name="connsiteX5373" fmla="*/ 5822892 w 12192439"/>
              <a:gd name="connsiteY5373" fmla="*/ 3893783 h 6839191"/>
              <a:gd name="connsiteX5374" fmla="*/ 5792506 w 12192439"/>
              <a:gd name="connsiteY5374" fmla="*/ 3906354 h 6839191"/>
              <a:gd name="connsiteX5375" fmla="*/ 5768657 w 12192439"/>
              <a:gd name="connsiteY5375" fmla="*/ 3903722 h 6839191"/>
              <a:gd name="connsiteX5376" fmla="*/ 5800404 w 12192439"/>
              <a:gd name="connsiteY5376" fmla="*/ 3891742 h 6839191"/>
              <a:gd name="connsiteX5377" fmla="*/ 5822892 w 12192439"/>
              <a:gd name="connsiteY5377" fmla="*/ 3893783 h 6839191"/>
              <a:gd name="connsiteX5378" fmla="*/ 5785331 w 12192439"/>
              <a:gd name="connsiteY5378" fmla="*/ 3909316 h 6839191"/>
              <a:gd name="connsiteX5379" fmla="*/ 5754133 w 12192439"/>
              <a:gd name="connsiteY5379" fmla="*/ 3922041 h 6839191"/>
              <a:gd name="connsiteX5380" fmla="*/ 5729472 w 12192439"/>
              <a:gd name="connsiteY5380" fmla="*/ 3918158 h 6839191"/>
              <a:gd name="connsiteX5381" fmla="*/ 5761987 w 12192439"/>
              <a:gd name="connsiteY5381" fmla="*/ 3906201 h 6839191"/>
              <a:gd name="connsiteX5382" fmla="*/ 5785331 w 12192439"/>
              <a:gd name="connsiteY5382" fmla="*/ 3909316 h 6839191"/>
              <a:gd name="connsiteX5383" fmla="*/ 5699875 w 12192439"/>
              <a:gd name="connsiteY5383" fmla="*/ 3913309 h 6839191"/>
              <a:gd name="connsiteX5384" fmla="*/ 5714773 w 12192439"/>
              <a:gd name="connsiteY5384" fmla="*/ 3918158 h 6839191"/>
              <a:gd name="connsiteX5385" fmla="*/ 5681885 w 12192439"/>
              <a:gd name="connsiteY5385" fmla="*/ 3929918 h 6839191"/>
              <a:gd name="connsiteX5386" fmla="*/ 5665166 w 12192439"/>
              <a:gd name="connsiteY5386" fmla="*/ 3923709 h 6839191"/>
              <a:gd name="connsiteX5387" fmla="*/ 5660164 w 12192439"/>
              <a:gd name="connsiteY5387" fmla="*/ 3921361 h 6839191"/>
              <a:gd name="connsiteX5388" fmla="*/ 5693842 w 12192439"/>
              <a:gd name="connsiteY5388" fmla="*/ 3910874 h 6839191"/>
              <a:gd name="connsiteX5389" fmla="*/ 5699875 w 12192439"/>
              <a:gd name="connsiteY5389" fmla="*/ 3913309 h 6839191"/>
              <a:gd name="connsiteX5390" fmla="*/ 5653889 w 12192439"/>
              <a:gd name="connsiteY5390" fmla="*/ 3918158 h 6839191"/>
              <a:gd name="connsiteX5391" fmla="*/ 5636710 w 12192439"/>
              <a:gd name="connsiteY5391" fmla="*/ 3906815 h 6839191"/>
              <a:gd name="connsiteX5392" fmla="*/ 5670191 w 12192439"/>
              <a:gd name="connsiteY5392" fmla="*/ 3898083 h 6839191"/>
              <a:gd name="connsiteX5393" fmla="*/ 5687172 w 12192439"/>
              <a:gd name="connsiteY5393" fmla="*/ 3907846 h 6839191"/>
              <a:gd name="connsiteX5394" fmla="*/ 5653889 w 12192439"/>
              <a:gd name="connsiteY5394" fmla="*/ 3918158 h 6839191"/>
              <a:gd name="connsiteX5395" fmla="*/ 5649501 w 12192439"/>
              <a:gd name="connsiteY5395" fmla="*/ 3919496 h 6839191"/>
              <a:gd name="connsiteX5396" fmla="*/ 5615933 w 12192439"/>
              <a:gd name="connsiteY5396" fmla="*/ 3929633 h 6839191"/>
              <a:gd name="connsiteX5397" fmla="*/ 5599325 w 12192439"/>
              <a:gd name="connsiteY5397" fmla="*/ 3916161 h 6839191"/>
              <a:gd name="connsiteX5398" fmla="*/ 5632740 w 12192439"/>
              <a:gd name="connsiteY5398" fmla="*/ 3907824 h 6839191"/>
              <a:gd name="connsiteX5399" fmla="*/ 5649501 w 12192439"/>
              <a:gd name="connsiteY5399" fmla="*/ 3919496 h 6839191"/>
              <a:gd name="connsiteX5400" fmla="*/ 5595573 w 12192439"/>
              <a:gd name="connsiteY5400" fmla="*/ 3912147 h 6839191"/>
              <a:gd name="connsiteX5401" fmla="*/ 5584384 w 12192439"/>
              <a:gd name="connsiteY5401" fmla="*/ 3896109 h 6839191"/>
              <a:gd name="connsiteX5402" fmla="*/ 5616285 w 12192439"/>
              <a:gd name="connsiteY5402" fmla="*/ 3889812 h 6839191"/>
              <a:gd name="connsiteX5403" fmla="*/ 5628439 w 12192439"/>
              <a:gd name="connsiteY5403" fmla="*/ 3903941 h 6839191"/>
              <a:gd name="connsiteX5404" fmla="*/ 5595573 w 12192439"/>
              <a:gd name="connsiteY5404" fmla="*/ 3912147 h 6839191"/>
              <a:gd name="connsiteX5405" fmla="*/ 5582212 w 12192439"/>
              <a:gd name="connsiteY5405" fmla="*/ 3891742 h 6839191"/>
              <a:gd name="connsiteX5406" fmla="*/ 5576091 w 12192439"/>
              <a:gd name="connsiteY5406" fmla="*/ 3874147 h 6839191"/>
              <a:gd name="connsiteX5407" fmla="*/ 5605972 w 12192439"/>
              <a:gd name="connsiteY5407" fmla="*/ 3869868 h 6839191"/>
              <a:gd name="connsiteX5408" fmla="*/ 5613542 w 12192439"/>
              <a:gd name="connsiteY5408" fmla="*/ 3885555 h 6839191"/>
              <a:gd name="connsiteX5409" fmla="*/ 5582212 w 12192439"/>
              <a:gd name="connsiteY5409" fmla="*/ 3891742 h 6839191"/>
              <a:gd name="connsiteX5410" fmla="*/ 5578789 w 12192439"/>
              <a:gd name="connsiteY5410" fmla="*/ 3892401 h 6839191"/>
              <a:gd name="connsiteX5411" fmla="*/ 5553164 w 12192439"/>
              <a:gd name="connsiteY5411" fmla="*/ 3897271 h 6839191"/>
              <a:gd name="connsiteX5412" fmla="*/ 5547657 w 12192439"/>
              <a:gd name="connsiteY5412" fmla="*/ 3898303 h 6839191"/>
              <a:gd name="connsiteX5413" fmla="*/ 5543269 w 12192439"/>
              <a:gd name="connsiteY5413" fmla="*/ 3878710 h 6839191"/>
              <a:gd name="connsiteX5414" fmla="*/ 5549039 w 12192439"/>
              <a:gd name="connsiteY5414" fmla="*/ 3877898 h 6839191"/>
              <a:gd name="connsiteX5415" fmla="*/ 5572756 w 12192439"/>
              <a:gd name="connsiteY5415" fmla="*/ 3874629 h 6839191"/>
              <a:gd name="connsiteX5416" fmla="*/ 5578789 w 12192439"/>
              <a:gd name="connsiteY5416" fmla="*/ 3892401 h 6839191"/>
              <a:gd name="connsiteX5417" fmla="*/ 5544410 w 12192439"/>
              <a:gd name="connsiteY5417" fmla="*/ 3898939 h 6839191"/>
              <a:gd name="connsiteX5418" fmla="*/ 5513606 w 12192439"/>
              <a:gd name="connsiteY5418" fmla="*/ 3904972 h 6839191"/>
              <a:gd name="connsiteX5419" fmla="*/ 5510907 w 12192439"/>
              <a:gd name="connsiteY5419" fmla="*/ 3883493 h 6839191"/>
              <a:gd name="connsiteX5420" fmla="*/ 5540044 w 12192439"/>
              <a:gd name="connsiteY5420" fmla="*/ 3879171 h 6839191"/>
              <a:gd name="connsiteX5421" fmla="*/ 5544410 w 12192439"/>
              <a:gd name="connsiteY5421" fmla="*/ 3898939 h 6839191"/>
              <a:gd name="connsiteX5422" fmla="*/ 5510841 w 12192439"/>
              <a:gd name="connsiteY5422" fmla="*/ 3878842 h 6839191"/>
              <a:gd name="connsiteX5423" fmla="*/ 5512289 w 12192439"/>
              <a:gd name="connsiteY5423" fmla="*/ 3856946 h 6839191"/>
              <a:gd name="connsiteX5424" fmla="*/ 5539210 w 12192439"/>
              <a:gd name="connsiteY5424" fmla="*/ 3854357 h 6839191"/>
              <a:gd name="connsiteX5425" fmla="*/ 5539539 w 12192439"/>
              <a:gd name="connsiteY5425" fmla="*/ 3874585 h 6839191"/>
              <a:gd name="connsiteX5426" fmla="*/ 5510841 w 12192439"/>
              <a:gd name="connsiteY5426" fmla="*/ 3878842 h 6839191"/>
              <a:gd name="connsiteX5427" fmla="*/ 5512926 w 12192439"/>
              <a:gd name="connsiteY5427" fmla="*/ 3852316 h 6839191"/>
              <a:gd name="connsiteX5428" fmla="*/ 5517007 w 12192439"/>
              <a:gd name="connsiteY5428" fmla="*/ 3830815 h 6839191"/>
              <a:gd name="connsiteX5429" fmla="*/ 5539056 w 12192439"/>
              <a:gd name="connsiteY5429" fmla="*/ 3829916 h 6839191"/>
              <a:gd name="connsiteX5430" fmla="*/ 5541776 w 12192439"/>
              <a:gd name="connsiteY5430" fmla="*/ 3829828 h 6839191"/>
              <a:gd name="connsiteX5431" fmla="*/ 5539473 w 12192439"/>
              <a:gd name="connsiteY5431" fmla="*/ 3849771 h 6839191"/>
              <a:gd name="connsiteX5432" fmla="*/ 5512926 w 12192439"/>
              <a:gd name="connsiteY5432" fmla="*/ 3852316 h 6839191"/>
              <a:gd name="connsiteX5433" fmla="*/ 5509722 w 12192439"/>
              <a:gd name="connsiteY5433" fmla="*/ 3852667 h 6839191"/>
              <a:gd name="connsiteX5434" fmla="*/ 5483219 w 12192439"/>
              <a:gd name="connsiteY5434" fmla="*/ 3855717 h 6839191"/>
              <a:gd name="connsiteX5435" fmla="*/ 5489033 w 12192439"/>
              <a:gd name="connsiteY5435" fmla="*/ 3832527 h 6839191"/>
              <a:gd name="connsiteX5436" fmla="*/ 5513803 w 12192439"/>
              <a:gd name="connsiteY5436" fmla="*/ 3830991 h 6839191"/>
              <a:gd name="connsiteX5437" fmla="*/ 5509722 w 12192439"/>
              <a:gd name="connsiteY5437" fmla="*/ 3852667 h 6839191"/>
              <a:gd name="connsiteX5438" fmla="*/ 5490349 w 12192439"/>
              <a:gd name="connsiteY5438" fmla="*/ 3828007 h 6839191"/>
              <a:gd name="connsiteX5439" fmla="*/ 5497348 w 12192439"/>
              <a:gd name="connsiteY5439" fmla="*/ 3805760 h 6839191"/>
              <a:gd name="connsiteX5440" fmla="*/ 5520122 w 12192439"/>
              <a:gd name="connsiteY5440" fmla="*/ 3805672 h 6839191"/>
              <a:gd name="connsiteX5441" fmla="*/ 5514813 w 12192439"/>
              <a:gd name="connsiteY5441" fmla="*/ 3826515 h 6839191"/>
              <a:gd name="connsiteX5442" fmla="*/ 5490349 w 12192439"/>
              <a:gd name="connsiteY5442" fmla="*/ 3828007 h 6839191"/>
              <a:gd name="connsiteX5443" fmla="*/ 5487190 w 12192439"/>
              <a:gd name="connsiteY5443" fmla="*/ 3828248 h 6839191"/>
              <a:gd name="connsiteX5444" fmla="*/ 5462574 w 12192439"/>
              <a:gd name="connsiteY5444" fmla="*/ 3830245 h 6839191"/>
              <a:gd name="connsiteX5445" fmla="*/ 5471262 w 12192439"/>
              <a:gd name="connsiteY5445" fmla="*/ 3806462 h 6839191"/>
              <a:gd name="connsiteX5446" fmla="*/ 5494211 w 12192439"/>
              <a:gd name="connsiteY5446" fmla="*/ 3805826 h 6839191"/>
              <a:gd name="connsiteX5447" fmla="*/ 5487190 w 12192439"/>
              <a:gd name="connsiteY5447" fmla="*/ 3828248 h 6839191"/>
              <a:gd name="connsiteX5448" fmla="*/ 5459458 w 12192439"/>
              <a:gd name="connsiteY5448" fmla="*/ 3830508 h 6839191"/>
              <a:gd name="connsiteX5449" fmla="*/ 5434600 w 12192439"/>
              <a:gd name="connsiteY5449" fmla="*/ 3832987 h 6839191"/>
              <a:gd name="connsiteX5450" fmla="*/ 5444890 w 12192439"/>
              <a:gd name="connsiteY5450" fmla="*/ 3807779 h 6839191"/>
              <a:gd name="connsiteX5451" fmla="*/ 5468124 w 12192439"/>
              <a:gd name="connsiteY5451" fmla="*/ 3806594 h 6839191"/>
              <a:gd name="connsiteX5452" fmla="*/ 5459458 w 12192439"/>
              <a:gd name="connsiteY5452" fmla="*/ 3830508 h 6839191"/>
              <a:gd name="connsiteX5453" fmla="*/ 5458602 w 12192439"/>
              <a:gd name="connsiteY5453" fmla="*/ 3775088 h 6839191"/>
              <a:gd name="connsiteX5454" fmla="*/ 5466457 w 12192439"/>
              <a:gd name="connsiteY5454" fmla="*/ 3752336 h 6839191"/>
              <a:gd name="connsiteX5455" fmla="*/ 5485873 w 12192439"/>
              <a:gd name="connsiteY5455" fmla="*/ 3753631 h 6839191"/>
              <a:gd name="connsiteX5456" fmla="*/ 5479774 w 12192439"/>
              <a:gd name="connsiteY5456" fmla="*/ 3775242 h 6839191"/>
              <a:gd name="connsiteX5457" fmla="*/ 5458602 w 12192439"/>
              <a:gd name="connsiteY5457" fmla="*/ 3775088 h 6839191"/>
              <a:gd name="connsiteX5458" fmla="*/ 5445088 w 12192439"/>
              <a:gd name="connsiteY5458" fmla="*/ 3747290 h 6839191"/>
              <a:gd name="connsiteX5459" fmla="*/ 5445482 w 12192439"/>
              <a:gd name="connsiteY5459" fmla="*/ 3746040 h 6839191"/>
              <a:gd name="connsiteX5460" fmla="*/ 5452020 w 12192439"/>
              <a:gd name="connsiteY5460" fmla="*/ 3724385 h 6839191"/>
              <a:gd name="connsiteX5461" fmla="*/ 5470033 w 12192439"/>
              <a:gd name="connsiteY5461" fmla="*/ 3726184 h 6839191"/>
              <a:gd name="connsiteX5462" fmla="*/ 5464658 w 12192439"/>
              <a:gd name="connsiteY5462" fmla="*/ 3748102 h 6839191"/>
              <a:gd name="connsiteX5463" fmla="*/ 5445088 w 12192439"/>
              <a:gd name="connsiteY5463" fmla="*/ 3747290 h 6839191"/>
              <a:gd name="connsiteX5464" fmla="*/ 5442894 w 12192439"/>
              <a:gd name="connsiteY5464" fmla="*/ 3745294 h 6839191"/>
              <a:gd name="connsiteX5465" fmla="*/ 5442279 w 12192439"/>
              <a:gd name="connsiteY5465" fmla="*/ 3747202 h 6839191"/>
              <a:gd name="connsiteX5466" fmla="*/ 5422248 w 12192439"/>
              <a:gd name="connsiteY5466" fmla="*/ 3746851 h 6839191"/>
              <a:gd name="connsiteX5467" fmla="*/ 5423696 w 12192439"/>
              <a:gd name="connsiteY5467" fmla="*/ 3742858 h 6839191"/>
              <a:gd name="connsiteX5468" fmla="*/ 5430761 w 12192439"/>
              <a:gd name="connsiteY5468" fmla="*/ 3722805 h 6839191"/>
              <a:gd name="connsiteX5469" fmla="*/ 5449278 w 12192439"/>
              <a:gd name="connsiteY5469" fmla="*/ 3724144 h 6839191"/>
              <a:gd name="connsiteX5470" fmla="*/ 5442894 w 12192439"/>
              <a:gd name="connsiteY5470" fmla="*/ 3745294 h 6839191"/>
              <a:gd name="connsiteX5471" fmla="*/ 5421239 w 12192439"/>
              <a:gd name="connsiteY5471" fmla="*/ 3742024 h 6839191"/>
              <a:gd name="connsiteX5472" fmla="*/ 5419505 w 12192439"/>
              <a:gd name="connsiteY5472" fmla="*/ 3746829 h 6839191"/>
              <a:gd name="connsiteX5473" fmla="*/ 5398904 w 12192439"/>
              <a:gd name="connsiteY5473" fmla="*/ 3746895 h 6839191"/>
              <a:gd name="connsiteX5474" fmla="*/ 5401909 w 12192439"/>
              <a:gd name="connsiteY5474" fmla="*/ 3739655 h 6839191"/>
              <a:gd name="connsiteX5475" fmla="*/ 5409040 w 12192439"/>
              <a:gd name="connsiteY5475" fmla="*/ 3721752 h 6839191"/>
              <a:gd name="connsiteX5476" fmla="*/ 5428062 w 12192439"/>
              <a:gd name="connsiteY5476" fmla="*/ 3722652 h 6839191"/>
              <a:gd name="connsiteX5477" fmla="*/ 5421239 w 12192439"/>
              <a:gd name="connsiteY5477" fmla="*/ 3742024 h 6839191"/>
              <a:gd name="connsiteX5478" fmla="*/ 5410642 w 12192439"/>
              <a:gd name="connsiteY5478" fmla="*/ 3717781 h 6839191"/>
              <a:gd name="connsiteX5479" fmla="*/ 5419571 w 12192439"/>
              <a:gd name="connsiteY5479" fmla="*/ 3696214 h 6839191"/>
              <a:gd name="connsiteX5480" fmla="*/ 5420536 w 12192439"/>
              <a:gd name="connsiteY5480" fmla="*/ 3693867 h 6839191"/>
              <a:gd name="connsiteX5481" fmla="*/ 5438067 w 12192439"/>
              <a:gd name="connsiteY5481" fmla="*/ 3695709 h 6839191"/>
              <a:gd name="connsiteX5482" fmla="*/ 5437694 w 12192439"/>
              <a:gd name="connsiteY5482" fmla="*/ 3696675 h 6839191"/>
              <a:gd name="connsiteX5483" fmla="*/ 5429510 w 12192439"/>
              <a:gd name="connsiteY5483" fmla="*/ 3718702 h 6839191"/>
              <a:gd name="connsiteX5484" fmla="*/ 5410642 w 12192439"/>
              <a:gd name="connsiteY5484" fmla="*/ 3717781 h 6839191"/>
              <a:gd name="connsiteX5485" fmla="*/ 5417245 w 12192439"/>
              <a:gd name="connsiteY5485" fmla="*/ 3695249 h 6839191"/>
              <a:gd name="connsiteX5486" fmla="*/ 5407987 w 12192439"/>
              <a:gd name="connsiteY5486" fmla="*/ 3717671 h 6839191"/>
              <a:gd name="connsiteX5487" fmla="*/ 5388614 w 12192439"/>
              <a:gd name="connsiteY5487" fmla="*/ 3717145 h 6839191"/>
              <a:gd name="connsiteX5488" fmla="*/ 5398597 w 12192439"/>
              <a:gd name="connsiteY5488" fmla="*/ 3694920 h 6839191"/>
              <a:gd name="connsiteX5489" fmla="*/ 5399825 w 12192439"/>
              <a:gd name="connsiteY5489" fmla="*/ 3692199 h 6839191"/>
              <a:gd name="connsiteX5490" fmla="*/ 5417926 w 12192439"/>
              <a:gd name="connsiteY5490" fmla="*/ 3693625 h 6839191"/>
              <a:gd name="connsiteX5491" fmla="*/ 5417245 w 12192439"/>
              <a:gd name="connsiteY5491" fmla="*/ 3695249 h 6839191"/>
              <a:gd name="connsiteX5492" fmla="*/ 5401559 w 12192439"/>
              <a:gd name="connsiteY5492" fmla="*/ 3688382 h 6839191"/>
              <a:gd name="connsiteX5493" fmla="*/ 5412134 w 12192439"/>
              <a:gd name="connsiteY5493" fmla="*/ 3664730 h 6839191"/>
              <a:gd name="connsiteX5494" fmla="*/ 5428874 w 12192439"/>
              <a:gd name="connsiteY5494" fmla="*/ 3667056 h 6839191"/>
              <a:gd name="connsiteX5495" fmla="*/ 5419505 w 12192439"/>
              <a:gd name="connsiteY5495" fmla="*/ 3689830 h 6839191"/>
              <a:gd name="connsiteX5496" fmla="*/ 5401559 w 12192439"/>
              <a:gd name="connsiteY5496" fmla="*/ 3688382 h 6839191"/>
              <a:gd name="connsiteX5497" fmla="*/ 5398992 w 12192439"/>
              <a:gd name="connsiteY5497" fmla="*/ 3688206 h 6839191"/>
              <a:gd name="connsiteX5498" fmla="*/ 5380496 w 12192439"/>
              <a:gd name="connsiteY5498" fmla="*/ 3687131 h 6839191"/>
              <a:gd name="connsiteX5499" fmla="*/ 5392366 w 12192439"/>
              <a:gd name="connsiteY5499" fmla="*/ 3662470 h 6839191"/>
              <a:gd name="connsiteX5500" fmla="*/ 5409654 w 12192439"/>
              <a:gd name="connsiteY5500" fmla="*/ 3664423 h 6839191"/>
              <a:gd name="connsiteX5501" fmla="*/ 5398992 w 12192439"/>
              <a:gd name="connsiteY5501" fmla="*/ 3688206 h 6839191"/>
              <a:gd name="connsiteX5502" fmla="*/ 5394099 w 12192439"/>
              <a:gd name="connsiteY5502" fmla="*/ 3658807 h 6839191"/>
              <a:gd name="connsiteX5503" fmla="*/ 5404959 w 12192439"/>
              <a:gd name="connsiteY5503" fmla="*/ 3635463 h 6839191"/>
              <a:gd name="connsiteX5504" fmla="*/ 5420998 w 12192439"/>
              <a:gd name="connsiteY5504" fmla="*/ 3638249 h 6839191"/>
              <a:gd name="connsiteX5505" fmla="*/ 5411278 w 12192439"/>
              <a:gd name="connsiteY5505" fmla="*/ 3660759 h 6839191"/>
              <a:gd name="connsiteX5506" fmla="*/ 5394099 w 12192439"/>
              <a:gd name="connsiteY5506" fmla="*/ 3658807 h 6839191"/>
              <a:gd name="connsiteX5507" fmla="*/ 5391686 w 12192439"/>
              <a:gd name="connsiteY5507" fmla="*/ 3658543 h 6839191"/>
              <a:gd name="connsiteX5508" fmla="*/ 5373958 w 12192439"/>
              <a:gd name="connsiteY5508" fmla="*/ 3656964 h 6839191"/>
              <a:gd name="connsiteX5509" fmla="*/ 5386025 w 12192439"/>
              <a:gd name="connsiteY5509" fmla="*/ 3632676 h 6839191"/>
              <a:gd name="connsiteX5510" fmla="*/ 5402612 w 12192439"/>
              <a:gd name="connsiteY5510" fmla="*/ 3635089 h 6839191"/>
              <a:gd name="connsiteX5511" fmla="*/ 5391686 w 12192439"/>
              <a:gd name="connsiteY5511" fmla="*/ 3658543 h 6839191"/>
              <a:gd name="connsiteX5512" fmla="*/ 5387736 w 12192439"/>
              <a:gd name="connsiteY5512" fmla="*/ 3629144 h 6839191"/>
              <a:gd name="connsiteX5513" fmla="*/ 5398597 w 12192439"/>
              <a:gd name="connsiteY5513" fmla="*/ 3606151 h 6839191"/>
              <a:gd name="connsiteX5514" fmla="*/ 5413998 w 12192439"/>
              <a:gd name="connsiteY5514" fmla="*/ 3609398 h 6839191"/>
              <a:gd name="connsiteX5515" fmla="*/ 5404213 w 12192439"/>
              <a:gd name="connsiteY5515" fmla="*/ 3631579 h 6839191"/>
              <a:gd name="connsiteX5516" fmla="*/ 5387736 w 12192439"/>
              <a:gd name="connsiteY5516" fmla="*/ 3629144 h 6839191"/>
              <a:gd name="connsiteX5517" fmla="*/ 5385455 w 12192439"/>
              <a:gd name="connsiteY5517" fmla="*/ 3628837 h 6839191"/>
              <a:gd name="connsiteX5518" fmla="*/ 5368342 w 12192439"/>
              <a:gd name="connsiteY5518" fmla="*/ 3626752 h 6839191"/>
              <a:gd name="connsiteX5519" fmla="*/ 5380365 w 12192439"/>
              <a:gd name="connsiteY5519" fmla="*/ 3602860 h 6839191"/>
              <a:gd name="connsiteX5520" fmla="*/ 5396403 w 12192439"/>
              <a:gd name="connsiteY5520" fmla="*/ 3605734 h 6839191"/>
              <a:gd name="connsiteX5521" fmla="*/ 5385455 w 12192439"/>
              <a:gd name="connsiteY5521" fmla="*/ 3628837 h 6839191"/>
              <a:gd name="connsiteX5522" fmla="*/ 5382010 w 12192439"/>
              <a:gd name="connsiteY5522" fmla="*/ 3599459 h 6839191"/>
              <a:gd name="connsiteX5523" fmla="*/ 5392761 w 12192439"/>
              <a:gd name="connsiteY5523" fmla="*/ 3576817 h 6839191"/>
              <a:gd name="connsiteX5524" fmla="*/ 5407680 w 12192439"/>
              <a:gd name="connsiteY5524" fmla="*/ 3580459 h 6839191"/>
              <a:gd name="connsiteX5525" fmla="*/ 5397961 w 12192439"/>
              <a:gd name="connsiteY5525" fmla="*/ 3602355 h 6839191"/>
              <a:gd name="connsiteX5526" fmla="*/ 5382010 w 12192439"/>
              <a:gd name="connsiteY5526" fmla="*/ 3599459 h 6839191"/>
              <a:gd name="connsiteX5527" fmla="*/ 5394252 w 12192439"/>
              <a:gd name="connsiteY5527" fmla="*/ 3573526 h 6839191"/>
              <a:gd name="connsiteX5528" fmla="*/ 5403709 w 12192439"/>
              <a:gd name="connsiteY5528" fmla="*/ 3552091 h 6839191"/>
              <a:gd name="connsiteX5529" fmla="*/ 5417575 w 12192439"/>
              <a:gd name="connsiteY5529" fmla="*/ 3556479 h 6839191"/>
              <a:gd name="connsiteX5530" fmla="*/ 5409106 w 12192439"/>
              <a:gd name="connsiteY5530" fmla="*/ 3577190 h 6839191"/>
              <a:gd name="connsiteX5531" fmla="*/ 5394252 w 12192439"/>
              <a:gd name="connsiteY5531" fmla="*/ 3573526 h 6839191"/>
              <a:gd name="connsiteX5532" fmla="*/ 5392234 w 12192439"/>
              <a:gd name="connsiteY5532" fmla="*/ 3573065 h 6839191"/>
              <a:gd name="connsiteX5533" fmla="*/ 5376810 w 12192439"/>
              <a:gd name="connsiteY5533" fmla="*/ 3569753 h 6839191"/>
              <a:gd name="connsiteX5534" fmla="*/ 5387276 w 12192439"/>
              <a:gd name="connsiteY5534" fmla="*/ 3547440 h 6839191"/>
              <a:gd name="connsiteX5535" fmla="*/ 5401778 w 12192439"/>
              <a:gd name="connsiteY5535" fmla="*/ 3551499 h 6839191"/>
              <a:gd name="connsiteX5536" fmla="*/ 5392234 w 12192439"/>
              <a:gd name="connsiteY5536" fmla="*/ 3573065 h 6839191"/>
              <a:gd name="connsiteX5537" fmla="*/ 5374858 w 12192439"/>
              <a:gd name="connsiteY5537" fmla="*/ 3569358 h 6839191"/>
              <a:gd name="connsiteX5538" fmla="*/ 5358842 w 12192439"/>
              <a:gd name="connsiteY5538" fmla="*/ 3566374 h 6839191"/>
              <a:gd name="connsiteX5539" fmla="*/ 5370360 w 12192439"/>
              <a:gd name="connsiteY5539" fmla="*/ 3543227 h 6839191"/>
              <a:gd name="connsiteX5540" fmla="*/ 5385455 w 12192439"/>
              <a:gd name="connsiteY5540" fmla="*/ 3546957 h 6839191"/>
              <a:gd name="connsiteX5541" fmla="*/ 5374858 w 12192439"/>
              <a:gd name="connsiteY5541" fmla="*/ 3569358 h 6839191"/>
              <a:gd name="connsiteX5542" fmla="*/ 5371896 w 12192439"/>
              <a:gd name="connsiteY5542" fmla="*/ 3540068 h 6839191"/>
              <a:gd name="connsiteX5543" fmla="*/ 5382142 w 12192439"/>
              <a:gd name="connsiteY5543" fmla="*/ 3518084 h 6839191"/>
              <a:gd name="connsiteX5544" fmla="*/ 5396183 w 12192439"/>
              <a:gd name="connsiteY5544" fmla="*/ 3522516 h 6839191"/>
              <a:gd name="connsiteX5545" fmla="*/ 5386881 w 12192439"/>
              <a:gd name="connsiteY5545" fmla="*/ 3543776 h 6839191"/>
              <a:gd name="connsiteX5546" fmla="*/ 5371896 w 12192439"/>
              <a:gd name="connsiteY5546" fmla="*/ 3540068 h 6839191"/>
              <a:gd name="connsiteX5547" fmla="*/ 5383458 w 12192439"/>
              <a:gd name="connsiteY5547" fmla="*/ 3515078 h 6839191"/>
              <a:gd name="connsiteX5548" fmla="*/ 5392388 w 12192439"/>
              <a:gd name="connsiteY5548" fmla="*/ 3494148 h 6839191"/>
              <a:gd name="connsiteX5549" fmla="*/ 5405508 w 12192439"/>
              <a:gd name="connsiteY5549" fmla="*/ 3499303 h 6839191"/>
              <a:gd name="connsiteX5550" fmla="*/ 5397456 w 12192439"/>
              <a:gd name="connsiteY5550" fmla="*/ 3519510 h 6839191"/>
              <a:gd name="connsiteX5551" fmla="*/ 5383458 w 12192439"/>
              <a:gd name="connsiteY5551" fmla="*/ 3515078 h 6839191"/>
              <a:gd name="connsiteX5552" fmla="*/ 5381791 w 12192439"/>
              <a:gd name="connsiteY5552" fmla="*/ 3514574 h 6839191"/>
              <a:gd name="connsiteX5553" fmla="*/ 5367332 w 12192439"/>
              <a:gd name="connsiteY5553" fmla="*/ 3510471 h 6839191"/>
              <a:gd name="connsiteX5554" fmla="*/ 5377205 w 12192439"/>
              <a:gd name="connsiteY5554" fmla="*/ 3488772 h 6839191"/>
              <a:gd name="connsiteX5555" fmla="*/ 5390830 w 12192439"/>
              <a:gd name="connsiteY5555" fmla="*/ 3493555 h 6839191"/>
              <a:gd name="connsiteX5556" fmla="*/ 5381791 w 12192439"/>
              <a:gd name="connsiteY5556" fmla="*/ 3514574 h 6839191"/>
              <a:gd name="connsiteX5557" fmla="*/ 5365314 w 12192439"/>
              <a:gd name="connsiteY5557" fmla="*/ 3509923 h 6839191"/>
              <a:gd name="connsiteX5558" fmla="*/ 5350461 w 12192439"/>
              <a:gd name="connsiteY5558" fmla="*/ 3506149 h 6839191"/>
              <a:gd name="connsiteX5559" fmla="*/ 5361343 w 12192439"/>
              <a:gd name="connsiteY5559" fmla="*/ 3483704 h 6839191"/>
              <a:gd name="connsiteX5560" fmla="*/ 5375253 w 12192439"/>
              <a:gd name="connsiteY5560" fmla="*/ 3488114 h 6839191"/>
              <a:gd name="connsiteX5561" fmla="*/ 5365314 w 12192439"/>
              <a:gd name="connsiteY5561" fmla="*/ 3509923 h 6839191"/>
              <a:gd name="connsiteX5562" fmla="*/ 5362813 w 12192439"/>
              <a:gd name="connsiteY5562" fmla="*/ 3480457 h 6839191"/>
              <a:gd name="connsiteX5563" fmla="*/ 5372291 w 12192439"/>
              <a:gd name="connsiteY5563" fmla="*/ 3459307 h 6839191"/>
              <a:gd name="connsiteX5564" fmla="*/ 5385235 w 12192439"/>
              <a:gd name="connsiteY5564" fmla="*/ 3464331 h 6839191"/>
              <a:gd name="connsiteX5565" fmla="*/ 5376679 w 12192439"/>
              <a:gd name="connsiteY5565" fmla="*/ 3484845 h 6839191"/>
              <a:gd name="connsiteX5566" fmla="*/ 5362813 w 12192439"/>
              <a:gd name="connsiteY5566" fmla="*/ 3480457 h 6839191"/>
              <a:gd name="connsiteX5567" fmla="*/ 5360926 w 12192439"/>
              <a:gd name="connsiteY5567" fmla="*/ 3479887 h 6839191"/>
              <a:gd name="connsiteX5568" fmla="*/ 5194468 w 12192439"/>
              <a:gd name="connsiteY5568" fmla="*/ 3449873 h 6839191"/>
              <a:gd name="connsiteX5569" fmla="*/ 4850363 w 12192439"/>
              <a:gd name="connsiteY5569" fmla="*/ 3446714 h 6839191"/>
              <a:gd name="connsiteX5570" fmla="*/ 4104296 w 12192439"/>
              <a:gd name="connsiteY5570" fmla="*/ 3496978 h 6839191"/>
              <a:gd name="connsiteX5571" fmla="*/ 3696083 w 12192439"/>
              <a:gd name="connsiteY5571" fmla="*/ 3527738 h 6839191"/>
              <a:gd name="connsiteX5572" fmla="*/ 3548230 w 12192439"/>
              <a:gd name="connsiteY5572" fmla="*/ 3537347 h 6839191"/>
              <a:gd name="connsiteX5573" fmla="*/ 3415098 w 12192439"/>
              <a:gd name="connsiteY5573" fmla="*/ 3545992 h 6839191"/>
              <a:gd name="connsiteX5574" fmla="*/ 2982641 w 12192439"/>
              <a:gd name="connsiteY5574" fmla="*/ 3564092 h 6839191"/>
              <a:gd name="connsiteX5575" fmla="*/ 3012501 w 12192439"/>
              <a:gd name="connsiteY5575" fmla="*/ 3517952 h 6839191"/>
              <a:gd name="connsiteX5576" fmla="*/ 3383900 w 12192439"/>
              <a:gd name="connsiteY5576" fmla="*/ 3500730 h 6839191"/>
              <a:gd name="connsiteX5577" fmla="*/ 3529032 w 12192439"/>
              <a:gd name="connsiteY5577" fmla="*/ 3491690 h 6839191"/>
              <a:gd name="connsiteX5578" fmla="*/ 3678114 w 12192439"/>
              <a:gd name="connsiteY5578" fmla="*/ 3482585 h 6839191"/>
              <a:gd name="connsiteX5579" fmla="*/ 4032180 w 12192439"/>
              <a:gd name="connsiteY5579" fmla="*/ 3457925 h 6839191"/>
              <a:gd name="connsiteX5580" fmla="*/ 4842223 w 12192439"/>
              <a:gd name="connsiteY5580" fmla="*/ 3410425 h 6839191"/>
              <a:gd name="connsiteX5581" fmla="*/ 5188917 w 12192439"/>
              <a:gd name="connsiteY5581" fmla="*/ 3418916 h 6839191"/>
              <a:gd name="connsiteX5582" fmla="*/ 5370404 w 12192439"/>
              <a:gd name="connsiteY5582" fmla="*/ 3458605 h 6839191"/>
              <a:gd name="connsiteX5583" fmla="*/ 5360926 w 12192439"/>
              <a:gd name="connsiteY5583" fmla="*/ 3479887 h 6839191"/>
              <a:gd name="connsiteX5584" fmla="*/ 5189290 w 12192439"/>
              <a:gd name="connsiteY5584" fmla="*/ 3415756 h 6839191"/>
              <a:gd name="connsiteX5585" fmla="*/ 4842135 w 12192439"/>
              <a:gd name="connsiteY5585" fmla="*/ 3407244 h 6839191"/>
              <a:gd name="connsiteX5586" fmla="*/ 4031961 w 12192439"/>
              <a:gd name="connsiteY5586" fmla="*/ 3454766 h 6839191"/>
              <a:gd name="connsiteX5587" fmla="*/ 3677916 w 12192439"/>
              <a:gd name="connsiteY5587" fmla="*/ 3479426 h 6839191"/>
              <a:gd name="connsiteX5588" fmla="*/ 3528857 w 12192439"/>
              <a:gd name="connsiteY5588" fmla="*/ 3488531 h 6839191"/>
              <a:gd name="connsiteX5589" fmla="*/ 3383681 w 12192439"/>
              <a:gd name="connsiteY5589" fmla="*/ 3497570 h 6839191"/>
              <a:gd name="connsiteX5590" fmla="*/ 3014542 w 12192439"/>
              <a:gd name="connsiteY5590" fmla="*/ 3514925 h 6839191"/>
              <a:gd name="connsiteX5591" fmla="*/ 3047122 w 12192439"/>
              <a:gd name="connsiteY5591" fmla="*/ 3467622 h 6839191"/>
              <a:gd name="connsiteX5592" fmla="*/ 3352811 w 12192439"/>
              <a:gd name="connsiteY5592" fmla="*/ 3452133 h 6839191"/>
              <a:gd name="connsiteX5593" fmla="*/ 3509638 w 12192439"/>
              <a:gd name="connsiteY5593" fmla="*/ 3442786 h 6839191"/>
              <a:gd name="connsiteX5594" fmla="*/ 3659904 w 12192439"/>
              <a:gd name="connsiteY5594" fmla="*/ 3434186 h 6839191"/>
              <a:gd name="connsiteX5595" fmla="*/ 3964495 w 12192439"/>
              <a:gd name="connsiteY5595" fmla="*/ 3414615 h 6839191"/>
              <a:gd name="connsiteX5596" fmla="*/ 4833974 w 12192439"/>
              <a:gd name="connsiteY5596" fmla="*/ 3370867 h 6839191"/>
              <a:gd name="connsiteX5597" fmla="*/ 5380233 w 12192439"/>
              <a:gd name="connsiteY5597" fmla="*/ 3434778 h 6839191"/>
              <a:gd name="connsiteX5598" fmla="*/ 5371786 w 12192439"/>
              <a:gd name="connsiteY5598" fmla="*/ 3455402 h 6839191"/>
              <a:gd name="connsiteX5599" fmla="*/ 5189290 w 12192439"/>
              <a:gd name="connsiteY5599" fmla="*/ 3415756 h 6839191"/>
              <a:gd name="connsiteX5600" fmla="*/ 3008048 w 12192439"/>
              <a:gd name="connsiteY5600" fmla="*/ 3514969 h 6839191"/>
              <a:gd name="connsiteX5601" fmla="*/ 2967700 w 12192439"/>
              <a:gd name="connsiteY5601" fmla="*/ 3515012 h 6839191"/>
              <a:gd name="connsiteX5602" fmla="*/ 2999008 w 12192439"/>
              <a:gd name="connsiteY5602" fmla="*/ 3468500 h 6839191"/>
              <a:gd name="connsiteX5603" fmla="*/ 3040475 w 12192439"/>
              <a:gd name="connsiteY5603" fmla="*/ 3467776 h 6839191"/>
              <a:gd name="connsiteX5604" fmla="*/ 3008048 w 12192439"/>
              <a:gd name="connsiteY5604" fmla="*/ 3514969 h 6839191"/>
              <a:gd name="connsiteX5605" fmla="*/ 3001049 w 12192439"/>
              <a:gd name="connsiteY5605" fmla="*/ 3465538 h 6839191"/>
              <a:gd name="connsiteX5606" fmla="*/ 3035143 w 12192439"/>
              <a:gd name="connsiteY5606" fmla="*/ 3417863 h 6839191"/>
              <a:gd name="connsiteX5607" fmla="*/ 3077707 w 12192439"/>
              <a:gd name="connsiteY5607" fmla="*/ 3416480 h 6839191"/>
              <a:gd name="connsiteX5608" fmla="*/ 3059760 w 12192439"/>
              <a:gd name="connsiteY5608" fmla="*/ 3440812 h 6839191"/>
              <a:gd name="connsiteX5609" fmla="*/ 3042603 w 12192439"/>
              <a:gd name="connsiteY5609" fmla="*/ 3464748 h 6839191"/>
              <a:gd name="connsiteX5610" fmla="*/ 3001049 w 12192439"/>
              <a:gd name="connsiteY5610" fmla="*/ 3465538 h 6839191"/>
              <a:gd name="connsiteX5611" fmla="*/ 2994555 w 12192439"/>
              <a:gd name="connsiteY5611" fmla="*/ 3465626 h 6839191"/>
              <a:gd name="connsiteX5612" fmla="*/ 2952781 w 12192439"/>
              <a:gd name="connsiteY5612" fmla="*/ 3465845 h 6839191"/>
              <a:gd name="connsiteX5613" fmla="*/ 2985384 w 12192439"/>
              <a:gd name="connsiteY5613" fmla="*/ 3419003 h 6839191"/>
              <a:gd name="connsiteX5614" fmla="*/ 3028364 w 12192439"/>
              <a:gd name="connsiteY5614" fmla="*/ 3418060 h 6839191"/>
              <a:gd name="connsiteX5615" fmla="*/ 2994555 w 12192439"/>
              <a:gd name="connsiteY5615" fmla="*/ 3465626 h 6839191"/>
              <a:gd name="connsiteX5616" fmla="*/ 2987490 w 12192439"/>
              <a:gd name="connsiteY5616" fmla="*/ 3416086 h 6839191"/>
              <a:gd name="connsiteX5617" fmla="*/ 3022923 w 12192439"/>
              <a:gd name="connsiteY5617" fmla="*/ 3368147 h 6839191"/>
              <a:gd name="connsiteX5618" fmla="*/ 3067022 w 12192439"/>
              <a:gd name="connsiteY5618" fmla="*/ 3366567 h 6839191"/>
              <a:gd name="connsiteX5619" fmla="*/ 3030536 w 12192439"/>
              <a:gd name="connsiteY5619" fmla="*/ 3415098 h 6839191"/>
              <a:gd name="connsiteX5620" fmla="*/ 2987490 w 12192439"/>
              <a:gd name="connsiteY5620" fmla="*/ 3416086 h 6839191"/>
              <a:gd name="connsiteX5621" fmla="*/ 2981281 w 12192439"/>
              <a:gd name="connsiteY5621" fmla="*/ 3416195 h 6839191"/>
              <a:gd name="connsiteX5622" fmla="*/ 2938937 w 12192439"/>
              <a:gd name="connsiteY5622" fmla="*/ 3416590 h 6839191"/>
              <a:gd name="connsiteX5623" fmla="*/ 2972988 w 12192439"/>
              <a:gd name="connsiteY5623" fmla="*/ 3369441 h 6839191"/>
              <a:gd name="connsiteX5624" fmla="*/ 3016494 w 12192439"/>
              <a:gd name="connsiteY5624" fmla="*/ 3368344 h 6839191"/>
              <a:gd name="connsiteX5625" fmla="*/ 2981281 w 12192439"/>
              <a:gd name="connsiteY5625" fmla="*/ 3416195 h 6839191"/>
              <a:gd name="connsiteX5626" fmla="*/ 2975160 w 12192439"/>
              <a:gd name="connsiteY5626" fmla="*/ 3366501 h 6839191"/>
              <a:gd name="connsiteX5627" fmla="*/ 3012128 w 12192439"/>
              <a:gd name="connsiteY5627" fmla="*/ 3318234 h 6839191"/>
              <a:gd name="connsiteX5628" fmla="*/ 3056732 w 12192439"/>
              <a:gd name="connsiteY5628" fmla="*/ 3316544 h 6839191"/>
              <a:gd name="connsiteX5629" fmla="*/ 3018754 w 12192439"/>
              <a:gd name="connsiteY5629" fmla="*/ 3365383 h 6839191"/>
              <a:gd name="connsiteX5630" fmla="*/ 2975160 w 12192439"/>
              <a:gd name="connsiteY5630" fmla="*/ 3366501 h 6839191"/>
              <a:gd name="connsiteX5631" fmla="*/ 3014388 w 12192439"/>
              <a:gd name="connsiteY5631" fmla="*/ 3315359 h 6839191"/>
              <a:gd name="connsiteX5632" fmla="*/ 3054143 w 12192439"/>
              <a:gd name="connsiteY5632" fmla="*/ 3266148 h 6839191"/>
              <a:gd name="connsiteX5633" fmla="*/ 3099647 w 12192439"/>
              <a:gd name="connsiteY5633" fmla="*/ 3264042 h 6839191"/>
              <a:gd name="connsiteX5634" fmla="*/ 3059036 w 12192439"/>
              <a:gd name="connsiteY5634" fmla="*/ 3313670 h 6839191"/>
              <a:gd name="connsiteX5635" fmla="*/ 3014388 w 12192439"/>
              <a:gd name="connsiteY5635" fmla="*/ 3315359 h 6839191"/>
              <a:gd name="connsiteX5636" fmla="*/ 3008004 w 12192439"/>
              <a:gd name="connsiteY5636" fmla="*/ 3315579 h 6839191"/>
              <a:gd name="connsiteX5637" fmla="*/ 2963619 w 12192439"/>
              <a:gd name="connsiteY5637" fmla="*/ 3316851 h 6839191"/>
              <a:gd name="connsiteX5638" fmla="*/ 3002212 w 12192439"/>
              <a:gd name="connsiteY5638" fmla="*/ 3268211 h 6839191"/>
              <a:gd name="connsiteX5639" fmla="*/ 3047583 w 12192439"/>
              <a:gd name="connsiteY5639" fmla="*/ 3266434 h 6839191"/>
              <a:gd name="connsiteX5640" fmla="*/ 3008004 w 12192439"/>
              <a:gd name="connsiteY5640" fmla="*/ 3315579 h 6839191"/>
              <a:gd name="connsiteX5641" fmla="*/ 2957454 w 12192439"/>
              <a:gd name="connsiteY5641" fmla="*/ 3316983 h 6839191"/>
              <a:gd name="connsiteX5642" fmla="*/ 2913443 w 12192439"/>
              <a:gd name="connsiteY5642" fmla="*/ 3317729 h 6839191"/>
              <a:gd name="connsiteX5643" fmla="*/ 2950719 w 12192439"/>
              <a:gd name="connsiteY5643" fmla="*/ 3269812 h 6839191"/>
              <a:gd name="connsiteX5644" fmla="*/ 2995827 w 12192439"/>
              <a:gd name="connsiteY5644" fmla="*/ 3268430 h 6839191"/>
              <a:gd name="connsiteX5645" fmla="*/ 2957454 w 12192439"/>
              <a:gd name="connsiteY5645" fmla="*/ 3316983 h 6839191"/>
              <a:gd name="connsiteX5646" fmla="*/ 2952891 w 12192439"/>
              <a:gd name="connsiteY5646" fmla="*/ 3267070 h 6839191"/>
              <a:gd name="connsiteX5647" fmla="*/ 2993172 w 12192439"/>
              <a:gd name="connsiteY5647" fmla="*/ 3218100 h 6839191"/>
              <a:gd name="connsiteX5648" fmla="*/ 3039312 w 12192439"/>
              <a:gd name="connsiteY5648" fmla="*/ 3216235 h 6839191"/>
              <a:gd name="connsiteX5649" fmla="*/ 2998087 w 12192439"/>
              <a:gd name="connsiteY5649" fmla="*/ 3265666 h 6839191"/>
              <a:gd name="connsiteX5650" fmla="*/ 2952891 w 12192439"/>
              <a:gd name="connsiteY5650" fmla="*/ 3267070 h 6839191"/>
              <a:gd name="connsiteX5651" fmla="*/ 2946769 w 12192439"/>
              <a:gd name="connsiteY5651" fmla="*/ 3267223 h 6839191"/>
              <a:gd name="connsiteX5652" fmla="*/ 2901902 w 12192439"/>
              <a:gd name="connsiteY5652" fmla="*/ 3268145 h 6839191"/>
              <a:gd name="connsiteX5653" fmla="*/ 2940890 w 12192439"/>
              <a:gd name="connsiteY5653" fmla="*/ 3219833 h 6839191"/>
              <a:gd name="connsiteX5654" fmla="*/ 2986832 w 12192439"/>
              <a:gd name="connsiteY5654" fmla="*/ 3218341 h 6839191"/>
              <a:gd name="connsiteX5655" fmla="*/ 2946769 w 12192439"/>
              <a:gd name="connsiteY5655" fmla="*/ 3267223 h 6839191"/>
              <a:gd name="connsiteX5656" fmla="*/ 2943084 w 12192439"/>
              <a:gd name="connsiteY5656" fmla="*/ 3217178 h 6839191"/>
              <a:gd name="connsiteX5657" fmla="*/ 2985098 w 12192439"/>
              <a:gd name="connsiteY5657" fmla="*/ 3167901 h 6839191"/>
              <a:gd name="connsiteX5658" fmla="*/ 3031984 w 12192439"/>
              <a:gd name="connsiteY5658" fmla="*/ 3165971 h 6839191"/>
              <a:gd name="connsiteX5659" fmla="*/ 2989092 w 12192439"/>
              <a:gd name="connsiteY5659" fmla="*/ 3215665 h 6839191"/>
              <a:gd name="connsiteX5660" fmla="*/ 2943084 w 12192439"/>
              <a:gd name="connsiteY5660" fmla="*/ 3217178 h 6839191"/>
              <a:gd name="connsiteX5661" fmla="*/ 2936962 w 12192439"/>
              <a:gd name="connsiteY5661" fmla="*/ 3217354 h 6839191"/>
              <a:gd name="connsiteX5662" fmla="*/ 2891240 w 12192439"/>
              <a:gd name="connsiteY5662" fmla="*/ 3218429 h 6839191"/>
              <a:gd name="connsiteX5663" fmla="*/ 2932004 w 12192439"/>
              <a:gd name="connsiteY5663" fmla="*/ 3169744 h 6839191"/>
              <a:gd name="connsiteX5664" fmla="*/ 2978780 w 12192439"/>
              <a:gd name="connsiteY5664" fmla="*/ 3168143 h 6839191"/>
              <a:gd name="connsiteX5665" fmla="*/ 2936962 w 12192439"/>
              <a:gd name="connsiteY5665" fmla="*/ 3217354 h 6839191"/>
              <a:gd name="connsiteX5666" fmla="*/ 2934220 w 12192439"/>
              <a:gd name="connsiteY5666" fmla="*/ 3167177 h 6839191"/>
              <a:gd name="connsiteX5667" fmla="*/ 2978034 w 12192439"/>
              <a:gd name="connsiteY5667" fmla="*/ 3117615 h 6839191"/>
              <a:gd name="connsiteX5668" fmla="*/ 3025687 w 12192439"/>
              <a:gd name="connsiteY5668" fmla="*/ 3115619 h 6839191"/>
              <a:gd name="connsiteX5669" fmla="*/ 2981040 w 12192439"/>
              <a:gd name="connsiteY5669" fmla="*/ 3165554 h 6839191"/>
              <a:gd name="connsiteX5670" fmla="*/ 2934220 w 12192439"/>
              <a:gd name="connsiteY5670" fmla="*/ 3167177 h 6839191"/>
              <a:gd name="connsiteX5671" fmla="*/ 2928099 w 12192439"/>
              <a:gd name="connsiteY5671" fmla="*/ 3167375 h 6839191"/>
              <a:gd name="connsiteX5672" fmla="*/ 2881520 w 12192439"/>
              <a:gd name="connsiteY5672" fmla="*/ 3168581 h 6839191"/>
              <a:gd name="connsiteX5673" fmla="*/ 2924171 w 12192439"/>
              <a:gd name="connsiteY5673" fmla="*/ 3119546 h 6839191"/>
              <a:gd name="connsiteX5674" fmla="*/ 2971737 w 12192439"/>
              <a:gd name="connsiteY5674" fmla="*/ 3117856 h 6839191"/>
              <a:gd name="connsiteX5675" fmla="*/ 2928099 w 12192439"/>
              <a:gd name="connsiteY5675" fmla="*/ 3167375 h 6839191"/>
              <a:gd name="connsiteX5676" fmla="*/ 2875421 w 12192439"/>
              <a:gd name="connsiteY5676" fmla="*/ 3168713 h 6839191"/>
              <a:gd name="connsiteX5677" fmla="*/ 2829347 w 12192439"/>
              <a:gd name="connsiteY5677" fmla="*/ 3169415 h 6839191"/>
              <a:gd name="connsiteX5678" fmla="*/ 2870638 w 12192439"/>
              <a:gd name="connsiteY5678" fmla="*/ 3121082 h 6839191"/>
              <a:gd name="connsiteX5679" fmla="*/ 2917831 w 12192439"/>
              <a:gd name="connsiteY5679" fmla="*/ 3119765 h 6839191"/>
              <a:gd name="connsiteX5680" fmla="*/ 2875421 w 12192439"/>
              <a:gd name="connsiteY5680" fmla="*/ 3168713 h 6839191"/>
              <a:gd name="connsiteX5681" fmla="*/ 2872788 w 12192439"/>
              <a:gd name="connsiteY5681" fmla="*/ 3118624 h 6839191"/>
              <a:gd name="connsiteX5682" fmla="*/ 2917392 w 12192439"/>
              <a:gd name="connsiteY5682" fmla="*/ 3069260 h 6839191"/>
              <a:gd name="connsiteX5683" fmla="*/ 2965528 w 12192439"/>
              <a:gd name="connsiteY5683" fmla="*/ 3067483 h 6839191"/>
              <a:gd name="connsiteX5684" fmla="*/ 2920025 w 12192439"/>
              <a:gd name="connsiteY5684" fmla="*/ 3117286 h 6839191"/>
              <a:gd name="connsiteX5685" fmla="*/ 2872788 w 12192439"/>
              <a:gd name="connsiteY5685" fmla="*/ 3118624 h 6839191"/>
              <a:gd name="connsiteX5686" fmla="*/ 2919608 w 12192439"/>
              <a:gd name="connsiteY5686" fmla="*/ 3066868 h 6839191"/>
              <a:gd name="connsiteX5687" fmla="*/ 2967239 w 12192439"/>
              <a:gd name="connsiteY5687" fmla="*/ 3016779 h 6839191"/>
              <a:gd name="connsiteX5688" fmla="*/ 3016099 w 12192439"/>
              <a:gd name="connsiteY5688" fmla="*/ 3014761 h 6839191"/>
              <a:gd name="connsiteX5689" fmla="*/ 2985164 w 12192439"/>
              <a:gd name="connsiteY5689" fmla="*/ 3046706 h 6839191"/>
              <a:gd name="connsiteX5690" fmla="*/ 2967788 w 12192439"/>
              <a:gd name="connsiteY5690" fmla="*/ 3065091 h 6839191"/>
              <a:gd name="connsiteX5691" fmla="*/ 2919608 w 12192439"/>
              <a:gd name="connsiteY5691" fmla="*/ 3066868 h 6839191"/>
              <a:gd name="connsiteX5692" fmla="*/ 2969477 w 12192439"/>
              <a:gd name="connsiteY5692" fmla="*/ 3014476 h 6839191"/>
              <a:gd name="connsiteX5693" fmla="*/ 3019851 w 12192439"/>
              <a:gd name="connsiteY5693" fmla="*/ 2964014 h 6839191"/>
              <a:gd name="connsiteX5694" fmla="*/ 3055613 w 12192439"/>
              <a:gd name="connsiteY5694" fmla="*/ 2962544 h 6839191"/>
              <a:gd name="connsiteX5695" fmla="*/ 3069150 w 12192439"/>
              <a:gd name="connsiteY5695" fmla="*/ 2961974 h 6839191"/>
              <a:gd name="connsiteX5696" fmla="*/ 3018359 w 12192439"/>
              <a:gd name="connsiteY5696" fmla="*/ 3012457 h 6839191"/>
              <a:gd name="connsiteX5697" fmla="*/ 2969477 w 12192439"/>
              <a:gd name="connsiteY5697" fmla="*/ 3014476 h 6839191"/>
              <a:gd name="connsiteX5698" fmla="*/ 3055547 w 12192439"/>
              <a:gd name="connsiteY5698" fmla="*/ 2960416 h 6839191"/>
              <a:gd name="connsiteX5699" fmla="*/ 3022111 w 12192439"/>
              <a:gd name="connsiteY5699" fmla="*/ 2961798 h 6839191"/>
              <a:gd name="connsiteX5700" fmla="*/ 3074767 w 12192439"/>
              <a:gd name="connsiteY5700" fmla="*/ 2911358 h 6839191"/>
              <a:gd name="connsiteX5701" fmla="*/ 3124175 w 12192439"/>
              <a:gd name="connsiteY5701" fmla="*/ 2909537 h 6839191"/>
              <a:gd name="connsiteX5702" fmla="*/ 3071410 w 12192439"/>
              <a:gd name="connsiteY5702" fmla="*/ 2959780 h 6839191"/>
              <a:gd name="connsiteX5703" fmla="*/ 3055547 w 12192439"/>
              <a:gd name="connsiteY5703" fmla="*/ 2960416 h 6839191"/>
              <a:gd name="connsiteX5704" fmla="*/ 3077005 w 12192439"/>
              <a:gd name="connsiteY5704" fmla="*/ 2909252 h 6839191"/>
              <a:gd name="connsiteX5705" fmla="*/ 3131482 w 12192439"/>
              <a:gd name="connsiteY5705" fmla="*/ 2859229 h 6839191"/>
              <a:gd name="connsiteX5706" fmla="*/ 3180715 w 12192439"/>
              <a:gd name="connsiteY5706" fmla="*/ 2857803 h 6839191"/>
              <a:gd name="connsiteX5707" fmla="*/ 3126435 w 12192439"/>
              <a:gd name="connsiteY5707" fmla="*/ 2907431 h 6839191"/>
              <a:gd name="connsiteX5708" fmla="*/ 3077005 w 12192439"/>
              <a:gd name="connsiteY5708" fmla="*/ 2909252 h 6839191"/>
              <a:gd name="connsiteX5709" fmla="*/ 3133697 w 12192439"/>
              <a:gd name="connsiteY5709" fmla="*/ 2857233 h 6839191"/>
              <a:gd name="connsiteX5710" fmla="*/ 3189578 w 12192439"/>
              <a:gd name="connsiteY5710" fmla="*/ 2807977 h 6839191"/>
              <a:gd name="connsiteX5711" fmla="*/ 3238263 w 12192439"/>
              <a:gd name="connsiteY5711" fmla="*/ 2807144 h 6839191"/>
              <a:gd name="connsiteX5712" fmla="*/ 3182909 w 12192439"/>
              <a:gd name="connsiteY5712" fmla="*/ 2855828 h 6839191"/>
              <a:gd name="connsiteX5713" fmla="*/ 3133697 w 12192439"/>
              <a:gd name="connsiteY5713" fmla="*/ 2857233 h 6839191"/>
              <a:gd name="connsiteX5714" fmla="*/ 3191728 w 12192439"/>
              <a:gd name="connsiteY5714" fmla="*/ 2806113 h 6839191"/>
              <a:gd name="connsiteX5715" fmla="*/ 3248618 w 12192439"/>
              <a:gd name="connsiteY5715" fmla="*/ 2757889 h 6839191"/>
              <a:gd name="connsiteX5716" fmla="*/ 3296908 w 12192439"/>
              <a:gd name="connsiteY5716" fmla="*/ 2757450 h 6839191"/>
              <a:gd name="connsiteX5717" fmla="*/ 3240413 w 12192439"/>
              <a:gd name="connsiteY5717" fmla="*/ 2805301 h 6839191"/>
              <a:gd name="connsiteX5718" fmla="*/ 3191728 w 12192439"/>
              <a:gd name="connsiteY5718" fmla="*/ 2806113 h 6839191"/>
              <a:gd name="connsiteX5719" fmla="*/ 3250725 w 12192439"/>
              <a:gd name="connsiteY5719" fmla="*/ 2756133 h 6839191"/>
              <a:gd name="connsiteX5720" fmla="*/ 3273125 w 12192439"/>
              <a:gd name="connsiteY5720" fmla="*/ 2737660 h 6839191"/>
              <a:gd name="connsiteX5721" fmla="*/ 4034966 w 12192439"/>
              <a:gd name="connsiteY5721" fmla="*/ 2188167 h 6839191"/>
              <a:gd name="connsiteX5722" fmla="*/ 4546759 w 12192439"/>
              <a:gd name="connsiteY5722" fmla="*/ 1867721 h 6839191"/>
              <a:gd name="connsiteX5723" fmla="*/ 5324549 w 12192439"/>
              <a:gd name="connsiteY5723" fmla="*/ 1369798 h 6839191"/>
              <a:gd name="connsiteX5724" fmla="*/ 5360509 w 12192439"/>
              <a:gd name="connsiteY5724" fmla="*/ 1345245 h 6839191"/>
              <a:gd name="connsiteX5725" fmla="*/ 5639387 w 12192439"/>
              <a:gd name="connsiteY5725" fmla="*/ 1123066 h 6839191"/>
              <a:gd name="connsiteX5726" fmla="*/ 5740662 w 12192439"/>
              <a:gd name="connsiteY5726" fmla="*/ 878478 h 6839191"/>
              <a:gd name="connsiteX5727" fmla="*/ 5670103 w 12192439"/>
              <a:gd name="connsiteY5727" fmla="*/ 759836 h 6839191"/>
              <a:gd name="connsiteX5728" fmla="*/ 5544168 w 12192439"/>
              <a:gd name="connsiteY5728" fmla="*/ 682329 h 6839191"/>
              <a:gd name="connsiteX5729" fmla="*/ 5444254 w 12192439"/>
              <a:gd name="connsiteY5729" fmla="*/ 645373 h 6839191"/>
              <a:gd name="connsiteX5730" fmla="*/ 4971076 w 12192439"/>
              <a:gd name="connsiteY5730" fmla="*/ 550448 h 6839191"/>
              <a:gd name="connsiteX5731" fmla="*/ 4831582 w 12192439"/>
              <a:gd name="connsiteY5731" fmla="*/ 532380 h 6839191"/>
              <a:gd name="connsiteX5732" fmla="*/ 4015089 w 12192439"/>
              <a:gd name="connsiteY5732" fmla="*/ 460847 h 6839191"/>
              <a:gd name="connsiteX5733" fmla="*/ 3334448 w 12192439"/>
              <a:gd name="connsiteY5733" fmla="*/ 430342 h 6839191"/>
              <a:gd name="connsiteX5734" fmla="*/ 2949929 w 12192439"/>
              <a:gd name="connsiteY5734" fmla="*/ 415112 h 6839191"/>
              <a:gd name="connsiteX5735" fmla="*/ 2574098 w 12192439"/>
              <a:gd name="connsiteY5735" fmla="*/ 395956 h 6839191"/>
              <a:gd name="connsiteX5736" fmla="*/ 2592045 w 12192439"/>
              <a:gd name="connsiteY5736" fmla="*/ 385609 h 6839191"/>
              <a:gd name="connsiteX5737" fmla="*/ 2957345 w 12192439"/>
              <a:gd name="connsiteY5737" fmla="*/ 403729 h 6839191"/>
              <a:gd name="connsiteX5738" fmla="*/ 3318475 w 12192439"/>
              <a:gd name="connsiteY5738" fmla="*/ 418341 h 6839191"/>
              <a:gd name="connsiteX5739" fmla="*/ 4033782 w 12192439"/>
              <a:gd name="connsiteY5739" fmla="*/ 451457 h 6839191"/>
              <a:gd name="connsiteX5740" fmla="*/ 4858612 w 12192439"/>
              <a:gd name="connsiteY5740" fmla="*/ 525539 h 6839191"/>
              <a:gd name="connsiteX5741" fmla="*/ 4999510 w 12192439"/>
              <a:gd name="connsiteY5741" fmla="*/ 544151 h 6839191"/>
              <a:gd name="connsiteX5742" fmla="*/ 5476878 w 12192439"/>
              <a:gd name="connsiteY5742" fmla="*/ 640660 h 6839191"/>
              <a:gd name="connsiteX5743" fmla="*/ 5577538 w 12192439"/>
              <a:gd name="connsiteY5743" fmla="*/ 677607 h 6839191"/>
              <a:gd name="connsiteX5744" fmla="*/ 5780066 w 12192439"/>
              <a:gd name="connsiteY5744" fmla="*/ 870904 h 6839191"/>
              <a:gd name="connsiteX5745" fmla="*/ 5682104 w 12192439"/>
              <a:gd name="connsiteY5745" fmla="*/ 1116212 h 6839191"/>
              <a:gd name="connsiteX5746" fmla="*/ 5402239 w 12192439"/>
              <a:gd name="connsiteY5746" fmla="*/ 1340852 h 6839191"/>
              <a:gd name="connsiteX5747" fmla="*/ 5365490 w 12192439"/>
              <a:gd name="connsiteY5747" fmla="*/ 1366109 h 6839191"/>
              <a:gd name="connsiteX5748" fmla="*/ 4585110 w 12192439"/>
              <a:gd name="connsiteY5748" fmla="*/ 1869209 h 6839191"/>
              <a:gd name="connsiteX5749" fmla="*/ 4064717 w 12192439"/>
              <a:gd name="connsiteY5749" fmla="*/ 2197500 h 6839191"/>
              <a:gd name="connsiteX5750" fmla="*/ 3299037 w 12192439"/>
              <a:gd name="connsiteY5750" fmla="*/ 2755717 h 6839191"/>
              <a:gd name="connsiteX5751" fmla="*/ 3250725 w 12192439"/>
              <a:gd name="connsiteY5751" fmla="*/ 2756133 h 6839191"/>
              <a:gd name="connsiteX5752" fmla="*/ 2570961 w 12192439"/>
              <a:gd name="connsiteY5752" fmla="*/ 395778 h 6839191"/>
              <a:gd name="connsiteX5753" fmla="*/ 2535945 w 12192439"/>
              <a:gd name="connsiteY5753" fmla="*/ 393753 h 6839191"/>
              <a:gd name="connsiteX5754" fmla="*/ 2552729 w 12192439"/>
              <a:gd name="connsiteY5754" fmla="*/ 383446 h 6839191"/>
              <a:gd name="connsiteX5755" fmla="*/ 2588864 w 12192439"/>
              <a:gd name="connsiteY5755" fmla="*/ 385433 h 6839191"/>
              <a:gd name="connsiteX5756" fmla="*/ 2570961 w 12192439"/>
              <a:gd name="connsiteY5756" fmla="*/ 395778 h 6839191"/>
              <a:gd name="connsiteX5757" fmla="*/ 2532786 w 12192439"/>
              <a:gd name="connsiteY5757" fmla="*/ 393569 h 6839191"/>
              <a:gd name="connsiteX5758" fmla="*/ 2498362 w 12192439"/>
              <a:gd name="connsiteY5758" fmla="*/ 391535 h 6839191"/>
              <a:gd name="connsiteX5759" fmla="*/ 2513917 w 12192439"/>
              <a:gd name="connsiteY5759" fmla="*/ 381276 h 6839191"/>
              <a:gd name="connsiteX5760" fmla="*/ 2549504 w 12192439"/>
              <a:gd name="connsiteY5760" fmla="*/ 383270 h 6839191"/>
              <a:gd name="connsiteX5761" fmla="*/ 2532786 w 12192439"/>
              <a:gd name="connsiteY5761" fmla="*/ 393569 h 6839191"/>
              <a:gd name="connsiteX5762" fmla="*/ 2458146 w 12192439"/>
              <a:gd name="connsiteY5762" fmla="*/ 389115 h 6839191"/>
              <a:gd name="connsiteX5763" fmla="*/ 2425039 w 12192439"/>
              <a:gd name="connsiteY5763" fmla="*/ 387031 h 6839191"/>
              <a:gd name="connsiteX5764" fmla="*/ 2438049 w 12192439"/>
              <a:gd name="connsiteY5764" fmla="*/ 376892 h 6839191"/>
              <a:gd name="connsiteX5765" fmla="*/ 2472429 w 12192439"/>
              <a:gd name="connsiteY5765" fmla="*/ 378906 h 6839191"/>
              <a:gd name="connsiteX5766" fmla="*/ 2458146 w 12192439"/>
              <a:gd name="connsiteY5766" fmla="*/ 389115 h 6839191"/>
              <a:gd name="connsiteX5767" fmla="*/ 2421879 w 12192439"/>
              <a:gd name="connsiteY5767" fmla="*/ 386827 h 6839191"/>
              <a:gd name="connsiteX5768" fmla="*/ 2389628 w 12192439"/>
              <a:gd name="connsiteY5768" fmla="*/ 384593 h 6839191"/>
              <a:gd name="connsiteX5769" fmla="*/ 2401212 w 12192439"/>
              <a:gd name="connsiteY5769" fmla="*/ 374573 h 6839191"/>
              <a:gd name="connsiteX5770" fmla="*/ 2434846 w 12192439"/>
              <a:gd name="connsiteY5770" fmla="*/ 376704 h 6839191"/>
              <a:gd name="connsiteX5771" fmla="*/ 2421879 w 12192439"/>
              <a:gd name="connsiteY5771" fmla="*/ 386827 h 6839191"/>
              <a:gd name="connsiteX5772" fmla="*/ 2386556 w 12192439"/>
              <a:gd name="connsiteY5772" fmla="*/ 384365 h 6839191"/>
              <a:gd name="connsiteX5773" fmla="*/ 2355226 w 12192439"/>
              <a:gd name="connsiteY5773" fmla="*/ 381903 h 6839191"/>
              <a:gd name="connsiteX5774" fmla="*/ 2365296 w 12192439"/>
              <a:gd name="connsiteY5774" fmla="*/ 372035 h 6839191"/>
              <a:gd name="connsiteX5775" fmla="*/ 2398075 w 12192439"/>
              <a:gd name="connsiteY5775" fmla="*/ 374360 h 6839191"/>
              <a:gd name="connsiteX5776" fmla="*/ 2386556 w 12192439"/>
              <a:gd name="connsiteY5776" fmla="*/ 384365 h 6839191"/>
              <a:gd name="connsiteX5777" fmla="*/ 2352220 w 12192439"/>
              <a:gd name="connsiteY5777" fmla="*/ 381653 h 6839191"/>
              <a:gd name="connsiteX5778" fmla="*/ 2321834 w 12192439"/>
              <a:gd name="connsiteY5778" fmla="*/ 378900 h 6839191"/>
              <a:gd name="connsiteX5779" fmla="*/ 2330324 w 12192439"/>
              <a:gd name="connsiteY5779" fmla="*/ 369216 h 6839191"/>
              <a:gd name="connsiteX5780" fmla="*/ 2362225 w 12192439"/>
              <a:gd name="connsiteY5780" fmla="*/ 371802 h 6839191"/>
              <a:gd name="connsiteX5781" fmla="*/ 2352220 w 12192439"/>
              <a:gd name="connsiteY5781" fmla="*/ 381653 h 6839191"/>
              <a:gd name="connsiteX5782" fmla="*/ 2318894 w 12192439"/>
              <a:gd name="connsiteY5782" fmla="*/ 378612 h 6839191"/>
              <a:gd name="connsiteX5783" fmla="*/ 2289450 w 12192439"/>
              <a:gd name="connsiteY5783" fmla="*/ 375514 h 6839191"/>
              <a:gd name="connsiteX5784" fmla="*/ 2296361 w 12192439"/>
              <a:gd name="connsiteY5784" fmla="*/ 366052 h 6839191"/>
              <a:gd name="connsiteX5785" fmla="*/ 2327340 w 12192439"/>
              <a:gd name="connsiteY5785" fmla="*/ 368954 h 6839191"/>
              <a:gd name="connsiteX5786" fmla="*/ 2318894 w 12192439"/>
              <a:gd name="connsiteY5786" fmla="*/ 378612 h 6839191"/>
              <a:gd name="connsiteX5787" fmla="*/ 2286620 w 12192439"/>
              <a:gd name="connsiteY5787" fmla="*/ 375185 h 6839191"/>
              <a:gd name="connsiteX5788" fmla="*/ 2258098 w 12192439"/>
              <a:gd name="connsiteY5788" fmla="*/ 371675 h 6839191"/>
              <a:gd name="connsiteX5789" fmla="*/ 2263386 w 12192439"/>
              <a:gd name="connsiteY5789" fmla="*/ 362482 h 6839191"/>
              <a:gd name="connsiteX5790" fmla="*/ 2293443 w 12192439"/>
              <a:gd name="connsiteY5790" fmla="*/ 365760 h 6839191"/>
              <a:gd name="connsiteX5791" fmla="*/ 2286620 w 12192439"/>
              <a:gd name="connsiteY5791" fmla="*/ 375185 h 6839191"/>
              <a:gd name="connsiteX5792" fmla="*/ 2255334 w 12192439"/>
              <a:gd name="connsiteY5792" fmla="*/ 371302 h 6839191"/>
              <a:gd name="connsiteX5793" fmla="*/ 2227733 w 12192439"/>
              <a:gd name="connsiteY5793" fmla="*/ 367300 h 6839191"/>
              <a:gd name="connsiteX5794" fmla="*/ 2231397 w 12192439"/>
              <a:gd name="connsiteY5794" fmla="*/ 358434 h 6839191"/>
              <a:gd name="connsiteX5795" fmla="*/ 2260555 w 12192439"/>
              <a:gd name="connsiteY5795" fmla="*/ 362155 h 6839191"/>
              <a:gd name="connsiteX5796" fmla="*/ 2255334 w 12192439"/>
              <a:gd name="connsiteY5796" fmla="*/ 371302 h 6839191"/>
              <a:gd name="connsiteX5797" fmla="*/ 2224991 w 12192439"/>
              <a:gd name="connsiteY5797" fmla="*/ 366864 h 6839191"/>
              <a:gd name="connsiteX5798" fmla="*/ 2208251 w 12192439"/>
              <a:gd name="connsiteY5798" fmla="*/ 364073 h 6839191"/>
              <a:gd name="connsiteX5799" fmla="*/ 2211081 w 12192439"/>
              <a:gd name="connsiteY5799" fmla="*/ 355490 h 6839191"/>
              <a:gd name="connsiteX5800" fmla="*/ 2228633 w 12192439"/>
              <a:gd name="connsiteY5800" fmla="*/ 358055 h 6839191"/>
              <a:gd name="connsiteX5801" fmla="*/ 2224991 w 12192439"/>
              <a:gd name="connsiteY5801" fmla="*/ 366864 h 6839191"/>
              <a:gd name="connsiteX5802" fmla="*/ 2205486 w 12192439"/>
              <a:gd name="connsiteY5802" fmla="*/ 363579 h 6839191"/>
              <a:gd name="connsiteX5803" fmla="*/ 2179610 w 12192439"/>
              <a:gd name="connsiteY5803" fmla="*/ 358579 h 6839191"/>
              <a:gd name="connsiteX5804" fmla="*/ 2180872 w 12192439"/>
              <a:gd name="connsiteY5804" fmla="*/ 350461 h 6839191"/>
              <a:gd name="connsiteX5805" fmla="*/ 2208273 w 12192439"/>
              <a:gd name="connsiteY5805" fmla="*/ 355066 h 6839191"/>
              <a:gd name="connsiteX5806" fmla="*/ 2205486 w 12192439"/>
              <a:gd name="connsiteY5806" fmla="*/ 363579 h 6839191"/>
              <a:gd name="connsiteX5807" fmla="*/ 2176784 w 12192439"/>
              <a:gd name="connsiteY5807" fmla="*/ 357978 h 6839191"/>
              <a:gd name="connsiteX5808" fmla="*/ 2163974 w 12192439"/>
              <a:gd name="connsiteY5808" fmla="*/ 355128 h 6839191"/>
              <a:gd name="connsiteX5809" fmla="*/ 2151027 w 12192439"/>
              <a:gd name="connsiteY5809" fmla="*/ 352087 h 6839191"/>
              <a:gd name="connsiteX5810" fmla="*/ 2150794 w 12192439"/>
              <a:gd name="connsiteY5810" fmla="*/ 344527 h 6839191"/>
              <a:gd name="connsiteX5811" fmla="*/ 2160955 w 12192439"/>
              <a:gd name="connsiteY5811" fmla="*/ 346620 h 6839191"/>
              <a:gd name="connsiteX5812" fmla="*/ 2178033 w 12192439"/>
              <a:gd name="connsiteY5812" fmla="*/ 349941 h 6839191"/>
              <a:gd name="connsiteX5813" fmla="*/ 2176784 w 12192439"/>
              <a:gd name="connsiteY5813" fmla="*/ 357978 h 6839191"/>
              <a:gd name="connsiteX5814" fmla="*/ 2148019 w 12192439"/>
              <a:gd name="connsiteY5814" fmla="*/ 351378 h 6839191"/>
              <a:gd name="connsiteX5815" fmla="*/ 2122075 w 12192439"/>
              <a:gd name="connsiteY5815" fmla="*/ 345213 h 6839191"/>
              <a:gd name="connsiteX5816" fmla="*/ 2120452 w 12192439"/>
              <a:gd name="connsiteY5816" fmla="*/ 338239 h 6839191"/>
              <a:gd name="connsiteX5817" fmla="*/ 2147795 w 12192439"/>
              <a:gd name="connsiteY5817" fmla="*/ 343906 h 6839191"/>
              <a:gd name="connsiteX5818" fmla="*/ 2148019 w 12192439"/>
              <a:gd name="connsiteY5818" fmla="*/ 351378 h 6839191"/>
              <a:gd name="connsiteX5819" fmla="*/ 2123194 w 12192439"/>
              <a:gd name="connsiteY5819" fmla="*/ 349926 h 6839191"/>
              <a:gd name="connsiteX5820" fmla="*/ 2148181 w 12192439"/>
              <a:gd name="connsiteY5820" fmla="*/ 355861 h 6839191"/>
              <a:gd name="connsiteX5821" fmla="*/ 2148506 w 12192439"/>
              <a:gd name="connsiteY5821" fmla="*/ 363281 h 6839191"/>
              <a:gd name="connsiteX5822" fmla="*/ 2124877 w 12192439"/>
              <a:gd name="connsiteY5822" fmla="*/ 356879 h 6839191"/>
              <a:gd name="connsiteX5823" fmla="*/ 2123194 w 12192439"/>
              <a:gd name="connsiteY5823" fmla="*/ 349926 h 6839191"/>
              <a:gd name="connsiteX5824" fmla="*/ 2148721 w 12192439"/>
              <a:gd name="connsiteY5824" fmla="*/ 367715 h 6839191"/>
              <a:gd name="connsiteX5825" fmla="*/ 2149136 w 12192439"/>
              <a:gd name="connsiteY5825" fmla="*/ 375076 h 6839191"/>
              <a:gd name="connsiteX5826" fmla="*/ 2127786 w 12192439"/>
              <a:gd name="connsiteY5826" fmla="*/ 368509 h 6839191"/>
              <a:gd name="connsiteX5827" fmla="*/ 2126040 w 12192439"/>
              <a:gd name="connsiteY5827" fmla="*/ 361580 h 6839191"/>
              <a:gd name="connsiteX5828" fmla="*/ 2148721 w 12192439"/>
              <a:gd name="connsiteY5828" fmla="*/ 367715 h 6839191"/>
              <a:gd name="connsiteX5829" fmla="*/ 2151751 w 12192439"/>
              <a:gd name="connsiteY5829" fmla="*/ 368527 h 6839191"/>
              <a:gd name="connsiteX5830" fmla="*/ 2165027 w 12192439"/>
              <a:gd name="connsiteY5830" fmla="*/ 372055 h 6839191"/>
              <a:gd name="connsiteX5831" fmla="*/ 2174485 w 12192439"/>
              <a:gd name="connsiteY5831" fmla="*/ 374457 h 6839191"/>
              <a:gd name="connsiteX5832" fmla="*/ 2173511 w 12192439"/>
              <a:gd name="connsiteY5832" fmla="*/ 382318 h 6839191"/>
              <a:gd name="connsiteX5833" fmla="*/ 2168234 w 12192439"/>
              <a:gd name="connsiteY5833" fmla="*/ 380809 h 6839191"/>
              <a:gd name="connsiteX5834" fmla="*/ 2152174 w 12192439"/>
              <a:gd name="connsiteY5834" fmla="*/ 375995 h 6839191"/>
              <a:gd name="connsiteX5835" fmla="*/ 2151751 w 12192439"/>
              <a:gd name="connsiteY5835" fmla="*/ 368527 h 6839191"/>
              <a:gd name="connsiteX5836" fmla="*/ 2177307 w 12192439"/>
              <a:gd name="connsiteY5836" fmla="*/ 375131 h 6839191"/>
              <a:gd name="connsiteX5837" fmla="*/ 2200308 w 12192439"/>
              <a:gd name="connsiteY5837" fmla="*/ 380256 h 6839191"/>
              <a:gd name="connsiteX5838" fmla="*/ 2197873 w 12192439"/>
              <a:gd name="connsiteY5838" fmla="*/ 388597 h 6839191"/>
              <a:gd name="connsiteX5839" fmla="*/ 2176322 w 12192439"/>
              <a:gd name="connsiteY5839" fmla="*/ 383119 h 6839191"/>
              <a:gd name="connsiteX5840" fmla="*/ 2177307 w 12192439"/>
              <a:gd name="connsiteY5840" fmla="*/ 375131 h 6839191"/>
              <a:gd name="connsiteX5841" fmla="*/ 2196754 w 12192439"/>
              <a:gd name="connsiteY5841" fmla="*/ 392579 h 6839191"/>
              <a:gd name="connsiteX5842" fmla="*/ 2194516 w 12192439"/>
              <a:gd name="connsiteY5842" fmla="*/ 400840 h 6839191"/>
              <a:gd name="connsiteX5843" fmla="*/ 2175009 w 12192439"/>
              <a:gd name="connsiteY5843" fmla="*/ 395133 h 6839191"/>
              <a:gd name="connsiteX5844" fmla="*/ 2175845 w 12192439"/>
              <a:gd name="connsiteY5844" fmla="*/ 387274 h 6839191"/>
              <a:gd name="connsiteX5845" fmla="*/ 2196754 w 12192439"/>
              <a:gd name="connsiteY5845" fmla="*/ 392579 h 6839191"/>
              <a:gd name="connsiteX5846" fmla="*/ 2199475 w 12192439"/>
              <a:gd name="connsiteY5846" fmla="*/ 393216 h 6839191"/>
              <a:gd name="connsiteX5847" fmla="*/ 2214328 w 12192439"/>
              <a:gd name="connsiteY5847" fmla="*/ 396465 h 6839191"/>
              <a:gd name="connsiteX5848" fmla="*/ 2211651 w 12192439"/>
              <a:gd name="connsiteY5848" fmla="*/ 405149 h 6839191"/>
              <a:gd name="connsiteX5849" fmla="*/ 2197215 w 12192439"/>
              <a:gd name="connsiteY5849" fmla="*/ 401544 h 6839191"/>
              <a:gd name="connsiteX5850" fmla="*/ 2199475 w 12192439"/>
              <a:gd name="connsiteY5850" fmla="*/ 393216 h 6839191"/>
              <a:gd name="connsiteX5851" fmla="*/ 2216983 w 12192439"/>
              <a:gd name="connsiteY5851" fmla="*/ 397013 h 6839191"/>
              <a:gd name="connsiteX5852" fmla="*/ 2239734 w 12192439"/>
              <a:gd name="connsiteY5852" fmla="*/ 401338 h 6839191"/>
              <a:gd name="connsiteX5853" fmla="*/ 2235544 w 12192439"/>
              <a:gd name="connsiteY5853" fmla="*/ 410311 h 6839191"/>
              <a:gd name="connsiteX5854" fmla="*/ 2214284 w 12192439"/>
              <a:gd name="connsiteY5854" fmla="*/ 405756 h 6839191"/>
              <a:gd name="connsiteX5855" fmla="*/ 2216983 w 12192439"/>
              <a:gd name="connsiteY5855" fmla="*/ 397013 h 6839191"/>
              <a:gd name="connsiteX5856" fmla="*/ 2233854 w 12192439"/>
              <a:gd name="connsiteY5856" fmla="*/ 414089 h 6839191"/>
              <a:gd name="connsiteX5857" fmla="*/ 2229971 w 12192439"/>
              <a:gd name="connsiteY5857" fmla="*/ 423012 h 6839191"/>
              <a:gd name="connsiteX5858" fmla="*/ 2210774 w 12192439"/>
              <a:gd name="connsiteY5858" fmla="*/ 418332 h 6839191"/>
              <a:gd name="connsiteX5859" fmla="*/ 2213143 w 12192439"/>
              <a:gd name="connsiteY5859" fmla="*/ 409640 h 6839191"/>
              <a:gd name="connsiteX5860" fmla="*/ 2233854 w 12192439"/>
              <a:gd name="connsiteY5860" fmla="*/ 414089 h 6839191"/>
              <a:gd name="connsiteX5861" fmla="*/ 2236465 w 12192439"/>
              <a:gd name="connsiteY5861" fmla="*/ 414611 h 6839191"/>
              <a:gd name="connsiteX5862" fmla="*/ 2258164 w 12192439"/>
              <a:gd name="connsiteY5862" fmla="*/ 418600 h 6839191"/>
              <a:gd name="connsiteX5863" fmla="*/ 2252767 w 12192439"/>
              <a:gd name="connsiteY5863" fmla="*/ 427756 h 6839191"/>
              <a:gd name="connsiteX5864" fmla="*/ 2232560 w 12192439"/>
              <a:gd name="connsiteY5864" fmla="*/ 423585 h 6839191"/>
              <a:gd name="connsiteX5865" fmla="*/ 2236465 w 12192439"/>
              <a:gd name="connsiteY5865" fmla="*/ 414611 h 6839191"/>
              <a:gd name="connsiteX5866" fmla="*/ 2260797 w 12192439"/>
              <a:gd name="connsiteY5866" fmla="*/ 419039 h 6839191"/>
              <a:gd name="connsiteX5867" fmla="*/ 2283570 w 12192439"/>
              <a:gd name="connsiteY5867" fmla="*/ 422611 h 6839191"/>
              <a:gd name="connsiteX5868" fmla="*/ 2276659 w 12192439"/>
              <a:gd name="connsiteY5868" fmla="*/ 432014 h 6839191"/>
              <a:gd name="connsiteX5869" fmla="*/ 2255356 w 12192439"/>
              <a:gd name="connsiteY5869" fmla="*/ 428249 h 6839191"/>
              <a:gd name="connsiteX5870" fmla="*/ 2260797 w 12192439"/>
              <a:gd name="connsiteY5870" fmla="*/ 419039 h 6839191"/>
              <a:gd name="connsiteX5871" fmla="*/ 2274114 w 12192439"/>
              <a:gd name="connsiteY5871" fmla="*/ 435582 h 6839191"/>
              <a:gd name="connsiteX5872" fmla="*/ 2267576 w 12192439"/>
              <a:gd name="connsiteY5872" fmla="*/ 444891 h 6839191"/>
              <a:gd name="connsiteX5873" fmla="*/ 2248203 w 12192439"/>
              <a:gd name="connsiteY5873" fmla="*/ 441005 h 6839191"/>
              <a:gd name="connsiteX5874" fmla="*/ 2253315 w 12192439"/>
              <a:gd name="connsiteY5874" fmla="*/ 431869 h 6839191"/>
              <a:gd name="connsiteX5875" fmla="*/ 2274114 w 12192439"/>
              <a:gd name="connsiteY5875" fmla="*/ 435582 h 6839191"/>
              <a:gd name="connsiteX5876" fmla="*/ 2265228 w 12192439"/>
              <a:gd name="connsiteY5876" fmla="*/ 448351 h 6839191"/>
              <a:gd name="connsiteX5877" fmla="*/ 2259063 w 12192439"/>
              <a:gd name="connsiteY5877" fmla="*/ 457539 h 6839191"/>
              <a:gd name="connsiteX5878" fmla="*/ 2241577 w 12192439"/>
              <a:gd name="connsiteY5878" fmla="*/ 453552 h 6839191"/>
              <a:gd name="connsiteX5879" fmla="*/ 2246338 w 12192439"/>
              <a:gd name="connsiteY5879" fmla="*/ 444526 h 6839191"/>
              <a:gd name="connsiteX5880" fmla="*/ 2265228 w 12192439"/>
              <a:gd name="connsiteY5880" fmla="*/ 448351 h 6839191"/>
              <a:gd name="connsiteX5881" fmla="*/ 2267796 w 12192439"/>
              <a:gd name="connsiteY5881" fmla="*/ 448833 h 6839191"/>
              <a:gd name="connsiteX5882" fmla="*/ 2287871 w 12192439"/>
              <a:gd name="connsiteY5882" fmla="*/ 452328 h 6839191"/>
              <a:gd name="connsiteX5883" fmla="*/ 2280301 w 12192439"/>
              <a:gd name="connsiteY5883" fmla="*/ 461734 h 6839191"/>
              <a:gd name="connsiteX5884" fmla="*/ 2261608 w 12192439"/>
              <a:gd name="connsiteY5884" fmla="*/ 458068 h 6839191"/>
              <a:gd name="connsiteX5885" fmla="*/ 2267796 w 12192439"/>
              <a:gd name="connsiteY5885" fmla="*/ 448833 h 6839191"/>
              <a:gd name="connsiteX5886" fmla="*/ 2277647 w 12192439"/>
              <a:gd name="connsiteY5886" fmla="*/ 465053 h 6839191"/>
              <a:gd name="connsiteX5887" fmla="*/ 2270472 w 12192439"/>
              <a:gd name="connsiteY5887" fmla="*/ 474327 h 6839191"/>
              <a:gd name="connsiteX5888" fmla="*/ 2253557 w 12192439"/>
              <a:gd name="connsiteY5888" fmla="*/ 470549 h 6839191"/>
              <a:gd name="connsiteX5889" fmla="*/ 2259393 w 12192439"/>
              <a:gd name="connsiteY5889" fmla="*/ 461431 h 6839191"/>
              <a:gd name="connsiteX5890" fmla="*/ 2277647 w 12192439"/>
              <a:gd name="connsiteY5890" fmla="*/ 465053 h 6839191"/>
              <a:gd name="connsiteX5891" fmla="*/ 2280236 w 12192439"/>
              <a:gd name="connsiteY5891" fmla="*/ 465525 h 6839191"/>
              <a:gd name="connsiteX5892" fmla="*/ 2299740 w 12192439"/>
              <a:gd name="connsiteY5892" fmla="*/ 468869 h 6839191"/>
              <a:gd name="connsiteX5893" fmla="*/ 2291118 w 12192439"/>
              <a:gd name="connsiteY5893" fmla="*/ 478347 h 6839191"/>
              <a:gd name="connsiteX5894" fmla="*/ 2272973 w 12192439"/>
              <a:gd name="connsiteY5894" fmla="*/ 474852 h 6839191"/>
              <a:gd name="connsiteX5895" fmla="*/ 2280236 w 12192439"/>
              <a:gd name="connsiteY5895" fmla="*/ 465525 h 6839191"/>
              <a:gd name="connsiteX5896" fmla="*/ 2302373 w 12192439"/>
              <a:gd name="connsiteY5896" fmla="*/ 469292 h 6839191"/>
              <a:gd name="connsiteX5897" fmla="*/ 2323128 w 12192439"/>
              <a:gd name="connsiteY5897" fmla="*/ 472364 h 6839191"/>
              <a:gd name="connsiteX5898" fmla="*/ 2313058 w 12192439"/>
              <a:gd name="connsiteY5898" fmla="*/ 482037 h 6839191"/>
              <a:gd name="connsiteX5899" fmla="*/ 2293663 w 12192439"/>
              <a:gd name="connsiteY5899" fmla="*/ 478814 h 6839191"/>
              <a:gd name="connsiteX5900" fmla="*/ 2302373 w 12192439"/>
              <a:gd name="connsiteY5900" fmla="*/ 469292 h 6839191"/>
              <a:gd name="connsiteX5901" fmla="*/ 2309832 w 12192439"/>
              <a:gd name="connsiteY5901" fmla="*/ 485221 h 6839191"/>
              <a:gd name="connsiteX5902" fmla="*/ 2300245 w 12192439"/>
              <a:gd name="connsiteY5902" fmla="*/ 494751 h 6839191"/>
              <a:gd name="connsiteX5903" fmla="*/ 2282451 w 12192439"/>
              <a:gd name="connsiteY5903" fmla="*/ 491361 h 6839191"/>
              <a:gd name="connsiteX5904" fmla="*/ 2283505 w 12192439"/>
              <a:gd name="connsiteY5904" fmla="*/ 490201 h 6839191"/>
              <a:gd name="connsiteX5905" fmla="*/ 2290810 w 12192439"/>
              <a:gd name="connsiteY5905" fmla="*/ 482002 h 6839191"/>
              <a:gd name="connsiteX5906" fmla="*/ 2309832 w 12192439"/>
              <a:gd name="connsiteY5906" fmla="*/ 485221 h 6839191"/>
              <a:gd name="connsiteX5907" fmla="*/ 2297173 w 12192439"/>
              <a:gd name="connsiteY5907" fmla="*/ 497799 h 6839191"/>
              <a:gd name="connsiteX5908" fmla="*/ 2287563 w 12192439"/>
              <a:gd name="connsiteY5908" fmla="*/ 507057 h 6839191"/>
              <a:gd name="connsiteX5909" fmla="*/ 2271108 w 12192439"/>
              <a:gd name="connsiteY5909" fmla="*/ 503428 h 6839191"/>
              <a:gd name="connsiteX5910" fmla="*/ 2279687 w 12192439"/>
              <a:gd name="connsiteY5910" fmla="*/ 494409 h 6839191"/>
              <a:gd name="connsiteX5911" fmla="*/ 2297173 w 12192439"/>
              <a:gd name="connsiteY5911" fmla="*/ 497799 h 6839191"/>
              <a:gd name="connsiteX5912" fmla="*/ 2299411 w 12192439"/>
              <a:gd name="connsiteY5912" fmla="*/ 498547 h 6839191"/>
              <a:gd name="connsiteX5913" fmla="*/ 2299696 w 12192439"/>
              <a:gd name="connsiteY5913" fmla="*/ 498262 h 6839191"/>
              <a:gd name="connsiteX5914" fmla="*/ 2318411 w 12192439"/>
              <a:gd name="connsiteY5914" fmla="*/ 501406 h 6839191"/>
              <a:gd name="connsiteX5915" fmla="*/ 2313979 w 12192439"/>
              <a:gd name="connsiteY5915" fmla="*/ 505390 h 6839191"/>
              <a:gd name="connsiteX5916" fmla="*/ 2307726 w 12192439"/>
              <a:gd name="connsiteY5916" fmla="*/ 510936 h 6839191"/>
              <a:gd name="connsiteX5917" fmla="*/ 2290087 w 12192439"/>
              <a:gd name="connsiteY5917" fmla="*/ 507577 h 6839191"/>
              <a:gd name="connsiteX5918" fmla="*/ 2299411 w 12192439"/>
              <a:gd name="connsiteY5918" fmla="*/ 498547 h 6839191"/>
              <a:gd name="connsiteX5919" fmla="*/ 2315339 w 12192439"/>
              <a:gd name="connsiteY5919" fmla="*/ 506884 h 6839191"/>
              <a:gd name="connsiteX5920" fmla="*/ 2321000 w 12192439"/>
              <a:gd name="connsiteY5920" fmla="*/ 501809 h 6839191"/>
              <a:gd name="connsiteX5921" fmla="*/ 2341009 w 12192439"/>
              <a:gd name="connsiteY5921" fmla="*/ 504719 h 6839191"/>
              <a:gd name="connsiteX5922" fmla="*/ 2330039 w 12192439"/>
              <a:gd name="connsiteY5922" fmla="*/ 513731 h 6839191"/>
              <a:gd name="connsiteX5923" fmla="*/ 2329095 w 12192439"/>
              <a:gd name="connsiteY5923" fmla="*/ 514491 h 6839191"/>
              <a:gd name="connsiteX5924" fmla="*/ 2310271 w 12192439"/>
              <a:gd name="connsiteY5924" fmla="*/ 511395 h 6839191"/>
              <a:gd name="connsiteX5925" fmla="*/ 2315339 w 12192439"/>
              <a:gd name="connsiteY5925" fmla="*/ 506884 h 6839191"/>
              <a:gd name="connsiteX5926" fmla="*/ 2325519 w 12192439"/>
              <a:gd name="connsiteY5926" fmla="*/ 517426 h 6839191"/>
              <a:gd name="connsiteX5927" fmla="*/ 2315778 w 12192439"/>
              <a:gd name="connsiteY5927" fmla="*/ 525289 h 6839191"/>
              <a:gd name="connsiteX5928" fmla="*/ 2313716 w 12192439"/>
              <a:gd name="connsiteY5928" fmla="*/ 526928 h 6839191"/>
              <a:gd name="connsiteX5929" fmla="*/ 2296230 w 12192439"/>
              <a:gd name="connsiteY5929" fmla="*/ 523582 h 6839191"/>
              <a:gd name="connsiteX5930" fmla="*/ 2300793 w 12192439"/>
              <a:gd name="connsiteY5930" fmla="*/ 519624 h 6839191"/>
              <a:gd name="connsiteX5931" fmla="*/ 2306936 w 12192439"/>
              <a:gd name="connsiteY5931" fmla="*/ 514308 h 6839191"/>
              <a:gd name="connsiteX5932" fmla="*/ 2325519 w 12192439"/>
              <a:gd name="connsiteY5932" fmla="*/ 517426 h 6839191"/>
              <a:gd name="connsiteX5933" fmla="*/ 2316963 w 12192439"/>
              <a:gd name="connsiteY5933" fmla="*/ 526790 h 6839191"/>
              <a:gd name="connsiteX5934" fmla="*/ 2328086 w 12192439"/>
              <a:gd name="connsiteY5934" fmla="*/ 517830 h 6839191"/>
              <a:gd name="connsiteX5935" fmla="*/ 2347876 w 12192439"/>
              <a:gd name="connsiteY5935" fmla="*/ 520704 h 6839191"/>
              <a:gd name="connsiteX5936" fmla="*/ 2346077 w 12192439"/>
              <a:gd name="connsiteY5936" fmla="*/ 522080 h 6839191"/>
              <a:gd name="connsiteX5937" fmla="*/ 2334997 w 12192439"/>
              <a:gd name="connsiteY5937" fmla="*/ 530474 h 6839191"/>
              <a:gd name="connsiteX5938" fmla="*/ 2316239 w 12192439"/>
              <a:gd name="connsiteY5938" fmla="*/ 527378 h 6839191"/>
              <a:gd name="connsiteX5939" fmla="*/ 2316963 w 12192439"/>
              <a:gd name="connsiteY5939" fmla="*/ 526790 h 6839191"/>
              <a:gd name="connsiteX5940" fmla="*/ 2331246 w 12192439"/>
              <a:gd name="connsiteY5940" fmla="*/ 533284 h 6839191"/>
              <a:gd name="connsiteX5941" fmla="*/ 2318608 w 12192439"/>
              <a:gd name="connsiteY5941" fmla="*/ 542802 h 6839191"/>
              <a:gd name="connsiteX5942" fmla="*/ 2301298 w 12192439"/>
              <a:gd name="connsiteY5942" fmla="*/ 539463 h 6839191"/>
              <a:gd name="connsiteX5943" fmla="*/ 2312750 w 12192439"/>
              <a:gd name="connsiteY5943" fmla="*/ 530167 h 6839191"/>
              <a:gd name="connsiteX5944" fmla="*/ 2331246 w 12192439"/>
              <a:gd name="connsiteY5944" fmla="*/ 533284 h 6839191"/>
              <a:gd name="connsiteX5945" fmla="*/ 2333352 w 12192439"/>
              <a:gd name="connsiteY5945" fmla="*/ 533982 h 6839191"/>
              <a:gd name="connsiteX5946" fmla="*/ 2333747 w 12192439"/>
              <a:gd name="connsiteY5946" fmla="*/ 533684 h 6839191"/>
              <a:gd name="connsiteX5947" fmla="*/ 2353493 w 12192439"/>
              <a:gd name="connsiteY5947" fmla="*/ 536571 h 6839191"/>
              <a:gd name="connsiteX5948" fmla="*/ 2349149 w 12192439"/>
              <a:gd name="connsiteY5948" fmla="*/ 539634 h 6839191"/>
              <a:gd name="connsiteX5949" fmla="*/ 2339693 w 12192439"/>
              <a:gd name="connsiteY5949" fmla="*/ 546336 h 6839191"/>
              <a:gd name="connsiteX5950" fmla="*/ 2321066 w 12192439"/>
              <a:gd name="connsiteY5950" fmla="*/ 543236 h 6839191"/>
              <a:gd name="connsiteX5951" fmla="*/ 2333352 w 12192439"/>
              <a:gd name="connsiteY5951" fmla="*/ 533982 h 6839191"/>
              <a:gd name="connsiteX5952" fmla="*/ 2338332 w 12192439"/>
              <a:gd name="connsiteY5952" fmla="*/ 549425 h 6839191"/>
              <a:gd name="connsiteX5953" fmla="*/ 2448800 w 12192439"/>
              <a:gd name="connsiteY5953" fmla="*/ 562510 h 6839191"/>
              <a:gd name="connsiteX5954" fmla="*/ 2449129 w 12192439"/>
              <a:gd name="connsiteY5954" fmla="*/ 562543 h 6839191"/>
              <a:gd name="connsiteX5955" fmla="*/ 2866031 w 12192439"/>
              <a:gd name="connsiteY5955" fmla="*/ 592164 h 6839191"/>
              <a:gd name="connsiteX5956" fmla="*/ 3379073 w 12192439"/>
              <a:gd name="connsiteY5956" fmla="*/ 605767 h 6839191"/>
              <a:gd name="connsiteX5957" fmla="*/ 3806440 w 12192439"/>
              <a:gd name="connsiteY5957" fmla="*/ 615938 h 6839191"/>
              <a:gd name="connsiteX5958" fmla="*/ 4527956 w 12192439"/>
              <a:gd name="connsiteY5958" fmla="*/ 659118 h 6839191"/>
              <a:gd name="connsiteX5959" fmla="*/ 4531927 w 12192439"/>
              <a:gd name="connsiteY5959" fmla="*/ 659496 h 6839191"/>
              <a:gd name="connsiteX5960" fmla="*/ 4651390 w 12192439"/>
              <a:gd name="connsiteY5960" fmla="*/ 671133 h 6839191"/>
              <a:gd name="connsiteX5961" fmla="*/ 5069477 w 12192439"/>
              <a:gd name="connsiteY5961" fmla="*/ 746670 h 6839191"/>
              <a:gd name="connsiteX5962" fmla="*/ 5156029 w 12192439"/>
              <a:gd name="connsiteY5962" fmla="*/ 781732 h 6839191"/>
              <a:gd name="connsiteX5963" fmla="*/ 5256558 w 12192439"/>
              <a:gd name="connsiteY5963" fmla="*/ 971281 h 6839191"/>
              <a:gd name="connsiteX5964" fmla="*/ 5131303 w 12192439"/>
              <a:gd name="connsiteY5964" fmla="*/ 1163104 h 6839191"/>
              <a:gd name="connsiteX5965" fmla="*/ 4869275 w 12192439"/>
              <a:gd name="connsiteY5965" fmla="*/ 1352147 h 6839191"/>
              <a:gd name="connsiteX5966" fmla="*/ 4844790 w 12192439"/>
              <a:gd name="connsiteY5966" fmla="*/ 1367663 h 6839191"/>
              <a:gd name="connsiteX5967" fmla="*/ 4086086 w 12192439"/>
              <a:gd name="connsiteY5967" fmla="*/ 1811272 h 6839191"/>
              <a:gd name="connsiteX5968" fmla="*/ 3679474 w 12192439"/>
              <a:gd name="connsiteY5968" fmla="*/ 2041832 h 6839191"/>
              <a:gd name="connsiteX5969" fmla="*/ 2978144 w 12192439"/>
              <a:gd name="connsiteY5969" fmla="*/ 2480130 h 6839191"/>
              <a:gd name="connsiteX5970" fmla="*/ 2603322 w 12192439"/>
              <a:gd name="connsiteY5970" fmla="*/ 2769934 h 6839191"/>
              <a:gd name="connsiteX5971" fmla="*/ 2548889 w 12192439"/>
              <a:gd name="connsiteY5971" fmla="*/ 2769868 h 6839191"/>
              <a:gd name="connsiteX5972" fmla="*/ 2953329 w 12192439"/>
              <a:gd name="connsiteY5972" fmla="*/ 2459660 h 6839191"/>
              <a:gd name="connsiteX5973" fmla="*/ 3648956 w 12192439"/>
              <a:gd name="connsiteY5973" fmla="*/ 2031608 h 6839191"/>
              <a:gd name="connsiteX5974" fmla="*/ 4044993 w 12192439"/>
              <a:gd name="connsiteY5974" fmla="*/ 1809458 h 6839191"/>
              <a:gd name="connsiteX5975" fmla="*/ 4803082 w 12192439"/>
              <a:gd name="connsiteY5975" fmla="*/ 1370473 h 6839191"/>
              <a:gd name="connsiteX5976" fmla="*/ 4826009 w 12192439"/>
              <a:gd name="connsiteY5976" fmla="*/ 1356065 h 6839191"/>
              <a:gd name="connsiteX5977" fmla="*/ 5087555 w 12192439"/>
              <a:gd name="connsiteY5977" fmla="*/ 1169361 h 6839191"/>
              <a:gd name="connsiteX5978" fmla="*/ 5216035 w 12192439"/>
              <a:gd name="connsiteY5978" fmla="*/ 980358 h 6839191"/>
              <a:gd name="connsiteX5979" fmla="*/ 5207654 w 12192439"/>
              <a:gd name="connsiteY5979" fmla="*/ 870145 h 6839191"/>
              <a:gd name="connsiteX5980" fmla="*/ 5122395 w 12192439"/>
              <a:gd name="connsiteY5980" fmla="*/ 787620 h 6839191"/>
              <a:gd name="connsiteX5981" fmla="*/ 5036501 w 12192439"/>
              <a:gd name="connsiteY5981" fmla="*/ 752488 h 6839191"/>
              <a:gd name="connsiteX5982" fmla="*/ 4622692 w 12192439"/>
              <a:gd name="connsiteY5982" fmla="*/ 678561 h 6839191"/>
              <a:gd name="connsiteX5983" fmla="*/ 4510536 w 12192439"/>
              <a:gd name="connsiteY5983" fmla="*/ 667997 h 6839191"/>
              <a:gd name="connsiteX5984" fmla="*/ 4500685 w 12192439"/>
              <a:gd name="connsiteY5984" fmla="*/ 667096 h 6839191"/>
              <a:gd name="connsiteX5985" fmla="*/ 3787594 w 12192439"/>
              <a:gd name="connsiteY5985" fmla="*/ 626481 h 6839191"/>
              <a:gd name="connsiteX5986" fmla="*/ 3375804 w 12192439"/>
              <a:gd name="connsiteY5986" fmla="*/ 617639 h 6839191"/>
              <a:gd name="connsiteX5987" fmla="*/ 2858571 w 12192439"/>
              <a:gd name="connsiteY5987" fmla="*/ 604703 h 6839191"/>
              <a:gd name="connsiteX5988" fmla="*/ 2446935 w 12192439"/>
              <a:gd name="connsiteY5988" fmla="*/ 574663 h 6839191"/>
              <a:gd name="connsiteX5989" fmla="*/ 2445509 w 12192439"/>
              <a:gd name="connsiteY5989" fmla="*/ 574516 h 6839191"/>
              <a:gd name="connsiteX5990" fmla="*/ 2325168 w 12192439"/>
              <a:gd name="connsiteY5990" fmla="*/ 558914 h 6839191"/>
              <a:gd name="connsiteX5991" fmla="*/ 2338332 w 12192439"/>
              <a:gd name="connsiteY5991" fmla="*/ 549425 h 6839191"/>
              <a:gd name="connsiteX5992" fmla="*/ 2979986 w 12192439"/>
              <a:gd name="connsiteY5992" fmla="*/ 2482850 h 6839191"/>
              <a:gd name="connsiteX5993" fmla="*/ 3681142 w 12192439"/>
              <a:gd name="connsiteY5993" fmla="*/ 2044660 h 6839191"/>
              <a:gd name="connsiteX5994" fmla="*/ 4087688 w 12192439"/>
              <a:gd name="connsiteY5994" fmla="*/ 1814127 h 6839191"/>
              <a:gd name="connsiteX5995" fmla="*/ 4846545 w 12192439"/>
              <a:gd name="connsiteY5995" fmla="*/ 1370423 h 6839191"/>
              <a:gd name="connsiteX5996" fmla="*/ 4871030 w 12192439"/>
              <a:gd name="connsiteY5996" fmla="*/ 1354911 h 6839191"/>
              <a:gd name="connsiteX5997" fmla="*/ 5133541 w 12192439"/>
              <a:gd name="connsiteY5997" fmla="*/ 1165506 h 6839191"/>
              <a:gd name="connsiteX5998" fmla="*/ 5259761 w 12192439"/>
              <a:gd name="connsiteY5998" fmla="*/ 971880 h 6839191"/>
              <a:gd name="connsiteX5999" fmla="*/ 5157565 w 12192439"/>
              <a:gd name="connsiteY5999" fmla="*/ 778847 h 6839191"/>
              <a:gd name="connsiteX6000" fmla="*/ 5070486 w 12192439"/>
              <a:gd name="connsiteY6000" fmla="*/ 743563 h 6839191"/>
              <a:gd name="connsiteX6001" fmla="*/ 4651741 w 12192439"/>
              <a:gd name="connsiteY6001" fmla="*/ 667883 h 6839191"/>
              <a:gd name="connsiteX6002" fmla="*/ 4532234 w 12192439"/>
              <a:gd name="connsiteY6002" fmla="*/ 656244 h 6839191"/>
              <a:gd name="connsiteX6003" fmla="*/ 4528263 w 12192439"/>
              <a:gd name="connsiteY6003" fmla="*/ 655869 h 6839191"/>
              <a:gd name="connsiteX6004" fmla="*/ 3806550 w 12192439"/>
              <a:gd name="connsiteY6004" fmla="*/ 612678 h 6839191"/>
              <a:gd name="connsiteX6005" fmla="*/ 3379117 w 12192439"/>
              <a:gd name="connsiteY6005" fmla="*/ 602502 h 6839191"/>
              <a:gd name="connsiteX6006" fmla="*/ 2866184 w 12192439"/>
              <a:gd name="connsiteY6006" fmla="*/ 588902 h 6839191"/>
              <a:gd name="connsiteX6007" fmla="*/ 2449436 w 12192439"/>
              <a:gd name="connsiteY6007" fmla="*/ 559292 h 6839191"/>
              <a:gd name="connsiteX6008" fmla="*/ 2449107 w 12192439"/>
              <a:gd name="connsiteY6008" fmla="*/ 559261 h 6839191"/>
              <a:gd name="connsiteX6009" fmla="*/ 2342128 w 12192439"/>
              <a:gd name="connsiteY6009" fmla="*/ 546718 h 6839191"/>
              <a:gd name="connsiteX6010" fmla="*/ 2350158 w 12192439"/>
              <a:gd name="connsiteY6010" fmla="*/ 541047 h 6839191"/>
              <a:gd name="connsiteX6011" fmla="*/ 2356016 w 12192439"/>
              <a:gd name="connsiteY6011" fmla="*/ 536909 h 6839191"/>
              <a:gd name="connsiteX6012" fmla="*/ 2451630 w 12192439"/>
              <a:gd name="connsiteY6012" fmla="*/ 547273 h 6839191"/>
              <a:gd name="connsiteX6013" fmla="*/ 2873644 w 12192439"/>
              <a:gd name="connsiteY6013" fmla="*/ 576462 h 6839191"/>
              <a:gd name="connsiteX6014" fmla="*/ 3381508 w 12192439"/>
              <a:gd name="connsiteY6014" fmla="*/ 590664 h 6839191"/>
              <a:gd name="connsiteX6015" fmla="*/ 3825396 w 12192439"/>
              <a:gd name="connsiteY6015" fmla="*/ 602233 h 6839191"/>
              <a:gd name="connsiteX6016" fmla="*/ 4555513 w 12192439"/>
              <a:gd name="connsiteY6016" fmla="*/ 647986 h 6839191"/>
              <a:gd name="connsiteX6017" fmla="*/ 4680416 w 12192439"/>
              <a:gd name="connsiteY6017" fmla="*/ 660551 h 6839191"/>
              <a:gd name="connsiteX6018" fmla="*/ 5103440 w 12192439"/>
              <a:gd name="connsiteY6018" fmla="*/ 737837 h 6839191"/>
              <a:gd name="connsiteX6019" fmla="*/ 5191155 w 12192439"/>
              <a:gd name="connsiteY6019" fmla="*/ 773054 h 6839191"/>
              <a:gd name="connsiteX6020" fmla="*/ 5300174 w 12192439"/>
              <a:gd name="connsiteY6020" fmla="*/ 962911 h 6839191"/>
              <a:gd name="connsiteX6021" fmla="*/ 5177223 w 12192439"/>
              <a:gd name="connsiteY6021" fmla="*/ 1159199 h 6839191"/>
              <a:gd name="connsiteX6022" fmla="*/ 4914120 w 12192439"/>
              <a:gd name="connsiteY6022" fmla="*/ 1350989 h 6839191"/>
              <a:gd name="connsiteX6023" fmla="*/ 4888187 w 12192439"/>
              <a:gd name="connsiteY6023" fmla="*/ 1367533 h 6839191"/>
              <a:gd name="connsiteX6024" fmla="*/ 4128584 w 12192439"/>
              <a:gd name="connsiteY6024" fmla="*/ 1815866 h 6839191"/>
              <a:gd name="connsiteX6025" fmla="*/ 3711594 w 12192439"/>
              <a:gd name="connsiteY6025" fmla="*/ 2054805 h 6839191"/>
              <a:gd name="connsiteX6026" fmla="*/ 3004713 w 12192439"/>
              <a:gd name="connsiteY6026" fmla="*/ 2503232 h 6839191"/>
              <a:gd name="connsiteX6027" fmla="*/ 2662165 w 12192439"/>
              <a:gd name="connsiteY6027" fmla="*/ 2769473 h 6839191"/>
              <a:gd name="connsiteX6028" fmla="*/ 2608215 w 12192439"/>
              <a:gd name="connsiteY6028" fmla="*/ 2769912 h 6839191"/>
              <a:gd name="connsiteX6029" fmla="*/ 2979986 w 12192439"/>
              <a:gd name="connsiteY6029" fmla="*/ 2482850 h 6839191"/>
              <a:gd name="connsiteX6030" fmla="*/ 2660191 w 12192439"/>
              <a:gd name="connsiteY6030" fmla="*/ 2771228 h 6839191"/>
              <a:gd name="connsiteX6031" fmla="*/ 2606767 w 12192439"/>
              <a:gd name="connsiteY6031" fmla="*/ 2820374 h 6839191"/>
              <a:gd name="connsiteX6032" fmla="*/ 2554265 w 12192439"/>
              <a:gd name="connsiteY6032" fmla="*/ 2820132 h 6839191"/>
              <a:gd name="connsiteX6033" fmla="*/ 2606306 w 12192439"/>
              <a:gd name="connsiteY6033" fmla="*/ 2771645 h 6839191"/>
              <a:gd name="connsiteX6034" fmla="*/ 2660191 w 12192439"/>
              <a:gd name="connsiteY6034" fmla="*/ 2771228 h 6839191"/>
              <a:gd name="connsiteX6035" fmla="*/ 2665302 w 12192439"/>
              <a:gd name="connsiteY6035" fmla="*/ 2771162 h 6839191"/>
              <a:gd name="connsiteX6036" fmla="*/ 2719209 w 12192439"/>
              <a:gd name="connsiteY6036" fmla="*/ 2770350 h 6839191"/>
              <a:gd name="connsiteX6037" fmla="*/ 2664381 w 12192439"/>
              <a:gd name="connsiteY6037" fmla="*/ 2820066 h 6839191"/>
              <a:gd name="connsiteX6038" fmla="*/ 2611659 w 12192439"/>
              <a:gd name="connsiteY6038" fmla="*/ 2820374 h 6839191"/>
              <a:gd name="connsiteX6039" fmla="*/ 2665302 w 12192439"/>
              <a:gd name="connsiteY6039" fmla="*/ 2771162 h 6839191"/>
              <a:gd name="connsiteX6040" fmla="*/ 2662384 w 12192439"/>
              <a:gd name="connsiteY6040" fmla="*/ 2821909 h 6839191"/>
              <a:gd name="connsiteX6041" fmla="*/ 2611923 w 12192439"/>
              <a:gd name="connsiteY6041" fmla="*/ 2870594 h 6839191"/>
              <a:gd name="connsiteX6042" fmla="*/ 2560737 w 12192439"/>
              <a:gd name="connsiteY6042" fmla="*/ 2870111 h 6839191"/>
              <a:gd name="connsiteX6043" fmla="*/ 2609707 w 12192439"/>
              <a:gd name="connsiteY6043" fmla="*/ 2822194 h 6839191"/>
              <a:gd name="connsiteX6044" fmla="*/ 2662384 w 12192439"/>
              <a:gd name="connsiteY6044" fmla="*/ 2821909 h 6839191"/>
              <a:gd name="connsiteX6045" fmla="*/ 2667518 w 12192439"/>
              <a:gd name="connsiteY6045" fmla="*/ 2821866 h 6839191"/>
              <a:gd name="connsiteX6046" fmla="*/ 2720306 w 12192439"/>
              <a:gd name="connsiteY6046" fmla="*/ 2821119 h 6839191"/>
              <a:gd name="connsiteX6047" fmla="*/ 2668286 w 12192439"/>
              <a:gd name="connsiteY6047" fmla="*/ 2870484 h 6839191"/>
              <a:gd name="connsiteX6048" fmla="*/ 2616815 w 12192439"/>
              <a:gd name="connsiteY6048" fmla="*/ 2870594 h 6839191"/>
              <a:gd name="connsiteX6049" fmla="*/ 2667518 w 12192439"/>
              <a:gd name="connsiteY6049" fmla="*/ 2821866 h 6839191"/>
              <a:gd name="connsiteX6050" fmla="*/ 2629979 w 12192439"/>
              <a:gd name="connsiteY6050" fmla="*/ 2872547 h 6839191"/>
              <a:gd name="connsiteX6051" fmla="*/ 2666312 w 12192439"/>
              <a:gd name="connsiteY6051" fmla="*/ 2872393 h 6839191"/>
              <a:gd name="connsiteX6052" fmla="*/ 2618658 w 12192439"/>
              <a:gd name="connsiteY6052" fmla="*/ 2920573 h 6839191"/>
              <a:gd name="connsiteX6053" fmla="*/ 2568745 w 12192439"/>
              <a:gd name="connsiteY6053" fmla="*/ 2919871 h 6839191"/>
              <a:gd name="connsiteX6054" fmla="*/ 2614863 w 12192439"/>
              <a:gd name="connsiteY6054" fmla="*/ 2872525 h 6839191"/>
              <a:gd name="connsiteX6055" fmla="*/ 2629979 w 12192439"/>
              <a:gd name="connsiteY6055" fmla="*/ 2872547 h 6839191"/>
              <a:gd name="connsiteX6056" fmla="*/ 2616706 w 12192439"/>
              <a:gd name="connsiteY6056" fmla="*/ 2922569 h 6839191"/>
              <a:gd name="connsiteX6057" fmla="*/ 2573484 w 12192439"/>
              <a:gd name="connsiteY6057" fmla="*/ 2969280 h 6839191"/>
              <a:gd name="connsiteX6058" fmla="*/ 2525348 w 12192439"/>
              <a:gd name="connsiteY6058" fmla="*/ 2967590 h 6839191"/>
              <a:gd name="connsiteX6059" fmla="*/ 2566880 w 12192439"/>
              <a:gd name="connsiteY6059" fmla="*/ 2921846 h 6839191"/>
              <a:gd name="connsiteX6060" fmla="*/ 2616706 w 12192439"/>
              <a:gd name="connsiteY6060" fmla="*/ 2922569 h 6839191"/>
              <a:gd name="connsiteX6061" fmla="*/ 2621620 w 12192439"/>
              <a:gd name="connsiteY6061" fmla="*/ 2922613 h 6839191"/>
              <a:gd name="connsiteX6062" fmla="*/ 2672170 w 12192439"/>
              <a:gd name="connsiteY6062" fmla="*/ 2922723 h 6839191"/>
              <a:gd name="connsiteX6063" fmla="*/ 2627061 w 12192439"/>
              <a:gd name="connsiteY6063" fmla="*/ 2970377 h 6839191"/>
              <a:gd name="connsiteX6064" fmla="*/ 2578135 w 12192439"/>
              <a:gd name="connsiteY6064" fmla="*/ 2969411 h 6839191"/>
              <a:gd name="connsiteX6065" fmla="*/ 2621620 w 12192439"/>
              <a:gd name="connsiteY6065" fmla="*/ 2922613 h 6839191"/>
              <a:gd name="connsiteX6066" fmla="*/ 2677611 w 12192439"/>
              <a:gd name="connsiteY6066" fmla="*/ 2922679 h 6839191"/>
              <a:gd name="connsiteX6067" fmla="*/ 2728182 w 12192439"/>
              <a:gd name="connsiteY6067" fmla="*/ 2922241 h 6839191"/>
              <a:gd name="connsiteX6068" fmla="*/ 2681363 w 12192439"/>
              <a:gd name="connsiteY6068" fmla="*/ 2970728 h 6839191"/>
              <a:gd name="connsiteX6069" fmla="*/ 2632195 w 12192439"/>
              <a:gd name="connsiteY6069" fmla="*/ 2970442 h 6839191"/>
              <a:gd name="connsiteX6070" fmla="*/ 2677611 w 12192439"/>
              <a:gd name="connsiteY6070" fmla="*/ 2922679 h 6839191"/>
              <a:gd name="connsiteX6071" fmla="*/ 2679366 w 12192439"/>
              <a:gd name="connsiteY6071" fmla="*/ 2972834 h 6839191"/>
              <a:gd name="connsiteX6072" fmla="*/ 2636671 w 12192439"/>
              <a:gd name="connsiteY6072" fmla="*/ 3019939 h 6839191"/>
              <a:gd name="connsiteX6073" fmla="*/ 2589171 w 12192439"/>
              <a:gd name="connsiteY6073" fmla="*/ 3018732 h 6839191"/>
              <a:gd name="connsiteX6074" fmla="*/ 2630286 w 12192439"/>
              <a:gd name="connsiteY6074" fmla="*/ 2972527 h 6839191"/>
              <a:gd name="connsiteX6075" fmla="*/ 2679366 w 12192439"/>
              <a:gd name="connsiteY6075" fmla="*/ 2972834 h 6839191"/>
              <a:gd name="connsiteX6076" fmla="*/ 2684500 w 12192439"/>
              <a:gd name="connsiteY6076" fmla="*/ 2972834 h 6839191"/>
              <a:gd name="connsiteX6077" fmla="*/ 2734018 w 12192439"/>
              <a:gd name="connsiteY6077" fmla="*/ 2972549 h 6839191"/>
              <a:gd name="connsiteX6078" fmla="*/ 2689634 w 12192439"/>
              <a:gd name="connsiteY6078" fmla="*/ 3020553 h 6839191"/>
              <a:gd name="connsiteX6079" fmla="*/ 2641586 w 12192439"/>
              <a:gd name="connsiteY6079" fmla="*/ 3020027 h 6839191"/>
              <a:gd name="connsiteX6080" fmla="*/ 2684500 w 12192439"/>
              <a:gd name="connsiteY6080" fmla="*/ 2972834 h 6839191"/>
              <a:gd name="connsiteX6081" fmla="*/ 2687659 w 12192439"/>
              <a:gd name="connsiteY6081" fmla="*/ 3022747 h 6839191"/>
              <a:gd name="connsiteX6082" fmla="*/ 2647290 w 12192439"/>
              <a:gd name="connsiteY6082" fmla="*/ 3069325 h 6839191"/>
              <a:gd name="connsiteX6083" fmla="*/ 2600909 w 12192439"/>
              <a:gd name="connsiteY6083" fmla="*/ 3067856 h 6839191"/>
              <a:gd name="connsiteX6084" fmla="*/ 2639677 w 12192439"/>
              <a:gd name="connsiteY6084" fmla="*/ 3022199 h 6839191"/>
              <a:gd name="connsiteX6085" fmla="*/ 2687659 w 12192439"/>
              <a:gd name="connsiteY6085" fmla="*/ 3022747 h 6839191"/>
              <a:gd name="connsiteX6086" fmla="*/ 2692793 w 12192439"/>
              <a:gd name="connsiteY6086" fmla="*/ 3022769 h 6839191"/>
              <a:gd name="connsiteX6087" fmla="*/ 2741215 w 12192439"/>
              <a:gd name="connsiteY6087" fmla="*/ 3022681 h 6839191"/>
              <a:gd name="connsiteX6088" fmla="*/ 2699134 w 12192439"/>
              <a:gd name="connsiteY6088" fmla="*/ 3070181 h 6839191"/>
              <a:gd name="connsiteX6089" fmla="*/ 2652204 w 12192439"/>
              <a:gd name="connsiteY6089" fmla="*/ 3069435 h 6839191"/>
              <a:gd name="connsiteX6090" fmla="*/ 2692793 w 12192439"/>
              <a:gd name="connsiteY6090" fmla="*/ 3022769 h 6839191"/>
              <a:gd name="connsiteX6091" fmla="*/ 2697181 w 12192439"/>
              <a:gd name="connsiteY6091" fmla="*/ 3072485 h 6839191"/>
              <a:gd name="connsiteX6092" fmla="*/ 2659006 w 12192439"/>
              <a:gd name="connsiteY6092" fmla="*/ 3118515 h 6839191"/>
              <a:gd name="connsiteX6093" fmla="*/ 2613788 w 12192439"/>
              <a:gd name="connsiteY6093" fmla="*/ 3116781 h 6839191"/>
              <a:gd name="connsiteX6094" fmla="*/ 2650318 w 12192439"/>
              <a:gd name="connsiteY6094" fmla="*/ 3071695 h 6839191"/>
              <a:gd name="connsiteX6095" fmla="*/ 2697181 w 12192439"/>
              <a:gd name="connsiteY6095" fmla="*/ 3072485 h 6839191"/>
              <a:gd name="connsiteX6096" fmla="*/ 2702315 w 12192439"/>
              <a:gd name="connsiteY6096" fmla="*/ 3072529 h 6839191"/>
              <a:gd name="connsiteX6097" fmla="*/ 2749661 w 12192439"/>
              <a:gd name="connsiteY6097" fmla="*/ 3072638 h 6839191"/>
              <a:gd name="connsiteX6098" fmla="*/ 2709753 w 12192439"/>
              <a:gd name="connsiteY6098" fmla="*/ 3119656 h 6839191"/>
              <a:gd name="connsiteX6099" fmla="*/ 2663964 w 12192439"/>
              <a:gd name="connsiteY6099" fmla="*/ 3118668 h 6839191"/>
              <a:gd name="connsiteX6100" fmla="*/ 2702315 w 12192439"/>
              <a:gd name="connsiteY6100" fmla="*/ 3072529 h 6839191"/>
              <a:gd name="connsiteX6101" fmla="*/ 2707800 w 12192439"/>
              <a:gd name="connsiteY6101" fmla="*/ 3122025 h 6839191"/>
              <a:gd name="connsiteX6102" fmla="*/ 2671731 w 12192439"/>
              <a:gd name="connsiteY6102" fmla="*/ 3167550 h 6839191"/>
              <a:gd name="connsiteX6103" fmla="*/ 2627610 w 12192439"/>
              <a:gd name="connsiteY6103" fmla="*/ 3165532 h 6839191"/>
              <a:gd name="connsiteX6104" fmla="*/ 2662055 w 12192439"/>
              <a:gd name="connsiteY6104" fmla="*/ 3121016 h 6839191"/>
              <a:gd name="connsiteX6105" fmla="*/ 2707800 w 12192439"/>
              <a:gd name="connsiteY6105" fmla="*/ 3122025 h 6839191"/>
              <a:gd name="connsiteX6106" fmla="*/ 2712978 w 12192439"/>
              <a:gd name="connsiteY6106" fmla="*/ 3122113 h 6839191"/>
              <a:gd name="connsiteX6107" fmla="*/ 2759227 w 12192439"/>
              <a:gd name="connsiteY6107" fmla="*/ 3122442 h 6839191"/>
              <a:gd name="connsiteX6108" fmla="*/ 2721425 w 12192439"/>
              <a:gd name="connsiteY6108" fmla="*/ 3168955 h 6839191"/>
              <a:gd name="connsiteX6109" fmla="*/ 2676689 w 12192439"/>
              <a:gd name="connsiteY6109" fmla="*/ 3167726 h 6839191"/>
              <a:gd name="connsiteX6110" fmla="*/ 2712978 w 12192439"/>
              <a:gd name="connsiteY6110" fmla="*/ 3122113 h 6839191"/>
              <a:gd name="connsiteX6111" fmla="*/ 2719494 w 12192439"/>
              <a:gd name="connsiteY6111" fmla="*/ 3171412 h 6839191"/>
              <a:gd name="connsiteX6112" fmla="*/ 2685377 w 12192439"/>
              <a:gd name="connsiteY6112" fmla="*/ 3216411 h 6839191"/>
              <a:gd name="connsiteX6113" fmla="*/ 2642309 w 12192439"/>
              <a:gd name="connsiteY6113" fmla="*/ 3214151 h 6839191"/>
              <a:gd name="connsiteX6114" fmla="*/ 2674825 w 12192439"/>
              <a:gd name="connsiteY6114" fmla="*/ 3170161 h 6839191"/>
              <a:gd name="connsiteX6115" fmla="*/ 2719494 w 12192439"/>
              <a:gd name="connsiteY6115" fmla="*/ 3171412 h 6839191"/>
              <a:gd name="connsiteX6116" fmla="*/ 2724672 w 12192439"/>
              <a:gd name="connsiteY6116" fmla="*/ 3171522 h 6839191"/>
              <a:gd name="connsiteX6117" fmla="*/ 2770109 w 12192439"/>
              <a:gd name="connsiteY6117" fmla="*/ 3172070 h 6839191"/>
              <a:gd name="connsiteX6118" fmla="*/ 2734194 w 12192439"/>
              <a:gd name="connsiteY6118" fmla="*/ 3218100 h 6839191"/>
              <a:gd name="connsiteX6119" fmla="*/ 2690336 w 12192439"/>
              <a:gd name="connsiteY6119" fmla="*/ 3216608 h 6839191"/>
              <a:gd name="connsiteX6120" fmla="*/ 2724672 w 12192439"/>
              <a:gd name="connsiteY6120" fmla="*/ 3171522 h 6839191"/>
              <a:gd name="connsiteX6121" fmla="*/ 2732285 w 12192439"/>
              <a:gd name="connsiteY6121" fmla="*/ 3220645 h 6839191"/>
              <a:gd name="connsiteX6122" fmla="*/ 2699924 w 12192439"/>
              <a:gd name="connsiteY6122" fmla="*/ 3265117 h 6839191"/>
              <a:gd name="connsiteX6123" fmla="*/ 2657821 w 12192439"/>
              <a:gd name="connsiteY6123" fmla="*/ 3262594 h 6839191"/>
              <a:gd name="connsiteX6124" fmla="*/ 2688493 w 12192439"/>
              <a:gd name="connsiteY6124" fmla="*/ 3219153 h 6839191"/>
              <a:gd name="connsiteX6125" fmla="*/ 2732285 w 12192439"/>
              <a:gd name="connsiteY6125" fmla="*/ 3220645 h 6839191"/>
              <a:gd name="connsiteX6126" fmla="*/ 2737309 w 12192439"/>
              <a:gd name="connsiteY6126" fmla="*/ 3220777 h 6839191"/>
              <a:gd name="connsiteX6127" fmla="*/ 2781782 w 12192439"/>
              <a:gd name="connsiteY6127" fmla="*/ 3221566 h 6839191"/>
              <a:gd name="connsiteX6128" fmla="*/ 2747687 w 12192439"/>
              <a:gd name="connsiteY6128" fmla="*/ 3267092 h 6839191"/>
              <a:gd name="connsiteX6129" fmla="*/ 2704838 w 12192439"/>
              <a:gd name="connsiteY6129" fmla="*/ 3265358 h 6839191"/>
              <a:gd name="connsiteX6130" fmla="*/ 2737309 w 12192439"/>
              <a:gd name="connsiteY6130" fmla="*/ 3220777 h 6839191"/>
              <a:gd name="connsiteX6131" fmla="*/ 2745778 w 12192439"/>
              <a:gd name="connsiteY6131" fmla="*/ 3269725 h 6839191"/>
              <a:gd name="connsiteX6132" fmla="*/ 2715172 w 12192439"/>
              <a:gd name="connsiteY6132" fmla="*/ 3313692 h 6839191"/>
              <a:gd name="connsiteX6133" fmla="*/ 2674057 w 12192439"/>
              <a:gd name="connsiteY6133" fmla="*/ 3310928 h 6839191"/>
              <a:gd name="connsiteX6134" fmla="*/ 2703017 w 12192439"/>
              <a:gd name="connsiteY6134" fmla="*/ 3267969 h 6839191"/>
              <a:gd name="connsiteX6135" fmla="*/ 2745778 w 12192439"/>
              <a:gd name="connsiteY6135" fmla="*/ 3269725 h 6839191"/>
              <a:gd name="connsiteX6136" fmla="*/ 2751110 w 12192439"/>
              <a:gd name="connsiteY6136" fmla="*/ 3269900 h 6839191"/>
              <a:gd name="connsiteX6137" fmla="*/ 2794309 w 12192439"/>
              <a:gd name="connsiteY6137" fmla="*/ 3270887 h 6839191"/>
              <a:gd name="connsiteX6138" fmla="*/ 2761970 w 12192439"/>
              <a:gd name="connsiteY6138" fmla="*/ 3315952 h 6839191"/>
              <a:gd name="connsiteX6139" fmla="*/ 2720240 w 12192439"/>
              <a:gd name="connsiteY6139" fmla="*/ 3313977 h 6839191"/>
              <a:gd name="connsiteX6140" fmla="*/ 2751110 w 12192439"/>
              <a:gd name="connsiteY6140" fmla="*/ 3269900 h 6839191"/>
              <a:gd name="connsiteX6141" fmla="*/ 2760083 w 12192439"/>
              <a:gd name="connsiteY6141" fmla="*/ 3318672 h 6839191"/>
              <a:gd name="connsiteX6142" fmla="*/ 2731100 w 12192439"/>
              <a:gd name="connsiteY6142" fmla="*/ 3362157 h 6839191"/>
              <a:gd name="connsiteX6143" fmla="*/ 2690994 w 12192439"/>
              <a:gd name="connsiteY6143" fmla="*/ 3359151 h 6839191"/>
              <a:gd name="connsiteX6144" fmla="*/ 2718441 w 12192439"/>
              <a:gd name="connsiteY6144" fmla="*/ 3316676 h 6839191"/>
              <a:gd name="connsiteX6145" fmla="*/ 2760083 w 12192439"/>
              <a:gd name="connsiteY6145" fmla="*/ 3318672 h 6839191"/>
              <a:gd name="connsiteX6146" fmla="*/ 2765392 w 12192439"/>
              <a:gd name="connsiteY6146" fmla="*/ 3318870 h 6839191"/>
              <a:gd name="connsiteX6147" fmla="*/ 2807780 w 12192439"/>
              <a:gd name="connsiteY6147" fmla="*/ 3320099 h 6839191"/>
              <a:gd name="connsiteX6148" fmla="*/ 2777020 w 12192439"/>
              <a:gd name="connsiteY6148" fmla="*/ 3364680 h 6839191"/>
              <a:gd name="connsiteX6149" fmla="*/ 2736168 w 12192439"/>
              <a:gd name="connsiteY6149" fmla="*/ 3362486 h 6839191"/>
              <a:gd name="connsiteX6150" fmla="*/ 2765392 w 12192439"/>
              <a:gd name="connsiteY6150" fmla="*/ 3318870 h 6839191"/>
              <a:gd name="connsiteX6151" fmla="*/ 2775156 w 12192439"/>
              <a:gd name="connsiteY6151" fmla="*/ 3367489 h 6839191"/>
              <a:gd name="connsiteX6152" fmla="*/ 2747709 w 12192439"/>
              <a:gd name="connsiteY6152" fmla="*/ 3410491 h 6839191"/>
              <a:gd name="connsiteX6153" fmla="*/ 2708480 w 12192439"/>
              <a:gd name="connsiteY6153" fmla="*/ 3407244 h 6839191"/>
              <a:gd name="connsiteX6154" fmla="*/ 2734391 w 12192439"/>
              <a:gd name="connsiteY6154" fmla="*/ 3365251 h 6839191"/>
              <a:gd name="connsiteX6155" fmla="*/ 2775156 w 12192439"/>
              <a:gd name="connsiteY6155" fmla="*/ 3367489 h 6839191"/>
              <a:gd name="connsiteX6156" fmla="*/ 2746063 w 12192439"/>
              <a:gd name="connsiteY6156" fmla="*/ 3413167 h 6839191"/>
              <a:gd name="connsiteX6157" fmla="*/ 2721666 w 12192439"/>
              <a:gd name="connsiteY6157" fmla="*/ 3454744 h 6839191"/>
              <a:gd name="connsiteX6158" fmla="*/ 2684083 w 12192439"/>
              <a:gd name="connsiteY6158" fmla="*/ 3450378 h 6839191"/>
              <a:gd name="connsiteX6159" fmla="*/ 2691762 w 12192439"/>
              <a:gd name="connsiteY6159" fmla="*/ 3436380 h 6839191"/>
              <a:gd name="connsiteX6160" fmla="*/ 2706945 w 12192439"/>
              <a:gd name="connsiteY6160" fmla="*/ 3409855 h 6839191"/>
              <a:gd name="connsiteX6161" fmla="*/ 2746063 w 12192439"/>
              <a:gd name="connsiteY6161" fmla="*/ 3413167 h 6839191"/>
              <a:gd name="connsiteX6162" fmla="*/ 2751131 w 12192439"/>
              <a:gd name="connsiteY6162" fmla="*/ 3413518 h 6839191"/>
              <a:gd name="connsiteX6163" fmla="*/ 2790974 w 12192439"/>
              <a:gd name="connsiteY6163" fmla="*/ 3415998 h 6839191"/>
              <a:gd name="connsiteX6164" fmla="*/ 2764866 w 12192439"/>
              <a:gd name="connsiteY6164" fmla="*/ 3458737 h 6839191"/>
              <a:gd name="connsiteX6165" fmla="*/ 2726559 w 12192439"/>
              <a:gd name="connsiteY6165" fmla="*/ 3455248 h 6839191"/>
              <a:gd name="connsiteX6166" fmla="*/ 2751131 w 12192439"/>
              <a:gd name="connsiteY6166" fmla="*/ 3413518 h 6839191"/>
              <a:gd name="connsiteX6167" fmla="*/ 2763286 w 12192439"/>
              <a:gd name="connsiteY6167" fmla="*/ 3461435 h 6839191"/>
              <a:gd name="connsiteX6168" fmla="*/ 2740227 w 12192439"/>
              <a:gd name="connsiteY6168" fmla="*/ 3502594 h 6839191"/>
              <a:gd name="connsiteX6169" fmla="*/ 2703434 w 12192439"/>
              <a:gd name="connsiteY6169" fmla="*/ 3498009 h 6839191"/>
              <a:gd name="connsiteX6170" fmla="*/ 2717015 w 12192439"/>
              <a:gd name="connsiteY6170" fmla="*/ 3472471 h 6839191"/>
              <a:gd name="connsiteX6171" fmla="*/ 2725067 w 12192439"/>
              <a:gd name="connsiteY6171" fmla="*/ 3457903 h 6839191"/>
              <a:gd name="connsiteX6172" fmla="*/ 2763286 w 12192439"/>
              <a:gd name="connsiteY6172" fmla="*/ 3461435 h 6839191"/>
              <a:gd name="connsiteX6173" fmla="*/ 2768398 w 12192439"/>
              <a:gd name="connsiteY6173" fmla="*/ 3461830 h 6839191"/>
              <a:gd name="connsiteX6174" fmla="*/ 2807320 w 12192439"/>
              <a:gd name="connsiteY6174" fmla="*/ 3464551 h 6839191"/>
              <a:gd name="connsiteX6175" fmla="*/ 2782593 w 12192439"/>
              <a:gd name="connsiteY6175" fmla="*/ 3506873 h 6839191"/>
              <a:gd name="connsiteX6176" fmla="*/ 2745164 w 12192439"/>
              <a:gd name="connsiteY6176" fmla="*/ 3503143 h 6839191"/>
              <a:gd name="connsiteX6177" fmla="*/ 2768398 w 12192439"/>
              <a:gd name="connsiteY6177" fmla="*/ 3461830 h 6839191"/>
              <a:gd name="connsiteX6178" fmla="*/ 2812629 w 12192439"/>
              <a:gd name="connsiteY6178" fmla="*/ 3464858 h 6839191"/>
              <a:gd name="connsiteX6179" fmla="*/ 2852296 w 12192439"/>
              <a:gd name="connsiteY6179" fmla="*/ 3466789 h 6839191"/>
              <a:gd name="connsiteX6180" fmla="*/ 2825881 w 12192439"/>
              <a:gd name="connsiteY6180" fmla="*/ 3510208 h 6839191"/>
              <a:gd name="connsiteX6181" fmla="*/ 2787727 w 12192439"/>
              <a:gd name="connsiteY6181" fmla="*/ 3507312 h 6839191"/>
              <a:gd name="connsiteX6182" fmla="*/ 2812629 w 12192439"/>
              <a:gd name="connsiteY6182" fmla="*/ 3464858 h 6839191"/>
              <a:gd name="connsiteX6183" fmla="*/ 2824279 w 12192439"/>
              <a:gd name="connsiteY6183" fmla="*/ 3512994 h 6839191"/>
              <a:gd name="connsiteX6184" fmla="*/ 2800825 w 12192439"/>
              <a:gd name="connsiteY6184" fmla="*/ 3554921 h 6839191"/>
              <a:gd name="connsiteX6185" fmla="*/ 2764252 w 12192439"/>
              <a:gd name="connsiteY6185" fmla="*/ 3550994 h 6839191"/>
              <a:gd name="connsiteX6186" fmla="*/ 2767521 w 12192439"/>
              <a:gd name="connsiteY6186" fmla="*/ 3544631 h 6839191"/>
              <a:gd name="connsiteX6187" fmla="*/ 2786191 w 12192439"/>
              <a:gd name="connsiteY6187" fmla="*/ 3510054 h 6839191"/>
              <a:gd name="connsiteX6188" fmla="*/ 2824279 w 12192439"/>
              <a:gd name="connsiteY6188" fmla="*/ 3512994 h 6839191"/>
              <a:gd name="connsiteX6189" fmla="*/ 2829610 w 12192439"/>
              <a:gd name="connsiteY6189" fmla="*/ 3513345 h 6839191"/>
              <a:gd name="connsiteX6190" fmla="*/ 2868400 w 12192439"/>
              <a:gd name="connsiteY6190" fmla="*/ 3515495 h 6839191"/>
              <a:gd name="connsiteX6191" fmla="*/ 2843323 w 12192439"/>
              <a:gd name="connsiteY6191" fmla="*/ 3558519 h 6839191"/>
              <a:gd name="connsiteX6192" fmla="*/ 2806003 w 12192439"/>
              <a:gd name="connsiteY6192" fmla="*/ 3555404 h 6839191"/>
              <a:gd name="connsiteX6193" fmla="*/ 2829610 w 12192439"/>
              <a:gd name="connsiteY6193" fmla="*/ 3513345 h 6839191"/>
              <a:gd name="connsiteX6194" fmla="*/ 2841765 w 12192439"/>
              <a:gd name="connsiteY6194" fmla="*/ 3561328 h 6839191"/>
              <a:gd name="connsiteX6195" fmla="*/ 2819891 w 12192439"/>
              <a:gd name="connsiteY6195" fmla="*/ 3602224 h 6839191"/>
              <a:gd name="connsiteX6196" fmla="*/ 2784085 w 12192439"/>
              <a:gd name="connsiteY6196" fmla="*/ 3598099 h 6839191"/>
              <a:gd name="connsiteX6197" fmla="*/ 2792751 w 12192439"/>
              <a:gd name="connsiteY6197" fmla="*/ 3580701 h 6839191"/>
              <a:gd name="connsiteX6198" fmla="*/ 2804533 w 12192439"/>
              <a:gd name="connsiteY6198" fmla="*/ 3558190 h 6839191"/>
              <a:gd name="connsiteX6199" fmla="*/ 2841765 w 12192439"/>
              <a:gd name="connsiteY6199" fmla="*/ 3561328 h 6839191"/>
              <a:gd name="connsiteX6200" fmla="*/ 2847140 w 12192439"/>
              <a:gd name="connsiteY6200" fmla="*/ 3561745 h 6839191"/>
              <a:gd name="connsiteX6201" fmla="*/ 2885096 w 12192439"/>
              <a:gd name="connsiteY6201" fmla="*/ 3564092 h 6839191"/>
              <a:gd name="connsiteX6202" fmla="*/ 2861643 w 12192439"/>
              <a:gd name="connsiteY6202" fmla="*/ 3606063 h 6839191"/>
              <a:gd name="connsiteX6203" fmla="*/ 2825113 w 12192439"/>
              <a:gd name="connsiteY6203" fmla="*/ 3602750 h 6839191"/>
              <a:gd name="connsiteX6204" fmla="*/ 2847140 w 12192439"/>
              <a:gd name="connsiteY6204" fmla="*/ 3561745 h 6839191"/>
              <a:gd name="connsiteX6205" fmla="*/ 2859756 w 12192439"/>
              <a:gd name="connsiteY6205" fmla="*/ 3609595 h 6839191"/>
              <a:gd name="connsiteX6206" fmla="*/ 2839045 w 12192439"/>
              <a:gd name="connsiteY6206" fmla="*/ 3650118 h 6839191"/>
              <a:gd name="connsiteX6207" fmla="*/ 2804007 w 12192439"/>
              <a:gd name="connsiteY6207" fmla="*/ 3645774 h 6839191"/>
              <a:gd name="connsiteX6208" fmla="*/ 2818004 w 12192439"/>
              <a:gd name="connsiteY6208" fmla="*/ 3616792 h 6839191"/>
              <a:gd name="connsiteX6209" fmla="*/ 2823336 w 12192439"/>
              <a:gd name="connsiteY6209" fmla="*/ 3606238 h 6839191"/>
              <a:gd name="connsiteX6210" fmla="*/ 2859756 w 12192439"/>
              <a:gd name="connsiteY6210" fmla="*/ 3609595 h 6839191"/>
              <a:gd name="connsiteX6211" fmla="*/ 2878295 w 12192439"/>
              <a:gd name="connsiteY6211" fmla="*/ 3657797 h 6839191"/>
              <a:gd name="connsiteX6212" fmla="*/ 2863902 w 12192439"/>
              <a:gd name="connsiteY6212" fmla="*/ 3686736 h 6839191"/>
              <a:gd name="connsiteX6213" fmla="*/ 2858637 w 12192439"/>
              <a:gd name="connsiteY6213" fmla="*/ 3697925 h 6839191"/>
              <a:gd name="connsiteX6214" fmla="*/ 2824323 w 12192439"/>
              <a:gd name="connsiteY6214" fmla="*/ 3693406 h 6839191"/>
              <a:gd name="connsiteX6215" fmla="*/ 2842599 w 12192439"/>
              <a:gd name="connsiteY6215" fmla="*/ 3654243 h 6839191"/>
              <a:gd name="connsiteX6216" fmla="*/ 2878295 w 12192439"/>
              <a:gd name="connsiteY6216" fmla="*/ 3657797 h 6839191"/>
              <a:gd name="connsiteX6217" fmla="*/ 2868488 w 12192439"/>
              <a:gd name="connsiteY6217" fmla="*/ 3688952 h 6839191"/>
              <a:gd name="connsiteX6218" fmla="*/ 2883758 w 12192439"/>
              <a:gd name="connsiteY6218" fmla="*/ 3658258 h 6839191"/>
              <a:gd name="connsiteX6219" fmla="*/ 2920003 w 12192439"/>
              <a:gd name="connsiteY6219" fmla="*/ 3661023 h 6839191"/>
              <a:gd name="connsiteX6220" fmla="*/ 2898831 w 12192439"/>
              <a:gd name="connsiteY6220" fmla="*/ 3702269 h 6839191"/>
              <a:gd name="connsiteX6221" fmla="*/ 2863990 w 12192439"/>
              <a:gd name="connsiteY6221" fmla="*/ 3698562 h 6839191"/>
              <a:gd name="connsiteX6222" fmla="*/ 2868488 w 12192439"/>
              <a:gd name="connsiteY6222" fmla="*/ 3688952 h 6839191"/>
              <a:gd name="connsiteX6223" fmla="*/ 2897054 w 12192439"/>
              <a:gd name="connsiteY6223" fmla="*/ 3705868 h 6839191"/>
              <a:gd name="connsiteX6224" fmla="*/ 2878492 w 12192439"/>
              <a:gd name="connsiteY6224" fmla="*/ 3745667 h 6839191"/>
              <a:gd name="connsiteX6225" fmla="*/ 2845188 w 12192439"/>
              <a:gd name="connsiteY6225" fmla="*/ 3740993 h 6839191"/>
              <a:gd name="connsiteX6226" fmla="*/ 2862301 w 12192439"/>
              <a:gd name="connsiteY6226" fmla="*/ 3702138 h 6839191"/>
              <a:gd name="connsiteX6227" fmla="*/ 2897054 w 12192439"/>
              <a:gd name="connsiteY6227" fmla="*/ 3705868 h 6839191"/>
              <a:gd name="connsiteX6228" fmla="*/ 2902802 w 12192439"/>
              <a:gd name="connsiteY6228" fmla="*/ 3706416 h 6839191"/>
              <a:gd name="connsiteX6229" fmla="*/ 3008530 w 12192439"/>
              <a:gd name="connsiteY6229" fmla="*/ 3713261 h 6839191"/>
              <a:gd name="connsiteX6230" fmla="*/ 3511700 w 12192439"/>
              <a:gd name="connsiteY6230" fmla="*/ 3694327 h 6839191"/>
              <a:gd name="connsiteX6231" fmla="*/ 3606590 w 12192439"/>
              <a:gd name="connsiteY6231" fmla="*/ 3687350 h 6839191"/>
              <a:gd name="connsiteX6232" fmla="*/ 3750932 w 12192439"/>
              <a:gd name="connsiteY6232" fmla="*/ 3676227 h 6839191"/>
              <a:gd name="connsiteX6233" fmla="*/ 4351252 w 12192439"/>
              <a:gd name="connsiteY6233" fmla="*/ 3619161 h 6839191"/>
              <a:gd name="connsiteX6234" fmla="*/ 4875330 w 12192439"/>
              <a:gd name="connsiteY6234" fmla="*/ 3568634 h 6839191"/>
              <a:gd name="connsiteX6235" fmla="*/ 5317595 w 12192439"/>
              <a:gd name="connsiteY6235" fmla="*/ 3563807 h 6839191"/>
              <a:gd name="connsiteX6236" fmla="*/ 5302544 w 12192439"/>
              <a:gd name="connsiteY6236" fmla="*/ 3589959 h 6839191"/>
              <a:gd name="connsiteX6237" fmla="*/ 4883251 w 12192439"/>
              <a:gd name="connsiteY6237" fmla="*/ 3604571 h 6839191"/>
              <a:gd name="connsiteX6238" fmla="*/ 4443619 w 12192439"/>
              <a:gd name="connsiteY6238" fmla="*/ 3651720 h 6839191"/>
              <a:gd name="connsiteX6239" fmla="*/ 3768814 w 12192439"/>
              <a:gd name="connsiteY6239" fmla="*/ 3720984 h 6839191"/>
              <a:gd name="connsiteX6240" fmla="*/ 3625700 w 12192439"/>
              <a:gd name="connsiteY6240" fmla="*/ 3732612 h 6839191"/>
              <a:gd name="connsiteX6241" fmla="*/ 3544280 w 12192439"/>
              <a:gd name="connsiteY6241" fmla="*/ 3738865 h 6839191"/>
              <a:gd name="connsiteX6242" fmla="*/ 2884087 w 12192439"/>
              <a:gd name="connsiteY6242" fmla="*/ 3746391 h 6839191"/>
              <a:gd name="connsiteX6243" fmla="*/ 2902802 w 12192439"/>
              <a:gd name="connsiteY6243" fmla="*/ 3706416 h 6839191"/>
              <a:gd name="connsiteX6244" fmla="*/ 3038983 w 12192439"/>
              <a:gd name="connsiteY6244" fmla="*/ 3762451 h 6839191"/>
              <a:gd name="connsiteX6245" fmla="*/ 3544566 w 12192439"/>
              <a:gd name="connsiteY6245" fmla="*/ 3742507 h 6839191"/>
              <a:gd name="connsiteX6246" fmla="*/ 3625985 w 12192439"/>
              <a:gd name="connsiteY6246" fmla="*/ 3736254 h 6839191"/>
              <a:gd name="connsiteX6247" fmla="*/ 3769121 w 12192439"/>
              <a:gd name="connsiteY6247" fmla="*/ 3724626 h 6839191"/>
              <a:gd name="connsiteX6248" fmla="*/ 4444014 w 12192439"/>
              <a:gd name="connsiteY6248" fmla="*/ 3655340 h 6839191"/>
              <a:gd name="connsiteX6249" fmla="*/ 4883601 w 12192439"/>
              <a:gd name="connsiteY6249" fmla="*/ 3608191 h 6839191"/>
              <a:gd name="connsiteX6250" fmla="*/ 5300481 w 12192439"/>
              <a:gd name="connsiteY6250" fmla="*/ 3593426 h 6839191"/>
              <a:gd name="connsiteX6251" fmla="*/ 5283961 w 12192439"/>
              <a:gd name="connsiteY6251" fmla="*/ 3620916 h 6839191"/>
              <a:gd name="connsiteX6252" fmla="*/ 4891456 w 12192439"/>
              <a:gd name="connsiteY6252" fmla="*/ 3644019 h 6839191"/>
              <a:gd name="connsiteX6253" fmla="*/ 4541668 w 12192439"/>
              <a:gd name="connsiteY6253" fmla="*/ 3685573 h 6839191"/>
              <a:gd name="connsiteX6254" fmla="*/ 3787002 w 12192439"/>
              <a:gd name="connsiteY6254" fmla="*/ 3769296 h 6839191"/>
              <a:gd name="connsiteX6255" fmla="*/ 3645072 w 12192439"/>
              <a:gd name="connsiteY6255" fmla="*/ 3781429 h 6839191"/>
              <a:gd name="connsiteX6256" fmla="*/ 3577563 w 12192439"/>
              <a:gd name="connsiteY6256" fmla="*/ 3786826 h 6839191"/>
              <a:gd name="connsiteX6257" fmla="*/ 2866316 w 12192439"/>
              <a:gd name="connsiteY6257" fmla="*/ 3788537 h 6839191"/>
              <a:gd name="connsiteX6258" fmla="*/ 2882486 w 12192439"/>
              <a:gd name="connsiteY6258" fmla="*/ 3750011 h 6839191"/>
              <a:gd name="connsiteX6259" fmla="*/ 3038983 w 12192439"/>
              <a:gd name="connsiteY6259" fmla="*/ 3762451 h 6839191"/>
              <a:gd name="connsiteX6260" fmla="*/ 5302456 w 12192439"/>
              <a:gd name="connsiteY6260" fmla="*/ 3593579 h 6839191"/>
              <a:gd name="connsiteX6261" fmla="*/ 5320732 w 12192439"/>
              <a:gd name="connsiteY6261" fmla="*/ 3595159 h 6839191"/>
              <a:gd name="connsiteX6262" fmla="*/ 5305309 w 12192439"/>
              <a:gd name="connsiteY6262" fmla="*/ 3621794 h 6839191"/>
              <a:gd name="connsiteX6263" fmla="*/ 5285957 w 12192439"/>
              <a:gd name="connsiteY6263" fmla="*/ 3621004 h 6839191"/>
              <a:gd name="connsiteX6264" fmla="*/ 5302456 w 12192439"/>
              <a:gd name="connsiteY6264" fmla="*/ 3593579 h 6839191"/>
              <a:gd name="connsiteX6265" fmla="*/ 5303158 w 12192439"/>
              <a:gd name="connsiteY6265" fmla="*/ 3625414 h 6839191"/>
              <a:gd name="connsiteX6266" fmla="*/ 5286352 w 12192439"/>
              <a:gd name="connsiteY6266" fmla="*/ 3653453 h 6839191"/>
              <a:gd name="connsiteX6267" fmla="*/ 5265860 w 12192439"/>
              <a:gd name="connsiteY6267" fmla="*/ 3653475 h 6839191"/>
              <a:gd name="connsiteX6268" fmla="*/ 5283741 w 12192439"/>
              <a:gd name="connsiteY6268" fmla="*/ 3624646 h 6839191"/>
              <a:gd name="connsiteX6269" fmla="*/ 5303158 w 12192439"/>
              <a:gd name="connsiteY6269" fmla="*/ 3625414 h 6839191"/>
              <a:gd name="connsiteX6270" fmla="*/ 5284026 w 12192439"/>
              <a:gd name="connsiteY6270" fmla="*/ 3657271 h 6839191"/>
              <a:gd name="connsiteX6271" fmla="*/ 5265992 w 12192439"/>
              <a:gd name="connsiteY6271" fmla="*/ 3686780 h 6839191"/>
              <a:gd name="connsiteX6272" fmla="*/ 5244316 w 12192439"/>
              <a:gd name="connsiteY6272" fmla="*/ 3687658 h 6839191"/>
              <a:gd name="connsiteX6273" fmla="*/ 5263447 w 12192439"/>
              <a:gd name="connsiteY6273" fmla="*/ 3657337 h 6839191"/>
              <a:gd name="connsiteX6274" fmla="*/ 5284026 w 12192439"/>
              <a:gd name="connsiteY6274" fmla="*/ 3657271 h 6839191"/>
              <a:gd name="connsiteX6275" fmla="*/ 5286879 w 12192439"/>
              <a:gd name="connsiteY6275" fmla="*/ 3690093 h 6839191"/>
              <a:gd name="connsiteX6276" fmla="*/ 5269634 w 12192439"/>
              <a:gd name="connsiteY6276" fmla="*/ 3719383 h 6839191"/>
              <a:gd name="connsiteX6277" fmla="*/ 5269195 w 12192439"/>
              <a:gd name="connsiteY6277" fmla="*/ 3720107 h 6839191"/>
              <a:gd name="connsiteX6278" fmla="*/ 5246773 w 12192439"/>
              <a:gd name="connsiteY6278" fmla="*/ 3721577 h 6839191"/>
              <a:gd name="connsiteX6279" fmla="*/ 5249537 w 12192439"/>
              <a:gd name="connsiteY6279" fmla="*/ 3717123 h 6839191"/>
              <a:gd name="connsiteX6280" fmla="*/ 5265707 w 12192439"/>
              <a:gd name="connsiteY6280" fmla="*/ 3690707 h 6839191"/>
              <a:gd name="connsiteX6281" fmla="*/ 5286879 w 12192439"/>
              <a:gd name="connsiteY6281" fmla="*/ 3690093 h 6839191"/>
              <a:gd name="connsiteX6282" fmla="*/ 5289139 w 12192439"/>
              <a:gd name="connsiteY6282" fmla="*/ 3690049 h 6839191"/>
              <a:gd name="connsiteX6283" fmla="*/ 5309872 w 12192439"/>
              <a:gd name="connsiteY6283" fmla="*/ 3689720 h 6839191"/>
              <a:gd name="connsiteX6284" fmla="*/ 5293439 w 12192439"/>
              <a:gd name="connsiteY6284" fmla="*/ 3718790 h 6839191"/>
              <a:gd name="connsiteX6285" fmla="*/ 5271521 w 12192439"/>
              <a:gd name="connsiteY6285" fmla="*/ 3719953 h 6839191"/>
              <a:gd name="connsiteX6286" fmla="*/ 5289139 w 12192439"/>
              <a:gd name="connsiteY6286" fmla="*/ 3690049 h 6839191"/>
              <a:gd name="connsiteX6287" fmla="*/ 5291113 w 12192439"/>
              <a:gd name="connsiteY6287" fmla="*/ 3722937 h 6839191"/>
              <a:gd name="connsiteX6288" fmla="*/ 5272508 w 12192439"/>
              <a:gd name="connsiteY6288" fmla="*/ 3753521 h 6839191"/>
              <a:gd name="connsiteX6289" fmla="*/ 5248967 w 12192439"/>
              <a:gd name="connsiteY6289" fmla="*/ 3755671 h 6839191"/>
              <a:gd name="connsiteX6290" fmla="*/ 5269020 w 12192439"/>
              <a:gd name="connsiteY6290" fmla="*/ 3724144 h 6839191"/>
              <a:gd name="connsiteX6291" fmla="*/ 5291113 w 12192439"/>
              <a:gd name="connsiteY6291" fmla="*/ 3722937 h 6839191"/>
              <a:gd name="connsiteX6292" fmla="*/ 5269700 w 12192439"/>
              <a:gd name="connsiteY6292" fmla="*/ 3757887 h 6839191"/>
              <a:gd name="connsiteX6293" fmla="*/ 5254079 w 12192439"/>
              <a:gd name="connsiteY6293" fmla="*/ 3781889 h 6839191"/>
              <a:gd name="connsiteX6294" fmla="*/ 5248638 w 12192439"/>
              <a:gd name="connsiteY6294" fmla="*/ 3790205 h 6839191"/>
              <a:gd name="connsiteX6295" fmla="*/ 5223736 w 12192439"/>
              <a:gd name="connsiteY6295" fmla="*/ 3793364 h 6839191"/>
              <a:gd name="connsiteX6296" fmla="*/ 5232139 w 12192439"/>
              <a:gd name="connsiteY6296" fmla="*/ 3780814 h 6839191"/>
              <a:gd name="connsiteX6297" fmla="*/ 5246027 w 12192439"/>
              <a:gd name="connsiteY6297" fmla="*/ 3760103 h 6839191"/>
              <a:gd name="connsiteX6298" fmla="*/ 5269700 w 12192439"/>
              <a:gd name="connsiteY6298" fmla="*/ 3757887 h 6839191"/>
              <a:gd name="connsiteX6299" fmla="*/ 5255768 w 12192439"/>
              <a:gd name="connsiteY6299" fmla="*/ 3782986 h 6839191"/>
              <a:gd name="connsiteX6300" fmla="*/ 5272223 w 12192439"/>
              <a:gd name="connsiteY6300" fmla="*/ 3757668 h 6839191"/>
              <a:gd name="connsiteX6301" fmla="*/ 5295436 w 12192439"/>
              <a:gd name="connsiteY6301" fmla="*/ 3755803 h 6839191"/>
              <a:gd name="connsiteX6302" fmla="*/ 5277774 w 12192439"/>
              <a:gd name="connsiteY6302" fmla="*/ 3783908 h 6839191"/>
              <a:gd name="connsiteX6303" fmla="*/ 5275777 w 12192439"/>
              <a:gd name="connsiteY6303" fmla="*/ 3787023 h 6839191"/>
              <a:gd name="connsiteX6304" fmla="*/ 5251248 w 12192439"/>
              <a:gd name="connsiteY6304" fmla="*/ 3789897 h 6839191"/>
              <a:gd name="connsiteX6305" fmla="*/ 5255768 w 12192439"/>
              <a:gd name="connsiteY6305" fmla="*/ 3782986 h 6839191"/>
              <a:gd name="connsiteX6306" fmla="*/ 5272881 w 12192439"/>
              <a:gd name="connsiteY6306" fmla="*/ 3791609 h 6839191"/>
              <a:gd name="connsiteX6307" fmla="*/ 5252389 w 12192439"/>
              <a:gd name="connsiteY6307" fmla="*/ 3824431 h 6839191"/>
              <a:gd name="connsiteX6308" fmla="*/ 5226522 w 12192439"/>
              <a:gd name="connsiteY6308" fmla="*/ 3828314 h 6839191"/>
              <a:gd name="connsiteX6309" fmla="*/ 5248243 w 12192439"/>
              <a:gd name="connsiteY6309" fmla="*/ 3794505 h 6839191"/>
              <a:gd name="connsiteX6310" fmla="*/ 5272881 w 12192439"/>
              <a:gd name="connsiteY6310" fmla="*/ 3791609 h 6839191"/>
              <a:gd name="connsiteX6311" fmla="*/ 5275580 w 12192439"/>
              <a:gd name="connsiteY6311" fmla="*/ 3791302 h 6839191"/>
              <a:gd name="connsiteX6312" fmla="*/ 5299824 w 12192439"/>
              <a:gd name="connsiteY6312" fmla="*/ 3788691 h 6839191"/>
              <a:gd name="connsiteX6313" fmla="*/ 5280626 w 12192439"/>
              <a:gd name="connsiteY6313" fmla="*/ 3820394 h 6839191"/>
              <a:gd name="connsiteX6314" fmla="*/ 5255110 w 12192439"/>
              <a:gd name="connsiteY6314" fmla="*/ 3824036 h 6839191"/>
              <a:gd name="connsiteX6315" fmla="*/ 5275580 w 12192439"/>
              <a:gd name="connsiteY6315" fmla="*/ 3791302 h 6839191"/>
              <a:gd name="connsiteX6316" fmla="*/ 5277818 w 12192439"/>
              <a:gd name="connsiteY6316" fmla="*/ 3825155 h 6839191"/>
              <a:gd name="connsiteX6317" fmla="*/ 5259103 w 12192439"/>
              <a:gd name="connsiteY6317" fmla="*/ 3858021 h 6839191"/>
              <a:gd name="connsiteX6318" fmla="*/ 5232293 w 12192439"/>
              <a:gd name="connsiteY6318" fmla="*/ 3862738 h 6839191"/>
              <a:gd name="connsiteX6319" fmla="*/ 5252192 w 12192439"/>
              <a:gd name="connsiteY6319" fmla="*/ 3828819 h 6839191"/>
              <a:gd name="connsiteX6320" fmla="*/ 5277818 w 12192439"/>
              <a:gd name="connsiteY6320" fmla="*/ 3825155 h 6839191"/>
              <a:gd name="connsiteX6321" fmla="*/ 5280604 w 12192439"/>
              <a:gd name="connsiteY6321" fmla="*/ 3824760 h 6839191"/>
              <a:gd name="connsiteX6322" fmla="*/ 5305879 w 12192439"/>
              <a:gd name="connsiteY6322" fmla="*/ 3821359 h 6839191"/>
              <a:gd name="connsiteX6323" fmla="*/ 5288458 w 12192439"/>
              <a:gd name="connsiteY6323" fmla="*/ 3853106 h 6839191"/>
              <a:gd name="connsiteX6324" fmla="*/ 5261933 w 12192439"/>
              <a:gd name="connsiteY6324" fmla="*/ 3857538 h 6839191"/>
              <a:gd name="connsiteX6325" fmla="*/ 5280604 w 12192439"/>
              <a:gd name="connsiteY6325" fmla="*/ 3824760 h 6839191"/>
              <a:gd name="connsiteX6326" fmla="*/ 5308753 w 12192439"/>
              <a:gd name="connsiteY6326" fmla="*/ 3821008 h 6839191"/>
              <a:gd name="connsiteX6327" fmla="*/ 5333655 w 12192439"/>
              <a:gd name="connsiteY6327" fmla="*/ 3817937 h 6839191"/>
              <a:gd name="connsiteX6328" fmla="*/ 5317551 w 12192439"/>
              <a:gd name="connsiteY6328" fmla="*/ 3848455 h 6839191"/>
              <a:gd name="connsiteX6329" fmla="*/ 5291333 w 12192439"/>
              <a:gd name="connsiteY6329" fmla="*/ 3852646 h 6839191"/>
              <a:gd name="connsiteX6330" fmla="*/ 5308753 w 12192439"/>
              <a:gd name="connsiteY6330" fmla="*/ 3821008 h 6839191"/>
              <a:gd name="connsiteX6331" fmla="*/ 5315138 w 12192439"/>
              <a:gd name="connsiteY6331" fmla="*/ 3853304 h 6839191"/>
              <a:gd name="connsiteX6332" fmla="*/ 5300547 w 12192439"/>
              <a:gd name="connsiteY6332" fmla="*/ 3884919 h 6839191"/>
              <a:gd name="connsiteX6333" fmla="*/ 5272925 w 12192439"/>
              <a:gd name="connsiteY6333" fmla="*/ 3890229 h 6839191"/>
              <a:gd name="connsiteX6334" fmla="*/ 5288766 w 12192439"/>
              <a:gd name="connsiteY6334" fmla="*/ 3857538 h 6839191"/>
              <a:gd name="connsiteX6335" fmla="*/ 5315138 w 12192439"/>
              <a:gd name="connsiteY6335" fmla="*/ 3853304 h 6839191"/>
              <a:gd name="connsiteX6336" fmla="*/ 5298441 w 12192439"/>
              <a:gd name="connsiteY6336" fmla="*/ 3889921 h 6839191"/>
              <a:gd name="connsiteX6337" fmla="*/ 5286857 w 12192439"/>
              <a:gd name="connsiteY6337" fmla="*/ 3922019 h 6839191"/>
              <a:gd name="connsiteX6338" fmla="*/ 5257808 w 12192439"/>
              <a:gd name="connsiteY6338" fmla="*/ 3928492 h 6839191"/>
              <a:gd name="connsiteX6339" fmla="*/ 5270687 w 12192439"/>
              <a:gd name="connsiteY6339" fmla="*/ 3895275 h 6839191"/>
              <a:gd name="connsiteX6340" fmla="*/ 5298441 w 12192439"/>
              <a:gd name="connsiteY6340" fmla="*/ 3889921 h 6839191"/>
              <a:gd name="connsiteX6341" fmla="*/ 5301271 w 12192439"/>
              <a:gd name="connsiteY6341" fmla="*/ 3889373 h 6839191"/>
              <a:gd name="connsiteX6342" fmla="*/ 5328916 w 12192439"/>
              <a:gd name="connsiteY6342" fmla="*/ 3884239 h 6839191"/>
              <a:gd name="connsiteX6343" fmla="*/ 5318560 w 12192439"/>
              <a:gd name="connsiteY6343" fmla="*/ 3915130 h 6839191"/>
              <a:gd name="connsiteX6344" fmla="*/ 5289533 w 12192439"/>
              <a:gd name="connsiteY6344" fmla="*/ 3921427 h 6839191"/>
              <a:gd name="connsiteX6345" fmla="*/ 5301271 w 12192439"/>
              <a:gd name="connsiteY6345" fmla="*/ 3889373 h 6839191"/>
              <a:gd name="connsiteX6346" fmla="*/ 5331812 w 12192439"/>
              <a:gd name="connsiteY6346" fmla="*/ 3883734 h 6839191"/>
              <a:gd name="connsiteX6347" fmla="*/ 5359236 w 12192439"/>
              <a:gd name="connsiteY6347" fmla="*/ 3878864 h 6839191"/>
              <a:gd name="connsiteX6348" fmla="*/ 5350154 w 12192439"/>
              <a:gd name="connsiteY6348" fmla="*/ 3908482 h 6839191"/>
              <a:gd name="connsiteX6349" fmla="*/ 5321302 w 12192439"/>
              <a:gd name="connsiteY6349" fmla="*/ 3914538 h 6839191"/>
              <a:gd name="connsiteX6350" fmla="*/ 5331812 w 12192439"/>
              <a:gd name="connsiteY6350" fmla="*/ 3883734 h 6839191"/>
              <a:gd name="connsiteX6351" fmla="*/ 5346270 w 12192439"/>
              <a:gd name="connsiteY6351" fmla="*/ 3980401 h 6839191"/>
              <a:gd name="connsiteX6352" fmla="*/ 5354936 w 12192439"/>
              <a:gd name="connsiteY6352" fmla="*/ 4006159 h 6839191"/>
              <a:gd name="connsiteX6353" fmla="*/ 5321588 w 12192439"/>
              <a:gd name="connsiteY6353" fmla="*/ 4016273 h 6839191"/>
              <a:gd name="connsiteX6354" fmla="*/ 5314019 w 12192439"/>
              <a:gd name="connsiteY6354" fmla="*/ 3989199 h 6839191"/>
              <a:gd name="connsiteX6355" fmla="*/ 5346270 w 12192439"/>
              <a:gd name="connsiteY6355" fmla="*/ 3980401 h 6839191"/>
              <a:gd name="connsiteX6356" fmla="*/ 5357240 w 12192439"/>
              <a:gd name="connsiteY6356" fmla="*/ 4010591 h 6839191"/>
              <a:gd name="connsiteX6357" fmla="*/ 5374331 w 12192439"/>
              <a:gd name="connsiteY6357" fmla="*/ 4033211 h 6839191"/>
              <a:gd name="connsiteX6358" fmla="*/ 5358688 w 12192439"/>
              <a:gd name="connsiteY6358" fmla="*/ 4038433 h 6839191"/>
              <a:gd name="connsiteX6359" fmla="*/ 5339995 w 12192439"/>
              <a:gd name="connsiteY6359" fmla="*/ 4044685 h 6839191"/>
              <a:gd name="connsiteX6360" fmla="*/ 5323650 w 12192439"/>
              <a:gd name="connsiteY6360" fmla="*/ 4020749 h 6839191"/>
              <a:gd name="connsiteX6361" fmla="*/ 5357240 w 12192439"/>
              <a:gd name="connsiteY6361" fmla="*/ 4010591 h 6839191"/>
              <a:gd name="connsiteX6362" fmla="*/ 5360268 w 12192439"/>
              <a:gd name="connsiteY6362" fmla="*/ 4043171 h 6839191"/>
              <a:gd name="connsiteX6363" fmla="*/ 5378368 w 12192439"/>
              <a:gd name="connsiteY6363" fmla="*/ 4037138 h 6839191"/>
              <a:gd name="connsiteX6364" fmla="*/ 5403797 w 12192439"/>
              <a:gd name="connsiteY6364" fmla="*/ 4055524 h 6839191"/>
              <a:gd name="connsiteX6365" fmla="*/ 5368912 w 12192439"/>
              <a:gd name="connsiteY6365" fmla="*/ 4068315 h 6839191"/>
              <a:gd name="connsiteX6366" fmla="*/ 5343791 w 12192439"/>
              <a:gd name="connsiteY6366" fmla="*/ 4048678 h 6839191"/>
              <a:gd name="connsiteX6367" fmla="*/ 5360268 w 12192439"/>
              <a:gd name="connsiteY6367" fmla="*/ 4043171 h 6839191"/>
              <a:gd name="connsiteX6368" fmla="*/ 5409742 w 12192439"/>
              <a:gd name="connsiteY6368" fmla="*/ 4058771 h 6839191"/>
              <a:gd name="connsiteX6369" fmla="*/ 5442806 w 12192439"/>
              <a:gd name="connsiteY6369" fmla="*/ 4072308 h 6839191"/>
              <a:gd name="connsiteX6370" fmla="*/ 5408031 w 12192439"/>
              <a:gd name="connsiteY6370" fmla="*/ 4086371 h 6839191"/>
              <a:gd name="connsiteX6371" fmla="*/ 5374594 w 12192439"/>
              <a:gd name="connsiteY6371" fmla="*/ 4071671 h 6839191"/>
              <a:gd name="connsiteX6372" fmla="*/ 5409742 w 12192439"/>
              <a:gd name="connsiteY6372" fmla="*/ 4058771 h 6839191"/>
              <a:gd name="connsiteX6373" fmla="*/ 5450660 w 12192439"/>
              <a:gd name="connsiteY6373" fmla="*/ 4074677 h 6839191"/>
              <a:gd name="connsiteX6374" fmla="*/ 5634209 w 12192439"/>
              <a:gd name="connsiteY6374" fmla="*/ 4088894 h 6839191"/>
              <a:gd name="connsiteX6375" fmla="*/ 5941763 w 12192439"/>
              <a:gd name="connsiteY6375" fmla="*/ 4046155 h 6839191"/>
              <a:gd name="connsiteX6376" fmla="*/ 5989460 w 12192439"/>
              <a:gd name="connsiteY6376" fmla="*/ 4037401 h 6839191"/>
              <a:gd name="connsiteX6377" fmla="*/ 6404936 w 12192439"/>
              <a:gd name="connsiteY6377" fmla="*/ 3962520 h 6839191"/>
              <a:gd name="connsiteX6378" fmla="*/ 8673192 w 12192439"/>
              <a:gd name="connsiteY6378" fmla="*/ 3667078 h 6839191"/>
              <a:gd name="connsiteX6379" fmla="*/ 8782014 w 12192439"/>
              <a:gd name="connsiteY6379" fmla="*/ 3660408 h 6839191"/>
              <a:gd name="connsiteX6380" fmla="*/ 8873986 w 12192439"/>
              <a:gd name="connsiteY6380" fmla="*/ 3654309 h 6839191"/>
              <a:gd name="connsiteX6381" fmla="*/ 8840461 w 12192439"/>
              <a:gd name="connsiteY6381" fmla="*/ 3702884 h 6839191"/>
              <a:gd name="connsiteX6382" fmla="*/ 8771658 w 12192439"/>
              <a:gd name="connsiteY6382" fmla="*/ 3706175 h 6839191"/>
              <a:gd name="connsiteX6383" fmla="*/ 8668519 w 12192439"/>
              <a:gd name="connsiteY6383" fmla="*/ 3710212 h 6839191"/>
              <a:gd name="connsiteX6384" fmla="*/ 6446951 w 12192439"/>
              <a:gd name="connsiteY6384" fmla="*/ 3973732 h 6839191"/>
              <a:gd name="connsiteX6385" fmla="*/ 5958371 w 12192439"/>
              <a:gd name="connsiteY6385" fmla="*/ 4057323 h 6839191"/>
              <a:gd name="connsiteX6386" fmla="*/ 5907273 w 12192439"/>
              <a:gd name="connsiteY6386" fmla="*/ 4066186 h 6839191"/>
              <a:gd name="connsiteX6387" fmla="*/ 5415644 w 12192439"/>
              <a:gd name="connsiteY6387" fmla="*/ 4088872 h 6839191"/>
              <a:gd name="connsiteX6388" fmla="*/ 5450660 w 12192439"/>
              <a:gd name="connsiteY6388" fmla="*/ 4074677 h 6839191"/>
              <a:gd name="connsiteX6389" fmla="*/ 8880436 w 12192439"/>
              <a:gd name="connsiteY6389" fmla="*/ 3654068 h 6839191"/>
              <a:gd name="connsiteX6390" fmla="*/ 8905535 w 12192439"/>
              <a:gd name="connsiteY6390" fmla="*/ 3653453 h 6839191"/>
              <a:gd name="connsiteX6391" fmla="*/ 8872713 w 12192439"/>
              <a:gd name="connsiteY6391" fmla="*/ 3702138 h 6839191"/>
              <a:gd name="connsiteX6392" fmla="*/ 8846912 w 12192439"/>
              <a:gd name="connsiteY6392" fmla="*/ 3702686 h 6839191"/>
              <a:gd name="connsiteX6393" fmla="*/ 8880436 w 12192439"/>
              <a:gd name="connsiteY6393" fmla="*/ 3654068 h 6839191"/>
              <a:gd name="connsiteX6394" fmla="*/ 8911701 w 12192439"/>
              <a:gd name="connsiteY6394" fmla="*/ 3653409 h 6839191"/>
              <a:gd name="connsiteX6395" fmla="*/ 8935988 w 12192439"/>
              <a:gd name="connsiteY6395" fmla="*/ 3653651 h 6839191"/>
              <a:gd name="connsiteX6396" fmla="*/ 8903934 w 12192439"/>
              <a:gd name="connsiteY6396" fmla="*/ 3702313 h 6839191"/>
              <a:gd name="connsiteX6397" fmla="*/ 8878878 w 12192439"/>
              <a:gd name="connsiteY6397" fmla="*/ 3702116 h 6839191"/>
              <a:gd name="connsiteX6398" fmla="*/ 8911701 w 12192439"/>
              <a:gd name="connsiteY6398" fmla="*/ 3653409 h 6839191"/>
              <a:gd name="connsiteX6399" fmla="*/ 8941846 w 12192439"/>
              <a:gd name="connsiteY6399" fmla="*/ 3653826 h 6839191"/>
              <a:gd name="connsiteX6400" fmla="*/ 8965344 w 12192439"/>
              <a:gd name="connsiteY6400" fmla="*/ 3655011 h 6839191"/>
              <a:gd name="connsiteX6401" fmla="*/ 8934079 w 12192439"/>
              <a:gd name="connsiteY6401" fmla="*/ 3703564 h 6839191"/>
              <a:gd name="connsiteX6402" fmla="*/ 8909814 w 12192439"/>
              <a:gd name="connsiteY6402" fmla="*/ 3702467 h 6839191"/>
              <a:gd name="connsiteX6403" fmla="*/ 8941846 w 12192439"/>
              <a:gd name="connsiteY6403" fmla="*/ 3653826 h 6839191"/>
              <a:gd name="connsiteX6404" fmla="*/ 8970894 w 12192439"/>
              <a:gd name="connsiteY6404" fmla="*/ 3655406 h 6839191"/>
              <a:gd name="connsiteX6405" fmla="*/ 8993031 w 12192439"/>
              <a:gd name="connsiteY6405" fmla="*/ 3657271 h 6839191"/>
              <a:gd name="connsiteX6406" fmla="*/ 8962557 w 12192439"/>
              <a:gd name="connsiteY6406" fmla="*/ 3705846 h 6839191"/>
              <a:gd name="connsiteX6407" fmla="*/ 8953079 w 12192439"/>
              <a:gd name="connsiteY6407" fmla="*/ 3704968 h 6839191"/>
              <a:gd name="connsiteX6408" fmla="*/ 8939695 w 12192439"/>
              <a:gd name="connsiteY6408" fmla="*/ 3703915 h 6839191"/>
              <a:gd name="connsiteX6409" fmla="*/ 8970894 w 12192439"/>
              <a:gd name="connsiteY6409" fmla="*/ 3655406 h 6839191"/>
              <a:gd name="connsiteX6410" fmla="*/ 8998363 w 12192439"/>
              <a:gd name="connsiteY6410" fmla="*/ 3657819 h 6839191"/>
              <a:gd name="connsiteX6411" fmla="*/ 9019535 w 12192439"/>
              <a:gd name="connsiteY6411" fmla="*/ 3660474 h 6839191"/>
              <a:gd name="connsiteX6412" fmla="*/ 8989894 w 12192439"/>
              <a:gd name="connsiteY6412" fmla="*/ 3708917 h 6839191"/>
              <a:gd name="connsiteX6413" fmla="*/ 8967910 w 12192439"/>
              <a:gd name="connsiteY6413" fmla="*/ 3706372 h 6839191"/>
              <a:gd name="connsiteX6414" fmla="*/ 8998363 w 12192439"/>
              <a:gd name="connsiteY6414" fmla="*/ 3657819 h 6839191"/>
              <a:gd name="connsiteX6415" fmla="*/ 9024603 w 12192439"/>
              <a:gd name="connsiteY6415" fmla="*/ 3661242 h 6839191"/>
              <a:gd name="connsiteX6416" fmla="*/ 9044481 w 12192439"/>
              <a:gd name="connsiteY6416" fmla="*/ 3664972 h 6839191"/>
              <a:gd name="connsiteX6417" fmla="*/ 9015871 w 12192439"/>
              <a:gd name="connsiteY6417" fmla="*/ 3713064 h 6839191"/>
              <a:gd name="connsiteX6418" fmla="*/ 8994984 w 12192439"/>
              <a:gd name="connsiteY6418" fmla="*/ 3709619 h 6839191"/>
              <a:gd name="connsiteX6419" fmla="*/ 9024603 w 12192439"/>
              <a:gd name="connsiteY6419" fmla="*/ 3661242 h 6839191"/>
              <a:gd name="connsiteX6420" fmla="*/ 9049219 w 12192439"/>
              <a:gd name="connsiteY6420" fmla="*/ 3666025 h 6839191"/>
              <a:gd name="connsiteX6421" fmla="*/ 9067956 w 12192439"/>
              <a:gd name="connsiteY6421" fmla="*/ 3671093 h 6839191"/>
              <a:gd name="connsiteX6422" fmla="*/ 9040510 w 12192439"/>
              <a:gd name="connsiteY6422" fmla="*/ 3718659 h 6839191"/>
              <a:gd name="connsiteX6423" fmla="*/ 9020697 w 12192439"/>
              <a:gd name="connsiteY6423" fmla="*/ 3714007 h 6839191"/>
              <a:gd name="connsiteX6424" fmla="*/ 9049219 w 12192439"/>
              <a:gd name="connsiteY6424" fmla="*/ 3666025 h 6839191"/>
              <a:gd name="connsiteX6425" fmla="*/ 9072344 w 12192439"/>
              <a:gd name="connsiteY6425" fmla="*/ 3672519 h 6839191"/>
              <a:gd name="connsiteX6426" fmla="*/ 9089502 w 12192439"/>
              <a:gd name="connsiteY6426" fmla="*/ 3679057 h 6839191"/>
              <a:gd name="connsiteX6427" fmla="*/ 9063306 w 12192439"/>
              <a:gd name="connsiteY6427" fmla="*/ 3725899 h 6839191"/>
              <a:gd name="connsiteX6428" fmla="*/ 9044986 w 12192439"/>
              <a:gd name="connsiteY6428" fmla="*/ 3719909 h 6839191"/>
              <a:gd name="connsiteX6429" fmla="*/ 9072344 w 12192439"/>
              <a:gd name="connsiteY6429" fmla="*/ 3672519 h 6839191"/>
              <a:gd name="connsiteX6430" fmla="*/ 9062054 w 12192439"/>
              <a:gd name="connsiteY6430" fmla="*/ 3728115 h 6839191"/>
              <a:gd name="connsiteX6431" fmla="*/ 9035288 w 12192439"/>
              <a:gd name="connsiteY6431" fmla="*/ 3775395 h 6839191"/>
              <a:gd name="connsiteX6432" fmla="*/ 9015827 w 12192439"/>
              <a:gd name="connsiteY6432" fmla="*/ 3769866 h 6839191"/>
              <a:gd name="connsiteX6433" fmla="*/ 9043690 w 12192439"/>
              <a:gd name="connsiteY6433" fmla="*/ 3722125 h 6839191"/>
              <a:gd name="connsiteX6434" fmla="*/ 9062054 w 12192439"/>
              <a:gd name="connsiteY6434" fmla="*/ 3728115 h 6839191"/>
              <a:gd name="connsiteX6435" fmla="*/ 9066245 w 12192439"/>
              <a:gd name="connsiteY6435" fmla="*/ 3729694 h 6839191"/>
              <a:gd name="connsiteX6436" fmla="*/ 9080286 w 12192439"/>
              <a:gd name="connsiteY6436" fmla="*/ 3735816 h 6839191"/>
              <a:gd name="connsiteX6437" fmla="*/ 9083314 w 12192439"/>
              <a:gd name="connsiteY6437" fmla="*/ 3737351 h 6839191"/>
              <a:gd name="connsiteX6438" fmla="*/ 9057821 w 12192439"/>
              <a:gd name="connsiteY6438" fmla="*/ 3783886 h 6839191"/>
              <a:gd name="connsiteX6439" fmla="*/ 9039588 w 12192439"/>
              <a:gd name="connsiteY6439" fmla="*/ 3776799 h 6839191"/>
              <a:gd name="connsiteX6440" fmla="*/ 9066245 w 12192439"/>
              <a:gd name="connsiteY6440" fmla="*/ 3729694 h 6839191"/>
              <a:gd name="connsiteX6441" fmla="*/ 9056657 w 12192439"/>
              <a:gd name="connsiteY6441" fmla="*/ 3786014 h 6839191"/>
              <a:gd name="connsiteX6442" fmla="*/ 9030593 w 12192439"/>
              <a:gd name="connsiteY6442" fmla="*/ 3833031 h 6839191"/>
              <a:gd name="connsiteX6443" fmla="*/ 9011154 w 12192439"/>
              <a:gd name="connsiteY6443" fmla="*/ 3826471 h 6839191"/>
              <a:gd name="connsiteX6444" fmla="*/ 9038360 w 12192439"/>
              <a:gd name="connsiteY6444" fmla="*/ 3778928 h 6839191"/>
              <a:gd name="connsiteX6445" fmla="*/ 9056657 w 12192439"/>
              <a:gd name="connsiteY6445" fmla="*/ 3786014 h 6839191"/>
              <a:gd name="connsiteX6446" fmla="*/ 9029452 w 12192439"/>
              <a:gd name="connsiteY6446" fmla="*/ 3835050 h 6839191"/>
              <a:gd name="connsiteX6447" fmla="*/ 9002860 w 12192439"/>
              <a:gd name="connsiteY6447" fmla="*/ 3882506 h 6839191"/>
              <a:gd name="connsiteX6448" fmla="*/ 8982303 w 12192439"/>
              <a:gd name="connsiteY6448" fmla="*/ 3876319 h 6839191"/>
              <a:gd name="connsiteX6449" fmla="*/ 9009970 w 12192439"/>
              <a:gd name="connsiteY6449" fmla="*/ 3828534 h 6839191"/>
              <a:gd name="connsiteX6450" fmla="*/ 9029452 w 12192439"/>
              <a:gd name="connsiteY6450" fmla="*/ 3835050 h 6839191"/>
              <a:gd name="connsiteX6451" fmla="*/ 9001742 w 12192439"/>
              <a:gd name="connsiteY6451" fmla="*/ 3884458 h 6839191"/>
              <a:gd name="connsiteX6452" fmla="*/ 8974690 w 12192439"/>
              <a:gd name="connsiteY6452" fmla="*/ 3932178 h 6839191"/>
              <a:gd name="connsiteX6453" fmla="*/ 8953123 w 12192439"/>
              <a:gd name="connsiteY6453" fmla="*/ 3926210 h 6839191"/>
              <a:gd name="connsiteX6454" fmla="*/ 8981162 w 12192439"/>
              <a:gd name="connsiteY6454" fmla="*/ 3878315 h 6839191"/>
              <a:gd name="connsiteX6455" fmla="*/ 9001742 w 12192439"/>
              <a:gd name="connsiteY6455" fmla="*/ 3884458 h 6839191"/>
              <a:gd name="connsiteX6456" fmla="*/ 8973615 w 12192439"/>
              <a:gd name="connsiteY6456" fmla="*/ 3934064 h 6839191"/>
              <a:gd name="connsiteX6457" fmla="*/ 8946168 w 12192439"/>
              <a:gd name="connsiteY6457" fmla="*/ 3981959 h 6839191"/>
              <a:gd name="connsiteX6458" fmla="*/ 8923702 w 12192439"/>
              <a:gd name="connsiteY6458" fmla="*/ 3975992 h 6839191"/>
              <a:gd name="connsiteX6459" fmla="*/ 8952004 w 12192439"/>
              <a:gd name="connsiteY6459" fmla="*/ 3928119 h 6839191"/>
              <a:gd name="connsiteX6460" fmla="*/ 8973615 w 12192439"/>
              <a:gd name="connsiteY6460" fmla="*/ 3934064 h 6839191"/>
              <a:gd name="connsiteX6461" fmla="*/ 8945137 w 12192439"/>
              <a:gd name="connsiteY6461" fmla="*/ 3983758 h 6839191"/>
              <a:gd name="connsiteX6462" fmla="*/ 8917471 w 12192439"/>
              <a:gd name="connsiteY6462" fmla="*/ 4031587 h 6839191"/>
              <a:gd name="connsiteX6463" fmla="*/ 8894192 w 12192439"/>
              <a:gd name="connsiteY6463" fmla="*/ 4025400 h 6839191"/>
              <a:gd name="connsiteX6464" fmla="*/ 8922627 w 12192439"/>
              <a:gd name="connsiteY6464" fmla="*/ 3977791 h 6839191"/>
              <a:gd name="connsiteX6465" fmla="*/ 8945137 w 12192439"/>
              <a:gd name="connsiteY6465" fmla="*/ 3983758 h 6839191"/>
              <a:gd name="connsiteX6466" fmla="*/ 8916461 w 12192439"/>
              <a:gd name="connsiteY6466" fmla="*/ 4033299 h 6839191"/>
              <a:gd name="connsiteX6467" fmla="*/ 8904153 w 12192439"/>
              <a:gd name="connsiteY6467" fmla="*/ 4054405 h 6839191"/>
              <a:gd name="connsiteX6468" fmla="*/ 8888576 w 12192439"/>
              <a:gd name="connsiteY6468" fmla="*/ 4080952 h 6839191"/>
              <a:gd name="connsiteX6469" fmla="*/ 8864661 w 12192439"/>
              <a:gd name="connsiteY6469" fmla="*/ 4074260 h 6839191"/>
              <a:gd name="connsiteX6470" fmla="*/ 8887545 w 12192439"/>
              <a:gd name="connsiteY6470" fmla="*/ 4036458 h 6839191"/>
              <a:gd name="connsiteX6471" fmla="*/ 8893161 w 12192439"/>
              <a:gd name="connsiteY6471" fmla="*/ 4027112 h 6839191"/>
              <a:gd name="connsiteX6472" fmla="*/ 8916461 w 12192439"/>
              <a:gd name="connsiteY6472" fmla="*/ 4033299 h 6839191"/>
              <a:gd name="connsiteX6473" fmla="*/ 8887632 w 12192439"/>
              <a:gd name="connsiteY6473" fmla="*/ 4082576 h 6839191"/>
              <a:gd name="connsiteX6474" fmla="*/ 8859593 w 12192439"/>
              <a:gd name="connsiteY6474" fmla="*/ 4129768 h 6839191"/>
              <a:gd name="connsiteX6475" fmla="*/ 8835108 w 12192439"/>
              <a:gd name="connsiteY6475" fmla="*/ 4122440 h 6839191"/>
              <a:gd name="connsiteX6476" fmla="*/ 8863674 w 12192439"/>
              <a:gd name="connsiteY6476" fmla="*/ 4075884 h 6839191"/>
              <a:gd name="connsiteX6477" fmla="*/ 8887632 w 12192439"/>
              <a:gd name="connsiteY6477" fmla="*/ 4082576 h 6839191"/>
              <a:gd name="connsiteX6478" fmla="*/ 8891911 w 12192439"/>
              <a:gd name="connsiteY6478" fmla="*/ 4083804 h 6839191"/>
              <a:gd name="connsiteX6479" fmla="*/ 8915277 w 12192439"/>
              <a:gd name="connsiteY6479" fmla="*/ 4090957 h 6839191"/>
              <a:gd name="connsiteX6480" fmla="*/ 8887852 w 12192439"/>
              <a:gd name="connsiteY6480" fmla="*/ 4138808 h 6839191"/>
              <a:gd name="connsiteX6481" fmla="*/ 8863850 w 12192439"/>
              <a:gd name="connsiteY6481" fmla="*/ 4131085 h 6839191"/>
              <a:gd name="connsiteX6482" fmla="*/ 8891911 w 12192439"/>
              <a:gd name="connsiteY6482" fmla="*/ 4083804 h 6839191"/>
              <a:gd name="connsiteX6483" fmla="*/ 8919380 w 12192439"/>
              <a:gd name="connsiteY6483" fmla="*/ 4092295 h 6839191"/>
              <a:gd name="connsiteX6484" fmla="*/ 8942043 w 12192439"/>
              <a:gd name="connsiteY6484" fmla="*/ 4100128 h 6839191"/>
              <a:gd name="connsiteX6485" fmla="*/ 8915518 w 12192439"/>
              <a:gd name="connsiteY6485" fmla="*/ 4148220 h 6839191"/>
              <a:gd name="connsiteX6486" fmla="*/ 8891976 w 12192439"/>
              <a:gd name="connsiteY6486" fmla="*/ 4140146 h 6839191"/>
              <a:gd name="connsiteX6487" fmla="*/ 8919380 w 12192439"/>
              <a:gd name="connsiteY6487" fmla="*/ 4092295 h 6839191"/>
              <a:gd name="connsiteX6488" fmla="*/ 8914530 w 12192439"/>
              <a:gd name="connsiteY6488" fmla="*/ 4149975 h 6839191"/>
              <a:gd name="connsiteX6489" fmla="*/ 8831883 w 12192439"/>
              <a:gd name="connsiteY6489" fmla="*/ 4294493 h 6839191"/>
              <a:gd name="connsiteX6490" fmla="*/ 8437448 w 12192439"/>
              <a:gd name="connsiteY6490" fmla="*/ 4915765 h 6839191"/>
              <a:gd name="connsiteX6491" fmla="*/ 8133778 w 12192439"/>
              <a:gd name="connsiteY6491" fmla="*/ 5386903 h 6839191"/>
              <a:gd name="connsiteX6492" fmla="*/ 7932216 w 12192439"/>
              <a:gd name="connsiteY6492" fmla="*/ 5729911 h 6839191"/>
              <a:gd name="connsiteX6493" fmla="*/ 7847989 w 12192439"/>
              <a:gd name="connsiteY6493" fmla="*/ 5900713 h 6839191"/>
              <a:gd name="connsiteX6494" fmla="*/ 7843030 w 12192439"/>
              <a:gd name="connsiteY6494" fmla="*/ 5911880 h 6839191"/>
              <a:gd name="connsiteX6495" fmla="*/ 7762708 w 12192439"/>
              <a:gd name="connsiteY6495" fmla="*/ 6201992 h 6839191"/>
              <a:gd name="connsiteX6496" fmla="*/ 7810691 w 12192439"/>
              <a:gd name="connsiteY6496" fmla="*/ 6322113 h 6839191"/>
              <a:gd name="connsiteX6497" fmla="*/ 7918372 w 12192439"/>
              <a:gd name="connsiteY6497" fmla="*/ 6382974 h 6839191"/>
              <a:gd name="connsiteX6498" fmla="*/ 8138846 w 12192439"/>
              <a:gd name="connsiteY6498" fmla="*/ 6406822 h 6839191"/>
              <a:gd name="connsiteX6499" fmla="*/ 8177263 w 12192439"/>
              <a:gd name="connsiteY6499" fmla="*/ 6406625 h 6839191"/>
              <a:gd name="connsiteX6500" fmla="*/ 8207913 w 12192439"/>
              <a:gd name="connsiteY6500" fmla="*/ 6406427 h 6839191"/>
              <a:gd name="connsiteX6501" fmla="*/ 8214451 w 12192439"/>
              <a:gd name="connsiteY6501" fmla="*/ 6406449 h 6839191"/>
              <a:gd name="connsiteX6502" fmla="*/ 8284088 w 12192439"/>
              <a:gd name="connsiteY6502" fmla="*/ 6405616 h 6839191"/>
              <a:gd name="connsiteX6503" fmla="*/ 8248194 w 12192439"/>
              <a:gd name="connsiteY6503" fmla="*/ 6416081 h 6839191"/>
              <a:gd name="connsiteX6504" fmla="*/ 8142971 w 12192439"/>
              <a:gd name="connsiteY6504" fmla="*/ 6419569 h 6839191"/>
              <a:gd name="connsiteX6505" fmla="*/ 8111882 w 12192439"/>
              <a:gd name="connsiteY6505" fmla="*/ 6420250 h 6839191"/>
              <a:gd name="connsiteX6506" fmla="*/ 7845400 w 12192439"/>
              <a:gd name="connsiteY6506" fmla="*/ 6400350 h 6839191"/>
              <a:gd name="connsiteX6507" fmla="*/ 7687411 w 12192439"/>
              <a:gd name="connsiteY6507" fmla="*/ 6220180 h 6839191"/>
              <a:gd name="connsiteX6508" fmla="*/ 7772823 w 12192439"/>
              <a:gd name="connsiteY6508" fmla="*/ 5925571 h 6839191"/>
              <a:gd name="connsiteX6509" fmla="*/ 7777957 w 12192439"/>
              <a:gd name="connsiteY6509" fmla="*/ 5914403 h 6839191"/>
              <a:gd name="connsiteX6510" fmla="*/ 7866440 w 12192439"/>
              <a:gd name="connsiteY6510" fmla="*/ 5740617 h 6839191"/>
              <a:gd name="connsiteX6511" fmla="*/ 8077546 w 12192439"/>
              <a:gd name="connsiteY6511" fmla="*/ 5391685 h 6839191"/>
              <a:gd name="connsiteX6512" fmla="*/ 8402432 w 12192439"/>
              <a:gd name="connsiteY6512" fmla="*/ 4901197 h 6839191"/>
              <a:gd name="connsiteX6513" fmla="*/ 8808824 w 12192439"/>
              <a:gd name="connsiteY6513" fmla="*/ 4280254 h 6839191"/>
              <a:gd name="connsiteX6514" fmla="*/ 8890967 w 12192439"/>
              <a:gd name="connsiteY6514" fmla="*/ 4141879 h 6839191"/>
              <a:gd name="connsiteX6515" fmla="*/ 8914530 w 12192439"/>
              <a:gd name="connsiteY6515" fmla="*/ 4149975 h 6839191"/>
              <a:gd name="connsiteX6516" fmla="*/ 8304229 w 12192439"/>
              <a:gd name="connsiteY6516" fmla="*/ 6405111 h 6839191"/>
              <a:gd name="connsiteX6517" fmla="*/ 8317612 w 12192439"/>
              <a:gd name="connsiteY6517" fmla="*/ 6404672 h 6839191"/>
              <a:gd name="connsiteX6518" fmla="*/ 8283562 w 12192439"/>
              <a:gd name="connsiteY6518" fmla="*/ 6414172 h 6839191"/>
              <a:gd name="connsiteX6519" fmla="*/ 8270946 w 12192439"/>
              <a:gd name="connsiteY6519" fmla="*/ 6414896 h 6839191"/>
              <a:gd name="connsiteX6520" fmla="*/ 8304229 w 12192439"/>
              <a:gd name="connsiteY6520" fmla="*/ 6405111 h 6839191"/>
              <a:gd name="connsiteX6521" fmla="*/ 8319872 w 12192439"/>
              <a:gd name="connsiteY6521" fmla="*/ 6400460 h 6839191"/>
              <a:gd name="connsiteX6522" fmla="*/ 8356116 w 12192439"/>
              <a:gd name="connsiteY6522" fmla="*/ 6389578 h 6839191"/>
              <a:gd name="connsiteX6523" fmla="*/ 8371014 w 12192439"/>
              <a:gd name="connsiteY6523" fmla="*/ 6389424 h 6839191"/>
              <a:gd name="connsiteX6524" fmla="*/ 8334330 w 12192439"/>
              <a:gd name="connsiteY6524" fmla="*/ 6399933 h 6839191"/>
              <a:gd name="connsiteX6525" fmla="*/ 8319872 w 12192439"/>
              <a:gd name="connsiteY6525" fmla="*/ 6400460 h 6839191"/>
              <a:gd name="connsiteX6526" fmla="*/ 8390343 w 12192439"/>
              <a:gd name="connsiteY6526" fmla="*/ 6389117 h 6839191"/>
              <a:gd name="connsiteX6527" fmla="*/ 8407236 w 12192439"/>
              <a:gd name="connsiteY6527" fmla="*/ 6388766 h 6839191"/>
              <a:gd name="connsiteX6528" fmla="*/ 8372879 w 12192439"/>
              <a:gd name="connsiteY6528" fmla="*/ 6398222 h 6839191"/>
              <a:gd name="connsiteX6529" fmla="*/ 8356138 w 12192439"/>
              <a:gd name="connsiteY6529" fmla="*/ 6399012 h 6839191"/>
              <a:gd name="connsiteX6530" fmla="*/ 8390343 w 12192439"/>
              <a:gd name="connsiteY6530" fmla="*/ 6389117 h 6839191"/>
              <a:gd name="connsiteX6531" fmla="*/ 8405240 w 12192439"/>
              <a:gd name="connsiteY6531" fmla="*/ 6384794 h 6839191"/>
              <a:gd name="connsiteX6532" fmla="*/ 8442318 w 12192439"/>
              <a:gd name="connsiteY6532" fmla="*/ 6373846 h 6839191"/>
              <a:gd name="connsiteX6533" fmla="*/ 8455043 w 12192439"/>
              <a:gd name="connsiteY6533" fmla="*/ 6373912 h 6839191"/>
              <a:gd name="connsiteX6534" fmla="*/ 8460221 w 12192439"/>
              <a:gd name="connsiteY6534" fmla="*/ 6373890 h 6839191"/>
              <a:gd name="connsiteX6535" fmla="*/ 8423296 w 12192439"/>
              <a:gd name="connsiteY6535" fmla="*/ 6384312 h 6839191"/>
              <a:gd name="connsiteX6536" fmla="*/ 8405240 w 12192439"/>
              <a:gd name="connsiteY6536" fmla="*/ 6384794 h 6839191"/>
              <a:gd name="connsiteX6537" fmla="*/ 8455394 w 12192439"/>
              <a:gd name="connsiteY6537" fmla="*/ 6369964 h 6839191"/>
              <a:gd name="connsiteX6538" fmla="*/ 8494821 w 12192439"/>
              <a:gd name="connsiteY6538" fmla="*/ 6358094 h 6839191"/>
              <a:gd name="connsiteX6539" fmla="*/ 8513557 w 12192439"/>
              <a:gd name="connsiteY6539" fmla="*/ 6358576 h 6839191"/>
              <a:gd name="connsiteX6540" fmla="*/ 8474263 w 12192439"/>
              <a:gd name="connsiteY6540" fmla="*/ 6369898 h 6839191"/>
              <a:gd name="connsiteX6541" fmla="*/ 8455394 w 12192439"/>
              <a:gd name="connsiteY6541" fmla="*/ 6369964 h 6839191"/>
              <a:gd name="connsiteX6542" fmla="*/ 8506514 w 12192439"/>
              <a:gd name="connsiteY6542" fmla="*/ 6354540 h 6839191"/>
              <a:gd name="connsiteX6543" fmla="*/ 8548200 w 12192439"/>
              <a:gd name="connsiteY6543" fmla="*/ 6341793 h 6839191"/>
              <a:gd name="connsiteX6544" fmla="*/ 8567441 w 12192439"/>
              <a:gd name="connsiteY6544" fmla="*/ 6342758 h 6839191"/>
              <a:gd name="connsiteX6545" fmla="*/ 8526019 w 12192439"/>
              <a:gd name="connsiteY6545" fmla="*/ 6354956 h 6839191"/>
              <a:gd name="connsiteX6546" fmla="*/ 8506514 w 12192439"/>
              <a:gd name="connsiteY6546" fmla="*/ 6354540 h 6839191"/>
              <a:gd name="connsiteX6547" fmla="*/ 8593813 w 12192439"/>
              <a:gd name="connsiteY6547" fmla="*/ 6340125 h 6839191"/>
              <a:gd name="connsiteX6548" fmla="*/ 8635697 w 12192439"/>
              <a:gd name="connsiteY6548" fmla="*/ 6327510 h 6839191"/>
              <a:gd name="connsiteX6549" fmla="*/ 8654302 w 12192439"/>
              <a:gd name="connsiteY6549" fmla="*/ 6328694 h 6839191"/>
              <a:gd name="connsiteX6550" fmla="*/ 8612528 w 12192439"/>
              <a:gd name="connsiteY6550" fmla="*/ 6340739 h 6839191"/>
              <a:gd name="connsiteX6551" fmla="*/ 8593813 w 12192439"/>
              <a:gd name="connsiteY6551" fmla="*/ 6340125 h 6839191"/>
              <a:gd name="connsiteX6552" fmla="*/ 8668913 w 12192439"/>
              <a:gd name="connsiteY6552" fmla="*/ 6329528 h 6839191"/>
              <a:gd name="connsiteX6553" fmla="*/ 8687233 w 12192439"/>
              <a:gd name="connsiteY6553" fmla="*/ 6330472 h 6839191"/>
              <a:gd name="connsiteX6554" fmla="*/ 8647127 w 12192439"/>
              <a:gd name="connsiteY6554" fmla="*/ 6341573 h 6839191"/>
              <a:gd name="connsiteX6555" fmla="*/ 8628763 w 12192439"/>
              <a:gd name="connsiteY6555" fmla="*/ 6341178 h 6839191"/>
              <a:gd name="connsiteX6556" fmla="*/ 8668913 w 12192439"/>
              <a:gd name="connsiteY6556" fmla="*/ 6329528 h 6839191"/>
              <a:gd name="connsiteX6557" fmla="*/ 8679533 w 12192439"/>
              <a:gd name="connsiteY6557" fmla="*/ 6326435 h 6839191"/>
              <a:gd name="connsiteX6558" fmla="*/ 8721789 w 12192439"/>
              <a:gd name="connsiteY6558" fmla="*/ 6313929 h 6839191"/>
              <a:gd name="connsiteX6559" fmla="*/ 8740657 w 12192439"/>
              <a:gd name="connsiteY6559" fmla="*/ 6315421 h 6839191"/>
              <a:gd name="connsiteX6560" fmla="*/ 8698532 w 12192439"/>
              <a:gd name="connsiteY6560" fmla="*/ 6327312 h 6839191"/>
              <a:gd name="connsiteX6561" fmla="*/ 8679533 w 12192439"/>
              <a:gd name="connsiteY6561" fmla="*/ 6326435 h 6839191"/>
              <a:gd name="connsiteX6562" fmla="*/ 8754633 w 12192439"/>
              <a:gd name="connsiteY6562" fmla="*/ 6316430 h 6839191"/>
              <a:gd name="connsiteX6563" fmla="*/ 8773216 w 12192439"/>
              <a:gd name="connsiteY6563" fmla="*/ 6317637 h 6839191"/>
              <a:gd name="connsiteX6564" fmla="*/ 8732759 w 12192439"/>
              <a:gd name="connsiteY6564" fmla="*/ 6328563 h 6839191"/>
              <a:gd name="connsiteX6565" fmla="*/ 8714066 w 12192439"/>
              <a:gd name="connsiteY6565" fmla="*/ 6327926 h 6839191"/>
              <a:gd name="connsiteX6566" fmla="*/ 8754633 w 12192439"/>
              <a:gd name="connsiteY6566" fmla="*/ 6316430 h 6839191"/>
              <a:gd name="connsiteX6567" fmla="*/ 8764747 w 12192439"/>
              <a:gd name="connsiteY6567" fmla="*/ 6313534 h 6839191"/>
              <a:gd name="connsiteX6568" fmla="*/ 8807398 w 12192439"/>
              <a:gd name="connsiteY6568" fmla="*/ 6301204 h 6839191"/>
              <a:gd name="connsiteX6569" fmla="*/ 8826442 w 12192439"/>
              <a:gd name="connsiteY6569" fmla="*/ 6303003 h 6839191"/>
              <a:gd name="connsiteX6570" fmla="*/ 8783988 w 12192439"/>
              <a:gd name="connsiteY6570" fmla="*/ 6314697 h 6839191"/>
              <a:gd name="connsiteX6571" fmla="*/ 8764747 w 12192439"/>
              <a:gd name="connsiteY6571" fmla="*/ 6313534 h 6839191"/>
              <a:gd name="connsiteX6572" fmla="*/ 8816327 w 12192439"/>
              <a:gd name="connsiteY6572" fmla="*/ 6298593 h 6839191"/>
              <a:gd name="connsiteX6573" fmla="*/ 8860822 w 12192439"/>
              <a:gd name="connsiteY6573" fmla="*/ 6285516 h 6839191"/>
              <a:gd name="connsiteX6574" fmla="*/ 8880085 w 12192439"/>
              <a:gd name="connsiteY6574" fmla="*/ 6287930 h 6839191"/>
              <a:gd name="connsiteX6575" fmla="*/ 8835920 w 12192439"/>
              <a:gd name="connsiteY6575" fmla="*/ 6300348 h 6839191"/>
              <a:gd name="connsiteX6576" fmla="*/ 8816327 w 12192439"/>
              <a:gd name="connsiteY6576" fmla="*/ 6298593 h 6839191"/>
              <a:gd name="connsiteX6577" fmla="*/ 8892393 w 12192439"/>
              <a:gd name="connsiteY6577" fmla="*/ 6289334 h 6839191"/>
              <a:gd name="connsiteX6578" fmla="*/ 8911591 w 12192439"/>
              <a:gd name="connsiteY6578" fmla="*/ 6291463 h 6839191"/>
              <a:gd name="connsiteX6579" fmla="*/ 8868896 w 12192439"/>
              <a:gd name="connsiteY6579" fmla="*/ 6302959 h 6839191"/>
              <a:gd name="connsiteX6580" fmla="*/ 8849413 w 12192439"/>
              <a:gd name="connsiteY6580" fmla="*/ 6301467 h 6839191"/>
              <a:gd name="connsiteX6581" fmla="*/ 8892393 w 12192439"/>
              <a:gd name="connsiteY6581" fmla="*/ 6289334 h 6839191"/>
              <a:gd name="connsiteX6582" fmla="*/ 8924447 w 12192439"/>
              <a:gd name="connsiteY6582" fmla="*/ 6292779 h 6839191"/>
              <a:gd name="connsiteX6583" fmla="*/ 8943513 w 12192439"/>
              <a:gd name="connsiteY6583" fmla="*/ 6294622 h 6839191"/>
              <a:gd name="connsiteX6584" fmla="*/ 8902376 w 12192439"/>
              <a:gd name="connsiteY6584" fmla="*/ 6305131 h 6839191"/>
              <a:gd name="connsiteX6585" fmla="*/ 8883091 w 12192439"/>
              <a:gd name="connsiteY6585" fmla="*/ 6303924 h 6839191"/>
              <a:gd name="connsiteX6586" fmla="*/ 8924447 w 12192439"/>
              <a:gd name="connsiteY6586" fmla="*/ 6292779 h 6839191"/>
              <a:gd name="connsiteX6587" fmla="*/ 8933509 w 12192439"/>
              <a:gd name="connsiteY6587" fmla="*/ 6290300 h 6839191"/>
              <a:gd name="connsiteX6588" fmla="*/ 8976730 w 12192439"/>
              <a:gd name="connsiteY6588" fmla="*/ 6278430 h 6839191"/>
              <a:gd name="connsiteX6589" fmla="*/ 8996147 w 12192439"/>
              <a:gd name="connsiteY6589" fmla="*/ 6280909 h 6839191"/>
              <a:gd name="connsiteX6590" fmla="*/ 8953233 w 12192439"/>
              <a:gd name="connsiteY6590" fmla="*/ 6292098 h 6839191"/>
              <a:gd name="connsiteX6591" fmla="*/ 8933509 w 12192439"/>
              <a:gd name="connsiteY6591" fmla="*/ 6290300 h 6839191"/>
              <a:gd name="connsiteX6592" fmla="*/ 8984892 w 12192439"/>
              <a:gd name="connsiteY6592" fmla="*/ 6276149 h 6839191"/>
              <a:gd name="connsiteX6593" fmla="*/ 9029803 w 12192439"/>
              <a:gd name="connsiteY6593" fmla="*/ 6263620 h 6839191"/>
              <a:gd name="connsiteX6594" fmla="*/ 9049395 w 12192439"/>
              <a:gd name="connsiteY6594" fmla="*/ 6266758 h 6839191"/>
              <a:gd name="connsiteX6595" fmla="*/ 9004835 w 12192439"/>
              <a:gd name="connsiteY6595" fmla="*/ 6278606 h 6839191"/>
              <a:gd name="connsiteX6596" fmla="*/ 8984892 w 12192439"/>
              <a:gd name="connsiteY6596" fmla="*/ 6276149 h 6839191"/>
              <a:gd name="connsiteX6597" fmla="*/ 9060475 w 12192439"/>
              <a:gd name="connsiteY6597" fmla="*/ 6268470 h 6839191"/>
              <a:gd name="connsiteX6598" fmla="*/ 9080089 w 12192439"/>
              <a:gd name="connsiteY6598" fmla="*/ 6271321 h 6839191"/>
              <a:gd name="connsiteX6599" fmla="*/ 9036978 w 12192439"/>
              <a:gd name="connsiteY6599" fmla="*/ 6282225 h 6839191"/>
              <a:gd name="connsiteX6600" fmla="*/ 9017100 w 12192439"/>
              <a:gd name="connsiteY6600" fmla="*/ 6280053 h 6839191"/>
              <a:gd name="connsiteX6601" fmla="*/ 9060475 w 12192439"/>
              <a:gd name="connsiteY6601" fmla="*/ 6268470 h 6839191"/>
              <a:gd name="connsiteX6602" fmla="*/ 9068286 w 12192439"/>
              <a:gd name="connsiteY6602" fmla="*/ 6266363 h 6839191"/>
              <a:gd name="connsiteX6603" fmla="*/ 9113393 w 12192439"/>
              <a:gd name="connsiteY6603" fmla="*/ 6254143 h 6839191"/>
              <a:gd name="connsiteX6604" fmla="*/ 9133095 w 12192439"/>
              <a:gd name="connsiteY6604" fmla="*/ 6257697 h 6839191"/>
              <a:gd name="connsiteX6605" fmla="*/ 9088317 w 12192439"/>
              <a:gd name="connsiteY6605" fmla="*/ 6269215 h 6839191"/>
              <a:gd name="connsiteX6606" fmla="*/ 9068286 w 12192439"/>
              <a:gd name="connsiteY6606" fmla="*/ 6266363 h 6839191"/>
              <a:gd name="connsiteX6607" fmla="*/ 9143583 w 12192439"/>
              <a:gd name="connsiteY6607" fmla="*/ 6259540 h 6839191"/>
              <a:gd name="connsiteX6608" fmla="*/ 9163329 w 12192439"/>
              <a:gd name="connsiteY6608" fmla="*/ 6262809 h 6839191"/>
              <a:gd name="connsiteX6609" fmla="*/ 9120063 w 12192439"/>
              <a:gd name="connsiteY6609" fmla="*/ 6273340 h 6839191"/>
              <a:gd name="connsiteX6610" fmla="*/ 9100011 w 12192439"/>
              <a:gd name="connsiteY6610" fmla="*/ 6270795 h 6839191"/>
              <a:gd name="connsiteX6611" fmla="*/ 9143583 w 12192439"/>
              <a:gd name="connsiteY6611" fmla="*/ 6259540 h 6839191"/>
              <a:gd name="connsiteX6612" fmla="*/ 9150911 w 12192439"/>
              <a:gd name="connsiteY6612" fmla="*/ 6257653 h 6839191"/>
              <a:gd name="connsiteX6613" fmla="*/ 9196217 w 12192439"/>
              <a:gd name="connsiteY6613" fmla="*/ 6245762 h 6839191"/>
              <a:gd name="connsiteX6614" fmla="*/ 9215962 w 12192439"/>
              <a:gd name="connsiteY6614" fmla="*/ 6249777 h 6839191"/>
              <a:gd name="connsiteX6615" fmla="*/ 9171008 w 12192439"/>
              <a:gd name="connsiteY6615" fmla="*/ 6260922 h 6839191"/>
              <a:gd name="connsiteX6616" fmla="*/ 9150911 w 12192439"/>
              <a:gd name="connsiteY6616" fmla="*/ 6257653 h 6839191"/>
              <a:gd name="connsiteX6617" fmla="*/ 9225990 w 12192439"/>
              <a:gd name="connsiteY6617" fmla="*/ 6251707 h 6839191"/>
              <a:gd name="connsiteX6618" fmla="*/ 9247052 w 12192439"/>
              <a:gd name="connsiteY6618" fmla="*/ 6255656 h 6839191"/>
              <a:gd name="connsiteX6619" fmla="*/ 9203698 w 12192439"/>
              <a:gd name="connsiteY6619" fmla="*/ 6265814 h 6839191"/>
              <a:gd name="connsiteX6620" fmla="*/ 9182110 w 12192439"/>
              <a:gd name="connsiteY6620" fmla="*/ 6262633 h 6839191"/>
              <a:gd name="connsiteX6621" fmla="*/ 9225990 w 12192439"/>
              <a:gd name="connsiteY6621" fmla="*/ 6251707 h 6839191"/>
              <a:gd name="connsiteX6622" fmla="*/ 9233185 w 12192439"/>
              <a:gd name="connsiteY6622" fmla="*/ 6249908 h 6839191"/>
              <a:gd name="connsiteX6623" fmla="*/ 9278338 w 12192439"/>
              <a:gd name="connsiteY6623" fmla="*/ 6238499 h 6839191"/>
              <a:gd name="connsiteX6624" fmla="*/ 9299290 w 12192439"/>
              <a:gd name="connsiteY6624" fmla="*/ 6243239 h 6839191"/>
              <a:gd name="connsiteX6625" fmla="*/ 9254709 w 12192439"/>
              <a:gd name="connsiteY6625" fmla="*/ 6253857 h 6839191"/>
              <a:gd name="connsiteX6626" fmla="*/ 9233185 w 12192439"/>
              <a:gd name="connsiteY6626" fmla="*/ 6249908 h 6839191"/>
              <a:gd name="connsiteX6627" fmla="*/ 9308769 w 12192439"/>
              <a:gd name="connsiteY6627" fmla="*/ 6245301 h 6839191"/>
              <a:gd name="connsiteX6628" fmla="*/ 9328800 w 12192439"/>
              <a:gd name="connsiteY6628" fmla="*/ 6249491 h 6839191"/>
              <a:gd name="connsiteX6629" fmla="*/ 9285732 w 12192439"/>
              <a:gd name="connsiteY6629" fmla="*/ 6259123 h 6839191"/>
              <a:gd name="connsiteX6630" fmla="*/ 9265283 w 12192439"/>
              <a:gd name="connsiteY6630" fmla="*/ 6255678 h 6839191"/>
              <a:gd name="connsiteX6631" fmla="*/ 9308769 w 12192439"/>
              <a:gd name="connsiteY6631" fmla="*/ 6245301 h 6839191"/>
              <a:gd name="connsiteX6632" fmla="*/ 9314495 w 12192439"/>
              <a:gd name="connsiteY6632" fmla="*/ 6243918 h 6839191"/>
              <a:gd name="connsiteX6633" fmla="*/ 9360328 w 12192439"/>
              <a:gd name="connsiteY6633" fmla="*/ 6232817 h 6839191"/>
              <a:gd name="connsiteX6634" fmla="*/ 9380205 w 12192439"/>
              <a:gd name="connsiteY6634" fmla="*/ 6237819 h 6839191"/>
              <a:gd name="connsiteX6635" fmla="*/ 9334789 w 12192439"/>
              <a:gd name="connsiteY6635" fmla="*/ 6248153 h 6839191"/>
              <a:gd name="connsiteX6636" fmla="*/ 9314495 w 12192439"/>
              <a:gd name="connsiteY6636" fmla="*/ 6243918 h 6839191"/>
              <a:gd name="connsiteX6637" fmla="*/ 9389157 w 12192439"/>
              <a:gd name="connsiteY6637" fmla="*/ 6240013 h 6839191"/>
              <a:gd name="connsiteX6638" fmla="*/ 9409144 w 12192439"/>
              <a:gd name="connsiteY6638" fmla="*/ 6244709 h 6839191"/>
              <a:gd name="connsiteX6639" fmla="*/ 9365132 w 12192439"/>
              <a:gd name="connsiteY6639" fmla="*/ 6254055 h 6839191"/>
              <a:gd name="connsiteX6640" fmla="*/ 9344729 w 12192439"/>
              <a:gd name="connsiteY6640" fmla="*/ 6250128 h 6839191"/>
              <a:gd name="connsiteX6641" fmla="*/ 9389157 w 12192439"/>
              <a:gd name="connsiteY6641" fmla="*/ 6240013 h 6839191"/>
              <a:gd name="connsiteX6642" fmla="*/ 9395277 w 12192439"/>
              <a:gd name="connsiteY6642" fmla="*/ 6238609 h 6839191"/>
              <a:gd name="connsiteX6643" fmla="*/ 9441066 w 12192439"/>
              <a:gd name="connsiteY6643" fmla="*/ 6228012 h 6839191"/>
              <a:gd name="connsiteX6644" fmla="*/ 9460900 w 12192439"/>
              <a:gd name="connsiteY6644" fmla="*/ 6233541 h 6839191"/>
              <a:gd name="connsiteX6645" fmla="*/ 9415594 w 12192439"/>
              <a:gd name="connsiteY6645" fmla="*/ 6243326 h 6839191"/>
              <a:gd name="connsiteX6646" fmla="*/ 9395277 w 12192439"/>
              <a:gd name="connsiteY6646" fmla="*/ 6238609 h 6839191"/>
              <a:gd name="connsiteX6647" fmla="*/ 9469391 w 12192439"/>
              <a:gd name="connsiteY6647" fmla="*/ 6235845 h 6839191"/>
              <a:gd name="connsiteX6648" fmla="*/ 9489356 w 12192439"/>
              <a:gd name="connsiteY6648" fmla="*/ 6241088 h 6839191"/>
              <a:gd name="connsiteX6649" fmla="*/ 9445410 w 12192439"/>
              <a:gd name="connsiteY6649" fmla="*/ 6249886 h 6839191"/>
              <a:gd name="connsiteX6650" fmla="*/ 9424984 w 12192439"/>
              <a:gd name="connsiteY6650" fmla="*/ 6245433 h 6839191"/>
              <a:gd name="connsiteX6651" fmla="*/ 9469391 w 12192439"/>
              <a:gd name="connsiteY6651" fmla="*/ 6235845 h 6839191"/>
              <a:gd name="connsiteX6652" fmla="*/ 9475139 w 12192439"/>
              <a:gd name="connsiteY6652" fmla="*/ 6234594 h 6839191"/>
              <a:gd name="connsiteX6653" fmla="*/ 9520839 w 12192439"/>
              <a:gd name="connsiteY6653" fmla="*/ 6224568 h 6839191"/>
              <a:gd name="connsiteX6654" fmla="*/ 9540629 w 12192439"/>
              <a:gd name="connsiteY6654" fmla="*/ 6230667 h 6839191"/>
              <a:gd name="connsiteX6655" fmla="*/ 9495434 w 12192439"/>
              <a:gd name="connsiteY6655" fmla="*/ 6239860 h 6839191"/>
              <a:gd name="connsiteX6656" fmla="*/ 9475139 w 12192439"/>
              <a:gd name="connsiteY6656" fmla="*/ 6234594 h 6839191"/>
              <a:gd name="connsiteX6657" fmla="*/ 9518228 w 12192439"/>
              <a:gd name="connsiteY6657" fmla="*/ 6221013 h 6839191"/>
              <a:gd name="connsiteX6658" fmla="*/ 9498395 w 12192439"/>
              <a:gd name="connsiteY6658" fmla="*/ 6214629 h 6839191"/>
              <a:gd name="connsiteX6659" fmla="*/ 9546334 w 12192439"/>
              <a:gd name="connsiteY6659" fmla="*/ 6203330 h 6839191"/>
              <a:gd name="connsiteX6660" fmla="*/ 9565531 w 12192439"/>
              <a:gd name="connsiteY6660" fmla="*/ 6210570 h 6839191"/>
              <a:gd name="connsiteX6661" fmla="*/ 9518228 w 12192439"/>
              <a:gd name="connsiteY6661" fmla="*/ 6221013 h 6839191"/>
              <a:gd name="connsiteX6662" fmla="*/ 9490891 w 12192439"/>
              <a:gd name="connsiteY6662" fmla="*/ 6212150 h 6839191"/>
              <a:gd name="connsiteX6663" fmla="*/ 9471321 w 12192439"/>
              <a:gd name="connsiteY6663" fmla="*/ 6205480 h 6839191"/>
              <a:gd name="connsiteX6664" fmla="*/ 9520554 w 12192439"/>
              <a:gd name="connsiteY6664" fmla="*/ 6193216 h 6839191"/>
              <a:gd name="connsiteX6665" fmla="*/ 9539511 w 12192439"/>
              <a:gd name="connsiteY6665" fmla="*/ 6200697 h 6839191"/>
              <a:gd name="connsiteX6666" fmla="*/ 9490891 w 12192439"/>
              <a:gd name="connsiteY6666" fmla="*/ 6212150 h 6839191"/>
              <a:gd name="connsiteX6667" fmla="*/ 9464015 w 12192439"/>
              <a:gd name="connsiteY6667" fmla="*/ 6202935 h 6839191"/>
              <a:gd name="connsiteX6668" fmla="*/ 9444072 w 12192439"/>
              <a:gd name="connsiteY6668" fmla="*/ 6195782 h 6839191"/>
              <a:gd name="connsiteX6669" fmla="*/ 9494687 w 12192439"/>
              <a:gd name="connsiteY6669" fmla="*/ 6182553 h 6839191"/>
              <a:gd name="connsiteX6670" fmla="*/ 9513907 w 12192439"/>
              <a:gd name="connsiteY6670" fmla="*/ 6190517 h 6839191"/>
              <a:gd name="connsiteX6671" fmla="*/ 9464015 w 12192439"/>
              <a:gd name="connsiteY6671" fmla="*/ 6202935 h 6839191"/>
              <a:gd name="connsiteX6672" fmla="*/ 9436942 w 12192439"/>
              <a:gd name="connsiteY6672" fmla="*/ 6193172 h 6839191"/>
              <a:gd name="connsiteX6673" fmla="*/ 9418029 w 12192439"/>
              <a:gd name="connsiteY6673" fmla="*/ 6186019 h 6839191"/>
              <a:gd name="connsiteX6674" fmla="*/ 9469851 w 12192439"/>
              <a:gd name="connsiteY6674" fmla="*/ 6171802 h 6839191"/>
              <a:gd name="connsiteX6675" fmla="*/ 9488193 w 12192439"/>
              <a:gd name="connsiteY6675" fmla="*/ 6179788 h 6839191"/>
              <a:gd name="connsiteX6676" fmla="*/ 9436942 w 12192439"/>
              <a:gd name="connsiteY6676" fmla="*/ 6193172 h 6839191"/>
              <a:gd name="connsiteX6677" fmla="*/ 9411097 w 12192439"/>
              <a:gd name="connsiteY6677" fmla="*/ 6183321 h 6839191"/>
              <a:gd name="connsiteX6678" fmla="*/ 9392448 w 12192439"/>
              <a:gd name="connsiteY6678" fmla="*/ 6175905 h 6839191"/>
              <a:gd name="connsiteX6679" fmla="*/ 9445476 w 12192439"/>
              <a:gd name="connsiteY6679" fmla="*/ 6160744 h 6839191"/>
              <a:gd name="connsiteX6680" fmla="*/ 9463510 w 12192439"/>
              <a:gd name="connsiteY6680" fmla="*/ 6168972 h 6839191"/>
              <a:gd name="connsiteX6681" fmla="*/ 9411097 w 12192439"/>
              <a:gd name="connsiteY6681" fmla="*/ 6183321 h 6839191"/>
              <a:gd name="connsiteX6682" fmla="*/ 9385668 w 12192439"/>
              <a:gd name="connsiteY6682" fmla="*/ 6173140 h 6839191"/>
              <a:gd name="connsiteX6683" fmla="*/ 9367326 w 12192439"/>
              <a:gd name="connsiteY6683" fmla="*/ 6165483 h 6839191"/>
              <a:gd name="connsiteX6684" fmla="*/ 9421540 w 12192439"/>
              <a:gd name="connsiteY6684" fmla="*/ 6149358 h 6839191"/>
              <a:gd name="connsiteX6685" fmla="*/ 9439267 w 12192439"/>
              <a:gd name="connsiteY6685" fmla="*/ 6157826 h 6839191"/>
              <a:gd name="connsiteX6686" fmla="*/ 9385668 w 12192439"/>
              <a:gd name="connsiteY6686" fmla="*/ 6173140 h 6839191"/>
              <a:gd name="connsiteX6687" fmla="*/ 9360700 w 12192439"/>
              <a:gd name="connsiteY6687" fmla="*/ 6162632 h 6839191"/>
              <a:gd name="connsiteX6688" fmla="*/ 9342665 w 12192439"/>
              <a:gd name="connsiteY6688" fmla="*/ 6154689 h 6839191"/>
              <a:gd name="connsiteX6689" fmla="*/ 9398020 w 12192439"/>
              <a:gd name="connsiteY6689" fmla="*/ 6137620 h 6839191"/>
              <a:gd name="connsiteX6690" fmla="*/ 9415441 w 12192439"/>
              <a:gd name="connsiteY6690" fmla="*/ 6146352 h 6839191"/>
              <a:gd name="connsiteX6691" fmla="*/ 9360700 w 12192439"/>
              <a:gd name="connsiteY6691" fmla="*/ 6162632 h 6839191"/>
              <a:gd name="connsiteX6692" fmla="*/ 9336150 w 12192439"/>
              <a:gd name="connsiteY6692" fmla="*/ 6151771 h 6839191"/>
              <a:gd name="connsiteX6693" fmla="*/ 9318466 w 12192439"/>
              <a:gd name="connsiteY6693" fmla="*/ 6143587 h 6839191"/>
              <a:gd name="connsiteX6694" fmla="*/ 9374939 w 12192439"/>
              <a:gd name="connsiteY6694" fmla="*/ 6125575 h 6839191"/>
              <a:gd name="connsiteX6695" fmla="*/ 9392030 w 12192439"/>
              <a:gd name="connsiteY6695" fmla="*/ 6134548 h 6839191"/>
              <a:gd name="connsiteX6696" fmla="*/ 9336150 w 12192439"/>
              <a:gd name="connsiteY6696" fmla="*/ 6151771 h 6839191"/>
              <a:gd name="connsiteX6697" fmla="*/ 9332442 w 12192439"/>
              <a:gd name="connsiteY6697" fmla="*/ 6152934 h 6839191"/>
              <a:gd name="connsiteX6698" fmla="*/ 9277592 w 12192439"/>
              <a:gd name="connsiteY6698" fmla="*/ 6169783 h 6839191"/>
              <a:gd name="connsiteX6699" fmla="*/ 9259382 w 12192439"/>
              <a:gd name="connsiteY6699" fmla="*/ 6162390 h 6839191"/>
              <a:gd name="connsiteX6700" fmla="*/ 9314824 w 12192439"/>
              <a:gd name="connsiteY6700" fmla="*/ 6144750 h 6839191"/>
              <a:gd name="connsiteX6701" fmla="*/ 9332442 w 12192439"/>
              <a:gd name="connsiteY6701" fmla="*/ 6152934 h 6839191"/>
              <a:gd name="connsiteX6702" fmla="*/ 9252537 w 12192439"/>
              <a:gd name="connsiteY6702" fmla="*/ 6159516 h 6839191"/>
              <a:gd name="connsiteX6703" fmla="*/ 9234655 w 12192439"/>
              <a:gd name="connsiteY6703" fmla="*/ 6151859 h 6839191"/>
              <a:gd name="connsiteX6704" fmla="*/ 9291173 w 12192439"/>
              <a:gd name="connsiteY6704" fmla="*/ 6133298 h 6839191"/>
              <a:gd name="connsiteX6705" fmla="*/ 9308461 w 12192439"/>
              <a:gd name="connsiteY6705" fmla="*/ 6141745 h 6839191"/>
              <a:gd name="connsiteX6706" fmla="*/ 9252537 w 12192439"/>
              <a:gd name="connsiteY6706" fmla="*/ 6159516 h 6839191"/>
              <a:gd name="connsiteX6707" fmla="*/ 9248587 w 12192439"/>
              <a:gd name="connsiteY6707" fmla="*/ 6160766 h 6839191"/>
              <a:gd name="connsiteX6708" fmla="*/ 9193716 w 12192439"/>
              <a:gd name="connsiteY6708" fmla="*/ 6178165 h 6839191"/>
              <a:gd name="connsiteX6709" fmla="*/ 9175396 w 12192439"/>
              <a:gd name="connsiteY6709" fmla="*/ 6171254 h 6839191"/>
              <a:gd name="connsiteX6710" fmla="*/ 9230794 w 12192439"/>
              <a:gd name="connsiteY6710" fmla="*/ 6153131 h 6839191"/>
              <a:gd name="connsiteX6711" fmla="*/ 9248587 w 12192439"/>
              <a:gd name="connsiteY6711" fmla="*/ 6160766 h 6839191"/>
              <a:gd name="connsiteX6712" fmla="*/ 9168178 w 12192439"/>
              <a:gd name="connsiteY6712" fmla="*/ 6168445 h 6839191"/>
              <a:gd name="connsiteX6713" fmla="*/ 9150121 w 12192439"/>
              <a:gd name="connsiteY6713" fmla="*/ 6161293 h 6839191"/>
              <a:gd name="connsiteX6714" fmla="*/ 9206485 w 12192439"/>
              <a:gd name="connsiteY6714" fmla="*/ 6142293 h 6839191"/>
              <a:gd name="connsiteX6715" fmla="*/ 9214909 w 12192439"/>
              <a:gd name="connsiteY6715" fmla="*/ 6146045 h 6839191"/>
              <a:gd name="connsiteX6716" fmla="*/ 9224125 w 12192439"/>
              <a:gd name="connsiteY6716" fmla="*/ 6150169 h 6839191"/>
              <a:gd name="connsiteX6717" fmla="*/ 9168178 w 12192439"/>
              <a:gd name="connsiteY6717" fmla="*/ 6168445 h 6839191"/>
              <a:gd name="connsiteX6718" fmla="*/ 9147905 w 12192439"/>
              <a:gd name="connsiteY6718" fmla="*/ 6163421 h 6839191"/>
              <a:gd name="connsiteX6719" fmla="*/ 9163987 w 12192439"/>
              <a:gd name="connsiteY6719" fmla="*/ 6169827 h 6839191"/>
              <a:gd name="connsiteX6720" fmla="*/ 9109181 w 12192439"/>
              <a:gd name="connsiteY6720" fmla="*/ 6187643 h 6839191"/>
              <a:gd name="connsiteX6721" fmla="*/ 9090752 w 12192439"/>
              <a:gd name="connsiteY6721" fmla="*/ 6181215 h 6839191"/>
              <a:gd name="connsiteX6722" fmla="*/ 9146041 w 12192439"/>
              <a:gd name="connsiteY6722" fmla="*/ 6162675 h 6839191"/>
              <a:gd name="connsiteX6723" fmla="*/ 9147905 w 12192439"/>
              <a:gd name="connsiteY6723" fmla="*/ 6163421 h 6839191"/>
              <a:gd name="connsiteX6724" fmla="*/ 9083117 w 12192439"/>
              <a:gd name="connsiteY6724" fmla="*/ 6178516 h 6839191"/>
              <a:gd name="connsiteX6725" fmla="*/ 9081888 w 12192439"/>
              <a:gd name="connsiteY6725" fmla="*/ 6178077 h 6839191"/>
              <a:gd name="connsiteX6726" fmla="*/ 9064248 w 12192439"/>
              <a:gd name="connsiteY6726" fmla="*/ 6171956 h 6839191"/>
              <a:gd name="connsiteX6727" fmla="*/ 9120086 w 12192439"/>
              <a:gd name="connsiteY6727" fmla="*/ 6152715 h 6839191"/>
              <a:gd name="connsiteX6728" fmla="*/ 9138844 w 12192439"/>
              <a:gd name="connsiteY6728" fmla="*/ 6159823 h 6839191"/>
              <a:gd name="connsiteX6729" fmla="*/ 9083117 w 12192439"/>
              <a:gd name="connsiteY6729" fmla="*/ 6178516 h 6839191"/>
              <a:gd name="connsiteX6730" fmla="*/ 9078663 w 12192439"/>
              <a:gd name="connsiteY6730" fmla="*/ 6179986 h 6839191"/>
              <a:gd name="connsiteX6731" fmla="*/ 9024011 w 12192439"/>
              <a:gd name="connsiteY6731" fmla="*/ 6198196 h 6839191"/>
              <a:gd name="connsiteX6732" fmla="*/ 9014840 w 12192439"/>
              <a:gd name="connsiteY6732" fmla="*/ 6195322 h 6839191"/>
              <a:gd name="connsiteX6733" fmla="*/ 9005033 w 12192439"/>
              <a:gd name="connsiteY6733" fmla="*/ 6192250 h 6839191"/>
              <a:gd name="connsiteX6734" fmla="*/ 9059772 w 12192439"/>
              <a:gd name="connsiteY6734" fmla="*/ 6173492 h 6839191"/>
              <a:gd name="connsiteX6735" fmla="*/ 9078663 w 12192439"/>
              <a:gd name="connsiteY6735" fmla="*/ 6179986 h 6839191"/>
              <a:gd name="connsiteX6736" fmla="*/ 8996651 w 12192439"/>
              <a:gd name="connsiteY6736" fmla="*/ 6189749 h 6839191"/>
              <a:gd name="connsiteX6737" fmla="*/ 8977235 w 12192439"/>
              <a:gd name="connsiteY6737" fmla="*/ 6184088 h 6839191"/>
              <a:gd name="connsiteX6738" fmla="*/ 9032590 w 12192439"/>
              <a:gd name="connsiteY6738" fmla="*/ 6164562 h 6839191"/>
              <a:gd name="connsiteX6739" fmla="*/ 9040707 w 12192439"/>
              <a:gd name="connsiteY6739" fmla="*/ 6167217 h 6839191"/>
              <a:gd name="connsiteX6740" fmla="*/ 9051809 w 12192439"/>
              <a:gd name="connsiteY6740" fmla="*/ 6170859 h 6839191"/>
              <a:gd name="connsiteX6741" fmla="*/ 8996651 w 12192439"/>
              <a:gd name="connsiteY6741" fmla="*/ 6189749 h 6839191"/>
              <a:gd name="connsiteX6742" fmla="*/ 8968635 w 12192439"/>
              <a:gd name="connsiteY6742" fmla="*/ 6181587 h 6839191"/>
              <a:gd name="connsiteX6743" fmla="*/ 8719770 w 12192439"/>
              <a:gd name="connsiteY6743" fmla="*/ 5981562 h 6839191"/>
              <a:gd name="connsiteX6744" fmla="*/ 8736072 w 12192439"/>
              <a:gd name="connsiteY6744" fmla="*/ 5765432 h 6839191"/>
              <a:gd name="connsiteX6745" fmla="*/ 8737498 w 12192439"/>
              <a:gd name="connsiteY6745" fmla="*/ 5758060 h 6839191"/>
              <a:gd name="connsiteX6746" fmla="*/ 8768762 w 12192439"/>
              <a:gd name="connsiteY6746" fmla="*/ 5626793 h 6839191"/>
              <a:gd name="connsiteX6747" fmla="*/ 8854240 w 12192439"/>
              <a:gd name="connsiteY6747" fmla="*/ 5357788 h 6839191"/>
              <a:gd name="connsiteX6748" fmla="*/ 8961855 w 12192439"/>
              <a:gd name="connsiteY6748" fmla="*/ 5065680 h 6839191"/>
              <a:gd name="connsiteX6749" fmla="*/ 9154750 w 12192439"/>
              <a:gd name="connsiteY6749" fmla="*/ 4492720 h 6839191"/>
              <a:gd name="connsiteX6750" fmla="*/ 9192553 w 12192439"/>
              <a:gd name="connsiteY6750" fmla="*/ 4338373 h 6839191"/>
              <a:gd name="connsiteX6751" fmla="*/ 9201877 w 12192439"/>
              <a:gd name="connsiteY6751" fmla="*/ 4298267 h 6839191"/>
              <a:gd name="connsiteX6752" fmla="*/ 9219188 w 12192439"/>
              <a:gd name="connsiteY6752" fmla="*/ 4311299 h 6839191"/>
              <a:gd name="connsiteX6753" fmla="*/ 9210061 w 12192439"/>
              <a:gd name="connsiteY6753" fmla="*/ 4357943 h 6839191"/>
              <a:gd name="connsiteX6754" fmla="*/ 9178555 w 12192439"/>
              <a:gd name="connsiteY6754" fmla="*/ 4508451 h 6839191"/>
              <a:gd name="connsiteX6755" fmla="*/ 9006064 w 12192439"/>
              <a:gd name="connsiteY6755" fmla="*/ 5074193 h 6839191"/>
              <a:gd name="connsiteX6756" fmla="*/ 8911239 w 12192439"/>
              <a:gd name="connsiteY6756" fmla="*/ 5354322 h 6839191"/>
              <a:gd name="connsiteX6757" fmla="*/ 8835350 w 12192439"/>
              <a:gd name="connsiteY6757" fmla="*/ 5617359 h 6839191"/>
              <a:gd name="connsiteX6758" fmla="*/ 8808451 w 12192439"/>
              <a:gd name="connsiteY6758" fmla="*/ 5745576 h 6839191"/>
              <a:gd name="connsiteX6759" fmla="*/ 8807420 w 12192439"/>
              <a:gd name="connsiteY6759" fmla="*/ 5751916 h 6839191"/>
              <a:gd name="connsiteX6760" fmla="*/ 8796340 w 12192439"/>
              <a:gd name="connsiteY6760" fmla="*/ 5963680 h 6839191"/>
              <a:gd name="connsiteX6761" fmla="*/ 9024537 w 12192439"/>
              <a:gd name="connsiteY6761" fmla="*/ 6161907 h 6839191"/>
              <a:gd name="connsiteX6762" fmla="*/ 8968635 w 12192439"/>
              <a:gd name="connsiteY6762" fmla="*/ 6181587 h 6839191"/>
              <a:gd name="connsiteX6763" fmla="*/ 9189657 w 12192439"/>
              <a:gd name="connsiteY6763" fmla="*/ 4337693 h 6839191"/>
              <a:gd name="connsiteX6764" fmla="*/ 9151876 w 12192439"/>
              <a:gd name="connsiteY6764" fmla="*/ 4491996 h 6839191"/>
              <a:gd name="connsiteX6765" fmla="*/ 8959069 w 12192439"/>
              <a:gd name="connsiteY6765" fmla="*/ 5064627 h 6839191"/>
              <a:gd name="connsiteX6766" fmla="*/ 8851431 w 12192439"/>
              <a:gd name="connsiteY6766" fmla="*/ 5356823 h 6839191"/>
              <a:gd name="connsiteX6767" fmla="*/ 8765888 w 12192439"/>
              <a:gd name="connsiteY6767" fmla="*/ 5626025 h 6839191"/>
              <a:gd name="connsiteX6768" fmla="*/ 8734557 w 12192439"/>
              <a:gd name="connsiteY6768" fmla="*/ 5757489 h 6839191"/>
              <a:gd name="connsiteX6769" fmla="*/ 8733153 w 12192439"/>
              <a:gd name="connsiteY6769" fmla="*/ 5764883 h 6839191"/>
              <a:gd name="connsiteX6770" fmla="*/ 8716830 w 12192439"/>
              <a:gd name="connsiteY6770" fmla="*/ 5982022 h 6839191"/>
              <a:gd name="connsiteX6771" fmla="*/ 8963786 w 12192439"/>
              <a:gd name="connsiteY6771" fmla="*/ 6183299 h 6839191"/>
              <a:gd name="connsiteX6772" fmla="*/ 8909111 w 12192439"/>
              <a:gd name="connsiteY6772" fmla="*/ 6202430 h 6839191"/>
              <a:gd name="connsiteX6773" fmla="*/ 8906610 w 12192439"/>
              <a:gd name="connsiteY6773" fmla="*/ 6201794 h 6839191"/>
              <a:gd name="connsiteX6774" fmla="*/ 8640348 w 12192439"/>
              <a:gd name="connsiteY6774" fmla="*/ 5999903 h 6839191"/>
              <a:gd name="connsiteX6775" fmla="*/ 8661893 w 12192439"/>
              <a:gd name="connsiteY6775" fmla="*/ 5778310 h 6839191"/>
              <a:gd name="connsiteX6776" fmla="*/ 8663692 w 12192439"/>
              <a:gd name="connsiteY6776" fmla="*/ 5770083 h 6839191"/>
              <a:gd name="connsiteX6777" fmla="*/ 8699344 w 12192439"/>
              <a:gd name="connsiteY6777" fmla="*/ 5635547 h 6839191"/>
              <a:gd name="connsiteX6778" fmla="*/ 8794497 w 12192439"/>
              <a:gd name="connsiteY6778" fmla="*/ 5360399 h 6839191"/>
              <a:gd name="connsiteX6779" fmla="*/ 8915342 w 12192439"/>
              <a:gd name="connsiteY6779" fmla="*/ 5055961 h 6839191"/>
              <a:gd name="connsiteX6780" fmla="*/ 9128137 w 12192439"/>
              <a:gd name="connsiteY6780" fmla="*/ 4476375 h 6839191"/>
              <a:gd name="connsiteX6781" fmla="*/ 9172214 w 12192439"/>
              <a:gd name="connsiteY6781" fmla="*/ 4318254 h 6839191"/>
              <a:gd name="connsiteX6782" fmla="*/ 9181430 w 12192439"/>
              <a:gd name="connsiteY6782" fmla="*/ 4283699 h 6839191"/>
              <a:gd name="connsiteX6783" fmla="*/ 9199266 w 12192439"/>
              <a:gd name="connsiteY6783" fmla="*/ 4296336 h 6839191"/>
              <a:gd name="connsiteX6784" fmla="*/ 9189657 w 12192439"/>
              <a:gd name="connsiteY6784" fmla="*/ 4337693 h 6839191"/>
              <a:gd name="connsiteX6785" fmla="*/ 9169252 w 12192439"/>
              <a:gd name="connsiteY6785" fmla="*/ 4317464 h 6839191"/>
              <a:gd name="connsiteX6786" fmla="*/ 9125198 w 12192439"/>
              <a:gd name="connsiteY6786" fmla="*/ 4475541 h 6839191"/>
              <a:gd name="connsiteX6787" fmla="*/ 8912490 w 12192439"/>
              <a:gd name="connsiteY6787" fmla="*/ 5054820 h 6839191"/>
              <a:gd name="connsiteX6788" fmla="*/ 8791623 w 12192439"/>
              <a:gd name="connsiteY6788" fmla="*/ 5359324 h 6839191"/>
              <a:gd name="connsiteX6789" fmla="*/ 8696404 w 12192439"/>
              <a:gd name="connsiteY6789" fmla="*/ 5634670 h 6839191"/>
              <a:gd name="connsiteX6790" fmla="*/ 8660686 w 12192439"/>
              <a:gd name="connsiteY6790" fmla="*/ 5769446 h 6839191"/>
              <a:gd name="connsiteX6791" fmla="*/ 8658887 w 12192439"/>
              <a:gd name="connsiteY6791" fmla="*/ 5777652 h 6839191"/>
              <a:gd name="connsiteX6792" fmla="*/ 8637320 w 12192439"/>
              <a:gd name="connsiteY6792" fmla="*/ 6000342 h 6839191"/>
              <a:gd name="connsiteX6793" fmla="*/ 8903824 w 12192439"/>
              <a:gd name="connsiteY6793" fmla="*/ 6204251 h 6839191"/>
              <a:gd name="connsiteX6794" fmla="*/ 8850400 w 12192439"/>
              <a:gd name="connsiteY6794" fmla="*/ 6222791 h 6839191"/>
              <a:gd name="connsiteX6795" fmla="*/ 8839430 w 12192439"/>
              <a:gd name="connsiteY6795" fmla="*/ 6220399 h 6839191"/>
              <a:gd name="connsiteX6796" fmla="*/ 8560947 w 12192439"/>
              <a:gd name="connsiteY6796" fmla="*/ 6018267 h 6839191"/>
              <a:gd name="connsiteX6797" fmla="*/ 8587714 w 12192439"/>
              <a:gd name="connsiteY6797" fmla="*/ 5790991 h 6839191"/>
              <a:gd name="connsiteX6798" fmla="*/ 8589886 w 12192439"/>
              <a:gd name="connsiteY6798" fmla="*/ 5782128 h 6839191"/>
              <a:gd name="connsiteX6799" fmla="*/ 8629948 w 12192439"/>
              <a:gd name="connsiteY6799" fmla="*/ 5644302 h 6839191"/>
              <a:gd name="connsiteX6800" fmla="*/ 8734755 w 12192439"/>
              <a:gd name="connsiteY6800" fmla="*/ 5363010 h 6839191"/>
              <a:gd name="connsiteX6801" fmla="*/ 8869269 w 12192439"/>
              <a:gd name="connsiteY6801" fmla="*/ 5045934 h 6839191"/>
              <a:gd name="connsiteX6802" fmla="*/ 9101546 w 12192439"/>
              <a:gd name="connsiteY6802" fmla="*/ 4460030 h 6839191"/>
              <a:gd name="connsiteX6803" fmla="*/ 9151899 w 12192439"/>
              <a:gd name="connsiteY6803" fmla="*/ 4298135 h 6839191"/>
              <a:gd name="connsiteX6804" fmla="*/ 9160455 w 12192439"/>
              <a:gd name="connsiteY6804" fmla="*/ 4269548 h 6839191"/>
              <a:gd name="connsiteX6805" fmla="*/ 9178752 w 12192439"/>
              <a:gd name="connsiteY6805" fmla="*/ 4281834 h 6839191"/>
              <a:gd name="connsiteX6806" fmla="*/ 9169252 w 12192439"/>
              <a:gd name="connsiteY6806" fmla="*/ 4317464 h 6839191"/>
              <a:gd name="connsiteX6807" fmla="*/ 9161157 w 12192439"/>
              <a:gd name="connsiteY6807" fmla="*/ 4267156 h 6839191"/>
              <a:gd name="connsiteX6808" fmla="*/ 9172873 w 12192439"/>
              <a:gd name="connsiteY6808" fmla="*/ 4227555 h 6839191"/>
              <a:gd name="connsiteX6809" fmla="*/ 9189525 w 12192439"/>
              <a:gd name="connsiteY6809" fmla="*/ 4240828 h 6839191"/>
              <a:gd name="connsiteX6810" fmla="*/ 9179389 w 12192439"/>
              <a:gd name="connsiteY6810" fmla="*/ 4279355 h 6839191"/>
              <a:gd name="connsiteX6811" fmla="*/ 9161157 w 12192439"/>
              <a:gd name="connsiteY6811" fmla="*/ 4267156 h 6839191"/>
              <a:gd name="connsiteX6812" fmla="*/ 9158393 w 12192439"/>
              <a:gd name="connsiteY6812" fmla="*/ 4265357 h 6839191"/>
              <a:gd name="connsiteX6813" fmla="*/ 9139656 w 12192439"/>
              <a:gd name="connsiteY6813" fmla="*/ 4253465 h 6839191"/>
              <a:gd name="connsiteX6814" fmla="*/ 9152996 w 12192439"/>
              <a:gd name="connsiteY6814" fmla="*/ 4212592 h 6839191"/>
              <a:gd name="connsiteX6815" fmla="*/ 9170175 w 12192439"/>
              <a:gd name="connsiteY6815" fmla="*/ 4225448 h 6839191"/>
              <a:gd name="connsiteX6816" fmla="*/ 9158393 w 12192439"/>
              <a:gd name="connsiteY6816" fmla="*/ 4265357 h 6839191"/>
              <a:gd name="connsiteX6817" fmla="*/ 9153676 w 12192439"/>
              <a:gd name="connsiteY6817" fmla="*/ 4210529 h 6839191"/>
              <a:gd name="connsiteX6818" fmla="*/ 9166752 w 12192439"/>
              <a:gd name="connsiteY6818" fmla="*/ 4169984 h 6839191"/>
              <a:gd name="connsiteX6819" fmla="*/ 9182307 w 12192439"/>
              <a:gd name="connsiteY6819" fmla="*/ 4183719 h 6839191"/>
              <a:gd name="connsiteX6820" fmla="*/ 9170811 w 12192439"/>
              <a:gd name="connsiteY6820" fmla="*/ 4223298 h 6839191"/>
              <a:gd name="connsiteX6821" fmla="*/ 9153676 w 12192439"/>
              <a:gd name="connsiteY6821" fmla="*/ 4210529 h 6839191"/>
              <a:gd name="connsiteX6822" fmla="*/ 9167388 w 12192439"/>
              <a:gd name="connsiteY6822" fmla="*/ 4168010 h 6839191"/>
              <a:gd name="connsiteX6823" fmla="*/ 9179937 w 12192439"/>
              <a:gd name="connsiteY6823" fmla="*/ 4128408 h 6839191"/>
              <a:gd name="connsiteX6824" fmla="*/ 9193913 w 12192439"/>
              <a:gd name="connsiteY6824" fmla="*/ 4142998 h 6839191"/>
              <a:gd name="connsiteX6825" fmla="*/ 9182899 w 12192439"/>
              <a:gd name="connsiteY6825" fmla="*/ 4181656 h 6839191"/>
              <a:gd name="connsiteX6826" fmla="*/ 9167388 w 12192439"/>
              <a:gd name="connsiteY6826" fmla="*/ 4168010 h 6839191"/>
              <a:gd name="connsiteX6827" fmla="*/ 9178095 w 12192439"/>
              <a:gd name="connsiteY6827" fmla="*/ 4123384 h 6839191"/>
              <a:gd name="connsiteX6828" fmla="*/ 9163593 w 12192439"/>
              <a:gd name="connsiteY6828" fmla="*/ 4109430 h 6839191"/>
              <a:gd name="connsiteX6829" fmla="*/ 9177458 w 12192439"/>
              <a:gd name="connsiteY6829" fmla="*/ 4068819 h 6839191"/>
              <a:gd name="connsiteX6830" fmla="*/ 9190447 w 12192439"/>
              <a:gd name="connsiteY6830" fmla="*/ 4083585 h 6839191"/>
              <a:gd name="connsiteX6831" fmla="*/ 9178095 w 12192439"/>
              <a:gd name="connsiteY6831" fmla="*/ 4123384 h 6839191"/>
              <a:gd name="connsiteX6832" fmla="*/ 9160894 w 12192439"/>
              <a:gd name="connsiteY6832" fmla="*/ 4106951 h 6839191"/>
              <a:gd name="connsiteX6833" fmla="*/ 9145821 w 12192439"/>
              <a:gd name="connsiteY6833" fmla="*/ 4093502 h 6839191"/>
              <a:gd name="connsiteX6834" fmla="*/ 9161267 w 12192439"/>
              <a:gd name="connsiteY6834" fmla="*/ 4051794 h 6839191"/>
              <a:gd name="connsiteX6835" fmla="*/ 9174869 w 12192439"/>
              <a:gd name="connsiteY6835" fmla="*/ 4066011 h 6839191"/>
              <a:gd name="connsiteX6836" fmla="*/ 9160894 w 12192439"/>
              <a:gd name="connsiteY6836" fmla="*/ 4106951 h 6839191"/>
              <a:gd name="connsiteX6837" fmla="*/ 9161925 w 12192439"/>
              <a:gd name="connsiteY6837" fmla="*/ 4049951 h 6839191"/>
              <a:gd name="connsiteX6838" fmla="*/ 9176602 w 12192439"/>
              <a:gd name="connsiteY6838" fmla="*/ 4009648 h 6839191"/>
              <a:gd name="connsiteX6839" fmla="*/ 9188692 w 12192439"/>
              <a:gd name="connsiteY6839" fmla="*/ 4024654 h 6839191"/>
              <a:gd name="connsiteX6840" fmla="*/ 9175505 w 12192439"/>
              <a:gd name="connsiteY6840" fmla="*/ 4064102 h 6839191"/>
              <a:gd name="connsiteX6841" fmla="*/ 9161925 w 12192439"/>
              <a:gd name="connsiteY6841" fmla="*/ 4049951 h 6839191"/>
              <a:gd name="connsiteX6842" fmla="*/ 9159249 w 12192439"/>
              <a:gd name="connsiteY6842" fmla="*/ 4047230 h 6839191"/>
              <a:gd name="connsiteX6843" fmla="*/ 9144988 w 12192439"/>
              <a:gd name="connsiteY6843" fmla="*/ 4033628 h 6839191"/>
              <a:gd name="connsiteX6844" fmla="*/ 9161201 w 12192439"/>
              <a:gd name="connsiteY6844" fmla="*/ 3992117 h 6839191"/>
              <a:gd name="connsiteX6845" fmla="*/ 9174014 w 12192439"/>
              <a:gd name="connsiteY6845" fmla="*/ 4006598 h 6839191"/>
              <a:gd name="connsiteX6846" fmla="*/ 9159249 w 12192439"/>
              <a:gd name="connsiteY6846" fmla="*/ 4047230 h 6839191"/>
              <a:gd name="connsiteX6847" fmla="*/ 9162166 w 12192439"/>
              <a:gd name="connsiteY6847" fmla="*/ 3989638 h 6839191"/>
              <a:gd name="connsiteX6848" fmla="*/ 9177919 w 12192439"/>
              <a:gd name="connsiteY6848" fmla="*/ 3948589 h 6839191"/>
              <a:gd name="connsiteX6849" fmla="*/ 9189306 w 12192439"/>
              <a:gd name="connsiteY6849" fmla="*/ 3963705 h 6839191"/>
              <a:gd name="connsiteX6850" fmla="*/ 9174957 w 12192439"/>
              <a:gd name="connsiteY6850" fmla="*/ 4003965 h 6839191"/>
              <a:gd name="connsiteX6851" fmla="*/ 9162166 w 12192439"/>
              <a:gd name="connsiteY6851" fmla="*/ 3989638 h 6839191"/>
              <a:gd name="connsiteX6852" fmla="*/ 9159467 w 12192439"/>
              <a:gd name="connsiteY6852" fmla="*/ 3986786 h 6839191"/>
              <a:gd name="connsiteX6853" fmla="*/ 9146062 w 12192439"/>
              <a:gd name="connsiteY6853" fmla="*/ 3973227 h 6839191"/>
              <a:gd name="connsiteX6854" fmla="*/ 9163373 w 12192439"/>
              <a:gd name="connsiteY6854" fmla="*/ 3931037 h 6839191"/>
              <a:gd name="connsiteX6855" fmla="*/ 9175352 w 12192439"/>
              <a:gd name="connsiteY6855" fmla="*/ 3945320 h 6839191"/>
              <a:gd name="connsiteX6856" fmla="*/ 9159467 w 12192439"/>
              <a:gd name="connsiteY6856" fmla="*/ 3986786 h 6839191"/>
              <a:gd name="connsiteX6857" fmla="*/ 9173531 w 12192439"/>
              <a:gd name="connsiteY6857" fmla="*/ 3939462 h 6839191"/>
              <a:gd name="connsiteX6858" fmla="*/ 9164294 w 12192439"/>
              <a:gd name="connsiteY6858" fmla="*/ 3928711 h 6839191"/>
              <a:gd name="connsiteX6859" fmla="*/ 9180990 w 12192439"/>
              <a:gd name="connsiteY6859" fmla="*/ 3887267 h 6839191"/>
              <a:gd name="connsiteX6860" fmla="*/ 9191566 w 12192439"/>
              <a:gd name="connsiteY6860" fmla="*/ 3902142 h 6839191"/>
              <a:gd name="connsiteX6861" fmla="*/ 9176296 w 12192439"/>
              <a:gd name="connsiteY6861" fmla="*/ 3942862 h 6839191"/>
              <a:gd name="connsiteX6862" fmla="*/ 9173531 w 12192439"/>
              <a:gd name="connsiteY6862" fmla="*/ 3939462 h 6839191"/>
              <a:gd name="connsiteX6863" fmla="*/ 9161596 w 12192439"/>
              <a:gd name="connsiteY6863" fmla="*/ 3925684 h 6839191"/>
              <a:gd name="connsiteX6864" fmla="*/ 9148783 w 12192439"/>
              <a:gd name="connsiteY6864" fmla="*/ 3912168 h 6839191"/>
              <a:gd name="connsiteX6865" fmla="*/ 9166949 w 12192439"/>
              <a:gd name="connsiteY6865" fmla="*/ 3869649 h 6839191"/>
              <a:gd name="connsiteX6866" fmla="*/ 9178402 w 12192439"/>
              <a:gd name="connsiteY6866" fmla="*/ 3883888 h 6839191"/>
              <a:gd name="connsiteX6867" fmla="*/ 9161596 w 12192439"/>
              <a:gd name="connsiteY6867" fmla="*/ 3925684 h 6839191"/>
              <a:gd name="connsiteX6868" fmla="*/ 9167870 w 12192439"/>
              <a:gd name="connsiteY6868" fmla="*/ 3867455 h 6839191"/>
              <a:gd name="connsiteX6869" fmla="*/ 9185334 w 12192439"/>
              <a:gd name="connsiteY6869" fmla="*/ 3825813 h 6839191"/>
              <a:gd name="connsiteX6870" fmla="*/ 9195427 w 12192439"/>
              <a:gd name="connsiteY6870" fmla="*/ 3840644 h 6839191"/>
              <a:gd name="connsiteX6871" fmla="*/ 9179323 w 12192439"/>
              <a:gd name="connsiteY6871" fmla="*/ 3881540 h 6839191"/>
              <a:gd name="connsiteX6872" fmla="*/ 9167870 w 12192439"/>
              <a:gd name="connsiteY6872" fmla="*/ 3867455 h 6839191"/>
              <a:gd name="connsiteX6873" fmla="*/ 9165128 w 12192439"/>
              <a:gd name="connsiteY6873" fmla="*/ 3864296 h 6839191"/>
              <a:gd name="connsiteX6874" fmla="*/ 9152864 w 12192439"/>
              <a:gd name="connsiteY6874" fmla="*/ 3850956 h 6839191"/>
              <a:gd name="connsiteX6875" fmla="*/ 9171776 w 12192439"/>
              <a:gd name="connsiteY6875" fmla="*/ 3808305 h 6839191"/>
              <a:gd name="connsiteX6876" fmla="*/ 9182746 w 12192439"/>
              <a:gd name="connsiteY6876" fmla="*/ 3822259 h 6839191"/>
              <a:gd name="connsiteX6877" fmla="*/ 9165128 w 12192439"/>
              <a:gd name="connsiteY6877" fmla="*/ 3864296 h 6839191"/>
              <a:gd name="connsiteX6878" fmla="*/ 9172785 w 12192439"/>
              <a:gd name="connsiteY6878" fmla="*/ 3806001 h 6839191"/>
              <a:gd name="connsiteX6879" fmla="*/ 9190995 w 12192439"/>
              <a:gd name="connsiteY6879" fmla="*/ 3764184 h 6839191"/>
              <a:gd name="connsiteX6880" fmla="*/ 9200648 w 12192439"/>
              <a:gd name="connsiteY6880" fmla="*/ 3778686 h 6839191"/>
              <a:gd name="connsiteX6881" fmla="*/ 9183733 w 12192439"/>
              <a:gd name="connsiteY6881" fmla="*/ 3819867 h 6839191"/>
              <a:gd name="connsiteX6882" fmla="*/ 9172785 w 12192439"/>
              <a:gd name="connsiteY6882" fmla="*/ 3806001 h 6839191"/>
              <a:gd name="connsiteX6883" fmla="*/ 9170020 w 12192439"/>
              <a:gd name="connsiteY6883" fmla="*/ 3802754 h 6839191"/>
              <a:gd name="connsiteX6884" fmla="*/ 9158305 w 12192439"/>
              <a:gd name="connsiteY6884" fmla="*/ 3789876 h 6839191"/>
              <a:gd name="connsiteX6885" fmla="*/ 9177941 w 12192439"/>
              <a:gd name="connsiteY6885" fmla="*/ 3747005 h 6839191"/>
              <a:gd name="connsiteX6886" fmla="*/ 9188384 w 12192439"/>
              <a:gd name="connsiteY6886" fmla="*/ 3760520 h 6839191"/>
              <a:gd name="connsiteX6887" fmla="*/ 9170020 w 12192439"/>
              <a:gd name="connsiteY6887" fmla="*/ 3802754 h 6839191"/>
              <a:gd name="connsiteX6888" fmla="*/ 9179016 w 12192439"/>
              <a:gd name="connsiteY6888" fmla="*/ 3744679 h 6839191"/>
              <a:gd name="connsiteX6889" fmla="*/ 9197862 w 12192439"/>
              <a:gd name="connsiteY6889" fmla="*/ 3702774 h 6839191"/>
              <a:gd name="connsiteX6890" fmla="*/ 9207033 w 12192439"/>
              <a:gd name="connsiteY6890" fmla="*/ 3716794 h 6839191"/>
              <a:gd name="connsiteX6891" fmla="*/ 9189481 w 12192439"/>
              <a:gd name="connsiteY6891" fmla="*/ 3757997 h 6839191"/>
              <a:gd name="connsiteX6892" fmla="*/ 9179016 w 12192439"/>
              <a:gd name="connsiteY6892" fmla="*/ 3744679 h 6839191"/>
              <a:gd name="connsiteX6893" fmla="*/ 9199135 w 12192439"/>
              <a:gd name="connsiteY6893" fmla="*/ 3699922 h 6839191"/>
              <a:gd name="connsiteX6894" fmla="*/ 9217147 w 12192439"/>
              <a:gd name="connsiteY6894" fmla="*/ 3659048 h 6839191"/>
              <a:gd name="connsiteX6895" fmla="*/ 9225046 w 12192439"/>
              <a:gd name="connsiteY6895" fmla="*/ 3673572 h 6839191"/>
              <a:gd name="connsiteX6896" fmla="*/ 9208283 w 12192439"/>
              <a:gd name="connsiteY6896" fmla="*/ 3713788 h 6839191"/>
              <a:gd name="connsiteX6897" fmla="*/ 9199135 w 12192439"/>
              <a:gd name="connsiteY6897" fmla="*/ 3699922 h 6839191"/>
              <a:gd name="connsiteX6898" fmla="*/ 9196459 w 12192439"/>
              <a:gd name="connsiteY6898" fmla="*/ 3696236 h 6839191"/>
              <a:gd name="connsiteX6899" fmla="*/ 9186234 w 12192439"/>
              <a:gd name="connsiteY6899" fmla="*/ 3683116 h 6839191"/>
              <a:gd name="connsiteX6900" fmla="*/ 9205717 w 12192439"/>
              <a:gd name="connsiteY6900" fmla="*/ 3641167 h 6839191"/>
              <a:gd name="connsiteX6901" fmla="*/ 9214668 w 12192439"/>
              <a:gd name="connsiteY6901" fmla="*/ 3654857 h 6839191"/>
              <a:gd name="connsiteX6902" fmla="*/ 9196459 w 12192439"/>
              <a:gd name="connsiteY6902" fmla="*/ 3696236 h 6839191"/>
              <a:gd name="connsiteX6903" fmla="*/ 9183339 w 12192439"/>
              <a:gd name="connsiteY6903" fmla="*/ 3679803 h 6839191"/>
              <a:gd name="connsiteX6904" fmla="*/ 9172061 w 12192439"/>
              <a:gd name="connsiteY6904" fmla="*/ 3667692 h 6839191"/>
              <a:gd name="connsiteX6905" fmla="*/ 9192948 w 12192439"/>
              <a:gd name="connsiteY6905" fmla="*/ 3624668 h 6839191"/>
              <a:gd name="connsiteX6906" fmla="*/ 9203018 w 12192439"/>
              <a:gd name="connsiteY6906" fmla="*/ 3637349 h 6839191"/>
              <a:gd name="connsiteX6907" fmla="*/ 9183339 w 12192439"/>
              <a:gd name="connsiteY6907" fmla="*/ 3679803 h 6839191"/>
              <a:gd name="connsiteX6908" fmla="*/ 9194154 w 12192439"/>
              <a:gd name="connsiteY6908" fmla="*/ 3622145 h 6839191"/>
              <a:gd name="connsiteX6909" fmla="*/ 9214208 w 12192439"/>
              <a:gd name="connsiteY6909" fmla="*/ 3580108 h 6839191"/>
              <a:gd name="connsiteX6910" fmla="*/ 9223005 w 12192439"/>
              <a:gd name="connsiteY6910" fmla="*/ 3593382 h 6839191"/>
              <a:gd name="connsiteX6911" fmla="*/ 9204203 w 12192439"/>
              <a:gd name="connsiteY6911" fmla="*/ 3634760 h 6839191"/>
              <a:gd name="connsiteX6912" fmla="*/ 9194154 w 12192439"/>
              <a:gd name="connsiteY6912" fmla="*/ 3622145 h 6839191"/>
              <a:gd name="connsiteX6913" fmla="*/ 9215612 w 12192439"/>
              <a:gd name="connsiteY6913" fmla="*/ 3577146 h 6839191"/>
              <a:gd name="connsiteX6914" fmla="*/ 9234810 w 12192439"/>
              <a:gd name="connsiteY6914" fmla="*/ 3536075 h 6839191"/>
              <a:gd name="connsiteX6915" fmla="*/ 9242378 w 12192439"/>
              <a:gd name="connsiteY6915" fmla="*/ 3549787 h 6839191"/>
              <a:gd name="connsiteX6916" fmla="*/ 9224432 w 12192439"/>
              <a:gd name="connsiteY6916" fmla="*/ 3590179 h 6839191"/>
              <a:gd name="connsiteX6917" fmla="*/ 9215612 w 12192439"/>
              <a:gd name="connsiteY6917" fmla="*/ 3577146 h 6839191"/>
              <a:gd name="connsiteX6918" fmla="*/ 9212847 w 12192439"/>
              <a:gd name="connsiteY6918" fmla="*/ 3573351 h 6839191"/>
              <a:gd name="connsiteX6919" fmla="*/ 9202909 w 12192439"/>
              <a:gd name="connsiteY6919" fmla="*/ 3561371 h 6839191"/>
              <a:gd name="connsiteX6920" fmla="*/ 9223576 w 12192439"/>
              <a:gd name="connsiteY6920" fmla="*/ 3519137 h 6839191"/>
              <a:gd name="connsiteX6921" fmla="*/ 9232243 w 12192439"/>
              <a:gd name="connsiteY6921" fmla="*/ 3531775 h 6839191"/>
              <a:gd name="connsiteX6922" fmla="*/ 9212847 w 12192439"/>
              <a:gd name="connsiteY6922" fmla="*/ 3573351 h 6839191"/>
              <a:gd name="connsiteX6923" fmla="*/ 9199815 w 12192439"/>
              <a:gd name="connsiteY6923" fmla="*/ 3557905 h 6839191"/>
              <a:gd name="connsiteX6924" fmla="*/ 9188889 w 12192439"/>
              <a:gd name="connsiteY6924" fmla="*/ 3547220 h 6839191"/>
              <a:gd name="connsiteX6925" fmla="*/ 9210961 w 12192439"/>
              <a:gd name="connsiteY6925" fmla="*/ 3503911 h 6839191"/>
              <a:gd name="connsiteX6926" fmla="*/ 9220658 w 12192439"/>
              <a:gd name="connsiteY6926" fmla="*/ 3515232 h 6839191"/>
              <a:gd name="connsiteX6927" fmla="*/ 9199815 w 12192439"/>
              <a:gd name="connsiteY6927" fmla="*/ 3557905 h 6839191"/>
              <a:gd name="connsiteX6928" fmla="*/ 9212386 w 12192439"/>
              <a:gd name="connsiteY6928" fmla="*/ 3501081 h 6839191"/>
              <a:gd name="connsiteX6929" fmla="*/ 9233646 w 12192439"/>
              <a:gd name="connsiteY6929" fmla="*/ 3458583 h 6839191"/>
              <a:gd name="connsiteX6930" fmla="*/ 9242093 w 12192439"/>
              <a:gd name="connsiteY6930" fmla="*/ 3470453 h 6839191"/>
              <a:gd name="connsiteX6931" fmla="*/ 9222106 w 12192439"/>
              <a:gd name="connsiteY6931" fmla="*/ 3512248 h 6839191"/>
              <a:gd name="connsiteX6932" fmla="*/ 9212386 w 12192439"/>
              <a:gd name="connsiteY6932" fmla="*/ 3501081 h 6839191"/>
              <a:gd name="connsiteX6933" fmla="*/ 9235160 w 12192439"/>
              <a:gd name="connsiteY6933" fmla="*/ 3455533 h 6839191"/>
              <a:gd name="connsiteX6934" fmla="*/ 9255498 w 12192439"/>
              <a:gd name="connsiteY6934" fmla="*/ 3414045 h 6839191"/>
              <a:gd name="connsiteX6935" fmla="*/ 9262739 w 12192439"/>
              <a:gd name="connsiteY6935" fmla="*/ 3426441 h 6839191"/>
              <a:gd name="connsiteX6936" fmla="*/ 9243651 w 12192439"/>
              <a:gd name="connsiteY6936" fmla="*/ 3467205 h 6839191"/>
              <a:gd name="connsiteX6937" fmla="*/ 9235160 w 12192439"/>
              <a:gd name="connsiteY6937" fmla="*/ 3455533 h 6839191"/>
              <a:gd name="connsiteX6938" fmla="*/ 9232155 w 12192439"/>
              <a:gd name="connsiteY6938" fmla="*/ 3451847 h 6839191"/>
              <a:gd name="connsiteX6939" fmla="*/ 9222282 w 12192439"/>
              <a:gd name="connsiteY6939" fmla="*/ 3441119 h 6839191"/>
              <a:gd name="connsiteX6940" fmla="*/ 9244111 w 12192439"/>
              <a:gd name="connsiteY6940" fmla="*/ 3398424 h 6839191"/>
              <a:gd name="connsiteX6941" fmla="*/ 9252734 w 12192439"/>
              <a:gd name="connsiteY6941" fmla="*/ 3409876 h 6839191"/>
              <a:gd name="connsiteX6942" fmla="*/ 9232155 w 12192439"/>
              <a:gd name="connsiteY6942" fmla="*/ 3451847 h 6839191"/>
              <a:gd name="connsiteX6943" fmla="*/ 9245692 w 12192439"/>
              <a:gd name="connsiteY6943" fmla="*/ 3395352 h 6839191"/>
              <a:gd name="connsiteX6944" fmla="*/ 9266600 w 12192439"/>
              <a:gd name="connsiteY6944" fmla="*/ 3353645 h 6839191"/>
              <a:gd name="connsiteX6945" fmla="*/ 9273972 w 12192439"/>
              <a:gd name="connsiteY6945" fmla="*/ 3365646 h 6839191"/>
              <a:gd name="connsiteX6946" fmla="*/ 9254336 w 12192439"/>
              <a:gd name="connsiteY6946" fmla="*/ 3406585 h 6839191"/>
              <a:gd name="connsiteX6947" fmla="*/ 9245692 w 12192439"/>
              <a:gd name="connsiteY6947" fmla="*/ 3395352 h 6839191"/>
              <a:gd name="connsiteX6948" fmla="*/ 9268268 w 12192439"/>
              <a:gd name="connsiteY6948" fmla="*/ 3350288 h 6839191"/>
              <a:gd name="connsiteX6949" fmla="*/ 9288211 w 12192439"/>
              <a:gd name="connsiteY6949" fmla="*/ 3309721 h 6839191"/>
              <a:gd name="connsiteX6950" fmla="*/ 9294354 w 12192439"/>
              <a:gd name="connsiteY6950" fmla="*/ 3322205 h 6839191"/>
              <a:gd name="connsiteX6951" fmla="*/ 9275705 w 12192439"/>
              <a:gd name="connsiteY6951" fmla="*/ 3362004 h 6839191"/>
              <a:gd name="connsiteX6952" fmla="*/ 9268268 w 12192439"/>
              <a:gd name="connsiteY6952" fmla="*/ 3350288 h 6839191"/>
              <a:gd name="connsiteX6953" fmla="*/ 9265350 w 12192439"/>
              <a:gd name="connsiteY6953" fmla="*/ 3346229 h 6839191"/>
              <a:gd name="connsiteX6954" fmla="*/ 9256662 w 12192439"/>
              <a:gd name="connsiteY6954" fmla="*/ 3335720 h 6839191"/>
              <a:gd name="connsiteX6955" fmla="*/ 9278141 w 12192439"/>
              <a:gd name="connsiteY6955" fmla="*/ 3293749 h 6839191"/>
              <a:gd name="connsiteX6956" fmla="*/ 9285556 w 12192439"/>
              <a:gd name="connsiteY6956" fmla="*/ 3305048 h 6839191"/>
              <a:gd name="connsiteX6957" fmla="*/ 9265350 w 12192439"/>
              <a:gd name="connsiteY6957" fmla="*/ 3346229 h 6839191"/>
              <a:gd name="connsiteX6958" fmla="*/ 9253371 w 12192439"/>
              <a:gd name="connsiteY6958" fmla="*/ 3332253 h 6839191"/>
              <a:gd name="connsiteX6959" fmla="*/ 9243234 w 12192439"/>
              <a:gd name="connsiteY6959" fmla="*/ 3323016 h 6839191"/>
              <a:gd name="connsiteX6960" fmla="*/ 9266250 w 12192439"/>
              <a:gd name="connsiteY6960" fmla="*/ 3279729 h 6839191"/>
              <a:gd name="connsiteX6961" fmla="*/ 9275091 w 12192439"/>
              <a:gd name="connsiteY6961" fmla="*/ 3289755 h 6839191"/>
              <a:gd name="connsiteX6962" fmla="*/ 9253371 w 12192439"/>
              <a:gd name="connsiteY6962" fmla="*/ 3332253 h 6839191"/>
              <a:gd name="connsiteX6963" fmla="*/ 9267895 w 12192439"/>
              <a:gd name="connsiteY6963" fmla="*/ 3276614 h 6839191"/>
              <a:gd name="connsiteX6964" fmla="*/ 9289966 w 12192439"/>
              <a:gd name="connsiteY6964" fmla="*/ 3234314 h 6839191"/>
              <a:gd name="connsiteX6965" fmla="*/ 9297535 w 12192439"/>
              <a:gd name="connsiteY6965" fmla="*/ 3244954 h 6839191"/>
              <a:gd name="connsiteX6966" fmla="*/ 9276780 w 12192439"/>
              <a:gd name="connsiteY6966" fmla="*/ 3286443 h 6839191"/>
              <a:gd name="connsiteX6967" fmla="*/ 9267895 w 12192439"/>
              <a:gd name="connsiteY6967" fmla="*/ 3276614 h 6839191"/>
              <a:gd name="connsiteX6968" fmla="*/ 9264428 w 12192439"/>
              <a:gd name="connsiteY6968" fmla="*/ 3273301 h 6839191"/>
              <a:gd name="connsiteX6969" fmla="*/ 9254116 w 12192439"/>
              <a:gd name="connsiteY6969" fmla="*/ 3264876 h 6839191"/>
              <a:gd name="connsiteX6970" fmla="*/ 9277724 w 12192439"/>
              <a:gd name="connsiteY6970" fmla="*/ 3221237 h 6839191"/>
              <a:gd name="connsiteX6971" fmla="*/ 9286741 w 12192439"/>
              <a:gd name="connsiteY6971" fmla="*/ 3230474 h 6839191"/>
              <a:gd name="connsiteX6972" fmla="*/ 9264428 w 12192439"/>
              <a:gd name="connsiteY6972" fmla="*/ 3273301 h 6839191"/>
              <a:gd name="connsiteX6973" fmla="*/ 9279414 w 12192439"/>
              <a:gd name="connsiteY6973" fmla="*/ 3218100 h 6839191"/>
              <a:gd name="connsiteX6974" fmla="*/ 9302055 w 12192439"/>
              <a:gd name="connsiteY6974" fmla="*/ 3175449 h 6839191"/>
              <a:gd name="connsiteX6975" fmla="*/ 9309799 w 12192439"/>
              <a:gd name="connsiteY6975" fmla="*/ 3185366 h 6839191"/>
              <a:gd name="connsiteX6976" fmla="*/ 9288452 w 12192439"/>
              <a:gd name="connsiteY6976" fmla="*/ 3227161 h 6839191"/>
              <a:gd name="connsiteX6977" fmla="*/ 9279414 w 12192439"/>
              <a:gd name="connsiteY6977" fmla="*/ 3218100 h 6839191"/>
              <a:gd name="connsiteX6978" fmla="*/ 9303832 w 12192439"/>
              <a:gd name="connsiteY6978" fmla="*/ 3172092 h 6839191"/>
              <a:gd name="connsiteX6979" fmla="*/ 9325443 w 12192439"/>
              <a:gd name="connsiteY6979" fmla="*/ 3130538 h 6839191"/>
              <a:gd name="connsiteX6980" fmla="*/ 9331915 w 12192439"/>
              <a:gd name="connsiteY6980" fmla="*/ 3141135 h 6839191"/>
              <a:gd name="connsiteX6981" fmla="*/ 9331082 w 12192439"/>
              <a:gd name="connsiteY6981" fmla="*/ 3142802 h 6839191"/>
              <a:gd name="connsiteX6982" fmla="*/ 9311621 w 12192439"/>
              <a:gd name="connsiteY6982" fmla="*/ 3181745 h 6839191"/>
              <a:gd name="connsiteX6983" fmla="*/ 9303832 w 12192439"/>
              <a:gd name="connsiteY6983" fmla="*/ 3172092 h 6839191"/>
              <a:gd name="connsiteX6984" fmla="*/ 9287136 w 12192439"/>
              <a:gd name="connsiteY6984" fmla="*/ 3157239 h 6839191"/>
              <a:gd name="connsiteX6985" fmla="*/ 9281738 w 12192439"/>
              <a:gd name="connsiteY6985" fmla="*/ 3153663 h 6839191"/>
              <a:gd name="connsiteX6986" fmla="*/ 9276209 w 12192439"/>
              <a:gd name="connsiteY6986" fmla="*/ 3150437 h 6839191"/>
              <a:gd name="connsiteX6987" fmla="*/ 9301067 w 12192439"/>
              <a:gd name="connsiteY6987" fmla="*/ 3106031 h 6839191"/>
              <a:gd name="connsiteX6988" fmla="*/ 9310722 w 12192439"/>
              <a:gd name="connsiteY6988" fmla="*/ 3113666 h 6839191"/>
              <a:gd name="connsiteX6989" fmla="*/ 9287136 w 12192439"/>
              <a:gd name="connsiteY6989" fmla="*/ 3157239 h 6839191"/>
              <a:gd name="connsiteX6990" fmla="*/ 9302845 w 12192439"/>
              <a:gd name="connsiteY6990" fmla="*/ 3102828 h 6839191"/>
              <a:gd name="connsiteX6991" fmla="*/ 9326737 w 12192439"/>
              <a:gd name="connsiteY6991" fmla="*/ 3059365 h 6839191"/>
              <a:gd name="connsiteX6992" fmla="*/ 9335030 w 12192439"/>
              <a:gd name="connsiteY6992" fmla="*/ 3067768 h 6839191"/>
              <a:gd name="connsiteX6993" fmla="*/ 9312477 w 12192439"/>
              <a:gd name="connsiteY6993" fmla="*/ 3110353 h 6839191"/>
              <a:gd name="connsiteX6994" fmla="*/ 9302845 w 12192439"/>
              <a:gd name="connsiteY6994" fmla="*/ 3102828 h 6839191"/>
              <a:gd name="connsiteX6995" fmla="*/ 9298720 w 12192439"/>
              <a:gd name="connsiteY6995" fmla="*/ 3100195 h 6839191"/>
              <a:gd name="connsiteX6996" fmla="*/ 9287179 w 12192439"/>
              <a:gd name="connsiteY6996" fmla="*/ 3093898 h 6839191"/>
              <a:gd name="connsiteX6997" fmla="*/ 9312564 w 12192439"/>
              <a:gd name="connsiteY6997" fmla="*/ 3049207 h 6839191"/>
              <a:gd name="connsiteX6998" fmla="*/ 9316163 w 12192439"/>
              <a:gd name="connsiteY6998" fmla="*/ 3051379 h 6839191"/>
              <a:gd name="connsiteX6999" fmla="*/ 9322898 w 12192439"/>
              <a:gd name="connsiteY6999" fmla="*/ 3056140 h 6839191"/>
              <a:gd name="connsiteX7000" fmla="*/ 9298720 w 12192439"/>
              <a:gd name="connsiteY7000" fmla="*/ 3100195 h 6839191"/>
              <a:gd name="connsiteX7001" fmla="*/ 9318159 w 12192439"/>
              <a:gd name="connsiteY7001" fmla="*/ 3048219 h 6839191"/>
              <a:gd name="connsiteX7002" fmla="*/ 9314407 w 12192439"/>
              <a:gd name="connsiteY7002" fmla="*/ 3045938 h 6839191"/>
              <a:gd name="connsiteX7003" fmla="*/ 9338958 w 12192439"/>
              <a:gd name="connsiteY7003" fmla="*/ 3002014 h 6839191"/>
              <a:gd name="connsiteX7004" fmla="*/ 9347865 w 12192439"/>
              <a:gd name="connsiteY7004" fmla="*/ 3009846 h 6839191"/>
              <a:gd name="connsiteX7005" fmla="*/ 9340515 w 12192439"/>
              <a:gd name="connsiteY7005" fmla="*/ 3023581 h 6839191"/>
              <a:gd name="connsiteX7006" fmla="*/ 9324719 w 12192439"/>
              <a:gd name="connsiteY7006" fmla="*/ 3052827 h 6839191"/>
              <a:gd name="connsiteX7007" fmla="*/ 9318159 w 12192439"/>
              <a:gd name="connsiteY7007" fmla="*/ 3048219 h 6839191"/>
              <a:gd name="connsiteX7008" fmla="*/ 9310063 w 12192439"/>
              <a:gd name="connsiteY7008" fmla="*/ 3043480 h 6839191"/>
              <a:gd name="connsiteX7009" fmla="*/ 9298829 w 12192439"/>
              <a:gd name="connsiteY7009" fmla="*/ 3037974 h 6839191"/>
              <a:gd name="connsiteX7010" fmla="*/ 9324697 w 12192439"/>
              <a:gd name="connsiteY7010" fmla="*/ 2993106 h 6839191"/>
              <a:gd name="connsiteX7011" fmla="*/ 9334307 w 12192439"/>
              <a:gd name="connsiteY7011" fmla="*/ 2998723 h 6839191"/>
              <a:gd name="connsiteX7012" fmla="*/ 9334833 w 12192439"/>
              <a:gd name="connsiteY7012" fmla="*/ 2999096 h 6839191"/>
              <a:gd name="connsiteX7013" fmla="*/ 9310063 w 12192439"/>
              <a:gd name="connsiteY7013" fmla="*/ 3043480 h 6839191"/>
              <a:gd name="connsiteX7014" fmla="*/ 9346724 w 12192439"/>
              <a:gd name="connsiteY7014" fmla="*/ 2943961 h 6839191"/>
              <a:gd name="connsiteX7015" fmla="*/ 9322065 w 12192439"/>
              <a:gd name="connsiteY7015" fmla="*/ 2987446 h 6839191"/>
              <a:gd name="connsiteX7016" fmla="*/ 9310655 w 12192439"/>
              <a:gd name="connsiteY7016" fmla="*/ 2982400 h 6839191"/>
              <a:gd name="connsiteX7017" fmla="*/ 9336983 w 12192439"/>
              <a:gd name="connsiteY7017" fmla="*/ 2937357 h 6839191"/>
              <a:gd name="connsiteX7018" fmla="*/ 9347317 w 12192439"/>
              <a:gd name="connsiteY7018" fmla="*/ 2942886 h 6839191"/>
              <a:gd name="connsiteX7019" fmla="*/ 9346724 w 12192439"/>
              <a:gd name="connsiteY7019" fmla="*/ 2943961 h 6839191"/>
              <a:gd name="connsiteX7020" fmla="*/ 9338958 w 12192439"/>
              <a:gd name="connsiteY7020" fmla="*/ 2933934 h 6839191"/>
              <a:gd name="connsiteX7021" fmla="*/ 9364452 w 12192439"/>
              <a:gd name="connsiteY7021" fmla="*/ 2889572 h 6839191"/>
              <a:gd name="connsiteX7022" fmla="*/ 9370573 w 12192439"/>
              <a:gd name="connsiteY7022" fmla="*/ 2893412 h 6839191"/>
              <a:gd name="connsiteX7023" fmla="*/ 9373623 w 12192439"/>
              <a:gd name="connsiteY7023" fmla="*/ 2895562 h 6839191"/>
              <a:gd name="connsiteX7024" fmla="*/ 9349247 w 12192439"/>
              <a:gd name="connsiteY7024" fmla="*/ 2939441 h 6839191"/>
              <a:gd name="connsiteX7025" fmla="*/ 9338958 w 12192439"/>
              <a:gd name="connsiteY7025" fmla="*/ 2933934 h 6839191"/>
              <a:gd name="connsiteX7026" fmla="*/ 5944001 w 12192439"/>
              <a:gd name="connsiteY7026" fmla="*/ 3842290 h 6839191"/>
              <a:gd name="connsiteX7027" fmla="*/ 5922960 w 12192439"/>
              <a:gd name="connsiteY7027" fmla="*/ 3843299 h 6839191"/>
              <a:gd name="connsiteX7028" fmla="*/ 5949310 w 12192439"/>
              <a:gd name="connsiteY7028" fmla="*/ 3832417 h 6839191"/>
              <a:gd name="connsiteX7029" fmla="*/ 5969297 w 12192439"/>
              <a:gd name="connsiteY7029" fmla="*/ 3831254 h 6839191"/>
              <a:gd name="connsiteX7030" fmla="*/ 5944001 w 12192439"/>
              <a:gd name="connsiteY7030" fmla="*/ 3842290 h 6839191"/>
              <a:gd name="connsiteX7031" fmla="*/ 5933535 w 12192439"/>
              <a:gd name="connsiteY7031" fmla="*/ 3846809 h 6839191"/>
              <a:gd name="connsiteX7032" fmla="*/ 5906637 w 12192439"/>
              <a:gd name="connsiteY7032" fmla="*/ 3858416 h 6839191"/>
              <a:gd name="connsiteX7033" fmla="*/ 5885026 w 12192439"/>
              <a:gd name="connsiteY7033" fmla="*/ 3858679 h 6839191"/>
              <a:gd name="connsiteX7034" fmla="*/ 5913044 w 12192439"/>
              <a:gd name="connsiteY7034" fmla="*/ 3847358 h 6839191"/>
              <a:gd name="connsiteX7035" fmla="*/ 5933535 w 12192439"/>
              <a:gd name="connsiteY7035" fmla="*/ 3846809 h 6839191"/>
              <a:gd name="connsiteX7036" fmla="*/ 5897049 w 12192439"/>
              <a:gd name="connsiteY7036" fmla="*/ 3862518 h 6839191"/>
              <a:gd name="connsiteX7037" fmla="*/ 5868615 w 12192439"/>
              <a:gd name="connsiteY7037" fmla="*/ 3874607 h 6839191"/>
              <a:gd name="connsiteX7038" fmla="*/ 5846500 w 12192439"/>
              <a:gd name="connsiteY7038" fmla="*/ 3873949 h 6839191"/>
              <a:gd name="connsiteX7039" fmla="*/ 5876009 w 12192439"/>
              <a:gd name="connsiteY7039" fmla="*/ 3862277 h 6839191"/>
              <a:gd name="connsiteX7040" fmla="*/ 5897049 w 12192439"/>
              <a:gd name="connsiteY7040" fmla="*/ 3862518 h 6839191"/>
              <a:gd name="connsiteX7041" fmla="*/ 5834981 w 12192439"/>
              <a:gd name="connsiteY7041" fmla="*/ 3873072 h 6839191"/>
              <a:gd name="connsiteX7042" fmla="*/ 5815126 w 12192439"/>
              <a:gd name="connsiteY7042" fmla="*/ 3870395 h 6839191"/>
              <a:gd name="connsiteX7043" fmla="*/ 5845491 w 12192439"/>
              <a:gd name="connsiteY7043" fmla="*/ 3859557 h 6839191"/>
              <a:gd name="connsiteX7044" fmla="*/ 5864184 w 12192439"/>
              <a:gd name="connsiteY7044" fmla="*/ 3861597 h 6839191"/>
              <a:gd name="connsiteX7045" fmla="*/ 5834981 w 12192439"/>
              <a:gd name="connsiteY7045" fmla="*/ 3873072 h 6839191"/>
              <a:gd name="connsiteX7046" fmla="*/ 5808127 w 12192439"/>
              <a:gd name="connsiteY7046" fmla="*/ 3872852 h 6839191"/>
              <a:gd name="connsiteX7047" fmla="*/ 5827434 w 12192439"/>
              <a:gd name="connsiteY7047" fmla="*/ 3876012 h 6839191"/>
              <a:gd name="connsiteX7048" fmla="*/ 5797135 w 12192439"/>
              <a:gd name="connsiteY7048" fmla="*/ 3887640 h 6839191"/>
              <a:gd name="connsiteX7049" fmla="*/ 5776599 w 12192439"/>
              <a:gd name="connsiteY7049" fmla="*/ 3883712 h 6839191"/>
              <a:gd name="connsiteX7050" fmla="*/ 5808127 w 12192439"/>
              <a:gd name="connsiteY7050" fmla="*/ 3872852 h 6839191"/>
              <a:gd name="connsiteX7051" fmla="*/ 5771970 w 12192439"/>
              <a:gd name="connsiteY7051" fmla="*/ 3886323 h 6839191"/>
              <a:gd name="connsiteX7052" fmla="*/ 5790268 w 12192439"/>
              <a:gd name="connsiteY7052" fmla="*/ 3890251 h 6839191"/>
              <a:gd name="connsiteX7053" fmla="*/ 5758916 w 12192439"/>
              <a:gd name="connsiteY7053" fmla="*/ 3901988 h 6839191"/>
              <a:gd name="connsiteX7054" fmla="*/ 5737853 w 12192439"/>
              <a:gd name="connsiteY7054" fmla="*/ 3896679 h 6839191"/>
              <a:gd name="connsiteX7055" fmla="*/ 5770281 w 12192439"/>
              <a:gd name="connsiteY7055" fmla="*/ 3885863 h 6839191"/>
              <a:gd name="connsiteX7056" fmla="*/ 5771970 w 12192439"/>
              <a:gd name="connsiteY7056" fmla="*/ 3886323 h 6839191"/>
              <a:gd name="connsiteX7057" fmla="*/ 5730131 w 12192439"/>
              <a:gd name="connsiteY7057" fmla="*/ 3894046 h 6839191"/>
              <a:gd name="connsiteX7058" fmla="*/ 5712666 w 12192439"/>
              <a:gd name="connsiteY7058" fmla="*/ 3886499 h 6839191"/>
              <a:gd name="connsiteX7059" fmla="*/ 5745203 w 12192439"/>
              <a:gd name="connsiteY7059" fmla="*/ 3877196 h 6839191"/>
              <a:gd name="connsiteX7060" fmla="*/ 5762141 w 12192439"/>
              <a:gd name="connsiteY7060" fmla="*/ 3883449 h 6839191"/>
              <a:gd name="connsiteX7061" fmla="*/ 5730131 w 12192439"/>
              <a:gd name="connsiteY7061" fmla="*/ 3894046 h 6839191"/>
              <a:gd name="connsiteX7062" fmla="*/ 5724711 w 12192439"/>
              <a:gd name="connsiteY7062" fmla="*/ 3895823 h 6839191"/>
              <a:gd name="connsiteX7063" fmla="*/ 5692065 w 12192439"/>
              <a:gd name="connsiteY7063" fmla="*/ 3906288 h 6839191"/>
              <a:gd name="connsiteX7064" fmla="*/ 5674579 w 12192439"/>
              <a:gd name="connsiteY7064" fmla="*/ 3896920 h 6839191"/>
              <a:gd name="connsiteX7065" fmla="*/ 5707642 w 12192439"/>
              <a:gd name="connsiteY7065" fmla="*/ 3887903 h 6839191"/>
              <a:gd name="connsiteX7066" fmla="*/ 5724711 w 12192439"/>
              <a:gd name="connsiteY7066" fmla="*/ 3895823 h 6839191"/>
              <a:gd name="connsiteX7067" fmla="*/ 5669335 w 12192439"/>
              <a:gd name="connsiteY7067" fmla="*/ 3893322 h 6839191"/>
              <a:gd name="connsiteX7068" fmla="*/ 5655908 w 12192439"/>
              <a:gd name="connsiteY7068" fmla="*/ 3881606 h 6839191"/>
              <a:gd name="connsiteX7069" fmla="*/ 5688072 w 12192439"/>
              <a:gd name="connsiteY7069" fmla="*/ 3874563 h 6839191"/>
              <a:gd name="connsiteX7070" fmla="*/ 5701806 w 12192439"/>
              <a:gd name="connsiteY7070" fmla="*/ 3884524 h 6839191"/>
              <a:gd name="connsiteX7071" fmla="*/ 5669335 w 12192439"/>
              <a:gd name="connsiteY7071" fmla="*/ 3893322 h 6839191"/>
              <a:gd name="connsiteX7072" fmla="*/ 5665145 w 12192439"/>
              <a:gd name="connsiteY7072" fmla="*/ 3894441 h 6839191"/>
              <a:gd name="connsiteX7073" fmla="*/ 5632213 w 12192439"/>
              <a:gd name="connsiteY7073" fmla="*/ 3902997 h 6839191"/>
              <a:gd name="connsiteX7074" fmla="*/ 5619751 w 12192439"/>
              <a:gd name="connsiteY7074" fmla="*/ 3889110 h 6839191"/>
              <a:gd name="connsiteX7075" fmla="*/ 5652134 w 12192439"/>
              <a:gd name="connsiteY7075" fmla="*/ 3882396 h 6839191"/>
              <a:gd name="connsiteX7076" fmla="*/ 5665145 w 12192439"/>
              <a:gd name="connsiteY7076" fmla="*/ 3894441 h 6839191"/>
              <a:gd name="connsiteX7077" fmla="*/ 5616877 w 12192439"/>
              <a:gd name="connsiteY7077" fmla="*/ 3884897 h 6839191"/>
              <a:gd name="connsiteX7078" fmla="*/ 5609198 w 12192439"/>
              <a:gd name="connsiteY7078" fmla="*/ 3869408 h 6839191"/>
              <a:gd name="connsiteX7079" fmla="*/ 5639760 w 12192439"/>
              <a:gd name="connsiteY7079" fmla="*/ 3864756 h 6839191"/>
              <a:gd name="connsiteX7080" fmla="*/ 5648668 w 12192439"/>
              <a:gd name="connsiteY7080" fmla="*/ 3878315 h 6839191"/>
              <a:gd name="connsiteX7081" fmla="*/ 5616877 w 12192439"/>
              <a:gd name="connsiteY7081" fmla="*/ 3884897 h 6839191"/>
              <a:gd name="connsiteX7082" fmla="*/ 5607662 w 12192439"/>
              <a:gd name="connsiteY7082" fmla="*/ 3864954 h 6839191"/>
              <a:gd name="connsiteX7083" fmla="*/ 5603866 w 12192439"/>
              <a:gd name="connsiteY7083" fmla="*/ 3848718 h 6839191"/>
              <a:gd name="connsiteX7084" fmla="*/ 5632147 w 12192439"/>
              <a:gd name="connsiteY7084" fmla="*/ 3846064 h 6839191"/>
              <a:gd name="connsiteX7085" fmla="*/ 5637588 w 12192439"/>
              <a:gd name="connsiteY7085" fmla="*/ 3860434 h 6839191"/>
              <a:gd name="connsiteX7086" fmla="*/ 5607662 w 12192439"/>
              <a:gd name="connsiteY7086" fmla="*/ 3864954 h 6839191"/>
              <a:gd name="connsiteX7087" fmla="*/ 5604459 w 12192439"/>
              <a:gd name="connsiteY7087" fmla="*/ 3865436 h 6839191"/>
              <a:gd name="connsiteX7088" fmla="*/ 5575103 w 12192439"/>
              <a:gd name="connsiteY7088" fmla="*/ 3869627 h 6839191"/>
              <a:gd name="connsiteX7089" fmla="*/ 5572975 w 12192439"/>
              <a:gd name="connsiteY7089" fmla="*/ 3851439 h 6839191"/>
              <a:gd name="connsiteX7090" fmla="*/ 5600619 w 12192439"/>
              <a:gd name="connsiteY7090" fmla="*/ 3849003 h 6839191"/>
              <a:gd name="connsiteX7091" fmla="*/ 5604459 w 12192439"/>
              <a:gd name="connsiteY7091" fmla="*/ 3865436 h 6839191"/>
              <a:gd name="connsiteX7092" fmla="*/ 5571790 w 12192439"/>
              <a:gd name="connsiteY7092" fmla="*/ 3870110 h 6839191"/>
              <a:gd name="connsiteX7093" fmla="*/ 5548424 w 12192439"/>
              <a:gd name="connsiteY7093" fmla="*/ 3873335 h 6839191"/>
              <a:gd name="connsiteX7094" fmla="*/ 5542764 w 12192439"/>
              <a:gd name="connsiteY7094" fmla="*/ 3874125 h 6839191"/>
              <a:gd name="connsiteX7095" fmla="*/ 5542435 w 12192439"/>
              <a:gd name="connsiteY7095" fmla="*/ 3854050 h 6839191"/>
              <a:gd name="connsiteX7096" fmla="*/ 5544036 w 12192439"/>
              <a:gd name="connsiteY7096" fmla="*/ 3853918 h 6839191"/>
              <a:gd name="connsiteX7097" fmla="*/ 5569662 w 12192439"/>
              <a:gd name="connsiteY7097" fmla="*/ 3851724 h 6839191"/>
              <a:gd name="connsiteX7098" fmla="*/ 5571790 w 12192439"/>
              <a:gd name="connsiteY7098" fmla="*/ 3870110 h 6839191"/>
              <a:gd name="connsiteX7099" fmla="*/ 5543663 w 12192439"/>
              <a:gd name="connsiteY7099" fmla="*/ 3849420 h 6839191"/>
              <a:gd name="connsiteX7100" fmla="*/ 5542720 w 12192439"/>
              <a:gd name="connsiteY7100" fmla="*/ 3849486 h 6839191"/>
              <a:gd name="connsiteX7101" fmla="*/ 5545002 w 12192439"/>
              <a:gd name="connsiteY7101" fmla="*/ 3829740 h 6839191"/>
              <a:gd name="connsiteX7102" fmla="*/ 5570035 w 12192439"/>
              <a:gd name="connsiteY7102" fmla="*/ 3828994 h 6839191"/>
              <a:gd name="connsiteX7103" fmla="*/ 5569531 w 12192439"/>
              <a:gd name="connsiteY7103" fmla="*/ 3847204 h 6839191"/>
              <a:gd name="connsiteX7104" fmla="*/ 5543663 w 12192439"/>
              <a:gd name="connsiteY7104" fmla="*/ 3849420 h 6839191"/>
              <a:gd name="connsiteX7105" fmla="*/ 5542500 w 12192439"/>
              <a:gd name="connsiteY7105" fmla="*/ 3825374 h 6839191"/>
              <a:gd name="connsiteX7106" fmla="*/ 5538925 w 12192439"/>
              <a:gd name="connsiteY7106" fmla="*/ 3825484 h 6839191"/>
              <a:gd name="connsiteX7107" fmla="*/ 5518038 w 12192439"/>
              <a:gd name="connsiteY7107" fmla="*/ 3826340 h 6839191"/>
              <a:gd name="connsiteX7108" fmla="*/ 5523303 w 12192439"/>
              <a:gd name="connsiteY7108" fmla="*/ 3805716 h 6839191"/>
              <a:gd name="connsiteX7109" fmla="*/ 5534054 w 12192439"/>
              <a:gd name="connsiteY7109" fmla="*/ 3805891 h 6839191"/>
              <a:gd name="connsiteX7110" fmla="*/ 5546033 w 12192439"/>
              <a:gd name="connsiteY7110" fmla="*/ 3806221 h 6839191"/>
              <a:gd name="connsiteX7111" fmla="*/ 5542500 w 12192439"/>
              <a:gd name="connsiteY7111" fmla="*/ 3825374 h 6839191"/>
              <a:gd name="connsiteX7112" fmla="*/ 5498774 w 12192439"/>
              <a:gd name="connsiteY7112" fmla="*/ 3801416 h 6839191"/>
              <a:gd name="connsiteX7113" fmla="*/ 5498928 w 12192439"/>
              <a:gd name="connsiteY7113" fmla="*/ 3800955 h 6839191"/>
              <a:gd name="connsiteX7114" fmla="*/ 5505488 w 12192439"/>
              <a:gd name="connsiteY7114" fmla="*/ 3780354 h 6839191"/>
              <a:gd name="connsiteX7115" fmla="*/ 5526331 w 12192439"/>
              <a:gd name="connsiteY7115" fmla="*/ 3781692 h 6839191"/>
              <a:gd name="connsiteX7116" fmla="*/ 5521285 w 12192439"/>
              <a:gd name="connsiteY7116" fmla="*/ 3801372 h 6839191"/>
              <a:gd name="connsiteX7117" fmla="*/ 5498774 w 12192439"/>
              <a:gd name="connsiteY7117" fmla="*/ 3801416 h 6839191"/>
              <a:gd name="connsiteX7118" fmla="*/ 5496098 w 12192439"/>
              <a:gd name="connsiteY7118" fmla="*/ 3800012 h 6839191"/>
              <a:gd name="connsiteX7119" fmla="*/ 5495615 w 12192439"/>
              <a:gd name="connsiteY7119" fmla="*/ 3801482 h 6839191"/>
              <a:gd name="connsiteX7120" fmla="*/ 5472907 w 12192439"/>
              <a:gd name="connsiteY7120" fmla="*/ 3802074 h 6839191"/>
              <a:gd name="connsiteX7121" fmla="*/ 5473938 w 12192439"/>
              <a:gd name="connsiteY7121" fmla="*/ 3799375 h 6839191"/>
              <a:gd name="connsiteX7122" fmla="*/ 5481354 w 12192439"/>
              <a:gd name="connsiteY7122" fmla="*/ 3779498 h 6839191"/>
              <a:gd name="connsiteX7123" fmla="*/ 5502416 w 12192439"/>
              <a:gd name="connsiteY7123" fmla="*/ 3780200 h 6839191"/>
              <a:gd name="connsiteX7124" fmla="*/ 5496098 w 12192439"/>
              <a:gd name="connsiteY7124" fmla="*/ 3800012 h 6839191"/>
              <a:gd name="connsiteX7125" fmla="*/ 5482824 w 12192439"/>
              <a:gd name="connsiteY7125" fmla="*/ 3775285 h 6839191"/>
              <a:gd name="connsiteX7126" fmla="*/ 5488748 w 12192439"/>
              <a:gd name="connsiteY7126" fmla="*/ 3753872 h 6839191"/>
              <a:gd name="connsiteX7127" fmla="*/ 5507791 w 12192439"/>
              <a:gd name="connsiteY7127" fmla="*/ 3755759 h 6839191"/>
              <a:gd name="connsiteX7128" fmla="*/ 5503645 w 12192439"/>
              <a:gd name="connsiteY7128" fmla="*/ 3776031 h 6839191"/>
              <a:gd name="connsiteX7129" fmla="*/ 5482824 w 12192439"/>
              <a:gd name="connsiteY7129" fmla="*/ 3775285 h 6839191"/>
              <a:gd name="connsiteX7130" fmla="*/ 5467466 w 12192439"/>
              <a:gd name="connsiteY7130" fmla="*/ 3748256 h 6839191"/>
              <a:gd name="connsiteX7131" fmla="*/ 5472819 w 12192439"/>
              <a:gd name="connsiteY7131" fmla="*/ 3726491 h 6839191"/>
              <a:gd name="connsiteX7132" fmla="*/ 5490305 w 12192439"/>
              <a:gd name="connsiteY7132" fmla="*/ 3728795 h 6839191"/>
              <a:gd name="connsiteX7133" fmla="*/ 5486554 w 12192439"/>
              <a:gd name="connsiteY7133" fmla="*/ 3749550 h 6839191"/>
              <a:gd name="connsiteX7134" fmla="*/ 5467466 w 12192439"/>
              <a:gd name="connsiteY7134" fmla="*/ 3748256 h 6839191"/>
              <a:gd name="connsiteX7135" fmla="*/ 5471086 w 12192439"/>
              <a:gd name="connsiteY7135" fmla="*/ 3722235 h 6839191"/>
              <a:gd name="connsiteX7136" fmla="*/ 5453293 w 12192439"/>
              <a:gd name="connsiteY7136" fmla="*/ 3720458 h 6839191"/>
              <a:gd name="connsiteX7137" fmla="*/ 5460248 w 12192439"/>
              <a:gd name="connsiteY7137" fmla="*/ 3699110 h 6839191"/>
              <a:gd name="connsiteX7138" fmla="*/ 5460380 w 12192439"/>
              <a:gd name="connsiteY7138" fmla="*/ 3698715 h 6839191"/>
              <a:gd name="connsiteX7139" fmla="*/ 5476791 w 12192439"/>
              <a:gd name="connsiteY7139" fmla="*/ 3701436 h 6839191"/>
              <a:gd name="connsiteX7140" fmla="*/ 5471086 w 12192439"/>
              <a:gd name="connsiteY7140" fmla="*/ 3722235 h 6839191"/>
              <a:gd name="connsiteX7141" fmla="*/ 5450529 w 12192439"/>
              <a:gd name="connsiteY7141" fmla="*/ 3720194 h 6839191"/>
              <a:gd name="connsiteX7142" fmla="*/ 5432209 w 12192439"/>
              <a:gd name="connsiteY7142" fmla="*/ 3718856 h 6839191"/>
              <a:gd name="connsiteX7143" fmla="*/ 5440129 w 12192439"/>
              <a:gd name="connsiteY7143" fmla="*/ 3697574 h 6839191"/>
              <a:gd name="connsiteX7144" fmla="*/ 5440700 w 12192439"/>
              <a:gd name="connsiteY7144" fmla="*/ 3696039 h 6839191"/>
              <a:gd name="connsiteX7145" fmla="*/ 5457681 w 12192439"/>
              <a:gd name="connsiteY7145" fmla="*/ 3698320 h 6839191"/>
              <a:gd name="connsiteX7146" fmla="*/ 5450529 w 12192439"/>
              <a:gd name="connsiteY7146" fmla="*/ 3720194 h 6839191"/>
              <a:gd name="connsiteX7147" fmla="*/ 5442125 w 12192439"/>
              <a:gd name="connsiteY7147" fmla="*/ 3692243 h 6839191"/>
              <a:gd name="connsiteX7148" fmla="*/ 5450134 w 12192439"/>
              <a:gd name="connsiteY7148" fmla="*/ 3670654 h 6839191"/>
              <a:gd name="connsiteX7149" fmla="*/ 5465667 w 12192439"/>
              <a:gd name="connsiteY7149" fmla="*/ 3673813 h 6839191"/>
              <a:gd name="connsiteX7150" fmla="*/ 5458931 w 12192439"/>
              <a:gd name="connsiteY7150" fmla="*/ 3694525 h 6839191"/>
              <a:gd name="connsiteX7151" fmla="*/ 5442125 w 12192439"/>
              <a:gd name="connsiteY7151" fmla="*/ 3692243 h 6839191"/>
              <a:gd name="connsiteX7152" fmla="*/ 5439471 w 12192439"/>
              <a:gd name="connsiteY7152" fmla="*/ 3691914 h 6839191"/>
              <a:gd name="connsiteX7153" fmla="*/ 5422095 w 12192439"/>
              <a:gd name="connsiteY7153" fmla="*/ 3690071 h 6839191"/>
              <a:gd name="connsiteX7154" fmla="*/ 5431397 w 12192439"/>
              <a:gd name="connsiteY7154" fmla="*/ 3667451 h 6839191"/>
              <a:gd name="connsiteX7155" fmla="*/ 5447545 w 12192439"/>
              <a:gd name="connsiteY7155" fmla="*/ 3670193 h 6839191"/>
              <a:gd name="connsiteX7156" fmla="*/ 5439471 w 12192439"/>
              <a:gd name="connsiteY7156" fmla="*/ 3691914 h 6839191"/>
              <a:gd name="connsiteX7157" fmla="*/ 5432889 w 12192439"/>
              <a:gd name="connsiteY7157" fmla="*/ 3663809 h 6839191"/>
              <a:gd name="connsiteX7158" fmla="*/ 5441292 w 12192439"/>
              <a:gd name="connsiteY7158" fmla="*/ 3642461 h 6839191"/>
              <a:gd name="connsiteX7159" fmla="*/ 5456101 w 12192439"/>
              <a:gd name="connsiteY7159" fmla="*/ 3646037 h 6839191"/>
              <a:gd name="connsiteX7160" fmla="*/ 5448861 w 12192439"/>
              <a:gd name="connsiteY7160" fmla="*/ 3666530 h 6839191"/>
              <a:gd name="connsiteX7161" fmla="*/ 5432889 w 12192439"/>
              <a:gd name="connsiteY7161" fmla="*/ 3663809 h 6839191"/>
              <a:gd name="connsiteX7162" fmla="*/ 5430344 w 12192439"/>
              <a:gd name="connsiteY7162" fmla="*/ 3663414 h 6839191"/>
              <a:gd name="connsiteX7163" fmla="*/ 5413757 w 12192439"/>
              <a:gd name="connsiteY7163" fmla="*/ 3661088 h 6839191"/>
              <a:gd name="connsiteX7164" fmla="*/ 5423411 w 12192439"/>
              <a:gd name="connsiteY7164" fmla="*/ 3638732 h 6839191"/>
              <a:gd name="connsiteX7165" fmla="*/ 5438834 w 12192439"/>
              <a:gd name="connsiteY7165" fmla="*/ 3641891 h 6839191"/>
              <a:gd name="connsiteX7166" fmla="*/ 5430344 w 12192439"/>
              <a:gd name="connsiteY7166" fmla="*/ 3663414 h 6839191"/>
              <a:gd name="connsiteX7167" fmla="*/ 5424881 w 12192439"/>
              <a:gd name="connsiteY7167" fmla="*/ 3635199 h 6839191"/>
              <a:gd name="connsiteX7168" fmla="*/ 5433437 w 12192439"/>
              <a:gd name="connsiteY7168" fmla="*/ 3614093 h 6839191"/>
              <a:gd name="connsiteX7169" fmla="*/ 5447610 w 12192439"/>
              <a:gd name="connsiteY7169" fmla="*/ 3618086 h 6839191"/>
              <a:gd name="connsiteX7170" fmla="*/ 5440173 w 12192439"/>
              <a:gd name="connsiteY7170" fmla="*/ 3638358 h 6839191"/>
              <a:gd name="connsiteX7171" fmla="*/ 5424881 w 12192439"/>
              <a:gd name="connsiteY7171" fmla="*/ 3635199 h 6839191"/>
              <a:gd name="connsiteX7172" fmla="*/ 5422467 w 12192439"/>
              <a:gd name="connsiteY7172" fmla="*/ 3634739 h 6839191"/>
              <a:gd name="connsiteX7173" fmla="*/ 5406561 w 12192439"/>
              <a:gd name="connsiteY7173" fmla="*/ 3631952 h 6839191"/>
              <a:gd name="connsiteX7174" fmla="*/ 5416302 w 12192439"/>
              <a:gd name="connsiteY7174" fmla="*/ 3609903 h 6839191"/>
              <a:gd name="connsiteX7175" fmla="*/ 5431090 w 12192439"/>
              <a:gd name="connsiteY7175" fmla="*/ 3613501 h 6839191"/>
              <a:gd name="connsiteX7176" fmla="*/ 5422467 w 12192439"/>
              <a:gd name="connsiteY7176" fmla="*/ 3634739 h 6839191"/>
              <a:gd name="connsiteX7177" fmla="*/ 5417729 w 12192439"/>
              <a:gd name="connsiteY7177" fmla="*/ 3606502 h 6839191"/>
              <a:gd name="connsiteX7178" fmla="*/ 5426263 w 12192439"/>
              <a:gd name="connsiteY7178" fmla="*/ 3585681 h 6839191"/>
              <a:gd name="connsiteX7179" fmla="*/ 5439888 w 12192439"/>
              <a:gd name="connsiteY7179" fmla="*/ 3590025 h 6839191"/>
              <a:gd name="connsiteX7180" fmla="*/ 5432428 w 12192439"/>
              <a:gd name="connsiteY7180" fmla="*/ 3610078 h 6839191"/>
              <a:gd name="connsiteX7181" fmla="*/ 5417729 w 12192439"/>
              <a:gd name="connsiteY7181" fmla="*/ 3606502 h 6839191"/>
              <a:gd name="connsiteX7182" fmla="*/ 5415447 w 12192439"/>
              <a:gd name="connsiteY7182" fmla="*/ 3605997 h 6839191"/>
              <a:gd name="connsiteX7183" fmla="*/ 5400155 w 12192439"/>
              <a:gd name="connsiteY7183" fmla="*/ 3602772 h 6839191"/>
              <a:gd name="connsiteX7184" fmla="*/ 5409786 w 12192439"/>
              <a:gd name="connsiteY7184" fmla="*/ 3581030 h 6839191"/>
              <a:gd name="connsiteX7185" fmla="*/ 5424047 w 12192439"/>
              <a:gd name="connsiteY7185" fmla="*/ 3585001 h 6839191"/>
              <a:gd name="connsiteX7186" fmla="*/ 5415447 w 12192439"/>
              <a:gd name="connsiteY7186" fmla="*/ 3605997 h 6839191"/>
              <a:gd name="connsiteX7187" fmla="*/ 5411169 w 12192439"/>
              <a:gd name="connsiteY7187" fmla="*/ 3577739 h 6839191"/>
              <a:gd name="connsiteX7188" fmla="*/ 5419571 w 12192439"/>
              <a:gd name="connsiteY7188" fmla="*/ 3557159 h 6839191"/>
              <a:gd name="connsiteX7189" fmla="*/ 5432735 w 12192439"/>
              <a:gd name="connsiteY7189" fmla="*/ 3561876 h 6839191"/>
              <a:gd name="connsiteX7190" fmla="*/ 5425342 w 12192439"/>
              <a:gd name="connsiteY7190" fmla="*/ 3581710 h 6839191"/>
              <a:gd name="connsiteX7191" fmla="*/ 5411169 w 12192439"/>
              <a:gd name="connsiteY7191" fmla="*/ 3577739 h 6839191"/>
              <a:gd name="connsiteX7192" fmla="*/ 5420800 w 12192439"/>
              <a:gd name="connsiteY7192" fmla="*/ 3553934 h 6839191"/>
              <a:gd name="connsiteX7193" fmla="*/ 5427996 w 12192439"/>
              <a:gd name="connsiteY7193" fmla="*/ 3534495 h 6839191"/>
              <a:gd name="connsiteX7194" fmla="*/ 5440107 w 12192439"/>
              <a:gd name="connsiteY7194" fmla="*/ 3539892 h 6839191"/>
              <a:gd name="connsiteX7195" fmla="*/ 5433898 w 12192439"/>
              <a:gd name="connsiteY7195" fmla="*/ 3558629 h 6839191"/>
              <a:gd name="connsiteX7196" fmla="*/ 5420800 w 12192439"/>
              <a:gd name="connsiteY7196" fmla="*/ 3553934 h 6839191"/>
              <a:gd name="connsiteX7197" fmla="*/ 5418826 w 12192439"/>
              <a:gd name="connsiteY7197" fmla="*/ 3553276 h 6839191"/>
              <a:gd name="connsiteX7198" fmla="*/ 5405047 w 12192439"/>
              <a:gd name="connsiteY7198" fmla="*/ 3548910 h 6839191"/>
              <a:gd name="connsiteX7199" fmla="*/ 5413231 w 12192439"/>
              <a:gd name="connsiteY7199" fmla="*/ 3528571 h 6839191"/>
              <a:gd name="connsiteX7200" fmla="*/ 5426087 w 12192439"/>
              <a:gd name="connsiteY7200" fmla="*/ 3533683 h 6839191"/>
              <a:gd name="connsiteX7201" fmla="*/ 5418826 w 12192439"/>
              <a:gd name="connsiteY7201" fmla="*/ 3553276 h 6839191"/>
              <a:gd name="connsiteX7202" fmla="*/ 5403138 w 12192439"/>
              <a:gd name="connsiteY7202" fmla="*/ 3548317 h 6839191"/>
              <a:gd name="connsiteX7203" fmla="*/ 5388746 w 12192439"/>
              <a:gd name="connsiteY7203" fmla="*/ 3544280 h 6839191"/>
              <a:gd name="connsiteX7204" fmla="*/ 5397939 w 12192439"/>
              <a:gd name="connsiteY7204" fmla="*/ 3523108 h 6839191"/>
              <a:gd name="connsiteX7205" fmla="*/ 5411410 w 12192439"/>
              <a:gd name="connsiteY7205" fmla="*/ 3527891 h 6839191"/>
              <a:gd name="connsiteX7206" fmla="*/ 5403138 w 12192439"/>
              <a:gd name="connsiteY7206" fmla="*/ 3548317 h 6839191"/>
              <a:gd name="connsiteX7207" fmla="*/ 5399189 w 12192439"/>
              <a:gd name="connsiteY7207" fmla="*/ 3520103 h 6839191"/>
              <a:gd name="connsiteX7208" fmla="*/ 5407197 w 12192439"/>
              <a:gd name="connsiteY7208" fmla="*/ 3499984 h 6839191"/>
              <a:gd name="connsiteX7209" fmla="*/ 5419659 w 12192439"/>
              <a:gd name="connsiteY7209" fmla="*/ 3505447 h 6839191"/>
              <a:gd name="connsiteX7210" fmla="*/ 5412573 w 12192439"/>
              <a:gd name="connsiteY7210" fmla="*/ 3524820 h 6839191"/>
              <a:gd name="connsiteX7211" fmla="*/ 5399189 w 12192439"/>
              <a:gd name="connsiteY7211" fmla="*/ 3520103 h 6839191"/>
              <a:gd name="connsiteX7212" fmla="*/ 5408426 w 12192439"/>
              <a:gd name="connsiteY7212" fmla="*/ 3496693 h 6839191"/>
              <a:gd name="connsiteX7213" fmla="*/ 5415117 w 12192439"/>
              <a:gd name="connsiteY7213" fmla="*/ 3477868 h 6839191"/>
              <a:gd name="connsiteX7214" fmla="*/ 5426658 w 12192439"/>
              <a:gd name="connsiteY7214" fmla="*/ 3483967 h 6839191"/>
              <a:gd name="connsiteX7215" fmla="*/ 5420800 w 12192439"/>
              <a:gd name="connsiteY7215" fmla="*/ 3502134 h 6839191"/>
              <a:gd name="connsiteX7216" fmla="*/ 5408426 w 12192439"/>
              <a:gd name="connsiteY7216" fmla="*/ 3496693 h 6839191"/>
              <a:gd name="connsiteX7217" fmla="*/ 5406759 w 12192439"/>
              <a:gd name="connsiteY7217" fmla="*/ 3496012 h 6839191"/>
              <a:gd name="connsiteX7218" fmla="*/ 5393748 w 12192439"/>
              <a:gd name="connsiteY7218" fmla="*/ 3490879 h 6839191"/>
              <a:gd name="connsiteX7219" fmla="*/ 5401383 w 12192439"/>
              <a:gd name="connsiteY7219" fmla="*/ 3471264 h 6839191"/>
              <a:gd name="connsiteX7220" fmla="*/ 5413538 w 12192439"/>
              <a:gd name="connsiteY7220" fmla="*/ 3477078 h 6839191"/>
              <a:gd name="connsiteX7221" fmla="*/ 5406759 w 12192439"/>
              <a:gd name="connsiteY7221" fmla="*/ 3496012 h 6839191"/>
              <a:gd name="connsiteX7222" fmla="*/ 5392168 w 12192439"/>
              <a:gd name="connsiteY7222" fmla="*/ 3490286 h 6839191"/>
              <a:gd name="connsiteX7223" fmla="*/ 5378632 w 12192439"/>
              <a:gd name="connsiteY7223" fmla="*/ 3485503 h 6839191"/>
              <a:gd name="connsiteX7224" fmla="*/ 5387188 w 12192439"/>
              <a:gd name="connsiteY7224" fmla="*/ 3465121 h 6839191"/>
              <a:gd name="connsiteX7225" fmla="*/ 5399891 w 12192439"/>
              <a:gd name="connsiteY7225" fmla="*/ 3470606 h 6839191"/>
              <a:gd name="connsiteX7226" fmla="*/ 5392168 w 12192439"/>
              <a:gd name="connsiteY7226" fmla="*/ 3490286 h 6839191"/>
              <a:gd name="connsiteX7227" fmla="*/ 5388504 w 12192439"/>
              <a:gd name="connsiteY7227" fmla="*/ 3461918 h 6839191"/>
              <a:gd name="connsiteX7228" fmla="*/ 5394450 w 12192439"/>
              <a:gd name="connsiteY7228" fmla="*/ 3446428 h 6839191"/>
              <a:gd name="connsiteX7229" fmla="*/ 5395986 w 12192439"/>
              <a:gd name="connsiteY7229" fmla="*/ 3442194 h 6839191"/>
              <a:gd name="connsiteX7230" fmla="*/ 5407746 w 12192439"/>
              <a:gd name="connsiteY7230" fmla="*/ 3448359 h 6839191"/>
              <a:gd name="connsiteX7231" fmla="*/ 5401076 w 12192439"/>
              <a:gd name="connsiteY7231" fmla="*/ 3467359 h 6839191"/>
              <a:gd name="connsiteX7232" fmla="*/ 5388504 w 12192439"/>
              <a:gd name="connsiteY7232" fmla="*/ 3461918 h 6839191"/>
              <a:gd name="connsiteX7233" fmla="*/ 5386508 w 12192439"/>
              <a:gd name="connsiteY7233" fmla="*/ 3461106 h 6839191"/>
              <a:gd name="connsiteX7234" fmla="*/ 5373651 w 12192439"/>
              <a:gd name="connsiteY7234" fmla="*/ 3456104 h 6839191"/>
              <a:gd name="connsiteX7235" fmla="*/ 5382076 w 12192439"/>
              <a:gd name="connsiteY7235" fmla="*/ 3435612 h 6839191"/>
              <a:gd name="connsiteX7236" fmla="*/ 5394033 w 12192439"/>
              <a:gd name="connsiteY7236" fmla="*/ 3441251 h 6839191"/>
              <a:gd name="connsiteX7237" fmla="*/ 5386508 w 12192439"/>
              <a:gd name="connsiteY7237" fmla="*/ 3461106 h 6839191"/>
              <a:gd name="connsiteX7238" fmla="*/ 5383195 w 12192439"/>
              <a:gd name="connsiteY7238" fmla="*/ 3432848 h 6839191"/>
              <a:gd name="connsiteX7239" fmla="*/ 5390435 w 12192439"/>
              <a:gd name="connsiteY7239" fmla="*/ 3413387 h 6839191"/>
              <a:gd name="connsiteX7240" fmla="*/ 5401449 w 12192439"/>
              <a:gd name="connsiteY7240" fmla="*/ 3419530 h 6839191"/>
              <a:gd name="connsiteX7241" fmla="*/ 5395065 w 12192439"/>
              <a:gd name="connsiteY7241" fmla="*/ 3438420 h 6839191"/>
              <a:gd name="connsiteX7242" fmla="*/ 5383195 w 12192439"/>
              <a:gd name="connsiteY7242" fmla="*/ 3432848 h 6839191"/>
              <a:gd name="connsiteX7243" fmla="*/ 5381286 w 12192439"/>
              <a:gd name="connsiteY7243" fmla="*/ 3432014 h 6839191"/>
              <a:gd name="connsiteX7244" fmla="*/ 5184091 w 12192439"/>
              <a:gd name="connsiteY7244" fmla="*/ 3381662 h 6839191"/>
              <a:gd name="connsiteX7245" fmla="*/ 4833908 w 12192439"/>
              <a:gd name="connsiteY7245" fmla="*/ 3367796 h 6839191"/>
              <a:gd name="connsiteX7246" fmla="*/ 3964298 w 12192439"/>
              <a:gd name="connsiteY7246" fmla="*/ 3411544 h 6839191"/>
              <a:gd name="connsiteX7247" fmla="*/ 3659728 w 12192439"/>
              <a:gd name="connsiteY7247" fmla="*/ 3431114 h 6839191"/>
              <a:gd name="connsiteX7248" fmla="*/ 3509484 w 12192439"/>
              <a:gd name="connsiteY7248" fmla="*/ 3439715 h 6839191"/>
              <a:gd name="connsiteX7249" fmla="*/ 3352614 w 12192439"/>
              <a:gd name="connsiteY7249" fmla="*/ 3449083 h 6839191"/>
              <a:gd name="connsiteX7250" fmla="*/ 3049295 w 12192439"/>
              <a:gd name="connsiteY7250" fmla="*/ 3464573 h 6839191"/>
              <a:gd name="connsiteX7251" fmla="*/ 3084574 w 12192439"/>
              <a:gd name="connsiteY7251" fmla="*/ 3416217 h 6839191"/>
              <a:gd name="connsiteX7252" fmla="*/ 3321964 w 12192439"/>
              <a:gd name="connsiteY7252" fmla="*/ 3403492 h 6839191"/>
              <a:gd name="connsiteX7253" fmla="*/ 3490242 w 12192439"/>
              <a:gd name="connsiteY7253" fmla="*/ 3393860 h 6839191"/>
              <a:gd name="connsiteX7254" fmla="*/ 3641716 w 12192439"/>
              <a:gd name="connsiteY7254" fmla="*/ 3385786 h 6839191"/>
              <a:gd name="connsiteX7255" fmla="*/ 3901089 w 12192439"/>
              <a:gd name="connsiteY7255" fmla="*/ 3370407 h 6839191"/>
              <a:gd name="connsiteX7256" fmla="*/ 4825702 w 12192439"/>
              <a:gd name="connsiteY7256" fmla="*/ 3331310 h 6839191"/>
              <a:gd name="connsiteX7257" fmla="*/ 5388548 w 12192439"/>
              <a:gd name="connsiteY7257" fmla="*/ 3412400 h 6839191"/>
              <a:gd name="connsiteX7258" fmla="*/ 5381286 w 12192439"/>
              <a:gd name="connsiteY7258" fmla="*/ 3432014 h 6839191"/>
              <a:gd name="connsiteX7259" fmla="*/ 5344339 w 12192439"/>
              <a:gd name="connsiteY7259" fmla="*/ 3389253 h 6839191"/>
              <a:gd name="connsiteX7260" fmla="*/ 5178891 w 12192439"/>
              <a:gd name="connsiteY7260" fmla="*/ 3347523 h 6839191"/>
              <a:gd name="connsiteX7261" fmla="*/ 4825680 w 12192439"/>
              <a:gd name="connsiteY7261" fmla="*/ 3328326 h 6839191"/>
              <a:gd name="connsiteX7262" fmla="*/ 3900892 w 12192439"/>
              <a:gd name="connsiteY7262" fmla="*/ 3367445 h 6839191"/>
              <a:gd name="connsiteX7263" fmla="*/ 3641540 w 12192439"/>
              <a:gd name="connsiteY7263" fmla="*/ 3382803 h 6839191"/>
              <a:gd name="connsiteX7264" fmla="*/ 3490111 w 12192439"/>
              <a:gd name="connsiteY7264" fmla="*/ 3390899 h 6839191"/>
              <a:gd name="connsiteX7265" fmla="*/ 3321788 w 12192439"/>
              <a:gd name="connsiteY7265" fmla="*/ 3400508 h 6839191"/>
              <a:gd name="connsiteX7266" fmla="*/ 3086812 w 12192439"/>
              <a:gd name="connsiteY7266" fmla="*/ 3413189 h 6839191"/>
              <a:gd name="connsiteX7267" fmla="*/ 3124614 w 12192439"/>
              <a:gd name="connsiteY7267" fmla="*/ 3364022 h 6839191"/>
              <a:gd name="connsiteX7268" fmla="*/ 3291467 w 12192439"/>
              <a:gd name="connsiteY7268" fmla="*/ 3354742 h 6839191"/>
              <a:gd name="connsiteX7269" fmla="*/ 3470848 w 12192439"/>
              <a:gd name="connsiteY7269" fmla="*/ 3344956 h 6839191"/>
              <a:gd name="connsiteX7270" fmla="*/ 3623506 w 12192439"/>
              <a:gd name="connsiteY7270" fmla="*/ 3337387 h 6839191"/>
              <a:gd name="connsiteX7271" fmla="*/ 3841632 w 12192439"/>
              <a:gd name="connsiteY7271" fmla="*/ 3325496 h 6839191"/>
              <a:gd name="connsiteX7272" fmla="*/ 4817431 w 12192439"/>
              <a:gd name="connsiteY7272" fmla="*/ 3291752 h 6839191"/>
              <a:gd name="connsiteX7273" fmla="*/ 5395657 w 12192439"/>
              <a:gd name="connsiteY7273" fmla="*/ 3391162 h 6839191"/>
              <a:gd name="connsiteX7274" fmla="*/ 5389492 w 12192439"/>
              <a:gd name="connsiteY7274" fmla="*/ 3409745 h 6839191"/>
              <a:gd name="connsiteX7275" fmla="*/ 5344339 w 12192439"/>
              <a:gd name="connsiteY7275" fmla="*/ 3389253 h 6839191"/>
              <a:gd name="connsiteX7276" fmla="*/ 3079966 w 12192439"/>
              <a:gd name="connsiteY7276" fmla="*/ 3413453 h 6839191"/>
              <a:gd name="connsiteX7277" fmla="*/ 3037315 w 12192439"/>
              <a:gd name="connsiteY7277" fmla="*/ 3414901 h 6839191"/>
              <a:gd name="connsiteX7278" fmla="*/ 3074043 w 12192439"/>
              <a:gd name="connsiteY7278" fmla="*/ 3366282 h 6839191"/>
              <a:gd name="connsiteX7279" fmla="*/ 3117549 w 12192439"/>
              <a:gd name="connsiteY7279" fmla="*/ 3364351 h 6839191"/>
              <a:gd name="connsiteX7280" fmla="*/ 3079966 w 12192439"/>
              <a:gd name="connsiteY7280" fmla="*/ 3413453 h 6839191"/>
              <a:gd name="connsiteX7281" fmla="*/ 3076347 w 12192439"/>
              <a:gd name="connsiteY7281" fmla="*/ 3363298 h 6839191"/>
              <a:gd name="connsiteX7282" fmla="*/ 3115641 w 12192439"/>
              <a:gd name="connsiteY7282" fmla="*/ 3313868 h 6839191"/>
              <a:gd name="connsiteX7283" fmla="*/ 3159894 w 12192439"/>
              <a:gd name="connsiteY7283" fmla="*/ 3311608 h 6839191"/>
              <a:gd name="connsiteX7284" fmla="*/ 3119919 w 12192439"/>
              <a:gd name="connsiteY7284" fmla="*/ 3361345 h 6839191"/>
              <a:gd name="connsiteX7285" fmla="*/ 3076347 w 12192439"/>
              <a:gd name="connsiteY7285" fmla="*/ 3363298 h 6839191"/>
              <a:gd name="connsiteX7286" fmla="*/ 3069326 w 12192439"/>
              <a:gd name="connsiteY7286" fmla="*/ 3363583 h 6839191"/>
              <a:gd name="connsiteX7287" fmla="*/ 3025161 w 12192439"/>
              <a:gd name="connsiteY7287" fmla="*/ 3365185 h 6839191"/>
              <a:gd name="connsiteX7288" fmla="*/ 3063336 w 12192439"/>
              <a:gd name="connsiteY7288" fmla="*/ 3316281 h 6839191"/>
              <a:gd name="connsiteX7289" fmla="*/ 3108401 w 12192439"/>
              <a:gd name="connsiteY7289" fmla="*/ 3314219 h 6839191"/>
              <a:gd name="connsiteX7290" fmla="*/ 3069326 w 12192439"/>
              <a:gd name="connsiteY7290" fmla="*/ 3363583 h 6839191"/>
              <a:gd name="connsiteX7291" fmla="*/ 3065662 w 12192439"/>
              <a:gd name="connsiteY7291" fmla="*/ 3313385 h 6839191"/>
              <a:gd name="connsiteX7292" fmla="*/ 3106448 w 12192439"/>
              <a:gd name="connsiteY7292" fmla="*/ 3263713 h 6839191"/>
              <a:gd name="connsiteX7293" fmla="*/ 3152193 w 12192439"/>
              <a:gd name="connsiteY7293" fmla="*/ 3261387 h 6839191"/>
              <a:gd name="connsiteX7294" fmla="*/ 3110748 w 12192439"/>
              <a:gd name="connsiteY7294" fmla="*/ 3311323 h 6839191"/>
              <a:gd name="connsiteX7295" fmla="*/ 3065662 w 12192439"/>
              <a:gd name="connsiteY7295" fmla="*/ 3313385 h 6839191"/>
              <a:gd name="connsiteX7296" fmla="*/ 3108817 w 12192439"/>
              <a:gd name="connsiteY7296" fmla="*/ 3260905 h 6839191"/>
              <a:gd name="connsiteX7297" fmla="*/ 3151973 w 12192439"/>
              <a:gd name="connsiteY7297" fmla="*/ 3210772 h 6839191"/>
              <a:gd name="connsiteX7298" fmla="*/ 3198157 w 12192439"/>
              <a:gd name="connsiteY7298" fmla="*/ 3208337 h 6839191"/>
              <a:gd name="connsiteX7299" fmla="*/ 3166892 w 12192439"/>
              <a:gd name="connsiteY7299" fmla="*/ 3244143 h 6839191"/>
              <a:gd name="connsiteX7300" fmla="*/ 3154584 w 12192439"/>
              <a:gd name="connsiteY7300" fmla="*/ 3258557 h 6839191"/>
              <a:gd name="connsiteX7301" fmla="*/ 3108817 w 12192439"/>
              <a:gd name="connsiteY7301" fmla="*/ 3260905 h 6839191"/>
              <a:gd name="connsiteX7302" fmla="*/ 3102016 w 12192439"/>
              <a:gd name="connsiteY7302" fmla="*/ 3261234 h 6839191"/>
              <a:gd name="connsiteX7303" fmla="*/ 3056469 w 12192439"/>
              <a:gd name="connsiteY7303" fmla="*/ 3263362 h 6839191"/>
              <a:gd name="connsiteX7304" fmla="*/ 3098835 w 12192439"/>
              <a:gd name="connsiteY7304" fmla="*/ 3213471 h 6839191"/>
              <a:gd name="connsiteX7305" fmla="*/ 3144996 w 12192439"/>
              <a:gd name="connsiteY7305" fmla="*/ 3211123 h 6839191"/>
              <a:gd name="connsiteX7306" fmla="*/ 3102016 w 12192439"/>
              <a:gd name="connsiteY7306" fmla="*/ 3261234 h 6839191"/>
              <a:gd name="connsiteX7307" fmla="*/ 3049865 w 12192439"/>
              <a:gd name="connsiteY7307" fmla="*/ 3263647 h 6839191"/>
              <a:gd name="connsiteX7308" fmla="*/ 3004471 w 12192439"/>
              <a:gd name="connsiteY7308" fmla="*/ 3265446 h 6839191"/>
              <a:gd name="connsiteX7309" fmla="*/ 3045872 w 12192439"/>
              <a:gd name="connsiteY7309" fmla="*/ 3215950 h 6839191"/>
              <a:gd name="connsiteX7310" fmla="*/ 3092077 w 12192439"/>
              <a:gd name="connsiteY7310" fmla="*/ 3213800 h 6839191"/>
              <a:gd name="connsiteX7311" fmla="*/ 3049865 w 12192439"/>
              <a:gd name="connsiteY7311" fmla="*/ 3263647 h 6839191"/>
              <a:gd name="connsiteX7312" fmla="*/ 3048176 w 12192439"/>
              <a:gd name="connsiteY7312" fmla="*/ 3213251 h 6839191"/>
              <a:gd name="connsiteX7313" fmla="*/ 3092165 w 12192439"/>
              <a:gd name="connsiteY7313" fmla="*/ 3163162 h 6839191"/>
              <a:gd name="connsiteX7314" fmla="*/ 3138941 w 12192439"/>
              <a:gd name="connsiteY7314" fmla="*/ 3160837 h 6839191"/>
              <a:gd name="connsiteX7315" fmla="*/ 3094403 w 12192439"/>
              <a:gd name="connsiteY7315" fmla="*/ 3211079 h 6839191"/>
              <a:gd name="connsiteX7316" fmla="*/ 3048176 w 12192439"/>
              <a:gd name="connsiteY7316" fmla="*/ 3213251 h 6839191"/>
              <a:gd name="connsiteX7317" fmla="*/ 3041616 w 12192439"/>
              <a:gd name="connsiteY7317" fmla="*/ 3213536 h 6839191"/>
              <a:gd name="connsiteX7318" fmla="*/ 2995432 w 12192439"/>
              <a:gd name="connsiteY7318" fmla="*/ 3215423 h 6839191"/>
              <a:gd name="connsiteX7319" fmla="*/ 3038522 w 12192439"/>
              <a:gd name="connsiteY7319" fmla="*/ 3165664 h 6839191"/>
              <a:gd name="connsiteX7320" fmla="*/ 3085430 w 12192439"/>
              <a:gd name="connsiteY7320" fmla="*/ 3163492 h 6839191"/>
              <a:gd name="connsiteX7321" fmla="*/ 3041616 w 12192439"/>
              <a:gd name="connsiteY7321" fmla="*/ 3213536 h 6839191"/>
              <a:gd name="connsiteX7322" fmla="*/ 3040848 w 12192439"/>
              <a:gd name="connsiteY7322" fmla="*/ 3163075 h 6839191"/>
              <a:gd name="connsiteX7323" fmla="*/ 3086483 w 12192439"/>
              <a:gd name="connsiteY7323" fmla="*/ 3112832 h 6839191"/>
              <a:gd name="connsiteX7324" fmla="*/ 3133873 w 12192439"/>
              <a:gd name="connsiteY7324" fmla="*/ 3110551 h 6839191"/>
              <a:gd name="connsiteX7325" fmla="*/ 3087755 w 12192439"/>
              <a:gd name="connsiteY7325" fmla="*/ 3160881 h 6839191"/>
              <a:gd name="connsiteX7326" fmla="*/ 3040848 w 12192439"/>
              <a:gd name="connsiteY7326" fmla="*/ 3163075 h 6839191"/>
              <a:gd name="connsiteX7327" fmla="*/ 3034288 w 12192439"/>
              <a:gd name="connsiteY7327" fmla="*/ 3163360 h 6839191"/>
              <a:gd name="connsiteX7328" fmla="*/ 2987358 w 12192439"/>
              <a:gd name="connsiteY7328" fmla="*/ 3165312 h 6839191"/>
              <a:gd name="connsiteX7329" fmla="*/ 3032182 w 12192439"/>
              <a:gd name="connsiteY7329" fmla="*/ 3115333 h 6839191"/>
              <a:gd name="connsiteX7330" fmla="*/ 3079769 w 12192439"/>
              <a:gd name="connsiteY7330" fmla="*/ 3113139 h 6839191"/>
              <a:gd name="connsiteX7331" fmla="*/ 3034288 w 12192439"/>
              <a:gd name="connsiteY7331" fmla="*/ 3163360 h 6839191"/>
              <a:gd name="connsiteX7332" fmla="*/ 3034485 w 12192439"/>
              <a:gd name="connsiteY7332" fmla="*/ 3112832 h 6839191"/>
              <a:gd name="connsiteX7333" fmla="*/ 3081854 w 12192439"/>
              <a:gd name="connsiteY7333" fmla="*/ 3062458 h 6839191"/>
              <a:gd name="connsiteX7334" fmla="*/ 3113403 w 12192439"/>
              <a:gd name="connsiteY7334" fmla="*/ 3061010 h 6839191"/>
              <a:gd name="connsiteX7335" fmla="*/ 3129836 w 12192439"/>
              <a:gd name="connsiteY7335" fmla="*/ 3060242 h 6839191"/>
              <a:gd name="connsiteX7336" fmla="*/ 3082095 w 12192439"/>
              <a:gd name="connsiteY7336" fmla="*/ 3110638 h 6839191"/>
              <a:gd name="connsiteX7337" fmla="*/ 3034485 w 12192439"/>
              <a:gd name="connsiteY7337" fmla="*/ 3112832 h 6839191"/>
              <a:gd name="connsiteX7338" fmla="*/ 3027969 w 12192439"/>
              <a:gd name="connsiteY7338" fmla="*/ 3113118 h 6839191"/>
              <a:gd name="connsiteX7339" fmla="*/ 2980316 w 12192439"/>
              <a:gd name="connsiteY7339" fmla="*/ 3115114 h 6839191"/>
              <a:gd name="connsiteX7340" fmla="*/ 3026938 w 12192439"/>
              <a:gd name="connsiteY7340" fmla="*/ 3064915 h 6839191"/>
              <a:gd name="connsiteX7341" fmla="*/ 3075184 w 12192439"/>
              <a:gd name="connsiteY7341" fmla="*/ 3062765 h 6839191"/>
              <a:gd name="connsiteX7342" fmla="*/ 3027969 w 12192439"/>
              <a:gd name="connsiteY7342" fmla="*/ 3113118 h 6839191"/>
              <a:gd name="connsiteX7343" fmla="*/ 2973997 w 12192439"/>
              <a:gd name="connsiteY7343" fmla="*/ 3115355 h 6839191"/>
              <a:gd name="connsiteX7344" fmla="*/ 2926365 w 12192439"/>
              <a:gd name="connsiteY7344" fmla="*/ 3117067 h 6839191"/>
              <a:gd name="connsiteX7345" fmla="*/ 2972066 w 12192439"/>
              <a:gd name="connsiteY7345" fmla="*/ 3067219 h 6839191"/>
              <a:gd name="connsiteX7346" fmla="*/ 3020443 w 12192439"/>
              <a:gd name="connsiteY7346" fmla="*/ 3065201 h 6839191"/>
              <a:gd name="connsiteX7347" fmla="*/ 2973997 w 12192439"/>
              <a:gd name="connsiteY7347" fmla="*/ 3115355 h 6839191"/>
              <a:gd name="connsiteX7348" fmla="*/ 2974326 w 12192439"/>
              <a:gd name="connsiteY7348" fmla="*/ 3064828 h 6839191"/>
              <a:gd name="connsiteX7349" fmla="*/ 3022791 w 12192439"/>
              <a:gd name="connsiteY7349" fmla="*/ 3014476 h 6839191"/>
              <a:gd name="connsiteX7350" fmla="*/ 3071673 w 12192439"/>
              <a:gd name="connsiteY7350" fmla="*/ 3012370 h 6839191"/>
              <a:gd name="connsiteX7351" fmla="*/ 3022725 w 12192439"/>
              <a:gd name="connsiteY7351" fmla="*/ 3062809 h 6839191"/>
              <a:gd name="connsiteX7352" fmla="*/ 2974326 w 12192439"/>
              <a:gd name="connsiteY7352" fmla="*/ 3064828 h 6839191"/>
              <a:gd name="connsiteX7353" fmla="*/ 3078211 w 12192439"/>
              <a:gd name="connsiteY7353" fmla="*/ 2959494 h 6839191"/>
              <a:gd name="connsiteX7354" fmla="*/ 3131021 w 12192439"/>
              <a:gd name="connsiteY7354" fmla="*/ 2909296 h 6839191"/>
              <a:gd name="connsiteX7355" fmla="*/ 3179925 w 12192439"/>
              <a:gd name="connsiteY7355" fmla="*/ 2907650 h 6839191"/>
              <a:gd name="connsiteX7356" fmla="*/ 3127269 w 12192439"/>
              <a:gd name="connsiteY7356" fmla="*/ 2957520 h 6839191"/>
              <a:gd name="connsiteX7357" fmla="*/ 3078211 w 12192439"/>
              <a:gd name="connsiteY7357" fmla="*/ 2959494 h 6839191"/>
              <a:gd name="connsiteX7358" fmla="*/ 3133280 w 12192439"/>
              <a:gd name="connsiteY7358" fmla="*/ 2907190 h 6839191"/>
              <a:gd name="connsiteX7359" fmla="*/ 3187560 w 12192439"/>
              <a:gd name="connsiteY7359" fmla="*/ 2857627 h 6839191"/>
              <a:gd name="connsiteX7360" fmla="*/ 3236047 w 12192439"/>
              <a:gd name="connsiteY7360" fmla="*/ 2856508 h 6839191"/>
              <a:gd name="connsiteX7361" fmla="*/ 3182185 w 12192439"/>
              <a:gd name="connsiteY7361" fmla="*/ 2905566 h 6839191"/>
              <a:gd name="connsiteX7362" fmla="*/ 3133280 w 12192439"/>
              <a:gd name="connsiteY7362" fmla="*/ 2907190 h 6839191"/>
              <a:gd name="connsiteX7363" fmla="*/ 3189776 w 12192439"/>
              <a:gd name="connsiteY7363" fmla="*/ 2855653 h 6839191"/>
              <a:gd name="connsiteX7364" fmla="*/ 3245130 w 12192439"/>
              <a:gd name="connsiteY7364" fmla="*/ 2807056 h 6839191"/>
              <a:gd name="connsiteX7365" fmla="*/ 3257592 w 12192439"/>
              <a:gd name="connsiteY7365" fmla="*/ 2806880 h 6839191"/>
              <a:gd name="connsiteX7366" fmla="*/ 3293091 w 12192439"/>
              <a:gd name="connsiteY7366" fmla="*/ 2806464 h 6839191"/>
              <a:gd name="connsiteX7367" fmla="*/ 3238241 w 12192439"/>
              <a:gd name="connsiteY7367" fmla="*/ 2854534 h 6839191"/>
              <a:gd name="connsiteX7368" fmla="*/ 3189776 w 12192439"/>
              <a:gd name="connsiteY7368" fmla="*/ 2855653 h 6839191"/>
              <a:gd name="connsiteX7369" fmla="*/ 3257570 w 12192439"/>
              <a:gd name="connsiteY7369" fmla="*/ 2805060 h 6839191"/>
              <a:gd name="connsiteX7370" fmla="*/ 3247302 w 12192439"/>
              <a:gd name="connsiteY7370" fmla="*/ 2805191 h 6839191"/>
              <a:gd name="connsiteX7371" fmla="*/ 3299760 w 12192439"/>
              <a:gd name="connsiteY7371" fmla="*/ 2760829 h 6839191"/>
              <a:gd name="connsiteX7372" fmla="*/ 3303929 w 12192439"/>
              <a:gd name="connsiteY7372" fmla="*/ 2757384 h 6839191"/>
              <a:gd name="connsiteX7373" fmla="*/ 3345044 w 12192439"/>
              <a:gd name="connsiteY7373" fmla="*/ 2757033 h 6839191"/>
              <a:gd name="connsiteX7374" fmla="*/ 3351648 w 12192439"/>
              <a:gd name="connsiteY7374" fmla="*/ 2756967 h 6839191"/>
              <a:gd name="connsiteX7375" fmla="*/ 3323499 w 12192439"/>
              <a:gd name="connsiteY7375" fmla="*/ 2780531 h 6839191"/>
              <a:gd name="connsiteX7376" fmla="*/ 3295241 w 12192439"/>
              <a:gd name="connsiteY7376" fmla="*/ 2804621 h 6839191"/>
              <a:gd name="connsiteX7377" fmla="*/ 3257570 w 12192439"/>
              <a:gd name="connsiteY7377" fmla="*/ 2805060 h 6839191"/>
              <a:gd name="connsiteX7378" fmla="*/ 3345022 w 12192439"/>
              <a:gd name="connsiteY7378" fmla="*/ 2755300 h 6839191"/>
              <a:gd name="connsiteX7379" fmla="*/ 3306035 w 12192439"/>
              <a:gd name="connsiteY7379" fmla="*/ 2755651 h 6839191"/>
              <a:gd name="connsiteX7380" fmla="*/ 4067130 w 12192439"/>
              <a:gd name="connsiteY7380" fmla="*/ 2201208 h 6839191"/>
              <a:gd name="connsiteX7381" fmla="*/ 4587435 w 12192439"/>
              <a:gd name="connsiteY7381" fmla="*/ 1872967 h 6839191"/>
              <a:gd name="connsiteX7382" fmla="*/ 5368012 w 12192439"/>
              <a:gd name="connsiteY7382" fmla="*/ 1369741 h 6839191"/>
              <a:gd name="connsiteX7383" fmla="*/ 5404740 w 12192439"/>
              <a:gd name="connsiteY7383" fmla="*/ 1344505 h 6839191"/>
              <a:gd name="connsiteX7384" fmla="*/ 5685373 w 12192439"/>
              <a:gd name="connsiteY7384" fmla="*/ 1119207 h 6839191"/>
              <a:gd name="connsiteX7385" fmla="*/ 5784388 w 12192439"/>
              <a:gd name="connsiteY7385" fmla="*/ 869983 h 6839191"/>
              <a:gd name="connsiteX7386" fmla="*/ 5579294 w 12192439"/>
              <a:gd name="connsiteY7386" fmla="*/ 673555 h 6839191"/>
              <a:gd name="connsiteX7387" fmla="*/ 5478216 w 12192439"/>
              <a:gd name="connsiteY7387" fmla="*/ 636446 h 6839191"/>
              <a:gd name="connsiteX7388" fmla="*/ 5000124 w 12192439"/>
              <a:gd name="connsiteY7388" fmla="*/ 539774 h 6839191"/>
              <a:gd name="connsiteX7389" fmla="*/ 4859161 w 12192439"/>
              <a:gd name="connsiteY7389" fmla="*/ 521156 h 6839191"/>
              <a:gd name="connsiteX7390" fmla="*/ 4034067 w 12192439"/>
              <a:gd name="connsiteY7390" fmla="*/ 447047 h 6839191"/>
              <a:gd name="connsiteX7391" fmla="*/ 3318651 w 12192439"/>
              <a:gd name="connsiteY7391" fmla="*/ 413927 h 6839191"/>
              <a:gd name="connsiteX7392" fmla="*/ 2957542 w 12192439"/>
              <a:gd name="connsiteY7392" fmla="*/ 399315 h 6839191"/>
              <a:gd name="connsiteX7393" fmla="*/ 2599088 w 12192439"/>
              <a:gd name="connsiteY7393" fmla="*/ 381570 h 6839191"/>
              <a:gd name="connsiteX7394" fmla="*/ 2617364 w 12192439"/>
              <a:gd name="connsiteY7394" fmla="*/ 371252 h 6839191"/>
              <a:gd name="connsiteX7395" fmla="*/ 2964958 w 12192439"/>
              <a:gd name="connsiteY7395" fmla="*/ 388027 h 6839191"/>
              <a:gd name="connsiteX7396" fmla="*/ 3299607 w 12192439"/>
              <a:gd name="connsiteY7396" fmla="*/ 401831 h 6839191"/>
              <a:gd name="connsiteX7397" fmla="*/ 4052738 w 12192439"/>
              <a:gd name="connsiteY7397" fmla="*/ 437751 h 6839191"/>
              <a:gd name="connsiteX7398" fmla="*/ 4886169 w 12192439"/>
              <a:gd name="connsiteY7398" fmla="*/ 514407 h 6839191"/>
              <a:gd name="connsiteX7399" fmla="*/ 5028515 w 12192439"/>
              <a:gd name="connsiteY7399" fmla="*/ 533567 h 6839191"/>
              <a:gd name="connsiteX7400" fmla="*/ 5510841 w 12192439"/>
              <a:gd name="connsiteY7400" fmla="*/ 631827 h 6839191"/>
              <a:gd name="connsiteX7401" fmla="*/ 5612664 w 12192439"/>
              <a:gd name="connsiteY7401" fmla="*/ 668932 h 6839191"/>
              <a:gd name="connsiteX7402" fmla="*/ 5823704 w 12192439"/>
              <a:gd name="connsiteY7402" fmla="*/ 862547 h 6839191"/>
              <a:gd name="connsiteX7403" fmla="*/ 5728024 w 12192439"/>
              <a:gd name="connsiteY7403" fmla="*/ 1112309 h 6839191"/>
              <a:gd name="connsiteX7404" fmla="*/ 5446404 w 12192439"/>
              <a:gd name="connsiteY7404" fmla="*/ 1340038 h 6839191"/>
              <a:gd name="connsiteX7405" fmla="*/ 5408887 w 12192439"/>
              <a:gd name="connsiteY7405" fmla="*/ 1365980 h 6839191"/>
              <a:gd name="connsiteX7406" fmla="*/ 4625589 w 12192439"/>
              <a:gd name="connsiteY7406" fmla="*/ 1874448 h 6839191"/>
              <a:gd name="connsiteX7407" fmla="*/ 4096815 w 12192439"/>
              <a:gd name="connsiteY7407" fmla="*/ 2210488 h 6839191"/>
              <a:gd name="connsiteX7408" fmla="*/ 3353754 w 12192439"/>
              <a:gd name="connsiteY7408" fmla="*/ 2755212 h 6839191"/>
              <a:gd name="connsiteX7409" fmla="*/ 3345022 w 12192439"/>
              <a:gd name="connsiteY7409" fmla="*/ 2755300 h 6839191"/>
              <a:gd name="connsiteX7410" fmla="*/ 2595907 w 12192439"/>
              <a:gd name="connsiteY7410" fmla="*/ 381397 h 6839191"/>
              <a:gd name="connsiteX7411" fmla="*/ 2559421 w 12192439"/>
              <a:gd name="connsiteY7411" fmla="*/ 379391 h 6839191"/>
              <a:gd name="connsiteX7412" fmla="*/ 2576512 w 12192439"/>
              <a:gd name="connsiteY7412" fmla="*/ 369117 h 6839191"/>
              <a:gd name="connsiteX7413" fmla="*/ 2614117 w 12192439"/>
              <a:gd name="connsiteY7413" fmla="*/ 371083 h 6839191"/>
              <a:gd name="connsiteX7414" fmla="*/ 2595907 w 12192439"/>
              <a:gd name="connsiteY7414" fmla="*/ 381397 h 6839191"/>
              <a:gd name="connsiteX7415" fmla="*/ 2556173 w 12192439"/>
              <a:gd name="connsiteY7415" fmla="*/ 379211 h 6839191"/>
              <a:gd name="connsiteX7416" fmla="*/ 2520214 w 12192439"/>
              <a:gd name="connsiteY7416" fmla="*/ 377199 h 6839191"/>
              <a:gd name="connsiteX7417" fmla="*/ 2536120 w 12192439"/>
              <a:gd name="connsiteY7417" fmla="*/ 366967 h 6839191"/>
              <a:gd name="connsiteX7418" fmla="*/ 2573221 w 12192439"/>
              <a:gd name="connsiteY7418" fmla="*/ 368941 h 6839191"/>
              <a:gd name="connsiteX7419" fmla="*/ 2556173 w 12192439"/>
              <a:gd name="connsiteY7419" fmla="*/ 379211 h 6839191"/>
              <a:gd name="connsiteX7420" fmla="*/ 2516945 w 12192439"/>
              <a:gd name="connsiteY7420" fmla="*/ 377020 h 6839191"/>
              <a:gd name="connsiteX7421" fmla="*/ 2481512 w 12192439"/>
              <a:gd name="connsiteY7421" fmla="*/ 375005 h 6839191"/>
              <a:gd name="connsiteX7422" fmla="*/ 2496168 w 12192439"/>
              <a:gd name="connsiteY7422" fmla="*/ 364817 h 6839191"/>
              <a:gd name="connsiteX7423" fmla="*/ 2532808 w 12192439"/>
              <a:gd name="connsiteY7423" fmla="*/ 366793 h 6839191"/>
              <a:gd name="connsiteX7424" fmla="*/ 2516945 w 12192439"/>
              <a:gd name="connsiteY7424" fmla="*/ 377020 h 6839191"/>
              <a:gd name="connsiteX7425" fmla="*/ 2478265 w 12192439"/>
              <a:gd name="connsiteY7425" fmla="*/ 374817 h 6839191"/>
              <a:gd name="connsiteX7426" fmla="*/ 2443403 w 12192439"/>
              <a:gd name="connsiteY7426" fmla="*/ 372787 h 6839191"/>
              <a:gd name="connsiteX7427" fmla="*/ 2456742 w 12192439"/>
              <a:gd name="connsiteY7427" fmla="*/ 362647 h 6839191"/>
              <a:gd name="connsiteX7428" fmla="*/ 2481688 w 12192439"/>
              <a:gd name="connsiteY7428" fmla="*/ 364027 h 6839191"/>
              <a:gd name="connsiteX7429" fmla="*/ 2492855 w 12192439"/>
              <a:gd name="connsiteY7429" fmla="*/ 364632 h 6839191"/>
              <a:gd name="connsiteX7430" fmla="*/ 2478265 w 12192439"/>
              <a:gd name="connsiteY7430" fmla="*/ 374817 h 6839191"/>
              <a:gd name="connsiteX7431" fmla="*/ 2440155 w 12192439"/>
              <a:gd name="connsiteY7431" fmla="*/ 372594 h 6839191"/>
              <a:gd name="connsiteX7432" fmla="*/ 2406017 w 12192439"/>
              <a:gd name="connsiteY7432" fmla="*/ 370460 h 6839191"/>
              <a:gd name="connsiteX7433" fmla="*/ 2418018 w 12192439"/>
              <a:gd name="connsiteY7433" fmla="*/ 360404 h 6839191"/>
              <a:gd name="connsiteX7434" fmla="*/ 2453495 w 12192439"/>
              <a:gd name="connsiteY7434" fmla="*/ 362465 h 6839191"/>
              <a:gd name="connsiteX7435" fmla="*/ 2440155 w 12192439"/>
              <a:gd name="connsiteY7435" fmla="*/ 372594 h 6839191"/>
              <a:gd name="connsiteX7436" fmla="*/ 2402857 w 12192439"/>
              <a:gd name="connsiteY7436" fmla="*/ 370251 h 6839191"/>
              <a:gd name="connsiteX7437" fmla="*/ 2369553 w 12192439"/>
              <a:gd name="connsiteY7437" fmla="*/ 367919 h 6839191"/>
              <a:gd name="connsiteX7438" fmla="*/ 2380062 w 12192439"/>
              <a:gd name="connsiteY7438" fmla="*/ 358002 h 6839191"/>
              <a:gd name="connsiteX7439" fmla="*/ 2414815 w 12192439"/>
              <a:gd name="connsiteY7439" fmla="*/ 360211 h 6839191"/>
              <a:gd name="connsiteX7440" fmla="*/ 2402857 w 12192439"/>
              <a:gd name="connsiteY7440" fmla="*/ 370251 h 6839191"/>
              <a:gd name="connsiteX7441" fmla="*/ 2366459 w 12192439"/>
              <a:gd name="connsiteY7441" fmla="*/ 367691 h 6839191"/>
              <a:gd name="connsiteX7442" fmla="*/ 2334010 w 12192439"/>
              <a:gd name="connsiteY7442" fmla="*/ 365097 h 6839191"/>
              <a:gd name="connsiteX7443" fmla="*/ 2342918 w 12192439"/>
              <a:gd name="connsiteY7443" fmla="*/ 355380 h 6839191"/>
              <a:gd name="connsiteX7444" fmla="*/ 2376903 w 12192439"/>
              <a:gd name="connsiteY7444" fmla="*/ 357796 h 6839191"/>
              <a:gd name="connsiteX7445" fmla="*/ 2366459 w 12192439"/>
              <a:gd name="connsiteY7445" fmla="*/ 367691 h 6839191"/>
              <a:gd name="connsiteX7446" fmla="*/ 2331004 w 12192439"/>
              <a:gd name="connsiteY7446" fmla="*/ 364841 h 6839191"/>
              <a:gd name="connsiteX7447" fmla="*/ 2299455 w 12192439"/>
              <a:gd name="connsiteY7447" fmla="*/ 361923 h 6839191"/>
              <a:gd name="connsiteX7448" fmla="*/ 2306717 w 12192439"/>
              <a:gd name="connsiteY7448" fmla="*/ 352464 h 6839191"/>
              <a:gd name="connsiteX7449" fmla="*/ 2339868 w 12192439"/>
              <a:gd name="connsiteY7449" fmla="*/ 355150 h 6839191"/>
              <a:gd name="connsiteX7450" fmla="*/ 2331004 w 12192439"/>
              <a:gd name="connsiteY7450" fmla="*/ 364841 h 6839191"/>
              <a:gd name="connsiteX7451" fmla="*/ 2296537 w 12192439"/>
              <a:gd name="connsiteY7451" fmla="*/ 361629 h 6839191"/>
              <a:gd name="connsiteX7452" fmla="*/ 2265865 w 12192439"/>
              <a:gd name="connsiteY7452" fmla="*/ 358322 h 6839191"/>
              <a:gd name="connsiteX7453" fmla="*/ 2271503 w 12192439"/>
              <a:gd name="connsiteY7453" fmla="*/ 349160 h 6839191"/>
              <a:gd name="connsiteX7454" fmla="*/ 2303755 w 12192439"/>
              <a:gd name="connsiteY7454" fmla="*/ 352197 h 6839191"/>
              <a:gd name="connsiteX7455" fmla="*/ 2296537 w 12192439"/>
              <a:gd name="connsiteY7455" fmla="*/ 361629 h 6839191"/>
              <a:gd name="connsiteX7456" fmla="*/ 2263034 w 12192439"/>
              <a:gd name="connsiteY7456" fmla="*/ 357993 h 6839191"/>
              <a:gd name="connsiteX7457" fmla="*/ 2233240 w 12192439"/>
              <a:gd name="connsiteY7457" fmla="*/ 354222 h 6839191"/>
              <a:gd name="connsiteX7458" fmla="*/ 2237233 w 12192439"/>
              <a:gd name="connsiteY7458" fmla="*/ 345376 h 6839191"/>
              <a:gd name="connsiteX7459" fmla="*/ 2268607 w 12192439"/>
              <a:gd name="connsiteY7459" fmla="*/ 348868 h 6839191"/>
              <a:gd name="connsiteX7460" fmla="*/ 2263034 w 12192439"/>
              <a:gd name="connsiteY7460" fmla="*/ 357993 h 6839191"/>
              <a:gd name="connsiteX7461" fmla="*/ 2230454 w 12192439"/>
              <a:gd name="connsiteY7461" fmla="*/ 353844 h 6839191"/>
              <a:gd name="connsiteX7462" fmla="*/ 2212551 w 12192439"/>
              <a:gd name="connsiteY7462" fmla="*/ 351242 h 6839191"/>
              <a:gd name="connsiteX7463" fmla="*/ 2215557 w 12192439"/>
              <a:gd name="connsiteY7463" fmla="*/ 342651 h 6839191"/>
              <a:gd name="connsiteX7464" fmla="*/ 2234425 w 12192439"/>
              <a:gd name="connsiteY7464" fmla="*/ 345047 h 6839191"/>
              <a:gd name="connsiteX7465" fmla="*/ 2230454 w 12192439"/>
              <a:gd name="connsiteY7465" fmla="*/ 353844 h 6839191"/>
              <a:gd name="connsiteX7466" fmla="*/ 2209743 w 12192439"/>
              <a:gd name="connsiteY7466" fmla="*/ 350819 h 6839191"/>
              <a:gd name="connsiteX7467" fmla="*/ 2181594 w 12192439"/>
              <a:gd name="connsiteY7467" fmla="*/ 346102 h 6839191"/>
              <a:gd name="connsiteX7468" fmla="*/ 2183007 w 12192439"/>
              <a:gd name="connsiteY7468" fmla="*/ 337918 h 6839191"/>
              <a:gd name="connsiteX7469" fmla="*/ 2212726 w 12192439"/>
              <a:gd name="connsiteY7469" fmla="*/ 342284 h 6839191"/>
              <a:gd name="connsiteX7470" fmla="*/ 2209743 w 12192439"/>
              <a:gd name="connsiteY7470" fmla="*/ 350819 h 6839191"/>
              <a:gd name="connsiteX7471" fmla="*/ 2178755 w 12192439"/>
              <a:gd name="connsiteY7471" fmla="*/ 345580 h 6839191"/>
              <a:gd name="connsiteX7472" fmla="*/ 2161846 w 12192439"/>
              <a:gd name="connsiteY7472" fmla="*/ 342291 h 6839191"/>
              <a:gd name="connsiteX7473" fmla="*/ 2150676 w 12192439"/>
              <a:gd name="connsiteY7473" fmla="*/ 339989 h 6839191"/>
              <a:gd name="connsiteX7474" fmla="*/ 2150544 w 12192439"/>
              <a:gd name="connsiteY7474" fmla="*/ 332396 h 6839191"/>
              <a:gd name="connsiteX7475" fmla="*/ 2158919 w 12192439"/>
              <a:gd name="connsiteY7475" fmla="*/ 333899 h 6839191"/>
              <a:gd name="connsiteX7476" fmla="*/ 2180157 w 12192439"/>
              <a:gd name="connsiteY7476" fmla="*/ 337475 h 6839191"/>
              <a:gd name="connsiteX7477" fmla="*/ 2178755 w 12192439"/>
              <a:gd name="connsiteY7477" fmla="*/ 345580 h 6839191"/>
              <a:gd name="connsiteX7478" fmla="*/ 2147683 w 12192439"/>
              <a:gd name="connsiteY7478" fmla="*/ 339371 h 6839191"/>
              <a:gd name="connsiteX7479" fmla="*/ 2119372 w 12192439"/>
              <a:gd name="connsiteY7479" fmla="*/ 333504 h 6839191"/>
              <a:gd name="connsiteX7480" fmla="*/ 2117817 w 12192439"/>
              <a:gd name="connsiteY7480" fmla="*/ 326525 h 6839191"/>
              <a:gd name="connsiteX7481" fmla="*/ 2136795 w 12192439"/>
              <a:gd name="connsiteY7481" fmla="*/ 329930 h 6839191"/>
              <a:gd name="connsiteX7482" fmla="*/ 2147550 w 12192439"/>
              <a:gd name="connsiteY7482" fmla="*/ 331861 h 6839191"/>
              <a:gd name="connsiteX7483" fmla="*/ 2147683 w 12192439"/>
              <a:gd name="connsiteY7483" fmla="*/ 339371 h 6839191"/>
              <a:gd name="connsiteX7484" fmla="*/ 2116061 w 12192439"/>
              <a:gd name="connsiteY7484" fmla="*/ 332815 h 6839191"/>
              <a:gd name="connsiteX7485" fmla="*/ 2087537 w 12192439"/>
              <a:gd name="connsiteY7485" fmla="*/ 326907 h 6839191"/>
              <a:gd name="connsiteX7486" fmla="*/ 2084733 w 12192439"/>
              <a:gd name="connsiteY7486" fmla="*/ 320621 h 6839191"/>
              <a:gd name="connsiteX7487" fmla="*/ 2114537 w 12192439"/>
              <a:gd name="connsiteY7487" fmla="*/ 325935 h 6839191"/>
              <a:gd name="connsiteX7488" fmla="*/ 2116061 w 12192439"/>
              <a:gd name="connsiteY7488" fmla="*/ 332815 h 6839191"/>
              <a:gd name="connsiteX7489" fmla="*/ 2083707 w 12192439"/>
              <a:gd name="connsiteY7489" fmla="*/ 326117 h 6839191"/>
              <a:gd name="connsiteX7490" fmla="*/ 2040309 w 12192439"/>
              <a:gd name="connsiteY7490" fmla="*/ 317319 h 6839191"/>
              <a:gd name="connsiteX7491" fmla="*/ 2036514 w 12192439"/>
              <a:gd name="connsiteY7491" fmla="*/ 312231 h 6839191"/>
              <a:gd name="connsiteX7492" fmla="*/ 2080971 w 12192439"/>
              <a:gd name="connsiteY7492" fmla="*/ 319954 h 6839191"/>
              <a:gd name="connsiteX7493" fmla="*/ 2083707 w 12192439"/>
              <a:gd name="connsiteY7493" fmla="*/ 326117 h 6839191"/>
              <a:gd name="connsiteX7494" fmla="*/ 2035529 w 12192439"/>
              <a:gd name="connsiteY7494" fmla="*/ 316378 h 6839191"/>
              <a:gd name="connsiteX7495" fmla="*/ 2005462 w 12192439"/>
              <a:gd name="connsiteY7495" fmla="*/ 310599 h 6839191"/>
              <a:gd name="connsiteX7496" fmla="*/ 2001160 w 12192439"/>
              <a:gd name="connsiteY7496" fmla="*/ 306371 h 6839191"/>
              <a:gd name="connsiteX7497" fmla="*/ 2031880 w 12192439"/>
              <a:gd name="connsiteY7497" fmla="*/ 311446 h 6839191"/>
              <a:gd name="connsiteX7498" fmla="*/ 2035529 w 12192439"/>
              <a:gd name="connsiteY7498" fmla="*/ 316378 h 6839191"/>
              <a:gd name="connsiteX7499" fmla="*/ 2005203 w 12192439"/>
              <a:gd name="connsiteY7499" fmla="*/ 315048 h 6839191"/>
              <a:gd name="connsiteX7500" fmla="*/ 2009234 w 12192439"/>
              <a:gd name="connsiteY7500" fmla="*/ 318962 h 6839191"/>
              <a:gd name="connsiteX7501" fmla="*/ 1981982 w 12192439"/>
              <a:gd name="connsiteY7501" fmla="*/ 313302 h 6839191"/>
              <a:gd name="connsiteX7502" fmla="*/ 1977638 w 12192439"/>
              <a:gd name="connsiteY7502" fmla="*/ 310044 h 6839191"/>
              <a:gd name="connsiteX7503" fmla="*/ 2005203 w 12192439"/>
              <a:gd name="connsiteY7503" fmla="*/ 315048 h 6839191"/>
              <a:gd name="connsiteX7504" fmla="*/ 2011189 w 12192439"/>
              <a:gd name="connsiteY7504" fmla="*/ 316174 h 6839191"/>
              <a:gd name="connsiteX7505" fmla="*/ 2039493 w 12192439"/>
              <a:gd name="connsiteY7505" fmla="*/ 321663 h 6839191"/>
              <a:gd name="connsiteX7506" fmla="*/ 2043203 w 12192439"/>
              <a:gd name="connsiteY7506" fmla="*/ 326540 h 6839191"/>
              <a:gd name="connsiteX7507" fmla="*/ 2015493 w 12192439"/>
              <a:gd name="connsiteY7507" fmla="*/ 320320 h 6839191"/>
              <a:gd name="connsiteX7508" fmla="*/ 2011189 w 12192439"/>
              <a:gd name="connsiteY7508" fmla="*/ 316174 h 6839191"/>
              <a:gd name="connsiteX7509" fmla="*/ 2047392 w 12192439"/>
              <a:gd name="connsiteY7509" fmla="*/ 331942 h 6839191"/>
              <a:gd name="connsiteX7510" fmla="*/ 2051148 w 12192439"/>
              <a:gd name="connsiteY7510" fmla="*/ 336714 h 6839191"/>
              <a:gd name="connsiteX7511" fmla="*/ 2025748 w 12192439"/>
              <a:gd name="connsiteY7511" fmla="*/ 330068 h 6839191"/>
              <a:gd name="connsiteX7512" fmla="*/ 2021529 w 12192439"/>
              <a:gd name="connsiteY7512" fmla="*/ 326079 h 6839191"/>
              <a:gd name="connsiteX7513" fmla="*/ 2047392 w 12192439"/>
              <a:gd name="connsiteY7513" fmla="*/ 331942 h 6839191"/>
              <a:gd name="connsiteX7514" fmla="*/ 2052477 w 12192439"/>
              <a:gd name="connsiteY7514" fmla="*/ 333122 h 6839191"/>
              <a:gd name="connsiteX7515" fmla="*/ 2090960 w 12192439"/>
              <a:gd name="connsiteY7515" fmla="*/ 342218 h 6839191"/>
              <a:gd name="connsiteX7516" fmla="*/ 2093738 w 12192439"/>
              <a:gd name="connsiteY7516" fmla="*/ 348324 h 6839191"/>
              <a:gd name="connsiteX7517" fmla="*/ 2056453 w 12192439"/>
              <a:gd name="connsiteY7517" fmla="*/ 338135 h 6839191"/>
              <a:gd name="connsiteX7518" fmla="*/ 2052477 w 12192439"/>
              <a:gd name="connsiteY7518" fmla="*/ 333122 h 6839191"/>
              <a:gd name="connsiteX7519" fmla="*/ 2095109 w 12192439"/>
              <a:gd name="connsiteY7519" fmla="*/ 353090 h 6839191"/>
              <a:gd name="connsiteX7520" fmla="*/ 2096035 w 12192439"/>
              <a:gd name="connsiteY7520" fmla="*/ 353344 h 6839191"/>
              <a:gd name="connsiteX7521" fmla="*/ 2098830 w 12192439"/>
              <a:gd name="connsiteY7521" fmla="*/ 359400 h 6839191"/>
              <a:gd name="connsiteX7522" fmla="*/ 2090736 w 12192439"/>
              <a:gd name="connsiteY7522" fmla="*/ 356833 h 6839191"/>
              <a:gd name="connsiteX7523" fmla="*/ 2065073 w 12192439"/>
              <a:gd name="connsiteY7523" fmla="*/ 348724 h 6839191"/>
              <a:gd name="connsiteX7524" fmla="*/ 2060970 w 12192439"/>
              <a:gd name="connsiteY7524" fmla="*/ 343739 h 6839191"/>
              <a:gd name="connsiteX7525" fmla="*/ 2095109 w 12192439"/>
              <a:gd name="connsiteY7525" fmla="*/ 353090 h 6839191"/>
              <a:gd name="connsiteX7526" fmla="*/ 2100039 w 12192439"/>
              <a:gd name="connsiteY7526" fmla="*/ 354448 h 6839191"/>
              <a:gd name="connsiteX7527" fmla="*/ 2122639 w 12192439"/>
              <a:gd name="connsiteY7527" fmla="*/ 360652 h 6839191"/>
              <a:gd name="connsiteX7528" fmla="*/ 2124337 w 12192439"/>
              <a:gd name="connsiteY7528" fmla="*/ 367432 h 6839191"/>
              <a:gd name="connsiteX7529" fmla="*/ 2102922 w 12192439"/>
              <a:gd name="connsiteY7529" fmla="*/ 360694 h 6839191"/>
              <a:gd name="connsiteX7530" fmla="*/ 2100039 w 12192439"/>
              <a:gd name="connsiteY7530" fmla="*/ 354448 h 6839191"/>
              <a:gd name="connsiteX7531" fmla="*/ 2125531 w 12192439"/>
              <a:gd name="connsiteY7531" fmla="*/ 372134 h 6839191"/>
              <a:gd name="connsiteX7532" fmla="*/ 2127277 w 12192439"/>
              <a:gd name="connsiteY7532" fmla="*/ 378843 h 6839191"/>
              <a:gd name="connsiteX7533" fmla="*/ 2108189 w 12192439"/>
              <a:gd name="connsiteY7533" fmla="*/ 371980 h 6839191"/>
              <a:gd name="connsiteX7534" fmla="*/ 2105284 w 12192439"/>
              <a:gd name="connsiteY7534" fmla="*/ 365778 h 6839191"/>
              <a:gd name="connsiteX7535" fmla="*/ 2125531 w 12192439"/>
              <a:gd name="connsiteY7535" fmla="*/ 372134 h 6839191"/>
              <a:gd name="connsiteX7536" fmla="*/ 2128988 w 12192439"/>
              <a:gd name="connsiteY7536" fmla="*/ 373204 h 6839191"/>
              <a:gd name="connsiteX7537" fmla="*/ 2149419 w 12192439"/>
              <a:gd name="connsiteY7537" fmla="*/ 379475 h 6839191"/>
              <a:gd name="connsiteX7538" fmla="*/ 2149919 w 12192439"/>
              <a:gd name="connsiteY7538" fmla="*/ 386752 h 6839191"/>
              <a:gd name="connsiteX7539" fmla="*/ 2130785 w 12192439"/>
              <a:gd name="connsiteY7539" fmla="*/ 380080 h 6839191"/>
              <a:gd name="connsiteX7540" fmla="*/ 2128988 w 12192439"/>
              <a:gd name="connsiteY7540" fmla="*/ 373204 h 6839191"/>
              <a:gd name="connsiteX7541" fmla="*/ 2152466 w 12192439"/>
              <a:gd name="connsiteY7541" fmla="*/ 380396 h 6839191"/>
              <a:gd name="connsiteX7542" fmla="*/ 2167065 w 12192439"/>
              <a:gd name="connsiteY7542" fmla="*/ 384769 h 6839191"/>
              <a:gd name="connsiteX7543" fmla="*/ 2173037 w 12192439"/>
              <a:gd name="connsiteY7543" fmla="*/ 386478 h 6839191"/>
              <a:gd name="connsiteX7544" fmla="*/ 2172203 w 12192439"/>
              <a:gd name="connsiteY7544" fmla="*/ 394236 h 6839191"/>
              <a:gd name="connsiteX7545" fmla="*/ 2170367 w 12192439"/>
              <a:gd name="connsiteY7545" fmla="*/ 393650 h 6839191"/>
              <a:gd name="connsiteX7546" fmla="*/ 2152986 w 12192439"/>
              <a:gd name="connsiteY7546" fmla="*/ 387799 h 6839191"/>
              <a:gd name="connsiteX7547" fmla="*/ 2152466 w 12192439"/>
              <a:gd name="connsiteY7547" fmla="*/ 380396 h 6839191"/>
              <a:gd name="connsiteX7548" fmla="*/ 2169099 w 12192439"/>
              <a:gd name="connsiteY7548" fmla="*/ 397483 h 6839191"/>
              <a:gd name="connsiteX7549" fmla="*/ 2171789 w 12192439"/>
              <a:gd name="connsiteY7549" fmla="*/ 398341 h 6839191"/>
              <a:gd name="connsiteX7550" fmla="*/ 2171093 w 12192439"/>
              <a:gd name="connsiteY7550" fmla="*/ 405976 h 6839191"/>
              <a:gd name="connsiteX7551" fmla="*/ 2153934 w 12192439"/>
              <a:gd name="connsiteY7551" fmla="*/ 399510 h 6839191"/>
              <a:gd name="connsiteX7552" fmla="*/ 2153320 w 12192439"/>
              <a:gd name="connsiteY7552" fmla="*/ 392178 h 6839191"/>
              <a:gd name="connsiteX7553" fmla="*/ 2169099 w 12192439"/>
              <a:gd name="connsiteY7553" fmla="*/ 397483 h 6839191"/>
              <a:gd name="connsiteX7554" fmla="*/ 2174595 w 12192439"/>
              <a:gd name="connsiteY7554" fmla="*/ 399236 h 6839191"/>
              <a:gd name="connsiteX7555" fmla="*/ 2193472 w 12192439"/>
              <a:gd name="connsiteY7555" fmla="*/ 404738 h 6839191"/>
              <a:gd name="connsiteX7556" fmla="*/ 2191420 w 12192439"/>
              <a:gd name="connsiteY7556" fmla="*/ 412839 h 6839191"/>
              <a:gd name="connsiteX7557" fmla="*/ 2173897 w 12192439"/>
              <a:gd name="connsiteY7557" fmla="*/ 406992 h 6839191"/>
              <a:gd name="connsiteX7558" fmla="*/ 2174595 w 12192439"/>
              <a:gd name="connsiteY7558" fmla="*/ 399236 h 6839191"/>
              <a:gd name="connsiteX7559" fmla="*/ 2196162 w 12192439"/>
              <a:gd name="connsiteY7559" fmla="*/ 405443 h 6839191"/>
              <a:gd name="connsiteX7560" fmla="*/ 2210532 w 12192439"/>
              <a:gd name="connsiteY7560" fmla="*/ 409030 h 6839191"/>
              <a:gd name="connsiteX7561" fmla="*/ 2208163 w 12192439"/>
              <a:gd name="connsiteY7561" fmla="*/ 417641 h 6839191"/>
              <a:gd name="connsiteX7562" fmla="*/ 2194077 w 12192439"/>
              <a:gd name="connsiteY7562" fmla="*/ 413655 h 6839191"/>
              <a:gd name="connsiteX7563" fmla="*/ 2196162 w 12192439"/>
              <a:gd name="connsiteY7563" fmla="*/ 405443 h 6839191"/>
              <a:gd name="connsiteX7564" fmla="*/ 2207176 w 12192439"/>
              <a:gd name="connsiteY7564" fmla="*/ 421452 h 6839191"/>
              <a:gd name="connsiteX7565" fmla="*/ 2205113 w 12192439"/>
              <a:gd name="connsiteY7565" fmla="*/ 430031 h 6839191"/>
              <a:gd name="connsiteX7566" fmla="*/ 2191238 w 12192439"/>
              <a:gd name="connsiteY7566" fmla="*/ 425548 h 6839191"/>
              <a:gd name="connsiteX7567" fmla="*/ 2193130 w 12192439"/>
              <a:gd name="connsiteY7567" fmla="*/ 417481 h 6839191"/>
              <a:gd name="connsiteX7568" fmla="*/ 2207176 w 12192439"/>
              <a:gd name="connsiteY7568" fmla="*/ 421452 h 6839191"/>
              <a:gd name="connsiteX7569" fmla="*/ 2209786 w 12192439"/>
              <a:gd name="connsiteY7569" fmla="*/ 422143 h 6839191"/>
              <a:gd name="connsiteX7570" fmla="*/ 2228457 w 12192439"/>
              <a:gd name="connsiteY7570" fmla="*/ 426698 h 6839191"/>
              <a:gd name="connsiteX7571" fmla="*/ 2224903 w 12192439"/>
              <a:gd name="connsiteY7571" fmla="*/ 435529 h 6839191"/>
              <a:gd name="connsiteX7572" fmla="*/ 2207680 w 12192439"/>
              <a:gd name="connsiteY7572" fmla="*/ 430792 h 6839191"/>
              <a:gd name="connsiteX7573" fmla="*/ 2209786 w 12192439"/>
              <a:gd name="connsiteY7573" fmla="*/ 422143 h 6839191"/>
              <a:gd name="connsiteX7574" fmla="*/ 2231024 w 12192439"/>
              <a:gd name="connsiteY7574" fmla="*/ 427277 h 6839191"/>
              <a:gd name="connsiteX7575" fmla="*/ 2250726 w 12192439"/>
              <a:gd name="connsiteY7575" fmla="*/ 431371 h 6839191"/>
              <a:gd name="connsiteX7576" fmla="*/ 2245680 w 12192439"/>
              <a:gd name="connsiteY7576" fmla="*/ 440443 h 6839191"/>
              <a:gd name="connsiteX7577" fmla="*/ 2227426 w 12192439"/>
              <a:gd name="connsiteY7577" fmla="*/ 436167 h 6839191"/>
              <a:gd name="connsiteX7578" fmla="*/ 2231024 w 12192439"/>
              <a:gd name="connsiteY7578" fmla="*/ 427277 h 6839191"/>
              <a:gd name="connsiteX7579" fmla="*/ 2243815 w 12192439"/>
              <a:gd name="connsiteY7579" fmla="*/ 443965 h 6839191"/>
              <a:gd name="connsiteX7580" fmla="*/ 2239076 w 12192439"/>
              <a:gd name="connsiteY7580" fmla="*/ 452943 h 6839191"/>
              <a:gd name="connsiteX7581" fmla="*/ 2222753 w 12192439"/>
              <a:gd name="connsiteY7581" fmla="*/ 448612 h 6839191"/>
              <a:gd name="connsiteX7582" fmla="*/ 2226044 w 12192439"/>
              <a:gd name="connsiteY7582" fmla="*/ 439779 h 6839191"/>
              <a:gd name="connsiteX7583" fmla="*/ 2243815 w 12192439"/>
              <a:gd name="connsiteY7583" fmla="*/ 443965 h 6839191"/>
              <a:gd name="connsiteX7584" fmla="*/ 2235829 w 12192439"/>
              <a:gd name="connsiteY7584" fmla="*/ 465023 h 6839191"/>
              <a:gd name="connsiteX7585" fmla="*/ 2239844 w 12192439"/>
              <a:gd name="connsiteY7585" fmla="*/ 456990 h 6839191"/>
              <a:gd name="connsiteX7586" fmla="*/ 2256870 w 12192439"/>
              <a:gd name="connsiteY7586" fmla="*/ 460907 h 6839191"/>
              <a:gd name="connsiteX7587" fmla="*/ 2251077 w 12192439"/>
              <a:gd name="connsiteY7587" fmla="*/ 469959 h 6839191"/>
              <a:gd name="connsiteX7588" fmla="*/ 2235390 w 12192439"/>
              <a:gd name="connsiteY7588" fmla="*/ 465883 h 6839191"/>
              <a:gd name="connsiteX7589" fmla="*/ 2235829 w 12192439"/>
              <a:gd name="connsiteY7589" fmla="*/ 465023 h 6839191"/>
              <a:gd name="connsiteX7590" fmla="*/ 2267993 w 12192439"/>
              <a:gd name="connsiteY7590" fmla="*/ 477537 h 6839191"/>
              <a:gd name="connsiteX7591" fmla="*/ 2265755 w 12192439"/>
              <a:gd name="connsiteY7591" fmla="*/ 480446 h 6839191"/>
              <a:gd name="connsiteX7592" fmla="*/ 2260862 w 12192439"/>
              <a:gd name="connsiteY7592" fmla="*/ 486572 h 6839191"/>
              <a:gd name="connsiteX7593" fmla="*/ 2245351 w 12192439"/>
              <a:gd name="connsiteY7593" fmla="*/ 482599 h 6839191"/>
              <a:gd name="connsiteX7594" fmla="*/ 2251472 w 12192439"/>
              <a:gd name="connsiteY7594" fmla="*/ 473796 h 6839191"/>
              <a:gd name="connsiteX7595" fmla="*/ 2267993 w 12192439"/>
              <a:gd name="connsiteY7595" fmla="*/ 477537 h 6839191"/>
              <a:gd name="connsiteX7596" fmla="*/ 2267598 w 12192439"/>
              <a:gd name="connsiteY7596" fmla="*/ 481833 h 6839191"/>
              <a:gd name="connsiteX7597" fmla="*/ 2270494 w 12192439"/>
              <a:gd name="connsiteY7597" fmla="*/ 478062 h 6839191"/>
              <a:gd name="connsiteX7598" fmla="*/ 2288265 w 12192439"/>
              <a:gd name="connsiteY7598" fmla="*/ 481535 h 6839191"/>
              <a:gd name="connsiteX7599" fmla="*/ 2281837 w 12192439"/>
              <a:gd name="connsiteY7599" fmla="*/ 488744 h 6839191"/>
              <a:gd name="connsiteX7600" fmla="*/ 2279950 w 12192439"/>
              <a:gd name="connsiteY7600" fmla="*/ 490837 h 6839191"/>
              <a:gd name="connsiteX7601" fmla="*/ 2263342 w 12192439"/>
              <a:gd name="connsiteY7601" fmla="*/ 487169 h 6839191"/>
              <a:gd name="connsiteX7602" fmla="*/ 2267598 w 12192439"/>
              <a:gd name="connsiteY7602" fmla="*/ 481833 h 6839191"/>
              <a:gd name="connsiteX7603" fmla="*/ 2277164 w 12192439"/>
              <a:gd name="connsiteY7603" fmla="*/ 493880 h 6839191"/>
              <a:gd name="connsiteX7604" fmla="*/ 2268607 w 12192439"/>
              <a:gd name="connsiteY7604" fmla="*/ 502834 h 6839191"/>
              <a:gd name="connsiteX7605" fmla="*/ 2253337 w 12192439"/>
              <a:gd name="connsiteY7605" fmla="*/ 498922 h 6839191"/>
              <a:gd name="connsiteX7606" fmla="*/ 2254171 w 12192439"/>
              <a:gd name="connsiteY7606" fmla="*/ 497970 h 6839191"/>
              <a:gd name="connsiteX7607" fmla="*/ 2260819 w 12192439"/>
              <a:gd name="connsiteY7607" fmla="*/ 490214 h 6839191"/>
              <a:gd name="connsiteX7608" fmla="*/ 2277164 w 12192439"/>
              <a:gd name="connsiteY7608" fmla="*/ 493880 h 6839191"/>
              <a:gd name="connsiteX7609" fmla="*/ 2284492 w 12192439"/>
              <a:gd name="connsiteY7609" fmla="*/ 509947 h 6839191"/>
              <a:gd name="connsiteX7610" fmla="*/ 2283483 w 12192439"/>
              <a:gd name="connsiteY7610" fmla="*/ 510890 h 6839191"/>
              <a:gd name="connsiteX7611" fmla="*/ 2275014 w 12192439"/>
              <a:gd name="connsiteY7611" fmla="*/ 518885 h 6839191"/>
              <a:gd name="connsiteX7612" fmla="*/ 2259963 w 12192439"/>
              <a:gd name="connsiteY7612" fmla="*/ 515008 h 6839191"/>
              <a:gd name="connsiteX7613" fmla="*/ 2268322 w 12192439"/>
              <a:gd name="connsiteY7613" fmla="*/ 506311 h 6839191"/>
              <a:gd name="connsiteX7614" fmla="*/ 2284492 w 12192439"/>
              <a:gd name="connsiteY7614" fmla="*/ 509947 h 6839191"/>
              <a:gd name="connsiteX7615" fmla="*/ 2284930 w 12192439"/>
              <a:gd name="connsiteY7615" fmla="*/ 512433 h 6839191"/>
              <a:gd name="connsiteX7616" fmla="*/ 2287015 w 12192439"/>
              <a:gd name="connsiteY7616" fmla="*/ 510471 h 6839191"/>
              <a:gd name="connsiteX7617" fmla="*/ 2304391 w 12192439"/>
              <a:gd name="connsiteY7617" fmla="*/ 513843 h 6839191"/>
              <a:gd name="connsiteX7618" fmla="*/ 2299477 w 12192439"/>
              <a:gd name="connsiteY7618" fmla="*/ 518095 h 6839191"/>
              <a:gd name="connsiteX7619" fmla="*/ 2293728 w 12192439"/>
              <a:gd name="connsiteY7619" fmla="*/ 523071 h 6839191"/>
              <a:gd name="connsiteX7620" fmla="*/ 2277471 w 12192439"/>
              <a:gd name="connsiteY7620" fmla="*/ 519467 h 6839191"/>
              <a:gd name="connsiteX7621" fmla="*/ 2284930 w 12192439"/>
              <a:gd name="connsiteY7621" fmla="*/ 512433 h 6839191"/>
              <a:gd name="connsiteX7622" fmla="*/ 2290547 w 12192439"/>
              <a:gd name="connsiteY7622" fmla="*/ 525842 h 6839191"/>
              <a:gd name="connsiteX7623" fmla="*/ 2280433 w 12192439"/>
              <a:gd name="connsiteY7623" fmla="*/ 534805 h 6839191"/>
              <a:gd name="connsiteX7624" fmla="*/ 2265624 w 12192439"/>
              <a:gd name="connsiteY7624" fmla="*/ 530963 h 6839191"/>
              <a:gd name="connsiteX7625" fmla="*/ 2274575 w 12192439"/>
              <a:gd name="connsiteY7625" fmla="*/ 522227 h 6839191"/>
              <a:gd name="connsiteX7626" fmla="*/ 2290547 w 12192439"/>
              <a:gd name="connsiteY7626" fmla="*/ 525842 h 6839191"/>
              <a:gd name="connsiteX7627" fmla="*/ 2293026 w 12192439"/>
              <a:gd name="connsiteY7627" fmla="*/ 526353 h 6839191"/>
              <a:gd name="connsiteX7628" fmla="*/ 2310249 w 12192439"/>
              <a:gd name="connsiteY7628" fmla="*/ 529715 h 6839191"/>
              <a:gd name="connsiteX7629" fmla="*/ 2298862 w 12192439"/>
              <a:gd name="connsiteY7629" fmla="*/ 538969 h 6839191"/>
              <a:gd name="connsiteX7630" fmla="*/ 2282802 w 12192439"/>
              <a:gd name="connsiteY7630" fmla="*/ 535375 h 6839191"/>
              <a:gd name="connsiteX7631" fmla="*/ 2293026 w 12192439"/>
              <a:gd name="connsiteY7631" fmla="*/ 526353 h 6839191"/>
              <a:gd name="connsiteX7632" fmla="*/ 2295681 w 12192439"/>
              <a:gd name="connsiteY7632" fmla="*/ 541617 h 6839191"/>
              <a:gd name="connsiteX7633" fmla="*/ 2285238 w 12192439"/>
              <a:gd name="connsiteY7633" fmla="*/ 550472 h 6839191"/>
              <a:gd name="connsiteX7634" fmla="*/ 2270626 w 12192439"/>
              <a:gd name="connsiteY7634" fmla="*/ 546643 h 6839191"/>
              <a:gd name="connsiteX7635" fmla="*/ 2279884 w 12192439"/>
              <a:gd name="connsiteY7635" fmla="*/ 538032 h 6839191"/>
              <a:gd name="connsiteX7636" fmla="*/ 2295681 w 12192439"/>
              <a:gd name="connsiteY7636" fmla="*/ 541617 h 6839191"/>
              <a:gd name="connsiteX7637" fmla="*/ 2298072 w 12192439"/>
              <a:gd name="connsiteY7637" fmla="*/ 542130 h 6839191"/>
              <a:gd name="connsiteX7638" fmla="*/ 2315098 w 12192439"/>
              <a:gd name="connsiteY7638" fmla="*/ 545483 h 6839191"/>
              <a:gd name="connsiteX7639" fmla="*/ 2303382 w 12192439"/>
              <a:gd name="connsiteY7639" fmla="*/ 554621 h 6839191"/>
              <a:gd name="connsiteX7640" fmla="*/ 2287541 w 12192439"/>
              <a:gd name="connsiteY7640" fmla="*/ 551031 h 6839191"/>
              <a:gd name="connsiteX7641" fmla="*/ 2298072 w 12192439"/>
              <a:gd name="connsiteY7641" fmla="*/ 542130 h 6839191"/>
              <a:gd name="connsiteX7642" fmla="*/ 2300201 w 12192439"/>
              <a:gd name="connsiteY7642" fmla="*/ 557172 h 6839191"/>
              <a:gd name="connsiteX7643" fmla="*/ 2289187 w 12192439"/>
              <a:gd name="connsiteY7643" fmla="*/ 566236 h 6839191"/>
              <a:gd name="connsiteX7644" fmla="*/ 2274816 w 12192439"/>
              <a:gd name="connsiteY7644" fmla="*/ 562398 h 6839191"/>
              <a:gd name="connsiteX7645" fmla="*/ 2284624 w 12192439"/>
              <a:gd name="connsiteY7645" fmla="*/ 553570 h 6839191"/>
              <a:gd name="connsiteX7646" fmla="*/ 2300201 w 12192439"/>
              <a:gd name="connsiteY7646" fmla="*/ 557172 h 6839191"/>
              <a:gd name="connsiteX7647" fmla="*/ 2286313 w 12192439"/>
              <a:gd name="connsiteY7647" fmla="*/ 568662 h 6839191"/>
              <a:gd name="connsiteX7648" fmla="*/ 2276330 w 12192439"/>
              <a:gd name="connsiteY7648" fmla="*/ 577473 h 6839191"/>
              <a:gd name="connsiteX7649" fmla="*/ 2263320 w 12192439"/>
              <a:gd name="connsiteY7649" fmla="*/ 573428 h 6839191"/>
              <a:gd name="connsiteX7650" fmla="*/ 2272184 w 12192439"/>
              <a:gd name="connsiteY7650" fmla="*/ 564838 h 6839191"/>
              <a:gd name="connsiteX7651" fmla="*/ 2286313 w 12192439"/>
              <a:gd name="connsiteY7651" fmla="*/ 568662 h 6839191"/>
              <a:gd name="connsiteX7652" fmla="*/ 2288485 w 12192439"/>
              <a:gd name="connsiteY7652" fmla="*/ 569215 h 6839191"/>
              <a:gd name="connsiteX7653" fmla="*/ 2303930 w 12192439"/>
              <a:gd name="connsiteY7653" fmla="*/ 572829 h 6839191"/>
              <a:gd name="connsiteX7654" fmla="*/ 2292631 w 12192439"/>
              <a:gd name="connsiteY7654" fmla="*/ 581923 h 6839191"/>
              <a:gd name="connsiteX7655" fmla="*/ 2278370 w 12192439"/>
              <a:gd name="connsiteY7655" fmla="*/ 578081 h 6839191"/>
              <a:gd name="connsiteX7656" fmla="*/ 2288485 w 12192439"/>
              <a:gd name="connsiteY7656" fmla="*/ 569215 h 6839191"/>
              <a:gd name="connsiteX7657" fmla="*/ 2306103 w 12192439"/>
              <a:gd name="connsiteY7657" fmla="*/ 573309 h 6839191"/>
              <a:gd name="connsiteX7658" fmla="*/ 2441581 w 12192439"/>
              <a:gd name="connsiteY7658" fmla="*/ 592816 h 6839191"/>
              <a:gd name="connsiteX7659" fmla="*/ 2444104 w 12192439"/>
              <a:gd name="connsiteY7659" fmla="*/ 593086 h 6839191"/>
              <a:gd name="connsiteX7660" fmla="*/ 2850826 w 12192439"/>
              <a:gd name="connsiteY7660" fmla="*/ 623573 h 6839191"/>
              <a:gd name="connsiteX7661" fmla="*/ 3371679 w 12192439"/>
              <a:gd name="connsiteY7661" fmla="*/ 635790 h 6839191"/>
              <a:gd name="connsiteX7662" fmla="*/ 3768550 w 12192439"/>
              <a:gd name="connsiteY7662" fmla="*/ 643357 h 6839191"/>
              <a:gd name="connsiteX7663" fmla="*/ 4472843 w 12192439"/>
              <a:gd name="connsiteY7663" fmla="*/ 681385 h 6839191"/>
              <a:gd name="connsiteX7664" fmla="*/ 4487609 w 12192439"/>
              <a:gd name="connsiteY7664" fmla="*/ 682688 h 6839191"/>
              <a:gd name="connsiteX7665" fmla="*/ 4593381 w 12192439"/>
              <a:gd name="connsiteY7665" fmla="*/ 692298 h 6839191"/>
              <a:gd name="connsiteX7666" fmla="*/ 5001594 w 12192439"/>
              <a:gd name="connsiteY7666" fmla="*/ 764340 h 6839191"/>
              <a:gd name="connsiteX7667" fmla="*/ 5085778 w 12192439"/>
              <a:gd name="connsiteY7667" fmla="*/ 799090 h 6839191"/>
              <a:gd name="connsiteX7668" fmla="*/ 5169325 w 12192439"/>
              <a:gd name="connsiteY7668" fmla="*/ 988039 h 6839191"/>
              <a:gd name="connsiteX7669" fmla="*/ 5039528 w 12192439"/>
              <a:gd name="connsiteY7669" fmla="*/ 1170926 h 6839191"/>
              <a:gd name="connsiteX7670" fmla="*/ 4779212 w 12192439"/>
              <a:gd name="connsiteY7670" fmla="*/ 1354707 h 6839191"/>
              <a:gd name="connsiteX7671" fmla="*/ 4758017 w 12192439"/>
              <a:gd name="connsiteY7671" fmla="*/ 1367926 h 6839191"/>
              <a:gd name="connsiteX7672" fmla="*/ 4000696 w 12192439"/>
              <a:gd name="connsiteY7672" fmla="*/ 1802099 h 6839191"/>
              <a:gd name="connsiteX7673" fmla="*/ 3615300 w 12192439"/>
              <a:gd name="connsiteY7673" fmla="*/ 2015890 h 6839191"/>
              <a:gd name="connsiteX7674" fmla="*/ 2925005 w 12192439"/>
              <a:gd name="connsiteY7674" fmla="*/ 2433924 h 6839191"/>
              <a:gd name="connsiteX7675" fmla="*/ 2486317 w 12192439"/>
              <a:gd name="connsiteY7675" fmla="*/ 2769166 h 6839191"/>
              <a:gd name="connsiteX7676" fmla="*/ 2433091 w 12192439"/>
              <a:gd name="connsiteY7676" fmla="*/ 2767915 h 6839191"/>
              <a:gd name="connsiteX7677" fmla="*/ 2900038 w 12192439"/>
              <a:gd name="connsiteY7677" fmla="*/ 2413345 h 6839191"/>
              <a:gd name="connsiteX7678" fmla="*/ 3584650 w 12192439"/>
              <a:gd name="connsiteY7678" fmla="*/ 2005519 h 6839191"/>
              <a:gd name="connsiteX7679" fmla="*/ 3959252 w 12192439"/>
              <a:gd name="connsiteY7679" fmla="*/ 1800113 h 6839191"/>
              <a:gd name="connsiteX7680" fmla="*/ 4716178 w 12192439"/>
              <a:gd name="connsiteY7680" fmla="*/ 1370592 h 6839191"/>
              <a:gd name="connsiteX7681" fmla="*/ 4735442 w 12192439"/>
              <a:gd name="connsiteY7681" fmla="*/ 1358687 h 6839191"/>
              <a:gd name="connsiteX7682" fmla="*/ 4995583 w 12192439"/>
              <a:gd name="connsiteY7682" fmla="*/ 1177080 h 6839191"/>
              <a:gd name="connsiteX7683" fmla="*/ 5128583 w 12192439"/>
              <a:gd name="connsiteY7683" fmla="*/ 997313 h 6839191"/>
              <a:gd name="connsiteX7684" fmla="*/ 5130667 w 12192439"/>
              <a:gd name="connsiteY7684" fmla="*/ 888572 h 6839191"/>
              <a:gd name="connsiteX7685" fmla="*/ 5052122 w 12192439"/>
              <a:gd name="connsiteY7685" fmla="*/ 805170 h 6839191"/>
              <a:gd name="connsiteX7686" fmla="*/ 4968553 w 12192439"/>
              <a:gd name="connsiteY7686" fmla="*/ 770345 h 6839191"/>
              <a:gd name="connsiteX7687" fmla="*/ 4564639 w 12192439"/>
              <a:gd name="connsiteY7687" fmla="*/ 699918 h 6839191"/>
              <a:gd name="connsiteX7688" fmla="*/ 4464484 w 12192439"/>
              <a:gd name="connsiteY7688" fmla="*/ 691159 h 6839191"/>
              <a:gd name="connsiteX7689" fmla="*/ 4445550 w 12192439"/>
              <a:gd name="connsiteY7689" fmla="*/ 689551 h 6839191"/>
              <a:gd name="connsiteX7690" fmla="*/ 3749704 w 12192439"/>
              <a:gd name="connsiteY7690" fmla="*/ 654088 h 6839191"/>
              <a:gd name="connsiteX7691" fmla="*/ 3366918 w 12192439"/>
              <a:gd name="connsiteY7691" fmla="*/ 647740 h 6839191"/>
              <a:gd name="connsiteX7692" fmla="*/ 2843345 w 12192439"/>
              <a:gd name="connsiteY7692" fmla="*/ 636303 h 6839191"/>
              <a:gd name="connsiteX7693" fmla="*/ 2441954 w 12192439"/>
              <a:gd name="connsiteY7693" fmla="*/ 605401 h 6839191"/>
              <a:gd name="connsiteX7694" fmla="*/ 2438356 w 12192439"/>
              <a:gd name="connsiteY7694" fmla="*/ 605004 h 6839191"/>
              <a:gd name="connsiteX7695" fmla="*/ 2294716 w 12192439"/>
              <a:gd name="connsiteY7695" fmla="*/ 582456 h 6839191"/>
              <a:gd name="connsiteX7696" fmla="*/ 2306103 w 12192439"/>
              <a:gd name="connsiteY7696" fmla="*/ 573309 h 6839191"/>
              <a:gd name="connsiteX7697" fmla="*/ 2926694 w 12192439"/>
              <a:gd name="connsiteY7697" fmla="*/ 2436513 h 6839191"/>
              <a:gd name="connsiteX7698" fmla="*/ 3616814 w 12192439"/>
              <a:gd name="connsiteY7698" fmla="*/ 2018565 h 6839191"/>
              <a:gd name="connsiteX7699" fmla="*/ 4002188 w 12192439"/>
              <a:gd name="connsiteY7699" fmla="*/ 1804793 h 6839191"/>
              <a:gd name="connsiteX7700" fmla="*/ 4759641 w 12192439"/>
              <a:gd name="connsiteY7700" fmla="*/ 1370530 h 6839191"/>
              <a:gd name="connsiteX7701" fmla="*/ 4780835 w 12192439"/>
              <a:gd name="connsiteY7701" fmla="*/ 1357314 h 6839191"/>
              <a:gd name="connsiteX7702" fmla="*/ 5041569 w 12192439"/>
              <a:gd name="connsiteY7702" fmla="*/ 1173218 h 6839191"/>
              <a:gd name="connsiteX7703" fmla="*/ 5172309 w 12192439"/>
              <a:gd name="connsiteY7703" fmla="*/ 988833 h 6839191"/>
              <a:gd name="connsiteX7704" fmla="*/ 5169171 w 12192439"/>
              <a:gd name="connsiteY7704" fmla="*/ 879353 h 6839191"/>
              <a:gd name="connsiteX7705" fmla="*/ 5087270 w 12192439"/>
              <a:gd name="connsiteY7705" fmla="*/ 796392 h 6839191"/>
              <a:gd name="connsiteX7706" fmla="*/ 5002538 w 12192439"/>
              <a:gd name="connsiteY7706" fmla="*/ 761413 h 6839191"/>
              <a:gd name="connsiteX7707" fmla="*/ 4593666 w 12192439"/>
              <a:gd name="connsiteY7707" fmla="*/ 689237 h 6839191"/>
              <a:gd name="connsiteX7708" fmla="*/ 4487894 w 12192439"/>
              <a:gd name="connsiteY7708" fmla="*/ 679626 h 6839191"/>
              <a:gd name="connsiteX7709" fmla="*/ 4473128 w 12192439"/>
              <a:gd name="connsiteY7709" fmla="*/ 678320 h 6839191"/>
              <a:gd name="connsiteX7710" fmla="*/ 3768638 w 12192439"/>
              <a:gd name="connsiteY7710" fmla="*/ 640281 h 6839191"/>
              <a:gd name="connsiteX7711" fmla="*/ 3371723 w 12192439"/>
              <a:gd name="connsiteY7711" fmla="*/ 632714 h 6839191"/>
              <a:gd name="connsiteX7712" fmla="*/ 2850958 w 12192439"/>
              <a:gd name="connsiteY7712" fmla="*/ 620498 h 6839191"/>
              <a:gd name="connsiteX7713" fmla="*/ 2444434 w 12192439"/>
              <a:gd name="connsiteY7713" fmla="*/ 590025 h 6839191"/>
              <a:gd name="connsiteX7714" fmla="*/ 2441911 w 12192439"/>
              <a:gd name="connsiteY7714" fmla="*/ 589758 h 6839191"/>
              <a:gd name="connsiteX7715" fmla="*/ 2309284 w 12192439"/>
              <a:gd name="connsiteY7715" fmla="*/ 570845 h 6839191"/>
              <a:gd name="connsiteX7716" fmla="*/ 2321702 w 12192439"/>
              <a:gd name="connsiteY7716" fmla="*/ 561481 h 6839191"/>
              <a:gd name="connsiteX7717" fmla="*/ 2445180 w 12192439"/>
              <a:gd name="connsiteY7717" fmla="*/ 577669 h 6839191"/>
              <a:gd name="connsiteX7718" fmla="*/ 2446628 w 12192439"/>
              <a:gd name="connsiteY7718" fmla="*/ 577816 h 6839191"/>
              <a:gd name="connsiteX7719" fmla="*/ 2858417 w 12192439"/>
              <a:gd name="connsiteY7719" fmla="*/ 607869 h 6839191"/>
              <a:gd name="connsiteX7720" fmla="*/ 3375760 w 12192439"/>
              <a:gd name="connsiteY7720" fmla="*/ 620807 h 6839191"/>
              <a:gd name="connsiteX7721" fmla="*/ 3787506 w 12192439"/>
              <a:gd name="connsiteY7721" fmla="*/ 629646 h 6839191"/>
              <a:gd name="connsiteX7722" fmla="*/ 4500399 w 12192439"/>
              <a:gd name="connsiteY7722" fmla="*/ 670251 h 6839191"/>
              <a:gd name="connsiteX7723" fmla="*/ 4510250 w 12192439"/>
              <a:gd name="connsiteY7723" fmla="*/ 671152 h 6839191"/>
              <a:gd name="connsiteX7724" fmla="*/ 4622385 w 12192439"/>
              <a:gd name="connsiteY7724" fmla="*/ 681714 h 6839191"/>
              <a:gd name="connsiteX7725" fmla="*/ 5035535 w 12192439"/>
              <a:gd name="connsiteY7725" fmla="*/ 755505 h 6839191"/>
              <a:gd name="connsiteX7726" fmla="*/ 5120904 w 12192439"/>
              <a:gd name="connsiteY7726" fmla="*/ 790411 h 6839191"/>
              <a:gd name="connsiteX7727" fmla="*/ 5212941 w 12192439"/>
              <a:gd name="connsiteY7727" fmla="*/ 979658 h 6839191"/>
              <a:gd name="connsiteX7728" fmla="*/ 5085426 w 12192439"/>
              <a:gd name="connsiteY7728" fmla="*/ 1167014 h 6839191"/>
              <a:gd name="connsiteX7729" fmla="*/ 4824342 w 12192439"/>
              <a:gd name="connsiteY7729" fmla="*/ 1353376 h 6839191"/>
              <a:gd name="connsiteX7730" fmla="*/ 4801393 w 12192439"/>
              <a:gd name="connsiteY7730" fmla="*/ 1367790 h 6839191"/>
              <a:gd name="connsiteX7731" fmla="*/ 4043457 w 12192439"/>
              <a:gd name="connsiteY7731" fmla="*/ 1806682 h 6839191"/>
              <a:gd name="connsiteX7732" fmla="*/ 3647398 w 12192439"/>
              <a:gd name="connsiteY7732" fmla="*/ 2028857 h 6839191"/>
              <a:gd name="connsiteX7733" fmla="*/ 2951574 w 12192439"/>
              <a:gd name="connsiteY7733" fmla="*/ 2457027 h 6839191"/>
              <a:gd name="connsiteX7734" fmla="*/ 2648299 w 12192439"/>
              <a:gd name="connsiteY7734" fmla="*/ 2679739 h 6839191"/>
              <a:gd name="connsiteX7735" fmla="*/ 2544567 w 12192439"/>
              <a:gd name="connsiteY7735" fmla="*/ 2769846 h 6839191"/>
              <a:gd name="connsiteX7736" fmla="*/ 2490727 w 12192439"/>
              <a:gd name="connsiteY7736" fmla="*/ 2769231 h 6839191"/>
              <a:gd name="connsiteX7737" fmla="*/ 2926694 w 12192439"/>
              <a:gd name="connsiteY7737" fmla="*/ 2436513 h 6839191"/>
              <a:gd name="connsiteX7738" fmla="*/ 2542702 w 12192439"/>
              <a:gd name="connsiteY7738" fmla="*/ 2771557 h 6839191"/>
              <a:gd name="connsiteX7739" fmla="*/ 2492811 w 12192439"/>
              <a:gd name="connsiteY7739" fmla="*/ 2819123 h 6839191"/>
              <a:gd name="connsiteX7740" fmla="*/ 2440857 w 12192439"/>
              <a:gd name="connsiteY7740" fmla="*/ 2817543 h 6839191"/>
              <a:gd name="connsiteX7741" fmla="*/ 2488928 w 12192439"/>
              <a:gd name="connsiteY7741" fmla="*/ 2770943 h 6839191"/>
              <a:gd name="connsiteX7742" fmla="*/ 2542702 w 12192439"/>
              <a:gd name="connsiteY7742" fmla="*/ 2771557 h 6839191"/>
              <a:gd name="connsiteX7743" fmla="*/ 2547047 w 12192439"/>
              <a:gd name="connsiteY7743" fmla="*/ 2771601 h 6839191"/>
              <a:gd name="connsiteX7744" fmla="*/ 2601413 w 12192439"/>
              <a:gd name="connsiteY7744" fmla="*/ 2771667 h 6839191"/>
              <a:gd name="connsiteX7745" fmla="*/ 2549613 w 12192439"/>
              <a:gd name="connsiteY7745" fmla="*/ 2820088 h 6839191"/>
              <a:gd name="connsiteX7746" fmla="*/ 2496958 w 12192439"/>
              <a:gd name="connsiteY7746" fmla="*/ 2819211 h 6839191"/>
              <a:gd name="connsiteX7747" fmla="*/ 2547047 w 12192439"/>
              <a:gd name="connsiteY7747" fmla="*/ 2771601 h 6839191"/>
              <a:gd name="connsiteX7748" fmla="*/ 2547749 w 12192439"/>
              <a:gd name="connsiteY7748" fmla="*/ 2821887 h 6839191"/>
              <a:gd name="connsiteX7749" fmla="*/ 2500863 w 12192439"/>
              <a:gd name="connsiteY7749" fmla="*/ 2868773 h 6839191"/>
              <a:gd name="connsiteX7750" fmla="*/ 2450226 w 12192439"/>
              <a:gd name="connsiteY7750" fmla="*/ 2866908 h 6839191"/>
              <a:gd name="connsiteX7751" fmla="*/ 2495159 w 12192439"/>
              <a:gd name="connsiteY7751" fmla="*/ 2820988 h 6839191"/>
              <a:gd name="connsiteX7752" fmla="*/ 2547749 w 12192439"/>
              <a:gd name="connsiteY7752" fmla="*/ 2821887 h 6839191"/>
              <a:gd name="connsiteX7753" fmla="*/ 2552378 w 12192439"/>
              <a:gd name="connsiteY7753" fmla="*/ 2821931 h 6839191"/>
              <a:gd name="connsiteX7754" fmla="*/ 2604836 w 12192439"/>
              <a:gd name="connsiteY7754" fmla="*/ 2822194 h 6839191"/>
              <a:gd name="connsiteX7755" fmla="*/ 2556086 w 12192439"/>
              <a:gd name="connsiteY7755" fmla="*/ 2870045 h 6839191"/>
              <a:gd name="connsiteX7756" fmla="*/ 2505273 w 12192439"/>
              <a:gd name="connsiteY7756" fmla="*/ 2868905 h 6839191"/>
              <a:gd name="connsiteX7757" fmla="*/ 2552378 w 12192439"/>
              <a:gd name="connsiteY7757" fmla="*/ 2821931 h 6839191"/>
              <a:gd name="connsiteX7758" fmla="*/ 2554199 w 12192439"/>
              <a:gd name="connsiteY7758" fmla="*/ 2871954 h 6839191"/>
              <a:gd name="connsiteX7759" fmla="*/ 2510209 w 12192439"/>
              <a:gd name="connsiteY7759" fmla="*/ 2918203 h 6839191"/>
              <a:gd name="connsiteX7760" fmla="*/ 2461261 w 12192439"/>
              <a:gd name="connsiteY7760" fmla="*/ 2916053 h 6839191"/>
              <a:gd name="connsiteX7761" fmla="*/ 2503452 w 12192439"/>
              <a:gd name="connsiteY7761" fmla="*/ 2870791 h 6839191"/>
              <a:gd name="connsiteX7762" fmla="*/ 2554199 w 12192439"/>
              <a:gd name="connsiteY7762" fmla="*/ 2871954 h 6839191"/>
              <a:gd name="connsiteX7763" fmla="*/ 2558850 w 12192439"/>
              <a:gd name="connsiteY7763" fmla="*/ 2872020 h 6839191"/>
              <a:gd name="connsiteX7764" fmla="*/ 2609970 w 12192439"/>
              <a:gd name="connsiteY7764" fmla="*/ 2872503 h 6839191"/>
              <a:gd name="connsiteX7765" fmla="*/ 2564094 w 12192439"/>
              <a:gd name="connsiteY7765" fmla="*/ 2919761 h 6839191"/>
              <a:gd name="connsiteX7766" fmla="*/ 2514619 w 12192439"/>
              <a:gd name="connsiteY7766" fmla="*/ 2918379 h 6839191"/>
              <a:gd name="connsiteX7767" fmla="*/ 2558850 w 12192439"/>
              <a:gd name="connsiteY7767" fmla="*/ 2872020 h 6839191"/>
              <a:gd name="connsiteX7768" fmla="*/ 2562229 w 12192439"/>
              <a:gd name="connsiteY7768" fmla="*/ 2921736 h 6839191"/>
              <a:gd name="connsiteX7769" fmla="*/ 2520916 w 12192439"/>
              <a:gd name="connsiteY7769" fmla="*/ 2967415 h 6839191"/>
              <a:gd name="connsiteX7770" fmla="*/ 2473328 w 12192439"/>
              <a:gd name="connsiteY7770" fmla="*/ 2964936 h 6839191"/>
              <a:gd name="connsiteX7771" fmla="*/ 2512820 w 12192439"/>
              <a:gd name="connsiteY7771" fmla="*/ 2920332 h 6839191"/>
              <a:gd name="connsiteX7772" fmla="*/ 2562229 w 12192439"/>
              <a:gd name="connsiteY7772" fmla="*/ 2921736 h 6839191"/>
              <a:gd name="connsiteX7773" fmla="*/ 2519139 w 12192439"/>
              <a:gd name="connsiteY7773" fmla="*/ 2969433 h 6839191"/>
              <a:gd name="connsiteX7774" fmla="*/ 2482368 w 12192439"/>
              <a:gd name="connsiteY7774" fmla="*/ 3013291 h 6839191"/>
              <a:gd name="connsiteX7775" fmla="*/ 2436733 w 12192439"/>
              <a:gd name="connsiteY7775" fmla="*/ 3009649 h 6839191"/>
              <a:gd name="connsiteX7776" fmla="*/ 2471639 w 12192439"/>
              <a:gd name="connsiteY7776" fmla="*/ 2966954 h 6839191"/>
              <a:gd name="connsiteX7777" fmla="*/ 2519139 w 12192439"/>
              <a:gd name="connsiteY7777" fmla="*/ 2969433 h 6839191"/>
              <a:gd name="connsiteX7778" fmla="*/ 2523571 w 12192439"/>
              <a:gd name="connsiteY7778" fmla="*/ 2969631 h 6839191"/>
              <a:gd name="connsiteX7779" fmla="*/ 2571641 w 12192439"/>
              <a:gd name="connsiteY7779" fmla="*/ 2971342 h 6839191"/>
              <a:gd name="connsiteX7780" fmla="*/ 2532873 w 12192439"/>
              <a:gd name="connsiteY7780" fmla="*/ 3016362 h 6839191"/>
              <a:gd name="connsiteX7781" fmla="*/ 2486580 w 12192439"/>
              <a:gd name="connsiteY7781" fmla="*/ 3013576 h 6839191"/>
              <a:gd name="connsiteX7782" fmla="*/ 2523571 w 12192439"/>
              <a:gd name="connsiteY7782" fmla="*/ 2969631 h 6839191"/>
              <a:gd name="connsiteX7783" fmla="*/ 2576292 w 12192439"/>
              <a:gd name="connsiteY7783" fmla="*/ 2971474 h 6839191"/>
              <a:gd name="connsiteX7784" fmla="*/ 2625153 w 12192439"/>
              <a:gd name="connsiteY7784" fmla="*/ 2972461 h 6839191"/>
              <a:gd name="connsiteX7785" fmla="*/ 2584322 w 12192439"/>
              <a:gd name="connsiteY7785" fmla="*/ 3018578 h 6839191"/>
              <a:gd name="connsiteX7786" fmla="*/ 2537283 w 12192439"/>
              <a:gd name="connsiteY7786" fmla="*/ 3016604 h 6839191"/>
              <a:gd name="connsiteX7787" fmla="*/ 2576292 w 12192439"/>
              <a:gd name="connsiteY7787" fmla="*/ 2971474 h 6839191"/>
              <a:gd name="connsiteX7788" fmla="*/ 2582501 w 12192439"/>
              <a:gd name="connsiteY7788" fmla="*/ 3020729 h 6839191"/>
              <a:gd name="connsiteX7789" fmla="*/ 2545972 w 12192439"/>
              <a:gd name="connsiteY7789" fmla="*/ 3065135 h 6839191"/>
              <a:gd name="connsiteX7790" fmla="*/ 2500863 w 12192439"/>
              <a:gd name="connsiteY7790" fmla="*/ 3062042 h 6839191"/>
              <a:gd name="connsiteX7791" fmla="*/ 2535528 w 12192439"/>
              <a:gd name="connsiteY7791" fmla="*/ 3018710 h 6839191"/>
              <a:gd name="connsiteX7792" fmla="*/ 2582501 w 12192439"/>
              <a:gd name="connsiteY7792" fmla="*/ 3020729 h 6839191"/>
              <a:gd name="connsiteX7793" fmla="*/ 2587328 w 12192439"/>
              <a:gd name="connsiteY7793" fmla="*/ 3020882 h 6839191"/>
              <a:gd name="connsiteX7794" fmla="*/ 2634762 w 12192439"/>
              <a:gd name="connsiteY7794" fmla="*/ 3022111 h 6839191"/>
              <a:gd name="connsiteX7795" fmla="*/ 2596236 w 12192439"/>
              <a:gd name="connsiteY7795" fmla="*/ 3067658 h 6839191"/>
              <a:gd name="connsiteX7796" fmla="*/ 2550513 w 12192439"/>
              <a:gd name="connsiteY7796" fmla="*/ 3065398 h 6839191"/>
              <a:gd name="connsiteX7797" fmla="*/ 2587328 w 12192439"/>
              <a:gd name="connsiteY7797" fmla="*/ 3020882 h 6839191"/>
              <a:gd name="connsiteX7798" fmla="*/ 2594437 w 12192439"/>
              <a:gd name="connsiteY7798" fmla="*/ 3069896 h 6839191"/>
              <a:gd name="connsiteX7799" fmla="*/ 2560035 w 12192439"/>
              <a:gd name="connsiteY7799" fmla="*/ 3113710 h 6839191"/>
              <a:gd name="connsiteX7800" fmla="*/ 2516155 w 12192439"/>
              <a:gd name="connsiteY7800" fmla="*/ 3110331 h 6839191"/>
              <a:gd name="connsiteX7801" fmla="*/ 2548758 w 12192439"/>
              <a:gd name="connsiteY7801" fmla="*/ 3067614 h 6839191"/>
              <a:gd name="connsiteX7802" fmla="*/ 2594437 w 12192439"/>
              <a:gd name="connsiteY7802" fmla="*/ 3069896 h 6839191"/>
              <a:gd name="connsiteX7803" fmla="*/ 2599088 w 12192439"/>
              <a:gd name="connsiteY7803" fmla="*/ 3070093 h 6839191"/>
              <a:gd name="connsiteX7804" fmla="*/ 2645403 w 12192439"/>
              <a:gd name="connsiteY7804" fmla="*/ 3071585 h 6839191"/>
              <a:gd name="connsiteX7805" fmla="*/ 2609092 w 12192439"/>
              <a:gd name="connsiteY7805" fmla="*/ 3116562 h 6839191"/>
              <a:gd name="connsiteX7806" fmla="*/ 2564511 w 12192439"/>
              <a:gd name="connsiteY7806" fmla="*/ 3114017 h 6839191"/>
              <a:gd name="connsiteX7807" fmla="*/ 2599088 w 12192439"/>
              <a:gd name="connsiteY7807" fmla="*/ 3070093 h 6839191"/>
              <a:gd name="connsiteX7808" fmla="*/ 2607293 w 12192439"/>
              <a:gd name="connsiteY7808" fmla="*/ 3118866 h 6839191"/>
              <a:gd name="connsiteX7809" fmla="*/ 2574954 w 12192439"/>
              <a:gd name="connsiteY7809" fmla="*/ 3162131 h 6839191"/>
              <a:gd name="connsiteX7810" fmla="*/ 2532237 w 12192439"/>
              <a:gd name="connsiteY7810" fmla="*/ 3158445 h 6839191"/>
              <a:gd name="connsiteX7811" fmla="*/ 2562777 w 12192439"/>
              <a:gd name="connsiteY7811" fmla="*/ 3116321 h 6839191"/>
              <a:gd name="connsiteX7812" fmla="*/ 2607293 w 12192439"/>
              <a:gd name="connsiteY7812" fmla="*/ 3118866 h 6839191"/>
              <a:gd name="connsiteX7813" fmla="*/ 2611989 w 12192439"/>
              <a:gd name="connsiteY7813" fmla="*/ 3119107 h 6839191"/>
              <a:gd name="connsiteX7814" fmla="*/ 2657119 w 12192439"/>
              <a:gd name="connsiteY7814" fmla="*/ 3120862 h 6839191"/>
              <a:gd name="connsiteX7815" fmla="*/ 2622893 w 12192439"/>
              <a:gd name="connsiteY7815" fmla="*/ 3165291 h 6839191"/>
              <a:gd name="connsiteX7816" fmla="*/ 2579452 w 12192439"/>
              <a:gd name="connsiteY7816" fmla="*/ 3162460 h 6839191"/>
              <a:gd name="connsiteX7817" fmla="*/ 2611989 w 12192439"/>
              <a:gd name="connsiteY7817" fmla="*/ 3119107 h 6839191"/>
              <a:gd name="connsiteX7818" fmla="*/ 2621116 w 12192439"/>
              <a:gd name="connsiteY7818" fmla="*/ 3167682 h 6839191"/>
              <a:gd name="connsiteX7819" fmla="*/ 2590707 w 12192439"/>
              <a:gd name="connsiteY7819" fmla="*/ 3210377 h 6839191"/>
              <a:gd name="connsiteX7820" fmla="*/ 2549065 w 12192439"/>
              <a:gd name="connsiteY7820" fmla="*/ 3206428 h 6839191"/>
              <a:gd name="connsiteX7821" fmla="*/ 2577740 w 12192439"/>
              <a:gd name="connsiteY7821" fmla="*/ 3164852 h 6839191"/>
              <a:gd name="connsiteX7822" fmla="*/ 2621116 w 12192439"/>
              <a:gd name="connsiteY7822" fmla="*/ 3167682 h 6839191"/>
              <a:gd name="connsiteX7823" fmla="*/ 2625811 w 12192439"/>
              <a:gd name="connsiteY7823" fmla="*/ 3167967 h 6839191"/>
              <a:gd name="connsiteX7824" fmla="*/ 2669888 w 12192439"/>
              <a:gd name="connsiteY7824" fmla="*/ 3169986 h 6839191"/>
              <a:gd name="connsiteX7825" fmla="*/ 2637592 w 12192439"/>
              <a:gd name="connsiteY7825" fmla="*/ 3213844 h 6839191"/>
              <a:gd name="connsiteX7826" fmla="*/ 2595205 w 12192439"/>
              <a:gd name="connsiteY7826" fmla="*/ 3210772 h 6839191"/>
              <a:gd name="connsiteX7827" fmla="*/ 2625811 w 12192439"/>
              <a:gd name="connsiteY7827" fmla="*/ 3167967 h 6839191"/>
              <a:gd name="connsiteX7828" fmla="*/ 2635837 w 12192439"/>
              <a:gd name="connsiteY7828" fmla="*/ 3216345 h 6839191"/>
              <a:gd name="connsiteX7829" fmla="*/ 2607184 w 12192439"/>
              <a:gd name="connsiteY7829" fmla="*/ 3258491 h 6839191"/>
              <a:gd name="connsiteX7830" fmla="*/ 2566617 w 12192439"/>
              <a:gd name="connsiteY7830" fmla="*/ 3254257 h 6839191"/>
              <a:gd name="connsiteX7831" fmla="*/ 2593537 w 12192439"/>
              <a:gd name="connsiteY7831" fmla="*/ 3213229 h 6839191"/>
              <a:gd name="connsiteX7832" fmla="*/ 2635837 w 12192439"/>
              <a:gd name="connsiteY7832" fmla="*/ 3216345 h 6839191"/>
              <a:gd name="connsiteX7833" fmla="*/ 2640554 w 12192439"/>
              <a:gd name="connsiteY7833" fmla="*/ 3216630 h 6839191"/>
              <a:gd name="connsiteX7834" fmla="*/ 2683535 w 12192439"/>
              <a:gd name="connsiteY7834" fmla="*/ 3218912 h 6839191"/>
              <a:gd name="connsiteX7835" fmla="*/ 2653060 w 12192439"/>
              <a:gd name="connsiteY7835" fmla="*/ 3262287 h 6839191"/>
              <a:gd name="connsiteX7836" fmla="*/ 2611747 w 12192439"/>
              <a:gd name="connsiteY7836" fmla="*/ 3258908 h 6839191"/>
              <a:gd name="connsiteX7837" fmla="*/ 2640554 w 12192439"/>
              <a:gd name="connsiteY7837" fmla="*/ 3216630 h 6839191"/>
              <a:gd name="connsiteX7838" fmla="*/ 2651327 w 12192439"/>
              <a:gd name="connsiteY7838" fmla="*/ 3264854 h 6839191"/>
              <a:gd name="connsiteX7839" fmla="*/ 2624385 w 12192439"/>
              <a:gd name="connsiteY7839" fmla="*/ 3306474 h 6839191"/>
              <a:gd name="connsiteX7840" fmla="*/ 2584761 w 12192439"/>
              <a:gd name="connsiteY7840" fmla="*/ 3301976 h 6839191"/>
              <a:gd name="connsiteX7841" fmla="*/ 2590773 w 12192439"/>
              <a:gd name="connsiteY7841" fmla="*/ 3292059 h 6839191"/>
              <a:gd name="connsiteX7842" fmla="*/ 2610080 w 12192439"/>
              <a:gd name="connsiteY7842" fmla="*/ 3261475 h 6839191"/>
              <a:gd name="connsiteX7843" fmla="*/ 2651327 w 12192439"/>
              <a:gd name="connsiteY7843" fmla="*/ 3264854 h 6839191"/>
              <a:gd name="connsiteX7844" fmla="*/ 2656088 w 12192439"/>
              <a:gd name="connsiteY7844" fmla="*/ 3265183 h 6839191"/>
              <a:gd name="connsiteX7845" fmla="*/ 2698103 w 12192439"/>
              <a:gd name="connsiteY7845" fmla="*/ 3267728 h 6839191"/>
              <a:gd name="connsiteX7846" fmla="*/ 2669296 w 12192439"/>
              <a:gd name="connsiteY7846" fmla="*/ 3310555 h 6839191"/>
              <a:gd name="connsiteX7847" fmla="*/ 2628948 w 12192439"/>
              <a:gd name="connsiteY7847" fmla="*/ 3306935 h 6839191"/>
              <a:gd name="connsiteX7848" fmla="*/ 2656088 w 12192439"/>
              <a:gd name="connsiteY7848" fmla="*/ 3265183 h 6839191"/>
              <a:gd name="connsiteX7849" fmla="*/ 2667584 w 12192439"/>
              <a:gd name="connsiteY7849" fmla="*/ 3313231 h 6839191"/>
              <a:gd name="connsiteX7850" fmla="*/ 2642178 w 12192439"/>
              <a:gd name="connsiteY7850" fmla="*/ 3354347 h 6839191"/>
              <a:gd name="connsiteX7851" fmla="*/ 2603432 w 12192439"/>
              <a:gd name="connsiteY7851" fmla="*/ 3349586 h 6839191"/>
              <a:gd name="connsiteX7852" fmla="*/ 2616025 w 12192439"/>
              <a:gd name="connsiteY7852" fmla="*/ 3328150 h 6839191"/>
              <a:gd name="connsiteX7853" fmla="*/ 2627325 w 12192439"/>
              <a:gd name="connsiteY7853" fmla="*/ 3309567 h 6839191"/>
              <a:gd name="connsiteX7854" fmla="*/ 2667584 w 12192439"/>
              <a:gd name="connsiteY7854" fmla="*/ 3313231 h 6839191"/>
              <a:gd name="connsiteX7855" fmla="*/ 2672345 w 12192439"/>
              <a:gd name="connsiteY7855" fmla="*/ 3313582 h 6839191"/>
              <a:gd name="connsiteX7856" fmla="*/ 2713373 w 12192439"/>
              <a:gd name="connsiteY7856" fmla="*/ 3316391 h 6839191"/>
              <a:gd name="connsiteX7857" fmla="*/ 2686167 w 12192439"/>
              <a:gd name="connsiteY7857" fmla="*/ 3358713 h 6839191"/>
              <a:gd name="connsiteX7858" fmla="*/ 2646785 w 12192439"/>
              <a:gd name="connsiteY7858" fmla="*/ 3354851 h 6839191"/>
              <a:gd name="connsiteX7859" fmla="*/ 2672345 w 12192439"/>
              <a:gd name="connsiteY7859" fmla="*/ 3313582 h 6839191"/>
              <a:gd name="connsiteX7860" fmla="*/ 2666531 w 12192439"/>
              <a:gd name="connsiteY7860" fmla="*/ 3400311 h 6839191"/>
              <a:gd name="connsiteX7861" fmla="*/ 2689283 w 12192439"/>
              <a:gd name="connsiteY7861" fmla="*/ 3361894 h 6839191"/>
              <a:gd name="connsiteX7862" fmla="*/ 2729323 w 12192439"/>
              <a:gd name="connsiteY7862" fmla="*/ 3364922 h 6839191"/>
              <a:gd name="connsiteX7863" fmla="*/ 2703632 w 12192439"/>
              <a:gd name="connsiteY7863" fmla="*/ 3406783 h 6839191"/>
              <a:gd name="connsiteX7864" fmla="*/ 2665193 w 12192439"/>
              <a:gd name="connsiteY7864" fmla="*/ 3402680 h 6839191"/>
              <a:gd name="connsiteX7865" fmla="*/ 2666531 w 12192439"/>
              <a:gd name="connsiteY7865" fmla="*/ 3400311 h 6839191"/>
              <a:gd name="connsiteX7866" fmla="*/ 2702096 w 12192439"/>
              <a:gd name="connsiteY7866" fmla="*/ 3409394 h 6839191"/>
              <a:gd name="connsiteX7867" fmla="*/ 2687901 w 12192439"/>
              <a:gd name="connsiteY7867" fmla="*/ 3434230 h 6839191"/>
              <a:gd name="connsiteX7868" fmla="*/ 2679388 w 12192439"/>
              <a:gd name="connsiteY7868" fmla="*/ 3449785 h 6839191"/>
              <a:gd name="connsiteX7869" fmla="*/ 2642287 w 12192439"/>
              <a:gd name="connsiteY7869" fmla="*/ 3444498 h 6839191"/>
              <a:gd name="connsiteX7870" fmla="*/ 2663723 w 12192439"/>
              <a:gd name="connsiteY7870" fmla="*/ 3405247 h 6839191"/>
              <a:gd name="connsiteX7871" fmla="*/ 2702096 w 12192439"/>
              <a:gd name="connsiteY7871" fmla="*/ 3409394 h 6839191"/>
              <a:gd name="connsiteX7872" fmla="*/ 2677962 w 12192439"/>
              <a:gd name="connsiteY7872" fmla="*/ 3452418 h 6839191"/>
              <a:gd name="connsiteX7873" fmla="*/ 2657821 w 12192439"/>
              <a:gd name="connsiteY7873" fmla="*/ 3491076 h 6839191"/>
              <a:gd name="connsiteX7874" fmla="*/ 2622103 w 12192439"/>
              <a:gd name="connsiteY7874" fmla="*/ 3484582 h 6839191"/>
              <a:gd name="connsiteX7875" fmla="*/ 2640905 w 12192439"/>
              <a:gd name="connsiteY7875" fmla="*/ 3447131 h 6839191"/>
              <a:gd name="connsiteX7876" fmla="*/ 2677962 w 12192439"/>
              <a:gd name="connsiteY7876" fmla="*/ 3452418 h 6839191"/>
              <a:gd name="connsiteX7877" fmla="*/ 2682657 w 12192439"/>
              <a:gd name="connsiteY7877" fmla="*/ 3453010 h 6839191"/>
              <a:gd name="connsiteX7878" fmla="*/ 2720174 w 12192439"/>
              <a:gd name="connsiteY7878" fmla="*/ 3457376 h 6839191"/>
              <a:gd name="connsiteX7879" fmla="*/ 2713044 w 12192439"/>
              <a:gd name="connsiteY7879" fmla="*/ 3470321 h 6839191"/>
              <a:gd name="connsiteX7880" fmla="*/ 2698717 w 12192439"/>
              <a:gd name="connsiteY7880" fmla="*/ 3497351 h 6839191"/>
              <a:gd name="connsiteX7881" fmla="*/ 2662384 w 12192439"/>
              <a:gd name="connsiteY7881" fmla="*/ 3491844 h 6839191"/>
              <a:gd name="connsiteX7882" fmla="*/ 2682657 w 12192439"/>
              <a:gd name="connsiteY7882" fmla="*/ 3453010 h 6839191"/>
              <a:gd name="connsiteX7883" fmla="*/ 2697357 w 12192439"/>
              <a:gd name="connsiteY7883" fmla="*/ 3500050 h 6839191"/>
              <a:gd name="connsiteX7884" fmla="*/ 2678466 w 12192439"/>
              <a:gd name="connsiteY7884" fmla="*/ 3538313 h 6839191"/>
              <a:gd name="connsiteX7885" fmla="*/ 2643428 w 12192439"/>
              <a:gd name="connsiteY7885" fmla="*/ 3531577 h 6839191"/>
              <a:gd name="connsiteX7886" fmla="*/ 2661024 w 12192439"/>
              <a:gd name="connsiteY7886" fmla="*/ 3494521 h 6839191"/>
              <a:gd name="connsiteX7887" fmla="*/ 2697357 w 12192439"/>
              <a:gd name="connsiteY7887" fmla="*/ 3500050 h 6839191"/>
              <a:gd name="connsiteX7888" fmla="*/ 2702052 w 12192439"/>
              <a:gd name="connsiteY7888" fmla="*/ 3500686 h 6839191"/>
              <a:gd name="connsiteX7889" fmla="*/ 2738757 w 12192439"/>
              <a:gd name="connsiteY7889" fmla="*/ 3505315 h 6839191"/>
              <a:gd name="connsiteX7890" fmla="*/ 2738187 w 12192439"/>
              <a:gd name="connsiteY7890" fmla="*/ 3506390 h 6839191"/>
              <a:gd name="connsiteX7891" fmla="*/ 2718507 w 12192439"/>
              <a:gd name="connsiteY7891" fmla="*/ 3544873 h 6839191"/>
              <a:gd name="connsiteX7892" fmla="*/ 2683008 w 12192439"/>
              <a:gd name="connsiteY7892" fmla="*/ 3539102 h 6839191"/>
              <a:gd name="connsiteX7893" fmla="*/ 2702052 w 12192439"/>
              <a:gd name="connsiteY7893" fmla="*/ 3500686 h 6839191"/>
              <a:gd name="connsiteX7894" fmla="*/ 2742268 w 12192439"/>
              <a:gd name="connsiteY7894" fmla="*/ 3508540 h 6839191"/>
              <a:gd name="connsiteX7895" fmla="*/ 2743716 w 12192439"/>
              <a:gd name="connsiteY7895" fmla="*/ 3505863 h 6839191"/>
              <a:gd name="connsiteX7896" fmla="*/ 2781057 w 12192439"/>
              <a:gd name="connsiteY7896" fmla="*/ 3509593 h 6839191"/>
              <a:gd name="connsiteX7897" fmla="*/ 2763330 w 12192439"/>
              <a:gd name="connsiteY7897" fmla="*/ 3542459 h 6839191"/>
              <a:gd name="connsiteX7898" fmla="*/ 2759271 w 12192439"/>
              <a:gd name="connsiteY7898" fmla="*/ 3550380 h 6839191"/>
              <a:gd name="connsiteX7899" fmla="*/ 2723312 w 12192439"/>
              <a:gd name="connsiteY7899" fmla="*/ 3545575 h 6839191"/>
              <a:gd name="connsiteX7900" fmla="*/ 2742268 w 12192439"/>
              <a:gd name="connsiteY7900" fmla="*/ 3508540 h 6839191"/>
              <a:gd name="connsiteX7901" fmla="*/ 2757867 w 12192439"/>
              <a:gd name="connsiteY7901" fmla="*/ 3553122 h 6839191"/>
              <a:gd name="connsiteX7902" fmla="*/ 2738977 w 12192439"/>
              <a:gd name="connsiteY7902" fmla="*/ 3591714 h 6839191"/>
              <a:gd name="connsiteX7903" fmla="*/ 2704356 w 12192439"/>
              <a:gd name="connsiteY7903" fmla="*/ 3585856 h 6839191"/>
              <a:gd name="connsiteX7904" fmla="*/ 2721951 w 12192439"/>
              <a:gd name="connsiteY7904" fmla="*/ 3548317 h 6839191"/>
              <a:gd name="connsiteX7905" fmla="*/ 2757867 w 12192439"/>
              <a:gd name="connsiteY7905" fmla="*/ 3553122 h 6839191"/>
              <a:gd name="connsiteX7906" fmla="*/ 2762847 w 12192439"/>
              <a:gd name="connsiteY7906" fmla="*/ 3553736 h 6839191"/>
              <a:gd name="connsiteX7907" fmla="*/ 2799333 w 12192439"/>
              <a:gd name="connsiteY7907" fmla="*/ 3557707 h 6839191"/>
              <a:gd name="connsiteX7908" fmla="*/ 2788473 w 12192439"/>
              <a:gd name="connsiteY7908" fmla="*/ 3578529 h 6839191"/>
              <a:gd name="connsiteX7909" fmla="*/ 2779039 w 12192439"/>
              <a:gd name="connsiteY7909" fmla="*/ 3597462 h 6839191"/>
              <a:gd name="connsiteX7910" fmla="*/ 2743825 w 12192439"/>
              <a:gd name="connsiteY7910" fmla="*/ 3592460 h 6839191"/>
              <a:gd name="connsiteX7911" fmla="*/ 2762847 w 12192439"/>
              <a:gd name="connsiteY7911" fmla="*/ 3553736 h 6839191"/>
              <a:gd name="connsiteX7912" fmla="*/ 2777394 w 12192439"/>
              <a:gd name="connsiteY7912" fmla="*/ 3600863 h 6839191"/>
              <a:gd name="connsiteX7913" fmla="*/ 2759644 w 12192439"/>
              <a:gd name="connsiteY7913" fmla="*/ 3639105 h 6839191"/>
              <a:gd name="connsiteX7914" fmla="*/ 2725725 w 12192439"/>
              <a:gd name="connsiteY7914" fmla="*/ 3633005 h 6839191"/>
              <a:gd name="connsiteX7915" fmla="*/ 2742246 w 12192439"/>
              <a:gd name="connsiteY7915" fmla="*/ 3595839 h 6839191"/>
              <a:gd name="connsiteX7916" fmla="*/ 2777394 w 12192439"/>
              <a:gd name="connsiteY7916" fmla="*/ 3600863 h 6839191"/>
              <a:gd name="connsiteX7917" fmla="*/ 2782396 w 12192439"/>
              <a:gd name="connsiteY7917" fmla="*/ 3601544 h 6839191"/>
              <a:gd name="connsiteX7918" fmla="*/ 2818114 w 12192439"/>
              <a:gd name="connsiteY7918" fmla="*/ 3605690 h 6839191"/>
              <a:gd name="connsiteX7919" fmla="*/ 2813616 w 12192439"/>
              <a:gd name="connsiteY7919" fmla="*/ 3614598 h 6839191"/>
              <a:gd name="connsiteX7920" fmla="*/ 2798916 w 12192439"/>
              <a:gd name="connsiteY7920" fmla="*/ 3645094 h 6839191"/>
              <a:gd name="connsiteX7921" fmla="*/ 2764537 w 12192439"/>
              <a:gd name="connsiteY7921" fmla="*/ 3639916 h 6839191"/>
              <a:gd name="connsiteX7922" fmla="*/ 2782396 w 12192439"/>
              <a:gd name="connsiteY7922" fmla="*/ 3601544 h 6839191"/>
              <a:gd name="connsiteX7923" fmla="*/ 2797315 w 12192439"/>
              <a:gd name="connsiteY7923" fmla="*/ 3648561 h 6839191"/>
              <a:gd name="connsiteX7924" fmla="*/ 2780619 w 12192439"/>
              <a:gd name="connsiteY7924" fmla="*/ 3686429 h 6839191"/>
              <a:gd name="connsiteX7925" fmla="*/ 2747643 w 12192439"/>
              <a:gd name="connsiteY7925" fmla="*/ 3680176 h 6839191"/>
              <a:gd name="connsiteX7926" fmla="*/ 2763001 w 12192439"/>
              <a:gd name="connsiteY7926" fmla="*/ 3643339 h 6839191"/>
              <a:gd name="connsiteX7927" fmla="*/ 2797315 w 12192439"/>
              <a:gd name="connsiteY7927" fmla="*/ 3648561 h 6839191"/>
              <a:gd name="connsiteX7928" fmla="*/ 2802405 w 12192439"/>
              <a:gd name="connsiteY7928" fmla="*/ 3649263 h 6839191"/>
              <a:gd name="connsiteX7929" fmla="*/ 2837333 w 12192439"/>
              <a:gd name="connsiteY7929" fmla="*/ 3653629 h 6839191"/>
              <a:gd name="connsiteX7930" fmla="*/ 2819189 w 12192439"/>
              <a:gd name="connsiteY7930" fmla="*/ 3692638 h 6839191"/>
              <a:gd name="connsiteX7931" fmla="*/ 2785577 w 12192439"/>
              <a:gd name="connsiteY7931" fmla="*/ 3687263 h 6839191"/>
              <a:gd name="connsiteX7932" fmla="*/ 2802405 w 12192439"/>
              <a:gd name="connsiteY7932" fmla="*/ 3649263 h 6839191"/>
              <a:gd name="connsiteX7933" fmla="*/ 2817653 w 12192439"/>
              <a:gd name="connsiteY7933" fmla="*/ 3696170 h 6839191"/>
              <a:gd name="connsiteX7934" fmla="*/ 2801966 w 12192439"/>
              <a:gd name="connsiteY7934" fmla="*/ 3733687 h 6839191"/>
              <a:gd name="connsiteX7935" fmla="*/ 2769780 w 12192439"/>
              <a:gd name="connsiteY7935" fmla="*/ 3727259 h 6839191"/>
              <a:gd name="connsiteX7936" fmla="*/ 2784129 w 12192439"/>
              <a:gd name="connsiteY7936" fmla="*/ 3690773 h 6839191"/>
              <a:gd name="connsiteX7937" fmla="*/ 2817653 w 12192439"/>
              <a:gd name="connsiteY7937" fmla="*/ 3696170 h 6839191"/>
              <a:gd name="connsiteX7938" fmla="*/ 2822765 w 12192439"/>
              <a:gd name="connsiteY7938" fmla="*/ 3696938 h 6839191"/>
              <a:gd name="connsiteX7939" fmla="*/ 2856991 w 12192439"/>
              <a:gd name="connsiteY7939" fmla="*/ 3701502 h 6839191"/>
              <a:gd name="connsiteX7940" fmla="*/ 2839966 w 12192439"/>
              <a:gd name="connsiteY7940" fmla="*/ 3740204 h 6839191"/>
              <a:gd name="connsiteX7941" fmla="*/ 2806990 w 12192439"/>
              <a:gd name="connsiteY7941" fmla="*/ 3734631 h 6839191"/>
              <a:gd name="connsiteX7942" fmla="*/ 2822765 w 12192439"/>
              <a:gd name="connsiteY7942" fmla="*/ 3696938 h 6839191"/>
              <a:gd name="connsiteX7943" fmla="*/ 2838496 w 12192439"/>
              <a:gd name="connsiteY7943" fmla="*/ 3743780 h 6839191"/>
              <a:gd name="connsiteX7944" fmla="*/ 2823928 w 12192439"/>
              <a:gd name="connsiteY7944" fmla="*/ 3780990 h 6839191"/>
              <a:gd name="connsiteX7945" fmla="*/ 2792269 w 12192439"/>
              <a:gd name="connsiteY7945" fmla="*/ 3774364 h 6839191"/>
              <a:gd name="connsiteX7946" fmla="*/ 2805608 w 12192439"/>
              <a:gd name="connsiteY7946" fmla="*/ 3738163 h 6839191"/>
              <a:gd name="connsiteX7947" fmla="*/ 2838496 w 12192439"/>
              <a:gd name="connsiteY7947" fmla="*/ 3743780 h 6839191"/>
              <a:gd name="connsiteX7948" fmla="*/ 2843674 w 12192439"/>
              <a:gd name="connsiteY7948" fmla="*/ 3744570 h 6839191"/>
              <a:gd name="connsiteX7949" fmla="*/ 2876891 w 12192439"/>
              <a:gd name="connsiteY7949" fmla="*/ 3749287 h 6839191"/>
              <a:gd name="connsiteX7950" fmla="*/ 2860875 w 12192439"/>
              <a:gd name="connsiteY7950" fmla="*/ 3787638 h 6839191"/>
              <a:gd name="connsiteX7951" fmla="*/ 2829062 w 12192439"/>
              <a:gd name="connsiteY7951" fmla="*/ 3781977 h 6839191"/>
              <a:gd name="connsiteX7952" fmla="*/ 2843674 w 12192439"/>
              <a:gd name="connsiteY7952" fmla="*/ 3744570 h 6839191"/>
              <a:gd name="connsiteX7953" fmla="*/ 2859470 w 12192439"/>
              <a:gd name="connsiteY7953" fmla="*/ 3791214 h 6839191"/>
              <a:gd name="connsiteX7954" fmla="*/ 2845868 w 12192439"/>
              <a:gd name="connsiteY7954" fmla="*/ 3828161 h 6839191"/>
              <a:gd name="connsiteX7955" fmla="*/ 2815525 w 12192439"/>
              <a:gd name="connsiteY7955" fmla="*/ 3821491 h 6839191"/>
              <a:gd name="connsiteX7956" fmla="*/ 2827745 w 12192439"/>
              <a:gd name="connsiteY7956" fmla="*/ 3785553 h 6839191"/>
              <a:gd name="connsiteX7957" fmla="*/ 2859470 w 12192439"/>
              <a:gd name="connsiteY7957" fmla="*/ 3791214 h 6839191"/>
              <a:gd name="connsiteX7958" fmla="*/ 2864890 w 12192439"/>
              <a:gd name="connsiteY7958" fmla="*/ 3792113 h 6839191"/>
              <a:gd name="connsiteX7959" fmla="*/ 3156756 w 12192439"/>
              <a:gd name="connsiteY7959" fmla="*/ 3813066 h 6839191"/>
              <a:gd name="connsiteX7960" fmla="*/ 3577871 w 12192439"/>
              <a:gd name="connsiteY7960" fmla="*/ 3790577 h 6839191"/>
              <a:gd name="connsiteX7961" fmla="*/ 3645380 w 12192439"/>
              <a:gd name="connsiteY7961" fmla="*/ 3785180 h 6839191"/>
              <a:gd name="connsiteX7962" fmla="*/ 3787331 w 12192439"/>
              <a:gd name="connsiteY7962" fmla="*/ 3773026 h 6839191"/>
              <a:gd name="connsiteX7963" fmla="*/ 4542107 w 12192439"/>
              <a:gd name="connsiteY7963" fmla="*/ 3689303 h 6839191"/>
              <a:gd name="connsiteX7964" fmla="*/ 4891895 w 12192439"/>
              <a:gd name="connsiteY7964" fmla="*/ 3647749 h 6839191"/>
              <a:gd name="connsiteX7965" fmla="*/ 5281723 w 12192439"/>
              <a:gd name="connsiteY7965" fmla="*/ 3624602 h 6839191"/>
              <a:gd name="connsiteX7966" fmla="*/ 5263798 w 12192439"/>
              <a:gd name="connsiteY7966" fmla="*/ 3653497 h 6839191"/>
              <a:gd name="connsiteX7967" fmla="*/ 4899684 w 12192439"/>
              <a:gd name="connsiteY7967" fmla="*/ 3683489 h 6839191"/>
              <a:gd name="connsiteX7968" fmla="*/ 4645027 w 12192439"/>
              <a:gd name="connsiteY7968" fmla="*/ 3716881 h 6839191"/>
              <a:gd name="connsiteX7969" fmla="*/ 3805168 w 12192439"/>
              <a:gd name="connsiteY7969" fmla="*/ 3817608 h 6839191"/>
              <a:gd name="connsiteX7970" fmla="*/ 3664445 w 12192439"/>
              <a:gd name="connsiteY7970" fmla="*/ 3830267 h 6839191"/>
              <a:gd name="connsiteX7971" fmla="*/ 3611307 w 12192439"/>
              <a:gd name="connsiteY7971" fmla="*/ 3834677 h 6839191"/>
              <a:gd name="connsiteX7972" fmla="*/ 2851177 w 12192439"/>
              <a:gd name="connsiteY7972" fmla="*/ 3829258 h 6839191"/>
              <a:gd name="connsiteX7973" fmla="*/ 2864890 w 12192439"/>
              <a:gd name="connsiteY7973" fmla="*/ 3792113 h 6839191"/>
              <a:gd name="connsiteX7974" fmla="*/ 3184379 w 12192439"/>
              <a:gd name="connsiteY7974" fmla="*/ 3862233 h 6839191"/>
              <a:gd name="connsiteX7975" fmla="*/ 3611636 w 12192439"/>
              <a:gd name="connsiteY7975" fmla="*/ 3838516 h 6839191"/>
              <a:gd name="connsiteX7976" fmla="*/ 3664774 w 12192439"/>
              <a:gd name="connsiteY7976" fmla="*/ 3834084 h 6839191"/>
              <a:gd name="connsiteX7977" fmla="*/ 3805541 w 12192439"/>
              <a:gd name="connsiteY7977" fmla="*/ 3821447 h 6839191"/>
              <a:gd name="connsiteX7978" fmla="*/ 4645532 w 12192439"/>
              <a:gd name="connsiteY7978" fmla="*/ 3720677 h 6839191"/>
              <a:gd name="connsiteX7979" fmla="*/ 4900166 w 12192439"/>
              <a:gd name="connsiteY7979" fmla="*/ 3687307 h 6839191"/>
              <a:gd name="connsiteX7980" fmla="*/ 5261385 w 12192439"/>
              <a:gd name="connsiteY7980" fmla="*/ 3657359 h 6839191"/>
              <a:gd name="connsiteX7981" fmla="*/ 5242648 w 12192439"/>
              <a:gd name="connsiteY7981" fmla="*/ 3687087 h 6839191"/>
              <a:gd name="connsiteX7982" fmla="*/ 5242209 w 12192439"/>
              <a:gd name="connsiteY7982" fmla="*/ 3687745 h 6839191"/>
              <a:gd name="connsiteX7983" fmla="*/ 4907889 w 12192439"/>
              <a:gd name="connsiteY7983" fmla="*/ 3722959 h 6839191"/>
              <a:gd name="connsiteX7984" fmla="*/ 4753301 w 12192439"/>
              <a:gd name="connsiteY7984" fmla="*/ 3745272 h 6839191"/>
              <a:gd name="connsiteX7985" fmla="*/ 3823356 w 12192439"/>
              <a:gd name="connsiteY7985" fmla="*/ 3865919 h 6839191"/>
              <a:gd name="connsiteX7986" fmla="*/ 3683818 w 12192439"/>
              <a:gd name="connsiteY7986" fmla="*/ 3879083 h 6839191"/>
              <a:gd name="connsiteX7987" fmla="*/ 3645555 w 12192439"/>
              <a:gd name="connsiteY7987" fmla="*/ 3882396 h 6839191"/>
              <a:gd name="connsiteX7988" fmla="*/ 2838606 w 12192439"/>
              <a:gd name="connsiteY7988" fmla="*/ 3868552 h 6839191"/>
              <a:gd name="connsiteX7989" fmla="*/ 2849905 w 12192439"/>
              <a:gd name="connsiteY7989" fmla="*/ 3832922 h 6839191"/>
              <a:gd name="connsiteX7990" fmla="*/ 3184379 w 12192439"/>
              <a:gd name="connsiteY7990" fmla="*/ 3862233 h 6839191"/>
              <a:gd name="connsiteX7991" fmla="*/ 3211869 w 12192439"/>
              <a:gd name="connsiteY7991" fmla="*/ 3911401 h 6839191"/>
              <a:gd name="connsiteX7992" fmla="*/ 3645906 w 12192439"/>
              <a:gd name="connsiteY7992" fmla="*/ 3886323 h 6839191"/>
              <a:gd name="connsiteX7993" fmla="*/ 3684169 w 12192439"/>
              <a:gd name="connsiteY7993" fmla="*/ 3883010 h 6839191"/>
              <a:gd name="connsiteX7994" fmla="*/ 3823751 w 12192439"/>
              <a:gd name="connsiteY7994" fmla="*/ 3869846 h 6839191"/>
              <a:gd name="connsiteX7995" fmla="*/ 4753871 w 12192439"/>
              <a:gd name="connsiteY7995" fmla="*/ 3749155 h 6839191"/>
              <a:gd name="connsiteX7996" fmla="*/ 4908459 w 12192439"/>
              <a:gd name="connsiteY7996" fmla="*/ 3726864 h 6839191"/>
              <a:gd name="connsiteX7997" fmla="*/ 5239642 w 12192439"/>
              <a:gd name="connsiteY7997" fmla="*/ 3691804 h 6839191"/>
              <a:gd name="connsiteX7998" fmla="*/ 5226303 w 12192439"/>
              <a:gd name="connsiteY7998" fmla="*/ 3712954 h 6839191"/>
              <a:gd name="connsiteX7999" fmla="*/ 5219370 w 12192439"/>
              <a:gd name="connsiteY7999" fmla="*/ 3723705 h 6839191"/>
              <a:gd name="connsiteX8000" fmla="*/ 4916116 w 12192439"/>
              <a:gd name="connsiteY8000" fmla="*/ 3762429 h 6839191"/>
              <a:gd name="connsiteX8001" fmla="*/ 4866247 w 12192439"/>
              <a:gd name="connsiteY8001" fmla="*/ 3770327 h 6839191"/>
              <a:gd name="connsiteX8002" fmla="*/ 3841522 w 12192439"/>
              <a:gd name="connsiteY8002" fmla="*/ 3914231 h 6839191"/>
              <a:gd name="connsiteX8003" fmla="*/ 3703191 w 12192439"/>
              <a:gd name="connsiteY8003" fmla="*/ 3927899 h 6839191"/>
              <a:gd name="connsiteX8004" fmla="*/ 3680330 w 12192439"/>
              <a:gd name="connsiteY8004" fmla="*/ 3929962 h 6839191"/>
              <a:gd name="connsiteX8005" fmla="*/ 2828491 w 12192439"/>
              <a:gd name="connsiteY8005" fmla="*/ 3906442 h 6839191"/>
              <a:gd name="connsiteX8006" fmla="*/ 2837509 w 12192439"/>
              <a:gd name="connsiteY8006" fmla="*/ 3872326 h 6839191"/>
              <a:gd name="connsiteX8007" fmla="*/ 3211869 w 12192439"/>
              <a:gd name="connsiteY8007" fmla="*/ 3911401 h 6839191"/>
              <a:gd name="connsiteX8008" fmla="*/ 5227773 w 12192439"/>
              <a:gd name="connsiteY8008" fmla="*/ 3713876 h 6839191"/>
              <a:gd name="connsiteX8009" fmla="*/ 5241770 w 12192439"/>
              <a:gd name="connsiteY8009" fmla="*/ 3691695 h 6839191"/>
              <a:gd name="connsiteX8010" fmla="*/ 5263513 w 12192439"/>
              <a:gd name="connsiteY8010" fmla="*/ 3690773 h 6839191"/>
              <a:gd name="connsiteX8011" fmla="*/ 5247957 w 12192439"/>
              <a:gd name="connsiteY8011" fmla="*/ 3716179 h 6839191"/>
              <a:gd name="connsiteX8012" fmla="*/ 5244535 w 12192439"/>
              <a:gd name="connsiteY8012" fmla="*/ 3721730 h 6839191"/>
              <a:gd name="connsiteX8013" fmla="*/ 5221564 w 12192439"/>
              <a:gd name="connsiteY8013" fmla="*/ 3723507 h 6839191"/>
              <a:gd name="connsiteX8014" fmla="*/ 5227773 w 12192439"/>
              <a:gd name="connsiteY8014" fmla="*/ 3713876 h 6839191"/>
              <a:gd name="connsiteX8015" fmla="*/ 5241858 w 12192439"/>
              <a:gd name="connsiteY8015" fmla="*/ 3725987 h 6839191"/>
              <a:gd name="connsiteX8016" fmla="*/ 5220182 w 12192439"/>
              <a:gd name="connsiteY8016" fmla="*/ 3758589 h 6839191"/>
              <a:gd name="connsiteX8017" fmla="*/ 5195652 w 12192439"/>
              <a:gd name="connsiteY8017" fmla="*/ 3761332 h 6839191"/>
              <a:gd name="connsiteX8018" fmla="*/ 5218733 w 12192439"/>
              <a:gd name="connsiteY8018" fmla="*/ 3727786 h 6839191"/>
              <a:gd name="connsiteX8019" fmla="*/ 5241858 w 12192439"/>
              <a:gd name="connsiteY8019" fmla="*/ 3725987 h 6839191"/>
              <a:gd name="connsiteX8020" fmla="*/ 5244140 w 12192439"/>
              <a:gd name="connsiteY8020" fmla="*/ 3725811 h 6839191"/>
              <a:gd name="connsiteX8021" fmla="*/ 5266716 w 12192439"/>
              <a:gd name="connsiteY8021" fmla="*/ 3724297 h 6839191"/>
              <a:gd name="connsiteX8022" fmla="*/ 5246510 w 12192439"/>
              <a:gd name="connsiteY8022" fmla="*/ 3755913 h 6839191"/>
              <a:gd name="connsiteX8023" fmla="*/ 5222573 w 12192439"/>
              <a:gd name="connsiteY8023" fmla="*/ 3758348 h 6839191"/>
              <a:gd name="connsiteX8024" fmla="*/ 5244140 w 12192439"/>
              <a:gd name="connsiteY8024" fmla="*/ 3725811 h 6839191"/>
              <a:gd name="connsiteX8025" fmla="*/ 5243547 w 12192439"/>
              <a:gd name="connsiteY8025" fmla="*/ 3760345 h 6839191"/>
              <a:gd name="connsiteX8026" fmla="*/ 5230559 w 12192439"/>
              <a:gd name="connsiteY8026" fmla="*/ 3779739 h 6839191"/>
              <a:gd name="connsiteX8027" fmla="*/ 5221191 w 12192439"/>
              <a:gd name="connsiteY8027" fmla="*/ 3793693 h 6839191"/>
              <a:gd name="connsiteX8028" fmla="*/ 5195938 w 12192439"/>
              <a:gd name="connsiteY8028" fmla="*/ 3797116 h 6839191"/>
              <a:gd name="connsiteX8029" fmla="*/ 5208159 w 12192439"/>
              <a:gd name="connsiteY8029" fmla="*/ 3779322 h 6839191"/>
              <a:gd name="connsiteX8030" fmla="*/ 5219501 w 12192439"/>
              <a:gd name="connsiteY8030" fmla="*/ 3762824 h 6839191"/>
              <a:gd name="connsiteX8031" fmla="*/ 5243547 w 12192439"/>
              <a:gd name="connsiteY8031" fmla="*/ 3760345 h 6839191"/>
              <a:gd name="connsiteX8032" fmla="*/ 5218054 w 12192439"/>
              <a:gd name="connsiteY8032" fmla="*/ 3798366 h 6839191"/>
              <a:gd name="connsiteX8033" fmla="*/ 5195148 w 12192439"/>
              <a:gd name="connsiteY8033" fmla="*/ 3833316 h 6839191"/>
              <a:gd name="connsiteX8034" fmla="*/ 5168667 w 12192439"/>
              <a:gd name="connsiteY8034" fmla="*/ 3837704 h 6839191"/>
              <a:gd name="connsiteX8035" fmla="*/ 5192713 w 12192439"/>
              <a:gd name="connsiteY8035" fmla="*/ 3801833 h 6839191"/>
              <a:gd name="connsiteX8036" fmla="*/ 5218054 w 12192439"/>
              <a:gd name="connsiteY8036" fmla="*/ 3798366 h 6839191"/>
              <a:gd name="connsiteX8037" fmla="*/ 5220598 w 12192439"/>
              <a:gd name="connsiteY8037" fmla="*/ 3798037 h 6839191"/>
              <a:gd name="connsiteX8038" fmla="*/ 5245632 w 12192439"/>
              <a:gd name="connsiteY8038" fmla="*/ 3794834 h 6839191"/>
              <a:gd name="connsiteX8039" fmla="*/ 5223889 w 12192439"/>
              <a:gd name="connsiteY8039" fmla="*/ 3828731 h 6839191"/>
              <a:gd name="connsiteX8040" fmla="*/ 5197693 w 12192439"/>
              <a:gd name="connsiteY8040" fmla="*/ 3832900 h 6839191"/>
              <a:gd name="connsiteX8041" fmla="*/ 5220598 w 12192439"/>
              <a:gd name="connsiteY8041" fmla="*/ 3798037 h 6839191"/>
              <a:gd name="connsiteX8042" fmla="*/ 5220862 w 12192439"/>
              <a:gd name="connsiteY8042" fmla="*/ 3833580 h 6839191"/>
              <a:gd name="connsiteX8043" fmla="*/ 5199821 w 12192439"/>
              <a:gd name="connsiteY8043" fmla="*/ 3868640 h 6839191"/>
              <a:gd name="connsiteX8044" fmla="*/ 5172397 w 12192439"/>
              <a:gd name="connsiteY8044" fmla="*/ 3873840 h 6839191"/>
              <a:gd name="connsiteX8045" fmla="*/ 5194556 w 12192439"/>
              <a:gd name="connsiteY8045" fmla="*/ 3837770 h 6839191"/>
              <a:gd name="connsiteX8046" fmla="*/ 5220862 w 12192439"/>
              <a:gd name="connsiteY8046" fmla="*/ 3833580 h 6839191"/>
              <a:gd name="connsiteX8047" fmla="*/ 5223495 w 12192439"/>
              <a:gd name="connsiteY8047" fmla="*/ 3833163 h 6839191"/>
              <a:gd name="connsiteX8048" fmla="*/ 5249471 w 12192439"/>
              <a:gd name="connsiteY8048" fmla="*/ 3829214 h 6839191"/>
              <a:gd name="connsiteX8049" fmla="*/ 5229550 w 12192439"/>
              <a:gd name="connsiteY8049" fmla="*/ 3863220 h 6839191"/>
              <a:gd name="connsiteX8050" fmla="*/ 5202432 w 12192439"/>
              <a:gd name="connsiteY8050" fmla="*/ 3868157 h 6839191"/>
              <a:gd name="connsiteX8051" fmla="*/ 5223495 w 12192439"/>
              <a:gd name="connsiteY8051" fmla="*/ 3833163 h 6839191"/>
              <a:gd name="connsiteX8052" fmla="*/ 5226786 w 12192439"/>
              <a:gd name="connsiteY8052" fmla="*/ 3868201 h 6839191"/>
              <a:gd name="connsiteX8053" fmla="*/ 5208575 w 12192439"/>
              <a:gd name="connsiteY8053" fmla="*/ 3903239 h 6839191"/>
              <a:gd name="connsiteX8054" fmla="*/ 5180251 w 12192439"/>
              <a:gd name="connsiteY8054" fmla="*/ 3909229 h 6839191"/>
              <a:gd name="connsiteX8055" fmla="*/ 5199536 w 12192439"/>
              <a:gd name="connsiteY8055" fmla="*/ 3873181 h 6839191"/>
              <a:gd name="connsiteX8056" fmla="*/ 5226786 w 12192439"/>
              <a:gd name="connsiteY8056" fmla="*/ 3868201 h 6839191"/>
              <a:gd name="connsiteX8057" fmla="*/ 5229506 w 12192439"/>
              <a:gd name="connsiteY8057" fmla="*/ 3867718 h 6839191"/>
              <a:gd name="connsiteX8058" fmla="*/ 5256470 w 12192439"/>
              <a:gd name="connsiteY8058" fmla="*/ 3862957 h 6839191"/>
              <a:gd name="connsiteX8059" fmla="*/ 5239401 w 12192439"/>
              <a:gd name="connsiteY8059" fmla="*/ 3896920 h 6839191"/>
              <a:gd name="connsiteX8060" fmla="*/ 5211296 w 12192439"/>
              <a:gd name="connsiteY8060" fmla="*/ 3902669 h 6839191"/>
              <a:gd name="connsiteX8061" fmla="*/ 5229506 w 12192439"/>
              <a:gd name="connsiteY8061" fmla="*/ 3867718 h 6839191"/>
              <a:gd name="connsiteX8062" fmla="*/ 5259257 w 12192439"/>
              <a:gd name="connsiteY8062" fmla="*/ 3862475 h 6839191"/>
              <a:gd name="connsiteX8063" fmla="*/ 5285892 w 12192439"/>
              <a:gd name="connsiteY8063" fmla="*/ 3857999 h 6839191"/>
              <a:gd name="connsiteX8064" fmla="*/ 5270073 w 12192439"/>
              <a:gd name="connsiteY8064" fmla="*/ 3890799 h 6839191"/>
              <a:gd name="connsiteX8065" fmla="*/ 5242209 w 12192439"/>
              <a:gd name="connsiteY8065" fmla="*/ 3896350 h 6839191"/>
              <a:gd name="connsiteX8066" fmla="*/ 5259257 w 12192439"/>
              <a:gd name="connsiteY8066" fmla="*/ 3862475 h 6839191"/>
              <a:gd name="connsiteX8067" fmla="*/ 5267835 w 12192439"/>
              <a:gd name="connsiteY8067" fmla="*/ 3895823 h 6839191"/>
              <a:gd name="connsiteX8068" fmla="*/ 5255044 w 12192439"/>
              <a:gd name="connsiteY8068" fmla="*/ 3929128 h 6839191"/>
              <a:gd name="connsiteX8069" fmla="*/ 5225842 w 12192439"/>
              <a:gd name="connsiteY8069" fmla="*/ 3935776 h 6839191"/>
              <a:gd name="connsiteX8070" fmla="*/ 5239862 w 12192439"/>
              <a:gd name="connsiteY8070" fmla="*/ 3901440 h 6839191"/>
              <a:gd name="connsiteX8071" fmla="*/ 5267835 w 12192439"/>
              <a:gd name="connsiteY8071" fmla="*/ 3895823 h 6839191"/>
              <a:gd name="connsiteX8072" fmla="*/ 5285299 w 12192439"/>
              <a:gd name="connsiteY8072" fmla="*/ 3927088 h 6839191"/>
              <a:gd name="connsiteX8073" fmla="*/ 5285167 w 12192439"/>
              <a:gd name="connsiteY8073" fmla="*/ 3927526 h 6839191"/>
              <a:gd name="connsiteX8074" fmla="*/ 5278213 w 12192439"/>
              <a:gd name="connsiteY8074" fmla="*/ 3958879 h 6839191"/>
              <a:gd name="connsiteX8075" fmla="*/ 5247782 w 12192439"/>
              <a:gd name="connsiteY8075" fmla="*/ 3966514 h 6839191"/>
              <a:gd name="connsiteX8076" fmla="*/ 5256141 w 12192439"/>
              <a:gd name="connsiteY8076" fmla="*/ 3933604 h 6839191"/>
              <a:gd name="connsiteX8077" fmla="*/ 5285299 w 12192439"/>
              <a:gd name="connsiteY8077" fmla="*/ 3927088 h 6839191"/>
              <a:gd name="connsiteX8078" fmla="*/ 5287471 w 12192439"/>
              <a:gd name="connsiteY8078" fmla="*/ 3928185 h 6839191"/>
              <a:gd name="connsiteX8079" fmla="*/ 5287998 w 12192439"/>
              <a:gd name="connsiteY8079" fmla="*/ 3926495 h 6839191"/>
              <a:gd name="connsiteX8080" fmla="*/ 5317178 w 12192439"/>
              <a:gd name="connsiteY8080" fmla="*/ 3920155 h 6839191"/>
              <a:gd name="connsiteX8081" fmla="*/ 5316739 w 12192439"/>
              <a:gd name="connsiteY8081" fmla="*/ 3921844 h 6839191"/>
              <a:gd name="connsiteX8082" fmla="*/ 5311276 w 12192439"/>
              <a:gd name="connsiteY8082" fmla="*/ 3950695 h 6839191"/>
              <a:gd name="connsiteX8083" fmla="*/ 5280735 w 12192439"/>
              <a:gd name="connsiteY8083" fmla="*/ 3958242 h 6839191"/>
              <a:gd name="connsiteX8084" fmla="*/ 5287471 w 12192439"/>
              <a:gd name="connsiteY8084" fmla="*/ 3928185 h 6839191"/>
              <a:gd name="connsiteX8085" fmla="*/ 5311517 w 12192439"/>
              <a:gd name="connsiteY8085" fmla="*/ 3989902 h 6839191"/>
              <a:gd name="connsiteX8086" fmla="*/ 5319130 w 12192439"/>
              <a:gd name="connsiteY8086" fmla="*/ 4017019 h 6839191"/>
              <a:gd name="connsiteX8087" fmla="*/ 5285782 w 12192439"/>
              <a:gd name="connsiteY8087" fmla="*/ 4027177 h 6839191"/>
              <a:gd name="connsiteX8088" fmla="*/ 5279266 w 12192439"/>
              <a:gd name="connsiteY8088" fmla="*/ 3998787 h 6839191"/>
              <a:gd name="connsiteX8089" fmla="*/ 5311517 w 12192439"/>
              <a:gd name="connsiteY8089" fmla="*/ 3989902 h 6839191"/>
              <a:gd name="connsiteX8090" fmla="*/ 5321193 w 12192439"/>
              <a:gd name="connsiteY8090" fmla="*/ 4021495 h 6839191"/>
              <a:gd name="connsiteX8091" fmla="*/ 5337362 w 12192439"/>
              <a:gd name="connsiteY8091" fmla="*/ 4045563 h 6839191"/>
              <a:gd name="connsiteX8092" fmla="*/ 5302983 w 12192439"/>
              <a:gd name="connsiteY8092" fmla="*/ 4057038 h 6839191"/>
              <a:gd name="connsiteX8093" fmla="*/ 5287603 w 12192439"/>
              <a:gd name="connsiteY8093" fmla="*/ 4031741 h 6839191"/>
              <a:gd name="connsiteX8094" fmla="*/ 5321193 w 12192439"/>
              <a:gd name="connsiteY8094" fmla="*/ 4021495 h 6839191"/>
              <a:gd name="connsiteX8095" fmla="*/ 5341136 w 12192439"/>
              <a:gd name="connsiteY8095" fmla="*/ 4049556 h 6839191"/>
              <a:gd name="connsiteX8096" fmla="*/ 5365994 w 12192439"/>
              <a:gd name="connsiteY8096" fmla="*/ 4069390 h 6839191"/>
              <a:gd name="connsiteX8097" fmla="*/ 5331044 w 12192439"/>
              <a:gd name="connsiteY8097" fmla="*/ 4082137 h 6839191"/>
              <a:gd name="connsiteX8098" fmla="*/ 5306537 w 12192439"/>
              <a:gd name="connsiteY8098" fmla="*/ 4061118 h 6839191"/>
              <a:gd name="connsiteX8099" fmla="*/ 5341136 w 12192439"/>
              <a:gd name="connsiteY8099" fmla="*/ 4049556 h 6839191"/>
              <a:gd name="connsiteX8100" fmla="*/ 5371611 w 12192439"/>
              <a:gd name="connsiteY8100" fmla="*/ 4072768 h 6839191"/>
              <a:gd name="connsiteX8101" fmla="*/ 5404630 w 12192439"/>
              <a:gd name="connsiteY8101" fmla="*/ 4087754 h 6839191"/>
              <a:gd name="connsiteX8102" fmla="*/ 5369636 w 12192439"/>
              <a:gd name="connsiteY8102" fmla="*/ 4101773 h 6839191"/>
              <a:gd name="connsiteX8103" fmla="*/ 5336419 w 12192439"/>
              <a:gd name="connsiteY8103" fmla="*/ 4085603 h 6839191"/>
              <a:gd name="connsiteX8104" fmla="*/ 5371611 w 12192439"/>
              <a:gd name="connsiteY8104" fmla="*/ 4072768 h 6839191"/>
              <a:gd name="connsiteX8105" fmla="*/ 5412090 w 12192439"/>
              <a:gd name="connsiteY8105" fmla="*/ 4090298 h 6839191"/>
              <a:gd name="connsiteX8106" fmla="*/ 5597811 w 12192439"/>
              <a:gd name="connsiteY8106" fmla="*/ 4108421 h 6839191"/>
              <a:gd name="connsiteX8107" fmla="*/ 5907712 w 12192439"/>
              <a:gd name="connsiteY8107" fmla="*/ 4068644 h 6839191"/>
              <a:gd name="connsiteX8108" fmla="*/ 5958766 w 12192439"/>
              <a:gd name="connsiteY8108" fmla="*/ 4059780 h 6839191"/>
              <a:gd name="connsiteX8109" fmla="*/ 6447367 w 12192439"/>
              <a:gd name="connsiteY8109" fmla="*/ 3976211 h 6839191"/>
              <a:gd name="connsiteX8110" fmla="*/ 8668541 w 12192439"/>
              <a:gd name="connsiteY8110" fmla="*/ 3712713 h 6839191"/>
              <a:gd name="connsiteX8111" fmla="*/ 8771790 w 12192439"/>
              <a:gd name="connsiteY8111" fmla="*/ 3708676 h 6839191"/>
              <a:gd name="connsiteX8112" fmla="*/ 8838685 w 12192439"/>
              <a:gd name="connsiteY8112" fmla="*/ 3705429 h 6839191"/>
              <a:gd name="connsiteX8113" fmla="*/ 8805336 w 12192439"/>
              <a:gd name="connsiteY8113" fmla="*/ 3753236 h 6839191"/>
              <a:gd name="connsiteX8114" fmla="*/ 8760688 w 12192439"/>
              <a:gd name="connsiteY8114" fmla="*/ 3754421 h 6839191"/>
              <a:gd name="connsiteX8115" fmla="*/ 8663889 w 12192439"/>
              <a:gd name="connsiteY8115" fmla="*/ 3755957 h 6839191"/>
              <a:gd name="connsiteX8116" fmla="*/ 8591773 w 12192439"/>
              <a:gd name="connsiteY8116" fmla="*/ 3755540 h 6839191"/>
              <a:gd name="connsiteX8117" fmla="*/ 6480717 w 12192439"/>
              <a:gd name="connsiteY8117" fmla="*/ 3990011 h 6839191"/>
              <a:gd name="connsiteX8118" fmla="*/ 5927721 w 12192439"/>
              <a:gd name="connsiteY8118" fmla="*/ 4079767 h 6839191"/>
              <a:gd name="connsiteX8119" fmla="*/ 5873376 w 12192439"/>
              <a:gd name="connsiteY8119" fmla="*/ 4088675 h 6839191"/>
              <a:gd name="connsiteX8120" fmla="*/ 5561413 w 12192439"/>
              <a:gd name="connsiteY8120" fmla="*/ 4125512 h 6839191"/>
              <a:gd name="connsiteX8121" fmla="*/ 5376898 w 12192439"/>
              <a:gd name="connsiteY8121" fmla="*/ 4104428 h 6839191"/>
              <a:gd name="connsiteX8122" fmla="*/ 5412090 w 12192439"/>
              <a:gd name="connsiteY8122" fmla="*/ 4090298 h 6839191"/>
              <a:gd name="connsiteX8123" fmla="*/ 8845135 w 12192439"/>
              <a:gd name="connsiteY8123" fmla="*/ 3705232 h 6839191"/>
              <a:gd name="connsiteX8124" fmla="*/ 8871002 w 12192439"/>
              <a:gd name="connsiteY8124" fmla="*/ 3704661 h 6839191"/>
              <a:gd name="connsiteX8125" fmla="*/ 8838202 w 12192439"/>
              <a:gd name="connsiteY8125" fmla="*/ 3752819 h 6839191"/>
              <a:gd name="connsiteX8126" fmla="*/ 8811742 w 12192439"/>
              <a:gd name="connsiteY8126" fmla="*/ 3753126 h 6839191"/>
              <a:gd name="connsiteX8127" fmla="*/ 8845135 w 12192439"/>
              <a:gd name="connsiteY8127" fmla="*/ 3705232 h 6839191"/>
              <a:gd name="connsiteX8128" fmla="*/ 8877189 w 12192439"/>
              <a:gd name="connsiteY8128" fmla="*/ 3704617 h 6839191"/>
              <a:gd name="connsiteX8129" fmla="*/ 8902288 w 12192439"/>
              <a:gd name="connsiteY8129" fmla="*/ 3704793 h 6839191"/>
              <a:gd name="connsiteX8130" fmla="*/ 8870124 w 12192439"/>
              <a:gd name="connsiteY8130" fmla="*/ 3753104 h 6839191"/>
              <a:gd name="connsiteX8131" fmla="*/ 8844389 w 12192439"/>
              <a:gd name="connsiteY8131" fmla="*/ 3752819 h 6839191"/>
              <a:gd name="connsiteX8132" fmla="*/ 8877189 w 12192439"/>
              <a:gd name="connsiteY8132" fmla="*/ 3704617 h 6839191"/>
              <a:gd name="connsiteX8133" fmla="*/ 8908212 w 12192439"/>
              <a:gd name="connsiteY8133" fmla="*/ 3704924 h 6839191"/>
              <a:gd name="connsiteX8134" fmla="*/ 8932522 w 12192439"/>
              <a:gd name="connsiteY8134" fmla="*/ 3705955 h 6839191"/>
              <a:gd name="connsiteX8135" fmla="*/ 8901060 w 12192439"/>
              <a:gd name="connsiteY8135" fmla="*/ 3754311 h 6839191"/>
              <a:gd name="connsiteX8136" fmla="*/ 8876026 w 12192439"/>
              <a:gd name="connsiteY8136" fmla="*/ 3753258 h 6839191"/>
              <a:gd name="connsiteX8137" fmla="*/ 8908212 w 12192439"/>
              <a:gd name="connsiteY8137" fmla="*/ 3704924 h 6839191"/>
              <a:gd name="connsiteX8138" fmla="*/ 8938138 w 12192439"/>
              <a:gd name="connsiteY8138" fmla="*/ 3706307 h 6839191"/>
              <a:gd name="connsiteX8139" fmla="*/ 8952859 w 12192439"/>
              <a:gd name="connsiteY8139" fmla="*/ 3707447 h 6839191"/>
              <a:gd name="connsiteX8140" fmla="*/ 8961065 w 12192439"/>
              <a:gd name="connsiteY8140" fmla="*/ 3708215 h 6839191"/>
              <a:gd name="connsiteX8141" fmla="*/ 8930415 w 12192439"/>
              <a:gd name="connsiteY8141" fmla="*/ 3756505 h 6839191"/>
              <a:gd name="connsiteX8142" fmla="*/ 8906698 w 12192439"/>
              <a:gd name="connsiteY8142" fmla="*/ 3754618 h 6839191"/>
              <a:gd name="connsiteX8143" fmla="*/ 8938138 w 12192439"/>
              <a:gd name="connsiteY8143" fmla="*/ 3706307 h 6839191"/>
              <a:gd name="connsiteX8144" fmla="*/ 8966419 w 12192439"/>
              <a:gd name="connsiteY8144" fmla="*/ 3708742 h 6839191"/>
              <a:gd name="connsiteX8145" fmla="*/ 8988468 w 12192439"/>
              <a:gd name="connsiteY8145" fmla="*/ 3711265 h 6839191"/>
              <a:gd name="connsiteX8146" fmla="*/ 8958520 w 12192439"/>
              <a:gd name="connsiteY8146" fmla="*/ 3759664 h 6839191"/>
              <a:gd name="connsiteX8147" fmla="*/ 8939301 w 12192439"/>
              <a:gd name="connsiteY8147" fmla="*/ 3757404 h 6839191"/>
              <a:gd name="connsiteX8148" fmla="*/ 8935769 w 12192439"/>
              <a:gd name="connsiteY8148" fmla="*/ 3757054 h 6839191"/>
              <a:gd name="connsiteX8149" fmla="*/ 8966419 w 12192439"/>
              <a:gd name="connsiteY8149" fmla="*/ 3708742 h 6839191"/>
              <a:gd name="connsiteX8150" fmla="*/ 8993580 w 12192439"/>
              <a:gd name="connsiteY8150" fmla="*/ 3711945 h 6839191"/>
              <a:gd name="connsiteX8151" fmla="*/ 9014511 w 12192439"/>
              <a:gd name="connsiteY8151" fmla="*/ 3715346 h 6839191"/>
              <a:gd name="connsiteX8152" fmla="*/ 8985506 w 12192439"/>
              <a:gd name="connsiteY8152" fmla="*/ 3763592 h 6839191"/>
              <a:gd name="connsiteX8153" fmla="*/ 8963654 w 12192439"/>
              <a:gd name="connsiteY8153" fmla="*/ 3760323 h 6839191"/>
              <a:gd name="connsiteX8154" fmla="*/ 8993580 w 12192439"/>
              <a:gd name="connsiteY8154" fmla="*/ 3711945 h 6839191"/>
              <a:gd name="connsiteX8155" fmla="*/ 9019338 w 12192439"/>
              <a:gd name="connsiteY8155" fmla="*/ 3716267 h 6839191"/>
              <a:gd name="connsiteX8156" fmla="*/ 9039193 w 12192439"/>
              <a:gd name="connsiteY8156" fmla="*/ 3720896 h 6839191"/>
              <a:gd name="connsiteX8157" fmla="*/ 9011242 w 12192439"/>
              <a:gd name="connsiteY8157" fmla="*/ 3768747 h 6839191"/>
              <a:gd name="connsiteX8158" fmla="*/ 8990377 w 12192439"/>
              <a:gd name="connsiteY8158" fmla="*/ 3764447 h 6839191"/>
              <a:gd name="connsiteX8159" fmla="*/ 9019338 w 12192439"/>
              <a:gd name="connsiteY8159" fmla="*/ 3716267 h 6839191"/>
              <a:gd name="connsiteX8160" fmla="*/ 9009970 w 12192439"/>
              <a:gd name="connsiteY8160" fmla="*/ 3770919 h 6839191"/>
              <a:gd name="connsiteX8161" fmla="*/ 8981535 w 12192439"/>
              <a:gd name="connsiteY8161" fmla="*/ 3819034 h 6839191"/>
              <a:gd name="connsiteX8162" fmla="*/ 8959727 w 12192439"/>
              <a:gd name="connsiteY8162" fmla="*/ 3814909 h 6839191"/>
              <a:gd name="connsiteX8163" fmla="*/ 8989039 w 12192439"/>
              <a:gd name="connsiteY8163" fmla="*/ 3766663 h 6839191"/>
              <a:gd name="connsiteX8164" fmla="*/ 9009970 w 12192439"/>
              <a:gd name="connsiteY8164" fmla="*/ 3770919 h 6839191"/>
              <a:gd name="connsiteX8165" fmla="*/ 9014555 w 12192439"/>
              <a:gd name="connsiteY8165" fmla="*/ 3772016 h 6839191"/>
              <a:gd name="connsiteX8166" fmla="*/ 9034081 w 12192439"/>
              <a:gd name="connsiteY8166" fmla="*/ 3777523 h 6839191"/>
              <a:gd name="connsiteX8167" fmla="*/ 9006788 w 12192439"/>
              <a:gd name="connsiteY8167" fmla="*/ 3825221 h 6839191"/>
              <a:gd name="connsiteX8168" fmla="*/ 8986186 w 12192439"/>
              <a:gd name="connsiteY8168" fmla="*/ 3820043 h 6839191"/>
              <a:gd name="connsiteX8169" fmla="*/ 9014555 w 12192439"/>
              <a:gd name="connsiteY8169" fmla="*/ 3772016 h 6839191"/>
              <a:gd name="connsiteX8170" fmla="*/ 9005603 w 12192439"/>
              <a:gd name="connsiteY8170" fmla="*/ 3827283 h 6839191"/>
              <a:gd name="connsiteX8171" fmla="*/ 8977871 w 12192439"/>
              <a:gd name="connsiteY8171" fmla="*/ 3875156 h 6839191"/>
              <a:gd name="connsiteX8172" fmla="*/ 8956282 w 12192439"/>
              <a:gd name="connsiteY8172" fmla="*/ 3870154 h 6839191"/>
              <a:gd name="connsiteX8173" fmla="*/ 8984958 w 12192439"/>
              <a:gd name="connsiteY8173" fmla="*/ 3822127 h 6839191"/>
              <a:gd name="connsiteX8174" fmla="*/ 9005603 w 12192439"/>
              <a:gd name="connsiteY8174" fmla="*/ 3827283 h 6839191"/>
              <a:gd name="connsiteX8175" fmla="*/ 8976730 w 12192439"/>
              <a:gd name="connsiteY8175" fmla="*/ 3877131 h 6839191"/>
              <a:gd name="connsiteX8176" fmla="*/ 8948647 w 12192439"/>
              <a:gd name="connsiteY8176" fmla="*/ 3925113 h 6839191"/>
              <a:gd name="connsiteX8177" fmla="*/ 8926159 w 12192439"/>
              <a:gd name="connsiteY8177" fmla="*/ 3920111 h 6839191"/>
              <a:gd name="connsiteX8178" fmla="*/ 8955075 w 12192439"/>
              <a:gd name="connsiteY8178" fmla="*/ 3872172 h 6839191"/>
              <a:gd name="connsiteX8179" fmla="*/ 8976730 w 12192439"/>
              <a:gd name="connsiteY8179" fmla="*/ 3877131 h 6839191"/>
              <a:gd name="connsiteX8180" fmla="*/ 8947528 w 12192439"/>
              <a:gd name="connsiteY8180" fmla="*/ 3927022 h 6839191"/>
              <a:gd name="connsiteX8181" fmla="*/ 8919204 w 12192439"/>
              <a:gd name="connsiteY8181" fmla="*/ 3974895 h 6839191"/>
              <a:gd name="connsiteX8182" fmla="*/ 8895947 w 12192439"/>
              <a:gd name="connsiteY8182" fmla="*/ 3969651 h 6839191"/>
              <a:gd name="connsiteX8183" fmla="*/ 8924996 w 12192439"/>
              <a:gd name="connsiteY8183" fmla="*/ 3922019 h 6839191"/>
              <a:gd name="connsiteX8184" fmla="*/ 8947528 w 12192439"/>
              <a:gd name="connsiteY8184" fmla="*/ 3927022 h 6839191"/>
              <a:gd name="connsiteX8185" fmla="*/ 8918129 w 12192439"/>
              <a:gd name="connsiteY8185" fmla="*/ 3976716 h 6839191"/>
              <a:gd name="connsiteX8186" fmla="*/ 8889717 w 12192439"/>
              <a:gd name="connsiteY8186" fmla="*/ 4024281 h 6839191"/>
              <a:gd name="connsiteX8187" fmla="*/ 8870432 w 12192439"/>
              <a:gd name="connsiteY8187" fmla="*/ 4019674 h 6839191"/>
              <a:gd name="connsiteX8188" fmla="*/ 8865780 w 12192439"/>
              <a:gd name="connsiteY8188" fmla="*/ 4018643 h 6839191"/>
              <a:gd name="connsiteX8189" fmla="*/ 8867206 w 12192439"/>
              <a:gd name="connsiteY8189" fmla="*/ 4016317 h 6839191"/>
              <a:gd name="connsiteX8190" fmla="*/ 8894828 w 12192439"/>
              <a:gd name="connsiteY8190" fmla="*/ 3971494 h 6839191"/>
              <a:gd name="connsiteX8191" fmla="*/ 8918129 w 12192439"/>
              <a:gd name="connsiteY8191" fmla="*/ 3976716 h 6839191"/>
              <a:gd name="connsiteX8192" fmla="*/ 8869993 w 12192439"/>
              <a:gd name="connsiteY8192" fmla="*/ 4021539 h 6839191"/>
              <a:gd name="connsiteX8193" fmla="*/ 8888664 w 12192439"/>
              <a:gd name="connsiteY8193" fmla="*/ 4026015 h 6839191"/>
              <a:gd name="connsiteX8194" fmla="*/ 8883771 w 12192439"/>
              <a:gd name="connsiteY8194" fmla="*/ 4034176 h 6839191"/>
              <a:gd name="connsiteX8195" fmla="*/ 8860207 w 12192439"/>
              <a:gd name="connsiteY8195" fmla="*/ 4073076 h 6839191"/>
              <a:gd name="connsiteX8196" fmla="*/ 8856653 w 12192439"/>
              <a:gd name="connsiteY8196" fmla="*/ 4072132 h 6839191"/>
              <a:gd name="connsiteX8197" fmla="*/ 8835679 w 12192439"/>
              <a:gd name="connsiteY8197" fmla="*/ 4066889 h 6839191"/>
              <a:gd name="connsiteX8198" fmla="*/ 8864705 w 12192439"/>
              <a:gd name="connsiteY8198" fmla="*/ 4020354 h 6839191"/>
              <a:gd name="connsiteX8199" fmla="*/ 8869993 w 12192439"/>
              <a:gd name="connsiteY8199" fmla="*/ 4021539 h 6839191"/>
              <a:gd name="connsiteX8200" fmla="*/ 8856193 w 12192439"/>
              <a:gd name="connsiteY8200" fmla="*/ 4073887 h 6839191"/>
              <a:gd name="connsiteX8201" fmla="*/ 8859220 w 12192439"/>
              <a:gd name="connsiteY8201" fmla="*/ 4074699 h 6839191"/>
              <a:gd name="connsiteX8202" fmla="*/ 8830698 w 12192439"/>
              <a:gd name="connsiteY8202" fmla="*/ 4121168 h 6839191"/>
              <a:gd name="connsiteX8203" fmla="*/ 8805709 w 12192439"/>
              <a:gd name="connsiteY8203" fmla="*/ 4114191 h 6839191"/>
              <a:gd name="connsiteX8204" fmla="*/ 8834647 w 12192439"/>
              <a:gd name="connsiteY8204" fmla="*/ 4068512 h 6839191"/>
              <a:gd name="connsiteX8205" fmla="*/ 8856193 w 12192439"/>
              <a:gd name="connsiteY8205" fmla="*/ 4073887 h 6839191"/>
              <a:gd name="connsiteX8206" fmla="*/ 8829689 w 12192439"/>
              <a:gd name="connsiteY8206" fmla="*/ 4122791 h 6839191"/>
              <a:gd name="connsiteX8207" fmla="*/ 8751890 w 12192439"/>
              <a:gd name="connsiteY8207" fmla="*/ 4245128 h 6839191"/>
              <a:gd name="connsiteX8208" fmla="*/ 8325291 w 12192439"/>
              <a:gd name="connsiteY8208" fmla="*/ 4861815 h 6839191"/>
              <a:gd name="connsiteX8209" fmla="*/ 7954375 w 12192439"/>
              <a:gd name="connsiteY8209" fmla="*/ 5394428 h 6839191"/>
              <a:gd name="connsiteX8210" fmla="*/ 7723809 w 12192439"/>
              <a:gd name="connsiteY8210" fmla="*/ 5755910 h 6839191"/>
              <a:gd name="connsiteX8211" fmla="*/ 7626352 w 12192439"/>
              <a:gd name="connsiteY8211" fmla="*/ 5936519 h 6839191"/>
              <a:gd name="connsiteX8212" fmla="*/ 7620955 w 12192439"/>
              <a:gd name="connsiteY8212" fmla="*/ 5947533 h 6839191"/>
              <a:gd name="connsiteX8213" fmla="*/ 7524178 w 12192439"/>
              <a:gd name="connsiteY8213" fmla="*/ 6256995 h 6839191"/>
              <a:gd name="connsiteX8214" fmla="*/ 7580015 w 12192439"/>
              <a:gd name="connsiteY8214" fmla="*/ 6389994 h 6839191"/>
              <a:gd name="connsiteX8215" fmla="*/ 7864378 w 12192439"/>
              <a:gd name="connsiteY8215" fmla="*/ 6464020 h 6839191"/>
              <a:gd name="connsiteX8216" fmla="*/ 7981888 w 12192439"/>
              <a:gd name="connsiteY8216" fmla="*/ 6459939 h 6839191"/>
              <a:gd name="connsiteX8217" fmla="*/ 8009049 w 12192439"/>
              <a:gd name="connsiteY8217" fmla="*/ 6458491 h 6839191"/>
              <a:gd name="connsiteX8218" fmla="*/ 8124124 w 12192439"/>
              <a:gd name="connsiteY8218" fmla="*/ 6450922 h 6839191"/>
              <a:gd name="connsiteX8219" fmla="*/ 8098432 w 12192439"/>
              <a:gd name="connsiteY8219" fmla="*/ 6457854 h 6839191"/>
              <a:gd name="connsiteX8220" fmla="*/ 7941782 w 12192439"/>
              <a:gd name="connsiteY8220" fmla="*/ 6471326 h 6839191"/>
              <a:gd name="connsiteX8221" fmla="*/ 7916748 w 12192439"/>
              <a:gd name="connsiteY8221" fmla="*/ 6473015 h 6839191"/>
              <a:gd name="connsiteX8222" fmla="*/ 7504191 w 12192439"/>
              <a:gd name="connsiteY8222" fmla="*/ 6407349 h 6839191"/>
              <a:gd name="connsiteX8223" fmla="*/ 7449187 w 12192439"/>
              <a:gd name="connsiteY8223" fmla="*/ 6275249 h 6839191"/>
              <a:gd name="connsiteX8224" fmla="*/ 7550988 w 12192439"/>
              <a:gd name="connsiteY8224" fmla="*/ 5961442 h 6839191"/>
              <a:gd name="connsiteX8225" fmla="*/ 7556517 w 12192439"/>
              <a:gd name="connsiteY8225" fmla="*/ 5950494 h 6839191"/>
              <a:gd name="connsiteX8226" fmla="*/ 7658209 w 12192439"/>
              <a:gd name="connsiteY8226" fmla="*/ 5766879 h 6839191"/>
              <a:gd name="connsiteX8227" fmla="*/ 7898297 w 12192439"/>
              <a:gd name="connsiteY8227" fmla="*/ 5399496 h 6839191"/>
              <a:gd name="connsiteX8228" fmla="*/ 8294071 w 12192439"/>
              <a:gd name="connsiteY8228" fmla="*/ 4844109 h 6839191"/>
              <a:gd name="connsiteX8229" fmla="*/ 8728963 w 12192439"/>
              <a:gd name="connsiteY8229" fmla="*/ 4231219 h 6839191"/>
              <a:gd name="connsiteX8230" fmla="*/ 8804678 w 12192439"/>
              <a:gd name="connsiteY8230" fmla="*/ 4115814 h 6839191"/>
              <a:gd name="connsiteX8231" fmla="*/ 8829689 w 12192439"/>
              <a:gd name="connsiteY8231" fmla="*/ 4122791 h 6839191"/>
              <a:gd name="connsiteX8232" fmla="*/ 8008830 w 12192439"/>
              <a:gd name="connsiteY8232" fmla="*/ 6454081 h 6839191"/>
              <a:gd name="connsiteX8233" fmla="*/ 7981646 w 12192439"/>
              <a:gd name="connsiteY8233" fmla="*/ 6455507 h 6839191"/>
              <a:gd name="connsiteX8234" fmla="*/ 7582999 w 12192439"/>
              <a:gd name="connsiteY8234" fmla="*/ 6386747 h 6839191"/>
              <a:gd name="connsiteX8235" fmla="*/ 7528588 w 12192439"/>
              <a:gd name="connsiteY8235" fmla="*/ 6256885 h 6839191"/>
              <a:gd name="connsiteX8236" fmla="*/ 7624926 w 12192439"/>
              <a:gd name="connsiteY8236" fmla="*/ 5949485 h 6839191"/>
              <a:gd name="connsiteX8237" fmla="*/ 7630323 w 12192439"/>
              <a:gd name="connsiteY8237" fmla="*/ 5938471 h 6839191"/>
              <a:gd name="connsiteX8238" fmla="*/ 7727626 w 12192439"/>
              <a:gd name="connsiteY8238" fmla="*/ 5758125 h 6839191"/>
              <a:gd name="connsiteX8239" fmla="*/ 7958061 w 12192439"/>
              <a:gd name="connsiteY8239" fmla="*/ 5396885 h 6839191"/>
              <a:gd name="connsiteX8240" fmla="*/ 8328911 w 12192439"/>
              <a:gd name="connsiteY8240" fmla="*/ 4864382 h 6839191"/>
              <a:gd name="connsiteX8241" fmla="*/ 8755576 w 12192439"/>
              <a:gd name="connsiteY8241" fmla="*/ 4247564 h 6839191"/>
              <a:gd name="connsiteX8242" fmla="*/ 8834099 w 12192439"/>
              <a:gd name="connsiteY8242" fmla="*/ 4124064 h 6839191"/>
              <a:gd name="connsiteX8243" fmla="*/ 8858584 w 12192439"/>
              <a:gd name="connsiteY8243" fmla="*/ 4131436 h 6839191"/>
              <a:gd name="connsiteX8244" fmla="*/ 8778547 w 12192439"/>
              <a:gd name="connsiteY8244" fmla="*/ 4261583 h 6839191"/>
              <a:gd name="connsiteX8245" fmla="*/ 8361492 w 12192439"/>
              <a:gd name="connsiteY8245" fmla="*/ 4880924 h 6839191"/>
              <a:gd name="connsiteX8246" fmla="*/ 8014183 w 12192439"/>
              <a:gd name="connsiteY8246" fmla="*/ 5391927 h 6839191"/>
              <a:gd name="connsiteX8247" fmla="*/ 7793271 w 12192439"/>
              <a:gd name="connsiteY8247" fmla="*/ 5747243 h 6839191"/>
              <a:gd name="connsiteX8248" fmla="*/ 7700245 w 12192439"/>
              <a:gd name="connsiteY8248" fmla="*/ 5924584 h 6839191"/>
              <a:gd name="connsiteX8249" fmla="*/ 7694958 w 12192439"/>
              <a:gd name="connsiteY8249" fmla="*/ 5935663 h 6839191"/>
              <a:gd name="connsiteX8250" fmla="*/ 7603688 w 12192439"/>
              <a:gd name="connsiteY8250" fmla="*/ 6238653 h 6839191"/>
              <a:gd name="connsiteX8251" fmla="*/ 7658867 w 12192439"/>
              <a:gd name="connsiteY8251" fmla="*/ 6369305 h 6839191"/>
              <a:gd name="connsiteX8252" fmla="*/ 7844434 w 12192439"/>
              <a:gd name="connsiteY8252" fmla="*/ 6439359 h 6839191"/>
              <a:gd name="connsiteX8253" fmla="*/ 7950228 w 12192439"/>
              <a:gd name="connsiteY8253" fmla="*/ 6444756 h 6839191"/>
              <a:gd name="connsiteX8254" fmla="*/ 8046852 w 12192439"/>
              <a:gd name="connsiteY8254" fmla="*/ 6442255 h 6839191"/>
              <a:gd name="connsiteX8255" fmla="*/ 8076054 w 12192439"/>
              <a:gd name="connsiteY8255" fmla="*/ 6441136 h 6839191"/>
              <a:gd name="connsiteX8256" fmla="*/ 8177438 w 12192439"/>
              <a:gd name="connsiteY8256" fmla="*/ 6436200 h 6839191"/>
              <a:gd name="connsiteX8257" fmla="*/ 8147622 w 12192439"/>
              <a:gd name="connsiteY8257" fmla="*/ 6444471 h 6839191"/>
              <a:gd name="connsiteX8258" fmla="*/ 8008830 w 12192439"/>
              <a:gd name="connsiteY8258" fmla="*/ 6454081 h 6839191"/>
              <a:gd name="connsiteX8259" fmla="*/ 8075900 w 12192439"/>
              <a:gd name="connsiteY8259" fmla="*/ 6436814 h 6839191"/>
              <a:gd name="connsiteX8260" fmla="*/ 8046677 w 12192439"/>
              <a:gd name="connsiteY8260" fmla="*/ 6437933 h 6839191"/>
              <a:gd name="connsiteX8261" fmla="*/ 7844939 w 12192439"/>
              <a:gd name="connsiteY8261" fmla="*/ 6435081 h 6839191"/>
              <a:gd name="connsiteX8262" fmla="*/ 7661829 w 12192439"/>
              <a:gd name="connsiteY8262" fmla="*/ 6366145 h 6839191"/>
              <a:gd name="connsiteX8263" fmla="*/ 7608010 w 12192439"/>
              <a:gd name="connsiteY8263" fmla="*/ 6238521 h 6839191"/>
              <a:gd name="connsiteX8264" fmla="*/ 7698863 w 12192439"/>
              <a:gd name="connsiteY8264" fmla="*/ 5937528 h 6839191"/>
              <a:gd name="connsiteX8265" fmla="*/ 7704151 w 12192439"/>
              <a:gd name="connsiteY8265" fmla="*/ 5926426 h 6839191"/>
              <a:gd name="connsiteX8266" fmla="*/ 7797044 w 12192439"/>
              <a:gd name="connsiteY8266" fmla="*/ 5749371 h 6839191"/>
              <a:gd name="connsiteX8267" fmla="*/ 8017803 w 12192439"/>
              <a:gd name="connsiteY8267" fmla="*/ 5394296 h 6839191"/>
              <a:gd name="connsiteX8268" fmla="*/ 8365046 w 12192439"/>
              <a:gd name="connsiteY8268" fmla="*/ 4883382 h 6839191"/>
              <a:gd name="connsiteX8269" fmla="*/ 8782211 w 12192439"/>
              <a:gd name="connsiteY8269" fmla="*/ 4263909 h 6839191"/>
              <a:gd name="connsiteX8270" fmla="*/ 8862840 w 12192439"/>
              <a:gd name="connsiteY8270" fmla="*/ 4132752 h 6839191"/>
              <a:gd name="connsiteX8271" fmla="*/ 8886886 w 12192439"/>
              <a:gd name="connsiteY8271" fmla="*/ 4140497 h 6839191"/>
              <a:gd name="connsiteX8272" fmla="*/ 8805204 w 12192439"/>
              <a:gd name="connsiteY8272" fmla="*/ 4278038 h 6839191"/>
              <a:gd name="connsiteX8273" fmla="*/ 8398921 w 12192439"/>
              <a:gd name="connsiteY8273" fmla="*/ 4898828 h 6839191"/>
              <a:gd name="connsiteX8274" fmla="*/ 8073992 w 12192439"/>
              <a:gd name="connsiteY8274" fmla="*/ 5389425 h 6839191"/>
              <a:gd name="connsiteX8275" fmla="*/ 7862754 w 12192439"/>
              <a:gd name="connsiteY8275" fmla="*/ 5738577 h 6839191"/>
              <a:gd name="connsiteX8276" fmla="*/ 7774117 w 12192439"/>
              <a:gd name="connsiteY8276" fmla="*/ 5912648 h 6839191"/>
              <a:gd name="connsiteX8277" fmla="*/ 7768983 w 12192439"/>
              <a:gd name="connsiteY8277" fmla="*/ 5923794 h 6839191"/>
              <a:gd name="connsiteX8278" fmla="*/ 7683198 w 12192439"/>
              <a:gd name="connsiteY8278" fmla="*/ 6220333 h 6839191"/>
              <a:gd name="connsiteX8279" fmla="*/ 7732453 w 12192439"/>
              <a:gd name="connsiteY8279" fmla="*/ 6343482 h 6839191"/>
              <a:gd name="connsiteX8280" fmla="*/ 7844259 w 12192439"/>
              <a:gd name="connsiteY8280" fmla="*/ 6404431 h 6839191"/>
              <a:gd name="connsiteX8281" fmla="*/ 8040533 w 12192439"/>
              <a:gd name="connsiteY8281" fmla="*/ 6425625 h 6839191"/>
              <a:gd name="connsiteX8282" fmla="*/ 8111992 w 12192439"/>
              <a:gd name="connsiteY8282" fmla="*/ 6424484 h 6839191"/>
              <a:gd name="connsiteX8283" fmla="*/ 8143036 w 12192439"/>
              <a:gd name="connsiteY8283" fmla="*/ 6423804 h 6839191"/>
              <a:gd name="connsiteX8284" fmla="*/ 8230642 w 12192439"/>
              <a:gd name="connsiteY8284" fmla="*/ 6421149 h 6839191"/>
              <a:gd name="connsiteX8285" fmla="*/ 8197601 w 12192439"/>
              <a:gd name="connsiteY8285" fmla="*/ 6430539 h 6839191"/>
              <a:gd name="connsiteX8286" fmla="*/ 8075900 w 12192439"/>
              <a:gd name="connsiteY8286" fmla="*/ 6436814 h 6839191"/>
              <a:gd name="connsiteX8287" fmla="*/ 8253043 w 12192439"/>
              <a:gd name="connsiteY8287" fmla="*/ 6420074 h 6839191"/>
              <a:gd name="connsiteX8288" fmla="*/ 8264342 w 12192439"/>
              <a:gd name="connsiteY8288" fmla="*/ 6419503 h 6839191"/>
              <a:gd name="connsiteX8289" fmla="*/ 8233648 w 12192439"/>
              <a:gd name="connsiteY8289" fmla="*/ 6427863 h 6839191"/>
              <a:gd name="connsiteX8290" fmla="*/ 8223205 w 12192439"/>
              <a:gd name="connsiteY8290" fmla="*/ 6428674 h 6839191"/>
              <a:gd name="connsiteX8291" fmla="*/ 8253043 w 12192439"/>
              <a:gd name="connsiteY8291" fmla="*/ 6420074 h 6839191"/>
              <a:gd name="connsiteX8292" fmla="*/ 8288454 w 12192439"/>
              <a:gd name="connsiteY8292" fmla="*/ 6418100 h 6839191"/>
              <a:gd name="connsiteX8293" fmla="*/ 8301618 w 12192439"/>
              <a:gd name="connsiteY8293" fmla="*/ 6417288 h 6839191"/>
              <a:gd name="connsiteX8294" fmla="*/ 8274434 w 12192439"/>
              <a:gd name="connsiteY8294" fmla="*/ 6424374 h 6839191"/>
              <a:gd name="connsiteX8295" fmla="*/ 8261512 w 12192439"/>
              <a:gd name="connsiteY8295" fmla="*/ 6425537 h 6839191"/>
              <a:gd name="connsiteX8296" fmla="*/ 8288454 w 12192439"/>
              <a:gd name="connsiteY8296" fmla="*/ 6418100 h 6839191"/>
              <a:gd name="connsiteX8297" fmla="*/ 8308090 w 12192439"/>
              <a:gd name="connsiteY8297" fmla="*/ 6412615 h 6839191"/>
              <a:gd name="connsiteX8298" fmla="*/ 8339091 w 12192439"/>
              <a:gd name="connsiteY8298" fmla="*/ 6403861 h 6839191"/>
              <a:gd name="connsiteX8299" fmla="*/ 8354406 w 12192439"/>
              <a:gd name="connsiteY8299" fmla="*/ 6403224 h 6839191"/>
              <a:gd name="connsiteX8300" fmla="*/ 8323207 w 12192439"/>
              <a:gd name="connsiteY8300" fmla="*/ 6411583 h 6839191"/>
              <a:gd name="connsiteX8301" fmla="*/ 8308090 w 12192439"/>
              <a:gd name="connsiteY8301" fmla="*/ 6412615 h 6839191"/>
              <a:gd name="connsiteX8302" fmla="*/ 8377618 w 12192439"/>
              <a:gd name="connsiteY8302" fmla="*/ 6402105 h 6839191"/>
              <a:gd name="connsiteX8303" fmla="*/ 8389728 w 12192439"/>
              <a:gd name="connsiteY8303" fmla="*/ 6401447 h 6839191"/>
              <a:gd name="connsiteX8304" fmla="*/ 8361514 w 12192439"/>
              <a:gd name="connsiteY8304" fmla="*/ 6408665 h 6839191"/>
              <a:gd name="connsiteX8305" fmla="*/ 8349974 w 12192439"/>
              <a:gd name="connsiteY8305" fmla="*/ 6409609 h 6839191"/>
              <a:gd name="connsiteX8306" fmla="*/ 8377618 w 12192439"/>
              <a:gd name="connsiteY8306" fmla="*/ 6402105 h 6839191"/>
              <a:gd name="connsiteX8307" fmla="*/ 8396464 w 12192439"/>
              <a:gd name="connsiteY8307" fmla="*/ 6396949 h 6839191"/>
              <a:gd name="connsiteX8308" fmla="*/ 8427904 w 12192439"/>
              <a:gd name="connsiteY8308" fmla="*/ 6388195 h 6839191"/>
              <a:gd name="connsiteX8309" fmla="*/ 8442187 w 12192439"/>
              <a:gd name="connsiteY8309" fmla="*/ 6387757 h 6839191"/>
              <a:gd name="connsiteX8310" fmla="*/ 8410352 w 12192439"/>
              <a:gd name="connsiteY8310" fmla="*/ 6396116 h 6839191"/>
              <a:gd name="connsiteX8311" fmla="*/ 8396464 w 12192439"/>
              <a:gd name="connsiteY8311" fmla="*/ 6396949 h 6839191"/>
              <a:gd name="connsiteX8312" fmla="*/ 8444161 w 12192439"/>
              <a:gd name="connsiteY8312" fmla="*/ 6383632 h 6839191"/>
              <a:gd name="connsiteX8313" fmla="*/ 8478782 w 12192439"/>
              <a:gd name="connsiteY8313" fmla="*/ 6373803 h 6839191"/>
              <a:gd name="connsiteX8314" fmla="*/ 8494711 w 12192439"/>
              <a:gd name="connsiteY8314" fmla="*/ 6373649 h 6839191"/>
              <a:gd name="connsiteX8315" fmla="*/ 8459870 w 12192439"/>
              <a:gd name="connsiteY8315" fmla="*/ 6383040 h 6839191"/>
              <a:gd name="connsiteX8316" fmla="*/ 8444161 w 12192439"/>
              <a:gd name="connsiteY8316" fmla="*/ 6383632 h 6839191"/>
              <a:gd name="connsiteX8317" fmla="*/ 8492999 w 12192439"/>
              <a:gd name="connsiteY8317" fmla="*/ 6369722 h 6839191"/>
              <a:gd name="connsiteX8318" fmla="*/ 8530407 w 12192439"/>
              <a:gd name="connsiteY8318" fmla="*/ 6358884 h 6839191"/>
              <a:gd name="connsiteX8319" fmla="*/ 8547586 w 12192439"/>
              <a:gd name="connsiteY8319" fmla="*/ 6359103 h 6839191"/>
              <a:gd name="connsiteX8320" fmla="*/ 8510091 w 12192439"/>
              <a:gd name="connsiteY8320" fmla="*/ 6369436 h 6839191"/>
              <a:gd name="connsiteX8321" fmla="*/ 8492999 w 12192439"/>
              <a:gd name="connsiteY8321" fmla="*/ 6369722 h 6839191"/>
              <a:gd name="connsiteX8322" fmla="*/ 8565335 w 12192439"/>
              <a:gd name="connsiteY8322" fmla="*/ 6359213 h 6839191"/>
              <a:gd name="connsiteX8323" fmla="*/ 8576020 w 12192439"/>
              <a:gd name="connsiteY8323" fmla="*/ 6359257 h 6839191"/>
              <a:gd name="connsiteX8324" fmla="*/ 8581834 w 12192439"/>
              <a:gd name="connsiteY8324" fmla="*/ 6359213 h 6839191"/>
              <a:gd name="connsiteX8325" fmla="*/ 8546423 w 12192439"/>
              <a:gd name="connsiteY8325" fmla="*/ 6368559 h 6839191"/>
              <a:gd name="connsiteX8326" fmla="*/ 8530144 w 12192439"/>
              <a:gd name="connsiteY8326" fmla="*/ 6369020 h 6839191"/>
              <a:gd name="connsiteX8327" fmla="*/ 8565335 w 12192439"/>
              <a:gd name="connsiteY8327" fmla="*/ 6359213 h 6839191"/>
              <a:gd name="connsiteX8328" fmla="*/ 8578916 w 12192439"/>
              <a:gd name="connsiteY8328" fmla="*/ 6355395 h 6839191"/>
              <a:gd name="connsiteX8329" fmla="*/ 8616762 w 12192439"/>
              <a:gd name="connsiteY8329" fmla="*/ 6344623 h 6839191"/>
              <a:gd name="connsiteX8330" fmla="*/ 8634358 w 12192439"/>
              <a:gd name="connsiteY8330" fmla="*/ 6345062 h 6839191"/>
              <a:gd name="connsiteX8331" fmla="*/ 8596402 w 12192439"/>
              <a:gd name="connsiteY8331" fmla="*/ 6355329 h 6839191"/>
              <a:gd name="connsiteX8332" fmla="*/ 8578916 w 12192439"/>
              <a:gd name="connsiteY8332" fmla="*/ 6355395 h 6839191"/>
              <a:gd name="connsiteX8333" fmla="*/ 8651427 w 12192439"/>
              <a:gd name="connsiteY8333" fmla="*/ 6345368 h 6839191"/>
              <a:gd name="connsiteX8334" fmla="*/ 8668211 w 12192439"/>
              <a:gd name="connsiteY8334" fmla="*/ 6345610 h 6839191"/>
              <a:gd name="connsiteX8335" fmla="*/ 8632362 w 12192439"/>
              <a:gd name="connsiteY8335" fmla="*/ 6354869 h 6839191"/>
              <a:gd name="connsiteX8336" fmla="*/ 8615599 w 12192439"/>
              <a:gd name="connsiteY8336" fmla="*/ 6355132 h 6839191"/>
              <a:gd name="connsiteX8337" fmla="*/ 8651427 w 12192439"/>
              <a:gd name="connsiteY8337" fmla="*/ 6345368 h 6839191"/>
              <a:gd name="connsiteX8338" fmla="*/ 8664306 w 12192439"/>
              <a:gd name="connsiteY8338" fmla="*/ 6341814 h 6839191"/>
              <a:gd name="connsiteX8339" fmla="*/ 8702657 w 12192439"/>
              <a:gd name="connsiteY8339" fmla="*/ 6331151 h 6839191"/>
              <a:gd name="connsiteX8340" fmla="*/ 8720538 w 12192439"/>
              <a:gd name="connsiteY8340" fmla="*/ 6331832 h 6839191"/>
              <a:gd name="connsiteX8341" fmla="*/ 8682165 w 12192439"/>
              <a:gd name="connsiteY8341" fmla="*/ 6341968 h 6839191"/>
              <a:gd name="connsiteX8342" fmla="*/ 8664306 w 12192439"/>
              <a:gd name="connsiteY8342" fmla="*/ 6341814 h 6839191"/>
              <a:gd name="connsiteX8343" fmla="*/ 8749214 w 12192439"/>
              <a:gd name="connsiteY8343" fmla="*/ 6329023 h 6839191"/>
              <a:gd name="connsiteX8344" fmla="*/ 8787959 w 12192439"/>
              <a:gd name="connsiteY8344" fmla="*/ 6318492 h 6839191"/>
              <a:gd name="connsiteX8345" fmla="*/ 8806213 w 12192439"/>
              <a:gd name="connsiteY8345" fmla="*/ 6319436 h 6839191"/>
              <a:gd name="connsiteX8346" fmla="*/ 8767467 w 12192439"/>
              <a:gd name="connsiteY8346" fmla="*/ 6329418 h 6839191"/>
              <a:gd name="connsiteX8347" fmla="*/ 8749214 w 12192439"/>
              <a:gd name="connsiteY8347" fmla="*/ 6329023 h 6839191"/>
              <a:gd name="connsiteX8348" fmla="*/ 8798885 w 12192439"/>
              <a:gd name="connsiteY8348" fmla="*/ 6315509 h 6839191"/>
              <a:gd name="connsiteX8349" fmla="*/ 8839782 w 12192439"/>
              <a:gd name="connsiteY8349" fmla="*/ 6304165 h 6839191"/>
              <a:gd name="connsiteX8350" fmla="*/ 8858694 w 12192439"/>
              <a:gd name="connsiteY8350" fmla="*/ 6305658 h 6839191"/>
              <a:gd name="connsiteX8351" fmla="*/ 8817886 w 12192439"/>
              <a:gd name="connsiteY8351" fmla="*/ 6316408 h 6839191"/>
              <a:gd name="connsiteX8352" fmla="*/ 8798885 w 12192439"/>
              <a:gd name="connsiteY8352" fmla="*/ 6315509 h 6839191"/>
              <a:gd name="connsiteX8353" fmla="*/ 8872713 w 12192439"/>
              <a:gd name="connsiteY8353" fmla="*/ 6306711 h 6839191"/>
              <a:gd name="connsiteX8354" fmla="*/ 8891274 w 12192439"/>
              <a:gd name="connsiteY8354" fmla="*/ 6307961 h 6839191"/>
              <a:gd name="connsiteX8355" fmla="*/ 8852199 w 12192439"/>
              <a:gd name="connsiteY8355" fmla="*/ 6317725 h 6839191"/>
              <a:gd name="connsiteX8356" fmla="*/ 8833572 w 12192439"/>
              <a:gd name="connsiteY8356" fmla="*/ 6317066 h 6839191"/>
              <a:gd name="connsiteX8357" fmla="*/ 8872713 w 12192439"/>
              <a:gd name="connsiteY8357" fmla="*/ 6306711 h 6839191"/>
              <a:gd name="connsiteX8358" fmla="*/ 8906150 w 12192439"/>
              <a:gd name="connsiteY8358" fmla="*/ 6308839 h 6839191"/>
              <a:gd name="connsiteX8359" fmla="*/ 8924162 w 12192439"/>
              <a:gd name="connsiteY8359" fmla="*/ 6309848 h 6839191"/>
              <a:gd name="connsiteX8360" fmla="*/ 8886996 w 12192439"/>
              <a:gd name="connsiteY8360" fmla="*/ 6318624 h 6839191"/>
              <a:gd name="connsiteX8361" fmla="*/ 8868961 w 12192439"/>
              <a:gd name="connsiteY8361" fmla="*/ 6318207 h 6839191"/>
              <a:gd name="connsiteX8362" fmla="*/ 8906150 w 12192439"/>
              <a:gd name="connsiteY8362" fmla="*/ 6308839 h 6839191"/>
              <a:gd name="connsiteX8363" fmla="*/ 8917405 w 12192439"/>
              <a:gd name="connsiteY8363" fmla="*/ 6305986 h 6839191"/>
              <a:gd name="connsiteX8364" fmla="*/ 8956940 w 12192439"/>
              <a:gd name="connsiteY8364" fmla="*/ 6295807 h 6839191"/>
              <a:gd name="connsiteX8365" fmla="*/ 8975765 w 12192439"/>
              <a:gd name="connsiteY8365" fmla="*/ 6297364 h 6839191"/>
              <a:gd name="connsiteX8366" fmla="*/ 8936361 w 12192439"/>
              <a:gd name="connsiteY8366" fmla="*/ 6306930 h 6839191"/>
              <a:gd name="connsiteX8367" fmla="*/ 8917405 w 12192439"/>
              <a:gd name="connsiteY8367" fmla="*/ 6305986 h 6839191"/>
              <a:gd name="connsiteX8368" fmla="*/ 8966769 w 12192439"/>
              <a:gd name="connsiteY8368" fmla="*/ 6293261 h 6839191"/>
              <a:gd name="connsiteX8369" fmla="*/ 9008345 w 12192439"/>
              <a:gd name="connsiteY8369" fmla="*/ 6282357 h 6839191"/>
              <a:gd name="connsiteX8370" fmla="*/ 9027631 w 12192439"/>
              <a:gd name="connsiteY8370" fmla="*/ 6284551 h 6839191"/>
              <a:gd name="connsiteX8371" fmla="*/ 8986296 w 12192439"/>
              <a:gd name="connsiteY8371" fmla="*/ 6294797 h 6839191"/>
              <a:gd name="connsiteX8372" fmla="*/ 8966769 w 12192439"/>
              <a:gd name="connsiteY8372" fmla="*/ 6293261 h 6839191"/>
              <a:gd name="connsiteX8373" fmla="*/ 9040422 w 12192439"/>
              <a:gd name="connsiteY8373" fmla="*/ 6285912 h 6839191"/>
              <a:gd name="connsiteX8374" fmla="*/ 9059487 w 12192439"/>
              <a:gd name="connsiteY8374" fmla="*/ 6287820 h 6839191"/>
              <a:gd name="connsiteX8375" fmla="*/ 9019864 w 12192439"/>
              <a:gd name="connsiteY8375" fmla="*/ 6297079 h 6839191"/>
              <a:gd name="connsiteX8376" fmla="*/ 9000623 w 12192439"/>
              <a:gd name="connsiteY8376" fmla="*/ 6295829 h 6839191"/>
              <a:gd name="connsiteX8377" fmla="*/ 9040422 w 12192439"/>
              <a:gd name="connsiteY8377" fmla="*/ 6285912 h 6839191"/>
              <a:gd name="connsiteX8378" fmla="*/ 9049834 w 12192439"/>
              <a:gd name="connsiteY8378" fmla="*/ 6283542 h 6839191"/>
              <a:gd name="connsiteX8379" fmla="*/ 9091652 w 12192439"/>
              <a:gd name="connsiteY8379" fmla="*/ 6272923 h 6839191"/>
              <a:gd name="connsiteX8380" fmla="*/ 9111134 w 12192439"/>
              <a:gd name="connsiteY8380" fmla="*/ 6275490 h 6839191"/>
              <a:gd name="connsiteX8381" fmla="*/ 9069580 w 12192439"/>
              <a:gd name="connsiteY8381" fmla="*/ 6285429 h 6839191"/>
              <a:gd name="connsiteX8382" fmla="*/ 9049834 w 12192439"/>
              <a:gd name="connsiteY8382" fmla="*/ 6283542 h 6839191"/>
              <a:gd name="connsiteX8383" fmla="*/ 9123333 w 12192439"/>
              <a:gd name="connsiteY8383" fmla="*/ 6277004 h 6839191"/>
              <a:gd name="connsiteX8384" fmla="*/ 9144153 w 12192439"/>
              <a:gd name="connsiteY8384" fmla="*/ 6279461 h 6839191"/>
              <a:gd name="connsiteX8385" fmla="*/ 9104420 w 12192439"/>
              <a:gd name="connsiteY8385" fmla="*/ 6288391 h 6839191"/>
              <a:gd name="connsiteX8386" fmla="*/ 9083226 w 12192439"/>
              <a:gd name="connsiteY8386" fmla="*/ 6286635 h 6839191"/>
              <a:gd name="connsiteX8387" fmla="*/ 9123333 w 12192439"/>
              <a:gd name="connsiteY8387" fmla="*/ 6277004 h 6839191"/>
              <a:gd name="connsiteX8388" fmla="*/ 9132284 w 12192439"/>
              <a:gd name="connsiteY8388" fmla="*/ 6274832 h 6839191"/>
              <a:gd name="connsiteX8389" fmla="*/ 9174387 w 12192439"/>
              <a:gd name="connsiteY8389" fmla="*/ 6264542 h 6839191"/>
              <a:gd name="connsiteX8390" fmla="*/ 9195449 w 12192439"/>
              <a:gd name="connsiteY8390" fmla="*/ 6267723 h 6839191"/>
              <a:gd name="connsiteX8391" fmla="*/ 9153829 w 12192439"/>
              <a:gd name="connsiteY8391" fmla="*/ 6277267 h 6839191"/>
              <a:gd name="connsiteX8392" fmla="*/ 9132284 w 12192439"/>
              <a:gd name="connsiteY8392" fmla="*/ 6274832 h 6839191"/>
              <a:gd name="connsiteX8393" fmla="*/ 9206989 w 12192439"/>
              <a:gd name="connsiteY8393" fmla="*/ 6269391 h 6839191"/>
              <a:gd name="connsiteX8394" fmla="*/ 9226735 w 12192439"/>
              <a:gd name="connsiteY8394" fmla="*/ 6272089 h 6839191"/>
              <a:gd name="connsiteX8395" fmla="*/ 9186783 w 12192439"/>
              <a:gd name="connsiteY8395" fmla="*/ 6280646 h 6839191"/>
              <a:gd name="connsiteX8396" fmla="*/ 9166752 w 12192439"/>
              <a:gd name="connsiteY8396" fmla="*/ 6278671 h 6839191"/>
              <a:gd name="connsiteX8397" fmla="*/ 9206989 w 12192439"/>
              <a:gd name="connsiteY8397" fmla="*/ 6269391 h 6839191"/>
              <a:gd name="connsiteX8398" fmla="*/ 9215326 w 12192439"/>
              <a:gd name="connsiteY8398" fmla="*/ 6267438 h 6839191"/>
              <a:gd name="connsiteX8399" fmla="*/ 9257518 w 12192439"/>
              <a:gd name="connsiteY8399" fmla="*/ 6257522 h 6839191"/>
              <a:gd name="connsiteX8400" fmla="*/ 9277461 w 12192439"/>
              <a:gd name="connsiteY8400" fmla="*/ 6260966 h 6839191"/>
              <a:gd name="connsiteX8401" fmla="*/ 9235643 w 12192439"/>
              <a:gd name="connsiteY8401" fmla="*/ 6270137 h 6839191"/>
              <a:gd name="connsiteX8402" fmla="*/ 9215326 w 12192439"/>
              <a:gd name="connsiteY8402" fmla="*/ 6267438 h 6839191"/>
              <a:gd name="connsiteX8403" fmla="*/ 9288408 w 12192439"/>
              <a:gd name="connsiteY8403" fmla="*/ 6262765 h 6839191"/>
              <a:gd name="connsiteX8404" fmla="*/ 9308264 w 12192439"/>
              <a:gd name="connsiteY8404" fmla="*/ 6265902 h 6839191"/>
              <a:gd name="connsiteX8405" fmla="*/ 9268092 w 12192439"/>
              <a:gd name="connsiteY8405" fmla="*/ 6274108 h 6839191"/>
              <a:gd name="connsiteX8406" fmla="*/ 9247907 w 12192439"/>
              <a:gd name="connsiteY8406" fmla="*/ 6271695 h 6839191"/>
              <a:gd name="connsiteX8407" fmla="*/ 9288408 w 12192439"/>
              <a:gd name="connsiteY8407" fmla="*/ 6262765 h 6839191"/>
              <a:gd name="connsiteX8408" fmla="*/ 9296811 w 12192439"/>
              <a:gd name="connsiteY8408" fmla="*/ 6260900 h 6839191"/>
              <a:gd name="connsiteX8409" fmla="*/ 9338651 w 12192439"/>
              <a:gd name="connsiteY8409" fmla="*/ 6251510 h 6839191"/>
              <a:gd name="connsiteX8410" fmla="*/ 9358704 w 12192439"/>
              <a:gd name="connsiteY8410" fmla="*/ 6255415 h 6839191"/>
              <a:gd name="connsiteX8411" fmla="*/ 9317281 w 12192439"/>
              <a:gd name="connsiteY8411" fmla="*/ 6264060 h 6839191"/>
              <a:gd name="connsiteX8412" fmla="*/ 9296811 w 12192439"/>
              <a:gd name="connsiteY8412" fmla="*/ 6260900 h 6839191"/>
              <a:gd name="connsiteX8413" fmla="*/ 9369037 w 12192439"/>
              <a:gd name="connsiteY8413" fmla="*/ 6257368 h 6839191"/>
              <a:gd name="connsiteX8414" fmla="*/ 9388981 w 12192439"/>
              <a:gd name="connsiteY8414" fmla="*/ 6260988 h 6839191"/>
              <a:gd name="connsiteX8415" fmla="*/ 9349247 w 12192439"/>
              <a:gd name="connsiteY8415" fmla="*/ 6268623 h 6839191"/>
              <a:gd name="connsiteX8416" fmla="*/ 9328888 w 12192439"/>
              <a:gd name="connsiteY8416" fmla="*/ 6265770 h 6839191"/>
              <a:gd name="connsiteX8417" fmla="*/ 9369037 w 12192439"/>
              <a:gd name="connsiteY8417" fmla="*/ 6257368 h 6839191"/>
              <a:gd name="connsiteX8418" fmla="*/ 9375510 w 12192439"/>
              <a:gd name="connsiteY8418" fmla="*/ 6256007 h 6839191"/>
              <a:gd name="connsiteX8419" fmla="*/ 9418446 w 12192439"/>
              <a:gd name="connsiteY8419" fmla="*/ 6246837 h 6839191"/>
              <a:gd name="connsiteX8420" fmla="*/ 9438499 w 12192439"/>
              <a:gd name="connsiteY8420" fmla="*/ 6251247 h 6839191"/>
              <a:gd name="connsiteX8421" fmla="*/ 9395936 w 12192439"/>
              <a:gd name="connsiteY8421" fmla="*/ 6259628 h 6839191"/>
              <a:gd name="connsiteX8422" fmla="*/ 9375510 w 12192439"/>
              <a:gd name="connsiteY8422" fmla="*/ 6256007 h 6839191"/>
              <a:gd name="connsiteX8423" fmla="*/ 9448240 w 12192439"/>
              <a:gd name="connsiteY8423" fmla="*/ 6253331 h 6839191"/>
              <a:gd name="connsiteX8424" fmla="*/ 9468271 w 12192439"/>
              <a:gd name="connsiteY8424" fmla="*/ 6257434 h 6839191"/>
              <a:gd name="connsiteX8425" fmla="*/ 9427266 w 12192439"/>
              <a:gd name="connsiteY8425" fmla="*/ 6264827 h 6839191"/>
              <a:gd name="connsiteX8426" fmla="*/ 9406883 w 12192439"/>
              <a:gd name="connsiteY8426" fmla="*/ 6261492 h 6839191"/>
              <a:gd name="connsiteX8427" fmla="*/ 9448240 w 12192439"/>
              <a:gd name="connsiteY8427" fmla="*/ 6253331 h 6839191"/>
              <a:gd name="connsiteX8428" fmla="*/ 9455262 w 12192439"/>
              <a:gd name="connsiteY8428" fmla="*/ 6251949 h 6839191"/>
              <a:gd name="connsiteX8429" fmla="*/ 9498176 w 12192439"/>
              <a:gd name="connsiteY8429" fmla="*/ 6243326 h 6839191"/>
              <a:gd name="connsiteX8430" fmla="*/ 9518228 w 12192439"/>
              <a:gd name="connsiteY8430" fmla="*/ 6248262 h 6839191"/>
              <a:gd name="connsiteX8431" fmla="*/ 9475732 w 12192439"/>
              <a:gd name="connsiteY8431" fmla="*/ 6256095 h 6839191"/>
              <a:gd name="connsiteX8432" fmla="*/ 9455262 w 12192439"/>
              <a:gd name="connsiteY8432" fmla="*/ 6251949 h 6839191"/>
              <a:gd name="connsiteX8433" fmla="*/ 9504297 w 12192439"/>
              <a:gd name="connsiteY8433" fmla="*/ 6242076 h 6839191"/>
              <a:gd name="connsiteX8434" fmla="*/ 9548615 w 12192439"/>
              <a:gd name="connsiteY8434" fmla="*/ 6233058 h 6839191"/>
              <a:gd name="connsiteX8435" fmla="*/ 9568516 w 12192439"/>
              <a:gd name="connsiteY8435" fmla="*/ 6238873 h 6839191"/>
              <a:gd name="connsiteX8436" fmla="*/ 9524701 w 12192439"/>
              <a:gd name="connsiteY8436" fmla="*/ 6247078 h 6839191"/>
              <a:gd name="connsiteX8437" fmla="*/ 9504297 w 12192439"/>
              <a:gd name="connsiteY8437" fmla="*/ 6242076 h 6839191"/>
              <a:gd name="connsiteX8438" fmla="*/ 9576808 w 12192439"/>
              <a:gd name="connsiteY8438" fmla="*/ 6241220 h 6839191"/>
              <a:gd name="connsiteX8439" fmla="*/ 9596795 w 12192439"/>
              <a:gd name="connsiteY8439" fmla="*/ 6246749 h 6839191"/>
              <a:gd name="connsiteX8440" fmla="*/ 9554452 w 12192439"/>
              <a:gd name="connsiteY8440" fmla="*/ 6253945 h 6839191"/>
              <a:gd name="connsiteX8441" fmla="*/ 9533960 w 12192439"/>
              <a:gd name="connsiteY8441" fmla="*/ 6249250 h 6839191"/>
              <a:gd name="connsiteX8442" fmla="*/ 9576808 w 12192439"/>
              <a:gd name="connsiteY8442" fmla="*/ 6241220 h 6839191"/>
              <a:gd name="connsiteX8443" fmla="*/ 9582534 w 12192439"/>
              <a:gd name="connsiteY8443" fmla="*/ 6240145 h 6839191"/>
              <a:gd name="connsiteX8444" fmla="*/ 9626326 w 12192439"/>
              <a:gd name="connsiteY8444" fmla="*/ 6231808 h 6839191"/>
              <a:gd name="connsiteX8445" fmla="*/ 9646116 w 12192439"/>
              <a:gd name="connsiteY8445" fmla="*/ 6238214 h 6839191"/>
              <a:gd name="connsiteX8446" fmla="*/ 9602917 w 12192439"/>
              <a:gd name="connsiteY8446" fmla="*/ 6245696 h 6839191"/>
              <a:gd name="connsiteX8447" fmla="*/ 9582534 w 12192439"/>
              <a:gd name="connsiteY8447" fmla="*/ 6240145 h 6839191"/>
              <a:gd name="connsiteX8448" fmla="*/ 9653862 w 12192439"/>
              <a:gd name="connsiteY8448" fmla="*/ 6240671 h 6839191"/>
              <a:gd name="connsiteX8449" fmla="*/ 9673783 w 12192439"/>
              <a:gd name="connsiteY8449" fmla="*/ 6246815 h 6839191"/>
              <a:gd name="connsiteX8450" fmla="*/ 9632053 w 12192439"/>
              <a:gd name="connsiteY8450" fmla="*/ 6253287 h 6839191"/>
              <a:gd name="connsiteX8451" fmla="*/ 9611583 w 12192439"/>
              <a:gd name="connsiteY8451" fmla="*/ 6247999 h 6839191"/>
              <a:gd name="connsiteX8452" fmla="*/ 9653862 w 12192439"/>
              <a:gd name="connsiteY8452" fmla="*/ 6240671 h 6839191"/>
              <a:gd name="connsiteX8453" fmla="*/ 9651887 w 12192439"/>
              <a:gd name="connsiteY8453" fmla="*/ 6237227 h 6839191"/>
              <a:gd name="connsiteX8454" fmla="*/ 9631790 w 12192439"/>
              <a:gd name="connsiteY8454" fmla="*/ 6230754 h 6839191"/>
              <a:gd name="connsiteX8455" fmla="*/ 9676570 w 12192439"/>
              <a:gd name="connsiteY8455" fmla="*/ 6222154 h 6839191"/>
              <a:gd name="connsiteX8456" fmla="*/ 9696029 w 12192439"/>
              <a:gd name="connsiteY8456" fmla="*/ 6229482 h 6839191"/>
              <a:gd name="connsiteX8457" fmla="*/ 9651887 w 12192439"/>
              <a:gd name="connsiteY8457" fmla="*/ 6237227 h 6839191"/>
              <a:gd name="connsiteX8458" fmla="*/ 9624287 w 12192439"/>
              <a:gd name="connsiteY8458" fmla="*/ 6228276 h 6839191"/>
              <a:gd name="connsiteX8459" fmla="*/ 9604386 w 12192439"/>
              <a:gd name="connsiteY8459" fmla="*/ 6221562 h 6839191"/>
              <a:gd name="connsiteX8460" fmla="*/ 9650592 w 12192439"/>
              <a:gd name="connsiteY8460" fmla="*/ 6211952 h 6839191"/>
              <a:gd name="connsiteX8461" fmla="*/ 9669812 w 12192439"/>
              <a:gd name="connsiteY8461" fmla="*/ 6219544 h 6839191"/>
              <a:gd name="connsiteX8462" fmla="*/ 9624287 w 12192439"/>
              <a:gd name="connsiteY8462" fmla="*/ 6228276 h 6839191"/>
              <a:gd name="connsiteX8463" fmla="*/ 9597103 w 12192439"/>
              <a:gd name="connsiteY8463" fmla="*/ 6219039 h 6839191"/>
              <a:gd name="connsiteX8464" fmla="*/ 9577445 w 12192439"/>
              <a:gd name="connsiteY8464" fmla="*/ 6212062 h 6839191"/>
              <a:gd name="connsiteX8465" fmla="*/ 9625011 w 12192439"/>
              <a:gd name="connsiteY8465" fmla="*/ 6201465 h 6839191"/>
              <a:gd name="connsiteX8466" fmla="*/ 9644010 w 12192439"/>
              <a:gd name="connsiteY8466" fmla="*/ 6209319 h 6839191"/>
              <a:gd name="connsiteX8467" fmla="*/ 9597103 w 12192439"/>
              <a:gd name="connsiteY8467" fmla="*/ 6219039 h 6839191"/>
              <a:gd name="connsiteX8468" fmla="*/ 9570358 w 12192439"/>
              <a:gd name="connsiteY8468" fmla="*/ 6209495 h 6839191"/>
              <a:gd name="connsiteX8469" fmla="*/ 9550964 w 12192439"/>
              <a:gd name="connsiteY8469" fmla="*/ 6202233 h 6839191"/>
              <a:gd name="connsiteX8470" fmla="*/ 9599867 w 12192439"/>
              <a:gd name="connsiteY8470" fmla="*/ 6190670 h 6839191"/>
              <a:gd name="connsiteX8471" fmla="*/ 9618582 w 12192439"/>
              <a:gd name="connsiteY8471" fmla="*/ 6198766 h 6839191"/>
              <a:gd name="connsiteX8472" fmla="*/ 9570358 w 12192439"/>
              <a:gd name="connsiteY8472" fmla="*/ 6209495 h 6839191"/>
              <a:gd name="connsiteX8473" fmla="*/ 9544096 w 12192439"/>
              <a:gd name="connsiteY8473" fmla="*/ 6199622 h 6839191"/>
              <a:gd name="connsiteX8474" fmla="*/ 9524942 w 12192439"/>
              <a:gd name="connsiteY8474" fmla="*/ 6192119 h 6839191"/>
              <a:gd name="connsiteX8475" fmla="*/ 9575163 w 12192439"/>
              <a:gd name="connsiteY8475" fmla="*/ 6179547 h 6839191"/>
              <a:gd name="connsiteX8476" fmla="*/ 9593592 w 12192439"/>
              <a:gd name="connsiteY8476" fmla="*/ 6187906 h 6839191"/>
              <a:gd name="connsiteX8477" fmla="*/ 9544096 w 12192439"/>
              <a:gd name="connsiteY8477" fmla="*/ 6199622 h 6839191"/>
              <a:gd name="connsiteX8478" fmla="*/ 9518251 w 12192439"/>
              <a:gd name="connsiteY8478" fmla="*/ 6189420 h 6839191"/>
              <a:gd name="connsiteX8479" fmla="*/ 9498856 w 12192439"/>
              <a:gd name="connsiteY8479" fmla="*/ 6181456 h 6839191"/>
              <a:gd name="connsiteX8480" fmla="*/ 9550458 w 12192439"/>
              <a:gd name="connsiteY8480" fmla="*/ 6167919 h 6839191"/>
              <a:gd name="connsiteX8481" fmla="*/ 9569020 w 12192439"/>
              <a:gd name="connsiteY8481" fmla="*/ 6176717 h 6839191"/>
              <a:gd name="connsiteX8482" fmla="*/ 9518251 w 12192439"/>
              <a:gd name="connsiteY8482" fmla="*/ 6189420 h 6839191"/>
              <a:gd name="connsiteX8483" fmla="*/ 9467460 w 12192439"/>
              <a:gd name="connsiteY8483" fmla="*/ 6167875 h 6839191"/>
              <a:gd name="connsiteX8484" fmla="*/ 9449293 w 12192439"/>
              <a:gd name="connsiteY8484" fmla="*/ 6159647 h 6839191"/>
              <a:gd name="connsiteX8485" fmla="*/ 9493041 w 12192439"/>
              <a:gd name="connsiteY8485" fmla="*/ 6147120 h 6839191"/>
              <a:gd name="connsiteX8486" fmla="*/ 9503331 w 12192439"/>
              <a:gd name="connsiteY8486" fmla="*/ 6144180 h 6839191"/>
              <a:gd name="connsiteX8487" fmla="*/ 9520796 w 12192439"/>
              <a:gd name="connsiteY8487" fmla="*/ 6153241 h 6839191"/>
              <a:gd name="connsiteX8488" fmla="*/ 9467460 w 12192439"/>
              <a:gd name="connsiteY8488" fmla="*/ 6167875 h 6839191"/>
              <a:gd name="connsiteX8489" fmla="*/ 9491791 w 12192439"/>
              <a:gd name="connsiteY8489" fmla="*/ 6142776 h 6839191"/>
              <a:gd name="connsiteX8490" fmla="*/ 9442996 w 12192439"/>
              <a:gd name="connsiteY8490" fmla="*/ 6156751 h 6839191"/>
              <a:gd name="connsiteX8491" fmla="*/ 9425160 w 12192439"/>
              <a:gd name="connsiteY8491" fmla="*/ 6148261 h 6839191"/>
              <a:gd name="connsiteX8492" fmla="*/ 9459737 w 12192439"/>
              <a:gd name="connsiteY8492" fmla="*/ 6137971 h 6839191"/>
              <a:gd name="connsiteX8493" fmla="*/ 9480405 w 12192439"/>
              <a:gd name="connsiteY8493" fmla="*/ 6131806 h 6839191"/>
              <a:gd name="connsiteX8494" fmla="*/ 9497561 w 12192439"/>
              <a:gd name="connsiteY8494" fmla="*/ 6141130 h 6839191"/>
              <a:gd name="connsiteX8495" fmla="*/ 9491791 w 12192439"/>
              <a:gd name="connsiteY8495" fmla="*/ 6142776 h 6839191"/>
              <a:gd name="connsiteX8496" fmla="*/ 9458421 w 12192439"/>
              <a:gd name="connsiteY8496" fmla="*/ 6133561 h 6839191"/>
              <a:gd name="connsiteX8497" fmla="*/ 9419017 w 12192439"/>
              <a:gd name="connsiteY8497" fmla="*/ 6145299 h 6839191"/>
              <a:gd name="connsiteX8498" fmla="*/ 9401486 w 12192439"/>
              <a:gd name="connsiteY8498" fmla="*/ 6136567 h 6839191"/>
              <a:gd name="connsiteX8499" fmla="*/ 9426893 w 12192439"/>
              <a:gd name="connsiteY8499" fmla="*/ 6128712 h 6839191"/>
              <a:gd name="connsiteX8500" fmla="*/ 9457894 w 12192439"/>
              <a:gd name="connsiteY8500" fmla="*/ 6119147 h 6839191"/>
              <a:gd name="connsiteX8501" fmla="*/ 9474744 w 12192439"/>
              <a:gd name="connsiteY8501" fmla="*/ 6128690 h 6839191"/>
              <a:gd name="connsiteX8502" fmla="*/ 9458421 w 12192439"/>
              <a:gd name="connsiteY8502" fmla="*/ 6133561 h 6839191"/>
              <a:gd name="connsiteX8503" fmla="*/ 9425488 w 12192439"/>
              <a:gd name="connsiteY8503" fmla="*/ 6124215 h 6839191"/>
              <a:gd name="connsiteX8504" fmla="*/ 9395475 w 12192439"/>
              <a:gd name="connsiteY8504" fmla="*/ 6133473 h 6839191"/>
              <a:gd name="connsiteX8505" fmla="*/ 9378274 w 12192439"/>
              <a:gd name="connsiteY8505" fmla="*/ 6124522 h 6839191"/>
              <a:gd name="connsiteX8506" fmla="*/ 9394466 w 12192439"/>
              <a:gd name="connsiteY8506" fmla="*/ 6119344 h 6839191"/>
              <a:gd name="connsiteX8507" fmla="*/ 9435822 w 12192439"/>
              <a:gd name="connsiteY8507" fmla="*/ 6106136 h 6839191"/>
              <a:gd name="connsiteX8508" fmla="*/ 9452343 w 12192439"/>
              <a:gd name="connsiteY8508" fmla="*/ 6115921 h 6839191"/>
              <a:gd name="connsiteX8509" fmla="*/ 9425488 w 12192439"/>
              <a:gd name="connsiteY8509" fmla="*/ 6124215 h 6839191"/>
              <a:gd name="connsiteX8510" fmla="*/ 9369060 w 12192439"/>
              <a:gd name="connsiteY8510" fmla="*/ 6122416 h 6839191"/>
              <a:gd name="connsiteX8511" fmla="*/ 9312081 w 12192439"/>
              <a:gd name="connsiteY8511" fmla="*/ 6140582 h 6839191"/>
              <a:gd name="connsiteX8512" fmla="*/ 9294661 w 12192439"/>
              <a:gd name="connsiteY8512" fmla="*/ 6132135 h 6839191"/>
              <a:gd name="connsiteX8513" fmla="*/ 9352276 w 12192439"/>
              <a:gd name="connsiteY8513" fmla="*/ 6113179 h 6839191"/>
              <a:gd name="connsiteX8514" fmla="*/ 9369060 w 12192439"/>
              <a:gd name="connsiteY8514" fmla="*/ 6122416 h 6839191"/>
              <a:gd name="connsiteX8515" fmla="*/ 9281892 w 12192439"/>
              <a:gd name="connsiteY8515" fmla="*/ 6128690 h 6839191"/>
              <a:gd name="connsiteX8516" fmla="*/ 9284942 w 12192439"/>
              <a:gd name="connsiteY8516" fmla="*/ 6130182 h 6839191"/>
              <a:gd name="connsiteX8517" fmla="*/ 9227920 w 12192439"/>
              <a:gd name="connsiteY8517" fmla="*/ 6148919 h 6839191"/>
              <a:gd name="connsiteX8518" fmla="*/ 9216029 w 12192439"/>
              <a:gd name="connsiteY8518" fmla="*/ 6143609 h 6839191"/>
              <a:gd name="connsiteX8519" fmla="*/ 9210236 w 12192439"/>
              <a:gd name="connsiteY8519" fmla="*/ 6141021 h 6839191"/>
              <a:gd name="connsiteX8520" fmla="*/ 9267565 w 12192439"/>
              <a:gd name="connsiteY8520" fmla="*/ 6121625 h 6839191"/>
              <a:gd name="connsiteX8521" fmla="*/ 9281892 w 12192439"/>
              <a:gd name="connsiteY8521" fmla="*/ 6128690 h 6839191"/>
              <a:gd name="connsiteX8522" fmla="*/ 9199618 w 12192439"/>
              <a:gd name="connsiteY8522" fmla="*/ 6139331 h 6839191"/>
              <a:gd name="connsiteX8523" fmla="*/ 9142947 w 12192439"/>
              <a:gd name="connsiteY8523" fmla="*/ 6158441 h 6839191"/>
              <a:gd name="connsiteX8524" fmla="*/ 9124210 w 12192439"/>
              <a:gd name="connsiteY8524" fmla="*/ 6151288 h 6839191"/>
              <a:gd name="connsiteX8525" fmla="*/ 9181189 w 12192439"/>
              <a:gd name="connsiteY8525" fmla="*/ 6131564 h 6839191"/>
              <a:gd name="connsiteX8526" fmla="*/ 9199618 w 12192439"/>
              <a:gd name="connsiteY8526" fmla="*/ 6139331 h 6839191"/>
              <a:gd name="connsiteX8527" fmla="*/ 9116728 w 12192439"/>
              <a:gd name="connsiteY8527" fmla="*/ 6148480 h 6839191"/>
              <a:gd name="connsiteX8528" fmla="*/ 9109466 w 12192439"/>
              <a:gd name="connsiteY8528" fmla="*/ 6145803 h 6839191"/>
              <a:gd name="connsiteX8529" fmla="*/ 9097773 w 12192439"/>
              <a:gd name="connsiteY8529" fmla="*/ 6141459 h 6839191"/>
              <a:gd name="connsiteX8530" fmla="*/ 9155694 w 12192439"/>
              <a:gd name="connsiteY8530" fmla="*/ 6120858 h 6839191"/>
              <a:gd name="connsiteX8531" fmla="*/ 9174123 w 12192439"/>
              <a:gd name="connsiteY8531" fmla="*/ 6128603 h 6839191"/>
              <a:gd name="connsiteX8532" fmla="*/ 9116728 w 12192439"/>
              <a:gd name="connsiteY8532" fmla="*/ 6148480 h 6839191"/>
              <a:gd name="connsiteX8533" fmla="*/ 9108501 w 12192439"/>
              <a:gd name="connsiteY8533" fmla="*/ 6148414 h 6839191"/>
              <a:gd name="connsiteX8534" fmla="*/ 9112582 w 12192439"/>
              <a:gd name="connsiteY8534" fmla="*/ 6149928 h 6839191"/>
              <a:gd name="connsiteX8535" fmla="*/ 9056306 w 12192439"/>
              <a:gd name="connsiteY8535" fmla="*/ 6169301 h 6839191"/>
              <a:gd name="connsiteX8536" fmla="*/ 9041607 w 12192439"/>
              <a:gd name="connsiteY8536" fmla="*/ 6164474 h 6839191"/>
              <a:gd name="connsiteX8537" fmla="*/ 9037043 w 12192439"/>
              <a:gd name="connsiteY8537" fmla="*/ 6162982 h 6839191"/>
              <a:gd name="connsiteX8538" fmla="*/ 9093691 w 12192439"/>
              <a:gd name="connsiteY8538" fmla="*/ 6142907 h 6839191"/>
              <a:gd name="connsiteX8539" fmla="*/ 9108501 w 12192439"/>
              <a:gd name="connsiteY8539" fmla="*/ 6148414 h 6839191"/>
              <a:gd name="connsiteX8540" fmla="*/ 9028991 w 12192439"/>
              <a:gd name="connsiteY8540" fmla="*/ 6160328 h 6839191"/>
              <a:gd name="connsiteX8541" fmla="*/ 8799171 w 12192439"/>
              <a:gd name="connsiteY8541" fmla="*/ 5963198 h 6839191"/>
              <a:gd name="connsiteX8542" fmla="*/ 8810250 w 12192439"/>
              <a:gd name="connsiteY8542" fmla="*/ 5752399 h 6839191"/>
              <a:gd name="connsiteX8543" fmla="*/ 8811304 w 12192439"/>
              <a:gd name="connsiteY8543" fmla="*/ 5746037 h 6839191"/>
              <a:gd name="connsiteX8544" fmla="*/ 8838158 w 12192439"/>
              <a:gd name="connsiteY8544" fmla="*/ 5618039 h 6839191"/>
              <a:gd name="connsiteX8545" fmla="*/ 8913982 w 12192439"/>
              <a:gd name="connsiteY8545" fmla="*/ 5355200 h 6839191"/>
              <a:gd name="connsiteX8546" fmla="*/ 9008785 w 12192439"/>
              <a:gd name="connsiteY8546" fmla="*/ 5075136 h 6839191"/>
              <a:gd name="connsiteX8547" fmla="*/ 9181363 w 12192439"/>
              <a:gd name="connsiteY8547" fmla="*/ 4509065 h 6839191"/>
              <a:gd name="connsiteX8548" fmla="*/ 9212891 w 12192439"/>
              <a:gd name="connsiteY8548" fmla="*/ 4358492 h 6839191"/>
              <a:gd name="connsiteX8549" fmla="*/ 9221755 w 12192439"/>
              <a:gd name="connsiteY8549" fmla="*/ 4313252 h 6839191"/>
              <a:gd name="connsiteX8550" fmla="*/ 9238539 w 12192439"/>
              <a:gd name="connsiteY8550" fmla="*/ 4326657 h 6839191"/>
              <a:gd name="connsiteX8551" fmla="*/ 9230465 w 12192439"/>
              <a:gd name="connsiteY8551" fmla="*/ 4378172 h 6839191"/>
              <a:gd name="connsiteX8552" fmla="*/ 9205212 w 12192439"/>
              <a:gd name="connsiteY8552" fmla="*/ 4524906 h 6839191"/>
              <a:gd name="connsiteX8553" fmla="*/ 9053477 w 12192439"/>
              <a:gd name="connsiteY8553" fmla="*/ 5083518 h 6839191"/>
              <a:gd name="connsiteX8554" fmla="*/ 8971048 w 12192439"/>
              <a:gd name="connsiteY8554" fmla="*/ 5351821 h 6839191"/>
              <a:gd name="connsiteX8555" fmla="*/ 8904833 w 12192439"/>
              <a:gd name="connsiteY8555" fmla="*/ 5608693 h 6839191"/>
              <a:gd name="connsiteX8556" fmla="*/ 8882345 w 12192439"/>
              <a:gd name="connsiteY8556" fmla="*/ 5733641 h 6839191"/>
              <a:gd name="connsiteX8557" fmla="*/ 8881665 w 12192439"/>
              <a:gd name="connsiteY8557" fmla="*/ 5738686 h 6839191"/>
              <a:gd name="connsiteX8558" fmla="*/ 8875851 w 12192439"/>
              <a:gd name="connsiteY8558" fmla="*/ 5945361 h 6839191"/>
              <a:gd name="connsiteX8559" fmla="*/ 8966967 w 12192439"/>
              <a:gd name="connsiteY8559" fmla="*/ 6081454 h 6839191"/>
              <a:gd name="connsiteX8560" fmla="*/ 9086167 w 12192439"/>
              <a:gd name="connsiteY8560" fmla="*/ 6140077 h 6839191"/>
              <a:gd name="connsiteX8561" fmla="*/ 9028991 w 12192439"/>
              <a:gd name="connsiteY8561" fmla="*/ 6160328 h 6839191"/>
              <a:gd name="connsiteX8562" fmla="*/ 9222238 w 12192439"/>
              <a:gd name="connsiteY8562" fmla="*/ 4310685 h 6839191"/>
              <a:gd name="connsiteX8563" fmla="*/ 9228952 w 12192439"/>
              <a:gd name="connsiteY8563" fmla="*/ 4275252 h 6839191"/>
              <a:gd name="connsiteX8564" fmla="*/ 9244068 w 12192439"/>
              <a:gd name="connsiteY8564" fmla="*/ 4289732 h 6839191"/>
              <a:gd name="connsiteX8565" fmla="*/ 9238955 w 12192439"/>
              <a:gd name="connsiteY8565" fmla="*/ 4324002 h 6839191"/>
              <a:gd name="connsiteX8566" fmla="*/ 9222238 w 12192439"/>
              <a:gd name="connsiteY8566" fmla="*/ 4310685 h 6839191"/>
              <a:gd name="connsiteX8567" fmla="*/ 9219693 w 12192439"/>
              <a:gd name="connsiteY8567" fmla="*/ 4308688 h 6839191"/>
              <a:gd name="connsiteX8568" fmla="*/ 9202448 w 12192439"/>
              <a:gd name="connsiteY8568" fmla="*/ 4295744 h 6839191"/>
              <a:gd name="connsiteX8569" fmla="*/ 9210829 w 12192439"/>
              <a:gd name="connsiteY8569" fmla="*/ 4258885 h 6839191"/>
              <a:gd name="connsiteX8570" fmla="*/ 9226450 w 12192439"/>
              <a:gd name="connsiteY8570" fmla="*/ 4272948 h 6839191"/>
              <a:gd name="connsiteX8571" fmla="*/ 9219693 w 12192439"/>
              <a:gd name="connsiteY8571" fmla="*/ 4308688 h 6839191"/>
              <a:gd name="connsiteX8572" fmla="*/ 9199837 w 12192439"/>
              <a:gd name="connsiteY8572" fmla="*/ 4293835 h 6839191"/>
              <a:gd name="connsiteX8573" fmla="*/ 9182087 w 12192439"/>
              <a:gd name="connsiteY8573" fmla="*/ 4281219 h 6839191"/>
              <a:gd name="connsiteX8574" fmla="*/ 9192136 w 12192439"/>
              <a:gd name="connsiteY8574" fmla="*/ 4242956 h 6839191"/>
              <a:gd name="connsiteX8575" fmla="*/ 9208283 w 12192439"/>
              <a:gd name="connsiteY8575" fmla="*/ 4256669 h 6839191"/>
              <a:gd name="connsiteX8576" fmla="*/ 9199837 w 12192439"/>
              <a:gd name="connsiteY8576" fmla="*/ 4293835 h 6839191"/>
              <a:gd name="connsiteX8577" fmla="*/ 9192728 w 12192439"/>
              <a:gd name="connsiteY8577" fmla="*/ 4240653 h 6839191"/>
              <a:gd name="connsiteX8578" fmla="*/ 9202492 w 12192439"/>
              <a:gd name="connsiteY8578" fmla="*/ 4202762 h 6839191"/>
              <a:gd name="connsiteX8579" fmla="*/ 9216972 w 12192439"/>
              <a:gd name="connsiteY8579" fmla="*/ 4217396 h 6839191"/>
              <a:gd name="connsiteX8580" fmla="*/ 9208832 w 12192439"/>
              <a:gd name="connsiteY8580" fmla="*/ 4254234 h 6839191"/>
              <a:gd name="connsiteX8581" fmla="*/ 9192728 w 12192439"/>
              <a:gd name="connsiteY8581" fmla="*/ 4240653 h 6839191"/>
              <a:gd name="connsiteX8582" fmla="*/ 9190118 w 12192439"/>
              <a:gd name="connsiteY8582" fmla="*/ 4238546 h 6839191"/>
              <a:gd name="connsiteX8583" fmla="*/ 9173510 w 12192439"/>
              <a:gd name="connsiteY8583" fmla="*/ 4225361 h 6839191"/>
              <a:gd name="connsiteX8584" fmla="*/ 9184918 w 12192439"/>
              <a:gd name="connsiteY8584" fmla="*/ 4186110 h 6839191"/>
              <a:gd name="connsiteX8585" fmla="*/ 9199947 w 12192439"/>
              <a:gd name="connsiteY8585" fmla="*/ 4200283 h 6839191"/>
              <a:gd name="connsiteX8586" fmla="*/ 9190118 w 12192439"/>
              <a:gd name="connsiteY8586" fmla="*/ 4238546 h 6839191"/>
              <a:gd name="connsiteX8587" fmla="*/ 9185510 w 12192439"/>
              <a:gd name="connsiteY8587" fmla="*/ 4184026 h 6839191"/>
              <a:gd name="connsiteX8588" fmla="*/ 9196436 w 12192439"/>
              <a:gd name="connsiteY8588" fmla="*/ 4145741 h 6839191"/>
              <a:gd name="connsiteX8589" fmla="*/ 9209841 w 12192439"/>
              <a:gd name="connsiteY8589" fmla="*/ 4160835 h 6839191"/>
              <a:gd name="connsiteX8590" fmla="*/ 9200495 w 12192439"/>
              <a:gd name="connsiteY8590" fmla="*/ 4198111 h 6839191"/>
              <a:gd name="connsiteX8591" fmla="*/ 9185510 w 12192439"/>
              <a:gd name="connsiteY8591" fmla="*/ 4184026 h 6839191"/>
              <a:gd name="connsiteX8592" fmla="*/ 9197139 w 12192439"/>
              <a:gd name="connsiteY8592" fmla="*/ 4143196 h 6839191"/>
              <a:gd name="connsiteX8593" fmla="*/ 9207757 w 12192439"/>
              <a:gd name="connsiteY8593" fmla="*/ 4105042 h 6839191"/>
              <a:gd name="connsiteX8594" fmla="*/ 9219561 w 12192439"/>
              <a:gd name="connsiteY8594" fmla="*/ 4120883 h 6839191"/>
              <a:gd name="connsiteX8595" fmla="*/ 9210500 w 12192439"/>
              <a:gd name="connsiteY8595" fmla="*/ 4158137 h 6839191"/>
              <a:gd name="connsiteX8596" fmla="*/ 9197139 w 12192439"/>
              <a:gd name="connsiteY8596" fmla="*/ 4143196 h 6839191"/>
              <a:gd name="connsiteX8597" fmla="*/ 9194615 w 12192439"/>
              <a:gd name="connsiteY8597" fmla="*/ 4140453 h 6839191"/>
              <a:gd name="connsiteX8598" fmla="*/ 9180684 w 12192439"/>
              <a:gd name="connsiteY8598" fmla="*/ 4125995 h 6839191"/>
              <a:gd name="connsiteX8599" fmla="*/ 9192948 w 12192439"/>
              <a:gd name="connsiteY8599" fmla="*/ 4086569 h 6839191"/>
              <a:gd name="connsiteX8600" fmla="*/ 9205322 w 12192439"/>
              <a:gd name="connsiteY8600" fmla="*/ 4101905 h 6839191"/>
              <a:gd name="connsiteX8601" fmla="*/ 9194615 w 12192439"/>
              <a:gd name="connsiteY8601" fmla="*/ 4140453 h 6839191"/>
              <a:gd name="connsiteX8602" fmla="*/ 9193540 w 12192439"/>
              <a:gd name="connsiteY8602" fmla="*/ 4084594 h 6839191"/>
              <a:gd name="connsiteX8603" fmla="*/ 9204992 w 12192439"/>
              <a:gd name="connsiteY8603" fmla="*/ 4046901 h 6839191"/>
              <a:gd name="connsiteX8604" fmla="*/ 9215832 w 12192439"/>
              <a:gd name="connsiteY8604" fmla="*/ 4063093 h 6839191"/>
              <a:gd name="connsiteX8605" fmla="*/ 9205892 w 12192439"/>
              <a:gd name="connsiteY8605" fmla="*/ 4099864 h 6839191"/>
              <a:gd name="connsiteX8606" fmla="*/ 9193540 w 12192439"/>
              <a:gd name="connsiteY8606" fmla="*/ 4084594 h 6839191"/>
              <a:gd name="connsiteX8607" fmla="*/ 9191039 w 12192439"/>
              <a:gd name="connsiteY8607" fmla="*/ 4081654 h 6839191"/>
              <a:gd name="connsiteX8608" fmla="*/ 9178095 w 12192439"/>
              <a:gd name="connsiteY8608" fmla="*/ 4066955 h 6839191"/>
              <a:gd name="connsiteX8609" fmla="*/ 9191171 w 12192439"/>
              <a:gd name="connsiteY8609" fmla="*/ 4027879 h 6839191"/>
              <a:gd name="connsiteX8610" fmla="*/ 9202601 w 12192439"/>
              <a:gd name="connsiteY8610" fmla="*/ 4043479 h 6839191"/>
              <a:gd name="connsiteX8611" fmla="*/ 9191039 w 12192439"/>
              <a:gd name="connsiteY8611" fmla="*/ 4081654 h 6839191"/>
              <a:gd name="connsiteX8612" fmla="*/ 9192092 w 12192439"/>
              <a:gd name="connsiteY8612" fmla="*/ 4025027 h 6839191"/>
              <a:gd name="connsiteX8613" fmla="*/ 9204708 w 12192439"/>
              <a:gd name="connsiteY8613" fmla="*/ 3986457 h 6839191"/>
              <a:gd name="connsiteX8614" fmla="*/ 9214624 w 12192439"/>
              <a:gd name="connsiteY8614" fmla="*/ 4002714 h 6839191"/>
              <a:gd name="connsiteX8615" fmla="*/ 9203523 w 12192439"/>
              <a:gd name="connsiteY8615" fmla="*/ 4040407 h 6839191"/>
              <a:gd name="connsiteX8616" fmla="*/ 9192092 w 12192439"/>
              <a:gd name="connsiteY8616" fmla="*/ 4025027 h 6839191"/>
              <a:gd name="connsiteX8617" fmla="*/ 9189613 w 12192439"/>
              <a:gd name="connsiteY8617" fmla="*/ 4021824 h 6839191"/>
              <a:gd name="connsiteX8618" fmla="*/ 9177546 w 12192439"/>
              <a:gd name="connsiteY8618" fmla="*/ 4006971 h 6839191"/>
              <a:gd name="connsiteX8619" fmla="*/ 9191763 w 12192439"/>
              <a:gd name="connsiteY8619" fmla="*/ 3967128 h 6839191"/>
              <a:gd name="connsiteX8620" fmla="*/ 9202360 w 12192439"/>
              <a:gd name="connsiteY8620" fmla="*/ 3982793 h 6839191"/>
              <a:gd name="connsiteX8621" fmla="*/ 9189613 w 12192439"/>
              <a:gd name="connsiteY8621" fmla="*/ 4021824 h 6839191"/>
              <a:gd name="connsiteX8622" fmla="*/ 9192684 w 12192439"/>
              <a:gd name="connsiteY8622" fmla="*/ 3964473 h 6839191"/>
              <a:gd name="connsiteX8623" fmla="*/ 9206265 w 12192439"/>
              <a:gd name="connsiteY8623" fmla="*/ 3925464 h 6839191"/>
              <a:gd name="connsiteX8624" fmla="*/ 9215393 w 12192439"/>
              <a:gd name="connsiteY8624" fmla="*/ 3941721 h 6839191"/>
              <a:gd name="connsiteX8625" fmla="*/ 9203259 w 12192439"/>
              <a:gd name="connsiteY8625" fmla="*/ 3979941 h 6839191"/>
              <a:gd name="connsiteX8626" fmla="*/ 9192684 w 12192439"/>
              <a:gd name="connsiteY8626" fmla="*/ 3964473 h 6839191"/>
              <a:gd name="connsiteX8627" fmla="*/ 9190227 w 12192439"/>
              <a:gd name="connsiteY8627" fmla="*/ 3961073 h 6839191"/>
              <a:gd name="connsiteX8628" fmla="*/ 9178863 w 12192439"/>
              <a:gd name="connsiteY8628" fmla="*/ 3946087 h 6839191"/>
              <a:gd name="connsiteX8629" fmla="*/ 9194001 w 12192439"/>
              <a:gd name="connsiteY8629" fmla="*/ 3905806 h 6839191"/>
              <a:gd name="connsiteX8630" fmla="*/ 9203962 w 12192439"/>
              <a:gd name="connsiteY8630" fmla="*/ 3921537 h 6839191"/>
              <a:gd name="connsiteX8631" fmla="*/ 9190227 w 12192439"/>
              <a:gd name="connsiteY8631" fmla="*/ 3961073 h 6839191"/>
              <a:gd name="connsiteX8632" fmla="*/ 9194945 w 12192439"/>
              <a:gd name="connsiteY8632" fmla="*/ 3903305 h 6839191"/>
              <a:gd name="connsiteX8633" fmla="*/ 9209380 w 12192439"/>
              <a:gd name="connsiteY8633" fmla="*/ 3863989 h 6839191"/>
              <a:gd name="connsiteX8634" fmla="*/ 9217894 w 12192439"/>
              <a:gd name="connsiteY8634" fmla="*/ 3880378 h 6839191"/>
              <a:gd name="connsiteX8635" fmla="*/ 9204883 w 12192439"/>
              <a:gd name="connsiteY8635" fmla="*/ 3918882 h 6839191"/>
              <a:gd name="connsiteX8636" fmla="*/ 9194945 w 12192439"/>
              <a:gd name="connsiteY8636" fmla="*/ 3903305 h 6839191"/>
              <a:gd name="connsiteX8637" fmla="*/ 9192509 w 12192439"/>
              <a:gd name="connsiteY8637" fmla="*/ 3899641 h 6839191"/>
              <a:gd name="connsiteX8638" fmla="*/ 9186630 w 12192439"/>
              <a:gd name="connsiteY8638" fmla="*/ 3891282 h 6839191"/>
              <a:gd name="connsiteX8639" fmla="*/ 9181912 w 12192439"/>
              <a:gd name="connsiteY8639" fmla="*/ 3884941 h 6839191"/>
              <a:gd name="connsiteX8640" fmla="*/ 9197885 w 12192439"/>
              <a:gd name="connsiteY8640" fmla="*/ 3844440 h 6839191"/>
              <a:gd name="connsiteX8641" fmla="*/ 9207077 w 12192439"/>
              <a:gd name="connsiteY8641" fmla="*/ 3859908 h 6839191"/>
              <a:gd name="connsiteX8642" fmla="*/ 9192509 w 12192439"/>
              <a:gd name="connsiteY8642" fmla="*/ 3899641 h 6839191"/>
              <a:gd name="connsiteX8643" fmla="*/ 9199727 w 12192439"/>
              <a:gd name="connsiteY8643" fmla="*/ 3843058 h 6839191"/>
              <a:gd name="connsiteX8644" fmla="*/ 9198894 w 12192439"/>
              <a:gd name="connsiteY8644" fmla="*/ 3841807 h 6839191"/>
              <a:gd name="connsiteX8645" fmla="*/ 9214098 w 12192439"/>
              <a:gd name="connsiteY8645" fmla="*/ 3802359 h 6839191"/>
              <a:gd name="connsiteX8646" fmla="*/ 9221931 w 12192439"/>
              <a:gd name="connsiteY8646" fmla="*/ 3818332 h 6839191"/>
              <a:gd name="connsiteX8647" fmla="*/ 9208086 w 12192439"/>
              <a:gd name="connsiteY8647" fmla="*/ 3857099 h 6839191"/>
              <a:gd name="connsiteX8648" fmla="*/ 9199727 w 12192439"/>
              <a:gd name="connsiteY8648" fmla="*/ 3843058 h 6839191"/>
              <a:gd name="connsiteX8649" fmla="*/ 9196436 w 12192439"/>
              <a:gd name="connsiteY8649" fmla="*/ 3838033 h 6839191"/>
              <a:gd name="connsiteX8650" fmla="*/ 9186344 w 12192439"/>
              <a:gd name="connsiteY8650" fmla="*/ 3823378 h 6839191"/>
              <a:gd name="connsiteX8651" fmla="*/ 9203062 w 12192439"/>
              <a:gd name="connsiteY8651" fmla="*/ 3782679 h 6839191"/>
              <a:gd name="connsiteX8652" fmla="*/ 9211838 w 12192439"/>
              <a:gd name="connsiteY8652" fmla="*/ 3798037 h 6839191"/>
              <a:gd name="connsiteX8653" fmla="*/ 9196436 w 12192439"/>
              <a:gd name="connsiteY8653" fmla="*/ 3838033 h 6839191"/>
              <a:gd name="connsiteX8654" fmla="*/ 9212803 w 12192439"/>
              <a:gd name="connsiteY8654" fmla="*/ 3794812 h 6839191"/>
              <a:gd name="connsiteX8655" fmla="*/ 9204159 w 12192439"/>
              <a:gd name="connsiteY8655" fmla="*/ 3779959 h 6839191"/>
              <a:gd name="connsiteX8656" fmla="*/ 9220065 w 12192439"/>
              <a:gd name="connsiteY8656" fmla="*/ 3740379 h 6839191"/>
              <a:gd name="connsiteX8657" fmla="*/ 9227503 w 12192439"/>
              <a:gd name="connsiteY8657" fmla="*/ 3756220 h 6839191"/>
              <a:gd name="connsiteX8658" fmla="*/ 9212957 w 12192439"/>
              <a:gd name="connsiteY8658" fmla="*/ 3795075 h 6839191"/>
              <a:gd name="connsiteX8659" fmla="*/ 9212803 w 12192439"/>
              <a:gd name="connsiteY8659" fmla="*/ 3794812 h 6839191"/>
              <a:gd name="connsiteX8660" fmla="*/ 9201745 w 12192439"/>
              <a:gd name="connsiteY8660" fmla="*/ 3775966 h 6839191"/>
              <a:gd name="connsiteX8661" fmla="*/ 9192092 w 12192439"/>
              <a:gd name="connsiteY8661" fmla="*/ 3761683 h 6839191"/>
              <a:gd name="connsiteX8662" fmla="*/ 9209491 w 12192439"/>
              <a:gd name="connsiteY8662" fmla="*/ 3720896 h 6839191"/>
              <a:gd name="connsiteX8663" fmla="*/ 9217806 w 12192439"/>
              <a:gd name="connsiteY8663" fmla="*/ 3735903 h 6839191"/>
              <a:gd name="connsiteX8664" fmla="*/ 9201745 w 12192439"/>
              <a:gd name="connsiteY8664" fmla="*/ 3775966 h 6839191"/>
              <a:gd name="connsiteX8665" fmla="*/ 9210763 w 12192439"/>
              <a:gd name="connsiteY8665" fmla="*/ 3717847 h 6839191"/>
              <a:gd name="connsiteX8666" fmla="*/ 9227328 w 12192439"/>
              <a:gd name="connsiteY8666" fmla="*/ 3678179 h 6839191"/>
              <a:gd name="connsiteX8667" fmla="*/ 9234326 w 12192439"/>
              <a:gd name="connsiteY8667" fmla="*/ 3693713 h 6839191"/>
              <a:gd name="connsiteX8668" fmla="*/ 9219100 w 12192439"/>
              <a:gd name="connsiteY8668" fmla="*/ 3732656 h 6839191"/>
              <a:gd name="connsiteX8669" fmla="*/ 9210763 w 12192439"/>
              <a:gd name="connsiteY8669" fmla="*/ 3717847 h 6839191"/>
              <a:gd name="connsiteX8670" fmla="*/ 9228622 w 12192439"/>
              <a:gd name="connsiteY8670" fmla="*/ 3675020 h 6839191"/>
              <a:gd name="connsiteX8671" fmla="*/ 9244222 w 12192439"/>
              <a:gd name="connsiteY8671" fmla="*/ 3636713 h 6839191"/>
              <a:gd name="connsiteX8672" fmla="*/ 9249355 w 12192439"/>
              <a:gd name="connsiteY8672" fmla="*/ 3650733 h 6839191"/>
              <a:gd name="connsiteX8673" fmla="*/ 9249948 w 12192439"/>
              <a:gd name="connsiteY8673" fmla="*/ 3652597 h 6839191"/>
              <a:gd name="connsiteX8674" fmla="*/ 9235643 w 12192439"/>
              <a:gd name="connsiteY8674" fmla="*/ 3690246 h 6839191"/>
              <a:gd name="connsiteX8675" fmla="*/ 9228622 w 12192439"/>
              <a:gd name="connsiteY8675" fmla="*/ 3675020 h 6839191"/>
              <a:gd name="connsiteX8676" fmla="*/ 9226319 w 12192439"/>
              <a:gd name="connsiteY8676" fmla="*/ 3670479 h 6839191"/>
              <a:gd name="connsiteX8677" fmla="*/ 9218399 w 12192439"/>
              <a:gd name="connsiteY8677" fmla="*/ 3656152 h 6839191"/>
              <a:gd name="connsiteX8678" fmla="*/ 9235511 w 12192439"/>
              <a:gd name="connsiteY8678" fmla="*/ 3616484 h 6839191"/>
              <a:gd name="connsiteX8679" fmla="*/ 9242137 w 12192439"/>
              <a:gd name="connsiteY8679" fmla="*/ 3631491 h 6839191"/>
              <a:gd name="connsiteX8680" fmla="*/ 9226319 w 12192439"/>
              <a:gd name="connsiteY8680" fmla="*/ 3670479 h 6839191"/>
              <a:gd name="connsiteX8681" fmla="*/ 9215897 w 12192439"/>
              <a:gd name="connsiteY8681" fmla="*/ 3652049 h 6839191"/>
              <a:gd name="connsiteX8682" fmla="*/ 9206924 w 12192439"/>
              <a:gd name="connsiteY8682" fmla="*/ 3638490 h 6839191"/>
              <a:gd name="connsiteX8683" fmla="*/ 9225529 w 12192439"/>
              <a:gd name="connsiteY8683" fmla="*/ 3597616 h 6839191"/>
              <a:gd name="connsiteX8684" fmla="*/ 9233208 w 12192439"/>
              <a:gd name="connsiteY8684" fmla="*/ 3611811 h 6839191"/>
              <a:gd name="connsiteX8685" fmla="*/ 9215897 w 12192439"/>
              <a:gd name="connsiteY8685" fmla="*/ 3652049 h 6839191"/>
              <a:gd name="connsiteX8686" fmla="*/ 9226955 w 12192439"/>
              <a:gd name="connsiteY8686" fmla="*/ 3594391 h 6839191"/>
              <a:gd name="connsiteX8687" fmla="*/ 9244682 w 12192439"/>
              <a:gd name="connsiteY8687" fmla="*/ 3554592 h 6839191"/>
              <a:gd name="connsiteX8688" fmla="*/ 9251133 w 12192439"/>
              <a:gd name="connsiteY8688" fmla="*/ 3569160 h 6839191"/>
              <a:gd name="connsiteX8689" fmla="*/ 9234699 w 12192439"/>
              <a:gd name="connsiteY8689" fmla="*/ 3608323 h 6839191"/>
              <a:gd name="connsiteX8690" fmla="*/ 9226955 w 12192439"/>
              <a:gd name="connsiteY8690" fmla="*/ 3594391 h 6839191"/>
              <a:gd name="connsiteX8691" fmla="*/ 9246240 w 12192439"/>
              <a:gd name="connsiteY8691" fmla="*/ 3550994 h 6839191"/>
              <a:gd name="connsiteX8692" fmla="*/ 9263024 w 12192439"/>
              <a:gd name="connsiteY8692" fmla="*/ 3512358 h 6839191"/>
              <a:gd name="connsiteX8693" fmla="*/ 9268224 w 12192439"/>
              <a:gd name="connsiteY8693" fmla="*/ 3527409 h 6839191"/>
              <a:gd name="connsiteX8694" fmla="*/ 9252734 w 12192439"/>
              <a:gd name="connsiteY8694" fmla="*/ 3565321 h 6839191"/>
              <a:gd name="connsiteX8695" fmla="*/ 9246240 w 12192439"/>
              <a:gd name="connsiteY8695" fmla="*/ 3550994 h 6839191"/>
              <a:gd name="connsiteX8696" fmla="*/ 9243914 w 12192439"/>
              <a:gd name="connsiteY8696" fmla="*/ 3546277 h 6839191"/>
              <a:gd name="connsiteX8697" fmla="*/ 9236323 w 12192439"/>
              <a:gd name="connsiteY8697" fmla="*/ 3532784 h 6839191"/>
              <a:gd name="connsiteX8698" fmla="*/ 9254643 w 12192439"/>
              <a:gd name="connsiteY8698" fmla="*/ 3492765 h 6839191"/>
              <a:gd name="connsiteX8699" fmla="*/ 9260918 w 12192439"/>
              <a:gd name="connsiteY8699" fmla="*/ 3506982 h 6839191"/>
              <a:gd name="connsiteX8700" fmla="*/ 9243914 w 12192439"/>
              <a:gd name="connsiteY8700" fmla="*/ 3546277 h 6839191"/>
              <a:gd name="connsiteX8701" fmla="*/ 9233734 w 12192439"/>
              <a:gd name="connsiteY8701" fmla="*/ 3528571 h 6839191"/>
              <a:gd name="connsiteX8702" fmla="*/ 9225046 w 12192439"/>
              <a:gd name="connsiteY8702" fmla="*/ 3516109 h 6839191"/>
              <a:gd name="connsiteX8703" fmla="*/ 9244858 w 12192439"/>
              <a:gd name="connsiteY8703" fmla="*/ 3474819 h 6839191"/>
              <a:gd name="connsiteX8704" fmla="*/ 9252251 w 12192439"/>
              <a:gd name="connsiteY8704" fmla="*/ 3488005 h 6839191"/>
              <a:gd name="connsiteX8705" fmla="*/ 9233734 w 12192439"/>
              <a:gd name="connsiteY8705" fmla="*/ 3528571 h 6839191"/>
              <a:gd name="connsiteX8706" fmla="*/ 9246416 w 12192439"/>
              <a:gd name="connsiteY8706" fmla="*/ 3471506 h 6839191"/>
              <a:gd name="connsiteX8707" fmla="*/ 9265283 w 12192439"/>
              <a:gd name="connsiteY8707" fmla="*/ 3431378 h 6839191"/>
              <a:gd name="connsiteX8708" fmla="*/ 9271427 w 12192439"/>
              <a:gd name="connsiteY8708" fmla="*/ 3445002 h 6839191"/>
              <a:gd name="connsiteX8709" fmla="*/ 9253875 w 12192439"/>
              <a:gd name="connsiteY8709" fmla="*/ 3484428 h 6839191"/>
              <a:gd name="connsiteX8710" fmla="*/ 9246416 w 12192439"/>
              <a:gd name="connsiteY8710" fmla="*/ 3471506 h 6839191"/>
              <a:gd name="connsiteX8711" fmla="*/ 9266995 w 12192439"/>
              <a:gd name="connsiteY8711" fmla="*/ 3427692 h 6839191"/>
              <a:gd name="connsiteX8712" fmla="*/ 9284811 w 12192439"/>
              <a:gd name="connsiteY8712" fmla="*/ 3388814 h 6839191"/>
              <a:gd name="connsiteX8713" fmla="*/ 9289769 w 12192439"/>
              <a:gd name="connsiteY8713" fmla="*/ 3402812 h 6839191"/>
              <a:gd name="connsiteX8714" fmla="*/ 9273204 w 12192439"/>
              <a:gd name="connsiteY8714" fmla="*/ 3440987 h 6839191"/>
              <a:gd name="connsiteX8715" fmla="*/ 9266995 w 12192439"/>
              <a:gd name="connsiteY8715" fmla="*/ 3427692 h 6839191"/>
              <a:gd name="connsiteX8716" fmla="*/ 9264406 w 12192439"/>
              <a:gd name="connsiteY8716" fmla="*/ 3422843 h 6839191"/>
              <a:gd name="connsiteX8717" fmla="*/ 9257122 w 12192439"/>
              <a:gd name="connsiteY8717" fmla="*/ 3410710 h 6839191"/>
              <a:gd name="connsiteX8718" fmla="*/ 9276517 w 12192439"/>
              <a:gd name="connsiteY8718" fmla="*/ 3370363 h 6839191"/>
              <a:gd name="connsiteX8719" fmla="*/ 9282550 w 12192439"/>
              <a:gd name="connsiteY8719" fmla="*/ 3383220 h 6839191"/>
              <a:gd name="connsiteX8720" fmla="*/ 9264406 w 12192439"/>
              <a:gd name="connsiteY8720" fmla="*/ 3422843 h 6839191"/>
              <a:gd name="connsiteX8721" fmla="*/ 9278273 w 12192439"/>
              <a:gd name="connsiteY8721" fmla="*/ 3366655 h 6839191"/>
              <a:gd name="connsiteX8722" fmla="*/ 9296614 w 12192439"/>
              <a:gd name="connsiteY8722" fmla="*/ 3327602 h 6839191"/>
              <a:gd name="connsiteX8723" fmla="*/ 9301440 w 12192439"/>
              <a:gd name="connsiteY8723" fmla="*/ 3340832 h 6839191"/>
              <a:gd name="connsiteX8724" fmla="*/ 9284350 w 12192439"/>
              <a:gd name="connsiteY8724" fmla="*/ 3379183 h 6839191"/>
              <a:gd name="connsiteX8725" fmla="*/ 9278273 w 12192439"/>
              <a:gd name="connsiteY8725" fmla="*/ 3366655 h 6839191"/>
              <a:gd name="connsiteX8726" fmla="*/ 9298544 w 12192439"/>
              <a:gd name="connsiteY8726" fmla="*/ 3323433 h 6839191"/>
              <a:gd name="connsiteX8727" fmla="*/ 9315768 w 12192439"/>
              <a:gd name="connsiteY8727" fmla="*/ 3285806 h 6839191"/>
              <a:gd name="connsiteX8728" fmla="*/ 9319387 w 12192439"/>
              <a:gd name="connsiteY8728" fmla="*/ 3299387 h 6839191"/>
              <a:gd name="connsiteX8729" fmla="*/ 9303437 w 12192439"/>
              <a:gd name="connsiteY8729" fmla="*/ 3336268 h 6839191"/>
              <a:gd name="connsiteX8730" fmla="*/ 9298544 w 12192439"/>
              <a:gd name="connsiteY8730" fmla="*/ 3323433 h 6839191"/>
              <a:gd name="connsiteX8731" fmla="*/ 9296219 w 12192439"/>
              <a:gd name="connsiteY8731" fmla="*/ 3318168 h 6839191"/>
              <a:gd name="connsiteX8732" fmla="*/ 9290010 w 12192439"/>
              <a:gd name="connsiteY8732" fmla="*/ 3305991 h 6839191"/>
              <a:gd name="connsiteX8733" fmla="*/ 9308878 w 12192439"/>
              <a:gd name="connsiteY8733" fmla="*/ 3266719 h 6839191"/>
              <a:gd name="connsiteX8734" fmla="*/ 9313793 w 12192439"/>
              <a:gd name="connsiteY8734" fmla="*/ 3279641 h 6839191"/>
              <a:gd name="connsiteX8735" fmla="*/ 9296219 w 12192439"/>
              <a:gd name="connsiteY8735" fmla="*/ 3318168 h 6839191"/>
              <a:gd name="connsiteX8736" fmla="*/ 9287334 w 12192439"/>
              <a:gd name="connsiteY8736" fmla="*/ 3301406 h 6839191"/>
              <a:gd name="connsiteX8737" fmla="*/ 9279830 w 12192439"/>
              <a:gd name="connsiteY8737" fmla="*/ 3290370 h 6839191"/>
              <a:gd name="connsiteX8738" fmla="*/ 9300322 w 12192439"/>
              <a:gd name="connsiteY8738" fmla="*/ 3249518 h 6839191"/>
              <a:gd name="connsiteX8739" fmla="*/ 9306508 w 12192439"/>
              <a:gd name="connsiteY8739" fmla="*/ 3261387 h 6839191"/>
              <a:gd name="connsiteX8740" fmla="*/ 9287334 w 12192439"/>
              <a:gd name="connsiteY8740" fmla="*/ 3301406 h 6839191"/>
              <a:gd name="connsiteX8741" fmla="*/ 9302143 w 12192439"/>
              <a:gd name="connsiteY8741" fmla="*/ 3245810 h 6839191"/>
              <a:gd name="connsiteX8742" fmla="*/ 9321537 w 12192439"/>
              <a:gd name="connsiteY8742" fmla="*/ 3206252 h 6839191"/>
              <a:gd name="connsiteX8743" fmla="*/ 9326518 w 12192439"/>
              <a:gd name="connsiteY8743" fmla="*/ 3218605 h 6839191"/>
              <a:gd name="connsiteX8744" fmla="*/ 9324828 w 12192439"/>
              <a:gd name="connsiteY8744" fmla="*/ 3222269 h 6839191"/>
              <a:gd name="connsiteX8745" fmla="*/ 9308417 w 12192439"/>
              <a:gd name="connsiteY8745" fmla="*/ 3257350 h 6839191"/>
              <a:gd name="connsiteX8746" fmla="*/ 9302143 w 12192439"/>
              <a:gd name="connsiteY8746" fmla="*/ 3245810 h 6839191"/>
              <a:gd name="connsiteX8747" fmla="*/ 9299334 w 12192439"/>
              <a:gd name="connsiteY8747" fmla="*/ 3241334 h 6839191"/>
              <a:gd name="connsiteX8748" fmla="*/ 9291699 w 12192439"/>
              <a:gd name="connsiteY8748" fmla="*/ 3230957 h 6839191"/>
              <a:gd name="connsiteX8749" fmla="*/ 9312740 w 12192439"/>
              <a:gd name="connsiteY8749" fmla="*/ 3189776 h 6839191"/>
              <a:gd name="connsiteX8750" fmla="*/ 9319059 w 12192439"/>
              <a:gd name="connsiteY8750" fmla="*/ 3201009 h 6839191"/>
              <a:gd name="connsiteX8751" fmla="*/ 9299334 w 12192439"/>
              <a:gd name="connsiteY8751" fmla="*/ 3241334 h 6839191"/>
              <a:gd name="connsiteX8752" fmla="*/ 9314604 w 12192439"/>
              <a:gd name="connsiteY8752" fmla="*/ 3186089 h 6839191"/>
              <a:gd name="connsiteX8753" fmla="*/ 9334526 w 12192439"/>
              <a:gd name="connsiteY8753" fmla="*/ 3146247 h 6839191"/>
              <a:gd name="connsiteX8754" fmla="*/ 9339594 w 12192439"/>
              <a:gd name="connsiteY8754" fmla="*/ 3158007 h 6839191"/>
              <a:gd name="connsiteX8755" fmla="*/ 9327944 w 12192439"/>
              <a:gd name="connsiteY8755" fmla="*/ 3182535 h 6839191"/>
              <a:gd name="connsiteX8756" fmla="*/ 9320989 w 12192439"/>
              <a:gd name="connsiteY8756" fmla="*/ 3197016 h 6839191"/>
              <a:gd name="connsiteX8757" fmla="*/ 9314604 w 12192439"/>
              <a:gd name="connsiteY8757" fmla="*/ 3186089 h 6839191"/>
              <a:gd name="connsiteX8758" fmla="*/ 9327307 w 12192439"/>
              <a:gd name="connsiteY8758" fmla="*/ 3126896 h 6839191"/>
              <a:gd name="connsiteX8759" fmla="*/ 9338409 w 12192439"/>
              <a:gd name="connsiteY8759" fmla="*/ 3105219 h 6839191"/>
              <a:gd name="connsiteX8760" fmla="*/ 9347800 w 12192439"/>
              <a:gd name="connsiteY8760" fmla="*/ 3086680 h 6839191"/>
              <a:gd name="connsiteX8761" fmla="*/ 9352999 w 12192439"/>
              <a:gd name="connsiteY8761" fmla="*/ 3097847 h 6839191"/>
              <a:gd name="connsiteX8762" fmla="*/ 9333868 w 12192439"/>
              <a:gd name="connsiteY8762" fmla="*/ 3137120 h 6839191"/>
              <a:gd name="connsiteX8763" fmla="*/ 9327307 w 12192439"/>
              <a:gd name="connsiteY8763" fmla="*/ 3126896 h 6839191"/>
              <a:gd name="connsiteX8764" fmla="*/ 9334219 w 12192439"/>
              <a:gd name="connsiteY8764" fmla="*/ 3103069 h 6839191"/>
              <a:gd name="connsiteX8765" fmla="*/ 9324171 w 12192439"/>
              <a:gd name="connsiteY8765" fmla="*/ 3122727 h 6839191"/>
              <a:gd name="connsiteX8766" fmla="*/ 9316119 w 12192439"/>
              <a:gd name="connsiteY8766" fmla="*/ 3113732 h 6839191"/>
              <a:gd name="connsiteX8767" fmla="*/ 9338321 w 12192439"/>
              <a:gd name="connsiteY8767" fmla="*/ 3071827 h 6839191"/>
              <a:gd name="connsiteX8768" fmla="*/ 9345014 w 12192439"/>
              <a:gd name="connsiteY8768" fmla="*/ 3081722 h 6839191"/>
              <a:gd name="connsiteX8769" fmla="*/ 9334219 w 12192439"/>
              <a:gd name="connsiteY8769" fmla="*/ 3103069 h 6839191"/>
              <a:gd name="connsiteX8770" fmla="*/ 9340230 w 12192439"/>
              <a:gd name="connsiteY8770" fmla="*/ 3068185 h 6839191"/>
              <a:gd name="connsiteX8771" fmla="*/ 9341612 w 12192439"/>
              <a:gd name="connsiteY8771" fmla="*/ 3065552 h 6839191"/>
              <a:gd name="connsiteX8772" fmla="*/ 9361270 w 12192439"/>
              <a:gd name="connsiteY8772" fmla="*/ 3027596 h 6839191"/>
              <a:gd name="connsiteX8773" fmla="*/ 9366646 w 12192439"/>
              <a:gd name="connsiteY8773" fmla="*/ 3038149 h 6839191"/>
              <a:gd name="connsiteX8774" fmla="*/ 9346988 w 12192439"/>
              <a:gd name="connsiteY8774" fmla="*/ 3077794 h 6839191"/>
              <a:gd name="connsiteX8775" fmla="*/ 9340230 w 12192439"/>
              <a:gd name="connsiteY8775" fmla="*/ 3068185 h 6839191"/>
              <a:gd name="connsiteX8776" fmla="*/ 9337356 w 12192439"/>
              <a:gd name="connsiteY8776" fmla="*/ 3063336 h 6839191"/>
              <a:gd name="connsiteX8777" fmla="*/ 9336895 w 12192439"/>
              <a:gd name="connsiteY8777" fmla="*/ 3064235 h 6839191"/>
              <a:gd name="connsiteX8778" fmla="*/ 9328580 w 12192439"/>
              <a:gd name="connsiteY8778" fmla="*/ 3055964 h 6839191"/>
              <a:gd name="connsiteX8779" fmla="*/ 9344838 w 12192439"/>
              <a:gd name="connsiteY8779" fmla="*/ 3025885 h 6839191"/>
              <a:gd name="connsiteX8780" fmla="*/ 9351376 w 12192439"/>
              <a:gd name="connsiteY8780" fmla="*/ 3013642 h 6839191"/>
              <a:gd name="connsiteX8781" fmla="*/ 9358309 w 12192439"/>
              <a:gd name="connsiteY8781" fmla="*/ 3022835 h 6839191"/>
              <a:gd name="connsiteX8782" fmla="*/ 9337356 w 12192439"/>
              <a:gd name="connsiteY8782" fmla="*/ 3063336 h 6839191"/>
              <a:gd name="connsiteX8783" fmla="*/ 9353329 w 12192439"/>
              <a:gd name="connsiteY8783" fmla="*/ 3010000 h 6839191"/>
              <a:gd name="connsiteX8784" fmla="*/ 9374939 w 12192439"/>
              <a:gd name="connsiteY8784" fmla="*/ 2968994 h 6839191"/>
              <a:gd name="connsiteX8785" fmla="*/ 9380534 w 12192439"/>
              <a:gd name="connsiteY8785" fmla="*/ 2978867 h 6839191"/>
              <a:gd name="connsiteX8786" fmla="*/ 9360328 w 12192439"/>
              <a:gd name="connsiteY8786" fmla="*/ 3018886 h 6839191"/>
              <a:gd name="connsiteX8787" fmla="*/ 9353329 w 12192439"/>
              <a:gd name="connsiteY8787" fmla="*/ 3010000 h 6839191"/>
              <a:gd name="connsiteX8788" fmla="*/ 9349774 w 12192439"/>
              <a:gd name="connsiteY8788" fmla="*/ 3006270 h 6839191"/>
              <a:gd name="connsiteX8789" fmla="*/ 9340823 w 12192439"/>
              <a:gd name="connsiteY8789" fmla="*/ 2998591 h 6839191"/>
              <a:gd name="connsiteX8790" fmla="*/ 9347777 w 12192439"/>
              <a:gd name="connsiteY8790" fmla="*/ 2986020 h 6839191"/>
              <a:gd name="connsiteX8791" fmla="*/ 9364299 w 12192439"/>
              <a:gd name="connsiteY8791" fmla="*/ 2955765 h 6839191"/>
              <a:gd name="connsiteX8792" fmla="*/ 9371758 w 12192439"/>
              <a:gd name="connsiteY8792" fmla="*/ 2964453 h 6839191"/>
              <a:gd name="connsiteX8793" fmla="*/ 9349774 w 12192439"/>
              <a:gd name="connsiteY8793" fmla="*/ 3006270 h 6839191"/>
              <a:gd name="connsiteX8794" fmla="*/ 9366229 w 12192439"/>
              <a:gd name="connsiteY8794" fmla="*/ 2952188 h 6839191"/>
              <a:gd name="connsiteX8795" fmla="*/ 9388498 w 12192439"/>
              <a:gd name="connsiteY8795" fmla="*/ 2910656 h 6839191"/>
              <a:gd name="connsiteX8796" fmla="*/ 9394575 w 12192439"/>
              <a:gd name="connsiteY8796" fmla="*/ 2920112 h 6839191"/>
              <a:gd name="connsiteX8797" fmla="*/ 9373776 w 12192439"/>
              <a:gd name="connsiteY8797" fmla="*/ 2960613 h 6839191"/>
              <a:gd name="connsiteX8798" fmla="*/ 9366229 w 12192439"/>
              <a:gd name="connsiteY8798" fmla="*/ 2952188 h 6839191"/>
              <a:gd name="connsiteX8799" fmla="*/ 9362434 w 12192439"/>
              <a:gd name="connsiteY8799" fmla="*/ 2948700 h 6839191"/>
              <a:gd name="connsiteX8800" fmla="*/ 9354602 w 12192439"/>
              <a:gd name="connsiteY8800" fmla="*/ 2942776 h 6839191"/>
              <a:gd name="connsiteX8801" fmla="*/ 9353570 w 12192439"/>
              <a:gd name="connsiteY8801" fmla="*/ 2942140 h 6839191"/>
              <a:gd name="connsiteX8802" fmla="*/ 9377638 w 12192439"/>
              <a:gd name="connsiteY8802" fmla="*/ 2898831 h 6839191"/>
              <a:gd name="connsiteX8803" fmla="*/ 9385119 w 12192439"/>
              <a:gd name="connsiteY8803" fmla="*/ 2906356 h 6839191"/>
              <a:gd name="connsiteX8804" fmla="*/ 9362434 w 12192439"/>
              <a:gd name="connsiteY8804" fmla="*/ 2948700 h 6839191"/>
              <a:gd name="connsiteX8805" fmla="*/ 9379634 w 12192439"/>
              <a:gd name="connsiteY8805" fmla="*/ 2895210 h 6839191"/>
              <a:gd name="connsiteX8806" fmla="*/ 9402430 w 12192439"/>
              <a:gd name="connsiteY8806" fmla="*/ 2853261 h 6839191"/>
              <a:gd name="connsiteX8807" fmla="*/ 9408508 w 12192439"/>
              <a:gd name="connsiteY8807" fmla="*/ 2861643 h 6839191"/>
              <a:gd name="connsiteX8808" fmla="*/ 9387116 w 12192439"/>
              <a:gd name="connsiteY8808" fmla="*/ 2902604 h 6839191"/>
              <a:gd name="connsiteX8809" fmla="*/ 9379634 w 12192439"/>
              <a:gd name="connsiteY8809" fmla="*/ 2895210 h 6839191"/>
              <a:gd name="connsiteX8810" fmla="*/ 9375554 w 12192439"/>
              <a:gd name="connsiteY8810" fmla="*/ 2892007 h 6839191"/>
              <a:gd name="connsiteX8811" fmla="*/ 9372811 w 12192439"/>
              <a:gd name="connsiteY8811" fmla="*/ 2890055 h 6839191"/>
              <a:gd name="connsiteX8812" fmla="*/ 9366449 w 12192439"/>
              <a:gd name="connsiteY8812" fmla="*/ 2886083 h 6839191"/>
              <a:gd name="connsiteX8813" fmla="*/ 9391043 w 12192439"/>
              <a:gd name="connsiteY8813" fmla="*/ 2842423 h 6839191"/>
              <a:gd name="connsiteX8814" fmla="*/ 9398832 w 12192439"/>
              <a:gd name="connsiteY8814" fmla="*/ 2849225 h 6839191"/>
              <a:gd name="connsiteX8815" fmla="*/ 9375554 w 12192439"/>
              <a:gd name="connsiteY8815" fmla="*/ 2892007 h 6839191"/>
              <a:gd name="connsiteX8816" fmla="*/ 9388762 w 12192439"/>
              <a:gd name="connsiteY8816" fmla="*/ 2835885 h 6839191"/>
              <a:gd name="connsiteX8817" fmla="*/ 9187222 w 12192439"/>
              <a:gd name="connsiteY8817" fmla="*/ 2813331 h 6839191"/>
              <a:gd name="connsiteX8818" fmla="*/ 8883552 w 12192439"/>
              <a:gd name="connsiteY8818" fmla="*/ 2890428 h 6839191"/>
              <a:gd name="connsiteX8819" fmla="*/ 8746932 w 12192439"/>
              <a:gd name="connsiteY8819" fmla="*/ 2932596 h 6839191"/>
              <a:gd name="connsiteX8820" fmla="*/ 6479246 w 12192439"/>
              <a:gd name="connsiteY8820" fmla="*/ 3675678 h 6839191"/>
              <a:gd name="connsiteX8821" fmla="*/ 6079940 w 12192439"/>
              <a:gd name="connsiteY8821" fmla="*/ 3799112 h 6839191"/>
              <a:gd name="connsiteX8822" fmla="*/ 6101968 w 12192439"/>
              <a:gd name="connsiteY8822" fmla="*/ 3788735 h 6839191"/>
              <a:gd name="connsiteX8823" fmla="*/ 6511367 w 12192439"/>
              <a:gd name="connsiteY8823" fmla="*/ 3657183 h 6839191"/>
              <a:gd name="connsiteX8824" fmla="*/ 8752724 w 12192439"/>
              <a:gd name="connsiteY8824" fmla="*/ 2890910 h 6839191"/>
              <a:gd name="connsiteX8825" fmla="*/ 8886382 w 12192439"/>
              <a:gd name="connsiteY8825" fmla="*/ 2848084 h 6839191"/>
              <a:gd name="connsiteX8826" fmla="*/ 9201527 w 12192439"/>
              <a:gd name="connsiteY8826" fmla="*/ 2765085 h 6839191"/>
              <a:gd name="connsiteX8827" fmla="*/ 9406862 w 12192439"/>
              <a:gd name="connsiteY8827" fmla="*/ 2788122 h 6839191"/>
              <a:gd name="connsiteX8828" fmla="*/ 9412611 w 12192439"/>
              <a:gd name="connsiteY8828" fmla="*/ 2792641 h 6839191"/>
              <a:gd name="connsiteX8829" fmla="*/ 9388762 w 12192439"/>
              <a:gd name="connsiteY8829" fmla="*/ 2835885 h 6839191"/>
              <a:gd name="connsiteX8830" fmla="*/ 9409253 w 12192439"/>
              <a:gd name="connsiteY8830" fmla="*/ 2784633 h 6839191"/>
              <a:gd name="connsiteX8831" fmla="*/ 9200978 w 12192439"/>
              <a:gd name="connsiteY8831" fmla="*/ 2760873 h 6839191"/>
              <a:gd name="connsiteX8832" fmla="*/ 8885043 w 12192439"/>
              <a:gd name="connsiteY8832" fmla="*/ 2844069 h 6839191"/>
              <a:gd name="connsiteX8833" fmla="*/ 8751517 w 12192439"/>
              <a:gd name="connsiteY8833" fmla="*/ 2886852 h 6839191"/>
              <a:gd name="connsiteX8834" fmla="*/ 6509874 w 12192439"/>
              <a:gd name="connsiteY8834" fmla="*/ 3653234 h 6839191"/>
              <a:gd name="connsiteX8835" fmla="*/ 6119520 w 12192439"/>
              <a:gd name="connsiteY8835" fmla="*/ 3780463 h 6839191"/>
              <a:gd name="connsiteX8836" fmla="*/ 6139682 w 12192439"/>
              <a:gd name="connsiteY8836" fmla="*/ 3770941 h 6839191"/>
              <a:gd name="connsiteX8837" fmla="*/ 6542060 w 12192439"/>
              <a:gd name="connsiteY8837" fmla="*/ 3634804 h 6839191"/>
              <a:gd name="connsiteX8838" fmla="*/ 8757397 w 12192439"/>
              <a:gd name="connsiteY8838" fmla="*/ 2845253 h 6839191"/>
              <a:gd name="connsiteX8839" fmla="*/ 8886908 w 12192439"/>
              <a:gd name="connsiteY8839" fmla="*/ 2802229 h 6839191"/>
              <a:gd name="connsiteX8840" fmla="*/ 9215326 w 12192439"/>
              <a:gd name="connsiteY8840" fmla="*/ 2712715 h 6839191"/>
              <a:gd name="connsiteX8841" fmla="*/ 9424984 w 12192439"/>
              <a:gd name="connsiteY8841" fmla="*/ 2735444 h 6839191"/>
              <a:gd name="connsiteX8842" fmla="*/ 9437226 w 12192439"/>
              <a:gd name="connsiteY8842" fmla="*/ 2747007 h 6839191"/>
              <a:gd name="connsiteX8843" fmla="*/ 9414673 w 12192439"/>
              <a:gd name="connsiteY8843" fmla="*/ 2788846 h 6839191"/>
              <a:gd name="connsiteX8844" fmla="*/ 9409253 w 12192439"/>
              <a:gd name="connsiteY8844" fmla="*/ 2784633 h 6839191"/>
              <a:gd name="connsiteX8845" fmla="*/ 6096527 w 12192439"/>
              <a:gd name="connsiteY8845" fmla="*/ 3785553 h 6839191"/>
              <a:gd name="connsiteX8846" fmla="*/ 6075157 w 12192439"/>
              <a:gd name="connsiteY8846" fmla="*/ 3789876 h 6839191"/>
              <a:gd name="connsiteX8847" fmla="*/ 6095540 w 12192439"/>
              <a:gd name="connsiteY8847" fmla="*/ 3780792 h 6839191"/>
              <a:gd name="connsiteX8848" fmla="*/ 6115790 w 12192439"/>
              <a:gd name="connsiteY8848" fmla="*/ 3776492 h 6839191"/>
              <a:gd name="connsiteX8849" fmla="*/ 6096527 w 12192439"/>
              <a:gd name="connsiteY8849" fmla="*/ 3785553 h 6839191"/>
              <a:gd name="connsiteX8850" fmla="*/ 6080445 w 12192439"/>
              <a:gd name="connsiteY8850" fmla="*/ 3793145 h 6839191"/>
              <a:gd name="connsiteX8851" fmla="*/ 6058812 w 12192439"/>
              <a:gd name="connsiteY8851" fmla="*/ 3803237 h 6839191"/>
              <a:gd name="connsiteX8852" fmla="*/ 6036434 w 12192439"/>
              <a:gd name="connsiteY8852" fmla="*/ 3807098 h 6839191"/>
              <a:gd name="connsiteX8853" fmla="*/ 6058900 w 12192439"/>
              <a:gd name="connsiteY8853" fmla="*/ 3797094 h 6839191"/>
              <a:gd name="connsiteX8854" fmla="*/ 6080445 w 12192439"/>
              <a:gd name="connsiteY8854" fmla="*/ 3793145 h 6839191"/>
              <a:gd name="connsiteX8855" fmla="*/ 6044376 w 12192439"/>
              <a:gd name="connsiteY8855" fmla="*/ 3809973 h 6839191"/>
              <a:gd name="connsiteX8856" fmla="*/ 6020483 w 12192439"/>
              <a:gd name="connsiteY8856" fmla="*/ 3821096 h 6839191"/>
              <a:gd name="connsiteX8857" fmla="*/ 5997709 w 12192439"/>
              <a:gd name="connsiteY8857" fmla="*/ 3824299 h 6839191"/>
              <a:gd name="connsiteX8858" fmla="*/ 6022304 w 12192439"/>
              <a:gd name="connsiteY8858" fmla="*/ 3813373 h 6839191"/>
              <a:gd name="connsiteX8859" fmla="*/ 6044376 w 12192439"/>
              <a:gd name="connsiteY8859" fmla="*/ 3809973 h 6839191"/>
              <a:gd name="connsiteX8860" fmla="*/ 5986037 w 12192439"/>
              <a:gd name="connsiteY8860" fmla="*/ 3823926 h 6839191"/>
              <a:gd name="connsiteX8861" fmla="*/ 5980816 w 12192439"/>
              <a:gd name="connsiteY8861" fmla="*/ 3826208 h 6839191"/>
              <a:gd name="connsiteX8862" fmla="*/ 5960214 w 12192439"/>
              <a:gd name="connsiteY8862" fmla="*/ 3827875 h 6839191"/>
              <a:gd name="connsiteX8863" fmla="*/ 5966313 w 12192439"/>
              <a:gd name="connsiteY8863" fmla="*/ 3825330 h 6839191"/>
              <a:gd name="connsiteX8864" fmla="*/ 5985006 w 12192439"/>
              <a:gd name="connsiteY8864" fmla="*/ 3817498 h 6839191"/>
              <a:gd name="connsiteX8865" fmla="*/ 6004774 w 12192439"/>
              <a:gd name="connsiteY8865" fmla="*/ 3815589 h 6839191"/>
              <a:gd name="connsiteX8866" fmla="*/ 5986037 w 12192439"/>
              <a:gd name="connsiteY8866" fmla="*/ 3823926 h 6839191"/>
              <a:gd name="connsiteX8867" fmla="*/ 5918046 w 12192439"/>
              <a:gd name="connsiteY8867" fmla="*/ 3832417 h 6839191"/>
              <a:gd name="connsiteX8868" fmla="*/ 5933469 w 12192439"/>
              <a:gd name="connsiteY8868" fmla="*/ 3832768 h 6839191"/>
              <a:gd name="connsiteX8869" fmla="*/ 5935510 w 12192439"/>
              <a:gd name="connsiteY8869" fmla="*/ 3832746 h 6839191"/>
              <a:gd name="connsiteX8870" fmla="*/ 5909467 w 12192439"/>
              <a:gd name="connsiteY8870" fmla="*/ 3843431 h 6839191"/>
              <a:gd name="connsiteX8871" fmla="*/ 5890906 w 12192439"/>
              <a:gd name="connsiteY8871" fmla="*/ 3842773 h 6839191"/>
              <a:gd name="connsiteX8872" fmla="*/ 5918046 w 12192439"/>
              <a:gd name="connsiteY8872" fmla="*/ 3832417 h 6839191"/>
              <a:gd name="connsiteX8873" fmla="*/ 5882218 w 12192439"/>
              <a:gd name="connsiteY8873" fmla="*/ 3846042 h 6839191"/>
              <a:gd name="connsiteX8874" fmla="*/ 5900209 w 12192439"/>
              <a:gd name="connsiteY8874" fmla="*/ 3847161 h 6839191"/>
              <a:gd name="connsiteX8875" fmla="*/ 5872542 w 12192439"/>
              <a:gd name="connsiteY8875" fmla="*/ 3858284 h 6839191"/>
              <a:gd name="connsiteX8876" fmla="*/ 5853345 w 12192439"/>
              <a:gd name="connsiteY8876" fmla="*/ 3856704 h 6839191"/>
              <a:gd name="connsiteX8877" fmla="*/ 5882218 w 12192439"/>
              <a:gd name="connsiteY8877" fmla="*/ 3846042 h 6839191"/>
              <a:gd name="connsiteX8878" fmla="*/ 5805757 w 12192439"/>
              <a:gd name="connsiteY8878" fmla="*/ 3868486 h 6839191"/>
              <a:gd name="connsiteX8879" fmla="*/ 5788886 w 12192439"/>
              <a:gd name="connsiteY8879" fmla="*/ 3864076 h 6839191"/>
              <a:gd name="connsiteX8880" fmla="*/ 5819558 w 12192439"/>
              <a:gd name="connsiteY8880" fmla="*/ 3854401 h 6839191"/>
              <a:gd name="connsiteX8881" fmla="*/ 5835640 w 12192439"/>
              <a:gd name="connsiteY8881" fmla="*/ 3857889 h 6839191"/>
              <a:gd name="connsiteX8882" fmla="*/ 5805757 w 12192439"/>
              <a:gd name="connsiteY8882" fmla="*/ 3868486 h 6839191"/>
              <a:gd name="connsiteX8883" fmla="*/ 5799131 w 12192439"/>
              <a:gd name="connsiteY8883" fmla="*/ 3870790 h 6839191"/>
              <a:gd name="connsiteX8884" fmla="*/ 5768065 w 12192439"/>
              <a:gd name="connsiteY8884" fmla="*/ 3881453 h 6839191"/>
              <a:gd name="connsiteX8885" fmla="*/ 5750842 w 12192439"/>
              <a:gd name="connsiteY8885" fmla="*/ 3875551 h 6839191"/>
              <a:gd name="connsiteX8886" fmla="*/ 5782611 w 12192439"/>
              <a:gd name="connsiteY8886" fmla="*/ 3866007 h 6839191"/>
              <a:gd name="connsiteX8887" fmla="*/ 5799131 w 12192439"/>
              <a:gd name="connsiteY8887" fmla="*/ 3870790 h 6839191"/>
              <a:gd name="connsiteX8888" fmla="*/ 5743887 w 12192439"/>
              <a:gd name="connsiteY8888" fmla="*/ 3872567 h 6839191"/>
              <a:gd name="connsiteX8889" fmla="*/ 5729516 w 12192439"/>
              <a:gd name="connsiteY8889" fmla="*/ 3864888 h 6839191"/>
              <a:gd name="connsiteX8890" fmla="*/ 5760978 w 12192439"/>
              <a:gd name="connsiteY8890" fmla="*/ 3857055 h 6839191"/>
              <a:gd name="connsiteX8891" fmla="*/ 5775063 w 12192439"/>
              <a:gd name="connsiteY8891" fmla="*/ 3863286 h 6839191"/>
              <a:gd name="connsiteX8892" fmla="*/ 5743887 w 12192439"/>
              <a:gd name="connsiteY8892" fmla="*/ 3872567 h 6839191"/>
              <a:gd name="connsiteX8893" fmla="*/ 5738578 w 12192439"/>
              <a:gd name="connsiteY8893" fmla="*/ 3874125 h 6839191"/>
              <a:gd name="connsiteX8894" fmla="*/ 5706589 w 12192439"/>
              <a:gd name="connsiteY8894" fmla="*/ 3883208 h 6839191"/>
              <a:gd name="connsiteX8895" fmla="*/ 5692526 w 12192439"/>
              <a:gd name="connsiteY8895" fmla="*/ 3873554 h 6839191"/>
              <a:gd name="connsiteX8896" fmla="*/ 5724536 w 12192439"/>
              <a:gd name="connsiteY8896" fmla="*/ 3866095 h 6839191"/>
              <a:gd name="connsiteX8897" fmla="*/ 5738578 w 12192439"/>
              <a:gd name="connsiteY8897" fmla="*/ 3874125 h 6839191"/>
              <a:gd name="connsiteX8898" fmla="*/ 5683815 w 12192439"/>
              <a:gd name="connsiteY8898" fmla="*/ 3870680 h 6839191"/>
              <a:gd name="connsiteX8899" fmla="*/ 5652332 w 12192439"/>
              <a:gd name="connsiteY8899" fmla="*/ 3877547 h 6839191"/>
              <a:gd name="connsiteX8900" fmla="*/ 5643226 w 12192439"/>
              <a:gd name="connsiteY8900" fmla="*/ 3864230 h 6839191"/>
              <a:gd name="connsiteX8901" fmla="*/ 5673811 w 12192439"/>
              <a:gd name="connsiteY8901" fmla="*/ 3859249 h 6839191"/>
              <a:gd name="connsiteX8902" fmla="*/ 5683815 w 12192439"/>
              <a:gd name="connsiteY8902" fmla="*/ 3870680 h 6839191"/>
              <a:gd name="connsiteX8903" fmla="*/ 5640989 w 12192439"/>
              <a:gd name="connsiteY8903" fmla="*/ 3859908 h 6839191"/>
              <a:gd name="connsiteX8904" fmla="*/ 5635547 w 12192439"/>
              <a:gd name="connsiteY8904" fmla="*/ 3845734 h 6839191"/>
              <a:gd name="connsiteX8905" fmla="*/ 5664157 w 12192439"/>
              <a:gd name="connsiteY8905" fmla="*/ 3842795 h 6839191"/>
              <a:gd name="connsiteX8906" fmla="*/ 5670915 w 12192439"/>
              <a:gd name="connsiteY8906" fmla="*/ 3855059 h 6839191"/>
              <a:gd name="connsiteX8907" fmla="*/ 5640989 w 12192439"/>
              <a:gd name="connsiteY8907" fmla="*/ 3859908 h 6839191"/>
              <a:gd name="connsiteX8908" fmla="*/ 5634341 w 12192439"/>
              <a:gd name="connsiteY8908" fmla="*/ 3841324 h 6839191"/>
              <a:gd name="connsiteX8909" fmla="*/ 5631445 w 12192439"/>
              <a:gd name="connsiteY8909" fmla="*/ 3827129 h 6839191"/>
              <a:gd name="connsiteX8910" fmla="*/ 5657861 w 12192439"/>
              <a:gd name="connsiteY8910" fmla="*/ 3826120 h 6839191"/>
              <a:gd name="connsiteX8911" fmla="*/ 5662271 w 12192439"/>
              <a:gd name="connsiteY8911" fmla="*/ 3838472 h 6839191"/>
              <a:gd name="connsiteX8912" fmla="*/ 5634341 w 12192439"/>
              <a:gd name="connsiteY8912" fmla="*/ 3841324 h 6839191"/>
              <a:gd name="connsiteX8913" fmla="*/ 5630918 w 12192439"/>
              <a:gd name="connsiteY8913" fmla="*/ 3841654 h 6839191"/>
              <a:gd name="connsiteX8914" fmla="*/ 5603252 w 12192439"/>
              <a:gd name="connsiteY8914" fmla="*/ 3844243 h 6839191"/>
              <a:gd name="connsiteX8915" fmla="*/ 5602068 w 12192439"/>
              <a:gd name="connsiteY8915" fmla="*/ 3828073 h 6839191"/>
              <a:gd name="connsiteX8916" fmla="*/ 5628000 w 12192439"/>
              <a:gd name="connsiteY8916" fmla="*/ 3827239 h 6839191"/>
              <a:gd name="connsiteX8917" fmla="*/ 5630918 w 12192439"/>
              <a:gd name="connsiteY8917" fmla="*/ 3841654 h 6839191"/>
              <a:gd name="connsiteX8918" fmla="*/ 5599983 w 12192439"/>
              <a:gd name="connsiteY8918" fmla="*/ 3844528 h 6839191"/>
              <a:gd name="connsiteX8919" fmla="*/ 5572822 w 12192439"/>
              <a:gd name="connsiteY8919" fmla="*/ 3846919 h 6839191"/>
              <a:gd name="connsiteX8920" fmla="*/ 5573326 w 12192439"/>
              <a:gd name="connsiteY8920" fmla="*/ 3828907 h 6839191"/>
              <a:gd name="connsiteX8921" fmla="*/ 5598733 w 12192439"/>
              <a:gd name="connsiteY8921" fmla="*/ 3828161 h 6839191"/>
              <a:gd name="connsiteX8922" fmla="*/ 5599983 w 12192439"/>
              <a:gd name="connsiteY8922" fmla="*/ 3844528 h 6839191"/>
              <a:gd name="connsiteX8923" fmla="*/ 5573655 w 12192439"/>
              <a:gd name="connsiteY8923" fmla="*/ 3824475 h 6839191"/>
              <a:gd name="connsiteX8924" fmla="*/ 5575432 w 12192439"/>
              <a:gd name="connsiteY8924" fmla="*/ 3807164 h 6839191"/>
              <a:gd name="connsiteX8925" fmla="*/ 5598667 w 12192439"/>
              <a:gd name="connsiteY8925" fmla="*/ 3807976 h 6839191"/>
              <a:gd name="connsiteX8926" fmla="*/ 5598623 w 12192439"/>
              <a:gd name="connsiteY8926" fmla="*/ 3823751 h 6839191"/>
              <a:gd name="connsiteX8927" fmla="*/ 5573655 w 12192439"/>
              <a:gd name="connsiteY8927" fmla="*/ 3824475 h 6839191"/>
              <a:gd name="connsiteX8928" fmla="*/ 5550092 w 12192439"/>
              <a:gd name="connsiteY8928" fmla="*/ 3802030 h 6839191"/>
              <a:gd name="connsiteX8929" fmla="*/ 5553361 w 12192439"/>
              <a:gd name="connsiteY8929" fmla="*/ 3784061 h 6839191"/>
              <a:gd name="connsiteX8930" fmla="*/ 5574247 w 12192439"/>
              <a:gd name="connsiteY8930" fmla="*/ 3786124 h 6839191"/>
              <a:gd name="connsiteX8931" fmla="*/ 5572646 w 12192439"/>
              <a:gd name="connsiteY8931" fmla="*/ 3802732 h 6839191"/>
              <a:gd name="connsiteX8932" fmla="*/ 5550092 w 12192439"/>
              <a:gd name="connsiteY8932" fmla="*/ 3802030 h 6839191"/>
              <a:gd name="connsiteX8933" fmla="*/ 5546888 w 12192439"/>
              <a:gd name="connsiteY8933" fmla="*/ 3801921 h 6839191"/>
              <a:gd name="connsiteX8934" fmla="*/ 5534163 w 12192439"/>
              <a:gd name="connsiteY8934" fmla="*/ 3801569 h 6839191"/>
              <a:gd name="connsiteX8935" fmla="*/ 5524444 w 12192439"/>
              <a:gd name="connsiteY8935" fmla="*/ 3801416 h 6839191"/>
              <a:gd name="connsiteX8936" fmla="*/ 5529424 w 12192439"/>
              <a:gd name="connsiteY8936" fmla="*/ 3781911 h 6839191"/>
              <a:gd name="connsiteX8937" fmla="*/ 5550201 w 12192439"/>
              <a:gd name="connsiteY8937" fmla="*/ 3783754 h 6839191"/>
              <a:gd name="connsiteX8938" fmla="*/ 5546888 w 12192439"/>
              <a:gd name="connsiteY8938" fmla="*/ 3801921 h 6839191"/>
              <a:gd name="connsiteX8939" fmla="*/ 5527274 w 12192439"/>
              <a:gd name="connsiteY8939" fmla="*/ 3777523 h 6839191"/>
              <a:gd name="connsiteX8940" fmla="*/ 5506694 w 12192439"/>
              <a:gd name="connsiteY8940" fmla="*/ 3776185 h 6839191"/>
              <a:gd name="connsiteX8941" fmla="*/ 5510754 w 12192439"/>
              <a:gd name="connsiteY8941" fmla="*/ 3756110 h 6839191"/>
              <a:gd name="connsiteX8942" fmla="*/ 5524071 w 12192439"/>
              <a:gd name="connsiteY8942" fmla="*/ 3757865 h 6839191"/>
              <a:gd name="connsiteX8943" fmla="*/ 5529512 w 12192439"/>
              <a:gd name="connsiteY8943" fmla="*/ 3758655 h 6839191"/>
              <a:gd name="connsiteX8944" fmla="*/ 5527274 w 12192439"/>
              <a:gd name="connsiteY8944" fmla="*/ 3777523 h 6839191"/>
              <a:gd name="connsiteX8945" fmla="*/ 5524664 w 12192439"/>
              <a:gd name="connsiteY8945" fmla="*/ 3753763 h 6839191"/>
              <a:gd name="connsiteX8946" fmla="*/ 5511060 w 12192439"/>
              <a:gd name="connsiteY8946" fmla="*/ 3751985 h 6839191"/>
              <a:gd name="connsiteX8947" fmla="*/ 5513123 w 12192439"/>
              <a:gd name="connsiteY8947" fmla="*/ 3732656 h 6839191"/>
              <a:gd name="connsiteX8948" fmla="*/ 5519091 w 12192439"/>
              <a:gd name="connsiteY8948" fmla="*/ 3733841 h 6839191"/>
              <a:gd name="connsiteX8949" fmla="*/ 5529753 w 12192439"/>
              <a:gd name="connsiteY8949" fmla="*/ 3736101 h 6839191"/>
              <a:gd name="connsiteX8950" fmla="*/ 5529402 w 12192439"/>
              <a:gd name="connsiteY8950" fmla="*/ 3754465 h 6839191"/>
              <a:gd name="connsiteX8951" fmla="*/ 5524664 w 12192439"/>
              <a:gd name="connsiteY8951" fmla="*/ 3753763 h 6839191"/>
              <a:gd name="connsiteX8952" fmla="*/ 5508099 w 12192439"/>
              <a:gd name="connsiteY8952" fmla="*/ 3751634 h 6839191"/>
              <a:gd name="connsiteX8953" fmla="*/ 5489428 w 12192439"/>
              <a:gd name="connsiteY8953" fmla="*/ 3749791 h 6839191"/>
              <a:gd name="connsiteX8954" fmla="*/ 5493158 w 12192439"/>
              <a:gd name="connsiteY8954" fmla="*/ 3729234 h 6839191"/>
              <a:gd name="connsiteX8955" fmla="*/ 5510183 w 12192439"/>
              <a:gd name="connsiteY8955" fmla="*/ 3732086 h 6839191"/>
              <a:gd name="connsiteX8956" fmla="*/ 5508099 w 12192439"/>
              <a:gd name="connsiteY8956" fmla="*/ 3751634 h 6839191"/>
              <a:gd name="connsiteX8957" fmla="*/ 5493970 w 12192439"/>
              <a:gd name="connsiteY8957" fmla="*/ 3725262 h 6839191"/>
              <a:gd name="connsiteX8958" fmla="*/ 5498182 w 12192439"/>
              <a:gd name="connsiteY8958" fmla="*/ 3705824 h 6839191"/>
              <a:gd name="connsiteX8959" fmla="*/ 5513496 w 12192439"/>
              <a:gd name="connsiteY8959" fmla="*/ 3709641 h 6839191"/>
              <a:gd name="connsiteX8960" fmla="*/ 5510732 w 12192439"/>
              <a:gd name="connsiteY8960" fmla="*/ 3728093 h 6839191"/>
              <a:gd name="connsiteX8961" fmla="*/ 5493970 w 12192439"/>
              <a:gd name="connsiteY8961" fmla="*/ 3725262 h 6839191"/>
              <a:gd name="connsiteX8962" fmla="*/ 5514286 w 12192439"/>
              <a:gd name="connsiteY8962" fmla="*/ 3704617 h 6839191"/>
              <a:gd name="connsiteX8963" fmla="*/ 5514110 w 12192439"/>
              <a:gd name="connsiteY8963" fmla="*/ 3705714 h 6839191"/>
              <a:gd name="connsiteX8964" fmla="*/ 5499037 w 12192439"/>
              <a:gd name="connsiteY8964" fmla="*/ 3701984 h 6839191"/>
              <a:gd name="connsiteX8965" fmla="*/ 5503031 w 12192439"/>
              <a:gd name="connsiteY8965" fmla="*/ 3683752 h 6839191"/>
              <a:gd name="connsiteX8966" fmla="*/ 5509152 w 12192439"/>
              <a:gd name="connsiteY8966" fmla="*/ 3685749 h 6839191"/>
              <a:gd name="connsiteX8967" fmla="*/ 5516787 w 12192439"/>
              <a:gd name="connsiteY8967" fmla="*/ 3688404 h 6839191"/>
              <a:gd name="connsiteX8968" fmla="*/ 5514286 w 12192439"/>
              <a:gd name="connsiteY8968" fmla="*/ 3704617 h 6839191"/>
              <a:gd name="connsiteX8969" fmla="*/ 5496229 w 12192439"/>
              <a:gd name="connsiteY8969" fmla="*/ 3701348 h 6839191"/>
              <a:gd name="connsiteX8970" fmla="*/ 5480586 w 12192439"/>
              <a:gd name="connsiteY8970" fmla="*/ 3698145 h 6839191"/>
              <a:gd name="connsiteX8971" fmla="*/ 5485939 w 12192439"/>
              <a:gd name="connsiteY8971" fmla="*/ 3678772 h 6839191"/>
              <a:gd name="connsiteX8972" fmla="*/ 5500266 w 12192439"/>
              <a:gd name="connsiteY8972" fmla="*/ 3682897 h 6839191"/>
              <a:gd name="connsiteX8973" fmla="*/ 5496229 w 12192439"/>
              <a:gd name="connsiteY8973" fmla="*/ 3701348 h 6839191"/>
              <a:gd name="connsiteX8974" fmla="*/ 5477844 w 12192439"/>
              <a:gd name="connsiteY8974" fmla="*/ 3697640 h 6839191"/>
              <a:gd name="connsiteX8975" fmla="*/ 5461630 w 12192439"/>
              <a:gd name="connsiteY8975" fmla="*/ 3694920 h 6839191"/>
              <a:gd name="connsiteX8976" fmla="*/ 5468300 w 12192439"/>
              <a:gd name="connsiteY8976" fmla="*/ 3674428 h 6839191"/>
              <a:gd name="connsiteX8977" fmla="*/ 5483241 w 12192439"/>
              <a:gd name="connsiteY8977" fmla="*/ 3678048 h 6839191"/>
              <a:gd name="connsiteX8978" fmla="*/ 5477844 w 12192439"/>
              <a:gd name="connsiteY8978" fmla="*/ 3697640 h 6839191"/>
              <a:gd name="connsiteX8979" fmla="*/ 5469463 w 12192439"/>
              <a:gd name="connsiteY8979" fmla="*/ 3670764 h 6839191"/>
              <a:gd name="connsiteX8980" fmla="*/ 5475408 w 12192439"/>
              <a:gd name="connsiteY8980" fmla="*/ 3651479 h 6839191"/>
              <a:gd name="connsiteX8981" fmla="*/ 5488967 w 12192439"/>
              <a:gd name="connsiteY8981" fmla="*/ 3655954 h 6839191"/>
              <a:gd name="connsiteX8982" fmla="*/ 5484228 w 12192439"/>
              <a:gd name="connsiteY8982" fmla="*/ 3674340 h 6839191"/>
              <a:gd name="connsiteX8983" fmla="*/ 5469463 w 12192439"/>
              <a:gd name="connsiteY8983" fmla="*/ 3670764 h 6839191"/>
              <a:gd name="connsiteX8984" fmla="*/ 5466830 w 12192439"/>
              <a:gd name="connsiteY8984" fmla="*/ 3670149 h 6839191"/>
              <a:gd name="connsiteX8985" fmla="*/ 5451450 w 12192439"/>
              <a:gd name="connsiteY8985" fmla="*/ 3667012 h 6839191"/>
              <a:gd name="connsiteX8986" fmla="*/ 5458624 w 12192439"/>
              <a:gd name="connsiteY8986" fmla="*/ 3646696 h 6839191"/>
              <a:gd name="connsiteX8987" fmla="*/ 5472819 w 12192439"/>
              <a:gd name="connsiteY8987" fmla="*/ 3650711 h 6839191"/>
              <a:gd name="connsiteX8988" fmla="*/ 5466830 w 12192439"/>
              <a:gd name="connsiteY8988" fmla="*/ 3670149 h 6839191"/>
              <a:gd name="connsiteX8989" fmla="*/ 5459831 w 12192439"/>
              <a:gd name="connsiteY8989" fmla="*/ 3643142 h 6839191"/>
              <a:gd name="connsiteX8990" fmla="*/ 5466018 w 12192439"/>
              <a:gd name="connsiteY8990" fmla="*/ 3624032 h 6839191"/>
              <a:gd name="connsiteX8991" fmla="*/ 5478941 w 12192439"/>
              <a:gd name="connsiteY8991" fmla="*/ 3628815 h 6839191"/>
              <a:gd name="connsiteX8992" fmla="*/ 5473872 w 12192439"/>
              <a:gd name="connsiteY8992" fmla="*/ 3647112 h 6839191"/>
              <a:gd name="connsiteX8993" fmla="*/ 5459831 w 12192439"/>
              <a:gd name="connsiteY8993" fmla="*/ 3643142 h 6839191"/>
              <a:gd name="connsiteX8994" fmla="*/ 5457308 w 12192439"/>
              <a:gd name="connsiteY8994" fmla="*/ 3642483 h 6839191"/>
              <a:gd name="connsiteX8995" fmla="*/ 5442630 w 12192439"/>
              <a:gd name="connsiteY8995" fmla="*/ 3638929 h 6839191"/>
              <a:gd name="connsiteX8996" fmla="*/ 5450024 w 12192439"/>
              <a:gd name="connsiteY8996" fmla="*/ 3618788 h 6839191"/>
              <a:gd name="connsiteX8997" fmla="*/ 5463583 w 12192439"/>
              <a:gd name="connsiteY8997" fmla="*/ 3623176 h 6839191"/>
              <a:gd name="connsiteX8998" fmla="*/ 5457308 w 12192439"/>
              <a:gd name="connsiteY8998" fmla="*/ 3642483 h 6839191"/>
              <a:gd name="connsiteX8999" fmla="*/ 5451231 w 12192439"/>
              <a:gd name="connsiteY8999" fmla="*/ 3615366 h 6839191"/>
              <a:gd name="connsiteX9000" fmla="*/ 5457505 w 12192439"/>
              <a:gd name="connsiteY9000" fmla="*/ 3596431 h 6839191"/>
              <a:gd name="connsiteX9001" fmla="*/ 5469858 w 12192439"/>
              <a:gd name="connsiteY9001" fmla="*/ 3601566 h 6839191"/>
              <a:gd name="connsiteX9002" fmla="*/ 5464636 w 12192439"/>
              <a:gd name="connsiteY9002" fmla="*/ 3619688 h 6839191"/>
              <a:gd name="connsiteX9003" fmla="*/ 5451231 w 12192439"/>
              <a:gd name="connsiteY9003" fmla="*/ 3615366 h 6839191"/>
              <a:gd name="connsiteX9004" fmla="*/ 5448817 w 12192439"/>
              <a:gd name="connsiteY9004" fmla="*/ 3614642 h 6839191"/>
              <a:gd name="connsiteX9005" fmla="*/ 5434776 w 12192439"/>
              <a:gd name="connsiteY9005" fmla="*/ 3610692 h 6839191"/>
              <a:gd name="connsiteX9006" fmla="*/ 5442169 w 12192439"/>
              <a:gd name="connsiteY9006" fmla="*/ 3590815 h 6839191"/>
              <a:gd name="connsiteX9007" fmla="*/ 5455180 w 12192439"/>
              <a:gd name="connsiteY9007" fmla="*/ 3595532 h 6839191"/>
              <a:gd name="connsiteX9008" fmla="*/ 5448817 w 12192439"/>
              <a:gd name="connsiteY9008" fmla="*/ 3614642 h 6839191"/>
              <a:gd name="connsiteX9009" fmla="*/ 5443354 w 12192439"/>
              <a:gd name="connsiteY9009" fmla="*/ 3587458 h 6839191"/>
              <a:gd name="connsiteX9010" fmla="*/ 5449629 w 12192439"/>
              <a:gd name="connsiteY9010" fmla="*/ 3568721 h 6839191"/>
              <a:gd name="connsiteX9011" fmla="*/ 5461477 w 12192439"/>
              <a:gd name="connsiteY9011" fmla="*/ 3574141 h 6839191"/>
              <a:gd name="connsiteX9012" fmla="*/ 5456233 w 12192439"/>
              <a:gd name="connsiteY9012" fmla="*/ 3592131 h 6839191"/>
              <a:gd name="connsiteX9013" fmla="*/ 5443354 w 12192439"/>
              <a:gd name="connsiteY9013" fmla="*/ 3587458 h 6839191"/>
              <a:gd name="connsiteX9014" fmla="*/ 5441072 w 12192439"/>
              <a:gd name="connsiteY9014" fmla="*/ 3586690 h 6839191"/>
              <a:gd name="connsiteX9015" fmla="*/ 5427558 w 12192439"/>
              <a:gd name="connsiteY9015" fmla="*/ 3582368 h 6839191"/>
              <a:gd name="connsiteX9016" fmla="*/ 5434907 w 12192439"/>
              <a:gd name="connsiteY9016" fmla="*/ 3562688 h 6839191"/>
              <a:gd name="connsiteX9017" fmla="*/ 5447413 w 12192439"/>
              <a:gd name="connsiteY9017" fmla="*/ 3567756 h 6839191"/>
              <a:gd name="connsiteX9018" fmla="*/ 5441072 w 12192439"/>
              <a:gd name="connsiteY9018" fmla="*/ 3586690 h 6839191"/>
              <a:gd name="connsiteX9019" fmla="*/ 5436048 w 12192439"/>
              <a:gd name="connsiteY9019" fmla="*/ 3559441 h 6839191"/>
              <a:gd name="connsiteX9020" fmla="*/ 5442235 w 12192439"/>
              <a:gd name="connsiteY9020" fmla="*/ 3540902 h 6839191"/>
              <a:gd name="connsiteX9021" fmla="*/ 5453622 w 12192439"/>
              <a:gd name="connsiteY9021" fmla="*/ 3546606 h 6839191"/>
              <a:gd name="connsiteX9022" fmla="*/ 5448422 w 12192439"/>
              <a:gd name="connsiteY9022" fmla="*/ 3564465 h 6839191"/>
              <a:gd name="connsiteX9023" fmla="*/ 5436048 w 12192439"/>
              <a:gd name="connsiteY9023" fmla="*/ 3559441 h 6839191"/>
              <a:gd name="connsiteX9024" fmla="*/ 5443222 w 12192439"/>
              <a:gd name="connsiteY9024" fmla="*/ 3537698 h 6839191"/>
              <a:gd name="connsiteX9025" fmla="*/ 5448291 w 12192439"/>
              <a:gd name="connsiteY9025" fmla="*/ 3520190 h 6839191"/>
              <a:gd name="connsiteX9026" fmla="*/ 5458646 w 12192439"/>
              <a:gd name="connsiteY9026" fmla="*/ 3526531 h 6839191"/>
              <a:gd name="connsiteX9027" fmla="*/ 5454522 w 12192439"/>
              <a:gd name="connsiteY9027" fmla="*/ 3543315 h 6839191"/>
              <a:gd name="connsiteX9028" fmla="*/ 5443222 w 12192439"/>
              <a:gd name="connsiteY9028" fmla="*/ 3537698 h 6839191"/>
              <a:gd name="connsiteX9029" fmla="*/ 5441094 w 12192439"/>
              <a:gd name="connsiteY9029" fmla="*/ 3536711 h 6839191"/>
              <a:gd name="connsiteX9030" fmla="*/ 5429093 w 12192439"/>
              <a:gd name="connsiteY9030" fmla="*/ 3531380 h 6839191"/>
              <a:gd name="connsiteX9031" fmla="*/ 5435105 w 12192439"/>
              <a:gd name="connsiteY9031" fmla="*/ 3512950 h 6839191"/>
              <a:gd name="connsiteX9032" fmla="*/ 5446207 w 12192439"/>
              <a:gd name="connsiteY9032" fmla="*/ 3519006 h 6839191"/>
              <a:gd name="connsiteX9033" fmla="*/ 5441094 w 12192439"/>
              <a:gd name="connsiteY9033" fmla="*/ 3536711 h 6839191"/>
              <a:gd name="connsiteX9034" fmla="*/ 5427184 w 12192439"/>
              <a:gd name="connsiteY9034" fmla="*/ 3530568 h 6839191"/>
              <a:gd name="connsiteX9035" fmla="*/ 5414416 w 12192439"/>
              <a:gd name="connsiteY9035" fmla="*/ 3525522 h 6839191"/>
              <a:gd name="connsiteX9036" fmla="*/ 5421414 w 12192439"/>
              <a:gd name="connsiteY9036" fmla="*/ 3506237 h 6839191"/>
              <a:gd name="connsiteX9037" fmla="*/ 5433284 w 12192439"/>
              <a:gd name="connsiteY9037" fmla="*/ 3512029 h 6839191"/>
              <a:gd name="connsiteX9038" fmla="*/ 5427184 w 12192439"/>
              <a:gd name="connsiteY9038" fmla="*/ 3530568 h 6839191"/>
              <a:gd name="connsiteX9039" fmla="*/ 5422533 w 12192439"/>
              <a:gd name="connsiteY9039" fmla="*/ 3502924 h 6839191"/>
              <a:gd name="connsiteX9040" fmla="*/ 5428347 w 12192439"/>
              <a:gd name="connsiteY9040" fmla="*/ 3484911 h 6839191"/>
              <a:gd name="connsiteX9041" fmla="*/ 5439251 w 12192439"/>
              <a:gd name="connsiteY9041" fmla="*/ 3491296 h 6839191"/>
              <a:gd name="connsiteX9042" fmla="*/ 5434293 w 12192439"/>
              <a:gd name="connsiteY9042" fmla="*/ 3508694 h 6839191"/>
              <a:gd name="connsiteX9043" fmla="*/ 5422533 w 12192439"/>
              <a:gd name="connsiteY9043" fmla="*/ 3502924 h 6839191"/>
              <a:gd name="connsiteX9044" fmla="*/ 5429356 w 12192439"/>
              <a:gd name="connsiteY9044" fmla="*/ 3481642 h 6839191"/>
              <a:gd name="connsiteX9045" fmla="*/ 5429642 w 12192439"/>
              <a:gd name="connsiteY9045" fmla="*/ 3480742 h 6839191"/>
              <a:gd name="connsiteX9046" fmla="*/ 5434162 w 12192439"/>
              <a:gd name="connsiteY9046" fmla="*/ 3464419 h 6839191"/>
              <a:gd name="connsiteX9047" fmla="*/ 5444056 w 12192439"/>
              <a:gd name="connsiteY9047" fmla="*/ 3471440 h 6839191"/>
              <a:gd name="connsiteX9048" fmla="*/ 5440107 w 12192439"/>
              <a:gd name="connsiteY9048" fmla="*/ 3487939 h 6839191"/>
              <a:gd name="connsiteX9049" fmla="*/ 5429356 w 12192439"/>
              <a:gd name="connsiteY9049" fmla="*/ 3481642 h 6839191"/>
              <a:gd name="connsiteX9050" fmla="*/ 5427667 w 12192439"/>
              <a:gd name="connsiteY9050" fmla="*/ 3480655 h 6839191"/>
              <a:gd name="connsiteX9051" fmla="*/ 5416214 w 12192439"/>
              <a:gd name="connsiteY9051" fmla="*/ 3474599 h 6839191"/>
              <a:gd name="connsiteX9052" fmla="*/ 5418123 w 12192439"/>
              <a:gd name="connsiteY9052" fmla="*/ 3468939 h 6839191"/>
              <a:gd name="connsiteX9053" fmla="*/ 5421941 w 12192439"/>
              <a:gd name="connsiteY9053" fmla="*/ 3456543 h 6839191"/>
              <a:gd name="connsiteX9054" fmla="*/ 5432494 w 12192439"/>
              <a:gd name="connsiteY9054" fmla="*/ 3463278 h 6839191"/>
              <a:gd name="connsiteX9055" fmla="*/ 5427667 w 12192439"/>
              <a:gd name="connsiteY9055" fmla="*/ 3480655 h 6839191"/>
              <a:gd name="connsiteX9056" fmla="*/ 5414635 w 12192439"/>
              <a:gd name="connsiteY9056" fmla="*/ 3473809 h 6839191"/>
              <a:gd name="connsiteX9057" fmla="*/ 5402568 w 12192439"/>
              <a:gd name="connsiteY9057" fmla="*/ 3468017 h 6839191"/>
              <a:gd name="connsiteX9058" fmla="*/ 5406473 w 12192439"/>
              <a:gd name="connsiteY9058" fmla="*/ 3457179 h 6839191"/>
              <a:gd name="connsiteX9059" fmla="*/ 5409194 w 12192439"/>
              <a:gd name="connsiteY9059" fmla="*/ 3449149 h 6839191"/>
              <a:gd name="connsiteX9060" fmla="*/ 5420383 w 12192439"/>
              <a:gd name="connsiteY9060" fmla="*/ 3455599 h 6839191"/>
              <a:gd name="connsiteX9061" fmla="*/ 5414635 w 12192439"/>
              <a:gd name="connsiteY9061" fmla="*/ 3473809 h 6839191"/>
              <a:gd name="connsiteX9062" fmla="*/ 5410137 w 12192439"/>
              <a:gd name="connsiteY9062" fmla="*/ 3446209 h 6839191"/>
              <a:gd name="connsiteX9063" fmla="*/ 5415644 w 12192439"/>
              <a:gd name="connsiteY9063" fmla="*/ 3428306 h 6839191"/>
              <a:gd name="connsiteX9064" fmla="*/ 5425934 w 12192439"/>
              <a:gd name="connsiteY9064" fmla="*/ 3435349 h 6839191"/>
              <a:gd name="connsiteX9065" fmla="*/ 5421283 w 12192439"/>
              <a:gd name="connsiteY9065" fmla="*/ 3452572 h 6839191"/>
              <a:gd name="connsiteX9066" fmla="*/ 5410137 w 12192439"/>
              <a:gd name="connsiteY9066" fmla="*/ 3446209 h 6839191"/>
              <a:gd name="connsiteX9067" fmla="*/ 5408689 w 12192439"/>
              <a:gd name="connsiteY9067" fmla="*/ 3445397 h 6839191"/>
              <a:gd name="connsiteX9068" fmla="*/ 5397017 w 12192439"/>
              <a:gd name="connsiteY9068" fmla="*/ 3439364 h 6839191"/>
              <a:gd name="connsiteX9069" fmla="*/ 5403358 w 12192439"/>
              <a:gd name="connsiteY9069" fmla="*/ 3420671 h 6839191"/>
              <a:gd name="connsiteX9070" fmla="*/ 5414240 w 12192439"/>
              <a:gd name="connsiteY9070" fmla="*/ 3427385 h 6839191"/>
              <a:gd name="connsiteX9071" fmla="*/ 5408689 w 12192439"/>
              <a:gd name="connsiteY9071" fmla="*/ 3445397 h 6839191"/>
              <a:gd name="connsiteX9072" fmla="*/ 5404257 w 12192439"/>
              <a:gd name="connsiteY9072" fmla="*/ 3417972 h 6839191"/>
              <a:gd name="connsiteX9073" fmla="*/ 5409545 w 12192439"/>
              <a:gd name="connsiteY9073" fmla="*/ 3400267 h 6839191"/>
              <a:gd name="connsiteX9074" fmla="*/ 5419571 w 12192439"/>
              <a:gd name="connsiteY9074" fmla="*/ 3407463 h 6839191"/>
              <a:gd name="connsiteX9075" fmla="*/ 5415051 w 12192439"/>
              <a:gd name="connsiteY9075" fmla="*/ 3424554 h 6839191"/>
              <a:gd name="connsiteX9076" fmla="*/ 5404257 w 12192439"/>
              <a:gd name="connsiteY9076" fmla="*/ 3417972 h 6839191"/>
              <a:gd name="connsiteX9077" fmla="*/ 5402305 w 12192439"/>
              <a:gd name="connsiteY9077" fmla="*/ 3416831 h 6839191"/>
              <a:gd name="connsiteX9078" fmla="*/ 5391357 w 12192439"/>
              <a:gd name="connsiteY9078" fmla="*/ 3410732 h 6839191"/>
              <a:gd name="connsiteX9079" fmla="*/ 5397478 w 12192439"/>
              <a:gd name="connsiteY9079" fmla="*/ 3392303 h 6839191"/>
              <a:gd name="connsiteX9080" fmla="*/ 5407636 w 12192439"/>
              <a:gd name="connsiteY9080" fmla="*/ 3398950 h 6839191"/>
              <a:gd name="connsiteX9081" fmla="*/ 5402305 w 12192439"/>
              <a:gd name="connsiteY9081" fmla="*/ 3416831 h 6839191"/>
              <a:gd name="connsiteX9082" fmla="*/ 5398377 w 12192439"/>
              <a:gd name="connsiteY9082" fmla="*/ 3389385 h 6839191"/>
              <a:gd name="connsiteX9083" fmla="*/ 5403512 w 12192439"/>
              <a:gd name="connsiteY9083" fmla="*/ 3371877 h 6839191"/>
              <a:gd name="connsiteX9084" fmla="*/ 5412814 w 12192439"/>
              <a:gd name="connsiteY9084" fmla="*/ 3378963 h 6839191"/>
              <a:gd name="connsiteX9085" fmla="*/ 5408469 w 12192439"/>
              <a:gd name="connsiteY9085" fmla="*/ 3395945 h 6839191"/>
              <a:gd name="connsiteX9086" fmla="*/ 5398377 w 12192439"/>
              <a:gd name="connsiteY9086" fmla="*/ 3389385 h 6839191"/>
              <a:gd name="connsiteX9087" fmla="*/ 5396556 w 12192439"/>
              <a:gd name="connsiteY9087" fmla="*/ 3388244 h 6839191"/>
              <a:gd name="connsiteX9088" fmla="*/ 5340259 w 12192439"/>
              <a:gd name="connsiteY9088" fmla="*/ 3359415 h 6839191"/>
              <a:gd name="connsiteX9089" fmla="*/ 5173713 w 12192439"/>
              <a:gd name="connsiteY9089" fmla="*/ 3313407 h 6839191"/>
              <a:gd name="connsiteX9090" fmla="*/ 4817453 w 12192439"/>
              <a:gd name="connsiteY9090" fmla="*/ 3288856 h 6839191"/>
              <a:gd name="connsiteX9091" fmla="*/ 3841457 w 12192439"/>
              <a:gd name="connsiteY9091" fmla="*/ 3322622 h 6839191"/>
              <a:gd name="connsiteX9092" fmla="*/ 3623352 w 12192439"/>
              <a:gd name="connsiteY9092" fmla="*/ 3334491 h 6839191"/>
              <a:gd name="connsiteX9093" fmla="*/ 3470716 w 12192439"/>
              <a:gd name="connsiteY9093" fmla="*/ 3342060 h 6839191"/>
              <a:gd name="connsiteX9094" fmla="*/ 3291292 w 12192439"/>
              <a:gd name="connsiteY9094" fmla="*/ 3351867 h 6839191"/>
              <a:gd name="connsiteX9095" fmla="*/ 3126984 w 12192439"/>
              <a:gd name="connsiteY9095" fmla="*/ 3361016 h 6839191"/>
              <a:gd name="connsiteX9096" fmla="*/ 3167156 w 12192439"/>
              <a:gd name="connsiteY9096" fmla="*/ 3311213 h 6839191"/>
              <a:gd name="connsiteX9097" fmla="*/ 3261234 w 12192439"/>
              <a:gd name="connsiteY9097" fmla="*/ 3305947 h 6839191"/>
              <a:gd name="connsiteX9098" fmla="*/ 3451475 w 12192439"/>
              <a:gd name="connsiteY9098" fmla="*/ 3296031 h 6839191"/>
              <a:gd name="connsiteX9099" fmla="*/ 3605317 w 12192439"/>
              <a:gd name="connsiteY9099" fmla="*/ 3288966 h 6839191"/>
              <a:gd name="connsiteX9100" fmla="*/ 3785905 w 12192439"/>
              <a:gd name="connsiteY9100" fmla="*/ 3279948 h 6839191"/>
              <a:gd name="connsiteX9101" fmla="*/ 4809159 w 12192439"/>
              <a:gd name="connsiteY9101" fmla="*/ 3252194 h 6839191"/>
              <a:gd name="connsiteX9102" fmla="*/ 5401690 w 12192439"/>
              <a:gd name="connsiteY9102" fmla="*/ 3370538 h 6839191"/>
              <a:gd name="connsiteX9103" fmla="*/ 5396556 w 12192439"/>
              <a:gd name="connsiteY9103" fmla="*/ 3388244 h 6839191"/>
              <a:gd name="connsiteX9104" fmla="*/ 5336178 w 12192439"/>
              <a:gd name="connsiteY9104" fmla="*/ 3329576 h 6839191"/>
              <a:gd name="connsiteX9105" fmla="*/ 5168535 w 12192439"/>
              <a:gd name="connsiteY9105" fmla="*/ 3279290 h 6839191"/>
              <a:gd name="connsiteX9106" fmla="*/ 4809225 w 12192439"/>
              <a:gd name="connsiteY9106" fmla="*/ 3249408 h 6839191"/>
              <a:gd name="connsiteX9107" fmla="*/ 3785751 w 12192439"/>
              <a:gd name="connsiteY9107" fmla="*/ 3277162 h 6839191"/>
              <a:gd name="connsiteX9108" fmla="*/ 3605164 w 12192439"/>
              <a:gd name="connsiteY9108" fmla="*/ 3286180 h 6839191"/>
              <a:gd name="connsiteX9109" fmla="*/ 3451343 w 12192439"/>
              <a:gd name="connsiteY9109" fmla="*/ 3293244 h 6839191"/>
              <a:gd name="connsiteX9110" fmla="*/ 3261058 w 12192439"/>
              <a:gd name="connsiteY9110" fmla="*/ 3303161 h 6839191"/>
              <a:gd name="connsiteX9111" fmla="*/ 3169569 w 12192439"/>
              <a:gd name="connsiteY9111" fmla="*/ 3308295 h 6839191"/>
              <a:gd name="connsiteX9112" fmla="*/ 3211869 w 12192439"/>
              <a:gd name="connsiteY9112" fmla="*/ 3258162 h 6839191"/>
              <a:gd name="connsiteX9113" fmla="*/ 3231198 w 12192439"/>
              <a:gd name="connsiteY9113" fmla="*/ 3257087 h 6839191"/>
              <a:gd name="connsiteX9114" fmla="*/ 3432080 w 12192439"/>
              <a:gd name="connsiteY9114" fmla="*/ 3247126 h 6839191"/>
              <a:gd name="connsiteX9115" fmla="*/ 3586427 w 12192439"/>
              <a:gd name="connsiteY9115" fmla="*/ 3240588 h 6839191"/>
              <a:gd name="connsiteX9116" fmla="*/ 3587107 w 12192439"/>
              <a:gd name="connsiteY9116" fmla="*/ 3240566 h 6839191"/>
              <a:gd name="connsiteX9117" fmla="*/ 3733512 w 12192439"/>
              <a:gd name="connsiteY9117" fmla="*/ 3233897 h 6839191"/>
              <a:gd name="connsiteX9118" fmla="*/ 4800888 w 12192439"/>
              <a:gd name="connsiteY9118" fmla="*/ 3212637 h 6839191"/>
              <a:gd name="connsiteX9119" fmla="*/ 5162787 w 12192439"/>
              <a:gd name="connsiteY9119" fmla="*/ 3247785 h 6839191"/>
              <a:gd name="connsiteX9120" fmla="*/ 5406693 w 12192439"/>
              <a:gd name="connsiteY9120" fmla="*/ 3350683 h 6839191"/>
              <a:gd name="connsiteX9121" fmla="*/ 5402502 w 12192439"/>
              <a:gd name="connsiteY9121" fmla="*/ 3367576 h 6839191"/>
              <a:gd name="connsiteX9122" fmla="*/ 5336178 w 12192439"/>
              <a:gd name="connsiteY9122" fmla="*/ 3329576 h 6839191"/>
              <a:gd name="connsiteX9123" fmla="*/ 3162307 w 12192439"/>
              <a:gd name="connsiteY9123" fmla="*/ 3308690 h 6839191"/>
              <a:gd name="connsiteX9124" fmla="*/ 3117988 w 12192439"/>
              <a:gd name="connsiteY9124" fmla="*/ 3310971 h 6839191"/>
              <a:gd name="connsiteX9125" fmla="*/ 3159630 w 12192439"/>
              <a:gd name="connsiteY9125" fmla="*/ 3260970 h 6839191"/>
              <a:gd name="connsiteX9126" fmla="*/ 3204432 w 12192439"/>
              <a:gd name="connsiteY9126" fmla="*/ 3258557 h 6839191"/>
              <a:gd name="connsiteX9127" fmla="*/ 3162307 w 12192439"/>
              <a:gd name="connsiteY9127" fmla="*/ 3308690 h 6839191"/>
              <a:gd name="connsiteX9128" fmla="*/ 3162022 w 12192439"/>
              <a:gd name="connsiteY9128" fmla="*/ 3258162 h 6839191"/>
              <a:gd name="connsiteX9129" fmla="*/ 3205704 w 12192439"/>
              <a:gd name="connsiteY9129" fmla="*/ 3207942 h 6839191"/>
              <a:gd name="connsiteX9130" fmla="*/ 3250878 w 12192439"/>
              <a:gd name="connsiteY9130" fmla="*/ 3205572 h 6839191"/>
              <a:gd name="connsiteX9131" fmla="*/ 3206867 w 12192439"/>
              <a:gd name="connsiteY9131" fmla="*/ 3255727 h 6839191"/>
              <a:gd name="connsiteX9132" fmla="*/ 3162022 w 12192439"/>
              <a:gd name="connsiteY9132" fmla="*/ 3258162 h 6839191"/>
              <a:gd name="connsiteX9133" fmla="*/ 3200548 w 12192439"/>
              <a:gd name="connsiteY9133" fmla="*/ 3205616 h 6839191"/>
              <a:gd name="connsiteX9134" fmla="*/ 3154343 w 12192439"/>
              <a:gd name="connsiteY9134" fmla="*/ 3208051 h 6839191"/>
              <a:gd name="connsiteX9135" fmla="*/ 3199561 w 12192439"/>
              <a:gd name="connsiteY9135" fmla="*/ 3157787 h 6839191"/>
              <a:gd name="connsiteX9136" fmla="*/ 3245876 w 12192439"/>
              <a:gd name="connsiteY9136" fmla="*/ 3155483 h 6839191"/>
              <a:gd name="connsiteX9137" fmla="*/ 3200548 w 12192439"/>
              <a:gd name="connsiteY9137" fmla="*/ 3205616 h 6839191"/>
              <a:gd name="connsiteX9138" fmla="*/ 3147388 w 12192439"/>
              <a:gd name="connsiteY9138" fmla="*/ 3208402 h 6839191"/>
              <a:gd name="connsiteX9139" fmla="*/ 3101182 w 12192439"/>
              <a:gd name="connsiteY9139" fmla="*/ 3210750 h 6839191"/>
              <a:gd name="connsiteX9140" fmla="*/ 3145874 w 12192439"/>
              <a:gd name="connsiteY9140" fmla="*/ 3160508 h 6839191"/>
              <a:gd name="connsiteX9141" fmla="*/ 3171895 w 12192439"/>
              <a:gd name="connsiteY9141" fmla="*/ 3159169 h 6839191"/>
              <a:gd name="connsiteX9142" fmla="*/ 3192452 w 12192439"/>
              <a:gd name="connsiteY9142" fmla="*/ 3158138 h 6839191"/>
              <a:gd name="connsiteX9143" fmla="*/ 3147388 w 12192439"/>
              <a:gd name="connsiteY9143" fmla="*/ 3208402 h 6839191"/>
              <a:gd name="connsiteX9144" fmla="*/ 3171763 w 12192439"/>
              <a:gd name="connsiteY9144" fmla="*/ 3156690 h 6839191"/>
              <a:gd name="connsiteX9145" fmla="*/ 3148265 w 12192439"/>
              <a:gd name="connsiteY9145" fmla="*/ 3157875 h 6839191"/>
              <a:gd name="connsiteX9146" fmla="*/ 3194932 w 12192439"/>
              <a:gd name="connsiteY9146" fmla="*/ 3107611 h 6839191"/>
              <a:gd name="connsiteX9147" fmla="*/ 3241642 w 12192439"/>
              <a:gd name="connsiteY9147" fmla="*/ 3105439 h 6839191"/>
              <a:gd name="connsiteX9148" fmla="*/ 3194844 w 12192439"/>
              <a:gd name="connsiteY9148" fmla="*/ 3155505 h 6839191"/>
              <a:gd name="connsiteX9149" fmla="*/ 3171763 w 12192439"/>
              <a:gd name="connsiteY9149" fmla="*/ 3156690 h 6839191"/>
              <a:gd name="connsiteX9150" fmla="*/ 3141333 w 12192439"/>
              <a:gd name="connsiteY9150" fmla="*/ 3158226 h 6839191"/>
              <a:gd name="connsiteX9151" fmla="*/ 3094491 w 12192439"/>
              <a:gd name="connsiteY9151" fmla="*/ 3160552 h 6839191"/>
              <a:gd name="connsiteX9152" fmla="*/ 3140784 w 12192439"/>
              <a:gd name="connsiteY9152" fmla="*/ 3110199 h 6839191"/>
              <a:gd name="connsiteX9153" fmla="*/ 3142539 w 12192439"/>
              <a:gd name="connsiteY9153" fmla="*/ 3110134 h 6839191"/>
              <a:gd name="connsiteX9154" fmla="*/ 3187889 w 12192439"/>
              <a:gd name="connsiteY9154" fmla="*/ 3107940 h 6839191"/>
              <a:gd name="connsiteX9155" fmla="*/ 3141333 w 12192439"/>
              <a:gd name="connsiteY9155" fmla="*/ 3158226 h 6839191"/>
              <a:gd name="connsiteX9156" fmla="*/ 3143131 w 12192439"/>
              <a:gd name="connsiteY9156" fmla="*/ 3107698 h 6839191"/>
              <a:gd name="connsiteX9157" fmla="*/ 3191311 w 12192439"/>
              <a:gd name="connsiteY9157" fmla="*/ 3057456 h 6839191"/>
              <a:gd name="connsiteX9158" fmla="*/ 3238439 w 12192439"/>
              <a:gd name="connsiteY9158" fmla="*/ 3055438 h 6839191"/>
              <a:gd name="connsiteX9159" fmla="*/ 3190258 w 12192439"/>
              <a:gd name="connsiteY9159" fmla="*/ 3105417 h 6839191"/>
              <a:gd name="connsiteX9160" fmla="*/ 3143131 w 12192439"/>
              <a:gd name="connsiteY9160" fmla="*/ 3107698 h 6839191"/>
              <a:gd name="connsiteX9161" fmla="*/ 3136242 w 12192439"/>
              <a:gd name="connsiteY9161" fmla="*/ 3108027 h 6839191"/>
              <a:gd name="connsiteX9162" fmla="*/ 3088808 w 12192439"/>
              <a:gd name="connsiteY9162" fmla="*/ 3110309 h 6839191"/>
              <a:gd name="connsiteX9163" fmla="*/ 3136703 w 12192439"/>
              <a:gd name="connsiteY9163" fmla="*/ 3059935 h 6839191"/>
              <a:gd name="connsiteX9164" fmla="*/ 3184291 w 12192439"/>
              <a:gd name="connsiteY9164" fmla="*/ 3057763 h 6839191"/>
              <a:gd name="connsiteX9165" fmla="*/ 3136242 w 12192439"/>
              <a:gd name="connsiteY9165" fmla="*/ 3108027 h 6839191"/>
              <a:gd name="connsiteX9166" fmla="*/ 3139029 w 12192439"/>
              <a:gd name="connsiteY9166" fmla="*/ 3057500 h 6839191"/>
              <a:gd name="connsiteX9167" fmla="*/ 3188723 w 12192439"/>
              <a:gd name="connsiteY9167" fmla="*/ 3007367 h 6839191"/>
              <a:gd name="connsiteX9168" fmla="*/ 3236223 w 12192439"/>
              <a:gd name="connsiteY9168" fmla="*/ 3005546 h 6839191"/>
              <a:gd name="connsiteX9169" fmla="*/ 3186638 w 12192439"/>
              <a:gd name="connsiteY9169" fmla="*/ 3055350 h 6839191"/>
              <a:gd name="connsiteX9170" fmla="*/ 3139029 w 12192439"/>
              <a:gd name="connsiteY9170" fmla="*/ 3057500 h 6839191"/>
              <a:gd name="connsiteX9171" fmla="*/ 3132162 w 12192439"/>
              <a:gd name="connsiteY9171" fmla="*/ 3057829 h 6839191"/>
              <a:gd name="connsiteX9172" fmla="*/ 3113293 w 12192439"/>
              <a:gd name="connsiteY9172" fmla="*/ 3058707 h 6839191"/>
              <a:gd name="connsiteX9173" fmla="*/ 3084157 w 12192439"/>
              <a:gd name="connsiteY9173" fmla="*/ 3060045 h 6839191"/>
              <a:gd name="connsiteX9174" fmla="*/ 3133676 w 12192439"/>
              <a:gd name="connsiteY9174" fmla="*/ 3009671 h 6839191"/>
              <a:gd name="connsiteX9175" fmla="*/ 3181746 w 12192439"/>
              <a:gd name="connsiteY9175" fmla="*/ 3007652 h 6839191"/>
              <a:gd name="connsiteX9176" fmla="*/ 3132162 w 12192439"/>
              <a:gd name="connsiteY9176" fmla="*/ 3057829 h 6839191"/>
              <a:gd name="connsiteX9177" fmla="*/ 3077487 w 12192439"/>
              <a:gd name="connsiteY9177" fmla="*/ 3060352 h 6839191"/>
              <a:gd name="connsiteX9178" fmla="*/ 3029219 w 12192439"/>
              <a:gd name="connsiteY9178" fmla="*/ 3062524 h 6839191"/>
              <a:gd name="connsiteX9179" fmla="*/ 3078321 w 12192439"/>
              <a:gd name="connsiteY9179" fmla="*/ 3012084 h 6839191"/>
              <a:gd name="connsiteX9180" fmla="*/ 3084442 w 12192439"/>
              <a:gd name="connsiteY9180" fmla="*/ 3011799 h 6839191"/>
              <a:gd name="connsiteX9181" fmla="*/ 3126852 w 12192439"/>
              <a:gd name="connsiteY9181" fmla="*/ 3009956 h 6839191"/>
              <a:gd name="connsiteX9182" fmla="*/ 3077487 w 12192439"/>
              <a:gd name="connsiteY9182" fmla="*/ 3060352 h 6839191"/>
              <a:gd name="connsiteX9183" fmla="*/ 3084333 w 12192439"/>
              <a:gd name="connsiteY9183" fmla="*/ 3009605 h 6839191"/>
              <a:gd name="connsiteX9184" fmla="*/ 3080603 w 12192439"/>
              <a:gd name="connsiteY9184" fmla="*/ 3009759 h 6839191"/>
              <a:gd name="connsiteX9185" fmla="*/ 3131767 w 12192439"/>
              <a:gd name="connsiteY9185" fmla="*/ 2959451 h 6839191"/>
              <a:gd name="connsiteX9186" fmla="*/ 3180276 w 12192439"/>
              <a:gd name="connsiteY9186" fmla="*/ 2957608 h 6839191"/>
              <a:gd name="connsiteX9187" fmla="*/ 3129178 w 12192439"/>
              <a:gd name="connsiteY9187" fmla="*/ 3007652 h 6839191"/>
              <a:gd name="connsiteX9188" fmla="*/ 3084333 w 12192439"/>
              <a:gd name="connsiteY9188" fmla="*/ 3009605 h 6839191"/>
              <a:gd name="connsiteX9189" fmla="*/ 3134048 w 12192439"/>
              <a:gd name="connsiteY9189" fmla="*/ 2957235 h 6839191"/>
              <a:gd name="connsiteX9190" fmla="*/ 3186792 w 12192439"/>
              <a:gd name="connsiteY9190" fmla="*/ 2907431 h 6839191"/>
              <a:gd name="connsiteX9191" fmla="*/ 3234972 w 12192439"/>
              <a:gd name="connsiteY9191" fmla="*/ 2906049 h 6839191"/>
              <a:gd name="connsiteX9192" fmla="*/ 3182579 w 12192439"/>
              <a:gd name="connsiteY9192" fmla="*/ 2955392 h 6839191"/>
              <a:gd name="connsiteX9193" fmla="*/ 3134048 w 12192439"/>
              <a:gd name="connsiteY9193" fmla="*/ 2957235 h 6839191"/>
              <a:gd name="connsiteX9194" fmla="*/ 3189052 w 12192439"/>
              <a:gd name="connsiteY9194" fmla="*/ 2905347 h 6839191"/>
              <a:gd name="connsiteX9195" fmla="*/ 3242980 w 12192439"/>
              <a:gd name="connsiteY9195" fmla="*/ 2856355 h 6839191"/>
              <a:gd name="connsiteX9196" fmla="*/ 3276987 w 12192439"/>
              <a:gd name="connsiteY9196" fmla="*/ 2855806 h 6839191"/>
              <a:gd name="connsiteX9197" fmla="*/ 3290589 w 12192439"/>
              <a:gd name="connsiteY9197" fmla="*/ 2855587 h 6839191"/>
              <a:gd name="connsiteX9198" fmla="*/ 3237210 w 12192439"/>
              <a:gd name="connsiteY9198" fmla="*/ 2903986 h 6839191"/>
              <a:gd name="connsiteX9199" fmla="*/ 3189052 w 12192439"/>
              <a:gd name="connsiteY9199" fmla="*/ 2905347 h 6839191"/>
              <a:gd name="connsiteX9200" fmla="*/ 3276943 w 12192439"/>
              <a:gd name="connsiteY9200" fmla="*/ 2853876 h 6839191"/>
              <a:gd name="connsiteX9201" fmla="*/ 3245174 w 12192439"/>
              <a:gd name="connsiteY9201" fmla="*/ 2854402 h 6839191"/>
              <a:gd name="connsiteX9202" fmla="*/ 3300112 w 12192439"/>
              <a:gd name="connsiteY9202" fmla="*/ 2806376 h 6839191"/>
              <a:gd name="connsiteX9203" fmla="*/ 3347546 w 12192439"/>
              <a:gd name="connsiteY9203" fmla="*/ 2805805 h 6839191"/>
              <a:gd name="connsiteX9204" fmla="*/ 3292783 w 12192439"/>
              <a:gd name="connsiteY9204" fmla="*/ 2853634 h 6839191"/>
              <a:gd name="connsiteX9205" fmla="*/ 3276943 w 12192439"/>
              <a:gd name="connsiteY9205" fmla="*/ 2853876 h 6839191"/>
              <a:gd name="connsiteX9206" fmla="*/ 3360885 w 12192439"/>
              <a:gd name="connsiteY9206" fmla="*/ 2755168 h 6839191"/>
              <a:gd name="connsiteX9207" fmla="*/ 4099294 w 12192439"/>
              <a:gd name="connsiteY9207" fmla="*/ 2214262 h 6839191"/>
              <a:gd name="connsiteX9208" fmla="*/ 4627980 w 12192439"/>
              <a:gd name="connsiteY9208" fmla="*/ 1878279 h 6839191"/>
              <a:gd name="connsiteX9209" fmla="*/ 5411476 w 12192439"/>
              <a:gd name="connsiteY9209" fmla="*/ 1369677 h 6839191"/>
              <a:gd name="connsiteX9210" fmla="*/ 5448949 w 12192439"/>
              <a:gd name="connsiteY9210" fmla="*/ 1343757 h 6839191"/>
              <a:gd name="connsiteX9211" fmla="*/ 5731359 w 12192439"/>
              <a:gd name="connsiteY9211" fmla="*/ 1115343 h 6839191"/>
              <a:gd name="connsiteX9212" fmla="*/ 5828092 w 12192439"/>
              <a:gd name="connsiteY9212" fmla="*/ 861483 h 6839191"/>
              <a:gd name="connsiteX9213" fmla="*/ 5614442 w 12192439"/>
              <a:gd name="connsiteY9213" fmla="*/ 664777 h 6839191"/>
              <a:gd name="connsiteX9214" fmla="*/ 5512201 w 12192439"/>
              <a:gd name="connsiteY9214" fmla="*/ 627518 h 6839191"/>
              <a:gd name="connsiteX9215" fmla="*/ 5029151 w 12192439"/>
              <a:gd name="connsiteY9215" fmla="*/ 529094 h 6839191"/>
              <a:gd name="connsiteX9216" fmla="*/ 4886739 w 12192439"/>
              <a:gd name="connsiteY9216" fmla="*/ 509925 h 6839191"/>
              <a:gd name="connsiteX9217" fmla="*/ 4053023 w 12192439"/>
              <a:gd name="connsiteY9217" fmla="*/ 433241 h 6839191"/>
              <a:gd name="connsiteX9218" fmla="*/ 3299782 w 12192439"/>
              <a:gd name="connsiteY9218" fmla="*/ 397314 h 6839191"/>
              <a:gd name="connsiteX9219" fmla="*/ 2965155 w 12192439"/>
              <a:gd name="connsiteY9219" fmla="*/ 383509 h 6839191"/>
              <a:gd name="connsiteX9220" fmla="*/ 2624736 w 12192439"/>
              <a:gd name="connsiteY9220" fmla="*/ 367105 h 6839191"/>
              <a:gd name="connsiteX9221" fmla="*/ 2643077 w 12192439"/>
              <a:gd name="connsiteY9221" fmla="*/ 356945 h 6839191"/>
              <a:gd name="connsiteX9222" fmla="*/ 2972571 w 12192439"/>
              <a:gd name="connsiteY9222" fmla="*/ 372316 h 6839191"/>
              <a:gd name="connsiteX9223" fmla="*/ 3277009 w 12192439"/>
              <a:gd name="connsiteY9223" fmla="*/ 385091 h 6839191"/>
              <a:gd name="connsiteX9224" fmla="*/ 4071672 w 12192439"/>
              <a:gd name="connsiteY9224" fmla="*/ 424039 h 6839191"/>
              <a:gd name="connsiteX9225" fmla="*/ 4913725 w 12192439"/>
              <a:gd name="connsiteY9225" fmla="*/ 503270 h 6839191"/>
              <a:gd name="connsiteX9226" fmla="*/ 5057519 w 12192439"/>
              <a:gd name="connsiteY9226" fmla="*/ 522981 h 6839191"/>
              <a:gd name="connsiteX9227" fmla="*/ 5544804 w 12192439"/>
              <a:gd name="connsiteY9227" fmla="*/ 622988 h 6839191"/>
              <a:gd name="connsiteX9228" fmla="*/ 5647812 w 12192439"/>
              <a:gd name="connsiteY9228" fmla="*/ 660250 h 6839191"/>
              <a:gd name="connsiteX9229" fmla="*/ 5867343 w 12192439"/>
              <a:gd name="connsiteY9229" fmla="*/ 854182 h 6839191"/>
              <a:gd name="connsiteX9230" fmla="*/ 5773922 w 12192439"/>
              <a:gd name="connsiteY9230" fmla="*/ 1108397 h 6839191"/>
              <a:gd name="connsiteX9231" fmla="*/ 5490525 w 12192439"/>
              <a:gd name="connsiteY9231" fmla="*/ 1339235 h 6839191"/>
              <a:gd name="connsiteX9232" fmla="*/ 5452262 w 12192439"/>
              <a:gd name="connsiteY9232" fmla="*/ 1365848 h 6839191"/>
              <a:gd name="connsiteX9233" fmla="*/ 4665892 w 12192439"/>
              <a:gd name="connsiteY9233" fmla="*/ 1879766 h 6839191"/>
              <a:gd name="connsiteX9234" fmla="*/ 4128913 w 12192439"/>
              <a:gd name="connsiteY9234" fmla="*/ 2223455 h 6839191"/>
              <a:gd name="connsiteX9235" fmla="*/ 3407968 w 12192439"/>
              <a:gd name="connsiteY9235" fmla="*/ 2754729 h 6839191"/>
              <a:gd name="connsiteX9236" fmla="*/ 3360885 w 12192439"/>
              <a:gd name="connsiteY9236" fmla="*/ 2755168 h 6839191"/>
              <a:gd name="connsiteX9237" fmla="*/ 2621489 w 12192439"/>
              <a:gd name="connsiteY9237" fmla="*/ 366943 h 6839191"/>
              <a:gd name="connsiteX9238" fmla="*/ 2583511 w 12192439"/>
              <a:gd name="connsiteY9238" fmla="*/ 364959 h 6839191"/>
              <a:gd name="connsiteX9239" fmla="*/ 2600755 w 12192439"/>
              <a:gd name="connsiteY9239" fmla="*/ 354830 h 6839191"/>
              <a:gd name="connsiteX9240" fmla="*/ 2639786 w 12192439"/>
              <a:gd name="connsiteY9240" fmla="*/ 356787 h 6839191"/>
              <a:gd name="connsiteX9241" fmla="*/ 2621489 w 12192439"/>
              <a:gd name="connsiteY9241" fmla="*/ 366943 h 6839191"/>
              <a:gd name="connsiteX9242" fmla="*/ 2580220 w 12192439"/>
              <a:gd name="connsiteY9242" fmla="*/ 364788 h 6839191"/>
              <a:gd name="connsiteX9243" fmla="*/ 2542702 w 12192439"/>
              <a:gd name="connsiteY9243" fmla="*/ 362798 h 6839191"/>
              <a:gd name="connsiteX9244" fmla="*/ 2558806 w 12192439"/>
              <a:gd name="connsiteY9244" fmla="*/ 352684 h 6839191"/>
              <a:gd name="connsiteX9245" fmla="*/ 2597420 w 12192439"/>
              <a:gd name="connsiteY9245" fmla="*/ 354661 h 6839191"/>
              <a:gd name="connsiteX9246" fmla="*/ 2580220 w 12192439"/>
              <a:gd name="connsiteY9246" fmla="*/ 364788 h 6839191"/>
              <a:gd name="connsiteX9247" fmla="*/ 2539390 w 12192439"/>
              <a:gd name="connsiteY9247" fmla="*/ 362620 h 6839191"/>
              <a:gd name="connsiteX9248" fmla="*/ 2502333 w 12192439"/>
              <a:gd name="connsiteY9248" fmla="*/ 360624 h 6839191"/>
              <a:gd name="connsiteX9249" fmla="*/ 2517252 w 12192439"/>
              <a:gd name="connsiteY9249" fmla="*/ 350514 h 6839191"/>
              <a:gd name="connsiteX9250" fmla="*/ 2555428 w 12192439"/>
              <a:gd name="connsiteY9250" fmla="*/ 352508 h 6839191"/>
              <a:gd name="connsiteX9251" fmla="*/ 2539390 w 12192439"/>
              <a:gd name="connsiteY9251" fmla="*/ 362620 h 6839191"/>
              <a:gd name="connsiteX9252" fmla="*/ 2498998 w 12192439"/>
              <a:gd name="connsiteY9252" fmla="*/ 360444 h 6839191"/>
              <a:gd name="connsiteX9253" fmla="*/ 2481929 w 12192439"/>
              <a:gd name="connsiteY9253" fmla="*/ 359518 h 6839191"/>
              <a:gd name="connsiteX9254" fmla="*/ 2462424 w 12192439"/>
              <a:gd name="connsiteY9254" fmla="*/ 358441 h 6839191"/>
              <a:gd name="connsiteX9255" fmla="*/ 2476115 w 12192439"/>
              <a:gd name="connsiteY9255" fmla="*/ 348346 h 6839191"/>
              <a:gd name="connsiteX9256" fmla="*/ 2484189 w 12192439"/>
              <a:gd name="connsiteY9256" fmla="*/ 348754 h 6839191"/>
              <a:gd name="connsiteX9257" fmla="*/ 2513895 w 12192439"/>
              <a:gd name="connsiteY9257" fmla="*/ 350336 h 6839191"/>
              <a:gd name="connsiteX9258" fmla="*/ 2498998 w 12192439"/>
              <a:gd name="connsiteY9258" fmla="*/ 360444 h 6839191"/>
              <a:gd name="connsiteX9259" fmla="*/ 2459111 w 12192439"/>
              <a:gd name="connsiteY9259" fmla="*/ 358259 h 6839191"/>
              <a:gd name="connsiteX9260" fmla="*/ 2423152 w 12192439"/>
              <a:gd name="connsiteY9260" fmla="*/ 356183 h 6839191"/>
              <a:gd name="connsiteX9261" fmla="*/ 2435372 w 12192439"/>
              <a:gd name="connsiteY9261" fmla="*/ 346227 h 6839191"/>
              <a:gd name="connsiteX9262" fmla="*/ 2472758 w 12192439"/>
              <a:gd name="connsiteY9262" fmla="*/ 348177 h 6839191"/>
              <a:gd name="connsiteX9263" fmla="*/ 2459111 w 12192439"/>
              <a:gd name="connsiteY9263" fmla="*/ 358259 h 6839191"/>
              <a:gd name="connsiteX9264" fmla="*/ 2419883 w 12192439"/>
              <a:gd name="connsiteY9264" fmla="*/ 355990 h 6839191"/>
              <a:gd name="connsiteX9265" fmla="*/ 2384582 w 12192439"/>
              <a:gd name="connsiteY9265" fmla="*/ 353776 h 6839191"/>
              <a:gd name="connsiteX9266" fmla="*/ 2395332 w 12192439"/>
              <a:gd name="connsiteY9266" fmla="*/ 343963 h 6839191"/>
              <a:gd name="connsiteX9267" fmla="*/ 2432081 w 12192439"/>
              <a:gd name="connsiteY9267" fmla="*/ 346045 h 6839191"/>
              <a:gd name="connsiteX9268" fmla="*/ 2419883 w 12192439"/>
              <a:gd name="connsiteY9268" fmla="*/ 355990 h 6839191"/>
              <a:gd name="connsiteX9269" fmla="*/ 2381400 w 12192439"/>
              <a:gd name="connsiteY9269" fmla="*/ 353566 h 6839191"/>
              <a:gd name="connsiteX9270" fmla="*/ 2346845 w 12192439"/>
              <a:gd name="connsiteY9270" fmla="*/ 351148 h 6839191"/>
              <a:gd name="connsiteX9271" fmla="*/ 2356082 w 12192439"/>
              <a:gd name="connsiteY9271" fmla="*/ 341492 h 6839191"/>
              <a:gd name="connsiteX9272" fmla="*/ 2392129 w 12192439"/>
              <a:gd name="connsiteY9272" fmla="*/ 343770 h 6839191"/>
              <a:gd name="connsiteX9273" fmla="*/ 2381400 w 12192439"/>
              <a:gd name="connsiteY9273" fmla="*/ 353566 h 6839191"/>
              <a:gd name="connsiteX9274" fmla="*/ 2343773 w 12192439"/>
              <a:gd name="connsiteY9274" fmla="*/ 350915 h 6839191"/>
              <a:gd name="connsiteX9275" fmla="*/ 2310030 w 12192439"/>
              <a:gd name="connsiteY9275" fmla="*/ 348223 h 6839191"/>
              <a:gd name="connsiteX9276" fmla="*/ 2317687 w 12192439"/>
              <a:gd name="connsiteY9276" fmla="*/ 338741 h 6839191"/>
              <a:gd name="connsiteX9277" fmla="*/ 2352966 w 12192439"/>
              <a:gd name="connsiteY9277" fmla="*/ 341277 h 6839191"/>
              <a:gd name="connsiteX9278" fmla="*/ 2343773 w 12192439"/>
              <a:gd name="connsiteY9278" fmla="*/ 350915 h 6839191"/>
              <a:gd name="connsiteX9279" fmla="*/ 2307068 w 12192439"/>
              <a:gd name="connsiteY9279" fmla="*/ 347958 h 6839191"/>
              <a:gd name="connsiteX9280" fmla="*/ 2274180 w 12192439"/>
              <a:gd name="connsiteY9280" fmla="*/ 344884 h 6839191"/>
              <a:gd name="connsiteX9281" fmla="*/ 2280214 w 12192439"/>
              <a:gd name="connsiteY9281" fmla="*/ 335641 h 6839191"/>
              <a:gd name="connsiteX9282" fmla="*/ 2314659 w 12192439"/>
              <a:gd name="connsiteY9282" fmla="*/ 338508 h 6839191"/>
              <a:gd name="connsiteX9283" fmla="*/ 2307068 w 12192439"/>
              <a:gd name="connsiteY9283" fmla="*/ 347958 h 6839191"/>
              <a:gd name="connsiteX9284" fmla="*/ 2271284 w 12192439"/>
              <a:gd name="connsiteY9284" fmla="*/ 344601 h 6839191"/>
              <a:gd name="connsiteX9285" fmla="*/ 2239252 w 12192439"/>
              <a:gd name="connsiteY9285" fmla="*/ 341062 h 6839191"/>
              <a:gd name="connsiteX9286" fmla="*/ 2243618 w 12192439"/>
              <a:gd name="connsiteY9286" fmla="*/ 332131 h 6839191"/>
              <a:gd name="connsiteX9287" fmla="*/ 2277251 w 12192439"/>
              <a:gd name="connsiteY9287" fmla="*/ 335384 h 6839191"/>
              <a:gd name="connsiteX9288" fmla="*/ 2271284 w 12192439"/>
              <a:gd name="connsiteY9288" fmla="*/ 344601 h 6839191"/>
              <a:gd name="connsiteX9289" fmla="*/ 2236422 w 12192439"/>
              <a:gd name="connsiteY9289" fmla="*/ 340731 h 6839191"/>
              <a:gd name="connsiteX9290" fmla="*/ 2217114 w 12192439"/>
              <a:gd name="connsiteY9290" fmla="*/ 338296 h 6839191"/>
              <a:gd name="connsiteX9291" fmla="*/ 2220340 w 12192439"/>
              <a:gd name="connsiteY9291" fmla="*/ 329601 h 6839191"/>
              <a:gd name="connsiteX9292" fmla="*/ 2240766 w 12192439"/>
              <a:gd name="connsiteY9292" fmla="*/ 331837 h 6839191"/>
              <a:gd name="connsiteX9293" fmla="*/ 2236422 w 12192439"/>
              <a:gd name="connsiteY9293" fmla="*/ 340731 h 6839191"/>
              <a:gd name="connsiteX9294" fmla="*/ 2214284 w 12192439"/>
              <a:gd name="connsiteY9294" fmla="*/ 337931 h 6839191"/>
              <a:gd name="connsiteX9295" fmla="*/ 2183799 w 12192439"/>
              <a:gd name="connsiteY9295" fmla="*/ 333471 h 6839191"/>
              <a:gd name="connsiteX9296" fmla="*/ 2185358 w 12192439"/>
              <a:gd name="connsiteY9296" fmla="*/ 325255 h 6839191"/>
              <a:gd name="connsiteX9297" fmla="*/ 2217487 w 12192439"/>
              <a:gd name="connsiteY9297" fmla="*/ 329281 h 6839191"/>
              <a:gd name="connsiteX9298" fmla="*/ 2214284 w 12192439"/>
              <a:gd name="connsiteY9298" fmla="*/ 337931 h 6839191"/>
              <a:gd name="connsiteX9299" fmla="*/ 2180946 w 12192439"/>
              <a:gd name="connsiteY9299" fmla="*/ 333026 h 6839191"/>
              <a:gd name="connsiteX9300" fmla="*/ 2159713 w 12192439"/>
              <a:gd name="connsiteY9300" fmla="*/ 329452 h 6839191"/>
              <a:gd name="connsiteX9301" fmla="*/ 2150498 w 12192439"/>
              <a:gd name="connsiteY9301" fmla="*/ 327797 h 6839191"/>
              <a:gd name="connsiteX9302" fmla="*/ 2150465 w 12192439"/>
              <a:gd name="connsiteY9302" fmla="*/ 320184 h 6839191"/>
              <a:gd name="connsiteX9303" fmla="*/ 2156878 w 12192439"/>
              <a:gd name="connsiteY9303" fmla="*/ 321174 h 6839191"/>
              <a:gd name="connsiteX9304" fmla="*/ 2182493 w 12192439"/>
              <a:gd name="connsiteY9304" fmla="*/ 324864 h 6839191"/>
              <a:gd name="connsiteX9305" fmla="*/ 2180946 w 12192439"/>
              <a:gd name="connsiteY9305" fmla="*/ 333026 h 6839191"/>
              <a:gd name="connsiteX9306" fmla="*/ 2147514 w 12192439"/>
              <a:gd name="connsiteY9306" fmla="*/ 327264 h 6839191"/>
              <a:gd name="connsiteX9307" fmla="*/ 2137595 w 12192439"/>
              <a:gd name="connsiteY9307" fmla="*/ 325485 h 6839191"/>
              <a:gd name="connsiteX9308" fmla="*/ 2116777 w 12192439"/>
              <a:gd name="connsiteY9308" fmla="*/ 321749 h 6839191"/>
              <a:gd name="connsiteX9309" fmla="*/ 2115287 w 12192439"/>
              <a:gd name="connsiteY9309" fmla="*/ 314769 h 6839191"/>
              <a:gd name="connsiteX9310" fmla="*/ 2147488 w 12192439"/>
              <a:gd name="connsiteY9310" fmla="*/ 319728 h 6839191"/>
              <a:gd name="connsiteX9311" fmla="*/ 2147514 w 12192439"/>
              <a:gd name="connsiteY9311" fmla="*/ 327264 h 6839191"/>
              <a:gd name="connsiteX9312" fmla="*/ 2113505 w 12192439"/>
              <a:gd name="connsiteY9312" fmla="*/ 321163 h 6839191"/>
              <a:gd name="connsiteX9313" fmla="*/ 2082533 w 12192439"/>
              <a:gd name="connsiteY9313" fmla="*/ 315645 h 6839191"/>
              <a:gd name="connsiteX9314" fmla="*/ 2079760 w 12192439"/>
              <a:gd name="connsiteY9314" fmla="*/ 309364 h 6839191"/>
              <a:gd name="connsiteX9315" fmla="*/ 2112040 w 12192439"/>
              <a:gd name="connsiteY9315" fmla="*/ 314271 h 6839191"/>
              <a:gd name="connsiteX9316" fmla="*/ 2113505 w 12192439"/>
              <a:gd name="connsiteY9316" fmla="*/ 321163 h 6839191"/>
              <a:gd name="connsiteX9317" fmla="*/ 2078768 w 12192439"/>
              <a:gd name="connsiteY9317" fmla="*/ 314980 h 6839191"/>
              <a:gd name="connsiteX9318" fmla="*/ 2032674 w 12192439"/>
              <a:gd name="connsiteY9318" fmla="*/ 306998 h 6839191"/>
              <a:gd name="connsiteX9319" fmla="*/ 2028971 w 12192439"/>
              <a:gd name="connsiteY9319" fmla="*/ 301880 h 6839191"/>
              <a:gd name="connsiteX9320" fmla="*/ 2076054 w 12192439"/>
              <a:gd name="connsiteY9320" fmla="*/ 308806 h 6839191"/>
              <a:gd name="connsiteX9321" fmla="*/ 2078768 w 12192439"/>
              <a:gd name="connsiteY9321" fmla="*/ 314980 h 6839191"/>
              <a:gd name="connsiteX9322" fmla="*/ 2028067 w 12192439"/>
              <a:gd name="connsiteY9322" fmla="*/ 306222 h 6839191"/>
              <a:gd name="connsiteX9323" fmla="*/ 1995668 w 12192439"/>
              <a:gd name="connsiteY9323" fmla="*/ 300923 h 6839191"/>
              <a:gd name="connsiteX9324" fmla="*/ 1991377 w 12192439"/>
              <a:gd name="connsiteY9324" fmla="*/ 296625 h 6839191"/>
              <a:gd name="connsiteX9325" fmla="*/ 2024478 w 12192439"/>
              <a:gd name="connsiteY9325" fmla="*/ 301235 h 6839191"/>
              <a:gd name="connsiteX9326" fmla="*/ 2028067 w 12192439"/>
              <a:gd name="connsiteY9326" fmla="*/ 306222 h 6839191"/>
              <a:gd name="connsiteX9327" fmla="*/ 1990021 w 12192439"/>
              <a:gd name="connsiteY9327" fmla="*/ 300030 h 6839191"/>
              <a:gd name="connsiteX9328" fmla="*/ 1958006 w 12192439"/>
              <a:gd name="connsiteY9328" fmla="*/ 295164 h 6839191"/>
              <a:gd name="connsiteX9329" fmla="*/ 1953447 w 12192439"/>
              <a:gd name="connsiteY9329" fmla="*/ 291651 h 6839191"/>
              <a:gd name="connsiteX9330" fmla="*/ 1985896 w 12192439"/>
              <a:gd name="connsiteY9330" fmla="*/ 295879 h 6839191"/>
              <a:gd name="connsiteX9331" fmla="*/ 1990021 w 12192439"/>
              <a:gd name="connsiteY9331" fmla="*/ 300030 h 6839191"/>
              <a:gd name="connsiteX9332" fmla="*/ 1951040 w 12192439"/>
              <a:gd name="connsiteY9332" fmla="*/ 294164 h 6839191"/>
              <a:gd name="connsiteX9333" fmla="*/ 1920278 w 12192439"/>
              <a:gd name="connsiteY9333" fmla="*/ 289940 h 6839191"/>
              <a:gd name="connsiteX9334" fmla="*/ 1915597 w 12192439"/>
              <a:gd name="connsiteY9334" fmla="*/ 287084 h 6839191"/>
              <a:gd name="connsiteX9335" fmla="*/ 1946683 w 12192439"/>
              <a:gd name="connsiteY9335" fmla="*/ 290809 h 6839191"/>
              <a:gd name="connsiteX9336" fmla="*/ 1951040 w 12192439"/>
              <a:gd name="connsiteY9336" fmla="*/ 294164 h 6839191"/>
              <a:gd name="connsiteX9337" fmla="*/ 1911621 w 12192439"/>
              <a:gd name="connsiteY9337" fmla="*/ 288817 h 6839191"/>
              <a:gd name="connsiteX9338" fmla="*/ 1899177 w 12192439"/>
              <a:gd name="connsiteY9338" fmla="*/ 287255 h 6839191"/>
              <a:gd name="connsiteX9339" fmla="*/ 1883040 w 12192439"/>
              <a:gd name="connsiteY9339" fmla="*/ 285284 h 6839191"/>
              <a:gd name="connsiteX9340" fmla="*/ 1878490 w 12192439"/>
              <a:gd name="connsiteY9340" fmla="*/ 283020 h 6839191"/>
              <a:gd name="connsiteX9341" fmla="*/ 1882671 w 12192439"/>
              <a:gd name="connsiteY9341" fmla="*/ 283457 h 6839191"/>
              <a:gd name="connsiteX9342" fmla="*/ 1907251 w 12192439"/>
              <a:gd name="connsiteY9342" fmla="*/ 286138 h 6839191"/>
              <a:gd name="connsiteX9343" fmla="*/ 1911621 w 12192439"/>
              <a:gd name="connsiteY9343" fmla="*/ 288817 h 6839191"/>
              <a:gd name="connsiteX9344" fmla="*/ 1872188 w 12192439"/>
              <a:gd name="connsiteY9344" fmla="*/ 283961 h 6839191"/>
              <a:gd name="connsiteX9345" fmla="*/ 1845867 w 12192439"/>
              <a:gd name="connsiteY9345" fmla="*/ 280760 h 6839191"/>
              <a:gd name="connsiteX9346" fmla="*/ 1842155 w 12192439"/>
              <a:gd name="connsiteY9346" fmla="*/ 279229 h 6839191"/>
              <a:gd name="connsiteX9347" fmla="*/ 1868134 w 12192439"/>
              <a:gd name="connsiteY9347" fmla="*/ 281941 h 6839191"/>
              <a:gd name="connsiteX9348" fmla="*/ 1872188 w 12192439"/>
              <a:gd name="connsiteY9348" fmla="*/ 283961 h 6839191"/>
              <a:gd name="connsiteX9349" fmla="*/ 1831957 w 12192439"/>
              <a:gd name="connsiteY9349" fmla="*/ 279071 h 6839191"/>
              <a:gd name="connsiteX9350" fmla="*/ 1808596 w 12192439"/>
              <a:gd name="connsiteY9350" fmla="*/ 276247 h 6839191"/>
              <a:gd name="connsiteX9351" fmla="*/ 1806527 w 12192439"/>
              <a:gd name="connsiteY9351" fmla="*/ 275530 h 6839191"/>
              <a:gd name="connsiteX9352" fmla="*/ 1829044 w 12192439"/>
              <a:gd name="connsiteY9352" fmla="*/ 277867 h 6839191"/>
              <a:gd name="connsiteX9353" fmla="*/ 1831957 w 12192439"/>
              <a:gd name="connsiteY9353" fmla="*/ 279071 h 6839191"/>
              <a:gd name="connsiteX9354" fmla="*/ 1828747 w 12192439"/>
              <a:gd name="connsiteY9354" fmla="*/ 283233 h 6839191"/>
              <a:gd name="connsiteX9355" fmla="*/ 1847572 w 12192439"/>
              <a:gd name="connsiteY9355" fmla="*/ 285517 h 6839191"/>
              <a:gd name="connsiteX9356" fmla="*/ 1849623 w 12192439"/>
              <a:gd name="connsiteY9356" fmla="*/ 286364 h 6839191"/>
              <a:gd name="connsiteX9357" fmla="*/ 1829697 w 12192439"/>
              <a:gd name="connsiteY9357" fmla="*/ 283562 h 6839191"/>
              <a:gd name="connsiteX9358" fmla="*/ 1828747 w 12192439"/>
              <a:gd name="connsiteY9358" fmla="*/ 283233 h 6839191"/>
              <a:gd name="connsiteX9359" fmla="*/ 1866126 w 12192439"/>
              <a:gd name="connsiteY9359" fmla="*/ 293163 h 6839191"/>
              <a:gd name="connsiteX9360" fmla="*/ 1866938 w 12192439"/>
              <a:gd name="connsiteY9360" fmla="*/ 293497 h 6839191"/>
              <a:gd name="connsiteX9361" fmla="*/ 1856977 w 12192439"/>
              <a:gd name="connsiteY9361" fmla="*/ 291869 h 6839191"/>
              <a:gd name="connsiteX9362" fmla="*/ 1866126 w 12192439"/>
              <a:gd name="connsiteY9362" fmla="*/ 293163 h 6839191"/>
              <a:gd name="connsiteX9363" fmla="*/ 1881155 w 12192439"/>
              <a:gd name="connsiteY9363" fmla="*/ 295289 h 6839191"/>
              <a:gd name="connsiteX9364" fmla="*/ 1900517 w 12192439"/>
              <a:gd name="connsiteY9364" fmla="*/ 298027 h 6839191"/>
              <a:gd name="connsiteX9365" fmla="*/ 1903431 w 12192439"/>
              <a:gd name="connsiteY9365" fmla="*/ 299466 h 6839191"/>
              <a:gd name="connsiteX9366" fmla="*/ 1883303 w 12192439"/>
              <a:gd name="connsiteY9366" fmla="*/ 296171 h 6839191"/>
              <a:gd name="connsiteX9367" fmla="*/ 1881155 w 12192439"/>
              <a:gd name="connsiteY9367" fmla="*/ 295289 h 6839191"/>
              <a:gd name="connsiteX9368" fmla="*/ 1912064 w 12192439"/>
              <a:gd name="connsiteY9368" fmla="*/ 299662 h 6839191"/>
              <a:gd name="connsiteX9369" fmla="*/ 1914583 w 12192439"/>
              <a:gd name="connsiteY9369" fmla="*/ 300017 h 6839191"/>
              <a:gd name="connsiteX9370" fmla="*/ 1935020 w 12192439"/>
              <a:gd name="connsiteY9370" fmla="*/ 303045 h 6839191"/>
              <a:gd name="connsiteX9371" fmla="*/ 1938752 w 12192439"/>
              <a:gd name="connsiteY9371" fmla="*/ 305296 h 6839191"/>
              <a:gd name="connsiteX9372" fmla="*/ 1931235 w 12192439"/>
              <a:gd name="connsiteY9372" fmla="*/ 304030 h 6839191"/>
              <a:gd name="connsiteX9373" fmla="*/ 1915798 w 12192439"/>
              <a:gd name="connsiteY9373" fmla="*/ 301496 h 6839191"/>
              <a:gd name="connsiteX9374" fmla="*/ 1912064 w 12192439"/>
              <a:gd name="connsiteY9374" fmla="*/ 299662 h 6839191"/>
              <a:gd name="connsiteX9375" fmla="*/ 1944294 w 12192439"/>
              <a:gd name="connsiteY9375" fmla="*/ 304491 h 6839191"/>
              <a:gd name="connsiteX9376" fmla="*/ 1970154 w 12192439"/>
              <a:gd name="connsiteY9376" fmla="*/ 308756 h 6839191"/>
              <a:gd name="connsiteX9377" fmla="*/ 1974147 w 12192439"/>
              <a:gd name="connsiteY9377" fmla="*/ 311753 h 6839191"/>
              <a:gd name="connsiteX9378" fmla="*/ 1948419 w 12192439"/>
              <a:gd name="connsiteY9378" fmla="*/ 306976 h 6839191"/>
              <a:gd name="connsiteX9379" fmla="*/ 1944294 w 12192439"/>
              <a:gd name="connsiteY9379" fmla="*/ 304491 h 6839191"/>
              <a:gd name="connsiteX9380" fmla="*/ 1982134 w 12192439"/>
              <a:gd name="connsiteY9380" fmla="*/ 317740 h 6839191"/>
              <a:gd name="connsiteX9381" fmla="*/ 1985721 w 12192439"/>
              <a:gd name="connsiteY9381" fmla="*/ 320412 h 6839191"/>
              <a:gd name="connsiteX9382" fmla="*/ 1962592 w 12192439"/>
              <a:gd name="connsiteY9382" fmla="*/ 315447 h 6839191"/>
              <a:gd name="connsiteX9383" fmla="*/ 1958954 w 12192439"/>
              <a:gd name="connsiteY9383" fmla="*/ 313273 h 6839191"/>
              <a:gd name="connsiteX9384" fmla="*/ 1982134 w 12192439"/>
              <a:gd name="connsiteY9384" fmla="*/ 317740 h 6839191"/>
              <a:gd name="connsiteX9385" fmla="*/ 1990122 w 12192439"/>
              <a:gd name="connsiteY9385" fmla="*/ 319364 h 6839191"/>
              <a:gd name="connsiteX9386" fmla="*/ 2015175 w 12192439"/>
              <a:gd name="connsiteY9386" fmla="*/ 324678 h 6839191"/>
              <a:gd name="connsiteX9387" fmla="*/ 2019063 w 12192439"/>
              <a:gd name="connsiteY9387" fmla="*/ 328377 h 6839191"/>
              <a:gd name="connsiteX9388" fmla="*/ 1994157 w 12192439"/>
              <a:gd name="connsiteY9388" fmla="*/ 322343 h 6839191"/>
              <a:gd name="connsiteX9389" fmla="*/ 1990122 w 12192439"/>
              <a:gd name="connsiteY9389" fmla="*/ 319364 h 6839191"/>
              <a:gd name="connsiteX9390" fmla="*/ 2025390 w 12192439"/>
              <a:gd name="connsiteY9390" fmla="*/ 334340 h 6839191"/>
              <a:gd name="connsiteX9391" fmla="*/ 2029054 w 12192439"/>
              <a:gd name="connsiteY9391" fmla="*/ 337765 h 6839191"/>
              <a:gd name="connsiteX9392" fmla="*/ 2006562 w 12192439"/>
              <a:gd name="connsiteY9392" fmla="*/ 331428 h 6839191"/>
              <a:gd name="connsiteX9393" fmla="*/ 2002871 w 12192439"/>
              <a:gd name="connsiteY9393" fmla="*/ 328747 h 6839191"/>
              <a:gd name="connsiteX9394" fmla="*/ 2025390 w 12192439"/>
              <a:gd name="connsiteY9394" fmla="*/ 334340 h 6839191"/>
              <a:gd name="connsiteX9395" fmla="*/ 2032198 w 12192439"/>
              <a:gd name="connsiteY9395" fmla="*/ 336091 h 6839191"/>
              <a:gd name="connsiteX9396" fmla="*/ 2055602 w 12192439"/>
              <a:gd name="connsiteY9396" fmla="*/ 342284 h 6839191"/>
              <a:gd name="connsiteX9397" fmla="*/ 2059375 w 12192439"/>
              <a:gd name="connsiteY9397" fmla="*/ 346942 h 6839191"/>
              <a:gd name="connsiteX9398" fmla="*/ 2036327 w 12192439"/>
              <a:gd name="connsiteY9398" fmla="*/ 339910 h 6839191"/>
              <a:gd name="connsiteX9399" fmla="*/ 2032198 w 12192439"/>
              <a:gd name="connsiteY9399" fmla="*/ 336091 h 6839191"/>
              <a:gd name="connsiteX9400" fmla="*/ 2064180 w 12192439"/>
              <a:gd name="connsiteY9400" fmla="*/ 352772 h 6839191"/>
              <a:gd name="connsiteX9401" fmla="*/ 2067982 w 12192439"/>
              <a:gd name="connsiteY9401" fmla="*/ 357296 h 6839191"/>
              <a:gd name="connsiteX9402" fmla="*/ 2047361 w 12192439"/>
              <a:gd name="connsiteY9402" fmla="*/ 349946 h 6839191"/>
              <a:gd name="connsiteX9403" fmla="*/ 2043363 w 12192439"/>
              <a:gd name="connsiteY9403" fmla="*/ 346343 h 6839191"/>
              <a:gd name="connsiteX9404" fmla="*/ 2064180 w 12192439"/>
              <a:gd name="connsiteY9404" fmla="*/ 352772 h 6839191"/>
              <a:gd name="connsiteX9405" fmla="*/ 2069983 w 12192439"/>
              <a:gd name="connsiteY9405" fmla="*/ 354597 h 6839191"/>
              <a:gd name="connsiteX9406" fmla="*/ 2089488 w 12192439"/>
              <a:gd name="connsiteY9406" fmla="*/ 360771 h 6839191"/>
              <a:gd name="connsiteX9407" fmla="*/ 2101173 w 12192439"/>
              <a:gd name="connsiteY9407" fmla="*/ 364474 h 6839191"/>
              <a:gd name="connsiteX9408" fmla="*/ 2103968 w 12192439"/>
              <a:gd name="connsiteY9408" fmla="*/ 370442 h 6839191"/>
              <a:gd name="connsiteX9409" fmla="*/ 2088086 w 12192439"/>
              <a:gd name="connsiteY9409" fmla="*/ 364634 h 6839191"/>
              <a:gd name="connsiteX9410" fmla="*/ 2074193 w 12192439"/>
              <a:gd name="connsiteY9410" fmla="*/ 359553 h 6839191"/>
              <a:gd name="connsiteX9411" fmla="*/ 2069983 w 12192439"/>
              <a:gd name="connsiteY9411" fmla="*/ 354597 h 6839191"/>
              <a:gd name="connsiteX9412" fmla="*/ 2110618 w 12192439"/>
              <a:gd name="connsiteY9412" fmla="*/ 377147 h 6839191"/>
              <a:gd name="connsiteX9413" fmla="*/ 2128532 w 12192439"/>
              <a:gd name="connsiteY9413" fmla="*/ 383562 h 6839191"/>
              <a:gd name="connsiteX9414" fmla="*/ 2130311 w 12192439"/>
              <a:gd name="connsiteY9414" fmla="*/ 390177 h 6839191"/>
              <a:gd name="connsiteX9415" fmla="*/ 2113543 w 12192439"/>
              <a:gd name="connsiteY9415" fmla="*/ 383290 h 6839191"/>
              <a:gd name="connsiteX9416" fmla="*/ 2110618 w 12192439"/>
              <a:gd name="connsiteY9416" fmla="*/ 377147 h 6839191"/>
              <a:gd name="connsiteX9417" fmla="*/ 2132047 w 12192439"/>
              <a:gd name="connsiteY9417" fmla="*/ 384806 h 6839191"/>
              <a:gd name="connsiteX9418" fmla="*/ 2150250 w 12192439"/>
              <a:gd name="connsiteY9418" fmla="*/ 391129 h 6839191"/>
              <a:gd name="connsiteX9419" fmla="*/ 2150838 w 12192439"/>
              <a:gd name="connsiteY9419" fmla="*/ 398310 h 6839191"/>
              <a:gd name="connsiteX9420" fmla="*/ 2133894 w 12192439"/>
              <a:gd name="connsiteY9420" fmla="*/ 391623 h 6839191"/>
              <a:gd name="connsiteX9421" fmla="*/ 2132047 w 12192439"/>
              <a:gd name="connsiteY9421" fmla="*/ 384806 h 6839191"/>
              <a:gd name="connsiteX9422" fmla="*/ 2151218 w 12192439"/>
              <a:gd name="connsiteY9422" fmla="*/ 402683 h 6839191"/>
              <a:gd name="connsiteX9423" fmla="*/ 2151887 w 12192439"/>
              <a:gd name="connsiteY9423" fmla="*/ 409725 h 6839191"/>
              <a:gd name="connsiteX9424" fmla="*/ 2137093 w 12192439"/>
              <a:gd name="connsiteY9424" fmla="*/ 403117 h 6839191"/>
              <a:gd name="connsiteX9425" fmla="*/ 2135204 w 12192439"/>
              <a:gd name="connsiteY9425" fmla="*/ 396397 h 6839191"/>
              <a:gd name="connsiteX9426" fmla="*/ 2151218 w 12192439"/>
              <a:gd name="connsiteY9426" fmla="*/ 402683 h 6839191"/>
              <a:gd name="connsiteX9427" fmla="*/ 2154318 w 12192439"/>
              <a:gd name="connsiteY9427" fmla="*/ 403874 h 6839191"/>
              <a:gd name="connsiteX9428" fmla="*/ 2170736 w 12192439"/>
              <a:gd name="connsiteY9428" fmla="*/ 410046 h 6839191"/>
              <a:gd name="connsiteX9429" fmla="*/ 2170174 w 12192439"/>
              <a:gd name="connsiteY9429" fmla="*/ 417507 h 6839191"/>
              <a:gd name="connsiteX9430" fmla="*/ 2155011 w 12192439"/>
              <a:gd name="connsiteY9430" fmla="*/ 411090 h 6839191"/>
              <a:gd name="connsiteX9431" fmla="*/ 2154318 w 12192439"/>
              <a:gd name="connsiteY9431" fmla="*/ 403874 h 6839191"/>
              <a:gd name="connsiteX9432" fmla="*/ 2173548 w 12192439"/>
              <a:gd name="connsiteY9432" fmla="*/ 411048 h 6839191"/>
              <a:gd name="connsiteX9433" fmla="*/ 2190464 w 12192439"/>
              <a:gd name="connsiteY9433" fmla="*/ 416665 h 6839191"/>
              <a:gd name="connsiteX9434" fmla="*/ 2188592 w 12192439"/>
              <a:gd name="connsiteY9434" fmla="*/ 424631 h 6839191"/>
              <a:gd name="connsiteX9435" fmla="*/ 2174626 w 12192439"/>
              <a:gd name="connsiteY9435" fmla="*/ 419344 h 6839191"/>
              <a:gd name="connsiteX9436" fmla="*/ 2172976 w 12192439"/>
              <a:gd name="connsiteY9436" fmla="*/ 418664 h 6839191"/>
              <a:gd name="connsiteX9437" fmla="*/ 2173548 w 12192439"/>
              <a:gd name="connsiteY9437" fmla="*/ 411048 h 6839191"/>
              <a:gd name="connsiteX9438" fmla="*/ 2190370 w 12192439"/>
              <a:gd name="connsiteY9438" fmla="*/ 429309 h 6839191"/>
              <a:gd name="connsiteX9439" fmla="*/ 2204236 w 12192439"/>
              <a:gd name="connsiteY9439" fmla="*/ 433785 h 6839191"/>
              <a:gd name="connsiteX9440" fmla="*/ 2202458 w 12192439"/>
              <a:gd name="connsiteY9440" fmla="*/ 442260 h 6839191"/>
              <a:gd name="connsiteX9441" fmla="*/ 2188652 w 12192439"/>
              <a:gd name="connsiteY9441" fmla="*/ 437188 h 6839191"/>
              <a:gd name="connsiteX9442" fmla="*/ 2190370 w 12192439"/>
              <a:gd name="connsiteY9442" fmla="*/ 429309 h 6839191"/>
              <a:gd name="connsiteX9443" fmla="*/ 2206824 w 12192439"/>
              <a:gd name="connsiteY9443" fmla="*/ 434542 h 6839191"/>
              <a:gd name="connsiteX9444" fmla="*/ 2223521 w 12192439"/>
              <a:gd name="connsiteY9444" fmla="*/ 439140 h 6839191"/>
              <a:gd name="connsiteX9445" fmla="*/ 2220274 w 12192439"/>
              <a:gd name="connsiteY9445" fmla="*/ 447881 h 6839191"/>
              <a:gd name="connsiteX9446" fmla="*/ 2205026 w 12192439"/>
              <a:gd name="connsiteY9446" fmla="*/ 443140 h 6839191"/>
              <a:gd name="connsiteX9447" fmla="*/ 2206824 w 12192439"/>
              <a:gd name="connsiteY9447" fmla="*/ 434542 h 6839191"/>
              <a:gd name="connsiteX9448" fmla="*/ 2214284 w 12192439"/>
              <a:gd name="connsiteY9448" fmla="*/ 463322 h 6839191"/>
              <a:gd name="connsiteX9449" fmla="*/ 2210269 w 12192439"/>
              <a:gd name="connsiteY9449" fmla="*/ 471273 h 6839191"/>
              <a:gd name="connsiteX9450" fmla="*/ 2198005 w 12192439"/>
              <a:gd name="connsiteY9450" fmla="*/ 466232 h 6839191"/>
              <a:gd name="connsiteX9451" fmla="*/ 2200945 w 12192439"/>
              <a:gd name="connsiteY9451" fmla="*/ 458579 h 6839191"/>
              <a:gd name="connsiteX9452" fmla="*/ 2214284 w 12192439"/>
              <a:gd name="connsiteY9452" fmla="*/ 463322 h 6839191"/>
              <a:gd name="connsiteX9453" fmla="*/ 2216785 w 12192439"/>
              <a:gd name="connsiteY9453" fmla="*/ 464119 h 6839191"/>
              <a:gd name="connsiteX9454" fmla="*/ 2231134 w 12192439"/>
              <a:gd name="connsiteY9454" fmla="*/ 468491 h 6839191"/>
              <a:gd name="connsiteX9455" fmla="*/ 2226044 w 12192439"/>
              <a:gd name="connsiteY9455" fmla="*/ 476837 h 6839191"/>
              <a:gd name="connsiteX9456" fmla="*/ 2212726 w 12192439"/>
              <a:gd name="connsiteY9456" fmla="*/ 472190 h 6839191"/>
              <a:gd name="connsiteX9457" fmla="*/ 2216785 w 12192439"/>
              <a:gd name="connsiteY9457" fmla="*/ 464119 h 6839191"/>
              <a:gd name="connsiteX9458" fmla="*/ 2233635 w 12192439"/>
              <a:gd name="connsiteY9458" fmla="*/ 469178 h 6839191"/>
              <a:gd name="connsiteX9459" fmla="*/ 2248993 w 12192439"/>
              <a:gd name="connsiteY9459" fmla="*/ 473204 h 6839191"/>
              <a:gd name="connsiteX9460" fmla="*/ 2242872 w 12192439"/>
              <a:gd name="connsiteY9460" fmla="*/ 481916 h 6839191"/>
              <a:gd name="connsiteX9461" fmla="*/ 2228501 w 12192439"/>
              <a:gd name="connsiteY9461" fmla="*/ 477623 h 6839191"/>
              <a:gd name="connsiteX9462" fmla="*/ 2233635 w 12192439"/>
              <a:gd name="connsiteY9462" fmla="*/ 469178 h 6839191"/>
              <a:gd name="connsiteX9463" fmla="*/ 2239274 w 12192439"/>
              <a:gd name="connsiteY9463" fmla="*/ 490712 h 6839191"/>
              <a:gd name="connsiteX9464" fmla="*/ 2243091 w 12192439"/>
              <a:gd name="connsiteY9464" fmla="*/ 485659 h 6839191"/>
              <a:gd name="connsiteX9465" fmla="*/ 2258296 w 12192439"/>
              <a:gd name="connsiteY9465" fmla="*/ 489613 h 6839191"/>
              <a:gd name="connsiteX9466" fmla="*/ 2252416 w 12192439"/>
              <a:gd name="connsiteY9466" fmla="*/ 496463 h 6839191"/>
              <a:gd name="connsiteX9467" fmla="*/ 2250880 w 12192439"/>
              <a:gd name="connsiteY9467" fmla="*/ 498248 h 6839191"/>
              <a:gd name="connsiteX9468" fmla="*/ 2236772 w 12192439"/>
              <a:gd name="connsiteY9468" fmla="*/ 494043 h 6839191"/>
              <a:gd name="connsiteX9469" fmla="*/ 2239274 w 12192439"/>
              <a:gd name="connsiteY9469" fmla="*/ 490712 h 6839191"/>
              <a:gd name="connsiteX9470" fmla="*/ 2248379 w 12192439"/>
              <a:gd name="connsiteY9470" fmla="*/ 501138 h 6839191"/>
              <a:gd name="connsiteX9471" fmla="*/ 2241336 w 12192439"/>
              <a:gd name="connsiteY9471" fmla="*/ 509447 h 6839191"/>
              <a:gd name="connsiteX9472" fmla="*/ 2228633 w 12192439"/>
              <a:gd name="connsiteY9472" fmla="*/ 505012 h 6839191"/>
              <a:gd name="connsiteX9473" fmla="*/ 2234557 w 12192439"/>
              <a:gd name="connsiteY9473" fmla="*/ 496961 h 6839191"/>
              <a:gd name="connsiteX9474" fmla="*/ 2248379 w 12192439"/>
              <a:gd name="connsiteY9474" fmla="*/ 501138 h 6839191"/>
              <a:gd name="connsiteX9475" fmla="*/ 2250836 w 12192439"/>
              <a:gd name="connsiteY9475" fmla="*/ 501816 h 6839191"/>
              <a:gd name="connsiteX9476" fmla="*/ 2265821 w 12192439"/>
              <a:gd name="connsiteY9476" fmla="*/ 505719 h 6839191"/>
              <a:gd name="connsiteX9477" fmla="*/ 2257571 w 12192439"/>
              <a:gd name="connsiteY9477" fmla="*/ 514355 h 6839191"/>
              <a:gd name="connsiteX9478" fmla="*/ 2243705 w 12192439"/>
              <a:gd name="connsiteY9478" fmla="*/ 510199 h 6839191"/>
              <a:gd name="connsiteX9479" fmla="*/ 2250836 w 12192439"/>
              <a:gd name="connsiteY9479" fmla="*/ 501816 h 6839191"/>
              <a:gd name="connsiteX9480" fmla="*/ 2254983 w 12192439"/>
              <a:gd name="connsiteY9480" fmla="*/ 517115 h 6839191"/>
              <a:gd name="connsiteX9481" fmla="*/ 2247369 w 12192439"/>
              <a:gd name="connsiteY9481" fmla="*/ 525469 h 6839191"/>
              <a:gd name="connsiteX9482" fmla="*/ 2234908 w 12192439"/>
              <a:gd name="connsiteY9482" fmla="*/ 521083 h 6839191"/>
              <a:gd name="connsiteX9483" fmla="*/ 2241402 w 12192439"/>
              <a:gd name="connsiteY9483" fmla="*/ 512985 h 6839191"/>
              <a:gd name="connsiteX9484" fmla="*/ 2254983 w 12192439"/>
              <a:gd name="connsiteY9484" fmla="*/ 517115 h 6839191"/>
              <a:gd name="connsiteX9485" fmla="*/ 2257374 w 12192439"/>
              <a:gd name="connsiteY9485" fmla="*/ 517775 h 6839191"/>
              <a:gd name="connsiteX9486" fmla="*/ 2272118 w 12192439"/>
              <a:gd name="connsiteY9486" fmla="*/ 521647 h 6839191"/>
              <a:gd name="connsiteX9487" fmla="*/ 2263276 w 12192439"/>
              <a:gd name="connsiteY9487" fmla="*/ 530311 h 6839191"/>
              <a:gd name="connsiteX9488" fmla="*/ 2249629 w 12192439"/>
              <a:gd name="connsiteY9488" fmla="*/ 526200 h 6839191"/>
              <a:gd name="connsiteX9489" fmla="*/ 2257374 w 12192439"/>
              <a:gd name="connsiteY9489" fmla="*/ 517775 h 6839191"/>
              <a:gd name="connsiteX9490" fmla="*/ 2260665 w 12192439"/>
              <a:gd name="connsiteY9490" fmla="*/ 532944 h 6839191"/>
              <a:gd name="connsiteX9491" fmla="*/ 2252745 w 12192439"/>
              <a:gd name="connsiteY9491" fmla="*/ 541209 h 6839191"/>
              <a:gd name="connsiteX9492" fmla="*/ 2240414 w 12192439"/>
              <a:gd name="connsiteY9492" fmla="*/ 536880 h 6839191"/>
              <a:gd name="connsiteX9493" fmla="*/ 2247260 w 12192439"/>
              <a:gd name="connsiteY9493" fmla="*/ 528861 h 6839191"/>
              <a:gd name="connsiteX9494" fmla="*/ 2260665 w 12192439"/>
              <a:gd name="connsiteY9494" fmla="*/ 532944 h 6839191"/>
              <a:gd name="connsiteX9495" fmla="*/ 2262969 w 12192439"/>
              <a:gd name="connsiteY9495" fmla="*/ 533616 h 6839191"/>
              <a:gd name="connsiteX9496" fmla="*/ 2277537 w 12192439"/>
              <a:gd name="connsiteY9496" fmla="*/ 537440 h 6839191"/>
              <a:gd name="connsiteX9497" fmla="*/ 2268366 w 12192439"/>
              <a:gd name="connsiteY9497" fmla="*/ 546003 h 6839191"/>
              <a:gd name="connsiteX9498" fmla="*/ 2254961 w 12192439"/>
              <a:gd name="connsiteY9498" fmla="*/ 541940 h 6839191"/>
              <a:gd name="connsiteX9499" fmla="*/ 2262969 w 12192439"/>
              <a:gd name="connsiteY9499" fmla="*/ 533616 h 6839191"/>
              <a:gd name="connsiteX9500" fmla="*/ 2265755 w 12192439"/>
              <a:gd name="connsiteY9500" fmla="*/ 548539 h 6839191"/>
              <a:gd name="connsiteX9501" fmla="*/ 2257308 w 12192439"/>
              <a:gd name="connsiteY9501" fmla="*/ 557021 h 6839191"/>
              <a:gd name="connsiteX9502" fmla="*/ 2245329 w 12192439"/>
              <a:gd name="connsiteY9502" fmla="*/ 552719 h 6839191"/>
              <a:gd name="connsiteX9503" fmla="*/ 2252613 w 12192439"/>
              <a:gd name="connsiteY9503" fmla="*/ 544485 h 6839191"/>
              <a:gd name="connsiteX9504" fmla="*/ 2265755 w 12192439"/>
              <a:gd name="connsiteY9504" fmla="*/ 548539 h 6839191"/>
              <a:gd name="connsiteX9505" fmla="*/ 2267993 w 12192439"/>
              <a:gd name="connsiteY9505" fmla="*/ 549175 h 6839191"/>
              <a:gd name="connsiteX9506" fmla="*/ 2282342 w 12192439"/>
              <a:gd name="connsiteY9506" fmla="*/ 553010 h 6839191"/>
              <a:gd name="connsiteX9507" fmla="*/ 2272622 w 12192439"/>
              <a:gd name="connsiteY9507" fmla="*/ 561791 h 6839191"/>
              <a:gd name="connsiteX9508" fmla="*/ 2259458 w 12192439"/>
              <a:gd name="connsiteY9508" fmla="*/ 557714 h 6839191"/>
              <a:gd name="connsiteX9509" fmla="*/ 2267993 w 12192439"/>
              <a:gd name="connsiteY9509" fmla="*/ 549175 h 6839191"/>
              <a:gd name="connsiteX9510" fmla="*/ 2270033 w 12192439"/>
              <a:gd name="connsiteY9510" fmla="*/ 564215 h 6839191"/>
              <a:gd name="connsiteX9511" fmla="*/ 2261323 w 12192439"/>
              <a:gd name="connsiteY9511" fmla="*/ 572732 h 6839191"/>
              <a:gd name="connsiteX9512" fmla="*/ 2249498 w 12192439"/>
              <a:gd name="connsiteY9512" fmla="*/ 568454 h 6839191"/>
              <a:gd name="connsiteX9513" fmla="*/ 2257089 w 12192439"/>
              <a:gd name="connsiteY9513" fmla="*/ 560161 h 6839191"/>
              <a:gd name="connsiteX9514" fmla="*/ 2270033 w 12192439"/>
              <a:gd name="connsiteY9514" fmla="*/ 564215 h 6839191"/>
              <a:gd name="connsiteX9515" fmla="*/ 2259042 w 12192439"/>
              <a:gd name="connsiteY9515" fmla="*/ 575073 h 6839191"/>
              <a:gd name="connsiteX9516" fmla="*/ 2251319 w 12192439"/>
              <a:gd name="connsiteY9516" fmla="*/ 583340 h 6839191"/>
              <a:gd name="connsiteX9517" fmla="*/ 2240809 w 12192439"/>
              <a:gd name="connsiteY9517" fmla="*/ 578856 h 6839191"/>
              <a:gd name="connsiteX9518" fmla="*/ 2247435 w 12192439"/>
              <a:gd name="connsiteY9518" fmla="*/ 570832 h 6839191"/>
              <a:gd name="connsiteX9519" fmla="*/ 2259042 w 12192439"/>
              <a:gd name="connsiteY9519" fmla="*/ 575073 h 6839191"/>
              <a:gd name="connsiteX9520" fmla="*/ 2261038 w 12192439"/>
              <a:gd name="connsiteY9520" fmla="*/ 575771 h 6839191"/>
              <a:gd name="connsiteX9521" fmla="*/ 2273785 w 12192439"/>
              <a:gd name="connsiteY9521" fmla="*/ 579808 h 6839191"/>
              <a:gd name="connsiteX9522" fmla="*/ 2264812 w 12192439"/>
              <a:gd name="connsiteY9522" fmla="*/ 588384 h 6839191"/>
              <a:gd name="connsiteX9523" fmla="*/ 2253205 w 12192439"/>
              <a:gd name="connsiteY9523" fmla="*/ 584099 h 6839191"/>
              <a:gd name="connsiteX9524" fmla="*/ 2261038 w 12192439"/>
              <a:gd name="connsiteY9524" fmla="*/ 575771 h 6839191"/>
              <a:gd name="connsiteX9525" fmla="*/ 2275826 w 12192439"/>
              <a:gd name="connsiteY9525" fmla="*/ 580411 h 6839191"/>
              <a:gd name="connsiteX9526" fmla="*/ 2289823 w 12192439"/>
              <a:gd name="connsiteY9526" fmla="*/ 584264 h 6839191"/>
              <a:gd name="connsiteX9527" fmla="*/ 2279577 w 12192439"/>
              <a:gd name="connsiteY9527" fmla="*/ 593141 h 6839191"/>
              <a:gd name="connsiteX9528" fmla="*/ 2266742 w 12192439"/>
              <a:gd name="connsiteY9528" fmla="*/ 589040 h 6839191"/>
              <a:gd name="connsiteX9529" fmla="*/ 2275826 w 12192439"/>
              <a:gd name="connsiteY9529" fmla="*/ 580411 h 6839191"/>
              <a:gd name="connsiteX9530" fmla="*/ 2279029 w 12192439"/>
              <a:gd name="connsiteY9530" fmla="*/ 595958 h 6839191"/>
              <a:gd name="connsiteX9531" fmla="*/ 2434495 w 12192439"/>
              <a:gd name="connsiteY9531" fmla="*/ 623093 h 6839191"/>
              <a:gd name="connsiteX9532" fmla="*/ 2439102 w 12192439"/>
              <a:gd name="connsiteY9532" fmla="*/ 623626 h 6839191"/>
              <a:gd name="connsiteX9533" fmla="*/ 2835600 w 12192439"/>
              <a:gd name="connsiteY9533" fmla="*/ 654976 h 6839191"/>
              <a:gd name="connsiteX9534" fmla="*/ 3361433 w 12192439"/>
              <a:gd name="connsiteY9534" fmla="*/ 665591 h 6839191"/>
              <a:gd name="connsiteX9535" fmla="*/ 3730660 w 12192439"/>
              <a:gd name="connsiteY9535" fmla="*/ 670768 h 6839191"/>
              <a:gd name="connsiteX9536" fmla="*/ 4417730 w 12192439"/>
              <a:gd name="connsiteY9536" fmla="*/ 703648 h 6839191"/>
              <a:gd name="connsiteX9537" fmla="*/ 4440679 w 12192439"/>
              <a:gd name="connsiteY9537" fmla="*/ 705521 h 6839191"/>
              <a:gd name="connsiteX9538" fmla="*/ 4535349 w 12192439"/>
              <a:gd name="connsiteY9538" fmla="*/ 713463 h 6839191"/>
              <a:gd name="connsiteX9539" fmla="*/ 4933690 w 12192439"/>
              <a:gd name="connsiteY9539" fmla="*/ 782010 h 6839191"/>
              <a:gd name="connsiteX9540" fmla="*/ 5015548 w 12192439"/>
              <a:gd name="connsiteY9540" fmla="*/ 816449 h 6839191"/>
              <a:gd name="connsiteX9541" fmla="*/ 5082114 w 12192439"/>
              <a:gd name="connsiteY9541" fmla="*/ 1004812 h 6839191"/>
              <a:gd name="connsiteX9542" fmla="*/ 4947710 w 12192439"/>
              <a:gd name="connsiteY9542" fmla="*/ 1178749 h 6839191"/>
              <a:gd name="connsiteX9543" fmla="*/ 4688249 w 12192439"/>
              <a:gd name="connsiteY9543" fmla="*/ 1357746 h 6839191"/>
              <a:gd name="connsiteX9544" fmla="*/ 4671224 w 12192439"/>
              <a:gd name="connsiteY9544" fmla="*/ 1368187 h 6839191"/>
              <a:gd name="connsiteX9545" fmla="*/ 3914867 w 12192439"/>
              <a:gd name="connsiteY9545" fmla="*/ 1792860 h 6839191"/>
              <a:gd name="connsiteX9546" fmla="*/ 3551082 w 12192439"/>
              <a:gd name="connsiteY9546" fmla="*/ 1989951 h 6839191"/>
              <a:gd name="connsiteX9547" fmla="*/ 2871867 w 12192439"/>
              <a:gd name="connsiteY9547" fmla="*/ 2387719 h 6839191"/>
              <a:gd name="connsiteX9548" fmla="*/ 2372098 w 12192439"/>
              <a:gd name="connsiteY9548" fmla="*/ 2765677 h 6839191"/>
              <a:gd name="connsiteX9549" fmla="*/ 2319596 w 12192439"/>
              <a:gd name="connsiteY9549" fmla="*/ 2762935 h 6839191"/>
              <a:gd name="connsiteX9550" fmla="*/ 2846767 w 12192439"/>
              <a:gd name="connsiteY9550" fmla="*/ 2367008 h 6839191"/>
              <a:gd name="connsiteX9551" fmla="*/ 3520322 w 12192439"/>
              <a:gd name="connsiteY9551" fmla="*/ 1979426 h 6839191"/>
              <a:gd name="connsiteX9552" fmla="*/ 3873094 w 12192439"/>
              <a:gd name="connsiteY9552" fmla="*/ 1790655 h 6839191"/>
              <a:gd name="connsiteX9553" fmla="*/ 4629274 w 12192439"/>
              <a:gd name="connsiteY9553" fmla="*/ 1370704 h 6839191"/>
              <a:gd name="connsiteX9554" fmla="*/ 4643733 w 12192439"/>
              <a:gd name="connsiteY9554" fmla="*/ 1361906 h 6839191"/>
              <a:gd name="connsiteX9555" fmla="*/ 4903611 w 12192439"/>
              <a:gd name="connsiteY9555" fmla="*/ 1184792 h 6839191"/>
              <a:gd name="connsiteX9556" fmla="*/ 5041108 w 12192439"/>
              <a:gd name="connsiteY9556" fmla="*/ 1014248 h 6839191"/>
              <a:gd name="connsiteX9557" fmla="*/ 4981804 w 12192439"/>
              <a:gd name="connsiteY9557" fmla="*/ 822718 h 6839191"/>
              <a:gd name="connsiteX9558" fmla="*/ 4900605 w 12192439"/>
              <a:gd name="connsiteY9558" fmla="*/ 788199 h 6839191"/>
              <a:gd name="connsiteX9559" fmla="*/ 4506587 w 12192439"/>
              <a:gd name="connsiteY9559" fmla="*/ 721272 h 6839191"/>
              <a:gd name="connsiteX9560" fmla="*/ 4416677 w 12192439"/>
              <a:gd name="connsiteY9560" fmla="*/ 714058 h 6839191"/>
              <a:gd name="connsiteX9561" fmla="*/ 4390393 w 12192439"/>
              <a:gd name="connsiteY9561" fmla="*/ 712007 h 6839191"/>
              <a:gd name="connsiteX9562" fmla="*/ 3711770 w 12192439"/>
              <a:gd name="connsiteY9562" fmla="*/ 681697 h 6839191"/>
              <a:gd name="connsiteX9563" fmla="*/ 3355334 w 12192439"/>
              <a:gd name="connsiteY9563" fmla="*/ 677640 h 6839191"/>
              <a:gd name="connsiteX9564" fmla="*/ 2828119 w 12192439"/>
              <a:gd name="connsiteY9564" fmla="*/ 667903 h 6839191"/>
              <a:gd name="connsiteX9565" fmla="*/ 2436930 w 12192439"/>
              <a:gd name="connsiteY9565" fmla="*/ 636136 h 6839191"/>
              <a:gd name="connsiteX9566" fmla="*/ 2431357 w 12192439"/>
              <a:gd name="connsiteY9566" fmla="*/ 635467 h 6839191"/>
              <a:gd name="connsiteX9567" fmla="*/ 2269748 w 12192439"/>
              <a:gd name="connsiteY9567" fmla="*/ 604659 h 6839191"/>
              <a:gd name="connsiteX9568" fmla="*/ 2279029 w 12192439"/>
              <a:gd name="connsiteY9568" fmla="*/ 595958 h 6839191"/>
              <a:gd name="connsiteX9569" fmla="*/ 2873403 w 12192439"/>
              <a:gd name="connsiteY9569" fmla="*/ 2390176 h 6839191"/>
              <a:gd name="connsiteX9570" fmla="*/ 3552486 w 12192439"/>
              <a:gd name="connsiteY9570" fmla="*/ 1992469 h 6839191"/>
              <a:gd name="connsiteX9571" fmla="*/ 3916228 w 12192439"/>
              <a:gd name="connsiteY9571" fmla="*/ 1795399 h 6839191"/>
              <a:gd name="connsiteX9572" fmla="*/ 4672715 w 12192439"/>
              <a:gd name="connsiteY9572" fmla="*/ 1370642 h 6839191"/>
              <a:gd name="connsiteX9573" fmla="*/ 4689741 w 12192439"/>
              <a:gd name="connsiteY9573" fmla="*/ 1360201 h 6839191"/>
              <a:gd name="connsiteX9574" fmla="*/ 4949597 w 12192439"/>
              <a:gd name="connsiteY9574" fmla="*/ 1180930 h 6839191"/>
              <a:gd name="connsiteX9575" fmla="*/ 5084835 w 12192439"/>
              <a:gd name="connsiteY9575" fmla="*/ 1005777 h 6839191"/>
              <a:gd name="connsiteX9576" fmla="*/ 5016974 w 12192439"/>
              <a:gd name="connsiteY9576" fmla="*/ 813939 h 6839191"/>
              <a:gd name="connsiteX9577" fmla="*/ 4934590 w 12192439"/>
              <a:gd name="connsiteY9577" fmla="*/ 779268 h 6839191"/>
              <a:gd name="connsiteX9578" fmla="*/ 4535613 w 12192439"/>
              <a:gd name="connsiteY9578" fmla="*/ 710587 h 6839191"/>
              <a:gd name="connsiteX9579" fmla="*/ 4440898 w 12192439"/>
              <a:gd name="connsiteY9579" fmla="*/ 702645 h 6839191"/>
              <a:gd name="connsiteX9580" fmla="*/ 4417971 w 12192439"/>
              <a:gd name="connsiteY9580" fmla="*/ 700771 h 6839191"/>
              <a:gd name="connsiteX9581" fmla="*/ 3730726 w 12192439"/>
              <a:gd name="connsiteY9581" fmla="*/ 667883 h 6839191"/>
              <a:gd name="connsiteX9582" fmla="*/ 3361455 w 12192439"/>
              <a:gd name="connsiteY9582" fmla="*/ 662705 h 6839191"/>
              <a:gd name="connsiteX9583" fmla="*/ 2835732 w 12192439"/>
              <a:gd name="connsiteY9583" fmla="*/ 652093 h 6839191"/>
              <a:gd name="connsiteX9584" fmla="*/ 2439431 w 12192439"/>
              <a:gd name="connsiteY9584" fmla="*/ 620759 h 6839191"/>
              <a:gd name="connsiteX9585" fmla="*/ 2434824 w 12192439"/>
              <a:gd name="connsiteY9585" fmla="*/ 620228 h 6839191"/>
              <a:gd name="connsiteX9586" fmla="*/ 2281530 w 12192439"/>
              <a:gd name="connsiteY9586" fmla="*/ 593705 h 6839191"/>
              <a:gd name="connsiteX9587" fmla="*/ 2291885 w 12192439"/>
              <a:gd name="connsiteY9587" fmla="*/ 584788 h 6839191"/>
              <a:gd name="connsiteX9588" fmla="*/ 2438027 w 12192439"/>
              <a:gd name="connsiteY9588" fmla="*/ 607955 h 6839191"/>
              <a:gd name="connsiteX9589" fmla="*/ 2441603 w 12192439"/>
              <a:gd name="connsiteY9589" fmla="*/ 608352 h 6839191"/>
              <a:gd name="connsiteX9590" fmla="*/ 2843213 w 12192439"/>
              <a:gd name="connsiteY9590" fmla="*/ 639271 h 6839191"/>
              <a:gd name="connsiteX9591" fmla="*/ 3366896 w 12192439"/>
              <a:gd name="connsiteY9591" fmla="*/ 650711 h 6839191"/>
              <a:gd name="connsiteX9592" fmla="*/ 3749616 w 12192439"/>
              <a:gd name="connsiteY9592" fmla="*/ 657056 h 6839191"/>
              <a:gd name="connsiteX9593" fmla="*/ 4445286 w 12192439"/>
              <a:gd name="connsiteY9593" fmla="*/ 692511 h 6839191"/>
              <a:gd name="connsiteX9594" fmla="*/ 4464221 w 12192439"/>
              <a:gd name="connsiteY9594" fmla="*/ 694121 h 6839191"/>
              <a:gd name="connsiteX9595" fmla="*/ 4564376 w 12192439"/>
              <a:gd name="connsiteY9595" fmla="*/ 702875 h 6839191"/>
              <a:gd name="connsiteX9596" fmla="*/ 4967631 w 12192439"/>
              <a:gd name="connsiteY9596" fmla="*/ 773171 h 6839191"/>
              <a:gd name="connsiteX9597" fmla="*/ 5050674 w 12192439"/>
              <a:gd name="connsiteY9597" fmla="*/ 807763 h 6839191"/>
              <a:gd name="connsiteX9598" fmla="*/ 5125730 w 12192439"/>
              <a:gd name="connsiteY9598" fmla="*/ 996416 h 6839191"/>
              <a:gd name="connsiteX9599" fmla="*/ 4993630 w 12192439"/>
              <a:gd name="connsiteY9599" fmla="*/ 1174829 h 6839191"/>
              <a:gd name="connsiteX9600" fmla="*/ 4733862 w 12192439"/>
              <a:gd name="connsiteY9600" fmla="*/ 1356142 h 6839191"/>
              <a:gd name="connsiteX9601" fmla="*/ 4714620 w 12192439"/>
              <a:gd name="connsiteY9601" fmla="*/ 1368051 h 6839191"/>
              <a:gd name="connsiteX9602" fmla="*/ 3957826 w 12192439"/>
              <a:gd name="connsiteY9602" fmla="*/ 1797483 h 6839191"/>
              <a:gd name="connsiteX9603" fmla="*/ 3583180 w 12192439"/>
              <a:gd name="connsiteY9603" fmla="*/ 2002911 h 6839191"/>
              <a:gd name="connsiteX9604" fmla="*/ 2898436 w 12192439"/>
              <a:gd name="connsiteY9604" fmla="*/ 2410821 h 6839191"/>
              <a:gd name="connsiteX9605" fmla="*/ 2428922 w 12192439"/>
              <a:gd name="connsiteY9605" fmla="*/ 2767784 h 6839191"/>
              <a:gd name="connsiteX9606" fmla="*/ 2376047 w 12192439"/>
              <a:gd name="connsiteY9606" fmla="*/ 2765831 h 6839191"/>
              <a:gd name="connsiteX9607" fmla="*/ 2873403 w 12192439"/>
              <a:gd name="connsiteY9607" fmla="*/ 2390176 h 6839191"/>
              <a:gd name="connsiteX9608" fmla="*/ 2427189 w 12192439"/>
              <a:gd name="connsiteY9608" fmla="*/ 2769473 h 6839191"/>
              <a:gd name="connsiteX9609" fmla="*/ 2381466 w 12192439"/>
              <a:gd name="connsiteY9609" fmla="*/ 2814889 h 6839191"/>
              <a:gd name="connsiteX9610" fmla="*/ 2330675 w 12192439"/>
              <a:gd name="connsiteY9610" fmla="*/ 2811773 h 6839191"/>
              <a:gd name="connsiteX9611" fmla="*/ 2374357 w 12192439"/>
              <a:gd name="connsiteY9611" fmla="*/ 2767498 h 6839191"/>
              <a:gd name="connsiteX9612" fmla="*/ 2427189 w 12192439"/>
              <a:gd name="connsiteY9612" fmla="*/ 2769473 h 6839191"/>
              <a:gd name="connsiteX9613" fmla="*/ 2431336 w 12192439"/>
              <a:gd name="connsiteY9613" fmla="*/ 2769605 h 6839191"/>
              <a:gd name="connsiteX9614" fmla="*/ 2484518 w 12192439"/>
              <a:gd name="connsiteY9614" fmla="*/ 2770855 h 6839191"/>
              <a:gd name="connsiteX9615" fmla="*/ 2436667 w 12192439"/>
              <a:gd name="connsiteY9615" fmla="*/ 2817390 h 6839191"/>
              <a:gd name="connsiteX9616" fmla="*/ 2385437 w 12192439"/>
              <a:gd name="connsiteY9616" fmla="*/ 2815086 h 6839191"/>
              <a:gd name="connsiteX9617" fmla="*/ 2431336 w 12192439"/>
              <a:gd name="connsiteY9617" fmla="*/ 2769605 h 6839191"/>
              <a:gd name="connsiteX9618" fmla="*/ 2434934 w 12192439"/>
              <a:gd name="connsiteY9618" fmla="*/ 2819167 h 6839191"/>
              <a:gd name="connsiteX9619" fmla="*/ 2392370 w 12192439"/>
              <a:gd name="connsiteY9619" fmla="*/ 2863858 h 6839191"/>
              <a:gd name="connsiteX9620" fmla="*/ 2343181 w 12192439"/>
              <a:gd name="connsiteY9620" fmla="*/ 2860370 h 6839191"/>
              <a:gd name="connsiteX9621" fmla="*/ 2383726 w 12192439"/>
              <a:gd name="connsiteY9621" fmla="*/ 2816841 h 6839191"/>
              <a:gd name="connsiteX9622" fmla="*/ 2434934 w 12192439"/>
              <a:gd name="connsiteY9622" fmla="*/ 2819167 h 6839191"/>
              <a:gd name="connsiteX9623" fmla="*/ 2439102 w 12192439"/>
              <a:gd name="connsiteY9623" fmla="*/ 2819320 h 6839191"/>
              <a:gd name="connsiteX9624" fmla="*/ 2490990 w 12192439"/>
              <a:gd name="connsiteY9624" fmla="*/ 2820900 h 6839191"/>
              <a:gd name="connsiteX9625" fmla="*/ 2446233 w 12192439"/>
              <a:gd name="connsiteY9625" fmla="*/ 2866733 h 6839191"/>
              <a:gd name="connsiteX9626" fmla="*/ 2396319 w 12192439"/>
              <a:gd name="connsiteY9626" fmla="*/ 2864100 h 6839191"/>
              <a:gd name="connsiteX9627" fmla="*/ 2439102 w 12192439"/>
              <a:gd name="connsiteY9627" fmla="*/ 2819320 h 6839191"/>
              <a:gd name="connsiteX9628" fmla="*/ 2444456 w 12192439"/>
              <a:gd name="connsiteY9628" fmla="*/ 2868597 h 6839191"/>
              <a:gd name="connsiteX9629" fmla="*/ 2404701 w 12192439"/>
              <a:gd name="connsiteY9629" fmla="*/ 2912543 h 6839191"/>
              <a:gd name="connsiteX9630" fmla="*/ 2356981 w 12192439"/>
              <a:gd name="connsiteY9630" fmla="*/ 2908682 h 6839191"/>
              <a:gd name="connsiteX9631" fmla="*/ 2394630 w 12192439"/>
              <a:gd name="connsiteY9631" fmla="*/ 2865943 h 6839191"/>
              <a:gd name="connsiteX9632" fmla="*/ 2444456 w 12192439"/>
              <a:gd name="connsiteY9632" fmla="*/ 2868597 h 6839191"/>
              <a:gd name="connsiteX9633" fmla="*/ 2448471 w 12192439"/>
              <a:gd name="connsiteY9633" fmla="*/ 2868773 h 6839191"/>
              <a:gd name="connsiteX9634" fmla="*/ 2499042 w 12192439"/>
              <a:gd name="connsiteY9634" fmla="*/ 2870682 h 6839191"/>
              <a:gd name="connsiteX9635" fmla="*/ 2457071 w 12192439"/>
              <a:gd name="connsiteY9635" fmla="*/ 2915834 h 6839191"/>
              <a:gd name="connsiteX9636" fmla="*/ 2408628 w 12192439"/>
              <a:gd name="connsiteY9636" fmla="*/ 2912806 h 6839191"/>
              <a:gd name="connsiteX9637" fmla="*/ 2448471 w 12192439"/>
              <a:gd name="connsiteY9637" fmla="*/ 2868773 h 6839191"/>
              <a:gd name="connsiteX9638" fmla="*/ 2455338 w 12192439"/>
              <a:gd name="connsiteY9638" fmla="*/ 2917765 h 6839191"/>
              <a:gd name="connsiteX9639" fmla="*/ 2418215 w 12192439"/>
              <a:gd name="connsiteY9639" fmla="*/ 2961030 h 6839191"/>
              <a:gd name="connsiteX9640" fmla="*/ 2371900 w 12192439"/>
              <a:gd name="connsiteY9640" fmla="*/ 2956818 h 6839191"/>
              <a:gd name="connsiteX9641" fmla="*/ 2406982 w 12192439"/>
              <a:gd name="connsiteY9641" fmla="*/ 2914715 h 6839191"/>
              <a:gd name="connsiteX9642" fmla="*/ 2455338 w 12192439"/>
              <a:gd name="connsiteY9642" fmla="*/ 2917765 h 6839191"/>
              <a:gd name="connsiteX9643" fmla="*/ 2459550 w 12192439"/>
              <a:gd name="connsiteY9643" fmla="*/ 2917984 h 6839191"/>
              <a:gd name="connsiteX9644" fmla="*/ 2508410 w 12192439"/>
              <a:gd name="connsiteY9644" fmla="*/ 2920156 h 6839191"/>
              <a:gd name="connsiteX9645" fmla="*/ 2469138 w 12192439"/>
              <a:gd name="connsiteY9645" fmla="*/ 2964672 h 6839191"/>
              <a:gd name="connsiteX9646" fmla="*/ 2422187 w 12192439"/>
              <a:gd name="connsiteY9646" fmla="*/ 2961359 h 6839191"/>
              <a:gd name="connsiteX9647" fmla="*/ 2459550 w 12192439"/>
              <a:gd name="connsiteY9647" fmla="*/ 2917984 h 6839191"/>
              <a:gd name="connsiteX9648" fmla="*/ 2467449 w 12192439"/>
              <a:gd name="connsiteY9648" fmla="*/ 2966691 h 6839191"/>
              <a:gd name="connsiteX9649" fmla="*/ 2432761 w 12192439"/>
              <a:gd name="connsiteY9649" fmla="*/ 3009276 h 6839191"/>
              <a:gd name="connsiteX9650" fmla="*/ 2387807 w 12192439"/>
              <a:gd name="connsiteY9650" fmla="*/ 3004713 h 6839191"/>
              <a:gd name="connsiteX9651" fmla="*/ 2388816 w 12192439"/>
              <a:gd name="connsiteY9651" fmla="*/ 3003396 h 6839191"/>
              <a:gd name="connsiteX9652" fmla="*/ 2420541 w 12192439"/>
              <a:gd name="connsiteY9652" fmla="*/ 2963334 h 6839191"/>
              <a:gd name="connsiteX9653" fmla="*/ 2467449 w 12192439"/>
              <a:gd name="connsiteY9653" fmla="*/ 2966691 h 6839191"/>
              <a:gd name="connsiteX9654" fmla="*/ 2431160 w 12192439"/>
              <a:gd name="connsiteY9654" fmla="*/ 3011360 h 6839191"/>
              <a:gd name="connsiteX9655" fmla="*/ 2411348 w 12192439"/>
              <a:gd name="connsiteY9655" fmla="*/ 3037491 h 6839191"/>
              <a:gd name="connsiteX9656" fmla="*/ 2403932 w 12192439"/>
              <a:gd name="connsiteY9656" fmla="*/ 3047539 h 6839191"/>
              <a:gd name="connsiteX9657" fmla="*/ 2400685 w 12192439"/>
              <a:gd name="connsiteY9657" fmla="*/ 3051949 h 6839191"/>
              <a:gd name="connsiteX9658" fmla="*/ 2356564 w 12192439"/>
              <a:gd name="connsiteY9658" fmla="*/ 3045916 h 6839191"/>
              <a:gd name="connsiteX9659" fmla="*/ 2378702 w 12192439"/>
              <a:gd name="connsiteY9659" fmla="*/ 3016692 h 6839191"/>
              <a:gd name="connsiteX9660" fmla="*/ 2386249 w 12192439"/>
              <a:gd name="connsiteY9660" fmla="*/ 3006775 h 6839191"/>
              <a:gd name="connsiteX9661" fmla="*/ 2431160 w 12192439"/>
              <a:gd name="connsiteY9661" fmla="*/ 3011360 h 6839191"/>
              <a:gd name="connsiteX9662" fmla="*/ 2406653 w 12192439"/>
              <a:gd name="connsiteY9662" fmla="*/ 3049536 h 6839191"/>
              <a:gd name="connsiteX9663" fmla="*/ 2414069 w 12192439"/>
              <a:gd name="connsiteY9663" fmla="*/ 3039465 h 6839191"/>
              <a:gd name="connsiteX9664" fmla="*/ 2435131 w 12192439"/>
              <a:gd name="connsiteY9664" fmla="*/ 3011711 h 6839191"/>
              <a:gd name="connsiteX9665" fmla="*/ 2480700 w 12192439"/>
              <a:gd name="connsiteY9665" fmla="*/ 3015397 h 6839191"/>
              <a:gd name="connsiteX9666" fmla="*/ 2448273 w 12192439"/>
              <a:gd name="connsiteY9666" fmla="*/ 3057346 h 6839191"/>
              <a:gd name="connsiteX9667" fmla="*/ 2404503 w 12192439"/>
              <a:gd name="connsiteY9667" fmla="*/ 3052432 h 6839191"/>
              <a:gd name="connsiteX9668" fmla="*/ 2406653 w 12192439"/>
              <a:gd name="connsiteY9668" fmla="*/ 3049536 h 6839191"/>
              <a:gd name="connsiteX9669" fmla="*/ 2484891 w 12192439"/>
              <a:gd name="connsiteY9669" fmla="*/ 3015682 h 6839191"/>
              <a:gd name="connsiteX9670" fmla="*/ 2531118 w 12192439"/>
              <a:gd name="connsiteY9670" fmla="*/ 3018491 h 6839191"/>
              <a:gd name="connsiteX9671" fmla="*/ 2496650 w 12192439"/>
              <a:gd name="connsiteY9671" fmla="*/ 3061712 h 6839191"/>
              <a:gd name="connsiteX9672" fmla="*/ 2452310 w 12192439"/>
              <a:gd name="connsiteY9672" fmla="*/ 3057741 h 6839191"/>
              <a:gd name="connsiteX9673" fmla="*/ 2484891 w 12192439"/>
              <a:gd name="connsiteY9673" fmla="*/ 3015682 h 6839191"/>
              <a:gd name="connsiteX9674" fmla="*/ 2494983 w 12192439"/>
              <a:gd name="connsiteY9674" fmla="*/ 3063906 h 6839191"/>
              <a:gd name="connsiteX9675" fmla="*/ 2464728 w 12192439"/>
              <a:gd name="connsiteY9675" fmla="*/ 3105241 h 6839191"/>
              <a:gd name="connsiteX9676" fmla="*/ 2421879 w 12192439"/>
              <a:gd name="connsiteY9676" fmla="*/ 3099975 h 6839191"/>
              <a:gd name="connsiteX9677" fmla="*/ 2434934 w 12192439"/>
              <a:gd name="connsiteY9677" fmla="*/ 3081678 h 6839191"/>
              <a:gd name="connsiteX9678" fmla="*/ 2439300 w 12192439"/>
              <a:gd name="connsiteY9678" fmla="*/ 3075557 h 6839191"/>
              <a:gd name="connsiteX9679" fmla="*/ 2450686 w 12192439"/>
              <a:gd name="connsiteY9679" fmla="*/ 3059913 h 6839191"/>
              <a:gd name="connsiteX9680" fmla="*/ 2494983 w 12192439"/>
              <a:gd name="connsiteY9680" fmla="*/ 3063906 h 6839191"/>
              <a:gd name="connsiteX9681" fmla="*/ 2499196 w 12192439"/>
              <a:gd name="connsiteY9681" fmla="*/ 3064235 h 6839191"/>
              <a:gd name="connsiteX9682" fmla="*/ 2544216 w 12192439"/>
              <a:gd name="connsiteY9682" fmla="*/ 3067351 h 6839191"/>
              <a:gd name="connsiteX9683" fmla="*/ 2511899 w 12192439"/>
              <a:gd name="connsiteY9683" fmla="*/ 3109958 h 6839191"/>
              <a:gd name="connsiteX9684" fmla="*/ 2468765 w 12192439"/>
              <a:gd name="connsiteY9684" fmla="*/ 3105680 h 6839191"/>
              <a:gd name="connsiteX9685" fmla="*/ 2499196 w 12192439"/>
              <a:gd name="connsiteY9685" fmla="*/ 3064235 h 6839191"/>
              <a:gd name="connsiteX9686" fmla="*/ 2489805 w 12192439"/>
              <a:gd name="connsiteY9686" fmla="*/ 3147739 h 6839191"/>
              <a:gd name="connsiteX9687" fmla="*/ 2514488 w 12192439"/>
              <a:gd name="connsiteY9687" fmla="*/ 3112591 h 6839191"/>
              <a:gd name="connsiteX9688" fmla="*/ 2558324 w 12192439"/>
              <a:gd name="connsiteY9688" fmla="*/ 3116014 h 6839191"/>
              <a:gd name="connsiteX9689" fmla="*/ 2527959 w 12192439"/>
              <a:gd name="connsiteY9689" fmla="*/ 3158029 h 6839191"/>
              <a:gd name="connsiteX9690" fmla="*/ 2485944 w 12192439"/>
              <a:gd name="connsiteY9690" fmla="*/ 3153443 h 6839191"/>
              <a:gd name="connsiteX9691" fmla="*/ 2489805 w 12192439"/>
              <a:gd name="connsiteY9691" fmla="*/ 3147739 h 6839191"/>
              <a:gd name="connsiteX9692" fmla="*/ 2526313 w 12192439"/>
              <a:gd name="connsiteY9692" fmla="*/ 3160376 h 6839191"/>
              <a:gd name="connsiteX9693" fmla="*/ 2511921 w 12192439"/>
              <a:gd name="connsiteY9693" fmla="*/ 3181745 h 6839191"/>
              <a:gd name="connsiteX9694" fmla="*/ 2499635 w 12192439"/>
              <a:gd name="connsiteY9694" fmla="*/ 3200526 h 6839191"/>
              <a:gd name="connsiteX9695" fmla="*/ 2458585 w 12192439"/>
              <a:gd name="connsiteY9695" fmla="*/ 3194580 h 6839191"/>
              <a:gd name="connsiteX9696" fmla="*/ 2484364 w 12192439"/>
              <a:gd name="connsiteY9696" fmla="*/ 3155769 h 6839191"/>
              <a:gd name="connsiteX9697" fmla="*/ 2526313 w 12192439"/>
              <a:gd name="connsiteY9697" fmla="*/ 3160376 h 6839191"/>
              <a:gd name="connsiteX9698" fmla="*/ 2515036 w 12192439"/>
              <a:gd name="connsiteY9698" fmla="*/ 3183808 h 6839191"/>
              <a:gd name="connsiteX9699" fmla="*/ 2530592 w 12192439"/>
              <a:gd name="connsiteY9699" fmla="*/ 3160793 h 6839191"/>
              <a:gd name="connsiteX9700" fmla="*/ 2573243 w 12192439"/>
              <a:gd name="connsiteY9700" fmla="*/ 3164501 h 6839191"/>
              <a:gd name="connsiteX9701" fmla="*/ 2544765 w 12192439"/>
              <a:gd name="connsiteY9701" fmla="*/ 3205967 h 6839191"/>
              <a:gd name="connsiteX9702" fmla="*/ 2503759 w 12192439"/>
              <a:gd name="connsiteY9702" fmla="*/ 3201097 h 6839191"/>
              <a:gd name="connsiteX9703" fmla="*/ 2515036 w 12192439"/>
              <a:gd name="connsiteY9703" fmla="*/ 3183808 h 6839191"/>
              <a:gd name="connsiteX9704" fmla="*/ 2543163 w 12192439"/>
              <a:gd name="connsiteY9704" fmla="*/ 3208402 h 6839191"/>
              <a:gd name="connsiteX9705" fmla="*/ 2537064 w 12192439"/>
              <a:gd name="connsiteY9705" fmla="*/ 3217815 h 6839191"/>
              <a:gd name="connsiteX9706" fmla="*/ 2517976 w 12192439"/>
              <a:gd name="connsiteY9706" fmla="*/ 3247982 h 6839191"/>
              <a:gd name="connsiteX9707" fmla="*/ 2477980 w 12192439"/>
              <a:gd name="connsiteY9707" fmla="*/ 3241729 h 6839191"/>
              <a:gd name="connsiteX9708" fmla="*/ 2502201 w 12192439"/>
              <a:gd name="connsiteY9708" fmla="*/ 3203488 h 6839191"/>
              <a:gd name="connsiteX9709" fmla="*/ 2543163 w 12192439"/>
              <a:gd name="connsiteY9709" fmla="*/ 3208402 h 6839191"/>
              <a:gd name="connsiteX9710" fmla="*/ 2540289 w 12192439"/>
              <a:gd name="connsiteY9710" fmla="*/ 3219899 h 6839191"/>
              <a:gd name="connsiteX9711" fmla="*/ 2547463 w 12192439"/>
              <a:gd name="connsiteY9711" fmla="*/ 3208863 h 6839191"/>
              <a:gd name="connsiteX9712" fmla="*/ 2589040 w 12192439"/>
              <a:gd name="connsiteY9712" fmla="*/ 3212834 h 6839191"/>
              <a:gd name="connsiteX9713" fmla="*/ 2562273 w 12192439"/>
              <a:gd name="connsiteY9713" fmla="*/ 3253774 h 6839191"/>
              <a:gd name="connsiteX9714" fmla="*/ 2522145 w 12192439"/>
              <a:gd name="connsiteY9714" fmla="*/ 3248575 h 6839191"/>
              <a:gd name="connsiteX9715" fmla="*/ 2540289 w 12192439"/>
              <a:gd name="connsiteY9715" fmla="*/ 3219899 h 6839191"/>
              <a:gd name="connsiteX9716" fmla="*/ 2560715 w 12192439"/>
              <a:gd name="connsiteY9716" fmla="*/ 3256297 h 6839191"/>
              <a:gd name="connsiteX9717" fmla="*/ 2536866 w 12192439"/>
              <a:gd name="connsiteY9717" fmla="*/ 3295306 h 6839191"/>
              <a:gd name="connsiteX9718" fmla="*/ 2497835 w 12192439"/>
              <a:gd name="connsiteY9718" fmla="*/ 3288768 h 6839191"/>
              <a:gd name="connsiteX9719" fmla="*/ 2520587 w 12192439"/>
              <a:gd name="connsiteY9719" fmla="*/ 3251076 h 6839191"/>
              <a:gd name="connsiteX9720" fmla="*/ 2560715 w 12192439"/>
              <a:gd name="connsiteY9720" fmla="*/ 3256297 h 6839191"/>
              <a:gd name="connsiteX9721" fmla="*/ 2565037 w 12192439"/>
              <a:gd name="connsiteY9721" fmla="*/ 3256802 h 6839191"/>
              <a:gd name="connsiteX9722" fmla="*/ 2605538 w 12192439"/>
              <a:gd name="connsiteY9722" fmla="*/ 3261036 h 6839191"/>
              <a:gd name="connsiteX9723" fmla="*/ 2587350 w 12192439"/>
              <a:gd name="connsiteY9723" fmla="*/ 3289953 h 6839191"/>
              <a:gd name="connsiteX9724" fmla="*/ 2580395 w 12192439"/>
              <a:gd name="connsiteY9724" fmla="*/ 3301428 h 6839191"/>
              <a:gd name="connsiteX9725" fmla="*/ 2541079 w 12192439"/>
              <a:gd name="connsiteY9725" fmla="*/ 3295943 h 6839191"/>
              <a:gd name="connsiteX9726" fmla="*/ 2565037 w 12192439"/>
              <a:gd name="connsiteY9726" fmla="*/ 3256802 h 6839191"/>
              <a:gd name="connsiteX9727" fmla="*/ 2578837 w 12192439"/>
              <a:gd name="connsiteY9727" fmla="*/ 3304038 h 6839191"/>
              <a:gd name="connsiteX9728" fmla="*/ 2556371 w 12192439"/>
              <a:gd name="connsiteY9728" fmla="*/ 3342521 h 6839191"/>
              <a:gd name="connsiteX9729" fmla="*/ 2518239 w 12192439"/>
              <a:gd name="connsiteY9729" fmla="*/ 3335720 h 6839191"/>
              <a:gd name="connsiteX9730" fmla="*/ 2539543 w 12192439"/>
              <a:gd name="connsiteY9730" fmla="*/ 3298531 h 6839191"/>
              <a:gd name="connsiteX9731" fmla="*/ 2578837 w 12192439"/>
              <a:gd name="connsiteY9731" fmla="*/ 3304038 h 6839191"/>
              <a:gd name="connsiteX9732" fmla="*/ 2583203 w 12192439"/>
              <a:gd name="connsiteY9732" fmla="*/ 3304587 h 6839191"/>
              <a:gd name="connsiteX9733" fmla="*/ 2622739 w 12192439"/>
              <a:gd name="connsiteY9733" fmla="*/ 3309129 h 6839191"/>
              <a:gd name="connsiteX9734" fmla="*/ 2612471 w 12192439"/>
              <a:gd name="connsiteY9734" fmla="*/ 3326022 h 6839191"/>
              <a:gd name="connsiteX9735" fmla="*/ 2599022 w 12192439"/>
              <a:gd name="connsiteY9735" fmla="*/ 3348972 h 6839191"/>
              <a:gd name="connsiteX9736" fmla="*/ 2560605 w 12192439"/>
              <a:gd name="connsiteY9736" fmla="*/ 3343245 h 6839191"/>
              <a:gd name="connsiteX9737" fmla="*/ 2583203 w 12192439"/>
              <a:gd name="connsiteY9737" fmla="*/ 3304587 h 6839191"/>
              <a:gd name="connsiteX9738" fmla="*/ 2597464 w 12192439"/>
              <a:gd name="connsiteY9738" fmla="*/ 3351670 h 6839191"/>
              <a:gd name="connsiteX9739" fmla="*/ 2576270 w 12192439"/>
              <a:gd name="connsiteY9739" fmla="*/ 3389670 h 6839191"/>
              <a:gd name="connsiteX9740" fmla="*/ 2539280 w 12192439"/>
              <a:gd name="connsiteY9740" fmla="*/ 3382627 h 6839191"/>
              <a:gd name="connsiteX9741" fmla="*/ 2559114 w 12192439"/>
              <a:gd name="connsiteY9741" fmla="*/ 3345922 h 6839191"/>
              <a:gd name="connsiteX9742" fmla="*/ 2597464 w 12192439"/>
              <a:gd name="connsiteY9742" fmla="*/ 3351670 h 6839191"/>
              <a:gd name="connsiteX9743" fmla="*/ 2601874 w 12192439"/>
              <a:gd name="connsiteY9743" fmla="*/ 3352284 h 6839191"/>
              <a:gd name="connsiteX9744" fmla="*/ 2640576 w 12192439"/>
              <a:gd name="connsiteY9744" fmla="*/ 3357067 h 6839191"/>
              <a:gd name="connsiteX9745" fmla="*/ 2637614 w 12192439"/>
              <a:gd name="connsiteY9745" fmla="*/ 3362092 h 6839191"/>
              <a:gd name="connsiteX9746" fmla="*/ 2618132 w 12192439"/>
              <a:gd name="connsiteY9746" fmla="*/ 3396449 h 6839191"/>
              <a:gd name="connsiteX9747" fmla="*/ 2580549 w 12192439"/>
              <a:gd name="connsiteY9747" fmla="*/ 3390416 h 6839191"/>
              <a:gd name="connsiteX9748" fmla="*/ 2601874 w 12192439"/>
              <a:gd name="connsiteY9748" fmla="*/ 3352284 h 6839191"/>
              <a:gd name="connsiteX9749" fmla="*/ 2616728 w 12192439"/>
              <a:gd name="connsiteY9749" fmla="*/ 3398994 h 6839191"/>
              <a:gd name="connsiteX9750" fmla="*/ 2596740 w 12192439"/>
              <a:gd name="connsiteY9750" fmla="*/ 3436709 h 6839191"/>
              <a:gd name="connsiteX9751" fmla="*/ 2560518 w 12192439"/>
              <a:gd name="connsiteY9751" fmla="*/ 3429425 h 6839191"/>
              <a:gd name="connsiteX9752" fmla="*/ 2579188 w 12192439"/>
              <a:gd name="connsiteY9752" fmla="*/ 3392983 h 6839191"/>
              <a:gd name="connsiteX9753" fmla="*/ 2616728 w 12192439"/>
              <a:gd name="connsiteY9753" fmla="*/ 3398994 h 6839191"/>
              <a:gd name="connsiteX9754" fmla="*/ 2621203 w 12192439"/>
              <a:gd name="connsiteY9754" fmla="*/ 3399653 h 6839191"/>
              <a:gd name="connsiteX9755" fmla="*/ 2659094 w 12192439"/>
              <a:gd name="connsiteY9755" fmla="*/ 3404699 h 6839191"/>
              <a:gd name="connsiteX9756" fmla="*/ 2637790 w 12192439"/>
              <a:gd name="connsiteY9756" fmla="*/ 3443796 h 6839191"/>
              <a:gd name="connsiteX9757" fmla="*/ 2601085 w 12192439"/>
              <a:gd name="connsiteY9757" fmla="*/ 3437543 h 6839191"/>
              <a:gd name="connsiteX9758" fmla="*/ 2621203 w 12192439"/>
              <a:gd name="connsiteY9758" fmla="*/ 3399653 h 6839191"/>
              <a:gd name="connsiteX9759" fmla="*/ 2636408 w 12192439"/>
              <a:gd name="connsiteY9759" fmla="*/ 3446428 h 6839191"/>
              <a:gd name="connsiteX9760" fmla="*/ 2617693 w 12192439"/>
              <a:gd name="connsiteY9760" fmla="*/ 3483748 h 6839191"/>
              <a:gd name="connsiteX9761" fmla="*/ 2582414 w 12192439"/>
              <a:gd name="connsiteY9761" fmla="*/ 3476201 h 6839191"/>
              <a:gd name="connsiteX9762" fmla="*/ 2599746 w 12192439"/>
              <a:gd name="connsiteY9762" fmla="*/ 3440154 h 6839191"/>
              <a:gd name="connsiteX9763" fmla="*/ 2636408 w 12192439"/>
              <a:gd name="connsiteY9763" fmla="*/ 3446428 h 6839191"/>
              <a:gd name="connsiteX9764" fmla="*/ 2616421 w 12192439"/>
              <a:gd name="connsiteY9764" fmla="*/ 3486447 h 6839191"/>
              <a:gd name="connsiteX9765" fmla="*/ 2600448 w 12192439"/>
              <a:gd name="connsiteY9765" fmla="*/ 3521924 h 6839191"/>
              <a:gd name="connsiteX9766" fmla="*/ 2566771 w 12192439"/>
              <a:gd name="connsiteY9766" fmla="*/ 3513192 h 6839191"/>
              <a:gd name="connsiteX9767" fmla="*/ 2581185 w 12192439"/>
              <a:gd name="connsiteY9767" fmla="*/ 3478965 h 6839191"/>
              <a:gd name="connsiteX9768" fmla="*/ 2616421 w 12192439"/>
              <a:gd name="connsiteY9768" fmla="*/ 3486447 h 6839191"/>
              <a:gd name="connsiteX9769" fmla="*/ 2620809 w 12192439"/>
              <a:gd name="connsiteY9769" fmla="*/ 3487302 h 6839191"/>
              <a:gd name="connsiteX9770" fmla="*/ 2656461 w 12192439"/>
              <a:gd name="connsiteY9770" fmla="*/ 3493753 h 6839191"/>
              <a:gd name="connsiteX9771" fmla="*/ 2638996 w 12192439"/>
              <a:gd name="connsiteY9771" fmla="*/ 3530634 h 6839191"/>
              <a:gd name="connsiteX9772" fmla="*/ 2604770 w 12192439"/>
              <a:gd name="connsiteY9772" fmla="*/ 3522977 h 6839191"/>
              <a:gd name="connsiteX9773" fmla="*/ 2620809 w 12192439"/>
              <a:gd name="connsiteY9773" fmla="*/ 3487302 h 6839191"/>
              <a:gd name="connsiteX9774" fmla="*/ 2637746 w 12192439"/>
              <a:gd name="connsiteY9774" fmla="*/ 3533442 h 6839191"/>
              <a:gd name="connsiteX9775" fmla="*/ 2623112 w 12192439"/>
              <a:gd name="connsiteY9775" fmla="*/ 3568239 h 6839191"/>
              <a:gd name="connsiteX9776" fmla="*/ 2590509 w 12192439"/>
              <a:gd name="connsiteY9776" fmla="*/ 3559507 h 6839191"/>
              <a:gd name="connsiteX9777" fmla="*/ 2603607 w 12192439"/>
              <a:gd name="connsiteY9777" fmla="*/ 3525829 h 6839191"/>
              <a:gd name="connsiteX9778" fmla="*/ 2637746 w 12192439"/>
              <a:gd name="connsiteY9778" fmla="*/ 3533442 h 6839191"/>
              <a:gd name="connsiteX9779" fmla="*/ 2642178 w 12192439"/>
              <a:gd name="connsiteY9779" fmla="*/ 3534364 h 6839191"/>
              <a:gd name="connsiteX9780" fmla="*/ 2677150 w 12192439"/>
              <a:gd name="connsiteY9780" fmla="*/ 3541077 h 6839191"/>
              <a:gd name="connsiteX9781" fmla="*/ 2661046 w 12192439"/>
              <a:gd name="connsiteY9781" fmla="*/ 3577168 h 6839191"/>
              <a:gd name="connsiteX9782" fmla="*/ 2627434 w 12192439"/>
              <a:gd name="connsiteY9782" fmla="*/ 3569314 h 6839191"/>
              <a:gd name="connsiteX9783" fmla="*/ 2642178 w 12192439"/>
              <a:gd name="connsiteY9783" fmla="*/ 3534364 h 6839191"/>
              <a:gd name="connsiteX9784" fmla="*/ 2681714 w 12192439"/>
              <a:gd name="connsiteY9784" fmla="*/ 3541867 h 6839191"/>
              <a:gd name="connsiteX9785" fmla="*/ 2717146 w 12192439"/>
              <a:gd name="connsiteY9785" fmla="*/ 3547593 h 6839191"/>
              <a:gd name="connsiteX9786" fmla="*/ 2699682 w 12192439"/>
              <a:gd name="connsiteY9786" fmla="*/ 3584979 h 6839191"/>
              <a:gd name="connsiteX9787" fmla="*/ 2665522 w 12192439"/>
              <a:gd name="connsiteY9787" fmla="*/ 3578134 h 6839191"/>
              <a:gd name="connsiteX9788" fmla="*/ 2681714 w 12192439"/>
              <a:gd name="connsiteY9788" fmla="*/ 3541867 h 6839191"/>
              <a:gd name="connsiteX9789" fmla="*/ 2698191 w 12192439"/>
              <a:gd name="connsiteY9789" fmla="*/ 3588292 h 6839191"/>
              <a:gd name="connsiteX9790" fmla="*/ 2683249 w 12192439"/>
              <a:gd name="connsiteY9790" fmla="*/ 3624054 h 6839191"/>
              <a:gd name="connsiteX9791" fmla="*/ 2650625 w 12192439"/>
              <a:gd name="connsiteY9791" fmla="*/ 3616068 h 6839191"/>
              <a:gd name="connsiteX9792" fmla="*/ 2664140 w 12192439"/>
              <a:gd name="connsiteY9792" fmla="*/ 3581425 h 6839191"/>
              <a:gd name="connsiteX9793" fmla="*/ 2698191 w 12192439"/>
              <a:gd name="connsiteY9793" fmla="*/ 3588292 h 6839191"/>
              <a:gd name="connsiteX9794" fmla="*/ 2702863 w 12192439"/>
              <a:gd name="connsiteY9794" fmla="*/ 3589169 h 6839191"/>
              <a:gd name="connsiteX9795" fmla="*/ 2737397 w 12192439"/>
              <a:gd name="connsiteY9795" fmla="*/ 3595093 h 6839191"/>
              <a:gd name="connsiteX9796" fmla="*/ 2721008 w 12192439"/>
              <a:gd name="connsiteY9796" fmla="*/ 3632106 h 6839191"/>
              <a:gd name="connsiteX9797" fmla="*/ 2687791 w 12192439"/>
              <a:gd name="connsiteY9797" fmla="*/ 3625085 h 6839191"/>
              <a:gd name="connsiteX9798" fmla="*/ 2702863 w 12192439"/>
              <a:gd name="connsiteY9798" fmla="*/ 3589169 h 6839191"/>
              <a:gd name="connsiteX9799" fmla="*/ 2719560 w 12192439"/>
              <a:gd name="connsiteY9799" fmla="*/ 3635485 h 6839191"/>
              <a:gd name="connsiteX9800" fmla="*/ 2705672 w 12192439"/>
              <a:gd name="connsiteY9800" fmla="*/ 3670874 h 6839191"/>
              <a:gd name="connsiteX9801" fmla="*/ 2673969 w 12192439"/>
              <a:gd name="connsiteY9801" fmla="*/ 3662756 h 6839191"/>
              <a:gd name="connsiteX9802" fmla="*/ 2686474 w 12192439"/>
              <a:gd name="connsiteY9802" fmla="*/ 3628442 h 6839191"/>
              <a:gd name="connsiteX9803" fmla="*/ 2719560 w 12192439"/>
              <a:gd name="connsiteY9803" fmla="*/ 3635485 h 6839191"/>
              <a:gd name="connsiteX9804" fmla="*/ 2724299 w 12192439"/>
              <a:gd name="connsiteY9804" fmla="*/ 3636406 h 6839191"/>
              <a:gd name="connsiteX9805" fmla="*/ 2758130 w 12192439"/>
              <a:gd name="connsiteY9805" fmla="*/ 3642527 h 6839191"/>
              <a:gd name="connsiteX9806" fmla="*/ 2742882 w 12192439"/>
              <a:gd name="connsiteY9806" fmla="*/ 3679189 h 6839191"/>
              <a:gd name="connsiteX9807" fmla="*/ 2710301 w 12192439"/>
              <a:gd name="connsiteY9807" fmla="*/ 3671971 h 6839191"/>
              <a:gd name="connsiteX9808" fmla="*/ 2724299 w 12192439"/>
              <a:gd name="connsiteY9808" fmla="*/ 3636406 h 6839191"/>
              <a:gd name="connsiteX9809" fmla="*/ 2741522 w 12192439"/>
              <a:gd name="connsiteY9809" fmla="*/ 3682633 h 6839191"/>
              <a:gd name="connsiteX9810" fmla="*/ 2728753 w 12192439"/>
              <a:gd name="connsiteY9810" fmla="*/ 3717737 h 6839191"/>
              <a:gd name="connsiteX9811" fmla="*/ 2697554 w 12192439"/>
              <a:gd name="connsiteY9811" fmla="*/ 3709378 h 6839191"/>
              <a:gd name="connsiteX9812" fmla="*/ 2709029 w 12192439"/>
              <a:gd name="connsiteY9812" fmla="*/ 3675393 h 6839191"/>
              <a:gd name="connsiteX9813" fmla="*/ 2741522 w 12192439"/>
              <a:gd name="connsiteY9813" fmla="*/ 3682633 h 6839191"/>
              <a:gd name="connsiteX9814" fmla="*/ 2746283 w 12192439"/>
              <a:gd name="connsiteY9814" fmla="*/ 3683642 h 6839191"/>
              <a:gd name="connsiteX9815" fmla="*/ 2779171 w 12192439"/>
              <a:gd name="connsiteY9815" fmla="*/ 3689917 h 6839191"/>
              <a:gd name="connsiteX9816" fmla="*/ 2764954 w 12192439"/>
              <a:gd name="connsiteY9816" fmla="*/ 3726228 h 6839191"/>
              <a:gd name="connsiteX9817" fmla="*/ 2733404 w 12192439"/>
              <a:gd name="connsiteY9817" fmla="*/ 3718922 h 6839191"/>
              <a:gd name="connsiteX9818" fmla="*/ 2746283 w 12192439"/>
              <a:gd name="connsiteY9818" fmla="*/ 3683642 h 6839191"/>
              <a:gd name="connsiteX9819" fmla="*/ 2763659 w 12192439"/>
              <a:gd name="connsiteY9819" fmla="*/ 3729760 h 6839191"/>
              <a:gd name="connsiteX9820" fmla="*/ 2751877 w 12192439"/>
              <a:gd name="connsiteY9820" fmla="*/ 3764513 h 6839191"/>
              <a:gd name="connsiteX9821" fmla="*/ 2721798 w 12192439"/>
              <a:gd name="connsiteY9821" fmla="*/ 3756154 h 6839191"/>
              <a:gd name="connsiteX9822" fmla="*/ 2732219 w 12192439"/>
              <a:gd name="connsiteY9822" fmla="*/ 3722432 h 6839191"/>
              <a:gd name="connsiteX9823" fmla="*/ 2763659 w 12192439"/>
              <a:gd name="connsiteY9823" fmla="*/ 3729760 h 6839191"/>
              <a:gd name="connsiteX9824" fmla="*/ 2768508 w 12192439"/>
              <a:gd name="connsiteY9824" fmla="*/ 3730791 h 6839191"/>
              <a:gd name="connsiteX9825" fmla="*/ 2800606 w 12192439"/>
              <a:gd name="connsiteY9825" fmla="*/ 3737242 h 6839191"/>
              <a:gd name="connsiteX9826" fmla="*/ 2787376 w 12192439"/>
              <a:gd name="connsiteY9826" fmla="*/ 3773223 h 6839191"/>
              <a:gd name="connsiteX9827" fmla="*/ 2756616 w 12192439"/>
              <a:gd name="connsiteY9827" fmla="*/ 3765764 h 6839191"/>
              <a:gd name="connsiteX9828" fmla="*/ 2768508 w 12192439"/>
              <a:gd name="connsiteY9828" fmla="*/ 3730791 h 6839191"/>
              <a:gd name="connsiteX9829" fmla="*/ 2786169 w 12192439"/>
              <a:gd name="connsiteY9829" fmla="*/ 3776799 h 6839191"/>
              <a:gd name="connsiteX9830" fmla="*/ 2775309 w 12192439"/>
              <a:gd name="connsiteY9830" fmla="*/ 3811311 h 6839191"/>
              <a:gd name="connsiteX9831" fmla="*/ 2746019 w 12192439"/>
              <a:gd name="connsiteY9831" fmla="*/ 3802798 h 6839191"/>
              <a:gd name="connsiteX9832" fmla="*/ 2755498 w 12192439"/>
              <a:gd name="connsiteY9832" fmla="*/ 3769362 h 6839191"/>
              <a:gd name="connsiteX9833" fmla="*/ 2786169 w 12192439"/>
              <a:gd name="connsiteY9833" fmla="*/ 3776799 h 6839191"/>
              <a:gd name="connsiteX9834" fmla="*/ 2791062 w 12192439"/>
              <a:gd name="connsiteY9834" fmla="*/ 3777940 h 6839191"/>
              <a:gd name="connsiteX9835" fmla="*/ 2822634 w 12192439"/>
              <a:gd name="connsiteY9835" fmla="*/ 3784544 h 6839191"/>
              <a:gd name="connsiteX9836" fmla="*/ 2810435 w 12192439"/>
              <a:gd name="connsiteY9836" fmla="*/ 3820306 h 6839191"/>
              <a:gd name="connsiteX9837" fmla="*/ 2780136 w 12192439"/>
              <a:gd name="connsiteY9837" fmla="*/ 3812627 h 6839191"/>
              <a:gd name="connsiteX9838" fmla="*/ 2791062 w 12192439"/>
              <a:gd name="connsiteY9838" fmla="*/ 3777940 h 6839191"/>
              <a:gd name="connsiteX9839" fmla="*/ 2809272 w 12192439"/>
              <a:gd name="connsiteY9839" fmla="*/ 3823970 h 6839191"/>
              <a:gd name="connsiteX9840" fmla="*/ 2799399 w 12192439"/>
              <a:gd name="connsiteY9840" fmla="*/ 3858174 h 6839191"/>
              <a:gd name="connsiteX9841" fmla="*/ 2770526 w 12192439"/>
              <a:gd name="connsiteY9841" fmla="*/ 3849464 h 6839191"/>
              <a:gd name="connsiteX9842" fmla="*/ 2779083 w 12192439"/>
              <a:gd name="connsiteY9842" fmla="*/ 3816313 h 6839191"/>
              <a:gd name="connsiteX9843" fmla="*/ 2809272 w 12192439"/>
              <a:gd name="connsiteY9843" fmla="*/ 3823970 h 6839191"/>
              <a:gd name="connsiteX9844" fmla="*/ 2814340 w 12192439"/>
              <a:gd name="connsiteY9844" fmla="*/ 3825177 h 6839191"/>
              <a:gd name="connsiteX9845" fmla="*/ 2844617 w 12192439"/>
              <a:gd name="connsiteY9845" fmla="*/ 3831825 h 6839191"/>
              <a:gd name="connsiteX9846" fmla="*/ 2833406 w 12192439"/>
              <a:gd name="connsiteY9846" fmla="*/ 3867280 h 6839191"/>
              <a:gd name="connsiteX9847" fmla="*/ 2804489 w 12192439"/>
              <a:gd name="connsiteY9847" fmla="*/ 3859623 h 6839191"/>
              <a:gd name="connsiteX9848" fmla="*/ 2814340 w 12192439"/>
              <a:gd name="connsiteY9848" fmla="*/ 3825177 h 6839191"/>
              <a:gd name="connsiteX9849" fmla="*/ 2832309 w 12192439"/>
              <a:gd name="connsiteY9849" fmla="*/ 3871075 h 6839191"/>
              <a:gd name="connsiteX9850" fmla="*/ 2823401 w 12192439"/>
              <a:gd name="connsiteY9850" fmla="*/ 3904950 h 6839191"/>
              <a:gd name="connsiteX9851" fmla="*/ 2795867 w 12192439"/>
              <a:gd name="connsiteY9851" fmla="*/ 3896328 h 6839191"/>
              <a:gd name="connsiteX9852" fmla="*/ 2803480 w 12192439"/>
              <a:gd name="connsiteY9852" fmla="*/ 3863418 h 6839191"/>
              <a:gd name="connsiteX9853" fmla="*/ 2832309 w 12192439"/>
              <a:gd name="connsiteY9853" fmla="*/ 3871075 h 6839191"/>
              <a:gd name="connsiteX9854" fmla="*/ 2822458 w 12192439"/>
              <a:gd name="connsiteY9854" fmla="*/ 3908899 h 6839191"/>
              <a:gd name="connsiteX9855" fmla="*/ 2815744 w 12192439"/>
              <a:gd name="connsiteY9855" fmla="*/ 3941261 h 6839191"/>
              <a:gd name="connsiteX9856" fmla="*/ 2789614 w 12192439"/>
              <a:gd name="connsiteY9856" fmla="*/ 3931717 h 6839191"/>
              <a:gd name="connsiteX9857" fmla="*/ 2795055 w 12192439"/>
              <a:gd name="connsiteY9857" fmla="*/ 3900299 h 6839191"/>
              <a:gd name="connsiteX9858" fmla="*/ 2822458 w 12192439"/>
              <a:gd name="connsiteY9858" fmla="*/ 3908899 h 6839191"/>
              <a:gd name="connsiteX9859" fmla="*/ 2827570 w 12192439"/>
              <a:gd name="connsiteY9859" fmla="*/ 3910391 h 6839191"/>
              <a:gd name="connsiteX9860" fmla="*/ 3680681 w 12192439"/>
              <a:gd name="connsiteY9860" fmla="*/ 3933977 h 6839191"/>
              <a:gd name="connsiteX9861" fmla="*/ 3703564 w 12192439"/>
              <a:gd name="connsiteY9861" fmla="*/ 3931914 h 6839191"/>
              <a:gd name="connsiteX9862" fmla="*/ 3841939 w 12192439"/>
              <a:gd name="connsiteY9862" fmla="*/ 3918268 h 6839191"/>
              <a:gd name="connsiteX9863" fmla="*/ 4866883 w 12192439"/>
              <a:gd name="connsiteY9863" fmla="*/ 3774320 h 6839191"/>
              <a:gd name="connsiteX9864" fmla="*/ 4916731 w 12192439"/>
              <a:gd name="connsiteY9864" fmla="*/ 3766422 h 6839191"/>
              <a:gd name="connsiteX9865" fmla="*/ 5216539 w 12192439"/>
              <a:gd name="connsiteY9865" fmla="*/ 3727983 h 6839191"/>
              <a:gd name="connsiteX9866" fmla="*/ 5193349 w 12192439"/>
              <a:gd name="connsiteY9866" fmla="*/ 3761617 h 6839191"/>
              <a:gd name="connsiteX9867" fmla="*/ 4924322 w 12192439"/>
              <a:gd name="connsiteY9867" fmla="*/ 3801899 h 6839191"/>
              <a:gd name="connsiteX9868" fmla="*/ 3859710 w 12192439"/>
              <a:gd name="connsiteY9868" fmla="*/ 3962564 h 6839191"/>
              <a:gd name="connsiteX9869" fmla="*/ 3722564 w 12192439"/>
              <a:gd name="connsiteY9869" fmla="*/ 3976716 h 6839191"/>
              <a:gd name="connsiteX9870" fmla="*/ 3715653 w 12192439"/>
              <a:gd name="connsiteY9870" fmla="*/ 3977374 h 6839191"/>
              <a:gd name="connsiteX9871" fmla="*/ 2820790 w 12192439"/>
              <a:gd name="connsiteY9871" fmla="*/ 3943038 h 6839191"/>
              <a:gd name="connsiteX9872" fmla="*/ 2827570 w 12192439"/>
              <a:gd name="connsiteY9872" fmla="*/ 3910391 h 6839191"/>
              <a:gd name="connsiteX9873" fmla="*/ 3195678 w 12192439"/>
              <a:gd name="connsiteY9873" fmla="*/ 4008419 h 6839191"/>
              <a:gd name="connsiteX9874" fmla="*/ 3716048 w 12192439"/>
              <a:gd name="connsiteY9874" fmla="*/ 3981477 h 6839191"/>
              <a:gd name="connsiteX9875" fmla="*/ 3722959 w 12192439"/>
              <a:gd name="connsiteY9875" fmla="*/ 3980840 h 6839191"/>
              <a:gd name="connsiteX9876" fmla="*/ 3860149 w 12192439"/>
              <a:gd name="connsiteY9876" fmla="*/ 3966667 h 6839191"/>
              <a:gd name="connsiteX9877" fmla="*/ 4925024 w 12192439"/>
              <a:gd name="connsiteY9877" fmla="*/ 3805979 h 6839191"/>
              <a:gd name="connsiteX9878" fmla="*/ 5190168 w 12192439"/>
              <a:gd name="connsiteY9878" fmla="*/ 3766136 h 6839191"/>
              <a:gd name="connsiteX9879" fmla="*/ 5183542 w 12192439"/>
              <a:gd name="connsiteY9879" fmla="*/ 3775527 h 6839191"/>
              <a:gd name="connsiteX9880" fmla="*/ 5165310 w 12192439"/>
              <a:gd name="connsiteY9880" fmla="*/ 3801504 h 6839191"/>
              <a:gd name="connsiteX9881" fmla="*/ 4932527 w 12192439"/>
              <a:gd name="connsiteY9881" fmla="*/ 3841368 h 6839191"/>
              <a:gd name="connsiteX9882" fmla="*/ 3877877 w 12192439"/>
              <a:gd name="connsiteY9882" fmla="*/ 4010876 h 6839191"/>
              <a:gd name="connsiteX9883" fmla="*/ 3741915 w 12192439"/>
              <a:gd name="connsiteY9883" fmla="*/ 4025532 h 6839191"/>
              <a:gd name="connsiteX9884" fmla="*/ 2815415 w 12192439"/>
              <a:gd name="connsiteY9884" fmla="*/ 3978142 h 6839191"/>
              <a:gd name="connsiteX9885" fmla="*/ 2820045 w 12192439"/>
              <a:gd name="connsiteY9885" fmla="*/ 3947053 h 6839191"/>
              <a:gd name="connsiteX9886" fmla="*/ 3195678 w 12192439"/>
              <a:gd name="connsiteY9886" fmla="*/ 4008419 h 6839191"/>
              <a:gd name="connsiteX9887" fmla="*/ 5184968 w 12192439"/>
              <a:gd name="connsiteY9887" fmla="*/ 3776536 h 6839191"/>
              <a:gd name="connsiteX9888" fmla="*/ 5192471 w 12192439"/>
              <a:gd name="connsiteY9888" fmla="*/ 3765851 h 6839191"/>
              <a:gd name="connsiteX9889" fmla="*/ 5217110 w 12192439"/>
              <a:gd name="connsiteY9889" fmla="*/ 3763087 h 6839191"/>
              <a:gd name="connsiteX9890" fmla="*/ 5206666 w 12192439"/>
              <a:gd name="connsiteY9890" fmla="*/ 3778291 h 6839191"/>
              <a:gd name="connsiteX9891" fmla="*/ 5193502 w 12192439"/>
              <a:gd name="connsiteY9891" fmla="*/ 3797467 h 6839191"/>
              <a:gd name="connsiteX9892" fmla="*/ 5167658 w 12192439"/>
              <a:gd name="connsiteY9892" fmla="*/ 3801153 h 6839191"/>
              <a:gd name="connsiteX9893" fmla="*/ 5184968 w 12192439"/>
              <a:gd name="connsiteY9893" fmla="*/ 3776536 h 6839191"/>
              <a:gd name="connsiteX9894" fmla="*/ 5190277 w 12192439"/>
              <a:gd name="connsiteY9894" fmla="*/ 3802162 h 6839191"/>
              <a:gd name="connsiteX9895" fmla="*/ 5166209 w 12192439"/>
              <a:gd name="connsiteY9895" fmla="*/ 3838121 h 6839191"/>
              <a:gd name="connsiteX9896" fmla="*/ 5139157 w 12192439"/>
              <a:gd name="connsiteY9896" fmla="*/ 3842795 h 6839191"/>
              <a:gd name="connsiteX9897" fmla="*/ 5164345 w 12192439"/>
              <a:gd name="connsiteY9897" fmla="*/ 3805913 h 6839191"/>
              <a:gd name="connsiteX9898" fmla="*/ 5190277 w 12192439"/>
              <a:gd name="connsiteY9898" fmla="*/ 3802162 h 6839191"/>
              <a:gd name="connsiteX9899" fmla="*/ 5162984 w 12192439"/>
              <a:gd name="connsiteY9899" fmla="*/ 3843058 h 6839191"/>
              <a:gd name="connsiteX9900" fmla="*/ 5139728 w 12192439"/>
              <a:gd name="connsiteY9900" fmla="*/ 3880180 h 6839191"/>
              <a:gd name="connsiteX9901" fmla="*/ 5111579 w 12192439"/>
              <a:gd name="connsiteY9901" fmla="*/ 3885797 h 6839191"/>
              <a:gd name="connsiteX9902" fmla="*/ 5135866 w 12192439"/>
              <a:gd name="connsiteY9902" fmla="*/ 3847753 h 6839191"/>
              <a:gd name="connsiteX9903" fmla="*/ 5162984 w 12192439"/>
              <a:gd name="connsiteY9903" fmla="*/ 3843058 h 6839191"/>
              <a:gd name="connsiteX9904" fmla="*/ 5165442 w 12192439"/>
              <a:gd name="connsiteY9904" fmla="*/ 3842641 h 6839191"/>
              <a:gd name="connsiteX9905" fmla="*/ 5192033 w 12192439"/>
              <a:gd name="connsiteY9905" fmla="*/ 3838187 h 6839191"/>
              <a:gd name="connsiteX9906" fmla="*/ 5169873 w 12192439"/>
              <a:gd name="connsiteY9906" fmla="*/ 3874322 h 6839191"/>
              <a:gd name="connsiteX9907" fmla="*/ 5142207 w 12192439"/>
              <a:gd name="connsiteY9907" fmla="*/ 3879675 h 6839191"/>
              <a:gd name="connsiteX9908" fmla="*/ 5165442 w 12192439"/>
              <a:gd name="connsiteY9908" fmla="*/ 3842641 h 6839191"/>
              <a:gd name="connsiteX9909" fmla="*/ 5166912 w 12192439"/>
              <a:gd name="connsiteY9909" fmla="*/ 3879390 h 6839191"/>
              <a:gd name="connsiteX9910" fmla="*/ 5146683 w 12192439"/>
              <a:gd name="connsiteY9910" fmla="*/ 3916469 h 6839191"/>
              <a:gd name="connsiteX9911" fmla="*/ 5117810 w 12192439"/>
              <a:gd name="connsiteY9911" fmla="*/ 3922831 h 6839191"/>
              <a:gd name="connsiteX9912" fmla="*/ 5139157 w 12192439"/>
              <a:gd name="connsiteY9912" fmla="*/ 3884809 h 6839191"/>
              <a:gd name="connsiteX9913" fmla="*/ 5166912 w 12192439"/>
              <a:gd name="connsiteY9913" fmla="*/ 3879390 h 6839191"/>
              <a:gd name="connsiteX9914" fmla="*/ 5169434 w 12192439"/>
              <a:gd name="connsiteY9914" fmla="*/ 3878908 h 6839191"/>
              <a:gd name="connsiteX9915" fmla="*/ 5196947 w 12192439"/>
              <a:gd name="connsiteY9915" fmla="*/ 3873686 h 6839191"/>
              <a:gd name="connsiteX9916" fmla="*/ 5177728 w 12192439"/>
              <a:gd name="connsiteY9916" fmla="*/ 3909777 h 6839191"/>
              <a:gd name="connsiteX9917" fmla="*/ 5149096 w 12192439"/>
              <a:gd name="connsiteY9917" fmla="*/ 3915942 h 6839191"/>
              <a:gd name="connsiteX9918" fmla="*/ 5169434 w 12192439"/>
              <a:gd name="connsiteY9918" fmla="*/ 3878908 h 6839191"/>
              <a:gd name="connsiteX9919" fmla="*/ 5175205 w 12192439"/>
              <a:gd name="connsiteY9919" fmla="*/ 3914933 h 6839191"/>
              <a:gd name="connsiteX9920" fmla="*/ 5159167 w 12192439"/>
              <a:gd name="connsiteY9920" fmla="*/ 3951419 h 6839191"/>
              <a:gd name="connsiteX9921" fmla="*/ 5129350 w 12192439"/>
              <a:gd name="connsiteY9921" fmla="*/ 3958571 h 6839191"/>
              <a:gd name="connsiteX9922" fmla="*/ 5146463 w 12192439"/>
              <a:gd name="connsiteY9922" fmla="*/ 3921142 h 6839191"/>
              <a:gd name="connsiteX9923" fmla="*/ 5175205 w 12192439"/>
              <a:gd name="connsiteY9923" fmla="*/ 3914933 h 6839191"/>
              <a:gd name="connsiteX9924" fmla="*/ 5208860 w 12192439"/>
              <a:gd name="connsiteY9924" fmla="*/ 3907802 h 6839191"/>
              <a:gd name="connsiteX9925" fmla="*/ 5237075 w 12192439"/>
              <a:gd name="connsiteY9925" fmla="*/ 3901988 h 6839191"/>
              <a:gd name="connsiteX9926" fmla="*/ 5223121 w 12192439"/>
              <a:gd name="connsiteY9926" fmla="*/ 3936412 h 6839191"/>
              <a:gd name="connsiteX9927" fmla="*/ 5193744 w 12192439"/>
              <a:gd name="connsiteY9927" fmla="*/ 3943235 h 6839191"/>
              <a:gd name="connsiteX9928" fmla="*/ 5208860 w 12192439"/>
              <a:gd name="connsiteY9928" fmla="*/ 3907802 h 6839191"/>
              <a:gd name="connsiteX9929" fmla="*/ 5253355 w 12192439"/>
              <a:gd name="connsiteY9929" fmla="*/ 3934240 h 6839191"/>
              <a:gd name="connsiteX9930" fmla="*/ 5245105 w 12192439"/>
              <a:gd name="connsiteY9930" fmla="*/ 3967194 h 6839191"/>
              <a:gd name="connsiteX9931" fmla="*/ 5214587 w 12192439"/>
              <a:gd name="connsiteY9931" fmla="*/ 3974960 h 6839191"/>
              <a:gd name="connsiteX9932" fmla="*/ 5224043 w 12192439"/>
              <a:gd name="connsiteY9932" fmla="*/ 3940932 h 6839191"/>
              <a:gd name="connsiteX9933" fmla="*/ 5253355 w 12192439"/>
              <a:gd name="connsiteY9933" fmla="*/ 3934240 h 6839191"/>
              <a:gd name="connsiteX9934" fmla="*/ 5246926 w 12192439"/>
              <a:gd name="connsiteY9934" fmla="*/ 3971582 h 6839191"/>
              <a:gd name="connsiteX9935" fmla="*/ 5277510 w 12192439"/>
              <a:gd name="connsiteY9935" fmla="*/ 3963903 h 6839191"/>
              <a:gd name="connsiteX9936" fmla="*/ 5276501 w 12192439"/>
              <a:gd name="connsiteY9936" fmla="*/ 3994575 h 6839191"/>
              <a:gd name="connsiteX9937" fmla="*/ 5244644 w 12192439"/>
              <a:gd name="connsiteY9937" fmla="*/ 4003438 h 6839191"/>
              <a:gd name="connsiteX9938" fmla="*/ 5246926 w 12192439"/>
              <a:gd name="connsiteY9938" fmla="*/ 3971582 h 6839191"/>
              <a:gd name="connsiteX9939" fmla="*/ 5276896 w 12192439"/>
              <a:gd name="connsiteY9939" fmla="*/ 3999445 h 6839191"/>
              <a:gd name="connsiteX9940" fmla="*/ 5283456 w 12192439"/>
              <a:gd name="connsiteY9940" fmla="*/ 4027879 h 6839191"/>
              <a:gd name="connsiteX9941" fmla="*/ 5250217 w 12192439"/>
              <a:gd name="connsiteY9941" fmla="*/ 4038038 h 6839191"/>
              <a:gd name="connsiteX9942" fmla="*/ 5244864 w 12192439"/>
              <a:gd name="connsiteY9942" fmla="*/ 4008375 h 6839191"/>
              <a:gd name="connsiteX9943" fmla="*/ 5276896 w 12192439"/>
              <a:gd name="connsiteY9943" fmla="*/ 3999445 h 6839191"/>
              <a:gd name="connsiteX9944" fmla="*/ 5285277 w 12192439"/>
              <a:gd name="connsiteY9944" fmla="*/ 4032443 h 6839191"/>
              <a:gd name="connsiteX9945" fmla="*/ 5300569 w 12192439"/>
              <a:gd name="connsiteY9945" fmla="*/ 4057827 h 6839191"/>
              <a:gd name="connsiteX9946" fmla="*/ 5266168 w 12192439"/>
              <a:gd name="connsiteY9946" fmla="*/ 4069302 h 6839191"/>
              <a:gd name="connsiteX9947" fmla="*/ 5251819 w 12192439"/>
              <a:gd name="connsiteY9947" fmla="*/ 4042667 h 6839191"/>
              <a:gd name="connsiteX9948" fmla="*/ 5285277 w 12192439"/>
              <a:gd name="connsiteY9948" fmla="*/ 4032443 h 6839191"/>
              <a:gd name="connsiteX9949" fmla="*/ 5304036 w 12192439"/>
              <a:gd name="connsiteY9949" fmla="*/ 4061952 h 6839191"/>
              <a:gd name="connsiteX9950" fmla="*/ 5328214 w 12192439"/>
              <a:gd name="connsiteY9950" fmla="*/ 4083168 h 6839191"/>
              <a:gd name="connsiteX9951" fmla="*/ 5293198 w 12192439"/>
              <a:gd name="connsiteY9951" fmla="*/ 4095871 h 6839191"/>
              <a:gd name="connsiteX9952" fmla="*/ 5269546 w 12192439"/>
              <a:gd name="connsiteY9952" fmla="*/ 4073668 h 6839191"/>
              <a:gd name="connsiteX9953" fmla="*/ 5269415 w 12192439"/>
              <a:gd name="connsiteY9953" fmla="*/ 4073493 h 6839191"/>
              <a:gd name="connsiteX9954" fmla="*/ 5304036 w 12192439"/>
              <a:gd name="connsiteY9954" fmla="*/ 4061952 h 6839191"/>
              <a:gd name="connsiteX9955" fmla="*/ 5333501 w 12192439"/>
              <a:gd name="connsiteY9955" fmla="*/ 4086678 h 6839191"/>
              <a:gd name="connsiteX9956" fmla="*/ 5366235 w 12192439"/>
              <a:gd name="connsiteY9956" fmla="*/ 4103133 h 6839191"/>
              <a:gd name="connsiteX9957" fmla="*/ 5331175 w 12192439"/>
              <a:gd name="connsiteY9957" fmla="*/ 4117043 h 6839191"/>
              <a:gd name="connsiteX9958" fmla="*/ 5298265 w 12192439"/>
              <a:gd name="connsiteY9958" fmla="*/ 4099447 h 6839191"/>
              <a:gd name="connsiteX9959" fmla="*/ 5333501 w 12192439"/>
              <a:gd name="connsiteY9959" fmla="*/ 4086678 h 6839191"/>
              <a:gd name="connsiteX9960" fmla="*/ 8810031 w 12192439"/>
              <a:gd name="connsiteY9960" fmla="*/ 3755540 h 6839191"/>
              <a:gd name="connsiteX9961" fmla="*/ 8836556 w 12192439"/>
              <a:gd name="connsiteY9961" fmla="*/ 3755232 h 6839191"/>
              <a:gd name="connsiteX9962" fmla="*/ 8803954 w 12192439"/>
              <a:gd name="connsiteY9962" fmla="*/ 3802601 h 6839191"/>
              <a:gd name="connsiteX9963" fmla="*/ 8776967 w 12192439"/>
              <a:gd name="connsiteY9963" fmla="*/ 3802447 h 6839191"/>
              <a:gd name="connsiteX9964" fmla="*/ 8810031 w 12192439"/>
              <a:gd name="connsiteY9964" fmla="*/ 3755540 h 6839191"/>
              <a:gd name="connsiteX9965" fmla="*/ 8842743 w 12192439"/>
              <a:gd name="connsiteY9965" fmla="*/ 3755210 h 6839191"/>
              <a:gd name="connsiteX9966" fmla="*/ 8868523 w 12192439"/>
              <a:gd name="connsiteY9966" fmla="*/ 3755474 h 6839191"/>
              <a:gd name="connsiteX9967" fmla="*/ 8836403 w 12192439"/>
              <a:gd name="connsiteY9967" fmla="*/ 3803215 h 6839191"/>
              <a:gd name="connsiteX9968" fmla="*/ 8810097 w 12192439"/>
              <a:gd name="connsiteY9968" fmla="*/ 3802666 h 6839191"/>
              <a:gd name="connsiteX9969" fmla="*/ 8842743 w 12192439"/>
              <a:gd name="connsiteY9969" fmla="*/ 3755210 h 6839191"/>
              <a:gd name="connsiteX9970" fmla="*/ 8874446 w 12192439"/>
              <a:gd name="connsiteY9970" fmla="*/ 3755627 h 6839191"/>
              <a:gd name="connsiteX9971" fmla="*/ 8899546 w 12192439"/>
              <a:gd name="connsiteY9971" fmla="*/ 3756637 h 6839191"/>
              <a:gd name="connsiteX9972" fmla="*/ 8867952 w 12192439"/>
              <a:gd name="connsiteY9972" fmla="*/ 3804597 h 6839191"/>
              <a:gd name="connsiteX9973" fmla="*/ 8842283 w 12192439"/>
              <a:gd name="connsiteY9973" fmla="*/ 3803434 h 6839191"/>
              <a:gd name="connsiteX9974" fmla="*/ 8874446 w 12192439"/>
              <a:gd name="connsiteY9974" fmla="*/ 3755627 h 6839191"/>
              <a:gd name="connsiteX9975" fmla="*/ 8905184 w 12192439"/>
              <a:gd name="connsiteY9975" fmla="*/ 3756944 h 6839191"/>
              <a:gd name="connsiteX9976" fmla="*/ 8928967 w 12192439"/>
              <a:gd name="connsiteY9976" fmla="*/ 3758787 h 6839191"/>
              <a:gd name="connsiteX9977" fmla="*/ 8898141 w 12192439"/>
              <a:gd name="connsiteY9977" fmla="*/ 3806857 h 6839191"/>
              <a:gd name="connsiteX9978" fmla="*/ 8873613 w 12192439"/>
              <a:gd name="connsiteY9978" fmla="*/ 3804948 h 6839191"/>
              <a:gd name="connsiteX9979" fmla="*/ 8905184 w 12192439"/>
              <a:gd name="connsiteY9979" fmla="*/ 3756944 h 6839191"/>
              <a:gd name="connsiteX9980" fmla="*/ 8934320 w 12192439"/>
              <a:gd name="connsiteY9980" fmla="*/ 3759313 h 6839191"/>
              <a:gd name="connsiteX9981" fmla="*/ 8939038 w 12192439"/>
              <a:gd name="connsiteY9981" fmla="*/ 3759796 h 6839191"/>
              <a:gd name="connsiteX9982" fmla="*/ 8957138 w 12192439"/>
              <a:gd name="connsiteY9982" fmla="*/ 3761902 h 6839191"/>
              <a:gd name="connsiteX9983" fmla="*/ 8927037 w 12192439"/>
              <a:gd name="connsiteY9983" fmla="*/ 3810060 h 6839191"/>
              <a:gd name="connsiteX9984" fmla="*/ 8925522 w 12192439"/>
              <a:gd name="connsiteY9984" fmla="*/ 3809863 h 6839191"/>
              <a:gd name="connsiteX9985" fmla="*/ 8903539 w 12192439"/>
              <a:gd name="connsiteY9985" fmla="*/ 3807340 h 6839191"/>
              <a:gd name="connsiteX9986" fmla="*/ 8934320 w 12192439"/>
              <a:gd name="connsiteY9986" fmla="*/ 3759313 h 6839191"/>
              <a:gd name="connsiteX9987" fmla="*/ 8962272 w 12192439"/>
              <a:gd name="connsiteY9987" fmla="*/ 3762560 h 6839191"/>
              <a:gd name="connsiteX9988" fmla="*/ 8984168 w 12192439"/>
              <a:gd name="connsiteY9988" fmla="*/ 3765808 h 6839191"/>
              <a:gd name="connsiteX9989" fmla="*/ 8954812 w 12192439"/>
              <a:gd name="connsiteY9989" fmla="*/ 3814097 h 6839191"/>
              <a:gd name="connsiteX9990" fmla="*/ 8932170 w 12192439"/>
              <a:gd name="connsiteY9990" fmla="*/ 3810740 h 6839191"/>
              <a:gd name="connsiteX9991" fmla="*/ 8962272 w 12192439"/>
              <a:gd name="connsiteY9991" fmla="*/ 3762560 h 6839191"/>
              <a:gd name="connsiteX9992" fmla="*/ 8953518 w 12192439"/>
              <a:gd name="connsiteY9992" fmla="*/ 3816225 h 6839191"/>
              <a:gd name="connsiteX9993" fmla="*/ 8924009 w 12192439"/>
              <a:gd name="connsiteY9993" fmla="*/ 3864252 h 6839191"/>
              <a:gd name="connsiteX9994" fmla="*/ 8911766 w 12192439"/>
              <a:gd name="connsiteY9994" fmla="*/ 3862321 h 6839191"/>
              <a:gd name="connsiteX9995" fmla="*/ 8900643 w 12192439"/>
              <a:gd name="connsiteY9995" fmla="*/ 3860698 h 6839191"/>
              <a:gd name="connsiteX9996" fmla="*/ 8930810 w 12192439"/>
              <a:gd name="connsiteY9996" fmla="*/ 3812890 h 6839191"/>
              <a:gd name="connsiteX9997" fmla="*/ 8953518 w 12192439"/>
              <a:gd name="connsiteY9997" fmla="*/ 3816225 h 6839191"/>
              <a:gd name="connsiteX9998" fmla="*/ 8958432 w 12192439"/>
              <a:gd name="connsiteY9998" fmla="*/ 3817037 h 6839191"/>
              <a:gd name="connsiteX9999" fmla="*/ 8980306 w 12192439"/>
              <a:gd name="connsiteY9999" fmla="*/ 3821118 h 6839191"/>
              <a:gd name="connsiteX10000" fmla="*/ 8951587 w 12192439"/>
              <a:gd name="connsiteY10000" fmla="*/ 3869210 h 6839191"/>
              <a:gd name="connsiteX10001" fmla="*/ 8928923 w 12192439"/>
              <a:gd name="connsiteY10001" fmla="*/ 3865064 h 6839191"/>
              <a:gd name="connsiteX10002" fmla="*/ 8958432 w 12192439"/>
              <a:gd name="connsiteY10002" fmla="*/ 3817037 h 6839191"/>
              <a:gd name="connsiteX10003" fmla="*/ 8950380 w 12192439"/>
              <a:gd name="connsiteY10003" fmla="*/ 3871229 h 6839191"/>
              <a:gd name="connsiteX10004" fmla="*/ 8921442 w 12192439"/>
              <a:gd name="connsiteY10004" fmla="*/ 3919167 h 6839191"/>
              <a:gd name="connsiteX10005" fmla="*/ 8898097 w 12192439"/>
              <a:gd name="connsiteY10005" fmla="*/ 3914779 h 6839191"/>
              <a:gd name="connsiteX10006" fmla="*/ 8927672 w 12192439"/>
              <a:gd name="connsiteY10006" fmla="*/ 3867104 h 6839191"/>
              <a:gd name="connsiteX10007" fmla="*/ 8950380 w 12192439"/>
              <a:gd name="connsiteY10007" fmla="*/ 3871229 h 6839191"/>
              <a:gd name="connsiteX10008" fmla="*/ 8897615 w 12192439"/>
              <a:gd name="connsiteY10008" fmla="*/ 3916842 h 6839191"/>
              <a:gd name="connsiteX10009" fmla="*/ 8920279 w 12192439"/>
              <a:gd name="connsiteY10009" fmla="*/ 3921076 h 6839191"/>
              <a:gd name="connsiteX10010" fmla="*/ 8891253 w 12192439"/>
              <a:gd name="connsiteY10010" fmla="*/ 3968686 h 6839191"/>
              <a:gd name="connsiteX10011" fmla="*/ 8884210 w 12192439"/>
              <a:gd name="connsiteY10011" fmla="*/ 3967216 h 6839191"/>
              <a:gd name="connsiteX10012" fmla="*/ 8867250 w 12192439"/>
              <a:gd name="connsiteY10012" fmla="*/ 3963969 h 6839191"/>
              <a:gd name="connsiteX10013" fmla="*/ 8896891 w 12192439"/>
              <a:gd name="connsiteY10013" fmla="*/ 3916732 h 6839191"/>
              <a:gd name="connsiteX10014" fmla="*/ 8897615 w 12192439"/>
              <a:gd name="connsiteY10014" fmla="*/ 3916842 h 6839191"/>
              <a:gd name="connsiteX10015" fmla="*/ 8883815 w 12192439"/>
              <a:gd name="connsiteY10015" fmla="*/ 3969190 h 6839191"/>
              <a:gd name="connsiteX10016" fmla="*/ 8890134 w 12192439"/>
              <a:gd name="connsiteY10016" fmla="*/ 3970507 h 6839191"/>
              <a:gd name="connsiteX10017" fmla="*/ 8863367 w 12192439"/>
              <a:gd name="connsiteY10017" fmla="*/ 4013948 h 6839191"/>
              <a:gd name="connsiteX10018" fmla="*/ 8861107 w 12192439"/>
              <a:gd name="connsiteY10018" fmla="*/ 4017590 h 6839191"/>
              <a:gd name="connsiteX10019" fmla="*/ 8836513 w 12192439"/>
              <a:gd name="connsiteY10019" fmla="*/ 4012456 h 6839191"/>
              <a:gd name="connsiteX10020" fmla="*/ 8846890 w 12192439"/>
              <a:gd name="connsiteY10020" fmla="*/ 3996176 h 6839191"/>
              <a:gd name="connsiteX10021" fmla="*/ 8866109 w 12192439"/>
              <a:gd name="connsiteY10021" fmla="*/ 3965811 h 6839191"/>
              <a:gd name="connsiteX10022" fmla="*/ 8883815 w 12192439"/>
              <a:gd name="connsiteY10022" fmla="*/ 3969190 h 6839191"/>
              <a:gd name="connsiteX10023" fmla="*/ 8860032 w 12192439"/>
              <a:gd name="connsiteY10023" fmla="*/ 4019323 h 6839191"/>
              <a:gd name="connsiteX10024" fmla="*/ 8831050 w 12192439"/>
              <a:gd name="connsiteY10024" fmla="*/ 4065770 h 6839191"/>
              <a:gd name="connsiteX10025" fmla="*/ 8805928 w 12192439"/>
              <a:gd name="connsiteY10025" fmla="*/ 4060021 h 6839191"/>
              <a:gd name="connsiteX10026" fmla="*/ 8835416 w 12192439"/>
              <a:gd name="connsiteY10026" fmla="*/ 4014189 h 6839191"/>
              <a:gd name="connsiteX10027" fmla="*/ 8860032 w 12192439"/>
              <a:gd name="connsiteY10027" fmla="*/ 4019323 h 6839191"/>
              <a:gd name="connsiteX10028" fmla="*/ 8830018 w 12192439"/>
              <a:gd name="connsiteY10028" fmla="*/ 4067393 h 6839191"/>
              <a:gd name="connsiteX10029" fmla="*/ 8801145 w 12192439"/>
              <a:gd name="connsiteY10029" fmla="*/ 4112962 h 6839191"/>
              <a:gd name="connsiteX10030" fmla="*/ 8775651 w 12192439"/>
              <a:gd name="connsiteY10030" fmla="*/ 4106380 h 6839191"/>
              <a:gd name="connsiteX10031" fmla="*/ 8804875 w 12192439"/>
              <a:gd name="connsiteY10031" fmla="*/ 4061667 h 6839191"/>
              <a:gd name="connsiteX10032" fmla="*/ 8830018 w 12192439"/>
              <a:gd name="connsiteY10032" fmla="*/ 4067393 h 6839191"/>
              <a:gd name="connsiteX10033" fmla="*/ 8800114 w 12192439"/>
              <a:gd name="connsiteY10033" fmla="*/ 4114564 h 6839191"/>
              <a:gd name="connsiteX10034" fmla="*/ 8725233 w 12192439"/>
              <a:gd name="connsiteY10034" fmla="*/ 4228674 h 6839191"/>
              <a:gd name="connsiteX10035" fmla="*/ 8290429 w 12192439"/>
              <a:gd name="connsiteY10035" fmla="*/ 4841455 h 6839191"/>
              <a:gd name="connsiteX10036" fmla="*/ 7894589 w 12192439"/>
              <a:gd name="connsiteY10036" fmla="*/ 5396951 h 6839191"/>
              <a:gd name="connsiteX10037" fmla="*/ 7654325 w 12192439"/>
              <a:gd name="connsiteY10037" fmla="*/ 5764554 h 6839191"/>
              <a:gd name="connsiteX10038" fmla="*/ 7552480 w 12192439"/>
              <a:gd name="connsiteY10038" fmla="*/ 5948454 h 6839191"/>
              <a:gd name="connsiteX10039" fmla="*/ 7546952 w 12192439"/>
              <a:gd name="connsiteY10039" fmla="*/ 5959424 h 6839191"/>
              <a:gd name="connsiteX10040" fmla="*/ 7444667 w 12192439"/>
              <a:gd name="connsiteY10040" fmla="*/ 6275315 h 6839191"/>
              <a:gd name="connsiteX10041" fmla="*/ 7501163 w 12192439"/>
              <a:gd name="connsiteY10041" fmla="*/ 6410662 h 6839191"/>
              <a:gd name="connsiteX10042" fmla="*/ 7778505 w 12192439"/>
              <a:gd name="connsiteY10042" fmla="*/ 6483590 h 6839191"/>
              <a:gd name="connsiteX10043" fmla="*/ 7917056 w 12192439"/>
              <a:gd name="connsiteY10043" fmla="*/ 6477534 h 6839191"/>
              <a:gd name="connsiteX10044" fmla="*/ 7942067 w 12192439"/>
              <a:gd name="connsiteY10044" fmla="*/ 6475845 h 6839191"/>
              <a:gd name="connsiteX10045" fmla="*/ 8070569 w 12192439"/>
              <a:gd name="connsiteY10045" fmla="*/ 6465292 h 6839191"/>
              <a:gd name="connsiteX10046" fmla="*/ 8049550 w 12192439"/>
              <a:gd name="connsiteY10046" fmla="*/ 6470777 h 6839191"/>
              <a:gd name="connsiteX10047" fmla="*/ 7874711 w 12192439"/>
              <a:gd name="connsiteY10047" fmla="*/ 6488592 h 6839191"/>
              <a:gd name="connsiteX10048" fmla="*/ 7852025 w 12192439"/>
              <a:gd name="connsiteY10048" fmla="*/ 6490435 h 6839191"/>
              <a:gd name="connsiteX10049" fmla="*/ 7425404 w 12192439"/>
              <a:gd name="connsiteY10049" fmla="*/ 6427951 h 6839191"/>
              <a:gd name="connsiteX10050" fmla="*/ 7369765 w 12192439"/>
              <a:gd name="connsiteY10050" fmla="*/ 6293591 h 6839191"/>
              <a:gd name="connsiteX10051" fmla="*/ 7477073 w 12192439"/>
              <a:gd name="connsiteY10051" fmla="*/ 5973400 h 6839191"/>
              <a:gd name="connsiteX10052" fmla="*/ 7482711 w 12192439"/>
              <a:gd name="connsiteY10052" fmla="*/ 5962517 h 6839191"/>
              <a:gd name="connsiteX10053" fmla="*/ 7588812 w 12192439"/>
              <a:gd name="connsiteY10053" fmla="*/ 5775633 h 6839191"/>
              <a:gd name="connsiteX10054" fmla="*/ 7838554 w 12192439"/>
              <a:gd name="connsiteY10054" fmla="*/ 5402107 h 6839191"/>
              <a:gd name="connsiteX10055" fmla="*/ 8260744 w 12192439"/>
              <a:gd name="connsiteY10055" fmla="*/ 4822433 h 6839191"/>
              <a:gd name="connsiteX10056" fmla="*/ 8702350 w 12192439"/>
              <a:gd name="connsiteY10056" fmla="*/ 4214851 h 6839191"/>
              <a:gd name="connsiteX10057" fmla="*/ 8774620 w 12192439"/>
              <a:gd name="connsiteY10057" fmla="*/ 4107960 h 6839191"/>
              <a:gd name="connsiteX10058" fmla="*/ 8800114 w 12192439"/>
              <a:gd name="connsiteY10058" fmla="*/ 4114564 h 6839191"/>
              <a:gd name="connsiteX10059" fmla="*/ 8132045 w 12192439"/>
              <a:gd name="connsiteY10059" fmla="*/ 6454147 h 6839191"/>
              <a:gd name="connsiteX10060" fmla="*/ 8152690 w 12192439"/>
              <a:gd name="connsiteY10060" fmla="*/ 6448486 h 6839191"/>
              <a:gd name="connsiteX10061" fmla="*/ 8157517 w 12192439"/>
              <a:gd name="connsiteY10061" fmla="*/ 6448025 h 6839191"/>
              <a:gd name="connsiteX10062" fmla="*/ 8135138 w 12192439"/>
              <a:gd name="connsiteY10062" fmla="*/ 6453796 h 6839191"/>
              <a:gd name="connsiteX10063" fmla="*/ 8132045 w 12192439"/>
              <a:gd name="connsiteY10063" fmla="*/ 6454147 h 6839191"/>
              <a:gd name="connsiteX10064" fmla="*/ 8176736 w 12192439"/>
              <a:gd name="connsiteY10064" fmla="*/ 6441795 h 6839191"/>
              <a:gd name="connsiteX10065" fmla="*/ 8202603 w 12192439"/>
              <a:gd name="connsiteY10065" fmla="*/ 6434511 h 6839191"/>
              <a:gd name="connsiteX10066" fmla="*/ 8211138 w 12192439"/>
              <a:gd name="connsiteY10066" fmla="*/ 6433918 h 6839191"/>
              <a:gd name="connsiteX10067" fmla="*/ 8184218 w 12192439"/>
              <a:gd name="connsiteY10067" fmla="*/ 6441049 h 6839191"/>
              <a:gd name="connsiteX10068" fmla="*/ 8176736 w 12192439"/>
              <a:gd name="connsiteY10068" fmla="*/ 6441795 h 6839191"/>
              <a:gd name="connsiteX10069" fmla="*/ 8238541 w 12192439"/>
              <a:gd name="connsiteY10069" fmla="*/ 6431812 h 6839191"/>
              <a:gd name="connsiteX10070" fmla="*/ 8248853 w 12192439"/>
              <a:gd name="connsiteY10070" fmla="*/ 6430956 h 6839191"/>
              <a:gd name="connsiteX10071" fmla="*/ 8226035 w 12192439"/>
              <a:gd name="connsiteY10071" fmla="*/ 6436726 h 6839191"/>
              <a:gd name="connsiteX10072" fmla="*/ 8216469 w 12192439"/>
              <a:gd name="connsiteY10072" fmla="*/ 6437758 h 6839191"/>
              <a:gd name="connsiteX10073" fmla="*/ 8238541 w 12192439"/>
              <a:gd name="connsiteY10073" fmla="*/ 6431812 h 6839191"/>
              <a:gd name="connsiteX10074" fmla="*/ 8305480 w 12192439"/>
              <a:gd name="connsiteY10074" fmla="*/ 6421434 h 6839191"/>
              <a:gd name="connsiteX10075" fmla="*/ 8327946 w 12192439"/>
              <a:gd name="connsiteY10075" fmla="*/ 6415489 h 6839191"/>
              <a:gd name="connsiteX10076" fmla="*/ 8337095 w 12192439"/>
              <a:gd name="connsiteY10076" fmla="*/ 6414809 h 6839191"/>
              <a:gd name="connsiteX10077" fmla="*/ 8313707 w 12192439"/>
              <a:gd name="connsiteY10077" fmla="*/ 6420622 h 6839191"/>
              <a:gd name="connsiteX10078" fmla="*/ 8305480 w 12192439"/>
              <a:gd name="connsiteY10078" fmla="*/ 6421434 h 6839191"/>
              <a:gd name="connsiteX10079" fmla="*/ 8391242 w 12192439"/>
              <a:gd name="connsiteY10079" fmla="*/ 6406120 h 6839191"/>
              <a:gd name="connsiteX10080" fmla="*/ 8414981 w 12192439"/>
              <a:gd name="connsiteY10080" fmla="*/ 6399977 h 6839191"/>
              <a:gd name="connsiteX10081" fmla="*/ 8424920 w 12192439"/>
              <a:gd name="connsiteY10081" fmla="*/ 6399319 h 6839191"/>
              <a:gd name="connsiteX10082" fmla="*/ 8400172 w 12192439"/>
              <a:gd name="connsiteY10082" fmla="*/ 6405308 h 6839191"/>
              <a:gd name="connsiteX10083" fmla="*/ 8391242 w 12192439"/>
              <a:gd name="connsiteY10083" fmla="*/ 6406120 h 6839191"/>
              <a:gd name="connsiteX10084" fmla="*/ 8436022 w 12192439"/>
              <a:gd name="connsiteY10084" fmla="*/ 6394448 h 6839191"/>
              <a:gd name="connsiteX10085" fmla="*/ 8464412 w 12192439"/>
              <a:gd name="connsiteY10085" fmla="*/ 6386879 h 6839191"/>
              <a:gd name="connsiteX10086" fmla="*/ 8477269 w 12192439"/>
              <a:gd name="connsiteY10086" fmla="*/ 6386331 h 6839191"/>
              <a:gd name="connsiteX10087" fmla="*/ 8448330 w 12192439"/>
              <a:gd name="connsiteY10087" fmla="*/ 6393570 h 6839191"/>
              <a:gd name="connsiteX10088" fmla="*/ 8436022 w 12192439"/>
              <a:gd name="connsiteY10088" fmla="*/ 6394448 h 6839191"/>
              <a:gd name="connsiteX10089" fmla="*/ 8482446 w 12192439"/>
              <a:gd name="connsiteY10089" fmla="*/ 6382052 h 6839191"/>
              <a:gd name="connsiteX10090" fmla="*/ 8514479 w 12192439"/>
              <a:gd name="connsiteY10090" fmla="*/ 6373320 h 6839191"/>
              <a:gd name="connsiteX10091" fmla="*/ 8529463 w 12192439"/>
              <a:gd name="connsiteY10091" fmla="*/ 6372969 h 6839191"/>
              <a:gd name="connsiteX10092" fmla="*/ 8496949 w 12192439"/>
              <a:gd name="connsiteY10092" fmla="*/ 6381350 h 6839191"/>
              <a:gd name="connsiteX10093" fmla="*/ 8482446 w 12192439"/>
              <a:gd name="connsiteY10093" fmla="*/ 6382052 h 6839191"/>
              <a:gd name="connsiteX10094" fmla="*/ 8550789 w 12192439"/>
              <a:gd name="connsiteY10094" fmla="*/ 6372399 h 6839191"/>
              <a:gd name="connsiteX10095" fmla="*/ 8564282 w 12192439"/>
              <a:gd name="connsiteY10095" fmla="*/ 6371938 h 6839191"/>
              <a:gd name="connsiteX10096" fmla="*/ 8534554 w 12192439"/>
              <a:gd name="connsiteY10096" fmla="*/ 6379178 h 6839191"/>
              <a:gd name="connsiteX10097" fmla="*/ 8521609 w 12192439"/>
              <a:gd name="connsiteY10097" fmla="*/ 6379968 h 6839191"/>
              <a:gd name="connsiteX10098" fmla="*/ 8550789 w 12192439"/>
              <a:gd name="connsiteY10098" fmla="*/ 6372399 h 6839191"/>
              <a:gd name="connsiteX10099" fmla="*/ 8568012 w 12192439"/>
              <a:gd name="connsiteY10099" fmla="*/ 6367857 h 6839191"/>
              <a:gd name="connsiteX10100" fmla="*/ 8600922 w 12192439"/>
              <a:gd name="connsiteY10100" fmla="*/ 6359103 h 6839191"/>
              <a:gd name="connsiteX10101" fmla="*/ 8616236 w 12192439"/>
              <a:gd name="connsiteY10101" fmla="*/ 6358950 h 6839191"/>
              <a:gd name="connsiteX10102" fmla="*/ 8583107 w 12192439"/>
              <a:gd name="connsiteY10102" fmla="*/ 6367286 h 6839191"/>
              <a:gd name="connsiteX10103" fmla="*/ 8568012 w 12192439"/>
              <a:gd name="connsiteY10103" fmla="*/ 6367857 h 6839191"/>
              <a:gd name="connsiteX10104" fmla="*/ 8636772 w 12192439"/>
              <a:gd name="connsiteY10104" fmla="*/ 6358576 h 6839191"/>
              <a:gd name="connsiteX10105" fmla="*/ 8650769 w 12192439"/>
              <a:gd name="connsiteY10105" fmla="*/ 6358313 h 6839191"/>
              <a:gd name="connsiteX10106" fmla="*/ 8620405 w 12192439"/>
              <a:gd name="connsiteY10106" fmla="*/ 6365532 h 6839191"/>
              <a:gd name="connsiteX10107" fmla="*/ 8606736 w 12192439"/>
              <a:gd name="connsiteY10107" fmla="*/ 6366211 h 6839191"/>
              <a:gd name="connsiteX10108" fmla="*/ 8636772 w 12192439"/>
              <a:gd name="connsiteY10108" fmla="*/ 6358576 h 6839191"/>
              <a:gd name="connsiteX10109" fmla="*/ 8653073 w 12192439"/>
              <a:gd name="connsiteY10109" fmla="*/ 6354408 h 6839191"/>
              <a:gd name="connsiteX10110" fmla="*/ 8686443 w 12192439"/>
              <a:gd name="connsiteY10110" fmla="*/ 6345720 h 6839191"/>
              <a:gd name="connsiteX10111" fmla="*/ 8698422 w 12192439"/>
              <a:gd name="connsiteY10111" fmla="*/ 6345786 h 6839191"/>
              <a:gd name="connsiteX10112" fmla="*/ 8702372 w 12192439"/>
              <a:gd name="connsiteY10112" fmla="*/ 6345764 h 6839191"/>
              <a:gd name="connsiteX10113" fmla="*/ 8668782 w 12192439"/>
              <a:gd name="connsiteY10113" fmla="*/ 6353969 h 6839191"/>
              <a:gd name="connsiteX10114" fmla="*/ 8653073 w 12192439"/>
              <a:gd name="connsiteY10114" fmla="*/ 6354408 h 6839191"/>
              <a:gd name="connsiteX10115" fmla="*/ 8721877 w 12192439"/>
              <a:gd name="connsiteY10115" fmla="*/ 6345676 h 6839191"/>
              <a:gd name="connsiteX10116" fmla="*/ 8736664 w 12192439"/>
              <a:gd name="connsiteY10116" fmla="*/ 6345522 h 6839191"/>
              <a:gd name="connsiteX10117" fmla="*/ 8705597 w 12192439"/>
              <a:gd name="connsiteY10117" fmla="*/ 6352675 h 6839191"/>
              <a:gd name="connsiteX10118" fmla="*/ 8691358 w 12192439"/>
              <a:gd name="connsiteY10118" fmla="*/ 6353223 h 6839191"/>
              <a:gd name="connsiteX10119" fmla="*/ 8721877 w 12192439"/>
              <a:gd name="connsiteY10119" fmla="*/ 6345676 h 6839191"/>
              <a:gd name="connsiteX10120" fmla="*/ 8737585 w 12192439"/>
              <a:gd name="connsiteY10120" fmla="*/ 6341749 h 6839191"/>
              <a:gd name="connsiteX10121" fmla="*/ 8771482 w 12192439"/>
              <a:gd name="connsiteY10121" fmla="*/ 6333170 h 6839191"/>
              <a:gd name="connsiteX10122" fmla="*/ 8787915 w 12192439"/>
              <a:gd name="connsiteY10122" fmla="*/ 6333411 h 6839191"/>
              <a:gd name="connsiteX10123" fmla="*/ 8753865 w 12192439"/>
              <a:gd name="connsiteY10123" fmla="*/ 6341485 h 6839191"/>
              <a:gd name="connsiteX10124" fmla="*/ 8737585 w 12192439"/>
              <a:gd name="connsiteY10124" fmla="*/ 6341749 h 6839191"/>
              <a:gd name="connsiteX10125" fmla="*/ 8784976 w 12192439"/>
              <a:gd name="connsiteY10125" fmla="*/ 6329704 h 6839191"/>
              <a:gd name="connsiteX10126" fmla="*/ 8821790 w 12192439"/>
              <a:gd name="connsiteY10126" fmla="*/ 6320160 h 6839191"/>
              <a:gd name="connsiteX10127" fmla="*/ 8839430 w 12192439"/>
              <a:gd name="connsiteY10127" fmla="*/ 6320884 h 6839191"/>
              <a:gd name="connsiteX10128" fmla="*/ 8802659 w 12192439"/>
              <a:gd name="connsiteY10128" fmla="*/ 6329857 h 6839191"/>
              <a:gd name="connsiteX10129" fmla="*/ 8784976 w 12192439"/>
              <a:gd name="connsiteY10129" fmla="*/ 6329704 h 6839191"/>
              <a:gd name="connsiteX10130" fmla="*/ 8890792 w 12192439"/>
              <a:gd name="connsiteY10130" fmla="*/ 6322288 h 6839191"/>
              <a:gd name="connsiteX10131" fmla="*/ 8906567 w 12192439"/>
              <a:gd name="connsiteY10131" fmla="*/ 6322551 h 6839191"/>
              <a:gd name="connsiteX10132" fmla="*/ 8874556 w 12192439"/>
              <a:gd name="connsiteY10132" fmla="*/ 6329440 h 6839191"/>
              <a:gd name="connsiteX10133" fmla="*/ 8858979 w 12192439"/>
              <a:gd name="connsiteY10133" fmla="*/ 6329660 h 6839191"/>
              <a:gd name="connsiteX10134" fmla="*/ 8890792 w 12192439"/>
              <a:gd name="connsiteY10134" fmla="*/ 6322288 h 6839191"/>
              <a:gd name="connsiteX10135" fmla="*/ 8905031 w 12192439"/>
              <a:gd name="connsiteY10135" fmla="*/ 6318931 h 6839191"/>
              <a:gd name="connsiteX10136" fmla="*/ 8939981 w 12192439"/>
              <a:gd name="connsiteY10136" fmla="*/ 6310594 h 6839191"/>
              <a:gd name="connsiteX10137" fmla="*/ 8957379 w 12192439"/>
              <a:gd name="connsiteY10137" fmla="*/ 6311318 h 6839191"/>
              <a:gd name="connsiteX10138" fmla="*/ 8922319 w 12192439"/>
              <a:gd name="connsiteY10138" fmla="*/ 6319106 h 6839191"/>
              <a:gd name="connsiteX10139" fmla="*/ 8905031 w 12192439"/>
              <a:gd name="connsiteY10139" fmla="*/ 6318931 h 6839191"/>
              <a:gd name="connsiteX10140" fmla="*/ 8952311 w 12192439"/>
              <a:gd name="connsiteY10140" fmla="*/ 6307632 h 6839191"/>
              <a:gd name="connsiteX10141" fmla="*/ 8989894 w 12192439"/>
              <a:gd name="connsiteY10141" fmla="*/ 6298461 h 6839191"/>
              <a:gd name="connsiteX10142" fmla="*/ 9008345 w 12192439"/>
              <a:gd name="connsiteY10142" fmla="*/ 6299756 h 6839191"/>
              <a:gd name="connsiteX10143" fmla="*/ 8970741 w 12192439"/>
              <a:gd name="connsiteY10143" fmla="*/ 6308312 h 6839191"/>
              <a:gd name="connsiteX10144" fmla="*/ 8952311 w 12192439"/>
              <a:gd name="connsiteY10144" fmla="*/ 6307632 h 6839191"/>
              <a:gd name="connsiteX10145" fmla="*/ 9023265 w 12192439"/>
              <a:gd name="connsiteY10145" fmla="*/ 6300743 h 6839191"/>
              <a:gd name="connsiteX10146" fmla="*/ 9042989 w 12192439"/>
              <a:gd name="connsiteY10146" fmla="*/ 6301840 h 6839191"/>
              <a:gd name="connsiteX10147" fmla="*/ 9007709 w 12192439"/>
              <a:gd name="connsiteY10147" fmla="*/ 6309343 h 6839191"/>
              <a:gd name="connsiteX10148" fmla="*/ 8987942 w 12192439"/>
              <a:gd name="connsiteY10148" fmla="*/ 6308861 h 6839191"/>
              <a:gd name="connsiteX10149" fmla="*/ 9023265 w 12192439"/>
              <a:gd name="connsiteY10149" fmla="*/ 6300743 h 6839191"/>
              <a:gd name="connsiteX10150" fmla="*/ 9035090 w 12192439"/>
              <a:gd name="connsiteY10150" fmla="*/ 6297979 h 6839191"/>
              <a:gd name="connsiteX10151" fmla="*/ 9072959 w 12192439"/>
              <a:gd name="connsiteY10151" fmla="*/ 6289071 h 6839191"/>
              <a:gd name="connsiteX10152" fmla="*/ 9093341 w 12192439"/>
              <a:gd name="connsiteY10152" fmla="*/ 6290848 h 6839191"/>
              <a:gd name="connsiteX10153" fmla="*/ 9055757 w 12192439"/>
              <a:gd name="connsiteY10153" fmla="*/ 6299076 h 6839191"/>
              <a:gd name="connsiteX10154" fmla="*/ 9035090 w 12192439"/>
              <a:gd name="connsiteY10154" fmla="*/ 6297979 h 6839191"/>
              <a:gd name="connsiteX10155" fmla="*/ 9107690 w 12192439"/>
              <a:gd name="connsiteY10155" fmla="*/ 6291989 h 6839191"/>
              <a:gd name="connsiteX10156" fmla="*/ 9126053 w 12192439"/>
              <a:gd name="connsiteY10156" fmla="*/ 6293349 h 6839191"/>
              <a:gd name="connsiteX10157" fmla="*/ 9090643 w 12192439"/>
              <a:gd name="connsiteY10157" fmla="*/ 6300567 h 6839191"/>
              <a:gd name="connsiteX10158" fmla="*/ 9072191 w 12192439"/>
              <a:gd name="connsiteY10158" fmla="*/ 6299821 h 6839191"/>
              <a:gd name="connsiteX10159" fmla="*/ 9107690 w 12192439"/>
              <a:gd name="connsiteY10159" fmla="*/ 6291989 h 6839191"/>
              <a:gd name="connsiteX10160" fmla="*/ 9118989 w 12192439"/>
              <a:gd name="connsiteY10160" fmla="*/ 6289466 h 6839191"/>
              <a:gd name="connsiteX10161" fmla="*/ 9156988 w 12192439"/>
              <a:gd name="connsiteY10161" fmla="*/ 6280887 h 6839191"/>
              <a:gd name="connsiteX10162" fmla="*/ 9176186 w 12192439"/>
              <a:gd name="connsiteY10162" fmla="*/ 6282906 h 6839191"/>
              <a:gd name="connsiteX10163" fmla="*/ 9138406 w 12192439"/>
              <a:gd name="connsiteY10163" fmla="*/ 6290804 h 6839191"/>
              <a:gd name="connsiteX10164" fmla="*/ 9118989 w 12192439"/>
              <a:gd name="connsiteY10164" fmla="*/ 6289466 h 6839191"/>
              <a:gd name="connsiteX10165" fmla="*/ 9189810 w 12192439"/>
              <a:gd name="connsiteY10165" fmla="*/ 6284222 h 6839191"/>
              <a:gd name="connsiteX10166" fmla="*/ 9208547 w 12192439"/>
              <a:gd name="connsiteY10166" fmla="*/ 6285956 h 6839191"/>
              <a:gd name="connsiteX10167" fmla="*/ 9172851 w 12192439"/>
              <a:gd name="connsiteY10167" fmla="*/ 6292844 h 6839191"/>
              <a:gd name="connsiteX10168" fmla="*/ 9153982 w 12192439"/>
              <a:gd name="connsiteY10168" fmla="*/ 6291791 h 6839191"/>
              <a:gd name="connsiteX10169" fmla="*/ 9189810 w 12192439"/>
              <a:gd name="connsiteY10169" fmla="*/ 6284222 h 6839191"/>
              <a:gd name="connsiteX10170" fmla="*/ 9200539 w 12192439"/>
              <a:gd name="connsiteY10170" fmla="*/ 6281940 h 6839191"/>
              <a:gd name="connsiteX10171" fmla="*/ 9238890 w 12192439"/>
              <a:gd name="connsiteY10171" fmla="*/ 6273669 h 6839191"/>
              <a:gd name="connsiteX10172" fmla="*/ 9258351 w 12192439"/>
              <a:gd name="connsiteY10172" fmla="*/ 6276061 h 6839191"/>
              <a:gd name="connsiteX10173" fmla="*/ 9220241 w 12192439"/>
              <a:gd name="connsiteY10173" fmla="*/ 6283652 h 6839191"/>
              <a:gd name="connsiteX10174" fmla="*/ 9200539 w 12192439"/>
              <a:gd name="connsiteY10174" fmla="*/ 6281940 h 6839191"/>
              <a:gd name="connsiteX10175" fmla="*/ 9271317 w 12192439"/>
              <a:gd name="connsiteY10175" fmla="*/ 6277574 h 6839191"/>
              <a:gd name="connsiteX10176" fmla="*/ 9290361 w 12192439"/>
              <a:gd name="connsiteY10176" fmla="*/ 6279659 h 6839191"/>
              <a:gd name="connsiteX10177" fmla="*/ 9254248 w 12192439"/>
              <a:gd name="connsiteY10177" fmla="*/ 6286263 h 6839191"/>
              <a:gd name="connsiteX10178" fmla="*/ 9235051 w 12192439"/>
              <a:gd name="connsiteY10178" fmla="*/ 6284837 h 6839191"/>
              <a:gd name="connsiteX10179" fmla="*/ 9271317 w 12192439"/>
              <a:gd name="connsiteY10179" fmla="*/ 6277574 h 6839191"/>
              <a:gd name="connsiteX10180" fmla="*/ 9281080 w 12192439"/>
              <a:gd name="connsiteY10180" fmla="*/ 6275578 h 6839191"/>
              <a:gd name="connsiteX10181" fmla="*/ 9319760 w 12192439"/>
              <a:gd name="connsiteY10181" fmla="*/ 6267658 h 6839191"/>
              <a:gd name="connsiteX10182" fmla="*/ 9339397 w 12192439"/>
              <a:gd name="connsiteY10182" fmla="*/ 6270488 h 6839191"/>
              <a:gd name="connsiteX10183" fmla="*/ 9301002 w 12192439"/>
              <a:gd name="connsiteY10183" fmla="*/ 6277706 h 6839191"/>
              <a:gd name="connsiteX10184" fmla="*/ 9281080 w 12192439"/>
              <a:gd name="connsiteY10184" fmla="*/ 6275578 h 6839191"/>
              <a:gd name="connsiteX10185" fmla="*/ 9351596 w 12192439"/>
              <a:gd name="connsiteY10185" fmla="*/ 6272199 h 6839191"/>
              <a:gd name="connsiteX10186" fmla="*/ 9370837 w 12192439"/>
              <a:gd name="connsiteY10186" fmla="*/ 6274722 h 6839191"/>
              <a:gd name="connsiteX10187" fmla="*/ 9334416 w 12192439"/>
              <a:gd name="connsiteY10187" fmla="*/ 6280931 h 6839191"/>
              <a:gd name="connsiteX10188" fmla="*/ 9314999 w 12192439"/>
              <a:gd name="connsiteY10188" fmla="*/ 6279110 h 6839191"/>
              <a:gd name="connsiteX10189" fmla="*/ 9351596 w 12192439"/>
              <a:gd name="connsiteY10189" fmla="*/ 6272199 h 6839191"/>
              <a:gd name="connsiteX10190" fmla="*/ 9361578 w 12192439"/>
              <a:gd name="connsiteY10190" fmla="*/ 6270268 h 6839191"/>
              <a:gd name="connsiteX10191" fmla="*/ 9399885 w 12192439"/>
              <a:gd name="connsiteY10191" fmla="*/ 6262875 h 6839191"/>
              <a:gd name="connsiteX10192" fmla="*/ 9419653 w 12192439"/>
              <a:gd name="connsiteY10192" fmla="*/ 6266166 h 6839191"/>
              <a:gd name="connsiteX10193" fmla="*/ 9381719 w 12192439"/>
              <a:gd name="connsiteY10193" fmla="*/ 6272836 h 6839191"/>
              <a:gd name="connsiteX10194" fmla="*/ 9361578 w 12192439"/>
              <a:gd name="connsiteY10194" fmla="*/ 6270268 h 6839191"/>
              <a:gd name="connsiteX10195" fmla="*/ 9431216 w 12192439"/>
              <a:gd name="connsiteY10195" fmla="*/ 6268030 h 6839191"/>
              <a:gd name="connsiteX10196" fmla="*/ 9450675 w 12192439"/>
              <a:gd name="connsiteY10196" fmla="*/ 6271014 h 6839191"/>
              <a:gd name="connsiteX10197" fmla="*/ 9414694 w 12192439"/>
              <a:gd name="connsiteY10197" fmla="*/ 6276697 h 6839191"/>
              <a:gd name="connsiteX10198" fmla="*/ 9394927 w 12192439"/>
              <a:gd name="connsiteY10198" fmla="*/ 6274437 h 6839191"/>
              <a:gd name="connsiteX10199" fmla="*/ 9431216 w 12192439"/>
              <a:gd name="connsiteY10199" fmla="*/ 6268030 h 6839191"/>
              <a:gd name="connsiteX10200" fmla="*/ 9438872 w 12192439"/>
              <a:gd name="connsiteY10200" fmla="*/ 6266648 h 6839191"/>
              <a:gd name="connsiteX10201" fmla="*/ 9478518 w 12192439"/>
              <a:gd name="connsiteY10201" fmla="*/ 6259474 h 6839191"/>
              <a:gd name="connsiteX10202" fmla="*/ 9498417 w 12192439"/>
              <a:gd name="connsiteY10202" fmla="*/ 6263292 h 6839191"/>
              <a:gd name="connsiteX10203" fmla="*/ 9459101 w 12192439"/>
              <a:gd name="connsiteY10203" fmla="*/ 6269676 h 6839191"/>
              <a:gd name="connsiteX10204" fmla="*/ 9438872 w 12192439"/>
              <a:gd name="connsiteY10204" fmla="*/ 6266648 h 6839191"/>
              <a:gd name="connsiteX10205" fmla="*/ 9486065 w 12192439"/>
              <a:gd name="connsiteY10205" fmla="*/ 6258092 h 6839191"/>
              <a:gd name="connsiteX10206" fmla="*/ 9527400 w 12192439"/>
              <a:gd name="connsiteY10206" fmla="*/ 6250478 h 6839191"/>
              <a:gd name="connsiteX10207" fmla="*/ 9547474 w 12192439"/>
              <a:gd name="connsiteY10207" fmla="*/ 6255130 h 6839191"/>
              <a:gd name="connsiteX10208" fmla="*/ 9506535 w 12192439"/>
              <a:gd name="connsiteY10208" fmla="*/ 6261953 h 6839191"/>
              <a:gd name="connsiteX10209" fmla="*/ 9486065 w 12192439"/>
              <a:gd name="connsiteY10209" fmla="*/ 6258092 h 6839191"/>
              <a:gd name="connsiteX10210" fmla="*/ 9557150 w 12192439"/>
              <a:gd name="connsiteY10210" fmla="*/ 6257302 h 6839191"/>
              <a:gd name="connsiteX10211" fmla="*/ 9577093 w 12192439"/>
              <a:gd name="connsiteY10211" fmla="*/ 6261646 h 6839191"/>
              <a:gd name="connsiteX10212" fmla="*/ 9537843 w 12192439"/>
              <a:gd name="connsiteY10212" fmla="*/ 6267482 h 6839191"/>
              <a:gd name="connsiteX10213" fmla="*/ 9517548 w 12192439"/>
              <a:gd name="connsiteY10213" fmla="*/ 6263950 h 6839191"/>
              <a:gd name="connsiteX10214" fmla="*/ 9557150 w 12192439"/>
              <a:gd name="connsiteY10214" fmla="*/ 6257302 h 6839191"/>
              <a:gd name="connsiteX10215" fmla="*/ 9564214 w 12192439"/>
              <a:gd name="connsiteY10215" fmla="*/ 6256117 h 6839191"/>
              <a:gd name="connsiteX10216" fmla="*/ 9605462 w 12192439"/>
              <a:gd name="connsiteY10216" fmla="*/ 6249053 h 6839191"/>
              <a:gd name="connsiteX10217" fmla="*/ 9625493 w 12192439"/>
              <a:gd name="connsiteY10217" fmla="*/ 6254296 h 6839191"/>
              <a:gd name="connsiteX10218" fmla="*/ 9584663 w 12192439"/>
              <a:gd name="connsiteY10218" fmla="*/ 6260505 h 6839191"/>
              <a:gd name="connsiteX10219" fmla="*/ 9564214 w 12192439"/>
              <a:gd name="connsiteY10219" fmla="*/ 6256117 h 6839191"/>
              <a:gd name="connsiteX10220" fmla="*/ 9634554 w 12192439"/>
              <a:gd name="connsiteY10220" fmla="*/ 6256600 h 6839191"/>
              <a:gd name="connsiteX10221" fmla="*/ 9654519 w 12192439"/>
              <a:gd name="connsiteY10221" fmla="*/ 6261536 h 6839191"/>
              <a:gd name="connsiteX10222" fmla="*/ 9615356 w 12192439"/>
              <a:gd name="connsiteY10222" fmla="*/ 6266758 h 6839191"/>
              <a:gd name="connsiteX10223" fmla="*/ 9594997 w 12192439"/>
              <a:gd name="connsiteY10223" fmla="*/ 6262655 h 6839191"/>
              <a:gd name="connsiteX10224" fmla="*/ 9634554 w 12192439"/>
              <a:gd name="connsiteY10224" fmla="*/ 6256600 h 6839191"/>
              <a:gd name="connsiteX10225" fmla="*/ 9641158 w 12192439"/>
              <a:gd name="connsiteY10225" fmla="*/ 6255591 h 6839191"/>
              <a:gd name="connsiteX10226" fmla="*/ 9681835 w 12192439"/>
              <a:gd name="connsiteY10226" fmla="*/ 6249250 h 6839191"/>
              <a:gd name="connsiteX10227" fmla="*/ 9701800 w 12192439"/>
              <a:gd name="connsiteY10227" fmla="*/ 6255086 h 6839191"/>
              <a:gd name="connsiteX10228" fmla="*/ 9661606 w 12192439"/>
              <a:gd name="connsiteY10228" fmla="*/ 6260571 h 6839191"/>
              <a:gd name="connsiteX10229" fmla="*/ 9641158 w 12192439"/>
              <a:gd name="connsiteY10229" fmla="*/ 6255591 h 6839191"/>
              <a:gd name="connsiteX10230" fmla="*/ 9710225 w 12192439"/>
              <a:gd name="connsiteY10230" fmla="*/ 6257522 h 6839191"/>
              <a:gd name="connsiteX10231" fmla="*/ 9730191 w 12192439"/>
              <a:gd name="connsiteY10231" fmla="*/ 6263072 h 6839191"/>
              <a:gd name="connsiteX10232" fmla="*/ 9691641 w 12192439"/>
              <a:gd name="connsiteY10232" fmla="*/ 6267570 h 6839191"/>
              <a:gd name="connsiteX10233" fmla="*/ 9671238 w 12192439"/>
              <a:gd name="connsiteY10233" fmla="*/ 6262875 h 6839191"/>
              <a:gd name="connsiteX10234" fmla="*/ 9710225 w 12192439"/>
              <a:gd name="connsiteY10234" fmla="*/ 6257522 h 6839191"/>
              <a:gd name="connsiteX10235" fmla="*/ 9716851 w 12192439"/>
              <a:gd name="connsiteY10235" fmla="*/ 6256600 h 6839191"/>
              <a:gd name="connsiteX10236" fmla="*/ 9757132 w 12192439"/>
              <a:gd name="connsiteY10236" fmla="*/ 6250983 h 6839191"/>
              <a:gd name="connsiteX10237" fmla="*/ 9776966 w 12192439"/>
              <a:gd name="connsiteY10237" fmla="*/ 6257478 h 6839191"/>
              <a:gd name="connsiteX10238" fmla="*/ 9737255 w 12192439"/>
              <a:gd name="connsiteY10238" fmla="*/ 6262238 h 6839191"/>
              <a:gd name="connsiteX10239" fmla="*/ 9716851 w 12192439"/>
              <a:gd name="connsiteY10239" fmla="*/ 6256600 h 6839191"/>
              <a:gd name="connsiteX10240" fmla="*/ 9784865 w 12192439"/>
              <a:gd name="connsiteY10240" fmla="*/ 6260001 h 6839191"/>
              <a:gd name="connsiteX10241" fmla="*/ 9804654 w 12192439"/>
              <a:gd name="connsiteY10241" fmla="*/ 6266210 h 6839191"/>
              <a:gd name="connsiteX10242" fmla="*/ 9766545 w 12192439"/>
              <a:gd name="connsiteY10242" fmla="*/ 6269983 h 6839191"/>
              <a:gd name="connsiteX10243" fmla="*/ 9746185 w 12192439"/>
              <a:gd name="connsiteY10243" fmla="*/ 6264652 h 6839191"/>
              <a:gd name="connsiteX10244" fmla="*/ 9784865 w 12192439"/>
              <a:gd name="connsiteY10244" fmla="*/ 6260001 h 6839191"/>
              <a:gd name="connsiteX10245" fmla="*/ 9783328 w 12192439"/>
              <a:gd name="connsiteY10245" fmla="*/ 6256710 h 6839191"/>
              <a:gd name="connsiteX10246" fmla="*/ 9763144 w 12192439"/>
              <a:gd name="connsiteY10246" fmla="*/ 6250128 h 6839191"/>
              <a:gd name="connsiteX10247" fmla="*/ 9804567 w 12192439"/>
              <a:gd name="connsiteY10247" fmla="*/ 6244270 h 6839191"/>
              <a:gd name="connsiteX10248" fmla="*/ 9824093 w 12192439"/>
              <a:gd name="connsiteY10248" fmla="*/ 6251729 h 6839191"/>
              <a:gd name="connsiteX10249" fmla="*/ 9783328 w 12192439"/>
              <a:gd name="connsiteY10249" fmla="*/ 6256710 h 6839191"/>
              <a:gd name="connsiteX10250" fmla="*/ 9755553 w 12192439"/>
              <a:gd name="connsiteY10250" fmla="*/ 6247605 h 6839191"/>
              <a:gd name="connsiteX10251" fmla="*/ 9735477 w 12192439"/>
              <a:gd name="connsiteY10251" fmla="*/ 6240759 h 6839191"/>
              <a:gd name="connsiteX10252" fmla="*/ 9778436 w 12192439"/>
              <a:gd name="connsiteY10252" fmla="*/ 6233892 h 6839191"/>
              <a:gd name="connsiteX10253" fmla="*/ 9797830 w 12192439"/>
              <a:gd name="connsiteY10253" fmla="*/ 6241637 h 6839191"/>
              <a:gd name="connsiteX10254" fmla="*/ 9755553 w 12192439"/>
              <a:gd name="connsiteY10254" fmla="*/ 6247605 h 6839191"/>
              <a:gd name="connsiteX10255" fmla="*/ 9728194 w 12192439"/>
              <a:gd name="connsiteY10255" fmla="*/ 6238236 h 6839191"/>
              <a:gd name="connsiteX10256" fmla="*/ 9708272 w 12192439"/>
              <a:gd name="connsiteY10256" fmla="*/ 6231128 h 6839191"/>
              <a:gd name="connsiteX10257" fmla="*/ 9752700 w 12192439"/>
              <a:gd name="connsiteY10257" fmla="*/ 6223251 h 6839191"/>
              <a:gd name="connsiteX10258" fmla="*/ 9771920 w 12192439"/>
              <a:gd name="connsiteY10258" fmla="*/ 6231259 h 6839191"/>
              <a:gd name="connsiteX10259" fmla="*/ 9728194 w 12192439"/>
              <a:gd name="connsiteY10259" fmla="*/ 6238236 h 6839191"/>
              <a:gd name="connsiteX10260" fmla="*/ 9701252 w 12192439"/>
              <a:gd name="connsiteY10260" fmla="*/ 6228561 h 6839191"/>
              <a:gd name="connsiteX10261" fmla="*/ 9681549 w 12192439"/>
              <a:gd name="connsiteY10261" fmla="*/ 6221189 h 6839191"/>
              <a:gd name="connsiteX10262" fmla="*/ 9727404 w 12192439"/>
              <a:gd name="connsiteY10262" fmla="*/ 6212325 h 6839191"/>
              <a:gd name="connsiteX10263" fmla="*/ 9746403 w 12192439"/>
              <a:gd name="connsiteY10263" fmla="*/ 6220575 h 6839191"/>
              <a:gd name="connsiteX10264" fmla="*/ 9701252 w 12192439"/>
              <a:gd name="connsiteY10264" fmla="*/ 6228561 h 6839191"/>
              <a:gd name="connsiteX10265" fmla="*/ 9674726 w 12192439"/>
              <a:gd name="connsiteY10265" fmla="*/ 6218600 h 6839191"/>
              <a:gd name="connsiteX10266" fmla="*/ 9655287 w 12192439"/>
              <a:gd name="connsiteY10266" fmla="*/ 6210987 h 6839191"/>
              <a:gd name="connsiteX10267" fmla="*/ 9702502 w 12192439"/>
              <a:gd name="connsiteY10267" fmla="*/ 6201114 h 6839191"/>
              <a:gd name="connsiteX10268" fmla="*/ 9721283 w 12192439"/>
              <a:gd name="connsiteY10268" fmla="*/ 6209605 h 6839191"/>
              <a:gd name="connsiteX10269" fmla="*/ 9674726 w 12192439"/>
              <a:gd name="connsiteY10269" fmla="*/ 6218600 h 6839191"/>
              <a:gd name="connsiteX10270" fmla="*/ 9648639 w 12192439"/>
              <a:gd name="connsiteY10270" fmla="*/ 6208332 h 6839191"/>
              <a:gd name="connsiteX10271" fmla="*/ 9629442 w 12192439"/>
              <a:gd name="connsiteY10271" fmla="*/ 6200478 h 6839191"/>
              <a:gd name="connsiteX10272" fmla="*/ 9678039 w 12192439"/>
              <a:gd name="connsiteY10272" fmla="*/ 6189617 h 6839191"/>
              <a:gd name="connsiteX10273" fmla="*/ 9696534 w 12192439"/>
              <a:gd name="connsiteY10273" fmla="*/ 6198349 h 6839191"/>
              <a:gd name="connsiteX10274" fmla="*/ 9648639 w 12192439"/>
              <a:gd name="connsiteY10274" fmla="*/ 6208332 h 6839191"/>
              <a:gd name="connsiteX10275" fmla="*/ 9597783 w 12192439"/>
              <a:gd name="connsiteY10275" fmla="*/ 6186919 h 6839191"/>
              <a:gd name="connsiteX10276" fmla="*/ 9579134 w 12192439"/>
              <a:gd name="connsiteY10276" fmla="*/ 6178538 h 6839191"/>
              <a:gd name="connsiteX10277" fmla="*/ 9617506 w 12192439"/>
              <a:gd name="connsiteY10277" fmla="*/ 6168928 h 6839191"/>
              <a:gd name="connsiteX10278" fmla="*/ 9630385 w 12192439"/>
              <a:gd name="connsiteY10278" fmla="*/ 6165681 h 6839191"/>
              <a:gd name="connsiteX10279" fmla="*/ 9648289 w 12192439"/>
              <a:gd name="connsiteY10279" fmla="*/ 6174918 h 6839191"/>
              <a:gd name="connsiteX10280" fmla="*/ 9597783 w 12192439"/>
              <a:gd name="connsiteY10280" fmla="*/ 6186919 h 6839191"/>
              <a:gd name="connsiteX10281" fmla="*/ 9616476 w 12192439"/>
              <a:gd name="connsiteY10281" fmla="*/ 6164826 h 6839191"/>
              <a:gd name="connsiteX10282" fmla="*/ 9573013 w 12192439"/>
              <a:gd name="connsiteY10282" fmla="*/ 6175730 h 6839191"/>
              <a:gd name="connsiteX10283" fmla="*/ 9554255 w 12192439"/>
              <a:gd name="connsiteY10283" fmla="*/ 6166932 h 6839191"/>
              <a:gd name="connsiteX10284" fmla="*/ 9561034 w 12192439"/>
              <a:gd name="connsiteY10284" fmla="*/ 6165154 h 6839191"/>
              <a:gd name="connsiteX10285" fmla="*/ 9606888 w 12192439"/>
              <a:gd name="connsiteY10285" fmla="*/ 6153109 h 6839191"/>
              <a:gd name="connsiteX10286" fmla="*/ 9624769 w 12192439"/>
              <a:gd name="connsiteY10286" fmla="*/ 6162741 h 6839191"/>
              <a:gd name="connsiteX10287" fmla="*/ 9616476 w 12192439"/>
              <a:gd name="connsiteY10287" fmla="*/ 6164826 h 6839191"/>
              <a:gd name="connsiteX10288" fmla="*/ 9559937 w 12192439"/>
              <a:gd name="connsiteY10288" fmla="*/ 6160964 h 6839191"/>
              <a:gd name="connsiteX10289" fmla="*/ 9548243 w 12192439"/>
              <a:gd name="connsiteY10289" fmla="*/ 6164035 h 6839191"/>
              <a:gd name="connsiteX10290" fmla="*/ 9530295 w 12192439"/>
              <a:gd name="connsiteY10290" fmla="*/ 6155216 h 6839191"/>
              <a:gd name="connsiteX10291" fmla="*/ 9584180 w 12192439"/>
              <a:gd name="connsiteY10291" fmla="*/ 6140428 h 6839191"/>
              <a:gd name="connsiteX10292" fmla="*/ 9601403 w 12192439"/>
              <a:gd name="connsiteY10292" fmla="*/ 6150103 h 6839191"/>
              <a:gd name="connsiteX10293" fmla="*/ 9559937 w 12192439"/>
              <a:gd name="connsiteY10293" fmla="*/ 6160964 h 6839191"/>
              <a:gd name="connsiteX10294" fmla="*/ 9525557 w 12192439"/>
              <a:gd name="connsiteY10294" fmla="*/ 6151925 h 6839191"/>
              <a:gd name="connsiteX10295" fmla="*/ 9524416 w 12192439"/>
              <a:gd name="connsiteY10295" fmla="*/ 6152253 h 6839191"/>
              <a:gd name="connsiteX10296" fmla="*/ 9506776 w 12192439"/>
              <a:gd name="connsiteY10296" fmla="*/ 6143193 h 6839191"/>
              <a:gd name="connsiteX10297" fmla="*/ 9561867 w 12192439"/>
              <a:gd name="connsiteY10297" fmla="*/ 6127418 h 6839191"/>
              <a:gd name="connsiteX10298" fmla="*/ 9578761 w 12192439"/>
              <a:gd name="connsiteY10298" fmla="*/ 6137313 h 6839191"/>
              <a:gd name="connsiteX10299" fmla="*/ 9525557 w 12192439"/>
              <a:gd name="connsiteY10299" fmla="*/ 6151925 h 6839191"/>
              <a:gd name="connsiteX10300" fmla="*/ 9501006 w 12192439"/>
              <a:gd name="connsiteY10300" fmla="*/ 6140143 h 6839191"/>
              <a:gd name="connsiteX10301" fmla="*/ 9483717 w 12192439"/>
              <a:gd name="connsiteY10301" fmla="*/ 6130840 h 6839191"/>
              <a:gd name="connsiteX10302" fmla="*/ 9539971 w 12192439"/>
              <a:gd name="connsiteY10302" fmla="*/ 6114100 h 6839191"/>
              <a:gd name="connsiteX10303" fmla="*/ 9556558 w 12192439"/>
              <a:gd name="connsiteY10303" fmla="*/ 6124237 h 6839191"/>
              <a:gd name="connsiteX10304" fmla="*/ 9501006 w 12192439"/>
              <a:gd name="connsiteY10304" fmla="*/ 6140143 h 6839191"/>
              <a:gd name="connsiteX10305" fmla="*/ 9478013 w 12192439"/>
              <a:gd name="connsiteY10305" fmla="*/ 6127725 h 6839191"/>
              <a:gd name="connsiteX10306" fmla="*/ 9461075 w 12192439"/>
              <a:gd name="connsiteY10306" fmla="*/ 6118159 h 6839191"/>
              <a:gd name="connsiteX10307" fmla="*/ 9518492 w 12192439"/>
              <a:gd name="connsiteY10307" fmla="*/ 6100454 h 6839191"/>
              <a:gd name="connsiteX10308" fmla="*/ 9534750 w 12192439"/>
              <a:gd name="connsiteY10308" fmla="*/ 6110831 h 6839191"/>
              <a:gd name="connsiteX10309" fmla="*/ 9478013 w 12192439"/>
              <a:gd name="connsiteY10309" fmla="*/ 6127725 h 6839191"/>
              <a:gd name="connsiteX10310" fmla="*/ 9455481 w 12192439"/>
              <a:gd name="connsiteY10310" fmla="*/ 6114956 h 6839191"/>
              <a:gd name="connsiteX10311" fmla="*/ 9438872 w 12192439"/>
              <a:gd name="connsiteY10311" fmla="*/ 6105171 h 6839191"/>
              <a:gd name="connsiteX10312" fmla="*/ 9497429 w 12192439"/>
              <a:gd name="connsiteY10312" fmla="*/ 6086500 h 6839191"/>
              <a:gd name="connsiteX10313" fmla="*/ 9513358 w 12192439"/>
              <a:gd name="connsiteY10313" fmla="*/ 6097119 h 6839191"/>
              <a:gd name="connsiteX10314" fmla="*/ 9455481 w 12192439"/>
              <a:gd name="connsiteY10314" fmla="*/ 6114956 h 6839191"/>
              <a:gd name="connsiteX10315" fmla="*/ 9433410 w 12192439"/>
              <a:gd name="connsiteY10315" fmla="*/ 6101858 h 6839191"/>
              <a:gd name="connsiteX10316" fmla="*/ 9417196 w 12192439"/>
              <a:gd name="connsiteY10316" fmla="*/ 6091897 h 6839191"/>
              <a:gd name="connsiteX10317" fmla="*/ 9417108 w 12192439"/>
              <a:gd name="connsiteY10317" fmla="*/ 6091853 h 6839191"/>
              <a:gd name="connsiteX10318" fmla="*/ 9476697 w 12192439"/>
              <a:gd name="connsiteY10318" fmla="*/ 6072261 h 6839191"/>
              <a:gd name="connsiteX10319" fmla="*/ 9482927 w 12192439"/>
              <a:gd name="connsiteY10319" fmla="*/ 6076561 h 6839191"/>
              <a:gd name="connsiteX10320" fmla="*/ 9492361 w 12192439"/>
              <a:gd name="connsiteY10320" fmla="*/ 6083077 h 6839191"/>
              <a:gd name="connsiteX10321" fmla="*/ 9433410 w 12192439"/>
              <a:gd name="connsiteY10321" fmla="*/ 6101858 h 6839191"/>
              <a:gd name="connsiteX10322" fmla="*/ 9408683 w 12192439"/>
              <a:gd name="connsiteY10322" fmla="*/ 6089462 h 6839191"/>
              <a:gd name="connsiteX10323" fmla="*/ 9360920 w 12192439"/>
              <a:gd name="connsiteY10323" fmla="*/ 6105171 h 6839191"/>
              <a:gd name="connsiteX10324" fmla="*/ 9349687 w 12192439"/>
              <a:gd name="connsiteY10324" fmla="*/ 6108879 h 6839191"/>
              <a:gd name="connsiteX10325" fmla="*/ 9332683 w 12192439"/>
              <a:gd name="connsiteY10325" fmla="*/ 6099576 h 6839191"/>
              <a:gd name="connsiteX10326" fmla="*/ 9392074 w 12192439"/>
              <a:gd name="connsiteY10326" fmla="*/ 6079457 h 6839191"/>
              <a:gd name="connsiteX10327" fmla="*/ 9408683 w 12192439"/>
              <a:gd name="connsiteY10327" fmla="*/ 6089462 h 6839191"/>
              <a:gd name="connsiteX10328" fmla="*/ 9329173 w 12192439"/>
              <a:gd name="connsiteY10328" fmla="*/ 6095495 h 6839191"/>
              <a:gd name="connsiteX10329" fmla="*/ 9326628 w 12192439"/>
              <a:gd name="connsiteY10329" fmla="*/ 6096351 h 6839191"/>
              <a:gd name="connsiteX10330" fmla="*/ 9314868 w 12192439"/>
              <a:gd name="connsiteY10330" fmla="*/ 6090120 h 6839191"/>
              <a:gd name="connsiteX10331" fmla="*/ 9309119 w 12192439"/>
              <a:gd name="connsiteY10331" fmla="*/ 6087070 h 6839191"/>
              <a:gd name="connsiteX10332" fmla="*/ 9369564 w 12192439"/>
              <a:gd name="connsiteY10332" fmla="*/ 6066052 h 6839191"/>
              <a:gd name="connsiteX10333" fmla="*/ 9382925 w 12192439"/>
              <a:gd name="connsiteY10333" fmla="*/ 6074016 h 6839191"/>
              <a:gd name="connsiteX10334" fmla="*/ 9386414 w 12192439"/>
              <a:gd name="connsiteY10334" fmla="*/ 6076078 h 6839191"/>
              <a:gd name="connsiteX10335" fmla="*/ 9329173 w 12192439"/>
              <a:gd name="connsiteY10335" fmla="*/ 6095495 h 6839191"/>
              <a:gd name="connsiteX10336" fmla="*/ 9313705 w 12192439"/>
              <a:gd name="connsiteY10336" fmla="*/ 6092314 h 6839191"/>
              <a:gd name="connsiteX10337" fmla="*/ 9323380 w 12192439"/>
              <a:gd name="connsiteY10337" fmla="*/ 6097448 h 6839191"/>
              <a:gd name="connsiteX10338" fmla="*/ 9264648 w 12192439"/>
              <a:gd name="connsiteY10338" fmla="*/ 6117347 h 6839191"/>
              <a:gd name="connsiteX10339" fmla="*/ 9246613 w 12192439"/>
              <a:gd name="connsiteY10339" fmla="*/ 6108813 h 6839191"/>
              <a:gd name="connsiteX10340" fmla="*/ 9305895 w 12192439"/>
              <a:gd name="connsiteY10340" fmla="*/ 6088189 h 6839191"/>
              <a:gd name="connsiteX10341" fmla="*/ 9313705 w 12192439"/>
              <a:gd name="connsiteY10341" fmla="*/ 6092314 h 6839191"/>
              <a:gd name="connsiteX10342" fmla="*/ 9240031 w 12192439"/>
              <a:gd name="connsiteY10342" fmla="*/ 6105719 h 6839191"/>
              <a:gd name="connsiteX10343" fmla="*/ 9222040 w 12192439"/>
              <a:gd name="connsiteY10343" fmla="*/ 6097185 h 6839191"/>
              <a:gd name="connsiteX10344" fmla="*/ 9268641 w 12192439"/>
              <a:gd name="connsiteY10344" fmla="*/ 6080532 h 6839191"/>
              <a:gd name="connsiteX10345" fmla="*/ 9282462 w 12192439"/>
              <a:gd name="connsiteY10345" fmla="*/ 6075596 h 6839191"/>
              <a:gd name="connsiteX10346" fmla="*/ 9299773 w 12192439"/>
              <a:gd name="connsiteY10346" fmla="*/ 6084942 h 6839191"/>
              <a:gd name="connsiteX10347" fmla="*/ 9240031 w 12192439"/>
              <a:gd name="connsiteY10347" fmla="*/ 6105719 h 6839191"/>
              <a:gd name="connsiteX10348" fmla="*/ 9236520 w 12192439"/>
              <a:gd name="connsiteY10348" fmla="*/ 6106948 h 6839191"/>
              <a:gd name="connsiteX10349" fmla="*/ 9177963 w 12192439"/>
              <a:gd name="connsiteY10349" fmla="*/ 6127286 h 6839191"/>
              <a:gd name="connsiteX10350" fmla="*/ 9177612 w 12192439"/>
              <a:gd name="connsiteY10350" fmla="*/ 6127132 h 6839191"/>
              <a:gd name="connsiteX10351" fmla="*/ 9159446 w 12192439"/>
              <a:gd name="connsiteY10351" fmla="*/ 6119519 h 6839191"/>
              <a:gd name="connsiteX10352" fmla="*/ 9218596 w 12192439"/>
              <a:gd name="connsiteY10352" fmla="*/ 6098413 h 6839191"/>
              <a:gd name="connsiteX10353" fmla="*/ 9236520 w 12192439"/>
              <a:gd name="connsiteY10353" fmla="*/ 6106948 h 6839191"/>
              <a:gd name="connsiteX10354" fmla="*/ 9152381 w 12192439"/>
              <a:gd name="connsiteY10354" fmla="*/ 6116514 h 6839191"/>
              <a:gd name="connsiteX10355" fmla="*/ 8957994 w 12192439"/>
              <a:gd name="connsiteY10355" fmla="*/ 5926492 h 6839191"/>
              <a:gd name="connsiteX10356" fmla="*/ 8958564 w 12192439"/>
              <a:gd name="connsiteY10356" fmla="*/ 5725369 h 6839191"/>
              <a:gd name="connsiteX10357" fmla="*/ 8958915 w 12192439"/>
              <a:gd name="connsiteY10357" fmla="*/ 5721969 h 6839191"/>
              <a:gd name="connsiteX10358" fmla="*/ 8976950 w 12192439"/>
              <a:gd name="connsiteY10358" fmla="*/ 5600531 h 6839191"/>
              <a:gd name="connsiteX10359" fmla="*/ 9033445 w 12192439"/>
              <a:gd name="connsiteY10359" fmla="*/ 5349978 h 6839191"/>
              <a:gd name="connsiteX10360" fmla="*/ 9103894 w 12192439"/>
              <a:gd name="connsiteY10360" fmla="*/ 5093347 h 6839191"/>
              <a:gd name="connsiteX10361" fmla="*/ 9234546 w 12192439"/>
              <a:gd name="connsiteY10361" fmla="*/ 4541756 h 6839191"/>
              <a:gd name="connsiteX10362" fmla="*/ 9253524 w 12192439"/>
              <a:gd name="connsiteY10362" fmla="*/ 4398752 h 6839191"/>
              <a:gd name="connsiteX10363" fmla="*/ 9259777 w 12192439"/>
              <a:gd name="connsiteY10363" fmla="*/ 4344582 h 6839191"/>
              <a:gd name="connsiteX10364" fmla="*/ 9275530 w 12192439"/>
              <a:gd name="connsiteY10364" fmla="*/ 4358689 h 6839191"/>
              <a:gd name="connsiteX10365" fmla="*/ 9271251 w 12192439"/>
              <a:gd name="connsiteY10365" fmla="*/ 4418673 h 6839191"/>
              <a:gd name="connsiteX10366" fmla="*/ 9258571 w 12192439"/>
              <a:gd name="connsiteY10366" fmla="*/ 4557838 h 6839191"/>
              <a:gd name="connsiteX10367" fmla="*/ 9149550 w 12192439"/>
              <a:gd name="connsiteY10367" fmla="*/ 5101530 h 6839191"/>
              <a:gd name="connsiteX10368" fmla="*/ 9090664 w 12192439"/>
              <a:gd name="connsiteY10368" fmla="*/ 5346796 h 6839191"/>
              <a:gd name="connsiteX10369" fmla="*/ 9043801 w 12192439"/>
              <a:gd name="connsiteY10369" fmla="*/ 5591382 h 6839191"/>
              <a:gd name="connsiteX10370" fmla="*/ 9030110 w 12192439"/>
              <a:gd name="connsiteY10370" fmla="*/ 5709770 h 6839191"/>
              <a:gd name="connsiteX10371" fmla="*/ 9030022 w 12192439"/>
              <a:gd name="connsiteY10371" fmla="*/ 5711108 h 6839191"/>
              <a:gd name="connsiteX10372" fmla="*/ 9034870 w 12192439"/>
              <a:gd name="connsiteY10372" fmla="*/ 5908699 h 6839191"/>
              <a:gd name="connsiteX10373" fmla="*/ 9212079 w 12192439"/>
              <a:gd name="connsiteY10373" fmla="*/ 6095232 h 6839191"/>
              <a:gd name="connsiteX10374" fmla="*/ 9152381 w 12192439"/>
              <a:gd name="connsiteY10374" fmla="*/ 6116514 h 6839191"/>
              <a:gd name="connsiteX10375" fmla="*/ 9250869 w 12192439"/>
              <a:gd name="connsiteY10375" fmla="*/ 4398422 h 6839191"/>
              <a:gd name="connsiteX10376" fmla="*/ 9231891 w 12192439"/>
              <a:gd name="connsiteY10376" fmla="*/ 4541383 h 6839191"/>
              <a:gd name="connsiteX10377" fmla="*/ 9101305 w 12192439"/>
              <a:gd name="connsiteY10377" fmla="*/ 5092622 h 6839191"/>
              <a:gd name="connsiteX10378" fmla="*/ 9030834 w 12192439"/>
              <a:gd name="connsiteY10378" fmla="*/ 5349319 h 6839191"/>
              <a:gd name="connsiteX10379" fmla="*/ 8974317 w 12192439"/>
              <a:gd name="connsiteY10379" fmla="*/ 5600048 h 6839191"/>
              <a:gd name="connsiteX10380" fmla="*/ 8956216 w 12192439"/>
              <a:gd name="connsiteY10380" fmla="*/ 5721705 h 6839191"/>
              <a:gd name="connsiteX10381" fmla="*/ 8955865 w 12192439"/>
              <a:gd name="connsiteY10381" fmla="*/ 5725084 h 6839191"/>
              <a:gd name="connsiteX10382" fmla="*/ 8955361 w 12192439"/>
              <a:gd name="connsiteY10382" fmla="*/ 5927019 h 6839191"/>
              <a:gd name="connsiteX10383" fmla="*/ 9042704 w 12192439"/>
              <a:gd name="connsiteY10383" fmla="*/ 6059997 h 6839191"/>
              <a:gd name="connsiteX10384" fmla="*/ 9148673 w 12192439"/>
              <a:gd name="connsiteY10384" fmla="*/ 6117852 h 6839191"/>
              <a:gd name="connsiteX10385" fmla="*/ 9090226 w 12192439"/>
              <a:gd name="connsiteY10385" fmla="*/ 6138629 h 6839191"/>
              <a:gd name="connsiteX10386" fmla="*/ 8878593 w 12192439"/>
              <a:gd name="connsiteY10386" fmla="*/ 5944856 h 6839191"/>
              <a:gd name="connsiteX10387" fmla="*/ 8884429 w 12192439"/>
              <a:gd name="connsiteY10387" fmla="*/ 5739060 h 6839191"/>
              <a:gd name="connsiteX10388" fmla="*/ 8885109 w 12192439"/>
              <a:gd name="connsiteY10388" fmla="*/ 5733992 h 6839191"/>
              <a:gd name="connsiteX10389" fmla="*/ 8907554 w 12192439"/>
              <a:gd name="connsiteY10389" fmla="*/ 5609285 h 6839191"/>
              <a:gd name="connsiteX10390" fmla="*/ 8973724 w 12192439"/>
              <a:gd name="connsiteY10390" fmla="*/ 5352588 h 6839191"/>
              <a:gd name="connsiteX10391" fmla="*/ 9056131 w 12192439"/>
              <a:gd name="connsiteY10391" fmla="*/ 5084351 h 6839191"/>
              <a:gd name="connsiteX10392" fmla="*/ 9207955 w 12192439"/>
              <a:gd name="connsiteY10392" fmla="*/ 4525410 h 6839191"/>
              <a:gd name="connsiteX10393" fmla="*/ 9233208 w 12192439"/>
              <a:gd name="connsiteY10393" fmla="*/ 4378633 h 6839191"/>
              <a:gd name="connsiteX10394" fmla="*/ 9241040 w 12192439"/>
              <a:gd name="connsiteY10394" fmla="*/ 4328719 h 6839191"/>
              <a:gd name="connsiteX10395" fmla="*/ 9257298 w 12192439"/>
              <a:gd name="connsiteY10395" fmla="*/ 4342410 h 6839191"/>
              <a:gd name="connsiteX10396" fmla="*/ 9250869 w 12192439"/>
              <a:gd name="connsiteY10396" fmla="*/ 4398422 h 6839191"/>
              <a:gd name="connsiteX10397" fmla="*/ 9241457 w 12192439"/>
              <a:gd name="connsiteY10397" fmla="*/ 4326043 h 6839191"/>
              <a:gd name="connsiteX10398" fmla="*/ 9246525 w 12192439"/>
              <a:gd name="connsiteY10398" fmla="*/ 4292146 h 6839191"/>
              <a:gd name="connsiteX10399" fmla="*/ 9261050 w 12192439"/>
              <a:gd name="connsiteY10399" fmla="*/ 4306933 h 6839191"/>
              <a:gd name="connsiteX10400" fmla="*/ 9257604 w 12192439"/>
              <a:gd name="connsiteY10400" fmla="*/ 4339667 h 6839191"/>
              <a:gd name="connsiteX10401" fmla="*/ 9241457 w 12192439"/>
              <a:gd name="connsiteY10401" fmla="*/ 4326043 h 6839191"/>
              <a:gd name="connsiteX10402" fmla="*/ 9241917 w 12192439"/>
              <a:gd name="connsiteY10402" fmla="*/ 4284532 h 6839191"/>
              <a:gd name="connsiteX10403" fmla="*/ 9229434 w 12192439"/>
              <a:gd name="connsiteY10403" fmla="*/ 4272729 h 6839191"/>
              <a:gd name="connsiteX10404" fmla="*/ 9235840 w 12192439"/>
              <a:gd name="connsiteY10404" fmla="*/ 4237691 h 6839191"/>
              <a:gd name="connsiteX10405" fmla="*/ 9249268 w 12192439"/>
              <a:gd name="connsiteY10405" fmla="*/ 4253137 h 6839191"/>
              <a:gd name="connsiteX10406" fmla="*/ 9244463 w 12192439"/>
              <a:gd name="connsiteY10406" fmla="*/ 4287078 h 6839191"/>
              <a:gd name="connsiteX10407" fmla="*/ 9241917 w 12192439"/>
              <a:gd name="connsiteY10407" fmla="*/ 4284532 h 6839191"/>
              <a:gd name="connsiteX10408" fmla="*/ 9226932 w 12192439"/>
              <a:gd name="connsiteY10408" fmla="*/ 4270381 h 6839191"/>
              <a:gd name="connsiteX10409" fmla="*/ 9211377 w 12192439"/>
              <a:gd name="connsiteY10409" fmla="*/ 4256428 h 6839191"/>
              <a:gd name="connsiteX10410" fmla="*/ 9219473 w 12192439"/>
              <a:gd name="connsiteY10410" fmla="*/ 4219985 h 6839191"/>
              <a:gd name="connsiteX10411" fmla="*/ 9233384 w 12192439"/>
              <a:gd name="connsiteY10411" fmla="*/ 4234992 h 6839191"/>
              <a:gd name="connsiteX10412" fmla="*/ 9226932 w 12192439"/>
              <a:gd name="connsiteY10412" fmla="*/ 4270381 h 6839191"/>
              <a:gd name="connsiteX10413" fmla="*/ 9219956 w 12192439"/>
              <a:gd name="connsiteY10413" fmla="*/ 4217704 h 6839191"/>
              <a:gd name="connsiteX10414" fmla="*/ 9227569 w 12192439"/>
              <a:gd name="connsiteY10414" fmla="*/ 4182249 h 6839191"/>
              <a:gd name="connsiteX10415" fmla="*/ 9239834 w 12192439"/>
              <a:gd name="connsiteY10415" fmla="*/ 4198133 h 6839191"/>
              <a:gd name="connsiteX10416" fmla="*/ 9233822 w 12192439"/>
              <a:gd name="connsiteY10416" fmla="*/ 4232601 h 6839191"/>
              <a:gd name="connsiteX10417" fmla="*/ 9219956 w 12192439"/>
              <a:gd name="connsiteY10417" fmla="*/ 4217704 h 6839191"/>
              <a:gd name="connsiteX10418" fmla="*/ 9217477 w 12192439"/>
              <a:gd name="connsiteY10418" fmla="*/ 4215115 h 6839191"/>
              <a:gd name="connsiteX10419" fmla="*/ 9203041 w 12192439"/>
              <a:gd name="connsiteY10419" fmla="*/ 4200612 h 6839191"/>
              <a:gd name="connsiteX10420" fmla="*/ 9212299 w 12192439"/>
              <a:gd name="connsiteY10420" fmla="*/ 4163687 h 6839191"/>
              <a:gd name="connsiteX10421" fmla="*/ 9225156 w 12192439"/>
              <a:gd name="connsiteY10421" fmla="*/ 4179243 h 6839191"/>
              <a:gd name="connsiteX10422" fmla="*/ 9217477 w 12192439"/>
              <a:gd name="connsiteY10422" fmla="*/ 4215115 h 6839191"/>
              <a:gd name="connsiteX10423" fmla="*/ 9212979 w 12192439"/>
              <a:gd name="connsiteY10423" fmla="*/ 4160989 h 6839191"/>
              <a:gd name="connsiteX10424" fmla="*/ 9221931 w 12192439"/>
              <a:gd name="connsiteY10424" fmla="*/ 4124196 h 6839191"/>
              <a:gd name="connsiteX10425" fmla="*/ 9233142 w 12192439"/>
              <a:gd name="connsiteY10425" fmla="*/ 4140519 h 6839191"/>
              <a:gd name="connsiteX10426" fmla="*/ 9225770 w 12192439"/>
              <a:gd name="connsiteY10426" fmla="*/ 4176369 h 6839191"/>
              <a:gd name="connsiteX10427" fmla="*/ 9212979 w 12192439"/>
              <a:gd name="connsiteY10427" fmla="*/ 4160989 h 6839191"/>
              <a:gd name="connsiteX10428" fmla="*/ 9222457 w 12192439"/>
              <a:gd name="connsiteY10428" fmla="*/ 4121980 h 6839191"/>
              <a:gd name="connsiteX10429" fmla="*/ 9230641 w 12192439"/>
              <a:gd name="connsiteY10429" fmla="*/ 4087249 h 6839191"/>
              <a:gd name="connsiteX10430" fmla="*/ 9240272 w 12192439"/>
              <a:gd name="connsiteY10430" fmla="*/ 4104406 h 6839191"/>
              <a:gd name="connsiteX10431" fmla="*/ 9233625 w 12192439"/>
              <a:gd name="connsiteY10431" fmla="*/ 4138127 h 6839191"/>
              <a:gd name="connsiteX10432" fmla="*/ 9222457 w 12192439"/>
              <a:gd name="connsiteY10432" fmla="*/ 4121980 h 6839191"/>
              <a:gd name="connsiteX10433" fmla="*/ 9220088 w 12192439"/>
              <a:gd name="connsiteY10433" fmla="*/ 4118689 h 6839191"/>
              <a:gd name="connsiteX10434" fmla="*/ 9208350 w 12192439"/>
              <a:gd name="connsiteY10434" fmla="*/ 4102936 h 6839191"/>
              <a:gd name="connsiteX10435" fmla="*/ 9218135 w 12192439"/>
              <a:gd name="connsiteY10435" fmla="*/ 4066691 h 6839191"/>
              <a:gd name="connsiteX10436" fmla="*/ 9228359 w 12192439"/>
              <a:gd name="connsiteY10436" fmla="*/ 4083387 h 6839191"/>
              <a:gd name="connsiteX10437" fmla="*/ 9220088 w 12192439"/>
              <a:gd name="connsiteY10437" fmla="*/ 4118689 h 6839191"/>
              <a:gd name="connsiteX10438" fmla="*/ 9219035 w 12192439"/>
              <a:gd name="connsiteY10438" fmla="*/ 4063356 h 6839191"/>
              <a:gd name="connsiteX10439" fmla="*/ 9228381 w 12192439"/>
              <a:gd name="connsiteY10439" fmla="*/ 4027660 h 6839191"/>
              <a:gd name="connsiteX10440" fmla="*/ 9237025 w 12192439"/>
              <a:gd name="connsiteY10440" fmla="*/ 4045015 h 6839191"/>
              <a:gd name="connsiteX10441" fmla="*/ 9229214 w 12192439"/>
              <a:gd name="connsiteY10441" fmla="*/ 4079723 h 6839191"/>
              <a:gd name="connsiteX10442" fmla="*/ 9219035 w 12192439"/>
              <a:gd name="connsiteY10442" fmla="*/ 4063356 h 6839191"/>
              <a:gd name="connsiteX10443" fmla="*/ 9216709 w 12192439"/>
              <a:gd name="connsiteY10443" fmla="*/ 4059736 h 6839191"/>
              <a:gd name="connsiteX10444" fmla="*/ 9205915 w 12192439"/>
              <a:gd name="connsiteY10444" fmla="*/ 4043808 h 6839191"/>
              <a:gd name="connsiteX10445" fmla="*/ 9216885 w 12192439"/>
              <a:gd name="connsiteY10445" fmla="*/ 4006642 h 6839191"/>
              <a:gd name="connsiteX10446" fmla="*/ 9226165 w 12192439"/>
              <a:gd name="connsiteY10446" fmla="*/ 4023470 h 6839191"/>
              <a:gd name="connsiteX10447" fmla="*/ 9216709 w 12192439"/>
              <a:gd name="connsiteY10447" fmla="*/ 4059736 h 6839191"/>
              <a:gd name="connsiteX10448" fmla="*/ 9217784 w 12192439"/>
              <a:gd name="connsiteY10448" fmla="*/ 4003548 h 6839191"/>
              <a:gd name="connsiteX10449" fmla="*/ 9228140 w 12192439"/>
              <a:gd name="connsiteY10449" fmla="*/ 3967325 h 6839191"/>
              <a:gd name="connsiteX10450" fmla="*/ 9235907 w 12192439"/>
              <a:gd name="connsiteY10450" fmla="*/ 3984724 h 6839191"/>
              <a:gd name="connsiteX10451" fmla="*/ 9227043 w 12192439"/>
              <a:gd name="connsiteY10451" fmla="*/ 4020113 h 6839191"/>
              <a:gd name="connsiteX10452" fmla="*/ 9217784 w 12192439"/>
              <a:gd name="connsiteY10452" fmla="*/ 4003548 h 6839191"/>
              <a:gd name="connsiteX10453" fmla="*/ 9215524 w 12192439"/>
              <a:gd name="connsiteY10453" fmla="*/ 3999665 h 6839191"/>
              <a:gd name="connsiteX10454" fmla="*/ 9205607 w 12192439"/>
              <a:gd name="connsiteY10454" fmla="*/ 3983627 h 6839191"/>
              <a:gd name="connsiteX10455" fmla="*/ 9217586 w 12192439"/>
              <a:gd name="connsiteY10455" fmla="*/ 3945934 h 6839191"/>
              <a:gd name="connsiteX10456" fmla="*/ 9226034 w 12192439"/>
              <a:gd name="connsiteY10456" fmla="*/ 3962806 h 6839191"/>
              <a:gd name="connsiteX10457" fmla="*/ 9215524 w 12192439"/>
              <a:gd name="connsiteY10457" fmla="*/ 3999665 h 6839191"/>
              <a:gd name="connsiteX10458" fmla="*/ 9218530 w 12192439"/>
              <a:gd name="connsiteY10458" fmla="*/ 3942928 h 6839191"/>
              <a:gd name="connsiteX10459" fmla="*/ 9229785 w 12192439"/>
              <a:gd name="connsiteY10459" fmla="*/ 3906420 h 6839191"/>
              <a:gd name="connsiteX10460" fmla="*/ 9236761 w 12192439"/>
              <a:gd name="connsiteY10460" fmla="*/ 3923818 h 6839191"/>
              <a:gd name="connsiteX10461" fmla="*/ 9226932 w 12192439"/>
              <a:gd name="connsiteY10461" fmla="*/ 3959537 h 6839191"/>
              <a:gd name="connsiteX10462" fmla="*/ 9218530 w 12192439"/>
              <a:gd name="connsiteY10462" fmla="*/ 3942928 h 6839191"/>
              <a:gd name="connsiteX10463" fmla="*/ 9216314 w 12192439"/>
              <a:gd name="connsiteY10463" fmla="*/ 3938804 h 6839191"/>
              <a:gd name="connsiteX10464" fmla="*/ 9207209 w 12192439"/>
              <a:gd name="connsiteY10464" fmla="*/ 3922743 h 6839191"/>
              <a:gd name="connsiteX10465" fmla="*/ 9220065 w 12192439"/>
              <a:gd name="connsiteY10465" fmla="*/ 3884788 h 6839191"/>
              <a:gd name="connsiteX10466" fmla="*/ 9227744 w 12192439"/>
              <a:gd name="connsiteY10466" fmla="*/ 3901615 h 6839191"/>
              <a:gd name="connsiteX10467" fmla="*/ 9216314 w 12192439"/>
              <a:gd name="connsiteY10467" fmla="*/ 3938804 h 6839191"/>
              <a:gd name="connsiteX10468" fmla="*/ 9221097 w 12192439"/>
              <a:gd name="connsiteY10468" fmla="*/ 3881672 h 6839191"/>
              <a:gd name="connsiteX10469" fmla="*/ 9233164 w 12192439"/>
              <a:gd name="connsiteY10469" fmla="*/ 3844967 h 6839191"/>
              <a:gd name="connsiteX10470" fmla="*/ 9239439 w 12192439"/>
              <a:gd name="connsiteY10470" fmla="*/ 3862211 h 6839191"/>
              <a:gd name="connsiteX10471" fmla="*/ 9228776 w 12192439"/>
              <a:gd name="connsiteY10471" fmla="*/ 3898171 h 6839191"/>
              <a:gd name="connsiteX10472" fmla="*/ 9221097 w 12192439"/>
              <a:gd name="connsiteY10472" fmla="*/ 3881672 h 6839191"/>
              <a:gd name="connsiteX10473" fmla="*/ 9218925 w 12192439"/>
              <a:gd name="connsiteY10473" fmla="*/ 3877262 h 6839191"/>
              <a:gd name="connsiteX10474" fmla="*/ 9210412 w 12192439"/>
              <a:gd name="connsiteY10474" fmla="*/ 3861136 h 6839191"/>
              <a:gd name="connsiteX10475" fmla="*/ 9224037 w 12192439"/>
              <a:gd name="connsiteY10475" fmla="*/ 3823005 h 6839191"/>
              <a:gd name="connsiteX10476" fmla="*/ 9231167 w 12192439"/>
              <a:gd name="connsiteY10476" fmla="*/ 3839877 h 6839191"/>
              <a:gd name="connsiteX10477" fmla="*/ 9218925 w 12192439"/>
              <a:gd name="connsiteY10477" fmla="*/ 3877262 h 6839191"/>
              <a:gd name="connsiteX10478" fmla="*/ 9225199 w 12192439"/>
              <a:gd name="connsiteY10478" fmla="*/ 3819714 h 6839191"/>
              <a:gd name="connsiteX10479" fmla="*/ 9238013 w 12192439"/>
              <a:gd name="connsiteY10479" fmla="*/ 3782833 h 6839191"/>
              <a:gd name="connsiteX10480" fmla="*/ 9243783 w 12192439"/>
              <a:gd name="connsiteY10480" fmla="*/ 3800100 h 6839191"/>
              <a:gd name="connsiteX10481" fmla="*/ 9232330 w 12192439"/>
              <a:gd name="connsiteY10481" fmla="*/ 3836278 h 6839191"/>
              <a:gd name="connsiteX10482" fmla="*/ 9225199 w 12192439"/>
              <a:gd name="connsiteY10482" fmla="*/ 3819714 h 6839191"/>
              <a:gd name="connsiteX10483" fmla="*/ 9223071 w 12192439"/>
              <a:gd name="connsiteY10483" fmla="*/ 3815106 h 6839191"/>
              <a:gd name="connsiteX10484" fmla="*/ 9215217 w 12192439"/>
              <a:gd name="connsiteY10484" fmla="*/ 3799375 h 6839191"/>
              <a:gd name="connsiteX10485" fmla="*/ 9229587 w 12192439"/>
              <a:gd name="connsiteY10485" fmla="*/ 3761112 h 6839191"/>
              <a:gd name="connsiteX10486" fmla="*/ 9236082 w 12192439"/>
              <a:gd name="connsiteY10486" fmla="*/ 3777523 h 6839191"/>
              <a:gd name="connsiteX10487" fmla="*/ 9223071 w 12192439"/>
              <a:gd name="connsiteY10487" fmla="*/ 3815106 h 6839191"/>
              <a:gd name="connsiteX10488" fmla="*/ 9230926 w 12192439"/>
              <a:gd name="connsiteY10488" fmla="*/ 3757492 h 6839191"/>
              <a:gd name="connsiteX10489" fmla="*/ 9244375 w 12192439"/>
              <a:gd name="connsiteY10489" fmla="*/ 3720567 h 6839191"/>
              <a:gd name="connsiteX10490" fmla="*/ 9249531 w 12192439"/>
              <a:gd name="connsiteY10490" fmla="*/ 3737439 h 6839191"/>
              <a:gd name="connsiteX10491" fmla="*/ 9237442 w 12192439"/>
              <a:gd name="connsiteY10491" fmla="*/ 3773552 h 6839191"/>
              <a:gd name="connsiteX10492" fmla="*/ 9230926 w 12192439"/>
              <a:gd name="connsiteY10492" fmla="*/ 3757492 h 6839191"/>
              <a:gd name="connsiteX10493" fmla="*/ 9228820 w 12192439"/>
              <a:gd name="connsiteY10493" fmla="*/ 3752644 h 6839191"/>
              <a:gd name="connsiteX10494" fmla="*/ 9221382 w 12192439"/>
              <a:gd name="connsiteY10494" fmla="*/ 3737088 h 6839191"/>
              <a:gd name="connsiteX10495" fmla="*/ 9236389 w 12192439"/>
              <a:gd name="connsiteY10495" fmla="*/ 3698693 h 6839191"/>
              <a:gd name="connsiteX10496" fmla="*/ 9242466 w 12192439"/>
              <a:gd name="connsiteY10496" fmla="*/ 3715061 h 6839191"/>
              <a:gd name="connsiteX10497" fmla="*/ 9228820 w 12192439"/>
              <a:gd name="connsiteY10497" fmla="*/ 3752644 h 6839191"/>
              <a:gd name="connsiteX10498" fmla="*/ 9238978 w 12192439"/>
              <a:gd name="connsiteY10498" fmla="*/ 3698189 h 6839191"/>
              <a:gd name="connsiteX10499" fmla="*/ 9237749 w 12192439"/>
              <a:gd name="connsiteY10499" fmla="*/ 3695227 h 6839191"/>
              <a:gd name="connsiteX10500" fmla="*/ 9251790 w 12192439"/>
              <a:gd name="connsiteY10500" fmla="*/ 3658324 h 6839191"/>
              <a:gd name="connsiteX10501" fmla="*/ 9256574 w 12192439"/>
              <a:gd name="connsiteY10501" fmla="*/ 3675020 h 6839191"/>
              <a:gd name="connsiteX10502" fmla="*/ 9243870 w 12192439"/>
              <a:gd name="connsiteY10502" fmla="*/ 3711177 h 6839191"/>
              <a:gd name="connsiteX10503" fmla="*/ 9238978 w 12192439"/>
              <a:gd name="connsiteY10503" fmla="*/ 3698189 h 6839191"/>
              <a:gd name="connsiteX10504" fmla="*/ 9251549 w 12192439"/>
              <a:gd name="connsiteY10504" fmla="*/ 3648319 h 6839191"/>
              <a:gd name="connsiteX10505" fmla="*/ 9245779 w 12192439"/>
              <a:gd name="connsiteY10505" fmla="*/ 3632830 h 6839191"/>
              <a:gd name="connsiteX10506" fmla="*/ 9260413 w 12192439"/>
              <a:gd name="connsiteY10506" fmla="*/ 3595883 h 6839191"/>
              <a:gd name="connsiteX10507" fmla="*/ 9262300 w 12192439"/>
              <a:gd name="connsiteY10507" fmla="*/ 3602224 h 6839191"/>
              <a:gd name="connsiteX10508" fmla="*/ 9264889 w 12192439"/>
              <a:gd name="connsiteY10508" fmla="*/ 3612009 h 6839191"/>
              <a:gd name="connsiteX10509" fmla="*/ 9251549 w 12192439"/>
              <a:gd name="connsiteY10509" fmla="*/ 3648319 h 6839191"/>
              <a:gd name="connsiteX10510" fmla="*/ 9243695 w 12192439"/>
              <a:gd name="connsiteY10510" fmla="*/ 3627630 h 6839191"/>
              <a:gd name="connsiteX10511" fmla="*/ 9237004 w 12192439"/>
              <a:gd name="connsiteY10511" fmla="*/ 3612974 h 6839191"/>
              <a:gd name="connsiteX10512" fmla="*/ 9253172 w 12192439"/>
              <a:gd name="connsiteY10512" fmla="*/ 3574513 h 6839191"/>
              <a:gd name="connsiteX10513" fmla="*/ 9258592 w 12192439"/>
              <a:gd name="connsiteY10513" fmla="*/ 3589893 h 6839191"/>
              <a:gd name="connsiteX10514" fmla="*/ 9243695 w 12192439"/>
              <a:gd name="connsiteY10514" fmla="*/ 3627630 h 6839191"/>
              <a:gd name="connsiteX10515" fmla="*/ 9254840 w 12192439"/>
              <a:gd name="connsiteY10515" fmla="*/ 3570521 h 6839191"/>
              <a:gd name="connsiteX10516" fmla="*/ 9270045 w 12192439"/>
              <a:gd name="connsiteY10516" fmla="*/ 3533398 h 6839191"/>
              <a:gd name="connsiteX10517" fmla="*/ 9274213 w 12192439"/>
              <a:gd name="connsiteY10517" fmla="*/ 3549151 h 6839191"/>
              <a:gd name="connsiteX10518" fmla="*/ 9260281 w 12192439"/>
              <a:gd name="connsiteY10518" fmla="*/ 3585549 h 6839191"/>
              <a:gd name="connsiteX10519" fmla="*/ 9254840 w 12192439"/>
              <a:gd name="connsiteY10519" fmla="*/ 3570521 h 6839191"/>
              <a:gd name="connsiteX10520" fmla="*/ 9271888 w 12192439"/>
              <a:gd name="connsiteY10520" fmla="*/ 3528813 h 6839191"/>
              <a:gd name="connsiteX10521" fmla="*/ 9285973 w 12192439"/>
              <a:gd name="connsiteY10521" fmla="*/ 3493358 h 6839191"/>
              <a:gd name="connsiteX10522" fmla="*/ 9288233 w 12192439"/>
              <a:gd name="connsiteY10522" fmla="*/ 3505096 h 6839191"/>
              <a:gd name="connsiteX10523" fmla="*/ 9288935 w 12192439"/>
              <a:gd name="connsiteY10523" fmla="*/ 3509374 h 6839191"/>
              <a:gd name="connsiteX10524" fmla="*/ 9276123 w 12192439"/>
              <a:gd name="connsiteY10524" fmla="*/ 3544061 h 6839191"/>
              <a:gd name="connsiteX10525" fmla="*/ 9271888 w 12192439"/>
              <a:gd name="connsiteY10525" fmla="*/ 3528813 h 6839191"/>
              <a:gd name="connsiteX10526" fmla="*/ 9270023 w 12192439"/>
              <a:gd name="connsiteY10526" fmla="*/ 3522911 h 6839191"/>
              <a:gd name="connsiteX10527" fmla="*/ 9264757 w 12192439"/>
              <a:gd name="connsiteY10527" fmla="*/ 3508299 h 6839191"/>
              <a:gd name="connsiteX10528" fmla="*/ 9280467 w 12192439"/>
              <a:gd name="connsiteY10528" fmla="*/ 3471111 h 6839191"/>
              <a:gd name="connsiteX10529" fmla="*/ 9284459 w 12192439"/>
              <a:gd name="connsiteY10529" fmla="*/ 3486447 h 6839191"/>
              <a:gd name="connsiteX10530" fmla="*/ 9270023 w 12192439"/>
              <a:gd name="connsiteY10530" fmla="*/ 3522911 h 6839191"/>
              <a:gd name="connsiteX10531" fmla="*/ 9262629 w 12192439"/>
              <a:gd name="connsiteY10531" fmla="*/ 3503011 h 6839191"/>
              <a:gd name="connsiteX10532" fmla="*/ 9256289 w 12192439"/>
              <a:gd name="connsiteY10532" fmla="*/ 3489145 h 6839191"/>
              <a:gd name="connsiteX10533" fmla="*/ 9273577 w 12192439"/>
              <a:gd name="connsiteY10533" fmla="*/ 3450422 h 6839191"/>
              <a:gd name="connsiteX10534" fmla="*/ 9278645 w 12192439"/>
              <a:gd name="connsiteY10534" fmla="*/ 3465011 h 6839191"/>
              <a:gd name="connsiteX10535" fmla="*/ 9262629 w 12192439"/>
              <a:gd name="connsiteY10535" fmla="*/ 3503011 h 6839191"/>
              <a:gd name="connsiteX10536" fmla="*/ 9275398 w 12192439"/>
              <a:gd name="connsiteY10536" fmla="*/ 3446297 h 6839191"/>
              <a:gd name="connsiteX10537" fmla="*/ 9291634 w 12192439"/>
              <a:gd name="connsiteY10537" fmla="*/ 3408999 h 6839191"/>
              <a:gd name="connsiteX10538" fmla="*/ 9295473 w 12192439"/>
              <a:gd name="connsiteY10538" fmla="*/ 3423896 h 6839191"/>
              <a:gd name="connsiteX10539" fmla="*/ 9280511 w 12192439"/>
              <a:gd name="connsiteY10539" fmla="*/ 3460492 h 6839191"/>
              <a:gd name="connsiteX10540" fmla="*/ 9275398 w 12192439"/>
              <a:gd name="connsiteY10540" fmla="*/ 3446297 h 6839191"/>
              <a:gd name="connsiteX10541" fmla="*/ 9293631 w 12192439"/>
              <a:gd name="connsiteY10541" fmla="*/ 3404326 h 6839191"/>
              <a:gd name="connsiteX10542" fmla="*/ 9308702 w 12192439"/>
              <a:gd name="connsiteY10542" fmla="*/ 3368673 h 6839191"/>
              <a:gd name="connsiteX10543" fmla="*/ 9311357 w 12192439"/>
              <a:gd name="connsiteY10543" fmla="*/ 3383746 h 6839191"/>
              <a:gd name="connsiteX10544" fmla="*/ 9297579 w 12192439"/>
              <a:gd name="connsiteY10544" fmla="*/ 3418652 h 6839191"/>
              <a:gd name="connsiteX10545" fmla="*/ 9293631 w 12192439"/>
              <a:gd name="connsiteY10545" fmla="*/ 3404326 h 6839191"/>
              <a:gd name="connsiteX10546" fmla="*/ 9291699 w 12192439"/>
              <a:gd name="connsiteY10546" fmla="*/ 3398270 h 6839191"/>
              <a:gd name="connsiteX10547" fmla="*/ 9286697 w 12192439"/>
              <a:gd name="connsiteY10547" fmla="*/ 3384689 h 6839191"/>
              <a:gd name="connsiteX10548" fmla="*/ 9303416 w 12192439"/>
              <a:gd name="connsiteY10548" fmla="*/ 3347238 h 6839191"/>
              <a:gd name="connsiteX10549" fmla="*/ 9307145 w 12192439"/>
              <a:gd name="connsiteY10549" fmla="*/ 3361543 h 6839191"/>
              <a:gd name="connsiteX10550" fmla="*/ 9291699 w 12192439"/>
              <a:gd name="connsiteY10550" fmla="*/ 3398270 h 6839191"/>
              <a:gd name="connsiteX10551" fmla="*/ 9305499 w 12192439"/>
              <a:gd name="connsiteY10551" fmla="*/ 3342521 h 6839191"/>
              <a:gd name="connsiteX10552" fmla="*/ 9321033 w 12192439"/>
              <a:gd name="connsiteY10552" fmla="*/ 3306759 h 6839191"/>
              <a:gd name="connsiteX10553" fmla="*/ 9323578 w 12192439"/>
              <a:gd name="connsiteY10553" fmla="*/ 3321217 h 6839191"/>
              <a:gd name="connsiteX10554" fmla="*/ 9309339 w 12192439"/>
              <a:gd name="connsiteY10554" fmla="*/ 3356255 h 6839191"/>
              <a:gd name="connsiteX10555" fmla="*/ 9305499 w 12192439"/>
              <a:gd name="connsiteY10555" fmla="*/ 3342521 h 6839191"/>
              <a:gd name="connsiteX10556" fmla="*/ 9317895 w 12192439"/>
              <a:gd name="connsiteY10556" fmla="*/ 3281067 h 6839191"/>
              <a:gd name="connsiteX10557" fmla="*/ 9325662 w 12192439"/>
              <a:gd name="connsiteY10557" fmla="*/ 3263735 h 6839191"/>
              <a:gd name="connsiteX10558" fmla="*/ 9333868 w 12192439"/>
              <a:gd name="connsiteY10558" fmla="*/ 3245130 h 6839191"/>
              <a:gd name="connsiteX10559" fmla="*/ 9336347 w 12192439"/>
              <a:gd name="connsiteY10559" fmla="*/ 3258908 h 6839191"/>
              <a:gd name="connsiteX10560" fmla="*/ 9321648 w 12192439"/>
              <a:gd name="connsiteY10560" fmla="*/ 3294078 h 6839191"/>
              <a:gd name="connsiteX10561" fmla="*/ 9317895 w 12192439"/>
              <a:gd name="connsiteY10561" fmla="*/ 3281067 h 6839191"/>
              <a:gd name="connsiteX10562" fmla="*/ 9321713 w 12192439"/>
              <a:gd name="connsiteY10562" fmla="*/ 3261980 h 6839191"/>
              <a:gd name="connsiteX10563" fmla="*/ 9315855 w 12192439"/>
              <a:gd name="connsiteY10563" fmla="*/ 3275078 h 6839191"/>
              <a:gd name="connsiteX10564" fmla="*/ 9310852 w 12192439"/>
              <a:gd name="connsiteY10564" fmla="*/ 3262550 h 6839191"/>
              <a:gd name="connsiteX10565" fmla="*/ 9328559 w 12192439"/>
              <a:gd name="connsiteY10565" fmla="*/ 3224748 h 6839191"/>
              <a:gd name="connsiteX10566" fmla="*/ 9332266 w 12192439"/>
              <a:gd name="connsiteY10566" fmla="*/ 3238065 h 6839191"/>
              <a:gd name="connsiteX10567" fmla="*/ 9321713 w 12192439"/>
              <a:gd name="connsiteY10567" fmla="*/ 3261980 h 6839191"/>
              <a:gd name="connsiteX10568" fmla="*/ 9330730 w 12192439"/>
              <a:gd name="connsiteY10568" fmla="*/ 3220009 h 6839191"/>
              <a:gd name="connsiteX10569" fmla="*/ 9347164 w 12192439"/>
              <a:gd name="connsiteY10569" fmla="*/ 3183895 h 6839191"/>
              <a:gd name="connsiteX10570" fmla="*/ 9349708 w 12192439"/>
              <a:gd name="connsiteY10570" fmla="*/ 3197454 h 6839191"/>
              <a:gd name="connsiteX10571" fmla="*/ 9334570 w 12192439"/>
              <a:gd name="connsiteY10571" fmla="*/ 3232734 h 6839191"/>
              <a:gd name="connsiteX10572" fmla="*/ 9330730 w 12192439"/>
              <a:gd name="connsiteY10572" fmla="*/ 3220009 h 6839191"/>
              <a:gd name="connsiteX10573" fmla="*/ 9328603 w 12192439"/>
              <a:gd name="connsiteY10573" fmla="*/ 3214063 h 6839191"/>
              <a:gd name="connsiteX10574" fmla="*/ 9323556 w 12192439"/>
              <a:gd name="connsiteY10574" fmla="*/ 3202106 h 6839191"/>
              <a:gd name="connsiteX10575" fmla="*/ 9332025 w 12192439"/>
              <a:gd name="connsiteY10575" fmla="*/ 3184488 h 6839191"/>
              <a:gd name="connsiteX10576" fmla="*/ 9341744 w 12192439"/>
              <a:gd name="connsiteY10576" fmla="*/ 3164040 h 6839191"/>
              <a:gd name="connsiteX10577" fmla="*/ 9345496 w 12192439"/>
              <a:gd name="connsiteY10577" fmla="*/ 3176809 h 6839191"/>
              <a:gd name="connsiteX10578" fmla="*/ 9328603 w 12192439"/>
              <a:gd name="connsiteY10578" fmla="*/ 3214063 h 6839191"/>
              <a:gd name="connsiteX10579" fmla="*/ 9343982 w 12192439"/>
              <a:gd name="connsiteY10579" fmla="*/ 3159323 h 6839191"/>
              <a:gd name="connsiteX10580" fmla="*/ 9360854 w 12192439"/>
              <a:gd name="connsiteY10580" fmla="*/ 3123012 h 6839191"/>
              <a:gd name="connsiteX10581" fmla="*/ 9363420 w 12192439"/>
              <a:gd name="connsiteY10581" fmla="*/ 3136045 h 6839191"/>
              <a:gd name="connsiteX10582" fmla="*/ 9347865 w 12192439"/>
              <a:gd name="connsiteY10582" fmla="*/ 3171544 h 6839191"/>
              <a:gd name="connsiteX10583" fmla="*/ 9343982 w 12192439"/>
              <a:gd name="connsiteY10583" fmla="*/ 3159323 h 6839191"/>
              <a:gd name="connsiteX10584" fmla="*/ 9341723 w 12192439"/>
              <a:gd name="connsiteY10584" fmla="*/ 3153465 h 6839191"/>
              <a:gd name="connsiteX10585" fmla="*/ 9336567 w 12192439"/>
              <a:gd name="connsiteY10585" fmla="*/ 3142122 h 6839191"/>
              <a:gd name="connsiteX10586" fmla="*/ 9355259 w 12192439"/>
              <a:gd name="connsiteY10586" fmla="*/ 3103771 h 6839191"/>
              <a:gd name="connsiteX10587" fmla="*/ 9359099 w 12192439"/>
              <a:gd name="connsiteY10587" fmla="*/ 3115992 h 6839191"/>
              <a:gd name="connsiteX10588" fmla="*/ 9341723 w 12192439"/>
              <a:gd name="connsiteY10588" fmla="*/ 3153465 h 6839191"/>
              <a:gd name="connsiteX10589" fmla="*/ 9357519 w 12192439"/>
              <a:gd name="connsiteY10589" fmla="*/ 3099098 h 6839191"/>
              <a:gd name="connsiteX10590" fmla="*/ 9374852 w 12192439"/>
              <a:gd name="connsiteY10590" fmla="*/ 3062546 h 6839191"/>
              <a:gd name="connsiteX10591" fmla="*/ 9377463 w 12192439"/>
              <a:gd name="connsiteY10591" fmla="*/ 3075118 h 6839191"/>
              <a:gd name="connsiteX10592" fmla="*/ 9361490 w 12192439"/>
              <a:gd name="connsiteY10592" fmla="*/ 3110770 h 6839191"/>
              <a:gd name="connsiteX10593" fmla="*/ 9357519 w 12192439"/>
              <a:gd name="connsiteY10593" fmla="*/ 3099098 h 6839191"/>
              <a:gd name="connsiteX10594" fmla="*/ 9355150 w 12192439"/>
              <a:gd name="connsiteY10594" fmla="*/ 3093350 h 6839191"/>
              <a:gd name="connsiteX10595" fmla="*/ 9349840 w 12192439"/>
              <a:gd name="connsiteY10595" fmla="*/ 3082621 h 6839191"/>
              <a:gd name="connsiteX10596" fmla="*/ 9369081 w 12192439"/>
              <a:gd name="connsiteY10596" fmla="*/ 3043941 h 6839191"/>
              <a:gd name="connsiteX10597" fmla="*/ 9372987 w 12192439"/>
              <a:gd name="connsiteY10597" fmla="*/ 3055613 h 6839191"/>
              <a:gd name="connsiteX10598" fmla="*/ 9355150 w 12192439"/>
              <a:gd name="connsiteY10598" fmla="*/ 3093350 h 6839191"/>
              <a:gd name="connsiteX10599" fmla="*/ 9371385 w 12192439"/>
              <a:gd name="connsiteY10599" fmla="*/ 3039202 h 6839191"/>
              <a:gd name="connsiteX10600" fmla="*/ 9389200 w 12192439"/>
              <a:gd name="connsiteY10600" fmla="*/ 3002387 h 6839191"/>
              <a:gd name="connsiteX10601" fmla="*/ 9391899 w 12192439"/>
              <a:gd name="connsiteY10601" fmla="*/ 3014388 h 6839191"/>
              <a:gd name="connsiteX10602" fmla="*/ 9375487 w 12192439"/>
              <a:gd name="connsiteY10602" fmla="*/ 3050260 h 6839191"/>
              <a:gd name="connsiteX10603" fmla="*/ 9371385 w 12192439"/>
              <a:gd name="connsiteY10603" fmla="*/ 3039202 h 6839191"/>
              <a:gd name="connsiteX10604" fmla="*/ 9368884 w 12192439"/>
              <a:gd name="connsiteY10604" fmla="*/ 3033586 h 6839191"/>
              <a:gd name="connsiteX10605" fmla="*/ 9363378 w 12192439"/>
              <a:gd name="connsiteY10605" fmla="*/ 3023515 h 6839191"/>
              <a:gd name="connsiteX10606" fmla="*/ 9383101 w 12192439"/>
              <a:gd name="connsiteY10606" fmla="*/ 2984484 h 6839191"/>
              <a:gd name="connsiteX10607" fmla="*/ 9387204 w 12192439"/>
              <a:gd name="connsiteY10607" fmla="*/ 2995564 h 6839191"/>
              <a:gd name="connsiteX10608" fmla="*/ 9368884 w 12192439"/>
              <a:gd name="connsiteY10608" fmla="*/ 3033586 h 6839191"/>
              <a:gd name="connsiteX10609" fmla="*/ 9385360 w 12192439"/>
              <a:gd name="connsiteY10609" fmla="*/ 2979986 h 6839191"/>
              <a:gd name="connsiteX10610" fmla="*/ 9403724 w 12192439"/>
              <a:gd name="connsiteY10610" fmla="*/ 2942623 h 6839191"/>
              <a:gd name="connsiteX10611" fmla="*/ 9406598 w 12192439"/>
              <a:gd name="connsiteY10611" fmla="*/ 2954097 h 6839191"/>
              <a:gd name="connsiteX10612" fmla="*/ 9389595 w 12192439"/>
              <a:gd name="connsiteY10612" fmla="*/ 2990518 h 6839191"/>
              <a:gd name="connsiteX10613" fmla="*/ 9385360 w 12192439"/>
              <a:gd name="connsiteY10613" fmla="*/ 2979986 h 6839191"/>
              <a:gd name="connsiteX10614" fmla="*/ 9382684 w 12192439"/>
              <a:gd name="connsiteY10614" fmla="*/ 2974567 h 6839191"/>
              <a:gd name="connsiteX10615" fmla="*/ 9376980 w 12192439"/>
              <a:gd name="connsiteY10615" fmla="*/ 2965067 h 6839191"/>
              <a:gd name="connsiteX10616" fmla="*/ 9397318 w 12192439"/>
              <a:gd name="connsiteY10616" fmla="*/ 2925532 h 6839191"/>
              <a:gd name="connsiteX10617" fmla="*/ 9401618 w 12192439"/>
              <a:gd name="connsiteY10617" fmla="*/ 2935975 h 6839191"/>
              <a:gd name="connsiteX10618" fmla="*/ 9382684 w 12192439"/>
              <a:gd name="connsiteY10618" fmla="*/ 2974567 h 6839191"/>
              <a:gd name="connsiteX10619" fmla="*/ 9399556 w 12192439"/>
              <a:gd name="connsiteY10619" fmla="*/ 2921122 h 6839191"/>
              <a:gd name="connsiteX10620" fmla="*/ 9418424 w 12192439"/>
              <a:gd name="connsiteY10620" fmla="*/ 2883451 h 6839191"/>
              <a:gd name="connsiteX10621" fmla="*/ 9421408 w 12192439"/>
              <a:gd name="connsiteY10621" fmla="*/ 2894399 h 6839191"/>
              <a:gd name="connsiteX10622" fmla="*/ 9403966 w 12192439"/>
              <a:gd name="connsiteY10622" fmla="*/ 2931104 h 6839191"/>
              <a:gd name="connsiteX10623" fmla="*/ 9399556 w 12192439"/>
              <a:gd name="connsiteY10623" fmla="*/ 2921122 h 6839191"/>
              <a:gd name="connsiteX10624" fmla="*/ 9396704 w 12192439"/>
              <a:gd name="connsiteY10624" fmla="*/ 2915900 h 6839191"/>
              <a:gd name="connsiteX10625" fmla="*/ 9390539 w 12192439"/>
              <a:gd name="connsiteY10625" fmla="*/ 2906773 h 6839191"/>
              <a:gd name="connsiteX10626" fmla="*/ 9411470 w 12192439"/>
              <a:gd name="connsiteY10626" fmla="*/ 2866798 h 6839191"/>
              <a:gd name="connsiteX10627" fmla="*/ 9416120 w 12192439"/>
              <a:gd name="connsiteY10627" fmla="*/ 2877001 h 6839191"/>
              <a:gd name="connsiteX10628" fmla="*/ 9396704 w 12192439"/>
              <a:gd name="connsiteY10628" fmla="*/ 2915900 h 6839191"/>
              <a:gd name="connsiteX10629" fmla="*/ 9413729 w 12192439"/>
              <a:gd name="connsiteY10629" fmla="*/ 2862410 h 6839191"/>
              <a:gd name="connsiteX10630" fmla="*/ 9433234 w 12192439"/>
              <a:gd name="connsiteY10630" fmla="*/ 2824125 h 6839191"/>
              <a:gd name="connsiteX10631" fmla="*/ 9436546 w 12192439"/>
              <a:gd name="connsiteY10631" fmla="*/ 2834898 h 6839191"/>
              <a:gd name="connsiteX10632" fmla="*/ 9418534 w 12192439"/>
              <a:gd name="connsiteY10632" fmla="*/ 2872130 h 6839191"/>
              <a:gd name="connsiteX10633" fmla="*/ 9413729 w 12192439"/>
              <a:gd name="connsiteY10633" fmla="*/ 2862410 h 6839191"/>
              <a:gd name="connsiteX10634" fmla="*/ 9410658 w 12192439"/>
              <a:gd name="connsiteY10634" fmla="*/ 2857474 h 6839191"/>
              <a:gd name="connsiteX10635" fmla="*/ 9404536 w 12192439"/>
              <a:gd name="connsiteY10635" fmla="*/ 2849378 h 6839191"/>
              <a:gd name="connsiteX10636" fmla="*/ 9426016 w 12192439"/>
              <a:gd name="connsiteY10636" fmla="*/ 2808921 h 6839191"/>
              <a:gd name="connsiteX10637" fmla="*/ 9430711 w 12192439"/>
              <a:gd name="connsiteY10637" fmla="*/ 2818004 h 6839191"/>
              <a:gd name="connsiteX10638" fmla="*/ 9410658 w 12192439"/>
              <a:gd name="connsiteY10638" fmla="*/ 2857474 h 6839191"/>
              <a:gd name="connsiteX10639" fmla="*/ 9428231 w 12192439"/>
              <a:gd name="connsiteY10639" fmla="*/ 2804664 h 6839191"/>
              <a:gd name="connsiteX10640" fmla="*/ 9448175 w 12192439"/>
              <a:gd name="connsiteY10640" fmla="*/ 2766116 h 6839191"/>
              <a:gd name="connsiteX10641" fmla="*/ 9451531 w 12192439"/>
              <a:gd name="connsiteY10641" fmla="*/ 2775835 h 6839191"/>
              <a:gd name="connsiteX10642" fmla="*/ 9433058 w 12192439"/>
              <a:gd name="connsiteY10642" fmla="*/ 2813331 h 6839191"/>
              <a:gd name="connsiteX10643" fmla="*/ 9428231 w 12192439"/>
              <a:gd name="connsiteY10643" fmla="*/ 2804664 h 6839191"/>
              <a:gd name="connsiteX10644" fmla="*/ 9424984 w 12192439"/>
              <a:gd name="connsiteY10644" fmla="*/ 2799904 h 6839191"/>
              <a:gd name="connsiteX10645" fmla="*/ 9418600 w 12192439"/>
              <a:gd name="connsiteY10645" fmla="*/ 2792466 h 6839191"/>
              <a:gd name="connsiteX10646" fmla="*/ 9440605 w 12192439"/>
              <a:gd name="connsiteY10646" fmla="*/ 2751636 h 6839191"/>
              <a:gd name="connsiteX10647" fmla="*/ 9445520 w 12192439"/>
              <a:gd name="connsiteY10647" fmla="*/ 2760127 h 6839191"/>
              <a:gd name="connsiteX10648" fmla="*/ 9424984 w 12192439"/>
              <a:gd name="connsiteY10648" fmla="*/ 2799904 h 6839191"/>
              <a:gd name="connsiteX10649" fmla="*/ 9442887 w 12192439"/>
              <a:gd name="connsiteY10649" fmla="*/ 2747336 h 6839191"/>
              <a:gd name="connsiteX10650" fmla="*/ 9463357 w 12192439"/>
              <a:gd name="connsiteY10650" fmla="*/ 2708327 h 6839191"/>
              <a:gd name="connsiteX10651" fmla="*/ 9466889 w 12192439"/>
              <a:gd name="connsiteY10651" fmla="*/ 2717497 h 6839191"/>
              <a:gd name="connsiteX10652" fmla="*/ 9447911 w 12192439"/>
              <a:gd name="connsiteY10652" fmla="*/ 2755410 h 6839191"/>
              <a:gd name="connsiteX10653" fmla="*/ 9442887 w 12192439"/>
              <a:gd name="connsiteY10653" fmla="*/ 2747336 h 6839191"/>
              <a:gd name="connsiteX10654" fmla="*/ 9439420 w 12192439"/>
              <a:gd name="connsiteY10654" fmla="*/ 2742860 h 6839191"/>
              <a:gd name="connsiteX10655" fmla="*/ 9427485 w 12192439"/>
              <a:gd name="connsiteY10655" fmla="*/ 2731912 h 6839191"/>
              <a:gd name="connsiteX10656" fmla="*/ 9214756 w 12192439"/>
              <a:gd name="connsiteY10656" fmla="*/ 2708436 h 6839191"/>
              <a:gd name="connsiteX10657" fmla="*/ 8885504 w 12192439"/>
              <a:gd name="connsiteY10657" fmla="*/ 2798148 h 6839191"/>
              <a:gd name="connsiteX10658" fmla="*/ 8756146 w 12192439"/>
              <a:gd name="connsiteY10658" fmla="*/ 2841107 h 6839191"/>
              <a:gd name="connsiteX10659" fmla="*/ 6540503 w 12192439"/>
              <a:gd name="connsiteY10659" fmla="*/ 3630789 h 6839191"/>
              <a:gd name="connsiteX10660" fmla="*/ 6159604 w 12192439"/>
              <a:gd name="connsiteY10660" fmla="*/ 3761463 h 6839191"/>
              <a:gd name="connsiteX10661" fmla="*/ 6177990 w 12192439"/>
              <a:gd name="connsiteY10661" fmla="*/ 3752709 h 6839191"/>
              <a:gd name="connsiteX10662" fmla="*/ 6572776 w 12192439"/>
              <a:gd name="connsiteY10662" fmla="*/ 3612448 h 6839191"/>
              <a:gd name="connsiteX10663" fmla="*/ 8762092 w 12192439"/>
              <a:gd name="connsiteY10663" fmla="*/ 2799596 h 6839191"/>
              <a:gd name="connsiteX10664" fmla="*/ 8886206 w 12192439"/>
              <a:gd name="connsiteY10664" fmla="*/ 2756901 h 6839191"/>
              <a:gd name="connsiteX10665" fmla="*/ 9229149 w 12192439"/>
              <a:gd name="connsiteY10665" fmla="*/ 2660366 h 6839191"/>
              <a:gd name="connsiteX10666" fmla="*/ 9443128 w 12192439"/>
              <a:gd name="connsiteY10666" fmla="*/ 2682789 h 6839191"/>
              <a:gd name="connsiteX10667" fmla="*/ 9460483 w 12192439"/>
              <a:gd name="connsiteY10667" fmla="*/ 2702644 h 6839191"/>
              <a:gd name="connsiteX10668" fmla="*/ 9439420 w 12192439"/>
              <a:gd name="connsiteY10668" fmla="*/ 2742860 h 6839191"/>
              <a:gd name="connsiteX10669" fmla="*/ 9445695 w 12192439"/>
              <a:gd name="connsiteY10669" fmla="*/ 2679190 h 6839191"/>
              <a:gd name="connsiteX10670" fmla="*/ 9228534 w 12192439"/>
              <a:gd name="connsiteY10670" fmla="*/ 2655978 h 6839191"/>
              <a:gd name="connsiteX10671" fmla="*/ 8884736 w 12192439"/>
              <a:gd name="connsiteY10671" fmla="*/ 2752755 h 6839191"/>
              <a:gd name="connsiteX10672" fmla="*/ 8760732 w 12192439"/>
              <a:gd name="connsiteY10672" fmla="*/ 2795384 h 6839191"/>
              <a:gd name="connsiteX10673" fmla="*/ 6571131 w 12192439"/>
              <a:gd name="connsiteY10673" fmla="*/ 3608345 h 6839191"/>
              <a:gd name="connsiteX10674" fmla="*/ 6201224 w 12192439"/>
              <a:gd name="connsiteY10674" fmla="*/ 3741608 h 6839191"/>
              <a:gd name="connsiteX10675" fmla="*/ 6215463 w 12192439"/>
              <a:gd name="connsiteY10675" fmla="*/ 3734784 h 6839191"/>
              <a:gd name="connsiteX10676" fmla="*/ 6603492 w 12192439"/>
              <a:gd name="connsiteY10676" fmla="*/ 3590069 h 6839191"/>
              <a:gd name="connsiteX10677" fmla="*/ 8766788 w 12192439"/>
              <a:gd name="connsiteY10677" fmla="*/ 2753917 h 6839191"/>
              <a:gd name="connsiteX10678" fmla="*/ 8884078 w 12192439"/>
              <a:gd name="connsiteY10678" fmla="*/ 2712232 h 6839191"/>
              <a:gd name="connsiteX10679" fmla="*/ 9242971 w 12192439"/>
              <a:gd name="connsiteY10679" fmla="*/ 2607995 h 6839191"/>
              <a:gd name="connsiteX10680" fmla="*/ 9461273 w 12192439"/>
              <a:gd name="connsiteY10680" fmla="*/ 2630155 h 6839191"/>
              <a:gd name="connsiteX10681" fmla="*/ 9482358 w 12192439"/>
              <a:gd name="connsiteY10681" fmla="*/ 2659686 h 6839191"/>
              <a:gd name="connsiteX10682" fmla="*/ 9462897 w 12192439"/>
              <a:gd name="connsiteY10682" fmla="*/ 2698015 h 6839191"/>
              <a:gd name="connsiteX10683" fmla="*/ 9445695 w 12192439"/>
              <a:gd name="connsiteY10683" fmla="*/ 2679190 h 6839191"/>
              <a:gd name="connsiteX10684" fmla="*/ 6151135 w 12192439"/>
              <a:gd name="connsiteY10684" fmla="*/ 3759752 h 6839191"/>
              <a:gd name="connsiteX10685" fmla="*/ 6134197 w 12192439"/>
              <a:gd name="connsiteY10685" fmla="*/ 3767804 h 6839191"/>
              <a:gd name="connsiteX10686" fmla="*/ 6114517 w 12192439"/>
              <a:gd name="connsiteY10686" fmla="*/ 3772346 h 6839191"/>
              <a:gd name="connsiteX10687" fmla="*/ 6132684 w 12192439"/>
              <a:gd name="connsiteY10687" fmla="*/ 3764250 h 6839191"/>
              <a:gd name="connsiteX10688" fmla="*/ 6151135 w 12192439"/>
              <a:gd name="connsiteY10688" fmla="*/ 3759752 h 6839191"/>
              <a:gd name="connsiteX10689" fmla="*/ 6090822 w 12192439"/>
              <a:gd name="connsiteY10689" fmla="*/ 3777326 h 6839191"/>
              <a:gd name="connsiteX10690" fmla="*/ 6074038 w 12192439"/>
              <a:gd name="connsiteY10690" fmla="*/ 3780463 h 6839191"/>
              <a:gd name="connsiteX10691" fmla="*/ 6092424 w 12192439"/>
              <a:gd name="connsiteY10691" fmla="*/ 3772872 h 6839191"/>
              <a:gd name="connsiteX10692" fmla="*/ 6107760 w 12192439"/>
              <a:gd name="connsiteY10692" fmla="*/ 3769779 h 6839191"/>
              <a:gd name="connsiteX10693" fmla="*/ 6090822 w 12192439"/>
              <a:gd name="connsiteY10693" fmla="*/ 3777326 h 6839191"/>
              <a:gd name="connsiteX10694" fmla="*/ 6073863 w 12192439"/>
              <a:gd name="connsiteY10694" fmla="*/ 3784873 h 6839191"/>
              <a:gd name="connsiteX10695" fmla="*/ 6054271 w 12192439"/>
              <a:gd name="connsiteY10695" fmla="*/ 3793583 h 6839191"/>
              <a:gd name="connsiteX10696" fmla="*/ 6035490 w 12192439"/>
              <a:gd name="connsiteY10696" fmla="*/ 3796436 h 6839191"/>
              <a:gd name="connsiteX10697" fmla="*/ 6056465 w 12192439"/>
              <a:gd name="connsiteY10697" fmla="*/ 3787747 h 6839191"/>
              <a:gd name="connsiteX10698" fmla="*/ 6073863 w 12192439"/>
              <a:gd name="connsiteY10698" fmla="*/ 3784873 h 6839191"/>
              <a:gd name="connsiteX10699" fmla="*/ 6039527 w 12192439"/>
              <a:gd name="connsiteY10699" fmla="*/ 3800143 h 6839191"/>
              <a:gd name="connsiteX10700" fmla="*/ 6017741 w 12192439"/>
              <a:gd name="connsiteY10700" fmla="*/ 3809841 h 6839191"/>
              <a:gd name="connsiteX10701" fmla="*/ 5997644 w 12192439"/>
              <a:gd name="connsiteY10701" fmla="*/ 3812210 h 6839191"/>
              <a:gd name="connsiteX10702" fmla="*/ 6020746 w 12192439"/>
              <a:gd name="connsiteY10702" fmla="*/ 3802579 h 6839191"/>
              <a:gd name="connsiteX10703" fmla="*/ 6039527 w 12192439"/>
              <a:gd name="connsiteY10703" fmla="*/ 3800143 h 6839191"/>
              <a:gd name="connsiteX10704" fmla="*/ 5906176 w 12192439"/>
              <a:gd name="connsiteY10704" fmla="*/ 3831737 h 6839191"/>
              <a:gd name="connsiteX10705" fmla="*/ 5879519 w 12192439"/>
              <a:gd name="connsiteY10705" fmla="*/ 3841807 h 6839191"/>
              <a:gd name="connsiteX10706" fmla="*/ 5863657 w 12192439"/>
              <a:gd name="connsiteY10706" fmla="*/ 3839789 h 6839191"/>
              <a:gd name="connsiteX10707" fmla="*/ 5890884 w 12192439"/>
              <a:gd name="connsiteY10707" fmla="*/ 3830333 h 6839191"/>
              <a:gd name="connsiteX10708" fmla="*/ 5906176 w 12192439"/>
              <a:gd name="connsiteY10708" fmla="*/ 3831737 h 6839191"/>
              <a:gd name="connsiteX10709" fmla="*/ 5871401 w 12192439"/>
              <a:gd name="connsiteY10709" fmla="*/ 3844835 h 6839191"/>
              <a:gd name="connsiteX10710" fmla="*/ 5842945 w 12192439"/>
              <a:gd name="connsiteY10710" fmla="*/ 3855256 h 6839191"/>
              <a:gd name="connsiteX10711" fmla="*/ 5826600 w 12192439"/>
              <a:gd name="connsiteY10711" fmla="*/ 3852119 h 6839191"/>
              <a:gd name="connsiteX10712" fmla="*/ 5855758 w 12192439"/>
              <a:gd name="connsiteY10712" fmla="*/ 3842465 h 6839191"/>
              <a:gd name="connsiteX10713" fmla="*/ 5871401 w 12192439"/>
              <a:gd name="connsiteY10713" fmla="*/ 3844835 h 6839191"/>
              <a:gd name="connsiteX10714" fmla="*/ 5817714 w 12192439"/>
              <a:gd name="connsiteY10714" fmla="*/ 3849947 h 6839191"/>
              <a:gd name="connsiteX10715" fmla="*/ 5803563 w 12192439"/>
              <a:gd name="connsiteY10715" fmla="*/ 3845625 h 6839191"/>
              <a:gd name="connsiteX10716" fmla="*/ 5832634 w 12192439"/>
              <a:gd name="connsiteY10716" fmla="*/ 3837244 h 6839191"/>
              <a:gd name="connsiteX10717" fmla="*/ 5846258 w 12192439"/>
              <a:gd name="connsiteY10717" fmla="*/ 3840601 h 6839191"/>
              <a:gd name="connsiteX10718" fmla="*/ 5817714 w 12192439"/>
              <a:gd name="connsiteY10718" fmla="*/ 3849947 h 6839191"/>
              <a:gd name="connsiteX10719" fmla="*/ 5811067 w 12192439"/>
              <a:gd name="connsiteY10719" fmla="*/ 3852075 h 6839191"/>
              <a:gd name="connsiteX10720" fmla="*/ 5781009 w 12192439"/>
              <a:gd name="connsiteY10720" fmla="*/ 3861487 h 6839191"/>
              <a:gd name="connsiteX10721" fmla="*/ 5766617 w 12192439"/>
              <a:gd name="connsiteY10721" fmla="*/ 3855585 h 6839191"/>
              <a:gd name="connsiteX10722" fmla="*/ 5797179 w 12192439"/>
              <a:gd name="connsiteY10722" fmla="*/ 3847402 h 6839191"/>
              <a:gd name="connsiteX10723" fmla="*/ 5811067 w 12192439"/>
              <a:gd name="connsiteY10723" fmla="*/ 3852075 h 6839191"/>
              <a:gd name="connsiteX10724" fmla="*/ 5760232 w 12192439"/>
              <a:gd name="connsiteY10724" fmla="*/ 3852382 h 6839191"/>
              <a:gd name="connsiteX10725" fmla="*/ 5748692 w 12192439"/>
              <a:gd name="connsiteY10725" fmla="*/ 3845318 h 6839191"/>
              <a:gd name="connsiteX10726" fmla="*/ 5778574 w 12192439"/>
              <a:gd name="connsiteY10726" fmla="*/ 3838845 h 6839191"/>
              <a:gd name="connsiteX10727" fmla="*/ 5790027 w 12192439"/>
              <a:gd name="connsiteY10727" fmla="*/ 3844484 h 6839191"/>
              <a:gd name="connsiteX10728" fmla="*/ 5760232 w 12192439"/>
              <a:gd name="connsiteY10728" fmla="*/ 3852382 h 6839191"/>
              <a:gd name="connsiteX10729" fmla="*/ 5754923 w 12192439"/>
              <a:gd name="connsiteY10729" fmla="*/ 3853743 h 6839191"/>
              <a:gd name="connsiteX10730" fmla="*/ 5724141 w 12192439"/>
              <a:gd name="connsiteY10730" fmla="*/ 3861356 h 6839191"/>
              <a:gd name="connsiteX10731" fmla="*/ 5713061 w 12192439"/>
              <a:gd name="connsiteY10731" fmla="*/ 3852294 h 6839191"/>
              <a:gd name="connsiteX10732" fmla="*/ 5743645 w 12192439"/>
              <a:gd name="connsiteY10732" fmla="*/ 3846349 h 6839191"/>
              <a:gd name="connsiteX10733" fmla="*/ 5754923 w 12192439"/>
              <a:gd name="connsiteY10733" fmla="*/ 3853743 h 6839191"/>
              <a:gd name="connsiteX10734" fmla="*/ 5704812 w 12192439"/>
              <a:gd name="connsiteY10734" fmla="*/ 3849135 h 6839191"/>
              <a:gd name="connsiteX10735" fmla="*/ 5674842 w 12192439"/>
              <a:gd name="connsiteY10735" fmla="*/ 3854401 h 6839191"/>
              <a:gd name="connsiteX10736" fmla="*/ 5667953 w 12192439"/>
              <a:gd name="connsiteY10736" fmla="*/ 3842400 h 6839191"/>
              <a:gd name="connsiteX10737" fmla="*/ 5696914 w 12192439"/>
              <a:gd name="connsiteY10737" fmla="*/ 3839043 h 6839191"/>
              <a:gd name="connsiteX10738" fmla="*/ 5704812 w 12192439"/>
              <a:gd name="connsiteY10738" fmla="*/ 3849135 h 6839191"/>
              <a:gd name="connsiteX10739" fmla="*/ 5666000 w 12192439"/>
              <a:gd name="connsiteY10739" fmla="*/ 3838055 h 6839191"/>
              <a:gd name="connsiteX10740" fmla="*/ 5661568 w 12192439"/>
              <a:gd name="connsiteY10740" fmla="*/ 3825945 h 6839191"/>
              <a:gd name="connsiteX10741" fmla="*/ 5688489 w 12192439"/>
              <a:gd name="connsiteY10741" fmla="*/ 3824606 h 6839191"/>
              <a:gd name="connsiteX10742" fmla="*/ 5694193 w 12192439"/>
              <a:gd name="connsiteY10742" fmla="*/ 3834808 h 6839191"/>
              <a:gd name="connsiteX10743" fmla="*/ 5666000 w 12192439"/>
              <a:gd name="connsiteY10743" fmla="*/ 3838055 h 6839191"/>
              <a:gd name="connsiteX10744" fmla="*/ 5653495 w 12192439"/>
              <a:gd name="connsiteY10744" fmla="*/ 3810170 h 6839191"/>
              <a:gd name="connsiteX10745" fmla="*/ 5656588 w 12192439"/>
              <a:gd name="connsiteY10745" fmla="*/ 3821754 h 6839191"/>
              <a:gd name="connsiteX10746" fmla="*/ 5630809 w 12192439"/>
              <a:gd name="connsiteY10746" fmla="*/ 3822719 h 6839191"/>
              <a:gd name="connsiteX10747" fmla="*/ 5629207 w 12192439"/>
              <a:gd name="connsiteY10747" fmla="*/ 3809095 h 6839191"/>
              <a:gd name="connsiteX10748" fmla="*/ 5653429 w 12192439"/>
              <a:gd name="connsiteY10748" fmla="*/ 3809885 h 6839191"/>
              <a:gd name="connsiteX10749" fmla="*/ 5653495 w 12192439"/>
              <a:gd name="connsiteY10749" fmla="*/ 3810170 h 6839191"/>
              <a:gd name="connsiteX10750" fmla="*/ 5627342 w 12192439"/>
              <a:gd name="connsiteY10750" fmla="*/ 3822851 h 6839191"/>
              <a:gd name="connsiteX10751" fmla="*/ 5601980 w 12192439"/>
              <a:gd name="connsiteY10751" fmla="*/ 3823641 h 6839191"/>
              <a:gd name="connsiteX10752" fmla="*/ 5602046 w 12192439"/>
              <a:gd name="connsiteY10752" fmla="*/ 3808107 h 6839191"/>
              <a:gd name="connsiteX10753" fmla="*/ 5608781 w 12192439"/>
              <a:gd name="connsiteY10753" fmla="*/ 3808349 h 6839191"/>
              <a:gd name="connsiteX10754" fmla="*/ 5625718 w 12192439"/>
              <a:gd name="connsiteY10754" fmla="*/ 3808963 h 6839191"/>
              <a:gd name="connsiteX10755" fmla="*/ 5627342 w 12192439"/>
              <a:gd name="connsiteY10755" fmla="*/ 3822851 h 6839191"/>
              <a:gd name="connsiteX10756" fmla="*/ 5608935 w 12192439"/>
              <a:gd name="connsiteY10756" fmla="*/ 3804027 h 6839191"/>
              <a:gd name="connsiteX10757" fmla="*/ 5602089 w 12192439"/>
              <a:gd name="connsiteY10757" fmla="*/ 3803785 h 6839191"/>
              <a:gd name="connsiteX10758" fmla="*/ 5602002 w 12192439"/>
              <a:gd name="connsiteY10758" fmla="*/ 3789108 h 6839191"/>
              <a:gd name="connsiteX10759" fmla="*/ 5623480 w 12192439"/>
              <a:gd name="connsiteY10759" fmla="*/ 3791543 h 6839191"/>
              <a:gd name="connsiteX10760" fmla="*/ 5625258 w 12192439"/>
              <a:gd name="connsiteY10760" fmla="*/ 3804619 h 6839191"/>
              <a:gd name="connsiteX10761" fmla="*/ 5608935 w 12192439"/>
              <a:gd name="connsiteY10761" fmla="*/ 3804027 h 6839191"/>
              <a:gd name="connsiteX10762" fmla="*/ 5598733 w 12192439"/>
              <a:gd name="connsiteY10762" fmla="*/ 3803654 h 6839191"/>
              <a:gd name="connsiteX10763" fmla="*/ 5575937 w 12192439"/>
              <a:gd name="connsiteY10763" fmla="*/ 3802842 h 6839191"/>
              <a:gd name="connsiteX10764" fmla="*/ 5577495 w 12192439"/>
              <a:gd name="connsiteY10764" fmla="*/ 3786453 h 6839191"/>
              <a:gd name="connsiteX10765" fmla="*/ 5598623 w 12192439"/>
              <a:gd name="connsiteY10765" fmla="*/ 3788735 h 6839191"/>
              <a:gd name="connsiteX10766" fmla="*/ 5598733 w 12192439"/>
              <a:gd name="connsiteY10766" fmla="*/ 3803654 h 6839191"/>
              <a:gd name="connsiteX10767" fmla="*/ 5574467 w 12192439"/>
              <a:gd name="connsiteY10767" fmla="*/ 3781889 h 6839191"/>
              <a:gd name="connsiteX10768" fmla="*/ 5553975 w 12192439"/>
              <a:gd name="connsiteY10768" fmla="*/ 3779871 h 6839191"/>
              <a:gd name="connsiteX10769" fmla="*/ 5554436 w 12192439"/>
              <a:gd name="connsiteY10769" fmla="*/ 3762582 h 6839191"/>
              <a:gd name="connsiteX10770" fmla="*/ 5572975 w 12192439"/>
              <a:gd name="connsiteY10770" fmla="*/ 3765786 h 6839191"/>
              <a:gd name="connsiteX10771" fmla="*/ 5574467 w 12192439"/>
              <a:gd name="connsiteY10771" fmla="*/ 3781889 h 6839191"/>
              <a:gd name="connsiteX10772" fmla="*/ 5553865 w 12192439"/>
              <a:gd name="connsiteY10772" fmla="*/ 3758282 h 6839191"/>
              <a:gd name="connsiteX10773" fmla="*/ 5552308 w 12192439"/>
              <a:gd name="connsiteY10773" fmla="*/ 3741301 h 6839191"/>
              <a:gd name="connsiteX10774" fmla="*/ 5568302 w 12192439"/>
              <a:gd name="connsiteY10774" fmla="*/ 3745337 h 6839191"/>
              <a:gd name="connsiteX10775" fmla="*/ 5571725 w 12192439"/>
              <a:gd name="connsiteY10775" fmla="*/ 3761354 h 6839191"/>
              <a:gd name="connsiteX10776" fmla="*/ 5553865 w 12192439"/>
              <a:gd name="connsiteY10776" fmla="*/ 3758282 h 6839191"/>
              <a:gd name="connsiteX10777" fmla="*/ 5550574 w 12192439"/>
              <a:gd name="connsiteY10777" fmla="*/ 3757755 h 6839191"/>
              <a:gd name="connsiteX10778" fmla="*/ 5532496 w 12192439"/>
              <a:gd name="connsiteY10778" fmla="*/ 3754925 h 6839191"/>
              <a:gd name="connsiteX10779" fmla="*/ 5532781 w 12192439"/>
              <a:gd name="connsiteY10779" fmla="*/ 3736781 h 6839191"/>
              <a:gd name="connsiteX10780" fmla="*/ 5549082 w 12192439"/>
              <a:gd name="connsiteY10780" fmla="*/ 3740533 h 6839191"/>
              <a:gd name="connsiteX10781" fmla="*/ 5550574 w 12192439"/>
              <a:gd name="connsiteY10781" fmla="*/ 3757755 h 6839191"/>
              <a:gd name="connsiteX10782" fmla="*/ 5533000 w 12192439"/>
              <a:gd name="connsiteY10782" fmla="*/ 3732678 h 6839191"/>
              <a:gd name="connsiteX10783" fmla="*/ 5534229 w 12192439"/>
              <a:gd name="connsiteY10783" fmla="*/ 3715565 h 6839191"/>
              <a:gd name="connsiteX10784" fmla="*/ 5548600 w 12192439"/>
              <a:gd name="connsiteY10784" fmla="*/ 3720085 h 6839191"/>
              <a:gd name="connsiteX10785" fmla="*/ 5548907 w 12192439"/>
              <a:gd name="connsiteY10785" fmla="*/ 3736342 h 6839191"/>
              <a:gd name="connsiteX10786" fmla="*/ 5533000 w 12192439"/>
              <a:gd name="connsiteY10786" fmla="*/ 3732678 h 6839191"/>
              <a:gd name="connsiteX10787" fmla="*/ 5529951 w 12192439"/>
              <a:gd name="connsiteY10787" fmla="*/ 3732020 h 6839191"/>
              <a:gd name="connsiteX10788" fmla="*/ 5519902 w 12192439"/>
              <a:gd name="connsiteY10788" fmla="*/ 3729892 h 6839191"/>
              <a:gd name="connsiteX10789" fmla="*/ 5513672 w 12192439"/>
              <a:gd name="connsiteY10789" fmla="*/ 3728641 h 6839191"/>
              <a:gd name="connsiteX10790" fmla="*/ 5516392 w 12192439"/>
              <a:gd name="connsiteY10790" fmla="*/ 3710431 h 6839191"/>
              <a:gd name="connsiteX10791" fmla="*/ 5531202 w 12192439"/>
              <a:gd name="connsiteY10791" fmla="*/ 3714666 h 6839191"/>
              <a:gd name="connsiteX10792" fmla="*/ 5529951 w 12192439"/>
              <a:gd name="connsiteY10792" fmla="*/ 3732020 h 6839191"/>
              <a:gd name="connsiteX10793" fmla="*/ 5520210 w 12192439"/>
              <a:gd name="connsiteY10793" fmla="*/ 3685551 h 6839191"/>
              <a:gd name="connsiteX10794" fmla="*/ 5522404 w 12192439"/>
              <a:gd name="connsiteY10794" fmla="*/ 3669601 h 6839191"/>
              <a:gd name="connsiteX10795" fmla="*/ 5534097 w 12192439"/>
              <a:gd name="connsiteY10795" fmla="*/ 3675174 h 6839191"/>
              <a:gd name="connsiteX10796" fmla="*/ 5533154 w 12192439"/>
              <a:gd name="connsiteY10796" fmla="*/ 3690356 h 6839191"/>
              <a:gd name="connsiteX10797" fmla="*/ 5520210 w 12192439"/>
              <a:gd name="connsiteY10797" fmla="*/ 3685551 h 6839191"/>
              <a:gd name="connsiteX10798" fmla="*/ 5517357 w 12192439"/>
              <a:gd name="connsiteY10798" fmla="*/ 3684520 h 6839191"/>
              <a:gd name="connsiteX10799" fmla="*/ 5510381 w 12192439"/>
              <a:gd name="connsiteY10799" fmla="*/ 3682107 h 6839191"/>
              <a:gd name="connsiteX10800" fmla="*/ 5503843 w 12192439"/>
              <a:gd name="connsiteY10800" fmla="*/ 3679979 h 6839191"/>
              <a:gd name="connsiteX10801" fmla="*/ 5507243 w 12192439"/>
              <a:gd name="connsiteY10801" fmla="*/ 3662975 h 6839191"/>
              <a:gd name="connsiteX10802" fmla="*/ 5519551 w 12192439"/>
              <a:gd name="connsiteY10802" fmla="*/ 3668307 h 6839191"/>
              <a:gd name="connsiteX10803" fmla="*/ 5517357 w 12192439"/>
              <a:gd name="connsiteY10803" fmla="*/ 3684520 h 6839191"/>
              <a:gd name="connsiteX10804" fmla="*/ 5501056 w 12192439"/>
              <a:gd name="connsiteY10804" fmla="*/ 3679123 h 6839191"/>
              <a:gd name="connsiteX10805" fmla="*/ 5486927 w 12192439"/>
              <a:gd name="connsiteY10805" fmla="*/ 3675064 h 6839191"/>
              <a:gd name="connsiteX10806" fmla="*/ 5491600 w 12192439"/>
              <a:gd name="connsiteY10806" fmla="*/ 3656898 h 6839191"/>
              <a:gd name="connsiteX10807" fmla="*/ 5504172 w 12192439"/>
              <a:gd name="connsiteY10807" fmla="*/ 3661703 h 6839191"/>
              <a:gd name="connsiteX10808" fmla="*/ 5504522 w 12192439"/>
              <a:gd name="connsiteY10808" fmla="*/ 3661856 h 6839191"/>
              <a:gd name="connsiteX10809" fmla="*/ 5501056 w 12192439"/>
              <a:gd name="connsiteY10809" fmla="*/ 3679123 h 6839191"/>
              <a:gd name="connsiteX10810" fmla="*/ 5505225 w 12192439"/>
              <a:gd name="connsiteY10810" fmla="*/ 3658082 h 6839191"/>
              <a:gd name="connsiteX10811" fmla="*/ 5492499 w 12192439"/>
              <a:gd name="connsiteY10811" fmla="*/ 3653234 h 6839191"/>
              <a:gd name="connsiteX10812" fmla="*/ 5496317 w 12192439"/>
              <a:gd name="connsiteY10812" fmla="*/ 3636296 h 6839191"/>
              <a:gd name="connsiteX10813" fmla="*/ 5499235 w 12192439"/>
              <a:gd name="connsiteY10813" fmla="*/ 3637657 h 6839191"/>
              <a:gd name="connsiteX10814" fmla="*/ 5507923 w 12192439"/>
              <a:gd name="connsiteY10814" fmla="*/ 3641979 h 6839191"/>
              <a:gd name="connsiteX10815" fmla="*/ 5505225 w 12192439"/>
              <a:gd name="connsiteY10815" fmla="*/ 3658082 h 6839191"/>
              <a:gd name="connsiteX10816" fmla="*/ 5489845 w 12192439"/>
              <a:gd name="connsiteY10816" fmla="*/ 3652291 h 6839191"/>
              <a:gd name="connsiteX10817" fmla="*/ 5476440 w 12192439"/>
              <a:gd name="connsiteY10817" fmla="*/ 3647881 h 6839191"/>
              <a:gd name="connsiteX10818" fmla="*/ 5481464 w 12192439"/>
              <a:gd name="connsiteY10818" fmla="*/ 3629846 h 6839191"/>
              <a:gd name="connsiteX10819" fmla="*/ 5493706 w 12192439"/>
              <a:gd name="connsiteY10819" fmla="*/ 3635089 h 6839191"/>
              <a:gd name="connsiteX10820" fmla="*/ 5489845 w 12192439"/>
              <a:gd name="connsiteY10820" fmla="*/ 3652291 h 6839191"/>
              <a:gd name="connsiteX10821" fmla="*/ 5482385 w 12192439"/>
              <a:gd name="connsiteY10821" fmla="*/ 3626292 h 6839191"/>
              <a:gd name="connsiteX10822" fmla="*/ 5486444 w 12192439"/>
              <a:gd name="connsiteY10822" fmla="*/ 3609420 h 6839191"/>
              <a:gd name="connsiteX10823" fmla="*/ 5494277 w 12192439"/>
              <a:gd name="connsiteY10823" fmla="*/ 3613610 h 6839191"/>
              <a:gd name="connsiteX10824" fmla="*/ 5497436 w 12192439"/>
              <a:gd name="connsiteY10824" fmla="*/ 3615387 h 6839191"/>
              <a:gd name="connsiteX10825" fmla="*/ 5494474 w 12192439"/>
              <a:gd name="connsiteY10825" fmla="*/ 3631426 h 6839191"/>
              <a:gd name="connsiteX10826" fmla="*/ 5482385 w 12192439"/>
              <a:gd name="connsiteY10826" fmla="*/ 3626292 h 6839191"/>
              <a:gd name="connsiteX10827" fmla="*/ 5479862 w 12192439"/>
              <a:gd name="connsiteY10827" fmla="*/ 3625260 h 6839191"/>
              <a:gd name="connsiteX10828" fmla="*/ 5467093 w 12192439"/>
              <a:gd name="connsiteY10828" fmla="*/ 3620543 h 6839191"/>
              <a:gd name="connsiteX10829" fmla="*/ 5472271 w 12192439"/>
              <a:gd name="connsiteY10829" fmla="*/ 3602641 h 6839191"/>
              <a:gd name="connsiteX10830" fmla="*/ 5483943 w 12192439"/>
              <a:gd name="connsiteY10830" fmla="*/ 3608169 h 6839191"/>
              <a:gd name="connsiteX10831" fmla="*/ 5479862 w 12192439"/>
              <a:gd name="connsiteY10831" fmla="*/ 3625260 h 6839191"/>
              <a:gd name="connsiteX10832" fmla="*/ 5473192 w 12192439"/>
              <a:gd name="connsiteY10832" fmla="*/ 3599152 h 6839191"/>
              <a:gd name="connsiteX10833" fmla="*/ 5477339 w 12192439"/>
              <a:gd name="connsiteY10833" fmla="*/ 3582390 h 6839191"/>
              <a:gd name="connsiteX10834" fmla="*/ 5487804 w 12192439"/>
              <a:gd name="connsiteY10834" fmla="*/ 3588599 h 6839191"/>
              <a:gd name="connsiteX10835" fmla="*/ 5484711 w 12192439"/>
              <a:gd name="connsiteY10835" fmla="*/ 3604571 h 6839191"/>
              <a:gd name="connsiteX10836" fmla="*/ 5473192 w 12192439"/>
              <a:gd name="connsiteY10836" fmla="*/ 3599152 h 6839191"/>
              <a:gd name="connsiteX10837" fmla="*/ 5470779 w 12192439"/>
              <a:gd name="connsiteY10837" fmla="*/ 3598077 h 6839191"/>
              <a:gd name="connsiteX10838" fmla="*/ 5458580 w 12192439"/>
              <a:gd name="connsiteY10838" fmla="*/ 3593053 h 6839191"/>
              <a:gd name="connsiteX10839" fmla="*/ 5463780 w 12192439"/>
              <a:gd name="connsiteY10839" fmla="*/ 3575259 h 6839191"/>
              <a:gd name="connsiteX10840" fmla="*/ 5474947 w 12192439"/>
              <a:gd name="connsiteY10840" fmla="*/ 3581073 h 6839191"/>
              <a:gd name="connsiteX10841" fmla="*/ 5470779 w 12192439"/>
              <a:gd name="connsiteY10841" fmla="*/ 3598077 h 6839191"/>
              <a:gd name="connsiteX10842" fmla="*/ 5464702 w 12192439"/>
              <a:gd name="connsiteY10842" fmla="*/ 3571859 h 6839191"/>
              <a:gd name="connsiteX10843" fmla="*/ 5468826 w 12192439"/>
              <a:gd name="connsiteY10843" fmla="*/ 3555228 h 6839191"/>
              <a:gd name="connsiteX10844" fmla="*/ 5478875 w 12192439"/>
              <a:gd name="connsiteY10844" fmla="*/ 3561657 h 6839191"/>
              <a:gd name="connsiteX10845" fmla="*/ 5475738 w 12192439"/>
              <a:gd name="connsiteY10845" fmla="*/ 3577563 h 6839191"/>
              <a:gd name="connsiteX10846" fmla="*/ 5464702 w 12192439"/>
              <a:gd name="connsiteY10846" fmla="*/ 3571859 h 6839191"/>
              <a:gd name="connsiteX10847" fmla="*/ 5462398 w 12192439"/>
              <a:gd name="connsiteY10847" fmla="*/ 3570762 h 6839191"/>
              <a:gd name="connsiteX10848" fmla="*/ 5450660 w 12192439"/>
              <a:gd name="connsiteY10848" fmla="*/ 3565386 h 6839191"/>
              <a:gd name="connsiteX10849" fmla="*/ 5455816 w 12192439"/>
              <a:gd name="connsiteY10849" fmla="*/ 3547791 h 6839191"/>
              <a:gd name="connsiteX10850" fmla="*/ 5466545 w 12192439"/>
              <a:gd name="connsiteY10850" fmla="*/ 3553846 h 6839191"/>
              <a:gd name="connsiteX10851" fmla="*/ 5462398 w 12192439"/>
              <a:gd name="connsiteY10851" fmla="*/ 3570762 h 6839191"/>
              <a:gd name="connsiteX10852" fmla="*/ 5456716 w 12192439"/>
              <a:gd name="connsiteY10852" fmla="*/ 3544478 h 6839191"/>
              <a:gd name="connsiteX10853" fmla="*/ 5460818 w 12192439"/>
              <a:gd name="connsiteY10853" fmla="*/ 3527935 h 6839191"/>
              <a:gd name="connsiteX10854" fmla="*/ 5470472 w 12192439"/>
              <a:gd name="connsiteY10854" fmla="*/ 3534583 h 6839191"/>
              <a:gd name="connsiteX10855" fmla="*/ 5467334 w 12192439"/>
              <a:gd name="connsiteY10855" fmla="*/ 3550423 h 6839191"/>
              <a:gd name="connsiteX10856" fmla="*/ 5456716 w 12192439"/>
              <a:gd name="connsiteY10856" fmla="*/ 3544478 h 6839191"/>
              <a:gd name="connsiteX10857" fmla="*/ 5461564 w 12192439"/>
              <a:gd name="connsiteY10857" fmla="*/ 3524469 h 6839191"/>
              <a:gd name="connsiteX10858" fmla="*/ 5464658 w 12192439"/>
              <a:gd name="connsiteY10858" fmla="*/ 3509045 h 6839191"/>
              <a:gd name="connsiteX10859" fmla="*/ 5473258 w 12192439"/>
              <a:gd name="connsiteY10859" fmla="*/ 3516219 h 6839191"/>
              <a:gd name="connsiteX10860" fmla="*/ 5471086 w 12192439"/>
              <a:gd name="connsiteY10860" fmla="*/ 3530963 h 6839191"/>
              <a:gd name="connsiteX10861" fmla="*/ 5461564 w 12192439"/>
              <a:gd name="connsiteY10861" fmla="*/ 3524469 h 6839191"/>
              <a:gd name="connsiteX10862" fmla="*/ 5459414 w 12192439"/>
              <a:gd name="connsiteY10862" fmla="*/ 3523065 h 6839191"/>
              <a:gd name="connsiteX10863" fmla="*/ 5449190 w 12192439"/>
              <a:gd name="connsiteY10863" fmla="*/ 3516833 h 6839191"/>
              <a:gd name="connsiteX10864" fmla="*/ 5453183 w 12192439"/>
              <a:gd name="connsiteY10864" fmla="*/ 3500488 h 6839191"/>
              <a:gd name="connsiteX10865" fmla="*/ 5462486 w 12192439"/>
              <a:gd name="connsiteY10865" fmla="*/ 3507355 h 6839191"/>
              <a:gd name="connsiteX10866" fmla="*/ 5459414 w 12192439"/>
              <a:gd name="connsiteY10866" fmla="*/ 3523065 h 6839191"/>
              <a:gd name="connsiteX10867" fmla="*/ 5447106 w 12192439"/>
              <a:gd name="connsiteY10867" fmla="*/ 3515627 h 6839191"/>
              <a:gd name="connsiteX10868" fmla="*/ 5436136 w 12192439"/>
              <a:gd name="connsiteY10868" fmla="*/ 3509637 h 6839191"/>
              <a:gd name="connsiteX10869" fmla="*/ 5441028 w 12192439"/>
              <a:gd name="connsiteY10869" fmla="*/ 3492590 h 6839191"/>
              <a:gd name="connsiteX10870" fmla="*/ 5441050 w 12192439"/>
              <a:gd name="connsiteY10870" fmla="*/ 3492436 h 6839191"/>
              <a:gd name="connsiteX10871" fmla="*/ 5451121 w 12192439"/>
              <a:gd name="connsiteY10871" fmla="*/ 3499040 h 6839191"/>
              <a:gd name="connsiteX10872" fmla="*/ 5447106 w 12192439"/>
              <a:gd name="connsiteY10872" fmla="*/ 3515627 h 6839191"/>
              <a:gd name="connsiteX10873" fmla="*/ 5441928 w 12192439"/>
              <a:gd name="connsiteY10873" fmla="*/ 3489080 h 6839191"/>
              <a:gd name="connsiteX10874" fmla="*/ 5445833 w 12192439"/>
              <a:gd name="connsiteY10874" fmla="*/ 3472756 h 6839191"/>
              <a:gd name="connsiteX10875" fmla="*/ 5454895 w 12192439"/>
              <a:gd name="connsiteY10875" fmla="*/ 3479975 h 6839191"/>
              <a:gd name="connsiteX10876" fmla="*/ 5451867 w 12192439"/>
              <a:gd name="connsiteY10876" fmla="*/ 3495618 h 6839191"/>
              <a:gd name="connsiteX10877" fmla="*/ 5441928 w 12192439"/>
              <a:gd name="connsiteY10877" fmla="*/ 3489080 h 6839191"/>
              <a:gd name="connsiteX10878" fmla="*/ 5446535 w 12192439"/>
              <a:gd name="connsiteY10878" fmla="*/ 3469487 h 6839191"/>
              <a:gd name="connsiteX10879" fmla="*/ 5449476 w 12192439"/>
              <a:gd name="connsiteY10879" fmla="*/ 3454195 h 6839191"/>
              <a:gd name="connsiteX10880" fmla="*/ 5457571 w 12192439"/>
              <a:gd name="connsiteY10880" fmla="*/ 3461830 h 6839191"/>
              <a:gd name="connsiteX10881" fmla="*/ 5455487 w 12192439"/>
              <a:gd name="connsiteY10881" fmla="*/ 3476464 h 6839191"/>
              <a:gd name="connsiteX10882" fmla="*/ 5446535 w 12192439"/>
              <a:gd name="connsiteY10882" fmla="*/ 3469487 h 6839191"/>
              <a:gd name="connsiteX10883" fmla="*/ 5444736 w 12192439"/>
              <a:gd name="connsiteY10883" fmla="*/ 3468127 h 6839191"/>
              <a:gd name="connsiteX10884" fmla="*/ 5434951 w 12192439"/>
              <a:gd name="connsiteY10884" fmla="*/ 3461260 h 6839191"/>
              <a:gd name="connsiteX10885" fmla="*/ 5438747 w 12192439"/>
              <a:gd name="connsiteY10885" fmla="*/ 3445046 h 6839191"/>
              <a:gd name="connsiteX10886" fmla="*/ 5447698 w 12192439"/>
              <a:gd name="connsiteY10886" fmla="*/ 3452572 h 6839191"/>
              <a:gd name="connsiteX10887" fmla="*/ 5444736 w 12192439"/>
              <a:gd name="connsiteY10887" fmla="*/ 3468127 h 6839191"/>
              <a:gd name="connsiteX10888" fmla="*/ 5433284 w 12192439"/>
              <a:gd name="connsiteY10888" fmla="*/ 3460141 h 6839191"/>
              <a:gd name="connsiteX10889" fmla="*/ 5422840 w 12192439"/>
              <a:gd name="connsiteY10889" fmla="*/ 3453493 h 6839191"/>
              <a:gd name="connsiteX10890" fmla="*/ 5427470 w 12192439"/>
              <a:gd name="connsiteY10890" fmla="*/ 3436446 h 6839191"/>
              <a:gd name="connsiteX10891" fmla="*/ 5437101 w 12192439"/>
              <a:gd name="connsiteY10891" fmla="*/ 3443752 h 6839191"/>
              <a:gd name="connsiteX10892" fmla="*/ 5433284 w 12192439"/>
              <a:gd name="connsiteY10892" fmla="*/ 3460141 h 6839191"/>
              <a:gd name="connsiteX10893" fmla="*/ 5428215 w 12192439"/>
              <a:gd name="connsiteY10893" fmla="*/ 3433462 h 6839191"/>
              <a:gd name="connsiteX10894" fmla="*/ 5431880 w 12192439"/>
              <a:gd name="connsiteY10894" fmla="*/ 3417336 h 6839191"/>
              <a:gd name="connsiteX10895" fmla="*/ 5440634 w 12192439"/>
              <a:gd name="connsiteY10895" fmla="*/ 3425059 h 6839191"/>
              <a:gd name="connsiteX10896" fmla="*/ 5437759 w 12192439"/>
              <a:gd name="connsiteY10896" fmla="*/ 3440571 h 6839191"/>
              <a:gd name="connsiteX10897" fmla="*/ 5428215 w 12192439"/>
              <a:gd name="connsiteY10897" fmla="*/ 3433462 h 6839191"/>
              <a:gd name="connsiteX10898" fmla="*/ 5426680 w 12192439"/>
              <a:gd name="connsiteY10898" fmla="*/ 3432387 h 6839191"/>
              <a:gd name="connsiteX10899" fmla="*/ 5416456 w 12192439"/>
              <a:gd name="connsiteY10899" fmla="*/ 3425476 h 6839191"/>
              <a:gd name="connsiteX10900" fmla="*/ 5420954 w 12192439"/>
              <a:gd name="connsiteY10900" fmla="*/ 3408538 h 6839191"/>
              <a:gd name="connsiteX10901" fmla="*/ 5430366 w 12192439"/>
              <a:gd name="connsiteY10901" fmla="*/ 3416086 h 6839191"/>
              <a:gd name="connsiteX10902" fmla="*/ 5426680 w 12192439"/>
              <a:gd name="connsiteY10902" fmla="*/ 3432387 h 6839191"/>
              <a:gd name="connsiteX10903" fmla="*/ 5421699 w 12192439"/>
              <a:gd name="connsiteY10903" fmla="*/ 3405467 h 6839191"/>
              <a:gd name="connsiteX10904" fmla="*/ 5425254 w 12192439"/>
              <a:gd name="connsiteY10904" fmla="*/ 3389450 h 6839191"/>
              <a:gd name="connsiteX10905" fmla="*/ 5433788 w 12192439"/>
              <a:gd name="connsiteY10905" fmla="*/ 3397437 h 6839191"/>
              <a:gd name="connsiteX10906" fmla="*/ 5431024 w 12192439"/>
              <a:gd name="connsiteY10906" fmla="*/ 3412817 h 6839191"/>
              <a:gd name="connsiteX10907" fmla="*/ 5421699 w 12192439"/>
              <a:gd name="connsiteY10907" fmla="*/ 3405467 h 6839191"/>
              <a:gd name="connsiteX10908" fmla="*/ 5420295 w 12192439"/>
              <a:gd name="connsiteY10908" fmla="*/ 3404391 h 6839191"/>
              <a:gd name="connsiteX10909" fmla="*/ 5410379 w 12192439"/>
              <a:gd name="connsiteY10909" fmla="*/ 3397239 h 6839191"/>
              <a:gd name="connsiteX10910" fmla="*/ 5414723 w 12192439"/>
              <a:gd name="connsiteY10910" fmla="*/ 3380455 h 6839191"/>
              <a:gd name="connsiteX10911" fmla="*/ 5423871 w 12192439"/>
              <a:gd name="connsiteY10911" fmla="*/ 3388200 h 6839191"/>
              <a:gd name="connsiteX10912" fmla="*/ 5420295 w 12192439"/>
              <a:gd name="connsiteY10912" fmla="*/ 3404391 h 6839191"/>
              <a:gd name="connsiteX10913" fmla="*/ 5415425 w 12192439"/>
              <a:gd name="connsiteY10913" fmla="*/ 3377384 h 6839191"/>
              <a:gd name="connsiteX10914" fmla="*/ 5418848 w 12192439"/>
              <a:gd name="connsiteY10914" fmla="*/ 3361477 h 6839191"/>
              <a:gd name="connsiteX10915" fmla="*/ 5427184 w 12192439"/>
              <a:gd name="connsiteY10915" fmla="*/ 3369683 h 6839191"/>
              <a:gd name="connsiteX10916" fmla="*/ 5424508 w 12192439"/>
              <a:gd name="connsiteY10916" fmla="*/ 3385019 h 6839191"/>
              <a:gd name="connsiteX10917" fmla="*/ 5415425 w 12192439"/>
              <a:gd name="connsiteY10917" fmla="*/ 3377384 h 6839191"/>
              <a:gd name="connsiteX10918" fmla="*/ 5413538 w 12192439"/>
              <a:gd name="connsiteY10918" fmla="*/ 3375848 h 6839191"/>
              <a:gd name="connsiteX10919" fmla="*/ 5404323 w 12192439"/>
              <a:gd name="connsiteY10919" fmla="*/ 3368871 h 6839191"/>
              <a:gd name="connsiteX10920" fmla="*/ 5408513 w 12192439"/>
              <a:gd name="connsiteY10920" fmla="*/ 3352197 h 6839191"/>
              <a:gd name="connsiteX10921" fmla="*/ 5416982 w 12192439"/>
              <a:gd name="connsiteY10921" fmla="*/ 3359700 h 6839191"/>
              <a:gd name="connsiteX10922" fmla="*/ 5413538 w 12192439"/>
              <a:gd name="connsiteY10922" fmla="*/ 3375848 h 6839191"/>
              <a:gd name="connsiteX10923" fmla="*/ 5407416 w 12192439"/>
              <a:gd name="connsiteY10923" fmla="*/ 3347655 h 6839191"/>
              <a:gd name="connsiteX10924" fmla="*/ 5332075 w 12192439"/>
              <a:gd name="connsiteY10924" fmla="*/ 3299738 h 6839191"/>
              <a:gd name="connsiteX10925" fmla="*/ 5163335 w 12192439"/>
              <a:gd name="connsiteY10925" fmla="*/ 3245152 h 6839191"/>
              <a:gd name="connsiteX10926" fmla="*/ 4800998 w 12192439"/>
              <a:gd name="connsiteY10926" fmla="*/ 3209938 h 6839191"/>
              <a:gd name="connsiteX10927" fmla="*/ 3733403 w 12192439"/>
              <a:gd name="connsiteY10927" fmla="*/ 3231198 h 6839191"/>
              <a:gd name="connsiteX10928" fmla="*/ 3586976 w 12192439"/>
              <a:gd name="connsiteY10928" fmla="*/ 3237868 h 6839191"/>
              <a:gd name="connsiteX10929" fmla="*/ 3586317 w 12192439"/>
              <a:gd name="connsiteY10929" fmla="*/ 3237912 h 6839191"/>
              <a:gd name="connsiteX10930" fmla="*/ 3431970 w 12192439"/>
              <a:gd name="connsiteY10930" fmla="*/ 3244428 h 6839191"/>
              <a:gd name="connsiteX10931" fmla="*/ 3231066 w 12192439"/>
              <a:gd name="connsiteY10931" fmla="*/ 3254410 h 6839191"/>
              <a:gd name="connsiteX10932" fmla="*/ 3214305 w 12192439"/>
              <a:gd name="connsiteY10932" fmla="*/ 3255332 h 6839191"/>
              <a:gd name="connsiteX10933" fmla="*/ 3258426 w 12192439"/>
              <a:gd name="connsiteY10933" fmla="*/ 3205177 h 6839191"/>
              <a:gd name="connsiteX10934" fmla="*/ 3412685 w 12192439"/>
              <a:gd name="connsiteY10934" fmla="*/ 3198200 h 6839191"/>
              <a:gd name="connsiteX10935" fmla="*/ 3561306 w 12192439"/>
              <a:gd name="connsiteY10935" fmla="*/ 3192452 h 6839191"/>
              <a:gd name="connsiteX10936" fmla="*/ 3568897 w 12192439"/>
              <a:gd name="connsiteY10936" fmla="*/ 3192145 h 6839191"/>
              <a:gd name="connsiteX10937" fmla="*/ 3684367 w 12192439"/>
              <a:gd name="connsiteY10937" fmla="*/ 3187384 h 6839191"/>
              <a:gd name="connsiteX10938" fmla="*/ 4792639 w 12192439"/>
              <a:gd name="connsiteY10938" fmla="*/ 3173079 h 6839191"/>
              <a:gd name="connsiteX10939" fmla="*/ 5157587 w 12192439"/>
              <a:gd name="connsiteY10939" fmla="*/ 3213558 h 6839191"/>
              <a:gd name="connsiteX10940" fmla="*/ 5410773 w 12192439"/>
              <a:gd name="connsiteY10940" fmla="*/ 3331354 h 6839191"/>
              <a:gd name="connsiteX10941" fmla="*/ 5407416 w 12192439"/>
              <a:gd name="connsiteY10941" fmla="*/ 3347655 h 6839191"/>
              <a:gd name="connsiteX10942" fmla="*/ 5411300 w 12192439"/>
              <a:gd name="connsiteY10942" fmla="*/ 3328436 h 6839191"/>
              <a:gd name="connsiteX10943" fmla="*/ 5327994 w 12192439"/>
              <a:gd name="connsiteY10943" fmla="*/ 3269900 h 6839191"/>
              <a:gd name="connsiteX10944" fmla="*/ 5158158 w 12192439"/>
              <a:gd name="connsiteY10944" fmla="*/ 3211013 h 6839191"/>
              <a:gd name="connsiteX10945" fmla="*/ 4792748 w 12192439"/>
              <a:gd name="connsiteY10945" fmla="*/ 3170468 h 6839191"/>
              <a:gd name="connsiteX10946" fmla="*/ 3684257 w 12192439"/>
              <a:gd name="connsiteY10946" fmla="*/ 3184773 h 6839191"/>
              <a:gd name="connsiteX10947" fmla="*/ 3568809 w 12192439"/>
              <a:gd name="connsiteY10947" fmla="*/ 3189556 h 6839191"/>
              <a:gd name="connsiteX10948" fmla="*/ 3561196 w 12192439"/>
              <a:gd name="connsiteY10948" fmla="*/ 3189863 h 6839191"/>
              <a:gd name="connsiteX10949" fmla="*/ 3412597 w 12192439"/>
              <a:gd name="connsiteY10949" fmla="*/ 3195612 h 6839191"/>
              <a:gd name="connsiteX10950" fmla="*/ 3260883 w 12192439"/>
              <a:gd name="connsiteY10950" fmla="*/ 3202457 h 6839191"/>
              <a:gd name="connsiteX10951" fmla="*/ 3306430 w 12192439"/>
              <a:gd name="connsiteY10951" fmla="*/ 3152653 h 6839191"/>
              <a:gd name="connsiteX10952" fmla="*/ 3393290 w 12192439"/>
              <a:gd name="connsiteY10952" fmla="*/ 3149297 h 6839191"/>
              <a:gd name="connsiteX10953" fmla="*/ 3538949 w 12192439"/>
              <a:gd name="connsiteY10953" fmla="*/ 3144162 h 6839191"/>
              <a:gd name="connsiteX10954" fmla="*/ 3550709 w 12192439"/>
              <a:gd name="connsiteY10954" fmla="*/ 3143746 h 6839191"/>
              <a:gd name="connsiteX10955" fmla="*/ 3638074 w 12192439"/>
              <a:gd name="connsiteY10955" fmla="*/ 3140477 h 6839191"/>
              <a:gd name="connsiteX10956" fmla="*/ 4784367 w 12192439"/>
              <a:gd name="connsiteY10956" fmla="*/ 3133500 h 6839191"/>
              <a:gd name="connsiteX10957" fmla="*/ 5152387 w 12192439"/>
              <a:gd name="connsiteY10957" fmla="*/ 3179310 h 6839191"/>
              <a:gd name="connsiteX10958" fmla="*/ 5413845 w 12192439"/>
              <a:gd name="connsiteY10958" fmla="*/ 3313012 h 6839191"/>
              <a:gd name="connsiteX10959" fmla="*/ 5411300 w 12192439"/>
              <a:gd name="connsiteY10959" fmla="*/ 3328436 h 6839191"/>
              <a:gd name="connsiteX10960" fmla="*/ 3253336 w 12192439"/>
              <a:gd name="connsiteY10960" fmla="*/ 3202830 h 6839191"/>
              <a:gd name="connsiteX10961" fmla="*/ 3208117 w 12192439"/>
              <a:gd name="connsiteY10961" fmla="*/ 3205221 h 6839191"/>
              <a:gd name="connsiteX10962" fmla="*/ 3253511 w 12192439"/>
              <a:gd name="connsiteY10962" fmla="*/ 3155110 h 6839191"/>
              <a:gd name="connsiteX10963" fmla="*/ 3298817 w 12192439"/>
              <a:gd name="connsiteY10963" fmla="*/ 3153004 h 6839191"/>
              <a:gd name="connsiteX10964" fmla="*/ 3253336 w 12192439"/>
              <a:gd name="connsiteY10964" fmla="*/ 3202830 h 6839191"/>
              <a:gd name="connsiteX10965" fmla="*/ 3255947 w 12192439"/>
              <a:gd name="connsiteY10965" fmla="*/ 3152478 h 6839191"/>
              <a:gd name="connsiteX10966" fmla="*/ 3302656 w 12192439"/>
              <a:gd name="connsiteY10966" fmla="*/ 3102850 h 6839191"/>
              <a:gd name="connsiteX10967" fmla="*/ 3347853 w 12192439"/>
              <a:gd name="connsiteY10967" fmla="*/ 3101182 h 6839191"/>
              <a:gd name="connsiteX10968" fmla="*/ 3301252 w 12192439"/>
              <a:gd name="connsiteY10968" fmla="*/ 3150393 h 6839191"/>
              <a:gd name="connsiteX10969" fmla="*/ 3255947 w 12192439"/>
              <a:gd name="connsiteY10969" fmla="*/ 3152478 h 6839191"/>
              <a:gd name="connsiteX10970" fmla="*/ 3248311 w 12192439"/>
              <a:gd name="connsiteY10970" fmla="*/ 3152851 h 6839191"/>
              <a:gd name="connsiteX10971" fmla="*/ 3201974 w 12192439"/>
              <a:gd name="connsiteY10971" fmla="*/ 3155154 h 6839191"/>
              <a:gd name="connsiteX10972" fmla="*/ 3248838 w 12192439"/>
              <a:gd name="connsiteY10972" fmla="*/ 3105110 h 6839191"/>
              <a:gd name="connsiteX10973" fmla="*/ 3294999 w 12192439"/>
              <a:gd name="connsiteY10973" fmla="*/ 3103157 h 6839191"/>
              <a:gd name="connsiteX10974" fmla="*/ 3248311 w 12192439"/>
              <a:gd name="connsiteY10974" fmla="*/ 3152851 h 6839191"/>
              <a:gd name="connsiteX10975" fmla="*/ 3251229 w 12192439"/>
              <a:gd name="connsiteY10975" fmla="*/ 3102608 h 6839191"/>
              <a:gd name="connsiteX10976" fmla="*/ 3299365 w 12192439"/>
              <a:gd name="connsiteY10976" fmla="*/ 3053134 h 6839191"/>
              <a:gd name="connsiteX10977" fmla="*/ 3345110 w 12192439"/>
              <a:gd name="connsiteY10977" fmla="*/ 3051730 h 6839191"/>
              <a:gd name="connsiteX10978" fmla="*/ 3297391 w 12192439"/>
              <a:gd name="connsiteY10978" fmla="*/ 3100656 h 6839191"/>
              <a:gd name="connsiteX10979" fmla="*/ 3251229 w 12192439"/>
              <a:gd name="connsiteY10979" fmla="*/ 3102608 h 6839191"/>
              <a:gd name="connsiteX10980" fmla="*/ 3244033 w 12192439"/>
              <a:gd name="connsiteY10980" fmla="*/ 3102916 h 6839191"/>
              <a:gd name="connsiteX10981" fmla="*/ 3197323 w 12192439"/>
              <a:gd name="connsiteY10981" fmla="*/ 3105088 h 6839191"/>
              <a:gd name="connsiteX10982" fmla="*/ 3245569 w 12192439"/>
              <a:gd name="connsiteY10982" fmla="*/ 3055152 h 6839191"/>
              <a:gd name="connsiteX10983" fmla="*/ 3292103 w 12192439"/>
              <a:gd name="connsiteY10983" fmla="*/ 3053397 h 6839191"/>
              <a:gd name="connsiteX10984" fmla="*/ 3244033 w 12192439"/>
              <a:gd name="connsiteY10984" fmla="*/ 3102916 h 6839191"/>
              <a:gd name="connsiteX10985" fmla="*/ 3247938 w 12192439"/>
              <a:gd name="connsiteY10985" fmla="*/ 3052761 h 6839191"/>
              <a:gd name="connsiteX10986" fmla="*/ 3297369 w 12192439"/>
              <a:gd name="connsiteY10986" fmla="*/ 3003528 h 6839191"/>
              <a:gd name="connsiteX10987" fmla="*/ 3335149 w 12192439"/>
              <a:gd name="connsiteY10987" fmla="*/ 3002541 h 6839191"/>
              <a:gd name="connsiteX10988" fmla="*/ 3343443 w 12192439"/>
              <a:gd name="connsiteY10988" fmla="*/ 3002343 h 6839191"/>
              <a:gd name="connsiteX10989" fmla="*/ 3294473 w 12192439"/>
              <a:gd name="connsiteY10989" fmla="*/ 3050984 h 6839191"/>
              <a:gd name="connsiteX10990" fmla="*/ 3247938 w 12192439"/>
              <a:gd name="connsiteY10990" fmla="*/ 3052761 h 6839191"/>
              <a:gd name="connsiteX10991" fmla="*/ 3240786 w 12192439"/>
              <a:gd name="connsiteY10991" fmla="*/ 3053046 h 6839191"/>
              <a:gd name="connsiteX10992" fmla="*/ 3193659 w 12192439"/>
              <a:gd name="connsiteY10992" fmla="*/ 3055043 h 6839191"/>
              <a:gd name="connsiteX10993" fmla="*/ 3243331 w 12192439"/>
              <a:gd name="connsiteY10993" fmla="*/ 3005283 h 6839191"/>
              <a:gd name="connsiteX10994" fmla="*/ 3290151 w 12192439"/>
              <a:gd name="connsiteY10994" fmla="*/ 3003747 h 6839191"/>
              <a:gd name="connsiteX10995" fmla="*/ 3240786 w 12192439"/>
              <a:gd name="connsiteY10995" fmla="*/ 3053046 h 6839191"/>
              <a:gd name="connsiteX10996" fmla="*/ 3245657 w 12192439"/>
              <a:gd name="connsiteY10996" fmla="*/ 3002979 h 6839191"/>
              <a:gd name="connsiteX10997" fmla="*/ 3296360 w 12192439"/>
              <a:gd name="connsiteY10997" fmla="*/ 2954075 h 6839191"/>
              <a:gd name="connsiteX10998" fmla="*/ 3315755 w 12192439"/>
              <a:gd name="connsiteY10998" fmla="*/ 2953636 h 6839191"/>
              <a:gd name="connsiteX10999" fmla="*/ 3342719 w 12192439"/>
              <a:gd name="connsiteY10999" fmla="*/ 2953066 h 6839191"/>
              <a:gd name="connsiteX11000" fmla="*/ 3292476 w 12192439"/>
              <a:gd name="connsiteY11000" fmla="*/ 3001465 h 6839191"/>
              <a:gd name="connsiteX11001" fmla="*/ 3245657 w 12192439"/>
              <a:gd name="connsiteY11001" fmla="*/ 3002979 h 6839191"/>
              <a:gd name="connsiteX11002" fmla="*/ 3238548 w 12192439"/>
              <a:gd name="connsiteY11002" fmla="*/ 3003242 h 6839191"/>
              <a:gd name="connsiteX11003" fmla="*/ 3191048 w 12192439"/>
              <a:gd name="connsiteY11003" fmla="*/ 3005064 h 6839191"/>
              <a:gd name="connsiteX11004" fmla="*/ 3242102 w 12192439"/>
              <a:gd name="connsiteY11004" fmla="*/ 2955523 h 6839191"/>
              <a:gd name="connsiteX11005" fmla="*/ 3289207 w 12192439"/>
              <a:gd name="connsiteY11005" fmla="*/ 2954229 h 6839191"/>
              <a:gd name="connsiteX11006" fmla="*/ 3238548 w 12192439"/>
              <a:gd name="connsiteY11006" fmla="*/ 3003242 h 6839191"/>
              <a:gd name="connsiteX11007" fmla="*/ 3184071 w 12192439"/>
              <a:gd name="connsiteY11007" fmla="*/ 3005349 h 6839191"/>
              <a:gd name="connsiteX11008" fmla="*/ 3135979 w 12192439"/>
              <a:gd name="connsiteY11008" fmla="*/ 3007345 h 6839191"/>
              <a:gd name="connsiteX11009" fmla="*/ 3187209 w 12192439"/>
              <a:gd name="connsiteY11009" fmla="*/ 2957344 h 6839191"/>
              <a:gd name="connsiteX11010" fmla="*/ 3235060 w 12192439"/>
              <a:gd name="connsiteY11010" fmla="*/ 2955743 h 6839191"/>
              <a:gd name="connsiteX11011" fmla="*/ 3184071 w 12192439"/>
              <a:gd name="connsiteY11011" fmla="*/ 3005349 h 6839191"/>
              <a:gd name="connsiteX11012" fmla="*/ 3189490 w 12192439"/>
              <a:gd name="connsiteY11012" fmla="*/ 2955150 h 6839191"/>
              <a:gd name="connsiteX11013" fmla="*/ 3241971 w 12192439"/>
              <a:gd name="connsiteY11013" fmla="*/ 2905873 h 6839191"/>
              <a:gd name="connsiteX11014" fmla="*/ 3289317 w 12192439"/>
              <a:gd name="connsiteY11014" fmla="*/ 2904864 h 6839191"/>
              <a:gd name="connsiteX11015" fmla="*/ 3237342 w 12192439"/>
              <a:gd name="connsiteY11015" fmla="*/ 2953549 h 6839191"/>
              <a:gd name="connsiteX11016" fmla="*/ 3189490 w 12192439"/>
              <a:gd name="connsiteY11016" fmla="*/ 2955150 h 6839191"/>
              <a:gd name="connsiteX11017" fmla="*/ 3291555 w 12192439"/>
              <a:gd name="connsiteY11017" fmla="*/ 2902780 h 6839191"/>
              <a:gd name="connsiteX11018" fmla="*/ 3244209 w 12192439"/>
              <a:gd name="connsiteY11018" fmla="*/ 2903811 h 6839191"/>
              <a:gd name="connsiteX11019" fmla="*/ 3297654 w 12192439"/>
              <a:gd name="connsiteY11019" fmla="*/ 2855477 h 6839191"/>
              <a:gd name="connsiteX11020" fmla="*/ 3344715 w 12192439"/>
              <a:gd name="connsiteY11020" fmla="*/ 2854775 h 6839191"/>
              <a:gd name="connsiteX11021" fmla="*/ 3291555 w 12192439"/>
              <a:gd name="connsiteY11021" fmla="*/ 2902780 h 6839191"/>
              <a:gd name="connsiteX11022" fmla="*/ 3299848 w 12192439"/>
              <a:gd name="connsiteY11022" fmla="*/ 2853525 h 6839191"/>
              <a:gd name="connsiteX11023" fmla="*/ 3353074 w 12192439"/>
              <a:gd name="connsiteY11023" fmla="*/ 2807166 h 6839191"/>
              <a:gd name="connsiteX11024" fmla="*/ 3354742 w 12192439"/>
              <a:gd name="connsiteY11024" fmla="*/ 2805718 h 6839191"/>
              <a:gd name="connsiteX11025" fmla="*/ 3370034 w 12192439"/>
              <a:gd name="connsiteY11025" fmla="*/ 2805542 h 6839191"/>
              <a:gd name="connsiteX11026" fmla="*/ 3401649 w 12192439"/>
              <a:gd name="connsiteY11026" fmla="*/ 2805169 h 6839191"/>
              <a:gd name="connsiteX11027" fmla="*/ 3376638 w 12192439"/>
              <a:gd name="connsiteY11027" fmla="*/ 2826758 h 6839191"/>
              <a:gd name="connsiteX11028" fmla="*/ 3346931 w 12192439"/>
              <a:gd name="connsiteY11028" fmla="*/ 2852823 h 6839191"/>
              <a:gd name="connsiteX11029" fmla="*/ 3299848 w 12192439"/>
              <a:gd name="connsiteY11029" fmla="*/ 2853525 h 6839191"/>
              <a:gd name="connsiteX11030" fmla="*/ 3370012 w 12192439"/>
              <a:gd name="connsiteY11030" fmla="*/ 2803721 h 6839191"/>
              <a:gd name="connsiteX11031" fmla="*/ 3356914 w 12192439"/>
              <a:gd name="connsiteY11031" fmla="*/ 2803875 h 6839191"/>
              <a:gd name="connsiteX11032" fmla="*/ 3413146 w 12192439"/>
              <a:gd name="connsiteY11032" fmla="*/ 2756419 h 6839191"/>
              <a:gd name="connsiteX11033" fmla="*/ 3459549 w 12192439"/>
              <a:gd name="connsiteY11033" fmla="*/ 2756046 h 6839191"/>
              <a:gd name="connsiteX11034" fmla="*/ 3403821 w 12192439"/>
              <a:gd name="connsiteY11034" fmla="*/ 2803304 h 6839191"/>
              <a:gd name="connsiteX11035" fmla="*/ 3370012 w 12192439"/>
              <a:gd name="connsiteY11035" fmla="*/ 2803721 h 6839191"/>
              <a:gd name="connsiteX11036" fmla="*/ 3415230 w 12192439"/>
              <a:gd name="connsiteY11036" fmla="*/ 2754686 h 6839191"/>
              <a:gd name="connsiteX11037" fmla="*/ 4131458 w 12192439"/>
              <a:gd name="connsiteY11037" fmla="*/ 2227294 h 6839191"/>
              <a:gd name="connsiteX11038" fmla="*/ 4668349 w 12192439"/>
              <a:gd name="connsiteY11038" fmla="*/ 1883678 h 6839191"/>
              <a:gd name="connsiteX11039" fmla="*/ 5454917 w 12192439"/>
              <a:gd name="connsiteY11039" fmla="*/ 1369624 h 6839191"/>
              <a:gd name="connsiteX11040" fmla="*/ 5493158 w 12192439"/>
              <a:gd name="connsiteY11040" fmla="*/ 1343033 h 6839191"/>
              <a:gd name="connsiteX11041" fmla="*/ 5777345 w 12192439"/>
              <a:gd name="connsiteY11041" fmla="*/ 1111486 h 6839191"/>
              <a:gd name="connsiteX11042" fmla="*/ 5871797 w 12192439"/>
              <a:gd name="connsiteY11042" fmla="*/ 852990 h 6839191"/>
              <a:gd name="connsiteX11043" fmla="*/ 5649589 w 12192439"/>
              <a:gd name="connsiteY11043" fmla="*/ 656005 h 6839191"/>
              <a:gd name="connsiteX11044" fmla="*/ 5546186 w 12192439"/>
              <a:gd name="connsiteY11044" fmla="*/ 618593 h 6839191"/>
              <a:gd name="connsiteX11045" fmla="*/ 5058177 w 12192439"/>
              <a:gd name="connsiteY11045" fmla="*/ 518422 h 6839191"/>
              <a:gd name="connsiteX11046" fmla="*/ 4914317 w 12192439"/>
              <a:gd name="connsiteY11046" fmla="*/ 498703 h 6839191"/>
              <a:gd name="connsiteX11047" fmla="*/ 4071979 w 12192439"/>
              <a:gd name="connsiteY11047" fmla="*/ 419443 h 6839191"/>
              <a:gd name="connsiteX11048" fmla="*/ 3277184 w 12192439"/>
              <a:gd name="connsiteY11048" fmla="*/ 380490 h 6839191"/>
              <a:gd name="connsiteX11049" fmla="*/ 2972768 w 12192439"/>
              <a:gd name="connsiteY11049" fmla="*/ 367717 h 6839191"/>
              <a:gd name="connsiteX11050" fmla="*/ 2650778 w 12192439"/>
              <a:gd name="connsiteY11050" fmla="*/ 352717 h 6839191"/>
              <a:gd name="connsiteX11051" fmla="*/ 2669690 w 12192439"/>
              <a:gd name="connsiteY11051" fmla="*/ 342449 h 6839191"/>
              <a:gd name="connsiteX11052" fmla="*/ 2980184 w 12192439"/>
              <a:gd name="connsiteY11052" fmla="*/ 356622 h 6839191"/>
              <a:gd name="connsiteX11053" fmla="*/ 3250242 w 12192439"/>
              <a:gd name="connsiteY11053" fmla="*/ 368125 h 6839191"/>
              <a:gd name="connsiteX11054" fmla="*/ 4090628 w 12192439"/>
              <a:gd name="connsiteY11054" fmla="*/ 410340 h 6839191"/>
              <a:gd name="connsiteX11055" fmla="*/ 4941281 w 12192439"/>
              <a:gd name="connsiteY11055" fmla="*/ 492147 h 6839191"/>
              <a:gd name="connsiteX11056" fmla="*/ 5086545 w 12192439"/>
              <a:gd name="connsiteY11056" fmla="*/ 512408 h 6839191"/>
              <a:gd name="connsiteX11057" fmla="*/ 5578745 w 12192439"/>
              <a:gd name="connsiteY11057" fmla="*/ 614161 h 6839191"/>
              <a:gd name="connsiteX11058" fmla="*/ 5682938 w 12192439"/>
              <a:gd name="connsiteY11058" fmla="*/ 651580 h 6839191"/>
              <a:gd name="connsiteX11059" fmla="*/ 5910981 w 12192439"/>
              <a:gd name="connsiteY11059" fmla="*/ 845827 h 6839191"/>
              <a:gd name="connsiteX11060" fmla="*/ 5819821 w 12192439"/>
              <a:gd name="connsiteY11060" fmla="*/ 1104498 h 6839191"/>
              <a:gd name="connsiteX11061" fmla="*/ 5534646 w 12192439"/>
              <a:gd name="connsiteY11061" fmla="*/ 1338457 h 6839191"/>
              <a:gd name="connsiteX11062" fmla="*/ 5495659 w 12192439"/>
              <a:gd name="connsiteY11062" fmla="*/ 1365730 h 6839191"/>
              <a:gd name="connsiteX11063" fmla="*/ 4705998 w 12192439"/>
              <a:gd name="connsiteY11063" fmla="*/ 1885190 h 6839191"/>
              <a:gd name="connsiteX11064" fmla="*/ 4161011 w 12192439"/>
              <a:gd name="connsiteY11064" fmla="*/ 2236443 h 6839191"/>
              <a:gd name="connsiteX11065" fmla="*/ 3461633 w 12192439"/>
              <a:gd name="connsiteY11065" fmla="*/ 2754291 h 6839191"/>
              <a:gd name="connsiteX11066" fmla="*/ 3415230 w 12192439"/>
              <a:gd name="connsiteY11066" fmla="*/ 2754686 h 6839191"/>
              <a:gd name="connsiteX11067" fmla="*/ 2647487 w 12192439"/>
              <a:gd name="connsiteY11067" fmla="*/ 352552 h 6839191"/>
              <a:gd name="connsiteX11068" fmla="*/ 2608039 w 12192439"/>
              <a:gd name="connsiteY11068" fmla="*/ 350582 h 6839191"/>
              <a:gd name="connsiteX11069" fmla="*/ 2625833 w 12192439"/>
              <a:gd name="connsiteY11069" fmla="*/ 340354 h 6839191"/>
              <a:gd name="connsiteX11070" fmla="*/ 2666356 w 12192439"/>
              <a:gd name="connsiteY11070" fmla="*/ 342291 h 6839191"/>
              <a:gd name="connsiteX11071" fmla="*/ 2647487 w 12192439"/>
              <a:gd name="connsiteY11071" fmla="*/ 352552 h 6839191"/>
              <a:gd name="connsiteX11072" fmla="*/ 2604704 w 12192439"/>
              <a:gd name="connsiteY11072" fmla="*/ 350413 h 6839191"/>
              <a:gd name="connsiteX11073" fmla="*/ 2565674 w 12192439"/>
              <a:gd name="connsiteY11073" fmla="*/ 348423 h 6839191"/>
              <a:gd name="connsiteX11074" fmla="*/ 2582260 w 12192439"/>
              <a:gd name="connsiteY11074" fmla="*/ 338241 h 6839191"/>
              <a:gd name="connsiteX11075" fmla="*/ 2622432 w 12192439"/>
              <a:gd name="connsiteY11075" fmla="*/ 340189 h 6839191"/>
              <a:gd name="connsiteX11076" fmla="*/ 2604704 w 12192439"/>
              <a:gd name="connsiteY11076" fmla="*/ 350413 h 6839191"/>
              <a:gd name="connsiteX11077" fmla="*/ 2562295 w 12192439"/>
              <a:gd name="connsiteY11077" fmla="*/ 348248 h 6839191"/>
              <a:gd name="connsiteX11078" fmla="*/ 2523681 w 12192439"/>
              <a:gd name="connsiteY11078" fmla="*/ 346236 h 6839191"/>
              <a:gd name="connsiteX11079" fmla="*/ 2539038 w 12192439"/>
              <a:gd name="connsiteY11079" fmla="*/ 336110 h 6839191"/>
              <a:gd name="connsiteX11080" fmla="*/ 2578837 w 12192439"/>
              <a:gd name="connsiteY11080" fmla="*/ 338072 h 6839191"/>
              <a:gd name="connsiteX11081" fmla="*/ 2562295 w 12192439"/>
              <a:gd name="connsiteY11081" fmla="*/ 348248 h 6839191"/>
              <a:gd name="connsiteX11082" fmla="*/ 2520302 w 12192439"/>
              <a:gd name="connsiteY11082" fmla="*/ 346058 h 6839191"/>
              <a:gd name="connsiteX11083" fmla="*/ 2484430 w 12192439"/>
              <a:gd name="connsiteY11083" fmla="*/ 344151 h 6839191"/>
              <a:gd name="connsiteX11084" fmla="*/ 2482083 w 12192439"/>
              <a:gd name="connsiteY11084" fmla="*/ 344033 h 6839191"/>
              <a:gd name="connsiteX11085" fmla="*/ 2496146 w 12192439"/>
              <a:gd name="connsiteY11085" fmla="*/ 333962 h 6839191"/>
              <a:gd name="connsiteX11086" fmla="*/ 2535594 w 12192439"/>
              <a:gd name="connsiteY11086" fmla="*/ 335941 h 6839191"/>
              <a:gd name="connsiteX11087" fmla="*/ 2520302 w 12192439"/>
              <a:gd name="connsiteY11087" fmla="*/ 346058 h 6839191"/>
              <a:gd name="connsiteX11088" fmla="*/ 2478704 w 12192439"/>
              <a:gd name="connsiteY11088" fmla="*/ 343862 h 6839191"/>
              <a:gd name="connsiteX11089" fmla="*/ 2440814 w 12192439"/>
              <a:gd name="connsiteY11089" fmla="*/ 341903 h 6839191"/>
              <a:gd name="connsiteX11090" fmla="*/ 2453539 w 12192439"/>
              <a:gd name="connsiteY11090" fmla="*/ 331872 h 6839191"/>
              <a:gd name="connsiteX11091" fmla="*/ 2486690 w 12192439"/>
              <a:gd name="connsiteY11091" fmla="*/ 333484 h 6839191"/>
              <a:gd name="connsiteX11092" fmla="*/ 2492723 w 12192439"/>
              <a:gd name="connsiteY11092" fmla="*/ 333789 h 6839191"/>
              <a:gd name="connsiteX11093" fmla="*/ 2478704 w 12192439"/>
              <a:gd name="connsiteY11093" fmla="*/ 343862 h 6839191"/>
              <a:gd name="connsiteX11094" fmla="*/ 2437479 w 12192439"/>
              <a:gd name="connsiteY11094" fmla="*/ 341723 h 6839191"/>
              <a:gd name="connsiteX11095" fmla="*/ 2400181 w 12192439"/>
              <a:gd name="connsiteY11095" fmla="*/ 339636 h 6839191"/>
              <a:gd name="connsiteX11096" fmla="*/ 2411436 w 12192439"/>
              <a:gd name="connsiteY11096" fmla="*/ 329708 h 6839191"/>
              <a:gd name="connsiteX11097" fmla="*/ 2450138 w 12192439"/>
              <a:gd name="connsiteY11097" fmla="*/ 331705 h 6839191"/>
              <a:gd name="connsiteX11098" fmla="*/ 2437479 w 12192439"/>
              <a:gd name="connsiteY11098" fmla="*/ 341723 h 6839191"/>
              <a:gd name="connsiteX11099" fmla="*/ 2396934 w 12192439"/>
              <a:gd name="connsiteY11099" fmla="*/ 339441 h 6839191"/>
              <a:gd name="connsiteX11100" fmla="*/ 2360316 w 12192439"/>
              <a:gd name="connsiteY11100" fmla="*/ 337153 h 6839191"/>
              <a:gd name="connsiteX11101" fmla="*/ 2370035 w 12192439"/>
              <a:gd name="connsiteY11101" fmla="*/ 327376 h 6839191"/>
              <a:gd name="connsiteX11102" fmla="*/ 2408123 w 12192439"/>
              <a:gd name="connsiteY11102" fmla="*/ 329533 h 6839191"/>
              <a:gd name="connsiteX11103" fmla="*/ 2396934 w 12192439"/>
              <a:gd name="connsiteY11103" fmla="*/ 339441 h 6839191"/>
              <a:gd name="connsiteX11104" fmla="*/ 2357157 w 12192439"/>
              <a:gd name="connsiteY11104" fmla="*/ 336944 h 6839191"/>
              <a:gd name="connsiteX11105" fmla="*/ 2321307 w 12192439"/>
              <a:gd name="connsiteY11105" fmla="*/ 334386 h 6839191"/>
              <a:gd name="connsiteX11106" fmla="*/ 2329381 w 12192439"/>
              <a:gd name="connsiteY11106" fmla="*/ 324814 h 6839191"/>
              <a:gd name="connsiteX11107" fmla="*/ 2366810 w 12192439"/>
              <a:gd name="connsiteY11107" fmla="*/ 327183 h 6839191"/>
              <a:gd name="connsiteX11108" fmla="*/ 2357157 w 12192439"/>
              <a:gd name="connsiteY11108" fmla="*/ 336944 h 6839191"/>
              <a:gd name="connsiteX11109" fmla="*/ 2318213 w 12192439"/>
              <a:gd name="connsiteY11109" fmla="*/ 334156 h 6839191"/>
              <a:gd name="connsiteX11110" fmla="*/ 2283153 w 12192439"/>
              <a:gd name="connsiteY11110" fmla="*/ 331266 h 6839191"/>
              <a:gd name="connsiteX11111" fmla="*/ 2289560 w 12192439"/>
              <a:gd name="connsiteY11111" fmla="*/ 321961 h 6839191"/>
              <a:gd name="connsiteX11112" fmla="*/ 2326243 w 12192439"/>
              <a:gd name="connsiteY11112" fmla="*/ 324601 h 6839191"/>
              <a:gd name="connsiteX11113" fmla="*/ 2318213 w 12192439"/>
              <a:gd name="connsiteY11113" fmla="*/ 334156 h 6839191"/>
              <a:gd name="connsiteX11114" fmla="*/ 2280170 w 12192439"/>
              <a:gd name="connsiteY11114" fmla="*/ 331009 h 6839191"/>
              <a:gd name="connsiteX11115" fmla="*/ 2245899 w 12192439"/>
              <a:gd name="connsiteY11115" fmla="*/ 327729 h 6839191"/>
              <a:gd name="connsiteX11116" fmla="*/ 2250617 w 12192439"/>
              <a:gd name="connsiteY11116" fmla="*/ 318763 h 6839191"/>
              <a:gd name="connsiteX11117" fmla="*/ 2286554 w 12192439"/>
              <a:gd name="connsiteY11117" fmla="*/ 321727 h 6839191"/>
              <a:gd name="connsiteX11118" fmla="*/ 2280170 w 12192439"/>
              <a:gd name="connsiteY11118" fmla="*/ 331009 h 6839191"/>
              <a:gd name="connsiteX11119" fmla="*/ 2243003 w 12192439"/>
              <a:gd name="connsiteY11119" fmla="*/ 327431 h 6839191"/>
              <a:gd name="connsiteX11120" fmla="*/ 2222029 w 12192439"/>
              <a:gd name="connsiteY11120" fmla="*/ 325149 h 6839191"/>
              <a:gd name="connsiteX11121" fmla="*/ 2225430 w 12192439"/>
              <a:gd name="connsiteY11121" fmla="*/ 316417 h 6839191"/>
              <a:gd name="connsiteX11122" fmla="*/ 2247699 w 12192439"/>
              <a:gd name="connsiteY11122" fmla="*/ 318497 h 6839191"/>
              <a:gd name="connsiteX11123" fmla="*/ 2243003 w 12192439"/>
              <a:gd name="connsiteY11123" fmla="*/ 327431 h 6839191"/>
              <a:gd name="connsiteX11124" fmla="*/ 2219155 w 12192439"/>
              <a:gd name="connsiteY11124" fmla="*/ 324827 h 6839191"/>
              <a:gd name="connsiteX11125" fmla="*/ 2186267 w 12192439"/>
              <a:gd name="connsiteY11125" fmla="*/ 320720 h 6839191"/>
              <a:gd name="connsiteX11126" fmla="*/ 2187967 w 12192439"/>
              <a:gd name="connsiteY11126" fmla="*/ 312477 h 6839191"/>
              <a:gd name="connsiteX11127" fmla="*/ 2222534 w 12192439"/>
              <a:gd name="connsiteY11127" fmla="*/ 316134 h 6839191"/>
              <a:gd name="connsiteX11128" fmla="*/ 2219155 w 12192439"/>
              <a:gd name="connsiteY11128" fmla="*/ 324827 h 6839191"/>
              <a:gd name="connsiteX11129" fmla="*/ 2183399 w 12192439"/>
              <a:gd name="connsiteY11129" fmla="*/ 320336 h 6839191"/>
              <a:gd name="connsiteX11130" fmla="*/ 2157585 w 12192439"/>
              <a:gd name="connsiteY11130" fmla="*/ 316619 h 6839191"/>
              <a:gd name="connsiteX11131" fmla="*/ 2150472 w 12192439"/>
              <a:gd name="connsiteY11131" fmla="*/ 315520 h 6839191"/>
              <a:gd name="connsiteX11132" fmla="*/ 2150542 w 12192439"/>
              <a:gd name="connsiteY11132" fmla="*/ 307891 h 6839191"/>
              <a:gd name="connsiteX11133" fmla="*/ 2154842 w 12192439"/>
              <a:gd name="connsiteY11133" fmla="*/ 308455 h 6839191"/>
              <a:gd name="connsiteX11134" fmla="*/ 2185087 w 12192439"/>
              <a:gd name="connsiteY11134" fmla="*/ 312145 h 6839191"/>
              <a:gd name="connsiteX11135" fmla="*/ 2183399 w 12192439"/>
              <a:gd name="connsiteY11135" fmla="*/ 320336 h 6839191"/>
              <a:gd name="connsiteX11136" fmla="*/ 2147492 w 12192439"/>
              <a:gd name="connsiteY11136" fmla="*/ 315061 h 6839191"/>
              <a:gd name="connsiteX11137" fmla="*/ 2114278 w 12192439"/>
              <a:gd name="connsiteY11137" fmla="*/ 309949 h 6839191"/>
              <a:gd name="connsiteX11138" fmla="*/ 2112856 w 12192439"/>
              <a:gd name="connsiteY11138" fmla="*/ 302981 h 6839191"/>
              <a:gd name="connsiteX11139" fmla="*/ 2147565 w 12192439"/>
              <a:gd name="connsiteY11139" fmla="*/ 307503 h 6839191"/>
              <a:gd name="connsiteX11140" fmla="*/ 2147492 w 12192439"/>
              <a:gd name="connsiteY11140" fmla="*/ 315061 h 6839191"/>
              <a:gd name="connsiteX11141" fmla="*/ 2111035 w 12192439"/>
              <a:gd name="connsiteY11141" fmla="*/ 309451 h 6839191"/>
              <a:gd name="connsiteX11142" fmla="*/ 2077579 w 12192439"/>
              <a:gd name="connsiteY11142" fmla="*/ 304372 h 6839191"/>
              <a:gd name="connsiteX11143" fmla="*/ 2074845 w 12192439"/>
              <a:gd name="connsiteY11143" fmla="*/ 298115 h 6839191"/>
              <a:gd name="connsiteX11144" fmla="*/ 2109635 w 12192439"/>
              <a:gd name="connsiteY11144" fmla="*/ 302564 h 6839191"/>
              <a:gd name="connsiteX11145" fmla="*/ 2111035 w 12192439"/>
              <a:gd name="connsiteY11145" fmla="*/ 309451 h 6839191"/>
              <a:gd name="connsiteX11146" fmla="*/ 2073871 w 12192439"/>
              <a:gd name="connsiteY11146" fmla="*/ 303815 h 6839191"/>
              <a:gd name="connsiteX11147" fmla="*/ 2025265 w 12192439"/>
              <a:gd name="connsiteY11147" fmla="*/ 296691 h 6839191"/>
              <a:gd name="connsiteX11148" fmla="*/ 2021645 w 12192439"/>
              <a:gd name="connsiteY11148" fmla="*/ 291550 h 6839191"/>
              <a:gd name="connsiteX11149" fmla="*/ 2071188 w 12192439"/>
              <a:gd name="connsiteY11149" fmla="*/ 297654 h 6839191"/>
              <a:gd name="connsiteX11150" fmla="*/ 2073871 w 12192439"/>
              <a:gd name="connsiteY11150" fmla="*/ 303815 h 6839191"/>
              <a:gd name="connsiteX11151" fmla="*/ 2020809 w 12192439"/>
              <a:gd name="connsiteY11151" fmla="*/ 296053 h 6839191"/>
              <a:gd name="connsiteX11152" fmla="*/ 1986050 w 12192439"/>
              <a:gd name="connsiteY11152" fmla="*/ 291246 h 6839191"/>
              <a:gd name="connsiteX11153" fmla="*/ 1981772 w 12192439"/>
              <a:gd name="connsiteY11153" fmla="*/ 286893 h 6839191"/>
              <a:gd name="connsiteX11154" fmla="*/ 2017299 w 12192439"/>
              <a:gd name="connsiteY11154" fmla="*/ 291031 h 6839191"/>
              <a:gd name="connsiteX11155" fmla="*/ 2020809 w 12192439"/>
              <a:gd name="connsiteY11155" fmla="*/ 296053 h 6839191"/>
              <a:gd name="connsiteX11156" fmla="*/ 1980620 w 12192439"/>
              <a:gd name="connsiteY11156" fmla="*/ 290526 h 6839191"/>
              <a:gd name="connsiteX11157" fmla="*/ 1946249 w 12192439"/>
              <a:gd name="connsiteY11157" fmla="*/ 286107 h 6839191"/>
              <a:gd name="connsiteX11158" fmla="*/ 1941586 w 12192439"/>
              <a:gd name="connsiteY11158" fmla="*/ 282481 h 6839191"/>
              <a:gd name="connsiteX11159" fmla="*/ 1976482 w 12192439"/>
              <a:gd name="connsiteY11159" fmla="*/ 286289 h 6839191"/>
              <a:gd name="connsiteX11160" fmla="*/ 1980620 w 12192439"/>
              <a:gd name="connsiteY11160" fmla="*/ 290526 h 6839191"/>
              <a:gd name="connsiteX11161" fmla="*/ 1939553 w 12192439"/>
              <a:gd name="connsiteY11161" fmla="*/ 285284 h 6839191"/>
              <a:gd name="connsiteX11162" fmla="*/ 1906305 w 12192439"/>
              <a:gd name="connsiteY11162" fmla="*/ 281392 h 6839191"/>
              <a:gd name="connsiteX11163" fmla="*/ 1901450 w 12192439"/>
              <a:gd name="connsiteY11163" fmla="*/ 278411 h 6839191"/>
              <a:gd name="connsiteX11164" fmla="*/ 1935081 w 12192439"/>
              <a:gd name="connsiteY11164" fmla="*/ 281800 h 6839191"/>
              <a:gd name="connsiteX11165" fmla="*/ 1939553 w 12192439"/>
              <a:gd name="connsiteY11165" fmla="*/ 285284 h 6839191"/>
              <a:gd name="connsiteX11166" fmla="*/ 1898016 w 12192439"/>
              <a:gd name="connsiteY11166" fmla="*/ 280471 h 6839191"/>
              <a:gd name="connsiteX11167" fmla="*/ 1883154 w 12192439"/>
              <a:gd name="connsiteY11167" fmla="*/ 278874 h 6839191"/>
              <a:gd name="connsiteX11168" fmla="*/ 1866719 w 12192439"/>
              <a:gd name="connsiteY11168" fmla="*/ 277158 h 6839191"/>
              <a:gd name="connsiteX11169" fmla="*/ 1861905 w 12192439"/>
              <a:gd name="connsiteY11169" fmla="*/ 274753 h 6839191"/>
              <a:gd name="connsiteX11170" fmla="*/ 1866714 w 12192439"/>
              <a:gd name="connsiteY11170" fmla="*/ 275181 h 6839191"/>
              <a:gd name="connsiteX11171" fmla="*/ 1893437 w 12192439"/>
              <a:gd name="connsiteY11171" fmla="*/ 277652 h 6839191"/>
              <a:gd name="connsiteX11172" fmla="*/ 1898016 w 12192439"/>
              <a:gd name="connsiteY11172" fmla="*/ 280471 h 6839191"/>
              <a:gd name="connsiteX11173" fmla="*/ 1856394 w 12192439"/>
              <a:gd name="connsiteY11173" fmla="*/ 276076 h 6839191"/>
              <a:gd name="connsiteX11174" fmla="*/ 1827163 w 12192439"/>
              <a:gd name="connsiteY11174" fmla="*/ 273035 h 6839191"/>
              <a:gd name="connsiteX11175" fmla="*/ 1822969 w 12192439"/>
              <a:gd name="connsiteY11175" fmla="*/ 271302 h 6839191"/>
              <a:gd name="connsiteX11176" fmla="*/ 1851977 w 12192439"/>
              <a:gd name="connsiteY11176" fmla="*/ 273869 h 6839191"/>
              <a:gd name="connsiteX11177" fmla="*/ 1856394 w 12192439"/>
              <a:gd name="connsiteY11177" fmla="*/ 276076 h 6839191"/>
              <a:gd name="connsiteX11178" fmla="*/ 1814072 w 12192439"/>
              <a:gd name="connsiteY11178" fmla="*/ 271677 h 6839191"/>
              <a:gd name="connsiteX11179" fmla="*/ 1787500 w 12192439"/>
              <a:gd name="connsiteY11179" fmla="*/ 268933 h 6839191"/>
              <a:gd name="connsiteX11180" fmla="*/ 1785600 w 12192439"/>
              <a:gd name="connsiteY11180" fmla="*/ 268274 h 6839191"/>
              <a:gd name="connsiteX11181" fmla="*/ 1784602 w 12192439"/>
              <a:gd name="connsiteY11181" fmla="*/ 267928 h 6839191"/>
              <a:gd name="connsiteX11182" fmla="*/ 1810509 w 12192439"/>
              <a:gd name="connsiteY11182" fmla="*/ 270205 h 6839191"/>
              <a:gd name="connsiteX11183" fmla="*/ 1814072 w 12192439"/>
              <a:gd name="connsiteY11183" fmla="*/ 271677 h 6839191"/>
              <a:gd name="connsiteX11184" fmla="*/ 1770808 w 12192439"/>
              <a:gd name="connsiteY11184" fmla="*/ 267210 h 6839191"/>
              <a:gd name="connsiteX11185" fmla="*/ 1747737 w 12192439"/>
              <a:gd name="connsiteY11185" fmla="*/ 264843 h 6839191"/>
              <a:gd name="connsiteX11186" fmla="*/ 1747063 w 12192439"/>
              <a:gd name="connsiteY11186" fmla="*/ 264646 h 6839191"/>
              <a:gd name="connsiteX11187" fmla="*/ 1768913 w 12192439"/>
              <a:gd name="connsiteY11187" fmla="*/ 266552 h 6839191"/>
              <a:gd name="connsiteX11188" fmla="*/ 1770808 w 12192439"/>
              <a:gd name="connsiteY11188" fmla="*/ 267210 h 6839191"/>
              <a:gd name="connsiteX11189" fmla="*/ 1901103 w 12192439"/>
              <a:gd name="connsiteY11189" fmla="*/ 303466 h 6839191"/>
              <a:gd name="connsiteX11190" fmla="*/ 1916744 w 12192439"/>
              <a:gd name="connsiteY11190" fmla="*/ 306033 h 6839191"/>
              <a:gd name="connsiteX11191" fmla="*/ 1918730 w 12192439"/>
              <a:gd name="connsiteY11191" fmla="*/ 307009 h 6839191"/>
              <a:gd name="connsiteX11192" fmla="*/ 1902051 w 12192439"/>
              <a:gd name="connsiteY11192" fmla="*/ 303854 h 6839191"/>
              <a:gd name="connsiteX11193" fmla="*/ 1901103 w 12192439"/>
              <a:gd name="connsiteY11193" fmla="*/ 303466 h 6839191"/>
              <a:gd name="connsiteX11194" fmla="*/ 1929173 w 12192439"/>
              <a:gd name="connsiteY11194" fmla="*/ 308071 h 6839191"/>
              <a:gd name="connsiteX11195" fmla="*/ 1930533 w 12192439"/>
              <a:gd name="connsiteY11195" fmla="*/ 308295 h 6839191"/>
              <a:gd name="connsiteX11196" fmla="*/ 1949007 w 12192439"/>
              <a:gd name="connsiteY11196" fmla="*/ 311468 h 6839191"/>
              <a:gd name="connsiteX11197" fmla="*/ 1952199 w 12192439"/>
              <a:gd name="connsiteY11197" fmla="*/ 313376 h 6839191"/>
              <a:gd name="connsiteX11198" fmla="*/ 1947267 w 12192439"/>
              <a:gd name="connsiteY11198" fmla="*/ 312418 h 6839191"/>
              <a:gd name="connsiteX11199" fmla="*/ 1932227 w 12192439"/>
              <a:gd name="connsiteY11199" fmla="*/ 309565 h 6839191"/>
              <a:gd name="connsiteX11200" fmla="*/ 1929173 w 12192439"/>
              <a:gd name="connsiteY11200" fmla="*/ 308071 h 6839191"/>
              <a:gd name="connsiteX11201" fmla="*/ 1973878 w 12192439"/>
              <a:gd name="connsiteY11201" fmla="*/ 322133 h 6839191"/>
              <a:gd name="connsiteX11202" fmla="*/ 1994240 w 12192439"/>
              <a:gd name="connsiteY11202" fmla="*/ 326707 h 6839191"/>
              <a:gd name="connsiteX11203" fmla="*/ 1997307 w 12192439"/>
              <a:gd name="connsiteY11203" fmla="*/ 328971 h 6839191"/>
              <a:gd name="connsiteX11204" fmla="*/ 1976868 w 12192439"/>
              <a:gd name="connsiteY11204" fmla="*/ 323903 h 6839191"/>
              <a:gd name="connsiteX11205" fmla="*/ 1973878 w 12192439"/>
              <a:gd name="connsiteY11205" fmla="*/ 322133 h 6839191"/>
              <a:gd name="connsiteX11206" fmla="*/ 2016110 w 12192439"/>
              <a:gd name="connsiteY11206" fmla="*/ 338350 h 6839191"/>
              <a:gd name="connsiteX11207" fmla="*/ 2035919 w 12192439"/>
              <a:gd name="connsiteY11207" fmla="*/ 344101 h 6839191"/>
              <a:gd name="connsiteX11208" fmla="*/ 2039265 w 12192439"/>
              <a:gd name="connsiteY11208" fmla="*/ 347155 h 6839191"/>
              <a:gd name="connsiteX11209" fmla="*/ 2019203 w 12192439"/>
              <a:gd name="connsiteY11209" fmla="*/ 340560 h 6839191"/>
              <a:gd name="connsiteX11210" fmla="*/ 2016110 w 12192439"/>
              <a:gd name="connsiteY11210" fmla="*/ 338350 h 6839191"/>
              <a:gd name="connsiteX11211" fmla="*/ 2046909 w 12192439"/>
              <a:gd name="connsiteY11211" fmla="*/ 354064 h 6839191"/>
              <a:gd name="connsiteX11212" fmla="*/ 2049726 w 12192439"/>
              <a:gd name="connsiteY11212" fmla="*/ 356578 h 6839191"/>
              <a:gd name="connsiteX11213" fmla="*/ 2032253 w 12192439"/>
              <a:gd name="connsiteY11213" fmla="*/ 349843 h 6839191"/>
              <a:gd name="connsiteX11214" fmla="*/ 2030101 w 12192439"/>
              <a:gd name="connsiteY11214" fmla="*/ 348333 h 6839191"/>
              <a:gd name="connsiteX11215" fmla="*/ 2046909 w 12192439"/>
              <a:gd name="connsiteY11215" fmla="*/ 354064 h 6839191"/>
              <a:gd name="connsiteX11216" fmla="*/ 2055294 w 12192439"/>
              <a:gd name="connsiteY11216" fmla="*/ 357026 h 6839191"/>
              <a:gd name="connsiteX11217" fmla="*/ 2073294 w 12192439"/>
              <a:gd name="connsiteY11217" fmla="*/ 363522 h 6839191"/>
              <a:gd name="connsiteX11218" fmla="*/ 2077081 w 12192439"/>
              <a:gd name="connsiteY11218" fmla="*/ 367886 h 6839191"/>
              <a:gd name="connsiteX11219" fmla="*/ 2059086 w 12192439"/>
              <a:gd name="connsiteY11219" fmla="*/ 360365 h 6839191"/>
              <a:gd name="connsiteX11220" fmla="*/ 2055294 w 12192439"/>
              <a:gd name="connsiteY11220" fmla="*/ 357026 h 6839191"/>
              <a:gd name="connsiteX11221" fmla="*/ 2083130 w 12192439"/>
              <a:gd name="connsiteY11221" fmla="*/ 374729 h 6839191"/>
              <a:gd name="connsiteX11222" fmla="*/ 2086894 w 12192439"/>
              <a:gd name="connsiteY11222" fmla="*/ 378933 h 6839191"/>
              <a:gd name="connsiteX11223" fmla="*/ 2072131 w 12192439"/>
              <a:gd name="connsiteY11223" fmla="*/ 371664 h 6839191"/>
              <a:gd name="connsiteX11224" fmla="*/ 2068487 w 12192439"/>
              <a:gd name="connsiteY11224" fmla="*/ 368538 h 6839191"/>
              <a:gd name="connsiteX11225" fmla="*/ 2083130 w 12192439"/>
              <a:gd name="connsiteY11225" fmla="*/ 374729 h 6839191"/>
              <a:gd name="connsiteX11226" fmla="*/ 2090240 w 12192439"/>
              <a:gd name="connsiteY11226" fmla="*/ 377750 h 6839191"/>
              <a:gd name="connsiteX11227" fmla="*/ 2111693 w 12192439"/>
              <a:gd name="connsiteY11227" fmla="*/ 386789 h 6839191"/>
              <a:gd name="connsiteX11228" fmla="*/ 2114383 w 12192439"/>
              <a:gd name="connsiteY11228" fmla="*/ 392443 h 6839191"/>
              <a:gd name="connsiteX11229" fmla="*/ 2094992 w 12192439"/>
              <a:gd name="connsiteY11229" fmla="*/ 382946 h 6839191"/>
              <a:gd name="connsiteX11230" fmla="*/ 2090240 w 12192439"/>
              <a:gd name="connsiteY11230" fmla="*/ 377750 h 6839191"/>
              <a:gd name="connsiteX11231" fmla="*/ 2116068 w 12192439"/>
              <a:gd name="connsiteY11231" fmla="*/ 388608 h 6839191"/>
              <a:gd name="connsiteX11232" fmla="*/ 2131619 w 12192439"/>
              <a:gd name="connsiteY11232" fmla="*/ 394958 h 6839191"/>
              <a:gd name="connsiteX11233" fmla="*/ 2133425 w 12192439"/>
              <a:gd name="connsiteY11233" fmla="*/ 401436 h 6839191"/>
              <a:gd name="connsiteX11234" fmla="*/ 2118968 w 12192439"/>
              <a:gd name="connsiteY11234" fmla="*/ 394648 h 6839191"/>
              <a:gd name="connsiteX11235" fmla="*/ 2116068 w 12192439"/>
              <a:gd name="connsiteY11235" fmla="*/ 388608 h 6839191"/>
              <a:gd name="connsiteX11236" fmla="*/ 2140149 w 12192439"/>
              <a:gd name="connsiteY11236" fmla="*/ 413758 h 6839191"/>
              <a:gd name="connsiteX11237" fmla="*/ 2138480 w 12192439"/>
              <a:gd name="connsiteY11237" fmla="*/ 407966 h 6839191"/>
              <a:gd name="connsiteX11238" fmla="*/ 2152319 w 12192439"/>
              <a:gd name="connsiteY11238" fmla="*/ 414105 h 6839191"/>
              <a:gd name="connsiteX11239" fmla="*/ 2153052 w 12192439"/>
              <a:gd name="connsiteY11239" fmla="*/ 420974 h 6839191"/>
              <a:gd name="connsiteX11240" fmla="*/ 2140891 w 12192439"/>
              <a:gd name="connsiteY11240" fmla="*/ 414820 h 6839191"/>
              <a:gd name="connsiteX11241" fmla="*/ 2140149 w 12192439"/>
              <a:gd name="connsiteY11241" fmla="*/ 413758 h 6839191"/>
              <a:gd name="connsiteX11242" fmla="*/ 2156194 w 12192439"/>
              <a:gd name="connsiteY11242" fmla="*/ 422345 h 6839191"/>
              <a:gd name="connsiteX11243" fmla="*/ 2155461 w 12192439"/>
              <a:gd name="connsiteY11243" fmla="*/ 415467 h 6839191"/>
              <a:gd name="connsiteX11244" fmla="*/ 2169884 w 12192439"/>
              <a:gd name="connsiteY11244" fmla="*/ 421544 h 6839191"/>
              <a:gd name="connsiteX11245" fmla="*/ 2169437 w 12192439"/>
              <a:gd name="connsiteY11245" fmla="*/ 428835 h 6839191"/>
              <a:gd name="connsiteX11246" fmla="*/ 2156306 w 12192439"/>
              <a:gd name="connsiteY11246" fmla="*/ 422578 h 6839191"/>
              <a:gd name="connsiteX11247" fmla="*/ 2156194 w 12192439"/>
              <a:gd name="connsiteY11247" fmla="*/ 422345 h 6839191"/>
              <a:gd name="connsiteX11248" fmla="*/ 2169810 w 12192439"/>
              <a:gd name="connsiteY11248" fmla="*/ 433135 h 6839191"/>
              <a:gd name="connsiteX11249" fmla="*/ 2170933 w 12192439"/>
              <a:gd name="connsiteY11249" fmla="*/ 440994 h 6839191"/>
              <a:gd name="connsiteX11250" fmla="*/ 2160211 w 12192439"/>
              <a:gd name="connsiteY11250" fmla="*/ 435296 h 6839191"/>
              <a:gd name="connsiteX11251" fmla="*/ 2158504 w 12192439"/>
              <a:gd name="connsiteY11251" fmla="*/ 427806 h 6839191"/>
              <a:gd name="connsiteX11252" fmla="*/ 2169810 w 12192439"/>
              <a:gd name="connsiteY11252" fmla="*/ 433135 h 6839191"/>
              <a:gd name="connsiteX11253" fmla="*/ 2188281 w 12192439"/>
              <a:gd name="connsiteY11253" fmla="*/ 441075 h 6839191"/>
              <a:gd name="connsiteX11254" fmla="*/ 2201713 w 12192439"/>
              <a:gd name="connsiteY11254" fmla="*/ 445963 h 6839191"/>
              <a:gd name="connsiteX11255" fmla="*/ 2201405 w 12192439"/>
              <a:gd name="connsiteY11255" fmla="*/ 447563 h 6839191"/>
              <a:gd name="connsiteX11256" fmla="*/ 2199628 w 12192439"/>
              <a:gd name="connsiteY11256" fmla="*/ 454178 h 6839191"/>
              <a:gd name="connsiteX11257" fmla="*/ 2188015 w 12192439"/>
              <a:gd name="connsiteY11257" fmla="*/ 449322 h 6839191"/>
              <a:gd name="connsiteX11258" fmla="*/ 2188281 w 12192439"/>
              <a:gd name="connsiteY11258" fmla="*/ 441075 h 6839191"/>
              <a:gd name="connsiteX11259" fmla="*/ 2198444 w 12192439"/>
              <a:gd name="connsiteY11259" fmla="*/ 457633 h 6839191"/>
              <a:gd name="connsiteX11260" fmla="*/ 2195547 w 12192439"/>
              <a:gd name="connsiteY11260" fmla="*/ 465143 h 6839191"/>
              <a:gd name="connsiteX11261" fmla="*/ 2185863 w 12192439"/>
              <a:gd name="connsiteY11261" fmla="*/ 460457 h 6839191"/>
              <a:gd name="connsiteX11262" fmla="*/ 2187434 w 12192439"/>
              <a:gd name="connsiteY11262" fmla="*/ 453054 h 6839191"/>
              <a:gd name="connsiteX11263" fmla="*/ 2198444 w 12192439"/>
              <a:gd name="connsiteY11263" fmla="*/ 457633 h 6839191"/>
              <a:gd name="connsiteX11264" fmla="*/ 2196688 w 12192439"/>
              <a:gd name="connsiteY11264" fmla="*/ 469534 h 6839191"/>
              <a:gd name="connsiteX11265" fmla="*/ 2208624 w 12192439"/>
              <a:gd name="connsiteY11265" fmla="*/ 474441 h 6839191"/>
              <a:gd name="connsiteX11266" fmla="*/ 2208295 w 12192439"/>
              <a:gd name="connsiteY11266" fmla="*/ 475040 h 6839191"/>
              <a:gd name="connsiteX11267" fmla="*/ 2204696 w 12192439"/>
              <a:gd name="connsiteY11267" fmla="*/ 481958 h 6839191"/>
              <a:gd name="connsiteX11268" fmla="*/ 2193843 w 12192439"/>
              <a:gd name="connsiteY11268" fmla="*/ 476730 h 6839191"/>
              <a:gd name="connsiteX11269" fmla="*/ 2196688 w 12192439"/>
              <a:gd name="connsiteY11269" fmla="*/ 469534 h 6839191"/>
              <a:gd name="connsiteX11270" fmla="*/ 2210598 w 12192439"/>
              <a:gd name="connsiteY11270" fmla="*/ 476249 h 6839191"/>
              <a:gd name="connsiteX11271" fmla="*/ 2211059 w 12192439"/>
              <a:gd name="connsiteY11271" fmla="*/ 475359 h 6839191"/>
              <a:gd name="connsiteX11272" fmla="*/ 2224047 w 12192439"/>
              <a:gd name="connsiteY11272" fmla="*/ 479926 h 6839191"/>
              <a:gd name="connsiteX11273" fmla="*/ 2222643 w 12192439"/>
              <a:gd name="connsiteY11273" fmla="*/ 482107 h 6839191"/>
              <a:gd name="connsiteX11274" fmla="*/ 2218957 w 12192439"/>
              <a:gd name="connsiteY11274" fmla="*/ 487856 h 6839191"/>
              <a:gd name="connsiteX11275" fmla="*/ 2207066 w 12192439"/>
              <a:gd name="connsiteY11275" fmla="*/ 483007 h 6839191"/>
              <a:gd name="connsiteX11276" fmla="*/ 2210598 w 12192439"/>
              <a:gd name="connsiteY11276" fmla="*/ 476249 h 6839191"/>
              <a:gd name="connsiteX11277" fmla="*/ 2217071 w 12192439"/>
              <a:gd name="connsiteY11277" fmla="*/ 490837 h 6839191"/>
              <a:gd name="connsiteX11278" fmla="*/ 2212441 w 12192439"/>
              <a:gd name="connsiteY11278" fmla="*/ 498409 h 6839191"/>
              <a:gd name="connsiteX11279" fmla="*/ 2201954 w 12192439"/>
              <a:gd name="connsiteY11279" fmla="*/ 493369 h 6839191"/>
              <a:gd name="connsiteX11280" fmla="*/ 2205486 w 12192439"/>
              <a:gd name="connsiteY11280" fmla="*/ 486092 h 6839191"/>
              <a:gd name="connsiteX11281" fmla="*/ 2217071 w 12192439"/>
              <a:gd name="connsiteY11281" fmla="*/ 490837 h 6839191"/>
              <a:gd name="connsiteX11282" fmla="*/ 2219462 w 12192439"/>
              <a:gd name="connsiteY11282" fmla="*/ 491730 h 6839191"/>
              <a:gd name="connsiteX11283" fmla="*/ 2232143 w 12192439"/>
              <a:gd name="connsiteY11283" fmla="*/ 496188 h 6839191"/>
              <a:gd name="connsiteX11284" fmla="*/ 2226307 w 12192439"/>
              <a:gd name="connsiteY11284" fmla="*/ 504146 h 6839191"/>
              <a:gd name="connsiteX11285" fmla="*/ 2214745 w 12192439"/>
              <a:gd name="connsiteY11285" fmla="*/ 499420 h 6839191"/>
              <a:gd name="connsiteX11286" fmla="*/ 2219462 w 12192439"/>
              <a:gd name="connsiteY11286" fmla="*/ 491730 h 6839191"/>
              <a:gd name="connsiteX11287" fmla="*/ 2224289 w 12192439"/>
              <a:gd name="connsiteY11287" fmla="*/ 506976 h 6839191"/>
              <a:gd name="connsiteX11288" fmla="*/ 2219111 w 12192439"/>
              <a:gd name="connsiteY11288" fmla="*/ 514616 h 6839191"/>
              <a:gd name="connsiteX11289" fmla="*/ 2208931 w 12192439"/>
              <a:gd name="connsiteY11289" fmla="*/ 509694 h 6839191"/>
              <a:gd name="connsiteX11290" fmla="*/ 2213034 w 12192439"/>
              <a:gd name="connsiteY11290" fmla="*/ 502336 h 6839191"/>
              <a:gd name="connsiteX11291" fmla="*/ 2224289 w 12192439"/>
              <a:gd name="connsiteY11291" fmla="*/ 506976 h 6839191"/>
              <a:gd name="connsiteX11292" fmla="*/ 2226636 w 12192439"/>
              <a:gd name="connsiteY11292" fmla="*/ 507843 h 6839191"/>
              <a:gd name="connsiteX11293" fmla="*/ 2239032 w 12192439"/>
              <a:gd name="connsiteY11293" fmla="*/ 512231 h 6839191"/>
              <a:gd name="connsiteX11294" fmla="*/ 2232626 w 12192439"/>
              <a:gd name="connsiteY11294" fmla="*/ 520241 h 6839191"/>
              <a:gd name="connsiteX11295" fmla="*/ 2221349 w 12192439"/>
              <a:gd name="connsiteY11295" fmla="*/ 515590 h 6839191"/>
              <a:gd name="connsiteX11296" fmla="*/ 2226636 w 12192439"/>
              <a:gd name="connsiteY11296" fmla="*/ 507843 h 6839191"/>
              <a:gd name="connsiteX11297" fmla="*/ 2230563 w 12192439"/>
              <a:gd name="connsiteY11297" fmla="*/ 522926 h 6839191"/>
              <a:gd name="connsiteX11298" fmla="*/ 2225013 w 12192439"/>
              <a:gd name="connsiteY11298" fmla="*/ 530533 h 6839191"/>
              <a:gd name="connsiteX11299" fmla="*/ 2215052 w 12192439"/>
              <a:gd name="connsiteY11299" fmla="*/ 525733 h 6839191"/>
              <a:gd name="connsiteX11300" fmla="*/ 2219550 w 12192439"/>
              <a:gd name="connsiteY11300" fmla="*/ 518363 h 6839191"/>
              <a:gd name="connsiteX11301" fmla="*/ 2230563 w 12192439"/>
              <a:gd name="connsiteY11301" fmla="*/ 522926 h 6839191"/>
              <a:gd name="connsiteX11302" fmla="*/ 2232823 w 12192439"/>
              <a:gd name="connsiteY11302" fmla="*/ 523784 h 6839191"/>
              <a:gd name="connsiteX11303" fmla="*/ 2245044 w 12192439"/>
              <a:gd name="connsiteY11303" fmla="*/ 528122 h 6839191"/>
              <a:gd name="connsiteX11304" fmla="*/ 2238352 w 12192439"/>
              <a:gd name="connsiteY11304" fmla="*/ 536077 h 6839191"/>
              <a:gd name="connsiteX11305" fmla="*/ 2227163 w 12192439"/>
              <a:gd name="connsiteY11305" fmla="*/ 531501 h 6839191"/>
              <a:gd name="connsiteX11306" fmla="*/ 2232823 w 12192439"/>
              <a:gd name="connsiteY11306" fmla="*/ 523784 h 6839191"/>
              <a:gd name="connsiteX11307" fmla="*/ 2236268 w 12192439"/>
              <a:gd name="connsiteY11307" fmla="*/ 538653 h 6839191"/>
              <a:gd name="connsiteX11308" fmla="*/ 2230300 w 12192439"/>
              <a:gd name="connsiteY11308" fmla="*/ 546466 h 6839191"/>
              <a:gd name="connsiteX11309" fmla="*/ 2220405 w 12192439"/>
              <a:gd name="connsiteY11309" fmla="*/ 541683 h 6839191"/>
              <a:gd name="connsiteX11310" fmla="*/ 2225320 w 12192439"/>
              <a:gd name="connsiteY11310" fmla="*/ 534144 h 6839191"/>
              <a:gd name="connsiteX11311" fmla="*/ 2236268 w 12192439"/>
              <a:gd name="connsiteY11311" fmla="*/ 538653 h 6839191"/>
              <a:gd name="connsiteX11312" fmla="*/ 2238330 w 12192439"/>
              <a:gd name="connsiteY11312" fmla="*/ 539452 h 6839191"/>
              <a:gd name="connsiteX11313" fmla="*/ 2250419 w 12192439"/>
              <a:gd name="connsiteY11313" fmla="*/ 543754 h 6839191"/>
              <a:gd name="connsiteX11314" fmla="*/ 2243223 w 12192439"/>
              <a:gd name="connsiteY11314" fmla="*/ 551916 h 6839191"/>
              <a:gd name="connsiteX11315" fmla="*/ 2232209 w 12192439"/>
              <a:gd name="connsiteY11315" fmla="*/ 547335 h 6839191"/>
              <a:gd name="connsiteX11316" fmla="*/ 2238330 w 12192439"/>
              <a:gd name="connsiteY11316" fmla="*/ 539452 h 6839191"/>
              <a:gd name="connsiteX11317" fmla="*/ 2241139 w 12192439"/>
              <a:gd name="connsiteY11317" fmla="*/ 554386 h 6839191"/>
              <a:gd name="connsiteX11318" fmla="*/ 2234864 w 12192439"/>
              <a:gd name="connsiteY11318" fmla="*/ 562273 h 6839191"/>
              <a:gd name="connsiteX11319" fmla="*/ 2225166 w 12192439"/>
              <a:gd name="connsiteY11319" fmla="*/ 557455 h 6839191"/>
              <a:gd name="connsiteX11320" fmla="*/ 2230388 w 12192439"/>
              <a:gd name="connsiteY11320" fmla="*/ 549862 h 6839191"/>
              <a:gd name="connsiteX11321" fmla="*/ 2241139 w 12192439"/>
              <a:gd name="connsiteY11321" fmla="*/ 554386 h 6839191"/>
              <a:gd name="connsiteX11322" fmla="*/ 2243223 w 12192439"/>
              <a:gd name="connsiteY11322" fmla="*/ 555189 h 6839191"/>
              <a:gd name="connsiteX11323" fmla="*/ 2254983 w 12192439"/>
              <a:gd name="connsiteY11323" fmla="*/ 559465 h 6839191"/>
              <a:gd name="connsiteX11324" fmla="*/ 2247501 w 12192439"/>
              <a:gd name="connsiteY11324" fmla="*/ 567668 h 6839191"/>
              <a:gd name="connsiteX11325" fmla="*/ 2236860 w 12192439"/>
              <a:gd name="connsiteY11325" fmla="*/ 563160 h 6839191"/>
              <a:gd name="connsiteX11326" fmla="*/ 2243223 w 12192439"/>
              <a:gd name="connsiteY11326" fmla="*/ 555189 h 6839191"/>
              <a:gd name="connsiteX11327" fmla="*/ 2245461 w 12192439"/>
              <a:gd name="connsiteY11327" fmla="*/ 570038 h 6839191"/>
              <a:gd name="connsiteX11328" fmla="*/ 2238945 w 12192439"/>
              <a:gd name="connsiteY11328" fmla="*/ 577965 h 6839191"/>
              <a:gd name="connsiteX11329" fmla="*/ 2229576 w 12192439"/>
              <a:gd name="connsiteY11329" fmla="*/ 573268 h 6839191"/>
              <a:gd name="connsiteX11330" fmla="*/ 2235039 w 12192439"/>
              <a:gd name="connsiteY11330" fmla="*/ 565584 h 6839191"/>
              <a:gd name="connsiteX11331" fmla="*/ 2245461 w 12192439"/>
              <a:gd name="connsiteY11331" fmla="*/ 570038 h 6839191"/>
              <a:gd name="connsiteX11332" fmla="*/ 2237145 w 12192439"/>
              <a:gd name="connsiteY11332" fmla="*/ 580282 h 6839191"/>
              <a:gd name="connsiteX11333" fmla="*/ 2231617 w 12192439"/>
              <a:gd name="connsiteY11333" fmla="*/ 587915 h 6839191"/>
              <a:gd name="connsiteX11334" fmla="*/ 2223499 w 12192439"/>
              <a:gd name="connsiteY11334" fmla="*/ 583057 h 6839191"/>
              <a:gd name="connsiteX11335" fmla="*/ 2228018 w 12192439"/>
              <a:gd name="connsiteY11335" fmla="*/ 575674 h 6839191"/>
              <a:gd name="connsiteX11336" fmla="*/ 2237145 w 12192439"/>
              <a:gd name="connsiteY11336" fmla="*/ 580282 h 6839191"/>
              <a:gd name="connsiteX11337" fmla="*/ 2239010 w 12192439"/>
              <a:gd name="connsiteY11337" fmla="*/ 581175 h 6839191"/>
              <a:gd name="connsiteX11338" fmla="*/ 2249278 w 12192439"/>
              <a:gd name="connsiteY11338" fmla="*/ 585609 h 6839191"/>
              <a:gd name="connsiteX11339" fmla="*/ 2242565 w 12192439"/>
              <a:gd name="connsiteY11339" fmla="*/ 593612 h 6839191"/>
              <a:gd name="connsiteX11340" fmla="*/ 2233372 w 12192439"/>
              <a:gd name="connsiteY11340" fmla="*/ 588908 h 6839191"/>
              <a:gd name="connsiteX11341" fmla="*/ 2239010 w 12192439"/>
              <a:gd name="connsiteY11341" fmla="*/ 581175 h 6839191"/>
              <a:gd name="connsiteX11342" fmla="*/ 2251187 w 12192439"/>
              <a:gd name="connsiteY11342" fmla="*/ 586370 h 6839191"/>
              <a:gd name="connsiteX11343" fmla="*/ 2262552 w 12192439"/>
              <a:gd name="connsiteY11343" fmla="*/ 590637 h 6839191"/>
              <a:gd name="connsiteX11344" fmla="*/ 2254632 w 12192439"/>
              <a:gd name="connsiteY11344" fmla="*/ 598959 h 6839191"/>
              <a:gd name="connsiteX11345" fmla="*/ 2244364 w 12192439"/>
              <a:gd name="connsiteY11345" fmla="*/ 594448 h 6839191"/>
              <a:gd name="connsiteX11346" fmla="*/ 2251187 w 12192439"/>
              <a:gd name="connsiteY11346" fmla="*/ 586370 h 6839191"/>
              <a:gd name="connsiteX11347" fmla="*/ 2252657 w 12192439"/>
              <a:gd name="connsiteY11347" fmla="*/ 601131 h 6839191"/>
              <a:gd name="connsiteX11348" fmla="*/ 2245768 w 12192439"/>
              <a:gd name="connsiteY11348" fmla="*/ 609168 h 6839191"/>
              <a:gd name="connsiteX11349" fmla="*/ 2236772 w 12192439"/>
              <a:gd name="connsiteY11349" fmla="*/ 604477 h 6839191"/>
              <a:gd name="connsiteX11350" fmla="*/ 2242587 w 12192439"/>
              <a:gd name="connsiteY11350" fmla="*/ 596664 h 6839191"/>
              <a:gd name="connsiteX11351" fmla="*/ 2252657 w 12192439"/>
              <a:gd name="connsiteY11351" fmla="*/ 601131 h 6839191"/>
              <a:gd name="connsiteX11352" fmla="*/ 2254434 w 12192439"/>
              <a:gd name="connsiteY11352" fmla="*/ 601866 h 6839191"/>
              <a:gd name="connsiteX11353" fmla="*/ 2265755 w 12192439"/>
              <a:gd name="connsiteY11353" fmla="*/ 606158 h 6839191"/>
              <a:gd name="connsiteX11354" fmla="*/ 2257659 w 12192439"/>
              <a:gd name="connsiteY11354" fmla="*/ 614530 h 6839191"/>
              <a:gd name="connsiteX11355" fmla="*/ 2247435 w 12192439"/>
              <a:gd name="connsiteY11355" fmla="*/ 609997 h 6839191"/>
              <a:gd name="connsiteX11356" fmla="*/ 2254434 w 12192439"/>
              <a:gd name="connsiteY11356" fmla="*/ 601866 h 6839191"/>
              <a:gd name="connsiteX11357" fmla="*/ 2257440 w 12192439"/>
              <a:gd name="connsiteY11357" fmla="*/ 617323 h 6839191"/>
              <a:gd name="connsiteX11358" fmla="*/ 2427584 w 12192439"/>
              <a:gd name="connsiteY11358" fmla="*/ 653355 h 6839191"/>
              <a:gd name="connsiteX11359" fmla="*/ 2434100 w 12192439"/>
              <a:gd name="connsiteY11359" fmla="*/ 654166 h 6839191"/>
              <a:gd name="connsiteX11360" fmla="*/ 2820374 w 12192439"/>
              <a:gd name="connsiteY11360" fmla="*/ 686385 h 6839191"/>
              <a:gd name="connsiteX11361" fmla="*/ 3348665 w 12192439"/>
              <a:gd name="connsiteY11361" fmla="*/ 695201 h 6839191"/>
              <a:gd name="connsiteX11362" fmla="*/ 3692770 w 12192439"/>
              <a:gd name="connsiteY11362" fmla="*/ 698182 h 6839191"/>
              <a:gd name="connsiteX11363" fmla="*/ 4362617 w 12192439"/>
              <a:gd name="connsiteY11363" fmla="*/ 725910 h 6839191"/>
              <a:gd name="connsiteX11364" fmla="*/ 4392016 w 12192439"/>
              <a:gd name="connsiteY11364" fmla="*/ 728100 h 6839191"/>
              <a:gd name="connsiteX11365" fmla="*/ 4477341 w 12192439"/>
              <a:gd name="connsiteY11365" fmla="*/ 734624 h 6839191"/>
              <a:gd name="connsiteX11366" fmla="*/ 4865786 w 12192439"/>
              <a:gd name="connsiteY11366" fmla="*/ 799676 h 6839191"/>
              <a:gd name="connsiteX11367" fmla="*/ 4945297 w 12192439"/>
              <a:gd name="connsiteY11367" fmla="*/ 833802 h 6839191"/>
              <a:gd name="connsiteX11368" fmla="*/ 4994902 w 12192439"/>
              <a:gd name="connsiteY11368" fmla="*/ 1021594 h 6839191"/>
              <a:gd name="connsiteX11369" fmla="*/ 4855914 w 12192439"/>
              <a:gd name="connsiteY11369" fmla="*/ 1186567 h 6839191"/>
              <a:gd name="connsiteX11370" fmla="*/ 4595882 w 12192439"/>
              <a:gd name="connsiteY11370" fmla="*/ 1361542 h 6839191"/>
              <a:gd name="connsiteX11371" fmla="*/ 4584429 w 12192439"/>
              <a:gd name="connsiteY11371" fmla="*/ 1368444 h 6839191"/>
              <a:gd name="connsiteX11372" fmla="*/ 3828709 w 12192439"/>
              <a:gd name="connsiteY11372" fmla="*/ 1783430 h 6839191"/>
              <a:gd name="connsiteX11373" fmla="*/ 3486886 w 12192439"/>
              <a:gd name="connsiteY11373" fmla="*/ 1964000 h 6839191"/>
              <a:gd name="connsiteX11374" fmla="*/ 2818728 w 12192439"/>
              <a:gd name="connsiteY11374" fmla="*/ 2341513 h 6839191"/>
              <a:gd name="connsiteX11375" fmla="*/ 2260358 w 12192439"/>
              <a:gd name="connsiteY11375" fmla="*/ 2758876 h 6839191"/>
              <a:gd name="connsiteX11376" fmla="*/ 2208580 w 12192439"/>
              <a:gd name="connsiteY11376" fmla="*/ 2754400 h 6839191"/>
              <a:gd name="connsiteX11377" fmla="*/ 2212090 w 12192439"/>
              <a:gd name="connsiteY11377" fmla="*/ 2750780 h 6839191"/>
              <a:gd name="connsiteX11378" fmla="*/ 2793475 w 12192439"/>
              <a:gd name="connsiteY11378" fmla="*/ 2320649 h 6839191"/>
              <a:gd name="connsiteX11379" fmla="*/ 3455994 w 12192439"/>
              <a:gd name="connsiteY11379" fmla="*/ 1953320 h 6839191"/>
              <a:gd name="connsiteX11380" fmla="*/ 3786694 w 12192439"/>
              <a:gd name="connsiteY11380" fmla="*/ 1780951 h 6839191"/>
              <a:gd name="connsiteX11381" fmla="*/ 4542371 w 12192439"/>
              <a:gd name="connsiteY11381" fmla="*/ 1370802 h 6839191"/>
              <a:gd name="connsiteX11382" fmla="*/ 4550181 w 12192439"/>
              <a:gd name="connsiteY11382" fmla="*/ 1366140 h 6839191"/>
              <a:gd name="connsiteX11383" fmla="*/ 4811661 w 12192439"/>
              <a:gd name="connsiteY11383" fmla="*/ 1192492 h 6839191"/>
              <a:gd name="connsiteX11384" fmla="*/ 4953634 w 12192439"/>
              <a:gd name="connsiteY11384" fmla="*/ 1031158 h 6839191"/>
              <a:gd name="connsiteX11385" fmla="*/ 4911531 w 12192439"/>
              <a:gd name="connsiteY11385" fmla="*/ 840256 h 6839191"/>
              <a:gd name="connsiteX11386" fmla="*/ 4832657 w 12192439"/>
              <a:gd name="connsiteY11386" fmla="*/ 806045 h 6839191"/>
              <a:gd name="connsiteX11387" fmla="*/ 4448533 w 12192439"/>
              <a:gd name="connsiteY11387" fmla="*/ 742619 h 6839191"/>
              <a:gd name="connsiteX11388" fmla="*/ 4367246 w 12192439"/>
              <a:gd name="connsiteY11388" fmla="*/ 736718 h 6839191"/>
              <a:gd name="connsiteX11389" fmla="*/ 4335258 w 12192439"/>
              <a:gd name="connsiteY11389" fmla="*/ 734453 h 6839191"/>
              <a:gd name="connsiteX11390" fmla="*/ 3673880 w 12192439"/>
              <a:gd name="connsiteY11390" fmla="*/ 709297 h 6839191"/>
              <a:gd name="connsiteX11391" fmla="*/ 3341490 w 12192439"/>
              <a:gd name="connsiteY11391" fmla="*/ 707349 h 6839191"/>
              <a:gd name="connsiteX11392" fmla="*/ 2812892 w 12192439"/>
              <a:gd name="connsiteY11392" fmla="*/ 699497 h 6839191"/>
              <a:gd name="connsiteX11393" fmla="*/ 2431950 w 12192439"/>
              <a:gd name="connsiteY11393" fmla="*/ 666865 h 6839191"/>
              <a:gd name="connsiteX11394" fmla="*/ 2424578 w 12192439"/>
              <a:gd name="connsiteY11394" fmla="*/ 665911 h 6839191"/>
              <a:gd name="connsiteX11395" fmla="*/ 2250331 w 12192439"/>
              <a:gd name="connsiteY11395" fmla="*/ 625504 h 6839191"/>
              <a:gd name="connsiteX11396" fmla="*/ 2257440 w 12192439"/>
              <a:gd name="connsiteY11396" fmla="*/ 617323 h 6839191"/>
              <a:gd name="connsiteX11397" fmla="*/ 2820110 w 12192439"/>
              <a:gd name="connsiteY11397" fmla="*/ 2343817 h 6839191"/>
              <a:gd name="connsiteX11398" fmla="*/ 3488158 w 12192439"/>
              <a:gd name="connsiteY11398" fmla="*/ 1966372 h 6839191"/>
              <a:gd name="connsiteX11399" fmla="*/ 3829938 w 12192439"/>
              <a:gd name="connsiteY11399" fmla="*/ 1785817 h 6839191"/>
              <a:gd name="connsiteX11400" fmla="*/ 4585811 w 12192439"/>
              <a:gd name="connsiteY11400" fmla="*/ 1370750 h 6839191"/>
              <a:gd name="connsiteX11401" fmla="*/ 4597264 w 12192439"/>
              <a:gd name="connsiteY11401" fmla="*/ 1363848 h 6839191"/>
              <a:gd name="connsiteX11402" fmla="*/ 4857625 w 12192439"/>
              <a:gd name="connsiteY11402" fmla="*/ 1188640 h 6839191"/>
              <a:gd name="connsiteX11403" fmla="*/ 4997360 w 12192439"/>
              <a:gd name="connsiteY11403" fmla="*/ 1022702 h 6839191"/>
              <a:gd name="connsiteX11404" fmla="*/ 4946657 w 12192439"/>
              <a:gd name="connsiteY11404" fmla="*/ 831485 h 6839191"/>
              <a:gd name="connsiteX11405" fmla="*/ 4866620 w 12192439"/>
              <a:gd name="connsiteY11405" fmla="*/ 797118 h 6839191"/>
              <a:gd name="connsiteX11406" fmla="*/ 4477538 w 12192439"/>
              <a:gd name="connsiteY11406" fmla="*/ 731941 h 6839191"/>
              <a:gd name="connsiteX11407" fmla="*/ 4392214 w 12192439"/>
              <a:gd name="connsiteY11407" fmla="*/ 725416 h 6839191"/>
              <a:gd name="connsiteX11408" fmla="*/ 4362814 w 12192439"/>
              <a:gd name="connsiteY11408" fmla="*/ 723225 h 6839191"/>
              <a:gd name="connsiteX11409" fmla="*/ 3692814 w 12192439"/>
              <a:gd name="connsiteY11409" fmla="*/ 695490 h 6839191"/>
              <a:gd name="connsiteX11410" fmla="*/ 3348687 w 12192439"/>
              <a:gd name="connsiteY11410" fmla="*/ 692509 h 6839191"/>
              <a:gd name="connsiteX11411" fmla="*/ 2820505 w 12192439"/>
              <a:gd name="connsiteY11411" fmla="*/ 683695 h 6839191"/>
              <a:gd name="connsiteX11412" fmla="*/ 2434429 w 12192439"/>
              <a:gd name="connsiteY11412" fmla="*/ 651496 h 6839191"/>
              <a:gd name="connsiteX11413" fmla="*/ 2427935 w 12192439"/>
              <a:gd name="connsiteY11413" fmla="*/ 650685 h 6839191"/>
              <a:gd name="connsiteX11414" fmla="*/ 2259371 w 12192439"/>
              <a:gd name="connsiteY11414" fmla="*/ 615234 h 6839191"/>
              <a:gd name="connsiteX11415" fmla="*/ 2267554 w 12192439"/>
              <a:gd name="connsiteY11415" fmla="*/ 606807 h 6839191"/>
              <a:gd name="connsiteX11416" fmla="*/ 2431006 w 12192439"/>
              <a:gd name="connsiteY11416" fmla="*/ 638227 h 6839191"/>
              <a:gd name="connsiteX11417" fmla="*/ 2436601 w 12192439"/>
              <a:gd name="connsiteY11417" fmla="*/ 638896 h 6839191"/>
              <a:gd name="connsiteX11418" fmla="*/ 2827987 w 12192439"/>
              <a:gd name="connsiteY11418" fmla="*/ 670681 h 6839191"/>
              <a:gd name="connsiteX11419" fmla="*/ 3355312 w 12192439"/>
              <a:gd name="connsiteY11419" fmla="*/ 680420 h 6839191"/>
              <a:gd name="connsiteX11420" fmla="*/ 3711704 w 12192439"/>
              <a:gd name="connsiteY11420" fmla="*/ 684476 h 6839191"/>
              <a:gd name="connsiteX11421" fmla="*/ 4390173 w 12192439"/>
              <a:gd name="connsiteY11421" fmla="*/ 714778 h 6839191"/>
              <a:gd name="connsiteX11422" fmla="*/ 4416457 w 12192439"/>
              <a:gd name="connsiteY11422" fmla="*/ 716831 h 6839191"/>
              <a:gd name="connsiteX11423" fmla="*/ 4506345 w 12192439"/>
              <a:gd name="connsiteY11423" fmla="*/ 724043 h 6839191"/>
              <a:gd name="connsiteX11424" fmla="*/ 4899727 w 12192439"/>
              <a:gd name="connsiteY11424" fmla="*/ 790843 h 6839191"/>
              <a:gd name="connsiteX11425" fmla="*/ 4980422 w 12192439"/>
              <a:gd name="connsiteY11425" fmla="*/ 825127 h 6839191"/>
              <a:gd name="connsiteX11426" fmla="*/ 5038519 w 12192439"/>
              <a:gd name="connsiteY11426" fmla="*/ 1013202 h 6839191"/>
              <a:gd name="connsiteX11427" fmla="*/ 4901812 w 12192439"/>
              <a:gd name="connsiteY11427" fmla="*/ 1182659 h 6839191"/>
              <a:gd name="connsiteX11428" fmla="*/ 4642285 w 12192439"/>
              <a:gd name="connsiteY11428" fmla="*/ 1359521 h 6839191"/>
              <a:gd name="connsiteX11429" fmla="*/ 4627826 w 12192439"/>
              <a:gd name="connsiteY11429" fmla="*/ 1368319 h 6839191"/>
              <a:gd name="connsiteX11430" fmla="*/ 3871799 w 12192439"/>
              <a:gd name="connsiteY11430" fmla="*/ 1788189 h 6839191"/>
              <a:gd name="connsiteX11431" fmla="*/ 3518984 w 12192439"/>
              <a:gd name="connsiteY11431" fmla="*/ 1976978 h 6839191"/>
              <a:gd name="connsiteX11432" fmla="*/ 2845297 w 12192439"/>
              <a:gd name="connsiteY11432" fmla="*/ 2364616 h 6839191"/>
              <a:gd name="connsiteX11433" fmla="*/ 2315866 w 12192439"/>
              <a:gd name="connsiteY11433" fmla="*/ 2762715 h 6839191"/>
              <a:gd name="connsiteX11434" fmla="*/ 2263846 w 12192439"/>
              <a:gd name="connsiteY11434" fmla="*/ 2759139 h 6839191"/>
              <a:gd name="connsiteX11435" fmla="*/ 2820110 w 12192439"/>
              <a:gd name="connsiteY11435" fmla="*/ 2343817 h 6839191"/>
              <a:gd name="connsiteX11436" fmla="*/ 2314220 w 12192439"/>
              <a:gd name="connsiteY11436" fmla="*/ 2764361 h 6839191"/>
              <a:gd name="connsiteX11437" fmla="*/ 2273127 w 12192439"/>
              <a:gd name="connsiteY11437" fmla="*/ 2807232 h 6839191"/>
              <a:gd name="connsiteX11438" fmla="*/ 2222819 w 12192439"/>
              <a:gd name="connsiteY11438" fmla="*/ 2802295 h 6839191"/>
              <a:gd name="connsiteX11439" fmla="*/ 2237343 w 12192439"/>
              <a:gd name="connsiteY11439" fmla="*/ 2786871 h 6839191"/>
              <a:gd name="connsiteX11440" fmla="*/ 2262267 w 12192439"/>
              <a:gd name="connsiteY11440" fmla="*/ 2760763 h 6839191"/>
              <a:gd name="connsiteX11441" fmla="*/ 2314220 w 12192439"/>
              <a:gd name="connsiteY11441" fmla="*/ 2764361 h 6839191"/>
              <a:gd name="connsiteX11442" fmla="*/ 2317950 w 12192439"/>
              <a:gd name="connsiteY11442" fmla="*/ 2764559 h 6839191"/>
              <a:gd name="connsiteX11443" fmla="*/ 2370408 w 12192439"/>
              <a:gd name="connsiteY11443" fmla="*/ 2767323 h 6839191"/>
              <a:gd name="connsiteX11444" fmla="*/ 2326945 w 12192439"/>
              <a:gd name="connsiteY11444" fmla="*/ 2811510 h 6839191"/>
              <a:gd name="connsiteX11445" fmla="*/ 2276615 w 12192439"/>
              <a:gd name="connsiteY11445" fmla="*/ 2807539 h 6839191"/>
              <a:gd name="connsiteX11446" fmla="*/ 2317950 w 12192439"/>
              <a:gd name="connsiteY11446" fmla="*/ 2764559 h 6839191"/>
              <a:gd name="connsiteX11447" fmla="*/ 2325322 w 12192439"/>
              <a:gd name="connsiteY11447" fmla="*/ 2813221 h 6839191"/>
              <a:gd name="connsiteX11448" fmla="*/ 2287256 w 12192439"/>
              <a:gd name="connsiteY11448" fmla="*/ 2855324 h 6839191"/>
              <a:gd name="connsiteX11449" fmla="*/ 2238133 w 12192439"/>
              <a:gd name="connsiteY11449" fmla="*/ 2849839 h 6839191"/>
              <a:gd name="connsiteX11450" fmla="*/ 2243069 w 12192439"/>
              <a:gd name="connsiteY11450" fmla="*/ 2844442 h 6839191"/>
              <a:gd name="connsiteX11451" fmla="*/ 2262574 w 12192439"/>
              <a:gd name="connsiteY11451" fmla="*/ 2822963 h 6839191"/>
              <a:gd name="connsiteX11452" fmla="*/ 2275079 w 12192439"/>
              <a:gd name="connsiteY11452" fmla="*/ 2809250 h 6839191"/>
              <a:gd name="connsiteX11453" fmla="*/ 2325322 w 12192439"/>
              <a:gd name="connsiteY11453" fmla="*/ 2813221 h 6839191"/>
              <a:gd name="connsiteX11454" fmla="*/ 2329052 w 12192439"/>
              <a:gd name="connsiteY11454" fmla="*/ 2813484 h 6839191"/>
              <a:gd name="connsiteX11455" fmla="*/ 2379799 w 12192439"/>
              <a:gd name="connsiteY11455" fmla="*/ 2816622 h 6839191"/>
              <a:gd name="connsiteX11456" fmla="*/ 2339429 w 12192439"/>
              <a:gd name="connsiteY11456" fmla="*/ 2860085 h 6839191"/>
              <a:gd name="connsiteX11457" fmla="*/ 2290788 w 12192439"/>
              <a:gd name="connsiteY11457" fmla="*/ 2855653 h 6839191"/>
              <a:gd name="connsiteX11458" fmla="*/ 2329052 w 12192439"/>
              <a:gd name="connsiteY11458" fmla="*/ 2813484 h 6839191"/>
              <a:gd name="connsiteX11459" fmla="*/ 2313080 w 12192439"/>
              <a:gd name="connsiteY11459" fmla="*/ 2895123 h 6839191"/>
              <a:gd name="connsiteX11460" fmla="*/ 2341557 w 12192439"/>
              <a:gd name="connsiteY11460" fmla="*/ 2862169 h 6839191"/>
              <a:gd name="connsiteX11461" fmla="*/ 2390681 w 12192439"/>
              <a:gd name="connsiteY11461" fmla="*/ 2865701 h 6839191"/>
              <a:gd name="connsiteX11462" fmla="*/ 2353251 w 12192439"/>
              <a:gd name="connsiteY11462" fmla="*/ 2908330 h 6839191"/>
              <a:gd name="connsiteX11463" fmla="*/ 2305993 w 12192439"/>
              <a:gd name="connsiteY11463" fmla="*/ 2903570 h 6839191"/>
              <a:gd name="connsiteX11464" fmla="*/ 2313080 w 12192439"/>
              <a:gd name="connsiteY11464" fmla="*/ 2895123 h 6839191"/>
              <a:gd name="connsiteX11465" fmla="*/ 2351672 w 12192439"/>
              <a:gd name="connsiteY11465" fmla="*/ 2910217 h 6839191"/>
              <a:gd name="connsiteX11466" fmla="*/ 2335919 w 12192439"/>
              <a:gd name="connsiteY11466" fmla="*/ 2929283 h 6839191"/>
              <a:gd name="connsiteX11467" fmla="*/ 2321307 w 12192439"/>
              <a:gd name="connsiteY11467" fmla="*/ 2947274 h 6839191"/>
              <a:gd name="connsiteX11468" fmla="*/ 2318433 w 12192439"/>
              <a:gd name="connsiteY11468" fmla="*/ 2950762 h 6839191"/>
              <a:gd name="connsiteX11469" fmla="*/ 2271701 w 12192439"/>
              <a:gd name="connsiteY11469" fmla="*/ 2944334 h 6839191"/>
              <a:gd name="connsiteX11470" fmla="*/ 2296581 w 12192439"/>
              <a:gd name="connsiteY11470" fmla="*/ 2914693 h 6839191"/>
              <a:gd name="connsiteX11471" fmla="*/ 2304435 w 12192439"/>
              <a:gd name="connsiteY11471" fmla="*/ 2905413 h 6839191"/>
              <a:gd name="connsiteX11472" fmla="*/ 2351672 w 12192439"/>
              <a:gd name="connsiteY11472" fmla="*/ 2910217 h 6839191"/>
              <a:gd name="connsiteX11473" fmla="*/ 2323676 w 12192439"/>
              <a:gd name="connsiteY11473" fmla="*/ 2949205 h 6839191"/>
              <a:gd name="connsiteX11474" fmla="*/ 2338310 w 12192439"/>
              <a:gd name="connsiteY11474" fmla="*/ 2931214 h 6839191"/>
              <a:gd name="connsiteX11475" fmla="*/ 2355401 w 12192439"/>
              <a:gd name="connsiteY11475" fmla="*/ 2910568 h 6839191"/>
              <a:gd name="connsiteX11476" fmla="*/ 2403055 w 12192439"/>
              <a:gd name="connsiteY11476" fmla="*/ 2914452 h 6839191"/>
              <a:gd name="connsiteX11477" fmla="*/ 2368105 w 12192439"/>
              <a:gd name="connsiteY11477" fmla="*/ 2956423 h 6839191"/>
              <a:gd name="connsiteX11478" fmla="*/ 2322031 w 12192439"/>
              <a:gd name="connsiteY11478" fmla="*/ 2951223 h 6839191"/>
              <a:gd name="connsiteX11479" fmla="*/ 2323676 w 12192439"/>
              <a:gd name="connsiteY11479" fmla="*/ 2949205 h 6839191"/>
              <a:gd name="connsiteX11480" fmla="*/ 2366569 w 12192439"/>
              <a:gd name="connsiteY11480" fmla="*/ 2958397 h 6839191"/>
              <a:gd name="connsiteX11481" fmla="*/ 2361062 w 12192439"/>
              <a:gd name="connsiteY11481" fmla="*/ 2965352 h 6839191"/>
              <a:gd name="connsiteX11482" fmla="*/ 2348556 w 12192439"/>
              <a:gd name="connsiteY11482" fmla="*/ 2981259 h 6839191"/>
              <a:gd name="connsiteX11483" fmla="*/ 2335283 w 12192439"/>
              <a:gd name="connsiteY11483" fmla="*/ 2998175 h 6839191"/>
              <a:gd name="connsiteX11484" fmla="*/ 2289823 w 12192439"/>
              <a:gd name="connsiteY11484" fmla="*/ 2991329 h 6839191"/>
              <a:gd name="connsiteX11485" fmla="*/ 2320473 w 12192439"/>
              <a:gd name="connsiteY11485" fmla="*/ 2953154 h 6839191"/>
              <a:gd name="connsiteX11486" fmla="*/ 2366569 w 12192439"/>
              <a:gd name="connsiteY11486" fmla="*/ 2958397 h 6839191"/>
              <a:gd name="connsiteX11487" fmla="*/ 2351057 w 12192439"/>
              <a:gd name="connsiteY11487" fmla="*/ 2983211 h 6839191"/>
              <a:gd name="connsiteX11488" fmla="*/ 2363563 w 12192439"/>
              <a:gd name="connsiteY11488" fmla="*/ 2967305 h 6839191"/>
              <a:gd name="connsiteX11489" fmla="*/ 2370343 w 12192439"/>
              <a:gd name="connsiteY11489" fmla="*/ 2958770 h 6839191"/>
              <a:gd name="connsiteX11490" fmla="*/ 2416592 w 12192439"/>
              <a:gd name="connsiteY11490" fmla="*/ 2963027 h 6839191"/>
              <a:gd name="connsiteX11491" fmla="*/ 2386205 w 12192439"/>
              <a:gd name="connsiteY11491" fmla="*/ 3001422 h 6839191"/>
              <a:gd name="connsiteX11492" fmla="*/ 2384033 w 12192439"/>
              <a:gd name="connsiteY11492" fmla="*/ 3004296 h 6839191"/>
              <a:gd name="connsiteX11493" fmla="*/ 2338903 w 12192439"/>
              <a:gd name="connsiteY11493" fmla="*/ 2998657 h 6839191"/>
              <a:gd name="connsiteX11494" fmla="*/ 2351057 w 12192439"/>
              <a:gd name="connsiteY11494" fmla="*/ 2983211 h 6839191"/>
              <a:gd name="connsiteX11495" fmla="*/ 2382475 w 12192439"/>
              <a:gd name="connsiteY11495" fmla="*/ 3006336 h 6839191"/>
              <a:gd name="connsiteX11496" fmla="*/ 2376091 w 12192439"/>
              <a:gd name="connsiteY11496" fmla="*/ 3014695 h 6839191"/>
              <a:gd name="connsiteX11497" fmla="*/ 2352900 w 12192439"/>
              <a:gd name="connsiteY11497" fmla="*/ 3045367 h 6839191"/>
              <a:gd name="connsiteX11498" fmla="*/ 2308779 w 12192439"/>
              <a:gd name="connsiteY11498" fmla="*/ 3038149 h 6839191"/>
              <a:gd name="connsiteX11499" fmla="*/ 2337345 w 12192439"/>
              <a:gd name="connsiteY11499" fmla="*/ 3000676 h 6839191"/>
              <a:gd name="connsiteX11500" fmla="*/ 2382475 w 12192439"/>
              <a:gd name="connsiteY11500" fmla="*/ 3006336 h 6839191"/>
              <a:gd name="connsiteX11501" fmla="*/ 2351343 w 12192439"/>
              <a:gd name="connsiteY11501" fmla="*/ 3047473 h 6839191"/>
              <a:gd name="connsiteX11502" fmla="*/ 2324949 w 12192439"/>
              <a:gd name="connsiteY11502" fmla="*/ 3084157 h 6839191"/>
              <a:gd name="connsiteX11503" fmla="*/ 2282758 w 12192439"/>
              <a:gd name="connsiteY11503" fmla="*/ 3075403 h 6839191"/>
              <a:gd name="connsiteX11504" fmla="*/ 2307243 w 12192439"/>
              <a:gd name="connsiteY11504" fmla="*/ 3040211 h 6839191"/>
              <a:gd name="connsiteX11505" fmla="*/ 2351343 w 12192439"/>
              <a:gd name="connsiteY11505" fmla="*/ 3047473 h 6839191"/>
              <a:gd name="connsiteX11506" fmla="*/ 2355007 w 12192439"/>
              <a:gd name="connsiteY11506" fmla="*/ 3048022 h 6839191"/>
              <a:gd name="connsiteX11507" fmla="*/ 2399106 w 12192439"/>
              <a:gd name="connsiteY11507" fmla="*/ 3054077 h 6839191"/>
              <a:gd name="connsiteX11508" fmla="*/ 2371286 w 12192439"/>
              <a:gd name="connsiteY11508" fmla="*/ 3092428 h 6839191"/>
              <a:gd name="connsiteX11509" fmla="*/ 2328459 w 12192439"/>
              <a:gd name="connsiteY11509" fmla="*/ 3084837 h 6839191"/>
              <a:gd name="connsiteX11510" fmla="*/ 2355007 w 12192439"/>
              <a:gd name="connsiteY11510" fmla="*/ 3048022 h 6839191"/>
              <a:gd name="connsiteX11511" fmla="*/ 2402945 w 12192439"/>
              <a:gd name="connsiteY11511" fmla="*/ 3054560 h 6839191"/>
              <a:gd name="connsiteX11512" fmla="*/ 2446715 w 12192439"/>
              <a:gd name="connsiteY11512" fmla="*/ 3059496 h 6839191"/>
              <a:gd name="connsiteX11513" fmla="*/ 2436491 w 12192439"/>
              <a:gd name="connsiteY11513" fmla="*/ 3073560 h 6839191"/>
              <a:gd name="connsiteX11514" fmla="*/ 2432125 w 12192439"/>
              <a:gd name="connsiteY11514" fmla="*/ 3079659 h 6839191"/>
              <a:gd name="connsiteX11515" fmla="*/ 2418018 w 12192439"/>
              <a:gd name="connsiteY11515" fmla="*/ 3099449 h 6839191"/>
              <a:gd name="connsiteX11516" fmla="*/ 2374972 w 12192439"/>
              <a:gd name="connsiteY11516" fmla="*/ 3093043 h 6839191"/>
              <a:gd name="connsiteX11517" fmla="*/ 2402945 w 12192439"/>
              <a:gd name="connsiteY11517" fmla="*/ 3054560 h 6839191"/>
              <a:gd name="connsiteX11518" fmla="*/ 2416438 w 12192439"/>
              <a:gd name="connsiteY11518" fmla="*/ 3101643 h 6839191"/>
              <a:gd name="connsiteX11519" fmla="*/ 2390352 w 12192439"/>
              <a:gd name="connsiteY11519" fmla="*/ 3139380 h 6839191"/>
              <a:gd name="connsiteX11520" fmla="*/ 2348798 w 12192439"/>
              <a:gd name="connsiteY11520" fmla="*/ 3131459 h 6839191"/>
              <a:gd name="connsiteX11521" fmla="*/ 2373436 w 12192439"/>
              <a:gd name="connsiteY11521" fmla="*/ 3095215 h 6839191"/>
              <a:gd name="connsiteX11522" fmla="*/ 2416438 w 12192439"/>
              <a:gd name="connsiteY11522" fmla="*/ 3101643 h 6839191"/>
              <a:gd name="connsiteX11523" fmla="*/ 2420300 w 12192439"/>
              <a:gd name="connsiteY11523" fmla="*/ 3102191 h 6839191"/>
              <a:gd name="connsiteX11524" fmla="*/ 2463148 w 12192439"/>
              <a:gd name="connsiteY11524" fmla="*/ 3107479 h 6839191"/>
              <a:gd name="connsiteX11525" fmla="*/ 2461634 w 12192439"/>
              <a:gd name="connsiteY11525" fmla="*/ 3109607 h 6839191"/>
              <a:gd name="connsiteX11526" fmla="*/ 2460669 w 12192439"/>
              <a:gd name="connsiteY11526" fmla="*/ 3110989 h 6839191"/>
              <a:gd name="connsiteX11527" fmla="*/ 2436009 w 12192439"/>
              <a:gd name="connsiteY11527" fmla="*/ 3146773 h 6839191"/>
              <a:gd name="connsiteX11528" fmla="*/ 2394081 w 12192439"/>
              <a:gd name="connsiteY11528" fmla="*/ 3140016 h 6839191"/>
              <a:gd name="connsiteX11529" fmla="*/ 2420300 w 12192439"/>
              <a:gd name="connsiteY11529" fmla="*/ 3102191 h 6839191"/>
              <a:gd name="connsiteX11530" fmla="*/ 2434451 w 12192439"/>
              <a:gd name="connsiteY11530" fmla="*/ 3149077 h 6839191"/>
              <a:gd name="connsiteX11531" fmla="*/ 2410076 w 12192439"/>
              <a:gd name="connsiteY11531" fmla="*/ 3186177 h 6839191"/>
              <a:gd name="connsiteX11532" fmla="*/ 2369750 w 12192439"/>
              <a:gd name="connsiteY11532" fmla="*/ 3177972 h 6839191"/>
              <a:gd name="connsiteX11533" fmla="*/ 2392568 w 12192439"/>
              <a:gd name="connsiteY11533" fmla="*/ 3142298 h 6839191"/>
              <a:gd name="connsiteX11534" fmla="*/ 2434451 w 12192439"/>
              <a:gd name="connsiteY11534" fmla="*/ 3149077 h 6839191"/>
              <a:gd name="connsiteX11535" fmla="*/ 2438356 w 12192439"/>
              <a:gd name="connsiteY11535" fmla="*/ 3149625 h 6839191"/>
              <a:gd name="connsiteX11536" fmla="*/ 2480283 w 12192439"/>
              <a:gd name="connsiteY11536" fmla="*/ 3155286 h 6839191"/>
              <a:gd name="connsiteX11537" fmla="*/ 2454636 w 12192439"/>
              <a:gd name="connsiteY11537" fmla="*/ 3193966 h 6839191"/>
              <a:gd name="connsiteX11538" fmla="*/ 2413849 w 12192439"/>
              <a:gd name="connsiteY11538" fmla="*/ 3186902 h 6839191"/>
              <a:gd name="connsiteX11539" fmla="*/ 2438356 w 12192439"/>
              <a:gd name="connsiteY11539" fmla="*/ 3149625 h 6839191"/>
              <a:gd name="connsiteX11540" fmla="*/ 2453100 w 12192439"/>
              <a:gd name="connsiteY11540" fmla="*/ 3196336 h 6839191"/>
              <a:gd name="connsiteX11541" fmla="*/ 2430414 w 12192439"/>
              <a:gd name="connsiteY11541" fmla="*/ 3232909 h 6839191"/>
              <a:gd name="connsiteX11542" fmla="*/ 2391273 w 12192439"/>
              <a:gd name="connsiteY11542" fmla="*/ 3224419 h 6839191"/>
              <a:gd name="connsiteX11543" fmla="*/ 2412358 w 12192439"/>
              <a:gd name="connsiteY11543" fmla="*/ 3189249 h 6839191"/>
              <a:gd name="connsiteX11544" fmla="*/ 2453100 w 12192439"/>
              <a:gd name="connsiteY11544" fmla="*/ 3196336 h 6839191"/>
              <a:gd name="connsiteX11545" fmla="*/ 2457027 w 12192439"/>
              <a:gd name="connsiteY11545" fmla="*/ 3196972 h 6839191"/>
              <a:gd name="connsiteX11546" fmla="*/ 2498077 w 12192439"/>
              <a:gd name="connsiteY11546" fmla="*/ 3202939 h 6839191"/>
              <a:gd name="connsiteX11547" fmla="*/ 2473943 w 12192439"/>
              <a:gd name="connsiteY11547" fmla="*/ 3241049 h 6839191"/>
              <a:gd name="connsiteX11548" fmla="*/ 2434210 w 12192439"/>
              <a:gd name="connsiteY11548" fmla="*/ 3233677 h 6839191"/>
              <a:gd name="connsiteX11549" fmla="*/ 2457027 w 12192439"/>
              <a:gd name="connsiteY11549" fmla="*/ 3196972 h 6839191"/>
              <a:gd name="connsiteX11550" fmla="*/ 2472429 w 12192439"/>
              <a:gd name="connsiteY11550" fmla="*/ 3243528 h 6839191"/>
              <a:gd name="connsiteX11551" fmla="*/ 2451301 w 12192439"/>
              <a:gd name="connsiteY11551" fmla="*/ 3279554 h 6839191"/>
              <a:gd name="connsiteX11552" fmla="*/ 2413345 w 12192439"/>
              <a:gd name="connsiteY11552" fmla="*/ 3270822 h 6839191"/>
              <a:gd name="connsiteX11553" fmla="*/ 2432740 w 12192439"/>
              <a:gd name="connsiteY11553" fmla="*/ 3236135 h 6839191"/>
              <a:gd name="connsiteX11554" fmla="*/ 2472429 w 12192439"/>
              <a:gd name="connsiteY11554" fmla="*/ 3243528 h 6839191"/>
              <a:gd name="connsiteX11555" fmla="*/ 2476466 w 12192439"/>
              <a:gd name="connsiteY11555" fmla="*/ 3244209 h 6839191"/>
              <a:gd name="connsiteX11556" fmla="*/ 2516418 w 12192439"/>
              <a:gd name="connsiteY11556" fmla="*/ 3250483 h 6839191"/>
              <a:gd name="connsiteX11557" fmla="*/ 2493820 w 12192439"/>
              <a:gd name="connsiteY11557" fmla="*/ 3288022 h 6839191"/>
              <a:gd name="connsiteX11558" fmla="*/ 2455206 w 12192439"/>
              <a:gd name="connsiteY11558" fmla="*/ 3280387 h 6839191"/>
              <a:gd name="connsiteX11559" fmla="*/ 2476466 w 12192439"/>
              <a:gd name="connsiteY11559" fmla="*/ 3244209 h 6839191"/>
              <a:gd name="connsiteX11560" fmla="*/ 2492328 w 12192439"/>
              <a:gd name="connsiteY11560" fmla="*/ 3290589 h 6839191"/>
              <a:gd name="connsiteX11561" fmla="*/ 2472692 w 12192439"/>
              <a:gd name="connsiteY11561" fmla="*/ 3326154 h 6839191"/>
              <a:gd name="connsiteX11562" fmla="*/ 2435767 w 12192439"/>
              <a:gd name="connsiteY11562" fmla="*/ 3317159 h 6839191"/>
              <a:gd name="connsiteX11563" fmla="*/ 2453758 w 12192439"/>
              <a:gd name="connsiteY11563" fmla="*/ 3282932 h 6839191"/>
              <a:gd name="connsiteX11564" fmla="*/ 2492328 w 12192439"/>
              <a:gd name="connsiteY11564" fmla="*/ 3290589 h 6839191"/>
              <a:gd name="connsiteX11565" fmla="*/ 2496344 w 12192439"/>
              <a:gd name="connsiteY11565" fmla="*/ 3291335 h 6839191"/>
              <a:gd name="connsiteX11566" fmla="*/ 2535330 w 12192439"/>
              <a:gd name="connsiteY11566" fmla="*/ 3297895 h 6839191"/>
              <a:gd name="connsiteX11567" fmla="*/ 2514180 w 12192439"/>
              <a:gd name="connsiteY11567" fmla="*/ 3334930 h 6839191"/>
              <a:gd name="connsiteX11568" fmla="*/ 2476576 w 12192439"/>
              <a:gd name="connsiteY11568" fmla="*/ 3327032 h 6839191"/>
              <a:gd name="connsiteX11569" fmla="*/ 2496344 w 12192439"/>
              <a:gd name="connsiteY11569" fmla="*/ 3291335 h 6839191"/>
              <a:gd name="connsiteX11570" fmla="*/ 2512733 w 12192439"/>
              <a:gd name="connsiteY11570" fmla="*/ 3337585 h 6839191"/>
              <a:gd name="connsiteX11571" fmla="*/ 2494566 w 12192439"/>
              <a:gd name="connsiteY11571" fmla="*/ 3372666 h 6839191"/>
              <a:gd name="connsiteX11572" fmla="*/ 2458695 w 12192439"/>
              <a:gd name="connsiteY11572" fmla="*/ 3363474 h 6839191"/>
              <a:gd name="connsiteX11573" fmla="*/ 2475193 w 12192439"/>
              <a:gd name="connsiteY11573" fmla="*/ 3329686 h 6839191"/>
              <a:gd name="connsiteX11574" fmla="*/ 2512733 w 12192439"/>
              <a:gd name="connsiteY11574" fmla="*/ 3337585 h 6839191"/>
              <a:gd name="connsiteX11575" fmla="*/ 2516769 w 12192439"/>
              <a:gd name="connsiteY11575" fmla="*/ 3338374 h 6839191"/>
              <a:gd name="connsiteX11576" fmla="*/ 2554879 w 12192439"/>
              <a:gd name="connsiteY11576" fmla="*/ 3345198 h 6839191"/>
              <a:gd name="connsiteX11577" fmla="*/ 2535177 w 12192439"/>
              <a:gd name="connsiteY11577" fmla="*/ 3381772 h 6839191"/>
              <a:gd name="connsiteX11578" fmla="*/ 2498494 w 12192439"/>
              <a:gd name="connsiteY11578" fmla="*/ 3373610 h 6839191"/>
              <a:gd name="connsiteX11579" fmla="*/ 2516769 w 12192439"/>
              <a:gd name="connsiteY11579" fmla="*/ 3338374 h 6839191"/>
              <a:gd name="connsiteX11580" fmla="*/ 2533839 w 12192439"/>
              <a:gd name="connsiteY11580" fmla="*/ 3384382 h 6839191"/>
              <a:gd name="connsiteX11581" fmla="*/ 2516989 w 12192439"/>
              <a:gd name="connsiteY11581" fmla="*/ 3419223 h 6839191"/>
              <a:gd name="connsiteX11582" fmla="*/ 2482061 w 12192439"/>
              <a:gd name="connsiteY11582" fmla="*/ 3409767 h 6839191"/>
              <a:gd name="connsiteX11583" fmla="*/ 2497221 w 12192439"/>
              <a:gd name="connsiteY11583" fmla="*/ 3376243 h 6839191"/>
              <a:gd name="connsiteX11584" fmla="*/ 2533839 w 12192439"/>
              <a:gd name="connsiteY11584" fmla="*/ 3384382 h 6839191"/>
              <a:gd name="connsiteX11585" fmla="*/ 2537941 w 12192439"/>
              <a:gd name="connsiteY11585" fmla="*/ 3385194 h 6839191"/>
              <a:gd name="connsiteX11586" fmla="*/ 2574910 w 12192439"/>
              <a:gd name="connsiteY11586" fmla="*/ 3392237 h 6839191"/>
              <a:gd name="connsiteX11587" fmla="*/ 2556371 w 12192439"/>
              <a:gd name="connsiteY11587" fmla="*/ 3428504 h 6839191"/>
              <a:gd name="connsiteX11588" fmla="*/ 2520982 w 12192439"/>
              <a:gd name="connsiteY11588" fmla="*/ 3420210 h 6839191"/>
              <a:gd name="connsiteX11589" fmla="*/ 2537941 w 12192439"/>
              <a:gd name="connsiteY11589" fmla="*/ 3385194 h 6839191"/>
              <a:gd name="connsiteX11590" fmla="*/ 2555076 w 12192439"/>
              <a:gd name="connsiteY11590" fmla="*/ 3431180 h 6839191"/>
              <a:gd name="connsiteX11591" fmla="*/ 2539499 w 12192439"/>
              <a:gd name="connsiteY11591" fmla="*/ 3465604 h 6839191"/>
              <a:gd name="connsiteX11592" fmla="*/ 2505865 w 12192439"/>
              <a:gd name="connsiteY11592" fmla="*/ 3456082 h 6839191"/>
              <a:gd name="connsiteX11593" fmla="*/ 2519731 w 12192439"/>
              <a:gd name="connsiteY11593" fmla="*/ 3422953 h 6839191"/>
              <a:gd name="connsiteX11594" fmla="*/ 2555076 w 12192439"/>
              <a:gd name="connsiteY11594" fmla="*/ 3431180 h 6839191"/>
              <a:gd name="connsiteX11595" fmla="*/ 2559223 w 12192439"/>
              <a:gd name="connsiteY11595" fmla="*/ 3432080 h 6839191"/>
              <a:gd name="connsiteX11596" fmla="*/ 2595424 w 12192439"/>
              <a:gd name="connsiteY11596" fmla="*/ 3439364 h 6839191"/>
              <a:gd name="connsiteX11597" fmla="*/ 2578223 w 12192439"/>
              <a:gd name="connsiteY11597" fmla="*/ 3475235 h 6839191"/>
              <a:gd name="connsiteX11598" fmla="*/ 2543514 w 12192439"/>
              <a:gd name="connsiteY11598" fmla="*/ 3466679 h 6839191"/>
              <a:gd name="connsiteX11599" fmla="*/ 2559223 w 12192439"/>
              <a:gd name="connsiteY11599" fmla="*/ 3432080 h 6839191"/>
              <a:gd name="connsiteX11600" fmla="*/ 2576973 w 12192439"/>
              <a:gd name="connsiteY11600" fmla="*/ 3478000 h 6839191"/>
              <a:gd name="connsiteX11601" fmla="*/ 2562690 w 12192439"/>
              <a:gd name="connsiteY11601" fmla="*/ 3512051 h 6839191"/>
              <a:gd name="connsiteX11602" fmla="*/ 2529670 w 12192439"/>
              <a:gd name="connsiteY11602" fmla="*/ 3502287 h 6839191"/>
              <a:gd name="connsiteX11603" fmla="*/ 2542351 w 12192439"/>
              <a:gd name="connsiteY11603" fmla="*/ 3469487 h 6839191"/>
              <a:gd name="connsiteX11604" fmla="*/ 2576973 w 12192439"/>
              <a:gd name="connsiteY11604" fmla="*/ 3478000 h 6839191"/>
              <a:gd name="connsiteX11605" fmla="*/ 2561549 w 12192439"/>
              <a:gd name="connsiteY11605" fmla="*/ 3514991 h 6839191"/>
              <a:gd name="connsiteX11606" fmla="*/ 2550184 w 12192439"/>
              <a:gd name="connsiteY11606" fmla="*/ 3547154 h 6839191"/>
              <a:gd name="connsiteX11607" fmla="*/ 2518985 w 12192439"/>
              <a:gd name="connsiteY11607" fmla="*/ 3536338 h 6839191"/>
              <a:gd name="connsiteX11608" fmla="*/ 2528595 w 12192439"/>
              <a:gd name="connsiteY11608" fmla="*/ 3505271 h 6839191"/>
              <a:gd name="connsiteX11609" fmla="*/ 2561549 w 12192439"/>
              <a:gd name="connsiteY11609" fmla="*/ 3514991 h 6839191"/>
              <a:gd name="connsiteX11610" fmla="*/ 2565652 w 12192439"/>
              <a:gd name="connsiteY11610" fmla="*/ 3516109 h 6839191"/>
              <a:gd name="connsiteX11611" fmla="*/ 2599241 w 12192439"/>
              <a:gd name="connsiteY11611" fmla="*/ 3524776 h 6839191"/>
              <a:gd name="connsiteX11612" fmla="*/ 2586187 w 12192439"/>
              <a:gd name="connsiteY11612" fmla="*/ 3558256 h 6839191"/>
              <a:gd name="connsiteX11613" fmla="*/ 2554221 w 12192439"/>
              <a:gd name="connsiteY11613" fmla="*/ 3548449 h 6839191"/>
              <a:gd name="connsiteX11614" fmla="*/ 2565652 w 12192439"/>
              <a:gd name="connsiteY11614" fmla="*/ 3516109 h 6839191"/>
              <a:gd name="connsiteX11615" fmla="*/ 2585024 w 12192439"/>
              <a:gd name="connsiteY11615" fmla="*/ 3561481 h 6839191"/>
              <a:gd name="connsiteX11616" fmla="*/ 2581514 w 12192439"/>
              <a:gd name="connsiteY11616" fmla="*/ 3571639 h 6839191"/>
              <a:gd name="connsiteX11617" fmla="*/ 2574735 w 12192439"/>
              <a:gd name="connsiteY11617" fmla="*/ 3593360 h 6839191"/>
              <a:gd name="connsiteX11618" fmla="*/ 2544611 w 12192439"/>
              <a:gd name="connsiteY11618" fmla="*/ 3582478 h 6839191"/>
              <a:gd name="connsiteX11619" fmla="*/ 2553168 w 12192439"/>
              <a:gd name="connsiteY11619" fmla="*/ 3551718 h 6839191"/>
              <a:gd name="connsiteX11620" fmla="*/ 2585024 w 12192439"/>
              <a:gd name="connsiteY11620" fmla="*/ 3561481 h 6839191"/>
              <a:gd name="connsiteX11621" fmla="*/ 2589368 w 12192439"/>
              <a:gd name="connsiteY11621" fmla="*/ 3562732 h 6839191"/>
              <a:gd name="connsiteX11622" fmla="*/ 2621840 w 12192439"/>
              <a:gd name="connsiteY11622" fmla="*/ 3571508 h 6839191"/>
              <a:gd name="connsiteX11623" fmla="*/ 2609926 w 12192439"/>
              <a:gd name="connsiteY11623" fmla="*/ 3604637 h 6839191"/>
              <a:gd name="connsiteX11624" fmla="*/ 2579035 w 12192439"/>
              <a:gd name="connsiteY11624" fmla="*/ 3594786 h 6839191"/>
              <a:gd name="connsiteX11625" fmla="*/ 2589368 w 12192439"/>
              <a:gd name="connsiteY11625" fmla="*/ 3562732 h 6839191"/>
              <a:gd name="connsiteX11626" fmla="*/ 2626162 w 12192439"/>
              <a:gd name="connsiteY11626" fmla="*/ 3572583 h 6839191"/>
              <a:gd name="connsiteX11627" fmla="*/ 2659686 w 12192439"/>
              <a:gd name="connsiteY11627" fmla="*/ 3580459 h 6839191"/>
              <a:gd name="connsiteX11628" fmla="*/ 2646171 w 12192439"/>
              <a:gd name="connsiteY11628" fmla="*/ 3614927 h 6839191"/>
              <a:gd name="connsiteX11629" fmla="*/ 2614161 w 12192439"/>
              <a:gd name="connsiteY11629" fmla="*/ 3605932 h 6839191"/>
              <a:gd name="connsiteX11630" fmla="*/ 2626162 w 12192439"/>
              <a:gd name="connsiteY11630" fmla="*/ 3572583 h 6839191"/>
              <a:gd name="connsiteX11631" fmla="*/ 2644964 w 12192439"/>
              <a:gd name="connsiteY11631" fmla="*/ 3618240 h 6839191"/>
              <a:gd name="connsiteX11632" fmla="*/ 2634104 w 12192439"/>
              <a:gd name="connsiteY11632" fmla="*/ 3650974 h 6839191"/>
              <a:gd name="connsiteX11633" fmla="*/ 2634060 w 12192439"/>
              <a:gd name="connsiteY11633" fmla="*/ 3651084 h 6839191"/>
              <a:gd name="connsiteX11634" fmla="*/ 2603805 w 12192439"/>
              <a:gd name="connsiteY11634" fmla="*/ 3641035 h 6839191"/>
              <a:gd name="connsiteX11635" fmla="*/ 2613086 w 12192439"/>
              <a:gd name="connsiteY11635" fmla="*/ 3609266 h 6839191"/>
              <a:gd name="connsiteX11636" fmla="*/ 2644964 w 12192439"/>
              <a:gd name="connsiteY11636" fmla="*/ 3618240 h 6839191"/>
              <a:gd name="connsiteX11637" fmla="*/ 2649418 w 12192439"/>
              <a:gd name="connsiteY11637" fmla="*/ 3619424 h 6839191"/>
              <a:gd name="connsiteX11638" fmla="*/ 2681933 w 12192439"/>
              <a:gd name="connsiteY11638" fmla="*/ 3627411 h 6839191"/>
              <a:gd name="connsiteX11639" fmla="*/ 2669515 w 12192439"/>
              <a:gd name="connsiteY11639" fmla="*/ 3661527 h 6839191"/>
              <a:gd name="connsiteX11640" fmla="*/ 2638536 w 12192439"/>
              <a:gd name="connsiteY11640" fmla="*/ 3652466 h 6839191"/>
              <a:gd name="connsiteX11641" fmla="*/ 2649418 w 12192439"/>
              <a:gd name="connsiteY11641" fmla="*/ 3619424 h 6839191"/>
              <a:gd name="connsiteX11642" fmla="*/ 2668374 w 12192439"/>
              <a:gd name="connsiteY11642" fmla="*/ 3664950 h 6839191"/>
              <a:gd name="connsiteX11643" fmla="*/ 2658457 w 12192439"/>
              <a:gd name="connsiteY11643" fmla="*/ 3697465 h 6839191"/>
              <a:gd name="connsiteX11644" fmla="*/ 2629233 w 12192439"/>
              <a:gd name="connsiteY11644" fmla="*/ 3687372 h 6839191"/>
              <a:gd name="connsiteX11645" fmla="*/ 2637527 w 12192439"/>
              <a:gd name="connsiteY11645" fmla="*/ 3655910 h 6839191"/>
              <a:gd name="connsiteX11646" fmla="*/ 2668374 w 12192439"/>
              <a:gd name="connsiteY11646" fmla="*/ 3664950 h 6839191"/>
              <a:gd name="connsiteX11647" fmla="*/ 2672828 w 12192439"/>
              <a:gd name="connsiteY11647" fmla="*/ 3666178 h 6839191"/>
              <a:gd name="connsiteX11648" fmla="*/ 2704399 w 12192439"/>
              <a:gd name="connsiteY11648" fmla="*/ 3674318 h 6839191"/>
              <a:gd name="connsiteX11649" fmla="*/ 2693013 w 12192439"/>
              <a:gd name="connsiteY11649" fmla="*/ 3708106 h 6839191"/>
              <a:gd name="connsiteX11650" fmla="*/ 2662845 w 12192439"/>
              <a:gd name="connsiteY11650" fmla="*/ 3698913 h 6839191"/>
              <a:gd name="connsiteX11651" fmla="*/ 2672828 w 12192439"/>
              <a:gd name="connsiteY11651" fmla="*/ 3666178 h 6839191"/>
              <a:gd name="connsiteX11652" fmla="*/ 2691916 w 12192439"/>
              <a:gd name="connsiteY11652" fmla="*/ 3711638 h 6839191"/>
              <a:gd name="connsiteX11653" fmla="*/ 2683008 w 12192439"/>
              <a:gd name="connsiteY11653" fmla="*/ 3743824 h 6839191"/>
              <a:gd name="connsiteX11654" fmla="*/ 2654464 w 12192439"/>
              <a:gd name="connsiteY11654" fmla="*/ 3733600 h 6839191"/>
              <a:gd name="connsiteX11655" fmla="*/ 2661902 w 12192439"/>
              <a:gd name="connsiteY11655" fmla="*/ 3702467 h 6839191"/>
              <a:gd name="connsiteX11656" fmla="*/ 2691916 w 12192439"/>
              <a:gd name="connsiteY11656" fmla="*/ 3711638 h 6839191"/>
              <a:gd name="connsiteX11657" fmla="*/ 2696435 w 12192439"/>
              <a:gd name="connsiteY11657" fmla="*/ 3712910 h 6839191"/>
              <a:gd name="connsiteX11658" fmla="*/ 2727546 w 12192439"/>
              <a:gd name="connsiteY11658" fmla="*/ 3721247 h 6839191"/>
              <a:gd name="connsiteX11659" fmla="*/ 2717212 w 12192439"/>
              <a:gd name="connsiteY11659" fmla="*/ 3754794 h 6839191"/>
              <a:gd name="connsiteX11660" fmla="*/ 2687462 w 12192439"/>
              <a:gd name="connsiteY11660" fmla="*/ 3745337 h 6839191"/>
              <a:gd name="connsiteX11661" fmla="*/ 2696435 w 12192439"/>
              <a:gd name="connsiteY11661" fmla="*/ 3712910 h 6839191"/>
              <a:gd name="connsiteX11662" fmla="*/ 2716203 w 12192439"/>
              <a:gd name="connsiteY11662" fmla="*/ 3758370 h 6839191"/>
              <a:gd name="connsiteX11663" fmla="*/ 2708217 w 12192439"/>
              <a:gd name="connsiteY11663" fmla="*/ 3790336 h 6839191"/>
              <a:gd name="connsiteX11664" fmla="*/ 2680046 w 12192439"/>
              <a:gd name="connsiteY11664" fmla="*/ 3779893 h 6839191"/>
              <a:gd name="connsiteX11665" fmla="*/ 2686562 w 12192439"/>
              <a:gd name="connsiteY11665" fmla="*/ 3749001 h 6839191"/>
              <a:gd name="connsiteX11666" fmla="*/ 2716203 w 12192439"/>
              <a:gd name="connsiteY11666" fmla="*/ 3758370 h 6839191"/>
              <a:gd name="connsiteX11667" fmla="*/ 2720788 w 12192439"/>
              <a:gd name="connsiteY11667" fmla="*/ 3759752 h 6839191"/>
              <a:gd name="connsiteX11668" fmla="*/ 2750758 w 12192439"/>
              <a:gd name="connsiteY11668" fmla="*/ 3768089 h 6839191"/>
              <a:gd name="connsiteX11669" fmla="*/ 2741324 w 12192439"/>
              <a:gd name="connsiteY11669" fmla="*/ 3801328 h 6839191"/>
              <a:gd name="connsiteX11670" fmla="*/ 2712780 w 12192439"/>
              <a:gd name="connsiteY11670" fmla="*/ 3791938 h 6839191"/>
              <a:gd name="connsiteX11671" fmla="*/ 2720788 w 12192439"/>
              <a:gd name="connsiteY11671" fmla="*/ 3759752 h 6839191"/>
              <a:gd name="connsiteX11672" fmla="*/ 2740403 w 12192439"/>
              <a:gd name="connsiteY11672" fmla="*/ 3805058 h 6839191"/>
              <a:gd name="connsiteX11673" fmla="*/ 2733272 w 12192439"/>
              <a:gd name="connsiteY11673" fmla="*/ 3836761 h 6839191"/>
              <a:gd name="connsiteX11674" fmla="*/ 2706286 w 12192439"/>
              <a:gd name="connsiteY11674" fmla="*/ 3826384 h 6839191"/>
              <a:gd name="connsiteX11675" fmla="*/ 2711947 w 12192439"/>
              <a:gd name="connsiteY11675" fmla="*/ 3795712 h 6839191"/>
              <a:gd name="connsiteX11676" fmla="*/ 2740403 w 12192439"/>
              <a:gd name="connsiteY11676" fmla="*/ 3805058 h 6839191"/>
              <a:gd name="connsiteX11677" fmla="*/ 2745076 w 12192439"/>
              <a:gd name="connsiteY11677" fmla="*/ 3806528 h 6839191"/>
              <a:gd name="connsiteX11678" fmla="*/ 2774278 w 12192439"/>
              <a:gd name="connsiteY11678" fmla="*/ 3814997 h 6839191"/>
              <a:gd name="connsiteX11679" fmla="*/ 2765765 w 12192439"/>
              <a:gd name="connsiteY11679" fmla="*/ 3847928 h 6839191"/>
              <a:gd name="connsiteX11680" fmla="*/ 2737946 w 12192439"/>
              <a:gd name="connsiteY11680" fmla="*/ 3838429 h 6839191"/>
              <a:gd name="connsiteX11681" fmla="*/ 2745076 w 12192439"/>
              <a:gd name="connsiteY11681" fmla="*/ 3806528 h 6839191"/>
              <a:gd name="connsiteX11682" fmla="*/ 2764888 w 12192439"/>
              <a:gd name="connsiteY11682" fmla="*/ 3851790 h 6839191"/>
              <a:gd name="connsiteX11683" fmla="*/ 2758635 w 12192439"/>
              <a:gd name="connsiteY11683" fmla="*/ 3883164 h 6839191"/>
              <a:gd name="connsiteX11684" fmla="*/ 2732351 w 12192439"/>
              <a:gd name="connsiteY11684" fmla="*/ 3872765 h 6839191"/>
              <a:gd name="connsiteX11685" fmla="*/ 2737221 w 12192439"/>
              <a:gd name="connsiteY11685" fmla="*/ 3842334 h 6839191"/>
              <a:gd name="connsiteX11686" fmla="*/ 2764888 w 12192439"/>
              <a:gd name="connsiteY11686" fmla="*/ 3851790 h 6839191"/>
              <a:gd name="connsiteX11687" fmla="*/ 2769671 w 12192439"/>
              <a:gd name="connsiteY11687" fmla="*/ 3853304 h 6839191"/>
              <a:gd name="connsiteX11688" fmla="*/ 2798412 w 12192439"/>
              <a:gd name="connsiteY11688" fmla="*/ 3861992 h 6839191"/>
              <a:gd name="connsiteX11689" fmla="*/ 2791962 w 12192439"/>
              <a:gd name="connsiteY11689" fmla="*/ 3889088 h 6839191"/>
              <a:gd name="connsiteX11690" fmla="*/ 2790799 w 12192439"/>
              <a:gd name="connsiteY11690" fmla="*/ 3894682 h 6839191"/>
              <a:gd name="connsiteX11691" fmla="*/ 2763396 w 12192439"/>
              <a:gd name="connsiteY11691" fmla="*/ 3884963 h 6839191"/>
              <a:gd name="connsiteX11692" fmla="*/ 2769671 w 12192439"/>
              <a:gd name="connsiteY11692" fmla="*/ 3853304 h 6839191"/>
              <a:gd name="connsiteX11693" fmla="*/ 2789987 w 12192439"/>
              <a:gd name="connsiteY11693" fmla="*/ 3898653 h 6839191"/>
              <a:gd name="connsiteX11694" fmla="*/ 2784546 w 12192439"/>
              <a:gd name="connsiteY11694" fmla="*/ 3929742 h 6839191"/>
              <a:gd name="connsiteX11695" fmla="*/ 2758679 w 12192439"/>
              <a:gd name="connsiteY11695" fmla="*/ 3919145 h 6839191"/>
              <a:gd name="connsiteX11696" fmla="*/ 2762716 w 12192439"/>
              <a:gd name="connsiteY11696" fmla="*/ 3889022 h 6839191"/>
              <a:gd name="connsiteX11697" fmla="*/ 2789987 w 12192439"/>
              <a:gd name="connsiteY11697" fmla="*/ 3898653 h 6839191"/>
              <a:gd name="connsiteX11698" fmla="*/ 2783975 w 12192439"/>
              <a:gd name="connsiteY11698" fmla="*/ 3933911 h 6839191"/>
              <a:gd name="connsiteX11699" fmla="*/ 2780597 w 12192439"/>
              <a:gd name="connsiteY11699" fmla="*/ 3963508 h 6839191"/>
              <a:gd name="connsiteX11700" fmla="*/ 2756309 w 12192439"/>
              <a:gd name="connsiteY11700" fmla="*/ 3952121 h 6839191"/>
              <a:gd name="connsiteX11701" fmla="*/ 2758240 w 12192439"/>
              <a:gd name="connsiteY11701" fmla="*/ 3923446 h 6839191"/>
              <a:gd name="connsiteX11702" fmla="*/ 2783975 w 12192439"/>
              <a:gd name="connsiteY11702" fmla="*/ 3933911 h 6839191"/>
              <a:gd name="connsiteX11703" fmla="*/ 2789000 w 12192439"/>
              <a:gd name="connsiteY11703" fmla="*/ 3935842 h 6839191"/>
              <a:gd name="connsiteX11704" fmla="*/ 2815021 w 12192439"/>
              <a:gd name="connsiteY11704" fmla="*/ 3945298 h 6839191"/>
              <a:gd name="connsiteX11705" fmla="*/ 2810391 w 12192439"/>
              <a:gd name="connsiteY11705" fmla="*/ 3976145 h 6839191"/>
              <a:gd name="connsiteX11706" fmla="*/ 2785665 w 12192439"/>
              <a:gd name="connsiteY11706" fmla="*/ 3965746 h 6839191"/>
              <a:gd name="connsiteX11707" fmla="*/ 2789000 w 12192439"/>
              <a:gd name="connsiteY11707" fmla="*/ 3935842 h 6839191"/>
              <a:gd name="connsiteX11708" fmla="*/ 2809842 w 12192439"/>
              <a:gd name="connsiteY11708" fmla="*/ 3980555 h 6839191"/>
              <a:gd name="connsiteX11709" fmla="*/ 2807166 w 12192439"/>
              <a:gd name="connsiteY11709" fmla="*/ 4009867 h 6839191"/>
              <a:gd name="connsiteX11710" fmla="*/ 2783910 w 12192439"/>
              <a:gd name="connsiteY11710" fmla="*/ 3998656 h 6839191"/>
              <a:gd name="connsiteX11711" fmla="*/ 2785292 w 12192439"/>
              <a:gd name="connsiteY11711" fmla="*/ 3970243 h 6839191"/>
              <a:gd name="connsiteX11712" fmla="*/ 2809842 w 12192439"/>
              <a:gd name="connsiteY11712" fmla="*/ 3980555 h 6839191"/>
              <a:gd name="connsiteX11713" fmla="*/ 2814889 w 12192439"/>
              <a:gd name="connsiteY11713" fmla="*/ 3982530 h 6839191"/>
              <a:gd name="connsiteX11714" fmla="*/ 3222971 w 12192439"/>
              <a:gd name="connsiteY11714" fmla="*/ 4057454 h 6839191"/>
              <a:gd name="connsiteX11715" fmla="*/ 3742354 w 12192439"/>
              <a:gd name="connsiteY11715" fmla="*/ 4029744 h 6839191"/>
              <a:gd name="connsiteX11716" fmla="*/ 3878359 w 12192439"/>
              <a:gd name="connsiteY11716" fmla="*/ 4015067 h 6839191"/>
              <a:gd name="connsiteX11717" fmla="*/ 4933318 w 12192439"/>
              <a:gd name="connsiteY11717" fmla="*/ 3845515 h 6839191"/>
              <a:gd name="connsiteX11718" fmla="*/ 5161997 w 12192439"/>
              <a:gd name="connsiteY11718" fmla="*/ 3806265 h 6839191"/>
              <a:gd name="connsiteX11719" fmla="*/ 5136810 w 12192439"/>
              <a:gd name="connsiteY11719" fmla="*/ 3843211 h 6839191"/>
              <a:gd name="connsiteX11720" fmla="*/ 4940733 w 12192439"/>
              <a:gd name="connsiteY11720" fmla="*/ 3880838 h 6839191"/>
              <a:gd name="connsiteX11721" fmla="*/ 3896065 w 12192439"/>
              <a:gd name="connsiteY11721" fmla="*/ 4059188 h 6839191"/>
              <a:gd name="connsiteX11722" fmla="*/ 3761288 w 12192439"/>
              <a:gd name="connsiteY11722" fmla="*/ 4074370 h 6839191"/>
              <a:gd name="connsiteX11723" fmla="*/ 2812278 w 12192439"/>
              <a:gd name="connsiteY11723" fmla="*/ 4012170 h 6839191"/>
              <a:gd name="connsiteX11724" fmla="*/ 2814889 w 12192439"/>
              <a:gd name="connsiteY11724" fmla="*/ 3982530 h 6839191"/>
              <a:gd name="connsiteX11725" fmla="*/ 3270361 w 12192439"/>
              <a:gd name="connsiteY11725" fmla="*/ 4155241 h 6839191"/>
              <a:gd name="connsiteX11726" fmla="*/ 3781144 w 12192439"/>
              <a:gd name="connsiteY11726" fmla="*/ 4127574 h 6839191"/>
              <a:gd name="connsiteX11727" fmla="*/ 3914779 w 12192439"/>
              <a:gd name="connsiteY11727" fmla="*/ 4111887 h 6839191"/>
              <a:gd name="connsiteX11728" fmla="*/ 4949882 w 12192439"/>
              <a:gd name="connsiteY11728" fmla="*/ 3924630 h 6839191"/>
              <a:gd name="connsiteX11729" fmla="*/ 5106160 w 12192439"/>
              <a:gd name="connsiteY11729" fmla="*/ 3891413 h 6839191"/>
              <a:gd name="connsiteX11730" fmla="*/ 5083957 w 12192439"/>
              <a:gd name="connsiteY11730" fmla="*/ 3930400 h 6839191"/>
              <a:gd name="connsiteX11731" fmla="*/ 4957144 w 12192439"/>
              <a:gd name="connsiteY11731" fmla="*/ 3959778 h 6839191"/>
              <a:gd name="connsiteX11732" fmla="*/ 3932419 w 12192439"/>
              <a:gd name="connsiteY11732" fmla="*/ 4155811 h 6839191"/>
              <a:gd name="connsiteX11733" fmla="*/ 3800034 w 12192439"/>
              <a:gd name="connsiteY11733" fmla="*/ 4172003 h 6839191"/>
              <a:gd name="connsiteX11734" fmla="*/ 2821317 w 12192439"/>
              <a:gd name="connsiteY11734" fmla="*/ 4082005 h 6839191"/>
              <a:gd name="connsiteX11735" fmla="*/ 2812453 w 12192439"/>
              <a:gd name="connsiteY11735" fmla="*/ 4076871 h 6839191"/>
              <a:gd name="connsiteX11736" fmla="*/ 2811334 w 12192439"/>
              <a:gd name="connsiteY11736" fmla="*/ 4050083 h 6839191"/>
              <a:gd name="connsiteX11737" fmla="*/ 3270361 w 12192439"/>
              <a:gd name="connsiteY11737" fmla="*/ 4155241 h 6839191"/>
              <a:gd name="connsiteX11738" fmla="*/ 5108463 w 12192439"/>
              <a:gd name="connsiteY11738" fmla="*/ 3890931 h 6839191"/>
              <a:gd name="connsiteX11739" fmla="*/ 5136678 w 12192439"/>
              <a:gd name="connsiteY11739" fmla="*/ 3885292 h 6839191"/>
              <a:gd name="connsiteX11740" fmla="*/ 5115353 w 12192439"/>
              <a:gd name="connsiteY11740" fmla="*/ 3923358 h 6839191"/>
              <a:gd name="connsiteX11741" fmla="*/ 5086173 w 12192439"/>
              <a:gd name="connsiteY11741" fmla="*/ 3929896 h 6839191"/>
              <a:gd name="connsiteX11742" fmla="*/ 5108463 w 12192439"/>
              <a:gd name="connsiteY11742" fmla="*/ 3890931 h 6839191"/>
              <a:gd name="connsiteX11743" fmla="*/ 5112654 w 12192439"/>
              <a:gd name="connsiteY11743" fmla="*/ 3928601 h 6839191"/>
              <a:gd name="connsiteX11744" fmla="*/ 5096989 w 12192439"/>
              <a:gd name="connsiteY11744" fmla="*/ 3961489 h 6839191"/>
              <a:gd name="connsiteX11745" fmla="*/ 5094642 w 12192439"/>
              <a:gd name="connsiteY11745" fmla="*/ 3967040 h 6839191"/>
              <a:gd name="connsiteX11746" fmla="*/ 5064430 w 12192439"/>
              <a:gd name="connsiteY11746" fmla="*/ 3974456 h 6839191"/>
              <a:gd name="connsiteX11747" fmla="*/ 5083386 w 12192439"/>
              <a:gd name="connsiteY11747" fmla="*/ 3935161 h 6839191"/>
              <a:gd name="connsiteX11748" fmla="*/ 5112654 w 12192439"/>
              <a:gd name="connsiteY11748" fmla="*/ 3928601 h 6839191"/>
              <a:gd name="connsiteX11749" fmla="*/ 5115089 w 12192439"/>
              <a:gd name="connsiteY11749" fmla="*/ 3928053 h 6839191"/>
              <a:gd name="connsiteX11750" fmla="*/ 5144050 w 12192439"/>
              <a:gd name="connsiteY11750" fmla="*/ 3921668 h 6839191"/>
              <a:gd name="connsiteX11751" fmla="*/ 5127069 w 12192439"/>
              <a:gd name="connsiteY11751" fmla="*/ 3959142 h 6839191"/>
              <a:gd name="connsiteX11752" fmla="*/ 5097033 w 12192439"/>
              <a:gd name="connsiteY11752" fmla="*/ 3966448 h 6839191"/>
              <a:gd name="connsiteX11753" fmla="*/ 5115089 w 12192439"/>
              <a:gd name="connsiteY11753" fmla="*/ 3928053 h 6839191"/>
              <a:gd name="connsiteX11754" fmla="*/ 5124984 w 12192439"/>
              <a:gd name="connsiteY11754" fmla="*/ 3964386 h 6839191"/>
              <a:gd name="connsiteX11755" fmla="*/ 5112654 w 12192439"/>
              <a:gd name="connsiteY11755" fmla="*/ 4001530 h 6839191"/>
              <a:gd name="connsiteX11756" fmla="*/ 5081434 w 12192439"/>
              <a:gd name="connsiteY11756" fmla="*/ 4009823 h 6839191"/>
              <a:gd name="connsiteX11757" fmla="*/ 5094839 w 12192439"/>
              <a:gd name="connsiteY11757" fmla="*/ 3971735 h 6839191"/>
              <a:gd name="connsiteX11758" fmla="*/ 5124984 w 12192439"/>
              <a:gd name="connsiteY11758" fmla="*/ 3964386 h 6839191"/>
              <a:gd name="connsiteX11759" fmla="*/ 5127244 w 12192439"/>
              <a:gd name="connsiteY11759" fmla="*/ 3963837 h 6839191"/>
              <a:gd name="connsiteX11760" fmla="*/ 5157170 w 12192439"/>
              <a:gd name="connsiteY11760" fmla="*/ 3956641 h 6839191"/>
              <a:gd name="connsiteX11761" fmla="*/ 5145827 w 12192439"/>
              <a:gd name="connsiteY11761" fmla="*/ 3992820 h 6839191"/>
              <a:gd name="connsiteX11762" fmla="*/ 5114804 w 12192439"/>
              <a:gd name="connsiteY11762" fmla="*/ 4000981 h 6839191"/>
              <a:gd name="connsiteX11763" fmla="*/ 5127244 w 12192439"/>
              <a:gd name="connsiteY11763" fmla="*/ 3963837 h 6839191"/>
              <a:gd name="connsiteX11764" fmla="*/ 5159540 w 12192439"/>
              <a:gd name="connsiteY11764" fmla="*/ 3956070 h 6839191"/>
              <a:gd name="connsiteX11765" fmla="*/ 5189202 w 12192439"/>
              <a:gd name="connsiteY11765" fmla="*/ 3949028 h 6839191"/>
              <a:gd name="connsiteX11766" fmla="*/ 5178825 w 12192439"/>
              <a:gd name="connsiteY11766" fmla="*/ 3984197 h 6839191"/>
              <a:gd name="connsiteX11767" fmla="*/ 5148043 w 12192439"/>
              <a:gd name="connsiteY11767" fmla="*/ 3992227 h 6839191"/>
              <a:gd name="connsiteX11768" fmla="*/ 5159540 w 12192439"/>
              <a:gd name="connsiteY11768" fmla="*/ 3956070 h 6839191"/>
              <a:gd name="connsiteX11769" fmla="*/ 5191835 w 12192439"/>
              <a:gd name="connsiteY11769" fmla="*/ 3948413 h 6839191"/>
              <a:gd name="connsiteX11770" fmla="*/ 5221323 w 12192439"/>
              <a:gd name="connsiteY11770" fmla="*/ 3941546 h 6839191"/>
              <a:gd name="connsiteX11771" fmla="*/ 5211976 w 12192439"/>
              <a:gd name="connsiteY11771" fmla="*/ 3975641 h 6839191"/>
              <a:gd name="connsiteX11772" fmla="*/ 5181326 w 12192439"/>
              <a:gd name="connsiteY11772" fmla="*/ 3983539 h 6839191"/>
              <a:gd name="connsiteX11773" fmla="*/ 5191835 w 12192439"/>
              <a:gd name="connsiteY11773" fmla="*/ 3948413 h 6839191"/>
              <a:gd name="connsiteX11774" fmla="*/ 5210989 w 12192439"/>
              <a:gd name="connsiteY11774" fmla="*/ 3980753 h 6839191"/>
              <a:gd name="connsiteX11775" fmla="*/ 5207785 w 12192439"/>
              <a:gd name="connsiteY11775" fmla="*/ 4013794 h 6839191"/>
              <a:gd name="connsiteX11776" fmla="*/ 5175841 w 12192439"/>
              <a:gd name="connsiteY11776" fmla="*/ 4022811 h 6839191"/>
              <a:gd name="connsiteX11777" fmla="*/ 5180207 w 12192439"/>
              <a:gd name="connsiteY11777" fmla="*/ 3988717 h 6839191"/>
              <a:gd name="connsiteX11778" fmla="*/ 5210989 w 12192439"/>
              <a:gd name="connsiteY11778" fmla="*/ 3980753 h 6839191"/>
              <a:gd name="connsiteX11779" fmla="*/ 5207851 w 12192439"/>
              <a:gd name="connsiteY11779" fmla="*/ 4018752 h 6839191"/>
              <a:gd name="connsiteX11780" fmla="*/ 5212371 w 12192439"/>
              <a:gd name="connsiteY11780" fmla="*/ 4049644 h 6839191"/>
              <a:gd name="connsiteX11781" fmla="*/ 5179088 w 12192439"/>
              <a:gd name="connsiteY11781" fmla="*/ 4059846 h 6839191"/>
              <a:gd name="connsiteX11782" fmla="*/ 5175731 w 12192439"/>
              <a:gd name="connsiteY11782" fmla="*/ 4027836 h 6839191"/>
              <a:gd name="connsiteX11783" fmla="*/ 5207851 w 12192439"/>
              <a:gd name="connsiteY11783" fmla="*/ 4018752 h 6839191"/>
              <a:gd name="connsiteX11784" fmla="*/ 5210265 w 12192439"/>
              <a:gd name="connsiteY11784" fmla="*/ 4018072 h 6839191"/>
              <a:gd name="connsiteX11785" fmla="*/ 5242363 w 12192439"/>
              <a:gd name="connsiteY11785" fmla="*/ 4009077 h 6839191"/>
              <a:gd name="connsiteX11786" fmla="*/ 5247870 w 12192439"/>
              <a:gd name="connsiteY11786" fmla="*/ 4038762 h 6839191"/>
              <a:gd name="connsiteX11787" fmla="*/ 5214631 w 12192439"/>
              <a:gd name="connsiteY11787" fmla="*/ 4048942 h 6839191"/>
              <a:gd name="connsiteX11788" fmla="*/ 5210265 w 12192439"/>
              <a:gd name="connsiteY11788" fmla="*/ 4018072 h 6839191"/>
              <a:gd name="connsiteX11789" fmla="*/ 5249471 w 12192439"/>
              <a:gd name="connsiteY11789" fmla="*/ 4043391 h 6839191"/>
              <a:gd name="connsiteX11790" fmla="*/ 5263864 w 12192439"/>
              <a:gd name="connsiteY11790" fmla="*/ 4070070 h 6839191"/>
              <a:gd name="connsiteX11791" fmla="*/ 5229440 w 12192439"/>
              <a:gd name="connsiteY11791" fmla="*/ 4081522 h 6839191"/>
              <a:gd name="connsiteX11792" fmla="*/ 5216013 w 12192439"/>
              <a:gd name="connsiteY11792" fmla="*/ 4053637 h 6839191"/>
              <a:gd name="connsiteX11793" fmla="*/ 5249471 w 12192439"/>
              <a:gd name="connsiteY11793" fmla="*/ 4043391 h 6839191"/>
              <a:gd name="connsiteX11794" fmla="*/ 5267089 w 12192439"/>
              <a:gd name="connsiteY11794" fmla="*/ 4074260 h 6839191"/>
              <a:gd name="connsiteX11795" fmla="*/ 5267769 w 12192439"/>
              <a:gd name="connsiteY11795" fmla="*/ 4075116 h 6839191"/>
              <a:gd name="connsiteX11796" fmla="*/ 5290586 w 12192439"/>
              <a:gd name="connsiteY11796" fmla="*/ 4096815 h 6839191"/>
              <a:gd name="connsiteX11797" fmla="*/ 5255439 w 12192439"/>
              <a:gd name="connsiteY11797" fmla="*/ 4109496 h 6839191"/>
              <a:gd name="connsiteX11798" fmla="*/ 5233543 w 12192439"/>
              <a:gd name="connsiteY11798" fmla="*/ 4087271 h 6839191"/>
              <a:gd name="connsiteX11799" fmla="*/ 5232446 w 12192439"/>
              <a:gd name="connsiteY11799" fmla="*/ 4085779 h 6839191"/>
              <a:gd name="connsiteX11800" fmla="*/ 5267089 w 12192439"/>
              <a:gd name="connsiteY11800" fmla="*/ 4074260 h 6839191"/>
              <a:gd name="connsiteX11801" fmla="*/ 5295589 w 12192439"/>
              <a:gd name="connsiteY11801" fmla="*/ 4100435 h 6839191"/>
              <a:gd name="connsiteX11802" fmla="*/ 5328016 w 12192439"/>
              <a:gd name="connsiteY11802" fmla="*/ 4118294 h 6839191"/>
              <a:gd name="connsiteX11803" fmla="*/ 5292715 w 12192439"/>
              <a:gd name="connsiteY11803" fmla="*/ 4132160 h 6839191"/>
              <a:gd name="connsiteX11804" fmla="*/ 5260222 w 12192439"/>
              <a:gd name="connsiteY11804" fmla="*/ 4113182 h 6839191"/>
              <a:gd name="connsiteX11805" fmla="*/ 5295589 w 12192439"/>
              <a:gd name="connsiteY11805" fmla="*/ 4100435 h 6839191"/>
              <a:gd name="connsiteX11806" fmla="*/ 5334818 w 12192439"/>
              <a:gd name="connsiteY11806" fmla="*/ 4121146 h 6839191"/>
              <a:gd name="connsiteX11807" fmla="*/ 5372971 w 12192439"/>
              <a:gd name="connsiteY11807" fmla="*/ 4133279 h 6839191"/>
              <a:gd name="connsiteX11808" fmla="*/ 5525190 w 12192439"/>
              <a:gd name="connsiteY11808" fmla="*/ 4147364 h 6839191"/>
              <a:gd name="connsiteX11809" fmla="*/ 5839918 w 12192439"/>
              <a:gd name="connsiteY11809" fmla="*/ 4113379 h 6839191"/>
              <a:gd name="connsiteX11810" fmla="*/ 5897400 w 12192439"/>
              <a:gd name="connsiteY11810" fmla="*/ 4104494 h 6839191"/>
              <a:gd name="connsiteX11811" fmla="*/ 6507571 w 12192439"/>
              <a:gd name="connsiteY11811" fmla="*/ 4010547 h 6839191"/>
              <a:gd name="connsiteX11812" fmla="*/ 8659194 w 12192439"/>
              <a:gd name="connsiteY11812" fmla="*/ 3804027 h 6839191"/>
              <a:gd name="connsiteX11813" fmla="*/ 8748643 w 12192439"/>
              <a:gd name="connsiteY11813" fmla="*/ 3804794 h 6839191"/>
              <a:gd name="connsiteX11814" fmla="*/ 8768982 w 12192439"/>
              <a:gd name="connsiteY11814" fmla="*/ 3804751 h 6839191"/>
              <a:gd name="connsiteX11815" fmla="*/ 8736488 w 12192439"/>
              <a:gd name="connsiteY11815" fmla="*/ 3850298 h 6839191"/>
              <a:gd name="connsiteX11816" fmla="*/ 8734909 w 12192439"/>
              <a:gd name="connsiteY11816" fmla="*/ 3850254 h 6839191"/>
              <a:gd name="connsiteX11817" fmla="*/ 8654652 w 12192439"/>
              <a:gd name="connsiteY11817" fmla="*/ 3847468 h 6839191"/>
              <a:gd name="connsiteX11818" fmla="*/ 6527470 w 12192439"/>
              <a:gd name="connsiteY11818" fmla="*/ 4028099 h 6839191"/>
              <a:gd name="connsiteX11819" fmla="*/ 5866421 w 12192439"/>
              <a:gd name="connsiteY11819" fmla="*/ 4124678 h 6839191"/>
              <a:gd name="connsiteX11820" fmla="*/ 5805845 w 12192439"/>
              <a:gd name="connsiteY11820" fmla="*/ 4133476 h 6839191"/>
              <a:gd name="connsiteX11821" fmla="*/ 5489011 w 12192439"/>
              <a:gd name="connsiteY11821" fmla="*/ 4164543 h 6839191"/>
              <a:gd name="connsiteX11822" fmla="*/ 5488989 w 12192439"/>
              <a:gd name="connsiteY11822" fmla="*/ 4164543 h 6839191"/>
              <a:gd name="connsiteX11823" fmla="*/ 5299362 w 12192439"/>
              <a:gd name="connsiteY11823" fmla="*/ 4135100 h 6839191"/>
              <a:gd name="connsiteX11824" fmla="*/ 5334818 w 12192439"/>
              <a:gd name="connsiteY11824" fmla="*/ 4121146 h 6839191"/>
              <a:gd name="connsiteX11825" fmla="*/ 8775344 w 12192439"/>
              <a:gd name="connsiteY11825" fmla="*/ 3804773 h 6839191"/>
              <a:gd name="connsiteX11826" fmla="*/ 8802374 w 12192439"/>
              <a:gd name="connsiteY11826" fmla="*/ 3804882 h 6839191"/>
              <a:gd name="connsiteX11827" fmla="*/ 8770100 w 12192439"/>
              <a:gd name="connsiteY11827" fmla="*/ 3851219 h 6839191"/>
              <a:gd name="connsiteX11828" fmla="*/ 8742763 w 12192439"/>
              <a:gd name="connsiteY11828" fmla="*/ 3850452 h 6839191"/>
              <a:gd name="connsiteX11829" fmla="*/ 8775344 w 12192439"/>
              <a:gd name="connsiteY11829" fmla="*/ 3804773 h 6839191"/>
              <a:gd name="connsiteX11830" fmla="*/ 8808517 w 12192439"/>
              <a:gd name="connsiteY11830" fmla="*/ 3804970 h 6839191"/>
              <a:gd name="connsiteX11831" fmla="*/ 8834867 w 12192439"/>
              <a:gd name="connsiteY11831" fmla="*/ 3805497 h 6839191"/>
              <a:gd name="connsiteX11832" fmla="*/ 8802944 w 12192439"/>
              <a:gd name="connsiteY11832" fmla="*/ 3852448 h 6839191"/>
              <a:gd name="connsiteX11833" fmla="*/ 8776200 w 12192439"/>
              <a:gd name="connsiteY11833" fmla="*/ 3851417 h 6839191"/>
              <a:gd name="connsiteX11834" fmla="*/ 8808517 w 12192439"/>
              <a:gd name="connsiteY11834" fmla="*/ 3804970 h 6839191"/>
              <a:gd name="connsiteX11835" fmla="*/ 8840769 w 12192439"/>
              <a:gd name="connsiteY11835" fmla="*/ 3805694 h 6839191"/>
              <a:gd name="connsiteX11836" fmla="*/ 8866482 w 12192439"/>
              <a:gd name="connsiteY11836" fmla="*/ 3806835 h 6839191"/>
              <a:gd name="connsiteX11837" fmla="*/ 8834976 w 12192439"/>
              <a:gd name="connsiteY11837" fmla="*/ 3854225 h 6839191"/>
              <a:gd name="connsiteX11838" fmla="*/ 8808802 w 12192439"/>
              <a:gd name="connsiteY11838" fmla="*/ 3852733 h 6839191"/>
              <a:gd name="connsiteX11839" fmla="*/ 8840769 w 12192439"/>
              <a:gd name="connsiteY11839" fmla="*/ 3805694 h 6839191"/>
              <a:gd name="connsiteX11840" fmla="*/ 8872143 w 12192439"/>
              <a:gd name="connsiteY11840" fmla="*/ 3807164 h 6839191"/>
              <a:gd name="connsiteX11841" fmla="*/ 8896737 w 12192439"/>
              <a:gd name="connsiteY11841" fmla="*/ 3809029 h 6839191"/>
              <a:gd name="connsiteX11842" fmla="*/ 8865802 w 12192439"/>
              <a:gd name="connsiteY11842" fmla="*/ 3856704 h 6839191"/>
              <a:gd name="connsiteX11843" fmla="*/ 8840593 w 12192439"/>
              <a:gd name="connsiteY11843" fmla="*/ 3854620 h 6839191"/>
              <a:gd name="connsiteX11844" fmla="*/ 8872143 w 12192439"/>
              <a:gd name="connsiteY11844" fmla="*/ 3807164 h 6839191"/>
              <a:gd name="connsiteX11845" fmla="*/ 8902113 w 12192439"/>
              <a:gd name="connsiteY11845" fmla="*/ 3809534 h 6839191"/>
              <a:gd name="connsiteX11846" fmla="*/ 8925237 w 12192439"/>
              <a:gd name="connsiteY11846" fmla="*/ 3812145 h 6839191"/>
              <a:gd name="connsiteX11847" fmla="*/ 8925676 w 12192439"/>
              <a:gd name="connsiteY11847" fmla="*/ 3812210 h 6839191"/>
              <a:gd name="connsiteX11848" fmla="*/ 8895487 w 12192439"/>
              <a:gd name="connsiteY11848" fmla="*/ 3860039 h 6839191"/>
              <a:gd name="connsiteX11849" fmla="*/ 8871199 w 12192439"/>
              <a:gd name="connsiteY11849" fmla="*/ 3857231 h 6839191"/>
              <a:gd name="connsiteX11850" fmla="*/ 8902113 w 12192439"/>
              <a:gd name="connsiteY11850" fmla="*/ 3809534 h 6839191"/>
              <a:gd name="connsiteX11851" fmla="*/ 8894170 w 12192439"/>
              <a:gd name="connsiteY11851" fmla="*/ 3862080 h 6839191"/>
              <a:gd name="connsiteX11852" fmla="*/ 8863937 w 12192439"/>
              <a:gd name="connsiteY11852" fmla="*/ 3909470 h 6839191"/>
              <a:gd name="connsiteX11853" fmla="*/ 8838970 w 12192439"/>
              <a:gd name="connsiteY11853" fmla="*/ 3906442 h 6839191"/>
              <a:gd name="connsiteX11854" fmla="*/ 8869839 w 12192439"/>
              <a:gd name="connsiteY11854" fmla="*/ 3859315 h 6839191"/>
              <a:gd name="connsiteX11855" fmla="*/ 8894170 w 12192439"/>
              <a:gd name="connsiteY11855" fmla="*/ 3862080 h 6839191"/>
              <a:gd name="connsiteX11856" fmla="*/ 8899326 w 12192439"/>
              <a:gd name="connsiteY11856" fmla="*/ 3862760 h 6839191"/>
              <a:gd name="connsiteX11857" fmla="*/ 8911415 w 12192439"/>
              <a:gd name="connsiteY11857" fmla="*/ 3864493 h 6839191"/>
              <a:gd name="connsiteX11858" fmla="*/ 8922758 w 12192439"/>
              <a:gd name="connsiteY11858" fmla="*/ 3866292 h 6839191"/>
              <a:gd name="connsiteX11859" fmla="*/ 8893183 w 12192439"/>
              <a:gd name="connsiteY11859" fmla="*/ 3913945 h 6839191"/>
              <a:gd name="connsiteX11860" fmla="*/ 8869071 w 12192439"/>
              <a:gd name="connsiteY11860" fmla="*/ 3910194 h 6839191"/>
              <a:gd name="connsiteX11861" fmla="*/ 8899326 w 12192439"/>
              <a:gd name="connsiteY11861" fmla="*/ 3862760 h 6839191"/>
              <a:gd name="connsiteX11862" fmla="*/ 8891976 w 12192439"/>
              <a:gd name="connsiteY11862" fmla="*/ 3915898 h 6839191"/>
              <a:gd name="connsiteX11863" fmla="*/ 8862379 w 12192439"/>
              <a:gd name="connsiteY11863" fmla="*/ 3963069 h 6839191"/>
              <a:gd name="connsiteX11864" fmla="*/ 8837610 w 12192439"/>
              <a:gd name="connsiteY11864" fmla="*/ 3958988 h 6839191"/>
              <a:gd name="connsiteX11865" fmla="*/ 8867821 w 12192439"/>
              <a:gd name="connsiteY11865" fmla="*/ 3912168 h 6839191"/>
              <a:gd name="connsiteX11866" fmla="*/ 8891976 w 12192439"/>
              <a:gd name="connsiteY11866" fmla="*/ 3915898 h 6839191"/>
              <a:gd name="connsiteX11867" fmla="*/ 8861217 w 12192439"/>
              <a:gd name="connsiteY11867" fmla="*/ 3964912 h 6839191"/>
              <a:gd name="connsiteX11868" fmla="*/ 8842985 w 12192439"/>
              <a:gd name="connsiteY11868" fmla="*/ 3993697 h 6839191"/>
              <a:gd name="connsiteX11869" fmla="*/ 8831663 w 12192439"/>
              <a:gd name="connsiteY11869" fmla="*/ 4011490 h 6839191"/>
              <a:gd name="connsiteX11870" fmla="*/ 8806367 w 12192439"/>
              <a:gd name="connsiteY11870" fmla="*/ 4006905 h 6839191"/>
              <a:gd name="connsiteX11871" fmla="*/ 8826552 w 12192439"/>
              <a:gd name="connsiteY11871" fmla="*/ 3976035 h 6839191"/>
              <a:gd name="connsiteX11872" fmla="*/ 8836403 w 12192439"/>
              <a:gd name="connsiteY11872" fmla="*/ 3960853 h 6839191"/>
              <a:gd name="connsiteX11873" fmla="*/ 8861217 w 12192439"/>
              <a:gd name="connsiteY11873" fmla="*/ 3964912 h 6839191"/>
              <a:gd name="connsiteX11874" fmla="*/ 8830544 w 12192439"/>
              <a:gd name="connsiteY11874" fmla="*/ 4013223 h 6839191"/>
              <a:gd name="connsiteX11875" fmla="*/ 8801123 w 12192439"/>
              <a:gd name="connsiteY11875" fmla="*/ 4058968 h 6839191"/>
              <a:gd name="connsiteX11876" fmla="*/ 8775432 w 12192439"/>
              <a:gd name="connsiteY11876" fmla="*/ 4053637 h 6839191"/>
              <a:gd name="connsiteX11877" fmla="*/ 8805226 w 12192439"/>
              <a:gd name="connsiteY11877" fmla="*/ 4008638 h 6839191"/>
              <a:gd name="connsiteX11878" fmla="*/ 8830544 w 12192439"/>
              <a:gd name="connsiteY11878" fmla="*/ 4013223 h 6839191"/>
              <a:gd name="connsiteX11879" fmla="*/ 8800048 w 12192439"/>
              <a:gd name="connsiteY11879" fmla="*/ 4060592 h 6839191"/>
              <a:gd name="connsiteX11880" fmla="*/ 8770912 w 12192439"/>
              <a:gd name="connsiteY11880" fmla="*/ 4105196 h 6839191"/>
              <a:gd name="connsiteX11881" fmla="*/ 8744957 w 12192439"/>
              <a:gd name="connsiteY11881" fmla="*/ 4098965 h 6839191"/>
              <a:gd name="connsiteX11882" fmla="*/ 8774335 w 12192439"/>
              <a:gd name="connsiteY11882" fmla="*/ 4055282 h 6839191"/>
              <a:gd name="connsiteX11883" fmla="*/ 8800048 w 12192439"/>
              <a:gd name="connsiteY11883" fmla="*/ 4060592 h 6839191"/>
              <a:gd name="connsiteX11884" fmla="*/ 8769881 w 12192439"/>
              <a:gd name="connsiteY11884" fmla="*/ 4106775 h 6839191"/>
              <a:gd name="connsiteX11885" fmla="*/ 8698576 w 12192439"/>
              <a:gd name="connsiteY11885" fmla="*/ 4212219 h 6839191"/>
              <a:gd name="connsiteX11886" fmla="*/ 8257036 w 12192439"/>
              <a:gd name="connsiteY11886" fmla="*/ 4819690 h 6839191"/>
              <a:gd name="connsiteX11887" fmla="*/ 7834781 w 12192439"/>
              <a:gd name="connsiteY11887" fmla="*/ 5399452 h 6839191"/>
              <a:gd name="connsiteX11888" fmla="*/ 7584864 w 12192439"/>
              <a:gd name="connsiteY11888" fmla="*/ 5773220 h 6839191"/>
              <a:gd name="connsiteX11889" fmla="*/ 7478608 w 12192439"/>
              <a:gd name="connsiteY11889" fmla="*/ 5960389 h 6839191"/>
              <a:gd name="connsiteX11890" fmla="*/ 7472970 w 12192439"/>
              <a:gd name="connsiteY11890" fmla="*/ 5971271 h 6839191"/>
              <a:gd name="connsiteX11891" fmla="*/ 7365157 w 12192439"/>
              <a:gd name="connsiteY11891" fmla="*/ 6293657 h 6839191"/>
              <a:gd name="connsiteX11892" fmla="*/ 7422289 w 12192439"/>
              <a:gd name="connsiteY11892" fmla="*/ 6431351 h 6839191"/>
              <a:gd name="connsiteX11893" fmla="*/ 7693927 w 12192439"/>
              <a:gd name="connsiteY11893" fmla="*/ 6503336 h 6839191"/>
              <a:gd name="connsiteX11894" fmla="*/ 7852399 w 12192439"/>
              <a:gd name="connsiteY11894" fmla="*/ 6495042 h 6839191"/>
              <a:gd name="connsiteX11895" fmla="*/ 7875062 w 12192439"/>
              <a:gd name="connsiteY11895" fmla="*/ 6493200 h 6839191"/>
              <a:gd name="connsiteX11896" fmla="*/ 8016158 w 12192439"/>
              <a:gd name="connsiteY11896" fmla="*/ 6479421 h 6839191"/>
              <a:gd name="connsiteX11897" fmla="*/ 8001590 w 12192439"/>
              <a:gd name="connsiteY11897" fmla="*/ 6483129 h 6839191"/>
              <a:gd name="connsiteX11898" fmla="*/ 7807641 w 12192439"/>
              <a:gd name="connsiteY11898" fmla="*/ 6505859 h 6839191"/>
              <a:gd name="connsiteX11899" fmla="*/ 7787478 w 12192439"/>
              <a:gd name="connsiteY11899" fmla="*/ 6507768 h 6839191"/>
              <a:gd name="connsiteX11900" fmla="*/ 7346289 w 12192439"/>
              <a:gd name="connsiteY11900" fmla="*/ 6448486 h 6839191"/>
              <a:gd name="connsiteX11901" fmla="*/ 7290364 w 12192439"/>
              <a:gd name="connsiteY11901" fmla="*/ 6311954 h 6839191"/>
              <a:gd name="connsiteX11902" fmla="*/ 7402697 w 12192439"/>
              <a:gd name="connsiteY11902" fmla="*/ 5986169 h 6839191"/>
              <a:gd name="connsiteX11903" fmla="*/ 7408883 w 12192439"/>
              <a:gd name="connsiteY11903" fmla="*/ 5974540 h 6839191"/>
              <a:gd name="connsiteX11904" fmla="*/ 7519395 w 12192439"/>
              <a:gd name="connsiteY11904" fmla="*/ 5784387 h 6839191"/>
              <a:gd name="connsiteX11905" fmla="*/ 7778812 w 12192439"/>
              <a:gd name="connsiteY11905" fmla="*/ 5404717 h 6839191"/>
              <a:gd name="connsiteX11906" fmla="*/ 8229129 w 12192439"/>
              <a:gd name="connsiteY11906" fmla="*/ 4799111 h 6839191"/>
              <a:gd name="connsiteX11907" fmla="*/ 8675737 w 12192439"/>
              <a:gd name="connsiteY11907" fmla="*/ 4198506 h 6839191"/>
              <a:gd name="connsiteX11908" fmla="*/ 8743904 w 12192439"/>
              <a:gd name="connsiteY11908" fmla="*/ 4100522 h 6839191"/>
              <a:gd name="connsiteX11909" fmla="*/ 8769881 w 12192439"/>
              <a:gd name="connsiteY11909" fmla="*/ 4106775 h 6839191"/>
              <a:gd name="connsiteX11910" fmla="*/ 8173358 w 12192439"/>
              <a:gd name="connsiteY11910" fmla="*/ 6449166 h 6839191"/>
              <a:gd name="connsiteX11911" fmla="*/ 8189176 w 12192439"/>
              <a:gd name="connsiteY11911" fmla="*/ 6444998 h 6839191"/>
              <a:gd name="connsiteX11912" fmla="*/ 8195144 w 12192439"/>
              <a:gd name="connsiteY11912" fmla="*/ 6444405 h 6839191"/>
              <a:gd name="connsiteX11913" fmla="*/ 8178469 w 12192439"/>
              <a:gd name="connsiteY11913" fmla="*/ 6448508 h 6839191"/>
              <a:gd name="connsiteX11914" fmla="*/ 8173358 w 12192439"/>
              <a:gd name="connsiteY11914" fmla="*/ 6449166 h 6839191"/>
              <a:gd name="connsiteX11915" fmla="*/ 8404889 w 12192439"/>
              <a:gd name="connsiteY11915" fmla="*/ 6409126 h 6839191"/>
              <a:gd name="connsiteX11916" fmla="*/ 8405832 w 12192439"/>
              <a:gd name="connsiteY11916" fmla="*/ 6409038 h 6839191"/>
              <a:gd name="connsiteX11917" fmla="*/ 8398812 w 12192439"/>
              <a:gd name="connsiteY11917" fmla="*/ 6410596 h 6839191"/>
              <a:gd name="connsiteX11918" fmla="*/ 8404889 w 12192439"/>
              <a:gd name="connsiteY11918" fmla="*/ 6409126 h 6839191"/>
              <a:gd name="connsiteX11919" fmla="*/ 8433894 w 12192439"/>
              <a:gd name="connsiteY11919" fmla="*/ 6402061 h 6839191"/>
              <a:gd name="connsiteX11920" fmla="*/ 8452915 w 12192439"/>
              <a:gd name="connsiteY11920" fmla="*/ 6397366 h 6839191"/>
              <a:gd name="connsiteX11921" fmla="*/ 8459585 w 12192439"/>
              <a:gd name="connsiteY11921" fmla="*/ 6396883 h 6839191"/>
              <a:gd name="connsiteX11922" fmla="*/ 8439335 w 12192439"/>
              <a:gd name="connsiteY11922" fmla="*/ 6401513 h 6839191"/>
              <a:gd name="connsiteX11923" fmla="*/ 8433894 w 12192439"/>
              <a:gd name="connsiteY11923" fmla="*/ 6402061 h 6839191"/>
              <a:gd name="connsiteX11924" fmla="*/ 8476830 w 12192439"/>
              <a:gd name="connsiteY11924" fmla="*/ 6391398 h 6839191"/>
              <a:gd name="connsiteX11925" fmla="*/ 8501512 w 12192439"/>
              <a:gd name="connsiteY11925" fmla="*/ 6385146 h 6839191"/>
              <a:gd name="connsiteX11926" fmla="*/ 8512241 w 12192439"/>
              <a:gd name="connsiteY11926" fmla="*/ 6384531 h 6839191"/>
              <a:gd name="connsiteX11927" fmla="*/ 8486615 w 12192439"/>
              <a:gd name="connsiteY11927" fmla="*/ 6390609 h 6839191"/>
              <a:gd name="connsiteX11928" fmla="*/ 8476830 w 12192439"/>
              <a:gd name="connsiteY11928" fmla="*/ 6391398 h 6839191"/>
              <a:gd name="connsiteX11929" fmla="*/ 8539051 w 12192439"/>
              <a:gd name="connsiteY11929" fmla="*/ 6382930 h 6839191"/>
              <a:gd name="connsiteX11930" fmla="*/ 8546818 w 12192439"/>
              <a:gd name="connsiteY11930" fmla="*/ 6382447 h 6839191"/>
              <a:gd name="connsiteX11931" fmla="*/ 8525515 w 12192439"/>
              <a:gd name="connsiteY11931" fmla="*/ 6387186 h 6839191"/>
              <a:gd name="connsiteX11932" fmla="*/ 8518977 w 12192439"/>
              <a:gd name="connsiteY11932" fmla="*/ 6387778 h 6839191"/>
              <a:gd name="connsiteX11933" fmla="*/ 8539051 w 12192439"/>
              <a:gd name="connsiteY11933" fmla="*/ 6382930 h 6839191"/>
              <a:gd name="connsiteX11934" fmla="*/ 8561803 w 12192439"/>
              <a:gd name="connsiteY11934" fmla="*/ 6377401 h 6839191"/>
              <a:gd name="connsiteX11935" fmla="*/ 8587495 w 12192439"/>
              <a:gd name="connsiteY11935" fmla="*/ 6371039 h 6839191"/>
              <a:gd name="connsiteX11936" fmla="*/ 8599057 w 12192439"/>
              <a:gd name="connsiteY11936" fmla="*/ 6370533 h 6839191"/>
              <a:gd name="connsiteX11937" fmla="*/ 8572685 w 12192439"/>
              <a:gd name="connsiteY11937" fmla="*/ 6376611 h 6839191"/>
              <a:gd name="connsiteX11938" fmla="*/ 8561803 w 12192439"/>
              <a:gd name="connsiteY11938" fmla="*/ 6377401 h 6839191"/>
              <a:gd name="connsiteX11939" fmla="*/ 8624749 w 12192439"/>
              <a:gd name="connsiteY11939" fmla="*/ 6369261 h 6839191"/>
              <a:gd name="connsiteX11940" fmla="*/ 8633349 w 12192439"/>
              <a:gd name="connsiteY11940" fmla="*/ 6368801 h 6839191"/>
              <a:gd name="connsiteX11941" fmla="*/ 8611036 w 12192439"/>
              <a:gd name="connsiteY11941" fmla="*/ 6373605 h 6839191"/>
              <a:gd name="connsiteX11942" fmla="*/ 8603488 w 12192439"/>
              <a:gd name="connsiteY11942" fmla="*/ 6374220 h 6839191"/>
              <a:gd name="connsiteX11943" fmla="*/ 8624749 w 12192439"/>
              <a:gd name="connsiteY11943" fmla="*/ 6369261 h 6839191"/>
              <a:gd name="connsiteX11944" fmla="*/ 8646513 w 12192439"/>
              <a:gd name="connsiteY11944" fmla="*/ 6364083 h 6839191"/>
              <a:gd name="connsiteX11945" fmla="*/ 8673214 w 12192439"/>
              <a:gd name="connsiteY11945" fmla="*/ 6357655 h 6839191"/>
              <a:gd name="connsiteX11946" fmla="*/ 8685280 w 12192439"/>
              <a:gd name="connsiteY11946" fmla="*/ 6357282 h 6839191"/>
              <a:gd name="connsiteX11947" fmla="*/ 8658119 w 12192439"/>
              <a:gd name="connsiteY11947" fmla="*/ 6363360 h 6839191"/>
              <a:gd name="connsiteX11948" fmla="*/ 8646513 w 12192439"/>
              <a:gd name="connsiteY11948" fmla="*/ 6364083 h 6839191"/>
              <a:gd name="connsiteX11949" fmla="*/ 8710029 w 12192439"/>
              <a:gd name="connsiteY11949" fmla="*/ 6356295 h 6839191"/>
              <a:gd name="connsiteX11950" fmla="*/ 8719573 w 12192439"/>
              <a:gd name="connsiteY11950" fmla="*/ 6355900 h 6839191"/>
              <a:gd name="connsiteX11951" fmla="*/ 8696272 w 12192439"/>
              <a:gd name="connsiteY11951" fmla="*/ 6360770 h 6839191"/>
              <a:gd name="connsiteX11952" fmla="*/ 8687562 w 12192439"/>
              <a:gd name="connsiteY11952" fmla="*/ 6361407 h 6839191"/>
              <a:gd name="connsiteX11953" fmla="*/ 8710029 w 12192439"/>
              <a:gd name="connsiteY11953" fmla="*/ 6356295 h 6839191"/>
              <a:gd name="connsiteX11954" fmla="*/ 8730653 w 12192439"/>
              <a:gd name="connsiteY11954" fmla="*/ 6351556 h 6839191"/>
              <a:gd name="connsiteX11955" fmla="*/ 8757880 w 12192439"/>
              <a:gd name="connsiteY11955" fmla="*/ 6345193 h 6839191"/>
              <a:gd name="connsiteX11956" fmla="*/ 8770868 w 12192439"/>
              <a:gd name="connsiteY11956" fmla="*/ 6344930 h 6839191"/>
              <a:gd name="connsiteX11957" fmla="*/ 8743026 w 12192439"/>
              <a:gd name="connsiteY11957" fmla="*/ 6350941 h 6839191"/>
              <a:gd name="connsiteX11958" fmla="*/ 8730653 w 12192439"/>
              <a:gd name="connsiteY11958" fmla="*/ 6351556 h 6839191"/>
              <a:gd name="connsiteX11959" fmla="*/ 8775454 w 12192439"/>
              <a:gd name="connsiteY11959" fmla="*/ 6341024 h 6839191"/>
              <a:gd name="connsiteX11960" fmla="*/ 8806564 w 12192439"/>
              <a:gd name="connsiteY11960" fmla="*/ 6333543 h 6839191"/>
              <a:gd name="connsiteX11961" fmla="*/ 8821878 w 12192439"/>
              <a:gd name="connsiteY11961" fmla="*/ 6333587 h 6839191"/>
              <a:gd name="connsiteX11962" fmla="*/ 8790373 w 12192439"/>
              <a:gd name="connsiteY11962" fmla="*/ 6340630 h 6839191"/>
              <a:gd name="connsiteX11963" fmla="*/ 8775454 w 12192439"/>
              <a:gd name="connsiteY11963" fmla="*/ 6341024 h 6839191"/>
              <a:gd name="connsiteX11964" fmla="*/ 8842173 w 12192439"/>
              <a:gd name="connsiteY11964" fmla="*/ 6333521 h 6839191"/>
              <a:gd name="connsiteX11965" fmla="*/ 8855863 w 12192439"/>
              <a:gd name="connsiteY11965" fmla="*/ 6333411 h 6839191"/>
              <a:gd name="connsiteX11966" fmla="*/ 8827297 w 12192439"/>
              <a:gd name="connsiteY11966" fmla="*/ 6339357 h 6839191"/>
              <a:gd name="connsiteX11967" fmla="*/ 8814265 w 12192439"/>
              <a:gd name="connsiteY11967" fmla="*/ 6339840 h 6839191"/>
              <a:gd name="connsiteX11968" fmla="*/ 8842173 w 12192439"/>
              <a:gd name="connsiteY11968" fmla="*/ 6333521 h 6839191"/>
              <a:gd name="connsiteX11969" fmla="*/ 8878198 w 12192439"/>
              <a:gd name="connsiteY11969" fmla="*/ 6333082 h 6839191"/>
              <a:gd name="connsiteX11970" fmla="*/ 8891845 w 12192439"/>
              <a:gd name="connsiteY11970" fmla="*/ 6332819 h 6839191"/>
              <a:gd name="connsiteX11971" fmla="*/ 8867535 w 12192439"/>
              <a:gd name="connsiteY11971" fmla="*/ 6337492 h 6839191"/>
              <a:gd name="connsiteX11972" fmla="*/ 8854284 w 12192439"/>
              <a:gd name="connsiteY11972" fmla="*/ 6338151 h 6839191"/>
              <a:gd name="connsiteX11973" fmla="*/ 8878198 w 12192439"/>
              <a:gd name="connsiteY11973" fmla="*/ 6333082 h 6839191"/>
              <a:gd name="connsiteX11974" fmla="*/ 8897308 w 12192439"/>
              <a:gd name="connsiteY11974" fmla="*/ 6328979 h 6839191"/>
              <a:gd name="connsiteX11975" fmla="*/ 8925852 w 12192439"/>
              <a:gd name="connsiteY11975" fmla="*/ 6322749 h 6839191"/>
              <a:gd name="connsiteX11976" fmla="*/ 8942416 w 12192439"/>
              <a:gd name="connsiteY11976" fmla="*/ 6322814 h 6839191"/>
              <a:gd name="connsiteX11977" fmla="*/ 8913653 w 12192439"/>
              <a:gd name="connsiteY11977" fmla="*/ 6328563 h 6839191"/>
              <a:gd name="connsiteX11978" fmla="*/ 8897308 w 12192439"/>
              <a:gd name="connsiteY11978" fmla="*/ 6328979 h 6839191"/>
              <a:gd name="connsiteX11979" fmla="*/ 8941977 w 12192439"/>
              <a:gd name="connsiteY11979" fmla="*/ 6319194 h 6839191"/>
              <a:gd name="connsiteX11980" fmla="*/ 8974273 w 12192439"/>
              <a:gd name="connsiteY11980" fmla="*/ 6311954 h 6839191"/>
              <a:gd name="connsiteX11981" fmla="*/ 8992636 w 12192439"/>
              <a:gd name="connsiteY11981" fmla="*/ 6312503 h 6839191"/>
              <a:gd name="connsiteX11982" fmla="*/ 8960363 w 12192439"/>
              <a:gd name="connsiteY11982" fmla="*/ 6319172 h 6839191"/>
              <a:gd name="connsiteX11983" fmla="*/ 8941977 w 12192439"/>
              <a:gd name="connsiteY11983" fmla="*/ 6319194 h 6839191"/>
              <a:gd name="connsiteX11984" fmla="*/ 9011154 w 12192439"/>
              <a:gd name="connsiteY11984" fmla="*/ 6312941 h 6839191"/>
              <a:gd name="connsiteX11985" fmla="*/ 9026358 w 12192439"/>
              <a:gd name="connsiteY11985" fmla="*/ 6313227 h 6839191"/>
              <a:gd name="connsiteX11986" fmla="*/ 8997134 w 12192439"/>
              <a:gd name="connsiteY11986" fmla="*/ 6318800 h 6839191"/>
              <a:gd name="connsiteX11987" fmla="*/ 8982149 w 12192439"/>
              <a:gd name="connsiteY11987" fmla="*/ 6318997 h 6839191"/>
              <a:gd name="connsiteX11988" fmla="*/ 9011154 w 12192439"/>
              <a:gd name="connsiteY11988" fmla="*/ 6312941 h 6839191"/>
              <a:gd name="connsiteX11989" fmla="*/ 9026490 w 12192439"/>
              <a:gd name="connsiteY11989" fmla="*/ 6309694 h 6839191"/>
              <a:gd name="connsiteX11990" fmla="*/ 9059092 w 12192439"/>
              <a:gd name="connsiteY11990" fmla="*/ 6302674 h 6839191"/>
              <a:gd name="connsiteX11991" fmla="*/ 9076271 w 12192439"/>
              <a:gd name="connsiteY11991" fmla="*/ 6303442 h 6839191"/>
              <a:gd name="connsiteX11992" fmla="*/ 9043493 w 12192439"/>
              <a:gd name="connsiteY11992" fmla="*/ 6309914 h 6839191"/>
              <a:gd name="connsiteX11993" fmla="*/ 9026490 w 12192439"/>
              <a:gd name="connsiteY11993" fmla="*/ 6309694 h 6839191"/>
              <a:gd name="connsiteX11994" fmla="*/ 9108479 w 12192439"/>
              <a:gd name="connsiteY11994" fmla="*/ 6301160 h 6839191"/>
              <a:gd name="connsiteX11995" fmla="*/ 9141477 w 12192439"/>
              <a:gd name="connsiteY11995" fmla="*/ 6294402 h 6839191"/>
              <a:gd name="connsiteX11996" fmla="*/ 9159050 w 12192439"/>
              <a:gd name="connsiteY11996" fmla="*/ 6295477 h 6839191"/>
              <a:gd name="connsiteX11997" fmla="*/ 9126031 w 12192439"/>
              <a:gd name="connsiteY11997" fmla="*/ 6301664 h 6839191"/>
              <a:gd name="connsiteX11998" fmla="*/ 9108479 w 12192439"/>
              <a:gd name="connsiteY11998" fmla="*/ 6301160 h 6839191"/>
              <a:gd name="connsiteX11999" fmla="*/ 9175704 w 12192439"/>
              <a:gd name="connsiteY11999" fmla="*/ 6296399 h 6839191"/>
              <a:gd name="connsiteX12000" fmla="*/ 9192092 w 12192439"/>
              <a:gd name="connsiteY12000" fmla="*/ 6297232 h 6839191"/>
              <a:gd name="connsiteX12001" fmla="*/ 9161925 w 12192439"/>
              <a:gd name="connsiteY12001" fmla="*/ 6302367 h 6839191"/>
              <a:gd name="connsiteX12002" fmla="*/ 9145733 w 12192439"/>
              <a:gd name="connsiteY12002" fmla="*/ 6302103 h 6839191"/>
              <a:gd name="connsiteX12003" fmla="*/ 9175704 w 12192439"/>
              <a:gd name="connsiteY12003" fmla="*/ 6296399 h 6839191"/>
              <a:gd name="connsiteX12004" fmla="*/ 9189789 w 12192439"/>
              <a:gd name="connsiteY12004" fmla="*/ 6293700 h 6839191"/>
              <a:gd name="connsiteX12005" fmla="*/ 9223093 w 12192439"/>
              <a:gd name="connsiteY12005" fmla="*/ 6287206 h 6839191"/>
              <a:gd name="connsiteX12006" fmla="*/ 9241040 w 12192439"/>
              <a:gd name="connsiteY12006" fmla="*/ 6288632 h 6839191"/>
              <a:gd name="connsiteX12007" fmla="*/ 9207823 w 12192439"/>
              <a:gd name="connsiteY12007" fmla="*/ 6294490 h 6839191"/>
              <a:gd name="connsiteX12008" fmla="*/ 9189789 w 12192439"/>
              <a:gd name="connsiteY12008" fmla="*/ 6293700 h 6839191"/>
              <a:gd name="connsiteX12009" fmla="*/ 9256903 w 12192439"/>
              <a:gd name="connsiteY12009" fmla="*/ 6289795 h 6839191"/>
              <a:gd name="connsiteX12010" fmla="*/ 9273774 w 12192439"/>
              <a:gd name="connsiteY12010" fmla="*/ 6290914 h 6839191"/>
              <a:gd name="connsiteX12011" fmla="*/ 9243299 w 12192439"/>
              <a:gd name="connsiteY12011" fmla="*/ 6295763 h 6839191"/>
              <a:gd name="connsiteX12012" fmla="*/ 9226516 w 12192439"/>
              <a:gd name="connsiteY12012" fmla="*/ 6295214 h 6839191"/>
              <a:gd name="connsiteX12013" fmla="*/ 9256903 w 12192439"/>
              <a:gd name="connsiteY12013" fmla="*/ 6289795 h 6839191"/>
              <a:gd name="connsiteX12014" fmla="*/ 9270352 w 12192439"/>
              <a:gd name="connsiteY12014" fmla="*/ 6287360 h 6839191"/>
              <a:gd name="connsiteX12015" fmla="*/ 9304183 w 12192439"/>
              <a:gd name="connsiteY12015" fmla="*/ 6281128 h 6839191"/>
              <a:gd name="connsiteX12016" fmla="*/ 9322569 w 12192439"/>
              <a:gd name="connsiteY12016" fmla="*/ 6282928 h 6839191"/>
              <a:gd name="connsiteX12017" fmla="*/ 9288759 w 12192439"/>
              <a:gd name="connsiteY12017" fmla="*/ 6288500 h 6839191"/>
              <a:gd name="connsiteX12018" fmla="*/ 9270352 w 12192439"/>
              <a:gd name="connsiteY12018" fmla="*/ 6287360 h 6839191"/>
              <a:gd name="connsiteX12019" fmla="*/ 9337576 w 12192439"/>
              <a:gd name="connsiteY12019" fmla="*/ 6284288 h 6839191"/>
              <a:gd name="connsiteX12020" fmla="*/ 9355040 w 12192439"/>
              <a:gd name="connsiteY12020" fmla="*/ 6285780 h 6839191"/>
              <a:gd name="connsiteX12021" fmla="*/ 9323842 w 12192439"/>
              <a:gd name="connsiteY12021" fmla="*/ 6290366 h 6839191"/>
              <a:gd name="connsiteX12022" fmla="*/ 9306421 w 12192439"/>
              <a:gd name="connsiteY12022" fmla="*/ 6289488 h 6839191"/>
              <a:gd name="connsiteX12023" fmla="*/ 9337576 w 12192439"/>
              <a:gd name="connsiteY12023" fmla="*/ 6284288 h 6839191"/>
              <a:gd name="connsiteX12024" fmla="*/ 9349577 w 12192439"/>
              <a:gd name="connsiteY12024" fmla="*/ 6282247 h 6839191"/>
              <a:gd name="connsiteX12025" fmla="*/ 9383890 w 12192439"/>
              <a:gd name="connsiteY12025" fmla="*/ 6276346 h 6839191"/>
              <a:gd name="connsiteX12026" fmla="*/ 9402583 w 12192439"/>
              <a:gd name="connsiteY12026" fmla="*/ 6278584 h 6839191"/>
              <a:gd name="connsiteX12027" fmla="*/ 9368401 w 12192439"/>
              <a:gd name="connsiteY12027" fmla="*/ 6283784 h 6839191"/>
              <a:gd name="connsiteX12028" fmla="*/ 9349577 w 12192439"/>
              <a:gd name="connsiteY12028" fmla="*/ 6282247 h 6839191"/>
              <a:gd name="connsiteX12029" fmla="*/ 9416844 w 12192439"/>
              <a:gd name="connsiteY12029" fmla="*/ 6280185 h 6839191"/>
              <a:gd name="connsiteX12030" fmla="*/ 9434507 w 12192439"/>
              <a:gd name="connsiteY12030" fmla="*/ 6282072 h 6839191"/>
              <a:gd name="connsiteX12031" fmla="*/ 9402869 w 12192439"/>
              <a:gd name="connsiteY12031" fmla="*/ 6286284 h 6839191"/>
              <a:gd name="connsiteX12032" fmla="*/ 9385317 w 12192439"/>
              <a:gd name="connsiteY12032" fmla="*/ 6285078 h 6839191"/>
              <a:gd name="connsiteX12033" fmla="*/ 9416844 w 12192439"/>
              <a:gd name="connsiteY12033" fmla="*/ 6280185 h 6839191"/>
              <a:gd name="connsiteX12034" fmla="*/ 9429087 w 12192439"/>
              <a:gd name="connsiteY12034" fmla="*/ 6278277 h 6839191"/>
              <a:gd name="connsiteX12035" fmla="*/ 9463050 w 12192439"/>
              <a:gd name="connsiteY12035" fmla="*/ 6272836 h 6839191"/>
              <a:gd name="connsiteX12036" fmla="*/ 9481940 w 12192439"/>
              <a:gd name="connsiteY12036" fmla="*/ 6275512 h 6839191"/>
              <a:gd name="connsiteX12037" fmla="*/ 9448109 w 12192439"/>
              <a:gd name="connsiteY12037" fmla="*/ 6280229 h 6839191"/>
              <a:gd name="connsiteX12038" fmla="*/ 9429087 w 12192439"/>
              <a:gd name="connsiteY12038" fmla="*/ 6278277 h 6839191"/>
              <a:gd name="connsiteX12039" fmla="*/ 9471629 w 12192439"/>
              <a:gd name="connsiteY12039" fmla="*/ 6271475 h 6839191"/>
              <a:gd name="connsiteX12040" fmla="*/ 9509321 w 12192439"/>
              <a:gd name="connsiteY12040" fmla="*/ 6265288 h 6839191"/>
              <a:gd name="connsiteX12041" fmla="*/ 9528913 w 12192439"/>
              <a:gd name="connsiteY12041" fmla="*/ 6268776 h 6839191"/>
              <a:gd name="connsiteX12042" fmla="*/ 9491440 w 12192439"/>
              <a:gd name="connsiteY12042" fmla="*/ 6274174 h 6839191"/>
              <a:gd name="connsiteX12043" fmla="*/ 9471629 w 12192439"/>
              <a:gd name="connsiteY12043" fmla="*/ 6271475 h 6839191"/>
              <a:gd name="connsiteX12044" fmla="*/ 9540564 w 12192439"/>
              <a:gd name="connsiteY12044" fmla="*/ 6270773 h 6839191"/>
              <a:gd name="connsiteX12045" fmla="*/ 9559696 w 12192439"/>
              <a:gd name="connsiteY12045" fmla="*/ 6273933 h 6839191"/>
              <a:gd name="connsiteX12046" fmla="*/ 9524284 w 12192439"/>
              <a:gd name="connsiteY12046" fmla="*/ 6278321 h 6839191"/>
              <a:gd name="connsiteX12047" fmla="*/ 9504999 w 12192439"/>
              <a:gd name="connsiteY12047" fmla="*/ 6275929 h 6839191"/>
              <a:gd name="connsiteX12048" fmla="*/ 9540564 w 12192439"/>
              <a:gd name="connsiteY12048" fmla="*/ 6270773 h 6839191"/>
              <a:gd name="connsiteX12049" fmla="*/ 9549603 w 12192439"/>
              <a:gd name="connsiteY12049" fmla="*/ 6269435 h 6839191"/>
              <a:gd name="connsiteX12050" fmla="*/ 9587295 w 12192439"/>
              <a:gd name="connsiteY12050" fmla="*/ 6263818 h 6839191"/>
              <a:gd name="connsiteX12051" fmla="*/ 9607064 w 12192439"/>
              <a:gd name="connsiteY12051" fmla="*/ 6267833 h 6839191"/>
              <a:gd name="connsiteX12052" fmla="*/ 9569634 w 12192439"/>
              <a:gd name="connsiteY12052" fmla="*/ 6272682 h 6839191"/>
              <a:gd name="connsiteX12053" fmla="*/ 9549603 w 12192439"/>
              <a:gd name="connsiteY12053" fmla="*/ 6269435 h 6839191"/>
              <a:gd name="connsiteX12054" fmla="*/ 9617946 w 12192439"/>
              <a:gd name="connsiteY12054" fmla="*/ 6270005 h 6839191"/>
              <a:gd name="connsiteX12055" fmla="*/ 9637296 w 12192439"/>
              <a:gd name="connsiteY12055" fmla="*/ 6273713 h 6839191"/>
              <a:gd name="connsiteX12056" fmla="*/ 9601886 w 12192439"/>
              <a:gd name="connsiteY12056" fmla="*/ 6277552 h 6839191"/>
              <a:gd name="connsiteX12057" fmla="*/ 9582337 w 12192439"/>
              <a:gd name="connsiteY12057" fmla="*/ 6274656 h 6839191"/>
              <a:gd name="connsiteX12058" fmla="*/ 9617946 w 12192439"/>
              <a:gd name="connsiteY12058" fmla="*/ 6270005 h 6839191"/>
              <a:gd name="connsiteX12059" fmla="*/ 9626370 w 12192439"/>
              <a:gd name="connsiteY12059" fmla="*/ 6268886 h 6839191"/>
              <a:gd name="connsiteX12060" fmla="*/ 9664085 w 12192439"/>
              <a:gd name="connsiteY12060" fmla="*/ 6263840 h 6839191"/>
              <a:gd name="connsiteX12061" fmla="*/ 9683875 w 12192439"/>
              <a:gd name="connsiteY12061" fmla="*/ 6268470 h 6839191"/>
              <a:gd name="connsiteX12062" fmla="*/ 9646489 w 12192439"/>
              <a:gd name="connsiteY12062" fmla="*/ 6272682 h 6839191"/>
              <a:gd name="connsiteX12063" fmla="*/ 9626370 w 12192439"/>
              <a:gd name="connsiteY12063" fmla="*/ 6268886 h 6839191"/>
              <a:gd name="connsiteX12064" fmla="*/ 9694099 w 12192439"/>
              <a:gd name="connsiteY12064" fmla="*/ 6270773 h 6839191"/>
              <a:gd name="connsiteX12065" fmla="*/ 9713516 w 12192439"/>
              <a:gd name="connsiteY12065" fmla="*/ 6275052 h 6839191"/>
              <a:gd name="connsiteX12066" fmla="*/ 9678105 w 12192439"/>
              <a:gd name="connsiteY12066" fmla="*/ 6278299 h 6839191"/>
              <a:gd name="connsiteX12067" fmla="*/ 9658447 w 12192439"/>
              <a:gd name="connsiteY12067" fmla="*/ 6274854 h 6839191"/>
              <a:gd name="connsiteX12068" fmla="*/ 9694099 w 12192439"/>
              <a:gd name="connsiteY12068" fmla="*/ 6270773 h 6839191"/>
              <a:gd name="connsiteX12069" fmla="*/ 9701910 w 12192439"/>
              <a:gd name="connsiteY12069" fmla="*/ 6269873 h 6839191"/>
              <a:gd name="connsiteX12070" fmla="*/ 9739098 w 12192439"/>
              <a:gd name="connsiteY12070" fmla="*/ 6265507 h 6839191"/>
              <a:gd name="connsiteX12071" fmla="*/ 9758887 w 12192439"/>
              <a:gd name="connsiteY12071" fmla="*/ 6270751 h 6839191"/>
              <a:gd name="connsiteX12072" fmla="*/ 9722116 w 12192439"/>
              <a:gd name="connsiteY12072" fmla="*/ 6274261 h 6839191"/>
              <a:gd name="connsiteX12073" fmla="*/ 9701910 w 12192439"/>
              <a:gd name="connsiteY12073" fmla="*/ 6269873 h 6839191"/>
              <a:gd name="connsiteX12074" fmla="*/ 9768387 w 12192439"/>
              <a:gd name="connsiteY12074" fmla="*/ 6273186 h 6839191"/>
              <a:gd name="connsiteX12075" fmla="*/ 9787695 w 12192439"/>
              <a:gd name="connsiteY12075" fmla="*/ 6278057 h 6839191"/>
              <a:gd name="connsiteX12076" fmla="*/ 9787848 w 12192439"/>
              <a:gd name="connsiteY12076" fmla="*/ 6278101 h 6839191"/>
              <a:gd name="connsiteX12077" fmla="*/ 9752985 w 12192439"/>
              <a:gd name="connsiteY12077" fmla="*/ 6280646 h 6839191"/>
              <a:gd name="connsiteX12078" fmla="*/ 9733174 w 12192439"/>
              <a:gd name="connsiteY12078" fmla="*/ 6276587 h 6839191"/>
              <a:gd name="connsiteX12079" fmla="*/ 9768387 w 12192439"/>
              <a:gd name="connsiteY12079" fmla="*/ 6273186 h 6839191"/>
              <a:gd name="connsiteX12080" fmla="*/ 9776089 w 12192439"/>
              <a:gd name="connsiteY12080" fmla="*/ 6272440 h 6839191"/>
              <a:gd name="connsiteX12081" fmla="*/ 9812991 w 12192439"/>
              <a:gd name="connsiteY12081" fmla="*/ 6268755 h 6839191"/>
              <a:gd name="connsiteX12082" fmla="*/ 9832672 w 12192439"/>
              <a:gd name="connsiteY12082" fmla="*/ 6274656 h 6839191"/>
              <a:gd name="connsiteX12083" fmla="*/ 9796251 w 12192439"/>
              <a:gd name="connsiteY12083" fmla="*/ 6277465 h 6839191"/>
              <a:gd name="connsiteX12084" fmla="*/ 9776089 w 12192439"/>
              <a:gd name="connsiteY12084" fmla="*/ 6272440 h 6839191"/>
              <a:gd name="connsiteX12085" fmla="*/ 9841513 w 12192439"/>
              <a:gd name="connsiteY12085" fmla="*/ 6277246 h 6839191"/>
              <a:gd name="connsiteX12086" fmla="*/ 9860995 w 12192439"/>
              <a:gd name="connsiteY12086" fmla="*/ 6282796 h 6839191"/>
              <a:gd name="connsiteX12087" fmla="*/ 9826375 w 12192439"/>
              <a:gd name="connsiteY12087" fmla="*/ 6284661 h 6839191"/>
              <a:gd name="connsiteX12088" fmla="*/ 9806497 w 12192439"/>
              <a:gd name="connsiteY12088" fmla="*/ 6279966 h 6839191"/>
              <a:gd name="connsiteX12089" fmla="*/ 9841513 w 12192439"/>
              <a:gd name="connsiteY12089" fmla="*/ 6277246 h 6839191"/>
              <a:gd name="connsiteX12090" fmla="*/ 9849016 w 12192439"/>
              <a:gd name="connsiteY12090" fmla="*/ 6276631 h 6839191"/>
              <a:gd name="connsiteX12091" fmla="*/ 9885371 w 12192439"/>
              <a:gd name="connsiteY12091" fmla="*/ 6273713 h 6839191"/>
              <a:gd name="connsiteX12092" fmla="*/ 9904919 w 12192439"/>
              <a:gd name="connsiteY12092" fmla="*/ 6280317 h 6839191"/>
              <a:gd name="connsiteX12093" fmla="*/ 9869135 w 12192439"/>
              <a:gd name="connsiteY12093" fmla="*/ 6282357 h 6839191"/>
              <a:gd name="connsiteX12094" fmla="*/ 9849016 w 12192439"/>
              <a:gd name="connsiteY12094" fmla="*/ 6276631 h 6839191"/>
              <a:gd name="connsiteX12095" fmla="*/ 9913081 w 12192439"/>
              <a:gd name="connsiteY12095" fmla="*/ 6283015 h 6839191"/>
              <a:gd name="connsiteX12096" fmla="*/ 9932498 w 12192439"/>
              <a:gd name="connsiteY12096" fmla="*/ 6289291 h 6839191"/>
              <a:gd name="connsiteX12097" fmla="*/ 9898667 w 12192439"/>
              <a:gd name="connsiteY12097" fmla="*/ 6290409 h 6839191"/>
              <a:gd name="connsiteX12098" fmla="*/ 9878702 w 12192439"/>
              <a:gd name="connsiteY12098" fmla="*/ 6284990 h 6839191"/>
              <a:gd name="connsiteX12099" fmla="*/ 9913081 w 12192439"/>
              <a:gd name="connsiteY12099" fmla="*/ 6283015 h 6839191"/>
              <a:gd name="connsiteX12100" fmla="*/ 9918763 w 12192439"/>
              <a:gd name="connsiteY12100" fmla="*/ 6282687 h 6839191"/>
              <a:gd name="connsiteX12101" fmla="*/ 9955952 w 12192439"/>
              <a:gd name="connsiteY12101" fmla="*/ 6280449 h 6839191"/>
              <a:gd name="connsiteX12102" fmla="*/ 9975281 w 12192439"/>
              <a:gd name="connsiteY12102" fmla="*/ 6287776 h 6839191"/>
              <a:gd name="connsiteX12103" fmla="*/ 9938751 w 12192439"/>
              <a:gd name="connsiteY12103" fmla="*/ 6289093 h 6839191"/>
              <a:gd name="connsiteX12104" fmla="*/ 9918763 w 12192439"/>
              <a:gd name="connsiteY12104" fmla="*/ 6282687 h 6839191"/>
              <a:gd name="connsiteX12105" fmla="*/ 9910580 w 12192439"/>
              <a:gd name="connsiteY12105" fmla="*/ 6279988 h 6839191"/>
              <a:gd name="connsiteX12106" fmla="*/ 9890570 w 12192439"/>
              <a:gd name="connsiteY12106" fmla="*/ 6273296 h 6839191"/>
              <a:gd name="connsiteX12107" fmla="*/ 9929492 w 12192439"/>
              <a:gd name="connsiteY12107" fmla="*/ 6270071 h 6839191"/>
              <a:gd name="connsiteX12108" fmla="*/ 9948843 w 12192439"/>
              <a:gd name="connsiteY12108" fmla="*/ 6277706 h 6839191"/>
              <a:gd name="connsiteX12109" fmla="*/ 9910580 w 12192439"/>
              <a:gd name="connsiteY12109" fmla="*/ 6279988 h 6839191"/>
              <a:gd name="connsiteX12110" fmla="*/ 9882870 w 12192439"/>
              <a:gd name="connsiteY12110" fmla="*/ 6270642 h 6839191"/>
              <a:gd name="connsiteX12111" fmla="*/ 9862883 w 12192439"/>
              <a:gd name="connsiteY12111" fmla="*/ 6263664 h 6839191"/>
              <a:gd name="connsiteX12112" fmla="*/ 9903449 w 12192439"/>
              <a:gd name="connsiteY12112" fmla="*/ 6259452 h 6839191"/>
              <a:gd name="connsiteX12113" fmla="*/ 9922757 w 12192439"/>
              <a:gd name="connsiteY12113" fmla="*/ 6267351 h 6839191"/>
              <a:gd name="connsiteX12114" fmla="*/ 9882870 w 12192439"/>
              <a:gd name="connsiteY12114" fmla="*/ 6270642 h 6839191"/>
              <a:gd name="connsiteX12115" fmla="*/ 9855554 w 12192439"/>
              <a:gd name="connsiteY12115" fmla="*/ 6261054 h 6839191"/>
              <a:gd name="connsiteX12116" fmla="*/ 9835634 w 12192439"/>
              <a:gd name="connsiteY12116" fmla="*/ 6253791 h 6839191"/>
              <a:gd name="connsiteX12117" fmla="*/ 9877758 w 12192439"/>
              <a:gd name="connsiteY12117" fmla="*/ 6248570 h 6839191"/>
              <a:gd name="connsiteX12118" fmla="*/ 9896978 w 12192439"/>
              <a:gd name="connsiteY12118" fmla="*/ 6256753 h 6839191"/>
              <a:gd name="connsiteX12119" fmla="*/ 9855554 w 12192439"/>
              <a:gd name="connsiteY12119" fmla="*/ 6261054 h 6839191"/>
              <a:gd name="connsiteX12120" fmla="*/ 9828613 w 12192439"/>
              <a:gd name="connsiteY12120" fmla="*/ 6251159 h 6839191"/>
              <a:gd name="connsiteX12121" fmla="*/ 9808867 w 12192439"/>
              <a:gd name="connsiteY12121" fmla="*/ 6243655 h 6839191"/>
              <a:gd name="connsiteX12122" fmla="*/ 9852439 w 12192439"/>
              <a:gd name="connsiteY12122" fmla="*/ 6237424 h 6839191"/>
              <a:gd name="connsiteX12123" fmla="*/ 9871505 w 12192439"/>
              <a:gd name="connsiteY12123" fmla="*/ 6245849 h 6839191"/>
              <a:gd name="connsiteX12124" fmla="*/ 9828613 w 12192439"/>
              <a:gd name="connsiteY12124" fmla="*/ 6251159 h 6839191"/>
              <a:gd name="connsiteX12125" fmla="*/ 9802109 w 12192439"/>
              <a:gd name="connsiteY12125" fmla="*/ 6241023 h 6839191"/>
              <a:gd name="connsiteX12126" fmla="*/ 9782516 w 12192439"/>
              <a:gd name="connsiteY12126" fmla="*/ 6233234 h 6839191"/>
              <a:gd name="connsiteX12127" fmla="*/ 9827516 w 12192439"/>
              <a:gd name="connsiteY12127" fmla="*/ 6226016 h 6839191"/>
              <a:gd name="connsiteX12128" fmla="*/ 9846406 w 12192439"/>
              <a:gd name="connsiteY12128" fmla="*/ 6234704 h 6839191"/>
              <a:gd name="connsiteX12129" fmla="*/ 9802109 w 12192439"/>
              <a:gd name="connsiteY12129" fmla="*/ 6241023 h 6839191"/>
              <a:gd name="connsiteX12130" fmla="*/ 9776001 w 12192439"/>
              <a:gd name="connsiteY12130" fmla="*/ 6230601 h 6839191"/>
              <a:gd name="connsiteX12131" fmla="*/ 9756628 w 12192439"/>
              <a:gd name="connsiteY12131" fmla="*/ 6222571 h 6839191"/>
              <a:gd name="connsiteX12132" fmla="*/ 9802986 w 12192439"/>
              <a:gd name="connsiteY12132" fmla="*/ 6214322 h 6839191"/>
              <a:gd name="connsiteX12133" fmla="*/ 9821679 w 12192439"/>
              <a:gd name="connsiteY12133" fmla="*/ 6223251 h 6839191"/>
              <a:gd name="connsiteX12134" fmla="*/ 9776001 w 12192439"/>
              <a:gd name="connsiteY12134" fmla="*/ 6230601 h 6839191"/>
              <a:gd name="connsiteX12135" fmla="*/ 9750309 w 12192439"/>
              <a:gd name="connsiteY12135" fmla="*/ 6219872 h 6839191"/>
              <a:gd name="connsiteX12136" fmla="*/ 9731177 w 12192439"/>
              <a:gd name="connsiteY12136" fmla="*/ 6211601 h 6839191"/>
              <a:gd name="connsiteX12137" fmla="*/ 9768958 w 12192439"/>
              <a:gd name="connsiteY12137" fmla="*/ 6204295 h 6839191"/>
              <a:gd name="connsiteX12138" fmla="*/ 9778875 w 12192439"/>
              <a:gd name="connsiteY12138" fmla="*/ 6202364 h 6839191"/>
              <a:gd name="connsiteX12139" fmla="*/ 9797304 w 12192439"/>
              <a:gd name="connsiteY12139" fmla="*/ 6211535 h 6839191"/>
              <a:gd name="connsiteX12140" fmla="*/ 9750309 w 12192439"/>
              <a:gd name="connsiteY12140" fmla="*/ 6219872 h 6839191"/>
              <a:gd name="connsiteX12141" fmla="*/ 9768211 w 12192439"/>
              <a:gd name="connsiteY12141" fmla="*/ 6200521 h 6839191"/>
              <a:gd name="connsiteX12142" fmla="*/ 9725034 w 12192439"/>
              <a:gd name="connsiteY12142" fmla="*/ 6208880 h 6839191"/>
              <a:gd name="connsiteX12143" fmla="*/ 9706144 w 12192439"/>
              <a:gd name="connsiteY12143" fmla="*/ 6200368 h 6839191"/>
              <a:gd name="connsiteX12144" fmla="*/ 9730212 w 12192439"/>
              <a:gd name="connsiteY12144" fmla="*/ 6195322 h 6839191"/>
              <a:gd name="connsiteX12145" fmla="*/ 9755158 w 12192439"/>
              <a:gd name="connsiteY12145" fmla="*/ 6190122 h 6839191"/>
              <a:gd name="connsiteX12146" fmla="*/ 9773324 w 12192439"/>
              <a:gd name="connsiteY12146" fmla="*/ 6199534 h 6839191"/>
              <a:gd name="connsiteX12147" fmla="*/ 9768211 w 12192439"/>
              <a:gd name="connsiteY12147" fmla="*/ 6200521 h 6839191"/>
              <a:gd name="connsiteX12148" fmla="*/ 9729400 w 12192439"/>
              <a:gd name="connsiteY12148" fmla="*/ 6191460 h 6839191"/>
              <a:gd name="connsiteX12149" fmla="*/ 9700176 w 12192439"/>
              <a:gd name="connsiteY12149" fmla="*/ 6197582 h 6839191"/>
              <a:gd name="connsiteX12150" fmla="*/ 9681571 w 12192439"/>
              <a:gd name="connsiteY12150" fmla="*/ 6188828 h 6839191"/>
              <a:gd name="connsiteX12151" fmla="*/ 9692102 w 12192439"/>
              <a:gd name="connsiteY12151" fmla="*/ 6186458 h 6839191"/>
              <a:gd name="connsiteX12152" fmla="*/ 9731814 w 12192439"/>
              <a:gd name="connsiteY12152" fmla="*/ 6177572 h 6839191"/>
              <a:gd name="connsiteX12153" fmla="*/ 9749694 w 12192439"/>
              <a:gd name="connsiteY12153" fmla="*/ 6187226 h 6839191"/>
              <a:gd name="connsiteX12154" fmla="*/ 9729400 w 12192439"/>
              <a:gd name="connsiteY12154" fmla="*/ 6191460 h 6839191"/>
              <a:gd name="connsiteX12155" fmla="*/ 9691225 w 12192439"/>
              <a:gd name="connsiteY12155" fmla="*/ 6182531 h 6839191"/>
              <a:gd name="connsiteX12156" fmla="*/ 9675714 w 12192439"/>
              <a:gd name="connsiteY12156" fmla="*/ 6185997 h 6839191"/>
              <a:gd name="connsiteX12157" fmla="*/ 9657415 w 12192439"/>
              <a:gd name="connsiteY12157" fmla="*/ 6176980 h 6839191"/>
              <a:gd name="connsiteX12158" fmla="*/ 9708887 w 12192439"/>
              <a:gd name="connsiteY12158" fmla="*/ 6164760 h 6839191"/>
              <a:gd name="connsiteX12159" fmla="*/ 9726460 w 12192439"/>
              <a:gd name="connsiteY12159" fmla="*/ 6174633 h 6839191"/>
              <a:gd name="connsiteX12160" fmla="*/ 9691225 w 12192439"/>
              <a:gd name="connsiteY12160" fmla="*/ 6182531 h 6839191"/>
              <a:gd name="connsiteX12161" fmla="*/ 9653554 w 12192439"/>
              <a:gd name="connsiteY12161" fmla="*/ 6173667 h 6839191"/>
              <a:gd name="connsiteX12162" fmla="*/ 9651689 w 12192439"/>
              <a:gd name="connsiteY12162" fmla="*/ 6174106 h 6839191"/>
              <a:gd name="connsiteX12163" fmla="*/ 9633699 w 12192439"/>
              <a:gd name="connsiteY12163" fmla="*/ 6164869 h 6839191"/>
              <a:gd name="connsiteX12164" fmla="*/ 9686355 w 12192439"/>
              <a:gd name="connsiteY12164" fmla="*/ 6151662 h 6839191"/>
              <a:gd name="connsiteX12165" fmla="*/ 9703621 w 12192439"/>
              <a:gd name="connsiteY12165" fmla="*/ 6161776 h 6839191"/>
              <a:gd name="connsiteX12166" fmla="*/ 9653554 w 12192439"/>
              <a:gd name="connsiteY12166" fmla="*/ 6173667 h 6839191"/>
              <a:gd name="connsiteX12167" fmla="*/ 9628082 w 12192439"/>
              <a:gd name="connsiteY12167" fmla="*/ 6161907 h 6839191"/>
              <a:gd name="connsiteX12168" fmla="*/ 9610135 w 12192439"/>
              <a:gd name="connsiteY12168" fmla="*/ 6152275 h 6839191"/>
              <a:gd name="connsiteX12169" fmla="*/ 9664063 w 12192439"/>
              <a:gd name="connsiteY12169" fmla="*/ 6138146 h 6839191"/>
              <a:gd name="connsiteX12170" fmla="*/ 9681199 w 12192439"/>
              <a:gd name="connsiteY12170" fmla="*/ 6148590 h 6839191"/>
              <a:gd name="connsiteX12171" fmla="*/ 9628082 w 12192439"/>
              <a:gd name="connsiteY12171" fmla="*/ 6161907 h 6839191"/>
              <a:gd name="connsiteX12172" fmla="*/ 9604585 w 12192439"/>
              <a:gd name="connsiteY12172" fmla="*/ 6149248 h 6839191"/>
              <a:gd name="connsiteX12173" fmla="*/ 9587318 w 12192439"/>
              <a:gd name="connsiteY12173" fmla="*/ 6139551 h 6839191"/>
              <a:gd name="connsiteX12174" fmla="*/ 9642387 w 12192439"/>
              <a:gd name="connsiteY12174" fmla="*/ 6124478 h 6839191"/>
              <a:gd name="connsiteX12175" fmla="*/ 9659018 w 12192439"/>
              <a:gd name="connsiteY12175" fmla="*/ 6135009 h 6839191"/>
              <a:gd name="connsiteX12176" fmla="*/ 9604585 w 12192439"/>
              <a:gd name="connsiteY12176" fmla="*/ 6149248 h 6839191"/>
              <a:gd name="connsiteX12177" fmla="*/ 9581877 w 12192439"/>
              <a:gd name="connsiteY12177" fmla="*/ 6136457 h 6839191"/>
              <a:gd name="connsiteX12178" fmla="*/ 9564895 w 12192439"/>
              <a:gd name="connsiteY12178" fmla="*/ 6126540 h 6839191"/>
              <a:gd name="connsiteX12179" fmla="*/ 9621105 w 12192439"/>
              <a:gd name="connsiteY12179" fmla="*/ 6110480 h 6839191"/>
              <a:gd name="connsiteX12180" fmla="*/ 9637428 w 12192439"/>
              <a:gd name="connsiteY12180" fmla="*/ 6121253 h 6839191"/>
              <a:gd name="connsiteX12181" fmla="*/ 9581877 w 12192439"/>
              <a:gd name="connsiteY12181" fmla="*/ 6136457 h 6839191"/>
              <a:gd name="connsiteX12182" fmla="*/ 9559585 w 12192439"/>
              <a:gd name="connsiteY12182" fmla="*/ 6123359 h 6839191"/>
              <a:gd name="connsiteX12183" fmla="*/ 9542911 w 12192439"/>
              <a:gd name="connsiteY12183" fmla="*/ 6113223 h 6839191"/>
              <a:gd name="connsiteX12184" fmla="*/ 9600262 w 12192439"/>
              <a:gd name="connsiteY12184" fmla="*/ 6096197 h 6839191"/>
              <a:gd name="connsiteX12185" fmla="*/ 9616212 w 12192439"/>
              <a:gd name="connsiteY12185" fmla="*/ 6107189 h 6839191"/>
              <a:gd name="connsiteX12186" fmla="*/ 9559585 w 12192439"/>
              <a:gd name="connsiteY12186" fmla="*/ 6123359 h 6839191"/>
              <a:gd name="connsiteX12187" fmla="*/ 9537689 w 12192439"/>
              <a:gd name="connsiteY12187" fmla="*/ 6109954 h 6839191"/>
              <a:gd name="connsiteX12188" fmla="*/ 9521366 w 12192439"/>
              <a:gd name="connsiteY12188" fmla="*/ 6099576 h 6839191"/>
              <a:gd name="connsiteX12189" fmla="*/ 9579792 w 12192439"/>
              <a:gd name="connsiteY12189" fmla="*/ 6081607 h 6839191"/>
              <a:gd name="connsiteX12190" fmla="*/ 9595413 w 12192439"/>
              <a:gd name="connsiteY12190" fmla="*/ 6092819 h 6839191"/>
              <a:gd name="connsiteX12191" fmla="*/ 9537689 w 12192439"/>
              <a:gd name="connsiteY12191" fmla="*/ 6109954 h 6839191"/>
              <a:gd name="connsiteX12192" fmla="*/ 9516233 w 12192439"/>
              <a:gd name="connsiteY12192" fmla="*/ 6096219 h 6839191"/>
              <a:gd name="connsiteX12193" fmla="*/ 9500238 w 12192439"/>
              <a:gd name="connsiteY12193" fmla="*/ 6085600 h 6839191"/>
              <a:gd name="connsiteX12194" fmla="*/ 9559740 w 12192439"/>
              <a:gd name="connsiteY12194" fmla="*/ 6066710 h 6839191"/>
              <a:gd name="connsiteX12195" fmla="*/ 9575054 w 12192439"/>
              <a:gd name="connsiteY12195" fmla="*/ 6078141 h 6839191"/>
              <a:gd name="connsiteX12196" fmla="*/ 9516233 w 12192439"/>
              <a:gd name="connsiteY12196" fmla="*/ 6096219 h 6839191"/>
              <a:gd name="connsiteX12197" fmla="*/ 9495148 w 12192439"/>
              <a:gd name="connsiteY12197" fmla="*/ 6082178 h 6839191"/>
              <a:gd name="connsiteX12198" fmla="*/ 9484244 w 12192439"/>
              <a:gd name="connsiteY12198" fmla="*/ 6074674 h 6839191"/>
              <a:gd name="connsiteX12199" fmla="*/ 9479439 w 12192439"/>
              <a:gd name="connsiteY12199" fmla="*/ 6071361 h 6839191"/>
              <a:gd name="connsiteX12200" fmla="*/ 9539950 w 12192439"/>
              <a:gd name="connsiteY12200" fmla="*/ 6051528 h 6839191"/>
              <a:gd name="connsiteX12201" fmla="*/ 9549932 w 12192439"/>
              <a:gd name="connsiteY12201" fmla="*/ 6059185 h 6839191"/>
              <a:gd name="connsiteX12202" fmla="*/ 9555088 w 12192439"/>
              <a:gd name="connsiteY12202" fmla="*/ 6063134 h 6839191"/>
              <a:gd name="connsiteX12203" fmla="*/ 9495148 w 12192439"/>
              <a:gd name="connsiteY12203" fmla="*/ 6082178 h 6839191"/>
              <a:gd name="connsiteX12204" fmla="*/ 9474349 w 12192439"/>
              <a:gd name="connsiteY12204" fmla="*/ 6067873 h 6839191"/>
              <a:gd name="connsiteX12205" fmla="*/ 9458289 w 12192439"/>
              <a:gd name="connsiteY12205" fmla="*/ 6057057 h 6839191"/>
              <a:gd name="connsiteX12206" fmla="*/ 9519786 w 12192439"/>
              <a:gd name="connsiteY12206" fmla="*/ 6036323 h 6839191"/>
              <a:gd name="connsiteX12207" fmla="*/ 9523472 w 12192439"/>
              <a:gd name="connsiteY12207" fmla="*/ 6039088 h 6839191"/>
              <a:gd name="connsiteX12208" fmla="*/ 9535210 w 12192439"/>
              <a:gd name="connsiteY12208" fmla="*/ 6047930 h 6839191"/>
              <a:gd name="connsiteX12209" fmla="*/ 9474349 w 12192439"/>
              <a:gd name="connsiteY12209" fmla="*/ 6067873 h 6839191"/>
              <a:gd name="connsiteX12210" fmla="*/ 9453045 w 12192439"/>
              <a:gd name="connsiteY12210" fmla="*/ 6053546 h 6839191"/>
              <a:gd name="connsiteX12211" fmla="*/ 9436832 w 12192439"/>
              <a:gd name="connsiteY12211" fmla="*/ 6042686 h 6839191"/>
              <a:gd name="connsiteX12212" fmla="*/ 9499558 w 12192439"/>
              <a:gd name="connsiteY12212" fmla="*/ 6020966 h 6839191"/>
              <a:gd name="connsiteX12213" fmla="*/ 9514960 w 12192439"/>
              <a:gd name="connsiteY12213" fmla="*/ 6032681 h 6839191"/>
              <a:gd name="connsiteX12214" fmla="*/ 9453045 w 12192439"/>
              <a:gd name="connsiteY12214" fmla="*/ 6053546 h 6839191"/>
              <a:gd name="connsiteX12215" fmla="*/ 9450281 w 12192439"/>
              <a:gd name="connsiteY12215" fmla="*/ 6054468 h 6839191"/>
              <a:gd name="connsiteX12216" fmla="*/ 9389419 w 12192439"/>
              <a:gd name="connsiteY12216" fmla="*/ 6075069 h 6839191"/>
              <a:gd name="connsiteX12217" fmla="*/ 9384154 w 12192439"/>
              <a:gd name="connsiteY12217" fmla="*/ 6071932 h 6839191"/>
              <a:gd name="connsiteX12218" fmla="*/ 9372526 w 12192439"/>
              <a:gd name="connsiteY12218" fmla="*/ 6065020 h 6839191"/>
              <a:gd name="connsiteX12219" fmla="*/ 9434111 w 12192439"/>
              <a:gd name="connsiteY12219" fmla="*/ 6043629 h 6839191"/>
              <a:gd name="connsiteX12220" fmla="*/ 9450281 w 12192439"/>
              <a:gd name="connsiteY12220" fmla="*/ 6054468 h 6839191"/>
              <a:gd name="connsiteX12221" fmla="*/ 9366843 w 12192439"/>
              <a:gd name="connsiteY12221" fmla="*/ 6061598 h 6839191"/>
              <a:gd name="connsiteX12222" fmla="*/ 9350147 w 12192439"/>
              <a:gd name="connsiteY12222" fmla="*/ 6051418 h 6839191"/>
              <a:gd name="connsiteX12223" fmla="*/ 9412961 w 12192439"/>
              <a:gd name="connsiteY12223" fmla="*/ 6029039 h 6839191"/>
              <a:gd name="connsiteX12224" fmla="*/ 9428867 w 12192439"/>
              <a:gd name="connsiteY12224" fmla="*/ 6040053 h 6839191"/>
              <a:gd name="connsiteX12225" fmla="*/ 9366843 w 12192439"/>
              <a:gd name="connsiteY12225" fmla="*/ 6061598 h 6839191"/>
              <a:gd name="connsiteX12226" fmla="*/ 9363882 w 12192439"/>
              <a:gd name="connsiteY12226" fmla="*/ 6062629 h 6839191"/>
              <a:gd name="connsiteX12227" fmla="*/ 9304666 w 12192439"/>
              <a:gd name="connsiteY12227" fmla="*/ 6083231 h 6839191"/>
              <a:gd name="connsiteX12228" fmla="*/ 9302976 w 12192439"/>
              <a:gd name="connsiteY12228" fmla="*/ 6083823 h 6839191"/>
              <a:gd name="connsiteX12229" fmla="*/ 9285600 w 12192439"/>
              <a:gd name="connsiteY12229" fmla="*/ 6074477 h 6839191"/>
              <a:gd name="connsiteX12230" fmla="*/ 9347251 w 12192439"/>
              <a:gd name="connsiteY12230" fmla="*/ 6052449 h 6839191"/>
              <a:gd name="connsiteX12231" fmla="*/ 9363882 w 12192439"/>
              <a:gd name="connsiteY12231" fmla="*/ 6062629 h 6839191"/>
              <a:gd name="connsiteX12232" fmla="*/ 9291678 w 12192439"/>
              <a:gd name="connsiteY12232" fmla="*/ 4438901 h 6839191"/>
              <a:gd name="connsiteX12233" fmla="*/ 9285249 w 12192439"/>
              <a:gd name="connsiteY12233" fmla="*/ 4574292 h 6839191"/>
              <a:gd name="connsiteX12234" fmla="*/ 9198213 w 12192439"/>
              <a:gd name="connsiteY12234" fmla="*/ 5110328 h 6839191"/>
              <a:gd name="connsiteX12235" fmla="*/ 9150473 w 12192439"/>
              <a:gd name="connsiteY12235" fmla="*/ 5344295 h 6839191"/>
              <a:gd name="connsiteX12236" fmla="*/ 9113284 w 12192439"/>
              <a:gd name="connsiteY12236" fmla="*/ 5582738 h 6839191"/>
              <a:gd name="connsiteX12237" fmla="*/ 9104004 w 12192439"/>
              <a:gd name="connsiteY12237" fmla="*/ 5697835 h 6839191"/>
              <a:gd name="connsiteX12238" fmla="*/ 9114381 w 12192439"/>
              <a:gd name="connsiteY12238" fmla="*/ 5890357 h 6839191"/>
              <a:gd name="connsiteX12239" fmla="*/ 9276407 w 12192439"/>
              <a:gd name="connsiteY12239" fmla="*/ 6072261 h 6839191"/>
              <a:gd name="connsiteX12240" fmla="*/ 9266907 w 12192439"/>
              <a:gd name="connsiteY12240" fmla="*/ 6075640 h 6839191"/>
              <a:gd name="connsiteX12241" fmla="*/ 9215480 w 12192439"/>
              <a:gd name="connsiteY12241" fmla="*/ 6094003 h 6839191"/>
              <a:gd name="connsiteX12242" fmla="*/ 9037416 w 12192439"/>
              <a:gd name="connsiteY12242" fmla="*/ 5908150 h 6839191"/>
              <a:gd name="connsiteX12243" fmla="*/ 9032611 w 12192439"/>
              <a:gd name="connsiteY12243" fmla="*/ 5711306 h 6839191"/>
              <a:gd name="connsiteX12244" fmla="*/ 9032699 w 12192439"/>
              <a:gd name="connsiteY12244" fmla="*/ 5709946 h 6839191"/>
              <a:gd name="connsiteX12245" fmla="*/ 9046367 w 12192439"/>
              <a:gd name="connsiteY12245" fmla="*/ 5591777 h 6839191"/>
              <a:gd name="connsiteX12246" fmla="*/ 9093187 w 12192439"/>
              <a:gd name="connsiteY12246" fmla="*/ 5347367 h 6839191"/>
              <a:gd name="connsiteX12247" fmla="*/ 9152074 w 12192439"/>
              <a:gd name="connsiteY12247" fmla="*/ 5102167 h 6839191"/>
              <a:gd name="connsiteX12248" fmla="*/ 9261159 w 12192439"/>
              <a:gd name="connsiteY12248" fmla="*/ 4558101 h 6839191"/>
              <a:gd name="connsiteX12249" fmla="*/ 9273862 w 12192439"/>
              <a:gd name="connsiteY12249" fmla="*/ 4418870 h 6839191"/>
              <a:gd name="connsiteX12250" fmla="*/ 9277987 w 12192439"/>
              <a:gd name="connsiteY12250" fmla="*/ 4360927 h 6839191"/>
              <a:gd name="connsiteX12251" fmla="*/ 9293126 w 12192439"/>
              <a:gd name="connsiteY12251" fmla="*/ 4375342 h 6839191"/>
              <a:gd name="connsiteX12252" fmla="*/ 9291678 w 12192439"/>
              <a:gd name="connsiteY12252" fmla="*/ 4438901 h 6839191"/>
              <a:gd name="connsiteX12253" fmla="*/ 9278162 w 12192439"/>
              <a:gd name="connsiteY12253" fmla="*/ 4358009 h 6839191"/>
              <a:gd name="connsiteX12254" fmla="*/ 9279983 w 12192439"/>
              <a:gd name="connsiteY12254" fmla="*/ 4327469 h 6839191"/>
              <a:gd name="connsiteX12255" fmla="*/ 9293388 w 12192439"/>
              <a:gd name="connsiteY12255" fmla="*/ 4342892 h 6839191"/>
              <a:gd name="connsiteX12256" fmla="*/ 9293191 w 12192439"/>
              <a:gd name="connsiteY12256" fmla="*/ 4372270 h 6839191"/>
              <a:gd name="connsiteX12257" fmla="*/ 9278162 w 12192439"/>
              <a:gd name="connsiteY12257" fmla="*/ 4358009 h 6839191"/>
              <a:gd name="connsiteX12258" fmla="*/ 9275705 w 12192439"/>
              <a:gd name="connsiteY12258" fmla="*/ 4355771 h 6839191"/>
              <a:gd name="connsiteX12259" fmla="*/ 9260084 w 12192439"/>
              <a:gd name="connsiteY12259" fmla="*/ 4341817 h 6839191"/>
              <a:gd name="connsiteX12260" fmla="*/ 9263485 w 12192439"/>
              <a:gd name="connsiteY12260" fmla="*/ 4309522 h 6839191"/>
              <a:gd name="connsiteX12261" fmla="*/ 9277526 w 12192439"/>
              <a:gd name="connsiteY12261" fmla="*/ 4324704 h 6839191"/>
              <a:gd name="connsiteX12262" fmla="*/ 9275705 w 12192439"/>
              <a:gd name="connsiteY12262" fmla="*/ 4355771 h 6839191"/>
              <a:gd name="connsiteX12263" fmla="*/ 9263792 w 12192439"/>
              <a:gd name="connsiteY12263" fmla="*/ 4306714 h 6839191"/>
              <a:gd name="connsiteX12264" fmla="*/ 9266863 w 12192439"/>
              <a:gd name="connsiteY12264" fmla="*/ 4274791 h 6839191"/>
              <a:gd name="connsiteX12265" fmla="*/ 9279150 w 12192439"/>
              <a:gd name="connsiteY12265" fmla="*/ 4290895 h 6839191"/>
              <a:gd name="connsiteX12266" fmla="*/ 9277680 w 12192439"/>
              <a:gd name="connsiteY12266" fmla="*/ 4321677 h 6839191"/>
              <a:gd name="connsiteX12267" fmla="*/ 9263792 w 12192439"/>
              <a:gd name="connsiteY12267" fmla="*/ 4306714 h 6839191"/>
              <a:gd name="connsiteX12268" fmla="*/ 9261335 w 12192439"/>
              <a:gd name="connsiteY12268" fmla="*/ 4304125 h 6839191"/>
              <a:gd name="connsiteX12269" fmla="*/ 9246920 w 12192439"/>
              <a:gd name="connsiteY12269" fmla="*/ 4289535 h 6839191"/>
              <a:gd name="connsiteX12270" fmla="*/ 9251681 w 12192439"/>
              <a:gd name="connsiteY12270" fmla="*/ 4256033 h 6839191"/>
              <a:gd name="connsiteX12271" fmla="*/ 9264450 w 12192439"/>
              <a:gd name="connsiteY12271" fmla="*/ 4271720 h 6839191"/>
              <a:gd name="connsiteX12272" fmla="*/ 9261335 w 12192439"/>
              <a:gd name="connsiteY12272" fmla="*/ 4304125 h 6839191"/>
              <a:gd name="connsiteX12273" fmla="*/ 9252033 w 12192439"/>
              <a:gd name="connsiteY12273" fmla="*/ 4253444 h 6839191"/>
              <a:gd name="connsiteX12274" fmla="*/ 9256333 w 12192439"/>
              <a:gd name="connsiteY12274" fmla="*/ 4221148 h 6839191"/>
              <a:gd name="connsiteX12275" fmla="*/ 9267390 w 12192439"/>
              <a:gd name="connsiteY12275" fmla="*/ 4237647 h 6839191"/>
              <a:gd name="connsiteX12276" fmla="*/ 9264691 w 12192439"/>
              <a:gd name="connsiteY12276" fmla="*/ 4268933 h 6839191"/>
              <a:gd name="connsiteX12277" fmla="*/ 9252033 w 12192439"/>
              <a:gd name="connsiteY12277" fmla="*/ 4253444 h 6839191"/>
              <a:gd name="connsiteX12278" fmla="*/ 9249596 w 12192439"/>
              <a:gd name="connsiteY12278" fmla="*/ 4250591 h 6839191"/>
              <a:gd name="connsiteX12279" fmla="*/ 9236257 w 12192439"/>
              <a:gd name="connsiteY12279" fmla="*/ 4235277 h 6839191"/>
              <a:gd name="connsiteX12280" fmla="*/ 9242202 w 12192439"/>
              <a:gd name="connsiteY12280" fmla="*/ 4201358 h 6839191"/>
              <a:gd name="connsiteX12281" fmla="*/ 9253963 w 12192439"/>
              <a:gd name="connsiteY12281" fmla="*/ 4217726 h 6839191"/>
              <a:gd name="connsiteX12282" fmla="*/ 9249596 w 12192439"/>
              <a:gd name="connsiteY12282" fmla="*/ 4250591 h 6839191"/>
              <a:gd name="connsiteX12283" fmla="*/ 9248895 w 12192439"/>
              <a:gd name="connsiteY12283" fmla="*/ 4206668 h 6839191"/>
              <a:gd name="connsiteX12284" fmla="*/ 9242730 w 12192439"/>
              <a:gd name="connsiteY12284" fmla="*/ 4198265 h 6839191"/>
              <a:gd name="connsiteX12285" fmla="*/ 9248346 w 12192439"/>
              <a:gd name="connsiteY12285" fmla="*/ 4164455 h 6839191"/>
              <a:gd name="connsiteX12286" fmla="*/ 9258395 w 12192439"/>
              <a:gd name="connsiteY12286" fmla="*/ 4181569 h 6839191"/>
              <a:gd name="connsiteX12287" fmla="*/ 9254380 w 12192439"/>
              <a:gd name="connsiteY12287" fmla="*/ 4214391 h 6839191"/>
              <a:gd name="connsiteX12288" fmla="*/ 9248895 w 12192439"/>
              <a:gd name="connsiteY12288" fmla="*/ 4206668 h 6839191"/>
              <a:gd name="connsiteX12289" fmla="*/ 9240338 w 12192439"/>
              <a:gd name="connsiteY12289" fmla="*/ 4195083 h 6839191"/>
              <a:gd name="connsiteX12290" fmla="*/ 9228184 w 12192439"/>
              <a:gd name="connsiteY12290" fmla="*/ 4179375 h 6839191"/>
              <a:gd name="connsiteX12291" fmla="*/ 9235467 w 12192439"/>
              <a:gd name="connsiteY12291" fmla="*/ 4144029 h 6839191"/>
              <a:gd name="connsiteX12292" fmla="*/ 9246042 w 12192439"/>
              <a:gd name="connsiteY12292" fmla="*/ 4160638 h 6839191"/>
              <a:gd name="connsiteX12293" fmla="*/ 9240338 w 12192439"/>
              <a:gd name="connsiteY12293" fmla="*/ 4195083 h 6839191"/>
              <a:gd name="connsiteX12294" fmla="*/ 9235950 w 12192439"/>
              <a:gd name="connsiteY12294" fmla="*/ 4141660 h 6839191"/>
              <a:gd name="connsiteX12295" fmla="*/ 9242488 w 12192439"/>
              <a:gd name="connsiteY12295" fmla="*/ 4108574 h 6839191"/>
              <a:gd name="connsiteX12296" fmla="*/ 9251440 w 12192439"/>
              <a:gd name="connsiteY12296" fmla="*/ 4125929 h 6839191"/>
              <a:gd name="connsiteX12297" fmla="*/ 9246460 w 12192439"/>
              <a:gd name="connsiteY12297" fmla="*/ 4158049 h 6839191"/>
              <a:gd name="connsiteX12298" fmla="*/ 9235950 w 12192439"/>
              <a:gd name="connsiteY12298" fmla="*/ 4141660 h 6839191"/>
              <a:gd name="connsiteX12299" fmla="*/ 9243278 w 12192439"/>
              <a:gd name="connsiteY12299" fmla="*/ 4104516 h 6839191"/>
              <a:gd name="connsiteX12300" fmla="*/ 9249311 w 12192439"/>
              <a:gd name="connsiteY12300" fmla="*/ 4072286 h 6839191"/>
              <a:gd name="connsiteX12301" fmla="*/ 9256595 w 12192439"/>
              <a:gd name="connsiteY12301" fmla="*/ 4090101 h 6839191"/>
              <a:gd name="connsiteX12302" fmla="*/ 9252098 w 12192439"/>
              <a:gd name="connsiteY12302" fmla="*/ 4121475 h 6839191"/>
              <a:gd name="connsiteX12303" fmla="*/ 9243278 w 12192439"/>
              <a:gd name="connsiteY12303" fmla="*/ 4104516 h 6839191"/>
              <a:gd name="connsiteX12304" fmla="*/ 9241040 w 12192439"/>
              <a:gd name="connsiteY12304" fmla="*/ 4100391 h 6839191"/>
              <a:gd name="connsiteX12305" fmla="*/ 9231475 w 12192439"/>
              <a:gd name="connsiteY12305" fmla="*/ 4083563 h 6839191"/>
              <a:gd name="connsiteX12306" fmla="*/ 9239154 w 12192439"/>
              <a:gd name="connsiteY12306" fmla="*/ 4049512 h 6839191"/>
              <a:gd name="connsiteX12307" fmla="*/ 9247183 w 12192439"/>
              <a:gd name="connsiteY12307" fmla="*/ 4067283 h 6839191"/>
              <a:gd name="connsiteX12308" fmla="*/ 9241040 w 12192439"/>
              <a:gd name="connsiteY12308" fmla="*/ 4100391 h 6839191"/>
              <a:gd name="connsiteX12309" fmla="*/ 9240008 w 12192439"/>
              <a:gd name="connsiteY12309" fmla="*/ 4045717 h 6839191"/>
              <a:gd name="connsiteX12310" fmla="*/ 9247074 w 12192439"/>
              <a:gd name="connsiteY12310" fmla="*/ 4012851 h 6839191"/>
              <a:gd name="connsiteX12311" fmla="*/ 9253524 w 12192439"/>
              <a:gd name="connsiteY12311" fmla="*/ 4031039 h 6839191"/>
              <a:gd name="connsiteX12312" fmla="*/ 9247951 w 12192439"/>
              <a:gd name="connsiteY12312" fmla="*/ 4063049 h 6839191"/>
              <a:gd name="connsiteX12313" fmla="*/ 9240008 w 12192439"/>
              <a:gd name="connsiteY12313" fmla="*/ 4045717 h 6839191"/>
              <a:gd name="connsiteX12314" fmla="*/ 9237837 w 12192439"/>
              <a:gd name="connsiteY12314" fmla="*/ 4041263 h 6839191"/>
              <a:gd name="connsiteX12315" fmla="*/ 9229237 w 12192439"/>
              <a:gd name="connsiteY12315" fmla="*/ 4024259 h 6839191"/>
              <a:gd name="connsiteX12316" fmla="*/ 9237969 w 12192439"/>
              <a:gd name="connsiteY12316" fmla="*/ 3989638 h 6839191"/>
              <a:gd name="connsiteX12317" fmla="*/ 9245055 w 12192439"/>
              <a:gd name="connsiteY12317" fmla="*/ 4007497 h 6839191"/>
              <a:gd name="connsiteX12318" fmla="*/ 9237837 w 12192439"/>
              <a:gd name="connsiteY12318" fmla="*/ 4041263 h 6839191"/>
              <a:gd name="connsiteX12319" fmla="*/ 9238890 w 12192439"/>
              <a:gd name="connsiteY12319" fmla="*/ 3985865 h 6839191"/>
              <a:gd name="connsiteX12320" fmla="*/ 9246876 w 12192439"/>
              <a:gd name="connsiteY12320" fmla="*/ 3952691 h 6839191"/>
              <a:gd name="connsiteX12321" fmla="*/ 9252471 w 12192439"/>
              <a:gd name="connsiteY12321" fmla="*/ 3970880 h 6839191"/>
              <a:gd name="connsiteX12322" fmla="*/ 9245933 w 12192439"/>
              <a:gd name="connsiteY12322" fmla="*/ 4003241 h 6839191"/>
              <a:gd name="connsiteX12323" fmla="*/ 9238890 w 12192439"/>
              <a:gd name="connsiteY12323" fmla="*/ 3985865 h 6839191"/>
              <a:gd name="connsiteX12324" fmla="*/ 9236805 w 12192439"/>
              <a:gd name="connsiteY12324" fmla="*/ 3981038 h 6839191"/>
              <a:gd name="connsiteX12325" fmla="*/ 9229082 w 12192439"/>
              <a:gd name="connsiteY12325" fmla="*/ 3963969 h 6839191"/>
              <a:gd name="connsiteX12326" fmla="*/ 9238714 w 12192439"/>
              <a:gd name="connsiteY12326" fmla="*/ 3929062 h 6839191"/>
              <a:gd name="connsiteX12327" fmla="*/ 9244989 w 12192439"/>
              <a:gd name="connsiteY12327" fmla="*/ 3946899 h 6839191"/>
              <a:gd name="connsiteX12328" fmla="*/ 9236805 w 12192439"/>
              <a:gd name="connsiteY12328" fmla="*/ 3981038 h 6839191"/>
              <a:gd name="connsiteX12329" fmla="*/ 9239790 w 12192439"/>
              <a:gd name="connsiteY12329" fmla="*/ 3925157 h 6839191"/>
              <a:gd name="connsiteX12330" fmla="*/ 9248631 w 12192439"/>
              <a:gd name="connsiteY12330" fmla="*/ 3891721 h 6839191"/>
              <a:gd name="connsiteX12331" fmla="*/ 9253436 w 12192439"/>
              <a:gd name="connsiteY12331" fmla="*/ 3909799 h 6839191"/>
              <a:gd name="connsiteX12332" fmla="*/ 9246021 w 12192439"/>
              <a:gd name="connsiteY12332" fmla="*/ 3942446 h 6839191"/>
              <a:gd name="connsiteX12333" fmla="*/ 9239790 w 12192439"/>
              <a:gd name="connsiteY12333" fmla="*/ 3925157 h 6839191"/>
              <a:gd name="connsiteX12334" fmla="*/ 9237793 w 12192439"/>
              <a:gd name="connsiteY12334" fmla="*/ 3919913 h 6839191"/>
              <a:gd name="connsiteX12335" fmla="*/ 9230838 w 12192439"/>
              <a:gd name="connsiteY12335" fmla="*/ 3902954 h 6839191"/>
              <a:gd name="connsiteX12336" fmla="*/ 9241304 w 12192439"/>
              <a:gd name="connsiteY12336" fmla="*/ 3867784 h 6839191"/>
              <a:gd name="connsiteX12337" fmla="*/ 9246833 w 12192439"/>
              <a:gd name="connsiteY12337" fmla="*/ 3885555 h 6839191"/>
              <a:gd name="connsiteX12338" fmla="*/ 9237793 w 12192439"/>
              <a:gd name="connsiteY12338" fmla="*/ 3919913 h 6839191"/>
              <a:gd name="connsiteX12339" fmla="*/ 9242532 w 12192439"/>
              <a:gd name="connsiteY12339" fmla="*/ 3863637 h 6839191"/>
              <a:gd name="connsiteX12340" fmla="*/ 9252142 w 12192439"/>
              <a:gd name="connsiteY12340" fmla="*/ 3829960 h 6839191"/>
              <a:gd name="connsiteX12341" fmla="*/ 9256289 w 12192439"/>
              <a:gd name="connsiteY12341" fmla="*/ 3847884 h 6839191"/>
              <a:gd name="connsiteX12342" fmla="*/ 9248039 w 12192439"/>
              <a:gd name="connsiteY12342" fmla="*/ 3880904 h 6839191"/>
              <a:gd name="connsiteX12343" fmla="*/ 9242532 w 12192439"/>
              <a:gd name="connsiteY12343" fmla="*/ 3863637 h 6839191"/>
              <a:gd name="connsiteX12344" fmla="*/ 9240601 w 12192439"/>
              <a:gd name="connsiteY12344" fmla="*/ 3858196 h 6839191"/>
              <a:gd name="connsiteX12345" fmla="*/ 9234349 w 12192439"/>
              <a:gd name="connsiteY12345" fmla="*/ 3841303 h 6839191"/>
              <a:gd name="connsiteX12346" fmla="*/ 9245581 w 12192439"/>
              <a:gd name="connsiteY12346" fmla="*/ 3805935 h 6839191"/>
              <a:gd name="connsiteX12347" fmla="*/ 9250474 w 12192439"/>
              <a:gd name="connsiteY12347" fmla="*/ 3823487 h 6839191"/>
              <a:gd name="connsiteX12348" fmla="*/ 9240601 w 12192439"/>
              <a:gd name="connsiteY12348" fmla="*/ 3858196 h 6839191"/>
              <a:gd name="connsiteX12349" fmla="*/ 9246964 w 12192439"/>
              <a:gd name="connsiteY12349" fmla="*/ 3801482 h 6839191"/>
              <a:gd name="connsiteX12350" fmla="*/ 9257210 w 12192439"/>
              <a:gd name="connsiteY12350" fmla="*/ 3767958 h 6839191"/>
              <a:gd name="connsiteX12351" fmla="*/ 9260742 w 12192439"/>
              <a:gd name="connsiteY12351" fmla="*/ 3785685 h 6839191"/>
              <a:gd name="connsiteX12352" fmla="*/ 9251878 w 12192439"/>
              <a:gd name="connsiteY12352" fmla="*/ 3818441 h 6839191"/>
              <a:gd name="connsiteX12353" fmla="*/ 9246964 w 12192439"/>
              <a:gd name="connsiteY12353" fmla="*/ 3801482 h 6839191"/>
              <a:gd name="connsiteX12354" fmla="*/ 9245165 w 12192439"/>
              <a:gd name="connsiteY12354" fmla="*/ 3795624 h 6839191"/>
              <a:gd name="connsiteX12355" fmla="*/ 9239395 w 12192439"/>
              <a:gd name="connsiteY12355" fmla="*/ 3778862 h 6839191"/>
              <a:gd name="connsiteX12356" fmla="*/ 9251264 w 12192439"/>
              <a:gd name="connsiteY12356" fmla="*/ 3743517 h 6839191"/>
              <a:gd name="connsiteX12357" fmla="*/ 9255652 w 12192439"/>
              <a:gd name="connsiteY12357" fmla="*/ 3761112 h 6839191"/>
              <a:gd name="connsiteX12358" fmla="*/ 9245165 w 12192439"/>
              <a:gd name="connsiteY12358" fmla="*/ 3795624 h 6839191"/>
              <a:gd name="connsiteX12359" fmla="*/ 9252734 w 12192439"/>
              <a:gd name="connsiteY12359" fmla="*/ 3739063 h 6839191"/>
              <a:gd name="connsiteX12360" fmla="*/ 9263572 w 12192439"/>
              <a:gd name="connsiteY12360" fmla="*/ 3705604 h 6839191"/>
              <a:gd name="connsiteX12361" fmla="*/ 9266666 w 12192439"/>
              <a:gd name="connsiteY12361" fmla="*/ 3723266 h 6839191"/>
              <a:gd name="connsiteX12362" fmla="*/ 9257144 w 12192439"/>
              <a:gd name="connsiteY12362" fmla="*/ 3756066 h 6839191"/>
              <a:gd name="connsiteX12363" fmla="*/ 9252734 w 12192439"/>
              <a:gd name="connsiteY12363" fmla="*/ 3739063 h 6839191"/>
              <a:gd name="connsiteX12364" fmla="*/ 9250978 w 12192439"/>
              <a:gd name="connsiteY12364" fmla="*/ 3733051 h 6839191"/>
              <a:gd name="connsiteX12365" fmla="*/ 9245801 w 12192439"/>
              <a:gd name="connsiteY12365" fmla="*/ 3716640 h 6839191"/>
              <a:gd name="connsiteX12366" fmla="*/ 9258241 w 12192439"/>
              <a:gd name="connsiteY12366" fmla="*/ 3681405 h 6839191"/>
              <a:gd name="connsiteX12367" fmla="*/ 9262124 w 12192439"/>
              <a:gd name="connsiteY12367" fmla="*/ 3698496 h 6839191"/>
              <a:gd name="connsiteX12368" fmla="*/ 9250978 w 12192439"/>
              <a:gd name="connsiteY12368" fmla="*/ 3733051 h 6839191"/>
              <a:gd name="connsiteX12369" fmla="*/ 9259953 w 12192439"/>
              <a:gd name="connsiteY12369" fmla="*/ 3676468 h 6839191"/>
              <a:gd name="connsiteX12370" fmla="*/ 9271339 w 12192439"/>
              <a:gd name="connsiteY12370" fmla="*/ 3643010 h 6839191"/>
              <a:gd name="connsiteX12371" fmla="*/ 9273994 w 12192439"/>
              <a:gd name="connsiteY12371" fmla="*/ 3660057 h 6839191"/>
              <a:gd name="connsiteX12372" fmla="*/ 9263901 w 12192439"/>
              <a:gd name="connsiteY12372" fmla="*/ 3692879 h 6839191"/>
              <a:gd name="connsiteX12373" fmla="*/ 9259953 w 12192439"/>
              <a:gd name="connsiteY12373" fmla="*/ 3676468 h 6839191"/>
              <a:gd name="connsiteX12374" fmla="*/ 9258263 w 12192439"/>
              <a:gd name="connsiteY12374" fmla="*/ 3670106 h 6839191"/>
              <a:gd name="connsiteX12375" fmla="*/ 9253415 w 12192439"/>
              <a:gd name="connsiteY12375" fmla="*/ 3653980 h 6839191"/>
              <a:gd name="connsiteX12376" fmla="*/ 9266447 w 12192439"/>
              <a:gd name="connsiteY12376" fmla="*/ 3618678 h 6839191"/>
              <a:gd name="connsiteX12377" fmla="*/ 9270001 w 12192439"/>
              <a:gd name="connsiteY12377" fmla="*/ 3635485 h 6839191"/>
              <a:gd name="connsiteX12378" fmla="*/ 9258263 w 12192439"/>
              <a:gd name="connsiteY12378" fmla="*/ 3670106 h 6839191"/>
              <a:gd name="connsiteX12379" fmla="*/ 9268312 w 12192439"/>
              <a:gd name="connsiteY12379" fmla="*/ 3613545 h 6839191"/>
              <a:gd name="connsiteX12380" fmla="*/ 9280224 w 12192439"/>
              <a:gd name="connsiteY12380" fmla="*/ 3580108 h 6839191"/>
              <a:gd name="connsiteX12381" fmla="*/ 9282550 w 12192439"/>
              <a:gd name="connsiteY12381" fmla="*/ 3596914 h 6839191"/>
              <a:gd name="connsiteX12382" fmla="*/ 9271888 w 12192439"/>
              <a:gd name="connsiteY12382" fmla="*/ 3629758 h 6839191"/>
              <a:gd name="connsiteX12383" fmla="*/ 9268312 w 12192439"/>
              <a:gd name="connsiteY12383" fmla="*/ 3613545 h 6839191"/>
              <a:gd name="connsiteX12384" fmla="*/ 9266666 w 12192439"/>
              <a:gd name="connsiteY12384" fmla="*/ 3607094 h 6839191"/>
              <a:gd name="connsiteX12385" fmla="*/ 9265174 w 12192439"/>
              <a:gd name="connsiteY12385" fmla="*/ 3601412 h 6839191"/>
              <a:gd name="connsiteX12386" fmla="*/ 9262168 w 12192439"/>
              <a:gd name="connsiteY12386" fmla="*/ 3591363 h 6839191"/>
              <a:gd name="connsiteX12387" fmla="*/ 9275749 w 12192439"/>
              <a:gd name="connsiteY12387" fmla="*/ 3556018 h 6839191"/>
              <a:gd name="connsiteX12388" fmla="*/ 9278952 w 12192439"/>
              <a:gd name="connsiteY12388" fmla="*/ 3572385 h 6839191"/>
              <a:gd name="connsiteX12389" fmla="*/ 9266666 w 12192439"/>
              <a:gd name="connsiteY12389" fmla="*/ 3607094 h 6839191"/>
              <a:gd name="connsiteX12390" fmla="*/ 9278273 w 12192439"/>
              <a:gd name="connsiteY12390" fmla="*/ 3552991 h 6839191"/>
              <a:gd name="connsiteX12391" fmla="*/ 9277746 w 12192439"/>
              <a:gd name="connsiteY12391" fmla="*/ 3550775 h 6839191"/>
              <a:gd name="connsiteX12392" fmla="*/ 9290164 w 12192439"/>
              <a:gd name="connsiteY12392" fmla="*/ 3517294 h 6839191"/>
              <a:gd name="connsiteX12393" fmla="*/ 9292182 w 12192439"/>
              <a:gd name="connsiteY12393" fmla="*/ 3533639 h 6839191"/>
              <a:gd name="connsiteX12394" fmla="*/ 9281015 w 12192439"/>
              <a:gd name="connsiteY12394" fmla="*/ 3566462 h 6839191"/>
              <a:gd name="connsiteX12395" fmla="*/ 9278273 w 12192439"/>
              <a:gd name="connsiteY12395" fmla="*/ 3552991 h 6839191"/>
              <a:gd name="connsiteX12396" fmla="*/ 9286478 w 12192439"/>
              <a:gd name="connsiteY12396" fmla="*/ 3481269 h 6839191"/>
              <a:gd name="connsiteX12397" fmla="*/ 9282397 w 12192439"/>
              <a:gd name="connsiteY12397" fmla="*/ 3466459 h 6839191"/>
              <a:gd name="connsiteX12398" fmla="*/ 9296987 w 12192439"/>
              <a:gd name="connsiteY12398" fmla="*/ 3430895 h 6839191"/>
              <a:gd name="connsiteX12399" fmla="*/ 9299773 w 12192439"/>
              <a:gd name="connsiteY12399" fmla="*/ 3446428 h 6839191"/>
              <a:gd name="connsiteX12400" fmla="*/ 9286478 w 12192439"/>
              <a:gd name="connsiteY12400" fmla="*/ 3481269 h 6839191"/>
              <a:gd name="connsiteX12401" fmla="*/ 9299181 w 12192439"/>
              <a:gd name="connsiteY12401" fmla="*/ 3425498 h 6839191"/>
              <a:gd name="connsiteX12402" fmla="*/ 9312498 w 12192439"/>
              <a:gd name="connsiteY12402" fmla="*/ 3391908 h 6839191"/>
              <a:gd name="connsiteX12403" fmla="*/ 9314187 w 12192439"/>
              <a:gd name="connsiteY12403" fmla="*/ 3407375 h 6839191"/>
              <a:gd name="connsiteX12404" fmla="*/ 9309339 w 12192439"/>
              <a:gd name="connsiteY12404" fmla="*/ 3420671 h 6839191"/>
              <a:gd name="connsiteX12405" fmla="*/ 9302077 w 12192439"/>
              <a:gd name="connsiteY12405" fmla="*/ 3440307 h 6839191"/>
              <a:gd name="connsiteX12406" fmla="*/ 9299181 w 12192439"/>
              <a:gd name="connsiteY12406" fmla="*/ 3425498 h 6839191"/>
              <a:gd name="connsiteX12407" fmla="*/ 9313771 w 12192439"/>
              <a:gd name="connsiteY12407" fmla="*/ 3377537 h 6839191"/>
              <a:gd name="connsiteX12408" fmla="*/ 9310984 w 12192439"/>
              <a:gd name="connsiteY12408" fmla="*/ 3363210 h 6839191"/>
              <a:gd name="connsiteX12409" fmla="*/ 9319343 w 12192439"/>
              <a:gd name="connsiteY12409" fmla="*/ 3342916 h 6839191"/>
              <a:gd name="connsiteX12410" fmla="*/ 9324741 w 12192439"/>
              <a:gd name="connsiteY12410" fmla="*/ 3329576 h 6839191"/>
              <a:gd name="connsiteX12411" fmla="*/ 9326298 w 12192439"/>
              <a:gd name="connsiteY12411" fmla="*/ 3344562 h 6839191"/>
              <a:gd name="connsiteX12412" fmla="*/ 9313771 w 12192439"/>
              <a:gd name="connsiteY12412" fmla="*/ 3377537 h 6839191"/>
              <a:gd name="connsiteX12413" fmla="*/ 9327351 w 12192439"/>
              <a:gd name="connsiteY12413" fmla="*/ 3323060 h 6839191"/>
              <a:gd name="connsiteX12414" fmla="*/ 9339660 w 12192439"/>
              <a:gd name="connsiteY12414" fmla="*/ 3291818 h 6839191"/>
              <a:gd name="connsiteX12415" fmla="*/ 9340186 w 12192439"/>
              <a:gd name="connsiteY12415" fmla="*/ 3306452 h 6839191"/>
              <a:gd name="connsiteX12416" fmla="*/ 9329063 w 12192439"/>
              <a:gd name="connsiteY12416" fmla="*/ 3337058 h 6839191"/>
              <a:gd name="connsiteX12417" fmla="*/ 9327351 w 12192439"/>
              <a:gd name="connsiteY12417" fmla="*/ 3323060 h 6839191"/>
              <a:gd name="connsiteX12418" fmla="*/ 9326080 w 12192439"/>
              <a:gd name="connsiteY12418" fmla="*/ 3314986 h 6839191"/>
              <a:gd name="connsiteX12419" fmla="*/ 9323380 w 12192439"/>
              <a:gd name="connsiteY12419" fmla="*/ 3301274 h 6839191"/>
              <a:gd name="connsiteX12420" fmla="*/ 9337554 w 12192439"/>
              <a:gd name="connsiteY12420" fmla="*/ 3267531 h 6839191"/>
              <a:gd name="connsiteX12421" fmla="*/ 9339024 w 12192439"/>
              <a:gd name="connsiteY12421" fmla="*/ 3281879 h 6839191"/>
              <a:gd name="connsiteX12422" fmla="*/ 9326080 w 12192439"/>
              <a:gd name="connsiteY12422" fmla="*/ 3314986 h 6839191"/>
              <a:gd name="connsiteX12423" fmla="*/ 9340253 w 12192439"/>
              <a:gd name="connsiteY12423" fmla="*/ 3260949 h 6839191"/>
              <a:gd name="connsiteX12424" fmla="*/ 9352934 w 12192439"/>
              <a:gd name="connsiteY12424" fmla="*/ 3229662 h 6839191"/>
              <a:gd name="connsiteX12425" fmla="*/ 9353394 w 12192439"/>
              <a:gd name="connsiteY12425" fmla="*/ 3243616 h 6839191"/>
              <a:gd name="connsiteX12426" fmla="*/ 9341898 w 12192439"/>
              <a:gd name="connsiteY12426" fmla="*/ 3274332 h 6839191"/>
              <a:gd name="connsiteX12427" fmla="*/ 9340253 w 12192439"/>
              <a:gd name="connsiteY12427" fmla="*/ 3260949 h 6839191"/>
              <a:gd name="connsiteX12428" fmla="*/ 9338914 w 12192439"/>
              <a:gd name="connsiteY12428" fmla="*/ 3252655 h 6839191"/>
              <a:gd name="connsiteX12429" fmla="*/ 9336282 w 12192439"/>
              <a:gd name="connsiteY12429" fmla="*/ 3239645 h 6839191"/>
              <a:gd name="connsiteX12430" fmla="*/ 9350893 w 12192439"/>
              <a:gd name="connsiteY12430" fmla="*/ 3205748 h 6839191"/>
              <a:gd name="connsiteX12431" fmla="*/ 9352297 w 12192439"/>
              <a:gd name="connsiteY12431" fmla="*/ 3219438 h 6839191"/>
              <a:gd name="connsiteX12432" fmla="*/ 9338914 w 12192439"/>
              <a:gd name="connsiteY12432" fmla="*/ 3252655 h 6839191"/>
              <a:gd name="connsiteX12433" fmla="*/ 9353679 w 12192439"/>
              <a:gd name="connsiteY12433" fmla="*/ 3199188 h 6839191"/>
              <a:gd name="connsiteX12434" fmla="*/ 9366711 w 12192439"/>
              <a:gd name="connsiteY12434" fmla="*/ 3167814 h 6839191"/>
              <a:gd name="connsiteX12435" fmla="*/ 9367107 w 12192439"/>
              <a:gd name="connsiteY12435" fmla="*/ 3181131 h 6839191"/>
              <a:gd name="connsiteX12436" fmla="*/ 9355259 w 12192439"/>
              <a:gd name="connsiteY12436" fmla="*/ 3211891 h 6839191"/>
              <a:gd name="connsiteX12437" fmla="*/ 9353679 w 12192439"/>
              <a:gd name="connsiteY12437" fmla="*/ 3199188 h 6839191"/>
              <a:gd name="connsiteX12438" fmla="*/ 9352341 w 12192439"/>
              <a:gd name="connsiteY12438" fmla="*/ 3191180 h 6839191"/>
              <a:gd name="connsiteX12439" fmla="*/ 9349643 w 12192439"/>
              <a:gd name="connsiteY12439" fmla="*/ 3178389 h 6839191"/>
              <a:gd name="connsiteX12440" fmla="*/ 9364649 w 12192439"/>
              <a:gd name="connsiteY12440" fmla="*/ 3144338 h 6839191"/>
              <a:gd name="connsiteX12441" fmla="*/ 9366076 w 12192439"/>
              <a:gd name="connsiteY12441" fmla="*/ 3157897 h 6839191"/>
              <a:gd name="connsiteX12442" fmla="*/ 9352341 w 12192439"/>
              <a:gd name="connsiteY12442" fmla="*/ 3191180 h 6839191"/>
              <a:gd name="connsiteX12443" fmla="*/ 9367502 w 12192439"/>
              <a:gd name="connsiteY12443" fmla="*/ 3137800 h 6839191"/>
              <a:gd name="connsiteX12444" fmla="*/ 9380819 w 12192439"/>
              <a:gd name="connsiteY12444" fmla="*/ 3106514 h 6839191"/>
              <a:gd name="connsiteX12445" fmla="*/ 9381192 w 12192439"/>
              <a:gd name="connsiteY12445" fmla="*/ 3119765 h 6839191"/>
              <a:gd name="connsiteX12446" fmla="*/ 9369125 w 12192439"/>
              <a:gd name="connsiteY12446" fmla="*/ 3150350 h 6839191"/>
              <a:gd name="connsiteX12447" fmla="*/ 9367502 w 12192439"/>
              <a:gd name="connsiteY12447" fmla="*/ 3137800 h 6839191"/>
              <a:gd name="connsiteX12448" fmla="*/ 9366120 w 12192439"/>
              <a:gd name="connsiteY12448" fmla="*/ 3129814 h 6839191"/>
              <a:gd name="connsiteX12449" fmla="*/ 9363355 w 12192439"/>
              <a:gd name="connsiteY12449" fmla="*/ 3117527 h 6839191"/>
              <a:gd name="connsiteX12450" fmla="*/ 9378757 w 12192439"/>
              <a:gd name="connsiteY12450" fmla="*/ 3083433 h 6839191"/>
              <a:gd name="connsiteX12451" fmla="*/ 9380183 w 12192439"/>
              <a:gd name="connsiteY12451" fmla="*/ 3096531 h 6839191"/>
              <a:gd name="connsiteX12452" fmla="*/ 9366120 w 12192439"/>
              <a:gd name="connsiteY12452" fmla="*/ 3129814 h 6839191"/>
              <a:gd name="connsiteX12453" fmla="*/ 9381763 w 12192439"/>
              <a:gd name="connsiteY12453" fmla="*/ 3076610 h 6839191"/>
              <a:gd name="connsiteX12454" fmla="*/ 9395475 w 12192439"/>
              <a:gd name="connsiteY12454" fmla="*/ 3045148 h 6839191"/>
              <a:gd name="connsiteX12455" fmla="*/ 9395870 w 12192439"/>
              <a:gd name="connsiteY12455" fmla="*/ 3057917 h 6839191"/>
              <a:gd name="connsiteX12456" fmla="*/ 9383430 w 12192439"/>
              <a:gd name="connsiteY12456" fmla="*/ 3088655 h 6839191"/>
              <a:gd name="connsiteX12457" fmla="*/ 9381763 w 12192439"/>
              <a:gd name="connsiteY12457" fmla="*/ 3076610 h 6839191"/>
              <a:gd name="connsiteX12458" fmla="*/ 9380315 w 12192439"/>
              <a:gd name="connsiteY12458" fmla="*/ 3068667 h 6839191"/>
              <a:gd name="connsiteX12459" fmla="*/ 9377507 w 12192439"/>
              <a:gd name="connsiteY12459" fmla="*/ 3056908 h 6839191"/>
              <a:gd name="connsiteX12460" fmla="*/ 9393303 w 12192439"/>
              <a:gd name="connsiteY12460" fmla="*/ 3022616 h 6839191"/>
              <a:gd name="connsiteX12461" fmla="*/ 9394751 w 12192439"/>
              <a:gd name="connsiteY12461" fmla="*/ 3035231 h 6839191"/>
              <a:gd name="connsiteX12462" fmla="*/ 9380315 w 12192439"/>
              <a:gd name="connsiteY12462" fmla="*/ 3068667 h 6839191"/>
              <a:gd name="connsiteX12463" fmla="*/ 9396200 w 12192439"/>
              <a:gd name="connsiteY12463" fmla="*/ 3016187 h 6839191"/>
              <a:gd name="connsiteX12464" fmla="*/ 9410417 w 12192439"/>
              <a:gd name="connsiteY12464" fmla="*/ 2984199 h 6839191"/>
              <a:gd name="connsiteX12465" fmla="*/ 9410855 w 12192439"/>
              <a:gd name="connsiteY12465" fmla="*/ 2996485 h 6839191"/>
              <a:gd name="connsiteX12466" fmla="*/ 9397910 w 12192439"/>
              <a:gd name="connsiteY12466" fmla="*/ 3027771 h 6839191"/>
              <a:gd name="connsiteX12467" fmla="*/ 9396200 w 12192439"/>
              <a:gd name="connsiteY12467" fmla="*/ 3016187 h 6839191"/>
              <a:gd name="connsiteX12468" fmla="*/ 9394619 w 12192439"/>
              <a:gd name="connsiteY12468" fmla="*/ 3008355 h 6839191"/>
              <a:gd name="connsiteX12469" fmla="*/ 9391724 w 12192439"/>
              <a:gd name="connsiteY12469" fmla="*/ 2997099 h 6839191"/>
              <a:gd name="connsiteX12470" fmla="*/ 9408091 w 12192439"/>
              <a:gd name="connsiteY12470" fmla="*/ 2962237 h 6839191"/>
              <a:gd name="connsiteX12471" fmla="*/ 9409648 w 12192439"/>
              <a:gd name="connsiteY12471" fmla="*/ 2974304 h 6839191"/>
              <a:gd name="connsiteX12472" fmla="*/ 9394619 w 12192439"/>
              <a:gd name="connsiteY12472" fmla="*/ 3008355 h 6839191"/>
              <a:gd name="connsiteX12473" fmla="*/ 9410965 w 12192439"/>
              <a:gd name="connsiteY12473" fmla="*/ 2956006 h 6839191"/>
              <a:gd name="connsiteX12474" fmla="*/ 9425511 w 12192439"/>
              <a:gd name="connsiteY12474" fmla="*/ 2923930 h 6839191"/>
              <a:gd name="connsiteX12475" fmla="*/ 9425993 w 12192439"/>
              <a:gd name="connsiteY12475" fmla="*/ 2935777 h 6839191"/>
              <a:gd name="connsiteX12476" fmla="*/ 9412764 w 12192439"/>
              <a:gd name="connsiteY12476" fmla="*/ 2967086 h 6839191"/>
              <a:gd name="connsiteX12477" fmla="*/ 9410965 w 12192439"/>
              <a:gd name="connsiteY12477" fmla="*/ 2956006 h 6839191"/>
              <a:gd name="connsiteX12478" fmla="*/ 9409297 w 12192439"/>
              <a:gd name="connsiteY12478" fmla="*/ 2948217 h 6839191"/>
              <a:gd name="connsiteX12479" fmla="*/ 9406247 w 12192439"/>
              <a:gd name="connsiteY12479" fmla="*/ 2937445 h 6839191"/>
              <a:gd name="connsiteX12480" fmla="*/ 9423009 w 12192439"/>
              <a:gd name="connsiteY12480" fmla="*/ 2902341 h 6839191"/>
              <a:gd name="connsiteX12481" fmla="*/ 9424655 w 12192439"/>
              <a:gd name="connsiteY12481" fmla="*/ 2914079 h 6839191"/>
              <a:gd name="connsiteX12482" fmla="*/ 9409297 w 12192439"/>
              <a:gd name="connsiteY12482" fmla="*/ 2948217 h 6839191"/>
              <a:gd name="connsiteX12483" fmla="*/ 9425949 w 12192439"/>
              <a:gd name="connsiteY12483" fmla="*/ 2896088 h 6839191"/>
              <a:gd name="connsiteX12484" fmla="*/ 9441066 w 12192439"/>
              <a:gd name="connsiteY12484" fmla="*/ 2863332 h 6839191"/>
              <a:gd name="connsiteX12485" fmla="*/ 9441658 w 12192439"/>
              <a:gd name="connsiteY12485" fmla="*/ 2874828 h 6839191"/>
              <a:gd name="connsiteX12486" fmla="*/ 9427858 w 12192439"/>
              <a:gd name="connsiteY12486" fmla="*/ 2906817 h 6839191"/>
              <a:gd name="connsiteX12487" fmla="*/ 9425949 w 12192439"/>
              <a:gd name="connsiteY12487" fmla="*/ 2896088 h 6839191"/>
              <a:gd name="connsiteX12488" fmla="*/ 9424129 w 12192439"/>
              <a:gd name="connsiteY12488" fmla="*/ 2888563 h 6839191"/>
              <a:gd name="connsiteX12489" fmla="*/ 9420947 w 12192439"/>
              <a:gd name="connsiteY12489" fmla="*/ 2878317 h 6839191"/>
              <a:gd name="connsiteX12490" fmla="*/ 9438280 w 12192439"/>
              <a:gd name="connsiteY12490" fmla="*/ 2842621 h 6839191"/>
              <a:gd name="connsiteX12491" fmla="*/ 9440079 w 12192439"/>
              <a:gd name="connsiteY12491" fmla="*/ 2853744 h 6839191"/>
              <a:gd name="connsiteX12492" fmla="*/ 9424129 w 12192439"/>
              <a:gd name="connsiteY12492" fmla="*/ 2888563 h 6839191"/>
              <a:gd name="connsiteX12493" fmla="*/ 9441110 w 12192439"/>
              <a:gd name="connsiteY12493" fmla="*/ 2836697 h 6839191"/>
              <a:gd name="connsiteX12494" fmla="*/ 9456512 w 12192439"/>
              <a:gd name="connsiteY12494" fmla="*/ 2803897 h 6839191"/>
              <a:gd name="connsiteX12495" fmla="*/ 9457192 w 12192439"/>
              <a:gd name="connsiteY12495" fmla="*/ 2814932 h 6839191"/>
              <a:gd name="connsiteX12496" fmla="*/ 9443151 w 12192439"/>
              <a:gd name="connsiteY12496" fmla="*/ 2846943 h 6839191"/>
              <a:gd name="connsiteX12497" fmla="*/ 9441110 w 12192439"/>
              <a:gd name="connsiteY12497" fmla="*/ 2836697 h 6839191"/>
              <a:gd name="connsiteX12498" fmla="*/ 9439179 w 12192439"/>
              <a:gd name="connsiteY12498" fmla="*/ 2829347 h 6839191"/>
              <a:gd name="connsiteX12499" fmla="*/ 9435669 w 12192439"/>
              <a:gd name="connsiteY12499" fmla="*/ 2819233 h 6839191"/>
              <a:gd name="connsiteX12500" fmla="*/ 9453440 w 12192439"/>
              <a:gd name="connsiteY12500" fmla="*/ 2783317 h 6839191"/>
              <a:gd name="connsiteX12501" fmla="*/ 9455459 w 12192439"/>
              <a:gd name="connsiteY12501" fmla="*/ 2794462 h 6839191"/>
              <a:gd name="connsiteX12502" fmla="*/ 9439179 w 12192439"/>
              <a:gd name="connsiteY12502" fmla="*/ 2829347 h 6839191"/>
              <a:gd name="connsiteX12503" fmla="*/ 9456359 w 12192439"/>
              <a:gd name="connsiteY12503" fmla="*/ 2777284 h 6839191"/>
              <a:gd name="connsiteX12504" fmla="*/ 9472242 w 12192439"/>
              <a:gd name="connsiteY12504" fmla="*/ 2744045 h 6839191"/>
              <a:gd name="connsiteX12505" fmla="*/ 9473077 w 12192439"/>
              <a:gd name="connsiteY12505" fmla="*/ 2755212 h 6839191"/>
              <a:gd name="connsiteX12506" fmla="*/ 9458640 w 12192439"/>
              <a:gd name="connsiteY12506" fmla="*/ 2787530 h 6839191"/>
              <a:gd name="connsiteX12507" fmla="*/ 9456359 w 12192439"/>
              <a:gd name="connsiteY12507" fmla="*/ 2777284 h 6839191"/>
              <a:gd name="connsiteX12508" fmla="*/ 9454252 w 12192439"/>
              <a:gd name="connsiteY12508" fmla="*/ 2770241 h 6839191"/>
              <a:gd name="connsiteX12509" fmla="*/ 9450719 w 12192439"/>
              <a:gd name="connsiteY12509" fmla="*/ 2761114 h 6839191"/>
              <a:gd name="connsiteX12510" fmla="*/ 9468951 w 12192439"/>
              <a:gd name="connsiteY12510" fmla="*/ 2724803 h 6839191"/>
              <a:gd name="connsiteX12511" fmla="*/ 9471014 w 12192439"/>
              <a:gd name="connsiteY12511" fmla="*/ 2734940 h 6839191"/>
              <a:gd name="connsiteX12512" fmla="*/ 9454252 w 12192439"/>
              <a:gd name="connsiteY12512" fmla="*/ 2770241 h 6839191"/>
              <a:gd name="connsiteX12513" fmla="*/ 9471870 w 12192439"/>
              <a:gd name="connsiteY12513" fmla="*/ 2718880 h 6839191"/>
              <a:gd name="connsiteX12514" fmla="*/ 9488193 w 12192439"/>
              <a:gd name="connsiteY12514" fmla="*/ 2685246 h 6839191"/>
              <a:gd name="connsiteX12515" fmla="*/ 9489070 w 12192439"/>
              <a:gd name="connsiteY12515" fmla="*/ 2695448 h 6839191"/>
              <a:gd name="connsiteX12516" fmla="*/ 9474195 w 12192439"/>
              <a:gd name="connsiteY12516" fmla="*/ 2728116 h 6839191"/>
              <a:gd name="connsiteX12517" fmla="*/ 9471870 w 12192439"/>
              <a:gd name="connsiteY12517" fmla="*/ 2718880 h 6839191"/>
              <a:gd name="connsiteX12518" fmla="*/ 9469610 w 12192439"/>
              <a:gd name="connsiteY12518" fmla="*/ 2711968 h 6839191"/>
              <a:gd name="connsiteX12519" fmla="*/ 9465880 w 12192439"/>
              <a:gd name="connsiteY12519" fmla="*/ 2703412 h 6839191"/>
              <a:gd name="connsiteX12520" fmla="*/ 9484573 w 12192439"/>
              <a:gd name="connsiteY12520" fmla="*/ 2666684 h 6839191"/>
              <a:gd name="connsiteX12521" fmla="*/ 9486811 w 12192439"/>
              <a:gd name="connsiteY12521" fmla="*/ 2676316 h 6839191"/>
              <a:gd name="connsiteX12522" fmla="*/ 9469610 w 12192439"/>
              <a:gd name="connsiteY12522" fmla="*/ 2711968 h 6839191"/>
              <a:gd name="connsiteX12523" fmla="*/ 9487513 w 12192439"/>
              <a:gd name="connsiteY12523" fmla="*/ 2660849 h 6839191"/>
              <a:gd name="connsiteX12524" fmla="*/ 9504231 w 12192439"/>
              <a:gd name="connsiteY12524" fmla="*/ 2626842 h 6839191"/>
              <a:gd name="connsiteX12525" fmla="*/ 9505240 w 12192439"/>
              <a:gd name="connsiteY12525" fmla="*/ 2636627 h 6839191"/>
              <a:gd name="connsiteX12526" fmla="*/ 9489970 w 12192439"/>
              <a:gd name="connsiteY12526" fmla="*/ 2669625 h 6839191"/>
              <a:gd name="connsiteX12527" fmla="*/ 9487513 w 12192439"/>
              <a:gd name="connsiteY12527" fmla="*/ 2660849 h 6839191"/>
              <a:gd name="connsiteX12528" fmla="*/ 9485056 w 12192439"/>
              <a:gd name="connsiteY12528" fmla="*/ 2654245 h 6839191"/>
              <a:gd name="connsiteX12529" fmla="*/ 9463927 w 12192439"/>
              <a:gd name="connsiteY12529" fmla="*/ 2626491 h 6839191"/>
              <a:gd name="connsiteX12530" fmla="*/ 9242313 w 12192439"/>
              <a:gd name="connsiteY12530" fmla="*/ 2603542 h 6839191"/>
              <a:gd name="connsiteX12531" fmla="*/ 8882542 w 12192439"/>
              <a:gd name="connsiteY12531" fmla="*/ 2707975 h 6839191"/>
              <a:gd name="connsiteX12532" fmla="*/ 8765339 w 12192439"/>
              <a:gd name="connsiteY12532" fmla="*/ 2749639 h 6839191"/>
              <a:gd name="connsiteX12533" fmla="*/ 6601759 w 12192439"/>
              <a:gd name="connsiteY12533" fmla="*/ 3585900 h 6839191"/>
              <a:gd name="connsiteX12534" fmla="*/ 6242844 w 12192439"/>
              <a:gd name="connsiteY12534" fmla="*/ 3721621 h 6839191"/>
              <a:gd name="connsiteX12535" fmla="*/ 6253002 w 12192439"/>
              <a:gd name="connsiteY12535" fmla="*/ 3716706 h 6839191"/>
              <a:gd name="connsiteX12536" fmla="*/ 6634208 w 12192439"/>
              <a:gd name="connsiteY12536" fmla="*/ 3567690 h 6839191"/>
              <a:gd name="connsiteX12537" fmla="*/ 8771482 w 12192439"/>
              <a:gd name="connsiteY12537" fmla="*/ 2708261 h 6839191"/>
              <a:gd name="connsiteX12538" fmla="*/ 8879471 w 12192439"/>
              <a:gd name="connsiteY12538" fmla="*/ 2668637 h 6839191"/>
              <a:gd name="connsiteX12539" fmla="*/ 9256771 w 12192439"/>
              <a:gd name="connsiteY12539" fmla="*/ 2555647 h 6839191"/>
              <a:gd name="connsiteX12540" fmla="*/ 9479417 w 12192439"/>
              <a:gd name="connsiteY12540" fmla="*/ 2577477 h 6839191"/>
              <a:gd name="connsiteX12541" fmla="*/ 9502739 w 12192439"/>
              <a:gd name="connsiteY12541" fmla="*/ 2618175 h 6839191"/>
              <a:gd name="connsiteX12542" fmla="*/ 9485056 w 12192439"/>
              <a:gd name="connsiteY12542" fmla="*/ 2654245 h 6839191"/>
              <a:gd name="connsiteX12543" fmla="*/ 9482138 w 12192439"/>
              <a:gd name="connsiteY12543" fmla="*/ 2573769 h 6839191"/>
              <a:gd name="connsiteX12544" fmla="*/ 9256069 w 12192439"/>
              <a:gd name="connsiteY12544" fmla="*/ 2551083 h 6839191"/>
              <a:gd name="connsiteX12545" fmla="*/ 8877869 w 12192439"/>
              <a:gd name="connsiteY12545" fmla="*/ 2664337 h 6839191"/>
              <a:gd name="connsiteX12546" fmla="*/ 8769925 w 12192439"/>
              <a:gd name="connsiteY12546" fmla="*/ 2703917 h 6839191"/>
              <a:gd name="connsiteX12547" fmla="*/ 6632387 w 12192439"/>
              <a:gd name="connsiteY12547" fmla="*/ 3563456 h 6839191"/>
              <a:gd name="connsiteX12548" fmla="*/ 6285517 w 12192439"/>
              <a:gd name="connsiteY12548" fmla="*/ 3700953 h 6839191"/>
              <a:gd name="connsiteX12549" fmla="*/ 6290410 w 12192439"/>
              <a:gd name="connsiteY12549" fmla="*/ 3698606 h 6839191"/>
              <a:gd name="connsiteX12550" fmla="*/ 6664924 w 12192439"/>
              <a:gd name="connsiteY12550" fmla="*/ 3545312 h 6839191"/>
              <a:gd name="connsiteX12551" fmla="*/ 8776156 w 12192439"/>
              <a:gd name="connsiteY12551" fmla="*/ 2662604 h 6839191"/>
              <a:gd name="connsiteX12552" fmla="*/ 8873547 w 12192439"/>
              <a:gd name="connsiteY12552" fmla="*/ 2625723 h 6839191"/>
              <a:gd name="connsiteX12553" fmla="*/ 9270594 w 12192439"/>
              <a:gd name="connsiteY12553" fmla="*/ 2503298 h 6839191"/>
              <a:gd name="connsiteX12554" fmla="*/ 9497540 w 12192439"/>
              <a:gd name="connsiteY12554" fmla="*/ 2524821 h 6839191"/>
              <a:gd name="connsiteX12555" fmla="*/ 9521542 w 12192439"/>
              <a:gd name="connsiteY12555" fmla="*/ 2578289 h 6839191"/>
              <a:gd name="connsiteX12556" fmla="*/ 9505899 w 12192439"/>
              <a:gd name="connsiteY12556" fmla="*/ 2611615 h 6839191"/>
              <a:gd name="connsiteX12557" fmla="*/ 9482138 w 12192439"/>
              <a:gd name="connsiteY12557" fmla="*/ 2573769 h 6839191"/>
              <a:gd name="connsiteX12558" fmla="*/ 6249185 w 12192439"/>
              <a:gd name="connsiteY12558" fmla="*/ 3712801 h 6839191"/>
              <a:gd name="connsiteX12559" fmla="*/ 6247298 w 12192439"/>
              <a:gd name="connsiteY12559" fmla="*/ 3713700 h 6839191"/>
              <a:gd name="connsiteX12560" fmla="*/ 6242120 w 12192439"/>
              <a:gd name="connsiteY12560" fmla="*/ 3715389 h 6839191"/>
              <a:gd name="connsiteX12561" fmla="*/ 6244117 w 12192439"/>
              <a:gd name="connsiteY12561" fmla="*/ 3714490 h 6839191"/>
              <a:gd name="connsiteX12562" fmla="*/ 6249185 w 12192439"/>
              <a:gd name="connsiteY12562" fmla="*/ 3712801 h 6839191"/>
              <a:gd name="connsiteX12563" fmla="*/ 6140429 w 12192439"/>
              <a:gd name="connsiteY12563" fmla="*/ 3755210 h 6839191"/>
              <a:gd name="connsiteX12564" fmla="*/ 6127879 w 12192439"/>
              <a:gd name="connsiteY12564" fmla="*/ 3760827 h 6839191"/>
              <a:gd name="connsiteX12565" fmla="*/ 6114167 w 12192439"/>
              <a:gd name="connsiteY12565" fmla="*/ 3763899 h 6839191"/>
              <a:gd name="connsiteX12566" fmla="*/ 6128406 w 12192439"/>
              <a:gd name="connsiteY12566" fmla="*/ 3758041 h 6839191"/>
              <a:gd name="connsiteX12567" fmla="*/ 6140429 w 12192439"/>
              <a:gd name="connsiteY12567" fmla="*/ 3755210 h 6839191"/>
              <a:gd name="connsiteX12568" fmla="*/ 6060655 w 12192439"/>
              <a:gd name="connsiteY12568" fmla="*/ 3778291 h 6839191"/>
              <a:gd name="connsiteX12569" fmla="*/ 6069628 w 12192439"/>
              <a:gd name="connsiteY12569" fmla="*/ 3776887 h 6839191"/>
              <a:gd name="connsiteX12570" fmla="*/ 6052471 w 12192439"/>
              <a:gd name="connsiteY12570" fmla="*/ 3783974 h 6839191"/>
              <a:gd name="connsiteX12571" fmla="*/ 6037816 w 12192439"/>
              <a:gd name="connsiteY12571" fmla="*/ 3785970 h 6839191"/>
              <a:gd name="connsiteX12572" fmla="*/ 6056662 w 12192439"/>
              <a:gd name="connsiteY12572" fmla="*/ 3778862 h 6839191"/>
              <a:gd name="connsiteX12573" fmla="*/ 6060655 w 12192439"/>
              <a:gd name="connsiteY12573" fmla="*/ 3778291 h 6839191"/>
              <a:gd name="connsiteX12574" fmla="*/ 6024564 w 12192439"/>
              <a:gd name="connsiteY12574" fmla="*/ 3791806 h 6839191"/>
              <a:gd name="connsiteX12575" fmla="*/ 6036894 w 12192439"/>
              <a:gd name="connsiteY12575" fmla="*/ 3790446 h 6839191"/>
              <a:gd name="connsiteX12576" fmla="*/ 6016885 w 12192439"/>
              <a:gd name="connsiteY12576" fmla="*/ 3798761 h 6839191"/>
              <a:gd name="connsiteX12577" fmla="*/ 6000298 w 12192439"/>
              <a:gd name="connsiteY12577" fmla="*/ 3800319 h 6839191"/>
              <a:gd name="connsiteX12578" fmla="*/ 6021843 w 12192439"/>
              <a:gd name="connsiteY12578" fmla="*/ 3792070 h 6839191"/>
              <a:gd name="connsiteX12579" fmla="*/ 6024564 w 12192439"/>
              <a:gd name="connsiteY12579" fmla="*/ 3791806 h 6839191"/>
              <a:gd name="connsiteX12580" fmla="*/ 5984239 w 12192439"/>
              <a:gd name="connsiteY12580" fmla="*/ 3801284 h 6839191"/>
              <a:gd name="connsiteX12581" fmla="*/ 5970131 w 12192439"/>
              <a:gd name="connsiteY12581" fmla="*/ 3801789 h 6839191"/>
              <a:gd name="connsiteX12582" fmla="*/ 5990821 w 12192439"/>
              <a:gd name="connsiteY12582" fmla="*/ 3794571 h 6839191"/>
              <a:gd name="connsiteX12583" fmla="*/ 6004094 w 12192439"/>
              <a:gd name="connsiteY12583" fmla="*/ 3793605 h 6839191"/>
              <a:gd name="connsiteX12584" fmla="*/ 5984239 w 12192439"/>
              <a:gd name="connsiteY12584" fmla="*/ 3801284 h 6839191"/>
              <a:gd name="connsiteX12585" fmla="*/ 5972216 w 12192439"/>
              <a:gd name="connsiteY12585" fmla="*/ 3805957 h 6839191"/>
              <a:gd name="connsiteX12586" fmla="*/ 5949902 w 12192439"/>
              <a:gd name="connsiteY12586" fmla="*/ 3814689 h 6839191"/>
              <a:gd name="connsiteX12587" fmla="*/ 5934764 w 12192439"/>
              <a:gd name="connsiteY12587" fmla="*/ 3814448 h 6839191"/>
              <a:gd name="connsiteX12588" fmla="*/ 5957647 w 12192439"/>
              <a:gd name="connsiteY12588" fmla="*/ 3806221 h 6839191"/>
              <a:gd name="connsiteX12589" fmla="*/ 5972216 w 12192439"/>
              <a:gd name="connsiteY12589" fmla="*/ 3805957 h 6839191"/>
              <a:gd name="connsiteX12590" fmla="*/ 5922258 w 12192439"/>
              <a:gd name="connsiteY12590" fmla="*/ 3813900 h 6839191"/>
              <a:gd name="connsiteX12591" fmla="*/ 5908875 w 12192439"/>
              <a:gd name="connsiteY12591" fmla="*/ 3812934 h 6839191"/>
              <a:gd name="connsiteX12592" fmla="*/ 5930639 w 12192439"/>
              <a:gd name="connsiteY12592" fmla="*/ 3805826 h 6839191"/>
              <a:gd name="connsiteX12593" fmla="*/ 5943540 w 12192439"/>
              <a:gd name="connsiteY12593" fmla="*/ 3806155 h 6839191"/>
              <a:gd name="connsiteX12594" fmla="*/ 5922258 w 12192439"/>
              <a:gd name="connsiteY12594" fmla="*/ 3813900 h 6839191"/>
              <a:gd name="connsiteX12595" fmla="*/ 5912692 w 12192439"/>
              <a:gd name="connsiteY12595" fmla="*/ 3817410 h 6839191"/>
              <a:gd name="connsiteX12596" fmla="*/ 5888668 w 12192439"/>
              <a:gd name="connsiteY12596" fmla="*/ 3826010 h 6839191"/>
              <a:gd name="connsiteX12597" fmla="*/ 5875066 w 12192439"/>
              <a:gd name="connsiteY12597" fmla="*/ 3824124 h 6839191"/>
              <a:gd name="connsiteX12598" fmla="*/ 5899265 w 12192439"/>
              <a:gd name="connsiteY12598" fmla="*/ 3816159 h 6839191"/>
              <a:gd name="connsiteX12599" fmla="*/ 5912692 w 12192439"/>
              <a:gd name="connsiteY12599" fmla="*/ 3817410 h 6839191"/>
              <a:gd name="connsiteX12600" fmla="*/ 5880221 w 12192439"/>
              <a:gd name="connsiteY12600" fmla="*/ 3828972 h 6839191"/>
              <a:gd name="connsiteX12601" fmla="*/ 5853674 w 12192439"/>
              <a:gd name="connsiteY12601" fmla="*/ 3838099 h 6839191"/>
              <a:gd name="connsiteX12602" fmla="*/ 5839786 w 12192439"/>
              <a:gd name="connsiteY12602" fmla="*/ 3835116 h 6839191"/>
              <a:gd name="connsiteX12603" fmla="*/ 5866772 w 12192439"/>
              <a:gd name="connsiteY12603" fmla="*/ 3826778 h 6839191"/>
              <a:gd name="connsiteX12604" fmla="*/ 5880221 w 12192439"/>
              <a:gd name="connsiteY12604" fmla="*/ 3828972 h 6839191"/>
              <a:gd name="connsiteX12605" fmla="*/ 5831098 w 12192439"/>
              <a:gd name="connsiteY12605" fmla="*/ 3832790 h 6839191"/>
              <a:gd name="connsiteX12606" fmla="*/ 5819470 w 12192439"/>
              <a:gd name="connsiteY12606" fmla="*/ 3829016 h 6839191"/>
              <a:gd name="connsiteX12607" fmla="*/ 5845842 w 12192439"/>
              <a:gd name="connsiteY12607" fmla="*/ 3821974 h 6839191"/>
              <a:gd name="connsiteX12608" fmla="*/ 5857294 w 12192439"/>
              <a:gd name="connsiteY12608" fmla="*/ 3824804 h 6839191"/>
              <a:gd name="connsiteX12609" fmla="*/ 5831098 w 12192439"/>
              <a:gd name="connsiteY12609" fmla="*/ 3832790 h 6839191"/>
              <a:gd name="connsiteX12610" fmla="*/ 5824384 w 12192439"/>
              <a:gd name="connsiteY12610" fmla="*/ 3834764 h 6839191"/>
              <a:gd name="connsiteX12611" fmla="*/ 5796082 w 12192439"/>
              <a:gd name="connsiteY12611" fmla="*/ 3842817 h 6839191"/>
              <a:gd name="connsiteX12612" fmla="*/ 5784366 w 12192439"/>
              <a:gd name="connsiteY12612" fmla="*/ 3837529 h 6839191"/>
              <a:gd name="connsiteX12613" fmla="*/ 5812910 w 12192439"/>
              <a:gd name="connsiteY12613" fmla="*/ 3830684 h 6839191"/>
              <a:gd name="connsiteX12614" fmla="*/ 5824384 w 12192439"/>
              <a:gd name="connsiteY12614" fmla="*/ 3834764 h 6839191"/>
              <a:gd name="connsiteX12615" fmla="*/ 5778179 w 12192439"/>
              <a:gd name="connsiteY12615" fmla="*/ 3834216 h 6839191"/>
              <a:gd name="connsiteX12616" fmla="*/ 5768920 w 12192439"/>
              <a:gd name="connsiteY12616" fmla="*/ 3828424 h 6839191"/>
              <a:gd name="connsiteX12617" fmla="*/ 5796455 w 12192439"/>
              <a:gd name="connsiteY12617" fmla="*/ 3823246 h 6839191"/>
              <a:gd name="connsiteX12618" fmla="*/ 5805779 w 12192439"/>
              <a:gd name="connsiteY12618" fmla="*/ 3827700 h 6839191"/>
              <a:gd name="connsiteX12619" fmla="*/ 5778179 w 12192439"/>
              <a:gd name="connsiteY12619" fmla="*/ 3834216 h 6839191"/>
              <a:gd name="connsiteX12620" fmla="*/ 5772694 w 12192439"/>
              <a:gd name="connsiteY12620" fmla="*/ 3835467 h 6839191"/>
              <a:gd name="connsiteX12621" fmla="*/ 5743689 w 12192439"/>
              <a:gd name="connsiteY12621" fmla="*/ 3841632 h 6839191"/>
              <a:gd name="connsiteX12622" fmla="*/ 5734825 w 12192439"/>
              <a:gd name="connsiteY12622" fmla="*/ 3833909 h 6839191"/>
              <a:gd name="connsiteX12623" fmla="*/ 5763523 w 12192439"/>
              <a:gd name="connsiteY12623" fmla="*/ 3829345 h 6839191"/>
              <a:gd name="connsiteX12624" fmla="*/ 5772694 w 12192439"/>
              <a:gd name="connsiteY12624" fmla="*/ 3835467 h 6839191"/>
              <a:gd name="connsiteX12625" fmla="*/ 5730921 w 12192439"/>
              <a:gd name="connsiteY12625" fmla="*/ 3829916 h 6839191"/>
              <a:gd name="connsiteX12626" fmla="*/ 5724229 w 12192439"/>
              <a:gd name="connsiteY12626" fmla="*/ 3822127 h 6839191"/>
              <a:gd name="connsiteX12627" fmla="*/ 5751368 w 12192439"/>
              <a:gd name="connsiteY12627" fmla="*/ 3819516 h 6839191"/>
              <a:gd name="connsiteX12628" fmla="*/ 5758608 w 12192439"/>
              <a:gd name="connsiteY12628" fmla="*/ 3825616 h 6839191"/>
              <a:gd name="connsiteX12629" fmla="*/ 5730921 w 12192439"/>
              <a:gd name="connsiteY12629" fmla="*/ 3829916 h 6839191"/>
              <a:gd name="connsiteX12630" fmla="*/ 5726401 w 12192439"/>
              <a:gd name="connsiteY12630" fmla="*/ 3830574 h 6839191"/>
              <a:gd name="connsiteX12631" fmla="*/ 5698230 w 12192439"/>
              <a:gd name="connsiteY12631" fmla="*/ 3834326 h 6839191"/>
              <a:gd name="connsiteX12632" fmla="*/ 5692482 w 12192439"/>
              <a:gd name="connsiteY12632" fmla="*/ 3824365 h 6839191"/>
              <a:gd name="connsiteX12633" fmla="*/ 5719753 w 12192439"/>
              <a:gd name="connsiteY12633" fmla="*/ 3822500 h 6839191"/>
              <a:gd name="connsiteX12634" fmla="*/ 5726401 w 12192439"/>
              <a:gd name="connsiteY12634" fmla="*/ 3830574 h 6839191"/>
              <a:gd name="connsiteX12635" fmla="*/ 5684013 w 12192439"/>
              <a:gd name="connsiteY12635" fmla="*/ 3806265 h 6839191"/>
              <a:gd name="connsiteX12636" fmla="*/ 5679998 w 12192439"/>
              <a:gd name="connsiteY12636" fmla="*/ 3797796 h 6839191"/>
              <a:gd name="connsiteX12637" fmla="*/ 5703254 w 12192439"/>
              <a:gd name="connsiteY12637" fmla="*/ 3799858 h 6839191"/>
              <a:gd name="connsiteX12638" fmla="*/ 5708191 w 12192439"/>
              <a:gd name="connsiteY12638" fmla="*/ 3806418 h 6839191"/>
              <a:gd name="connsiteX12639" fmla="*/ 5684013 w 12192439"/>
              <a:gd name="connsiteY12639" fmla="*/ 3806265 h 6839191"/>
              <a:gd name="connsiteX12640" fmla="*/ 5679976 w 12192439"/>
              <a:gd name="connsiteY12640" fmla="*/ 3806199 h 6839191"/>
              <a:gd name="connsiteX12641" fmla="*/ 5656017 w 12192439"/>
              <a:gd name="connsiteY12641" fmla="*/ 3805628 h 6839191"/>
              <a:gd name="connsiteX12642" fmla="*/ 5652990 w 12192439"/>
              <a:gd name="connsiteY12642" fmla="*/ 3794922 h 6839191"/>
              <a:gd name="connsiteX12643" fmla="*/ 5675632 w 12192439"/>
              <a:gd name="connsiteY12643" fmla="*/ 3797357 h 6839191"/>
              <a:gd name="connsiteX12644" fmla="*/ 5679976 w 12192439"/>
              <a:gd name="connsiteY12644" fmla="*/ 3806199 h 6839191"/>
              <a:gd name="connsiteX12645" fmla="*/ 5652310 w 12192439"/>
              <a:gd name="connsiteY12645" fmla="*/ 3805519 h 6839191"/>
              <a:gd name="connsiteX12646" fmla="*/ 5628746 w 12192439"/>
              <a:gd name="connsiteY12646" fmla="*/ 3804751 h 6839191"/>
              <a:gd name="connsiteX12647" fmla="*/ 5627079 w 12192439"/>
              <a:gd name="connsiteY12647" fmla="*/ 3791938 h 6839191"/>
              <a:gd name="connsiteX12648" fmla="*/ 5631445 w 12192439"/>
              <a:gd name="connsiteY12648" fmla="*/ 3792443 h 6839191"/>
              <a:gd name="connsiteX12649" fmla="*/ 5649085 w 12192439"/>
              <a:gd name="connsiteY12649" fmla="*/ 3794461 h 6839191"/>
              <a:gd name="connsiteX12650" fmla="*/ 5652310 w 12192439"/>
              <a:gd name="connsiteY12650" fmla="*/ 3805519 h 6839191"/>
              <a:gd name="connsiteX12651" fmla="*/ 5622625 w 12192439"/>
              <a:gd name="connsiteY12651" fmla="*/ 3787177 h 6839191"/>
              <a:gd name="connsiteX12652" fmla="*/ 5601782 w 12192439"/>
              <a:gd name="connsiteY12652" fmla="*/ 3784829 h 6839191"/>
              <a:gd name="connsiteX12653" fmla="*/ 5599040 w 12192439"/>
              <a:gd name="connsiteY12653" fmla="*/ 3770656 h 6839191"/>
              <a:gd name="connsiteX12654" fmla="*/ 5617754 w 12192439"/>
              <a:gd name="connsiteY12654" fmla="*/ 3774408 h 6839191"/>
              <a:gd name="connsiteX12655" fmla="*/ 5622625 w 12192439"/>
              <a:gd name="connsiteY12655" fmla="*/ 3787177 h 6839191"/>
              <a:gd name="connsiteX12656" fmla="*/ 5597021 w 12192439"/>
              <a:gd name="connsiteY12656" fmla="*/ 3766071 h 6839191"/>
              <a:gd name="connsiteX12657" fmla="*/ 5591339 w 12192439"/>
              <a:gd name="connsiteY12657" fmla="*/ 3751678 h 6839191"/>
              <a:gd name="connsiteX12658" fmla="*/ 5606850 w 12192439"/>
              <a:gd name="connsiteY12658" fmla="*/ 3756263 h 6839191"/>
              <a:gd name="connsiteX12659" fmla="*/ 5614442 w 12192439"/>
              <a:gd name="connsiteY12659" fmla="*/ 3769537 h 6839191"/>
              <a:gd name="connsiteX12660" fmla="*/ 5597021 w 12192439"/>
              <a:gd name="connsiteY12660" fmla="*/ 3766071 h 6839191"/>
              <a:gd name="connsiteX12661" fmla="*/ 5592940 w 12192439"/>
              <a:gd name="connsiteY12661" fmla="*/ 3765281 h 6839191"/>
              <a:gd name="connsiteX12662" fmla="*/ 5575301 w 12192439"/>
              <a:gd name="connsiteY12662" fmla="*/ 3761990 h 6839191"/>
              <a:gd name="connsiteX12663" fmla="*/ 5571769 w 12192439"/>
              <a:gd name="connsiteY12663" fmla="*/ 3746259 h 6839191"/>
              <a:gd name="connsiteX12664" fmla="*/ 5587499 w 12192439"/>
              <a:gd name="connsiteY12664" fmla="*/ 3750581 h 6839191"/>
              <a:gd name="connsiteX12665" fmla="*/ 5592940 w 12192439"/>
              <a:gd name="connsiteY12665" fmla="*/ 3765281 h 6839191"/>
              <a:gd name="connsiteX12666" fmla="*/ 5571066 w 12192439"/>
              <a:gd name="connsiteY12666" fmla="*/ 3741893 h 6839191"/>
              <a:gd name="connsiteX12667" fmla="*/ 5569158 w 12192439"/>
              <a:gd name="connsiteY12667" fmla="*/ 3727149 h 6839191"/>
              <a:gd name="connsiteX12668" fmla="*/ 5582695 w 12192439"/>
              <a:gd name="connsiteY12668" fmla="*/ 3732239 h 6839191"/>
              <a:gd name="connsiteX12669" fmla="*/ 5586139 w 12192439"/>
              <a:gd name="connsiteY12669" fmla="*/ 3745996 h 6839191"/>
              <a:gd name="connsiteX12670" fmla="*/ 5571066 w 12192439"/>
              <a:gd name="connsiteY12670" fmla="*/ 3741893 h 6839191"/>
              <a:gd name="connsiteX12671" fmla="*/ 5567622 w 12192439"/>
              <a:gd name="connsiteY12671" fmla="*/ 3740993 h 6839191"/>
              <a:gd name="connsiteX12672" fmla="*/ 5552110 w 12192439"/>
              <a:gd name="connsiteY12672" fmla="*/ 3737110 h 6839191"/>
              <a:gd name="connsiteX12673" fmla="*/ 5551781 w 12192439"/>
              <a:gd name="connsiteY12673" fmla="*/ 3721138 h 6839191"/>
              <a:gd name="connsiteX12674" fmla="*/ 5565735 w 12192439"/>
              <a:gd name="connsiteY12674" fmla="*/ 3725921 h 6839191"/>
              <a:gd name="connsiteX12675" fmla="*/ 5567622 w 12192439"/>
              <a:gd name="connsiteY12675" fmla="*/ 3740993 h 6839191"/>
              <a:gd name="connsiteX12676" fmla="*/ 5548556 w 12192439"/>
              <a:gd name="connsiteY12676" fmla="*/ 3711177 h 6839191"/>
              <a:gd name="connsiteX12677" fmla="*/ 5548578 w 12192439"/>
              <a:gd name="connsiteY12677" fmla="*/ 3715938 h 6839191"/>
              <a:gd name="connsiteX12678" fmla="*/ 5534537 w 12192439"/>
              <a:gd name="connsiteY12678" fmla="*/ 3711550 h 6839191"/>
              <a:gd name="connsiteX12679" fmla="*/ 5534843 w 12192439"/>
              <a:gd name="connsiteY12679" fmla="*/ 3707820 h 6839191"/>
              <a:gd name="connsiteX12680" fmla="*/ 5535853 w 12192439"/>
              <a:gd name="connsiteY12680" fmla="*/ 3695556 h 6839191"/>
              <a:gd name="connsiteX12681" fmla="*/ 5548512 w 12192439"/>
              <a:gd name="connsiteY12681" fmla="*/ 3700756 h 6839191"/>
              <a:gd name="connsiteX12682" fmla="*/ 5548556 w 12192439"/>
              <a:gd name="connsiteY12682" fmla="*/ 3711177 h 6839191"/>
              <a:gd name="connsiteX12683" fmla="*/ 5536138 w 12192439"/>
              <a:gd name="connsiteY12683" fmla="*/ 3691519 h 6839191"/>
              <a:gd name="connsiteX12684" fmla="*/ 5537103 w 12192439"/>
              <a:gd name="connsiteY12684" fmla="*/ 3676688 h 6839191"/>
              <a:gd name="connsiteX12685" fmla="*/ 5548161 w 12192439"/>
              <a:gd name="connsiteY12685" fmla="*/ 3682502 h 6839191"/>
              <a:gd name="connsiteX12686" fmla="*/ 5548468 w 12192439"/>
              <a:gd name="connsiteY12686" fmla="*/ 3696565 h 6839191"/>
              <a:gd name="connsiteX12687" fmla="*/ 5536138 w 12192439"/>
              <a:gd name="connsiteY12687" fmla="*/ 3691519 h 6839191"/>
              <a:gd name="connsiteX12688" fmla="*/ 5537301 w 12192439"/>
              <a:gd name="connsiteY12688" fmla="*/ 3672585 h 6839191"/>
              <a:gd name="connsiteX12689" fmla="*/ 5537718 w 12192439"/>
              <a:gd name="connsiteY12689" fmla="*/ 3658960 h 6839191"/>
              <a:gd name="connsiteX12690" fmla="*/ 5547218 w 12192439"/>
              <a:gd name="connsiteY12690" fmla="*/ 3665279 h 6839191"/>
              <a:gd name="connsiteX12691" fmla="*/ 5548007 w 12192439"/>
              <a:gd name="connsiteY12691" fmla="*/ 3678136 h 6839191"/>
              <a:gd name="connsiteX12692" fmla="*/ 5537301 w 12192439"/>
              <a:gd name="connsiteY12692" fmla="*/ 3672585 h 6839191"/>
              <a:gd name="connsiteX12693" fmla="*/ 5534295 w 12192439"/>
              <a:gd name="connsiteY12693" fmla="*/ 3671093 h 6839191"/>
              <a:gd name="connsiteX12694" fmla="*/ 5522886 w 12192439"/>
              <a:gd name="connsiteY12694" fmla="*/ 3665696 h 6839191"/>
              <a:gd name="connsiteX12695" fmla="*/ 5524422 w 12192439"/>
              <a:gd name="connsiteY12695" fmla="*/ 3650908 h 6839191"/>
              <a:gd name="connsiteX12696" fmla="*/ 5534668 w 12192439"/>
              <a:gd name="connsiteY12696" fmla="*/ 3657029 h 6839191"/>
              <a:gd name="connsiteX12697" fmla="*/ 5534295 w 12192439"/>
              <a:gd name="connsiteY12697" fmla="*/ 3671093 h 6839191"/>
              <a:gd name="connsiteX12698" fmla="*/ 5520034 w 12192439"/>
              <a:gd name="connsiteY12698" fmla="*/ 3664423 h 6839191"/>
              <a:gd name="connsiteX12699" fmla="*/ 5507945 w 12192439"/>
              <a:gd name="connsiteY12699" fmla="*/ 3659223 h 6839191"/>
              <a:gd name="connsiteX12700" fmla="*/ 5510622 w 12192439"/>
              <a:gd name="connsiteY12700" fmla="*/ 3643361 h 6839191"/>
              <a:gd name="connsiteX12701" fmla="*/ 5521570 w 12192439"/>
              <a:gd name="connsiteY12701" fmla="*/ 3649285 h 6839191"/>
              <a:gd name="connsiteX12702" fmla="*/ 5520034 w 12192439"/>
              <a:gd name="connsiteY12702" fmla="*/ 3664423 h 6839191"/>
              <a:gd name="connsiteX12703" fmla="*/ 5511192 w 12192439"/>
              <a:gd name="connsiteY12703" fmla="*/ 3639565 h 6839191"/>
              <a:gd name="connsiteX12704" fmla="*/ 5513057 w 12192439"/>
              <a:gd name="connsiteY12704" fmla="*/ 3624822 h 6839191"/>
              <a:gd name="connsiteX12705" fmla="*/ 5522667 w 12192439"/>
              <a:gd name="connsiteY12705" fmla="*/ 3631272 h 6839191"/>
              <a:gd name="connsiteX12706" fmla="*/ 5521877 w 12192439"/>
              <a:gd name="connsiteY12706" fmla="*/ 3645292 h 6839191"/>
              <a:gd name="connsiteX12707" fmla="*/ 5511192 w 12192439"/>
              <a:gd name="connsiteY12707" fmla="*/ 3639565 h 6839191"/>
              <a:gd name="connsiteX12708" fmla="*/ 5508472 w 12192439"/>
              <a:gd name="connsiteY12708" fmla="*/ 3638161 h 6839191"/>
              <a:gd name="connsiteX12709" fmla="*/ 5500815 w 12192439"/>
              <a:gd name="connsiteY12709" fmla="*/ 3634366 h 6839191"/>
              <a:gd name="connsiteX12710" fmla="*/ 5497085 w 12192439"/>
              <a:gd name="connsiteY12710" fmla="*/ 3632632 h 6839191"/>
              <a:gd name="connsiteX12711" fmla="*/ 5500025 w 12192439"/>
              <a:gd name="connsiteY12711" fmla="*/ 3616880 h 6839191"/>
              <a:gd name="connsiteX12712" fmla="*/ 5510337 w 12192439"/>
              <a:gd name="connsiteY12712" fmla="*/ 3623110 h 6839191"/>
              <a:gd name="connsiteX12713" fmla="*/ 5508472 w 12192439"/>
              <a:gd name="connsiteY12713" fmla="*/ 3638161 h 6839191"/>
              <a:gd name="connsiteX12714" fmla="*/ 5500639 w 12192439"/>
              <a:gd name="connsiteY12714" fmla="*/ 3613128 h 6839191"/>
              <a:gd name="connsiteX12715" fmla="*/ 5502702 w 12192439"/>
              <a:gd name="connsiteY12715" fmla="*/ 3598494 h 6839191"/>
              <a:gd name="connsiteX12716" fmla="*/ 5511763 w 12192439"/>
              <a:gd name="connsiteY12716" fmla="*/ 3605207 h 6839191"/>
              <a:gd name="connsiteX12717" fmla="*/ 5510732 w 12192439"/>
              <a:gd name="connsiteY12717" fmla="*/ 3619161 h 6839191"/>
              <a:gd name="connsiteX12718" fmla="*/ 5500639 w 12192439"/>
              <a:gd name="connsiteY12718" fmla="*/ 3613128 h 6839191"/>
              <a:gd name="connsiteX12719" fmla="*/ 5498028 w 12192439"/>
              <a:gd name="connsiteY12719" fmla="*/ 3611636 h 6839191"/>
              <a:gd name="connsiteX12720" fmla="*/ 5496010 w 12192439"/>
              <a:gd name="connsiteY12720" fmla="*/ 3610495 h 6839191"/>
              <a:gd name="connsiteX12721" fmla="*/ 5487212 w 12192439"/>
              <a:gd name="connsiteY12721" fmla="*/ 3605844 h 6839191"/>
              <a:gd name="connsiteX12722" fmla="*/ 5490283 w 12192439"/>
              <a:gd name="connsiteY12722" fmla="*/ 3590157 h 6839191"/>
              <a:gd name="connsiteX12723" fmla="*/ 5500091 w 12192439"/>
              <a:gd name="connsiteY12723" fmla="*/ 3596695 h 6839191"/>
              <a:gd name="connsiteX12724" fmla="*/ 5498028 w 12192439"/>
              <a:gd name="connsiteY12724" fmla="*/ 3611636 h 6839191"/>
              <a:gd name="connsiteX12725" fmla="*/ 5491205 w 12192439"/>
              <a:gd name="connsiteY12725" fmla="*/ 3586624 h 6839191"/>
              <a:gd name="connsiteX12726" fmla="*/ 5490942 w 12192439"/>
              <a:gd name="connsiteY12726" fmla="*/ 3586471 h 6839191"/>
              <a:gd name="connsiteX12727" fmla="*/ 5493092 w 12192439"/>
              <a:gd name="connsiteY12727" fmla="*/ 3571968 h 6839191"/>
              <a:gd name="connsiteX12728" fmla="*/ 5501693 w 12192439"/>
              <a:gd name="connsiteY12728" fmla="*/ 3578901 h 6839191"/>
              <a:gd name="connsiteX12729" fmla="*/ 5500508 w 12192439"/>
              <a:gd name="connsiteY12729" fmla="*/ 3592790 h 6839191"/>
              <a:gd name="connsiteX12730" fmla="*/ 5491205 w 12192439"/>
              <a:gd name="connsiteY12730" fmla="*/ 3586624 h 6839191"/>
              <a:gd name="connsiteX12731" fmla="*/ 5488441 w 12192439"/>
              <a:gd name="connsiteY12731" fmla="*/ 3584935 h 6839191"/>
              <a:gd name="connsiteX12732" fmla="*/ 5478107 w 12192439"/>
              <a:gd name="connsiteY12732" fmla="*/ 3578858 h 6839191"/>
              <a:gd name="connsiteX12733" fmla="*/ 5481244 w 12192439"/>
              <a:gd name="connsiteY12733" fmla="*/ 3563280 h 6839191"/>
              <a:gd name="connsiteX12734" fmla="*/ 5484426 w 12192439"/>
              <a:gd name="connsiteY12734" fmla="*/ 3565496 h 6839191"/>
              <a:gd name="connsiteX12735" fmla="*/ 5490569 w 12192439"/>
              <a:gd name="connsiteY12735" fmla="*/ 3570038 h 6839191"/>
              <a:gd name="connsiteX12736" fmla="*/ 5488441 w 12192439"/>
              <a:gd name="connsiteY12736" fmla="*/ 3584935 h 6839191"/>
              <a:gd name="connsiteX12737" fmla="*/ 5486378 w 12192439"/>
              <a:gd name="connsiteY12737" fmla="*/ 3562776 h 6839191"/>
              <a:gd name="connsiteX12738" fmla="*/ 5481881 w 12192439"/>
              <a:gd name="connsiteY12738" fmla="*/ 3559638 h 6839191"/>
              <a:gd name="connsiteX12739" fmla="*/ 5484075 w 12192439"/>
              <a:gd name="connsiteY12739" fmla="*/ 3545224 h 6839191"/>
              <a:gd name="connsiteX12740" fmla="*/ 5492280 w 12192439"/>
              <a:gd name="connsiteY12740" fmla="*/ 3552354 h 6839191"/>
              <a:gd name="connsiteX12741" fmla="*/ 5491030 w 12192439"/>
              <a:gd name="connsiteY12741" fmla="*/ 3566198 h 6839191"/>
              <a:gd name="connsiteX12742" fmla="*/ 5486378 w 12192439"/>
              <a:gd name="connsiteY12742" fmla="*/ 3562776 h 6839191"/>
              <a:gd name="connsiteX12743" fmla="*/ 5479489 w 12192439"/>
              <a:gd name="connsiteY12743" fmla="*/ 3558037 h 6839191"/>
              <a:gd name="connsiteX12744" fmla="*/ 5469594 w 12192439"/>
              <a:gd name="connsiteY12744" fmla="*/ 3551762 h 6839191"/>
              <a:gd name="connsiteX12745" fmla="*/ 5472732 w 12192439"/>
              <a:gd name="connsiteY12745" fmla="*/ 3536228 h 6839191"/>
              <a:gd name="connsiteX12746" fmla="*/ 5479511 w 12192439"/>
              <a:gd name="connsiteY12746" fmla="*/ 3541450 h 6839191"/>
              <a:gd name="connsiteX12747" fmla="*/ 5481661 w 12192439"/>
              <a:gd name="connsiteY12747" fmla="*/ 3543227 h 6839191"/>
              <a:gd name="connsiteX12748" fmla="*/ 5479489 w 12192439"/>
              <a:gd name="connsiteY12748" fmla="*/ 3558037 h 6839191"/>
              <a:gd name="connsiteX12749" fmla="*/ 5481551 w 12192439"/>
              <a:gd name="connsiteY12749" fmla="*/ 3538883 h 6839191"/>
              <a:gd name="connsiteX12750" fmla="*/ 5473368 w 12192439"/>
              <a:gd name="connsiteY12750" fmla="*/ 3532630 h 6839191"/>
              <a:gd name="connsiteX12751" fmla="*/ 5475540 w 12192439"/>
              <a:gd name="connsiteY12751" fmla="*/ 3518260 h 6839191"/>
              <a:gd name="connsiteX12752" fmla="*/ 5483417 w 12192439"/>
              <a:gd name="connsiteY12752" fmla="*/ 3525653 h 6839191"/>
              <a:gd name="connsiteX12753" fmla="*/ 5482144 w 12192439"/>
              <a:gd name="connsiteY12753" fmla="*/ 3539366 h 6839191"/>
              <a:gd name="connsiteX12754" fmla="*/ 5481551 w 12192439"/>
              <a:gd name="connsiteY12754" fmla="*/ 3538883 h 6839191"/>
              <a:gd name="connsiteX12755" fmla="*/ 5465272 w 12192439"/>
              <a:gd name="connsiteY12755" fmla="*/ 3505469 h 6839191"/>
              <a:gd name="connsiteX12756" fmla="*/ 5467422 w 12192439"/>
              <a:gd name="connsiteY12756" fmla="*/ 3491164 h 6839191"/>
              <a:gd name="connsiteX12757" fmla="*/ 5469704 w 12192439"/>
              <a:gd name="connsiteY12757" fmla="*/ 3493336 h 6839191"/>
              <a:gd name="connsiteX12758" fmla="*/ 5474991 w 12192439"/>
              <a:gd name="connsiteY12758" fmla="*/ 3498733 h 6839191"/>
              <a:gd name="connsiteX12759" fmla="*/ 5473719 w 12192439"/>
              <a:gd name="connsiteY12759" fmla="*/ 3512424 h 6839191"/>
              <a:gd name="connsiteX12760" fmla="*/ 5465272 w 12192439"/>
              <a:gd name="connsiteY12760" fmla="*/ 3505469 h 6839191"/>
              <a:gd name="connsiteX12761" fmla="*/ 5463100 w 12192439"/>
              <a:gd name="connsiteY12761" fmla="*/ 3503801 h 6839191"/>
              <a:gd name="connsiteX12762" fmla="*/ 5453951 w 12192439"/>
              <a:gd name="connsiteY12762" fmla="*/ 3497044 h 6839191"/>
              <a:gd name="connsiteX12763" fmla="*/ 5456957 w 12192439"/>
              <a:gd name="connsiteY12763" fmla="*/ 3481708 h 6839191"/>
              <a:gd name="connsiteX12764" fmla="*/ 5465250 w 12192439"/>
              <a:gd name="connsiteY12764" fmla="*/ 3489080 h 6839191"/>
              <a:gd name="connsiteX12765" fmla="*/ 5463100 w 12192439"/>
              <a:gd name="connsiteY12765" fmla="*/ 3503801 h 6839191"/>
              <a:gd name="connsiteX12766" fmla="*/ 5457549 w 12192439"/>
              <a:gd name="connsiteY12766" fmla="*/ 3478197 h 6839191"/>
              <a:gd name="connsiteX12767" fmla="*/ 5459655 w 12192439"/>
              <a:gd name="connsiteY12767" fmla="*/ 3463893 h 6839191"/>
              <a:gd name="connsiteX12768" fmla="*/ 5464833 w 12192439"/>
              <a:gd name="connsiteY12768" fmla="*/ 3469290 h 6839191"/>
              <a:gd name="connsiteX12769" fmla="*/ 5466962 w 12192439"/>
              <a:gd name="connsiteY12769" fmla="*/ 3471659 h 6839191"/>
              <a:gd name="connsiteX12770" fmla="*/ 5465711 w 12192439"/>
              <a:gd name="connsiteY12770" fmla="*/ 3485306 h 6839191"/>
              <a:gd name="connsiteX12771" fmla="*/ 5457549 w 12192439"/>
              <a:gd name="connsiteY12771" fmla="*/ 3478197 h 6839191"/>
              <a:gd name="connsiteX12772" fmla="*/ 5458010 w 12192439"/>
              <a:gd name="connsiteY12772" fmla="*/ 3458122 h 6839191"/>
              <a:gd name="connsiteX12773" fmla="*/ 5450046 w 12192439"/>
              <a:gd name="connsiteY12773" fmla="*/ 3450750 h 6839191"/>
              <a:gd name="connsiteX12774" fmla="*/ 5452108 w 12192439"/>
              <a:gd name="connsiteY12774" fmla="*/ 3436490 h 6839191"/>
              <a:gd name="connsiteX12775" fmla="*/ 5459261 w 12192439"/>
              <a:gd name="connsiteY12775" fmla="*/ 3444454 h 6839191"/>
              <a:gd name="connsiteX12776" fmla="*/ 5458010 w 12192439"/>
              <a:gd name="connsiteY12776" fmla="*/ 3458122 h 6839191"/>
              <a:gd name="connsiteX12777" fmla="*/ 5448247 w 12192439"/>
              <a:gd name="connsiteY12777" fmla="*/ 3449193 h 6839191"/>
              <a:gd name="connsiteX12778" fmla="*/ 5439427 w 12192439"/>
              <a:gd name="connsiteY12778" fmla="*/ 3441887 h 6839191"/>
              <a:gd name="connsiteX12779" fmla="*/ 5442279 w 12192439"/>
              <a:gd name="connsiteY12779" fmla="*/ 3426639 h 6839191"/>
              <a:gd name="connsiteX12780" fmla="*/ 5450287 w 12192439"/>
              <a:gd name="connsiteY12780" fmla="*/ 3434603 h 6839191"/>
              <a:gd name="connsiteX12781" fmla="*/ 5448247 w 12192439"/>
              <a:gd name="connsiteY12781" fmla="*/ 3449193 h 6839191"/>
              <a:gd name="connsiteX12782" fmla="*/ 5450748 w 12192439"/>
              <a:gd name="connsiteY12782" fmla="*/ 3430873 h 6839191"/>
              <a:gd name="connsiteX12783" fmla="*/ 5442828 w 12192439"/>
              <a:gd name="connsiteY12783" fmla="*/ 3423216 h 6839191"/>
              <a:gd name="connsiteX12784" fmla="*/ 5444846 w 12192439"/>
              <a:gd name="connsiteY12784" fmla="*/ 3408999 h 6839191"/>
              <a:gd name="connsiteX12785" fmla="*/ 5451955 w 12192439"/>
              <a:gd name="connsiteY12785" fmla="*/ 3417336 h 6839191"/>
              <a:gd name="connsiteX12786" fmla="*/ 5450748 w 12192439"/>
              <a:gd name="connsiteY12786" fmla="*/ 3430873 h 6839191"/>
              <a:gd name="connsiteX12787" fmla="*/ 5441182 w 12192439"/>
              <a:gd name="connsiteY12787" fmla="*/ 3421680 h 6839191"/>
              <a:gd name="connsiteX12788" fmla="*/ 5432560 w 12192439"/>
              <a:gd name="connsiteY12788" fmla="*/ 3414089 h 6839191"/>
              <a:gd name="connsiteX12789" fmla="*/ 5435324 w 12192439"/>
              <a:gd name="connsiteY12789" fmla="*/ 3398928 h 6839191"/>
              <a:gd name="connsiteX12790" fmla="*/ 5443157 w 12192439"/>
              <a:gd name="connsiteY12790" fmla="*/ 3407090 h 6839191"/>
              <a:gd name="connsiteX12791" fmla="*/ 5441182 w 12192439"/>
              <a:gd name="connsiteY12791" fmla="*/ 3421680 h 6839191"/>
              <a:gd name="connsiteX12792" fmla="*/ 5435873 w 12192439"/>
              <a:gd name="connsiteY12792" fmla="*/ 3395528 h 6839191"/>
              <a:gd name="connsiteX12793" fmla="*/ 5437803 w 12192439"/>
              <a:gd name="connsiteY12793" fmla="*/ 3381355 h 6839191"/>
              <a:gd name="connsiteX12794" fmla="*/ 5444736 w 12192439"/>
              <a:gd name="connsiteY12794" fmla="*/ 3389846 h 6839191"/>
              <a:gd name="connsiteX12795" fmla="*/ 5443552 w 12192439"/>
              <a:gd name="connsiteY12795" fmla="*/ 3403448 h 6839191"/>
              <a:gd name="connsiteX12796" fmla="*/ 5435873 w 12192439"/>
              <a:gd name="connsiteY12796" fmla="*/ 3395528 h 6839191"/>
              <a:gd name="connsiteX12797" fmla="*/ 5434337 w 12192439"/>
              <a:gd name="connsiteY12797" fmla="*/ 3393992 h 6839191"/>
              <a:gd name="connsiteX12798" fmla="*/ 5425890 w 12192439"/>
              <a:gd name="connsiteY12798" fmla="*/ 3386225 h 6839191"/>
              <a:gd name="connsiteX12799" fmla="*/ 5428589 w 12192439"/>
              <a:gd name="connsiteY12799" fmla="*/ 3371131 h 6839191"/>
              <a:gd name="connsiteX12800" fmla="*/ 5436246 w 12192439"/>
              <a:gd name="connsiteY12800" fmla="*/ 3379512 h 6839191"/>
              <a:gd name="connsiteX12801" fmla="*/ 5434337 w 12192439"/>
              <a:gd name="connsiteY12801" fmla="*/ 3393992 h 6839191"/>
              <a:gd name="connsiteX12802" fmla="*/ 5429093 w 12192439"/>
              <a:gd name="connsiteY12802" fmla="*/ 3367730 h 6839191"/>
              <a:gd name="connsiteX12803" fmla="*/ 5430980 w 12192439"/>
              <a:gd name="connsiteY12803" fmla="*/ 3353535 h 6839191"/>
              <a:gd name="connsiteX12804" fmla="*/ 5437759 w 12192439"/>
              <a:gd name="connsiteY12804" fmla="*/ 3362311 h 6839191"/>
              <a:gd name="connsiteX12805" fmla="*/ 5436619 w 12192439"/>
              <a:gd name="connsiteY12805" fmla="*/ 3375870 h 6839191"/>
              <a:gd name="connsiteX12806" fmla="*/ 5429093 w 12192439"/>
              <a:gd name="connsiteY12806" fmla="*/ 3367730 h 6839191"/>
              <a:gd name="connsiteX12807" fmla="*/ 5427667 w 12192439"/>
              <a:gd name="connsiteY12807" fmla="*/ 3366304 h 6839191"/>
              <a:gd name="connsiteX12808" fmla="*/ 5419461 w 12192439"/>
              <a:gd name="connsiteY12808" fmla="*/ 3358318 h 6839191"/>
              <a:gd name="connsiteX12809" fmla="*/ 5422073 w 12192439"/>
              <a:gd name="connsiteY12809" fmla="*/ 3343135 h 6839191"/>
              <a:gd name="connsiteX12810" fmla="*/ 5429510 w 12192439"/>
              <a:gd name="connsiteY12810" fmla="*/ 3351736 h 6839191"/>
              <a:gd name="connsiteX12811" fmla="*/ 5427667 w 12192439"/>
              <a:gd name="connsiteY12811" fmla="*/ 3366304 h 6839191"/>
              <a:gd name="connsiteX12812" fmla="*/ 5422555 w 12192439"/>
              <a:gd name="connsiteY12812" fmla="*/ 3339954 h 6839191"/>
              <a:gd name="connsiteX12813" fmla="*/ 5424354 w 12192439"/>
              <a:gd name="connsiteY12813" fmla="*/ 3325715 h 6839191"/>
              <a:gd name="connsiteX12814" fmla="*/ 5430958 w 12192439"/>
              <a:gd name="connsiteY12814" fmla="*/ 3334579 h 6839191"/>
              <a:gd name="connsiteX12815" fmla="*/ 5429883 w 12192439"/>
              <a:gd name="connsiteY12815" fmla="*/ 3348225 h 6839191"/>
              <a:gd name="connsiteX12816" fmla="*/ 5422555 w 12192439"/>
              <a:gd name="connsiteY12816" fmla="*/ 3339954 h 6839191"/>
              <a:gd name="connsiteX12817" fmla="*/ 5420646 w 12192439"/>
              <a:gd name="connsiteY12817" fmla="*/ 3337914 h 6839191"/>
              <a:gd name="connsiteX12818" fmla="*/ 5413121 w 12192439"/>
              <a:gd name="connsiteY12818" fmla="*/ 3330213 h 6839191"/>
              <a:gd name="connsiteX12819" fmla="*/ 5415622 w 12192439"/>
              <a:gd name="connsiteY12819" fmla="*/ 3315052 h 6839191"/>
              <a:gd name="connsiteX12820" fmla="*/ 5422445 w 12192439"/>
              <a:gd name="connsiteY12820" fmla="*/ 3323324 h 6839191"/>
              <a:gd name="connsiteX12821" fmla="*/ 5420646 w 12192439"/>
              <a:gd name="connsiteY12821" fmla="*/ 3337914 h 6839191"/>
              <a:gd name="connsiteX12822" fmla="*/ 5416083 w 12192439"/>
              <a:gd name="connsiteY12822" fmla="*/ 3311959 h 6839191"/>
              <a:gd name="connsiteX12823" fmla="*/ 5417816 w 12192439"/>
              <a:gd name="connsiteY12823" fmla="*/ 3297829 h 6839191"/>
              <a:gd name="connsiteX12824" fmla="*/ 5423871 w 12192439"/>
              <a:gd name="connsiteY12824" fmla="*/ 3306254 h 6839191"/>
              <a:gd name="connsiteX12825" fmla="*/ 5422796 w 12192439"/>
              <a:gd name="connsiteY12825" fmla="*/ 3319879 h 6839191"/>
              <a:gd name="connsiteX12826" fmla="*/ 5416083 w 12192439"/>
              <a:gd name="connsiteY12826" fmla="*/ 3311959 h 6839191"/>
              <a:gd name="connsiteX12827" fmla="*/ 5414262 w 12192439"/>
              <a:gd name="connsiteY12827" fmla="*/ 3309874 h 6839191"/>
              <a:gd name="connsiteX12828" fmla="*/ 5323892 w 12192439"/>
              <a:gd name="connsiteY12828" fmla="*/ 3240040 h 6839191"/>
              <a:gd name="connsiteX12829" fmla="*/ 5152980 w 12192439"/>
              <a:gd name="connsiteY12829" fmla="*/ 3176875 h 6839191"/>
              <a:gd name="connsiteX12830" fmla="*/ 4784521 w 12192439"/>
              <a:gd name="connsiteY12830" fmla="*/ 3131020 h 6839191"/>
              <a:gd name="connsiteX12831" fmla="*/ 3637986 w 12192439"/>
              <a:gd name="connsiteY12831" fmla="*/ 3137997 h 6839191"/>
              <a:gd name="connsiteX12832" fmla="*/ 3550621 w 12192439"/>
              <a:gd name="connsiteY12832" fmla="*/ 3141244 h 6839191"/>
              <a:gd name="connsiteX12833" fmla="*/ 3538861 w 12192439"/>
              <a:gd name="connsiteY12833" fmla="*/ 3141683 h 6839191"/>
              <a:gd name="connsiteX12834" fmla="*/ 3393224 w 12192439"/>
              <a:gd name="connsiteY12834" fmla="*/ 3146795 h 6839191"/>
              <a:gd name="connsiteX12835" fmla="*/ 3308866 w 12192439"/>
              <a:gd name="connsiteY12835" fmla="*/ 3150042 h 6839191"/>
              <a:gd name="connsiteX12836" fmla="*/ 3355444 w 12192439"/>
              <a:gd name="connsiteY12836" fmla="*/ 3100963 h 6839191"/>
              <a:gd name="connsiteX12837" fmla="*/ 3373917 w 12192439"/>
              <a:gd name="connsiteY12837" fmla="*/ 3100370 h 6839191"/>
              <a:gd name="connsiteX12838" fmla="*/ 3515188 w 12192439"/>
              <a:gd name="connsiteY12838" fmla="*/ 3095895 h 6839191"/>
              <a:gd name="connsiteX12839" fmla="*/ 3594413 w 12192439"/>
              <a:gd name="connsiteY12839" fmla="*/ 3093262 h 6839191"/>
              <a:gd name="connsiteX12840" fmla="*/ 4776118 w 12192439"/>
              <a:gd name="connsiteY12840" fmla="*/ 3093942 h 6839191"/>
              <a:gd name="connsiteX12841" fmla="*/ 5416017 w 12192439"/>
              <a:gd name="connsiteY12841" fmla="*/ 3295482 h 6839191"/>
              <a:gd name="connsiteX12842" fmla="*/ 5414262 w 12192439"/>
              <a:gd name="connsiteY12842" fmla="*/ 3309874 h 6839191"/>
              <a:gd name="connsiteX12843" fmla="*/ 5319811 w 12192439"/>
              <a:gd name="connsiteY12843" fmla="*/ 3210202 h 6839191"/>
              <a:gd name="connsiteX12844" fmla="*/ 5147802 w 12192439"/>
              <a:gd name="connsiteY12844" fmla="*/ 3142736 h 6839191"/>
              <a:gd name="connsiteX12845" fmla="*/ 4776294 w 12192439"/>
              <a:gd name="connsiteY12845" fmla="*/ 3091551 h 6839191"/>
              <a:gd name="connsiteX12846" fmla="*/ 3594325 w 12192439"/>
              <a:gd name="connsiteY12846" fmla="*/ 3090871 h 6839191"/>
              <a:gd name="connsiteX12847" fmla="*/ 3515123 w 12192439"/>
              <a:gd name="connsiteY12847" fmla="*/ 3093503 h 6839191"/>
              <a:gd name="connsiteX12848" fmla="*/ 3373851 w 12192439"/>
              <a:gd name="connsiteY12848" fmla="*/ 3097979 h 6839191"/>
              <a:gd name="connsiteX12849" fmla="*/ 3357835 w 12192439"/>
              <a:gd name="connsiteY12849" fmla="*/ 3098484 h 6839191"/>
              <a:gd name="connsiteX12850" fmla="*/ 3405423 w 12192439"/>
              <a:gd name="connsiteY12850" fmla="*/ 3050062 h 6839191"/>
              <a:gd name="connsiteX12851" fmla="*/ 3492108 w 12192439"/>
              <a:gd name="connsiteY12851" fmla="*/ 3047583 h 6839191"/>
              <a:gd name="connsiteX12852" fmla="*/ 3553210 w 12192439"/>
              <a:gd name="connsiteY12852" fmla="*/ 3045762 h 6839191"/>
              <a:gd name="connsiteX12853" fmla="*/ 4767868 w 12192439"/>
              <a:gd name="connsiteY12853" fmla="*/ 3054385 h 6839191"/>
              <a:gd name="connsiteX12854" fmla="*/ 5417377 w 12192439"/>
              <a:gd name="connsiteY12854" fmla="*/ 3278435 h 6839191"/>
              <a:gd name="connsiteX12855" fmla="*/ 5416346 w 12192439"/>
              <a:gd name="connsiteY12855" fmla="*/ 3291906 h 6839191"/>
              <a:gd name="connsiteX12856" fmla="*/ 5319811 w 12192439"/>
              <a:gd name="connsiteY12856" fmla="*/ 3210202 h 6839191"/>
              <a:gd name="connsiteX12857" fmla="*/ 3350222 w 12192439"/>
              <a:gd name="connsiteY12857" fmla="*/ 3098703 h 6839191"/>
              <a:gd name="connsiteX12858" fmla="*/ 3305048 w 12192439"/>
              <a:gd name="connsiteY12858" fmla="*/ 3100348 h 6839191"/>
              <a:gd name="connsiteX12859" fmla="*/ 3352723 w 12192439"/>
              <a:gd name="connsiteY12859" fmla="*/ 3051510 h 6839191"/>
              <a:gd name="connsiteX12860" fmla="*/ 3354522 w 12192439"/>
              <a:gd name="connsiteY12860" fmla="*/ 3051444 h 6839191"/>
              <a:gd name="connsiteX12861" fmla="*/ 3397766 w 12192439"/>
              <a:gd name="connsiteY12861" fmla="*/ 3050282 h 6839191"/>
              <a:gd name="connsiteX12862" fmla="*/ 3350222 w 12192439"/>
              <a:gd name="connsiteY12862" fmla="*/ 3098703 h 6839191"/>
              <a:gd name="connsiteX12863" fmla="*/ 3355071 w 12192439"/>
              <a:gd name="connsiteY12863" fmla="*/ 3049141 h 6839191"/>
              <a:gd name="connsiteX12864" fmla="*/ 3403887 w 12192439"/>
              <a:gd name="connsiteY12864" fmla="*/ 3000873 h 6839191"/>
              <a:gd name="connsiteX12865" fmla="*/ 3449062 w 12192439"/>
              <a:gd name="connsiteY12865" fmla="*/ 2999732 h 6839191"/>
              <a:gd name="connsiteX12866" fmla="*/ 3400135 w 12192439"/>
              <a:gd name="connsiteY12866" fmla="*/ 3047912 h 6839191"/>
              <a:gd name="connsiteX12867" fmla="*/ 3355071 w 12192439"/>
              <a:gd name="connsiteY12867" fmla="*/ 3049141 h 6839191"/>
              <a:gd name="connsiteX12868" fmla="*/ 3347480 w 12192439"/>
              <a:gd name="connsiteY12868" fmla="*/ 3049360 h 6839191"/>
              <a:gd name="connsiteX12869" fmla="*/ 3301735 w 12192439"/>
              <a:gd name="connsiteY12869" fmla="*/ 3050764 h 6839191"/>
              <a:gd name="connsiteX12870" fmla="*/ 3350771 w 12192439"/>
              <a:gd name="connsiteY12870" fmla="*/ 3002167 h 6839191"/>
              <a:gd name="connsiteX12871" fmla="*/ 3396274 w 12192439"/>
              <a:gd name="connsiteY12871" fmla="*/ 3001070 h 6839191"/>
              <a:gd name="connsiteX12872" fmla="*/ 3347480 w 12192439"/>
              <a:gd name="connsiteY12872" fmla="*/ 3049360 h 6839191"/>
              <a:gd name="connsiteX12873" fmla="*/ 3353096 w 12192439"/>
              <a:gd name="connsiteY12873" fmla="*/ 2999908 h 6839191"/>
              <a:gd name="connsiteX12874" fmla="*/ 3403426 w 12192439"/>
              <a:gd name="connsiteY12874" fmla="*/ 2951772 h 6839191"/>
              <a:gd name="connsiteX12875" fmla="*/ 3444959 w 12192439"/>
              <a:gd name="connsiteY12875" fmla="*/ 2950850 h 6839191"/>
              <a:gd name="connsiteX12876" fmla="*/ 3448886 w 12192439"/>
              <a:gd name="connsiteY12876" fmla="*/ 2950762 h 6839191"/>
              <a:gd name="connsiteX12877" fmla="*/ 3398600 w 12192439"/>
              <a:gd name="connsiteY12877" fmla="*/ 2998789 h 6839191"/>
              <a:gd name="connsiteX12878" fmla="*/ 3353096 w 12192439"/>
              <a:gd name="connsiteY12878" fmla="*/ 2999908 h 6839191"/>
              <a:gd name="connsiteX12879" fmla="*/ 3345768 w 12192439"/>
              <a:gd name="connsiteY12879" fmla="*/ 3000083 h 6839191"/>
              <a:gd name="connsiteX12880" fmla="*/ 3335084 w 12192439"/>
              <a:gd name="connsiteY12880" fmla="*/ 3000347 h 6839191"/>
              <a:gd name="connsiteX12881" fmla="*/ 3299695 w 12192439"/>
              <a:gd name="connsiteY12881" fmla="*/ 3001246 h 6839191"/>
              <a:gd name="connsiteX12882" fmla="*/ 3350025 w 12192439"/>
              <a:gd name="connsiteY12882" fmla="*/ 2952912 h 6839191"/>
              <a:gd name="connsiteX12883" fmla="*/ 3395967 w 12192439"/>
              <a:gd name="connsiteY12883" fmla="*/ 2951925 h 6839191"/>
              <a:gd name="connsiteX12884" fmla="*/ 3345768 w 12192439"/>
              <a:gd name="connsiteY12884" fmla="*/ 3000083 h 6839191"/>
              <a:gd name="connsiteX12885" fmla="*/ 3352306 w 12192439"/>
              <a:gd name="connsiteY12885" fmla="*/ 2950762 h 6839191"/>
              <a:gd name="connsiteX12886" fmla="*/ 3404107 w 12192439"/>
              <a:gd name="connsiteY12886" fmla="*/ 2902758 h 6839191"/>
              <a:gd name="connsiteX12887" fmla="*/ 3420364 w 12192439"/>
              <a:gd name="connsiteY12887" fmla="*/ 2902451 h 6839191"/>
              <a:gd name="connsiteX12888" fmla="*/ 3449939 w 12192439"/>
              <a:gd name="connsiteY12888" fmla="*/ 2901902 h 6839191"/>
              <a:gd name="connsiteX12889" fmla="*/ 3398249 w 12192439"/>
              <a:gd name="connsiteY12889" fmla="*/ 2949775 h 6839191"/>
              <a:gd name="connsiteX12890" fmla="*/ 3352306 w 12192439"/>
              <a:gd name="connsiteY12890" fmla="*/ 2950762 h 6839191"/>
              <a:gd name="connsiteX12891" fmla="*/ 3345022 w 12192439"/>
              <a:gd name="connsiteY12891" fmla="*/ 2950916 h 6839191"/>
              <a:gd name="connsiteX12892" fmla="*/ 3315711 w 12192439"/>
              <a:gd name="connsiteY12892" fmla="*/ 2951508 h 6839191"/>
              <a:gd name="connsiteX12893" fmla="*/ 3298641 w 12192439"/>
              <a:gd name="connsiteY12893" fmla="*/ 2951903 h 6839191"/>
              <a:gd name="connsiteX12894" fmla="*/ 3350420 w 12192439"/>
              <a:gd name="connsiteY12894" fmla="*/ 2903723 h 6839191"/>
              <a:gd name="connsiteX12895" fmla="*/ 3396691 w 12192439"/>
              <a:gd name="connsiteY12895" fmla="*/ 2902889 h 6839191"/>
              <a:gd name="connsiteX12896" fmla="*/ 3345022 w 12192439"/>
              <a:gd name="connsiteY12896" fmla="*/ 2950916 h 6839191"/>
              <a:gd name="connsiteX12897" fmla="*/ 3291489 w 12192439"/>
              <a:gd name="connsiteY12897" fmla="*/ 2952057 h 6839191"/>
              <a:gd name="connsiteX12898" fmla="*/ 3244406 w 12192439"/>
              <a:gd name="connsiteY12898" fmla="*/ 2953329 h 6839191"/>
              <a:gd name="connsiteX12899" fmla="*/ 3296426 w 12192439"/>
              <a:gd name="connsiteY12899" fmla="*/ 2904710 h 6839191"/>
              <a:gd name="connsiteX12900" fmla="*/ 3343158 w 12192439"/>
              <a:gd name="connsiteY12900" fmla="*/ 2903855 h 6839191"/>
              <a:gd name="connsiteX12901" fmla="*/ 3291489 w 12192439"/>
              <a:gd name="connsiteY12901" fmla="*/ 2952057 h 6839191"/>
              <a:gd name="connsiteX12902" fmla="*/ 3298685 w 12192439"/>
              <a:gd name="connsiteY12902" fmla="*/ 2902648 h 6839191"/>
              <a:gd name="connsiteX12903" fmla="*/ 3351956 w 12192439"/>
              <a:gd name="connsiteY12903" fmla="*/ 2854666 h 6839191"/>
              <a:gd name="connsiteX12904" fmla="*/ 3394958 w 12192439"/>
              <a:gd name="connsiteY12904" fmla="*/ 2854029 h 6839191"/>
              <a:gd name="connsiteX12905" fmla="*/ 3398556 w 12192439"/>
              <a:gd name="connsiteY12905" fmla="*/ 2853964 h 6839191"/>
              <a:gd name="connsiteX12906" fmla="*/ 3345396 w 12192439"/>
              <a:gd name="connsiteY12906" fmla="*/ 2901792 h 6839191"/>
              <a:gd name="connsiteX12907" fmla="*/ 3298685 w 12192439"/>
              <a:gd name="connsiteY12907" fmla="*/ 2902648 h 6839191"/>
              <a:gd name="connsiteX12908" fmla="*/ 3423304 w 12192439"/>
              <a:gd name="connsiteY12908" fmla="*/ 2803063 h 6839191"/>
              <a:gd name="connsiteX12909" fmla="*/ 3411171 w 12192439"/>
              <a:gd name="connsiteY12909" fmla="*/ 2803217 h 6839191"/>
              <a:gd name="connsiteX12910" fmla="*/ 3466964 w 12192439"/>
              <a:gd name="connsiteY12910" fmla="*/ 2755980 h 6839191"/>
              <a:gd name="connsiteX12911" fmla="*/ 3512797 w 12192439"/>
              <a:gd name="connsiteY12911" fmla="*/ 2755629 h 6839191"/>
              <a:gd name="connsiteX12912" fmla="*/ 3457464 w 12192439"/>
              <a:gd name="connsiteY12912" fmla="*/ 2802668 h 6839191"/>
              <a:gd name="connsiteX12913" fmla="*/ 3423304 w 12192439"/>
              <a:gd name="connsiteY12913" fmla="*/ 2803063 h 6839191"/>
              <a:gd name="connsiteX12914" fmla="*/ 3469049 w 12192439"/>
              <a:gd name="connsiteY12914" fmla="*/ 2754225 h 6839191"/>
              <a:gd name="connsiteX12915" fmla="*/ 4163622 w 12192439"/>
              <a:gd name="connsiteY12915" fmla="*/ 2240349 h 6839191"/>
              <a:gd name="connsiteX12916" fmla="*/ 4708521 w 12192439"/>
              <a:gd name="connsiteY12916" fmla="*/ 1889165 h 6839191"/>
              <a:gd name="connsiteX12917" fmla="*/ 5498380 w 12192439"/>
              <a:gd name="connsiteY12917" fmla="*/ 1369565 h 6839191"/>
              <a:gd name="connsiteX12918" fmla="*/ 5537323 w 12192439"/>
              <a:gd name="connsiteY12918" fmla="*/ 1342322 h 6839191"/>
              <a:gd name="connsiteX12919" fmla="*/ 5823331 w 12192439"/>
              <a:gd name="connsiteY12919" fmla="*/ 1107625 h 6839191"/>
              <a:gd name="connsiteX12920" fmla="*/ 5915501 w 12192439"/>
              <a:gd name="connsiteY12920" fmla="*/ 844497 h 6839191"/>
              <a:gd name="connsiteX12921" fmla="*/ 5684715 w 12192439"/>
              <a:gd name="connsiteY12921" fmla="*/ 647231 h 6839191"/>
              <a:gd name="connsiteX12922" fmla="*/ 5580149 w 12192439"/>
              <a:gd name="connsiteY12922" fmla="*/ 609668 h 6839191"/>
              <a:gd name="connsiteX12923" fmla="*/ 5087226 w 12192439"/>
              <a:gd name="connsiteY12923" fmla="*/ 507746 h 6839191"/>
              <a:gd name="connsiteX12924" fmla="*/ 4941896 w 12192439"/>
              <a:gd name="connsiteY12924" fmla="*/ 487476 h 6839191"/>
              <a:gd name="connsiteX12925" fmla="*/ 4090935 w 12192439"/>
              <a:gd name="connsiteY12925" fmla="*/ 405640 h 6839191"/>
              <a:gd name="connsiteX12926" fmla="*/ 3250440 w 12192439"/>
              <a:gd name="connsiteY12926" fmla="*/ 363421 h 6839191"/>
              <a:gd name="connsiteX12927" fmla="*/ 2980381 w 12192439"/>
              <a:gd name="connsiteY12927" fmla="*/ 351916 h 6839191"/>
              <a:gd name="connsiteX12928" fmla="*/ 2677720 w 12192439"/>
              <a:gd name="connsiteY12928" fmla="*/ 338116 h 6839191"/>
              <a:gd name="connsiteX12929" fmla="*/ 2696918 w 12192439"/>
              <a:gd name="connsiteY12929" fmla="*/ 327896 h 6839191"/>
              <a:gd name="connsiteX12930" fmla="*/ 2987797 w 12192439"/>
              <a:gd name="connsiteY12930" fmla="*/ 340917 h 6839191"/>
              <a:gd name="connsiteX12931" fmla="*/ 3218539 w 12192439"/>
              <a:gd name="connsiteY12931" fmla="*/ 350874 h 6839191"/>
              <a:gd name="connsiteX12932" fmla="*/ 4109562 w 12192439"/>
              <a:gd name="connsiteY12932" fmla="*/ 396629 h 6839191"/>
              <a:gd name="connsiteX12933" fmla="*/ 4968816 w 12192439"/>
              <a:gd name="connsiteY12933" fmla="*/ 481010 h 6839191"/>
              <a:gd name="connsiteX12934" fmla="*/ 5115528 w 12192439"/>
              <a:gd name="connsiteY12934" fmla="*/ 501822 h 6839191"/>
              <a:gd name="connsiteX12935" fmla="*/ 5612686 w 12192439"/>
              <a:gd name="connsiteY12935" fmla="*/ 605324 h 6839191"/>
              <a:gd name="connsiteX12936" fmla="*/ 5718042 w 12192439"/>
              <a:gd name="connsiteY12936" fmla="*/ 642903 h 6839191"/>
              <a:gd name="connsiteX12937" fmla="*/ 5954620 w 12192439"/>
              <a:gd name="connsiteY12937" fmla="*/ 837463 h 6839191"/>
              <a:gd name="connsiteX12938" fmla="*/ 5865719 w 12192439"/>
              <a:gd name="connsiteY12938" fmla="*/ 1100591 h 6839191"/>
              <a:gd name="connsiteX12939" fmla="*/ 5578745 w 12192439"/>
              <a:gd name="connsiteY12939" fmla="*/ 1337660 h 6839191"/>
              <a:gd name="connsiteX12940" fmla="*/ 5539034 w 12192439"/>
              <a:gd name="connsiteY12940" fmla="*/ 1365598 h 6839191"/>
              <a:gd name="connsiteX12941" fmla="*/ 4745972 w 12192439"/>
              <a:gd name="connsiteY12941" fmla="*/ 1890666 h 6839191"/>
              <a:gd name="connsiteX12942" fmla="*/ 4193109 w 12192439"/>
              <a:gd name="connsiteY12942" fmla="*/ 2249410 h 6839191"/>
              <a:gd name="connsiteX12943" fmla="*/ 3514881 w 12192439"/>
              <a:gd name="connsiteY12943" fmla="*/ 2753896 h 6839191"/>
              <a:gd name="connsiteX12944" fmla="*/ 3469049 w 12192439"/>
              <a:gd name="connsiteY12944" fmla="*/ 2754225 h 6839191"/>
              <a:gd name="connsiteX12945" fmla="*/ 2674364 w 12192439"/>
              <a:gd name="connsiteY12945" fmla="*/ 337956 h 6839191"/>
              <a:gd name="connsiteX12946" fmla="*/ 2633446 w 12192439"/>
              <a:gd name="connsiteY12946" fmla="*/ 336005 h 6839191"/>
              <a:gd name="connsiteX12947" fmla="*/ 2651524 w 12192439"/>
              <a:gd name="connsiteY12947" fmla="*/ 325818 h 6839191"/>
              <a:gd name="connsiteX12948" fmla="*/ 2693517 w 12192439"/>
              <a:gd name="connsiteY12948" fmla="*/ 327740 h 6839191"/>
              <a:gd name="connsiteX12949" fmla="*/ 2674364 w 12192439"/>
              <a:gd name="connsiteY12949" fmla="*/ 337956 h 6839191"/>
              <a:gd name="connsiteX12950" fmla="*/ 2630045 w 12192439"/>
              <a:gd name="connsiteY12950" fmla="*/ 335843 h 6839191"/>
              <a:gd name="connsiteX12951" fmla="*/ 2589434 w 12192439"/>
              <a:gd name="connsiteY12951" fmla="*/ 333877 h 6839191"/>
              <a:gd name="connsiteX12952" fmla="*/ 2606372 w 12192439"/>
              <a:gd name="connsiteY12952" fmla="*/ 323732 h 6839191"/>
              <a:gd name="connsiteX12953" fmla="*/ 2648080 w 12192439"/>
              <a:gd name="connsiteY12953" fmla="*/ 325660 h 6839191"/>
              <a:gd name="connsiteX12954" fmla="*/ 2630045 w 12192439"/>
              <a:gd name="connsiteY12954" fmla="*/ 335843 h 6839191"/>
              <a:gd name="connsiteX12955" fmla="*/ 2586012 w 12192439"/>
              <a:gd name="connsiteY12955" fmla="*/ 333710 h 6839191"/>
              <a:gd name="connsiteX12956" fmla="*/ 2545752 w 12192439"/>
              <a:gd name="connsiteY12956" fmla="*/ 331731 h 6839191"/>
              <a:gd name="connsiteX12957" fmla="*/ 2561439 w 12192439"/>
              <a:gd name="connsiteY12957" fmla="*/ 321637 h 6839191"/>
              <a:gd name="connsiteX12958" fmla="*/ 2602884 w 12192439"/>
              <a:gd name="connsiteY12958" fmla="*/ 323572 h 6839191"/>
              <a:gd name="connsiteX12959" fmla="*/ 2586012 w 12192439"/>
              <a:gd name="connsiteY12959" fmla="*/ 333710 h 6839191"/>
              <a:gd name="connsiteX12960" fmla="*/ 2542307 w 12192439"/>
              <a:gd name="connsiteY12960" fmla="*/ 331560 h 6839191"/>
              <a:gd name="connsiteX12961" fmla="*/ 2502355 w 12192439"/>
              <a:gd name="connsiteY12961" fmla="*/ 329564 h 6839191"/>
              <a:gd name="connsiteX12962" fmla="*/ 2516747 w 12192439"/>
              <a:gd name="connsiteY12962" fmla="*/ 319528 h 6839191"/>
              <a:gd name="connsiteX12963" fmla="*/ 2557951 w 12192439"/>
              <a:gd name="connsiteY12963" fmla="*/ 321472 h 6839191"/>
              <a:gd name="connsiteX12964" fmla="*/ 2542307 w 12192439"/>
              <a:gd name="connsiteY12964" fmla="*/ 331560 h 6839191"/>
              <a:gd name="connsiteX12965" fmla="*/ 2498932 w 12192439"/>
              <a:gd name="connsiteY12965" fmla="*/ 329392 h 6839191"/>
              <a:gd name="connsiteX12966" fmla="*/ 2486931 w 12192439"/>
              <a:gd name="connsiteY12966" fmla="*/ 328785 h 6839191"/>
              <a:gd name="connsiteX12967" fmla="*/ 2459243 w 12192439"/>
              <a:gd name="connsiteY12967" fmla="*/ 327442 h 6839191"/>
              <a:gd name="connsiteX12968" fmla="*/ 2472319 w 12192439"/>
              <a:gd name="connsiteY12968" fmla="*/ 317444 h 6839191"/>
              <a:gd name="connsiteX12969" fmla="*/ 2489213 w 12192439"/>
              <a:gd name="connsiteY12969" fmla="*/ 318216 h 6839191"/>
              <a:gd name="connsiteX12970" fmla="*/ 2513281 w 12192439"/>
              <a:gd name="connsiteY12970" fmla="*/ 319364 h 6839191"/>
              <a:gd name="connsiteX12971" fmla="*/ 2498932 w 12192439"/>
              <a:gd name="connsiteY12971" fmla="*/ 329392 h 6839191"/>
              <a:gd name="connsiteX12972" fmla="*/ 2455842 w 12192439"/>
              <a:gd name="connsiteY12972" fmla="*/ 327275 h 6839191"/>
              <a:gd name="connsiteX12973" fmla="*/ 2416592 w 12192439"/>
              <a:gd name="connsiteY12973" fmla="*/ 325270 h 6839191"/>
              <a:gd name="connsiteX12974" fmla="*/ 2428220 w 12192439"/>
              <a:gd name="connsiteY12974" fmla="*/ 315366 h 6839191"/>
              <a:gd name="connsiteX12975" fmla="*/ 2468875 w 12192439"/>
              <a:gd name="connsiteY12975" fmla="*/ 317286 h 6839191"/>
              <a:gd name="connsiteX12976" fmla="*/ 2455842 w 12192439"/>
              <a:gd name="connsiteY12976" fmla="*/ 327275 h 6839191"/>
              <a:gd name="connsiteX12977" fmla="*/ 2413257 w 12192439"/>
              <a:gd name="connsiteY12977" fmla="*/ 325092 h 6839191"/>
              <a:gd name="connsiteX12978" fmla="*/ 2374555 w 12192439"/>
              <a:gd name="connsiteY12978" fmla="*/ 322929 h 6839191"/>
              <a:gd name="connsiteX12979" fmla="*/ 2384647 w 12192439"/>
              <a:gd name="connsiteY12979" fmla="*/ 313170 h 6839191"/>
              <a:gd name="connsiteX12980" fmla="*/ 2424819 w 12192439"/>
              <a:gd name="connsiteY12980" fmla="*/ 315204 h 6839191"/>
              <a:gd name="connsiteX12981" fmla="*/ 2413257 w 12192439"/>
              <a:gd name="connsiteY12981" fmla="*/ 325092 h 6839191"/>
              <a:gd name="connsiteX12982" fmla="*/ 2371330 w 12192439"/>
              <a:gd name="connsiteY12982" fmla="*/ 322736 h 6839191"/>
              <a:gd name="connsiteX12983" fmla="*/ 2333264 w 12192439"/>
              <a:gd name="connsiteY12983" fmla="*/ 320355 h 6839191"/>
              <a:gd name="connsiteX12984" fmla="*/ 2341711 w 12192439"/>
              <a:gd name="connsiteY12984" fmla="*/ 310792 h 6839191"/>
              <a:gd name="connsiteX12985" fmla="*/ 2381334 w 12192439"/>
              <a:gd name="connsiteY12985" fmla="*/ 312997 h 6839191"/>
              <a:gd name="connsiteX12986" fmla="*/ 2371330 w 12192439"/>
              <a:gd name="connsiteY12986" fmla="*/ 322736 h 6839191"/>
              <a:gd name="connsiteX12987" fmla="*/ 2330127 w 12192439"/>
              <a:gd name="connsiteY12987" fmla="*/ 320143 h 6839191"/>
              <a:gd name="connsiteX12988" fmla="*/ 2292763 w 12192439"/>
              <a:gd name="connsiteY12988" fmla="*/ 317486 h 6839191"/>
              <a:gd name="connsiteX12989" fmla="*/ 2299542 w 12192439"/>
              <a:gd name="connsiteY12989" fmla="*/ 308179 h 6839191"/>
              <a:gd name="connsiteX12990" fmla="*/ 2338530 w 12192439"/>
              <a:gd name="connsiteY12990" fmla="*/ 310607 h 6839191"/>
              <a:gd name="connsiteX12991" fmla="*/ 2330127 w 12192439"/>
              <a:gd name="connsiteY12991" fmla="*/ 320143 h 6839191"/>
              <a:gd name="connsiteX12992" fmla="*/ 2289735 w 12192439"/>
              <a:gd name="connsiteY12992" fmla="*/ 317251 h 6839191"/>
              <a:gd name="connsiteX12993" fmla="*/ 2253074 w 12192439"/>
              <a:gd name="connsiteY12993" fmla="*/ 314256 h 6839191"/>
              <a:gd name="connsiteX12994" fmla="*/ 2258164 w 12192439"/>
              <a:gd name="connsiteY12994" fmla="*/ 305274 h 6839191"/>
              <a:gd name="connsiteX12995" fmla="*/ 2296449 w 12192439"/>
              <a:gd name="connsiteY12995" fmla="*/ 307981 h 6839191"/>
              <a:gd name="connsiteX12996" fmla="*/ 2289735 w 12192439"/>
              <a:gd name="connsiteY12996" fmla="*/ 317251 h 6839191"/>
              <a:gd name="connsiteX12997" fmla="*/ 2250134 w 12192439"/>
              <a:gd name="connsiteY12997" fmla="*/ 313991 h 6839191"/>
              <a:gd name="connsiteX12998" fmla="*/ 2227272 w 12192439"/>
              <a:gd name="connsiteY12998" fmla="*/ 311867 h 6839191"/>
              <a:gd name="connsiteX12999" fmla="*/ 2230849 w 12192439"/>
              <a:gd name="connsiteY12999" fmla="*/ 303133 h 6839191"/>
              <a:gd name="connsiteX13000" fmla="*/ 2255180 w 12192439"/>
              <a:gd name="connsiteY13000" fmla="*/ 305054 h 6839191"/>
              <a:gd name="connsiteX13001" fmla="*/ 2250134 w 12192439"/>
              <a:gd name="connsiteY13001" fmla="*/ 313991 h 6839191"/>
              <a:gd name="connsiteX13002" fmla="*/ 2224376 w 12192439"/>
              <a:gd name="connsiteY13002" fmla="*/ 311584 h 6839191"/>
              <a:gd name="connsiteX13003" fmla="*/ 2188952 w 12192439"/>
              <a:gd name="connsiteY13003" fmla="*/ 307852 h 6839191"/>
              <a:gd name="connsiteX13004" fmla="*/ 2190795 w 12192439"/>
              <a:gd name="connsiteY13004" fmla="*/ 299594 h 6839191"/>
              <a:gd name="connsiteX13005" fmla="*/ 2227931 w 12192439"/>
              <a:gd name="connsiteY13005" fmla="*/ 302885 h 6839191"/>
              <a:gd name="connsiteX13006" fmla="*/ 2224376 w 12192439"/>
              <a:gd name="connsiteY13006" fmla="*/ 311584 h 6839191"/>
              <a:gd name="connsiteX13007" fmla="*/ 2186072 w 12192439"/>
              <a:gd name="connsiteY13007" fmla="*/ 307518 h 6839191"/>
              <a:gd name="connsiteX13008" fmla="*/ 2155454 w 12192439"/>
              <a:gd name="connsiteY13008" fmla="*/ 303784 h 6839191"/>
              <a:gd name="connsiteX13009" fmla="*/ 2150621 w 12192439"/>
              <a:gd name="connsiteY13009" fmla="*/ 303152 h 6839191"/>
              <a:gd name="connsiteX13010" fmla="*/ 2150788 w 12192439"/>
              <a:gd name="connsiteY13010" fmla="*/ 295511 h 6839191"/>
              <a:gd name="connsiteX13011" fmla="*/ 2152804 w 12192439"/>
              <a:gd name="connsiteY13011" fmla="*/ 295730 h 6839191"/>
              <a:gd name="connsiteX13012" fmla="*/ 2187901 w 12192439"/>
              <a:gd name="connsiteY13012" fmla="*/ 299311 h 6839191"/>
              <a:gd name="connsiteX13013" fmla="*/ 2186072 w 12192439"/>
              <a:gd name="connsiteY13013" fmla="*/ 307518 h 6839191"/>
              <a:gd name="connsiteX13014" fmla="*/ 2147646 w 12192439"/>
              <a:gd name="connsiteY13014" fmla="*/ 302764 h 6839191"/>
              <a:gd name="connsiteX13015" fmla="*/ 2111886 w 12192439"/>
              <a:gd name="connsiteY13015" fmla="*/ 298108 h 6839191"/>
              <a:gd name="connsiteX13016" fmla="*/ 2110528 w 12192439"/>
              <a:gd name="connsiteY13016" fmla="*/ 291158 h 6839191"/>
              <a:gd name="connsiteX13017" fmla="*/ 2147815 w 12192439"/>
              <a:gd name="connsiteY13017" fmla="*/ 295190 h 6839191"/>
              <a:gd name="connsiteX13018" fmla="*/ 2147646 w 12192439"/>
              <a:gd name="connsiteY13018" fmla="*/ 302764 h 6839191"/>
              <a:gd name="connsiteX13019" fmla="*/ 2108668 w 12192439"/>
              <a:gd name="connsiteY13019" fmla="*/ 297691 h 6839191"/>
              <a:gd name="connsiteX13020" fmla="*/ 2072675 w 12192439"/>
              <a:gd name="connsiteY13020" fmla="*/ 293095 h 6839191"/>
              <a:gd name="connsiteX13021" fmla="*/ 2069985 w 12192439"/>
              <a:gd name="connsiteY13021" fmla="*/ 286871 h 6839191"/>
              <a:gd name="connsiteX13022" fmla="*/ 2107332 w 12192439"/>
              <a:gd name="connsiteY13022" fmla="*/ 290815 h 6839191"/>
              <a:gd name="connsiteX13023" fmla="*/ 2108668 w 12192439"/>
              <a:gd name="connsiteY13023" fmla="*/ 297691 h 6839191"/>
              <a:gd name="connsiteX13024" fmla="*/ 2069020 w 12192439"/>
              <a:gd name="connsiteY13024" fmla="*/ 292634 h 6839191"/>
              <a:gd name="connsiteX13025" fmla="*/ 2018049 w 12192439"/>
              <a:gd name="connsiteY13025" fmla="*/ 286379 h 6839191"/>
              <a:gd name="connsiteX13026" fmla="*/ 2014526 w 12192439"/>
              <a:gd name="connsiteY13026" fmla="*/ 281232 h 6839191"/>
              <a:gd name="connsiteX13027" fmla="*/ 2066372 w 12192439"/>
              <a:gd name="connsiteY13027" fmla="*/ 286496 h 6839191"/>
              <a:gd name="connsiteX13028" fmla="*/ 2069020 w 12192439"/>
              <a:gd name="connsiteY13028" fmla="*/ 292634 h 6839191"/>
              <a:gd name="connsiteX13029" fmla="*/ 2013734 w 12192439"/>
              <a:gd name="connsiteY13029" fmla="*/ 285861 h 6839191"/>
              <a:gd name="connsiteX13030" fmla="*/ 1976578 w 12192439"/>
              <a:gd name="connsiteY13030" fmla="*/ 281563 h 6839191"/>
              <a:gd name="connsiteX13031" fmla="*/ 1972329 w 12192439"/>
              <a:gd name="connsiteY13031" fmla="*/ 277173 h 6839191"/>
              <a:gd name="connsiteX13032" fmla="*/ 2010296 w 12192439"/>
              <a:gd name="connsiteY13032" fmla="*/ 280818 h 6839191"/>
              <a:gd name="connsiteX13033" fmla="*/ 2013734 w 12192439"/>
              <a:gd name="connsiteY13033" fmla="*/ 285861 h 6839191"/>
              <a:gd name="connsiteX13034" fmla="*/ 1971330 w 12192439"/>
              <a:gd name="connsiteY13034" fmla="*/ 280980 h 6839191"/>
              <a:gd name="connsiteX13035" fmla="*/ 1934568 w 12192439"/>
              <a:gd name="connsiteY13035" fmla="*/ 277015 h 6839191"/>
              <a:gd name="connsiteX13036" fmla="*/ 1929853 w 12192439"/>
              <a:gd name="connsiteY13036" fmla="*/ 273323 h 6839191"/>
              <a:gd name="connsiteX13037" fmla="*/ 1967206 w 12192439"/>
              <a:gd name="connsiteY13037" fmla="*/ 276693 h 6839191"/>
              <a:gd name="connsiteX13038" fmla="*/ 1971330 w 12192439"/>
              <a:gd name="connsiteY13038" fmla="*/ 280980 h 6839191"/>
              <a:gd name="connsiteX13039" fmla="*/ 1928102 w 12192439"/>
              <a:gd name="connsiteY13039" fmla="*/ 276348 h 6839191"/>
              <a:gd name="connsiteX13040" fmla="*/ 1892373 w 12192439"/>
              <a:gd name="connsiteY13040" fmla="*/ 272818 h 6839191"/>
              <a:gd name="connsiteX13041" fmla="*/ 1887395 w 12192439"/>
              <a:gd name="connsiteY13041" fmla="*/ 269747 h 6839191"/>
              <a:gd name="connsiteX13042" fmla="*/ 1923556 w 12192439"/>
              <a:gd name="connsiteY13042" fmla="*/ 272774 h 6839191"/>
              <a:gd name="connsiteX13043" fmla="*/ 1928102 w 12192439"/>
              <a:gd name="connsiteY13043" fmla="*/ 276348 h 6839191"/>
              <a:gd name="connsiteX13044" fmla="*/ 1884385 w 12192439"/>
              <a:gd name="connsiteY13044" fmla="*/ 272061 h 6839191"/>
              <a:gd name="connsiteX13045" fmla="*/ 1867129 w 12192439"/>
              <a:gd name="connsiteY13045" fmla="*/ 270488 h 6839191"/>
              <a:gd name="connsiteX13046" fmla="*/ 1850413 w 12192439"/>
              <a:gd name="connsiteY13046" fmla="*/ 269003 h 6839191"/>
              <a:gd name="connsiteX13047" fmla="*/ 1845415 w 12192439"/>
              <a:gd name="connsiteY13047" fmla="*/ 266497 h 6839191"/>
              <a:gd name="connsiteX13048" fmla="*/ 1850753 w 12192439"/>
              <a:gd name="connsiteY13048" fmla="*/ 266894 h 6839191"/>
              <a:gd name="connsiteX13049" fmla="*/ 1879657 w 12192439"/>
              <a:gd name="connsiteY13049" fmla="*/ 269130 h 6839191"/>
              <a:gd name="connsiteX13050" fmla="*/ 1884385 w 12192439"/>
              <a:gd name="connsiteY13050" fmla="*/ 272061 h 6839191"/>
              <a:gd name="connsiteX13051" fmla="*/ 1840514 w 12192439"/>
              <a:gd name="connsiteY13051" fmla="*/ 268127 h 6839191"/>
              <a:gd name="connsiteX13052" fmla="*/ 1808451 w 12192439"/>
              <a:gd name="connsiteY13052" fmla="*/ 265295 h 6839191"/>
              <a:gd name="connsiteX13053" fmla="*/ 1803905 w 12192439"/>
              <a:gd name="connsiteY13053" fmla="*/ 263413 h 6839191"/>
              <a:gd name="connsiteX13054" fmla="*/ 1835847 w 12192439"/>
              <a:gd name="connsiteY13054" fmla="*/ 265786 h 6839191"/>
              <a:gd name="connsiteX13055" fmla="*/ 1840514 w 12192439"/>
              <a:gd name="connsiteY13055" fmla="*/ 268127 h 6839191"/>
              <a:gd name="connsiteX13056" fmla="*/ 1796013 w 12192439"/>
              <a:gd name="connsiteY13056" fmla="*/ 264202 h 6839191"/>
              <a:gd name="connsiteX13057" fmla="*/ 1766377 w 12192439"/>
              <a:gd name="connsiteY13057" fmla="*/ 261605 h 6839191"/>
              <a:gd name="connsiteX13058" fmla="*/ 1762882 w 12192439"/>
              <a:gd name="connsiteY13058" fmla="*/ 260394 h 6839191"/>
              <a:gd name="connsiteX13059" fmla="*/ 1791987 w 12192439"/>
              <a:gd name="connsiteY13059" fmla="*/ 262535 h 6839191"/>
              <a:gd name="connsiteX13060" fmla="*/ 1796013 w 12192439"/>
              <a:gd name="connsiteY13060" fmla="*/ 264202 h 6839191"/>
              <a:gd name="connsiteX13061" fmla="*/ 1750701 w 12192439"/>
              <a:gd name="connsiteY13061" fmla="*/ 260236 h 6839191"/>
              <a:gd name="connsiteX13062" fmla="*/ 1724193 w 12192439"/>
              <a:gd name="connsiteY13062" fmla="*/ 257932 h 6839191"/>
              <a:gd name="connsiteX13063" fmla="*/ 1722530 w 12192439"/>
              <a:gd name="connsiteY13063" fmla="*/ 257443 h 6839191"/>
              <a:gd name="connsiteX13064" fmla="*/ 1748002 w 12192439"/>
              <a:gd name="connsiteY13064" fmla="*/ 259299 h 6839191"/>
              <a:gd name="connsiteX13065" fmla="*/ 1750701 w 12192439"/>
              <a:gd name="connsiteY13065" fmla="*/ 260236 h 6839191"/>
              <a:gd name="connsiteX13066" fmla="*/ 1704313 w 12192439"/>
              <a:gd name="connsiteY13066" fmla="*/ 256212 h 6839191"/>
              <a:gd name="connsiteX13067" fmla="*/ 1697580 w 12192439"/>
              <a:gd name="connsiteY13067" fmla="*/ 255630 h 6839191"/>
              <a:gd name="connsiteX13068" fmla="*/ 1703881 w 12192439"/>
              <a:gd name="connsiteY13068" fmla="*/ 256087 h 6839191"/>
              <a:gd name="connsiteX13069" fmla="*/ 1704313 w 12192439"/>
              <a:gd name="connsiteY13069" fmla="*/ 256212 h 6839191"/>
              <a:gd name="connsiteX13070" fmla="*/ 1933021 w 12192439"/>
              <a:gd name="connsiteY13070" fmla="*/ 314019 h 6839191"/>
              <a:gd name="connsiteX13071" fmla="*/ 1933649 w 12192439"/>
              <a:gd name="connsiteY13071" fmla="*/ 314326 h 6839191"/>
              <a:gd name="connsiteX13072" fmla="*/ 1927194 w 12192439"/>
              <a:gd name="connsiteY13072" fmla="*/ 312916 h 6839191"/>
              <a:gd name="connsiteX13073" fmla="*/ 1933021 w 12192439"/>
              <a:gd name="connsiteY13073" fmla="*/ 314019 h 6839191"/>
              <a:gd name="connsiteX13074" fmla="*/ 1964650 w 12192439"/>
              <a:gd name="connsiteY13074" fmla="*/ 325345 h 6839191"/>
              <a:gd name="connsiteX13075" fmla="*/ 1977191 w 12192439"/>
              <a:gd name="connsiteY13075" fmla="*/ 328221 h 6839191"/>
              <a:gd name="connsiteX13076" fmla="*/ 1978500 w 12192439"/>
              <a:gd name="connsiteY13076" fmla="*/ 328987 h 6839191"/>
              <a:gd name="connsiteX13077" fmla="*/ 1965279 w 12192439"/>
              <a:gd name="connsiteY13077" fmla="*/ 325647 h 6839191"/>
              <a:gd name="connsiteX13078" fmla="*/ 1964650 w 12192439"/>
              <a:gd name="connsiteY13078" fmla="*/ 325345 h 6839191"/>
              <a:gd name="connsiteX13079" fmla="*/ 2005399 w 12192439"/>
              <a:gd name="connsiteY13079" fmla="*/ 340551 h 6839191"/>
              <a:gd name="connsiteX13080" fmla="*/ 2019151 w 12192439"/>
              <a:gd name="connsiteY13080" fmla="*/ 344774 h 6839191"/>
              <a:gd name="connsiteX13081" fmla="*/ 2020195 w 12192439"/>
              <a:gd name="connsiteY13081" fmla="*/ 345520 h 6839191"/>
              <a:gd name="connsiteX13082" fmla="*/ 2005734 w 12192439"/>
              <a:gd name="connsiteY13082" fmla="*/ 340746 h 6839191"/>
              <a:gd name="connsiteX13083" fmla="*/ 2005399 w 12192439"/>
              <a:gd name="connsiteY13083" fmla="*/ 340551 h 6839191"/>
              <a:gd name="connsiteX13084" fmla="*/ 2045571 w 12192439"/>
              <a:gd name="connsiteY13084" fmla="*/ 359165 h 6839191"/>
              <a:gd name="connsiteX13085" fmla="*/ 2058640 w 12192439"/>
              <a:gd name="connsiteY13085" fmla="*/ 364444 h 6839191"/>
              <a:gd name="connsiteX13086" fmla="*/ 2060527 w 12192439"/>
              <a:gd name="connsiteY13086" fmla="*/ 366096 h 6839191"/>
              <a:gd name="connsiteX13087" fmla="*/ 2046077 w 12192439"/>
              <a:gd name="connsiteY13087" fmla="*/ 359514 h 6839191"/>
              <a:gd name="connsiteX13088" fmla="*/ 2045571 w 12192439"/>
              <a:gd name="connsiteY13088" fmla="*/ 359165 h 6839191"/>
              <a:gd name="connsiteX13089" fmla="*/ 2072035 w 12192439"/>
              <a:gd name="connsiteY13089" fmla="*/ 375999 h 6839191"/>
              <a:gd name="connsiteX13090" fmla="*/ 2070551 w 12192439"/>
              <a:gd name="connsiteY13090" fmla="*/ 375172 h 6839191"/>
              <a:gd name="connsiteX13091" fmla="*/ 2071747 w 12192439"/>
              <a:gd name="connsiteY13091" fmla="*/ 375756 h 6839191"/>
              <a:gd name="connsiteX13092" fmla="*/ 2072035 w 12192439"/>
              <a:gd name="connsiteY13092" fmla="*/ 375999 h 6839191"/>
              <a:gd name="connsiteX13093" fmla="*/ 2107952 w 12192439"/>
              <a:gd name="connsiteY13093" fmla="*/ 396682 h 6839191"/>
              <a:gd name="connsiteX13094" fmla="*/ 2102441 w 12192439"/>
              <a:gd name="connsiteY13094" fmla="*/ 390907 h 6839191"/>
              <a:gd name="connsiteX13095" fmla="*/ 2117066 w 12192439"/>
              <a:gd name="connsiteY13095" fmla="*/ 397998 h 6839191"/>
              <a:gd name="connsiteX13096" fmla="*/ 2119681 w 12192439"/>
              <a:gd name="connsiteY13096" fmla="*/ 403411 h 6839191"/>
              <a:gd name="connsiteX13097" fmla="*/ 2108108 w 12192439"/>
              <a:gd name="connsiteY13097" fmla="*/ 396853 h 6839191"/>
              <a:gd name="connsiteX13098" fmla="*/ 2107952 w 12192439"/>
              <a:gd name="connsiteY13098" fmla="*/ 396682 h 6839191"/>
              <a:gd name="connsiteX13099" fmla="*/ 2124598 w 12192439"/>
              <a:gd name="connsiteY13099" fmla="*/ 410401 h 6839191"/>
              <a:gd name="connsiteX13100" fmla="*/ 2129166 w 12192439"/>
              <a:gd name="connsiteY13100" fmla="*/ 416990 h 6839191"/>
              <a:gd name="connsiteX13101" fmla="*/ 2118227 w 12192439"/>
              <a:gd name="connsiteY13101" fmla="*/ 409875 h 6839191"/>
              <a:gd name="connsiteX13102" fmla="*/ 2114888 w 12192439"/>
              <a:gd name="connsiteY13102" fmla="*/ 405021 h 6839191"/>
              <a:gd name="connsiteX13103" fmla="*/ 2124598 w 12192439"/>
              <a:gd name="connsiteY13103" fmla="*/ 410401 h 6839191"/>
              <a:gd name="connsiteX13104" fmla="*/ 2130934 w 12192439"/>
              <a:gd name="connsiteY13104" fmla="*/ 413819 h 6839191"/>
              <a:gd name="connsiteX13105" fmla="*/ 2139649 w 12192439"/>
              <a:gd name="connsiteY13105" fmla="*/ 418398 h 6839191"/>
              <a:gd name="connsiteX13106" fmla="*/ 2143074 w 12192439"/>
              <a:gd name="connsiteY13106" fmla="*/ 425540 h 6839191"/>
              <a:gd name="connsiteX13107" fmla="*/ 2134471 w 12192439"/>
              <a:gd name="connsiteY13107" fmla="*/ 420316 h 6839191"/>
              <a:gd name="connsiteX13108" fmla="*/ 2130934 w 12192439"/>
              <a:gd name="connsiteY13108" fmla="*/ 413819 h 6839191"/>
              <a:gd name="connsiteX13109" fmla="*/ 2144460 w 12192439"/>
              <a:gd name="connsiteY13109" fmla="*/ 420866 h 6839191"/>
              <a:gd name="connsiteX13110" fmla="*/ 2154612 w 12192439"/>
              <a:gd name="connsiteY13110" fmla="*/ 425921 h 6839191"/>
              <a:gd name="connsiteX13111" fmla="*/ 2156885 w 12192439"/>
              <a:gd name="connsiteY13111" fmla="*/ 433460 h 6839191"/>
              <a:gd name="connsiteX13112" fmla="*/ 2147128 w 12192439"/>
              <a:gd name="connsiteY13112" fmla="*/ 427927 h 6839191"/>
              <a:gd name="connsiteX13113" fmla="*/ 2144460 w 12192439"/>
              <a:gd name="connsiteY13113" fmla="*/ 420866 h 6839191"/>
              <a:gd name="connsiteX13114" fmla="*/ 2157554 w 12192439"/>
              <a:gd name="connsiteY13114" fmla="*/ 438010 h 6839191"/>
              <a:gd name="connsiteX13115" fmla="*/ 2158076 w 12192439"/>
              <a:gd name="connsiteY13115" fmla="*/ 444364 h 6839191"/>
              <a:gd name="connsiteX13116" fmla="*/ 2149741 w 12192439"/>
              <a:gd name="connsiteY13116" fmla="*/ 438969 h 6839191"/>
              <a:gd name="connsiteX13117" fmla="*/ 2148440 w 12192439"/>
              <a:gd name="connsiteY13117" fmla="*/ 432896 h 6839191"/>
              <a:gd name="connsiteX13118" fmla="*/ 2157554 w 12192439"/>
              <a:gd name="connsiteY13118" fmla="*/ 438010 h 6839191"/>
              <a:gd name="connsiteX13119" fmla="*/ 2160740 w 12192439"/>
              <a:gd name="connsiteY13119" fmla="*/ 439728 h 6839191"/>
              <a:gd name="connsiteX13120" fmla="*/ 2170907 w 12192439"/>
              <a:gd name="connsiteY13120" fmla="*/ 445092 h 6839191"/>
              <a:gd name="connsiteX13121" fmla="*/ 2170446 w 12192439"/>
              <a:gd name="connsiteY13121" fmla="*/ 451881 h 6839191"/>
              <a:gd name="connsiteX13122" fmla="*/ 2161141 w 12192439"/>
              <a:gd name="connsiteY13122" fmla="*/ 446290 h 6839191"/>
              <a:gd name="connsiteX13123" fmla="*/ 2160740 w 12192439"/>
              <a:gd name="connsiteY13123" fmla="*/ 439728 h 6839191"/>
              <a:gd name="connsiteX13124" fmla="*/ 2173726 w 12192439"/>
              <a:gd name="connsiteY13124" fmla="*/ 446525 h 6839191"/>
              <a:gd name="connsiteX13125" fmla="*/ 2177250 w 12192439"/>
              <a:gd name="connsiteY13125" fmla="*/ 448313 h 6839191"/>
              <a:gd name="connsiteX13126" fmla="*/ 2184819 w 12192439"/>
              <a:gd name="connsiteY13126" fmla="*/ 451907 h 6839191"/>
              <a:gd name="connsiteX13127" fmla="*/ 2183320 w 12192439"/>
              <a:gd name="connsiteY13127" fmla="*/ 459119 h 6839191"/>
              <a:gd name="connsiteX13128" fmla="*/ 2181008 w 12192439"/>
              <a:gd name="connsiteY13128" fmla="*/ 457901 h 6839191"/>
              <a:gd name="connsiteX13129" fmla="*/ 2173177 w 12192439"/>
              <a:gd name="connsiteY13129" fmla="*/ 453476 h 6839191"/>
              <a:gd name="connsiteX13130" fmla="*/ 2173726 w 12192439"/>
              <a:gd name="connsiteY13130" fmla="*/ 446525 h 6839191"/>
              <a:gd name="connsiteX13131" fmla="*/ 2179931 w 12192439"/>
              <a:gd name="connsiteY13131" fmla="*/ 472840 h 6839191"/>
              <a:gd name="connsiteX13132" fmla="*/ 2178509 w 12192439"/>
              <a:gd name="connsiteY13132" fmla="*/ 478961 h 6839191"/>
              <a:gd name="connsiteX13133" fmla="*/ 2171093 w 12192439"/>
              <a:gd name="connsiteY13133" fmla="*/ 473516 h 6839191"/>
              <a:gd name="connsiteX13134" fmla="*/ 2171626 w 12192439"/>
              <a:gd name="connsiteY13134" fmla="*/ 467583 h 6839191"/>
              <a:gd name="connsiteX13135" fmla="*/ 2179931 w 12192439"/>
              <a:gd name="connsiteY13135" fmla="*/ 472840 h 6839191"/>
              <a:gd name="connsiteX13136" fmla="*/ 2182432 w 12192439"/>
              <a:gd name="connsiteY13136" fmla="*/ 474352 h 6839191"/>
              <a:gd name="connsiteX13137" fmla="*/ 2190207 w 12192439"/>
              <a:gd name="connsiteY13137" fmla="*/ 478724 h 6839191"/>
              <a:gd name="connsiteX13138" fmla="*/ 2187858 w 12192439"/>
              <a:gd name="connsiteY13138" fmla="*/ 485280 h 6839191"/>
              <a:gd name="connsiteX13139" fmla="*/ 2185253 w 12192439"/>
              <a:gd name="connsiteY13139" fmla="*/ 483619 h 6839191"/>
              <a:gd name="connsiteX13140" fmla="*/ 2180990 w 12192439"/>
              <a:gd name="connsiteY13140" fmla="*/ 480701 h 6839191"/>
              <a:gd name="connsiteX13141" fmla="*/ 2182432 w 12192439"/>
              <a:gd name="connsiteY13141" fmla="*/ 474352 h 6839191"/>
              <a:gd name="connsiteX13142" fmla="*/ 2192599 w 12192439"/>
              <a:gd name="connsiteY13142" fmla="*/ 479986 h 6839191"/>
              <a:gd name="connsiteX13143" fmla="*/ 2203117 w 12192439"/>
              <a:gd name="connsiteY13143" fmla="*/ 485041 h 6839191"/>
              <a:gd name="connsiteX13144" fmla="*/ 2199650 w 12192439"/>
              <a:gd name="connsiteY13144" fmla="*/ 492158 h 6839191"/>
              <a:gd name="connsiteX13145" fmla="*/ 2190168 w 12192439"/>
              <a:gd name="connsiteY13145" fmla="*/ 486752 h 6839191"/>
              <a:gd name="connsiteX13146" fmla="*/ 2192599 w 12192439"/>
              <a:gd name="connsiteY13146" fmla="*/ 479986 h 6839191"/>
              <a:gd name="connsiteX13147" fmla="*/ 2198224 w 12192439"/>
              <a:gd name="connsiteY13147" fmla="*/ 495214 h 6839191"/>
              <a:gd name="connsiteX13148" fmla="*/ 2195350 w 12192439"/>
              <a:gd name="connsiteY13148" fmla="*/ 501917 h 6839191"/>
              <a:gd name="connsiteX13149" fmla="*/ 2187375 w 12192439"/>
              <a:gd name="connsiteY13149" fmla="*/ 496480 h 6839191"/>
              <a:gd name="connsiteX13150" fmla="*/ 2187204 w 12192439"/>
              <a:gd name="connsiteY13150" fmla="*/ 496351 h 6839191"/>
              <a:gd name="connsiteX13151" fmla="*/ 2189082 w 12192439"/>
              <a:gd name="connsiteY13151" fmla="*/ 490045 h 6839191"/>
              <a:gd name="connsiteX13152" fmla="*/ 2198224 w 12192439"/>
              <a:gd name="connsiteY13152" fmla="*/ 495214 h 6839191"/>
              <a:gd name="connsiteX13153" fmla="*/ 2200550 w 12192439"/>
              <a:gd name="connsiteY13153" fmla="*/ 496427 h 6839191"/>
              <a:gd name="connsiteX13154" fmla="*/ 2210730 w 12192439"/>
              <a:gd name="connsiteY13154" fmla="*/ 501320 h 6839191"/>
              <a:gd name="connsiteX13155" fmla="*/ 2206715 w 12192439"/>
              <a:gd name="connsiteY13155" fmla="*/ 508536 h 6839191"/>
              <a:gd name="connsiteX13156" fmla="*/ 2197610 w 12192439"/>
              <a:gd name="connsiteY13156" fmla="*/ 503334 h 6839191"/>
              <a:gd name="connsiteX13157" fmla="*/ 2200550 w 12192439"/>
              <a:gd name="connsiteY13157" fmla="*/ 496427 h 6839191"/>
              <a:gd name="connsiteX13158" fmla="*/ 2205201 w 12192439"/>
              <a:gd name="connsiteY13158" fmla="*/ 511428 h 6839191"/>
              <a:gd name="connsiteX13159" fmla="*/ 2201910 w 12192439"/>
              <a:gd name="connsiteY13159" fmla="*/ 518231 h 6839191"/>
              <a:gd name="connsiteX13160" fmla="*/ 2194121 w 12192439"/>
              <a:gd name="connsiteY13160" fmla="*/ 512922 h 6839191"/>
              <a:gd name="connsiteX13161" fmla="*/ 2196403 w 12192439"/>
              <a:gd name="connsiteY13161" fmla="*/ 506436 h 6839191"/>
              <a:gd name="connsiteX13162" fmla="*/ 2205201 w 12192439"/>
              <a:gd name="connsiteY13162" fmla="*/ 511428 h 6839191"/>
              <a:gd name="connsiteX13163" fmla="*/ 2207439 w 12192439"/>
              <a:gd name="connsiteY13163" fmla="*/ 512588 h 6839191"/>
              <a:gd name="connsiteX13164" fmla="*/ 2217312 w 12192439"/>
              <a:gd name="connsiteY13164" fmla="*/ 517389 h 6839191"/>
              <a:gd name="connsiteX13165" fmla="*/ 2212902 w 12192439"/>
              <a:gd name="connsiteY13165" fmla="*/ 524640 h 6839191"/>
              <a:gd name="connsiteX13166" fmla="*/ 2204082 w 12192439"/>
              <a:gd name="connsiteY13166" fmla="*/ 519567 h 6839191"/>
              <a:gd name="connsiteX13167" fmla="*/ 2207439 w 12192439"/>
              <a:gd name="connsiteY13167" fmla="*/ 512588 h 6839191"/>
              <a:gd name="connsiteX13168" fmla="*/ 2211344 w 12192439"/>
              <a:gd name="connsiteY13168" fmla="*/ 527387 h 6839191"/>
              <a:gd name="connsiteX13169" fmla="*/ 2207680 w 12192439"/>
              <a:gd name="connsiteY13169" fmla="*/ 534348 h 6839191"/>
              <a:gd name="connsiteX13170" fmla="*/ 2200155 w 12192439"/>
              <a:gd name="connsiteY13170" fmla="*/ 529135 h 6839191"/>
              <a:gd name="connsiteX13171" fmla="*/ 2202788 w 12192439"/>
              <a:gd name="connsiteY13171" fmla="*/ 522494 h 6839191"/>
              <a:gd name="connsiteX13172" fmla="*/ 2211344 w 12192439"/>
              <a:gd name="connsiteY13172" fmla="*/ 527387 h 6839191"/>
              <a:gd name="connsiteX13173" fmla="*/ 2213516 w 12192439"/>
              <a:gd name="connsiteY13173" fmla="*/ 528484 h 6839191"/>
              <a:gd name="connsiteX13174" fmla="*/ 2223192 w 12192439"/>
              <a:gd name="connsiteY13174" fmla="*/ 533170 h 6839191"/>
              <a:gd name="connsiteX13175" fmla="*/ 2218365 w 12192439"/>
              <a:gd name="connsiteY13175" fmla="*/ 540573 h 6839191"/>
              <a:gd name="connsiteX13176" fmla="*/ 2209764 w 12192439"/>
              <a:gd name="connsiteY13176" fmla="*/ 535612 h 6839191"/>
              <a:gd name="connsiteX13177" fmla="*/ 2213516 w 12192439"/>
              <a:gd name="connsiteY13177" fmla="*/ 528484 h 6839191"/>
              <a:gd name="connsiteX13178" fmla="*/ 2216785 w 12192439"/>
              <a:gd name="connsiteY13178" fmla="*/ 543197 h 6839191"/>
              <a:gd name="connsiteX13179" fmla="*/ 2212814 w 12192439"/>
              <a:gd name="connsiteY13179" fmla="*/ 550233 h 6839191"/>
              <a:gd name="connsiteX13180" fmla="*/ 2205464 w 12192439"/>
              <a:gd name="connsiteY13180" fmla="*/ 545136 h 6839191"/>
              <a:gd name="connsiteX13181" fmla="*/ 2208426 w 12192439"/>
              <a:gd name="connsiteY13181" fmla="*/ 538387 h 6839191"/>
              <a:gd name="connsiteX13182" fmla="*/ 2216785 w 12192439"/>
              <a:gd name="connsiteY13182" fmla="*/ 543197 h 6839191"/>
              <a:gd name="connsiteX13183" fmla="*/ 2218826 w 12192439"/>
              <a:gd name="connsiteY13183" fmla="*/ 544305 h 6839191"/>
              <a:gd name="connsiteX13184" fmla="*/ 2228479 w 12192439"/>
              <a:gd name="connsiteY13184" fmla="*/ 548995 h 6839191"/>
              <a:gd name="connsiteX13185" fmla="*/ 2223389 w 12192439"/>
              <a:gd name="connsiteY13185" fmla="*/ 556503 h 6839191"/>
              <a:gd name="connsiteX13186" fmla="*/ 2214767 w 12192439"/>
              <a:gd name="connsiteY13186" fmla="*/ 551521 h 6839191"/>
              <a:gd name="connsiteX13187" fmla="*/ 2218826 w 12192439"/>
              <a:gd name="connsiteY13187" fmla="*/ 544305 h 6839191"/>
              <a:gd name="connsiteX13188" fmla="*/ 2221787 w 12192439"/>
              <a:gd name="connsiteY13188" fmla="*/ 559009 h 6839191"/>
              <a:gd name="connsiteX13189" fmla="*/ 2217597 w 12192439"/>
              <a:gd name="connsiteY13189" fmla="*/ 566174 h 6839191"/>
              <a:gd name="connsiteX13190" fmla="*/ 2210203 w 12192439"/>
              <a:gd name="connsiteY13190" fmla="*/ 561032 h 6839191"/>
              <a:gd name="connsiteX13191" fmla="*/ 2213406 w 12192439"/>
              <a:gd name="connsiteY13191" fmla="*/ 554158 h 6839191"/>
              <a:gd name="connsiteX13192" fmla="*/ 2221787 w 12192439"/>
              <a:gd name="connsiteY13192" fmla="*/ 559009 h 6839191"/>
              <a:gd name="connsiteX13193" fmla="*/ 2223543 w 12192439"/>
              <a:gd name="connsiteY13193" fmla="*/ 559954 h 6839191"/>
              <a:gd name="connsiteX13194" fmla="*/ 2233043 w 12192439"/>
              <a:gd name="connsiteY13194" fmla="*/ 564698 h 6839191"/>
              <a:gd name="connsiteX13195" fmla="*/ 2227689 w 12192439"/>
              <a:gd name="connsiteY13195" fmla="*/ 572269 h 6839191"/>
              <a:gd name="connsiteX13196" fmla="*/ 2219264 w 12192439"/>
              <a:gd name="connsiteY13196" fmla="*/ 567243 h 6839191"/>
              <a:gd name="connsiteX13197" fmla="*/ 2223543 w 12192439"/>
              <a:gd name="connsiteY13197" fmla="*/ 559954 h 6839191"/>
              <a:gd name="connsiteX13198" fmla="*/ 2226132 w 12192439"/>
              <a:gd name="connsiteY13198" fmla="*/ 574680 h 6839191"/>
              <a:gd name="connsiteX13199" fmla="*/ 2221700 w 12192439"/>
              <a:gd name="connsiteY13199" fmla="*/ 581894 h 6839191"/>
              <a:gd name="connsiteX13200" fmla="*/ 2214482 w 12192439"/>
              <a:gd name="connsiteY13200" fmla="*/ 576697 h 6839191"/>
              <a:gd name="connsiteX13201" fmla="*/ 2217904 w 12192439"/>
              <a:gd name="connsiteY13201" fmla="*/ 569772 h 6839191"/>
              <a:gd name="connsiteX13202" fmla="*/ 2226132 w 12192439"/>
              <a:gd name="connsiteY13202" fmla="*/ 574680 h 6839191"/>
              <a:gd name="connsiteX13203" fmla="*/ 2220361 w 12192439"/>
              <a:gd name="connsiteY13203" fmla="*/ 584336 h 6839191"/>
              <a:gd name="connsiteX13204" fmla="*/ 2216829 w 12192439"/>
              <a:gd name="connsiteY13204" fmla="*/ 591149 h 6839191"/>
              <a:gd name="connsiteX13205" fmla="*/ 2210796 w 12192439"/>
              <a:gd name="connsiteY13205" fmla="*/ 585839 h 6839191"/>
              <a:gd name="connsiteX13206" fmla="*/ 2213341 w 12192439"/>
              <a:gd name="connsiteY13206" fmla="*/ 579330 h 6839191"/>
              <a:gd name="connsiteX13207" fmla="*/ 2220361 w 12192439"/>
              <a:gd name="connsiteY13207" fmla="*/ 584336 h 6839191"/>
              <a:gd name="connsiteX13208" fmla="*/ 2222139 w 12192439"/>
              <a:gd name="connsiteY13208" fmla="*/ 585475 h 6839191"/>
              <a:gd name="connsiteX13209" fmla="*/ 2230037 w 12192439"/>
              <a:gd name="connsiteY13209" fmla="*/ 590212 h 6839191"/>
              <a:gd name="connsiteX13210" fmla="*/ 2225452 w 12192439"/>
              <a:gd name="connsiteY13210" fmla="*/ 597516 h 6839191"/>
              <a:gd name="connsiteX13211" fmla="*/ 2218540 w 12192439"/>
              <a:gd name="connsiteY13211" fmla="*/ 592522 h 6839191"/>
              <a:gd name="connsiteX13212" fmla="*/ 2222139 w 12192439"/>
              <a:gd name="connsiteY13212" fmla="*/ 585475 h 6839191"/>
              <a:gd name="connsiteX13213" fmla="*/ 2231814 w 12192439"/>
              <a:gd name="connsiteY13213" fmla="*/ 591206 h 6839191"/>
              <a:gd name="connsiteX13214" fmla="*/ 2240788 w 12192439"/>
              <a:gd name="connsiteY13214" fmla="*/ 595826 h 6839191"/>
              <a:gd name="connsiteX13215" fmla="*/ 2235083 w 12192439"/>
              <a:gd name="connsiteY13215" fmla="*/ 603547 h 6839191"/>
              <a:gd name="connsiteX13216" fmla="*/ 2227119 w 12192439"/>
              <a:gd name="connsiteY13216" fmla="*/ 598641 h 6839191"/>
              <a:gd name="connsiteX13217" fmla="*/ 2231814 w 12192439"/>
              <a:gd name="connsiteY13217" fmla="*/ 591206 h 6839191"/>
              <a:gd name="connsiteX13218" fmla="*/ 2233547 w 12192439"/>
              <a:gd name="connsiteY13218" fmla="*/ 605736 h 6839191"/>
              <a:gd name="connsiteX13219" fmla="*/ 2228808 w 12192439"/>
              <a:gd name="connsiteY13219" fmla="*/ 613108 h 6839191"/>
              <a:gd name="connsiteX13220" fmla="*/ 2222029 w 12192439"/>
              <a:gd name="connsiteY13220" fmla="*/ 608058 h 6839191"/>
              <a:gd name="connsiteX13221" fmla="*/ 2225781 w 12192439"/>
              <a:gd name="connsiteY13221" fmla="*/ 600958 h 6839191"/>
              <a:gd name="connsiteX13222" fmla="*/ 2233547 w 12192439"/>
              <a:gd name="connsiteY13222" fmla="*/ 605736 h 6839191"/>
              <a:gd name="connsiteX13223" fmla="*/ 2235215 w 12192439"/>
              <a:gd name="connsiteY13223" fmla="*/ 606664 h 6839191"/>
              <a:gd name="connsiteX13224" fmla="*/ 2244057 w 12192439"/>
              <a:gd name="connsiteY13224" fmla="*/ 611294 h 6839191"/>
              <a:gd name="connsiteX13225" fmla="*/ 2238177 w 12192439"/>
              <a:gd name="connsiteY13225" fmla="*/ 619041 h 6839191"/>
              <a:gd name="connsiteX13226" fmla="*/ 2230388 w 12192439"/>
              <a:gd name="connsiteY13226" fmla="*/ 614188 h 6839191"/>
              <a:gd name="connsiteX13227" fmla="*/ 2235215 w 12192439"/>
              <a:gd name="connsiteY13227" fmla="*/ 606664 h 6839191"/>
              <a:gd name="connsiteX13228" fmla="*/ 2236707 w 12192439"/>
              <a:gd name="connsiteY13228" fmla="*/ 621149 h 6839191"/>
              <a:gd name="connsiteX13229" fmla="*/ 2231924 w 12192439"/>
              <a:gd name="connsiteY13229" fmla="*/ 628416 h 6839191"/>
              <a:gd name="connsiteX13230" fmla="*/ 2225254 w 12192439"/>
              <a:gd name="connsiteY13230" fmla="*/ 623448 h 6839191"/>
              <a:gd name="connsiteX13231" fmla="*/ 2229072 w 12192439"/>
              <a:gd name="connsiteY13231" fmla="*/ 616390 h 6839191"/>
              <a:gd name="connsiteX13232" fmla="*/ 2236707 w 12192439"/>
              <a:gd name="connsiteY13232" fmla="*/ 621149 h 6839191"/>
              <a:gd name="connsiteX13233" fmla="*/ 2230541 w 12192439"/>
              <a:gd name="connsiteY13233" fmla="*/ 630704 h 6839191"/>
              <a:gd name="connsiteX13234" fmla="*/ 2226702 w 12192439"/>
              <a:gd name="connsiteY13234" fmla="*/ 637619 h 6839191"/>
              <a:gd name="connsiteX13235" fmla="*/ 2221173 w 12192439"/>
              <a:gd name="connsiteY13235" fmla="*/ 632547 h 6839191"/>
              <a:gd name="connsiteX13236" fmla="*/ 2224091 w 12192439"/>
              <a:gd name="connsiteY13236" fmla="*/ 625862 h 6839191"/>
              <a:gd name="connsiteX13237" fmla="*/ 2230541 w 12192439"/>
              <a:gd name="connsiteY13237" fmla="*/ 630704 h 6839191"/>
              <a:gd name="connsiteX13238" fmla="*/ 2164483 w 12192439"/>
              <a:gd name="connsiteY13238" fmla="*/ 2736475 h 6839191"/>
              <a:gd name="connsiteX13239" fmla="*/ 2186842 w 12192439"/>
              <a:gd name="connsiteY13239" fmla="*/ 2714689 h 6839191"/>
              <a:gd name="connsiteX13240" fmla="*/ 2766818 w 12192439"/>
              <a:gd name="connsiteY13240" fmla="*/ 2297480 h 6839191"/>
              <a:gd name="connsiteX13241" fmla="*/ 3423831 w 12192439"/>
              <a:gd name="connsiteY13241" fmla="*/ 1940274 h 6839191"/>
              <a:gd name="connsiteX13242" fmla="*/ 3743451 w 12192439"/>
              <a:gd name="connsiteY13242" fmla="*/ 1775966 h 6839191"/>
              <a:gd name="connsiteX13243" fmla="*/ 4498908 w 12192439"/>
              <a:gd name="connsiteY13243" fmla="*/ 1370860 h 6839191"/>
              <a:gd name="connsiteX13244" fmla="*/ 4502308 w 12192439"/>
              <a:gd name="connsiteY13244" fmla="*/ 1368854 h 6839191"/>
              <a:gd name="connsiteX13245" fmla="*/ 4765653 w 12192439"/>
              <a:gd name="connsiteY13245" fmla="*/ 1196350 h 6839191"/>
              <a:gd name="connsiteX13246" fmla="*/ 4909885 w 12192439"/>
              <a:gd name="connsiteY13246" fmla="*/ 1039613 h 6839191"/>
              <a:gd name="connsiteX13247" fmla="*/ 4938210 w 12192439"/>
              <a:gd name="connsiteY13247" fmla="*/ 934767 h 6839191"/>
              <a:gd name="connsiteX13248" fmla="*/ 4876362 w 12192439"/>
              <a:gd name="connsiteY13248" fmla="*/ 849030 h 6839191"/>
              <a:gd name="connsiteX13249" fmla="*/ 4798672 w 12192439"/>
              <a:gd name="connsiteY13249" fmla="*/ 814971 h 6839191"/>
              <a:gd name="connsiteX13250" fmla="*/ 4419485 w 12192439"/>
              <a:gd name="connsiteY13250" fmla="*/ 753295 h 6839191"/>
              <a:gd name="connsiteX13251" fmla="*/ 4341730 w 12192439"/>
              <a:gd name="connsiteY13251" fmla="*/ 747960 h 6839191"/>
              <a:gd name="connsiteX13252" fmla="*/ 4307679 w 12192439"/>
              <a:gd name="connsiteY13252" fmla="*/ 745678 h 6839191"/>
              <a:gd name="connsiteX13253" fmla="*/ 3654902 w 12192439"/>
              <a:gd name="connsiteY13253" fmla="*/ 723095 h 6839191"/>
              <a:gd name="connsiteX13254" fmla="*/ 3333833 w 12192439"/>
              <a:gd name="connsiteY13254" fmla="*/ 722143 h 6839191"/>
              <a:gd name="connsiteX13255" fmla="*/ 2805279 w 12192439"/>
              <a:gd name="connsiteY13255" fmla="*/ 715291 h 6839191"/>
              <a:gd name="connsiteX13256" fmla="*/ 2429427 w 12192439"/>
              <a:gd name="connsiteY13256" fmla="*/ 682228 h 6839191"/>
              <a:gd name="connsiteX13257" fmla="*/ 2421265 w 12192439"/>
              <a:gd name="connsiteY13257" fmla="*/ 681131 h 6839191"/>
              <a:gd name="connsiteX13258" fmla="*/ 2242696 w 12192439"/>
              <a:gd name="connsiteY13258" fmla="*/ 635263 h 6839191"/>
              <a:gd name="connsiteX13259" fmla="*/ 2248642 w 12192439"/>
              <a:gd name="connsiteY13259" fmla="*/ 627545 h 6839191"/>
              <a:gd name="connsiteX13260" fmla="*/ 2424227 w 12192439"/>
              <a:gd name="connsiteY13260" fmla="*/ 668482 h 6839191"/>
              <a:gd name="connsiteX13261" fmla="*/ 2431599 w 12192439"/>
              <a:gd name="connsiteY13261" fmla="*/ 669437 h 6839191"/>
              <a:gd name="connsiteX13262" fmla="*/ 2812761 w 12192439"/>
              <a:gd name="connsiteY13262" fmla="*/ 702085 h 6839191"/>
              <a:gd name="connsiteX13263" fmla="*/ 3341490 w 12192439"/>
              <a:gd name="connsiteY13263" fmla="*/ 709940 h 6839191"/>
              <a:gd name="connsiteX13264" fmla="*/ 3673814 w 12192439"/>
              <a:gd name="connsiteY13264" fmla="*/ 711886 h 6839191"/>
              <a:gd name="connsiteX13265" fmla="*/ 4335060 w 12192439"/>
              <a:gd name="connsiteY13265" fmla="*/ 737040 h 6839191"/>
              <a:gd name="connsiteX13266" fmla="*/ 4367049 w 12192439"/>
              <a:gd name="connsiteY13266" fmla="*/ 739304 h 6839191"/>
              <a:gd name="connsiteX13267" fmla="*/ 4448314 w 12192439"/>
              <a:gd name="connsiteY13267" fmla="*/ 745204 h 6839191"/>
              <a:gd name="connsiteX13268" fmla="*/ 4831846 w 12192439"/>
              <a:gd name="connsiteY13268" fmla="*/ 808509 h 6839191"/>
              <a:gd name="connsiteX13269" fmla="*/ 4910171 w 12192439"/>
              <a:gd name="connsiteY13269" fmla="*/ 842479 h 6839191"/>
              <a:gd name="connsiteX13270" fmla="*/ 4951308 w 12192439"/>
              <a:gd name="connsiteY13270" fmla="*/ 1029992 h 6839191"/>
              <a:gd name="connsiteX13271" fmla="*/ 4810015 w 12192439"/>
              <a:gd name="connsiteY13271" fmla="*/ 1190474 h 6839191"/>
              <a:gd name="connsiteX13272" fmla="*/ 4548843 w 12192439"/>
              <a:gd name="connsiteY13272" fmla="*/ 1363911 h 6839191"/>
              <a:gd name="connsiteX13273" fmla="*/ 4541032 w 12192439"/>
              <a:gd name="connsiteY13273" fmla="*/ 1368573 h 6839191"/>
              <a:gd name="connsiteX13274" fmla="*/ 3785488 w 12192439"/>
              <a:gd name="connsiteY13274" fmla="*/ 1778643 h 6839191"/>
              <a:gd name="connsiteX13275" fmla="*/ 3454766 w 12192439"/>
              <a:gd name="connsiteY13275" fmla="*/ 1951027 h 6839191"/>
              <a:gd name="connsiteX13276" fmla="*/ 2792159 w 12192439"/>
              <a:gd name="connsiteY13276" fmla="*/ 2318411 h 6839191"/>
              <a:gd name="connsiteX13277" fmla="*/ 2210225 w 12192439"/>
              <a:gd name="connsiteY13277" fmla="*/ 2748959 h 6839191"/>
              <a:gd name="connsiteX13278" fmla="*/ 2205267 w 12192439"/>
              <a:gd name="connsiteY13278" fmla="*/ 2754071 h 6839191"/>
              <a:gd name="connsiteX13279" fmla="*/ 2152137 w 12192439"/>
              <a:gd name="connsiteY13279" fmla="*/ 2748433 h 6839191"/>
              <a:gd name="connsiteX13280" fmla="*/ 2164483 w 12192439"/>
              <a:gd name="connsiteY13280" fmla="*/ 2736475 h 6839191"/>
              <a:gd name="connsiteX13281" fmla="*/ 2203709 w 12192439"/>
              <a:gd name="connsiteY13281" fmla="*/ 2755673 h 6839191"/>
              <a:gd name="connsiteX13282" fmla="*/ 2188619 w 12192439"/>
              <a:gd name="connsiteY13282" fmla="*/ 2770943 h 6839191"/>
              <a:gd name="connsiteX13283" fmla="*/ 2164656 w 12192439"/>
              <a:gd name="connsiteY13283" fmla="*/ 2795274 h 6839191"/>
              <a:gd name="connsiteX13284" fmla="*/ 2113117 w 12192439"/>
              <a:gd name="connsiteY13284" fmla="*/ 2787793 h 6839191"/>
              <a:gd name="connsiteX13285" fmla="*/ 2150538 w 12192439"/>
              <a:gd name="connsiteY13285" fmla="*/ 2749990 h 6839191"/>
              <a:gd name="connsiteX13286" fmla="*/ 2203709 w 12192439"/>
              <a:gd name="connsiteY13286" fmla="*/ 2755673 h 6839191"/>
              <a:gd name="connsiteX13287" fmla="*/ 2190462 w 12192439"/>
              <a:gd name="connsiteY13287" fmla="*/ 2772764 h 6839191"/>
              <a:gd name="connsiteX13288" fmla="*/ 2207022 w 12192439"/>
              <a:gd name="connsiteY13288" fmla="*/ 2755980 h 6839191"/>
              <a:gd name="connsiteX13289" fmla="*/ 2258778 w 12192439"/>
              <a:gd name="connsiteY13289" fmla="*/ 2760499 h 6839191"/>
              <a:gd name="connsiteX13290" fmla="*/ 2235368 w 12192439"/>
              <a:gd name="connsiteY13290" fmla="*/ 2785028 h 6839191"/>
              <a:gd name="connsiteX13291" fmla="*/ 2219462 w 12192439"/>
              <a:gd name="connsiteY13291" fmla="*/ 2801900 h 6839191"/>
              <a:gd name="connsiteX13292" fmla="*/ 2167877 w 12192439"/>
              <a:gd name="connsiteY13292" fmla="*/ 2795691 h 6839191"/>
              <a:gd name="connsiteX13293" fmla="*/ 2190462 w 12192439"/>
              <a:gd name="connsiteY13293" fmla="*/ 2772764 h 6839191"/>
              <a:gd name="connsiteX13294" fmla="*/ 2217882 w 12192439"/>
              <a:gd name="connsiteY13294" fmla="*/ 2803567 h 6839191"/>
              <a:gd name="connsiteX13295" fmla="*/ 2214701 w 12192439"/>
              <a:gd name="connsiteY13295" fmla="*/ 2806902 h 6839191"/>
              <a:gd name="connsiteX13296" fmla="*/ 2181609 w 12192439"/>
              <a:gd name="connsiteY13296" fmla="*/ 2842204 h 6839191"/>
              <a:gd name="connsiteX13297" fmla="*/ 2132078 w 12192439"/>
              <a:gd name="connsiteY13297" fmla="*/ 2834283 h 6839191"/>
              <a:gd name="connsiteX13298" fmla="*/ 2166284 w 12192439"/>
              <a:gd name="connsiteY13298" fmla="*/ 2797337 h 6839191"/>
              <a:gd name="connsiteX13299" fmla="*/ 2217882 w 12192439"/>
              <a:gd name="connsiteY13299" fmla="*/ 2803567 h 6839191"/>
              <a:gd name="connsiteX13300" fmla="*/ 2216654 w 12192439"/>
              <a:gd name="connsiteY13300" fmla="*/ 2808767 h 6839191"/>
              <a:gd name="connsiteX13301" fmla="*/ 2221217 w 12192439"/>
              <a:gd name="connsiteY13301" fmla="*/ 2803963 h 6839191"/>
              <a:gd name="connsiteX13302" fmla="*/ 2271591 w 12192439"/>
              <a:gd name="connsiteY13302" fmla="*/ 2808921 h 6839191"/>
              <a:gd name="connsiteX13303" fmla="*/ 2260511 w 12192439"/>
              <a:gd name="connsiteY13303" fmla="*/ 2821097 h 6839191"/>
              <a:gd name="connsiteX13304" fmla="*/ 2241007 w 12192439"/>
              <a:gd name="connsiteY13304" fmla="*/ 2842555 h 6839191"/>
              <a:gd name="connsiteX13305" fmla="*/ 2234754 w 12192439"/>
              <a:gd name="connsiteY13305" fmla="*/ 2849422 h 6839191"/>
              <a:gd name="connsiteX13306" fmla="*/ 2184817 w 12192439"/>
              <a:gd name="connsiteY13306" fmla="*/ 2842686 h 6839191"/>
              <a:gd name="connsiteX13307" fmla="*/ 2216654 w 12192439"/>
              <a:gd name="connsiteY13307" fmla="*/ 2808767 h 6839191"/>
              <a:gd name="connsiteX13308" fmla="*/ 2233131 w 12192439"/>
              <a:gd name="connsiteY13308" fmla="*/ 2851177 h 6839191"/>
              <a:gd name="connsiteX13309" fmla="*/ 2199562 w 12192439"/>
              <a:gd name="connsiteY13309" fmla="*/ 2888980 h 6839191"/>
              <a:gd name="connsiteX13310" fmla="*/ 2152003 w 12192439"/>
              <a:gd name="connsiteY13310" fmla="*/ 2880576 h 6839191"/>
              <a:gd name="connsiteX13311" fmla="*/ 2183233 w 12192439"/>
              <a:gd name="connsiteY13311" fmla="*/ 2844420 h 6839191"/>
              <a:gd name="connsiteX13312" fmla="*/ 2233131 w 12192439"/>
              <a:gd name="connsiteY13312" fmla="*/ 2851177 h 6839191"/>
              <a:gd name="connsiteX13313" fmla="*/ 2236531 w 12192439"/>
              <a:gd name="connsiteY13313" fmla="*/ 2851594 h 6839191"/>
              <a:gd name="connsiteX13314" fmla="*/ 2285699 w 12192439"/>
              <a:gd name="connsiteY13314" fmla="*/ 2857101 h 6839191"/>
              <a:gd name="connsiteX13315" fmla="*/ 2285655 w 12192439"/>
              <a:gd name="connsiteY13315" fmla="*/ 2857167 h 6839191"/>
              <a:gd name="connsiteX13316" fmla="*/ 2267532 w 12192439"/>
              <a:gd name="connsiteY13316" fmla="*/ 2877856 h 6839191"/>
              <a:gd name="connsiteX13317" fmla="*/ 2251011 w 12192439"/>
              <a:gd name="connsiteY13317" fmla="*/ 2896746 h 6839191"/>
              <a:gd name="connsiteX13318" fmla="*/ 2202788 w 12192439"/>
              <a:gd name="connsiteY13318" fmla="*/ 2889484 h 6839191"/>
              <a:gd name="connsiteX13319" fmla="*/ 2236531 w 12192439"/>
              <a:gd name="connsiteY13319" fmla="*/ 2851594 h 6839191"/>
              <a:gd name="connsiteX13320" fmla="*/ 2249432 w 12192439"/>
              <a:gd name="connsiteY13320" fmla="*/ 2898567 h 6839191"/>
              <a:gd name="connsiteX13321" fmla="*/ 2218409 w 12192439"/>
              <a:gd name="connsiteY13321" fmla="*/ 2935624 h 6839191"/>
              <a:gd name="connsiteX13322" fmla="*/ 2172664 w 12192439"/>
              <a:gd name="connsiteY13322" fmla="*/ 2926804 h 6839191"/>
              <a:gd name="connsiteX13323" fmla="*/ 2201252 w 12192439"/>
              <a:gd name="connsiteY13323" fmla="*/ 2891283 h 6839191"/>
              <a:gd name="connsiteX13324" fmla="*/ 2249432 w 12192439"/>
              <a:gd name="connsiteY13324" fmla="*/ 2898567 h 6839191"/>
              <a:gd name="connsiteX13325" fmla="*/ 2252854 w 12192439"/>
              <a:gd name="connsiteY13325" fmla="*/ 2899006 h 6839191"/>
              <a:gd name="connsiteX13326" fmla="*/ 2300881 w 12192439"/>
              <a:gd name="connsiteY13326" fmla="*/ 2904996 h 6839191"/>
              <a:gd name="connsiteX13327" fmla="*/ 2294299 w 12192439"/>
              <a:gd name="connsiteY13327" fmla="*/ 2912784 h 6839191"/>
              <a:gd name="connsiteX13328" fmla="*/ 2268278 w 12192439"/>
              <a:gd name="connsiteY13328" fmla="*/ 2943829 h 6839191"/>
              <a:gd name="connsiteX13329" fmla="*/ 2221656 w 12192439"/>
              <a:gd name="connsiteY13329" fmla="*/ 2936194 h 6839191"/>
              <a:gd name="connsiteX13330" fmla="*/ 2252854 w 12192439"/>
              <a:gd name="connsiteY13330" fmla="*/ 2899006 h 6839191"/>
              <a:gd name="connsiteX13331" fmla="*/ 2266699 w 12192439"/>
              <a:gd name="connsiteY13331" fmla="*/ 2945738 h 6839191"/>
              <a:gd name="connsiteX13332" fmla="*/ 2238133 w 12192439"/>
              <a:gd name="connsiteY13332" fmla="*/ 2982092 h 6839191"/>
              <a:gd name="connsiteX13333" fmla="*/ 2194056 w 12192439"/>
              <a:gd name="connsiteY13333" fmla="*/ 2972900 h 6839191"/>
              <a:gd name="connsiteX13334" fmla="*/ 2220142 w 12192439"/>
              <a:gd name="connsiteY13334" fmla="*/ 2938081 h 6839191"/>
              <a:gd name="connsiteX13335" fmla="*/ 2266699 w 12192439"/>
              <a:gd name="connsiteY13335" fmla="*/ 2945738 h 6839191"/>
              <a:gd name="connsiteX13336" fmla="*/ 2270143 w 12192439"/>
              <a:gd name="connsiteY13336" fmla="*/ 2946243 h 6839191"/>
              <a:gd name="connsiteX13337" fmla="*/ 2316875 w 12192439"/>
              <a:gd name="connsiteY13337" fmla="*/ 2952693 h 6839191"/>
              <a:gd name="connsiteX13338" fmla="*/ 2286357 w 12192439"/>
              <a:gd name="connsiteY13338" fmla="*/ 2990737 h 6839191"/>
              <a:gd name="connsiteX13339" fmla="*/ 2241380 w 12192439"/>
              <a:gd name="connsiteY13339" fmla="*/ 2982707 h 6839191"/>
              <a:gd name="connsiteX13340" fmla="*/ 2270143 w 12192439"/>
              <a:gd name="connsiteY13340" fmla="*/ 2946243 h 6839191"/>
              <a:gd name="connsiteX13341" fmla="*/ 2284821 w 12192439"/>
              <a:gd name="connsiteY13341" fmla="*/ 2992733 h 6839191"/>
              <a:gd name="connsiteX13342" fmla="*/ 2258383 w 12192439"/>
              <a:gd name="connsiteY13342" fmla="*/ 3028407 h 6839191"/>
              <a:gd name="connsiteX13343" fmla="*/ 2216083 w 12192439"/>
              <a:gd name="connsiteY13343" fmla="*/ 3018930 h 6839191"/>
              <a:gd name="connsiteX13344" fmla="*/ 2239910 w 12192439"/>
              <a:gd name="connsiteY13344" fmla="*/ 2984681 h 6839191"/>
              <a:gd name="connsiteX13345" fmla="*/ 2284821 w 12192439"/>
              <a:gd name="connsiteY13345" fmla="*/ 2992733 h 6839191"/>
              <a:gd name="connsiteX13346" fmla="*/ 2288265 w 12192439"/>
              <a:gd name="connsiteY13346" fmla="*/ 2993304 h 6839191"/>
              <a:gd name="connsiteX13347" fmla="*/ 2333703 w 12192439"/>
              <a:gd name="connsiteY13347" fmla="*/ 3000171 h 6839191"/>
              <a:gd name="connsiteX13348" fmla="*/ 2305291 w 12192439"/>
              <a:gd name="connsiteY13348" fmla="*/ 3037535 h 6839191"/>
              <a:gd name="connsiteX13349" fmla="*/ 2261652 w 12192439"/>
              <a:gd name="connsiteY13349" fmla="*/ 3029110 h 6839191"/>
              <a:gd name="connsiteX13350" fmla="*/ 2288265 w 12192439"/>
              <a:gd name="connsiteY13350" fmla="*/ 2993304 h 6839191"/>
              <a:gd name="connsiteX13351" fmla="*/ 2303777 w 12192439"/>
              <a:gd name="connsiteY13351" fmla="*/ 3039597 h 6839191"/>
              <a:gd name="connsiteX13352" fmla="*/ 2279445 w 12192439"/>
              <a:gd name="connsiteY13352" fmla="*/ 3074679 h 6839191"/>
              <a:gd name="connsiteX13353" fmla="*/ 2238396 w 12192439"/>
              <a:gd name="connsiteY13353" fmla="*/ 3064828 h 6839191"/>
              <a:gd name="connsiteX13354" fmla="*/ 2260226 w 12192439"/>
              <a:gd name="connsiteY13354" fmla="*/ 3031150 h 6839191"/>
              <a:gd name="connsiteX13355" fmla="*/ 2303777 w 12192439"/>
              <a:gd name="connsiteY13355" fmla="*/ 3039597 h 6839191"/>
              <a:gd name="connsiteX13356" fmla="*/ 2278063 w 12192439"/>
              <a:gd name="connsiteY13356" fmla="*/ 3076829 h 6839191"/>
              <a:gd name="connsiteX13357" fmla="*/ 2258317 w 12192439"/>
              <a:gd name="connsiteY13357" fmla="*/ 3109870 h 6839191"/>
              <a:gd name="connsiteX13358" fmla="*/ 2220274 w 12192439"/>
              <a:gd name="connsiteY13358" fmla="*/ 3098835 h 6839191"/>
              <a:gd name="connsiteX13359" fmla="*/ 2237123 w 12192439"/>
              <a:gd name="connsiteY13359" fmla="*/ 3066978 h 6839191"/>
              <a:gd name="connsiteX13360" fmla="*/ 2278063 w 12192439"/>
              <a:gd name="connsiteY13360" fmla="*/ 3076829 h 6839191"/>
              <a:gd name="connsiteX13361" fmla="*/ 2281376 w 12192439"/>
              <a:gd name="connsiteY13361" fmla="*/ 3077553 h 6839191"/>
              <a:gd name="connsiteX13362" fmla="*/ 2323457 w 12192439"/>
              <a:gd name="connsiteY13362" fmla="*/ 3086329 h 6839191"/>
              <a:gd name="connsiteX13363" fmla="*/ 2301100 w 12192439"/>
              <a:gd name="connsiteY13363" fmla="*/ 3120862 h 6839191"/>
              <a:gd name="connsiteX13364" fmla="*/ 2261455 w 12192439"/>
              <a:gd name="connsiteY13364" fmla="*/ 3110748 h 6839191"/>
              <a:gd name="connsiteX13365" fmla="*/ 2281376 w 12192439"/>
              <a:gd name="connsiteY13365" fmla="*/ 3077553 h 6839191"/>
              <a:gd name="connsiteX13366" fmla="*/ 2326945 w 12192439"/>
              <a:gd name="connsiteY13366" fmla="*/ 3087009 h 6839191"/>
              <a:gd name="connsiteX13367" fmla="*/ 2369728 w 12192439"/>
              <a:gd name="connsiteY13367" fmla="*/ 3094600 h 6839191"/>
              <a:gd name="connsiteX13368" fmla="*/ 2345243 w 12192439"/>
              <a:gd name="connsiteY13368" fmla="*/ 3130713 h 6839191"/>
              <a:gd name="connsiteX13369" fmla="*/ 2304435 w 12192439"/>
              <a:gd name="connsiteY13369" fmla="*/ 3121674 h 6839191"/>
              <a:gd name="connsiteX13370" fmla="*/ 2326945 w 12192439"/>
              <a:gd name="connsiteY13370" fmla="*/ 3087009 h 6839191"/>
              <a:gd name="connsiteX13371" fmla="*/ 2343795 w 12192439"/>
              <a:gd name="connsiteY13371" fmla="*/ 3132973 h 6839191"/>
              <a:gd name="connsiteX13372" fmla="*/ 2323282 w 12192439"/>
              <a:gd name="connsiteY13372" fmla="*/ 3166980 h 6839191"/>
              <a:gd name="connsiteX13373" fmla="*/ 2284974 w 12192439"/>
              <a:gd name="connsiteY13373" fmla="*/ 3156602 h 6839191"/>
              <a:gd name="connsiteX13374" fmla="*/ 2303097 w 12192439"/>
              <a:gd name="connsiteY13374" fmla="*/ 3123912 h 6839191"/>
              <a:gd name="connsiteX13375" fmla="*/ 2343795 w 12192439"/>
              <a:gd name="connsiteY13375" fmla="*/ 3132973 h 6839191"/>
              <a:gd name="connsiteX13376" fmla="*/ 2347350 w 12192439"/>
              <a:gd name="connsiteY13376" fmla="*/ 3133719 h 6839191"/>
              <a:gd name="connsiteX13377" fmla="*/ 2388838 w 12192439"/>
              <a:gd name="connsiteY13377" fmla="*/ 3141640 h 6839191"/>
              <a:gd name="connsiteX13378" fmla="*/ 2366174 w 12192439"/>
              <a:gd name="connsiteY13378" fmla="*/ 3177182 h 6839191"/>
              <a:gd name="connsiteX13379" fmla="*/ 2326682 w 12192439"/>
              <a:gd name="connsiteY13379" fmla="*/ 3167836 h 6839191"/>
              <a:gd name="connsiteX13380" fmla="*/ 2347350 w 12192439"/>
              <a:gd name="connsiteY13380" fmla="*/ 3133719 h 6839191"/>
              <a:gd name="connsiteX13381" fmla="*/ 2364770 w 12192439"/>
              <a:gd name="connsiteY13381" fmla="*/ 3179529 h 6839191"/>
              <a:gd name="connsiteX13382" fmla="*/ 2345967 w 12192439"/>
              <a:gd name="connsiteY13382" fmla="*/ 3213076 h 6839191"/>
              <a:gd name="connsiteX13383" fmla="*/ 2308889 w 12192439"/>
              <a:gd name="connsiteY13383" fmla="*/ 3202435 h 6839191"/>
              <a:gd name="connsiteX13384" fmla="*/ 2325388 w 12192439"/>
              <a:gd name="connsiteY13384" fmla="*/ 3170183 h 6839191"/>
              <a:gd name="connsiteX13385" fmla="*/ 2364770 w 12192439"/>
              <a:gd name="connsiteY13385" fmla="*/ 3179529 h 6839191"/>
              <a:gd name="connsiteX13386" fmla="*/ 2368324 w 12192439"/>
              <a:gd name="connsiteY13386" fmla="*/ 3180320 h 6839191"/>
              <a:gd name="connsiteX13387" fmla="*/ 2408606 w 12192439"/>
              <a:gd name="connsiteY13387" fmla="*/ 3188547 h 6839191"/>
              <a:gd name="connsiteX13388" fmla="*/ 2387675 w 12192439"/>
              <a:gd name="connsiteY13388" fmla="*/ 3223585 h 6839191"/>
              <a:gd name="connsiteX13389" fmla="*/ 2349390 w 12192439"/>
              <a:gd name="connsiteY13389" fmla="*/ 3213975 h 6839191"/>
              <a:gd name="connsiteX13390" fmla="*/ 2368324 w 12192439"/>
              <a:gd name="connsiteY13390" fmla="*/ 3180320 h 6839191"/>
              <a:gd name="connsiteX13391" fmla="*/ 2386293 w 12192439"/>
              <a:gd name="connsiteY13391" fmla="*/ 3226020 h 6839191"/>
              <a:gd name="connsiteX13392" fmla="*/ 2369092 w 12192439"/>
              <a:gd name="connsiteY13392" fmla="*/ 3259084 h 6839191"/>
              <a:gd name="connsiteX13393" fmla="*/ 2333176 w 12192439"/>
              <a:gd name="connsiteY13393" fmla="*/ 3248289 h 6839191"/>
              <a:gd name="connsiteX13394" fmla="*/ 2348117 w 12192439"/>
              <a:gd name="connsiteY13394" fmla="*/ 3216433 h 6839191"/>
              <a:gd name="connsiteX13395" fmla="*/ 2386293 w 12192439"/>
              <a:gd name="connsiteY13395" fmla="*/ 3226020 h 6839191"/>
              <a:gd name="connsiteX13396" fmla="*/ 2389891 w 12192439"/>
              <a:gd name="connsiteY13396" fmla="*/ 3226876 h 6839191"/>
              <a:gd name="connsiteX13397" fmla="*/ 2428966 w 12192439"/>
              <a:gd name="connsiteY13397" fmla="*/ 3235367 h 6839191"/>
              <a:gd name="connsiteX13398" fmla="*/ 2409703 w 12192439"/>
              <a:gd name="connsiteY13398" fmla="*/ 3269922 h 6839191"/>
              <a:gd name="connsiteX13399" fmla="*/ 2372559 w 12192439"/>
              <a:gd name="connsiteY13399" fmla="*/ 3260093 h 6839191"/>
              <a:gd name="connsiteX13400" fmla="*/ 2389891 w 12192439"/>
              <a:gd name="connsiteY13400" fmla="*/ 3226876 h 6839191"/>
              <a:gd name="connsiteX13401" fmla="*/ 2408386 w 12192439"/>
              <a:gd name="connsiteY13401" fmla="*/ 3272467 h 6839191"/>
              <a:gd name="connsiteX13402" fmla="*/ 2392699 w 12192439"/>
              <a:gd name="connsiteY13402" fmla="*/ 3305135 h 6839191"/>
              <a:gd name="connsiteX13403" fmla="*/ 2357837 w 12192439"/>
              <a:gd name="connsiteY13403" fmla="*/ 3294100 h 6839191"/>
              <a:gd name="connsiteX13404" fmla="*/ 2371330 w 12192439"/>
              <a:gd name="connsiteY13404" fmla="*/ 3262638 h 6839191"/>
              <a:gd name="connsiteX13405" fmla="*/ 2408386 w 12192439"/>
              <a:gd name="connsiteY13405" fmla="*/ 3272467 h 6839191"/>
              <a:gd name="connsiteX13406" fmla="*/ 2412028 w 12192439"/>
              <a:gd name="connsiteY13406" fmla="*/ 3273366 h 6839191"/>
              <a:gd name="connsiteX13407" fmla="*/ 2449897 w 12192439"/>
              <a:gd name="connsiteY13407" fmla="*/ 3282098 h 6839191"/>
              <a:gd name="connsiteX13408" fmla="*/ 2432081 w 12192439"/>
              <a:gd name="connsiteY13408" fmla="*/ 3316215 h 6839191"/>
              <a:gd name="connsiteX13409" fmla="*/ 2396232 w 12192439"/>
              <a:gd name="connsiteY13409" fmla="*/ 3306189 h 6839191"/>
              <a:gd name="connsiteX13410" fmla="*/ 2412028 w 12192439"/>
              <a:gd name="connsiteY13410" fmla="*/ 3273366 h 6839191"/>
              <a:gd name="connsiteX13411" fmla="*/ 2430809 w 12192439"/>
              <a:gd name="connsiteY13411" fmla="*/ 3318848 h 6839191"/>
              <a:gd name="connsiteX13412" fmla="*/ 2423898 w 12192439"/>
              <a:gd name="connsiteY13412" fmla="*/ 3333635 h 6839191"/>
              <a:gd name="connsiteX13413" fmla="*/ 2416482 w 12192439"/>
              <a:gd name="connsiteY13413" fmla="*/ 3351100 h 6839191"/>
              <a:gd name="connsiteX13414" fmla="*/ 2382914 w 12192439"/>
              <a:gd name="connsiteY13414" fmla="*/ 3339954 h 6839191"/>
              <a:gd name="connsiteX13415" fmla="*/ 2395069 w 12192439"/>
              <a:gd name="connsiteY13415" fmla="*/ 3308843 h 6839191"/>
              <a:gd name="connsiteX13416" fmla="*/ 2430809 w 12192439"/>
              <a:gd name="connsiteY13416" fmla="*/ 3318848 h 6839191"/>
              <a:gd name="connsiteX13417" fmla="*/ 2434473 w 12192439"/>
              <a:gd name="connsiteY13417" fmla="*/ 3319791 h 6839191"/>
              <a:gd name="connsiteX13418" fmla="*/ 2471332 w 12192439"/>
              <a:gd name="connsiteY13418" fmla="*/ 3328787 h 6839191"/>
              <a:gd name="connsiteX13419" fmla="*/ 2454943 w 12192439"/>
              <a:gd name="connsiteY13419" fmla="*/ 3362442 h 6839191"/>
              <a:gd name="connsiteX13420" fmla="*/ 2419927 w 12192439"/>
              <a:gd name="connsiteY13420" fmla="*/ 3352175 h 6839191"/>
              <a:gd name="connsiteX13421" fmla="*/ 2434473 w 12192439"/>
              <a:gd name="connsiteY13421" fmla="*/ 3319791 h 6839191"/>
              <a:gd name="connsiteX13422" fmla="*/ 2453714 w 12192439"/>
              <a:gd name="connsiteY13422" fmla="*/ 3365119 h 6839191"/>
              <a:gd name="connsiteX13423" fmla="*/ 2440616 w 12192439"/>
              <a:gd name="connsiteY13423" fmla="*/ 3397020 h 6839191"/>
              <a:gd name="connsiteX13424" fmla="*/ 2407838 w 12192439"/>
              <a:gd name="connsiteY13424" fmla="*/ 3385677 h 6839191"/>
              <a:gd name="connsiteX13425" fmla="*/ 2418830 w 12192439"/>
              <a:gd name="connsiteY13425" fmla="*/ 3354917 h 6839191"/>
              <a:gd name="connsiteX13426" fmla="*/ 2453714 w 12192439"/>
              <a:gd name="connsiteY13426" fmla="*/ 3365119 h 6839191"/>
              <a:gd name="connsiteX13427" fmla="*/ 2457466 w 12192439"/>
              <a:gd name="connsiteY13427" fmla="*/ 3366150 h 6839191"/>
              <a:gd name="connsiteX13428" fmla="*/ 2493294 w 12192439"/>
              <a:gd name="connsiteY13428" fmla="*/ 3375321 h 6839191"/>
              <a:gd name="connsiteX13429" fmla="*/ 2478243 w 12192439"/>
              <a:gd name="connsiteY13429" fmla="*/ 3408670 h 6839191"/>
              <a:gd name="connsiteX13430" fmla="*/ 2444258 w 12192439"/>
              <a:gd name="connsiteY13430" fmla="*/ 3398226 h 6839191"/>
              <a:gd name="connsiteX13431" fmla="*/ 2457466 w 12192439"/>
              <a:gd name="connsiteY13431" fmla="*/ 3366150 h 6839191"/>
              <a:gd name="connsiteX13432" fmla="*/ 2477080 w 12192439"/>
              <a:gd name="connsiteY13432" fmla="*/ 3411478 h 6839191"/>
              <a:gd name="connsiteX13433" fmla="*/ 2465255 w 12192439"/>
              <a:gd name="connsiteY13433" fmla="*/ 3443028 h 6839191"/>
              <a:gd name="connsiteX13434" fmla="*/ 2433464 w 12192439"/>
              <a:gd name="connsiteY13434" fmla="*/ 3431553 h 6839191"/>
              <a:gd name="connsiteX13435" fmla="*/ 2443227 w 12192439"/>
              <a:gd name="connsiteY13435" fmla="*/ 3401100 h 6839191"/>
              <a:gd name="connsiteX13436" fmla="*/ 2477080 w 12192439"/>
              <a:gd name="connsiteY13436" fmla="*/ 3411478 h 6839191"/>
              <a:gd name="connsiteX13437" fmla="*/ 2480898 w 12192439"/>
              <a:gd name="connsiteY13437" fmla="*/ 3412575 h 6839191"/>
              <a:gd name="connsiteX13438" fmla="*/ 2515782 w 12192439"/>
              <a:gd name="connsiteY13438" fmla="*/ 3421922 h 6839191"/>
              <a:gd name="connsiteX13439" fmla="*/ 2501982 w 12192439"/>
              <a:gd name="connsiteY13439" fmla="*/ 3454919 h 6839191"/>
              <a:gd name="connsiteX13440" fmla="*/ 2468984 w 12192439"/>
              <a:gd name="connsiteY13440" fmla="*/ 3444300 h 6839191"/>
              <a:gd name="connsiteX13441" fmla="*/ 2480898 w 12192439"/>
              <a:gd name="connsiteY13441" fmla="*/ 3412575 h 6839191"/>
              <a:gd name="connsiteX13442" fmla="*/ 2500885 w 12192439"/>
              <a:gd name="connsiteY13442" fmla="*/ 3457815 h 6839191"/>
              <a:gd name="connsiteX13443" fmla="*/ 2490178 w 12192439"/>
              <a:gd name="connsiteY13443" fmla="*/ 3489058 h 6839191"/>
              <a:gd name="connsiteX13444" fmla="*/ 2459331 w 12192439"/>
              <a:gd name="connsiteY13444" fmla="*/ 3477429 h 6839191"/>
              <a:gd name="connsiteX13445" fmla="*/ 2467997 w 12192439"/>
              <a:gd name="connsiteY13445" fmla="*/ 3447306 h 6839191"/>
              <a:gd name="connsiteX13446" fmla="*/ 2500885 w 12192439"/>
              <a:gd name="connsiteY13446" fmla="*/ 3457815 h 6839191"/>
              <a:gd name="connsiteX13447" fmla="*/ 2504746 w 12192439"/>
              <a:gd name="connsiteY13447" fmla="*/ 3458978 h 6839191"/>
              <a:gd name="connsiteX13448" fmla="*/ 2538314 w 12192439"/>
              <a:gd name="connsiteY13448" fmla="*/ 3468434 h 6839191"/>
              <a:gd name="connsiteX13449" fmla="*/ 2525721 w 12192439"/>
              <a:gd name="connsiteY13449" fmla="*/ 3501015 h 6839191"/>
              <a:gd name="connsiteX13450" fmla="*/ 2493996 w 12192439"/>
              <a:gd name="connsiteY13450" fmla="*/ 3490396 h 6839191"/>
              <a:gd name="connsiteX13451" fmla="*/ 2504746 w 12192439"/>
              <a:gd name="connsiteY13451" fmla="*/ 3458978 h 6839191"/>
              <a:gd name="connsiteX13452" fmla="*/ 2524646 w 12192439"/>
              <a:gd name="connsiteY13452" fmla="*/ 3504043 h 6839191"/>
              <a:gd name="connsiteX13453" fmla="*/ 2515102 w 12192439"/>
              <a:gd name="connsiteY13453" fmla="*/ 3534890 h 6839191"/>
              <a:gd name="connsiteX13454" fmla="*/ 2485417 w 12192439"/>
              <a:gd name="connsiteY13454" fmla="*/ 3523328 h 6839191"/>
              <a:gd name="connsiteX13455" fmla="*/ 2493074 w 12192439"/>
              <a:gd name="connsiteY13455" fmla="*/ 3493490 h 6839191"/>
              <a:gd name="connsiteX13456" fmla="*/ 2524646 w 12192439"/>
              <a:gd name="connsiteY13456" fmla="*/ 3504043 h 6839191"/>
              <a:gd name="connsiteX13457" fmla="*/ 2514202 w 12192439"/>
              <a:gd name="connsiteY13457" fmla="*/ 3538181 h 6839191"/>
              <a:gd name="connsiteX13458" fmla="*/ 2507577 w 12192439"/>
              <a:gd name="connsiteY13458" fmla="*/ 3567493 h 6839191"/>
              <a:gd name="connsiteX13459" fmla="*/ 2506151 w 12192439"/>
              <a:gd name="connsiteY13459" fmla="*/ 3566900 h 6839191"/>
              <a:gd name="connsiteX13460" fmla="*/ 2480174 w 12192439"/>
              <a:gd name="connsiteY13460" fmla="*/ 3554965 h 6839191"/>
              <a:gd name="connsiteX13461" fmla="*/ 2484715 w 12192439"/>
              <a:gd name="connsiteY13461" fmla="*/ 3526685 h 6839191"/>
              <a:gd name="connsiteX13462" fmla="*/ 2514202 w 12192439"/>
              <a:gd name="connsiteY13462" fmla="*/ 3538181 h 6839191"/>
              <a:gd name="connsiteX13463" fmla="*/ 2518108 w 12192439"/>
              <a:gd name="connsiteY13463" fmla="*/ 3539607 h 6839191"/>
              <a:gd name="connsiteX13464" fmla="*/ 2549153 w 12192439"/>
              <a:gd name="connsiteY13464" fmla="*/ 3550402 h 6839191"/>
              <a:gd name="connsiteX13465" fmla="*/ 2540640 w 12192439"/>
              <a:gd name="connsiteY13465" fmla="*/ 3580942 h 6839191"/>
              <a:gd name="connsiteX13466" fmla="*/ 2511460 w 12192439"/>
              <a:gd name="connsiteY13466" fmla="*/ 3569138 h 6839191"/>
              <a:gd name="connsiteX13467" fmla="*/ 2518108 w 12192439"/>
              <a:gd name="connsiteY13467" fmla="*/ 3539607 h 6839191"/>
              <a:gd name="connsiteX13468" fmla="*/ 2539806 w 12192439"/>
              <a:gd name="connsiteY13468" fmla="*/ 3584342 h 6839191"/>
              <a:gd name="connsiteX13469" fmla="*/ 2534102 w 12192439"/>
              <a:gd name="connsiteY13469" fmla="*/ 3613391 h 6839191"/>
              <a:gd name="connsiteX13470" fmla="*/ 2507182 w 12192439"/>
              <a:gd name="connsiteY13470" fmla="*/ 3600644 h 6839191"/>
              <a:gd name="connsiteX13471" fmla="*/ 2510868 w 12192439"/>
              <a:gd name="connsiteY13471" fmla="*/ 3572649 h 6839191"/>
              <a:gd name="connsiteX13472" fmla="*/ 2539806 w 12192439"/>
              <a:gd name="connsiteY13472" fmla="*/ 3584342 h 6839191"/>
              <a:gd name="connsiteX13473" fmla="*/ 2543778 w 12192439"/>
              <a:gd name="connsiteY13473" fmla="*/ 3585878 h 6839191"/>
              <a:gd name="connsiteX13474" fmla="*/ 2573769 w 12192439"/>
              <a:gd name="connsiteY13474" fmla="*/ 3596673 h 6839191"/>
              <a:gd name="connsiteX13475" fmla="*/ 2566222 w 12192439"/>
              <a:gd name="connsiteY13475" fmla="*/ 3626928 h 6839191"/>
              <a:gd name="connsiteX13476" fmla="*/ 2538095 w 12192439"/>
              <a:gd name="connsiteY13476" fmla="*/ 3615146 h 6839191"/>
              <a:gd name="connsiteX13477" fmla="*/ 2543778 w 12192439"/>
              <a:gd name="connsiteY13477" fmla="*/ 3585878 h 6839191"/>
              <a:gd name="connsiteX13478" fmla="*/ 2578070 w 12192439"/>
              <a:gd name="connsiteY13478" fmla="*/ 3598165 h 6839191"/>
              <a:gd name="connsiteX13479" fmla="*/ 2608851 w 12192439"/>
              <a:gd name="connsiteY13479" fmla="*/ 3608016 h 6839191"/>
              <a:gd name="connsiteX13480" fmla="*/ 2599614 w 12192439"/>
              <a:gd name="connsiteY13480" fmla="*/ 3639521 h 6839191"/>
              <a:gd name="connsiteX13481" fmla="*/ 2570500 w 12192439"/>
              <a:gd name="connsiteY13481" fmla="*/ 3628639 h 6839191"/>
              <a:gd name="connsiteX13482" fmla="*/ 2578070 w 12192439"/>
              <a:gd name="connsiteY13482" fmla="*/ 3598165 h 6839191"/>
              <a:gd name="connsiteX13483" fmla="*/ 2598737 w 12192439"/>
              <a:gd name="connsiteY13483" fmla="*/ 3643010 h 6839191"/>
              <a:gd name="connsiteX13484" fmla="*/ 2592089 w 12192439"/>
              <a:gd name="connsiteY13484" fmla="*/ 3672980 h 6839191"/>
              <a:gd name="connsiteX13485" fmla="*/ 2564884 w 12192439"/>
              <a:gd name="connsiteY13485" fmla="*/ 3661176 h 6839191"/>
              <a:gd name="connsiteX13486" fmla="*/ 2569754 w 12192439"/>
              <a:gd name="connsiteY13486" fmla="*/ 3632194 h 6839191"/>
              <a:gd name="connsiteX13487" fmla="*/ 2598737 w 12192439"/>
              <a:gd name="connsiteY13487" fmla="*/ 3643010 h 6839191"/>
              <a:gd name="connsiteX13488" fmla="*/ 2602927 w 12192439"/>
              <a:gd name="connsiteY13488" fmla="*/ 3644480 h 6839191"/>
              <a:gd name="connsiteX13489" fmla="*/ 2633073 w 12192439"/>
              <a:gd name="connsiteY13489" fmla="*/ 3654528 h 6839191"/>
              <a:gd name="connsiteX13490" fmla="*/ 2624758 w 12192439"/>
              <a:gd name="connsiteY13490" fmla="*/ 3685727 h 6839191"/>
              <a:gd name="connsiteX13491" fmla="*/ 2596280 w 12192439"/>
              <a:gd name="connsiteY13491" fmla="*/ 3674691 h 6839191"/>
              <a:gd name="connsiteX13492" fmla="*/ 2602927 w 12192439"/>
              <a:gd name="connsiteY13492" fmla="*/ 3644480 h 6839191"/>
              <a:gd name="connsiteX13493" fmla="*/ 2623924 w 12192439"/>
              <a:gd name="connsiteY13493" fmla="*/ 3689347 h 6839191"/>
              <a:gd name="connsiteX13494" fmla="*/ 2618154 w 12192439"/>
              <a:gd name="connsiteY13494" fmla="*/ 3719032 h 6839191"/>
              <a:gd name="connsiteX13495" fmla="*/ 2592111 w 12192439"/>
              <a:gd name="connsiteY13495" fmla="*/ 3707382 h 6839191"/>
              <a:gd name="connsiteX13496" fmla="*/ 2591606 w 12192439"/>
              <a:gd name="connsiteY13496" fmla="*/ 3707140 h 6839191"/>
              <a:gd name="connsiteX13497" fmla="*/ 2595643 w 12192439"/>
              <a:gd name="connsiteY13497" fmla="*/ 3678377 h 6839191"/>
              <a:gd name="connsiteX13498" fmla="*/ 2623924 w 12192439"/>
              <a:gd name="connsiteY13498" fmla="*/ 3689347 h 6839191"/>
              <a:gd name="connsiteX13499" fmla="*/ 2628400 w 12192439"/>
              <a:gd name="connsiteY13499" fmla="*/ 3690971 h 6839191"/>
              <a:gd name="connsiteX13500" fmla="*/ 2657514 w 12192439"/>
              <a:gd name="connsiteY13500" fmla="*/ 3701019 h 6839191"/>
              <a:gd name="connsiteX13501" fmla="*/ 2650076 w 12192439"/>
              <a:gd name="connsiteY13501" fmla="*/ 3731954 h 6839191"/>
              <a:gd name="connsiteX13502" fmla="*/ 2622651 w 12192439"/>
              <a:gd name="connsiteY13502" fmla="*/ 3720918 h 6839191"/>
              <a:gd name="connsiteX13503" fmla="*/ 2628400 w 12192439"/>
              <a:gd name="connsiteY13503" fmla="*/ 3690971 h 6839191"/>
              <a:gd name="connsiteX13504" fmla="*/ 2649352 w 12192439"/>
              <a:gd name="connsiteY13504" fmla="*/ 3735662 h 6839191"/>
              <a:gd name="connsiteX13505" fmla="*/ 2644350 w 12192439"/>
              <a:gd name="connsiteY13505" fmla="*/ 3765039 h 6839191"/>
              <a:gd name="connsiteX13506" fmla="*/ 2620743 w 12192439"/>
              <a:gd name="connsiteY13506" fmla="*/ 3754201 h 6839191"/>
              <a:gd name="connsiteX13507" fmla="*/ 2618746 w 12192439"/>
              <a:gd name="connsiteY13507" fmla="*/ 3753236 h 6839191"/>
              <a:gd name="connsiteX13508" fmla="*/ 2622037 w 12192439"/>
              <a:gd name="connsiteY13508" fmla="*/ 3724758 h 6839191"/>
              <a:gd name="connsiteX13509" fmla="*/ 2649352 w 12192439"/>
              <a:gd name="connsiteY13509" fmla="*/ 3735662 h 6839191"/>
              <a:gd name="connsiteX13510" fmla="*/ 2653718 w 12192439"/>
              <a:gd name="connsiteY13510" fmla="*/ 3737329 h 6839191"/>
              <a:gd name="connsiteX13511" fmla="*/ 2682086 w 12192439"/>
              <a:gd name="connsiteY13511" fmla="*/ 3747466 h 6839191"/>
              <a:gd name="connsiteX13512" fmla="*/ 2675592 w 12192439"/>
              <a:gd name="connsiteY13512" fmla="*/ 3778160 h 6839191"/>
              <a:gd name="connsiteX13513" fmla="*/ 2648760 w 12192439"/>
              <a:gd name="connsiteY13513" fmla="*/ 3767014 h 6839191"/>
              <a:gd name="connsiteX13514" fmla="*/ 2653718 w 12192439"/>
              <a:gd name="connsiteY13514" fmla="*/ 3737329 h 6839191"/>
              <a:gd name="connsiteX13515" fmla="*/ 2674890 w 12192439"/>
              <a:gd name="connsiteY13515" fmla="*/ 3781977 h 6839191"/>
              <a:gd name="connsiteX13516" fmla="*/ 2670744 w 12192439"/>
              <a:gd name="connsiteY13516" fmla="*/ 3811113 h 6839191"/>
              <a:gd name="connsiteX13517" fmla="*/ 2649396 w 12192439"/>
              <a:gd name="connsiteY13517" fmla="*/ 3801021 h 6839191"/>
              <a:gd name="connsiteX13518" fmla="*/ 2645732 w 12192439"/>
              <a:gd name="connsiteY13518" fmla="*/ 3799200 h 6839191"/>
              <a:gd name="connsiteX13519" fmla="*/ 2648255 w 12192439"/>
              <a:gd name="connsiteY13519" fmla="*/ 3770963 h 6839191"/>
              <a:gd name="connsiteX13520" fmla="*/ 2674890 w 12192439"/>
              <a:gd name="connsiteY13520" fmla="*/ 3781977 h 6839191"/>
              <a:gd name="connsiteX13521" fmla="*/ 2679366 w 12192439"/>
              <a:gd name="connsiteY13521" fmla="*/ 3783754 h 6839191"/>
              <a:gd name="connsiteX13522" fmla="*/ 2707383 w 12192439"/>
              <a:gd name="connsiteY13522" fmla="*/ 3794110 h 6839191"/>
              <a:gd name="connsiteX13523" fmla="*/ 2701723 w 12192439"/>
              <a:gd name="connsiteY13523" fmla="*/ 3824519 h 6839191"/>
              <a:gd name="connsiteX13524" fmla="*/ 2675241 w 12192439"/>
              <a:gd name="connsiteY13524" fmla="*/ 3813176 h 6839191"/>
              <a:gd name="connsiteX13525" fmla="*/ 2679366 w 12192439"/>
              <a:gd name="connsiteY13525" fmla="*/ 3783754 h 6839191"/>
              <a:gd name="connsiteX13526" fmla="*/ 2701108 w 12192439"/>
              <a:gd name="connsiteY13526" fmla="*/ 3828512 h 6839191"/>
              <a:gd name="connsiteX13527" fmla="*/ 2697664 w 12192439"/>
              <a:gd name="connsiteY13527" fmla="*/ 3857363 h 6839191"/>
              <a:gd name="connsiteX13528" fmla="*/ 2678050 w 12192439"/>
              <a:gd name="connsiteY13528" fmla="*/ 3847863 h 6839191"/>
              <a:gd name="connsiteX13529" fmla="*/ 2673025 w 12192439"/>
              <a:gd name="connsiteY13529" fmla="*/ 3845296 h 6839191"/>
              <a:gd name="connsiteX13530" fmla="*/ 2674846 w 12192439"/>
              <a:gd name="connsiteY13530" fmla="*/ 3817278 h 6839191"/>
              <a:gd name="connsiteX13531" fmla="*/ 2701108 w 12192439"/>
              <a:gd name="connsiteY13531" fmla="*/ 3828512 h 6839191"/>
              <a:gd name="connsiteX13532" fmla="*/ 2705672 w 12192439"/>
              <a:gd name="connsiteY13532" fmla="*/ 3830355 h 6839191"/>
              <a:gd name="connsiteX13533" fmla="*/ 2732548 w 12192439"/>
              <a:gd name="connsiteY13533" fmla="*/ 3840666 h 6839191"/>
              <a:gd name="connsiteX13534" fmla="*/ 2727656 w 12192439"/>
              <a:gd name="connsiteY13534" fmla="*/ 3870768 h 6839191"/>
              <a:gd name="connsiteX13535" fmla="*/ 2702293 w 12192439"/>
              <a:gd name="connsiteY13535" fmla="*/ 3859535 h 6839191"/>
              <a:gd name="connsiteX13536" fmla="*/ 2705672 w 12192439"/>
              <a:gd name="connsiteY13536" fmla="*/ 3830355 h 6839191"/>
              <a:gd name="connsiteX13537" fmla="*/ 2727151 w 12192439"/>
              <a:gd name="connsiteY13537" fmla="*/ 3874937 h 6839191"/>
              <a:gd name="connsiteX13538" fmla="*/ 2724409 w 12192439"/>
              <a:gd name="connsiteY13538" fmla="*/ 3903524 h 6839191"/>
              <a:gd name="connsiteX13539" fmla="*/ 2706703 w 12192439"/>
              <a:gd name="connsiteY13539" fmla="*/ 3894682 h 6839191"/>
              <a:gd name="connsiteX13540" fmla="*/ 2700779 w 12192439"/>
              <a:gd name="connsiteY13540" fmla="*/ 3891567 h 6839191"/>
              <a:gd name="connsiteX13541" fmla="*/ 2701920 w 12192439"/>
              <a:gd name="connsiteY13541" fmla="*/ 3863835 h 6839191"/>
              <a:gd name="connsiteX13542" fmla="*/ 2727151 w 12192439"/>
              <a:gd name="connsiteY13542" fmla="*/ 3874937 h 6839191"/>
              <a:gd name="connsiteX13543" fmla="*/ 2731846 w 12192439"/>
              <a:gd name="connsiteY13543" fmla="*/ 3876911 h 6839191"/>
              <a:gd name="connsiteX13544" fmla="*/ 2757955 w 12192439"/>
              <a:gd name="connsiteY13544" fmla="*/ 3887223 h 6839191"/>
              <a:gd name="connsiteX13545" fmla="*/ 2753874 w 12192439"/>
              <a:gd name="connsiteY13545" fmla="*/ 3917061 h 6839191"/>
              <a:gd name="connsiteX13546" fmla="*/ 2729191 w 12192439"/>
              <a:gd name="connsiteY13546" fmla="*/ 3905806 h 6839191"/>
              <a:gd name="connsiteX13547" fmla="*/ 2731846 w 12192439"/>
              <a:gd name="connsiteY13547" fmla="*/ 3876911 h 6839191"/>
              <a:gd name="connsiteX13548" fmla="*/ 2733382 w 12192439"/>
              <a:gd name="connsiteY13548" fmla="*/ 3945254 h 6839191"/>
              <a:gd name="connsiteX13549" fmla="*/ 2751219 w 12192439"/>
              <a:gd name="connsiteY13549" fmla="*/ 3954337 h 6839191"/>
              <a:gd name="connsiteX13550" fmla="*/ 2751175 w 12192439"/>
              <a:gd name="connsiteY13550" fmla="*/ 3981191 h 6839191"/>
              <a:gd name="connsiteX13551" fmla="*/ 2730003 w 12192439"/>
              <a:gd name="connsiteY13551" fmla="*/ 3968488 h 6839191"/>
              <a:gd name="connsiteX13552" fmla="*/ 2728533 w 12192439"/>
              <a:gd name="connsiteY13552" fmla="*/ 3942621 h 6839191"/>
              <a:gd name="connsiteX13553" fmla="*/ 2733382 w 12192439"/>
              <a:gd name="connsiteY13553" fmla="*/ 3945254 h 6839191"/>
              <a:gd name="connsiteX13554" fmla="*/ 2756156 w 12192439"/>
              <a:gd name="connsiteY13554" fmla="*/ 3956772 h 6839191"/>
              <a:gd name="connsiteX13555" fmla="*/ 2780224 w 12192439"/>
              <a:gd name="connsiteY13555" fmla="*/ 3968005 h 6839191"/>
              <a:gd name="connsiteX13556" fmla="*/ 2778820 w 12192439"/>
              <a:gd name="connsiteY13556" fmla="*/ 3996111 h 6839191"/>
              <a:gd name="connsiteX13557" fmla="*/ 2764010 w 12192439"/>
              <a:gd name="connsiteY13557" fmla="*/ 3988344 h 6839191"/>
              <a:gd name="connsiteX13558" fmla="*/ 2756265 w 12192439"/>
              <a:gd name="connsiteY13558" fmla="*/ 3984066 h 6839191"/>
              <a:gd name="connsiteX13559" fmla="*/ 2756156 w 12192439"/>
              <a:gd name="connsiteY13559" fmla="*/ 3956772 h 6839191"/>
              <a:gd name="connsiteX13560" fmla="*/ 2761948 w 12192439"/>
              <a:gd name="connsiteY13560" fmla="*/ 3992139 h 6839191"/>
              <a:gd name="connsiteX13561" fmla="*/ 2778710 w 12192439"/>
              <a:gd name="connsiteY13561" fmla="*/ 4000893 h 6839191"/>
              <a:gd name="connsiteX13562" fmla="*/ 2779105 w 12192439"/>
              <a:gd name="connsiteY13562" fmla="*/ 4027419 h 6839191"/>
              <a:gd name="connsiteX13563" fmla="*/ 2758459 w 12192439"/>
              <a:gd name="connsiteY13563" fmla="*/ 4014737 h 6839191"/>
              <a:gd name="connsiteX13564" fmla="*/ 2756441 w 12192439"/>
              <a:gd name="connsiteY13564" fmla="*/ 3989090 h 6839191"/>
              <a:gd name="connsiteX13565" fmla="*/ 2761948 w 12192439"/>
              <a:gd name="connsiteY13565" fmla="*/ 3992139 h 6839191"/>
              <a:gd name="connsiteX13566" fmla="*/ 2783844 w 12192439"/>
              <a:gd name="connsiteY13566" fmla="*/ 4003504 h 6839191"/>
              <a:gd name="connsiteX13567" fmla="*/ 2806881 w 12192439"/>
              <a:gd name="connsiteY13567" fmla="*/ 4014518 h 6839191"/>
              <a:gd name="connsiteX13568" fmla="*/ 2806069 w 12192439"/>
              <a:gd name="connsiteY13568" fmla="*/ 4042404 h 6839191"/>
              <a:gd name="connsiteX13569" fmla="*/ 2792664 w 12192439"/>
              <a:gd name="connsiteY13569" fmla="*/ 4035163 h 6839191"/>
              <a:gd name="connsiteX13570" fmla="*/ 2784370 w 12192439"/>
              <a:gd name="connsiteY13570" fmla="*/ 4030490 h 6839191"/>
              <a:gd name="connsiteX13571" fmla="*/ 2783844 w 12192439"/>
              <a:gd name="connsiteY13571" fmla="*/ 4003504 h 6839191"/>
              <a:gd name="connsiteX13572" fmla="*/ 2790514 w 12192439"/>
              <a:gd name="connsiteY13572" fmla="*/ 4039047 h 6839191"/>
              <a:gd name="connsiteX13573" fmla="*/ 2806091 w 12192439"/>
              <a:gd name="connsiteY13573" fmla="*/ 4047384 h 6839191"/>
              <a:gd name="connsiteX13574" fmla="*/ 2807012 w 12192439"/>
              <a:gd name="connsiteY13574" fmla="*/ 4073646 h 6839191"/>
              <a:gd name="connsiteX13575" fmla="*/ 2787025 w 12192439"/>
              <a:gd name="connsiteY13575" fmla="*/ 4061053 h 6839191"/>
              <a:gd name="connsiteX13576" fmla="*/ 2784699 w 12192439"/>
              <a:gd name="connsiteY13576" fmla="*/ 4035756 h 6839191"/>
              <a:gd name="connsiteX13577" fmla="*/ 2790514 w 12192439"/>
              <a:gd name="connsiteY13577" fmla="*/ 4039047 h 6839191"/>
              <a:gd name="connsiteX13578" fmla="*/ 2812936 w 12192439"/>
              <a:gd name="connsiteY13578" fmla="*/ 4083300 h 6839191"/>
              <a:gd name="connsiteX13579" fmla="*/ 2812848 w 12192439"/>
              <a:gd name="connsiteY13579" fmla="*/ 4082334 h 6839191"/>
              <a:gd name="connsiteX13580" fmla="*/ 2819101 w 12192439"/>
              <a:gd name="connsiteY13580" fmla="*/ 4085932 h 6839191"/>
              <a:gd name="connsiteX13581" fmla="*/ 3294100 w 12192439"/>
              <a:gd name="connsiteY13581" fmla="*/ 4204101 h 6839191"/>
              <a:gd name="connsiteX13582" fmla="*/ 3800539 w 12192439"/>
              <a:gd name="connsiteY13582" fmla="*/ 4176478 h 6839191"/>
              <a:gd name="connsiteX13583" fmla="*/ 3932990 w 12192439"/>
              <a:gd name="connsiteY13583" fmla="*/ 4160287 h 6839191"/>
              <a:gd name="connsiteX13584" fmla="*/ 4958175 w 12192439"/>
              <a:gd name="connsiteY13584" fmla="*/ 3964166 h 6839191"/>
              <a:gd name="connsiteX13585" fmla="*/ 5081170 w 12192439"/>
              <a:gd name="connsiteY13585" fmla="*/ 3935666 h 6839191"/>
              <a:gd name="connsiteX13586" fmla="*/ 5062346 w 12192439"/>
              <a:gd name="connsiteY13586" fmla="*/ 3974982 h 6839191"/>
              <a:gd name="connsiteX13587" fmla="*/ 4965349 w 12192439"/>
              <a:gd name="connsiteY13587" fmla="*/ 3999248 h 6839191"/>
              <a:gd name="connsiteX13588" fmla="*/ 3950586 w 12192439"/>
              <a:gd name="connsiteY13588" fmla="*/ 4204123 h 6839191"/>
              <a:gd name="connsiteX13589" fmla="*/ 3819385 w 12192439"/>
              <a:gd name="connsiteY13589" fmla="*/ 4220819 h 6839191"/>
              <a:gd name="connsiteX13590" fmla="*/ 2849971 w 12192439"/>
              <a:gd name="connsiteY13590" fmla="*/ 4128825 h 6839191"/>
              <a:gd name="connsiteX13591" fmla="*/ 2815679 w 12192439"/>
              <a:gd name="connsiteY13591" fmla="*/ 4107434 h 6839191"/>
              <a:gd name="connsiteX13592" fmla="*/ 2812936 w 12192439"/>
              <a:gd name="connsiteY13592" fmla="*/ 4083300 h 6839191"/>
              <a:gd name="connsiteX13593" fmla="*/ 2847667 w 12192439"/>
              <a:gd name="connsiteY13593" fmla="*/ 4132818 h 6839191"/>
              <a:gd name="connsiteX13594" fmla="*/ 3405401 w 12192439"/>
              <a:gd name="connsiteY13594" fmla="*/ 4254870 h 6839191"/>
              <a:gd name="connsiteX13595" fmla="*/ 3819933 w 12192439"/>
              <a:gd name="connsiteY13595" fmla="*/ 4225405 h 6839191"/>
              <a:gd name="connsiteX13596" fmla="*/ 3951200 w 12192439"/>
              <a:gd name="connsiteY13596" fmla="*/ 4208686 h 6839191"/>
              <a:gd name="connsiteX13597" fmla="*/ 4966490 w 12192439"/>
              <a:gd name="connsiteY13597" fmla="*/ 4003724 h 6839191"/>
              <a:gd name="connsiteX13598" fmla="*/ 5060086 w 12192439"/>
              <a:gd name="connsiteY13598" fmla="*/ 3980292 h 6839191"/>
              <a:gd name="connsiteX13599" fmla="*/ 5046001 w 12192439"/>
              <a:gd name="connsiteY13599" fmla="*/ 4019279 h 6839191"/>
              <a:gd name="connsiteX13600" fmla="*/ 4973555 w 12192439"/>
              <a:gd name="connsiteY13600" fmla="*/ 4038718 h 6839191"/>
              <a:gd name="connsiteX13601" fmla="*/ 3968752 w 12192439"/>
              <a:gd name="connsiteY13601" fmla="*/ 4252434 h 6839191"/>
              <a:gd name="connsiteX13602" fmla="*/ 3838758 w 12192439"/>
              <a:gd name="connsiteY13602" fmla="*/ 4269635 h 6839191"/>
              <a:gd name="connsiteX13603" fmla="*/ 2878624 w 12192439"/>
              <a:gd name="connsiteY13603" fmla="*/ 4175667 h 6839191"/>
              <a:gd name="connsiteX13604" fmla="*/ 2820966 w 12192439"/>
              <a:gd name="connsiteY13604" fmla="*/ 4136811 h 6839191"/>
              <a:gd name="connsiteX13605" fmla="*/ 2816644 w 12192439"/>
              <a:gd name="connsiteY13605" fmla="*/ 4113642 h 6839191"/>
              <a:gd name="connsiteX13606" fmla="*/ 2847667 w 12192439"/>
              <a:gd name="connsiteY13606" fmla="*/ 4132818 h 6839191"/>
              <a:gd name="connsiteX13607" fmla="*/ 5062149 w 12192439"/>
              <a:gd name="connsiteY13607" fmla="*/ 3979787 h 6839191"/>
              <a:gd name="connsiteX13608" fmla="*/ 5092470 w 12192439"/>
              <a:gd name="connsiteY13608" fmla="*/ 3972306 h 6839191"/>
              <a:gd name="connsiteX13609" fmla="*/ 5079174 w 12192439"/>
              <a:gd name="connsiteY13609" fmla="*/ 4010415 h 6839191"/>
              <a:gd name="connsiteX13610" fmla="*/ 5047932 w 12192439"/>
              <a:gd name="connsiteY13610" fmla="*/ 4018752 h 6839191"/>
              <a:gd name="connsiteX13611" fmla="*/ 5062149 w 12192439"/>
              <a:gd name="connsiteY13611" fmla="*/ 3979787 h 6839191"/>
              <a:gd name="connsiteX13612" fmla="*/ 5077726 w 12192439"/>
              <a:gd name="connsiteY13612" fmla="*/ 4015681 h 6839191"/>
              <a:gd name="connsiteX13613" fmla="*/ 5070661 w 12192439"/>
              <a:gd name="connsiteY13613" fmla="*/ 4052781 h 6839191"/>
              <a:gd name="connsiteX13614" fmla="*/ 5038936 w 12192439"/>
              <a:gd name="connsiteY13614" fmla="*/ 4061842 h 6839191"/>
              <a:gd name="connsiteX13615" fmla="*/ 5038344 w 12192439"/>
              <a:gd name="connsiteY13615" fmla="*/ 4062018 h 6839191"/>
              <a:gd name="connsiteX13616" fmla="*/ 5046374 w 12192439"/>
              <a:gd name="connsiteY13616" fmla="*/ 4024062 h 6839191"/>
              <a:gd name="connsiteX13617" fmla="*/ 5077726 w 12192439"/>
              <a:gd name="connsiteY13617" fmla="*/ 4015681 h 6839191"/>
              <a:gd name="connsiteX13618" fmla="*/ 5079985 w 12192439"/>
              <a:gd name="connsiteY13618" fmla="*/ 4015089 h 6839191"/>
              <a:gd name="connsiteX13619" fmla="*/ 5111316 w 12192439"/>
              <a:gd name="connsiteY13619" fmla="*/ 4006773 h 6839191"/>
              <a:gd name="connsiteX13620" fmla="*/ 5105194 w 12192439"/>
              <a:gd name="connsiteY13620" fmla="*/ 4042908 h 6839191"/>
              <a:gd name="connsiteX13621" fmla="*/ 5072789 w 12192439"/>
              <a:gd name="connsiteY13621" fmla="*/ 4052167 h 6839191"/>
              <a:gd name="connsiteX13622" fmla="*/ 5079985 w 12192439"/>
              <a:gd name="connsiteY13622" fmla="*/ 4015089 h 6839191"/>
              <a:gd name="connsiteX13623" fmla="*/ 5113444 w 12192439"/>
              <a:gd name="connsiteY13623" fmla="*/ 4006203 h 6839191"/>
              <a:gd name="connsiteX13624" fmla="*/ 5144599 w 12192439"/>
              <a:gd name="connsiteY13624" fmla="*/ 3997997 h 6839191"/>
              <a:gd name="connsiteX13625" fmla="*/ 5139399 w 12192439"/>
              <a:gd name="connsiteY13625" fmla="*/ 4033167 h 6839191"/>
              <a:gd name="connsiteX13626" fmla="*/ 5107169 w 12192439"/>
              <a:gd name="connsiteY13626" fmla="*/ 4042338 h 6839191"/>
              <a:gd name="connsiteX13627" fmla="*/ 5113444 w 12192439"/>
              <a:gd name="connsiteY13627" fmla="*/ 4006203 h 6839191"/>
              <a:gd name="connsiteX13628" fmla="*/ 5146793 w 12192439"/>
              <a:gd name="connsiteY13628" fmla="*/ 3997427 h 6839191"/>
              <a:gd name="connsiteX13629" fmla="*/ 5177706 w 12192439"/>
              <a:gd name="connsiteY13629" fmla="*/ 3989353 h 6839191"/>
              <a:gd name="connsiteX13630" fmla="*/ 5173472 w 12192439"/>
              <a:gd name="connsiteY13630" fmla="*/ 4023491 h 6839191"/>
              <a:gd name="connsiteX13631" fmla="*/ 5141461 w 12192439"/>
              <a:gd name="connsiteY13631" fmla="*/ 4032575 h 6839191"/>
              <a:gd name="connsiteX13632" fmla="*/ 5146793 w 12192439"/>
              <a:gd name="connsiteY13632" fmla="*/ 3997427 h 6839191"/>
              <a:gd name="connsiteX13633" fmla="*/ 5171212 w 12192439"/>
              <a:gd name="connsiteY13633" fmla="*/ 4067393 h 6839191"/>
              <a:gd name="connsiteX13634" fmla="*/ 5178145 w 12192439"/>
              <a:gd name="connsiteY13634" fmla="*/ 4065265 h 6839191"/>
              <a:gd name="connsiteX13635" fmla="*/ 5190695 w 12192439"/>
              <a:gd name="connsiteY13635" fmla="*/ 4094357 h 6839191"/>
              <a:gd name="connsiteX13636" fmla="*/ 5156183 w 12192439"/>
              <a:gd name="connsiteY13636" fmla="*/ 4105744 h 6839191"/>
              <a:gd name="connsiteX13637" fmla="*/ 5144642 w 12192439"/>
              <a:gd name="connsiteY13637" fmla="*/ 4075555 h 6839191"/>
              <a:gd name="connsiteX13638" fmla="*/ 5171212 w 12192439"/>
              <a:gd name="connsiteY13638" fmla="*/ 4067393 h 6839191"/>
              <a:gd name="connsiteX13639" fmla="*/ 5180295 w 12192439"/>
              <a:gd name="connsiteY13639" fmla="*/ 4064607 h 6839191"/>
              <a:gd name="connsiteX13640" fmla="*/ 5213753 w 12192439"/>
              <a:gd name="connsiteY13640" fmla="*/ 4054339 h 6839191"/>
              <a:gd name="connsiteX13641" fmla="*/ 5227246 w 12192439"/>
              <a:gd name="connsiteY13641" fmla="*/ 4082247 h 6839191"/>
              <a:gd name="connsiteX13642" fmla="*/ 5192779 w 12192439"/>
              <a:gd name="connsiteY13642" fmla="*/ 4093677 h 6839191"/>
              <a:gd name="connsiteX13643" fmla="*/ 5180295 w 12192439"/>
              <a:gd name="connsiteY13643" fmla="*/ 4064607 h 6839191"/>
              <a:gd name="connsiteX13644" fmla="*/ 5230252 w 12192439"/>
              <a:gd name="connsiteY13644" fmla="*/ 4086525 h 6839191"/>
              <a:gd name="connsiteX13645" fmla="*/ 5231788 w 12192439"/>
              <a:gd name="connsiteY13645" fmla="*/ 4088631 h 6839191"/>
              <a:gd name="connsiteX13646" fmla="*/ 5253026 w 12192439"/>
              <a:gd name="connsiteY13646" fmla="*/ 4110351 h 6839191"/>
              <a:gd name="connsiteX13647" fmla="*/ 5217768 w 12192439"/>
              <a:gd name="connsiteY13647" fmla="*/ 4122967 h 6839191"/>
              <a:gd name="connsiteX13648" fmla="*/ 5197540 w 12192439"/>
              <a:gd name="connsiteY13648" fmla="*/ 4100895 h 6839191"/>
              <a:gd name="connsiteX13649" fmla="*/ 5195565 w 12192439"/>
              <a:gd name="connsiteY13649" fmla="*/ 4097999 h 6839191"/>
              <a:gd name="connsiteX13650" fmla="*/ 5230252 w 12192439"/>
              <a:gd name="connsiteY13650" fmla="*/ 4086525 h 6839191"/>
              <a:gd name="connsiteX13651" fmla="*/ 5257721 w 12192439"/>
              <a:gd name="connsiteY13651" fmla="*/ 4114081 h 6839191"/>
              <a:gd name="connsiteX13652" fmla="*/ 5289731 w 12192439"/>
              <a:gd name="connsiteY13652" fmla="*/ 4133323 h 6839191"/>
              <a:gd name="connsiteX13653" fmla="*/ 5254057 w 12192439"/>
              <a:gd name="connsiteY13653" fmla="*/ 4147167 h 6839191"/>
              <a:gd name="connsiteX13654" fmla="*/ 5222266 w 12192439"/>
              <a:gd name="connsiteY13654" fmla="*/ 4126784 h 6839191"/>
              <a:gd name="connsiteX13655" fmla="*/ 5257721 w 12192439"/>
              <a:gd name="connsiteY13655" fmla="*/ 4114081 h 6839191"/>
              <a:gd name="connsiteX13656" fmla="*/ 5296247 w 12192439"/>
              <a:gd name="connsiteY13656" fmla="*/ 4136328 h 6839191"/>
              <a:gd name="connsiteX13657" fmla="*/ 5336287 w 12192439"/>
              <a:gd name="connsiteY13657" fmla="*/ 4150216 h 6839191"/>
              <a:gd name="connsiteX13658" fmla="*/ 5488989 w 12192439"/>
              <a:gd name="connsiteY13658" fmla="*/ 4166759 h 6839191"/>
              <a:gd name="connsiteX13659" fmla="*/ 5489011 w 12192439"/>
              <a:gd name="connsiteY13659" fmla="*/ 4166759 h 6839191"/>
              <a:gd name="connsiteX13660" fmla="*/ 5806174 w 12192439"/>
              <a:gd name="connsiteY13660" fmla="*/ 4135670 h 6839191"/>
              <a:gd name="connsiteX13661" fmla="*/ 5866706 w 12192439"/>
              <a:gd name="connsiteY13661" fmla="*/ 4126872 h 6839191"/>
              <a:gd name="connsiteX13662" fmla="*/ 6527821 w 12192439"/>
              <a:gd name="connsiteY13662" fmla="*/ 4030293 h 6839191"/>
              <a:gd name="connsiteX13663" fmla="*/ 8654543 w 12192439"/>
              <a:gd name="connsiteY13663" fmla="*/ 3849662 h 6839191"/>
              <a:gd name="connsiteX13664" fmla="*/ 8734843 w 12192439"/>
              <a:gd name="connsiteY13664" fmla="*/ 3852448 h 6839191"/>
              <a:gd name="connsiteX13665" fmla="*/ 8734931 w 12192439"/>
              <a:gd name="connsiteY13665" fmla="*/ 3852470 h 6839191"/>
              <a:gd name="connsiteX13666" fmla="*/ 8703052 w 12192439"/>
              <a:gd name="connsiteY13666" fmla="*/ 3896591 h 6839191"/>
              <a:gd name="connsiteX13667" fmla="*/ 8650023 w 12192439"/>
              <a:gd name="connsiteY13667" fmla="*/ 3893212 h 6839191"/>
              <a:gd name="connsiteX13668" fmla="*/ 6542455 w 12192439"/>
              <a:gd name="connsiteY13668" fmla="*/ 4049161 h 6839191"/>
              <a:gd name="connsiteX13669" fmla="*/ 5835771 w 12192439"/>
              <a:gd name="connsiteY13669" fmla="*/ 4147123 h 6839191"/>
              <a:gd name="connsiteX13670" fmla="*/ 5772233 w 12192439"/>
              <a:gd name="connsiteY13670" fmla="*/ 4155789 h 6839191"/>
              <a:gd name="connsiteX13671" fmla="*/ 5452876 w 12192439"/>
              <a:gd name="connsiteY13671" fmla="*/ 4184026 h 6839191"/>
              <a:gd name="connsiteX13672" fmla="*/ 5300218 w 12192439"/>
              <a:gd name="connsiteY13672" fmla="*/ 4165092 h 6839191"/>
              <a:gd name="connsiteX13673" fmla="*/ 5260397 w 12192439"/>
              <a:gd name="connsiteY13673" fmla="*/ 4150260 h 6839191"/>
              <a:gd name="connsiteX13674" fmla="*/ 5296247 w 12192439"/>
              <a:gd name="connsiteY13674" fmla="*/ 4136328 h 6839191"/>
              <a:gd name="connsiteX13675" fmla="*/ 8741205 w 12192439"/>
              <a:gd name="connsiteY13675" fmla="*/ 3852624 h 6839191"/>
              <a:gd name="connsiteX13676" fmla="*/ 8768608 w 12192439"/>
              <a:gd name="connsiteY13676" fmla="*/ 3853391 h 6839191"/>
              <a:gd name="connsiteX13677" fmla="*/ 8741052 w 12192439"/>
              <a:gd name="connsiteY13677" fmla="*/ 3892554 h 6839191"/>
              <a:gd name="connsiteX13678" fmla="*/ 8736817 w 12192439"/>
              <a:gd name="connsiteY13678" fmla="*/ 3898500 h 6839191"/>
              <a:gd name="connsiteX13679" fmla="*/ 8718410 w 12192439"/>
              <a:gd name="connsiteY13679" fmla="*/ 3897447 h 6839191"/>
              <a:gd name="connsiteX13680" fmla="*/ 8709217 w 12192439"/>
              <a:gd name="connsiteY13680" fmla="*/ 3896942 h 6839191"/>
              <a:gd name="connsiteX13681" fmla="*/ 8741205 w 12192439"/>
              <a:gd name="connsiteY13681" fmla="*/ 3852624 h 6839191"/>
              <a:gd name="connsiteX13682" fmla="*/ 8745198 w 12192439"/>
              <a:gd name="connsiteY13682" fmla="*/ 3895494 h 6839191"/>
              <a:gd name="connsiteX13683" fmla="*/ 8774686 w 12192439"/>
              <a:gd name="connsiteY13683" fmla="*/ 3853589 h 6839191"/>
              <a:gd name="connsiteX13684" fmla="*/ 8801474 w 12192439"/>
              <a:gd name="connsiteY13684" fmla="*/ 3854598 h 6839191"/>
              <a:gd name="connsiteX13685" fmla="*/ 8769881 w 12192439"/>
              <a:gd name="connsiteY13685" fmla="*/ 3900540 h 6839191"/>
              <a:gd name="connsiteX13686" fmla="*/ 8742807 w 12192439"/>
              <a:gd name="connsiteY13686" fmla="*/ 3898851 h 6839191"/>
              <a:gd name="connsiteX13687" fmla="*/ 8745198 w 12192439"/>
              <a:gd name="connsiteY13687" fmla="*/ 3895494 h 6839191"/>
              <a:gd name="connsiteX13688" fmla="*/ 8807332 w 12192439"/>
              <a:gd name="connsiteY13688" fmla="*/ 3854883 h 6839191"/>
              <a:gd name="connsiteX13689" fmla="*/ 8833550 w 12192439"/>
              <a:gd name="connsiteY13689" fmla="*/ 3856332 h 6839191"/>
              <a:gd name="connsiteX13690" fmla="*/ 8802242 w 12192439"/>
              <a:gd name="connsiteY13690" fmla="*/ 3902932 h 6839191"/>
              <a:gd name="connsiteX13691" fmla="*/ 8775695 w 12192439"/>
              <a:gd name="connsiteY13691" fmla="*/ 3900913 h 6839191"/>
              <a:gd name="connsiteX13692" fmla="*/ 8807332 w 12192439"/>
              <a:gd name="connsiteY13692" fmla="*/ 3854883 h 6839191"/>
              <a:gd name="connsiteX13693" fmla="*/ 8839189 w 12192439"/>
              <a:gd name="connsiteY13693" fmla="*/ 3856726 h 6839191"/>
              <a:gd name="connsiteX13694" fmla="*/ 8864442 w 12192439"/>
              <a:gd name="connsiteY13694" fmla="*/ 3858789 h 6839191"/>
              <a:gd name="connsiteX13695" fmla="*/ 8833594 w 12192439"/>
              <a:gd name="connsiteY13695" fmla="*/ 3905850 h 6839191"/>
              <a:gd name="connsiteX13696" fmla="*/ 8807837 w 12192439"/>
              <a:gd name="connsiteY13696" fmla="*/ 3903393 h 6839191"/>
              <a:gd name="connsiteX13697" fmla="*/ 8839189 w 12192439"/>
              <a:gd name="connsiteY13697" fmla="*/ 3856726 h 6839191"/>
              <a:gd name="connsiteX13698" fmla="*/ 8832278 w 12192439"/>
              <a:gd name="connsiteY13698" fmla="*/ 3907846 h 6839191"/>
              <a:gd name="connsiteX13699" fmla="*/ 8802220 w 12192439"/>
              <a:gd name="connsiteY13699" fmla="*/ 3953240 h 6839191"/>
              <a:gd name="connsiteX13700" fmla="*/ 8801672 w 12192439"/>
              <a:gd name="connsiteY13700" fmla="*/ 3954074 h 6839191"/>
              <a:gd name="connsiteX13701" fmla="*/ 8775454 w 12192439"/>
              <a:gd name="connsiteY13701" fmla="*/ 3951046 h 6839191"/>
              <a:gd name="connsiteX13702" fmla="*/ 8785875 w 12192439"/>
              <a:gd name="connsiteY13702" fmla="*/ 3935776 h 6839191"/>
              <a:gd name="connsiteX13703" fmla="*/ 8806476 w 12192439"/>
              <a:gd name="connsiteY13703" fmla="*/ 3905389 h 6839191"/>
              <a:gd name="connsiteX13704" fmla="*/ 8832278 w 12192439"/>
              <a:gd name="connsiteY13704" fmla="*/ 3907846 h 6839191"/>
              <a:gd name="connsiteX13705" fmla="*/ 8837653 w 12192439"/>
              <a:gd name="connsiteY13705" fmla="*/ 3908417 h 6839191"/>
              <a:gd name="connsiteX13706" fmla="*/ 8862687 w 12192439"/>
              <a:gd name="connsiteY13706" fmla="*/ 3911445 h 6839191"/>
              <a:gd name="connsiteX13707" fmla="*/ 8832497 w 12192439"/>
              <a:gd name="connsiteY13707" fmla="*/ 3958242 h 6839191"/>
              <a:gd name="connsiteX13708" fmla="*/ 8806981 w 12192439"/>
              <a:gd name="connsiteY13708" fmla="*/ 3954754 h 6839191"/>
              <a:gd name="connsiteX13709" fmla="*/ 8837653 w 12192439"/>
              <a:gd name="connsiteY13709" fmla="*/ 3908417 h 6839191"/>
              <a:gd name="connsiteX13710" fmla="*/ 8831291 w 12192439"/>
              <a:gd name="connsiteY13710" fmla="*/ 3960107 h 6839191"/>
              <a:gd name="connsiteX13711" fmla="*/ 8822602 w 12192439"/>
              <a:gd name="connsiteY13711" fmla="*/ 3973468 h 6839191"/>
              <a:gd name="connsiteX13712" fmla="*/ 8801299 w 12192439"/>
              <a:gd name="connsiteY13712" fmla="*/ 4006049 h 6839191"/>
              <a:gd name="connsiteX13713" fmla="*/ 8775366 w 12192439"/>
              <a:gd name="connsiteY13713" fmla="*/ 4001903 h 6839191"/>
              <a:gd name="connsiteX13714" fmla="*/ 8805731 w 12192439"/>
              <a:gd name="connsiteY13714" fmla="*/ 3956619 h 6839191"/>
              <a:gd name="connsiteX13715" fmla="*/ 8831291 w 12192439"/>
              <a:gd name="connsiteY13715" fmla="*/ 3960107 h 6839191"/>
              <a:gd name="connsiteX13716" fmla="*/ 8800136 w 12192439"/>
              <a:gd name="connsiteY13716" fmla="*/ 4007804 h 6839191"/>
              <a:gd name="connsiteX13717" fmla="*/ 8770429 w 12192439"/>
              <a:gd name="connsiteY13717" fmla="*/ 4052672 h 6839191"/>
              <a:gd name="connsiteX13718" fmla="*/ 8744189 w 12192439"/>
              <a:gd name="connsiteY13718" fmla="*/ 4047713 h 6839191"/>
              <a:gd name="connsiteX13719" fmla="*/ 8774159 w 12192439"/>
              <a:gd name="connsiteY13719" fmla="*/ 4003680 h 6839191"/>
              <a:gd name="connsiteX13720" fmla="*/ 8800136 w 12192439"/>
              <a:gd name="connsiteY13720" fmla="*/ 4007804 h 6839191"/>
              <a:gd name="connsiteX13721" fmla="*/ 8769332 w 12192439"/>
              <a:gd name="connsiteY13721" fmla="*/ 4054317 h 6839191"/>
              <a:gd name="connsiteX13722" fmla="*/ 8740042 w 12192439"/>
              <a:gd name="connsiteY13722" fmla="*/ 4097824 h 6839191"/>
              <a:gd name="connsiteX13723" fmla="*/ 8713583 w 12192439"/>
              <a:gd name="connsiteY13723" fmla="*/ 4091966 h 6839191"/>
              <a:gd name="connsiteX13724" fmla="*/ 8743048 w 12192439"/>
              <a:gd name="connsiteY13724" fmla="*/ 4049359 h 6839191"/>
              <a:gd name="connsiteX13725" fmla="*/ 8769332 w 12192439"/>
              <a:gd name="connsiteY13725" fmla="*/ 4054317 h 6839191"/>
              <a:gd name="connsiteX13726" fmla="*/ 8738989 w 12192439"/>
              <a:gd name="connsiteY13726" fmla="*/ 4099381 h 6839191"/>
              <a:gd name="connsiteX13727" fmla="*/ 8671919 w 12192439"/>
              <a:gd name="connsiteY13727" fmla="*/ 4195764 h 6839191"/>
              <a:gd name="connsiteX13728" fmla="*/ 8225377 w 12192439"/>
              <a:gd name="connsiteY13728" fmla="*/ 4796259 h 6839191"/>
              <a:gd name="connsiteX13729" fmla="*/ 7774995 w 12192439"/>
              <a:gd name="connsiteY13729" fmla="*/ 5401953 h 6839191"/>
              <a:gd name="connsiteX13730" fmla="*/ 7515402 w 12192439"/>
              <a:gd name="connsiteY13730" fmla="*/ 5781887 h 6839191"/>
              <a:gd name="connsiteX13731" fmla="*/ 7404737 w 12192439"/>
              <a:gd name="connsiteY13731" fmla="*/ 5972324 h 6839191"/>
              <a:gd name="connsiteX13732" fmla="*/ 7398550 w 12192439"/>
              <a:gd name="connsiteY13732" fmla="*/ 5983953 h 6839191"/>
              <a:gd name="connsiteX13733" fmla="*/ 7285647 w 12192439"/>
              <a:gd name="connsiteY13733" fmla="*/ 6311976 h 6839191"/>
              <a:gd name="connsiteX13734" fmla="*/ 7343152 w 12192439"/>
              <a:gd name="connsiteY13734" fmla="*/ 6451975 h 6839191"/>
              <a:gd name="connsiteX13735" fmla="*/ 7610182 w 12192439"/>
              <a:gd name="connsiteY13735" fmla="*/ 6523235 h 6839191"/>
              <a:gd name="connsiteX13736" fmla="*/ 7787939 w 12192439"/>
              <a:gd name="connsiteY13736" fmla="*/ 6512441 h 6839191"/>
              <a:gd name="connsiteX13737" fmla="*/ 7808080 w 12192439"/>
              <a:gd name="connsiteY13737" fmla="*/ 6510532 h 6839191"/>
              <a:gd name="connsiteX13738" fmla="*/ 7959992 w 12192439"/>
              <a:gd name="connsiteY13738" fmla="*/ 6493529 h 6839191"/>
              <a:gd name="connsiteX13739" fmla="*/ 7954156 w 12192439"/>
              <a:gd name="connsiteY13739" fmla="*/ 6494977 h 6839191"/>
              <a:gd name="connsiteX13740" fmla="*/ 7740593 w 12192439"/>
              <a:gd name="connsiteY13740" fmla="*/ 6523104 h 6839191"/>
              <a:gd name="connsiteX13741" fmla="*/ 7723063 w 12192439"/>
              <a:gd name="connsiteY13741" fmla="*/ 6524991 h 6839191"/>
              <a:gd name="connsiteX13742" fmla="*/ 7486507 w 12192439"/>
              <a:gd name="connsiteY13742" fmla="*/ 6537299 h 6839191"/>
              <a:gd name="connsiteX13743" fmla="*/ 7267547 w 12192439"/>
              <a:gd name="connsiteY13743" fmla="*/ 6469110 h 6839191"/>
              <a:gd name="connsiteX13744" fmla="*/ 7210964 w 12192439"/>
              <a:gd name="connsiteY13744" fmla="*/ 6330296 h 6839191"/>
              <a:gd name="connsiteX13745" fmla="*/ 7327706 w 12192439"/>
              <a:gd name="connsiteY13745" fmla="*/ 6000167 h 6839191"/>
              <a:gd name="connsiteX13746" fmla="*/ 7335078 w 12192439"/>
              <a:gd name="connsiteY13746" fmla="*/ 5986564 h 6839191"/>
              <a:gd name="connsiteX13747" fmla="*/ 7449999 w 12192439"/>
              <a:gd name="connsiteY13747" fmla="*/ 5793119 h 6839191"/>
              <a:gd name="connsiteX13748" fmla="*/ 7719070 w 12192439"/>
              <a:gd name="connsiteY13748" fmla="*/ 5407307 h 6839191"/>
              <a:gd name="connsiteX13749" fmla="*/ 8199290 w 12192439"/>
              <a:gd name="connsiteY13749" fmla="*/ 4774121 h 6839191"/>
              <a:gd name="connsiteX13750" fmla="*/ 8649124 w 12192439"/>
              <a:gd name="connsiteY13750" fmla="*/ 4182161 h 6839191"/>
              <a:gd name="connsiteX13751" fmla="*/ 8712508 w 12192439"/>
              <a:gd name="connsiteY13751" fmla="*/ 4093524 h 6839191"/>
              <a:gd name="connsiteX13752" fmla="*/ 8738989 w 12192439"/>
              <a:gd name="connsiteY13752" fmla="*/ 4099381 h 6839191"/>
              <a:gd name="connsiteX13753" fmla="*/ 8478629 w 12192439"/>
              <a:gd name="connsiteY13753" fmla="*/ 6397323 h 6839191"/>
              <a:gd name="connsiteX13754" fmla="*/ 8491244 w 12192439"/>
              <a:gd name="connsiteY13754" fmla="*/ 6394360 h 6839191"/>
              <a:gd name="connsiteX13755" fmla="*/ 8493482 w 12192439"/>
              <a:gd name="connsiteY13755" fmla="*/ 6394163 h 6839191"/>
              <a:gd name="connsiteX13756" fmla="*/ 8478980 w 12192439"/>
              <a:gd name="connsiteY13756" fmla="*/ 6397279 h 6839191"/>
              <a:gd name="connsiteX13757" fmla="*/ 8478629 w 12192439"/>
              <a:gd name="connsiteY13757" fmla="*/ 6397323 h 6839191"/>
              <a:gd name="connsiteX13758" fmla="*/ 8563053 w 12192439"/>
              <a:gd name="connsiteY13758" fmla="*/ 6383522 h 6839191"/>
              <a:gd name="connsiteX13759" fmla="*/ 8577117 w 12192439"/>
              <a:gd name="connsiteY13759" fmla="*/ 6380319 h 6839191"/>
              <a:gd name="connsiteX13760" fmla="*/ 8580539 w 12192439"/>
              <a:gd name="connsiteY13760" fmla="*/ 6380056 h 6839191"/>
              <a:gd name="connsiteX13761" fmla="*/ 8564721 w 12192439"/>
              <a:gd name="connsiteY13761" fmla="*/ 6383347 h 6839191"/>
              <a:gd name="connsiteX13762" fmla="*/ 8563053 w 12192439"/>
              <a:gd name="connsiteY13762" fmla="*/ 6383522 h 6839191"/>
              <a:gd name="connsiteX13763" fmla="*/ 8647017 w 12192439"/>
              <a:gd name="connsiteY13763" fmla="*/ 6370446 h 6839191"/>
              <a:gd name="connsiteX13764" fmla="*/ 8662353 w 12192439"/>
              <a:gd name="connsiteY13764" fmla="*/ 6367045 h 6839191"/>
              <a:gd name="connsiteX13765" fmla="*/ 8666939 w 12192439"/>
              <a:gd name="connsiteY13765" fmla="*/ 6366760 h 6839191"/>
              <a:gd name="connsiteX13766" fmla="*/ 8649892 w 12192439"/>
              <a:gd name="connsiteY13766" fmla="*/ 6370183 h 6839191"/>
              <a:gd name="connsiteX13767" fmla="*/ 8647017 w 12192439"/>
              <a:gd name="connsiteY13767" fmla="*/ 6370446 h 6839191"/>
              <a:gd name="connsiteX13768" fmla="*/ 8730477 w 12192439"/>
              <a:gd name="connsiteY13768" fmla="*/ 6358116 h 6839191"/>
              <a:gd name="connsiteX13769" fmla="*/ 8747414 w 12192439"/>
              <a:gd name="connsiteY13769" fmla="*/ 6354518 h 6839191"/>
              <a:gd name="connsiteX13770" fmla="*/ 8753075 w 12192439"/>
              <a:gd name="connsiteY13770" fmla="*/ 6354232 h 6839191"/>
              <a:gd name="connsiteX13771" fmla="*/ 8734645 w 12192439"/>
              <a:gd name="connsiteY13771" fmla="*/ 6357765 h 6839191"/>
              <a:gd name="connsiteX13772" fmla="*/ 8730477 w 12192439"/>
              <a:gd name="connsiteY13772" fmla="*/ 6358116 h 6839191"/>
              <a:gd name="connsiteX13773" fmla="*/ 8771241 w 12192439"/>
              <a:gd name="connsiteY13773" fmla="*/ 6349362 h 6839191"/>
              <a:gd name="connsiteX13774" fmla="*/ 8794322 w 12192439"/>
              <a:gd name="connsiteY13774" fmla="*/ 6344293 h 6839191"/>
              <a:gd name="connsiteX13775" fmla="*/ 8804700 w 12192439"/>
              <a:gd name="connsiteY13775" fmla="*/ 6343965 h 6839191"/>
              <a:gd name="connsiteX13776" fmla="*/ 8780807 w 12192439"/>
              <a:gd name="connsiteY13776" fmla="*/ 6348769 h 6839191"/>
              <a:gd name="connsiteX13777" fmla="*/ 8771241 w 12192439"/>
              <a:gd name="connsiteY13777" fmla="*/ 6349362 h 6839191"/>
              <a:gd name="connsiteX13778" fmla="*/ 8831028 w 12192439"/>
              <a:gd name="connsiteY13778" fmla="*/ 6342999 h 6839191"/>
              <a:gd name="connsiteX13779" fmla="*/ 8840571 w 12192439"/>
              <a:gd name="connsiteY13779" fmla="*/ 6342582 h 6839191"/>
              <a:gd name="connsiteX13780" fmla="*/ 8822208 w 12192439"/>
              <a:gd name="connsiteY13780" fmla="*/ 6345961 h 6839191"/>
              <a:gd name="connsiteX13781" fmla="*/ 8813476 w 12192439"/>
              <a:gd name="connsiteY13781" fmla="*/ 6346597 h 6839191"/>
              <a:gd name="connsiteX13782" fmla="*/ 8831028 w 12192439"/>
              <a:gd name="connsiteY13782" fmla="*/ 6342999 h 6839191"/>
              <a:gd name="connsiteX13783" fmla="*/ 8899063 w 12192439"/>
              <a:gd name="connsiteY13783" fmla="*/ 6335737 h 6839191"/>
              <a:gd name="connsiteX13784" fmla="*/ 8917120 w 12192439"/>
              <a:gd name="connsiteY13784" fmla="*/ 6332183 h 6839191"/>
              <a:gd name="connsiteX13785" fmla="*/ 8925325 w 12192439"/>
              <a:gd name="connsiteY13785" fmla="*/ 6331942 h 6839191"/>
              <a:gd name="connsiteX13786" fmla="*/ 8906150 w 12192439"/>
              <a:gd name="connsiteY13786" fmla="*/ 6335298 h 6839191"/>
              <a:gd name="connsiteX13787" fmla="*/ 8899063 w 12192439"/>
              <a:gd name="connsiteY13787" fmla="*/ 6335737 h 6839191"/>
              <a:gd name="connsiteX13788" fmla="*/ 8872604 w 12192439"/>
              <a:gd name="connsiteY13788" fmla="*/ 6341046 h 6839191"/>
              <a:gd name="connsiteX13789" fmla="*/ 8863718 w 12192439"/>
              <a:gd name="connsiteY13789" fmla="*/ 6342539 h 6839191"/>
              <a:gd name="connsiteX13790" fmla="*/ 8871133 w 12192439"/>
              <a:gd name="connsiteY13790" fmla="*/ 6341112 h 6839191"/>
              <a:gd name="connsiteX13791" fmla="*/ 8872604 w 12192439"/>
              <a:gd name="connsiteY13791" fmla="*/ 6341046 h 6839191"/>
              <a:gd name="connsiteX13792" fmla="*/ 8939476 w 12192439"/>
              <a:gd name="connsiteY13792" fmla="*/ 6327729 h 6839191"/>
              <a:gd name="connsiteX13793" fmla="*/ 8963742 w 12192439"/>
              <a:gd name="connsiteY13793" fmla="*/ 6322793 h 6839191"/>
              <a:gd name="connsiteX13794" fmla="*/ 8976270 w 12192439"/>
              <a:gd name="connsiteY13794" fmla="*/ 6322705 h 6839191"/>
              <a:gd name="connsiteX13795" fmla="*/ 8951280 w 12192439"/>
              <a:gd name="connsiteY13795" fmla="*/ 6327290 h 6839191"/>
              <a:gd name="connsiteX13796" fmla="*/ 8939476 w 12192439"/>
              <a:gd name="connsiteY13796" fmla="*/ 6327729 h 6839191"/>
              <a:gd name="connsiteX13797" fmla="*/ 9000250 w 12192439"/>
              <a:gd name="connsiteY13797" fmla="*/ 6322419 h 6839191"/>
              <a:gd name="connsiteX13798" fmla="*/ 9009574 w 12192439"/>
              <a:gd name="connsiteY13798" fmla="*/ 6322244 h 6839191"/>
              <a:gd name="connsiteX13799" fmla="*/ 8989499 w 12192439"/>
              <a:gd name="connsiteY13799" fmla="*/ 6325579 h 6839191"/>
              <a:gd name="connsiteX13800" fmla="*/ 8981316 w 12192439"/>
              <a:gd name="connsiteY13800" fmla="*/ 6325974 h 6839191"/>
              <a:gd name="connsiteX13801" fmla="*/ 9000250 w 12192439"/>
              <a:gd name="connsiteY13801" fmla="*/ 6322419 h 6839191"/>
              <a:gd name="connsiteX13802" fmla="*/ 9021685 w 12192439"/>
              <a:gd name="connsiteY13802" fmla="*/ 6318339 h 6839191"/>
              <a:gd name="connsiteX13803" fmla="*/ 9046719 w 12192439"/>
              <a:gd name="connsiteY13803" fmla="*/ 6313490 h 6839191"/>
              <a:gd name="connsiteX13804" fmla="*/ 9060015 w 12192439"/>
              <a:gd name="connsiteY13804" fmla="*/ 6313578 h 6839191"/>
              <a:gd name="connsiteX13805" fmla="*/ 9034454 w 12192439"/>
              <a:gd name="connsiteY13805" fmla="*/ 6318031 h 6839191"/>
              <a:gd name="connsiteX13806" fmla="*/ 9021685 w 12192439"/>
              <a:gd name="connsiteY13806" fmla="*/ 6318339 h 6839191"/>
              <a:gd name="connsiteX13807" fmla="*/ 9082809 w 12192439"/>
              <a:gd name="connsiteY13807" fmla="*/ 6313622 h 6839191"/>
              <a:gd name="connsiteX13808" fmla="*/ 9093034 w 12192439"/>
              <a:gd name="connsiteY13808" fmla="*/ 6313600 h 6839191"/>
              <a:gd name="connsiteX13809" fmla="*/ 9072212 w 12192439"/>
              <a:gd name="connsiteY13809" fmla="*/ 6316847 h 6839191"/>
              <a:gd name="connsiteX13810" fmla="*/ 9062844 w 12192439"/>
              <a:gd name="connsiteY13810" fmla="*/ 6317176 h 6839191"/>
              <a:gd name="connsiteX13811" fmla="*/ 9082809 w 12192439"/>
              <a:gd name="connsiteY13811" fmla="*/ 6313622 h 6839191"/>
              <a:gd name="connsiteX13812" fmla="*/ 9103192 w 12192439"/>
              <a:gd name="connsiteY13812" fmla="*/ 6309958 h 6839191"/>
              <a:gd name="connsiteX13813" fmla="*/ 9129059 w 12192439"/>
              <a:gd name="connsiteY13813" fmla="*/ 6305197 h 6839191"/>
              <a:gd name="connsiteX13814" fmla="*/ 9142924 w 12192439"/>
              <a:gd name="connsiteY13814" fmla="*/ 6305526 h 6839191"/>
              <a:gd name="connsiteX13815" fmla="*/ 9116751 w 12192439"/>
              <a:gd name="connsiteY13815" fmla="*/ 6309804 h 6839191"/>
              <a:gd name="connsiteX13816" fmla="*/ 9103192 w 12192439"/>
              <a:gd name="connsiteY13816" fmla="*/ 6309958 h 6839191"/>
              <a:gd name="connsiteX13817" fmla="*/ 9164755 w 12192439"/>
              <a:gd name="connsiteY13817" fmla="*/ 6305877 h 6839191"/>
              <a:gd name="connsiteX13818" fmla="*/ 9175704 w 12192439"/>
              <a:gd name="connsiteY13818" fmla="*/ 6306030 h 6839191"/>
              <a:gd name="connsiteX13819" fmla="*/ 9154246 w 12192439"/>
              <a:gd name="connsiteY13819" fmla="*/ 6309146 h 6839191"/>
              <a:gd name="connsiteX13820" fmla="*/ 9143824 w 12192439"/>
              <a:gd name="connsiteY13820" fmla="*/ 6309387 h 6839191"/>
              <a:gd name="connsiteX13821" fmla="*/ 9164755 w 12192439"/>
              <a:gd name="connsiteY13821" fmla="*/ 6305877 h 6839191"/>
              <a:gd name="connsiteX13822" fmla="*/ 9184150 w 12192439"/>
              <a:gd name="connsiteY13822" fmla="*/ 6302586 h 6839191"/>
              <a:gd name="connsiteX13823" fmla="*/ 9210477 w 12192439"/>
              <a:gd name="connsiteY13823" fmla="*/ 6298045 h 6839191"/>
              <a:gd name="connsiteX13824" fmla="*/ 9225046 w 12192439"/>
              <a:gd name="connsiteY13824" fmla="*/ 6298615 h 6839191"/>
              <a:gd name="connsiteX13825" fmla="*/ 9198367 w 12192439"/>
              <a:gd name="connsiteY13825" fmla="*/ 6302674 h 6839191"/>
              <a:gd name="connsiteX13826" fmla="*/ 9184150 w 12192439"/>
              <a:gd name="connsiteY13826" fmla="*/ 6302586 h 6839191"/>
              <a:gd name="connsiteX13827" fmla="*/ 9245692 w 12192439"/>
              <a:gd name="connsiteY13827" fmla="*/ 6299295 h 6839191"/>
              <a:gd name="connsiteX13828" fmla="*/ 9257539 w 12192439"/>
              <a:gd name="connsiteY13828" fmla="*/ 6299624 h 6839191"/>
              <a:gd name="connsiteX13829" fmla="*/ 9235379 w 12192439"/>
              <a:gd name="connsiteY13829" fmla="*/ 6302586 h 6839191"/>
              <a:gd name="connsiteX13830" fmla="*/ 9224015 w 12192439"/>
              <a:gd name="connsiteY13830" fmla="*/ 6302630 h 6839191"/>
              <a:gd name="connsiteX13831" fmla="*/ 9245692 w 12192439"/>
              <a:gd name="connsiteY13831" fmla="*/ 6299295 h 6839191"/>
              <a:gd name="connsiteX13832" fmla="*/ 9264253 w 12192439"/>
              <a:gd name="connsiteY13832" fmla="*/ 6296333 h 6839191"/>
              <a:gd name="connsiteX13833" fmla="*/ 9291173 w 12192439"/>
              <a:gd name="connsiteY13833" fmla="*/ 6291989 h 6839191"/>
              <a:gd name="connsiteX13834" fmla="*/ 9306487 w 12192439"/>
              <a:gd name="connsiteY13834" fmla="*/ 6292866 h 6839191"/>
              <a:gd name="connsiteX13835" fmla="*/ 9279347 w 12192439"/>
              <a:gd name="connsiteY13835" fmla="*/ 6296662 h 6839191"/>
              <a:gd name="connsiteX13836" fmla="*/ 9264253 w 12192439"/>
              <a:gd name="connsiteY13836" fmla="*/ 6296333 h 6839191"/>
              <a:gd name="connsiteX13837" fmla="*/ 9326254 w 12192439"/>
              <a:gd name="connsiteY13837" fmla="*/ 6293854 h 6839191"/>
              <a:gd name="connsiteX13838" fmla="*/ 9338695 w 12192439"/>
              <a:gd name="connsiteY13838" fmla="*/ 6294424 h 6839191"/>
              <a:gd name="connsiteX13839" fmla="*/ 9315987 w 12192439"/>
              <a:gd name="connsiteY13839" fmla="*/ 6297167 h 6839191"/>
              <a:gd name="connsiteX13840" fmla="*/ 9304293 w 12192439"/>
              <a:gd name="connsiteY13840" fmla="*/ 6297035 h 6839191"/>
              <a:gd name="connsiteX13841" fmla="*/ 9326254 w 12192439"/>
              <a:gd name="connsiteY13841" fmla="*/ 6293854 h 6839191"/>
              <a:gd name="connsiteX13842" fmla="*/ 9344070 w 12192439"/>
              <a:gd name="connsiteY13842" fmla="*/ 6291265 h 6839191"/>
              <a:gd name="connsiteX13843" fmla="*/ 9371670 w 12192439"/>
              <a:gd name="connsiteY13843" fmla="*/ 6287118 h 6839191"/>
              <a:gd name="connsiteX13844" fmla="*/ 9387445 w 12192439"/>
              <a:gd name="connsiteY13844" fmla="*/ 6288303 h 6839191"/>
              <a:gd name="connsiteX13845" fmla="*/ 9359450 w 12192439"/>
              <a:gd name="connsiteY13845" fmla="*/ 6291857 h 6839191"/>
              <a:gd name="connsiteX13846" fmla="*/ 9344070 w 12192439"/>
              <a:gd name="connsiteY13846" fmla="*/ 6291265 h 6839191"/>
              <a:gd name="connsiteX13847" fmla="*/ 9406247 w 12192439"/>
              <a:gd name="connsiteY13847" fmla="*/ 6289597 h 6839191"/>
              <a:gd name="connsiteX13848" fmla="*/ 9419565 w 12192439"/>
              <a:gd name="connsiteY13848" fmla="*/ 6290453 h 6839191"/>
              <a:gd name="connsiteX13849" fmla="*/ 9395519 w 12192439"/>
              <a:gd name="connsiteY13849" fmla="*/ 6292998 h 6839191"/>
              <a:gd name="connsiteX13850" fmla="*/ 9382772 w 12192439"/>
              <a:gd name="connsiteY13850" fmla="*/ 6292647 h 6839191"/>
              <a:gd name="connsiteX13851" fmla="*/ 9406247 w 12192439"/>
              <a:gd name="connsiteY13851" fmla="*/ 6289597 h 6839191"/>
              <a:gd name="connsiteX13852" fmla="*/ 9421825 w 12192439"/>
              <a:gd name="connsiteY13852" fmla="*/ 6287513 h 6839191"/>
              <a:gd name="connsiteX13853" fmla="*/ 9450171 w 12192439"/>
              <a:gd name="connsiteY13853" fmla="*/ 6283652 h 6839191"/>
              <a:gd name="connsiteX13854" fmla="*/ 9466407 w 12192439"/>
              <a:gd name="connsiteY13854" fmla="*/ 6285209 h 6839191"/>
              <a:gd name="connsiteX13855" fmla="*/ 9437819 w 12192439"/>
              <a:gd name="connsiteY13855" fmla="*/ 6288435 h 6839191"/>
              <a:gd name="connsiteX13856" fmla="*/ 9421825 w 12192439"/>
              <a:gd name="connsiteY13856" fmla="*/ 6287513 h 6839191"/>
              <a:gd name="connsiteX13857" fmla="*/ 9463950 w 12192439"/>
              <a:gd name="connsiteY13857" fmla="*/ 6281743 h 6839191"/>
              <a:gd name="connsiteX13858" fmla="*/ 9495302 w 12192439"/>
              <a:gd name="connsiteY13858" fmla="*/ 6277333 h 6839191"/>
              <a:gd name="connsiteX13859" fmla="*/ 9513336 w 12192439"/>
              <a:gd name="connsiteY13859" fmla="*/ 6279659 h 6839191"/>
              <a:gd name="connsiteX13860" fmla="*/ 9482006 w 12192439"/>
              <a:gd name="connsiteY13860" fmla="*/ 6283388 h 6839191"/>
              <a:gd name="connsiteX13861" fmla="*/ 9463950 w 12192439"/>
              <a:gd name="connsiteY13861" fmla="*/ 6281743 h 6839191"/>
              <a:gd name="connsiteX13862" fmla="*/ 9528124 w 12192439"/>
              <a:gd name="connsiteY13862" fmla="*/ 6281480 h 6839191"/>
              <a:gd name="connsiteX13863" fmla="*/ 9544820 w 12192439"/>
              <a:gd name="connsiteY13863" fmla="*/ 6283454 h 6839191"/>
              <a:gd name="connsiteX13864" fmla="*/ 9516451 w 12192439"/>
              <a:gd name="connsiteY13864" fmla="*/ 6286241 h 6839191"/>
              <a:gd name="connsiteX13865" fmla="*/ 9499799 w 12192439"/>
              <a:gd name="connsiteY13865" fmla="*/ 6284903 h 6839191"/>
              <a:gd name="connsiteX13866" fmla="*/ 9528124 w 12192439"/>
              <a:gd name="connsiteY13866" fmla="*/ 6281480 h 6839191"/>
              <a:gd name="connsiteX13867" fmla="*/ 9539270 w 12192439"/>
              <a:gd name="connsiteY13867" fmla="*/ 6280097 h 6839191"/>
              <a:gd name="connsiteX13868" fmla="*/ 9572355 w 12192439"/>
              <a:gd name="connsiteY13868" fmla="*/ 6275929 h 6839191"/>
              <a:gd name="connsiteX13869" fmla="*/ 9590696 w 12192439"/>
              <a:gd name="connsiteY13869" fmla="*/ 6278737 h 6839191"/>
              <a:gd name="connsiteX13870" fmla="*/ 9557676 w 12192439"/>
              <a:gd name="connsiteY13870" fmla="*/ 6282160 h 6839191"/>
              <a:gd name="connsiteX13871" fmla="*/ 9539270 w 12192439"/>
              <a:gd name="connsiteY13871" fmla="*/ 6280097 h 6839191"/>
              <a:gd name="connsiteX13872" fmla="*/ 9604606 w 12192439"/>
              <a:gd name="connsiteY13872" fmla="*/ 6280756 h 6839191"/>
              <a:gd name="connsiteX13873" fmla="*/ 9621807 w 12192439"/>
              <a:gd name="connsiteY13873" fmla="*/ 6283191 h 6839191"/>
              <a:gd name="connsiteX13874" fmla="*/ 9591552 w 12192439"/>
              <a:gd name="connsiteY13874" fmla="*/ 6285648 h 6839191"/>
              <a:gd name="connsiteX13875" fmla="*/ 9574592 w 12192439"/>
              <a:gd name="connsiteY13875" fmla="*/ 6283959 h 6839191"/>
              <a:gd name="connsiteX13876" fmla="*/ 9604606 w 12192439"/>
              <a:gd name="connsiteY13876" fmla="*/ 6280756 h 6839191"/>
              <a:gd name="connsiteX13877" fmla="*/ 9615927 w 12192439"/>
              <a:gd name="connsiteY13877" fmla="*/ 6279549 h 6839191"/>
              <a:gd name="connsiteX13878" fmla="*/ 9649101 w 12192439"/>
              <a:gd name="connsiteY13878" fmla="*/ 6275885 h 6839191"/>
              <a:gd name="connsiteX13879" fmla="*/ 9667750 w 12192439"/>
              <a:gd name="connsiteY13879" fmla="*/ 6279242 h 6839191"/>
              <a:gd name="connsiteX13880" fmla="*/ 9634620 w 12192439"/>
              <a:gd name="connsiteY13880" fmla="*/ 6282116 h 6839191"/>
              <a:gd name="connsiteX13881" fmla="*/ 9615927 w 12192439"/>
              <a:gd name="connsiteY13881" fmla="*/ 6279549 h 6839191"/>
              <a:gd name="connsiteX13882" fmla="*/ 9680650 w 12192439"/>
              <a:gd name="connsiteY13882" fmla="*/ 6281458 h 6839191"/>
              <a:gd name="connsiteX13883" fmla="*/ 9698267 w 12192439"/>
              <a:gd name="connsiteY13883" fmla="*/ 6284419 h 6839191"/>
              <a:gd name="connsiteX13884" fmla="*/ 9667836 w 12192439"/>
              <a:gd name="connsiteY13884" fmla="*/ 6286350 h 6839191"/>
              <a:gd name="connsiteX13885" fmla="*/ 9650328 w 12192439"/>
              <a:gd name="connsiteY13885" fmla="*/ 6284156 h 6839191"/>
              <a:gd name="connsiteX13886" fmla="*/ 9680650 w 12192439"/>
              <a:gd name="connsiteY13886" fmla="*/ 6281458 h 6839191"/>
              <a:gd name="connsiteX13887" fmla="*/ 9691181 w 12192439"/>
              <a:gd name="connsiteY13887" fmla="*/ 6280515 h 6839191"/>
              <a:gd name="connsiteX13888" fmla="*/ 9724486 w 12192439"/>
              <a:gd name="connsiteY13888" fmla="*/ 6277421 h 6839191"/>
              <a:gd name="connsiteX13889" fmla="*/ 9743332 w 12192439"/>
              <a:gd name="connsiteY13889" fmla="*/ 6281348 h 6839191"/>
              <a:gd name="connsiteX13890" fmla="*/ 9710159 w 12192439"/>
              <a:gd name="connsiteY13890" fmla="*/ 6283630 h 6839191"/>
              <a:gd name="connsiteX13891" fmla="*/ 9691181 w 12192439"/>
              <a:gd name="connsiteY13891" fmla="*/ 6280515 h 6839191"/>
              <a:gd name="connsiteX13892" fmla="*/ 9755355 w 12192439"/>
              <a:gd name="connsiteY13892" fmla="*/ 6283784 h 6839191"/>
              <a:gd name="connsiteX13893" fmla="*/ 9773214 w 12192439"/>
              <a:gd name="connsiteY13893" fmla="*/ 6287294 h 6839191"/>
              <a:gd name="connsiteX13894" fmla="*/ 9742630 w 12192439"/>
              <a:gd name="connsiteY13894" fmla="*/ 6288654 h 6839191"/>
              <a:gd name="connsiteX13895" fmla="*/ 9724749 w 12192439"/>
              <a:gd name="connsiteY13895" fmla="*/ 6285934 h 6839191"/>
              <a:gd name="connsiteX13896" fmla="*/ 9755355 w 12192439"/>
              <a:gd name="connsiteY13896" fmla="*/ 6283784 h 6839191"/>
              <a:gd name="connsiteX13897" fmla="*/ 9765075 w 12192439"/>
              <a:gd name="connsiteY13897" fmla="*/ 6283059 h 6839191"/>
              <a:gd name="connsiteX13898" fmla="*/ 9798116 w 12192439"/>
              <a:gd name="connsiteY13898" fmla="*/ 6280602 h 6839191"/>
              <a:gd name="connsiteX13899" fmla="*/ 9817072 w 12192439"/>
              <a:gd name="connsiteY13899" fmla="*/ 6285144 h 6839191"/>
              <a:gd name="connsiteX13900" fmla="*/ 9784294 w 12192439"/>
              <a:gd name="connsiteY13900" fmla="*/ 6286767 h 6839191"/>
              <a:gd name="connsiteX13901" fmla="*/ 9765075 w 12192439"/>
              <a:gd name="connsiteY13901" fmla="*/ 6283059 h 6839191"/>
              <a:gd name="connsiteX13902" fmla="*/ 9828261 w 12192439"/>
              <a:gd name="connsiteY13902" fmla="*/ 6287754 h 6839191"/>
              <a:gd name="connsiteX13903" fmla="*/ 9846604 w 12192439"/>
              <a:gd name="connsiteY13903" fmla="*/ 6291923 h 6839191"/>
              <a:gd name="connsiteX13904" fmla="*/ 9816282 w 12192439"/>
              <a:gd name="connsiteY13904" fmla="*/ 6292669 h 6839191"/>
              <a:gd name="connsiteX13905" fmla="*/ 9797787 w 12192439"/>
              <a:gd name="connsiteY13905" fmla="*/ 6289291 h 6839191"/>
              <a:gd name="connsiteX13906" fmla="*/ 9828261 w 12192439"/>
              <a:gd name="connsiteY13906" fmla="*/ 6287754 h 6839191"/>
              <a:gd name="connsiteX13907" fmla="*/ 9837586 w 12192439"/>
              <a:gd name="connsiteY13907" fmla="*/ 6287250 h 6839191"/>
              <a:gd name="connsiteX13908" fmla="*/ 9870496 w 12192439"/>
              <a:gd name="connsiteY13908" fmla="*/ 6285451 h 6839191"/>
              <a:gd name="connsiteX13909" fmla="*/ 9889671 w 12192439"/>
              <a:gd name="connsiteY13909" fmla="*/ 6290694 h 6839191"/>
              <a:gd name="connsiteX13910" fmla="*/ 9857047 w 12192439"/>
              <a:gd name="connsiteY13910" fmla="*/ 6291638 h 6839191"/>
              <a:gd name="connsiteX13911" fmla="*/ 9837586 w 12192439"/>
              <a:gd name="connsiteY13911" fmla="*/ 6287250 h 6839191"/>
              <a:gd name="connsiteX13912" fmla="*/ 9899961 w 12192439"/>
              <a:gd name="connsiteY13912" fmla="*/ 6293437 h 6839191"/>
              <a:gd name="connsiteX13913" fmla="*/ 9918610 w 12192439"/>
              <a:gd name="connsiteY13913" fmla="*/ 6298308 h 6839191"/>
              <a:gd name="connsiteX13914" fmla="*/ 9888355 w 12192439"/>
              <a:gd name="connsiteY13914" fmla="*/ 6298395 h 6839191"/>
              <a:gd name="connsiteX13915" fmla="*/ 9869486 w 12192439"/>
              <a:gd name="connsiteY13915" fmla="*/ 6294358 h 6839191"/>
              <a:gd name="connsiteX13916" fmla="*/ 9899961 w 12192439"/>
              <a:gd name="connsiteY13916" fmla="*/ 6293437 h 6839191"/>
              <a:gd name="connsiteX13917" fmla="*/ 9909045 w 12192439"/>
              <a:gd name="connsiteY13917" fmla="*/ 6293152 h 6839191"/>
              <a:gd name="connsiteX13918" fmla="*/ 9941230 w 12192439"/>
              <a:gd name="connsiteY13918" fmla="*/ 6292077 h 6839191"/>
              <a:gd name="connsiteX13919" fmla="*/ 9960405 w 12192439"/>
              <a:gd name="connsiteY13919" fmla="*/ 6298045 h 6839191"/>
              <a:gd name="connsiteX13920" fmla="*/ 9928768 w 12192439"/>
              <a:gd name="connsiteY13920" fmla="*/ 6298264 h 6839191"/>
              <a:gd name="connsiteX13921" fmla="*/ 9909045 w 12192439"/>
              <a:gd name="connsiteY13921" fmla="*/ 6293152 h 6839191"/>
              <a:gd name="connsiteX13922" fmla="*/ 9947549 w 12192439"/>
              <a:gd name="connsiteY13922" fmla="*/ 6291857 h 6839191"/>
              <a:gd name="connsiteX13923" fmla="*/ 9982784 w 12192439"/>
              <a:gd name="connsiteY13923" fmla="*/ 6290585 h 6839191"/>
              <a:gd name="connsiteX13924" fmla="*/ 10002047 w 12192439"/>
              <a:gd name="connsiteY13924" fmla="*/ 6297605 h 6839191"/>
              <a:gd name="connsiteX13925" fmla="*/ 9967426 w 12192439"/>
              <a:gd name="connsiteY13925" fmla="*/ 6297979 h 6839191"/>
              <a:gd name="connsiteX13926" fmla="*/ 9947549 w 12192439"/>
              <a:gd name="connsiteY13926" fmla="*/ 6291857 h 6839191"/>
              <a:gd name="connsiteX13927" fmla="*/ 10009902 w 12192439"/>
              <a:gd name="connsiteY13927" fmla="*/ 6300436 h 6839191"/>
              <a:gd name="connsiteX13928" fmla="*/ 10028595 w 12192439"/>
              <a:gd name="connsiteY13928" fmla="*/ 6307018 h 6839191"/>
              <a:gd name="connsiteX13929" fmla="*/ 9995773 w 12192439"/>
              <a:gd name="connsiteY13929" fmla="*/ 6306403 h 6839191"/>
              <a:gd name="connsiteX13930" fmla="*/ 9976772 w 12192439"/>
              <a:gd name="connsiteY13930" fmla="*/ 6300787 h 6839191"/>
              <a:gd name="connsiteX13931" fmla="*/ 10009902 w 12192439"/>
              <a:gd name="connsiteY13931" fmla="*/ 6300436 h 6839191"/>
              <a:gd name="connsiteX13932" fmla="*/ 10008367 w 12192439"/>
              <a:gd name="connsiteY13932" fmla="*/ 6297540 h 6839191"/>
              <a:gd name="connsiteX13933" fmla="*/ 9988598 w 12192439"/>
              <a:gd name="connsiteY13933" fmla="*/ 6290366 h 6839191"/>
              <a:gd name="connsiteX13934" fmla="*/ 10025326 w 12192439"/>
              <a:gd name="connsiteY13934" fmla="*/ 6288961 h 6839191"/>
              <a:gd name="connsiteX13935" fmla="*/ 10044413 w 12192439"/>
              <a:gd name="connsiteY13935" fmla="*/ 6297057 h 6839191"/>
              <a:gd name="connsiteX13936" fmla="*/ 10008367 w 12192439"/>
              <a:gd name="connsiteY13936" fmla="*/ 6297540 h 6839191"/>
              <a:gd name="connsiteX13937" fmla="*/ 9981028 w 12192439"/>
              <a:gd name="connsiteY13937" fmla="*/ 6287557 h 6839191"/>
              <a:gd name="connsiteX13938" fmla="*/ 9961261 w 12192439"/>
              <a:gd name="connsiteY13938" fmla="*/ 6280119 h 6839191"/>
              <a:gd name="connsiteX13939" fmla="*/ 9999700 w 12192439"/>
              <a:gd name="connsiteY13939" fmla="*/ 6277750 h 6839191"/>
              <a:gd name="connsiteX13940" fmla="*/ 10018765 w 12192439"/>
              <a:gd name="connsiteY13940" fmla="*/ 6286131 h 6839191"/>
              <a:gd name="connsiteX13941" fmla="*/ 9981028 w 12192439"/>
              <a:gd name="connsiteY13941" fmla="*/ 6287557 h 6839191"/>
              <a:gd name="connsiteX13942" fmla="*/ 9954131 w 12192439"/>
              <a:gd name="connsiteY13942" fmla="*/ 6277377 h 6839191"/>
              <a:gd name="connsiteX13943" fmla="*/ 9934429 w 12192439"/>
              <a:gd name="connsiteY13943" fmla="*/ 6269654 h 6839191"/>
              <a:gd name="connsiteX13944" fmla="*/ 9974425 w 12192439"/>
              <a:gd name="connsiteY13944" fmla="*/ 6266298 h 6839191"/>
              <a:gd name="connsiteX13945" fmla="*/ 9993447 w 12192439"/>
              <a:gd name="connsiteY13945" fmla="*/ 6274964 h 6839191"/>
              <a:gd name="connsiteX13946" fmla="*/ 9954131 w 12192439"/>
              <a:gd name="connsiteY13946" fmla="*/ 6277377 h 6839191"/>
              <a:gd name="connsiteX13947" fmla="*/ 9927671 w 12192439"/>
              <a:gd name="connsiteY13947" fmla="*/ 6266955 h 6839191"/>
              <a:gd name="connsiteX13948" fmla="*/ 9908035 w 12192439"/>
              <a:gd name="connsiteY13948" fmla="*/ 6258969 h 6839191"/>
              <a:gd name="connsiteX13949" fmla="*/ 9949546 w 12192439"/>
              <a:gd name="connsiteY13949" fmla="*/ 6254603 h 6839191"/>
              <a:gd name="connsiteX13950" fmla="*/ 9968479 w 12192439"/>
              <a:gd name="connsiteY13950" fmla="*/ 6263533 h 6839191"/>
              <a:gd name="connsiteX13951" fmla="*/ 9927671 w 12192439"/>
              <a:gd name="connsiteY13951" fmla="*/ 6266955 h 6839191"/>
              <a:gd name="connsiteX13952" fmla="*/ 9901563 w 12192439"/>
              <a:gd name="connsiteY13952" fmla="*/ 6256271 h 6839191"/>
              <a:gd name="connsiteX13953" fmla="*/ 9882080 w 12192439"/>
              <a:gd name="connsiteY13953" fmla="*/ 6248021 h 6839191"/>
              <a:gd name="connsiteX13954" fmla="*/ 9925016 w 12192439"/>
              <a:gd name="connsiteY13954" fmla="*/ 6242668 h 6839191"/>
              <a:gd name="connsiteX13955" fmla="*/ 9943775 w 12192439"/>
              <a:gd name="connsiteY13955" fmla="*/ 6251839 h 6839191"/>
              <a:gd name="connsiteX13956" fmla="*/ 9901563 w 12192439"/>
              <a:gd name="connsiteY13956" fmla="*/ 6256271 h 6839191"/>
              <a:gd name="connsiteX13957" fmla="*/ 9875827 w 12192439"/>
              <a:gd name="connsiteY13957" fmla="*/ 6245323 h 6839191"/>
              <a:gd name="connsiteX13958" fmla="*/ 9856542 w 12192439"/>
              <a:gd name="connsiteY13958" fmla="*/ 6236832 h 6839191"/>
              <a:gd name="connsiteX13959" fmla="*/ 9889473 w 12192439"/>
              <a:gd name="connsiteY13959" fmla="*/ 6232115 h 6839191"/>
              <a:gd name="connsiteX13960" fmla="*/ 9900882 w 12192439"/>
              <a:gd name="connsiteY13960" fmla="*/ 6230491 h 6839191"/>
              <a:gd name="connsiteX13961" fmla="*/ 9919422 w 12192439"/>
              <a:gd name="connsiteY13961" fmla="*/ 6239882 h 6839191"/>
              <a:gd name="connsiteX13962" fmla="*/ 9875827 w 12192439"/>
              <a:gd name="connsiteY13962" fmla="*/ 6245323 h 6839191"/>
              <a:gd name="connsiteX13963" fmla="*/ 9888947 w 12192439"/>
              <a:gd name="connsiteY13963" fmla="*/ 6228604 h 6839191"/>
              <a:gd name="connsiteX13964" fmla="*/ 9850486 w 12192439"/>
              <a:gd name="connsiteY13964" fmla="*/ 6234111 h 6839191"/>
              <a:gd name="connsiteX13965" fmla="*/ 9831420 w 12192439"/>
              <a:gd name="connsiteY13965" fmla="*/ 6225379 h 6839191"/>
              <a:gd name="connsiteX13966" fmla="*/ 9848468 w 12192439"/>
              <a:gd name="connsiteY13966" fmla="*/ 6222637 h 6839191"/>
              <a:gd name="connsiteX13967" fmla="*/ 9877121 w 12192439"/>
              <a:gd name="connsiteY13967" fmla="*/ 6218030 h 6839191"/>
              <a:gd name="connsiteX13968" fmla="*/ 9895420 w 12192439"/>
              <a:gd name="connsiteY13968" fmla="*/ 6227661 h 6839191"/>
              <a:gd name="connsiteX13969" fmla="*/ 9888947 w 12192439"/>
              <a:gd name="connsiteY13969" fmla="*/ 6228604 h 6839191"/>
              <a:gd name="connsiteX13970" fmla="*/ 9847898 w 12192439"/>
              <a:gd name="connsiteY13970" fmla="*/ 6219039 h 6839191"/>
              <a:gd name="connsiteX13971" fmla="*/ 9825541 w 12192439"/>
              <a:gd name="connsiteY13971" fmla="*/ 6222637 h 6839191"/>
              <a:gd name="connsiteX13972" fmla="*/ 9806717 w 12192439"/>
              <a:gd name="connsiteY13972" fmla="*/ 6213663 h 6839191"/>
              <a:gd name="connsiteX13973" fmla="*/ 9808362 w 12192439"/>
              <a:gd name="connsiteY13973" fmla="*/ 6213378 h 6839191"/>
              <a:gd name="connsiteX13974" fmla="*/ 9853756 w 12192439"/>
              <a:gd name="connsiteY13974" fmla="*/ 6205326 h 6839191"/>
              <a:gd name="connsiteX13975" fmla="*/ 9871791 w 12192439"/>
              <a:gd name="connsiteY13975" fmla="*/ 6215199 h 6839191"/>
              <a:gd name="connsiteX13976" fmla="*/ 9847898 w 12192439"/>
              <a:gd name="connsiteY13976" fmla="*/ 6219039 h 6839191"/>
              <a:gd name="connsiteX13977" fmla="*/ 9807703 w 12192439"/>
              <a:gd name="connsiteY13977" fmla="*/ 6209671 h 6839191"/>
              <a:gd name="connsiteX13978" fmla="*/ 9800991 w 12192439"/>
              <a:gd name="connsiteY13978" fmla="*/ 6210877 h 6839191"/>
              <a:gd name="connsiteX13979" fmla="*/ 9782451 w 12192439"/>
              <a:gd name="connsiteY13979" fmla="*/ 6201684 h 6839191"/>
              <a:gd name="connsiteX13980" fmla="*/ 9830763 w 12192439"/>
              <a:gd name="connsiteY13980" fmla="*/ 6192338 h 6839191"/>
              <a:gd name="connsiteX13981" fmla="*/ 9848534 w 12192439"/>
              <a:gd name="connsiteY13981" fmla="*/ 6202430 h 6839191"/>
              <a:gd name="connsiteX13982" fmla="*/ 9807703 w 12192439"/>
              <a:gd name="connsiteY13982" fmla="*/ 6209671 h 6839191"/>
              <a:gd name="connsiteX13983" fmla="*/ 9776834 w 12192439"/>
              <a:gd name="connsiteY13983" fmla="*/ 6198854 h 6839191"/>
              <a:gd name="connsiteX13984" fmla="*/ 9758558 w 12192439"/>
              <a:gd name="connsiteY13984" fmla="*/ 6189398 h 6839191"/>
              <a:gd name="connsiteX13985" fmla="*/ 9808121 w 12192439"/>
              <a:gd name="connsiteY13985" fmla="*/ 6179043 h 6839191"/>
              <a:gd name="connsiteX13986" fmla="*/ 9825673 w 12192439"/>
              <a:gd name="connsiteY13986" fmla="*/ 6189398 h 6839191"/>
              <a:gd name="connsiteX13987" fmla="*/ 9776834 w 12192439"/>
              <a:gd name="connsiteY13987" fmla="*/ 6198854 h 6839191"/>
              <a:gd name="connsiteX13988" fmla="*/ 9753073 w 12192439"/>
              <a:gd name="connsiteY13988" fmla="*/ 6186524 h 6839191"/>
              <a:gd name="connsiteX13989" fmla="*/ 9735083 w 12192439"/>
              <a:gd name="connsiteY13989" fmla="*/ 6176849 h 6839191"/>
              <a:gd name="connsiteX13990" fmla="*/ 9785918 w 12192439"/>
              <a:gd name="connsiteY13990" fmla="*/ 6165505 h 6839191"/>
              <a:gd name="connsiteX13991" fmla="*/ 9803141 w 12192439"/>
              <a:gd name="connsiteY13991" fmla="*/ 6176058 h 6839191"/>
              <a:gd name="connsiteX13992" fmla="*/ 9753073 w 12192439"/>
              <a:gd name="connsiteY13992" fmla="*/ 6186524 h 6839191"/>
              <a:gd name="connsiteX13993" fmla="*/ 9729707 w 12192439"/>
              <a:gd name="connsiteY13993" fmla="*/ 6173908 h 6839191"/>
              <a:gd name="connsiteX13994" fmla="*/ 9712046 w 12192439"/>
              <a:gd name="connsiteY13994" fmla="*/ 6164014 h 6839191"/>
              <a:gd name="connsiteX13995" fmla="*/ 9764131 w 12192439"/>
              <a:gd name="connsiteY13995" fmla="*/ 6151683 h 6839191"/>
              <a:gd name="connsiteX13996" fmla="*/ 9781025 w 12192439"/>
              <a:gd name="connsiteY13996" fmla="*/ 6162456 h 6839191"/>
              <a:gd name="connsiteX13997" fmla="*/ 9729707 w 12192439"/>
              <a:gd name="connsiteY13997" fmla="*/ 6173908 h 6839191"/>
              <a:gd name="connsiteX13998" fmla="*/ 9706780 w 12192439"/>
              <a:gd name="connsiteY13998" fmla="*/ 6161029 h 6839191"/>
              <a:gd name="connsiteX13999" fmla="*/ 9689404 w 12192439"/>
              <a:gd name="connsiteY13999" fmla="*/ 6150893 h 6839191"/>
              <a:gd name="connsiteX14000" fmla="*/ 9742718 w 12192439"/>
              <a:gd name="connsiteY14000" fmla="*/ 6137576 h 6839191"/>
              <a:gd name="connsiteX14001" fmla="*/ 9759326 w 12192439"/>
              <a:gd name="connsiteY14001" fmla="*/ 6148568 h 6839191"/>
              <a:gd name="connsiteX14002" fmla="*/ 9706780 w 12192439"/>
              <a:gd name="connsiteY14002" fmla="*/ 6161029 h 6839191"/>
              <a:gd name="connsiteX14003" fmla="*/ 9684249 w 12192439"/>
              <a:gd name="connsiteY14003" fmla="*/ 6147822 h 6839191"/>
              <a:gd name="connsiteX14004" fmla="*/ 9667025 w 12192439"/>
              <a:gd name="connsiteY14004" fmla="*/ 6137379 h 6839191"/>
              <a:gd name="connsiteX14005" fmla="*/ 9721677 w 12192439"/>
              <a:gd name="connsiteY14005" fmla="*/ 6123140 h 6839191"/>
              <a:gd name="connsiteX14006" fmla="*/ 9738001 w 12192439"/>
              <a:gd name="connsiteY14006" fmla="*/ 6134395 h 6839191"/>
              <a:gd name="connsiteX14007" fmla="*/ 9684249 w 12192439"/>
              <a:gd name="connsiteY14007" fmla="*/ 6147822 h 6839191"/>
              <a:gd name="connsiteX14008" fmla="*/ 9661957 w 12192439"/>
              <a:gd name="connsiteY14008" fmla="*/ 6134241 h 6839191"/>
              <a:gd name="connsiteX14009" fmla="*/ 9645239 w 12192439"/>
              <a:gd name="connsiteY14009" fmla="*/ 6123688 h 6839191"/>
              <a:gd name="connsiteX14010" fmla="*/ 9701098 w 12192439"/>
              <a:gd name="connsiteY14010" fmla="*/ 6108484 h 6839191"/>
              <a:gd name="connsiteX14011" fmla="*/ 9717027 w 12192439"/>
              <a:gd name="connsiteY14011" fmla="*/ 6119892 h 6839191"/>
              <a:gd name="connsiteX14012" fmla="*/ 9661957 w 12192439"/>
              <a:gd name="connsiteY14012" fmla="*/ 6134241 h 6839191"/>
              <a:gd name="connsiteX14013" fmla="*/ 9640258 w 12192439"/>
              <a:gd name="connsiteY14013" fmla="*/ 6120463 h 6839191"/>
              <a:gd name="connsiteX14014" fmla="*/ 9623891 w 12192439"/>
              <a:gd name="connsiteY14014" fmla="*/ 6109690 h 6839191"/>
              <a:gd name="connsiteX14015" fmla="*/ 9680914 w 12192439"/>
              <a:gd name="connsiteY14015" fmla="*/ 6093499 h 6839191"/>
              <a:gd name="connsiteX14016" fmla="*/ 9696513 w 12192439"/>
              <a:gd name="connsiteY14016" fmla="*/ 6105127 h 6839191"/>
              <a:gd name="connsiteX14017" fmla="*/ 9640258 w 12192439"/>
              <a:gd name="connsiteY14017" fmla="*/ 6120463 h 6839191"/>
              <a:gd name="connsiteX14018" fmla="*/ 9618977 w 12192439"/>
              <a:gd name="connsiteY14018" fmla="*/ 6106399 h 6839191"/>
              <a:gd name="connsiteX14019" fmla="*/ 9602961 w 12192439"/>
              <a:gd name="connsiteY14019" fmla="*/ 6095407 h 6839191"/>
              <a:gd name="connsiteX14020" fmla="*/ 9657722 w 12192439"/>
              <a:gd name="connsiteY14020" fmla="*/ 6079238 h 6839191"/>
              <a:gd name="connsiteX14021" fmla="*/ 9661124 w 12192439"/>
              <a:gd name="connsiteY14021" fmla="*/ 6078228 h 6839191"/>
              <a:gd name="connsiteX14022" fmla="*/ 9676415 w 12192439"/>
              <a:gd name="connsiteY14022" fmla="*/ 6090076 h 6839191"/>
              <a:gd name="connsiteX14023" fmla="*/ 9618977 w 12192439"/>
              <a:gd name="connsiteY14023" fmla="*/ 6106399 h 6839191"/>
              <a:gd name="connsiteX14024" fmla="*/ 9656406 w 12192439"/>
              <a:gd name="connsiteY14024" fmla="*/ 6074806 h 6839191"/>
              <a:gd name="connsiteX14025" fmla="*/ 9598134 w 12192439"/>
              <a:gd name="connsiteY14025" fmla="*/ 6092029 h 6839191"/>
              <a:gd name="connsiteX14026" fmla="*/ 9582447 w 12192439"/>
              <a:gd name="connsiteY14026" fmla="*/ 6080796 h 6839191"/>
              <a:gd name="connsiteX14027" fmla="*/ 9629728 w 12192439"/>
              <a:gd name="connsiteY14027" fmla="*/ 6066337 h 6839191"/>
              <a:gd name="connsiteX14028" fmla="*/ 9641728 w 12192439"/>
              <a:gd name="connsiteY14028" fmla="*/ 6062629 h 6839191"/>
              <a:gd name="connsiteX14029" fmla="*/ 9656713 w 12192439"/>
              <a:gd name="connsiteY14029" fmla="*/ 6074718 h 6839191"/>
              <a:gd name="connsiteX14030" fmla="*/ 9656406 w 12192439"/>
              <a:gd name="connsiteY14030" fmla="*/ 6074806 h 6839191"/>
              <a:gd name="connsiteX14031" fmla="*/ 9628345 w 12192439"/>
              <a:gd name="connsiteY14031" fmla="*/ 6061817 h 6839191"/>
              <a:gd name="connsiteX14032" fmla="*/ 9577686 w 12192439"/>
              <a:gd name="connsiteY14032" fmla="*/ 6077329 h 6839191"/>
              <a:gd name="connsiteX14033" fmla="*/ 9562328 w 12192439"/>
              <a:gd name="connsiteY14033" fmla="*/ 6065876 h 6839191"/>
              <a:gd name="connsiteX14034" fmla="*/ 9601754 w 12192439"/>
              <a:gd name="connsiteY14034" fmla="*/ 6053415 h 6839191"/>
              <a:gd name="connsiteX14035" fmla="*/ 9622706 w 12192439"/>
              <a:gd name="connsiteY14035" fmla="*/ 6046745 h 6839191"/>
              <a:gd name="connsiteX14036" fmla="*/ 9637363 w 12192439"/>
              <a:gd name="connsiteY14036" fmla="*/ 6059053 h 6839191"/>
              <a:gd name="connsiteX14037" fmla="*/ 9628345 w 12192439"/>
              <a:gd name="connsiteY14037" fmla="*/ 6061817 h 6839191"/>
              <a:gd name="connsiteX14038" fmla="*/ 9600306 w 12192439"/>
              <a:gd name="connsiteY14038" fmla="*/ 6048829 h 6839191"/>
              <a:gd name="connsiteX14039" fmla="*/ 9557655 w 12192439"/>
              <a:gd name="connsiteY14039" fmla="*/ 6062322 h 6839191"/>
              <a:gd name="connsiteX14040" fmla="*/ 9551270 w 12192439"/>
              <a:gd name="connsiteY14040" fmla="*/ 6057429 h 6839191"/>
              <a:gd name="connsiteX14041" fmla="*/ 9542517 w 12192439"/>
              <a:gd name="connsiteY14041" fmla="*/ 6050694 h 6839191"/>
              <a:gd name="connsiteX14042" fmla="*/ 9573758 w 12192439"/>
              <a:gd name="connsiteY14042" fmla="*/ 6040514 h 6839191"/>
              <a:gd name="connsiteX14043" fmla="*/ 9603882 w 12192439"/>
              <a:gd name="connsiteY14043" fmla="*/ 6030619 h 6839191"/>
              <a:gd name="connsiteX14044" fmla="*/ 9616937 w 12192439"/>
              <a:gd name="connsiteY14044" fmla="*/ 6041808 h 6839191"/>
              <a:gd name="connsiteX14045" fmla="*/ 9618406 w 12192439"/>
              <a:gd name="connsiteY14045" fmla="*/ 6043059 h 6839191"/>
              <a:gd name="connsiteX14046" fmla="*/ 9600306 w 12192439"/>
              <a:gd name="connsiteY14046" fmla="*/ 6048829 h 6839191"/>
              <a:gd name="connsiteX14047" fmla="*/ 9572245 w 12192439"/>
              <a:gd name="connsiteY14047" fmla="*/ 6035841 h 6839191"/>
              <a:gd name="connsiteX14048" fmla="*/ 9537756 w 12192439"/>
              <a:gd name="connsiteY14048" fmla="*/ 6047096 h 6839191"/>
              <a:gd name="connsiteX14049" fmla="*/ 9524789 w 12192439"/>
              <a:gd name="connsiteY14049" fmla="*/ 6037311 h 6839191"/>
              <a:gd name="connsiteX14050" fmla="*/ 9522331 w 12192439"/>
              <a:gd name="connsiteY14050" fmla="*/ 6035467 h 6839191"/>
              <a:gd name="connsiteX14051" fmla="*/ 9545764 w 12192439"/>
              <a:gd name="connsiteY14051" fmla="*/ 6027591 h 6839191"/>
              <a:gd name="connsiteX14052" fmla="*/ 9584816 w 12192439"/>
              <a:gd name="connsiteY14052" fmla="*/ 6014427 h 6839191"/>
              <a:gd name="connsiteX14053" fmla="*/ 9595523 w 12192439"/>
              <a:gd name="connsiteY14053" fmla="*/ 6023532 h 6839191"/>
              <a:gd name="connsiteX14054" fmla="*/ 9599494 w 12192439"/>
              <a:gd name="connsiteY14054" fmla="*/ 6026911 h 6839191"/>
              <a:gd name="connsiteX14055" fmla="*/ 9572245 w 12192439"/>
              <a:gd name="connsiteY14055" fmla="*/ 6035841 h 6839191"/>
              <a:gd name="connsiteX14056" fmla="*/ 9544183 w 12192439"/>
              <a:gd name="connsiteY14056" fmla="*/ 6022852 h 6839191"/>
              <a:gd name="connsiteX14057" fmla="*/ 9517483 w 12192439"/>
              <a:gd name="connsiteY14057" fmla="*/ 6031826 h 6839191"/>
              <a:gd name="connsiteX14058" fmla="*/ 9502060 w 12192439"/>
              <a:gd name="connsiteY14058" fmla="*/ 6020110 h 6839191"/>
              <a:gd name="connsiteX14059" fmla="*/ 9517790 w 12192439"/>
              <a:gd name="connsiteY14059" fmla="*/ 6014690 h 6839191"/>
              <a:gd name="connsiteX14060" fmla="*/ 9565794 w 12192439"/>
              <a:gd name="connsiteY14060" fmla="*/ 5998060 h 6839191"/>
              <a:gd name="connsiteX14061" fmla="*/ 9580363 w 12192439"/>
              <a:gd name="connsiteY14061" fmla="*/ 6010654 h 6839191"/>
              <a:gd name="connsiteX14062" fmla="*/ 9544183 w 12192439"/>
              <a:gd name="connsiteY14062" fmla="*/ 6022852 h 6839191"/>
              <a:gd name="connsiteX14063" fmla="*/ 9516122 w 12192439"/>
              <a:gd name="connsiteY14063" fmla="*/ 6009864 h 6839191"/>
              <a:gd name="connsiteX14064" fmla="*/ 9497232 w 12192439"/>
              <a:gd name="connsiteY14064" fmla="*/ 6016402 h 6839191"/>
              <a:gd name="connsiteX14065" fmla="*/ 9482115 w 12192439"/>
              <a:gd name="connsiteY14065" fmla="*/ 6004489 h 6839191"/>
              <a:gd name="connsiteX14066" fmla="*/ 9489794 w 12192439"/>
              <a:gd name="connsiteY14066" fmla="*/ 6001768 h 6839191"/>
              <a:gd name="connsiteX14067" fmla="*/ 9547190 w 12192439"/>
              <a:gd name="connsiteY14067" fmla="*/ 5981430 h 6839191"/>
              <a:gd name="connsiteX14068" fmla="*/ 9561407 w 12192439"/>
              <a:gd name="connsiteY14068" fmla="*/ 5994199 h 6839191"/>
              <a:gd name="connsiteX14069" fmla="*/ 9516122 w 12192439"/>
              <a:gd name="connsiteY14069" fmla="*/ 6009864 h 6839191"/>
              <a:gd name="connsiteX14070" fmla="*/ 9494731 w 12192439"/>
              <a:gd name="connsiteY14070" fmla="*/ 6017258 h 6839191"/>
              <a:gd name="connsiteX14071" fmla="*/ 9431588 w 12192439"/>
              <a:gd name="connsiteY14071" fmla="*/ 6039110 h 6839191"/>
              <a:gd name="connsiteX14072" fmla="*/ 9415638 w 12192439"/>
              <a:gd name="connsiteY14072" fmla="*/ 6028096 h 6839191"/>
              <a:gd name="connsiteX14073" fmla="*/ 9479659 w 12192439"/>
              <a:gd name="connsiteY14073" fmla="*/ 6005366 h 6839191"/>
              <a:gd name="connsiteX14074" fmla="*/ 9494731 w 12192439"/>
              <a:gd name="connsiteY14074" fmla="*/ 6017258 h 6839191"/>
              <a:gd name="connsiteX14075" fmla="*/ 9332486 w 12192439"/>
              <a:gd name="connsiteY14075" fmla="*/ 4479403 h 6839191"/>
              <a:gd name="connsiteX14076" fmla="*/ 9338629 w 12192439"/>
              <a:gd name="connsiteY14076" fmla="*/ 4607202 h 6839191"/>
              <a:gd name="connsiteX14077" fmla="*/ 9296790 w 12192439"/>
              <a:gd name="connsiteY14077" fmla="*/ 5127507 h 6839191"/>
              <a:gd name="connsiteX14078" fmla="*/ 9270089 w 12192439"/>
              <a:gd name="connsiteY14078" fmla="*/ 5339293 h 6839191"/>
              <a:gd name="connsiteX14079" fmla="*/ 9252251 w 12192439"/>
              <a:gd name="connsiteY14079" fmla="*/ 5565427 h 6839191"/>
              <a:gd name="connsiteX14080" fmla="*/ 9251790 w 12192439"/>
              <a:gd name="connsiteY14080" fmla="*/ 5673964 h 6839191"/>
              <a:gd name="connsiteX14081" fmla="*/ 9273401 w 12192439"/>
              <a:gd name="connsiteY14081" fmla="*/ 5853696 h 6839191"/>
              <a:gd name="connsiteX14082" fmla="*/ 9407827 w 12192439"/>
              <a:gd name="connsiteY14082" fmla="*/ 6025375 h 6839191"/>
              <a:gd name="connsiteX14083" fmla="*/ 9344553 w 12192439"/>
              <a:gd name="connsiteY14083" fmla="*/ 6047908 h 6839191"/>
              <a:gd name="connsiteX14084" fmla="*/ 9196217 w 12192439"/>
              <a:gd name="connsiteY14084" fmla="*/ 5871445 h 6839191"/>
              <a:gd name="connsiteX14085" fmla="*/ 9180310 w 12192439"/>
              <a:gd name="connsiteY14085" fmla="*/ 5685900 h 6839191"/>
              <a:gd name="connsiteX14086" fmla="*/ 9185159 w 12192439"/>
              <a:gd name="connsiteY14086" fmla="*/ 5574247 h 6839191"/>
              <a:gd name="connsiteX14087" fmla="*/ 9212671 w 12192439"/>
              <a:gd name="connsiteY14087" fmla="*/ 5342145 h 6839191"/>
              <a:gd name="connsiteX14088" fmla="*/ 9249640 w 12192439"/>
              <a:gd name="connsiteY14088" fmla="*/ 5119368 h 6839191"/>
              <a:gd name="connsiteX14089" fmla="*/ 9314342 w 12192439"/>
              <a:gd name="connsiteY14089" fmla="*/ 4590791 h 6839191"/>
              <a:gd name="connsiteX14090" fmla="*/ 9314495 w 12192439"/>
              <a:gd name="connsiteY14090" fmla="*/ 4459108 h 6839191"/>
              <a:gd name="connsiteX14091" fmla="*/ 9312696 w 12192439"/>
              <a:gd name="connsiteY14091" fmla="*/ 4395022 h 6839191"/>
              <a:gd name="connsiteX14092" fmla="*/ 9326628 w 12192439"/>
              <a:gd name="connsiteY14092" fmla="*/ 4409919 h 6839191"/>
              <a:gd name="connsiteX14093" fmla="*/ 9332486 w 12192439"/>
              <a:gd name="connsiteY14093" fmla="*/ 4479403 h 6839191"/>
              <a:gd name="connsiteX14094" fmla="*/ 9312542 w 12192439"/>
              <a:gd name="connsiteY14094" fmla="*/ 4391731 h 6839191"/>
              <a:gd name="connsiteX14095" fmla="*/ 9311270 w 12192439"/>
              <a:gd name="connsiteY14095" fmla="*/ 4364767 h 6839191"/>
              <a:gd name="connsiteX14096" fmla="*/ 9323424 w 12192439"/>
              <a:gd name="connsiteY14096" fmla="*/ 4380541 h 6839191"/>
              <a:gd name="connsiteX14097" fmla="*/ 9326277 w 12192439"/>
              <a:gd name="connsiteY14097" fmla="*/ 4406387 h 6839191"/>
              <a:gd name="connsiteX14098" fmla="*/ 9312542 w 12192439"/>
              <a:gd name="connsiteY14098" fmla="*/ 4391731 h 6839191"/>
              <a:gd name="connsiteX14099" fmla="*/ 9310042 w 12192439"/>
              <a:gd name="connsiteY14099" fmla="*/ 4389098 h 6839191"/>
              <a:gd name="connsiteX14100" fmla="*/ 9309668 w 12192439"/>
              <a:gd name="connsiteY14100" fmla="*/ 4388703 h 6839191"/>
              <a:gd name="connsiteX14101" fmla="*/ 9295649 w 12192439"/>
              <a:gd name="connsiteY14101" fmla="*/ 4374662 h 6839191"/>
              <a:gd name="connsiteX14102" fmla="*/ 9295868 w 12192439"/>
              <a:gd name="connsiteY14102" fmla="*/ 4345855 h 6839191"/>
              <a:gd name="connsiteX14103" fmla="*/ 9308681 w 12192439"/>
              <a:gd name="connsiteY14103" fmla="*/ 4361498 h 6839191"/>
              <a:gd name="connsiteX14104" fmla="*/ 9310042 w 12192439"/>
              <a:gd name="connsiteY14104" fmla="*/ 4389098 h 6839191"/>
              <a:gd name="connsiteX14105" fmla="*/ 9295890 w 12192439"/>
              <a:gd name="connsiteY14105" fmla="*/ 4342520 h 6839191"/>
              <a:gd name="connsiteX14106" fmla="*/ 9295781 w 12192439"/>
              <a:gd name="connsiteY14106" fmla="*/ 4314129 h 6839191"/>
              <a:gd name="connsiteX14107" fmla="*/ 9306772 w 12192439"/>
              <a:gd name="connsiteY14107" fmla="*/ 4330475 h 6839191"/>
              <a:gd name="connsiteX14108" fmla="*/ 9308484 w 12192439"/>
              <a:gd name="connsiteY14108" fmla="*/ 4357856 h 6839191"/>
              <a:gd name="connsiteX14109" fmla="*/ 9295890 w 12192439"/>
              <a:gd name="connsiteY14109" fmla="*/ 4342520 h 6839191"/>
              <a:gd name="connsiteX14110" fmla="*/ 9293388 w 12192439"/>
              <a:gd name="connsiteY14110" fmla="*/ 4339580 h 6839191"/>
              <a:gd name="connsiteX14111" fmla="*/ 9280137 w 12192439"/>
              <a:gd name="connsiteY14111" fmla="*/ 4324419 h 6839191"/>
              <a:gd name="connsiteX14112" fmla="*/ 9281607 w 12192439"/>
              <a:gd name="connsiteY14112" fmla="*/ 4294186 h 6839191"/>
              <a:gd name="connsiteX14113" fmla="*/ 9293257 w 12192439"/>
              <a:gd name="connsiteY14113" fmla="*/ 4310487 h 6839191"/>
              <a:gd name="connsiteX14114" fmla="*/ 9293388 w 12192439"/>
              <a:gd name="connsiteY14114" fmla="*/ 4339580 h 6839191"/>
              <a:gd name="connsiteX14115" fmla="*/ 9281738 w 12192439"/>
              <a:gd name="connsiteY14115" fmla="*/ 4291136 h 6839191"/>
              <a:gd name="connsiteX14116" fmla="*/ 9282814 w 12192439"/>
              <a:gd name="connsiteY14116" fmla="*/ 4262329 h 6839191"/>
              <a:gd name="connsiteX14117" fmla="*/ 9292731 w 12192439"/>
              <a:gd name="connsiteY14117" fmla="*/ 4279333 h 6839191"/>
              <a:gd name="connsiteX14118" fmla="*/ 9293213 w 12192439"/>
              <a:gd name="connsiteY14118" fmla="*/ 4307065 h 6839191"/>
              <a:gd name="connsiteX14119" fmla="*/ 9281738 w 12192439"/>
              <a:gd name="connsiteY14119" fmla="*/ 4291136 h 6839191"/>
              <a:gd name="connsiteX14120" fmla="*/ 9279282 w 12192439"/>
              <a:gd name="connsiteY14120" fmla="*/ 4287823 h 6839191"/>
              <a:gd name="connsiteX14121" fmla="*/ 9267127 w 12192439"/>
              <a:gd name="connsiteY14121" fmla="*/ 4272005 h 6839191"/>
              <a:gd name="connsiteX14122" fmla="*/ 9269782 w 12192439"/>
              <a:gd name="connsiteY14122" fmla="*/ 4241355 h 6839191"/>
              <a:gd name="connsiteX14123" fmla="*/ 9280335 w 12192439"/>
              <a:gd name="connsiteY14123" fmla="*/ 4258248 h 6839191"/>
              <a:gd name="connsiteX14124" fmla="*/ 9279282 w 12192439"/>
              <a:gd name="connsiteY14124" fmla="*/ 4287823 h 6839191"/>
              <a:gd name="connsiteX14125" fmla="*/ 9270089 w 12192439"/>
              <a:gd name="connsiteY14125" fmla="*/ 4237713 h 6839191"/>
              <a:gd name="connsiteX14126" fmla="*/ 9272392 w 12192439"/>
              <a:gd name="connsiteY14126" fmla="*/ 4207282 h 6839191"/>
              <a:gd name="connsiteX14127" fmla="*/ 9281124 w 12192439"/>
              <a:gd name="connsiteY14127" fmla="*/ 4224680 h 6839191"/>
              <a:gd name="connsiteX14128" fmla="*/ 9280467 w 12192439"/>
              <a:gd name="connsiteY14128" fmla="*/ 4254190 h 6839191"/>
              <a:gd name="connsiteX14129" fmla="*/ 9270089 w 12192439"/>
              <a:gd name="connsiteY14129" fmla="*/ 4237713 h 6839191"/>
              <a:gd name="connsiteX14130" fmla="*/ 9267675 w 12192439"/>
              <a:gd name="connsiteY14130" fmla="*/ 4234005 h 6839191"/>
              <a:gd name="connsiteX14131" fmla="*/ 9256771 w 12192439"/>
              <a:gd name="connsiteY14131" fmla="*/ 4217813 h 6839191"/>
              <a:gd name="connsiteX14132" fmla="*/ 9260721 w 12192439"/>
              <a:gd name="connsiteY14132" fmla="*/ 4185671 h 6839191"/>
              <a:gd name="connsiteX14133" fmla="*/ 9270023 w 12192439"/>
              <a:gd name="connsiteY14133" fmla="*/ 4202784 h 6839191"/>
              <a:gd name="connsiteX14134" fmla="*/ 9267675 w 12192439"/>
              <a:gd name="connsiteY14134" fmla="*/ 4234005 h 6839191"/>
              <a:gd name="connsiteX14135" fmla="*/ 9261071 w 12192439"/>
              <a:gd name="connsiteY14135" fmla="*/ 4182775 h 6839191"/>
              <a:gd name="connsiteX14136" fmla="*/ 9264362 w 12192439"/>
              <a:gd name="connsiteY14136" fmla="*/ 4153354 h 6839191"/>
              <a:gd name="connsiteX14137" fmla="*/ 9272020 w 12192439"/>
              <a:gd name="connsiteY14137" fmla="*/ 4171037 h 6839191"/>
              <a:gd name="connsiteX14138" fmla="*/ 9270242 w 12192439"/>
              <a:gd name="connsiteY14138" fmla="*/ 4199515 h 6839191"/>
              <a:gd name="connsiteX14139" fmla="*/ 9261071 w 12192439"/>
              <a:gd name="connsiteY14139" fmla="*/ 4182775 h 6839191"/>
              <a:gd name="connsiteX14140" fmla="*/ 9258724 w 12192439"/>
              <a:gd name="connsiteY14140" fmla="*/ 4178672 h 6839191"/>
              <a:gd name="connsiteX14141" fmla="*/ 9252361 w 12192439"/>
              <a:gd name="connsiteY14141" fmla="*/ 4167746 h 6839191"/>
              <a:gd name="connsiteX14142" fmla="*/ 9248763 w 12192439"/>
              <a:gd name="connsiteY14142" fmla="*/ 4161845 h 6839191"/>
              <a:gd name="connsiteX14143" fmla="*/ 9253656 w 12192439"/>
              <a:gd name="connsiteY14143" fmla="*/ 4130492 h 6839191"/>
              <a:gd name="connsiteX14144" fmla="*/ 9262103 w 12192439"/>
              <a:gd name="connsiteY14144" fmla="*/ 4148351 h 6839191"/>
              <a:gd name="connsiteX14145" fmla="*/ 9258724 w 12192439"/>
              <a:gd name="connsiteY14145" fmla="*/ 4178672 h 6839191"/>
              <a:gd name="connsiteX14146" fmla="*/ 9255762 w 12192439"/>
              <a:gd name="connsiteY14146" fmla="*/ 4128803 h 6839191"/>
              <a:gd name="connsiteX14147" fmla="*/ 9254336 w 12192439"/>
              <a:gd name="connsiteY14147" fmla="*/ 4125951 h 6839191"/>
              <a:gd name="connsiteX14148" fmla="*/ 9258745 w 12192439"/>
              <a:gd name="connsiteY14148" fmla="*/ 4095630 h 6839191"/>
              <a:gd name="connsiteX14149" fmla="*/ 9265503 w 12192439"/>
              <a:gd name="connsiteY14149" fmla="*/ 4113884 h 6839191"/>
              <a:gd name="connsiteX14150" fmla="*/ 9262629 w 12192439"/>
              <a:gd name="connsiteY14150" fmla="*/ 4143261 h 6839191"/>
              <a:gd name="connsiteX14151" fmla="*/ 9255762 w 12192439"/>
              <a:gd name="connsiteY14151" fmla="*/ 4128803 h 6839191"/>
              <a:gd name="connsiteX14152" fmla="*/ 9259448 w 12192439"/>
              <a:gd name="connsiteY14152" fmla="*/ 4090628 h 6839191"/>
              <a:gd name="connsiteX14153" fmla="*/ 9263265 w 12192439"/>
              <a:gd name="connsiteY14153" fmla="*/ 4061842 h 6839191"/>
              <a:gd name="connsiteX14154" fmla="*/ 9268377 w 12192439"/>
              <a:gd name="connsiteY14154" fmla="*/ 4080053 h 6839191"/>
              <a:gd name="connsiteX14155" fmla="*/ 9266030 w 12192439"/>
              <a:gd name="connsiteY14155" fmla="*/ 4108070 h 6839191"/>
              <a:gd name="connsiteX14156" fmla="*/ 9259448 w 12192439"/>
              <a:gd name="connsiteY14156" fmla="*/ 4090628 h 6839191"/>
              <a:gd name="connsiteX14157" fmla="*/ 9257275 w 12192439"/>
              <a:gd name="connsiteY14157" fmla="*/ 4085208 h 6839191"/>
              <a:gd name="connsiteX14158" fmla="*/ 9250101 w 12192439"/>
              <a:gd name="connsiteY14158" fmla="*/ 4067920 h 6839191"/>
              <a:gd name="connsiteX14159" fmla="*/ 9255521 w 12192439"/>
              <a:gd name="connsiteY14159" fmla="*/ 4037050 h 6839191"/>
              <a:gd name="connsiteX14160" fmla="*/ 9260172 w 12192439"/>
              <a:gd name="connsiteY14160" fmla="*/ 4051553 h 6839191"/>
              <a:gd name="connsiteX14161" fmla="*/ 9261225 w 12192439"/>
              <a:gd name="connsiteY14161" fmla="*/ 4055041 h 6839191"/>
              <a:gd name="connsiteX14162" fmla="*/ 9257275 w 12192439"/>
              <a:gd name="connsiteY14162" fmla="*/ 4085208 h 6839191"/>
              <a:gd name="connsiteX14163" fmla="*/ 9261927 w 12192439"/>
              <a:gd name="connsiteY14163" fmla="*/ 4049161 h 6839191"/>
              <a:gd name="connsiteX14164" fmla="*/ 9256377 w 12192439"/>
              <a:gd name="connsiteY14164" fmla="*/ 4032026 h 6839191"/>
              <a:gd name="connsiteX14165" fmla="*/ 9261093 w 12192439"/>
              <a:gd name="connsiteY14165" fmla="*/ 4003131 h 6839191"/>
              <a:gd name="connsiteX14166" fmla="*/ 9263309 w 12192439"/>
              <a:gd name="connsiteY14166" fmla="*/ 4012368 h 6839191"/>
              <a:gd name="connsiteX14167" fmla="*/ 9265218 w 12192439"/>
              <a:gd name="connsiteY14167" fmla="*/ 4020837 h 6839191"/>
              <a:gd name="connsiteX14168" fmla="*/ 9261927 w 12192439"/>
              <a:gd name="connsiteY14168" fmla="*/ 4049161 h 6839191"/>
              <a:gd name="connsiteX14169" fmla="*/ 9254336 w 12192439"/>
              <a:gd name="connsiteY14169" fmla="*/ 4026081 h 6839191"/>
              <a:gd name="connsiteX14170" fmla="*/ 9247973 w 12192439"/>
              <a:gd name="connsiteY14170" fmla="*/ 4008572 h 6839191"/>
              <a:gd name="connsiteX14171" fmla="*/ 9254336 w 12192439"/>
              <a:gd name="connsiteY14171" fmla="*/ 3977352 h 6839191"/>
              <a:gd name="connsiteX14172" fmla="*/ 9259228 w 12192439"/>
              <a:gd name="connsiteY14172" fmla="*/ 3995672 h 6839191"/>
              <a:gd name="connsiteX14173" fmla="*/ 9254336 w 12192439"/>
              <a:gd name="connsiteY14173" fmla="*/ 4026081 h 6839191"/>
              <a:gd name="connsiteX14174" fmla="*/ 9255389 w 12192439"/>
              <a:gd name="connsiteY14174" fmla="*/ 3972064 h 6839191"/>
              <a:gd name="connsiteX14175" fmla="*/ 9260918 w 12192439"/>
              <a:gd name="connsiteY14175" fmla="*/ 3942950 h 6839191"/>
              <a:gd name="connsiteX14176" fmla="*/ 9264341 w 12192439"/>
              <a:gd name="connsiteY14176" fmla="*/ 3960963 h 6839191"/>
              <a:gd name="connsiteX14177" fmla="*/ 9260194 w 12192439"/>
              <a:gd name="connsiteY14177" fmla="*/ 3989441 h 6839191"/>
              <a:gd name="connsiteX14178" fmla="*/ 9255389 w 12192439"/>
              <a:gd name="connsiteY14178" fmla="*/ 3972064 h 6839191"/>
              <a:gd name="connsiteX14179" fmla="*/ 9253480 w 12192439"/>
              <a:gd name="connsiteY14179" fmla="*/ 3965658 h 6839191"/>
              <a:gd name="connsiteX14180" fmla="*/ 9247951 w 12192439"/>
              <a:gd name="connsiteY14180" fmla="*/ 3948172 h 6839191"/>
              <a:gd name="connsiteX14181" fmla="*/ 9255148 w 12192439"/>
              <a:gd name="connsiteY14181" fmla="*/ 3916732 h 6839191"/>
              <a:gd name="connsiteX14182" fmla="*/ 9259250 w 12192439"/>
              <a:gd name="connsiteY14182" fmla="*/ 3934964 h 6839191"/>
              <a:gd name="connsiteX14183" fmla="*/ 9253480 w 12192439"/>
              <a:gd name="connsiteY14183" fmla="*/ 3965658 h 6839191"/>
              <a:gd name="connsiteX14184" fmla="*/ 9256398 w 12192439"/>
              <a:gd name="connsiteY14184" fmla="*/ 3911137 h 6839191"/>
              <a:gd name="connsiteX14185" fmla="*/ 9262716 w 12192439"/>
              <a:gd name="connsiteY14185" fmla="*/ 3881804 h 6839191"/>
              <a:gd name="connsiteX14186" fmla="*/ 9265438 w 12192439"/>
              <a:gd name="connsiteY14186" fmla="*/ 3899553 h 6839191"/>
              <a:gd name="connsiteX14187" fmla="*/ 9260435 w 12192439"/>
              <a:gd name="connsiteY14187" fmla="*/ 3928382 h 6839191"/>
              <a:gd name="connsiteX14188" fmla="*/ 9256398 w 12192439"/>
              <a:gd name="connsiteY14188" fmla="*/ 3911137 h 6839191"/>
              <a:gd name="connsiteX14189" fmla="*/ 9254643 w 12192439"/>
              <a:gd name="connsiteY14189" fmla="*/ 3904358 h 6839191"/>
              <a:gd name="connsiteX14190" fmla="*/ 9249860 w 12192439"/>
              <a:gd name="connsiteY14190" fmla="*/ 3886960 h 6839191"/>
              <a:gd name="connsiteX14191" fmla="*/ 9257846 w 12192439"/>
              <a:gd name="connsiteY14191" fmla="*/ 3855256 h 6839191"/>
              <a:gd name="connsiteX14192" fmla="*/ 9261269 w 12192439"/>
              <a:gd name="connsiteY14192" fmla="*/ 3873247 h 6839191"/>
              <a:gd name="connsiteX14193" fmla="*/ 9254643 w 12192439"/>
              <a:gd name="connsiteY14193" fmla="*/ 3904358 h 6839191"/>
              <a:gd name="connsiteX14194" fmla="*/ 9259294 w 12192439"/>
              <a:gd name="connsiteY14194" fmla="*/ 3849311 h 6839191"/>
              <a:gd name="connsiteX14195" fmla="*/ 9266227 w 12192439"/>
              <a:gd name="connsiteY14195" fmla="*/ 3820284 h 6839191"/>
              <a:gd name="connsiteX14196" fmla="*/ 9268312 w 12192439"/>
              <a:gd name="connsiteY14196" fmla="*/ 3837858 h 6839191"/>
              <a:gd name="connsiteX14197" fmla="*/ 9262695 w 12192439"/>
              <a:gd name="connsiteY14197" fmla="*/ 3866292 h 6839191"/>
              <a:gd name="connsiteX14198" fmla="*/ 9259294 w 12192439"/>
              <a:gd name="connsiteY14198" fmla="*/ 3849311 h 6839191"/>
              <a:gd name="connsiteX14199" fmla="*/ 9257715 w 12192439"/>
              <a:gd name="connsiteY14199" fmla="*/ 3842027 h 6839191"/>
              <a:gd name="connsiteX14200" fmla="*/ 9253568 w 12192439"/>
              <a:gd name="connsiteY14200" fmla="*/ 3824913 h 6839191"/>
              <a:gd name="connsiteX14201" fmla="*/ 9262168 w 12192439"/>
              <a:gd name="connsiteY14201" fmla="*/ 3793430 h 6839191"/>
              <a:gd name="connsiteX14202" fmla="*/ 9264954 w 12192439"/>
              <a:gd name="connsiteY14202" fmla="*/ 3811267 h 6839191"/>
              <a:gd name="connsiteX14203" fmla="*/ 9257715 w 12192439"/>
              <a:gd name="connsiteY14203" fmla="*/ 3842027 h 6839191"/>
              <a:gd name="connsiteX14204" fmla="*/ 9263792 w 12192439"/>
              <a:gd name="connsiteY14204" fmla="*/ 3787374 h 6839191"/>
              <a:gd name="connsiteX14205" fmla="*/ 9271295 w 12192439"/>
              <a:gd name="connsiteY14205" fmla="*/ 3758457 h 6839191"/>
              <a:gd name="connsiteX14206" fmla="*/ 9272853 w 12192439"/>
              <a:gd name="connsiteY14206" fmla="*/ 3775593 h 6839191"/>
              <a:gd name="connsiteX14207" fmla="*/ 9266600 w 12192439"/>
              <a:gd name="connsiteY14207" fmla="*/ 3804071 h 6839191"/>
              <a:gd name="connsiteX14208" fmla="*/ 9263792 w 12192439"/>
              <a:gd name="connsiteY14208" fmla="*/ 3787374 h 6839191"/>
              <a:gd name="connsiteX14209" fmla="*/ 9262322 w 12192439"/>
              <a:gd name="connsiteY14209" fmla="*/ 3779761 h 6839191"/>
              <a:gd name="connsiteX14210" fmla="*/ 9258745 w 12192439"/>
              <a:gd name="connsiteY14210" fmla="*/ 3762802 h 6839191"/>
              <a:gd name="connsiteX14211" fmla="*/ 9267939 w 12192439"/>
              <a:gd name="connsiteY14211" fmla="*/ 3731450 h 6839191"/>
              <a:gd name="connsiteX14212" fmla="*/ 9270220 w 12192439"/>
              <a:gd name="connsiteY14212" fmla="*/ 3748936 h 6839191"/>
              <a:gd name="connsiteX14213" fmla="*/ 9262322 w 12192439"/>
              <a:gd name="connsiteY14213" fmla="*/ 3779761 h 6839191"/>
              <a:gd name="connsiteX14214" fmla="*/ 9269826 w 12192439"/>
              <a:gd name="connsiteY14214" fmla="*/ 3724780 h 6839191"/>
              <a:gd name="connsiteX14215" fmla="*/ 9277877 w 12192439"/>
              <a:gd name="connsiteY14215" fmla="*/ 3695929 h 6839191"/>
              <a:gd name="connsiteX14216" fmla="*/ 9278996 w 12192439"/>
              <a:gd name="connsiteY14216" fmla="*/ 3712691 h 6839191"/>
              <a:gd name="connsiteX14217" fmla="*/ 9272173 w 12192439"/>
              <a:gd name="connsiteY14217" fmla="*/ 3741037 h 6839191"/>
              <a:gd name="connsiteX14218" fmla="*/ 9269826 w 12192439"/>
              <a:gd name="connsiteY14218" fmla="*/ 3724780 h 6839191"/>
              <a:gd name="connsiteX14219" fmla="*/ 9268530 w 12192439"/>
              <a:gd name="connsiteY14219" fmla="*/ 3716662 h 6839191"/>
              <a:gd name="connsiteX14220" fmla="*/ 9265371 w 12192439"/>
              <a:gd name="connsiteY14220" fmla="*/ 3699988 h 6839191"/>
              <a:gd name="connsiteX14221" fmla="*/ 9275112 w 12192439"/>
              <a:gd name="connsiteY14221" fmla="*/ 3668614 h 6839191"/>
              <a:gd name="connsiteX14222" fmla="*/ 9277000 w 12192439"/>
              <a:gd name="connsiteY14222" fmla="*/ 3685880 h 6839191"/>
              <a:gd name="connsiteX14223" fmla="*/ 9268530 w 12192439"/>
              <a:gd name="connsiteY14223" fmla="*/ 3716662 h 6839191"/>
              <a:gd name="connsiteX14224" fmla="*/ 9277220 w 12192439"/>
              <a:gd name="connsiteY14224" fmla="*/ 3661703 h 6839191"/>
              <a:gd name="connsiteX14225" fmla="*/ 9285709 w 12192439"/>
              <a:gd name="connsiteY14225" fmla="*/ 3633049 h 6839191"/>
              <a:gd name="connsiteX14226" fmla="*/ 9286478 w 12192439"/>
              <a:gd name="connsiteY14226" fmla="*/ 3649482 h 6839191"/>
              <a:gd name="connsiteX14227" fmla="*/ 9279150 w 12192439"/>
              <a:gd name="connsiteY14227" fmla="*/ 3677807 h 6839191"/>
              <a:gd name="connsiteX14228" fmla="*/ 9277220 w 12192439"/>
              <a:gd name="connsiteY14228" fmla="*/ 3661703 h 6839191"/>
              <a:gd name="connsiteX14229" fmla="*/ 9276035 w 12192439"/>
              <a:gd name="connsiteY14229" fmla="*/ 3653366 h 6839191"/>
              <a:gd name="connsiteX14230" fmla="*/ 9273314 w 12192439"/>
              <a:gd name="connsiteY14230" fmla="*/ 3637108 h 6839191"/>
              <a:gd name="connsiteX14231" fmla="*/ 9283538 w 12192439"/>
              <a:gd name="connsiteY14231" fmla="*/ 3605800 h 6839191"/>
              <a:gd name="connsiteX14232" fmla="*/ 9285029 w 12192439"/>
              <a:gd name="connsiteY14232" fmla="*/ 3622584 h 6839191"/>
              <a:gd name="connsiteX14233" fmla="*/ 9276035 w 12192439"/>
              <a:gd name="connsiteY14233" fmla="*/ 3653366 h 6839191"/>
              <a:gd name="connsiteX14234" fmla="*/ 9284767 w 12192439"/>
              <a:gd name="connsiteY14234" fmla="*/ 3589915 h 6839191"/>
              <a:gd name="connsiteX14235" fmla="*/ 9282375 w 12192439"/>
              <a:gd name="connsiteY14235" fmla="*/ 3573987 h 6839191"/>
              <a:gd name="connsiteX14236" fmla="*/ 9293082 w 12192439"/>
              <a:gd name="connsiteY14236" fmla="*/ 3542788 h 6839191"/>
              <a:gd name="connsiteX14237" fmla="*/ 9294244 w 12192439"/>
              <a:gd name="connsiteY14237" fmla="*/ 3559287 h 6839191"/>
              <a:gd name="connsiteX14238" fmla="*/ 9284767 w 12192439"/>
              <a:gd name="connsiteY14238" fmla="*/ 3589915 h 6839191"/>
              <a:gd name="connsiteX14239" fmla="*/ 9295538 w 12192439"/>
              <a:gd name="connsiteY14239" fmla="*/ 3535373 h 6839191"/>
              <a:gd name="connsiteX14240" fmla="*/ 9304885 w 12192439"/>
              <a:gd name="connsiteY14240" fmla="*/ 3506895 h 6839191"/>
              <a:gd name="connsiteX14241" fmla="*/ 9305039 w 12192439"/>
              <a:gd name="connsiteY14241" fmla="*/ 3522560 h 6839191"/>
              <a:gd name="connsiteX14242" fmla="*/ 9300146 w 12192439"/>
              <a:gd name="connsiteY14242" fmla="*/ 3539519 h 6839191"/>
              <a:gd name="connsiteX14243" fmla="*/ 9296878 w 12192439"/>
              <a:gd name="connsiteY14243" fmla="*/ 3550489 h 6839191"/>
              <a:gd name="connsiteX14244" fmla="*/ 9295538 w 12192439"/>
              <a:gd name="connsiteY14244" fmla="*/ 3535373 h 6839191"/>
              <a:gd name="connsiteX14245" fmla="*/ 9303196 w 12192439"/>
              <a:gd name="connsiteY14245" fmla="*/ 3499918 h 6839191"/>
              <a:gd name="connsiteX14246" fmla="*/ 9294573 w 12192439"/>
              <a:gd name="connsiteY14246" fmla="*/ 3526421 h 6839191"/>
              <a:gd name="connsiteX14247" fmla="*/ 9292423 w 12192439"/>
              <a:gd name="connsiteY14247" fmla="*/ 3511129 h 6839191"/>
              <a:gd name="connsiteX14248" fmla="*/ 9303569 w 12192439"/>
              <a:gd name="connsiteY14248" fmla="*/ 3479887 h 6839191"/>
              <a:gd name="connsiteX14249" fmla="*/ 9304490 w 12192439"/>
              <a:gd name="connsiteY14249" fmla="*/ 3495837 h 6839191"/>
              <a:gd name="connsiteX14250" fmla="*/ 9303196 w 12192439"/>
              <a:gd name="connsiteY14250" fmla="*/ 3499918 h 6839191"/>
              <a:gd name="connsiteX14251" fmla="*/ 9306267 w 12192439"/>
              <a:gd name="connsiteY14251" fmla="*/ 3460316 h 6839191"/>
              <a:gd name="connsiteX14252" fmla="*/ 9305280 w 12192439"/>
              <a:gd name="connsiteY14252" fmla="*/ 3463168 h 6839191"/>
              <a:gd name="connsiteX14253" fmla="*/ 9304469 w 12192439"/>
              <a:gd name="connsiteY14253" fmla="*/ 3456060 h 6839191"/>
              <a:gd name="connsiteX14254" fmla="*/ 9303349 w 12192439"/>
              <a:gd name="connsiteY14254" fmla="*/ 3448118 h 6839191"/>
              <a:gd name="connsiteX14255" fmla="*/ 9313046 w 12192439"/>
              <a:gd name="connsiteY14255" fmla="*/ 3422031 h 6839191"/>
              <a:gd name="connsiteX14256" fmla="*/ 9314868 w 12192439"/>
              <a:gd name="connsiteY14256" fmla="*/ 3416985 h 6839191"/>
              <a:gd name="connsiteX14257" fmla="*/ 9315658 w 12192439"/>
              <a:gd name="connsiteY14257" fmla="*/ 3432475 h 6839191"/>
              <a:gd name="connsiteX14258" fmla="*/ 9306267 w 12192439"/>
              <a:gd name="connsiteY14258" fmla="*/ 3460316 h 6839191"/>
              <a:gd name="connsiteX14259" fmla="*/ 9317698 w 12192439"/>
              <a:gd name="connsiteY14259" fmla="*/ 3409218 h 6839191"/>
              <a:gd name="connsiteX14260" fmla="*/ 9327681 w 12192439"/>
              <a:gd name="connsiteY14260" fmla="*/ 3381048 h 6839191"/>
              <a:gd name="connsiteX14261" fmla="*/ 9327506 w 12192439"/>
              <a:gd name="connsiteY14261" fmla="*/ 3395637 h 6839191"/>
              <a:gd name="connsiteX14262" fmla="*/ 9318619 w 12192439"/>
              <a:gd name="connsiteY14262" fmla="*/ 3423457 h 6839191"/>
              <a:gd name="connsiteX14263" fmla="*/ 9317698 w 12192439"/>
              <a:gd name="connsiteY14263" fmla="*/ 3409218 h 6839191"/>
              <a:gd name="connsiteX14264" fmla="*/ 9330730 w 12192439"/>
              <a:gd name="connsiteY14264" fmla="*/ 3360117 h 6839191"/>
              <a:gd name="connsiteX14265" fmla="*/ 9330686 w 12192439"/>
              <a:gd name="connsiteY14265" fmla="*/ 3359020 h 6839191"/>
              <a:gd name="connsiteX14266" fmla="*/ 9329897 w 12192439"/>
              <a:gd name="connsiteY14266" fmla="*/ 3346426 h 6839191"/>
              <a:gd name="connsiteX14267" fmla="*/ 9340230 w 12192439"/>
              <a:gd name="connsiteY14267" fmla="*/ 3318212 h 6839191"/>
              <a:gd name="connsiteX14268" fmla="*/ 9339945 w 12192439"/>
              <a:gd name="connsiteY14268" fmla="*/ 3332363 h 6839191"/>
              <a:gd name="connsiteX14269" fmla="*/ 9330730 w 12192439"/>
              <a:gd name="connsiteY14269" fmla="*/ 3360117 h 6839191"/>
              <a:gd name="connsiteX14270" fmla="*/ 9343806 w 12192439"/>
              <a:gd name="connsiteY14270" fmla="*/ 3310445 h 6839191"/>
              <a:gd name="connsiteX14271" fmla="*/ 9343762 w 12192439"/>
              <a:gd name="connsiteY14271" fmla="*/ 3308361 h 6839191"/>
              <a:gd name="connsiteX14272" fmla="*/ 9352188 w 12192439"/>
              <a:gd name="connsiteY14272" fmla="*/ 3284314 h 6839191"/>
              <a:gd name="connsiteX14273" fmla="*/ 9351223 w 12192439"/>
              <a:gd name="connsiteY14273" fmla="*/ 3296447 h 6839191"/>
              <a:gd name="connsiteX14274" fmla="*/ 9343762 w 12192439"/>
              <a:gd name="connsiteY14274" fmla="*/ 3320428 h 6839191"/>
              <a:gd name="connsiteX14275" fmla="*/ 9343806 w 12192439"/>
              <a:gd name="connsiteY14275" fmla="*/ 3310445 h 6839191"/>
              <a:gd name="connsiteX14276" fmla="*/ 9343477 w 12192439"/>
              <a:gd name="connsiteY14276" fmla="*/ 3297106 h 6839191"/>
              <a:gd name="connsiteX14277" fmla="*/ 9342732 w 12192439"/>
              <a:gd name="connsiteY14277" fmla="*/ 3283898 h 6839191"/>
              <a:gd name="connsiteX14278" fmla="*/ 9353394 w 12192439"/>
              <a:gd name="connsiteY14278" fmla="*/ 3255705 h 6839191"/>
              <a:gd name="connsiteX14279" fmla="*/ 9353285 w 12192439"/>
              <a:gd name="connsiteY14279" fmla="*/ 3261782 h 6839191"/>
              <a:gd name="connsiteX14280" fmla="*/ 9353021 w 12192439"/>
              <a:gd name="connsiteY14280" fmla="*/ 3269395 h 6839191"/>
              <a:gd name="connsiteX14281" fmla="*/ 9343477 w 12192439"/>
              <a:gd name="connsiteY14281" fmla="*/ 3297106 h 6839191"/>
              <a:gd name="connsiteX14282" fmla="*/ 9357081 w 12192439"/>
              <a:gd name="connsiteY14282" fmla="*/ 3245744 h 6839191"/>
              <a:gd name="connsiteX14283" fmla="*/ 9365725 w 12192439"/>
              <a:gd name="connsiteY14283" fmla="*/ 3221764 h 6839191"/>
              <a:gd name="connsiteX14284" fmla="*/ 9364716 w 12192439"/>
              <a:gd name="connsiteY14284" fmla="*/ 3233524 h 6839191"/>
              <a:gd name="connsiteX14285" fmla="*/ 9357014 w 12192439"/>
              <a:gd name="connsiteY14285" fmla="*/ 3257394 h 6839191"/>
              <a:gd name="connsiteX14286" fmla="*/ 9357081 w 12192439"/>
              <a:gd name="connsiteY14286" fmla="*/ 3245744 h 6839191"/>
              <a:gd name="connsiteX14287" fmla="*/ 9356796 w 12192439"/>
              <a:gd name="connsiteY14287" fmla="*/ 3234226 h 6839191"/>
              <a:gd name="connsiteX14288" fmla="*/ 9356115 w 12192439"/>
              <a:gd name="connsiteY14288" fmla="*/ 3221676 h 6839191"/>
              <a:gd name="connsiteX14289" fmla="*/ 9367063 w 12192439"/>
              <a:gd name="connsiteY14289" fmla="*/ 3193505 h 6839191"/>
              <a:gd name="connsiteX14290" fmla="*/ 9366669 w 12192439"/>
              <a:gd name="connsiteY14290" fmla="*/ 3206406 h 6839191"/>
              <a:gd name="connsiteX14291" fmla="*/ 9356796 w 12192439"/>
              <a:gd name="connsiteY14291" fmla="*/ 3234226 h 6839191"/>
              <a:gd name="connsiteX14292" fmla="*/ 9370902 w 12192439"/>
              <a:gd name="connsiteY14292" fmla="*/ 3183435 h 6839191"/>
              <a:gd name="connsiteX14293" fmla="*/ 9379590 w 12192439"/>
              <a:gd name="connsiteY14293" fmla="*/ 3160025 h 6839191"/>
              <a:gd name="connsiteX14294" fmla="*/ 9378581 w 12192439"/>
              <a:gd name="connsiteY14294" fmla="*/ 3170973 h 6839191"/>
              <a:gd name="connsiteX14295" fmla="*/ 9370793 w 12192439"/>
              <a:gd name="connsiteY14295" fmla="*/ 3194361 h 6839191"/>
              <a:gd name="connsiteX14296" fmla="*/ 9370902 w 12192439"/>
              <a:gd name="connsiteY14296" fmla="*/ 3183435 h 6839191"/>
              <a:gd name="connsiteX14297" fmla="*/ 9370617 w 12192439"/>
              <a:gd name="connsiteY14297" fmla="*/ 3171763 h 6839191"/>
              <a:gd name="connsiteX14298" fmla="*/ 9369959 w 12192439"/>
              <a:gd name="connsiteY14298" fmla="*/ 3159806 h 6839191"/>
              <a:gd name="connsiteX14299" fmla="*/ 9381104 w 12192439"/>
              <a:gd name="connsiteY14299" fmla="*/ 3131942 h 6839191"/>
              <a:gd name="connsiteX14300" fmla="*/ 9380643 w 12192439"/>
              <a:gd name="connsiteY14300" fmla="*/ 3144382 h 6839191"/>
              <a:gd name="connsiteX14301" fmla="*/ 9370617 w 12192439"/>
              <a:gd name="connsiteY14301" fmla="*/ 3171763 h 6839191"/>
              <a:gd name="connsiteX14302" fmla="*/ 9385230 w 12192439"/>
              <a:gd name="connsiteY14302" fmla="*/ 3121367 h 6839191"/>
              <a:gd name="connsiteX14303" fmla="*/ 9394180 w 12192439"/>
              <a:gd name="connsiteY14303" fmla="*/ 3097847 h 6839191"/>
              <a:gd name="connsiteX14304" fmla="*/ 9393171 w 12192439"/>
              <a:gd name="connsiteY14304" fmla="*/ 3108291 h 6839191"/>
              <a:gd name="connsiteX14305" fmla="*/ 9385142 w 12192439"/>
              <a:gd name="connsiteY14305" fmla="*/ 3131701 h 6839191"/>
              <a:gd name="connsiteX14306" fmla="*/ 9385230 w 12192439"/>
              <a:gd name="connsiteY14306" fmla="*/ 3121367 h 6839191"/>
              <a:gd name="connsiteX14307" fmla="*/ 9384987 w 12192439"/>
              <a:gd name="connsiteY14307" fmla="*/ 3109892 h 6839191"/>
              <a:gd name="connsiteX14308" fmla="*/ 9384307 w 12192439"/>
              <a:gd name="connsiteY14308" fmla="*/ 3098133 h 6839191"/>
              <a:gd name="connsiteX14309" fmla="*/ 9395760 w 12192439"/>
              <a:gd name="connsiteY14309" fmla="*/ 3070115 h 6839191"/>
              <a:gd name="connsiteX14310" fmla="*/ 9395277 w 12192439"/>
              <a:gd name="connsiteY14310" fmla="*/ 3082467 h 6839191"/>
              <a:gd name="connsiteX14311" fmla="*/ 9384987 w 12192439"/>
              <a:gd name="connsiteY14311" fmla="*/ 3109892 h 6839191"/>
              <a:gd name="connsiteX14312" fmla="*/ 9399819 w 12192439"/>
              <a:gd name="connsiteY14312" fmla="*/ 3059979 h 6839191"/>
              <a:gd name="connsiteX14313" fmla="*/ 9409209 w 12192439"/>
              <a:gd name="connsiteY14313" fmla="*/ 3035999 h 6839191"/>
              <a:gd name="connsiteX14314" fmla="*/ 9408156 w 12192439"/>
              <a:gd name="connsiteY14314" fmla="*/ 3046311 h 6839191"/>
              <a:gd name="connsiteX14315" fmla="*/ 9399753 w 12192439"/>
              <a:gd name="connsiteY14315" fmla="*/ 3070181 h 6839191"/>
              <a:gd name="connsiteX14316" fmla="*/ 9399819 w 12192439"/>
              <a:gd name="connsiteY14316" fmla="*/ 3059979 h 6839191"/>
              <a:gd name="connsiteX14317" fmla="*/ 9399578 w 12192439"/>
              <a:gd name="connsiteY14317" fmla="*/ 3048526 h 6839191"/>
              <a:gd name="connsiteX14318" fmla="*/ 9398854 w 12192439"/>
              <a:gd name="connsiteY14318" fmla="*/ 3037183 h 6839191"/>
              <a:gd name="connsiteX14319" fmla="*/ 9410789 w 12192439"/>
              <a:gd name="connsiteY14319" fmla="*/ 3008662 h 6839191"/>
              <a:gd name="connsiteX14320" fmla="*/ 9410329 w 12192439"/>
              <a:gd name="connsiteY14320" fmla="*/ 3020487 h 6839191"/>
              <a:gd name="connsiteX14321" fmla="*/ 9399578 w 12192439"/>
              <a:gd name="connsiteY14321" fmla="*/ 3048526 h 6839191"/>
              <a:gd name="connsiteX14322" fmla="*/ 9414848 w 12192439"/>
              <a:gd name="connsiteY14322" fmla="*/ 2998767 h 6839191"/>
              <a:gd name="connsiteX14323" fmla="*/ 9424326 w 12192439"/>
              <a:gd name="connsiteY14323" fmla="*/ 2975072 h 6839191"/>
              <a:gd name="connsiteX14324" fmla="*/ 9423294 w 12192439"/>
              <a:gd name="connsiteY14324" fmla="*/ 2985033 h 6839191"/>
              <a:gd name="connsiteX14325" fmla="*/ 9414782 w 12192439"/>
              <a:gd name="connsiteY14325" fmla="*/ 3008574 h 6839191"/>
              <a:gd name="connsiteX14326" fmla="*/ 9414848 w 12192439"/>
              <a:gd name="connsiteY14326" fmla="*/ 2998767 h 6839191"/>
              <a:gd name="connsiteX14327" fmla="*/ 9414541 w 12192439"/>
              <a:gd name="connsiteY14327" fmla="*/ 2987358 h 6839191"/>
              <a:gd name="connsiteX14328" fmla="*/ 9413795 w 12192439"/>
              <a:gd name="connsiteY14328" fmla="*/ 2976454 h 6839191"/>
              <a:gd name="connsiteX14329" fmla="*/ 9425972 w 12192439"/>
              <a:gd name="connsiteY14329" fmla="*/ 2948020 h 6839191"/>
              <a:gd name="connsiteX14330" fmla="*/ 9425511 w 12192439"/>
              <a:gd name="connsiteY14330" fmla="*/ 2959451 h 6839191"/>
              <a:gd name="connsiteX14331" fmla="*/ 9414541 w 12192439"/>
              <a:gd name="connsiteY14331" fmla="*/ 2987358 h 6839191"/>
              <a:gd name="connsiteX14332" fmla="*/ 9430162 w 12192439"/>
              <a:gd name="connsiteY14332" fmla="*/ 2937949 h 6839191"/>
              <a:gd name="connsiteX14333" fmla="*/ 9440123 w 12192439"/>
              <a:gd name="connsiteY14333" fmla="*/ 2913596 h 6839191"/>
              <a:gd name="connsiteX14334" fmla="*/ 9439136 w 12192439"/>
              <a:gd name="connsiteY14334" fmla="*/ 2922964 h 6839191"/>
              <a:gd name="connsiteX14335" fmla="*/ 9430140 w 12192439"/>
              <a:gd name="connsiteY14335" fmla="*/ 2947340 h 6839191"/>
              <a:gd name="connsiteX14336" fmla="*/ 9430162 w 12192439"/>
              <a:gd name="connsiteY14336" fmla="*/ 2937949 h 6839191"/>
              <a:gd name="connsiteX14337" fmla="*/ 9429811 w 12192439"/>
              <a:gd name="connsiteY14337" fmla="*/ 2926541 h 6839191"/>
              <a:gd name="connsiteX14338" fmla="*/ 9428999 w 12192439"/>
              <a:gd name="connsiteY14338" fmla="*/ 2916141 h 6839191"/>
              <a:gd name="connsiteX14339" fmla="*/ 9441681 w 12192439"/>
              <a:gd name="connsiteY14339" fmla="*/ 2887027 h 6839191"/>
              <a:gd name="connsiteX14340" fmla="*/ 9441286 w 12192439"/>
              <a:gd name="connsiteY14340" fmla="*/ 2897953 h 6839191"/>
              <a:gd name="connsiteX14341" fmla="*/ 9429811 w 12192439"/>
              <a:gd name="connsiteY14341" fmla="*/ 2926541 h 6839191"/>
              <a:gd name="connsiteX14342" fmla="*/ 9445717 w 12192439"/>
              <a:gd name="connsiteY14342" fmla="*/ 2877549 h 6839191"/>
              <a:gd name="connsiteX14343" fmla="*/ 9455854 w 12192439"/>
              <a:gd name="connsiteY14343" fmla="*/ 2853305 h 6839191"/>
              <a:gd name="connsiteX14344" fmla="*/ 9454889 w 12192439"/>
              <a:gd name="connsiteY14344" fmla="*/ 2862279 h 6839191"/>
              <a:gd name="connsiteX14345" fmla="*/ 9445739 w 12192439"/>
              <a:gd name="connsiteY14345" fmla="*/ 2886522 h 6839191"/>
              <a:gd name="connsiteX14346" fmla="*/ 9445717 w 12192439"/>
              <a:gd name="connsiteY14346" fmla="*/ 2877549 h 6839191"/>
              <a:gd name="connsiteX14347" fmla="*/ 9445278 w 12192439"/>
              <a:gd name="connsiteY14347" fmla="*/ 2866206 h 6839191"/>
              <a:gd name="connsiteX14348" fmla="*/ 9444401 w 12192439"/>
              <a:gd name="connsiteY14348" fmla="*/ 2855938 h 6839191"/>
              <a:gd name="connsiteX14349" fmla="*/ 9457301 w 12192439"/>
              <a:gd name="connsiteY14349" fmla="*/ 2826824 h 6839191"/>
              <a:gd name="connsiteX14350" fmla="*/ 9456972 w 12192439"/>
              <a:gd name="connsiteY14350" fmla="*/ 2837662 h 6839191"/>
              <a:gd name="connsiteX14351" fmla="*/ 9445278 w 12192439"/>
              <a:gd name="connsiteY14351" fmla="*/ 2866206 h 6839191"/>
              <a:gd name="connsiteX14352" fmla="*/ 9461471 w 12192439"/>
              <a:gd name="connsiteY14352" fmla="*/ 2817214 h 6839191"/>
              <a:gd name="connsiteX14353" fmla="*/ 9471936 w 12192439"/>
              <a:gd name="connsiteY14353" fmla="*/ 2792554 h 6839191"/>
              <a:gd name="connsiteX14354" fmla="*/ 9470992 w 12192439"/>
              <a:gd name="connsiteY14354" fmla="*/ 2801659 h 6839191"/>
              <a:gd name="connsiteX14355" fmla="*/ 9461536 w 12192439"/>
              <a:gd name="connsiteY14355" fmla="*/ 2826188 h 6839191"/>
              <a:gd name="connsiteX14356" fmla="*/ 9461471 w 12192439"/>
              <a:gd name="connsiteY14356" fmla="*/ 2817214 h 6839191"/>
              <a:gd name="connsiteX14357" fmla="*/ 9460944 w 12192439"/>
              <a:gd name="connsiteY14357" fmla="*/ 2806157 h 6839191"/>
              <a:gd name="connsiteX14358" fmla="*/ 9459978 w 12192439"/>
              <a:gd name="connsiteY14358" fmla="*/ 2796371 h 6839191"/>
              <a:gd name="connsiteX14359" fmla="*/ 9473296 w 12192439"/>
              <a:gd name="connsiteY14359" fmla="*/ 2766906 h 6839191"/>
              <a:gd name="connsiteX14360" fmla="*/ 9473011 w 12192439"/>
              <a:gd name="connsiteY14360" fmla="*/ 2777240 h 6839191"/>
              <a:gd name="connsiteX14361" fmla="*/ 9460944 w 12192439"/>
              <a:gd name="connsiteY14361" fmla="*/ 2806157 h 6839191"/>
              <a:gd name="connsiteX14362" fmla="*/ 9477508 w 12192439"/>
              <a:gd name="connsiteY14362" fmla="*/ 2757318 h 6839191"/>
              <a:gd name="connsiteX14363" fmla="*/ 9488215 w 12192439"/>
              <a:gd name="connsiteY14363" fmla="*/ 2732526 h 6839191"/>
              <a:gd name="connsiteX14364" fmla="*/ 9487359 w 12192439"/>
              <a:gd name="connsiteY14364" fmla="*/ 2741039 h 6839191"/>
              <a:gd name="connsiteX14365" fmla="*/ 9477640 w 12192439"/>
              <a:gd name="connsiteY14365" fmla="*/ 2765809 h 6839191"/>
              <a:gd name="connsiteX14366" fmla="*/ 9477508 w 12192439"/>
              <a:gd name="connsiteY14366" fmla="*/ 2757318 h 6839191"/>
              <a:gd name="connsiteX14367" fmla="*/ 9476873 w 12192439"/>
              <a:gd name="connsiteY14367" fmla="*/ 2746524 h 6839191"/>
              <a:gd name="connsiteX14368" fmla="*/ 9475709 w 12192439"/>
              <a:gd name="connsiteY14368" fmla="*/ 2736673 h 6839191"/>
              <a:gd name="connsiteX14369" fmla="*/ 9489422 w 12192439"/>
              <a:gd name="connsiteY14369" fmla="*/ 2706835 h 6839191"/>
              <a:gd name="connsiteX14370" fmla="*/ 9489224 w 12192439"/>
              <a:gd name="connsiteY14370" fmla="*/ 2717475 h 6839191"/>
              <a:gd name="connsiteX14371" fmla="*/ 9476873 w 12192439"/>
              <a:gd name="connsiteY14371" fmla="*/ 2746524 h 6839191"/>
              <a:gd name="connsiteX14372" fmla="*/ 9492866 w 12192439"/>
              <a:gd name="connsiteY14372" fmla="*/ 2686913 h 6839191"/>
              <a:gd name="connsiteX14373" fmla="*/ 9491660 w 12192439"/>
              <a:gd name="connsiteY14373" fmla="*/ 2677962 h 6839191"/>
              <a:gd name="connsiteX14374" fmla="*/ 9505701 w 12192439"/>
              <a:gd name="connsiteY14374" fmla="*/ 2647882 h 6839191"/>
              <a:gd name="connsiteX14375" fmla="*/ 9505613 w 12192439"/>
              <a:gd name="connsiteY14375" fmla="*/ 2657492 h 6839191"/>
              <a:gd name="connsiteX14376" fmla="*/ 9492866 w 12192439"/>
              <a:gd name="connsiteY14376" fmla="*/ 2686913 h 6839191"/>
              <a:gd name="connsiteX14377" fmla="*/ 9509036 w 12192439"/>
              <a:gd name="connsiteY14377" fmla="*/ 2628224 h 6839191"/>
              <a:gd name="connsiteX14378" fmla="*/ 9507698 w 12192439"/>
              <a:gd name="connsiteY14378" fmla="*/ 2619645 h 6839191"/>
              <a:gd name="connsiteX14379" fmla="*/ 9522134 w 12192439"/>
              <a:gd name="connsiteY14379" fmla="*/ 2589193 h 6839191"/>
              <a:gd name="connsiteX14380" fmla="*/ 9522112 w 12192439"/>
              <a:gd name="connsiteY14380" fmla="*/ 2598517 h 6839191"/>
              <a:gd name="connsiteX14381" fmla="*/ 9509036 w 12192439"/>
              <a:gd name="connsiteY14381" fmla="*/ 2628224 h 6839191"/>
              <a:gd name="connsiteX14382" fmla="*/ 9525337 w 12192439"/>
              <a:gd name="connsiteY14382" fmla="*/ 2570017 h 6839191"/>
              <a:gd name="connsiteX14383" fmla="*/ 9500370 w 12192439"/>
              <a:gd name="connsiteY14383" fmla="*/ 2521047 h 6839191"/>
              <a:gd name="connsiteX14384" fmla="*/ 9269847 w 12192439"/>
              <a:gd name="connsiteY14384" fmla="*/ 2498647 h 6839191"/>
              <a:gd name="connsiteX14385" fmla="*/ 8871879 w 12192439"/>
              <a:gd name="connsiteY14385" fmla="*/ 2621313 h 6839191"/>
              <a:gd name="connsiteX14386" fmla="*/ 8774532 w 12192439"/>
              <a:gd name="connsiteY14386" fmla="*/ 2658172 h 6839191"/>
              <a:gd name="connsiteX14387" fmla="*/ 6663015 w 12192439"/>
              <a:gd name="connsiteY14387" fmla="*/ 3541011 h 6839191"/>
              <a:gd name="connsiteX14388" fmla="*/ 6356252 w 12192439"/>
              <a:gd name="connsiteY14388" fmla="*/ 3669360 h 6839191"/>
              <a:gd name="connsiteX14389" fmla="*/ 6695640 w 12192439"/>
              <a:gd name="connsiteY14389" fmla="*/ 3522933 h 6839191"/>
              <a:gd name="connsiteX14390" fmla="*/ 6739432 w 12192439"/>
              <a:gd name="connsiteY14390" fmla="*/ 3502836 h 6839191"/>
              <a:gd name="connsiteX14391" fmla="*/ 8780851 w 12192439"/>
              <a:gd name="connsiteY14391" fmla="*/ 2616925 h 6839191"/>
              <a:gd name="connsiteX14392" fmla="*/ 8865210 w 12192439"/>
              <a:gd name="connsiteY14392" fmla="*/ 2583949 h 6839191"/>
              <a:gd name="connsiteX14393" fmla="*/ 9284415 w 12192439"/>
              <a:gd name="connsiteY14393" fmla="*/ 2450928 h 6839191"/>
              <a:gd name="connsiteX14394" fmla="*/ 9515684 w 12192439"/>
              <a:gd name="connsiteY14394" fmla="*/ 2472166 h 6839191"/>
              <a:gd name="connsiteX14395" fmla="*/ 9538611 w 12192439"/>
              <a:gd name="connsiteY14395" fmla="*/ 2540311 h 6839191"/>
              <a:gd name="connsiteX14396" fmla="*/ 9525337 w 12192439"/>
              <a:gd name="connsiteY14396" fmla="*/ 2570017 h 6839191"/>
              <a:gd name="connsiteX14397" fmla="*/ 6130512 w 12192439"/>
              <a:gd name="connsiteY14397" fmla="*/ 3751766 h 6839191"/>
              <a:gd name="connsiteX14398" fmla="*/ 6124105 w 12192439"/>
              <a:gd name="connsiteY14398" fmla="*/ 3754399 h 6839191"/>
              <a:gd name="connsiteX14399" fmla="*/ 6119344 w 12192439"/>
              <a:gd name="connsiteY14399" fmla="*/ 3755452 h 6839191"/>
              <a:gd name="connsiteX14400" fmla="*/ 6127045 w 12192439"/>
              <a:gd name="connsiteY14400" fmla="*/ 3752578 h 6839191"/>
              <a:gd name="connsiteX14401" fmla="*/ 6130512 w 12192439"/>
              <a:gd name="connsiteY14401" fmla="*/ 3751766 h 6839191"/>
              <a:gd name="connsiteX14402" fmla="*/ 6064275 w 12192439"/>
              <a:gd name="connsiteY14402" fmla="*/ 3770744 h 6839191"/>
              <a:gd name="connsiteX14403" fmla="*/ 6053349 w 12192439"/>
              <a:gd name="connsiteY14403" fmla="*/ 3774869 h 6839191"/>
              <a:gd name="connsiteX14404" fmla="*/ 6045977 w 12192439"/>
              <a:gd name="connsiteY14404" fmla="*/ 3775878 h 6839191"/>
              <a:gd name="connsiteX14405" fmla="*/ 6058286 w 12192439"/>
              <a:gd name="connsiteY14405" fmla="*/ 3771819 h 6839191"/>
              <a:gd name="connsiteX14406" fmla="*/ 6064275 w 12192439"/>
              <a:gd name="connsiteY14406" fmla="*/ 3770744 h 6839191"/>
              <a:gd name="connsiteX14407" fmla="*/ 6035051 w 12192439"/>
              <a:gd name="connsiteY14407" fmla="*/ 3781780 h 6839191"/>
              <a:gd name="connsiteX14408" fmla="*/ 6018706 w 12192439"/>
              <a:gd name="connsiteY14408" fmla="*/ 3788011 h 6839191"/>
              <a:gd name="connsiteX14409" fmla="*/ 6006837 w 12192439"/>
              <a:gd name="connsiteY14409" fmla="*/ 3789064 h 6839191"/>
              <a:gd name="connsiteX14410" fmla="*/ 6024367 w 12192439"/>
              <a:gd name="connsiteY14410" fmla="*/ 3783118 h 6839191"/>
              <a:gd name="connsiteX14411" fmla="*/ 6035051 w 12192439"/>
              <a:gd name="connsiteY14411" fmla="*/ 3781780 h 6839191"/>
              <a:gd name="connsiteX14412" fmla="*/ 5988188 w 12192439"/>
              <a:gd name="connsiteY14412" fmla="*/ 3790402 h 6839191"/>
              <a:gd name="connsiteX14413" fmla="*/ 5978863 w 12192439"/>
              <a:gd name="connsiteY14413" fmla="*/ 3790929 h 6839191"/>
              <a:gd name="connsiteX14414" fmla="*/ 5993892 w 12192439"/>
              <a:gd name="connsiteY14414" fmla="*/ 3786475 h 6839191"/>
              <a:gd name="connsiteX14415" fmla="*/ 6001966 w 12192439"/>
              <a:gd name="connsiteY14415" fmla="*/ 3785641 h 6839191"/>
              <a:gd name="connsiteX14416" fmla="*/ 5988188 w 12192439"/>
              <a:gd name="connsiteY14416" fmla="*/ 3790402 h 6839191"/>
              <a:gd name="connsiteX14417" fmla="*/ 5973488 w 12192439"/>
              <a:gd name="connsiteY14417" fmla="*/ 3795514 h 6839191"/>
              <a:gd name="connsiteX14418" fmla="*/ 5955168 w 12192439"/>
              <a:gd name="connsiteY14418" fmla="*/ 3801986 h 6839191"/>
              <a:gd name="connsiteX14419" fmla="*/ 5942926 w 12192439"/>
              <a:gd name="connsiteY14419" fmla="*/ 3801921 h 6839191"/>
              <a:gd name="connsiteX14420" fmla="*/ 5962101 w 12192439"/>
              <a:gd name="connsiteY14420" fmla="*/ 3795975 h 6839191"/>
              <a:gd name="connsiteX14421" fmla="*/ 5973488 w 12192439"/>
              <a:gd name="connsiteY14421" fmla="*/ 3795514 h 6839191"/>
              <a:gd name="connsiteX14422" fmla="*/ 5917344 w 12192439"/>
              <a:gd name="connsiteY14422" fmla="*/ 3805190 h 6839191"/>
              <a:gd name="connsiteX14423" fmla="*/ 5899441 w 12192439"/>
              <a:gd name="connsiteY14423" fmla="*/ 3811135 h 6839191"/>
              <a:gd name="connsiteX14424" fmla="*/ 5897488 w 12192439"/>
              <a:gd name="connsiteY14424" fmla="*/ 3811793 h 6839191"/>
              <a:gd name="connsiteX14425" fmla="*/ 5886036 w 12192439"/>
              <a:gd name="connsiteY14425" fmla="*/ 3810279 h 6839191"/>
              <a:gd name="connsiteX14426" fmla="*/ 5906308 w 12192439"/>
              <a:gd name="connsiteY14426" fmla="*/ 3804422 h 6839191"/>
              <a:gd name="connsiteX14427" fmla="*/ 5917344 w 12192439"/>
              <a:gd name="connsiteY14427" fmla="*/ 3805190 h 6839191"/>
              <a:gd name="connsiteX14428" fmla="*/ 5888427 w 12192439"/>
              <a:gd name="connsiteY14428" fmla="*/ 3814799 h 6839191"/>
              <a:gd name="connsiteX14429" fmla="*/ 5865149 w 12192439"/>
              <a:gd name="connsiteY14429" fmla="*/ 3822346 h 6839191"/>
              <a:gd name="connsiteX14430" fmla="*/ 5853630 w 12192439"/>
              <a:gd name="connsiteY14430" fmla="*/ 3819802 h 6839191"/>
              <a:gd name="connsiteX14431" fmla="*/ 5876865 w 12192439"/>
              <a:gd name="connsiteY14431" fmla="*/ 3813022 h 6839191"/>
              <a:gd name="connsiteX14432" fmla="*/ 5888427 w 12192439"/>
              <a:gd name="connsiteY14432" fmla="*/ 3814799 h 6839191"/>
              <a:gd name="connsiteX14433" fmla="*/ 5837394 w 12192439"/>
              <a:gd name="connsiteY14433" fmla="*/ 3819516 h 6839191"/>
              <a:gd name="connsiteX14434" fmla="*/ 5812010 w 12192439"/>
              <a:gd name="connsiteY14434" fmla="*/ 3826142 h 6839191"/>
              <a:gd name="connsiteX14435" fmla="*/ 5802642 w 12192439"/>
              <a:gd name="connsiteY14435" fmla="*/ 3821974 h 6839191"/>
              <a:gd name="connsiteX14436" fmla="*/ 5827939 w 12192439"/>
              <a:gd name="connsiteY14436" fmla="*/ 3816401 h 6839191"/>
              <a:gd name="connsiteX14437" fmla="*/ 5837394 w 12192439"/>
              <a:gd name="connsiteY14437" fmla="*/ 3819516 h 6839191"/>
              <a:gd name="connsiteX14438" fmla="*/ 5790158 w 12192439"/>
              <a:gd name="connsiteY14438" fmla="*/ 3819889 h 6839191"/>
              <a:gd name="connsiteX14439" fmla="*/ 5763765 w 12192439"/>
              <a:gd name="connsiteY14439" fmla="*/ 3824738 h 6839191"/>
              <a:gd name="connsiteX14440" fmla="*/ 5756568 w 12192439"/>
              <a:gd name="connsiteY14440" fmla="*/ 3818946 h 6839191"/>
              <a:gd name="connsiteX14441" fmla="*/ 5782655 w 12192439"/>
              <a:gd name="connsiteY14441" fmla="*/ 3815523 h 6839191"/>
              <a:gd name="connsiteX14442" fmla="*/ 5790158 w 12192439"/>
              <a:gd name="connsiteY14442" fmla="*/ 3819889 h 6839191"/>
              <a:gd name="connsiteX14443" fmla="*/ 5741891 w 12192439"/>
              <a:gd name="connsiteY14443" fmla="*/ 3810762 h 6839191"/>
              <a:gd name="connsiteX14444" fmla="*/ 5746980 w 12192439"/>
              <a:gd name="connsiteY14444" fmla="*/ 3815545 h 6839191"/>
              <a:gd name="connsiteX14445" fmla="*/ 5721026 w 12192439"/>
              <a:gd name="connsiteY14445" fmla="*/ 3817958 h 6839191"/>
              <a:gd name="connsiteX14446" fmla="*/ 5715804 w 12192439"/>
              <a:gd name="connsiteY14446" fmla="*/ 3810696 h 6839191"/>
              <a:gd name="connsiteX14447" fmla="*/ 5741100 w 12192439"/>
              <a:gd name="connsiteY14447" fmla="*/ 3810016 h 6839191"/>
              <a:gd name="connsiteX14448" fmla="*/ 5741891 w 12192439"/>
              <a:gd name="connsiteY14448" fmla="*/ 3810762 h 6839191"/>
              <a:gd name="connsiteX14449" fmla="*/ 5712776 w 12192439"/>
              <a:gd name="connsiteY14449" fmla="*/ 3806396 h 6839191"/>
              <a:gd name="connsiteX14450" fmla="*/ 5708300 w 12192439"/>
              <a:gd name="connsiteY14450" fmla="*/ 3800231 h 6839191"/>
              <a:gd name="connsiteX14451" fmla="*/ 5731710 w 12192439"/>
              <a:gd name="connsiteY14451" fmla="*/ 3801438 h 6839191"/>
              <a:gd name="connsiteX14452" fmla="*/ 5736669 w 12192439"/>
              <a:gd name="connsiteY14452" fmla="*/ 3805870 h 6839191"/>
              <a:gd name="connsiteX14453" fmla="*/ 5712776 w 12192439"/>
              <a:gd name="connsiteY14453" fmla="*/ 3806396 h 6839191"/>
              <a:gd name="connsiteX14454" fmla="*/ 5704746 w 12192439"/>
              <a:gd name="connsiteY14454" fmla="*/ 3795734 h 6839191"/>
              <a:gd name="connsiteX14455" fmla="*/ 5700424 w 12192439"/>
              <a:gd name="connsiteY14455" fmla="*/ 3790951 h 6839191"/>
              <a:gd name="connsiteX14456" fmla="*/ 5721793 w 12192439"/>
              <a:gd name="connsiteY14456" fmla="*/ 3793978 h 6839191"/>
              <a:gd name="connsiteX14457" fmla="*/ 5726181 w 12192439"/>
              <a:gd name="connsiteY14457" fmla="*/ 3797028 h 6839191"/>
              <a:gd name="connsiteX14458" fmla="*/ 5704746 w 12192439"/>
              <a:gd name="connsiteY14458" fmla="*/ 3795734 h 6839191"/>
              <a:gd name="connsiteX14459" fmla="*/ 5699371 w 12192439"/>
              <a:gd name="connsiteY14459" fmla="*/ 3795317 h 6839191"/>
              <a:gd name="connsiteX14460" fmla="*/ 5677585 w 12192439"/>
              <a:gd name="connsiteY14460" fmla="*/ 3793298 h 6839191"/>
              <a:gd name="connsiteX14461" fmla="*/ 5672604 w 12192439"/>
              <a:gd name="connsiteY14461" fmla="*/ 3785817 h 6839191"/>
              <a:gd name="connsiteX14462" fmla="*/ 5693623 w 12192439"/>
              <a:gd name="connsiteY14462" fmla="*/ 3789810 h 6839191"/>
              <a:gd name="connsiteX14463" fmla="*/ 5699371 w 12192439"/>
              <a:gd name="connsiteY14463" fmla="*/ 3795317 h 6839191"/>
              <a:gd name="connsiteX14464" fmla="*/ 5673043 w 12192439"/>
              <a:gd name="connsiteY14464" fmla="*/ 3792837 h 6839191"/>
              <a:gd name="connsiteX14465" fmla="*/ 5651454 w 12192439"/>
              <a:gd name="connsiteY14465" fmla="*/ 3790490 h 6839191"/>
              <a:gd name="connsiteX14466" fmla="*/ 5646671 w 12192439"/>
              <a:gd name="connsiteY14466" fmla="*/ 3780463 h 6839191"/>
              <a:gd name="connsiteX14467" fmla="*/ 5666681 w 12192439"/>
              <a:gd name="connsiteY14467" fmla="*/ 3784632 h 6839191"/>
              <a:gd name="connsiteX14468" fmla="*/ 5673043 w 12192439"/>
              <a:gd name="connsiteY14468" fmla="*/ 3792837 h 6839191"/>
              <a:gd name="connsiteX14469" fmla="*/ 5636535 w 12192439"/>
              <a:gd name="connsiteY14469" fmla="*/ 3774101 h 6839191"/>
              <a:gd name="connsiteX14470" fmla="*/ 5619356 w 12192439"/>
              <a:gd name="connsiteY14470" fmla="*/ 3770524 h 6839191"/>
              <a:gd name="connsiteX14471" fmla="*/ 5619290 w 12192439"/>
              <a:gd name="connsiteY14471" fmla="*/ 3770415 h 6839191"/>
              <a:gd name="connsiteX14472" fmla="*/ 5611435 w 12192439"/>
              <a:gd name="connsiteY14472" fmla="*/ 3757668 h 6839191"/>
              <a:gd name="connsiteX14473" fmla="*/ 5626618 w 12192439"/>
              <a:gd name="connsiteY14473" fmla="*/ 3762451 h 6839191"/>
              <a:gd name="connsiteX14474" fmla="*/ 5636535 w 12192439"/>
              <a:gd name="connsiteY14474" fmla="*/ 3774101 h 6839191"/>
              <a:gd name="connsiteX14475" fmla="*/ 5609000 w 12192439"/>
              <a:gd name="connsiteY14475" fmla="*/ 3752687 h 6839191"/>
              <a:gd name="connsiteX14476" fmla="*/ 5604020 w 12192439"/>
              <a:gd name="connsiteY14476" fmla="*/ 3740927 h 6839191"/>
              <a:gd name="connsiteX14477" fmla="*/ 5616526 w 12192439"/>
              <a:gd name="connsiteY14477" fmla="*/ 3746434 h 6839191"/>
              <a:gd name="connsiteX14478" fmla="*/ 5622932 w 12192439"/>
              <a:gd name="connsiteY14478" fmla="*/ 3757032 h 6839191"/>
              <a:gd name="connsiteX14479" fmla="*/ 5609000 w 12192439"/>
              <a:gd name="connsiteY14479" fmla="*/ 3752687 h 6839191"/>
              <a:gd name="connsiteX14480" fmla="*/ 5604569 w 12192439"/>
              <a:gd name="connsiteY14480" fmla="*/ 3751349 h 6839191"/>
              <a:gd name="connsiteX14481" fmla="*/ 5589957 w 12192439"/>
              <a:gd name="connsiteY14481" fmla="*/ 3747093 h 6839191"/>
              <a:gd name="connsiteX14482" fmla="*/ 5586490 w 12192439"/>
              <a:gd name="connsiteY14482" fmla="*/ 3733731 h 6839191"/>
              <a:gd name="connsiteX14483" fmla="*/ 5599566 w 12192439"/>
              <a:gd name="connsiteY14483" fmla="*/ 3739041 h 6839191"/>
              <a:gd name="connsiteX14484" fmla="*/ 5604569 w 12192439"/>
              <a:gd name="connsiteY14484" fmla="*/ 3751349 h 6839191"/>
              <a:gd name="connsiteX14485" fmla="*/ 5580084 w 12192439"/>
              <a:gd name="connsiteY14485" fmla="*/ 3720743 h 6839191"/>
              <a:gd name="connsiteX14486" fmla="*/ 5581620 w 12192439"/>
              <a:gd name="connsiteY14486" fmla="*/ 3727610 h 6839191"/>
              <a:gd name="connsiteX14487" fmla="*/ 5568675 w 12192439"/>
              <a:gd name="connsiteY14487" fmla="*/ 3722805 h 6839191"/>
              <a:gd name="connsiteX14488" fmla="*/ 5567885 w 12192439"/>
              <a:gd name="connsiteY14488" fmla="*/ 3715214 h 6839191"/>
              <a:gd name="connsiteX14489" fmla="*/ 5567271 w 12192439"/>
              <a:gd name="connsiteY14489" fmla="*/ 3709224 h 6839191"/>
              <a:gd name="connsiteX14490" fmla="*/ 5578811 w 12192439"/>
              <a:gd name="connsiteY14490" fmla="*/ 3714951 h 6839191"/>
              <a:gd name="connsiteX14491" fmla="*/ 5580084 w 12192439"/>
              <a:gd name="connsiteY14491" fmla="*/ 3720743 h 6839191"/>
              <a:gd name="connsiteX14492" fmla="*/ 5566788 w 12192439"/>
              <a:gd name="connsiteY14492" fmla="*/ 3704749 h 6839191"/>
              <a:gd name="connsiteX14493" fmla="*/ 5565362 w 12192439"/>
              <a:gd name="connsiteY14493" fmla="*/ 3692484 h 6839191"/>
              <a:gd name="connsiteX14494" fmla="*/ 5574972 w 12192439"/>
              <a:gd name="connsiteY14494" fmla="*/ 3698650 h 6839191"/>
              <a:gd name="connsiteX14495" fmla="*/ 5577692 w 12192439"/>
              <a:gd name="connsiteY14495" fmla="*/ 3710058 h 6839191"/>
              <a:gd name="connsiteX14496" fmla="*/ 5566788 w 12192439"/>
              <a:gd name="connsiteY14496" fmla="*/ 3704749 h 6839191"/>
              <a:gd name="connsiteX14497" fmla="*/ 5563321 w 12192439"/>
              <a:gd name="connsiteY14497" fmla="*/ 3703125 h 6839191"/>
              <a:gd name="connsiteX14498" fmla="*/ 5551671 w 12192439"/>
              <a:gd name="connsiteY14498" fmla="*/ 3697925 h 6839191"/>
              <a:gd name="connsiteX14499" fmla="*/ 5551408 w 12192439"/>
              <a:gd name="connsiteY14499" fmla="*/ 3684279 h 6839191"/>
              <a:gd name="connsiteX14500" fmla="*/ 5561786 w 12192439"/>
              <a:gd name="connsiteY14500" fmla="*/ 3690312 h 6839191"/>
              <a:gd name="connsiteX14501" fmla="*/ 5563321 w 12192439"/>
              <a:gd name="connsiteY14501" fmla="*/ 3703125 h 6839191"/>
              <a:gd name="connsiteX14502" fmla="*/ 5551254 w 12192439"/>
              <a:gd name="connsiteY14502" fmla="*/ 3679891 h 6839191"/>
              <a:gd name="connsiteX14503" fmla="*/ 5550596 w 12192439"/>
              <a:gd name="connsiteY14503" fmla="*/ 3667627 h 6839191"/>
              <a:gd name="connsiteX14504" fmla="*/ 5559241 w 12192439"/>
              <a:gd name="connsiteY14504" fmla="*/ 3674011 h 6839191"/>
              <a:gd name="connsiteX14505" fmla="*/ 5561105 w 12192439"/>
              <a:gd name="connsiteY14505" fmla="*/ 3685529 h 6839191"/>
              <a:gd name="connsiteX14506" fmla="*/ 5551254 w 12192439"/>
              <a:gd name="connsiteY14506" fmla="*/ 3679891 h 6839191"/>
              <a:gd name="connsiteX14507" fmla="*/ 5550223 w 12192439"/>
              <a:gd name="connsiteY14507" fmla="*/ 3662887 h 6839191"/>
              <a:gd name="connsiteX14508" fmla="*/ 5549126 w 12192439"/>
              <a:gd name="connsiteY14508" fmla="*/ 3652181 h 6839191"/>
              <a:gd name="connsiteX14509" fmla="*/ 5556037 w 12192439"/>
              <a:gd name="connsiteY14509" fmla="*/ 3658653 h 6839191"/>
              <a:gd name="connsiteX14510" fmla="*/ 5558231 w 12192439"/>
              <a:gd name="connsiteY14510" fmla="*/ 3668636 h 6839191"/>
              <a:gd name="connsiteX14511" fmla="*/ 5550223 w 12192439"/>
              <a:gd name="connsiteY14511" fmla="*/ 3662887 h 6839191"/>
              <a:gd name="connsiteX14512" fmla="*/ 5546823 w 12192439"/>
              <a:gd name="connsiteY14512" fmla="*/ 3660540 h 6839191"/>
              <a:gd name="connsiteX14513" fmla="*/ 5537762 w 12192439"/>
              <a:gd name="connsiteY14513" fmla="*/ 3654660 h 6839191"/>
              <a:gd name="connsiteX14514" fmla="*/ 5537586 w 12192439"/>
              <a:gd name="connsiteY14514" fmla="*/ 3642396 h 6839191"/>
              <a:gd name="connsiteX14515" fmla="*/ 5545507 w 12192439"/>
              <a:gd name="connsiteY14515" fmla="*/ 3649000 h 6839191"/>
              <a:gd name="connsiteX14516" fmla="*/ 5546823 w 12192439"/>
              <a:gd name="connsiteY14516" fmla="*/ 3660540 h 6839191"/>
              <a:gd name="connsiteX14517" fmla="*/ 5534668 w 12192439"/>
              <a:gd name="connsiteY14517" fmla="*/ 3652751 h 6839191"/>
              <a:gd name="connsiteX14518" fmla="*/ 5524773 w 12192439"/>
              <a:gd name="connsiteY14518" fmla="*/ 3646893 h 6839191"/>
              <a:gd name="connsiteX14519" fmla="*/ 5525585 w 12192439"/>
              <a:gd name="connsiteY14519" fmla="*/ 3633334 h 6839191"/>
              <a:gd name="connsiteX14520" fmla="*/ 5534383 w 12192439"/>
              <a:gd name="connsiteY14520" fmla="*/ 3639872 h 6839191"/>
              <a:gd name="connsiteX14521" fmla="*/ 5534668 w 12192439"/>
              <a:gd name="connsiteY14521" fmla="*/ 3652751 h 6839191"/>
              <a:gd name="connsiteX14522" fmla="*/ 5522799 w 12192439"/>
              <a:gd name="connsiteY14522" fmla="*/ 3627038 h 6839191"/>
              <a:gd name="connsiteX14523" fmla="*/ 5513474 w 12192439"/>
              <a:gd name="connsiteY14523" fmla="*/ 3620894 h 6839191"/>
              <a:gd name="connsiteX14524" fmla="*/ 5514549 w 12192439"/>
              <a:gd name="connsiteY14524" fmla="*/ 3607379 h 6839191"/>
              <a:gd name="connsiteX14525" fmla="*/ 5522820 w 12192439"/>
              <a:gd name="connsiteY14525" fmla="*/ 3614181 h 6839191"/>
              <a:gd name="connsiteX14526" fmla="*/ 5522799 w 12192439"/>
              <a:gd name="connsiteY14526" fmla="*/ 3627038 h 6839191"/>
              <a:gd name="connsiteX14527" fmla="*/ 5511938 w 12192439"/>
              <a:gd name="connsiteY14527" fmla="*/ 3600995 h 6839191"/>
              <a:gd name="connsiteX14528" fmla="*/ 5503140 w 12192439"/>
              <a:gd name="connsiteY14528" fmla="*/ 3594610 h 6839191"/>
              <a:gd name="connsiteX14529" fmla="*/ 5504347 w 12192439"/>
              <a:gd name="connsiteY14529" fmla="*/ 3581161 h 6839191"/>
              <a:gd name="connsiteX14530" fmla="*/ 5512157 w 12192439"/>
              <a:gd name="connsiteY14530" fmla="*/ 3588204 h 6839191"/>
              <a:gd name="connsiteX14531" fmla="*/ 5511938 w 12192439"/>
              <a:gd name="connsiteY14531" fmla="*/ 3600995 h 6839191"/>
              <a:gd name="connsiteX14532" fmla="*/ 5501912 w 12192439"/>
              <a:gd name="connsiteY14532" fmla="*/ 3574733 h 6839191"/>
              <a:gd name="connsiteX14533" fmla="*/ 5493552 w 12192439"/>
              <a:gd name="connsiteY14533" fmla="*/ 3568063 h 6839191"/>
              <a:gd name="connsiteX14534" fmla="*/ 5494825 w 12192439"/>
              <a:gd name="connsiteY14534" fmla="*/ 3554724 h 6839191"/>
              <a:gd name="connsiteX14535" fmla="*/ 5502263 w 12192439"/>
              <a:gd name="connsiteY14535" fmla="*/ 3561964 h 6839191"/>
              <a:gd name="connsiteX14536" fmla="*/ 5501912 w 12192439"/>
              <a:gd name="connsiteY14536" fmla="*/ 3574733 h 6839191"/>
              <a:gd name="connsiteX14537" fmla="*/ 5495111 w 12192439"/>
              <a:gd name="connsiteY14537" fmla="*/ 3550511 h 6839191"/>
              <a:gd name="connsiteX14538" fmla="*/ 5495637 w 12192439"/>
              <a:gd name="connsiteY14538" fmla="*/ 3538488 h 6839191"/>
              <a:gd name="connsiteX14539" fmla="*/ 5501824 w 12192439"/>
              <a:gd name="connsiteY14539" fmla="*/ 3545794 h 6839191"/>
              <a:gd name="connsiteX14540" fmla="*/ 5502241 w 12192439"/>
              <a:gd name="connsiteY14540" fmla="*/ 3557291 h 6839191"/>
              <a:gd name="connsiteX14541" fmla="*/ 5495111 w 12192439"/>
              <a:gd name="connsiteY14541" fmla="*/ 3550511 h 6839191"/>
              <a:gd name="connsiteX14542" fmla="*/ 5492543 w 12192439"/>
              <a:gd name="connsiteY14542" fmla="*/ 3548208 h 6839191"/>
              <a:gd name="connsiteX14543" fmla="*/ 5484535 w 12192439"/>
              <a:gd name="connsiteY14543" fmla="*/ 3541362 h 6839191"/>
              <a:gd name="connsiteX14544" fmla="*/ 5485852 w 12192439"/>
              <a:gd name="connsiteY14544" fmla="*/ 3528067 h 6839191"/>
              <a:gd name="connsiteX14545" fmla="*/ 5492938 w 12192439"/>
              <a:gd name="connsiteY14545" fmla="*/ 3535461 h 6839191"/>
              <a:gd name="connsiteX14546" fmla="*/ 5492543 w 12192439"/>
              <a:gd name="connsiteY14546" fmla="*/ 3548208 h 6839191"/>
              <a:gd name="connsiteX14547" fmla="*/ 5486159 w 12192439"/>
              <a:gd name="connsiteY14547" fmla="*/ 3523898 h 6839191"/>
              <a:gd name="connsiteX14548" fmla="*/ 5486707 w 12192439"/>
              <a:gd name="connsiteY14548" fmla="*/ 3511875 h 6839191"/>
              <a:gd name="connsiteX14549" fmla="*/ 5492631 w 12192439"/>
              <a:gd name="connsiteY14549" fmla="*/ 3519357 h 6839191"/>
              <a:gd name="connsiteX14550" fmla="*/ 5492960 w 12192439"/>
              <a:gd name="connsiteY14550" fmla="*/ 3530831 h 6839191"/>
              <a:gd name="connsiteX14551" fmla="*/ 5486159 w 12192439"/>
              <a:gd name="connsiteY14551" fmla="*/ 3523898 h 6839191"/>
              <a:gd name="connsiteX14552" fmla="*/ 5483680 w 12192439"/>
              <a:gd name="connsiteY14552" fmla="*/ 3521463 h 6839191"/>
              <a:gd name="connsiteX14553" fmla="*/ 5476725 w 12192439"/>
              <a:gd name="connsiteY14553" fmla="*/ 3515012 h 6839191"/>
              <a:gd name="connsiteX14554" fmla="*/ 5476023 w 12192439"/>
              <a:gd name="connsiteY14554" fmla="*/ 3514420 h 6839191"/>
              <a:gd name="connsiteX14555" fmla="*/ 5477339 w 12192439"/>
              <a:gd name="connsiteY14555" fmla="*/ 3501212 h 6839191"/>
              <a:gd name="connsiteX14556" fmla="*/ 5484141 w 12192439"/>
              <a:gd name="connsiteY14556" fmla="*/ 3508826 h 6839191"/>
              <a:gd name="connsiteX14557" fmla="*/ 5483680 w 12192439"/>
              <a:gd name="connsiteY14557" fmla="*/ 3521463 h 6839191"/>
              <a:gd name="connsiteX14558" fmla="*/ 5475277 w 12192439"/>
              <a:gd name="connsiteY14558" fmla="*/ 3494630 h 6839191"/>
              <a:gd name="connsiteX14559" fmla="*/ 5471876 w 12192439"/>
              <a:gd name="connsiteY14559" fmla="*/ 3491142 h 6839191"/>
              <a:gd name="connsiteX14560" fmla="*/ 5467905 w 12192439"/>
              <a:gd name="connsiteY14560" fmla="*/ 3487368 h 6839191"/>
              <a:gd name="connsiteX14561" fmla="*/ 5469221 w 12192439"/>
              <a:gd name="connsiteY14561" fmla="*/ 3474182 h 6839191"/>
              <a:gd name="connsiteX14562" fmla="*/ 5475738 w 12192439"/>
              <a:gd name="connsiteY14562" fmla="*/ 3481949 h 6839191"/>
              <a:gd name="connsiteX14563" fmla="*/ 5475277 w 12192439"/>
              <a:gd name="connsiteY14563" fmla="*/ 3494630 h 6839191"/>
              <a:gd name="connsiteX14564" fmla="*/ 5469506 w 12192439"/>
              <a:gd name="connsiteY14564" fmla="*/ 3470036 h 6839191"/>
              <a:gd name="connsiteX14565" fmla="*/ 5470077 w 12192439"/>
              <a:gd name="connsiteY14565" fmla="*/ 3458079 h 6839191"/>
              <a:gd name="connsiteX14566" fmla="*/ 5475540 w 12192439"/>
              <a:gd name="connsiteY14566" fmla="*/ 3465845 h 6839191"/>
              <a:gd name="connsiteX14567" fmla="*/ 5475781 w 12192439"/>
              <a:gd name="connsiteY14567" fmla="*/ 3477298 h 6839191"/>
              <a:gd name="connsiteX14568" fmla="*/ 5469506 w 12192439"/>
              <a:gd name="connsiteY14568" fmla="*/ 3470036 h 6839191"/>
              <a:gd name="connsiteX14569" fmla="*/ 5467247 w 12192439"/>
              <a:gd name="connsiteY14569" fmla="*/ 3467513 h 6839191"/>
              <a:gd name="connsiteX14570" fmla="*/ 5467006 w 12192439"/>
              <a:gd name="connsiteY14570" fmla="*/ 3467271 h 6839191"/>
              <a:gd name="connsiteX14571" fmla="*/ 5460138 w 12192439"/>
              <a:gd name="connsiteY14571" fmla="*/ 3460185 h 6839191"/>
              <a:gd name="connsiteX14572" fmla="*/ 5461411 w 12192439"/>
              <a:gd name="connsiteY14572" fmla="*/ 3447021 h 6839191"/>
              <a:gd name="connsiteX14573" fmla="*/ 5467707 w 12192439"/>
              <a:gd name="connsiteY14573" fmla="*/ 3454941 h 6839191"/>
              <a:gd name="connsiteX14574" fmla="*/ 5467247 w 12192439"/>
              <a:gd name="connsiteY14574" fmla="*/ 3467513 h 6839191"/>
              <a:gd name="connsiteX14575" fmla="*/ 5462157 w 12192439"/>
              <a:gd name="connsiteY14575" fmla="*/ 3443401 h 6839191"/>
              <a:gd name="connsiteX14576" fmla="*/ 5461696 w 12192439"/>
              <a:gd name="connsiteY14576" fmla="*/ 3442874 h 6839191"/>
              <a:gd name="connsiteX14577" fmla="*/ 5462244 w 12192439"/>
              <a:gd name="connsiteY14577" fmla="*/ 3430961 h 6839191"/>
              <a:gd name="connsiteX14578" fmla="*/ 5467554 w 12192439"/>
              <a:gd name="connsiteY14578" fmla="*/ 3438881 h 6839191"/>
              <a:gd name="connsiteX14579" fmla="*/ 5467773 w 12192439"/>
              <a:gd name="connsiteY14579" fmla="*/ 3450290 h 6839191"/>
              <a:gd name="connsiteX14580" fmla="*/ 5462157 w 12192439"/>
              <a:gd name="connsiteY14580" fmla="*/ 3443401 h 6839191"/>
              <a:gd name="connsiteX14581" fmla="*/ 5459524 w 12192439"/>
              <a:gd name="connsiteY14581" fmla="*/ 3440395 h 6839191"/>
              <a:gd name="connsiteX14582" fmla="*/ 5452569 w 12192439"/>
              <a:gd name="connsiteY14582" fmla="*/ 3432782 h 6839191"/>
              <a:gd name="connsiteX14583" fmla="*/ 5453820 w 12192439"/>
              <a:gd name="connsiteY14583" fmla="*/ 3419662 h 6839191"/>
              <a:gd name="connsiteX14584" fmla="*/ 5455092 w 12192439"/>
              <a:gd name="connsiteY14584" fmla="*/ 3421219 h 6839191"/>
              <a:gd name="connsiteX14585" fmla="*/ 5460007 w 12192439"/>
              <a:gd name="connsiteY14585" fmla="*/ 3427823 h 6839191"/>
              <a:gd name="connsiteX14586" fmla="*/ 5459524 w 12192439"/>
              <a:gd name="connsiteY14586" fmla="*/ 3440395 h 6839191"/>
              <a:gd name="connsiteX14587" fmla="*/ 5452196 w 12192439"/>
              <a:gd name="connsiteY14587" fmla="*/ 3413189 h 6839191"/>
              <a:gd name="connsiteX14588" fmla="*/ 5445263 w 12192439"/>
              <a:gd name="connsiteY14588" fmla="*/ 3405269 h 6839191"/>
              <a:gd name="connsiteX14589" fmla="*/ 5446491 w 12192439"/>
              <a:gd name="connsiteY14589" fmla="*/ 3392149 h 6839191"/>
              <a:gd name="connsiteX14590" fmla="*/ 5450221 w 12192439"/>
              <a:gd name="connsiteY14590" fmla="*/ 3397173 h 6839191"/>
              <a:gd name="connsiteX14591" fmla="*/ 5452657 w 12192439"/>
              <a:gd name="connsiteY14591" fmla="*/ 3400706 h 6839191"/>
              <a:gd name="connsiteX14592" fmla="*/ 5452196 w 12192439"/>
              <a:gd name="connsiteY14592" fmla="*/ 3413189 h 6839191"/>
              <a:gd name="connsiteX14593" fmla="*/ 5452415 w 12192439"/>
              <a:gd name="connsiteY14593" fmla="*/ 3395615 h 6839191"/>
              <a:gd name="connsiteX14594" fmla="*/ 5446777 w 12192439"/>
              <a:gd name="connsiteY14594" fmla="*/ 3388090 h 6839191"/>
              <a:gd name="connsiteX14595" fmla="*/ 5447304 w 12192439"/>
              <a:gd name="connsiteY14595" fmla="*/ 3376199 h 6839191"/>
              <a:gd name="connsiteX14596" fmla="*/ 5452525 w 12192439"/>
              <a:gd name="connsiteY14596" fmla="*/ 3384755 h 6839191"/>
              <a:gd name="connsiteX14597" fmla="*/ 5452701 w 12192439"/>
              <a:gd name="connsiteY14597" fmla="*/ 3396054 h 6839191"/>
              <a:gd name="connsiteX14598" fmla="*/ 5452415 w 12192439"/>
              <a:gd name="connsiteY14598" fmla="*/ 3395615 h 6839191"/>
              <a:gd name="connsiteX14599" fmla="*/ 5444978 w 12192439"/>
              <a:gd name="connsiteY14599" fmla="*/ 3385830 h 6839191"/>
              <a:gd name="connsiteX14600" fmla="*/ 5438220 w 12192439"/>
              <a:gd name="connsiteY14600" fmla="*/ 3377713 h 6839191"/>
              <a:gd name="connsiteX14601" fmla="*/ 5439405 w 12192439"/>
              <a:gd name="connsiteY14601" fmla="*/ 3364549 h 6839191"/>
              <a:gd name="connsiteX14602" fmla="*/ 5445351 w 12192439"/>
              <a:gd name="connsiteY14602" fmla="*/ 3373149 h 6839191"/>
              <a:gd name="connsiteX14603" fmla="*/ 5445438 w 12192439"/>
              <a:gd name="connsiteY14603" fmla="*/ 3373281 h 6839191"/>
              <a:gd name="connsiteX14604" fmla="*/ 5444978 w 12192439"/>
              <a:gd name="connsiteY14604" fmla="*/ 3385830 h 6839191"/>
              <a:gd name="connsiteX14605" fmla="*/ 5437979 w 12192439"/>
              <a:gd name="connsiteY14605" fmla="*/ 3358296 h 6839191"/>
              <a:gd name="connsiteX14606" fmla="*/ 5431353 w 12192439"/>
              <a:gd name="connsiteY14606" fmla="*/ 3349959 h 6839191"/>
              <a:gd name="connsiteX14607" fmla="*/ 5432516 w 12192439"/>
              <a:gd name="connsiteY14607" fmla="*/ 3336861 h 6839191"/>
              <a:gd name="connsiteX14608" fmla="*/ 5438396 w 12192439"/>
              <a:gd name="connsiteY14608" fmla="*/ 3345790 h 6839191"/>
              <a:gd name="connsiteX14609" fmla="*/ 5437979 w 12192439"/>
              <a:gd name="connsiteY14609" fmla="*/ 3358296 h 6839191"/>
              <a:gd name="connsiteX14610" fmla="*/ 5431177 w 12192439"/>
              <a:gd name="connsiteY14610" fmla="*/ 3330717 h 6839191"/>
              <a:gd name="connsiteX14611" fmla="*/ 5424727 w 12192439"/>
              <a:gd name="connsiteY14611" fmla="*/ 3322271 h 6839191"/>
              <a:gd name="connsiteX14612" fmla="*/ 5425802 w 12192439"/>
              <a:gd name="connsiteY14612" fmla="*/ 3309129 h 6839191"/>
              <a:gd name="connsiteX14613" fmla="*/ 5431550 w 12192439"/>
              <a:gd name="connsiteY14613" fmla="*/ 3318168 h 6839191"/>
              <a:gd name="connsiteX14614" fmla="*/ 5431177 w 12192439"/>
              <a:gd name="connsiteY14614" fmla="*/ 3330717 h 6839191"/>
              <a:gd name="connsiteX14615" fmla="*/ 5426043 w 12192439"/>
              <a:gd name="connsiteY14615" fmla="*/ 3305223 h 6839191"/>
              <a:gd name="connsiteX14616" fmla="*/ 5426483 w 12192439"/>
              <a:gd name="connsiteY14616" fmla="*/ 3293244 h 6839191"/>
              <a:gd name="connsiteX14617" fmla="*/ 5430805 w 12192439"/>
              <a:gd name="connsiteY14617" fmla="*/ 3301099 h 6839191"/>
              <a:gd name="connsiteX14618" fmla="*/ 5431353 w 12192439"/>
              <a:gd name="connsiteY14618" fmla="*/ 3302195 h 6839191"/>
              <a:gd name="connsiteX14619" fmla="*/ 5431594 w 12192439"/>
              <a:gd name="connsiteY14619" fmla="*/ 3313670 h 6839191"/>
              <a:gd name="connsiteX14620" fmla="*/ 5426043 w 12192439"/>
              <a:gd name="connsiteY14620" fmla="*/ 3305223 h 6839191"/>
              <a:gd name="connsiteX14621" fmla="*/ 5424069 w 12192439"/>
              <a:gd name="connsiteY14621" fmla="*/ 3302371 h 6839191"/>
              <a:gd name="connsiteX14622" fmla="*/ 5418189 w 12192439"/>
              <a:gd name="connsiteY14622" fmla="*/ 3294363 h 6839191"/>
              <a:gd name="connsiteX14623" fmla="*/ 5419220 w 12192439"/>
              <a:gd name="connsiteY14623" fmla="*/ 3281221 h 6839191"/>
              <a:gd name="connsiteX14624" fmla="*/ 5424464 w 12192439"/>
              <a:gd name="connsiteY14624" fmla="*/ 3289755 h 6839191"/>
              <a:gd name="connsiteX14625" fmla="*/ 5424069 w 12192439"/>
              <a:gd name="connsiteY14625" fmla="*/ 3302371 h 6839191"/>
              <a:gd name="connsiteX14626" fmla="*/ 5424486 w 12192439"/>
              <a:gd name="connsiteY14626" fmla="*/ 3285302 h 6839191"/>
              <a:gd name="connsiteX14627" fmla="*/ 5419461 w 12192439"/>
              <a:gd name="connsiteY14627" fmla="*/ 3277382 h 6839191"/>
              <a:gd name="connsiteX14628" fmla="*/ 5419857 w 12192439"/>
              <a:gd name="connsiteY14628" fmla="*/ 3265293 h 6839191"/>
              <a:gd name="connsiteX14629" fmla="*/ 5424289 w 12192439"/>
              <a:gd name="connsiteY14629" fmla="*/ 3273783 h 6839191"/>
              <a:gd name="connsiteX14630" fmla="*/ 5424486 w 12192439"/>
              <a:gd name="connsiteY14630" fmla="*/ 3285302 h 6839191"/>
              <a:gd name="connsiteX14631" fmla="*/ 5417553 w 12192439"/>
              <a:gd name="connsiteY14631" fmla="*/ 3274485 h 6839191"/>
              <a:gd name="connsiteX14632" fmla="*/ 5315708 w 12192439"/>
              <a:gd name="connsiteY14632" fmla="*/ 3180363 h 6839191"/>
              <a:gd name="connsiteX14633" fmla="*/ 5142624 w 12192439"/>
              <a:gd name="connsiteY14633" fmla="*/ 3108598 h 6839191"/>
              <a:gd name="connsiteX14634" fmla="*/ 4768044 w 12192439"/>
              <a:gd name="connsiteY14634" fmla="*/ 3052081 h 6839191"/>
              <a:gd name="connsiteX14635" fmla="*/ 3553144 w 12192439"/>
              <a:gd name="connsiteY14635" fmla="*/ 3043480 h 6839191"/>
              <a:gd name="connsiteX14636" fmla="*/ 3492042 w 12192439"/>
              <a:gd name="connsiteY14636" fmla="*/ 3045279 h 6839191"/>
              <a:gd name="connsiteX14637" fmla="*/ 3407792 w 12192439"/>
              <a:gd name="connsiteY14637" fmla="*/ 3047693 h 6839191"/>
              <a:gd name="connsiteX14638" fmla="*/ 3456762 w 12192439"/>
              <a:gd name="connsiteY14638" fmla="*/ 2999535 h 6839191"/>
              <a:gd name="connsiteX14639" fmla="*/ 3468368 w 12192439"/>
              <a:gd name="connsiteY14639" fmla="*/ 2999228 h 6839191"/>
              <a:gd name="connsiteX14640" fmla="*/ 3514113 w 12192439"/>
              <a:gd name="connsiteY14640" fmla="*/ 2998065 h 6839191"/>
              <a:gd name="connsiteX14641" fmla="*/ 4759597 w 12192439"/>
              <a:gd name="connsiteY14641" fmla="*/ 3014827 h 6839191"/>
              <a:gd name="connsiteX14642" fmla="*/ 5136963 w 12192439"/>
              <a:gd name="connsiteY14642" fmla="*/ 3076522 h 6839191"/>
              <a:gd name="connsiteX14643" fmla="*/ 5417926 w 12192439"/>
              <a:gd name="connsiteY14643" fmla="*/ 3261782 h 6839191"/>
              <a:gd name="connsiteX14644" fmla="*/ 5417553 w 12192439"/>
              <a:gd name="connsiteY14644" fmla="*/ 3274485 h 6839191"/>
              <a:gd name="connsiteX14645" fmla="*/ 5311781 w 12192439"/>
              <a:gd name="connsiteY14645" fmla="*/ 3150437 h 6839191"/>
              <a:gd name="connsiteX14646" fmla="*/ 5137600 w 12192439"/>
              <a:gd name="connsiteY14646" fmla="*/ 3074394 h 6839191"/>
              <a:gd name="connsiteX14647" fmla="*/ 4759817 w 12192439"/>
              <a:gd name="connsiteY14647" fmla="*/ 3012633 h 6839191"/>
              <a:gd name="connsiteX14648" fmla="*/ 3514069 w 12192439"/>
              <a:gd name="connsiteY14648" fmla="*/ 2995849 h 6839191"/>
              <a:gd name="connsiteX14649" fmla="*/ 3468303 w 12192439"/>
              <a:gd name="connsiteY14649" fmla="*/ 2997034 h 6839191"/>
              <a:gd name="connsiteX14650" fmla="*/ 3459110 w 12192439"/>
              <a:gd name="connsiteY14650" fmla="*/ 2997253 h 6839191"/>
              <a:gd name="connsiteX14651" fmla="*/ 3509462 w 12192439"/>
              <a:gd name="connsiteY14651" fmla="*/ 2949402 h 6839191"/>
              <a:gd name="connsiteX14652" fmla="*/ 4751348 w 12192439"/>
              <a:gd name="connsiteY14652" fmla="*/ 2975269 h 6839191"/>
              <a:gd name="connsiteX14653" fmla="*/ 5131764 w 12192439"/>
              <a:gd name="connsiteY14653" fmla="*/ 3042296 h 6839191"/>
              <a:gd name="connsiteX14654" fmla="*/ 5417751 w 12192439"/>
              <a:gd name="connsiteY14654" fmla="*/ 3245898 h 6839191"/>
              <a:gd name="connsiteX14655" fmla="*/ 5417948 w 12192439"/>
              <a:gd name="connsiteY14655" fmla="*/ 3257416 h 6839191"/>
              <a:gd name="connsiteX14656" fmla="*/ 5311781 w 12192439"/>
              <a:gd name="connsiteY14656" fmla="*/ 3150437 h 6839191"/>
              <a:gd name="connsiteX14657" fmla="*/ 3451409 w 12192439"/>
              <a:gd name="connsiteY14657" fmla="*/ 2997450 h 6839191"/>
              <a:gd name="connsiteX14658" fmla="*/ 3406235 w 12192439"/>
              <a:gd name="connsiteY14658" fmla="*/ 2998591 h 6839191"/>
              <a:gd name="connsiteX14659" fmla="*/ 3456543 w 12192439"/>
              <a:gd name="connsiteY14659" fmla="*/ 2950587 h 6839191"/>
              <a:gd name="connsiteX14660" fmla="*/ 3477912 w 12192439"/>
              <a:gd name="connsiteY14660" fmla="*/ 2950126 h 6839191"/>
              <a:gd name="connsiteX14661" fmla="*/ 3501695 w 12192439"/>
              <a:gd name="connsiteY14661" fmla="*/ 2949578 h 6839191"/>
              <a:gd name="connsiteX14662" fmla="*/ 3451409 w 12192439"/>
              <a:gd name="connsiteY14662" fmla="*/ 2997450 h 6839191"/>
              <a:gd name="connsiteX14663" fmla="*/ 3482893 w 12192439"/>
              <a:gd name="connsiteY14663" fmla="*/ 2919213 h 6839191"/>
              <a:gd name="connsiteX14664" fmla="*/ 3451190 w 12192439"/>
              <a:gd name="connsiteY14664" fmla="*/ 2948590 h 6839191"/>
              <a:gd name="connsiteX14665" fmla="*/ 3444893 w 12192439"/>
              <a:gd name="connsiteY14665" fmla="*/ 2948744 h 6839191"/>
              <a:gd name="connsiteX14666" fmla="*/ 3405730 w 12192439"/>
              <a:gd name="connsiteY14666" fmla="*/ 2949600 h 6839191"/>
              <a:gd name="connsiteX14667" fmla="*/ 3457530 w 12192439"/>
              <a:gd name="connsiteY14667" fmla="*/ 2901749 h 6839191"/>
              <a:gd name="connsiteX14668" fmla="*/ 3459724 w 12192439"/>
              <a:gd name="connsiteY14668" fmla="*/ 2901705 h 6839191"/>
              <a:gd name="connsiteX14669" fmla="*/ 3502858 w 12192439"/>
              <a:gd name="connsiteY14669" fmla="*/ 2900893 h 6839191"/>
              <a:gd name="connsiteX14670" fmla="*/ 3482893 w 12192439"/>
              <a:gd name="connsiteY14670" fmla="*/ 2919213 h 6839191"/>
              <a:gd name="connsiteX14671" fmla="*/ 3456323 w 12192439"/>
              <a:gd name="connsiteY14671" fmla="*/ 2896110 h 6839191"/>
              <a:gd name="connsiteX14672" fmla="*/ 3452221 w 12192439"/>
              <a:gd name="connsiteY14672" fmla="*/ 2899840 h 6839191"/>
              <a:gd name="connsiteX14673" fmla="*/ 3420320 w 12192439"/>
              <a:gd name="connsiteY14673" fmla="*/ 2900432 h 6839191"/>
              <a:gd name="connsiteX14674" fmla="*/ 3406366 w 12192439"/>
              <a:gd name="connsiteY14674" fmla="*/ 2900695 h 6839191"/>
              <a:gd name="connsiteX14675" fmla="*/ 3433023 w 12192439"/>
              <a:gd name="connsiteY14675" fmla="*/ 2876649 h 6839191"/>
              <a:gd name="connsiteX14676" fmla="*/ 3459636 w 12192439"/>
              <a:gd name="connsiteY14676" fmla="*/ 2853020 h 6839191"/>
              <a:gd name="connsiteX14677" fmla="*/ 3505206 w 12192439"/>
              <a:gd name="connsiteY14677" fmla="*/ 2852318 h 6839191"/>
              <a:gd name="connsiteX14678" fmla="*/ 3456323 w 12192439"/>
              <a:gd name="connsiteY14678" fmla="*/ 2896110 h 6839191"/>
              <a:gd name="connsiteX14679" fmla="*/ 3429754 w 12192439"/>
              <a:gd name="connsiteY14679" fmla="*/ 2872985 h 6839191"/>
              <a:gd name="connsiteX14680" fmla="*/ 3398951 w 12192439"/>
              <a:gd name="connsiteY14680" fmla="*/ 2900827 h 6839191"/>
              <a:gd name="connsiteX14681" fmla="*/ 3352657 w 12192439"/>
              <a:gd name="connsiteY14681" fmla="*/ 2901661 h 6839191"/>
              <a:gd name="connsiteX14682" fmla="*/ 3405950 w 12192439"/>
              <a:gd name="connsiteY14682" fmla="*/ 2853854 h 6839191"/>
              <a:gd name="connsiteX14683" fmla="*/ 3441514 w 12192439"/>
              <a:gd name="connsiteY14683" fmla="*/ 2853305 h 6839191"/>
              <a:gd name="connsiteX14684" fmla="*/ 3452089 w 12192439"/>
              <a:gd name="connsiteY14684" fmla="*/ 2853152 h 6839191"/>
              <a:gd name="connsiteX14685" fmla="*/ 3429754 w 12192439"/>
              <a:gd name="connsiteY14685" fmla="*/ 2872985 h 6839191"/>
              <a:gd name="connsiteX14686" fmla="*/ 3441492 w 12192439"/>
              <a:gd name="connsiteY14686" fmla="*/ 2851375 h 6839191"/>
              <a:gd name="connsiteX14687" fmla="*/ 3408187 w 12192439"/>
              <a:gd name="connsiteY14687" fmla="*/ 2851901 h 6839191"/>
              <a:gd name="connsiteX14688" fmla="*/ 3462774 w 12192439"/>
              <a:gd name="connsiteY14688" fmla="*/ 2804423 h 6839191"/>
              <a:gd name="connsiteX14689" fmla="*/ 3508519 w 12192439"/>
              <a:gd name="connsiteY14689" fmla="*/ 2803897 h 6839191"/>
              <a:gd name="connsiteX14690" fmla="*/ 3454305 w 12192439"/>
              <a:gd name="connsiteY14690" fmla="*/ 2851177 h 6839191"/>
              <a:gd name="connsiteX14691" fmla="*/ 3441492 w 12192439"/>
              <a:gd name="connsiteY14691" fmla="*/ 2851375 h 6839191"/>
              <a:gd name="connsiteX14692" fmla="*/ 3464924 w 12192439"/>
              <a:gd name="connsiteY14692" fmla="*/ 2802580 h 6839191"/>
              <a:gd name="connsiteX14693" fmla="*/ 3520344 w 12192439"/>
              <a:gd name="connsiteY14693" fmla="*/ 2755585 h 6839191"/>
              <a:gd name="connsiteX14694" fmla="*/ 3565584 w 12192439"/>
              <a:gd name="connsiteY14694" fmla="*/ 2755322 h 6839191"/>
              <a:gd name="connsiteX14695" fmla="*/ 3510647 w 12192439"/>
              <a:gd name="connsiteY14695" fmla="*/ 2802032 h 6839191"/>
              <a:gd name="connsiteX14696" fmla="*/ 3464924 w 12192439"/>
              <a:gd name="connsiteY14696" fmla="*/ 2802580 h 6839191"/>
              <a:gd name="connsiteX14697" fmla="*/ 3522428 w 12192439"/>
              <a:gd name="connsiteY14697" fmla="*/ 2753852 h 6839191"/>
              <a:gd name="connsiteX14698" fmla="*/ 4195786 w 12192439"/>
              <a:gd name="connsiteY14698" fmla="*/ 2253381 h 6839191"/>
              <a:gd name="connsiteX14699" fmla="*/ 4748562 w 12192439"/>
              <a:gd name="connsiteY14699" fmla="*/ 1894718 h 6839191"/>
              <a:gd name="connsiteX14700" fmla="*/ 5541842 w 12192439"/>
              <a:gd name="connsiteY14700" fmla="*/ 1369506 h 6839191"/>
              <a:gd name="connsiteX14701" fmla="*/ 5581510 w 12192439"/>
              <a:gd name="connsiteY14701" fmla="*/ 1341596 h 6839191"/>
              <a:gd name="connsiteX14702" fmla="*/ 5869317 w 12192439"/>
              <a:gd name="connsiteY14702" fmla="*/ 1103765 h 6839191"/>
              <a:gd name="connsiteX14703" fmla="*/ 5959183 w 12192439"/>
              <a:gd name="connsiteY14703" fmla="*/ 836002 h 6839191"/>
              <a:gd name="connsiteX14704" fmla="*/ 5719863 w 12192439"/>
              <a:gd name="connsiteY14704" fmla="*/ 638458 h 6839191"/>
              <a:gd name="connsiteX14705" fmla="*/ 5614135 w 12192439"/>
              <a:gd name="connsiteY14705" fmla="*/ 600743 h 6839191"/>
              <a:gd name="connsiteX14706" fmla="*/ 5116252 w 12192439"/>
              <a:gd name="connsiteY14706" fmla="*/ 497072 h 6839191"/>
              <a:gd name="connsiteX14707" fmla="*/ 4969452 w 12192439"/>
              <a:gd name="connsiteY14707" fmla="*/ 476251 h 6839191"/>
              <a:gd name="connsiteX14708" fmla="*/ 4109891 w 12192439"/>
              <a:gd name="connsiteY14708" fmla="*/ 391838 h 6839191"/>
              <a:gd name="connsiteX14709" fmla="*/ 3218736 w 12192439"/>
              <a:gd name="connsiteY14709" fmla="*/ 346076 h 6839191"/>
              <a:gd name="connsiteX14710" fmla="*/ 2987995 w 12192439"/>
              <a:gd name="connsiteY14710" fmla="*/ 336119 h 6839191"/>
              <a:gd name="connsiteX14711" fmla="*/ 2705255 w 12192439"/>
              <a:gd name="connsiteY14711" fmla="*/ 323466 h 6839191"/>
              <a:gd name="connsiteX14712" fmla="*/ 2724716 w 12192439"/>
              <a:gd name="connsiteY14712" fmla="*/ 313295 h 6839191"/>
              <a:gd name="connsiteX14713" fmla="*/ 2808921 w 12192439"/>
              <a:gd name="connsiteY14713" fmla="*/ 316996 h 6839191"/>
              <a:gd name="connsiteX14714" fmla="*/ 2995388 w 12192439"/>
              <a:gd name="connsiteY14714" fmla="*/ 325215 h 6839191"/>
              <a:gd name="connsiteX14715" fmla="*/ 3181153 w 12192439"/>
              <a:gd name="connsiteY14715" fmla="*/ 333313 h 6839191"/>
              <a:gd name="connsiteX14716" fmla="*/ 4128496 w 12192439"/>
              <a:gd name="connsiteY14716" fmla="*/ 382924 h 6839191"/>
              <a:gd name="connsiteX14717" fmla="*/ 4996373 w 12192439"/>
              <a:gd name="connsiteY14717" fmla="*/ 469880 h 6839191"/>
              <a:gd name="connsiteX14718" fmla="*/ 5144533 w 12192439"/>
              <a:gd name="connsiteY14718" fmla="*/ 491239 h 6839191"/>
              <a:gd name="connsiteX14719" fmla="*/ 5646649 w 12192439"/>
              <a:gd name="connsiteY14719" fmla="*/ 596493 h 6839191"/>
              <a:gd name="connsiteX14720" fmla="*/ 5753189 w 12192439"/>
              <a:gd name="connsiteY14720" fmla="*/ 634230 h 6839191"/>
              <a:gd name="connsiteX14721" fmla="*/ 5998258 w 12192439"/>
              <a:gd name="connsiteY14721" fmla="*/ 829104 h 6839191"/>
              <a:gd name="connsiteX14722" fmla="*/ 5911617 w 12192439"/>
              <a:gd name="connsiteY14722" fmla="*/ 1096683 h 6839191"/>
              <a:gd name="connsiteX14723" fmla="*/ 5620387 w 12192439"/>
              <a:gd name="connsiteY14723" fmla="*/ 1338654 h 6839191"/>
              <a:gd name="connsiteX14724" fmla="*/ 5582431 w 12192439"/>
              <a:gd name="connsiteY14724" fmla="*/ 1365475 h 6839191"/>
              <a:gd name="connsiteX14725" fmla="*/ 4782678 w 12192439"/>
              <a:gd name="connsiteY14725" fmla="*/ 1898534 h 6839191"/>
              <a:gd name="connsiteX14726" fmla="*/ 4225207 w 12192439"/>
              <a:gd name="connsiteY14726" fmla="*/ 2262376 h 6839191"/>
              <a:gd name="connsiteX14727" fmla="*/ 3567646 w 12192439"/>
              <a:gd name="connsiteY14727" fmla="*/ 2753589 h 6839191"/>
              <a:gd name="connsiteX14728" fmla="*/ 3522428 w 12192439"/>
              <a:gd name="connsiteY14728" fmla="*/ 2753852 h 6839191"/>
              <a:gd name="connsiteX14729" fmla="*/ 2701854 w 12192439"/>
              <a:gd name="connsiteY14729" fmla="*/ 323311 h 6839191"/>
              <a:gd name="connsiteX14730" fmla="*/ 2659467 w 12192439"/>
              <a:gd name="connsiteY14730" fmla="*/ 321373 h 6839191"/>
              <a:gd name="connsiteX14731" fmla="*/ 2677852 w 12192439"/>
              <a:gd name="connsiteY14731" fmla="*/ 311231 h 6839191"/>
              <a:gd name="connsiteX14732" fmla="*/ 2721271 w 12192439"/>
              <a:gd name="connsiteY14732" fmla="*/ 313144 h 6839191"/>
              <a:gd name="connsiteX14733" fmla="*/ 2701854 w 12192439"/>
              <a:gd name="connsiteY14733" fmla="*/ 323311 h 6839191"/>
              <a:gd name="connsiteX14734" fmla="*/ 2656000 w 12192439"/>
              <a:gd name="connsiteY14734" fmla="*/ 321213 h 6839191"/>
              <a:gd name="connsiteX14735" fmla="*/ 2613853 w 12192439"/>
              <a:gd name="connsiteY14735" fmla="*/ 319269 h 6839191"/>
              <a:gd name="connsiteX14736" fmla="*/ 2631076 w 12192439"/>
              <a:gd name="connsiteY14736" fmla="*/ 309162 h 6839191"/>
              <a:gd name="connsiteX14737" fmla="*/ 2674342 w 12192439"/>
              <a:gd name="connsiteY14737" fmla="*/ 311073 h 6839191"/>
              <a:gd name="connsiteX14738" fmla="*/ 2656000 w 12192439"/>
              <a:gd name="connsiteY14738" fmla="*/ 321213 h 6839191"/>
              <a:gd name="connsiteX14739" fmla="*/ 2610365 w 12192439"/>
              <a:gd name="connsiteY14739" fmla="*/ 319107 h 6839191"/>
              <a:gd name="connsiteX14740" fmla="*/ 2568460 w 12192439"/>
              <a:gd name="connsiteY14740" fmla="*/ 317154 h 6839191"/>
              <a:gd name="connsiteX14741" fmla="*/ 2584476 w 12192439"/>
              <a:gd name="connsiteY14741" fmla="*/ 307095 h 6839191"/>
              <a:gd name="connsiteX14742" fmla="*/ 2627544 w 12192439"/>
              <a:gd name="connsiteY14742" fmla="*/ 309006 h 6839191"/>
              <a:gd name="connsiteX14743" fmla="*/ 2610365 w 12192439"/>
              <a:gd name="connsiteY14743" fmla="*/ 319107 h 6839191"/>
              <a:gd name="connsiteX14744" fmla="*/ 2564949 w 12192439"/>
              <a:gd name="connsiteY14744" fmla="*/ 316990 h 6839191"/>
              <a:gd name="connsiteX14745" fmla="*/ 2523264 w 12192439"/>
              <a:gd name="connsiteY14745" fmla="*/ 315026 h 6839191"/>
              <a:gd name="connsiteX14746" fmla="*/ 2538007 w 12192439"/>
              <a:gd name="connsiteY14746" fmla="*/ 305022 h 6839191"/>
              <a:gd name="connsiteX14747" fmla="*/ 2580922 w 12192439"/>
              <a:gd name="connsiteY14747" fmla="*/ 306935 h 6839191"/>
              <a:gd name="connsiteX14748" fmla="*/ 2564949 w 12192439"/>
              <a:gd name="connsiteY14748" fmla="*/ 316990 h 6839191"/>
              <a:gd name="connsiteX14749" fmla="*/ 2519775 w 12192439"/>
              <a:gd name="connsiteY14749" fmla="*/ 314862 h 6839191"/>
              <a:gd name="connsiteX14750" fmla="*/ 2489432 w 12192439"/>
              <a:gd name="connsiteY14750" fmla="*/ 313416 h 6839191"/>
              <a:gd name="connsiteX14751" fmla="*/ 2478309 w 12192439"/>
              <a:gd name="connsiteY14751" fmla="*/ 312907 h 6839191"/>
              <a:gd name="connsiteX14752" fmla="*/ 2491736 w 12192439"/>
              <a:gd name="connsiteY14752" fmla="*/ 302946 h 6839191"/>
              <a:gd name="connsiteX14753" fmla="*/ 2534475 w 12192439"/>
              <a:gd name="connsiteY14753" fmla="*/ 304864 h 6839191"/>
              <a:gd name="connsiteX14754" fmla="*/ 2519775 w 12192439"/>
              <a:gd name="connsiteY14754" fmla="*/ 314862 h 6839191"/>
              <a:gd name="connsiteX14755" fmla="*/ 2474864 w 12192439"/>
              <a:gd name="connsiteY14755" fmla="*/ 312749 h 6839191"/>
              <a:gd name="connsiteX14756" fmla="*/ 2433617 w 12192439"/>
              <a:gd name="connsiteY14756" fmla="*/ 310814 h 6839191"/>
              <a:gd name="connsiteX14757" fmla="*/ 2445618 w 12192439"/>
              <a:gd name="connsiteY14757" fmla="*/ 300928 h 6839191"/>
              <a:gd name="connsiteX14758" fmla="*/ 2488226 w 12192439"/>
              <a:gd name="connsiteY14758" fmla="*/ 302795 h 6839191"/>
              <a:gd name="connsiteX14759" fmla="*/ 2474864 w 12192439"/>
              <a:gd name="connsiteY14759" fmla="*/ 312749 h 6839191"/>
              <a:gd name="connsiteX14760" fmla="*/ 2430239 w 12192439"/>
              <a:gd name="connsiteY14760" fmla="*/ 310651 h 6839191"/>
              <a:gd name="connsiteX14761" fmla="*/ 2389408 w 12192439"/>
              <a:gd name="connsiteY14761" fmla="*/ 308604 h 6839191"/>
              <a:gd name="connsiteX14762" fmla="*/ 2399918 w 12192439"/>
              <a:gd name="connsiteY14762" fmla="*/ 298830 h 6839191"/>
              <a:gd name="connsiteX14763" fmla="*/ 2442174 w 12192439"/>
              <a:gd name="connsiteY14763" fmla="*/ 300772 h 6839191"/>
              <a:gd name="connsiteX14764" fmla="*/ 2430239 w 12192439"/>
              <a:gd name="connsiteY14764" fmla="*/ 310651 h 6839191"/>
              <a:gd name="connsiteX14765" fmla="*/ 2386117 w 12192439"/>
              <a:gd name="connsiteY14765" fmla="*/ 308433 h 6839191"/>
              <a:gd name="connsiteX14766" fmla="*/ 2345836 w 12192439"/>
              <a:gd name="connsiteY14766" fmla="*/ 306215 h 6839191"/>
              <a:gd name="connsiteX14767" fmla="*/ 2354721 w 12192439"/>
              <a:gd name="connsiteY14767" fmla="*/ 296610 h 6839191"/>
              <a:gd name="connsiteX14768" fmla="*/ 2396561 w 12192439"/>
              <a:gd name="connsiteY14768" fmla="*/ 298670 h 6839191"/>
              <a:gd name="connsiteX14769" fmla="*/ 2386117 w 12192439"/>
              <a:gd name="connsiteY14769" fmla="*/ 308433 h 6839191"/>
              <a:gd name="connsiteX14770" fmla="*/ 2342632 w 12192439"/>
              <a:gd name="connsiteY14770" fmla="*/ 306031 h 6839191"/>
              <a:gd name="connsiteX14771" fmla="*/ 2302965 w 12192439"/>
              <a:gd name="connsiteY14771" fmla="*/ 303585 h 6839191"/>
              <a:gd name="connsiteX14772" fmla="*/ 2310161 w 12192439"/>
              <a:gd name="connsiteY14772" fmla="*/ 294216 h 6839191"/>
              <a:gd name="connsiteX14773" fmla="*/ 2351452 w 12192439"/>
              <a:gd name="connsiteY14773" fmla="*/ 296439 h 6839191"/>
              <a:gd name="connsiteX14774" fmla="*/ 2342632 w 12192439"/>
              <a:gd name="connsiteY14774" fmla="*/ 306031 h 6839191"/>
              <a:gd name="connsiteX14775" fmla="*/ 2299850 w 12192439"/>
              <a:gd name="connsiteY14775" fmla="*/ 303385 h 6839191"/>
              <a:gd name="connsiteX14776" fmla="*/ 2260862 w 12192439"/>
              <a:gd name="connsiteY14776" fmla="*/ 300656 h 6839191"/>
              <a:gd name="connsiteX14777" fmla="*/ 2266325 w 12192439"/>
              <a:gd name="connsiteY14777" fmla="*/ 291612 h 6839191"/>
              <a:gd name="connsiteX14778" fmla="*/ 2307002 w 12192439"/>
              <a:gd name="connsiteY14778" fmla="*/ 294041 h 6839191"/>
              <a:gd name="connsiteX14779" fmla="*/ 2299850 w 12192439"/>
              <a:gd name="connsiteY14779" fmla="*/ 303385 h 6839191"/>
              <a:gd name="connsiteX14780" fmla="*/ 2257857 w 12192439"/>
              <a:gd name="connsiteY14780" fmla="*/ 300434 h 6839191"/>
              <a:gd name="connsiteX14781" fmla="*/ 2232801 w 12192439"/>
              <a:gd name="connsiteY14781" fmla="*/ 298475 h 6839191"/>
              <a:gd name="connsiteX14782" fmla="*/ 2236575 w 12192439"/>
              <a:gd name="connsiteY14782" fmla="*/ 289664 h 6839191"/>
              <a:gd name="connsiteX14783" fmla="*/ 2263276 w 12192439"/>
              <a:gd name="connsiteY14783" fmla="*/ 291417 h 6839191"/>
              <a:gd name="connsiteX14784" fmla="*/ 2257857 w 12192439"/>
              <a:gd name="connsiteY14784" fmla="*/ 300434 h 6839191"/>
              <a:gd name="connsiteX14785" fmla="*/ 2229861 w 12192439"/>
              <a:gd name="connsiteY14785" fmla="*/ 298227 h 6839191"/>
              <a:gd name="connsiteX14786" fmla="*/ 2191892 w 12192439"/>
              <a:gd name="connsiteY14786" fmla="*/ 294872 h 6839191"/>
              <a:gd name="connsiteX14787" fmla="*/ 2193880 w 12192439"/>
              <a:gd name="connsiteY14787" fmla="*/ 286566 h 6839191"/>
              <a:gd name="connsiteX14788" fmla="*/ 2233635 w 12192439"/>
              <a:gd name="connsiteY14788" fmla="*/ 289466 h 6839191"/>
              <a:gd name="connsiteX14789" fmla="*/ 2229861 w 12192439"/>
              <a:gd name="connsiteY14789" fmla="*/ 298227 h 6839191"/>
              <a:gd name="connsiteX14790" fmla="*/ 2188994 w 12192439"/>
              <a:gd name="connsiteY14790" fmla="*/ 294589 h 6839191"/>
              <a:gd name="connsiteX14791" fmla="*/ 2153326 w 12192439"/>
              <a:gd name="connsiteY14791" fmla="*/ 290954 h 6839191"/>
              <a:gd name="connsiteX14792" fmla="*/ 2150915 w 12192439"/>
              <a:gd name="connsiteY14792" fmla="*/ 290690 h 6839191"/>
              <a:gd name="connsiteX14793" fmla="*/ 2151181 w 12192439"/>
              <a:gd name="connsiteY14793" fmla="*/ 283040 h 6839191"/>
              <a:gd name="connsiteX14794" fmla="*/ 2190962 w 12192439"/>
              <a:gd name="connsiteY14794" fmla="*/ 286344 h 6839191"/>
              <a:gd name="connsiteX14795" fmla="*/ 2188994 w 12192439"/>
              <a:gd name="connsiteY14795" fmla="*/ 294589 h 6839191"/>
              <a:gd name="connsiteX14796" fmla="*/ 2147944 w 12192439"/>
              <a:gd name="connsiteY14796" fmla="*/ 290368 h 6839191"/>
              <a:gd name="connsiteX14797" fmla="*/ 2109585 w 12192439"/>
              <a:gd name="connsiteY14797" fmla="*/ 286223 h 6839191"/>
              <a:gd name="connsiteX14798" fmla="*/ 2108290 w 12192439"/>
              <a:gd name="connsiteY14798" fmla="*/ 279288 h 6839191"/>
              <a:gd name="connsiteX14799" fmla="*/ 2148208 w 12192439"/>
              <a:gd name="connsiteY14799" fmla="*/ 282779 h 6839191"/>
              <a:gd name="connsiteX14800" fmla="*/ 2147944 w 12192439"/>
              <a:gd name="connsiteY14800" fmla="*/ 290368 h 6839191"/>
              <a:gd name="connsiteX14801" fmla="*/ 2106392 w 12192439"/>
              <a:gd name="connsiteY14801" fmla="*/ 285883 h 6839191"/>
              <a:gd name="connsiteX14802" fmla="*/ 2067822 w 12192439"/>
              <a:gd name="connsiteY14802" fmla="*/ 281816 h 6839191"/>
              <a:gd name="connsiteX14803" fmla="*/ 2065172 w 12192439"/>
              <a:gd name="connsiteY14803" fmla="*/ 275616 h 6839191"/>
              <a:gd name="connsiteX14804" fmla="*/ 2105116 w 12192439"/>
              <a:gd name="connsiteY14804" fmla="*/ 279014 h 6839191"/>
              <a:gd name="connsiteX14805" fmla="*/ 2106392 w 12192439"/>
              <a:gd name="connsiteY14805" fmla="*/ 285883 h 6839191"/>
              <a:gd name="connsiteX14806" fmla="*/ 2064211 w 12192439"/>
              <a:gd name="connsiteY14806" fmla="*/ 281441 h 6839191"/>
              <a:gd name="connsiteX14807" fmla="*/ 2011031 w 12192439"/>
              <a:gd name="connsiteY14807" fmla="*/ 276061 h 6839191"/>
              <a:gd name="connsiteX14808" fmla="*/ 2007584 w 12192439"/>
              <a:gd name="connsiteY14808" fmla="*/ 270903 h 6839191"/>
              <a:gd name="connsiteX14809" fmla="*/ 2061593 w 12192439"/>
              <a:gd name="connsiteY14809" fmla="*/ 275315 h 6839191"/>
              <a:gd name="connsiteX14810" fmla="*/ 2064211 w 12192439"/>
              <a:gd name="connsiteY14810" fmla="*/ 281441 h 6839191"/>
              <a:gd name="connsiteX14811" fmla="*/ 2006812 w 12192439"/>
              <a:gd name="connsiteY14811" fmla="*/ 275648 h 6839191"/>
              <a:gd name="connsiteX14812" fmla="*/ 1967239 w 12192439"/>
              <a:gd name="connsiteY14812" fmla="*/ 271873 h 6839191"/>
              <a:gd name="connsiteX14813" fmla="*/ 1963017 w 12192439"/>
              <a:gd name="connsiteY14813" fmla="*/ 267443 h 6839191"/>
              <a:gd name="connsiteX14814" fmla="*/ 2003437 w 12192439"/>
              <a:gd name="connsiteY14814" fmla="*/ 270574 h 6839191"/>
              <a:gd name="connsiteX14815" fmla="*/ 2006812 w 12192439"/>
              <a:gd name="connsiteY14815" fmla="*/ 275648 h 6839191"/>
              <a:gd name="connsiteX14816" fmla="*/ 1962140 w 12192439"/>
              <a:gd name="connsiteY14816" fmla="*/ 271396 h 6839191"/>
              <a:gd name="connsiteX14817" fmla="*/ 1922959 w 12192439"/>
              <a:gd name="connsiteY14817" fmla="*/ 267899 h 6839191"/>
              <a:gd name="connsiteX14818" fmla="*/ 1918212 w 12192439"/>
              <a:gd name="connsiteY14818" fmla="*/ 264156 h 6839191"/>
              <a:gd name="connsiteX14819" fmla="*/ 1958026 w 12192439"/>
              <a:gd name="connsiteY14819" fmla="*/ 267068 h 6839191"/>
              <a:gd name="connsiteX14820" fmla="*/ 1962140 w 12192439"/>
              <a:gd name="connsiteY14820" fmla="*/ 271396 h 6839191"/>
              <a:gd name="connsiteX14821" fmla="*/ 1916691 w 12192439"/>
              <a:gd name="connsiteY14821" fmla="*/ 267364 h 6839191"/>
              <a:gd name="connsiteX14822" fmla="*/ 1878479 w 12192439"/>
              <a:gd name="connsiteY14822" fmla="*/ 264218 h 6839191"/>
              <a:gd name="connsiteX14823" fmla="*/ 1873424 w 12192439"/>
              <a:gd name="connsiteY14823" fmla="*/ 261083 h 6839191"/>
              <a:gd name="connsiteX14824" fmla="*/ 1912099 w 12192439"/>
              <a:gd name="connsiteY14824" fmla="*/ 263722 h 6839191"/>
              <a:gd name="connsiteX14825" fmla="*/ 1916691 w 12192439"/>
              <a:gd name="connsiteY14825" fmla="*/ 267364 h 6839191"/>
              <a:gd name="connsiteX14826" fmla="*/ 1870747 w 12192439"/>
              <a:gd name="connsiteY14826" fmla="*/ 263606 h 6839191"/>
              <a:gd name="connsiteX14827" fmla="*/ 1851111 w 12192439"/>
              <a:gd name="connsiteY14827" fmla="*/ 262105 h 6839191"/>
              <a:gd name="connsiteX14828" fmla="*/ 1834138 w 12192439"/>
              <a:gd name="connsiteY14828" fmla="*/ 260843 h 6839191"/>
              <a:gd name="connsiteX14829" fmla="*/ 1828993 w 12192439"/>
              <a:gd name="connsiteY14829" fmla="*/ 258259 h 6839191"/>
              <a:gd name="connsiteX14830" fmla="*/ 1834792 w 12192439"/>
              <a:gd name="connsiteY14830" fmla="*/ 258614 h 6839191"/>
              <a:gd name="connsiteX14831" fmla="*/ 1865905 w 12192439"/>
              <a:gd name="connsiteY14831" fmla="*/ 260591 h 6839191"/>
              <a:gd name="connsiteX14832" fmla="*/ 1870747 w 12192439"/>
              <a:gd name="connsiteY14832" fmla="*/ 263606 h 6839191"/>
              <a:gd name="connsiteX14833" fmla="*/ 1824588 w 12192439"/>
              <a:gd name="connsiteY14833" fmla="*/ 260135 h 6839191"/>
              <a:gd name="connsiteX14834" fmla="*/ 1789756 w 12192439"/>
              <a:gd name="connsiteY14834" fmla="*/ 257555 h 6839191"/>
              <a:gd name="connsiteX14835" fmla="*/ 1784925 w 12192439"/>
              <a:gd name="connsiteY14835" fmla="*/ 255554 h 6839191"/>
              <a:gd name="connsiteX14836" fmla="*/ 1819721 w 12192439"/>
              <a:gd name="connsiteY14836" fmla="*/ 257691 h 6839191"/>
              <a:gd name="connsiteX14837" fmla="*/ 1824588 w 12192439"/>
              <a:gd name="connsiteY14837" fmla="*/ 260135 h 6839191"/>
              <a:gd name="connsiteX14838" fmla="*/ 1775344 w 12192439"/>
              <a:gd name="connsiteY14838" fmla="*/ 255641 h 6839191"/>
              <a:gd name="connsiteX14839" fmla="*/ 1777847 w 12192439"/>
              <a:gd name="connsiteY14839" fmla="*/ 256679 h 6839191"/>
              <a:gd name="connsiteX14840" fmla="*/ 1745262 w 12192439"/>
              <a:gd name="connsiteY14840" fmla="*/ 254286 h 6839191"/>
              <a:gd name="connsiteX14841" fmla="*/ 1741269 w 12192439"/>
              <a:gd name="connsiteY14841" fmla="*/ 252901 h 6839191"/>
              <a:gd name="connsiteX14842" fmla="*/ 1773448 w 12192439"/>
              <a:gd name="connsiteY14842" fmla="*/ 254856 h 6839191"/>
              <a:gd name="connsiteX14843" fmla="*/ 1775344 w 12192439"/>
              <a:gd name="connsiteY14843" fmla="*/ 255641 h 6839191"/>
              <a:gd name="connsiteX14844" fmla="*/ 1730395 w 12192439"/>
              <a:gd name="connsiteY14844" fmla="*/ 253202 h 6839191"/>
              <a:gd name="connsiteX14845" fmla="*/ 1700656 w 12192439"/>
              <a:gd name="connsiteY14845" fmla="*/ 251036 h 6839191"/>
              <a:gd name="connsiteX14846" fmla="*/ 1698161 w 12192439"/>
              <a:gd name="connsiteY14846" fmla="*/ 250306 h 6839191"/>
              <a:gd name="connsiteX14847" fmla="*/ 1727047 w 12192439"/>
              <a:gd name="connsiteY14847" fmla="*/ 252041 h 6839191"/>
              <a:gd name="connsiteX14848" fmla="*/ 1730395 w 12192439"/>
              <a:gd name="connsiteY14848" fmla="*/ 253202 h 6839191"/>
              <a:gd name="connsiteX14849" fmla="*/ 1682035 w 12192439"/>
              <a:gd name="connsiteY14849" fmla="*/ 249691 h 6839191"/>
              <a:gd name="connsiteX14850" fmla="*/ 1655909 w 12192439"/>
              <a:gd name="connsiteY14850" fmla="*/ 247805 h 6839191"/>
              <a:gd name="connsiteX14851" fmla="*/ 1655797 w 12192439"/>
              <a:gd name="connsiteY14851" fmla="*/ 247776 h 6839191"/>
              <a:gd name="connsiteX14852" fmla="*/ 1680515 w 12192439"/>
              <a:gd name="connsiteY14852" fmla="*/ 249246 h 6839191"/>
              <a:gd name="connsiteX14853" fmla="*/ 1682035 w 12192439"/>
              <a:gd name="connsiteY14853" fmla="*/ 249691 h 6839191"/>
              <a:gd name="connsiteX14854" fmla="*/ 2101759 w 12192439"/>
              <a:gd name="connsiteY14854" fmla="*/ 397520 h 6839191"/>
              <a:gd name="connsiteX14855" fmla="*/ 2107094 w 12192439"/>
              <a:gd name="connsiteY14855" fmla="*/ 400596 h 6839191"/>
              <a:gd name="connsiteX14856" fmla="*/ 2110570 w 12192439"/>
              <a:gd name="connsiteY14856" fmla="*/ 404703 h 6839191"/>
              <a:gd name="connsiteX14857" fmla="*/ 2104466 w 12192439"/>
              <a:gd name="connsiteY14857" fmla="*/ 400502 h 6839191"/>
              <a:gd name="connsiteX14858" fmla="*/ 2101759 w 12192439"/>
              <a:gd name="connsiteY14858" fmla="*/ 397520 h 6839191"/>
              <a:gd name="connsiteX14859" fmla="*/ 2136957 w 12192439"/>
              <a:gd name="connsiteY14859" fmla="*/ 426125 h 6839191"/>
              <a:gd name="connsiteX14860" fmla="*/ 2144706 w 12192439"/>
              <a:gd name="connsiteY14860" fmla="*/ 430737 h 6839191"/>
              <a:gd name="connsiteX14861" fmla="*/ 2146108 w 12192439"/>
              <a:gd name="connsiteY14861" fmla="*/ 436510 h 6839191"/>
              <a:gd name="connsiteX14862" fmla="*/ 2138999 w 12192439"/>
              <a:gd name="connsiteY14862" fmla="*/ 431538 h 6839191"/>
              <a:gd name="connsiteX14863" fmla="*/ 2136957 w 12192439"/>
              <a:gd name="connsiteY14863" fmla="*/ 426125 h 6839191"/>
              <a:gd name="connsiteX14864" fmla="*/ 2147100 w 12192439"/>
              <a:gd name="connsiteY14864" fmla="*/ 441477 h 6839191"/>
              <a:gd name="connsiteX14865" fmla="*/ 2147859 w 12192439"/>
              <a:gd name="connsiteY14865" fmla="*/ 445560 h 6839191"/>
              <a:gd name="connsiteX14866" fmla="*/ 2148004 w 12192439"/>
              <a:gd name="connsiteY14866" fmla="*/ 446347 h 6839191"/>
              <a:gd name="connsiteX14867" fmla="*/ 2142661 w 12192439"/>
              <a:gd name="connsiteY14867" fmla="*/ 441953 h 6839191"/>
              <a:gd name="connsiteX14868" fmla="*/ 2141044 w 12192439"/>
              <a:gd name="connsiteY14868" fmla="*/ 437337 h 6839191"/>
              <a:gd name="connsiteX14869" fmla="*/ 2147100 w 12192439"/>
              <a:gd name="connsiteY14869" fmla="*/ 441477 h 6839191"/>
              <a:gd name="connsiteX14870" fmla="*/ 2150882 w 12192439"/>
              <a:gd name="connsiteY14870" fmla="*/ 445003 h 6839191"/>
              <a:gd name="connsiteX14871" fmla="*/ 2150665 w 12192439"/>
              <a:gd name="connsiteY14871" fmla="*/ 443829 h 6839191"/>
              <a:gd name="connsiteX14872" fmla="*/ 2158261 w 12192439"/>
              <a:gd name="connsiteY14872" fmla="*/ 448680 h 6839191"/>
              <a:gd name="connsiteX14873" fmla="*/ 2158386 w 12192439"/>
              <a:gd name="connsiteY14873" fmla="*/ 452695 h 6839191"/>
              <a:gd name="connsiteX14874" fmla="*/ 2158434 w 12192439"/>
              <a:gd name="connsiteY14874" fmla="*/ 454325 h 6839191"/>
              <a:gd name="connsiteX14875" fmla="*/ 2151661 w 12192439"/>
              <a:gd name="connsiteY14875" fmla="*/ 449213 h 6839191"/>
              <a:gd name="connsiteX14876" fmla="*/ 2150882 w 12192439"/>
              <a:gd name="connsiteY14876" fmla="*/ 445003 h 6839191"/>
              <a:gd name="connsiteX14877" fmla="*/ 2161363 w 12192439"/>
              <a:gd name="connsiteY14877" fmla="*/ 452607 h 6839191"/>
              <a:gd name="connsiteX14878" fmla="*/ 2161299 w 12192439"/>
              <a:gd name="connsiteY14878" fmla="*/ 450555 h 6839191"/>
              <a:gd name="connsiteX14879" fmla="*/ 2170044 w 12192439"/>
              <a:gd name="connsiteY14879" fmla="*/ 455764 h 6839191"/>
              <a:gd name="connsiteX14880" fmla="*/ 2169590 w 12192439"/>
              <a:gd name="connsiteY14880" fmla="*/ 459766 h 6839191"/>
              <a:gd name="connsiteX14881" fmla="*/ 2169340 w 12192439"/>
              <a:gd name="connsiteY14881" fmla="*/ 461944 h 6839191"/>
              <a:gd name="connsiteX14882" fmla="*/ 2161486 w 12192439"/>
              <a:gd name="connsiteY14882" fmla="*/ 456503 h 6839191"/>
              <a:gd name="connsiteX14883" fmla="*/ 2161363 w 12192439"/>
              <a:gd name="connsiteY14883" fmla="*/ 452607 h 6839191"/>
              <a:gd name="connsiteX14884" fmla="*/ 2168912 w 12192439"/>
              <a:gd name="connsiteY14884" fmla="*/ 465817 h 6839191"/>
              <a:gd name="connsiteX14885" fmla="*/ 2168375 w 12192439"/>
              <a:gd name="connsiteY14885" fmla="*/ 471429 h 6839191"/>
              <a:gd name="connsiteX14886" fmla="*/ 2161973 w 12192439"/>
              <a:gd name="connsiteY14886" fmla="*/ 466278 h 6839191"/>
              <a:gd name="connsiteX14887" fmla="*/ 2161657 w 12192439"/>
              <a:gd name="connsiteY14887" fmla="*/ 460883 h 6839191"/>
              <a:gd name="connsiteX14888" fmla="*/ 2168912 w 12192439"/>
              <a:gd name="connsiteY14888" fmla="*/ 465817 h 6839191"/>
              <a:gd name="connsiteX14889" fmla="*/ 2170834 w 12192439"/>
              <a:gd name="connsiteY14889" fmla="*/ 477535 h 6839191"/>
              <a:gd name="connsiteX14890" fmla="*/ 2177759 w 12192439"/>
              <a:gd name="connsiteY14890" fmla="*/ 482542 h 6839191"/>
              <a:gd name="connsiteX14891" fmla="*/ 2176736 w 12192439"/>
              <a:gd name="connsiteY14891" fmla="*/ 488156 h 6839191"/>
              <a:gd name="connsiteX14892" fmla="*/ 2170659 w 12192439"/>
              <a:gd name="connsiteY14892" fmla="*/ 482948 h 6839191"/>
              <a:gd name="connsiteX14893" fmla="*/ 2170834 w 12192439"/>
              <a:gd name="connsiteY14893" fmla="*/ 477535 h 6839191"/>
              <a:gd name="connsiteX14894" fmla="*/ 2180264 w 12192439"/>
              <a:gd name="connsiteY14894" fmla="*/ 484288 h 6839191"/>
              <a:gd name="connsiteX14895" fmla="*/ 2183382 w 12192439"/>
              <a:gd name="connsiteY14895" fmla="*/ 486410 h 6839191"/>
              <a:gd name="connsiteX14896" fmla="*/ 2186769 w 12192439"/>
              <a:gd name="connsiteY14896" fmla="*/ 488571 h 6839191"/>
              <a:gd name="connsiteX14897" fmla="*/ 2184948 w 12192439"/>
              <a:gd name="connsiteY14897" fmla="*/ 494652 h 6839191"/>
              <a:gd name="connsiteX14898" fmla="*/ 2179246 w 12192439"/>
              <a:gd name="connsiteY14898" fmla="*/ 490201 h 6839191"/>
              <a:gd name="connsiteX14899" fmla="*/ 2180264 w 12192439"/>
              <a:gd name="connsiteY14899" fmla="*/ 484288 h 6839191"/>
              <a:gd name="connsiteX14900" fmla="*/ 2184049 w 12192439"/>
              <a:gd name="connsiteY14900" fmla="*/ 498064 h 6839191"/>
              <a:gd name="connsiteX14901" fmla="*/ 2182792 w 12192439"/>
              <a:gd name="connsiteY14901" fmla="*/ 503582 h 6839191"/>
              <a:gd name="connsiteX14902" fmla="*/ 2178235 w 12192439"/>
              <a:gd name="connsiteY14902" fmla="*/ 499326 h 6839191"/>
              <a:gd name="connsiteX14903" fmla="*/ 2178744 w 12192439"/>
              <a:gd name="connsiteY14903" fmla="*/ 493986 h 6839191"/>
              <a:gd name="connsiteX14904" fmla="*/ 2184049 w 12192439"/>
              <a:gd name="connsiteY14904" fmla="*/ 498064 h 6839191"/>
              <a:gd name="connsiteX14905" fmla="*/ 2186322 w 12192439"/>
              <a:gd name="connsiteY14905" fmla="*/ 499732 h 6839191"/>
              <a:gd name="connsiteX14906" fmla="*/ 2194143 w 12192439"/>
              <a:gd name="connsiteY14906" fmla="*/ 505008 h 6839191"/>
              <a:gd name="connsiteX14907" fmla="*/ 2191923 w 12192439"/>
              <a:gd name="connsiteY14907" fmla="*/ 511219 h 6839191"/>
              <a:gd name="connsiteX14908" fmla="*/ 2189490 w 12192439"/>
              <a:gd name="connsiteY14908" fmla="*/ 509343 h 6839191"/>
              <a:gd name="connsiteX14909" fmla="*/ 2185036 w 12192439"/>
              <a:gd name="connsiteY14909" fmla="*/ 505570 h 6839191"/>
              <a:gd name="connsiteX14910" fmla="*/ 2186322 w 12192439"/>
              <a:gd name="connsiteY14910" fmla="*/ 499732 h 6839191"/>
              <a:gd name="connsiteX14911" fmla="*/ 2187480 w 12192439"/>
              <a:gd name="connsiteY14911" fmla="*/ 511798 h 6839191"/>
              <a:gd name="connsiteX14912" fmla="*/ 2190907 w 12192439"/>
              <a:gd name="connsiteY14912" fmla="*/ 514440 h 6839191"/>
              <a:gd name="connsiteX14913" fmla="*/ 2189349 w 12192439"/>
              <a:gd name="connsiteY14913" fmla="*/ 520120 h 6839191"/>
              <a:gd name="connsiteX14914" fmla="*/ 2183691 w 12192439"/>
              <a:gd name="connsiteY14914" fmla="*/ 514526 h 6839191"/>
              <a:gd name="connsiteX14915" fmla="*/ 2184389 w 12192439"/>
              <a:gd name="connsiteY14915" fmla="*/ 509212 h 6839191"/>
              <a:gd name="connsiteX14916" fmla="*/ 2187480 w 12192439"/>
              <a:gd name="connsiteY14916" fmla="*/ 511798 h 6839191"/>
              <a:gd name="connsiteX14917" fmla="*/ 2193143 w 12192439"/>
              <a:gd name="connsiteY14917" fmla="*/ 516140 h 6839191"/>
              <a:gd name="connsiteX14918" fmla="*/ 2200616 w 12192439"/>
              <a:gd name="connsiteY14918" fmla="*/ 521149 h 6839191"/>
              <a:gd name="connsiteX14919" fmla="*/ 2198027 w 12192439"/>
              <a:gd name="connsiteY14919" fmla="*/ 527536 h 6839191"/>
              <a:gd name="connsiteX14920" fmla="*/ 2191600 w 12192439"/>
              <a:gd name="connsiteY14920" fmla="*/ 522205 h 6839191"/>
              <a:gd name="connsiteX14921" fmla="*/ 2191548 w 12192439"/>
              <a:gd name="connsiteY14921" fmla="*/ 522156 h 6839191"/>
              <a:gd name="connsiteX14922" fmla="*/ 2193143 w 12192439"/>
              <a:gd name="connsiteY14922" fmla="*/ 516140 h 6839191"/>
              <a:gd name="connsiteX14923" fmla="*/ 2190808 w 12192439"/>
              <a:gd name="connsiteY14923" fmla="*/ 525570 h 6839191"/>
              <a:gd name="connsiteX14924" fmla="*/ 2196952 w 12192439"/>
              <a:gd name="connsiteY14924" fmla="*/ 530572 h 6839191"/>
              <a:gd name="connsiteX14925" fmla="*/ 2195131 w 12192439"/>
              <a:gd name="connsiteY14925" fmla="*/ 536404 h 6839191"/>
              <a:gd name="connsiteX14926" fmla="*/ 2193707 w 12192439"/>
              <a:gd name="connsiteY14926" fmla="*/ 535075 h 6839191"/>
              <a:gd name="connsiteX14927" fmla="*/ 2189889 w 12192439"/>
              <a:gd name="connsiteY14927" fmla="*/ 531077 h 6839191"/>
              <a:gd name="connsiteX14928" fmla="*/ 2190808 w 12192439"/>
              <a:gd name="connsiteY14928" fmla="*/ 525570 h 6839191"/>
              <a:gd name="connsiteX14929" fmla="*/ 2199080 w 12192439"/>
              <a:gd name="connsiteY14929" fmla="*/ 532176 h 6839191"/>
              <a:gd name="connsiteX14930" fmla="*/ 2206320 w 12192439"/>
              <a:gd name="connsiteY14930" fmla="*/ 537115 h 6839191"/>
              <a:gd name="connsiteX14931" fmla="*/ 2203446 w 12192439"/>
              <a:gd name="connsiteY14931" fmla="*/ 543651 h 6839191"/>
              <a:gd name="connsiteX14932" fmla="*/ 2197215 w 12192439"/>
              <a:gd name="connsiteY14932" fmla="*/ 538352 h 6839191"/>
              <a:gd name="connsiteX14933" fmla="*/ 2199080 w 12192439"/>
              <a:gd name="connsiteY14933" fmla="*/ 532176 h 6839191"/>
              <a:gd name="connsiteX14934" fmla="*/ 2204367 w 12192439"/>
              <a:gd name="connsiteY14934" fmla="*/ 548015 h 6839191"/>
              <a:gd name="connsiteX14935" fmla="*/ 2211432 w 12192439"/>
              <a:gd name="connsiteY14935" fmla="*/ 552890 h 6839191"/>
              <a:gd name="connsiteX14936" fmla="*/ 2208317 w 12192439"/>
              <a:gd name="connsiteY14936" fmla="*/ 559516 h 6839191"/>
              <a:gd name="connsiteX14937" fmla="*/ 2202239 w 12192439"/>
              <a:gd name="connsiteY14937" fmla="*/ 554342 h 6839191"/>
              <a:gd name="connsiteX14938" fmla="*/ 2204367 w 12192439"/>
              <a:gd name="connsiteY14938" fmla="*/ 548015 h 6839191"/>
              <a:gd name="connsiteX14939" fmla="*/ 2207154 w 12192439"/>
              <a:gd name="connsiteY14939" fmla="*/ 562262 h 6839191"/>
              <a:gd name="connsiteX14940" fmla="*/ 2204872 w 12192439"/>
              <a:gd name="connsiteY14940" fmla="*/ 568381 h 6839191"/>
              <a:gd name="connsiteX14941" fmla="*/ 2200001 w 12192439"/>
              <a:gd name="connsiteY14941" fmla="*/ 563208 h 6839191"/>
              <a:gd name="connsiteX14942" fmla="*/ 2201339 w 12192439"/>
              <a:gd name="connsiteY14942" fmla="*/ 557420 h 6839191"/>
              <a:gd name="connsiteX14943" fmla="*/ 2207154 w 12192439"/>
              <a:gd name="connsiteY14943" fmla="*/ 562262 h 6839191"/>
              <a:gd name="connsiteX14944" fmla="*/ 2209084 w 12192439"/>
              <a:gd name="connsiteY14944" fmla="*/ 563746 h 6839191"/>
              <a:gd name="connsiteX14945" fmla="*/ 2216237 w 12192439"/>
              <a:gd name="connsiteY14945" fmla="*/ 568706 h 6839191"/>
              <a:gd name="connsiteX14946" fmla="*/ 2212902 w 12192439"/>
              <a:gd name="connsiteY14946" fmla="*/ 575468 h 6839191"/>
              <a:gd name="connsiteX14947" fmla="*/ 2206715 w 12192439"/>
              <a:gd name="connsiteY14947" fmla="*/ 570209 h 6839191"/>
              <a:gd name="connsiteX14948" fmla="*/ 2209084 w 12192439"/>
              <a:gd name="connsiteY14948" fmla="*/ 563746 h 6839191"/>
              <a:gd name="connsiteX14949" fmla="*/ 2211739 w 12192439"/>
              <a:gd name="connsiteY14949" fmla="*/ 578086 h 6839191"/>
              <a:gd name="connsiteX14950" fmla="*/ 2209260 w 12192439"/>
              <a:gd name="connsiteY14950" fmla="*/ 584360 h 6839191"/>
              <a:gd name="connsiteX14951" fmla="*/ 2204280 w 12192439"/>
              <a:gd name="connsiteY14951" fmla="*/ 579057 h 6839191"/>
              <a:gd name="connsiteX14952" fmla="*/ 2205815 w 12192439"/>
              <a:gd name="connsiteY14952" fmla="*/ 573112 h 6839191"/>
              <a:gd name="connsiteX14953" fmla="*/ 2211739 w 12192439"/>
              <a:gd name="connsiteY14953" fmla="*/ 578086 h 6839191"/>
              <a:gd name="connsiteX14954" fmla="*/ 2208295 w 12192439"/>
              <a:gd name="connsiteY14954" fmla="*/ 587158 h 6839191"/>
              <a:gd name="connsiteX14955" fmla="*/ 2206605 w 12192439"/>
              <a:gd name="connsiteY14955" fmla="*/ 592798 h 6839191"/>
              <a:gd name="connsiteX14956" fmla="*/ 2202810 w 12192439"/>
              <a:gd name="connsiteY14956" fmla="*/ 587592 h 6839191"/>
              <a:gd name="connsiteX14957" fmla="*/ 2203621 w 12192439"/>
              <a:gd name="connsiteY14957" fmla="*/ 582329 h 6839191"/>
              <a:gd name="connsiteX14958" fmla="*/ 2208295 w 12192439"/>
              <a:gd name="connsiteY14958" fmla="*/ 587158 h 6839191"/>
              <a:gd name="connsiteX14959" fmla="*/ 2209874 w 12192439"/>
              <a:gd name="connsiteY14959" fmla="*/ 588674 h 6839191"/>
              <a:gd name="connsiteX14960" fmla="*/ 2215666 w 12192439"/>
              <a:gd name="connsiteY14960" fmla="*/ 593689 h 6839191"/>
              <a:gd name="connsiteX14961" fmla="*/ 2213034 w 12192439"/>
              <a:gd name="connsiteY14961" fmla="*/ 600019 h 6839191"/>
              <a:gd name="connsiteX14962" fmla="*/ 2208163 w 12192439"/>
              <a:gd name="connsiteY14962" fmla="*/ 594683 h 6839191"/>
              <a:gd name="connsiteX14963" fmla="*/ 2209874 w 12192439"/>
              <a:gd name="connsiteY14963" fmla="*/ 588674 h 6839191"/>
              <a:gd name="connsiteX14964" fmla="*/ 2217400 w 12192439"/>
              <a:gd name="connsiteY14964" fmla="*/ 595010 h 6839191"/>
              <a:gd name="connsiteX14965" fmla="*/ 2224091 w 12192439"/>
              <a:gd name="connsiteY14965" fmla="*/ 599832 h 6839191"/>
              <a:gd name="connsiteX14966" fmla="*/ 2220427 w 12192439"/>
              <a:gd name="connsiteY14966" fmla="*/ 606748 h 6839191"/>
              <a:gd name="connsiteX14967" fmla="*/ 2214679 w 12192439"/>
              <a:gd name="connsiteY14967" fmla="*/ 601667 h 6839191"/>
              <a:gd name="connsiteX14968" fmla="*/ 2217400 w 12192439"/>
              <a:gd name="connsiteY14968" fmla="*/ 595010 h 6839191"/>
              <a:gd name="connsiteX14969" fmla="*/ 2219286 w 12192439"/>
              <a:gd name="connsiteY14969" fmla="*/ 609150 h 6839191"/>
              <a:gd name="connsiteX14970" fmla="*/ 2216522 w 12192439"/>
              <a:gd name="connsiteY14970" fmla="*/ 615524 h 6839191"/>
              <a:gd name="connsiteX14971" fmla="*/ 2211915 w 12192439"/>
              <a:gd name="connsiteY14971" fmla="*/ 610445 h 6839191"/>
              <a:gd name="connsiteX14972" fmla="*/ 2213758 w 12192439"/>
              <a:gd name="connsiteY14972" fmla="*/ 604323 h 6839191"/>
              <a:gd name="connsiteX14973" fmla="*/ 2219286 w 12192439"/>
              <a:gd name="connsiteY14973" fmla="*/ 609150 h 6839191"/>
              <a:gd name="connsiteX14974" fmla="*/ 2220910 w 12192439"/>
              <a:gd name="connsiteY14974" fmla="*/ 610462 h 6839191"/>
              <a:gd name="connsiteX14975" fmla="*/ 2227470 w 12192439"/>
              <a:gd name="connsiteY14975" fmla="*/ 615339 h 6839191"/>
              <a:gd name="connsiteX14976" fmla="*/ 2223740 w 12192439"/>
              <a:gd name="connsiteY14976" fmla="*/ 622167 h 6839191"/>
              <a:gd name="connsiteX14977" fmla="*/ 2218080 w 12192439"/>
              <a:gd name="connsiteY14977" fmla="*/ 617060 h 6839191"/>
              <a:gd name="connsiteX14978" fmla="*/ 2220910 w 12192439"/>
              <a:gd name="connsiteY14978" fmla="*/ 610462 h 6839191"/>
              <a:gd name="connsiteX14979" fmla="*/ 2222555 w 12192439"/>
              <a:gd name="connsiteY14979" fmla="*/ 624635 h 6839191"/>
              <a:gd name="connsiteX14980" fmla="*/ 2219725 w 12192439"/>
              <a:gd name="connsiteY14980" fmla="*/ 631033 h 6839191"/>
              <a:gd name="connsiteX14981" fmla="*/ 2215184 w 12192439"/>
              <a:gd name="connsiteY14981" fmla="*/ 625906 h 6839191"/>
              <a:gd name="connsiteX14982" fmla="*/ 2217114 w 12192439"/>
              <a:gd name="connsiteY14982" fmla="*/ 619758 h 6839191"/>
              <a:gd name="connsiteX14983" fmla="*/ 2222555 w 12192439"/>
              <a:gd name="connsiteY14983" fmla="*/ 624635 h 6839191"/>
              <a:gd name="connsiteX14984" fmla="*/ 2220252 w 12192439"/>
              <a:gd name="connsiteY14984" fmla="*/ 635006 h 6839191"/>
              <a:gd name="connsiteX14985" fmla="*/ 2225583 w 12192439"/>
              <a:gd name="connsiteY14985" fmla="*/ 639835 h 6839191"/>
              <a:gd name="connsiteX14986" fmla="*/ 2222577 w 12192439"/>
              <a:gd name="connsiteY14986" fmla="*/ 646474 h 6839191"/>
              <a:gd name="connsiteX14987" fmla="*/ 2218189 w 12192439"/>
              <a:gd name="connsiteY14987" fmla="*/ 641397 h 6839191"/>
              <a:gd name="connsiteX14988" fmla="*/ 2220252 w 12192439"/>
              <a:gd name="connsiteY14988" fmla="*/ 635006 h 6839191"/>
              <a:gd name="connsiteX14989" fmla="*/ 2223060 w 12192439"/>
              <a:gd name="connsiteY14989" fmla="*/ 650259 h 6839191"/>
              <a:gd name="connsiteX14990" fmla="*/ 2228413 w 12192439"/>
              <a:gd name="connsiteY14990" fmla="*/ 655222 h 6839191"/>
              <a:gd name="connsiteX14991" fmla="*/ 2225342 w 12192439"/>
              <a:gd name="connsiteY14991" fmla="*/ 661955 h 6839191"/>
              <a:gd name="connsiteX14992" fmla="*/ 2220910 w 12192439"/>
              <a:gd name="connsiteY14992" fmla="*/ 656723 h 6839191"/>
              <a:gd name="connsiteX14993" fmla="*/ 2223060 w 12192439"/>
              <a:gd name="connsiteY14993" fmla="*/ 650259 h 6839191"/>
              <a:gd name="connsiteX14994" fmla="*/ 2113200 w 12192439"/>
              <a:gd name="connsiteY14994" fmla="*/ 2663152 h 6839191"/>
              <a:gd name="connsiteX14995" fmla="*/ 2136351 w 12192439"/>
              <a:gd name="connsiteY14995" fmla="*/ 2642507 h 6839191"/>
              <a:gd name="connsiteX14996" fmla="*/ 2713548 w 12192439"/>
              <a:gd name="connsiteY14996" fmla="*/ 2251143 h 6839191"/>
              <a:gd name="connsiteX14997" fmla="*/ 3327361 w 12192439"/>
              <a:gd name="connsiteY14997" fmla="*/ 1930502 h 6839191"/>
              <a:gd name="connsiteX14998" fmla="*/ 3359503 w 12192439"/>
              <a:gd name="connsiteY14998" fmla="*/ 1914179 h 6839191"/>
              <a:gd name="connsiteX14999" fmla="*/ 3656920 w 12192439"/>
              <a:gd name="connsiteY14999" fmla="*/ 1765714 h 6839191"/>
              <a:gd name="connsiteX15000" fmla="*/ 4412003 w 12192439"/>
              <a:gd name="connsiteY15000" fmla="*/ 1370971 h 6839191"/>
              <a:gd name="connsiteX15001" fmla="*/ 4673703 w 12192439"/>
              <a:gd name="connsiteY15001" fmla="*/ 1204057 h 6839191"/>
              <a:gd name="connsiteX15002" fmla="*/ 4822411 w 12192439"/>
              <a:gd name="connsiteY15002" fmla="*/ 1056503 h 6839191"/>
              <a:gd name="connsiteX15003" fmla="*/ 4859248 w 12192439"/>
              <a:gd name="connsiteY15003" fmla="*/ 935004 h 6839191"/>
              <a:gd name="connsiteX15004" fmla="*/ 4806066 w 12192439"/>
              <a:gd name="connsiteY15004" fmla="*/ 866578 h 6839191"/>
              <a:gd name="connsiteX15005" fmla="*/ 4730702 w 12192439"/>
              <a:gd name="connsiteY15005" fmla="*/ 832827 h 6839191"/>
              <a:gd name="connsiteX15006" fmla="*/ 4361432 w 12192439"/>
              <a:gd name="connsiteY15006" fmla="*/ 774652 h 6839191"/>
              <a:gd name="connsiteX15007" fmla="*/ 4290676 w 12192439"/>
              <a:gd name="connsiteY15007" fmla="*/ 770382 h 6839191"/>
              <a:gd name="connsiteX15008" fmla="*/ 4252522 w 12192439"/>
              <a:gd name="connsiteY15008" fmla="*/ 768135 h 6839191"/>
              <a:gd name="connsiteX15009" fmla="*/ 3616989 w 12192439"/>
              <a:gd name="connsiteY15009" fmla="*/ 750706 h 6839191"/>
              <a:gd name="connsiteX15010" fmla="*/ 3317181 w 12192439"/>
              <a:gd name="connsiteY15010" fmla="*/ 751630 h 6839191"/>
              <a:gd name="connsiteX15011" fmla="*/ 2790053 w 12192439"/>
              <a:gd name="connsiteY15011" fmla="*/ 746893 h 6839191"/>
              <a:gd name="connsiteX15012" fmla="*/ 2424424 w 12192439"/>
              <a:gd name="connsiteY15012" fmla="*/ 712970 h 6839191"/>
              <a:gd name="connsiteX15013" fmla="*/ 2414881 w 12192439"/>
              <a:gd name="connsiteY15013" fmla="*/ 711583 h 6839191"/>
              <a:gd name="connsiteX15014" fmla="*/ 2230827 w 12192439"/>
              <a:gd name="connsiteY15014" fmla="*/ 654278 h 6839191"/>
              <a:gd name="connsiteX15015" fmla="*/ 2234908 w 12192439"/>
              <a:gd name="connsiteY15015" fmla="*/ 646961 h 6839191"/>
              <a:gd name="connsiteX15016" fmla="*/ 2417689 w 12192439"/>
              <a:gd name="connsiteY15016" fmla="*/ 698740 h 6839191"/>
              <a:gd name="connsiteX15017" fmla="*/ 2426597 w 12192439"/>
              <a:gd name="connsiteY15017" fmla="*/ 699981 h 6839191"/>
              <a:gd name="connsiteX15018" fmla="*/ 2797556 w 12192439"/>
              <a:gd name="connsiteY15018" fmla="*/ 733497 h 6839191"/>
              <a:gd name="connsiteX15019" fmla="*/ 3325693 w 12192439"/>
              <a:gd name="connsiteY15019" fmla="*/ 739311 h 6839191"/>
              <a:gd name="connsiteX15020" fmla="*/ 3635923 w 12192439"/>
              <a:gd name="connsiteY15020" fmla="*/ 739306 h 6839191"/>
              <a:gd name="connsiteX15021" fmla="*/ 4279947 w 12192439"/>
              <a:gd name="connsiteY15021" fmla="*/ 759307 h 6839191"/>
              <a:gd name="connsiteX15022" fmla="*/ 4316368 w 12192439"/>
              <a:gd name="connsiteY15022" fmla="*/ 761600 h 6839191"/>
              <a:gd name="connsiteX15023" fmla="*/ 4390305 w 12192439"/>
              <a:gd name="connsiteY15023" fmla="*/ 766371 h 6839191"/>
              <a:gd name="connsiteX15024" fmla="*/ 4763942 w 12192439"/>
              <a:gd name="connsiteY15024" fmla="*/ 826184 h 6839191"/>
              <a:gd name="connsiteX15025" fmla="*/ 4839941 w 12192439"/>
              <a:gd name="connsiteY15025" fmla="*/ 859842 h 6839191"/>
              <a:gd name="connsiteX15026" fmla="*/ 4897314 w 12192439"/>
              <a:gd name="connsiteY15026" fmla="*/ 944186 h 6839191"/>
              <a:gd name="connsiteX15027" fmla="*/ 4864097 w 12192439"/>
              <a:gd name="connsiteY15027" fmla="*/ 1046812 h 6839191"/>
              <a:gd name="connsiteX15028" fmla="*/ 4718219 w 12192439"/>
              <a:gd name="connsiteY15028" fmla="*/ 1198304 h 6839191"/>
              <a:gd name="connsiteX15029" fmla="*/ 4454260 w 12192439"/>
              <a:gd name="connsiteY15029" fmla="*/ 1368845 h 6839191"/>
              <a:gd name="connsiteX15030" fmla="*/ 3699088 w 12192439"/>
              <a:gd name="connsiteY15030" fmla="*/ 1768755 h 6839191"/>
              <a:gd name="connsiteX15031" fmla="*/ 3390570 w 12192439"/>
              <a:gd name="connsiteY15031" fmla="*/ 1925094 h 6839191"/>
              <a:gd name="connsiteX15032" fmla="*/ 2738999 w 12192439"/>
              <a:gd name="connsiteY15032" fmla="*/ 2272227 h 6839191"/>
              <a:gd name="connsiteX15033" fmla="*/ 2159937 w 12192439"/>
              <a:gd name="connsiteY15033" fmla="*/ 2676865 h 6839191"/>
              <a:gd name="connsiteX15034" fmla="*/ 2137100 w 12192439"/>
              <a:gd name="connsiteY15034" fmla="*/ 2698168 h 6839191"/>
              <a:gd name="connsiteX15035" fmla="*/ 2092206 w 12192439"/>
              <a:gd name="connsiteY15035" fmla="*/ 2740732 h 6839191"/>
              <a:gd name="connsiteX15036" fmla="*/ 2039724 w 12192439"/>
              <a:gd name="connsiteY15036" fmla="*/ 2732724 h 6839191"/>
              <a:gd name="connsiteX15037" fmla="*/ 2113200 w 12192439"/>
              <a:gd name="connsiteY15037" fmla="*/ 2663152 h 6839191"/>
              <a:gd name="connsiteX15038" fmla="*/ 2090672 w 12192439"/>
              <a:gd name="connsiteY15038" fmla="*/ 2742268 h 6839191"/>
              <a:gd name="connsiteX15039" fmla="*/ 2057118 w 12192439"/>
              <a:gd name="connsiteY15039" fmla="*/ 2778249 h 6839191"/>
              <a:gd name="connsiteX15040" fmla="*/ 2019258 w 12192439"/>
              <a:gd name="connsiteY15040" fmla="*/ 2770921 h 6839191"/>
              <a:gd name="connsiteX15041" fmla="*/ 2010513 w 12192439"/>
              <a:gd name="connsiteY15041" fmla="*/ 2769144 h 6839191"/>
              <a:gd name="connsiteX15042" fmla="*/ 2009534 w 12192439"/>
              <a:gd name="connsiteY15042" fmla="*/ 2768947 h 6839191"/>
              <a:gd name="connsiteX15043" fmla="*/ 2038324 w 12192439"/>
              <a:gd name="connsiteY15043" fmla="*/ 2734237 h 6839191"/>
              <a:gd name="connsiteX15044" fmla="*/ 2090672 w 12192439"/>
              <a:gd name="connsiteY15044" fmla="*/ 2742268 h 6839191"/>
              <a:gd name="connsiteX15045" fmla="*/ 2093652 w 12192439"/>
              <a:gd name="connsiteY15045" fmla="*/ 2742684 h 6839191"/>
              <a:gd name="connsiteX15046" fmla="*/ 2147343 w 12192439"/>
              <a:gd name="connsiteY15046" fmla="*/ 2749617 h 6839191"/>
              <a:gd name="connsiteX15047" fmla="*/ 2110120 w 12192439"/>
              <a:gd name="connsiteY15047" fmla="*/ 2787332 h 6839191"/>
              <a:gd name="connsiteX15048" fmla="*/ 2059853 w 12192439"/>
              <a:gd name="connsiteY15048" fmla="*/ 2778754 h 6839191"/>
              <a:gd name="connsiteX15049" fmla="*/ 2093652 w 12192439"/>
              <a:gd name="connsiteY15049" fmla="*/ 2742684 h 6839191"/>
              <a:gd name="connsiteX15050" fmla="*/ 2108617 w 12192439"/>
              <a:gd name="connsiteY15050" fmla="*/ 2788956 h 6839191"/>
              <a:gd name="connsiteX15051" fmla="*/ 2078272 w 12192439"/>
              <a:gd name="connsiteY15051" fmla="*/ 2824169 h 6839191"/>
              <a:gd name="connsiteX15052" fmla="*/ 2047894 w 12192439"/>
              <a:gd name="connsiteY15052" fmla="*/ 2817741 h 6839191"/>
              <a:gd name="connsiteX15053" fmla="*/ 2041295 w 12192439"/>
              <a:gd name="connsiteY15053" fmla="*/ 2816293 h 6839191"/>
              <a:gd name="connsiteX15054" fmla="*/ 2032543 w 12192439"/>
              <a:gd name="connsiteY15054" fmla="*/ 2814362 h 6839191"/>
              <a:gd name="connsiteX15055" fmla="*/ 2058484 w 12192439"/>
              <a:gd name="connsiteY15055" fmla="*/ 2780355 h 6839191"/>
              <a:gd name="connsiteX15056" fmla="*/ 2108617 w 12192439"/>
              <a:gd name="connsiteY15056" fmla="*/ 2788956 h 6839191"/>
              <a:gd name="connsiteX15057" fmla="*/ 2111603 w 12192439"/>
              <a:gd name="connsiteY15057" fmla="*/ 2789416 h 6839191"/>
              <a:gd name="connsiteX15058" fmla="*/ 2163076 w 12192439"/>
              <a:gd name="connsiteY15058" fmla="*/ 2796920 h 6839191"/>
              <a:gd name="connsiteX15059" fmla="*/ 2129107 w 12192439"/>
              <a:gd name="connsiteY15059" fmla="*/ 2833757 h 6839191"/>
              <a:gd name="connsiteX15060" fmla="*/ 2081023 w 12192439"/>
              <a:gd name="connsiteY15060" fmla="*/ 2824696 h 6839191"/>
              <a:gd name="connsiteX15061" fmla="*/ 2111603 w 12192439"/>
              <a:gd name="connsiteY15061" fmla="*/ 2789416 h 6839191"/>
              <a:gd name="connsiteX15062" fmla="*/ 2127628 w 12192439"/>
              <a:gd name="connsiteY15062" fmla="*/ 2835446 h 6839191"/>
              <a:gd name="connsiteX15063" fmla="*/ 2100175 w 12192439"/>
              <a:gd name="connsiteY15063" fmla="*/ 2869936 h 6839191"/>
              <a:gd name="connsiteX15064" fmla="*/ 2076530 w 12192439"/>
              <a:gd name="connsiteY15064" fmla="*/ 2864560 h 6839191"/>
              <a:gd name="connsiteX15065" fmla="*/ 2072508 w 12192439"/>
              <a:gd name="connsiteY15065" fmla="*/ 2863617 h 6839191"/>
              <a:gd name="connsiteX15066" fmla="*/ 2056407 w 12192439"/>
              <a:gd name="connsiteY15066" fmla="*/ 2859777 h 6839191"/>
              <a:gd name="connsiteX15067" fmla="*/ 2079685 w 12192439"/>
              <a:gd name="connsiteY15067" fmla="*/ 2826407 h 6839191"/>
              <a:gd name="connsiteX15068" fmla="*/ 2127628 w 12192439"/>
              <a:gd name="connsiteY15068" fmla="*/ 2835446 h 6839191"/>
              <a:gd name="connsiteX15069" fmla="*/ 2130610 w 12192439"/>
              <a:gd name="connsiteY15069" fmla="*/ 2835973 h 6839191"/>
              <a:gd name="connsiteX15070" fmla="*/ 2180032 w 12192439"/>
              <a:gd name="connsiteY15070" fmla="*/ 2843937 h 6839191"/>
              <a:gd name="connsiteX15071" fmla="*/ 2149008 w 12192439"/>
              <a:gd name="connsiteY15071" fmla="*/ 2879984 h 6839191"/>
              <a:gd name="connsiteX15072" fmla="*/ 2102924 w 12192439"/>
              <a:gd name="connsiteY15072" fmla="*/ 2870572 h 6839191"/>
              <a:gd name="connsiteX15073" fmla="*/ 2130610 w 12192439"/>
              <a:gd name="connsiteY15073" fmla="*/ 2835973 h 6839191"/>
              <a:gd name="connsiteX15074" fmla="*/ 2147582 w 12192439"/>
              <a:gd name="connsiteY15074" fmla="*/ 2881761 h 6839191"/>
              <a:gd name="connsiteX15075" fmla="*/ 2122667 w 12192439"/>
              <a:gd name="connsiteY15075" fmla="*/ 2915659 h 6839191"/>
              <a:gd name="connsiteX15076" fmla="*/ 2105166 w 12192439"/>
              <a:gd name="connsiteY15076" fmla="*/ 2911380 h 6839191"/>
              <a:gd name="connsiteX15077" fmla="*/ 2104343 w 12192439"/>
              <a:gd name="connsiteY15077" fmla="*/ 2911183 h 6839191"/>
              <a:gd name="connsiteX15078" fmla="*/ 2080736 w 12192439"/>
              <a:gd name="connsiteY15078" fmla="*/ 2905127 h 6839191"/>
              <a:gd name="connsiteX15079" fmla="*/ 2101642 w 12192439"/>
              <a:gd name="connsiteY15079" fmla="*/ 2872349 h 6839191"/>
              <a:gd name="connsiteX15080" fmla="*/ 2147582 w 12192439"/>
              <a:gd name="connsiteY15080" fmla="*/ 2881761 h 6839191"/>
              <a:gd name="connsiteX15081" fmla="*/ 2150568 w 12192439"/>
              <a:gd name="connsiteY15081" fmla="*/ 2882354 h 6839191"/>
              <a:gd name="connsiteX15082" fmla="*/ 2198027 w 12192439"/>
              <a:gd name="connsiteY15082" fmla="*/ 2890779 h 6839191"/>
              <a:gd name="connsiteX15083" fmla="*/ 2169656 w 12192439"/>
              <a:gd name="connsiteY15083" fmla="*/ 2926168 h 6839191"/>
              <a:gd name="connsiteX15084" fmla="*/ 2125460 w 12192439"/>
              <a:gd name="connsiteY15084" fmla="*/ 2916317 h 6839191"/>
              <a:gd name="connsiteX15085" fmla="*/ 2150568 w 12192439"/>
              <a:gd name="connsiteY15085" fmla="*/ 2882354 h 6839191"/>
              <a:gd name="connsiteX15086" fmla="*/ 2168267 w 12192439"/>
              <a:gd name="connsiteY15086" fmla="*/ 2928054 h 6839191"/>
              <a:gd name="connsiteX15087" fmla="*/ 2145728 w 12192439"/>
              <a:gd name="connsiteY15087" fmla="*/ 2961315 h 6839191"/>
              <a:gd name="connsiteX15088" fmla="*/ 2133806 w 12192439"/>
              <a:gd name="connsiteY15088" fmla="*/ 2958200 h 6839191"/>
              <a:gd name="connsiteX15089" fmla="*/ 2105467 w 12192439"/>
              <a:gd name="connsiteY15089" fmla="*/ 2950433 h 6839191"/>
              <a:gd name="connsiteX15090" fmla="*/ 2124216 w 12192439"/>
              <a:gd name="connsiteY15090" fmla="*/ 2918203 h 6839191"/>
              <a:gd name="connsiteX15091" fmla="*/ 2168267 w 12192439"/>
              <a:gd name="connsiteY15091" fmla="*/ 2928054 h 6839191"/>
              <a:gd name="connsiteX15092" fmla="*/ 2171273 w 12192439"/>
              <a:gd name="connsiteY15092" fmla="*/ 2928669 h 6839191"/>
              <a:gd name="connsiteX15093" fmla="*/ 2216917 w 12192439"/>
              <a:gd name="connsiteY15093" fmla="*/ 2937489 h 6839191"/>
              <a:gd name="connsiteX15094" fmla="*/ 2191023 w 12192439"/>
              <a:gd name="connsiteY15094" fmla="*/ 2972241 h 6839191"/>
              <a:gd name="connsiteX15095" fmla="*/ 2148548 w 12192439"/>
              <a:gd name="connsiteY15095" fmla="*/ 2962039 h 6839191"/>
              <a:gd name="connsiteX15096" fmla="*/ 2171273 w 12192439"/>
              <a:gd name="connsiteY15096" fmla="*/ 2928669 h 6839191"/>
              <a:gd name="connsiteX15097" fmla="*/ 2189670 w 12192439"/>
              <a:gd name="connsiteY15097" fmla="*/ 2974194 h 6839191"/>
              <a:gd name="connsiteX15098" fmla="*/ 2169274 w 12192439"/>
              <a:gd name="connsiteY15098" fmla="*/ 3006907 h 6839191"/>
              <a:gd name="connsiteX15099" fmla="*/ 2162442 w 12192439"/>
              <a:gd name="connsiteY15099" fmla="*/ 3005020 h 6839191"/>
              <a:gd name="connsiteX15100" fmla="*/ 2130544 w 12192439"/>
              <a:gd name="connsiteY15100" fmla="*/ 2995783 h 6839191"/>
              <a:gd name="connsiteX15101" fmla="*/ 2147343 w 12192439"/>
              <a:gd name="connsiteY15101" fmla="*/ 2964014 h 6839191"/>
              <a:gd name="connsiteX15102" fmla="*/ 2189670 w 12192439"/>
              <a:gd name="connsiteY15102" fmla="*/ 2974194 h 6839191"/>
              <a:gd name="connsiteX15103" fmla="*/ 2192706 w 12192439"/>
              <a:gd name="connsiteY15103" fmla="*/ 2974874 h 6839191"/>
              <a:gd name="connsiteX15104" fmla="*/ 2236663 w 12192439"/>
              <a:gd name="connsiteY15104" fmla="*/ 2984045 h 6839191"/>
              <a:gd name="connsiteX15105" fmla="*/ 2213034 w 12192439"/>
              <a:gd name="connsiteY15105" fmla="*/ 3018184 h 6839191"/>
              <a:gd name="connsiteX15106" fmla="*/ 2172135 w 12192439"/>
              <a:gd name="connsiteY15106" fmla="*/ 3007696 h 6839191"/>
              <a:gd name="connsiteX15107" fmla="*/ 2192706 w 12192439"/>
              <a:gd name="connsiteY15107" fmla="*/ 2974874 h 6839191"/>
              <a:gd name="connsiteX15108" fmla="*/ 2211717 w 12192439"/>
              <a:gd name="connsiteY15108" fmla="*/ 3020246 h 6839191"/>
              <a:gd name="connsiteX15109" fmla="*/ 2193235 w 12192439"/>
              <a:gd name="connsiteY15109" fmla="*/ 3052454 h 6839191"/>
              <a:gd name="connsiteX15110" fmla="*/ 2191083 w 12192439"/>
              <a:gd name="connsiteY15110" fmla="*/ 3051839 h 6839191"/>
              <a:gd name="connsiteX15111" fmla="*/ 2155950 w 12192439"/>
              <a:gd name="connsiteY15111" fmla="*/ 3041045 h 6839191"/>
              <a:gd name="connsiteX15112" fmla="*/ 2170975 w 12192439"/>
              <a:gd name="connsiteY15112" fmla="*/ 3009759 h 6839191"/>
              <a:gd name="connsiteX15113" fmla="*/ 2211717 w 12192439"/>
              <a:gd name="connsiteY15113" fmla="*/ 3020246 h 6839191"/>
              <a:gd name="connsiteX15114" fmla="*/ 2214767 w 12192439"/>
              <a:gd name="connsiteY15114" fmla="*/ 3020992 h 6839191"/>
              <a:gd name="connsiteX15115" fmla="*/ 2256957 w 12192439"/>
              <a:gd name="connsiteY15115" fmla="*/ 3030470 h 6839191"/>
              <a:gd name="connsiteX15116" fmla="*/ 2235303 w 12192439"/>
              <a:gd name="connsiteY15116" fmla="*/ 3064038 h 6839191"/>
              <a:gd name="connsiteX15117" fmla="*/ 2196162 w 12192439"/>
              <a:gd name="connsiteY15117" fmla="*/ 3053309 h 6839191"/>
              <a:gd name="connsiteX15118" fmla="*/ 2214767 w 12192439"/>
              <a:gd name="connsiteY15118" fmla="*/ 3020992 h 6839191"/>
              <a:gd name="connsiteX15119" fmla="*/ 2234008 w 12192439"/>
              <a:gd name="connsiteY15119" fmla="*/ 3066188 h 6839191"/>
              <a:gd name="connsiteX15120" fmla="*/ 2217290 w 12192439"/>
              <a:gd name="connsiteY15120" fmla="*/ 3097913 h 6839191"/>
              <a:gd name="connsiteX15121" fmla="*/ 2181725 w 12192439"/>
              <a:gd name="connsiteY15121" fmla="*/ 3086153 h 6839191"/>
              <a:gd name="connsiteX15122" fmla="*/ 2195043 w 12192439"/>
              <a:gd name="connsiteY15122" fmla="*/ 3055481 h 6839191"/>
              <a:gd name="connsiteX15123" fmla="*/ 2234008 w 12192439"/>
              <a:gd name="connsiteY15123" fmla="*/ 3066188 h 6839191"/>
              <a:gd name="connsiteX15124" fmla="*/ 2219177 w 12192439"/>
              <a:gd name="connsiteY15124" fmla="*/ 3101116 h 6839191"/>
              <a:gd name="connsiteX15125" fmla="*/ 2257089 w 12192439"/>
              <a:gd name="connsiteY15125" fmla="*/ 3112130 h 6839191"/>
              <a:gd name="connsiteX15126" fmla="*/ 2242016 w 12192439"/>
              <a:gd name="connsiteY15126" fmla="*/ 3143416 h 6839191"/>
              <a:gd name="connsiteX15127" fmla="*/ 2207483 w 12192439"/>
              <a:gd name="connsiteY15127" fmla="*/ 3131306 h 6839191"/>
              <a:gd name="connsiteX15128" fmla="*/ 2219177 w 12192439"/>
              <a:gd name="connsiteY15128" fmla="*/ 3101116 h 6839191"/>
              <a:gd name="connsiteX15129" fmla="*/ 2260226 w 12192439"/>
              <a:gd name="connsiteY15129" fmla="*/ 3112986 h 6839191"/>
              <a:gd name="connsiteX15130" fmla="*/ 2299762 w 12192439"/>
              <a:gd name="connsiteY15130" fmla="*/ 3123100 h 6839191"/>
              <a:gd name="connsiteX15131" fmla="*/ 2281771 w 12192439"/>
              <a:gd name="connsiteY15131" fmla="*/ 3155681 h 6839191"/>
              <a:gd name="connsiteX15132" fmla="*/ 2248357 w 12192439"/>
              <a:gd name="connsiteY15132" fmla="*/ 3145479 h 6839191"/>
              <a:gd name="connsiteX15133" fmla="*/ 2245044 w 12192439"/>
              <a:gd name="connsiteY15133" fmla="*/ 3144404 h 6839191"/>
              <a:gd name="connsiteX15134" fmla="*/ 2260226 w 12192439"/>
              <a:gd name="connsiteY15134" fmla="*/ 3112986 h 6839191"/>
              <a:gd name="connsiteX15135" fmla="*/ 2247567 w 12192439"/>
              <a:gd name="connsiteY15135" fmla="*/ 3147958 h 6839191"/>
              <a:gd name="connsiteX15136" fmla="*/ 2280586 w 12192439"/>
              <a:gd name="connsiteY15136" fmla="*/ 3158051 h 6839191"/>
              <a:gd name="connsiteX15137" fmla="*/ 2267050 w 12192439"/>
              <a:gd name="connsiteY15137" fmla="*/ 3188920 h 6839191"/>
              <a:gd name="connsiteX15138" fmla="*/ 2233701 w 12192439"/>
              <a:gd name="connsiteY15138" fmla="*/ 3176612 h 6839191"/>
              <a:gd name="connsiteX15139" fmla="*/ 2244035 w 12192439"/>
              <a:gd name="connsiteY15139" fmla="*/ 3146817 h 6839191"/>
              <a:gd name="connsiteX15140" fmla="*/ 2247567 w 12192439"/>
              <a:gd name="connsiteY15140" fmla="*/ 3147958 h 6839191"/>
              <a:gd name="connsiteX15141" fmla="*/ 2283790 w 12192439"/>
              <a:gd name="connsiteY15141" fmla="*/ 3158972 h 6839191"/>
              <a:gd name="connsiteX15142" fmla="*/ 2321987 w 12192439"/>
              <a:gd name="connsiteY15142" fmla="*/ 3169328 h 6839191"/>
              <a:gd name="connsiteX15143" fmla="*/ 2305620 w 12192439"/>
              <a:gd name="connsiteY15143" fmla="*/ 3201469 h 6839191"/>
              <a:gd name="connsiteX15144" fmla="*/ 2277010 w 12192439"/>
              <a:gd name="connsiteY15144" fmla="*/ 3192299 h 6839191"/>
              <a:gd name="connsiteX15145" fmla="*/ 2270143 w 12192439"/>
              <a:gd name="connsiteY15145" fmla="*/ 3189973 h 6839191"/>
              <a:gd name="connsiteX15146" fmla="*/ 2283790 w 12192439"/>
              <a:gd name="connsiteY15146" fmla="*/ 3158972 h 6839191"/>
              <a:gd name="connsiteX15147" fmla="*/ 2276154 w 12192439"/>
              <a:gd name="connsiteY15147" fmla="*/ 3194865 h 6839191"/>
              <a:gd name="connsiteX15148" fmla="*/ 2304501 w 12192439"/>
              <a:gd name="connsiteY15148" fmla="*/ 3203927 h 6839191"/>
              <a:gd name="connsiteX15149" fmla="*/ 2292368 w 12192439"/>
              <a:gd name="connsiteY15149" fmla="*/ 3234401 h 6839191"/>
              <a:gd name="connsiteX15150" fmla="*/ 2260139 w 12192439"/>
              <a:gd name="connsiteY15150" fmla="*/ 3221852 h 6839191"/>
              <a:gd name="connsiteX15151" fmla="*/ 2269200 w 12192439"/>
              <a:gd name="connsiteY15151" fmla="*/ 3192518 h 6839191"/>
              <a:gd name="connsiteX15152" fmla="*/ 2276154 w 12192439"/>
              <a:gd name="connsiteY15152" fmla="*/ 3194865 h 6839191"/>
              <a:gd name="connsiteX15153" fmla="*/ 2307770 w 12192439"/>
              <a:gd name="connsiteY15153" fmla="*/ 3204914 h 6839191"/>
              <a:gd name="connsiteX15154" fmla="*/ 2344695 w 12192439"/>
              <a:gd name="connsiteY15154" fmla="*/ 3215511 h 6839191"/>
              <a:gd name="connsiteX15155" fmla="*/ 2329864 w 12192439"/>
              <a:gd name="connsiteY15155" fmla="*/ 3247214 h 6839191"/>
              <a:gd name="connsiteX15156" fmla="*/ 2305642 w 12192439"/>
              <a:gd name="connsiteY15156" fmla="*/ 3239118 h 6839191"/>
              <a:gd name="connsiteX15157" fmla="*/ 2295528 w 12192439"/>
              <a:gd name="connsiteY15157" fmla="*/ 3235564 h 6839191"/>
              <a:gd name="connsiteX15158" fmla="*/ 2307770 w 12192439"/>
              <a:gd name="connsiteY15158" fmla="*/ 3204914 h 6839191"/>
              <a:gd name="connsiteX15159" fmla="*/ 2304742 w 12192439"/>
              <a:gd name="connsiteY15159" fmla="*/ 3241751 h 6839191"/>
              <a:gd name="connsiteX15160" fmla="*/ 2328810 w 12192439"/>
              <a:gd name="connsiteY15160" fmla="*/ 3249781 h 6839191"/>
              <a:gd name="connsiteX15161" fmla="*/ 2317972 w 12192439"/>
              <a:gd name="connsiteY15161" fmla="*/ 3279904 h 6839191"/>
              <a:gd name="connsiteX15162" fmla="*/ 2286818 w 12192439"/>
              <a:gd name="connsiteY15162" fmla="*/ 3267201 h 6839191"/>
              <a:gd name="connsiteX15163" fmla="*/ 2294672 w 12192439"/>
              <a:gd name="connsiteY15163" fmla="*/ 3238197 h 6839191"/>
              <a:gd name="connsiteX15164" fmla="*/ 2304742 w 12192439"/>
              <a:gd name="connsiteY15164" fmla="*/ 3241751 h 6839191"/>
              <a:gd name="connsiteX15165" fmla="*/ 2332101 w 12192439"/>
              <a:gd name="connsiteY15165" fmla="*/ 3250856 h 6839191"/>
              <a:gd name="connsiteX15166" fmla="*/ 2367863 w 12192439"/>
              <a:gd name="connsiteY15166" fmla="*/ 3261651 h 6839191"/>
              <a:gd name="connsiteX15167" fmla="*/ 2354458 w 12192439"/>
              <a:gd name="connsiteY15167" fmla="*/ 3292959 h 6839191"/>
              <a:gd name="connsiteX15168" fmla="*/ 2334295 w 12192439"/>
              <a:gd name="connsiteY15168" fmla="*/ 3285938 h 6839191"/>
              <a:gd name="connsiteX15169" fmla="*/ 2321219 w 12192439"/>
              <a:gd name="connsiteY15169" fmla="*/ 3281133 h 6839191"/>
              <a:gd name="connsiteX15170" fmla="*/ 2332101 w 12192439"/>
              <a:gd name="connsiteY15170" fmla="*/ 3250856 h 6839191"/>
              <a:gd name="connsiteX15171" fmla="*/ 2333308 w 12192439"/>
              <a:gd name="connsiteY15171" fmla="*/ 3288658 h 6839191"/>
              <a:gd name="connsiteX15172" fmla="*/ 2353449 w 12192439"/>
              <a:gd name="connsiteY15172" fmla="*/ 3295657 h 6839191"/>
              <a:gd name="connsiteX15173" fmla="*/ 2343839 w 12192439"/>
              <a:gd name="connsiteY15173" fmla="*/ 3325364 h 6839191"/>
              <a:gd name="connsiteX15174" fmla="*/ 2313672 w 12192439"/>
              <a:gd name="connsiteY15174" fmla="*/ 3312310 h 6839191"/>
              <a:gd name="connsiteX15175" fmla="*/ 2320385 w 12192439"/>
              <a:gd name="connsiteY15175" fmla="*/ 3283898 h 6839191"/>
              <a:gd name="connsiteX15176" fmla="*/ 2333308 w 12192439"/>
              <a:gd name="connsiteY15176" fmla="*/ 3288658 h 6839191"/>
              <a:gd name="connsiteX15177" fmla="*/ 2356806 w 12192439"/>
              <a:gd name="connsiteY15177" fmla="*/ 3296798 h 6839191"/>
              <a:gd name="connsiteX15178" fmla="*/ 2391537 w 12192439"/>
              <a:gd name="connsiteY15178" fmla="*/ 3307812 h 6839191"/>
              <a:gd name="connsiteX15179" fmla="*/ 2379470 w 12192439"/>
              <a:gd name="connsiteY15179" fmla="*/ 3338747 h 6839191"/>
              <a:gd name="connsiteX15180" fmla="*/ 2362927 w 12192439"/>
              <a:gd name="connsiteY15180" fmla="*/ 3332780 h 6839191"/>
              <a:gd name="connsiteX15181" fmla="*/ 2347174 w 12192439"/>
              <a:gd name="connsiteY15181" fmla="*/ 3326680 h 6839191"/>
              <a:gd name="connsiteX15182" fmla="*/ 2356806 w 12192439"/>
              <a:gd name="connsiteY15182" fmla="*/ 3296798 h 6839191"/>
              <a:gd name="connsiteX15183" fmla="*/ 2361896 w 12192439"/>
              <a:gd name="connsiteY15183" fmla="*/ 3335566 h 6839191"/>
              <a:gd name="connsiteX15184" fmla="*/ 2378504 w 12192439"/>
              <a:gd name="connsiteY15184" fmla="*/ 3341578 h 6839191"/>
              <a:gd name="connsiteX15185" fmla="*/ 2370035 w 12192439"/>
              <a:gd name="connsiteY15185" fmla="*/ 3370933 h 6839191"/>
              <a:gd name="connsiteX15186" fmla="*/ 2340702 w 12192439"/>
              <a:gd name="connsiteY15186" fmla="*/ 3357725 h 6839191"/>
              <a:gd name="connsiteX15187" fmla="*/ 2346406 w 12192439"/>
              <a:gd name="connsiteY15187" fmla="*/ 3329598 h 6839191"/>
              <a:gd name="connsiteX15188" fmla="*/ 2361896 w 12192439"/>
              <a:gd name="connsiteY15188" fmla="*/ 3335566 h 6839191"/>
              <a:gd name="connsiteX15189" fmla="*/ 2381949 w 12192439"/>
              <a:gd name="connsiteY15189" fmla="*/ 3342784 h 6839191"/>
              <a:gd name="connsiteX15190" fmla="*/ 2415363 w 12192439"/>
              <a:gd name="connsiteY15190" fmla="*/ 3353842 h 6839191"/>
              <a:gd name="connsiteX15191" fmla="*/ 2404503 w 12192439"/>
              <a:gd name="connsiteY15191" fmla="*/ 3384448 h 6839191"/>
              <a:gd name="connsiteX15192" fmla="*/ 2391581 w 12192439"/>
              <a:gd name="connsiteY15192" fmla="*/ 3379600 h 6839191"/>
              <a:gd name="connsiteX15193" fmla="*/ 2373458 w 12192439"/>
              <a:gd name="connsiteY15193" fmla="*/ 3372337 h 6839191"/>
              <a:gd name="connsiteX15194" fmla="*/ 2381949 w 12192439"/>
              <a:gd name="connsiteY15194" fmla="*/ 3342784 h 6839191"/>
              <a:gd name="connsiteX15195" fmla="*/ 2390484 w 12192439"/>
              <a:gd name="connsiteY15195" fmla="*/ 3382473 h 6839191"/>
              <a:gd name="connsiteX15196" fmla="*/ 2403582 w 12192439"/>
              <a:gd name="connsiteY15196" fmla="*/ 3387388 h 6839191"/>
              <a:gd name="connsiteX15197" fmla="*/ 2396210 w 12192439"/>
              <a:gd name="connsiteY15197" fmla="*/ 3416393 h 6839191"/>
              <a:gd name="connsiteX15198" fmla="*/ 2367995 w 12192439"/>
              <a:gd name="connsiteY15198" fmla="*/ 3403185 h 6839191"/>
              <a:gd name="connsiteX15199" fmla="*/ 2372756 w 12192439"/>
              <a:gd name="connsiteY15199" fmla="*/ 3375387 h 6839191"/>
              <a:gd name="connsiteX15200" fmla="*/ 2390484 w 12192439"/>
              <a:gd name="connsiteY15200" fmla="*/ 3382473 h 6839191"/>
              <a:gd name="connsiteX15201" fmla="*/ 2406938 w 12192439"/>
              <a:gd name="connsiteY15201" fmla="*/ 3388617 h 6839191"/>
              <a:gd name="connsiteX15202" fmla="*/ 2439585 w 12192439"/>
              <a:gd name="connsiteY15202" fmla="*/ 3399916 h 6839191"/>
              <a:gd name="connsiteX15203" fmla="*/ 2429844 w 12192439"/>
              <a:gd name="connsiteY15203" fmla="*/ 3430149 h 6839191"/>
              <a:gd name="connsiteX15204" fmla="*/ 2420212 w 12192439"/>
              <a:gd name="connsiteY15204" fmla="*/ 3426419 h 6839191"/>
              <a:gd name="connsiteX15205" fmla="*/ 2399544 w 12192439"/>
              <a:gd name="connsiteY15205" fmla="*/ 3417841 h 6839191"/>
              <a:gd name="connsiteX15206" fmla="*/ 2406938 w 12192439"/>
              <a:gd name="connsiteY15206" fmla="*/ 3388617 h 6839191"/>
              <a:gd name="connsiteX15207" fmla="*/ 2419049 w 12192439"/>
              <a:gd name="connsiteY15207" fmla="*/ 3429359 h 6839191"/>
              <a:gd name="connsiteX15208" fmla="*/ 2429010 w 12192439"/>
              <a:gd name="connsiteY15208" fmla="*/ 3433242 h 6839191"/>
              <a:gd name="connsiteX15209" fmla="*/ 2422647 w 12192439"/>
              <a:gd name="connsiteY15209" fmla="*/ 3461874 h 6839191"/>
              <a:gd name="connsiteX15210" fmla="*/ 2395178 w 12192439"/>
              <a:gd name="connsiteY15210" fmla="*/ 3448425 h 6839191"/>
              <a:gd name="connsiteX15211" fmla="*/ 2398930 w 12192439"/>
              <a:gd name="connsiteY15211" fmla="*/ 3421044 h 6839191"/>
              <a:gd name="connsiteX15212" fmla="*/ 2419049 w 12192439"/>
              <a:gd name="connsiteY15212" fmla="*/ 3429359 h 6839191"/>
              <a:gd name="connsiteX15213" fmla="*/ 2432630 w 12192439"/>
              <a:gd name="connsiteY15213" fmla="*/ 3434625 h 6839191"/>
              <a:gd name="connsiteX15214" fmla="*/ 2464267 w 12192439"/>
              <a:gd name="connsiteY15214" fmla="*/ 3446012 h 6839191"/>
              <a:gd name="connsiteX15215" fmla="*/ 2455623 w 12192439"/>
              <a:gd name="connsiteY15215" fmla="*/ 3475938 h 6839191"/>
              <a:gd name="connsiteX15216" fmla="*/ 2448866 w 12192439"/>
              <a:gd name="connsiteY15216" fmla="*/ 3473239 h 6839191"/>
              <a:gd name="connsiteX15217" fmla="*/ 2426267 w 12192439"/>
              <a:gd name="connsiteY15217" fmla="*/ 3463542 h 6839191"/>
              <a:gd name="connsiteX15218" fmla="*/ 2432630 w 12192439"/>
              <a:gd name="connsiteY15218" fmla="*/ 3434625 h 6839191"/>
              <a:gd name="connsiteX15219" fmla="*/ 2447637 w 12192439"/>
              <a:gd name="connsiteY15219" fmla="*/ 3476267 h 6839191"/>
              <a:gd name="connsiteX15220" fmla="*/ 2454877 w 12192439"/>
              <a:gd name="connsiteY15220" fmla="*/ 3479163 h 6839191"/>
              <a:gd name="connsiteX15221" fmla="*/ 2449392 w 12192439"/>
              <a:gd name="connsiteY15221" fmla="*/ 3507465 h 6839191"/>
              <a:gd name="connsiteX15222" fmla="*/ 2422779 w 12192439"/>
              <a:gd name="connsiteY15222" fmla="*/ 3493972 h 6839191"/>
              <a:gd name="connsiteX15223" fmla="*/ 2425675 w 12192439"/>
              <a:gd name="connsiteY15223" fmla="*/ 3466876 h 6839191"/>
              <a:gd name="connsiteX15224" fmla="*/ 2447637 w 12192439"/>
              <a:gd name="connsiteY15224" fmla="*/ 3476267 h 6839191"/>
              <a:gd name="connsiteX15225" fmla="*/ 2458563 w 12192439"/>
              <a:gd name="connsiteY15225" fmla="*/ 3480655 h 6839191"/>
              <a:gd name="connsiteX15226" fmla="*/ 2489279 w 12192439"/>
              <a:gd name="connsiteY15226" fmla="*/ 3492151 h 6839191"/>
              <a:gd name="connsiteX15227" fmla="*/ 2481622 w 12192439"/>
              <a:gd name="connsiteY15227" fmla="*/ 3521770 h 6839191"/>
              <a:gd name="connsiteX15228" fmla="*/ 2477519 w 12192439"/>
              <a:gd name="connsiteY15228" fmla="*/ 3520059 h 6839191"/>
              <a:gd name="connsiteX15229" fmla="*/ 2453144 w 12192439"/>
              <a:gd name="connsiteY15229" fmla="*/ 3509242 h 6839191"/>
              <a:gd name="connsiteX15230" fmla="*/ 2458563 w 12192439"/>
              <a:gd name="connsiteY15230" fmla="*/ 3480655 h 6839191"/>
              <a:gd name="connsiteX15231" fmla="*/ 2476203 w 12192439"/>
              <a:gd name="connsiteY15231" fmla="*/ 3523174 h 6839191"/>
              <a:gd name="connsiteX15232" fmla="*/ 2480920 w 12192439"/>
              <a:gd name="connsiteY15232" fmla="*/ 3525105 h 6839191"/>
              <a:gd name="connsiteX15233" fmla="*/ 2476312 w 12192439"/>
              <a:gd name="connsiteY15233" fmla="*/ 3553100 h 6839191"/>
              <a:gd name="connsiteX15234" fmla="*/ 2450467 w 12192439"/>
              <a:gd name="connsiteY15234" fmla="*/ 3539541 h 6839191"/>
              <a:gd name="connsiteX15235" fmla="*/ 2452683 w 12192439"/>
              <a:gd name="connsiteY15235" fmla="*/ 3512753 h 6839191"/>
              <a:gd name="connsiteX15236" fmla="*/ 2476203 w 12192439"/>
              <a:gd name="connsiteY15236" fmla="*/ 3523174 h 6839191"/>
              <a:gd name="connsiteX15237" fmla="*/ 2479757 w 12192439"/>
              <a:gd name="connsiteY15237" fmla="*/ 3558629 h 6839191"/>
              <a:gd name="connsiteX15238" fmla="*/ 2504790 w 12192439"/>
              <a:gd name="connsiteY15238" fmla="*/ 3570060 h 6839191"/>
              <a:gd name="connsiteX15239" fmla="*/ 2506962 w 12192439"/>
              <a:gd name="connsiteY15239" fmla="*/ 3570981 h 6839191"/>
              <a:gd name="connsiteX15240" fmla="*/ 2503254 w 12192439"/>
              <a:gd name="connsiteY15240" fmla="*/ 3598625 h 6839191"/>
              <a:gd name="connsiteX15241" fmla="*/ 2478309 w 12192439"/>
              <a:gd name="connsiteY15241" fmla="*/ 3584957 h 6839191"/>
              <a:gd name="connsiteX15242" fmla="*/ 2479757 w 12192439"/>
              <a:gd name="connsiteY15242" fmla="*/ 3558629 h 6839191"/>
              <a:gd name="connsiteX15243" fmla="*/ 2506918 w 12192439"/>
              <a:gd name="connsiteY15243" fmla="*/ 3604483 h 6839191"/>
              <a:gd name="connsiteX15244" fmla="*/ 2533356 w 12192439"/>
              <a:gd name="connsiteY15244" fmla="*/ 3616967 h 6839191"/>
              <a:gd name="connsiteX15245" fmla="*/ 2533510 w 12192439"/>
              <a:gd name="connsiteY15245" fmla="*/ 3617033 h 6839191"/>
              <a:gd name="connsiteX15246" fmla="*/ 2530570 w 12192439"/>
              <a:gd name="connsiteY15246" fmla="*/ 3644348 h 6839191"/>
              <a:gd name="connsiteX15247" fmla="*/ 2506173 w 12192439"/>
              <a:gd name="connsiteY15247" fmla="*/ 3630570 h 6839191"/>
              <a:gd name="connsiteX15248" fmla="*/ 2506918 w 12192439"/>
              <a:gd name="connsiteY15248" fmla="*/ 3604483 h 6839191"/>
              <a:gd name="connsiteX15249" fmla="*/ 2537503 w 12192439"/>
              <a:gd name="connsiteY15249" fmla="*/ 3618766 h 6839191"/>
              <a:gd name="connsiteX15250" fmla="*/ 2565432 w 12192439"/>
              <a:gd name="connsiteY15250" fmla="*/ 3630460 h 6839191"/>
              <a:gd name="connsiteX15251" fmla="*/ 2560561 w 12192439"/>
              <a:gd name="connsiteY15251" fmla="*/ 3659223 h 6839191"/>
              <a:gd name="connsiteX15252" fmla="*/ 2534650 w 12192439"/>
              <a:gd name="connsiteY15252" fmla="*/ 3646498 h 6839191"/>
              <a:gd name="connsiteX15253" fmla="*/ 2537503 w 12192439"/>
              <a:gd name="connsiteY15253" fmla="*/ 3618766 h 6839191"/>
              <a:gd name="connsiteX15254" fmla="*/ 2564401 w 12192439"/>
              <a:gd name="connsiteY15254" fmla="*/ 3664972 h 6839191"/>
              <a:gd name="connsiteX15255" fmla="*/ 2591453 w 12192439"/>
              <a:gd name="connsiteY15255" fmla="*/ 3676666 h 6839191"/>
              <a:gd name="connsiteX15256" fmla="*/ 2587372 w 12192439"/>
              <a:gd name="connsiteY15256" fmla="*/ 3705144 h 6839191"/>
              <a:gd name="connsiteX15257" fmla="*/ 2562207 w 12192439"/>
              <a:gd name="connsiteY15257" fmla="*/ 3692375 h 6839191"/>
              <a:gd name="connsiteX15258" fmla="*/ 2564401 w 12192439"/>
              <a:gd name="connsiteY15258" fmla="*/ 3664972 h 6839191"/>
              <a:gd name="connsiteX15259" fmla="*/ 2591234 w 12192439"/>
              <a:gd name="connsiteY15259" fmla="*/ 3711089 h 6839191"/>
              <a:gd name="connsiteX15260" fmla="*/ 2617518 w 12192439"/>
              <a:gd name="connsiteY15260" fmla="*/ 3722805 h 6839191"/>
              <a:gd name="connsiteX15261" fmla="*/ 2614227 w 12192439"/>
              <a:gd name="connsiteY15261" fmla="*/ 3751020 h 6839191"/>
              <a:gd name="connsiteX15262" fmla="*/ 2589807 w 12192439"/>
              <a:gd name="connsiteY15262" fmla="*/ 3738229 h 6839191"/>
              <a:gd name="connsiteX15263" fmla="*/ 2591234 w 12192439"/>
              <a:gd name="connsiteY15263" fmla="*/ 3711089 h 6839191"/>
              <a:gd name="connsiteX15264" fmla="*/ 2618461 w 12192439"/>
              <a:gd name="connsiteY15264" fmla="*/ 3757360 h 6839191"/>
              <a:gd name="connsiteX15265" fmla="*/ 2619097 w 12192439"/>
              <a:gd name="connsiteY15265" fmla="*/ 3757668 h 6839191"/>
              <a:gd name="connsiteX15266" fmla="*/ 2643845 w 12192439"/>
              <a:gd name="connsiteY15266" fmla="*/ 3769011 h 6839191"/>
              <a:gd name="connsiteX15267" fmla="*/ 2641234 w 12192439"/>
              <a:gd name="connsiteY15267" fmla="*/ 3796918 h 6839191"/>
              <a:gd name="connsiteX15268" fmla="*/ 2617605 w 12192439"/>
              <a:gd name="connsiteY15268" fmla="*/ 3784193 h 6839191"/>
              <a:gd name="connsiteX15269" fmla="*/ 2618461 w 12192439"/>
              <a:gd name="connsiteY15269" fmla="*/ 3757360 h 6839191"/>
              <a:gd name="connsiteX15270" fmla="*/ 2641015 w 12192439"/>
              <a:gd name="connsiteY15270" fmla="*/ 3801240 h 6839191"/>
              <a:gd name="connsiteX15271" fmla="*/ 2640686 w 12192439"/>
              <a:gd name="connsiteY15271" fmla="*/ 3827305 h 6839191"/>
              <a:gd name="connsiteX15272" fmla="*/ 2619185 w 12192439"/>
              <a:gd name="connsiteY15272" fmla="*/ 3813702 h 6839191"/>
              <a:gd name="connsiteX15273" fmla="*/ 2617671 w 12192439"/>
              <a:gd name="connsiteY15273" fmla="*/ 3788757 h 6839191"/>
              <a:gd name="connsiteX15274" fmla="*/ 2641015 w 12192439"/>
              <a:gd name="connsiteY15274" fmla="*/ 3801240 h 6839191"/>
              <a:gd name="connsiteX15275" fmla="*/ 2645513 w 12192439"/>
              <a:gd name="connsiteY15275" fmla="*/ 3803500 h 6839191"/>
              <a:gd name="connsiteX15276" fmla="*/ 2647663 w 12192439"/>
              <a:gd name="connsiteY15276" fmla="*/ 3804553 h 6839191"/>
              <a:gd name="connsiteX15277" fmla="*/ 2670283 w 12192439"/>
              <a:gd name="connsiteY15277" fmla="*/ 3815216 h 6839191"/>
              <a:gd name="connsiteX15278" fmla="*/ 2668418 w 12192439"/>
              <a:gd name="connsiteY15278" fmla="*/ 3842882 h 6839191"/>
              <a:gd name="connsiteX15279" fmla="*/ 2645403 w 12192439"/>
              <a:gd name="connsiteY15279" fmla="*/ 3830113 h 6839191"/>
              <a:gd name="connsiteX15280" fmla="*/ 2645513 w 12192439"/>
              <a:gd name="connsiteY15280" fmla="*/ 3803500 h 6839191"/>
              <a:gd name="connsiteX15281" fmla="*/ 2668286 w 12192439"/>
              <a:gd name="connsiteY15281" fmla="*/ 3847380 h 6839191"/>
              <a:gd name="connsiteX15282" fmla="*/ 2668572 w 12192439"/>
              <a:gd name="connsiteY15282" fmla="*/ 3873203 h 6839191"/>
              <a:gd name="connsiteX15283" fmla="*/ 2647685 w 12192439"/>
              <a:gd name="connsiteY15283" fmla="*/ 3859644 h 6839191"/>
              <a:gd name="connsiteX15284" fmla="*/ 2645557 w 12192439"/>
              <a:gd name="connsiteY15284" fmla="*/ 3834874 h 6839191"/>
              <a:gd name="connsiteX15285" fmla="*/ 2668286 w 12192439"/>
              <a:gd name="connsiteY15285" fmla="*/ 3847380 h 6839191"/>
              <a:gd name="connsiteX15286" fmla="*/ 2672960 w 12192439"/>
              <a:gd name="connsiteY15286" fmla="*/ 3849771 h 6839191"/>
              <a:gd name="connsiteX15287" fmla="*/ 2676229 w 12192439"/>
              <a:gd name="connsiteY15287" fmla="*/ 3851461 h 6839191"/>
              <a:gd name="connsiteX15288" fmla="*/ 2697291 w 12192439"/>
              <a:gd name="connsiteY15288" fmla="*/ 3861663 h 6839191"/>
              <a:gd name="connsiteX15289" fmla="*/ 2695997 w 12192439"/>
              <a:gd name="connsiteY15289" fmla="*/ 3889000 h 6839191"/>
              <a:gd name="connsiteX15290" fmla="*/ 2673420 w 12192439"/>
              <a:gd name="connsiteY15290" fmla="*/ 3876121 h 6839191"/>
              <a:gd name="connsiteX15291" fmla="*/ 2672960 w 12192439"/>
              <a:gd name="connsiteY15291" fmla="*/ 3849771 h 6839191"/>
              <a:gd name="connsiteX15292" fmla="*/ 2695953 w 12192439"/>
              <a:gd name="connsiteY15292" fmla="*/ 3893673 h 6839191"/>
              <a:gd name="connsiteX15293" fmla="*/ 2696677 w 12192439"/>
              <a:gd name="connsiteY15293" fmla="*/ 3919189 h 6839191"/>
              <a:gd name="connsiteX15294" fmla="*/ 2676316 w 12192439"/>
              <a:gd name="connsiteY15294" fmla="*/ 3905696 h 6839191"/>
              <a:gd name="connsiteX15295" fmla="*/ 2673771 w 12192439"/>
              <a:gd name="connsiteY15295" fmla="*/ 3881189 h 6839191"/>
              <a:gd name="connsiteX15296" fmla="*/ 2695953 w 12192439"/>
              <a:gd name="connsiteY15296" fmla="*/ 3893673 h 6839191"/>
              <a:gd name="connsiteX15297" fmla="*/ 2700735 w 12192439"/>
              <a:gd name="connsiteY15297" fmla="*/ 3896196 h 6839191"/>
              <a:gd name="connsiteX15298" fmla="*/ 2704794 w 12192439"/>
              <a:gd name="connsiteY15298" fmla="*/ 3898346 h 6839191"/>
              <a:gd name="connsiteX15299" fmla="*/ 2724167 w 12192439"/>
              <a:gd name="connsiteY15299" fmla="*/ 3907978 h 6839191"/>
              <a:gd name="connsiteX15300" fmla="*/ 2723487 w 12192439"/>
              <a:gd name="connsiteY15300" fmla="*/ 3935074 h 6839191"/>
              <a:gd name="connsiteX15301" fmla="*/ 2701723 w 12192439"/>
              <a:gd name="connsiteY15301" fmla="*/ 3922327 h 6839191"/>
              <a:gd name="connsiteX15302" fmla="*/ 2700735 w 12192439"/>
              <a:gd name="connsiteY15302" fmla="*/ 3896196 h 6839191"/>
              <a:gd name="connsiteX15303" fmla="*/ 2723575 w 12192439"/>
              <a:gd name="connsiteY15303" fmla="*/ 3939944 h 6839191"/>
              <a:gd name="connsiteX15304" fmla="*/ 2724825 w 12192439"/>
              <a:gd name="connsiteY15304" fmla="*/ 3965175 h 6839191"/>
              <a:gd name="connsiteX15305" fmla="*/ 2705079 w 12192439"/>
              <a:gd name="connsiteY15305" fmla="*/ 3951814 h 6839191"/>
              <a:gd name="connsiteX15306" fmla="*/ 2702096 w 12192439"/>
              <a:gd name="connsiteY15306" fmla="*/ 3927548 h 6839191"/>
              <a:gd name="connsiteX15307" fmla="*/ 2723575 w 12192439"/>
              <a:gd name="connsiteY15307" fmla="*/ 3939944 h 6839191"/>
              <a:gd name="connsiteX15308" fmla="*/ 2725286 w 12192439"/>
              <a:gd name="connsiteY15308" fmla="*/ 3970616 h 6839191"/>
              <a:gd name="connsiteX15309" fmla="*/ 2728248 w 12192439"/>
              <a:gd name="connsiteY15309" fmla="*/ 3993741 h 6839191"/>
              <a:gd name="connsiteX15310" fmla="*/ 2710674 w 12192439"/>
              <a:gd name="connsiteY15310" fmla="*/ 3979897 h 6839191"/>
              <a:gd name="connsiteX15311" fmla="*/ 2706045 w 12192439"/>
              <a:gd name="connsiteY15311" fmla="*/ 3957760 h 6839191"/>
              <a:gd name="connsiteX15312" fmla="*/ 2725286 w 12192439"/>
              <a:gd name="connsiteY15312" fmla="*/ 3970616 h 6839191"/>
              <a:gd name="connsiteX15313" fmla="*/ 2730574 w 12192439"/>
              <a:gd name="connsiteY15313" fmla="*/ 3973973 h 6839191"/>
              <a:gd name="connsiteX15314" fmla="*/ 2751329 w 12192439"/>
              <a:gd name="connsiteY15314" fmla="*/ 3986282 h 6839191"/>
              <a:gd name="connsiteX15315" fmla="*/ 2753040 w 12192439"/>
              <a:gd name="connsiteY15315" fmla="*/ 4011227 h 6839191"/>
              <a:gd name="connsiteX15316" fmla="*/ 2733887 w 12192439"/>
              <a:gd name="connsiteY15316" fmla="*/ 3997931 h 6839191"/>
              <a:gd name="connsiteX15317" fmla="*/ 2730574 w 12192439"/>
              <a:gd name="connsiteY15317" fmla="*/ 3973973 h 6839191"/>
              <a:gd name="connsiteX15318" fmla="*/ 2753676 w 12192439"/>
              <a:gd name="connsiteY15318" fmla="*/ 4016888 h 6839191"/>
              <a:gd name="connsiteX15319" fmla="*/ 2756923 w 12192439"/>
              <a:gd name="connsiteY15319" fmla="*/ 4039661 h 6839191"/>
              <a:gd name="connsiteX15320" fmla="*/ 2739898 w 12192439"/>
              <a:gd name="connsiteY15320" fmla="*/ 4026015 h 6839191"/>
              <a:gd name="connsiteX15321" fmla="*/ 2735027 w 12192439"/>
              <a:gd name="connsiteY15321" fmla="*/ 4004184 h 6839191"/>
              <a:gd name="connsiteX15322" fmla="*/ 2753676 w 12192439"/>
              <a:gd name="connsiteY15322" fmla="*/ 4016888 h 6839191"/>
              <a:gd name="connsiteX15323" fmla="*/ 2762123 w 12192439"/>
              <a:gd name="connsiteY15323" fmla="*/ 4040495 h 6839191"/>
              <a:gd name="connsiteX15324" fmla="*/ 2759095 w 12192439"/>
              <a:gd name="connsiteY15324" fmla="*/ 4020420 h 6839191"/>
              <a:gd name="connsiteX15325" fmla="*/ 2779390 w 12192439"/>
              <a:gd name="connsiteY15325" fmla="*/ 4032750 h 6839191"/>
              <a:gd name="connsiteX15326" fmla="*/ 2781474 w 12192439"/>
              <a:gd name="connsiteY15326" fmla="*/ 4057367 h 6839191"/>
              <a:gd name="connsiteX15327" fmla="*/ 2762825 w 12192439"/>
              <a:gd name="connsiteY15327" fmla="*/ 4044137 h 6839191"/>
              <a:gd name="connsiteX15328" fmla="*/ 2762123 w 12192439"/>
              <a:gd name="connsiteY15328" fmla="*/ 4040495 h 6839191"/>
              <a:gd name="connsiteX15329" fmla="*/ 2782176 w 12192439"/>
              <a:gd name="connsiteY15329" fmla="*/ 4063247 h 6839191"/>
              <a:gd name="connsiteX15330" fmla="*/ 2785270 w 12192439"/>
              <a:gd name="connsiteY15330" fmla="*/ 4083409 h 6839191"/>
              <a:gd name="connsiteX15331" fmla="*/ 2785709 w 12192439"/>
              <a:gd name="connsiteY15331" fmla="*/ 4085713 h 6839191"/>
              <a:gd name="connsiteX15332" fmla="*/ 2769210 w 12192439"/>
              <a:gd name="connsiteY15332" fmla="*/ 4072220 h 6839191"/>
              <a:gd name="connsiteX15333" fmla="*/ 2764054 w 12192439"/>
              <a:gd name="connsiteY15333" fmla="*/ 4050631 h 6839191"/>
              <a:gd name="connsiteX15334" fmla="*/ 2782176 w 12192439"/>
              <a:gd name="connsiteY15334" fmla="*/ 4063247 h 6839191"/>
              <a:gd name="connsiteX15335" fmla="*/ 2787047 w 12192439"/>
              <a:gd name="connsiteY15335" fmla="*/ 4092624 h 6839191"/>
              <a:gd name="connsiteX15336" fmla="*/ 2791654 w 12192439"/>
              <a:gd name="connsiteY15336" fmla="*/ 4112326 h 6839191"/>
              <a:gd name="connsiteX15337" fmla="*/ 2777613 w 12192439"/>
              <a:gd name="connsiteY15337" fmla="*/ 4099053 h 6839191"/>
              <a:gd name="connsiteX15338" fmla="*/ 2771448 w 12192439"/>
              <a:gd name="connsiteY15338" fmla="*/ 4080162 h 6839191"/>
              <a:gd name="connsiteX15339" fmla="*/ 2787047 w 12192439"/>
              <a:gd name="connsiteY15339" fmla="*/ 4092624 h 6839191"/>
              <a:gd name="connsiteX15340" fmla="*/ 2793278 w 12192439"/>
              <a:gd name="connsiteY15340" fmla="*/ 4097253 h 6839191"/>
              <a:gd name="connsiteX15341" fmla="*/ 2810764 w 12192439"/>
              <a:gd name="connsiteY15341" fmla="*/ 4109671 h 6839191"/>
              <a:gd name="connsiteX15342" fmla="*/ 2814582 w 12192439"/>
              <a:gd name="connsiteY15342" fmla="*/ 4131787 h 6839191"/>
              <a:gd name="connsiteX15343" fmla="*/ 2798609 w 12192439"/>
              <a:gd name="connsiteY15343" fmla="*/ 4118491 h 6839191"/>
              <a:gd name="connsiteX15344" fmla="*/ 2793278 w 12192439"/>
              <a:gd name="connsiteY15344" fmla="*/ 4097253 h 6839191"/>
              <a:gd name="connsiteX15345" fmla="*/ 2816161 w 12192439"/>
              <a:gd name="connsiteY15345" fmla="*/ 4139137 h 6839191"/>
              <a:gd name="connsiteX15346" fmla="*/ 2821032 w 12192439"/>
              <a:gd name="connsiteY15346" fmla="*/ 4158948 h 6839191"/>
              <a:gd name="connsiteX15347" fmla="*/ 2807583 w 12192439"/>
              <a:gd name="connsiteY15347" fmla="*/ 4146158 h 6839191"/>
              <a:gd name="connsiteX15348" fmla="*/ 2801088 w 12192439"/>
              <a:gd name="connsiteY15348" fmla="*/ 4126916 h 6839191"/>
              <a:gd name="connsiteX15349" fmla="*/ 2816161 w 12192439"/>
              <a:gd name="connsiteY15349" fmla="*/ 4139137 h 6839191"/>
              <a:gd name="connsiteX15350" fmla="*/ 2822546 w 12192439"/>
              <a:gd name="connsiteY15350" fmla="*/ 4143964 h 6839191"/>
              <a:gd name="connsiteX15351" fmla="*/ 2876233 w 12192439"/>
              <a:gd name="connsiteY15351" fmla="*/ 4179725 h 6839191"/>
              <a:gd name="connsiteX15352" fmla="*/ 3341600 w 12192439"/>
              <a:gd name="connsiteY15352" fmla="*/ 4301821 h 6839191"/>
              <a:gd name="connsiteX15353" fmla="*/ 3839328 w 12192439"/>
              <a:gd name="connsiteY15353" fmla="*/ 4274308 h 6839191"/>
              <a:gd name="connsiteX15354" fmla="*/ 3969410 w 12192439"/>
              <a:gd name="connsiteY15354" fmla="*/ 4257086 h 6839191"/>
              <a:gd name="connsiteX15355" fmla="*/ 4974784 w 12192439"/>
              <a:gd name="connsiteY15355" fmla="*/ 4043259 h 6839191"/>
              <a:gd name="connsiteX15356" fmla="*/ 5044443 w 12192439"/>
              <a:gd name="connsiteY15356" fmla="*/ 4024567 h 6839191"/>
              <a:gd name="connsiteX15357" fmla="*/ 5036545 w 12192439"/>
              <a:gd name="connsiteY15357" fmla="*/ 4062523 h 6839191"/>
              <a:gd name="connsiteX15358" fmla="*/ 4981760 w 12192439"/>
              <a:gd name="connsiteY15358" fmla="*/ 4078210 h 6839191"/>
              <a:gd name="connsiteX15359" fmla="*/ 3986918 w 12192439"/>
              <a:gd name="connsiteY15359" fmla="*/ 4300746 h 6839191"/>
              <a:gd name="connsiteX15360" fmla="*/ 3858131 w 12192439"/>
              <a:gd name="connsiteY15360" fmla="*/ 4318452 h 6839191"/>
              <a:gd name="connsiteX15361" fmla="*/ 2907278 w 12192439"/>
              <a:gd name="connsiteY15361" fmla="*/ 4222508 h 6839191"/>
              <a:gd name="connsiteX15362" fmla="*/ 2828272 w 12192439"/>
              <a:gd name="connsiteY15362" fmla="*/ 4165399 h 6839191"/>
              <a:gd name="connsiteX15363" fmla="*/ 2822546 w 12192439"/>
              <a:gd name="connsiteY15363" fmla="*/ 4143964 h 6839191"/>
              <a:gd name="connsiteX15364" fmla="*/ 2904798 w 12192439"/>
              <a:gd name="connsiteY15364" fmla="*/ 4226611 h 6839191"/>
              <a:gd name="connsiteX15365" fmla="*/ 3365361 w 12192439"/>
              <a:gd name="connsiteY15365" fmla="*/ 4350681 h 6839191"/>
              <a:gd name="connsiteX15366" fmla="*/ 3858723 w 12192439"/>
              <a:gd name="connsiteY15366" fmla="*/ 4323234 h 6839191"/>
              <a:gd name="connsiteX15367" fmla="*/ 3987620 w 12192439"/>
              <a:gd name="connsiteY15367" fmla="*/ 4305507 h 6839191"/>
              <a:gd name="connsiteX15368" fmla="*/ 4983077 w 12192439"/>
              <a:gd name="connsiteY15368" fmla="*/ 4082817 h 6839191"/>
              <a:gd name="connsiteX15369" fmla="*/ 5035952 w 12192439"/>
              <a:gd name="connsiteY15369" fmla="*/ 4067700 h 6839191"/>
              <a:gd name="connsiteX15370" fmla="*/ 5035733 w 12192439"/>
              <a:gd name="connsiteY15370" fmla="*/ 4103769 h 6839191"/>
              <a:gd name="connsiteX15371" fmla="*/ 4989966 w 12192439"/>
              <a:gd name="connsiteY15371" fmla="*/ 4117680 h 6839191"/>
              <a:gd name="connsiteX15372" fmla="*/ 4005106 w 12192439"/>
              <a:gd name="connsiteY15372" fmla="*/ 4349058 h 6839191"/>
              <a:gd name="connsiteX15373" fmla="*/ 3877482 w 12192439"/>
              <a:gd name="connsiteY15373" fmla="*/ 4367268 h 6839191"/>
              <a:gd name="connsiteX15374" fmla="*/ 2935931 w 12192439"/>
              <a:gd name="connsiteY15374" fmla="*/ 4269328 h 6839191"/>
              <a:gd name="connsiteX15375" fmla="*/ 2837421 w 12192439"/>
              <a:gd name="connsiteY15375" fmla="*/ 4192582 h 6839191"/>
              <a:gd name="connsiteX15376" fmla="*/ 2830861 w 12192439"/>
              <a:gd name="connsiteY15376" fmla="*/ 4173758 h 6839191"/>
              <a:gd name="connsiteX15377" fmla="*/ 2904798 w 12192439"/>
              <a:gd name="connsiteY15377" fmla="*/ 4226611 h 6839191"/>
              <a:gd name="connsiteX15378" fmla="*/ 5037729 w 12192439"/>
              <a:gd name="connsiteY15378" fmla="*/ 4067196 h 6839191"/>
              <a:gd name="connsiteX15379" fmla="*/ 5040253 w 12192439"/>
              <a:gd name="connsiteY15379" fmla="*/ 4066472 h 6839191"/>
              <a:gd name="connsiteX15380" fmla="*/ 5070178 w 12192439"/>
              <a:gd name="connsiteY15380" fmla="*/ 4057915 h 6839191"/>
              <a:gd name="connsiteX15381" fmla="*/ 5070903 w 12192439"/>
              <a:gd name="connsiteY15381" fmla="*/ 4093041 h 6839191"/>
              <a:gd name="connsiteX15382" fmla="*/ 5037400 w 12192439"/>
              <a:gd name="connsiteY15382" fmla="*/ 4103265 h 6839191"/>
              <a:gd name="connsiteX15383" fmla="*/ 5037729 w 12192439"/>
              <a:gd name="connsiteY15383" fmla="*/ 4067196 h 6839191"/>
              <a:gd name="connsiteX15384" fmla="*/ 5072285 w 12192439"/>
              <a:gd name="connsiteY15384" fmla="*/ 4057301 h 6839191"/>
              <a:gd name="connsiteX15385" fmla="*/ 5104822 w 12192439"/>
              <a:gd name="connsiteY15385" fmla="*/ 4047998 h 6839191"/>
              <a:gd name="connsiteX15386" fmla="*/ 5106401 w 12192439"/>
              <a:gd name="connsiteY15386" fmla="*/ 4082159 h 6839191"/>
              <a:gd name="connsiteX15387" fmla="*/ 5072833 w 12192439"/>
              <a:gd name="connsiteY15387" fmla="*/ 4092449 h 6839191"/>
              <a:gd name="connsiteX15388" fmla="*/ 5072285 w 12192439"/>
              <a:gd name="connsiteY15388" fmla="*/ 4057301 h 6839191"/>
              <a:gd name="connsiteX15389" fmla="*/ 5106774 w 12192439"/>
              <a:gd name="connsiteY15389" fmla="*/ 4047450 h 6839191"/>
              <a:gd name="connsiteX15390" fmla="*/ 5139157 w 12192439"/>
              <a:gd name="connsiteY15390" fmla="*/ 4038213 h 6839191"/>
              <a:gd name="connsiteX15391" fmla="*/ 5141681 w 12192439"/>
              <a:gd name="connsiteY15391" fmla="*/ 4071343 h 6839191"/>
              <a:gd name="connsiteX15392" fmla="*/ 5108244 w 12192439"/>
              <a:gd name="connsiteY15392" fmla="*/ 4081588 h 6839191"/>
              <a:gd name="connsiteX15393" fmla="*/ 5106774 w 12192439"/>
              <a:gd name="connsiteY15393" fmla="*/ 4047450 h 6839191"/>
              <a:gd name="connsiteX15394" fmla="*/ 5142712 w 12192439"/>
              <a:gd name="connsiteY15394" fmla="*/ 4076147 h 6839191"/>
              <a:gd name="connsiteX15395" fmla="*/ 5154230 w 12192439"/>
              <a:gd name="connsiteY15395" fmla="*/ 4106402 h 6839191"/>
              <a:gd name="connsiteX15396" fmla="*/ 5119697 w 12192439"/>
              <a:gd name="connsiteY15396" fmla="*/ 4117745 h 6839191"/>
              <a:gd name="connsiteX15397" fmla="*/ 5109100 w 12192439"/>
              <a:gd name="connsiteY15397" fmla="*/ 4086459 h 6839191"/>
              <a:gd name="connsiteX15398" fmla="*/ 5142712 w 12192439"/>
              <a:gd name="connsiteY15398" fmla="*/ 4076147 h 6839191"/>
              <a:gd name="connsiteX15399" fmla="*/ 5156797 w 12192439"/>
              <a:gd name="connsiteY15399" fmla="*/ 4110812 h 6839191"/>
              <a:gd name="connsiteX15400" fmla="*/ 5159869 w 12192439"/>
              <a:gd name="connsiteY15400" fmla="*/ 4115639 h 6839191"/>
              <a:gd name="connsiteX15401" fmla="*/ 5177991 w 12192439"/>
              <a:gd name="connsiteY15401" fmla="*/ 4137118 h 6839191"/>
              <a:gd name="connsiteX15402" fmla="*/ 5142624 w 12192439"/>
              <a:gd name="connsiteY15402" fmla="*/ 4149580 h 6839191"/>
              <a:gd name="connsiteX15403" fmla="*/ 5125533 w 12192439"/>
              <a:gd name="connsiteY15403" fmla="*/ 4128123 h 6839191"/>
              <a:gd name="connsiteX15404" fmla="*/ 5122067 w 12192439"/>
              <a:gd name="connsiteY15404" fmla="*/ 4122221 h 6839191"/>
              <a:gd name="connsiteX15405" fmla="*/ 5156797 w 12192439"/>
              <a:gd name="connsiteY15405" fmla="*/ 4110812 h 6839191"/>
              <a:gd name="connsiteX15406" fmla="*/ 5161536 w 12192439"/>
              <a:gd name="connsiteY15406" fmla="*/ 4114498 h 6839191"/>
              <a:gd name="connsiteX15407" fmla="*/ 5158750 w 12192439"/>
              <a:gd name="connsiteY15407" fmla="*/ 4110176 h 6839191"/>
              <a:gd name="connsiteX15408" fmla="*/ 5193459 w 12192439"/>
              <a:gd name="connsiteY15408" fmla="*/ 4098702 h 6839191"/>
              <a:gd name="connsiteX15409" fmla="*/ 5195828 w 12192439"/>
              <a:gd name="connsiteY15409" fmla="*/ 4102124 h 6839191"/>
              <a:gd name="connsiteX15410" fmla="*/ 5215486 w 12192439"/>
              <a:gd name="connsiteY15410" fmla="*/ 4123779 h 6839191"/>
              <a:gd name="connsiteX15411" fmla="*/ 5180141 w 12192439"/>
              <a:gd name="connsiteY15411" fmla="*/ 4136350 h 6839191"/>
              <a:gd name="connsiteX15412" fmla="*/ 5161536 w 12192439"/>
              <a:gd name="connsiteY15412" fmla="*/ 4114498 h 6839191"/>
              <a:gd name="connsiteX15413" fmla="*/ 5219918 w 12192439"/>
              <a:gd name="connsiteY15413" fmla="*/ 4127618 h 6839191"/>
              <a:gd name="connsiteX15414" fmla="*/ 5251402 w 12192439"/>
              <a:gd name="connsiteY15414" fmla="*/ 4148198 h 6839191"/>
              <a:gd name="connsiteX15415" fmla="*/ 5215530 w 12192439"/>
              <a:gd name="connsiteY15415" fmla="*/ 4161954 h 6839191"/>
              <a:gd name="connsiteX15416" fmla="*/ 5184376 w 12192439"/>
              <a:gd name="connsiteY15416" fmla="*/ 4140256 h 6839191"/>
              <a:gd name="connsiteX15417" fmla="*/ 5219918 w 12192439"/>
              <a:gd name="connsiteY15417" fmla="*/ 4127618 h 6839191"/>
              <a:gd name="connsiteX15418" fmla="*/ 5257677 w 12192439"/>
              <a:gd name="connsiteY15418" fmla="*/ 4151313 h 6839191"/>
              <a:gd name="connsiteX15419" fmla="*/ 5299626 w 12192439"/>
              <a:gd name="connsiteY15419" fmla="*/ 4167110 h 6839191"/>
              <a:gd name="connsiteX15420" fmla="*/ 5452854 w 12192439"/>
              <a:gd name="connsiteY15420" fmla="*/ 4186132 h 6839191"/>
              <a:gd name="connsiteX15421" fmla="*/ 5772541 w 12192439"/>
              <a:gd name="connsiteY15421" fmla="*/ 4157873 h 6839191"/>
              <a:gd name="connsiteX15422" fmla="*/ 5836012 w 12192439"/>
              <a:gd name="connsiteY15422" fmla="*/ 4149229 h 6839191"/>
              <a:gd name="connsiteX15423" fmla="*/ 6542762 w 12192439"/>
              <a:gd name="connsiteY15423" fmla="*/ 4051267 h 6839191"/>
              <a:gd name="connsiteX15424" fmla="*/ 8649870 w 12192439"/>
              <a:gd name="connsiteY15424" fmla="*/ 3895319 h 6839191"/>
              <a:gd name="connsiteX15425" fmla="*/ 8701582 w 12192439"/>
              <a:gd name="connsiteY15425" fmla="*/ 3898631 h 6839191"/>
              <a:gd name="connsiteX15426" fmla="*/ 8670383 w 12192439"/>
              <a:gd name="connsiteY15426" fmla="*/ 3941283 h 6839191"/>
              <a:gd name="connsiteX15427" fmla="*/ 8645394 w 12192439"/>
              <a:gd name="connsiteY15427" fmla="*/ 3938957 h 6839191"/>
              <a:gd name="connsiteX15428" fmla="*/ 6552877 w 12192439"/>
              <a:gd name="connsiteY15428" fmla="*/ 4071211 h 6839191"/>
              <a:gd name="connsiteX15429" fmla="*/ 5805121 w 12192439"/>
              <a:gd name="connsiteY15429" fmla="*/ 4169589 h 6839191"/>
              <a:gd name="connsiteX15430" fmla="*/ 5738709 w 12192439"/>
              <a:gd name="connsiteY15430" fmla="*/ 4178036 h 6839191"/>
              <a:gd name="connsiteX15431" fmla="*/ 5416807 w 12192439"/>
              <a:gd name="connsiteY15431" fmla="*/ 4203465 h 6839191"/>
              <a:gd name="connsiteX15432" fmla="*/ 5263601 w 12192439"/>
              <a:gd name="connsiteY15432" fmla="*/ 4182095 h 6839191"/>
              <a:gd name="connsiteX15433" fmla="*/ 5221630 w 12192439"/>
              <a:gd name="connsiteY15433" fmla="*/ 4165179 h 6839191"/>
              <a:gd name="connsiteX15434" fmla="*/ 5257677 w 12192439"/>
              <a:gd name="connsiteY15434" fmla="*/ 4151313 h 6839191"/>
              <a:gd name="connsiteX15435" fmla="*/ 8707747 w 12192439"/>
              <a:gd name="connsiteY15435" fmla="*/ 3898961 h 6839191"/>
              <a:gd name="connsiteX15436" fmla="*/ 8718300 w 12192439"/>
              <a:gd name="connsiteY15436" fmla="*/ 3899575 h 6839191"/>
              <a:gd name="connsiteX15437" fmla="*/ 8735369 w 12192439"/>
              <a:gd name="connsiteY15437" fmla="*/ 3900540 h 6839191"/>
              <a:gd name="connsiteX15438" fmla="*/ 8704105 w 12192439"/>
              <a:gd name="connsiteY15438" fmla="*/ 3944245 h 6839191"/>
              <a:gd name="connsiteX15439" fmla="*/ 8696646 w 12192439"/>
              <a:gd name="connsiteY15439" fmla="*/ 3943586 h 6839191"/>
              <a:gd name="connsiteX15440" fmla="*/ 8676417 w 12192439"/>
              <a:gd name="connsiteY15440" fmla="*/ 3941809 h 6839191"/>
              <a:gd name="connsiteX15441" fmla="*/ 8707747 w 12192439"/>
              <a:gd name="connsiteY15441" fmla="*/ 3898961 h 6839191"/>
              <a:gd name="connsiteX15442" fmla="*/ 8741381 w 12192439"/>
              <a:gd name="connsiteY15442" fmla="*/ 3900891 h 6839191"/>
              <a:gd name="connsiteX15443" fmla="*/ 8768499 w 12192439"/>
              <a:gd name="connsiteY15443" fmla="*/ 3902559 h 6839191"/>
              <a:gd name="connsiteX15444" fmla="*/ 8761434 w 12192439"/>
              <a:gd name="connsiteY15444" fmla="*/ 3912783 h 6839191"/>
              <a:gd name="connsiteX15445" fmla="*/ 8737322 w 12192439"/>
              <a:gd name="connsiteY15445" fmla="*/ 3947250 h 6839191"/>
              <a:gd name="connsiteX15446" fmla="*/ 8710007 w 12192439"/>
              <a:gd name="connsiteY15446" fmla="*/ 3944771 h 6839191"/>
              <a:gd name="connsiteX15447" fmla="*/ 8741381 w 12192439"/>
              <a:gd name="connsiteY15447" fmla="*/ 3900891 h 6839191"/>
              <a:gd name="connsiteX15448" fmla="*/ 8765537 w 12192439"/>
              <a:gd name="connsiteY15448" fmla="*/ 3915635 h 6839191"/>
              <a:gd name="connsiteX15449" fmla="*/ 8774291 w 12192439"/>
              <a:gd name="connsiteY15449" fmla="*/ 3902954 h 6839191"/>
              <a:gd name="connsiteX15450" fmla="*/ 8800882 w 12192439"/>
              <a:gd name="connsiteY15450" fmla="*/ 3904928 h 6839191"/>
              <a:gd name="connsiteX15451" fmla="*/ 8781816 w 12192439"/>
              <a:gd name="connsiteY15451" fmla="*/ 3933011 h 6839191"/>
              <a:gd name="connsiteX15452" fmla="*/ 8769925 w 12192439"/>
              <a:gd name="connsiteY15452" fmla="*/ 3950453 h 6839191"/>
              <a:gd name="connsiteX15453" fmla="*/ 8743048 w 12192439"/>
              <a:gd name="connsiteY15453" fmla="*/ 3947777 h 6839191"/>
              <a:gd name="connsiteX15454" fmla="*/ 8765537 w 12192439"/>
              <a:gd name="connsiteY15454" fmla="*/ 3915635 h 6839191"/>
              <a:gd name="connsiteX15455" fmla="*/ 8768608 w 12192439"/>
              <a:gd name="connsiteY15455" fmla="*/ 3952362 h 6839191"/>
              <a:gd name="connsiteX15456" fmla="*/ 8738112 w 12192439"/>
              <a:gd name="connsiteY15456" fmla="*/ 3996637 h 6839191"/>
              <a:gd name="connsiteX15457" fmla="*/ 8710972 w 12192439"/>
              <a:gd name="connsiteY15457" fmla="*/ 3993149 h 6839191"/>
              <a:gd name="connsiteX15458" fmla="*/ 8741710 w 12192439"/>
              <a:gd name="connsiteY15458" fmla="*/ 3949686 h 6839191"/>
              <a:gd name="connsiteX15459" fmla="*/ 8768608 w 12192439"/>
              <a:gd name="connsiteY15459" fmla="*/ 3952362 h 6839191"/>
              <a:gd name="connsiteX15460" fmla="*/ 8774159 w 12192439"/>
              <a:gd name="connsiteY15460" fmla="*/ 3952933 h 6839191"/>
              <a:gd name="connsiteX15461" fmla="*/ 8800399 w 12192439"/>
              <a:gd name="connsiteY15461" fmla="*/ 3955938 h 6839191"/>
              <a:gd name="connsiteX15462" fmla="*/ 8770100 w 12192439"/>
              <a:gd name="connsiteY15462" fmla="*/ 4001113 h 6839191"/>
              <a:gd name="connsiteX15463" fmla="*/ 8743553 w 12192439"/>
              <a:gd name="connsiteY15463" fmla="*/ 3997361 h 6839191"/>
              <a:gd name="connsiteX15464" fmla="*/ 8774159 w 12192439"/>
              <a:gd name="connsiteY15464" fmla="*/ 3952933 h 6839191"/>
              <a:gd name="connsiteX15465" fmla="*/ 8768894 w 12192439"/>
              <a:gd name="connsiteY15465" fmla="*/ 4002890 h 6839191"/>
              <a:gd name="connsiteX15466" fmla="*/ 8739011 w 12192439"/>
              <a:gd name="connsiteY15466" fmla="*/ 4046792 h 6839191"/>
              <a:gd name="connsiteX15467" fmla="*/ 8712245 w 12192439"/>
              <a:gd name="connsiteY15467" fmla="*/ 4042184 h 6839191"/>
              <a:gd name="connsiteX15468" fmla="*/ 8742324 w 12192439"/>
              <a:gd name="connsiteY15468" fmla="*/ 3999138 h 6839191"/>
              <a:gd name="connsiteX15469" fmla="*/ 8768894 w 12192439"/>
              <a:gd name="connsiteY15469" fmla="*/ 4002890 h 6839191"/>
              <a:gd name="connsiteX15470" fmla="*/ 8737870 w 12192439"/>
              <a:gd name="connsiteY15470" fmla="*/ 4048437 h 6839191"/>
              <a:gd name="connsiteX15471" fmla="*/ 8708493 w 12192439"/>
              <a:gd name="connsiteY15471" fmla="*/ 4090891 h 6839191"/>
              <a:gd name="connsiteX15472" fmla="*/ 8681529 w 12192439"/>
              <a:gd name="connsiteY15472" fmla="*/ 4085384 h 6839191"/>
              <a:gd name="connsiteX15473" fmla="*/ 8711082 w 12192439"/>
              <a:gd name="connsiteY15473" fmla="*/ 4043830 h 6839191"/>
              <a:gd name="connsiteX15474" fmla="*/ 8737870 w 12192439"/>
              <a:gd name="connsiteY15474" fmla="*/ 4048437 h 6839191"/>
              <a:gd name="connsiteX15475" fmla="*/ 8707418 w 12192439"/>
              <a:gd name="connsiteY15475" fmla="*/ 4092427 h 6839191"/>
              <a:gd name="connsiteX15476" fmla="*/ 8645262 w 12192439"/>
              <a:gd name="connsiteY15476" fmla="*/ 4179309 h 6839191"/>
              <a:gd name="connsiteX15477" fmla="*/ 8195473 w 12192439"/>
              <a:gd name="connsiteY15477" fmla="*/ 4771181 h 6839191"/>
              <a:gd name="connsiteX15478" fmla="*/ 7715187 w 12192439"/>
              <a:gd name="connsiteY15478" fmla="*/ 5404476 h 6839191"/>
              <a:gd name="connsiteX15479" fmla="*/ 7445940 w 12192439"/>
              <a:gd name="connsiteY15479" fmla="*/ 5790553 h 6839191"/>
              <a:gd name="connsiteX15480" fmla="*/ 7330866 w 12192439"/>
              <a:gd name="connsiteY15480" fmla="*/ 5984260 h 6839191"/>
              <a:gd name="connsiteX15481" fmla="*/ 7323493 w 12192439"/>
              <a:gd name="connsiteY15481" fmla="*/ 5997863 h 6839191"/>
              <a:gd name="connsiteX15482" fmla="*/ 7206159 w 12192439"/>
              <a:gd name="connsiteY15482" fmla="*/ 6330318 h 6839191"/>
              <a:gd name="connsiteX15483" fmla="*/ 7264344 w 12192439"/>
              <a:gd name="connsiteY15483" fmla="*/ 6472686 h 6839191"/>
              <a:gd name="connsiteX15484" fmla="*/ 7486265 w 12192439"/>
              <a:gd name="connsiteY15484" fmla="*/ 6542082 h 6839191"/>
              <a:gd name="connsiteX15485" fmla="*/ 7528917 w 12192439"/>
              <a:gd name="connsiteY15485" fmla="*/ 6543047 h 6839191"/>
              <a:gd name="connsiteX15486" fmla="*/ 7723568 w 12192439"/>
              <a:gd name="connsiteY15486" fmla="*/ 6529751 h 6839191"/>
              <a:gd name="connsiteX15487" fmla="*/ 7741076 w 12192439"/>
              <a:gd name="connsiteY15487" fmla="*/ 6527887 h 6839191"/>
              <a:gd name="connsiteX15488" fmla="*/ 7884277 w 12192439"/>
              <a:gd name="connsiteY15488" fmla="*/ 6510203 h 6839191"/>
              <a:gd name="connsiteX15489" fmla="*/ 7673523 w 12192439"/>
              <a:gd name="connsiteY15489" fmla="*/ 6540371 h 6839191"/>
              <a:gd name="connsiteX15490" fmla="*/ 7658779 w 12192439"/>
              <a:gd name="connsiteY15490" fmla="*/ 6542126 h 6839191"/>
              <a:gd name="connsiteX15491" fmla="*/ 7188783 w 12192439"/>
              <a:gd name="connsiteY15491" fmla="*/ 6489733 h 6839191"/>
              <a:gd name="connsiteX15492" fmla="*/ 7131541 w 12192439"/>
              <a:gd name="connsiteY15492" fmla="*/ 6348659 h 6839191"/>
              <a:gd name="connsiteX15493" fmla="*/ 7254185 w 12192439"/>
              <a:gd name="connsiteY15493" fmla="*/ 6011312 h 6839191"/>
              <a:gd name="connsiteX15494" fmla="*/ 7261250 w 12192439"/>
              <a:gd name="connsiteY15494" fmla="*/ 5998587 h 6839191"/>
              <a:gd name="connsiteX15495" fmla="*/ 7380559 w 12192439"/>
              <a:gd name="connsiteY15495" fmla="*/ 5801873 h 6839191"/>
              <a:gd name="connsiteX15496" fmla="*/ 7659306 w 12192439"/>
              <a:gd name="connsiteY15496" fmla="*/ 5409917 h 6839191"/>
              <a:gd name="connsiteX15497" fmla="*/ 8171558 w 12192439"/>
              <a:gd name="connsiteY15497" fmla="*/ 4747047 h 6839191"/>
              <a:gd name="connsiteX15498" fmla="*/ 8622511 w 12192439"/>
              <a:gd name="connsiteY15498" fmla="*/ 4165816 h 6839191"/>
              <a:gd name="connsiteX15499" fmla="*/ 8680410 w 12192439"/>
              <a:gd name="connsiteY15499" fmla="*/ 4086942 h 6839191"/>
              <a:gd name="connsiteX15500" fmla="*/ 8707418 w 12192439"/>
              <a:gd name="connsiteY15500" fmla="*/ 4092427 h 6839191"/>
              <a:gd name="connsiteX15501" fmla="*/ 8776156 w 12192439"/>
              <a:gd name="connsiteY15501" fmla="*/ 6354101 h 6839191"/>
              <a:gd name="connsiteX15502" fmla="*/ 8785063 w 12192439"/>
              <a:gd name="connsiteY15502" fmla="*/ 6352324 h 6839191"/>
              <a:gd name="connsiteX15503" fmla="*/ 8787784 w 12192439"/>
              <a:gd name="connsiteY15503" fmla="*/ 6352148 h 6839191"/>
              <a:gd name="connsiteX15504" fmla="*/ 8777275 w 12192439"/>
              <a:gd name="connsiteY15504" fmla="*/ 6353991 h 6839191"/>
              <a:gd name="connsiteX15505" fmla="*/ 8776156 w 12192439"/>
              <a:gd name="connsiteY15505" fmla="*/ 6354101 h 6839191"/>
              <a:gd name="connsiteX15506" fmla="*/ 8944215 w 12192439"/>
              <a:gd name="connsiteY15506" fmla="*/ 6332753 h 6839191"/>
              <a:gd name="connsiteX15507" fmla="*/ 8954418 w 12192439"/>
              <a:gd name="connsiteY15507" fmla="*/ 6330910 h 6839191"/>
              <a:gd name="connsiteX15508" fmla="*/ 8957291 w 12192439"/>
              <a:gd name="connsiteY15508" fmla="*/ 6330801 h 6839191"/>
              <a:gd name="connsiteX15509" fmla="*/ 8945378 w 12192439"/>
              <a:gd name="connsiteY15509" fmla="*/ 6332666 h 6839191"/>
              <a:gd name="connsiteX15510" fmla="*/ 8944215 w 12192439"/>
              <a:gd name="connsiteY15510" fmla="*/ 6332753 h 6839191"/>
              <a:gd name="connsiteX15511" fmla="*/ 9025656 w 12192439"/>
              <a:gd name="connsiteY15511" fmla="*/ 6323604 h 6839191"/>
              <a:gd name="connsiteX15512" fmla="*/ 9037219 w 12192439"/>
              <a:gd name="connsiteY15512" fmla="*/ 6321630 h 6839191"/>
              <a:gd name="connsiteX15513" fmla="*/ 9041322 w 12192439"/>
              <a:gd name="connsiteY15513" fmla="*/ 6321520 h 6839191"/>
              <a:gd name="connsiteX15514" fmla="*/ 9028135 w 12192439"/>
              <a:gd name="connsiteY15514" fmla="*/ 6323473 h 6839191"/>
              <a:gd name="connsiteX15515" fmla="*/ 9025656 w 12192439"/>
              <a:gd name="connsiteY15515" fmla="*/ 6323604 h 6839191"/>
              <a:gd name="connsiteX15516" fmla="*/ 9106614 w 12192439"/>
              <a:gd name="connsiteY15516" fmla="*/ 6315421 h 6839191"/>
              <a:gd name="connsiteX15517" fmla="*/ 9119449 w 12192439"/>
              <a:gd name="connsiteY15517" fmla="*/ 6313359 h 6839191"/>
              <a:gd name="connsiteX15518" fmla="*/ 9124693 w 12192439"/>
              <a:gd name="connsiteY15518" fmla="*/ 6313293 h 6839191"/>
              <a:gd name="connsiteX15519" fmla="*/ 9110673 w 12192439"/>
              <a:gd name="connsiteY15519" fmla="*/ 6315245 h 6839191"/>
              <a:gd name="connsiteX15520" fmla="*/ 9106614 w 12192439"/>
              <a:gd name="connsiteY15520" fmla="*/ 6315421 h 6839191"/>
              <a:gd name="connsiteX15521" fmla="*/ 9186739 w 12192439"/>
              <a:gd name="connsiteY15521" fmla="*/ 6308268 h 6839191"/>
              <a:gd name="connsiteX15522" fmla="*/ 9200780 w 12192439"/>
              <a:gd name="connsiteY15522" fmla="*/ 6306184 h 6839191"/>
              <a:gd name="connsiteX15523" fmla="*/ 9207297 w 12192439"/>
              <a:gd name="connsiteY15523" fmla="*/ 6306206 h 6839191"/>
              <a:gd name="connsiteX15524" fmla="*/ 9192202 w 12192439"/>
              <a:gd name="connsiteY15524" fmla="*/ 6308093 h 6839191"/>
              <a:gd name="connsiteX15525" fmla="*/ 9186739 w 12192439"/>
              <a:gd name="connsiteY15525" fmla="*/ 6308268 h 6839191"/>
              <a:gd name="connsiteX15526" fmla="*/ 9267324 w 12192439"/>
              <a:gd name="connsiteY15526" fmla="*/ 6302191 h 6839191"/>
              <a:gd name="connsiteX15527" fmla="*/ 9281849 w 12192439"/>
              <a:gd name="connsiteY15527" fmla="*/ 6300173 h 6839191"/>
              <a:gd name="connsiteX15528" fmla="*/ 9289000 w 12192439"/>
              <a:gd name="connsiteY15528" fmla="*/ 6300304 h 6839191"/>
              <a:gd name="connsiteX15529" fmla="*/ 9273050 w 12192439"/>
              <a:gd name="connsiteY15529" fmla="*/ 6302103 h 6839191"/>
              <a:gd name="connsiteX15530" fmla="*/ 9267324 w 12192439"/>
              <a:gd name="connsiteY15530" fmla="*/ 6302191 h 6839191"/>
              <a:gd name="connsiteX15531" fmla="*/ 9345891 w 12192439"/>
              <a:gd name="connsiteY15531" fmla="*/ 6297320 h 6839191"/>
              <a:gd name="connsiteX15532" fmla="*/ 9361666 w 12192439"/>
              <a:gd name="connsiteY15532" fmla="*/ 6295346 h 6839191"/>
              <a:gd name="connsiteX15533" fmla="*/ 9369937 w 12192439"/>
              <a:gd name="connsiteY15533" fmla="*/ 6295631 h 6839191"/>
              <a:gd name="connsiteX15534" fmla="*/ 9353021 w 12192439"/>
              <a:gd name="connsiteY15534" fmla="*/ 6297320 h 6839191"/>
              <a:gd name="connsiteX15535" fmla="*/ 9345891 w 12192439"/>
              <a:gd name="connsiteY15535" fmla="*/ 6297320 h 6839191"/>
              <a:gd name="connsiteX15536" fmla="*/ 9423602 w 12192439"/>
              <a:gd name="connsiteY15536" fmla="*/ 6293657 h 6839191"/>
              <a:gd name="connsiteX15537" fmla="*/ 9441286 w 12192439"/>
              <a:gd name="connsiteY15537" fmla="*/ 6291704 h 6839191"/>
              <a:gd name="connsiteX15538" fmla="*/ 9450830 w 12192439"/>
              <a:gd name="connsiteY15538" fmla="*/ 6292208 h 6839191"/>
              <a:gd name="connsiteX15539" fmla="*/ 9432181 w 12192439"/>
              <a:gd name="connsiteY15539" fmla="*/ 6293788 h 6839191"/>
              <a:gd name="connsiteX15540" fmla="*/ 9423602 w 12192439"/>
              <a:gd name="connsiteY15540" fmla="*/ 6293657 h 6839191"/>
              <a:gd name="connsiteX15541" fmla="*/ 9398503 w 12192439"/>
              <a:gd name="connsiteY15541" fmla="*/ 6296508 h 6839191"/>
              <a:gd name="connsiteX15542" fmla="*/ 9393588 w 12192439"/>
              <a:gd name="connsiteY15542" fmla="*/ 6296882 h 6839191"/>
              <a:gd name="connsiteX15543" fmla="*/ 9397450 w 12192439"/>
              <a:gd name="connsiteY15543" fmla="*/ 6296486 h 6839191"/>
              <a:gd name="connsiteX15544" fmla="*/ 9398503 w 12192439"/>
              <a:gd name="connsiteY15544" fmla="*/ 6296508 h 6839191"/>
              <a:gd name="connsiteX15545" fmla="*/ 9459737 w 12192439"/>
              <a:gd name="connsiteY15545" fmla="*/ 6289597 h 6839191"/>
              <a:gd name="connsiteX15546" fmla="*/ 9484068 w 12192439"/>
              <a:gd name="connsiteY15546" fmla="*/ 6286811 h 6839191"/>
              <a:gd name="connsiteX15547" fmla="*/ 9497957 w 12192439"/>
              <a:gd name="connsiteY15547" fmla="*/ 6287974 h 6839191"/>
              <a:gd name="connsiteX15548" fmla="*/ 9473274 w 12192439"/>
              <a:gd name="connsiteY15548" fmla="*/ 6290234 h 6839191"/>
              <a:gd name="connsiteX15549" fmla="*/ 9459737 w 12192439"/>
              <a:gd name="connsiteY15549" fmla="*/ 6289597 h 6839191"/>
              <a:gd name="connsiteX15550" fmla="*/ 9518207 w 12192439"/>
              <a:gd name="connsiteY15550" fmla="*/ 6289597 h 6839191"/>
              <a:gd name="connsiteX15551" fmla="*/ 9528804 w 12192439"/>
              <a:gd name="connsiteY15551" fmla="*/ 6290366 h 6839191"/>
              <a:gd name="connsiteX15552" fmla="*/ 9509167 w 12192439"/>
              <a:gd name="connsiteY15552" fmla="*/ 6291704 h 6839191"/>
              <a:gd name="connsiteX15553" fmla="*/ 9499755 w 12192439"/>
              <a:gd name="connsiteY15553" fmla="*/ 6291375 h 6839191"/>
              <a:gd name="connsiteX15554" fmla="*/ 9518207 w 12192439"/>
              <a:gd name="connsiteY15554" fmla="*/ 6289597 h 6839191"/>
              <a:gd name="connsiteX15555" fmla="*/ 9537032 w 12192439"/>
              <a:gd name="connsiteY15555" fmla="*/ 6287754 h 6839191"/>
              <a:gd name="connsiteX15556" fmla="*/ 9561341 w 12192439"/>
              <a:gd name="connsiteY15556" fmla="*/ 6285297 h 6839191"/>
              <a:gd name="connsiteX15557" fmla="*/ 9576084 w 12192439"/>
              <a:gd name="connsiteY15557" fmla="*/ 6286855 h 6839191"/>
              <a:gd name="connsiteX15558" fmla="*/ 9551270 w 12192439"/>
              <a:gd name="connsiteY15558" fmla="*/ 6288742 h 6839191"/>
              <a:gd name="connsiteX15559" fmla="*/ 9537032 w 12192439"/>
              <a:gd name="connsiteY15559" fmla="*/ 6287754 h 6839191"/>
              <a:gd name="connsiteX15560" fmla="*/ 9595128 w 12192439"/>
              <a:gd name="connsiteY15560" fmla="*/ 6288786 h 6839191"/>
              <a:gd name="connsiteX15561" fmla="*/ 9603180 w 12192439"/>
              <a:gd name="connsiteY15561" fmla="*/ 6289575 h 6839191"/>
              <a:gd name="connsiteX15562" fmla="*/ 9606559 w 12192439"/>
              <a:gd name="connsiteY15562" fmla="*/ 6289883 h 6839191"/>
              <a:gd name="connsiteX15563" fmla="*/ 9586418 w 12192439"/>
              <a:gd name="connsiteY15563" fmla="*/ 6290936 h 6839191"/>
              <a:gd name="connsiteX15564" fmla="*/ 9575996 w 12192439"/>
              <a:gd name="connsiteY15564" fmla="*/ 6290300 h 6839191"/>
              <a:gd name="connsiteX15565" fmla="*/ 9595128 w 12192439"/>
              <a:gd name="connsiteY15565" fmla="*/ 6288786 h 6839191"/>
              <a:gd name="connsiteX15566" fmla="*/ 9610991 w 12192439"/>
              <a:gd name="connsiteY15566" fmla="*/ 6287491 h 6839191"/>
              <a:gd name="connsiteX15567" fmla="*/ 9637319 w 12192439"/>
              <a:gd name="connsiteY15567" fmla="*/ 6285275 h 6839191"/>
              <a:gd name="connsiteX15568" fmla="*/ 9652698 w 12192439"/>
              <a:gd name="connsiteY15568" fmla="*/ 6287294 h 6839191"/>
              <a:gd name="connsiteX15569" fmla="*/ 9625866 w 12192439"/>
              <a:gd name="connsiteY15569" fmla="*/ 6288829 h 6839191"/>
              <a:gd name="connsiteX15570" fmla="*/ 9610991 w 12192439"/>
              <a:gd name="connsiteY15570" fmla="*/ 6287491 h 6839191"/>
              <a:gd name="connsiteX15571" fmla="*/ 9670623 w 12192439"/>
              <a:gd name="connsiteY15571" fmla="*/ 6289510 h 6839191"/>
              <a:gd name="connsiteX15572" fmla="*/ 9682888 w 12192439"/>
              <a:gd name="connsiteY15572" fmla="*/ 6290980 h 6839191"/>
              <a:gd name="connsiteX15573" fmla="*/ 9660641 w 12192439"/>
              <a:gd name="connsiteY15573" fmla="*/ 6291704 h 6839191"/>
              <a:gd name="connsiteX15574" fmla="*/ 9649254 w 12192439"/>
              <a:gd name="connsiteY15574" fmla="*/ 6290804 h 6839191"/>
              <a:gd name="connsiteX15575" fmla="*/ 9670623 w 12192439"/>
              <a:gd name="connsiteY15575" fmla="*/ 6289510 h 6839191"/>
              <a:gd name="connsiteX15576" fmla="*/ 9685894 w 12192439"/>
              <a:gd name="connsiteY15576" fmla="*/ 6288522 h 6839191"/>
              <a:gd name="connsiteX15577" fmla="*/ 9712748 w 12192439"/>
              <a:gd name="connsiteY15577" fmla="*/ 6286767 h 6839191"/>
              <a:gd name="connsiteX15578" fmla="*/ 9728589 w 12192439"/>
              <a:gd name="connsiteY15578" fmla="*/ 6289247 h 6839191"/>
              <a:gd name="connsiteX15579" fmla="*/ 9701470 w 12192439"/>
              <a:gd name="connsiteY15579" fmla="*/ 6290322 h 6839191"/>
              <a:gd name="connsiteX15580" fmla="*/ 9685894 w 12192439"/>
              <a:gd name="connsiteY15580" fmla="*/ 6288522 h 6839191"/>
              <a:gd name="connsiteX15581" fmla="*/ 9745262 w 12192439"/>
              <a:gd name="connsiteY15581" fmla="*/ 6291769 h 6839191"/>
              <a:gd name="connsiteX15582" fmla="*/ 9758734 w 12192439"/>
              <a:gd name="connsiteY15582" fmla="*/ 6293744 h 6839191"/>
              <a:gd name="connsiteX15583" fmla="*/ 9736245 w 12192439"/>
              <a:gd name="connsiteY15583" fmla="*/ 6294051 h 6839191"/>
              <a:gd name="connsiteX15584" fmla="*/ 9723169 w 12192439"/>
              <a:gd name="connsiteY15584" fmla="*/ 6292691 h 6839191"/>
              <a:gd name="connsiteX15585" fmla="*/ 9745262 w 12192439"/>
              <a:gd name="connsiteY15585" fmla="*/ 6291769 h 6839191"/>
              <a:gd name="connsiteX15586" fmla="*/ 9759393 w 12192439"/>
              <a:gd name="connsiteY15586" fmla="*/ 6291133 h 6839191"/>
              <a:gd name="connsiteX15587" fmla="*/ 9786642 w 12192439"/>
              <a:gd name="connsiteY15587" fmla="*/ 6289861 h 6839191"/>
              <a:gd name="connsiteX15588" fmla="*/ 9803250 w 12192439"/>
              <a:gd name="connsiteY15588" fmla="*/ 6292932 h 6839191"/>
              <a:gd name="connsiteX15589" fmla="*/ 9775957 w 12192439"/>
              <a:gd name="connsiteY15589" fmla="*/ 6293459 h 6839191"/>
              <a:gd name="connsiteX15590" fmla="*/ 9759393 w 12192439"/>
              <a:gd name="connsiteY15590" fmla="*/ 6291133 h 6839191"/>
              <a:gd name="connsiteX15591" fmla="*/ 9818432 w 12192439"/>
              <a:gd name="connsiteY15591" fmla="*/ 6295675 h 6839191"/>
              <a:gd name="connsiteX15592" fmla="*/ 9832978 w 12192439"/>
              <a:gd name="connsiteY15592" fmla="*/ 6298242 h 6839191"/>
              <a:gd name="connsiteX15593" fmla="*/ 9809985 w 12192439"/>
              <a:gd name="connsiteY15593" fmla="*/ 6298045 h 6839191"/>
              <a:gd name="connsiteX15594" fmla="*/ 9795768 w 12192439"/>
              <a:gd name="connsiteY15594" fmla="*/ 6296179 h 6839191"/>
              <a:gd name="connsiteX15595" fmla="*/ 9818432 w 12192439"/>
              <a:gd name="connsiteY15595" fmla="*/ 6295675 h 6839191"/>
              <a:gd name="connsiteX15596" fmla="*/ 9831684 w 12192439"/>
              <a:gd name="connsiteY15596" fmla="*/ 6295368 h 6839191"/>
              <a:gd name="connsiteX15597" fmla="*/ 9859000 w 12192439"/>
              <a:gd name="connsiteY15597" fmla="*/ 6294666 h 6839191"/>
              <a:gd name="connsiteX15598" fmla="*/ 9876244 w 12192439"/>
              <a:gd name="connsiteY15598" fmla="*/ 6298395 h 6839191"/>
              <a:gd name="connsiteX15599" fmla="*/ 9848907 w 12192439"/>
              <a:gd name="connsiteY15599" fmla="*/ 6298329 h 6839191"/>
              <a:gd name="connsiteX15600" fmla="*/ 9831684 w 12192439"/>
              <a:gd name="connsiteY15600" fmla="*/ 6295368 h 6839191"/>
              <a:gd name="connsiteX15601" fmla="*/ 9877911 w 12192439"/>
              <a:gd name="connsiteY15601" fmla="*/ 6301314 h 6839191"/>
              <a:gd name="connsiteX15602" fmla="*/ 9890044 w 12192439"/>
              <a:gd name="connsiteY15602" fmla="*/ 6301292 h 6839191"/>
              <a:gd name="connsiteX15603" fmla="*/ 9903976 w 12192439"/>
              <a:gd name="connsiteY15603" fmla="*/ 6304165 h 6839191"/>
              <a:gd name="connsiteX15604" fmla="*/ 9880105 w 12192439"/>
              <a:gd name="connsiteY15604" fmla="*/ 6303420 h 6839191"/>
              <a:gd name="connsiteX15605" fmla="*/ 9866920 w 12192439"/>
              <a:gd name="connsiteY15605" fmla="*/ 6301292 h 6839191"/>
              <a:gd name="connsiteX15606" fmla="*/ 9877911 w 12192439"/>
              <a:gd name="connsiteY15606" fmla="*/ 6301314 h 6839191"/>
              <a:gd name="connsiteX15607" fmla="*/ 9902221 w 12192439"/>
              <a:gd name="connsiteY15607" fmla="*/ 6301270 h 6839191"/>
              <a:gd name="connsiteX15608" fmla="*/ 9929777 w 12192439"/>
              <a:gd name="connsiteY15608" fmla="*/ 6301160 h 6839191"/>
              <a:gd name="connsiteX15609" fmla="*/ 9946452 w 12192439"/>
              <a:gd name="connsiteY15609" fmla="*/ 6305328 h 6839191"/>
              <a:gd name="connsiteX15610" fmla="*/ 9918610 w 12192439"/>
              <a:gd name="connsiteY15610" fmla="*/ 6304605 h 6839191"/>
              <a:gd name="connsiteX15611" fmla="*/ 9902221 w 12192439"/>
              <a:gd name="connsiteY15611" fmla="*/ 6301270 h 6839191"/>
              <a:gd name="connsiteX15612" fmla="*/ 9939979 w 12192439"/>
              <a:gd name="connsiteY15612" fmla="*/ 6301094 h 6839191"/>
              <a:gd name="connsiteX15613" fmla="*/ 9969686 w 12192439"/>
              <a:gd name="connsiteY15613" fmla="*/ 6300874 h 6839191"/>
              <a:gd name="connsiteX15614" fmla="*/ 9987698 w 12192439"/>
              <a:gd name="connsiteY15614" fmla="*/ 6306250 h 6839191"/>
              <a:gd name="connsiteX15615" fmla="*/ 9958234 w 12192439"/>
              <a:gd name="connsiteY15615" fmla="*/ 6305614 h 6839191"/>
              <a:gd name="connsiteX15616" fmla="*/ 9939979 w 12192439"/>
              <a:gd name="connsiteY15616" fmla="*/ 6301094 h 6839191"/>
              <a:gd name="connsiteX15617" fmla="*/ 9998494 w 12192439"/>
              <a:gd name="connsiteY15617" fmla="*/ 6309409 h 6839191"/>
              <a:gd name="connsiteX15618" fmla="*/ 10015584 w 12192439"/>
              <a:gd name="connsiteY15618" fmla="*/ 6314346 h 6839191"/>
              <a:gd name="connsiteX15619" fmla="*/ 9989081 w 12192439"/>
              <a:gd name="connsiteY15619" fmla="*/ 6312985 h 6839191"/>
              <a:gd name="connsiteX15620" fmla="*/ 9971770 w 12192439"/>
              <a:gd name="connsiteY15620" fmla="*/ 6308883 h 6839191"/>
              <a:gd name="connsiteX15621" fmla="*/ 9998494 w 12192439"/>
              <a:gd name="connsiteY15621" fmla="*/ 6309409 h 6839191"/>
              <a:gd name="connsiteX15622" fmla="*/ 10006677 w 12192439"/>
              <a:gd name="connsiteY15622" fmla="*/ 6309563 h 6839191"/>
              <a:gd name="connsiteX15623" fmla="*/ 10037458 w 12192439"/>
              <a:gd name="connsiteY15623" fmla="*/ 6310068 h 6839191"/>
              <a:gd name="connsiteX15624" fmla="*/ 10055624 w 12192439"/>
              <a:gd name="connsiteY15624" fmla="*/ 6316254 h 6839191"/>
              <a:gd name="connsiteX15625" fmla="*/ 10025128 w 12192439"/>
              <a:gd name="connsiteY15625" fmla="*/ 6314806 h 6839191"/>
              <a:gd name="connsiteX15626" fmla="*/ 10006677 w 12192439"/>
              <a:gd name="connsiteY15626" fmla="*/ 6309563 h 6839191"/>
              <a:gd name="connsiteX15627" fmla="*/ 10065300 w 12192439"/>
              <a:gd name="connsiteY15627" fmla="*/ 6319480 h 6839191"/>
              <a:gd name="connsiteX15628" fmla="*/ 10082699 w 12192439"/>
              <a:gd name="connsiteY15628" fmla="*/ 6325162 h 6839191"/>
              <a:gd name="connsiteX15629" fmla="*/ 10054901 w 12192439"/>
              <a:gd name="connsiteY15629" fmla="*/ 6322990 h 6839191"/>
              <a:gd name="connsiteX15630" fmla="*/ 10037283 w 12192439"/>
              <a:gd name="connsiteY15630" fmla="*/ 6318185 h 6839191"/>
              <a:gd name="connsiteX15631" fmla="*/ 10065300 w 12192439"/>
              <a:gd name="connsiteY15631" fmla="*/ 6319480 h 6839191"/>
              <a:gd name="connsiteX15632" fmla="*/ 10073462 w 12192439"/>
              <a:gd name="connsiteY15632" fmla="*/ 6319831 h 6839191"/>
              <a:gd name="connsiteX15633" fmla="*/ 10104199 w 12192439"/>
              <a:gd name="connsiteY15633" fmla="*/ 6321147 h 6839191"/>
              <a:gd name="connsiteX15634" fmla="*/ 10122431 w 12192439"/>
              <a:gd name="connsiteY15634" fmla="*/ 6328124 h 6839191"/>
              <a:gd name="connsiteX15635" fmla="*/ 10092111 w 12192439"/>
              <a:gd name="connsiteY15635" fmla="*/ 6325886 h 6839191"/>
              <a:gd name="connsiteX15636" fmla="*/ 10073462 w 12192439"/>
              <a:gd name="connsiteY15636" fmla="*/ 6319831 h 6839191"/>
              <a:gd name="connsiteX15637" fmla="*/ 10131295 w 12192439"/>
              <a:gd name="connsiteY15637" fmla="*/ 6331459 h 6839191"/>
              <a:gd name="connsiteX15638" fmla="*/ 10148650 w 12192439"/>
              <a:gd name="connsiteY15638" fmla="*/ 6337909 h 6839191"/>
              <a:gd name="connsiteX15639" fmla="*/ 10120918 w 12192439"/>
              <a:gd name="connsiteY15639" fmla="*/ 6334947 h 6839191"/>
              <a:gd name="connsiteX15640" fmla="*/ 10103190 w 12192439"/>
              <a:gd name="connsiteY15640" fmla="*/ 6329418 h 6839191"/>
              <a:gd name="connsiteX15641" fmla="*/ 10131295 w 12192439"/>
              <a:gd name="connsiteY15641" fmla="*/ 6331459 h 6839191"/>
              <a:gd name="connsiteX15642" fmla="*/ 10129671 w 12192439"/>
              <a:gd name="connsiteY15642" fmla="*/ 6328651 h 6839191"/>
              <a:gd name="connsiteX15643" fmla="*/ 10110672 w 12192439"/>
              <a:gd name="connsiteY15643" fmla="*/ 6321410 h 6839191"/>
              <a:gd name="connsiteX15644" fmla="*/ 10143143 w 12192439"/>
              <a:gd name="connsiteY15644" fmla="*/ 6322705 h 6839191"/>
              <a:gd name="connsiteX15645" fmla="*/ 10161594 w 12192439"/>
              <a:gd name="connsiteY15645" fmla="*/ 6330888 h 6839191"/>
              <a:gd name="connsiteX15646" fmla="*/ 10129671 w 12192439"/>
              <a:gd name="connsiteY15646" fmla="*/ 6328651 h 6839191"/>
              <a:gd name="connsiteX15647" fmla="*/ 10102598 w 12192439"/>
              <a:gd name="connsiteY15647" fmla="*/ 6318295 h 6839191"/>
              <a:gd name="connsiteX15648" fmla="*/ 10083423 w 12192439"/>
              <a:gd name="connsiteY15648" fmla="*/ 6310726 h 6839191"/>
              <a:gd name="connsiteX15649" fmla="*/ 10117715 w 12192439"/>
              <a:gd name="connsiteY15649" fmla="*/ 6311121 h 6839191"/>
              <a:gd name="connsiteX15650" fmla="*/ 10136385 w 12192439"/>
              <a:gd name="connsiteY15650" fmla="*/ 6319655 h 6839191"/>
              <a:gd name="connsiteX15651" fmla="*/ 10102598 w 12192439"/>
              <a:gd name="connsiteY15651" fmla="*/ 6318295 h 6839191"/>
              <a:gd name="connsiteX15652" fmla="*/ 10075918 w 12192439"/>
              <a:gd name="connsiteY15652" fmla="*/ 6307720 h 6839191"/>
              <a:gd name="connsiteX15653" fmla="*/ 10056612 w 12192439"/>
              <a:gd name="connsiteY15653" fmla="*/ 6299821 h 6839191"/>
              <a:gd name="connsiteX15654" fmla="*/ 10092681 w 12192439"/>
              <a:gd name="connsiteY15654" fmla="*/ 6299295 h 6839191"/>
              <a:gd name="connsiteX15655" fmla="*/ 10111396 w 12192439"/>
              <a:gd name="connsiteY15655" fmla="*/ 6308159 h 6839191"/>
              <a:gd name="connsiteX15656" fmla="*/ 10075918 w 12192439"/>
              <a:gd name="connsiteY15656" fmla="*/ 6307720 h 6839191"/>
              <a:gd name="connsiteX15657" fmla="*/ 10049745 w 12192439"/>
              <a:gd name="connsiteY15657" fmla="*/ 6296991 h 6839191"/>
              <a:gd name="connsiteX15658" fmla="*/ 10030306 w 12192439"/>
              <a:gd name="connsiteY15658" fmla="*/ 6288764 h 6839191"/>
              <a:gd name="connsiteX15659" fmla="*/ 10067977 w 12192439"/>
              <a:gd name="connsiteY15659" fmla="*/ 6287250 h 6839191"/>
              <a:gd name="connsiteX15660" fmla="*/ 10086714 w 12192439"/>
              <a:gd name="connsiteY15660" fmla="*/ 6296421 h 6839191"/>
              <a:gd name="connsiteX15661" fmla="*/ 10049745 w 12192439"/>
              <a:gd name="connsiteY15661" fmla="*/ 6296991 h 6839191"/>
              <a:gd name="connsiteX15662" fmla="*/ 10023746 w 12192439"/>
              <a:gd name="connsiteY15662" fmla="*/ 6285934 h 6839191"/>
              <a:gd name="connsiteX15663" fmla="*/ 10004373 w 12192439"/>
              <a:gd name="connsiteY15663" fmla="*/ 6277443 h 6839191"/>
              <a:gd name="connsiteX15664" fmla="*/ 10043601 w 12192439"/>
              <a:gd name="connsiteY15664" fmla="*/ 6274986 h 6839191"/>
              <a:gd name="connsiteX15665" fmla="*/ 10062229 w 12192439"/>
              <a:gd name="connsiteY15665" fmla="*/ 6284419 h 6839191"/>
              <a:gd name="connsiteX15666" fmla="*/ 10023746 w 12192439"/>
              <a:gd name="connsiteY15666" fmla="*/ 6285934 h 6839191"/>
              <a:gd name="connsiteX15667" fmla="*/ 9998120 w 12192439"/>
              <a:gd name="connsiteY15667" fmla="*/ 6274656 h 6839191"/>
              <a:gd name="connsiteX15668" fmla="*/ 9978878 w 12192439"/>
              <a:gd name="connsiteY15668" fmla="*/ 6265924 h 6839191"/>
              <a:gd name="connsiteX15669" fmla="*/ 10018349 w 12192439"/>
              <a:gd name="connsiteY15669" fmla="*/ 6262567 h 6839191"/>
              <a:gd name="connsiteX15670" fmla="*/ 10019578 w 12192439"/>
              <a:gd name="connsiteY15670" fmla="*/ 6262479 h 6839191"/>
              <a:gd name="connsiteX15671" fmla="*/ 10038095 w 12192439"/>
              <a:gd name="connsiteY15671" fmla="*/ 6272155 h 6839191"/>
              <a:gd name="connsiteX15672" fmla="*/ 9998120 w 12192439"/>
              <a:gd name="connsiteY15672" fmla="*/ 6274656 h 6839191"/>
              <a:gd name="connsiteX15673" fmla="*/ 9972889 w 12192439"/>
              <a:gd name="connsiteY15673" fmla="*/ 6263160 h 6839191"/>
              <a:gd name="connsiteX15674" fmla="*/ 9953802 w 12192439"/>
              <a:gd name="connsiteY15674" fmla="*/ 6254165 h 6839191"/>
              <a:gd name="connsiteX15675" fmla="*/ 9974249 w 12192439"/>
              <a:gd name="connsiteY15675" fmla="*/ 6252015 h 6839191"/>
              <a:gd name="connsiteX15676" fmla="*/ 9995948 w 12192439"/>
              <a:gd name="connsiteY15676" fmla="*/ 6249733 h 6839191"/>
              <a:gd name="connsiteX15677" fmla="*/ 10014290 w 12192439"/>
              <a:gd name="connsiteY15677" fmla="*/ 6259650 h 6839191"/>
              <a:gd name="connsiteX15678" fmla="*/ 9972889 w 12192439"/>
              <a:gd name="connsiteY15678" fmla="*/ 6263160 h 6839191"/>
              <a:gd name="connsiteX15679" fmla="*/ 9973898 w 12192439"/>
              <a:gd name="connsiteY15679" fmla="*/ 6248658 h 6839191"/>
              <a:gd name="connsiteX15680" fmla="*/ 9948009 w 12192439"/>
              <a:gd name="connsiteY15680" fmla="*/ 6251400 h 6839191"/>
              <a:gd name="connsiteX15681" fmla="*/ 9929097 w 12192439"/>
              <a:gd name="connsiteY15681" fmla="*/ 6242164 h 6839191"/>
              <a:gd name="connsiteX15682" fmla="*/ 9931313 w 12192439"/>
              <a:gd name="connsiteY15682" fmla="*/ 6241878 h 6839191"/>
              <a:gd name="connsiteX15683" fmla="*/ 9972648 w 12192439"/>
              <a:gd name="connsiteY15683" fmla="*/ 6236722 h 6839191"/>
              <a:gd name="connsiteX15684" fmla="*/ 9990792 w 12192439"/>
              <a:gd name="connsiteY15684" fmla="*/ 6246881 h 6839191"/>
              <a:gd name="connsiteX15685" fmla="*/ 9973898 w 12192439"/>
              <a:gd name="connsiteY15685" fmla="*/ 6248658 h 6839191"/>
              <a:gd name="connsiteX15686" fmla="*/ 9930897 w 12192439"/>
              <a:gd name="connsiteY15686" fmla="*/ 6238455 h 6839191"/>
              <a:gd name="connsiteX15687" fmla="*/ 9923480 w 12192439"/>
              <a:gd name="connsiteY15687" fmla="*/ 6239377 h 6839191"/>
              <a:gd name="connsiteX15688" fmla="*/ 9904787 w 12192439"/>
              <a:gd name="connsiteY15688" fmla="*/ 6229921 h 6839191"/>
              <a:gd name="connsiteX15689" fmla="*/ 9949721 w 12192439"/>
              <a:gd name="connsiteY15689" fmla="*/ 6223493 h 6839191"/>
              <a:gd name="connsiteX15690" fmla="*/ 9967646 w 12192439"/>
              <a:gd name="connsiteY15690" fmla="*/ 6233870 h 6839191"/>
              <a:gd name="connsiteX15691" fmla="*/ 9930897 w 12192439"/>
              <a:gd name="connsiteY15691" fmla="*/ 6238455 h 6839191"/>
              <a:gd name="connsiteX15692" fmla="*/ 9899325 w 12192439"/>
              <a:gd name="connsiteY15692" fmla="*/ 6227113 h 6839191"/>
              <a:gd name="connsiteX15693" fmla="*/ 9880896 w 12192439"/>
              <a:gd name="connsiteY15693" fmla="*/ 6217415 h 6839191"/>
              <a:gd name="connsiteX15694" fmla="*/ 9927166 w 12192439"/>
              <a:gd name="connsiteY15694" fmla="*/ 6209977 h 6839191"/>
              <a:gd name="connsiteX15695" fmla="*/ 9944828 w 12192439"/>
              <a:gd name="connsiteY15695" fmla="*/ 6220597 h 6839191"/>
              <a:gd name="connsiteX15696" fmla="*/ 9899325 w 12192439"/>
              <a:gd name="connsiteY15696" fmla="*/ 6227113 h 6839191"/>
              <a:gd name="connsiteX15697" fmla="*/ 9875564 w 12192439"/>
              <a:gd name="connsiteY15697" fmla="*/ 6214585 h 6839191"/>
              <a:gd name="connsiteX15698" fmla="*/ 9857398 w 12192439"/>
              <a:gd name="connsiteY15698" fmla="*/ 6204668 h 6839191"/>
              <a:gd name="connsiteX15699" fmla="*/ 9904985 w 12192439"/>
              <a:gd name="connsiteY15699" fmla="*/ 6196221 h 6839191"/>
              <a:gd name="connsiteX15700" fmla="*/ 9922383 w 12192439"/>
              <a:gd name="connsiteY15700" fmla="*/ 6207060 h 6839191"/>
              <a:gd name="connsiteX15701" fmla="*/ 9875564 w 12192439"/>
              <a:gd name="connsiteY15701" fmla="*/ 6214585 h 6839191"/>
              <a:gd name="connsiteX15702" fmla="*/ 9852175 w 12192439"/>
              <a:gd name="connsiteY15702" fmla="*/ 6201794 h 6839191"/>
              <a:gd name="connsiteX15703" fmla="*/ 9834273 w 12192439"/>
              <a:gd name="connsiteY15703" fmla="*/ 6191658 h 6839191"/>
              <a:gd name="connsiteX15704" fmla="*/ 9881597 w 12192439"/>
              <a:gd name="connsiteY15704" fmla="*/ 6182509 h 6839191"/>
              <a:gd name="connsiteX15705" fmla="*/ 9883155 w 12192439"/>
              <a:gd name="connsiteY15705" fmla="*/ 6182202 h 6839191"/>
              <a:gd name="connsiteX15706" fmla="*/ 9900290 w 12192439"/>
              <a:gd name="connsiteY15706" fmla="*/ 6193260 h 6839191"/>
              <a:gd name="connsiteX15707" fmla="*/ 9852175 w 12192439"/>
              <a:gd name="connsiteY15707" fmla="*/ 6201794 h 6839191"/>
              <a:gd name="connsiteX15708" fmla="*/ 9829183 w 12192439"/>
              <a:gd name="connsiteY15708" fmla="*/ 6188718 h 6839191"/>
              <a:gd name="connsiteX15709" fmla="*/ 9811521 w 12192439"/>
              <a:gd name="connsiteY15709" fmla="*/ 6178340 h 6839191"/>
              <a:gd name="connsiteX15710" fmla="*/ 9853624 w 12192439"/>
              <a:gd name="connsiteY15710" fmla="*/ 6169586 h 6839191"/>
              <a:gd name="connsiteX15711" fmla="*/ 9861720 w 12192439"/>
              <a:gd name="connsiteY15711" fmla="*/ 6167897 h 6839191"/>
              <a:gd name="connsiteX15712" fmla="*/ 9878547 w 12192439"/>
              <a:gd name="connsiteY15712" fmla="*/ 6179174 h 6839191"/>
              <a:gd name="connsiteX15713" fmla="*/ 9829183 w 12192439"/>
              <a:gd name="connsiteY15713" fmla="*/ 6188718 h 6839191"/>
              <a:gd name="connsiteX15714" fmla="*/ 9852812 w 12192439"/>
              <a:gd name="connsiteY15714" fmla="*/ 6165747 h 6839191"/>
              <a:gd name="connsiteX15715" fmla="*/ 9806541 w 12192439"/>
              <a:gd name="connsiteY15715" fmla="*/ 6175356 h 6839191"/>
              <a:gd name="connsiteX15716" fmla="*/ 9789186 w 12192439"/>
              <a:gd name="connsiteY15716" fmla="*/ 6164782 h 6839191"/>
              <a:gd name="connsiteX15717" fmla="*/ 9825629 w 12192439"/>
              <a:gd name="connsiteY15717" fmla="*/ 6156685 h 6839191"/>
              <a:gd name="connsiteX15718" fmla="*/ 9840657 w 12192439"/>
              <a:gd name="connsiteY15718" fmla="*/ 6153329 h 6839191"/>
              <a:gd name="connsiteX15719" fmla="*/ 9857200 w 12192439"/>
              <a:gd name="connsiteY15719" fmla="*/ 6164826 h 6839191"/>
              <a:gd name="connsiteX15720" fmla="*/ 9852812 w 12192439"/>
              <a:gd name="connsiteY15720" fmla="*/ 6165747 h 6839191"/>
              <a:gd name="connsiteX15721" fmla="*/ 9824751 w 12192439"/>
              <a:gd name="connsiteY15721" fmla="*/ 6152737 h 6839191"/>
              <a:gd name="connsiteX15722" fmla="*/ 9784294 w 12192439"/>
              <a:gd name="connsiteY15722" fmla="*/ 6161732 h 6839191"/>
              <a:gd name="connsiteX15723" fmla="*/ 9767246 w 12192439"/>
              <a:gd name="connsiteY15723" fmla="*/ 6150937 h 6839191"/>
              <a:gd name="connsiteX15724" fmla="*/ 9797656 w 12192439"/>
              <a:gd name="connsiteY15724" fmla="*/ 6143785 h 6839191"/>
              <a:gd name="connsiteX15725" fmla="*/ 9819990 w 12192439"/>
              <a:gd name="connsiteY15725" fmla="*/ 6138498 h 6839191"/>
              <a:gd name="connsiteX15726" fmla="*/ 9836204 w 12192439"/>
              <a:gd name="connsiteY15726" fmla="*/ 6150191 h 6839191"/>
              <a:gd name="connsiteX15727" fmla="*/ 9824751 w 12192439"/>
              <a:gd name="connsiteY15727" fmla="*/ 6152737 h 6839191"/>
              <a:gd name="connsiteX15728" fmla="*/ 9796690 w 12192439"/>
              <a:gd name="connsiteY15728" fmla="*/ 6139748 h 6839191"/>
              <a:gd name="connsiteX15729" fmla="*/ 9762442 w 12192439"/>
              <a:gd name="connsiteY15729" fmla="*/ 6147822 h 6839191"/>
              <a:gd name="connsiteX15730" fmla="*/ 9745723 w 12192439"/>
              <a:gd name="connsiteY15730" fmla="*/ 6136830 h 6839191"/>
              <a:gd name="connsiteX15731" fmla="*/ 9769660 w 12192439"/>
              <a:gd name="connsiteY15731" fmla="*/ 6130862 h 6839191"/>
              <a:gd name="connsiteX15732" fmla="*/ 9799718 w 12192439"/>
              <a:gd name="connsiteY15732" fmla="*/ 6123359 h 6839191"/>
              <a:gd name="connsiteX15733" fmla="*/ 9815602 w 12192439"/>
              <a:gd name="connsiteY15733" fmla="*/ 6135272 h 6839191"/>
              <a:gd name="connsiteX15734" fmla="*/ 9796690 w 12192439"/>
              <a:gd name="connsiteY15734" fmla="*/ 6139748 h 6839191"/>
              <a:gd name="connsiteX15735" fmla="*/ 9768651 w 12192439"/>
              <a:gd name="connsiteY15735" fmla="*/ 6126760 h 6839191"/>
              <a:gd name="connsiteX15736" fmla="*/ 9740985 w 12192439"/>
              <a:gd name="connsiteY15736" fmla="*/ 6133648 h 6839191"/>
              <a:gd name="connsiteX15737" fmla="*/ 9724574 w 12192439"/>
              <a:gd name="connsiteY15737" fmla="*/ 6122394 h 6839191"/>
              <a:gd name="connsiteX15738" fmla="*/ 9741665 w 12192439"/>
              <a:gd name="connsiteY15738" fmla="*/ 6117962 h 6839191"/>
              <a:gd name="connsiteX15739" fmla="*/ 9779752 w 12192439"/>
              <a:gd name="connsiteY15739" fmla="*/ 6107891 h 6839191"/>
              <a:gd name="connsiteX15740" fmla="*/ 9795395 w 12192439"/>
              <a:gd name="connsiteY15740" fmla="*/ 6120090 h 6839191"/>
              <a:gd name="connsiteX15741" fmla="*/ 9768651 w 12192439"/>
              <a:gd name="connsiteY15741" fmla="*/ 6126760 h 6839191"/>
              <a:gd name="connsiteX15742" fmla="*/ 9740589 w 12192439"/>
              <a:gd name="connsiteY15742" fmla="*/ 6113771 h 6839191"/>
              <a:gd name="connsiteX15743" fmla="*/ 9719878 w 12192439"/>
              <a:gd name="connsiteY15743" fmla="*/ 6119147 h 6839191"/>
              <a:gd name="connsiteX15744" fmla="*/ 9703884 w 12192439"/>
              <a:gd name="connsiteY15744" fmla="*/ 6107716 h 6839191"/>
              <a:gd name="connsiteX15745" fmla="*/ 9713692 w 12192439"/>
              <a:gd name="connsiteY15745" fmla="*/ 6105061 h 6839191"/>
              <a:gd name="connsiteX15746" fmla="*/ 9760248 w 12192439"/>
              <a:gd name="connsiteY15746" fmla="*/ 6092204 h 6839191"/>
              <a:gd name="connsiteX15747" fmla="*/ 9775518 w 12192439"/>
              <a:gd name="connsiteY15747" fmla="*/ 6104556 h 6839191"/>
              <a:gd name="connsiteX15748" fmla="*/ 9740589 w 12192439"/>
              <a:gd name="connsiteY15748" fmla="*/ 6113771 h 6839191"/>
              <a:gd name="connsiteX15749" fmla="*/ 9712528 w 12192439"/>
              <a:gd name="connsiteY15749" fmla="*/ 6100783 h 6839191"/>
              <a:gd name="connsiteX15750" fmla="*/ 9699276 w 12192439"/>
              <a:gd name="connsiteY15750" fmla="*/ 6104381 h 6839191"/>
              <a:gd name="connsiteX15751" fmla="*/ 9683568 w 12192439"/>
              <a:gd name="connsiteY15751" fmla="*/ 6092753 h 6839191"/>
              <a:gd name="connsiteX15752" fmla="*/ 9685696 w 12192439"/>
              <a:gd name="connsiteY15752" fmla="*/ 6092138 h 6839191"/>
              <a:gd name="connsiteX15753" fmla="*/ 9741138 w 12192439"/>
              <a:gd name="connsiteY15753" fmla="*/ 6076210 h 6839191"/>
              <a:gd name="connsiteX15754" fmla="*/ 9756079 w 12192439"/>
              <a:gd name="connsiteY15754" fmla="*/ 6088782 h 6839191"/>
              <a:gd name="connsiteX15755" fmla="*/ 9712528 w 12192439"/>
              <a:gd name="connsiteY15755" fmla="*/ 6100783 h 6839191"/>
              <a:gd name="connsiteX15756" fmla="*/ 9684467 w 12192439"/>
              <a:gd name="connsiteY15756" fmla="*/ 6087794 h 6839191"/>
              <a:gd name="connsiteX15757" fmla="*/ 9679048 w 12192439"/>
              <a:gd name="connsiteY15757" fmla="*/ 6089330 h 6839191"/>
              <a:gd name="connsiteX15758" fmla="*/ 9663647 w 12192439"/>
              <a:gd name="connsiteY15758" fmla="*/ 6077461 h 6839191"/>
              <a:gd name="connsiteX15759" fmla="*/ 9722424 w 12192439"/>
              <a:gd name="connsiteY15759" fmla="*/ 6059953 h 6839191"/>
              <a:gd name="connsiteX15760" fmla="*/ 9737014 w 12192439"/>
              <a:gd name="connsiteY15760" fmla="*/ 6072699 h 6839191"/>
              <a:gd name="connsiteX15761" fmla="*/ 9684467 w 12192439"/>
              <a:gd name="connsiteY15761" fmla="*/ 6087794 h 6839191"/>
              <a:gd name="connsiteX15762" fmla="*/ 9659236 w 12192439"/>
              <a:gd name="connsiteY15762" fmla="*/ 6073972 h 6839191"/>
              <a:gd name="connsiteX15763" fmla="*/ 9644164 w 12192439"/>
              <a:gd name="connsiteY15763" fmla="*/ 6061861 h 6839191"/>
              <a:gd name="connsiteX15764" fmla="*/ 9704104 w 12192439"/>
              <a:gd name="connsiteY15764" fmla="*/ 6043388 h 6839191"/>
              <a:gd name="connsiteX15765" fmla="*/ 9718365 w 12192439"/>
              <a:gd name="connsiteY15765" fmla="*/ 6056332 h 6839191"/>
              <a:gd name="connsiteX15766" fmla="*/ 9659236 w 12192439"/>
              <a:gd name="connsiteY15766" fmla="*/ 6073972 h 6839191"/>
              <a:gd name="connsiteX15767" fmla="*/ 9639798 w 12192439"/>
              <a:gd name="connsiteY15767" fmla="*/ 6058285 h 6839191"/>
              <a:gd name="connsiteX15768" fmla="*/ 9625098 w 12192439"/>
              <a:gd name="connsiteY15768" fmla="*/ 6045977 h 6839191"/>
              <a:gd name="connsiteX15769" fmla="*/ 9686156 w 12192439"/>
              <a:gd name="connsiteY15769" fmla="*/ 6026516 h 6839191"/>
              <a:gd name="connsiteX15770" fmla="*/ 9700111 w 12192439"/>
              <a:gd name="connsiteY15770" fmla="*/ 6039680 h 6839191"/>
              <a:gd name="connsiteX15771" fmla="*/ 9639798 w 12192439"/>
              <a:gd name="connsiteY15771" fmla="*/ 6058285 h 6839191"/>
              <a:gd name="connsiteX15772" fmla="*/ 9601864 w 12192439"/>
              <a:gd name="connsiteY15772" fmla="*/ 6026143 h 6839191"/>
              <a:gd name="connsiteX15773" fmla="*/ 9596883 w 12192439"/>
              <a:gd name="connsiteY15773" fmla="*/ 6021931 h 6839191"/>
              <a:gd name="connsiteX15774" fmla="*/ 9587142 w 12192439"/>
              <a:gd name="connsiteY15774" fmla="*/ 6013637 h 6839191"/>
              <a:gd name="connsiteX15775" fmla="*/ 9650439 w 12192439"/>
              <a:gd name="connsiteY15775" fmla="*/ 5992246 h 6839191"/>
              <a:gd name="connsiteX15776" fmla="*/ 9664327 w 12192439"/>
              <a:gd name="connsiteY15776" fmla="*/ 6005608 h 6839191"/>
              <a:gd name="connsiteX15777" fmla="*/ 9601864 w 12192439"/>
              <a:gd name="connsiteY15777" fmla="*/ 6026143 h 6839191"/>
              <a:gd name="connsiteX15778" fmla="*/ 9582710 w 12192439"/>
              <a:gd name="connsiteY15778" fmla="*/ 6009864 h 6839191"/>
              <a:gd name="connsiteX15779" fmla="*/ 9568098 w 12192439"/>
              <a:gd name="connsiteY15779" fmla="*/ 5997270 h 6839191"/>
              <a:gd name="connsiteX15780" fmla="*/ 9632733 w 12192439"/>
              <a:gd name="connsiteY15780" fmla="*/ 5974826 h 6839191"/>
              <a:gd name="connsiteX15781" fmla="*/ 9646424 w 12192439"/>
              <a:gd name="connsiteY15781" fmla="*/ 5988341 h 6839191"/>
              <a:gd name="connsiteX15782" fmla="*/ 9582710 w 12192439"/>
              <a:gd name="connsiteY15782" fmla="*/ 6009864 h 6839191"/>
              <a:gd name="connsiteX15783" fmla="*/ 9563688 w 12192439"/>
              <a:gd name="connsiteY15783" fmla="*/ 5993409 h 6839191"/>
              <a:gd name="connsiteX15784" fmla="*/ 9549449 w 12192439"/>
              <a:gd name="connsiteY15784" fmla="*/ 5980618 h 6839191"/>
              <a:gd name="connsiteX15785" fmla="*/ 9615444 w 12192439"/>
              <a:gd name="connsiteY15785" fmla="*/ 5957120 h 6839191"/>
              <a:gd name="connsiteX15786" fmla="*/ 9628740 w 12192439"/>
              <a:gd name="connsiteY15786" fmla="*/ 5970833 h 6839191"/>
              <a:gd name="connsiteX15787" fmla="*/ 9563688 w 12192439"/>
              <a:gd name="connsiteY15787" fmla="*/ 5993409 h 6839191"/>
              <a:gd name="connsiteX15788" fmla="*/ 9545127 w 12192439"/>
              <a:gd name="connsiteY15788" fmla="*/ 5976647 h 6839191"/>
              <a:gd name="connsiteX15789" fmla="*/ 9434440 w 12192439"/>
              <a:gd name="connsiteY15789" fmla="*/ 5816376 h 6839191"/>
              <a:gd name="connsiteX15790" fmla="*/ 9401685 w 12192439"/>
              <a:gd name="connsiteY15790" fmla="*/ 5649830 h 6839191"/>
              <a:gd name="connsiteX15791" fmla="*/ 9393325 w 12192439"/>
              <a:gd name="connsiteY15791" fmla="*/ 5548007 h 6839191"/>
              <a:gd name="connsiteX15792" fmla="*/ 9391855 w 12192439"/>
              <a:gd name="connsiteY15792" fmla="*/ 5334335 h 6839191"/>
              <a:gd name="connsiteX15793" fmla="*/ 9399336 w 12192439"/>
              <a:gd name="connsiteY15793" fmla="*/ 5144467 h 6839191"/>
              <a:gd name="connsiteX15794" fmla="*/ 9394093 w 12192439"/>
              <a:gd name="connsiteY15794" fmla="*/ 4639827 h 6839191"/>
              <a:gd name="connsiteX15795" fmla="*/ 9375422 w 12192439"/>
              <a:gd name="connsiteY15795" fmla="*/ 4519487 h 6839191"/>
              <a:gd name="connsiteX15796" fmla="*/ 9360941 w 12192439"/>
              <a:gd name="connsiteY15796" fmla="*/ 4450179 h 6839191"/>
              <a:gd name="connsiteX15797" fmla="*/ 9372614 w 12192439"/>
              <a:gd name="connsiteY15797" fmla="*/ 4465207 h 6839191"/>
              <a:gd name="connsiteX15798" fmla="*/ 9393742 w 12192439"/>
              <a:gd name="connsiteY15798" fmla="*/ 4540110 h 6839191"/>
              <a:gd name="connsiteX15799" fmla="*/ 9418688 w 12192439"/>
              <a:gd name="connsiteY15799" fmla="*/ 4656545 h 6839191"/>
              <a:gd name="connsiteX15800" fmla="*/ 9448196 w 12192439"/>
              <a:gd name="connsiteY15800" fmla="*/ 5152738 h 6839191"/>
              <a:gd name="connsiteX15801" fmla="*/ 9449557 w 12192439"/>
              <a:gd name="connsiteY15801" fmla="*/ 5331767 h 6839191"/>
              <a:gd name="connsiteX15802" fmla="*/ 9460703 w 12192439"/>
              <a:gd name="connsiteY15802" fmla="*/ 5539429 h 6839191"/>
              <a:gd name="connsiteX15803" fmla="*/ 9473471 w 12192439"/>
              <a:gd name="connsiteY15803" fmla="*/ 5638136 h 6839191"/>
              <a:gd name="connsiteX15804" fmla="*/ 9511932 w 12192439"/>
              <a:gd name="connsiteY15804" fmla="*/ 5798692 h 6839191"/>
              <a:gd name="connsiteX15805" fmla="*/ 9611539 w 12192439"/>
              <a:gd name="connsiteY15805" fmla="*/ 5952996 h 6839191"/>
              <a:gd name="connsiteX15806" fmla="*/ 9545127 w 12192439"/>
              <a:gd name="connsiteY15806" fmla="*/ 5976647 h 6839191"/>
              <a:gd name="connsiteX15807" fmla="*/ 9373337 w 12192439"/>
              <a:gd name="connsiteY15807" fmla="*/ 4519882 h 6839191"/>
              <a:gd name="connsiteX15808" fmla="*/ 9392009 w 12192439"/>
              <a:gd name="connsiteY15808" fmla="*/ 4640112 h 6839191"/>
              <a:gd name="connsiteX15809" fmla="*/ 9397230 w 12192439"/>
              <a:gd name="connsiteY15809" fmla="*/ 5144379 h 6839191"/>
              <a:gd name="connsiteX15810" fmla="*/ 9389727 w 12192439"/>
              <a:gd name="connsiteY15810" fmla="*/ 5334269 h 6839191"/>
              <a:gd name="connsiteX15811" fmla="*/ 9391219 w 12192439"/>
              <a:gd name="connsiteY15811" fmla="*/ 5548095 h 6839191"/>
              <a:gd name="connsiteX15812" fmla="*/ 9399578 w 12192439"/>
              <a:gd name="connsiteY15812" fmla="*/ 5650093 h 6839191"/>
              <a:gd name="connsiteX15813" fmla="*/ 9432444 w 12192439"/>
              <a:gd name="connsiteY15813" fmla="*/ 5817034 h 6839191"/>
              <a:gd name="connsiteX15814" fmla="*/ 9542889 w 12192439"/>
              <a:gd name="connsiteY15814" fmla="*/ 5977437 h 6839191"/>
              <a:gd name="connsiteX15815" fmla="*/ 9488061 w 12192439"/>
              <a:gd name="connsiteY15815" fmla="*/ 5996876 h 6839191"/>
              <a:gd name="connsiteX15816" fmla="*/ 9477377 w 12192439"/>
              <a:gd name="connsiteY15816" fmla="*/ 6000671 h 6839191"/>
              <a:gd name="connsiteX15817" fmla="*/ 9355040 w 12192439"/>
              <a:gd name="connsiteY15817" fmla="*/ 5834739 h 6839191"/>
              <a:gd name="connsiteX15818" fmla="*/ 9327900 w 12192439"/>
              <a:gd name="connsiteY15818" fmla="*/ 5661853 h 6839191"/>
              <a:gd name="connsiteX15819" fmla="*/ 9323951 w 12192439"/>
              <a:gd name="connsiteY15819" fmla="*/ 5556761 h 6839191"/>
              <a:gd name="connsiteX15820" fmla="*/ 9332135 w 12192439"/>
              <a:gd name="connsiteY15820" fmla="*/ 5336945 h 6839191"/>
              <a:gd name="connsiteX15821" fmla="*/ 9348962 w 12192439"/>
              <a:gd name="connsiteY15821" fmla="*/ 5136195 h 6839191"/>
              <a:gd name="connsiteX15822" fmla="*/ 9367523 w 12192439"/>
              <a:gd name="connsiteY15822" fmla="*/ 4623482 h 6839191"/>
              <a:gd name="connsiteX15823" fmla="*/ 9355106 w 12192439"/>
              <a:gd name="connsiteY15823" fmla="*/ 4499368 h 6839191"/>
              <a:gd name="connsiteX15824" fmla="*/ 9345320 w 12192439"/>
              <a:gd name="connsiteY15824" fmla="*/ 4431157 h 6839191"/>
              <a:gd name="connsiteX15825" fmla="*/ 9357935 w 12192439"/>
              <a:gd name="connsiteY15825" fmla="*/ 4446405 h 6839191"/>
              <a:gd name="connsiteX15826" fmla="*/ 9373337 w 12192439"/>
              <a:gd name="connsiteY15826" fmla="*/ 4519882 h 6839191"/>
              <a:gd name="connsiteX15827" fmla="*/ 9344662 w 12192439"/>
              <a:gd name="connsiteY15827" fmla="*/ 4427230 h 6839191"/>
              <a:gd name="connsiteX15828" fmla="*/ 9340691 w 12192439"/>
              <a:gd name="connsiteY15828" fmla="*/ 4404368 h 6839191"/>
              <a:gd name="connsiteX15829" fmla="*/ 9351485 w 12192439"/>
              <a:gd name="connsiteY15829" fmla="*/ 4420318 h 6839191"/>
              <a:gd name="connsiteX15830" fmla="*/ 9356882 w 12192439"/>
              <a:gd name="connsiteY15830" fmla="*/ 4441973 h 6839191"/>
              <a:gd name="connsiteX15831" fmla="*/ 9344662 w 12192439"/>
              <a:gd name="connsiteY15831" fmla="*/ 4427230 h 6839191"/>
              <a:gd name="connsiteX15832" fmla="*/ 9341854 w 12192439"/>
              <a:gd name="connsiteY15832" fmla="*/ 4423939 h 6839191"/>
              <a:gd name="connsiteX15833" fmla="*/ 9328931 w 12192439"/>
              <a:gd name="connsiteY15833" fmla="*/ 4409305 h 6839191"/>
              <a:gd name="connsiteX15834" fmla="*/ 9326254 w 12192439"/>
              <a:gd name="connsiteY15834" fmla="*/ 4384293 h 6839191"/>
              <a:gd name="connsiteX15835" fmla="*/ 9337641 w 12192439"/>
              <a:gd name="connsiteY15835" fmla="*/ 4400068 h 6839191"/>
              <a:gd name="connsiteX15836" fmla="*/ 9341854 w 12192439"/>
              <a:gd name="connsiteY15836" fmla="*/ 4423939 h 6839191"/>
              <a:gd name="connsiteX15837" fmla="*/ 9325772 w 12192439"/>
              <a:gd name="connsiteY15837" fmla="*/ 4380147 h 6839191"/>
              <a:gd name="connsiteX15838" fmla="*/ 9322810 w 12192439"/>
              <a:gd name="connsiteY15838" fmla="*/ 4356056 h 6839191"/>
              <a:gd name="connsiteX15839" fmla="*/ 9332156 w 12192439"/>
              <a:gd name="connsiteY15839" fmla="*/ 4371919 h 6839191"/>
              <a:gd name="connsiteX15840" fmla="*/ 9336742 w 12192439"/>
              <a:gd name="connsiteY15840" fmla="*/ 4395219 h 6839191"/>
              <a:gd name="connsiteX15841" fmla="*/ 9325772 w 12192439"/>
              <a:gd name="connsiteY15841" fmla="*/ 4380147 h 6839191"/>
              <a:gd name="connsiteX15842" fmla="*/ 9322942 w 12192439"/>
              <a:gd name="connsiteY15842" fmla="*/ 4376417 h 6839191"/>
              <a:gd name="connsiteX15843" fmla="*/ 9311072 w 12192439"/>
              <a:gd name="connsiteY15843" fmla="*/ 4361059 h 6839191"/>
              <a:gd name="connsiteX15844" fmla="*/ 9309471 w 12192439"/>
              <a:gd name="connsiteY15844" fmla="*/ 4334643 h 6839191"/>
              <a:gd name="connsiteX15845" fmla="*/ 9319716 w 12192439"/>
              <a:gd name="connsiteY15845" fmla="*/ 4350945 h 6839191"/>
              <a:gd name="connsiteX15846" fmla="*/ 9322942 w 12192439"/>
              <a:gd name="connsiteY15846" fmla="*/ 4376417 h 6839191"/>
              <a:gd name="connsiteX15847" fmla="*/ 9309186 w 12192439"/>
              <a:gd name="connsiteY15847" fmla="*/ 4330672 h 6839191"/>
              <a:gd name="connsiteX15848" fmla="*/ 9307364 w 12192439"/>
              <a:gd name="connsiteY15848" fmla="*/ 4306275 h 6839191"/>
              <a:gd name="connsiteX15849" fmla="*/ 9315680 w 12192439"/>
              <a:gd name="connsiteY15849" fmla="*/ 4322686 h 6839191"/>
              <a:gd name="connsiteX15850" fmla="*/ 9319080 w 12192439"/>
              <a:gd name="connsiteY15850" fmla="*/ 4346249 h 6839191"/>
              <a:gd name="connsiteX15851" fmla="*/ 9309186 w 12192439"/>
              <a:gd name="connsiteY15851" fmla="*/ 4330672 h 6839191"/>
              <a:gd name="connsiteX15852" fmla="*/ 9306508 w 12192439"/>
              <a:gd name="connsiteY15852" fmla="*/ 4326591 h 6839191"/>
              <a:gd name="connsiteX15853" fmla="*/ 9295758 w 12192439"/>
              <a:gd name="connsiteY15853" fmla="*/ 4310707 h 6839191"/>
              <a:gd name="connsiteX15854" fmla="*/ 9295341 w 12192439"/>
              <a:gd name="connsiteY15854" fmla="*/ 4283984 h 6839191"/>
              <a:gd name="connsiteX15855" fmla="*/ 9304490 w 12192439"/>
              <a:gd name="connsiteY15855" fmla="*/ 4300768 h 6839191"/>
              <a:gd name="connsiteX15856" fmla="*/ 9306508 w 12192439"/>
              <a:gd name="connsiteY15856" fmla="*/ 4326591 h 6839191"/>
              <a:gd name="connsiteX15857" fmla="*/ 9295232 w 12192439"/>
              <a:gd name="connsiteY15857" fmla="*/ 4279311 h 6839191"/>
              <a:gd name="connsiteX15858" fmla="*/ 9294464 w 12192439"/>
              <a:gd name="connsiteY15858" fmla="*/ 4253334 h 6839191"/>
              <a:gd name="connsiteX15859" fmla="*/ 9301616 w 12192439"/>
              <a:gd name="connsiteY15859" fmla="*/ 4269920 h 6839191"/>
              <a:gd name="connsiteX15860" fmla="*/ 9304029 w 12192439"/>
              <a:gd name="connsiteY15860" fmla="*/ 4295327 h 6839191"/>
              <a:gd name="connsiteX15861" fmla="*/ 9295232 w 12192439"/>
              <a:gd name="connsiteY15861" fmla="*/ 4279311 h 6839191"/>
              <a:gd name="connsiteX15862" fmla="*/ 9292599 w 12192439"/>
              <a:gd name="connsiteY15862" fmla="*/ 4274725 h 6839191"/>
              <a:gd name="connsiteX15863" fmla="*/ 9282946 w 12192439"/>
              <a:gd name="connsiteY15863" fmla="*/ 4258248 h 6839191"/>
              <a:gd name="connsiteX15864" fmla="*/ 9283626 w 12192439"/>
              <a:gd name="connsiteY15864" fmla="*/ 4229836 h 6839191"/>
              <a:gd name="connsiteX15865" fmla="*/ 9291721 w 12192439"/>
              <a:gd name="connsiteY15865" fmla="*/ 4247213 h 6839191"/>
              <a:gd name="connsiteX15866" fmla="*/ 9292599 w 12192439"/>
              <a:gd name="connsiteY15866" fmla="*/ 4274725 h 6839191"/>
              <a:gd name="connsiteX15867" fmla="*/ 9283691 w 12192439"/>
              <a:gd name="connsiteY15867" fmla="*/ 4225975 h 6839191"/>
              <a:gd name="connsiteX15868" fmla="*/ 9283999 w 12192439"/>
              <a:gd name="connsiteY15868" fmla="*/ 4201205 h 6839191"/>
              <a:gd name="connsiteX15869" fmla="*/ 9290405 w 12192439"/>
              <a:gd name="connsiteY15869" fmla="*/ 4218779 h 6839191"/>
              <a:gd name="connsiteX15870" fmla="*/ 9291524 w 12192439"/>
              <a:gd name="connsiteY15870" fmla="*/ 4242517 h 6839191"/>
              <a:gd name="connsiteX15871" fmla="*/ 9283691 w 12192439"/>
              <a:gd name="connsiteY15871" fmla="*/ 4225975 h 6839191"/>
              <a:gd name="connsiteX15872" fmla="*/ 9281190 w 12192439"/>
              <a:gd name="connsiteY15872" fmla="*/ 4220841 h 6839191"/>
              <a:gd name="connsiteX15873" fmla="*/ 9272612 w 12192439"/>
              <a:gd name="connsiteY15873" fmla="*/ 4203969 h 6839191"/>
              <a:gd name="connsiteX15874" fmla="*/ 9274367 w 12192439"/>
              <a:gd name="connsiteY15874" fmla="*/ 4176676 h 6839191"/>
              <a:gd name="connsiteX15875" fmla="*/ 9281432 w 12192439"/>
              <a:gd name="connsiteY15875" fmla="*/ 4194447 h 6839191"/>
              <a:gd name="connsiteX15876" fmla="*/ 9281190 w 12192439"/>
              <a:gd name="connsiteY15876" fmla="*/ 4220841 h 6839191"/>
              <a:gd name="connsiteX15877" fmla="*/ 9274718 w 12192439"/>
              <a:gd name="connsiteY15877" fmla="*/ 4170862 h 6839191"/>
              <a:gd name="connsiteX15878" fmla="*/ 9276012 w 12192439"/>
              <a:gd name="connsiteY15878" fmla="*/ 4145302 h 6839191"/>
              <a:gd name="connsiteX15879" fmla="*/ 9281256 w 12192439"/>
              <a:gd name="connsiteY15879" fmla="*/ 4162744 h 6839191"/>
              <a:gd name="connsiteX15880" fmla="*/ 9281432 w 12192439"/>
              <a:gd name="connsiteY15880" fmla="*/ 4187492 h 6839191"/>
              <a:gd name="connsiteX15881" fmla="*/ 9274718 w 12192439"/>
              <a:gd name="connsiteY15881" fmla="*/ 4170862 h 6839191"/>
              <a:gd name="connsiteX15882" fmla="*/ 9272327 w 12192439"/>
              <a:gd name="connsiteY15882" fmla="*/ 4165179 h 6839191"/>
              <a:gd name="connsiteX15883" fmla="*/ 9264910 w 12192439"/>
              <a:gd name="connsiteY15883" fmla="*/ 4148242 h 6839191"/>
              <a:gd name="connsiteX15884" fmla="*/ 9267719 w 12192439"/>
              <a:gd name="connsiteY15884" fmla="*/ 4120180 h 6839191"/>
              <a:gd name="connsiteX15885" fmla="*/ 9273643 w 12192439"/>
              <a:gd name="connsiteY15885" fmla="*/ 4137952 h 6839191"/>
              <a:gd name="connsiteX15886" fmla="*/ 9272327 w 12192439"/>
              <a:gd name="connsiteY15886" fmla="*/ 4165179 h 6839191"/>
              <a:gd name="connsiteX15887" fmla="*/ 9268268 w 12192439"/>
              <a:gd name="connsiteY15887" fmla="*/ 4114301 h 6839191"/>
              <a:gd name="connsiteX15888" fmla="*/ 9270527 w 12192439"/>
              <a:gd name="connsiteY15888" fmla="*/ 4088258 h 6839191"/>
              <a:gd name="connsiteX15889" fmla="*/ 9274762 w 12192439"/>
              <a:gd name="connsiteY15889" fmla="*/ 4105305 h 6839191"/>
              <a:gd name="connsiteX15890" fmla="*/ 9273929 w 12192439"/>
              <a:gd name="connsiteY15890" fmla="*/ 4130778 h 6839191"/>
              <a:gd name="connsiteX15891" fmla="*/ 9268268 w 12192439"/>
              <a:gd name="connsiteY15891" fmla="*/ 4114301 h 6839191"/>
              <a:gd name="connsiteX15892" fmla="*/ 9271098 w 12192439"/>
              <a:gd name="connsiteY15892" fmla="*/ 4080930 h 6839191"/>
              <a:gd name="connsiteX15893" fmla="*/ 9272744 w 12192439"/>
              <a:gd name="connsiteY15893" fmla="*/ 4058464 h 6839191"/>
              <a:gd name="connsiteX15894" fmla="*/ 9275310 w 12192439"/>
              <a:gd name="connsiteY15894" fmla="*/ 4073537 h 6839191"/>
              <a:gd name="connsiteX15895" fmla="*/ 9274982 w 12192439"/>
              <a:gd name="connsiteY15895" fmla="*/ 4096091 h 6839191"/>
              <a:gd name="connsiteX15896" fmla="*/ 9271098 w 12192439"/>
              <a:gd name="connsiteY15896" fmla="*/ 4080930 h 6839191"/>
              <a:gd name="connsiteX15897" fmla="*/ 9268926 w 12192439"/>
              <a:gd name="connsiteY15897" fmla="*/ 4072966 h 6839191"/>
              <a:gd name="connsiteX15898" fmla="*/ 9264012 w 12192439"/>
              <a:gd name="connsiteY15898" fmla="*/ 4055985 h 6839191"/>
              <a:gd name="connsiteX15899" fmla="*/ 9267148 w 12192439"/>
              <a:gd name="connsiteY15899" fmla="*/ 4029700 h 6839191"/>
              <a:gd name="connsiteX15900" fmla="*/ 9270659 w 12192439"/>
              <a:gd name="connsiteY15900" fmla="*/ 4047187 h 6839191"/>
              <a:gd name="connsiteX15901" fmla="*/ 9268926 w 12192439"/>
              <a:gd name="connsiteY15901" fmla="*/ 4072966 h 6839191"/>
              <a:gd name="connsiteX15902" fmla="*/ 9268026 w 12192439"/>
              <a:gd name="connsiteY15902" fmla="*/ 4021868 h 6839191"/>
              <a:gd name="connsiteX15903" fmla="*/ 9270352 w 12192439"/>
              <a:gd name="connsiteY15903" fmla="*/ 3999577 h 6839191"/>
              <a:gd name="connsiteX15904" fmla="*/ 9272327 w 12192439"/>
              <a:gd name="connsiteY15904" fmla="*/ 4015198 h 6839191"/>
              <a:gd name="connsiteX15905" fmla="*/ 9271230 w 12192439"/>
              <a:gd name="connsiteY15905" fmla="*/ 4037204 h 6839191"/>
              <a:gd name="connsiteX15906" fmla="*/ 9268026 w 12192439"/>
              <a:gd name="connsiteY15906" fmla="*/ 4021868 h 6839191"/>
              <a:gd name="connsiteX15907" fmla="*/ 9266051 w 12192439"/>
              <a:gd name="connsiteY15907" fmla="*/ 4013180 h 6839191"/>
              <a:gd name="connsiteX15908" fmla="*/ 9265745 w 12192439"/>
              <a:gd name="connsiteY15908" fmla="*/ 4011820 h 6839191"/>
              <a:gd name="connsiteX15909" fmla="*/ 9262080 w 12192439"/>
              <a:gd name="connsiteY15909" fmla="*/ 3996747 h 6839191"/>
              <a:gd name="connsiteX15910" fmla="*/ 9265986 w 12192439"/>
              <a:gd name="connsiteY15910" fmla="*/ 3970572 h 6839191"/>
              <a:gd name="connsiteX15911" fmla="*/ 9266447 w 12192439"/>
              <a:gd name="connsiteY15911" fmla="*/ 3973183 h 6839191"/>
              <a:gd name="connsiteX15912" fmla="*/ 9268641 w 12192439"/>
              <a:gd name="connsiteY15912" fmla="*/ 3987357 h 6839191"/>
              <a:gd name="connsiteX15913" fmla="*/ 9266051 w 12192439"/>
              <a:gd name="connsiteY15913" fmla="*/ 4013180 h 6839191"/>
              <a:gd name="connsiteX15914" fmla="*/ 9269013 w 12192439"/>
              <a:gd name="connsiteY15914" fmla="*/ 3972744 h 6839191"/>
              <a:gd name="connsiteX15915" fmla="*/ 9267192 w 12192439"/>
              <a:gd name="connsiteY15915" fmla="*/ 3962170 h 6839191"/>
              <a:gd name="connsiteX15916" fmla="*/ 9270176 w 12192439"/>
              <a:gd name="connsiteY15916" fmla="*/ 3939966 h 6839191"/>
              <a:gd name="connsiteX15917" fmla="*/ 9271449 w 12192439"/>
              <a:gd name="connsiteY15917" fmla="*/ 3954315 h 6839191"/>
              <a:gd name="connsiteX15918" fmla="*/ 9269627 w 12192439"/>
              <a:gd name="connsiteY15918" fmla="*/ 3976738 h 6839191"/>
              <a:gd name="connsiteX15919" fmla="*/ 9269013 w 12192439"/>
              <a:gd name="connsiteY15919" fmla="*/ 3972744 h 6839191"/>
              <a:gd name="connsiteX15920" fmla="*/ 9265459 w 12192439"/>
              <a:gd name="connsiteY15920" fmla="*/ 3952823 h 6839191"/>
              <a:gd name="connsiteX15921" fmla="*/ 9262147 w 12192439"/>
              <a:gd name="connsiteY15921" fmla="*/ 3936236 h 6839191"/>
              <a:gd name="connsiteX15922" fmla="*/ 9266819 w 12192439"/>
              <a:gd name="connsiteY15922" fmla="*/ 3909843 h 6839191"/>
              <a:gd name="connsiteX15923" fmla="*/ 9268838 w 12192439"/>
              <a:gd name="connsiteY15923" fmla="*/ 3926759 h 6839191"/>
              <a:gd name="connsiteX15924" fmla="*/ 9265459 w 12192439"/>
              <a:gd name="connsiteY15924" fmla="*/ 3952823 h 6839191"/>
              <a:gd name="connsiteX15925" fmla="*/ 9268312 w 12192439"/>
              <a:gd name="connsiteY15925" fmla="*/ 3900957 h 6839191"/>
              <a:gd name="connsiteX15926" fmla="*/ 9271800 w 12192439"/>
              <a:gd name="connsiteY15926" fmla="*/ 3879325 h 6839191"/>
              <a:gd name="connsiteX15927" fmla="*/ 9272589 w 12192439"/>
              <a:gd name="connsiteY15927" fmla="*/ 3893783 h 6839191"/>
              <a:gd name="connsiteX15928" fmla="*/ 9270176 w 12192439"/>
              <a:gd name="connsiteY15928" fmla="*/ 3915372 h 6839191"/>
              <a:gd name="connsiteX15929" fmla="*/ 9268312 w 12192439"/>
              <a:gd name="connsiteY15929" fmla="*/ 3900957 h 6839191"/>
              <a:gd name="connsiteX15930" fmla="*/ 9266842 w 12192439"/>
              <a:gd name="connsiteY15930" fmla="*/ 3890953 h 6839191"/>
              <a:gd name="connsiteX15931" fmla="*/ 9264209 w 12192439"/>
              <a:gd name="connsiteY15931" fmla="*/ 3874673 h 6839191"/>
              <a:gd name="connsiteX15932" fmla="*/ 9269430 w 12192439"/>
              <a:gd name="connsiteY15932" fmla="*/ 3848718 h 6839191"/>
              <a:gd name="connsiteX15933" fmla="*/ 9270835 w 12192439"/>
              <a:gd name="connsiteY15933" fmla="*/ 3865327 h 6839191"/>
              <a:gd name="connsiteX15934" fmla="*/ 9266842 w 12192439"/>
              <a:gd name="connsiteY15934" fmla="*/ 3890953 h 6839191"/>
              <a:gd name="connsiteX15935" fmla="*/ 9271251 w 12192439"/>
              <a:gd name="connsiteY15935" fmla="*/ 3839416 h 6839191"/>
              <a:gd name="connsiteX15936" fmla="*/ 9275200 w 12192439"/>
              <a:gd name="connsiteY15936" fmla="*/ 3818178 h 6839191"/>
              <a:gd name="connsiteX15937" fmla="*/ 9275530 w 12192439"/>
              <a:gd name="connsiteY15937" fmla="*/ 3831847 h 6839191"/>
              <a:gd name="connsiteX15938" fmla="*/ 9272612 w 12192439"/>
              <a:gd name="connsiteY15938" fmla="*/ 3853282 h 6839191"/>
              <a:gd name="connsiteX15939" fmla="*/ 9271251 w 12192439"/>
              <a:gd name="connsiteY15939" fmla="*/ 3839416 h 6839191"/>
              <a:gd name="connsiteX15940" fmla="*/ 9270023 w 12192439"/>
              <a:gd name="connsiteY15940" fmla="*/ 3828775 h 6839191"/>
              <a:gd name="connsiteX15941" fmla="*/ 9267939 w 12192439"/>
              <a:gd name="connsiteY15941" fmla="*/ 3812912 h 6839191"/>
              <a:gd name="connsiteX15942" fmla="*/ 9273709 w 12192439"/>
              <a:gd name="connsiteY15942" fmla="*/ 3787155 h 6839191"/>
              <a:gd name="connsiteX15943" fmla="*/ 9274630 w 12192439"/>
              <a:gd name="connsiteY15943" fmla="*/ 3803303 h 6839191"/>
              <a:gd name="connsiteX15944" fmla="*/ 9270023 w 12192439"/>
              <a:gd name="connsiteY15944" fmla="*/ 3828775 h 6839191"/>
              <a:gd name="connsiteX15945" fmla="*/ 9275880 w 12192439"/>
              <a:gd name="connsiteY15945" fmla="*/ 3777106 h 6839191"/>
              <a:gd name="connsiteX15946" fmla="*/ 9280247 w 12192439"/>
              <a:gd name="connsiteY15946" fmla="*/ 3756176 h 6839191"/>
              <a:gd name="connsiteX15947" fmla="*/ 9280224 w 12192439"/>
              <a:gd name="connsiteY15947" fmla="*/ 3769318 h 6839191"/>
              <a:gd name="connsiteX15948" fmla="*/ 9276802 w 12192439"/>
              <a:gd name="connsiteY15948" fmla="*/ 3790424 h 6839191"/>
              <a:gd name="connsiteX15949" fmla="*/ 9275880 w 12192439"/>
              <a:gd name="connsiteY15949" fmla="*/ 3777106 h 6839191"/>
              <a:gd name="connsiteX15950" fmla="*/ 9274915 w 12192439"/>
              <a:gd name="connsiteY15950" fmla="*/ 3765873 h 6839191"/>
              <a:gd name="connsiteX15951" fmla="*/ 9273314 w 12192439"/>
              <a:gd name="connsiteY15951" fmla="*/ 3750472 h 6839191"/>
              <a:gd name="connsiteX15952" fmla="*/ 9279588 w 12192439"/>
              <a:gd name="connsiteY15952" fmla="*/ 3724802 h 6839191"/>
              <a:gd name="connsiteX15953" fmla="*/ 9280049 w 12192439"/>
              <a:gd name="connsiteY15953" fmla="*/ 3740445 h 6839191"/>
              <a:gd name="connsiteX15954" fmla="*/ 9274915 w 12192439"/>
              <a:gd name="connsiteY15954" fmla="*/ 3765873 h 6839191"/>
              <a:gd name="connsiteX15955" fmla="*/ 9281321 w 12192439"/>
              <a:gd name="connsiteY15955" fmla="*/ 3702555 h 6839191"/>
              <a:gd name="connsiteX15956" fmla="*/ 9280115 w 12192439"/>
              <a:gd name="connsiteY15956" fmla="*/ 3687570 h 6839191"/>
              <a:gd name="connsiteX15957" fmla="*/ 9286785 w 12192439"/>
              <a:gd name="connsiteY15957" fmla="*/ 3662229 h 6839191"/>
              <a:gd name="connsiteX15958" fmla="*/ 9286917 w 12192439"/>
              <a:gd name="connsiteY15958" fmla="*/ 3677456 h 6839191"/>
              <a:gd name="connsiteX15959" fmla="*/ 9281321 w 12192439"/>
              <a:gd name="connsiteY15959" fmla="*/ 3702555 h 6839191"/>
              <a:gd name="connsiteX15960" fmla="*/ 9289615 w 12192439"/>
              <a:gd name="connsiteY15960" fmla="*/ 3651172 h 6839191"/>
              <a:gd name="connsiteX15961" fmla="*/ 9294529 w 12192439"/>
              <a:gd name="connsiteY15961" fmla="*/ 3631316 h 6839191"/>
              <a:gd name="connsiteX15962" fmla="*/ 9293959 w 12192439"/>
              <a:gd name="connsiteY15962" fmla="*/ 3643142 h 6839191"/>
              <a:gd name="connsiteX15963" fmla="*/ 9290976 w 12192439"/>
              <a:gd name="connsiteY15963" fmla="*/ 3658170 h 6839191"/>
              <a:gd name="connsiteX15964" fmla="*/ 9289900 w 12192439"/>
              <a:gd name="connsiteY15964" fmla="*/ 3663348 h 6839191"/>
              <a:gd name="connsiteX15965" fmla="*/ 9289615 w 12192439"/>
              <a:gd name="connsiteY15965" fmla="*/ 3651172 h 6839191"/>
              <a:gd name="connsiteX15966" fmla="*/ 9294025 w 12192439"/>
              <a:gd name="connsiteY15966" fmla="*/ 3618635 h 6839191"/>
              <a:gd name="connsiteX15967" fmla="*/ 9289132 w 12192439"/>
              <a:gd name="connsiteY15967" fmla="*/ 3638863 h 6839191"/>
              <a:gd name="connsiteX15968" fmla="*/ 9288255 w 12192439"/>
              <a:gd name="connsiteY15968" fmla="*/ 3624251 h 6839191"/>
              <a:gd name="connsiteX15969" fmla="*/ 9295276 w 12192439"/>
              <a:gd name="connsiteY15969" fmla="*/ 3599372 h 6839191"/>
              <a:gd name="connsiteX15970" fmla="*/ 9295078 w 12192439"/>
              <a:gd name="connsiteY15970" fmla="*/ 3614071 h 6839191"/>
              <a:gd name="connsiteX15971" fmla="*/ 9294025 w 12192439"/>
              <a:gd name="connsiteY15971" fmla="*/ 3618635 h 6839191"/>
              <a:gd name="connsiteX15972" fmla="*/ 9298391 w 12192439"/>
              <a:gd name="connsiteY15972" fmla="*/ 3587853 h 6839191"/>
              <a:gd name="connsiteX15973" fmla="*/ 9300519 w 12192439"/>
              <a:gd name="connsiteY15973" fmla="*/ 3579998 h 6839191"/>
              <a:gd name="connsiteX15974" fmla="*/ 9303525 w 12192439"/>
              <a:gd name="connsiteY15974" fmla="*/ 3568502 h 6839191"/>
              <a:gd name="connsiteX15975" fmla="*/ 9302801 w 12192439"/>
              <a:gd name="connsiteY15975" fmla="*/ 3579604 h 6839191"/>
              <a:gd name="connsiteX15976" fmla="*/ 9298435 w 12192439"/>
              <a:gd name="connsiteY15976" fmla="*/ 3599525 h 6839191"/>
              <a:gd name="connsiteX15977" fmla="*/ 9298391 w 12192439"/>
              <a:gd name="connsiteY15977" fmla="*/ 3587853 h 6839191"/>
              <a:gd name="connsiteX15978" fmla="*/ 9298128 w 12192439"/>
              <a:gd name="connsiteY15978" fmla="*/ 3575128 h 6839191"/>
              <a:gd name="connsiteX15979" fmla="*/ 9297514 w 12192439"/>
              <a:gd name="connsiteY15979" fmla="*/ 3561064 h 6839191"/>
              <a:gd name="connsiteX15980" fmla="*/ 9303634 w 12192439"/>
              <a:gd name="connsiteY15980" fmla="*/ 3540551 h 6839191"/>
              <a:gd name="connsiteX15981" fmla="*/ 9304885 w 12192439"/>
              <a:gd name="connsiteY15981" fmla="*/ 3536272 h 6839191"/>
              <a:gd name="connsiteX15982" fmla="*/ 9304446 w 12192439"/>
              <a:gd name="connsiteY15982" fmla="*/ 3550489 h 6839191"/>
              <a:gd name="connsiteX15983" fmla="*/ 9298128 w 12192439"/>
              <a:gd name="connsiteY15983" fmla="*/ 3575128 h 6839191"/>
              <a:gd name="connsiteX15984" fmla="*/ 9308286 w 12192439"/>
              <a:gd name="connsiteY15984" fmla="*/ 3524469 h 6839191"/>
              <a:gd name="connsiteX15985" fmla="*/ 9313617 w 12192439"/>
              <a:gd name="connsiteY15985" fmla="*/ 3505425 h 6839191"/>
              <a:gd name="connsiteX15986" fmla="*/ 9312740 w 12192439"/>
              <a:gd name="connsiteY15986" fmla="*/ 3515934 h 6839191"/>
              <a:gd name="connsiteX15987" fmla="*/ 9308176 w 12192439"/>
              <a:gd name="connsiteY15987" fmla="*/ 3535329 h 6839191"/>
              <a:gd name="connsiteX15988" fmla="*/ 9308286 w 12192439"/>
              <a:gd name="connsiteY15988" fmla="*/ 3524469 h 6839191"/>
              <a:gd name="connsiteX15989" fmla="*/ 9308198 w 12192439"/>
              <a:gd name="connsiteY15989" fmla="*/ 3511305 h 6839191"/>
              <a:gd name="connsiteX15990" fmla="*/ 9307825 w 12192439"/>
              <a:gd name="connsiteY15990" fmla="*/ 3497724 h 6839191"/>
              <a:gd name="connsiteX15991" fmla="*/ 9315504 w 12192439"/>
              <a:gd name="connsiteY15991" fmla="*/ 3473107 h 6839191"/>
              <a:gd name="connsiteX15992" fmla="*/ 9314868 w 12192439"/>
              <a:gd name="connsiteY15992" fmla="*/ 3486842 h 6839191"/>
              <a:gd name="connsiteX15993" fmla="*/ 9308198 w 12192439"/>
              <a:gd name="connsiteY15993" fmla="*/ 3511305 h 6839191"/>
              <a:gd name="connsiteX15994" fmla="*/ 9319190 w 12192439"/>
              <a:gd name="connsiteY15994" fmla="*/ 3460931 h 6839191"/>
              <a:gd name="connsiteX15995" fmla="*/ 9324675 w 12192439"/>
              <a:gd name="connsiteY15995" fmla="*/ 3442260 h 6839191"/>
              <a:gd name="connsiteX15996" fmla="*/ 9323666 w 12192439"/>
              <a:gd name="connsiteY15996" fmla="*/ 3452308 h 6839191"/>
              <a:gd name="connsiteX15997" fmla="*/ 9318905 w 12192439"/>
              <a:gd name="connsiteY15997" fmla="*/ 3471308 h 6839191"/>
              <a:gd name="connsiteX15998" fmla="*/ 9319190 w 12192439"/>
              <a:gd name="connsiteY15998" fmla="*/ 3460931 h 6839191"/>
              <a:gd name="connsiteX15999" fmla="*/ 9319278 w 12192439"/>
              <a:gd name="connsiteY15999" fmla="*/ 3447459 h 6839191"/>
              <a:gd name="connsiteX16000" fmla="*/ 9319059 w 12192439"/>
              <a:gd name="connsiteY16000" fmla="*/ 3434559 h 6839191"/>
              <a:gd name="connsiteX16001" fmla="*/ 9326957 w 12192439"/>
              <a:gd name="connsiteY16001" fmla="*/ 3410359 h 6839191"/>
              <a:gd name="connsiteX16002" fmla="*/ 9326189 w 12192439"/>
              <a:gd name="connsiteY16002" fmla="*/ 3423304 h 6839191"/>
              <a:gd name="connsiteX16003" fmla="*/ 9319278 w 12192439"/>
              <a:gd name="connsiteY16003" fmla="*/ 3447459 h 6839191"/>
              <a:gd name="connsiteX16004" fmla="*/ 9330928 w 12192439"/>
              <a:gd name="connsiteY16004" fmla="*/ 3397831 h 6839191"/>
              <a:gd name="connsiteX16005" fmla="*/ 9336501 w 12192439"/>
              <a:gd name="connsiteY16005" fmla="*/ 3379731 h 6839191"/>
              <a:gd name="connsiteX16006" fmla="*/ 9335535 w 12192439"/>
              <a:gd name="connsiteY16006" fmla="*/ 3388463 h 6839191"/>
              <a:gd name="connsiteX16007" fmla="*/ 9330533 w 12192439"/>
              <a:gd name="connsiteY16007" fmla="*/ 3407441 h 6839191"/>
              <a:gd name="connsiteX16008" fmla="*/ 9330928 w 12192439"/>
              <a:gd name="connsiteY16008" fmla="*/ 3397831 h 6839191"/>
              <a:gd name="connsiteX16009" fmla="*/ 9341723 w 12192439"/>
              <a:gd name="connsiteY16009" fmla="*/ 3362267 h 6839191"/>
              <a:gd name="connsiteX16010" fmla="*/ 9343302 w 12192439"/>
              <a:gd name="connsiteY16010" fmla="*/ 3356848 h 6839191"/>
              <a:gd name="connsiteX16011" fmla="*/ 9341547 w 12192439"/>
              <a:gd name="connsiteY16011" fmla="*/ 3364198 h 6839191"/>
              <a:gd name="connsiteX16012" fmla="*/ 9341723 w 12192439"/>
              <a:gd name="connsiteY16012" fmla="*/ 3362267 h 6839191"/>
              <a:gd name="connsiteX16013" fmla="*/ 9343412 w 12192439"/>
              <a:gd name="connsiteY16013" fmla="*/ 3334359 h 6839191"/>
              <a:gd name="connsiteX16014" fmla="*/ 9349159 w 12192439"/>
              <a:gd name="connsiteY16014" fmla="*/ 3316391 h 6839191"/>
              <a:gd name="connsiteX16015" fmla="*/ 9348106 w 12192439"/>
              <a:gd name="connsiteY16015" fmla="*/ 3325013 h 6839191"/>
              <a:gd name="connsiteX16016" fmla="*/ 9342995 w 12192439"/>
              <a:gd name="connsiteY16016" fmla="*/ 3343552 h 6839191"/>
              <a:gd name="connsiteX16017" fmla="*/ 9343412 w 12192439"/>
              <a:gd name="connsiteY16017" fmla="*/ 3334359 h 6839191"/>
              <a:gd name="connsiteX16018" fmla="*/ 9354711 w 12192439"/>
              <a:gd name="connsiteY16018" fmla="*/ 3298553 h 6839191"/>
              <a:gd name="connsiteX16019" fmla="*/ 9356203 w 12192439"/>
              <a:gd name="connsiteY16019" fmla="*/ 3293617 h 6839191"/>
              <a:gd name="connsiteX16020" fmla="*/ 9354535 w 12192439"/>
              <a:gd name="connsiteY16020" fmla="*/ 3300265 h 6839191"/>
              <a:gd name="connsiteX16021" fmla="*/ 9354711 w 12192439"/>
              <a:gd name="connsiteY16021" fmla="*/ 3298553 h 6839191"/>
              <a:gd name="connsiteX16022" fmla="*/ 9356576 w 12192439"/>
              <a:gd name="connsiteY16022" fmla="*/ 3271392 h 6839191"/>
              <a:gd name="connsiteX16023" fmla="*/ 9362455 w 12192439"/>
              <a:gd name="connsiteY16023" fmla="*/ 3253686 h 6839191"/>
              <a:gd name="connsiteX16024" fmla="*/ 9361381 w 12192439"/>
              <a:gd name="connsiteY16024" fmla="*/ 3261804 h 6839191"/>
              <a:gd name="connsiteX16025" fmla="*/ 9356115 w 12192439"/>
              <a:gd name="connsiteY16025" fmla="*/ 3280146 h 6839191"/>
              <a:gd name="connsiteX16026" fmla="*/ 9356576 w 12192439"/>
              <a:gd name="connsiteY16026" fmla="*/ 3271392 h 6839191"/>
              <a:gd name="connsiteX16027" fmla="*/ 9368270 w 12192439"/>
              <a:gd name="connsiteY16027" fmla="*/ 3235564 h 6839191"/>
              <a:gd name="connsiteX16028" fmla="*/ 9369476 w 12192439"/>
              <a:gd name="connsiteY16028" fmla="*/ 3231747 h 6839191"/>
              <a:gd name="connsiteX16029" fmla="*/ 9368138 w 12192439"/>
              <a:gd name="connsiteY16029" fmla="*/ 3236858 h 6839191"/>
              <a:gd name="connsiteX16030" fmla="*/ 9368270 w 12192439"/>
              <a:gd name="connsiteY16030" fmla="*/ 3235564 h 6839191"/>
              <a:gd name="connsiteX16031" fmla="*/ 9370069 w 12192439"/>
              <a:gd name="connsiteY16031" fmla="*/ 3213273 h 6839191"/>
              <a:gd name="connsiteX16032" fmla="*/ 9370288 w 12192439"/>
              <a:gd name="connsiteY16032" fmla="*/ 3208732 h 6839191"/>
              <a:gd name="connsiteX16033" fmla="*/ 9376102 w 12192439"/>
              <a:gd name="connsiteY16033" fmla="*/ 3191772 h 6839191"/>
              <a:gd name="connsiteX16034" fmla="*/ 9375005 w 12192439"/>
              <a:gd name="connsiteY16034" fmla="*/ 3199670 h 6839191"/>
              <a:gd name="connsiteX16035" fmla="*/ 9369805 w 12192439"/>
              <a:gd name="connsiteY16035" fmla="*/ 3217091 h 6839191"/>
              <a:gd name="connsiteX16036" fmla="*/ 9370069 w 12192439"/>
              <a:gd name="connsiteY16036" fmla="*/ 3213273 h 6839191"/>
              <a:gd name="connsiteX16037" fmla="*/ 9382465 w 12192439"/>
              <a:gd name="connsiteY16037" fmla="*/ 3172597 h 6839191"/>
              <a:gd name="connsiteX16038" fmla="*/ 9383364 w 12192439"/>
              <a:gd name="connsiteY16038" fmla="*/ 3169854 h 6839191"/>
              <a:gd name="connsiteX16039" fmla="*/ 9382377 w 12192439"/>
              <a:gd name="connsiteY16039" fmla="*/ 3173562 h 6839191"/>
              <a:gd name="connsiteX16040" fmla="*/ 9382465 w 12192439"/>
              <a:gd name="connsiteY16040" fmla="*/ 3172597 h 6839191"/>
              <a:gd name="connsiteX16041" fmla="*/ 9384571 w 12192439"/>
              <a:gd name="connsiteY16041" fmla="*/ 3146225 h 6839191"/>
              <a:gd name="connsiteX16042" fmla="*/ 9390560 w 12192439"/>
              <a:gd name="connsiteY16042" fmla="*/ 3129309 h 6839191"/>
              <a:gd name="connsiteX16043" fmla="*/ 9389551 w 12192439"/>
              <a:gd name="connsiteY16043" fmla="*/ 3136001 h 6839191"/>
              <a:gd name="connsiteX16044" fmla="*/ 9384110 w 12192439"/>
              <a:gd name="connsiteY16044" fmla="*/ 3153706 h 6839191"/>
              <a:gd name="connsiteX16045" fmla="*/ 9384571 w 12192439"/>
              <a:gd name="connsiteY16045" fmla="*/ 3146225 h 6839191"/>
              <a:gd name="connsiteX16046" fmla="*/ 9396967 w 12192439"/>
              <a:gd name="connsiteY16046" fmla="*/ 3110529 h 6839191"/>
              <a:gd name="connsiteX16047" fmla="*/ 9396989 w 12192439"/>
              <a:gd name="connsiteY16047" fmla="*/ 3110441 h 6839191"/>
              <a:gd name="connsiteX16048" fmla="*/ 9396967 w 12192439"/>
              <a:gd name="connsiteY16048" fmla="*/ 3110573 h 6839191"/>
              <a:gd name="connsiteX16049" fmla="*/ 9396967 w 12192439"/>
              <a:gd name="connsiteY16049" fmla="*/ 3110529 h 6839191"/>
              <a:gd name="connsiteX16050" fmla="*/ 9399183 w 12192439"/>
              <a:gd name="connsiteY16050" fmla="*/ 3084398 h 6839191"/>
              <a:gd name="connsiteX16051" fmla="*/ 9405458 w 12192439"/>
              <a:gd name="connsiteY16051" fmla="*/ 3067109 h 6839191"/>
              <a:gd name="connsiteX16052" fmla="*/ 9404492 w 12192439"/>
              <a:gd name="connsiteY16052" fmla="*/ 3073341 h 6839191"/>
              <a:gd name="connsiteX16053" fmla="*/ 9398722 w 12192439"/>
              <a:gd name="connsiteY16053" fmla="*/ 3091485 h 6839191"/>
              <a:gd name="connsiteX16054" fmla="*/ 9399183 w 12192439"/>
              <a:gd name="connsiteY16054" fmla="*/ 3084398 h 6839191"/>
              <a:gd name="connsiteX16055" fmla="*/ 9414190 w 12192439"/>
              <a:gd name="connsiteY16055" fmla="*/ 3022857 h 6839191"/>
              <a:gd name="connsiteX16056" fmla="*/ 9420421 w 12192439"/>
              <a:gd name="connsiteY16056" fmla="*/ 3006095 h 6839191"/>
              <a:gd name="connsiteX16057" fmla="*/ 9419411 w 12192439"/>
              <a:gd name="connsiteY16057" fmla="*/ 3012457 h 6839191"/>
              <a:gd name="connsiteX16058" fmla="*/ 9413729 w 12192439"/>
              <a:gd name="connsiteY16058" fmla="*/ 3029856 h 6839191"/>
              <a:gd name="connsiteX16059" fmla="*/ 9414190 w 12192439"/>
              <a:gd name="connsiteY16059" fmla="*/ 3022857 h 6839191"/>
              <a:gd name="connsiteX16060" fmla="*/ 9429591 w 12192439"/>
              <a:gd name="connsiteY16060" fmla="*/ 2961579 h 6839191"/>
              <a:gd name="connsiteX16061" fmla="*/ 9436196 w 12192439"/>
              <a:gd name="connsiteY16061" fmla="*/ 2944224 h 6839191"/>
              <a:gd name="connsiteX16062" fmla="*/ 9435274 w 12192439"/>
              <a:gd name="connsiteY16062" fmla="*/ 2949841 h 6839191"/>
              <a:gd name="connsiteX16063" fmla="*/ 9429131 w 12192439"/>
              <a:gd name="connsiteY16063" fmla="*/ 2968205 h 6839191"/>
              <a:gd name="connsiteX16064" fmla="*/ 9429591 w 12192439"/>
              <a:gd name="connsiteY16064" fmla="*/ 2961579 h 6839191"/>
              <a:gd name="connsiteX16065" fmla="*/ 9445213 w 12192439"/>
              <a:gd name="connsiteY16065" fmla="*/ 2900805 h 6839191"/>
              <a:gd name="connsiteX16066" fmla="*/ 9451927 w 12192439"/>
              <a:gd name="connsiteY16066" fmla="*/ 2883539 h 6839191"/>
              <a:gd name="connsiteX16067" fmla="*/ 9451027 w 12192439"/>
              <a:gd name="connsiteY16067" fmla="*/ 2888826 h 6839191"/>
              <a:gd name="connsiteX16068" fmla="*/ 9444796 w 12192439"/>
              <a:gd name="connsiteY16068" fmla="*/ 2907080 h 6839191"/>
              <a:gd name="connsiteX16069" fmla="*/ 9445213 w 12192439"/>
              <a:gd name="connsiteY16069" fmla="*/ 2900805 h 6839191"/>
              <a:gd name="connsiteX16070" fmla="*/ 9461053 w 12192439"/>
              <a:gd name="connsiteY16070" fmla="*/ 2840492 h 6839191"/>
              <a:gd name="connsiteX16071" fmla="*/ 9467965 w 12192439"/>
              <a:gd name="connsiteY16071" fmla="*/ 2823028 h 6839191"/>
              <a:gd name="connsiteX16072" fmla="*/ 9467174 w 12192439"/>
              <a:gd name="connsiteY16072" fmla="*/ 2827789 h 6839191"/>
              <a:gd name="connsiteX16073" fmla="*/ 9460636 w 12192439"/>
              <a:gd name="connsiteY16073" fmla="*/ 2846460 h 6839191"/>
              <a:gd name="connsiteX16074" fmla="*/ 9461053 w 12192439"/>
              <a:gd name="connsiteY16074" fmla="*/ 2840492 h 6839191"/>
              <a:gd name="connsiteX16075" fmla="*/ 9476873 w 12192439"/>
              <a:gd name="connsiteY16075" fmla="*/ 2785818 h 6839191"/>
              <a:gd name="connsiteX16076" fmla="*/ 9477245 w 12192439"/>
              <a:gd name="connsiteY16076" fmla="*/ 2779763 h 6839191"/>
              <a:gd name="connsiteX16077" fmla="*/ 9484397 w 12192439"/>
              <a:gd name="connsiteY16077" fmla="*/ 2761991 h 6839191"/>
              <a:gd name="connsiteX16078" fmla="*/ 9483520 w 12192439"/>
              <a:gd name="connsiteY16078" fmla="*/ 2767169 h 6839191"/>
              <a:gd name="connsiteX16079" fmla="*/ 9476873 w 12192439"/>
              <a:gd name="connsiteY16079" fmla="*/ 2785818 h 6839191"/>
              <a:gd name="connsiteX16080" fmla="*/ 9493305 w 12192439"/>
              <a:gd name="connsiteY16080" fmla="*/ 2725198 h 6839191"/>
              <a:gd name="connsiteX16081" fmla="*/ 9493612 w 12192439"/>
              <a:gd name="connsiteY16081" fmla="*/ 2719691 h 6839191"/>
              <a:gd name="connsiteX16082" fmla="*/ 9500940 w 12192439"/>
              <a:gd name="connsiteY16082" fmla="*/ 2701876 h 6839191"/>
              <a:gd name="connsiteX16083" fmla="*/ 9500150 w 12192439"/>
              <a:gd name="connsiteY16083" fmla="*/ 2706352 h 6839191"/>
              <a:gd name="connsiteX16084" fmla="*/ 9493305 w 12192439"/>
              <a:gd name="connsiteY16084" fmla="*/ 2725198 h 6839191"/>
              <a:gd name="connsiteX16085" fmla="*/ 9510155 w 12192439"/>
              <a:gd name="connsiteY16085" fmla="*/ 2659532 h 6839191"/>
              <a:gd name="connsiteX16086" fmla="*/ 9517746 w 12192439"/>
              <a:gd name="connsiteY16086" fmla="*/ 2641388 h 6839191"/>
              <a:gd name="connsiteX16087" fmla="*/ 9516825 w 12192439"/>
              <a:gd name="connsiteY16087" fmla="*/ 2646763 h 6839191"/>
              <a:gd name="connsiteX16088" fmla="*/ 9509848 w 12192439"/>
              <a:gd name="connsiteY16088" fmla="*/ 2665609 h 6839191"/>
              <a:gd name="connsiteX16089" fmla="*/ 9510155 w 12192439"/>
              <a:gd name="connsiteY16089" fmla="*/ 2659532 h 6839191"/>
              <a:gd name="connsiteX16090" fmla="*/ 9526807 w 12192439"/>
              <a:gd name="connsiteY16090" fmla="*/ 2600492 h 6839191"/>
              <a:gd name="connsiteX16091" fmla="*/ 9534354 w 12192439"/>
              <a:gd name="connsiteY16091" fmla="*/ 2582699 h 6839191"/>
              <a:gd name="connsiteX16092" fmla="*/ 9533565 w 12192439"/>
              <a:gd name="connsiteY16092" fmla="*/ 2587284 h 6839191"/>
              <a:gd name="connsiteX16093" fmla="*/ 9526588 w 12192439"/>
              <a:gd name="connsiteY16093" fmla="*/ 2605779 h 6839191"/>
              <a:gd name="connsiteX16094" fmla="*/ 9526807 w 12192439"/>
              <a:gd name="connsiteY16094" fmla="*/ 2600492 h 6839191"/>
              <a:gd name="connsiteX16095" fmla="*/ 6027372 w 12192439"/>
              <a:gd name="connsiteY16095" fmla="*/ 3777041 h 6839191"/>
              <a:gd name="connsiteX16096" fmla="*/ 6021514 w 12192439"/>
              <a:gd name="connsiteY16096" fmla="*/ 3779015 h 6839191"/>
              <a:gd name="connsiteX16097" fmla="*/ 6018772 w 12192439"/>
              <a:gd name="connsiteY16097" fmla="*/ 3779322 h 6839191"/>
              <a:gd name="connsiteX16098" fmla="*/ 6026253 w 12192439"/>
              <a:gd name="connsiteY16098" fmla="*/ 3777216 h 6839191"/>
              <a:gd name="connsiteX16099" fmla="*/ 6027372 w 12192439"/>
              <a:gd name="connsiteY16099" fmla="*/ 3777041 h 6839191"/>
              <a:gd name="connsiteX16100" fmla="*/ 5893385 w 12192439"/>
              <a:gd name="connsiteY16100" fmla="*/ 3803325 h 6839191"/>
              <a:gd name="connsiteX16101" fmla="*/ 5877808 w 12192439"/>
              <a:gd name="connsiteY16101" fmla="*/ 3807932 h 6839191"/>
              <a:gd name="connsiteX16102" fmla="*/ 5875548 w 12192439"/>
              <a:gd name="connsiteY16102" fmla="*/ 3808612 h 6839191"/>
              <a:gd name="connsiteX16103" fmla="*/ 5866092 w 12192439"/>
              <a:gd name="connsiteY16103" fmla="*/ 3806835 h 6839191"/>
              <a:gd name="connsiteX16104" fmla="*/ 5884258 w 12192439"/>
              <a:gd name="connsiteY16104" fmla="*/ 3802425 h 6839191"/>
              <a:gd name="connsiteX16105" fmla="*/ 5893385 w 12192439"/>
              <a:gd name="connsiteY16105" fmla="*/ 3803325 h 6839191"/>
              <a:gd name="connsiteX16106" fmla="*/ 5856197 w 12192439"/>
              <a:gd name="connsiteY16106" fmla="*/ 3804729 h 6839191"/>
              <a:gd name="connsiteX16107" fmla="*/ 5856153 w 12192439"/>
              <a:gd name="connsiteY16107" fmla="*/ 3804729 h 6839191"/>
              <a:gd name="connsiteX16108" fmla="*/ 5848826 w 12192439"/>
              <a:gd name="connsiteY16108" fmla="*/ 3803083 h 6839191"/>
              <a:gd name="connsiteX16109" fmla="*/ 5864052 w 12192439"/>
              <a:gd name="connsiteY16109" fmla="*/ 3800297 h 6839191"/>
              <a:gd name="connsiteX16110" fmla="*/ 5870809 w 12192439"/>
              <a:gd name="connsiteY16110" fmla="*/ 3800999 h 6839191"/>
              <a:gd name="connsiteX16111" fmla="*/ 5856197 w 12192439"/>
              <a:gd name="connsiteY16111" fmla="*/ 3804729 h 6839191"/>
              <a:gd name="connsiteX16112" fmla="*/ 5847443 w 12192439"/>
              <a:gd name="connsiteY16112" fmla="*/ 3806988 h 6839191"/>
              <a:gd name="connsiteX16113" fmla="*/ 5827324 w 12192439"/>
              <a:gd name="connsiteY16113" fmla="*/ 3811903 h 6839191"/>
              <a:gd name="connsiteX16114" fmla="*/ 5819843 w 12192439"/>
              <a:gd name="connsiteY16114" fmla="*/ 3809117 h 6839191"/>
              <a:gd name="connsiteX16115" fmla="*/ 5835530 w 12192439"/>
              <a:gd name="connsiteY16115" fmla="*/ 3805848 h 6839191"/>
              <a:gd name="connsiteX16116" fmla="*/ 5839216 w 12192439"/>
              <a:gd name="connsiteY16116" fmla="*/ 3805058 h 6839191"/>
              <a:gd name="connsiteX16117" fmla="*/ 5847443 w 12192439"/>
              <a:gd name="connsiteY16117" fmla="*/ 3806988 h 6839191"/>
              <a:gd name="connsiteX16118" fmla="*/ 5804770 w 12192439"/>
              <a:gd name="connsiteY16118" fmla="*/ 3807449 h 6839191"/>
              <a:gd name="connsiteX16119" fmla="*/ 5782830 w 12192439"/>
              <a:gd name="connsiteY16119" fmla="*/ 3811026 h 6839191"/>
              <a:gd name="connsiteX16120" fmla="*/ 5777148 w 12192439"/>
              <a:gd name="connsiteY16120" fmla="*/ 3807493 h 6839191"/>
              <a:gd name="connsiteX16121" fmla="*/ 5798517 w 12192439"/>
              <a:gd name="connsiteY16121" fmla="*/ 3804926 h 6839191"/>
              <a:gd name="connsiteX16122" fmla="*/ 5804770 w 12192439"/>
              <a:gd name="connsiteY16122" fmla="*/ 3807449 h 6839191"/>
              <a:gd name="connsiteX16123" fmla="*/ 5764532 w 12192439"/>
              <a:gd name="connsiteY16123" fmla="*/ 3804268 h 6839191"/>
              <a:gd name="connsiteX16124" fmla="*/ 5742066 w 12192439"/>
              <a:gd name="connsiteY16124" fmla="*/ 3805650 h 6839191"/>
              <a:gd name="connsiteX16125" fmla="*/ 5737700 w 12192439"/>
              <a:gd name="connsiteY16125" fmla="*/ 3801591 h 6839191"/>
              <a:gd name="connsiteX16126" fmla="*/ 5759837 w 12192439"/>
              <a:gd name="connsiteY16126" fmla="*/ 3801504 h 6839191"/>
              <a:gd name="connsiteX16127" fmla="*/ 5764532 w 12192439"/>
              <a:gd name="connsiteY16127" fmla="*/ 3804268 h 6839191"/>
              <a:gd name="connsiteX16128" fmla="*/ 5732697 w 12192439"/>
              <a:gd name="connsiteY16128" fmla="*/ 3797247 h 6839191"/>
              <a:gd name="connsiteX16129" fmla="*/ 5729670 w 12192439"/>
              <a:gd name="connsiteY16129" fmla="*/ 3794834 h 6839191"/>
              <a:gd name="connsiteX16130" fmla="*/ 5749174 w 12192439"/>
              <a:gd name="connsiteY16130" fmla="*/ 3796106 h 6839191"/>
              <a:gd name="connsiteX16131" fmla="*/ 5752092 w 12192439"/>
              <a:gd name="connsiteY16131" fmla="*/ 3797445 h 6839191"/>
              <a:gd name="connsiteX16132" fmla="*/ 5732697 w 12192439"/>
              <a:gd name="connsiteY16132" fmla="*/ 3797247 h 6839191"/>
              <a:gd name="connsiteX16133" fmla="*/ 5682301 w 12192439"/>
              <a:gd name="connsiteY16133" fmla="*/ 3782833 h 6839191"/>
              <a:gd name="connsiteX16134" fmla="*/ 5684803 w 12192439"/>
              <a:gd name="connsiteY16134" fmla="*/ 3783996 h 6839191"/>
              <a:gd name="connsiteX16135" fmla="*/ 5667865 w 12192439"/>
              <a:gd name="connsiteY16135" fmla="*/ 3780661 h 6839191"/>
              <a:gd name="connsiteX16136" fmla="*/ 5662315 w 12192439"/>
              <a:gd name="connsiteY16136" fmla="*/ 3776360 h 6839191"/>
              <a:gd name="connsiteX16137" fmla="*/ 5656478 w 12192439"/>
              <a:gd name="connsiteY16137" fmla="*/ 3772192 h 6839191"/>
              <a:gd name="connsiteX16138" fmla="*/ 5670586 w 12192439"/>
              <a:gd name="connsiteY16138" fmla="*/ 3776734 h 6839191"/>
              <a:gd name="connsiteX16139" fmla="*/ 5682301 w 12192439"/>
              <a:gd name="connsiteY16139" fmla="*/ 3782833 h 6839191"/>
              <a:gd name="connsiteX16140" fmla="*/ 5641230 w 12192439"/>
              <a:gd name="connsiteY16140" fmla="*/ 3762933 h 6839191"/>
              <a:gd name="connsiteX16141" fmla="*/ 5628417 w 12192439"/>
              <a:gd name="connsiteY16141" fmla="*/ 3758787 h 6839191"/>
              <a:gd name="connsiteX16142" fmla="*/ 5622120 w 12192439"/>
              <a:gd name="connsiteY16142" fmla="*/ 3748958 h 6839191"/>
              <a:gd name="connsiteX16143" fmla="*/ 5633815 w 12192439"/>
              <a:gd name="connsiteY16143" fmla="*/ 3754399 h 6839191"/>
              <a:gd name="connsiteX16144" fmla="*/ 5641230 w 12192439"/>
              <a:gd name="connsiteY16144" fmla="*/ 3762933 h 6839191"/>
              <a:gd name="connsiteX16145" fmla="*/ 5609088 w 12192439"/>
              <a:gd name="connsiteY16145" fmla="*/ 3732985 h 6839191"/>
              <a:gd name="connsiteX16146" fmla="*/ 5613301 w 12192439"/>
              <a:gd name="connsiteY16146" fmla="*/ 3740664 h 6839191"/>
              <a:gd name="connsiteX16147" fmla="*/ 5602046 w 12192439"/>
              <a:gd name="connsiteY16147" fmla="*/ 3735816 h 6839191"/>
              <a:gd name="connsiteX16148" fmla="*/ 5598206 w 12192439"/>
              <a:gd name="connsiteY16148" fmla="*/ 3725482 h 6839191"/>
              <a:gd name="connsiteX16149" fmla="*/ 5608188 w 12192439"/>
              <a:gd name="connsiteY16149" fmla="*/ 3731362 h 6839191"/>
              <a:gd name="connsiteX16150" fmla="*/ 5609088 w 12192439"/>
              <a:gd name="connsiteY16150" fmla="*/ 3732985 h 6839191"/>
              <a:gd name="connsiteX16151" fmla="*/ 5596165 w 12192439"/>
              <a:gd name="connsiteY16151" fmla="*/ 3719887 h 6839191"/>
              <a:gd name="connsiteX16152" fmla="*/ 5593028 w 12192439"/>
              <a:gd name="connsiteY16152" fmla="*/ 3711506 h 6839191"/>
              <a:gd name="connsiteX16153" fmla="*/ 5600334 w 12192439"/>
              <a:gd name="connsiteY16153" fmla="*/ 3717211 h 6839191"/>
              <a:gd name="connsiteX16154" fmla="*/ 5604547 w 12192439"/>
              <a:gd name="connsiteY16154" fmla="*/ 3724714 h 6839191"/>
              <a:gd name="connsiteX16155" fmla="*/ 5596165 w 12192439"/>
              <a:gd name="connsiteY16155" fmla="*/ 3719887 h 6839191"/>
              <a:gd name="connsiteX16156" fmla="*/ 5591514 w 12192439"/>
              <a:gd name="connsiteY16156" fmla="*/ 3717320 h 6839191"/>
              <a:gd name="connsiteX16157" fmla="*/ 5581598 w 12192439"/>
              <a:gd name="connsiteY16157" fmla="*/ 3712055 h 6839191"/>
              <a:gd name="connsiteX16158" fmla="*/ 5579118 w 12192439"/>
              <a:gd name="connsiteY16158" fmla="*/ 3701458 h 6839191"/>
              <a:gd name="connsiteX16159" fmla="*/ 5587785 w 12192439"/>
              <a:gd name="connsiteY16159" fmla="*/ 3707601 h 6839191"/>
              <a:gd name="connsiteX16160" fmla="*/ 5591514 w 12192439"/>
              <a:gd name="connsiteY16160" fmla="*/ 3717320 h 6839191"/>
              <a:gd name="connsiteX16161" fmla="*/ 5573567 w 12192439"/>
              <a:gd name="connsiteY16161" fmla="*/ 3693230 h 6839191"/>
              <a:gd name="connsiteX16162" fmla="*/ 5564704 w 12192439"/>
              <a:gd name="connsiteY16162" fmla="*/ 3687701 h 6839191"/>
              <a:gd name="connsiteX16163" fmla="*/ 5563080 w 12192439"/>
              <a:gd name="connsiteY16163" fmla="*/ 3676995 h 6839191"/>
              <a:gd name="connsiteX16164" fmla="*/ 5570737 w 12192439"/>
              <a:gd name="connsiteY16164" fmla="*/ 3683292 h 6839191"/>
              <a:gd name="connsiteX16165" fmla="*/ 5573567 w 12192439"/>
              <a:gd name="connsiteY16165" fmla="*/ 3693230 h 6839191"/>
              <a:gd name="connsiteX16166" fmla="*/ 5562137 w 12192439"/>
              <a:gd name="connsiteY16166" fmla="*/ 3671597 h 6839191"/>
              <a:gd name="connsiteX16167" fmla="*/ 5560403 w 12192439"/>
              <a:gd name="connsiteY16167" fmla="*/ 3663019 h 6839191"/>
              <a:gd name="connsiteX16168" fmla="*/ 5565932 w 12192439"/>
              <a:gd name="connsiteY16168" fmla="*/ 3668899 h 6839191"/>
              <a:gd name="connsiteX16169" fmla="*/ 5568675 w 12192439"/>
              <a:gd name="connsiteY16169" fmla="*/ 3676819 h 6839191"/>
              <a:gd name="connsiteX16170" fmla="*/ 5562137 w 12192439"/>
              <a:gd name="connsiteY16170" fmla="*/ 3671597 h 6839191"/>
              <a:gd name="connsiteX16171" fmla="*/ 5548446 w 12192439"/>
              <a:gd name="connsiteY16171" fmla="*/ 3646806 h 6839191"/>
              <a:gd name="connsiteX16172" fmla="*/ 5547064 w 12192439"/>
              <a:gd name="connsiteY16172" fmla="*/ 3638205 h 6839191"/>
              <a:gd name="connsiteX16173" fmla="*/ 5552023 w 12192439"/>
              <a:gd name="connsiteY16173" fmla="*/ 3644173 h 6839191"/>
              <a:gd name="connsiteX16174" fmla="*/ 5554348 w 12192439"/>
              <a:gd name="connsiteY16174" fmla="*/ 3652115 h 6839191"/>
              <a:gd name="connsiteX16175" fmla="*/ 5548446 w 12192439"/>
              <a:gd name="connsiteY16175" fmla="*/ 3646806 h 6839191"/>
              <a:gd name="connsiteX16176" fmla="*/ 5544738 w 12192439"/>
              <a:gd name="connsiteY16176" fmla="*/ 3643646 h 6839191"/>
              <a:gd name="connsiteX16177" fmla="*/ 5537388 w 12192439"/>
              <a:gd name="connsiteY16177" fmla="*/ 3637700 h 6839191"/>
              <a:gd name="connsiteX16178" fmla="*/ 5536643 w 12192439"/>
              <a:gd name="connsiteY16178" fmla="*/ 3627016 h 6839191"/>
              <a:gd name="connsiteX16179" fmla="*/ 5542939 w 12192439"/>
              <a:gd name="connsiteY16179" fmla="*/ 3633576 h 6839191"/>
              <a:gd name="connsiteX16180" fmla="*/ 5544738 w 12192439"/>
              <a:gd name="connsiteY16180" fmla="*/ 3643646 h 6839191"/>
              <a:gd name="connsiteX16181" fmla="*/ 5536116 w 12192439"/>
              <a:gd name="connsiteY16181" fmla="*/ 3621596 h 6839191"/>
              <a:gd name="connsiteX16182" fmla="*/ 5535019 w 12192439"/>
              <a:gd name="connsiteY16182" fmla="*/ 3613084 h 6839191"/>
              <a:gd name="connsiteX16183" fmla="*/ 5539539 w 12192439"/>
              <a:gd name="connsiteY16183" fmla="*/ 3619074 h 6839191"/>
              <a:gd name="connsiteX16184" fmla="*/ 5541535 w 12192439"/>
              <a:gd name="connsiteY16184" fmla="*/ 3627016 h 6839191"/>
              <a:gd name="connsiteX16185" fmla="*/ 5536116 w 12192439"/>
              <a:gd name="connsiteY16185" fmla="*/ 3621596 h 6839191"/>
              <a:gd name="connsiteX16186" fmla="*/ 5532606 w 12192439"/>
              <a:gd name="connsiteY16186" fmla="*/ 3618262 h 6839191"/>
              <a:gd name="connsiteX16187" fmla="*/ 5525783 w 12192439"/>
              <a:gd name="connsiteY16187" fmla="*/ 3612162 h 6839191"/>
              <a:gd name="connsiteX16188" fmla="*/ 5525278 w 12192439"/>
              <a:gd name="connsiteY16188" fmla="*/ 3601522 h 6839191"/>
              <a:gd name="connsiteX16189" fmla="*/ 5531114 w 12192439"/>
              <a:gd name="connsiteY16189" fmla="*/ 3608235 h 6839191"/>
              <a:gd name="connsiteX16190" fmla="*/ 5532606 w 12192439"/>
              <a:gd name="connsiteY16190" fmla="*/ 3618262 h 6839191"/>
              <a:gd name="connsiteX16191" fmla="*/ 5524861 w 12192439"/>
              <a:gd name="connsiteY16191" fmla="*/ 3596102 h 6839191"/>
              <a:gd name="connsiteX16192" fmla="*/ 5523961 w 12192439"/>
              <a:gd name="connsiteY16192" fmla="*/ 3587612 h 6839191"/>
              <a:gd name="connsiteX16193" fmla="*/ 5528086 w 12192439"/>
              <a:gd name="connsiteY16193" fmla="*/ 3593623 h 6839191"/>
              <a:gd name="connsiteX16194" fmla="*/ 5529863 w 12192439"/>
              <a:gd name="connsiteY16194" fmla="*/ 3601587 h 6839191"/>
              <a:gd name="connsiteX16195" fmla="*/ 5524861 w 12192439"/>
              <a:gd name="connsiteY16195" fmla="*/ 3596102 h 6839191"/>
              <a:gd name="connsiteX16196" fmla="*/ 5521482 w 12192439"/>
              <a:gd name="connsiteY16196" fmla="*/ 3592570 h 6839191"/>
              <a:gd name="connsiteX16197" fmla="*/ 5515076 w 12192439"/>
              <a:gd name="connsiteY16197" fmla="*/ 3586295 h 6839191"/>
              <a:gd name="connsiteX16198" fmla="*/ 5514725 w 12192439"/>
              <a:gd name="connsiteY16198" fmla="*/ 3575676 h 6839191"/>
              <a:gd name="connsiteX16199" fmla="*/ 5520210 w 12192439"/>
              <a:gd name="connsiteY16199" fmla="*/ 3582587 h 6839191"/>
              <a:gd name="connsiteX16200" fmla="*/ 5521482 w 12192439"/>
              <a:gd name="connsiteY16200" fmla="*/ 3592570 h 6839191"/>
              <a:gd name="connsiteX16201" fmla="*/ 5514395 w 12192439"/>
              <a:gd name="connsiteY16201" fmla="*/ 3570235 h 6839191"/>
              <a:gd name="connsiteX16202" fmla="*/ 5513606 w 12192439"/>
              <a:gd name="connsiteY16202" fmla="*/ 3561767 h 6839191"/>
              <a:gd name="connsiteX16203" fmla="*/ 5517511 w 12192439"/>
              <a:gd name="connsiteY16203" fmla="*/ 3567866 h 6839191"/>
              <a:gd name="connsiteX16204" fmla="*/ 5519113 w 12192439"/>
              <a:gd name="connsiteY16204" fmla="*/ 3575874 h 6839191"/>
              <a:gd name="connsiteX16205" fmla="*/ 5514395 w 12192439"/>
              <a:gd name="connsiteY16205" fmla="*/ 3570235 h 6839191"/>
              <a:gd name="connsiteX16206" fmla="*/ 5511148 w 12192439"/>
              <a:gd name="connsiteY16206" fmla="*/ 3566571 h 6839191"/>
              <a:gd name="connsiteX16207" fmla="*/ 5505093 w 12192439"/>
              <a:gd name="connsiteY16207" fmla="*/ 3560165 h 6839191"/>
              <a:gd name="connsiteX16208" fmla="*/ 5504852 w 12192439"/>
              <a:gd name="connsiteY16208" fmla="*/ 3549590 h 6839191"/>
              <a:gd name="connsiteX16209" fmla="*/ 5510029 w 12192439"/>
              <a:gd name="connsiteY16209" fmla="*/ 3556589 h 6839191"/>
              <a:gd name="connsiteX16210" fmla="*/ 5511148 w 12192439"/>
              <a:gd name="connsiteY16210" fmla="*/ 3566571 h 6839191"/>
              <a:gd name="connsiteX16211" fmla="*/ 5504566 w 12192439"/>
              <a:gd name="connsiteY16211" fmla="*/ 3544105 h 6839191"/>
              <a:gd name="connsiteX16212" fmla="*/ 5503887 w 12192439"/>
              <a:gd name="connsiteY16212" fmla="*/ 3535680 h 6839191"/>
              <a:gd name="connsiteX16213" fmla="*/ 5507550 w 12192439"/>
              <a:gd name="connsiteY16213" fmla="*/ 3541801 h 6839191"/>
              <a:gd name="connsiteX16214" fmla="*/ 5509020 w 12192439"/>
              <a:gd name="connsiteY16214" fmla="*/ 3549831 h 6839191"/>
              <a:gd name="connsiteX16215" fmla="*/ 5504566 w 12192439"/>
              <a:gd name="connsiteY16215" fmla="*/ 3544105 h 6839191"/>
              <a:gd name="connsiteX16216" fmla="*/ 5501451 w 12192439"/>
              <a:gd name="connsiteY16216" fmla="*/ 3540309 h 6839191"/>
              <a:gd name="connsiteX16217" fmla="*/ 5495681 w 12192439"/>
              <a:gd name="connsiteY16217" fmla="*/ 3533749 h 6839191"/>
              <a:gd name="connsiteX16218" fmla="*/ 5495527 w 12192439"/>
              <a:gd name="connsiteY16218" fmla="*/ 3523284 h 6839191"/>
              <a:gd name="connsiteX16219" fmla="*/ 5500464 w 12192439"/>
              <a:gd name="connsiteY16219" fmla="*/ 3530370 h 6839191"/>
              <a:gd name="connsiteX16220" fmla="*/ 5501451 w 12192439"/>
              <a:gd name="connsiteY16220" fmla="*/ 3540309 h 6839191"/>
              <a:gd name="connsiteX16221" fmla="*/ 5495286 w 12192439"/>
              <a:gd name="connsiteY16221" fmla="*/ 3517733 h 6839191"/>
              <a:gd name="connsiteX16222" fmla="*/ 5494671 w 12192439"/>
              <a:gd name="connsiteY16222" fmla="*/ 3509330 h 6839191"/>
              <a:gd name="connsiteX16223" fmla="*/ 5498160 w 12192439"/>
              <a:gd name="connsiteY16223" fmla="*/ 3515561 h 6839191"/>
              <a:gd name="connsiteX16224" fmla="*/ 5499520 w 12192439"/>
              <a:gd name="connsiteY16224" fmla="*/ 3523525 h 6839191"/>
              <a:gd name="connsiteX16225" fmla="*/ 5495286 w 12192439"/>
              <a:gd name="connsiteY16225" fmla="*/ 3517733 h 6839191"/>
              <a:gd name="connsiteX16226" fmla="*/ 5492302 w 12192439"/>
              <a:gd name="connsiteY16226" fmla="*/ 3513894 h 6839191"/>
              <a:gd name="connsiteX16227" fmla="*/ 5486773 w 12192439"/>
              <a:gd name="connsiteY16227" fmla="*/ 3507180 h 6839191"/>
              <a:gd name="connsiteX16228" fmla="*/ 5486664 w 12192439"/>
              <a:gd name="connsiteY16228" fmla="*/ 3496649 h 6839191"/>
              <a:gd name="connsiteX16229" fmla="*/ 5491380 w 12192439"/>
              <a:gd name="connsiteY16229" fmla="*/ 3503867 h 6839191"/>
              <a:gd name="connsiteX16230" fmla="*/ 5492302 w 12192439"/>
              <a:gd name="connsiteY16230" fmla="*/ 3513894 h 6839191"/>
              <a:gd name="connsiteX16231" fmla="*/ 5486444 w 12192439"/>
              <a:gd name="connsiteY16231" fmla="*/ 3491098 h 6839191"/>
              <a:gd name="connsiteX16232" fmla="*/ 5485895 w 12192439"/>
              <a:gd name="connsiteY16232" fmla="*/ 3482783 h 6839191"/>
              <a:gd name="connsiteX16233" fmla="*/ 5489230 w 12192439"/>
              <a:gd name="connsiteY16233" fmla="*/ 3489080 h 6839191"/>
              <a:gd name="connsiteX16234" fmla="*/ 5490481 w 12192439"/>
              <a:gd name="connsiteY16234" fmla="*/ 3496956 h 6839191"/>
              <a:gd name="connsiteX16235" fmla="*/ 5486444 w 12192439"/>
              <a:gd name="connsiteY16235" fmla="*/ 3491098 h 6839191"/>
              <a:gd name="connsiteX16236" fmla="*/ 5483592 w 12192439"/>
              <a:gd name="connsiteY16236" fmla="*/ 3487193 h 6839191"/>
              <a:gd name="connsiteX16237" fmla="*/ 5478282 w 12192439"/>
              <a:gd name="connsiteY16237" fmla="*/ 3480369 h 6839191"/>
              <a:gd name="connsiteX16238" fmla="*/ 5478216 w 12192439"/>
              <a:gd name="connsiteY16238" fmla="*/ 3469882 h 6839191"/>
              <a:gd name="connsiteX16239" fmla="*/ 5482736 w 12192439"/>
              <a:gd name="connsiteY16239" fmla="*/ 3477232 h 6839191"/>
              <a:gd name="connsiteX16240" fmla="*/ 5483592 w 12192439"/>
              <a:gd name="connsiteY16240" fmla="*/ 3487193 h 6839191"/>
              <a:gd name="connsiteX16241" fmla="*/ 5477997 w 12192439"/>
              <a:gd name="connsiteY16241" fmla="*/ 3464331 h 6839191"/>
              <a:gd name="connsiteX16242" fmla="*/ 5477493 w 12192439"/>
              <a:gd name="connsiteY16242" fmla="*/ 3456038 h 6839191"/>
              <a:gd name="connsiteX16243" fmla="*/ 5480696 w 12192439"/>
              <a:gd name="connsiteY16243" fmla="*/ 3462401 h 6839191"/>
              <a:gd name="connsiteX16244" fmla="*/ 5481881 w 12192439"/>
              <a:gd name="connsiteY16244" fmla="*/ 3470299 h 6839191"/>
              <a:gd name="connsiteX16245" fmla="*/ 5477997 w 12192439"/>
              <a:gd name="connsiteY16245" fmla="*/ 3464331 h 6839191"/>
              <a:gd name="connsiteX16246" fmla="*/ 5475255 w 12192439"/>
              <a:gd name="connsiteY16246" fmla="*/ 3460360 h 6839191"/>
              <a:gd name="connsiteX16247" fmla="*/ 5470165 w 12192439"/>
              <a:gd name="connsiteY16247" fmla="*/ 3453405 h 6839191"/>
              <a:gd name="connsiteX16248" fmla="*/ 5470099 w 12192439"/>
              <a:gd name="connsiteY16248" fmla="*/ 3442962 h 6839191"/>
              <a:gd name="connsiteX16249" fmla="*/ 5474465 w 12192439"/>
              <a:gd name="connsiteY16249" fmla="*/ 3450422 h 6839191"/>
              <a:gd name="connsiteX16250" fmla="*/ 5475255 w 12192439"/>
              <a:gd name="connsiteY16250" fmla="*/ 3460360 h 6839191"/>
              <a:gd name="connsiteX16251" fmla="*/ 5469923 w 12192439"/>
              <a:gd name="connsiteY16251" fmla="*/ 3437411 h 6839191"/>
              <a:gd name="connsiteX16252" fmla="*/ 5469419 w 12192439"/>
              <a:gd name="connsiteY16252" fmla="*/ 3429096 h 6839191"/>
              <a:gd name="connsiteX16253" fmla="*/ 5472490 w 12192439"/>
              <a:gd name="connsiteY16253" fmla="*/ 3435524 h 6839191"/>
              <a:gd name="connsiteX16254" fmla="*/ 5473653 w 12192439"/>
              <a:gd name="connsiteY16254" fmla="*/ 3443467 h 6839191"/>
              <a:gd name="connsiteX16255" fmla="*/ 5469923 w 12192439"/>
              <a:gd name="connsiteY16255" fmla="*/ 3437411 h 6839191"/>
              <a:gd name="connsiteX16256" fmla="*/ 5467269 w 12192439"/>
              <a:gd name="connsiteY16256" fmla="*/ 3433374 h 6839191"/>
              <a:gd name="connsiteX16257" fmla="*/ 5462354 w 12192439"/>
              <a:gd name="connsiteY16257" fmla="*/ 3426310 h 6839191"/>
              <a:gd name="connsiteX16258" fmla="*/ 5462288 w 12192439"/>
              <a:gd name="connsiteY16258" fmla="*/ 3415888 h 6839191"/>
              <a:gd name="connsiteX16259" fmla="*/ 5466501 w 12192439"/>
              <a:gd name="connsiteY16259" fmla="*/ 3423435 h 6839191"/>
              <a:gd name="connsiteX16260" fmla="*/ 5467269 w 12192439"/>
              <a:gd name="connsiteY16260" fmla="*/ 3433374 h 6839191"/>
              <a:gd name="connsiteX16261" fmla="*/ 5462091 w 12192439"/>
              <a:gd name="connsiteY16261" fmla="*/ 3410293 h 6839191"/>
              <a:gd name="connsiteX16262" fmla="*/ 5461652 w 12192439"/>
              <a:gd name="connsiteY16262" fmla="*/ 3402066 h 6839191"/>
              <a:gd name="connsiteX16263" fmla="*/ 5464636 w 12192439"/>
              <a:gd name="connsiteY16263" fmla="*/ 3408604 h 6839191"/>
              <a:gd name="connsiteX16264" fmla="*/ 5465733 w 12192439"/>
              <a:gd name="connsiteY16264" fmla="*/ 3416458 h 6839191"/>
              <a:gd name="connsiteX16265" fmla="*/ 5462091 w 12192439"/>
              <a:gd name="connsiteY16265" fmla="*/ 3410293 h 6839191"/>
              <a:gd name="connsiteX16266" fmla="*/ 5459568 w 12192439"/>
              <a:gd name="connsiteY16266" fmla="*/ 3406257 h 6839191"/>
              <a:gd name="connsiteX16267" fmla="*/ 5454741 w 12192439"/>
              <a:gd name="connsiteY16267" fmla="*/ 3398994 h 6839191"/>
              <a:gd name="connsiteX16268" fmla="*/ 5454697 w 12192439"/>
              <a:gd name="connsiteY16268" fmla="*/ 3388573 h 6839191"/>
              <a:gd name="connsiteX16269" fmla="*/ 5458844 w 12192439"/>
              <a:gd name="connsiteY16269" fmla="*/ 3396362 h 6839191"/>
              <a:gd name="connsiteX16270" fmla="*/ 5459568 w 12192439"/>
              <a:gd name="connsiteY16270" fmla="*/ 3406257 h 6839191"/>
              <a:gd name="connsiteX16271" fmla="*/ 5454543 w 12192439"/>
              <a:gd name="connsiteY16271" fmla="*/ 3383066 h 6839191"/>
              <a:gd name="connsiteX16272" fmla="*/ 5454083 w 12192439"/>
              <a:gd name="connsiteY16272" fmla="*/ 3374773 h 6839191"/>
              <a:gd name="connsiteX16273" fmla="*/ 5457001 w 12192439"/>
              <a:gd name="connsiteY16273" fmla="*/ 3381420 h 6839191"/>
              <a:gd name="connsiteX16274" fmla="*/ 5458098 w 12192439"/>
              <a:gd name="connsiteY16274" fmla="*/ 3389385 h 6839191"/>
              <a:gd name="connsiteX16275" fmla="*/ 5454543 w 12192439"/>
              <a:gd name="connsiteY16275" fmla="*/ 3383066 h 6839191"/>
              <a:gd name="connsiteX16276" fmla="*/ 5452262 w 12192439"/>
              <a:gd name="connsiteY16276" fmla="*/ 3379248 h 6839191"/>
              <a:gd name="connsiteX16277" fmla="*/ 5447523 w 12192439"/>
              <a:gd name="connsiteY16277" fmla="*/ 3371723 h 6839191"/>
              <a:gd name="connsiteX16278" fmla="*/ 5447391 w 12192439"/>
              <a:gd name="connsiteY16278" fmla="*/ 3371526 h 6839191"/>
              <a:gd name="connsiteX16279" fmla="*/ 5447347 w 12192439"/>
              <a:gd name="connsiteY16279" fmla="*/ 3361148 h 6839191"/>
              <a:gd name="connsiteX16280" fmla="*/ 5451538 w 12192439"/>
              <a:gd name="connsiteY16280" fmla="*/ 3369397 h 6839191"/>
              <a:gd name="connsiteX16281" fmla="*/ 5452262 w 12192439"/>
              <a:gd name="connsiteY16281" fmla="*/ 3379248 h 6839191"/>
              <a:gd name="connsiteX16282" fmla="*/ 5447172 w 12192439"/>
              <a:gd name="connsiteY16282" fmla="*/ 3355641 h 6839191"/>
              <a:gd name="connsiteX16283" fmla="*/ 5446733 w 12192439"/>
              <a:gd name="connsiteY16283" fmla="*/ 3347282 h 6839191"/>
              <a:gd name="connsiteX16284" fmla="*/ 5449782 w 12192439"/>
              <a:gd name="connsiteY16284" fmla="*/ 3354522 h 6839191"/>
              <a:gd name="connsiteX16285" fmla="*/ 5450836 w 12192439"/>
              <a:gd name="connsiteY16285" fmla="*/ 3362399 h 6839191"/>
              <a:gd name="connsiteX16286" fmla="*/ 5447172 w 12192439"/>
              <a:gd name="connsiteY16286" fmla="*/ 3355641 h 6839191"/>
              <a:gd name="connsiteX16287" fmla="*/ 5445022 w 12192439"/>
              <a:gd name="connsiteY16287" fmla="*/ 3351889 h 6839191"/>
              <a:gd name="connsiteX16288" fmla="*/ 5442630 w 12192439"/>
              <a:gd name="connsiteY16288" fmla="*/ 3347831 h 6839191"/>
              <a:gd name="connsiteX16289" fmla="*/ 5440239 w 12192439"/>
              <a:gd name="connsiteY16289" fmla="*/ 3344057 h 6839191"/>
              <a:gd name="connsiteX16290" fmla="*/ 5440217 w 12192439"/>
              <a:gd name="connsiteY16290" fmla="*/ 3333635 h 6839191"/>
              <a:gd name="connsiteX16291" fmla="*/ 5444298 w 12192439"/>
              <a:gd name="connsiteY16291" fmla="*/ 3341929 h 6839191"/>
              <a:gd name="connsiteX16292" fmla="*/ 5445022 w 12192439"/>
              <a:gd name="connsiteY16292" fmla="*/ 3351889 h 6839191"/>
              <a:gd name="connsiteX16293" fmla="*/ 5440019 w 12192439"/>
              <a:gd name="connsiteY16293" fmla="*/ 3328129 h 6839191"/>
              <a:gd name="connsiteX16294" fmla="*/ 5439603 w 12192439"/>
              <a:gd name="connsiteY16294" fmla="*/ 3319682 h 6839191"/>
              <a:gd name="connsiteX16295" fmla="*/ 5442608 w 12192439"/>
              <a:gd name="connsiteY16295" fmla="*/ 3327097 h 6839191"/>
              <a:gd name="connsiteX16296" fmla="*/ 5443595 w 12192439"/>
              <a:gd name="connsiteY16296" fmla="*/ 3334974 h 6839191"/>
              <a:gd name="connsiteX16297" fmla="*/ 5440019 w 12192439"/>
              <a:gd name="connsiteY16297" fmla="*/ 3328129 h 6839191"/>
              <a:gd name="connsiteX16298" fmla="*/ 5437979 w 12192439"/>
              <a:gd name="connsiteY16298" fmla="*/ 3324355 h 6839191"/>
              <a:gd name="connsiteX16299" fmla="*/ 5437737 w 12192439"/>
              <a:gd name="connsiteY16299" fmla="*/ 3323938 h 6839191"/>
              <a:gd name="connsiteX16300" fmla="*/ 5433306 w 12192439"/>
              <a:gd name="connsiteY16300" fmla="*/ 3316391 h 6839191"/>
              <a:gd name="connsiteX16301" fmla="*/ 5433262 w 12192439"/>
              <a:gd name="connsiteY16301" fmla="*/ 3305947 h 6839191"/>
              <a:gd name="connsiteX16302" fmla="*/ 5437277 w 12192439"/>
              <a:gd name="connsiteY16302" fmla="*/ 3314416 h 6839191"/>
              <a:gd name="connsiteX16303" fmla="*/ 5437979 w 12192439"/>
              <a:gd name="connsiteY16303" fmla="*/ 3324355 h 6839191"/>
              <a:gd name="connsiteX16304" fmla="*/ 5433087 w 12192439"/>
              <a:gd name="connsiteY16304" fmla="*/ 3300484 h 6839191"/>
              <a:gd name="connsiteX16305" fmla="*/ 5432647 w 12192439"/>
              <a:gd name="connsiteY16305" fmla="*/ 3291971 h 6839191"/>
              <a:gd name="connsiteX16306" fmla="*/ 5435587 w 12192439"/>
              <a:gd name="connsiteY16306" fmla="*/ 3299409 h 6839191"/>
              <a:gd name="connsiteX16307" fmla="*/ 5436597 w 12192439"/>
              <a:gd name="connsiteY16307" fmla="*/ 3307505 h 6839191"/>
              <a:gd name="connsiteX16308" fmla="*/ 5433087 w 12192439"/>
              <a:gd name="connsiteY16308" fmla="*/ 3300484 h 6839191"/>
              <a:gd name="connsiteX16309" fmla="*/ 5431134 w 12192439"/>
              <a:gd name="connsiteY16309" fmla="*/ 3296886 h 6839191"/>
              <a:gd name="connsiteX16310" fmla="*/ 5426570 w 12192439"/>
              <a:gd name="connsiteY16310" fmla="*/ 3288790 h 6839191"/>
              <a:gd name="connsiteX16311" fmla="*/ 5426483 w 12192439"/>
              <a:gd name="connsiteY16311" fmla="*/ 3278193 h 6839191"/>
              <a:gd name="connsiteX16312" fmla="*/ 5430409 w 12192439"/>
              <a:gd name="connsiteY16312" fmla="*/ 3286772 h 6839191"/>
              <a:gd name="connsiteX16313" fmla="*/ 5431134 w 12192439"/>
              <a:gd name="connsiteY16313" fmla="*/ 3296886 h 6839191"/>
              <a:gd name="connsiteX16314" fmla="*/ 5427952 w 12192439"/>
              <a:gd name="connsiteY16314" fmla="*/ 3276109 h 6839191"/>
              <a:gd name="connsiteX16315" fmla="*/ 5426329 w 12192439"/>
              <a:gd name="connsiteY16315" fmla="*/ 3272906 h 6839191"/>
              <a:gd name="connsiteX16316" fmla="*/ 5425868 w 12192439"/>
              <a:gd name="connsiteY16316" fmla="*/ 3264283 h 6839191"/>
              <a:gd name="connsiteX16317" fmla="*/ 5428764 w 12192439"/>
              <a:gd name="connsiteY16317" fmla="*/ 3271809 h 6839191"/>
              <a:gd name="connsiteX16318" fmla="*/ 5429752 w 12192439"/>
              <a:gd name="connsiteY16318" fmla="*/ 3279948 h 6839191"/>
              <a:gd name="connsiteX16319" fmla="*/ 5427952 w 12192439"/>
              <a:gd name="connsiteY16319" fmla="*/ 3276109 h 6839191"/>
              <a:gd name="connsiteX16320" fmla="*/ 5424069 w 12192439"/>
              <a:gd name="connsiteY16320" fmla="*/ 3268430 h 6839191"/>
              <a:gd name="connsiteX16321" fmla="*/ 5419923 w 12192439"/>
              <a:gd name="connsiteY16321" fmla="*/ 3260905 h 6839191"/>
              <a:gd name="connsiteX16322" fmla="*/ 5419835 w 12192439"/>
              <a:gd name="connsiteY16322" fmla="*/ 3250330 h 6839191"/>
              <a:gd name="connsiteX16323" fmla="*/ 5421129 w 12192439"/>
              <a:gd name="connsiteY16323" fmla="*/ 3253072 h 6839191"/>
              <a:gd name="connsiteX16324" fmla="*/ 5423389 w 12192439"/>
              <a:gd name="connsiteY16324" fmla="*/ 3258250 h 6839191"/>
              <a:gd name="connsiteX16325" fmla="*/ 5424069 w 12192439"/>
              <a:gd name="connsiteY16325" fmla="*/ 3268430 h 6839191"/>
              <a:gd name="connsiteX16326" fmla="*/ 5422752 w 12192439"/>
              <a:gd name="connsiteY16326" fmla="*/ 3251580 h 6839191"/>
              <a:gd name="connsiteX16327" fmla="*/ 5419659 w 12192439"/>
              <a:gd name="connsiteY16327" fmla="*/ 3245042 h 6839191"/>
              <a:gd name="connsiteX16328" fmla="*/ 5419198 w 12192439"/>
              <a:gd name="connsiteY16328" fmla="*/ 3236288 h 6839191"/>
              <a:gd name="connsiteX16329" fmla="*/ 5421765 w 12192439"/>
              <a:gd name="connsiteY16329" fmla="*/ 3243133 h 6839191"/>
              <a:gd name="connsiteX16330" fmla="*/ 5422752 w 12192439"/>
              <a:gd name="connsiteY16330" fmla="*/ 3251580 h 6839191"/>
              <a:gd name="connsiteX16331" fmla="*/ 5417531 w 12192439"/>
              <a:gd name="connsiteY16331" fmla="*/ 3240742 h 6839191"/>
              <a:gd name="connsiteX16332" fmla="*/ 5307656 w 12192439"/>
              <a:gd name="connsiteY16332" fmla="*/ 3120621 h 6839191"/>
              <a:gd name="connsiteX16333" fmla="*/ 5132400 w 12192439"/>
              <a:gd name="connsiteY16333" fmla="*/ 3040255 h 6839191"/>
              <a:gd name="connsiteX16334" fmla="*/ 4751567 w 12192439"/>
              <a:gd name="connsiteY16334" fmla="*/ 2973163 h 6839191"/>
              <a:gd name="connsiteX16335" fmla="*/ 3511788 w 12192439"/>
              <a:gd name="connsiteY16335" fmla="*/ 2947252 h 6839191"/>
              <a:gd name="connsiteX16336" fmla="*/ 3512994 w 12192439"/>
              <a:gd name="connsiteY16336" fmla="*/ 2946133 h 6839191"/>
              <a:gd name="connsiteX16337" fmla="*/ 3563456 w 12192439"/>
              <a:gd name="connsiteY16337" fmla="*/ 2899774 h 6839191"/>
              <a:gd name="connsiteX16338" fmla="*/ 4743077 w 12192439"/>
              <a:gd name="connsiteY16338" fmla="*/ 2935711 h 6839191"/>
              <a:gd name="connsiteX16339" fmla="*/ 5126564 w 12192439"/>
              <a:gd name="connsiteY16339" fmla="*/ 3008047 h 6839191"/>
              <a:gd name="connsiteX16340" fmla="*/ 5416280 w 12192439"/>
              <a:gd name="connsiteY16340" fmla="*/ 3229070 h 6839191"/>
              <a:gd name="connsiteX16341" fmla="*/ 5416851 w 12192439"/>
              <a:gd name="connsiteY16341" fmla="*/ 3230452 h 6839191"/>
              <a:gd name="connsiteX16342" fmla="*/ 5417531 w 12192439"/>
              <a:gd name="connsiteY16342" fmla="*/ 3240742 h 6839191"/>
              <a:gd name="connsiteX16343" fmla="*/ 5416258 w 12192439"/>
              <a:gd name="connsiteY16343" fmla="*/ 3224024 h 6839191"/>
              <a:gd name="connsiteX16344" fmla="*/ 5303531 w 12192439"/>
              <a:gd name="connsiteY16344" fmla="*/ 3090783 h 6839191"/>
              <a:gd name="connsiteX16345" fmla="*/ 5127200 w 12192439"/>
              <a:gd name="connsiteY16345" fmla="*/ 3006139 h 6839191"/>
              <a:gd name="connsiteX16346" fmla="*/ 4743318 w 12192439"/>
              <a:gd name="connsiteY16346" fmla="*/ 2933715 h 6839191"/>
              <a:gd name="connsiteX16347" fmla="*/ 3565738 w 12192439"/>
              <a:gd name="connsiteY16347" fmla="*/ 2897712 h 6839191"/>
              <a:gd name="connsiteX16348" fmla="*/ 3618284 w 12192439"/>
              <a:gd name="connsiteY16348" fmla="*/ 2850738 h 6839191"/>
              <a:gd name="connsiteX16349" fmla="*/ 4734827 w 12192439"/>
              <a:gd name="connsiteY16349" fmla="*/ 2896154 h 6839191"/>
              <a:gd name="connsiteX16350" fmla="*/ 5121408 w 12192439"/>
              <a:gd name="connsiteY16350" fmla="*/ 2973668 h 6839191"/>
              <a:gd name="connsiteX16351" fmla="*/ 5411454 w 12192439"/>
              <a:gd name="connsiteY16351" fmla="*/ 3205068 h 6839191"/>
              <a:gd name="connsiteX16352" fmla="*/ 5415271 w 12192439"/>
              <a:gd name="connsiteY16352" fmla="*/ 3215489 h 6839191"/>
              <a:gd name="connsiteX16353" fmla="*/ 5416258 w 12192439"/>
              <a:gd name="connsiteY16353" fmla="*/ 3224024 h 6839191"/>
              <a:gd name="connsiteX16354" fmla="*/ 3557796 w 12192439"/>
              <a:gd name="connsiteY16354" fmla="*/ 2897865 h 6839191"/>
              <a:gd name="connsiteX16355" fmla="*/ 3512885 w 12192439"/>
              <a:gd name="connsiteY16355" fmla="*/ 2898699 h 6839191"/>
              <a:gd name="connsiteX16356" fmla="*/ 3565562 w 12192439"/>
              <a:gd name="connsiteY16356" fmla="*/ 2851440 h 6839191"/>
              <a:gd name="connsiteX16357" fmla="*/ 3610254 w 12192439"/>
              <a:gd name="connsiteY16357" fmla="*/ 2850826 h 6839191"/>
              <a:gd name="connsiteX16358" fmla="*/ 3557796 w 12192439"/>
              <a:gd name="connsiteY16358" fmla="*/ 2897865 h 6839191"/>
              <a:gd name="connsiteX16359" fmla="*/ 3505140 w 12192439"/>
              <a:gd name="connsiteY16359" fmla="*/ 2898831 h 6839191"/>
              <a:gd name="connsiteX16360" fmla="*/ 3459812 w 12192439"/>
              <a:gd name="connsiteY16360" fmla="*/ 2899686 h 6839191"/>
              <a:gd name="connsiteX16361" fmla="*/ 3512885 w 12192439"/>
              <a:gd name="connsiteY16361" fmla="*/ 2852208 h 6839191"/>
              <a:gd name="connsiteX16362" fmla="*/ 3557752 w 12192439"/>
              <a:gd name="connsiteY16362" fmla="*/ 2851550 h 6839191"/>
              <a:gd name="connsiteX16363" fmla="*/ 3505140 w 12192439"/>
              <a:gd name="connsiteY16363" fmla="*/ 2898831 h 6839191"/>
              <a:gd name="connsiteX16364" fmla="*/ 3515101 w 12192439"/>
              <a:gd name="connsiteY16364" fmla="*/ 2850256 h 6839191"/>
              <a:gd name="connsiteX16365" fmla="*/ 3569029 w 12192439"/>
              <a:gd name="connsiteY16365" fmla="*/ 2803238 h 6839191"/>
              <a:gd name="connsiteX16366" fmla="*/ 3613413 w 12192439"/>
              <a:gd name="connsiteY16366" fmla="*/ 2802844 h 6839191"/>
              <a:gd name="connsiteX16367" fmla="*/ 3559968 w 12192439"/>
              <a:gd name="connsiteY16367" fmla="*/ 2849597 h 6839191"/>
              <a:gd name="connsiteX16368" fmla="*/ 3515101 w 12192439"/>
              <a:gd name="connsiteY16368" fmla="*/ 2850256 h 6839191"/>
              <a:gd name="connsiteX16369" fmla="*/ 3507422 w 12192439"/>
              <a:gd name="connsiteY16369" fmla="*/ 2850365 h 6839191"/>
              <a:gd name="connsiteX16370" fmla="*/ 3461852 w 12192439"/>
              <a:gd name="connsiteY16370" fmla="*/ 2851067 h 6839191"/>
              <a:gd name="connsiteX16371" fmla="*/ 3516110 w 12192439"/>
              <a:gd name="connsiteY16371" fmla="*/ 2803809 h 6839191"/>
              <a:gd name="connsiteX16372" fmla="*/ 3561284 w 12192439"/>
              <a:gd name="connsiteY16372" fmla="*/ 2803326 h 6839191"/>
              <a:gd name="connsiteX16373" fmla="*/ 3507422 w 12192439"/>
              <a:gd name="connsiteY16373" fmla="*/ 2850365 h 6839191"/>
              <a:gd name="connsiteX16374" fmla="*/ 3518260 w 12192439"/>
              <a:gd name="connsiteY16374" fmla="*/ 2801944 h 6839191"/>
              <a:gd name="connsiteX16375" fmla="*/ 3573241 w 12192439"/>
              <a:gd name="connsiteY16375" fmla="*/ 2755300 h 6839191"/>
              <a:gd name="connsiteX16376" fmla="*/ 3617889 w 12192439"/>
              <a:gd name="connsiteY16376" fmla="*/ 2755124 h 6839191"/>
              <a:gd name="connsiteX16377" fmla="*/ 3563412 w 12192439"/>
              <a:gd name="connsiteY16377" fmla="*/ 2801483 h 6839191"/>
              <a:gd name="connsiteX16378" fmla="*/ 3518260 w 12192439"/>
              <a:gd name="connsiteY16378" fmla="*/ 2801944 h 6839191"/>
              <a:gd name="connsiteX16379" fmla="*/ 3575325 w 12192439"/>
              <a:gd name="connsiteY16379" fmla="*/ 2753567 h 6839191"/>
              <a:gd name="connsiteX16380" fmla="*/ 4227972 w 12192439"/>
              <a:gd name="connsiteY16380" fmla="*/ 2266435 h 6839191"/>
              <a:gd name="connsiteX16381" fmla="*/ 4785333 w 12192439"/>
              <a:gd name="connsiteY16381" fmla="*/ 1902658 h 6839191"/>
              <a:gd name="connsiteX16382" fmla="*/ 5585283 w 12192439"/>
              <a:gd name="connsiteY16382" fmla="*/ 1369451 h 6839191"/>
              <a:gd name="connsiteX16383" fmla="*/ 5623195 w 12192439"/>
              <a:gd name="connsiteY16383" fmla="*/ 1342665 h 6839191"/>
              <a:gd name="connsiteX16384" fmla="*/ 5915303 w 12192439"/>
              <a:gd name="connsiteY16384" fmla="*/ 1099904 h 6839191"/>
              <a:gd name="connsiteX16385" fmla="*/ 5998609 w 12192439"/>
              <a:gd name="connsiteY16385" fmla="*/ 967363 h 6839191"/>
              <a:gd name="connsiteX16386" fmla="*/ 6002887 w 12192439"/>
              <a:gd name="connsiteY16386" fmla="*/ 827507 h 6839191"/>
              <a:gd name="connsiteX16387" fmla="*/ 5755011 w 12192439"/>
              <a:gd name="connsiteY16387" fmla="*/ 629682 h 6839191"/>
              <a:gd name="connsiteX16388" fmla="*/ 5648097 w 12192439"/>
              <a:gd name="connsiteY16388" fmla="*/ 591815 h 6839191"/>
              <a:gd name="connsiteX16389" fmla="*/ 5145279 w 12192439"/>
              <a:gd name="connsiteY16389" fmla="*/ 486394 h 6839191"/>
              <a:gd name="connsiteX16390" fmla="*/ 4997031 w 12192439"/>
              <a:gd name="connsiteY16390" fmla="*/ 465023 h 6839191"/>
              <a:gd name="connsiteX16391" fmla="*/ 4128847 w 12192439"/>
              <a:gd name="connsiteY16391" fmla="*/ 378033 h 6839191"/>
              <a:gd name="connsiteX16392" fmla="*/ 3181373 w 12192439"/>
              <a:gd name="connsiteY16392" fmla="*/ 328418 h 6839191"/>
              <a:gd name="connsiteX16393" fmla="*/ 2995608 w 12192439"/>
              <a:gd name="connsiteY16393" fmla="*/ 320320 h 6839191"/>
              <a:gd name="connsiteX16394" fmla="*/ 2809140 w 12192439"/>
              <a:gd name="connsiteY16394" fmla="*/ 312104 h 6839191"/>
              <a:gd name="connsiteX16395" fmla="*/ 2733404 w 12192439"/>
              <a:gd name="connsiteY16395" fmla="*/ 308773 h 6839191"/>
              <a:gd name="connsiteX16396" fmla="*/ 2753106 w 12192439"/>
              <a:gd name="connsiteY16396" fmla="*/ 298657 h 6839191"/>
              <a:gd name="connsiteX16397" fmla="*/ 3003001 w 12192439"/>
              <a:gd name="connsiteY16397" fmla="*/ 309513 h 6839191"/>
              <a:gd name="connsiteX16398" fmla="*/ 3136835 w 12192439"/>
              <a:gd name="connsiteY16398" fmla="*/ 315393 h 6839191"/>
              <a:gd name="connsiteX16399" fmla="*/ 4147452 w 12192439"/>
              <a:gd name="connsiteY16399" fmla="*/ 369218 h 6839191"/>
              <a:gd name="connsiteX16400" fmla="*/ 5023929 w 12192439"/>
              <a:gd name="connsiteY16400" fmla="*/ 458750 h 6839191"/>
              <a:gd name="connsiteX16401" fmla="*/ 5173559 w 12192439"/>
              <a:gd name="connsiteY16401" fmla="*/ 480659 h 6839191"/>
              <a:gd name="connsiteX16402" fmla="*/ 5680590 w 12192439"/>
              <a:gd name="connsiteY16402" fmla="*/ 587658 h 6839191"/>
              <a:gd name="connsiteX16403" fmla="*/ 5788315 w 12192439"/>
              <a:gd name="connsiteY16403" fmla="*/ 625552 h 6839191"/>
              <a:gd name="connsiteX16404" fmla="*/ 6041897 w 12192439"/>
              <a:gd name="connsiteY16404" fmla="*/ 820741 h 6839191"/>
              <a:gd name="connsiteX16405" fmla="*/ 5957515 w 12192439"/>
              <a:gd name="connsiteY16405" fmla="*/ 1092780 h 6839191"/>
              <a:gd name="connsiteX16406" fmla="*/ 5665298 w 12192439"/>
              <a:gd name="connsiteY16406" fmla="*/ 1337272 h 6839191"/>
              <a:gd name="connsiteX16407" fmla="*/ 5625828 w 12192439"/>
              <a:gd name="connsiteY16407" fmla="*/ 1365346 h 6839191"/>
              <a:gd name="connsiteX16408" fmla="*/ 4823267 w 12192439"/>
              <a:gd name="connsiteY16408" fmla="*/ 1903499 h 6839191"/>
              <a:gd name="connsiteX16409" fmla="*/ 4257305 w 12192439"/>
              <a:gd name="connsiteY16409" fmla="*/ 2275365 h 6839191"/>
              <a:gd name="connsiteX16410" fmla="*/ 3619951 w 12192439"/>
              <a:gd name="connsiteY16410" fmla="*/ 2753391 h 6839191"/>
              <a:gd name="connsiteX16411" fmla="*/ 3575325 w 12192439"/>
              <a:gd name="connsiteY16411" fmla="*/ 2753567 h 6839191"/>
              <a:gd name="connsiteX16412" fmla="*/ 2729938 w 12192439"/>
              <a:gd name="connsiteY16412" fmla="*/ 308620 h 6839191"/>
              <a:gd name="connsiteX16413" fmla="*/ 2686102 w 12192439"/>
              <a:gd name="connsiteY16413" fmla="*/ 306689 h 6839191"/>
              <a:gd name="connsiteX16414" fmla="*/ 2704751 w 12192439"/>
              <a:gd name="connsiteY16414" fmla="*/ 296592 h 6839191"/>
              <a:gd name="connsiteX16415" fmla="*/ 2749618 w 12192439"/>
              <a:gd name="connsiteY16415" fmla="*/ 298505 h 6839191"/>
              <a:gd name="connsiteX16416" fmla="*/ 2729938 w 12192439"/>
              <a:gd name="connsiteY16416" fmla="*/ 308620 h 6839191"/>
              <a:gd name="connsiteX16417" fmla="*/ 2682591 w 12192439"/>
              <a:gd name="connsiteY16417" fmla="*/ 306533 h 6839191"/>
              <a:gd name="connsiteX16418" fmla="*/ 2638909 w 12192439"/>
              <a:gd name="connsiteY16418" fmla="*/ 304603 h 6839191"/>
              <a:gd name="connsiteX16419" fmla="*/ 2656417 w 12192439"/>
              <a:gd name="connsiteY16419" fmla="*/ 294536 h 6839191"/>
              <a:gd name="connsiteX16420" fmla="*/ 2701196 w 12192439"/>
              <a:gd name="connsiteY16420" fmla="*/ 296441 h 6839191"/>
              <a:gd name="connsiteX16421" fmla="*/ 2682591 w 12192439"/>
              <a:gd name="connsiteY16421" fmla="*/ 306533 h 6839191"/>
              <a:gd name="connsiteX16422" fmla="*/ 2635333 w 12192439"/>
              <a:gd name="connsiteY16422" fmla="*/ 304445 h 6839191"/>
              <a:gd name="connsiteX16423" fmla="*/ 2591826 w 12192439"/>
              <a:gd name="connsiteY16423" fmla="*/ 302514 h 6839191"/>
              <a:gd name="connsiteX16424" fmla="*/ 2608127 w 12192439"/>
              <a:gd name="connsiteY16424" fmla="*/ 292490 h 6839191"/>
              <a:gd name="connsiteX16425" fmla="*/ 2652819 w 12192439"/>
              <a:gd name="connsiteY16425" fmla="*/ 294385 h 6839191"/>
              <a:gd name="connsiteX16426" fmla="*/ 2635333 w 12192439"/>
              <a:gd name="connsiteY16426" fmla="*/ 304445 h 6839191"/>
              <a:gd name="connsiteX16427" fmla="*/ 2588228 w 12192439"/>
              <a:gd name="connsiteY16427" fmla="*/ 302356 h 6839191"/>
              <a:gd name="connsiteX16428" fmla="*/ 2544875 w 12192439"/>
              <a:gd name="connsiteY16428" fmla="*/ 300423 h 6839191"/>
              <a:gd name="connsiteX16429" fmla="*/ 2559903 w 12192439"/>
              <a:gd name="connsiteY16429" fmla="*/ 290449 h 6839191"/>
              <a:gd name="connsiteX16430" fmla="*/ 2604507 w 12192439"/>
              <a:gd name="connsiteY16430" fmla="*/ 292336 h 6839191"/>
              <a:gd name="connsiteX16431" fmla="*/ 2588228 w 12192439"/>
              <a:gd name="connsiteY16431" fmla="*/ 302356 h 6839191"/>
              <a:gd name="connsiteX16432" fmla="*/ 2541276 w 12192439"/>
              <a:gd name="connsiteY16432" fmla="*/ 300263 h 6839191"/>
              <a:gd name="connsiteX16433" fmla="*/ 2498055 w 12192439"/>
              <a:gd name="connsiteY16433" fmla="*/ 298326 h 6839191"/>
              <a:gd name="connsiteX16434" fmla="*/ 2511745 w 12192439"/>
              <a:gd name="connsiteY16434" fmla="*/ 288415 h 6839191"/>
              <a:gd name="connsiteX16435" fmla="*/ 2556283 w 12192439"/>
              <a:gd name="connsiteY16435" fmla="*/ 290298 h 6839191"/>
              <a:gd name="connsiteX16436" fmla="*/ 2541276 w 12192439"/>
              <a:gd name="connsiteY16436" fmla="*/ 300263 h 6839191"/>
              <a:gd name="connsiteX16437" fmla="*/ 2494500 w 12192439"/>
              <a:gd name="connsiteY16437" fmla="*/ 298165 h 6839191"/>
              <a:gd name="connsiteX16438" fmla="*/ 2491934 w 12192439"/>
              <a:gd name="connsiteY16438" fmla="*/ 298049 h 6839191"/>
              <a:gd name="connsiteX16439" fmla="*/ 2451367 w 12192439"/>
              <a:gd name="connsiteY16439" fmla="*/ 296276 h 6839191"/>
              <a:gd name="connsiteX16440" fmla="*/ 2463697 w 12192439"/>
              <a:gd name="connsiteY16440" fmla="*/ 286421 h 6839191"/>
              <a:gd name="connsiteX16441" fmla="*/ 2488270 w 12192439"/>
              <a:gd name="connsiteY16441" fmla="*/ 287430 h 6839191"/>
              <a:gd name="connsiteX16442" fmla="*/ 2494215 w 12192439"/>
              <a:gd name="connsiteY16442" fmla="*/ 287674 h 6839191"/>
              <a:gd name="connsiteX16443" fmla="*/ 2508169 w 12192439"/>
              <a:gd name="connsiteY16443" fmla="*/ 288262 h 6839191"/>
              <a:gd name="connsiteX16444" fmla="*/ 2494500 w 12192439"/>
              <a:gd name="connsiteY16444" fmla="*/ 298165 h 6839191"/>
              <a:gd name="connsiteX16445" fmla="*/ 2447878 w 12192439"/>
              <a:gd name="connsiteY16445" fmla="*/ 296123 h 6839191"/>
              <a:gd name="connsiteX16446" fmla="*/ 2405029 w 12192439"/>
              <a:gd name="connsiteY16446" fmla="*/ 294166 h 6839191"/>
              <a:gd name="connsiteX16447" fmla="*/ 2415846 w 12192439"/>
              <a:gd name="connsiteY16447" fmla="*/ 284429 h 6839191"/>
              <a:gd name="connsiteX16448" fmla="*/ 2460143 w 12192439"/>
              <a:gd name="connsiteY16448" fmla="*/ 286276 h 6839191"/>
              <a:gd name="connsiteX16449" fmla="*/ 2447878 w 12192439"/>
              <a:gd name="connsiteY16449" fmla="*/ 296123 h 6839191"/>
              <a:gd name="connsiteX16450" fmla="*/ 2401629 w 12192439"/>
              <a:gd name="connsiteY16450" fmla="*/ 294006 h 6839191"/>
              <a:gd name="connsiteX16451" fmla="*/ 2359153 w 12192439"/>
              <a:gd name="connsiteY16451" fmla="*/ 291932 h 6839191"/>
              <a:gd name="connsiteX16452" fmla="*/ 2368368 w 12192439"/>
              <a:gd name="connsiteY16452" fmla="*/ 282373 h 6839191"/>
              <a:gd name="connsiteX16453" fmla="*/ 2412379 w 12192439"/>
              <a:gd name="connsiteY16453" fmla="*/ 284282 h 6839191"/>
              <a:gd name="connsiteX16454" fmla="*/ 2401629 w 12192439"/>
              <a:gd name="connsiteY16454" fmla="*/ 294006 h 6839191"/>
              <a:gd name="connsiteX16455" fmla="*/ 2355862 w 12192439"/>
              <a:gd name="connsiteY16455" fmla="*/ 291761 h 6839191"/>
              <a:gd name="connsiteX16456" fmla="*/ 2313891 w 12192439"/>
              <a:gd name="connsiteY16456" fmla="*/ 289521 h 6839191"/>
              <a:gd name="connsiteX16457" fmla="*/ 2321395 w 12192439"/>
              <a:gd name="connsiteY16457" fmla="*/ 280212 h 6839191"/>
              <a:gd name="connsiteX16458" fmla="*/ 2365011 w 12192439"/>
              <a:gd name="connsiteY16458" fmla="*/ 282226 h 6839191"/>
              <a:gd name="connsiteX16459" fmla="*/ 2355862 w 12192439"/>
              <a:gd name="connsiteY16459" fmla="*/ 291761 h 6839191"/>
              <a:gd name="connsiteX16460" fmla="*/ 2310710 w 12192439"/>
              <a:gd name="connsiteY16460" fmla="*/ 289339 h 6839191"/>
              <a:gd name="connsiteX16461" fmla="*/ 2269266 w 12192439"/>
              <a:gd name="connsiteY16461" fmla="*/ 286884 h 6839191"/>
              <a:gd name="connsiteX16462" fmla="*/ 2275036 w 12192439"/>
              <a:gd name="connsiteY16462" fmla="*/ 277902 h 6839191"/>
              <a:gd name="connsiteX16463" fmla="*/ 2318147 w 12192439"/>
              <a:gd name="connsiteY16463" fmla="*/ 280056 h 6839191"/>
              <a:gd name="connsiteX16464" fmla="*/ 2310710 w 12192439"/>
              <a:gd name="connsiteY16464" fmla="*/ 289339 h 6839191"/>
              <a:gd name="connsiteX16465" fmla="*/ 2266216 w 12192439"/>
              <a:gd name="connsiteY16465" fmla="*/ 286691 h 6839191"/>
              <a:gd name="connsiteX16466" fmla="*/ 2238703 w 12192439"/>
              <a:gd name="connsiteY16466" fmla="*/ 284894 h 6839191"/>
              <a:gd name="connsiteX16467" fmla="*/ 2242630 w 12192439"/>
              <a:gd name="connsiteY16467" fmla="*/ 276149 h 6839191"/>
              <a:gd name="connsiteX16468" fmla="*/ 2271920 w 12192439"/>
              <a:gd name="connsiteY16468" fmla="*/ 277737 h 6839191"/>
              <a:gd name="connsiteX16469" fmla="*/ 2266216 w 12192439"/>
              <a:gd name="connsiteY16469" fmla="*/ 286691 h 6839191"/>
              <a:gd name="connsiteX16470" fmla="*/ 2235741 w 12192439"/>
              <a:gd name="connsiteY16470" fmla="*/ 284694 h 6839191"/>
              <a:gd name="connsiteX16471" fmla="*/ 2195065 w 12192439"/>
              <a:gd name="connsiteY16471" fmla="*/ 281739 h 6839191"/>
              <a:gd name="connsiteX16472" fmla="*/ 2197171 w 12192439"/>
              <a:gd name="connsiteY16472" fmla="*/ 273472 h 6839191"/>
              <a:gd name="connsiteX16473" fmla="*/ 2239625 w 12192439"/>
              <a:gd name="connsiteY16473" fmla="*/ 275980 h 6839191"/>
              <a:gd name="connsiteX16474" fmla="*/ 2235741 w 12192439"/>
              <a:gd name="connsiteY16474" fmla="*/ 284694 h 6839191"/>
              <a:gd name="connsiteX16475" fmla="*/ 2192149 w 12192439"/>
              <a:gd name="connsiteY16475" fmla="*/ 281517 h 6839191"/>
              <a:gd name="connsiteX16476" fmla="*/ 2151389 w 12192439"/>
              <a:gd name="connsiteY16476" fmla="*/ 278136 h 6839191"/>
              <a:gd name="connsiteX16477" fmla="*/ 2151747 w 12192439"/>
              <a:gd name="connsiteY16477" fmla="*/ 270484 h 6839191"/>
              <a:gd name="connsiteX16478" fmla="*/ 2194253 w 12192439"/>
              <a:gd name="connsiteY16478" fmla="*/ 273292 h 6839191"/>
              <a:gd name="connsiteX16479" fmla="*/ 2192149 w 12192439"/>
              <a:gd name="connsiteY16479" fmla="*/ 281517 h 6839191"/>
              <a:gd name="connsiteX16480" fmla="*/ 2148414 w 12192439"/>
              <a:gd name="connsiteY16480" fmla="*/ 277875 h 6839191"/>
              <a:gd name="connsiteX16481" fmla="*/ 2107378 w 12192439"/>
              <a:gd name="connsiteY16481" fmla="*/ 274290 h 6839191"/>
              <a:gd name="connsiteX16482" fmla="*/ 2106153 w 12192439"/>
              <a:gd name="connsiteY16482" fmla="*/ 267428 h 6839191"/>
              <a:gd name="connsiteX16483" fmla="*/ 2148723 w 12192439"/>
              <a:gd name="connsiteY16483" fmla="*/ 270278 h 6839191"/>
              <a:gd name="connsiteX16484" fmla="*/ 2148769 w 12192439"/>
              <a:gd name="connsiteY16484" fmla="*/ 270280 h 6839191"/>
              <a:gd name="connsiteX16485" fmla="*/ 2148414 w 12192439"/>
              <a:gd name="connsiteY16485" fmla="*/ 277875 h 6839191"/>
              <a:gd name="connsiteX16486" fmla="*/ 2104201 w 12192439"/>
              <a:gd name="connsiteY16486" fmla="*/ 274016 h 6839191"/>
              <a:gd name="connsiteX16487" fmla="*/ 2063004 w 12192439"/>
              <a:gd name="connsiteY16487" fmla="*/ 270517 h 6839191"/>
              <a:gd name="connsiteX16488" fmla="*/ 2060426 w 12192439"/>
              <a:gd name="connsiteY16488" fmla="*/ 264426 h 6839191"/>
              <a:gd name="connsiteX16489" fmla="*/ 2102992 w 12192439"/>
              <a:gd name="connsiteY16489" fmla="*/ 267219 h 6839191"/>
              <a:gd name="connsiteX16490" fmla="*/ 2104201 w 12192439"/>
              <a:gd name="connsiteY16490" fmla="*/ 274016 h 6839191"/>
              <a:gd name="connsiteX16491" fmla="*/ 2059434 w 12192439"/>
              <a:gd name="connsiteY16491" fmla="*/ 270216 h 6839191"/>
              <a:gd name="connsiteX16492" fmla="*/ 2004155 w 12192439"/>
              <a:gd name="connsiteY16492" fmla="*/ 265714 h 6839191"/>
              <a:gd name="connsiteX16493" fmla="*/ 2000831 w 12192439"/>
              <a:gd name="connsiteY16493" fmla="*/ 260633 h 6839191"/>
              <a:gd name="connsiteX16494" fmla="*/ 2056883 w 12192439"/>
              <a:gd name="connsiteY16494" fmla="*/ 264194 h 6839191"/>
              <a:gd name="connsiteX16495" fmla="*/ 2059434 w 12192439"/>
              <a:gd name="connsiteY16495" fmla="*/ 270216 h 6839191"/>
              <a:gd name="connsiteX16496" fmla="*/ 2000032 w 12192439"/>
              <a:gd name="connsiteY16496" fmla="*/ 265387 h 6839191"/>
              <a:gd name="connsiteX16497" fmla="*/ 1958006 w 12192439"/>
              <a:gd name="connsiteY16497" fmla="*/ 262149 h 6839191"/>
              <a:gd name="connsiteX16498" fmla="*/ 1953882 w 12192439"/>
              <a:gd name="connsiteY16498" fmla="*/ 257770 h 6839191"/>
              <a:gd name="connsiteX16499" fmla="*/ 1996774 w 12192439"/>
              <a:gd name="connsiteY16499" fmla="*/ 260380 h 6839191"/>
              <a:gd name="connsiteX16500" fmla="*/ 2000032 w 12192439"/>
              <a:gd name="connsiteY16500" fmla="*/ 265387 h 6839191"/>
              <a:gd name="connsiteX16501" fmla="*/ 1953030 w 12192439"/>
              <a:gd name="connsiteY16501" fmla="*/ 261778 h 6839191"/>
              <a:gd name="connsiteX16502" fmla="*/ 1911413 w 12192439"/>
              <a:gd name="connsiteY16502" fmla="*/ 258764 h 6839191"/>
              <a:gd name="connsiteX16503" fmla="*/ 1906702 w 12192439"/>
              <a:gd name="connsiteY16503" fmla="*/ 255027 h 6839191"/>
              <a:gd name="connsiteX16504" fmla="*/ 1948993 w 12192439"/>
              <a:gd name="connsiteY16504" fmla="*/ 257480 h 6839191"/>
              <a:gd name="connsiteX16505" fmla="*/ 1953030 w 12192439"/>
              <a:gd name="connsiteY16505" fmla="*/ 261778 h 6839191"/>
              <a:gd name="connsiteX16506" fmla="*/ 1905307 w 12192439"/>
              <a:gd name="connsiteY16506" fmla="*/ 258336 h 6839191"/>
              <a:gd name="connsiteX16507" fmla="*/ 1864602 w 12192439"/>
              <a:gd name="connsiteY16507" fmla="*/ 255595 h 6839191"/>
              <a:gd name="connsiteX16508" fmla="*/ 1859522 w 12192439"/>
              <a:gd name="connsiteY16508" fmla="*/ 252434 h 6839191"/>
              <a:gd name="connsiteX16509" fmla="*/ 1900739 w 12192439"/>
              <a:gd name="connsiteY16509" fmla="*/ 254691 h 6839191"/>
              <a:gd name="connsiteX16510" fmla="*/ 1905307 w 12192439"/>
              <a:gd name="connsiteY16510" fmla="*/ 258336 h 6839191"/>
              <a:gd name="connsiteX16511" fmla="*/ 1857098 w 12192439"/>
              <a:gd name="connsiteY16511" fmla="*/ 255111 h 6839191"/>
              <a:gd name="connsiteX16512" fmla="*/ 1835095 w 12192439"/>
              <a:gd name="connsiteY16512" fmla="*/ 253724 h 6839191"/>
              <a:gd name="connsiteX16513" fmla="*/ 1817861 w 12192439"/>
              <a:gd name="connsiteY16513" fmla="*/ 252666 h 6839191"/>
              <a:gd name="connsiteX16514" fmla="*/ 1812608 w 12192439"/>
              <a:gd name="connsiteY16514" fmla="*/ 250025 h 6839191"/>
              <a:gd name="connsiteX16515" fmla="*/ 1818828 w 12192439"/>
              <a:gd name="connsiteY16515" fmla="*/ 250334 h 6839191"/>
              <a:gd name="connsiteX16516" fmla="*/ 1852197 w 12192439"/>
              <a:gd name="connsiteY16516" fmla="*/ 252050 h 6839191"/>
              <a:gd name="connsiteX16517" fmla="*/ 1857098 w 12192439"/>
              <a:gd name="connsiteY16517" fmla="*/ 255111 h 6839191"/>
              <a:gd name="connsiteX16518" fmla="*/ 1808600 w 12192439"/>
              <a:gd name="connsiteY16518" fmla="*/ 252096 h 6839191"/>
              <a:gd name="connsiteX16519" fmla="*/ 1771035 w 12192439"/>
              <a:gd name="connsiteY16519" fmla="*/ 249799 h 6839191"/>
              <a:gd name="connsiteX16520" fmla="*/ 1765993 w 12192439"/>
              <a:gd name="connsiteY16520" fmla="*/ 247710 h 6839191"/>
              <a:gd name="connsiteX16521" fmla="*/ 1803589 w 12192439"/>
              <a:gd name="connsiteY16521" fmla="*/ 249575 h 6839191"/>
              <a:gd name="connsiteX16522" fmla="*/ 1808600 w 12192439"/>
              <a:gd name="connsiteY16522" fmla="*/ 252096 h 6839191"/>
              <a:gd name="connsiteX16523" fmla="*/ 1759556 w 12192439"/>
              <a:gd name="connsiteY16523" fmla="*/ 249101 h 6839191"/>
              <a:gd name="connsiteX16524" fmla="*/ 1724101 w 12192439"/>
              <a:gd name="connsiteY16524" fmla="*/ 246953 h 6839191"/>
              <a:gd name="connsiteX16525" fmla="*/ 1719717 w 12192439"/>
              <a:gd name="connsiteY16525" fmla="*/ 245437 h 6839191"/>
              <a:gd name="connsiteX16526" fmla="*/ 1754878 w 12192439"/>
              <a:gd name="connsiteY16526" fmla="*/ 247164 h 6839191"/>
              <a:gd name="connsiteX16527" fmla="*/ 1759556 w 12192439"/>
              <a:gd name="connsiteY16527" fmla="*/ 249101 h 6839191"/>
              <a:gd name="connsiteX16528" fmla="*/ 1709873 w 12192439"/>
              <a:gd name="connsiteY16528" fmla="*/ 246100 h 6839191"/>
              <a:gd name="connsiteX16529" fmla="*/ 1677068 w 12192439"/>
              <a:gd name="connsiteY16529" fmla="*/ 244132 h 6839191"/>
              <a:gd name="connsiteX16530" fmla="*/ 1673931 w 12192439"/>
              <a:gd name="connsiteY16530" fmla="*/ 243215 h 6839191"/>
              <a:gd name="connsiteX16531" fmla="*/ 1706042 w 12192439"/>
              <a:gd name="connsiteY16531" fmla="*/ 244775 h 6839191"/>
              <a:gd name="connsiteX16532" fmla="*/ 1709873 w 12192439"/>
              <a:gd name="connsiteY16532" fmla="*/ 246100 h 6839191"/>
              <a:gd name="connsiteX16533" fmla="*/ 1659393 w 12192439"/>
              <a:gd name="connsiteY16533" fmla="*/ 243081 h 6839191"/>
              <a:gd name="connsiteX16534" fmla="*/ 1629891 w 12192439"/>
              <a:gd name="connsiteY16534" fmla="*/ 241328 h 6839191"/>
              <a:gd name="connsiteX16535" fmla="*/ 1628750 w 12192439"/>
              <a:gd name="connsiteY16535" fmla="*/ 241043 h 6839191"/>
              <a:gd name="connsiteX16536" fmla="*/ 1657070 w 12192439"/>
              <a:gd name="connsiteY16536" fmla="*/ 242403 h 6839191"/>
              <a:gd name="connsiteX16537" fmla="*/ 1659393 w 12192439"/>
              <a:gd name="connsiteY16537" fmla="*/ 243081 h 6839191"/>
              <a:gd name="connsiteX16538" fmla="*/ 2128863 w 12192439"/>
              <a:gd name="connsiteY16538" fmla="*/ 428508 h 6839191"/>
              <a:gd name="connsiteX16539" fmla="*/ 2136577 w 12192439"/>
              <a:gd name="connsiteY16539" fmla="*/ 434180 h 6839191"/>
              <a:gd name="connsiteX16540" fmla="*/ 2137848 w 12192439"/>
              <a:gd name="connsiteY16540" fmla="*/ 437806 h 6839191"/>
              <a:gd name="connsiteX16541" fmla="*/ 2130050 w 12192439"/>
              <a:gd name="connsiteY16541" fmla="*/ 430691 h 6839191"/>
              <a:gd name="connsiteX16542" fmla="*/ 2128863 w 12192439"/>
              <a:gd name="connsiteY16542" fmla="*/ 428508 h 6839191"/>
              <a:gd name="connsiteX16543" fmla="*/ 2140151 w 12192439"/>
              <a:gd name="connsiteY16543" fmla="*/ 444364 h 6839191"/>
              <a:gd name="connsiteX16544" fmla="*/ 2140829 w 12192439"/>
              <a:gd name="connsiteY16544" fmla="*/ 446242 h 6839191"/>
              <a:gd name="connsiteX16545" fmla="*/ 2135899 w 12192439"/>
              <a:gd name="connsiteY16545" fmla="*/ 440707 h 6839191"/>
              <a:gd name="connsiteX16546" fmla="*/ 2140151 w 12192439"/>
              <a:gd name="connsiteY16546" fmla="*/ 444364 h 6839191"/>
              <a:gd name="connsiteX16547" fmla="*/ 2152670 w 12192439"/>
              <a:gd name="connsiteY16547" fmla="*/ 454340 h 6839191"/>
              <a:gd name="connsiteX16548" fmla="*/ 2158581 w 12192439"/>
              <a:gd name="connsiteY16548" fmla="*/ 458684 h 6839191"/>
              <a:gd name="connsiteX16549" fmla="*/ 2158811 w 12192439"/>
              <a:gd name="connsiteY16549" fmla="*/ 463605 h 6839191"/>
              <a:gd name="connsiteX16550" fmla="*/ 2153702 w 12192439"/>
              <a:gd name="connsiteY16550" fmla="*/ 459066 h 6839191"/>
              <a:gd name="connsiteX16551" fmla="*/ 2152670 w 12192439"/>
              <a:gd name="connsiteY16551" fmla="*/ 454340 h 6839191"/>
              <a:gd name="connsiteX16552" fmla="*/ 2159138 w 12192439"/>
              <a:gd name="connsiteY16552" fmla="*/ 468303 h 6839191"/>
              <a:gd name="connsiteX16553" fmla="*/ 2159518 w 12192439"/>
              <a:gd name="connsiteY16553" fmla="*/ 472243 h 6839191"/>
              <a:gd name="connsiteX16554" fmla="*/ 2156304 w 12192439"/>
              <a:gd name="connsiteY16554" fmla="*/ 468788 h 6839191"/>
              <a:gd name="connsiteX16555" fmla="*/ 2155174 w 12192439"/>
              <a:gd name="connsiteY16555" fmla="*/ 464898 h 6839191"/>
              <a:gd name="connsiteX16556" fmla="*/ 2159138 w 12192439"/>
              <a:gd name="connsiteY16556" fmla="*/ 468303 h 6839191"/>
              <a:gd name="connsiteX16557" fmla="*/ 2160209 w 12192439"/>
              <a:gd name="connsiteY16557" fmla="*/ 477542 h 6839191"/>
              <a:gd name="connsiteX16558" fmla="*/ 2160310 w 12192439"/>
              <a:gd name="connsiteY16558" fmla="*/ 478209 h 6839191"/>
              <a:gd name="connsiteX16559" fmla="*/ 2159145 w 12192439"/>
              <a:gd name="connsiteY16559" fmla="*/ 476475 h 6839191"/>
              <a:gd name="connsiteX16560" fmla="*/ 2160209 w 12192439"/>
              <a:gd name="connsiteY16560" fmla="*/ 477542 h 6839191"/>
              <a:gd name="connsiteX16561" fmla="*/ 2163857 w 12192439"/>
              <a:gd name="connsiteY16561" fmla="*/ 481098 h 6839191"/>
              <a:gd name="connsiteX16562" fmla="*/ 2167820 w 12192439"/>
              <a:gd name="connsiteY16562" fmla="*/ 484758 h 6839191"/>
              <a:gd name="connsiteX16563" fmla="*/ 2167897 w 12192439"/>
              <a:gd name="connsiteY16563" fmla="*/ 488198 h 6839191"/>
              <a:gd name="connsiteX16564" fmla="*/ 2164430 w 12192439"/>
              <a:gd name="connsiteY16564" fmla="*/ 483876 h 6839191"/>
              <a:gd name="connsiteX16565" fmla="*/ 2163857 w 12192439"/>
              <a:gd name="connsiteY16565" fmla="*/ 481098 h 6839191"/>
              <a:gd name="connsiteX16566" fmla="*/ 2170683 w 12192439"/>
              <a:gd name="connsiteY16566" fmla="*/ 487289 h 6839191"/>
              <a:gd name="connsiteX16567" fmla="*/ 2176177 w 12192439"/>
              <a:gd name="connsiteY16567" fmla="*/ 491914 h 6839191"/>
              <a:gd name="connsiteX16568" fmla="*/ 2175626 w 12192439"/>
              <a:gd name="connsiteY16568" fmla="*/ 496726 h 6839191"/>
              <a:gd name="connsiteX16569" fmla="*/ 2170891 w 12192439"/>
              <a:gd name="connsiteY16569" fmla="*/ 491669 h 6839191"/>
              <a:gd name="connsiteX16570" fmla="*/ 2170683 w 12192439"/>
              <a:gd name="connsiteY16570" fmla="*/ 487289 h 6839191"/>
              <a:gd name="connsiteX16571" fmla="*/ 2178024 w 12192439"/>
              <a:gd name="connsiteY16571" fmla="*/ 503505 h 6839191"/>
              <a:gd name="connsiteX16572" fmla="*/ 2182111 w 12192439"/>
              <a:gd name="connsiteY16572" fmla="*/ 507228 h 6839191"/>
              <a:gd name="connsiteX16573" fmla="*/ 2181392 w 12192439"/>
              <a:gd name="connsiteY16573" fmla="*/ 512066 h 6839191"/>
              <a:gd name="connsiteX16574" fmla="*/ 2178004 w 12192439"/>
              <a:gd name="connsiteY16574" fmla="*/ 508209 h 6839191"/>
              <a:gd name="connsiteX16575" fmla="*/ 2178024 w 12192439"/>
              <a:gd name="connsiteY16575" fmla="*/ 503505 h 6839191"/>
              <a:gd name="connsiteX16576" fmla="*/ 2183353 w 12192439"/>
              <a:gd name="connsiteY16576" fmla="*/ 518589 h 6839191"/>
              <a:gd name="connsiteX16577" fmla="*/ 2188546 w 12192439"/>
              <a:gd name="connsiteY16577" fmla="*/ 523571 h 6839191"/>
              <a:gd name="connsiteX16578" fmla="*/ 2187596 w 12192439"/>
              <a:gd name="connsiteY16578" fmla="*/ 528530 h 6839191"/>
              <a:gd name="connsiteX16579" fmla="*/ 2183180 w 12192439"/>
              <a:gd name="connsiteY16579" fmla="*/ 523192 h 6839191"/>
              <a:gd name="connsiteX16580" fmla="*/ 2183353 w 12192439"/>
              <a:gd name="connsiteY16580" fmla="*/ 518589 h 6839191"/>
              <a:gd name="connsiteX16581" fmla="*/ 2187041 w 12192439"/>
              <a:gd name="connsiteY16581" fmla="*/ 532380 h 6839191"/>
              <a:gd name="connsiteX16582" fmla="*/ 2186635 w 12192439"/>
              <a:gd name="connsiteY16582" fmla="*/ 536354 h 6839191"/>
              <a:gd name="connsiteX16583" fmla="*/ 2183551 w 12192439"/>
              <a:gd name="connsiteY16583" fmla="*/ 531593 h 6839191"/>
              <a:gd name="connsiteX16584" fmla="*/ 2183298 w 12192439"/>
              <a:gd name="connsiteY16584" fmla="*/ 528100 h 6839191"/>
              <a:gd name="connsiteX16585" fmla="*/ 2187041 w 12192439"/>
              <a:gd name="connsiteY16585" fmla="*/ 532380 h 6839191"/>
              <a:gd name="connsiteX16586" fmla="*/ 2189426 w 12192439"/>
              <a:gd name="connsiteY16586" fmla="*/ 534941 h 6839191"/>
              <a:gd name="connsiteX16587" fmla="*/ 2191596 w 12192439"/>
              <a:gd name="connsiteY16587" fmla="*/ 537176 h 6839191"/>
              <a:gd name="connsiteX16588" fmla="*/ 2194231 w 12192439"/>
              <a:gd name="connsiteY16588" fmla="*/ 539656 h 6839191"/>
              <a:gd name="connsiteX16589" fmla="*/ 2193088 w 12192439"/>
              <a:gd name="connsiteY16589" fmla="*/ 544814 h 6839191"/>
              <a:gd name="connsiteX16590" fmla="*/ 2189080 w 12192439"/>
              <a:gd name="connsiteY16590" fmla="*/ 539748 h 6839191"/>
              <a:gd name="connsiteX16591" fmla="*/ 2189426 w 12192439"/>
              <a:gd name="connsiteY16591" fmla="*/ 534941 h 6839191"/>
              <a:gd name="connsiteX16592" fmla="*/ 2192447 w 12192439"/>
              <a:gd name="connsiteY16592" fmla="*/ 548467 h 6839191"/>
              <a:gd name="connsiteX16593" fmla="*/ 2191908 w 12192439"/>
              <a:gd name="connsiteY16593" fmla="*/ 552561 h 6839191"/>
              <a:gd name="connsiteX16594" fmla="*/ 2189167 w 12192439"/>
              <a:gd name="connsiteY16594" fmla="*/ 548138 h 6839191"/>
              <a:gd name="connsiteX16595" fmla="*/ 2189023 w 12192439"/>
              <a:gd name="connsiteY16595" fmla="*/ 544370 h 6839191"/>
              <a:gd name="connsiteX16596" fmla="*/ 2192447 w 12192439"/>
              <a:gd name="connsiteY16596" fmla="*/ 548467 h 6839191"/>
              <a:gd name="connsiteX16597" fmla="*/ 2194648 w 12192439"/>
              <a:gd name="connsiteY16597" fmla="*/ 550893 h 6839191"/>
              <a:gd name="connsiteX16598" fmla="*/ 2199321 w 12192439"/>
              <a:gd name="connsiteY16598" fmla="*/ 555586 h 6839191"/>
              <a:gd name="connsiteX16599" fmla="*/ 2197961 w 12192439"/>
              <a:gd name="connsiteY16599" fmla="*/ 560882 h 6839191"/>
              <a:gd name="connsiteX16600" fmla="*/ 2197895 w 12192439"/>
              <a:gd name="connsiteY16600" fmla="*/ 560808 h 6839191"/>
              <a:gd name="connsiteX16601" fmla="*/ 2194165 w 12192439"/>
              <a:gd name="connsiteY16601" fmla="*/ 555856 h 6839191"/>
              <a:gd name="connsiteX16602" fmla="*/ 2194648 w 12192439"/>
              <a:gd name="connsiteY16602" fmla="*/ 550893 h 6839191"/>
              <a:gd name="connsiteX16603" fmla="*/ 2199365 w 12192439"/>
              <a:gd name="connsiteY16603" fmla="*/ 566725 h 6839191"/>
              <a:gd name="connsiteX16604" fmla="*/ 2203907 w 12192439"/>
              <a:gd name="connsiteY16604" fmla="*/ 571341 h 6839191"/>
              <a:gd name="connsiteX16605" fmla="*/ 2202415 w 12192439"/>
              <a:gd name="connsiteY16605" fmla="*/ 576760 h 6839191"/>
              <a:gd name="connsiteX16606" fmla="*/ 2200001 w 12192439"/>
              <a:gd name="connsiteY16606" fmla="*/ 573673 h 6839191"/>
              <a:gd name="connsiteX16607" fmla="*/ 2198707 w 12192439"/>
              <a:gd name="connsiteY16607" fmla="*/ 571809 h 6839191"/>
              <a:gd name="connsiteX16608" fmla="*/ 2199365 w 12192439"/>
              <a:gd name="connsiteY16608" fmla="*/ 566725 h 6839191"/>
              <a:gd name="connsiteX16609" fmla="*/ 2198422 w 12192439"/>
              <a:gd name="connsiteY16609" fmla="*/ 576019 h 6839191"/>
              <a:gd name="connsiteX16610" fmla="*/ 2201625 w 12192439"/>
              <a:gd name="connsiteY16610" fmla="*/ 580133 h 6839191"/>
              <a:gd name="connsiteX16611" fmla="*/ 2200857 w 12192439"/>
              <a:gd name="connsiteY16611" fmla="*/ 584516 h 6839191"/>
              <a:gd name="connsiteX16612" fmla="*/ 2198356 w 12192439"/>
              <a:gd name="connsiteY16612" fmla="*/ 580139 h 6839191"/>
              <a:gd name="connsiteX16613" fmla="*/ 2198422 w 12192439"/>
              <a:gd name="connsiteY16613" fmla="*/ 576019 h 6839191"/>
              <a:gd name="connsiteX16614" fmla="*/ 2205837 w 12192439"/>
              <a:gd name="connsiteY16614" fmla="*/ 595929 h 6839191"/>
              <a:gd name="connsiteX16615" fmla="*/ 2204916 w 12192439"/>
              <a:gd name="connsiteY16615" fmla="*/ 600600 h 6839191"/>
              <a:gd name="connsiteX16616" fmla="*/ 2204148 w 12192439"/>
              <a:gd name="connsiteY16616" fmla="*/ 599400 h 6839191"/>
              <a:gd name="connsiteX16617" fmla="*/ 2202305 w 12192439"/>
              <a:gd name="connsiteY16617" fmla="*/ 595920 h 6839191"/>
              <a:gd name="connsiteX16618" fmla="*/ 2202458 w 12192439"/>
              <a:gd name="connsiteY16618" fmla="*/ 591596 h 6839191"/>
              <a:gd name="connsiteX16619" fmla="*/ 2205837 w 12192439"/>
              <a:gd name="connsiteY16619" fmla="*/ 595929 h 6839191"/>
              <a:gd name="connsiteX16620" fmla="*/ 2207461 w 12192439"/>
              <a:gd name="connsiteY16620" fmla="*/ 597913 h 6839191"/>
              <a:gd name="connsiteX16621" fmla="*/ 2212068 w 12192439"/>
              <a:gd name="connsiteY16621" fmla="*/ 602750 h 6839191"/>
              <a:gd name="connsiteX16622" fmla="*/ 2210269 w 12192439"/>
              <a:gd name="connsiteY16622" fmla="*/ 608420 h 6839191"/>
              <a:gd name="connsiteX16623" fmla="*/ 2206561 w 12192439"/>
              <a:gd name="connsiteY16623" fmla="*/ 603237 h 6839191"/>
              <a:gd name="connsiteX16624" fmla="*/ 2207461 w 12192439"/>
              <a:gd name="connsiteY16624" fmla="*/ 597913 h 6839191"/>
              <a:gd name="connsiteX16625" fmla="*/ 2209457 w 12192439"/>
              <a:gd name="connsiteY16625" fmla="*/ 611485 h 6839191"/>
              <a:gd name="connsiteX16626" fmla="*/ 2208448 w 12192439"/>
              <a:gd name="connsiteY16626" fmla="*/ 616243 h 6839191"/>
              <a:gd name="connsiteX16627" fmla="*/ 2206232 w 12192439"/>
              <a:gd name="connsiteY16627" fmla="*/ 612257 h 6839191"/>
              <a:gd name="connsiteX16628" fmla="*/ 2205903 w 12192439"/>
              <a:gd name="connsiteY16628" fmla="*/ 611579 h 6839191"/>
              <a:gd name="connsiteX16629" fmla="*/ 2206144 w 12192439"/>
              <a:gd name="connsiteY16629" fmla="*/ 607092 h 6839191"/>
              <a:gd name="connsiteX16630" fmla="*/ 2209457 w 12192439"/>
              <a:gd name="connsiteY16630" fmla="*/ 611485 h 6839191"/>
              <a:gd name="connsiteX16631" fmla="*/ 2211191 w 12192439"/>
              <a:gd name="connsiteY16631" fmla="*/ 613486 h 6839191"/>
              <a:gd name="connsiteX16632" fmla="*/ 2215557 w 12192439"/>
              <a:gd name="connsiteY16632" fmla="*/ 618168 h 6839191"/>
              <a:gd name="connsiteX16633" fmla="*/ 2213648 w 12192439"/>
              <a:gd name="connsiteY16633" fmla="*/ 623977 h 6839191"/>
              <a:gd name="connsiteX16634" fmla="*/ 2210137 w 12192439"/>
              <a:gd name="connsiteY16634" fmla="*/ 619017 h 6839191"/>
              <a:gd name="connsiteX16635" fmla="*/ 2211191 w 12192439"/>
              <a:gd name="connsiteY16635" fmla="*/ 613486 h 6839191"/>
              <a:gd name="connsiteX16636" fmla="*/ 2214438 w 12192439"/>
              <a:gd name="connsiteY16636" fmla="*/ 628832 h 6839191"/>
              <a:gd name="connsiteX16637" fmla="*/ 2218760 w 12192439"/>
              <a:gd name="connsiteY16637" fmla="*/ 633514 h 6839191"/>
              <a:gd name="connsiteX16638" fmla="*/ 2216741 w 12192439"/>
              <a:gd name="connsiteY16638" fmla="*/ 639506 h 6839191"/>
              <a:gd name="connsiteX16639" fmla="*/ 2213297 w 12192439"/>
              <a:gd name="connsiteY16639" fmla="*/ 634532 h 6839191"/>
              <a:gd name="connsiteX16640" fmla="*/ 2214438 w 12192439"/>
              <a:gd name="connsiteY16640" fmla="*/ 628832 h 6839191"/>
              <a:gd name="connsiteX16641" fmla="*/ 2215930 w 12192439"/>
              <a:gd name="connsiteY16641" fmla="*/ 642268 h 6839191"/>
              <a:gd name="connsiteX16642" fmla="*/ 2214745 w 12192439"/>
              <a:gd name="connsiteY16642" fmla="*/ 647396 h 6839191"/>
              <a:gd name="connsiteX16643" fmla="*/ 2212375 w 12192439"/>
              <a:gd name="connsiteY16643" fmla="*/ 642758 h 6839191"/>
              <a:gd name="connsiteX16644" fmla="*/ 2212792 w 12192439"/>
              <a:gd name="connsiteY16644" fmla="*/ 637955 h 6839191"/>
              <a:gd name="connsiteX16645" fmla="*/ 2215930 w 12192439"/>
              <a:gd name="connsiteY16645" fmla="*/ 642268 h 6839191"/>
              <a:gd name="connsiteX16646" fmla="*/ 2217443 w 12192439"/>
              <a:gd name="connsiteY16646" fmla="*/ 644109 h 6839191"/>
              <a:gd name="connsiteX16647" fmla="*/ 2221656 w 12192439"/>
              <a:gd name="connsiteY16647" fmla="*/ 648824 h 6839191"/>
              <a:gd name="connsiteX16648" fmla="*/ 2219550 w 12192439"/>
              <a:gd name="connsiteY16648" fmla="*/ 654893 h 6839191"/>
              <a:gd name="connsiteX16649" fmla="*/ 2216215 w 12192439"/>
              <a:gd name="connsiteY16649" fmla="*/ 649915 h 6839191"/>
              <a:gd name="connsiteX16650" fmla="*/ 2217443 w 12192439"/>
              <a:gd name="connsiteY16650" fmla="*/ 644109 h 6839191"/>
              <a:gd name="connsiteX16651" fmla="*/ 2218760 w 12192439"/>
              <a:gd name="connsiteY16651" fmla="*/ 657541 h 6839191"/>
              <a:gd name="connsiteX16652" fmla="*/ 2217509 w 12192439"/>
              <a:gd name="connsiteY16652" fmla="*/ 662778 h 6839191"/>
              <a:gd name="connsiteX16653" fmla="*/ 2215249 w 12192439"/>
              <a:gd name="connsiteY16653" fmla="*/ 658206 h 6839191"/>
              <a:gd name="connsiteX16654" fmla="*/ 2215710 w 12192439"/>
              <a:gd name="connsiteY16654" fmla="*/ 653241 h 6839191"/>
              <a:gd name="connsiteX16655" fmla="*/ 2218760 w 12192439"/>
              <a:gd name="connsiteY16655" fmla="*/ 657541 h 6839191"/>
              <a:gd name="connsiteX16656" fmla="*/ 2220186 w 12192439"/>
              <a:gd name="connsiteY16656" fmla="*/ 659336 h 6839191"/>
              <a:gd name="connsiteX16657" fmla="*/ 2224442 w 12192439"/>
              <a:gd name="connsiteY16657" fmla="*/ 664200 h 6839191"/>
              <a:gd name="connsiteX16658" fmla="*/ 2222248 w 12192439"/>
              <a:gd name="connsiteY16658" fmla="*/ 670380 h 6839191"/>
              <a:gd name="connsiteX16659" fmla="*/ 2218891 w 12192439"/>
              <a:gd name="connsiteY16659" fmla="*/ 665224 h 6839191"/>
              <a:gd name="connsiteX16660" fmla="*/ 2220186 w 12192439"/>
              <a:gd name="connsiteY16660" fmla="*/ 659336 h 6839191"/>
              <a:gd name="connsiteX16661" fmla="*/ 2221502 w 12192439"/>
              <a:gd name="connsiteY16661" fmla="*/ 672912 h 6839191"/>
              <a:gd name="connsiteX16662" fmla="*/ 2220142 w 12192439"/>
              <a:gd name="connsiteY16662" fmla="*/ 678274 h 6839191"/>
              <a:gd name="connsiteX16663" fmla="*/ 2217860 w 12192439"/>
              <a:gd name="connsiteY16663" fmla="*/ 673454 h 6839191"/>
              <a:gd name="connsiteX16664" fmla="*/ 2218365 w 12192439"/>
              <a:gd name="connsiteY16664" fmla="*/ 668423 h 6839191"/>
              <a:gd name="connsiteX16665" fmla="*/ 2221502 w 12192439"/>
              <a:gd name="connsiteY16665" fmla="*/ 672912 h 6839191"/>
              <a:gd name="connsiteX16666" fmla="*/ 2062855 w 12192439"/>
              <a:gd name="connsiteY16666" fmla="*/ 2588974 h 6839191"/>
              <a:gd name="connsiteX16667" fmla="*/ 2085861 w 12192439"/>
              <a:gd name="connsiteY16667" fmla="*/ 2570303 h 6839191"/>
              <a:gd name="connsiteX16668" fmla="*/ 2660256 w 12192439"/>
              <a:gd name="connsiteY16668" fmla="*/ 2204784 h 6839191"/>
              <a:gd name="connsiteX16669" fmla="*/ 3165861 w 12192439"/>
              <a:gd name="connsiteY16669" fmla="*/ 1951409 h 6839191"/>
              <a:gd name="connsiteX16670" fmla="*/ 3295175 w 12192439"/>
              <a:gd name="connsiteY16670" fmla="*/ 1888079 h 6839191"/>
              <a:gd name="connsiteX16671" fmla="*/ 3570586 w 12192439"/>
              <a:gd name="connsiteY16671" fmla="*/ 1754895 h 6839191"/>
              <a:gd name="connsiteX16672" fmla="*/ 4325100 w 12192439"/>
              <a:gd name="connsiteY16672" fmla="*/ 1371077 h 6839191"/>
              <a:gd name="connsiteX16673" fmla="*/ 4581731 w 12192439"/>
              <a:gd name="connsiteY16673" fmla="*/ 1211762 h 6839191"/>
              <a:gd name="connsiteX16674" fmla="*/ 4734937 w 12192439"/>
              <a:gd name="connsiteY16674" fmla="*/ 1073370 h 6839191"/>
              <a:gd name="connsiteX16675" fmla="*/ 4783578 w 12192439"/>
              <a:gd name="connsiteY16675" fmla="*/ 949897 h 6839191"/>
              <a:gd name="connsiteX16676" fmla="*/ 4735749 w 12192439"/>
              <a:gd name="connsiteY16676" fmla="*/ 884116 h 6839191"/>
              <a:gd name="connsiteX16677" fmla="*/ 4662755 w 12192439"/>
              <a:gd name="connsiteY16677" fmla="*/ 850676 h 6839191"/>
              <a:gd name="connsiteX16678" fmla="*/ 4303379 w 12192439"/>
              <a:gd name="connsiteY16678" fmla="*/ 796004 h 6839191"/>
              <a:gd name="connsiteX16679" fmla="*/ 4238305 w 12192439"/>
              <a:gd name="connsiteY16679" fmla="*/ 792649 h 6839191"/>
              <a:gd name="connsiteX16680" fmla="*/ 4197388 w 12192439"/>
              <a:gd name="connsiteY16680" fmla="*/ 790587 h 6839191"/>
              <a:gd name="connsiteX16681" fmla="*/ 3579077 w 12192439"/>
              <a:gd name="connsiteY16681" fmla="*/ 778307 h 6839191"/>
              <a:gd name="connsiteX16682" fmla="*/ 3298927 w 12192439"/>
              <a:gd name="connsiteY16682" fmla="*/ 780977 h 6839191"/>
              <a:gd name="connsiteX16683" fmla="*/ 2774826 w 12192439"/>
              <a:gd name="connsiteY16683" fmla="*/ 778489 h 6839191"/>
              <a:gd name="connsiteX16684" fmla="*/ 2419422 w 12192439"/>
              <a:gd name="connsiteY16684" fmla="*/ 743701 h 6839191"/>
              <a:gd name="connsiteX16685" fmla="*/ 2408737 w 12192439"/>
              <a:gd name="connsiteY16685" fmla="*/ 742027 h 6839191"/>
              <a:gd name="connsiteX16686" fmla="*/ 2223521 w 12192439"/>
              <a:gd name="connsiteY16686" fmla="*/ 672100 h 6839191"/>
              <a:gd name="connsiteX16687" fmla="*/ 2225737 w 12192439"/>
              <a:gd name="connsiteY16687" fmla="*/ 665580 h 6839191"/>
              <a:gd name="connsiteX16688" fmla="*/ 2411436 w 12192439"/>
              <a:gd name="connsiteY16688" fmla="*/ 728986 h 6839191"/>
              <a:gd name="connsiteX16689" fmla="*/ 2421594 w 12192439"/>
              <a:gd name="connsiteY16689" fmla="*/ 730517 h 6839191"/>
              <a:gd name="connsiteX16690" fmla="*/ 2782330 w 12192439"/>
              <a:gd name="connsiteY16690" fmla="*/ 764895 h 6839191"/>
              <a:gd name="connsiteX16691" fmla="*/ 3308251 w 12192439"/>
              <a:gd name="connsiteY16691" fmla="*/ 768526 h 6839191"/>
              <a:gd name="connsiteX16692" fmla="*/ 3598033 w 12192439"/>
              <a:gd name="connsiteY16692" fmla="*/ 766714 h 6839191"/>
              <a:gd name="connsiteX16693" fmla="*/ 4224834 w 12192439"/>
              <a:gd name="connsiteY16693" fmla="*/ 781563 h 6839191"/>
              <a:gd name="connsiteX16694" fmla="*/ 4264567 w 12192439"/>
              <a:gd name="connsiteY16694" fmla="*/ 783737 h 6839191"/>
              <a:gd name="connsiteX16695" fmla="*/ 4332274 w 12192439"/>
              <a:gd name="connsiteY16695" fmla="*/ 787528 h 6839191"/>
              <a:gd name="connsiteX16696" fmla="*/ 4696037 w 12192439"/>
              <a:gd name="connsiteY16696" fmla="*/ 843848 h 6839191"/>
              <a:gd name="connsiteX16697" fmla="*/ 4769712 w 12192439"/>
              <a:gd name="connsiteY16697" fmla="*/ 877194 h 6839191"/>
              <a:gd name="connsiteX16698" fmla="*/ 4819164 w 12192439"/>
              <a:gd name="connsiteY16698" fmla="*/ 942814 h 6839191"/>
              <a:gd name="connsiteX16699" fmla="*/ 4776886 w 12192439"/>
              <a:gd name="connsiteY16699" fmla="*/ 1063637 h 6839191"/>
              <a:gd name="connsiteX16700" fmla="*/ 4626400 w 12192439"/>
              <a:gd name="connsiteY16700" fmla="*/ 1206124 h 6839191"/>
              <a:gd name="connsiteX16701" fmla="*/ 4367466 w 12192439"/>
              <a:gd name="connsiteY16701" fmla="*/ 1369102 h 6839191"/>
              <a:gd name="connsiteX16702" fmla="*/ 3612755 w 12192439"/>
              <a:gd name="connsiteY16702" fmla="*/ 1758384 h 6839191"/>
              <a:gd name="connsiteX16703" fmla="*/ 3326352 w 12192439"/>
              <a:gd name="connsiteY16703" fmla="*/ 1899148 h 6839191"/>
              <a:gd name="connsiteX16704" fmla="*/ 3241334 w 12192439"/>
              <a:gd name="connsiteY16704" fmla="*/ 1941578 h 6839191"/>
              <a:gd name="connsiteX16705" fmla="*/ 2685860 w 12192439"/>
              <a:gd name="connsiteY16705" fmla="*/ 2226000 h 6839191"/>
              <a:gd name="connsiteX16706" fmla="*/ 2109651 w 12192439"/>
              <a:gd name="connsiteY16706" fmla="*/ 2604726 h 6839191"/>
              <a:gd name="connsiteX16707" fmla="*/ 2086482 w 12192439"/>
              <a:gd name="connsiteY16707" fmla="*/ 2624472 h 6839191"/>
              <a:gd name="connsiteX16708" fmla="*/ 1984325 w 12192439"/>
              <a:gd name="connsiteY16708" fmla="*/ 2722938 h 6839191"/>
              <a:gd name="connsiteX16709" fmla="*/ 1980126 w 12192439"/>
              <a:gd name="connsiteY16709" fmla="*/ 2722149 h 6839191"/>
              <a:gd name="connsiteX16710" fmla="*/ 1937723 w 12192439"/>
              <a:gd name="connsiteY16710" fmla="*/ 2713768 h 6839191"/>
              <a:gd name="connsiteX16711" fmla="*/ 2062855 w 12192439"/>
              <a:gd name="connsiteY16711" fmla="*/ 2588974 h 6839191"/>
              <a:gd name="connsiteX16712" fmla="*/ 1979815 w 12192439"/>
              <a:gd name="connsiteY16712" fmla="*/ 2723860 h 6839191"/>
              <a:gd name="connsiteX16713" fmla="*/ 1983112 w 12192439"/>
              <a:gd name="connsiteY16713" fmla="*/ 2724474 h 6839191"/>
              <a:gd name="connsiteX16714" fmla="*/ 1960582 w 12192439"/>
              <a:gd name="connsiteY16714" fmla="*/ 2758108 h 6839191"/>
              <a:gd name="connsiteX16715" fmla="*/ 1922310 w 12192439"/>
              <a:gd name="connsiteY16715" fmla="*/ 2746590 h 6839191"/>
              <a:gd name="connsiteX16716" fmla="*/ 1936786 w 12192439"/>
              <a:gd name="connsiteY16716" fmla="*/ 2715325 h 6839191"/>
              <a:gd name="connsiteX16717" fmla="*/ 1979815 w 12192439"/>
              <a:gd name="connsiteY16717" fmla="*/ 2723860 h 6839191"/>
              <a:gd name="connsiteX16718" fmla="*/ 1985556 w 12192439"/>
              <a:gd name="connsiteY16718" fmla="*/ 2724913 h 6839191"/>
              <a:gd name="connsiteX16719" fmla="*/ 1990304 w 12192439"/>
              <a:gd name="connsiteY16719" fmla="*/ 2725813 h 6839191"/>
              <a:gd name="connsiteX16720" fmla="*/ 2035612 w 12192439"/>
              <a:gd name="connsiteY16720" fmla="*/ 2733799 h 6839191"/>
              <a:gd name="connsiteX16721" fmla="*/ 2007060 w 12192439"/>
              <a:gd name="connsiteY16721" fmla="*/ 2768442 h 6839191"/>
              <a:gd name="connsiteX16722" fmla="*/ 1962787 w 12192439"/>
              <a:gd name="connsiteY16722" fmla="*/ 2758679 h 6839191"/>
              <a:gd name="connsiteX16723" fmla="*/ 1985556 w 12192439"/>
              <a:gd name="connsiteY16723" fmla="*/ 2724913 h 6839191"/>
              <a:gd name="connsiteX16724" fmla="*/ 2005881 w 12192439"/>
              <a:gd name="connsiteY16724" fmla="*/ 2770065 h 6839191"/>
              <a:gd name="connsiteX16725" fmla="*/ 1985949 w 12192439"/>
              <a:gd name="connsiteY16725" fmla="*/ 2802909 h 6839191"/>
              <a:gd name="connsiteX16726" fmla="*/ 1949353 w 12192439"/>
              <a:gd name="connsiteY16726" fmla="*/ 2790843 h 6839191"/>
              <a:gd name="connsiteX16727" fmla="*/ 1961879 w 12192439"/>
              <a:gd name="connsiteY16727" fmla="*/ 2760324 h 6839191"/>
              <a:gd name="connsiteX16728" fmla="*/ 2005881 w 12192439"/>
              <a:gd name="connsiteY16728" fmla="*/ 2770065 h 6839191"/>
              <a:gd name="connsiteX16729" fmla="*/ 2008354 w 12192439"/>
              <a:gd name="connsiteY16729" fmla="*/ 2770570 h 6839191"/>
              <a:gd name="connsiteX16730" fmla="*/ 2010149 w 12192439"/>
              <a:gd name="connsiteY16730" fmla="*/ 2770943 h 6839191"/>
              <a:gd name="connsiteX16731" fmla="*/ 2018889 w 12192439"/>
              <a:gd name="connsiteY16731" fmla="*/ 2772720 h 6839191"/>
              <a:gd name="connsiteX16732" fmla="*/ 2055751 w 12192439"/>
              <a:gd name="connsiteY16732" fmla="*/ 2779873 h 6839191"/>
              <a:gd name="connsiteX16733" fmla="*/ 2030028 w 12192439"/>
              <a:gd name="connsiteY16733" fmla="*/ 2813814 h 6839191"/>
              <a:gd name="connsiteX16734" fmla="*/ 1988198 w 12192439"/>
              <a:gd name="connsiteY16734" fmla="*/ 2803546 h 6839191"/>
              <a:gd name="connsiteX16735" fmla="*/ 2008354 w 12192439"/>
              <a:gd name="connsiteY16735" fmla="*/ 2770570 h 6839191"/>
              <a:gd name="connsiteX16736" fmla="*/ 2028903 w 12192439"/>
              <a:gd name="connsiteY16736" fmla="*/ 2815525 h 6839191"/>
              <a:gd name="connsiteX16737" fmla="*/ 2011358 w 12192439"/>
              <a:gd name="connsiteY16737" fmla="*/ 2847579 h 6839191"/>
              <a:gd name="connsiteX16738" fmla="*/ 1976541 w 12192439"/>
              <a:gd name="connsiteY16738" fmla="*/ 2835139 h 6839191"/>
              <a:gd name="connsiteX16739" fmla="*/ 1987329 w 12192439"/>
              <a:gd name="connsiteY16739" fmla="*/ 2805279 h 6839191"/>
              <a:gd name="connsiteX16740" fmla="*/ 2028903 w 12192439"/>
              <a:gd name="connsiteY16740" fmla="*/ 2815525 h 6839191"/>
              <a:gd name="connsiteX16741" fmla="*/ 2031402 w 12192439"/>
              <a:gd name="connsiteY16741" fmla="*/ 2816073 h 6839191"/>
              <a:gd name="connsiteX16742" fmla="*/ 2040880 w 12192439"/>
              <a:gd name="connsiteY16742" fmla="*/ 2818158 h 6839191"/>
              <a:gd name="connsiteX16743" fmla="*/ 2047477 w 12192439"/>
              <a:gd name="connsiteY16743" fmla="*/ 2819628 h 6839191"/>
              <a:gd name="connsiteX16744" fmla="*/ 2076951 w 12192439"/>
              <a:gd name="connsiteY16744" fmla="*/ 2825858 h 6839191"/>
              <a:gd name="connsiteX16745" fmla="*/ 2053866 w 12192439"/>
              <a:gd name="connsiteY16745" fmla="*/ 2859163 h 6839191"/>
              <a:gd name="connsiteX16746" fmla="*/ 2013666 w 12192439"/>
              <a:gd name="connsiteY16746" fmla="*/ 2848281 h 6839191"/>
              <a:gd name="connsiteX16747" fmla="*/ 2031402 w 12192439"/>
              <a:gd name="connsiteY16747" fmla="*/ 2816073 h 6839191"/>
              <a:gd name="connsiteX16748" fmla="*/ 2052784 w 12192439"/>
              <a:gd name="connsiteY16748" fmla="*/ 2860962 h 6839191"/>
              <a:gd name="connsiteX16749" fmla="*/ 2037328 w 12192439"/>
              <a:gd name="connsiteY16749" fmla="*/ 2892293 h 6839191"/>
              <a:gd name="connsiteX16750" fmla="*/ 2003780 w 12192439"/>
              <a:gd name="connsiteY16750" fmla="*/ 2879370 h 6839191"/>
              <a:gd name="connsiteX16751" fmla="*/ 2012854 w 12192439"/>
              <a:gd name="connsiteY16751" fmla="*/ 2850146 h 6839191"/>
              <a:gd name="connsiteX16752" fmla="*/ 2052784 w 12192439"/>
              <a:gd name="connsiteY16752" fmla="*/ 2860962 h 6839191"/>
              <a:gd name="connsiteX16753" fmla="*/ 2055318 w 12192439"/>
              <a:gd name="connsiteY16753" fmla="*/ 2861577 h 6839191"/>
              <a:gd name="connsiteX16754" fmla="*/ 2072046 w 12192439"/>
              <a:gd name="connsiteY16754" fmla="*/ 2865570 h 6839191"/>
              <a:gd name="connsiteX16755" fmla="*/ 2076067 w 12192439"/>
              <a:gd name="connsiteY16755" fmla="*/ 2866535 h 6839191"/>
              <a:gd name="connsiteX16756" fmla="*/ 2098902 w 12192439"/>
              <a:gd name="connsiteY16756" fmla="*/ 2871713 h 6839191"/>
              <a:gd name="connsiteX16757" fmla="*/ 2078160 w 12192439"/>
              <a:gd name="connsiteY16757" fmla="*/ 2904447 h 6839191"/>
              <a:gd name="connsiteX16758" fmla="*/ 2039697 w 12192439"/>
              <a:gd name="connsiteY16758" fmla="*/ 2893082 h 6839191"/>
              <a:gd name="connsiteX16759" fmla="*/ 2055318 w 12192439"/>
              <a:gd name="connsiteY16759" fmla="*/ 2861577 h 6839191"/>
              <a:gd name="connsiteX16760" fmla="*/ 2077122 w 12192439"/>
              <a:gd name="connsiteY16760" fmla="*/ 2906356 h 6839191"/>
              <a:gd name="connsiteX16761" fmla="*/ 2063533 w 12192439"/>
              <a:gd name="connsiteY16761" fmla="*/ 2936984 h 6839191"/>
              <a:gd name="connsiteX16762" fmla="*/ 2031246 w 12192439"/>
              <a:gd name="connsiteY16762" fmla="*/ 2923688 h 6839191"/>
              <a:gd name="connsiteX16763" fmla="*/ 2038934 w 12192439"/>
              <a:gd name="connsiteY16763" fmla="*/ 2895057 h 6839191"/>
              <a:gd name="connsiteX16764" fmla="*/ 2077122 w 12192439"/>
              <a:gd name="connsiteY16764" fmla="*/ 2906356 h 6839191"/>
              <a:gd name="connsiteX16765" fmla="*/ 2079696 w 12192439"/>
              <a:gd name="connsiteY16765" fmla="*/ 2907036 h 6839191"/>
              <a:gd name="connsiteX16766" fmla="*/ 2103830 w 12192439"/>
              <a:gd name="connsiteY16766" fmla="*/ 2913223 h 6839191"/>
              <a:gd name="connsiteX16767" fmla="*/ 2104653 w 12192439"/>
              <a:gd name="connsiteY16767" fmla="*/ 2913443 h 6839191"/>
              <a:gd name="connsiteX16768" fmla="*/ 2121437 w 12192439"/>
              <a:gd name="connsiteY16768" fmla="*/ 2917545 h 6839191"/>
              <a:gd name="connsiteX16769" fmla="*/ 2102847 w 12192439"/>
              <a:gd name="connsiteY16769" fmla="*/ 2949687 h 6839191"/>
              <a:gd name="connsiteX16770" fmla="*/ 2065975 w 12192439"/>
              <a:gd name="connsiteY16770" fmla="*/ 2937862 h 6839191"/>
              <a:gd name="connsiteX16771" fmla="*/ 2079696 w 12192439"/>
              <a:gd name="connsiteY16771" fmla="*/ 2907036 h 6839191"/>
              <a:gd name="connsiteX16772" fmla="*/ 2101858 w 12192439"/>
              <a:gd name="connsiteY16772" fmla="*/ 2951706 h 6839191"/>
              <a:gd name="connsiteX16773" fmla="*/ 2089907 w 12192439"/>
              <a:gd name="connsiteY16773" fmla="*/ 2981851 h 6839191"/>
              <a:gd name="connsiteX16774" fmla="*/ 2058818 w 12192439"/>
              <a:gd name="connsiteY16774" fmla="*/ 2968205 h 6839191"/>
              <a:gd name="connsiteX16775" fmla="*/ 2065262 w 12192439"/>
              <a:gd name="connsiteY16775" fmla="*/ 2939968 h 6839191"/>
              <a:gd name="connsiteX16776" fmla="*/ 2101858 w 12192439"/>
              <a:gd name="connsiteY16776" fmla="*/ 2951706 h 6839191"/>
              <a:gd name="connsiteX16777" fmla="*/ 2104477 w 12192439"/>
              <a:gd name="connsiteY16777" fmla="*/ 2952452 h 6839191"/>
              <a:gd name="connsiteX16778" fmla="*/ 2133238 w 12192439"/>
              <a:gd name="connsiteY16778" fmla="*/ 2960328 h 6839191"/>
              <a:gd name="connsiteX16779" fmla="*/ 2144535 w 12192439"/>
              <a:gd name="connsiteY16779" fmla="*/ 2963290 h 6839191"/>
              <a:gd name="connsiteX16780" fmla="*/ 2127863 w 12192439"/>
              <a:gd name="connsiteY16780" fmla="*/ 2994949 h 6839191"/>
              <a:gd name="connsiteX16781" fmla="*/ 2092419 w 12192439"/>
              <a:gd name="connsiteY16781" fmla="*/ 2982817 h 6839191"/>
              <a:gd name="connsiteX16782" fmla="*/ 2104477 w 12192439"/>
              <a:gd name="connsiteY16782" fmla="*/ 2952452 h 6839191"/>
              <a:gd name="connsiteX16783" fmla="*/ 2126919 w 12192439"/>
              <a:gd name="connsiteY16783" fmla="*/ 2997078 h 6839191"/>
              <a:gd name="connsiteX16784" fmla="*/ 2116540 w 12192439"/>
              <a:gd name="connsiteY16784" fmla="*/ 3026521 h 6839191"/>
              <a:gd name="connsiteX16785" fmla="*/ 2086552 w 12192439"/>
              <a:gd name="connsiteY16785" fmla="*/ 3012501 h 6839191"/>
              <a:gd name="connsiteX16786" fmla="*/ 2091769 w 12192439"/>
              <a:gd name="connsiteY16786" fmla="*/ 2985033 h 6839191"/>
              <a:gd name="connsiteX16787" fmla="*/ 2126919 w 12192439"/>
              <a:gd name="connsiteY16787" fmla="*/ 2997078 h 6839191"/>
              <a:gd name="connsiteX16788" fmla="*/ 2129596 w 12192439"/>
              <a:gd name="connsiteY16788" fmla="*/ 2997911 h 6839191"/>
              <a:gd name="connsiteX16789" fmla="*/ 2161819 w 12192439"/>
              <a:gd name="connsiteY16789" fmla="*/ 3007236 h 6839191"/>
              <a:gd name="connsiteX16790" fmla="*/ 2168118 w 12192439"/>
              <a:gd name="connsiteY16790" fmla="*/ 3008969 h 6839191"/>
              <a:gd name="connsiteX16791" fmla="*/ 2153214 w 12192439"/>
              <a:gd name="connsiteY16791" fmla="*/ 3040146 h 6839191"/>
              <a:gd name="connsiteX16792" fmla="*/ 2119133 w 12192439"/>
              <a:gd name="connsiteY16792" fmla="*/ 3027596 h 6839191"/>
              <a:gd name="connsiteX16793" fmla="*/ 2129596 w 12192439"/>
              <a:gd name="connsiteY16793" fmla="*/ 2997911 h 6839191"/>
              <a:gd name="connsiteX16794" fmla="*/ 2152372 w 12192439"/>
              <a:gd name="connsiteY16794" fmla="*/ 3042274 h 6839191"/>
              <a:gd name="connsiteX16795" fmla="*/ 2143379 w 12192439"/>
              <a:gd name="connsiteY16795" fmla="*/ 3071081 h 6839191"/>
              <a:gd name="connsiteX16796" fmla="*/ 2114372 w 12192439"/>
              <a:gd name="connsiteY16796" fmla="*/ 3056951 h 6839191"/>
              <a:gd name="connsiteX16797" fmla="*/ 2118562 w 12192439"/>
              <a:gd name="connsiteY16797" fmla="*/ 3029856 h 6839191"/>
              <a:gd name="connsiteX16798" fmla="*/ 2152372 w 12192439"/>
              <a:gd name="connsiteY16798" fmla="*/ 3042274 h 6839191"/>
              <a:gd name="connsiteX16799" fmla="*/ 2155110 w 12192439"/>
              <a:gd name="connsiteY16799" fmla="*/ 3043195 h 6839191"/>
              <a:gd name="connsiteX16800" fmla="*/ 2190407 w 12192439"/>
              <a:gd name="connsiteY16800" fmla="*/ 3054143 h 6839191"/>
              <a:gd name="connsiteX16801" fmla="*/ 2192140 w 12192439"/>
              <a:gd name="connsiteY16801" fmla="*/ 3054648 h 6839191"/>
              <a:gd name="connsiteX16802" fmla="*/ 2178921 w 12192439"/>
              <a:gd name="connsiteY16802" fmla="*/ 3085144 h 6839191"/>
              <a:gd name="connsiteX16803" fmla="*/ 2146064 w 12192439"/>
              <a:gd name="connsiteY16803" fmla="*/ 3072244 h 6839191"/>
              <a:gd name="connsiteX16804" fmla="*/ 2155110 w 12192439"/>
              <a:gd name="connsiteY16804" fmla="*/ 3043195 h 6839191"/>
              <a:gd name="connsiteX16805" fmla="*/ 2178070 w 12192439"/>
              <a:gd name="connsiteY16805" fmla="*/ 3087558 h 6839191"/>
              <a:gd name="connsiteX16806" fmla="*/ 2170349 w 12192439"/>
              <a:gd name="connsiteY16806" fmla="*/ 3115794 h 6839191"/>
              <a:gd name="connsiteX16807" fmla="*/ 2142290 w 12192439"/>
              <a:gd name="connsiteY16807" fmla="*/ 3101314 h 6839191"/>
              <a:gd name="connsiteX16808" fmla="*/ 2145511 w 12192439"/>
              <a:gd name="connsiteY16808" fmla="*/ 3074810 h 6839191"/>
              <a:gd name="connsiteX16809" fmla="*/ 2178070 w 12192439"/>
              <a:gd name="connsiteY16809" fmla="*/ 3087558 h 6839191"/>
              <a:gd name="connsiteX16810" fmla="*/ 2180870 w 12192439"/>
              <a:gd name="connsiteY16810" fmla="*/ 3088567 h 6839191"/>
              <a:gd name="connsiteX16811" fmla="*/ 2216215 w 12192439"/>
              <a:gd name="connsiteY16811" fmla="*/ 3100195 h 6839191"/>
              <a:gd name="connsiteX16812" fmla="*/ 2204609 w 12192439"/>
              <a:gd name="connsiteY16812" fmla="*/ 3130209 h 6839191"/>
              <a:gd name="connsiteX16813" fmla="*/ 2173129 w 12192439"/>
              <a:gd name="connsiteY16813" fmla="*/ 3117067 h 6839191"/>
              <a:gd name="connsiteX16814" fmla="*/ 2180870 w 12192439"/>
              <a:gd name="connsiteY16814" fmla="*/ 3088567 h 6839191"/>
              <a:gd name="connsiteX16815" fmla="*/ 2203797 w 12192439"/>
              <a:gd name="connsiteY16815" fmla="*/ 3132688 h 6839191"/>
              <a:gd name="connsiteX16816" fmla="*/ 2197325 w 12192439"/>
              <a:gd name="connsiteY16816" fmla="*/ 3160661 h 6839191"/>
              <a:gd name="connsiteX16817" fmla="*/ 2170306 w 12192439"/>
              <a:gd name="connsiteY16817" fmla="*/ 3146137 h 6839191"/>
              <a:gd name="connsiteX16818" fmla="*/ 2172655 w 12192439"/>
              <a:gd name="connsiteY16818" fmla="*/ 3119700 h 6839191"/>
              <a:gd name="connsiteX16819" fmla="*/ 2203797 w 12192439"/>
              <a:gd name="connsiteY16819" fmla="*/ 3132688 h 6839191"/>
              <a:gd name="connsiteX16820" fmla="*/ 2206671 w 12192439"/>
              <a:gd name="connsiteY16820" fmla="*/ 3133785 h 6839191"/>
              <a:gd name="connsiteX16821" fmla="*/ 2241007 w 12192439"/>
              <a:gd name="connsiteY16821" fmla="*/ 3145830 h 6839191"/>
              <a:gd name="connsiteX16822" fmla="*/ 2230717 w 12192439"/>
              <a:gd name="connsiteY16822" fmla="*/ 3175427 h 6839191"/>
              <a:gd name="connsiteX16823" fmla="*/ 2200221 w 12192439"/>
              <a:gd name="connsiteY16823" fmla="*/ 3162065 h 6839191"/>
              <a:gd name="connsiteX16824" fmla="*/ 2206671 w 12192439"/>
              <a:gd name="connsiteY16824" fmla="*/ 3133785 h 6839191"/>
              <a:gd name="connsiteX16825" fmla="*/ 2232977 w 12192439"/>
              <a:gd name="connsiteY16825" fmla="*/ 3179244 h 6839191"/>
              <a:gd name="connsiteX16826" fmla="*/ 2266106 w 12192439"/>
              <a:gd name="connsiteY16826" fmla="*/ 3191443 h 6839191"/>
              <a:gd name="connsiteX16827" fmla="*/ 2257111 w 12192439"/>
              <a:gd name="connsiteY16827" fmla="*/ 3220579 h 6839191"/>
              <a:gd name="connsiteX16828" fmla="*/ 2227624 w 12192439"/>
              <a:gd name="connsiteY16828" fmla="*/ 3206911 h 6839191"/>
              <a:gd name="connsiteX16829" fmla="*/ 2232977 w 12192439"/>
              <a:gd name="connsiteY16829" fmla="*/ 3179244 h 6839191"/>
              <a:gd name="connsiteX16830" fmla="*/ 2259502 w 12192439"/>
              <a:gd name="connsiteY16830" fmla="*/ 3224594 h 6839191"/>
              <a:gd name="connsiteX16831" fmla="*/ 2291469 w 12192439"/>
              <a:gd name="connsiteY16831" fmla="*/ 3237056 h 6839191"/>
              <a:gd name="connsiteX16832" fmla="*/ 2283636 w 12192439"/>
              <a:gd name="connsiteY16832" fmla="*/ 3265797 h 6839191"/>
              <a:gd name="connsiteX16833" fmla="*/ 2255136 w 12192439"/>
              <a:gd name="connsiteY16833" fmla="*/ 3252041 h 6839191"/>
              <a:gd name="connsiteX16834" fmla="*/ 2259502 w 12192439"/>
              <a:gd name="connsiteY16834" fmla="*/ 3224594 h 6839191"/>
              <a:gd name="connsiteX16835" fmla="*/ 2286247 w 12192439"/>
              <a:gd name="connsiteY16835" fmla="*/ 3270097 h 6839191"/>
              <a:gd name="connsiteX16836" fmla="*/ 2317138 w 12192439"/>
              <a:gd name="connsiteY16836" fmla="*/ 3282669 h 6839191"/>
              <a:gd name="connsiteX16837" fmla="*/ 2310447 w 12192439"/>
              <a:gd name="connsiteY16837" fmla="*/ 3310818 h 6839191"/>
              <a:gd name="connsiteX16838" fmla="*/ 2282824 w 12192439"/>
              <a:gd name="connsiteY16838" fmla="*/ 3296732 h 6839191"/>
              <a:gd name="connsiteX16839" fmla="*/ 2286247 w 12192439"/>
              <a:gd name="connsiteY16839" fmla="*/ 3270097 h 6839191"/>
              <a:gd name="connsiteX16840" fmla="*/ 2313167 w 12192439"/>
              <a:gd name="connsiteY16840" fmla="*/ 3315447 h 6839191"/>
              <a:gd name="connsiteX16841" fmla="*/ 2343049 w 12192439"/>
              <a:gd name="connsiteY16841" fmla="*/ 3328282 h 6839191"/>
              <a:gd name="connsiteX16842" fmla="*/ 2337367 w 12192439"/>
              <a:gd name="connsiteY16842" fmla="*/ 3356102 h 6839191"/>
              <a:gd name="connsiteX16843" fmla="*/ 2310578 w 12192439"/>
              <a:gd name="connsiteY16843" fmla="*/ 3341929 h 6839191"/>
              <a:gd name="connsiteX16844" fmla="*/ 2313167 w 12192439"/>
              <a:gd name="connsiteY16844" fmla="*/ 3315447 h 6839191"/>
              <a:gd name="connsiteX16845" fmla="*/ 2340285 w 12192439"/>
              <a:gd name="connsiteY16845" fmla="*/ 3360907 h 6839191"/>
              <a:gd name="connsiteX16846" fmla="*/ 2369333 w 12192439"/>
              <a:gd name="connsiteY16846" fmla="*/ 3373961 h 6839191"/>
              <a:gd name="connsiteX16847" fmla="*/ 2364528 w 12192439"/>
              <a:gd name="connsiteY16847" fmla="*/ 3401430 h 6839191"/>
              <a:gd name="connsiteX16848" fmla="*/ 2338486 w 12192439"/>
              <a:gd name="connsiteY16848" fmla="*/ 3387147 h 6839191"/>
              <a:gd name="connsiteX16849" fmla="*/ 2340285 w 12192439"/>
              <a:gd name="connsiteY16849" fmla="*/ 3360907 h 6839191"/>
              <a:gd name="connsiteX16850" fmla="*/ 2367622 w 12192439"/>
              <a:gd name="connsiteY16850" fmla="*/ 3406542 h 6839191"/>
              <a:gd name="connsiteX16851" fmla="*/ 2395551 w 12192439"/>
              <a:gd name="connsiteY16851" fmla="*/ 3419552 h 6839191"/>
              <a:gd name="connsiteX16852" fmla="*/ 2391690 w 12192439"/>
              <a:gd name="connsiteY16852" fmla="*/ 3446560 h 6839191"/>
              <a:gd name="connsiteX16853" fmla="*/ 2366525 w 12192439"/>
              <a:gd name="connsiteY16853" fmla="*/ 3432145 h 6839191"/>
              <a:gd name="connsiteX16854" fmla="*/ 2367622 w 12192439"/>
              <a:gd name="connsiteY16854" fmla="*/ 3406542 h 6839191"/>
              <a:gd name="connsiteX16855" fmla="*/ 2394937 w 12192439"/>
              <a:gd name="connsiteY16855" fmla="*/ 3452001 h 6839191"/>
              <a:gd name="connsiteX16856" fmla="*/ 2422077 w 12192439"/>
              <a:gd name="connsiteY16856" fmla="*/ 3465209 h 6839191"/>
              <a:gd name="connsiteX16857" fmla="*/ 2419049 w 12192439"/>
              <a:gd name="connsiteY16857" fmla="*/ 3491932 h 6839191"/>
              <a:gd name="connsiteX16858" fmla="*/ 2394652 w 12192439"/>
              <a:gd name="connsiteY16858" fmla="*/ 3477473 h 6839191"/>
              <a:gd name="connsiteX16859" fmla="*/ 2394937 w 12192439"/>
              <a:gd name="connsiteY16859" fmla="*/ 3452001 h 6839191"/>
              <a:gd name="connsiteX16860" fmla="*/ 2422560 w 12192439"/>
              <a:gd name="connsiteY16860" fmla="*/ 3497680 h 6839191"/>
              <a:gd name="connsiteX16861" fmla="*/ 2448931 w 12192439"/>
              <a:gd name="connsiteY16861" fmla="*/ 3510976 h 6839191"/>
              <a:gd name="connsiteX16862" fmla="*/ 2446584 w 12192439"/>
              <a:gd name="connsiteY16862" fmla="*/ 3537347 h 6839191"/>
              <a:gd name="connsiteX16863" fmla="*/ 2422954 w 12192439"/>
              <a:gd name="connsiteY16863" fmla="*/ 3522889 h 6839191"/>
              <a:gd name="connsiteX16864" fmla="*/ 2422560 w 12192439"/>
              <a:gd name="connsiteY16864" fmla="*/ 3497680 h 6839191"/>
              <a:gd name="connsiteX16865" fmla="*/ 2447483 w 12192439"/>
              <a:gd name="connsiteY16865" fmla="*/ 3569840 h 6839191"/>
              <a:gd name="connsiteX16866" fmla="*/ 2448536 w 12192439"/>
              <a:gd name="connsiteY16866" fmla="*/ 3579033 h 6839191"/>
              <a:gd name="connsiteX16867" fmla="*/ 2450533 w 12192439"/>
              <a:gd name="connsiteY16867" fmla="*/ 3591034 h 6839191"/>
              <a:gd name="connsiteX16868" fmla="*/ 2433551 w 12192439"/>
              <a:gd name="connsiteY16868" fmla="*/ 3575523 h 6839191"/>
              <a:gd name="connsiteX16869" fmla="*/ 2427759 w 12192439"/>
              <a:gd name="connsiteY16869" fmla="*/ 3555470 h 6839191"/>
              <a:gd name="connsiteX16870" fmla="*/ 2447483 w 12192439"/>
              <a:gd name="connsiteY16870" fmla="*/ 3569840 h 6839191"/>
              <a:gd name="connsiteX16871" fmla="*/ 2452420 w 12192439"/>
              <a:gd name="connsiteY16871" fmla="*/ 3578485 h 6839191"/>
              <a:gd name="connsiteX16872" fmla="*/ 2451783 w 12192439"/>
              <a:gd name="connsiteY16872" fmla="*/ 3572758 h 6839191"/>
              <a:gd name="connsiteX16873" fmla="*/ 2474272 w 12192439"/>
              <a:gd name="connsiteY16873" fmla="*/ 3586800 h 6839191"/>
              <a:gd name="connsiteX16874" fmla="*/ 2475325 w 12192439"/>
              <a:gd name="connsiteY16874" fmla="*/ 3610341 h 6839191"/>
              <a:gd name="connsiteX16875" fmla="*/ 2455469 w 12192439"/>
              <a:gd name="connsiteY16875" fmla="*/ 3595137 h 6839191"/>
              <a:gd name="connsiteX16876" fmla="*/ 2452420 w 12192439"/>
              <a:gd name="connsiteY16876" fmla="*/ 3578485 h 6839191"/>
              <a:gd name="connsiteX16877" fmla="*/ 2475895 w 12192439"/>
              <a:gd name="connsiteY16877" fmla="*/ 3615212 h 6839191"/>
              <a:gd name="connsiteX16878" fmla="*/ 2476598 w 12192439"/>
              <a:gd name="connsiteY16878" fmla="*/ 3621048 h 6839191"/>
              <a:gd name="connsiteX16879" fmla="*/ 2479340 w 12192439"/>
              <a:gd name="connsiteY16879" fmla="*/ 3636252 h 6839191"/>
              <a:gd name="connsiteX16880" fmla="*/ 2462907 w 12192439"/>
              <a:gd name="connsiteY16880" fmla="*/ 3620982 h 6839191"/>
              <a:gd name="connsiteX16881" fmla="*/ 2456808 w 12192439"/>
              <a:gd name="connsiteY16881" fmla="*/ 3600907 h 6839191"/>
              <a:gd name="connsiteX16882" fmla="*/ 2475895 w 12192439"/>
              <a:gd name="connsiteY16882" fmla="*/ 3615212 h 6839191"/>
              <a:gd name="connsiteX16883" fmla="*/ 2480591 w 12192439"/>
              <a:gd name="connsiteY16883" fmla="*/ 3620499 h 6839191"/>
              <a:gd name="connsiteX16884" fmla="*/ 2480327 w 12192439"/>
              <a:gd name="connsiteY16884" fmla="*/ 3618305 h 6839191"/>
              <a:gd name="connsiteX16885" fmla="*/ 2502070 w 12192439"/>
              <a:gd name="connsiteY16885" fmla="*/ 3632347 h 6839191"/>
              <a:gd name="connsiteX16886" fmla="*/ 2503737 w 12192439"/>
              <a:gd name="connsiteY16886" fmla="*/ 3655713 h 6839191"/>
              <a:gd name="connsiteX16887" fmla="*/ 2484386 w 12192439"/>
              <a:gd name="connsiteY16887" fmla="*/ 3640552 h 6839191"/>
              <a:gd name="connsiteX16888" fmla="*/ 2480591 w 12192439"/>
              <a:gd name="connsiteY16888" fmla="*/ 3620499 h 6839191"/>
              <a:gd name="connsiteX16889" fmla="*/ 2506304 w 12192439"/>
              <a:gd name="connsiteY16889" fmla="*/ 3634914 h 6839191"/>
              <a:gd name="connsiteX16890" fmla="*/ 2530306 w 12192439"/>
              <a:gd name="connsiteY16890" fmla="*/ 3648341 h 6839191"/>
              <a:gd name="connsiteX16891" fmla="*/ 2529933 w 12192439"/>
              <a:gd name="connsiteY16891" fmla="*/ 3673572 h 6839191"/>
              <a:gd name="connsiteX16892" fmla="*/ 2508301 w 12192439"/>
              <a:gd name="connsiteY16892" fmla="*/ 3659048 h 6839191"/>
              <a:gd name="connsiteX16893" fmla="*/ 2506304 w 12192439"/>
              <a:gd name="connsiteY16893" fmla="*/ 3634914 h 6839191"/>
              <a:gd name="connsiteX16894" fmla="*/ 2530153 w 12192439"/>
              <a:gd name="connsiteY16894" fmla="*/ 3678136 h 6839191"/>
              <a:gd name="connsiteX16895" fmla="*/ 2532193 w 12192439"/>
              <a:gd name="connsiteY16895" fmla="*/ 3701128 h 6839191"/>
              <a:gd name="connsiteX16896" fmla="*/ 2513478 w 12192439"/>
              <a:gd name="connsiteY16896" fmla="*/ 3686122 h 6839191"/>
              <a:gd name="connsiteX16897" fmla="*/ 2509025 w 12192439"/>
              <a:gd name="connsiteY16897" fmla="*/ 3664138 h 6839191"/>
              <a:gd name="connsiteX16898" fmla="*/ 2530153 w 12192439"/>
              <a:gd name="connsiteY16898" fmla="*/ 3678136 h 6839191"/>
              <a:gd name="connsiteX16899" fmla="*/ 2536888 w 12192439"/>
              <a:gd name="connsiteY16899" fmla="*/ 3704485 h 6839191"/>
              <a:gd name="connsiteX16900" fmla="*/ 2534519 w 12192439"/>
              <a:gd name="connsiteY16900" fmla="*/ 3680834 h 6839191"/>
              <a:gd name="connsiteX16901" fmla="*/ 2557687 w 12192439"/>
              <a:gd name="connsiteY16901" fmla="*/ 3694196 h 6839191"/>
              <a:gd name="connsiteX16902" fmla="*/ 2557951 w 12192439"/>
              <a:gd name="connsiteY16902" fmla="*/ 3719141 h 6839191"/>
              <a:gd name="connsiteX16903" fmla="*/ 2536910 w 12192439"/>
              <a:gd name="connsiteY16903" fmla="*/ 3704639 h 6839191"/>
              <a:gd name="connsiteX16904" fmla="*/ 2536888 w 12192439"/>
              <a:gd name="connsiteY16904" fmla="*/ 3704485 h 6839191"/>
              <a:gd name="connsiteX16905" fmla="*/ 2558258 w 12192439"/>
              <a:gd name="connsiteY16905" fmla="*/ 3723902 h 6839191"/>
              <a:gd name="connsiteX16906" fmla="*/ 2560693 w 12192439"/>
              <a:gd name="connsiteY16906" fmla="*/ 3746544 h 6839191"/>
              <a:gd name="connsiteX16907" fmla="*/ 2542593 w 12192439"/>
              <a:gd name="connsiteY16907" fmla="*/ 3731713 h 6839191"/>
              <a:gd name="connsiteX16908" fmla="*/ 2537832 w 12192439"/>
              <a:gd name="connsiteY16908" fmla="*/ 3710058 h 6839191"/>
              <a:gd name="connsiteX16909" fmla="*/ 2558258 w 12192439"/>
              <a:gd name="connsiteY16909" fmla="*/ 3723902 h 6839191"/>
              <a:gd name="connsiteX16910" fmla="*/ 2565037 w 12192439"/>
              <a:gd name="connsiteY16910" fmla="*/ 3746500 h 6839191"/>
              <a:gd name="connsiteX16911" fmla="*/ 2562821 w 12192439"/>
              <a:gd name="connsiteY16911" fmla="*/ 3726820 h 6839191"/>
              <a:gd name="connsiteX16912" fmla="*/ 2585354 w 12192439"/>
              <a:gd name="connsiteY16912" fmla="*/ 3740160 h 6839191"/>
              <a:gd name="connsiteX16913" fmla="*/ 2586099 w 12192439"/>
              <a:gd name="connsiteY16913" fmla="*/ 3764776 h 6839191"/>
              <a:gd name="connsiteX16914" fmla="*/ 2565717 w 12192439"/>
              <a:gd name="connsiteY16914" fmla="*/ 3750362 h 6839191"/>
              <a:gd name="connsiteX16915" fmla="*/ 2565037 w 12192439"/>
              <a:gd name="connsiteY16915" fmla="*/ 3746500 h 6839191"/>
              <a:gd name="connsiteX16916" fmla="*/ 2586516 w 12192439"/>
              <a:gd name="connsiteY16916" fmla="*/ 3769779 h 6839191"/>
              <a:gd name="connsiteX16917" fmla="*/ 2588842 w 12192439"/>
              <a:gd name="connsiteY16917" fmla="*/ 3789173 h 6839191"/>
              <a:gd name="connsiteX16918" fmla="*/ 2589325 w 12192439"/>
              <a:gd name="connsiteY16918" fmla="*/ 3792070 h 6839191"/>
              <a:gd name="connsiteX16919" fmla="*/ 2571817 w 12192439"/>
              <a:gd name="connsiteY16919" fmla="*/ 3777414 h 6839191"/>
              <a:gd name="connsiteX16920" fmla="*/ 2566705 w 12192439"/>
              <a:gd name="connsiteY16920" fmla="*/ 3756000 h 6839191"/>
              <a:gd name="connsiteX16921" fmla="*/ 2586516 w 12192439"/>
              <a:gd name="connsiteY16921" fmla="*/ 3769779 h 6839191"/>
              <a:gd name="connsiteX16922" fmla="*/ 2593208 w 12192439"/>
              <a:gd name="connsiteY16922" fmla="*/ 3788493 h 6839191"/>
              <a:gd name="connsiteX16923" fmla="*/ 2591255 w 12192439"/>
              <a:gd name="connsiteY16923" fmla="*/ 3772872 h 6839191"/>
              <a:gd name="connsiteX16924" fmla="*/ 2613020 w 12192439"/>
              <a:gd name="connsiteY16924" fmla="*/ 3786102 h 6839191"/>
              <a:gd name="connsiteX16925" fmla="*/ 2614292 w 12192439"/>
              <a:gd name="connsiteY16925" fmla="*/ 3810411 h 6839191"/>
              <a:gd name="connsiteX16926" fmla="*/ 2594525 w 12192439"/>
              <a:gd name="connsiteY16926" fmla="*/ 3796106 h 6839191"/>
              <a:gd name="connsiteX16927" fmla="*/ 2593208 w 12192439"/>
              <a:gd name="connsiteY16927" fmla="*/ 3788493 h 6839191"/>
              <a:gd name="connsiteX16928" fmla="*/ 2614841 w 12192439"/>
              <a:gd name="connsiteY16928" fmla="*/ 3815677 h 6839191"/>
              <a:gd name="connsiteX16929" fmla="*/ 2616903 w 12192439"/>
              <a:gd name="connsiteY16929" fmla="*/ 3831210 h 6839191"/>
              <a:gd name="connsiteX16930" fmla="*/ 2618044 w 12192439"/>
              <a:gd name="connsiteY16930" fmla="*/ 3837639 h 6839191"/>
              <a:gd name="connsiteX16931" fmla="*/ 2601041 w 12192439"/>
              <a:gd name="connsiteY16931" fmla="*/ 3823136 h 6839191"/>
              <a:gd name="connsiteX16932" fmla="*/ 2595731 w 12192439"/>
              <a:gd name="connsiteY16932" fmla="*/ 3802096 h 6839191"/>
              <a:gd name="connsiteX16933" fmla="*/ 2614841 w 12192439"/>
              <a:gd name="connsiteY16933" fmla="*/ 3815677 h 6839191"/>
              <a:gd name="connsiteX16934" fmla="*/ 2621357 w 12192439"/>
              <a:gd name="connsiteY16934" fmla="*/ 3830508 h 6839191"/>
              <a:gd name="connsiteX16935" fmla="*/ 2619755 w 12192439"/>
              <a:gd name="connsiteY16935" fmla="*/ 3818946 h 6839191"/>
              <a:gd name="connsiteX16936" fmla="*/ 2640862 w 12192439"/>
              <a:gd name="connsiteY16936" fmla="*/ 3832088 h 6839191"/>
              <a:gd name="connsiteX16937" fmla="*/ 2642617 w 12192439"/>
              <a:gd name="connsiteY16937" fmla="*/ 3856134 h 6839191"/>
              <a:gd name="connsiteX16938" fmla="*/ 2623463 w 12192439"/>
              <a:gd name="connsiteY16938" fmla="*/ 3841939 h 6839191"/>
              <a:gd name="connsiteX16939" fmla="*/ 2621357 w 12192439"/>
              <a:gd name="connsiteY16939" fmla="*/ 3830508 h 6839191"/>
              <a:gd name="connsiteX16940" fmla="*/ 2643297 w 12192439"/>
              <a:gd name="connsiteY16940" fmla="*/ 3861707 h 6839191"/>
              <a:gd name="connsiteX16941" fmla="*/ 2644964 w 12192439"/>
              <a:gd name="connsiteY16941" fmla="*/ 3873247 h 6839191"/>
              <a:gd name="connsiteX16942" fmla="*/ 2646763 w 12192439"/>
              <a:gd name="connsiteY16942" fmla="*/ 3883296 h 6839191"/>
              <a:gd name="connsiteX16943" fmla="*/ 2630396 w 12192439"/>
              <a:gd name="connsiteY16943" fmla="*/ 3869057 h 6839191"/>
              <a:gd name="connsiteX16944" fmla="*/ 2624823 w 12192439"/>
              <a:gd name="connsiteY16944" fmla="*/ 3848301 h 6839191"/>
              <a:gd name="connsiteX16945" fmla="*/ 2643297 w 12192439"/>
              <a:gd name="connsiteY16945" fmla="*/ 3861707 h 6839191"/>
              <a:gd name="connsiteX16946" fmla="*/ 2649506 w 12192439"/>
              <a:gd name="connsiteY16946" fmla="*/ 3872501 h 6839191"/>
              <a:gd name="connsiteX16947" fmla="*/ 2648409 w 12192439"/>
              <a:gd name="connsiteY16947" fmla="*/ 3865151 h 6839191"/>
              <a:gd name="connsiteX16948" fmla="*/ 2668835 w 12192439"/>
              <a:gd name="connsiteY16948" fmla="*/ 3878206 h 6839191"/>
              <a:gd name="connsiteX16949" fmla="*/ 2671073 w 12192439"/>
              <a:gd name="connsiteY16949" fmla="*/ 3901988 h 6839191"/>
              <a:gd name="connsiteX16950" fmla="*/ 2652468 w 12192439"/>
              <a:gd name="connsiteY16950" fmla="*/ 3887925 h 6839191"/>
              <a:gd name="connsiteX16951" fmla="*/ 2649506 w 12192439"/>
              <a:gd name="connsiteY16951" fmla="*/ 3872501 h 6839191"/>
              <a:gd name="connsiteX16952" fmla="*/ 2671863 w 12192439"/>
              <a:gd name="connsiteY16952" fmla="*/ 3907759 h 6839191"/>
              <a:gd name="connsiteX16953" fmla="*/ 2673025 w 12192439"/>
              <a:gd name="connsiteY16953" fmla="*/ 3915284 h 6839191"/>
              <a:gd name="connsiteX16954" fmla="*/ 2675658 w 12192439"/>
              <a:gd name="connsiteY16954" fmla="*/ 3929018 h 6839191"/>
              <a:gd name="connsiteX16955" fmla="*/ 2659730 w 12192439"/>
              <a:gd name="connsiteY16955" fmla="*/ 3914911 h 6839191"/>
              <a:gd name="connsiteX16956" fmla="*/ 2653982 w 12192439"/>
              <a:gd name="connsiteY16956" fmla="*/ 3894529 h 6839191"/>
              <a:gd name="connsiteX16957" fmla="*/ 2671863 w 12192439"/>
              <a:gd name="connsiteY16957" fmla="*/ 3907759 h 6839191"/>
              <a:gd name="connsiteX16958" fmla="*/ 2677655 w 12192439"/>
              <a:gd name="connsiteY16958" fmla="*/ 3914494 h 6839191"/>
              <a:gd name="connsiteX16959" fmla="*/ 2677194 w 12192439"/>
              <a:gd name="connsiteY16959" fmla="*/ 3911445 h 6839191"/>
              <a:gd name="connsiteX16960" fmla="*/ 2697050 w 12192439"/>
              <a:gd name="connsiteY16960" fmla="*/ 3924411 h 6839191"/>
              <a:gd name="connsiteX16961" fmla="*/ 2699594 w 12192439"/>
              <a:gd name="connsiteY16961" fmla="*/ 3947821 h 6839191"/>
              <a:gd name="connsiteX16962" fmla="*/ 2681516 w 12192439"/>
              <a:gd name="connsiteY16962" fmla="*/ 3933867 h 6839191"/>
              <a:gd name="connsiteX16963" fmla="*/ 2677655 w 12192439"/>
              <a:gd name="connsiteY16963" fmla="*/ 3914494 h 6839191"/>
              <a:gd name="connsiteX16964" fmla="*/ 2706286 w 12192439"/>
              <a:gd name="connsiteY16964" fmla="*/ 3982003 h 6839191"/>
              <a:gd name="connsiteX16965" fmla="*/ 2711157 w 12192439"/>
              <a:gd name="connsiteY16965" fmla="*/ 3999533 h 6839191"/>
              <a:gd name="connsiteX16966" fmla="*/ 2699046 w 12192439"/>
              <a:gd name="connsiteY16966" fmla="*/ 3986698 h 6839191"/>
              <a:gd name="connsiteX16967" fmla="*/ 2692267 w 12192439"/>
              <a:gd name="connsiteY16967" fmla="*/ 3969805 h 6839191"/>
              <a:gd name="connsiteX16968" fmla="*/ 2706286 w 12192439"/>
              <a:gd name="connsiteY16968" fmla="*/ 3982003 h 6839191"/>
              <a:gd name="connsiteX16969" fmla="*/ 2712517 w 12192439"/>
              <a:gd name="connsiteY16969" fmla="*/ 3987137 h 6839191"/>
              <a:gd name="connsiteX16970" fmla="*/ 2729279 w 12192439"/>
              <a:gd name="connsiteY16970" fmla="*/ 4000038 h 6839191"/>
              <a:gd name="connsiteX16971" fmla="*/ 2733514 w 12192439"/>
              <a:gd name="connsiteY16971" fmla="*/ 4020530 h 6839191"/>
              <a:gd name="connsiteX16972" fmla="*/ 2718419 w 12192439"/>
              <a:gd name="connsiteY16972" fmla="*/ 4006685 h 6839191"/>
              <a:gd name="connsiteX16973" fmla="*/ 2712517 w 12192439"/>
              <a:gd name="connsiteY16973" fmla="*/ 3987137 h 6839191"/>
              <a:gd name="connsiteX16974" fmla="*/ 2735401 w 12192439"/>
              <a:gd name="connsiteY16974" fmla="*/ 4028121 h 6839191"/>
              <a:gd name="connsiteX16975" fmla="*/ 2740403 w 12192439"/>
              <a:gd name="connsiteY16975" fmla="*/ 4045300 h 6839191"/>
              <a:gd name="connsiteX16976" fmla="*/ 2728182 w 12192439"/>
              <a:gd name="connsiteY16976" fmla="*/ 4032136 h 6839191"/>
              <a:gd name="connsiteX16977" fmla="*/ 2721710 w 12192439"/>
              <a:gd name="connsiteY16977" fmla="*/ 4015988 h 6839191"/>
              <a:gd name="connsiteX16978" fmla="*/ 2735401 w 12192439"/>
              <a:gd name="connsiteY16978" fmla="*/ 4028121 h 6839191"/>
              <a:gd name="connsiteX16979" fmla="*/ 2741961 w 12192439"/>
              <a:gd name="connsiteY16979" fmla="*/ 4033606 h 6839191"/>
              <a:gd name="connsiteX16980" fmla="*/ 2758152 w 12192439"/>
              <a:gd name="connsiteY16980" fmla="*/ 4046309 h 6839191"/>
              <a:gd name="connsiteX16981" fmla="*/ 2762562 w 12192439"/>
              <a:gd name="connsiteY16981" fmla="*/ 4066428 h 6839191"/>
              <a:gd name="connsiteX16982" fmla="*/ 2748038 w 12192439"/>
              <a:gd name="connsiteY16982" fmla="*/ 4052957 h 6839191"/>
              <a:gd name="connsiteX16983" fmla="*/ 2741961 w 12192439"/>
              <a:gd name="connsiteY16983" fmla="*/ 4033606 h 6839191"/>
              <a:gd name="connsiteX16984" fmla="*/ 2764602 w 12192439"/>
              <a:gd name="connsiteY16984" fmla="*/ 4074348 h 6839191"/>
              <a:gd name="connsiteX16985" fmla="*/ 2769539 w 12192439"/>
              <a:gd name="connsiteY16985" fmla="*/ 4090869 h 6839191"/>
              <a:gd name="connsiteX16986" fmla="*/ 2757933 w 12192439"/>
              <a:gd name="connsiteY16986" fmla="*/ 4078210 h 6839191"/>
              <a:gd name="connsiteX16987" fmla="*/ 2751592 w 12192439"/>
              <a:gd name="connsiteY16987" fmla="*/ 4062698 h 6839191"/>
              <a:gd name="connsiteX16988" fmla="*/ 2764602 w 12192439"/>
              <a:gd name="connsiteY16988" fmla="*/ 4074348 h 6839191"/>
              <a:gd name="connsiteX16989" fmla="*/ 2793980 w 12192439"/>
              <a:gd name="connsiteY16989" fmla="*/ 4120817 h 6839191"/>
              <a:gd name="connsiteX16990" fmla="*/ 2799158 w 12192439"/>
              <a:gd name="connsiteY16990" fmla="*/ 4137579 h 6839191"/>
              <a:gd name="connsiteX16991" fmla="*/ 2788473 w 12192439"/>
              <a:gd name="connsiteY16991" fmla="*/ 4125951 h 6839191"/>
              <a:gd name="connsiteX16992" fmla="*/ 2781540 w 12192439"/>
              <a:gd name="connsiteY16992" fmla="*/ 4109584 h 6839191"/>
              <a:gd name="connsiteX16993" fmla="*/ 2793980 w 12192439"/>
              <a:gd name="connsiteY16993" fmla="*/ 4120817 h 6839191"/>
              <a:gd name="connsiteX16994" fmla="*/ 2823401 w 12192439"/>
              <a:gd name="connsiteY16994" fmla="*/ 4167286 h 6839191"/>
              <a:gd name="connsiteX16995" fmla="*/ 2828623 w 12192439"/>
              <a:gd name="connsiteY16995" fmla="*/ 4183499 h 6839191"/>
              <a:gd name="connsiteX16996" fmla="*/ 2818311 w 12192439"/>
              <a:gd name="connsiteY16996" fmla="*/ 4172200 h 6839191"/>
              <a:gd name="connsiteX16997" fmla="*/ 2811554 w 12192439"/>
              <a:gd name="connsiteY16997" fmla="*/ 4156425 h 6839191"/>
              <a:gd name="connsiteX16998" fmla="*/ 2823401 w 12192439"/>
              <a:gd name="connsiteY16998" fmla="*/ 4167286 h 6839191"/>
              <a:gd name="connsiteX16999" fmla="*/ 2841721 w 12192439"/>
              <a:gd name="connsiteY16999" fmla="*/ 4203465 h 6839191"/>
              <a:gd name="connsiteX17000" fmla="*/ 2933364 w 12192439"/>
              <a:gd name="connsiteY17000" fmla="*/ 4273497 h 6839191"/>
              <a:gd name="connsiteX17001" fmla="*/ 3486820 w 12192439"/>
              <a:gd name="connsiteY17001" fmla="*/ 4402065 h 6839191"/>
              <a:gd name="connsiteX17002" fmla="*/ 3878118 w 12192439"/>
              <a:gd name="connsiteY17002" fmla="*/ 4372139 h 6839191"/>
              <a:gd name="connsiteX17003" fmla="*/ 4005830 w 12192439"/>
              <a:gd name="connsiteY17003" fmla="*/ 4353906 h 6839191"/>
              <a:gd name="connsiteX17004" fmla="*/ 4991370 w 12192439"/>
              <a:gd name="connsiteY17004" fmla="*/ 4122353 h 6839191"/>
              <a:gd name="connsiteX17005" fmla="*/ 5036303 w 12192439"/>
              <a:gd name="connsiteY17005" fmla="*/ 4108706 h 6839191"/>
              <a:gd name="connsiteX17006" fmla="*/ 5045145 w 12192439"/>
              <a:gd name="connsiteY17006" fmla="*/ 4142033 h 6839191"/>
              <a:gd name="connsiteX17007" fmla="*/ 4998150 w 12192439"/>
              <a:gd name="connsiteY17007" fmla="*/ 4157149 h 6839191"/>
              <a:gd name="connsiteX17008" fmla="*/ 4023272 w 12192439"/>
              <a:gd name="connsiteY17008" fmla="*/ 4397369 h 6839191"/>
              <a:gd name="connsiteX17009" fmla="*/ 3896855 w 12192439"/>
              <a:gd name="connsiteY17009" fmla="*/ 4416084 h 6839191"/>
              <a:gd name="connsiteX17010" fmla="*/ 2964585 w 12192439"/>
              <a:gd name="connsiteY17010" fmla="*/ 4316170 h 6839191"/>
              <a:gd name="connsiteX17011" fmla="*/ 2848457 w 12192439"/>
              <a:gd name="connsiteY17011" fmla="*/ 4218779 h 6839191"/>
              <a:gd name="connsiteX17012" fmla="*/ 2841721 w 12192439"/>
              <a:gd name="connsiteY17012" fmla="*/ 4203465 h 6839191"/>
              <a:gd name="connsiteX17013" fmla="*/ 5037971 w 12192439"/>
              <a:gd name="connsiteY17013" fmla="*/ 4108201 h 6839191"/>
              <a:gd name="connsiteX17014" fmla="*/ 5071627 w 12192439"/>
              <a:gd name="connsiteY17014" fmla="*/ 4097934 h 6839191"/>
              <a:gd name="connsiteX17015" fmla="*/ 5081434 w 12192439"/>
              <a:gd name="connsiteY17015" fmla="*/ 4130251 h 6839191"/>
              <a:gd name="connsiteX17016" fmla="*/ 5046791 w 12192439"/>
              <a:gd name="connsiteY17016" fmla="*/ 4141484 h 6839191"/>
              <a:gd name="connsiteX17017" fmla="*/ 5037971 w 12192439"/>
              <a:gd name="connsiteY17017" fmla="*/ 4108201 h 6839191"/>
              <a:gd name="connsiteX17018" fmla="*/ 5073535 w 12192439"/>
              <a:gd name="connsiteY17018" fmla="*/ 4097363 h 6839191"/>
              <a:gd name="connsiteX17019" fmla="*/ 5107257 w 12192439"/>
              <a:gd name="connsiteY17019" fmla="*/ 4087029 h 6839191"/>
              <a:gd name="connsiteX17020" fmla="*/ 5117854 w 12192439"/>
              <a:gd name="connsiteY17020" fmla="*/ 4118338 h 6839191"/>
              <a:gd name="connsiteX17021" fmla="*/ 5083232 w 12192439"/>
              <a:gd name="connsiteY17021" fmla="*/ 4129659 h 6839191"/>
              <a:gd name="connsiteX17022" fmla="*/ 5073535 w 12192439"/>
              <a:gd name="connsiteY17022" fmla="*/ 4097363 h 6839191"/>
              <a:gd name="connsiteX17023" fmla="*/ 5120201 w 12192439"/>
              <a:gd name="connsiteY17023" fmla="*/ 4122835 h 6839191"/>
              <a:gd name="connsiteX17024" fmla="*/ 5123909 w 12192439"/>
              <a:gd name="connsiteY17024" fmla="*/ 4129154 h 6839191"/>
              <a:gd name="connsiteX17025" fmla="*/ 5140650 w 12192439"/>
              <a:gd name="connsiteY17025" fmla="*/ 4150260 h 6839191"/>
              <a:gd name="connsiteX17026" fmla="*/ 5105129 w 12192439"/>
              <a:gd name="connsiteY17026" fmla="*/ 4162678 h 6839191"/>
              <a:gd name="connsiteX17027" fmla="*/ 5089508 w 12192439"/>
              <a:gd name="connsiteY17027" fmla="*/ 4141726 h 6839191"/>
              <a:gd name="connsiteX17028" fmla="*/ 5085405 w 12192439"/>
              <a:gd name="connsiteY17028" fmla="*/ 4134200 h 6839191"/>
              <a:gd name="connsiteX17029" fmla="*/ 5120201 w 12192439"/>
              <a:gd name="connsiteY17029" fmla="*/ 4122835 h 6839191"/>
              <a:gd name="connsiteX17030" fmla="*/ 5182226 w 12192439"/>
              <a:gd name="connsiteY17030" fmla="*/ 4141002 h 6839191"/>
              <a:gd name="connsiteX17031" fmla="*/ 5213117 w 12192439"/>
              <a:gd name="connsiteY17031" fmla="*/ 4162876 h 6839191"/>
              <a:gd name="connsiteX17032" fmla="*/ 5177179 w 12192439"/>
              <a:gd name="connsiteY17032" fmla="*/ 4176500 h 6839191"/>
              <a:gd name="connsiteX17033" fmla="*/ 5146683 w 12192439"/>
              <a:gd name="connsiteY17033" fmla="*/ 4153551 h 6839191"/>
              <a:gd name="connsiteX17034" fmla="*/ 5182226 w 12192439"/>
              <a:gd name="connsiteY17034" fmla="*/ 4141002 h 6839191"/>
              <a:gd name="connsiteX17035" fmla="*/ 5219129 w 12192439"/>
              <a:gd name="connsiteY17035" fmla="*/ 4166145 h 6839191"/>
              <a:gd name="connsiteX17036" fmla="*/ 5263008 w 12192439"/>
              <a:gd name="connsiteY17036" fmla="*/ 4184004 h 6839191"/>
              <a:gd name="connsiteX17037" fmla="*/ 5416763 w 12192439"/>
              <a:gd name="connsiteY17037" fmla="*/ 4205483 h 6839191"/>
              <a:gd name="connsiteX17038" fmla="*/ 5442147 w 12192439"/>
              <a:gd name="connsiteY17038" fmla="*/ 4205790 h 6839191"/>
              <a:gd name="connsiteX17039" fmla="*/ 5738972 w 12192439"/>
              <a:gd name="connsiteY17039" fmla="*/ 4180033 h 6839191"/>
              <a:gd name="connsiteX17040" fmla="*/ 5805341 w 12192439"/>
              <a:gd name="connsiteY17040" fmla="*/ 4171586 h 6839191"/>
              <a:gd name="connsiteX17041" fmla="*/ 6553162 w 12192439"/>
              <a:gd name="connsiteY17041" fmla="*/ 4073207 h 6839191"/>
              <a:gd name="connsiteX17042" fmla="*/ 8645218 w 12192439"/>
              <a:gd name="connsiteY17042" fmla="*/ 3940976 h 6839191"/>
              <a:gd name="connsiteX17043" fmla="*/ 8668979 w 12192439"/>
              <a:gd name="connsiteY17043" fmla="*/ 3943170 h 6839191"/>
              <a:gd name="connsiteX17044" fmla="*/ 8638351 w 12192439"/>
              <a:gd name="connsiteY17044" fmla="*/ 3984417 h 6839191"/>
              <a:gd name="connsiteX17045" fmla="*/ 7602152 w 12192439"/>
              <a:gd name="connsiteY17045" fmla="*/ 3972810 h 6839191"/>
              <a:gd name="connsiteX17046" fmla="*/ 6559546 w 12192439"/>
              <a:gd name="connsiteY17046" fmla="*/ 4093940 h 6839191"/>
              <a:gd name="connsiteX17047" fmla="*/ 5774449 w 12192439"/>
              <a:gd name="connsiteY17047" fmla="*/ 4192034 h 6839191"/>
              <a:gd name="connsiteX17048" fmla="*/ 5705448 w 12192439"/>
              <a:gd name="connsiteY17048" fmla="*/ 4200218 h 6839191"/>
              <a:gd name="connsiteX17049" fmla="*/ 5381023 w 12192439"/>
              <a:gd name="connsiteY17049" fmla="*/ 4222794 h 6839191"/>
              <a:gd name="connsiteX17050" fmla="*/ 5227202 w 12192439"/>
              <a:gd name="connsiteY17050" fmla="*/ 4199011 h 6839191"/>
              <a:gd name="connsiteX17051" fmla="*/ 5183016 w 12192439"/>
              <a:gd name="connsiteY17051" fmla="*/ 4179879 h 6839191"/>
              <a:gd name="connsiteX17052" fmla="*/ 5219129 w 12192439"/>
              <a:gd name="connsiteY17052" fmla="*/ 4166145 h 6839191"/>
              <a:gd name="connsiteX17053" fmla="*/ 8675013 w 12192439"/>
              <a:gd name="connsiteY17053" fmla="*/ 3943718 h 6839191"/>
              <a:gd name="connsiteX17054" fmla="*/ 8696470 w 12192439"/>
              <a:gd name="connsiteY17054" fmla="*/ 3945605 h 6839191"/>
              <a:gd name="connsiteX17055" fmla="*/ 8702723 w 12192439"/>
              <a:gd name="connsiteY17055" fmla="*/ 3946153 h 6839191"/>
              <a:gd name="connsiteX17056" fmla="*/ 8672051 w 12192439"/>
              <a:gd name="connsiteY17056" fmla="*/ 3988432 h 6839191"/>
              <a:gd name="connsiteX17057" fmla="*/ 8662748 w 12192439"/>
              <a:gd name="connsiteY17057" fmla="*/ 3987313 h 6839191"/>
              <a:gd name="connsiteX17058" fmla="*/ 8644297 w 12192439"/>
              <a:gd name="connsiteY17058" fmla="*/ 3985119 h 6839191"/>
              <a:gd name="connsiteX17059" fmla="*/ 8675013 w 12192439"/>
              <a:gd name="connsiteY17059" fmla="*/ 3943718 h 6839191"/>
              <a:gd name="connsiteX17060" fmla="*/ 8708625 w 12192439"/>
              <a:gd name="connsiteY17060" fmla="*/ 3946680 h 6839191"/>
              <a:gd name="connsiteX17061" fmla="*/ 8735984 w 12192439"/>
              <a:gd name="connsiteY17061" fmla="*/ 3949137 h 6839191"/>
              <a:gd name="connsiteX17062" fmla="*/ 8705334 w 12192439"/>
              <a:gd name="connsiteY17062" fmla="*/ 3992446 h 6839191"/>
              <a:gd name="connsiteX17063" fmla="*/ 8677865 w 12192439"/>
              <a:gd name="connsiteY17063" fmla="*/ 3989112 h 6839191"/>
              <a:gd name="connsiteX17064" fmla="*/ 8708625 w 12192439"/>
              <a:gd name="connsiteY17064" fmla="*/ 3946680 h 6839191"/>
              <a:gd name="connsiteX17065" fmla="*/ 8704061 w 12192439"/>
              <a:gd name="connsiteY17065" fmla="*/ 3994224 h 6839191"/>
              <a:gd name="connsiteX17066" fmla="*/ 8674026 w 12192439"/>
              <a:gd name="connsiteY17066" fmla="*/ 4036085 h 6839191"/>
              <a:gd name="connsiteX17067" fmla="*/ 8646337 w 12192439"/>
              <a:gd name="connsiteY17067" fmla="*/ 4031938 h 6839191"/>
              <a:gd name="connsiteX17068" fmla="*/ 8676570 w 12192439"/>
              <a:gd name="connsiteY17068" fmla="*/ 3990911 h 6839191"/>
              <a:gd name="connsiteX17069" fmla="*/ 8704061 w 12192439"/>
              <a:gd name="connsiteY17069" fmla="*/ 3994224 h 6839191"/>
              <a:gd name="connsiteX17070" fmla="*/ 8709700 w 12192439"/>
              <a:gd name="connsiteY17070" fmla="*/ 3994926 h 6839191"/>
              <a:gd name="connsiteX17071" fmla="*/ 8736883 w 12192439"/>
              <a:gd name="connsiteY17071" fmla="*/ 3998414 h 6839191"/>
              <a:gd name="connsiteX17072" fmla="*/ 8706870 w 12192439"/>
              <a:gd name="connsiteY17072" fmla="*/ 4041285 h 6839191"/>
              <a:gd name="connsiteX17073" fmla="*/ 8679576 w 12192439"/>
              <a:gd name="connsiteY17073" fmla="*/ 4036941 h 6839191"/>
              <a:gd name="connsiteX17074" fmla="*/ 8709700 w 12192439"/>
              <a:gd name="connsiteY17074" fmla="*/ 3994926 h 6839191"/>
              <a:gd name="connsiteX17075" fmla="*/ 8705707 w 12192439"/>
              <a:gd name="connsiteY17075" fmla="*/ 4042952 h 6839191"/>
              <a:gd name="connsiteX17076" fmla="*/ 8676242 w 12192439"/>
              <a:gd name="connsiteY17076" fmla="*/ 4084375 h 6839191"/>
              <a:gd name="connsiteX17077" fmla="*/ 8648729 w 12192439"/>
              <a:gd name="connsiteY17077" fmla="*/ 4079219 h 6839191"/>
              <a:gd name="connsiteX17078" fmla="*/ 8678370 w 12192439"/>
              <a:gd name="connsiteY17078" fmla="*/ 4038608 h 6839191"/>
              <a:gd name="connsiteX17079" fmla="*/ 8705707 w 12192439"/>
              <a:gd name="connsiteY17079" fmla="*/ 4042952 h 6839191"/>
              <a:gd name="connsiteX17080" fmla="*/ 8675123 w 12192439"/>
              <a:gd name="connsiteY17080" fmla="*/ 4085910 h 6839191"/>
              <a:gd name="connsiteX17081" fmla="*/ 8618583 w 12192439"/>
              <a:gd name="connsiteY17081" fmla="*/ 4162854 h 6839191"/>
              <a:gd name="connsiteX17082" fmla="*/ 8167719 w 12192439"/>
              <a:gd name="connsiteY17082" fmla="*/ 4744020 h 6839191"/>
              <a:gd name="connsiteX17083" fmla="*/ 7655378 w 12192439"/>
              <a:gd name="connsiteY17083" fmla="*/ 5406977 h 6839191"/>
              <a:gd name="connsiteX17084" fmla="*/ 7376457 w 12192439"/>
              <a:gd name="connsiteY17084" fmla="*/ 5799197 h 6839191"/>
              <a:gd name="connsiteX17085" fmla="*/ 7256972 w 12192439"/>
              <a:gd name="connsiteY17085" fmla="*/ 5996195 h 6839191"/>
              <a:gd name="connsiteX17086" fmla="*/ 7249907 w 12192439"/>
              <a:gd name="connsiteY17086" fmla="*/ 6008942 h 6839191"/>
              <a:gd name="connsiteX17087" fmla="*/ 7126627 w 12192439"/>
              <a:gd name="connsiteY17087" fmla="*/ 6348638 h 6839191"/>
              <a:gd name="connsiteX17088" fmla="*/ 7185536 w 12192439"/>
              <a:gd name="connsiteY17088" fmla="*/ 6493397 h 6839191"/>
              <a:gd name="connsiteX17089" fmla="*/ 7415093 w 12192439"/>
              <a:gd name="connsiteY17089" fmla="*/ 6562530 h 6839191"/>
              <a:gd name="connsiteX17090" fmla="*/ 7447300 w 12192439"/>
              <a:gd name="connsiteY17090" fmla="*/ 6563078 h 6839191"/>
              <a:gd name="connsiteX17091" fmla="*/ 7659350 w 12192439"/>
              <a:gd name="connsiteY17091" fmla="*/ 6546996 h 6839191"/>
              <a:gd name="connsiteX17092" fmla="*/ 7674093 w 12192439"/>
              <a:gd name="connsiteY17092" fmla="*/ 6545241 h 6839191"/>
              <a:gd name="connsiteX17093" fmla="*/ 7787325 w 12192439"/>
              <a:gd name="connsiteY17093" fmla="*/ 6530278 h 6839191"/>
              <a:gd name="connsiteX17094" fmla="*/ 7606452 w 12192439"/>
              <a:gd name="connsiteY17094" fmla="*/ 6557637 h 6839191"/>
              <a:gd name="connsiteX17095" fmla="*/ 7594649 w 12192439"/>
              <a:gd name="connsiteY17095" fmla="*/ 6559173 h 6839191"/>
              <a:gd name="connsiteX17096" fmla="*/ 7110040 w 12192439"/>
              <a:gd name="connsiteY17096" fmla="*/ 6510379 h 6839191"/>
              <a:gd name="connsiteX17097" fmla="*/ 7052119 w 12192439"/>
              <a:gd name="connsiteY17097" fmla="*/ 6367001 h 6839191"/>
              <a:gd name="connsiteX17098" fmla="*/ 7180730 w 12192439"/>
              <a:gd name="connsiteY17098" fmla="*/ 6022457 h 6839191"/>
              <a:gd name="connsiteX17099" fmla="*/ 7187444 w 12192439"/>
              <a:gd name="connsiteY17099" fmla="*/ 6010610 h 6839191"/>
              <a:gd name="connsiteX17100" fmla="*/ 7311164 w 12192439"/>
              <a:gd name="connsiteY17100" fmla="*/ 5810627 h 6839191"/>
              <a:gd name="connsiteX17101" fmla="*/ 7599563 w 12192439"/>
              <a:gd name="connsiteY17101" fmla="*/ 5412528 h 6839191"/>
              <a:gd name="connsiteX17102" fmla="*/ 8146174 w 12192439"/>
              <a:gd name="connsiteY17102" fmla="*/ 4717780 h 6839191"/>
              <a:gd name="connsiteX17103" fmla="*/ 8595897 w 12192439"/>
              <a:gd name="connsiteY17103" fmla="*/ 4149470 h 6839191"/>
              <a:gd name="connsiteX17104" fmla="*/ 8647588 w 12192439"/>
              <a:gd name="connsiteY17104" fmla="*/ 4080798 h 6839191"/>
              <a:gd name="connsiteX17105" fmla="*/ 8675123 w 12192439"/>
              <a:gd name="connsiteY17105" fmla="*/ 4085910 h 6839191"/>
              <a:gd name="connsiteX17106" fmla="*/ 9468403 w 12192439"/>
              <a:gd name="connsiteY17106" fmla="*/ 6294227 h 6839191"/>
              <a:gd name="connsiteX17107" fmla="*/ 9476741 w 12192439"/>
              <a:gd name="connsiteY17107" fmla="*/ 6293481 h 6839191"/>
              <a:gd name="connsiteX17108" fmla="*/ 9479659 w 12192439"/>
              <a:gd name="connsiteY17108" fmla="*/ 6293613 h 6839191"/>
              <a:gd name="connsiteX17109" fmla="*/ 9469500 w 12192439"/>
              <a:gd name="connsiteY17109" fmla="*/ 6294227 h 6839191"/>
              <a:gd name="connsiteX17110" fmla="*/ 9468403 w 12192439"/>
              <a:gd name="connsiteY17110" fmla="*/ 6294227 h 6839191"/>
              <a:gd name="connsiteX17111" fmla="*/ 9543306 w 12192439"/>
              <a:gd name="connsiteY17111" fmla="*/ 6292801 h 6839191"/>
              <a:gd name="connsiteX17112" fmla="*/ 9553135 w 12192439"/>
              <a:gd name="connsiteY17112" fmla="*/ 6292055 h 6839191"/>
              <a:gd name="connsiteX17113" fmla="*/ 9557084 w 12192439"/>
              <a:gd name="connsiteY17113" fmla="*/ 6292318 h 6839191"/>
              <a:gd name="connsiteX17114" fmla="*/ 9557172 w 12192439"/>
              <a:gd name="connsiteY17114" fmla="*/ 6292318 h 6839191"/>
              <a:gd name="connsiteX17115" fmla="*/ 9545215 w 12192439"/>
              <a:gd name="connsiteY17115" fmla="*/ 6292844 h 6839191"/>
              <a:gd name="connsiteX17116" fmla="*/ 9543306 w 12192439"/>
              <a:gd name="connsiteY17116" fmla="*/ 6292801 h 6839191"/>
              <a:gd name="connsiteX17117" fmla="*/ 9618034 w 12192439"/>
              <a:gd name="connsiteY17117" fmla="*/ 6292603 h 6839191"/>
              <a:gd name="connsiteX17118" fmla="*/ 9629596 w 12192439"/>
              <a:gd name="connsiteY17118" fmla="*/ 6291967 h 6839191"/>
              <a:gd name="connsiteX17119" fmla="*/ 9634927 w 12192439"/>
              <a:gd name="connsiteY17119" fmla="*/ 6292450 h 6839191"/>
              <a:gd name="connsiteX17120" fmla="*/ 9621785 w 12192439"/>
              <a:gd name="connsiteY17120" fmla="*/ 6292801 h 6839191"/>
              <a:gd name="connsiteX17121" fmla="*/ 9618034 w 12192439"/>
              <a:gd name="connsiteY17121" fmla="*/ 6292603 h 6839191"/>
              <a:gd name="connsiteX17122" fmla="*/ 9690743 w 12192439"/>
              <a:gd name="connsiteY17122" fmla="*/ 6293941 h 6839191"/>
              <a:gd name="connsiteX17123" fmla="*/ 9704301 w 12192439"/>
              <a:gd name="connsiteY17123" fmla="*/ 6293437 h 6839191"/>
              <a:gd name="connsiteX17124" fmla="*/ 9711936 w 12192439"/>
              <a:gd name="connsiteY17124" fmla="*/ 6294271 h 6839191"/>
              <a:gd name="connsiteX17125" fmla="*/ 9697061 w 12192439"/>
              <a:gd name="connsiteY17125" fmla="*/ 6294380 h 6839191"/>
              <a:gd name="connsiteX17126" fmla="*/ 9690743 w 12192439"/>
              <a:gd name="connsiteY17126" fmla="*/ 6293941 h 6839191"/>
              <a:gd name="connsiteX17127" fmla="*/ 9763495 w 12192439"/>
              <a:gd name="connsiteY17127" fmla="*/ 6296750 h 6839191"/>
              <a:gd name="connsiteX17128" fmla="*/ 9778304 w 12192439"/>
              <a:gd name="connsiteY17128" fmla="*/ 6296508 h 6839191"/>
              <a:gd name="connsiteX17129" fmla="*/ 9787475 w 12192439"/>
              <a:gd name="connsiteY17129" fmla="*/ 6297781 h 6839191"/>
              <a:gd name="connsiteX17130" fmla="*/ 9771722 w 12192439"/>
              <a:gd name="connsiteY17130" fmla="*/ 6297518 h 6839191"/>
              <a:gd name="connsiteX17131" fmla="*/ 9763495 w 12192439"/>
              <a:gd name="connsiteY17131" fmla="*/ 6296750 h 6839191"/>
              <a:gd name="connsiteX17132" fmla="*/ 9834997 w 12192439"/>
              <a:gd name="connsiteY17132" fmla="*/ 6301182 h 6839191"/>
              <a:gd name="connsiteX17133" fmla="*/ 9850750 w 12192439"/>
              <a:gd name="connsiteY17133" fmla="*/ 6301248 h 6839191"/>
              <a:gd name="connsiteX17134" fmla="*/ 9859372 w 12192439"/>
              <a:gd name="connsiteY17134" fmla="*/ 6302695 h 6839191"/>
              <a:gd name="connsiteX17135" fmla="*/ 9841974 w 12192439"/>
              <a:gd name="connsiteY17135" fmla="*/ 6302037 h 6839191"/>
              <a:gd name="connsiteX17136" fmla="*/ 9834997 w 12192439"/>
              <a:gd name="connsiteY17136" fmla="*/ 6301182 h 6839191"/>
              <a:gd name="connsiteX17137" fmla="*/ 9904086 w 12192439"/>
              <a:gd name="connsiteY17137" fmla="*/ 6307171 h 6839191"/>
              <a:gd name="connsiteX17138" fmla="*/ 9921309 w 12192439"/>
              <a:gd name="connsiteY17138" fmla="*/ 6307654 h 6839191"/>
              <a:gd name="connsiteX17139" fmla="*/ 9931686 w 12192439"/>
              <a:gd name="connsiteY17139" fmla="*/ 6309694 h 6839191"/>
              <a:gd name="connsiteX17140" fmla="*/ 9913301 w 12192439"/>
              <a:gd name="connsiteY17140" fmla="*/ 6308553 h 6839191"/>
              <a:gd name="connsiteX17141" fmla="*/ 9904086 w 12192439"/>
              <a:gd name="connsiteY17141" fmla="*/ 6307171 h 6839191"/>
              <a:gd name="connsiteX17142" fmla="*/ 9883133 w 12192439"/>
              <a:gd name="connsiteY17142" fmla="*/ 6306535 h 6839191"/>
              <a:gd name="connsiteX17143" fmla="*/ 9882738 w 12192439"/>
              <a:gd name="connsiteY17143" fmla="*/ 6306513 h 6839191"/>
              <a:gd name="connsiteX17144" fmla="*/ 9883002 w 12192439"/>
              <a:gd name="connsiteY17144" fmla="*/ 6306513 h 6839191"/>
              <a:gd name="connsiteX17145" fmla="*/ 9883133 w 12192439"/>
              <a:gd name="connsiteY17145" fmla="*/ 6306535 h 6839191"/>
              <a:gd name="connsiteX17146" fmla="*/ 9936030 w 12192439"/>
              <a:gd name="connsiteY17146" fmla="*/ 6308049 h 6839191"/>
              <a:gd name="connsiteX17147" fmla="*/ 9959901 w 12192439"/>
              <a:gd name="connsiteY17147" fmla="*/ 6308619 h 6839191"/>
              <a:gd name="connsiteX17148" fmla="*/ 9974864 w 12192439"/>
              <a:gd name="connsiteY17148" fmla="*/ 6312196 h 6839191"/>
              <a:gd name="connsiteX17149" fmla="*/ 9950488 w 12192439"/>
              <a:gd name="connsiteY17149" fmla="*/ 6310813 h 6839191"/>
              <a:gd name="connsiteX17150" fmla="*/ 9936030 w 12192439"/>
              <a:gd name="connsiteY17150" fmla="*/ 6308049 h 6839191"/>
              <a:gd name="connsiteX17151" fmla="*/ 9990288 w 12192439"/>
              <a:gd name="connsiteY17151" fmla="*/ 6315837 h 6839191"/>
              <a:gd name="connsiteX17152" fmla="*/ 10002179 w 12192439"/>
              <a:gd name="connsiteY17152" fmla="*/ 6318580 h 6839191"/>
              <a:gd name="connsiteX17153" fmla="*/ 9982850 w 12192439"/>
              <a:gd name="connsiteY17153" fmla="*/ 6316847 h 6839191"/>
              <a:gd name="connsiteX17154" fmla="*/ 9971902 w 12192439"/>
              <a:gd name="connsiteY17154" fmla="*/ 6314828 h 6839191"/>
              <a:gd name="connsiteX17155" fmla="*/ 9990288 w 12192439"/>
              <a:gd name="connsiteY17155" fmla="*/ 6315837 h 6839191"/>
              <a:gd name="connsiteX17156" fmla="*/ 10004680 w 12192439"/>
              <a:gd name="connsiteY17156" fmla="*/ 6316584 h 6839191"/>
              <a:gd name="connsiteX17157" fmla="*/ 10027608 w 12192439"/>
              <a:gd name="connsiteY17157" fmla="*/ 6317725 h 6839191"/>
              <a:gd name="connsiteX17158" fmla="*/ 10043251 w 12192439"/>
              <a:gd name="connsiteY17158" fmla="*/ 6322047 h 6839191"/>
              <a:gd name="connsiteX17159" fmla="*/ 10020455 w 12192439"/>
              <a:gd name="connsiteY17159" fmla="*/ 6320138 h 6839191"/>
              <a:gd name="connsiteX17160" fmla="*/ 10004680 w 12192439"/>
              <a:gd name="connsiteY17160" fmla="*/ 6316584 h 6839191"/>
              <a:gd name="connsiteX17161" fmla="*/ 10057424 w 12192439"/>
              <a:gd name="connsiteY17161" fmla="*/ 6325886 h 6839191"/>
              <a:gd name="connsiteX17162" fmla="*/ 10069842 w 12192439"/>
              <a:gd name="connsiteY17162" fmla="*/ 6329199 h 6839191"/>
              <a:gd name="connsiteX17163" fmla="*/ 10052356 w 12192439"/>
              <a:gd name="connsiteY17163" fmla="*/ 6327137 h 6839191"/>
              <a:gd name="connsiteX17164" fmla="*/ 10040069 w 12192439"/>
              <a:gd name="connsiteY17164" fmla="*/ 6324482 h 6839191"/>
              <a:gd name="connsiteX17165" fmla="*/ 10057424 w 12192439"/>
              <a:gd name="connsiteY17165" fmla="*/ 6325886 h 6839191"/>
              <a:gd name="connsiteX17166" fmla="*/ 10069294 w 12192439"/>
              <a:gd name="connsiteY17166" fmla="*/ 6326829 h 6839191"/>
              <a:gd name="connsiteX17167" fmla="*/ 10093669 w 12192439"/>
              <a:gd name="connsiteY17167" fmla="*/ 6328694 h 6839191"/>
              <a:gd name="connsiteX17168" fmla="*/ 10109421 w 12192439"/>
              <a:gd name="connsiteY17168" fmla="*/ 6333697 h 6839191"/>
              <a:gd name="connsiteX17169" fmla="*/ 10085068 w 12192439"/>
              <a:gd name="connsiteY17169" fmla="*/ 6330954 h 6839191"/>
              <a:gd name="connsiteX17170" fmla="*/ 10069294 w 12192439"/>
              <a:gd name="connsiteY17170" fmla="*/ 6326829 h 6839191"/>
              <a:gd name="connsiteX17171" fmla="*/ 10122388 w 12192439"/>
              <a:gd name="connsiteY17171" fmla="*/ 6337711 h 6839191"/>
              <a:gd name="connsiteX17172" fmla="*/ 10135223 w 12192439"/>
              <a:gd name="connsiteY17172" fmla="*/ 6341639 h 6839191"/>
              <a:gd name="connsiteX17173" fmla="*/ 10115696 w 12192439"/>
              <a:gd name="connsiteY17173" fmla="*/ 6338743 h 6839191"/>
              <a:gd name="connsiteX17174" fmla="*/ 10103278 w 12192439"/>
              <a:gd name="connsiteY17174" fmla="*/ 6335627 h 6839191"/>
              <a:gd name="connsiteX17175" fmla="*/ 10122388 w 12192439"/>
              <a:gd name="connsiteY17175" fmla="*/ 6337711 h 6839191"/>
              <a:gd name="connsiteX17176" fmla="*/ 10134038 w 12192439"/>
              <a:gd name="connsiteY17176" fmla="*/ 6338962 h 6839191"/>
              <a:gd name="connsiteX17177" fmla="*/ 10158699 w 12192439"/>
              <a:gd name="connsiteY17177" fmla="*/ 6341573 h 6839191"/>
              <a:gd name="connsiteX17178" fmla="*/ 10174714 w 12192439"/>
              <a:gd name="connsiteY17178" fmla="*/ 6347321 h 6839191"/>
              <a:gd name="connsiteX17179" fmla="*/ 10150076 w 12192439"/>
              <a:gd name="connsiteY17179" fmla="*/ 6343811 h 6839191"/>
              <a:gd name="connsiteX17180" fmla="*/ 10134038 w 12192439"/>
              <a:gd name="connsiteY17180" fmla="*/ 6338962 h 6839191"/>
              <a:gd name="connsiteX17181" fmla="*/ 10186430 w 12192439"/>
              <a:gd name="connsiteY17181" fmla="*/ 6351468 h 6839191"/>
              <a:gd name="connsiteX17182" fmla="*/ 10199485 w 12192439"/>
              <a:gd name="connsiteY17182" fmla="*/ 6356032 h 6839191"/>
              <a:gd name="connsiteX17183" fmla="*/ 10178730 w 12192439"/>
              <a:gd name="connsiteY17183" fmla="*/ 6352236 h 6839191"/>
              <a:gd name="connsiteX17184" fmla="*/ 10166399 w 12192439"/>
              <a:gd name="connsiteY17184" fmla="*/ 6348659 h 6839191"/>
              <a:gd name="connsiteX17185" fmla="*/ 10186430 w 12192439"/>
              <a:gd name="connsiteY17185" fmla="*/ 6351468 h 6839191"/>
              <a:gd name="connsiteX17186" fmla="*/ 10196676 w 12192439"/>
              <a:gd name="connsiteY17186" fmla="*/ 6352894 h 6839191"/>
              <a:gd name="connsiteX17187" fmla="*/ 10221425 w 12192439"/>
              <a:gd name="connsiteY17187" fmla="*/ 6356273 h 6839191"/>
              <a:gd name="connsiteX17188" fmla="*/ 10237331 w 12192439"/>
              <a:gd name="connsiteY17188" fmla="*/ 6362723 h 6839191"/>
              <a:gd name="connsiteX17189" fmla="*/ 10212582 w 12192439"/>
              <a:gd name="connsiteY17189" fmla="*/ 6358379 h 6839191"/>
              <a:gd name="connsiteX17190" fmla="*/ 10196676 w 12192439"/>
              <a:gd name="connsiteY17190" fmla="*/ 6352894 h 6839191"/>
              <a:gd name="connsiteX17191" fmla="*/ 10248147 w 12192439"/>
              <a:gd name="connsiteY17191" fmla="*/ 6367045 h 6839191"/>
              <a:gd name="connsiteX17192" fmla="*/ 10261816 w 12192439"/>
              <a:gd name="connsiteY17192" fmla="*/ 6372464 h 6839191"/>
              <a:gd name="connsiteX17193" fmla="*/ 10241236 w 12192439"/>
              <a:gd name="connsiteY17193" fmla="*/ 6367989 h 6839191"/>
              <a:gd name="connsiteX17194" fmla="*/ 10227787 w 12192439"/>
              <a:gd name="connsiteY17194" fmla="*/ 6363513 h 6839191"/>
              <a:gd name="connsiteX17195" fmla="*/ 10248147 w 12192439"/>
              <a:gd name="connsiteY17195" fmla="*/ 6367045 h 6839191"/>
              <a:gd name="connsiteX17196" fmla="*/ 10246787 w 12192439"/>
              <a:gd name="connsiteY17196" fmla="*/ 6364369 h 6839191"/>
              <a:gd name="connsiteX17197" fmla="*/ 10229235 w 12192439"/>
              <a:gd name="connsiteY17197" fmla="*/ 6357326 h 6839191"/>
              <a:gd name="connsiteX17198" fmla="*/ 10256441 w 12192439"/>
              <a:gd name="connsiteY17198" fmla="*/ 6360924 h 6839191"/>
              <a:gd name="connsiteX17199" fmla="*/ 10273532 w 12192439"/>
              <a:gd name="connsiteY17199" fmla="*/ 6368954 h 6839191"/>
              <a:gd name="connsiteX17200" fmla="*/ 10246787 w 12192439"/>
              <a:gd name="connsiteY17200" fmla="*/ 6364369 h 6839191"/>
              <a:gd name="connsiteX17201" fmla="*/ 10220043 w 12192439"/>
              <a:gd name="connsiteY17201" fmla="*/ 6353574 h 6839191"/>
              <a:gd name="connsiteX17202" fmla="*/ 10201635 w 12192439"/>
              <a:gd name="connsiteY17202" fmla="*/ 6345939 h 6839191"/>
              <a:gd name="connsiteX17203" fmla="*/ 10231407 w 12192439"/>
              <a:gd name="connsiteY17203" fmla="*/ 6348879 h 6839191"/>
              <a:gd name="connsiteX17204" fmla="*/ 10249134 w 12192439"/>
              <a:gd name="connsiteY17204" fmla="*/ 6357435 h 6839191"/>
              <a:gd name="connsiteX17205" fmla="*/ 10220043 w 12192439"/>
              <a:gd name="connsiteY17205" fmla="*/ 6353574 h 6839191"/>
              <a:gd name="connsiteX17206" fmla="*/ 10193517 w 12192439"/>
              <a:gd name="connsiteY17206" fmla="*/ 6342517 h 6839191"/>
              <a:gd name="connsiteX17207" fmla="*/ 10174692 w 12192439"/>
              <a:gd name="connsiteY17207" fmla="*/ 6334486 h 6839191"/>
              <a:gd name="connsiteX17208" fmla="*/ 10206680 w 12192439"/>
              <a:gd name="connsiteY17208" fmla="*/ 6336636 h 6839191"/>
              <a:gd name="connsiteX17209" fmla="*/ 10224737 w 12192439"/>
              <a:gd name="connsiteY17209" fmla="*/ 6345632 h 6839191"/>
              <a:gd name="connsiteX17210" fmla="*/ 10193517 w 12192439"/>
              <a:gd name="connsiteY17210" fmla="*/ 6342517 h 6839191"/>
              <a:gd name="connsiteX17211" fmla="*/ 10167343 w 12192439"/>
              <a:gd name="connsiteY17211" fmla="*/ 6331305 h 6839191"/>
              <a:gd name="connsiteX17212" fmla="*/ 10148277 w 12192439"/>
              <a:gd name="connsiteY17212" fmla="*/ 6322902 h 6839191"/>
              <a:gd name="connsiteX17213" fmla="*/ 10182262 w 12192439"/>
              <a:gd name="connsiteY17213" fmla="*/ 6324175 h 6839191"/>
              <a:gd name="connsiteX17214" fmla="*/ 10200515 w 12192439"/>
              <a:gd name="connsiteY17214" fmla="*/ 6333543 h 6839191"/>
              <a:gd name="connsiteX17215" fmla="*/ 10167343 w 12192439"/>
              <a:gd name="connsiteY17215" fmla="*/ 6331305 h 6839191"/>
              <a:gd name="connsiteX17216" fmla="*/ 10115981 w 12192439"/>
              <a:gd name="connsiteY17216" fmla="*/ 6308202 h 6839191"/>
              <a:gd name="connsiteX17217" fmla="*/ 10096872 w 12192439"/>
              <a:gd name="connsiteY17217" fmla="*/ 6299229 h 6839191"/>
              <a:gd name="connsiteX17218" fmla="*/ 10133468 w 12192439"/>
              <a:gd name="connsiteY17218" fmla="*/ 6298637 h 6839191"/>
              <a:gd name="connsiteX17219" fmla="*/ 10134411 w 12192439"/>
              <a:gd name="connsiteY17219" fmla="*/ 6298637 h 6839191"/>
              <a:gd name="connsiteX17220" fmla="*/ 10152665 w 12192439"/>
              <a:gd name="connsiteY17220" fmla="*/ 6308575 h 6839191"/>
              <a:gd name="connsiteX17221" fmla="*/ 10115981 w 12192439"/>
              <a:gd name="connsiteY17221" fmla="*/ 6308202 h 6839191"/>
              <a:gd name="connsiteX17222" fmla="*/ 10090860 w 12192439"/>
              <a:gd name="connsiteY17222" fmla="*/ 6296355 h 6839191"/>
              <a:gd name="connsiteX17223" fmla="*/ 10071794 w 12192439"/>
              <a:gd name="connsiteY17223" fmla="*/ 6287097 h 6839191"/>
              <a:gd name="connsiteX17224" fmla="*/ 10105472 w 12192439"/>
              <a:gd name="connsiteY17224" fmla="*/ 6285736 h 6839191"/>
              <a:gd name="connsiteX17225" fmla="*/ 10110957 w 12192439"/>
              <a:gd name="connsiteY17225" fmla="*/ 6285516 h 6839191"/>
              <a:gd name="connsiteX17226" fmla="*/ 10129145 w 12192439"/>
              <a:gd name="connsiteY17226" fmla="*/ 6295741 h 6839191"/>
              <a:gd name="connsiteX17227" fmla="*/ 10090860 w 12192439"/>
              <a:gd name="connsiteY17227" fmla="*/ 6296355 h 6839191"/>
              <a:gd name="connsiteX17228" fmla="*/ 10105363 w 12192439"/>
              <a:gd name="connsiteY17228" fmla="*/ 6282665 h 6839191"/>
              <a:gd name="connsiteX17229" fmla="*/ 10066046 w 12192439"/>
              <a:gd name="connsiteY17229" fmla="*/ 6284266 h 6839191"/>
              <a:gd name="connsiteX17230" fmla="*/ 10047112 w 12192439"/>
              <a:gd name="connsiteY17230" fmla="*/ 6274766 h 6839191"/>
              <a:gd name="connsiteX17231" fmla="*/ 10063830 w 12192439"/>
              <a:gd name="connsiteY17231" fmla="*/ 6273713 h 6839191"/>
              <a:gd name="connsiteX17232" fmla="*/ 10077499 w 12192439"/>
              <a:gd name="connsiteY17232" fmla="*/ 6272836 h 6839191"/>
              <a:gd name="connsiteX17233" fmla="*/ 10087832 w 12192439"/>
              <a:gd name="connsiteY17233" fmla="*/ 6272155 h 6839191"/>
              <a:gd name="connsiteX17234" fmla="*/ 10105911 w 12192439"/>
              <a:gd name="connsiteY17234" fmla="*/ 6282643 h 6839191"/>
              <a:gd name="connsiteX17235" fmla="*/ 10105363 w 12192439"/>
              <a:gd name="connsiteY17235" fmla="*/ 6282665 h 6839191"/>
              <a:gd name="connsiteX17236" fmla="*/ 10077302 w 12192439"/>
              <a:gd name="connsiteY17236" fmla="*/ 6269676 h 6839191"/>
              <a:gd name="connsiteX17237" fmla="*/ 10063611 w 12192439"/>
              <a:gd name="connsiteY17237" fmla="*/ 6270532 h 6839191"/>
              <a:gd name="connsiteX17238" fmla="*/ 10041605 w 12192439"/>
              <a:gd name="connsiteY17238" fmla="*/ 6271936 h 6839191"/>
              <a:gd name="connsiteX17239" fmla="*/ 10022869 w 12192439"/>
              <a:gd name="connsiteY17239" fmla="*/ 6262195 h 6839191"/>
              <a:gd name="connsiteX17240" fmla="*/ 10049504 w 12192439"/>
              <a:gd name="connsiteY17240" fmla="*/ 6259935 h 6839191"/>
              <a:gd name="connsiteX17241" fmla="*/ 10065059 w 12192439"/>
              <a:gd name="connsiteY17241" fmla="*/ 6258575 h 6839191"/>
              <a:gd name="connsiteX17242" fmla="*/ 10082962 w 12192439"/>
              <a:gd name="connsiteY17242" fmla="*/ 6269303 h 6839191"/>
              <a:gd name="connsiteX17243" fmla="*/ 10077302 w 12192439"/>
              <a:gd name="connsiteY17243" fmla="*/ 6269676 h 6839191"/>
              <a:gd name="connsiteX17244" fmla="*/ 10049240 w 12192439"/>
              <a:gd name="connsiteY17244" fmla="*/ 6256688 h 6839191"/>
              <a:gd name="connsiteX17245" fmla="*/ 10018085 w 12192439"/>
              <a:gd name="connsiteY17245" fmla="*/ 6259320 h 6839191"/>
              <a:gd name="connsiteX17246" fmla="*/ 10017537 w 12192439"/>
              <a:gd name="connsiteY17246" fmla="*/ 6259364 h 6839191"/>
              <a:gd name="connsiteX17247" fmla="*/ 9998998 w 12192439"/>
              <a:gd name="connsiteY17247" fmla="*/ 6249403 h 6839191"/>
              <a:gd name="connsiteX17248" fmla="*/ 10021530 w 12192439"/>
              <a:gd name="connsiteY17248" fmla="*/ 6247034 h 6839191"/>
              <a:gd name="connsiteX17249" fmla="*/ 10042636 w 12192439"/>
              <a:gd name="connsiteY17249" fmla="*/ 6244774 h 6839191"/>
              <a:gd name="connsiteX17250" fmla="*/ 10060342 w 12192439"/>
              <a:gd name="connsiteY17250" fmla="*/ 6255722 h 6839191"/>
              <a:gd name="connsiteX17251" fmla="*/ 10049240 w 12192439"/>
              <a:gd name="connsiteY17251" fmla="*/ 6256688 h 6839191"/>
              <a:gd name="connsiteX17252" fmla="*/ 10021179 w 12192439"/>
              <a:gd name="connsiteY17252" fmla="*/ 6243677 h 6839191"/>
              <a:gd name="connsiteX17253" fmla="*/ 9993820 w 12192439"/>
              <a:gd name="connsiteY17253" fmla="*/ 6246573 h 6839191"/>
              <a:gd name="connsiteX17254" fmla="*/ 9975543 w 12192439"/>
              <a:gd name="connsiteY17254" fmla="*/ 6236371 h 6839191"/>
              <a:gd name="connsiteX17255" fmla="*/ 9993535 w 12192439"/>
              <a:gd name="connsiteY17255" fmla="*/ 6234133 h 6839191"/>
              <a:gd name="connsiteX17256" fmla="*/ 10020564 w 12192439"/>
              <a:gd name="connsiteY17256" fmla="*/ 6230711 h 6839191"/>
              <a:gd name="connsiteX17257" fmla="*/ 10038051 w 12192439"/>
              <a:gd name="connsiteY17257" fmla="*/ 6241878 h 6839191"/>
              <a:gd name="connsiteX17258" fmla="*/ 10021179 w 12192439"/>
              <a:gd name="connsiteY17258" fmla="*/ 6243677 h 6839191"/>
              <a:gd name="connsiteX17259" fmla="*/ 9993118 w 12192439"/>
              <a:gd name="connsiteY17259" fmla="*/ 6230689 h 6839191"/>
              <a:gd name="connsiteX17260" fmla="*/ 9970498 w 12192439"/>
              <a:gd name="connsiteY17260" fmla="*/ 6233519 h 6839191"/>
              <a:gd name="connsiteX17261" fmla="*/ 9952464 w 12192439"/>
              <a:gd name="connsiteY17261" fmla="*/ 6223097 h 6839191"/>
              <a:gd name="connsiteX17262" fmla="*/ 9965561 w 12192439"/>
              <a:gd name="connsiteY17262" fmla="*/ 6221211 h 6839191"/>
              <a:gd name="connsiteX17263" fmla="*/ 9998844 w 12192439"/>
              <a:gd name="connsiteY17263" fmla="*/ 6216406 h 6839191"/>
              <a:gd name="connsiteX17264" fmla="*/ 10016089 w 12192439"/>
              <a:gd name="connsiteY17264" fmla="*/ 6227793 h 6839191"/>
              <a:gd name="connsiteX17265" fmla="*/ 9993118 w 12192439"/>
              <a:gd name="connsiteY17265" fmla="*/ 6230689 h 6839191"/>
              <a:gd name="connsiteX17266" fmla="*/ 9965057 w 12192439"/>
              <a:gd name="connsiteY17266" fmla="*/ 6217700 h 6839191"/>
              <a:gd name="connsiteX17267" fmla="*/ 9947549 w 12192439"/>
              <a:gd name="connsiteY17267" fmla="*/ 6220202 h 6839191"/>
              <a:gd name="connsiteX17268" fmla="*/ 9929777 w 12192439"/>
              <a:gd name="connsiteY17268" fmla="*/ 6209561 h 6839191"/>
              <a:gd name="connsiteX17269" fmla="*/ 9937566 w 12192439"/>
              <a:gd name="connsiteY17269" fmla="*/ 6208310 h 6839191"/>
              <a:gd name="connsiteX17270" fmla="*/ 9977519 w 12192439"/>
              <a:gd name="connsiteY17270" fmla="*/ 6201838 h 6839191"/>
              <a:gd name="connsiteX17271" fmla="*/ 9994478 w 12192439"/>
              <a:gd name="connsiteY17271" fmla="*/ 6213444 h 6839191"/>
              <a:gd name="connsiteX17272" fmla="*/ 9965057 w 12192439"/>
              <a:gd name="connsiteY17272" fmla="*/ 6217700 h 6839191"/>
              <a:gd name="connsiteX17273" fmla="*/ 9936995 w 12192439"/>
              <a:gd name="connsiteY17273" fmla="*/ 6204712 h 6839191"/>
              <a:gd name="connsiteX17274" fmla="*/ 9924972 w 12192439"/>
              <a:gd name="connsiteY17274" fmla="*/ 6206643 h 6839191"/>
              <a:gd name="connsiteX17275" fmla="*/ 9907487 w 12192439"/>
              <a:gd name="connsiteY17275" fmla="*/ 6195782 h 6839191"/>
              <a:gd name="connsiteX17276" fmla="*/ 9909593 w 12192439"/>
              <a:gd name="connsiteY17276" fmla="*/ 6195410 h 6839191"/>
              <a:gd name="connsiteX17277" fmla="*/ 9956522 w 12192439"/>
              <a:gd name="connsiteY17277" fmla="*/ 6187028 h 6839191"/>
              <a:gd name="connsiteX17278" fmla="*/ 9973196 w 12192439"/>
              <a:gd name="connsiteY17278" fmla="*/ 6198854 h 6839191"/>
              <a:gd name="connsiteX17279" fmla="*/ 9936995 w 12192439"/>
              <a:gd name="connsiteY17279" fmla="*/ 6204712 h 6839191"/>
              <a:gd name="connsiteX17280" fmla="*/ 9908934 w 12192439"/>
              <a:gd name="connsiteY17280" fmla="*/ 6191723 h 6839191"/>
              <a:gd name="connsiteX17281" fmla="*/ 9902792 w 12192439"/>
              <a:gd name="connsiteY17281" fmla="*/ 6192799 h 6839191"/>
              <a:gd name="connsiteX17282" fmla="*/ 9885590 w 12192439"/>
              <a:gd name="connsiteY17282" fmla="*/ 6181719 h 6839191"/>
              <a:gd name="connsiteX17283" fmla="*/ 9935898 w 12192439"/>
              <a:gd name="connsiteY17283" fmla="*/ 6171956 h 6839191"/>
              <a:gd name="connsiteX17284" fmla="*/ 9952288 w 12192439"/>
              <a:gd name="connsiteY17284" fmla="*/ 6183979 h 6839191"/>
              <a:gd name="connsiteX17285" fmla="*/ 9908934 w 12192439"/>
              <a:gd name="connsiteY17285" fmla="*/ 6191723 h 6839191"/>
              <a:gd name="connsiteX17286" fmla="*/ 9881005 w 12192439"/>
              <a:gd name="connsiteY17286" fmla="*/ 6178713 h 6839191"/>
              <a:gd name="connsiteX17287" fmla="*/ 9864089 w 12192439"/>
              <a:gd name="connsiteY17287" fmla="*/ 6167414 h 6839191"/>
              <a:gd name="connsiteX17288" fmla="*/ 9915648 w 12192439"/>
              <a:gd name="connsiteY17288" fmla="*/ 6156641 h 6839191"/>
              <a:gd name="connsiteX17289" fmla="*/ 9931730 w 12192439"/>
              <a:gd name="connsiteY17289" fmla="*/ 6168862 h 6839191"/>
              <a:gd name="connsiteX17290" fmla="*/ 9881005 w 12192439"/>
              <a:gd name="connsiteY17290" fmla="*/ 6178713 h 6839191"/>
              <a:gd name="connsiteX17291" fmla="*/ 9859592 w 12192439"/>
              <a:gd name="connsiteY17291" fmla="*/ 6164320 h 6839191"/>
              <a:gd name="connsiteX17292" fmla="*/ 9843005 w 12192439"/>
              <a:gd name="connsiteY17292" fmla="*/ 6152802 h 6839191"/>
              <a:gd name="connsiteX17293" fmla="*/ 9895749 w 12192439"/>
              <a:gd name="connsiteY17293" fmla="*/ 6141021 h 6839191"/>
              <a:gd name="connsiteX17294" fmla="*/ 9911545 w 12192439"/>
              <a:gd name="connsiteY17294" fmla="*/ 6153460 h 6839191"/>
              <a:gd name="connsiteX17295" fmla="*/ 9859592 w 12192439"/>
              <a:gd name="connsiteY17295" fmla="*/ 6164320 h 6839191"/>
              <a:gd name="connsiteX17296" fmla="*/ 9838573 w 12192439"/>
              <a:gd name="connsiteY17296" fmla="*/ 6149665 h 6839191"/>
              <a:gd name="connsiteX17297" fmla="*/ 9822316 w 12192439"/>
              <a:gd name="connsiteY17297" fmla="*/ 6137949 h 6839191"/>
              <a:gd name="connsiteX17298" fmla="*/ 9876223 w 12192439"/>
              <a:gd name="connsiteY17298" fmla="*/ 6125136 h 6839191"/>
              <a:gd name="connsiteX17299" fmla="*/ 9891734 w 12192439"/>
              <a:gd name="connsiteY17299" fmla="*/ 6137795 h 6839191"/>
              <a:gd name="connsiteX17300" fmla="*/ 9838573 w 12192439"/>
              <a:gd name="connsiteY17300" fmla="*/ 6149665 h 6839191"/>
              <a:gd name="connsiteX17301" fmla="*/ 9817950 w 12192439"/>
              <a:gd name="connsiteY17301" fmla="*/ 6134724 h 6839191"/>
              <a:gd name="connsiteX17302" fmla="*/ 9802021 w 12192439"/>
              <a:gd name="connsiteY17302" fmla="*/ 6122788 h 6839191"/>
              <a:gd name="connsiteX17303" fmla="*/ 9857068 w 12192439"/>
              <a:gd name="connsiteY17303" fmla="*/ 6108988 h 6839191"/>
              <a:gd name="connsiteX17304" fmla="*/ 9872251 w 12192439"/>
              <a:gd name="connsiteY17304" fmla="*/ 6121845 h 6839191"/>
              <a:gd name="connsiteX17305" fmla="*/ 9817950 w 12192439"/>
              <a:gd name="connsiteY17305" fmla="*/ 6134724 h 6839191"/>
              <a:gd name="connsiteX17306" fmla="*/ 9797700 w 12192439"/>
              <a:gd name="connsiteY17306" fmla="*/ 6119519 h 6839191"/>
              <a:gd name="connsiteX17307" fmla="*/ 9782034 w 12192439"/>
              <a:gd name="connsiteY17307" fmla="*/ 6107299 h 6839191"/>
              <a:gd name="connsiteX17308" fmla="*/ 9838157 w 12192439"/>
              <a:gd name="connsiteY17308" fmla="*/ 6092402 h 6839191"/>
              <a:gd name="connsiteX17309" fmla="*/ 9853163 w 12192439"/>
              <a:gd name="connsiteY17309" fmla="*/ 6105609 h 6839191"/>
              <a:gd name="connsiteX17310" fmla="*/ 9797700 w 12192439"/>
              <a:gd name="connsiteY17310" fmla="*/ 6119519 h 6839191"/>
              <a:gd name="connsiteX17311" fmla="*/ 9777799 w 12192439"/>
              <a:gd name="connsiteY17311" fmla="*/ 6103942 h 6839191"/>
              <a:gd name="connsiteX17312" fmla="*/ 9762508 w 12192439"/>
              <a:gd name="connsiteY17312" fmla="*/ 6091590 h 6839191"/>
              <a:gd name="connsiteX17313" fmla="*/ 9819770 w 12192439"/>
              <a:gd name="connsiteY17313" fmla="*/ 6075705 h 6839191"/>
              <a:gd name="connsiteX17314" fmla="*/ 9834317 w 12192439"/>
              <a:gd name="connsiteY17314" fmla="*/ 6088957 h 6839191"/>
              <a:gd name="connsiteX17315" fmla="*/ 9777799 w 12192439"/>
              <a:gd name="connsiteY17315" fmla="*/ 6103942 h 6839191"/>
              <a:gd name="connsiteX17316" fmla="*/ 9758361 w 12192439"/>
              <a:gd name="connsiteY17316" fmla="*/ 6088145 h 6839191"/>
              <a:gd name="connsiteX17317" fmla="*/ 9743398 w 12192439"/>
              <a:gd name="connsiteY17317" fmla="*/ 6075574 h 6839191"/>
              <a:gd name="connsiteX17318" fmla="*/ 9801780 w 12192439"/>
              <a:gd name="connsiteY17318" fmla="*/ 6058702 h 6839191"/>
              <a:gd name="connsiteX17319" fmla="*/ 9815975 w 12192439"/>
              <a:gd name="connsiteY17319" fmla="*/ 6072173 h 6839191"/>
              <a:gd name="connsiteX17320" fmla="*/ 9758361 w 12192439"/>
              <a:gd name="connsiteY17320" fmla="*/ 6088145 h 6839191"/>
              <a:gd name="connsiteX17321" fmla="*/ 9739295 w 12192439"/>
              <a:gd name="connsiteY17321" fmla="*/ 6072042 h 6839191"/>
              <a:gd name="connsiteX17322" fmla="*/ 9724662 w 12192439"/>
              <a:gd name="connsiteY17322" fmla="*/ 6059272 h 6839191"/>
              <a:gd name="connsiteX17323" fmla="*/ 9784140 w 12192439"/>
              <a:gd name="connsiteY17323" fmla="*/ 6041435 h 6839191"/>
              <a:gd name="connsiteX17324" fmla="*/ 9798006 w 12192439"/>
              <a:gd name="connsiteY17324" fmla="*/ 6055082 h 6839191"/>
              <a:gd name="connsiteX17325" fmla="*/ 9739295 w 12192439"/>
              <a:gd name="connsiteY17325" fmla="*/ 6072042 h 6839191"/>
              <a:gd name="connsiteX17326" fmla="*/ 9720624 w 12192439"/>
              <a:gd name="connsiteY17326" fmla="*/ 6055675 h 6839191"/>
              <a:gd name="connsiteX17327" fmla="*/ 9706319 w 12192439"/>
              <a:gd name="connsiteY17327" fmla="*/ 6042708 h 6839191"/>
              <a:gd name="connsiteX17328" fmla="*/ 9766917 w 12192439"/>
              <a:gd name="connsiteY17328" fmla="*/ 6023883 h 6839191"/>
              <a:gd name="connsiteX17329" fmla="*/ 9780454 w 12192439"/>
              <a:gd name="connsiteY17329" fmla="*/ 6037727 h 6839191"/>
              <a:gd name="connsiteX17330" fmla="*/ 9720624 w 12192439"/>
              <a:gd name="connsiteY17330" fmla="*/ 6055675 h 6839191"/>
              <a:gd name="connsiteX17331" fmla="*/ 9684402 w 12192439"/>
              <a:gd name="connsiteY17331" fmla="*/ 6022041 h 6839191"/>
              <a:gd name="connsiteX17332" fmla="*/ 9671479 w 12192439"/>
              <a:gd name="connsiteY17332" fmla="*/ 6009666 h 6839191"/>
              <a:gd name="connsiteX17333" fmla="*/ 9670514 w 12192439"/>
              <a:gd name="connsiteY17333" fmla="*/ 6008745 h 6839191"/>
              <a:gd name="connsiteX17334" fmla="*/ 9733327 w 12192439"/>
              <a:gd name="connsiteY17334" fmla="*/ 5987990 h 6839191"/>
              <a:gd name="connsiteX17335" fmla="*/ 9746447 w 12192439"/>
              <a:gd name="connsiteY17335" fmla="*/ 6002163 h 6839191"/>
              <a:gd name="connsiteX17336" fmla="*/ 9684402 w 12192439"/>
              <a:gd name="connsiteY17336" fmla="*/ 6022041 h 6839191"/>
              <a:gd name="connsiteX17337" fmla="*/ 9666498 w 12192439"/>
              <a:gd name="connsiteY17337" fmla="*/ 6004905 h 6839191"/>
              <a:gd name="connsiteX17338" fmla="*/ 9652589 w 12192439"/>
              <a:gd name="connsiteY17338" fmla="*/ 5991522 h 6839191"/>
              <a:gd name="connsiteX17339" fmla="*/ 9716697 w 12192439"/>
              <a:gd name="connsiteY17339" fmla="*/ 5969758 h 6839191"/>
              <a:gd name="connsiteX17340" fmla="*/ 9729707 w 12192439"/>
              <a:gd name="connsiteY17340" fmla="*/ 5984040 h 6839191"/>
              <a:gd name="connsiteX17341" fmla="*/ 9666498 w 12192439"/>
              <a:gd name="connsiteY17341" fmla="*/ 6004905 h 6839191"/>
              <a:gd name="connsiteX17342" fmla="*/ 9648552 w 12192439"/>
              <a:gd name="connsiteY17342" fmla="*/ 5987617 h 6839191"/>
              <a:gd name="connsiteX17343" fmla="*/ 9634840 w 12192439"/>
              <a:gd name="connsiteY17343" fmla="*/ 5974102 h 6839191"/>
              <a:gd name="connsiteX17344" fmla="*/ 9700352 w 12192439"/>
              <a:gd name="connsiteY17344" fmla="*/ 5951262 h 6839191"/>
              <a:gd name="connsiteX17345" fmla="*/ 9713077 w 12192439"/>
              <a:gd name="connsiteY17345" fmla="*/ 5965699 h 6839191"/>
              <a:gd name="connsiteX17346" fmla="*/ 9648552 w 12192439"/>
              <a:gd name="connsiteY17346" fmla="*/ 5987617 h 6839191"/>
              <a:gd name="connsiteX17347" fmla="*/ 9630846 w 12192439"/>
              <a:gd name="connsiteY17347" fmla="*/ 5970087 h 6839191"/>
              <a:gd name="connsiteX17348" fmla="*/ 9617529 w 12192439"/>
              <a:gd name="connsiteY17348" fmla="*/ 5956375 h 6839191"/>
              <a:gd name="connsiteX17349" fmla="*/ 9684402 w 12192439"/>
              <a:gd name="connsiteY17349" fmla="*/ 5932482 h 6839191"/>
              <a:gd name="connsiteX17350" fmla="*/ 9696754 w 12192439"/>
              <a:gd name="connsiteY17350" fmla="*/ 5947115 h 6839191"/>
              <a:gd name="connsiteX17351" fmla="*/ 9630846 w 12192439"/>
              <a:gd name="connsiteY17351" fmla="*/ 5970087 h 6839191"/>
              <a:gd name="connsiteX17352" fmla="*/ 9374545 w 12192439"/>
              <a:gd name="connsiteY17352" fmla="*/ 4464593 h 6839191"/>
              <a:gd name="connsiteX17353" fmla="*/ 9369323 w 12192439"/>
              <a:gd name="connsiteY17353" fmla="*/ 4448533 h 6839191"/>
              <a:gd name="connsiteX17354" fmla="*/ 9377199 w 12192439"/>
              <a:gd name="connsiteY17354" fmla="*/ 4461719 h 6839191"/>
              <a:gd name="connsiteX17355" fmla="*/ 9383715 w 12192439"/>
              <a:gd name="connsiteY17355" fmla="*/ 4477033 h 6839191"/>
              <a:gd name="connsiteX17356" fmla="*/ 9374545 w 12192439"/>
              <a:gd name="connsiteY17356" fmla="*/ 4464593 h 6839191"/>
              <a:gd name="connsiteX17357" fmla="*/ 9370858 w 12192439"/>
              <a:gd name="connsiteY17357" fmla="*/ 4459700 h 6839191"/>
              <a:gd name="connsiteX17358" fmla="*/ 9359888 w 12192439"/>
              <a:gd name="connsiteY17358" fmla="*/ 4445703 h 6839191"/>
              <a:gd name="connsiteX17359" fmla="*/ 9354930 w 12192439"/>
              <a:gd name="connsiteY17359" fmla="*/ 4425496 h 6839191"/>
              <a:gd name="connsiteX17360" fmla="*/ 9364475 w 12192439"/>
              <a:gd name="connsiteY17360" fmla="*/ 4440547 h 6839191"/>
              <a:gd name="connsiteX17361" fmla="*/ 9370858 w 12192439"/>
              <a:gd name="connsiteY17361" fmla="*/ 4459700 h 6839191"/>
              <a:gd name="connsiteX17362" fmla="*/ 9353373 w 12192439"/>
              <a:gd name="connsiteY17362" fmla="*/ 4419419 h 6839191"/>
              <a:gd name="connsiteX17363" fmla="*/ 9348787 w 12192439"/>
              <a:gd name="connsiteY17363" fmla="*/ 4402284 h 6839191"/>
              <a:gd name="connsiteX17364" fmla="*/ 9355456 w 12192439"/>
              <a:gd name="connsiteY17364" fmla="*/ 4415272 h 6839191"/>
              <a:gd name="connsiteX17365" fmla="*/ 9361622 w 12192439"/>
              <a:gd name="connsiteY17365" fmla="*/ 4432298 h 6839191"/>
              <a:gd name="connsiteX17366" fmla="*/ 9353373 w 12192439"/>
              <a:gd name="connsiteY17366" fmla="*/ 4419419 h 6839191"/>
              <a:gd name="connsiteX17367" fmla="*/ 9349950 w 12192439"/>
              <a:gd name="connsiteY17367" fmla="*/ 4414395 h 6839191"/>
              <a:gd name="connsiteX17368" fmla="*/ 9339792 w 12192439"/>
              <a:gd name="connsiteY17368" fmla="*/ 4399476 h 6839191"/>
              <a:gd name="connsiteX17369" fmla="*/ 9335689 w 12192439"/>
              <a:gd name="connsiteY17369" fmla="*/ 4378106 h 6839191"/>
              <a:gd name="connsiteX17370" fmla="*/ 9344421 w 12192439"/>
              <a:gd name="connsiteY17370" fmla="*/ 4394035 h 6839191"/>
              <a:gd name="connsiteX17371" fmla="*/ 9349950 w 12192439"/>
              <a:gd name="connsiteY17371" fmla="*/ 4414395 h 6839191"/>
              <a:gd name="connsiteX17372" fmla="*/ 9334460 w 12192439"/>
              <a:gd name="connsiteY17372" fmla="*/ 4372095 h 6839191"/>
              <a:gd name="connsiteX17373" fmla="*/ 9330884 w 12192439"/>
              <a:gd name="connsiteY17373" fmla="*/ 4355025 h 6839191"/>
              <a:gd name="connsiteX17374" fmla="*/ 9337400 w 12192439"/>
              <a:gd name="connsiteY17374" fmla="*/ 4369945 h 6839191"/>
              <a:gd name="connsiteX17375" fmla="*/ 9342029 w 12192439"/>
              <a:gd name="connsiteY17375" fmla="*/ 4385566 h 6839191"/>
              <a:gd name="connsiteX17376" fmla="*/ 9334460 w 12192439"/>
              <a:gd name="connsiteY17376" fmla="*/ 4372095 h 6839191"/>
              <a:gd name="connsiteX17377" fmla="*/ 9330906 w 12192439"/>
              <a:gd name="connsiteY17377" fmla="*/ 4365886 h 6839191"/>
              <a:gd name="connsiteX17378" fmla="*/ 9322218 w 12192439"/>
              <a:gd name="connsiteY17378" fmla="*/ 4351340 h 6839191"/>
              <a:gd name="connsiteX17379" fmla="*/ 9319212 w 12192439"/>
              <a:gd name="connsiteY17379" fmla="*/ 4329904 h 6839191"/>
              <a:gd name="connsiteX17380" fmla="*/ 9326365 w 12192439"/>
              <a:gd name="connsiteY17380" fmla="*/ 4345086 h 6839191"/>
              <a:gd name="connsiteX17381" fmla="*/ 9330906 w 12192439"/>
              <a:gd name="connsiteY17381" fmla="*/ 4365886 h 6839191"/>
              <a:gd name="connsiteX17382" fmla="*/ 9318203 w 12192439"/>
              <a:gd name="connsiteY17382" fmla="*/ 4322949 h 6839191"/>
              <a:gd name="connsiteX17383" fmla="*/ 9315284 w 12192439"/>
              <a:gd name="connsiteY17383" fmla="*/ 4304388 h 6839191"/>
              <a:gd name="connsiteX17384" fmla="*/ 9319190 w 12192439"/>
              <a:gd name="connsiteY17384" fmla="*/ 4314963 h 6839191"/>
              <a:gd name="connsiteX17385" fmla="*/ 9324083 w 12192439"/>
              <a:gd name="connsiteY17385" fmla="*/ 4335148 h 6839191"/>
              <a:gd name="connsiteX17386" fmla="*/ 9318203 w 12192439"/>
              <a:gd name="connsiteY17386" fmla="*/ 4322949 h 6839191"/>
              <a:gd name="connsiteX17387" fmla="*/ 9314604 w 12192439"/>
              <a:gd name="connsiteY17387" fmla="*/ 4315709 h 6839191"/>
              <a:gd name="connsiteX17388" fmla="*/ 9306904 w 12192439"/>
              <a:gd name="connsiteY17388" fmla="*/ 4300724 h 6839191"/>
              <a:gd name="connsiteX17389" fmla="*/ 9304798 w 12192439"/>
              <a:gd name="connsiteY17389" fmla="*/ 4277599 h 6839191"/>
              <a:gd name="connsiteX17390" fmla="*/ 9310831 w 12192439"/>
              <a:gd name="connsiteY17390" fmla="*/ 4292672 h 6839191"/>
              <a:gd name="connsiteX17391" fmla="*/ 9314604 w 12192439"/>
              <a:gd name="connsiteY17391" fmla="*/ 4315709 h 6839191"/>
              <a:gd name="connsiteX17392" fmla="*/ 9304183 w 12192439"/>
              <a:gd name="connsiteY17392" fmla="*/ 4271390 h 6839191"/>
              <a:gd name="connsiteX17393" fmla="*/ 9302472 w 12192439"/>
              <a:gd name="connsiteY17393" fmla="*/ 4255199 h 6839191"/>
              <a:gd name="connsiteX17394" fmla="*/ 9306334 w 12192439"/>
              <a:gd name="connsiteY17394" fmla="*/ 4267990 h 6839191"/>
              <a:gd name="connsiteX17395" fmla="*/ 9309273 w 12192439"/>
              <a:gd name="connsiteY17395" fmla="*/ 4283830 h 6839191"/>
              <a:gd name="connsiteX17396" fmla="*/ 9304183 w 12192439"/>
              <a:gd name="connsiteY17396" fmla="*/ 4271390 h 6839191"/>
              <a:gd name="connsiteX17397" fmla="*/ 9300980 w 12192439"/>
              <a:gd name="connsiteY17397" fmla="*/ 4263799 h 6839191"/>
              <a:gd name="connsiteX17398" fmla="*/ 9294288 w 12192439"/>
              <a:gd name="connsiteY17398" fmla="*/ 4248573 h 6839191"/>
              <a:gd name="connsiteX17399" fmla="*/ 9293344 w 12192439"/>
              <a:gd name="connsiteY17399" fmla="*/ 4227291 h 6839191"/>
              <a:gd name="connsiteX17400" fmla="*/ 9298676 w 12192439"/>
              <a:gd name="connsiteY17400" fmla="*/ 4243242 h 6839191"/>
              <a:gd name="connsiteX17401" fmla="*/ 9300980 w 12192439"/>
              <a:gd name="connsiteY17401" fmla="*/ 4263799 h 6839191"/>
              <a:gd name="connsiteX17402" fmla="*/ 9292884 w 12192439"/>
              <a:gd name="connsiteY17402" fmla="*/ 4218428 h 6839191"/>
              <a:gd name="connsiteX17403" fmla="*/ 9291919 w 12192439"/>
              <a:gd name="connsiteY17403" fmla="*/ 4202170 h 6839191"/>
              <a:gd name="connsiteX17404" fmla="*/ 9295034 w 12192439"/>
              <a:gd name="connsiteY17404" fmla="*/ 4214939 h 6839191"/>
              <a:gd name="connsiteX17405" fmla="*/ 9297163 w 12192439"/>
              <a:gd name="connsiteY17405" fmla="*/ 4230955 h 6839191"/>
              <a:gd name="connsiteX17406" fmla="*/ 9292884 w 12192439"/>
              <a:gd name="connsiteY17406" fmla="*/ 4218428 h 6839191"/>
              <a:gd name="connsiteX17407" fmla="*/ 9289900 w 12192439"/>
              <a:gd name="connsiteY17407" fmla="*/ 4210091 h 6839191"/>
              <a:gd name="connsiteX17408" fmla="*/ 9284020 w 12192439"/>
              <a:gd name="connsiteY17408" fmla="*/ 4194206 h 6839191"/>
              <a:gd name="connsiteX17409" fmla="*/ 9283955 w 12192439"/>
              <a:gd name="connsiteY17409" fmla="*/ 4172134 h 6839191"/>
              <a:gd name="connsiteX17410" fmla="*/ 9288518 w 12192439"/>
              <a:gd name="connsiteY17410" fmla="*/ 4188852 h 6839191"/>
              <a:gd name="connsiteX17411" fmla="*/ 9289900 w 12192439"/>
              <a:gd name="connsiteY17411" fmla="*/ 4210091 h 6839191"/>
              <a:gd name="connsiteX17412" fmla="*/ 9283867 w 12192439"/>
              <a:gd name="connsiteY17412" fmla="*/ 4162656 h 6839191"/>
              <a:gd name="connsiteX17413" fmla="*/ 9283559 w 12192439"/>
              <a:gd name="connsiteY17413" fmla="*/ 4145916 h 6839191"/>
              <a:gd name="connsiteX17414" fmla="*/ 9286105 w 12192439"/>
              <a:gd name="connsiteY17414" fmla="*/ 4159212 h 6839191"/>
              <a:gd name="connsiteX17415" fmla="*/ 9287487 w 12192439"/>
              <a:gd name="connsiteY17415" fmla="*/ 4175403 h 6839191"/>
              <a:gd name="connsiteX17416" fmla="*/ 9283867 w 12192439"/>
              <a:gd name="connsiteY17416" fmla="*/ 4162656 h 6839191"/>
              <a:gd name="connsiteX17417" fmla="*/ 9281103 w 12192439"/>
              <a:gd name="connsiteY17417" fmla="*/ 4153419 h 6839191"/>
              <a:gd name="connsiteX17418" fmla="*/ 9276320 w 12192439"/>
              <a:gd name="connsiteY17418" fmla="*/ 4138084 h 6839191"/>
              <a:gd name="connsiteX17419" fmla="*/ 9277153 w 12192439"/>
              <a:gd name="connsiteY17419" fmla="*/ 4115529 h 6839191"/>
              <a:gd name="connsiteX17420" fmla="*/ 9280576 w 12192439"/>
              <a:gd name="connsiteY17420" fmla="*/ 4131282 h 6839191"/>
              <a:gd name="connsiteX17421" fmla="*/ 9281103 w 12192439"/>
              <a:gd name="connsiteY17421" fmla="*/ 4153419 h 6839191"/>
              <a:gd name="connsiteX17422" fmla="*/ 9277417 w 12192439"/>
              <a:gd name="connsiteY17422" fmla="*/ 4106095 h 6839191"/>
              <a:gd name="connsiteX17423" fmla="*/ 9277789 w 12192439"/>
              <a:gd name="connsiteY17423" fmla="*/ 4089311 h 6839191"/>
              <a:gd name="connsiteX17424" fmla="*/ 9279303 w 12192439"/>
              <a:gd name="connsiteY17424" fmla="*/ 4099908 h 6839191"/>
              <a:gd name="connsiteX17425" fmla="*/ 9280115 w 12192439"/>
              <a:gd name="connsiteY17425" fmla="*/ 4117789 h 6839191"/>
              <a:gd name="connsiteX17426" fmla="*/ 9277417 w 12192439"/>
              <a:gd name="connsiteY17426" fmla="*/ 4106095 h 6839191"/>
              <a:gd name="connsiteX17427" fmla="*/ 9275376 w 12192439"/>
              <a:gd name="connsiteY17427" fmla="*/ 4059056 h 6839191"/>
              <a:gd name="connsiteX17428" fmla="*/ 9273380 w 12192439"/>
              <a:gd name="connsiteY17428" fmla="*/ 4048196 h 6839191"/>
              <a:gd name="connsiteX17429" fmla="*/ 9274257 w 12192439"/>
              <a:gd name="connsiteY17429" fmla="*/ 4032838 h 6839191"/>
              <a:gd name="connsiteX17430" fmla="*/ 9275288 w 12192439"/>
              <a:gd name="connsiteY17430" fmla="*/ 4043259 h 6839191"/>
              <a:gd name="connsiteX17431" fmla="*/ 9275376 w 12192439"/>
              <a:gd name="connsiteY17431" fmla="*/ 4059056 h 6839191"/>
              <a:gd name="connsiteX17432" fmla="*/ 9272941 w 12192439"/>
              <a:gd name="connsiteY17432" fmla="*/ 3999402 h 6839191"/>
              <a:gd name="connsiteX17433" fmla="*/ 9271427 w 12192439"/>
              <a:gd name="connsiteY17433" fmla="*/ 3988541 h 6839191"/>
              <a:gd name="connsiteX17434" fmla="*/ 9272809 w 12192439"/>
              <a:gd name="connsiteY17434" fmla="*/ 3973359 h 6839191"/>
              <a:gd name="connsiteX17435" fmla="*/ 9273424 w 12192439"/>
              <a:gd name="connsiteY17435" fmla="*/ 3983561 h 6839191"/>
              <a:gd name="connsiteX17436" fmla="*/ 9272941 w 12192439"/>
              <a:gd name="connsiteY17436" fmla="*/ 3999402 h 6839191"/>
              <a:gd name="connsiteX17437" fmla="*/ 9272612 w 12192439"/>
              <a:gd name="connsiteY17437" fmla="*/ 3937772 h 6839191"/>
              <a:gd name="connsiteX17438" fmla="*/ 9271647 w 12192439"/>
              <a:gd name="connsiteY17438" fmla="*/ 3928206 h 6839191"/>
              <a:gd name="connsiteX17439" fmla="*/ 9273336 w 12192439"/>
              <a:gd name="connsiteY17439" fmla="*/ 3914121 h 6839191"/>
              <a:gd name="connsiteX17440" fmla="*/ 9273555 w 12192439"/>
              <a:gd name="connsiteY17440" fmla="*/ 3922415 h 6839191"/>
              <a:gd name="connsiteX17441" fmla="*/ 9272612 w 12192439"/>
              <a:gd name="connsiteY17441" fmla="*/ 3937772 h 6839191"/>
              <a:gd name="connsiteX17442" fmla="*/ 9274367 w 12192439"/>
              <a:gd name="connsiteY17442" fmla="*/ 3875902 h 6839191"/>
              <a:gd name="connsiteX17443" fmla="*/ 9273730 w 12192439"/>
              <a:gd name="connsiteY17443" fmla="*/ 3866775 h 6839191"/>
              <a:gd name="connsiteX17444" fmla="*/ 9275705 w 12192439"/>
              <a:gd name="connsiteY17444" fmla="*/ 3853369 h 6839191"/>
              <a:gd name="connsiteX17445" fmla="*/ 9275705 w 12192439"/>
              <a:gd name="connsiteY17445" fmla="*/ 3855322 h 6839191"/>
              <a:gd name="connsiteX17446" fmla="*/ 9275639 w 12192439"/>
              <a:gd name="connsiteY17446" fmla="*/ 3861619 h 6839191"/>
              <a:gd name="connsiteX17447" fmla="*/ 9274367 w 12192439"/>
              <a:gd name="connsiteY17447" fmla="*/ 3875902 h 6839191"/>
              <a:gd name="connsiteX17448" fmla="*/ 9277921 w 12192439"/>
              <a:gd name="connsiteY17448" fmla="*/ 3812825 h 6839191"/>
              <a:gd name="connsiteX17449" fmla="*/ 9277570 w 12192439"/>
              <a:gd name="connsiteY17449" fmla="*/ 3804794 h 6839191"/>
              <a:gd name="connsiteX17450" fmla="*/ 9279720 w 12192439"/>
              <a:gd name="connsiteY17450" fmla="*/ 3792201 h 6839191"/>
              <a:gd name="connsiteX17451" fmla="*/ 9279523 w 12192439"/>
              <a:gd name="connsiteY17451" fmla="*/ 3798871 h 6839191"/>
              <a:gd name="connsiteX17452" fmla="*/ 9277921 w 12192439"/>
              <a:gd name="connsiteY17452" fmla="*/ 3812825 h 6839191"/>
              <a:gd name="connsiteX17453" fmla="*/ 9284876 w 12192439"/>
              <a:gd name="connsiteY17453" fmla="*/ 3737132 h 6839191"/>
              <a:gd name="connsiteX17454" fmla="*/ 9283165 w 12192439"/>
              <a:gd name="connsiteY17454" fmla="*/ 3749396 h 6839191"/>
              <a:gd name="connsiteX17455" fmla="*/ 9283055 w 12192439"/>
              <a:gd name="connsiteY17455" fmla="*/ 3742112 h 6839191"/>
              <a:gd name="connsiteX17456" fmla="*/ 9285315 w 12192439"/>
              <a:gd name="connsiteY17456" fmla="*/ 3730506 h 6839191"/>
              <a:gd name="connsiteX17457" fmla="*/ 9284942 w 12192439"/>
              <a:gd name="connsiteY17457" fmla="*/ 3736605 h 6839191"/>
              <a:gd name="connsiteX17458" fmla="*/ 9284876 w 12192439"/>
              <a:gd name="connsiteY17458" fmla="*/ 3737132 h 6839191"/>
              <a:gd name="connsiteX17459" fmla="*/ 9289922 w 12192439"/>
              <a:gd name="connsiteY17459" fmla="*/ 3685486 h 6839191"/>
              <a:gd name="connsiteX17460" fmla="*/ 9289988 w 12192439"/>
              <a:gd name="connsiteY17460" fmla="*/ 3679123 h 6839191"/>
              <a:gd name="connsiteX17461" fmla="*/ 9292291 w 12192439"/>
              <a:gd name="connsiteY17461" fmla="*/ 3668241 h 6839191"/>
              <a:gd name="connsiteX17462" fmla="*/ 9291875 w 12192439"/>
              <a:gd name="connsiteY17462" fmla="*/ 3673111 h 6839191"/>
              <a:gd name="connsiteX17463" fmla="*/ 9289922 w 12192439"/>
              <a:gd name="connsiteY17463" fmla="*/ 3685486 h 6839191"/>
              <a:gd name="connsiteX17464" fmla="*/ 9298084 w 12192439"/>
              <a:gd name="connsiteY17464" fmla="*/ 3621355 h 6839191"/>
              <a:gd name="connsiteX17465" fmla="*/ 9298216 w 12192439"/>
              <a:gd name="connsiteY17465" fmla="*/ 3615892 h 6839191"/>
              <a:gd name="connsiteX17466" fmla="*/ 9300497 w 12192439"/>
              <a:gd name="connsiteY17466" fmla="*/ 3605953 h 6839191"/>
              <a:gd name="connsiteX17467" fmla="*/ 9300169 w 12192439"/>
              <a:gd name="connsiteY17467" fmla="*/ 3609464 h 6839191"/>
              <a:gd name="connsiteX17468" fmla="*/ 9298084 w 12192439"/>
              <a:gd name="connsiteY17468" fmla="*/ 3621355 h 6839191"/>
              <a:gd name="connsiteX17469" fmla="*/ 9307431 w 12192439"/>
              <a:gd name="connsiteY17469" fmla="*/ 3557071 h 6839191"/>
              <a:gd name="connsiteX17470" fmla="*/ 9307628 w 12192439"/>
              <a:gd name="connsiteY17470" fmla="*/ 3552420 h 6839191"/>
              <a:gd name="connsiteX17471" fmla="*/ 9309843 w 12192439"/>
              <a:gd name="connsiteY17471" fmla="*/ 3543512 h 6839191"/>
              <a:gd name="connsiteX17472" fmla="*/ 9309537 w 12192439"/>
              <a:gd name="connsiteY17472" fmla="*/ 3546189 h 6839191"/>
              <a:gd name="connsiteX17473" fmla="*/ 9307431 w 12192439"/>
              <a:gd name="connsiteY17473" fmla="*/ 3557071 h 6839191"/>
              <a:gd name="connsiteX17474" fmla="*/ 9317874 w 12192439"/>
              <a:gd name="connsiteY17474" fmla="*/ 3492721 h 6839191"/>
              <a:gd name="connsiteX17475" fmla="*/ 9318137 w 12192439"/>
              <a:gd name="connsiteY17475" fmla="*/ 3488772 h 6839191"/>
              <a:gd name="connsiteX17476" fmla="*/ 9320243 w 12192439"/>
              <a:gd name="connsiteY17476" fmla="*/ 3480764 h 6839191"/>
              <a:gd name="connsiteX17477" fmla="*/ 9319980 w 12192439"/>
              <a:gd name="connsiteY17477" fmla="*/ 3482695 h 6839191"/>
              <a:gd name="connsiteX17478" fmla="*/ 9317874 w 12192439"/>
              <a:gd name="connsiteY17478" fmla="*/ 3492721 h 6839191"/>
              <a:gd name="connsiteX17479" fmla="*/ 9329304 w 12192439"/>
              <a:gd name="connsiteY17479" fmla="*/ 3428328 h 6839191"/>
              <a:gd name="connsiteX17480" fmla="*/ 9329524 w 12192439"/>
              <a:gd name="connsiteY17480" fmla="*/ 3425278 h 6839191"/>
              <a:gd name="connsiteX17481" fmla="*/ 9331608 w 12192439"/>
              <a:gd name="connsiteY17481" fmla="*/ 3417797 h 6839191"/>
              <a:gd name="connsiteX17482" fmla="*/ 9331477 w 12192439"/>
              <a:gd name="connsiteY17482" fmla="*/ 3418631 h 6839191"/>
              <a:gd name="connsiteX17483" fmla="*/ 9329304 w 12192439"/>
              <a:gd name="connsiteY17483" fmla="*/ 3428328 h 6839191"/>
              <a:gd name="connsiteX17484" fmla="*/ 5889436 w 12192439"/>
              <a:gd name="connsiteY17484" fmla="*/ 3796611 h 6839191"/>
              <a:gd name="connsiteX17485" fmla="*/ 5883117 w 12192439"/>
              <a:gd name="connsiteY17485" fmla="*/ 3798037 h 6839191"/>
              <a:gd name="connsiteX17486" fmla="*/ 5880265 w 12192439"/>
              <a:gd name="connsiteY17486" fmla="*/ 3797752 h 6839191"/>
              <a:gd name="connsiteX17487" fmla="*/ 5888536 w 12192439"/>
              <a:gd name="connsiteY17487" fmla="*/ 3796611 h 6839191"/>
              <a:gd name="connsiteX17488" fmla="*/ 5889436 w 12192439"/>
              <a:gd name="connsiteY17488" fmla="*/ 3796611 h 6839191"/>
              <a:gd name="connsiteX17489" fmla="*/ 5847794 w 12192439"/>
              <a:gd name="connsiteY17489" fmla="*/ 3798783 h 6839191"/>
              <a:gd name="connsiteX17490" fmla="*/ 5838623 w 12192439"/>
              <a:gd name="connsiteY17490" fmla="*/ 3800670 h 6839191"/>
              <a:gd name="connsiteX17491" fmla="*/ 5834301 w 12192439"/>
              <a:gd name="connsiteY17491" fmla="*/ 3799639 h 6839191"/>
              <a:gd name="connsiteX17492" fmla="*/ 5844810 w 12192439"/>
              <a:gd name="connsiteY17492" fmla="*/ 3798542 h 6839191"/>
              <a:gd name="connsiteX17493" fmla="*/ 5847794 w 12192439"/>
              <a:gd name="connsiteY17493" fmla="*/ 3798783 h 6839191"/>
              <a:gd name="connsiteX17494" fmla="*/ 5810211 w 12192439"/>
              <a:gd name="connsiteY17494" fmla="*/ 3798783 h 6839191"/>
              <a:gd name="connsiteX17495" fmla="*/ 5798451 w 12192439"/>
              <a:gd name="connsiteY17495" fmla="*/ 3800560 h 6839191"/>
              <a:gd name="connsiteX17496" fmla="*/ 5794590 w 12192439"/>
              <a:gd name="connsiteY17496" fmla="*/ 3799068 h 6839191"/>
              <a:gd name="connsiteX17497" fmla="*/ 5806284 w 12192439"/>
              <a:gd name="connsiteY17497" fmla="*/ 3798147 h 6839191"/>
              <a:gd name="connsiteX17498" fmla="*/ 5810211 w 12192439"/>
              <a:gd name="connsiteY17498" fmla="*/ 3798783 h 6839191"/>
              <a:gd name="connsiteX17499" fmla="*/ 5774076 w 12192439"/>
              <a:gd name="connsiteY17499" fmla="*/ 3796633 h 6839191"/>
              <a:gd name="connsiteX17500" fmla="*/ 5760342 w 12192439"/>
              <a:gd name="connsiteY17500" fmla="*/ 3797269 h 6839191"/>
              <a:gd name="connsiteX17501" fmla="*/ 5758499 w 12192439"/>
              <a:gd name="connsiteY17501" fmla="*/ 3796260 h 6839191"/>
              <a:gd name="connsiteX17502" fmla="*/ 5769995 w 12192439"/>
              <a:gd name="connsiteY17502" fmla="*/ 3796084 h 6839191"/>
              <a:gd name="connsiteX17503" fmla="*/ 5771685 w 12192439"/>
              <a:gd name="connsiteY17503" fmla="*/ 3796041 h 6839191"/>
              <a:gd name="connsiteX17504" fmla="*/ 5774076 w 12192439"/>
              <a:gd name="connsiteY17504" fmla="*/ 3796633 h 6839191"/>
              <a:gd name="connsiteX17505" fmla="*/ 5674359 w 12192439"/>
              <a:gd name="connsiteY17505" fmla="*/ 3773706 h 6839191"/>
              <a:gd name="connsiteX17506" fmla="*/ 5671069 w 12192439"/>
              <a:gd name="connsiteY17506" fmla="*/ 3772675 h 6839191"/>
              <a:gd name="connsiteX17507" fmla="*/ 5667734 w 12192439"/>
              <a:gd name="connsiteY17507" fmla="*/ 3770459 h 6839191"/>
              <a:gd name="connsiteX17508" fmla="*/ 5671924 w 12192439"/>
              <a:gd name="connsiteY17508" fmla="*/ 3772324 h 6839191"/>
              <a:gd name="connsiteX17509" fmla="*/ 5674359 w 12192439"/>
              <a:gd name="connsiteY17509" fmla="*/ 3773706 h 6839191"/>
              <a:gd name="connsiteX17510" fmla="*/ 5641164 w 12192439"/>
              <a:gd name="connsiteY17510" fmla="*/ 3753521 h 6839191"/>
              <a:gd name="connsiteX17511" fmla="*/ 5635701 w 12192439"/>
              <a:gd name="connsiteY17511" fmla="*/ 3750932 h 6839191"/>
              <a:gd name="connsiteX17512" fmla="*/ 5632344 w 12192439"/>
              <a:gd name="connsiteY17512" fmla="*/ 3746764 h 6839191"/>
              <a:gd name="connsiteX17513" fmla="*/ 5637741 w 12192439"/>
              <a:gd name="connsiteY17513" fmla="*/ 3750362 h 6839191"/>
              <a:gd name="connsiteX17514" fmla="*/ 5641164 w 12192439"/>
              <a:gd name="connsiteY17514" fmla="*/ 3753521 h 6839191"/>
              <a:gd name="connsiteX17515" fmla="*/ 5615867 w 12192439"/>
              <a:gd name="connsiteY17515" fmla="*/ 3731559 h 6839191"/>
              <a:gd name="connsiteX17516" fmla="*/ 5610580 w 12192439"/>
              <a:gd name="connsiteY17516" fmla="*/ 3728312 h 6839191"/>
              <a:gd name="connsiteX17517" fmla="*/ 5607903 w 12192439"/>
              <a:gd name="connsiteY17517" fmla="*/ 3723441 h 6839191"/>
              <a:gd name="connsiteX17518" fmla="*/ 5612686 w 12192439"/>
              <a:gd name="connsiteY17518" fmla="*/ 3727544 h 6839191"/>
              <a:gd name="connsiteX17519" fmla="*/ 5615867 w 12192439"/>
              <a:gd name="connsiteY17519" fmla="*/ 3731559 h 6839191"/>
              <a:gd name="connsiteX17520" fmla="*/ 5595156 w 12192439"/>
              <a:gd name="connsiteY17520" fmla="*/ 3708413 h 6839191"/>
              <a:gd name="connsiteX17521" fmla="*/ 5590439 w 12192439"/>
              <a:gd name="connsiteY17521" fmla="*/ 3704880 h 6839191"/>
              <a:gd name="connsiteX17522" fmla="*/ 5588333 w 12192439"/>
              <a:gd name="connsiteY17522" fmla="*/ 3699725 h 6839191"/>
              <a:gd name="connsiteX17523" fmla="*/ 5592392 w 12192439"/>
              <a:gd name="connsiteY17523" fmla="*/ 3703937 h 6839191"/>
              <a:gd name="connsiteX17524" fmla="*/ 5595156 w 12192439"/>
              <a:gd name="connsiteY17524" fmla="*/ 3708413 h 6839191"/>
              <a:gd name="connsiteX17525" fmla="*/ 5577626 w 12192439"/>
              <a:gd name="connsiteY17525" fmla="*/ 3684454 h 6839191"/>
              <a:gd name="connsiteX17526" fmla="*/ 5573524 w 12192439"/>
              <a:gd name="connsiteY17526" fmla="*/ 3680856 h 6839191"/>
              <a:gd name="connsiteX17527" fmla="*/ 5571856 w 12192439"/>
              <a:gd name="connsiteY17527" fmla="*/ 3675678 h 6839191"/>
              <a:gd name="connsiteX17528" fmla="*/ 5575257 w 12192439"/>
              <a:gd name="connsiteY17528" fmla="*/ 3679803 h 6839191"/>
              <a:gd name="connsiteX17529" fmla="*/ 5577626 w 12192439"/>
              <a:gd name="connsiteY17529" fmla="*/ 3684454 h 6839191"/>
              <a:gd name="connsiteX17530" fmla="*/ 5562466 w 12192439"/>
              <a:gd name="connsiteY17530" fmla="*/ 3660013 h 6839191"/>
              <a:gd name="connsiteX17531" fmla="*/ 5558868 w 12192439"/>
              <a:gd name="connsiteY17531" fmla="*/ 3656415 h 6839191"/>
              <a:gd name="connsiteX17532" fmla="*/ 5557530 w 12192439"/>
              <a:gd name="connsiteY17532" fmla="*/ 3651281 h 6839191"/>
              <a:gd name="connsiteX17533" fmla="*/ 5560447 w 12192439"/>
              <a:gd name="connsiteY17533" fmla="*/ 3655340 h 6839191"/>
              <a:gd name="connsiteX17534" fmla="*/ 5562466 w 12192439"/>
              <a:gd name="connsiteY17534" fmla="*/ 3660013 h 6839191"/>
              <a:gd name="connsiteX17535" fmla="*/ 5548973 w 12192439"/>
              <a:gd name="connsiteY17535" fmla="*/ 3635111 h 6839191"/>
              <a:gd name="connsiteX17536" fmla="*/ 5545813 w 12192439"/>
              <a:gd name="connsiteY17536" fmla="*/ 3631557 h 6839191"/>
              <a:gd name="connsiteX17537" fmla="*/ 5544716 w 12192439"/>
              <a:gd name="connsiteY17537" fmla="*/ 3626533 h 6839191"/>
              <a:gd name="connsiteX17538" fmla="*/ 5547218 w 12192439"/>
              <a:gd name="connsiteY17538" fmla="*/ 3630438 h 6839191"/>
              <a:gd name="connsiteX17539" fmla="*/ 5548973 w 12192439"/>
              <a:gd name="connsiteY17539" fmla="*/ 3635111 h 6839191"/>
              <a:gd name="connsiteX17540" fmla="*/ 5536818 w 12192439"/>
              <a:gd name="connsiteY17540" fmla="*/ 3609881 h 6839191"/>
              <a:gd name="connsiteX17541" fmla="*/ 5533944 w 12192439"/>
              <a:gd name="connsiteY17541" fmla="*/ 3606348 h 6839191"/>
              <a:gd name="connsiteX17542" fmla="*/ 5533022 w 12192439"/>
              <a:gd name="connsiteY17542" fmla="*/ 3601434 h 6839191"/>
              <a:gd name="connsiteX17543" fmla="*/ 5535326 w 12192439"/>
              <a:gd name="connsiteY17543" fmla="*/ 3605383 h 6839191"/>
              <a:gd name="connsiteX17544" fmla="*/ 5536818 w 12192439"/>
              <a:gd name="connsiteY17544" fmla="*/ 3609881 h 6839191"/>
              <a:gd name="connsiteX17545" fmla="*/ 5525607 w 12192439"/>
              <a:gd name="connsiteY17545" fmla="*/ 3584233 h 6839191"/>
              <a:gd name="connsiteX17546" fmla="*/ 5522996 w 12192439"/>
              <a:gd name="connsiteY17546" fmla="*/ 3580810 h 6839191"/>
              <a:gd name="connsiteX17547" fmla="*/ 5522206 w 12192439"/>
              <a:gd name="connsiteY17547" fmla="*/ 3575984 h 6839191"/>
              <a:gd name="connsiteX17548" fmla="*/ 5524159 w 12192439"/>
              <a:gd name="connsiteY17548" fmla="*/ 3579582 h 6839191"/>
              <a:gd name="connsiteX17549" fmla="*/ 5525607 w 12192439"/>
              <a:gd name="connsiteY17549" fmla="*/ 3584233 h 6839191"/>
              <a:gd name="connsiteX17550" fmla="*/ 5515185 w 12192439"/>
              <a:gd name="connsiteY17550" fmla="*/ 3558388 h 6839191"/>
              <a:gd name="connsiteX17551" fmla="*/ 5512750 w 12192439"/>
              <a:gd name="connsiteY17551" fmla="*/ 3554921 h 6839191"/>
              <a:gd name="connsiteX17552" fmla="*/ 5512048 w 12192439"/>
              <a:gd name="connsiteY17552" fmla="*/ 3550160 h 6839191"/>
              <a:gd name="connsiteX17553" fmla="*/ 5513935 w 12192439"/>
              <a:gd name="connsiteY17553" fmla="*/ 3553978 h 6839191"/>
              <a:gd name="connsiteX17554" fmla="*/ 5515185 w 12192439"/>
              <a:gd name="connsiteY17554" fmla="*/ 3558388 h 6839191"/>
              <a:gd name="connsiteX17555" fmla="*/ 5505378 w 12192439"/>
              <a:gd name="connsiteY17555" fmla="*/ 3532235 h 6839191"/>
              <a:gd name="connsiteX17556" fmla="*/ 5503118 w 12192439"/>
              <a:gd name="connsiteY17556" fmla="*/ 3528791 h 6839191"/>
              <a:gd name="connsiteX17557" fmla="*/ 5502460 w 12192439"/>
              <a:gd name="connsiteY17557" fmla="*/ 3524030 h 6839191"/>
              <a:gd name="connsiteX17558" fmla="*/ 5504194 w 12192439"/>
              <a:gd name="connsiteY17558" fmla="*/ 3527782 h 6839191"/>
              <a:gd name="connsiteX17559" fmla="*/ 5505378 w 12192439"/>
              <a:gd name="connsiteY17559" fmla="*/ 3532235 h 6839191"/>
              <a:gd name="connsiteX17560" fmla="*/ 5496076 w 12192439"/>
              <a:gd name="connsiteY17560" fmla="*/ 3505798 h 6839191"/>
              <a:gd name="connsiteX17561" fmla="*/ 5493926 w 12192439"/>
              <a:gd name="connsiteY17561" fmla="*/ 3502309 h 6839191"/>
              <a:gd name="connsiteX17562" fmla="*/ 5493333 w 12192439"/>
              <a:gd name="connsiteY17562" fmla="*/ 3497680 h 6839191"/>
              <a:gd name="connsiteX17563" fmla="*/ 5495001 w 12192439"/>
              <a:gd name="connsiteY17563" fmla="*/ 3501432 h 6839191"/>
              <a:gd name="connsiteX17564" fmla="*/ 5496076 w 12192439"/>
              <a:gd name="connsiteY17564" fmla="*/ 3505798 h 6839191"/>
              <a:gd name="connsiteX17565" fmla="*/ 5487256 w 12192439"/>
              <a:gd name="connsiteY17565" fmla="*/ 3479251 h 6839191"/>
              <a:gd name="connsiteX17566" fmla="*/ 5485194 w 12192439"/>
              <a:gd name="connsiteY17566" fmla="*/ 3475718 h 6839191"/>
              <a:gd name="connsiteX17567" fmla="*/ 5484645 w 12192439"/>
              <a:gd name="connsiteY17567" fmla="*/ 3471089 h 6839191"/>
              <a:gd name="connsiteX17568" fmla="*/ 5486225 w 12192439"/>
              <a:gd name="connsiteY17568" fmla="*/ 3474863 h 6839191"/>
              <a:gd name="connsiteX17569" fmla="*/ 5487256 w 12192439"/>
              <a:gd name="connsiteY17569" fmla="*/ 3479251 h 6839191"/>
              <a:gd name="connsiteX17570" fmla="*/ 5478787 w 12192439"/>
              <a:gd name="connsiteY17570" fmla="*/ 3452506 h 6839191"/>
              <a:gd name="connsiteX17571" fmla="*/ 5476857 w 12192439"/>
              <a:gd name="connsiteY17571" fmla="*/ 3448973 h 6839191"/>
              <a:gd name="connsiteX17572" fmla="*/ 5476308 w 12192439"/>
              <a:gd name="connsiteY17572" fmla="*/ 3444388 h 6839191"/>
              <a:gd name="connsiteX17573" fmla="*/ 5477822 w 12192439"/>
              <a:gd name="connsiteY17573" fmla="*/ 3448162 h 6839191"/>
              <a:gd name="connsiteX17574" fmla="*/ 5478787 w 12192439"/>
              <a:gd name="connsiteY17574" fmla="*/ 3452506 h 6839191"/>
              <a:gd name="connsiteX17575" fmla="*/ 5470669 w 12192439"/>
              <a:gd name="connsiteY17575" fmla="*/ 3425585 h 6839191"/>
              <a:gd name="connsiteX17576" fmla="*/ 5468783 w 12192439"/>
              <a:gd name="connsiteY17576" fmla="*/ 3422031 h 6839191"/>
              <a:gd name="connsiteX17577" fmla="*/ 5468278 w 12192439"/>
              <a:gd name="connsiteY17577" fmla="*/ 3417424 h 6839191"/>
              <a:gd name="connsiteX17578" fmla="*/ 5469770 w 12192439"/>
              <a:gd name="connsiteY17578" fmla="*/ 3421329 h 6839191"/>
              <a:gd name="connsiteX17579" fmla="*/ 5470669 w 12192439"/>
              <a:gd name="connsiteY17579" fmla="*/ 3425585 h 6839191"/>
              <a:gd name="connsiteX17580" fmla="*/ 5462859 w 12192439"/>
              <a:gd name="connsiteY17580" fmla="*/ 3398578 h 6839191"/>
              <a:gd name="connsiteX17581" fmla="*/ 5461038 w 12192439"/>
              <a:gd name="connsiteY17581" fmla="*/ 3394957 h 6839191"/>
              <a:gd name="connsiteX17582" fmla="*/ 5460533 w 12192439"/>
              <a:gd name="connsiteY17582" fmla="*/ 3390350 h 6839191"/>
              <a:gd name="connsiteX17583" fmla="*/ 5461937 w 12192439"/>
              <a:gd name="connsiteY17583" fmla="*/ 3394146 h 6839191"/>
              <a:gd name="connsiteX17584" fmla="*/ 5462859 w 12192439"/>
              <a:gd name="connsiteY17584" fmla="*/ 3398578 h 6839191"/>
              <a:gd name="connsiteX17585" fmla="*/ 5455333 w 12192439"/>
              <a:gd name="connsiteY17585" fmla="*/ 3371482 h 6839191"/>
              <a:gd name="connsiteX17586" fmla="*/ 5453512 w 12192439"/>
              <a:gd name="connsiteY17586" fmla="*/ 3367708 h 6839191"/>
              <a:gd name="connsiteX17587" fmla="*/ 5453052 w 12192439"/>
              <a:gd name="connsiteY17587" fmla="*/ 3363145 h 6839191"/>
              <a:gd name="connsiteX17588" fmla="*/ 5454412 w 12192439"/>
              <a:gd name="connsiteY17588" fmla="*/ 3366940 h 6839191"/>
              <a:gd name="connsiteX17589" fmla="*/ 5455333 w 12192439"/>
              <a:gd name="connsiteY17589" fmla="*/ 3371482 h 6839191"/>
              <a:gd name="connsiteX17590" fmla="*/ 5448181 w 12192439"/>
              <a:gd name="connsiteY17590" fmla="*/ 3344627 h 6839191"/>
              <a:gd name="connsiteX17591" fmla="*/ 5446185 w 12192439"/>
              <a:gd name="connsiteY17591" fmla="*/ 3340283 h 6839191"/>
              <a:gd name="connsiteX17592" fmla="*/ 5445702 w 12192439"/>
              <a:gd name="connsiteY17592" fmla="*/ 3335566 h 6839191"/>
              <a:gd name="connsiteX17593" fmla="*/ 5447369 w 12192439"/>
              <a:gd name="connsiteY17593" fmla="*/ 3340502 h 6839191"/>
              <a:gd name="connsiteX17594" fmla="*/ 5448181 w 12192439"/>
              <a:gd name="connsiteY17594" fmla="*/ 3344627 h 6839191"/>
              <a:gd name="connsiteX17595" fmla="*/ 5441028 w 12192439"/>
              <a:gd name="connsiteY17595" fmla="*/ 3317224 h 6839191"/>
              <a:gd name="connsiteX17596" fmla="*/ 5439054 w 12192439"/>
              <a:gd name="connsiteY17596" fmla="*/ 3312727 h 6839191"/>
              <a:gd name="connsiteX17597" fmla="*/ 5438550 w 12192439"/>
              <a:gd name="connsiteY17597" fmla="*/ 3307659 h 6839191"/>
              <a:gd name="connsiteX17598" fmla="*/ 5440107 w 12192439"/>
              <a:gd name="connsiteY17598" fmla="*/ 3312442 h 6839191"/>
              <a:gd name="connsiteX17599" fmla="*/ 5441028 w 12192439"/>
              <a:gd name="connsiteY17599" fmla="*/ 3317224 h 6839191"/>
              <a:gd name="connsiteX17600" fmla="*/ 5434052 w 12192439"/>
              <a:gd name="connsiteY17600" fmla="*/ 3289602 h 6839191"/>
              <a:gd name="connsiteX17601" fmla="*/ 5432099 w 12192439"/>
              <a:gd name="connsiteY17601" fmla="*/ 3285104 h 6839191"/>
              <a:gd name="connsiteX17602" fmla="*/ 5431594 w 12192439"/>
              <a:gd name="connsiteY17602" fmla="*/ 3279904 h 6839191"/>
              <a:gd name="connsiteX17603" fmla="*/ 5433196 w 12192439"/>
              <a:gd name="connsiteY17603" fmla="*/ 3284929 h 6839191"/>
              <a:gd name="connsiteX17604" fmla="*/ 5434052 w 12192439"/>
              <a:gd name="connsiteY17604" fmla="*/ 3289602 h 6839191"/>
              <a:gd name="connsiteX17605" fmla="*/ 5427272 w 12192439"/>
              <a:gd name="connsiteY17605" fmla="*/ 3262089 h 6839191"/>
              <a:gd name="connsiteX17606" fmla="*/ 5425342 w 12192439"/>
              <a:gd name="connsiteY17606" fmla="*/ 3257438 h 6839191"/>
              <a:gd name="connsiteX17607" fmla="*/ 5424815 w 12192439"/>
              <a:gd name="connsiteY17607" fmla="*/ 3252129 h 6839191"/>
              <a:gd name="connsiteX17608" fmla="*/ 5426417 w 12192439"/>
              <a:gd name="connsiteY17608" fmla="*/ 3257263 h 6839191"/>
              <a:gd name="connsiteX17609" fmla="*/ 5427272 w 12192439"/>
              <a:gd name="connsiteY17609" fmla="*/ 3262089 h 6839191"/>
              <a:gd name="connsiteX17610" fmla="*/ 5420361 w 12192439"/>
              <a:gd name="connsiteY17610" fmla="*/ 3233765 h 6839191"/>
              <a:gd name="connsiteX17611" fmla="*/ 5418672 w 12192439"/>
              <a:gd name="connsiteY17611" fmla="*/ 3229618 h 6839191"/>
              <a:gd name="connsiteX17612" fmla="*/ 5418167 w 12192439"/>
              <a:gd name="connsiteY17612" fmla="*/ 3224243 h 6839191"/>
              <a:gd name="connsiteX17613" fmla="*/ 5419418 w 12192439"/>
              <a:gd name="connsiteY17613" fmla="*/ 3228214 h 6839191"/>
              <a:gd name="connsiteX17614" fmla="*/ 5420361 w 12192439"/>
              <a:gd name="connsiteY17614" fmla="*/ 3233765 h 6839191"/>
              <a:gd name="connsiteX17615" fmla="*/ 5413933 w 12192439"/>
              <a:gd name="connsiteY17615" fmla="*/ 3206186 h 6839191"/>
              <a:gd name="connsiteX17616" fmla="*/ 5413231 w 12192439"/>
              <a:gd name="connsiteY17616" fmla="*/ 3204366 h 6839191"/>
              <a:gd name="connsiteX17617" fmla="*/ 5299428 w 12192439"/>
              <a:gd name="connsiteY17617" fmla="*/ 3060901 h 6839191"/>
              <a:gd name="connsiteX17618" fmla="*/ 5122023 w 12192439"/>
              <a:gd name="connsiteY17618" fmla="*/ 2971847 h 6839191"/>
              <a:gd name="connsiteX17619" fmla="*/ 4735090 w 12192439"/>
              <a:gd name="connsiteY17619" fmla="*/ 2894245 h 6839191"/>
              <a:gd name="connsiteX17620" fmla="*/ 3620500 w 12192439"/>
              <a:gd name="connsiteY17620" fmla="*/ 2848786 h 6839191"/>
              <a:gd name="connsiteX17621" fmla="*/ 3673660 w 12192439"/>
              <a:gd name="connsiteY17621" fmla="*/ 2802427 h 6839191"/>
              <a:gd name="connsiteX17622" fmla="*/ 4726578 w 12192439"/>
              <a:gd name="connsiteY17622" fmla="*/ 2856596 h 6839191"/>
              <a:gd name="connsiteX17623" fmla="*/ 4726951 w 12192439"/>
              <a:gd name="connsiteY17623" fmla="*/ 2856640 h 6839191"/>
              <a:gd name="connsiteX17624" fmla="*/ 5406605 w 12192439"/>
              <a:gd name="connsiteY17624" fmla="*/ 3181065 h 6839191"/>
              <a:gd name="connsiteX17625" fmla="*/ 5413077 w 12192439"/>
              <a:gd name="connsiteY17625" fmla="*/ 3201075 h 6839191"/>
              <a:gd name="connsiteX17626" fmla="*/ 5413933 w 12192439"/>
              <a:gd name="connsiteY17626" fmla="*/ 3206186 h 6839191"/>
              <a:gd name="connsiteX17627" fmla="*/ 3612470 w 12192439"/>
              <a:gd name="connsiteY17627" fmla="*/ 2848873 h 6839191"/>
              <a:gd name="connsiteX17628" fmla="*/ 3567756 w 12192439"/>
              <a:gd name="connsiteY17628" fmla="*/ 2849488 h 6839191"/>
              <a:gd name="connsiteX17629" fmla="*/ 3621312 w 12192439"/>
              <a:gd name="connsiteY17629" fmla="*/ 2802778 h 6839191"/>
              <a:gd name="connsiteX17630" fmla="*/ 3665652 w 12192439"/>
              <a:gd name="connsiteY17630" fmla="*/ 2802470 h 6839191"/>
              <a:gd name="connsiteX17631" fmla="*/ 3612470 w 12192439"/>
              <a:gd name="connsiteY17631" fmla="*/ 2848873 h 6839191"/>
              <a:gd name="connsiteX17632" fmla="*/ 3623440 w 12192439"/>
              <a:gd name="connsiteY17632" fmla="*/ 2800935 h 6839191"/>
              <a:gd name="connsiteX17633" fmla="*/ 3677434 w 12192439"/>
              <a:gd name="connsiteY17633" fmla="*/ 2755058 h 6839191"/>
              <a:gd name="connsiteX17634" fmla="*/ 3721270 w 12192439"/>
              <a:gd name="connsiteY17634" fmla="*/ 2755124 h 6839191"/>
              <a:gd name="connsiteX17635" fmla="*/ 3667780 w 12192439"/>
              <a:gd name="connsiteY17635" fmla="*/ 2800628 h 6839191"/>
              <a:gd name="connsiteX17636" fmla="*/ 3623440 w 12192439"/>
              <a:gd name="connsiteY17636" fmla="*/ 2800935 h 6839191"/>
              <a:gd name="connsiteX17637" fmla="*/ 3615563 w 12192439"/>
              <a:gd name="connsiteY17637" fmla="*/ 2801001 h 6839191"/>
              <a:gd name="connsiteX17638" fmla="*/ 3571179 w 12192439"/>
              <a:gd name="connsiteY17638" fmla="*/ 2801395 h 6839191"/>
              <a:gd name="connsiteX17639" fmla="*/ 3625700 w 12192439"/>
              <a:gd name="connsiteY17639" fmla="*/ 2755102 h 6839191"/>
              <a:gd name="connsiteX17640" fmla="*/ 3669514 w 12192439"/>
              <a:gd name="connsiteY17640" fmla="*/ 2755058 h 6839191"/>
              <a:gd name="connsiteX17641" fmla="*/ 3615563 w 12192439"/>
              <a:gd name="connsiteY17641" fmla="*/ 2801001 h 6839191"/>
              <a:gd name="connsiteX17642" fmla="*/ 3627740 w 12192439"/>
              <a:gd name="connsiteY17642" fmla="*/ 2753369 h 6839191"/>
              <a:gd name="connsiteX17643" fmla="*/ 4260136 w 12192439"/>
              <a:gd name="connsiteY17643" fmla="*/ 2279489 h 6839191"/>
              <a:gd name="connsiteX17644" fmla="*/ 4825987 w 12192439"/>
              <a:gd name="connsiteY17644" fmla="*/ 1907700 h 6839191"/>
              <a:gd name="connsiteX17645" fmla="*/ 5628746 w 12192439"/>
              <a:gd name="connsiteY17645" fmla="*/ 1369394 h 6839191"/>
              <a:gd name="connsiteX17646" fmla="*/ 5668194 w 12192439"/>
              <a:gd name="connsiteY17646" fmla="*/ 1341352 h 6839191"/>
              <a:gd name="connsiteX17647" fmla="*/ 5961290 w 12192439"/>
              <a:gd name="connsiteY17647" fmla="*/ 1096045 h 6839191"/>
              <a:gd name="connsiteX17648" fmla="*/ 6044814 w 12192439"/>
              <a:gd name="connsiteY17648" fmla="*/ 961053 h 6839191"/>
              <a:gd name="connsiteX17649" fmla="*/ 6046592 w 12192439"/>
              <a:gd name="connsiteY17649" fmla="*/ 819014 h 6839191"/>
              <a:gd name="connsiteX17650" fmla="*/ 5790158 w 12192439"/>
              <a:gd name="connsiteY17650" fmla="*/ 620908 h 6839191"/>
              <a:gd name="connsiteX17651" fmla="*/ 5682082 w 12192439"/>
              <a:gd name="connsiteY17651" fmla="*/ 582890 h 6839191"/>
              <a:gd name="connsiteX17652" fmla="*/ 5174327 w 12192439"/>
              <a:gd name="connsiteY17652" fmla="*/ 475721 h 6839191"/>
              <a:gd name="connsiteX17653" fmla="*/ 5024609 w 12192439"/>
              <a:gd name="connsiteY17653" fmla="*/ 453800 h 6839191"/>
              <a:gd name="connsiteX17654" fmla="*/ 4147803 w 12192439"/>
              <a:gd name="connsiteY17654" fmla="*/ 364235 h 6839191"/>
              <a:gd name="connsiteX17655" fmla="*/ 3137054 w 12192439"/>
              <a:gd name="connsiteY17655" fmla="*/ 310401 h 6839191"/>
              <a:gd name="connsiteX17656" fmla="*/ 3003221 w 12192439"/>
              <a:gd name="connsiteY17656" fmla="*/ 304524 h 6839191"/>
              <a:gd name="connsiteX17657" fmla="*/ 2762145 w 12192439"/>
              <a:gd name="connsiteY17657" fmla="*/ 294045 h 6839191"/>
              <a:gd name="connsiteX17658" fmla="*/ 2782045 w 12192439"/>
              <a:gd name="connsiteY17658" fmla="*/ 283990 h 6839191"/>
              <a:gd name="connsiteX17659" fmla="*/ 3010614 w 12192439"/>
              <a:gd name="connsiteY17659" fmla="*/ 293813 h 6839191"/>
              <a:gd name="connsiteX17660" fmla="*/ 3084530 w 12192439"/>
              <a:gd name="connsiteY17660" fmla="*/ 297075 h 6839191"/>
              <a:gd name="connsiteX17661" fmla="*/ 4166408 w 12192439"/>
              <a:gd name="connsiteY17661" fmla="*/ 355510 h 6839191"/>
              <a:gd name="connsiteX17662" fmla="*/ 5051486 w 12192439"/>
              <a:gd name="connsiteY17662" fmla="*/ 447618 h 6839191"/>
              <a:gd name="connsiteX17663" fmla="*/ 5202564 w 12192439"/>
              <a:gd name="connsiteY17663" fmla="*/ 470078 h 6839191"/>
              <a:gd name="connsiteX17664" fmla="*/ 5714531 w 12192439"/>
              <a:gd name="connsiteY17664" fmla="*/ 578825 h 6839191"/>
              <a:gd name="connsiteX17665" fmla="*/ 5823441 w 12192439"/>
              <a:gd name="connsiteY17665" fmla="*/ 616875 h 6839191"/>
              <a:gd name="connsiteX17666" fmla="*/ 6085557 w 12192439"/>
              <a:gd name="connsiteY17666" fmla="*/ 812384 h 6839191"/>
              <a:gd name="connsiteX17667" fmla="*/ 6003414 w 12192439"/>
              <a:gd name="connsiteY17667" fmla="*/ 1088873 h 6839191"/>
              <a:gd name="connsiteX17668" fmla="*/ 5710187 w 12192439"/>
              <a:gd name="connsiteY17668" fmla="*/ 1335909 h 6839191"/>
              <a:gd name="connsiteX17669" fmla="*/ 5669203 w 12192439"/>
              <a:gd name="connsiteY17669" fmla="*/ 1365217 h 6839191"/>
              <a:gd name="connsiteX17670" fmla="*/ 4863812 w 12192439"/>
              <a:gd name="connsiteY17670" fmla="*/ 1908470 h 6839191"/>
              <a:gd name="connsiteX17671" fmla="*/ 4289403 w 12192439"/>
              <a:gd name="connsiteY17671" fmla="*/ 2288331 h 6839191"/>
              <a:gd name="connsiteX17672" fmla="*/ 3671554 w 12192439"/>
              <a:gd name="connsiteY17672" fmla="*/ 2753325 h 6839191"/>
              <a:gd name="connsiteX17673" fmla="*/ 3627740 w 12192439"/>
              <a:gd name="connsiteY17673" fmla="*/ 2753369 h 6839191"/>
              <a:gd name="connsiteX17674" fmla="*/ 2758613 w 12192439"/>
              <a:gd name="connsiteY17674" fmla="*/ 293889 h 6839191"/>
              <a:gd name="connsiteX17675" fmla="*/ 2713373 w 12192439"/>
              <a:gd name="connsiteY17675" fmla="*/ 291959 h 6839191"/>
              <a:gd name="connsiteX17676" fmla="*/ 2732219 w 12192439"/>
              <a:gd name="connsiteY17676" fmla="*/ 281917 h 6839191"/>
              <a:gd name="connsiteX17677" fmla="*/ 2778491 w 12192439"/>
              <a:gd name="connsiteY17677" fmla="*/ 283839 h 6839191"/>
              <a:gd name="connsiteX17678" fmla="*/ 2758613 w 12192439"/>
              <a:gd name="connsiteY17678" fmla="*/ 293889 h 6839191"/>
              <a:gd name="connsiteX17679" fmla="*/ 2709775 w 12192439"/>
              <a:gd name="connsiteY17679" fmla="*/ 291805 h 6839191"/>
              <a:gd name="connsiteX17680" fmla="*/ 2664600 w 12192439"/>
              <a:gd name="connsiteY17680" fmla="*/ 289883 h 6839191"/>
              <a:gd name="connsiteX17681" fmla="*/ 2682350 w 12192439"/>
              <a:gd name="connsiteY17681" fmla="*/ 279865 h 6839191"/>
              <a:gd name="connsiteX17682" fmla="*/ 2728621 w 12192439"/>
              <a:gd name="connsiteY17682" fmla="*/ 281767 h 6839191"/>
              <a:gd name="connsiteX17683" fmla="*/ 2709775 w 12192439"/>
              <a:gd name="connsiteY17683" fmla="*/ 291805 h 6839191"/>
              <a:gd name="connsiteX17684" fmla="*/ 2660980 w 12192439"/>
              <a:gd name="connsiteY17684" fmla="*/ 289729 h 6839191"/>
              <a:gd name="connsiteX17685" fmla="*/ 2615850 w 12192439"/>
              <a:gd name="connsiteY17685" fmla="*/ 287816 h 6839191"/>
              <a:gd name="connsiteX17686" fmla="*/ 2632436 w 12192439"/>
              <a:gd name="connsiteY17686" fmla="*/ 277834 h 6839191"/>
              <a:gd name="connsiteX17687" fmla="*/ 2678686 w 12192439"/>
              <a:gd name="connsiteY17687" fmla="*/ 279716 h 6839191"/>
              <a:gd name="connsiteX17688" fmla="*/ 2660980 w 12192439"/>
              <a:gd name="connsiteY17688" fmla="*/ 289729 h 6839191"/>
              <a:gd name="connsiteX17689" fmla="*/ 2612208 w 12192439"/>
              <a:gd name="connsiteY17689" fmla="*/ 287661 h 6839191"/>
              <a:gd name="connsiteX17690" fmla="*/ 2567100 w 12192439"/>
              <a:gd name="connsiteY17690" fmla="*/ 285752 h 6839191"/>
              <a:gd name="connsiteX17691" fmla="*/ 2582436 w 12192439"/>
              <a:gd name="connsiteY17691" fmla="*/ 275817 h 6839191"/>
              <a:gd name="connsiteX17692" fmla="*/ 2628729 w 12192439"/>
              <a:gd name="connsiteY17692" fmla="*/ 277682 h 6839191"/>
              <a:gd name="connsiteX17693" fmla="*/ 2612208 w 12192439"/>
              <a:gd name="connsiteY17693" fmla="*/ 287661 h 6839191"/>
              <a:gd name="connsiteX17694" fmla="*/ 2563458 w 12192439"/>
              <a:gd name="connsiteY17694" fmla="*/ 285598 h 6839191"/>
              <a:gd name="connsiteX17695" fmla="*/ 2518393 w 12192439"/>
              <a:gd name="connsiteY17695" fmla="*/ 283694 h 6839191"/>
              <a:gd name="connsiteX17696" fmla="*/ 2532435 w 12192439"/>
              <a:gd name="connsiteY17696" fmla="*/ 273819 h 6839191"/>
              <a:gd name="connsiteX17697" fmla="*/ 2578750 w 12192439"/>
              <a:gd name="connsiteY17697" fmla="*/ 275668 h 6839191"/>
              <a:gd name="connsiteX17698" fmla="*/ 2563458 w 12192439"/>
              <a:gd name="connsiteY17698" fmla="*/ 285598 h 6839191"/>
              <a:gd name="connsiteX17699" fmla="*/ 2514795 w 12192439"/>
              <a:gd name="connsiteY17699" fmla="*/ 283542 h 6839191"/>
              <a:gd name="connsiteX17700" fmla="*/ 2494434 w 12192439"/>
              <a:gd name="connsiteY17700" fmla="*/ 282682 h 6839191"/>
              <a:gd name="connsiteX17701" fmla="*/ 2488467 w 12192439"/>
              <a:gd name="connsiteY17701" fmla="*/ 282439 h 6839191"/>
              <a:gd name="connsiteX17702" fmla="*/ 2469752 w 12192439"/>
              <a:gd name="connsiteY17702" fmla="*/ 281671 h 6839191"/>
              <a:gd name="connsiteX17703" fmla="*/ 2482411 w 12192439"/>
              <a:gd name="connsiteY17703" fmla="*/ 271848 h 6839191"/>
              <a:gd name="connsiteX17704" fmla="*/ 2496716 w 12192439"/>
              <a:gd name="connsiteY17704" fmla="*/ 272404 h 6839191"/>
              <a:gd name="connsiteX17705" fmla="*/ 2528770 w 12192439"/>
              <a:gd name="connsiteY17705" fmla="*/ 273674 h 6839191"/>
              <a:gd name="connsiteX17706" fmla="*/ 2514795 w 12192439"/>
              <a:gd name="connsiteY17706" fmla="*/ 283542 h 6839191"/>
              <a:gd name="connsiteX17707" fmla="*/ 2466198 w 12192439"/>
              <a:gd name="connsiteY17707" fmla="*/ 281524 h 6839191"/>
              <a:gd name="connsiteX17708" fmla="*/ 2421243 w 12192439"/>
              <a:gd name="connsiteY17708" fmla="*/ 279655 h 6839191"/>
              <a:gd name="connsiteX17709" fmla="*/ 2432454 w 12192439"/>
              <a:gd name="connsiteY17709" fmla="*/ 269907 h 6839191"/>
              <a:gd name="connsiteX17710" fmla="*/ 2464026 w 12192439"/>
              <a:gd name="connsiteY17710" fmla="*/ 271133 h 6839191"/>
              <a:gd name="connsiteX17711" fmla="*/ 2478813 w 12192439"/>
              <a:gd name="connsiteY17711" fmla="*/ 271706 h 6839191"/>
              <a:gd name="connsiteX17712" fmla="*/ 2466198 w 12192439"/>
              <a:gd name="connsiteY17712" fmla="*/ 281524 h 6839191"/>
              <a:gd name="connsiteX17713" fmla="*/ 2417777 w 12192439"/>
              <a:gd name="connsiteY17713" fmla="*/ 279510 h 6839191"/>
              <a:gd name="connsiteX17714" fmla="*/ 2373063 w 12192439"/>
              <a:gd name="connsiteY17714" fmla="*/ 277579 h 6839191"/>
              <a:gd name="connsiteX17715" fmla="*/ 2382695 w 12192439"/>
              <a:gd name="connsiteY17715" fmla="*/ 267959 h 6839191"/>
              <a:gd name="connsiteX17716" fmla="*/ 2428922 w 12192439"/>
              <a:gd name="connsiteY17716" fmla="*/ 269773 h 6839191"/>
              <a:gd name="connsiteX17717" fmla="*/ 2417777 w 12192439"/>
              <a:gd name="connsiteY17717" fmla="*/ 279510 h 6839191"/>
              <a:gd name="connsiteX17718" fmla="*/ 2369706 w 12192439"/>
              <a:gd name="connsiteY17718" fmla="*/ 277430 h 6839191"/>
              <a:gd name="connsiteX17719" fmla="*/ 2325344 w 12192439"/>
              <a:gd name="connsiteY17719" fmla="*/ 275394 h 6839191"/>
              <a:gd name="connsiteX17720" fmla="*/ 2333308 w 12192439"/>
              <a:gd name="connsiteY17720" fmla="*/ 265971 h 6839191"/>
              <a:gd name="connsiteX17721" fmla="*/ 2379272 w 12192439"/>
              <a:gd name="connsiteY17721" fmla="*/ 267822 h 6839191"/>
              <a:gd name="connsiteX17722" fmla="*/ 2369706 w 12192439"/>
              <a:gd name="connsiteY17722" fmla="*/ 277430 h 6839191"/>
              <a:gd name="connsiteX17723" fmla="*/ 2322097 w 12192439"/>
              <a:gd name="connsiteY17723" fmla="*/ 275240 h 6839191"/>
              <a:gd name="connsiteX17724" fmla="*/ 2278239 w 12192439"/>
              <a:gd name="connsiteY17724" fmla="*/ 273062 h 6839191"/>
              <a:gd name="connsiteX17725" fmla="*/ 2284404 w 12192439"/>
              <a:gd name="connsiteY17725" fmla="*/ 263930 h 6839191"/>
              <a:gd name="connsiteX17726" fmla="*/ 2329995 w 12192439"/>
              <a:gd name="connsiteY17726" fmla="*/ 265835 h 6839191"/>
              <a:gd name="connsiteX17727" fmla="*/ 2322097 w 12192439"/>
              <a:gd name="connsiteY17727" fmla="*/ 275240 h 6839191"/>
              <a:gd name="connsiteX17728" fmla="*/ 2275079 w 12192439"/>
              <a:gd name="connsiteY17728" fmla="*/ 272902 h 6839191"/>
              <a:gd name="connsiteX17729" fmla="*/ 2244846 w 12192439"/>
              <a:gd name="connsiteY17729" fmla="*/ 271267 h 6839191"/>
              <a:gd name="connsiteX17730" fmla="*/ 2248993 w 12192439"/>
              <a:gd name="connsiteY17730" fmla="*/ 262390 h 6839191"/>
              <a:gd name="connsiteX17731" fmla="*/ 2281223 w 12192439"/>
              <a:gd name="connsiteY17731" fmla="*/ 263794 h 6839191"/>
              <a:gd name="connsiteX17732" fmla="*/ 2275079 w 12192439"/>
              <a:gd name="connsiteY17732" fmla="*/ 272902 h 6839191"/>
              <a:gd name="connsiteX17733" fmla="*/ 2241863 w 12192439"/>
              <a:gd name="connsiteY17733" fmla="*/ 271100 h 6839191"/>
              <a:gd name="connsiteX17734" fmla="*/ 2198487 w 12192439"/>
              <a:gd name="connsiteY17734" fmla="*/ 268547 h 6839191"/>
              <a:gd name="connsiteX17735" fmla="*/ 2200747 w 12192439"/>
              <a:gd name="connsiteY17735" fmla="*/ 260187 h 6839191"/>
              <a:gd name="connsiteX17736" fmla="*/ 2245987 w 12192439"/>
              <a:gd name="connsiteY17736" fmla="*/ 262259 h 6839191"/>
              <a:gd name="connsiteX17737" fmla="*/ 2241863 w 12192439"/>
              <a:gd name="connsiteY17737" fmla="*/ 271100 h 6839191"/>
              <a:gd name="connsiteX17738" fmla="*/ 2195547 w 12192439"/>
              <a:gd name="connsiteY17738" fmla="*/ 268364 h 6839191"/>
              <a:gd name="connsiteX17739" fmla="*/ 2152006 w 12192439"/>
              <a:gd name="connsiteY17739" fmla="*/ 265492 h 6839191"/>
              <a:gd name="connsiteX17740" fmla="*/ 2152451 w 12192439"/>
              <a:gd name="connsiteY17740" fmla="*/ 257833 h 6839191"/>
              <a:gd name="connsiteX17741" fmla="*/ 2197785 w 12192439"/>
              <a:gd name="connsiteY17741" fmla="*/ 260047 h 6839191"/>
              <a:gd name="connsiteX17742" fmla="*/ 2195547 w 12192439"/>
              <a:gd name="connsiteY17742" fmla="*/ 268364 h 6839191"/>
              <a:gd name="connsiteX17743" fmla="*/ 2149030 w 12192439"/>
              <a:gd name="connsiteY17743" fmla="*/ 265291 h 6839191"/>
              <a:gd name="connsiteX17744" fmla="*/ 2105269 w 12192439"/>
              <a:gd name="connsiteY17744" fmla="*/ 262362 h 6839191"/>
              <a:gd name="connsiteX17745" fmla="*/ 2104087 w 12192439"/>
              <a:gd name="connsiteY17745" fmla="*/ 255448 h 6839191"/>
              <a:gd name="connsiteX17746" fmla="*/ 2146685 w 12192439"/>
              <a:gd name="connsiteY17746" fmla="*/ 257550 h 6839191"/>
              <a:gd name="connsiteX17747" fmla="*/ 2149474 w 12192439"/>
              <a:gd name="connsiteY17747" fmla="*/ 257688 h 6839191"/>
              <a:gd name="connsiteX17748" fmla="*/ 2149030 w 12192439"/>
              <a:gd name="connsiteY17748" fmla="*/ 265291 h 6839191"/>
              <a:gd name="connsiteX17749" fmla="*/ 2102112 w 12192439"/>
              <a:gd name="connsiteY17749" fmla="*/ 262153 h 6839191"/>
              <a:gd name="connsiteX17750" fmla="*/ 2058258 w 12192439"/>
              <a:gd name="connsiteY17750" fmla="*/ 259277 h 6839191"/>
              <a:gd name="connsiteX17751" fmla="*/ 2055663 w 12192439"/>
              <a:gd name="connsiteY17751" fmla="*/ 253094 h 6839191"/>
              <a:gd name="connsiteX17752" fmla="*/ 2100943 w 12192439"/>
              <a:gd name="connsiteY17752" fmla="*/ 255295 h 6839191"/>
              <a:gd name="connsiteX17753" fmla="*/ 2102112 w 12192439"/>
              <a:gd name="connsiteY17753" fmla="*/ 262153 h 6839191"/>
              <a:gd name="connsiteX17754" fmla="*/ 2054722 w 12192439"/>
              <a:gd name="connsiteY17754" fmla="*/ 259049 h 6839191"/>
              <a:gd name="connsiteX17755" fmla="*/ 1997456 w 12192439"/>
              <a:gd name="connsiteY17755" fmla="*/ 255418 h 6839191"/>
              <a:gd name="connsiteX17756" fmla="*/ 1994106 w 12192439"/>
              <a:gd name="connsiteY17756" fmla="*/ 250181 h 6839191"/>
              <a:gd name="connsiteX17757" fmla="*/ 2052153 w 12192439"/>
              <a:gd name="connsiteY17757" fmla="*/ 252925 h 6839191"/>
              <a:gd name="connsiteX17758" fmla="*/ 2054722 w 12192439"/>
              <a:gd name="connsiteY17758" fmla="*/ 259049 h 6839191"/>
              <a:gd name="connsiteX17759" fmla="*/ 1993415 w 12192439"/>
              <a:gd name="connsiteY17759" fmla="*/ 255168 h 6839191"/>
              <a:gd name="connsiteX17760" fmla="*/ 1948914 w 12192439"/>
              <a:gd name="connsiteY17760" fmla="*/ 252469 h 6839191"/>
              <a:gd name="connsiteX17761" fmla="*/ 1944680 w 12192439"/>
              <a:gd name="connsiteY17761" fmla="*/ 247927 h 6839191"/>
              <a:gd name="connsiteX17762" fmla="*/ 1990113 w 12192439"/>
              <a:gd name="connsiteY17762" fmla="*/ 249996 h 6839191"/>
              <a:gd name="connsiteX17763" fmla="*/ 1993415 w 12192439"/>
              <a:gd name="connsiteY17763" fmla="*/ 255168 h 6839191"/>
              <a:gd name="connsiteX17764" fmla="*/ 1944046 w 12192439"/>
              <a:gd name="connsiteY17764" fmla="*/ 252182 h 6839191"/>
              <a:gd name="connsiteX17765" fmla="*/ 1899960 w 12192439"/>
              <a:gd name="connsiteY17765" fmla="*/ 249643 h 6839191"/>
              <a:gd name="connsiteX17766" fmla="*/ 1895102 w 12192439"/>
              <a:gd name="connsiteY17766" fmla="*/ 245764 h 6839191"/>
              <a:gd name="connsiteX17767" fmla="*/ 1939897 w 12192439"/>
              <a:gd name="connsiteY17767" fmla="*/ 247717 h 6839191"/>
              <a:gd name="connsiteX17768" fmla="*/ 1944046 w 12192439"/>
              <a:gd name="connsiteY17768" fmla="*/ 252182 h 6839191"/>
              <a:gd name="connsiteX17769" fmla="*/ 1894001 w 12192439"/>
              <a:gd name="connsiteY17769" fmla="*/ 249310 h 6839191"/>
              <a:gd name="connsiteX17770" fmla="*/ 1850771 w 12192439"/>
              <a:gd name="connsiteY17770" fmla="*/ 246969 h 6839191"/>
              <a:gd name="connsiteX17771" fmla="*/ 1845551 w 12192439"/>
              <a:gd name="connsiteY17771" fmla="*/ 243708 h 6839191"/>
              <a:gd name="connsiteX17772" fmla="*/ 1889262 w 12192439"/>
              <a:gd name="connsiteY17772" fmla="*/ 245512 h 6839191"/>
              <a:gd name="connsiteX17773" fmla="*/ 1894001 w 12192439"/>
              <a:gd name="connsiteY17773" fmla="*/ 249310 h 6839191"/>
              <a:gd name="connsiteX17774" fmla="*/ 1843443 w 12192439"/>
              <a:gd name="connsiteY17774" fmla="*/ 246585 h 6839191"/>
              <a:gd name="connsiteX17775" fmla="*/ 1819074 w 12192439"/>
              <a:gd name="connsiteY17775" fmla="*/ 245341 h 6839191"/>
              <a:gd name="connsiteX17776" fmla="*/ 1801573 w 12192439"/>
              <a:gd name="connsiteY17776" fmla="*/ 244472 h 6839191"/>
              <a:gd name="connsiteX17777" fmla="*/ 1796228 w 12192439"/>
              <a:gd name="connsiteY17777" fmla="*/ 241782 h 6839191"/>
              <a:gd name="connsiteX17778" fmla="*/ 1802861 w 12192439"/>
              <a:gd name="connsiteY17778" fmla="*/ 242047 h 6839191"/>
              <a:gd name="connsiteX17779" fmla="*/ 1838392 w 12192439"/>
              <a:gd name="connsiteY17779" fmla="*/ 243425 h 6839191"/>
              <a:gd name="connsiteX17780" fmla="*/ 1843443 w 12192439"/>
              <a:gd name="connsiteY17780" fmla="*/ 246585 h 6839191"/>
              <a:gd name="connsiteX17781" fmla="*/ 1788145 w 12192439"/>
              <a:gd name="connsiteY17781" fmla="*/ 241802 h 6839191"/>
              <a:gd name="connsiteX17782" fmla="*/ 1792562 w 12192439"/>
              <a:gd name="connsiteY17782" fmla="*/ 244024 h 6839191"/>
              <a:gd name="connsiteX17783" fmla="*/ 1752289 w 12192439"/>
              <a:gd name="connsiteY17783" fmla="*/ 242034 h 6839191"/>
              <a:gd name="connsiteX17784" fmla="*/ 1746923 w 12192439"/>
              <a:gd name="connsiteY17784" fmla="*/ 239814 h 6839191"/>
              <a:gd name="connsiteX17785" fmla="*/ 1787406 w 12192439"/>
              <a:gd name="connsiteY17785" fmla="*/ 241431 h 6839191"/>
              <a:gd name="connsiteX17786" fmla="*/ 1788145 w 12192439"/>
              <a:gd name="connsiteY17786" fmla="*/ 241802 h 6839191"/>
              <a:gd name="connsiteX17787" fmla="*/ 1741168 w 12192439"/>
              <a:gd name="connsiteY17787" fmla="*/ 241488 h 6839191"/>
              <a:gd name="connsiteX17788" fmla="*/ 1702894 w 12192439"/>
              <a:gd name="connsiteY17788" fmla="*/ 239619 h 6839191"/>
              <a:gd name="connsiteX17789" fmla="*/ 1697834 w 12192439"/>
              <a:gd name="connsiteY17789" fmla="*/ 237868 h 6839191"/>
              <a:gd name="connsiteX17790" fmla="*/ 1736073 w 12192439"/>
              <a:gd name="connsiteY17790" fmla="*/ 239380 h 6839191"/>
              <a:gd name="connsiteX17791" fmla="*/ 1741168 w 12192439"/>
              <a:gd name="connsiteY17791" fmla="*/ 241488 h 6839191"/>
              <a:gd name="connsiteX17792" fmla="*/ 1689194 w 12192439"/>
              <a:gd name="connsiteY17792" fmla="*/ 238952 h 6839191"/>
              <a:gd name="connsiteX17793" fmla="*/ 1653384 w 12192439"/>
              <a:gd name="connsiteY17793" fmla="*/ 237223 h 6839191"/>
              <a:gd name="connsiteX17794" fmla="*/ 1649123 w 12192439"/>
              <a:gd name="connsiteY17794" fmla="*/ 235981 h 6839191"/>
              <a:gd name="connsiteX17795" fmla="*/ 1684558 w 12192439"/>
              <a:gd name="connsiteY17795" fmla="*/ 237355 h 6839191"/>
              <a:gd name="connsiteX17796" fmla="*/ 1689194 w 12192439"/>
              <a:gd name="connsiteY17796" fmla="*/ 238952 h 6839191"/>
              <a:gd name="connsiteX17797" fmla="*/ 1636530 w 12192439"/>
              <a:gd name="connsiteY17797" fmla="*/ 236413 h 6839191"/>
              <a:gd name="connsiteX17798" fmla="*/ 1603734 w 12192439"/>
              <a:gd name="connsiteY17798" fmla="*/ 234847 h 6839191"/>
              <a:gd name="connsiteX17799" fmla="*/ 1600823 w 12192439"/>
              <a:gd name="connsiteY17799" fmla="*/ 234127 h 6839191"/>
              <a:gd name="connsiteX17800" fmla="*/ 1632866 w 12192439"/>
              <a:gd name="connsiteY17800" fmla="*/ 235351 h 6839191"/>
              <a:gd name="connsiteX17801" fmla="*/ 1636530 w 12192439"/>
              <a:gd name="connsiteY17801" fmla="*/ 236413 h 6839191"/>
              <a:gd name="connsiteX17802" fmla="*/ 1582942 w 12192439"/>
              <a:gd name="connsiteY17802" fmla="*/ 233860 h 6839191"/>
              <a:gd name="connsiteX17803" fmla="*/ 1554106 w 12192439"/>
              <a:gd name="connsiteY17803" fmla="*/ 232499 h 6839191"/>
              <a:gd name="connsiteX17804" fmla="*/ 1553356 w 12192439"/>
              <a:gd name="connsiteY17804" fmla="*/ 232341 h 6839191"/>
              <a:gd name="connsiteX17805" fmla="*/ 1581009 w 12192439"/>
              <a:gd name="connsiteY17805" fmla="*/ 233381 h 6839191"/>
              <a:gd name="connsiteX17806" fmla="*/ 1582942 w 12192439"/>
              <a:gd name="connsiteY17806" fmla="*/ 233860 h 6839191"/>
              <a:gd name="connsiteX17807" fmla="*/ 2150040 w 12192439"/>
              <a:gd name="connsiteY17807" fmla="*/ 460268 h 6839191"/>
              <a:gd name="connsiteX17808" fmla="*/ 2151038 w 12192439"/>
              <a:gd name="connsiteY17808" fmla="*/ 461194 h 6839191"/>
              <a:gd name="connsiteX17809" fmla="*/ 2151573 w 12192439"/>
              <a:gd name="connsiteY17809" fmla="*/ 463362 h 6839191"/>
              <a:gd name="connsiteX17810" fmla="*/ 2151508 w 12192439"/>
              <a:gd name="connsiteY17810" fmla="*/ 463285 h 6839191"/>
              <a:gd name="connsiteX17811" fmla="*/ 2150040 w 12192439"/>
              <a:gd name="connsiteY17811" fmla="*/ 460268 h 6839191"/>
              <a:gd name="connsiteX17812" fmla="*/ 2166376 w 12192439"/>
              <a:gd name="connsiteY17812" fmla="*/ 491333 h 6839191"/>
              <a:gd name="connsiteX17813" fmla="*/ 2168219 w 12192439"/>
              <a:gd name="connsiteY17813" fmla="*/ 493441 h 6839191"/>
              <a:gd name="connsiteX17814" fmla="*/ 2168373 w 12192439"/>
              <a:gd name="connsiteY17814" fmla="*/ 495122 h 6839191"/>
              <a:gd name="connsiteX17815" fmla="*/ 2166723 w 12192439"/>
              <a:gd name="connsiteY17815" fmla="*/ 492428 h 6839191"/>
              <a:gd name="connsiteX17816" fmla="*/ 2166376 w 12192439"/>
              <a:gd name="connsiteY17816" fmla="*/ 491333 h 6839191"/>
              <a:gd name="connsiteX17817" fmla="*/ 2173329 w 12192439"/>
              <a:gd name="connsiteY17817" fmla="*/ 507378 h 6839191"/>
              <a:gd name="connsiteX17818" fmla="*/ 2175214 w 12192439"/>
              <a:gd name="connsiteY17818" fmla="*/ 509677 h 6839191"/>
              <a:gd name="connsiteX17819" fmla="*/ 2175303 w 12192439"/>
              <a:gd name="connsiteY17819" fmla="*/ 511625 h 6839191"/>
              <a:gd name="connsiteX17820" fmla="*/ 2173678 w 12192439"/>
              <a:gd name="connsiteY17820" fmla="*/ 508744 h 6839191"/>
              <a:gd name="connsiteX17821" fmla="*/ 2173329 w 12192439"/>
              <a:gd name="connsiteY17821" fmla="*/ 507378 h 6839191"/>
              <a:gd name="connsiteX17822" fmla="*/ 2179707 w 12192439"/>
              <a:gd name="connsiteY17822" fmla="*/ 523565 h 6839191"/>
              <a:gd name="connsiteX17823" fmla="*/ 2180652 w 12192439"/>
              <a:gd name="connsiteY17823" fmla="*/ 524805 h 6839191"/>
              <a:gd name="connsiteX17824" fmla="*/ 2180670 w 12192439"/>
              <a:gd name="connsiteY17824" fmla="*/ 526544 h 6839191"/>
              <a:gd name="connsiteX17825" fmla="*/ 2180097 w 12192439"/>
              <a:gd name="connsiteY17825" fmla="*/ 525414 h 6839191"/>
              <a:gd name="connsiteX17826" fmla="*/ 2179707 w 12192439"/>
              <a:gd name="connsiteY17826" fmla="*/ 523565 h 6839191"/>
              <a:gd name="connsiteX17827" fmla="*/ 2184450 w 12192439"/>
              <a:gd name="connsiteY17827" fmla="*/ 538214 h 6839191"/>
              <a:gd name="connsiteX17828" fmla="*/ 2186401 w 12192439"/>
              <a:gd name="connsiteY17828" fmla="*/ 540957 h 6839191"/>
              <a:gd name="connsiteX17829" fmla="*/ 2186379 w 12192439"/>
              <a:gd name="connsiteY17829" fmla="*/ 542901 h 6839191"/>
              <a:gd name="connsiteX17830" fmla="*/ 2184615 w 12192439"/>
              <a:gd name="connsiteY17830" fmla="*/ 539079 h 6839191"/>
              <a:gd name="connsiteX17831" fmla="*/ 2184450 w 12192439"/>
              <a:gd name="connsiteY17831" fmla="*/ 538214 h 6839191"/>
              <a:gd name="connsiteX17832" fmla="*/ 2189825 w 12192439"/>
              <a:gd name="connsiteY17832" fmla="*/ 554483 h 6839191"/>
              <a:gd name="connsiteX17833" fmla="*/ 2191541 w 12192439"/>
              <a:gd name="connsiteY17833" fmla="*/ 556986 h 6839191"/>
              <a:gd name="connsiteX17834" fmla="*/ 2191434 w 12192439"/>
              <a:gd name="connsiteY17834" fmla="*/ 559443 h 6839191"/>
              <a:gd name="connsiteX17835" fmla="*/ 2190205 w 12192439"/>
              <a:gd name="connsiteY17835" fmla="*/ 556791 h 6839191"/>
              <a:gd name="connsiteX17836" fmla="*/ 2189825 w 12192439"/>
              <a:gd name="connsiteY17836" fmla="*/ 554483 h 6839191"/>
              <a:gd name="connsiteX17837" fmla="*/ 2194450 w 12192439"/>
              <a:gd name="connsiteY17837" fmla="*/ 570242 h 6839191"/>
              <a:gd name="connsiteX17838" fmla="*/ 2196162 w 12192439"/>
              <a:gd name="connsiteY17838" fmla="*/ 572837 h 6839191"/>
              <a:gd name="connsiteX17839" fmla="*/ 2196008 w 12192439"/>
              <a:gd name="connsiteY17839" fmla="*/ 575389 h 6839191"/>
              <a:gd name="connsiteX17840" fmla="*/ 2194758 w 12192439"/>
              <a:gd name="connsiteY17840" fmla="*/ 572467 h 6839191"/>
              <a:gd name="connsiteX17841" fmla="*/ 2194450 w 12192439"/>
              <a:gd name="connsiteY17841" fmla="*/ 570242 h 6839191"/>
              <a:gd name="connsiteX17842" fmla="*/ 2198619 w 12192439"/>
              <a:gd name="connsiteY17842" fmla="*/ 585852 h 6839191"/>
              <a:gd name="connsiteX17843" fmla="*/ 2199892 w 12192439"/>
              <a:gd name="connsiteY17843" fmla="*/ 587941 h 6839191"/>
              <a:gd name="connsiteX17844" fmla="*/ 2200330 w 12192439"/>
              <a:gd name="connsiteY17844" fmla="*/ 588571 h 6839191"/>
              <a:gd name="connsiteX17845" fmla="*/ 2200133 w 12192439"/>
              <a:gd name="connsiteY17845" fmla="*/ 591331 h 6839191"/>
              <a:gd name="connsiteX17846" fmla="*/ 2198904 w 12192439"/>
              <a:gd name="connsiteY17846" fmla="*/ 588285 h 6839191"/>
              <a:gd name="connsiteX17847" fmla="*/ 2198619 w 12192439"/>
              <a:gd name="connsiteY17847" fmla="*/ 585852 h 6839191"/>
              <a:gd name="connsiteX17848" fmla="*/ 2202458 w 12192439"/>
              <a:gd name="connsiteY17848" fmla="*/ 601403 h 6839191"/>
              <a:gd name="connsiteX17849" fmla="*/ 2204323 w 12192439"/>
              <a:gd name="connsiteY17849" fmla="*/ 604394 h 6839191"/>
              <a:gd name="connsiteX17850" fmla="*/ 2204038 w 12192439"/>
              <a:gd name="connsiteY17850" fmla="*/ 607478 h 6839191"/>
              <a:gd name="connsiteX17851" fmla="*/ 2202700 w 12192439"/>
              <a:gd name="connsiteY17851" fmla="*/ 604049 h 6839191"/>
              <a:gd name="connsiteX17852" fmla="*/ 2202458 w 12192439"/>
              <a:gd name="connsiteY17852" fmla="*/ 601403 h 6839191"/>
              <a:gd name="connsiteX17853" fmla="*/ 2205991 w 12192439"/>
              <a:gd name="connsiteY17853" fmla="*/ 616875 h 6839191"/>
              <a:gd name="connsiteX17854" fmla="*/ 2207856 w 12192439"/>
              <a:gd name="connsiteY17854" fmla="*/ 619942 h 6839191"/>
              <a:gd name="connsiteX17855" fmla="*/ 2207505 w 12192439"/>
              <a:gd name="connsiteY17855" fmla="*/ 623119 h 6839191"/>
              <a:gd name="connsiteX17856" fmla="*/ 2206166 w 12192439"/>
              <a:gd name="connsiteY17856" fmla="*/ 619567 h 6839191"/>
              <a:gd name="connsiteX17857" fmla="*/ 2205991 w 12192439"/>
              <a:gd name="connsiteY17857" fmla="*/ 616875 h 6839191"/>
              <a:gd name="connsiteX17858" fmla="*/ 2209326 w 12192439"/>
              <a:gd name="connsiteY17858" fmla="*/ 632349 h 6839191"/>
              <a:gd name="connsiteX17859" fmla="*/ 2211125 w 12192439"/>
              <a:gd name="connsiteY17859" fmla="*/ 635384 h 6839191"/>
              <a:gd name="connsiteX17860" fmla="*/ 2210686 w 12192439"/>
              <a:gd name="connsiteY17860" fmla="*/ 638789 h 6839191"/>
              <a:gd name="connsiteX17861" fmla="*/ 2210357 w 12192439"/>
              <a:gd name="connsiteY17861" fmla="*/ 637966 h 6839191"/>
              <a:gd name="connsiteX17862" fmla="*/ 2209435 w 12192439"/>
              <a:gd name="connsiteY17862" fmla="*/ 635228 h 6839191"/>
              <a:gd name="connsiteX17863" fmla="*/ 2209326 w 12192439"/>
              <a:gd name="connsiteY17863" fmla="*/ 632349 h 6839191"/>
              <a:gd name="connsiteX17864" fmla="*/ 2212288 w 12192439"/>
              <a:gd name="connsiteY17864" fmla="*/ 647530 h 6839191"/>
              <a:gd name="connsiteX17865" fmla="*/ 2214130 w 12192439"/>
              <a:gd name="connsiteY17865" fmla="*/ 650750 h 6839191"/>
              <a:gd name="connsiteX17866" fmla="*/ 2213626 w 12192439"/>
              <a:gd name="connsiteY17866" fmla="*/ 654272 h 6839191"/>
              <a:gd name="connsiteX17867" fmla="*/ 2212463 w 12192439"/>
              <a:gd name="connsiteY17867" fmla="*/ 650952 h 6839191"/>
              <a:gd name="connsiteX17868" fmla="*/ 2212288 w 12192439"/>
              <a:gd name="connsiteY17868" fmla="*/ 647530 h 6839191"/>
              <a:gd name="connsiteX17869" fmla="*/ 2215118 w 12192439"/>
              <a:gd name="connsiteY17869" fmla="*/ 662813 h 6839191"/>
              <a:gd name="connsiteX17870" fmla="*/ 2216895 w 12192439"/>
              <a:gd name="connsiteY17870" fmla="*/ 666003 h 6839191"/>
              <a:gd name="connsiteX17871" fmla="*/ 2216368 w 12192439"/>
              <a:gd name="connsiteY17871" fmla="*/ 669742 h 6839191"/>
              <a:gd name="connsiteX17872" fmla="*/ 2215206 w 12192439"/>
              <a:gd name="connsiteY17872" fmla="*/ 666220 h 6839191"/>
              <a:gd name="connsiteX17873" fmla="*/ 2215118 w 12192439"/>
              <a:gd name="connsiteY17873" fmla="*/ 662813 h 6839191"/>
              <a:gd name="connsiteX17874" fmla="*/ 2217663 w 12192439"/>
              <a:gd name="connsiteY17874" fmla="*/ 677833 h 6839191"/>
              <a:gd name="connsiteX17875" fmla="*/ 2219550 w 12192439"/>
              <a:gd name="connsiteY17875" fmla="*/ 681363 h 6839191"/>
              <a:gd name="connsiteX17876" fmla="*/ 2218979 w 12192439"/>
              <a:gd name="connsiteY17876" fmla="*/ 685284 h 6839191"/>
              <a:gd name="connsiteX17877" fmla="*/ 2217751 w 12192439"/>
              <a:gd name="connsiteY17877" fmla="*/ 681405 h 6839191"/>
              <a:gd name="connsiteX17878" fmla="*/ 2217663 w 12192439"/>
              <a:gd name="connsiteY17878" fmla="*/ 677833 h 6839191"/>
              <a:gd name="connsiteX17879" fmla="*/ 2013494 w 12192439"/>
              <a:gd name="connsiteY17879" fmla="*/ 2514115 h 6839191"/>
              <a:gd name="connsiteX17880" fmla="*/ 2035375 w 12192439"/>
              <a:gd name="connsiteY17880" fmla="*/ 2498120 h 6839191"/>
              <a:gd name="connsiteX17881" fmla="*/ 2606986 w 12192439"/>
              <a:gd name="connsiteY17881" fmla="*/ 2158436 h 6839191"/>
              <a:gd name="connsiteX17882" fmla="*/ 3034770 w 12192439"/>
              <a:gd name="connsiteY17882" fmla="*/ 1954020 h 6839191"/>
              <a:gd name="connsiteX17883" fmla="*/ 3230847 w 12192439"/>
              <a:gd name="connsiteY17883" fmla="*/ 1861982 h 6839191"/>
              <a:gd name="connsiteX17884" fmla="*/ 3487720 w 12192439"/>
              <a:gd name="connsiteY17884" fmla="*/ 1742098 h 6839191"/>
              <a:gd name="connsiteX17885" fmla="*/ 4238218 w 12192439"/>
              <a:gd name="connsiteY17885" fmla="*/ 1371189 h 6839191"/>
              <a:gd name="connsiteX17886" fmla="*/ 4489759 w 12192439"/>
              <a:gd name="connsiteY17886" fmla="*/ 1219468 h 6839191"/>
              <a:gd name="connsiteX17887" fmla="*/ 4647463 w 12192439"/>
              <a:gd name="connsiteY17887" fmla="*/ 1090226 h 6839191"/>
              <a:gd name="connsiteX17888" fmla="*/ 4708390 w 12192439"/>
              <a:gd name="connsiteY17888" fmla="*/ 965072 h 6839191"/>
              <a:gd name="connsiteX17889" fmla="*/ 4665453 w 12192439"/>
              <a:gd name="connsiteY17889" fmla="*/ 901662 h 6839191"/>
              <a:gd name="connsiteX17890" fmla="*/ 4594807 w 12192439"/>
              <a:gd name="connsiteY17890" fmla="*/ 868530 h 6839191"/>
              <a:gd name="connsiteX17891" fmla="*/ 4245326 w 12192439"/>
              <a:gd name="connsiteY17891" fmla="*/ 817358 h 6839191"/>
              <a:gd name="connsiteX17892" fmla="*/ 4185298 w 12192439"/>
              <a:gd name="connsiteY17892" fmla="*/ 814821 h 6839191"/>
              <a:gd name="connsiteX17893" fmla="*/ 4142252 w 12192439"/>
              <a:gd name="connsiteY17893" fmla="*/ 813040 h 6839191"/>
              <a:gd name="connsiteX17894" fmla="*/ 3541165 w 12192439"/>
              <a:gd name="connsiteY17894" fmla="*/ 805914 h 6839191"/>
              <a:gd name="connsiteX17895" fmla="*/ 3279291 w 12192439"/>
              <a:gd name="connsiteY17895" fmla="*/ 810207 h 6839191"/>
              <a:gd name="connsiteX17896" fmla="*/ 2759600 w 12192439"/>
              <a:gd name="connsiteY17896" fmla="*/ 810087 h 6839191"/>
              <a:gd name="connsiteX17897" fmla="*/ 2414420 w 12192439"/>
              <a:gd name="connsiteY17897" fmla="*/ 774434 h 6839191"/>
              <a:gd name="connsiteX17898" fmla="*/ 2403472 w 12192439"/>
              <a:gd name="connsiteY17898" fmla="*/ 772605 h 6839191"/>
              <a:gd name="connsiteX17899" fmla="*/ 2220361 w 12192439"/>
              <a:gd name="connsiteY17899" fmla="*/ 688869 h 6839191"/>
              <a:gd name="connsiteX17900" fmla="*/ 2220932 w 12192439"/>
              <a:gd name="connsiteY17900" fmla="*/ 683667 h 6839191"/>
              <a:gd name="connsiteX17901" fmla="*/ 2405424 w 12192439"/>
              <a:gd name="connsiteY17901" fmla="*/ 759241 h 6839191"/>
              <a:gd name="connsiteX17902" fmla="*/ 2416592 w 12192439"/>
              <a:gd name="connsiteY17902" fmla="*/ 761055 h 6839191"/>
              <a:gd name="connsiteX17903" fmla="*/ 2767104 w 12192439"/>
              <a:gd name="connsiteY17903" fmla="*/ 796302 h 6839191"/>
              <a:gd name="connsiteX17904" fmla="*/ 3289295 w 12192439"/>
              <a:gd name="connsiteY17904" fmla="*/ 797623 h 6839191"/>
              <a:gd name="connsiteX17905" fmla="*/ 3560121 w 12192439"/>
              <a:gd name="connsiteY17905" fmla="*/ 794128 h 6839191"/>
              <a:gd name="connsiteX17906" fmla="*/ 4169721 w 12192439"/>
              <a:gd name="connsiteY17906" fmla="*/ 803827 h 6839191"/>
              <a:gd name="connsiteX17907" fmla="*/ 4211824 w 12192439"/>
              <a:gd name="connsiteY17907" fmla="*/ 805762 h 6839191"/>
              <a:gd name="connsiteX17908" fmla="*/ 4274243 w 12192439"/>
              <a:gd name="connsiteY17908" fmla="*/ 808694 h 6839191"/>
              <a:gd name="connsiteX17909" fmla="*/ 4628133 w 12192439"/>
              <a:gd name="connsiteY17909" fmla="*/ 861516 h 6839191"/>
              <a:gd name="connsiteX17910" fmla="*/ 4699460 w 12192439"/>
              <a:gd name="connsiteY17910" fmla="*/ 894558 h 6839191"/>
              <a:gd name="connsiteX17911" fmla="*/ 4743932 w 12192439"/>
              <a:gd name="connsiteY17911" fmla="*/ 957722 h 6839191"/>
              <a:gd name="connsiteX17912" fmla="*/ 4689675 w 12192439"/>
              <a:gd name="connsiteY17912" fmla="*/ 1080489 h 6839191"/>
              <a:gd name="connsiteX17913" fmla="*/ 4534604 w 12192439"/>
              <a:gd name="connsiteY17913" fmla="*/ 1213954 h 6839191"/>
              <a:gd name="connsiteX17914" fmla="*/ 4280671 w 12192439"/>
              <a:gd name="connsiteY17914" fmla="*/ 1369370 h 6839191"/>
              <a:gd name="connsiteX17915" fmla="*/ 3526685 w 12192439"/>
              <a:gd name="connsiteY17915" fmla="*/ 1747429 h 6839191"/>
              <a:gd name="connsiteX17916" fmla="*/ 3262133 w 12192439"/>
              <a:gd name="connsiteY17916" fmla="*/ 1873211 h 6839191"/>
              <a:gd name="connsiteX17917" fmla="*/ 3096224 w 12192439"/>
              <a:gd name="connsiteY17917" fmla="*/ 1952815 h 6839191"/>
              <a:gd name="connsiteX17918" fmla="*/ 2632700 w 12192439"/>
              <a:gd name="connsiteY17918" fmla="*/ 2179812 h 6839191"/>
              <a:gd name="connsiteX17919" fmla="*/ 2059366 w 12192439"/>
              <a:gd name="connsiteY17919" fmla="*/ 2532632 h 6839191"/>
              <a:gd name="connsiteX17920" fmla="*/ 2036751 w 12192439"/>
              <a:gd name="connsiteY17920" fmla="*/ 2550074 h 6839191"/>
              <a:gd name="connsiteX17921" fmla="*/ 1893501 w 12192439"/>
              <a:gd name="connsiteY17921" fmla="*/ 2701679 h 6839191"/>
              <a:gd name="connsiteX17922" fmla="*/ 1861341 w 12192439"/>
              <a:gd name="connsiteY17922" fmla="*/ 2688405 h 6839191"/>
              <a:gd name="connsiteX17923" fmla="*/ 2013494 w 12192439"/>
              <a:gd name="connsiteY17923" fmla="*/ 2514115 h 6839191"/>
              <a:gd name="connsiteX17924" fmla="*/ 1894835 w 12192439"/>
              <a:gd name="connsiteY17924" fmla="*/ 2703960 h 6839191"/>
              <a:gd name="connsiteX17925" fmla="*/ 1934629 w 12192439"/>
              <a:gd name="connsiteY17925" fmla="*/ 2714843 h 6839191"/>
              <a:gd name="connsiteX17926" fmla="*/ 1920333 w 12192439"/>
              <a:gd name="connsiteY17926" fmla="*/ 2745866 h 6839191"/>
              <a:gd name="connsiteX17927" fmla="*/ 1889319 w 12192439"/>
              <a:gd name="connsiteY17927" fmla="*/ 2732153 h 6839191"/>
              <a:gd name="connsiteX17928" fmla="*/ 1894835 w 12192439"/>
              <a:gd name="connsiteY17928" fmla="*/ 2703960 h 6839191"/>
              <a:gd name="connsiteX17929" fmla="*/ 1921779 w 12192439"/>
              <a:gd name="connsiteY17929" fmla="*/ 2748345 h 6839191"/>
              <a:gd name="connsiteX17930" fmla="*/ 1959683 w 12192439"/>
              <a:gd name="connsiteY17930" fmla="*/ 2759776 h 6839191"/>
              <a:gd name="connsiteX17931" fmla="*/ 1947291 w 12192439"/>
              <a:gd name="connsiteY17931" fmla="*/ 2790053 h 6839191"/>
              <a:gd name="connsiteX17932" fmla="*/ 1917413 w 12192439"/>
              <a:gd name="connsiteY17932" fmla="*/ 2775989 h 6839191"/>
              <a:gd name="connsiteX17933" fmla="*/ 1921779 w 12192439"/>
              <a:gd name="connsiteY17933" fmla="*/ 2748345 h 6839191"/>
              <a:gd name="connsiteX17934" fmla="*/ 1948857 w 12192439"/>
              <a:gd name="connsiteY17934" fmla="*/ 2792729 h 6839191"/>
              <a:gd name="connsiteX17935" fmla="*/ 1985085 w 12192439"/>
              <a:gd name="connsiteY17935" fmla="*/ 2804664 h 6839191"/>
              <a:gd name="connsiteX17936" fmla="*/ 1974389 w 12192439"/>
              <a:gd name="connsiteY17936" fmla="*/ 2834239 h 6839191"/>
              <a:gd name="connsiteX17937" fmla="*/ 1945560 w 12192439"/>
              <a:gd name="connsiteY17937" fmla="*/ 2819847 h 6839191"/>
              <a:gd name="connsiteX17938" fmla="*/ 1948857 w 12192439"/>
              <a:gd name="connsiteY17938" fmla="*/ 2792729 h 6839191"/>
              <a:gd name="connsiteX17939" fmla="*/ 1973919 w 12192439"/>
              <a:gd name="connsiteY17939" fmla="*/ 2836236 h 6839191"/>
              <a:gd name="connsiteX17940" fmla="*/ 1971405 w 12192439"/>
              <a:gd name="connsiteY17940" fmla="*/ 2862213 h 6839191"/>
              <a:gd name="connsiteX17941" fmla="*/ 1949768 w 12192439"/>
              <a:gd name="connsiteY17941" fmla="*/ 2845736 h 6839191"/>
              <a:gd name="connsiteX17942" fmla="*/ 1945645 w 12192439"/>
              <a:gd name="connsiteY17942" fmla="*/ 2822436 h 6839191"/>
              <a:gd name="connsiteX17943" fmla="*/ 1945639 w 12192439"/>
              <a:gd name="connsiteY17943" fmla="*/ 2822238 h 6839191"/>
              <a:gd name="connsiteX17944" fmla="*/ 1973919 w 12192439"/>
              <a:gd name="connsiteY17944" fmla="*/ 2836236 h 6839191"/>
              <a:gd name="connsiteX17945" fmla="*/ 1976087 w 12192439"/>
              <a:gd name="connsiteY17945" fmla="*/ 2837136 h 6839191"/>
              <a:gd name="connsiteX17946" fmla="*/ 2010546 w 12192439"/>
              <a:gd name="connsiteY17946" fmla="*/ 2849444 h 6839191"/>
              <a:gd name="connsiteX17947" fmla="*/ 2001522 w 12192439"/>
              <a:gd name="connsiteY17947" fmla="*/ 2878361 h 6839191"/>
              <a:gd name="connsiteX17948" fmla="*/ 1973768 w 12192439"/>
              <a:gd name="connsiteY17948" fmla="*/ 2863705 h 6839191"/>
              <a:gd name="connsiteX17949" fmla="*/ 1976087 w 12192439"/>
              <a:gd name="connsiteY17949" fmla="*/ 2837136 h 6839191"/>
              <a:gd name="connsiteX17950" fmla="*/ 2001952 w 12192439"/>
              <a:gd name="connsiteY17950" fmla="*/ 2906444 h 6839191"/>
              <a:gd name="connsiteX17951" fmla="*/ 2003380 w 12192439"/>
              <a:gd name="connsiteY17951" fmla="*/ 2881520 h 6839191"/>
              <a:gd name="connsiteX17952" fmla="*/ 2036564 w 12192439"/>
              <a:gd name="connsiteY17952" fmla="*/ 2894267 h 6839191"/>
              <a:gd name="connsiteX17953" fmla="*/ 2028892 w 12192439"/>
              <a:gd name="connsiteY17953" fmla="*/ 2922591 h 6839191"/>
              <a:gd name="connsiteX17954" fmla="*/ 2014745 w 12192439"/>
              <a:gd name="connsiteY17954" fmla="*/ 2915307 h 6839191"/>
              <a:gd name="connsiteX17955" fmla="*/ 2002062 w 12192439"/>
              <a:gd name="connsiteY17955" fmla="*/ 2907716 h 6839191"/>
              <a:gd name="connsiteX17956" fmla="*/ 2001952 w 12192439"/>
              <a:gd name="connsiteY17956" fmla="*/ 2906444 h 6839191"/>
              <a:gd name="connsiteX17957" fmla="*/ 2030107 w 12192439"/>
              <a:gd name="connsiteY17957" fmla="*/ 2948437 h 6839191"/>
              <a:gd name="connsiteX17958" fmla="*/ 2030919 w 12192439"/>
              <a:gd name="connsiteY17958" fmla="*/ 2925970 h 6839191"/>
              <a:gd name="connsiteX17959" fmla="*/ 2062822 w 12192439"/>
              <a:gd name="connsiteY17959" fmla="*/ 2939090 h 6839191"/>
              <a:gd name="connsiteX17960" fmla="*/ 2056367 w 12192439"/>
              <a:gd name="connsiteY17960" fmla="*/ 2966954 h 6839191"/>
              <a:gd name="connsiteX17961" fmla="*/ 2030390 w 12192439"/>
              <a:gd name="connsiteY17961" fmla="*/ 2951772 h 6839191"/>
              <a:gd name="connsiteX17962" fmla="*/ 2030107 w 12192439"/>
              <a:gd name="connsiteY17962" fmla="*/ 2948437 h 6839191"/>
              <a:gd name="connsiteX17963" fmla="*/ 2058263 w 12192439"/>
              <a:gd name="connsiteY17963" fmla="*/ 2990452 h 6839191"/>
              <a:gd name="connsiteX17964" fmla="*/ 2058563 w 12192439"/>
              <a:gd name="connsiteY17964" fmla="*/ 2970662 h 6839191"/>
              <a:gd name="connsiteX17965" fmla="*/ 2089251 w 12192439"/>
              <a:gd name="connsiteY17965" fmla="*/ 2984067 h 6839191"/>
              <a:gd name="connsiteX17966" fmla="*/ 2083979 w 12192439"/>
              <a:gd name="connsiteY17966" fmla="*/ 3011119 h 6839191"/>
              <a:gd name="connsiteX17967" fmla="*/ 2058776 w 12192439"/>
              <a:gd name="connsiteY17967" fmla="*/ 2995629 h 6839191"/>
              <a:gd name="connsiteX17968" fmla="*/ 2058263 w 12192439"/>
              <a:gd name="connsiteY17968" fmla="*/ 2990452 h 6839191"/>
              <a:gd name="connsiteX17969" fmla="*/ 2086416 w 12192439"/>
              <a:gd name="connsiteY17969" fmla="*/ 3032467 h 6839191"/>
              <a:gd name="connsiteX17970" fmla="*/ 2086353 w 12192439"/>
              <a:gd name="connsiteY17970" fmla="*/ 3015090 h 6839191"/>
              <a:gd name="connsiteX17971" fmla="*/ 2115958 w 12192439"/>
              <a:gd name="connsiteY17971" fmla="*/ 3028781 h 6839191"/>
              <a:gd name="connsiteX17972" fmla="*/ 2111665 w 12192439"/>
              <a:gd name="connsiteY17972" fmla="*/ 3055460 h 6839191"/>
              <a:gd name="connsiteX17973" fmla="*/ 2087267 w 12192439"/>
              <a:gd name="connsiteY17973" fmla="*/ 3040080 h 6839191"/>
              <a:gd name="connsiteX17974" fmla="*/ 2086416 w 12192439"/>
              <a:gd name="connsiteY17974" fmla="*/ 3032467 h 6839191"/>
              <a:gd name="connsiteX17975" fmla="*/ 2114572 w 12192439"/>
              <a:gd name="connsiteY17975" fmla="*/ 3074460 h 6839191"/>
              <a:gd name="connsiteX17976" fmla="*/ 2114238 w 12192439"/>
              <a:gd name="connsiteY17976" fmla="*/ 3059716 h 6839191"/>
              <a:gd name="connsiteX17977" fmla="*/ 2142810 w 12192439"/>
              <a:gd name="connsiteY17977" fmla="*/ 3073648 h 6839191"/>
              <a:gd name="connsiteX17978" fmla="*/ 2139467 w 12192439"/>
              <a:gd name="connsiteY17978" fmla="*/ 3099668 h 6839191"/>
              <a:gd name="connsiteX17979" fmla="*/ 2115770 w 12192439"/>
              <a:gd name="connsiteY17979" fmla="*/ 3084003 h 6839191"/>
              <a:gd name="connsiteX17980" fmla="*/ 2114572 w 12192439"/>
              <a:gd name="connsiteY17980" fmla="*/ 3074460 h 6839191"/>
              <a:gd name="connsiteX17981" fmla="*/ 2142727 w 12192439"/>
              <a:gd name="connsiteY17981" fmla="*/ 3116452 h 6839191"/>
              <a:gd name="connsiteX17982" fmla="*/ 2142238 w 12192439"/>
              <a:gd name="connsiteY17982" fmla="*/ 3104254 h 6839191"/>
              <a:gd name="connsiteX17983" fmla="*/ 2169854 w 12192439"/>
              <a:gd name="connsiteY17983" fmla="*/ 3118405 h 6839191"/>
              <a:gd name="connsiteX17984" fmla="*/ 2167346 w 12192439"/>
              <a:gd name="connsiteY17984" fmla="*/ 3144338 h 6839191"/>
              <a:gd name="connsiteX17985" fmla="*/ 2144410 w 12192439"/>
              <a:gd name="connsiteY17985" fmla="*/ 3128673 h 6839191"/>
              <a:gd name="connsiteX17986" fmla="*/ 2142727 w 12192439"/>
              <a:gd name="connsiteY17986" fmla="*/ 3116452 h 6839191"/>
              <a:gd name="connsiteX17987" fmla="*/ 2170883 w 12192439"/>
              <a:gd name="connsiteY17987" fmla="*/ 3158467 h 6839191"/>
              <a:gd name="connsiteX17988" fmla="*/ 2170352 w 12192439"/>
              <a:gd name="connsiteY17988" fmla="*/ 3149143 h 6839191"/>
              <a:gd name="connsiteX17989" fmla="*/ 2196930 w 12192439"/>
              <a:gd name="connsiteY17989" fmla="*/ 3163426 h 6839191"/>
              <a:gd name="connsiteX17990" fmla="*/ 2195350 w 12192439"/>
              <a:gd name="connsiteY17990" fmla="*/ 3188591 h 6839191"/>
              <a:gd name="connsiteX17991" fmla="*/ 2173013 w 12192439"/>
              <a:gd name="connsiteY17991" fmla="*/ 3172684 h 6839191"/>
              <a:gd name="connsiteX17992" fmla="*/ 2170883 w 12192439"/>
              <a:gd name="connsiteY17992" fmla="*/ 3158467 h 6839191"/>
              <a:gd name="connsiteX17993" fmla="*/ 2195394 w 12192439"/>
              <a:gd name="connsiteY17993" fmla="*/ 3191926 h 6839191"/>
              <a:gd name="connsiteX17994" fmla="*/ 2195986 w 12192439"/>
              <a:gd name="connsiteY17994" fmla="*/ 3200767 h 6839191"/>
              <a:gd name="connsiteX17995" fmla="*/ 2197961 w 12192439"/>
              <a:gd name="connsiteY17995" fmla="*/ 3214260 h 6839191"/>
              <a:gd name="connsiteX17996" fmla="*/ 2180938 w 12192439"/>
              <a:gd name="connsiteY17996" fmla="*/ 3198025 h 6839191"/>
              <a:gd name="connsiteX17997" fmla="*/ 2173970 w 12192439"/>
              <a:gd name="connsiteY17997" fmla="*/ 3176985 h 6839191"/>
              <a:gd name="connsiteX17998" fmla="*/ 2195394 w 12192439"/>
              <a:gd name="connsiteY17998" fmla="*/ 3191926 h 6839191"/>
              <a:gd name="connsiteX17999" fmla="*/ 2199036 w 12192439"/>
              <a:gd name="connsiteY17999" fmla="*/ 3200460 h 6839191"/>
              <a:gd name="connsiteX18000" fmla="*/ 2198575 w 12192439"/>
              <a:gd name="connsiteY18000" fmla="*/ 3193922 h 6839191"/>
              <a:gd name="connsiteX18001" fmla="*/ 2224223 w 12192439"/>
              <a:gd name="connsiteY18001" fmla="*/ 3208315 h 6839191"/>
              <a:gd name="connsiteX18002" fmla="*/ 2223367 w 12192439"/>
              <a:gd name="connsiteY18002" fmla="*/ 3233326 h 6839191"/>
              <a:gd name="connsiteX18003" fmla="*/ 2201822 w 12192439"/>
              <a:gd name="connsiteY18003" fmla="*/ 3217486 h 6839191"/>
              <a:gd name="connsiteX18004" fmla="*/ 2199036 w 12192439"/>
              <a:gd name="connsiteY18004" fmla="*/ 3200460 h 6839191"/>
              <a:gd name="connsiteX18005" fmla="*/ 2223587 w 12192439"/>
              <a:gd name="connsiteY18005" fmla="*/ 3236924 h 6839191"/>
              <a:gd name="connsiteX18006" fmla="*/ 2224047 w 12192439"/>
              <a:gd name="connsiteY18006" fmla="*/ 3242804 h 6839191"/>
              <a:gd name="connsiteX18007" fmla="*/ 2226439 w 12192439"/>
              <a:gd name="connsiteY18007" fmla="*/ 3258009 h 6839191"/>
              <a:gd name="connsiteX18008" fmla="*/ 2209567 w 12192439"/>
              <a:gd name="connsiteY18008" fmla="*/ 3241510 h 6839191"/>
              <a:gd name="connsiteX18009" fmla="*/ 2202919 w 12192439"/>
              <a:gd name="connsiteY18009" fmla="*/ 3222071 h 6839191"/>
              <a:gd name="connsiteX18010" fmla="*/ 2223587 w 12192439"/>
              <a:gd name="connsiteY18010" fmla="*/ 3236924 h 6839191"/>
              <a:gd name="connsiteX18011" fmla="*/ 2227185 w 12192439"/>
              <a:gd name="connsiteY18011" fmla="*/ 3242475 h 6839191"/>
              <a:gd name="connsiteX18012" fmla="*/ 2226943 w 12192439"/>
              <a:gd name="connsiteY18012" fmla="*/ 3239074 h 6839191"/>
              <a:gd name="connsiteX18013" fmla="*/ 2251757 w 12192439"/>
              <a:gd name="connsiteY18013" fmla="*/ 3253511 h 6839191"/>
              <a:gd name="connsiteX18014" fmla="*/ 2251516 w 12192439"/>
              <a:gd name="connsiteY18014" fmla="*/ 3277447 h 6839191"/>
              <a:gd name="connsiteX18015" fmla="*/ 2230432 w 12192439"/>
              <a:gd name="connsiteY18015" fmla="*/ 3261453 h 6839191"/>
              <a:gd name="connsiteX18016" fmla="*/ 2227185 w 12192439"/>
              <a:gd name="connsiteY18016" fmla="*/ 3242475 h 6839191"/>
              <a:gd name="connsiteX18017" fmla="*/ 2236268 w 12192439"/>
              <a:gd name="connsiteY18017" fmla="*/ 3270229 h 6839191"/>
              <a:gd name="connsiteX18018" fmla="*/ 2251823 w 12192439"/>
              <a:gd name="connsiteY18018" fmla="*/ 3281506 h 6839191"/>
              <a:gd name="connsiteX18019" fmla="*/ 2252108 w 12192439"/>
              <a:gd name="connsiteY18019" fmla="*/ 3284819 h 6839191"/>
              <a:gd name="connsiteX18020" fmla="*/ 2255136 w 12192439"/>
              <a:gd name="connsiteY18020" fmla="*/ 3302634 h 6839191"/>
              <a:gd name="connsiteX18021" fmla="*/ 2238791 w 12192439"/>
              <a:gd name="connsiteY18021" fmla="*/ 3286355 h 6839191"/>
              <a:gd name="connsiteX18022" fmla="*/ 2231770 w 12192439"/>
              <a:gd name="connsiteY18022" fmla="*/ 3266587 h 6839191"/>
              <a:gd name="connsiteX18023" fmla="*/ 2236268 w 12192439"/>
              <a:gd name="connsiteY18023" fmla="*/ 3270229 h 6839191"/>
              <a:gd name="connsiteX18024" fmla="*/ 2255356 w 12192439"/>
              <a:gd name="connsiteY18024" fmla="*/ 3284490 h 6839191"/>
              <a:gd name="connsiteX18025" fmla="*/ 2255290 w 12192439"/>
              <a:gd name="connsiteY18025" fmla="*/ 3283832 h 6839191"/>
              <a:gd name="connsiteX18026" fmla="*/ 2279336 w 12192439"/>
              <a:gd name="connsiteY18026" fmla="*/ 3298356 h 6839191"/>
              <a:gd name="connsiteX18027" fmla="*/ 2279709 w 12192439"/>
              <a:gd name="connsiteY18027" fmla="*/ 3322271 h 6839191"/>
              <a:gd name="connsiteX18028" fmla="*/ 2259393 w 12192439"/>
              <a:gd name="connsiteY18028" fmla="*/ 3306408 h 6839191"/>
              <a:gd name="connsiteX18029" fmla="*/ 2255356 w 12192439"/>
              <a:gd name="connsiteY18029" fmla="*/ 3284490 h 6839191"/>
              <a:gd name="connsiteX18030" fmla="*/ 2280104 w 12192439"/>
              <a:gd name="connsiteY18030" fmla="*/ 3326285 h 6839191"/>
              <a:gd name="connsiteX18031" fmla="*/ 2280170 w 12192439"/>
              <a:gd name="connsiteY18031" fmla="*/ 3326856 h 6839191"/>
              <a:gd name="connsiteX18032" fmla="*/ 2283811 w 12192439"/>
              <a:gd name="connsiteY18032" fmla="*/ 3347304 h 6839191"/>
              <a:gd name="connsiteX18033" fmla="*/ 2268563 w 12192439"/>
              <a:gd name="connsiteY18033" fmla="*/ 3331880 h 6839191"/>
              <a:gd name="connsiteX18034" fmla="*/ 2260884 w 12192439"/>
              <a:gd name="connsiteY18034" fmla="*/ 3311674 h 6839191"/>
              <a:gd name="connsiteX18035" fmla="*/ 2280104 w 12192439"/>
              <a:gd name="connsiteY18035" fmla="*/ 3326285 h 6839191"/>
              <a:gd name="connsiteX18036" fmla="*/ 2283833 w 12192439"/>
              <a:gd name="connsiteY18036" fmla="*/ 3328874 h 6839191"/>
              <a:gd name="connsiteX18037" fmla="*/ 2307090 w 12192439"/>
              <a:gd name="connsiteY18037" fmla="*/ 3343421 h 6839191"/>
              <a:gd name="connsiteX18038" fmla="*/ 2308033 w 12192439"/>
              <a:gd name="connsiteY18038" fmla="*/ 3367159 h 6839191"/>
              <a:gd name="connsiteX18039" fmla="*/ 2288397 w 12192439"/>
              <a:gd name="connsiteY18039" fmla="*/ 3351429 h 6839191"/>
              <a:gd name="connsiteX18040" fmla="*/ 2283833 w 12192439"/>
              <a:gd name="connsiteY18040" fmla="*/ 3328874 h 6839191"/>
              <a:gd name="connsiteX18041" fmla="*/ 2291907 w 12192439"/>
              <a:gd name="connsiteY18041" fmla="*/ 3358362 h 6839191"/>
              <a:gd name="connsiteX18042" fmla="*/ 2308560 w 12192439"/>
              <a:gd name="connsiteY18042" fmla="*/ 3371262 h 6839191"/>
              <a:gd name="connsiteX18043" fmla="*/ 2312312 w 12192439"/>
              <a:gd name="connsiteY18043" fmla="*/ 3391074 h 6839191"/>
              <a:gd name="connsiteX18044" fmla="*/ 2297085 w 12192439"/>
              <a:gd name="connsiteY18044" fmla="*/ 3375190 h 6839191"/>
              <a:gd name="connsiteX18045" fmla="*/ 2289933 w 12192439"/>
              <a:gd name="connsiteY18045" fmla="*/ 3356650 h 6839191"/>
              <a:gd name="connsiteX18046" fmla="*/ 2291907 w 12192439"/>
              <a:gd name="connsiteY18046" fmla="*/ 3358362 h 6839191"/>
              <a:gd name="connsiteX18047" fmla="*/ 2312421 w 12192439"/>
              <a:gd name="connsiteY18047" fmla="*/ 3374027 h 6839191"/>
              <a:gd name="connsiteX18048" fmla="*/ 2334932 w 12192439"/>
              <a:gd name="connsiteY18048" fmla="*/ 3388661 h 6839191"/>
              <a:gd name="connsiteX18049" fmla="*/ 2336270 w 12192439"/>
              <a:gd name="connsiteY18049" fmla="*/ 3410908 h 6839191"/>
              <a:gd name="connsiteX18050" fmla="*/ 2336380 w 12192439"/>
              <a:gd name="connsiteY18050" fmla="*/ 3411522 h 6839191"/>
              <a:gd name="connsiteX18051" fmla="*/ 2317160 w 12192439"/>
              <a:gd name="connsiteY18051" fmla="*/ 3395594 h 6839191"/>
              <a:gd name="connsiteX18052" fmla="*/ 2312421 w 12192439"/>
              <a:gd name="connsiteY18052" fmla="*/ 3374027 h 6839191"/>
              <a:gd name="connsiteX18053" fmla="*/ 2337038 w 12192439"/>
              <a:gd name="connsiteY18053" fmla="*/ 3416108 h 6839191"/>
              <a:gd name="connsiteX18054" fmla="*/ 2341140 w 12192439"/>
              <a:gd name="connsiteY18054" fmla="*/ 3435853 h 6839191"/>
              <a:gd name="connsiteX18055" fmla="*/ 2326441 w 12192439"/>
              <a:gd name="connsiteY18055" fmla="*/ 3420276 h 6839191"/>
              <a:gd name="connsiteX18056" fmla="*/ 2319025 w 12192439"/>
              <a:gd name="connsiteY18056" fmla="*/ 3401605 h 6839191"/>
              <a:gd name="connsiteX18057" fmla="*/ 2337038 w 12192439"/>
              <a:gd name="connsiteY18057" fmla="*/ 3416108 h 6839191"/>
              <a:gd name="connsiteX18058" fmla="*/ 2341097 w 12192439"/>
              <a:gd name="connsiteY18058" fmla="*/ 3419091 h 6839191"/>
              <a:gd name="connsiteX18059" fmla="*/ 2362927 w 12192439"/>
              <a:gd name="connsiteY18059" fmla="*/ 3433747 h 6839191"/>
              <a:gd name="connsiteX18060" fmla="*/ 2364353 w 12192439"/>
              <a:gd name="connsiteY18060" fmla="*/ 3452944 h 6839191"/>
              <a:gd name="connsiteX18061" fmla="*/ 2364836 w 12192439"/>
              <a:gd name="connsiteY18061" fmla="*/ 3456499 h 6839191"/>
              <a:gd name="connsiteX18062" fmla="*/ 2346340 w 12192439"/>
              <a:gd name="connsiteY18062" fmla="*/ 3440790 h 6839191"/>
              <a:gd name="connsiteX18063" fmla="*/ 2341097 w 12192439"/>
              <a:gd name="connsiteY18063" fmla="*/ 3419091 h 6839191"/>
              <a:gd name="connsiteX18064" fmla="*/ 2365603 w 12192439"/>
              <a:gd name="connsiteY18064" fmla="*/ 3461326 h 6839191"/>
              <a:gd name="connsiteX18065" fmla="*/ 2370035 w 12192439"/>
              <a:gd name="connsiteY18065" fmla="*/ 3480720 h 6839191"/>
              <a:gd name="connsiteX18066" fmla="*/ 2356433 w 12192439"/>
              <a:gd name="connsiteY18066" fmla="*/ 3466130 h 6839191"/>
              <a:gd name="connsiteX18067" fmla="*/ 2348491 w 12192439"/>
              <a:gd name="connsiteY18067" fmla="*/ 3447262 h 6839191"/>
              <a:gd name="connsiteX18068" fmla="*/ 2365603 w 12192439"/>
              <a:gd name="connsiteY18068" fmla="*/ 3461326 h 6839191"/>
              <a:gd name="connsiteX18069" fmla="*/ 2369926 w 12192439"/>
              <a:gd name="connsiteY18069" fmla="*/ 3464595 h 6839191"/>
              <a:gd name="connsiteX18070" fmla="*/ 2391010 w 12192439"/>
              <a:gd name="connsiteY18070" fmla="*/ 3479119 h 6839191"/>
              <a:gd name="connsiteX18071" fmla="*/ 2392414 w 12192439"/>
              <a:gd name="connsiteY18071" fmla="*/ 3494959 h 6839191"/>
              <a:gd name="connsiteX18072" fmla="*/ 2393379 w 12192439"/>
              <a:gd name="connsiteY18072" fmla="*/ 3501519 h 6839191"/>
              <a:gd name="connsiteX18073" fmla="*/ 2375454 w 12192439"/>
              <a:gd name="connsiteY18073" fmla="*/ 3485964 h 6839191"/>
              <a:gd name="connsiteX18074" fmla="*/ 2369926 w 12192439"/>
              <a:gd name="connsiteY18074" fmla="*/ 3464595 h 6839191"/>
              <a:gd name="connsiteX18075" fmla="*/ 2394301 w 12192439"/>
              <a:gd name="connsiteY18075" fmla="*/ 3506654 h 6839191"/>
              <a:gd name="connsiteX18076" fmla="*/ 2398623 w 12192439"/>
              <a:gd name="connsiteY18076" fmla="*/ 3524556 h 6839191"/>
              <a:gd name="connsiteX18077" fmla="*/ 2384977 w 12192439"/>
              <a:gd name="connsiteY18077" fmla="*/ 3509549 h 6839191"/>
              <a:gd name="connsiteX18078" fmla="*/ 2377890 w 12192439"/>
              <a:gd name="connsiteY18078" fmla="*/ 3492919 h 6839191"/>
              <a:gd name="connsiteX18079" fmla="*/ 2394301 w 12192439"/>
              <a:gd name="connsiteY18079" fmla="*/ 3506654 h 6839191"/>
              <a:gd name="connsiteX18080" fmla="*/ 2398842 w 12192439"/>
              <a:gd name="connsiteY18080" fmla="*/ 3510186 h 6839191"/>
              <a:gd name="connsiteX18081" fmla="*/ 2419203 w 12192439"/>
              <a:gd name="connsiteY18081" fmla="*/ 3524578 h 6839191"/>
              <a:gd name="connsiteX18082" fmla="*/ 2420453 w 12192439"/>
              <a:gd name="connsiteY18082" fmla="*/ 3536996 h 6839191"/>
              <a:gd name="connsiteX18083" fmla="*/ 2421857 w 12192439"/>
              <a:gd name="connsiteY18083" fmla="*/ 3545904 h 6839191"/>
              <a:gd name="connsiteX18084" fmla="*/ 2404349 w 12192439"/>
              <a:gd name="connsiteY18084" fmla="*/ 3530239 h 6839191"/>
              <a:gd name="connsiteX18085" fmla="*/ 2398842 w 12192439"/>
              <a:gd name="connsiteY18085" fmla="*/ 3510186 h 6839191"/>
              <a:gd name="connsiteX18086" fmla="*/ 2422998 w 12192439"/>
              <a:gd name="connsiteY18086" fmla="*/ 3551696 h 6839191"/>
              <a:gd name="connsiteX18087" fmla="*/ 2427540 w 12192439"/>
              <a:gd name="connsiteY18087" fmla="*/ 3569445 h 6839191"/>
              <a:gd name="connsiteX18088" fmla="*/ 2414376 w 12192439"/>
              <a:gd name="connsiteY18088" fmla="*/ 3554746 h 6839191"/>
              <a:gd name="connsiteX18089" fmla="*/ 2407136 w 12192439"/>
              <a:gd name="connsiteY18089" fmla="*/ 3538049 h 6839191"/>
              <a:gd name="connsiteX18090" fmla="*/ 2422998 w 12192439"/>
              <a:gd name="connsiteY18090" fmla="*/ 3551696 h 6839191"/>
              <a:gd name="connsiteX18091" fmla="*/ 2451762 w 12192439"/>
              <a:gd name="connsiteY18091" fmla="*/ 3596804 h 6839191"/>
              <a:gd name="connsiteX18092" fmla="*/ 2456479 w 12192439"/>
              <a:gd name="connsiteY18092" fmla="*/ 3614356 h 6839191"/>
              <a:gd name="connsiteX18093" fmla="*/ 2443885 w 12192439"/>
              <a:gd name="connsiteY18093" fmla="*/ 3600095 h 6839191"/>
              <a:gd name="connsiteX18094" fmla="*/ 2436469 w 12192439"/>
              <a:gd name="connsiteY18094" fmla="*/ 3583355 h 6839191"/>
              <a:gd name="connsiteX18095" fmla="*/ 2451762 w 12192439"/>
              <a:gd name="connsiteY18095" fmla="*/ 3596804 h 6839191"/>
              <a:gd name="connsiteX18096" fmla="*/ 2480656 w 12192439"/>
              <a:gd name="connsiteY18096" fmla="*/ 3642308 h 6839191"/>
              <a:gd name="connsiteX18097" fmla="*/ 2485549 w 12192439"/>
              <a:gd name="connsiteY18097" fmla="*/ 3659421 h 6839191"/>
              <a:gd name="connsiteX18098" fmla="*/ 2473394 w 12192439"/>
              <a:gd name="connsiteY18098" fmla="*/ 3645489 h 6839191"/>
              <a:gd name="connsiteX18099" fmla="*/ 2466066 w 12192439"/>
              <a:gd name="connsiteY18099" fmla="*/ 3629275 h 6839191"/>
              <a:gd name="connsiteX18100" fmla="*/ 2480656 w 12192439"/>
              <a:gd name="connsiteY18100" fmla="*/ 3642308 h 6839191"/>
              <a:gd name="connsiteX18101" fmla="*/ 2486010 w 12192439"/>
              <a:gd name="connsiteY18101" fmla="*/ 3646740 h 6839191"/>
              <a:gd name="connsiteX18102" fmla="*/ 2504373 w 12192439"/>
              <a:gd name="connsiteY18102" fmla="*/ 3660825 h 6839191"/>
              <a:gd name="connsiteX18103" fmla="*/ 2504659 w 12192439"/>
              <a:gd name="connsiteY18103" fmla="*/ 3663085 h 6839191"/>
              <a:gd name="connsiteX18104" fmla="*/ 2508081 w 12192439"/>
              <a:gd name="connsiteY18104" fmla="*/ 3681427 h 6839191"/>
              <a:gd name="connsiteX18105" fmla="*/ 2492284 w 12192439"/>
              <a:gd name="connsiteY18105" fmla="*/ 3666464 h 6839191"/>
              <a:gd name="connsiteX18106" fmla="*/ 2486010 w 12192439"/>
              <a:gd name="connsiteY18106" fmla="*/ 3646740 h 6839191"/>
              <a:gd name="connsiteX18107" fmla="*/ 2509661 w 12192439"/>
              <a:gd name="connsiteY18107" fmla="*/ 3687921 h 6839191"/>
              <a:gd name="connsiteX18108" fmla="*/ 2514575 w 12192439"/>
              <a:gd name="connsiteY18108" fmla="*/ 3704419 h 6839191"/>
              <a:gd name="connsiteX18109" fmla="*/ 2502947 w 12192439"/>
              <a:gd name="connsiteY18109" fmla="*/ 3690905 h 6839191"/>
              <a:gd name="connsiteX18110" fmla="*/ 2495751 w 12192439"/>
              <a:gd name="connsiteY18110" fmla="*/ 3675284 h 6839191"/>
              <a:gd name="connsiteX18111" fmla="*/ 2509661 w 12192439"/>
              <a:gd name="connsiteY18111" fmla="*/ 3687921 h 6839191"/>
              <a:gd name="connsiteX18112" fmla="*/ 2515212 w 12192439"/>
              <a:gd name="connsiteY18112" fmla="*/ 3692616 h 6839191"/>
              <a:gd name="connsiteX18113" fmla="*/ 2532939 w 12192439"/>
              <a:gd name="connsiteY18113" fmla="*/ 3706482 h 6839191"/>
              <a:gd name="connsiteX18114" fmla="*/ 2536954 w 12192439"/>
              <a:gd name="connsiteY18114" fmla="*/ 3726689 h 6839191"/>
              <a:gd name="connsiteX18115" fmla="*/ 2521618 w 12192439"/>
              <a:gd name="connsiteY18115" fmla="*/ 3711901 h 6839191"/>
              <a:gd name="connsiteX18116" fmla="*/ 2515212 w 12192439"/>
              <a:gd name="connsiteY18116" fmla="*/ 3692616 h 6839191"/>
              <a:gd name="connsiteX18117" fmla="*/ 2525436 w 12192439"/>
              <a:gd name="connsiteY18117" fmla="*/ 3721313 h 6839191"/>
              <a:gd name="connsiteX18118" fmla="*/ 2538731 w 12192439"/>
              <a:gd name="connsiteY18118" fmla="*/ 3733578 h 6839191"/>
              <a:gd name="connsiteX18119" fmla="*/ 2543624 w 12192439"/>
              <a:gd name="connsiteY18119" fmla="*/ 3749484 h 6839191"/>
              <a:gd name="connsiteX18120" fmla="*/ 2532632 w 12192439"/>
              <a:gd name="connsiteY18120" fmla="*/ 3736518 h 6839191"/>
              <a:gd name="connsiteX18121" fmla="*/ 2525436 w 12192439"/>
              <a:gd name="connsiteY18121" fmla="*/ 3721313 h 6839191"/>
              <a:gd name="connsiteX18122" fmla="*/ 2544545 w 12192439"/>
              <a:gd name="connsiteY18122" fmla="*/ 3738602 h 6839191"/>
              <a:gd name="connsiteX18123" fmla="*/ 2561636 w 12192439"/>
              <a:gd name="connsiteY18123" fmla="*/ 3752249 h 6839191"/>
              <a:gd name="connsiteX18124" fmla="*/ 2565871 w 12192439"/>
              <a:gd name="connsiteY18124" fmla="*/ 3772016 h 6839191"/>
              <a:gd name="connsiteX18125" fmla="*/ 2551127 w 12192439"/>
              <a:gd name="connsiteY18125" fmla="*/ 3757558 h 6839191"/>
              <a:gd name="connsiteX18126" fmla="*/ 2544545 w 12192439"/>
              <a:gd name="connsiteY18126" fmla="*/ 3738602 h 6839191"/>
              <a:gd name="connsiteX18127" fmla="*/ 2555274 w 12192439"/>
              <a:gd name="connsiteY18127" fmla="*/ 3767497 h 6839191"/>
              <a:gd name="connsiteX18128" fmla="*/ 2567846 w 12192439"/>
              <a:gd name="connsiteY18128" fmla="*/ 3779279 h 6839191"/>
              <a:gd name="connsiteX18129" fmla="*/ 2572760 w 12192439"/>
              <a:gd name="connsiteY18129" fmla="*/ 3794658 h 6839191"/>
              <a:gd name="connsiteX18130" fmla="*/ 2562383 w 12192439"/>
              <a:gd name="connsiteY18130" fmla="*/ 3782306 h 6839191"/>
              <a:gd name="connsiteX18131" fmla="*/ 2555274 w 12192439"/>
              <a:gd name="connsiteY18131" fmla="*/ 3767497 h 6839191"/>
              <a:gd name="connsiteX18132" fmla="*/ 2573989 w 12192439"/>
              <a:gd name="connsiteY18132" fmla="*/ 3784698 h 6839191"/>
              <a:gd name="connsiteX18133" fmla="*/ 2590378 w 12192439"/>
              <a:gd name="connsiteY18133" fmla="*/ 3798015 h 6839191"/>
              <a:gd name="connsiteX18134" fmla="*/ 2594810 w 12192439"/>
              <a:gd name="connsiteY18134" fmla="*/ 3817388 h 6839191"/>
              <a:gd name="connsiteX18135" fmla="*/ 2580658 w 12192439"/>
              <a:gd name="connsiteY18135" fmla="*/ 3803259 h 6839191"/>
              <a:gd name="connsiteX18136" fmla="*/ 2573989 w 12192439"/>
              <a:gd name="connsiteY18136" fmla="*/ 3784698 h 6839191"/>
              <a:gd name="connsiteX18137" fmla="*/ 2597004 w 12192439"/>
              <a:gd name="connsiteY18137" fmla="*/ 3825111 h 6839191"/>
              <a:gd name="connsiteX18138" fmla="*/ 2601918 w 12192439"/>
              <a:gd name="connsiteY18138" fmla="*/ 3839877 h 6839191"/>
              <a:gd name="connsiteX18139" fmla="*/ 2592133 w 12192439"/>
              <a:gd name="connsiteY18139" fmla="*/ 3828117 h 6839191"/>
              <a:gd name="connsiteX18140" fmla="*/ 2585178 w 12192439"/>
              <a:gd name="connsiteY18140" fmla="*/ 3813878 h 6839191"/>
              <a:gd name="connsiteX18141" fmla="*/ 2597004 w 12192439"/>
              <a:gd name="connsiteY18141" fmla="*/ 3825111 h 6839191"/>
              <a:gd name="connsiteX18142" fmla="*/ 2603476 w 12192439"/>
              <a:gd name="connsiteY18142" fmla="*/ 3830903 h 6839191"/>
              <a:gd name="connsiteX18143" fmla="*/ 2619273 w 12192439"/>
              <a:gd name="connsiteY18143" fmla="*/ 3844001 h 6839191"/>
              <a:gd name="connsiteX18144" fmla="*/ 2623902 w 12192439"/>
              <a:gd name="connsiteY18144" fmla="*/ 3862979 h 6839191"/>
              <a:gd name="connsiteX18145" fmla="*/ 2610211 w 12192439"/>
              <a:gd name="connsiteY18145" fmla="*/ 3849113 h 6839191"/>
              <a:gd name="connsiteX18146" fmla="*/ 2603476 w 12192439"/>
              <a:gd name="connsiteY18146" fmla="*/ 3830903 h 6839191"/>
              <a:gd name="connsiteX18147" fmla="*/ 2615082 w 12192439"/>
              <a:gd name="connsiteY18147" fmla="*/ 3860237 h 6839191"/>
              <a:gd name="connsiteX18148" fmla="*/ 2626293 w 12192439"/>
              <a:gd name="connsiteY18148" fmla="*/ 3871009 h 6839191"/>
              <a:gd name="connsiteX18149" fmla="*/ 2631076 w 12192439"/>
              <a:gd name="connsiteY18149" fmla="*/ 3885095 h 6839191"/>
              <a:gd name="connsiteX18150" fmla="*/ 2621796 w 12192439"/>
              <a:gd name="connsiteY18150" fmla="*/ 3873774 h 6839191"/>
              <a:gd name="connsiteX18151" fmla="*/ 2615082 w 12192439"/>
              <a:gd name="connsiteY18151" fmla="*/ 3860237 h 6839191"/>
              <a:gd name="connsiteX18152" fmla="*/ 2633007 w 12192439"/>
              <a:gd name="connsiteY18152" fmla="*/ 3877109 h 6839191"/>
              <a:gd name="connsiteX18153" fmla="*/ 2648189 w 12192439"/>
              <a:gd name="connsiteY18153" fmla="*/ 3889899 h 6839191"/>
              <a:gd name="connsiteX18154" fmla="*/ 2652907 w 12192439"/>
              <a:gd name="connsiteY18154" fmla="*/ 3908417 h 6839191"/>
              <a:gd name="connsiteX18155" fmla="*/ 2639830 w 12192439"/>
              <a:gd name="connsiteY18155" fmla="*/ 3894968 h 6839191"/>
              <a:gd name="connsiteX18156" fmla="*/ 2633007 w 12192439"/>
              <a:gd name="connsiteY18156" fmla="*/ 3877109 h 6839191"/>
              <a:gd name="connsiteX18157" fmla="*/ 2645074 w 12192439"/>
              <a:gd name="connsiteY18157" fmla="*/ 3906705 h 6839191"/>
              <a:gd name="connsiteX18158" fmla="*/ 2655517 w 12192439"/>
              <a:gd name="connsiteY18158" fmla="*/ 3916886 h 6839191"/>
              <a:gd name="connsiteX18159" fmla="*/ 2660125 w 12192439"/>
              <a:gd name="connsiteY18159" fmla="*/ 3930181 h 6839191"/>
              <a:gd name="connsiteX18160" fmla="*/ 2651458 w 12192439"/>
              <a:gd name="connsiteY18160" fmla="*/ 3919496 h 6839191"/>
              <a:gd name="connsiteX18161" fmla="*/ 2645074 w 12192439"/>
              <a:gd name="connsiteY18161" fmla="*/ 3906705 h 6839191"/>
              <a:gd name="connsiteX18162" fmla="*/ 2662582 w 12192439"/>
              <a:gd name="connsiteY18162" fmla="*/ 3923380 h 6839191"/>
              <a:gd name="connsiteX18163" fmla="*/ 2677172 w 12192439"/>
              <a:gd name="connsiteY18163" fmla="*/ 3935907 h 6839191"/>
              <a:gd name="connsiteX18164" fmla="*/ 2681955 w 12192439"/>
              <a:gd name="connsiteY18164" fmla="*/ 3953898 h 6839191"/>
              <a:gd name="connsiteX18165" fmla="*/ 2669362 w 12192439"/>
              <a:gd name="connsiteY18165" fmla="*/ 3940734 h 6839191"/>
              <a:gd name="connsiteX18166" fmla="*/ 2662582 w 12192439"/>
              <a:gd name="connsiteY18166" fmla="*/ 3923380 h 6839191"/>
              <a:gd name="connsiteX18167" fmla="*/ 2684785 w 12192439"/>
              <a:gd name="connsiteY18167" fmla="*/ 3962806 h 6839191"/>
              <a:gd name="connsiteX18168" fmla="*/ 2689305 w 12192439"/>
              <a:gd name="connsiteY18168" fmla="*/ 3975443 h 6839191"/>
              <a:gd name="connsiteX18169" fmla="*/ 2681011 w 12192439"/>
              <a:gd name="connsiteY18169" fmla="*/ 3965066 h 6839191"/>
              <a:gd name="connsiteX18170" fmla="*/ 2674912 w 12192439"/>
              <a:gd name="connsiteY18170" fmla="*/ 3953043 h 6839191"/>
              <a:gd name="connsiteX18171" fmla="*/ 2684785 w 12192439"/>
              <a:gd name="connsiteY18171" fmla="*/ 3962806 h 6839191"/>
              <a:gd name="connsiteX18172" fmla="*/ 2705014 w 12192439"/>
              <a:gd name="connsiteY18172" fmla="*/ 3999687 h 6839191"/>
              <a:gd name="connsiteX18173" fmla="*/ 2714207 w 12192439"/>
              <a:gd name="connsiteY18173" fmla="*/ 4008901 h 6839191"/>
              <a:gd name="connsiteX18174" fmla="*/ 2718616 w 12192439"/>
              <a:gd name="connsiteY18174" fmla="*/ 4020990 h 6839191"/>
              <a:gd name="connsiteX18175" fmla="*/ 2711179 w 12192439"/>
              <a:gd name="connsiteY18175" fmla="*/ 4011622 h 6839191"/>
              <a:gd name="connsiteX18176" fmla="*/ 2705014 w 12192439"/>
              <a:gd name="connsiteY18176" fmla="*/ 3999687 h 6839191"/>
              <a:gd name="connsiteX18177" fmla="*/ 2734457 w 12192439"/>
              <a:gd name="connsiteY18177" fmla="*/ 4045739 h 6839191"/>
              <a:gd name="connsiteX18178" fmla="*/ 2743694 w 12192439"/>
              <a:gd name="connsiteY18178" fmla="*/ 4055129 h 6839191"/>
              <a:gd name="connsiteX18179" fmla="*/ 2747819 w 12192439"/>
              <a:gd name="connsiteY18179" fmla="*/ 4066296 h 6839191"/>
              <a:gd name="connsiteX18180" fmla="*/ 2739393 w 12192439"/>
              <a:gd name="connsiteY18180" fmla="*/ 4055480 h 6839191"/>
              <a:gd name="connsiteX18181" fmla="*/ 2734457 w 12192439"/>
              <a:gd name="connsiteY18181" fmla="*/ 4045739 h 6839191"/>
              <a:gd name="connsiteX18182" fmla="*/ 2764888 w 12192439"/>
              <a:gd name="connsiteY18182" fmla="*/ 4093019 h 6839191"/>
              <a:gd name="connsiteX18183" fmla="*/ 2773159 w 12192439"/>
              <a:gd name="connsiteY18183" fmla="*/ 4101466 h 6839191"/>
              <a:gd name="connsiteX18184" fmla="*/ 2777503 w 12192439"/>
              <a:gd name="connsiteY18184" fmla="*/ 4113006 h 6839191"/>
              <a:gd name="connsiteX18185" fmla="*/ 2770834 w 12192439"/>
              <a:gd name="connsiteY18185" fmla="*/ 4104516 h 6839191"/>
              <a:gd name="connsiteX18186" fmla="*/ 2764888 w 12192439"/>
              <a:gd name="connsiteY18186" fmla="*/ 4093019 h 6839191"/>
              <a:gd name="connsiteX18187" fmla="*/ 2795209 w 12192439"/>
              <a:gd name="connsiteY18187" fmla="*/ 4140080 h 6839191"/>
              <a:gd name="connsiteX18188" fmla="*/ 2802778 w 12192439"/>
              <a:gd name="connsiteY18188" fmla="*/ 4147869 h 6839191"/>
              <a:gd name="connsiteX18189" fmla="*/ 2806903 w 12192439"/>
              <a:gd name="connsiteY18189" fmla="*/ 4158554 h 6839191"/>
              <a:gd name="connsiteX18190" fmla="*/ 2800847 w 12192439"/>
              <a:gd name="connsiteY18190" fmla="*/ 4150765 h 6839191"/>
              <a:gd name="connsiteX18191" fmla="*/ 2795209 w 12192439"/>
              <a:gd name="connsiteY18191" fmla="*/ 4140080 h 6839191"/>
              <a:gd name="connsiteX18192" fmla="*/ 2825683 w 12192439"/>
              <a:gd name="connsiteY18192" fmla="*/ 4187317 h 6839191"/>
              <a:gd name="connsiteX18193" fmla="*/ 2832550 w 12192439"/>
              <a:gd name="connsiteY18193" fmla="*/ 4194425 h 6839191"/>
              <a:gd name="connsiteX18194" fmla="*/ 2836368 w 12192439"/>
              <a:gd name="connsiteY18194" fmla="*/ 4204167 h 6839191"/>
              <a:gd name="connsiteX18195" fmla="*/ 2830883 w 12192439"/>
              <a:gd name="connsiteY18195" fmla="*/ 4197058 h 6839191"/>
              <a:gd name="connsiteX18196" fmla="*/ 2825683 w 12192439"/>
              <a:gd name="connsiteY18196" fmla="*/ 4187317 h 6839191"/>
              <a:gd name="connsiteX18197" fmla="*/ 2856443 w 12192439"/>
              <a:gd name="connsiteY18197" fmla="*/ 4235036 h 6839191"/>
              <a:gd name="connsiteX18198" fmla="*/ 2961930 w 12192439"/>
              <a:gd name="connsiteY18198" fmla="*/ 4320404 h 6839191"/>
              <a:gd name="connsiteX18199" fmla="*/ 3412970 w 12192439"/>
              <a:gd name="connsiteY18199" fmla="*/ 4448336 h 6839191"/>
              <a:gd name="connsiteX18200" fmla="*/ 3897535 w 12192439"/>
              <a:gd name="connsiteY18200" fmla="*/ 4421042 h 6839191"/>
              <a:gd name="connsiteX18201" fmla="*/ 4024040 w 12192439"/>
              <a:gd name="connsiteY18201" fmla="*/ 4402306 h 6839191"/>
              <a:gd name="connsiteX18202" fmla="*/ 4999664 w 12192439"/>
              <a:gd name="connsiteY18202" fmla="*/ 4161910 h 6839191"/>
              <a:gd name="connsiteX18203" fmla="*/ 5047141 w 12192439"/>
              <a:gd name="connsiteY18203" fmla="*/ 4146640 h 6839191"/>
              <a:gd name="connsiteX18204" fmla="*/ 5051990 w 12192439"/>
              <a:gd name="connsiteY18204" fmla="*/ 4156162 h 6839191"/>
              <a:gd name="connsiteX18205" fmla="*/ 5065900 w 12192439"/>
              <a:gd name="connsiteY18205" fmla="*/ 4176281 h 6839191"/>
              <a:gd name="connsiteX18206" fmla="*/ 5006356 w 12192439"/>
              <a:gd name="connsiteY18206" fmla="*/ 4196619 h 6839191"/>
              <a:gd name="connsiteX18207" fmla="*/ 4041439 w 12192439"/>
              <a:gd name="connsiteY18207" fmla="*/ 4445681 h 6839191"/>
              <a:gd name="connsiteX18208" fmla="*/ 3916228 w 12192439"/>
              <a:gd name="connsiteY18208" fmla="*/ 4464922 h 6839191"/>
              <a:gd name="connsiteX18209" fmla="*/ 2993238 w 12192439"/>
              <a:gd name="connsiteY18209" fmla="*/ 4363011 h 6839191"/>
              <a:gd name="connsiteX18210" fmla="*/ 2861028 w 12192439"/>
              <a:gd name="connsiteY18210" fmla="*/ 4243571 h 6839191"/>
              <a:gd name="connsiteX18211" fmla="*/ 2856443 w 12192439"/>
              <a:gd name="connsiteY18211" fmla="*/ 4235036 h 6839191"/>
              <a:gd name="connsiteX18212" fmla="*/ 5053504 w 12192439"/>
              <a:gd name="connsiteY18212" fmla="*/ 4155328 h 6839191"/>
              <a:gd name="connsiteX18213" fmla="*/ 5048787 w 12192439"/>
              <a:gd name="connsiteY18213" fmla="*/ 4146092 h 6839191"/>
              <a:gd name="connsiteX18214" fmla="*/ 5083628 w 12192439"/>
              <a:gd name="connsiteY18214" fmla="*/ 4134793 h 6839191"/>
              <a:gd name="connsiteX18215" fmla="*/ 5087950 w 12192439"/>
              <a:gd name="connsiteY18215" fmla="*/ 4142647 h 6839191"/>
              <a:gd name="connsiteX18216" fmla="*/ 5103264 w 12192439"/>
              <a:gd name="connsiteY18216" fmla="*/ 4163336 h 6839191"/>
              <a:gd name="connsiteX18217" fmla="*/ 5067634 w 12192439"/>
              <a:gd name="connsiteY18217" fmla="*/ 4175667 h 6839191"/>
              <a:gd name="connsiteX18218" fmla="*/ 5053504 w 12192439"/>
              <a:gd name="connsiteY18218" fmla="*/ 4155328 h 6839191"/>
              <a:gd name="connsiteX18219" fmla="*/ 5107016 w 12192439"/>
              <a:gd name="connsiteY18219" fmla="*/ 4167417 h 6839191"/>
              <a:gd name="connsiteX18220" fmla="*/ 5136459 w 12192439"/>
              <a:gd name="connsiteY18220" fmla="*/ 4191727 h 6839191"/>
              <a:gd name="connsiteX18221" fmla="*/ 5099973 w 12192439"/>
              <a:gd name="connsiteY18221" fmla="*/ 4205176 h 6839191"/>
              <a:gd name="connsiteX18222" fmla="*/ 5071188 w 12192439"/>
              <a:gd name="connsiteY18222" fmla="*/ 4179835 h 6839191"/>
              <a:gd name="connsiteX18223" fmla="*/ 5107016 w 12192439"/>
              <a:gd name="connsiteY18223" fmla="*/ 4167417 h 6839191"/>
              <a:gd name="connsiteX18224" fmla="*/ 5108925 w 12192439"/>
              <a:gd name="connsiteY18224" fmla="*/ 4166759 h 6839191"/>
              <a:gd name="connsiteX18225" fmla="*/ 5144642 w 12192439"/>
              <a:gd name="connsiteY18225" fmla="*/ 4154253 h 6839191"/>
              <a:gd name="connsiteX18226" fmla="*/ 5174897 w 12192439"/>
              <a:gd name="connsiteY18226" fmla="*/ 4177356 h 6839191"/>
              <a:gd name="connsiteX18227" fmla="*/ 5138587 w 12192439"/>
              <a:gd name="connsiteY18227" fmla="*/ 4190937 h 6839191"/>
              <a:gd name="connsiteX18228" fmla="*/ 5108925 w 12192439"/>
              <a:gd name="connsiteY18228" fmla="*/ 4166759 h 6839191"/>
              <a:gd name="connsiteX18229" fmla="*/ 5180668 w 12192439"/>
              <a:gd name="connsiteY18229" fmla="*/ 4180757 h 6839191"/>
              <a:gd name="connsiteX18230" fmla="*/ 5226588 w 12192439"/>
              <a:gd name="connsiteY18230" fmla="*/ 4200832 h 6839191"/>
              <a:gd name="connsiteX18231" fmla="*/ 5380957 w 12192439"/>
              <a:gd name="connsiteY18231" fmla="*/ 4224724 h 6839191"/>
              <a:gd name="connsiteX18232" fmla="*/ 5705690 w 12192439"/>
              <a:gd name="connsiteY18232" fmla="*/ 4202126 h 6839191"/>
              <a:gd name="connsiteX18233" fmla="*/ 5774647 w 12192439"/>
              <a:gd name="connsiteY18233" fmla="*/ 4193943 h 6839191"/>
              <a:gd name="connsiteX18234" fmla="*/ 6559809 w 12192439"/>
              <a:gd name="connsiteY18234" fmla="*/ 4095849 h 6839191"/>
              <a:gd name="connsiteX18235" fmla="*/ 8637013 w 12192439"/>
              <a:gd name="connsiteY18235" fmla="*/ 3986216 h 6839191"/>
              <a:gd name="connsiteX18236" fmla="*/ 8606714 w 12192439"/>
              <a:gd name="connsiteY18236" fmla="*/ 4026344 h 6839191"/>
              <a:gd name="connsiteX18237" fmla="*/ 7602306 w 12192439"/>
              <a:gd name="connsiteY18237" fmla="*/ 4002276 h 6839191"/>
              <a:gd name="connsiteX18238" fmla="*/ 6562903 w 12192439"/>
              <a:gd name="connsiteY18238" fmla="*/ 4117219 h 6839191"/>
              <a:gd name="connsiteX18239" fmla="*/ 5743799 w 12192439"/>
              <a:gd name="connsiteY18239" fmla="*/ 4214500 h 6839191"/>
              <a:gd name="connsiteX18240" fmla="*/ 5671968 w 12192439"/>
              <a:gd name="connsiteY18240" fmla="*/ 4222399 h 6839191"/>
              <a:gd name="connsiteX18241" fmla="*/ 5344932 w 12192439"/>
              <a:gd name="connsiteY18241" fmla="*/ 4242232 h 6839191"/>
              <a:gd name="connsiteX18242" fmla="*/ 5190563 w 12192439"/>
              <a:gd name="connsiteY18242" fmla="*/ 4216014 h 6839191"/>
              <a:gd name="connsiteX18243" fmla="*/ 5144160 w 12192439"/>
              <a:gd name="connsiteY18243" fmla="*/ 4194447 h 6839191"/>
              <a:gd name="connsiteX18244" fmla="*/ 5180668 w 12192439"/>
              <a:gd name="connsiteY18244" fmla="*/ 4180757 h 6839191"/>
              <a:gd name="connsiteX18245" fmla="*/ 8642980 w 12192439"/>
              <a:gd name="connsiteY18245" fmla="*/ 3986896 h 6839191"/>
              <a:gd name="connsiteX18246" fmla="*/ 8662529 w 12192439"/>
              <a:gd name="connsiteY18246" fmla="*/ 3989243 h 6839191"/>
              <a:gd name="connsiteX18247" fmla="*/ 8670757 w 12192439"/>
              <a:gd name="connsiteY18247" fmla="*/ 3990209 h 6839191"/>
              <a:gd name="connsiteX18248" fmla="*/ 8640611 w 12192439"/>
              <a:gd name="connsiteY18248" fmla="*/ 4031105 h 6839191"/>
              <a:gd name="connsiteX18249" fmla="*/ 8636135 w 12192439"/>
              <a:gd name="connsiteY18249" fmla="*/ 4030468 h 6839191"/>
              <a:gd name="connsiteX18250" fmla="*/ 8612616 w 12192439"/>
              <a:gd name="connsiteY18250" fmla="*/ 4027156 h 6839191"/>
              <a:gd name="connsiteX18251" fmla="*/ 8642980 w 12192439"/>
              <a:gd name="connsiteY18251" fmla="*/ 3986896 h 6839191"/>
              <a:gd name="connsiteX18252" fmla="*/ 8635894 w 12192439"/>
              <a:gd name="connsiteY18252" fmla="*/ 4032267 h 6839191"/>
              <a:gd name="connsiteX18253" fmla="*/ 8639382 w 12192439"/>
              <a:gd name="connsiteY18253" fmla="*/ 4032772 h 6839191"/>
              <a:gd name="connsiteX18254" fmla="*/ 8609544 w 12192439"/>
              <a:gd name="connsiteY18254" fmla="*/ 4072549 h 6839191"/>
              <a:gd name="connsiteX18255" fmla="*/ 8581198 w 12192439"/>
              <a:gd name="connsiteY18255" fmla="*/ 4068030 h 6839191"/>
              <a:gd name="connsiteX18256" fmla="*/ 8611321 w 12192439"/>
              <a:gd name="connsiteY18256" fmla="*/ 4028845 h 6839191"/>
              <a:gd name="connsiteX18257" fmla="*/ 8635894 w 12192439"/>
              <a:gd name="connsiteY18257" fmla="*/ 4032267 h 6839191"/>
              <a:gd name="connsiteX18258" fmla="*/ 8645109 w 12192439"/>
              <a:gd name="connsiteY18258" fmla="*/ 4033606 h 6839191"/>
              <a:gd name="connsiteX18259" fmla="*/ 8672819 w 12192439"/>
              <a:gd name="connsiteY18259" fmla="*/ 4037752 h 6839191"/>
              <a:gd name="connsiteX18260" fmla="*/ 8643244 w 12192439"/>
              <a:gd name="connsiteY18260" fmla="*/ 4078253 h 6839191"/>
              <a:gd name="connsiteX18261" fmla="*/ 8631506 w 12192439"/>
              <a:gd name="connsiteY18261" fmla="*/ 4076213 h 6839191"/>
              <a:gd name="connsiteX18262" fmla="*/ 8615227 w 12192439"/>
              <a:gd name="connsiteY18262" fmla="*/ 4073515 h 6839191"/>
              <a:gd name="connsiteX18263" fmla="*/ 8645109 w 12192439"/>
              <a:gd name="connsiteY18263" fmla="*/ 4033606 h 6839191"/>
              <a:gd name="connsiteX18264" fmla="*/ 8631221 w 12192439"/>
              <a:gd name="connsiteY18264" fmla="*/ 4077924 h 6839191"/>
              <a:gd name="connsiteX18265" fmla="*/ 8642081 w 12192439"/>
              <a:gd name="connsiteY18265" fmla="*/ 4079833 h 6839191"/>
              <a:gd name="connsiteX18266" fmla="*/ 8591927 w 12192439"/>
              <a:gd name="connsiteY18266" fmla="*/ 4146399 h 6839191"/>
              <a:gd name="connsiteX18267" fmla="*/ 8142268 w 12192439"/>
              <a:gd name="connsiteY18267" fmla="*/ 4714664 h 6839191"/>
              <a:gd name="connsiteX18268" fmla="*/ 7595592 w 12192439"/>
              <a:gd name="connsiteY18268" fmla="*/ 5409479 h 6839191"/>
              <a:gd name="connsiteX18269" fmla="*/ 7306995 w 12192439"/>
              <a:gd name="connsiteY18269" fmla="*/ 5807863 h 6839191"/>
              <a:gd name="connsiteX18270" fmla="*/ 7183100 w 12192439"/>
              <a:gd name="connsiteY18270" fmla="*/ 6008130 h 6839191"/>
              <a:gd name="connsiteX18271" fmla="*/ 7176386 w 12192439"/>
              <a:gd name="connsiteY18271" fmla="*/ 6019978 h 6839191"/>
              <a:gd name="connsiteX18272" fmla="*/ 7047139 w 12192439"/>
              <a:gd name="connsiteY18272" fmla="*/ 6366979 h 6839191"/>
              <a:gd name="connsiteX18273" fmla="*/ 7106727 w 12192439"/>
              <a:gd name="connsiteY18273" fmla="*/ 6514109 h 6839191"/>
              <a:gd name="connsiteX18274" fmla="*/ 7366123 w 12192439"/>
              <a:gd name="connsiteY18274" fmla="*/ 6583131 h 6839191"/>
              <a:gd name="connsiteX18275" fmla="*/ 7595285 w 12192439"/>
              <a:gd name="connsiteY18275" fmla="*/ 6564132 h 6839191"/>
              <a:gd name="connsiteX18276" fmla="*/ 7607111 w 12192439"/>
              <a:gd name="connsiteY18276" fmla="*/ 6562573 h 6839191"/>
              <a:gd name="connsiteX18277" fmla="*/ 7683856 w 12192439"/>
              <a:gd name="connsiteY18277" fmla="*/ 6551867 h 6839191"/>
              <a:gd name="connsiteX18278" fmla="*/ 7539404 w 12192439"/>
              <a:gd name="connsiteY18278" fmla="*/ 6574882 h 6839191"/>
              <a:gd name="connsiteX18279" fmla="*/ 7529312 w 12192439"/>
              <a:gd name="connsiteY18279" fmla="*/ 6576308 h 6839191"/>
              <a:gd name="connsiteX18280" fmla="*/ 7031188 w 12192439"/>
              <a:gd name="connsiteY18280" fmla="*/ 6530892 h 6839191"/>
              <a:gd name="connsiteX18281" fmla="*/ 6972719 w 12192439"/>
              <a:gd name="connsiteY18281" fmla="*/ 6385365 h 6839191"/>
              <a:gd name="connsiteX18282" fmla="*/ 7107298 w 12192439"/>
              <a:gd name="connsiteY18282" fmla="*/ 6033559 h 6839191"/>
              <a:gd name="connsiteX18283" fmla="*/ 7113639 w 12192439"/>
              <a:gd name="connsiteY18283" fmla="*/ 6022633 h 6839191"/>
              <a:gd name="connsiteX18284" fmla="*/ 7241745 w 12192439"/>
              <a:gd name="connsiteY18284" fmla="*/ 5819381 h 6839191"/>
              <a:gd name="connsiteX18285" fmla="*/ 7539821 w 12192439"/>
              <a:gd name="connsiteY18285" fmla="*/ 5415117 h 6839191"/>
              <a:gd name="connsiteX18286" fmla="*/ 8135226 w 12192439"/>
              <a:gd name="connsiteY18286" fmla="*/ 4671070 h 6839191"/>
              <a:gd name="connsiteX18287" fmla="*/ 8569285 w 12192439"/>
              <a:gd name="connsiteY18287" fmla="*/ 4133103 h 6839191"/>
              <a:gd name="connsiteX18288" fmla="*/ 8614042 w 12192439"/>
              <a:gd name="connsiteY18288" fmla="*/ 4075072 h 6839191"/>
              <a:gd name="connsiteX18289" fmla="*/ 8631221 w 12192439"/>
              <a:gd name="connsiteY18289" fmla="*/ 4077924 h 6839191"/>
              <a:gd name="connsiteX18290" fmla="*/ 9946496 w 12192439"/>
              <a:gd name="connsiteY18290" fmla="*/ 6313380 h 6839191"/>
              <a:gd name="connsiteX18291" fmla="*/ 9952793 w 12192439"/>
              <a:gd name="connsiteY18291" fmla="*/ 6313753 h 6839191"/>
              <a:gd name="connsiteX18292" fmla="*/ 9955688 w 12192439"/>
              <a:gd name="connsiteY18292" fmla="*/ 6314302 h 6839191"/>
              <a:gd name="connsiteX18293" fmla="*/ 9947022 w 12192439"/>
              <a:gd name="connsiteY18293" fmla="*/ 6313468 h 6839191"/>
              <a:gd name="connsiteX18294" fmla="*/ 9946496 w 12192439"/>
              <a:gd name="connsiteY18294" fmla="*/ 6313380 h 6839191"/>
              <a:gd name="connsiteX18295" fmla="*/ 10013324 w 12192439"/>
              <a:gd name="connsiteY18295" fmla="*/ 6322244 h 6839191"/>
              <a:gd name="connsiteX18296" fmla="*/ 10021552 w 12192439"/>
              <a:gd name="connsiteY18296" fmla="*/ 6322946 h 6839191"/>
              <a:gd name="connsiteX18297" fmla="*/ 10026072 w 12192439"/>
              <a:gd name="connsiteY18297" fmla="*/ 6323933 h 6839191"/>
              <a:gd name="connsiteX18298" fmla="*/ 10015606 w 12192439"/>
              <a:gd name="connsiteY18298" fmla="*/ 6322617 h 6839191"/>
              <a:gd name="connsiteX18299" fmla="*/ 10013324 w 12192439"/>
              <a:gd name="connsiteY18299" fmla="*/ 6322244 h 6839191"/>
              <a:gd name="connsiteX18300" fmla="*/ 10080285 w 12192439"/>
              <a:gd name="connsiteY18300" fmla="*/ 6333017 h 6839191"/>
              <a:gd name="connsiteX18301" fmla="*/ 10087700 w 12192439"/>
              <a:gd name="connsiteY18301" fmla="*/ 6333872 h 6839191"/>
              <a:gd name="connsiteX18302" fmla="*/ 10093340 w 12192439"/>
              <a:gd name="connsiteY18302" fmla="*/ 6335320 h 6839191"/>
              <a:gd name="connsiteX18303" fmla="*/ 10085638 w 12192439"/>
              <a:gd name="connsiteY18303" fmla="*/ 6334136 h 6839191"/>
              <a:gd name="connsiteX18304" fmla="*/ 10080285 w 12192439"/>
              <a:gd name="connsiteY18304" fmla="*/ 6333017 h 6839191"/>
              <a:gd name="connsiteX18305" fmla="*/ 10141124 w 12192439"/>
              <a:gd name="connsiteY18305" fmla="*/ 6344996 h 6839191"/>
              <a:gd name="connsiteX18306" fmla="*/ 10151261 w 12192439"/>
              <a:gd name="connsiteY18306" fmla="*/ 6346465 h 6839191"/>
              <a:gd name="connsiteX18307" fmla="*/ 10157031 w 12192439"/>
              <a:gd name="connsiteY18307" fmla="*/ 6348177 h 6839191"/>
              <a:gd name="connsiteX18308" fmla="*/ 10144240 w 12192439"/>
              <a:gd name="connsiteY18308" fmla="*/ 6345742 h 6839191"/>
              <a:gd name="connsiteX18309" fmla="*/ 10141124 w 12192439"/>
              <a:gd name="connsiteY18309" fmla="*/ 6344996 h 6839191"/>
              <a:gd name="connsiteX18310" fmla="*/ 10202665 w 12192439"/>
              <a:gd name="connsiteY18310" fmla="*/ 6359059 h 6839191"/>
              <a:gd name="connsiteX18311" fmla="*/ 10214491 w 12192439"/>
              <a:gd name="connsiteY18311" fmla="*/ 6361166 h 6839191"/>
              <a:gd name="connsiteX18312" fmla="*/ 10222390 w 12192439"/>
              <a:gd name="connsiteY18312" fmla="*/ 6363842 h 6839191"/>
              <a:gd name="connsiteX18313" fmla="*/ 10209247 w 12192439"/>
              <a:gd name="connsiteY18313" fmla="*/ 6360902 h 6839191"/>
              <a:gd name="connsiteX18314" fmla="*/ 10202665 w 12192439"/>
              <a:gd name="connsiteY18314" fmla="*/ 6359059 h 6839191"/>
              <a:gd name="connsiteX18315" fmla="*/ 10262254 w 12192439"/>
              <a:gd name="connsiteY18315" fmla="*/ 6374878 h 6839191"/>
              <a:gd name="connsiteX18316" fmla="*/ 10275089 w 12192439"/>
              <a:gd name="connsiteY18316" fmla="*/ 6377621 h 6839191"/>
              <a:gd name="connsiteX18317" fmla="*/ 10283931 w 12192439"/>
              <a:gd name="connsiteY18317" fmla="*/ 6381021 h 6839191"/>
              <a:gd name="connsiteX18318" fmla="*/ 10270000 w 12192439"/>
              <a:gd name="connsiteY18318" fmla="*/ 6377379 h 6839191"/>
              <a:gd name="connsiteX18319" fmla="*/ 10262254 w 12192439"/>
              <a:gd name="connsiteY18319" fmla="*/ 6374878 h 6839191"/>
              <a:gd name="connsiteX18320" fmla="*/ 10320747 w 12192439"/>
              <a:gd name="connsiteY18320" fmla="*/ 6392715 h 6839191"/>
              <a:gd name="connsiteX18321" fmla="*/ 10333406 w 12192439"/>
              <a:gd name="connsiteY18321" fmla="*/ 6395896 h 6839191"/>
              <a:gd name="connsiteX18322" fmla="*/ 10342664 w 12192439"/>
              <a:gd name="connsiteY18322" fmla="*/ 6399911 h 6839191"/>
              <a:gd name="connsiteX18323" fmla="*/ 10329676 w 12192439"/>
              <a:gd name="connsiteY18323" fmla="*/ 6396006 h 6839191"/>
              <a:gd name="connsiteX18324" fmla="*/ 10320747 w 12192439"/>
              <a:gd name="connsiteY18324" fmla="*/ 6392715 h 6839191"/>
              <a:gd name="connsiteX18325" fmla="*/ 10358746 w 12192439"/>
              <a:gd name="connsiteY18325" fmla="*/ 6404716 h 6839191"/>
              <a:gd name="connsiteX18326" fmla="*/ 10344705 w 12192439"/>
              <a:gd name="connsiteY18326" fmla="*/ 6398704 h 6839191"/>
              <a:gd name="connsiteX18327" fmla="*/ 10357364 w 12192439"/>
              <a:gd name="connsiteY18327" fmla="*/ 6401820 h 6839191"/>
              <a:gd name="connsiteX18328" fmla="*/ 10364758 w 12192439"/>
              <a:gd name="connsiteY18328" fmla="*/ 6403597 h 6839191"/>
              <a:gd name="connsiteX18329" fmla="*/ 10378887 w 12192439"/>
              <a:gd name="connsiteY18329" fmla="*/ 6410640 h 6839191"/>
              <a:gd name="connsiteX18330" fmla="*/ 10358746 w 12192439"/>
              <a:gd name="connsiteY18330" fmla="*/ 6404716 h 6839191"/>
              <a:gd name="connsiteX18331" fmla="*/ 10332418 w 12192439"/>
              <a:gd name="connsiteY18331" fmla="*/ 6393373 h 6839191"/>
              <a:gd name="connsiteX18332" fmla="*/ 10316183 w 12192439"/>
              <a:gd name="connsiteY18332" fmla="*/ 6386221 h 6839191"/>
              <a:gd name="connsiteX18333" fmla="*/ 10329368 w 12192439"/>
              <a:gd name="connsiteY18333" fmla="*/ 6388919 h 6839191"/>
              <a:gd name="connsiteX18334" fmla="*/ 10340141 w 12192439"/>
              <a:gd name="connsiteY18334" fmla="*/ 6391069 h 6839191"/>
              <a:gd name="connsiteX18335" fmla="*/ 10356135 w 12192439"/>
              <a:gd name="connsiteY18335" fmla="*/ 6399253 h 6839191"/>
              <a:gd name="connsiteX18336" fmla="*/ 10332418 w 12192439"/>
              <a:gd name="connsiteY18336" fmla="*/ 6393373 h 6839191"/>
              <a:gd name="connsiteX18337" fmla="*/ 10329830 w 12192439"/>
              <a:gd name="connsiteY18337" fmla="*/ 6386660 h 6839191"/>
              <a:gd name="connsiteX18338" fmla="*/ 10306398 w 12192439"/>
              <a:gd name="connsiteY18338" fmla="*/ 6381855 h 6839191"/>
              <a:gd name="connsiteX18339" fmla="*/ 10289043 w 12192439"/>
              <a:gd name="connsiteY18339" fmla="*/ 6373978 h 6839191"/>
              <a:gd name="connsiteX18340" fmla="*/ 10301373 w 12192439"/>
              <a:gd name="connsiteY18340" fmla="*/ 6376040 h 6839191"/>
              <a:gd name="connsiteX18341" fmla="*/ 10315831 w 12192439"/>
              <a:gd name="connsiteY18341" fmla="*/ 6378366 h 6839191"/>
              <a:gd name="connsiteX18342" fmla="*/ 10332770 w 12192439"/>
              <a:gd name="connsiteY18342" fmla="*/ 6387252 h 6839191"/>
              <a:gd name="connsiteX18343" fmla="*/ 10329830 w 12192439"/>
              <a:gd name="connsiteY18343" fmla="*/ 6386660 h 6839191"/>
              <a:gd name="connsiteX18344" fmla="*/ 10301769 w 12192439"/>
              <a:gd name="connsiteY18344" fmla="*/ 6373671 h 6839191"/>
              <a:gd name="connsiteX18345" fmla="*/ 10280706 w 12192439"/>
              <a:gd name="connsiteY18345" fmla="*/ 6370161 h 6839191"/>
              <a:gd name="connsiteX18346" fmla="*/ 10262671 w 12192439"/>
              <a:gd name="connsiteY18346" fmla="*/ 6361736 h 6839191"/>
              <a:gd name="connsiteX18347" fmla="*/ 10273378 w 12192439"/>
              <a:gd name="connsiteY18347" fmla="*/ 6363140 h 6839191"/>
              <a:gd name="connsiteX18348" fmla="*/ 10291829 w 12192439"/>
              <a:gd name="connsiteY18348" fmla="*/ 6365466 h 6839191"/>
              <a:gd name="connsiteX18349" fmla="*/ 10309293 w 12192439"/>
              <a:gd name="connsiteY18349" fmla="*/ 6374878 h 6839191"/>
              <a:gd name="connsiteX18350" fmla="*/ 10301769 w 12192439"/>
              <a:gd name="connsiteY18350" fmla="*/ 6373671 h 6839191"/>
              <a:gd name="connsiteX18351" fmla="*/ 10273708 w 12192439"/>
              <a:gd name="connsiteY18351" fmla="*/ 6360661 h 6839191"/>
              <a:gd name="connsiteX18352" fmla="*/ 10255300 w 12192439"/>
              <a:gd name="connsiteY18352" fmla="*/ 6358247 h 6839191"/>
              <a:gd name="connsiteX18353" fmla="*/ 10236892 w 12192439"/>
              <a:gd name="connsiteY18353" fmla="*/ 6349406 h 6839191"/>
              <a:gd name="connsiteX18354" fmla="*/ 10245404 w 12192439"/>
              <a:gd name="connsiteY18354" fmla="*/ 6350239 h 6839191"/>
              <a:gd name="connsiteX18355" fmla="*/ 10268091 w 12192439"/>
              <a:gd name="connsiteY18355" fmla="*/ 6352324 h 6839191"/>
              <a:gd name="connsiteX18356" fmla="*/ 10285840 w 12192439"/>
              <a:gd name="connsiteY18356" fmla="*/ 6362197 h 6839191"/>
              <a:gd name="connsiteX18357" fmla="*/ 10273708 w 12192439"/>
              <a:gd name="connsiteY18357" fmla="*/ 6360661 h 6839191"/>
              <a:gd name="connsiteX18358" fmla="*/ 10245646 w 12192439"/>
              <a:gd name="connsiteY18358" fmla="*/ 6347672 h 6839191"/>
              <a:gd name="connsiteX18359" fmla="*/ 10230222 w 12192439"/>
              <a:gd name="connsiteY18359" fmla="*/ 6346159 h 6839191"/>
              <a:gd name="connsiteX18360" fmla="*/ 10211617 w 12192439"/>
              <a:gd name="connsiteY18360" fmla="*/ 6336966 h 6839191"/>
              <a:gd name="connsiteX18361" fmla="*/ 10217409 w 12192439"/>
              <a:gd name="connsiteY18361" fmla="*/ 6337339 h 6839191"/>
              <a:gd name="connsiteX18362" fmla="*/ 10244790 w 12192439"/>
              <a:gd name="connsiteY18362" fmla="*/ 6339072 h 6839191"/>
              <a:gd name="connsiteX18363" fmla="*/ 10262562 w 12192439"/>
              <a:gd name="connsiteY18363" fmla="*/ 6349230 h 6839191"/>
              <a:gd name="connsiteX18364" fmla="*/ 10245646 w 12192439"/>
              <a:gd name="connsiteY18364" fmla="*/ 6347672 h 6839191"/>
              <a:gd name="connsiteX18365" fmla="*/ 10217585 w 12192439"/>
              <a:gd name="connsiteY18365" fmla="*/ 6334662 h 6839191"/>
              <a:gd name="connsiteX18366" fmla="*/ 10205430 w 12192439"/>
              <a:gd name="connsiteY18366" fmla="*/ 6333872 h 6839191"/>
              <a:gd name="connsiteX18367" fmla="*/ 10186759 w 12192439"/>
              <a:gd name="connsiteY18367" fmla="*/ 6324350 h 6839191"/>
              <a:gd name="connsiteX18368" fmla="*/ 10189436 w 12192439"/>
              <a:gd name="connsiteY18368" fmla="*/ 6324438 h 6839191"/>
              <a:gd name="connsiteX18369" fmla="*/ 10221688 w 12192439"/>
              <a:gd name="connsiteY18369" fmla="*/ 6325535 h 6839191"/>
              <a:gd name="connsiteX18370" fmla="*/ 10239502 w 12192439"/>
              <a:gd name="connsiteY18370" fmla="*/ 6336022 h 6839191"/>
              <a:gd name="connsiteX18371" fmla="*/ 10217585 w 12192439"/>
              <a:gd name="connsiteY18371" fmla="*/ 6334662 h 6839191"/>
              <a:gd name="connsiteX18372" fmla="*/ 10189524 w 12192439"/>
              <a:gd name="connsiteY18372" fmla="*/ 6321652 h 6839191"/>
              <a:gd name="connsiteX18373" fmla="*/ 10180945 w 12192439"/>
              <a:gd name="connsiteY18373" fmla="*/ 6321344 h 6839191"/>
              <a:gd name="connsiteX18374" fmla="*/ 10162319 w 12192439"/>
              <a:gd name="connsiteY18374" fmla="*/ 6311559 h 6839191"/>
              <a:gd name="connsiteX18375" fmla="*/ 10198914 w 12192439"/>
              <a:gd name="connsiteY18375" fmla="*/ 6311801 h 6839191"/>
              <a:gd name="connsiteX18376" fmla="*/ 10216664 w 12192439"/>
              <a:gd name="connsiteY18376" fmla="*/ 6322551 h 6839191"/>
              <a:gd name="connsiteX18377" fmla="*/ 10189524 w 12192439"/>
              <a:gd name="connsiteY18377" fmla="*/ 6321652 h 6839191"/>
              <a:gd name="connsiteX18378" fmla="*/ 10161484 w 12192439"/>
              <a:gd name="connsiteY18378" fmla="*/ 6308663 h 6839191"/>
              <a:gd name="connsiteX18379" fmla="*/ 10156834 w 12192439"/>
              <a:gd name="connsiteY18379" fmla="*/ 6308619 h 6839191"/>
              <a:gd name="connsiteX18380" fmla="*/ 10138250 w 12192439"/>
              <a:gd name="connsiteY18380" fmla="*/ 6298549 h 6839191"/>
              <a:gd name="connsiteX18381" fmla="*/ 10176425 w 12192439"/>
              <a:gd name="connsiteY18381" fmla="*/ 6297825 h 6839191"/>
              <a:gd name="connsiteX18382" fmla="*/ 10194109 w 12192439"/>
              <a:gd name="connsiteY18382" fmla="*/ 6308861 h 6839191"/>
              <a:gd name="connsiteX18383" fmla="*/ 10161484 w 12192439"/>
              <a:gd name="connsiteY18383" fmla="*/ 6308663 h 6839191"/>
              <a:gd name="connsiteX18384" fmla="*/ 10133424 w 12192439"/>
              <a:gd name="connsiteY18384" fmla="*/ 6295675 h 6839191"/>
              <a:gd name="connsiteX18385" fmla="*/ 10133029 w 12192439"/>
              <a:gd name="connsiteY18385" fmla="*/ 6295675 h 6839191"/>
              <a:gd name="connsiteX18386" fmla="*/ 10114555 w 12192439"/>
              <a:gd name="connsiteY18386" fmla="*/ 6285341 h 6839191"/>
              <a:gd name="connsiteX18387" fmla="*/ 10154288 w 12192439"/>
              <a:gd name="connsiteY18387" fmla="*/ 6283630 h 6839191"/>
              <a:gd name="connsiteX18388" fmla="*/ 10171819 w 12192439"/>
              <a:gd name="connsiteY18388" fmla="*/ 6294929 h 6839191"/>
              <a:gd name="connsiteX18389" fmla="*/ 10133424 w 12192439"/>
              <a:gd name="connsiteY18389" fmla="*/ 6295675 h 6839191"/>
              <a:gd name="connsiteX18390" fmla="*/ 10109531 w 12192439"/>
              <a:gd name="connsiteY18390" fmla="*/ 6282489 h 6839191"/>
              <a:gd name="connsiteX18391" fmla="*/ 10091255 w 12192439"/>
              <a:gd name="connsiteY18391" fmla="*/ 6271936 h 6839191"/>
              <a:gd name="connsiteX18392" fmla="*/ 10132458 w 12192439"/>
              <a:gd name="connsiteY18392" fmla="*/ 6269215 h 6839191"/>
              <a:gd name="connsiteX18393" fmla="*/ 10149856 w 12192439"/>
              <a:gd name="connsiteY18393" fmla="*/ 6280756 h 6839191"/>
              <a:gd name="connsiteX18394" fmla="*/ 10109531 w 12192439"/>
              <a:gd name="connsiteY18394" fmla="*/ 6282489 h 6839191"/>
              <a:gd name="connsiteX18395" fmla="*/ 10063567 w 12192439"/>
              <a:gd name="connsiteY18395" fmla="*/ 6255437 h 6839191"/>
              <a:gd name="connsiteX18396" fmla="*/ 10045751 w 12192439"/>
              <a:gd name="connsiteY18396" fmla="*/ 6244423 h 6839191"/>
              <a:gd name="connsiteX18397" fmla="*/ 10089785 w 12192439"/>
              <a:gd name="connsiteY18397" fmla="*/ 6239640 h 6839191"/>
              <a:gd name="connsiteX18398" fmla="*/ 10106833 w 12192439"/>
              <a:gd name="connsiteY18398" fmla="*/ 6251641 h 6839191"/>
              <a:gd name="connsiteX18399" fmla="*/ 10063567 w 12192439"/>
              <a:gd name="connsiteY18399" fmla="*/ 6255437 h 6839191"/>
              <a:gd name="connsiteX18400" fmla="*/ 10041122 w 12192439"/>
              <a:gd name="connsiteY18400" fmla="*/ 6241549 h 6839191"/>
              <a:gd name="connsiteX18401" fmla="*/ 10023526 w 12192439"/>
              <a:gd name="connsiteY18401" fmla="*/ 6230338 h 6839191"/>
              <a:gd name="connsiteX18402" fmla="*/ 10068942 w 12192439"/>
              <a:gd name="connsiteY18402" fmla="*/ 6224502 h 6839191"/>
              <a:gd name="connsiteX18403" fmla="*/ 10085749 w 12192439"/>
              <a:gd name="connsiteY18403" fmla="*/ 6236722 h 6839191"/>
              <a:gd name="connsiteX18404" fmla="*/ 10041122 w 12192439"/>
              <a:gd name="connsiteY18404" fmla="*/ 6241549 h 6839191"/>
              <a:gd name="connsiteX18405" fmla="*/ 10019029 w 12192439"/>
              <a:gd name="connsiteY18405" fmla="*/ 6227420 h 6839191"/>
              <a:gd name="connsiteX18406" fmla="*/ 10001697 w 12192439"/>
              <a:gd name="connsiteY18406" fmla="*/ 6215989 h 6839191"/>
              <a:gd name="connsiteX18407" fmla="*/ 10048428 w 12192439"/>
              <a:gd name="connsiteY18407" fmla="*/ 6209122 h 6839191"/>
              <a:gd name="connsiteX18408" fmla="*/ 10064971 w 12192439"/>
              <a:gd name="connsiteY18408" fmla="*/ 6221540 h 6839191"/>
              <a:gd name="connsiteX18409" fmla="*/ 10019029 w 12192439"/>
              <a:gd name="connsiteY18409" fmla="*/ 6227420 h 6839191"/>
              <a:gd name="connsiteX18410" fmla="*/ 9997309 w 12192439"/>
              <a:gd name="connsiteY18410" fmla="*/ 6213027 h 6839191"/>
              <a:gd name="connsiteX18411" fmla="*/ 9980239 w 12192439"/>
              <a:gd name="connsiteY18411" fmla="*/ 6201399 h 6839191"/>
              <a:gd name="connsiteX18412" fmla="*/ 10028266 w 12192439"/>
              <a:gd name="connsiteY18412" fmla="*/ 6193501 h 6839191"/>
              <a:gd name="connsiteX18413" fmla="*/ 10044545 w 12192439"/>
              <a:gd name="connsiteY18413" fmla="*/ 6206116 h 6839191"/>
              <a:gd name="connsiteX18414" fmla="*/ 9997309 w 12192439"/>
              <a:gd name="connsiteY18414" fmla="*/ 6213027 h 6839191"/>
              <a:gd name="connsiteX18415" fmla="*/ 9975939 w 12192439"/>
              <a:gd name="connsiteY18415" fmla="*/ 6198415 h 6839191"/>
              <a:gd name="connsiteX18416" fmla="*/ 9959155 w 12192439"/>
              <a:gd name="connsiteY18416" fmla="*/ 6186568 h 6839191"/>
              <a:gd name="connsiteX18417" fmla="*/ 10008453 w 12192439"/>
              <a:gd name="connsiteY18417" fmla="*/ 6177638 h 6839191"/>
              <a:gd name="connsiteX18418" fmla="*/ 10024426 w 12192439"/>
              <a:gd name="connsiteY18418" fmla="*/ 6190451 h 6839191"/>
              <a:gd name="connsiteX18419" fmla="*/ 9975939 w 12192439"/>
              <a:gd name="connsiteY18419" fmla="*/ 6198415 h 6839191"/>
              <a:gd name="connsiteX18420" fmla="*/ 9954920 w 12192439"/>
              <a:gd name="connsiteY18420" fmla="*/ 6183518 h 6839191"/>
              <a:gd name="connsiteX18421" fmla="*/ 9938465 w 12192439"/>
              <a:gd name="connsiteY18421" fmla="*/ 6171473 h 6839191"/>
              <a:gd name="connsiteX18422" fmla="*/ 9988993 w 12192439"/>
              <a:gd name="connsiteY18422" fmla="*/ 6161513 h 6839191"/>
              <a:gd name="connsiteX18423" fmla="*/ 10004680 w 12192439"/>
              <a:gd name="connsiteY18423" fmla="*/ 6174523 h 6839191"/>
              <a:gd name="connsiteX18424" fmla="*/ 9954920 w 12192439"/>
              <a:gd name="connsiteY18424" fmla="*/ 6183518 h 6839191"/>
              <a:gd name="connsiteX18425" fmla="*/ 9934297 w 12192439"/>
              <a:gd name="connsiteY18425" fmla="*/ 6168358 h 6839191"/>
              <a:gd name="connsiteX18426" fmla="*/ 9918127 w 12192439"/>
              <a:gd name="connsiteY18426" fmla="*/ 6156115 h 6839191"/>
              <a:gd name="connsiteX18427" fmla="*/ 9969905 w 12192439"/>
              <a:gd name="connsiteY18427" fmla="*/ 6145123 h 6839191"/>
              <a:gd name="connsiteX18428" fmla="*/ 9985286 w 12192439"/>
              <a:gd name="connsiteY18428" fmla="*/ 6158331 h 6839191"/>
              <a:gd name="connsiteX18429" fmla="*/ 9934297 w 12192439"/>
              <a:gd name="connsiteY18429" fmla="*/ 6168358 h 6839191"/>
              <a:gd name="connsiteX18430" fmla="*/ 9914025 w 12192439"/>
              <a:gd name="connsiteY18430" fmla="*/ 6152956 h 6839191"/>
              <a:gd name="connsiteX18431" fmla="*/ 9898162 w 12192439"/>
              <a:gd name="connsiteY18431" fmla="*/ 6140472 h 6839191"/>
              <a:gd name="connsiteX18432" fmla="*/ 9951169 w 12192439"/>
              <a:gd name="connsiteY18432" fmla="*/ 6128471 h 6839191"/>
              <a:gd name="connsiteX18433" fmla="*/ 9966242 w 12192439"/>
              <a:gd name="connsiteY18433" fmla="*/ 6141876 h 6839191"/>
              <a:gd name="connsiteX18434" fmla="*/ 9914025 w 12192439"/>
              <a:gd name="connsiteY18434" fmla="*/ 6152956 h 6839191"/>
              <a:gd name="connsiteX18435" fmla="*/ 9894103 w 12192439"/>
              <a:gd name="connsiteY18435" fmla="*/ 6137247 h 6839191"/>
              <a:gd name="connsiteX18436" fmla="*/ 9878570 w 12192439"/>
              <a:gd name="connsiteY18436" fmla="*/ 6124566 h 6839191"/>
              <a:gd name="connsiteX18437" fmla="*/ 9932805 w 12192439"/>
              <a:gd name="connsiteY18437" fmla="*/ 6111555 h 6839191"/>
              <a:gd name="connsiteX18438" fmla="*/ 9947570 w 12192439"/>
              <a:gd name="connsiteY18438" fmla="*/ 6125158 h 6839191"/>
              <a:gd name="connsiteX18439" fmla="*/ 9894103 w 12192439"/>
              <a:gd name="connsiteY18439" fmla="*/ 6137247 h 6839191"/>
              <a:gd name="connsiteX18440" fmla="*/ 9874599 w 12192439"/>
              <a:gd name="connsiteY18440" fmla="*/ 6121275 h 6839191"/>
              <a:gd name="connsiteX18441" fmla="*/ 9859350 w 12192439"/>
              <a:gd name="connsiteY18441" fmla="*/ 6108396 h 6839191"/>
              <a:gd name="connsiteX18442" fmla="*/ 9914792 w 12192439"/>
              <a:gd name="connsiteY18442" fmla="*/ 6094376 h 6839191"/>
              <a:gd name="connsiteX18443" fmla="*/ 9929251 w 12192439"/>
              <a:gd name="connsiteY18443" fmla="*/ 6108177 h 6839191"/>
              <a:gd name="connsiteX18444" fmla="*/ 9874599 w 12192439"/>
              <a:gd name="connsiteY18444" fmla="*/ 6121275 h 6839191"/>
              <a:gd name="connsiteX18445" fmla="*/ 9855445 w 12192439"/>
              <a:gd name="connsiteY18445" fmla="*/ 6105039 h 6839191"/>
              <a:gd name="connsiteX18446" fmla="*/ 9840372 w 12192439"/>
              <a:gd name="connsiteY18446" fmla="*/ 6091810 h 6839191"/>
              <a:gd name="connsiteX18447" fmla="*/ 9896955 w 12192439"/>
              <a:gd name="connsiteY18447" fmla="*/ 6076693 h 6839191"/>
              <a:gd name="connsiteX18448" fmla="*/ 9911283 w 12192439"/>
              <a:gd name="connsiteY18448" fmla="*/ 6090910 h 6839191"/>
              <a:gd name="connsiteX18449" fmla="*/ 9855445 w 12192439"/>
              <a:gd name="connsiteY18449" fmla="*/ 6105039 h 6839191"/>
              <a:gd name="connsiteX18450" fmla="*/ 9836533 w 12192439"/>
              <a:gd name="connsiteY18450" fmla="*/ 6088365 h 6839191"/>
              <a:gd name="connsiteX18451" fmla="*/ 9821943 w 12192439"/>
              <a:gd name="connsiteY18451" fmla="*/ 6075091 h 6839191"/>
              <a:gd name="connsiteX18452" fmla="*/ 9879711 w 12192439"/>
              <a:gd name="connsiteY18452" fmla="*/ 6058966 h 6839191"/>
              <a:gd name="connsiteX18453" fmla="*/ 9893488 w 12192439"/>
              <a:gd name="connsiteY18453" fmla="*/ 6073139 h 6839191"/>
              <a:gd name="connsiteX18454" fmla="*/ 9836533 w 12192439"/>
              <a:gd name="connsiteY18454" fmla="*/ 6088365 h 6839191"/>
              <a:gd name="connsiteX18455" fmla="*/ 9818147 w 12192439"/>
              <a:gd name="connsiteY18455" fmla="*/ 6071559 h 6839191"/>
              <a:gd name="connsiteX18456" fmla="*/ 9803908 w 12192439"/>
              <a:gd name="connsiteY18456" fmla="*/ 6058088 h 6839191"/>
              <a:gd name="connsiteX18457" fmla="*/ 9862839 w 12192439"/>
              <a:gd name="connsiteY18457" fmla="*/ 6040952 h 6839191"/>
              <a:gd name="connsiteX18458" fmla="*/ 9876288 w 12192439"/>
              <a:gd name="connsiteY18458" fmla="*/ 6055323 h 6839191"/>
              <a:gd name="connsiteX18459" fmla="*/ 9818147 w 12192439"/>
              <a:gd name="connsiteY18459" fmla="*/ 6071559 h 6839191"/>
              <a:gd name="connsiteX18460" fmla="*/ 9800135 w 12192439"/>
              <a:gd name="connsiteY18460" fmla="*/ 6054468 h 6839191"/>
              <a:gd name="connsiteX18461" fmla="*/ 9786247 w 12192439"/>
              <a:gd name="connsiteY18461" fmla="*/ 6040799 h 6839191"/>
              <a:gd name="connsiteX18462" fmla="*/ 9846340 w 12192439"/>
              <a:gd name="connsiteY18462" fmla="*/ 6022677 h 6839191"/>
              <a:gd name="connsiteX18463" fmla="*/ 9859460 w 12192439"/>
              <a:gd name="connsiteY18463" fmla="*/ 6037245 h 6839191"/>
              <a:gd name="connsiteX18464" fmla="*/ 9800135 w 12192439"/>
              <a:gd name="connsiteY18464" fmla="*/ 6054468 h 6839191"/>
              <a:gd name="connsiteX18465" fmla="*/ 9782539 w 12192439"/>
              <a:gd name="connsiteY18465" fmla="*/ 6037113 h 6839191"/>
              <a:gd name="connsiteX18466" fmla="*/ 9768980 w 12192439"/>
              <a:gd name="connsiteY18466" fmla="*/ 6023247 h 6839191"/>
              <a:gd name="connsiteX18467" fmla="*/ 9830214 w 12192439"/>
              <a:gd name="connsiteY18467" fmla="*/ 6004116 h 6839191"/>
              <a:gd name="connsiteX18468" fmla="*/ 9843005 w 12192439"/>
              <a:gd name="connsiteY18468" fmla="*/ 6018859 h 6839191"/>
              <a:gd name="connsiteX18469" fmla="*/ 9782539 w 12192439"/>
              <a:gd name="connsiteY18469" fmla="*/ 6037113 h 6839191"/>
              <a:gd name="connsiteX18470" fmla="*/ 9765316 w 12192439"/>
              <a:gd name="connsiteY18470" fmla="*/ 6019452 h 6839191"/>
              <a:gd name="connsiteX18471" fmla="*/ 9752393 w 12192439"/>
              <a:gd name="connsiteY18471" fmla="*/ 6005739 h 6839191"/>
              <a:gd name="connsiteX18472" fmla="*/ 9752064 w 12192439"/>
              <a:gd name="connsiteY18472" fmla="*/ 6005410 h 6839191"/>
              <a:gd name="connsiteX18473" fmla="*/ 9814417 w 12192439"/>
              <a:gd name="connsiteY18473" fmla="*/ 5985313 h 6839191"/>
              <a:gd name="connsiteX18474" fmla="*/ 9818015 w 12192439"/>
              <a:gd name="connsiteY18474" fmla="*/ 5989679 h 6839191"/>
              <a:gd name="connsiteX18475" fmla="*/ 9826923 w 12192439"/>
              <a:gd name="connsiteY18475" fmla="*/ 6000210 h 6839191"/>
              <a:gd name="connsiteX18476" fmla="*/ 9765316 w 12192439"/>
              <a:gd name="connsiteY18476" fmla="*/ 6019452 h 6839191"/>
              <a:gd name="connsiteX18477" fmla="*/ 9748466 w 12192439"/>
              <a:gd name="connsiteY18477" fmla="*/ 6001505 h 6839191"/>
              <a:gd name="connsiteX18478" fmla="*/ 9735324 w 12192439"/>
              <a:gd name="connsiteY18478" fmla="*/ 5987331 h 6839191"/>
              <a:gd name="connsiteX18479" fmla="*/ 9798884 w 12192439"/>
              <a:gd name="connsiteY18479" fmla="*/ 5966248 h 6839191"/>
              <a:gd name="connsiteX18480" fmla="*/ 9811149 w 12192439"/>
              <a:gd name="connsiteY18480" fmla="*/ 5981320 h 6839191"/>
              <a:gd name="connsiteX18481" fmla="*/ 9748466 w 12192439"/>
              <a:gd name="connsiteY18481" fmla="*/ 6001505 h 6839191"/>
              <a:gd name="connsiteX18482" fmla="*/ 9731682 w 12192439"/>
              <a:gd name="connsiteY18482" fmla="*/ 5983382 h 6839191"/>
              <a:gd name="connsiteX18483" fmla="*/ 9718650 w 12192439"/>
              <a:gd name="connsiteY18483" fmla="*/ 5969077 h 6839191"/>
              <a:gd name="connsiteX18484" fmla="*/ 9783592 w 12192439"/>
              <a:gd name="connsiteY18484" fmla="*/ 5946940 h 6839191"/>
              <a:gd name="connsiteX18485" fmla="*/ 9795615 w 12192439"/>
              <a:gd name="connsiteY18485" fmla="*/ 5962166 h 6839191"/>
              <a:gd name="connsiteX18486" fmla="*/ 9731682 w 12192439"/>
              <a:gd name="connsiteY18486" fmla="*/ 5983382 h 6839191"/>
              <a:gd name="connsiteX18487" fmla="*/ 9715030 w 12192439"/>
              <a:gd name="connsiteY18487" fmla="*/ 5965041 h 6839191"/>
              <a:gd name="connsiteX18488" fmla="*/ 9702239 w 12192439"/>
              <a:gd name="connsiteY18488" fmla="*/ 5950604 h 6839191"/>
              <a:gd name="connsiteX18489" fmla="*/ 9768585 w 12192439"/>
              <a:gd name="connsiteY18489" fmla="*/ 5927370 h 6839191"/>
              <a:gd name="connsiteX18490" fmla="*/ 9780345 w 12192439"/>
              <a:gd name="connsiteY18490" fmla="*/ 5942771 h 6839191"/>
              <a:gd name="connsiteX18491" fmla="*/ 9715030 w 12192439"/>
              <a:gd name="connsiteY18491" fmla="*/ 5965041 h 6839191"/>
              <a:gd name="connsiteX18492" fmla="*/ 9698663 w 12192439"/>
              <a:gd name="connsiteY18492" fmla="*/ 5946458 h 6839191"/>
              <a:gd name="connsiteX18493" fmla="*/ 9686244 w 12192439"/>
              <a:gd name="connsiteY18493" fmla="*/ 5931823 h 6839191"/>
              <a:gd name="connsiteX18494" fmla="*/ 9754038 w 12192439"/>
              <a:gd name="connsiteY18494" fmla="*/ 5907514 h 6839191"/>
              <a:gd name="connsiteX18495" fmla="*/ 9765404 w 12192439"/>
              <a:gd name="connsiteY18495" fmla="*/ 5923091 h 6839191"/>
              <a:gd name="connsiteX18496" fmla="*/ 9698663 w 12192439"/>
              <a:gd name="connsiteY18496" fmla="*/ 5946458 h 6839191"/>
              <a:gd name="connsiteX18497" fmla="*/ 9455042 w 12192439"/>
              <a:gd name="connsiteY18497" fmla="*/ 4600774 h 6839191"/>
              <a:gd name="connsiteX18498" fmla="*/ 9604694 w 12192439"/>
              <a:gd name="connsiteY18498" fmla="*/ 5177574 h 6839191"/>
              <a:gd name="connsiteX18499" fmla="*/ 9669197 w 12192439"/>
              <a:gd name="connsiteY18499" fmla="*/ 5513430 h 6839191"/>
              <a:gd name="connsiteX18500" fmla="*/ 9821614 w 12192439"/>
              <a:gd name="connsiteY18500" fmla="*/ 5877654 h 6839191"/>
              <a:gd name="connsiteX18501" fmla="*/ 9752700 w 12192439"/>
              <a:gd name="connsiteY18501" fmla="*/ 5902468 h 6839191"/>
              <a:gd name="connsiteX18502" fmla="*/ 9672664 w 12192439"/>
              <a:gd name="connsiteY18502" fmla="*/ 5761329 h 6839191"/>
              <a:gd name="connsiteX18503" fmla="*/ 9623058 w 12192439"/>
              <a:gd name="connsiteY18503" fmla="*/ 5613783 h 6839191"/>
              <a:gd name="connsiteX18504" fmla="*/ 9601491 w 12192439"/>
              <a:gd name="connsiteY18504" fmla="*/ 5521745 h 6839191"/>
              <a:gd name="connsiteX18505" fmla="*/ 9571016 w 12192439"/>
              <a:gd name="connsiteY18505" fmla="*/ 5326524 h 6839191"/>
              <a:gd name="connsiteX18506" fmla="*/ 9553706 w 12192439"/>
              <a:gd name="connsiteY18506" fmla="*/ 5169127 h 6839191"/>
              <a:gd name="connsiteX18507" fmla="*/ 9473844 w 12192439"/>
              <a:gd name="connsiteY18507" fmla="*/ 4688906 h 6839191"/>
              <a:gd name="connsiteX18508" fmla="*/ 9436305 w 12192439"/>
              <a:gd name="connsiteY18508" fmla="*/ 4579909 h 6839191"/>
              <a:gd name="connsiteX18509" fmla="*/ 9409100 w 12192439"/>
              <a:gd name="connsiteY18509" fmla="*/ 4517753 h 6839191"/>
              <a:gd name="connsiteX18510" fmla="*/ 9455042 w 12192439"/>
              <a:gd name="connsiteY18510" fmla="*/ 4600774 h 6839191"/>
              <a:gd name="connsiteX18511" fmla="*/ 9392754 w 12192439"/>
              <a:gd name="connsiteY18511" fmla="*/ 4489824 h 6839191"/>
              <a:gd name="connsiteX18512" fmla="*/ 9388651 w 12192439"/>
              <a:gd name="connsiteY18512" fmla="*/ 4483988 h 6839191"/>
              <a:gd name="connsiteX18513" fmla="*/ 9385624 w 12192439"/>
              <a:gd name="connsiteY18513" fmla="*/ 4476638 h 6839191"/>
              <a:gd name="connsiteX18514" fmla="*/ 9392754 w 12192439"/>
              <a:gd name="connsiteY18514" fmla="*/ 4489824 h 6839191"/>
              <a:gd name="connsiteX18515" fmla="*/ 9370485 w 12192439"/>
              <a:gd name="connsiteY18515" fmla="*/ 4446668 h 6839191"/>
              <a:gd name="connsiteX18516" fmla="*/ 9366405 w 12192439"/>
              <a:gd name="connsiteY18516" fmla="*/ 4439889 h 6839191"/>
              <a:gd name="connsiteX18517" fmla="*/ 9363772 w 12192439"/>
              <a:gd name="connsiteY18517" fmla="*/ 4432298 h 6839191"/>
              <a:gd name="connsiteX18518" fmla="*/ 9370485 w 12192439"/>
              <a:gd name="connsiteY18518" fmla="*/ 4446668 h 6839191"/>
              <a:gd name="connsiteX18519" fmla="*/ 9349291 w 12192439"/>
              <a:gd name="connsiteY18519" fmla="*/ 4399102 h 6839191"/>
              <a:gd name="connsiteX18520" fmla="*/ 9346396 w 12192439"/>
              <a:gd name="connsiteY18520" fmla="*/ 4393639 h 6839191"/>
              <a:gd name="connsiteX18521" fmla="*/ 9344487 w 12192439"/>
              <a:gd name="connsiteY18521" fmla="*/ 4386992 h 6839191"/>
              <a:gd name="connsiteX18522" fmla="*/ 9349291 w 12192439"/>
              <a:gd name="connsiteY18522" fmla="*/ 4399102 h 6839191"/>
              <a:gd name="connsiteX18523" fmla="*/ 9331739 w 12192439"/>
              <a:gd name="connsiteY18523" fmla="*/ 4351800 h 6839191"/>
              <a:gd name="connsiteX18524" fmla="*/ 9328668 w 12192439"/>
              <a:gd name="connsiteY18524" fmla="*/ 4344999 h 6839191"/>
              <a:gd name="connsiteX18525" fmla="*/ 9326759 w 12192439"/>
              <a:gd name="connsiteY18525" fmla="*/ 4336684 h 6839191"/>
              <a:gd name="connsiteX18526" fmla="*/ 9331739 w 12192439"/>
              <a:gd name="connsiteY18526" fmla="*/ 4351800 h 6839191"/>
              <a:gd name="connsiteX18527" fmla="*/ 9314671 w 12192439"/>
              <a:gd name="connsiteY18527" fmla="*/ 4297630 h 6839191"/>
              <a:gd name="connsiteX18528" fmla="*/ 9313771 w 12192439"/>
              <a:gd name="connsiteY18528" fmla="*/ 4295239 h 6839191"/>
              <a:gd name="connsiteX18529" fmla="*/ 9313266 w 12192439"/>
              <a:gd name="connsiteY18529" fmla="*/ 4292387 h 6839191"/>
              <a:gd name="connsiteX18530" fmla="*/ 9314671 w 12192439"/>
              <a:gd name="connsiteY18530" fmla="*/ 4297630 h 6839191"/>
              <a:gd name="connsiteX18531" fmla="*/ 9301704 w 12192439"/>
              <a:gd name="connsiteY18531" fmla="*/ 4244843 h 6839191"/>
              <a:gd name="connsiteX18532" fmla="*/ 9301046 w 12192439"/>
              <a:gd name="connsiteY18532" fmla="*/ 4242781 h 6839191"/>
              <a:gd name="connsiteX18533" fmla="*/ 9300717 w 12192439"/>
              <a:gd name="connsiteY18533" fmla="*/ 4240280 h 6839191"/>
              <a:gd name="connsiteX18534" fmla="*/ 9301704 w 12192439"/>
              <a:gd name="connsiteY18534" fmla="*/ 4244843 h 6839191"/>
              <a:gd name="connsiteX18535" fmla="*/ 9291217 w 12192439"/>
              <a:gd name="connsiteY18535" fmla="*/ 4189226 h 6839191"/>
              <a:gd name="connsiteX18536" fmla="*/ 9290976 w 12192439"/>
              <a:gd name="connsiteY18536" fmla="*/ 4188348 h 6839191"/>
              <a:gd name="connsiteX18537" fmla="*/ 9290909 w 12192439"/>
              <a:gd name="connsiteY18537" fmla="*/ 4187317 h 6839191"/>
              <a:gd name="connsiteX18538" fmla="*/ 9291217 w 12192439"/>
              <a:gd name="connsiteY18538" fmla="*/ 4189226 h 6839191"/>
              <a:gd name="connsiteX18539" fmla="*/ 9283450 w 12192439"/>
              <a:gd name="connsiteY18539" fmla="*/ 4133257 h 6839191"/>
              <a:gd name="connsiteX18540" fmla="*/ 9283209 w 12192439"/>
              <a:gd name="connsiteY18540" fmla="*/ 4132050 h 6839191"/>
              <a:gd name="connsiteX18541" fmla="*/ 9283165 w 12192439"/>
              <a:gd name="connsiteY18541" fmla="*/ 4130624 h 6839191"/>
              <a:gd name="connsiteX18542" fmla="*/ 9283450 w 12192439"/>
              <a:gd name="connsiteY18542" fmla="*/ 4133257 h 6839191"/>
              <a:gd name="connsiteX18543" fmla="*/ 7321234 w 12192439"/>
              <a:gd name="connsiteY18543" fmla="*/ 3170973 h 6839191"/>
              <a:gd name="connsiteX18544" fmla="*/ 8799631 w 12192439"/>
              <a:gd name="connsiteY18544" fmla="*/ 2434253 h 6839191"/>
              <a:gd name="connsiteX18545" fmla="*/ 9339682 w 12192439"/>
              <a:gd name="connsiteY18545" fmla="*/ 2241511 h 6839191"/>
              <a:gd name="connsiteX18546" fmla="*/ 9588218 w 12192439"/>
              <a:gd name="connsiteY18546" fmla="*/ 2261543 h 6839191"/>
              <a:gd name="connsiteX18547" fmla="*/ 9592166 w 12192439"/>
              <a:gd name="connsiteY18547" fmla="*/ 2396122 h 6839191"/>
              <a:gd name="connsiteX18548" fmla="*/ 9573254 w 12192439"/>
              <a:gd name="connsiteY18548" fmla="*/ 2310205 h 6839191"/>
              <a:gd name="connsiteX18549" fmla="*/ 9324939 w 12192439"/>
              <a:gd name="connsiteY18549" fmla="*/ 2288858 h 6839191"/>
              <a:gd name="connsiteX18550" fmla="*/ 8817096 w 12192439"/>
              <a:gd name="connsiteY18550" fmla="*/ 2464837 h 6839191"/>
              <a:gd name="connsiteX18551" fmla="*/ 8792918 w 12192439"/>
              <a:gd name="connsiteY18551" fmla="*/ 2475259 h 6839191"/>
              <a:gd name="connsiteX18552" fmla="*/ 7211710 w 12192439"/>
              <a:gd name="connsiteY18552" fmla="*/ 3235959 h 6839191"/>
              <a:gd name="connsiteX18553" fmla="*/ 6785483 w 12192439"/>
              <a:gd name="connsiteY18553" fmla="*/ 3451255 h 6839191"/>
              <a:gd name="connsiteX18554" fmla="*/ 6721551 w 12192439"/>
              <a:gd name="connsiteY18554" fmla="*/ 3483178 h 6839191"/>
              <a:gd name="connsiteX18555" fmla="*/ 7321234 w 12192439"/>
              <a:gd name="connsiteY18555" fmla="*/ 3170973 h 6839191"/>
              <a:gd name="connsiteX18556" fmla="*/ 4718329 w 12192439"/>
              <a:gd name="connsiteY18556" fmla="*/ 2817039 h 6839191"/>
              <a:gd name="connsiteX18557" fmla="*/ 4723353 w 12192439"/>
              <a:gd name="connsiteY18557" fmla="*/ 2817784 h 6839191"/>
              <a:gd name="connsiteX18558" fmla="*/ 5401778 w 12192439"/>
              <a:gd name="connsiteY18558" fmla="*/ 3157063 h 6839191"/>
              <a:gd name="connsiteX18559" fmla="*/ 5409435 w 12192439"/>
              <a:gd name="connsiteY18559" fmla="*/ 3183611 h 6839191"/>
              <a:gd name="connsiteX18560" fmla="*/ 5408316 w 12192439"/>
              <a:gd name="connsiteY18560" fmla="*/ 3180429 h 6839191"/>
              <a:gd name="connsiteX18561" fmla="*/ 4727192 w 12192439"/>
              <a:gd name="connsiteY18561" fmla="*/ 2854841 h 6839191"/>
              <a:gd name="connsiteX18562" fmla="*/ 4726841 w 12192439"/>
              <a:gd name="connsiteY18562" fmla="*/ 2854797 h 6839191"/>
              <a:gd name="connsiteX18563" fmla="*/ 3675788 w 12192439"/>
              <a:gd name="connsiteY18563" fmla="*/ 2800584 h 6839191"/>
              <a:gd name="connsiteX18564" fmla="*/ 3729409 w 12192439"/>
              <a:gd name="connsiteY18564" fmla="*/ 2755146 h 6839191"/>
              <a:gd name="connsiteX18565" fmla="*/ 4718329 w 12192439"/>
              <a:gd name="connsiteY18565" fmla="*/ 2817039 h 6839191"/>
              <a:gd name="connsiteX18566" fmla="*/ 3018228 w 12192439"/>
              <a:gd name="connsiteY18566" fmla="*/ 278106 h 6839191"/>
              <a:gd name="connsiteX18567" fmla="*/ 3022089 w 12192439"/>
              <a:gd name="connsiteY18567" fmla="*/ 278275 h 6839191"/>
              <a:gd name="connsiteX18568" fmla="*/ 5231568 w 12192439"/>
              <a:gd name="connsiteY18568" fmla="*/ 459492 h 6839191"/>
              <a:gd name="connsiteX18569" fmla="*/ 5858567 w 12192439"/>
              <a:gd name="connsiteY18569" fmla="*/ 608196 h 6839191"/>
              <a:gd name="connsiteX18570" fmla="*/ 6129195 w 12192439"/>
              <a:gd name="connsiteY18570" fmla="*/ 804012 h 6839191"/>
              <a:gd name="connsiteX18571" fmla="*/ 5755033 w 12192439"/>
              <a:gd name="connsiteY18571" fmla="*/ 1334556 h 6839191"/>
              <a:gd name="connsiteX18572" fmla="*/ 5712601 w 12192439"/>
              <a:gd name="connsiteY18572" fmla="*/ 1365087 h 6839191"/>
              <a:gd name="connsiteX18573" fmla="*/ 4904291 w 12192439"/>
              <a:gd name="connsiteY18573" fmla="*/ 1913429 h 6839191"/>
              <a:gd name="connsiteX18574" fmla="*/ 4185189 w 12192439"/>
              <a:gd name="connsiteY18574" fmla="*/ 2397263 h 6839191"/>
              <a:gd name="connsiteX18575" fmla="*/ 3723332 w 12192439"/>
              <a:gd name="connsiteY18575" fmla="*/ 2753391 h 6839191"/>
              <a:gd name="connsiteX18576" fmla="*/ 3679474 w 12192439"/>
              <a:gd name="connsiteY18576" fmla="*/ 2753325 h 6839191"/>
              <a:gd name="connsiteX18577" fmla="*/ 4292300 w 12192439"/>
              <a:gd name="connsiteY18577" fmla="*/ 2292522 h 6839191"/>
              <a:gd name="connsiteX18578" fmla="*/ 4866576 w 12192439"/>
              <a:gd name="connsiteY18578" fmla="*/ 1912740 h 6839191"/>
              <a:gd name="connsiteX18579" fmla="*/ 5672209 w 12192439"/>
              <a:gd name="connsiteY18579" fmla="*/ 1369330 h 6839191"/>
              <a:gd name="connsiteX18580" fmla="*/ 5713127 w 12192439"/>
              <a:gd name="connsiteY18580" fmla="*/ 1340058 h 6839191"/>
              <a:gd name="connsiteX18581" fmla="*/ 6007275 w 12192439"/>
              <a:gd name="connsiteY18581" fmla="*/ 1092179 h 6839191"/>
              <a:gd name="connsiteX18582" fmla="*/ 6091064 w 12192439"/>
              <a:gd name="connsiteY18582" fmla="*/ 954710 h 6839191"/>
              <a:gd name="connsiteX18583" fmla="*/ 6090296 w 12192439"/>
              <a:gd name="connsiteY18583" fmla="*/ 810523 h 6839191"/>
              <a:gd name="connsiteX18584" fmla="*/ 5825284 w 12192439"/>
              <a:gd name="connsiteY18584" fmla="*/ 612127 h 6839191"/>
              <a:gd name="connsiteX18585" fmla="*/ 5716067 w 12192439"/>
              <a:gd name="connsiteY18585" fmla="*/ 573959 h 6839191"/>
              <a:gd name="connsiteX18586" fmla="*/ 5203353 w 12192439"/>
              <a:gd name="connsiteY18586" fmla="*/ 465040 h 6839191"/>
              <a:gd name="connsiteX18587" fmla="*/ 5052188 w 12192439"/>
              <a:gd name="connsiteY18587" fmla="*/ 442569 h 6839191"/>
              <a:gd name="connsiteX18588" fmla="*/ 4166781 w 12192439"/>
              <a:gd name="connsiteY18588" fmla="*/ 350426 h 6839191"/>
              <a:gd name="connsiteX18589" fmla="*/ 3084771 w 12192439"/>
              <a:gd name="connsiteY18589" fmla="*/ 291983 h 6839191"/>
              <a:gd name="connsiteX18590" fmla="*/ 3010834 w 12192439"/>
              <a:gd name="connsiteY18590" fmla="*/ 288718 h 6839191"/>
              <a:gd name="connsiteX18591" fmla="*/ 2791435 w 12192439"/>
              <a:gd name="connsiteY18591" fmla="*/ 279280 h 6839191"/>
              <a:gd name="connsiteX18592" fmla="*/ 2811466 w 12192439"/>
              <a:gd name="connsiteY18592" fmla="*/ 269306 h 6839191"/>
              <a:gd name="connsiteX18593" fmla="*/ 3018228 w 12192439"/>
              <a:gd name="connsiteY18593" fmla="*/ 278106 h 6839191"/>
              <a:gd name="connsiteX18594" fmla="*/ 2807868 w 12192439"/>
              <a:gd name="connsiteY18594" fmla="*/ 269161 h 6839191"/>
              <a:gd name="connsiteX18595" fmla="*/ 2787859 w 12192439"/>
              <a:gd name="connsiteY18595" fmla="*/ 279130 h 6839191"/>
              <a:gd name="connsiteX18596" fmla="*/ 2741215 w 12192439"/>
              <a:gd name="connsiteY18596" fmla="*/ 277189 h 6839191"/>
              <a:gd name="connsiteX18597" fmla="*/ 2760258 w 12192439"/>
              <a:gd name="connsiteY18597" fmla="*/ 267213 h 6839191"/>
              <a:gd name="connsiteX18598" fmla="*/ 2807868 w 12192439"/>
              <a:gd name="connsiteY18598" fmla="*/ 269161 h 6839191"/>
              <a:gd name="connsiteX18599" fmla="*/ 2756595 w 12192439"/>
              <a:gd name="connsiteY18599" fmla="*/ 267063 h 6839191"/>
              <a:gd name="connsiteX18600" fmla="*/ 2737573 w 12192439"/>
              <a:gd name="connsiteY18600" fmla="*/ 277037 h 6839191"/>
              <a:gd name="connsiteX18601" fmla="*/ 2690884 w 12192439"/>
              <a:gd name="connsiteY18601" fmla="*/ 275115 h 6839191"/>
              <a:gd name="connsiteX18602" fmla="*/ 2708853 w 12192439"/>
              <a:gd name="connsiteY18602" fmla="*/ 265170 h 6839191"/>
              <a:gd name="connsiteX18603" fmla="*/ 2756595 w 12192439"/>
              <a:gd name="connsiteY18603" fmla="*/ 267063 h 6839191"/>
              <a:gd name="connsiteX18604" fmla="*/ 2705123 w 12192439"/>
              <a:gd name="connsiteY18604" fmla="*/ 265023 h 6839191"/>
              <a:gd name="connsiteX18605" fmla="*/ 2687199 w 12192439"/>
              <a:gd name="connsiteY18605" fmla="*/ 274966 h 6839191"/>
              <a:gd name="connsiteX18606" fmla="*/ 2640445 w 12192439"/>
              <a:gd name="connsiteY18606" fmla="*/ 273062 h 6839191"/>
              <a:gd name="connsiteX18607" fmla="*/ 2657295 w 12192439"/>
              <a:gd name="connsiteY18607" fmla="*/ 263141 h 6839191"/>
              <a:gd name="connsiteX18608" fmla="*/ 2705123 w 12192439"/>
              <a:gd name="connsiteY18608" fmla="*/ 265023 h 6839191"/>
              <a:gd name="connsiteX18609" fmla="*/ 2653543 w 12192439"/>
              <a:gd name="connsiteY18609" fmla="*/ 262996 h 6839191"/>
              <a:gd name="connsiteX18610" fmla="*/ 2636759 w 12192439"/>
              <a:gd name="connsiteY18610" fmla="*/ 272910 h 6839191"/>
              <a:gd name="connsiteX18611" fmla="*/ 2589939 w 12192439"/>
              <a:gd name="connsiteY18611" fmla="*/ 271021 h 6839191"/>
              <a:gd name="connsiteX18612" fmla="*/ 2605538 w 12192439"/>
              <a:gd name="connsiteY18612" fmla="*/ 261151 h 6839191"/>
              <a:gd name="connsiteX18613" fmla="*/ 2653543 w 12192439"/>
              <a:gd name="connsiteY18613" fmla="*/ 262996 h 6839191"/>
              <a:gd name="connsiteX18614" fmla="*/ 2601787 w 12192439"/>
              <a:gd name="connsiteY18614" fmla="*/ 261006 h 6839191"/>
              <a:gd name="connsiteX18615" fmla="*/ 2586253 w 12192439"/>
              <a:gd name="connsiteY18615" fmla="*/ 270872 h 6839191"/>
              <a:gd name="connsiteX18616" fmla="*/ 2539346 w 12192439"/>
              <a:gd name="connsiteY18616" fmla="*/ 268998 h 6839191"/>
              <a:gd name="connsiteX18617" fmla="*/ 2553651 w 12192439"/>
              <a:gd name="connsiteY18617" fmla="*/ 259187 h 6839191"/>
              <a:gd name="connsiteX18618" fmla="*/ 2601787 w 12192439"/>
              <a:gd name="connsiteY18618" fmla="*/ 261006 h 6839191"/>
              <a:gd name="connsiteX18619" fmla="*/ 2549921 w 12192439"/>
              <a:gd name="connsiteY18619" fmla="*/ 259049 h 6839191"/>
              <a:gd name="connsiteX18620" fmla="*/ 2535682 w 12192439"/>
              <a:gd name="connsiteY18620" fmla="*/ 268854 h 6839191"/>
              <a:gd name="connsiteX18621" fmla="*/ 2496914 w 12192439"/>
              <a:gd name="connsiteY18621" fmla="*/ 267318 h 6839191"/>
              <a:gd name="connsiteX18622" fmla="*/ 2488730 w 12192439"/>
              <a:gd name="connsiteY18622" fmla="*/ 267000 h 6839191"/>
              <a:gd name="connsiteX18623" fmla="*/ 2501653 w 12192439"/>
              <a:gd name="connsiteY18623" fmla="*/ 257247 h 6839191"/>
              <a:gd name="connsiteX18624" fmla="*/ 2549921 w 12192439"/>
              <a:gd name="connsiteY18624" fmla="*/ 259049 h 6839191"/>
              <a:gd name="connsiteX18625" fmla="*/ 2497989 w 12192439"/>
              <a:gd name="connsiteY18625" fmla="*/ 257111 h 6839191"/>
              <a:gd name="connsiteX18626" fmla="*/ 2485110 w 12192439"/>
              <a:gd name="connsiteY18626" fmla="*/ 266859 h 6839191"/>
              <a:gd name="connsiteX18627" fmla="*/ 2464223 w 12192439"/>
              <a:gd name="connsiteY18627" fmla="*/ 266048 h 6839191"/>
              <a:gd name="connsiteX18628" fmla="*/ 2438137 w 12192439"/>
              <a:gd name="connsiteY18628" fmla="*/ 265034 h 6839191"/>
              <a:gd name="connsiteX18629" fmla="*/ 2449611 w 12192439"/>
              <a:gd name="connsiteY18629" fmla="*/ 255356 h 6839191"/>
              <a:gd name="connsiteX18630" fmla="*/ 2497989 w 12192439"/>
              <a:gd name="connsiteY18630" fmla="*/ 257111 h 6839191"/>
              <a:gd name="connsiteX18631" fmla="*/ 2446013 w 12192439"/>
              <a:gd name="connsiteY18631" fmla="*/ 255225 h 6839191"/>
              <a:gd name="connsiteX18632" fmla="*/ 2434583 w 12192439"/>
              <a:gd name="connsiteY18632" fmla="*/ 264896 h 6839191"/>
              <a:gd name="connsiteX18633" fmla="*/ 2387697 w 12192439"/>
              <a:gd name="connsiteY18633" fmla="*/ 263062 h 6839191"/>
              <a:gd name="connsiteX18634" fmla="*/ 2397636 w 12192439"/>
              <a:gd name="connsiteY18634" fmla="*/ 253485 h 6839191"/>
              <a:gd name="connsiteX18635" fmla="*/ 2446013 w 12192439"/>
              <a:gd name="connsiteY18635" fmla="*/ 255225 h 6839191"/>
              <a:gd name="connsiteX18636" fmla="*/ 2394147 w 12192439"/>
              <a:gd name="connsiteY18636" fmla="*/ 253360 h 6839191"/>
              <a:gd name="connsiteX18637" fmla="*/ 2384252 w 12192439"/>
              <a:gd name="connsiteY18637" fmla="*/ 262923 h 6839191"/>
              <a:gd name="connsiteX18638" fmla="*/ 2337564 w 12192439"/>
              <a:gd name="connsiteY18638" fmla="*/ 261047 h 6839191"/>
              <a:gd name="connsiteX18639" fmla="*/ 2345814 w 12192439"/>
              <a:gd name="connsiteY18639" fmla="*/ 251659 h 6839191"/>
              <a:gd name="connsiteX18640" fmla="*/ 2394147 w 12192439"/>
              <a:gd name="connsiteY18640" fmla="*/ 253360 h 6839191"/>
              <a:gd name="connsiteX18641" fmla="*/ 2342457 w 12192439"/>
              <a:gd name="connsiteY18641" fmla="*/ 251543 h 6839191"/>
              <a:gd name="connsiteX18642" fmla="*/ 2334252 w 12192439"/>
              <a:gd name="connsiteY18642" fmla="*/ 260911 h 6839191"/>
              <a:gd name="connsiteX18643" fmla="*/ 2287827 w 12192439"/>
              <a:gd name="connsiteY18643" fmla="*/ 258976 h 6839191"/>
              <a:gd name="connsiteX18644" fmla="*/ 2294299 w 12192439"/>
              <a:gd name="connsiteY18644" fmla="*/ 249876 h 6839191"/>
              <a:gd name="connsiteX18645" fmla="*/ 2342457 w 12192439"/>
              <a:gd name="connsiteY18645" fmla="*/ 251543 h 6839191"/>
              <a:gd name="connsiteX18646" fmla="*/ 2291074 w 12192439"/>
              <a:gd name="connsiteY18646" fmla="*/ 249766 h 6839191"/>
              <a:gd name="connsiteX18647" fmla="*/ 2284645 w 12192439"/>
              <a:gd name="connsiteY18647" fmla="*/ 258842 h 6839191"/>
              <a:gd name="connsiteX18648" fmla="*/ 2251385 w 12192439"/>
              <a:gd name="connsiteY18648" fmla="*/ 257399 h 6839191"/>
              <a:gd name="connsiteX18649" fmla="*/ 2255663 w 12192439"/>
              <a:gd name="connsiteY18649" fmla="*/ 248559 h 6839191"/>
              <a:gd name="connsiteX18650" fmla="*/ 2291074 w 12192439"/>
              <a:gd name="connsiteY18650" fmla="*/ 249766 h 6839191"/>
              <a:gd name="connsiteX18651" fmla="*/ 2252613 w 12192439"/>
              <a:gd name="connsiteY18651" fmla="*/ 248454 h 6839191"/>
              <a:gd name="connsiteX18652" fmla="*/ 2248357 w 12192439"/>
              <a:gd name="connsiteY18652" fmla="*/ 257263 h 6839191"/>
              <a:gd name="connsiteX18653" fmla="*/ 2202129 w 12192439"/>
              <a:gd name="connsiteY18653" fmla="*/ 255152 h 6839191"/>
              <a:gd name="connsiteX18654" fmla="*/ 2204499 w 12192439"/>
              <a:gd name="connsiteY18654" fmla="*/ 246839 h 6839191"/>
              <a:gd name="connsiteX18655" fmla="*/ 2252613 w 12192439"/>
              <a:gd name="connsiteY18655" fmla="*/ 248454 h 6839191"/>
              <a:gd name="connsiteX18656" fmla="*/ 2201515 w 12192439"/>
              <a:gd name="connsiteY18656" fmla="*/ 246740 h 6839191"/>
              <a:gd name="connsiteX18657" fmla="*/ 2199167 w 12192439"/>
              <a:gd name="connsiteY18657" fmla="*/ 255014 h 6839191"/>
              <a:gd name="connsiteX18658" fmla="*/ 2152771 w 12192439"/>
              <a:gd name="connsiteY18658" fmla="*/ 252752 h 6839191"/>
              <a:gd name="connsiteX18659" fmla="*/ 2153296 w 12192439"/>
              <a:gd name="connsiteY18659" fmla="*/ 245143 h 6839191"/>
              <a:gd name="connsiteX18660" fmla="*/ 2201515 w 12192439"/>
              <a:gd name="connsiteY18660" fmla="*/ 246740 h 6839191"/>
              <a:gd name="connsiteX18661" fmla="*/ 2150314 w 12192439"/>
              <a:gd name="connsiteY18661" fmla="*/ 245042 h 6839191"/>
              <a:gd name="connsiteX18662" fmla="*/ 2149794 w 12192439"/>
              <a:gd name="connsiteY18662" fmla="*/ 252603 h 6839191"/>
              <a:gd name="connsiteX18663" fmla="*/ 2146942 w 12192439"/>
              <a:gd name="connsiteY18663" fmla="*/ 252462 h 6839191"/>
              <a:gd name="connsiteX18664" fmla="*/ 2103226 w 12192439"/>
              <a:gd name="connsiteY18664" fmla="*/ 250308 h 6839191"/>
              <a:gd name="connsiteX18665" fmla="*/ 2102105 w 12192439"/>
              <a:gd name="connsiteY18665" fmla="*/ 243485 h 6839191"/>
              <a:gd name="connsiteX18666" fmla="*/ 2150314 w 12192439"/>
              <a:gd name="connsiteY18666" fmla="*/ 245042 h 6839191"/>
              <a:gd name="connsiteX18667" fmla="*/ 2098972 w 12192439"/>
              <a:gd name="connsiteY18667" fmla="*/ 243384 h 6839191"/>
              <a:gd name="connsiteX18668" fmla="*/ 2100083 w 12192439"/>
              <a:gd name="connsiteY18668" fmla="*/ 250154 h 6839191"/>
              <a:gd name="connsiteX18669" fmla="*/ 2053487 w 12192439"/>
              <a:gd name="connsiteY18669" fmla="*/ 247892 h 6839191"/>
              <a:gd name="connsiteX18670" fmla="*/ 2050963 w 12192439"/>
              <a:gd name="connsiteY18670" fmla="*/ 241841 h 6839191"/>
              <a:gd name="connsiteX18671" fmla="*/ 2098972 w 12192439"/>
              <a:gd name="connsiteY18671" fmla="*/ 243384 h 6839191"/>
              <a:gd name="connsiteX18672" fmla="*/ 2047479 w 12192439"/>
              <a:gd name="connsiteY18672" fmla="*/ 241732 h 6839191"/>
              <a:gd name="connsiteX18673" fmla="*/ 2049978 w 12192439"/>
              <a:gd name="connsiteY18673" fmla="*/ 247723 h 6839191"/>
              <a:gd name="connsiteX18674" fmla="*/ 1990773 w 12192439"/>
              <a:gd name="connsiteY18674" fmla="*/ 244928 h 6839191"/>
              <a:gd name="connsiteX18675" fmla="*/ 1987583 w 12192439"/>
              <a:gd name="connsiteY18675" fmla="*/ 239856 h 6839191"/>
              <a:gd name="connsiteX18676" fmla="*/ 2047479 w 12192439"/>
              <a:gd name="connsiteY18676" fmla="*/ 241732 h 6839191"/>
              <a:gd name="connsiteX18677" fmla="*/ 1983650 w 12192439"/>
              <a:gd name="connsiteY18677" fmla="*/ 239733 h 6839191"/>
              <a:gd name="connsiteX18678" fmla="*/ 1986791 w 12192439"/>
              <a:gd name="connsiteY18678" fmla="*/ 244744 h 6839191"/>
              <a:gd name="connsiteX18679" fmla="*/ 1939752 w 12192439"/>
              <a:gd name="connsiteY18679" fmla="*/ 242609 h 6839191"/>
              <a:gd name="connsiteX18680" fmla="*/ 1935735 w 12192439"/>
              <a:gd name="connsiteY18680" fmla="*/ 238258 h 6839191"/>
              <a:gd name="connsiteX18681" fmla="*/ 1983650 w 12192439"/>
              <a:gd name="connsiteY18681" fmla="*/ 239733 h 6839191"/>
              <a:gd name="connsiteX18682" fmla="*/ 1931033 w 12192439"/>
              <a:gd name="connsiteY18682" fmla="*/ 238116 h 6839191"/>
              <a:gd name="connsiteX18683" fmla="*/ 1934980 w 12192439"/>
              <a:gd name="connsiteY18683" fmla="*/ 242399 h 6839191"/>
              <a:gd name="connsiteX18684" fmla="*/ 1888395 w 12192439"/>
              <a:gd name="connsiteY18684" fmla="*/ 240380 h 6839191"/>
              <a:gd name="connsiteX18685" fmla="*/ 1883781 w 12192439"/>
              <a:gd name="connsiteY18685" fmla="*/ 236677 h 6839191"/>
              <a:gd name="connsiteX18686" fmla="*/ 1931033 w 12192439"/>
              <a:gd name="connsiteY18686" fmla="*/ 238116 h 6839191"/>
              <a:gd name="connsiteX18687" fmla="*/ 1878044 w 12192439"/>
              <a:gd name="connsiteY18687" fmla="*/ 236503 h 6839191"/>
              <a:gd name="connsiteX18688" fmla="*/ 1882562 w 12192439"/>
              <a:gd name="connsiteY18688" fmla="*/ 240134 h 6839191"/>
              <a:gd name="connsiteX18689" fmla="*/ 1836854 w 12192439"/>
              <a:gd name="connsiteY18689" fmla="*/ 238269 h 6839191"/>
              <a:gd name="connsiteX18690" fmla="*/ 1831839 w 12192439"/>
              <a:gd name="connsiteY18690" fmla="*/ 235132 h 6839191"/>
              <a:gd name="connsiteX18691" fmla="*/ 1878044 w 12192439"/>
              <a:gd name="connsiteY18691" fmla="*/ 236503 h 6839191"/>
              <a:gd name="connsiteX18692" fmla="*/ 1824809 w 12192439"/>
              <a:gd name="connsiteY18692" fmla="*/ 234924 h 6839191"/>
              <a:gd name="connsiteX18693" fmla="*/ 1829702 w 12192439"/>
              <a:gd name="connsiteY18693" fmla="*/ 237989 h 6839191"/>
              <a:gd name="connsiteX18694" fmla="*/ 1803065 w 12192439"/>
              <a:gd name="connsiteY18694" fmla="*/ 236962 h 6839191"/>
              <a:gd name="connsiteX18695" fmla="*/ 1785234 w 12192439"/>
              <a:gd name="connsiteY18695" fmla="*/ 236249 h 6839191"/>
              <a:gd name="connsiteX18696" fmla="*/ 1779977 w 12192439"/>
              <a:gd name="connsiteY18696" fmla="*/ 233603 h 6839191"/>
              <a:gd name="connsiteX18697" fmla="*/ 1824809 w 12192439"/>
              <a:gd name="connsiteY18697" fmla="*/ 234924 h 6839191"/>
              <a:gd name="connsiteX18698" fmla="*/ 1771357 w 12192439"/>
              <a:gd name="connsiteY18698" fmla="*/ 233353 h 6839191"/>
              <a:gd name="connsiteX18699" fmla="*/ 1776408 w 12192439"/>
              <a:gd name="connsiteY18699" fmla="*/ 235896 h 6839191"/>
              <a:gd name="connsiteX18700" fmla="*/ 1733293 w 12192439"/>
              <a:gd name="connsiteY18700" fmla="*/ 234173 h 6839191"/>
              <a:gd name="connsiteX18701" fmla="*/ 1728298 w 12192439"/>
              <a:gd name="connsiteY18701" fmla="*/ 232107 h 6839191"/>
              <a:gd name="connsiteX18702" fmla="*/ 1771357 w 12192439"/>
              <a:gd name="connsiteY18702" fmla="*/ 233353 h 6839191"/>
              <a:gd name="connsiteX18703" fmla="*/ 1717743 w 12192439"/>
              <a:gd name="connsiteY18703" fmla="*/ 231804 h 6839191"/>
              <a:gd name="connsiteX18704" fmla="*/ 1722431 w 12192439"/>
              <a:gd name="connsiteY18704" fmla="*/ 233741 h 6839191"/>
              <a:gd name="connsiteX18705" fmla="*/ 1681193 w 12192439"/>
              <a:gd name="connsiteY18705" fmla="*/ 232128 h 6839191"/>
              <a:gd name="connsiteX18706" fmla="*/ 1676884 w 12192439"/>
              <a:gd name="connsiteY18706" fmla="*/ 230643 h 6839191"/>
              <a:gd name="connsiteX18707" fmla="*/ 1717743 w 12192439"/>
              <a:gd name="connsiteY18707" fmla="*/ 231804 h 6839191"/>
              <a:gd name="connsiteX18708" fmla="*/ 1664038 w 12192439"/>
              <a:gd name="connsiteY18708" fmla="*/ 230279 h 6839191"/>
              <a:gd name="connsiteX18709" fmla="*/ 1667917 w 12192439"/>
              <a:gd name="connsiteY18709" fmla="*/ 231613 h 6839191"/>
              <a:gd name="connsiteX18710" fmla="*/ 1628921 w 12192439"/>
              <a:gd name="connsiteY18710" fmla="*/ 230101 h 6839191"/>
              <a:gd name="connsiteX18711" fmla="*/ 1625816 w 12192439"/>
              <a:gd name="connsiteY18711" fmla="*/ 229200 h 6839191"/>
              <a:gd name="connsiteX18712" fmla="*/ 1664038 w 12192439"/>
              <a:gd name="connsiteY18712" fmla="*/ 230279 h 6839191"/>
              <a:gd name="connsiteX18713" fmla="*/ 1610173 w 12192439"/>
              <a:gd name="connsiteY18713" fmla="*/ 228765 h 6839191"/>
              <a:gd name="connsiteX18714" fmla="*/ 1612624 w 12192439"/>
              <a:gd name="connsiteY18714" fmla="*/ 229476 h 6839191"/>
              <a:gd name="connsiteX18715" fmla="*/ 1576535 w 12192439"/>
              <a:gd name="connsiteY18715" fmla="*/ 228118 h 6839191"/>
              <a:gd name="connsiteX18716" fmla="*/ 1575267 w 12192439"/>
              <a:gd name="connsiteY18716" fmla="*/ 227804 h 6839191"/>
              <a:gd name="connsiteX18717" fmla="*/ 1610173 w 12192439"/>
              <a:gd name="connsiteY18717" fmla="*/ 228765 h 6839191"/>
              <a:gd name="connsiteX18718" fmla="*/ 1556570 w 12192439"/>
              <a:gd name="connsiteY18718" fmla="*/ 227365 h 6839191"/>
              <a:gd name="connsiteX18719" fmla="*/ 1549062 w 12192439"/>
              <a:gd name="connsiteY18719" fmla="*/ 227082 h 6839191"/>
              <a:gd name="connsiteX18720" fmla="*/ 1556221 w 12192439"/>
              <a:gd name="connsiteY18720" fmla="*/ 227280 h 6839191"/>
              <a:gd name="connsiteX18721" fmla="*/ 1556570 w 12192439"/>
              <a:gd name="connsiteY18721" fmla="*/ 227365 h 6839191"/>
              <a:gd name="connsiteX18722" fmla="*/ 1804864 w 12192439"/>
              <a:gd name="connsiteY18722" fmla="*/ 2612383 h 6839191"/>
              <a:gd name="connsiteX18723" fmla="*/ 1965521 w 12192439"/>
              <a:gd name="connsiteY18723" fmla="*/ 2438553 h 6839191"/>
              <a:gd name="connsiteX18724" fmla="*/ 1984889 w 12192439"/>
              <a:gd name="connsiteY18724" fmla="*/ 2425916 h 6839191"/>
              <a:gd name="connsiteX18725" fmla="*/ 2926014 w 12192439"/>
              <a:gd name="connsiteY18725" fmla="*/ 1943440 h 6839191"/>
              <a:gd name="connsiteX18726" fmla="*/ 3166541 w 12192439"/>
              <a:gd name="connsiteY18726" fmla="*/ 1835878 h 6839191"/>
              <a:gd name="connsiteX18727" fmla="*/ 3399280 w 12192439"/>
              <a:gd name="connsiteY18727" fmla="*/ 1731161 h 6839191"/>
              <a:gd name="connsiteX18728" fmla="*/ 4397808 w 12192439"/>
              <a:gd name="connsiteY18728" fmla="*/ 1227164 h 6839191"/>
              <a:gd name="connsiteX18729" fmla="*/ 4551695 w 12192439"/>
              <a:gd name="connsiteY18729" fmla="*/ 1114742 h 6839191"/>
              <a:gd name="connsiteX18730" fmla="*/ 4633289 w 12192439"/>
              <a:gd name="connsiteY18730" fmla="*/ 976562 h 6839191"/>
              <a:gd name="connsiteX18731" fmla="*/ 4526837 w 12192439"/>
              <a:gd name="connsiteY18731" fmla="*/ 886378 h 6839191"/>
              <a:gd name="connsiteX18732" fmla="*/ 4131809 w 12192439"/>
              <a:gd name="connsiteY18732" fmla="*/ 836910 h 6839191"/>
              <a:gd name="connsiteX18733" fmla="*/ 4087095 w 12192439"/>
              <a:gd name="connsiteY18733" fmla="*/ 835491 h 6839191"/>
              <a:gd name="connsiteX18734" fmla="*/ 3514749 w 12192439"/>
              <a:gd name="connsiteY18734" fmla="*/ 833383 h 6839191"/>
              <a:gd name="connsiteX18735" fmla="*/ 3503253 w 12192439"/>
              <a:gd name="connsiteY18735" fmla="*/ 833516 h 6839191"/>
              <a:gd name="connsiteX18736" fmla="*/ 3258448 w 12192439"/>
              <a:gd name="connsiteY18736" fmla="*/ 839324 h 6839191"/>
              <a:gd name="connsiteX18737" fmla="*/ 2409396 w 12192439"/>
              <a:gd name="connsiteY18737" fmla="*/ 805170 h 6839191"/>
              <a:gd name="connsiteX18738" fmla="*/ 2397109 w 12192439"/>
              <a:gd name="connsiteY18738" fmla="*/ 802934 h 6839191"/>
              <a:gd name="connsiteX18739" fmla="*/ 2220932 w 12192439"/>
              <a:gd name="connsiteY18739" fmla="*/ 704492 h 6839191"/>
              <a:gd name="connsiteX18740" fmla="*/ 2289340 w 12192439"/>
              <a:gd name="connsiteY18740" fmla="*/ 761990 h 6839191"/>
              <a:gd name="connsiteX18741" fmla="*/ 2399874 w 12192439"/>
              <a:gd name="connsiteY18741" fmla="*/ 789558 h 6839191"/>
              <a:gd name="connsiteX18742" fmla="*/ 2411590 w 12192439"/>
              <a:gd name="connsiteY18742" fmla="*/ 791600 h 6839191"/>
              <a:gd name="connsiteX18743" fmla="*/ 2751899 w 12192439"/>
              <a:gd name="connsiteY18743" fmla="*/ 827711 h 6839191"/>
              <a:gd name="connsiteX18744" fmla="*/ 3269045 w 12192439"/>
              <a:gd name="connsiteY18744" fmla="*/ 826605 h 6839191"/>
              <a:gd name="connsiteX18745" fmla="*/ 3522231 w 12192439"/>
              <a:gd name="connsiteY18745" fmla="*/ 821542 h 6839191"/>
              <a:gd name="connsiteX18746" fmla="*/ 4114608 w 12192439"/>
              <a:gd name="connsiteY18746" fmla="*/ 826092 h 6839191"/>
              <a:gd name="connsiteX18747" fmla="*/ 4158598 w 12192439"/>
              <a:gd name="connsiteY18747" fmla="*/ 827704 h 6839191"/>
              <a:gd name="connsiteX18748" fmla="*/ 4216212 w 12192439"/>
              <a:gd name="connsiteY18748" fmla="*/ 829857 h 6839191"/>
              <a:gd name="connsiteX18749" fmla="*/ 4560230 w 12192439"/>
              <a:gd name="connsiteY18749" fmla="*/ 879189 h 6839191"/>
              <a:gd name="connsiteX18750" fmla="*/ 4629230 w 12192439"/>
              <a:gd name="connsiteY18750" fmla="*/ 911921 h 6839191"/>
              <a:gd name="connsiteX18751" fmla="*/ 4669161 w 12192439"/>
              <a:gd name="connsiteY18751" fmla="*/ 972911 h 6839191"/>
              <a:gd name="connsiteX18752" fmla="*/ 4602442 w 12192439"/>
              <a:gd name="connsiteY18752" fmla="*/ 1097361 h 6839191"/>
              <a:gd name="connsiteX18753" fmla="*/ 4442785 w 12192439"/>
              <a:gd name="connsiteY18753" fmla="*/ 1221787 h 6839191"/>
              <a:gd name="connsiteX18754" fmla="*/ 4193877 w 12192439"/>
              <a:gd name="connsiteY18754" fmla="*/ 1369637 h 6839191"/>
              <a:gd name="connsiteX18755" fmla="*/ 3442874 w 12192439"/>
              <a:gd name="connsiteY18755" fmla="*/ 1734987 h 6839191"/>
              <a:gd name="connsiteX18756" fmla="*/ 3197915 w 12192439"/>
              <a:gd name="connsiteY18756" fmla="*/ 1847273 h 6839191"/>
              <a:gd name="connsiteX18757" fmla="*/ 2977222 w 12192439"/>
              <a:gd name="connsiteY18757" fmla="*/ 1948462 h 6839191"/>
              <a:gd name="connsiteX18758" fmla="*/ 2579539 w 12192439"/>
              <a:gd name="connsiteY18758" fmla="*/ 2133615 h 6839191"/>
              <a:gd name="connsiteX18759" fmla="*/ 2009069 w 12192439"/>
              <a:gd name="connsiteY18759" fmla="*/ 2460515 h 6839191"/>
              <a:gd name="connsiteX18760" fmla="*/ 1988297 w 12192439"/>
              <a:gd name="connsiteY18760" fmla="*/ 2474908 h 6839191"/>
              <a:gd name="connsiteX18761" fmla="*/ 1831189 w 12192439"/>
              <a:gd name="connsiteY18761" fmla="*/ 2654442 h 6839191"/>
              <a:gd name="connsiteX18762" fmla="*/ 1833030 w 12192439"/>
              <a:gd name="connsiteY18762" fmla="*/ 2669844 h 6839191"/>
              <a:gd name="connsiteX18763" fmla="*/ 1804864 w 12192439"/>
              <a:gd name="connsiteY18763" fmla="*/ 2612383 h 6839191"/>
              <a:gd name="connsiteX18764" fmla="*/ 1836163 w 12192439"/>
              <a:gd name="connsiteY18764" fmla="*/ 2674671 h 6839191"/>
              <a:gd name="connsiteX18765" fmla="*/ 1859345 w 12192439"/>
              <a:gd name="connsiteY18765" fmla="*/ 2689349 h 6839191"/>
              <a:gd name="connsiteX18766" fmla="*/ 1859253 w 12192439"/>
              <a:gd name="connsiteY18766" fmla="*/ 2696457 h 6839191"/>
              <a:gd name="connsiteX18767" fmla="*/ 1861398 w 12192439"/>
              <a:gd name="connsiteY18767" fmla="*/ 2713021 h 6839191"/>
              <a:gd name="connsiteX18768" fmla="*/ 1836163 w 12192439"/>
              <a:gd name="connsiteY18768" fmla="*/ 2674671 h 6839191"/>
              <a:gd name="connsiteX18769" fmla="*/ 1864856 w 12192439"/>
              <a:gd name="connsiteY18769" fmla="*/ 2718375 h 6839191"/>
              <a:gd name="connsiteX18770" fmla="*/ 1887283 w 12192439"/>
              <a:gd name="connsiteY18770" fmla="*/ 2733140 h 6839191"/>
              <a:gd name="connsiteX18771" fmla="*/ 1887314 w 12192439"/>
              <a:gd name="connsiteY18771" fmla="*/ 2738494 h 6839191"/>
              <a:gd name="connsiteX18772" fmla="*/ 1889778 w 12192439"/>
              <a:gd name="connsiteY18772" fmla="*/ 2756243 h 6839191"/>
              <a:gd name="connsiteX18773" fmla="*/ 1864856 w 12192439"/>
              <a:gd name="connsiteY18773" fmla="*/ 2718375 h 6839191"/>
              <a:gd name="connsiteX18774" fmla="*/ 1893608 w 12192439"/>
              <a:gd name="connsiteY18774" fmla="*/ 2762167 h 6839191"/>
              <a:gd name="connsiteX18775" fmla="*/ 1915287 w 12192439"/>
              <a:gd name="connsiteY18775" fmla="*/ 2776998 h 6839191"/>
              <a:gd name="connsiteX18776" fmla="*/ 1915373 w 12192439"/>
              <a:gd name="connsiteY18776" fmla="*/ 2780509 h 6839191"/>
              <a:gd name="connsiteX18777" fmla="*/ 1918218 w 12192439"/>
              <a:gd name="connsiteY18777" fmla="*/ 2799553 h 6839191"/>
              <a:gd name="connsiteX18778" fmla="*/ 1893608 w 12192439"/>
              <a:gd name="connsiteY18778" fmla="*/ 2762167 h 6839191"/>
              <a:gd name="connsiteX18779" fmla="*/ 1922450 w 12192439"/>
              <a:gd name="connsiteY18779" fmla="*/ 2806069 h 6839191"/>
              <a:gd name="connsiteX18780" fmla="*/ 1943383 w 12192439"/>
              <a:gd name="connsiteY18780" fmla="*/ 2820900 h 6839191"/>
              <a:gd name="connsiteX18781" fmla="*/ 1943436 w 12192439"/>
              <a:gd name="connsiteY18781" fmla="*/ 2822546 h 6839191"/>
              <a:gd name="connsiteX18782" fmla="*/ 1946587 w 12192439"/>
              <a:gd name="connsiteY18782" fmla="*/ 2842730 h 6839191"/>
              <a:gd name="connsiteX18783" fmla="*/ 1922450 w 12192439"/>
              <a:gd name="connsiteY18783" fmla="*/ 2806069 h 6839191"/>
              <a:gd name="connsiteX18784" fmla="*/ 1951165 w 12192439"/>
              <a:gd name="connsiteY18784" fmla="*/ 2849861 h 6839191"/>
              <a:gd name="connsiteX18785" fmla="*/ 1971512 w 12192439"/>
              <a:gd name="connsiteY18785" fmla="*/ 2864802 h 6839191"/>
              <a:gd name="connsiteX18786" fmla="*/ 1975194 w 12192439"/>
              <a:gd name="connsiteY18786" fmla="*/ 2886391 h 6839191"/>
              <a:gd name="connsiteX18787" fmla="*/ 1951165 w 12192439"/>
              <a:gd name="connsiteY18787" fmla="*/ 2849861 h 6839191"/>
              <a:gd name="connsiteX18788" fmla="*/ 1980302 w 12192439"/>
              <a:gd name="connsiteY18788" fmla="*/ 2894223 h 6839191"/>
              <a:gd name="connsiteX18789" fmla="*/ 1999775 w 12192439"/>
              <a:gd name="connsiteY18789" fmla="*/ 2908857 h 6839191"/>
              <a:gd name="connsiteX18790" fmla="*/ 2003729 w 12192439"/>
              <a:gd name="connsiteY18790" fmla="*/ 2929722 h 6839191"/>
              <a:gd name="connsiteX18791" fmla="*/ 1980302 w 12192439"/>
              <a:gd name="connsiteY18791" fmla="*/ 2894223 h 6839191"/>
              <a:gd name="connsiteX18792" fmla="*/ 2009348 w 12192439"/>
              <a:gd name="connsiteY18792" fmla="*/ 2938366 h 6839191"/>
              <a:gd name="connsiteX18793" fmla="*/ 2028060 w 12192439"/>
              <a:gd name="connsiteY18793" fmla="*/ 2953000 h 6839191"/>
              <a:gd name="connsiteX18794" fmla="*/ 2032128 w 12192439"/>
              <a:gd name="connsiteY18794" fmla="*/ 2972790 h 6839191"/>
              <a:gd name="connsiteX18795" fmla="*/ 2009348 w 12192439"/>
              <a:gd name="connsiteY18795" fmla="*/ 2938366 h 6839191"/>
              <a:gd name="connsiteX18796" fmla="*/ 2037964 w 12192439"/>
              <a:gd name="connsiteY18796" fmla="*/ 2982114 h 6839191"/>
              <a:gd name="connsiteX18797" fmla="*/ 2056328 w 12192439"/>
              <a:gd name="connsiteY18797" fmla="*/ 2996946 h 6839191"/>
              <a:gd name="connsiteX18798" fmla="*/ 2060795 w 12192439"/>
              <a:gd name="connsiteY18798" fmla="*/ 3017021 h 6839191"/>
              <a:gd name="connsiteX18799" fmla="*/ 2037964 w 12192439"/>
              <a:gd name="connsiteY18799" fmla="*/ 2982114 h 6839191"/>
              <a:gd name="connsiteX18800" fmla="*/ 2067265 w 12192439"/>
              <a:gd name="connsiteY18800" fmla="*/ 3026718 h 6839191"/>
              <a:gd name="connsiteX18801" fmla="*/ 2084738 w 12192439"/>
              <a:gd name="connsiteY18801" fmla="*/ 3041155 h 6839191"/>
              <a:gd name="connsiteX18802" fmla="*/ 2089317 w 12192439"/>
              <a:gd name="connsiteY18802" fmla="*/ 3060199 h 6839191"/>
              <a:gd name="connsiteX18803" fmla="*/ 2067265 w 12192439"/>
              <a:gd name="connsiteY18803" fmla="*/ 3026718 h 6839191"/>
              <a:gd name="connsiteX18804" fmla="*/ 2096263 w 12192439"/>
              <a:gd name="connsiteY18804" fmla="*/ 3071059 h 6839191"/>
              <a:gd name="connsiteX18805" fmla="*/ 2113163 w 12192439"/>
              <a:gd name="connsiteY18805" fmla="*/ 3085298 h 6839191"/>
              <a:gd name="connsiteX18806" fmla="*/ 2117994 w 12192439"/>
              <a:gd name="connsiteY18806" fmla="*/ 3104254 h 6839191"/>
              <a:gd name="connsiteX18807" fmla="*/ 2096263 w 12192439"/>
              <a:gd name="connsiteY18807" fmla="*/ 3071059 h 6839191"/>
              <a:gd name="connsiteX18808" fmla="*/ 2125752 w 12192439"/>
              <a:gd name="connsiteY18808" fmla="*/ 3115904 h 6839191"/>
              <a:gd name="connsiteX18809" fmla="*/ 2141659 w 12192439"/>
              <a:gd name="connsiteY18809" fmla="*/ 3129682 h 6839191"/>
              <a:gd name="connsiteX18810" fmla="*/ 2146316 w 12192439"/>
              <a:gd name="connsiteY18810" fmla="*/ 3147212 h 6839191"/>
              <a:gd name="connsiteX18811" fmla="*/ 2125752 w 12192439"/>
              <a:gd name="connsiteY18811" fmla="*/ 3115904 h 6839191"/>
              <a:gd name="connsiteX18812" fmla="*/ 2154816 w 12192439"/>
              <a:gd name="connsiteY18812" fmla="*/ 3160354 h 6839191"/>
              <a:gd name="connsiteX18813" fmla="*/ 2170249 w 12192439"/>
              <a:gd name="connsiteY18813" fmla="*/ 3174045 h 6839191"/>
              <a:gd name="connsiteX18814" fmla="*/ 2175332 w 12192439"/>
              <a:gd name="connsiteY18814" fmla="*/ 3191684 h 6839191"/>
              <a:gd name="connsiteX18815" fmla="*/ 2154816 w 12192439"/>
              <a:gd name="connsiteY18815" fmla="*/ 3160354 h 6839191"/>
              <a:gd name="connsiteX18816" fmla="*/ 2184707 w 12192439"/>
              <a:gd name="connsiteY18816" fmla="*/ 3206033 h 6839191"/>
              <a:gd name="connsiteX18817" fmla="*/ 2198970 w 12192439"/>
              <a:gd name="connsiteY18817" fmla="*/ 3218890 h 6839191"/>
              <a:gd name="connsiteX18818" fmla="*/ 2203512 w 12192439"/>
              <a:gd name="connsiteY18818" fmla="*/ 3234555 h 6839191"/>
              <a:gd name="connsiteX18819" fmla="*/ 2184707 w 12192439"/>
              <a:gd name="connsiteY18819" fmla="*/ 3206033 h 6839191"/>
              <a:gd name="connsiteX18820" fmla="*/ 2213670 w 12192439"/>
              <a:gd name="connsiteY18820" fmla="*/ 3250286 h 6839191"/>
              <a:gd name="connsiteX18821" fmla="*/ 2227667 w 12192439"/>
              <a:gd name="connsiteY18821" fmla="*/ 3263208 h 6839191"/>
              <a:gd name="connsiteX18822" fmla="*/ 2232626 w 12192439"/>
              <a:gd name="connsiteY18822" fmla="*/ 3279159 h 6839191"/>
              <a:gd name="connsiteX18823" fmla="*/ 2213670 w 12192439"/>
              <a:gd name="connsiteY18823" fmla="*/ 3250286 h 6839191"/>
              <a:gd name="connsiteX18824" fmla="*/ 2243091 w 12192439"/>
              <a:gd name="connsiteY18824" fmla="*/ 3295438 h 6839191"/>
              <a:gd name="connsiteX18825" fmla="*/ 2256431 w 12192439"/>
              <a:gd name="connsiteY18825" fmla="*/ 3307922 h 6839191"/>
              <a:gd name="connsiteX18826" fmla="*/ 2261521 w 12192439"/>
              <a:gd name="connsiteY18826" fmla="*/ 3323521 h 6839191"/>
              <a:gd name="connsiteX18827" fmla="*/ 2243091 w 12192439"/>
              <a:gd name="connsiteY18827" fmla="*/ 3295438 h 6839191"/>
              <a:gd name="connsiteX18828" fmla="*/ 2273149 w 12192439"/>
              <a:gd name="connsiteY18828" fmla="*/ 3340985 h 6839191"/>
              <a:gd name="connsiteX18829" fmla="*/ 2285216 w 12192439"/>
              <a:gd name="connsiteY18829" fmla="*/ 3352548 h 6839191"/>
              <a:gd name="connsiteX18830" fmla="*/ 2289735 w 12192439"/>
              <a:gd name="connsiteY18830" fmla="*/ 3366282 h 6839191"/>
              <a:gd name="connsiteX18831" fmla="*/ 2273149 w 12192439"/>
              <a:gd name="connsiteY18831" fmla="*/ 3340985 h 6839191"/>
              <a:gd name="connsiteX18832" fmla="*/ 2302482 w 12192439"/>
              <a:gd name="connsiteY18832" fmla="*/ 3385940 h 6839191"/>
              <a:gd name="connsiteX18833" fmla="*/ 2314001 w 12192439"/>
              <a:gd name="connsiteY18833" fmla="*/ 3397151 h 6839191"/>
              <a:gd name="connsiteX18834" fmla="*/ 2318564 w 12192439"/>
              <a:gd name="connsiteY18834" fmla="*/ 3410557 h 6839191"/>
              <a:gd name="connsiteX18835" fmla="*/ 2302482 w 12192439"/>
              <a:gd name="connsiteY18835" fmla="*/ 3385940 h 6839191"/>
              <a:gd name="connsiteX18836" fmla="*/ 2332233 w 12192439"/>
              <a:gd name="connsiteY18836" fmla="*/ 3431619 h 6839191"/>
              <a:gd name="connsiteX18837" fmla="*/ 2343093 w 12192439"/>
              <a:gd name="connsiteY18837" fmla="*/ 3442370 h 6839191"/>
              <a:gd name="connsiteX18838" fmla="*/ 2347679 w 12192439"/>
              <a:gd name="connsiteY18838" fmla="*/ 3455248 h 6839191"/>
              <a:gd name="connsiteX18839" fmla="*/ 2332233 w 12192439"/>
              <a:gd name="connsiteY18839" fmla="*/ 3431619 h 6839191"/>
              <a:gd name="connsiteX18840" fmla="*/ 2363059 w 12192439"/>
              <a:gd name="connsiteY18840" fmla="*/ 3478570 h 6839191"/>
              <a:gd name="connsiteX18841" fmla="*/ 2372163 w 12192439"/>
              <a:gd name="connsiteY18841" fmla="*/ 3487610 h 6839191"/>
              <a:gd name="connsiteX18842" fmla="*/ 2375981 w 12192439"/>
              <a:gd name="connsiteY18842" fmla="*/ 3498163 h 6839191"/>
              <a:gd name="connsiteX18843" fmla="*/ 2363059 w 12192439"/>
              <a:gd name="connsiteY18843" fmla="*/ 3478570 h 6839191"/>
              <a:gd name="connsiteX18844" fmla="*/ 2392414 w 12192439"/>
              <a:gd name="connsiteY18844" fmla="*/ 3523525 h 6839191"/>
              <a:gd name="connsiteX18845" fmla="*/ 2401080 w 12192439"/>
              <a:gd name="connsiteY18845" fmla="*/ 3532345 h 6839191"/>
              <a:gd name="connsiteX18846" fmla="*/ 2404832 w 12192439"/>
              <a:gd name="connsiteY18846" fmla="*/ 3542503 h 6839191"/>
              <a:gd name="connsiteX18847" fmla="*/ 2392414 w 12192439"/>
              <a:gd name="connsiteY18847" fmla="*/ 3523525 h 6839191"/>
              <a:gd name="connsiteX18848" fmla="*/ 2421989 w 12192439"/>
              <a:gd name="connsiteY18848" fmla="*/ 3568897 h 6839191"/>
              <a:gd name="connsiteX18849" fmla="*/ 2430085 w 12192439"/>
              <a:gd name="connsiteY18849" fmla="*/ 3577234 h 6839191"/>
              <a:gd name="connsiteX18850" fmla="*/ 2433749 w 12192439"/>
              <a:gd name="connsiteY18850" fmla="*/ 3586932 h 6839191"/>
              <a:gd name="connsiteX18851" fmla="*/ 2421989 w 12192439"/>
              <a:gd name="connsiteY18851" fmla="*/ 3568897 h 6839191"/>
              <a:gd name="connsiteX18852" fmla="*/ 2452091 w 12192439"/>
              <a:gd name="connsiteY18852" fmla="*/ 3615168 h 6839191"/>
              <a:gd name="connsiteX18853" fmla="*/ 2459309 w 12192439"/>
              <a:gd name="connsiteY18853" fmla="*/ 3622650 h 6839191"/>
              <a:gd name="connsiteX18854" fmla="*/ 2462666 w 12192439"/>
              <a:gd name="connsiteY18854" fmla="*/ 3631404 h 6839191"/>
              <a:gd name="connsiteX18855" fmla="*/ 2452091 w 12192439"/>
              <a:gd name="connsiteY18855" fmla="*/ 3615168 h 6839191"/>
              <a:gd name="connsiteX18856" fmla="*/ 2482324 w 12192439"/>
              <a:gd name="connsiteY18856" fmla="*/ 3661615 h 6839191"/>
              <a:gd name="connsiteX18857" fmla="*/ 2488621 w 12192439"/>
              <a:gd name="connsiteY18857" fmla="*/ 3668219 h 6839191"/>
              <a:gd name="connsiteX18858" fmla="*/ 2491604 w 12192439"/>
              <a:gd name="connsiteY18858" fmla="*/ 3675832 h 6839191"/>
              <a:gd name="connsiteX18859" fmla="*/ 2482324 w 12192439"/>
              <a:gd name="connsiteY18859" fmla="*/ 3661615 h 6839191"/>
              <a:gd name="connsiteX18860" fmla="*/ 2512579 w 12192439"/>
              <a:gd name="connsiteY18860" fmla="*/ 3708127 h 6839191"/>
              <a:gd name="connsiteX18861" fmla="*/ 2517932 w 12192439"/>
              <a:gd name="connsiteY18861" fmla="*/ 3713788 h 6839191"/>
              <a:gd name="connsiteX18862" fmla="*/ 2520609 w 12192439"/>
              <a:gd name="connsiteY18862" fmla="*/ 3720414 h 6839191"/>
              <a:gd name="connsiteX18863" fmla="*/ 2512579 w 12192439"/>
              <a:gd name="connsiteY18863" fmla="*/ 3708127 h 6839191"/>
              <a:gd name="connsiteX18864" fmla="*/ 2542900 w 12192439"/>
              <a:gd name="connsiteY18864" fmla="*/ 3754706 h 6839191"/>
              <a:gd name="connsiteX18865" fmla="*/ 2547310 w 12192439"/>
              <a:gd name="connsiteY18865" fmla="*/ 3759423 h 6839191"/>
              <a:gd name="connsiteX18866" fmla="*/ 2549526 w 12192439"/>
              <a:gd name="connsiteY18866" fmla="*/ 3764864 h 6839191"/>
              <a:gd name="connsiteX18867" fmla="*/ 2542900 w 12192439"/>
              <a:gd name="connsiteY18867" fmla="*/ 3754706 h 6839191"/>
              <a:gd name="connsiteX18868" fmla="*/ 2573484 w 12192439"/>
              <a:gd name="connsiteY18868" fmla="*/ 3801701 h 6839191"/>
              <a:gd name="connsiteX18869" fmla="*/ 2576775 w 12192439"/>
              <a:gd name="connsiteY18869" fmla="*/ 3805211 h 6839191"/>
              <a:gd name="connsiteX18870" fmla="*/ 2578377 w 12192439"/>
              <a:gd name="connsiteY18870" fmla="*/ 3809226 h 6839191"/>
              <a:gd name="connsiteX18871" fmla="*/ 2573484 w 12192439"/>
              <a:gd name="connsiteY18871" fmla="*/ 3801701 h 6839191"/>
              <a:gd name="connsiteX18872" fmla="*/ 2603805 w 12192439"/>
              <a:gd name="connsiteY18872" fmla="*/ 3848367 h 6839191"/>
              <a:gd name="connsiteX18873" fmla="*/ 2606196 w 12192439"/>
              <a:gd name="connsiteY18873" fmla="*/ 3851000 h 6839191"/>
              <a:gd name="connsiteX18874" fmla="*/ 2607425 w 12192439"/>
              <a:gd name="connsiteY18874" fmla="*/ 3853874 h 6839191"/>
              <a:gd name="connsiteX18875" fmla="*/ 2603805 w 12192439"/>
              <a:gd name="connsiteY18875" fmla="*/ 3848367 h 6839191"/>
              <a:gd name="connsiteX18876" fmla="*/ 2634455 w 12192439"/>
              <a:gd name="connsiteY18876" fmla="*/ 3895472 h 6839191"/>
              <a:gd name="connsiteX18877" fmla="*/ 2635727 w 12192439"/>
              <a:gd name="connsiteY18877" fmla="*/ 3896898 h 6839191"/>
              <a:gd name="connsiteX18878" fmla="*/ 2636452 w 12192439"/>
              <a:gd name="connsiteY18878" fmla="*/ 3898544 h 6839191"/>
              <a:gd name="connsiteX18879" fmla="*/ 2634455 w 12192439"/>
              <a:gd name="connsiteY18879" fmla="*/ 3895472 h 6839191"/>
              <a:gd name="connsiteX18880" fmla="*/ 2665171 w 12192439"/>
              <a:gd name="connsiteY18880" fmla="*/ 3942731 h 6839191"/>
              <a:gd name="connsiteX18881" fmla="*/ 2665193 w 12192439"/>
              <a:gd name="connsiteY18881" fmla="*/ 3942753 h 6839191"/>
              <a:gd name="connsiteX18882" fmla="*/ 2665215 w 12192439"/>
              <a:gd name="connsiteY18882" fmla="*/ 3942796 h 6839191"/>
              <a:gd name="connsiteX18883" fmla="*/ 2665171 w 12192439"/>
              <a:gd name="connsiteY18883" fmla="*/ 3942731 h 6839191"/>
              <a:gd name="connsiteX18884" fmla="*/ 4059605 w 12192439"/>
              <a:gd name="connsiteY18884" fmla="*/ 4493993 h 6839191"/>
              <a:gd name="connsiteX18885" fmla="*/ 3021892 w 12192439"/>
              <a:gd name="connsiteY18885" fmla="*/ 4409831 h 6839191"/>
              <a:gd name="connsiteX18886" fmla="*/ 2880840 w 12192439"/>
              <a:gd name="connsiteY18886" fmla="*/ 4275669 h 6839191"/>
              <a:gd name="connsiteX18887" fmla="*/ 2990496 w 12192439"/>
              <a:gd name="connsiteY18887" fmla="*/ 4367290 h 6839191"/>
              <a:gd name="connsiteX18888" fmla="*/ 3540375 w 12192439"/>
              <a:gd name="connsiteY18888" fmla="*/ 4500465 h 6839191"/>
              <a:gd name="connsiteX18889" fmla="*/ 3916930 w 12192439"/>
              <a:gd name="connsiteY18889" fmla="*/ 4469968 h 6839191"/>
              <a:gd name="connsiteX18890" fmla="*/ 4042250 w 12192439"/>
              <a:gd name="connsiteY18890" fmla="*/ 4450705 h 6839191"/>
              <a:gd name="connsiteX18891" fmla="*/ 5007979 w 12192439"/>
              <a:gd name="connsiteY18891" fmla="*/ 4201446 h 6839191"/>
              <a:gd name="connsiteX18892" fmla="*/ 5069411 w 12192439"/>
              <a:gd name="connsiteY18892" fmla="*/ 4180450 h 6839191"/>
              <a:gd name="connsiteX18893" fmla="*/ 5097999 w 12192439"/>
              <a:gd name="connsiteY18893" fmla="*/ 4205900 h 6839191"/>
              <a:gd name="connsiteX18894" fmla="*/ 4059605 w 12192439"/>
              <a:gd name="connsiteY18894" fmla="*/ 4493993 h 6839191"/>
              <a:gd name="connsiteX18895" fmla="*/ 7601275 w 12192439"/>
              <a:gd name="connsiteY18895" fmla="*/ 4031412 h 6839191"/>
              <a:gd name="connsiteX18896" fmla="*/ 6563474 w 12192439"/>
              <a:gd name="connsiteY18896" fmla="*/ 4140848 h 6839191"/>
              <a:gd name="connsiteX18897" fmla="*/ 5713149 w 12192439"/>
              <a:gd name="connsiteY18897" fmla="*/ 4236945 h 6839191"/>
              <a:gd name="connsiteX18898" fmla="*/ 5638575 w 12192439"/>
              <a:gd name="connsiteY18898" fmla="*/ 4244536 h 6839191"/>
              <a:gd name="connsiteX18899" fmla="*/ 5308906 w 12192439"/>
              <a:gd name="connsiteY18899" fmla="*/ 4261627 h 6839191"/>
              <a:gd name="connsiteX18900" fmla="*/ 5153945 w 12192439"/>
              <a:gd name="connsiteY18900" fmla="*/ 4232996 h 6839191"/>
              <a:gd name="connsiteX18901" fmla="*/ 5105348 w 12192439"/>
              <a:gd name="connsiteY18901" fmla="*/ 4208818 h 6839191"/>
              <a:gd name="connsiteX18902" fmla="*/ 5141966 w 12192439"/>
              <a:gd name="connsiteY18902" fmla="*/ 4195259 h 6839191"/>
              <a:gd name="connsiteX18903" fmla="*/ 5189948 w 12192439"/>
              <a:gd name="connsiteY18903" fmla="*/ 4217726 h 6839191"/>
              <a:gd name="connsiteX18904" fmla="*/ 5344844 w 12192439"/>
              <a:gd name="connsiteY18904" fmla="*/ 4244053 h 6839191"/>
              <a:gd name="connsiteX18905" fmla="*/ 5672165 w 12192439"/>
              <a:gd name="connsiteY18905" fmla="*/ 4224220 h 6839191"/>
              <a:gd name="connsiteX18906" fmla="*/ 5743953 w 12192439"/>
              <a:gd name="connsiteY18906" fmla="*/ 4216321 h 6839191"/>
              <a:gd name="connsiteX18907" fmla="*/ 6563144 w 12192439"/>
              <a:gd name="connsiteY18907" fmla="*/ 4119018 h 6839191"/>
              <a:gd name="connsiteX18908" fmla="*/ 8011946 w 12192439"/>
              <a:gd name="connsiteY18908" fmla="*/ 3990274 h 6839191"/>
              <a:gd name="connsiteX18909" fmla="*/ 8605441 w 12192439"/>
              <a:gd name="connsiteY18909" fmla="*/ 4028033 h 6839191"/>
              <a:gd name="connsiteX18910" fmla="*/ 8575340 w 12192439"/>
              <a:gd name="connsiteY18910" fmla="*/ 4067108 h 6839191"/>
              <a:gd name="connsiteX18911" fmla="*/ 7601275 w 12192439"/>
              <a:gd name="connsiteY18911" fmla="*/ 4031412 h 6839191"/>
              <a:gd name="connsiteX18912" fmla="*/ 7472334 w 12192439"/>
              <a:gd name="connsiteY18912" fmla="*/ 6592148 h 6839191"/>
              <a:gd name="connsiteX18913" fmla="*/ 7466827 w 12192439"/>
              <a:gd name="connsiteY18913" fmla="*/ 6592982 h 6839191"/>
              <a:gd name="connsiteX18914" fmla="*/ 7204404 w 12192439"/>
              <a:gd name="connsiteY18914" fmla="*/ 6618433 h 6839191"/>
              <a:gd name="connsiteX18915" fmla="*/ 7202473 w 12192439"/>
              <a:gd name="connsiteY18915" fmla="*/ 6618433 h 6839191"/>
              <a:gd name="connsiteX18916" fmla="*/ 6952556 w 12192439"/>
              <a:gd name="connsiteY18916" fmla="*/ 6551669 h 6839191"/>
              <a:gd name="connsiteX18917" fmla="*/ 6893296 w 12192439"/>
              <a:gd name="connsiteY18917" fmla="*/ 6403707 h 6839191"/>
              <a:gd name="connsiteX18918" fmla="*/ 7033909 w 12192439"/>
              <a:gd name="connsiteY18918" fmla="*/ 6044661 h 6839191"/>
              <a:gd name="connsiteX18919" fmla="*/ 7039811 w 12192439"/>
              <a:gd name="connsiteY18919" fmla="*/ 6034656 h 6839191"/>
              <a:gd name="connsiteX18920" fmla="*/ 7480057 w 12192439"/>
              <a:gd name="connsiteY18920" fmla="*/ 5417706 h 6839191"/>
              <a:gd name="connsiteX18921" fmla="*/ 8103698 w 12192439"/>
              <a:gd name="connsiteY18921" fmla="*/ 4651368 h 6839191"/>
              <a:gd name="connsiteX18922" fmla="*/ 8542649 w 12192439"/>
              <a:gd name="connsiteY18922" fmla="*/ 4116758 h 6839191"/>
              <a:gd name="connsiteX18923" fmla="*/ 8579969 w 12192439"/>
              <a:gd name="connsiteY18923" fmla="*/ 4069609 h 6839191"/>
              <a:gd name="connsiteX18924" fmla="*/ 8608360 w 12192439"/>
              <a:gd name="connsiteY18924" fmla="*/ 4074129 h 6839191"/>
              <a:gd name="connsiteX18925" fmla="*/ 8565269 w 12192439"/>
              <a:gd name="connsiteY18925" fmla="*/ 4129966 h 6839191"/>
              <a:gd name="connsiteX18926" fmla="*/ 8131254 w 12192439"/>
              <a:gd name="connsiteY18926" fmla="*/ 4667866 h 6839191"/>
              <a:gd name="connsiteX18927" fmla="*/ 7535784 w 12192439"/>
              <a:gd name="connsiteY18927" fmla="*/ 5412002 h 6839191"/>
              <a:gd name="connsiteX18928" fmla="*/ 7237533 w 12192439"/>
              <a:gd name="connsiteY18928" fmla="*/ 5816530 h 6839191"/>
              <a:gd name="connsiteX18929" fmla="*/ 7109229 w 12192439"/>
              <a:gd name="connsiteY18929" fmla="*/ 6020088 h 6839191"/>
              <a:gd name="connsiteX18930" fmla="*/ 7102888 w 12192439"/>
              <a:gd name="connsiteY18930" fmla="*/ 6031014 h 6839191"/>
              <a:gd name="connsiteX18931" fmla="*/ 6967607 w 12192439"/>
              <a:gd name="connsiteY18931" fmla="*/ 6385300 h 6839191"/>
              <a:gd name="connsiteX18932" fmla="*/ 7027831 w 12192439"/>
              <a:gd name="connsiteY18932" fmla="*/ 6534710 h 6839191"/>
              <a:gd name="connsiteX18933" fmla="*/ 7284836 w 12192439"/>
              <a:gd name="connsiteY18933" fmla="*/ 6603294 h 6839191"/>
              <a:gd name="connsiteX18934" fmla="*/ 7530014 w 12192439"/>
              <a:gd name="connsiteY18934" fmla="*/ 6581354 h 6839191"/>
              <a:gd name="connsiteX18935" fmla="*/ 7540106 w 12192439"/>
              <a:gd name="connsiteY18935" fmla="*/ 6579928 h 6839191"/>
              <a:gd name="connsiteX18936" fmla="*/ 7595110 w 12192439"/>
              <a:gd name="connsiteY18936" fmla="*/ 6571701 h 6839191"/>
              <a:gd name="connsiteX18937" fmla="*/ 7472334 w 12192439"/>
              <a:gd name="connsiteY18937" fmla="*/ 6592148 h 6839191"/>
              <a:gd name="connsiteX18938" fmla="*/ 10453154 w 12192439"/>
              <a:gd name="connsiteY18938" fmla="*/ 6442979 h 6839191"/>
              <a:gd name="connsiteX18939" fmla="*/ 10442030 w 12192439"/>
              <a:gd name="connsiteY18939" fmla="*/ 6438701 h 6839191"/>
              <a:gd name="connsiteX18940" fmla="*/ 10439836 w 12192439"/>
              <a:gd name="connsiteY18940" fmla="*/ 6437823 h 6839191"/>
              <a:gd name="connsiteX18941" fmla="*/ 10429569 w 12192439"/>
              <a:gd name="connsiteY18941" fmla="*/ 6432997 h 6839191"/>
              <a:gd name="connsiteX18942" fmla="*/ 10442974 w 12192439"/>
              <a:gd name="connsiteY18942" fmla="*/ 6437472 h 6839191"/>
              <a:gd name="connsiteX18943" fmla="*/ 10453154 w 12192439"/>
              <a:gd name="connsiteY18943" fmla="*/ 6442979 h 6839191"/>
              <a:gd name="connsiteX18944" fmla="*/ 10433101 w 12192439"/>
              <a:gd name="connsiteY18944" fmla="*/ 6432053 h 6839191"/>
              <a:gd name="connsiteX18945" fmla="*/ 10414167 w 12192439"/>
              <a:gd name="connsiteY18945" fmla="*/ 6425757 h 6839191"/>
              <a:gd name="connsiteX18946" fmla="*/ 10399839 w 12192439"/>
              <a:gd name="connsiteY18946" fmla="*/ 6418845 h 6839191"/>
              <a:gd name="connsiteX18947" fmla="*/ 10419256 w 12192439"/>
              <a:gd name="connsiteY18947" fmla="*/ 6424374 h 6839191"/>
              <a:gd name="connsiteX18948" fmla="*/ 10433101 w 12192439"/>
              <a:gd name="connsiteY18948" fmla="*/ 6432053 h 6839191"/>
              <a:gd name="connsiteX18949" fmla="*/ 10411293 w 12192439"/>
              <a:gd name="connsiteY18949" fmla="*/ 6419898 h 6839191"/>
              <a:gd name="connsiteX18950" fmla="*/ 10388804 w 12192439"/>
              <a:gd name="connsiteY18950" fmla="*/ 6413492 h 6839191"/>
              <a:gd name="connsiteX18951" fmla="*/ 10372634 w 12192439"/>
              <a:gd name="connsiteY18951" fmla="*/ 6405484 h 6839191"/>
              <a:gd name="connsiteX18952" fmla="*/ 10395671 w 12192439"/>
              <a:gd name="connsiteY18952" fmla="*/ 6411013 h 6839191"/>
              <a:gd name="connsiteX18953" fmla="*/ 10411293 w 12192439"/>
              <a:gd name="connsiteY18953" fmla="*/ 6419898 h 6839191"/>
              <a:gd name="connsiteX18954" fmla="*/ 10389001 w 12192439"/>
              <a:gd name="connsiteY18954" fmla="*/ 6407152 h 6839191"/>
              <a:gd name="connsiteX18955" fmla="*/ 10363749 w 12192439"/>
              <a:gd name="connsiteY18955" fmla="*/ 6401074 h 6839191"/>
              <a:gd name="connsiteX18956" fmla="*/ 10346614 w 12192439"/>
              <a:gd name="connsiteY18956" fmla="*/ 6392364 h 6839191"/>
              <a:gd name="connsiteX18957" fmla="*/ 10372458 w 12192439"/>
              <a:gd name="connsiteY18957" fmla="*/ 6397476 h 6839191"/>
              <a:gd name="connsiteX18958" fmla="*/ 10389001 w 12192439"/>
              <a:gd name="connsiteY18958" fmla="*/ 6407152 h 6839191"/>
              <a:gd name="connsiteX18959" fmla="*/ 10366579 w 12192439"/>
              <a:gd name="connsiteY18959" fmla="*/ 6393988 h 6839191"/>
              <a:gd name="connsiteX18960" fmla="*/ 10339044 w 12192439"/>
              <a:gd name="connsiteY18960" fmla="*/ 6388503 h 6839191"/>
              <a:gd name="connsiteX18961" fmla="*/ 10321360 w 12192439"/>
              <a:gd name="connsiteY18961" fmla="*/ 6379266 h 6839191"/>
              <a:gd name="connsiteX18962" fmla="*/ 10349465 w 12192439"/>
              <a:gd name="connsiteY18962" fmla="*/ 6383719 h 6839191"/>
              <a:gd name="connsiteX18963" fmla="*/ 10366579 w 12192439"/>
              <a:gd name="connsiteY18963" fmla="*/ 6393988 h 6839191"/>
              <a:gd name="connsiteX18964" fmla="*/ 10344156 w 12192439"/>
              <a:gd name="connsiteY18964" fmla="*/ 6380472 h 6839191"/>
              <a:gd name="connsiteX18965" fmla="*/ 10314647 w 12192439"/>
              <a:gd name="connsiteY18965" fmla="*/ 6375733 h 6839191"/>
              <a:gd name="connsiteX18966" fmla="*/ 10296657 w 12192439"/>
              <a:gd name="connsiteY18966" fmla="*/ 6366058 h 6839191"/>
              <a:gd name="connsiteX18967" fmla="*/ 10326845 w 12192439"/>
              <a:gd name="connsiteY18967" fmla="*/ 6369766 h 6839191"/>
              <a:gd name="connsiteX18968" fmla="*/ 10344156 w 12192439"/>
              <a:gd name="connsiteY18968" fmla="*/ 6380472 h 6839191"/>
              <a:gd name="connsiteX18969" fmla="*/ 10321887 w 12192439"/>
              <a:gd name="connsiteY18969" fmla="*/ 6366673 h 6839191"/>
              <a:gd name="connsiteX18970" fmla="*/ 10290557 w 12192439"/>
              <a:gd name="connsiteY18970" fmla="*/ 6362789 h 6839191"/>
              <a:gd name="connsiteX18971" fmla="*/ 10272347 w 12192439"/>
              <a:gd name="connsiteY18971" fmla="*/ 6352719 h 6839191"/>
              <a:gd name="connsiteX18972" fmla="*/ 10304467 w 12192439"/>
              <a:gd name="connsiteY18972" fmla="*/ 6355615 h 6839191"/>
              <a:gd name="connsiteX18973" fmla="*/ 10321887 w 12192439"/>
              <a:gd name="connsiteY18973" fmla="*/ 6366673 h 6839191"/>
              <a:gd name="connsiteX18974" fmla="*/ 10299816 w 12192439"/>
              <a:gd name="connsiteY18974" fmla="*/ 6352609 h 6839191"/>
              <a:gd name="connsiteX18975" fmla="*/ 10266753 w 12192439"/>
              <a:gd name="connsiteY18975" fmla="*/ 6349625 h 6839191"/>
              <a:gd name="connsiteX18976" fmla="*/ 10248630 w 12192439"/>
              <a:gd name="connsiteY18976" fmla="*/ 6339313 h 6839191"/>
              <a:gd name="connsiteX18977" fmla="*/ 10282483 w 12192439"/>
              <a:gd name="connsiteY18977" fmla="*/ 6341266 h 6839191"/>
              <a:gd name="connsiteX18978" fmla="*/ 10299816 w 12192439"/>
              <a:gd name="connsiteY18978" fmla="*/ 6352609 h 6839191"/>
              <a:gd name="connsiteX18979" fmla="*/ 10277985 w 12192439"/>
              <a:gd name="connsiteY18979" fmla="*/ 6338304 h 6839191"/>
              <a:gd name="connsiteX18980" fmla="*/ 10243277 w 12192439"/>
              <a:gd name="connsiteY18980" fmla="*/ 6336264 h 6839191"/>
              <a:gd name="connsiteX18981" fmla="*/ 10225198 w 12192439"/>
              <a:gd name="connsiteY18981" fmla="*/ 6325666 h 6839191"/>
              <a:gd name="connsiteX18982" fmla="*/ 10260697 w 12192439"/>
              <a:gd name="connsiteY18982" fmla="*/ 6326676 h 6839191"/>
              <a:gd name="connsiteX18983" fmla="*/ 10277985 w 12192439"/>
              <a:gd name="connsiteY18983" fmla="*/ 6338304 h 6839191"/>
              <a:gd name="connsiteX18984" fmla="*/ 10256397 w 12192439"/>
              <a:gd name="connsiteY18984" fmla="*/ 6323736 h 6839191"/>
              <a:gd name="connsiteX18985" fmla="*/ 10220130 w 12192439"/>
              <a:gd name="connsiteY18985" fmla="*/ 6322683 h 6839191"/>
              <a:gd name="connsiteX18986" fmla="*/ 10202095 w 12192439"/>
              <a:gd name="connsiteY18986" fmla="*/ 6311801 h 6839191"/>
              <a:gd name="connsiteX18987" fmla="*/ 10233864 w 12192439"/>
              <a:gd name="connsiteY18987" fmla="*/ 6311866 h 6839191"/>
              <a:gd name="connsiteX18988" fmla="*/ 10239240 w 12192439"/>
              <a:gd name="connsiteY18988" fmla="*/ 6311866 h 6839191"/>
              <a:gd name="connsiteX18989" fmla="*/ 10256397 w 12192439"/>
              <a:gd name="connsiteY18989" fmla="*/ 6323736 h 6839191"/>
              <a:gd name="connsiteX18990" fmla="*/ 10235115 w 12192439"/>
              <a:gd name="connsiteY18990" fmla="*/ 6308949 h 6839191"/>
              <a:gd name="connsiteX18991" fmla="*/ 10197291 w 12192439"/>
              <a:gd name="connsiteY18991" fmla="*/ 6308883 h 6839191"/>
              <a:gd name="connsiteX18992" fmla="*/ 10179366 w 12192439"/>
              <a:gd name="connsiteY18992" fmla="*/ 6297759 h 6839191"/>
              <a:gd name="connsiteX18993" fmla="*/ 10218067 w 12192439"/>
              <a:gd name="connsiteY18993" fmla="*/ 6296816 h 6839191"/>
              <a:gd name="connsiteX18994" fmla="*/ 10235115 w 12192439"/>
              <a:gd name="connsiteY18994" fmla="*/ 6308949 h 6839191"/>
              <a:gd name="connsiteX18995" fmla="*/ 10214097 w 12192439"/>
              <a:gd name="connsiteY18995" fmla="*/ 6293941 h 6839191"/>
              <a:gd name="connsiteX18996" fmla="*/ 10174780 w 12192439"/>
              <a:gd name="connsiteY18996" fmla="*/ 6294863 h 6839191"/>
              <a:gd name="connsiteX18997" fmla="*/ 10157031 w 12192439"/>
              <a:gd name="connsiteY18997" fmla="*/ 6283520 h 6839191"/>
              <a:gd name="connsiteX18998" fmla="*/ 10197268 w 12192439"/>
              <a:gd name="connsiteY18998" fmla="*/ 6281546 h 6839191"/>
              <a:gd name="connsiteX18999" fmla="*/ 10214097 w 12192439"/>
              <a:gd name="connsiteY18999" fmla="*/ 6293941 h 6839191"/>
              <a:gd name="connsiteX19000" fmla="*/ 10193407 w 12192439"/>
              <a:gd name="connsiteY19000" fmla="*/ 6278671 h 6839191"/>
              <a:gd name="connsiteX19001" fmla="*/ 10152599 w 12192439"/>
              <a:gd name="connsiteY19001" fmla="*/ 6280624 h 6839191"/>
              <a:gd name="connsiteX19002" fmla="*/ 10135003 w 12192439"/>
              <a:gd name="connsiteY19002" fmla="*/ 6269018 h 6839191"/>
              <a:gd name="connsiteX19003" fmla="*/ 10176755 w 12192439"/>
              <a:gd name="connsiteY19003" fmla="*/ 6266056 h 6839191"/>
              <a:gd name="connsiteX19004" fmla="*/ 10193407 w 12192439"/>
              <a:gd name="connsiteY19004" fmla="*/ 6278671 h 6839191"/>
              <a:gd name="connsiteX19005" fmla="*/ 10172960 w 12192439"/>
              <a:gd name="connsiteY19005" fmla="*/ 6263160 h 6839191"/>
              <a:gd name="connsiteX19006" fmla="*/ 10130747 w 12192439"/>
              <a:gd name="connsiteY19006" fmla="*/ 6266144 h 6839191"/>
              <a:gd name="connsiteX19007" fmla="*/ 10113348 w 12192439"/>
              <a:gd name="connsiteY19007" fmla="*/ 6254318 h 6839191"/>
              <a:gd name="connsiteX19008" fmla="*/ 10156570 w 12192439"/>
              <a:gd name="connsiteY19008" fmla="*/ 6250347 h 6839191"/>
              <a:gd name="connsiteX19009" fmla="*/ 10172960 w 12192439"/>
              <a:gd name="connsiteY19009" fmla="*/ 6263160 h 6839191"/>
              <a:gd name="connsiteX19010" fmla="*/ 10152884 w 12192439"/>
              <a:gd name="connsiteY19010" fmla="*/ 6247407 h 6839191"/>
              <a:gd name="connsiteX19011" fmla="*/ 10109202 w 12192439"/>
              <a:gd name="connsiteY19011" fmla="*/ 6251422 h 6839191"/>
              <a:gd name="connsiteX19012" fmla="*/ 10092067 w 12192439"/>
              <a:gd name="connsiteY19012" fmla="*/ 6239399 h 6839191"/>
              <a:gd name="connsiteX19013" fmla="*/ 10136692 w 12192439"/>
              <a:gd name="connsiteY19013" fmla="*/ 6234375 h 6839191"/>
              <a:gd name="connsiteX19014" fmla="*/ 10152884 w 12192439"/>
              <a:gd name="connsiteY19014" fmla="*/ 6247407 h 6839191"/>
              <a:gd name="connsiteX19015" fmla="*/ 10133050 w 12192439"/>
              <a:gd name="connsiteY19015" fmla="*/ 6231413 h 6839191"/>
              <a:gd name="connsiteX19016" fmla="*/ 10088008 w 12192439"/>
              <a:gd name="connsiteY19016" fmla="*/ 6236459 h 6839191"/>
              <a:gd name="connsiteX19017" fmla="*/ 10071136 w 12192439"/>
              <a:gd name="connsiteY19017" fmla="*/ 6224216 h 6839191"/>
              <a:gd name="connsiteX19018" fmla="*/ 10117122 w 12192439"/>
              <a:gd name="connsiteY19018" fmla="*/ 6218161 h 6839191"/>
              <a:gd name="connsiteX19019" fmla="*/ 10133050 w 12192439"/>
              <a:gd name="connsiteY19019" fmla="*/ 6231413 h 6839191"/>
              <a:gd name="connsiteX19020" fmla="*/ 10113590 w 12192439"/>
              <a:gd name="connsiteY19020" fmla="*/ 6215156 h 6839191"/>
              <a:gd name="connsiteX19021" fmla="*/ 10067165 w 12192439"/>
              <a:gd name="connsiteY19021" fmla="*/ 6221255 h 6839191"/>
              <a:gd name="connsiteX19022" fmla="*/ 10050578 w 12192439"/>
              <a:gd name="connsiteY19022" fmla="*/ 6208815 h 6839191"/>
              <a:gd name="connsiteX19023" fmla="*/ 10097925 w 12192439"/>
              <a:gd name="connsiteY19023" fmla="*/ 6201706 h 6839191"/>
              <a:gd name="connsiteX19024" fmla="*/ 10113590 w 12192439"/>
              <a:gd name="connsiteY19024" fmla="*/ 6215156 h 6839191"/>
              <a:gd name="connsiteX19025" fmla="*/ 10094393 w 12192439"/>
              <a:gd name="connsiteY19025" fmla="*/ 6198657 h 6839191"/>
              <a:gd name="connsiteX19026" fmla="*/ 10046674 w 12192439"/>
              <a:gd name="connsiteY19026" fmla="*/ 6205809 h 6839191"/>
              <a:gd name="connsiteX19027" fmla="*/ 10030372 w 12192439"/>
              <a:gd name="connsiteY19027" fmla="*/ 6193150 h 6839191"/>
              <a:gd name="connsiteX19028" fmla="*/ 10079012 w 12192439"/>
              <a:gd name="connsiteY19028" fmla="*/ 6185010 h 6839191"/>
              <a:gd name="connsiteX19029" fmla="*/ 10094393 w 12192439"/>
              <a:gd name="connsiteY19029" fmla="*/ 6198657 h 6839191"/>
              <a:gd name="connsiteX19030" fmla="*/ 10075568 w 12192439"/>
              <a:gd name="connsiteY19030" fmla="*/ 6181894 h 6839191"/>
              <a:gd name="connsiteX19031" fmla="*/ 10026532 w 12192439"/>
              <a:gd name="connsiteY19031" fmla="*/ 6190100 h 6839191"/>
              <a:gd name="connsiteX19032" fmla="*/ 10010538 w 12192439"/>
              <a:gd name="connsiteY19032" fmla="*/ 6177265 h 6839191"/>
              <a:gd name="connsiteX19033" fmla="*/ 10060474 w 12192439"/>
              <a:gd name="connsiteY19033" fmla="*/ 6168073 h 6839191"/>
              <a:gd name="connsiteX19034" fmla="*/ 10075568 w 12192439"/>
              <a:gd name="connsiteY19034" fmla="*/ 6181894 h 6839191"/>
              <a:gd name="connsiteX19035" fmla="*/ 10057072 w 12192439"/>
              <a:gd name="connsiteY19035" fmla="*/ 6164891 h 6839191"/>
              <a:gd name="connsiteX19036" fmla="*/ 10006742 w 12192439"/>
              <a:gd name="connsiteY19036" fmla="*/ 6174150 h 6839191"/>
              <a:gd name="connsiteX19037" fmla="*/ 9991077 w 12192439"/>
              <a:gd name="connsiteY19037" fmla="*/ 6161095 h 6839191"/>
              <a:gd name="connsiteX19038" fmla="*/ 10042242 w 12192439"/>
              <a:gd name="connsiteY19038" fmla="*/ 6150872 h 6839191"/>
              <a:gd name="connsiteX19039" fmla="*/ 10057072 w 12192439"/>
              <a:gd name="connsiteY19039" fmla="*/ 6164891 h 6839191"/>
              <a:gd name="connsiteX19040" fmla="*/ 10038884 w 12192439"/>
              <a:gd name="connsiteY19040" fmla="*/ 6147624 h 6839191"/>
              <a:gd name="connsiteX19041" fmla="*/ 9987325 w 12192439"/>
              <a:gd name="connsiteY19041" fmla="*/ 6157936 h 6839191"/>
              <a:gd name="connsiteX19042" fmla="*/ 9971968 w 12192439"/>
              <a:gd name="connsiteY19042" fmla="*/ 6144684 h 6839191"/>
              <a:gd name="connsiteX19043" fmla="*/ 10024382 w 12192439"/>
              <a:gd name="connsiteY19043" fmla="*/ 6133429 h 6839191"/>
              <a:gd name="connsiteX19044" fmla="*/ 10038884 w 12192439"/>
              <a:gd name="connsiteY19044" fmla="*/ 6147624 h 6839191"/>
              <a:gd name="connsiteX19045" fmla="*/ 10021069 w 12192439"/>
              <a:gd name="connsiteY19045" fmla="*/ 6130116 h 6839191"/>
              <a:gd name="connsiteX19046" fmla="*/ 9968260 w 12192439"/>
              <a:gd name="connsiteY19046" fmla="*/ 6141459 h 6839191"/>
              <a:gd name="connsiteX19047" fmla="*/ 9953209 w 12192439"/>
              <a:gd name="connsiteY19047" fmla="*/ 6128010 h 6839191"/>
              <a:gd name="connsiteX19048" fmla="*/ 10006874 w 12192439"/>
              <a:gd name="connsiteY19048" fmla="*/ 6115724 h 6839191"/>
              <a:gd name="connsiteX19049" fmla="*/ 10021069 w 12192439"/>
              <a:gd name="connsiteY19049" fmla="*/ 6130116 h 6839191"/>
              <a:gd name="connsiteX19050" fmla="*/ 10003561 w 12192439"/>
              <a:gd name="connsiteY19050" fmla="*/ 6112345 h 6839191"/>
              <a:gd name="connsiteX19051" fmla="*/ 9949567 w 12192439"/>
              <a:gd name="connsiteY19051" fmla="*/ 6124697 h 6839191"/>
              <a:gd name="connsiteX19052" fmla="*/ 9934824 w 12192439"/>
              <a:gd name="connsiteY19052" fmla="*/ 6111073 h 6839191"/>
              <a:gd name="connsiteX19053" fmla="*/ 9989695 w 12192439"/>
              <a:gd name="connsiteY19053" fmla="*/ 6097777 h 6839191"/>
              <a:gd name="connsiteX19054" fmla="*/ 10003561 w 12192439"/>
              <a:gd name="connsiteY19054" fmla="*/ 6112345 h 6839191"/>
              <a:gd name="connsiteX19055" fmla="*/ 9986448 w 12192439"/>
              <a:gd name="connsiteY19055" fmla="*/ 6094310 h 6839191"/>
              <a:gd name="connsiteX19056" fmla="*/ 9931226 w 12192439"/>
              <a:gd name="connsiteY19056" fmla="*/ 6107694 h 6839191"/>
              <a:gd name="connsiteX19057" fmla="*/ 9916789 w 12192439"/>
              <a:gd name="connsiteY19057" fmla="*/ 6093850 h 6839191"/>
              <a:gd name="connsiteX19058" fmla="*/ 9972867 w 12192439"/>
              <a:gd name="connsiteY19058" fmla="*/ 6079545 h 6839191"/>
              <a:gd name="connsiteX19059" fmla="*/ 9986448 w 12192439"/>
              <a:gd name="connsiteY19059" fmla="*/ 6094310 h 6839191"/>
              <a:gd name="connsiteX19060" fmla="*/ 9969642 w 12192439"/>
              <a:gd name="connsiteY19060" fmla="*/ 6075990 h 6839191"/>
              <a:gd name="connsiteX19061" fmla="*/ 9913234 w 12192439"/>
              <a:gd name="connsiteY19061" fmla="*/ 6090405 h 6839191"/>
              <a:gd name="connsiteX19062" fmla="*/ 9898930 w 12192439"/>
              <a:gd name="connsiteY19062" fmla="*/ 6076166 h 6839191"/>
              <a:gd name="connsiteX19063" fmla="*/ 9956105 w 12192439"/>
              <a:gd name="connsiteY19063" fmla="*/ 6060764 h 6839191"/>
              <a:gd name="connsiteX19064" fmla="*/ 9969642 w 12192439"/>
              <a:gd name="connsiteY19064" fmla="*/ 6075990 h 6839191"/>
              <a:gd name="connsiteX19065" fmla="*/ 9952990 w 12192439"/>
              <a:gd name="connsiteY19065" fmla="*/ 6057144 h 6839191"/>
              <a:gd name="connsiteX19066" fmla="*/ 9895398 w 12192439"/>
              <a:gd name="connsiteY19066" fmla="*/ 6072634 h 6839191"/>
              <a:gd name="connsiteX19067" fmla="*/ 9881664 w 12192439"/>
              <a:gd name="connsiteY19067" fmla="*/ 6058417 h 6839191"/>
              <a:gd name="connsiteX19068" fmla="*/ 9940045 w 12192439"/>
              <a:gd name="connsiteY19068" fmla="*/ 6042006 h 6839191"/>
              <a:gd name="connsiteX19069" fmla="*/ 9952990 w 12192439"/>
              <a:gd name="connsiteY19069" fmla="*/ 6057144 h 6839191"/>
              <a:gd name="connsiteX19070" fmla="*/ 9936908 w 12192439"/>
              <a:gd name="connsiteY19070" fmla="*/ 6038298 h 6839191"/>
              <a:gd name="connsiteX19071" fmla="*/ 9878197 w 12192439"/>
              <a:gd name="connsiteY19071" fmla="*/ 6054797 h 6839191"/>
              <a:gd name="connsiteX19072" fmla="*/ 9864747 w 12192439"/>
              <a:gd name="connsiteY19072" fmla="*/ 6040404 h 6839191"/>
              <a:gd name="connsiteX19073" fmla="*/ 9924271 w 12192439"/>
              <a:gd name="connsiteY19073" fmla="*/ 6022984 h 6839191"/>
              <a:gd name="connsiteX19074" fmla="*/ 9936908 w 12192439"/>
              <a:gd name="connsiteY19074" fmla="*/ 6038298 h 6839191"/>
              <a:gd name="connsiteX19075" fmla="*/ 9921199 w 12192439"/>
              <a:gd name="connsiteY19075" fmla="*/ 6019188 h 6839191"/>
              <a:gd name="connsiteX19076" fmla="*/ 9861347 w 12192439"/>
              <a:gd name="connsiteY19076" fmla="*/ 6036674 h 6839191"/>
              <a:gd name="connsiteX19077" fmla="*/ 9848227 w 12192439"/>
              <a:gd name="connsiteY19077" fmla="*/ 6022106 h 6839191"/>
              <a:gd name="connsiteX19078" fmla="*/ 9908913 w 12192439"/>
              <a:gd name="connsiteY19078" fmla="*/ 6003699 h 6839191"/>
              <a:gd name="connsiteX19079" fmla="*/ 9921199 w 12192439"/>
              <a:gd name="connsiteY19079" fmla="*/ 6019188 h 6839191"/>
              <a:gd name="connsiteX19080" fmla="*/ 9905863 w 12192439"/>
              <a:gd name="connsiteY19080" fmla="*/ 5999815 h 6839191"/>
              <a:gd name="connsiteX19081" fmla="*/ 9844892 w 12192439"/>
              <a:gd name="connsiteY19081" fmla="*/ 6018289 h 6839191"/>
              <a:gd name="connsiteX19082" fmla="*/ 9832079 w 12192439"/>
              <a:gd name="connsiteY19082" fmla="*/ 6003545 h 6839191"/>
              <a:gd name="connsiteX19083" fmla="*/ 9893884 w 12192439"/>
              <a:gd name="connsiteY19083" fmla="*/ 5984150 h 6839191"/>
              <a:gd name="connsiteX19084" fmla="*/ 9905863 w 12192439"/>
              <a:gd name="connsiteY19084" fmla="*/ 5999815 h 6839191"/>
              <a:gd name="connsiteX19085" fmla="*/ 9890878 w 12192439"/>
              <a:gd name="connsiteY19085" fmla="*/ 5980157 h 6839191"/>
              <a:gd name="connsiteX19086" fmla="*/ 9828788 w 12192439"/>
              <a:gd name="connsiteY19086" fmla="*/ 5999640 h 6839191"/>
              <a:gd name="connsiteX19087" fmla="*/ 9819420 w 12192439"/>
              <a:gd name="connsiteY19087" fmla="*/ 5988516 h 6839191"/>
              <a:gd name="connsiteX19088" fmla="*/ 9816282 w 12192439"/>
              <a:gd name="connsiteY19088" fmla="*/ 5984699 h 6839191"/>
              <a:gd name="connsiteX19089" fmla="*/ 9879228 w 12192439"/>
              <a:gd name="connsiteY19089" fmla="*/ 5964317 h 6839191"/>
              <a:gd name="connsiteX19090" fmla="*/ 9890878 w 12192439"/>
              <a:gd name="connsiteY19090" fmla="*/ 5980157 h 6839191"/>
              <a:gd name="connsiteX19091" fmla="*/ 9876288 w 12192439"/>
              <a:gd name="connsiteY19091" fmla="*/ 5960214 h 6839191"/>
              <a:gd name="connsiteX19092" fmla="*/ 9813014 w 12192439"/>
              <a:gd name="connsiteY19092" fmla="*/ 5980706 h 6839191"/>
              <a:gd name="connsiteX19093" fmla="*/ 9800727 w 12192439"/>
              <a:gd name="connsiteY19093" fmla="*/ 5965633 h 6839191"/>
              <a:gd name="connsiteX19094" fmla="*/ 9864989 w 12192439"/>
              <a:gd name="connsiteY19094" fmla="*/ 5944198 h 6839191"/>
              <a:gd name="connsiteX19095" fmla="*/ 9876288 w 12192439"/>
              <a:gd name="connsiteY19095" fmla="*/ 5960214 h 6839191"/>
              <a:gd name="connsiteX19096" fmla="*/ 9862071 w 12192439"/>
              <a:gd name="connsiteY19096" fmla="*/ 5940007 h 6839191"/>
              <a:gd name="connsiteX19097" fmla="*/ 9797458 w 12192439"/>
              <a:gd name="connsiteY19097" fmla="*/ 5961552 h 6839191"/>
              <a:gd name="connsiteX19098" fmla="*/ 9785413 w 12192439"/>
              <a:gd name="connsiteY19098" fmla="*/ 5946326 h 6839191"/>
              <a:gd name="connsiteX19099" fmla="*/ 9851078 w 12192439"/>
              <a:gd name="connsiteY19099" fmla="*/ 5923816 h 6839191"/>
              <a:gd name="connsiteX19100" fmla="*/ 9862071 w 12192439"/>
              <a:gd name="connsiteY19100" fmla="*/ 5940007 h 6839191"/>
              <a:gd name="connsiteX19101" fmla="*/ 9848205 w 12192439"/>
              <a:gd name="connsiteY19101" fmla="*/ 5919515 h 6839191"/>
              <a:gd name="connsiteX19102" fmla="*/ 9782166 w 12192439"/>
              <a:gd name="connsiteY19102" fmla="*/ 5942136 h 6839191"/>
              <a:gd name="connsiteX19103" fmla="*/ 9770405 w 12192439"/>
              <a:gd name="connsiteY19103" fmla="*/ 5926734 h 6839191"/>
              <a:gd name="connsiteX19104" fmla="*/ 9837542 w 12192439"/>
              <a:gd name="connsiteY19104" fmla="*/ 5903148 h 6839191"/>
              <a:gd name="connsiteX19105" fmla="*/ 9848205 w 12192439"/>
              <a:gd name="connsiteY19105" fmla="*/ 5919515 h 683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</a:cxnLst>
            <a:rect l="l" t="t" r="r" b="b"/>
            <a:pathLst>
              <a:path w="12192439" h="6839191">
                <a:moveTo>
                  <a:pt x="11956914" y="5126213"/>
                </a:moveTo>
                <a:cubicBezTo>
                  <a:pt x="12029162" y="5099204"/>
                  <a:pt x="12101410" y="5072175"/>
                  <a:pt x="12173680" y="5045189"/>
                </a:cubicBezTo>
                <a:lnTo>
                  <a:pt x="12171881" y="5040427"/>
                </a:lnTo>
                <a:cubicBezTo>
                  <a:pt x="12099633" y="5067414"/>
                  <a:pt x="12027385" y="5094422"/>
                  <a:pt x="11955114" y="5121452"/>
                </a:cubicBezTo>
                <a:cubicBezTo>
                  <a:pt x="11261858" y="5380628"/>
                  <a:pt x="10548088" y="5647461"/>
                  <a:pt x="9836423" y="5898124"/>
                </a:cubicBezTo>
                <a:cubicBezTo>
                  <a:pt x="9832957" y="5892639"/>
                  <a:pt x="9829490" y="5887132"/>
                  <a:pt x="9826067" y="5881559"/>
                </a:cubicBezTo>
                <a:cubicBezTo>
                  <a:pt x="10534748" y="5625850"/>
                  <a:pt x="11244766" y="5355178"/>
                  <a:pt x="11934535" y="5092228"/>
                </a:cubicBezTo>
                <a:cubicBezTo>
                  <a:pt x="12020496" y="5059450"/>
                  <a:pt x="12106478" y="5026672"/>
                  <a:pt x="12192439" y="4993937"/>
                </a:cubicBezTo>
                <a:lnTo>
                  <a:pt x="12190596" y="4989088"/>
                </a:lnTo>
                <a:cubicBezTo>
                  <a:pt x="12104613" y="5021822"/>
                  <a:pt x="12018653" y="5054601"/>
                  <a:pt x="11932693" y="5087379"/>
                </a:cubicBezTo>
                <a:cubicBezTo>
                  <a:pt x="11242616" y="5350460"/>
                  <a:pt x="10532247" y="5621243"/>
                  <a:pt x="9823303" y="5877062"/>
                </a:cubicBezTo>
                <a:cubicBezTo>
                  <a:pt x="9757878" y="5769622"/>
                  <a:pt x="9706013" y="5649084"/>
                  <a:pt x="9670865" y="5513013"/>
                </a:cubicBezTo>
                <a:cubicBezTo>
                  <a:pt x="9642606" y="5403533"/>
                  <a:pt x="9624199" y="5288524"/>
                  <a:pt x="9606405" y="5177289"/>
                </a:cubicBezTo>
                <a:cubicBezTo>
                  <a:pt x="9575207" y="4982396"/>
                  <a:pt x="9542955" y="4780879"/>
                  <a:pt x="9456600" y="4600050"/>
                </a:cubicBezTo>
                <a:cubicBezTo>
                  <a:pt x="9440561" y="4566416"/>
                  <a:pt x="9422285" y="4534164"/>
                  <a:pt x="9401926" y="4503383"/>
                </a:cubicBezTo>
                <a:cubicBezTo>
                  <a:pt x="9394619" y="4488947"/>
                  <a:pt x="9386984" y="4474795"/>
                  <a:pt x="9378976" y="4460951"/>
                </a:cubicBezTo>
                <a:cubicBezTo>
                  <a:pt x="9372219" y="4445461"/>
                  <a:pt x="9365154" y="4430345"/>
                  <a:pt x="9357738" y="4415557"/>
                </a:cubicBezTo>
                <a:cubicBezTo>
                  <a:pt x="9351749" y="4399300"/>
                  <a:pt x="9345430" y="4383394"/>
                  <a:pt x="9338826" y="4367904"/>
                </a:cubicBezTo>
                <a:cubicBezTo>
                  <a:pt x="9333648" y="4351032"/>
                  <a:pt x="9328186" y="4334577"/>
                  <a:pt x="9322437" y="4318561"/>
                </a:cubicBezTo>
                <a:cubicBezTo>
                  <a:pt x="9318246" y="4301492"/>
                  <a:pt x="9313749" y="4284927"/>
                  <a:pt x="9309032" y="4268802"/>
                </a:cubicBezTo>
                <a:cubicBezTo>
                  <a:pt x="9305390" y="4249626"/>
                  <a:pt x="9301463" y="4231109"/>
                  <a:pt x="9297206" y="4213206"/>
                </a:cubicBezTo>
                <a:cubicBezTo>
                  <a:pt x="9294640" y="4194842"/>
                  <a:pt x="9291809" y="4177115"/>
                  <a:pt x="9288672" y="4159979"/>
                </a:cubicBezTo>
                <a:cubicBezTo>
                  <a:pt x="9286806" y="4139488"/>
                  <a:pt x="9284569" y="4119808"/>
                  <a:pt x="9281958" y="4100895"/>
                </a:cubicBezTo>
                <a:cubicBezTo>
                  <a:pt x="9281015" y="4081742"/>
                  <a:pt x="9279698" y="4062720"/>
                  <a:pt x="9277965" y="4043939"/>
                </a:cubicBezTo>
                <a:cubicBezTo>
                  <a:pt x="9277768" y="4024018"/>
                  <a:pt x="9277176" y="4004426"/>
                  <a:pt x="9276166" y="3985250"/>
                </a:cubicBezTo>
                <a:cubicBezTo>
                  <a:pt x="9276671" y="3964407"/>
                  <a:pt x="9276780" y="3943872"/>
                  <a:pt x="9276364" y="3923731"/>
                </a:cubicBezTo>
                <a:cubicBezTo>
                  <a:pt x="9277548" y="3903085"/>
                  <a:pt x="9278273" y="3882813"/>
                  <a:pt x="9278514" y="3863023"/>
                </a:cubicBezTo>
                <a:cubicBezTo>
                  <a:pt x="9279852" y="3847161"/>
                  <a:pt x="9280949" y="3831517"/>
                  <a:pt x="9281738" y="3816116"/>
                </a:cubicBezTo>
                <a:cubicBezTo>
                  <a:pt x="9282024" y="3810784"/>
                  <a:pt x="9282243" y="3805519"/>
                  <a:pt x="9282441" y="3800297"/>
                </a:cubicBezTo>
                <a:cubicBezTo>
                  <a:pt x="9283318" y="3792421"/>
                  <a:pt x="9284152" y="3784588"/>
                  <a:pt x="9284876" y="3776843"/>
                </a:cubicBezTo>
                <a:cubicBezTo>
                  <a:pt x="9286126" y="3763636"/>
                  <a:pt x="9287114" y="3750800"/>
                  <a:pt x="9287926" y="3738251"/>
                </a:cubicBezTo>
                <a:cubicBezTo>
                  <a:pt x="9287947" y="3738010"/>
                  <a:pt x="9287991" y="3737790"/>
                  <a:pt x="9288014" y="3737549"/>
                </a:cubicBezTo>
                <a:cubicBezTo>
                  <a:pt x="9290932" y="3715806"/>
                  <a:pt x="9293213" y="3694985"/>
                  <a:pt x="9294902" y="3674998"/>
                </a:cubicBezTo>
                <a:cubicBezTo>
                  <a:pt x="9298347" y="3652817"/>
                  <a:pt x="9301155" y="3631535"/>
                  <a:pt x="9303261" y="3611219"/>
                </a:cubicBezTo>
                <a:cubicBezTo>
                  <a:pt x="9307101" y="3589191"/>
                  <a:pt x="9310260" y="3568085"/>
                  <a:pt x="9312718" y="3547966"/>
                </a:cubicBezTo>
                <a:cubicBezTo>
                  <a:pt x="9316930" y="3525851"/>
                  <a:pt x="9320419" y="3504745"/>
                  <a:pt x="9323205" y="3484670"/>
                </a:cubicBezTo>
                <a:cubicBezTo>
                  <a:pt x="9327834" y="3462269"/>
                  <a:pt x="9331695" y="3440921"/>
                  <a:pt x="9334768" y="3420671"/>
                </a:cubicBezTo>
                <a:cubicBezTo>
                  <a:pt x="9339682" y="3398380"/>
                  <a:pt x="9343785" y="3377186"/>
                  <a:pt x="9347097" y="3357089"/>
                </a:cubicBezTo>
                <a:cubicBezTo>
                  <a:pt x="9352144" y="3335413"/>
                  <a:pt x="9356422" y="3314811"/>
                  <a:pt x="9359867" y="3295306"/>
                </a:cubicBezTo>
                <a:cubicBezTo>
                  <a:pt x="9365549" y="3272269"/>
                  <a:pt x="9370376" y="3250110"/>
                  <a:pt x="9374237" y="3228960"/>
                </a:cubicBezTo>
                <a:cubicBezTo>
                  <a:pt x="9379745" y="3207371"/>
                  <a:pt x="9384374" y="3186923"/>
                  <a:pt x="9388103" y="3167682"/>
                </a:cubicBezTo>
                <a:cubicBezTo>
                  <a:pt x="9394006" y="3145501"/>
                  <a:pt x="9398920" y="3124614"/>
                  <a:pt x="9402869" y="3105000"/>
                </a:cubicBezTo>
                <a:cubicBezTo>
                  <a:pt x="9408946" y="3082884"/>
                  <a:pt x="9414036" y="3062085"/>
                  <a:pt x="9418073" y="3042625"/>
                </a:cubicBezTo>
                <a:cubicBezTo>
                  <a:pt x="9424348" y="3020531"/>
                  <a:pt x="9429548" y="2999776"/>
                  <a:pt x="9433672" y="2980425"/>
                </a:cubicBezTo>
                <a:cubicBezTo>
                  <a:pt x="9439860" y="2959143"/>
                  <a:pt x="9444993" y="2939156"/>
                  <a:pt x="9449118" y="2920441"/>
                </a:cubicBezTo>
                <a:cubicBezTo>
                  <a:pt x="9455634" y="2898655"/>
                  <a:pt x="9461031" y="2878251"/>
                  <a:pt x="9465310" y="2859251"/>
                </a:cubicBezTo>
                <a:cubicBezTo>
                  <a:pt x="9471958" y="2837487"/>
                  <a:pt x="9477442" y="2817192"/>
                  <a:pt x="9481765" y="2798324"/>
                </a:cubicBezTo>
                <a:cubicBezTo>
                  <a:pt x="9488544" y="2776625"/>
                  <a:pt x="9494117" y="2756397"/>
                  <a:pt x="9498461" y="2737660"/>
                </a:cubicBezTo>
                <a:cubicBezTo>
                  <a:pt x="9505635" y="2715172"/>
                  <a:pt x="9511428" y="2694307"/>
                  <a:pt x="9515881" y="2675110"/>
                </a:cubicBezTo>
                <a:cubicBezTo>
                  <a:pt x="9522572" y="2654289"/>
                  <a:pt x="9528057" y="2634916"/>
                  <a:pt x="9532292" y="2617013"/>
                </a:cubicBezTo>
                <a:cubicBezTo>
                  <a:pt x="9539488" y="2595095"/>
                  <a:pt x="9545280" y="2574844"/>
                  <a:pt x="9549691" y="2556261"/>
                </a:cubicBezTo>
                <a:cubicBezTo>
                  <a:pt x="9556623" y="2535440"/>
                  <a:pt x="9562219" y="2516177"/>
                  <a:pt x="9566519" y="2498493"/>
                </a:cubicBezTo>
                <a:cubicBezTo>
                  <a:pt x="9573758" y="2477124"/>
                  <a:pt x="9579551" y="2457466"/>
                  <a:pt x="9583939" y="2439475"/>
                </a:cubicBezTo>
                <a:cubicBezTo>
                  <a:pt x="9594229" y="2409461"/>
                  <a:pt x="9601666" y="2382892"/>
                  <a:pt x="9606142" y="2359987"/>
                </a:cubicBezTo>
                <a:cubicBezTo>
                  <a:pt x="9616256" y="2308055"/>
                  <a:pt x="9611320" y="2273566"/>
                  <a:pt x="9591486" y="2257505"/>
                </a:cubicBezTo>
                <a:cubicBezTo>
                  <a:pt x="9522090" y="2201296"/>
                  <a:pt x="9407300" y="2223279"/>
                  <a:pt x="9338695" y="2236399"/>
                </a:cubicBezTo>
                <a:cubicBezTo>
                  <a:pt x="9148958" y="2272732"/>
                  <a:pt x="8962250" y="2356038"/>
                  <a:pt x="8797503" y="2429514"/>
                </a:cubicBezTo>
                <a:cubicBezTo>
                  <a:pt x="8294158" y="2654069"/>
                  <a:pt x="7798317" y="2914518"/>
                  <a:pt x="7318821" y="3166387"/>
                </a:cubicBezTo>
                <a:cubicBezTo>
                  <a:pt x="7028797" y="3318716"/>
                  <a:pt x="6733661" y="3473722"/>
                  <a:pt x="6433897" y="3622364"/>
                </a:cubicBezTo>
                <a:cubicBezTo>
                  <a:pt x="6406494" y="3635199"/>
                  <a:pt x="6379771" y="3647573"/>
                  <a:pt x="6353706" y="3659531"/>
                </a:cubicBezTo>
                <a:cubicBezTo>
                  <a:pt x="6326633" y="3671137"/>
                  <a:pt x="6300546" y="3682107"/>
                  <a:pt x="6275293" y="3692418"/>
                </a:cubicBezTo>
                <a:lnTo>
                  <a:pt x="6271497" y="3693976"/>
                </a:lnTo>
                <a:cubicBezTo>
                  <a:pt x="6260615" y="3698123"/>
                  <a:pt x="6249908" y="3702138"/>
                  <a:pt x="6239400" y="3705999"/>
                </a:cubicBezTo>
                <a:lnTo>
                  <a:pt x="6209079" y="3717145"/>
                </a:lnTo>
                <a:cubicBezTo>
                  <a:pt x="6204164" y="3718944"/>
                  <a:pt x="6199315" y="3720743"/>
                  <a:pt x="6194466" y="3722520"/>
                </a:cubicBezTo>
                <a:cubicBezTo>
                  <a:pt x="6177463" y="3728027"/>
                  <a:pt x="6161118" y="3733314"/>
                  <a:pt x="6145343" y="3738426"/>
                </a:cubicBezTo>
                <a:cubicBezTo>
                  <a:pt x="6138081" y="3740752"/>
                  <a:pt x="6130972" y="3743056"/>
                  <a:pt x="6123886" y="3745337"/>
                </a:cubicBezTo>
                <a:cubicBezTo>
                  <a:pt x="6111534" y="3748760"/>
                  <a:pt x="6099555" y="3752051"/>
                  <a:pt x="6087773" y="3755276"/>
                </a:cubicBezTo>
                <a:cubicBezTo>
                  <a:pt x="6077066" y="3758238"/>
                  <a:pt x="6066601" y="3761112"/>
                  <a:pt x="6056267" y="3763964"/>
                </a:cubicBezTo>
                <a:cubicBezTo>
                  <a:pt x="6049576" y="3765434"/>
                  <a:pt x="6043038" y="3766883"/>
                  <a:pt x="6036719" y="3768265"/>
                </a:cubicBezTo>
                <a:cubicBezTo>
                  <a:pt x="6021843" y="3771556"/>
                  <a:pt x="6007538" y="3774693"/>
                  <a:pt x="5993431" y="3777896"/>
                </a:cubicBezTo>
                <a:cubicBezTo>
                  <a:pt x="5992576" y="3778028"/>
                  <a:pt x="5991698" y="3778160"/>
                  <a:pt x="5990821" y="3778313"/>
                </a:cubicBezTo>
                <a:cubicBezTo>
                  <a:pt x="5972194" y="3781253"/>
                  <a:pt x="5954576" y="3784017"/>
                  <a:pt x="5937002" y="3787133"/>
                </a:cubicBezTo>
                <a:cubicBezTo>
                  <a:pt x="5920152" y="3788603"/>
                  <a:pt x="5904048" y="3790117"/>
                  <a:pt x="5887483" y="3792289"/>
                </a:cubicBezTo>
                <a:cubicBezTo>
                  <a:pt x="5873201" y="3792421"/>
                  <a:pt x="5859159" y="3792881"/>
                  <a:pt x="5844196" y="3794264"/>
                </a:cubicBezTo>
                <a:cubicBezTo>
                  <a:pt x="5832041" y="3793408"/>
                  <a:pt x="5819711" y="3793123"/>
                  <a:pt x="5805999" y="3793912"/>
                </a:cubicBezTo>
                <a:cubicBezTo>
                  <a:pt x="5795533" y="3792355"/>
                  <a:pt x="5784476" y="3791499"/>
                  <a:pt x="5771728" y="3791894"/>
                </a:cubicBezTo>
                <a:cubicBezTo>
                  <a:pt x="5764620" y="3790270"/>
                  <a:pt x="5756963" y="3789152"/>
                  <a:pt x="5748275" y="3788779"/>
                </a:cubicBezTo>
                <a:cubicBezTo>
                  <a:pt x="5744940" y="3788625"/>
                  <a:pt x="5741671" y="3788362"/>
                  <a:pt x="5738402" y="3788055"/>
                </a:cubicBezTo>
                <a:cubicBezTo>
                  <a:pt x="5734782" y="3787045"/>
                  <a:pt x="5730921" y="3786211"/>
                  <a:pt x="5726752" y="3785619"/>
                </a:cubicBezTo>
                <a:cubicBezTo>
                  <a:pt x="5707993" y="3782877"/>
                  <a:pt x="5691187" y="3776668"/>
                  <a:pt x="5672845" y="3768418"/>
                </a:cubicBezTo>
                <a:cubicBezTo>
                  <a:pt x="5663696" y="3763131"/>
                  <a:pt x="5654394" y="3756900"/>
                  <a:pt x="5644082" y="3749989"/>
                </a:cubicBezTo>
                <a:cubicBezTo>
                  <a:pt x="5642613" y="3749001"/>
                  <a:pt x="5641142" y="3748014"/>
                  <a:pt x="5639628" y="3747005"/>
                </a:cubicBezTo>
                <a:cubicBezTo>
                  <a:pt x="5638356" y="3745820"/>
                  <a:pt x="5637106" y="3744679"/>
                  <a:pt x="5635811" y="3743451"/>
                </a:cubicBezTo>
                <a:cubicBezTo>
                  <a:pt x="5629361" y="3737461"/>
                  <a:pt x="5622537" y="3731120"/>
                  <a:pt x="5614990" y="3724560"/>
                </a:cubicBezTo>
                <a:cubicBezTo>
                  <a:pt x="5609000" y="3717079"/>
                  <a:pt x="5602462" y="3709268"/>
                  <a:pt x="5594915" y="3701304"/>
                </a:cubicBezTo>
                <a:cubicBezTo>
                  <a:pt x="5590001" y="3693515"/>
                  <a:pt x="5584450" y="3685529"/>
                  <a:pt x="5577934" y="3677434"/>
                </a:cubicBezTo>
                <a:cubicBezTo>
                  <a:pt x="5573765" y="3669469"/>
                  <a:pt x="5568916" y="3661352"/>
                  <a:pt x="5563190" y="3653168"/>
                </a:cubicBezTo>
                <a:cubicBezTo>
                  <a:pt x="5559526" y="3645006"/>
                  <a:pt x="5555182" y="3636735"/>
                  <a:pt x="5549982" y="3628442"/>
                </a:cubicBezTo>
                <a:cubicBezTo>
                  <a:pt x="5546735" y="3620214"/>
                  <a:pt x="5542808" y="3611899"/>
                  <a:pt x="5538091" y="3603562"/>
                </a:cubicBezTo>
                <a:cubicBezTo>
                  <a:pt x="5535063" y="3595049"/>
                  <a:pt x="5531377" y="3586471"/>
                  <a:pt x="5526880" y="3577892"/>
                </a:cubicBezTo>
                <a:cubicBezTo>
                  <a:pt x="5524137" y="3569424"/>
                  <a:pt x="5520758" y="3560911"/>
                  <a:pt x="5516611" y="3552376"/>
                </a:cubicBezTo>
                <a:cubicBezTo>
                  <a:pt x="5514023" y="3543666"/>
                  <a:pt x="5510775" y="3534934"/>
                  <a:pt x="5506782" y="3526202"/>
                </a:cubicBezTo>
                <a:cubicBezTo>
                  <a:pt x="5504347" y="3517448"/>
                  <a:pt x="5501275" y="3508672"/>
                  <a:pt x="5497502" y="3499918"/>
                </a:cubicBezTo>
                <a:cubicBezTo>
                  <a:pt x="5495176" y="3491076"/>
                  <a:pt x="5492258" y="3482234"/>
                  <a:pt x="5488660" y="3473415"/>
                </a:cubicBezTo>
                <a:cubicBezTo>
                  <a:pt x="5486422" y="3464507"/>
                  <a:pt x="5483614" y="3455621"/>
                  <a:pt x="5480169" y="3446757"/>
                </a:cubicBezTo>
                <a:cubicBezTo>
                  <a:pt x="5478041" y="3437784"/>
                  <a:pt x="5475321" y="3428811"/>
                  <a:pt x="5472008" y="3419859"/>
                </a:cubicBezTo>
                <a:cubicBezTo>
                  <a:pt x="5469945" y="3410798"/>
                  <a:pt x="5467334" y="3401759"/>
                  <a:pt x="5464109" y="3392720"/>
                </a:cubicBezTo>
                <a:cubicBezTo>
                  <a:pt x="5462091" y="3383658"/>
                  <a:pt x="5459590" y="3374619"/>
                  <a:pt x="5456496" y="3365602"/>
                </a:cubicBezTo>
                <a:cubicBezTo>
                  <a:pt x="5454587" y="3356607"/>
                  <a:pt x="5452174" y="3347655"/>
                  <a:pt x="5449234" y="3338725"/>
                </a:cubicBezTo>
                <a:cubicBezTo>
                  <a:pt x="5447304" y="3329269"/>
                  <a:pt x="5444868" y="3319989"/>
                  <a:pt x="5441928" y="3310884"/>
                </a:cubicBezTo>
                <a:cubicBezTo>
                  <a:pt x="5440063" y="3301516"/>
                  <a:pt x="5437716" y="3292323"/>
                  <a:pt x="5434885" y="3283283"/>
                </a:cubicBezTo>
                <a:cubicBezTo>
                  <a:pt x="5433043" y="3273893"/>
                  <a:pt x="5430761" y="3264656"/>
                  <a:pt x="5427996" y="3255573"/>
                </a:cubicBezTo>
                <a:cubicBezTo>
                  <a:pt x="5426219" y="3246227"/>
                  <a:pt x="5423981" y="3237034"/>
                  <a:pt x="5421305" y="3227973"/>
                </a:cubicBezTo>
                <a:cubicBezTo>
                  <a:pt x="5419549" y="3218539"/>
                  <a:pt x="5417355" y="3209258"/>
                  <a:pt x="5414723" y="3200109"/>
                </a:cubicBezTo>
                <a:cubicBezTo>
                  <a:pt x="5412002" y="3185256"/>
                  <a:pt x="5408250" y="3170732"/>
                  <a:pt x="5403424" y="3156515"/>
                </a:cubicBezTo>
                <a:cubicBezTo>
                  <a:pt x="5318099" y="2905917"/>
                  <a:pt x="4945955" y="2849685"/>
                  <a:pt x="4723616" y="2816073"/>
                </a:cubicBezTo>
                <a:lnTo>
                  <a:pt x="4718592" y="2815327"/>
                </a:lnTo>
                <a:cubicBezTo>
                  <a:pt x="4393794" y="2766226"/>
                  <a:pt x="4060921" y="2754554"/>
                  <a:pt x="3731472" y="2753413"/>
                </a:cubicBezTo>
                <a:cubicBezTo>
                  <a:pt x="4102936" y="2442218"/>
                  <a:pt x="4510645" y="2176306"/>
                  <a:pt x="4907121" y="1917771"/>
                </a:cubicBezTo>
                <a:cubicBezTo>
                  <a:pt x="5175380" y="1742861"/>
                  <a:pt x="5452745" y="1561998"/>
                  <a:pt x="5715672" y="1369267"/>
                </a:cubicBezTo>
                <a:cubicBezTo>
                  <a:pt x="5728156" y="1360107"/>
                  <a:pt x="5742680" y="1349747"/>
                  <a:pt x="5758060" y="1338775"/>
                </a:cubicBezTo>
                <a:cubicBezTo>
                  <a:pt x="5919450" y="1223606"/>
                  <a:pt x="6219895" y="1009231"/>
                  <a:pt x="6133978" y="802019"/>
                </a:cubicBezTo>
                <a:cubicBezTo>
                  <a:pt x="6114408" y="754809"/>
                  <a:pt x="6076188" y="713913"/>
                  <a:pt x="6017170" y="676993"/>
                </a:cubicBezTo>
                <a:cubicBezTo>
                  <a:pt x="5968551" y="646588"/>
                  <a:pt x="5913109" y="623631"/>
                  <a:pt x="5860431" y="603349"/>
                </a:cubicBezTo>
                <a:cubicBezTo>
                  <a:pt x="5659462" y="525983"/>
                  <a:pt x="5439975" y="487325"/>
                  <a:pt x="5232380" y="454362"/>
                </a:cubicBezTo>
                <a:cubicBezTo>
                  <a:pt x="4503010" y="338546"/>
                  <a:pt x="3750274" y="305267"/>
                  <a:pt x="3022331" y="273088"/>
                </a:cubicBezTo>
                <a:lnTo>
                  <a:pt x="3018447" y="272917"/>
                </a:lnTo>
                <a:cubicBezTo>
                  <a:pt x="2952781" y="270014"/>
                  <a:pt x="2887027" y="267221"/>
                  <a:pt x="2821229" y="264510"/>
                </a:cubicBezTo>
                <a:cubicBezTo>
                  <a:pt x="2939749" y="206174"/>
                  <a:pt x="3060528" y="151969"/>
                  <a:pt x="3179596" y="98552"/>
                </a:cubicBezTo>
                <a:cubicBezTo>
                  <a:pt x="3250110" y="66917"/>
                  <a:pt x="3323017" y="34204"/>
                  <a:pt x="3393268" y="1564"/>
                </a:cubicBezTo>
                <a:lnTo>
                  <a:pt x="3392544" y="0"/>
                </a:lnTo>
                <a:cubicBezTo>
                  <a:pt x="3322315" y="32636"/>
                  <a:pt x="3249408" y="65344"/>
                  <a:pt x="3178894" y="96977"/>
                </a:cubicBezTo>
                <a:cubicBezTo>
                  <a:pt x="3058860" y="150830"/>
                  <a:pt x="2937072" y="205485"/>
                  <a:pt x="2817609" y="264367"/>
                </a:cubicBezTo>
                <a:cubicBezTo>
                  <a:pt x="2801593" y="263709"/>
                  <a:pt x="2785577" y="263051"/>
                  <a:pt x="2769561" y="262403"/>
                </a:cubicBezTo>
                <a:cubicBezTo>
                  <a:pt x="2876979" y="206843"/>
                  <a:pt x="2986546" y="155227"/>
                  <a:pt x="3094578" y="104355"/>
                </a:cubicBezTo>
                <a:cubicBezTo>
                  <a:pt x="3162110" y="72557"/>
                  <a:pt x="3231944" y="39678"/>
                  <a:pt x="3299080" y="6793"/>
                </a:cubicBezTo>
                <a:lnTo>
                  <a:pt x="3298268" y="5154"/>
                </a:lnTo>
                <a:cubicBezTo>
                  <a:pt x="3231154" y="38031"/>
                  <a:pt x="3161342" y="70908"/>
                  <a:pt x="3093811" y="102703"/>
                </a:cubicBezTo>
                <a:cubicBezTo>
                  <a:pt x="2984791" y="154031"/>
                  <a:pt x="2874214" y="206119"/>
                  <a:pt x="2765897" y="262252"/>
                </a:cubicBezTo>
                <a:cubicBezTo>
                  <a:pt x="2749815" y="261603"/>
                  <a:pt x="2733755" y="260966"/>
                  <a:pt x="2717673" y="260328"/>
                </a:cubicBezTo>
                <a:cubicBezTo>
                  <a:pt x="2814274" y="207510"/>
                  <a:pt x="2913004" y="158457"/>
                  <a:pt x="3010351" y="110101"/>
                </a:cubicBezTo>
                <a:cubicBezTo>
                  <a:pt x="3074657" y="78159"/>
                  <a:pt x="3141135" y="45130"/>
                  <a:pt x="3204870" y="12010"/>
                </a:cubicBezTo>
                <a:lnTo>
                  <a:pt x="3203993" y="10305"/>
                </a:lnTo>
                <a:cubicBezTo>
                  <a:pt x="3140279" y="43415"/>
                  <a:pt x="3073780" y="76439"/>
                  <a:pt x="3009496" y="108379"/>
                </a:cubicBezTo>
                <a:cubicBezTo>
                  <a:pt x="2911183" y="157213"/>
                  <a:pt x="2811466" y="206759"/>
                  <a:pt x="2713943" y="260179"/>
                </a:cubicBezTo>
                <a:cubicBezTo>
                  <a:pt x="2697839" y="259540"/>
                  <a:pt x="2681736" y="258895"/>
                  <a:pt x="2665610" y="258265"/>
                </a:cubicBezTo>
                <a:cubicBezTo>
                  <a:pt x="2751746" y="208150"/>
                  <a:pt x="2839966" y="161631"/>
                  <a:pt x="2926980" y="115759"/>
                </a:cubicBezTo>
                <a:cubicBezTo>
                  <a:pt x="2987775" y="83705"/>
                  <a:pt x="3050655" y="50560"/>
                  <a:pt x="3110661" y="17229"/>
                </a:cubicBezTo>
                <a:lnTo>
                  <a:pt x="3109695" y="15465"/>
                </a:lnTo>
                <a:cubicBezTo>
                  <a:pt x="3049690" y="48786"/>
                  <a:pt x="2986832" y="81928"/>
                  <a:pt x="2926036" y="113976"/>
                </a:cubicBezTo>
                <a:cubicBezTo>
                  <a:pt x="2838079" y="160348"/>
                  <a:pt x="2748894" y="207382"/>
                  <a:pt x="2661858" y="258123"/>
                </a:cubicBezTo>
                <a:cubicBezTo>
                  <a:pt x="2645688" y="257493"/>
                  <a:pt x="2629519" y="256877"/>
                  <a:pt x="2613327" y="256256"/>
                </a:cubicBezTo>
                <a:cubicBezTo>
                  <a:pt x="2689371" y="208804"/>
                  <a:pt x="2767477" y="164771"/>
                  <a:pt x="2844508" y="121341"/>
                </a:cubicBezTo>
                <a:cubicBezTo>
                  <a:pt x="2901529" y="89203"/>
                  <a:pt x="2960482" y="55971"/>
                  <a:pt x="3016473" y="22442"/>
                </a:cubicBezTo>
                <a:lnTo>
                  <a:pt x="3015397" y="20626"/>
                </a:lnTo>
                <a:cubicBezTo>
                  <a:pt x="2959407" y="54139"/>
                  <a:pt x="2900476" y="87367"/>
                  <a:pt x="2843476" y="119498"/>
                </a:cubicBezTo>
                <a:cubicBezTo>
                  <a:pt x="2765502" y="163446"/>
                  <a:pt x="2686474" y="208006"/>
                  <a:pt x="2609575" y="256109"/>
                </a:cubicBezTo>
                <a:cubicBezTo>
                  <a:pt x="2593340" y="255488"/>
                  <a:pt x="2577126" y="254871"/>
                  <a:pt x="2560891" y="254261"/>
                </a:cubicBezTo>
                <a:cubicBezTo>
                  <a:pt x="2627215" y="209432"/>
                  <a:pt x="2695580" y="167834"/>
                  <a:pt x="2763045" y="126802"/>
                </a:cubicBezTo>
                <a:cubicBezTo>
                  <a:pt x="2815942" y="94618"/>
                  <a:pt x="2870660" y="61337"/>
                  <a:pt x="2922284" y="27646"/>
                </a:cubicBezTo>
                <a:lnTo>
                  <a:pt x="2921078" y="25795"/>
                </a:lnTo>
                <a:cubicBezTo>
                  <a:pt x="2869497" y="59470"/>
                  <a:pt x="2814779" y="92738"/>
                  <a:pt x="2761882" y="124913"/>
                </a:cubicBezTo>
                <a:cubicBezTo>
                  <a:pt x="2693561" y="166478"/>
                  <a:pt x="2624297" y="208620"/>
                  <a:pt x="2557161" y="254121"/>
                </a:cubicBezTo>
                <a:cubicBezTo>
                  <a:pt x="2540881" y="253509"/>
                  <a:pt x="2524602" y="252901"/>
                  <a:pt x="2508323" y="252300"/>
                </a:cubicBezTo>
                <a:cubicBezTo>
                  <a:pt x="2565300" y="210042"/>
                  <a:pt x="2624341" y="170820"/>
                  <a:pt x="2682635" y="132129"/>
                </a:cubicBezTo>
                <a:cubicBezTo>
                  <a:pt x="2731122" y="99941"/>
                  <a:pt x="2781255" y="66660"/>
                  <a:pt x="2828119" y="32844"/>
                </a:cubicBezTo>
                <a:lnTo>
                  <a:pt x="2826780" y="30975"/>
                </a:lnTo>
                <a:cubicBezTo>
                  <a:pt x="2779938" y="64762"/>
                  <a:pt x="2729828" y="98032"/>
                  <a:pt x="2681363" y="130207"/>
                </a:cubicBezTo>
                <a:cubicBezTo>
                  <a:pt x="2622256" y="169442"/>
                  <a:pt x="2562361" y="209221"/>
                  <a:pt x="2504637" y="252164"/>
                </a:cubicBezTo>
                <a:cubicBezTo>
                  <a:pt x="2488291" y="251561"/>
                  <a:pt x="2471946" y="250970"/>
                  <a:pt x="2455601" y="250378"/>
                </a:cubicBezTo>
                <a:cubicBezTo>
                  <a:pt x="2503671" y="210643"/>
                  <a:pt x="2553826" y="173735"/>
                  <a:pt x="2603344" y="137313"/>
                </a:cubicBezTo>
                <a:cubicBezTo>
                  <a:pt x="2647070" y="105162"/>
                  <a:pt x="2692267" y="71915"/>
                  <a:pt x="2733952" y="38031"/>
                </a:cubicBezTo>
                <a:lnTo>
                  <a:pt x="2732439" y="36166"/>
                </a:lnTo>
                <a:cubicBezTo>
                  <a:pt x="2690797" y="70012"/>
                  <a:pt x="2645622" y="103243"/>
                  <a:pt x="2601940" y="135378"/>
                </a:cubicBezTo>
                <a:cubicBezTo>
                  <a:pt x="2551654" y="172349"/>
                  <a:pt x="2500731" y="209822"/>
                  <a:pt x="2452003" y="250246"/>
                </a:cubicBezTo>
                <a:cubicBezTo>
                  <a:pt x="2435636" y="249654"/>
                  <a:pt x="2419290" y="249055"/>
                  <a:pt x="2402901" y="248474"/>
                </a:cubicBezTo>
                <a:cubicBezTo>
                  <a:pt x="2442437" y="211235"/>
                  <a:pt x="2484101" y="176579"/>
                  <a:pt x="2525238" y="142359"/>
                </a:cubicBezTo>
                <a:cubicBezTo>
                  <a:pt x="2565608" y="108791"/>
                  <a:pt x="2603717" y="77081"/>
                  <a:pt x="2639808" y="43195"/>
                </a:cubicBezTo>
                <a:lnTo>
                  <a:pt x="2638097" y="41374"/>
                </a:lnTo>
                <a:cubicBezTo>
                  <a:pt x="2602072" y="75206"/>
                  <a:pt x="2563984" y="106893"/>
                  <a:pt x="2523659" y="140439"/>
                </a:cubicBezTo>
                <a:cubicBezTo>
                  <a:pt x="2481841" y="175205"/>
                  <a:pt x="2439519" y="210430"/>
                  <a:pt x="2399413" y="248351"/>
                </a:cubicBezTo>
                <a:cubicBezTo>
                  <a:pt x="2383068" y="247769"/>
                  <a:pt x="2366700" y="247199"/>
                  <a:pt x="2350333" y="246626"/>
                </a:cubicBezTo>
                <a:cubicBezTo>
                  <a:pt x="2381729" y="211887"/>
                  <a:pt x="2415232" y="179405"/>
                  <a:pt x="2448339" y="147333"/>
                </a:cubicBezTo>
                <a:cubicBezTo>
                  <a:pt x="2482938" y="113813"/>
                  <a:pt x="2515629" y="82152"/>
                  <a:pt x="2545686" y="48336"/>
                </a:cubicBezTo>
                <a:lnTo>
                  <a:pt x="2543734" y="46611"/>
                </a:lnTo>
                <a:cubicBezTo>
                  <a:pt x="2513742" y="80355"/>
                  <a:pt x="2481095" y="111983"/>
                  <a:pt x="2446540" y="145472"/>
                </a:cubicBezTo>
                <a:cubicBezTo>
                  <a:pt x="2412884" y="178082"/>
                  <a:pt x="2378789" y="211108"/>
                  <a:pt x="2346933" y="246508"/>
                </a:cubicBezTo>
                <a:cubicBezTo>
                  <a:pt x="2330631" y="245937"/>
                  <a:pt x="2314330" y="245371"/>
                  <a:pt x="2298007" y="244810"/>
                </a:cubicBezTo>
                <a:cubicBezTo>
                  <a:pt x="2321636" y="212617"/>
                  <a:pt x="2347306" y="182303"/>
                  <a:pt x="2372668" y="152359"/>
                </a:cubicBezTo>
                <a:cubicBezTo>
                  <a:pt x="2401102" y="118813"/>
                  <a:pt x="2427979" y="87128"/>
                  <a:pt x="2451564" y="53432"/>
                </a:cubicBezTo>
                <a:lnTo>
                  <a:pt x="2449370" y="51890"/>
                </a:lnTo>
                <a:cubicBezTo>
                  <a:pt x="2425829" y="85484"/>
                  <a:pt x="2399018" y="117124"/>
                  <a:pt x="2370628" y="150620"/>
                </a:cubicBezTo>
                <a:cubicBezTo>
                  <a:pt x="2344826" y="181068"/>
                  <a:pt x="2318718" y="211898"/>
                  <a:pt x="2294760" y="244698"/>
                </a:cubicBezTo>
                <a:cubicBezTo>
                  <a:pt x="2282583" y="244279"/>
                  <a:pt x="2270384" y="243864"/>
                  <a:pt x="2258208" y="243452"/>
                </a:cubicBezTo>
                <a:cubicBezTo>
                  <a:pt x="2274794" y="210004"/>
                  <a:pt x="2292456" y="178297"/>
                  <a:pt x="2309898" y="146984"/>
                </a:cubicBezTo>
                <a:cubicBezTo>
                  <a:pt x="2326726" y="116786"/>
                  <a:pt x="2342611" y="88260"/>
                  <a:pt x="2357464" y="58472"/>
                </a:cubicBezTo>
                <a:lnTo>
                  <a:pt x="2354985" y="57230"/>
                </a:lnTo>
                <a:cubicBezTo>
                  <a:pt x="2340153" y="86961"/>
                  <a:pt x="2324269" y="115459"/>
                  <a:pt x="2307463" y="145630"/>
                </a:cubicBezTo>
                <a:cubicBezTo>
                  <a:pt x="2289801" y="177331"/>
                  <a:pt x="2271920" y="209438"/>
                  <a:pt x="2255136" y="243349"/>
                </a:cubicBezTo>
                <a:cubicBezTo>
                  <a:pt x="2238769" y="242793"/>
                  <a:pt x="2222380" y="242243"/>
                  <a:pt x="2206013" y="241696"/>
                </a:cubicBezTo>
                <a:cubicBezTo>
                  <a:pt x="2214855" y="211582"/>
                  <a:pt x="2224574" y="182895"/>
                  <a:pt x="2234206" y="154553"/>
                </a:cubicBezTo>
                <a:cubicBezTo>
                  <a:pt x="2244737" y="123460"/>
                  <a:pt x="2254719" y="94089"/>
                  <a:pt x="2263364" y="63428"/>
                </a:cubicBezTo>
                <a:lnTo>
                  <a:pt x="2260577" y="62645"/>
                </a:lnTo>
                <a:cubicBezTo>
                  <a:pt x="2251955" y="93234"/>
                  <a:pt x="2241994" y="122569"/>
                  <a:pt x="2231463" y="153628"/>
                </a:cubicBezTo>
                <a:cubicBezTo>
                  <a:pt x="2221766" y="182231"/>
                  <a:pt x="2211937" y="211182"/>
                  <a:pt x="2203029" y="241598"/>
                </a:cubicBezTo>
                <a:cubicBezTo>
                  <a:pt x="2186583" y="241049"/>
                  <a:pt x="2170137" y="240503"/>
                  <a:pt x="2153688" y="239963"/>
                </a:cubicBezTo>
                <a:cubicBezTo>
                  <a:pt x="2155654" y="214011"/>
                  <a:pt x="2158276" y="189113"/>
                  <a:pt x="2160876" y="164497"/>
                </a:cubicBezTo>
                <a:cubicBezTo>
                  <a:pt x="2164342" y="131661"/>
                  <a:pt x="2167618" y="100647"/>
                  <a:pt x="2169217" y="68301"/>
                </a:cubicBezTo>
                <a:lnTo>
                  <a:pt x="2166240" y="68154"/>
                </a:lnTo>
                <a:cubicBezTo>
                  <a:pt x="2164647" y="100419"/>
                  <a:pt x="2161376" y="131391"/>
                  <a:pt x="2157914" y="164185"/>
                </a:cubicBezTo>
                <a:cubicBezTo>
                  <a:pt x="2155307" y="188872"/>
                  <a:pt x="2152677" y="213837"/>
                  <a:pt x="2150707" y="239867"/>
                </a:cubicBezTo>
                <a:cubicBezTo>
                  <a:pt x="2134228" y="239327"/>
                  <a:pt x="2117749" y="238798"/>
                  <a:pt x="2101270" y="238267"/>
                </a:cubicBezTo>
                <a:cubicBezTo>
                  <a:pt x="2098058" y="218173"/>
                  <a:pt x="2095229" y="198685"/>
                  <a:pt x="2092430" y="179383"/>
                </a:cubicBezTo>
                <a:cubicBezTo>
                  <a:pt x="2087164" y="143077"/>
                  <a:pt x="2082191" y="108785"/>
                  <a:pt x="2074988" y="73110"/>
                </a:cubicBezTo>
                <a:lnTo>
                  <a:pt x="2071973" y="73720"/>
                </a:lnTo>
                <a:cubicBezTo>
                  <a:pt x="2079158" y="109311"/>
                  <a:pt x="2084126" y="143562"/>
                  <a:pt x="2089385" y="179824"/>
                </a:cubicBezTo>
                <a:cubicBezTo>
                  <a:pt x="2092160" y="198953"/>
                  <a:pt x="2094962" y="218262"/>
                  <a:pt x="2098139" y="238166"/>
                </a:cubicBezTo>
                <a:cubicBezTo>
                  <a:pt x="2081686" y="237638"/>
                  <a:pt x="2065235" y="237104"/>
                  <a:pt x="2048783" y="236582"/>
                </a:cubicBezTo>
                <a:cubicBezTo>
                  <a:pt x="2044616" y="226547"/>
                  <a:pt x="2040566" y="216735"/>
                  <a:pt x="2036619" y="207161"/>
                </a:cubicBezTo>
                <a:cubicBezTo>
                  <a:pt x="2018359" y="162884"/>
                  <a:pt x="2001112" y="121062"/>
                  <a:pt x="1980668" y="77926"/>
                </a:cubicBezTo>
                <a:lnTo>
                  <a:pt x="1977803" y="79282"/>
                </a:lnTo>
                <a:cubicBezTo>
                  <a:pt x="1998211" y="122348"/>
                  <a:pt x="2015443" y="164132"/>
                  <a:pt x="2033688" y="208370"/>
                </a:cubicBezTo>
                <a:cubicBezTo>
                  <a:pt x="2037464" y="217523"/>
                  <a:pt x="2041332" y="226898"/>
                  <a:pt x="2045305" y="236473"/>
                </a:cubicBezTo>
                <a:cubicBezTo>
                  <a:pt x="2024965" y="235830"/>
                  <a:pt x="2004626" y="235193"/>
                  <a:pt x="1984288" y="234562"/>
                </a:cubicBezTo>
                <a:cubicBezTo>
                  <a:pt x="1976001" y="221238"/>
                  <a:pt x="1968004" y="208030"/>
                  <a:pt x="1960069" y="194918"/>
                </a:cubicBezTo>
                <a:cubicBezTo>
                  <a:pt x="1936420" y="155839"/>
                  <a:pt x="1914080" y="118930"/>
                  <a:pt x="1886285" y="82795"/>
                </a:cubicBezTo>
                <a:lnTo>
                  <a:pt x="1883696" y="84787"/>
                </a:lnTo>
                <a:cubicBezTo>
                  <a:pt x="1911380" y="120777"/>
                  <a:pt x="1933673" y="157612"/>
                  <a:pt x="1957276" y="196612"/>
                </a:cubicBezTo>
                <a:cubicBezTo>
                  <a:pt x="1964851" y="209129"/>
                  <a:pt x="1972480" y="221731"/>
                  <a:pt x="1980365" y="234441"/>
                </a:cubicBezTo>
                <a:cubicBezTo>
                  <a:pt x="1963853" y="233930"/>
                  <a:pt x="1947341" y="233425"/>
                  <a:pt x="1930832" y="232921"/>
                </a:cubicBezTo>
                <a:cubicBezTo>
                  <a:pt x="1922165" y="223484"/>
                  <a:pt x="1913631" y="214103"/>
                  <a:pt x="1905142" y="204774"/>
                </a:cubicBezTo>
                <a:cubicBezTo>
                  <a:pt x="1867910" y="163849"/>
                  <a:pt x="1832743" y="125193"/>
                  <a:pt x="1791882" y="87742"/>
                </a:cubicBezTo>
                <a:lnTo>
                  <a:pt x="1789611" y="90219"/>
                </a:lnTo>
                <a:cubicBezTo>
                  <a:pt x="1830360" y="127567"/>
                  <a:pt x="1865477" y="166171"/>
                  <a:pt x="1902656" y="207036"/>
                </a:cubicBezTo>
                <a:cubicBezTo>
                  <a:pt x="1910423" y="215573"/>
                  <a:pt x="1918229" y="224151"/>
                  <a:pt x="1926139" y="232778"/>
                </a:cubicBezTo>
                <a:cubicBezTo>
                  <a:pt x="1909789" y="232280"/>
                  <a:pt x="1893439" y="231777"/>
                  <a:pt x="1877090" y="231286"/>
                </a:cubicBezTo>
                <a:cubicBezTo>
                  <a:pt x="1870422" y="225917"/>
                  <a:pt x="1863785" y="220562"/>
                  <a:pt x="1857182" y="215230"/>
                </a:cubicBezTo>
                <a:cubicBezTo>
                  <a:pt x="1803977" y="172283"/>
                  <a:pt x="1753724" y="131716"/>
                  <a:pt x="1697485" y="92747"/>
                </a:cubicBezTo>
                <a:lnTo>
                  <a:pt x="1695515" y="95590"/>
                </a:lnTo>
                <a:cubicBezTo>
                  <a:pt x="1751648" y="134487"/>
                  <a:pt x="1801856" y="175015"/>
                  <a:pt x="1855009" y="217920"/>
                </a:cubicBezTo>
                <a:cubicBezTo>
                  <a:pt x="1860440" y="222304"/>
                  <a:pt x="1865896" y="226705"/>
                  <a:pt x="1871366" y="231115"/>
                </a:cubicBezTo>
                <a:cubicBezTo>
                  <a:pt x="1855292" y="230632"/>
                  <a:pt x="1839221" y="230160"/>
                  <a:pt x="1823153" y="229684"/>
                </a:cubicBezTo>
                <a:cubicBezTo>
                  <a:pt x="1821402" y="228587"/>
                  <a:pt x="1819645" y="227488"/>
                  <a:pt x="1817896" y="226393"/>
                </a:cubicBezTo>
                <a:cubicBezTo>
                  <a:pt x="1745747" y="181195"/>
                  <a:pt x="1677595" y="138504"/>
                  <a:pt x="1603107" y="97795"/>
                </a:cubicBezTo>
                <a:lnTo>
                  <a:pt x="1601400" y="100915"/>
                </a:lnTo>
                <a:cubicBezTo>
                  <a:pt x="1675798" y="141574"/>
                  <a:pt x="1743904" y="184236"/>
                  <a:pt x="1816007" y="229406"/>
                </a:cubicBezTo>
                <a:cubicBezTo>
                  <a:pt x="1816044" y="229430"/>
                  <a:pt x="1816081" y="229452"/>
                  <a:pt x="1816119" y="229476"/>
                </a:cubicBezTo>
                <a:cubicBezTo>
                  <a:pt x="1800425" y="229013"/>
                  <a:pt x="1784734" y="228552"/>
                  <a:pt x="1769042" y="228096"/>
                </a:cubicBezTo>
                <a:cubicBezTo>
                  <a:pt x="1681706" y="184161"/>
                  <a:pt x="1598133" y="142484"/>
                  <a:pt x="1508747" y="102874"/>
                </a:cubicBezTo>
                <a:lnTo>
                  <a:pt x="1507269" y="106211"/>
                </a:lnTo>
                <a:cubicBezTo>
                  <a:pt x="1594186" y="144727"/>
                  <a:pt x="1675642" y="185223"/>
                  <a:pt x="1760416" y="227846"/>
                </a:cubicBezTo>
                <a:cubicBezTo>
                  <a:pt x="1745209" y="227405"/>
                  <a:pt x="1730000" y="226962"/>
                  <a:pt x="1714796" y="226527"/>
                </a:cubicBezTo>
                <a:cubicBezTo>
                  <a:pt x="1614305" y="185037"/>
                  <a:pt x="1516856" y="145497"/>
                  <a:pt x="1414406" y="107971"/>
                </a:cubicBezTo>
                <a:lnTo>
                  <a:pt x="1413118" y="111490"/>
                </a:lnTo>
                <a:cubicBezTo>
                  <a:pt x="1512398" y="147855"/>
                  <a:pt x="1606996" y="186118"/>
                  <a:pt x="1704236" y="226222"/>
                </a:cubicBezTo>
                <a:cubicBezTo>
                  <a:pt x="1689648" y="225805"/>
                  <a:pt x="1675065" y="225400"/>
                  <a:pt x="1660479" y="224989"/>
                </a:cubicBezTo>
                <a:cubicBezTo>
                  <a:pt x="1546833" y="185897"/>
                  <a:pt x="1435541" y="148518"/>
                  <a:pt x="1320069" y="113078"/>
                </a:cubicBezTo>
                <a:lnTo>
                  <a:pt x="1318941" y="116751"/>
                </a:lnTo>
                <a:cubicBezTo>
                  <a:pt x="1430413" y="150962"/>
                  <a:pt x="1538009" y="186992"/>
                  <a:pt x="1647583" y="224623"/>
                </a:cubicBezTo>
                <a:cubicBezTo>
                  <a:pt x="1633732" y="224235"/>
                  <a:pt x="1619882" y="223844"/>
                  <a:pt x="1606033" y="223458"/>
                </a:cubicBezTo>
                <a:cubicBezTo>
                  <a:pt x="1479234" y="186730"/>
                  <a:pt x="1354135" y="151532"/>
                  <a:pt x="1225754" y="118199"/>
                </a:cubicBezTo>
                <a:lnTo>
                  <a:pt x="1224764" y="122012"/>
                </a:lnTo>
                <a:cubicBezTo>
                  <a:pt x="1348176" y="154058"/>
                  <a:pt x="1468569" y="187832"/>
                  <a:pt x="1590357" y="223030"/>
                </a:cubicBezTo>
                <a:cubicBezTo>
                  <a:pt x="1577395" y="222672"/>
                  <a:pt x="1564435" y="222315"/>
                  <a:pt x="1551478" y="221959"/>
                </a:cubicBezTo>
                <a:cubicBezTo>
                  <a:pt x="1411409" y="187540"/>
                  <a:pt x="1272549" y="154525"/>
                  <a:pt x="1131449" y="123322"/>
                </a:cubicBezTo>
                <a:lnTo>
                  <a:pt x="1130578" y="127262"/>
                </a:lnTo>
                <a:cubicBezTo>
                  <a:pt x="1265568" y="157114"/>
                  <a:pt x="1398510" y="188622"/>
                  <a:pt x="1532429" y="221435"/>
                </a:cubicBezTo>
                <a:cubicBezTo>
                  <a:pt x="1520602" y="221112"/>
                  <a:pt x="1508783" y="220799"/>
                  <a:pt x="1496957" y="220478"/>
                </a:cubicBezTo>
                <a:cubicBezTo>
                  <a:pt x="1346548" y="188981"/>
                  <a:pt x="1192863" y="157904"/>
                  <a:pt x="1037149" y="128449"/>
                </a:cubicBezTo>
                <a:lnTo>
                  <a:pt x="1036381" y="132510"/>
                </a:lnTo>
                <a:cubicBezTo>
                  <a:pt x="1184364" y="160503"/>
                  <a:pt x="1330508" y="189962"/>
                  <a:pt x="1473764" y="219855"/>
                </a:cubicBezTo>
                <a:cubicBezTo>
                  <a:pt x="1463262" y="219574"/>
                  <a:pt x="1452755" y="219287"/>
                  <a:pt x="1442256" y="219008"/>
                </a:cubicBezTo>
                <a:cubicBezTo>
                  <a:pt x="1263784" y="187046"/>
                  <a:pt x="1101183" y="159259"/>
                  <a:pt x="942858" y="133581"/>
                </a:cubicBezTo>
                <a:lnTo>
                  <a:pt x="942180" y="137754"/>
                </a:lnTo>
                <a:cubicBezTo>
                  <a:pt x="1092330" y="162105"/>
                  <a:pt x="1246331" y="188356"/>
                  <a:pt x="1414070" y="218267"/>
                </a:cubicBezTo>
                <a:cubicBezTo>
                  <a:pt x="1405323" y="218036"/>
                  <a:pt x="1396575" y="217806"/>
                  <a:pt x="1387830" y="217576"/>
                </a:cubicBezTo>
                <a:cubicBezTo>
                  <a:pt x="1202965" y="189269"/>
                  <a:pt x="1025530" y="163332"/>
                  <a:pt x="848572" y="138715"/>
                </a:cubicBezTo>
                <a:lnTo>
                  <a:pt x="847977" y="142998"/>
                </a:lnTo>
                <a:cubicBezTo>
                  <a:pt x="1014058" y="166103"/>
                  <a:pt x="1180564" y="190370"/>
                  <a:pt x="1353233" y="216670"/>
                </a:cubicBezTo>
                <a:cubicBezTo>
                  <a:pt x="1346467" y="216494"/>
                  <a:pt x="1339707" y="216323"/>
                  <a:pt x="1332941" y="216147"/>
                </a:cubicBezTo>
                <a:cubicBezTo>
                  <a:pt x="1140115" y="190932"/>
                  <a:pt x="948139" y="166952"/>
                  <a:pt x="754287" y="143849"/>
                </a:cubicBezTo>
                <a:lnTo>
                  <a:pt x="753765" y="148237"/>
                </a:lnTo>
                <a:cubicBezTo>
                  <a:pt x="933464" y="169652"/>
                  <a:pt x="1111561" y="191836"/>
                  <a:pt x="1290209" y="215046"/>
                </a:cubicBezTo>
                <a:cubicBezTo>
                  <a:pt x="1286156" y="214943"/>
                  <a:pt x="1282102" y="214835"/>
                  <a:pt x="1278049" y="214732"/>
                </a:cubicBezTo>
                <a:cubicBezTo>
                  <a:pt x="1077604" y="192422"/>
                  <a:pt x="872493" y="170605"/>
                  <a:pt x="660009" y="148985"/>
                </a:cubicBezTo>
                <a:lnTo>
                  <a:pt x="659553" y="153478"/>
                </a:lnTo>
                <a:cubicBezTo>
                  <a:pt x="853464" y="173207"/>
                  <a:pt x="1041237" y="193102"/>
                  <a:pt x="1224926" y="213387"/>
                </a:cubicBezTo>
                <a:cubicBezTo>
                  <a:pt x="1224459" y="213376"/>
                  <a:pt x="1223992" y="213363"/>
                  <a:pt x="1223522" y="213352"/>
                </a:cubicBezTo>
                <a:cubicBezTo>
                  <a:pt x="1016598" y="193859"/>
                  <a:pt x="799538" y="174323"/>
                  <a:pt x="565736" y="154123"/>
                </a:cubicBezTo>
                <a:lnTo>
                  <a:pt x="565341" y="158718"/>
                </a:lnTo>
                <a:cubicBezTo>
                  <a:pt x="756312" y="175216"/>
                  <a:pt x="936088" y="191272"/>
                  <a:pt x="1108320" y="207224"/>
                </a:cubicBezTo>
                <a:cubicBezTo>
                  <a:pt x="912270" y="191862"/>
                  <a:pt x="702540" y="176076"/>
                  <a:pt x="471464" y="159262"/>
                </a:cubicBezTo>
                <a:lnTo>
                  <a:pt x="471122" y="163957"/>
                </a:lnTo>
                <a:cubicBezTo>
                  <a:pt x="650966" y="177044"/>
                  <a:pt x="817878" y="189506"/>
                  <a:pt x="975479" y="201632"/>
                </a:cubicBezTo>
                <a:cubicBezTo>
                  <a:pt x="764932" y="188078"/>
                  <a:pt x="563632" y="175695"/>
                  <a:pt x="377193" y="164400"/>
                </a:cubicBezTo>
                <a:lnTo>
                  <a:pt x="376903" y="169196"/>
                </a:lnTo>
                <a:cubicBezTo>
                  <a:pt x="521018" y="177928"/>
                  <a:pt x="674035" y="187312"/>
                  <a:pt x="833308" y="197380"/>
                </a:cubicBezTo>
                <a:cubicBezTo>
                  <a:pt x="641775" y="187433"/>
                  <a:pt x="456993" y="178180"/>
                  <a:pt x="282922" y="169538"/>
                </a:cubicBezTo>
                <a:lnTo>
                  <a:pt x="282678" y="174431"/>
                </a:lnTo>
                <a:cubicBezTo>
                  <a:pt x="411138" y="180809"/>
                  <a:pt x="545454" y="187520"/>
                  <a:pt x="683989" y="194596"/>
                </a:cubicBezTo>
                <a:cubicBezTo>
                  <a:pt x="522611" y="187990"/>
                  <a:pt x="358066" y="181410"/>
                  <a:pt x="188657" y="174677"/>
                </a:cubicBezTo>
                <a:lnTo>
                  <a:pt x="188457" y="179668"/>
                </a:lnTo>
                <a:cubicBezTo>
                  <a:pt x="297685" y="184010"/>
                  <a:pt x="404892" y="188288"/>
                  <a:pt x="510537" y="192551"/>
                </a:cubicBezTo>
                <a:cubicBezTo>
                  <a:pt x="447179" y="190605"/>
                  <a:pt x="384036" y="188677"/>
                  <a:pt x="321178" y="186757"/>
                </a:cubicBezTo>
                <a:cubicBezTo>
                  <a:pt x="245591" y="184449"/>
                  <a:pt x="169995" y="182141"/>
                  <a:pt x="94388" y="179815"/>
                </a:cubicBezTo>
                <a:lnTo>
                  <a:pt x="94232" y="184905"/>
                </a:lnTo>
                <a:cubicBezTo>
                  <a:pt x="169839" y="187233"/>
                  <a:pt x="245435" y="189541"/>
                  <a:pt x="321025" y="191849"/>
                </a:cubicBezTo>
                <a:cubicBezTo>
                  <a:pt x="333971" y="192244"/>
                  <a:pt x="346975" y="192641"/>
                  <a:pt x="359944" y="193038"/>
                </a:cubicBezTo>
                <a:cubicBezTo>
                  <a:pt x="315450" y="192038"/>
                  <a:pt x="271002" y="191039"/>
                  <a:pt x="226648" y="190046"/>
                </a:cubicBezTo>
                <a:cubicBezTo>
                  <a:pt x="151140" y="188352"/>
                  <a:pt x="75631" y="186658"/>
                  <a:pt x="123" y="184953"/>
                </a:cubicBezTo>
                <a:lnTo>
                  <a:pt x="0" y="190140"/>
                </a:lnTo>
                <a:cubicBezTo>
                  <a:pt x="75508" y="191845"/>
                  <a:pt x="151015" y="193541"/>
                  <a:pt x="226525" y="195234"/>
                </a:cubicBezTo>
                <a:cubicBezTo>
                  <a:pt x="480534" y="200932"/>
                  <a:pt x="736950" y="206685"/>
                  <a:pt x="994744" y="212898"/>
                </a:cubicBezTo>
                <a:cubicBezTo>
                  <a:pt x="1006686" y="213289"/>
                  <a:pt x="1018630" y="213679"/>
                  <a:pt x="1030576" y="214072"/>
                </a:cubicBezTo>
                <a:cubicBezTo>
                  <a:pt x="1074700" y="215957"/>
                  <a:pt x="1118669" y="217857"/>
                  <a:pt x="1162516" y="219770"/>
                </a:cubicBezTo>
                <a:cubicBezTo>
                  <a:pt x="1194149" y="221490"/>
                  <a:pt x="1225898" y="223230"/>
                  <a:pt x="1257746" y="224989"/>
                </a:cubicBezTo>
                <a:cubicBezTo>
                  <a:pt x="1288155" y="227030"/>
                  <a:pt x="1318697" y="229094"/>
                  <a:pt x="1349359" y="231183"/>
                </a:cubicBezTo>
                <a:cubicBezTo>
                  <a:pt x="1377189" y="233447"/>
                  <a:pt x="1404785" y="235707"/>
                  <a:pt x="1432171" y="237964"/>
                </a:cubicBezTo>
                <a:cubicBezTo>
                  <a:pt x="1458773" y="240553"/>
                  <a:pt x="1485239" y="243147"/>
                  <a:pt x="1511580" y="245742"/>
                </a:cubicBezTo>
                <a:cubicBezTo>
                  <a:pt x="1536857" y="248658"/>
                  <a:pt x="1562075" y="251585"/>
                  <a:pt x="1587235" y="254520"/>
                </a:cubicBezTo>
                <a:cubicBezTo>
                  <a:pt x="1610963" y="257743"/>
                  <a:pt x="1634724" y="260988"/>
                  <a:pt x="1658518" y="264255"/>
                </a:cubicBezTo>
                <a:cubicBezTo>
                  <a:pt x="1679659" y="267621"/>
                  <a:pt x="1700923" y="271021"/>
                  <a:pt x="1722332" y="274459"/>
                </a:cubicBezTo>
                <a:cubicBezTo>
                  <a:pt x="1742541" y="278215"/>
                  <a:pt x="1762967" y="282022"/>
                  <a:pt x="1783646" y="285888"/>
                </a:cubicBezTo>
                <a:cubicBezTo>
                  <a:pt x="1802077" y="289883"/>
                  <a:pt x="1820441" y="293870"/>
                  <a:pt x="1838739" y="297852"/>
                </a:cubicBezTo>
                <a:cubicBezTo>
                  <a:pt x="1855676" y="302126"/>
                  <a:pt x="1872669" y="306415"/>
                  <a:pt x="1889714" y="310722"/>
                </a:cubicBezTo>
                <a:cubicBezTo>
                  <a:pt x="1905039" y="315228"/>
                  <a:pt x="1920483" y="319763"/>
                  <a:pt x="1936014" y="324320"/>
                </a:cubicBezTo>
                <a:cubicBezTo>
                  <a:pt x="1949825" y="329059"/>
                  <a:pt x="1963715" y="333815"/>
                  <a:pt x="1977724" y="338592"/>
                </a:cubicBezTo>
                <a:cubicBezTo>
                  <a:pt x="1990144" y="343581"/>
                  <a:pt x="2002691" y="348592"/>
                  <a:pt x="2015346" y="353616"/>
                </a:cubicBezTo>
                <a:cubicBezTo>
                  <a:pt x="2024168" y="357780"/>
                  <a:pt x="2033050" y="361953"/>
                  <a:pt x="2042047" y="366144"/>
                </a:cubicBezTo>
                <a:cubicBezTo>
                  <a:pt x="2046165" y="368061"/>
                  <a:pt x="2050049" y="370049"/>
                  <a:pt x="2053831" y="372081"/>
                </a:cubicBezTo>
                <a:cubicBezTo>
                  <a:pt x="2055211" y="372847"/>
                  <a:pt x="2056565" y="373610"/>
                  <a:pt x="2057949" y="374376"/>
                </a:cubicBezTo>
                <a:cubicBezTo>
                  <a:pt x="2074286" y="383419"/>
                  <a:pt x="2086491" y="393632"/>
                  <a:pt x="2100418" y="405401"/>
                </a:cubicBezTo>
                <a:cubicBezTo>
                  <a:pt x="2102996" y="408038"/>
                  <a:pt x="2105585" y="410757"/>
                  <a:pt x="2108262" y="413571"/>
                </a:cubicBezTo>
                <a:cubicBezTo>
                  <a:pt x="2111667" y="417152"/>
                  <a:pt x="2115182" y="420838"/>
                  <a:pt x="2118920" y="424623"/>
                </a:cubicBezTo>
                <a:cubicBezTo>
                  <a:pt x="2123161" y="430338"/>
                  <a:pt x="2127685" y="436284"/>
                  <a:pt x="2132995" y="442486"/>
                </a:cubicBezTo>
                <a:cubicBezTo>
                  <a:pt x="2137227" y="449581"/>
                  <a:pt x="2142269" y="457142"/>
                  <a:pt x="2148872" y="465117"/>
                </a:cubicBezTo>
                <a:cubicBezTo>
                  <a:pt x="2150937" y="469198"/>
                  <a:pt x="2153313" y="473384"/>
                  <a:pt x="2156113" y="477662"/>
                </a:cubicBezTo>
                <a:cubicBezTo>
                  <a:pt x="2158164" y="482965"/>
                  <a:pt x="2160749" y="488428"/>
                  <a:pt x="2164072" y="494027"/>
                </a:cubicBezTo>
                <a:cubicBezTo>
                  <a:pt x="2165845" y="499475"/>
                  <a:pt x="2168206" y="505070"/>
                  <a:pt x="2171365" y="510785"/>
                </a:cubicBezTo>
                <a:cubicBezTo>
                  <a:pt x="2172807" y="515866"/>
                  <a:pt x="2174777" y="521057"/>
                  <a:pt x="2177412" y="526336"/>
                </a:cubicBezTo>
                <a:cubicBezTo>
                  <a:pt x="2178537" y="531101"/>
                  <a:pt x="2180152" y="535954"/>
                  <a:pt x="2182329" y="540871"/>
                </a:cubicBezTo>
                <a:cubicBezTo>
                  <a:pt x="2183452" y="546367"/>
                  <a:pt x="2185207" y="551964"/>
                  <a:pt x="2187686" y="557624"/>
                </a:cubicBezTo>
                <a:cubicBezTo>
                  <a:pt x="2188641" y="562837"/>
                  <a:pt x="2190161" y="568125"/>
                  <a:pt x="2192349" y="573463"/>
                </a:cubicBezTo>
                <a:cubicBezTo>
                  <a:pt x="2193163" y="578654"/>
                  <a:pt x="2194538" y="583911"/>
                  <a:pt x="2196579" y="589213"/>
                </a:cubicBezTo>
                <a:cubicBezTo>
                  <a:pt x="2197281" y="594400"/>
                  <a:pt x="2198553" y="599641"/>
                  <a:pt x="2200484" y="604929"/>
                </a:cubicBezTo>
                <a:cubicBezTo>
                  <a:pt x="2201098" y="610175"/>
                  <a:pt x="2202261" y="615476"/>
                  <a:pt x="2204148" y="620820"/>
                </a:cubicBezTo>
                <a:cubicBezTo>
                  <a:pt x="2204652" y="625833"/>
                  <a:pt x="2205706" y="630880"/>
                  <a:pt x="2207351" y="635948"/>
                </a:cubicBezTo>
                <a:cubicBezTo>
                  <a:pt x="2207768" y="641084"/>
                  <a:pt x="2208755" y="646253"/>
                  <a:pt x="2210401" y="651444"/>
                </a:cubicBezTo>
                <a:cubicBezTo>
                  <a:pt x="2210423" y="651529"/>
                  <a:pt x="2210445" y="651610"/>
                  <a:pt x="2210489" y="651696"/>
                </a:cubicBezTo>
                <a:cubicBezTo>
                  <a:pt x="2210796" y="655832"/>
                  <a:pt x="2211432" y="659987"/>
                  <a:pt x="2212507" y="664158"/>
                </a:cubicBezTo>
                <a:cubicBezTo>
                  <a:pt x="2212770" y="665130"/>
                  <a:pt x="2213034" y="666089"/>
                  <a:pt x="2213341" y="667041"/>
                </a:cubicBezTo>
                <a:cubicBezTo>
                  <a:pt x="2213538" y="670310"/>
                  <a:pt x="2213933" y="673588"/>
                  <a:pt x="2214635" y="676879"/>
                </a:cubicBezTo>
                <a:cubicBezTo>
                  <a:pt x="2215008" y="678671"/>
                  <a:pt x="2215447" y="680422"/>
                  <a:pt x="2215952" y="682146"/>
                </a:cubicBezTo>
                <a:cubicBezTo>
                  <a:pt x="2216105" y="684626"/>
                  <a:pt x="2216346" y="687109"/>
                  <a:pt x="2216741" y="689602"/>
                </a:cubicBezTo>
                <a:cubicBezTo>
                  <a:pt x="2217180" y="692230"/>
                  <a:pt x="2217794" y="694795"/>
                  <a:pt x="2218497" y="697331"/>
                </a:cubicBezTo>
                <a:cubicBezTo>
                  <a:pt x="2218562" y="698996"/>
                  <a:pt x="2218694" y="700666"/>
                  <a:pt x="2218870" y="702338"/>
                </a:cubicBezTo>
                <a:cubicBezTo>
                  <a:pt x="2222468" y="733486"/>
                  <a:pt x="2245790" y="758401"/>
                  <a:pt x="2288221" y="776389"/>
                </a:cubicBezTo>
                <a:cubicBezTo>
                  <a:pt x="2323962" y="791548"/>
                  <a:pt x="2366064" y="799110"/>
                  <a:pt x="2396802" y="804635"/>
                </a:cubicBezTo>
                <a:cubicBezTo>
                  <a:pt x="2401146" y="805418"/>
                  <a:pt x="2405271" y="806155"/>
                  <a:pt x="2409089" y="806868"/>
                </a:cubicBezTo>
                <a:cubicBezTo>
                  <a:pt x="2683930" y="858082"/>
                  <a:pt x="2976015" y="849425"/>
                  <a:pt x="3258491" y="841050"/>
                </a:cubicBezTo>
                <a:cubicBezTo>
                  <a:pt x="3339208" y="838657"/>
                  <a:pt x="3422668" y="836184"/>
                  <a:pt x="3503275" y="835245"/>
                </a:cubicBezTo>
                <a:lnTo>
                  <a:pt x="3514771" y="835111"/>
                </a:lnTo>
                <a:cubicBezTo>
                  <a:pt x="3702401" y="832926"/>
                  <a:pt x="3896394" y="830671"/>
                  <a:pt x="4087052" y="837220"/>
                </a:cubicBezTo>
                <a:cubicBezTo>
                  <a:pt x="4101795" y="837727"/>
                  <a:pt x="4116714" y="838181"/>
                  <a:pt x="4131743" y="838639"/>
                </a:cubicBezTo>
                <a:cubicBezTo>
                  <a:pt x="4265072" y="842707"/>
                  <a:pt x="4402921" y="846915"/>
                  <a:pt x="4526289" y="888017"/>
                </a:cubicBezTo>
                <a:cubicBezTo>
                  <a:pt x="4591648" y="909795"/>
                  <a:pt x="4627080" y="939655"/>
                  <a:pt x="4631578" y="976768"/>
                </a:cubicBezTo>
                <a:cubicBezTo>
                  <a:pt x="4636164" y="1014613"/>
                  <a:pt x="4608892" y="1060601"/>
                  <a:pt x="4550532" y="1113456"/>
                </a:cubicBezTo>
                <a:cubicBezTo>
                  <a:pt x="4500597" y="1158685"/>
                  <a:pt x="4438924" y="1199175"/>
                  <a:pt x="4396887" y="1225699"/>
                </a:cubicBezTo>
                <a:cubicBezTo>
                  <a:pt x="4082993" y="1423700"/>
                  <a:pt x="3735070" y="1579201"/>
                  <a:pt x="3398578" y="1729579"/>
                </a:cubicBezTo>
                <a:cubicBezTo>
                  <a:pt x="3322073" y="1763779"/>
                  <a:pt x="3242936" y="1799144"/>
                  <a:pt x="3165817" y="1834302"/>
                </a:cubicBezTo>
                <a:cubicBezTo>
                  <a:pt x="3086461" y="1870486"/>
                  <a:pt x="3004537" y="1906768"/>
                  <a:pt x="2925312" y="1941856"/>
                </a:cubicBezTo>
                <a:cubicBezTo>
                  <a:pt x="2605473" y="2083518"/>
                  <a:pt x="2274751" y="2229993"/>
                  <a:pt x="1983926" y="2424468"/>
                </a:cubicBezTo>
                <a:cubicBezTo>
                  <a:pt x="1978279" y="2428242"/>
                  <a:pt x="1971624" y="2432542"/>
                  <a:pt x="1964580" y="2437106"/>
                </a:cubicBezTo>
                <a:cubicBezTo>
                  <a:pt x="1903672" y="2476510"/>
                  <a:pt x="1801731" y="2542461"/>
                  <a:pt x="1803133" y="2612405"/>
                </a:cubicBezTo>
                <a:cubicBezTo>
                  <a:pt x="1803648" y="2638163"/>
                  <a:pt x="1815586" y="2657667"/>
                  <a:pt x="1833704" y="2672696"/>
                </a:cubicBezTo>
                <a:cubicBezTo>
                  <a:pt x="1838208" y="2690182"/>
                  <a:pt x="1848447" y="2704443"/>
                  <a:pt x="1862195" y="2716159"/>
                </a:cubicBezTo>
                <a:cubicBezTo>
                  <a:pt x="1866956" y="2733492"/>
                  <a:pt x="1877142" y="2747774"/>
                  <a:pt x="1890701" y="2759688"/>
                </a:cubicBezTo>
                <a:cubicBezTo>
                  <a:pt x="1895708" y="2776889"/>
                  <a:pt x="1905879" y="2791237"/>
                  <a:pt x="1919287" y="2803304"/>
                </a:cubicBezTo>
                <a:cubicBezTo>
                  <a:pt x="1924528" y="2820286"/>
                  <a:pt x="1934616" y="2834612"/>
                  <a:pt x="1947765" y="2846811"/>
                </a:cubicBezTo>
                <a:cubicBezTo>
                  <a:pt x="1952892" y="2862915"/>
                  <a:pt x="1962469" y="2877549"/>
                  <a:pt x="1976589" y="2890822"/>
                </a:cubicBezTo>
                <a:cubicBezTo>
                  <a:pt x="1982322" y="2907629"/>
                  <a:pt x="1992415" y="2922087"/>
                  <a:pt x="2005269" y="2934571"/>
                </a:cubicBezTo>
                <a:cubicBezTo>
                  <a:pt x="2010881" y="2950302"/>
                  <a:pt x="2020474" y="2964914"/>
                  <a:pt x="2033982" y="2978341"/>
                </a:cubicBezTo>
                <a:cubicBezTo>
                  <a:pt x="2039761" y="2994006"/>
                  <a:pt x="2049303" y="3008640"/>
                  <a:pt x="2062603" y="3022177"/>
                </a:cubicBezTo>
                <a:cubicBezTo>
                  <a:pt x="2068860" y="3038741"/>
                  <a:pt x="2078886" y="3053397"/>
                  <a:pt x="2091585" y="3066429"/>
                </a:cubicBezTo>
                <a:cubicBezTo>
                  <a:pt x="2097722" y="3081963"/>
                  <a:pt x="2107290" y="3096641"/>
                  <a:pt x="2120261" y="3110331"/>
                </a:cubicBezTo>
                <a:cubicBezTo>
                  <a:pt x="2126849" y="3126676"/>
                  <a:pt x="2136777" y="3141288"/>
                  <a:pt x="2149004" y="3154408"/>
                </a:cubicBezTo>
                <a:cubicBezTo>
                  <a:pt x="2155860" y="3171149"/>
                  <a:pt x="2166034" y="3186155"/>
                  <a:pt x="2178472" y="3199605"/>
                </a:cubicBezTo>
                <a:cubicBezTo>
                  <a:pt x="2185051" y="3214831"/>
                  <a:pt x="2194538" y="3229333"/>
                  <a:pt x="2206890" y="3243090"/>
                </a:cubicBezTo>
                <a:cubicBezTo>
                  <a:pt x="2213692" y="3258886"/>
                  <a:pt x="2223499" y="3273915"/>
                  <a:pt x="2236334" y="3288220"/>
                </a:cubicBezTo>
                <a:cubicBezTo>
                  <a:pt x="2243245" y="3303666"/>
                  <a:pt x="2252898" y="3318453"/>
                  <a:pt x="2265272" y="3332538"/>
                </a:cubicBezTo>
                <a:cubicBezTo>
                  <a:pt x="2272271" y="3347853"/>
                  <a:pt x="2281881" y="3362574"/>
                  <a:pt x="2294036" y="3376660"/>
                </a:cubicBezTo>
                <a:cubicBezTo>
                  <a:pt x="2301232" y="3392346"/>
                  <a:pt x="2311017" y="3407397"/>
                  <a:pt x="2323347" y="3421834"/>
                </a:cubicBezTo>
                <a:cubicBezTo>
                  <a:pt x="2330741" y="3437674"/>
                  <a:pt x="2340614" y="3452901"/>
                  <a:pt x="2353010" y="3467491"/>
                </a:cubicBezTo>
                <a:cubicBezTo>
                  <a:pt x="2360426" y="3482849"/>
                  <a:pt x="2370145" y="3497680"/>
                  <a:pt x="2382080" y="3511941"/>
                </a:cubicBezTo>
                <a:cubicBezTo>
                  <a:pt x="2389869" y="3527891"/>
                  <a:pt x="2399698" y="3542701"/>
                  <a:pt x="2411041" y="3556435"/>
                </a:cubicBezTo>
                <a:cubicBezTo>
                  <a:pt x="2419005" y="3572693"/>
                  <a:pt x="2428988" y="3587809"/>
                  <a:pt x="2440440" y="3601807"/>
                </a:cubicBezTo>
                <a:cubicBezTo>
                  <a:pt x="2448492" y="3618042"/>
                  <a:pt x="2458475" y="3633159"/>
                  <a:pt x="2469840" y="3647178"/>
                </a:cubicBezTo>
                <a:cubicBezTo>
                  <a:pt x="2478023" y="3663546"/>
                  <a:pt x="2488072" y="3678728"/>
                  <a:pt x="2499415" y="3692857"/>
                </a:cubicBezTo>
                <a:cubicBezTo>
                  <a:pt x="2507686" y="3709115"/>
                  <a:pt x="2517691" y="3724275"/>
                  <a:pt x="2528924" y="3738361"/>
                </a:cubicBezTo>
                <a:cubicBezTo>
                  <a:pt x="2536998" y="3754113"/>
                  <a:pt x="2546915" y="3769384"/>
                  <a:pt x="2558565" y="3784127"/>
                </a:cubicBezTo>
                <a:cubicBezTo>
                  <a:pt x="2566749" y="3799924"/>
                  <a:pt x="2576643" y="3815238"/>
                  <a:pt x="2588250" y="3830025"/>
                </a:cubicBezTo>
                <a:cubicBezTo>
                  <a:pt x="2596477" y="3845756"/>
                  <a:pt x="2606350" y="3861005"/>
                  <a:pt x="2617825" y="3875726"/>
                </a:cubicBezTo>
                <a:cubicBezTo>
                  <a:pt x="2626118" y="3891457"/>
                  <a:pt x="2635991" y="3906727"/>
                  <a:pt x="2647378" y="3921471"/>
                </a:cubicBezTo>
                <a:cubicBezTo>
                  <a:pt x="2655715" y="3937158"/>
                  <a:pt x="2665566" y="3952362"/>
                  <a:pt x="2676843" y="3967062"/>
                </a:cubicBezTo>
                <a:cubicBezTo>
                  <a:pt x="2685246" y="3982837"/>
                  <a:pt x="2695097" y="3998129"/>
                  <a:pt x="2706374" y="4012917"/>
                </a:cubicBezTo>
                <a:cubicBezTo>
                  <a:pt x="2714952" y="4029020"/>
                  <a:pt x="2725001" y="4044664"/>
                  <a:pt x="2736476" y="4059758"/>
                </a:cubicBezTo>
                <a:cubicBezTo>
                  <a:pt x="2744944" y="4075445"/>
                  <a:pt x="2754707" y="4090693"/>
                  <a:pt x="2765787" y="4105415"/>
                </a:cubicBezTo>
                <a:cubicBezTo>
                  <a:pt x="2765941" y="4105613"/>
                  <a:pt x="2766116" y="4105810"/>
                  <a:pt x="2766270" y="4106029"/>
                </a:cubicBezTo>
                <a:cubicBezTo>
                  <a:pt x="2774322" y="4120861"/>
                  <a:pt x="2783471" y="4135275"/>
                  <a:pt x="2793761" y="4149229"/>
                </a:cubicBezTo>
                <a:cubicBezTo>
                  <a:pt x="2794375" y="4150063"/>
                  <a:pt x="2795033" y="4150896"/>
                  <a:pt x="2795669" y="4151730"/>
                </a:cubicBezTo>
                <a:cubicBezTo>
                  <a:pt x="2804533" y="4168119"/>
                  <a:pt x="2814757" y="4183960"/>
                  <a:pt x="2826275" y="4199274"/>
                </a:cubicBezTo>
                <a:cubicBezTo>
                  <a:pt x="2835051" y="4215246"/>
                  <a:pt x="2845056" y="4230736"/>
                  <a:pt x="2856267" y="4245721"/>
                </a:cubicBezTo>
                <a:cubicBezTo>
                  <a:pt x="2891832" y="4310092"/>
                  <a:pt x="2946221" y="4366434"/>
                  <a:pt x="3019062" y="4414175"/>
                </a:cubicBezTo>
                <a:cubicBezTo>
                  <a:pt x="3087997" y="4459372"/>
                  <a:pt x="3169021" y="4493619"/>
                  <a:pt x="3259874" y="4515977"/>
                </a:cubicBezTo>
                <a:cubicBezTo>
                  <a:pt x="3339933" y="4535679"/>
                  <a:pt x="3430347" y="4546780"/>
                  <a:pt x="3528637" y="4548996"/>
                </a:cubicBezTo>
                <a:cubicBezTo>
                  <a:pt x="3714117" y="4553165"/>
                  <a:pt x="3901572" y="4526113"/>
                  <a:pt x="4060482" y="4499104"/>
                </a:cubicBezTo>
                <a:cubicBezTo>
                  <a:pt x="4304476" y="4457660"/>
                  <a:pt x="4557158" y="4393683"/>
                  <a:pt x="4832986" y="4303532"/>
                </a:cubicBezTo>
                <a:cubicBezTo>
                  <a:pt x="4920351" y="4274989"/>
                  <a:pt x="5009800" y="4243900"/>
                  <a:pt x="5103352" y="4209542"/>
                </a:cubicBezTo>
                <a:cubicBezTo>
                  <a:pt x="5117854" y="4219152"/>
                  <a:pt x="5134506" y="4227555"/>
                  <a:pt x="5153331" y="4234619"/>
                </a:cubicBezTo>
                <a:cubicBezTo>
                  <a:pt x="5194293" y="4249977"/>
                  <a:pt x="5246597" y="4259653"/>
                  <a:pt x="5308797" y="4263338"/>
                </a:cubicBezTo>
                <a:cubicBezTo>
                  <a:pt x="5422467" y="4270118"/>
                  <a:pt x="5547481" y="4256318"/>
                  <a:pt x="5638751" y="4246247"/>
                </a:cubicBezTo>
                <a:cubicBezTo>
                  <a:pt x="5667975" y="4243022"/>
                  <a:pt x="5693184" y="4240236"/>
                  <a:pt x="5713281" y="4238656"/>
                </a:cubicBezTo>
                <a:cubicBezTo>
                  <a:pt x="5993936" y="4216672"/>
                  <a:pt x="6283586" y="4179001"/>
                  <a:pt x="6563693" y="4142581"/>
                </a:cubicBezTo>
                <a:cubicBezTo>
                  <a:pt x="7227068" y="4056292"/>
                  <a:pt x="7912382" y="3967194"/>
                  <a:pt x="8574111" y="4068688"/>
                </a:cubicBezTo>
                <a:cubicBezTo>
                  <a:pt x="8561606" y="4084726"/>
                  <a:pt x="8549736" y="4099711"/>
                  <a:pt x="8538613" y="4113511"/>
                </a:cubicBezTo>
                <a:cubicBezTo>
                  <a:pt x="8393831" y="4292892"/>
                  <a:pt x="8244311" y="4473435"/>
                  <a:pt x="8099705" y="4648033"/>
                </a:cubicBezTo>
                <a:cubicBezTo>
                  <a:pt x="7893119" y="4897511"/>
                  <a:pt x="7679490" y="5155459"/>
                  <a:pt x="7475998" y="5414503"/>
                </a:cubicBezTo>
                <a:cubicBezTo>
                  <a:pt x="7308794" y="5627363"/>
                  <a:pt x="7160239" y="5820742"/>
                  <a:pt x="7035357" y="6032001"/>
                </a:cubicBezTo>
                <a:lnTo>
                  <a:pt x="7029433" y="6042027"/>
                </a:lnTo>
                <a:cubicBezTo>
                  <a:pt x="6967343" y="6146944"/>
                  <a:pt x="6890071" y="6277530"/>
                  <a:pt x="6888118" y="6403641"/>
                </a:cubicBezTo>
                <a:cubicBezTo>
                  <a:pt x="6887109" y="6468276"/>
                  <a:pt x="6907645" y="6519396"/>
                  <a:pt x="6949155" y="6555575"/>
                </a:cubicBezTo>
                <a:cubicBezTo>
                  <a:pt x="7000648" y="6600464"/>
                  <a:pt x="7085862" y="6623369"/>
                  <a:pt x="7202451" y="6623610"/>
                </a:cubicBezTo>
                <a:cubicBezTo>
                  <a:pt x="7203110" y="6623610"/>
                  <a:pt x="7203767" y="6623610"/>
                  <a:pt x="7204426" y="6623610"/>
                </a:cubicBezTo>
                <a:cubicBezTo>
                  <a:pt x="7301378" y="6623610"/>
                  <a:pt x="7401336" y="6608274"/>
                  <a:pt x="7467617" y="6598116"/>
                </a:cubicBezTo>
                <a:lnTo>
                  <a:pt x="7473123" y="6597282"/>
                </a:lnTo>
                <a:cubicBezTo>
                  <a:pt x="7593969" y="6578765"/>
                  <a:pt x="7714484" y="6555487"/>
                  <a:pt x="7834539" y="6528457"/>
                </a:cubicBezTo>
                <a:cubicBezTo>
                  <a:pt x="7854790" y="6524332"/>
                  <a:pt x="7875041" y="6520076"/>
                  <a:pt x="7895269" y="6515710"/>
                </a:cubicBezTo>
                <a:cubicBezTo>
                  <a:pt x="7929759" y="6509062"/>
                  <a:pt x="7964226" y="6502064"/>
                  <a:pt x="7998650" y="6494735"/>
                </a:cubicBezTo>
                <a:cubicBezTo>
                  <a:pt x="8028115" y="6489141"/>
                  <a:pt x="8057581" y="6483261"/>
                  <a:pt x="8087002" y="6477162"/>
                </a:cubicBezTo>
                <a:cubicBezTo>
                  <a:pt x="8116423" y="6471721"/>
                  <a:pt x="8145845" y="6466038"/>
                  <a:pt x="8175222" y="6460114"/>
                </a:cubicBezTo>
                <a:cubicBezTo>
                  <a:pt x="8204490" y="6454893"/>
                  <a:pt x="8233736" y="6449408"/>
                  <a:pt x="8262982" y="6443681"/>
                </a:cubicBezTo>
                <a:cubicBezTo>
                  <a:pt x="8292030" y="6438679"/>
                  <a:pt x="8321078" y="6433436"/>
                  <a:pt x="8350105" y="6427951"/>
                </a:cubicBezTo>
                <a:cubicBezTo>
                  <a:pt x="8378781" y="6423211"/>
                  <a:pt x="8407456" y="6418209"/>
                  <a:pt x="8436109" y="6412987"/>
                </a:cubicBezTo>
                <a:cubicBezTo>
                  <a:pt x="8464807" y="6408446"/>
                  <a:pt x="8493504" y="6403641"/>
                  <a:pt x="8522180" y="6398617"/>
                </a:cubicBezTo>
                <a:cubicBezTo>
                  <a:pt x="8548068" y="6394711"/>
                  <a:pt x="8573957" y="6390609"/>
                  <a:pt x="8599847" y="6386309"/>
                </a:cubicBezTo>
                <a:cubicBezTo>
                  <a:pt x="8631265" y="6381921"/>
                  <a:pt x="8662683" y="6377203"/>
                  <a:pt x="8694100" y="6372201"/>
                </a:cubicBezTo>
                <a:cubicBezTo>
                  <a:pt x="8722271" y="6368449"/>
                  <a:pt x="8750442" y="6364457"/>
                  <a:pt x="8778613" y="6360222"/>
                </a:cubicBezTo>
                <a:cubicBezTo>
                  <a:pt x="8806630" y="6356756"/>
                  <a:pt x="8834647" y="6353047"/>
                  <a:pt x="8862687" y="6349077"/>
                </a:cubicBezTo>
                <a:cubicBezTo>
                  <a:pt x="8890484" y="6345917"/>
                  <a:pt x="8918283" y="6342495"/>
                  <a:pt x="8946124" y="6338852"/>
                </a:cubicBezTo>
                <a:cubicBezTo>
                  <a:pt x="8972035" y="6336176"/>
                  <a:pt x="8997968" y="6333302"/>
                  <a:pt x="9023923" y="6330186"/>
                </a:cubicBezTo>
                <a:cubicBezTo>
                  <a:pt x="9052533" y="6327619"/>
                  <a:pt x="9081581" y="6324723"/>
                  <a:pt x="9111134" y="6321498"/>
                </a:cubicBezTo>
                <a:cubicBezTo>
                  <a:pt x="9137133" y="6319436"/>
                  <a:pt x="9163505" y="6317132"/>
                  <a:pt x="9190293" y="6314565"/>
                </a:cubicBezTo>
                <a:cubicBezTo>
                  <a:pt x="9190930" y="6314499"/>
                  <a:pt x="9191588" y="6314434"/>
                  <a:pt x="9192224" y="6314368"/>
                </a:cubicBezTo>
                <a:cubicBezTo>
                  <a:pt x="9208986" y="6313249"/>
                  <a:pt x="9225902" y="6312064"/>
                  <a:pt x="9242993" y="6310747"/>
                </a:cubicBezTo>
                <a:cubicBezTo>
                  <a:pt x="9252515" y="6310002"/>
                  <a:pt x="9262080" y="6309190"/>
                  <a:pt x="9271647" y="6308400"/>
                </a:cubicBezTo>
                <a:cubicBezTo>
                  <a:pt x="9279742" y="6307983"/>
                  <a:pt x="9287860" y="6307544"/>
                  <a:pt x="9296043" y="6307083"/>
                </a:cubicBezTo>
                <a:cubicBezTo>
                  <a:pt x="9314298" y="6306030"/>
                  <a:pt x="9332595" y="6304846"/>
                  <a:pt x="9350959" y="6303573"/>
                </a:cubicBezTo>
                <a:cubicBezTo>
                  <a:pt x="9377595" y="6302608"/>
                  <a:pt x="9404361" y="6301357"/>
                  <a:pt x="9431237" y="6299931"/>
                </a:cubicBezTo>
                <a:cubicBezTo>
                  <a:pt x="9456951" y="6299405"/>
                  <a:pt x="9482774" y="6298659"/>
                  <a:pt x="9508685" y="6297693"/>
                </a:cubicBezTo>
                <a:cubicBezTo>
                  <a:pt x="9534750" y="6297627"/>
                  <a:pt x="9560946" y="6297320"/>
                  <a:pt x="9587230" y="6296816"/>
                </a:cubicBezTo>
                <a:cubicBezTo>
                  <a:pt x="9610947" y="6297232"/>
                  <a:pt x="9634686" y="6297452"/>
                  <a:pt x="9658469" y="6297496"/>
                </a:cubicBezTo>
                <a:cubicBezTo>
                  <a:pt x="9684511" y="6298505"/>
                  <a:pt x="9710663" y="6299273"/>
                  <a:pt x="9737035" y="6299865"/>
                </a:cubicBezTo>
                <a:cubicBezTo>
                  <a:pt x="9761038" y="6301314"/>
                  <a:pt x="9785150" y="6302564"/>
                  <a:pt x="9809371" y="6303661"/>
                </a:cubicBezTo>
                <a:cubicBezTo>
                  <a:pt x="9832276" y="6305592"/>
                  <a:pt x="9855336" y="6307369"/>
                  <a:pt x="9878570" y="6308992"/>
                </a:cubicBezTo>
                <a:cubicBezTo>
                  <a:pt x="9901892" y="6311603"/>
                  <a:pt x="9925324" y="6314038"/>
                  <a:pt x="9948865" y="6316342"/>
                </a:cubicBezTo>
                <a:cubicBezTo>
                  <a:pt x="9972187" y="6319611"/>
                  <a:pt x="9995509" y="6322705"/>
                  <a:pt x="10018853" y="6325645"/>
                </a:cubicBezTo>
                <a:cubicBezTo>
                  <a:pt x="10041078" y="6329462"/>
                  <a:pt x="10063172" y="6333060"/>
                  <a:pt x="10085046" y="6336505"/>
                </a:cubicBezTo>
                <a:cubicBezTo>
                  <a:pt x="10106613" y="6340915"/>
                  <a:pt x="10127873" y="6345105"/>
                  <a:pt x="10148738" y="6349077"/>
                </a:cubicBezTo>
                <a:cubicBezTo>
                  <a:pt x="10168286" y="6353794"/>
                  <a:pt x="10188404" y="6358467"/>
                  <a:pt x="10209117" y="6363162"/>
                </a:cubicBezTo>
                <a:cubicBezTo>
                  <a:pt x="10230332" y="6369086"/>
                  <a:pt x="10251416" y="6374768"/>
                  <a:pt x="10272347" y="6380275"/>
                </a:cubicBezTo>
                <a:cubicBezTo>
                  <a:pt x="10291105" y="6386287"/>
                  <a:pt x="10310346" y="6392298"/>
                  <a:pt x="10330071" y="6398288"/>
                </a:cubicBezTo>
                <a:cubicBezTo>
                  <a:pt x="10348347" y="6404980"/>
                  <a:pt x="10367017" y="6411627"/>
                  <a:pt x="10386062" y="6418231"/>
                </a:cubicBezTo>
                <a:cubicBezTo>
                  <a:pt x="10403942" y="6425625"/>
                  <a:pt x="10422108" y="6432931"/>
                  <a:pt x="10440604" y="6440193"/>
                </a:cubicBezTo>
                <a:cubicBezTo>
                  <a:pt x="10450082" y="6444603"/>
                  <a:pt x="10459648" y="6448991"/>
                  <a:pt x="10469345" y="6453357"/>
                </a:cubicBezTo>
                <a:cubicBezTo>
                  <a:pt x="10476432" y="6456538"/>
                  <a:pt x="10483540" y="6459676"/>
                  <a:pt x="10490670" y="6462791"/>
                </a:cubicBezTo>
                <a:cubicBezTo>
                  <a:pt x="10788504" y="6617006"/>
                  <a:pt x="11127191" y="6720322"/>
                  <a:pt x="11447228" y="6817932"/>
                </a:cubicBezTo>
                <a:cubicBezTo>
                  <a:pt x="11470550" y="6825041"/>
                  <a:pt x="11493763" y="6832127"/>
                  <a:pt x="11516844" y="6839192"/>
                </a:cubicBezTo>
                <a:lnTo>
                  <a:pt x="11517348" y="6837546"/>
                </a:lnTo>
                <a:cubicBezTo>
                  <a:pt x="11494267" y="6830482"/>
                  <a:pt x="11471055" y="6823395"/>
                  <a:pt x="11447733" y="6816287"/>
                </a:cubicBezTo>
                <a:cubicBezTo>
                  <a:pt x="11136559" y="6721375"/>
                  <a:pt x="10807746" y="6621066"/>
                  <a:pt x="10516033" y="6473805"/>
                </a:cubicBezTo>
                <a:cubicBezTo>
                  <a:pt x="10819703" y="6603952"/>
                  <a:pt x="11153651" y="6689803"/>
                  <a:pt x="11477132" y="6772911"/>
                </a:cubicBezTo>
                <a:cubicBezTo>
                  <a:pt x="11496681" y="6777936"/>
                  <a:pt x="11516186" y="6782960"/>
                  <a:pt x="11535602" y="6787962"/>
                </a:cubicBezTo>
                <a:lnTo>
                  <a:pt x="11536062" y="6786185"/>
                </a:lnTo>
                <a:cubicBezTo>
                  <a:pt x="11516647" y="6781183"/>
                  <a:pt x="11497142" y="6776180"/>
                  <a:pt x="11477571" y="6771156"/>
                </a:cubicBezTo>
                <a:cubicBezTo>
                  <a:pt x="11144699" y="6685613"/>
                  <a:pt x="10800747" y="6597195"/>
                  <a:pt x="10490188" y="6460597"/>
                </a:cubicBezTo>
                <a:cubicBezTo>
                  <a:pt x="10486897" y="6458885"/>
                  <a:pt x="10483628" y="6457153"/>
                  <a:pt x="10480337" y="6455441"/>
                </a:cubicBezTo>
                <a:cubicBezTo>
                  <a:pt x="10801976" y="6576703"/>
                  <a:pt x="11154660" y="6651715"/>
                  <a:pt x="11496176" y="6724336"/>
                </a:cubicBezTo>
                <a:cubicBezTo>
                  <a:pt x="11515637" y="6728461"/>
                  <a:pt x="11535032" y="6732586"/>
                  <a:pt x="11554361" y="6736711"/>
                </a:cubicBezTo>
                <a:lnTo>
                  <a:pt x="11554778" y="6734824"/>
                </a:lnTo>
                <a:cubicBezTo>
                  <a:pt x="11535449" y="6730699"/>
                  <a:pt x="11516054" y="6726574"/>
                  <a:pt x="11496593" y="6722450"/>
                </a:cubicBezTo>
                <a:cubicBezTo>
                  <a:pt x="11149964" y="6648753"/>
                  <a:pt x="10791862" y="6572578"/>
                  <a:pt x="10466471" y="6448113"/>
                </a:cubicBezTo>
                <a:cubicBezTo>
                  <a:pt x="10461688" y="6445590"/>
                  <a:pt x="10456950" y="6443045"/>
                  <a:pt x="10452210" y="6440478"/>
                </a:cubicBezTo>
                <a:cubicBezTo>
                  <a:pt x="10791730" y="6551077"/>
                  <a:pt x="11162119" y="6614790"/>
                  <a:pt x="11520748" y="6676442"/>
                </a:cubicBezTo>
                <a:cubicBezTo>
                  <a:pt x="11538256" y="6679447"/>
                  <a:pt x="11555722" y="6682453"/>
                  <a:pt x="11573119" y="6685459"/>
                </a:cubicBezTo>
                <a:lnTo>
                  <a:pt x="11573471" y="6683462"/>
                </a:lnTo>
                <a:cubicBezTo>
                  <a:pt x="11556050" y="6680478"/>
                  <a:pt x="11538608" y="6677473"/>
                  <a:pt x="11521100" y="6674445"/>
                </a:cubicBezTo>
                <a:cubicBezTo>
                  <a:pt x="11158807" y="6612158"/>
                  <a:pt x="10784556" y="6547786"/>
                  <a:pt x="10442293" y="6435103"/>
                </a:cubicBezTo>
                <a:cubicBezTo>
                  <a:pt x="10436940" y="6432185"/>
                  <a:pt x="10431608" y="6429267"/>
                  <a:pt x="10426299" y="6426305"/>
                </a:cubicBezTo>
                <a:cubicBezTo>
                  <a:pt x="10783174" y="6525473"/>
                  <a:pt x="11170369" y="6577537"/>
                  <a:pt x="11545278" y="6627932"/>
                </a:cubicBezTo>
                <a:lnTo>
                  <a:pt x="11591900" y="6634208"/>
                </a:lnTo>
                <a:lnTo>
                  <a:pt x="11592185" y="6632101"/>
                </a:lnTo>
                <a:lnTo>
                  <a:pt x="11545541" y="6625848"/>
                </a:lnTo>
                <a:cubicBezTo>
                  <a:pt x="11167802" y="6575058"/>
                  <a:pt x="10777578" y="6522599"/>
                  <a:pt x="10418576" y="6421961"/>
                </a:cubicBezTo>
                <a:cubicBezTo>
                  <a:pt x="10412894" y="6418780"/>
                  <a:pt x="10407233" y="6415598"/>
                  <a:pt x="10401617" y="6412373"/>
                </a:cubicBezTo>
                <a:cubicBezTo>
                  <a:pt x="10775516" y="6499694"/>
                  <a:pt x="11179013" y="6539932"/>
                  <a:pt x="11569719" y="6578875"/>
                </a:cubicBezTo>
                <a:lnTo>
                  <a:pt x="11610658" y="6582956"/>
                </a:lnTo>
                <a:lnTo>
                  <a:pt x="11610878" y="6580762"/>
                </a:lnTo>
                <a:lnTo>
                  <a:pt x="11569960" y="6576681"/>
                </a:lnTo>
                <a:cubicBezTo>
                  <a:pt x="11176797" y="6537496"/>
                  <a:pt x="10770711" y="6497017"/>
                  <a:pt x="10394947" y="6408555"/>
                </a:cubicBezTo>
                <a:cubicBezTo>
                  <a:pt x="10389111" y="6405199"/>
                  <a:pt x="10383319" y="6401820"/>
                  <a:pt x="10377527" y="6398420"/>
                </a:cubicBezTo>
                <a:cubicBezTo>
                  <a:pt x="10768298" y="6473630"/>
                  <a:pt x="11187854" y="6501932"/>
                  <a:pt x="11594138" y="6529335"/>
                </a:cubicBezTo>
                <a:lnTo>
                  <a:pt x="11629417" y="6531704"/>
                </a:lnTo>
                <a:lnTo>
                  <a:pt x="11629571" y="6529401"/>
                </a:lnTo>
                <a:lnTo>
                  <a:pt x="11594314" y="6527031"/>
                </a:lnTo>
                <a:cubicBezTo>
                  <a:pt x="11185903" y="6499496"/>
                  <a:pt x="10764086" y="6471062"/>
                  <a:pt x="10371669" y="6394953"/>
                </a:cubicBezTo>
                <a:cubicBezTo>
                  <a:pt x="10365767" y="6391464"/>
                  <a:pt x="10359887" y="6387954"/>
                  <a:pt x="10354007" y="6384400"/>
                </a:cubicBezTo>
                <a:cubicBezTo>
                  <a:pt x="10761366" y="6447258"/>
                  <a:pt x="11196630" y="6463559"/>
                  <a:pt x="11618140" y="6479334"/>
                </a:cubicBezTo>
                <a:lnTo>
                  <a:pt x="11648198" y="6480453"/>
                </a:lnTo>
                <a:lnTo>
                  <a:pt x="11648286" y="6478061"/>
                </a:lnTo>
                <a:lnTo>
                  <a:pt x="11618228" y="6476921"/>
                </a:lnTo>
                <a:cubicBezTo>
                  <a:pt x="11194788" y="6461101"/>
                  <a:pt x="10757504" y="6444734"/>
                  <a:pt x="10348632" y="6381153"/>
                </a:cubicBezTo>
                <a:cubicBezTo>
                  <a:pt x="10342686" y="6377533"/>
                  <a:pt x="10336806" y="6373890"/>
                  <a:pt x="10330904" y="6370249"/>
                </a:cubicBezTo>
                <a:cubicBezTo>
                  <a:pt x="10754673" y="6420600"/>
                  <a:pt x="11205385" y="6424879"/>
                  <a:pt x="11641901" y="6428960"/>
                </a:cubicBezTo>
                <a:lnTo>
                  <a:pt x="11666956" y="6429201"/>
                </a:lnTo>
                <a:lnTo>
                  <a:pt x="11667000" y="6426700"/>
                </a:lnTo>
                <a:lnTo>
                  <a:pt x="11641945" y="6426459"/>
                </a:lnTo>
                <a:cubicBezTo>
                  <a:pt x="11203673" y="6422356"/>
                  <a:pt x="10751119" y="6418078"/>
                  <a:pt x="10325968" y="6367133"/>
                </a:cubicBezTo>
                <a:cubicBezTo>
                  <a:pt x="10320022" y="6363425"/>
                  <a:pt x="10314121" y="6359695"/>
                  <a:pt x="10308219" y="6355922"/>
                </a:cubicBezTo>
                <a:cubicBezTo>
                  <a:pt x="10566802" y="6378103"/>
                  <a:pt x="10834316" y="6384575"/>
                  <a:pt x="11102619" y="6384575"/>
                </a:cubicBezTo>
                <a:cubicBezTo>
                  <a:pt x="11290753" y="6384575"/>
                  <a:pt x="11479326" y="6381416"/>
                  <a:pt x="11665333" y="6378300"/>
                </a:cubicBezTo>
                <a:lnTo>
                  <a:pt x="11685737" y="6377949"/>
                </a:lnTo>
                <a:lnTo>
                  <a:pt x="11685693" y="6375361"/>
                </a:lnTo>
                <a:lnTo>
                  <a:pt x="11665289" y="6375690"/>
                </a:lnTo>
                <a:cubicBezTo>
                  <a:pt x="11212405" y="6383303"/>
                  <a:pt x="10744779" y="6391135"/>
                  <a:pt x="10303523" y="6352916"/>
                </a:cubicBezTo>
                <a:cubicBezTo>
                  <a:pt x="10297622" y="6349121"/>
                  <a:pt x="10291785" y="6345303"/>
                  <a:pt x="10285950" y="6341442"/>
                </a:cubicBezTo>
                <a:cubicBezTo>
                  <a:pt x="10439090" y="6349866"/>
                  <a:pt x="10595017" y="6353201"/>
                  <a:pt x="10752282" y="6353201"/>
                </a:cubicBezTo>
                <a:cubicBezTo>
                  <a:pt x="11063127" y="6353201"/>
                  <a:pt x="11379105" y="6340147"/>
                  <a:pt x="11688370" y="6327356"/>
                </a:cubicBezTo>
                <a:lnTo>
                  <a:pt x="11704495" y="6326698"/>
                </a:lnTo>
                <a:lnTo>
                  <a:pt x="11704386" y="6323999"/>
                </a:lnTo>
                <a:lnTo>
                  <a:pt x="11688260" y="6324657"/>
                </a:lnTo>
                <a:cubicBezTo>
                  <a:pt x="11221006" y="6343987"/>
                  <a:pt x="10738570" y="6363908"/>
                  <a:pt x="10281452" y="6338480"/>
                </a:cubicBezTo>
                <a:cubicBezTo>
                  <a:pt x="10275594" y="6334596"/>
                  <a:pt x="10269758" y="6330691"/>
                  <a:pt x="10263944" y="6326742"/>
                </a:cubicBezTo>
                <a:cubicBezTo>
                  <a:pt x="10334964" y="6328607"/>
                  <a:pt x="10406532" y="6329462"/>
                  <a:pt x="10478494" y="6329462"/>
                </a:cubicBezTo>
                <a:cubicBezTo>
                  <a:pt x="10884361" y="6329462"/>
                  <a:pt x="11303215" y="6302476"/>
                  <a:pt x="11710859" y="6276236"/>
                </a:cubicBezTo>
                <a:lnTo>
                  <a:pt x="11723254" y="6275424"/>
                </a:lnTo>
                <a:lnTo>
                  <a:pt x="11723079" y="6272660"/>
                </a:lnTo>
                <a:lnTo>
                  <a:pt x="11710683" y="6273449"/>
                </a:lnTo>
                <a:cubicBezTo>
                  <a:pt x="11229299" y="6304451"/>
                  <a:pt x="10732339" y="6336417"/>
                  <a:pt x="10259622" y="6323824"/>
                </a:cubicBezTo>
                <a:cubicBezTo>
                  <a:pt x="10253807" y="6319853"/>
                  <a:pt x="10248037" y="6315859"/>
                  <a:pt x="10242289" y="6311844"/>
                </a:cubicBezTo>
                <a:cubicBezTo>
                  <a:pt x="10729223" y="6311340"/>
                  <a:pt x="11239063" y="6267460"/>
                  <a:pt x="11732952" y="6224963"/>
                </a:cubicBezTo>
                <a:lnTo>
                  <a:pt x="11742035" y="6224173"/>
                </a:lnTo>
                <a:lnTo>
                  <a:pt x="11741793" y="6221299"/>
                </a:lnTo>
                <a:lnTo>
                  <a:pt x="11732711" y="6222088"/>
                </a:lnTo>
                <a:cubicBezTo>
                  <a:pt x="11237461" y="6264717"/>
                  <a:pt x="10726218" y="6308685"/>
                  <a:pt x="10238187" y="6308949"/>
                </a:cubicBezTo>
                <a:cubicBezTo>
                  <a:pt x="10232416" y="6304889"/>
                  <a:pt x="10226690" y="6300831"/>
                  <a:pt x="10220985" y="6296728"/>
                </a:cubicBezTo>
                <a:cubicBezTo>
                  <a:pt x="10722948" y="6283432"/>
                  <a:pt x="11246763" y="6227661"/>
                  <a:pt x="11754278" y="6173623"/>
                </a:cubicBezTo>
                <a:lnTo>
                  <a:pt x="11760793" y="6172921"/>
                </a:lnTo>
                <a:lnTo>
                  <a:pt x="11760486" y="6169959"/>
                </a:lnTo>
                <a:lnTo>
                  <a:pt x="11753948" y="6170639"/>
                </a:lnTo>
                <a:cubicBezTo>
                  <a:pt x="11245184" y="6224831"/>
                  <a:pt x="10720009" y="6280734"/>
                  <a:pt x="10216970" y="6293832"/>
                </a:cubicBezTo>
                <a:cubicBezTo>
                  <a:pt x="10211288" y="6289729"/>
                  <a:pt x="10205650" y="6285582"/>
                  <a:pt x="10200033" y="6281392"/>
                </a:cubicBezTo>
                <a:cubicBezTo>
                  <a:pt x="10716739" y="6255328"/>
                  <a:pt x="11254267" y="6187731"/>
                  <a:pt x="11775077" y="6122218"/>
                </a:cubicBezTo>
                <a:lnTo>
                  <a:pt x="11779574" y="6121647"/>
                </a:lnTo>
                <a:lnTo>
                  <a:pt x="11779179" y="6118598"/>
                </a:lnTo>
                <a:lnTo>
                  <a:pt x="11774703" y="6119168"/>
                </a:lnTo>
                <a:cubicBezTo>
                  <a:pt x="11252688" y="6184834"/>
                  <a:pt x="10713887" y="6252585"/>
                  <a:pt x="10196150" y="6278518"/>
                </a:cubicBezTo>
                <a:cubicBezTo>
                  <a:pt x="10190533" y="6274327"/>
                  <a:pt x="10184960" y="6270115"/>
                  <a:pt x="10179410" y="6265858"/>
                </a:cubicBezTo>
                <a:cubicBezTo>
                  <a:pt x="10710530" y="6227069"/>
                  <a:pt x="11261397" y="6147734"/>
                  <a:pt x="11795217" y="6070857"/>
                </a:cubicBezTo>
                <a:lnTo>
                  <a:pt x="11798332" y="6070396"/>
                </a:lnTo>
                <a:lnTo>
                  <a:pt x="11797894" y="6067258"/>
                </a:lnTo>
                <a:lnTo>
                  <a:pt x="11794756" y="6067698"/>
                </a:lnTo>
                <a:cubicBezTo>
                  <a:pt x="11259795" y="6144750"/>
                  <a:pt x="10707701" y="6224260"/>
                  <a:pt x="10175592" y="6262941"/>
                </a:cubicBezTo>
                <a:cubicBezTo>
                  <a:pt x="10170063" y="6258706"/>
                  <a:pt x="10164578" y="6254406"/>
                  <a:pt x="10159093" y="6250084"/>
                </a:cubicBezTo>
                <a:cubicBezTo>
                  <a:pt x="10704212" y="6198635"/>
                  <a:pt x="11268045" y="6107694"/>
                  <a:pt x="11814458" y="6019561"/>
                </a:cubicBezTo>
                <a:lnTo>
                  <a:pt x="11817113" y="6019144"/>
                </a:lnTo>
                <a:lnTo>
                  <a:pt x="11816587" y="6015919"/>
                </a:lnTo>
                <a:lnTo>
                  <a:pt x="11813954" y="6016336"/>
                </a:lnTo>
                <a:cubicBezTo>
                  <a:pt x="11266465" y="6104644"/>
                  <a:pt x="10701469" y="6195760"/>
                  <a:pt x="10155408" y="6247144"/>
                </a:cubicBezTo>
                <a:cubicBezTo>
                  <a:pt x="10149966" y="6242821"/>
                  <a:pt x="10144547" y="6238477"/>
                  <a:pt x="10139150" y="6234067"/>
                </a:cubicBezTo>
                <a:cubicBezTo>
                  <a:pt x="10697828" y="6170069"/>
                  <a:pt x="11274232" y="6067654"/>
                  <a:pt x="11832866" y="5968420"/>
                </a:cubicBezTo>
                <a:lnTo>
                  <a:pt x="11835872" y="5967871"/>
                </a:lnTo>
                <a:lnTo>
                  <a:pt x="11835280" y="5964558"/>
                </a:lnTo>
                <a:lnTo>
                  <a:pt x="11832274" y="5965107"/>
                </a:lnTo>
                <a:cubicBezTo>
                  <a:pt x="11272609" y="6064538"/>
                  <a:pt x="10695107" y="6167129"/>
                  <a:pt x="10135508" y="6231106"/>
                </a:cubicBezTo>
                <a:cubicBezTo>
                  <a:pt x="10130133" y="6226718"/>
                  <a:pt x="10124779" y="6222286"/>
                  <a:pt x="10119469" y="6217832"/>
                </a:cubicBezTo>
                <a:cubicBezTo>
                  <a:pt x="10691333" y="6141371"/>
                  <a:pt x="11279893" y="6027657"/>
                  <a:pt x="11850351" y="5917453"/>
                </a:cubicBezTo>
                <a:lnTo>
                  <a:pt x="11854630" y="5916619"/>
                </a:lnTo>
                <a:lnTo>
                  <a:pt x="11853972" y="5913218"/>
                </a:lnTo>
                <a:lnTo>
                  <a:pt x="11849694" y="5914052"/>
                </a:lnTo>
                <a:cubicBezTo>
                  <a:pt x="11278247" y="6024454"/>
                  <a:pt x="10688656" y="6138366"/>
                  <a:pt x="10115937" y="6214826"/>
                </a:cubicBezTo>
                <a:cubicBezTo>
                  <a:pt x="10110650" y="6210351"/>
                  <a:pt x="10105428" y="6205875"/>
                  <a:pt x="10100207" y="6201333"/>
                </a:cubicBezTo>
                <a:cubicBezTo>
                  <a:pt x="10684817" y="6112565"/>
                  <a:pt x="11285093" y="5987726"/>
                  <a:pt x="11866982" y="5866684"/>
                </a:cubicBezTo>
                <a:lnTo>
                  <a:pt x="11873411" y="5865367"/>
                </a:lnTo>
                <a:lnTo>
                  <a:pt x="11872687" y="5861879"/>
                </a:lnTo>
                <a:lnTo>
                  <a:pt x="11866258" y="5863217"/>
                </a:lnTo>
                <a:cubicBezTo>
                  <a:pt x="11283425" y="5984457"/>
                  <a:pt x="10682140" y="6109493"/>
                  <a:pt x="10096675" y="6198284"/>
                </a:cubicBezTo>
                <a:cubicBezTo>
                  <a:pt x="10091496" y="6193764"/>
                  <a:pt x="10086340" y="6189222"/>
                  <a:pt x="10081229" y="6184615"/>
                </a:cubicBezTo>
                <a:cubicBezTo>
                  <a:pt x="10677972" y="6083713"/>
                  <a:pt x="11289393" y="5947949"/>
                  <a:pt x="11882143" y="5816332"/>
                </a:cubicBezTo>
                <a:lnTo>
                  <a:pt x="11892169" y="5814094"/>
                </a:lnTo>
                <a:lnTo>
                  <a:pt x="11891380" y="5810540"/>
                </a:lnTo>
                <a:lnTo>
                  <a:pt x="11881353" y="5812756"/>
                </a:lnTo>
                <a:cubicBezTo>
                  <a:pt x="11287703" y="5944593"/>
                  <a:pt x="10675339" y="6080576"/>
                  <a:pt x="10077784" y="6181500"/>
                </a:cubicBezTo>
                <a:cubicBezTo>
                  <a:pt x="10072694" y="6176914"/>
                  <a:pt x="10067648" y="6172307"/>
                  <a:pt x="10062645" y="6167655"/>
                </a:cubicBezTo>
                <a:cubicBezTo>
                  <a:pt x="10671038" y="6054797"/>
                  <a:pt x="11293145" y="5908326"/>
                  <a:pt x="11896295" y="5766287"/>
                </a:cubicBezTo>
                <a:lnTo>
                  <a:pt x="11910950" y="5762842"/>
                </a:lnTo>
                <a:lnTo>
                  <a:pt x="11910072" y="5759200"/>
                </a:lnTo>
                <a:lnTo>
                  <a:pt x="11895439" y="5762645"/>
                </a:lnTo>
                <a:cubicBezTo>
                  <a:pt x="11291411" y="5904881"/>
                  <a:pt x="10668406" y="6051572"/>
                  <a:pt x="10059223" y="6164474"/>
                </a:cubicBezTo>
                <a:cubicBezTo>
                  <a:pt x="10054221" y="6159823"/>
                  <a:pt x="10049284" y="6155150"/>
                  <a:pt x="10044348" y="6150433"/>
                </a:cubicBezTo>
                <a:cubicBezTo>
                  <a:pt x="10664018" y="6025836"/>
                  <a:pt x="11296392" y="5868834"/>
                  <a:pt x="11909612" y="5716571"/>
                </a:cubicBezTo>
                <a:lnTo>
                  <a:pt x="11929709" y="5711569"/>
                </a:lnTo>
                <a:lnTo>
                  <a:pt x="11928787" y="5707839"/>
                </a:lnTo>
                <a:lnTo>
                  <a:pt x="11908668" y="5712842"/>
                </a:lnTo>
                <a:cubicBezTo>
                  <a:pt x="11294658" y="5865302"/>
                  <a:pt x="10661385" y="6022523"/>
                  <a:pt x="10040969" y="6147186"/>
                </a:cubicBezTo>
                <a:cubicBezTo>
                  <a:pt x="10036098" y="6142490"/>
                  <a:pt x="10031249" y="6137752"/>
                  <a:pt x="10026444" y="6132969"/>
                </a:cubicBezTo>
                <a:cubicBezTo>
                  <a:pt x="10656756" y="5996832"/>
                  <a:pt x="11298827" y="5829562"/>
                  <a:pt x="11921503" y="5667338"/>
                </a:cubicBezTo>
                <a:lnTo>
                  <a:pt x="11948467" y="5660317"/>
                </a:lnTo>
                <a:lnTo>
                  <a:pt x="11947479" y="5656500"/>
                </a:lnTo>
                <a:lnTo>
                  <a:pt x="11920515" y="5663542"/>
                </a:lnTo>
                <a:cubicBezTo>
                  <a:pt x="11297049" y="5825963"/>
                  <a:pt x="10654145" y="5993453"/>
                  <a:pt x="10023110" y="6129656"/>
                </a:cubicBezTo>
                <a:cubicBezTo>
                  <a:pt x="10018326" y="6124895"/>
                  <a:pt x="10013588" y="6120090"/>
                  <a:pt x="10008871" y="6115241"/>
                </a:cubicBezTo>
                <a:cubicBezTo>
                  <a:pt x="10649274" y="5967849"/>
                  <a:pt x="11300516" y="5790575"/>
                  <a:pt x="11932144" y="5618609"/>
                </a:cubicBezTo>
                <a:lnTo>
                  <a:pt x="11967248" y="5609066"/>
                </a:lnTo>
                <a:lnTo>
                  <a:pt x="11966195" y="5605161"/>
                </a:lnTo>
                <a:lnTo>
                  <a:pt x="11931091" y="5614726"/>
                </a:lnTo>
                <a:cubicBezTo>
                  <a:pt x="11298695" y="5786867"/>
                  <a:pt x="10646663" y="5964360"/>
                  <a:pt x="10005558" y="6111862"/>
                </a:cubicBezTo>
                <a:cubicBezTo>
                  <a:pt x="10000885" y="6107036"/>
                  <a:pt x="9996256" y="6102165"/>
                  <a:pt x="9991648" y="6097273"/>
                </a:cubicBezTo>
                <a:cubicBezTo>
                  <a:pt x="10641486" y="5938888"/>
                  <a:pt x="11301240" y="5751894"/>
                  <a:pt x="11941205" y="5570495"/>
                </a:cubicBezTo>
                <a:lnTo>
                  <a:pt x="11986006" y="5557792"/>
                </a:lnTo>
                <a:lnTo>
                  <a:pt x="11984888" y="5553821"/>
                </a:lnTo>
                <a:lnTo>
                  <a:pt x="11940087" y="5566524"/>
                </a:lnTo>
                <a:cubicBezTo>
                  <a:pt x="11299419" y="5748099"/>
                  <a:pt x="10638896" y="5935312"/>
                  <a:pt x="9988401" y="6093806"/>
                </a:cubicBezTo>
                <a:cubicBezTo>
                  <a:pt x="9983837" y="6088913"/>
                  <a:pt x="9979296" y="6083999"/>
                  <a:pt x="9974798" y="6079018"/>
                </a:cubicBezTo>
                <a:cubicBezTo>
                  <a:pt x="10633478" y="5909927"/>
                  <a:pt x="11301219" y="5713500"/>
                  <a:pt x="11948972" y="5522952"/>
                </a:cubicBezTo>
                <a:lnTo>
                  <a:pt x="12004787" y="5506541"/>
                </a:lnTo>
                <a:lnTo>
                  <a:pt x="12003580" y="5502482"/>
                </a:lnTo>
                <a:lnTo>
                  <a:pt x="11947787" y="5518893"/>
                </a:lnTo>
                <a:cubicBezTo>
                  <a:pt x="11299354" y="5709638"/>
                  <a:pt x="10630889" y="5906286"/>
                  <a:pt x="9971573" y="6075486"/>
                </a:cubicBezTo>
                <a:cubicBezTo>
                  <a:pt x="9967010" y="6070440"/>
                  <a:pt x="9962490" y="6065372"/>
                  <a:pt x="9957992" y="6060238"/>
                </a:cubicBezTo>
                <a:cubicBezTo>
                  <a:pt x="10656580" y="5871401"/>
                  <a:pt x="11350452" y="5660164"/>
                  <a:pt x="12023546" y="5455267"/>
                </a:cubicBezTo>
                <a:lnTo>
                  <a:pt x="12022295" y="5451143"/>
                </a:lnTo>
                <a:cubicBezTo>
                  <a:pt x="11348587" y="5656215"/>
                  <a:pt x="10654057" y="5867649"/>
                  <a:pt x="9954855" y="6056618"/>
                </a:cubicBezTo>
                <a:cubicBezTo>
                  <a:pt x="9950511" y="6051594"/>
                  <a:pt x="9946188" y="6046547"/>
                  <a:pt x="9941888" y="6041479"/>
                </a:cubicBezTo>
                <a:cubicBezTo>
                  <a:pt x="10647168" y="5842484"/>
                  <a:pt x="11355278" y="5619926"/>
                  <a:pt x="12042304" y="5404016"/>
                </a:cubicBezTo>
                <a:lnTo>
                  <a:pt x="12040988" y="5399803"/>
                </a:lnTo>
                <a:cubicBezTo>
                  <a:pt x="11353369" y="5615911"/>
                  <a:pt x="10644601" y="5838645"/>
                  <a:pt x="9938751" y="6037771"/>
                </a:cubicBezTo>
                <a:cubicBezTo>
                  <a:pt x="9934517" y="6032681"/>
                  <a:pt x="9930282" y="6027569"/>
                  <a:pt x="9926092" y="6022435"/>
                </a:cubicBezTo>
                <a:cubicBezTo>
                  <a:pt x="10636154" y="5814072"/>
                  <a:pt x="11353413" y="5581882"/>
                  <a:pt x="12049369" y="5356538"/>
                </a:cubicBezTo>
                <a:lnTo>
                  <a:pt x="12061085" y="5352742"/>
                </a:lnTo>
                <a:lnTo>
                  <a:pt x="12059680" y="5348442"/>
                </a:lnTo>
                <a:lnTo>
                  <a:pt x="12047965" y="5352237"/>
                </a:lnTo>
                <a:cubicBezTo>
                  <a:pt x="11351438" y="5577758"/>
                  <a:pt x="10633610" y="5810167"/>
                  <a:pt x="9923019" y="6018640"/>
                </a:cubicBezTo>
                <a:cubicBezTo>
                  <a:pt x="9918874" y="6013506"/>
                  <a:pt x="9914771" y="6008328"/>
                  <a:pt x="9910690" y="6003128"/>
                </a:cubicBezTo>
                <a:cubicBezTo>
                  <a:pt x="10623100" y="5786406"/>
                  <a:pt x="11341764" y="5547196"/>
                  <a:pt x="12039189" y="5315005"/>
                </a:cubicBezTo>
                <a:lnTo>
                  <a:pt x="12079843" y="5301491"/>
                </a:lnTo>
                <a:lnTo>
                  <a:pt x="12078396" y="5297103"/>
                </a:lnTo>
                <a:lnTo>
                  <a:pt x="12037740" y="5310639"/>
                </a:lnTo>
                <a:cubicBezTo>
                  <a:pt x="11339767" y="5542983"/>
                  <a:pt x="10620555" y="5782391"/>
                  <a:pt x="9907662" y="5999245"/>
                </a:cubicBezTo>
                <a:cubicBezTo>
                  <a:pt x="9903625" y="5994045"/>
                  <a:pt x="9899632" y="5988823"/>
                  <a:pt x="9895661" y="5983558"/>
                </a:cubicBezTo>
                <a:cubicBezTo>
                  <a:pt x="10609629" y="5758959"/>
                  <a:pt x="11328929" y="5513211"/>
                  <a:pt x="12027099" y="5274658"/>
                </a:cubicBezTo>
                <a:lnTo>
                  <a:pt x="12098602" y="5250217"/>
                </a:lnTo>
                <a:lnTo>
                  <a:pt x="12097089" y="5245763"/>
                </a:lnTo>
                <a:lnTo>
                  <a:pt x="12025586" y="5270204"/>
                </a:lnTo>
                <a:cubicBezTo>
                  <a:pt x="11326910" y="5508910"/>
                  <a:pt x="10607084" y="5754856"/>
                  <a:pt x="9892655" y="5979587"/>
                </a:cubicBezTo>
                <a:cubicBezTo>
                  <a:pt x="9888728" y="5974321"/>
                  <a:pt x="9884844" y="5969055"/>
                  <a:pt x="9880983" y="5963724"/>
                </a:cubicBezTo>
                <a:cubicBezTo>
                  <a:pt x="10595456" y="5731842"/>
                  <a:pt x="11314404" y="5480125"/>
                  <a:pt x="12012334" y="5235736"/>
                </a:cubicBezTo>
                <a:lnTo>
                  <a:pt x="12117383" y="5198965"/>
                </a:lnTo>
                <a:lnTo>
                  <a:pt x="12115803" y="5194424"/>
                </a:lnTo>
                <a:lnTo>
                  <a:pt x="12010732" y="5231195"/>
                </a:lnTo>
                <a:cubicBezTo>
                  <a:pt x="11312363" y="5475737"/>
                  <a:pt x="10592933" y="5727629"/>
                  <a:pt x="9878043" y="5959644"/>
                </a:cubicBezTo>
                <a:cubicBezTo>
                  <a:pt x="9874226" y="5954334"/>
                  <a:pt x="9870452" y="5948981"/>
                  <a:pt x="9866700" y="5943605"/>
                </a:cubicBezTo>
                <a:cubicBezTo>
                  <a:pt x="10580931" y="5704965"/>
                  <a:pt x="11298805" y="5447742"/>
                  <a:pt x="11995791" y="5197978"/>
                </a:cubicBezTo>
                <a:lnTo>
                  <a:pt x="12136141" y="5147692"/>
                </a:lnTo>
                <a:lnTo>
                  <a:pt x="12134496" y="5143084"/>
                </a:lnTo>
                <a:lnTo>
                  <a:pt x="11994146" y="5193371"/>
                </a:lnTo>
                <a:cubicBezTo>
                  <a:pt x="11296720" y="5443266"/>
                  <a:pt x="10578409" y="5700643"/>
                  <a:pt x="9863804" y="5939415"/>
                </a:cubicBezTo>
                <a:cubicBezTo>
                  <a:pt x="9860097" y="5934061"/>
                  <a:pt x="9856410" y="5928664"/>
                  <a:pt x="9852768" y="5923223"/>
                </a:cubicBezTo>
                <a:cubicBezTo>
                  <a:pt x="10565837" y="5678374"/>
                  <a:pt x="11281758" y="5416192"/>
                  <a:pt x="11976989" y="5161580"/>
                </a:cubicBezTo>
                <a:cubicBezTo>
                  <a:pt x="12036292" y="5139859"/>
                  <a:pt x="12095596" y="5118139"/>
                  <a:pt x="12154899" y="5096440"/>
                </a:cubicBezTo>
                <a:lnTo>
                  <a:pt x="12153188" y="5091745"/>
                </a:lnTo>
                <a:cubicBezTo>
                  <a:pt x="12093884" y="5113443"/>
                  <a:pt x="12034581" y="5135164"/>
                  <a:pt x="11975278" y="5156885"/>
                </a:cubicBezTo>
                <a:cubicBezTo>
                  <a:pt x="11279673" y="5411629"/>
                  <a:pt x="10563336" y="5673964"/>
                  <a:pt x="9849916" y="5918923"/>
                </a:cubicBezTo>
                <a:cubicBezTo>
                  <a:pt x="9846318" y="5913482"/>
                  <a:pt x="9842764" y="5908019"/>
                  <a:pt x="9839231" y="5902534"/>
                </a:cubicBezTo>
                <a:cubicBezTo>
                  <a:pt x="10550567" y="5651959"/>
                  <a:pt x="11263986" y="5385257"/>
                  <a:pt x="11956914" y="5126213"/>
                </a:cubicBezTo>
                <a:close/>
                <a:moveTo>
                  <a:pt x="9834734" y="5898738"/>
                </a:moveTo>
                <a:cubicBezTo>
                  <a:pt x="9812223" y="5906658"/>
                  <a:pt x="9789713" y="5914557"/>
                  <a:pt x="9767202" y="5922455"/>
                </a:cubicBezTo>
                <a:cubicBezTo>
                  <a:pt x="9763385" y="5917321"/>
                  <a:pt x="9759590" y="5912121"/>
                  <a:pt x="9755838" y="5906856"/>
                </a:cubicBezTo>
                <a:cubicBezTo>
                  <a:pt x="9778677" y="5898651"/>
                  <a:pt x="9801539" y="5890423"/>
                  <a:pt x="9824400" y="5882174"/>
                </a:cubicBezTo>
                <a:cubicBezTo>
                  <a:pt x="9827801" y="5887725"/>
                  <a:pt x="9831267" y="5893253"/>
                  <a:pt x="9834734" y="5898738"/>
                </a:cubicBezTo>
                <a:close/>
                <a:moveTo>
                  <a:pt x="10112975" y="6255941"/>
                </a:moveTo>
                <a:cubicBezTo>
                  <a:pt x="10118022" y="6259430"/>
                  <a:pt x="10123112" y="6262875"/>
                  <a:pt x="10128201" y="6266319"/>
                </a:cubicBezTo>
                <a:cubicBezTo>
                  <a:pt x="10114248" y="6267263"/>
                  <a:pt x="10100294" y="6268184"/>
                  <a:pt x="10086362" y="6269083"/>
                </a:cubicBezTo>
                <a:cubicBezTo>
                  <a:pt x="10080285" y="6265507"/>
                  <a:pt x="10074295" y="6261910"/>
                  <a:pt x="10068306" y="6258311"/>
                </a:cubicBezTo>
                <a:cubicBezTo>
                  <a:pt x="10082523" y="6257082"/>
                  <a:pt x="10096740" y="6255832"/>
                  <a:pt x="10110979" y="6254538"/>
                </a:cubicBezTo>
                <a:cubicBezTo>
                  <a:pt x="10111659" y="6255020"/>
                  <a:pt x="10112318" y="6255481"/>
                  <a:pt x="10112975" y="6255941"/>
                </a:cubicBezTo>
                <a:close/>
                <a:moveTo>
                  <a:pt x="10385140" y="6415796"/>
                </a:moveTo>
                <a:cubicBezTo>
                  <a:pt x="10382112" y="6414523"/>
                  <a:pt x="10379084" y="6413273"/>
                  <a:pt x="10376057" y="6412000"/>
                </a:cubicBezTo>
                <a:cubicBezTo>
                  <a:pt x="10379151" y="6412900"/>
                  <a:pt x="10382222" y="6413799"/>
                  <a:pt x="10385337" y="6414699"/>
                </a:cubicBezTo>
                <a:cubicBezTo>
                  <a:pt x="10386786" y="6415137"/>
                  <a:pt x="10388256" y="6415532"/>
                  <a:pt x="10389681" y="6415949"/>
                </a:cubicBezTo>
                <a:cubicBezTo>
                  <a:pt x="10393016" y="6417573"/>
                  <a:pt x="10396351" y="6419197"/>
                  <a:pt x="10399708" y="6420820"/>
                </a:cubicBezTo>
                <a:cubicBezTo>
                  <a:pt x="10394838" y="6419131"/>
                  <a:pt x="10389966" y="6417463"/>
                  <a:pt x="10385140" y="6415796"/>
                </a:cubicBezTo>
                <a:close/>
                <a:moveTo>
                  <a:pt x="2151582" y="3153092"/>
                </a:moveTo>
                <a:cubicBezTo>
                  <a:pt x="2148894" y="3146488"/>
                  <a:pt x="2146744" y="3139599"/>
                  <a:pt x="2145178" y="3132447"/>
                </a:cubicBezTo>
                <a:cubicBezTo>
                  <a:pt x="2147644" y="3134289"/>
                  <a:pt x="2150180" y="3136133"/>
                  <a:pt x="2152793" y="3137932"/>
                </a:cubicBezTo>
                <a:cubicBezTo>
                  <a:pt x="2157521" y="3141223"/>
                  <a:pt x="2162383" y="3144360"/>
                  <a:pt x="2167339" y="3147366"/>
                </a:cubicBezTo>
                <a:cubicBezTo>
                  <a:pt x="2167379" y="3151161"/>
                  <a:pt x="2167561" y="3154957"/>
                  <a:pt x="2167916" y="3158752"/>
                </a:cubicBezTo>
                <a:cubicBezTo>
                  <a:pt x="2168265" y="3162482"/>
                  <a:pt x="2168822" y="3166146"/>
                  <a:pt x="2169474" y="3169810"/>
                </a:cubicBezTo>
                <a:cubicBezTo>
                  <a:pt x="2163105" y="3164523"/>
                  <a:pt x="2157109" y="3158950"/>
                  <a:pt x="2151582" y="3153092"/>
                </a:cubicBezTo>
                <a:close/>
                <a:moveTo>
                  <a:pt x="2123012" y="3109695"/>
                </a:moveTo>
                <a:cubicBezTo>
                  <a:pt x="2120162" y="3102696"/>
                  <a:pt x="2117944" y="3095368"/>
                  <a:pt x="2116436" y="3087733"/>
                </a:cubicBezTo>
                <a:cubicBezTo>
                  <a:pt x="2123681" y="3092999"/>
                  <a:pt x="2131364" y="3097957"/>
                  <a:pt x="2139384" y="3102630"/>
                </a:cubicBezTo>
                <a:cubicBezTo>
                  <a:pt x="2139298" y="3107325"/>
                  <a:pt x="2139438" y="3112042"/>
                  <a:pt x="2139855" y="3116716"/>
                </a:cubicBezTo>
                <a:cubicBezTo>
                  <a:pt x="2140134" y="3119875"/>
                  <a:pt x="2140529" y="3122969"/>
                  <a:pt x="2141020" y="3125996"/>
                </a:cubicBezTo>
                <a:cubicBezTo>
                  <a:pt x="2134583" y="3120862"/>
                  <a:pt x="2128550" y="3115421"/>
                  <a:pt x="2123012" y="3109695"/>
                </a:cubicBezTo>
                <a:close/>
                <a:moveTo>
                  <a:pt x="2093702" y="3064872"/>
                </a:moveTo>
                <a:cubicBezTo>
                  <a:pt x="2091087" y="3058026"/>
                  <a:pt x="2089093" y="3050874"/>
                  <a:pt x="2087796" y="3043371"/>
                </a:cubicBezTo>
                <a:cubicBezTo>
                  <a:pt x="2090815" y="3045499"/>
                  <a:pt x="2093909" y="3047627"/>
                  <a:pt x="2097151" y="3049689"/>
                </a:cubicBezTo>
                <a:cubicBezTo>
                  <a:pt x="2101814" y="3052673"/>
                  <a:pt x="2106612" y="3055503"/>
                  <a:pt x="2111513" y="3058246"/>
                </a:cubicBezTo>
                <a:cubicBezTo>
                  <a:pt x="2111261" y="3063731"/>
                  <a:pt x="2111340" y="3069216"/>
                  <a:pt x="2111799" y="3074701"/>
                </a:cubicBezTo>
                <a:cubicBezTo>
                  <a:pt x="2111994" y="3077026"/>
                  <a:pt x="2112268" y="3079308"/>
                  <a:pt x="2112586" y="3081590"/>
                </a:cubicBezTo>
                <a:cubicBezTo>
                  <a:pt x="2105802" y="3076324"/>
                  <a:pt x="2099473" y="3070774"/>
                  <a:pt x="2093702" y="3064872"/>
                </a:cubicBezTo>
                <a:close/>
                <a:moveTo>
                  <a:pt x="2065132" y="3021497"/>
                </a:moveTo>
                <a:cubicBezTo>
                  <a:pt x="2062412" y="3014366"/>
                  <a:pt x="2060411" y="3006863"/>
                  <a:pt x="2059222" y="2998986"/>
                </a:cubicBezTo>
                <a:cubicBezTo>
                  <a:pt x="2062473" y="3001202"/>
                  <a:pt x="2065810" y="3003396"/>
                  <a:pt x="2069325" y="3005546"/>
                </a:cubicBezTo>
                <a:cubicBezTo>
                  <a:pt x="2074011" y="3008398"/>
                  <a:pt x="2078827" y="3011141"/>
                  <a:pt x="2083742" y="3013752"/>
                </a:cubicBezTo>
                <a:cubicBezTo>
                  <a:pt x="2083261" y="3020049"/>
                  <a:pt x="2083239" y="3026367"/>
                  <a:pt x="2083735" y="3032664"/>
                </a:cubicBezTo>
                <a:cubicBezTo>
                  <a:pt x="2083873" y="3034419"/>
                  <a:pt x="2084099" y="3036174"/>
                  <a:pt x="2084314" y="3037908"/>
                </a:cubicBezTo>
                <a:cubicBezTo>
                  <a:pt x="2077392" y="3032752"/>
                  <a:pt x="2070966" y="3027310"/>
                  <a:pt x="2065132" y="3021497"/>
                </a:cubicBezTo>
                <a:close/>
                <a:moveTo>
                  <a:pt x="2035862" y="2976629"/>
                </a:moveTo>
                <a:cubicBezTo>
                  <a:pt x="2033431" y="2969718"/>
                  <a:pt x="2031700" y="2962456"/>
                  <a:pt x="2030737" y="2954799"/>
                </a:cubicBezTo>
                <a:cubicBezTo>
                  <a:pt x="2038782" y="2960109"/>
                  <a:pt x="2047304" y="2964979"/>
                  <a:pt x="2056084" y="2969411"/>
                </a:cubicBezTo>
                <a:cubicBezTo>
                  <a:pt x="2055327" y="2976498"/>
                  <a:pt x="2055158" y="2983562"/>
                  <a:pt x="2055676" y="2990649"/>
                </a:cubicBezTo>
                <a:cubicBezTo>
                  <a:pt x="2055749" y="2991636"/>
                  <a:pt x="2055847" y="2992624"/>
                  <a:pt x="2055944" y="2993589"/>
                </a:cubicBezTo>
                <a:cubicBezTo>
                  <a:pt x="2048754" y="2988345"/>
                  <a:pt x="2042001" y="2982707"/>
                  <a:pt x="2035862" y="2976629"/>
                </a:cubicBezTo>
                <a:close/>
                <a:moveTo>
                  <a:pt x="2002290" y="2910481"/>
                </a:moveTo>
                <a:cubicBezTo>
                  <a:pt x="2005916" y="2912784"/>
                  <a:pt x="2009703" y="2915022"/>
                  <a:pt x="2013670" y="2917238"/>
                </a:cubicBezTo>
                <a:cubicBezTo>
                  <a:pt x="2018499" y="2919915"/>
                  <a:pt x="2023477" y="2922460"/>
                  <a:pt x="2028552" y="2924895"/>
                </a:cubicBezTo>
                <a:cubicBezTo>
                  <a:pt x="2027435" y="2932772"/>
                  <a:pt x="2027075" y="2940692"/>
                  <a:pt x="2027613" y="2948612"/>
                </a:cubicBezTo>
                <a:cubicBezTo>
                  <a:pt x="2027644" y="2949073"/>
                  <a:pt x="2027714" y="2949512"/>
                  <a:pt x="2027751" y="2949951"/>
                </a:cubicBezTo>
                <a:cubicBezTo>
                  <a:pt x="2020471" y="2944882"/>
                  <a:pt x="2013650" y="2939397"/>
                  <a:pt x="2007465" y="2933452"/>
                </a:cubicBezTo>
                <a:cubicBezTo>
                  <a:pt x="2004896" y="2926212"/>
                  <a:pt x="2003119" y="2918577"/>
                  <a:pt x="2002290" y="2910481"/>
                </a:cubicBezTo>
                <a:close/>
                <a:moveTo>
                  <a:pt x="1973941" y="2866294"/>
                </a:moveTo>
                <a:cubicBezTo>
                  <a:pt x="1982520" y="2871516"/>
                  <a:pt x="1991669" y="2876232"/>
                  <a:pt x="2001125" y="2880511"/>
                </a:cubicBezTo>
                <a:cubicBezTo>
                  <a:pt x="1999622" y="2889002"/>
                  <a:pt x="1999038" y="2897514"/>
                  <a:pt x="1999528" y="2906071"/>
                </a:cubicBezTo>
                <a:cubicBezTo>
                  <a:pt x="1991713" y="2900871"/>
                  <a:pt x="1984766" y="2895430"/>
                  <a:pt x="1978669" y="2889747"/>
                </a:cubicBezTo>
                <a:cubicBezTo>
                  <a:pt x="1976190" y="2882398"/>
                  <a:pt x="1974569" y="2874587"/>
                  <a:pt x="1973941" y="2866294"/>
                </a:cubicBezTo>
                <a:close/>
                <a:moveTo>
                  <a:pt x="1921209" y="2802295"/>
                </a:moveTo>
                <a:cubicBezTo>
                  <a:pt x="1919122" y="2795450"/>
                  <a:pt x="1917834" y="2788166"/>
                  <a:pt x="1917483" y="2780421"/>
                </a:cubicBezTo>
                <a:cubicBezTo>
                  <a:pt x="1917450" y="2779675"/>
                  <a:pt x="1917442" y="2778951"/>
                  <a:pt x="1917426" y="2778205"/>
                </a:cubicBezTo>
                <a:cubicBezTo>
                  <a:pt x="1926674" y="2783339"/>
                  <a:pt x="1936571" y="2787880"/>
                  <a:pt x="1946782" y="2791918"/>
                </a:cubicBezTo>
                <a:cubicBezTo>
                  <a:pt x="1944485" y="2800737"/>
                  <a:pt x="1943263" y="2809623"/>
                  <a:pt x="1943324" y="2818509"/>
                </a:cubicBezTo>
                <a:cubicBezTo>
                  <a:pt x="1935312" y="2813616"/>
                  <a:pt x="1927865" y="2808241"/>
                  <a:pt x="1921209" y="2802295"/>
                </a:cubicBezTo>
                <a:close/>
                <a:moveTo>
                  <a:pt x="1889280" y="2734216"/>
                </a:moveTo>
                <a:cubicBezTo>
                  <a:pt x="1898883" y="2739306"/>
                  <a:pt x="1909183" y="2743737"/>
                  <a:pt x="1919796" y="2747621"/>
                </a:cubicBezTo>
                <a:cubicBezTo>
                  <a:pt x="1917071" y="2756616"/>
                  <a:pt x="1915502" y="2765677"/>
                  <a:pt x="1915318" y="2774782"/>
                </a:cubicBezTo>
                <a:cubicBezTo>
                  <a:pt x="1907046" y="2769978"/>
                  <a:pt x="1899365" y="2764646"/>
                  <a:pt x="1892538" y="2758722"/>
                </a:cubicBezTo>
                <a:cubicBezTo>
                  <a:pt x="1890714" y="2752338"/>
                  <a:pt x="1889600" y="2745602"/>
                  <a:pt x="1889332" y="2738406"/>
                </a:cubicBezTo>
                <a:cubicBezTo>
                  <a:pt x="1889273" y="2737024"/>
                  <a:pt x="1889264" y="2735620"/>
                  <a:pt x="1889280" y="2734216"/>
                </a:cubicBezTo>
                <a:close/>
                <a:moveTo>
                  <a:pt x="1861221" y="2690292"/>
                </a:moveTo>
                <a:cubicBezTo>
                  <a:pt x="1871190" y="2695316"/>
                  <a:pt x="1881908" y="2699594"/>
                  <a:pt x="1892926" y="2703324"/>
                </a:cubicBezTo>
                <a:cubicBezTo>
                  <a:pt x="1889736" y="2712495"/>
                  <a:pt x="1887783" y="2721754"/>
                  <a:pt x="1887347" y="2731078"/>
                </a:cubicBezTo>
                <a:cubicBezTo>
                  <a:pt x="1878830" y="2726383"/>
                  <a:pt x="1870929" y="2721139"/>
                  <a:pt x="1863937" y="2715237"/>
                </a:cubicBezTo>
                <a:cubicBezTo>
                  <a:pt x="1862342" y="2709314"/>
                  <a:pt x="1861385" y="2703061"/>
                  <a:pt x="1861172" y="2696391"/>
                </a:cubicBezTo>
                <a:cubicBezTo>
                  <a:pt x="1861107" y="2694373"/>
                  <a:pt x="1861128" y="2692332"/>
                  <a:pt x="1861221" y="2690292"/>
                </a:cubicBezTo>
                <a:close/>
                <a:moveTo>
                  <a:pt x="4670982" y="972754"/>
                </a:moveTo>
                <a:cubicBezTo>
                  <a:pt x="4668898" y="949069"/>
                  <a:pt x="4655207" y="928101"/>
                  <a:pt x="4630283" y="910431"/>
                </a:cubicBezTo>
                <a:cubicBezTo>
                  <a:pt x="4612885" y="898088"/>
                  <a:pt x="4589498" y="886993"/>
                  <a:pt x="4560822" y="877455"/>
                </a:cubicBezTo>
                <a:cubicBezTo>
                  <a:pt x="4449060" y="840322"/>
                  <a:pt x="4324376" y="832474"/>
                  <a:pt x="4216300" y="828034"/>
                </a:cubicBezTo>
                <a:cubicBezTo>
                  <a:pt x="4196949" y="827239"/>
                  <a:pt x="4177488" y="826548"/>
                  <a:pt x="4158663" y="825879"/>
                </a:cubicBezTo>
                <a:cubicBezTo>
                  <a:pt x="4143876" y="825355"/>
                  <a:pt x="4129198" y="824833"/>
                  <a:pt x="4114674" y="824266"/>
                </a:cubicBezTo>
                <a:cubicBezTo>
                  <a:pt x="3916908" y="816574"/>
                  <a:pt x="3716245" y="818169"/>
                  <a:pt x="3522209" y="819716"/>
                </a:cubicBezTo>
                <a:cubicBezTo>
                  <a:pt x="3438794" y="820374"/>
                  <a:pt x="3352482" y="822612"/>
                  <a:pt x="3269001" y="824778"/>
                </a:cubicBezTo>
                <a:cubicBezTo>
                  <a:pt x="3099142" y="829183"/>
                  <a:pt x="2923535" y="833736"/>
                  <a:pt x="2751965" y="825886"/>
                </a:cubicBezTo>
                <a:cubicBezTo>
                  <a:pt x="2626052" y="820120"/>
                  <a:pt x="2514817" y="808318"/>
                  <a:pt x="2411897" y="789801"/>
                </a:cubicBezTo>
                <a:cubicBezTo>
                  <a:pt x="2408233" y="789147"/>
                  <a:pt x="2404305" y="788469"/>
                  <a:pt x="2400181" y="787756"/>
                </a:cubicBezTo>
                <a:cubicBezTo>
                  <a:pt x="2338749" y="777155"/>
                  <a:pt x="2237518" y="759667"/>
                  <a:pt x="2220208" y="696868"/>
                </a:cubicBezTo>
                <a:cubicBezTo>
                  <a:pt x="2220164" y="695600"/>
                  <a:pt x="2220142" y="694334"/>
                  <a:pt x="2220164" y="693070"/>
                </a:cubicBezTo>
                <a:cubicBezTo>
                  <a:pt x="2246953" y="748565"/>
                  <a:pt x="2343488" y="764594"/>
                  <a:pt x="2403165" y="774500"/>
                </a:cubicBezTo>
                <a:cubicBezTo>
                  <a:pt x="2406982" y="775136"/>
                  <a:pt x="2410646" y="775742"/>
                  <a:pt x="2414091" y="776330"/>
                </a:cubicBezTo>
                <a:cubicBezTo>
                  <a:pt x="2518678" y="794492"/>
                  <a:pt x="2631669" y="806162"/>
                  <a:pt x="2759512" y="812009"/>
                </a:cubicBezTo>
                <a:cubicBezTo>
                  <a:pt x="2932004" y="819894"/>
                  <a:pt x="3108576" y="815947"/>
                  <a:pt x="3279334" y="812129"/>
                </a:cubicBezTo>
                <a:cubicBezTo>
                  <a:pt x="3365646" y="810199"/>
                  <a:pt x="3454875" y="808202"/>
                  <a:pt x="3541187" y="807836"/>
                </a:cubicBezTo>
                <a:cubicBezTo>
                  <a:pt x="3726886" y="807017"/>
                  <a:pt x="3937356" y="806094"/>
                  <a:pt x="4142165" y="814962"/>
                </a:cubicBezTo>
                <a:cubicBezTo>
                  <a:pt x="4156382" y="815578"/>
                  <a:pt x="4170752" y="816158"/>
                  <a:pt x="4185211" y="816743"/>
                </a:cubicBezTo>
                <a:cubicBezTo>
                  <a:pt x="4204825" y="817535"/>
                  <a:pt x="4225098" y="818352"/>
                  <a:pt x="4245238" y="819280"/>
                </a:cubicBezTo>
                <a:cubicBezTo>
                  <a:pt x="4354696" y="824317"/>
                  <a:pt x="4480961" y="832834"/>
                  <a:pt x="4594192" y="870358"/>
                </a:cubicBezTo>
                <a:cubicBezTo>
                  <a:pt x="4623109" y="879948"/>
                  <a:pt x="4646716" y="891012"/>
                  <a:pt x="4664356" y="903244"/>
                </a:cubicBezTo>
                <a:cubicBezTo>
                  <a:pt x="4689675" y="920802"/>
                  <a:pt x="4703848" y="941676"/>
                  <a:pt x="4706481" y="965287"/>
                </a:cubicBezTo>
                <a:cubicBezTo>
                  <a:pt x="4710364" y="999922"/>
                  <a:pt x="4690596" y="1040366"/>
                  <a:pt x="4646058" y="1088927"/>
                </a:cubicBezTo>
                <a:cubicBezTo>
                  <a:pt x="4609616" y="1128667"/>
                  <a:pt x="4556675" y="1172051"/>
                  <a:pt x="4488706" y="1217875"/>
                </a:cubicBezTo>
                <a:cubicBezTo>
                  <a:pt x="4419156" y="1264752"/>
                  <a:pt x="4339273" y="1312936"/>
                  <a:pt x="4237274" y="1369510"/>
                </a:cubicBezTo>
                <a:cubicBezTo>
                  <a:pt x="3994290" y="1505369"/>
                  <a:pt x="3736342" y="1624831"/>
                  <a:pt x="3486908" y="1740358"/>
                </a:cubicBezTo>
                <a:cubicBezTo>
                  <a:pt x="3402439" y="1779481"/>
                  <a:pt x="3315096" y="1819936"/>
                  <a:pt x="3230035" y="1860249"/>
                </a:cubicBezTo>
                <a:cubicBezTo>
                  <a:pt x="3165115" y="1891026"/>
                  <a:pt x="3098440" y="1922167"/>
                  <a:pt x="3033959" y="1952282"/>
                </a:cubicBezTo>
                <a:cubicBezTo>
                  <a:pt x="2893214" y="2018012"/>
                  <a:pt x="2747709" y="2085979"/>
                  <a:pt x="2606131" y="2156722"/>
                </a:cubicBezTo>
                <a:cubicBezTo>
                  <a:pt x="2439804" y="2239844"/>
                  <a:pt x="2224508" y="2353558"/>
                  <a:pt x="2034226" y="2496585"/>
                </a:cubicBezTo>
                <a:cubicBezTo>
                  <a:pt x="2027828" y="2501389"/>
                  <a:pt x="2020320" y="2506808"/>
                  <a:pt x="2012373" y="2512579"/>
                </a:cubicBezTo>
                <a:cubicBezTo>
                  <a:pt x="1956644" y="2552882"/>
                  <a:pt x="1864972" y="2619228"/>
                  <a:pt x="1859485" y="2687462"/>
                </a:cubicBezTo>
                <a:cubicBezTo>
                  <a:pt x="1850694" y="2682854"/>
                  <a:pt x="1842548" y="2677676"/>
                  <a:pt x="1835373" y="2671819"/>
                </a:cubicBezTo>
                <a:cubicBezTo>
                  <a:pt x="1833993" y="2666334"/>
                  <a:pt x="1833184" y="2660541"/>
                  <a:pt x="1833026" y="2654398"/>
                </a:cubicBezTo>
                <a:cubicBezTo>
                  <a:pt x="1831130" y="2584783"/>
                  <a:pt x="1930167" y="2516945"/>
                  <a:pt x="1989339" y="2476422"/>
                </a:cubicBezTo>
                <a:cubicBezTo>
                  <a:pt x="1996908" y="2471222"/>
                  <a:pt x="2004058" y="2466329"/>
                  <a:pt x="2010135" y="2462029"/>
                </a:cubicBezTo>
                <a:cubicBezTo>
                  <a:pt x="2162631" y="2353712"/>
                  <a:pt x="2338486" y="2252942"/>
                  <a:pt x="2580351" y="2135265"/>
                </a:cubicBezTo>
                <a:cubicBezTo>
                  <a:pt x="2711991" y="2071227"/>
                  <a:pt x="2847206" y="2009666"/>
                  <a:pt x="2977990" y="1950134"/>
                </a:cubicBezTo>
                <a:cubicBezTo>
                  <a:pt x="3050633" y="1917066"/>
                  <a:pt x="3125733" y="1882873"/>
                  <a:pt x="3198705" y="1848941"/>
                </a:cubicBezTo>
                <a:cubicBezTo>
                  <a:pt x="3279817" y="1811215"/>
                  <a:pt x="3363101" y="1773314"/>
                  <a:pt x="3443620" y="1736659"/>
                </a:cubicBezTo>
                <a:cubicBezTo>
                  <a:pt x="3693340" y="1623008"/>
                  <a:pt x="3951551" y="1505487"/>
                  <a:pt x="4194755" y="1371246"/>
                </a:cubicBezTo>
                <a:cubicBezTo>
                  <a:pt x="4290259" y="1318757"/>
                  <a:pt x="4371722" y="1270370"/>
                  <a:pt x="4443794" y="1223327"/>
                </a:cubicBezTo>
                <a:cubicBezTo>
                  <a:pt x="4513585" y="1177766"/>
                  <a:pt x="4565912" y="1136987"/>
                  <a:pt x="4603737" y="1098653"/>
                </a:cubicBezTo>
                <a:cubicBezTo>
                  <a:pt x="4651434" y="1050320"/>
                  <a:pt x="4674075" y="1007963"/>
                  <a:pt x="4670982" y="972754"/>
                </a:cubicBezTo>
                <a:close/>
                <a:moveTo>
                  <a:pt x="9579442" y="2436842"/>
                </a:moveTo>
                <a:cubicBezTo>
                  <a:pt x="9578257" y="2440309"/>
                  <a:pt x="9577028" y="2443841"/>
                  <a:pt x="9575755" y="2447417"/>
                </a:cubicBezTo>
                <a:cubicBezTo>
                  <a:pt x="9580121" y="2405512"/>
                  <a:pt x="9573232" y="2377210"/>
                  <a:pt x="9555044" y="2362927"/>
                </a:cubicBezTo>
                <a:cubicBezTo>
                  <a:pt x="9492384" y="2313759"/>
                  <a:pt x="9396309" y="2326002"/>
                  <a:pt x="9311160" y="2341316"/>
                </a:cubicBezTo>
                <a:cubicBezTo>
                  <a:pt x="9147620" y="2370935"/>
                  <a:pt x="8989675" y="2436908"/>
                  <a:pt x="8836929" y="2500731"/>
                </a:cubicBezTo>
                <a:cubicBezTo>
                  <a:pt x="8820693" y="2507511"/>
                  <a:pt x="8804480" y="2514290"/>
                  <a:pt x="8788332" y="2520982"/>
                </a:cubicBezTo>
                <a:cubicBezTo>
                  <a:pt x="8212279" y="2759995"/>
                  <a:pt x="7638331" y="3041199"/>
                  <a:pt x="7083274" y="3313122"/>
                </a:cubicBezTo>
                <a:cubicBezTo>
                  <a:pt x="6975614" y="3365865"/>
                  <a:pt x="6864313" y="3420408"/>
                  <a:pt x="6754877" y="3473700"/>
                </a:cubicBezTo>
                <a:cubicBezTo>
                  <a:pt x="6715824" y="3492721"/>
                  <a:pt x="6678548" y="3510690"/>
                  <a:pt x="6642830" y="3527716"/>
                </a:cubicBezTo>
                <a:cubicBezTo>
                  <a:pt x="6689233" y="3504964"/>
                  <a:pt x="6737479" y="3481028"/>
                  <a:pt x="6787787" y="3455819"/>
                </a:cubicBezTo>
                <a:cubicBezTo>
                  <a:pt x="6929980" y="3384536"/>
                  <a:pt x="7074388" y="3311323"/>
                  <a:pt x="7214014" y="3240501"/>
                </a:cubicBezTo>
                <a:cubicBezTo>
                  <a:pt x="7727736" y="2980008"/>
                  <a:pt x="8258945" y="2710630"/>
                  <a:pt x="8794936" y="2479932"/>
                </a:cubicBezTo>
                <a:lnTo>
                  <a:pt x="8819114" y="2469511"/>
                </a:lnTo>
                <a:cubicBezTo>
                  <a:pt x="8982237" y="2399193"/>
                  <a:pt x="9150911" y="2326485"/>
                  <a:pt x="9325860" y="2293860"/>
                </a:cubicBezTo>
                <a:cubicBezTo>
                  <a:pt x="9392206" y="2281530"/>
                  <a:pt x="9503266" y="2260906"/>
                  <a:pt x="9570095" y="2314198"/>
                </a:cubicBezTo>
                <a:cubicBezTo>
                  <a:pt x="9591925" y="2331596"/>
                  <a:pt x="9594997" y="2372734"/>
                  <a:pt x="9579442" y="2436842"/>
                </a:cubicBezTo>
                <a:close/>
                <a:moveTo>
                  <a:pt x="9414190" y="4560339"/>
                </a:moveTo>
                <a:cubicBezTo>
                  <a:pt x="9425532" y="4595947"/>
                  <a:pt x="9435735" y="4632785"/>
                  <a:pt x="9445389" y="4673000"/>
                </a:cubicBezTo>
                <a:cubicBezTo>
                  <a:pt x="9483059" y="4829804"/>
                  <a:pt x="9491528" y="4998215"/>
                  <a:pt x="9499755" y="5161053"/>
                </a:cubicBezTo>
                <a:cubicBezTo>
                  <a:pt x="9502520" y="5216276"/>
                  <a:pt x="9505416" y="5273386"/>
                  <a:pt x="9509387" y="5329266"/>
                </a:cubicBezTo>
                <a:cubicBezTo>
                  <a:pt x="9515113" y="5408974"/>
                  <a:pt x="9521739" y="5472995"/>
                  <a:pt x="9530208" y="5530784"/>
                </a:cubicBezTo>
                <a:cubicBezTo>
                  <a:pt x="9535430" y="5565998"/>
                  <a:pt x="9541068" y="5597196"/>
                  <a:pt x="9547387" y="5626201"/>
                </a:cubicBezTo>
                <a:cubicBezTo>
                  <a:pt x="9561187" y="5689366"/>
                  <a:pt x="9574768" y="5736910"/>
                  <a:pt x="9591465" y="5780372"/>
                </a:cubicBezTo>
                <a:cubicBezTo>
                  <a:pt x="9613250" y="5837087"/>
                  <a:pt x="9645831" y="5885267"/>
                  <a:pt x="9680914" y="5928226"/>
                </a:cubicBezTo>
                <a:cubicBezTo>
                  <a:pt x="9658491" y="5936255"/>
                  <a:pt x="9636046" y="5944264"/>
                  <a:pt x="9613623" y="5952272"/>
                </a:cubicBezTo>
                <a:cubicBezTo>
                  <a:pt x="9573408" y="5909511"/>
                  <a:pt x="9535803" y="5860234"/>
                  <a:pt x="9513840" y="5798034"/>
                </a:cubicBezTo>
                <a:cubicBezTo>
                  <a:pt x="9494687" y="5743733"/>
                  <a:pt x="9483696" y="5686579"/>
                  <a:pt x="9475468" y="5637807"/>
                </a:cubicBezTo>
                <a:cubicBezTo>
                  <a:pt x="9470532" y="5608452"/>
                  <a:pt x="9466473" y="5577121"/>
                  <a:pt x="9462721" y="5539253"/>
                </a:cubicBezTo>
                <a:cubicBezTo>
                  <a:pt x="9456972" y="5479511"/>
                  <a:pt x="9453528" y="5415512"/>
                  <a:pt x="9451575" y="5331723"/>
                </a:cubicBezTo>
                <a:cubicBezTo>
                  <a:pt x="9450237" y="5272245"/>
                  <a:pt x="9450237" y="5211493"/>
                  <a:pt x="9450215" y="5152738"/>
                </a:cubicBezTo>
                <a:cubicBezTo>
                  <a:pt x="9450193" y="4987289"/>
                  <a:pt x="9450149" y="4816180"/>
                  <a:pt x="9420684" y="4656194"/>
                </a:cubicBezTo>
                <a:cubicBezTo>
                  <a:pt x="9412939" y="4614158"/>
                  <a:pt x="9404777" y="4576048"/>
                  <a:pt x="9395716" y="4539628"/>
                </a:cubicBezTo>
                <a:cubicBezTo>
                  <a:pt x="9389792" y="4515801"/>
                  <a:pt x="9383298" y="4492632"/>
                  <a:pt x="9376278" y="4470100"/>
                </a:cubicBezTo>
                <a:cubicBezTo>
                  <a:pt x="9379854" y="4474883"/>
                  <a:pt x="9383364" y="4479732"/>
                  <a:pt x="9386831" y="4484624"/>
                </a:cubicBezTo>
                <a:cubicBezTo>
                  <a:pt x="9396748" y="4509043"/>
                  <a:pt x="9405874" y="4534296"/>
                  <a:pt x="9414190" y="4560339"/>
                </a:cubicBezTo>
                <a:close/>
                <a:moveTo>
                  <a:pt x="9391680" y="4491492"/>
                </a:moveTo>
                <a:cubicBezTo>
                  <a:pt x="9394510" y="4495572"/>
                  <a:pt x="9397318" y="4499697"/>
                  <a:pt x="9400060" y="4503866"/>
                </a:cubicBezTo>
                <a:cubicBezTo>
                  <a:pt x="9412632" y="4528592"/>
                  <a:pt x="9424194" y="4554152"/>
                  <a:pt x="9434616" y="4580568"/>
                </a:cubicBezTo>
                <a:cubicBezTo>
                  <a:pt x="9448087" y="4614706"/>
                  <a:pt x="9460703" y="4651346"/>
                  <a:pt x="9472089" y="4689433"/>
                </a:cubicBezTo>
                <a:cubicBezTo>
                  <a:pt x="9518119" y="4843342"/>
                  <a:pt x="9535298" y="5009054"/>
                  <a:pt x="9551885" y="5169324"/>
                </a:cubicBezTo>
                <a:cubicBezTo>
                  <a:pt x="9557238" y="5221015"/>
                  <a:pt x="9562788" y="5274483"/>
                  <a:pt x="9569217" y="5326743"/>
                </a:cubicBezTo>
                <a:cubicBezTo>
                  <a:pt x="9578695" y="5403533"/>
                  <a:pt x="9588371" y="5465601"/>
                  <a:pt x="9599713" y="5522118"/>
                </a:cubicBezTo>
                <a:cubicBezTo>
                  <a:pt x="9606339" y="5555028"/>
                  <a:pt x="9613404" y="5585151"/>
                  <a:pt x="9621302" y="5614265"/>
                </a:cubicBezTo>
                <a:cubicBezTo>
                  <a:pt x="9636419" y="5669993"/>
                  <a:pt x="9652677" y="5718327"/>
                  <a:pt x="9670974" y="5762031"/>
                </a:cubicBezTo>
                <a:cubicBezTo>
                  <a:pt x="9692761" y="5814006"/>
                  <a:pt x="9720690" y="5860431"/>
                  <a:pt x="9750923" y="5903126"/>
                </a:cubicBezTo>
                <a:cubicBezTo>
                  <a:pt x="9728194" y="5911288"/>
                  <a:pt x="9705464" y="5919450"/>
                  <a:pt x="9682734" y="5927589"/>
                </a:cubicBezTo>
                <a:cubicBezTo>
                  <a:pt x="9647323" y="5884434"/>
                  <a:pt x="9615291" y="5836977"/>
                  <a:pt x="9593263" y="5779671"/>
                </a:cubicBezTo>
                <a:cubicBezTo>
                  <a:pt x="9576611" y="5736317"/>
                  <a:pt x="9563031" y="5688861"/>
                  <a:pt x="9549274" y="5625806"/>
                </a:cubicBezTo>
                <a:cubicBezTo>
                  <a:pt x="9542955" y="5596845"/>
                  <a:pt x="9537338" y="5565669"/>
                  <a:pt x="9532117" y="5530499"/>
                </a:cubicBezTo>
                <a:cubicBezTo>
                  <a:pt x="9523648" y="5472775"/>
                  <a:pt x="9517022" y="5408777"/>
                  <a:pt x="9511296" y="5329113"/>
                </a:cubicBezTo>
                <a:cubicBezTo>
                  <a:pt x="9507325" y="5273276"/>
                  <a:pt x="9504451" y="5216188"/>
                  <a:pt x="9501664" y="5160966"/>
                </a:cubicBezTo>
                <a:cubicBezTo>
                  <a:pt x="9493458" y="4998018"/>
                  <a:pt x="9484968" y="4829541"/>
                  <a:pt x="9447275" y="4672561"/>
                </a:cubicBezTo>
                <a:cubicBezTo>
                  <a:pt x="9437599" y="4632302"/>
                  <a:pt x="9427376" y="4595399"/>
                  <a:pt x="9416011" y="4559769"/>
                </a:cubicBezTo>
                <a:cubicBezTo>
                  <a:pt x="9408551" y="4536358"/>
                  <a:pt x="9400433" y="4513585"/>
                  <a:pt x="9391680" y="4491492"/>
                </a:cubicBezTo>
                <a:close/>
                <a:moveTo>
                  <a:pt x="9750506" y="6006529"/>
                </a:moveTo>
                <a:lnTo>
                  <a:pt x="9750989" y="6007055"/>
                </a:lnTo>
                <a:cubicBezTo>
                  <a:pt x="9755048" y="6011421"/>
                  <a:pt x="9759151" y="6015765"/>
                  <a:pt x="9763275" y="6020088"/>
                </a:cubicBezTo>
                <a:cubicBezTo>
                  <a:pt x="9742959" y="6026407"/>
                  <a:pt x="9722643" y="6032725"/>
                  <a:pt x="9702326" y="6039000"/>
                </a:cubicBezTo>
                <a:cubicBezTo>
                  <a:pt x="9697631" y="6034634"/>
                  <a:pt x="9692981" y="6030246"/>
                  <a:pt x="9688350" y="6025814"/>
                </a:cubicBezTo>
                <a:cubicBezTo>
                  <a:pt x="9708908" y="6019232"/>
                  <a:pt x="9729488" y="6012650"/>
                  <a:pt x="9750046" y="6006046"/>
                </a:cubicBezTo>
                <a:cubicBezTo>
                  <a:pt x="9750199" y="6006200"/>
                  <a:pt x="9750353" y="6006375"/>
                  <a:pt x="9750506" y="6006529"/>
                </a:cubicBezTo>
                <a:close/>
                <a:moveTo>
                  <a:pt x="10176469" y="6321169"/>
                </a:moveTo>
                <a:cubicBezTo>
                  <a:pt x="10164754" y="6320752"/>
                  <a:pt x="10153103" y="6320313"/>
                  <a:pt x="10141476" y="6319853"/>
                </a:cubicBezTo>
                <a:cubicBezTo>
                  <a:pt x="10135047" y="6316956"/>
                  <a:pt x="10128685" y="6314082"/>
                  <a:pt x="10122366" y="6311165"/>
                </a:cubicBezTo>
                <a:cubicBezTo>
                  <a:pt x="10134279" y="6311296"/>
                  <a:pt x="10146214" y="6311406"/>
                  <a:pt x="10158172" y="6311515"/>
                </a:cubicBezTo>
                <a:cubicBezTo>
                  <a:pt x="10164227" y="6314740"/>
                  <a:pt x="10170304" y="6317966"/>
                  <a:pt x="10176469" y="6321169"/>
                </a:cubicBezTo>
                <a:close/>
                <a:moveTo>
                  <a:pt x="10274036" y="6375075"/>
                </a:moveTo>
                <a:cubicBezTo>
                  <a:pt x="10268551" y="6372947"/>
                  <a:pt x="10263110" y="6370819"/>
                  <a:pt x="10257713" y="6368691"/>
                </a:cubicBezTo>
                <a:cubicBezTo>
                  <a:pt x="10265853" y="6370095"/>
                  <a:pt x="10273905" y="6371455"/>
                  <a:pt x="10281803" y="6372771"/>
                </a:cubicBezTo>
                <a:cubicBezTo>
                  <a:pt x="10287090" y="6375207"/>
                  <a:pt x="10292400" y="6377643"/>
                  <a:pt x="10297731" y="6380056"/>
                </a:cubicBezTo>
                <a:cubicBezTo>
                  <a:pt x="10289832" y="6378410"/>
                  <a:pt x="10281935" y="6376743"/>
                  <a:pt x="10274036" y="6375075"/>
                </a:cubicBezTo>
                <a:close/>
                <a:moveTo>
                  <a:pt x="10307407" y="6384422"/>
                </a:moveTo>
                <a:cubicBezTo>
                  <a:pt x="10312014" y="6386462"/>
                  <a:pt x="10316643" y="6388525"/>
                  <a:pt x="10321295" y="6390587"/>
                </a:cubicBezTo>
                <a:cubicBezTo>
                  <a:pt x="10314713" y="6388919"/>
                  <a:pt x="10308131" y="6387252"/>
                  <a:pt x="10301527" y="6385563"/>
                </a:cubicBezTo>
                <a:cubicBezTo>
                  <a:pt x="10296854" y="6383807"/>
                  <a:pt x="10292181" y="6382030"/>
                  <a:pt x="10287529" y="6380253"/>
                </a:cubicBezTo>
                <a:cubicBezTo>
                  <a:pt x="10294111" y="6381635"/>
                  <a:pt x="10300737" y="6383018"/>
                  <a:pt x="10307407" y="6384422"/>
                </a:cubicBezTo>
                <a:close/>
                <a:moveTo>
                  <a:pt x="2683271" y="3940844"/>
                </a:moveTo>
                <a:cubicBezTo>
                  <a:pt x="2688844" y="3945254"/>
                  <a:pt x="2694614" y="3949598"/>
                  <a:pt x="2700538" y="3953876"/>
                </a:cubicBezTo>
                <a:cubicBezTo>
                  <a:pt x="2700713" y="3955017"/>
                  <a:pt x="2700889" y="3956180"/>
                  <a:pt x="2701087" y="3957299"/>
                </a:cubicBezTo>
                <a:cubicBezTo>
                  <a:pt x="2702074" y="3963157"/>
                  <a:pt x="2703237" y="3968971"/>
                  <a:pt x="2704553" y="3974741"/>
                </a:cubicBezTo>
                <a:cubicBezTo>
                  <a:pt x="2699244" y="3970199"/>
                  <a:pt x="2694110" y="3965570"/>
                  <a:pt x="2689151" y="3960875"/>
                </a:cubicBezTo>
                <a:cubicBezTo>
                  <a:pt x="2686957" y="3954271"/>
                  <a:pt x="2685005" y="3947579"/>
                  <a:pt x="2683271" y="3940844"/>
                </a:cubicBezTo>
                <a:close/>
                <a:moveTo>
                  <a:pt x="2424271" y="3536492"/>
                </a:moveTo>
                <a:cubicBezTo>
                  <a:pt x="2423854" y="3533420"/>
                  <a:pt x="2423525" y="3530326"/>
                  <a:pt x="2423240" y="3527233"/>
                </a:cubicBezTo>
                <a:cubicBezTo>
                  <a:pt x="2430633" y="3531994"/>
                  <a:pt x="2438400" y="3536667"/>
                  <a:pt x="2446496" y="3541252"/>
                </a:cubicBezTo>
                <a:cubicBezTo>
                  <a:pt x="2446320" y="3549239"/>
                  <a:pt x="2446496" y="3557181"/>
                  <a:pt x="2447088" y="3565079"/>
                </a:cubicBezTo>
                <a:cubicBezTo>
                  <a:pt x="2440068" y="3560187"/>
                  <a:pt x="2433200" y="3555053"/>
                  <a:pt x="2426509" y="3549700"/>
                </a:cubicBezTo>
                <a:cubicBezTo>
                  <a:pt x="2425631" y="3545355"/>
                  <a:pt x="2424863" y="3540967"/>
                  <a:pt x="2424271" y="3536492"/>
                </a:cubicBezTo>
                <a:close/>
                <a:moveTo>
                  <a:pt x="2396122" y="3494499"/>
                </a:moveTo>
                <a:cubicBezTo>
                  <a:pt x="2395573" y="3490221"/>
                  <a:pt x="2395200" y="3485920"/>
                  <a:pt x="2394915" y="3481620"/>
                </a:cubicBezTo>
                <a:cubicBezTo>
                  <a:pt x="2402507" y="3486403"/>
                  <a:pt x="2410493" y="3491054"/>
                  <a:pt x="2418830" y="3495640"/>
                </a:cubicBezTo>
                <a:cubicBezTo>
                  <a:pt x="2418435" y="3503867"/>
                  <a:pt x="2418457" y="3512073"/>
                  <a:pt x="2418918" y="3520256"/>
                </a:cubicBezTo>
                <a:cubicBezTo>
                  <a:pt x="2411502" y="3515254"/>
                  <a:pt x="2404459" y="3510164"/>
                  <a:pt x="2397789" y="3504986"/>
                </a:cubicBezTo>
                <a:cubicBezTo>
                  <a:pt x="2397131" y="3501519"/>
                  <a:pt x="2396583" y="3498031"/>
                  <a:pt x="2396122" y="3494499"/>
                </a:cubicBezTo>
                <a:close/>
                <a:moveTo>
                  <a:pt x="2367973" y="3452484"/>
                </a:moveTo>
                <a:cubicBezTo>
                  <a:pt x="2367271" y="3447043"/>
                  <a:pt x="2366854" y="3441558"/>
                  <a:pt x="2366657" y="3436073"/>
                </a:cubicBezTo>
                <a:cubicBezTo>
                  <a:pt x="2374489" y="3440856"/>
                  <a:pt x="2382761" y="3445529"/>
                  <a:pt x="2391383" y="3450114"/>
                </a:cubicBezTo>
                <a:cubicBezTo>
                  <a:pt x="2390747" y="3458583"/>
                  <a:pt x="2390549" y="3466876"/>
                  <a:pt x="2390834" y="3475016"/>
                </a:cubicBezTo>
                <a:cubicBezTo>
                  <a:pt x="2383155" y="3470014"/>
                  <a:pt x="2375893" y="3464924"/>
                  <a:pt x="2369026" y="3459702"/>
                </a:cubicBezTo>
                <a:cubicBezTo>
                  <a:pt x="2368631" y="3457311"/>
                  <a:pt x="2368280" y="3454919"/>
                  <a:pt x="2367973" y="3452484"/>
                </a:cubicBezTo>
                <a:close/>
                <a:moveTo>
                  <a:pt x="2339802" y="3410491"/>
                </a:moveTo>
                <a:cubicBezTo>
                  <a:pt x="2339012" y="3403953"/>
                  <a:pt x="2338596" y="3397393"/>
                  <a:pt x="2338508" y="3390789"/>
                </a:cubicBezTo>
                <a:cubicBezTo>
                  <a:pt x="2346604" y="3395572"/>
                  <a:pt x="2355138" y="3400223"/>
                  <a:pt x="2364134" y="3404808"/>
                </a:cubicBezTo>
                <a:cubicBezTo>
                  <a:pt x="2363256" y="3413189"/>
                  <a:pt x="2362795" y="3421549"/>
                  <a:pt x="2362861" y="3429864"/>
                </a:cubicBezTo>
                <a:cubicBezTo>
                  <a:pt x="2354919" y="3424840"/>
                  <a:pt x="2347415" y="3419728"/>
                  <a:pt x="2340351" y="3414506"/>
                </a:cubicBezTo>
                <a:cubicBezTo>
                  <a:pt x="2340153" y="3413167"/>
                  <a:pt x="2339978" y="3411829"/>
                  <a:pt x="2339802" y="3410491"/>
                </a:cubicBezTo>
                <a:close/>
                <a:moveTo>
                  <a:pt x="2311851" y="3369880"/>
                </a:moveTo>
                <a:cubicBezTo>
                  <a:pt x="2311785" y="3369419"/>
                  <a:pt x="2311719" y="3368959"/>
                  <a:pt x="2311653" y="3368476"/>
                </a:cubicBezTo>
                <a:cubicBezTo>
                  <a:pt x="2310754" y="3360819"/>
                  <a:pt x="2310381" y="3353118"/>
                  <a:pt x="2310490" y="3345395"/>
                </a:cubicBezTo>
                <a:cubicBezTo>
                  <a:pt x="2318850" y="3350112"/>
                  <a:pt x="2327626" y="3354763"/>
                  <a:pt x="2336906" y="3359305"/>
                </a:cubicBezTo>
                <a:cubicBezTo>
                  <a:pt x="2335765" y="3367884"/>
                  <a:pt x="2335085" y="3376462"/>
                  <a:pt x="2334954" y="3385019"/>
                </a:cubicBezTo>
                <a:cubicBezTo>
                  <a:pt x="2326792" y="3380082"/>
                  <a:pt x="2319091" y="3375036"/>
                  <a:pt x="2311851" y="3369880"/>
                </a:cubicBezTo>
                <a:close/>
                <a:moveTo>
                  <a:pt x="2283351" y="3324816"/>
                </a:moveTo>
                <a:cubicBezTo>
                  <a:pt x="2282517" y="3316632"/>
                  <a:pt x="2282298" y="3308426"/>
                  <a:pt x="2282627" y="3300199"/>
                </a:cubicBezTo>
                <a:cubicBezTo>
                  <a:pt x="2291184" y="3304872"/>
                  <a:pt x="2300288" y="3309436"/>
                  <a:pt x="2309898" y="3313933"/>
                </a:cubicBezTo>
                <a:cubicBezTo>
                  <a:pt x="2308472" y="3322622"/>
                  <a:pt x="2307551" y="3331288"/>
                  <a:pt x="2307178" y="3339932"/>
                </a:cubicBezTo>
                <a:cubicBezTo>
                  <a:pt x="2298753" y="3334996"/>
                  <a:pt x="2290810" y="3329950"/>
                  <a:pt x="2283351" y="3324816"/>
                </a:cubicBezTo>
                <a:close/>
                <a:moveTo>
                  <a:pt x="2254895" y="3255156"/>
                </a:moveTo>
                <a:cubicBezTo>
                  <a:pt x="2264197" y="3260005"/>
                  <a:pt x="2273632" y="3264525"/>
                  <a:pt x="2283044" y="3268693"/>
                </a:cubicBezTo>
                <a:cubicBezTo>
                  <a:pt x="2281333" y="3277425"/>
                  <a:pt x="2280126" y="3286158"/>
                  <a:pt x="2279533" y="3294890"/>
                </a:cubicBezTo>
                <a:cubicBezTo>
                  <a:pt x="2270823" y="3289975"/>
                  <a:pt x="2262640" y="3284929"/>
                  <a:pt x="2254983" y="3279795"/>
                </a:cubicBezTo>
                <a:cubicBezTo>
                  <a:pt x="2254346" y="3271611"/>
                  <a:pt x="2254324" y="3263406"/>
                  <a:pt x="2254895" y="3255156"/>
                </a:cubicBezTo>
                <a:close/>
                <a:moveTo>
                  <a:pt x="2227294" y="3209851"/>
                </a:moveTo>
                <a:cubicBezTo>
                  <a:pt x="2236904" y="3214699"/>
                  <a:pt x="2246689" y="3219153"/>
                  <a:pt x="2256431" y="3223300"/>
                </a:cubicBezTo>
                <a:cubicBezTo>
                  <a:pt x="2254346" y="3232317"/>
                  <a:pt x="2252832" y="3241334"/>
                  <a:pt x="2251999" y="3250352"/>
                </a:cubicBezTo>
                <a:cubicBezTo>
                  <a:pt x="2243354" y="3245722"/>
                  <a:pt x="2234864" y="3240786"/>
                  <a:pt x="2226680" y="3235476"/>
                </a:cubicBezTo>
                <a:cubicBezTo>
                  <a:pt x="2226197" y="3226964"/>
                  <a:pt x="2226417" y="3218407"/>
                  <a:pt x="2227294" y="3209851"/>
                </a:cubicBezTo>
                <a:close/>
                <a:moveTo>
                  <a:pt x="2199826" y="3164852"/>
                </a:moveTo>
                <a:cubicBezTo>
                  <a:pt x="2209896" y="3169657"/>
                  <a:pt x="2220032" y="3174045"/>
                  <a:pt x="2230015" y="3178060"/>
                </a:cubicBezTo>
                <a:cubicBezTo>
                  <a:pt x="2227580" y="3187165"/>
                  <a:pt x="2225759" y="3196270"/>
                  <a:pt x="2224618" y="3205375"/>
                </a:cubicBezTo>
                <a:cubicBezTo>
                  <a:pt x="2215688" y="3200767"/>
                  <a:pt x="2206890" y="3195853"/>
                  <a:pt x="2198444" y="3190565"/>
                </a:cubicBezTo>
                <a:cubicBezTo>
                  <a:pt x="2198180" y="3181987"/>
                  <a:pt x="2198685" y="3173408"/>
                  <a:pt x="2199826" y="3164852"/>
                </a:cubicBezTo>
                <a:close/>
                <a:moveTo>
                  <a:pt x="4745929" y="957453"/>
                </a:moveTo>
                <a:cubicBezTo>
                  <a:pt x="4742550" y="932735"/>
                  <a:pt x="4727302" y="911012"/>
                  <a:pt x="4700601" y="892890"/>
                </a:cubicBezTo>
                <a:cubicBezTo>
                  <a:pt x="4682172" y="880389"/>
                  <a:pt x="4658674" y="869500"/>
                  <a:pt x="4628770" y="859603"/>
                </a:cubicBezTo>
                <a:cubicBezTo>
                  <a:pt x="4513607" y="821539"/>
                  <a:pt x="4385434" y="812327"/>
                  <a:pt x="4274353" y="806679"/>
                </a:cubicBezTo>
                <a:cubicBezTo>
                  <a:pt x="4253400" y="805615"/>
                  <a:pt x="4232316" y="804665"/>
                  <a:pt x="4211934" y="803748"/>
                </a:cubicBezTo>
                <a:cubicBezTo>
                  <a:pt x="4197783" y="803112"/>
                  <a:pt x="4183741" y="802478"/>
                  <a:pt x="4169809" y="801813"/>
                </a:cubicBezTo>
                <a:cubicBezTo>
                  <a:pt x="3973952" y="792491"/>
                  <a:pt x="3777831" y="791905"/>
                  <a:pt x="3560121" y="792114"/>
                </a:cubicBezTo>
                <a:cubicBezTo>
                  <a:pt x="3470826" y="792179"/>
                  <a:pt x="3378525" y="793924"/>
                  <a:pt x="3289251" y="795611"/>
                </a:cubicBezTo>
                <a:cubicBezTo>
                  <a:pt x="3117769" y="798851"/>
                  <a:pt x="2940451" y="802199"/>
                  <a:pt x="2767213" y="794290"/>
                </a:cubicBezTo>
                <a:cubicBezTo>
                  <a:pt x="2639765" y="788472"/>
                  <a:pt x="2525172" y="776951"/>
                  <a:pt x="2416921" y="759068"/>
                </a:cubicBezTo>
                <a:cubicBezTo>
                  <a:pt x="2413367" y="758484"/>
                  <a:pt x="2409637" y="757881"/>
                  <a:pt x="2405754" y="757253"/>
                </a:cubicBezTo>
                <a:cubicBezTo>
                  <a:pt x="2346604" y="747718"/>
                  <a:pt x="2251341" y="732349"/>
                  <a:pt x="2221458" y="680615"/>
                </a:cubicBezTo>
                <a:cubicBezTo>
                  <a:pt x="2221831" y="678614"/>
                  <a:pt x="2222292" y="676618"/>
                  <a:pt x="2222819" y="674630"/>
                </a:cubicBezTo>
                <a:cubicBezTo>
                  <a:pt x="2259239" y="720912"/>
                  <a:pt x="2350706" y="735144"/>
                  <a:pt x="2408408" y="744118"/>
                </a:cubicBezTo>
                <a:cubicBezTo>
                  <a:pt x="2412116" y="744695"/>
                  <a:pt x="2415692" y="745250"/>
                  <a:pt x="2419093" y="745792"/>
                </a:cubicBezTo>
                <a:cubicBezTo>
                  <a:pt x="2529714" y="763348"/>
                  <a:pt x="2646039" y="774735"/>
                  <a:pt x="2774717" y="780604"/>
                </a:cubicBezTo>
                <a:cubicBezTo>
                  <a:pt x="2948722" y="788537"/>
                  <a:pt x="3126764" y="785771"/>
                  <a:pt x="3298971" y="783094"/>
                </a:cubicBezTo>
                <a:cubicBezTo>
                  <a:pt x="3391272" y="781659"/>
                  <a:pt x="3486688" y="780187"/>
                  <a:pt x="3579077" y="780424"/>
                </a:cubicBezTo>
                <a:cubicBezTo>
                  <a:pt x="3797730" y="780953"/>
                  <a:pt x="3995167" y="782243"/>
                  <a:pt x="4197278" y="792702"/>
                </a:cubicBezTo>
                <a:cubicBezTo>
                  <a:pt x="4210837" y="793406"/>
                  <a:pt x="4224483" y="794082"/>
                  <a:pt x="4238218" y="794764"/>
                </a:cubicBezTo>
                <a:cubicBezTo>
                  <a:pt x="4259456" y="795817"/>
                  <a:pt x="4281439" y="796907"/>
                  <a:pt x="4303269" y="798119"/>
                </a:cubicBezTo>
                <a:cubicBezTo>
                  <a:pt x="4415733" y="804360"/>
                  <a:pt x="4545486" y="814240"/>
                  <a:pt x="4662096" y="852687"/>
                </a:cubicBezTo>
                <a:cubicBezTo>
                  <a:pt x="4692242" y="862644"/>
                  <a:pt x="4715937" y="873500"/>
                  <a:pt x="4734586" y="885883"/>
                </a:cubicBezTo>
                <a:cubicBezTo>
                  <a:pt x="4761748" y="903915"/>
                  <a:pt x="4777522" y="925567"/>
                  <a:pt x="4781494" y="950237"/>
                </a:cubicBezTo>
                <a:cubicBezTo>
                  <a:pt x="4786913" y="984015"/>
                  <a:pt x="4771159" y="1023867"/>
                  <a:pt x="4733291" y="1072067"/>
                </a:cubicBezTo>
                <a:cubicBezTo>
                  <a:pt x="4690728" y="1126243"/>
                  <a:pt x="4626708" y="1177003"/>
                  <a:pt x="4580502" y="1210047"/>
                </a:cubicBezTo>
                <a:cubicBezTo>
                  <a:pt x="4496538" y="1270092"/>
                  <a:pt x="4404105" y="1323704"/>
                  <a:pt x="4324068" y="1369245"/>
                </a:cubicBezTo>
                <a:cubicBezTo>
                  <a:pt x="4079307" y="1508499"/>
                  <a:pt x="3820241" y="1632793"/>
                  <a:pt x="3569687" y="1752995"/>
                </a:cubicBezTo>
                <a:cubicBezTo>
                  <a:pt x="3479097" y="1796454"/>
                  <a:pt x="3385436" y="1841391"/>
                  <a:pt x="3294253" y="1886186"/>
                </a:cubicBezTo>
                <a:cubicBezTo>
                  <a:pt x="3251295" y="1907292"/>
                  <a:pt x="3207394" y="1928756"/>
                  <a:pt x="3164940" y="1949513"/>
                </a:cubicBezTo>
                <a:cubicBezTo>
                  <a:pt x="2998504" y="2030886"/>
                  <a:pt x="2826407" y="2115028"/>
                  <a:pt x="2659291" y="2202919"/>
                </a:cubicBezTo>
                <a:cubicBezTo>
                  <a:pt x="2487699" y="2293158"/>
                  <a:pt x="2267291" y="2416284"/>
                  <a:pt x="2084514" y="2568679"/>
                </a:cubicBezTo>
                <a:cubicBezTo>
                  <a:pt x="2077713" y="2574361"/>
                  <a:pt x="2069856" y="2580658"/>
                  <a:pt x="2061538" y="2587328"/>
                </a:cubicBezTo>
                <a:cubicBezTo>
                  <a:pt x="2020498" y="2620260"/>
                  <a:pt x="1964994" y="2664776"/>
                  <a:pt x="1935568" y="2713285"/>
                </a:cubicBezTo>
                <a:cubicBezTo>
                  <a:pt x="1922299" y="2710257"/>
                  <a:pt x="1908655" y="2706703"/>
                  <a:pt x="1895416" y="2702315"/>
                </a:cubicBezTo>
                <a:cubicBezTo>
                  <a:pt x="1916577" y="2644240"/>
                  <a:pt x="1987895" y="2589851"/>
                  <a:pt x="2037975" y="2551676"/>
                </a:cubicBezTo>
                <a:cubicBezTo>
                  <a:pt x="2046196" y="2545423"/>
                  <a:pt x="2053958" y="2539499"/>
                  <a:pt x="2060624" y="2534211"/>
                </a:cubicBezTo>
                <a:cubicBezTo>
                  <a:pt x="2246602" y="2386775"/>
                  <a:pt x="2464552" y="2268322"/>
                  <a:pt x="2633621" y="2181613"/>
                </a:cubicBezTo>
                <a:cubicBezTo>
                  <a:pt x="2786893" y="2103014"/>
                  <a:pt x="2944597" y="2027586"/>
                  <a:pt x="3097102" y="1954643"/>
                </a:cubicBezTo>
                <a:cubicBezTo>
                  <a:pt x="3151622" y="1928567"/>
                  <a:pt x="3207986" y="1901603"/>
                  <a:pt x="3263033" y="1875034"/>
                </a:cubicBezTo>
                <a:cubicBezTo>
                  <a:pt x="3350617" y="1832753"/>
                  <a:pt x="3440571" y="1790309"/>
                  <a:pt x="3527540" y="1749261"/>
                </a:cubicBezTo>
                <a:cubicBezTo>
                  <a:pt x="3778050" y="1631047"/>
                  <a:pt x="4037094" y="1508813"/>
                  <a:pt x="4281659" y="1371129"/>
                </a:cubicBezTo>
                <a:cubicBezTo>
                  <a:pt x="4360533" y="1326727"/>
                  <a:pt x="4452395" y="1273527"/>
                  <a:pt x="4535745" y="1215613"/>
                </a:cubicBezTo>
                <a:cubicBezTo>
                  <a:pt x="4582257" y="1183302"/>
                  <a:pt x="4646958" y="1133858"/>
                  <a:pt x="4691211" y="1081799"/>
                </a:cubicBezTo>
                <a:cubicBezTo>
                  <a:pt x="4732765" y="1032908"/>
                  <a:pt x="4750646" y="992234"/>
                  <a:pt x="4745929" y="957453"/>
                </a:cubicBezTo>
                <a:close/>
                <a:moveTo>
                  <a:pt x="2209677" y="622681"/>
                </a:moveTo>
                <a:cubicBezTo>
                  <a:pt x="2210686" y="624100"/>
                  <a:pt x="2211717" y="625498"/>
                  <a:pt x="2212814" y="626862"/>
                </a:cubicBezTo>
                <a:cubicBezTo>
                  <a:pt x="2212397" y="628519"/>
                  <a:pt x="2212002" y="630180"/>
                  <a:pt x="2211695" y="631847"/>
                </a:cubicBezTo>
                <a:cubicBezTo>
                  <a:pt x="2210861" y="630388"/>
                  <a:pt x="2210072" y="628905"/>
                  <a:pt x="2209348" y="627389"/>
                </a:cubicBezTo>
                <a:cubicBezTo>
                  <a:pt x="2209413" y="625816"/>
                  <a:pt x="2209523" y="624247"/>
                  <a:pt x="2209677" y="622681"/>
                </a:cubicBezTo>
                <a:close/>
                <a:moveTo>
                  <a:pt x="2193970" y="560286"/>
                </a:moveTo>
                <a:cubicBezTo>
                  <a:pt x="2194560" y="561043"/>
                  <a:pt x="2195131" y="561800"/>
                  <a:pt x="2195723" y="562559"/>
                </a:cubicBezTo>
                <a:cubicBezTo>
                  <a:pt x="2196228" y="563164"/>
                  <a:pt x="2196776" y="563739"/>
                  <a:pt x="2197281" y="564334"/>
                </a:cubicBezTo>
                <a:cubicBezTo>
                  <a:pt x="2197017" y="565760"/>
                  <a:pt x="2196798" y="567192"/>
                  <a:pt x="2196601" y="568632"/>
                </a:cubicBezTo>
                <a:cubicBezTo>
                  <a:pt x="2195679" y="567190"/>
                  <a:pt x="2194823" y="565751"/>
                  <a:pt x="2194012" y="564318"/>
                </a:cubicBezTo>
                <a:cubicBezTo>
                  <a:pt x="2193961" y="562969"/>
                  <a:pt x="2193948" y="561624"/>
                  <a:pt x="2193970" y="560286"/>
                </a:cubicBezTo>
                <a:close/>
                <a:moveTo>
                  <a:pt x="2178608" y="516875"/>
                </a:moveTo>
                <a:cubicBezTo>
                  <a:pt x="2178456" y="515634"/>
                  <a:pt x="2178325" y="514396"/>
                  <a:pt x="2178232" y="513170"/>
                </a:cubicBezTo>
                <a:cubicBezTo>
                  <a:pt x="2179117" y="514155"/>
                  <a:pt x="2180023" y="515142"/>
                  <a:pt x="2180962" y="516132"/>
                </a:cubicBezTo>
                <a:cubicBezTo>
                  <a:pt x="2180856" y="517384"/>
                  <a:pt x="2180782" y="518646"/>
                  <a:pt x="2180727" y="519916"/>
                </a:cubicBezTo>
                <a:cubicBezTo>
                  <a:pt x="2179992" y="518900"/>
                  <a:pt x="2179286" y="517887"/>
                  <a:pt x="2178608" y="516875"/>
                </a:cubicBezTo>
                <a:close/>
                <a:moveTo>
                  <a:pt x="2171879" y="500339"/>
                </a:moveTo>
                <a:cubicBezTo>
                  <a:pt x="2171692" y="499190"/>
                  <a:pt x="2171534" y="498047"/>
                  <a:pt x="2171394" y="496908"/>
                </a:cubicBezTo>
                <a:cubicBezTo>
                  <a:pt x="2172646" y="498231"/>
                  <a:pt x="2173956" y="499560"/>
                  <a:pt x="2175312" y="500894"/>
                </a:cubicBezTo>
                <a:cubicBezTo>
                  <a:pt x="2175242" y="502160"/>
                  <a:pt x="2175192" y="503437"/>
                  <a:pt x="2175167" y="504725"/>
                </a:cubicBezTo>
                <a:cubicBezTo>
                  <a:pt x="2174013" y="503255"/>
                  <a:pt x="2172916" y="501794"/>
                  <a:pt x="2171879" y="500339"/>
                </a:cubicBezTo>
                <a:close/>
                <a:moveTo>
                  <a:pt x="2146496" y="452155"/>
                </a:moveTo>
                <a:cubicBezTo>
                  <a:pt x="2145981" y="450880"/>
                  <a:pt x="2145487" y="449621"/>
                  <a:pt x="2145011" y="448375"/>
                </a:cubicBezTo>
                <a:cubicBezTo>
                  <a:pt x="2146292" y="449408"/>
                  <a:pt x="2147620" y="450452"/>
                  <a:pt x="2148967" y="451503"/>
                </a:cubicBezTo>
                <a:cubicBezTo>
                  <a:pt x="2149210" y="452767"/>
                  <a:pt x="2149467" y="454048"/>
                  <a:pt x="2149735" y="455343"/>
                </a:cubicBezTo>
                <a:cubicBezTo>
                  <a:pt x="2148625" y="454274"/>
                  <a:pt x="2147547" y="453212"/>
                  <a:pt x="2146496" y="452155"/>
                </a:cubicBezTo>
                <a:close/>
                <a:moveTo>
                  <a:pt x="5585152" y="3701085"/>
                </a:moveTo>
                <a:cubicBezTo>
                  <a:pt x="5582760" y="3699395"/>
                  <a:pt x="5580303" y="3697684"/>
                  <a:pt x="5577758" y="3695995"/>
                </a:cubicBezTo>
                <a:cubicBezTo>
                  <a:pt x="5577034" y="3693165"/>
                  <a:pt x="5576288" y="3690334"/>
                  <a:pt x="5575476" y="3687438"/>
                </a:cubicBezTo>
                <a:cubicBezTo>
                  <a:pt x="5577626" y="3689391"/>
                  <a:pt x="5579732" y="3691321"/>
                  <a:pt x="5581773" y="3693252"/>
                </a:cubicBezTo>
                <a:cubicBezTo>
                  <a:pt x="5582958" y="3695885"/>
                  <a:pt x="5584076" y="3698496"/>
                  <a:pt x="5585152" y="3701085"/>
                </a:cubicBezTo>
                <a:close/>
                <a:moveTo>
                  <a:pt x="5622845" y="3740533"/>
                </a:moveTo>
                <a:cubicBezTo>
                  <a:pt x="5624665" y="3742880"/>
                  <a:pt x="5626443" y="3745184"/>
                  <a:pt x="5628198" y="3747422"/>
                </a:cubicBezTo>
                <a:cubicBezTo>
                  <a:pt x="5625126" y="3745996"/>
                  <a:pt x="5621967" y="3744548"/>
                  <a:pt x="5618720" y="3743078"/>
                </a:cubicBezTo>
                <a:cubicBezTo>
                  <a:pt x="5617250" y="3740511"/>
                  <a:pt x="5615780" y="3737834"/>
                  <a:pt x="5614288" y="3735114"/>
                </a:cubicBezTo>
                <a:cubicBezTo>
                  <a:pt x="5617228" y="3736935"/>
                  <a:pt x="5620058" y="3738734"/>
                  <a:pt x="5622845" y="3740533"/>
                </a:cubicBezTo>
                <a:close/>
                <a:moveTo>
                  <a:pt x="5651871" y="3762999"/>
                </a:moveTo>
                <a:cubicBezTo>
                  <a:pt x="5654262" y="3765018"/>
                  <a:pt x="5656632" y="3766948"/>
                  <a:pt x="5659045" y="3768791"/>
                </a:cubicBezTo>
                <a:cubicBezTo>
                  <a:pt x="5655930" y="3767760"/>
                  <a:pt x="5652792" y="3766729"/>
                  <a:pt x="5649567" y="3765676"/>
                </a:cubicBezTo>
                <a:cubicBezTo>
                  <a:pt x="5649304" y="3765588"/>
                  <a:pt x="5649019" y="3765500"/>
                  <a:pt x="5648755" y="3765412"/>
                </a:cubicBezTo>
                <a:cubicBezTo>
                  <a:pt x="5646430" y="3763153"/>
                  <a:pt x="5644148" y="3760761"/>
                  <a:pt x="5641910" y="3758238"/>
                </a:cubicBezTo>
                <a:cubicBezTo>
                  <a:pt x="5643731" y="3759094"/>
                  <a:pt x="5645530" y="3759949"/>
                  <a:pt x="5647307" y="3760805"/>
                </a:cubicBezTo>
                <a:cubicBezTo>
                  <a:pt x="5648843" y="3761551"/>
                  <a:pt x="5650357" y="3762275"/>
                  <a:pt x="5651871" y="3762999"/>
                </a:cubicBezTo>
                <a:close/>
                <a:moveTo>
                  <a:pt x="5706457" y="3786848"/>
                </a:moveTo>
                <a:cubicBezTo>
                  <a:pt x="5708037" y="3787330"/>
                  <a:pt x="5709573" y="3787879"/>
                  <a:pt x="5711043" y="3788471"/>
                </a:cubicBezTo>
                <a:cubicBezTo>
                  <a:pt x="5705668" y="3787682"/>
                  <a:pt x="5700227" y="3786804"/>
                  <a:pt x="5694676" y="3785817"/>
                </a:cubicBezTo>
                <a:cubicBezTo>
                  <a:pt x="5693184" y="3784676"/>
                  <a:pt x="5691604" y="3783579"/>
                  <a:pt x="5689936" y="3782570"/>
                </a:cubicBezTo>
                <a:cubicBezTo>
                  <a:pt x="5695509" y="3784149"/>
                  <a:pt x="5700994" y="3785575"/>
                  <a:pt x="5706457" y="3786848"/>
                </a:cubicBezTo>
                <a:close/>
                <a:moveTo>
                  <a:pt x="5790070" y="3801679"/>
                </a:moveTo>
                <a:cubicBezTo>
                  <a:pt x="5783752" y="3802469"/>
                  <a:pt x="5777455" y="3803149"/>
                  <a:pt x="5771158" y="3803719"/>
                </a:cubicBezTo>
                <a:cubicBezTo>
                  <a:pt x="5769798" y="3802886"/>
                  <a:pt x="5768459" y="3802052"/>
                  <a:pt x="5767121" y="3801240"/>
                </a:cubicBezTo>
                <a:cubicBezTo>
                  <a:pt x="5773133" y="3800955"/>
                  <a:pt x="5779188" y="3800538"/>
                  <a:pt x="5785287" y="3799968"/>
                </a:cubicBezTo>
                <a:cubicBezTo>
                  <a:pt x="5786889" y="3800516"/>
                  <a:pt x="5788491" y="3801109"/>
                  <a:pt x="5790070" y="3801679"/>
                </a:cubicBezTo>
                <a:close/>
                <a:moveTo>
                  <a:pt x="5822542" y="3801197"/>
                </a:moveTo>
                <a:cubicBezTo>
                  <a:pt x="5824736" y="3801679"/>
                  <a:pt x="5826952" y="3802184"/>
                  <a:pt x="5829167" y="3802688"/>
                </a:cubicBezTo>
                <a:cubicBezTo>
                  <a:pt x="5823463" y="3803895"/>
                  <a:pt x="5817824" y="3805036"/>
                  <a:pt x="5812186" y="3806089"/>
                </a:cubicBezTo>
                <a:cubicBezTo>
                  <a:pt x="5810343" y="3805365"/>
                  <a:pt x="5808522" y="3804619"/>
                  <a:pt x="5806723" y="3803895"/>
                </a:cubicBezTo>
                <a:cubicBezTo>
                  <a:pt x="5806613" y="3803851"/>
                  <a:pt x="5806525" y="3803807"/>
                  <a:pt x="5806416" y="3803763"/>
                </a:cubicBezTo>
                <a:cubicBezTo>
                  <a:pt x="5808829" y="3803391"/>
                  <a:pt x="5811264" y="3802996"/>
                  <a:pt x="5813700" y="3802601"/>
                </a:cubicBezTo>
                <a:cubicBezTo>
                  <a:pt x="5816705" y="3802074"/>
                  <a:pt x="5819645" y="3801635"/>
                  <a:pt x="5822542" y="3801197"/>
                </a:cubicBezTo>
                <a:close/>
                <a:moveTo>
                  <a:pt x="5911376" y="3796567"/>
                </a:moveTo>
                <a:cubicBezTo>
                  <a:pt x="5913351" y="3796567"/>
                  <a:pt x="5915369" y="3796567"/>
                  <a:pt x="5917388" y="3796589"/>
                </a:cubicBezTo>
                <a:cubicBezTo>
                  <a:pt x="5913219" y="3797708"/>
                  <a:pt x="5909007" y="3798871"/>
                  <a:pt x="5904772" y="3800078"/>
                </a:cubicBezTo>
                <a:cubicBezTo>
                  <a:pt x="5902315" y="3799880"/>
                  <a:pt x="5899902" y="3799661"/>
                  <a:pt x="5897554" y="3799463"/>
                </a:cubicBezTo>
                <a:cubicBezTo>
                  <a:pt x="5902205" y="3798454"/>
                  <a:pt x="5906791" y="3797489"/>
                  <a:pt x="5911376" y="3796567"/>
                </a:cubicBezTo>
                <a:close/>
                <a:moveTo>
                  <a:pt x="5965414" y="3789152"/>
                </a:moveTo>
                <a:cubicBezTo>
                  <a:pt x="5966796" y="3789020"/>
                  <a:pt x="5968178" y="3788910"/>
                  <a:pt x="5969582" y="3788779"/>
                </a:cubicBezTo>
                <a:cubicBezTo>
                  <a:pt x="5966357" y="3789744"/>
                  <a:pt x="5963132" y="3790731"/>
                  <a:pt x="5959907" y="3791718"/>
                </a:cubicBezTo>
                <a:cubicBezTo>
                  <a:pt x="5957955" y="3791784"/>
                  <a:pt x="5956046" y="3791828"/>
                  <a:pt x="5954137" y="3791872"/>
                </a:cubicBezTo>
                <a:cubicBezTo>
                  <a:pt x="5957911" y="3790951"/>
                  <a:pt x="5961662" y="3790051"/>
                  <a:pt x="5965414" y="3789152"/>
                </a:cubicBezTo>
                <a:close/>
                <a:moveTo>
                  <a:pt x="9567769" y="2469160"/>
                </a:moveTo>
                <a:cubicBezTo>
                  <a:pt x="9565290" y="2475720"/>
                  <a:pt x="9562723" y="2482367"/>
                  <a:pt x="9560002" y="2489191"/>
                </a:cubicBezTo>
                <a:cubicBezTo>
                  <a:pt x="9561494" y="2453341"/>
                  <a:pt x="9553771" y="2428746"/>
                  <a:pt x="9536812" y="2415626"/>
                </a:cubicBezTo>
                <a:cubicBezTo>
                  <a:pt x="9474897" y="2367797"/>
                  <a:pt x="9380754" y="2379250"/>
                  <a:pt x="9297382" y="2393752"/>
                </a:cubicBezTo>
                <a:cubicBezTo>
                  <a:pt x="9144065" y="2420694"/>
                  <a:pt x="8995621" y="2480898"/>
                  <a:pt x="8852046" y="2539148"/>
                </a:cubicBezTo>
                <a:cubicBezTo>
                  <a:pt x="8829623" y="2548231"/>
                  <a:pt x="8806433" y="2557643"/>
                  <a:pt x="8783725" y="2566704"/>
                </a:cubicBezTo>
                <a:cubicBezTo>
                  <a:pt x="8158635" y="2816424"/>
                  <a:pt x="7532822" y="3113008"/>
                  <a:pt x="6927588" y="3399828"/>
                </a:cubicBezTo>
                <a:cubicBezTo>
                  <a:pt x="6859750" y="3431970"/>
                  <a:pt x="6791978" y="3464112"/>
                  <a:pt x="6724249" y="3496144"/>
                </a:cubicBezTo>
                <a:cubicBezTo>
                  <a:pt x="6665713" y="3523832"/>
                  <a:pt x="6611346" y="3549041"/>
                  <a:pt x="6560556" y="3572012"/>
                </a:cubicBezTo>
                <a:cubicBezTo>
                  <a:pt x="6621000" y="3543842"/>
                  <a:pt x="6686140" y="3512731"/>
                  <a:pt x="6757071" y="3478197"/>
                </a:cubicBezTo>
                <a:cubicBezTo>
                  <a:pt x="6866507" y="3424883"/>
                  <a:pt x="6977808" y="3370363"/>
                  <a:pt x="7085468" y="3317619"/>
                </a:cubicBezTo>
                <a:cubicBezTo>
                  <a:pt x="7640459" y="3045696"/>
                  <a:pt x="8214341" y="2764537"/>
                  <a:pt x="8790241" y="2525589"/>
                </a:cubicBezTo>
                <a:cubicBezTo>
                  <a:pt x="8806389" y="2518897"/>
                  <a:pt x="8822602" y="2512118"/>
                  <a:pt x="8838860" y="2505339"/>
                </a:cubicBezTo>
                <a:cubicBezTo>
                  <a:pt x="8991342" y="2441625"/>
                  <a:pt x="9149024" y="2375740"/>
                  <a:pt x="9312037" y="2346230"/>
                </a:cubicBezTo>
                <a:cubicBezTo>
                  <a:pt x="9396133" y="2331092"/>
                  <a:pt x="9490935" y="2318981"/>
                  <a:pt x="9551950" y="2366854"/>
                </a:cubicBezTo>
                <a:cubicBezTo>
                  <a:pt x="9571937" y="2382541"/>
                  <a:pt x="9577093" y="2416943"/>
                  <a:pt x="9567769" y="2469160"/>
                </a:cubicBezTo>
                <a:close/>
                <a:moveTo>
                  <a:pt x="9549932" y="2529780"/>
                </a:moveTo>
                <a:cubicBezTo>
                  <a:pt x="9547782" y="2535550"/>
                  <a:pt x="9545500" y="2541452"/>
                  <a:pt x="9543153" y="2547441"/>
                </a:cubicBezTo>
                <a:cubicBezTo>
                  <a:pt x="9543241" y="2545686"/>
                  <a:pt x="9543285" y="2543975"/>
                  <a:pt x="9543328" y="2542263"/>
                </a:cubicBezTo>
                <a:cubicBezTo>
                  <a:pt x="9546136" y="2535857"/>
                  <a:pt x="9548835" y="2529560"/>
                  <a:pt x="9551468" y="2523373"/>
                </a:cubicBezTo>
                <a:cubicBezTo>
                  <a:pt x="9551249" y="2524777"/>
                  <a:pt x="9550985" y="2526225"/>
                  <a:pt x="9550722" y="2527651"/>
                </a:cubicBezTo>
                <a:cubicBezTo>
                  <a:pt x="9550458" y="2528354"/>
                  <a:pt x="9550217" y="2529056"/>
                  <a:pt x="9549932" y="2529780"/>
                </a:cubicBezTo>
                <a:close/>
                <a:moveTo>
                  <a:pt x="9286390" y="3706372"/>
                </a:moveTo>
                <a:cubicBezTo>
                  <a:pt x="9285183" y="3713217"/>
                  <a:pt x="9283932" y="3720107"/>
                  <a:pt x="9282638" y="3727040"/>
                </a:cubicBezTo>
                <a:cubicBezTo>
                  <a:pt x="9282462" y="3722761"/>
                  <a:pt x="9282265" y="3718549"/>
                  <a:pt x="9282046" y="3714358"/>
                </a:cubicBezTo>
                <a:cubicBezTo>
                  <a:pt x="9283647" y="3707535"/>
                  <a:pt x="9285227" y="3700734"/>
                  <a:pt x="9286741" y="3693976"/>
                </a:cubicBezTo>
                <a:cubicBezTo>
                  <a:pt x="9286653" y="3698057"/>
                  <a:pt x="9286521" y="3702204"/>
                  <a:pt x="9286390" y="3706372"/>
                </a:cubicBezTo>
                <a:close/>
                <a:moveTo>
                  <a:pt x="9670097" y="6011136"/>
                </a:moveTo>
                <a:cubicBezTo>
                  <a:pt x="9674156" y="6015020"/>
                  <a:pt x="9678193" y="6018881"/>
                  <a:pt x="9682208" y="6022743"/>
                </a:cubicBezTo>
                <a:cubicBezTo>
                  <a:pt x="9661716" y="6029281"/>
                  <a:pt x="9641268" y="6035797"/>
                  <a:pt x="9620797" y="6042313"/>
                </a:cubicBezTo>
                <a:cubicBezTo>
                  <a:pt x="9619964" y="6041611"/>
                  <a:pt x="9619131" y="6040909"/>
                  <a:pt x="9618318" y="6040207"/>
                </a:cubicBezTo>
                <a:cubicBezTo>
                  <a:pt x="9614326" y="6036762"/>
                  <a:pt x="9610311" y="6033339"/>
                  <a:pt x="9606230" y="6029851"/>
                </a:cubicBezTo>
                <a:cubicBezTo>
                  <a:pt x="9626941" y="6023072"/>
                  <a:pt x="9647630" y="6016270"/>
                  <a:pt x="9668342" y="6009447"/>
                </a:cubicBezTo>
                <a:cubicBezTo>
                  <a:pt x="9668912" y="6010018"/>
                  <a:pt x="9669504" y="6010566"/>
                  <a:pt x="9670097" y="6011136"/>
                </a:cubicBezTo>
                <a:close/>
                <a:moveTo>
                  <a:pt x="10157075" y="6338808"/>
                </a:moveTo>
                <a:cubicBezTo>
                  <a:pt x="10150909" y="6336549"/>
                  <a:pt x="10144744" y="6334289"/>
                  <a:pt x="10138558" y="6331985"/>
                </a:cubicBezTo>
                <a:cubicBezTo>
                  <a:pt x="10148672" y="6332709"/>
                  <a:pt x="10158786" y="6333411"/>
                  <a:pt x="10168922" y="6334092"/>
                </a:cubicBezTo>
                <a:cubicBezTo>
                  <a:pt x="10174868" y="6336702"/>
                  <a:pt x="10180880" y="6339291"/>
                  <a:pt x="10186935" y="6341858"/>
                </a:cubicBezTo>
                <a:cubicBezTo>
                  <a:pt x="10176996" y="6340849"/>
                  <a:pt x="10167035" y="6339840"/>
                  <a:pt x="10157075" y="6338808"/>
                </a:cubicBezTo>
                <a:close/>
                <a:moveTo>
                  <a:pt x="10195009" y="6345281"/>
                </a:moveTo>
                <a:cubicBezTo>
                  <a:pt x="10200735" y="6347694"/>
                  <a:pt x="10206483" y="6350108"/>
                  <a:pt x="10212297" y="6352521"/>
                </a:cubicBezTo>
                <a:cubicBezTo>
                  <a:pt x="10203170" y="6351271"/>
                  <a:pt x="10194021" y="6350020"/>
                  <a:pt x="10184828" y="6348747"/>
                </a:cubicBezTo>
                <a:cubicBezTo>
                  <a:pt x="10178949" y="6346663"/>
                  <a:pt x="10173069" y="6344579"/>
                  <a:pt x="10167167" y="6342451"/>
                </a:cubicBezTo>
                <a:cubicBezTo>
                  <a:pt x="10176469" y="6343416"/>
                  <a:pt x="10185728" y="6344359"/>
                  <a:pt x="10195009" y="6345281"/>
                </a:cubicBezTo>
                <a:close/>
                <a:moveTo>
                  <a:pt x="2589720" y="3742595"/>
                </a:moveTo>
                <a:cubicBezTo>
                  <a:pt x="2597881" y="3747049"/>
                  <a:pt x="2605955" y="3751239"/>
                  <a:pt x="2613897" y="3755145"/>
                </a:cubicBezTo>
                <a:cubicBezTo>
                  <a:pt x="2613261" y="3764074"/>
                  <a:pt x="2612954" y="3772850"/>
                  <a:pt x="2612976" y="3781516"/>
                </a:cubicBezTo>
                <a:cubicBezTo>
                  <a:pt x="2605582" y="3777216"/>
                  <a:pt x="2598166" y="3772653"/>
                  <a:pt x="2590773" y="3767848"/>
                </a:cubicBezTo>
                <a:cubicBezTo>
                  <a:pt x="2590093" y="3759467"/>
                  <a:pt x="2589720" y="3751042"/>
                  <a:pt x="2589720" y="3742595"/>
                </a:cubicBezTo>
                <a:close/>
                <a:moveTo>
                  <a:pt x="2562097" y="3696565"/>
                </a:moveTo>
                <a:cubicBezTo>
                  <a:pt x="2570478" y="3701041"/>
                  <a:pt x="2578816" y="3705210"/>
                  <a:pt x="2586955" y="3709093"/>
                </a:cubicBezTo>
                <a:cubicBezTo>
                  <a:pt x="2586099" y="3718000"/>
                  <a:pt x="2585595" y="3726908"/>
                  <a:pt x="2585419" y="3735794"/>
                </a:cubicBezTo>
                <a:cubicBezTo>
                  <a:pt x="2577784" y="3731472"/>
                  <a:pt x="2570127" y="3726908"/>
                  <a:pt x="2562492" y="3722059"/>
                </a:cubicBezTo>
                <a:cubicBezTo>
                  <a:pt x="2561988" y="3713612"/>
                  <a:pt x="2561878" y="3705100"/>
                  <a:pt x="2562097" y="3696565"/>
                </a:cubicBezTo>
                <a:close/>
                <a:moveTo>
                  <a:pt x="2534409" y="3650469"/>
                </a:moveTo>
                <a:cubicBezTo>
                  <a:pt x="2543053" y="3654967"/>
                  <a:pt x="2551654" y="3659136"/>
                  <a:pt x="2560057" y="3662997"/>
                </a:cubicBezTo>
                <a:cubicBezTo>
                  <a:pt x="2558960" y="3672168"/>
                  <a:pt x="2558236" y="3681163"/>
                  <a:pt x="2557841" y="3690005"/>
                </a:cubicBezTo>
                <a:cubicBezTo>
                  <a:pt x="2550008" y="3685705"/>
                  <a:pt x="2542132" y="3681141"/>
                  <a:pt x="2534299" y="3676293"/>
                </a:cubicBezTo>
                <a:cubicBezTo>
                  <a:pt x="2533948" y="3667736"/>
                  <a:pt x="2533970" y="3659136"/>
                  <a:pt x="2534409" y="3650469"/>
                </a:cubicBezTo>
                <a:close/>
                <a:moveTo>
                  <a:pt x="2478287" y="3589147"/>
                </a:moveTo>
                <a:cubicBezTo>
                  <a:pt x="2486185" y="3593689"/>
                  <a:pt x="2494413" y="3598143"/>
                  <a:pt x="2502925" y="3602465"/>
                </a:cubicBezTo>
                <a:cubicBezTo>
                  <a:pt x="2502245" y="3611021"/>
                  <a:pt x="2501960" y="3619556"/>
                  <a:pt x="2502026" y="3628047"/>
                </a:cubicBezTo>
                <a:cubicBezTo>
                  <a:pt x="2494522" y="3623440"/>
                  <a:pt x="2487063" y="3618591"/>
                  <a:pt x="2479735" y="3613479"/>
                </a:cubicBezTo>
                <a:cubicBezTo>
                  <a:pt x="2478857" y="3605405"/>
                  <a:pt x="2478375" y="3597309"/>
                  <a:pt x="2478287" y="3589147"/>
                </a:cubicBezTo>
                <a:close/>
                <a:moveTo>
                  <a:pt x="2450401" y="3543468"/>
                </a:moveTo>
                <a:cubicBezTo>
                  <a:pt x="2458563" y="3547988"/>
                  <a:pt x="2467076" y="3552420"/>
                  <a:pt x="2475917" y="3556742"/>
                </a:cubicBezTo>
                <a:cubicBezTo>
                  <a:pt x="2474974" y="3565408"/>
                  <a:pt x="2474425" y="3574031"/>
                  <a:pt x="2474272" y="3582587"/>
                </a:cubicBezTo>
                <a:cubicBezTo>
                  <a:pt x="2466505" y="3577958"/>
                  <a:pt x="2458804" y="3573087"/>
                  <a:pt x="2451235" y="3567931"/>
                </a:cubicBezTo>
                <a:cubicBezTo>
                  <a:pt x="2450533" y="3559836"/>
                  <a:pt x="2450291" y="3551652"/>
                  <a:pt x="2450401" y="3543468"/>
                </a:cubicBezTo>
                <a:close/>
                <a:moveTo>
                  <a:pt x="4821336" y="942415"/>
                </a:moveTo>
                <a:cubicBezTo>
                  <a:pt x="4816532" y="916550"/>
                  <a:pt x="4799572" y="893985"/>
                  <a:pt x="4770896" y="875345"/>
                </a:cubicBezTo>
                <a:cubicBezTo>
                  <a:pt x="4751721" y="862868"/>
                  <a:pt x="4727455" y="851878"/>
                  <a:pt x="4696739" y="841750"/>
                </a:cubicBezTo>
                <a:cubicBezTo>
                  <a:pt x="4578176" y="802754"/>
                  <a:pt x="4446515" y="792177"/>
                  <a:pt x="4332406" y="785325"/>
                </a:cubicBezTo>
                <a:cubicBezTo>
                  <a:pt x="4309676" y="783963"/>
                  <a:pt x="4286815" y="782728"/>
                  <a:pt x="4264677" y="781532"/>
                </a:cubicBezTo>
                <a:cubicBezTo>
                  <a:pt x="4251360" y="780812"/>
                  <a:pt x="4238108" y="780097"/>
                  <a:pt x="4224966" y="779358"/>
                </a:cubicBezTo>
                <a:cubicBezTo>
                  <a:pt x="4016844" y="767743"/>
                  <a:pt x="3809644" y="765702"/>
                  <a:pt x="3598033" y="764504"/>
                </a:cubicBezTo>
                <a:cubicBezTo>
                  <a:pt x="3502441" y="763932"/>
                  <a:pt x="3403712" y="765145"/>
                  <a:pt x="3308229" y="766317"/>
                </a:cubicBezTo>
                <a:cubicBezTo>
                  <a:pt x="3135518" y="768440"/>
                  <a:pt x="2956928" y="770634"/>
                  <a:pt x="2782440" y="762688"/>
                </a:cubicBezTo>
                <a:cubicBezTo>
                  <a:pt x="2652687" y="756782"/>
                  <a:pt x="2534760" y="745542"/>
                  <a:pt x="2421923" y="728332"/>
                </a:cubicBezTo>
                <a:cubicBezTo>
                  <a:pt x="2418676" y="727836"/>
                  <a:pt x="2415275" y="727327"/>
                  <a:pt x="2411765" y="726801"/>
                </a:cubicBezTo>
                <a:cubicBezTo>
                  <a:pt x="2355248" y="718325"/>
                  <a:pt x="2266457" y="705008"/>
                  <a:pt x="2226636" y="663326"/>
                </a:cubicBezTo>
                <a:cubicBezTo>
                  <a:pt x="2227580" y="660999"/>
                  <a:pt x="2228633" y="658684"/>
                  <a:pt x="2229774" y="656378"/>
                </a:cubicBezTo>
                <a:cubicBezTo>
                  <a:pt x="2274246" y="693581"/>
                  <a:pt x="2359439" y="705896"/>
                  <a:pt x="2414552" y="713861"/>
                </a:cubicBezTo>
                <a:cubicBezTo>
                  <a:pt x="2417821" y="714334"/>
                  <a:pt x="2421024" y="714795"/>
                  <a:pt x="2424095" y="715247"/>
                </a:cubicBezTo>
                <a:cubicBezTo>
                  <a:pt x="2539302" y="732134"/>
                  <a:pt x="2658984" y="743238"/>
                  <a:pt x="2789943" y="749195"/>
                </a:cubicBezTo>
                <a:cubicBezTo>
                  <a:pt x="2964958" y="757152"/>
                  <a:pt x="3144031" y="755518"/>
                  <a:pt x="3317203" y="753934"/>
                </a:cubicBezTo>
                <a:cubicBezTo>
                  <a:pt x="3415954" y="753032"/>
                  <a:pt x="3518062" y="752102"/>
                  <a:pt x="3616967" y="753008"/>
                </a:cubicBezTo>
                <a:cubicBezTo>
                  <a:pt x="3821162" y="754816"/>
                  <a:pt x="4038433" y="757650"/>
                  <a:pt x="4252391" y="770433"/>
                </a:cubicBezTo>
                <a:cubicBezTo>
                  <a:pt x="4265028" y="771194"/>
                  <a:pt x="4277753" y="771938"/>
                  <a:pt x="4290544" y="772681"/>
                </a:cubicBezTo>
                <a:cubicBezTo>
                  <a:pt x="4313647" y="774029"/>
                  <a:pt x="4337562" y="775424"/>
                  <a:pt x="4361278" y="776951"/>
                </a:cubicBezTo>
                <a:cubicBezTo>
                  <a:pt x="4476748" y="784395"/>
                  <a:pt x="4609989" y="795639"/>
                  <a:pt x="4729978" y="835013"/>
                </a:cubicBezTo>
                <a:cubicBezTo>
                  <a:pt x="4760936" y="845193"/>
                  <a:pt x="4785420" y="856152"/>
                  <a:pt x="4804815" y="868517"/>
                </a:cubicBezTo>
                <a:cubicBezTo>
                  <a:pt x="4833974" y="887094"/>
                  <a:pt x="4851526" y="909621"/>
                  <a:pt x="4856989" y="935475"/>
                </a:cubicBezTo>
                <a:cubicBezTo>
                  <a:pt x="4863987" y="968581"/>
                  <a:pt x="4852052" y="1007750"/>
                  <a:pt x="4820480" y="1055221"/>
                </a:cubicBezTo>
                <a:cubicBezTo>
                  <a:pt x="4779585" y="1116730"/>
                  <a:pt x="4710079" y="1173716"/>
                  <a:pt x="4672299" y="1202212"/>
                </a:cubicBezTo>
                <a:cubicBezTo>
                  <a:pt x="4586141" y="1267189"/>
                  <a:pt x="4484822" y="1326019"/>
                  <a:pt x="4410841" y="1368975"/>
                </a:cubicBezTo>
                <a:cubicBezTo>
                  <a:pt x="4165662" y="1511341"/>
                  <a:pt x="3906508" y="1639603"/>
                  <a:pt x="3655889" y="1763643"/>
                </a:cubicBezTo>
                <a:cubicBezTo>
                  <a:pt x="3558059" y="1812064"/>
                  <a:pt x="3456894" y="1862135"/>
                  <a:pt x="3358450" y="1912119"/>
                </a:cubicBezTo>
                <a:lnTo>
                  <a:pt x="3326308" y="1928444"/>
                </a:lnTo>
                <a:cubicBezTo>
                  <a:pt x="3124088" y="2031134"/>
                  <a:pt x="2914979" y="2137321"/>
                  <a:pt x="2712430" y="2249103"/>
                </a:cubicBezTo>
                <a:cubicBezTo>
                  <a:pt x="2536844" y="2346011"/>
                  <a:pt x="2312509" y="2478089"/>
                  <a:pt x="2134789" y="2640796"/>
                </a:cubicBezTo>
                <a:cubicBezTo>
                  <a:pt x="2127848" y="2647158"/>
                  <a:pt x="2119989" y="2654091"/>
                  <a:pt x="2111669" y="2661441"/>
                </a:cubicBezTo>
                <a:cubicBezTo>
                  <a:pt x="2088895" y="2681538"/>
                  <a:pt x="2061514" y="2705716"/>
                  <a:pt x="2037005" y="2732263"/>
                </a:cubicBezTo>
                <a:cubicBezTo>
                  <a:pt x="2021498" y="2729696"/>
                  <a:pt x="2006026" y="2726997"/>
                  <a:pt x="1990618" y="2724101"/>
                </a:cubicBezTo>
                <a:cubicBezTo>
                  <a:pt x="1989369" y="2723882"/>
                  <a:pt x="1988073" y="2723641"/>
                  <a:pt x="1986774" y="2723399"/>
                </a:cubicBezTo>
                <a:cubicBezTo>
                  <a:pt x="2016404" y="2686387"/>
                  <a:pt x="2056486" y="2652621"/>
                  <a:pt x="2087899" y="2626162"/>
                </a:cubicBezTo>
                <a:cubicBezTo>
                  <a:pt x="2096269" y="2619119"/>
                  <a:pt x="2104179" y="2612449"/>
                  <a:pt x="2111099" y="2606394"/>
                </a:cubicBezTo>
                <a:cubicBezTo>
                  <a:pt x="2290964" y="2449085"/>
                  <a:pt x="2513303" y="2321504"/>
                  <a:pt x="2686891" y="2227952"/>
                </a:cubicBezTo>
                <a:cubicBezTo>
                  <a:pt x="2870331" y="2129107"/>
                  <a:pt x="3059431" y="2034780"/>
                  <a:pt x="3242322" y="1943559"/>
                </a:cubicBezTo>
                <a:cubicBezTo>
                  <a:pt x="3270712" y="1929399"/>
                  <a:pt x="3299058" y="1915263"/>
                  <a:pt x="3327339" y="1901129"/>
                </a:cubicBezTo>
                <a:cubicBezTo>
                  <a:pt x="3422141" y="1853768"/>
                  <a:pt x="3519532" y="1806290"/>
                  <a:pt x="3613720" y="1760374"/>
                </a:cubicBezTo>
                <a:cubicBezTo>
                  <a:pt x="3864340" y="1638208"/>
                  <a:pt x="4123494" y="1511883"/>
                  <a:pt x="4368563" y="1371022"/>
                </a:cubicBezTo>
                <a:cubicBezTo>
                  <a:pt x="4454962" y="1321357"/>
                  <a:pt x="4546144" y="1267850"/>
                  <a:pt x="4627717" y="1207910"/>
                </a:cubicBezTo>
                <a:cubicBezTo>
                  <a:pt x="4665585" y="1180079"/>
                  <a:pt x="4735551" y="1124499"/>
                  <a:pt x="4778663" y="1064938"/>
                </a:cubicBezTo>
                <a:cubicBezTo>
                  <a:pt x="4813723" y="1016541"/>
                  <a:pt x="4827677" y="976464"/>
                  <a:pt x="4821336" y="942415"/>
                </a:cubicBezTo>
                <a:close/>
                <a:moveTo>
                  <a:pt x="2195811" y="547942"/>
                </a:moveTo>
                <a:cubicBezTo>
                  <a:pt x="2195591" y="547714"/>
                  <a:pt x="2195416" y="547488"/>
                  <a:pt x="2195218" y="547260"/>
                </a:cubicBezTo>
                <a:cubicBezTo>
                  <a:pt x="2195547" y="545375"/>
                  <a:pt x="2195942" y="543510"/>
                  <a:pt x="2196381" y="541657"/>
                </a:cubicBezTo>
                <a:cubicBezTo>
                  <a:pt x="2198268" y="543326"/>
                  <a:pt x="2200264" y="544939"/>
                  <a:pt x="2202327" y="546521"/>
                </a:cubicBezTo>
                <a:cubicBezTo>
                  <a:pt x="2201581" y="548504"/>
                  <a:pt x="2200857" y="550500"/>
                  <a:pt x="2200221" y="552523"/>
                </a:cubicBezTo>
                <a:cubicBezTo>
                  <a:pt x="2198685" y="551029"/>
                  <a:pt x="2197215" y="549502"/>
                  <a:pt x="2195811" y="547942"/>
                </a:cubicBezTo>
                <a:close/>
                <a:moveTo>
                  <a:pt x="2162965" y="475738"/>
                </a:moveTo>
                <a:cubicBezTo>
                  <a:pt x="2162736" y="474132"/>
                  <a:pt x="2162545" y="472541"/>
                  <a:pt x="2162383" y="470971"/>
                </a:cubicBezTo>
                <a:cubicBezTo>
                  <a:pt x="2164215" y="472454"/>
                  <a:pt x="2166115" y="473950"/>
                  <a:pt x="2168087" y="475459"/>
                </a:cubicBezTo>
                <a:cubicBezTo>
                  <a:pt x="2167989" y="477087"/>
                  <a:pt x="2167914" y="478742"/>
                  <a:pt x="2167868" y="480420"/>
                </a:cubicBezTo>
                <a:cubicBezTo>
                  <a:pt x="2166161" y="478845"/>
                  <a:pt x="2164527" y="477285"/>
                  <a:pt x="2162965" y="475738"/>
                </a:cubicBezTo>
                <a:close/>
                <a:moveTo>
                  <a:pt x="2124655" y="420768"/>
                </a:moveTo>
                <a:cubicBezTo>
                  <a:pt x="2123980" y="419541"/>
                  <a:pt x="2123297" y="418326"/>
                  <a:pt x="2122608" y="417121"/>
                </a:cubicBezTo>
                <a:cubicBezTo>
                  <a:pt x="2125721" y="419142"/>
                  <a:pt x="2128955" y="421196"/>
                  <a:pt x="2132319" y="423284"/>
                </a:cubicBezTo>
                <a:cubicBezTo>
                  <a:pt x="2133021" y="424866"/>
                  <a:pt x="2133699" y="426487"/>
                  <a:pt x="2134346" y="428161"/>
                </a:cubicBezTo>
                <a:cubicBezTo>
                  <a:pt x="2130952" y="425649"/>
                  <a:pt x="2127736" y="423185"/>
                  <a:pt x="2124655" y="420768"/>
                </a:cubicBezTo>
                <a:close/>
                <a:moveTo>
                  <a:pt x="2113613" y="411843"/>
                </a:moveTo>
                <a:cubicBezTo>
                  <a:pt x="2113275" y="411395"/>
                  <a:pt x="2112935" y="410936"/>
                  <a:pt x="2112599" y="410493"/>
                </a:cubicBezTo>
                <a:cubicBezTo>
                  <a:pt x="2113848" y="411336"/>
                  <a:pt x="2115105" y="412180"/>
                  <a:pt x="2116388" y="413036"/>
                </a:cubicBezTo>
                <a:cubicBezTo>
                  <a:pt x="2116838" y="413756"/>
                  <a:pt x="2117281" y="414488"/>
                  <a:pt x="2117722" y="415221"/>
                </a:cubicBezTo>
                <a:cubicBezTo>
                  <a:pt x="2116327" y="414085"/>
                  <a:pt x="2114960" y="412959"/>
                  <a:pt x="2113613" y="411843"/>
                </a:cubicBezTo>
                <a:close/>
                <a:moveTo>
                  <a:pt x="3503999" y="2947428"/>
                </a:moveTo>
                <a:cubicBezTo>
                  <a:pt x="3495289" y="2947603"/>
                  <a:pt x="3486579" y="2947800"/>
                  <a:pt x="3477869" y="2947998"/>
                </a:cubicBezTo>
                <a:lnTo>
                  <a:pt x="3458847" y="2948415"/>
                </a:lnTo>
                <a:cubicBezTo>
                  <a:pt x="3468720" y="2939200"/>
                  <a:pt x="3477912" y="2930687"/>
                  <a:pt x="3486337" y="2922964"/>
                </a:cubicBezTo>
                <a:cubicBezTo>
                  <a:pt x="3494367" y="2915549"/>
                  <a:pt x="3502463" y="2908155"/>
                  <a:pt x="3510603" y="2900761"/>
                </a:cubicBezTo>
                <a:cubicBezTo>
                  <a:pt x="3525566" y="2900476"/>
                  <a:pt x="3540529" y="2900191"/>
                  <a:pt x="3555536" y="2899928"/>
                </a:cubicBezTo>
                <a:cubicBezTo>
                  <a:pt x="3539980" y="2914057"/>
                  <a:pt x="3524600" y="2928186"/>
                  <a:pt x="3509440" y="2942337"/>
                </a:cubicBezTo>
                <a:cubicBezTo>
                  <a:pt x="3507663" y="2944005"/>
                  <a:pt x="3505820" y="2945716"/>
                  <a:pt x="3503999" y="2947428"/>
                </a:cubicBezTo>
                <a:close/>
                <a:moveTo>
                  <a:pt x="5438440" y="3341205"/>
                </a:moveTo>
                <a:cubicBezTo>
                  <a:pt x="5436597" y="3338396"/>
                  <a:pt x="5434710" y="3335610"/>
                  <a:pt x="5432757" y="3332867"/>
                </a:cubicBezTo>
                <a:cubicBezTo>
                  <a:pt x="5432977" y="3328896"/>
                  <a:pt x="5433152" y="3324947"/>
                  <a:pt x="5433240" y="3321020"/>
                </a:cubicBezTo>
                <a:cubicBezTo>
                  <a:pt x="5434030" y="3322380"/>
                  <a:pt x="5434863" y="3323719"/>
                  <a:pt x="5435653" y="3325101"/>
                </a:cubicBezTo>
                <a:cubicBezTo>
                  <a:pt x="5436531" y="3326680"/>
                  <a:pt x="5437387" y="3328238"/>
                  <a:pt x="5438220" y="3329818"/>
                </a:cubicBezTo>
                <a:cubicBezTo>
                  <a:pt x="5438352" y="3333614"/>
                  <a:pt x="5438440" y="3337409"/>
                  <a:pt x="5438440" y="3341205"/>
                </a:cubicBezTo>
                <a:close/>
                <a:moveTo>
                  <a:pt x="5445460" y="3368717"/>
                </a:moveTo>
                <a:cubicBezTo>
                  <a:pt x="5443595" y="3365975"/>
                  <a:pt x="5441665" y="3363254"/>
                  <a:pt x="5439668" y="3360556"/>
                </a:cubicBezTo>
                <a:cubicBezTo>
                  <a:pt x="5439910" y="3356563"/>
                  <a:pt x="5440085" y="3352569"/>
                  <a:pt x="5440173" y="3348620"/>
                </a:cubicBezTo>
                <a:cubicBezTo>
                  <a:pt x="5440282" y="3348796"/>
                  <a:pt x="5440392" y="3348950"/>
                  <a:pt x="5440502" y="3349125"/>
                </a:cubicBezTo>
                <a:cubicBezTo>
                  <a:pt x="5442169" y="3351867"/>
                  <a:pt x="5443727" y="3354610"/>
                  <a:pt x="5445263" y="3357352"/>
                </a:cubicBezTo>
                <a:cubicBezTo>
                  <a:pt x="5445394" y="3361148"/>
                  <a:pt x="5445460" y="3364922"/>
                  <a:pt x="5445460" y="3368717"/>
                </a:cubicBezTo>
                <a:close/>
                <a:moveTo>
                  <a:pt x="5460028" y="3423150"/>
                </a:moveTo>
                <a:cubicBezTo>
                  <a:pt x="5459129" y="3421943"/>
                  <a:pt x="5458208" y="3420715"/>
                  <a:pt x="5457286" y="3419508"/>
                </a:cubicBezTo>
                <a:cubicBezTo>
                  <a:pt x="5456255" y="3418170"/>
                  <a:pt x="5455158" y="3416875"/>
                  <a:pt x="5454105" y="3415559"/>
                </a:cubicBezTo>
                <a:cubicBezTo>
                  <a:pt x="5454346" y="3411566"/>
                  <a:pt x="5454543" y="3407595"/>
                  <a:pt x="5454653" y="3403646"/>
                </a:cubicBezTo>
                <a:cubicBezTo>
                  <a:pt x="5456452" y="3406344"/>
                  <a:pt x="5458186" y="3409043"/>
                  <a:pt x="5459831" y="3411742"/>
                </a:cubicBezTo>
                <a:cubicBezTo>
                  <a:pt x="5459963" y="3415537"/>
                  <a:pt x="5460050" y="3419355"/>
                  <a:pt x="5460028" y="3423150"/>
                </a:cubicBezTo>
                <a:close/>
                <a:moveTo>
                  <a:pt x="5484162" y="3504152"/>
                </a:moveTo>
                <a:cubicBezTo>
                  <a:pt x="5482078" y="3501783"/>
                  <a:pt x="5479906" y="3499413"/>
                  <a:pt x="5477646" y="3497044"/>
                </a:cubicBezTo>
                <a:cubicBezTo>
                  <a:pt x="5477910" y="3493051"/>
                  <a:pt x="5478107" y="3489058"/>
                  <a:pt x="5478216" y="3485043"/>
                </a:cubicBezTo>
                <a:cubicBezTo>
                  <a:pt x="5480169" y="3487588"/>
                  <a:pt x="5482078" y="3490133"/>
                  <a:pt x="5483899" y="3492678"/>
                </a:cubicBezTo>
                <a:cubicBezTo>
                  <a:pt x="5484053" y="3496495"/>
                  <a:pt x="5484162" y="3500335"/>
                  <a:pt x="5484162" y="3504152"/>
                </a:cubicBezTo>
                <a:close/>
                <a:moveTo>
                  <a:pt x="5511566" y="3572012"/>
                </a:moveTo>
                <a:cubicBezTo>
                  <a:pt x="5511829" y="3575874"/>
                  <a:pt x="5512004" y="3579713"/>
                  <a:pt x="5512092" y="3583531"/>
                </a:cubicBezTo>
                <a:cubicBezTo>
                  <a:pt x="5509700" y="3581337"/>
                  <a:pt x="5507199" y="3579143"/>
                  <a:pt x="5504610" y="3576971"/>
                </a:cubicBezTo>
                <a:cubicBezTo>
                  <a:pt x="5504852" y="3572934"/>
                  <a:pt x="5505005" y="3568897"/>
                  <a:pt x="5505049" y="3564838"/>
                </a:cubicBezTo>
                <a:cubicBezTo>
                  <a:pt x="5507331" y="3567230"/>
                  <a:pt x="5509481" y="3569621"/>
                  <a:pt x="5511566" y="3572012"/>
                </a:cubicBezTo>
                <a:close/>
                <a:moveTo>
                  <a:pt x="5521987" y="3597989"/>
                </a:moveTo>
                <a:cubicBezTo>
                  <a:pt x="5522316" y="3601850"/>
                  <a:pt x="5522536" y="3605690"/>
                  <a:pt x="5522689" y="3609529"/>
                </a:cubicBezTo>
                <a:cubicBezTo>
                  <a:pt x="5520144" y="3607401"/>
                  <a:pt x="5517489" y="3605273"/>
                  <a:pt x="5514769" y="3603167"/>
                </a:cubicBezTo>
                <a:cubicBezTo>
                  <a:pt x="5514966" y="3599108"/>
                  <a:pt x="5515054" y="3595049"/>
                  <a:pt x="5515076" y="3590968"/>
                </a:cubicBezTo>
                <a:cubicBezTo>
                  <a:pt x="5517489" y="3593316"/>
                  <a:pt x="5519771" y="3595642"/>
                  <a:pt x="5521987" y="3597989"/>
                </a:cubicBezTo>
                <a:close/>
                <a:moveTo>
                  <a:pt x="5534141" y="3635199"/>
                </a:moveTo>
                <a:cubicBezTo>
                  <a:pt x="5531443" y="3633159"/>
                  <a:pt x="5528634" y="3631097"/>
                  <a:pt x="5525739" y="3629056"/>
                </a:cubicBezTo>
                <a:cubicBezTo>
                  <a:pt x="5525848" y="3625019"/>
                  <a:pt x="5525914" y="3620938"/>
                  <a:pt x="5525870" y="3616858"/>
                </a:cubicBezTo>
                <a:cubicBezTo>
                  <a:pt x="5528415" y="3619117"/>
                  <a:pt x="5530872" y="3621377"/>
                  <a:pt x="5533220" y="3623637"/>
                </a:cubicBezTo>
                <a:cubicBezTo>
                  <a:pt x="5533615" y="3627520"/>
                  <a:pt x="5533922" y="3631360"/>
                  <a:pt x="5534141" y="3635199"/>
                </a:cubicBezTo>
                <a:close/>
                <a:moveTo>
                  <a:pt x="5594959" y="3726645"/>
                </a:moveTo>
                <a:cubicBezTo>
                  <a:pt x="5595880" y="3729146"/>
                  <a:pt x="5596758" y="3731581"/>
                  <a:pt x="5597658" y="3733995"/>
                </a:cubicBezTo>
                <a:cubicBezTo>
                  <a:pt x="5593708" y="3732349"/>
                  <a:pt x="5589627" y="3730704"/>
                  <a:pt x="5585415" y="3729058"/>
                </a:cubicBezTo>
                <a:cubicBezTo>
                  <a:pt x="5584735" y="3726118"/>
                  <a:pt x="5584055" y="3723112"/>
                  <a:pt x="5583375" y="3720019"/>
                </a:cubicBezTo>
                <a:cubicBezTo>
                  <a:pt x="5583155" y="3719010"/>
                  <a:pt x="5582936" y="3717978"/>
                  <a:pt x="5582695" y="3716969"/>
                </a:cubicBezTo>
                <a:cubicBezTo>
                  <a:pt x="5586446" y="3718944"/>
                  <a:pt x="5590066" y="3720896"/>
                  <a:pt x="5593577" y="3722849"/>
                </a:cubicBezTo>
                <a:cubicBezTo>
                  <a:pt x="5594037" y="3724122"/>
                  <a:pt x="5594498" y="3725394"/>
                  <a:pt x="5594959" y="3726645"/>
                </a:cubicBezTo>
                <a:close/>
                <a:moveTo>
                  <a:pt x="5647483" y="3769230"/>
                </a:moveTo>
                <a:cubicBezTo>
                  <a:pt x="5651323" y="3772850"/>
                  <a:pt x="5655337" y="3776141"/>
                  <a:pt x="5659681" y="3778971"/>
                </a:cubicBezTo>
                <a:cubicBezTo>
                  <a:pt x="5654745" y="3777940"/>
                  <a:pt x="5649721" y="3776887"/>
                  <a:pt x="5644521" y="3775790"/>
                </a:cubicBezTo>
                <a:cubicBezTo>
                  <a:pt x="5643973" y="3775680"/>
                  <a:pt x="5643402" y="3775549"/>
                  <a:pt x="5642854" y="3775439"/>
                </a:cubicBezTo>
                <a:cubicBezTo>
                  <a:pt x="5642217" y="3774715"/>
                  <a:pt x="5641537" y="3774013"/>
                  <a:pt x="5640813" y="3773355"/>
                </a:cubicBezTo>
                <a:cubicBezTo>
                  <a:pt x="5637851" y="3770634"/>
                  <a:pt x="5635109" y="3767606"/>
                  <a:pt x="5632520" y="3764337"/>
                </a:cubicBezTo>
                <a:cubicBezTo>
                  <a:pt x="5637698" y="3766027"/>
                  <a:pt x="5642678" y="3767672"/>
                  <a:pt x="5647483" y="3769230"/>
                </a:cubicBezTo>
                <a:close/>
                <a:moveTo>
                  <a:pt x="5773045" y="3809556"/>
                </a:moveTo>
                <a:cubicBezTo>
                  <a:pt x="5774252" y="3810323"/>
                  <a:pt x="5775502" y="3811113"/>
                  <a:pt x="5776753" y="3811903"/>
                </a:cubicBezTo>
                <a:cubicBezTo>
                  <a:pt x="5768569" y="3813044"/>
                  <a:pt x="5760364" y="3814075"/>
                  <a:pt x="5752070" y="3814997"/>
                </a:cubicBezTo>
                <a:cubicBezTo>
                  <a:pt x="5750118" y="3813242"/>
                  <a:pt x="5748253" y="3811486"/>
                  <a:pt x="5746432" y="3809775"/>
                </a:cubicBezTo>
                <a:cubicBezTo>
                  <a:pt x="5754593" y="3809358"/>
                  <a:pt x="5762668" y="3808810"/>
                  <a:pt x="5770719" y="3808107"/>
                </a:cubicBezTo>
                <a:cubicBezTo>
                  <a:pt x="5771487" y="3808590"/>
                  <a:pt x="5772255" y="3809073"/>
                  <a:pt x="5773045" y="3809556"/>
                </a:cubicBezTo>
                <a:close/>
                <a:moveTo>
                  <a:pt x="5812427" y="3810543"/>
                </a:moveTo>
                <a:cubicBezTo>
                  <a:pt x="5814950" y="3811552"/>
                  <a:pt x="5817517" y="3812561"/>
                  <a:pt x="5820150" y="3813570"/>
                </a:cubicBezTo>
                <a:cubicBezTo>
                  <a:pt x="5812142" y="3815370"/>
                  <a:pt x="5804156" y="3817081"/>
                  <a:pt x="5796148" y="3818705"/>
                </a:cubicBezTo>
                <a:cubicBezTo>
                  <a:pt x="5793602" y="3817344"/>
                  <a:pt x="5791146" y="3815962"/>
                  <a:pt x="5788776" y="3814602"/>
                </a:cubicBezTo>
                <a:cubicBezTo>
                  <a:pt x="5796652" y="3813373"/>
                  <a:pt x="5804529" y="3812035"/>
                  <a:pt x="5812427" y="3810543"/>
                </a:cubicBezTo>
                <a:close/>
                <a:moveTo>
                  <a:pt x="5866860" y="3811201"/>
                </a:moveTo>
                <a:cubicBezTo>
                  <a:pt x="5859466" y="3813373"/>
                  <a:pt x="5852117" y="3815458"/>
                  <a:pt x="5844788" y="3817498"/>
                </a:cubicBezTo>
                <a:cubicBezTo>
                  <a:pt x="5841497" y="3816576"/>
                  <a:pt x="5838360" y="3815611"/>
                  <a:pt x="5835354" y="3814646"/>
                </a:cubicBezTo>
                <a:cubicBezTo>
                  <a:pt x="5842551" y="3812912"/>
                  <a:pt x="5849769" y="3811092"/>
                  <a:pt x="5857053" y="3809161"/>
                </a:cubicBezTo>
                <a:cubicBezTo>
                  <a:pt x="5860212" y="3809863"/>
                  <a:pt x="5863481" y="3810543"/>
                  <a:pt x="5866860" y="3811201"/>
                </a:cubicBezTo>
                <a:close/>
                <a:moveTo>
                  <a:pt x="5935729" y="3796523"/>
                </a:moveTo>
                <a:cubicBezTo>
                  <a:pt x="5938669" y="3796479"/>
                  <a:pt x="5941697" y="3796457"/>
                  <a:pt x="5944769" y="3796392"/>
                </a:cubicBezTo>
                <a:cubicBezTo>
                  <a:pt x="5939437" y="3798059"/>
                  <a:pt x="5934062" y="3799770"/>
                  <a:pt x="5928665" y="3801525"/>
                </a:cubicBezTo>
                <a:cubicBezTo>
                  <a:pt x="5925220" y="3801372"/>
                  <a:pt x="5921907" y="3801219"/>
                  <a:pt x="5918660" y="3801021"/>
                </a:cubicBezTo>
                <a:cubicBezTo>
                  <a:pt x="5924386" y="3799463"/>
                  <a:pt x="5930069" y="3797971"/>
                  <a:pt x="5935729" y="3796523"/>
                </a:cubicBezTo>
                <a:close/>
                <a:moveTo>
                  <a:pt x="9554167" y="2503649"/>
                </a:moveTo>
                <a:cubicBezTo>
                  <a:pt x="9550700" y="2512096"/>
                  <a:pt x="9547058" y="2520762"/>
                  <a:pt x="9543262" y="2529604"/>
                </a:cubicBezTo>
                <a:cubicBezTo>
                  <a:pt x="9542077" y="2500468"/>
                  <a:pt x="9533872" y="2479976"/>
                  <a:pt x="9518580" y="2468348"/>
                </a:cubicBezTo>
                <a:cubicBezTo>
                  <a:pt x="9457412" y="2421835"/>
                  <a:pt x="9365220" y="2432520"/>
                  <a:pt x="9283603" y="2446189"/>
                </a:cubicBezTo>
                <a:cubicBezTo>
                  <a:pt x="9139151" y="2470761"/>
                  <a:pt x="8998977" y="2526028"/>
                  <a:pt x="8863433" y="2579473"/>
                </a:cubicBezTo>
                <a:cubicBezTo>
                  <a:pt x="8835766" y="2590400"/>
                  <a:pt x="8807135" y="2601677"/>
                  <a:pt x="8779117" y="2612449"/>
                </a:cubicBezTo>
                <a:cubicBezTo>
                  <a:pt x="8093364" y="2875882"/>
                  <a:pt x="7404035" y="3192386"/>
                  <a:pt x="6737413" y="3498470"/>
                </a:cubicBezTo>
                <a:lnTo>
                  <a:pt x="6693621" y="3518567"/>
                </a:lnTo>
                <a:cubicBezTo>
                  <a:pt x="6628635" y="3548405"/>
                  <a:pt x="6548818" y="3584474"/>
                  <a:pt x="6465446" y="3619644"/>
                </a:cubicBezTo>
                <a:cubicBezTo>
                  <a:pt x="6542543" y="3586098"/>
                  <a:pt x="6628679" y="3546759"/>
                  <a:pt x="6726356" y="3500576"/>
                </a:cubicBezTo>
                <a:cubicBezTo>
                  <a:pt x="6794084" y="3468522"/>
                  <a:pt x="6861856" y="3436402"/>
                  <a:pt x="6929694" y="3404260"/>
                </a:cubicBezTo>
                <a:cubicBezTo>
                  <a:pt x="7534841" y="3117462"/>
                  <a:pt x="8160588" y="2820900"/>
                  <a:pt x="8785546" y="2571268"/>
                </a:cubicBezTo>
                <a:cubicBezTo>
                  <a:pt x="8808254" y="2562185"/>
                  <a:pt x="8831444" y="2552773"/>
                  <a:pt x="8853889" y="2543690"/>
                </a:cubicBezTo>
                <a:cubicBezTo>
                  <a:pt x="8997222" y="2485549"/>
                  <a:pt x="9145426" y="2425433"/>
                  <a:pt x="9298237" y="2398579"/>
                </a:cubicBezTo>
                <a:cubicBezTo>
                  <a:pt x="9380578" y="2384274"/>
                  <a:pt x="9473471" y="2372909"/>
                  <a:pt x="9533806" y="2419510"/>
                </a:cubicBezTo>
                <a:cubicBezTo>
                  <a:pt x="9551797" y="2433398"/>
                  <a:pt x="9558511" y="2461656"/>
                  <a:pt x="9554167" y="2503649"/>
                </a:cubicBezTo>
                <a:close/>
                <a:moveTo>
                  <a:pt x="9526807" y="2587503"/>
                </a:moveTo>
                <a:cubicBezTo>
                  <a:pt x="9526719" y="2584915"/>
                  <a:pt x="9526610" y="2582370"/>
                  <a:pt x="9526434" y="2579890"/>
                </a:cubicBezTo>
                <a:cubicBezTo>
                  <a:pt x="9530383" y="2571290"/>
                  <a:pt x="9534223" y="2562821"/>
                  <a:pt x="9537909" y="2554528"/>
                </a:cubicBezTo>
                <a:cubicBezTo>
                  <a:pt x="9537712" y="2557139"/>
                  <a:pt x="9537448" y="2559793"/>
                  <a:pt x="9537163" y="2562492"/>
                </a:cubicBezTo>
                <a:cubicBezTo>
                  <a:pt x="9533872" y="2570654"/>
                  <a:pt x="9530406" y="2578991"/>
                  <a:pt x="9526807" y="2587503"/>
                </a:cubicBezTo>
                <a:close/>
                <a:moveTo>
                  <a:pt x="9510287" y="2646368"/>
                </a:moveTo>
                <a:cubicBezTo>
                  <a:pt x="9510243" y="2643691"/>
                  <a:pt x="9510133" y="2641059"/>
                  <a:pt x="9509980" y="2638514"/>
                </a:cubicBezTo>
                <a:cubicBezTo>
                  <a:pt x="9513907" y="2629870"/>
                  <a:pt x="9517680" y="2621401"/>
                  <a:pt x="9521345" y="2613063"/>
                </a:cubicBezTo>
                <a:cubicBezTo>
                  <a:pt x="9521125" y="2615718"/>
                  <a:pt x="9520862" y="2618417"/>
                  <a:pt x="9520554" y="2621181"/>
                </a:cubicBezTo>
                <a:cubicBezTo>
                  <a:pt x="9517286" y="2629387"/>
                  <a:pt x="9513863" y="2637812"/>
                  <a:pt x="9510287" y="2646368"/>
                </a:cubicBezTo>
                <a:close/>
                <a:moveTo>
                  <a:pt x="9493920" y="2706089"/>
                </a:moveTo>
                <a:cubicBezTo>
                  <a:pt x="9493897" y="2703127"/>
                  <a:pt x="9493788" y="2700231"/>
                  <a:pt x="9493656" y="2697400"/>
                </a:cubicBezTo>
                <a:cubicBezTo>
                  <a:pt x="9497496" y="2688844"/>
                  <a:pt x="9501181" y="2680441"/>
                  <a:pt x="9504758" y="2672169"/>
                </a:cubicBezTo>
                <a:cubicBezTo>
                  <a:pt x="9504495" y="2675153"/>
                  <a:pt x="9504187" y="2678203"/>
                  <a:pt x="9503814" y="2681318"/>
                </a:cubicBezTo>
                <a:cubicBezTo>
                  <a:pt x="9500676" y="2689392"/>
                  <a:pt x="9497364" y="2697664"/>
                  <a:pt x="9493920" y="2706089"/>
                </a:cubicBezTo>
                <a:close/>
                <a:moveTo>
                  <a:pt x="9331169" y="3383812"/>
                </a:moveTo>
                <a:cubicBezTo>
                  <a:pt x="9331191" y="3379534"/>
                  <a:pt x="9331169" y="3375343"/>
                  <a:pt x="9331082" y="3371240"/>
                </a:cubicBezTo>
                <a:cubicBezTo>
                  <a:pt x="9333889" y="3363079"/>
                  <a:pt x="9336610" y="3355027"/>
                  <a:pt x="9339244" y="3347084"/>
                </a:cubicBezTo>
                <a:cubicBezTo>
                  <a:pt x="9338980" y="3351231"/>
                  <a:pt x="9338695" y="3355444"/>
                  <a:pt x="9338365" y="3359722"/>
                </a:cubicBezTo>
                <a:cubicBezTo>
                  <a:pt x="9336062" y="3367620"/>
                  <a:pt x="9333648" y="3375650"/>
                  <a:pt x="9331169" y="3383812"/>
                </a:cubicBezTo>
                <a:close/>
                <a:moveTo>
                  <a:pt x="9315855" y="3458978"/>
                </a:moveTo>
                <a:cubicBezTo>
                  <a:pt x="9313113" y="3468171"/>
                  <a:pt x="9310260" y="3477495"/>
                  <a:pt x="9307299" y="3486951"/>
                </a:cubicBezTo>
                <a:cubicBezTo>
                  <a:pt x="9306992" y="3481993"/>
                  <a:pt x="9306640" y="3477122"/>
                  <a:pt x="9306202" y="3472361"/>
                </a:cubicBezTo>
                <a:cubicBezTo>
                  <a:pt x="9309514" y="3462861"/>
                  <a:pt x="9312740" y="3453449"/>
                  <a:pt x="9315877" y="3444103"/>
                </a:cubicBezTo>
                <a:cubicBezTo>
                  <a:pt x="9315943" y="3448973"/>
                  <a:pt x="9315943" y="3453932"/>
                  <a:pt x="9315855" y="3458978"/>
                </a:cubicBezTo>
                <a:close/>
                <a:moveTo>
                  <a:pt x="9295188" y="3586054"/>
                </a:moveTo>
                <a:cubicBezTo>
                  <a:pt x="9292687" y="3595356"/>
                  <a:pt x="9290120" y="3604703"/>
                  <a:pt x="9287443" y="3614159"/>
                </a:cubicBezTo>
                <a:cubicBezTo>
                  <a:pt x="9286982" y="3608871"/>
                  <a:pt x="9286456" y="3603672"/>
                  <a:pt x="9285864" y="3598581"/>
                </a:cubicBezTo>
                <a:cubicBezTo>
                  <a:pt x="9288913" y="3589016"/>
                  <a:pt x="9291875" y="3579516"/>
                  <a:pt x="9294771" y="3570038"/>
                </a:cubicBezTo>
                <a:cubicBezTo>
                  <a:pt x="9294969" y="3575281"/>
                  <a:pt x="9295100" y="3580635"/>
                  <a:pt x="9295188" y="3586054"/>
                </a:cubicBezTo>
                <a:close/>
                <a:moveTo>
                  <a:pt x="9321735" y="5556761"/>
                </a:moveTo>
                <a:cubicBezTo>
                  <a:pt x="9322086" y="5599325"/>
                  <a:pt x="9323315" y="5631795"/>
                  <a:pt x="9325684" y="5662029"/>
                </a:cubicBezTo>
                <a:cubicBezTo>
                  <a:pt x="9330138" y="5718524"/>
                  <a:pt x="9335909" y="5778442"/>
                  <a:pt x="9352934" y="5835354"/>
                </a:cubicBezTo>
                <a:cubicBezTo>
                  <a:pt x="9375027" y="5909357"/>
                  <a:pt x="9423734" y="5959731"/>
                  <a:pt x="9474941" y="6001527"/>
                </a:cubicBezTo>
                <a:cubicBezTo>
                  <a:pt x="9453528" y="6009118"/>
                  <a:pt x="9432005" y="6016753"/>
                  <a:pt x="9410460" y="6024432"/>
                </a:cubicBezTo>
                <a:cubicBezTo>
                  <a:pt x="9353087" y="5983426"/>
                  <a:pt x="9297689" y="5933184"/>
                  <a:pt x="9275639" y="5853081"/>
                </a:cubicBezTo>
                <a:cubicBezTo>
                  <a:pt x="9259821" y="5795687"/>
                  <a:pt x="9256530" y="5737963"/>
                  <a:pt x="9254095" y="5673876"/>
                </a:cubicBezTo>
                <a:cubicBezTo>
                  <a:pt x="9252910" y="5642480"/>
                  <a:pt x="9253063" y="5608035"/>
                  <a:pt x="9254555" y="5565493"/>
                </a:cubicBezTo>
                <a:cubicBezTo>
                  <a:pt x="9257298" y="5487519"/>
                  <a:pt x="9264757" y="5410817"/>
                  <a:pt x="9272392" y="5339534"/>
                </a:cubicBezTo>
                <a:cubicBezTo>
                  <a:pt x="9280071" y="5269042"/>
                  <a:pt x="9289725" y="5197254"/>
                  <a:pt x="9299072" y="5127836"/>
                </a:cubicBezTo>
                <a:cubicBezTo>
                  <a:pt x="9322327" y="4955081"/>
                  <a:pt x="9346396" y="4776469"/>
                  <a:pt x="9340932" y="4607136"/>
                </a:cubicBezTo>
                <a:cubicBezTo>
                  <a:pt x="9339923" y="4576136"/>
                  <a:pt x="9338212" y="4529141"/>
                  <a:pt x="9334789" y="4479249"/>
                </a:cubicBezTo>
                <a:cubicBezTo>
                  <a:pt x="9333232" y="4456431"/>
                  <a:pt x="9331389" y="4434294"/>
                  <a:pt x="9329260" y="4412793"/>
                </a:cubicBezTo>
                <a:cubicBezTo>
                  <a:pt x="9333759" y="4417773"/>
                  <a:pt x="9338168" y="4422820"/>
                  <a:pt x="9342535" y="4427910"/>
                </a:cubicBezTo>
                <a:cubicBezTo>
                  <a:pt x="9346396" y="4451122"/>
                  <a:pt x="9349862" y="4475037"/>
                  <a:pt x="9352912" y="4499631"/>
                </a:cubicBezTo>
                <a:cubicBezTo>
                  <a:pt x="9357607" y="4537477"/>
                  <a:pt x="9361556" y="4576882"/>
                  <a:pt x="9365308" y="4623657"/>
                </a:cubicBezTo>
                <a:cubicBezTo>
                  <a:pt x="9378669" y="4789655"/>
                  <a:pt x="9362455" y="4965722"/>
                  <a:pt x="9346768" y="5135976"/>
                </a:cubicBezTo>
                <a:cubicBezTo>
                  <a:pt x="9340691" y="5201861"/>
                  <a:pt x="9334416" y="5269963"/>
                  <a:pt x="9329919" y="5336792"/>
                </a:cubicBezTo>
                <a:cubicBezTo>
                  <a:pt x="9325925" y="5397390"/>
                  <a:pt x="9321362" y="5477185"/>
                  <a:pt x="9321735" y="5556761"/>
                </a:cubicBezTo>
                <a:close/>
                <a:moveTo>
                  <a:pt x="10035660" y="6307127"/>
                </a:moveTo>
                <a:cubicBezTo>
                  <a:pt x="10029209" y="6304911"/>
                  <a:pt x="10022758" y="6302652"/>
                  <a:pt x="10016330" y="6300370"/>
                </a:cubicBezTo>
                <a:cubicBezTo>
                  <a:pt x="10027870" y="6300217"/>
                  <a:pt x="10039499" y="6300063"/>
                  <a:pt x="10051236" y="6299909"/>
                </a:cubicBezTo>
                <a:cubicBezTo>
                  <a:pt x="10057468" y="6302498"/>
                  <a:pt x="10063765" y="6305065"/>
                  <a:pt x="10070105" y="6307632"/>
                </a:cubicBezTo>
                <a:cubicBezTo>
                  <a:pt x="10058565" y="6307478"/>
                  <a:pt x="10047090" y="6307303"/>
                  <a:pt x="10035660" y="6307127"/>
                </a:cubicBezTo>
                <a:close/>
                <a:moveTo>
                  <a:pt x="10077543" y="6310638"/>
                </a:moveTo>
                <a:cubicBezTo>
                  <a:pt x="10083708" y="6313117"/>
                  <a:pt x="10089917" y="6315574"/>
                  <a:pt x="10096191" y="6318031"/>
                </a:cubicBezTo>
                <a:cubicBezTo>
                  <a:pt x="10085309" y="6317571"/>
                  <a:pt x="10074471" y="6317088"/>
                  <a:pt x="10063677" y="6316606"/>
                </a:cubicBezTo>
                <a:cubicBezTo>
                  <a:pt x="10057336" y="6314499"/>
                  <a:pt x="10050974" y="6312349"/>
                  <a:pt x="10044611" y="6310199"/>
                </a:cubicBezTo>
                <a:cubicBezTo>
                  <a:pt x="10055581" y="6310352"/>
                  <a:pt x="10066551" y="6310506"/>
                  <a:pt x="10077543" y="6310638"/>
                </a:cubicBezTo>
                <a:close/>
                <a:moveTo>
                  <a:pt x="5141198" y="4037643"/>
                </a:moveTo>
                <a:cubicBezTo>
                  <a:pt x="5151926" y="4034593"/>
                  <a:pt x="5162655" y="4031544"/>
                  <a:pt x="5173384" y="4028494"/>
                </a:cubicBezTo>
                <a:cubicBezTo>
                  <a:pt x="5173362" y="4039793"/>
                  <a:pt x="5174547" y="4050456"/>
                  <a:pt x="5176916" y="4060526"/>
                </a:cubicBezTo>
                <a:cubicBezTo>
                  <a:pt x="5174547" y="4061250"/>
                  <a:pt x="5172155" y="4061996"/>
                  <a:pt x="5169764" y="4062720"/>
                </a:cubicBezTo>
                <a:cubicBezTo>
                  <a:pt x="5161097" y="4065375"/>
                  <a:pt x="5152365" y="4068052"/>
                  <a:pt x="5143611" y="4070750"/>
                </a:cubicBezTo>
                <a:cubicBezTo>
                  <a:pt x="5141549" y="4060065"/>
                  <a:pt x="5140803" y="4048986"/>
                  <a:pt x="5141198" y="4037643"/>
                </a:cubicBezTo>
                <a:close/>
                <a:moveTo>
                  <a:pt x="2790272" y="4082488"/>
                </a:moveTo>
                <a:cubicBezTo>
                  <a:pt x="2789351" y="4077376"/>
                  <a:pt x="2788561" y="4072220"/>
                  <a:pt x="2787837" y="4067020"/>
                </a:cubicBezTo>
                <a:cubicBezTo>
                  <a:pt x="2794199" y="4071145"/>
                  <a:pt x="2800716" y="4075182"/>
                  <a:pt x="2807407" y="4079153"/>
                </a:cubicBezTo>
                <a:cubicBezTo>
                  <a:pt x="2807517" y="4080689"/>
                  <a:pt x="2807626" y="4082225"/>
                  <a:pt x="2807758" y="4083738"/>
                </a:cubicBezTo>
                <a:cubicBezTo>
                  <a:pt x="2808329" y="4090408"/>
                  <a:pt x="2809075" y="4096990"/>
                  <a:pt x="2809930" y="4103550"/>
                </a:cubicBezTo>
                <a:cubicBezTo>
                  <a:pt x="2803721" y="4099250"/>
                  <a:pt x="2797688" y="4094862"/>
                  <a:pt x="2791808" y="4090430"/>
                </a:cubicBezTo>
                <a:cubicBezTo>
                  <a:pt x="2791281" y="4087797"/>
                  <a:pt x="2790755" y="4085143"/>
                  <a:pt x="2790272" y="4082488"/>
                </a:cubicBezTo>
                <a:close/>
                <a:moveTo>
                  <a:pt x="2728950" y="3910304"/>
                </a:moveTo>
                <a:cubicBezTo>
                  <a:pt x="2737002" y="3914099"/>
                  <a:pt x="2745142" y="3917785"/>
                  <a:pt x="2753413" y="3921361"/>
                </a:cubicBezTo>
                <a:cubicBezTo>
                  <a:pt x="2752448" y="3930949"/>
                  <a:pt x="2751812" y="3940383"/>
                  <a:pt x="2751416" y="3949730"/>
                </a:cubicBezTo>
                <a:cubicBezTo>
                  <a:pt x="2746019" y="3947053"/>
                  <a:pt x="2740666" y="3944310"/>
                  <a:pt x="2735357" y="3941502"/>
                </a:cubicBezTo>
                <a:cubicBezTo>
                  <a:pt x="2733009" y="3940273"/>
                  <a:pt x="2730727" y="3939001"/>
                  <a:pt x="2728402" y="3937750"/>
                </a:cubicBezTo>
                <a:cubicBezTo>
                  <a:pt x="2728292" y="3928733"/>
                  <a:pt x="2728489" y="3919584"/>
                  <a:pt x="2728950" y="3910304"/>
                </a:cubicBezTo>
                <a:close/>
                <a:moveTo>
                  <a:pt x="4899727" y="944039"/>
                </a:moveTo>
                <a:cubicBezTo>
                  <a:pt x="4897643" y="909757"/>
                  <a:pt x="4877941" y="880744"/>
                  <a:pt x="4841214" y="857804"/>
                </a:cubicBezTo>
                <a:cubicBezTo>
                  <a:pt x="4821248" y="845342"/>
                  <a:pt x="4796215" y="834254"/>
                  <a:pt x="4764687" y="823898"/>
                </a:cubicBezTo>
                <a:cubicBezTo>
                  <a:pt x="4642746" y="783972"/>
                  <a:pt x="4507574" y="772032"/>
                  <a:pt x="4390459" y="763971"/>
                </a:cubicBezTo>
                <a:cubicBezTo>
                  <a:pt x="4365644" y="762269"/>
                  <a:pt x="4340677" y="760709"/>
                  <a:pt x="4316521" y="759199"/>
                </a:cubicBezTo>
                <a:cubicBezTo>
                  <a:pt x="4304323" y="758436"/>
                  <a:pt x="4292168" y="757679"/>
                  <a:pt x="4280101" y="756904"/>
                </a:cubicBezTo>
                <a:cubicBezTo>
                  <a:pt x="4060066" y="742913"/>
                  <a:pt x="3841237" y="739350"/>
                  <a:pt x="3635945" y="736897"/>
                </a:cubicBezTo>
                <a:cubicBezTo>
                  <a:pt x="3533530" y="735638"/>
                  <a:pt x="3427868" y="736281"/>
                  <a:pt x="3325672" y="736902"/>
                </a:cubicBezTo>
                <a:cubicBezTo>
                  <a:pt x="3152259" y="737957"/>
                  <a:pt x="2972922" y="739050"/>
                  <a:pt x="2797666" y="731090"/>
                </a:cubicBezTo>
                <a:cubicBezTo>
                  <a:pt x="2667431" y="725175"/>
                  <a:pt x="2542702" y="713907"/>
                  <a:pt x="2426926" y="697594"/>
                </a:cubicBezTo>
                <a:lnTo>
                  <a:pt x="2418040" y="696350"/>
                </a:lnTo>
                <a:cubicBezTo>
                  <a:pt x="2364660" y="688915"/>
                  <a:pt x="2283175" y="677559"/>
                  <a:pt x="2236158" y="644925"/>
                </a:cubicBezTo>
                <a:cubicBezTo>
                  <a:pt x="2237716" y="642426"/>
                  <a:pt x="2239361" y="639943"/>
                  <a:pt x="2241095" y="637479"/>
                </a:cubicBezTo>
                <a:cubicBezTo>
                  <a:pt x="2290021" y="666014"/>
                  <a:pt x="2365911" y="676220"/>
                  <a:pt x="2420936" y="683605"/>
                </a:cubicBezTo>
                <a:lnTo>
                  <a:pt x="2429098" y="684702"/>
                </a:lnTo>
                <a:cubicBezTo>
                  <a:pt x="2547178" y="700694"/>
                  <a:pt x="2673706" y="711822"/>
                  <a:pt x="2805148" y="717786"/>
                </a:cubicBezTo>
                <a:cubicBezTo>
                  <a:pt x="2980667" y="725745"/>
                  <a:pt x="3160201" y="725182"/>
                  <a:pt x="3333833" y="724637"/>
                </a:cubicBezTo>
                <a:cubicBezTo>
                  <a:pt x="3439561" y="724306"/>
                  <a:pt x="3548888" y="723964"/>
                  <a:pt x="3654858" y="725590"/>
                </a:cubicBezTo>
                <a:cubicBezTo>
                  <a:pt x="3852229" y="728541"/>
                  <a:pt x="4081676" y="732959"/>
                  <a:pt x="4307504" y="748170"/>
                </a:cubicBezTo>
                <a:cubicBezTo>
                  <a:pt x="4318803" y="748936"/>
                  <a:pt x="4330168" y="749691"/>
                  <a:pt x="4341576" y="750450"/>
                </a:cubicBezTo>
                <a:cubicBezTo>
                  <a:pt x="4366983" y="752139"/>
                  <a:pt x="4393223" y="753886"/>
                  <a:pt x="4419310" y="755786"/>
                </a:cubicBezTo>
                <a:cubicBezTo>
                  <a:pt x="4537785" y="764436"/>
                  <a:pt x="4674515" y="777041"/>
                  <a:pt x="4797883" y="817342"/>
                </a:cubicBezTo>
                <a:cubicBezTo>
                  <a:pt x="4829630" y="827746"/>
                  <a:pt x="4854882" y="838806"/>
                  <a:pt x="4875045" y="851158"/>
                </a:cubicBezTo>
                <a:cubicBezTo>
                  <a:pt x="4912101" y="873840"/>
                  <a:pt x="4931957" y="901280"/>
                  <a:pt x="4935731" y="935041"/>
                </a:cubicBezTo>
                <a:cubicBezTo>
                  <a:pt x="4939022" y="964590"/>
                  <a:pt x="4929851" y="998397"/>
                  <a:pt x="4907691" y="1038398"/>
                </a:cubicBezTo>
                <a:cubicBezTo>
                  <a:pt x="4871337" y="1104020"/>
                  <a:pt x="4802139" y="1164298"/>
                  <a:pt x="4764117" y="1194386"/>
                </a:cubicBezTo>
                <a:cubicBezTo>
                  <a:pt x="4681053" y="1260114"/>
                  <a:pt x="4581226" y="1319211"/>
                  <a:pt x="4501036" y="1366702"/>
                </a:cubicBezTo>
                <a:lnTo>
                  <a:pt x="4497635" y="1368707"/>
                </a:lnTo>
                <a:cubicBezTo>
                  <a:pt x="4252127" y="1514079"/>
                  <a:pt x="3992951" y="1646082"/>
                  <a:pt x="3742310" y="1773740"/>
                </a:cubicBezTo>
                <a:cubicBezTo>
                  <a:pt x="3637152" y="1827299"/>
                  <a:pt x="3528418" y="1882682"/>
                  <a:pt x="3422668" y="1938061"/>
                </a:cubicBezTo>
                <a:cubicBezTo>
                  <a:pt x="3221918" y="2043227"/>
                  <a:pt x="2989004" y="2166236"/>
                  <a:pt x="2765590" y="2295308"/>
                </a:cubicBezTo>
                <a:cubicBezTo>
                  <a:pt x="2600668" y="2390571"/>
                  <a:pt x="2361084" y="2537502"/>
                  <a:pt x="2185078" y="2712912"/>
                </a:cubicBezTo>
                <a:cubicBezTo>
                  <a:pt x="2178261" y="2719713"/>
                  <a:pt x="2170725" y="2726976"/>
                  <a:pt x="2162749" y="2734676"/>
                </a:cubicBezTo>
                <a:cubicBezTo>
                  <a:pt x="2158256" y="2739020"/>
                  <a:pt x="2153638" y="2743474"/>
                  <a:pt x="2148940" y="2748060"/>
                </a:cubicBezTo>
                <a:cubicBezTo>
                  <a:pt x="2130972" y="2745931"/>
                  <a:pt x="2113056" y="2743650"/>
                  <a:pt x="2095194" y="2741149"/>
                </a:cubicBezTo>
                <a:cubicBezTo>
                  <a:pt x="2109993" y="2726493"/>
                  <a:pt x="2124949" y="2712671"/>
                  <a:pt x="2138732" y="2699923"/>
                </a:cubicBezTo>
                <a:cubicBezTo>
                  <a:pt x="2146929" y="2692354"/>
                  <a:pt x="2154669" y="2685202"/>
                  <a:pt x="2161598" y="2678576"/>
                </a:cubicBezTo>
                <a:cubicBezTo>
                  <a:pt x="2339144" y="2508849"/>
                  <a:pt x="2576841" y="2366569"/>
                  <a:pt x="2740183" y="2274289"/>
                </a:cubicBezTo>
                <a:cubicBezTo>
                  <a:pt x="2947164" y="2157394"/>
                  <a:pt x="3157678" y="2047949"/>
                  <a:pt x="3391667" y="1927222"/>
                </a:cubicBezTo>
                <a:cubicBezTo>
                  <a:pt x="3493753" y="1874569"/>
                  <a:pt x="3598692" y="1821865"/>
                  <a:pt x="3700185" y="1770896"/>
                </a:cubicBezTo>
                <a:cubicBezTo>
                  <a:pt x="3950849" y="1645007"/>
                  <a:pt x="4210047" y="1514831"/>
                  <a:pt x="4455467" y="1370910"/>
                </a:cubicBezTo>
                <a:cubicBezTo>
                  <a:pt x="4535503" y="1323970"/>
                  <a:pt x="4635132" y="1265552"/>
                  <a:pt x="4719689" y="1200196"/>
                </a:cubicBezTo>
                <a:cubicBezTo>
                  <a:pt x="4757689" y="1170816"/>
                  <a:pt x="4827260" y="1111984"/>
                  <a:pt x="4866137" y="1048051"/>
                </a:cubicBezTo>
                <a:cubicBezTo>
                  <a:pt x="4890557" y="1007941"/>
                  <a:pt x="4901527" y="973916"/>
                  <a:pt x="4899727" y="944039"/>
                </a:cubicBezTo>
                <a:close/>
                <a:moveTo>
                  <a:pt x="2228150" y="638804"/>
                </a:moveTo>
                <a:cubicBezTo>
                  <a:pt x="2229357" y="636437"/>
                  <a:pt x="2230651" y="634085"/>
                  <a:pt x="2232034" y="631748"/>
                </a:cubicBezTo>
                <a:cubicBezTo>
                  <a:pt x="2234491" y="633422"/>
                  <a:pt x="2236992" y="635061"/>
                  <a:pt x="2239603" y="636626"/>
                </a:cubicBezTo>
                <a:cubicBezTo>
                  <a:pt x="2237913" y="639035"/>
                  <a:pt x="2236290" y="641461"/>
                  <a:pt x="2234776" y="643907"/>
                </a:cubicBezTo>
                <a:cubicBezTo>
                  <a:pt x="2232472" y="642262"/>
                  <a:pt x="2230256" y="640559"/>
                  <a:pt x="2228150" y="638804"/>
                </a:cubicBezTo>
                <a:close/>
                <a:moveTo>
                  <a:pt x="2233503" y="645961"/>
                </a:moveTo>
                <a:cubicBezTo>
                  <a:pt x="2232077" y="648333"/>
                  <a:pt x="2230739" y="650722"/>
                  <a:pt x="2229488" y="653122"/>
                </a:cubicBezTo>
                <a:cubicBezTo>
                  <a:pt x="2227558" y="651439"/>
                  <a:pt x="2225715" y="649713"/>
                  <a:pt x="2223981" y="647929"/>
                </a:cubicBezTo>
                <a:cubicBezTo>
                  <a:pt x="2224903" y="645617"/>
                  <a:pt x="2225912" y="643315"/>
                  <a:pt x="2227031" y="641029"/>
                </a:cubicBezTo>
                <a:cubicBezTo>
                  <a:pt x="2229094" y="642723"/>
                  <a:pt x="2231266" y="644366"/>
                  <a:pt x="2233503" y="645961"/>
                </a:cubicBezTo>
                <a:close/>
                <a:moveTo>
                  <a:pt x="2172765" y="457344"/>
                </a:moveTo>
                <a:cubicBezTo>
                  <a:pt x="2174889" y="458557"/>
                  <a:pt x="2177056" y="459781"/>
                  <a:pt x="2179292" y="461014"/>
                </a:cubicBezTo>
                <a:cubicBezTo>
                  <a:pt x="2180323" y="461582"/>
                  <a:pt x="2181405" y="462127"/>
                  <a:pt x="2182460" y="462684"/>
                </a:cubicBezTo>
                <a:cubicBezTo>
                  <a:pt x="2182129" y="464024"/>
                  <a:pt x="2181787" y="465389"/>
                  <a:pt x="2181436" y="466782"/>
                </a:cubicBezTo>
                <a:cubicBezTo>
                  <a:pt x="2181227" y="467614"/>
                  <a:pt x="2181014" y="468456"/>
                  <a:pt x="2180802" y="469308"/>
                </a:cubicBezTo>
                <a:cubicBezTo>
                  <a:pt x="2177759" y="467425"/>
                  <a:pt x="2174838" y="465565"/>
                  <a:pt x="2172041" y="463726"/>
                </a:cubicBezTo>
                <a:cubicBezTo>
                  <a:pt x="2172177" y="462504"/>
                  <a:pt x="2172315" y="461291"/>
                  <a:pt x="2172454" y="460097"/>
                </a:cubicBezTo>
                <a:cubicBezTo>
                  <a:pt x="2172561" y="459163"/>
                  <a:pt x="2172662" y="458256"/>
                  <a:pt x="2172765" y="457344"/>
                </a:cubicBezTo>
                <a:close/>
                <a:moveTo>
                  <a:pt x="2092838" y="387987"/>
                </a:moveTo>
                <a:cubicBezTo>
                  <a:pt x="2091440" y="387171"/>
                  <a:pt x="2090054" y="386362"/>
                  <a:pt x="2088678" y="385559"/>
                </a:cubicBezTo>
                <a:cubicBezTo>
                  <a:pt x="2087215" y="384350"/>
                  <a:pt x="2085747" y="383141"/>
                  <a:pt x="2084301" y="381936"/>
                </a:cubicBezTo>
                <a:cubicBezTo>
                  <a:pt x="2085453" y="382507"/>
                  <a:pt x="2086603" y="383077"/>
                  <a:pt x="2087768" y="383654"/>
                </a:cubicBezTo>
                <a:cubicBezTo>
                  <a:pt x="2089854" y="384690"/>
                  <a:pt x="2091978" y="385741"/>
                  <a:pt x="2094119" y="386803"/>
                </a:cubicBezTo>
                <a:cubicBezTo>
                  <a:pt x="2095431" y="388215"/>
                  <a:pt x="2096754" y="389633"/>
                  <a:pt x="2098088" y="391050"/>
                </a:cubicBezTo>
                <a:cubicBezTo>
                  <a:pt x="2096318" y="390021"/>
                  <a:pt x="2094565" y="388997"/>
                  <a:pt x="2092838" y="387987"/>
                </a:cubicBezTo>
                <a:close/>
                <a:moveTo>
                  <a:pt x="3400772" y="2852011"/>
                </a:moveTo>
                <a:lnTo>
                  <a:pt x="3394936" y="2852099"/>
                </a:lnTo>
                <a:cubicBezTo>
                  <a:pt x="3381333" y="2852318"/>
                  <a:pt x="3367752" y="2852516"/>
                  <a:pt x="3354171" y="2852713"/>
                </a:cubicBezTo>
                <a:cubicBezTo>
                  <a:pt x="3362991" y="2844924"/>
                  <a:pt x="3371526" y="2837443"/>
                  <a:pt x="3379731" y="2830312"/>
                </a:cubicBezTo>
                <a:cubicBezTo>
                  <a:pt x="3389429" y="2821887"/>
                  <a:pt x="3399192" y="2813484"/>
                  <a:pt x="3408999" y="2805081"/>
                </a:cubicBezTo>
                <a:lnTo>
                  <a:pt x="3423326" y="2804884"/>
                </a:lnTo>
                <a:cubicBezTo>
                  <a:pt x="3433945" y="2804774"/>
                  <a:pt x="3444630" y="2804643"/>
                  <a:pt x="3455314" y="2804511"/>
                </a:cubicBezTo>
                <a:cubicBezTo>
                  <a:pt x="3437784" y="2819606"/>
                  <a:pt x="3420408" y="2834722"/>
                  <a:pt x="3403207" y="2849883"/>
                </a:cubicBezTo>
                <a:cubicBezTo>
                  <a:pt x="3402395" y="2850585"/>
                  <a:pt x="3401584" y="2851309"/>
                  <a:pt x="3400772" y="2852011"/>
                </a:cubicBezTo>
                <a:close/>
                <a:moveTo>
                  <a:pt x="5564638" y="3715543"/>
                </a:moveTo>
                <a:cubicBezTo>
                  <a:pt x="5564857" y="3717562"/>
                  <a:pt x="5565055" y="3719580"/>
                  <a:pt x="5565274" y="3721577"/>
                </a:cubicBezTo>
                <a:cubicBezTo>
                  <a:pt x="5560908" y="3720041"/>
                  <a:pt x="5556411" y="3718505"/>
                  <a:pt x="5551759" y="3716969"/>
                </a:cubicBezTo>
                <a:cubicBezTo>
                  <a:pt x="5551759" y="3715039"/>
                  <a:pt x="5551737" y="3713108"/>
                  <a:pt x="5551737" y="3711155"/>
                </a:cubicBezTo>
                <a:cubicBezTo>
                  <a:pt x="5551737" y="3708193"/>
                  <a:pt x="5551715" y="3705166"/>
                  <a:pt x="5551693" y="3702116"/>
                </a:cubicBezTo>
                <a:cubicBezTo>
                  <a:pt x="5555884" y="3703937"/>
                  <a:pt x="5559921" y="3705758"/>
                  <a:pt x="5563804" y="3707601"/>
                </a:cubicBezTo>
                <a:cubicBezTo>
                  <a:pt x="5564090" y="3710278"/>
                  <a:pt x="5564375" y="3712932"/>
                  <a:pt x="5564638" y="3715543"/>
                </a:cubicBezTo>
                <a:close/>
                <a:moveTo>
                  <a:pt x="5641516" y="3779366"/>
                </a:moveTo>
                <a:cubicBezTo>
                  <a:pt x="5643951" y="3782438"/>
                  <a:pt x="5645838" y="3786036"/>
                  <a:pt x="5647461" y="3790029"/>
                </a:cubicBezTo>
                <a:cubicBezTo>
                  <a:pt x="5642393" y="3789459"/>
                  <a:pt x="5637237" y="3788866"/>
                  <a:pt x="5631949" y="3788252"/>
                </a:cubicBezTo>
                <a:cubicBezTo>
                  <a:pt x="5630062" y="3788033"/>
                  <a:pt x="5628176" y="3787813"/>
                  <a:pt x="5626267" y="3787594"/>
                </a:cubicBezTo>
                <a:cubicBezTo>
                  <a:pt x="5625324" y="3783096"/>
                  <a:pt x="5624073" y="3778971"/>
                  <a:pt x="5622296" y="3775351"/>
                </a:cubicBezTo>
                <a:cubicBezTo>
                  <a:pt x="5628878" y="3776712"/>
                  <a:pt x="5635284" y="3778072"/>
                  <a:pt x="5641516" y="3779366"/>
                </a:cubicBezTo>
                <a:close/>
                <a:moveTo>
                  <a:pt x="5711613" y="3811245"/>
                </a:moveTo>
                <a:cubicBezTo>
                  <a:pt x="5713215" y="3813549"/>
                  <a:pt x="5714882" y="3815896"/>
                  <a:pt x="5716616" y="3818288"/>
                </a:cubicBezTo>
                <a:cubicBezTo>
                  <a:pt x="5708015" y="3818968"/>
                  <a:pt x="5699283" y="3819538"/>
                  <a:pt x="5690332" y="3820065"/>
                </a:cubicBezTo>
                <a:cubicBezTo>
                  <a:pt x="5688774" y="3816861"/>
                  <a:pt x="5687348" y="3813702"/>
                  <a:pt x="5685966" y="3810631"/>
                </a:cubicBezTo>
                <a:cubicBezTo>
                  <a:pt x="5694566" y="3810762"/>
                  <a:pt x="5702991" y="3810806"/>
                  <a:pt x="5711240" y="3810740"/>
                </a:cubicBezTo>
                <a:cubicBezTo>
                  <a:pt x="5711372" y="3810916"/>
                  <a:pt x="5711482" y="3811092"/>
                  <a:pt x="5711613" y="3811245"/>
                </a:cubicBezTo>
                <a:close/>
                <a:moveTo>
                  <a:pt x="6096746" y="3764754"/>
                </a:moveTo>
                <a:cubicBezTo>
                  <a:pt x="6098172" y="3764491"/>
                  <a:pt x="6099664" y="3764162"/>
                  <a:pt x="6101112" y="3763877"/>
                </a:cubicBezTo>
                <a:cubicBezTo>
                  <a:pt x="6096812" y="3765654"/>
                  <a:pt x="6092534" y="3767409"/>
                  <a:pt x="6088255" y="3769186"/>
                </a:cubicBezTo>
                <a:cubicBezTo>
                  <a:pt x="6084504" y="3769888"/>
                  <a:pt x="6080818" y="3770524"/>
                  <a:pt x="6077154" y="3771161"/>
                </a:cubicBezTo>
                <a:cubicBezTo>
                  <a:pt x="6081981" y="3769340"/>
                  <a:pt x="6086830" y="3767541"/>
                  <a:pt x="6091700" y="3765720"/>
                </a:cubicBezTo>
                <a:cubicBezTo>
                  <a:pt x="6093368" y="3765391"/>
                  <a:pt x="6095035" y="3765083"/>
                  <a:pt x="6096746" y="3764754"/>
                </a:cubicBezTo>
                <a:close/>
                <a:moveTo>
                  <a:pt x="6164584" y="3743165"/>
                </a:moveTo>
                <a:cubicBezTo>
                  <a:pt x="6166998" y="3742529"/>
                  <a:pt x="6169433" y="3741871"/>
                  <a:pt x="6171869" y="3741191"/>
                </a:cubicBezTo>
                <a:cubicBezTo>
                  <a:pt x="6169455" y="3742266"/>
                  <a:pt x="6167063" y="3743341"/>
                  <a:pt x="6164650" y="3744416"/>
                </a:cubicBezTo>
                <a:cubicBezTo>
                  <a:pt x="6161820" y="3745162"/>
                  <a:pt x="6158968" y="3745908"/>
                  <a:pt x="6156159" y="3746632"/>
                </a:cubicBezTo>
                <a:cubicBezTo>
                  <a:pt x="6158968" y="3745491"/>
                  <a:pt x="6161776" y="3744328"/>
                  <a:pt x="6164584" y="3743165"/>
                </a:cubicBezTo>
                <a:close/>
                <a:moveTo>
                  <a:pt x="9327242" y="3359173"/>
                </a:moveTo>
                <a:cubicBezTo>
                  <a:pt x="9327374" y="3362508"/>
                  <a:pt x="9327483" y="3365931"/>
                  <a:pt x="9327550" y="3369375"/>
                </a:cubicBezTo>
                <a:cubicBezTo>
                  <a:pt x="9324127" y="3379402"/>
                  <a:pt x="9320551" y="3389582"/>
                  <a:pt x="9316842" y="3399938"/>
                </a:cubicBezTo>
                <a:cubicBezTo>
                  <a:pt x="9316316" y="3395001"/>
                  <a:pt x="9315701" y="3390174"/>
                  <a:pt x="9315022" y="3385458"/>
                </a:cubicBezTo>
                <a:cubicBezTo>
                  <a:pt x="9315416" y="3384470"/>
                  <a:pt x="9315811" y="3383461"/>
                  <a:pt x="9316184" y="3382473"/>
                </a:cubicBezTo>
                <a:cubicBezTo>
                  <a:pt x="9319892" y="3372930"/>
                  <a:pt x="9323468" y="3363539"/>
                  <a:pt x="9326957" y="3354259"/>
                </a:cubicBezTo>
                <a:cubicBezTo>
                  <a:pt x="9327066" y="3355882"/>
                  <a:pt x="9327154" y="3357506"/>
                  <a:pt x="9327242" y="3359173"/>
                </a:cubicBezTo>
                <a:close/>
                <a:moveTo>
                  <a:pt x="9301222" y="3456477"/>
                </a:moveTo>
                <a:cubicBezTo>
                  <a:pt x="9301814" y="3461018"/>
                  <a:pt x="9302319" y="3465692"/>
                  <a:pt x="9302757" y="3470453"/>
                </a:cubicBezTo>
                <a:cubicBezTo>
                  <a:pt x="9298984" y="3481313"/>
                  <a:pt x="9295100" y="3492261"/>
                  <a:pt x="9291129" y="3503275"/>
                </a:cubicBezTo>
                <a:cubicBezTo>
                  <a:pt x="9290208" y="3498075"/>
                  <a:pt x="9289176" y="3492985"/>
                  <a:pt x="9288058" y="3488027"/>
                </a:cubicBezTo>
                <a:cubicBezTo>
                  <a:pt x="9292446" y="3476793"/>
                  <a:pt x="9296746" y="3465604"/>
                  <a:pt x="9300958" y="3454480"/>
                </a:cubicBezTo>
                <a:cubicBezTo>
                  <a:pt x="9301046" y="3455160"/>
                  <a:pt x="9301134" y="3455797"/>
                  <a:pt x="9301222" y="3456477"/>
                </a:cubicBezTo>
                <a:close/>
                <a:moveTo>
                  <a:pt x="9312081" y="4459152"/>
                </a:moveTo>
                <a:cubicBezTo>
                  <a:pt x="9312893" y="4508188"/>
                  <a:pt x="9312433" y="4555249"/>
                  <a:pt x="9311928" y="4590747"/>
                </a:cubicBezTo>
                <a:cubicBezTo>
                  <a:pt x="9309558" y="4763019"/>
                  <a:pt x="9277899" y="4943958"/>
                  <a:pt x="9247293" y="5118950"/>
                </a:cubicBezTo>
                <a:cubicBezTo>
                  <a:pt x="9234502" y="5191988"/>
                  <a:pt x="9221294" y="5267527"/>
                  <a:pt x="9210280" y="5341794"/>
                </a:cubicBezTo>
                <a:cubicBezTo>
                  <a:pt x="9199486" y="5415578"/>
                  <a:pt x="9188669" y="5494803"/>
                  <a:pt x="9182768" y="5574072"/>
                </a:cubicBezTo>
                <a:cubicBezTo>
                  <a:pt x="9179411" y="5618851"/>
                  <a:pt x="9177919" y="5653341"/>
                  <a:pt x="9177898" y="5685900"/>
                </a:cubicBezTo>
                <a:cubicBezTo>
                  <a:pt x="9177854" y="5743470"/>
                  <a:pt x="9177831" y="5808719"/>
                  <a:pt x="9193892" y="5872015"/>
                </a:cubicBezTo>
                <a:cubicBezTo>
                  <a:pt x="9215765" y="5958195"/>
                  <a:pt x="9279655" y="6009622"/>
                  <a:pt x="9341679" y="6048939"/>
                </a:cubicBezTo>
                <a:cubicBezTo>
                  <a:pt x="9320836" y="6056376"/>
                  <a:pt x="9300102" y="6063770"/>
                  <a:pt x="9279544" y="6071142"/>
                </a:cubicBezTo>
                <a:cubicBezTo>
                  <a:pt x="9211070" y="6033142"/>
                  <a:pt x="9138580" y="5982724"/>
                  <a:pt x="9116816" y="5889787"/>
                </a:cubicBezTo>
                <a:cubicBezTo>
                  <a:pt x="9101787" y="5825569"/>
                  <a:pt x="9104289" y="5757753"/>
                  <a:pt x="9106505" y="5697923"/>
                </a:cubicBezTo>
                <a:cubicBezTo>
                  <a:pt x="9107734" y="5664683"/>
                  <a:pt x="9110586" y="5629229"/>
                  <a:pt x="9115763" y="5583023"/>
                </a:cubicBezTo>
                <a:cubicBezTo>
                  <a:pt x="9124759" y="5502504"/>
                  <a:pt x="9138932" y="5420931"/>
                  <a:pt x="9152929" y="5344756"/>
                </a:cubicBezTo>
                <a:cubicBezTo>
                  <a:pt x="9167388" y="5266738"/>
                  <a:pt x="9184304" y="5187491"/>
                  <a:pt x="9200648" y="5110855"/>
                </a:cubicBezTo>
                <a:cubicBezTo>
                  <a:pt x="9238473" y="4933470"/>
                  <a:pt x="9277614" y="4750031"/>
                  <a:pt x="9287750" y="4574446"/>
                </a:cubicBezTo>
                <a:cubicBezTo>
                  <a:pt x="9290164" y="4532541"/>
                  <a:pt x="9292621" y="4487125"/>
                  <a:pt x="9294179" y="4438989"/>
                </a:cubicBezTo>
                <a:cubicBezTo>
                  <a:pt x="9294837" y="4417949"/>
                  <a:pt x="9295320" y="4397567"/>
                  <a:pt x="9295605" y="4377733"/>
                </a:cubicBezTo>
                <a:cubicBezTo>
                  <a:pt x="9300519" y="4382582"/>
                  <a:pt x="9305390" y="4387453"/>
                  <a:pt x="9310173" y="4392389"/>
                </a:cubicBezTo>
                <a:cubicBezTo>
                  <a:pt x="9311072" y="4414000"/>
                  <a:pt x="9311708" y="4436225"/>
                  <a:pt x="9312081" y="4459152"/>
                </a:cubicBezTo>
                <a:close/>
                <a:moveTo>
                  <a:pt x="9079891" y="6310068"/>
                </a:moveTo>
                <a:cubicBezTo>
                  <a:pt x="9074670" y="6310068"/>
                  <a:pt x="9069448" y="6310068"/>
                  <a:pt x="9064227" y="6310046"/>
                </a:cubicBezTo>
                <a:cubicBezTo>
                  <a:pt x="9074100" y="6308093"/>
                  <a:pt x="9083994" y="6306118"/>
                  <a:pt x="9093867" y="6304122"/>
                </a:cubicBezTo>
                <a:cubicBezTo>
                  <a:pt x="9099132" y="6304319"/>
                  <a:pt x="9104376" y="6304517"/>
                  <a:pt x="9109664" y="6304670"/>
                </a:cubicBezTo>
                <a:cubicBezTo>
                  <a:pt x="9099747" y="6306491"/>
                  <a:pt x="9089831" y="6308290"/>
                  <a:pt x="9079891" y="6310068"/>
                </a:cubicBezTo>
                <a:close/>
                <a:moveTo>
                  <a:pt x="2811993" y="4016866"/>
                </a:moveTo>
                <a:cubicBezTo>
                  <a:pt x="2931126" y="4070574"/>
                  <a:pt x="3073999" y="4099930"/>
                  <a:pt x="3246666" y="4106359"/>
                </a:cubicBezTo>
                <a:cubicBezTo>
                  <a:pt x="3414221" y="4112589"/>
                  <a:pt x="3585901" y="4096815"/>
                  <a:pt x="3761749" y="4078648"/>
                </a:cubicBezTo>
                <a:cubicBezTo>
                  <a:pt x="3801394" y="4074524"/>
                  <a:pt x="3842970" y="4069829"/>
                  <a:pt x="3896570" y="4063466"/>
                </a:cubicBezTo>
                <a:cubicBezTo>
                  <a:pt x="4263427" y="4019455"/>
                  <a:pt x="4630700" y="3948589"/>
                  <a:pt x="4941611" y="3885073"/>
                </a:cubicBezTo>
                <a:cubicBezTo>
                  <a:pt x="5002033" y="3872721"/>
                  <a:pt x="5067370" y="3859864"/>
                  <a:pt x="5133519" y="3848170"/>
                </a:cubicBezTo>
                <a:cubicBezTo>
                  <a:pt x="5125336" y="3860588"/>
                  <a:pt x="5117174" y="3873335"/>
                  <a:pt x="5109275" y="3886257"/>
                </a:cubicBezTo>
                <a:cubicBezTo>
                  <a:pt x="5055128" y="3897227"/>
                  <a:pt x="5001134" y="3908812"/>
                  <a:pt x="4948938" y="3920308"/>
                </a:cubicBezTo>
                <a:cubicBezTo>
                  <a:pt x="4665958" y="3982574"/>
                  <a:pt x="4292629" y="4060131"/>
                  <a:pt x="3914231" y="4107499"/>
                </a:cubicBezTo>
                <a:cubicBezTo>
                  <a:pt x="3862212" y="4113928"/>
                  <a:pt x="3819780" y="4118930"/>
                  <a:pt x="3780661" y="4123165"/>
                </a:cubicBezTo>
                <a:cubicBezTo>
                  <a:pt x="3423414" y="4161625"/>
                  <a:pt x="3080427" y="4184333"/>
                  <a:pt x="2811269" y="4045080"/>
                </a:cubicBezTo>
                <a:cubicBezTo>
                  <a:pt x="2811247" y="4035734"/>
                  <a:pt x="2811488" y="4026322"/>
                  <a:pt x="2811993" y="4016866"/>
                </a:cubicBezTo>
                <a:close/>
                <a:moveTo>
                  <a:pt x="2289209" y="2857452"/>
                </a:moveTo>
                <a:cubicBezTo>
                  <a:pt x="2305379" y="2859076"/>
                  <a:pt x="2321570" y="2860546"/>
                  <a:pt x="2337828" y="2861884"/>
                </a:cubicBezTo>
                <a:cubicBezTo>
                  <a:pt x="2328503" y="2872349"/>
                  <a:pt x="2319486" y="2882792"/>
                  <a:pt x="2310776" y="2893214"/>
                </a:cubicBezTo>
                <a:cubicBezTo>
                  <a:pt x="2308077" y="2896483"/>
                  <a:pt x="2305291" y="2899796"/>
                  <a:pt x="2302439" y="2903153"/>
                </a:cubicBezTo>
                <a:cubicBezTo>
                  <a:pt x="2286401" y="2901332"/>
                  <a:pt x="2270384" y="2899357"/>
                  <a:pt x="2254434" y="2897185"/>
                </a:cubicBezTo>
                <a:cubicBezTo>
                  <a:pt x="2259634" y="2891218"/>
                  <a:pt x="2264768" y="2885403"/>
                  <a:pt x="2269704" y="2879765"/>
                </a:cubicBezTo>
                <a:cubicBezTo>
                  <a:pt x="2276067" y="2872525"/>
                  <a:pt x="2282100" y="2865679"/>
                  <a:pt x="2287827" y="2859032"/>
                </a:cubicBezTo>
                <a:cubicBezTo>
                  <a:pt x="2288287" y="2858527"/>
                  <a:pt x="2288748" y="2857979"/>
                  <a:pt x="2289209" y="2857452"/>
                </a:cubicBezTo>
                <a:close/>
                <a:moveTo>
                  <a:pt x="2239756" y="619960"/>
                </a:moveTo>
                <a:cubicBezTo>
                  <a:pt x="2241665" y="617323"/>
                  <a:pt x="2243662" y="614710"/>
                  <a:pt x="2245724" y="612123"/>
                </a:cubicBezTo>
                <a:cubicBezTo>
                  <a:pt x="2248971" y="613685"/>
                  <a:pt x="2252328" y="615175"/>
                  <a:pt x="2255751" y="616619"/>
                </a:cubicBezTo>
                <a:cubicBezTo>
                  <a:pt x="2253337" y="619293"/>
                  <a:pt x="2250968" y="622000"/>
                  <a:pt x="2248708" y="624734"/>
                </a:cubicBezTo>
                <a:cubicBezTo>
                  <a:pt x="2245636" y="623205"/>
                  <a:pt x="2242652" y="621610"/>
                  <a:pt x="2239756" y="619960"/>
                </a:cubicBezTo>
                <a:close/>
                <a:moveTo>
                  <a:pt x="2247040" y="626777"/>
                </a:moveTo>
                <a:cubicBezTo>
                  <a:pt x="2245022" y="629293"/>
                  <a:pt x="2243069" y="631829"/>
                  <a:pt x="2241204" y="634392"/>
                </a:cubicBezTo>
                <a:cubicBezTo>
                  <a:pt x="2238506" y="632804"/>
                  <a:pt x="2235939" y="631145"/>
                  <a:pt x="2233438" y="629445"/>
                </a:cubicBezTo>
                <a:cubicBezTo>
                  <a:pt x="2234951" y="626970"/>
                  <a:pt x="2236575" y="624510"/>
                  <a:pt x="2238264" y="622075"/>
                </a:cubicBezTo>
                <a:cubicBezTo>
                  <a:pt x="2241117" y="623696"/>
                  <a:pt x="2244035" y="625267"/>
                  <a:pt x="2247040" y="626777"/>
                </a:cubicBezTo>
                <a:close/>
                <a:moveTo>
                  <a:pt x="2184139" y="467462"/>
                </a:moveTo>
                <a:cubicBezTo>
                  <a:pt x="2184433" y="466295"/>
                  <a:pt x="2184718" y="465154"/>
                  <a:pt x="2184999" y="464022"/>
                </a:cubicBezTo>
                <a:cubicBezTo>
                  <a:pt x="2187987" y="465545"/>
                  <a:pt x="2191070" y="467015"/>
                  <a:pt x="2194231" y="468445"/>
                </a:cubicBezTo>
                <a:cubicBezTo>
                  <a:pt x="2193329" y="470692"/>
                  <a:pt x="2192392" y="473035"/>
                  <a:pt x="2191449" y="475470"/>
                </a:cubicBezTo>
                <a:cubicBezTo>
                  <a:pt x="2188649" y="473972"/>
                  <a:pt x="2185909" y="472443"/>
                  <a:pt x="2183287" y="470850"/>
                </a:cubicBezTo>
                <a:cubicBezTo>
                  <a:pt x="2183575" y="469705"/>
                  <a:pt x="2183860" y="468570"/>
                  <a:pt x="2184139" y="467462"/>
                </a:cubicBezTo>
                <a:close/>
                <a:moveTo>
                  <a:pt x="2173822" y="442477"/>
                </a:moveTo>
                <a:cubicBezTo>
                  <a:pt x="2173812" y="439722"/>
                  <a:pt x="2173616" y="437109"/>
                  <a:pt x="2173147" y="434662"/>
                </a:cubicBezTo>
                <a:cubicBezTo>
                  <a:pt x="2173840" y="434978"/>
                  <a:pt x="2174511" y="435290"/>
                  <a:pt x="2175214" y="435608"/>
                </a:cubicBezTo>
                <a:cubicBezTo>
                  <a:pt x="2178500" y="437093"/>
                  <a:pt x="2181910" y="438517"/>
                  <a:pt x="2185376" y="439912"/>
                </a:cubicBezTo>
                <a:cubicBezTo>
                  <a:pt x="2185743" y="442400"/>
                  <a:pt x="2185690" y="445156"/>
                  <a:pt x="2185354" y="448140"/>
                </a:cubicBezTo>
                <a:cubicBezTo>
                  <a:pt x="2183156" y="447128"/>
                  <a:pt x="2180995" y="446102"/>
                  <a:pt x="2178884" y="445046"/>
                </a:cubicBezTo>
                <a:cubicBezTo>
                  <a:pt x="2177157" y="444184"/>
                  <a:pt x="2175490" y="443331"/>
                  <a:pt x="2173822" y="442477"/>
                </a:cubicBezTo>
                <a:close/>
                <a:moveTo>
                  <a:pt x="2124067" y="405199"/>
                </a:moveTo>
                <a:cubicBezTo>
                  <a:pt x="2123242" y="403505"/>
                  <a:pt x="2122452" y="401853"/>
                  <a:pt x="2121639" y="400173"/>
                </a:cubicBezTo>
                <a:cubicBezTo>
                  <a:pt x="2125873" y="402176"/>
                  <a:pt x="2130254" y="404216"/>
                  <a:pt x="2134791" y="406290"/>
                </a:cubicBezTo>
                <a:cubicBezTo>
                  <a:pt x="2135386" y="408372"/>
                  <a:pt x="2135996" y="410478"/>
                  <a:pt x="2136606" y="412582"/>
                </a:cubicBezTo>
                <a:cubicBezTo>
                  <a:pt x="2132696" y="410524"/>
                  <a:pt x="2128925" y="408499"/>
                  <a:pt x="2125289" y="406507"/>
                </a:cubicBezTo>
                <a:cubicBezTo>
                  <a:pt x="2124879" y="406077"/>
                  <a:pt x="2124506" y="405620"/>
                  <a:pt x="2124067" y="405199"/>
                </a:cubicBezTo>
                <a:close/>
                <a:moveTo>
                  <a:pt x="1989273" y="331178"/>
                </a:moveTo>
                <a:cubicBezTo>
                  <a:pt x="1995100" y="332648"/>
                  <a:pt x="2000857" y="334160"/>
                  <a:pt x="2006570" y="335711"/>
                </a:cubicBezTo>
                <a:cubicBezTo>
                  <a:pt x="2007332" y="336264"/>
                  <a:pt x="2008086" y="336815"/>
                  <a:pt x="2008852" y="337368"/>
                </a:cubicBezTo>
                <a:cubicBezTo>
                  <a:pt x="2003084" y="335634"/>
                  <a:pt x="1997224" y="333956"/>
                  <a:pt x="1991241" y="332328"/>
                </a:cubicBezTo>
                <a:cubicBezTo>
                  <a:pt x="1990581" y="331946"/>
                  <a:pt x="1989931" y="331564"/>
                  <a:pt x="1989273" y="331178"/>
                </a:cubicBezTo>
                <a:close/>
                <a:moveTo>
                  <a:pt x="1948735" y="317624"/>
                </a:moveTo>
                <a:cubicBezTo>
                  <a:pt x="1948032" y="317282"/>
                  <a:pt x="1947326" y="316942"/>
                  <a:pt x="1946626" y="316599"/>
                </a:cubicBezTo>
                <a:cubicBezTo>
                  <a:pt x="1952179" y="317655"/>
                  <a:pt x="1957642" y="318743"/>
                  <a:pt x="1963057" y="319857"/>
                </a:cubicBezTo>
                <a:cubicBezTo>
                  <a:pt x="1963864" y="320338"/>
                  <a:pt x="1964685" y="320821"/>
                  <a:pt x="1965497" y="321301"/>
                </a:cubicBezTo>
                <a:cubicBezTo>
                  <a:pt x="1964764" y="321139"/>
                  <a:pt x="1964042" y="320972"/>
                  <a:pt x="1963307" y="320810"/>
                </a:cubicBezTo>
                <a:cubicBezTo>
                  <a:pt x="1958467" y="319752"/>
                  <a:pt x="1953581" y="318684"/>
                  <a:pt x="1948735" y="317624"/>
                </a:cubicBezTo>
                <a:close/>
                <a:moveTo>
                  <a:pt x="5420186" y="3341051"/>
                </a:moveTo>
                <a:cubicBezTo>
                  <a:pt x="5419418" y="3346229"/>
                  <a:pt x="5418562" y="3351385"/>
                  <a:pt x="5417575" y="3356563"/>
                </a:cubicBezTo>
                <a:cubicBezTo>
                  <a:pt x="5414854" y="3354061"/>
                  <a:pt x="5412090" y="3351582"/>
                  <a:pt x="5409216" y="3349147"/>
                </a:cubicBezTo>
                <a:cubicBezTo>
                  <a:pt x="5410444" y="3343750"/>
                  <a:pt x="5411541" y="3338396"/>
                  <a:pt x="5412573" y="3333087"/>
                </a:cubicBezTo>
                <a:cubicBezTo>
                  <a:pt x="5415183" y="3335720"/>
                  <a:pt x="5417707" y="3338352"/>
                  <a:pt x="5420186" y="3341051"/>
                </a:cubicBezTo>
                <a:close/>
                <a:moveTo>
                  <a:pt x="5531531" y="3710651"/>
                </a:moveTo>
                <a:cubicBezTo>
                  <a:pt x="5526836" y="3709246"/>
                  <a:pt x="5521987" y="3707864"/>
                  <a:pt x="5517007" y="3706504"/>
                </a:cubicBezTo>
                <a:cubicBezTo>
                  <a:pt x="5517072" y="3706021"/>
                  <a:pt x="5517138" y="3705560"/>
                  <a:pt x="5517226" y="3705078"/>
                </a:cubicBezTo>
                <a:cubicBezTo>
                  <a:pt x="5518016" y="3699944"/>
                  <a:pt x="5518849" y="3694722"/>
                  <a:pt x="5519639" y="3689435"/>
                </a:cubicBezTo>
                <a:cubicBezTo>
                  <a:pt x="5524181" y="3691058"/>
                  <a:pt x="5528590" y="3692704"/>
                  <a:pt x="5532847" y="3694371"/>
                </a:cubicBezTo>
                <a:cubicBezTo>
                  <a:pt x="5532518" y="3698825"/>
                  <a:pt x="5532145" y="3703235"/>
                  <a:pt x="5531794" y="3707579"/>
                </a:cubicBezTo>
                <a:cubicBezTo>
                  <a:pt x="5531706" y="3708588"/>
                  <a:pt x="5531618" y="3709619"/>
                  <a:pt x="5531531" y="3710651"/>
                </a:cubicBezTo>
                <a:close/>
                <a:moveTo>
                  <a:pt x="5595068" y="3769888"/>
                </a:moveTo>
                <a:cubicBezTo>
                  <a:pt x="5596890" y="3773881"/>
                  <a:pt x="5597877" y="3778818"/>
                  <a:pt x="5598359" y="3784434"/>
                </a:cubicBezTo>
                <a:cubicBezTo>
                  <a:pt x="5591668" y="3783710"/>
                  <a:pt x="5584801" y="3782964"/>
                  <a:pt x="5577736" y="3782240"/>
                </a:cubicBezTo>
                <a:cubicBezTo>
                  <a:pt x="5577934" y="3776251"/>
                  <a:pt x="5577626" y="3770941"/>
                  <a:pt x="5576507" y="3766400"/>
                </a:cubicBezTo>
                <a:cubicBezTo>
                  <a:pt x="5582892" y="3767563"/>
                  <a:pt x="5589057" y="3768725"/>
                  <a:pt x="5595068" y="3769888"/>
                </a:cubicBezTo>
                <a:close/>
                <a:moveTo>
                  <a:pt x="5682148" y="3811048"/>
                </a:moveTo>
                <a:cubicBezTo>
                  <a:pt x="5683486" y="3814053"/>
                  <a:pt x="5684891" y="3817147"/>
                  <a:pt x="5686383" y="3820284"/>
                </a:cubicBezTo>
                <a:cubicBezTo>
                  <a:pt x="5677870" y="3820767"/>
                  <a:pt x="5669159" y="3821206"/>
                  <a:pt x="5660230" y="3821579"/>
                </a:cubicBezTo>
                <a:cubicBezTo>
                  <a:pt x="5659089" y="3817652"/>
                  <a:pt x="5658102" y="3813768"/>
                  <a:pt x="5657136" y="3809995"/>
                </a:cubicBezTo>
                <a:cubicBezTo>
                  <a:pt x="5665605" y="3810236"/>
                  <a:pt x="5673855" y="3810433"/>
                  <a:pt x="5681929" y="3810565"/>
                </a:cubicBezTo>
                <a:cubicBezTo>
                  <a:pt x="5681995" y="3810718"/>
                  <a:pt x="5682082" y="3810894"/>
                  <a:pt x="5682148" y="3811048"/>
                </a:cubicBezTo>
                <a:close/>
                <a:moveTo>
                  <a:pt x="5738841" y="3842619"/>
                </a:moveTo>
                <a:cubicBezTo>
                  <a:pt x="5729055" y="3844572"/>
                  <a:pt x="5719161" y="3846480"/>
                  <a:pt x="5709134" y="3848345"/>
                </a:cubicBezTo>
                <a:cubicBezTo>
                  <a:pt x="5706106" y="3845120"/>
                  <a:pt x="5703452" y="3841829"/>
                  <a:pt x="5701082" y="3838516"/>
                </a:cubicBezTo>
                <a:cubicBezTo>
                  <a:pt x="5710933" y="3837266"/>
                  <a:pt x="5720630" y="3835971"/>
                  <a:pt x="5730152" y="3834589"/>
                </a:cubicBezTo>
                <a:cubicBezTo>
                  <a:pt x="5732785" y="3837288"/>
                  <a:pt x="5735681" y="3839986"/>
                  <a:pt x="5738841" y="3842619"/>
                </a:cubicBezTo>
                <a:close/>
                <a:moveTo>
                  <a:pt x="5924584" y="3818156"/>
                </a:moveTo>
                <a:cubicBezTo>
                  <a:pt x="5929411" y="3818419"/>
                  <a:pt x="5934435" y="3818595"/>
                  <a:pt x="5939700" y="3818705"/>
                </a:cubicBezTo>
                <a:cubicBezTo>
                  <a:pt x="5931561" y="3821908"/>
                  <a:pt x="5923399" y="3825089"/>
                  <a:pt x="5915238" y="3828248"/>
                </a:cubicBezTo>
                <a:cubicBezTo>
                  <a:pt x="5909818" y="3827963"/>
                  <a:pt x="5904684" y="3827590"/>
                  <a:pt x="5899792" y="3827151"/>
                </a:cubicBezTo>
                <a:cubicBezTo>
                  <a:pt x="5907449" y="3824409"/>
                  <a:pt x="5915106" y="3821644"/>
                  <a:pt x="5922741" y="3818836"/>
                </a:cubicBezTo>
                <a:cubicBezTo>
                  <a:pt x="5923355" y="3818617"/>
                  <a:pt x="5923970" y="3818397"/>
                  <a:pt x="5924584" y="3818156"/>
                </a:cubicBezTo>
                <a:close/>
                <a:moveTo>
                  <a:pt x="5988473" y="3805321"/>
                </a:moveTo>
                <a:cubicBezTo>
                  <a:pt x="5993409" y="3805080"/>
                  <a:pt x="5998499" y="3804707"/>
                  <a:pt x="6003655" y="3804290"/>
                </a:cubicBezTo>
                <a:cubicBezTo>
                  <a:pt x="5996240" y="3807384"/>
                  <a:pt x="5988802" y="3810477"/>
                  <a:pt x="5981342" y="3813614"/>
                </a:cubicBezTo>
                <a:cubicBezTo>
                  <a:pt x="5975331" y="3814031"/>
                  <a:pt x="5969451" y="3814339"/>
                  <a:pt x="5963746" y="3814514"/>
                </a:cubicBezTo>
                <a:cubicBezTo>
                  <a:pt x="5971623" y="3811442"/>
                  <a:pt x="5979434" y="3808393"/>
                  <a:pt x="5987222" y="3805387"/>
                </a:cubicBezTo>
                <a:cubicBezTo>
                  <a:pt x="5987639" y="3805365"/>
                  <a:pt x="5988034" y="3805343"/>
                  <a:pt x="5988473" y="3805321"/>
                </a:cubicBezTo>
                <a:close/>
                <a:moveTo>
                  <a:pt x="6185230" y="3743517"/>
                </a:moveTo>
                <a:cubicBezTo>
                  <a:pt x="6180951" y="3745579"/>
                  <a:pt x="6176629" y="3747597"/>
                  <a:pt x="6172351" y="3749660"/>
                </a:cubicBezTo>
                <a:cubicBezTo>
                  <a:pt x="6166691" y="3751174"/>
                  <a:pt x="6161074" y="3752644"/>
                  <a:pt x="6155523" y="3754069"/>
                </a:cubicBezTo>
                <a:cubicBezTo>
                  <a:pt x="6160174" y="3751985"/>
                  <a:pt x="6164869" y="3749901"/>
                  <a:pt x="6169565" y="3747795"/>
                </a:cubicBezTo>
                <a:cubicBezTo>
                  <a:pt x="6174742" y="3746412"/>
                  <a:pt x="6179964" y="3744987"/>
                  <a:pt x="6185230" y="3743517"/>
                </a:cubicBezTo>
                <a:close/>
                <a:moveTo>
                  <a:pt x="6197428" y="3735355"/>
                </a:moveTo>
                <a:cubicBezTo>
                  <a:pt x="6200500" y="3733995"/>
                  <a:pt x="6203572" y="3732612"/>
                  <a:pt x="6206665" y="3731230"/>
                </a:cubicBezTo>
                <a:cubicBezTo>
                  <a:pt x="6210439" y="3730111"/>
                  <a:pt x="6214256" y="3728948"/>
                  <a:pt x="6218052" y="3727764"/>
                </a:cubicBezTo>
                <a:cubicBezTo>
                  <a:pt x="6215309" y="3729102"/>
                  <a:pt x="6212545" y="3730418"/>
                  <a:pt x="6209781" y="3731757"/>
                </a:cubicBezTo>
                <a:cubicBezTo>
                  <a:pt x="6205656" y="3732963"/>
                  <a:pt x="6201531" y="3734192"/>
                  <a:pt x="6197428" y="3735355"/>
                </a:cubicBezTo>
                <a:close/>
                <a:moveTo>
                  <a:pt x="9455525" y="6057978"/>
                </a:moveTo>
                <a:cubicBezTo>
                  <a:pt x="9461010" y="6061664"/>
                  <a:pt x="9466363" y="6065240"/>
                  <a:pt x="9471585" y="6068773"/>
                </a:cubicBezTo>
                <a:cubicBezTo>
                  <a:pt x="9451554" y="6075355"/>
                  <a:pt x="9431544" y="6081937"/>
                  <a:pt x="9411667" y="6088475"/>
                </a:cubicBezTo>
                <a:cubicBezTo>
                  <a:pt x="9406270" y="6085162"/>
                  <a:pt x="9400741" y="6081827"/>
                  <a:pt x="9395059" y="6078426"/>
                </a:cubicBezTo>
                <a:cubicBezTo>
                  <a:pt x="9415155" y="6071624"/>
                  <a:pt x="9435340" y="6064801"/>
                  <a:pt x="9455525" y="6057978"/>
                </a:cubicBezTo>
                <a:close/>
                <a:moveTo>
                  <a:pt x="9672203" y="6186787"/>
                </a:moveTo>
                <a:cubicBezTo>
                  <a:pt x="9655836" y="6190451"/>
                  <a:pt x="9639425" y="6194115"/>
                  <a:pt x="9622991" y="6197779"/>
                </a:cubicBezTo>
                <a:cubicBezTo>
                  <a:pt x="9616673" y="6195102"/>
                  <a:pt x="9610355" y="6192404"/>
                  <a:pt x="9604080" y="6189661"/>
                </a:cubicBezTo>
                <a:cubicBezTo>
                  <a:pt x="9620732" y="6185712"/>
                  <a:pt x="9637384" y="6181741"/>
                  <a:pt x="9653993" y="6177792"/>
                </a:cubicBezTo>
                <a:cubicBezTo>
                  <a:pt x="9660027" y="6180819"/>
                  <a:pt x="9666104" y="6183803"/>
                  <a:pt x="9672203" y="6186787"/>
                </a:cubicBezTo>
                <a:close/>
                <a:moveTo>
                  <a:pt x="9811521" y="6265529"/>
                </a:moveTo>
                <a:cubicBezTo>
                  <a:pt x="9804764" y="6263467"/>
                  <a:pt x="9798006" y="6261361"/>
                  <a:pt x="9791271" y="6259232"/>
                </a:cubicBezTo>
                <a:cubicBezTo>
                  <a:pt x="9804567" y="6257609"/>
                  <a:pt x="9817840" y="6255985"/>
                  <a:pt x="9831114" y="6254340"/>
                </a:cubicBezTo>
                <a:cubicBezTo>
                  <a:pt x="9837608" y="6256753"/>
                  <a:pt x="9844124" y="6259167"/>
                  <a:pt x="9850706" y="6261536"/>
                </a:cubicBezTo>
                <a:cubicBezTo>
                  <a:pt x="9837674" y="6262875"/>
                  <a:pt x="9824597" y="6264213"/>
                  <a:pt x="9811521" y="6265529"/>
                </a:cubicBezTo>
                <a:close/>
                <a:moveTo>
                  <a:pt x="9858078" y="6264169"/>
                </a:moveTo>
                <a:cubicBezTo>
                  <a:pt x="9864572" y="6266495"/>
                  <a:pt x="9871088" y="6268776"/>
                  <a:pt x="9877692" y="6271058"/>
                </a:cubicBezTo>
                <a:cubicBezTo>
                  <a:pt x="9865165" y="6272089"/>
                  <a:pt x="9852659" y="6273077"/>
                  <a:pt x="9840131" y="6274064"/>
                </a:cubicBezTo>
                <a:cubicBezTo>
                  <a:pt x="9833373" y="6272089"/>
                  <a:pt x="9826638" y="6270093"/>
                  <a:pt x="9819924" y="6268052"/>
                </a:cubicBezTo>
                <a:cubicBezTo>
                  <a:pt x="9832649" y="6266780"/>
                  <a:pt x="9845375" y="6265486"/>
                  <a:pt x="9858078" y="6264169"/>
                </a:cubicBezTo>
                <a:close/>
                <a:moveTo>
                  <a:pt x="8821615" y="6329901"/>
                </a:moveTo>
                <a:cubicBezTo>
                  <a:pt x="8833068" y="6327093"/>
                  <a:pt x="8844542" y="6324285"/>
                  <a:pt x="8856017" y="6321432"/>
                </a:cubicBezTo>
                <a:cubicBezTo>
                  <a:pt x="8861634" y="6321608"/>
                  <a:pt x="8867294" y="6321761"/>
                  <a:pt x="8872976" y="6321893"/>
                </a:cubicBezTo>
                <a:cubicBezTo>
                  <a:pt x="8861458" y="6324570"/>
                  <a:pt x="8849918" y="6327224"/>
                  <a:pt x="8838399" y="6329857"/>
                </a:cubicBezTo>
                <a:cubicBezTo>
                  <a:pt x="8832804" y="6329879"/>
                  <a:pt x="8827188" y="6329901"/>
                  <a:pt x="8821615" y="6329901"/>
                </a:cubicBezTo>
                <a:close/>
                <a:moveTo>
                  <a:pt x="8348899" y="6416893"/>
                </a:moveTo>
                <a:cubicBezTo>
                  <a:pt x="8354691" y="6415445"/>
                  <a:pt x="8360482" y="6413975"/>
                  <a:pt x="8366275" y="6412505"/>
                </a:cubicBezTo>
                <a:cubicBezTo>
                  <a:pt x="8368140" y="6412351"/>
                  <a:pt x="8370027" y="6412219"/>
                  <a:pt x="8371914" y="6412044"/>
                </a:cubicBezTo>
                <a:cubicBezTo>
                  <a:pt x="8365682" y="6413514"/>
                  <a:pt x="8359473" y="6414984"/>
                  <a:pt x="8353265" y="6416432"/>
                </a:cubicBezTo>
                <a:cubicBezTo>
                  <a:pt x="8351816" y="6416586"/>
                  <a:pt x="8350346" y="6416739"/>
                  <a:pt x="8348899" y="6416893"/>
                </a:cubicBezTo>
                <a:close/>
                <a:moveTo>
                  <a:pt x="8262894" y="6432514"/>
                </a:moveTo>
                <a:cubicBezTo>
                  <a:pt x="8268379" y="6431110"/>
                  <a:pt x="8273842" y="6429684"/>
                  <a:pt x="8279327" y="6428279"/>
                </a:cubicBezTo>
                <a:cubicBezTo>
                  <a:pt x="8280885" y="6428126"/>
                  <a:pt x="8282443" y="6427994"/>
                  <a:pt x="8284000" y="6427841"/>
                </a:cubicBezTo>
                <a:cubicBezTo>
                  <a:pt x="8278033" y="6429289"/>
                  <a:pt x="8272065" y="6430715"/>
                  <a:pt x="8266098" y="6432141"/>
                </a:cubicBezTo>
                <a:cubicBezTo>
                  <a:pt x="8265022" y="6432273"/>
                  <a:pt x="8263969" y="6432404"/>
                  <a:pt x="8262894" y="6432514"/>
                </a:cubicBezTo>
                <a:close/>
                <a:moveTo>
                  <a:pt x="8748621" y="3802491"/>
                </a:moveTo>
                <a:cubicBezTo>
                  <a:pt x="8719309" y="3802579"/>
                  <a:pt x="8688967" y="3802644"/>
                  <a:pt x="8659282" y="3801723"/>
                </a:cubicBezTo>
                <a:cubicBezTo>
                  <a:pt x="8598662" y="3799792"/>
                  <a:pt x="8538020" y="3798871"/>
                  <a:pt x="8477181" y="3798871"/>
                </a:cubicBezTo>
                <a:cubicBezTo>
                  <a:pt x="7822319" y="3798871"/>
                  <a:pt x="7154622" y="3905191"/>
                  <a:pt x="6507198" y="4008265"/>
                </a:cubicBezTo>
                <a:cubicBezTo>
                  <a:pt x="6306557" y="4040232"/>
                  <a:pt x="6099072" y="4073273"/>
                  <a:pt x="5897071" y="4102212"/>
                </a:cubicBezTo>
                <a:cubicBezTo>
                  <a:pt x="5880551" y="4104581"/>
                  <a:pt x="5861550" y="4107609"/>
                  <a:pt x="5839567" y="4111098"/>
                </a:cubicBezTo>
                <a:cubicBezTo>
                  <a:pt x="5753167" y="4124854"/>
                  <a:pt x="5634846" y="4143678"/>
                  <a:pt x="5525168" y="4145061"/>
                </a:cubicBezTo>
                <a:cubicBezTo>
                  <a:pt x="5446623" y="4146070"/>
                  <a:pt x="5384117" y="4137579"/>
                  <a:pt x="5338109" y="4119852"/>
                </a:cubicBezTo>
                <a:cubicBezTo>
                  <a:pt x="5349802" y="4115222"/>
                  <a:pt x="5361540" y="4110571"/>
                  <a:pt x="5373366" y="4105832"/>
                </a:cubicBezTo>
                <a:cubicBezTo>
                  <a:pt x="5384577" y="4109891"/>
                  <a:pt x="5396666" y="4113401"/>
                  <a:pt x="5409698" y="4116341"/>
                </a:cubicBezTo>
                <a:cubicBezTo>
                  <a:pt x="5450595" y="4125534"/>
                  <a:pt x="5501649" y="4129439"/>
                  <a:pt x="5561479" y="4127903"/>
                </a:cubicBezTo>
                <a:cubicBezTo>
                  <a:pt x="5670739" y="4125139"/>
                  <a:pt x="5788096" y="4105437"/>
                  <a:pt x="5873771" y="4091044"/>
                </a:cubicBezTo>
                <a:cubicBezTo>
                  <a:pt x="5893605" y="4087710"/>
                  <a:pt x="5912320" y="4084572"/>
                  <a:pt x="5928072" y="4082137"/>
                </a:cubicBezTo>
                <a:cubicBezTo>
                  <a:pt x="6111270" y="4053856"/>
                  <a:pt x="6299295" y="4022614"/>
                  <a:pt x="6481111" y="3992381"/>
                </a:cubicBezTo>
                <a:cubicBezTo>
                  <a:pt x="7198787" y="3873093"/>
                  <a:pt x="7940861" y="3749747"/>
                  <a:pt x="8663867" y="3758370"/>
                </a:cubicBezTo>
                <a:cubicBezTo>
                  <a:pt x="8696075" y="3758765"/>
                  <a:pt x="8728963" y="3757777"/>
                  <a:pt x="8760776" y="3756834"/>
                </a:cubicBezTo>
                <a:cubicBezTo>
                  <a:pt x="8774949" y="3756417"/>
                  <a:pt x="8789254" y="3755978"/>
                  <a:pt x="8803625" y="3755671"/>
                </a:cubicBezTo>
                <a:cubicBezTo>
                  <a:pt x="8792479" y="3771534"/>
                  <a:pt x="8781487" y="3787133"/>
                  <a:pt x="8770627" y="3802447"/>
                </a:cubicBezTo>
                <a:cubicBezTo>
                  <a:pt x="8763255" y="3802447"/>
                  <a:pt x="8755927" y="3802469"/>
                  <a:pt x="8748621" y="3802491"/>
                </a:cubicBezTo>
                <a:close/>
                <a:moveTo>
                  <a:pt x="5213578" y="3980094"/>
                </a:moveTo>
                <a:cubicBezTo>
                  <a:pt x="5223802" y="3977462"/>
                  <a:pt x="5234026" y="3974851"/>
                  <a:pt x="5244272" y="3972262"/>
                </a:cubicBezTo>
                <a:cubicBezTo>
                  <a:pt x="5242538" y="3983451"/>
                  <a:pt x="5241814" y="3994070"/>
                  <a:pt x="5242122" y="4004141"/>
                </a:cubicBezTo>
                <a:cubicBezTo>
                  <a:pt x="5231524" y="4007124"/>
                  <a:pt x="5220883" y="4010108"/>
                  <a:pt x="5210221" y="4013092"/>
                </a:cubicBezTo>
                <a:cubicBezTo>
                  <a:pt x="5210309" y="4002319"/>
                  <a:pt x="5211494" y="3991284"/>
                  <a:pt x="5213578" y="3980094"/>
                </a:cubicBezTo>
                <a:close/>
                <a:moveTo>
                  <a:pt x="5161558" y="3950849"/>
                </a:moveTo>
                <a:cubicBezTo>
                  <a:pt x="5166341" y="3938672"/>
                  <a:pt x="5171782" y="3926495"/>
                  <a:pt x="5177706" y="3914384"/>
                </a:cubicBezTo>
                <a:cubicBezTo>
                  <a:pt x="5187228" y="3912344"/>
                  <a:pt x="5196706" y="3910348"/>
                  <a:pt x="5206162" y="3908373"/>
                </a:cubicBezTo>
                <a:cubicBezTo>
                  <a:pt x="5200611" y="3920155"/>
                  <a:pt x="5195521" y="3932024"/>
                  <a:pt x="5191089" y="3943850"/>
                </a:cubicBezTo>
                <a:cubicBezTo>
                  <a:pt x="5181260" y="3946175"/>
                  <a:pt x="5171409" y="3948501"/>
                  <a:pt x="5161558" y="3950849"/>
                </a:cubicBezTo>
                <a:close/>
                <a:moveTo>
                  <a:pt x="2464552" y="3111648"/>
                </a:moveTo>
                <a:cubicBezTo>
                  <a:pt x="2465408" y="3110397"/>
                  <a:pt x="2466308" y="3109168"/>
                  <a:pt x="2467185" y="3107918"/>
                </a:cubicBezTo>
                <a:cubicBezTo>
                  <a:pt x="2481490" y="3109498"/>
                  <a:pt x="2495839" y="3110924"/>
                  <a:pt x="2510253" y="3112218"/>
                </a:cubicBezTo>
                <a:cubicBezTo>
                  <a:pt x="2502092" y="3123451"/>
                  <a:pt x="2494259" y="3134597"/>
                  <a:pt x="2486777" y="3145676"/>
                </a:cubicBezTo>
                <a:cubicBezTo>
                  <a:pt x="2485154" y="3148068"/>
                  <a:pt x="2483508" y="3150503"/>
                  <a:pt x="2481863" y="3152960"/>
                </a:cubicBezTo>
                <a:cubicBezTo>
                  <a:pt x="2467843" y="3151249"/>
                  <a:pt x="2453846" y="3149362"/>
                  <a:pt x="2439914" y="3147344"/>
                </a:cubicBezTo>
                <a:cubicBezTo>
                  <a:pt x="2447922" y="3135584"/>
                  <a:pt x="2455886" y="3124131"/>
                  <a:pt x="2463609" y="3113008"/>
                </a:cubicBezTo>
                <a:lnTo>
                  <a:pt x="2464552" y="3111648"/>
                </a:lnTo>
                <a:close/>
                <a:moveTo>
                  <a:pt x="2264461" y="591291"/>
                </a:moveTo>
                <a:cubicBezTo>
                  <a:pt x="2268607" y="592715"/>
                  <a:pt x="2272798" y="594088"/>
                  <a:pt x="2277076" y="595387"/>
                </a:cubicBezTo>
                <a:cubicBezTo>
                  <a:pt x="2273982" y="598213"/>
                  <a:pt x="2270911" y="601087"/>
                  <a:pt x="2267927" y="604003"/>
                </a:cubicBezTo>
                <a:cubicBezTo>
                  <a:pt x="2264022" y="602623"/>
                  <a:pt x="2260182" y="601186"/>
                  <a:pt x="2256431" y="599683"/>
                </a:cubicBezTo>
                <a:cubicBezTo>
                  <a:pt x="2259042" y="596846"/>
                  <a:pt x="2261718" y="594047"/>
                  <a:pt x="2264461" y="591291"/>
                </a:cubicBezTo>
                <a:close/>
                <a:moveTo>
                  <a:pt x="2226527" y="480716"/>
                </a:moveTo>
                <a:cubicBezTo>
                  <a:pt x="2231112" y="482195"/>
                  <a:pt x="2235807" y="483615"/>
                  <a:pt x="2240612" y="484968"/>
                </a:cubicBezTo>
                <a:cubicBezTo>
                  <a:pt x="2239559" y="486359"/>
                  <a:pt x="2238484" y="487779"/>
                  <a:pt x="2237365" y="489260"/>
                </a:cubicBezTo>
                <a:cubicBezTo>
                  <a:pt x="2236378" y="490563"/>
                  <a:pt x="2235368" y="491906"/>
                  <a:pt x="2234337" y="493266"/>
                </a:cubicBezTo>
                <a:cubicBezTo>
                  <a:pt x="2229905" y="491824"/>
                  <a:pt x="2225583" y="490317"/>
                  <a:pt x="2221349" y="488751"/>
                </a:cubicBezTo>
                <a:cubicBezTo>
                  <a:pt x="2222512" y="486938"/>
                  <a:pt x="2223652" y="485172"/>
                  <a:pt x="2224749" y="483463"/>
                </a:cubicBezTo>
                <a:cubicBezTo>
                  <a:pt x="2225342" y="482531"/>
                  <a:pt x="2225934" y="481616"/>
                  <a:pt x="2226527" y="480716"/>
                </a:cubicBezTo>
                <a:close/>
                <a:moveTo>
                  <a:pt x="2204280" y="446843"/>
                </a:moveTo>
                <a:cubicBezTo>
                  <a:pt x="2209084" y="448436"/>
                  <a:pt x="2213999" y="449954"/>
                  <a:pt x="2219023" y="451413"/>
                </a:cubicBezTo>
                <a:cubicBezTo>
                  <a:pt x="2218518" y="452855"/>
                  <a:pt x="2217970" y="454274"/>
                  <a:pt x="2217487" y="455727"/>
                </a:cubicBezTo>
                <a:cubicBezTo>
                  <a:pt x="2217027" y="457069"/>
                  <a:pt x="2216456" y="458491"/>
                  <a:pt x="2215820" y="459983"/>
                </a:cubicBezTo>
                <a:cubicBezTo>
                  <a:pt x="2211147" y="458436"/>
                  <a:pt x="2206583" y="456815"/>
                  <a:pt x="2202151" y="455132"/>
                </a:cubicBezTo>
                <a:cubicBezTo>
                  <a:pt x="2202985" y="452613"/>
                  <a:pt x="2203643" y="450255"/>
                  <a:pt x="2204038" y="448059"/>
                </a:cubicBezTo>
                <a:cubicBezTo>
                  <a:pt x="2204126" y="447651"/>
                  <a:pt x="2204214" y="447251"/>
                  <a:pt x="2204280" y="446843"/>
                </a:cubicBezTo>
                <a:close/>
                <a:moveTo>
                  <a:pt x="2176756" y="432192"/>
                </a:moveTo>
                <a:cubicBezTo>
                  <a:pt x="2175222" y="431499"/>
                  <a:pt x="2173737" y="430814"/>
                  <a:pt x="2172243" y="430125"/>
                </a:cubicBezTo>
                <a:cubicBezTo>
                  <a:pt x="2172383" y="427635"/>
                  <a:pt x="2172539" y="425167"/>
                  <a:pt x="2172701" y="422705"/>
                </a:cubicBezTo>
                <a:cubicBezTo>
                  <a:pt x="2172862" y="422771"/>
                  <a:pt x="2173013" y="422834"/>
                  <a:pt x="2173173" y="422900"/>
                </a:cubicBezTo>
                <a:cubicBezTo>
                  <a:pt x="2177859" y="424816"/>
                  <a:pt x="2182719" y="426643"/>
                  <a:pt x="2187715" y="428401"/>
                </a:cubicBezTo>
                <a:cubicBezTo>
                  <a:pt x="2187138" y="430961"/>
                  <a:pt x="2186585" y="433552"/>
                  <a:pt x="2186030" y="436141"/>
                </a:cubicBezTo>
                <a:cubicBezTo>
                  <a:pt x="2182873" y="434857"/>
                  <a:pt x="2179762" y="433552"/>
                  <a:pt x="2176756" y="432192"/>
                </a:cubicBezTo>
                <a:close/>
                <a:moveTo>
                  <a:pt x="2084020" y="370828"/>
                </a:moveTo>
                <a:cubicBezTo>
                  <a:pt x="2082539" y="369161"/>
                  <a:pt x="2081083" y="367498"/>
                  <a:pt x="2079630" y="365837"/>
                </a:cubicBezTo>
                <a:cubicBezTo>
                  <a:pt x="2081967" y="366692"/>
                  <a:pt x="2084323" y="367555"/>
                  <a:pt x="2086699" y="368426"/>
                </a:cubicBezTo>
                <a:cubicBezTo>
                  <a:pt x="2093020" y="370743"/>
                  <a:pt x="2099587" y="373147"/>
                  <a:pt x="2106397" y="375620"/>
                </a:cubicBezTo>
                <a:cubicBezTo>
                  <a:pt x="2107310" y="377557"/>
                  <a:pt x="2108231" y="379505"/>
                  <a:pt x="2109157" y="381460"/>
                </a:cubicBezTo>
                <a:cubicBezTo>
                  <a:pt x="2101717" y="378345"/>
                  <a:pt x="2094617" y="375330"/>
                  <a:pt x="2087792" y="372428"/>
                </a:cubicBezTo>
                <a:cubicBezTo>
                  <a:pt x="2086524" y="371890"/>
                  <a:pt x="2085275" y="371359"/>
                  <a:pt x="2084020" y="370828"/>
                </a:cubicBezTo>
                <a:close/>
                <a:moveTo>
                  <a:pt x="1789833" y="273808"/>
                </a:moveTo>
                <a:cubicBezTo>
                  <a:pt x="1790091" y="273898"/>
                  <a:pt x="1790350" y="273988"/>
                  <a:pt x="1790609" y="274078"/>
                </a:cubicBezTo>
                <a:cubicBezTo>
                  <a:pt x="1786910" y="273632"/>
                  <a:pt x="1783207" y="273187"/>
                  <a:pt x="1779505" y="272744"/>
                </a:cubicBezTo>
                <a:cubicBezTo>
                  <a:pt x="1782950" y="273097"/>
                  <a:pt x="1786392" y="273452"/>
                  <a:pt x="1789833" y="273808"/>
                </a:cubicBezTo>
                <a:close/>
                <a:moveTo>
                  <a:pt x="3349718" y="2803963"/>
                </a:moveTo>
                <a:cubicBezTo>
                  <a:pt x="3333877" y="2804160"/>
                  <a:pt x="3318080" y="2804335"/>
                  <a:pt x="3302262" y="2804533"/>
                </a:cubicBezTo>
                <a:cubicBezTo>
                  <a:pt x="3310599" y="2797381"/>
                  <a:pt x="3318651" y="2790535"/>
                  <a:pt x="3326417" y="2783997"/>
                </a:cubicBezTo>
                <a:cubicBezTo>
                  <a:pt x="3337124" y="2774958"/>
                  <a:pt x="3347918" y="2765941"/>
                  <a:pt x="3358779" y="2756901"/>
                </a:cubicBezTo>
                <a:cubicBezTo>
                  <a:pt x="3374466" y="2756770"/>
                  <a:pt x="3390153" y="2756616"/>
                  <a:pt x="3405884" y="2756485"/>
                </a:cubicBezTo>
                <a:cubicBezTo>
                  <a:pt x="3387059" y="2772216"/>
                  <a:pt x="3368432" y="2787924"/>
                  <a:pt x="3350069" y="2803655"/>
                </a:cubicBezTo>
                <a:cubicBezTo>
                  <a:pt x="3349959" y="2803765"/>
                  <a:pt x="3349827" y="2803853"/>
                  <a:pt x="3349718" y="2803963"/>
                </a:cubicBezTo>
                <a:close/>
                <a:moveTo>
                  <a:pt x="5551189" y="3762034"/>
                </a:moveTo>
                <a:cubicBezTo>
                  <a:pt x="5552001" y="3766817"/>
                  <a:pt x="5551693" y="3772784"/>
                  <a:pt x="5550816" y="3779564"/>
                </a:cubicBezTo>
                <a:cubicBezTo>
                  <a:pt x="5544168" y="3778950"/>
                  <a:pt x="5537366" y="3778335"/>
                  <a:pt x="5530368" y="3777743"/>
                </a:cubicBezTo>
                <a:cubicBezTo>
                  <a:pt x="5531838" y="3770656"/>
                  <a:pt x="5532715" y="3764403"/>
                  <a:pt x="5532584" y="3759116"/>
                </a:cubicBezTo>
                <a:cubicBezTo>
                  <a:pt x="5538968" y="3760081"/>
                  <a:pt x="5545177" y="3761046"/>
                  <a:pt x="5551189" y="3762034"/>
                </a:cubicBezTo>
                <a:close/>
                <a:moveTo>
                  <a:pt x="5708607" y="3853128"/>
                </a:moveTo>
                <a:cubicBezTo>
                  <a:pt x="5711789" y="3856332"/>
                  <a:pt x="5715365" y="3859469"/>
                  <a:pt x="5719402" y="3862475"/>
                </a:cubicBezTo>
                <a:cubicBezTo>
                  <a:pt x="5709178" y="3864910"/>
                  <a:pt x="5698778" y="3867323"/>
                  <a:pt x="5688116" y="3869737"/>
                </a:cubicBezTo>
                <a:cubicBezTo>
                  <a:pt x="5684189" y="3866117"/>
                  <a:pt x="5680788" y="3862387"/>
                  <a:pt x="5677870" y="3858569"/>
                </a:cubicBezTo>
                <a:cubicBezTo>
                  <a:pt x="5688269" y="3856792"/>
                  <a:pt x="5698515" y="3854993"/>
                  <a:pt x="5708607" y="3853128"/>
                </a:cubicBezTo>
                <a:close/>
                <a:moveTo>
                  <a:pt x="5952755" y="3818836"/>
                </a:moveTo>
                <a:cubicBezTo>
                  <a:pt x="5958305" y="3818836"/>
                  <a:pt x="5964010" y="3818683"/>
                  <a:pt x="5969868" y="3818419"/>
                </a:cubicBezTo>
                <a:cubicBezTo>
                  <a:pt x="5968025" y="3819187"/>
                  <a:pt x="5966204" y="3819955"/>
                  <a:pt x="5964383" y="3820723"/>
                </a:cubicBezTo>
                <a:cubicBezTo>
                  <a:pt x="5958108" y="3823356"/>
                  <a:pt x="5951877" y="3825945"/>
                  <a:pt x="5945646" y="3828534"/>
                </a:cubicBezTo>
                <a:cubicBezTo>
                  <a:pt x="5939503" y="3828731"/>
                  <a:pt x="5933491" y="3828775"/>
                  <a:pt x="5927677" y="3828687"/>
                </a:cubicBezTo>
                <a:cubicBezTo>
                  <a:pt x="5933294" y="3826493"/>
                  <a:pt x="5938910" y="3824299"/>
                  <a:pt x="5944527" y="3822083"/>
                </a:cubicBezTo>
                <a:cubicBezTo>
                  <a:pt x="5947292" y="3820986"/>
                  <a:pt x="5950012" y="3819911"/>
                  <a:pt x="5952755" y="3818836"/>
                </a:cubicBezTo>
                <a:close/>
                <a:moveTo>
                  <a:pt x="9422834" y="2804006"/>
                </a:moveTo>
                <a:cubicBezTo>
                  <a:pt x="9415726" y="2817565"/>
                  <a:pt x="9408397" y="2831365"/>
                  <a:pt x="9400850" y="2845429"/>
                </a:cubicBezTo>
                <a:cubicBezTo>
                  <a:pt x="9398415" y="2843015"/>
                  <a:pt x="9395804" y="2840821"/>
                  <a:pt x="9393062" y="2838803"/>
                </a:cubicBezTo>
                <a:cubicBezTo>
                  <a:pt x="9401092" y="2824410"/>
                  <a:pt x="9408880" y="2810259"/>
                  <a:pt x="9416494" y="2796327"/>
                </a:cubicBezTo>
                <a:cubicBezTo>
                  <a:pt x="9418776" y="2798697"/>
                  <a:pt x="9420882" y="2801264"/>
                  <a:pt x="9422834" y="2804006"/>
                </a:cubicBezTo>
                <a:close/>
                <a:moveTo>
                  <a:pt x="9244945" y="6110897"/>
                </a:moveTo>
                <a:cubicBezTo>
                  <a:pt x="9250474" y="6113508"/>
                  <a:pt x="9255850" y="6116031"/>
                  <a:pt x="9261115" y="6118532"/>
                </a:cubicBezTo>
                <a:cubicBezTo>
                  <a:pt x="9241917" y="6125048"/>
                  <a:pt x="9222699" y="6131542"/>
                  <a:pt x="9203435" y="6138058"/>
                </a:cubicBezTo>
                <a:cubicBezTo>
                  <a:pt x="9197489" y="6135470"/>
                  <a:pt x="9191324" y="6132881"/>
                  <a:pt x="9185006" y="6130226"/>
                </a:cubicBezTo>
                <a:cubicBezTo>
                  <a:pt x="9204379" y="6123491"/>
                  <a:pt x="9223752" y="6116777"/>
                  <a:pt x="9243102" y="6110041"/>
                </a:cubicBezTo>
                <a:cubicBezTo>
                  <a:pt x="9243717" y="6110327"/>
                  <a:pt x="9244331" y="6110634"/>
                  <a:pt x="9244945" y="6110897"/>
                </a:cubicBezTo>
                <a:close/>
                <a:moveTo>
                  <a:pt x="9346439" y="6109954"/>
                </a:moveTo>
                <a:cubicBezTo>
                  <a:pt x="9327133" y="6116294"/>
                  <a:pt x="9307804" y="6122679"/>
                  <a:pt x="9288431" y="6129041"/>
                </a:cubicBezTo>
                <a:cubicBezTo>
                  <a:pt x="9286653" y="6128142"/>
                  <a:pt x="9284855" y="6127264"/>
                  <a:pt x="9283077" y="6126365"/>
                </a:cubicBezTo>
                <a:cubicBezTo>
                  <a:pt x="9279194" y="6124390"/>
                  <a:pt x="9275156" y="6122416"/>
                  <a:pt x="9271076" y="6120441"/>
                </a:cubicBezTo>
                <a:cubicBezTo>
                  <a:pt x="9290558" y="6113859"/>
                  <a:pt x="9309998" y="6107255"/>
                  <a:pt x="9329436" y="6100673"/>
                </a:cubicBezTo>
                <a:cubicBezTo>
                  <a:pt x="9335272" y="6103789"/>
                  <a:pt x="9340954" y="6106882"/>
                  <a:pt x="9346439" y="6109954"/>
                </a:cubicBezTo>
                <a:close/>
                <a:moveTo>
                  <a:pt x="9415902" y="6093938"/>
                </a:moveTo>
                <a:cubicBezTo>
                  <a:pt x="9420684" y="6096921"/>
                  <a:pt x="9425511" y="6099883"/>
                  <a:pt x="9430360" y="6102845"/>
                </a:cubicBezTo>
                <a:cubicBezTo>
                  <a:pt x="9417853" y="6106838"/>
                  <a:pt x="9405392" y="6110809"/>
                  <a:pt x="9393018" y="6114759"/>
                </a:cubicBezTo>
                <a:cubicBezTo>
                  <a:pt x="9386128" y="6116953"/>
                  <a:pt x="9379261" y="6119147"/>
                  <a:pt x="9372372" y="6121341"/>
                </a:cubicBezTo>
                <a:cubicBezTo>
                  <a:pt x="9366734" y="6118313"/>
                  <a:pt x="9361117" y="6115241"/>
                  <a:pt x="9355500" y="6112104"/>
                </a:cubicBezTo>
                <a:cubicBezTo>
                  <a:pt x="9357826" y="6111358"/>
                  <a:pt x="9360152" y="6110590"/>
                  <a:pt x="9362455" y="6109822"/>
                </a:cubicBezTo>
                <a:cubicBezTo>
                  <a:pt x="9379569" y="6104205"/>
                  <a:pt x="9396792" y="6098523"/>
                  <a:pt x="9414124" y="6092819"/>
                </a:cubicBezTo>
                <a:cubicBezTo>
                  <a:pt x="9414717" y="6093191"/>
                  <a:pt x="9415331" y="6093564"/>
                  <a:pt x="9415902" y="6093938"/>
                </a:cubicBezTo>
                <a:close/>
                <a:moveTo>
                  <a:pt x="9544447" y="6165023"/>
                </a:moveTo>
                <a:cubicBezTo>
                  <a:pt x="9527115" y="6169586"/>
                  <a:pt x="9509738" y="6174128"/>
                  <a:pt x="9492340" y="6178691"/>
                </a:cubicBezTo>
                <a:cubicBezTo>
                  <a:pt x="9486153" y="6176080"/>
                  <a:pt x="9479988" y="6173426"/>
                  <a:pt x="9473844" y="6170727"/>
                </a:cubicBezTo>
                <a:cubicBezTo>
                  <a:pt x="9491462" y="6165879"/>
                  <a:pt x="9509080" y="6161029"/>
                  <a:pt x="9526675" y="6156203"/>
                </a:cubicBezTo>
                <a:cubicBezTo>
                  <a:pt x="9532577" y="6159165"/>
                  <a:pt x="9538479" y="6162126"/>
                  <a:pt x="9544447" y="6165023"/>
                </a:cubicBezTo>
                <a:close/>
                <a:moveTo>
                  <a:pt x="9679926" y="6245849"/>
                </a:moveTo>
                <a:cubicBezTo>
                  <a:pt x="9673147" y="6243831"/>
                  <a:pt x="9666389" y="6241768"/>
                  <a:pt x="9659653" y="6239662"/>
                </a:cubicBezTo>
                <a:cubicBezTo>
                  <a:pt x="9674112" y="6237139"/>
                  <a:pt x="9688570" y="6234594"/>
                  <a:pt x="9702984" y="6232049"/>
                </a:cubicBezTo>
                <a:cubicBezTo>
                  <a:pt x="9709501" y="6234419"/>
                  <a:pt x="9716039" y="6236788"/>
                  <a:pt x="9722643" y="6239114"/>
                </a:cubicBezTo>
                <a:cubicBezTo>
                  <a:pt x="9708404" y="6241374"/>
                  <a:pt x="9694164" y="6243612"/>
                  <a:pt x="9679926" y="6245849"/>
                </a:cubicBezTo>
                <a:close/>
                <a:moveTo>
                  <a:pt x="9729861" y="6241659"/>
                </a:moveTo>
                <a:cubicBezTo>
                  <a:pt x="9736399" y="6243940"/>
                  <a:pt x="9743003" y="6246200"/>
                  <a:pt x="9749629" y="6248438"/>
                </a:cubicBezTo>
                <a:cubicBezTo>
                  <a:pt x="9735873" y="6250369"/>
                  <a:pt x="9722138" y="6252300"/>
                  <a:pt x="9708382" y="6254187"/>
                </a:cubicBezTo>
                <a:cubicBezTo>
                  <a:pt x="9701581" y="6252256"/>
                  <a:pt x="9694801" y="6250281"/>
                  <a:pt x="9688022" y="6248284"/>
                </a:cubicBezTo>
                <a:cubicBezTo>
                  <a:pt x="9701975" y="6246090"/>
                  <a:pt x="9715930" y="6243875"/>
                  <a:pt x="9729861" y="6241659"/>
                </a:cubicBezTo>
                <a:close/>
                <a:moveTo>
                  <a:pt x="8700594" y="6342012"/>
                </a:moveTo>
                <a:cubicBezTo>
                  <a:pt x="8712661" y="6338830"/>
                  <a:pt x="8724728" y="6335605"/>
                  <a:pt x="8736795" y="6332358"/>
                </a:cubicBezTo>
                <a:cubicBezTo>
                  <a:pt x="8742544" y="6332534"/>
                  <a:pt x="8748314" y="6332687"/>
                  <a:pt x="8754106" y="6332819"/>
                </a:cubicBezTo>
                <a:cubicBezTo>
                  <a:pt x="8742017" y="6335891"/>
                  <a:pt x="8729906" y="6338918"/>
                  <a:pt x="8717796" y="6341946"/>
                </a:cubicBezTo>
                <a:cubicBezTo>
                  <a:pt x="8712069" y="6341968"/>
                  <a:pt x="8706321" y="6342012"/>
                  <a:pt x="8700594" y="6342012"/>
                </a:cubicBezTo>
                <a:close/>
                <a:moveTo>
                  <a:pt x="5280012" y="3963267"/>
                </a:moveTo>
                <a:cubicBezTo>
                  <a:pt x="5290280" y="3960721"/>
                  <a:pt x="5300525" y="3958176"/>
                  <a:pt x="5310772" y="3955675"/>
                </a:cubicBezTo>
                <a:cubicBezTo>
                  <a:pt x="5309850" y="3966031"/>
                  <a:pt x="5309894" y="3975816"/>
                  <a:pt x="5310903" y="3985075"/>
                </a:cubicBezTo>
                <a:cubicBezTo>
                  <a:pt x="5300262" y="3987993"/>
                  <a:pt x="5289577" y="3990955"/>
                  <a:pt x="5278871" y="3993917"/>
                </a:cubicBezTo>
                <a:cubicBezTo>
                  <a:pt x="5278257" y="3984263"/>
                  <a:pt x="5278629" y="3974061"/>
                  <a:pt x="5280012" y="3963267"/>
                </a:cubicBezTo>
                <a:close/>
                <a:moveTo>
                  <a:pt x="2645184" y="3357594"/>
                </a:moveTo>
                <a:cubicBezTo>
                  <a:pt x="2658238" y="3359020"/>
                  <a:pt x="2671336" y="3360314"/>
                  <a:pt x="2684456" y="3361477"/>
                </a:cubicBezTo>
                <a:cubicBezTo>
                  <a:pt x="2676887" y="3373785"/>
                  <a:pt x="2669647" y="3386028"/>
                  <a:pt x="2662758" y="3398161"/>
                </a:cubicBezTo>
                <a:cubicBezTo>
                  <a:pt x="2662011" y="3399499"/>
                  <a:pt x="2661288" y="3400794"/>
                  <a:pt x="2660542" y="3402110"/>
                </a:cubicBezTo>
                <a:cubicBezTo>
                  <a:pt x="2647860" y="3400574"/>
                  <a:pt x="2635201" y="3398906"/>
                  <a:pt x="2622607" y="3397086"/>
                </a:cubicBezTo>
                <a:cubicBezTo>
                  <a:pt x="2628773" y="3385962"/>
                  <a:pt x="2635026" y="3374992"/>
                  <a:pt x="2641278" y="3364220"/>
                </a:cubicBezTo>
                <a:cubicBezTo>
                  <a:pt x="2642573" y="3362004"/>
                  <a:pt x="2643889" y="3359788"/>
                  <a:pt x="2645184" y="3357594"/>
                </a:cubicBezTo>
                <a:close/>
                <a:moveTo>
                  <a:pt x="2221502" y="452148"/>
                </a:moveTo>
                <a:cubicBezTo>
                  <a:pt x="2226680" y="453623"/>
                  <a:pt x="2231990" y="455025"/>
                  <a:pt x="2237365" y="456370"/>
                </a:cubicBezTo>
                <a:cubicBezTo>
                  <a:pt x="2236092" y="458886"/>
                  <a:pt x="2234820" y="461385"/>
                  <a:pt x="2233569" y="463930"/>
                </a:cubicBezTo>
                <a:cubicBezTo>
                  <a:pt x="2233372" y="464345"/>
                  <a:pt x="2233152" y="464777"/>
                  <a:pt x="2232933" y="465205"/>
                </a:cubicBezTo>
                <a:cubicBezTo>
                  <a:pt x="2227953" y="463796"/>
                  <a:pt x="2223060" y="462315"/>
                  <a:pt x="2218299" y="460775"/>
                </a:cubicBezTo>
                <a:cubicBezTo>
                  <a:pt x="2218935" y="459307"/>
                  <a:pt x="2219484" y="457901"/>
                  <a:pt x="2219945" y="456563"/>
                </a:cubicBezTo>
                <a:cubicBezTo>
                  <a:pt x="2220449" y="455077"/>
                  <a:pt x="2220976" y="453623"/>
                  <a:pt x="2221502" y="452148"/>
                </a:cubicBezTo>
                <a:close/>
                <a:moveTo>
                  <a:pt x="1895195" y="291320"/>
                </a:moveTo>
                <a:cubicBezTo>
                  <a:pt x="1896338" y="291461"/>
                  <a:pt x="1897485" y="291599"/>
                  <a:pt x="1898628" y="291739"/>
                </a:cubicBezTo>
                <a:cubicBezTo>
                  <a:pt x="1906213" y="292667"/>
                  <a:pt x="1913683" y="293628"/>
                  <a:pt x="1921108" y="294607"/>
                </a:cubicBezTo>
                <a:cubicBezTo>
                  <a:pt x="1922470" y="295436"/>
                  <a:pt x="1923835" y="296265"/>
                  <a:pt x="1925202" y="297097"/>
                </a:cubicBezTo>
                <a:cubicBezTo>
                  <a:pt x="1921884" y="296608"/>
                  <a:pt x="1918563" y="296118"/>
                  <a:pt x="1915202" y="295640"/>
                </a:cubicBezTo>
                <a:cubicBezTo>
                  <a:pt x="1909925" y="294890"/>
                  <a:pt x="1904679" y="294155"/>
                  <a:pt x="1899407" y="293407"/>
                </a:cubicBezTo>
                <a:cubicBezTo>
                  <a:pt x="1898003" y="292711"/>
                  <a:pt x="1896594" y="292016"/>
                  <a:pt x="1895195" y="291320"/>
                </a:cubicBezTo>
                <a:close/>
                <a:moveTo>
                  <a:pt x="1887906" y="291779"/>
                </a:moveTo>
                <a:cubicBezTo>
                  <a:pt x="1880133" y="290677"/>
                  <a:pt x="1872364" y="289578"/>
                  <a:pt x="1864602" y="288481"/>
                </a:cubicBezTo>
                <a:cubicBezTo>
                  <a:pt x="1863570" y="288055"/>
                  <a:pt x="1862541" y="287632"/>
                  <a:pt x="1861510" y="287209"/>
                </a:cubicBezTo>
                <a:cubicBezTo>
                  <a:pt x="1869115" y="288134"/>
                  <a:pt x="1876708" y="289063"/>
                  <a:pt x="1884306" y="289991"/>
                </a:cubicBezTo>
                <a:cubicBezTo>
                  <a:pt x="1885504" y="290587"/>
                  <a:pt x="1886706" y="291184"/>
                  <a:pt x="1887906" y="291779"/>
                </a:cubicBezTo>
                <a:close/>
                <a:moveTo>
                  <a:pt x="1929860" y="295767"/>
                </a:moveTo>
                <a:cubicBezTo>
                  <a:pt x="1939436" y="297062"/>
                  <a:pt x="1948919" y="298400"/>
                  <a:pt x="1958353" y="299780"/>
                </a:cubicBezTo>
                <a:cubicBezTo>
                  <a:pt x="1959746" y="300844"/>
                  <a:pt x="1961161" y="301915"/>
                  <a:pt x="1962563" y="302981"/>
                </a:cubicBezTo>
                <a:cubicBezTo>
                  <a:pt x="1953252" y="301423"/>
                  <a:pt x="1943848" y="299918"/>
                  <a:pt x="1934307" y="298464"/>
                </a:cubicBezTo>
                <a:cubicBezTo>
                  <a:pt x="1932819" y="297564"/>
                  <a:pt x="1931341" y="296667"/>
                  <a:pt x="1929860" y="295767"/>
                </a:cubicBezTo>
                <a:close/>
                <a:moveTo>
                  <a:pt x="1965457" y="300838"/>
                </a:moveTo>
                <a:cubicBezTo>
                  <a:pt x="1975470" y="302330"/>
                  <a:pt x="1985460" y="303872"/>
                  <a:pt x="1995469" y="305465"/>
                </a:cubicBezTo>
                <a:cubicBezTo>
                  <a:pt x="1996822" y="306807"/>
                  <a:pt x="1998178" y="308152"/>
                  <a:pt x="1999543" y="309500"/>
                </a:cubicBezTo>
                <a:cubicBezTo>
                  <a:pt x="1989679" y="307679"/>
                  <a:pt x="1979828" y="305923"/>
                  <a:pt x="1969917" y="304230"/>
                </a:cubicBezTo>
                <a:cubicBezTo>
                  <a:pt x="1968421" y="303097"/>
                  <a:pt x="1966942" y="301968"/>
                  <a:pt x="1965457" y="300838"/>
                </a:cubicBezTo>
                <a:close/>
                <a:moveTo>
                  <a:pt x="3073977" y="3010044"/>
                </a:moveTo>
                <a:cubicBezTo>
                  <a:pt x="3057698" y="3010768"/>
                  <a:pt x="3041396" y="3011470"/>
                  <a:pt x="3025073" y="3012172"/>
                </a:cubicBezTo>
                <a:cubicBezTo>
                  <a:pt x="3042120" y="2994905"/>
                  <a:pt x="3059102" y="2978056"/>
                  <a:pt x="3075930" y="2961710"/>
                </a:cubicBezTo>
                <a:cubicBezTo>
                  <a:pt x="3092231" y="2961030"/>
                  <a:pt x="3108576" y="2960372"/>
                  <a:pt x="3124987" y="2959714"/>
                </a:cubicBezTo>
                <a:cubicBezTo>
                  <a:pt x="3108181" y="2975971"/>
                  <a:pt x="3091134" y="2992777"/>
                  <a:pt x="3073977" y="3010044"/>
                </a:cubicBezTo>
                <a:close/>
                <a:moveTo>
                  <a:pt x="5495374" y="3705210"/>
                </a:moveTo>
                <a:cubicBezTo>
                  <a:pt x="5493882" y="3711901"/>
                  <a:pt x="5492455" y="3718439"/>
                  <a:pt x="5491117" y="3724846"/>
                </a:cubicBezTo>
                <a:cubicBezTo>
                  <a:pt x="5485479" y="3724012"/>
                  <a:pt x="5479731" y="3723244"/>
                  <a:pt x="5473872" y="3722564"/>
                </a:cubicBezTo>
                <a:cubicBezTo>
                  <a:pt x="5475672" y="3715850"/>
                  <a:pt x="5477580" y="3709005"/>
                  <a:pt x="5479533" y="3701962"/>
                </a:cubicBezTo>
                <a:cubicBezTo>
                  <a:pt x="5484930" y="3702972"/>
                  <a:pt x="5490196" y="3704047"/>
                  <a:pt x="5495374" y="3705210"/>
                </a:cubicBezTo>
                <a:close/>
                <a:moveTo>
                  <a:pt x="5572163" y="3807054"/>
                </a:moveTo>
                <a:cubicBezTo>
                  <a:pt x="5571527" y="3812671"/>
                  <a:pt x="5570869" y="3818529"/>
                  <a:pt x="5570364" y="3824562"/>
                </a:cubicBezTo>
                <a:cubicBezTo>
                  <a:pt x="5562356" y="3824804"/>
                  <a:pt x="5554129" y="3825045"/>
                  <a:pt x="5545726" y="3825287"/>
                </a:cubicBezTo>
                <a:cubicBezTo>
                  <a:pt x="5546823" y="3818749"/>
                  <a:pt x="5548051" y="3812408"/>
                  <a:pt x="5549236" y="3806330"/>
                </a:cubicBezTo>
                <a:cubicBezTo>
                  <a:pt x="5557091" y="3806550"/>
                  <a:pt x="5564726" y="3806791"/>
                  <a:pt x="5572163" y="3807054"/>
                </a:cubicBezTo>
                <a:close/>
                <a:moveTo>
                  <a:pt x="6007670" y="3827020"/>
                </a:moveTo>
                <a:cubicBezTo>
                  <a:pt x="5999465" y="3830815"/>
                  <a:pt x="5991259" y="3834589"/>
                  <a:pt x="5983054" y="3838363"/>
                </a:cubicBezTo>
                <a:cubicBezTo>
                  <a:pt x="5975155" y="3839394"/>
                  <a:pt x="5967367" y="3840271"/>
                  <a:pt x="5959753" y="3840995"/>
                </a:cubicBezTo>
                <a:cubicBezTo>
                  <a:pt x="5968244" y="3837288"/>
                  <a:pt x="5976779" y="3833558"/>
                  <a:pt x="5985336" y="3829784"/>
                </a:cubicBezTo>
                <a:cubicBezTo>
                  <a:pt x="5992619" y="3829016"/>
                  <a:pt x="6000079" y="3828073"/>
                  <a:pt x="6007670" y="3827020"/>
                </a:cubicBezTo>
                <a:close/>
                <a:moveTo>
                  <a:pt x="6449957" y="3701919"/>
                </a:moveTo>
                <a:cubicBezTo>
                  <a:pt x="7306380" y="3398885"/>
                  <a:pt x="8056550" y="3163470"/>
                  <a:pt x="8743355" y="2982224"/>
                </a:cubicBezTo>
                <a:cubicBezTo>
                  <a:pt x="8789737" y="2969982"/>
                  <a:pt x="8836841" y="2955260"/>
                  <a:pt x="8882389" y="2940999"/>
                </a:cubicBezTo>
                <a:cubicBezTo>
                  <a:pt x="8976818" y="2911446"/>
                  <a:pt x="9074450" y="2880906"/>
                  <a:pt x="9173904" y="2869782"/>
                </a:cubicBezTo>
                <a:cubicBezTo>
                  <a:pt x="9219341" y="2864692"/>
                  <a:pt x="9301638" y="2855521"/>
                  <a:pt x="9359932" y="2887027"/>
                </a:cubicBezTo>
                <a:cubicBezTo>
                  <a:pt x="9351573" y="2901705"/>
                  <a:pt x="9343017" y="2916602"/>
                  <a:pt x="9334241" y="2931740"/>
                </a:cubicBezTo>
                <a:cubicBezTo>
                  <a:pt x="9276868" y="2906136"/>
                  <a:pt x="9202031" y="2913837"/>
                  <a:pt x="9159665" y="2918225"/>
                </a:cubicBezTo>
                <a:cubicBezTo>
                  <a:pt x="9063547" y="2928142"/>
                  <a:pt x="8969227" y="2956642"/>
                  <a:pt x="8877979" y="2984199"/>
                </a:cubicBezTo>
                <a:cubicBezTo>
                  <a:pt x="8832037" y="2998065"/>
                  <a:pt x="8784515" y="3012413"/>
                  <a:pt x="8737717" y="3024063"/>
                </a:cubicBezTo>
                <a:cubicBezTo>
                  <a:pt x="8043473" y="3196928"/>
                  <a:pt x="7284682" y="3424752"/>
                  <a:pt x="6417968" y="3720567"/>
                </a:cubicBezTo>
                <a:cubicBezTo>
                  <a:pt x="6320138" y="3753960"/>
                  <a:pt x="6142118" y="3814711"/>
                  <a:pt x="6000803" y="3835905"/>
                </a:cubicBezTo>
                <a:cubicBezTo>
                  <a:pt x="6009184" y="3832022"/>
                  <a:pt x="6017565" y="3828182"/>
                  <a:pt x="6025924" y="3824299"/>
                </a:cubicBezTo>
                <a:cubicBezTo>
                  <a:pt x="6148876" y="3804531"/>
                  <a:pt x="6305460" y="3753060"/>
                  <a:pt x="6449957" y="3701919"/>
                </a:cubicBezTo>
                <a:close/>
                <a:moveTo>
                  <a:pt x="6039593" y="3817937"/>
                </a:moveTo>
                <a:cubicBezTo>
                  <a:pt x="6047820" y="3814097"/>
                  <a:pt x="6056070" y="3810258"/>
                  <a:pt x="6064297" y="3806418"/>
                </a:cubicBezTo>
                <a:cubicBezTo>
                  <a:pt x="6190100" y="3782548"/>
                  <a:pt x="6347563" y="3728334"/>
                  <a:pt x="6480651" y="3679562"/>
                </a:cubicBezTo>
                <a:cubicBezTo>
                  <a:pt x="7331194" y="3367840"/>
                  <a:pt x="8072851" y="3124812"/>
                  <a:pt x="8748029" y="2936567"/>
                </a:cubicBezTo>
                <a:cubicBezTo>
                  <a:pt x="8793664" y="2923842"/>
                  <a:pt x="8840001" y="2908857"/>
                  <a:pt x="8884824" y="2894355"/>
                </a:cubicBezTo>
                <a:cubicBezTo>
                  <a:pt x="8982895" y="2862630"/>
                  <a:pt x="9084323" y="2829830"/>
                  <a:pt x="9187704" y="2817434"/>
                </a:cubicBezTo>
                <a:cubicBezTo>
                  <a:pt x="9236675" y="2811554"/>
                  <a:pt x="9327351" y="2800715"/>
                  <a:pt x="9386765" y="2839505"/>
                </a:cubicBezTo>
                <a:cubicBezTo>
                  <a:pt x="9378692" y="2853920"/>
                  <a:pt x="9370420" y="2868597"/>
                  <a:pt x="9361929" y="2883517"/>
                </a:cubicBezTo>
                <a:cubicBezTo>
                  <a:pt x="9302537" y="2851353"/>
                  <a:pt x="9219385" y="2860633"/>
                  <a:pt x="9173443" y="2865767"/>
                </a:cubicBezTo>
                <a:cubicBezTo>
                  <a:pt x="9073617" y="2876935"/>
                  <a:pt x="8975787" y="2907541"/>
                  <a:pt x="8881182" y="2937160"/>
                </a:cubicBezTo>
                <a:cubicBezTo>
                  <a:pt x="8835679" y="2951377"/>
                  <a:pt x="8788618" y="2966120"/>
                  <a:pt x="8742324" y="2978319"/>
                </a:cubicBezTo>
                <a:cubicBezTo>
                  <a:pt x="8055431" y="3159586"/>
                  <a:pt x="7305152" y="3395045"/>
                  <a:pt x="6448596" y="3698123"/>
                </a:cubicBezTo>
                <a:cubicBezTo>
                  <a:pt x="6309782" y="3747246"/>
                  <a:pt x="6159868" y="3796699"/>
                  <a:pt x="6039593" y="3817937"/>
                </a:cubicBezTo>
                <a:close/>
                <a:moveTo>
                  <a:pt x="9352450" y="2946067"/>
                </a:moveTo>
                <a:cubicBezTo>
                  <a:pt x="9355281" y="2947932"/>
                  <a:pt x="9357958" y="2949994"/>
                  <a:pt x="9360525" y="2952254"/>
                </a:cubicBezTo>
                <a:cubicBezTo>
                  <a:pt x="9354930" y="2962588"/>
                  <a:pt x="9349226" y="2973031"/>
                  <a:pt x="9343390" y="2983628"/>
                </a:cubicBezTo>
                <a:cubicBezTo>
                  <a:pt x="9341196" y="2987621"/>
                  <a:pt x="9338936" y="2991680"/>
                  <a:pt x="9336720" y="2995717"/>
                </a:cubicBezTo>
                <a:cubicBezTo>
                  <a:pt x="9336610" y="2995651"/>
                  <a:pt x="9336501" y="2995564"/>
                  <a:pt x="9336391" y="2995498"/>
                </a:cubicBezTo>
                <a:cubicBezTo>
                  <a:pt x="9333210" y="2993457"/>
                  <a:pt x="9329941" y="2991549"/>
                  <a:pt x="9326606" y="2989771"/>
                </a:cubicBezTo>
                <a:cubicBezTo>
                  <a:pt x="9334899" y="2975247"/>
                  <a:pt x="9343083" y="2960811"/>
                  <a:pt x="9351156" y="2946440"/>
                </a:cubicBezTo>
                <a:cubicBezTo>
                  <a:pt x="9351332" y="2946155"/>
                  <a:pt x="9351485" y="2945870"/>
                  <a:pt x="9351639" y="2945563"/>
                </a:cubicBezTo>
                <a:cubicBezTo>
                  <a:pt x="9351902" y="2945738"/>
                  <a:pt x="9352188" y="2945892"/>
                  <a:pt x="9352450" y="2946067"/>
                </a:cubicBezTo>
                <a:close/>
                <a:moveTo>
                  <a:pt x="9322327" y="3126303"/>
                </a:moveTo>
                <a:cubicBezTo>
                  <a:pt x="9315110" y="3140323"/>
                  <a:pt x="9307804" y="3154386"/>
                  <a:pt x="9300410" y="3168472"/>
                </a:cubicBezTo>
                <a:cubicBezTo>
                  <a:pt x="9297426" y="3165488"/>
                  <a:pt x="9294310" y="3162702"/>
                  <a:pt x="9291041" y="3160135"/>
                </a:cubicBezTo>
                <a:cubicBezTo>
                  <a:pt x="9298961" y="3145589"/>
                  <a:pt x="9306728" y="3131240"/>
                  <a:pt x="9314319" y="3117089"/>
                </a:cubicBezTo>
                <a:cubicBezTo>
                  <a:pt x="9317149" y="3119941"/>
                  <a:pt x="9319804" y="3123012"/>
                  <a:pt x="9322327" y="3126303"/>
                </a:cubicBezTo>
                <a:close/>
                <a:moveTo>
                  <a:pt x="9546005" y="6229570"/>
                </a:moveTo>
                <a:cubicBezTo>
                  <a:pt x="9539313" y="6227551"/>
                  <a:pt x="9532621" y="6225511"/>
                  <a:pt x="9525951" y="6223449"/>
                </a:cubicBezTo>
                <a:cubicBezTo>
                  <a:pt x="9541507" y="6220026"/>
                  <a:pt x="9557040" y="6216581"/>
                  <a:pt x="9572552" y="6213137"/>
                </a:cubicBezTo>
                <a:cubicBezTo>
                  <a:pt x="9578980" y="6215484"/>
                  <a:pt x="9585453" y="6217810"/>
                  <a:pt x="9591969" y="6220114"/>
                </a:cubicBezTo>
                <a:cubicBezTo>
                  <a:pt x="9576655" y="6223273"/>
                  <a:pt x="9561341" y="6226432"/>
                  <a:pt x="9546005" y="6229570"/>
                </a:cubicBezTo>
                <a:close/>
                <a:moveTo>
                  <a:pt x="9599231" y="6222637"/>
                </a:moveTo>
                <a:cubicBezTo>
                  <a:pt x="9605726" y="6224875"/>
                  <a:pt x="9612264" y="6227113"/>
                  <a:pt x="9618846" y="6229329"/>
                </a:cubicBezTo>
                <a:cubicBezTo>
                  <a:pt x="9603992" y="6232159"/>
                  <a:pt x="9589116" y="6234989"/>
                  <a:pt x="9574242" y="6237797"/>
                </a:cubicBezTo>
                <a:cubicBezTo>
                  <a:pt x="9567484" y="6235867"/>
                  <a:pt x="9560726" y="6233936"/>
                  <a:pt x="9553991" y="6231939"/>
                </a:cubicBezTo>
                <a:cubicBezTo>
                  <a:pt x="9569085" y="6228846"/>
                  <a:pt x="9584158" y="6225752"/>
                  <a:pt x="9599231" y="6222637"/>
                </a:cubicBezTo>
                <a:close/>
                <a:moveTo>
                  <a:pt x="8560947" y="6355351"/>
                </a:moveTo>
                <a:cubicBezTo>
                  <a:pt x="8554936" y="6355329"/>
                  <a:pt x="8548946" y="6355263"/>
                  <a:pt x="8542935" y="6355198"/>
                </a:cubicBezTo>
                <a:cubicBezTo>
                  <a:pt x="8556208" y="6351315"/>
                  <a:pt x="8569460" y="6347387"/>
                  <a:pt x="8582690" y="6343438"/>
                </a:cubicBezTo>
                <a:cubicBezTo>
                  <a:pt x="8588701" y="6343701"/>
                  <a:pt x="8594734" y="6343899"/>
                  <a:pt x="8600768" y="6344096"/>
                </a:cubicBezTo>
                <a:cubicBezTo>
                  <a:pt x="8587495" y="6347892"/>
                  <a:pt x="8574221" y="6351622"/>
                  <a:pt x="8560947" y="6355351"/>
                </a:cubicBezTo>
                <a:close/>
                <a:moveTo>
                  <a:pt x="5313404" y="3955039"/>
                </a:moveTo>
                <a:cubicBezTo>
                  <a:pt x="5323650" y="3952516"/>
                  <a:pt x="5333896" y="3950037"/>
                  <a:pt x="5344076" y="3947579"/>
                </a:cubicBezTo>
                <a:cubicBezTo>
                  <a:pt x="5343594" y="3957474"/>
                  <a:pt x="5343988" y="3966843"/>
                  <a:pt x="5345371" y="3975662"/>
                </a:cubicBezTo>
                <a:cubicBezTo>
                  <a:pt x="5334752" y="3978559"/>
                  <a:pt x="5324089" y="3981455"/>
                  <a:pt x="5313360" y="3984395"/>
                </a:cubicBezTo>
                <a:cubicBezTo>
                  <a:pt x="5312373" y="3975158"/>
                  <a:pt x="5312417" y="3965373"/>
                  <a:pt x="5313404" y="3955039"/>
                </a:cubicBezTo>
                <a:close/>
                <a:moveTo>
                  <a:pt x="5319942" y="3919562"/>
                </a:moveTo>
                <a:cubicBezTo>
                  <a:pt x="5329684" y="3917478"/>
                  <a:pt x="5339359" y="3915438"/>
                  <a:pt x="5348991" y="3913419"/>
                </a:cubicBezTo>
                <a:cubicBezTo>
                  <a:pt x="5348793" y="3914319"/>
                  <a:pt x="5348552" y="3915218"/>
                  <a:pt x="5348376" y="3916118"/>
                </a:cubicBezTo>
                <a:cubicBezTo>
                  <a:pt x="5346358" y="3925376"/>
                  <a:pt x="5345041" y="3934218"/>
                  <a:pt x="5344361" y="3942687"/>
                </a:cubicBezTo>
                <a:cubicBezTo>
                  <a:pt x="5334247" y="3945100"/>
                  <a:pt x="5324089" y="3947579"/>
                  <a:pt x="5313887" y="3950059"/>
                </a:cubicBezTo>
                <a:cubicBezTo>
                  <a:pt x="5314962" y="3941261"/>
                  <a:pt x="5316717" y="3932068"/>
                  <a:pt x="5319152" y="3922458"/>
                </a:cubicBezTo>
                <a:cubicBezTo>
                  <a:pt x="5319394" y="3921493"/>
                  <a:pt x="5319679" y="3920527"/>
                  <a:pt x="5319942" y="3919562"/>
                </a:cubicBezTo>
                <a:close/>
                <a:moveTo>
                  <a:pt x="2305708" y="555114"/>
                </a:moveTo>
                <a:cubicBezTo>
                  <a:pt x="2309723" y="551938"/>
                  <a:pt x="2313672" y="548870"/>
                  <a:pt x="2317533" y="545922"/>
                </a:cubicBezTo>
                <a:cubicBezTo>
                  <a:pt x="2323610" y="547025"/>
                  <a:pt x="2329732" y="548063"/>
                  <a:pt x="2335875" y="549044"/>
                </a:cubicBezTo>
                <a:cubicBezTo>
                  <a:pt x="2331663" y="552063"/>
                  <a:pt x="2327297" y="555209"/>
                  <a:pt x="2322843" y="558478"/>
                </a:cubicBezTo>
                <a:cubicBezTo>
                  <a:pt x="2317094" y="557420"/>
                  <a:pt x="2311368" y="556301"/>
                  <a:pt x="2305708" y="555114"/>
                </a:cubicBezTo>
                <a:close/>
                <a:moveTo>
                  <a:pt x="2319376" y="561047"/>
                </a:moveTo>
                <a:cubicBezTo>
                  <a:pt x="2315317" y="564062"/>
                  <a:pt x="2311193" y="567175"/>
                  <a:pt x="2307068" y="570378"/>
                </a:cubicBezTo>
                <a:cubicBezTo>
                  <a:pt x="2301780" y="569239"/>
                  <a:pt x="2296559" y="568033"/>
                  <a:pt x="2291381" y="566767"/>
                </a:cubicBezTo>
                <a:cubicBezTo>
                  <a:pt x="2295089" y="563647"/>
                  <a:pt x="2298819" y="560613"/>
                  <a:pt x="2302482" y="557666"/>
                </a:cubicBezTo>
                <a:cubicBezTo>
                  <a:pt x="2308077" y="558855"/>
                  <a:pt x="2313716" y="559983"/>
                  <a:pt x="2319376" y="561047"/>
                </a:cubicBezTo>
                <a:close/>
                <a:moveTo>
                  <a:pt x="2094870" y="343153"/>
                </a:moveTo>
                <a:cubicBezTo>
                  <a:pt x="2097968" y="343895"/>
                  <a:pt x="2101070" y="344636"/>
                  <a:pt x="2104209" y="345387"/>
                </a:cubicBezTo>
                <a:cubicBezTo>
                  <a:pt x="2109361" y="346620"/>
                  <a:pt x="2114567" y="347866"/>
                  <a:pt x="2119837" y="349123"/>
                </a:cubicBezTo>
                <a:cubicBezTo>
                  <a:pt x="2120377" y="351387"/>
                  <a:pt x="2120923" y="353660"/>
                  <a:pt x="2121481" y="355951"/>
                </a:cubicBezTo>
                <a:cubicBezTo>
                  <a:pt x="2113394" y="353739"/>
                  <a:pt x="2105510" y="351567"/>
                  <a:pt x="2097722" y="349421"/>
                </a:cubicBezTo>
                <a:cubicBezTo>
                  <a:pt x="2096754" y="347311"/>
                  <a:pt x="2095820" y="345244"/>
                  <a:pt x="2094870" y="343153"/>
                </a:cubicBezTo>
                <a:close/>
                <a:moveTo>
                  <a:pt x="2089769" y="331878"/>
                </a:moveTo>
                <a:cubicBezTo>
                  <a:pt x="2098681" y="333719"/>
                  <a:pt x="2107790" y="335610"/>
                  <a:pt x="2117141" y="337552"/>
                </a:cubicBezTo>
                <a:cubicBezTo>
                  <a:pt x="2117661" y="339827"/>
                  <a:pt x="2118190" y="342115"/>
                  <a:pt x="2118729" y="344415"/>
                </a:cubicBezTo>
                <a:cubicBezTo>
                  <a:pt x="2114181" y="343329"/>
                  <a:pt x="2109679" y="342251"/>
                  <a:pt x="2105217" y="341183"/>
                </a:cubicBezTo>
                <a:cubicBezTo>
                  <a:pt x="2100971" y="340167"/>
                  <a:pt x="2096772" y="339162"/>
                  <a:pt x="2092601" y="338166"/>
                </a:cubicBezTo>
                <a:cubicBezTo>
                  <a:pt x="2091644" y="336056"/>
                  <a:pt x="2090708" y="333969"/>
                  <a:pt x="2089769" y="331878"/>
                </a:cubicBezTo>
                <a:close/>
                <a:moveTo>
                  <a:pt x="2088694" y="337234"/>
                </a:moveTo>
                <a:cubicBezTo>
                  <a:pt x="2074907" y="333943"/>
                  <a:pt x="2061473" y="330759"/>
                  <a:pt x="2048238" y="327699"/>
                </a:cubicBezTo>
                <a:cubicBezTo>
                  <a:pt x="2046926" y="326007"/>
                  <a:pt x="2045626" y="324318"/>
                  <a:pt x="2044338" y="322631"/>
                </a:cubicBezTo>
                <a:cubicBezTo>
                  <a:pt x="2057853" y="325327"/>
                  <a:pt x="2071655" y="328144"/>
                  <a:pt x="2085938" y="331088"/>
                </a:cubicBezTo>
                <a:cubicBezTo>
                  <a:pt x="2086855" y="333138"/>
                  <a:pt x="2087761" y="335165"/>
                  <a:pt x="2088694" y="337234"/>
                </a:cubicBezTo>
                <a:close/>
                <a:moveTo>
                  <a:pt x="2479186" y="379297"/>
                </a:moveTo>
                <a:cubicBezTo>
                  <a:pt x="2489674" y="379900"/>
                  <a:pt x="2500183" y="380497"/>
                  <a:pt x="2510670" y="381092"/>
                </a:cubicBezTo>
                <a:cubicBezTo>
                  <a:pt x="2505470" y="384484"/>
                  <a:pt x="2500314" y="387913"/>
                  <a:pt x="2495159" y="391344"/>
                </a:cubicBezTo>
                <a:cubicBezTo>
                  <a:pt x="2489081" y="390982"/>
                  <a:pt x="2483004" y="390620"/>
                  <a:pt x="2476926" y="390254"/>
                </a:cubicBezTo>
                <a:cubicBezTo>
                  <a:pt x="2471837" y="389947"/>
                  <a:pt x="2466637" y="389633"/>
                  <a:pt x="2461349" y="389310"/>
                </a:cubicBezTo>
                <a:cubicBezTo>
                  <a:pt x="2466110" y="385890"/>
                  <a:pt x="2470871" y="382474"/>
                  <a:pt x="2475654" y="379095"/>
                </a:cubicBezTo>
                <a:cubicBezTo>
                  <a:pt x="2476817" y="379163"/>
                  <a:pt x="2478023" y="379231"/>
                  <a:pt x="2479186" y="379297"/>
                </a:cubicBezTo>
                <a:close/>
                <a:moveTo>
                  <a:pt x="5469792" y="3802184"/>
                </a:moveTo>
                <a:cubicBezTo>
                  <a:pt x="5462244" y="3802491"/>
                  <a:pt x="5454543" y="3802886"/>
                  <a:pt x="5446777" y="3803325"/>
                </a:cubicBezTo>
                <a:cubicBezTo>
                  <a:pt x="5447567" y="3801460"/>
                  <a:pt x="5448357" y="3799617"/>
                  <a:pt x="5449124" y="3797796"/>
                </a:cubicBezTo>
                <a:cubicBezTo>
                  <a:pt x="5451889" y="3791302"/>
                  <a:pt x="5454500" y="3785136"/>
                  <a:pt x="5456891" y="3779322"/>
                </a:cubicBezTo>
                <a:cubicBezTo>
                  <a:pt x="5464131" y="3779279"/>
                  <a:pt x="5471284" y="3779322"/>
                  <a:pt x="5478304" y="3779454"/>
                </a:cubicBezTo>
                <a:cubicBezTo>
                  <a:pt x="5476176" y="3785378"/>
                  <a:pt x="5473785" y="3791696"/>
                  <a:pt x="5471240" y="3798344"/>
                </a:cubicBezTo>
                <a:cubicBezTo>
                  <a:pt x="5470757" y="3799617"/>
                  <a:pt x="5470275" y="3800911"/>
                  <a:pt x="5469792" y="3802184"/>
                </a:cubicBezTo>
                <a:close/>
                <a:moveTo>
                  <a:pt x="5735922" y="3899816"/>
                </a:moveTo>
                <a:cubicBezTo>
                  <a:pt x="5741232" y="3901528"/>
                  <a:pt x="5746827" y="3903019"/>
                  <a:pt x="5752641" y="3904314"/>
                </a:cubicBezTo>
                <a:cubicBezTo>
                  <a:pt x="5741978" y="3908263"/>
                  <a:pt x="5731249" y="3912212"/>
                  <a:pt x="5720499" y="3916118"/>
                </a:cubicBezTo>
                <a:cubicBezTo>
                  <a:pt x="5713676" y="3914384"/>
                  <a:pt x="5707181" y="3912388"/>
                  <a:pt x="5701104" y="3910062"/>
                </a:cubicBezTo>
                <a:cubicBezTo>
                  <a:pt x="5700380" y="3909799"/>
                  <a:pt x="5699700" y="3909514"/>
                  <a:pt x="5698998" y="3909229"/>
                </a:cubicBezTo>
                <a:cubicBezTo>
                  <a:pt x="5710165" y="3905674"/>
                  <a:pt x="5721201" y="3902120"/>
                  <a:pt x="5732171" y="3898544"/>
                </a:cubicBezTo>
                <a:cubicBezTo>
                  <a:pt x="5733400" y="3898961"/>
                  <a:pt x="5734628" y="3899400"/>
                  <a:pt x="5735922" y="3899816"/>
                </a:cubicBezTo>
                <a:close/>
                <a:moveTo>
                  <a:pt x="9230663" y="3454853"/>
                </a:moveTo>
                <a:cubicBezTo>
                  <a:pt x="9223597" y="3469136"/>
                  <a:pt x="9216446" y="3483441"/>
                  <a:pt x="9209227" y="3497746"/>
                </a:cubicBezTo>
                <a:cubicBezTo>
                  <a:pt x="9205651" y="3494148"/>
                  <a:pt x="9201944" y="3490769"/>
                  <a:pt x="9198126" y="3487566"/>
                </a:cubicBezTo>
                <a:cubicBezTo>
                  <a:pt x="9205717" y="3473063"/>
                  <a:pt x="9213286" y="3458539"/>
                  <a:pt x="9220811" y="3443971"/>
                </a:cubicBezTo>
                <a:cubicBezTo>
                  <a:pt x="9224212" y="3447416"/>
                  <a:pt x="9227503" y="3451036"/>
                  <a:pt x="9230663" y="3454853"/>
                </a:cubicBezTo>
                <a:close/>
                <a:moveTo>
                  <a:pt x="9182087" y="3682458"/>
                </a:moveTo>
                <a:cubicBezTo>
                  <a:pt x="9175440" y="3696675"/>
                  <a:pt x="9168638" y="3711067"/>
                  <a:pt x="9161684" y="3725679"/>
                </a:cubicBezTo>
                <a:cubicBezTo>
                  <a:pt x="9157603" y="3721643"/>
                  <a:pt x="9153456" y="3717759"/>
                  <a:pt x="9149178" y="3714051"/>
                </a:cubicBezTo>
                <a:cubicBezTo>
                  <a:pt x="9156528" y="3699264"/>
                  <a:pt x="9163746" y="3684674"/>
                  <a:pt x="9170811" y="3670237"/>
                </a:cubicBezTo>
                <a:cubicBezTo>
                  <a:pt x="9174716" y="3674143"/>
                  <a:pt x="9178446" y="3678245"/>
                  <a:pt x="9182087" y="3682458"/>
                </a:cubicBezTo>
                <a:close/>
                <a:moveTo>
                  <a:pt x="9158524" y="3989221"/>
                </a:moveTo>
                <a:cubicBezTo>
                  <a:pt x="9153105" y="4003197"/>
                  <a:pt x="9147664" y="4017151"/>
                  <a:pt x="9142179" y="4031061"/>
                </a:cubicBezTo>
                <a:cubicBezTo>
                  <a:pt x="9137309" y="4026629"/>
                  <a:pt x="9132372" y="4022307"/>
                  <a:pt x="9127369" y="4018116"/>
                </a:cubicBezTo>
                <a:cubicBezTo>
                  <a:pt x="9133294" y="4003965"/>
                  <a:pt x="9139217" y="3989770"/>
                  <a:pt x="9145118" y="3975531"/>
                </a:cubicBezTo>
                <a:cubicBezTo>
                  <a:pt x="9149661" y="3979963"/>
                  <a:pt x="9154114" y="3984526"/>
                  <a:pt x="9158524" y="3989221"/>
                </a:cubicBezTo>
                <a:close/>
                <a:moveTo>
                  <a:pt x="8557810" y="6018684"/>
                </a:moveTo>
                <a:cubicBezTo>
                  <a:pt x="8566344" y="6083977"/>
                  <a:pt x="8601492" y="6132683"/>
                  <a:pt x="8665272" y="6167633"/>
                </a:cubicBezTo>
                <a:cubicBezTo>
                  <a:pt x="8719551" y="6197362"/>
                  <a:pt x="8785656" y="6211843"/>
                  <a:pt x="8838750" y="6223493"/>
                </a:cubicBezTo>
                <a:cubicBezTo>
                  <a:pt x="8840725" y="6223931"/>
                  <a:pt x="8842699" y="6224348"/>
                  <a:pt x="8844630" y="6224787"/>
                </a:cubicBezTo>
                <a:cubicBezTo>
                  <a:pt x="8827232" y="6230798"/>
                  <a:pt x="8809833" y="6236766"/>
                  <a:pt x="8792391" y="6242734"/>
                </a:cubicBezTo>
                <a:cubicBezTo>
                  <a:pt x="8785941" y="6241483"/>
                  <a:pt x="8779293" y="6240233"/>
                  <a:pt x="8772448" y="6238938"/>
                </a:cubicBezTo>
                <a:cubicBezTo>
                  <a:pt x="8717093" y="6228473"/>
                  <a:pt x="8648224" y="6215484"/>
                  <a:pt x="8591619" y="6186304"/>
                </a:cubicBezTo>
                <a:cubicBezTo>
                  <a:pt x="8525515" y="6152188"/>
                  <a:pt x="8489489" y="6103240"/>
                  <a:pt x="8481525" y="6036630"/>
                </a:cubicBezTo>
                <a:cubicBezTo>
                  <a:pt x="8472113" y="5957779"/>
                  <a:pt x="8494118" y="5875855"/>
                  <a:pt x="8513535" y="5803585"/>
                </a:cubicBezTo>
                <a:lnTo>
                  <a:pt x="8516058" y="5794151"/>
                </a:lnTo>
                <a:cubicBezTo>
                  <a:pt x="8529617" y="5743558"/>
                  <a:pt x="8546138" y="5694456"/>
                  <a:pt x="8560531" y="5653078"/>
                </a:cubicBezTo>
                <a:cubicBezTo>
                  <a:pt x="8595853" y="5552746"/>
                  <a:pt x="8638154" y="5452086"/>
                  <a:pt x="8675013" y="5365621"/>
                </a:cubicBezTo>
                <a:cubicBezTo>
                  <a:pt x="8722425" y="5254825"/>
                  <a:pt x="8773918" y="5143326"/>
                  <a:pt x="8823699" y="5035513"/>
                </a:cubicBezTo>
                <a:cubicBezTo>
                  <a:pt x="8913192" y="4841674"/>
                  <a:pt x="9005735" y="4641253"/>
                  <a:pt x="9074933" y="4443684"/>
                </a:cubicBezTo>
                <a:cubicBezTo>
                  <a:pt x="9091300" y="4396952"/>
                  <a:pt x="9110849" y="4340698"/>
                  <a:pt x="9131560" y="4277994"/>
                </a:cubicBezTo>
                <a:cubicBezTo>
                  <a:pt x="9133995" y="4270623"/>
                  <a:pt x="9136430" y="4263251"/>
                  <a:pt x="9138866" y="4255857"/>
                </a:cubicBezTo>
                <a:cubicBezTo>
                  <a:pt x="9145206" y="4259762"/>
                  <a:pt x="9151459" y="4263733"/>
                  <a:pt x="9157669" y="4267748"/>
                </a:cubicBezTo>
                <a:cubicBezTo>
                  <a:pt x="9154729" y="4277599"/>
                  <a:pt x="9151788" y="4287429"/>
                  <a:pt x="9148849" y="4297214"/>
                </a:cubicBezTo>
                <a:cubicBezTo>
                  <a:pt x="9130507" y="4358382"/>
                  <a:pt x="9113240" y="4412837"/>
                  <a:pt x="9098519" y="4459064"/>
                </a:cubicBezTo>
                <a:cubicBezTo>
                  <a:pt x="9036363" y="4654176"/>
                  <a:pt x="8949942" y="4852688"/>
                  <a:pt x="8866372" y="5044662"/>
                </a:cubicBezTo>
                <a:cubicBezTo>
                  <a:pt x="8821264" y="5148284"/>
                  <a:pt x="8774598" y="5255438"/>
                  <a:pt x="8731815" y="5361825"/>
                </a:cubicBezTo>
                <a:cubicBezTo>
                  <a:pt x="8695790" y="5451800"/>
                  <a:pt x="8658031" y="5547634"/>
                  <a:pt x="8626921" y="5643336"/>
                </a:cubicBezTo>
                <a:cubicBezTo>
                  <a:pt x="8608973" y="5698603"/>
                  <a:pt x="8596600" y="5741188"/>
                  <a:pt x="8586793" y="5781360"/>
                </a:cubicBezTo>
                <a:lnTo>
                  <a:pt x="8584621" y="5790245"/>
                </a:lnTo>
                <a:cubicBezTo>
                  <a:pt x="8567310" y="5861067"/>
                  <a:pt x="8547695" y="5941346"/>
                  <a:pt x="8557810" y="6018684"/>
                </a:cubicBezTo>
                <a:close/>
                <a:moveTo>
                  <a:pt x="8912973" y="6206577"/>
                </a:moveTo>
                <a:cubicBezTo>
                  <a:pt x="8919665" y="6208266"/>
                  <a:pt x="8926137" y="6209934"/>
                  <a:pt x="8932390" y="6211579"/>
                </a:cubicBezTo>
                <a:cubicBezTo>
                  <a:pt x="8914706" y="6217547"/>
                  <a:pt x="8897000" y="6223515"/>
                  <a:pt x="8879273" y="6229460"/>
                </a:cubicBezTo>
                <a:cubicBezTo>
                  <a:pt x="8873152" y="6227946"/>
                  <a:pt x="8866724" y="6226454"/>
                  <a:pt x="8860054" y="6224941"/>
                </a:cubicBezTo>
                <a:cubicBezTo>
                  <a:pt x="8877715" y="6218841"/>
                  <a:pt x="8895355" y="6212720"/>
                  <a:pt x="8912973" y="6206577"/>
                </a:cubicBezTo>
                <a:close/>
                <a:moveTo>
                  <a:pt x="8973176" y="6186019"/>
                </a:moveTo>
                <a:cubicBezTo>
                  <a:pt x="8979561" y="6187840"/>
                  <a:pt x="8985726" y="6189639"/>
                  <a:pt x="8991759" y="6191416"/>
                </a:cubicBezTo>
                <a:cubicBezTo>
                  <a:pt x="8973746" y="6197538"/>
                  <a:pt x="8955734" y="6203681"/>
                  <a:pt x="8937677" y="6209780"/>
                </a:cubicBezTo>
                <a:cubicBezTo>
                  <a:pt x="8931447" y="6208113"/>
                  <a:pt x="8924952" y="6206445"/>
                  <a:pt x="8918239" y="6204734"/>
                </a:cubicBezTo>
                <a:cubicBezTo>
                  <a:pt x="8936295" y="6198437"/>
                  <a:pt x="8954352" y="6192119"/>
                  <a:pt x="8972386" y="6185778"/>
                </a:cubicBezTo>
                <a:cubicBezTo>
                  <a:pt x="8972649" y="6185866"/>
                  <a:pt x="8972913" y="6185931"/>
                  <a:pt x="8973176" y="6186019"/>
                </a:cubicBezTo>
                <a:close/>
                <a:moveTo>
                  <a:pt x="9086320" y="6182706"/>
                </a:moveTo>
                <a:cubicBezTo>
                  <a:pt x="9092397" y="6184878"/>
                  <a:pt x="9098496" y="6187028"/>
                  <a:pt x="9104640" y="6189135"/>
                </a:cubicBezTo>
                <a:cubicBezTo>
                  <a:pt x="9086781" y="6194905"/>
                  <a:pt x="9068921" y="6200675"/>
                  <a:pt x="9051040" y="6206445"/>
                </a:cubicBezTo>
                <a:cubicBezTo>
                  <a:pt x="9044722" y="6204580"/>
                  <a:pt x="9038447" y="6202693"/>
                  <a:pt x="9032172" y="6200763"/>
                </a:cubicBezTo>
                <a:cubicBezTo>
                  <a:pt x="9050228" y="6194751"/>
                  <a:pt x="9068286" y="6188740"/>
                  <a:pt x="9086320" y="6182706"/>
                </a:cubicBezTo>
                <a:close/>
                <a:moveTo>
                  <a:pt x="9438280" y="6224414"/>
                </a:moveTo>
                <a:cubicBezTo>
                  <a:pt x="9431610" y="6222527"/>
                  <a:pt x="9424962" y="6220575"/>
                  <a:pt x="9418337" y="6218600"/>
                </a:cubicBezTo>
                <a:cubicBezTo>
                  <a:pt x="9434463" y="6214629"/>
                  <a:pt x="9450589" y="6210636"/>
                  <a:pt x="9466692" y="6206643"/>
                </a:cubicBezTo>
                <a:cubicBezTo>
                  <a:pt x="9473142" y="6208880"/>
                  <a:pt x="9479615" y="6211096"/>
                  <a:pt x="9486087" y="6213268"/>
                </a:cubicBezTo>
                <a:cubicBezTo>
                  <a:pt x="9470180" y="6216998"/>
                  <a:pt x="9454230" y="6220728"/>
                  <a:pt x="9438280" y="6224414"/>
                </a:cubicBezTo>
                <a:close/>
                <a:moveTo>
                  <a:pt x="9493525" y="6215770"/>
                </a:moveTo>
                <a:cubicBezTo>
                  <a:pt x="9500063" y="6217920"/>
                  <a:pt x="9506601" y="6220048"/>
                  <a:pt x="9513160" y="6222132"/>
                </a:cubicBezTo>
                <a:cubicBezTo>
                  <a:pt x="9497649" y="6225533"/>
                  <a:pt x="9482138" y="6228934"/>
                  <a:pt x="9466626" y="6232312"/>
                </a:cubicBezTo>
                <a:cubicBezTo>
                  <a:pt x="9459891" y="6230491"/>
                  <a:pt x="9453177" y="6228648"/>
                  <a:pt x="9446486" y="6226762"/>
                </a:cubicBezTo>
                <a:cubicBezTo>
                  <a:pt x="9462172" y="6223119"/>
                  <a:pt x="9477859" y="6219434"/>
                  <a:pt x="9493525" y="6215770"/>
                </a:cubicBezTo>
                <a:close/>
                <a:moveTo>
                  <a:pt x="8437733" y="6369898"/>
                </a:moveTo>
                <a:cubicBezTo>
                  <a:pt x="8432116" y="6369876"/>
                  <a:pt x="8426521" y="6369810"/>
                  <a:pt x="8420927" y="6369744"/>
                </a:cubicBezTo>
                <a:cubicBezTo>
                  <a:pt x="8434617" y="6365510"/>
                  <a:pt x="8448308" y="6361253"/>
                  <a:pt x="8461998" y="6356953"/>
                </a:cubicBezTo>
                <a:cubicBezTo>
                  <a:pt x="8467637" y="6357172"/>
                  <a:pt x="8473276" y="6357391"/>
                  <a:pt x="8478914" y="6357589"/>
                </a:cubicBezTo>
                <a:cubicBezTo>
                  <a:pt x="8465202" y="6361714"/>
                  <a:pt x="8451467" y="6365817"/>
                  <a:pt x="8437733" y="6369898"/>
                </a:cubicBezTo>
                <a:close/>
                <a:moveTo>
                  <a:pt x="8966857" y="3652510"/>
                </a:moveTo>
                <a:cubicBezTo>
                  <a:pt x="8959090" y="3651961"/>
                  <a:pt x="8951324" y="3651544"/>
                  <a:pt x="8943535" y="3651259"/>
                </a:cubicBezTo>
                <a:cubicBezTo>
                  <a:pt x="8954176" y="3635024"/>
                  <a:pt x="8964751" y="3618766"/>
                  <a:pt x="8975304" y="3602509"/>
                </a:cubicBezTo>
                <a:cubicBezTo>
                  <a:pt x="8977037" y="3602597"/>
                  <a:pt x="8978771" y="3602641"/>
                  <a:pt x="8980482" y="3602750"/>
                </a:cubicBezTo>
                <a:cubicBezTo>
                  <a:pt x="8986230" y="3603057"/>
                  <a:pt x="8992066" y="3603408"/>
                  <a:pt x="8997990" y="3603803"/>
                </a:cubicBezTo>
                <a:cubicBezTo>
                  <a:pt x="8987700" y="3620039"/>
                  <a:pt x="8977345" y="3636274"/>
                  <a:pt x="8966945" y="3652510"/>
                </a:cubicBezTo>
                <a:cubicBezTo>
                  <a:pt x="8966923" y="3652510"/>
                  <a:pt x="8966879" y="3652510"/>
                  <a:pt x="8966857" y="3652510"/>
                </a:cubicBezTo>
                <a:close/>
                <a:moveTo>
                  <a:pt x="5346731" y="3946965"/>
                </a:moveTo>
                <a:cubicBezTo>
                  <a:pt x="5356977" y="3944486"/>
                  <a:pt x="5367201" y="3942073"/>
                  <a:pt x="5377381" y="3939681"/>
                </a:cubicBezTo>
                <a:cubicBezTo>
                  <a:pt x="5377337" y="3949093"/>
                  <a:pt x="5378149" y="3958001"/>
                  <a:pt x="5379926" y="3966360"/>
                </a:cubicBezTo>
                <a:cubicBezTo>
                  <a:pt x="5369307" y="3969212"/>
                  <a:pt x="5358644" y="3972086"/>
                  <a:pt x="5347916" y="3974982"/>
                </a:cubicBezTo>
                <a:cubicBezTo>
                  <a:pt x="5346555" y="3966184"/>
                  <a:pt x="5346182" y="3956838"/>
                  <a:pt x="5346731" y="3946965"/>
                </a:cubicBezTo>
                <a:close/>
                <a:moveTo>
                  <a:pt x="5351799" y="3912848"/>
                </a:moveTo>
                <a:cubicBezTo>
                  <a:pt x="5361518" y="3910830"/>
                  <a:pt x="5371172" y="3908856"/>
                  <a:pt x="5380760" y="3906947"/>
                </a:cubicBezTo>
                <a:cubicBezTo>
                  <a:pt x="5380540" y="3908088"/>
                  <a:pt x="5380277" y="3909251"/>
                  <a:pt x="5380079" y="3910391"/>
                </a:cubicBezTo>
                <a:cubicBezTo>
                  <a:pt x="5378610" y="3918904"/>
                  <a:pt x="5377754" y="3927022"/>
                  <a:pt x="5377469" y="3934832"/>
                </a:cubicBezTo>
                <a:cubicBezTo>
                  <a:pt x="5367376" y="3937180"/>
                  <a:pt x="5357218" y="3939593"/>
                  <a:pt x="5347038" y="3942029"/>
                </a:cubicBezTo>
                <a:cubicBezTo>
                  <a:pt x="5347740" y="3933933"/>
                  <a:pt x="5348991" y="3925508"/>
                  <a:pt x="5350899" y="3916666"/>
                </a:cubicBezTo>
                <a:cubicBezTo>
                  <a:pt x="5351185" y="3915394"/>
                  <a:pt x="5351492" y="3914121"/>
                  <a:pt x="5351799" y="3912848"/>
                </a:cubicBezTo>
                <a:close/>
                <a:moveTo>
                  <a:pt x="5293483" y="3722805"/>
                </a:moveTo>
                <a:cubicBezTo>
                  <a:pt x="5300723" y="3722476"/>
                  <a:pt x="5307919" y="3722169"/>
                  <a:pt x="5315050" y="3721906"/>
                </a:cubicBezTo>
                <a:cubicBezTo>
                  <a:pt x="5314348" y="3723222"/>
                  <a:pt x="5313645" y="3724516"/>
                  <a:pt x="5312966" y="3725811"/>
                </a:cubicBezTo>
                <a:cubicBezTo>
                  <a:pt x="5308841" y="3733556"/>
                  <a:pt x="5303816" y="3742134"/>
                  <a:pt x="5298112" y="3751459"/>
                </a:cubicBezTo>
                <a:cubicBezTo>
                  <a:pt x="5290455" y="3752029"/>
                  <a:pt x="5282776" y="3752644"/>
                  <a:pt x="5275031" y="3753302"/>
                </a:cubicBezTo>
                <a:cubicBezTo>
                  <a:pt x="5281964" y="3742441"/>
                  <a:pt x="5288064" y="3732503"/>
                  <a:pt x="5293066" y="3723573"/>
                </a:cubicBezTo>
                <a:cubicBezTo>
                  <a:pt x="5293198" y="3723332"/>
                  <a:pt x="5293351" y="3723068"/>
                  <a:pt x="5293483" y="3722805"/>
                </a:cubicBezTo>
                <a:close/>
                <a:moveTo>
                  <a:pt x="5268186" y="3686692"/>
                </a:moveTo>
                <a:cubicBezTo>
                  <a:pt x="5274088" y="3677060"/>
                  <a:pt x="5280100" y="3667253"/>
                  <a:pt x="5286155" y="3657293"/>
                </a:cubicBezTo>
                <a:cubicBezTo>
                  <a:pt x="5292846" y="3657315"/>
                  <a:pt x="5299494" y="3657402"/>
                  <a:pt x="5306076" y="3657534"/>
                </a:cubicBezTo>
                <a:cubicBezTo>
                  <a:pt x="5300415" y="3667188"/>
                  <a:pt x="5294777" y="3676731"/>
                  <a:pt x="5289226" y="3686100"/>
                </a:cubicBezTo>
                <a:cubicBezTo>
                  <a:pt x="5282250" y="3686253"/>
                  <a:pt x="5275229" y="3686451"/>
                  <a:pt x="5268186" y="3686692"/>
                </a:cubicBezTo>
                <a:close/>
                <a:moveTo>
                  <a:pt x="5192713" y="770071"/>
                </a:moveTo>
                <a:cubicBezTo>
                  <a:pt x="5168755" y="757639"/>
                  <a:pt x="5139903" y="746049"/>
                  <a:pt x="5104471" y="734635"/>
                </a:cubicBezTo>
                <a:cubicBezTo>
                  <a:pt x="4965569" y="690054"/>
                  <a:pt x="4812933" y="671293"/>
                  <a:pt x="4680767" y="657210"/>
                </a:cubicBezTo>
                <a:cubicBezTo>
                  <a:pt x="4638204" y="652683"/>
                  <a:pt x="4594434" y="648412"/>
                  <a:pt x="4555842" y="644640"/>
                </a:cubicBezTo>
                <a:cubicBezTo>
                  <a:pt x="4290654" y="618894"/>
                  <a:pt x="4026234" y="606658"/>
                  <a:pt x="3825506" y="598874"/>
                </a:cubicBezTo>
                <a:cubicBezTo>
                  <a:pt x="3678575" y="593106"/>
                  <a:pt x="3527584" y="590157"/>
                  <a:pt x="3381574" y="587305"/>
                </a:cubicBezTo>
                <a:cubicBezTo>
                  <a:pt x="3214875" y="584047"/>
                  <a:pt x="3042471" y="580677"/>
                  <a:pt x="2873797" y="573103"/>
                </a:cubicBezTo>
                <a:cubicBezTo>
                  <a:pt x="2731846" y="566727"/>
                  <a:pt x="2589917" y="556911"/>
                  <a:pt x="2451937" y="543927"/>
                </a:cubicBezTo>
                <a:cubicBezTo>
                  <a:pt x="2423678" y="541266"/>
                  <a:pt x="2391997" y="538278"/>
                  <a:pt x="2360031" y="534054"/>
                </a:cubicBezTo>
                <a:cubicBezTo>
                  <a:pt x="2361084" y="533302"/>
                  <a:pt x="2362115" y="532562"/>
                  <a:pt x="2363124" y="531838"/>
                </a:cubicBezTo>
                <a:cubicBezTo>
                  <a:pt x="2366766" y="529212"/>
                  <a:pt x="2370474" y="526634"/>
                  <a:pt x="2374116" y="524028"/>
                </a:cubicBezTo>
                <a:cubicBezTo>
                  <a:pt x="2402068" y="527303"/>
                  <a:pt x="2429383" y="529770"/>
                  <a:pt x="2454131" y="532003"/>
                </a:cubicBezTo>
                <a:cubicBezTo>
                  <a:pt x="2594393" y="544660"/>
                  <a:pt x="2738099" y="554338"/>
                  <a:pt x="2881257" y="560757"/>
                </a:cubicBezTo>
                <a:cubicBezTo>
                  <a:pt x="3047956" y="568237"/>
                  <a:pt x="3218276" y="571925"/>
                  <a:pt x="3383000" y="575492"/>
                </a:cubicBezTo>
                <a:cubicBezTo>
                  <a:pt x="3534715" y="578779"/>
                  <a:pt x="3691585" y="582177"/>
                  <a:pt x="3844330" y="588525"/>
                </a:cubicBezTo>
                <a:cubicBezTo>
                  <a:pt x="4046353" y="596831"/>
                  <a:pt x="4312879" y="609830"/>
                  <a:pt x="4583069" y="636854"/>
                </a:cubicBezTo>
                <a:cubicBezTo>
                  <a:pt x="4627629" y="641334"/>
                  <a:pt x="4667889" y="645415"/>
                  <a:pt x="4709421" y="649969"/>
                </a:cubicBezTo>
                <a:cubicBezTo>
                  <a:pt x="4842925" y="664638"/>
                  <a:pt x="4997118" y="684055"/>
                  <a:pt x="5137381" y="729001"/>
                </a:cubicBezTo>
                <a:cubicBezTo>
                  <a:pt x="5173011" y="740454"/>
                  <a:pt x="5202081" y="752025"/>
                  <a:pt x="5226281" y="764375"/>
                </a:cubicBezTo>
                <a:cubicBezTo>
                  <a:pt x="5313075" y="808687"/>
                  <a:pt x="5352611" y="872666"/>
                  <a:pt x="5343791" y="954535"/>
                </a:cubicBezTo>
                <a:cubicBezTo>
                  <a:pt x="5335278" y="1033382"/>
                  <a:pt x="5273474" y="1107223"/>
                  <a:pt x="5223121" y="1155285"/>
                </a:cubicBezTo>
                <a:cubicBezTo>
                  <a:pt x="5142975" y="1231793"/>
                  <a:pt x="5036523" y="1300059"/>
                  <a:pt x="4958789" y="1349903"/>
                </a:cubicBezTo>
                <a:cubicBezTo>
                  <a:pt x="4949356" y="1355960"/>
                  <a:pt x="4940250" y="1361796"/>
                  <a:pt x="4931562" y="1367400"/>
                </a:cubicBezTo>
                <a:cubicBezTo>
                  <a:pt x="4683751" y="1527510"/>
                  <a:pt x="4423061" y="1676441"/>
                  <a:pt x="4170928" y="1820469"/>
                </a:cubicBezTo>
                <a:cubicBezTo>
                  <a:pt x="4030227" y="1900840"/>
                  <a:pt x="3884766" y="1983946"/>
                  <a:pt x="3743692" y="2067774"/>
                </a:cubicBezTo>
                <a:cubicBezTo>
                  <a:pt x="3478154" y="2225627"/>
                  <a:pt x="3245130" y="2375630"/>
                  <a:pt x="3031282" y="2526335"/>
                </a:cubicBezTo>
                <a:cubicBezTo>
                  <a:pt x="2914474" y="2608675"/>
                  <a:pt x="2811005" y="2689546"/>
                  <a:pt x="2721205" y="2768573"/>
                </a:cubicBezTo>
                <a:cubicBezTo>
                  <a:pt x="2703237" y="2768903"/>
                  <a:pt x="2685268" y="2769188"/>
                  <a:pt x="2667277" y="2769407"/>
                </a:cubicBezTo>
                <a:cubicBezTo>
                  <a:pt x="2763659" y="2683754"/>
                  <a:pt x="2876935" y="2595775"/>
                  <a:pt x="3006622" y="2505997"/>
                </a:cubicBezTo>
                <a:cubicBezTo>
                  <a:pt x="3218320" y="2359482"/>
                  <a:pt x="3449478" y="2212836"/>
                  <a:pt x="3713305" y="2057701"/>
                </a:cubicBezTo>
                <a:cubicBezTo>
                  <a:pt x="3850978" y="1976771"/>
                  <a:pt x="3992951" y="1896460"/>
                  <a:pt x="4130229" y="1818791"/>
                </a:cubicBezTo>
                <a:cubicBezTo>
                  <a:pt x="4382078" y="1676322"/>
                  <a:pt x="4642482" y="1529004"/>
                  <a:pt x="4889986" y="1370362"/>
                </a:cubicBezTo>
                <a:cubicBezTo>
                  <a:pt x="4898280" y="1365048"/>
                  <a:pt x="4906946" y="1359530"/>
                  <a:pt x="4915919" y="1353821"/>
                </a:cubicBezTo>
                <a:cubicBezTo>
                  <a:pt x="4997580" y="1301817"/>
                  <a:pt x="5099227" y="1237094"/>
                  <a:pt x="5179527" y="1161645"/>
                </a:cubicBezTo>
                <a:cubicBezTo>
                  <a:pt x="5229769" y="1114422"/>
                  <a:pt x="5292079" y="1041693"/>
                  <a:pt x="5303487" y="963392"/>
                </a:cubicBezTo>
                <a:cubicBezTo>
                  <a:pt x="5315708" y="879634"/>
                  <a:pt x="5278432" y="814593"/>
                  <a:pt x="5192713" y="770071"/>
                </a:cubicBezTo>
                <a:close/>
                <a:moveTo>
                  <a:pt x="2178974" y="362866"/>
                </a:moveTo>
                <a:cubicBezTo>
                  <a:pt x="2187175" y="364584"/>
                  <a:pt x="2195591" y="366203"/>
                  <a:pt x="2204148" y="367737"/>
                </a:cubicBezTo>
                <a:cubicBezTo>
                  <a:pt x="2203270" y="370541"/>
                  <a:pt x="2202393" y="373353"/>
                  <a:pt x="2201515" y="376192"/>
                </a:cubicBezTo>
                <a:cubicBezTo>
                  <a:pt x="2193428" y="374536"/>
                  <a:pt x="2185536" y="372772"/>
                  <a:pt x="2177846" y="370914"/>
                </a:cubicBezTo>
                <a:cubicBezTo>
                  <a:pt x="2178206" y="368213"/>
                  <a:pt x="2178588" y="365536"/>
                  <a:pt x="2178974" y="362866"/>
                </a:cubicBezTo>
                <a:close/>
                <a:moveTo>
                  <a:pt x="2175027" y="370240"/>
                </a:moveTo>
                <a:cubicBezTo>
                  <a:pt x="2172019" y="369499"/>
                  <a:pt x="2169042" y="368742"/>
                  <a:pt x="2166106" y="367967"/>
                </a:cubicBezTo>
                <a:cubicBezTo>
                  <a:pt x="2161132" y="366655"/>
                  <a:pt x="2156297" y="365367"/>
                  <a:pt x="2151527" y="364090"/>
                </a:cubicBezTo>
                <a:cubicBezTo>
                  <a:pt x="2151404" y="361572"/>
                  <a:pt x="2151290" y="359060"/>
                  <a:pt x="2151191" y="356569"/>
                </a:cubicBezTo>
                <a:cubicBezTo>
                  <a:pt x="2155077" y="357484"/>
                  <a:pt x="2158996" y="358406"/>
                  <a:pt x="2162991" y="359340"/>
                </a:cubicBezTo>
                <a:cubicBezTo>
                  <a:pt x="2167302" y="360347"/>
                  <a:pt x="2171703" y="361315"/>
                  <a:pt x="2176146" y="362263"/>
                </a:cubicBezTo>
                <a:cubicBezTo>
                  <a:pt x="2175762" y="364907"/>
                  <a:pt x="2175387" y="367563"/>
                  <a:pt x="2175027" y="370240"/>
                </a:cubicBezTo>
                <a:close/>
                <a:moveTo>
                  <a:pt x="2206912" y="368230"/>
                </a:moveTo>
                <a:cubicBezTo>
                  <a:pt x="2212331" y="369183"/>
                  <a:pt x="2217816" y="370095"/>
                  <a:pt x="2223345" y="370980"/>
                </a:cubicBezTo>
                <a:cubicBezTo>
                  <a:pt x="2222204" y="373884"/>
                  <a:pt x="2221107" y="376815"/>
                  <a:pt x="2220032" y="379762"/>
                </a:cubicBezTo>
                <a:cubicBezTo>
                  <a:pt x="2214701" y="378794"/>
                  <a:pt x="2209457" y="377781"/>
                  <a:pt x="2204258" y="376739"/>
                </a:cubicBezTo>
                <a:cubicBezTo>
                  <a:pt x="2205135" y="373882"/>
                  <a:pt x="2206035" y="371050"/>
                  <a:pt x="2206912" y="368230"/>
                </a:cubicBezTo>
                <a:close/>
                <a:moveTo>
                  <a:pt x="5262986" y="752525"/>
                </a:moveTo>
                <a:cubicBezTo>
                  <a:pt x="5238194" y="740077"/>
                  <a:pt x="5208553" y="728385"/>
                  <a:pt x="5172418" y="716783"/>
                </a:cubicBezTo>
                <a:cubicBezTo>
                  <a:pt x="5030138" y="671271"/>
                  <a:pt x="4874014" y="651148"/>
                  <a:pt x="4738820" y="635855"/>
                </a:cubicBezTo>
                <a:cubicBezTo>
                  <a:pt x="4695028" y="630912"/>
                  <a:pt x="4651653" y="626393"/>
                  <a:pt x="4610976" y="622189"/>
                </a:cubicBezTo>
                <a:cubicBezTo>
                  <a:pt x="4396141" y="600087"/>
                  <a:pt x="4165597" y="584382"/>
                  <a:pt x="3863440" y="571269"/>
                </a:cubicBezTo>
                <a:cubicBezTo>
                  <a:pt x="3704508" y="564301"/>
                  <a:pt x="3541363" y="560433"/>
                  <a:pt x="3383571" y="556694"/>
                </a:cubicBezTo>
                <a:cubicBezTo>
                  <a:pt x="3221215" y="552846"/>
                  <a:pt x="3053353" y="548870"/>
                  <a:pt x="2889024" y="541505"/>
                </a:cubicBezTo>
                <a:cubicBezTo>
                  <a:pt x="2744703" y="535035"/>
                  <a:pt x="2599329" y="525511"/>
                  <a:pt x="2456939" y="513192"/>
                </a:cubicBezTo>
                <a:cubicBezTo>
                  <a:pt x="2438268" y="511577"/>
                  <a:pt x="2418150" y="509833"/>
                  <a:pt x="2397372" y="507735"/>
                </a:cubicBezTo>
                <a:cubicBezTo>
                  <a:pt x="2402353" y="504293"/>
                  <a:pt x="2407311" y="500848"/>
                  <a:pt x="2412336" y="497441"/>
                </a:cubicBezTo>
                <a:cubicBezTo>
                  <a:pt x="2428593" y="498926"/>
                  <a:pt x="2444324" y="500234"/>
                  <a:pt x="2459133" y="501463"/>
                </a:cubicBezTo>
                <a:cubicBezTo>
                  <a:pt x="2603761" y="513453"/>
                  <a:pt x="2750912" y="522834"/>
                  <a:pt x="2896483" y="529353"/>
                </a:cubicBezTo>
                <a:cubicBezTo>
                  <a:pt x="3058092" y="536591"/>
                  <a:pt x="3223190" y="540827"/>
                  <a:pt x="3382847" y="544923"/>
                </a:cubicBezTo>
                <a:cubicBezTo>
                  <a:pt x="3547023" y="549136"/>
                  <a:pt x="3716794" y="553493"/>
                  <a:pt x="3882221" y="561113"/>
                </a:cubicBezTo>
                <a:cubicBezTo>
                  <a:pt x="4186352" y="574992"/>
                  <a:pt x="4419485" y="591484"/>
                  <a:pt x="4638182" y="614591"/>
                </a:cubicBezTo>
                <a:cubicBezTo>
                  <a:pt x="4679538" y="618984"/>
                  <a:pt x="4723835" y="623747"/>
                  <a:pt x="4767430" y="628806"/>
                </a:cubicBezTo>
                <a:cubicBezTo>
                  <a:pt x="4903962" y="644680"/>
                  <a:pt x="5061622" y="665455"/>
                  <a:pt x="5205284" y="711333"/>
                </a:cubicBezTo>
                <a:cubicBezTo>
                  <a:pt x="5241595" y="722966"/>
                  <a:pt x="5271455" y="734642"/>
                  <a:pt x="5296533" y="747023"/>
                </a:cubicBezTo>
                <a:cubicBezTo>
                  <a:pt x="5388658" y="792495"/>
                  <a:pt x="5433898" y="856683"/>
                  <a:pt x="5431024" y="937803"/>
                </a:cubicBezTo>
                <a:cubicBezTo>
                  <a:pt x="5428128" y="1019591"/>
                  <a:pt x="5366279" y="1096964"/>
                  <a:pt x="5314918" y="1147472"/>
                </a:cubicBezTo>
                <a:cubicBezTo>
                  <a:pt x="5234487" y="1226563"/>
                  <a:pt x="5126652" y="1296676"/>
                  <a:pt x="5047910" y="1347871"/>
                </a:cubicBezTo>
                <a:cubicBezTo>
                  <a:pt x="5037576" y="1354584"/>
                  <a:pt x="5027703" y="1361013"/>
                  <a:pt x="5018357" y="1367143"/>
                </a:cubicBezTo>
                <a:cubicBezTo>
                  <a:pt x="4769668" y="1530358"/>
                  <a:pt x="4508100" y="1682577"/>
                  <a:pt x="4255155" y="1829781"/>
                </a:cubicBezTo>
                <a:cubicBezTo>
                  <a:pt x="4107829" y="1915506"/>
                  <a:pt x="3955522" y="2004150"/>
                  <a:pt x="3807910" y="2093722"/>
                </a:cubicBezTo>
                <a:cubicBezTo>
                  <a:pt x="3538094" y="2257505"/>
                  <a:pt x="3301450" y="2414134"/>
                  <a:pt x="3084420" y="2572563"/>
                </a:cubicBezTo>
                <a:cubicBezTo>
                  <a:pt x="2995915" y="2637175"/>
                  <a:pt x="2913991" y="2701942"/>
                  <a:pt x="2839944" y="2765809"/>
                </a:cubicBezTo>
                <a:cubicBezTo>
                  <a:pt x="2821975" y="2766292"/>
                  <a:pt x="2803985" y="2766774"/>
                  <a:pt x="2785972" y="2767191"/>
                </a:cubicBezTo>
                <a:cubicBezTo>
                  <a:pt x="2867018" y="2696874"/>
                  <a:pt x="2958420" y="2625174"/>
                  <a:pt x="3059914" y="2552334"/>
                </a:cubicBezTo>
                <a:cubicBezTo>
                  <a:pt x="3275407" y="2397745"/>
                  <a:pt x="3510164" y="2244495"/>
                  <a:pt x="3777633" y="2083796"/>
                </a:cubicBezTo>
                <a:cubicBezTo>
                  <a:pt x="3921976" y="1997110"/>
                  <a:pt x="4070882" y="1911235"/>
                  <a:pt x="4214896" y="1828190"/>
                </a:cubicBezTo>
                <a:cubicBezTo>
                  <a:pt x="4467446" y="1682549"/>
                  <a:pt x="4728596" y="1531951"/>
                  <a:pt x="4976912" y="1370250"/>
                </a:cubicBezTo>
                <a:cubicBezTo>
                  <a:pt x="4985907" y="1364378"/>
                  <a:pt x="4995430" y="1358242"/>
                  <a:pt x="5005324" y="1351853"/>
                </a:cubicBezTo>
                <a:cubicBezTo>
                  <a:pt x="5083672" y="1301260"/>
                  <a:pt x="5190958" y="1231969"/>
                  <a:pt x="5271499" y="1153931"/>
                </a:cubicBezTo>
                <a:cubicBezTo>
                  <a:pt x="5322795" y="1104220"/>
                  <a:pt x="5385148" y="1027867"/>
                  <a:pt x="5390940" y="946421"/>
                </a:cubicBezTo>
                <a:cubicBezTo>
                  <a:pt x="5396864" y="863339"/>
                  <a:pt x="5353817" y="798101"/>
                  <a:pt x="5262986" y="752525"/>
                </a:cubicBezTo>
                <a:close/>
                <a:moveTo>
                  <a:pt x="2307046" y="396439"/>
                </a:moveTo>
                <a:cubicBezTo>
                  <a:pt x="2316305" y="397474"/>
                  <a:pt x="2325607" y="398437"/>
                  <a:pt x="2334888" y="399341"/>
                </a:cubicBezTo>
                <a:cubicBezTo>
                  <a:pt x="2331794" y="402569"/>
                  <a:pt x="2328745" y="405829"/>
                  <a:pt x="2325717" y="409100"/>
                </a:cubicBezTo>
                <a:cubicBezTo>
                  <a:pt x="2316897" y="408141"/>
                  <a:pt x="2308099" y="407121"/>
                  <a:pt x="2299345" y="406026"/>
                </a:cubicBezTo>
                <a:cubicBezTo>
                  <a:pt x="2301890" y="402812"/>
                  <a:pt x="2304457" y="399607"/>
                  <a:pt x="2307046" y="396439"/>
                </a:cubicBezTo>
                <a:close/>
                <a:moveTo>
                  <a:pt x="2296559" y="405671"/>
                </a:moveTo>
                <a:cubicBezTo>
                  <a:pt x="2288068" y="404591"/>
                  <a:pt x="2279621" y="403442"/>
                  <a:pt x="2271262" y="402215"/>
                </a:cubicBezTo>
                <a:cubicBezTo>
                  <a:pt x="2273281" y="399076"/>
                  <a:pt x="2275321" y="395956"/>
                  <a:pt x="2277405" y="392865"/>
                </a:cubicBezTo>
                <a:cubicBezTo>
                  <a:pt x="2286269" y="394021"/>
                  <a:pt x="2295220" y="395098"/>
                  <a:pt x="2304194" y="396114"/>
                </a:cubicBezTo>
                <a:cubicBezTo>
                  <a:pt x="2301627" y="399273"/>
                  <a:pt x="2299082" y="402470"/>
                  <a:pt x="2296559" y="405671"/>
                </a:cubicBezTo>
                <a:close/>
                <a:moveTo>
                  <a:pt x="2337806" y="399629"/>
                </a:moveTo>
                <a:cubicBezTo>
                  <a:pt x="2347481" y="400559"/>
                  <a:pt x="2357113" y="401421"/>
                  <a:pt x="2366679" y="402228"/>
                </a:cubicBezTo>
                <a:cubicBezTo>
                  <a:pt x="2363102" y="405517"/>
                  <a:pt x="2359526" y="408830"/>
                  <a:pt x="2355994" y="412165"/>
                </a:cubicBezTo>
                <a:cubicBezTo>
                  <a:pt x="2346889" y="411309"/>
                  <a:pt x="2337718" y="410399"/>
                  <a:pt x="2328569" y="409416"/>
                </a:cubicBezTo>
                <a:cubicBezTo>
                  <a:pt x="2331641" y="406134"/>
                  <a:pt x="2334712" y="402867"/>
                  <a:pt x="2337806" y="399629"/>
                </a:cubicBezTo>
                <a:close/>
                <a:moveTo>
                  <a:pt x="2474162" y="409839"/>
                </a:moveTo>
                <a:cubicBezTo>
                  <a:pt x="2484101" y="410467"/>
                  <a:pt x="2494040" y="411072"/>
                  <a:pt x="2503979" y="411689"/>
                </a:cubicBezTo>
                <a:cubicBezTo>
                  <a:pt x="2498603" y="415112"/>
                  <a:pt x="2493272" y="418563"/>
                  <a:pt x="2487940" y="422025"/>
                </a:cubicBezTo>
                <a:cubicBezTo>
                  <a:pt x="2482609" y="421676"/>
                  <a:pt x="2477278" y="421338"/>
                  <a:pt x="2471946" y="420985"/>
                </a:cubicBezTo>
                <a:cubicBezTo>
                  <a:pt x="2466922" y="420651"/>
                  <a:pt x="2461788" y="420311"/>
                  <a:pt x="2456566" y="419962"/>
                </a:cubicBezTo>
                <a:cubicBezTo>
                  <a:pt x="2461525" y="416516"/>
                  <a:pt x="2466461" y="413071"/>
                  <a:pt x="2471442" y="409664"/>
                </a:cubicBezTo>
                <a:cubicBezTo>
                  <a:pt x="2472341" y="409723"/>
                  <a:pt x="2473263" y="409782"/>
                  <a:pt x="2474162" y="409839"/>
                </a:cubicBezTo>
                <a:close/>
                <a:moveTo>
                  <a:pt x="2962786" y="2913618"/>
                </a:moveTo>
                <a:cubicBezTo>
                  <a:pt x="2980908" y="2896395"/>
                  <a:pt x="2999052" y="2879545"/>
                  <a:pt x="3017153" y="2863090"/>
                </a:cubicBezTo>
                <a:cubicBezTo>
                  <a:pt x="3034046" y="2862498"/>
                  <a:pt x="3050984" y="2861884"/>
                  <a:pt x="3068009" y="2861313"/>
                </a:cubicBezTo>
                <a:cubicBezTo>
                  <a:pt x="3049492" y="2878098"/>
                  <a:pt x="3031348" y="2894881"/>
                  <a:pt x="3013598" y="2911687"/>
                </a:cubicBezTo>
                <a:cubicBezTo>
                  <a:pt x="2996683" y="2912346"/>
                  <a:pt x="2979745" y="2912982"/>
                  <a:pt x="2962786" y="2913618"/>
                </a:cubicBezTo>
                <a:close/>
                <a:moveTo>
                  <a:pt x="3011361" y="2913793"/>
                </a:moveTo>
                <a:cubicBezTo>
                  <a:pt x="2993589" y="2930643"/>
                  <a:pt x="2976191" y="2947493"/>
                  <a:pt x="2959209" y="2964321"/>
                </a:cubicBezTo>
                <a:cubicBezTo>
                  <a:pt x="2942425" y="2964957"/>
                  <a:pt x="2925641" y="2965594"/>
                  <a:pt x="2908814" y="2966164"/>
                </a:cubicBezTo>
                <a:cubicBezTo>
                  <a:pt x="2925970" y="2949051"/>
                  <a:pt x="2943259" y="2932223"/>
                  <a:pt x="2960570" y="2915724"/>
                </a:cubicBezTo>
                <a:cubicBezTo>
                  <a:pt x="2977529" y="2915088"/>
                  <a:pt x="2994467" y="2914452"/>
                  <a:pt x="3011361" y="2913793"/>
                </a:cubicBezTo>
                <a:close/>
                <a:moveTo>
                  <a:pt x="2385920" y="418942"/>
                </a:moveTo>
                <a:cubicBezTo>
                  <a:pt x="2395749" y="419750"/>
                  <a:pt x="2405446" y="420500"/>
                  <a:pt x="2414990" y="421204"/>
                </a:cubicBezTo>
                <a:cubicBezTo>
                  <a:pt x="2410580" y="424581"/>
                  <a:pt x="2406192" y="427966"/>
                  <a:pt x="2401826" y="431384"/>
                </a:cubicBezTo>
                <a:cubicBezTo>
                  <a:pt x="2392678" y="430645"/>
                  <a:pt x="2383419" y="429855"/>
                  <a:pt x="2374072" y="429006"/>
                </a:cubicBezTo>
                <a:cubicBezTo>
                  <a:pt x="2378000" y="425623"/>
                  <a:pt x="2381949" y="422279"/>
                  <a:pt x="2385920" y="418942"/>
                </a:cubicBezTo>
                <a:close/>
                <a:moveTo>
                  <a:pt x="2371176" y="428736"/>
                </a:moveTo>
                <a:cubicBezTo>
                  <a:pt x="2362356" y="427922"/>
                  <a:pt x="2353471" y="427053"/>
                  <a:pt x="2344563" y="426119"/>
                </a:cubicBezTo>
                <a:cubicBezTo>
                  <a:pt x="2347986" y="422795"/>
                  <a:pt x="2351452" y="419495"/>
                  <a:pt x="2354919" y="416215"/>
                </a:cubicBezTo>
                <a:cubicBezTo>
                  <a:pt x="2364331" y="417102"/>
                  <a:pt x="2373677" y="417924"/>
                  <a:pt x="2382936" y="418694"/>
                </a:cubicBezTo>
                <a:cubicBezTo>
                  <a:pt x="2379009" y="422025"/>
                  <a:pt x="2375082" y="425364"/>
                  <a:pt x="2371176" y="428736"/>
                </a:cubicBezTo>
                <a:close/>
                <a:moveTo>
                  <a:pt x="3080800" y="2759030"/>
                </a:moveTo>
                <a:cubicBezTo>
                  <a:pt x="3119809" y="2726339"/>
                  <a:pt x="3157634" y="2695909"/>
                  <a:pt x="3193177" y="2668176"/>
                </a:cubicBezTo>
                <a:cubicBezTo>
                  <a:pt x="3413651" y="2496124"/>
                  <a:pt x="3657447" y="2326309"/>
                  <a:pt x="3938453" y="2149030"/>
                </a:cubicBezTo>
                <a:cubicBezTo>
                  <a:pt x="4098439" y="2048140"/>
                  <a:pt x="4263756" y="1948647"/>
                  <a:pt x="4423632" y="1852429"/>
                </a:cubicBezTo>
                <a:cubicBezTo>
                  <a:pt x="4679012" y="1698725"/>
                  <a:pt x="4943081" y="1539788"/>
                  <a:pt x="5194183" y="1369971"/>
                </a:cubicBezTo>
                <a:cubicBezTo>
                  <a:pt x="5204560" y="1362948"/>
                  <a:pt x="5215772" y="1355475"/>
                  <a:pt x="5227619" y="1347564"/>
                </a:cubicBezTo>
                <a:cubicBezTo>
                  <a:pt x="5308753" y="1293438"/>
                  <a:pt x="5419835" y="1219308"/>
                  <a:pt x="5501429" y="1134646"/>
                </a:cubicBezTo>
                <a:cubicBezTo>
                  <a:pt x="5580062" y="1053032"/>
                  <a:pt x="5616438" y="975419"/>
                  <a:pt x="5609549" y="903965"/>
                </a:cubicBezTo>
                <a:cubicBezTo>
                  <a:pt x="5601738" y="823172"/>
                  <a:pt x="5544256" y="757460"/>
                  <a:pt x="5438725" y="708654"/>
                </a:cubicBezTo>
                <a:cubicBezTo>
                  <a:pt x="5411563" y="696096"/>
                  <a:pt x="5380035" y="684158"/>
                  <a:pt x="5342321" y="672153"/>
                </a:cubicBezTo>
                <a:cubicBezTo>
                  <a:pt x="5191550" y="624306"/>
                  <a:pt x="5033232" y="601618"/>
                  <a:pt x="4883997" y="582478"/>
                </a:cubicBezTo>
                <a:cubicBezTo>
                  <a:pt x="4844834" y="577462"/>
                  <a:pt x="4801897" y="572245"/>
                  <a:pt x="4748869" y="566058"/>
                </a:cubicBezTo>
                <a:cubicBezTo>
                  <a:pt x="4517820" y="539201"/>
                  <a:pt x="4266586" y="518929"/>
                  <a:pt x="3958221" y="502255"/>
                </a:cubicBezTo>
                <a:cubicBezTo>
                  <a:pt x="3761946" y="491574"/>
                  <a:pt x="3560889" y="484992"/>
                  <a:pt x="3366458" y="478628"/>
                </a:cubicBezTo>
                <a:cubicBezTo>
                  <a:pt x="3222269" y="473906"/>
                  <a:pt x="3073165" y="469027"/>
                  <a:pt x="2927089" y="462511"/>
                </a:cubicBezTo>
                <a:cubicBezTo>
                  <a:pt x="2787771" y="456295"/>
                  <a:pt x="2645271" y="448256"/>
                  <a:pt x="2502969" y="438631"/>
                </a:cubicBezTo>
                <a:cubicBezTo>
                  <a:pt x="2508586" y="435145"/>
                  <a:pt x="2514246" y="431692"/>
                  <a:pt x="2519907" y="428243"/>
                </a:cubicBezTo>
                <a:cubicBezTo>
                  <a:pt x="2659489" y="437188"/>
                  <a:pt x="2798719" y="444785"/>
                  <a:pt x="2934527" y="450839"/>
                </a:cubicBezTo>
                <a:cubicBezTo>
                  <a:pt x="3075293" y="457113"/>
                  <a:pt x="3218956" y="462041"/>
                  <a:pt x="3357879" y="466806"/>
                </a:cubicBezTo>
                <a:cubicBezTo>
                  <a:pt x="3561262" y="473783"/>
                  <a:pt x="3771556" y="480997"/>
                  <a:pt x="3976957" y="492579"/>
                </a:cubicBezTo>
                <a:cubicBezTo>
                  <a:pt x="4287341" y="509977"/>
                  <a:pt x="4541230" y="531062"/>
                  <a:pt x="4775943" y="558936"/>
                </a:cubicBezTo>
                <a:cubicBezTo>
                  <a:pt x="4828883" y="565244"/>
                  <a:pt x="4872281" y="570635"/>
                  <a:pt x="4912475" y="575900"/>
                </a:cubicBezTo>
                <a:cubicBezTo>
                  <a:pt x="5063114" y="595646"/>
                  <a:pt x="5222924" y="618960"/>
                  <a:pt x="5375033" y="667166"/>
                </a:cubicBezTo>
                <a:cubicBezTo>
                  <a:pt x="5412879" y="679187"/>
                  <a:pt x="5444649" y="691118"/>
                  <a:pt x="5472161" y="703641"/>
                </a:cubicBezTo>
                <a:cubicBezTo>
                  <a:pt x="5579579" y="752532"/>
                  <a:pt x="5639124" y="817248"/>
                  <a:pt x="5649151" y="895992"/>
                </a:cubicBezTo>
                <a:cubicBezTo>
                  <a:pt x="5658233" y="967337"/>
                  <a:pt x="5622998" y="1045372"/>
                  <a:pt x="5544410" y="1127937"/>
                </a:cubicBezTo>
                <a:cubicBezTo>
                  <a:pt x="5462881" y="1213614"/>
                  <a:pt x="5351185" y="1288600"/>
                  <a:pt x="5269634" y="1343354"/>
                </a:cubicBezTo>
                <a:cubicBezTo>
                  <a:pt x="5257436" y="1351537"/>
                  <a:pt x="5245939" y="1359266"/>
                  <a:pt x="5235320" y="1366498"/>
                </a:cubicBezTo>
                <a:cubicBezTo>
                  <a:pt x="4983604" y="1537971"/>
                  <a:pt x="4718789" y="1698591"/>
                  <a:pt x="4462685" y="1853928"/>
                </a:cubicBezTo>
                <a:cubicBezTo>
                  <a:pt x="4299803" y="1952725"/>
                  <a:pt x="4131370" y="2054886"/>
                  <a:pt x="3968401" y="2158589"/>
                </a:cubicBezTo>
                <a:cubicBezTo>
                  <a:pt x="3684038" y="2339583"/>
                  <a:pt x="3438333" y="2512798"/>
                  <a:pt x="3217245" y="2688098"/>
                </a:cubicBezTo>
                <a:cubicBezTo>
                  <a:pt x="3189886" y="2709796"/>
                  <a:pt x="3161166" y="2733119"/>
                  <a:pt x="3131613" y="2757867"/>
                </a:cubicBezTo>
                <a:cubicBezTo>
                  <a:pt x="3114697" y="2758218"/>
                  <a:pt x="3097760" y="2758591"/>
                  <a:pt x="3080800" y="2759030"/>
                </a:cubicBezTo>
                <a:close/>
                <a:moveTo>
                  <a:pt x="3129507" y="2759622"/>
                </a:moveTo>
                <a:cubicBezTo>
                  <a:pt x="3110463" y="2775572"/>
                  <a:pt x="3091090" y="2792115"/>
                  <a:pt x="3071498" y="2809184"/>
                </a:cubicBezTo>
                <a:cubicBezTo>
                  <a:pt x="3054407" y="2809711"/>
                  <a:pt x="3037359" y="2810237"/>
                  <a:pt x="3020356" y="2810786"/>
                </a:cubicBezTo>
                <a:cubicBezTo>
                  <a:pt x="3039970" y="2793607"/>
                  <a:pt x="3059475" y="2776932"/>
                  <a:pt x="3078672" y="2760807"/>
                </a:cubicBezTo>
                <a:cubicBezTo>
                  <a:pt x="3095632" y="2760390"/>
                  <a:pt x="3112569" y="2759973"/>
                  <a:pt x="3129507" y="2759622"/>
                </a:cubicBezTo>
                <a:close/>
                <a:moveTo>
                  <a:pt x="5522118" y="920951"/>
                </a:moveTo>
                <a:cubicBezTo>
                  <a:pt x="5519442" y="839155"/>
                  <a:pt x="5467751" y="773629"/>
                  <a:pt x="5368429" y="726202"/>
                </a:cubicBezTo>
                <a:cubicBezTo>
                  <a:pt x="5342277" y="713705"/>
                  <a:pt x="5311495" y="701864"/>
                  <a:pt x="5274351" y="690005"/>
                </a:cubicBezTo>
                <a:cubicBezTo>
                  <a:pt x="5126981" y="643096"/>
                  <a:pt x="4965613" y="620925"/>
                  <a:pt x="4825922" y="603830"/>
                </a:cubicBezTo>
                <a:cubicBezTo>
                  <a:pt x="4778685" y="598057"/>
                  <a:pt x="4732589" y="592849"/>
                  <a:pt x="4693712" y="588511"/>
                </a:cubicBezTo>
                <a:cubicBezTo>
                  <a:pt x="4470232" y="563689"/>
                  <a:pt x="4224483" y="545053"/>
                  <a:pt x="3920308" y="529864"/>
                </a:cubicBezTo>
                <a:cubicBezTo>
                  <a:pt x="3740467" y="520809"/>
                  <a:pt x="3556062" y="515397"/>
                  <a:pt x="3377757" y="510162"/>
                </a:cubicBezTo>
                <a:cubicBezTo>
                  <a:pt x="3224836" y="505673"/>
                  <a:pt x="3066715" y="501030"/>
                  <a:pt x="2911863" y="494111"/>
                </a:cubicBezTo>
                <a:cubicBezTo>
                  <a:pt x="2763988" y="487500"/>
                  <a:pt x="2613458" y="478408"/>
                  <a:pt x="2464443" y="467092"/>
                </a:cubicBezTo>
                <a:cubicBezTo>
                  <a:pt x="2462556" y="466949"/>
                  <a:pt x="2460625" y="466802"/>
                  <a:pt x="2458717" y="466655"/>
                </a:cubicBezTo>
                <a:cubicBezTo>
                  <a:pt x="2464114" y="463158"/>
                  <a:pt x="2469533" y="459702"/>
                  <a:pt x="2474974" y="456242"/>
                </a:cubicBezTo>
                <a:cubicBezTo>
                  <a:pt x="2623463" y="466953"/>
                  <a:pt x="2772896" y="475705"/>
                  <a:pt x="2919301" y="482243"/>
                </a:cubicBezTo>
                <a:cubicBezTo>
                  <a:pt x="3070072" y="488977"/>
                  <a:pt x="3224002" y="493762"/>
                  <a:pt x="3372864" y="498389"/>
                </a:cubicBezTo>
                <a:cubicBezTo>
                  <a:pt x="3558936" y="504174"/>
                  <a:pt x="3751327" y="510155"/>
                  <a:pt x="3939067" y="519993"/>
                </a:cubicBezTo>
                <a:cubicBezTo>
                  <a:pt x="4245238" y="535924"/>
                  <a:pt x="4493642" y="555371"/>
                  <a:pt x="4720829" y="581199"/>
                </a:cubicBezTo>
                <a:cubicBezTo>
                  <a:pt x="4757228" y="585352"/>
                  <a:pt x="4805298" y="590909"/>
                  <a:pt x="4854466" y="597061"/>
                </a:cubicBezTo>
                <a:cubicBezTo>
                  <a:pt x="5001968" y="615548"/>
                  <a:pt x="5158399" y="637558"/>
                  <a:pt x="5307151" y="684832"/>
                </a:cubicBezTo>
                <a:cubicBezTo>
                  <a:pt x="5344405" y="696710"/>
                  <a:pt x="5375406" y="708540"/>
                  <a:pt x="5401909" y="720991"/>
                </a:cubicBezTo>
                <a:cubicBezTo>
                  <a:pt x="5502877" y="768440"/>
                  <a:pt x="5556718" y="832944"/>
                  <a:pt x="5561896" y="912711"/>
                </a:cubicBezTo>
                <a:cubicBezTo>
                  <a:pt x="5566327" y="980838"/>
                  <a:pt x="5528547" y="1057962"/>
                  <a:pt x="5452613" y="1135747"/>
                </a:cubicBezTo>
                <a:cubicBezTo>
                  <a:pt x="5371589" y="1218777"/>
                  <a:pt x="5261472" y="1291779"/>
                  <a:pt x="5181085" y="1345087"/>
                </a:cubicBezTo>
                <a:cubicBezTo>
                  <a:pt x="5169588" y="1352706"/>
                  <a:pt x="5158684" y="1359938"/>
                  <a:pt x="5148526" y="1366752"/>
                </a:cubicBezTo>
                <a:cubicBezTo>
                  <a:pt x="4898192" y="1534827"/>
                  <a:pt x="4634869" y="1692044"/>
                  <a:pt x="4380213" y="1844081"/>
                </a:cubicBezTo>
                <a:cubicBezTo>
                  <a:pt x="4223386" y="1937714"/>
                  <a:pt x="4061207" y="2034535"/>
                  <a:pt x="3904205" y="2132639"/>
                </a:cubicBezTo>
                <a:cubicBezTo>
                  <a:pt x="3626182" y="2306410"/>
                  <a:pt x="3384097" y="2472999"/>
                  <a:pt x="3164128" y="2641893"/>
                </a:cubicBezTo>
                <a:cubicBezTo>
                  <a:pt x="3117988" y="2677304"/>
                  <a:pt x="3067943" y="2717234"/>
                  <a:pt x="3016473" y="2760719"/>
                </a:cubicBezTo>
                <a:cubicBezTo>
                  <a:pt x="2998965" y="2761224"/>
                  <a:pt x="2981566" y="2761728"/>
                  <a:pt x="2964212" y="2762233"/>
                </a:cubicBezTo>
                <a:cubicBezTo>
                  <a:pt x="3025534" y="2710235"/>
                  <a:pt x="3085451" y="2662933"/>
                  <a:pt x="3139862" y="2621839"/>
                </a:cubicBezTo>
                <a:cubicBezTo>
                  <a:pt x="3358954" y="2456391"/>
                  <a:pt x="3599152" y="2293180"/>
                  <a:pt x="3874125" y="2122937"/>
                </a:cubicBezTo>
                <a:cubicBezTo>
                  <a:pt x="4028033" y="2027679"/>
                  <a:pt x="4186966" y="1933574"/>
                  <a:pt x="4340655" y="1842565"/>
                </a:cubicBezTo>
                <a:cubicBezTo>
                  <a:pt x="4594719" y="1692125"/>
                  <a:pt x="4857449" y="1536563"/>
                  <a:pt x="5107279" y="1370081"/>
                </a:cubicBezTo>
                <a:cubicBezTo>
                  <a:pt x="5117174" y="1363485"/>
                  <a:pt x="5127749" y="1356515"/>
                  <a:pt x="5138872" y="1349192"/>
                </a:cubicBezTo>
                <a:cubicBezTo>
                  <a:pt x="5218843" y="1296507"/>
                  <a:pt x="5328367" y="1224354"/>
                  <a:pt x="5409457" y="1142360"/>
                </a:cubicBezTo>
                <a:cubicBezTo>
                  <a:pt x="5485369" y="1065601"/>
                  <a:pt x="5524334" y="989040"/>
                  <a:pt x="5522118" y="920951"/>
                </a:cubicBezTo>
                <a:close/>
                <a:moveTo>
                  <a:pt x="2469160" y="440382"/>
                </a:moveTo>
                <a:cubicBezTo>
                  <a:pt x="2477497" y="440961"/>
                  <a:pt x="2485856" y="441514"/>
                  <a:pt x="2494193" y="442080"/>
                </a:cubicBezTo>
                <a:cubicBezTo>
                  <a:pt x="2488665" y="445533"/>
                  <a:pt x="2483136" y="448989"/>
                  <a:pt x="2477629" y="452480"/>
                </a:cubicBezTo>
                <a:cubicBezTo>
                  <a:pt x="2474074" y="452223"/>
                  <a:pt x="2470498" y="451979"/>
                  <a:pt x="2466944" y="451720"/>
                </a:cubicBezTo>
                <a:cubicBezTo>
                  <a:pt x="2460932" y="451284"/>
                  <a:pt x="2454789" y="450836"/>
                  <a:pt x="2448514" y="450376"/>
                </a:cubicBezTo>
                <a:cubicBezTo>
                  <a:pt x="2453626" y="446902"/>
                  <a:pt x="2458760" y="443451"/>
                  <a:pt x="2463916" y="440016"/>
                </a:cubicBezTo>
                <a:cubicBezTo>
                  <a:pt x="2465671" y="440138"/>
                  <a:pt x="2467427" y="440261"/>
                  <a:pt x="2469160" y="440382"/>
                </a:cubicBezTo>
                <a:close/>
                <a:moveTo>
                  <a:pt x="2466659" y="455652"/>
                </a:moveTo>
                <a:cubicBezTo>
                  <a:pt x="2468458" y="455784"/>
                  <a:pt x="2470279" y="455907"/>
                  <a:pt x="2472078" y="456036"/>
                </a:cubicBezTo>
                <a:cubicBezTo>
                  <a:pt x="2466659" y="459492"/>
                  <a:pt x="2461240" y="462943"/>
                  <a:pt x="2455864" y="466438"/>
                </a:cubicBezTo>
                <a:cubicBezTo>
                  <a:pt x="2446935" y="465758"/>
                  <a:pt x="2437698" y="465045"/>
                  <a:pt x="2428264" y="464285"/>
                </a:cubicBezTo>
                <a:cubicBezTo>
                  <a:pt x="2433244" y="460815"/>
                  <a:pt x="2438268" y="457372"/>
                  <a:pt x="2443293" y="453941"/>
                </a:cubicBezTo>
                <a:cubicBezTo>
                  <a:pt x="2451279" y="454533"/>
                  <a:pt x="2459089" y="455101"/>
                  <a:pt x="2466659" y="455652"/>
                </a:cubicBezTo>
                <a:close/>
                <a:moveTo>
                  <a:pt x="3166519" y="2645008"/>
                </a:moveTo>
                <a:cubicBezTo>
                  <a:pt x="3386401" y="2476202"/>
                  <a:pt x="3628376" y="2309679"/>
                  <a:pt x="3906289" y="2135980"/>
                </a:cubicBezTo>
                <a:cubicBezTo>
                  <a:pt x="4063269" y="2037898"/>
                  <a:pt x="4225405" y="1941088"/>
                  <a:pt x="4382231" y="1847464"/>
                </a:cubicBezTo>
                <a:cubicBezTo>
                  <a:pt x="4636931" y="1695399"/>
                  <a:pt x="4900298" y="1538158"/>
                  <a:pt x="5150720" y="1370024"/>
                </a:cubicBezTo>
                <a:cubicBezTo>
                  <a:pt x="5160878" y="1363211"/>
                  <a:pt x="5171782" y="1355986"/>
                  <a:pt x="5183257" y="1348369"/>
                </a:cubicBezTo>
                <a:cubicBezTo>
                  <a:pt x="5263798" y="1294965"/>
                  <a:pt x="5374112" y="1221826"/>
                  <a:pt x="5455443" y="1138498"/>
                </a:cubicBezTo>
                <a:cubicBezTo>
                  <a:pt x="5490986" y="1102083"/>
                  <a:pt x="5518432" y="1065704"/>
                  <a:pt x="5537037" y="1030374"/>
                </a:cubicBezTo>
                <a:cubicBezTo>
                  <a:pt x="5558561" y="989461"/>
                  <a:pt x="5568258" y="949785"/>
                  <a:pt x="5565823" y="912454"/>
                </a:cubicBezTo>
                <a:cubicBezTo>
                  <a:pt x="5560535" y="831147"/>
                  <a:pt x="5505949" y="765531"/>
                  <a:pt x="5403577" y="717424"/>
                </a:cubicBezTo>
                <a:cubicBezTo>
                  <a:pt x="5376920" y="704896"/>
                  <a:pt x="5345766" y="693009"/>
                  <a:pt x="5308336" y="681076"/>
                </a:cubicBezTo>
                <a:cubicBezTo>
                  <a:pt x="5159277" y="633697"/>
                  <a:pt x="5002625" y="611658"/>
                  <a:pt x="4854948" y="593147"/>
                </a:cubicBezTo>
                <a:cubicBezTo>
                  <a:pt x="4805759" y="586991"/>
                  <a:pt x="4757667" y="581434"/>
                  <a:pt x="4721290" y="577280"/>
                </a:cubicBezTo>
                <a:cubicBezTo>
                  <a:pt x="4494015" y="551442"/>
                  <a:pt x="4245524" y="531988"/>
                  <a:pt x="3939264" y="516055"/>
                </a:cubicBezTo>
                <a:cubicBezTo>
                  <a:pt x="3751503" y="506215"/>
                  <a:pt x="3559068" y="500234"/>
                  <a:pt x="3372974" y="494448"/>
                </a:cubicBezTo>
                <a:cubicBezTo>
                  <a:pt x="3224134" y="489821"/>
                  <a:pt x="3070225" y="485036"/>
                  <a:pt x="2919476" y="478305"/>
                </a:cubicBezTo>
                <a:cubicBezTo>
                  <a:pt x="2774826" y="471844"/>
                  <a:pt x="2627237" y="463217"/>
                  <a:pt x="2480525" y="452681"/>
                </a:cubicBezTo>
                <a:cubicBezTo>
                  <a:pt x="2486032" y="449189"/>
                  <a:pt x="2491582" y="445733"/>
                  <a:pt x="2497133" y="442278"/>
                </a:cubicBezTo>
                <a:cubicBezTo>
                  <a:pt x="2641300" y="452072"/>
                  <a:pt x="2785752" y="460240"/>
                  <a:pt x="2926914" y="466539"/>
                </a:cubicBezTo>
                <a:cubicBezTo>
                  <a:pt x="3073012" y="473057"/>
                  <a:pt x="3222115" y="477939"/>
                  <a:pt x="3366304" y="482660"/>
                </a:cubicBezTo>
                <a:cubicBezTo>
                  <a:pt x="3560735" y="489023"/>
                  <a:pt x="3761771" y="495605"/>
                  <a:pt x="3958001" y="506283"/>
                </a:cubicBezTo>
                <a:cubicBezTo>
                  <a:pt x="4266279" y="522951"/>
                  <a:pt x="4517425" y="543216"/>
                  <a:pt x="4748386" y="570064"/>
                </a:cubicBezTo>
                <a:cubicBezTo>
                  <a:pt x="4801415" y="576251"/>
                  <a:pt x="4844329" y="581464"/>
                  <a:pt x="4883470" y="586478"/>
                </a:cubicBezTo>
                <a:cubicBezTo>
                  <a:pt x="5032530" y="605594"/>
                  <a:pt x="5190651" y="628253"/>
                  <a:pt x="5341092" y="675994"/>
                </a:cubicBezTo>
                <a:cubicBezTo>
                  <a:pt x="5378654" y="687947"/>
                  <a:pt x="5410028" y="699828"/>
                  <a:pt x="5437035" y="712314"/>
                </a:cubicBezTo>
                <a:cubicBezTo>
                  <a:pt x="5541184" y="760474"/>
                  <a:pt x="5597855" y="825085"/>
                  <a:pt x="5605534" y="904347"/>
                </a:cubicBezTo>
                <a:cubicBezTo>
                  <a:pt x="5612313" y="974575"/>
                  <a:pt x="5576310" y="1051114"/>
                  <a:pt x="5498511" y="1131837"/>
                </a:cubicBezTo>
                <a:cubicBezTo>
                  <a:pt x="5417245" y="1216188"/>
                  <a:pt x="5306340" y="1290176"/>
                  <a:pt x="5225381" y="1344200"/>
                </a:cubicBezTo>
                <a:cubicBezTo>
                  <a:pt x="5213512" y="1352114"/>
                  <a:pt x="5202322" y="1359591"/>
                  <a:pt x="5191923" y="1366621"/>
                </a:cubicBezTo>
                <a:cubicBezTo>
                  <a:pt x="4940909" y="1536379"/>
                  <a:pt x="4676884" y="1695287"/>
                  <a:pt x="4421548" y="1848965"/>
                </a:cubicBezTo>
                <a:cubicBezTo>
                  <a:pt x="4261650" y="1945193"/>
                  <a:pt x="4096310" y="2044697"/>
                  <a:pt x="3936303" y="2145610"/>
                </a:cubicBezTo>
                <a:cubicBezTo>
                  <a:pt x="3655165" y="2322952"/>
                  <a:pt x="3411281" y="2492855"/>
                  <a:pt x="3190675" y="2664995"/>
                </a:cubicBezTo>
                <a:cubicBezTo>
                  <a:pt x="3153948" y="2693649"/>
                  <a:pt x="3114741" y="2725220"/>
                  <a:pt x="3074328" y="2759183"/>
                </a:cubicBezTo>
                <a:cubicBezTo>
                  <a:pt x="3057127" y="2759622"/>
                  <a:pt x="3039926" y="2760083"/>
                  <a:pt x="3022769" y="2760543"/>
                </a:cubicBezTo>
                <a:cubicBezTo>
                  <a:pt x="3072880" y="2718331"/>
                  <a:pt x="3121565" y="2679541"/>
                  <a:pt x="3166519" y="2645008"/>
                </a:cubicBezTo>
                <a:close/>
                <a:moveTo>
                  <a:pt x="2500029" y="438431"/>
                </a:moveTo>
                <a:cubicBezTo>
                  <a:pt x="2489827" y="437740"/>
                  <a:pt x="2479625" y="437062"/>
                  <a:pt x="2469445" y="436354"/>
                </a:cubicBezTo>
                <a:cubicBezTo>
                  <a:pt x="2469423" y="436354"/>
                  <a:pt x="2469423" y="436354"/>
                  <a:pt x="2469423" y="436352"/>
                </a:cubicBezTo>
                <a:cubicBezTo>
                  <a:pt x="2474667" y="432879"/>
                  <a:pt x="2479910" y="429423"/>
                  <a:pt x="2485176" y="425987"/>
                </a:cubicBezTo>
                <a:cubicBezTo>
                  <a:pt x="2495751" y="426681"/>
                  <a:pt x="2506326" y="427367"/>
                  <a:pt x="2516901" y="428047"/>
                </a:cubicBezTo>
                <a:cubicBezTo>
                  <a:pt x="2511262" y="431494"/>
                  <a:pt x="2505624" y="434950"/>
                  <a:pt x="2500029" y="438431"/>
                </a:cubicBezTo>
                <a:close/>
                <a:moveTo>
                  <a:pt x="2466439" y="436145"/>
                </a:moveTo>
                <a:cubicBezTo>
                  <a:pt x="2456830" y="435478"/>
                  <a:pt x="2446891" y="434783"/>
                  <a:pt x="2436645" y="434041"/>
                </a:cubicBezTo>
                <a:cubicBezTo>
                  <a:pt x="2441472" y="430592"/>
                  <a:pt x="2446298" y="427148"/>
                  <a:pt x="2451147" y="423741"/>
                </a:cubicBezTo>
                <a:cubicBezTo>
                  <a:pt x="2458146" y="424212"/>
                  <a:pt x="2464991" y="424669"/>
                  <a:pt x="2471661" y="425110"/>
                </a:cubicBezTo>
                <a:cubicBezTo>
                  <a:pt x="2475150" y="425340"/>
                  <a:pt x="2478638" y="425559"/>
                  <a:pt x="2482126" y="425790"/>
                </a:cubicBezTo>
                <a:cubicBezTo>
                  <a:pt x="2476883" y="429221"/>
                  <a:pt x="2471661" y="432677"/>
                  <a:pt x="2466439" y="436145"/>
                </a:cubicBezTo>
                <a:close/>
                <a:moveTo>
                  <a:pt x="2433639" y="433824"/>
                </a:moveTo>
                <a:cubicBezTo>
                  <a:pt x="2424227" y="433137"/>
                  <a:pt x="2414595" y="432409"/>
                  <a:pt x="2404810" y="431624"/>
                </a:cubicBezTo>
                <a:cubicBezTo>
                  <a:pt x="2409198" y="428203"/>
                  <a:pt x="2413586" y="424802"/>
                  <a:pt x="2417996" y="421424"/>
                </a:cubicBezTo>
                <a:cubicBezTo>
                  <a:pt x="2428264" y="422174"/>
                  <a:pt x="2438312" y="422870"/>
                  <a:pt x="2448076" y="423532"/>
                </a:cubicBezTo>
                <a:cubicBezTo>
                  <a:pt x="2443249" y="426937"/>
                  <a:pt x="2438444" y="430382"/>
                  <a:pt x="2433639" y="433824"/>
                </a:cubicBezTo>
                <a:close/>
                <a:moveTo>
                  <a:pt x="2397175" y="435055"/>
                </a:moveTo>
                <a:cubicBezTo>
                  <a:pt x="2392919" y="438416"/>
                  <a:pt x="2388640" y="441788"/>
                  <a:pt x="2384428" y="445193"/>
                </a:cubicBezTo>
                <a:cubicBezTo>
                  <a:pt x="2375828" y="444412"/>
                  <a:pt x="2367161" y="443572"/>
                  <a:pt x="2358473" y="442675"/>
                </a:cubicBezTo>
                <a:cubicBezTo>
                  <a:pt x="2362247" y="439313"/>
                  <a:pt x="2366064" y="435990"/>
                  <a:pt x="2369882" y="432670"/>
                </a:cubicBezTo>
                <a:cubicBezTo>
                  <a:pt x="2379053" y="433521"/>
                  <a:pt x="2388180" y="434316"/>
                  <a:pt x="2397175" y="435055"/>
                </a:cubicBezTo>
                <a:close/>
                <a:moveTo>
                  <a:pt x="2400115" y="435294"/>
                </a:moveTo>
                <a:cubicBezTo>
                  <a:pt x="2409747" y="436077"/>
                  <a:pt x="2419225" y="436806"/>
                  <a:pt x="2428505" y="437492"/>
                </a:cubicBezTo>
                <a:cubicBezTo>
                  <a:pt x="2423810" y="440889"/>
                  <a:pt x="2419137" y="444325"/>
                  <a:pt x="2414464" y="447760"/>
                </a:cubicBezTo>
                <a:cubicBezTo>
                  <a:pt x="2405556" y="447043"/>
                  <a:pt x="2396495" y="446275"/>
                  <a:pt x="2387324" y="445452"/>
                </a:cubicBezTo>
                <a:cubicBezTo>
                  <a:pt x="2391581" y="442047"/>
                  <a:pt x="2395837" y="438657"/>
                  <a:pt x="2400115" y="435294"/>
                </a:cubicBezTo>
                <a:close/>
                <a:moveTo>
                  <a:pt x="2431511" y="437714"/>
                </a:moveTo>
                <a:cubicBezTo>
                  <a:pt x="2441581" y="438453"/>
                  <a:pt x="2451432" y="439147"/>
                  <a:pt x="2460932" y="439809"/>
                </a:cubicBezTo>
                <a:cubicBezTo>
                  <a:pt x="2455798" y="443239"/>
                  <a:pt x="2450686" y="446692"/>
                  <a:pt x="2445597" y="450158"/>
                </a:cubicBezTo>
                <a:cubicBezTo>
                  <a:pt x="2436426" y="449478"/>
                  <a:pt x="2427013" y="448763"/>
                  <a:pt x="2417404" y="447995"/>
                </a:cubicBezTo>
                <a:cubicBezTo>
                  <a:pt x="2422077" y="444553"/>
                  <a:pt x="2426772" y="441117"/>
                  <a:pt x="2431511" y="437714"/>
                </a:cubicBezTo>
                <a:close/>
                <a:moveTo>
                  <a:pt x="2440375" y="453721"/>
                </a:moveTo>
                <a:cubicBezTo>
                  <a:pt x="2435372" y="457146"/>
                  <a:pt x="2430370" y="460589"/>
                  <a:pt x="2425412" y="464053"/>
                </a:cubicBezTo>
                <a:cubicBezTo>
                  <a:pt x="2416702" y="463349"/>
                  <a:pt x="2407838" y="462600"/>
                  <a:pt x="2398821" y="461795"/>
                </a:cubicBezTo>
                <a:cubicBezTo>
                  <a:pt x="2403384" y="458366"/>
                  <a:pt x="2407948" y="454946"/>
                  <a:pt x="2412533" y="451558"/>
                </a:cubicBezTo>
                <a:cubicBezTo>
                  <a:pt x="2422011" y="452328"/>
                  <a:pt x="2431314" y="453043"/>
                  <a:pt x="2440375" y="453721"/>
                </a:cubicBezTo>
                <a:close/>
                <a:moveTo>
                  <a:pt x="2420475" y="467508"/>
                </a:moveTo>
                <a:cubicBezTo>
                  <a:pt x="2415605" y="470920"/>
                  <a:pt x="2410734" y="474341"/>
                  <a:pt x="2405885" y="477792"/>
                </a:cubicBezTo>
                <a:cubicBezTo>
                  <a:pt x="2397680" y="477050"/>
                  <a:pt x="2389365" y="476267"/>
                  <a:pt x="2380961" y="475418"/>
                </a:cubicBezTo>
                <a:cubicBezTo>
                  <a:pt x="2385371" y="472008"/>
                  <a:pt x="2389803" y="468614"/>
                  <a:pt x="2394257" y="465244"/>
                </a:cubicBezTo>
                <a:cubicBezTo>
                  <a:pt x="2403121" y="466049"/>
                  <a:pt x="2411875" y="466802"/>
                  <a:pt x="2420475" y="467508"/>
                </a:cubicBezTo>
                <a:close/>
                <a:moveTo>
                  <a:pt x="2423327" y="467741"/>
                </a:moveTo>
                <a:cubicBezTo>
                  <a:pt x="2432630" y="468500"/>
                  <a:pt x="2441757" y="469211"/>
                  <a:pt x="2450599" y="469889"/>
                </a:cubicBezTo>
                <a:cubicBezTo>
                  <a:pt x="2445311" y="473336"/>
                  <a:pt x="2440046" y="476789"/>
                  <a:pt x="2434780" y="480273"/>
                </a:cubicBezTo>
                <a:cubicBezTo>
                  <a:pt x="2426267" y="479573"/>
                  <a:pt x="2417535" y="478836"/>
                  <a:pt x="2408672" y="478044"/>
                </a:cubicBezTo>
                <a:cubicBezTo>
                  <a:pt x="2413520" y="474584"/>
                  <a:pt x="2418435" y="471161"/>
                  <a:pt x="2423327" y="467741"/>
                </a:cubicBezTo>
                <a:close/>
                <a:moveTo>
                  <a:pt x="2453429" y="470104"/>
                </a:moveTo>
                <a:cubicBezTo>
                  <a:pt x="2457049" y="470380"/>
                  <a:pt x="2460625" y="470652"/>
                  <a:pt x="2464158" y="470920"/>
                </a:cubicBezTo>
                <a:cubicBezTo>
                  <a:pt x="2613217" y="482241"/>
                  <a:pt x="2763791" y="491335"/>
                  <a:pt x="2911688" y="497946"/>
                </a:cubicBezTo>
                <a:cubicBezTo>
                  <a:pt x="3066583" y="504866"/>
                  <a:pt x="3224704" y="509510"/>
                  <a:pt x="3377647" y="513999"/>
                </a:cubicBezTo>
                <a:cubicBezTo>
                  <a:pt x="3555931" y="519232"/>
                  <a:pt x="3740314" y="524644"/>
                  <a:pt x="3920111" y="533695"/>
                </a:cubicBezTo>
                <a:cubicBezTo>
                  <a:pt x="4224198" y="548881"/>
                  <a:pt x="4469881" y="567513"/>
                  <a:pt x="4693295" y="592327"/>
                </a:cubicBezTo>
                <a:cubicBezTo>
                  <a:pt x="4732151" y="596660"/>
                  <a:pt x="4778246" y="601871"/>
                  <a:pt x="4825461" y="607639"/>
                </a:cubicBezTo>
                <a:cubicBezTo>
                  <a:pt x="4964977" y="624714"/>
                  <a:pt x="5126147" y="646852"/>
                  <a:pt x="5273188" y="693661"/>
                </a:cubicBezTo>
                <a:cubicBezTo>
                  <a:pt x="5310157" y="705466"/>
                  <a:pt x="5340763" y="717244"/>
                  <a:pt x="5366784" y="729664"/>
                </a:cubicBezTo>
                <a:cubicBezTo>
                  <a:pt x="5464680" y="776424"/>
                  <a:pt x="5515668" y="840822"/>
                  <a:pt x="5518279" y="921070"/>
                </a:cubicBezTo>
                <a:cubicBezTo>
                  <a:pt x="5521021" y="1005727"/>
                  <a:pt x="5459129" y="1086661"/>
                  <a:pt x="5406715" y="1139650"/>
                </a:cubicBezTo>
                <a:cubicBezTo>
                  <a:pt x="5325910" y="1221357"/>
                  <a:pt x="5216583" y="1293383"/>
                  <a:pt x="5136744" y="1345975"/>
                </a:cubicBezTo>
                <a:cubicBezTo>
                  <a:pt x="5125621" y="1353303"/>
                  <a:pt x="5115045" y="1360280"/>
                  <a:pt x="5105150" y="1366877"/>
                </a:cubicBezTo>
                <a:cubicBezTo>
                  <a:pt x="4855409" y="1533302"/>
                  <a:pt x="4592723" y="1688839"/>
                  <a:pt x="4338702" y="1839254"/>
                </a:cubicBezTo>
                <a:cubicBezTo>
                  <a:pt x="4184991" y="1930270"/>
                  <a:pt x="4026037" y="2024388"/>
                  <a:pt x="3872106" y="2119664"/>
                </a:cubicBezTo>
                <a:cubicBezTo>
                  <a:pt x="3597024" y="2289977"/>
                  <a:pt x="3356738" y="2453253"/>
                  <a:pt x="3137559" y="2618768"/>
                </a:cubicBezTo>
                <a:cubicBezTo>
                  <a:pt x="3082007" y="2660717"/>
                  <a:pt x="3020729" y="2709138"/>
                  <a:pt x="2958069" y="2762408"/>
                </a:cubicBezTo>
                <a:cubicBezTo>
                  <a:pt x="2952452" y="2762584"/>
                  <a:pt x="2946835" y="2762737"/>
                  <a:pt x="2941241" y="2762913"/>
                </a:cubicBezTo>
                <a:cubicBezTo>
                  <a:pt x="2929261" y="2763264"/>
                  <a:pt x="2917260" y="2763615"/>
                  <a:pt x="2905237" y="2763966"/>
                </a:cubicBezTo>
                <a:cubicBezTo>
                  <a:pt x="2977792" y="2702030"/>
                  <a:pt x="3049338" y="2646105"/>
                  <a:pt x="3113227" y="2598671"/>
                </a:cubicBezTo>
                <a:cubicBezTo>
                  <a:pt x="3331332" y="2436711"/>
                  <a:pt x="3569709" y="2276813"/>
                  <a:pt x="3841961" y="2109885"/>
                </a:cubicBezTo>
                <a:cubicBezTo>
                  <a:pt x="3992732" y="2017474"/>
                  <a:pt x="4148374" y="1926097"/>
                  <a:pt x="4298903" y="1837729"/>
                </a:cubicBezTo>
                <a:cubicBezTo>
                  <a:pt x="4552419" y="1688898"/>
                  <a:pt x="4814557" y="1534996"/>
                  <a:pt x="5063816" y="1370135"/>
                </a:cubicBezTo>
                <a:cubicBezTo>
                  <a:pt x="5073447" y="1363771"/>
                  <a:pt x="5083694" y="1357066"/>
                  <a:pt x="5094422" y="1350045"/>
                </a:cubicBezTo>
                <a:cubicBezTo>
                  <a:pt x="5173822" y="1298067"/>
                  <a:pt x="5282579" y="1226881"/>
                  <a:pt x="5363471" y="1146215"/>
                </a:cubicBezTo>
                <a:cubicBezTo>
                  <a:pt x="5415863" y="1093969"/>
                  <a:pt x="5478326" y="1013952"/>
                  <a:pt x="5478392" y="929438"/>
                </a:cubicBezTo>
                <a:cubicBezTo>
                  <a:pt x="5478480" y="847185"/>
                  <a:pt x="5429664" y="781758"/>
                  <a:pt x="5333304" y="734971"/>
                </a:cubicBezTo>
                <a:cubicBezTo>
                  <a:pt x="5307590" y="722492"/>
                  <a:pt x="5277203" y="710701"/>
                  <a:pt x="5240388" y="698924"/>
                </a:cubicBezTo>
                <a:cubicBezTo>
                  <a:pt x="5094708" y="652479"/>
                  <a:pt x="4935073" y="630991"/>
                  <a:pt x="4796895" y="614499"/>
                </a:cubicBezTo>
                <a:cubicBezTo>
                  <a:pt x="4751545" y="609098"/>
                  <a:pt x="4707249" y="604209"/>
                  <a:pt x="4666133" y="599731"/>
                </a:cubicBezTo>
                <a:cubicBezTo>
                  <a:pt x="4443487" y="575595"/>
                  <a:pt x="4207612" y="558302"/>
                  <a:pt x="3901352" y="543660"/>
                </a:cubicBezTo>
                <a:cubicBezTo>
                  <a:pt x="3728927" y="535344"/>
                  <a:pt x="3552069" y="530472"/>
                  <a:pt x="3381048" y="525761"/>
                </a:cubicBezTo>
                <a:cubicBezTo>
                  <a:pt x="3224550" y="521450"/>
                  <a:pt x="3062700" y="516990"/>
                  <a:pt x="2904250" y="509903"/>
                </a:cubicBezTo>
                <a:cubicBezTo>
                  <a:pt x="2757582" y="503341"/>
                  <a:pt x="2608764" y="494104"/>
                  <a:pt x="2461942" y="482452"/>
                </a:cubicBezTo>
                <a:cubicBezTo>
                  <a:pt x="2454065" y="481826"/>
                  <a:pt x="2445925" y="481179"/>
                  <a:pt x="2437588" y="480499"/>
                </a:cubicBezTo>
                <a:cubicBezTo>
                  <a:pt x="2442854" y="477017"/>
                  <a:pt x="2448119" y="473553"/>
                  <a:pt x="2453429" y="470104"/>
                </a:cubicBezTo>
                <a:close/>
                <a:moveTo>
                  <a:pt x="2941284" y="2764646"/>
                </a:moveTo>
                <a:cubicBezTo>
                  <a:pt x="2946155" y="2764493"/>
                  <a:pt x="2951070" y="2764361"/>
                  <a:pt x="2955940" y="2764207"/>
                </a:cubicBezTo>
                <a:cubicBezTo>
                  <a:pt x="2936699" y="2780618"/>
                  <a:pt x="2917304" y="2797468"/>
                  <a:pt x="2897909" y="2814757"/>
                </a:cubicBezTo>
                <a:cubicBezTo>
                  <a:pt x="2880423" y="2815305"/>
                  <a:pt x="2862915" y="2815832"/>
                  <a:pt x="2845385" y="2816337"/>
                </a:cubicBezTo>
                <a:cubicBezTo>
                  <a:pt x="2864627" y="2799092"/>
                  <a:pt x="2883912" y="2782220"/>
                  <a:pt x="2903153" y="2765765"/>
                </a:cubicBezTo>
                <a:cubicBezTo>
                  <a:pt x="2915878" y="2765392"/>
                  <a:pt x="2928603" y="2765019"/>
                  <a:pt x="2941284" y="2764646"/>
                </a:cubicBezTo>
                <a:close/>
                <a:moveTo>
                  <a:pt x="2962083" y="2764032"/>
                </a:moveTo>
                <a:cubicBezTo>
                  <a:pt x="2979438" y="2763527"/>
                  <a:pt x="2996858" y="2763023"/>
                  <a:pt x="3014344" y="2762518"/>
                </a:cubicBezTo>
                <a:cubicBezTo>
                  <a:pt x="2995081" y="2778819"/>
                  <a:pt x="2975620" y="2795625"/>
                  <a:pt x="2956094" y="2812870"/>
                </a:cubicBezTo>
                <a:cubicBezTo>
                  <a:pt x="2938717" y="2813440"/>
                  <a:pt x="2921341" y="2814011"/>
                  <a:pt x="2903899" y="2814559"/>
                </a:cubicBezTo>
                <a:cubicBezTo>
                  <a:pt x="2923359" y="2797271"/>
                  <a:pt x="2942798" y="2780421"/>
                  <a:pt x="2962083" y="2764032"/>
                </a:cubicBezTo>
                <a:close/>
                <a:moveTo>
                  <a:pt x="3020641" y="2762343"/>
                </a:moveTo>
                <a:cubicBezTo>
                  <a:pt x="3037798" y="2761860"/>
                  <a:pt x="3054999" y="2761399"/>
                  <a:pt x="3072222" y="2760982"/>
                </a:cubicBezTo>
                <a:cubicBezTo>
                  <a:pt x="3053024" y="2777130"/>
                  <a:pt x="3033586" y="2793804"/>
                  <a:pt x="3013993" y="2810983"/>
                </a:cubicBezTo>
                <a:cubicBezTo>
                  <a:pt x="2999184" y="2811466"/>
                  <a:pt x="2984418" y="2811949"/>
                  <a:pt x="2969740" y="2812431"/>
                </a:cubicBezTo>
                <a:cubicBezTo>
                  <a:pt x="2967261" y="2812519"/>
                  <a:pt x="2964760" y="2812585"/>
                  <a:pt x="2962281" y="2812673"/>
                </a:cubicBezTo>
                <a:cubicBezTo>
                  <a:pt x="2981851" y="2795428"/>
                  <a:pt x="3001356" y="2778644"/>
                  <a:pt x="3020641" y="2762343"/>
                </a:cubicBezTo>
                <a:close/>
                <a:moveTo>
                  <a:pt x="2969806" y="2814252"/>
                </a:moveTo>
                <a:cubicBezTo>
                  <a:pt x="2983760" y="2813792"/>
                  <a:pt x="2997780" y="2813331"/>
                  <a:pt x="3011843" y="2812892"/>
                </a:cubicBezTo>
                <a:cubicBezTo>
                  <a:pt x="2993172" y="2829281"/>
                  <a:pt x="2974392" y="2846109"/>
                  <a:pt x="2955611" y="2863354"/>
                </a:cubicBezTo>
                <a:cubicBezTo>
                  <a:pt x="2938476" y="2863968"/>
                  <a:pt x="2921297" y="2864560"/>
                  <a:pt x="2904118" y="2865131"/>
                </a:cubicBezTo>
                <a:cubicBezTo>
                  <a:pt x="2922767" y="2847908"/>
                  <a:pt x="2941482" y="2831036"/>
                  <a:pt x="2960131" y="2814559"/>
                </a:cubicBezTo>
                <a:cubicBezTo>
                  <a:pt x="2963356" y="2814472"/>
                  <a:pt x="2966581" y="2814362"/>
                  <a:pt x="2969806" y="2814252"/>
                </a:cubicBezTo>
                <a:close/>
                <a:moveTo>
                  <a:pt x="3018184" y="2812673"/>
                </a:moveTo>
                <a:cubicBezTo>
                  <a:pt x="3035187" y="2812146"/>
                  <a:pt x="3052235" y="2811598"/>
                  <a:pt x="3069326" y="2811093"/>
                </a:cubicBezTo>
                <a:cubicBezTo>
                  <a:pt x="3050677" y="2827372"/>
                  <a:pt x="3031852" y="2844112"/>
                  <a:pt x="3012962" y="2861313"/>
                </a:cubicBezTo>
                <a:cubicBezTo>
                  <a:pt x="3008070" y="2861489"/>
                  <a:pt x="3003155" y="2861664"/>
                  <a:pt x="2998284" y="2861840"/>
                </a:cubicBezTo>
                <a:cubicBezTo>
                  <a:pt x="2986152" y="2862279"/>
                  <a:pt x="2973997" y="2862718"/>
                  <a:pt x="2961820" y="2863134"/>
                </a:cubicBezTo>
                <a:cubicBezTo>
                  <a:pt x="2980667" y="2845912"/>
                  <a:pt x="2999491" y="2829062"/>
                  <a:pt x="3018184" y="2812673"/>
                </a:cubicBezTo>
                <a:close/>
                <a:moveTo>
                  <a:pt x="2998350" y="2863771"/>
                </a:moveTo>
                <a:cubicBezTo>
                  <a:pt x="3002475" y="2863617"/>
                  <a:pt x="3006622" y="2863463"/>
                  <a:pt x="3010768" y="2863332"/>
                </a:cubicBezTo>
                <a:cubicBezTo>
                  <a:pt x="2992712" y="2879787"/>
                  <a:pt x="2974611" y="2896637"/>
                  <a:pt x="2956555" y="2913859"/>
                </a:cubicBezTo>
                <a:cubicBezTo>
                  <a:pt x="2939639" y="2914496"/>
                  <a:pt x="2922723" y="2915110"/>
                  <a:pt x="2905764" y="2915680"/>
                </a:cubicBezTo>
                <a:cubicBezTo>
                  <a:pt x="2923667" y="2898501"/>
                  <a:pt x="2941658" y="2881630"/>
                  <a:pt x="2959648" y="2865153"/>
                </a:cubicBezTo>
                <a:cubicBezTo>
                  <a:pt x="2972549" y="2864692"/>
                  <a:pt x="2985471" y="2864231"/>
                  <a:pt x="2998350" y="2863771"/>
                </a:cubicBezTo>
                <a:close/>
                <a:moveTo>
                  <a:pt x="3019346" y="2861094"/>
                </a:moveTo>
                <a:cubicBezTo>
                  <a:pt x="3038303" y="2843893"/>
                  <a:pt x="3057171" y="2827153"/>
                  <a:pt x="3075842" y="2810896"/>
                </a:cubicBezTo>
                <a:cubicBezTo>
                  <a:pt x="3092692" y="2810391"/>
                  <a:pt x="3109542" y="2809908"/>
                  <a:pt x="3126391" y="2809469"/>
                </a:cubicBezTo>
                <a:cubicBezTo>
                  <a:pt x="3107326" y="2826056"/>
                  <a:pt x="3088589" y="2842665"/>
                  <a:pt x="3070203" y="2859317"/>
                </a:cubicBezTo>
                <a:cubicBezTo>
                  <a:pt x="3053178" y="2859887"/>
                  <a:pt x="3036240" y="2860502"/>
                  <a:pt x="3019346" y="2861094"/>
                </a:cubicBezTo>
                <a:close/>
                <a:moveTo>
                  <a:pt x="3078014" y="2808987"/>
                </a:moveTo>
                <a:cubicBezTo>
                  <a:pt x="3097628" y="2791939"/>
                  <a:pt x="3117045" y="2775419"/>
                  <a:pt x="3136089" y="2759490"/>
                </a:cubicBezTo>
                <a:cubicBezTo>
                  <a:pt x="3152807" y="2759161"/>
                  <a:pt x="3169459" y="2758854"/>
                  <a:pt x="3186068" y="2758613"/>
                </a:cubicBezTo>
                <a:cubicBezTo>
                  <a:pt x="3166563" y="2774892"/>
                  <a:pt x="3147410" y="2791215"/>
                  <a:pt x="3128563" y="2807583"/>
                </a:cubicBezTo>
                <a:cubicBezTo>
                  <a:pt x="3111714" y="2808021"/>
                  <a:pt x="3094864" y="2808482"/>
                  <a:pt x="3078014" y="2808987"/>
                </a:cubicBezTo>
                <a:close/>
                <a:moveTo>
                  <a:pt x="3138217" y="2757713"/>
                </a:moveTo>
                <a:cubicBezTo>
                  <a:pt x="3166344" y="2734237"/>
                  <a:pt x="3193703" y="2712056"/>
                  <a:pt x="3219812" y="2691345"/>
                </a:cubicBezTo>
                <a:cubicBezTo>
                  <a:pt x="3440790" y="2516133"/>
                  <a:pt x="3686363" y="2343005"/>
                  <a:pt x="3970617" y="2162074"/>
                </a:cubicBezTo>
                <a:cubicBezTo>
                  <a:pt x="4133542" y="2058397"/>
                  <a:pt x="4301975" y="1956244"/>
                  <a:pt x="4464835" y="1857458"/>
                </a:cubicBezTo>
                <a:cubicBezTo>
                  <a:pt x="4720961" y="1702099"/>
                  <a:pt x="4985820" y="1541447"/>
                  <a:pt x="5237646" y="1369912"/>
                </a:cubicBezTo>
                <a:cubicBezTo>
                  <a:pt x="5248243" y="1362689"/>
                  <a:pt x="5259739" y="1354962"/>
                  <a:pt x="5271938" y="1346785"/>
                </a:cubicBezTo>
                <a:cubicBezTo>
                  <a:pt x="5353642" y="1291924"/>
                  <a:pt x="5465557" y="1216791"/>
                  <a:pt x="5547415" y="1130784"/>
                </a:cubicBezTo>
                <a:cubicBezTo>
                  <a:pt x="5626881" y="1047277"/>
                  <a:pt x="5662490" y="968104"/>
                  <a:pt x="5653253" y="895470"/>
                </a:cubicBezTo>
                <a:cubicBezTo>
                  <a:pt x="5643029" y="815210"/>
                  <a:pt x="5582673" y="749403"/>
                  <a:pt x="5473872" y="699880"/>
                </a:cubicBezTo>
                <a:cubicBezTo>
                  <a:pt x="5446207" y="687287"/>
                  <a:pt x="5414284" y="675299"/>
                  <a:pt x="5376284" y="663228"/>
                </a:cubicBezTo>
                <a:cubicBezTo>
                  <a:pt x="5223845" y="614916"/>
                  <a:pt x="5063838" y="591572"/>
                  <a:pt x="4913023" y="571802"/>
                </a:cubicBezTo>
                <a:cubicBezTo>
                  <a:pt x="4872785" y="566536"/>
                  <a:pt x="4829388" y="561144"/>
                  <a:pt x="4776425" y="554836"/>
                </a:cubicBezTo>
                <a:cubicBezTo>
                  <a:pt x="4541625" y="526950"/>
                  <a:pt x="4287648" y="505857"/>
                  <a:pt x="3977177" y="488457"/>
                </a:cubicBezTo>
                <a:cubicBezTo>
                  <a:pt x="3771753" y="476875"/>
                  <a:pt x="3561416" y="469659"/>
                  <a:pt x="3358011" y="462682"/>
                </a:cubicBezTo>
                <a:cubicBezTo>
                  <a:pt x="3219109" y="457919"/>
                  <a:pt x="3075469" y="452989"/>
                  <a:pt x="2934702" y="446714"/>
                </a:cubicBezTo>
                <a:cubicBezTo>
                  <a:pt x="2800847" y="440748"/>
                  <a:pt x="2663613" y="433284"/>
                  <a:pt x="2526028" y="424504"/>
                </a:cubicBezTo>
                <a:cubicBezTo>
                  <a:pt x="2531776" y="421020"/>
                  <a:pt x="2537524" y="417562"/>
                  <a:pt x="2543317" y="414113"/>
                </a:cubicBezTo>
                <a:cubicBezTo>
                  <a:pt x="2677940" y="422266"/>
                  <a:pt x="2811795" y="429333"/>
                  <a:pt x="2942118" y="435138"/>
                </a:cubicBezTo>
                <a:cubicBezTo>
                  <a:pt x="3076873" y="441139"/>
                  <a:pt x="3214327" y="446060"/>
                  <a:pt x="3347282" y="450817"/>
                </a:cubicBezTo>
                <a:cubicBezTo>
                  <a:pt x="3560341" y="458441"/>
                  <a:pt x="3780639" y="466324"/>
                  <a:pt x="3995891" y="478875"/>
                </a:cubicBezTo>
                <a:cubicBezTo>
                  <a:pt x="4308425" y="497002"/>
                  <a:pt x="4565056" y="518907"/>
                  <a:pt x="4803499" y="547806"/>
                </a:cubicBezTo>
                <a:cubicBezTo>
                  <a:pt x="4856198" y="554213"/>
                  <a:pt x="4900034" y="559774"/>
                  <a:pt x="4941479" y="565319"/>
                </a:cubicBezTo>
                <a:cubicBezTo>
                  <a:pt x="5093698" y="585694"/>
                  <a:pt x="5255176" y="609659"/>
                  <a:pt x="5408997" y="658333"/>
                </a:cubicBezTo>
                <a:cubicBezTo>
                  <a:pt x="5447084" y="670417"/>
                  <a:pt x="5479226" y="682401"/>
                  <a:pt x="5507287" y="694966"/>
                </a:cubicBezTo>
                <a:cubicBezTo>
                  <a:pt x="5618083" y="744607"/>
                  <a:pt x="5680503" y="809429"/>
                  <a:pt x="5692789" y="887633"/>
                </a:cubicBezTo>
                <a:cubicBezTo>
                  <a:pt x="5704175" y="960083"/>
                  <a:pt x="5669686" y="1039622"/>
                  <a:pt x="5590308" y="1124031"/>
                </a:cubicBezTo>
                <a:cubicBezTo>
                  <a:pt x="5508516" y="1211032"/>
                  <a:pt x="5396008" y="1287018"/>
                  <a:pt x="5313865" y="1342502"/>
                </a:cubicBezTo>
                <a:cubicBezTo>
                  <a:pt x="5301359" y="1350956"/>
                  <a:pt x="5289533" y="1358940"/>
                  <a:pt x="5278695" y="1366371"/>
                </a:cubicBezTo>
                <a:cubicBezTo>
                  <a:pt x="5026211" y="1539593"/>
                  <a:pt x="4760563" y="1701941"/>
                  <a:pt x="4503668" y="1858943"/>
                </a:cubicBezTo>
                <a:cubicBezTo>
                  <a:pt x="4337847" y="1960292"/>
                  <a:pt x="4166364" y="2065088"/>
                  <a:pt x="4000499" y="2171563"/>
                </a:cubicBezTo>
                <a:cubicBezTo>
                  <a:pt x="3712757" y="2356323"/>
                  <a:pt x="3465231" y="2532851"/>
                  <a:pt x="3243814" y="2711223"/>
                </a:cubicBezTo>
                <a:cubicBezTo>
                  <a:pt x="3224989" y="2726383"/>
                  <a:pt x="3206450" y="2741587"/>
                  <a:pt x="3188174" y="2756836"/>
                </a:cubicBezTo>
                <a:cubicBezTo>
                  <a:pt x="3171587" y="2757099"/>
                  <a:pt x="3154913" y="2757384"/>
                  <a:pt x="3138217" y="2757713"/>
                </a:cubicBezTo>
                <a:close/>
                <a:moveTo>
                  <a:pt x="2523022" y="424304"/>
                </a:moveTo>
                <a:cubicBezTo>
                  <a:pt x="2512338" y="423622"/>
                  <a:pt x="2501653" y="422922"/>
                  <a:pt x="2490990" y="422222"/>
                </a:cubicBezTo>
                <a:cubicBezTo>
                  <a:pt x="2496322" y="418758"/>
                  <a:pt x="2501697" y="415309"/>
                  <a:pt x="2507072" y="411882"/>
                </a:cubicBezTo>
                <a:cubicBezTo>
                  <a:pt x="2518130" y="412567"/>
                  <a:pt x="2529187" y="413255"/>
                  <a:pt x="2540245" y="413927"/>
                </a:cubicBezTo>
                <a:cubicBezTo>
                  <a:pt x="2534497" y="417369"/>
                  <a:pt x="2528749" y="420825"/>
                  <a:pt x="2523022" y="424304"/>
                </a:cubicBezTo>
                <a:close/>
                <a:moveTo>
                  <a:pt x="2453495" y="419758"/>
                </a:moveTo>
                <a:cubicBezTo>
                  <a:pt x="2443622" y="419094"/>
                  <a:pt x="2433398" y="418392"/>
                  <a:pt x="2422976" y="417641"/>
                </a:cubicBezTo>
                <a:cubicBezTo>
                  <a:pt x="2427496" y="414214"/>
                  <a:pt x="2432016" y="410803"/>
                  <a:pt x="2436557" y="407419"/>
                </a:cubicBezTo>
                <a:cubicBezTo>
                  <a:pt x="2447483" y="408143"/>
                  <a:pt x="2458080" y="408819"/>
                  <a:pt x="2468304" y="409469"/>
                </a:cubicBezTo>
                <a:cubicBezTo>
                  <a:pt x="2463346" y="412872"/>
                  <a:pt x="2458431" y="416316"/>
                  <a:pt x="2453495" y="419758"/>
                </a:cubicBezTo>
                <a:close/>
                <a:moveTo>
                  <a:pt x="2419905" y="417420"/>
                </a:moveTo>
                <a:cubicBezTo>
                  <a:pt x="2410229" y="416718"/>
                  <a:pt x="2400378" y="415967"/>
                  <a:pt x="2390374" y="415160"/>
                </a:cubicBezTo>
                <a:cubicBezTo>
                  <a:pt x="2394433" y="411764"/>
                  <a:pt x="2398535" y="408407"/>
                  <a:pt x="2402616" y="405057"/>
                </a:cubicBezTo>
                <a:cubicBezTo>
                  <a:pt x="2413103" y="405827"/>
                  <a:pt x="2423415" y="406540"/>
                  <a:pt x="2433486" y="407213"/>
                </a:cubicBezTo>
                <a:cubicBezTo>
                  <a:pt x="2428944" y="410599"/>
                  <a:pt x="2424424" y="413993"/>
                  <a:pt x="2419905" y="417420"/>
                </a:cubicBezTo>
                <a:close/>
                <a:moveTo>
                  <a:pt x="2387390" y="414919"/>
                </a:moveTo>
                <a:cubicBezTo>
                  <a:pt x="2377978" y="414151"/>
                  <a:pt x="2368478" y="413328"/>
                  <a:pt x="2358912" y="412442"/>
                </a:cubicBezTo>
                <a:cubicBezTo>
                  <a:pt x="2362488" y="409098"/>
                  <a:pt x="2366064" y="405781"/>
                  <a:pt x="2369684" y="402483"/>
                </a:cubicBezTo>
                <a:cubicBezTo>
                  <a:pt x="2379755" y="403323"/>
                  <a:pt x="2389737" y="404102"/>
                  <a:pt x="2399566" y="404831"/>
                </a:cubicBezTo>
                <a:cubicBezTo>
                  <a:pt x="2395486" y="408176"/>
                  <a:pt x="2391427" y="411531"/>
                  <a:pt x="2387390" y="414919"/>
                </a:cubicBezTo>
                <a:close/>
                <a:moveTo>
                  <a:pt x="2351979" y="415937"/>
                </a:moveTo>
                <a:cubicBezTo>
                  <a:pt x="2348534" y="419206"/>
                  <a:pt x="2345112" y="422501"/>
                  <a:pt x="2341711" y="425816"/>
                </a:cubicBezTo>
                <a:cubicBezTo>
                  <a:pt x="2333220" y="424910"/>
                  <a:pt x="2324707" y="423949"/>
                  <a:pt x="2316217" y="422913"/>
                </a:cubicBezTo>
                <a:cubicBezTo>
                  <a:pt x="2319135" y="419653"/>
                  <a:pt x="2322075" y="416404"/>
                  <a:pt x="2325059" y="413187"/>
                </a:cubicBezTo>
                <a:cubicBezTo>
                  <a:pt x="2334032" y="414166"/>
                  <a:pt x="2343028" y="415081"/>
                  <a:pt x="2351979" y="415937"/>
                </a:cubicBezTo>
                <a:close/>
                <a:moveTo>
                  <a:pt x="2337959" y="429473"/>
                </a:moveTo>
                <a:cubicBezTo>
                  <a:pt x="2334646" y="432718"/>
                  <a:pt x="2331355" y="435992"/>
                  <a:pt x="2328086" y="439281"/>
                </a:cubicBezTo>
                <a:cubicBezTo>
                  <a:pt x="2320210" y="438324"/>
                  <a:pt x="2312333" y="437306"/>
                  <a:pt x="2304501" y="436220"/>
                </a:cubicBezTo>
                <a:cubicBezTo>
                  <a:pt x="2307287" y="432986"/>
                  <a:pt x="2310096" y="429759"/>
                  <a:pt x="2312926" y="426569"/>
                </a:cubicBezTo>
                <a:cubicBezTo>
                  <a:pt x="2321263" y="427600"/>
                  <a:pt x="2329600" y="428570"/>
                  <a:pt x="2337959" y="429473"/>
                </a:cubicBezTo>
                <a:close/>
                <a:moveTo>
                  <a:pt x="2340812" y="429778"/>
                </a:moveTo>
                <a:cubicBezTo>
                  <a:pt x="2349566" y="430713"/>
                  <a:pt x="2358298" y="431588"/>
                  <a:pt x="2366964" y="432405"/>
                </a:cubicBezTo>
                <a:cubicBezTo>
                  <a:pt x="2363168" y="435715"/>
                  <a:pt x="2359395" y="439035"/>
                  <a:pt x="2355621" y="442387"/>
                </a:cubicBezTo>
                <a:cubicBezTo>
                  <a:pt x="2347394" y="441525"/>
                  <a:pt x="2339144" y="440599"/>
                  <a:pt x="2330873" y="439614"/>
                </a:cubicBezTo>
                <a:cubicBezTo>
                  <a:pt x="2334164" y="436312"/>
                  <a:pt x="2337477" y="433034"/>
                  <a:pt x="2340812" y="429778"/>
                </a:cubicBezTo>
                <a:close/>
                <a:moveTo>
                  <a:pt x="2351694" y="445926"/>
                </a:moveTo>
                <a:cubicBezTo>
                  <a:pt x="2348030" y="449211"/>
                  <a:pt x="2344388" y="452499"/>
                  <a:pt x="2340768" y="455825"/>
                </a:cubicBezTo>
                <a:cubicBezTo>
                  <a:pt x="2333111" y="454913"/>
                  <a:pt x="2325454" y="453943"/>
                  <a:pt x="2317840" y="452905"/>
                </a:cubicBezTo>
                <a:cubicBezTo>
                  <a:pt x="2321000" y="449634"/>
                  <a:pt x="2324159" y="446387"/>
                  <a:pt x="2327362" y="443157"/>
                </a:cubicBezTo>
                <a:cubicBezTo>
                  <a:pt x="2335458" y="444145"/>
                  <a:pt x="2343598" y="445064"/>
                  <a:pt x="2351694" y="445926"/>
                </a:cubicBezTo>
                <a:close/>
                <a:moveTo>
                  <a:pt x="2354524" y="446229"/>
                </a:moveTo>
                <a:cubicBezTo>
                  <a:pt x="2363080" y="447126"/>
                  <a:pt x="2371593" y="447958"/>
                  <a:pt x="2380040" y="448741"/>
                </a:cubicBezTo>
                <a:cubicBezTo>
                  <a:pt x="2375915" y="452078"/>
                  <a:pt x="2371813" y="455433"/>
                  <a:pt x="2367732" y="458811"/>
                </a:cubicBezTo>
                <a:cubicBezTo>
                  <a:pt x="2359680" y="457982"/>
                  <a:pt x="2351606" y="457102"/>
                  <a:pt x="2343510" y="456155"/>
                </a:cubicBezTo>
                <a:cubicBezTo>
                  <a:pt x="2347152" y="452820"/>
                  <a:pt x="2350838" y="449524"/>
                  <a:pt x="2354524" y="446229"/>
                </a:cubicBezTo>
                <a:close/>
                <a:moveTo>
                  <a:pt x="2382892" y="449009"/>
                </a:moveTo>
                <a:cubicBezTo>
                  <a:pt x="2391909" y="449834"/>
                  <a:pt x="2400817" y="450599"/>
                  <a:pt x="2409615" y="451319"/>
                </a:cubicBezTo>
                <a:cubicBezTo>
                  <a:pt x="2405051" y="454700"/>
                  <a:pt x="2400510" y="458120"/>
                  <a:pt x="2395968" y="461541"/>
                </a:cubicBezTo>
                <a:cubicBezTo>
                  <a:pt x="2387587" y="460782"/>
                  <a:pt x="2379097" y="459974"/>
                  <a:pt x="2370562" y="459105"/>
                </a:cubicBezTo>
                <a:cubicBezTo>
                  <a:pt x="2374643" y="455722"/>
                  <a:pt x="2378767" y="452350"/>
                  <a:pt x="2382892" y="449009"/>
                </a:cubicBezTo>
                <a:close/>
                <a:moveTo>
                  <a:pt x="2391405" y="464985"/>
                </a:moveTo>
                <a:cubicBezTo>
                  <a:pt x="2386973" y="468344"/>
                  <a:pt x="2382585" y="471734"/>
                  <a:pt x="2378197" y="475133"/>
                </a:cubicBezTo>
                <a:cubicBezTo>
                  <a:pt x="2370343" y="474330"/>
                  <a:pt x="2362422" y="473472"/>
                  <a:pt x="2354480" y="472552"/>
                </a:cubicBezTo>
                <a:cubicBezTo>
                  <a:pt x="2358429" y="469202"/>
                  <a:pt x="2362378" y="465848"/>
                  <a:pt x="2366371" y="462537"/>
                </a:cubicBezTo>
                <a:cubicBezTo>
                  <a:pt x="2374774" y="463408"/>
                  <a:pt x="2383133" y="464224"/>
                  <a:pt x="2391405" y="464985"/>
                </a:cubicBezTo>
                <a:close/>
                <a:moveTo>
                  <a:pt x="2373897" y="478454"/>
                </a:moveTo>
                <a:cubicBezTo>
                  <a:pt x="2369619" y="481787"/>
                  <a:pt x="2365362" y="485142"/>
                  <a:pt x="2361106" y="488511"/>
                </a:cubicBezTo>
                <a:cubicBezTo>
                  <a:pt x="2353778" y="487658"/>
                  <a:pt x="2346428" y="486745"/>
                  <a:pt x="2339100" y="485773"/>
                </a:cubicBezTo>
                <a:cubicBezTo>
                  <a:pt x="2342896" y="482460"/>
                  <a:pt x="2346691" y="479141"/>
                  <a:pt x="2350531" y="475865"/>
                </a:cubicBezTo>
                <a:cubicBezTo>
                  <a:pt x="2358363" y="476789"/>
                  <a:pt x="2366152" y="477647"/>
                  <a:pt x="2373897" y="478454"/>
                </a:cubicBezTo>
                <a:close/>
                <a:moveTo>
                  <a:pt x="2376661" y="478742"/>
                </a:moveTo>
                <a:cubicBezTo>
                  <a:pt x="2384933" y="479593"/>
                  <a:pt x="2393138" y="480387"/>
                  <a:pt x="2401256" y="481131"/>
                </a:cubicBezTo>
                <a:cubicBezTo>
                  <a:pt x="2396517" y="484523"/>
                  <a:pt x="2391778" y="487913"/>
                  <a:pt x="2387083" y="491342"/>
                </a:cubicBezTo>
                <a:cubicBezTo>
                  <a:pt x="2379382" y="490556"/>
                  <a:pt x="2371615" y="489716"/>
                  <a:pt x="2363805" y="488821"/>
                </a:cubicBezTo>
                <a:cubicBezTo>
                  <a:pt x="2368083" y="485440"/>
                  <a:pt x="2372361" y="482083"/>
                  <a:pt x="2376661" y="478742"/>
                </a:cubicBezTo>
                <a:close/>
                <a:moveTo>
                  <a:pt x="2404020" y="481383"/>
                </a:moveTo>
                <a:cubicBezTo>
                  <a:pt x="2412752" y="482175"/>
                  <a:pt x="2421353" y="482917"/>
                  <a:pt x="2429756" y="483617"/>
                </a:cubicBezTo>
                <a:cubicBezTo>
                  <a:pt x="2424622" y="487044"/>
                  <a:pt x="2419510" y="490499"/>
                  <a:pt x="2414398" y="493964"/>
                </a:cubicBezTo>
                <a:cubicBezTo>
                  <a:pt x="2406302" y="493229"/>
                  <a:pt x="2398097" y="492450"/>
                  <a:pt x="2389781" y="491614"/>
                </a:cubicBezTo>
                <a:cubicBezTo>
                  <a:pt x="2394520" y="488176"/>
                  <a:pt x="2399259" y="484784"/>
                  <a:pt x="2404020" y="481383"/>
                </a:cubicBezTo>
                <a:close/>
                <a:moveTo>
                  <a:pt x="2409615" y="497191"/>
                </a:moveTo>
                <a:cubicBezTo>
                  <a:pt x="2404613" y="500589"/>
                  <a:pt x="2399676" y="504034"/>
                  <a:pt x="2394718" y="507468"/>
                </a:cubicBezTo>
                <a:cubicBezTo>
                  <a:pt x="2387127" y="506691"/>
                  <a:pt x="2379426" y="505859"/>
                  <a:pt x="2371703" y="504975"/>
                </a:cubicBezTo>
                <a:cubicBezTo>
                  <a:pt x="2376266" y="501577"/>
                  <a:pt x="2380830" y="498202"/>
                  <a:pt x="2385415" y="494841"/>
                </a:cubicBezTo>
                <a:cubicBezTo>
                  <a:pt x="2393577" y="495677"/>
                  <a:pt x="2401651" y="496456"/>
                  <a:pt x="2409615" y="497191"/>
                </a:cubicBezTo>
                <a:close/>
                <a:moveTo>
                  <a:pt x="3086570" y="2575502"/>
                </a:moveTo>
                <a:cubicBezTo>
                  <a:pt x="3303512" y="2417140"/>
                  <a:pt x="3540090" y="2260577"/>
                  <a:pt x="3809797" y="2096846"/>
                </a:cubicBezTo>
                <a:cubicBezTo>
                  <a:pt x="3957387" y="2007290"/>
                  <a:pt x="4109694" y="1918655"/>
                  <a:pt x="4256976" y="1832938"/>
                </a:cubicBezTo>
                <a:cubicBezTo>
                  <a:pt x="4509987" y="1685706"/>
                  <a:pt x="4771599" y="1533465"/>
                  <a:pt x="5020353" y="1370195"/>
                </a:cubicBezTo>
                <a:cubicBezTo>
                  <a:pt x="5029699" y="1364069"/>
                  <a:pt x="5039572" y="1357643"/>
                  <a:pt x="5049906" y="1350934"/>
                </a:cubicBezTo>
                <a:cubicBezTo>
                  <a:pt x="5128780" y="1299654"/>
                  <a:pt x="5236790" y="1229424"/>
                  <a:pt x="5317485" y="1150076"/>
                </a:cubicBezTo>
                <a:cubicBezTo>
                  <a:pt x="5369307" y="1099103"/>
                  <a:pt x="5431726" y="1020923"/>
                  <a:pt x="5434666" y="937935"/>
                </a:cubicBezTo>
                <a:cubicBezTo>
                  <a:pt x="5437606" y="855248"/>
                  <a:pt x="5391686" y="789917"/>
                  <a:pt x="5298134" y="743751"/>
                </a:cubicBezTo>
                <a:cubicBezTo>
                  <a:pt x="5272903" y="731290"/>
                  <a:pt x="5242889" y="719550"/>
                  <a:pt x="5206403" y="707858"/>
                </a:cubicBezTo>
                <a:cubicBezTo>
                  <a:pt x="5062434" y="661881"/>
                  <a:pt x="4904554" y="641073"/>
                  <a:pt x="4767868" y="625182"/>
                </a:cubicBezTo>
                <a:cubicBezTo>
                  <a:pt x="4724230" y="620120"/>
                  <a:pt x="4679934" y="615357"/>
                  <a:pt x="4638555" y="610965"/>
                </a:cubicBezTo>
                <a:cubicBezTo>
                  <a:pt x="4419814" y="587849"/>
                  <a:pt x="4186593" y="571350"/>
                  <a:pt x="3882396" y="557469"/>
                </a:cubicBezTo>
                <a:cubicBezTo>
                  <a:pt x="3716926" y="549847"/>
                  <a:pt x="3547133" y="545489"/>
                  <a:pt x="3382935" y="541277"/>
                </a:cubicBezTo>
                <a:cubicBezTo>
                  <a:pt x="3223300" y="537181"/>
                  <a:pt x="3058246" y="532944"/>
                  <a:pt x="2896637" y="525711"/>
                </a:cubicBezTo>
                <a:cubicBezTo>
                  <a:pt x="2751110" y="519194"/>
                  <a:pt x="2604024" y="509813"/>
                  <a:pt x="2459440" y="497829"/>
                </a:cubicBezTo>
                <a:cubicBezTo>
                  <a:pt x="2445991" y="496715"/>
                  <a:pt x="2431796" y="495537"/>
                  <a:pt x="2417118" y="494218"/>
                </a:cubicBezTo>
                <a:cubicBezTo>
                  <a:pt x="2422252" y="490752"/>
                  <a:pt x="2427364" y="487283"/>
                  <a:pt x="2432520" y="483851"/>
                </a:cubicBezTo>
                <a:cubicBezTo>
                  <a:pt x="2442525" y="484679"/>
                  <a:pt x="2452266" y="485453"/>
                  <a:pt x="2461634" y="486197"/>
                </a:cubicBezTo>
                <a:cubicBezTo>
                  <a:pt x="2608500" y="497854"/>
                  <a:pt x="2757362" y="507090"/>
                  <a:pt x="2904074" y="513657"/>
                </a:cubicBezTo>
                <a:cubicBezTo>
                  <a:pt x="3062568" y="520746"/>
                  <a:pt x="3224419" y="525204"/>
                  <a:pt x="3380938" y="529517"/>
                </a:cubicBezTo>
                <a:cubicBezTo>
                  <a:pt x="3551959" y="534228"/>
                  <a:pt x="3728795" y="539101"/>
                  <a:pt x="3901177" y="547414"/>
                </a:cubicBezTo>
                <a:cubicBezTo>
                  <a:pt x="4207348" y="562052"/>
                  <a:pt x="4443158" y="579343"/>
                  <a:pt x="4665739" y="603470"/>
                </a:cubicBezTo>
                <a:cubicBezTo>
                  <a:pt x="4706832" y="607946"/>
                  <a:pt x="4751107" y="612832"/>
                  <a:pt x="4796456" y="618233"/>
                </a:cubicBezTo>
                <a:cubicBezTo>
                  <a:pt x="4934458" y="634706"/>
                  <a:pt x="5093874" y="656163"/>
                  <a:pt x="5239247" y="702509"/>
                </a:cubicBezTo>
                <a:cubicBezTo>
                  <a:pt x="5275887" y="714227"/>
                  <a:pt x="5306120" y="725954"/>
                  <a:pt x="5331658" y="738354"/>
                </a:cubicBezTo>
                <a:cubicBezTo>
                  <a:pt x="5426614" y="784457"/>
                  <a:pt x="5474728" y="848749"/>
                  <a:pt x="5474641" y="929444"/>
                </a:cubicBezTo>
                <a:cubicBezTo>
                  <a:pt x="5474553" y="1012675"/>
                  <a:pt x="5412704" y="1091828"/>
                  <a:pt x="5360816" y="1143571"/>
                </a:cubicBezTo>
                <a:cubicBezTo>
                  <a:pt x="5280209" y="1223967"/>
                  <a:pt x="5171628" y="1295031"/>
                  <a:pt x="5092360" y="1346919"/>
                </a:cubicBezTo>
                <a:cubicBezTo>
                  <a:pt x="5081631" y="1353946"/>
                  <a:pt x="5071385" y="1360651"/>
                  <a:pt x="5061754" y="1367020"/>
                </a:cubicBezTo>
                <a:cubicBezTo>
                  <a:pt x="4812560" y="1531828"/>
                  <a:pt x="4550466" y="1685699"/>
                  <a:pt x="4296995" y="1834509"/>
                </a:cubicBezTo>
                <a:cubicBezTo>
                  <a:pt x="4146465" y="1922887"/>
                  <a:pt x="3990801" y="2014273"/>
                  <a:pt x="3840008" y="2106702"/>
                </a:cubicBezTo>
                <a:cubicBezTo>
                  <a:pt x="3567646" y="2273697"/>
                  <a:pt x="3329182" y="2433639"/>
                  <a:pt x="3110989" y="2595687"/>
                </a:cubicBezTo>
                <a:cubicBezTo>
                  <a:pt x="3046004" y="2643933"/>
                  <a:pt x="2973097" y="2700933"/>
                  <a:pt x="2899269" y="2764164"/>
                </a:cubicBezTo>
                <a:cubicBezTo>
                  <a:pt x="2881520" y="2764668"/>
                  <a:pt x="2863727" y="2765173"/>
                  <a:pt x="2845934" y="2765656"/>
                </a:cubicBezTo>
                <a:cubicBezTo>
                  <a:pt x="2918950" y="2702754"/>
                  <a:pt x="2999403" y="2639150"/>
                  <a:pt x="3086570" y="2575502"/>
                </a:cubicBezTo>
                <a:close/>
                <a:moveTo>
                  <a:pt x="2897185" y="2765941"/>
                </a:moveTo>
                <a:cubicBezTo>
                  <a:pt x="2878010" y="2782395"/>
                  <a:pt x="2858769" y="2799267"/>
                  <a:pt x="2839593" y="2816490"/>
                </a:cubicBezTo>
                <a:cubicBezTo>
                  <a:pt x="2822019" y="2816995"/>
                  <a:pt x="2804401" y="2817478"/>
                  <a:pt x="2786784" y="2817916"/>
                </a:cubicBezTo>
                <a:cubicBezTo>
                  <a:pt x="2805257" y="2801154"/>
                  <a:pt x="2824301" y="2784326"/>
                  <a:pt x="2843849" y="2767433"/>
                </a:cubicBezTo>
                <a:cubicBezTo>
                  <a:pt x="2861664" y="2766950"/>
                  <a:pt x="2879436" y="2766445"/>
                  <a:pt x="2897185" y="2765941"/>
                </a:cubicBezTo>
                <a:close/>
                <a:moveTo>
                  <a:pt x="2837487" y="2818377"/>
                </a:moveTo>
                <a:cubicBezTo>
                  <a:pt x="2819255" y="2834810"/>
                  <a:pt x="2801088" y="2851594"/>
                  <a:pt x="2783098" y="2868663"/>
                </a:cubicBezTo>
                <a:cubicBezTo>
                  <a:pt x="2765787" y="2869058"/>
                  <a:pt x="2748499" y="2869431"/>
                  <a:pt x="2731188" y="2869716"/>
                </a:cubicBezTo>
                <a:cubicBezTo>
                  <a:pt x="2748477" y="2853152"/>
                  <a:pt x="2766336" y="2836499"/>
                  <a:pt x="2784721" y="2819781"/>
                </a:cubicBezTo>
                <a:cubicBezTo>
                  <a:pt x="2802339" y="2819364"/>
                  <a:pt x="2819913" y="2818881"/>
                  <a:pt x="2837487" y="2818377"/>
                </a:cubicBezTo>
                <a:close/>
                <a:moveTo>
                  <a:pt x="2843279" y="2818223"/>
                </a:moveTo>
                <a:cubicBezTo>
                  <a:pt x="2860809" y="2817719"/>
                  <a:pt x="2878317" y="2817192"/>
                  <a:pt x="2895803" y="2816644"/>
                </a:cubicBezTo>
                <a:cubicBezTo>
                  <a:pt x="2877330" y="2833121"/>
                  <a:pt x="2858878" y="2849948"/>
                  <a:pt x="2840536" y="2867128"/>
                </a:cubicBezTo>
                <a:cubicBezTo>
                  <a:pt x="2823270" y="2867654"/>
                  <a:pt x="2805959" y="2868115"/>
                  <a:pt x="2788671" y="2868531"/>
                </a:cubicBezTo>
                <a:cubicBezTo>
                  <a:pt x="2806749" y="2851440"/>
                  <a:pt x="2824981" y="2834678"/>
                  <a:pt x="2843279" y="2818223"/>
                </a:cubicBezTo>
                <a:close/>
                <a:moveTo>
                  <a:pt x="2901771" y="2816446"/>
                </a:moveTo>
                <a:cubicBezTo>
                  <a:pt x="2919191" y="2815898"/>
                  <a:pt x="2936589" y="2815349"/>
                  <a:pt x="2953944" y="2814779"/>
                </a:cubicBezTo>
                <a:cubicBezTo>
                  <a:pt x="2935361" y="2831234"/>
                  <a:pt x="2916690" y="2848106"/>
                  <a:pt x="2898085" y="2865328"/>
                </a:cubicBezTo>
                <a:cubicBezTo>
                  <a:pt x="2880862" y="2865899"/>
                  <a:pt x="2863617" y="2866469"/>
                  <a:pt x="2846350" y="2866974"/>
                </a:cubicBezTo>
                <a:cubicBezTo>
                  <a:pt x="2864758" y="2849773"/>
                  <a:pt x="2883275" y="2832923"/>
                  <a:pt x="2901771" y="2816446"/>
                </a:cubicBezTo>
                <a:close/>
                <a:moveTo>
                  <a:pt x="2895957" y="2867325"/>
                </a:moveTo>
                <a:cubicBezTo>
                  <a:pt x="2878207" y="2883802"/>
                  <a:pt x="2860546" y="2900586"/>
                  <a:pt x="2843016" y="2917699"/>
                </a:cubicBezTo>
                <a:cubicBezTo>
                  <a:pt x="2826034" y="2918181"/>
                  <a:pt x="2809053" y="2918642"/>
                  <a:pt x="2792049" y="2919015"/>
                </a:cubicBezTo>
                <a:cubicBezTo>
                  <a:pt x="2809294" y="2902056"/>
                  <a:pt x="2826714" y="2885338"/>
                  <a:pt x="2844244" y="2868927"/>
                </a:cubicBezTo>
                <a:cubicBezTo>
                  <a:pt x="2861489" y="2868422"/>
                  <a:pt x="2878734" y="2867895"/>
                  <a:pt x="2895957" y="2867325"/>
                </a:cubicBezTo>
                <a:close/>
                <a:moveTo>
                  <a:pt x="2901946" y="2867128"/>
                </a:moveTo>
                <a:cubicBezTo>
                  <a:pt x="2919147" y="2866557"/>
                  <a:pt x="2936304" y="2865965"/>
                  <a:pt x="2953439" y="2865372"/>
                </a:cubicBezTo>
                <a:cubicBezTo>
                  <a:pt x="2935492" y="2881849"/>
                  <a:pt x="2917568" y="2898721"/>
                  <a:pt x="2899752" y="2915900"/>
                </a:cubicBezTo>
                <a:cubicBezTo>
                  <a:pt x="2882793" y="2916470"/>
                  <a:pt x="2865811" y="2917019"/>
                  <a:pt x="2848808" y="2917523"/>
                </a:cubicBezTo>
                <a:cubicBezTo>
                  <a:pt x="2866404" y="2900410"/>
                  <a:pt x="2884153" y="2883604"/>
                  <a:pt x="2901946" y="2867128"/>
                </a:cubicBezTo>
                <a:close/>
                <a:moveTo>
                  <a:pt x="2897580" y="2917984"/>
                </a:moveTo>
                <a:cubicBezTo>
                  <a:pt x="2880555" y="2934417"/>
                  <a:pt x="2863639" y="2951157"/>
                  <a:pt x="2846877" y="2968139"/>
                </a:cubicBezTo>
                <a:cubicBezTo>
                  <a:pt x="2830225" y="2968621"/>
                  <a:pt x="2813550" y="2969038"/>
                  <a:pt x="2796876" y="2969411"/>
                </a:cubicBezTo>
                <a:cubicBezTo>
                  <a:pt x="2813287" y="2952561"/>
                  <a:pt x="2829918" y="2935953"/>
                  <a:pt x="2846680" y="2919608"/>
                </a:cubicBezTo>
                <a:cubicBezTo>
                  <a:pt x="2863661" y="2919103"/>
                  <a:pt x="2880621" y="2918555"/>
                  <a:pt x="2897580" y="2917984"/>
                </a:cubicBezTo>
                <a:close/>
                <a:moveTo>
                  <a:pt x="2903592" y="2917787"/>
                </a:moveTo>
                <a:cubicBezTo>
                  <a:pt x="2920529" y="2917194"/>
                  <a:pt x="2937445" y="2916580"/>
                  <a:pt x="2954361" y="2915966"/>
                </a:cubicBezTo>
                <a:cubicBezTo>
                  <a:pt x="2937094" y="2932442"/>
                  <a:pt x="2919871" y="2949270"/>
                  <a:pt x="2902780" y="2966384"/>
                </a:cubicBezTo>
                <a:cubicBezTo>
                  <a:pt x="2886106" y="2966954"/>
                  <a:pt x="2869409" y="2967503"/>
                  <a:pt x="2852713" y="2967985"/>
                </a:cubicBezTo>
                <a:cubicBezTo>
                  <a:pt x="2869519" y="2950960"/>
                  <a:pt x="2886523" y="2934220"/>
                  <a:pt x="2903592" y="2917787"/>
                </a:cubicBezTo>
                <a:close/>
                <a:moveTo>
                  <a:pt x="2900608" y="2968578"/>
                </a:moveTo>
                <a:cubicBezTo>
                  <a:pt x="2884285" y="2984945"/>
                  <a:pt x="2868093" y="3001597"/>
                  <a:pt x="2852099" y="3018491"/>
                </a:cubicBezTo>
                <a:cubicBezTo>
                  <a:pt x="2835754" y="3018930"/>
                  <a:pt x="2819408" y="3019303"/>
                  <a:pt x="2803041" y="3019632"/>
                </a:cubicBezTo>
                <a:cubicBezTo>
                  <a:pt x="2818662" y="3002913"/>
                  <a:pt x="2834547" y="2986415"/>
                  <a:pt x="2850563" y="2970157"/>
                </a:cubicBezTo>
                <a:cubicBezTo>
                  <a:pt x="2867259" y="2969675"/>
                  <a:pt x="2883934" y="2969148"/>
                  <a:pt x="2900608" y="2968578"/>
                </a:cubicBezTo>
                <a:close/>
                <a:moveTo>
                  <a:pt x="2906641" y="2968358"/>
                </a:moveTo>
                <a:cubicBezTo>
                  <a:pt x="2923425" y="2967788"/>
                  <a:pt x="2940209" y="2967151"/>
                  <a:pt x="2956993" y="2966515"/>
                </a:cubicBezTo>
                <a:cubicBezTo>
                  <a:pt x="2949007" y="2974435"/>
                  <a:pt x="2941087" y="2982356"/>
                  <a:pt x="2933276" y="2990276"/>
                </a:cubicBezTo>
                <a:cubicBezTo>
                  <a:pt x="2924544" y="2999140"/>
                  <a:pt x="2915966" y="3007960"/>
                  <a:pt x="2907497" y="3016779"/>
                </a:cubicBezTo>
                <a:cubicBezTo>
                  <a:pt x="2890976" y="3017350"/>
                  <a:pt x="2874456" y="3017855"/>
                  <a:pt x="2857935" y="3018315"/>
                </a:cubicBezTo>
                <a:cubicBezTo>
                  <a:pt x="2873995" y="3001422"/>
                  <a:pt x="2890252" y="2984769"/>
                  <a:pt x="2906641" y="2968358"/>
                </a:cubicBezTo>
                <a:close/>
                <a:moveTo>
                  <a:pt x="2905303" y="3019061"/>
                </a:moveTo>
                <a:cubicBezTo>
                  <a:pt x="2889353" y="3035692"/>
                  <a:pt x="2873885" y="3052234"/>
                  <a:pt x="2858922" y="3068689"/>
                </a:cubicBezTo>
                <a:cubicBezTo>
                  <a:pt x="2842774" y="3069084"/>
                  <a:pt x="2826605" y="3069435"/>
                  <a:pt x="2810457" y="3069720"/>
                </a:cubicBezTo>
                <a:cubicBezTo>
                  <a:pt x="2825332" y="3053134"/>
                  <a:pt x="2840471" y="3036767"/>
                  <a:pt x="2855785" y="3020597"/>
                </a:cubicBezTo>
                <a:cubicBezTo>
                  <a:pt x="2872306" y="3020136"/>
                  <a:pt x="2888804" y="3019610"/>
                  <a:pt x="2905303" y="3019061"/>
                </a:cubicBezTo>
                <a:close/>
                <a:moveTo>
                  <a:pt x="2856772" y="3071059"/>
                </a:moveTo>
                <a:cubicBezTo>
                  <a:pt x="2841941" y="3087360"/>
                  <a:pt x="2827592" y="3103596"/>
                  <a:pt x="2813726" y="3119700"/>
                </a:cubicBezTo>
                <a:cubicBezTo>
                  <a:pt x="2798017" y="3119897"/>
                  <a:pt x="2782330" y="3120007"/>
                  <a:pt x="2766665" y="3120028"/>
                </a:cubicBezTo>
                <a:cubicBezTo>
                  <a:pt x="2780289" y="3103881"/>
                  <a:pt x="2794221" y="3087887"/>
                  <a:pt x="2808373" y="3072046"/>
                </a:cubicBezTo>
                <a:cubicBezTo>
                  <a:pt x="2824498" y="3071783"/>
                  <a:pt x="2840624" y="3071454"/>
                  <a:pt x="2856772" y="3071059"/>
                </a:cubicBezTo>
                <a:close/>
                <a:moveTo>
                  <a:pt x="2862279" y="3070905"/>
                </a:moveTo>
                <a:cubicBezTo>
                  <a:pt x="2878514" y="3070488"/>
                  <a:pt x="2894750" y="3070006"/>
                  <a:pt x="2910986" y="3069457"/>
                </a:cubicBezTo>
                <a:cubicBezTo>
                  <a:pt x="2895715" y="3086000"/>
                  <a:pt x="2880928" y="3102433"/>
                  <a:pt x="2866623" y="3118756"/>
                </a:cubicBezTo>
                <a:cubicBezTo>
                  <a:pt x="2850760" y="3119129"/>
                  <a:pt x="2834898" y="3119414"/>
                  <a:pt x="2819079" y="3119634"/>
                </a:cubicBezTo>
                <a:cubicBezTo>
                  <a:pt x="2833230" y="3103223"/>
                  <a:pt x="2847645" y="3086965"/>
                  <a:pt x="2862279" y="3070905"/>
                </a:cubicBezTo>
                <a:close/>
                <a:moveTo>
                  <a:pt x="2864429" y="3068536"/>
                </a:moveTo>
                <a:cubicBezTo>
                  <a:pt x="2879743" y="3051752"/>
                  <a:pt x="2895299" y="3035187"/>
                  <a:pt x="2911008" y="3018864"/>
                </a:cubicBezTo>
                <a:cubicBezTo>
                  <a:pt x="2927550" y="3018293"/>
                  <a:pt x="2944115" y="3017679"/>
                  <a:pt x="2960657" y="3017043"/>
                </a:cubicBezTo>
                <a:cubicBezTo>
                  <a:pt x="2960175" y="3017525"/>
                  <a:pt x="2959692" y="3018008"/>
                  <a:pt x="2959231" y="3018491"/>
                </a:cubicBezTo>
                <a:cubicBezTo>
                  <a:pt x="2943435" y="3034770"/>
                  <a:pt x="2928077" y="3050984"/>
                  <a:pt x="2913180" y="3067088"/>
                </a:cubicBezTo>
                <a:cubicBezTo>
                  <a:pt x="2896922" y="3067614"/>
                  <a:pt x="2880664" y="3068119"/>
                  <a:pt x="2864429" y="3068536"/>
                </a:cubicBezTo>
                <a:close/>
                <a:moveTo>
                  <a:pt x="2913202" y="3016582"/>
                </a:moveTo>
                <a:cubicBezTo>
                  <a:pt x="2929613" y="2999535"/>
                  <a:pt x="2946199" y="2982773"/>
                  <a:pt x="2962873" y="2966296"/>
                </a:cubicBezTo>
                <a:cubicBezTo>
                  <a:pt x="2979635" y="2965637"/>
                  <a:pt x="2996397" y="2964979"/>
                  <a:pt x="3013138" y="2964277"/>
                </a:cubicBezTo>
                <a:cubicBezTo>
                  <a:pt x="2995893" y="2981215"/>
                  <a:pt x="2979131" y="2998043"/>
                  <a:pt x="2962895" y="3014739"/>
                </a:cubicBezTo>
                <a:cubicBezTo>
                  <a:pt x="2946331" y="3015397"/>
                  <a:pt x="2929766" y="3016012"/>
                  <a:pt x="2913202" y="3016582"/>
                </a:cubicBezTo>
                <a:close/>
                <a:moveTo>
                  <a:pt x="2965089" y="2964102"/>
                </a:moveTo>
                <a:cubicBezTo>
                  <a:pt x="2982510" y="2946901"/>
                  <a:pt x="2999996" y="2930051"/>
                  <a:pt x="3017482" y="2913552"/>
                </a:cubicBezTo>
                <a:cubicBezTo>
                  <a:pt x="3020641" y="2913443"/>
                  <a:pt x="3023778" y="2913311"/>
                  <a:pt x="3026938" y="2913201"/>
                </a:cubicBezTo>
                <a:cubicBezTo>
                  <a:pt x="3040541" y="2912675"/>
                  <a:pt x="3054253" y="2912148"/>
                  <a:pt x="3067987" y="2911621"/>
                </a:cubicBezTo>
                <a:cubicBezTo>
                  <a:pt x="3050041" y="2928471"/>
                  <a:pt x="3032510" y="2945321"/>
                  <a:pt x="3015397" y="2962083"/>
                </a:cubicBezTo>
                <a:cubicBezTo>
                  <a:pt x="2998657" y="2962763"/>
                  <a:pt x="2981873" y="2963443"/>
                  <a:pt x="2965089" y="2964102"/>
                </a:cubicBezTo>
                <a:close/>
                <a:moveTo>
                  <a:pt x="3026850" y="2911183"/>
                </a:moveTo>
                <a:cubicBezTo>
                  <a:pt x="3024481" y="2911271"/>
                  <a:pt x="3022089" y="2911358"/>
                  <a:pt x="3019720" y="2911446"/>
                </a:cubicBezTo>
                <a:cubicBezTo>
                  <a:pt x="3037974" y="2894267"/>
                  <a:pt x="3056228" y="2877461"/>
                  <a:pt x="3074350" y="2861094"/>
                </a:cubicBezTo>
                <a:cubicBezTo>
                  <a:pt x="3091112" y="2860524"/>
                  <a:pt x="3107896" y="2859975"/>
                  <a:pt x="3124702" y="2859449"/>
                </a:cubicBezTo>
                <a:cubicBezTo>
                  <a:pt x="3106207" y="2876123"/>
                  <a:pt x="3088040" y="2892819"/>
                  <a:pt x="3070247" y="2909515"/>
                </a:cubicBezTo>
                <a:cubicBezTo>
                  <a:pt x="3055723" y="2910064"/>
                  <a:pt x="3041243" y="2910634"/>
                  <a:pt x="3026850" y="2911183"/>
                </a:cubicBezTo>
                <a:close/>
                <a:moveTo>
                  <a:pt x="3076566" y="2859097"/>
                </a:moveTo>
                <a:cubicBezTo>
                  <a:pt x="3095544" y="2842006"/>
                  <a:pt x="3114368" y="2825376"/>
                  <a:pt x="3132929" y="2809294"/>
                </a:cubicBezTo>
                <a:cubicBezTo>
                  <a:pt x="3149582" y="2808877"/>
                  <a:pt x="3166212" y="2808460"/>
                  <a:pt x="3182777" y="2808109"/>
                </a:cubicBezTo>
                <a:cubicBezTo>
                  <a:pt x="3163887" y="2824476"/>
                  <a:pt x="3145238" y="2840931"/>
                  <a:pt x="3126896" y="2857452"/>
                </a:cubicBezTo>
                <a:cubicBezTo>
                  <a:pt x="3110112" y="2857979"/>
                  <a:pt x="3093328" y="2858527"/>
                  <a:pt x="3076566" y="2859097"/>
                </a:cubicBezTo>
                <a:close/>
                <a:moveTo>
                  <a:pt x="3135123" y="2807407"/>
                </a:moveTo>
                <a:cubicBezTo>
                  <a:pt x="3154672" y="2790513"/>
                  <a:pt x="3173935" y="2774190"/>
                  <a:pt x="3192760" y="2758503"/>
                </a:cubicBezTo>
                <a:cubicBezTo>
                  <a:pt x="3207964" y="2758284"/>
                  <a:pt x="3223146" y="2758086"/>
                  <a:pt x="3238219" y="2757977"/>
                </a:cubicBezTo>
                <a:cubicBezTo>
                  <a:pt x="3239404" y="2757955"/>
                  <a:pt x="3240611" y="2757955"/>
                  <a:pt x="3241817" y="2757933"/>
                </a:cubicBezTo>
                <a:cubicBezTo>
                  <a:pt x="3222664" y="2773905"/>
                  <a:pt x="3203664" y="2790031"/>
                  <a:pt x="3184927" y="2806244"/>
                </a:cubicBezTo>
                <a:cubicBezTo>
                  <a:pt x="3168362" y="2806573"/>
                  <a:pt x="3151754" y="2806990"/>
                  <a:pt x="3135123" y="2807407"/>
                </a:cubicBezTo>
                <a:close/>
                <a:moveTo>
                  <a:pt x="3238197" y="2756243"/>
                </a:moveTo>
                <a:cubicBezTo>
                  <a:pt x="3223826" y="2756353"/>
                  <a:pt x="3209368" y="2756528"/>
                  <a:pt x="3194866" y="2756748"/>
                </a:cubicBezTo>
                <a:cubicBezTo>
                  <a:pt x="3212483" y="2742092"/>
                  <a:pt x="3229728" y="2727985"/>
                  <a:pt x="3246468" y="2714514"/>
                </a:cubicBezTo>
                <a:cubicBezTo>
                  <a:pt x="3467776" y="2536230"/>
                  <a:pt x="3715170" y="2359789"/>
                  <a:pt x="4002802" y="2175119"/>
                </a:cubicBezTo>
                <a:cubicBezTo>
                  <a:pt x="4168624" y="2068671"/>
                  <a:pt x="4340063" y="1963886"/>
                  <a:pt x="4505884" y="1862548"/>
                </a:cubicBezTo>
                <a:cubicBezTo>
                  <a:pt x="4762823" y="1705517"/>
                  <a:pt x="5028515" y="1543138"/>
                  <a:pt x="5281087" y="1369853"/>
                </a:cubicBezTo>
                <a:cubicBezTo>
                  <a:pt x="5291903" y="1362430"/>
                  <a:pt x="5303728" y="1354448"/>
                  <a:pt x="5316235" y="1345999"/>
                </a:cubicBezTo>
                <a:cubicBezTo>
                  <a:pt x="5398553" y="1290406"/>
                  <a:pt x="5511258" y="1214266"/>
                  <a:pt x="5593401" y="1126921"/>
                </a:cubicBezTo>
                <a:cubicBezTo>
                  <a:pt x="5673701" y="1041507"/>
                  <a:pt x="5708563" y="960774"/>
                  <a:pt x="5696958" y="886969"/>
                </a:cubicBezTo>
                <a:cubicBezTo>
                  <a:pt x="5684452" y="807261"/>
                  <a:pt x="5621199" y="741360"/>
                  <a:pt x="5509020" y="691100"/>
                </a:cubicBezTo>
                <a:cubicBezTo>
                  <a:pt x="5480806" y="678469"/>
                  <a:pt x="5448510" y="666429"/>
                  <a:pt x="5410269" y="654296"/>
                </a:cubicBezTo>
                <a:cubicBezTo>
                  <a:pt x="5256141" y="605521"/>
                  <a:pt x="5094444" y="581521"/>
                  <a:pt x="4942050" y="561122"/>
                </a:cubicBezTo>
                <a:cubicBezTo>
                  <a:pt x="4900583" y="555577"/>
                  <a:pt x="4856703" y="550009"/>
                  <a:pt x="4804004" y="543603"/>
                </a:cubicBezTo>
                <a:cubicBezTo>
                  <a:pt x="4565473" y="514692"/>
                  <a:pt x="4308754" y="492779"/>
                  <a:pt x="3996133" y="474648"/>
                </a:cubicBezTo>
                <a:cubicBezTo>
                  <a:pt x="3780837" y="462091"/>
                  <a:pt x="3560494" y="454208"/>
                  <a:pt x="3347414" y="446584"/>
                </a:cubicBezTo>
                <a:cubicBezTo>
                  <a:pt x="3214502" y="441828"/>
                  <a:pt x="3077049" y="436909"/>
                  <a:pt x="2942316" y="430908"/>
                </a:cubicBezTo>
                <a:cubicBezTo>
                  <a:pt x="2813989" y="425193"/>
                  <a:pt x="2682262" y="418253"/>
                  <a:pt x="2549745" y="410256"/>
                </a:cubicBezTo>
                <a:cubicBezTo>
                  <a:pt x="2555603" y="406783"/>
                  <a:pt x="2561461" y="403336"/>
                  <a:pt x="2567341" y="399901"/>
                </a:cubicBezTo>
                <a:cubicBezTo>
                  <a:pt x="2696764" y="407327"/>
                  <a:pt x="2825025" y="413879"/>
                  <a:pt x="2949731" y="419429"/>
                </a:cubicBezTo>
                <a:cubicBezTo>
                  <a:pt x="3077641" y="425121"/>
                  <a:pt x="3208117" y="429971"/>
                  <a:pt x="3334272" y="434660"/>
                </a:cubicBezTo>
                <a:cubicBezTo>
                  <a:pt x="3557796" y="442971"/>
                  <a:pt x="3788910" y="451563"/>
                  <a:pt x="4014848" y="465161"/>
                </a:cubicBezTo>
                <a:cubicBezTo>
                  <a:pt x="4329531" y="484014"/>
                  <a:pt x="4588883" y="506735"/>
                  <a:pt x="4831055" y="536667"/>
                </a:cubicBezTo>
                <a:cubicBezTo>
                  <a:pt x="4882834" y="543085"/>
                  <a:pt x="4928447" y="548993"/>
                  <a:pt x="4970484" y="554728"/>
                </a:cubicBezTo>
                <a:cubicBezTo>
                  <a:pt x="5124282" y="575734"/>
                  <a:pt x="5287427" y="600352"/>
                  <a:pt x="5442938" y="649491"/>
                </a:cubicBezTo>
                <a:cubicBezTo>
                  <a:pt x="5481266" y="661630"/>
                  <a:pt x="5513803" y="673664"/>
                  <a:pt x="5542413" y="686280"/>
                </a:cubicBezTo>
                <a:cubicBezTo>
                  <a:pt x="5658299" y="737393"/>
                  <a:pt x="5721771" y="800519"/>
                  <a:pt x="5736428" y="879261"/>
                </a:cubicBezTo>
                <a:cubicBezTo>
                  <a:pt x="5750096" y="952812"/>
                  <a:pt x="5716396" y="1033847"/>
                  <a:pt x="5636206" y="1120115"/>
                </a:cubicBezTo>
                <a:cubicBezTo>
                  <a:pt x="5554129" y="1208445"/>
                  <a:pt x="5440809" y="1285443"/>
                  <a:pt x="5358074" y="1341662"/>
                </a:cubicBezTo>
                <a:cubicBezTo>
                  <a:pt x="5345239" y="1350376"/>
                  <a:pt x="5333128" y="1358608"/>
                  <a:pt x="5322092" y="1366232"/>
                </a:cubicBezTo>
                <a:cubicBezTo>
                  <a:pt x="5068796" y="1541240"/>
                  <a:pt x="4802249" y="1705338"/>
                  <a:pt x="4544477" y="1864033"/>
                </a:cubicBezTo>
                <a:cubicBezTo>
                  <a:pt x="4375759" y="1967903"/>
                  <a:pt x="4201293" y="2075310"/>
                  <a:pt x="4032597" y="2184531"/>
                </a:cubicBezTo>
                <a:cubicBezTo>
                  <a:pt x="3741345" y="2373151"/>
                  <a:pt x="3492020" y="2552970"/>
                  <a:pt x="3270383" y="2734325"/>
                </a:cubicBezTo>
                <a:cubicBezTo>
                  <a:pt x="3261519" y="2741565"/>
                  <a:pt x="3252699" y="2748871"/>
                  <a:pt x="3243902" y="2756177"/>
                </a:cubicBezTo>
                <a:cubicBezTo>
                  <a:pt x="3242015" y="2756199"/>
                  <a:pt x="3240106" y="2756221"/>
                  <a:pt x="3238197" y="2756243"/>
                </a:cubicBezTo>
                <a:close/>
                <a:moveTo>
                  <a:pt x="2546695" y="410076"/>
                </a:moveTo>
                <a:cubicBezTo>
                  <a:pt x="2535506" y="409401"/>
                  <a:pt x="2524339" y="408714"/>
                  <a:pt x="2513149" y="408023"/>
                </a:cubicBezTo>
                <a:cubicBezTo>
                  <a:pt x="2518612" y="404567"/>
                  <a:pt x="2524075" y="401127"/>
                  <a:pt x="2529560" y="397709"/>
                </a:cubicBezTo>
                <a:cubicBezTo>
                  <a:pt x="2541123" y="398387"/>
                  <a:pt x="2552685" y="399058"/>
                  <a:pt x="2564225" y="399721"/>
                </a:cubicBezTo>
                <a:cubicBezTo>
                  <a:pt x="2558367" y="403157"/>
                  <a:pt x="2552510" y="406608"/>
                  <a:pt x="2546695" y="410076"/>
                </a:cubicBezTo>
                <a:close/>
                <a:moveTo>
                  <a:pt x="2510056" y="407832"/>
                </a:moveTo>
                <a:cubicBezTo>
                  <a:pt x="2499086" y="407154"/>
                  <a:pt x="2488116" y="406480"/>
                  <a:pt x="2477146" y="405789"/>
                </a:cubicBezTo>
                <a:cubicBezTo>
                  <a:pt x="2482214" y="402347"/>
                  <a:pt x="2487282" y="398911"/>
                  <a:pt x="2492350" y="395508"/>
                </a:cubicBezTo>
                <a:cubicBezTo>
                  <a:pt x="2503715" y="396186"/>
                  <a:pt x="2515058" y="396860"/>
                  <a:pt x="2526401" y="397525"/>
                </a:cubicBezTo>
                <a:cubicBezTo>
                  <a:pt x="2520938" y="400938"/>
                  <a:pt x="2515497" y="404379"/>
                  <a:pt x="2510056" y="407832"/>
                </a:cubicBezTo>
                <a:close/>
                <a:moveTo>
                  <a:pt x="2474009" y="405592"/>
                </a:moveTo>
                <a:cubicBezTo>
                  <a:pt x="2463675" y="404938"/>
                  <a:pt x="2452924" y="404256"/>
                  <a:pt x="2441823" y="403527"/>
                </a:cubicBezTo>
                <a:cubicBezTo>
                  <a:pt x="2446474" y="400103"/>
                  <a:pt x="2451103" y="396684"/>
                  <a:pt x="2455776" y="393301"/>
                </a:cubicBezTo>
                <a:cubicBezTo>
                  <a:pt x="2462907" y="393738"/>
                  <a:pt x="2469884" y="394159"/>
                  <a:pt x="2476685" y="394567"/>
                </a:cubicBezTo>
                <a:cubicBezTo>
                  <a:pt x="2480832" y="394819"/>
                  <a:pt x="2485000" y="395065"/>
                  <a:pt x="2489169" y="395315"/>
                </a:cubicBezTo>
                <a:cubicBezTo>
                  <a:pt x="2484101" y="398716"/>
                  <a:pt x="2479055" y="402154"/>
                  <a:pt x="2474009" y="405592"/>
                </a:cubicBezTo>
                <a:close/>
                <a:moveTo>
                  <a:pt x="2438707" y="403323"/>
                </a:moveTo>
                <a:cubicBezTo>
                  <a:pt x="2428505" y="402650"/>
                  <a:pt x="2418018" y="401932"/>
                  <a:pt x="2407355" y="401160"/>
                </a:cubicBezTo>
                <a:cubicBezTo>
                  <a:pt x="2411546" y="397757"/>
                  <a:pt x="2415780" y="394394"/>
                  <a:pt x="2419993" y="391035"/>
                </a:cubicBezTo>
                <a:cubicBezTo>
                  <a:pt x="2431160" y="391772"/>
                  <a:pt x="2442064" y="392459"/>
                  <a:pt x="2452639" y="393108"/>
                </a:cubicBezTo>
                <a:cubicBezTo>
                  <a:pt x="2447966" y="396493"/>
                  <a:pt x="2443315" y="399896"/>
                  <a:pt x="2438707" y="403323"/>
                </a:cubicBezTo>
                <a:close/>
                <a:moveTo>
                  <a:pt x="2404305" y="400938"/>
                </a:moveTo>
                <a:cubicBezTo>
                  <a:pt x="2394323" y="400210"/>
                  <a:pt x="2384187" y="399431"/>
                  <a:pt x="2373941" y="398591"/>
                </a:cubicBezTo>
                <a:cubicBezTo>
                  <a:pt x="2377648" y="395234"/>
                  <a:pt x="2381378" y="391908"/>
                  <a:pt x="2385130" y="388595"/>
                </a:cubicBezTo>
                <a:cubicBezTo>
                  <a:pt x="2395881" y="389391"/>
                  <a:pt x="2406478" y="390133"/>
                  <a:pt x="2416877" y="390826"/>
                </a:cubicBezTo>
                <a:cubicBezTo>
                  <a:pt x="2412665" y="394181"/>
                  <a:pt x="2408474" y="397542"/>
                  <a:pt x="2404305" y="400938"/>
                </a:cubicBezTo>
                <a:close/>
                <a:moveTo>
                  <a:pt x="2370935" y="398345"/>
                </a:moveTo>
                <a:cubicBezTo>
                  <a:pt x="2361216" y="397538"/>
                  <a:pt x="2351408" y="396671"/>
                  <a:pt x="2341579" y="395741"/>
                </a:cubicBezTo>
                <a:cubicBezTo>
                  <a:pt x="2344761" y="392441"/>
                  <a:pt x="2347986" y="389163"/>
                  <a:pt x="2351233" y="385912"/>
                </a:cubicBezTo>
                <a:cubicBezTo>
                  <a:pt x="2361589" y="386792"/>
                  <a:pt x="2371878" y="387608"/>
                  <a:pt x="2382036" y="388371"/>
                </a:cubicBezTo>
                <a:cubicBezTo>
                  <a:pt x="2378329" y="391673"/>
                  <a:pt x="2374621" y="394997"/>
                  <a:pt x="2370935" y="398345"/>
                </a:cubicBezTo>
                <a:close/>
                <a:moveTo>
                  <a:pt x="2338640" y="395460"/>
                </a:moveTo>
                <a:cubicBezTo>
                  <a:pt x="2329183" y="394554"/>
                  <a:pt x="2319727" y="393586"/>
                  <a:pt x="2310271" y="392546"/>
                </a:cubicBezTo>
                <a:cubicBezTo>
                  <a:pt x="2312948" y="389312"/>
                  <a:pt x="2315646" y="386094"/>
                  <a:pt x="2318367" y="382906"/>
                </a:cubicBezTo>
                <a:cubicBezTo>
                  <a:pt x="2328350" y="383885"/>
                  <a:pt x="2338310" y="384797"/>
                  <a:pt x="2348227" y="385648"/>
                </a:cubicBezTo>
                <a:cubicBezTo>
                  <a:pt x="2345002" y="388896"/>
                  <a:pt x="2341821" y="392169"/>
                  <a:pt x="2338640" y="395460"/>
                </a:cubicBezTo>
                <a:close/>
                <a:moveTo>
                  <a:pt x="2307419" y="392226"/>
                </a:moveTo>
                <a:cubicBezTo>
                  <a:pt x="2298270" y="391204"/>
                  <a:pt x="2289121" y="390115"/>
                  <a:pt x="2280060" y="388948"/>
                </a:cubicBezTo>
                <a:cubicBezTo>
                  <a:pt x="2282210" y="385791"/>
                  <a:pt x="2284382" y="382645"/>
                  <a:pt x="2286576" y="379534"/>
                </a:cubicBezTo>
                <a:cubicBezTo>
                  <a:pt x="2296164" y="380631"/>
                  <a:pt x="2305795" y="381655"/>
                  <a:pt x="2315449" y="382614"/>
                </a:cubicBezTo>
                <a:cubicBezTo>
                  <a:pt x="2312750" y="385791"/>
                  <a:pt x="2310074" y="389003"/>
                  <a:pt x="2307419" y="392226"/>
                </a:cubicBezTo>
                <a:close/>
                <a:moveTo>
                  <a:pt x="2277273" y="388584"/>
                </a:moveTo>
                <a:cubicBezTo>
                  <a:pt x="2268410" y="387426"/>
                  <a:pt x="2259612" y="386190"/>
                  <a:pt x="2250902" y="384876"/>
                </a:cubicBezTo>
                <a:cubicBezTo>
                  <a:pt x="2252525" y="381809"/>
                  <a:pt x="2254149" y="378751"/>
                  <a:pt x="2255816" y="375729"/>
                </a:cubicBezTo>
                <a:cubicBezTo>
                  <a:pt x="2265053" y="376962"/>
                  <a:pt x="2274356" y="378119"/>
                  <a:pt x="2283724" y="379205"/>
                </a:cubicBezTo>
                <a:cubicBezTo>
                  <a:pt x="2281552" y="382303"/>
                  <a:pt x="2279402" y="385440"/>
                  <a:pt x="2277273" y="388584"/>
                </a:cubicBezTo>
                <a:close/>
                <a:moveTo>
                  <a:pt x="2248181" y="384462"/>
                </a:moveTo>
                <a:cubicBezTo>
                  <a:pt x="2239581" y="383139"/>
                  <a:pt x="2231090" y="381732"/>
                  <a:pt x="2222731" y="380240"/>
                </a:cubicBezTo>
                <a:cubicBezTo>
                  <a:pt x="2223806" y="377281"/>
                  <a:pt x="2224925" y="374330"/>
                  <a:pt x="2226066" y="371414"/>
                </a:cubicBezTo>
                <a:cubicBezTo>
                  <a:pt x="2234929" y="372811"/>
                  <a:pt x="2243947" y="374123"/>
                  <a:pt x="2253052" y="375359"/>
                </a:cubicBezTo>
                <a:cubicBezTo>
                  <a:pt x="2251406" y="378369"/>
                  <a:pt x="2249783" y="381405"/>
                  <a:pt x="2248181" y="384462"/>
                </a:cubicBezTo>
                <a:close/>
                <a:moveTo>
                  <a:pt x="2218606" y="383792"/>
                </a:moveTo>
                <a:cubicBezTo>
                  <a:pt x="2217575" y="386680"/>
                  <a:pt x="2216566" y="389578"/>
                  <a:pt x="2215600" y="392507"/>
                </a:cubicBezTo>
                <a:cubicBezTo>
                  <a:pt x="2210532" y="391456"/>
                  <a:pt x="2205530" y="390368"/>
                  <a:pt x="2200594" y="389236"/>
                </a:cubicBezTo>
                <a:cubicBezTo>
                  <a:pt x="2201405" y="386408"/>
                  <a:pt x="2202217" y="383599"/>
                  <a:pt x="2203051" y="380806"/>
                </a:cubicBezTo>
                <a:cubicBezTo>
                  <a:pt x="2208163" y="381838"/>
                  <a:pt x="2213341" y="382836"/>
                  <a:pt x="2218606" y="383792"/>
                </a:cubicBezTo>
                <a:close/>
                <a:moveTo>
                  <a:pt x="2221283" y="384275"/>
                </a:moveTo>
                <a:cubicBezTo>
                  <a:pt x="2229445" y="385741"/>
                  <a:pt x="2237738" y="387118"/>
                  <a:pt x="2246141" y="388420"/>
                </a:cubicBezTo>
                <a:cubicBezTo>
                  <a:pt x="2244605" y="391417"/>
                  <a:pt x="2243069" y="394422"/>
                  <a:pt x="2241577" y="397463"/>
                </a:cubicBezTo>
                <a:cubicBezTo>
                  <a:pt x="2233679" y="396079"/>
                  <a:pt x="2225890" y="394609"/>
                  <a:pt x="2218255" y="393053"/>
                </a:cubicBezTo>
                <a:cubicBezTo>
                  <a:pt x="2219221" y="390104"/>
                  <a:pt x="2220252" y="387184"/>
                  <a:pt x="2221283" y="384275"/>
                </a:cubicBezTo>
                <a:close/>
                <a:moveTo>
                  <a:pt x="2248839" y="388843"/>
                </a:moveTo>
                <a:cubicBezTo>
                  <a:pt x="2257352" y="390140"/>
                  <a:pt x="2265975" y="391353"/>
                  <a:pt x="2274641" y="392500"/>
                </a:cubicBezTo>
                <a:cubicBezTo>
                  <a:pt x="2272578" y="395587"/>
                  <a:pt x="2270538" y="398687"/>
                  <a:pt x="2268519" y="401823"/>
                </a:cubicBezTo>
                <a:cubicBezTo>
                  <a:pt x="2260336" y="400603"/>
                  <a:pt x="2252240" y="399299"/>
                  <a:pt x="2244254" y="397924"/>
                </a:cubicBezTo>
                <a:cubicBezTo>
                  <a:pt x="2245746" y="394868"/>
                  <a:pt x="2247282" y="391853"/>
                  <a:pt x="2248839" y="388843"/>
                </a:cubicBezTo>
                <a:close/>
                <a:moveTo>
                  <a:pt x="2266128" y="405634"/>
                </a:moveTo>
                <a:cubicBezTo>
                  <a:pt x="2264197" y="408696"/>
                  <a:pt x="2262267" y="411768"/>
                  <a:pt x="2260380" y="414877"/>
                </a:cubicBezTo>
                <a:cubicBezTo>
                  <a:pt x="2252854" y="413607"/>
                  <a:pt x="2245439" y="412259"/>
                  <a:pt x="2238155" y="410833"/>
                </a:cubicBezTo>
                <a:cubicBezTo>
                  <a:pt x="2239537" y="407795"/>
                  <a:pt x="2240963" y="404791"/>
                  <a:pt x="2242411" y="401796"/>
                </a:cubicBezTo>
                <a:cubicBezTo>
                  <a:pt x="2250222" y="403150"/>
                  <a:pt x="2258120" y="404429"/>
                  <a:pt x="2266128" y="405634"/>
                </a:cubicBezTo>
                <a:close/>
                <a:moveTo>
                  <a:pt x="2268827" y="406039"/>
                </a:moveTo>
                <a:cubicBezTo>
                  <a:pt x="2277010" y="407251"/>
                  <a:pt x="2285282" y="408383"/>
                  <a:pt x="2293575" y="409453"/>
                </a:cubicBezTo>
                <a:cubicBezTo>
                  <a:pt x="2291140" y="412593"/>
                  <a:pt x="2288704" y="415754"/>
                  <a:pt x="2286313" y="418938"/>
                </a:cubicBezTo>
                <a:cubicBezTo>
                  <a:pt x="2278480" y="417806"/>
                  <a:pt x="2270713" y="416597"/>
                  <a:pt x="2263013" y="415318"/>
                </a:cubicBezTo>
                <a:cubicBezTo>
                  <a:pt x="2264921" y="412196"/>
                  <a:pt x="2266874" y="409115"/>
                  <a:pt x="2268827" y="406039"/>
                </a:cubicBezTo>
                <a:close/>
                <a:moveTo>
                  <a:pt x="2296339" y="409809"/>
                </a:moveTo>
                <a:cubicBezTo>
                  <a:pt x="2304918" y="410899"/>
                  <a:pt x="2313540" y="411915"/>
                  <a:pt x="2322185" y="412869"/>
                </a:cubicBezTo>
                <a:cubicBezTo>
                  <a:pt x="2319244" y="416073"/>
                  <a:pt x="2316327" y="419315"/>
                  <a:pt x="2313430" y="422562"/>
                </a:cubicBezTo>
                <a:cubicBezTo>
                  <a:pt x="2305247" y="421551"/>
                  <a:pt x="2297129" y="420478"/>
                  <a:pt x="2289033" y="419328"/>
                </a:cubicBezTo>
                <a:cubicBezTo>
                  <a:pt x="2291447" y="416138"/>
                  <a:pt x="2293882" y="412955"/>
                  <a:pt x="2296339" y="409809"/>
                </a:cubicBezTo>
                <a:close/>
                <a:moveTo>
                  <a:pt x="2310139" y="426220"/>
                </a:moveTo>
                <a:cubicBezTo>
                  <a:pt x="2307331" y="429397"/>
                  <a:pt x="2304545" y="432615"/>
                  <a:pt x="2301780" y="435834"/>
                </a:cubicBezTo>
                <a:cubicBezTo>
                  <a:pt x="2294233" y="434770"/>
                  <a:pt x="2286752" y="433644"/>
                  <a:pt x="2279314" y="432444"/>
                </a:cubicBezTo>
                <a:cubicBezTo>
                  <a:pt x="2281618" y="429278"/>
                  <a:pt x="2283921" y="426130"/>
                  <a:pt x="2286247" y="423008"/>
                </a:cubicBezTo>
                <a:cubicBezTo>
                  <a:pt x="2294167" y="424149"/>
                  <a:pt x="2302132" y="425215"/>
                  <a:pt x="2310139" y="426220"/>
                </a:cubicBezTo>
                <a:close/>
                <a:moveTo>
                  <a:pt x="2298709" y="439377"/>
                </a:moveTo>
                <a:cubicBezTo>
                  <a:pt x="2296032" y="442521"/>
                  <a:pt x="2293378" y="445711"/>
                  <a:pt x="2290745" y="448897"/>
                </a:cubicBezTo>
                <a:cubicBezTo>
                  <a:pt x="2283811" y="447784"/>
                  <a:pt x="2276966" y="446608"/>
                  <a:pt x="2270187" y="445362"/>
                </a:cubicBezTo>
                <a:cubicBezTo>
                  <a:pt x="2272337" y="442227"/>
                  <a:pt x="2274531" y="439114"/>
                  <a:pt x="2276747" y="436023"/>
                </a:cubicBezTo>
                <a:cubicBezTo>
                  <a:pt x="2284009" y="437209"/>
                  <a:pt x="2291337" y="438322"/>
                  <a:pt x="2298709" y="439377"/>
                </a:cubicBezTo>
                <a:close/>
                <a:moveTo>
                  <a:pt x="2301407" y="439761"/>
                </a:moveTo>
                <a:cubicBezTo>
                  <a:pt x="2309108" y="440845"/>
                  <a:pt x="2316831" y="441865"/>
                  <a:pt x="2324576" y="442822"/>
                </a:cubicBezTo>
                <a:cubicBezTo>
                  <a:pt x="2321395" y="446038"/>
                  <a:pt x="2318257" y="449283"/>
                  <a:pt x="2315120" y="452541"/>
                </a:cubicBezTo>
                <a:cubicBezTo>
                  <a:pt x="2307836" y="451534"/>
                  <a:pt x="2300574" y="450459"/>
                  <a:pt x="2293399" y="449322"/>
                </a:cubicBezTo>
                <a:cubicBezTo>
                  <a:pt x="2296054" y="446119"/>
                  <a:pt x="2298709" y="442923"/>
                  <a:pt x="2301407" y="439761"/>
                </a:cubicBezTo>
                <a:close/>
                <a:moveTo>
                  <a:pt x="2311851" y="455959"/>
                </a:moveTo>
                <a:cubicBezTo>
                  <a:pt x="2308801" y="459141"/>
                  <a:pt x="2305795" y="462346"/>
                  <a:pt x="2302812" y="465569"/>
                </a:cubicBezTo>
                <a:cubicBezTo>
                  <a:pt x="2296120" y="464514"/>
                  <a:pt x="2289472" y="463393"/>
                  <a:pt x="2282890" y="462208"/>
                </a:cubicBezTo>
                <a:cubicBezTo>
                  <a:pt x="2285413" y="459042"/>
                  <a:pt x="2287958" y="455880"/>
                  <a:pt x="2290525" y="452756"/>
                </a:cubicBezTo>
                <a:cubicBezTo>
                  <a:pt x="2297590" y="453886"/>
                  <a:pt x="2304698" y="454954"/>
                  <a:pt x="2311851" y="455959"/>
                </a:cubicBezTo>
                <a:close/>
                <a:moveTo>
                  <a:pt x="2314549" y="456341"/>
                </a:moveTo>
                <a:cubicBezTo>
                  <a:pt x="2322031" y="457377"/>
                  <a:pt x="2329556" y="458342"/>
                  <a:pt x="2337082" y="459255"/>
                </a:cubicBezTo>
                <a:cubicBezTo>
                  <a:pt x="2333571" y="462506"/>
                  <a:pt x="2330061" y="465758"/>
                  <a:pt x="2326573" y="469051"/>
                </a:cubicBezTo>
                <a:cubicBezTo>
                  <a:pt x="2319508" y="468088"/>
                  <a:pt x="2312443" y="467070"/>
                  <a:pt x="2305423" y="465981"/>
                </a:cubicBezTo>
                <a:cubicBezTo>
                  <a:pt x="2308450" y="462745"/>
                  <a:pt x="2311478" y="459533"/>
                  <a:pt x="2314549" y="456341"/>
                </a:cubicBezTo>
                <a:close/>
                <a:moveTo>
                  <a:pt x="2339824" y="459584"/>
                </a:moveTo>
                <a:cubicBezTo>
                  <a:pt x="2347766" y="460532"/>
                  <a:pt x="2355687" y="461420"/>
                  <a:pt x="2363585" y="462249"/>
                </a:cubicBezTo>
                <a:cubicBezTo>
                  <a:pt x="2359592" y="465556"/>
                  <a:pt x="2355665" y="468888"/>
                  <a:pt x="2351716" y="472234"/>
                </a:cubicBezTo>
                <a:cubicBezTo>
                  <a:pt x="2344234" y="471355"/>
                  <a:pt x="2336731" y="470411"/>
                  <a:pt x="2329249" y="469408"/>
                </a:cubicBezTo>
                <a:cubicBezTo>
                  <a:pt x="2332760" y="466104"/>
                  <a:pt x="2336292" y="462848"/>
                  <a:pt x="2339824" y="459584"/>
                </a:cubicBezTo>
                <a:close/>
                <a:moveTo>
                  <a:pt x="2347810" y="475538"/>
                </a:moveTo>
                <a:cubicBezTo>
                  <a:pt x="2343993" y="478803"/>
                  <a:pt x="2340219" y="482114"/>
                  <a:pt x="2336446" y="485416"/>
                </a:cubicBezTo>
                <a:cubicBezTo>
                  <a:pt x="2329491" y="484483"/>
                  <a:pt x="2322579" y="483492"/>
                  <a:pt x="2315690" y="482436"/>
                </a:cubicBezTo>
                <a:cubicBezTo>
                  <a:pt x="2319047" y="479176"/>
                  <a:pt x="2322426" y="475944"/>
                  <a:pt x="2325804" y="472724"/>
                </a:cubicBezTo>
                <a:cubicBezTo>
                  <a:pt x="2333133" y="473722"/>
                  <a:pt x="2340482" y="474659"/>
                  <a:pt x="2347810" y="475538"/>
                </a:cubicBezTo>
                <a:close/>
                <a:moveTo>
                  <a:pt x="2332760" y="488604"/>
                </a:moveTo>
                <a:cubicBezTo>
                  <a:pt x="2329095" y="491824"/>
                  <a:pt x="2325476" y="495087"/>
                  <a:pt x="2321834" y="498345"/>
                </a:cubicBezTo>
                <a:cubicBezTo>
                  <a:pt x="2315449" y="497358"/>
                  <a:pt x="2309086" y="496313"/>
                  <a:pt x="2302768" y="495205"/>
                </a:cubicBezTo>
                <a:cubicBezTo>
                  <a:pt x="2305971" y="491998"/>
                  <a:pt x="2309196" y="488799"/>
                  <a:pt x="2312421" y="485631"/>
                </a:cubicBezTo>
                <a:cubicBezTo>
                  <a:pt x="2319179" y="486684"/>
                  <a:pt x="2325958" y="487669"/>
                  <a:pt x="2332760" y="488604"/>
                </a:cubicBezTo>
                <a:close/>
                <a:moveTo>
                  <a:pt x="2335436" y="488963"/>
                </a:moveTo>
                <a:cubicBezTo>
                  <a:pt x="2342654" y="489938"/>
                  <a:pt x="2349895" y="490855"/>
                  <a:pt x="2357091" y="491713"/>
                </a:cubicBezTo>
                <a:cubicBezTo>
                  <a:pt x="2352966" y="495006"/>
                  <a:pt x="2348863" y="498308"/>
                  <a:pt x="2344761" y="501638"/>
                </a:cubicBezTo>
                <a:cubicBezTo>
                  <a:pt x="2337981" y="500730"/>
                  <a:pt x="2331180" y="499764"/>
                  <a:pt x="2324422" y="498735"/>
                </a:cubicBezTo>
                <a:cubicBezTo>
                  <a:pt x="2328086" y="495464"/>
                  <a:pt x="2331750" y="492197"/>
                  <a:pt x="2335436" y="488963"/>
                </a:cubicBezTo>
                <a:close/>
                <a:moveTo>
                  <a:pt x="2359768" y="492033"/>
                </a:moveTo>
                <a:cubicBezTo>
                  <a:pt x="2367468" y="492935"/>
                  <a:pt x="2375126" y="493770"/>
                  <a:pt x="2382739" y="494560"/>
                </a:cubicBezTo>
                <a:cubicBezTo>
                  <a:pt x="2378153" y="497917"/>
                  <a:pt x="2373590" y="501276"/>
                  <a:pt x="2369048" y="504670"/>
                </a:cubicBezTo>
                <a:cubicBezTo>
                  <a:pt x="2361830" y="503832"/>
                  <a:pt x="2354612" y="502941"/>
                  <a:pt x="2347372" y="501989"/>
                </a:cubicBezTo>
                <a:cubicBezTo>
                  <a:pt x="2351496" y="498646"/>
                  <a:pt x="2355643" y="495337"/>
                  <a:pt x="2359768" y="492033"/>
                </a:cubicBezTo>
                <a:close/>
                <a:moveTo>
                  <a:pt x="2364923" y="507764"/>
                </a:moveTo>
                <a:cubicBezTo>
                  <a:pt x="2360536" y="511068"/>
                  <a:pt x="2356148" y="514401"/>
                  <a:pt x="2351782" y="517740"/>
                </a:cubicBezTo>
                <a:cubicBezTo>
                  <a:pt x="2345068" y="516843"/>
                  <a:pt x="2338354" y="515890"/>
                  <a:pt x="2331663" y="514874"/>
                </a:cubicBezTo>
                <a:cubicBezTo>
                  <a:pt x="2335612" y="511579"/>
                  <a:pt x="2339627" y="508330"/>
                  <a:pt x="2343620" y="505070"/>
                </a:cubicBezTo>
                <a:cubicBezTo>
                  <a:pt x="2350728" y="506024"/>
                  <a:pt x="2357837" y="506921"/>
                  <a:pt x="2364923" y="507764"/>
                </a:cubicBezTo>
                <a:close/>
                <a:moveTo>
                  <a:pt x="2367534" y="508073"/>
                </a:moveTo>
                <a:cubicBezTo>
                  <a:pt x="2375147" y="508964"/>
                  <a:pt x="2382717" y="509791"/>
                  <a:pt x="2390220" y="510572"/>
                </a:cubicBezTo>
                <a:cubicBezTo>
                  <a:pt x="2385393" y="513938"/>
                  <a:pt x="2380589" y="517334"/>
                  <a:pt x="2375784" y="520735"/>
                </a:cubicBezTo>
                <a:cubicBezTo>
                  <a:pt x="2368675" y="519905"/>
                  <a:pt x="2361523" y="519021"/>
                  <a:pt x="2354348" y="518080"/>
                </a:cubicBezTo>
                <a:cubicBezTo>
                  <a:pt x="2358736" y="514736"/>
                  <a:pt x="2363124" y="511384"/>
                  <a:pt x="2367534" y="508073"/>
                </a:cubicBezTo>
                <a:close/>
                <a:moveTo>
                  <a:pt x="2371571" y="523721"/>
                </a:moveTo>
                <a:cubicBezTo>
                  <a:pt x="2368434" y="525961"/>
                  <a:pt x="2365253" y="528177"/>
                  <a:pt x="2362115" y="530432"/>
                </a:cubicBezTo>
                <a:cubicBezTo>
                  <a:pt x="2360645" y="531492"/>
                  <a:pt x="2359109" y="532595"/>
                  <a:pt x="2357530" y="533716"/>
                </a:cubicBezTo>
                <a:cubicBezTo>
                  <a:pt x="2350838" y="532821"/>
                  <a:pt x="2344168" y="531874"/>
                  <a:pt x="2337521" y="530862"/>
                </a:cubicBezTo>
                <a:cubicBezTo>
                  <a:pt x="2340965" y="528278"/>
                  <a:pt x="2344234" y="525812"/>
                  <a:pt x="2347196" y="523523"/>
                </a:cubicBezTo>
                <a:cubicBezTo>
                  <a:pt x="2348271" y="522692"/>
                  <a:pt x="2349368" y="521878"/>
                  <a:pt x="2350443" y="521046"/>
                </a:cubicBezTo>
                <a:cubicBezTo>
                  <a:pt x="2357508" y="521996"/>
                  <a:pt x="2364550" y="522885"/>
                  <a:pt x="2371571" y="523721"/>
                </a:cubicBezTo>
                <a:close/>
                <a:moveTo>
                  <a:pt x="3033279" y="2529187"/>
                </a:moveTo>
                <a:cubicBezTo>
                  <a:pt x="3247039" y="2378504"/>
                  <a:pt x="3479997" y="2228567"/>
                  <a:pt x="3745469" y="2070751"/>
                </a:cubicBezTo>
                <a:cubicBezTo>
                  <a:pt x="3886499" y="1986938"/>
                  <a:pt x="4031961" y="1903841"/>
                  <a:pt x="4172639" y="1823477"/>
                </a:cubicBezTo>
                <a:cubicBezTo>
                  <a:pt x="4424817" y="1679427"/>
                  <a:pt x="4685572" y="1530470"/>
                  <a:pt x="4933449" y="1370309"/>
                </a:cubicBezTo>
                <a:cubicBezTo>
                  <a:pt x="4942115" y="1364708"/>
                  <a:pt x="4951220" y="1358874"/>
                  <a:pt x="4960655" y="1352818"/>
                </a:cubicBezTo>
                <a:cubicBezTo>
                  <a:pt x="5038497" y="1302896"/>
                  <a:pt x="5145103" y="1234529"/>
                  <a:pt x="5225513" y="1157790"/>
                </a:cubicBezTo>
                <a:cubicBezTo>
                  <a:pt x="5276282" y="1109329"/>
                  <a:pt x="5338613" y="1034793"/>
                  <a:pt x="5347235" y="954908"/>
                </a:cubicBezTo>
                <a:cubicBezTo>
                  <a:pt x="5356231" y="871466"/>
                  <a:pt x="5316059" y="806324"/>
                  <a:pt x="5227839" y="761295"/>
                </a:cubicBezTo>
                <a:cubicBezTo>
                  <a:pt x="5203485" y="748859"/>
                  <a:pt x="5174240" y="737216"/>
                  <a:pt x="5138434" y="725706"/>
                </a:cubicBezTo>
                <a:cubicBezTo>
                  <a:pt x="4997865" y="680661"/>
                  <a:pt x="4843474" y="661216"/>
                  <a:pt x="4709794" y="646527"/>
                </a:cubicBezTo>
                <a:cubicBezTo>
                  <a:pt x="4668262" y="641972"/>
                  <a:pt x="4627980" y="637891"/>
                  <a:pt x="4583398" y="633409"/>
                </a:cubicBezTo>
                <a:cubicBezTo>
                  <a:pt x="4313120" y="606377"/>
                  <a:pt x="4046529" y="593373"/>
                  <a:pt x="3844484" y="585065"/>
                </a:cubicBezTo>
                <a:cubicBezTo>
                  <a:pt x="3691717" y="578713"/>
                  <a:pt x="3534803" y="575314"/>
                  <a:pt x="3383088" y="572028"/>
                </a:cubicBezTo>
                <a:cubicBezTo>
                  <a:pt x="3218385" y="568463"/>
                  <a:pt x="3048088" y="564772"/>
                  <a:pt x="2881410" y="557297"/>
                </a:cubicBezTo>
                <a:cubicBezTo>
                  <a:pt x="2738296" y="550878"/>
                  <a:pt x="2594656" y="541207"/>
                  <a:pt x="2454438" y="528552"/>
                </a:cubicBezTo>
                <a:cubicBezTo>
                  <a:pt x="2430853" y="526424"/>
                  <a:pt x="2404920" y="524076"/>
                  <a:pt x="2378351" y="521024"/>
                </a:cubicBezTo>
                <a:cubicBezTo>
                  <a:pt x="2383177" y="517615"/>
                  <a:pt x="2388004" y="514216"/>
                  <a:pt x="2392875" y="510842"/>
                </a:cubicBezTo>
                <a:cubicBezTo>
                  <a:pt x="2415122" y="513132"/>
                  <a:pt x="2436711" y="515004"/>
                  <a:pt x="2456632" y="516726"/>
                </a:cubicBezTo>
                <a:cubicBezTo>
                  <a:pt x="2599088" y="529050"/>
                  <a:pt x="2744506" y="538578"/>
                  <a:pt x="2888870" y="545048"/>
                </a:cubicBezTo>
                <a:cubicBezTo>
                  <a:pt x="3053222" y="552416"/>
                  <a:pt x="3221128" y="556394"/>
                  <a:pt x="3383505" y="560242"/>
                </a:cubicBezTo>
                <a:cubicBezTo>
                  <a:pt x="3541253" y="563980"/>
                  <a:pt x="3704398" y="567846"/>
                  <a:pt x="3863287" y="574812"/>
                </a:cubicBezTo>
                <a:cubicBezTo>
                  <a:pt x="4165377" y="587923"/>
                  <a:pt x="4395856" y="603624"/>
                  <a:pt x="4610625" y="625717"/>
                </a:cubicBezTo>
                <a:cubicBezTo>
                  <a:pt x="4651280" y="629921"/>
                  <a:pt x="4694655" y="634438"/>
                  <a:pt x="4738425" y="639381"/>
                </a:cubicBezTo>
                <a:cubicBezTo>
                  <a:pt x="4873443" y="654654"/>
                  <a:pt x="5029370" y="674748"/>
                  <a:pt x="5171343" y="720162"/>
                </a:cubicBezTo>
                <a:cubicBezTo>
                  <a:pt x="5207303" y="731706"/>
                  <a:pt x="5236768" y="743328"/>
                  <a:pt x="5261407" y="755693"/>
                </a:cubicBezTo>
                <a:cubicBezTo>
                  <a:pt x="5350812" y="800567"/>
                  <a:pt x="5393199" y="864651"/>
                  <a:pt x="5387408" y="946165"/>
                </a:cubicBezTo>
                <a:cubicBezTo>
                  <a:pt x="5381703" y="1026487"/>
                  <a:pt x="5319876" y="1102091"/>
                  <a:pt x="5269020" y="1151373"/>
                </a:cubicBezTo>
                <a:cubicBezTo>
                  <a:pt x="5188742" y="1229170"/>
                  <a:pt x="5081609" y="1298350"/>
                  <a:pt x="5003393" y="1348863"/>
                </a:cubicBezTo>
                <a:cubicBezTo>
                  <a:pt x="4993499" y="1355254"/>
                  <a:pt x="4983976" y="1361392"/>
                  <a:pt x="4974959" y="1367266"/>
                </a:cubicBezTo>
                <a:cubicBezTo>
                  <a:pt x="4726753" y="1528914"/>
                  <a:pt x="4465625" y="1679490"/>
                  <a:pt x="4213119" y="1825103"/>
                </a:cubicBezTo>
                <a:cubicBezTo>
                  <a:pt x="4069083" y="1908159"/>
                  <a:pt x="3920177" y="1994038"/>
                  <a:pt x="3775790" y="2080742"/>
                </a:cubicBezTo>
                <a:cubicBezTo>
                  <a:pt x="3508255" y="2241489"/>
                  <a:pt x="3273411" y="2394805"/>
                  <a:pt x="3057851" y="2549460"/>
                </a:cubicBezTo>
                <a:cubicBezTo>
                  <a:pt x="2954909" y="2623310"/>
                  <a:pt x="2862323" y="2696018"/>
                  <a:pt x="2780399" y="2767323"/>
                </a:cubicBezTo>
                <a:cubicBezTo>
                  <a:pt x="2762474" y="2767740"/>
                  <a:pt x="2744528" y="2768134"/>
                  <a:pt x="2726581" y="2768464"/>
                </a:cubicBezTo>
                <a:cubicBezTo>
                  <a:pt x="2815547" y="2690402"/>
                  <a:pt x="2917896" y="2610496"/>
                  <a:pt x="3033279" y="2529187"/>
                </a:cubicBezTo>
                <a:close/>
                <a:moveTo>
                  <a:pt x="2778359" y="2769100"/>
                </a:moveTo>
                <a:cubicBezTo>
                  <a:pt x="2759095" y="2785906"/>
                  <a:pt x="2740403" y="2802624"/>
                  <a:pt x="2722324" y="2819277"/>
                </a:cubicBezTo>
                <a:cubicBezTo>
                  <a:pt x="2704707" y="2819584"/>
                  <a:pt x="2687111" y="2819847"/>
                  <a:pt x="2669493" y="2820022"/>
                </a:cubicBezTo>
                <a:cubicBezTo>
                  <a:pt x="2687242" y="2803524"/>
                  <a:pt x="2705584" y="2786937"/>
                  <a:pt x="2724562" y="2770241"/>
                </a:cubicBezTo>
                <a:cubicBezTo>
                  <a:pt x="2742509" y="2769912"/>
                  <a:pt x="2760434" y="2769517"/>
                  <a:pt x="2778359" y="2769100"/>
                </a:cubicBezTo>
                <a:close/>
                <a:moveTo>
                  <a:pt x="2783910" y="2768968"/>
                </a:moveTo>
                <a:cubicBezTo>
                  <a:pt x="2801922" y="2768551"/>
                  <a:pt x="2819913" y="2768091"/>
                  <a:pt x="2837882" y="2767608"/>
                </a:cubicBezTo>
                <a:cubicBezTo>
                  <a:pt x="2818333" y="2784480"/>
                  <a:pt x="2799333" y="2801308"/>
                  <a:pt x="2780904" y="2818048"/>
                </a:cubicBezTo>
                <a:cubicBezTo>
                  <a:pt x="2763177" y="2818465"/>
                  <a:pt x="2745449" y="2818860"/>
                  <a:pt x="2727700" y="2819189"/>
                </a:cubicBezTo>
                <a:cubicBezTo>
                  <a:pt x="2745844" y="2802514"/>
                  <a:pt x="2764559" y="2785796"/>
                  <a:pt x="2783910" y="2768968"/>
                </a:cubicBezTo>
                <a:close/>
                <a:moveTo>
                  <a:pt x="2778841" y="2819913"/>
                </a:moveTo>
                <a:cubicBezTo>
                  <a:pt x="2778469" y="2820242"/>
                  <a:pt x="2778095" y="2820571"/>
                  <a:pt x="2777744" y="2820900"/>
                </a:cubicBezTo>
                <a:cubicBezTo>
                  <a:pt x="2759776" y="2837289"/>
                  <a:pt x="2742377" y="2853591"/>
                  <a:pt x="2725506" y="2869804"/>
                </a:cubicBezTo>
                <a:cubicBezTo>
                  <a:pt x="2708151" y="2870089"/>
                  <a:pt x="2690797" y="2870309"/>
                  <a:pt x="2673442" y="2870440"/>
                </a:cubicBezTo>
                <a:cubicBezTo>
                  <a:pt x="2690248" y="2854051"/>
                  <a:pt x="2707647" y="2837596"/>
                  <a:pt x="2725637" y="2821032"/>
                </a:cubicBezTo>
                <a:cubicBezTo>
                  <a:pt x="2743387" y="2820725"/>
                  <a:pt x="2761114" y="2820330"/>
                  <a:pt x="2778841" y="2819913"/>
                </a:cubicBezTo>
                <a:close/>
                <a:moveTo>
                  <a:pt x="2723465" y="2871779"/>
                </a:moveTo>
                <a:cubicBezTo>
                  <a:pt x="2706462" y="2888168"/>
                  <a:pt x="2690029" y="2904469"/>
                  <a:pt x="2674166" y="2920683"/>
                </a:cubicBezTo>
                <a:cubicBezTo>
                  <a:pt x="2657273" y="2920749"/>
                  <a:pt x="2640401" y="2920727"/>
                  <a:pt x="2623551" y="2920595"/>
                </a:cubicBezTo>
                <a:cubicBezTo>
                  <a:pt x="2638953" y="2904623"/>
                  <a:pt x="2654903" y="2888541"/>
                  <a:pt x="2671446" y="2872371"/>
                </a:cubicBezTo>
                <a:cubicBezTo>
                  <a:pt x="2688778" y="2872239"/>
                  <a:pt x="2706133" y="2872042"/>
                  <a:pt x="2723465" y="2871779"/>
                </a:cubicBezTo>
                <a:close/>
                <a:moveTo>
                  <a:pt x="2729170" y="2871669"/>
                </a:moveTo>
                <a:cubicBezTo>
                  <a:pt x="2746458" y="2871362"/>
                  <a:pt x="2763747" y="2871011"/>
                  <a:pt x="2781035" y="2870616"/>
                </a:cubicBezTo>
                <a:cubicBezTo>
                  <a:pt x="2763922" y="2886873"/>
                  <a:pt x="2746941" y="2903416"/>
                  <a:pt x="2730245" y="2920178"/>
                </a:cubicBezTo>
                <a:cubicBezTo>
                  <a:pt x="2713351" y="2920419"/>
                  <a:pt x="2696479" y="2920573"/>
                  <a:pt x="2679607" y="2920661"/>
                </a:cubicBezTo>
                <a:cubicBezTo>
                  <a:pt x="2695558" y="2904403"/>
                  <a:pt x="2712100" y="2888080"/>
                  <a:pt x="2729170" y="2871669"/>
                </a:cubicBezTo>
                <a:close/>
                <a:moveTo>
                  <a:pt x="2786608" y="2870484"/>
                </a:moveTo>
                <a:cubicBezTo>
                  <a:pt x="2803897" y="2870067"/>
                  <a:pt x="2821185" y="2869607"/>
                  <a:pt x="2838452" y="2869102"/>
                </a:cubicBezTo>
                <a:cubicBezTo>
                  <a:pt x="2820988" y="2885513"/>
                  <a:pt x="2803612" y="2902209"/>
                  <a:pt x="2786455" y="2919169"/>
                </a:cubicBezTo>
                <a:cubicBezTo>
                  <a:pt x="2769517" y="2919542"/>
                  <a:pt x="2752557" y="2919849"/>
                  <a:pt x="2735598" y="2920090"/>
                </a:cubicBezTo>
                <a:cubicBezTo>
                  <a:pt x="2752404" y="2903306"/>
                  <a:pt x="2769429" y="2886764"/>
                  <a:pt x="2786608" y="2870484"/>
                </a:cubicBezTo>
                <a:close/>
                <a:moveTo>
                  <a:pt x="2784370" y="2921231"/>
                </a:moveTo>
                <a:cubicBezTo>
                  <a:pt x="2768069" y="2937379"/>
                  <a:pt x="2751921" y="2953790"/>
                  <a:pt x="2736059" y="2970399"/>
                </a:cubicBezTo>
                <a:cubicBezTo>
                  <a:pt x="2719538" y="2970596"/>
                  <a:pt x="2703017" y="2970706"/>
                  <a:pt x="2686496" y="2970706"/>
                </a:cubicBezTo>
                <a:cubicBezTo>
                  <a:pt x="2701920" y="2954339"/>
                  <a:pt x="2717629" y="2938125"/>
                  <a:pt x="2733558" y="2922153"/>
                </a:cubicBezTo>
                <a:cubicBezTo>
                  <a:pt x="2750495" y="2921911"/>
                  <a:pt x="2767433" y="2921604"/>
                  <a:pt x="2784370" y="2921231"/>
                </a:cubicBezTo>
                <a:close/>
                <a:moveTo>
                  <a:pt x="2789965" y="2921100"/>
                </a:moveTo>
                <a:cubicBezTo>
                  <a:pt x="2806947" y="2920705"/>
                  <a:pt x="2823906" y="2920266"/>
                  <a:pt x="2840887" y="2919761"/>
                </a:cubicBezTo>
                <a:cubicBezTo>
                  <a:pt x="2824169" y="2936084"/>
                  <a:pt x="2807626" y="2952693"/>
                  <a:pt x="2791281" y="2969521"/>
                </a:cubicBezTo>
                <a:cubicBezTo>
                  <a:pt x="2774673" y="2969850"/>
                  <a:pt x="2758042" y="2970135"/>
                  <a:pt x="2741434" y="2970333"/>
                </a:cubicBezTo>
                <a:cubicBezTo>
                  <a:pt x="2757384" y="2953702"/>
                  <a:pt x="2773576" y="2937291"/>
                  <a:pt x="2789965" y="2921100"/>
                </a:cubicBezTo>
                <a:close/>
                <a:moveTo>
                  <a:pt x="2789175" y="2971671"/>
                </a:moveTo>
                <a:cubicBezTo>
                  <a:pt x="2773642" y="2987731"/>
                  <a:pt x="2758306" y="3003988"/>
                  <a:pt x="2743255" y="3020443"/>
                </a:cubicBezTo>
                <a:cubicBezTo>
                  <a:pt x="2727085" y="3020575"/>
                  <a:pt x="2710916" y="3020619"/>
                  <a:pt x="2694768" y="3020575"/>
                </a:cubicBezTo>
                <a:cubicBezTo>
                  <a:pt x="2709358" y="3004361"/>
                  <a:pt x="2724255" y="2988324"/>
                  <a:pt x="2739393" y="2972483"/>
                </a:cubicBezTo>
                <a:cubicBezTo>
                  <a:pt x="2755980" y="2972285"/>
                  <a:pt x="2772589" y="2972022"/>
                  <a:pt x="2789175" y="2971671"/>
                </a:cubicBezTo>
                <a:close/>
                <a:moveTo>
                  <a:pt x="2794792" y="2971561"/>
                </a:moveTo>
                <a:cubicBezTo>
                  <a:pt x="2811444" y="2971210"/>
                  <a:pt x="2828097" y="2970794"/>
                  <a:pt x="2844749" y="2970333"/>
                </a:cubicBezTo>
                <a:cubicBezTo>
                  <a:pt x="2828777" y="2986568"/>
                  <a:pt x="2812980" y="3003045"/>
                  <a:pt x="2797447" y="3019741"/>
                </a:cubicBezTo>
                <a:cubicBezTo>
                  <a:pt x="2781167" y="3020027"/>
                  <a:pt x="2764888" y="3020268"/>
                  <a:pt x="2748630" y="3020400"/>
                </a:cubicBezTo>
                <a:cubicBezTo>
                  <a:pt x="2763769" y="3003923"/>
                  <a:pt x="2779171" y="2987643"/>
                  <a:pt x="2794792" y="2971561"/>
                </a:cubicBezTo>
                <a:close/>
                <a:moveTo>
                  <a:pt x="2795340" y="3021979"/>
                </a:moveTo>
                <a:cubicBezTo>
                  <a:pt x="2780531" y="3037908"/>
                  <a:pt x="2765963" y="3054033"/>
                  <a:pt x="2751680" y="3070335"/>
                </a:cubicBezTo>
                <a:cubicBezTo>
                  <a:pt x="2735861" y="3070379"/>
                  <a:pt x="2720065" y="3070357"/>
                  <a:pt x="2704268" y="3070247"/>
                </a:cubicBezTo>
                <a:cubicBezTo>
                  <a:pt x="2718068" y="3054209"/>
                  <a:pt x="2732219" y="3038346"/>
                  <a:pt x="2746590" y="3022637"/>
                </a:cubicBezTo>
                <a:cubicBezTo>
                  <a:pt x="2762847" y="3022484"/>
                  <a:pt x="2779083" y="3022264"/>
                  <a:pt x="2795340" y="3021979"/>
                </a:cubicBezTo>
                <a:close/>
                <a:moveTo>
                  <a:pt x="2800957" y="3021869"/>
                </a:moveTo>
                <a:cubicBezTo>
                  <a:pt x="2817280" y="3021562"/>
                  <a:pt x="2833625" y="3021189"/>
                  <a:pt x="2849949" y="3020750"/>
                </a:cubicBezTo>
                <a:cubicBezTo>
                  <a:pt x="2834722" y="3036898"/>
                  <a:pt x="2819650" y="3053244"/>
                  <a:pt x="2804862" y="3069786"/>
                </a:cubicBezTo>
                <a:cubicBezTo>
                  <a:pt x="2788912" y="3070050"/>
                  <a:pt x="2772984" y="3070203"/>
                  <a:pt x="2757055" y="3070291"/>
                </a:cubicBezTo>
                <a:cubicBezTo>
                  <a:pt x="2771426" y="3053968"/>
                  <a:pt x="2786082" y="3037842"/>
                  <a:pt x="2800957" y="3021869"/>
                </a:cubicBezTo>
                <a:close/>
                <a:moveTo>
                  <a:pt x="2802778" y="3072134"/>
                </a:moveTo>
                <a:cubicBezTo>
                  <a:pt x="2788671" y="3087930"/>
                  <a:pt x="2774805" y="3103903"/>
                  <a:pt x="2761246" y="3120028"/>
                </a:cubicBezTo>
                <a:cubicBezTo>
                  <a:pt x="2745800" y="3120028"/>
                  <a:pt x="2730354" y="3119941"/>
                  <a:pt x="2714930" y="3119721"/>
                </a:cubicBezTo>
                <a:cubicBezTo>
                  <a:pt x="2728007" y="3103881"/>
                  <a:pt x="2741368" y="3088172"/>
                  <a:pt x="2755037" y="3072616"/>
                </a:cubicBezTo>
                <a:cubicBezTo>
                  <a:pt x="2770921" y="3072551"/>
                  <a:pt x="2786849" y="3072375"/>
                  <a:pt x="2802778" y="3072134"/>
                </a:cubicBezTo>
                <a:close/>
                <a:moveTo>
                  <a:pt x="2764624" y="3122442"/>
                </a:moveTo>
                <a:cubicBezTo>
                  <a:pt x="2780289" y="3122420"/>
                  <a:pt x="2795955" y="3122310"/>
                  <a:pt x="2811642" y="3122135"/>
                </a:cubicBezTo>
                <a:cubicBezTo>
                  <a:pt x="2797995" y="3138063"/>
                  <a:pt x="2784809" y="3153882"/>
                  <a:pt x="2772128" y="3169591"/>
                </a:cubicBezTo>
                <a:cubicBezTo>
                  <a:pt x="2756923" y="3169503"/>
                  <a:pt x="2741741" y="3169328"/>
                  <a:pt x="2726603" y="3169064"/>
                </a:cubicBezTo>
                <a:cubicBezTo>
                  <a:pt x="2738955" y="3153399"/>
                  <a:pt x="2751658" y="3137844"/>
                  <a:pt x="2764624" y="3122442"/>
                </a:cubicBezTo>
                <a:close/>
                <a:moveTo>
                  <a:pt x="2816973" y="3122069"/>
                </a:moveTo>
                <a:cubicBezTo>
                  <a:pt x="2832792" y="3121872"/>
                  <a:pt x="2848632" y="3121564"/>
                  <a:pt x="2864473" y="3121213"/>
                </a:cubicBezTo>
                <a:cubicBezTo>
                  <a:pt x="2850322" y="3137405"/>
                  <a:pt x="2836653" y="3153509"/>
                  <a:pt x="2823445" y="3169481"/>
                </a:cubicBezTo>
                <a:cubicBezTo>
                  <a:pt x="2808043" y="3169613"/>
                  <a:pt x="2792664" y="3169657"/>
                  <a:pt x="2777306" y="3169613"/>
                </a:cubicBezTo>
                <a:cubicBezTo>
                  <a:pt x="2790250" y="3153619"/>
                  <a:pt x="2803480" y="3137756"/>
                  <a:pt x="2816973" y="3122069"/>
                </a:cubicBezTo>
                <a:close/>
                <a:moveTo>
                  <a:pt x="2821361" y="3172004"/>
                </a:moveTo>
                <a:cubicBezTo>
                  <a:pt x="2808373" y="3187757"/>
                  <a:pt x="2795845" y="3203422"/>
                  <a:pt x="2783778" y="3218978"/>
                </a:cubicBezTo>
                <a:cubicBezTo>
                  <a:pt x="2768903" y="3218824"/>
                  <a:pt x="2754049" y="3218583"/>
                  <a:pt x="2739240" y="3218231"/>
                </a:cubicBezTo>
                <a:cubicBezTo>
                  <a:pt x="2750956" y="3202742"/>
                  <a:pt x="2762979" y="3187362"/>
                  <a:pt x="2775287" y="3172092"/>
                </a:cubicBezTo>
                <a:cubicBezTo>
                  <a:pt x="2790645" y="3172158"/>
                  <a:pt x="2806003" y="3172114"/>
                  <a:pt x="2821361" y="3172004"/>
                </a:cubicBezTo>
                <a:close/>
                <a:moveTo>
                  <a:pt x="2827263" y="3171938"/>
                </a:moveTo>
                <a:cubicBezTo>
                  <a:pt x="2842577" y="3171785"/>
                  <a:pt x="2857913" y="3171565"/>
                  <a:pt x="2873271" y="3171258"/>
                </a:cubicBezTo>
                <a:cubicBezTo>
                  <a:pt x="2859756" y="3187318"/>
                  <a:pt x="2846724" y="3203269"/>
                  <a:pt x="2834130" y="3219109"/>
                </a:cubicBezTo>
                <a:cubicBezTo>
                  <a:pt x="2819189" y="3219175"/>
                  <a:pt x="2804292" y="3219153"/>
                  <a:pt x="2789395" y="3219021"/>
                </a:cubicBezTo>
                <a:cubicBezTo>
                  <a:pt x="2801747" y="3203181"/>
                  <a:pt x="2814384" y="3187472"/>
                  <a:pt x="2827263" y="3171938"/>
                </a:cubicBezTo>
                <a:close/>
                <a:moveTo>
                  <a:pt x="2879348" y="3171127"/>
                </a:moveTo>
                <a:cubicBezTo>
                  <a:pt x="2894860" y="3170797"/>
                  <a:pt x="2910393" y="3170403"/>
                  <a:pt x="2925905" y="3169942"/>
                </a:cubicBezTo>
                <a:cubicBezTo>
                  <a:pt x="2912192" y="3185936"/>
                  <a:pt x="2898655" y="3202150"/>
                  <a:pt x="2885338" y="3218539"/>
                </a:cubicBezTo>
                <a:cubicBezTo>
                  <a:pt x="2870199" y="3218780"/>
                  <a:pt x="2855083" y="3218978"/>
                  <a:pt x="2839966" y="3219065"/>
                </a:cubicBezTo>
                <a:cubicBezTo>
                  <a:pt x="2852867" y="3202917"/>
                  <a:pt x="2866009" y="3186923"/>
                  <a:pt x="2879348" y="3171127"/>
                </a:cubicBezTo>
                <a:close/>
                <a:moveTo>
                  <a:pt x="2817127" y="3221742"/>
                </a:moveTo>
                <a:cubicBezTo>
                  <a:pt x="2822107" y="3221742"/>
                  <a:pt x="2827087" y="3221720"/>
                  <a:pt x="2832068" y="3221698"/>
                </a:cubicBezTo>
                <a:cubicBezTo>
                  <a:pt x="2819693" y="3237319"/>
                  <a:pt x="2807780" y="3252831"/>
                  <a:pt x="2796306" y="3268233"/>
                </a:cubicBezTo>
                <a:cubicBezTo>
                  <a:pt x="2781847" y="3268013"/>
                  <a:pt x="2767433" y="3267706"/>
                  <a:pt x="2753018" y="3267267"/>
                </a:cubicBezTo>
                <a:cubicBezTo>
                  <a:pt x="2764186" y="3251931"/>
                  <a:pt x="2775638" y="3236705"/>
                  <a:pt x="2787398" y="3221610"/>
                </a:cubicBezTo>
                <a:cubicBezTo>
                  <a:pt x="2797293" y="3221698"/>
                  <a:pt x="2807210" y="3221742"/>
                  <a:pt x="2817127" y="3221742"/>
                </a:cubicBezTo>
                <a:close/>
                <a:moveTo>
                  <a:pt x="2837882" y="3221676"/>
                </a:moveTo>
                <a:cubicBezTo>
                  <a:pt x="2852976" y="3221588"/>
                  <a:pt x="2868093" y="3221413"/>
                  <a:pt x="2883210" y="3221150"/>
                </a:cubicBezTo>
                <a:cubicBezTo>
                  <a:pt x="2870528" y="3236815"/>
                  <a:pt x="2858045" y="3252633"/>
                  <a:pt x="2845846" y="3268584"/>
                </a:cubicBezTo>
                <a:cubicBezTo>
                  <a:pt x="2831168" y="3268584"/>
                  <a:pt x="2816512" y="3268518"/>
                  <a:pt x="2801878" y="3268320"/>
                </a:cubicBezTo>
                <a:cubicBezTo>
                  <a:pt x="2813616" y="3252633"/>
                  <a:pt x="2825617" y="3237078"/>
                  <a:pt x="2837882" y="3221676"/>
                </a:cubicBezTo>
                <a:close/>
                <a:moveTo>
                  <a:pt x="2889089" y="3221062"/>
                </a:moveTo>
                <a:cubicBezTo>
                  <a:pt x="2904294" y="3220799"/>
                  <a:pt x="2919520" y="3220425"/>
                  <a:pt x="2934746" y="3220009"/>
                </a:cubicBezTo>
                <a:cubicBezTo>
                  <a:pt x="2921626" y="3235893"/>
                  <a:pt x="2908682" y="3251997"/>
                  <a:pt x="2895979" y="3268233"/>
                </a:cubicBezTo>
                <a:cubicBezTo>
                  <a:pt x="2881147" y="3268430"/>
                  <a:pt x="2866338" y="3268562"/>
                  <a:pt x="2851528" y="3268584"/>
                </a:cubicBezTo>
                <a:cubicBezTo>
                  <a:pt x="2863793" y="3252589"/>
                  <a:pt x="2876342" y="3236749"/>
                  <a:pt x="2889089" y="3221062"/>
                </a:cubicBezTo>
                <a:close/>
                <a:moveTo>
                  <a:pt x="2843806" y="3271282"/>
                </a:moveTo>
                <a:cubicBezTo>
                  <a:pt x="2832177" y="3286508"/>
                  <a:pt x="2820812" y="3301888"/>
                  <a:pt x="2809733" y="3317356"/>
                </a:cubicBezTo>
                <a:cubicBezTo>
                  <a:pt x="2795560" y="3317049"/>
                  <a:pt x="2781408" y="3316654"/>
                  <a:pt x="2767301" y="3316149"/>
                </a:cubicBezTo>
                <a:cubicBezTo>
                  <a:pt x="2777854" y="3300989"/>
                  <a:pt x="2788714" y="3285938"/>
                  <a:pt x="2799882" y="3270975"/>
                </a:cubicBezTo>
                <a:cubicBezTo>
                  <a:pt x="2814494" y="3271172"/>
                  <a:pt x="2829128" y="3271282"/>
                  <a:pt x="2843806" y="3271282"/>
                </a:cubicBezTo>
                <a:close/>
                <a:moveTo>
                  <a:pt x="2849466" y="3271282"/>
                </a:moveTo>
                <a:cubicBezTo>
                  <a:pt x="2864232" y="3271260"/>
                  <a:pt x="2879041" y="3271150"/>
                  <a:pt x="2893850" y="3270953"/>
                </a:cubicBezTo>
                <a:cubicBezTo>
                  <a:pt x="2881740" y="3286486"/>
                  <a:pt x="2869870" y="3302152"/>
                  <a:pt x="2858242" y="3317948"/>
                </a:cubicBezTo>
                <a:cubicBezTo>
                  <a:pt x="2843871" y="3317883"/>
                  <a:pt x="2829523" y="3317729"/>
                  <a:pt x="2815196" y="3317466"/>
                </a:cubicBezTo>
                <a:cubicBezTo>
                  <a:pt x="2826341" y="3301954"/>
                  <a:pt x="2837794" y="3286552"/>
                  <a:pt x="2849466" y="3271282"/>
                </a:cubicBezTo>
                <a:close/>
                <a:moveTo>
                  <a:pt x="2992514" y="3468588"/>
                </a:moveTo>
                <a:cubicBezTo>
                  <a:pt x="2981764" y="3484165"/>
                  <a:pt x="2971408" y="3499633"/>
                  <a:pt x="2961447" y="3514991"/>
                </a:cubicBezTo>
                <a:cubicBezTo>
                  <a:pt x="2947954" y="3514881"/>
                  <a:pt x="2934505" y="3514661"/>
                  <a:pt x="2921078" y="3514354"/>
                </a:cubicBezTo>
                <a:cubicBezTo>
                  <a:pt x="2930710" y="3499084"/>
                  <a:pt x="2940626" y="3483902"/>
                  <a:pt x="2950784" y="3468785"/>
                </a:cubicBezTo>
                <a:cubicBezTo>
                  <a:pt x="2964694" y="3468807"/>
                  <a:pt x="2978604" y="3468719"/>
                  <a:pt x="2992514" y="3468588"/>
                </a:cubicBezTo>
                <a:close/>
                <a:moveTo>
                  <a:pt x="2946747" y="3465845"/>
                </a:moveTo>
                <a:cubicBezTo>
                  <a:pt x="2933079" y="3465801"/>
                  <a:pt x="2919410" y="3465670"/>
                  <a:pt x="2905786" y="3465428"/>
                </a:cubicBezTo>
                <a:cubicBezTo>
                  <a:pt x="2915900" y="3450005"/>
                  <a:pt x="2926300" y="3434669"/>
                  <a:pt x="2936962" y="3419420"/>
                </a:cubicBezTo>
                <a:cubicBezTo>
                  <a:pt x="2951026" y="3419399"/>
                  <a:pt x="2965111" y="3419289"/>
                  <a:pt x="2979197" y="3419091"/>
                </a:cubicBezTo>
                <a:cubicBezTo>
                  <a:pt x="2968161" y="3434559"/>
                  <a:pt x="2957323" y="3450158"/>
                  <a:pt x="2946747" y="3465845"/>
                </a:cubicBezTo>
                <a:close/>
                <a:moveTo>
                  <a:pt x="2932947" y="3416612"/>
                </a:moveTo>
                <a:cubicBezTo>
                  <a:pt x="2918993" y="3416634"/>
                  <a:pt x="2905040" y="3416546"/>
                  <a:pt x="2891108" y="3416393"/>
                </a:cubicBezTo>
                <a:cubicBezTo>
                  <a:pt x="2901705" y="3400859"/>
                  <a:pt x="2912587" y="3385436"/>
                  <a:pt x="2923711" y="3370121"/>
                </a:cubicBezTo>
                <a:cubicBezTo>
                  <a:pt x="2938059" y="3370012"/>
                  <a:pt x="2952430" y="3369836"/>
                  <a:pt x="2966801" y="3369573"/>
                </a:cubicBezTo>
                <a:cubicBezTo>
                  <a:pt x="2955282" y="3385128"/>
                  <a:pt x="2943983" y="3400815"/>
                  <a:pt x="2932947" y="3416612"/>
                </a:cubicBezTo>
                <a:close/>
                <a:moveTo>
                  <a:pt x="2885382" y="3416305"/>
                </a:moveTo>
                <a:cubicBezTo>
                  <a:pt x="2871603" y="3416108"/>
                  <a:pt x="2857847" y="3415800"/>
                  <a:pt x="2844135" y="3415383"/>
                </a:cubicBezTo>
                <a:cubicBezTo>
                  <a:pt x="2854183" y="3400223"/>
                  <a:pt x="2864517" y="3385106"/>
                  <a:pt x="2875114" y="3370100"/>
                </a:cubicBezTo>
                <a:cubicBezTo>
                  <a:pt x="2889309" y="3370209"/>
                  <a:pt x="2903526" y="3370231"/>
                  <a:pt x="2917765" y="3370143"/>
                </a:cubicBezTo>
                <a:cubicBezTo>
                  <a:pt x="2906707" y="3385436"/>
                  <a:pt x="2895891" y="3400815"/>
                  <a:pt x="2885382" y="3416305"/>
                </a:cubicBezTo>
                <a:close/>
                <a:moveTo>
                  <a:pt x="2925817" y="3367225"/>
                </a:moveTo>
                <a:cubicBezTo>
                  <a:pt x="2937445" y="3351231"/>
                  <a:pt x="2949336" y="3335391"/>
                  <a:pt x="2961447" y="3319682"/>
                </a:cubicBezTo>
                <a:cubicBezTo>
                  <a:pt x="2976191" y="3319331"/>
                  <a:pt x="2990978" y="3318914"/>
                  <a:pt x="3005744" y="3318431"/>
                </a:cubicBezTo>
                <a:cubicBezTo>
                  <a:pt x="2993304" y="3334337"/>
                  <a:pt x="2981018" y="3350419"/>
                  <a:pt x="2968951" y="3366633"/>
                </a:cubicBezTo>
                <a:cubicBezTo>
                  <a:pt x="2954558" y="3366918"/>
                  <a:pt x="2940187" y="3367116"/>
                  <a:pt x="2925817" y="3367225"/>
                </a:cubicBezTo>
                <a:close/>
                <a:moveTo>
                  <a:pt x="2919849" y="3367269"/>
                </a:moveTo>
                <a:cubicBezTo>
                  <a:pt x="2905610" y="3367335"/>
                  <a:pt x="2891371" y="3367335"/>
                  <a:pt x="2877176" y="3367225"/>
                </a:cubicBezTo>
                <a:cubicBezTo>
                  <a:pt x="2888300" y="3351560"/>
                  <a:pt x="2899686" y="3335983"/>
                  <a:pt x="2911314" y="3320537"/>
                </a:cubicBezTo>
                <a:cubicBezTo>
                  <a:pt x="2925948" y="3320384"/>
                  <a:pt x="2940604" y="3320142"/>
                  <a:pt x="2955260" y="3319835"/>
                </a:cubicBezTo>
                <a:cubicBezTo>
                  <a:pt x="2943237" y="3335500"/>
                  <a:pt x="2931411" y="3351319"/>
                  <a:pt x="2919849" y="3367269"/>
                </a:cubicBezTo>
                <a:close/>
                <a:moveTo>
                  <a:pt x="2871428" y="3367181"/>
                </a:moveTo>
                <a:cubicBezTo>
                  <a:pt x="2857364" y="3367050"/>
                  <a:pt x="2843323" y="3366830"/>
                  <a:pt x="2829303" y="3366479"/>
                </a:cubicBezTo>
                <a:cubicBezTo>
                  <a:pt x="2839900" y="3351144"/>
                  <a:pt x="2850760" y="3335895"/>
                  <a:pt x="2861906" y="3320757"/>
                </a:cubicBezTo>
                <a:cubicBezTo>
                  <a:pt x="2876386" y="3320800"/>
                  <a:pt x="2890889" y="3320735"/>
                  <a:pt x="2905391" y="3320603"/>
                </a:cubicBezTo>
                <a:cubicBezTo>
                  <a:pt x="2893828" y="3336005"/>
                  <a:pt x="2882486" y="3351538"/>
                  <a:pt x="2871428" y="3367181"/>
                </a:cubicBezTo>
                <a:close/>
                <a:moveTo>
                  <a:pt x="2863946" y="3317970"/>
                </a:moveTo>
                <a:cubicBezTo>
                  <a:pt x="2875640" y="3302130"/>
                  <a:pt x="2887598" y="3286421"/>
                  <a:pt x="2899774" y="3270865"/>
                </a:cubicBezTo>
                <a:cubicBezTo>
                  <a:pt x="2914693" y="3270646"/>
                  <a:pt x="2929634" y="3270339"/>
                  <a:pt x="2944575" y="3269966"/>
                </a:cubicBezTo>
                <a:cubicBezTo>
                  <a:pt x="2932004" y="3285763"/>
                  <a:pt x="2919630" y="3301713"/>
                  <a:pt x="2907497" y="3317795"/>
                </a:cubicBezTo>
                <a:cubicBezTo>
                  <a:pt x="2892973" y="3317948"/>
                  <a:pt x="2878449" y="3318014"/>
                  <a:pt x="2863946" y="3317970"/>
                </a:cubicBezTo>
                <a:close/>
                <a:moveTo>
                  <a:pt x="2856201" y="3320713"/>
                </a:moveTo>
                <a:cubicBezTo>
                  <a:pt x="2845144" y="3335829"/>
                  <a:pt x="2834327" y="3351034"/>
                  <a:pt x="2823818" y="3366348"/>
                </a:cubicBezTo>
                <a:cubicBezTo>
                  <a:pt x="2809952" y="3365975"/>
                  <a:pt x="2796108" y="3365514"/>
                  <a:pt x="2782308" y="3364922"/>
                </a:cubicBezTo>
                <a:cubicBezTo>
                  <a:pt x="2792312" y="3349937"/>
                  <a:pt x="2802646" y="3335017"/>
                  <a:pt x="2813243" y="3320208"/>
                </a:cubicBezTo>
                <a:cubicBezTo>
                  <a:pt x="2827526" y="3320471"/>
                  <a:pt x="2841853" y="3320647"/>
                  <a:pt x="2856201" y="3320713"/>
                </a:cubicBezTo>
                <a:close/>
                <a:moveTo>
                  <a:pt x="2821887" y="3369178"/>
                </a:moveTo>
                <a:cubicBezTo>
                  <a:pt x="2811861" y="3383812"/>
                  <a:pt x="2802098" y="3398512"/>
                  <a:pt x="2792686" y="3413299"/>
                </a:cubicBezTo>
                <a:cubicBezTo>
                  <a:pt x="2779346" y="3412597"/>
                  <a:pt x="2766029" y="3411807"/>
                  <a:pt x="2752777" y="3410864"/>
                </a:cubicBezTo>
                <a:cubicBezTo>
                  <a:pt x="2761663" y="3396428"/>
                  <a:pt x="2770877" y="3382035"/>
                  <a:pt x="2780421" y="3367708"/>
                </a:cubicBezTo>
                <a:cubicBezTo>
                  <a:pt x="2794199" y="3368322"/>
                  <a:pt x="2808022" y="3368805"/>
                  <a:pt x="2821887" y="3369178"/>
                </a:cubicBezTo>
                <a:close/>
                <a:moveTo>
                  <a:pt x="2827372" y="3369310"/>
                </a:moveTo>
                <a:cubicBezTo>
                  <a:pt x="2841348" y="3369661"/>
                  <a:pt x="2855368" y="3369902"/>
                  <a:pt x="2869409" y="3370034"/>
                </a:cubicBezTo>
                <a:cubicBezTo>
                  <a:pt x="2858878" y="3385019"/>
                  <a:pt x="2848610" y="3400069"/>
                  <a:pt x="2838606" y="3415208"/>
                </a:cubicBezTo>
                <a:cubicBezTo>
                  <a:pt x="2825047" y="3414769"/>
                  <a:pt x="2811488" y="3414243"/>
                  <a:pt x="2797995" y="3413562"/>
                </a:cubicBezTo>
                <a:cubicBezTo>
                  <a:pt x="2807473" y="3398753"/>
                  <a:pt x="2817280" y="3383987"/>
                  <a:pt x="2827372" y="3369310"/>
                </a:cubicBezTo>
                <a:close/>
                <a:moveTo>
                  <a:pt x="2830313" y="3417753"/>
                </a:moveTo>
                <a:cubicBezTo>
                  <a:pt x="2832463" y="3417841"/>
                  <a:pt x="2834635" y="3417885"/>
                  <a:pt x="2836807" y="3417950"/>
                </a:cubicBezTo>
                <a:cubicBezTo>
                  <a:pt x="2827241" y="3432497"/>
                  <a:pt x="2817960" y="3447131"/>
                  <a:pt x="2808987" y="3461808"/>
                </a:cubicBezTo>
                <a:cubicBezTo>
                  <a:pt x="2795955" y="3461040"/>
                  <a:pt x="2782944" y="3460141"/>
                  <a:pt x="2769978" y="3459132"/>
                </a:cubicBezTo>
                <a:cubicBezTo>
                  <a:pt x="2778425" y="3444805"/>
                  <a:pt x="2787179" y="3430522"/>
                  <a:pt x="2796240" y="3416283"/>
                </a:cubicBezTo>
                <a:cubicBezTo>
                  <a:pt x="2807473" y="3416853"/>
                  <a:pt x="2818838" y="3417336"/>
                  <a:pt x="2830313" y="3417753"/>
                </a:cubicBezTo>
                <a:close/>
                <a:moveTo>
                  <a:pt x="2842336" y="3418126"/>
                </a:moveTo>
                <a:cubicBezTo>
                  <a:pt x="2856026" y="3418543"/>
                  <a:pt x="2869760" y="3418872"/>
                  <a:pt x="2883495" y="3419091"/>
                </a:cubicBezTo>
                <a:cubicBezTo>
                  <a:pt x="2873403" y="3433967"/>
                  <a:pt x="2863595" y="3448951"/>
                  <a:pt x="2854073" y="3463980"/>
                </a:cubicBezTo>
                <a:cubicBezTo>
                  <a:pt x="2840800" y="3463476"/>
                  <a:pt x="2827548" y="3462861"/>
                  <a:pt x="2814318" y="3462115"/>
                </a:cubicBezTo>
                <a:cubicBezTo>
                  <a:pt x="2823358" y="3447394"/>
                  <a:pt x="2832704" y="3432716"/>
                  <a:pt x="2842336" y="3418126"/>
                </a:cubicBezTo>
                <a:close/>
                <a:moveTo>
                  <a:pt x="2889221" y="3419201"/>
                </a:moveTo>
                <a:cubicBezTo>
                  <a:pt x="2903109" y="3419377"/>
                  <a:pt x="2917019" y="3419442"/>
                  <a:pt x="2930973" y="3419442"/>
                </a:cubicBezTo>
                <a:cubicBezTo>
                  <a:pt x="2920376" y="3434647"/>
                  <a:pt x="2910064" y="3449939"/>
                  <a:pt x="2900016" y="3465319"/>
                </a:cubicBezTo>
                <a:cubicBezTo>
                  <a:pt x="2886523" y="3465033"/>
                  <a:pt x="2873051" y="3464682"/>
                  <a:pt x="2859624" y="3464178"/>
                </a:cubicBezTo>
                <a:cubicBezTo>
                  <a:pt x="2869212" y="3449127"/>
                  <a:pt x="2879063" y="3434120"/>
                  <a:pt x="2889221" y="3419201"/>
                </a:cubicBezTo>
                <a:close/>
                <a:moveTo>
                  <a:pt x="2859536" y="3467074"/>
                </a:moveTo>
                <a:cubicBezTo>
                  <a:pt x="2872393" y="3467535"/>
                  <a:pt x="2885272" y="3467864"/>
                  <a:pt x="2898151" y="3468149"/>
                </a:cubicBezTo>
                <a:cubicBezTo>
                  <a:pt x="2888541" y="3482914"/>
                  <a:pt x="2879195" y="3497746"/>
                  <a:pt x="2870134" y="3512643"/>
                </a:cubicBezTo>
                <a:cubicBezTo>
                  <a:pt x="2857145" y="3512073"/>
                  <a:pt x="2844178" y="3511348"/>
                  <a:pt x="2831256" y="3510537"/>
                </a:cubicBezTo>
                <a:cubicBezTo>
                  <a:pt x="2839812" y="3495990"/>
                  <a:pt x="2848698" y="3481466"/>
                  <a:pt x="2857847" y="3467008"/>
                </a:cubicBezTo>
                <a:cubicBezTo>
                  <a:pt x="2858395" y="3467030"/>
                  <a:pt x="2858966" y="3467052"/>
                  <a:pt x="2859536" y="3467074"/>
                </a:cubicBezTo>
                <a:close/>
                <a:moveTo>
                  <a:pt x="2903943" y="3468259"/>
                </a:moveTo>
                <a:cubicBezTo>
                  <a:pt x="2917546" y="3468500"/>
                  <a:pt x="2931170" y="3468675"/>
                  <a:pt x="2944817" y="3468741"/>
                </a:cubicBezTo>
                <a:cubicBezTo>
                  <a:pt x="2934702" y="3483814"/>
                  <a:pt x="2924851" y="3498975"/>
                  <a:pt x="2915286" y="3514223"/>
                </a:cubicBezTo>
                <a:cubicBezTo>
                  <a:pt x="2902056" y="3513872"/>
                  <a:pt x="2888892" y="3513433"/>
                  <a:pt x="2875728" y="3512884"/>
                </a:cubicBezTo>
                <a:cubicBezTo>
                  <a:pt x="2884855" y="3497943"/>
                  <a:pt x="2894267" y="3483068"/>
                  <a:pt x="2903943" y="3468259"/>
                </a:cubicBezTo>
                <a:close/>
                <a:moveTo>
                  <a:pt x="2888936" y="3516351"/>
                </a:moveTo>
                <a:cubicBezTo>
                  <a:pt x="2897097" y="3516658"/>
                  <a:pt x="2905281" y="3516877"/>
                  <a:pt x="2913465" y="3517097"/>
                </a:cubicBezTo>
                <a:cubicBezTo>
                  <a:pt x="2904294" y="3531753"/>
                  <a:pt x="2895386" y="3546452"/>
                  <a:pt x="2886786" y="3561218"/>
                </a:cubicBezTo>
                <a:cubicBezTo>
                  <a:pt x="2874061" y="3560560"/>
                  <a:pt x="2861379" y="3559792"/>
                  <a:pt x="2848742" y="3558892"/>
                </a:cubicBezTo>
                <a:cubicBezTo>
                  <a:pt x="2856860" y="3544478"/>
                  <a:pt x="2865285" y="3530085"/>
                  <a:pt x="2873995" y="3515736"/>
                </a:cubicBezTo>
                <a:cubicBezTo>
                  <a:pt x="2878953" y="3515956"/>
                  <a:pt x="2883934" y="3516175"/>
                  <a:pt x="2888936" y="3516351"/>
                </a:cubicBezTo>
                <a:close/>
                <a:moveTo>
                  <a:pt x="2919257" y="3517272"/>
                </a:moveTo>
                <a:cubicBezTo>
                  <a:pt x="2932662" y="3517601"/>
                  <a:pt x="2946111" y="3517799"/>
                  <a:pt x="2959560" y="3517909"/>
                </a:cubicBezTo>
                <a:cubicBezTo>
                  <a:pt x="2949753" y="3533091"/>
                  <a:pt x="2940341" y="3548120"/>
                  <a:pt x="2931302" y="3563039"/>
                </a:cubicBezTo>
                <a:cubicBezTo>
                  <a:pt x="2918313" y="3562644"/>
                  <a:pt x="2905347" y="3562117"/>
                  <a:pt x="2892424" y="3561481"/>
                </a:cubicBezTo>
                <a:cubicBezTo>
                  <a:pt x="2901069" y="3546694"/>
                  <a:pt x="2910020" y="3531950"/>
                  <a:pt x="2919257" y="3517272"/>
                </a:cubicBezTo>
                <a:close/>
                <a:moveTo>
                  <a:pt x="2947844" y="3611131"/>
                </a:moveTo>
                <a:cubicBezTo>
                  <a:pt x="2935273" y="3610648"/>
                  <a:pt x="2922701" y="3610056"/>
                  <a:pt x="2910174" y="3609354"/>
                </a:cubicBezTo>
                <a:cubicBezTo>
                  <a:pt x="2918335" y="3594918"/>
                  <a:pt x="2926782" y="3580481"/>
                  <a:pt x="2935492" y="3566133"/>
                </a:cubicBezTo>
                <a:cubicBezTo>
                  <a:pt x="2948459" y="3566505"/>
                  <a:pt x="2961447" y="3566813"/>
                  <a:pt x="2974458" y="3567010"/>
                </a:cubicBezTo>
                <a:cubicBezTo>
                  <a:pt x="2965199" y="3581863"/>
                  <a:pt x="2956335" y="3596563"/>
                  <a:pt x="2947844" y="3611131"/>
                </a:cubicBezTo>
                <a:close/>
                <a:moveTo>
                  <a:pt x="2980732" y="3567120"/>
                </a:moveTo>
                <a:cubicBezTo>
                  <a:pt x="3125623" y="3568875"/>
                  <a:pt x="3272599" y="3558914"/>
                  <a:pt x="3415318" y="3549261"/>
                </a:cubicBezTo>
                <a:cubicBezTo>
                  <a:pt x="3459263" y="3546277"/>
                  <a:pt x="3504679" y="3543205"/>
                  <a:pt x="3548405" y="3540594"/>
                </a:cubicBezTo>
                <a:cubicBezTo>
                  <a:pt x="3599723" y="3537501"/>
                  <a:pt x="3651654" y="3534012"/>
                  <a:pt x="3696302" y="3531007"/>
                </a:cubicBezTo>
                <a:cubicBezTo>
                  <a:pt x="3832527" y="3521616"/>
                  <a:pt x="3970814" y="3510756"/>
                  <a:pt x="4104538" y="3500247"/>
                </a:cubicBezTo>
                <a:cubicBezTo>
                  <a:pt x="4350506" y="3480896"/>
                  <a:pt x="4604833" y="3460909"/>
                  <a:pt x="4850516" y="3449961"/>
                </a:cubicBezTo>
                <a:cubicBezTo>
                  <a:pt x="4949180" y="3445573"/>
                  <a:pt x="5077419" y="3441974"/>
                  <a:pt x="5194161" y="3453120"/>
                </a:cubicBezTo>
                <a:cubicBezTo>
                  <a:pt x="5257699" y="3459198"/>
                  <a:pt x="5312856" y="3469224"/>
                  <a:pt x="5359412" y="3483134"/>
                </a:cubicBezTo>
                <a:cubicBezTo>
                  <a:pt x="5355880" y="3490703"/>
                  <a:pt x="5352238" y="3498228"/>
                  <a:pt x="5348508" y="3505710"/>
                </a:cubicBezTo>
                <a:cubicBezTo>
                  <a:pt x="5305374" y="3495464"/>
                  <a:pt x="5255702" y="3488202"/>
                  <a:pt x="5199668" y="3483967"/>
                </a:cubicBezTo>
                <a:cubicBezTo>
                  <a:pt x="5082838" y="3475148"/>
                  <a:pt x="4956025" y="3480523"/>
                  <a:pt x="4858590" y="3486183"/>
                </a:cubicBezTo>
                <a:cubicBezTo>
                  <a:pt x="4635396" y="3499150"/>
                  <a:pt x="4404566" y="3518896"/>
                  <a:pt x="4181306" y="3538005"/>
                </a:cubicBezTo>
                <a:cubicBezTo>
                  <a:pt x="4028340" y="3551104"/>
                  <a:pt x="3870176" y="3564662"/>
                  <a:pt x="3714271" y="3576049"/>
                </a:cubicBezTo>
                <a:cubicBezTo>
                  <a:pt x="3659904" y="3579955"/>
                  <a:pt x="3614159" y="3583158"/>
                  <a:pt x="3567581" y="3586164"/>
                </a:cubicBezTo>
                <a:cubicBezTo>
                  <a:pt x="3527891" y="3588665"/>
                  <a:pt x="3486688" y="3591561"/>
                  <a:pt x="3446846" y="3594347"/>
                </a:cubicBezTo>
                <a:cubicBezTo>
                  <a:pt x="3288395" y="3605449"/>
                  <a:pt x="3119437" y="3617274"/>
                  <a:pt x="2953966" y="3611373"/>
                </a:cubicBezTo>
                <a:cubicBezTo>
                  <a:pt x="2962632" y="3596563"/>
                  <a:pt x="2971562" y="3581820"/>
                  <a:pt x="2980732" y="3567120"/>
                </a:cubicBezTo>
                <a:close/>
                <a:moveTo>
                  <a:pt x="2937270" y="3563214"/>
                </a:moveTo>
                <a:cubicBezTo>
                  <a:pt x="2946506" y="3548054"/>
                  <a:pt x="2956028" y="3532981"/>
                  <a:pt x="2965791" y="3517952"/>
                </a:cubicBezTo>
                <a:cubicBezTo>
                  <a:pt x="2979197" y="3518062"/>
                  <a:pt x="2992602" y="3518084"/>
                  <a:pt x="3006051" y="3517996"/>
                </a:cubicBezTo>
                <a:cubicBezTo>
                  <a:pt x="2995739" y="3533486"/>
                  <a:pt x="2985844" y="3548822"/>
                  <a:pt x="2976322" y="3564026"/>
                </a:cubicBezTo>
                <a:cubicBezTo>
                  <a:pt x="2963290" y="3563851"/>
                  <a:pt x="2950258" y="3563587"/>
                  <a:pt x="2937270" y="3563214"/>
                </a:cubicBezTo>
                <a:close/>
                <a:moveTo>
                  <a:pt x="2918533" y="3565606"/>
                </a:moveTo>
                <a:cubicBezTo>
                  <a:pt x="2922197" y="3565737"/>
                  <a:pt x="2925883" y="3565825"/>
                  <a:pt x="2929547" y="3565935"/>
                </a:cubicBezTo>
                <a:cubicBezTo>
                  <a:pt x="2920815" y="3580437"/>
                  <a:pt x="2912433" y="3594808"/>
                  <a:pt x="2904426" y="3609047"/>
                </a:cubicBezTo>
                <a:cubicBezTo>
                  <a:pt x="2891964" y="3608323"/>
                  <a:pt x="2879502" y="3607467"/>
                  <a:pt x="2867106" y="3606502"/>
                </a:cubicBezTo>
                <a:cubicBezTo>
                  <a:pt x="2874675" y="3592416"/>
                  <a:pt x="2882573" y="3578375"/>
                  <a:pt x="2890713" y="3564377"/>
                </a:cubicBezTo>
                <a:cubicBezTo>
                  <a:pt x="2899928" y="3564838"/>
                  <a:pt x="2909164" y="3565255"/>
                  <a:pt x="2918533" y="3565606"/>
                </a:cubicBezTo>
                <a:close/>
                <a:moveTo>
                  <a:pt x="2902473" y="3612601"/>
                </a:moveTo>
                <a:cubicBezTo>
                  <a:pt x="2894662" y="3626599"/>
                  <a:pt x="2887203" y="3640465"/>
                  <a:pt x="2880138" y="3654199"/>
                </a:cubicBezTo>
                <a:cubicBezTo>
                  <a:pt x="2868159" y="3653146"/>
                  <a:pt x="2856223" y="3651983"/>
                  <a:pt x="2844332" y="3650689"/>
                </a:cubicBezTo>
                <a:cubicBezTo>
                  <a:pt x="2850980" y="3637130"/>
                  <a:pt x="2857935" y="3623571"/>
                  <a:pt x="2865175" y="3610034"/>
                </a:cubicBezTo>
                <a:cubicBezTo>
                  <a:pt x="2877461" y="3611000"/>
                  <a:pt x="2889879" y="3611855"/>
                  <a:pt x="2902473" y="3612601"/>
                </a:cubicBezTo>
                <a:close/>
                <a:moveTo>
                  <a:pt x="2908155" y="3612930"/>
                </a:moveTo>
                <a:cubicBezTo>
                  <a:pt x="2920551" y="3613632"/>
                  <a:pt x="2933079" y="3614247"/>
                  <a:pt x="2945782" y="3614729"/>
                </a:cubicBezTo>
                <a:cubicBezTo>
                  <a:pt x="2937467" y="3629100"/>
                  <a:pt x="2929503" y="3643317"/>
                  <a:pt x="2921934" y="3657402"/>
                </a:cubicBezTo>
                <a:cubicBezTo>
                  <a:pt x="2909801" y="3656613"/>
                  <a:pt x="2897690" y="3655713"/>
                  <a:pt x="2885623" y="3654682"/>
                </a:cubicBezTo>
                <a:cubicBezTo>
                  <a:pt x="2892841" y="3640750"/>
                  <a:pt x="2900345" y="3626818"/>
                  <a:pt x="2908155" y="3612930"/>
                </a:cubicBezTo>
                <a:close/>
                <a:moveTo>
                  <a:pt x="2951903" y="3614949"/>
                </a:moveTo>
                <a:cubicBezTo>
                  <a:pt x="3116321" y="3620850"/>
                  <a:pt x="3284446" y="3609091"/>
                  <a:pt x="3447087" y="3597704"/>
                </a:cubicBezTo>
                <a:cubicBezTo>
                  <a:pt x="3486930" y="3594918"/>
                  <a:pt x="3528111" y="3592021"/>
                  <a:pt x="3567800" y="3589520"/>
                </a:cubicBezTo>
                <a:cubicBezTo>
                  <a:pt x="3614379" y="3586515"/>
                  <a:pt x="3660145" y="3583311"/>
                  <a:pt x="3714512" y="3579406"/>
                </a:cubicBezTo>
                <a:cubicBezTo>
                  <a:pt x="3870439" y="3567997"/>
                  <a:pt x="4028626" y="3554460"/>
                  <a:pt x="4181612" y="3541362"/>
                </a:cubicBezTo>
                <a:cubicBezTo>
                  <a:pt x="4404829" y="3522253"/>
                  <a:pt x="4635637" y="3502485"/>
                  <a:pt x="4858788" y="3489540"/>
                </a:cubicBezTo>
                <a:cubicBezTo>
                  <a:pt x="5020046" y="3480172"/>
                  <a:pt x="5207040" y="3475938"/>
                  <a:pt x="5347016" y="3508738"/>
                </a:cubicBezTo>
                <a:cubicBezTo>
                  <a:pt x="5343023" y="3516702"/>
                  <a:pt x="5338942" y="3524600"/>
                  <a:pt x="5334774" y="3532433"/>
                </a:cubicBezTo>
                <a:cubicBezTo>
                  <a:pt x="5196465" y="3507729"/>
                  <a:pt x="5019739" y="3514661"/>
                  <a:pt x="4866818" y="3525631"/>
                </a:cubicBezTo>
                <a:cubicBezTo>
                  <a:pt x="4667845" y="3539936"/>
                  <a:pt x="4462290" y="3559090"/>
                  <a:pt x="4263492" y="3577651"/>
                </a:cubicBezTo>
                <a:cubicBezTo>
                  <a:pt x="4089619" y="3593865"/>
                  <a:pt x="3909843" y="3610626"/>
                  <a:pt x="3732459" y="3624361"/>
                </a:cubicBezTo>
                <a:cubicBezTo>
                  <a:pt x="3686254" y="3627893"/>
                  <a:pt x="3636670" y="3631601"/>
                  <a:pt x="3586976" y="3634980"/>
                </a:cubicBezTo>
                <a:cubicBezTo>
                  <a:pt x="3551411" y="3637349"/>
                  <a:pt x="3514574" y="3640026"/>
                  <a:pt x="3478944" y="3642615"/>
                </a:cubicBezTo>
                <a:cubicBezTo>
                  <a:pt x="3301757" y="3655450"/>
                  <a:pt x="3111516" y="3669228"/>
                  <a:pt x="2927879" y="3657797"/>
                </a:cubicBezTo>
                <a:cubicBezTo>
                  <a:pt x="2935602" y="3643471"/>
                  <a:pt x="2943610" y="3629188"/>
                  <a:pt x="2951903" y="3614949"/>
                </a:cubicBezTo>
                <a:close/>
                <a:moveTo>
                  <a:pt x="5354673" y="3536272"/>
                </a:moveTo>
                <a:cubicBezTo>
                  <a:pt x="5358491" y="3528703"/>
                  <a:pt x="5362264" y="3521134"/>
                  <a:pt x="5365906" y="3513477"/>
                </a:cubicBezTo>
                <a:cubicBezTo>
                  <a:pt x="5370821" y="3514793"/>
                  <a:pt x="5375669" y="3516153"/>
                  <a:pt x="5380453" y="3517580"/>
                </a:cubicBezTo>
                <a:cubicBezTo>
                  <a:pt x="5377118" y="3524973"/>
                  <a:pt x="5373673" y="3532323"/>
                  <a:pt x="5370141" y="3539651"/>
                </a:cubicBezTo>
                <a:cubicBezTo>
                  <a:pt x="5365051" y="3538466"/>
                  <a:pt x="5359895" y="3537347"/>
                  <a:pt x="5354673" y="3536272"/>
                </a:cubicBezTo>
                <a:close/>
                <a:moveTo>
                  <a:pt x="5368605" y="3542810"/>
                </a:moveTo>
                <a:cubicBezTo>
                  <a:pt x="5364809" y="3550599"/>
                  <a:pt x="5360926" y="3558344"/>
                  <a:pt x="5356955" y="3566045"/>
                </a:cubicBezTo>
                <a:cubicBezTo>
                  <a:pt x="5351536" y="3565101"/>
                  <a:pt x="5346051" y="3564224"/>
                  <a:pt x="5340500" y="3563390"/>
                </a:cubicBezTo>
                <a:cubicBezTo>
                  <a:pt x="5344778" y="3555470"/>
                  <a:pt x="5348969" y="3547484"/>
                  <a:pt x="5353071" y="3539432"/>
                </a:cubicBezTo>
                <a:cubicBezTo>
                  <a:pt x="5358315" y="3540507"/>
                  <a:pt x="5363493" y="3541626"/>
                  <a:pt x="5368605" y="3542810"/>
                </a:cubicBezTo>
                <a:close/>
                <a:moveTo>
                  <a:pt x="5352676" y="3535855"/>
                </a:moveTo>
                <a:cubicBezTo>
                  <a:pt x="5347433" y="3534780"/>
                  <a:pt x="5342123" y="3533749"/>
                  <a:pt x="5336748" y="3532784"/>
                </a:cubicBezTo>
                <a:cubicBezTo>
                  <a:pt x="5340895" y="3524973"/>
                  <a:pt x="5344954" y="3517097"/>
                  <a:pt x="5348925" y="3509198"/>
                </a:cubicBezTo>
                <a:cubicBezTo>
                  <a:pt x="5353971" y="3510405"/>
                  <a:pt x="5358973" y="3511634"/>
                  <a:pt x="5363910" y="3512928"/>
                </a:cubicBezTo>
                <a:cubicBezTo>
                  <a:pt x="5360246" y="3520629"/>
                  <a:pt x="5356516" y="3528264"/>
                  <a:pt x="5352676" y="3535855"/>
                </a:cubicBezTo>
                <a:close/>
                <a:moveTo>
                  <a:pt x="2978297" y="3664050"/>
                </a:moveTo>
                <a:cubicBezTo>
                  <a:pt x="3144689" y="3670303"/>
                  <a:pt x="3314723" y="3657973"/>
                  <a:pt x="3479185" y="3646059"/>
                </a:cubicBezTo>
                <a:cubicBezTo>
                  <a:pt x="3514815" y="3643471"/>
                  <a:pt x="3551652" y="3640816"/>
                  <a:pt x="3587195" y="3638424"/>
                </a:cubicBezTo>
                <a:cubicBezTo>
                  <a:pt x="3636911" y="3635046"/>
                  <a:pt x="3686517" y="3631338"/>
                  <a:pt x="3732722" y="3627828"/>
                </a:cubicBezTo>
                <a:cubicBezTo>
                  <a:pt x="3910128" y="3614071"/>
                  <a:pt x="4089926" y="3597309"/>
                  <a:pt x="4263800" y="3581095"/>
                </a:cubicBezTo>
                <a:cubicBezTo>
                  <a:pt x="4462575" y="3562556"/>
                  <a:pt x="4668130" y="3543381"/>
                  <a:pt x="4867059" y="3529098"/>
                </a:cubicBezTo>
                <a:cubicBezTo>
                  <a:pt x="5019410" y="3518150"/>
                  <a:pt x="5195368" y="3511217"/>
                  <a:pt x="5333084" y="3535614"/>
                </a:cubicBezTo>
                <a:cubicBezTo>
                  <a:pt x="5328630" y="3543973"/>
                  <a:pt x="5324089" y="3552266"/>
                  <a:pt x="5319460" y="3560494"/>
                </a:cubicBezTo>
                <a:cubicBezTo>
                  <a:pt x="5184442" y="3543468"/>
                  <a:pt x="5018883" y="3552771"/>
                  <a:pt x="4875023" y="3565101"/>
                </a:cubicBezTo>
                <a:cubicBezTo>
                  <a:pt x="4702027" y="3579933"/>
                  <a:pt x="4523524" y="3598077"/>
                  <a:pt x="4350879" y="3615629"/>
                </a:cubicBezTo>
                <a:cubicBezTo>
                  <a:pt x="4154451" y="3635594"/>
                  <a:pt x="3951331" y="3656240"/>
                  <a:pt x="3750625" y="3672673"/>
                </a:cubicBezTo>
                <a:cubicBezTo>
                  <a:pt x="3705144" y="3676337"/>
                  <a:pt x="3656152" y="3680220"/>
                  <a:pt x="3606327" y="3683796"/>
                </a:cubicBezTo>
                <a:cubicBezTo>
                  <a:pt x="3575062" y="3686012"/>
                  <a:pt x="3542701" y="3688425"/>
                  <a:pt x="3511415" y="3690773"/>
                </a:cubicBezTo>
                <a:cubicBezTo>
                  <a:pt x="3316128" y="3705429"/>
                  <a:pt x="3105022" y="3721269"/>
                  <a:pt x="2904579" y="3702796"/>
                </a:cubicBezTo>
                <a:cubicBezTo>
                  <a:pt x="2911402" y="3688996"/>
                  <a:pt x="2918511" y="3675196"/>
                  <a:pt x="2925905" y="3661417"/>
                </a:cubicBezTo>
                <a:cubicBezTo>
                  <a:pt x="2943084" y="3662514"/>
                  <a:pt x="2960548" y="3663392"/>
                  <a:pt x="2978297" y="3664050"/>
                </a:cubicBezTo>
                <a:close/>
                <a:moveTo>
                  <a:pt x="5335037" y="3535965"/>
                </a:moveTo>
                <a:cubicBezTo>
                  <a:pt x="5340434" y="3536930"/>
                  <a:pt x="5345788" y="3537940"/>
                  <a:pt x="5351053" y="3539015"/>
                </a:cubicBezTo>
                <a:cubicBezTo>
                  <a:pt x="5346950" y="3547111"/>
                  <a:pt x="5342738" y="3555141"/>
                  <a:pt x="5338481" y="3563083"/>
                </a:cubicBezTo>
                <a:cubicBezTo>
                  <a:pt x="5332843" y="3562249"/>
                  <a:pt x="5327161" y="3561481"/>
                  <a:pt x="5321434" y="3560735"/>
                </a:cubicBezTo>
                <a:cubicBezTo>
                  <a:pt x="5326042" y="3552530"/>
                  <a:pt x="5330583" y="3544280"/>
                  <a:pt x="5335037" y="3535965"/>
                </a:cubicBezTo>
                <a:close/>
                <a:moveTo>
                  <a:pt x="5336704" y="3566396"/>
                </a:moveTo>
                <a:cubicBezTo>
                  <a:pt x="5332075" y="3574930"/>
                  <a:pt x="5327402" y="3583355"/>
                  <a:pt x="5322685" y="3591714"/>
                </a:cubicBezTo>
                <a:cubicBezTo>
                  <a:pt x="5316673" y="3591122"/>
                  <a:pt x="5310618" y="3590596"/>
                  <a:pt x="5304519" y="3590113"/>
                </a:cubicBezTo>
                <a:cubicBezTo>
                  <a:pt x="5309587" y="3581512"/>
                  <a:pt x="5314611" y="3572824"/>
                  <a:pt x="5319570" y="3564048"/>
                </a:cubicBezTo>
                <a:cubicBezTo>
                  <a:pt x="5325339" y="3564794"/>
                  <a:pt x="5331044" y="3565562"/>
                  <a:pt x="5336704" y="3566396"/>
                </a:cubicBezTo>
                <a:close/>
                <a:moveTo>
                  <a:pt x="5338723" y="3566703"/>
                </a:moveTo>
                <a:cubicBezTo>
                  <a:pt x="5344295" y="3567537"/>
                  <a:pt x="5349802" y="3568392"/>
                  <a:pt x="5355265" y="3569336"/>
                </a:cubicBezTo>
                <a:cubicBezTo>
                  <a:pt x="5350987" y="3577563"/>
                  <a:pt x="5346643" y="3585703"/>
                  <a:pt x="5342255" y="3593799"/>
                </a:cubicBezTo>
                <a:cubicBezTo>
                  <a:pt x="5336463" y="3593118"/>
                  <a:pt x="5330649" y="3592504"/>
                  <a:pt x="5324747" y="3591912"/>
                </a:cubicBezTo>
                <a:cubicBezTo>
                  <a:pt x="5329464" y="3583575"/>
                  <a:pt x="5334115" y="3575172"/>
                  <a:pt x="5338723" y="3566703"/>
                </a:cubicBezTo>
                <a:close/>
                <a:moveTo>
                  <a:pt x="5443683" y="3803522"/>
                </a:moveTo>
                <a:cubicBezTo>
                  <a:pt x="5435982" y="3803961"/>
                  <a:pt x="5428237" y="3804488"/>
                  <a:pt x="5420361" y="3805058"/>
                </a:cubicBezTo>
                <a:cubicBezTo>
                  <a:pt x="5421765" y="3802052"/>
                  <a:pt x="5423148" y="3799046"/>
                  <a:pt x="5424508" y="3796150"/>
                </a:cubicBezTo>
                <a:cubicBezTo>
                  <a:pt x="5427184" y="3790402"/>
                  <a:pt x="5429730" y="3784917"/>
                  <a:pt x="5432121" y="3779651"/>
                </a:cubicBezTo>
                <a:cubicBezTo>
                  <a:pt x="5439493" y="3779476"/>
                  <a:pt x="5446711" y="3779366"/>
                  <a:pt x="5453885" y="3779322"/>
                </a:cubicBezTo>
                <a:cubicBezTo>
                  <a:pt x="5451626" y="3784829"/>
                  <a:pt x="5449168" y="3790621"/>
                  <a:pt x="5446579" y="3796699"/>
                </a:cubicBezTo>
                <a:cubicBezTo>
                  <a:pt x="5445614" y="3798937"/>
                  <a:pt x="5444649" y="3801219"/>
                  <a:pt x="5443683" y="3803522"/>
                </a:cubicBezTo>
                <a:close/>
                <a:moveTo>
                  <a:pt x="5611831" y="3930839"/>
                </a:moveTo>
                <a:cubicBezTo>
                  <a:pt x="5600685" y="3934152"/>
                  <a:pt x="5589386" y="3937443"/>
                  <a:pt x="5577999" y="3940734"/>
                </a:cubicBezTo>
                <a:cubicBezTo>
                  <a:pt x="5571769" y="3935820"/>
                  <a:pt x="5566569" y="3930598"/>
                  <a:pt x="5562202" y="3925135"/>
                </a:cubicBezTo>
                <a:cubicBezTo>
                  <a:pt x="5573502" y="3922436"/>
                  <a:pt x="5584647" y="3919760"/>
                  <a:pt x="5595595" y="3917083"/>
                </a:cubicBezTo>
                <a:cubicBezTo>
                  <a:pt x="5600203" y="3921910"/>
                  <a:pt x="5605578" y="3926517"/>
                  <a:pt x="5611831" y="3930839"/>
                </a:cubicBezTo>
                <a:close/>
                <a:moveTo>
                  <a:pt x="9139876" y="3641189"/>
                </a:moveTo>
                <a:cubicBezTo>
                  <a:pt x="9147752" y="3626314"/>
                  <a:pt x="9155628" y="3611351"/>
                  <a:pt x="9163461" y="3596366"/>
                </a:cubicBezTo>
                <a:cubicBezTo>
                  <a:pt x="9167629" y="3599591"/>
                  <a:pt x="9171666" y="3603035"/>
                  <a:pt x="9175593" y="3606633"/>
                </a:cubicBezTo>
                <a:cubicBezTo>
                  <a:pt x="9168178" y="3621421"/>
                  <a:pt x="9160696" y="3636186"/>
                  <a:pt x="9153193" y="3650930"/>
                </a:cubicBezTo>
                <a:cubicBezTo>
                  <a:pt x="9148893" y="3647508"/>
                  <a:pt x="9144439" y="3644282"/>
                  <a:pt x="9139876" y="3641189"/>
                </a:cubicBezTo>
                <a:close/>
                <a:moveTo>
                  <a:pt x="9151942" y="3653366"/>
                </a:moveTo>
                <a:cubicBezTo>
                  <a:pt x="9144285" y="3668372"/>
                  <a:pt x="9136606" y="3683357"/>
                  <a:pt x="9128883" y="3698276"/>
                </a:cubicBezTo>
                <a:cubicBezTo>
                  <a:pt x="9124166" y="3695007"/>
                  <a:pt x="9119339" y="3691870"/>
                  <a:pt x="9114403" y="3688952"/>
                </a:cubicBezTo>
                <a:cubicBezTo>
                  <a:pt x="9122477" y="3673923"/>
                  <a:pt x="9130551" y="3658785"/>
                  <a:pt x="9138603" y="3643580"/>
                </a:cubicBezTo>
                <a:cubicBezTo>
                  <a:pt x="9143188" y="3646674"/>
                  <a:pt x="9147642" y="3649943"/>
                  <a:pt x="9151942" y="3653366"/>
                </a:cubicBezTo>
                <a:close/>
                <a:moveTo>
                  <a:pt x="9136256" y="3638775"/>
                </a:moveTo>
                <a:cubicBezTo>
                  <a:pt x="9131516" y="3635726"/>
                  <a:pt x="9126601" y="3632852"/>
                  <a:pt x="9121556" y="3630153"/>
                </a:cubicBezTo>
                <a:cubicBezTo>
                  <a:pt x="9129827" y="3615080"/>
                  <a:pt x="9138098" y="3599876"/>
                  <a:pt x="9146391" y="3584562"/>
                </a:cubicBezTo>
                <a:cubicBezTo>
                  <a:pt x="9151043" y="3587414"/>
                  <a:pt x="9155562" y="3590464"/>
                  <a:pt x="9159950" y="3593711"/>
                </a:cubicBezTo>
                <a:cubicBezTo>
                  <a:pt x="9152074" y="3608784"/>
                  <a:pt x="9144176" y="3623812"/>
                  <a:pt x="9136256" y="3638775"/>
                </a:cubicBezTo>
                <a:close/>
                <a:moveTo>
                  <a:pt x="9117651" y="3628069"/>
                </a:moveTo>
                <a:cubicBezTo>
                  <a:pt x="9112495" y="3625436"/>
                  <a:pt x="9107185" y="3623066"/>
                  <a:pt x="9101787" y="3620916"/>
                </a:cubicBezTo>
                <a:cubicBezTo>
                  <a:pt x="9110454" y="3605602"/>
                  <a:pt x="9119164" y="3590135"/>
                  <a:pt x="9127896" y="3574535"/>
                </a:cubicBezTo>
                <a:cubicBezTo>
                  <a:pt x="9130200" y="3575610"/>
                  <a:pt x="9132482" y="3576707"/>
                  <a:pt x="9134719" y="3577870"/>
                </a:cubicBezTo>
                <a:cubicBezTo>
                  <a:pt x="9137397" y="3579275"/>
                  <a:pt x="9140029" y="3580723"/>
                  <a:pt x="9142618" y="3582236"/>
                </a:cubicBezTo>
                <a:cubicBezTo>
                  <a:pt x="9134303" y="3597638"/>
                  <a:pt x="9125965" y="3612908"/>
                  <a:pt x="9117651" y="3628069"/>
                </a:cubicBezTo>
                <a:close/>
                <a:moveTo>
                  <a:pt x="5413494" y="4019169"/>
                </a:moveTo>
                <a:cubicBezTo>
                  <a:pt x="5406649" y="4012939"/>
                  <a:pt x="5400900" y="4006159"/>
                  <a:pt x="5396162" y="3998875"/>
                </a:cubicBezTo>
                <a:cubicBezTo>
                  <a:pt x="5407460" y="3995474"/>
                  <a:pt x="5418694" y="3992139"/>
                  <a:pt x="5429883" y="3988805"/>
                </a:cubicBezTo>
                <a:cubicBezTo>
                  <a:pt x="5434863" y="3995584"/>
                  <a:pt x="5440765" y="4001881"/>
                  <a:pt x="5447676" y="4007673"/>
                </a:cubicBezTo>
                <a:cubicBezTo>
                  <a:pt x="5448005" y="4007914"/>
                  <a:pt x="5448335" y="4008177"/>
                  <a:pt x="5448642" y="4008419"/>
                </a:cubicBezTo>
                <a:cubicBezTo>
                  <a:pt x="5437277" y="4012214"/>
                  <a:pt x="5425846" y="4016010"/>
                  <a:pt x="5414306" y="4019871"/>
                </a:cubicBezTo>
                <a:cubicBezTo>
                  <a:pt x="5414042" y="4019630"/>
                  <a:pt x="5413757" y="4019411"/>
                  <a:pt x="5413494" y="4019169"/>
                </a:cubicBezTo>
                <a:close/>
                <a:moveTo>
                  <a:pt x="5380079" y="3939045"/>
                </a:moveTo>
                <a:cubicBezTo>
                  <a:pt x="5390369" y="3936653"/>
                  <a:pt x="5400571" y="3934284"/>
                  <a:pt x="5410751" y="3931958"/>
                </a:cubicBezTo>
                <a:cubicBezTo>
                  <a:pt x="5411169" y="3940866"/>
                  <a:pt x="5412419" y="3949269"/>
                  <a:pt x="5414591" y="3957167"/>
                </a:cubicBezTo>
                <a:cubicBezTo>
                  <a:pt x="5403972" y="3959954"/>
                  <a:pt x="5393287" y="3962784"/>
                  <a:pt x="5382537" y="3965658"/>
                </a:cubicBezTo>
                <a:cubicBezTo>
                  <a:pt x="5380782" y="3957321"/>
                  <a:pt x="5379992" y="3948435"/>
                  <a:pt x="5380079" y="3939045"/>
                </a:cubicBezTo>
                <a:close/>
                <a:moveTo>
                  <a:pt x="5383590" y="3906376"/>
                </a:moveTo>
                <a:cubicBezTo>
                  <a:pt x="5393287" y="3904446"/>
                  <a:pt x="5402919" y="3902559"/>
                  <a:pt x="5412463" y="3900716"/>
                </a:cubicBezTo>
                <a:cubicBezTo>
                  <a:pt x="5412266" y="3902032"/>
                  <a:pt x="5412046" y="3903327"/>
                  <a:pt x="5411892" y="3904643"/>
                </a:cubicBezTo>
                <a:cubicBezTo>
                  <a:pt x="5410905" y="3912498"/>
                  <a:pt x="5410488" y="3919979"/>
                  <a:pt x="5410576" y="3927175"/>
                </a:cubicBezTo>
                <a:cubicBezTo>
                  <a:pt x="5400506" y="3929479"/>
                  <a:pt x="5390369" y="3931805"/>
                  <a:pt x="5380189" y="3934196"/>
                </a:cubicBezTo>
                <a:cubicBezTo>
                  <a:pt x="5380496" y="3926737"/>
                  <a:pt x="5381308" y="3918970"/>
                  <a:pt x="5382734" y="3910852"/>
                </a:cubicBezTo>
                <a:cubicBezTo>
                  <a:pt x="5382998" y="3909360"/>
                  <a:pt x="5383304" y="3907868"/>
                  <a:pt x="5383590" y="3906376"/>
                </a:cubicBezTo>
                <a:close/>
                <a:moveTo>
                  <a:pt x="5574226" y="3941809"/>
                </a:moveTo>
                <a:cubicBezTo>
                  <a:pt x="5570364" y="3942928"/>
                  <a:pt x="5566569" y="3944047"/>
                  <a:pt x="5562685" y="3945144"/>
                </a:cubicBezTo>
                <a:cubicBezTo>
                  <a:pt x="5555270" y="3947228"/>
                  <a:pt x="5547788" y="3949356"/>
                  <a:pt x="5540285" y="3951485"/>
                </a:cubicBezTo>
                <a:cubicBezTo>
                  <a:pt x="5534361" y="3945956"/>
                  <a:pt x="5529468" y="3940076"/>
                  <a:pt x="5525541" y="3933933"/>
                </a:cubicBezTo>
                <a:cubicBezTo>
                  <a:pt x="5536709" y="3931212"/>
                  <a:pt x="5547766" y="3928536"/>
                  <a:pt x="5558692" y="3925969"/>
                </a:cubicBezTo>
                <a:cubicBezTo>
                  <a:pt x="5562971" y="3931497"/>
                  <a:pt x="5568126" y="3936807"/>
                  <a:pt x="5574226" y="3941809"/>
                </a:cubicBezTo>
                <a:close/>
                <a:moveTo>
                  <a:pt x="5835815" y="3910786"/>
                </a:moveTo>
                <a:cubicBezTo>
                  <a:pt x="5976318" y="3907364"/>
                  <a:pt x="6173470" y="3849728"/>
                  <a:pt x="6291090" y="3815326"/>
                </a:cubicBezTo>
                <a:lnTo>
                  <a:pt x="6296421" y="3813768"/>
                </a:lnTo>
                <a:cubicBezTo>
                  <a:pt x="7255634" y="3533376"/>
                  <a:pt x="8025702" y="3341687"/>
                  <a:pt x="8719946" y="3210531"/>
                </a:cubicBezTo>
                <a:cubicBezTo>
                  <a:pt x="8766700" y="3201689"/>
                  <a:pt x="8814090" y="3189666"/>
                  <a:pt x="8859922" y="3178038"/>
                </a:cubicBezTo>
                <a:cubicBezTo>
                  <a:pt x="8939454" y="3157853"/>
                  <a:pt x="9021685" y="3136988"/>
                  <a:pt x="9104816" y="3131547"/>
                </a:cubicBezTo>
                <a:cubicBezTo>
                  <a:pt x="9131604" y="3129814"/>
                  <a:pt x="9172961" y="3127137"/>
                  <a:pt x="9213374" y="3133719"/>
                </a:cubicBezTo>
                <a:cubicBezTo>
                  <a:pt x="9203545" y="3149691"/>
                  <a:pt x="9193672" y="3165642"/>
                  <a:pt x="9183711" y="3181614"/>
                </a:cubicBezTo>
                <a:cubicBezTo>
                  <a:pt x="9153852" y="3178126"/>
                  <a:pt x="9122082" y="3178762"/>
                  <a:pt x="9090817" y="3180451"/>
                </a:cubicBezTo>
                <a:cubicBezTo>
                  <a:pt x="9010101" y="3184861"/>
                  <a:pt x="8930262" y="3204058"/>
                  <a:pt x="8853055" y="3222597"/>
                </a:cubicBezTo>
                <a:cubicBezTo>
                  <a:pt x="8807727" y="3233480"/>
                  <a:pt x="8760864" y="3244757"/>
                  <a:pt x="8714680" y="3252765"/>
                </a:cubicBezTo>
                <a:cubicBezTo>
                  <a:pt x="8335822" y="3318563"/>
                  <a:pt x="7934388" y="3403053"/>
                  <a:pt x="7487406" y="3511063"/>
                </a:cubicBezTo>
                <a:cubicBezTo>
                  <a:pt x="7121910" y="3599393"/>
                  <a:pt x="6721990" y="3704617"/>
                  <a:pt x="6264784" y="3832812"/>
                </a:cubicBezTo>
                <a:lnTo>
                  <a:pt x="6254165" y="3835774"/>
                </a:lnTo>
                <a:cubicBezTo>
                  <a:pt x="6137752" y="3868464"/>
                  <a:pt x="5943847" y="3922875"/>
                  <a:pt x="5805363" y="3924345"/>
                </a:cubicBezTo>
                <a:cubicBezTo>
                  <a:pt x="5815520" y="3919847"/>
                  <a:pt x="5825657" y="3915306"/>
                  <a:pt x="5835815" y="3910786"/>
                </a:cubicBezTo>
                <a:close/>
                <a:moveTo>
                  <a:pt x="5799592" y="3927812"/>
                </a:moveTo>
                <a:cubicBezTo>
                  <a:pt x="5939108" y="3927790"/>
                  <a:pt x="6136940" y="3872282"/>
                  <a:pt x="6255108" y="3839109"/>
                </a:cubicBezTo>
                <a:lnTo>
                  <a:pt x="6265728" y="3836125"/>
                </a:lnTo>
                <a:cubicBezTo>
                  <a:pt x="7267437" y="3555294"/>
                  <a:pt x="8022916" y="3376440"/>
                  <a:pt x="8715273" y="3256188"/>
                </a:cubicBezTo>
                <a:cubicBezTo>
                  <a:pt x="8761566" y="3248136"/>
                  <a:pt x="8808495" y="3236858"/>
                  <a:pt x="8853867" y="3225954"/>
                </a:cubicBezTo>
                <a:cubicBezTo>
                  <a:pt x="8930919" y="3207459"/>
                  <a:pt x="9010606" y="3188305"/>
                  <a:pt x="9090993" y="3183917"/>
                </a:cubicBezTo>
                <a:cubicBezTo>
                  <a:pt x="9113745" y="3182689"/>
                  <a:pt x="9147312" y="3180868"/>
                  <a:pt x="9181715" y="3184839"/>
                </a:cubicBezTo>
                <a:cubicBezTo>
                  <a:pt x="9171644" y="3200987"/>
                  <a:pt x="9161508" y="3217156"/>
                  <a:pt x="9151350" y="3233304"/>
                </a:cubicBezTo>
                <a:cubicBezTo>
                  <a:pt x="9127062" y="3231439"/>
                  <a:pt x="9101897" y="3231834"/>
                  <a:pt x="9077039" y="3232909"/>
                </a:cubicBezTo>
                <a:cubicBezTo>
                  <a:pt x="8998912" y="3236288"/>
                  <a:pt x="8921508" y="3253796"/>
                  <a:pt x="8846670" y="3270734"/>
                </a:cubicBezTo>
                <a:cubicBezTo>
                  <a:pt x="8801913" y="3280848"/>
                  <a:pt x="8755642" y="3291313"/>
                  <a:pt x="8710073" y="3298510"/>
                </a:cubicBezTo>
                <a:cubicBezTo>
                  <a:pt x="8330228" y="3358647"/>
                  <a:pt x="7924471" y="3438859"/>
                  <a:pt x="7469657" y="3543732"/>
                </a:cubicBezTo>
                <a:cubicBezTo>
                  <a:pt x="7105982" y="3627608"/>
                  <a:pt x="6713389" y="3726579"/>
                  <a:pt x="6234156" y="3855256"/>
                </a:cubicBezTo>
                <a:lnTo>
                  <a:pt x="6218579" y="3859447"/>
                </a:lnTo>
                <a:cubicBezTo>
                  <a:pt x="6100739" y="3891172"/>
                  <a:pt x="5904070" y="3944091"/>
                  <a:pt x="5766265" y="3941524"/>
                </a:cubicBezTo>
                <a:cubicBezTo>
                  <a:pt x="5776709" y="3936961"/>
                  <a:pt x="5787130" y="3932397"/>
                  <a:pt x="5797552" y="3927790"/>
                </a:cubicBezTo>
                <a:cubicBezTo>
                  <a:pt x="5798232" y="3927790"/>
                  <a:pt x="5798912" y="3927812"/>
                  <a:pt x="5799592" y="3927812"/>
                </a:cubicBezTo>
                <a:close/>
                <a:moveTo>
                  <a:pt x="9104355" y="3562534"/>
                </a:moveTo>
                <a:cubicBezTo>
                  <a:pt x="9098584" y="3560735"/>
                  <a:pt x="9092726" y="3559156"/>
                  <a:pt x="9086803" y="3557795"/>
                </a:cubicBezTo>
                <a:cubicBezTo>
                  <a:pt x="9096105" y="3542152"/>
                  <a:pt x="9105452" y="3526334"/>
                  <a:pt x="9114842" y="3510317"/>
                </a:cubicBezTo>
                <a:cubicBezTo>
                  <a:pt x="9120415" y="3511875"/>
                  <a:pt x="9125900" y="3513630"/>
                  <a:pt x="9131253" y="3515627"/>
                </a:cubicBezTo>
                <a:cubicBezTo>
                  <a:pt x="9122257" y="3531423"/>
                  <a:pt x="9113284" y="3547067"/>
                  <a:pt x="9104355" y="3562534"/>
                </a:cubicBezTo>
                <a:close/>
                <a:moveTo>
                  <a:pt x="9135641" y="3517272"/>
                </a:moveTo>
                <a:cubicBezTo>
                  <a:pt x="9140797" y="3519313"/>
                  <a:pt x="9145821" y="3521638"/>
                  <a:pt x="9150735" y="3524162"/>
                </a:cubicBezTo>
                <a:cubicBezTo>
                  <a:pt x="9142201" y="3539629"/>
                  <a:pt x="9133644" y="3555009"/>
                  <a:pt x="9125131" y="3570257"/>
                </a:cubicBezTo>
                <a:cubicBezTo>
                  <a:pt x="9119801" y="3567931"/>
                  <a:pt x="9114381" y="3565847"/>
                  <a:pt x="9108852" y="3563982"/>
                </a:cubicBezTo>
                <a:cubicBezTo>
                  <a:pt x="9117737" y="3548581"/>
                  <a:pt x="9126668" y="3533003"/>
                  <a:pt x="9135641" y="3517272"/>
                </a:cubicBezTo>
                <a:close/>
                <a:moveTo>
                  <a:pt x="5449476" y="4005523"/>
                </a:moveTo>
                <a:cubicBezTo>
                  <a:pt x="5442872" y="3999994"/>
                  <a:pt x="5437343" y="3994114"/>
                  <a:pt x="5432713" y="3987971"/>
                </a:cubicBezTo>
                <a:cubicBezTo>
                  <a:pt x="5444056" y="3984592"/>
                  <a:pt x="5455377" y="3981257"/>
                  <a:pt x="5466589" y="3977944"/>
                </a:cubicBezTo>
                <a:cubicBezTo>
                  <a:pt x="5471503" y="3983758"/>
                  <a:pt x="5477185" y="3989177"/>
                  <a:pt x="5483701" y="3994180"/>
                </a:cubicBezTo>
                <a:cubicBezTo>
                  <a:pt x="5484470" y="3994794"/>
                  <a:pt x="5485303" y="3995365"/>
                  <a:pt x="5486115" y="3995957"/>
                </a:cubicBezTo>
                <a:cubicBezTo>
                  <a:pt x="5474750" y="3999731"/>
                  <a:pt x="5463319" y="4003548"/>
                  <a:pt x="5451801" y="4007366"/>
                </a:cubicBezTo>
                <a:cubicBezTo>
                  <a:pt x="5451033" y="4006751"/>
                  <a:pt x="5450243" y="4006159"/>
                  <a:pt x="5449476" y="4005523"/>
                </a:cubicBezTo>
                <a:close/>
                <a:moveTo>
                  <a:pt x="5451143" y="3952604"/>
                </a:moveTo>
                <a:cubicBezTo>
                  <a:pt x="5454236" y="3960217"/>
                  <a:pt x="5458295" y="3967260"/>
                  <a:pt x="5463254" y="3973820"/>
                </a:cubicBezTo>
                <a:cubicBezTo>
                  <a:pt x="5452152" y="3977089"/>
                  <a:pt x="5440963" y="3980401"/>
                  <a:pt x="5429708" y="3983758"/>
                </a:cubicBezTo>
                <a:cubicBezTo>
                  <a:pt x="5424859" y="3976518"/>
                  <a:pt x="5421239" y="3968927"/>
                  <a:pt x="5418606" y="3961073"/>
                </a:cubicBezTo>
                <a:cubicBezTo>
                  <a:pt x="5429532" y="3958220"/>
                  <a:pt x="5440370" y="3955390"/>
                  <a:pt x="5451143" y="3952604"/>
                </a:cubicBezTo>
                <a:close/>
                <a:moveTo>
                  <a:pt x="5417202" y="3956487"/>
                </a:moveTo>
                <a:cubicBezTo>
                  <a:pt x="5414920" y="3948347"/>
                  <a:pt x="5413691" y="3939944"/>
                  <a:pt x="5413297" y="3931388"/>
                </a:cubicBezTo>
                <a:cubicBezTo>
                  <a:pt x="5423674" y="3929018"/>
                  <a:pt x="5433986" y="3926715"/>
                  <a:pt x="5444210" y="3924455"/>
                </a:cubicBezTo>
                <a:cubicBezTo>
                  <a:pt x="5445131" y="3932814"/>
                  <a:pt x="5446843" y="3940712"/>
                  <a:pt x="5449432" y="3948084"/>
                </a:cubicBezTo>
                <a:cubicBezTo>
                  <a:pt x="5438769" y="3950849"/>
                  <a:pt x="5428018" y="3953635"/>
                  <a:pt x="5417202" y="3956487"/>
                </a:cubicBezTo>
                <a:close/>
                <a:moveTo>
                  <a:pt x="5594783" y="3984526"/>
                </a:moveTo>
                <a:cubicBezTo>
                  <a:pt x="5587236" y="3987378"/>
                  <a:pt x="5579710" y="3990209"/>
                  <a:pt x="5572185" y="3993039"/>
                </a:cubicBezTo>
                <a:cubicBezTo>
                  <a:pt x="5568346" y="3994465"/>
                  <a:pt x="5564506" y="3995913"/>
                  <a:pt x="5560645" y="3997361"/>
                </a:cubicBezTo>
                <a:cubicBezTo>
                  <a:pt x="5550772" y="3994048"/>
                  <a:pt x="5541645" y="3990143"/>
                  <a:pt x="5533330" y="3985601"/>
                </a:cubicBezTo>
                <a:cubicBezTo>
                  <a:pt x="5544958" y="3981740"/>
                  <a:pt x="5556586" y="3977922"/>
                  <a:pt x="5568148" y="3974127"/>
                </a:cubicBezTo>
                <a:cubicBezTo>
                  <a:pt x="5576310" y="3978142"/>
                  <a:pt x="5585239" y="3981608"/>
                  <a:pt x="5594783" y="3984526"/>
                </a:cubicBezTo>
                <a:close/>
                <a:moveTo>
                  <a:pt x="9088646" y="3501541"/>
                </a:moveTo>
                <a:cubicBezTo>
                  <a:pt x="9082305" y="3500466"/>
                  <a:pt x="9075921" y="3499567"/>
                  <a:pt x="9069536" y="3498821"/>
                </a:cubicBezTo>
                <a:cubicBezTo>
                  <a:pt x="9079562" y="3482607"/>
                  <a:pt x="9089502" y="3466481"/>
                  <a:pt x="9099352" y="3450400"/>
                </a:cubicBezTo>
                <a:cubicBezTo>
                  <a:pt x="9105429" y="3451277"/>
                  <a:pt x="9111442" y="3452330"/>
                  <a:pt x="9117409" y="3453581"/>
                </a:cubicBezTo>
                <a:cubicBezTo>
                  <a:pt x="9107931" y="3469487"/>
                  <a:pt x="9098322" y="3485481"/>
                  <a:pt x="9088646" y="3501541"/>
                </a:cubicBezTo>
                <a:close/>
                <a:moveTo>
                  <a:pt x="9122345" y="3454678"/>
                </a:moveTo>
                <a:cubicBezTo>
                  <a:pt x="9128050" y="3455994"/>
                  <a:pt x="9133688" y="3457530"/>
                  <a:pt x="9139217" y="3459263"/>
                </a:cubicBezTo>
                <a:cubicBezTo>
                  <a:pt x="9130003" y="3475126"/>
                  <a:pt x="9120810" y="3490879"/>
                  <a:pt x="9111660" y="3506456"/>
                </a:cubicBezTo>
                <a:cubicBezTo>
                  <a:pt x="9105758" y="3504920"/>
                  <a:pt x="9099747" y="3503582"/>
                  <a:pt x="9093714" y="3502441"/>
                </a:cubicBezTo>
                <a:cubicBezTo>
                  <a:pt x="9103346" y="3486447"/>
                  <a:pt x="9112911" y="3470518"/>
                  <a:pt x="9122345" y="3454678"/>
                </a:cubicBezTo>
                <a:close/>
                <a:moveTo>
                  <a:pt x="9064139" y="3498206"/>
                </a:moveTo>
                <a:cubicBezTo>
                  <a:pt x="9057184" y="3497483"/>
                  <a:pt x="9050228" y="3496956"/>
                  <a:pt x="9043318" y="3496517"/>
                </a:cubicBezTo>
                <a:cubicBezTo>
                  <a:pt x="9053695" y="3480172"/>
                  <a:pt x="9063963" y="3463871"/>
                  <a:pt x="9074188" y="3447591"/>
                </a:cubicBezTo>
                <a:cubicBezTo>
                  <a:pt x="9080814" y="3448118"/>
                  <a:pt x="9087461" y="3448798"/>
                  <a:pt x="9094065" y="3449653"/>
                </a:cubicBezTo>
                <a:cubicBezTo>
                  <a:pt x="9084170" y="3465779"/>
                  <a:pt x="9074209" y="3481971"/>
                  <a:pt x="9064139" y="3498206"/>
                </a:cubicBezTo>
                <a:close/>
                <a:moveTo>
                  <a:pt x="5564002" y="4001530"/>
                </a:moveTo>
                <a:cubicBezTo>
                  <a:pt x="5573699" y="4004557"/>
                  <a:pt x="5584186" y="4007102"/>
                  <a:pt x="5595486" y="4009187"/>
                </a:cubicBezTo>
                <a:cubicBezTo>
                  <a:pt x="5589320" y="4011776"/>
                  <a:pt x="5583133" y="4014408"/>
                  <a:pt x="5576946" y="4016997"/>
                </a:cubicBezTo>
                <a:cubicBezTo>
                  <a:pt x="5571966" y="4019082"/>
                  <a:pt x="5566964" y="4021166"/>
                  <a:pt x="5561939" y="4023250"/>
                </a:cubicBezTo>
                <a:cubicBezTo>
                  <a:pt x="5550377" y="4020902"/>
                  <a:pt x="5539451" y="4018007"/>
                  <a:pt x="5529271" y="4014496"/>
                </a:cubicBezTo>
                <a:cubicBezTo>
                  <a:pt x="5540987" y="4010130"/>
                  <a:pt x="5552549" y="4005808"/>
                  <a:pt x="5564002" y="4001530"/>
                </a:cubicBezTo>
                <a:close/>
                <a:moveTo>
                  <a:pt x="5521899" y="4011798"/>
                </a:moveTo>
                <a:cubicBezTo>
                  <a:pt x="5512048" y="4007980"/>
                  <a:pt x="5502965" y="4003504"/>
                  <a:pt x="5494781" y="3998348"/>
                </a:cubicBezTo>
                <a:cubicBezTo>
                  <a:pt x="5506409" y="3994487"/>
                  <a:pt x="5517950" y="3990669"/>
                  <a:pt x="5529468" y="3986874"/>
                </a:cubicBezTo>
                <a:cubicBezTo>
                  <a:pt x="5537476" y="3991437"/>
                  <a:pt x="5546428" y="3995474"/>
                  <a:pt x="5556301" y="3998985"/>
                </a:cubicBezTo>
                <a:cubicBezTo>
                  <a:pt x="5544958" y="4003197"/>
                  <a:pt x="5533484" y="4007475"/>
                  <a:pt x="5521899" y="4011798"/>
                </a:cubicBezTo>
                <a:close/>
                <a:moveTo>
                  <a:pt x="5578943" y="4021780"/>
                </a:moveTo>
                <a:cubicBezTo>
                  <a:pt x="5587653" y="4018160"/>
                  <a:pt x="5596319" y="4014474"/>
                  <a:pt x="5605007" y="4010810"/>
                </a:cubicBezTo>
                <a:cubicBezTo>
                  <a:pt x="5651279" y="4017963"/>
                  <a:pt x="5709968" y="4017787"/>
                  <a:pt x="5780680" y="4010218"/>
                </a:cubicBezTo>
                <a:cubicBezTo>
                  <a:pt x="5886759" y="3998831"/>
                  <a:pt x="5998017" y="3973710"/>
                  <a:pt x="6079260" y="3955368"/>
                </a:cubicBezTo>
                <a:cubicBezTo>
                  <a:pt x="6090998" y="3952713"/>
                  <a:pt x="6102034" y="3950234"/>
                  <a:pt x="6112236" y="3947952"/>
                </a:cubicBezTo>
                <a:cubicBezTo>
                  <a:pt x="6959599" y="3759928"/>
                  <a:pt x="7835790" y="3565496"/>
                  <a:pt x="8691884" y="3484450"/>
                </a:cubicBezTo>
                <a:cubicBezTo>
                  <a:pt x="8733856" y="3480479"/>
                  <a:pt x="8776529" y="3473612"/>
                  <a:pt x="8817776" y="3466964"/>
                </a:cubicBezTo>
                <a:cubicBezTo>
                  <a:pt x="8881906" y="3456630"/>
                  <a:pt x="8948121" y="3445990"/>
                  <a:pt x="9014357" y="3445704"/>
                </a:cubicBezTo>
                <a:cubicBezTo>
                  <a:pt x="9003431" y="3462269"/>
                  <a:pt x="8992505" y="3478746"/>
                  <a:pt x="8981623" y="3495135"/>
                </a:cubicBezTo>
                <a:cubicBezTo>
                  <a:pt x="8923438" y="3496188"/>
                  <a:pt x="8865407" y="3504438"/>
                  <a:pt x="8809066" y="3512467"/>
                </a:cubicBezTo>
                <a:cubicBezTo>
                  <a:pt x="8769025" y="3518172"/>
                  <a:pt x="8727647" y="3524052"/>
                  <a:pt x="8686992" y="3527233"/>
                </a:cubicBezTo>
                <a:cubicBezTo>
                  <a:pt x="7865277" y="3591341"/>
                  <a:pt x="7021271" y="3769274"/>
                  <a:pt x="6205063" y="3941349"/>
                </a:cubicBezTo>
                <a:cubicBezTo>
                  <a:pt x="6163619" y="3950081"/>
                  <a:pt x="6122240" y="3958813"/>
                  <a:pt x="6080949" y="3967501"/>
                </a:cubicBezTo>
                <a:cubicBezTo>
                  <a:pt x="6069650" y="3969871"/>
                  <a:pt x="6057299" y="3972547"/>
                  <a:pt x="6044069" y="3975399"/>
                </a:cubicBezTo>
                <a:cubicBezTo>
                  <a:pt x="5918177" y="4002539"/>
                  <a:pt x="5705997" y="4048262"/>
                  <a:pt x="5571242" y="4024984"/>
                </a:cubicBezTo>
                <a:cubicBezTo>
                  <a:pt x="5573809" y="4023908"/>
                  <a:pt x="5576376" y="4022855"/>
                  <a:pt x="5578943" y="4021780"/>
                </a:cubicBezTo>
                <a:close/>
                <a:moveTo>
                  <a:pt x="9075329" y="3393926"/>
                </a:moveTo>
                <a:cubicBezTo>
                  <a:pt x="9064819" y="3410425"/>
                  <a:pt x="9054331" y="3426814"/>
                  <a:pt x="9043822" y="3443093"/>
                </a:cubicBezTo>
                <a:cubicBezTo>
                  <a:pt x="9036714" y="3442896"/>
                  <a:pt x="9029605" y="3442765"/>
                  <a:pt x="9022541" y="3442721"/>
                </a:cubicBezTo>
                <a:cubicBezTo>
                  <a:pt x="9033291" y="3426353"/>
                  <a:pt x="9044086" y="3409920"/>
                  <a:pt x="9054858" y="3393378"/>
                </a:cubicBezTo>
                <a:cubicBezTo>
                  <a:pt x="9061681" y="3393465"/>
                  <a:pt x="9068527" y="3393641"/>
                  <a:pt x="9075329" y="3393926"/>
                </a:cubicBezTo>
                <a:close/>
                <a:moveTo>
                  <a:pt x="9056833" y="3390328"/>
                </a:moveTo>
                <a:cubicBezTo>
                  <a:pt x="9067495" y="3373983"/>
                  <a:pt x="9078136" y="3357528"/>
                  <a:pt x="9088777" y="3341051"/>
                </a:cubicBezTo>
                <a:cubicBezTo>
                  <a:pt x="9095316" y="3341227"/>
                  <a:pt x="9101831" y="3341534"/>
                  <a:pt x="9108282" y="3341951"/>
                </a:cubicBezTo>
                <a:cubicBezTo>
                  <a:pt x="9097948" y="3358340"/>
                  <a:pt x="9087593" y="3374685"/>
                  <a:pt x="9077237" y="3390943"/>
                </a:cubicBezTo>
                <a:cubicBezTo>
                  <a:pt x="9070457" y="3390635"/>
                  <a:pt x="9063656" y="3390438"/>
                  <a:pt x="9056833" y="3390328"/>
                </a:cubicBezTo>
                <a:close/>
                <a:moveTo>
                  <a:pt x="9016332" y="3442699"/>
                </a:moveTo>
                <a:cubicBezTo>
                  <a:pt x="8949218" y="3442786"/>
                  <a:pt x="8882169" y="3453581"/>
                  <a:pt x="8817293" y="3464024"/>
                </a:cubicBezTo>
                <a:cubicBezTo>
                  <a:pt x="8776090" y="3470672"/>
                  <a:pt x="8733482" y="3477539"/>
                  <a:pt x="8691599" y="3481488"/>
                </a:cubicBezTo>
                <a:cubicBezTo>
                  <a:pt x="7835329" y="3562534"/>
                  <a:pt x="6959028" y="3756988"/>
                  <a:pt x="6111600" y="3945056"/>
                </a:cubicBezTo>
                <a:cubicBezTo>
                  <a:pt x="6101375" y="3947316"/>
                  <a:pt x="6090340" y="3949817"/>
                  <a:pt x="6078602" y="3952450"/>
                </a:cubicBezTo>
                <a:cubicBezTo>
                  <a:pt x="5954422" y="3980489"/>
                  <a:pt x="5745598" y="4027638"/>
                  <a:pt x="5610229" y="4008616"/>
                </a:cubicBezTo>
                <a:cubicBezTo>
                  <a:pt x="5621374" y="4003921"/>
                  <a:pt x="5632520" y="3999226"/>
                  <a:pt x="5643644" y="3994509"/>
                </a:cubicBezTo>
                <a:cubicBezTo>
                  <a:pt x="5780307" y="4011249"/>
                  <a:pt x="5989767" y="3961753"/>
                  <a:pt x="6114013" y="3932397"/>
                </a:cubicBezTo>
                <a:cubicBezTo>
                  <a:pt x="6124215" y="3929984"/>
                  <a:pt x="6133869" y="3927702"/>
                  <a:pt x="6142929" y="3925596"/>
                </a:cubicBezTo>
                <a:cubicBezTo>
                  <a:pt x="7018397" y="3721247"/>
                  <a:pt x="7872452" y="3530239"/>
                  <a:pt x="8696558" y="3438793"/>
                </a:cubicBezTo>
                <a:cubicBezTo>
                  <a:pt x="8739648" y="3434010"/>
                  <a:pt x="8783396" y="3426200"/>
                  <a:pt x="8825718" y="3418631"/>
                </a:cubicBezTo>
                <a:cubicBezTo>
                  <a:pt x="8894149" y="3406410"/>
                  <a:pt x="8964905" y="3393773"/>
                  <a:pt x="9035749" y="3393334"/>
                </a:cubicBezTo>
                <a:cubicBezTo>
                  <a:pt x="9040049" y="3393312"/>
                  <a:pt x="9044371" y="3393312"/>
                  <a:pt x="9048693" y="3393334"/>
                </a:cubicBezTo>
                <a:cubicBezTo>
                  <a:pt x="9037899" y="3409876"/>
                  <a:pt x="9027126" y="3426331"/>
                  <a:pt x="9016332" y="3442699"/>
                </a:cubicBezTo>
                <a:close/>
                <a:moveTo>
                  <a:pt x="9020588" y="3445682"/>
                </a:moveTo>
                <a:cubicBezTo>
                  <a:pt x="9021027" y="3445682"/>
                  <a:pt x="9021488" y="3445682"/>
                  <a:pt x="9021926" y="3445682"/>
                </a:cubicBezTo>
                <a:cubicBezTo>
                  <a:pt x="9028487" y="3445726"/>
                  <a:pt x="9035200" y="3445814"/>
                  <a:pt x="9041958" y="3445990"/>
                </a:cubicBezTo>
                <a:cubicBezTo>
                  <a:pt x="9031317" y="3462510"/>
                  <a:pt x="9020697" y="3478921"/>
                  <a:pt x="9010101" y="3495201"/>
                </a:cubicBezTo>
                <a:cubicBezTo>
                  <a:pt x="9009465" y="3495201"/>
                  <a:pt x="9008806" y="3495179"/>
                  <a:pt x="9008170" y="3495157"/>
                </a:cubicBezTo>
                <a:cubicBezTo>
                  <a:pt x="9001412" y="3495003"/>
                  <a:pt x="8994656" y="3495003"/>
                  <a:pt x="8987898" y="3495069"/>
                </a:cubicBezTo>
                <a:cubicBezTo>
                  <a:pt x="8998780" y="3478702"/>
                  <a:pt x="9009662" y="3462247"/>
                  <a:pt x="9020588" y="3445682"/>
                </a:cubicBezTo>
                <a:close/>
                <a:moveTo>
                  <a:pt x="9047904" y="3446165"/>
                </a:moveTo>
                <a:cubicBezTo>
                  <a:pt x="9054748" y="3446384"/>
                  <a:pt x="9061638" y="3446714"/>
                  <a:pt x="9068548" y="3447174"/>
                </a:cubicBezTo>
                <a:cubicBezTo>
                  <a:pt x="9058303" y="3463476"/>
                  <a:pt x="9047992" y="3479821"/>
                  <a:pt x="9037592" y="3496188"/>
                </a:cubicBezTo>
                <a:cubicBezTo>
                  <a:pt x="9030329" y="3495815"/>
                  <a:pt x="9023155" y="3495552"/>
                  <a:pt x="9016068" y="3495354"/>
                </a:cubicBezTo>
                <a:cubicBezTo>
                  <a:pt x="9026665" y="3479075"/>
                  <a:pt x="9037284" y="3462686"/>
                  <a:pt x="9047904" y="3446165"/>
                </a:cubicBezTo>
                <a:close/>
                <a:moveTo>
                  <a:pt x="9075898" y="3444871"/>
                </a:moveTo>
                <a:cubicBezTo>
                  <a:pt x="9086123" y="3428591"/>
                  <a:pt x="9096237" y="3412378"/>
                  <a:pt x="9106285" y="3396230"/>
                </a:cubicBezTo>
                <a:cubicBezTo>
                  <a:pt x="9112604" y="3396932"/>
                  <a:pt x="9118857" y="3397788"/>
                  <a:pt x="9125022" y="3398841"/>
                </a:cubicBezTo>
                <a:cubicBezTo>
                  <a:pt x="9115346" y="3414813"/>
                  <a:pt x="9105540" y="3430895"/>
                  <a:pt x="9095667" y="3447021"/>
                </a:cubicBezTo>
                <a:cubicBezTo>
                  <a:pt x="9089150" y="3446143"/>
                  <a:pt x="9082547" y="3445441"/>
                  <a:pt x="9075898" y="3444871"/>
                </a:cubicBezTo>
                <a:close/>
                <a:moveTo>
                  <a:pt x="9070282" y="3444432"/>
                </a:moveTo>
                <a:cubicBezTo>
                  <a:pt x="9063459" y="3443927"/>
                  <a:pt x="9056613" y="3443576"/>
                  <a:pt x="9049746" y="3443313"/>
                </a:cubicBezTo>
                <a:cubicBezTo>
                  <a:pt x="9060233" y="3427034"/>
                  <a:pt x="9070698" y="3410688"/>
                  <a:pt x="9081186" y="3394234"/>
                </a:cubicBezTo>
                <a:cubicBezTo>
                  <a:pt x="9087746" y="3394584"/>
                  <a:pt x="9094262" y="3395045"/>
                  <a:pt x="9100734" y="3395681"/>
                </a:cubicBezTo>
                <a:cubicBezTo>
                  <a:pt x="9090686" y="3411851"/>
                  <a:pt x="9080527" y="3428109"/>
                  <a:pt x="9070282" y="3444432"/>
                </a:cubicBezTo>
                <a:close/>
                <a:moveTo>
                  <a:pt x="9083095" y="3391227"/>
                </a:moveTo>
                <a:cubicBezTo>
                  <a:pt x="9093406" y="3375036"/>
                  <a:pt x="9103740" y="3358735"/>
                  <a:pt x="9114052" y="3342390"/>
                </a:cubicBezTo>
                <a:cubicBezTo>
                  <a:pt x="9120239" y="3342894"/>
                  <a:pt x="9126404" y="3343508"/>
                  <a:pt x="9132482" y="3344320"/>
                </a:cubicBezTo>
                <a:cubicBezTo>
                  <a:pt x="9122609" y="3360380"/>
                  <a:pt x="9112626" y="3376528"/>
                  <a:pt x="9102555" y="3392741"/>
                </a:cubicBezTo>
                <a:cubicBezTo>
                  <a:pt x="9096128" y="3392105"/>
                  <a:pt x="9089633" y="3391601"/>
                  <a:pt x="9083095" y="3391227"/>
                </a:cubicBezTo>
                <a:close/>
                <a:moveTo>
                  <a:pt x="9115939" y="3339362"/>
                </a:moveTo>
                <a:cubicBezTo>
                  <a:pt x="9126097" y="3323236"/>
                  <a:pt x="9136233" y="3307066"/>
                  <a:pt x="9146326" y="3290874"/>
                </a:cubicBezTo>
                <a:cubicBezTo>
                  <a:pt x="9152140" y="3291555"/>
                  <a:pt x="9157888" y="3292366"/>
                  <a:pt x="9163570" y="3293376"/>
                </a:cubicBezTo>
                <a:cubicBezTo>
                  <a:pt x="9153917" y="3309282"/>
                  <a:pt x="9144176" y="3325254"/>
                  <a:pt x="9134303" y="3341358"/>
                </a:cubicBezTo>
                <a:cubicBezTo>
                  <a:pt x="9128247" y="3340524"/>
                  <a:pt x="9122125" y="3339866"/>
                  <a:pt x="9115939" y="3339362"/>
                </a:cubicBezTo>
                <a:close/>
                <a:moveTo>
                  <a:pt x="9110213" y="3338901"/>
                </a:moveTo>
                <a:cubicBezTo>
                  <a:pt x="9103784" y="3338462"/>
                  <a:pt x="9097312" y="3338133"/>
                  <a:pt x="9090796" y="3337936"/>
                </a:cubicBezTo>
                <a:cubicBezTo>
                  <a:pt x="9101305" y="3321612"/>
                  <a:pt x="9111792" y="3305267"/>
                  <a:pt x="9122257" y="3288856"/>
                </a:cubicBezTo>
                <a:cubicBezTo>
                  <a:pt x="9128466" y="3289185"/>
                  <a:pt x="9134610" y="3289646"/>
                  <a:pt x="9140709" y="3290260"/>
                </a:cubicBezTo>
                <a:cubicBezTo>
                  <a:pt x="9130573" y="3306518"/>
                  <a:pt x="9120393" y="3322731"/>
                  <a:pt x="9110213" y="3338901"/>
                </a:cubicBezTo>
                <a:close/>
                <a:moveTo>
                  <a:pt x="9084718" y="3337760"/>
                </a:moveTo>
                <a:cubicBezTo>
                  <a:pt x="9073003" y="3337519"/>
                  <a:pt x="9061198" y="3337585"/>
                  <a:pt x="9049483" y="3337804"/>
                </a:cubicBezTo>
                <a:cubicBezTo>
                  <a:pt x="8976182" y="3339208"/>
                  <a:pt x="8903232" y="3353469"/>
                  <a:pt x="8832695" y="3367247"/>
                </a:cubicBezTo>
                <a:cubicBezTo>
                  <a:pt x="8789495" y="3375694"/>
                  <a:pt x="8744804" y="3384426"/>
                  <a:pt x="8700836" y="3389999"/>
                </a:cubicBezTo>
                <a:cubicBezTo>
                  <a:pt x="8319433" y="3438420"/>
                  <a:pt x="7905076" y="3509966"/>
                  <a:pt x="7434114" y="3608740"/>
                </a:cubicBezTo>
                <a:cubicBezTo>
                  <a:pt x="6994812" y="3700844"/>
                  <a:pt x="6550024" y="3807735"/>
                  <a:pt x="6172878" y="3900145"/>
                </a:cubicBezTo>
                <a:cubicBezTo>
                  <a:pt x="6165067" y="3902076"/>
                  <a:pt x="6156818" y="3904094"/>
                  <a:pt x="6148173" y="3906245"/>
                </a:cubicBezTo>
                <a:cubicBezTo>
                  <a:pt x="6027306" y="3936083"/>
                  <a:pt x="5824867" y="3986084"/>
                  <a:pt x="5688313" y="3975421"/>
                </a:cubicBezTo>
                <a:cubicBezTo>
                  <a:pt x="5699108" y="3970770"/>
                  <a:pt x="5709880" y="3966075"/>
                  <a:pt x="5720674" y="3961401"/>
                </a:cubicBezTo>
                <a:cubicBezTo>
                  <a:pt x="5730877" y="3962038"/>
                  <a:pt x="5741407" y="3962367"/>
                  <a:pt x="5752246" y="3962367"/>
                </a:cubicBezTo>
                <a:cubicBezTo>
                  <a:pt x="5888383" y="3962345"/>
                  <a:pt x="6071713" y="3915064"/>
                  <a:pt x="6184089" y="3886082"/>
                </a:cubicBezTo>
                <a:cubicBezTo>
                  <a:pt x="6191110" y="3884261"/>
                  <a:pt x="6197845" y="3882528"/>
                  <a:pt x="6204318" y="3880860"/>
                </a:cubicBezTo>
                <a:cubicBezTo>
                  <a:pt x="7007735" y="3674625"/>
                  <a:pt x="7866857" y="3467249"/>
                  <a:pt x="8705904" y="3347501"/>
                </a:cubicBezTo>
                <a:cubicBezTo>
                  <a:pt x="8750859" y="3341073"/>
                  <a:pt x="8796450" y="3331441"/>
                  <a:pt x="8840527" y="3322139"/>
                </a:cubicBezTo>
                <a:cubicBezTo>
                  <a:pt x="8913039" y="3306825"/>
                  <a:pt x="8988007" y="3291006"/>
                  <a:pt x="9063371" y="3288615"/>
                </a:cubicBezTo>
                <a:cubicBezTo>
                  <a:pt x="9080988" y="3288066"/>
                  <a:pt x="9098782" y="3287869"/>
                  <a:pt x="9116268" y="3288571"/>
                </a:cubicBezTo>
                <a:cubicBezTo>
                  <a:pt x="9105781" y="3305026"/>
                  <a:pt x="9095272" y="3321415"/>
                  <a:pt x="9084718" y="3337760"/>
                </a:cubicBezTo>
                <a:close/>
                <a:moveTo>
                  <a:pt x="5728375" y="3980007"/>
                </a:moveTo>
                <a:cubicBezTo>
                  <a:pt x="5862691" y="3980007"/>
                  <a:pt x="6039307" y="3936390"/>
                  <a:pt x="6148941" y="3909316"/>
                </a:cubicBezTo>
                <a:cubicBezTo>
                  <a:pt x="6157564" y="3907188"/>
                  <a:pt x="6165813" y="3905148"/>
                  <a:pt x="6173623" y="3903239"/>
                </a:cubicBezTo>
                <a:cubicBezTo>
                  <a:pt x="6948892" y="3713283"/>
                  <a:pt x="7847484" y="3501541"/>
                  <a:pt x="8701231" y="3393137"/>
                </a:cubicBezTo>
                <a:cubicBezTo>
                  <a:pt x="8745308" y="3387564"/>
                  <a:pt x="8790043" y="3378810"/>
                  <a:pt x="8833309" y="3370363"/>
                </a:cubicBezTo>
                <a:cubicBezTo>
                  <a:pt x="8903714" y="3356607"/>
                  <a:pt x="8976511" y="3342390"/>
                  <a:pt x="9049549" y="3340985"/>
                </a:cubicBezTo>
                <a:cubicBezTo>
                  <a:pt x="9060584" y="3340766"/>
                  <a:pt x="9071664" y="3340700"/>
                  <a:pt x="9082700" y="3340898"/>
                </a:cubicBezTo>
                <a:cubicBezTo>
                  <a:pt x="9072038" y="3357418"/>
                  <a:pt x="9061374" y="3373873"/>
                  <a:pt x="9050690" y="3390262"/>
                </a:cubicBezTo>
                <a:cubicBezTo>
                  <a:pt x="9045687" y="3390218"/>
                  <a:pt x="9040707" y="3390218"/>
                  <a:pt x="9035726" y="3390262"/>
                </a:cubicBezTo>
                <a:cubicBezTo>
                  <a:pt x="8964619" y="3390701"/>
                  <a:pt x="8893731" y="3403360"/>
                  <a:pt x="8825169" y="3415625"/>
                </a:cubicBezTo>
                <a:cubicBezTo>
                  <a:pt x="8782913" y="3423172"/>
                  <a:pt x="8739209" y="3430983"/>
                  <a:pt x="8696228" y="3435744"/>
                </a:cubicBezTo>
                <a:cubicBezTo>
                  <a:pt x="8314146" y="3478132"/>
                  <a:pt x="7895488" y="3545290"/>
                  <a:pt x="7416299" y="3641035"/>
                </a:cubicBezTo>
                <a:cubicBezTo>
                  <a:pt x="6981363" y="3727961"/>
                  <a:pt x="6548401" y="3827788"/>
                  <a:pt x="6142228" y="3922612"/>
                </a:cubicBezTo>
                <a:cubicBezTo>
                  <a:pt x="6133188" y="3924718"/>
                  <a:pt x="6123513" y="3927000"/>
                  <a:pt x="6113311" y="3929413"/>
                </a:cubicBezTo>
                <a:cubicBezTo>
                  <a:pt x="5990799" y="3958352"/>
                  <a:pt x="5785222" y="4006905"/>
                  <a:pt x="5649282" y="3992096"/>
                </a:cubicBezTo>
                <a:cubicBezTo>
                  <a:pt x="5660274" y="3987422"/>
                  <a:pt x="5671244" y="3982727"/>
                  <a:pt x="5682236" y="3978010"/>
                </a:cubicBezTo>
                <a:cubicBezTo>
                  <a:pt x="5696892" y="3979370"/>
                  <a:pt x="5712316" y="3980007"/>
                  <a:pt x="5728375" y="3980007"/>
                </a:cubicBezTo>
                <a:close/>
                <a:moveTo>
                  <a:pt x="5639014" y="3990845"/>
                </a:moveTo>
                <a:cubicBezTo>
                  <a:pt x="5628110" y="3989353"/>
                  <a:pt x="5617689" y="3987422"/>
                  <a:pt x="5607881" y="3984987"/>
                </a:cubicBezTo>
                <a:cubicBezTo>
                  <a:pt x="5619202" y="3980687"/>
                  <a:pt x="5630546" y="3976343"/>
                  <a:pt x="5641888" y="3971955"/>
                </a:cubicBezTo>
                <a:cubicBezTo>
                  <a:pt x="5651323" y="3974017"/>
                  <a:pt x="5661239" y="3975662"/>
                  <a:pt x="5671617" y="3976913"/>
                </a:cubicBezTo>
                <a:cubicBezTo>
                  <a:pt x="5660757" y="3981564"/>
                  <a:pt x="5649896" y="3986216"/>
                  <a:pt x="5639014" y="3990845"/>
                </a:cubicBezTo>
                <a:close/>
                <a:moveTo>
                  <a:pt x="5633661" y="3993127"/>
                </a:moveTo>
                <a:cubicBezTo>
                  <a:pt x="5622581" y="3997822"/>
                  <a:pt x="5611501" y="4002451"/>
                  <a:pt x="5600422" y="4007124"/>
                </a:cubicBezTo>
                <a:cubicBezTo>
                  <a:pt x="5589189" y="4005216"/>
                  <a:pt x="5578526" y="4002802"/>
                  <a:pt x="5568499" y="3999840"/>
                </a:cubicBezTo>
                <a:cubicBezTo>
                  <a:pt x="5570320" y="3999182"/>
                  <a:pt x="5572163" y="3998480"/>
                  <a:pt x="5573963" y="3997822"/>
                </a:cubicBezTo>
                <a:cubicBezTo>
                  <a:pt x="5583638" y="3994202"/>
                  <a:pt x="5593292" y="3990538"/>
                  <a:pt x="5602967" y="3986852"/>
                </a:cubicBezTo>
                <a:cubicBezTo>
                  <a:pt x="5612642" y="3989419"/>
                  <a:pt x="5622889" y="3991503"/>
                  <a:pt x="5633661" y="3993127"/>
                </a:cubicBezTo>
                <a:close/>
                <a:moveTo>
                  <a:pt x="5527537" y="3982244"/>
                </a:moveTo>
                <a:cubicBezTo>
                  <a:pt x="5525431" y="3980950"/>
                  <a:pt x="5523391" y="3979634"/>
                  <a:pt x="5521417" y="3978251"/>
                </a:cubicBezTo>
                <a:cubicBezTo>
                  <a:pt x="5515932" y="3974456"/>
                  <a:pt x="5511126" y="3970419"/>
                  <a:pt x="5506848" y="3966206"/>
                </a:cubicBezTo>
                <a:cubicBezTo>
                  <a:pt x="5518345" y="3962894"/>
                  <a:pt x="5529775" y="3959581"/>
                  <a:pt x="5541031" y="3956377"/>
                </a:cubicBezTo>
                <a:cubicBezTo>
                  <a:pt x="5545397" y="3960151"/>
                  <a:pt x="5550267" y="3963793"/>
                  <a:pt x="5555730" y="3967216"/>
                </a:cubicBezTo>
                <a:cubicBezTo>
                  <a:pt x="5557727" y="3968488"/>
                  <a:pt x="5559833" y="3969717"/>
                  <a:pt x="5561961" y="3970902"/>
                </a:cubicBezTo>
                <a:cubicBezTo>
                  <a:pt x="5550530" y="3974653"/>
                  <a:pt x="5539056" y="3978427"/>
                  <a:pt x="5527537" y="3982244"/>
                </a:cubicBezTo>
                <a:close/>
                <a:moveTo>
                  <a:pt x="5519705" y="3980709"/>
                </a:moveTo>
                <a:cubicBezTo>
                  <a:pt x="5521043" y="3981652"/>
                  <a:pt x="5522426" y="3982552"/>
                  <a:pt x="5523852" y="3983451"/>
                </a:cubicBezTo>
                <a:cubicBezTo>
                  <a:pt x="5512443" y="3987225"/>
                  <a:pt x="5501012" y="3991020"/>
                  <a:pt x="5489494" y="3994838"/>
                </a:cubicBezTo>
                <a:cubicBezTo>
                  <a:pt x="5488133" y="3993873"/>
                  <a:pt x="5486751" y="3992907"/>
                  <a:pt x="5485457" y="3991898"/>
                </a:cubicBezTo>
                <a:cubicBezTo>
                  <a:pt x="5479335" y="3987225"/>
                  <a:pt x="5474092" y="3982266"/>
                  <a:pt x="5469572" y="3977067"/>
                </a:cubicBezTo>
                <a:cubicBezTo>
                  <a:pt x="5481003" y="3973710"/>
                  <a:pt x="5492324" y="3970419"/>
                  <a:pt x="5503601" y="3967150"/>
                </a:cubicBezTo>
                <a:cubicBezTo>
                  <a:pt x="5508362" y="3971999"/>
                  <a:pt x="5513694" y="3976518"/>
                  <a:pt x="5519705" y="3980709"/>
                </a:cubicBezTo>
                <a:close/>
                <a:moveTo>
                  <a:pt x="5491271" y="3999511"/>
                </a:moveTo>
                <a:cubicBezTo>
                  <a:pt x="5499169" y="4004667"/>
                  <a:pt x="5508055" y="4009253"/>
                  <a:pt x="5517950" y="4013267"/>
                </a:cubicBezTo>
                <a:cubicBezTo>
                  <a:pt x="5506541" y="4017524"/>
                  <a:pt x="5495023" y="4021802"/>
                  <a:pt x="5483373" y="4026124"/>
                </a:cubicBezTo>
                <a:cubicBezTo>
                  <a:pt x="5473587" y="4021780"/>
                  <a:pt x="5464658" y="4016756"/>
                  <a:pt x="5456650" y="4011030"/>
                </a:cubicBezTo>
                <a:cubicBezTo>
                  <a:pt x="5468256" y="4007168"/>
                  <a:pt x="5479796" y="4003329"/>
                  <a:pt x="5491271" y="3999511"/>
                </a:cubicBezTo>
                <a:close/>
                <a:moveTo>
                  <a:pt x="5525124" y="4016032"/>
                </a:moveTo>
                <a:cubicBezTo>
                  <a:pt x="5534975" y="4019586"/>
                  <a:pt x="5545748" y="4022636"/>
                  <a:pt x="5557376" y="4025159"/>
                </a:cubicBezTo>
                <a:cubicBezTo>
                  <a:pt x="5546164" y="4029810"/>
                  <a:pt x="5534843" y="4034505"/>
                  <a:pt x="5523457" y="4039222"/>
                </a:cubicBezTo>
                <a:cubicBezTo>
                  <a:pt x="5511653" y="4036436"/>
                  <a:pt x="5500552" y="4033057"/>
                  <a:pt x="5490261" y="4028998"/>
                </a:cubicBezTo>
                <a:cubicBezTo>
                  <a:pt x="5502000" y="4024632"/>
                  <a:pt x="5513628" y="4020310"/>
                  <a:pt x="5525124" y="4016032"/>
                </a:cubicBezTo>
                <a:close/>
                <a:moveTo>
                  <a:pt x="5566459" y="4026980"/>
                </a:moveTo>
                <a:cubicBezTo>
                  <a:pt x="5612752" y="4035624"/>
                  <a:pt x="5672056" y="4036655"/>
                  <a:pt x="5743931" y="4029986"/>
                </a:cubicBezTo>
                <a:cubicBezTo>
                  <a:pt x="5850493" y="4020069"/>
                  <a:pt x="5962715" y="3995869"/>
                  <a:pt x="6044683" y="3978208"/>
                </a:cubicBezTo>
                <a:cubicBezTo>
                  <a:pt x="6057890" y="3975355"/>
                  <a:pt x="6070243" y="3972701"/>
                  <a:pt x="6081542" y="3970331"/>
                </a:cubicBezTo>
                <a:cubicBezTo>
                  <a:pt x="6122833" y="3961621"/>
                  <a:pt x="6164212" y="3952911"/>
                  <a:pt x="6205656" y="3944179"/>
                </a:cubicBezTo>
                <a:cubicBezTo>
                  <a:pt x="7021798" y="3772126"/>
                  <a:pt x="7865694" y="3594193"/>
                  <a:pt x="8687211" y="3530107"/>
                </a:cubicBezTo>
                <a:cubicBezTo>
                  <a:pt x="8727954" y="3526926"/>
                  <a:pt x="8769398" y="3521024"/>
                  <a:pt x="8809461" y="3515320"/>
                </a:cubicBezTo>
                <a:cubicBezTo>
                  <a:pt x="8865078" y="3507399"/>
                  <a:pt x="8922319" y="3499281"/>
                  <a:pt x="8979670" y="3498053"/>
                </a:cubicBezTo>
                <a:cubicBezTo>
                  <a:pt x="8968591" y="3514683"/>
                  <a:pt x="8957555" y="3531182"/>
                  <a:pt x="8946563" y="3547528"/>
                </a:cubicBezTo>
                <a:cubicBezTo>
                  <a:pt x="8897308" y="3549063"/>
                  <a:pt x="8848250" y="3555075"/>
                  <a:pt x="8800421" y="3560933"/>
                </a:cubicBezTo>
                <a:cubicBezTo>
                  <a:pt x="8761697" y="3565672"/>
                  <a:pt x="8721657" y="3570586"/>
                  <a:pt x="8682385" y="3572978"/>
                </a:cubicBezTo>
                <a:cubicBezTo>
                  <a:pt x="7888928" y="3621399"/>
                  <a:pt x="7073993" y="3784785"/>
                  <a:pt x="6285912" y="3942818"/>
                </a:cubicBezTo>
                <a:cubicBezTo>
                  <a:pt x="6208552" y="3958330"/>
                  <a:pt x="6128581" y="3974368"/>
                  <a:pt x="6050299" y="3989945"/>
                </a:cubicBezTo>
                <a:cubicBezTo>
                  <a:pt x="6037991" y="3992403"/>
                  <a:pt x="6024235" y="3995233"/>
                  <a:pt x="6009689" y="3998217"/>
                </a:cubicBezTo>
                <a:cubicBezTo>
                  <a:pt x="5882020" y="4024457"/>
                  <a:pt x="5666417" y="4068775"/>
                  <a:pt x="5532277" y="4041175"/>
                </a:cubicBezTo>
                <a:cubicBezTo>
                  <a:pt x="5543597" y="4036502"/>
                  <a:pt x="5554984" y="4031763"/>
                  <a:pt x="5566459" y="4026980"/>
                </a:cubicBezTo>
                <a:close/>
                <a:moveTo>
                  <a:pt x="8985967" y="3497965"/>
                </a:moveTo>
                <a:cubicBezTo>
                  <a:pt x="8993339" y="3497878"/>
                  <a:pt x="9000733" y="3497878"/>
                  <a:pt x="9008104" y="3498031"/>
                </a:cubicBezTo>
                <a:cubicBezTo>
                  <a:pt x="9008148" y="3498031"/>
                  <a:pt x="9008214" y="3498031"/>
                  <a:pt x="9008258" y="3498053"/>
                </a:cubicBezTo>
                <a:cubicBezTo>
                  <a:pt x="8997486" y="3514574"/>
                  <a:pt x="8986757" y="3530963"/>
                  <a:pt x="8976094" y="3547220"/>
                </a:cubicBezTo>
                <a:cubicBezTo>
                  <a:pt x="8968371" y="3547133"/>
                  <a:pt x="8960626" y="3547198"/>
                  <a:pt x="8952903" y="3547374"/>
                </a:cubicBezTo>
                <a:cubicBezTo>
                  <a:pt x="8963895" y="3531029"/>
                  <a:pt x="8974909" y="3514552"/>
                  <a:pt x="8985967" y="3497965"/>
                </a:cubicBezTo>
                <a:close/>
                <a:moveTo>
                  <a:pt x="9014226" y="3498184"/>
                </a:moveTo>
                <a:cubicBezTo>
                  <a:pt x="9021312" y="3498382"/>
                  <a:pt x="9028531" y="3498623"/>
                  <a:pt x="9035814" y="3498997"/>
                </a:cubicBezTo>
                <a:cubicBezTo>
                  <a:pt x="9025459" y="3515298"/>
                  <a:pt x="9015015" y="3531643"/>
                  <a:pt x="9004506" y="3548032"/>
                </a:cubicBezTo>
                <a:cubicBezTo>
                  <a:pt x="9001106" y="3547878"/>
                  <a:pt x="8997727" y="3547725"/>
                  <a:pt x="8994392" y="3547615"/>
                </a:cubicBezTo>
                <a:cubicBezTo>
                  <a:pt x="8990311" y="3547462"/>
                  <a:pt x="8986230" y="3547330"/>
                  <a:pt x="8982149" y="3547264"/>
                </a:cubicBezTo>
                <a:cubicBezTo>
                  <a:pt x="8992790" y="3531051"/>
                  <a:pt x="9003497" y="3514683"/>
                  <a:pt x="9014226" y="3498184"/>
                </a:cubicBezTo>
                <a:close/>
                <a:moveTo>
                  <a:pt x="9041540" y="3499303"/>
                </a:moveTo>
                <a:cubicBezTo>
                  <a:pt x="9048474" y="3499720"/>
                  <a:pt x="9055472" y="3500247"/>
                  <a:pt x="9062450" y="3500927"/>
                </a:cubicBezTo>
                <a:cubicBezTo>
                  <a:pt x="9052401" y="3517163"/>
                  <a:pt x="9042287" y="3533420"/>
                  <a:pt x="9032063" y="3549722"/>
                </a:cubicBezTo>
                <a:cubicBezTo>
                  <a:pt x="9024735" y="3549129"/>
                  <a:pt x="9017450" y="3548668"/>
                  <a:pt x="9010276" y="3548295"/>
                </a:cubicBezTo>
                <a:cubicBezTo>
                  <a:pt x="9020764" y="3531950"/>
                  <a:pt x="9031185" y="3515605"/>
                  <a:pt x="9041540" y="3499303"/>
                </a:cubicBezTo>
                <a:close/>
                <a:moveTo>
                  <a:pt x="9067847" y="3501519"/>
                </a:moveTo>
                <a:cubicBezTo>
                  <a:pt x="9074275" y="3502244"/>
                  <a:pt x="9080682" y="3503143"/>
                  <a:pt x="9087044" y="3504196"/>
                </a:cubicBezTo>
                <a:cubicBezTo>
                  <a:pt x="9077368" y="3520234"/>
                  <a:pt x="9067606" y="3536316"/>
                  <a:pt x="9057733" y="3552486"/>
                </a:cubicBezTo>
                <a:cubicBezTo>
                  <a:pt x="9051019" y="3551564"/>
                  <a:pt x="9044261" y="3550819"/>
                  <a:pt x="9037548" y="3550204"/>
                </a:cubicBezTo>
                <a:cubicBezTo>
                  <a:pt x="9047728" y="3533925"/>
                  <a:pt x="9057842" y="3517711"/>
                  <a:pt x="9067847" y="3501519"/>
                </a:cubicBezTo>
                <a:close/>
                <a:moveTo>
                  <a:pt x="9092112" y="3505074"/>
                </a:moveTo>
                <a:cubicBezTo>
                  <a:pt x="9098190" y="3506193"/>
                  <a:pt x="9104223" y="3507509"/>
                  <a:pt x="9110169" y="3509023"/>
                </a:cubicBezTo>
                <a:cubicBezTo>
                  <a:pt x="9100713" y="3525105"/>
                  <a:pt x="9091300" y="3541011"/>
                  <a:pt x="9081976" y="3556720"/>
                </a:cubicBezTo>
                <a:cubicBezTo>
                  <a:pt x="9075657" y="3555360"/>
                  <a:pt x="9069295" y="3554219"/>
                  <a:pt x="9062910" y="3553254"/>
                </a:cubicBezTo>
                <a:cubicBezTo>
                  <a:pt x="9072739" y="3537128"/>
                  <a:pt x="9082480" y="3521068"/>
                  <a:pt x="9092112" y="3505074"/>
                </a:cubicBezTo>
                <a:close/>
                <a:moveTo>
                  <a:pt x="9116356" y="3507751"/>
                </a:moveTo>
                <a:cubicBezTo>
                  <a:pt x="9125483" y="3492239"/>
                  <a:pt x="9134610" y="3476552"/>
                  <a:pt x="9143780" y="3460755"/>
                </a:cubicBezTo>
                <a:cubicBezTo>
                  <a:pt x="9148958" y="3462510"/>
                  <a:pt x="9154026" y="3464463"/>
                  <a:pt x="9158985" y="3466679"/>
                </a:cubicBezTo>
                <a:cubicBezTo>
                  <a:pt x="9150231" y="3482256"/>
                  <a:pt x="9141455" y="3497746"/>
                  <a:pt x="9132701" y="3513104"/>
                </a:cubicBezTo>
                <a:cubicBezTo>
                  <a:pt x="9127348" y="3511107"/>
                  <a:pt x="9121907" y="3509330"/>
                  <a:pt x="9116356" y="3507751"/>
                </a:cubicBezTo>
                <a:close/>
                <a:moveTo>
                  <a:pt x="9145273" y="3458188"/>
                </a:moveTo>
                <a:cubicBezTo>
                  <a:pt x="9154180" y="3442808"/>
                  <a:pt x="9163088" y="3427319"/>
                  <a:pt x="9172017" y="3411720"/>
                </a:cubicBezTo>
                <a:cubicBezTo>
                  <a:pt x="9176822" y="3413694"/>
                  <a:pt x="9181474" y="3415910"/>
                  <a:pt x="9186015" y="3418302"/>
                </a:cubicBezTo>
                <a:cubicBezTo>
                  <a:pt x="9177502" y="3433659"/>
                  <a:pt x="9168967" y="3448930"/>
                  <a:pt x="9160433" y="3464112"/>
                </a:cubicBezTo>
                <a:cubicBezTo>
                  <a:pt x="9155497" y="3461940"/>
                  <a:pt x="9150450" y="3459943"/>
                  <a:pt x="9145273" y="3458188"/>
                </a:cubicBezTo>
                <a:close/>
                <a:moveTo>
                  <a:pt x="9140688" y="3456696"/>
                </a:moveTo>
                <a:cubicBezTo>
                  <a:pt x="9135203" y="3454963"/>
                  <a:pt x="9129586" y="3453449"/>
                  <a:pt x="9123881" y="3452111"/>
                </a:cubicBezTo>
                <a:cubicBezTo>
                  <a:pt x="9133315" y="3436270"/>
                  <a:pt x="9142662" y="3420496"/>
                  <a:pt x="9151899" y="3404852"/>
                </a:cubicBezTo>
                <a:cubicBezTo>
                  <a:pt x="9157229" y="3406366"/>
                  <a:pt x="9162452" y="3408099"/>
                  <a:pt x="9167564" y="3410030"/>
                </a:cubicBezTo>
                <a:cubicBezTo>
                  <a:pt x="9158612" y="3425695"/>
                  <a:pt x="9149638" y="3441251"/>
                  <a:pt x="9140688" y="3456696"/>
                </a:cubicBezTo>
                <a:close/>
                <a:moveTo>
                  <a:pt x="9118945" y="3450992"/>
                </a:moveTo>
                <a:cubicBezTo>
                  <a:pt x="9113043" y="3449741"/>
                  <a:pt x="9107054" y="3448644"/>
                  <a:pt x="9100976" y="3447745"/>
                </a:cubicBezTo>
                <a:cubicBezTo>
                  <a:pt x="9110805" y="3431685"/>
                  <a:pt x="9120546" y="3415691"/>
                  <a:pt x="9130178" y="3399762"/>
                </a:cubicBezTo>
                <a:cubicBezTo>
                  <a:pt x="9135904" y="3400837"/>
                  <a:pt x="9141565" y="3402088"/>
                  <a:pt x="9147094" y="3403536"/>
                </a:cubicBezTo>
                <a:cubicBezTo>
                  <a:pt x="9137835" y="3419245"/>
                  <a:pt x="9128422" y="3435086"/>
                  <a:pt x="9118945" y="3450992"/>
                </a:cubicBezTo>
                <a:close/>
                <a:moveTo>
                  <a:pt x="9131889" y="3396932"/>
                </a:moveTo>
                <a:cubicBezTo>
                  <a:pt x="9141521" y="3381004"/>
                  <a:pt x="9151065" y="3365163"/>
                  <a:pt x="9160476" y="3349410"/>
                </a:cubicBezTo>
                <a:cubicBezTo>
                  <a:pt x="9165808" y="3350705"/>
                  <a:pt x="9171052" y="3352153"/>
                  <a:pt x="9176186" y="3353798"/>
                </a:cubicBezTo>
                <a:cubicBezTo>
                  <a:pt x="9167146" y="3369332"/>
                  <a:pt x="9157997" y="3384997"/>
                  <a:pt x="9148717" y="3400772"/>
                </a:cubicBezTo>
                <a:cubicBezTo>
                  <a:pt x="9143210" y="3399301"/>
                  <a:pt x="9137594" y="3398029"/>
                  <a:pt x="9131889" y="3396932"/>
                </a:cubicBezTo>
                <a:close/>
                <a:moveTo>
                  <a:pt x="9126733" y="3395989"/>
                </a:moveTo>
                <a:cubicBezTo>
                  <a:pt x="9120590" y="3394935"/>
                  <a:pt x="9114360" y="3394058"/>
                  <a:pt x="9108063" y="3393334"/>
                </a:cubicBezTo>
                <a:cubicBezTo>
                  <a:pt x="9118089" y="3377186"/>
                  <a:pt x="9128050" y="3361082"/>
                  <a:pt x="9137879" y="3345066"/>
                </a:cubicBezTo>
                <a:cubicBezTo>
                  <a:pt x="9143824" y="3345966"/>
                  <a:pt x="9149682" y="3347019"/>
                  <a:pt x="9155453" y="3348269"/>
                </a:cubicBezTo>
                <a:cubicBezTo>
                  <a:pt x="9145997" y="3364088"/>
                  <a:pt x="9136409" y="3379994"/>
                  <a:pt x="9126733" y="3395989"/>
                </a:cubicBezTo>
                <a:close/>
                <a:moveTo>
                  <a:pt x="9139677" y="3342126"/>
                </a:moveTo>
                <a:cubicBezTo>
                  <a:pt x="9149485" y="3326110"/>
                  <a:pt x="9159205" y="3310182"/>
                  <a:pt x="9168814" y="3294341"/>
                </a:cubicBezTo>
                <a:cubicBezTo>
                  <a:pt x="9174364" y="3295438"/>
                  <a:pt x="9179849" y="3296711"/>
                  <a:pt x="9185203" y="3298181"/>
                </a:cubicBezTo>
                <a:cubicBezTo>
                  <a:pt x="9175966" y="3313824"/>
                  <a:pt x="9166642" y="3329554"/>
                  <a:pt x="9157164" y="3345395"/>
                </a:cubicBezTo>
                <a:cubicBezTo>
                  <a:pt x="9151438" y="3344123"/>
                  <a:pt x="9145602" y="3343048"/>
                  <a:pt x="9139677" y="3342126"/>
                </a:cubicBezTo>
                <a:close/>
                <a:moveTo>
                  <a:pt x="9170613" y="3291379"/>
                </a:moveTo>
                <a:cubicBezTo>
                  <a:pt x="9180222" y="3275517"/>
                  <a:pt x="9189701" y="3259786"/>
                  <a:pt x="9199069" y="3244143"/>
                </a:cubicBezTo>
                <a:cubicBezTo>
                  <a:pt x="9204225" y="3245459"/>
                  <a:pt x="9209293" y="3246951"/>
                  <a:pt x="9214252" y="3248640"/>
                </a:cubicBezTo>
                <a:cubicBezTo>
                  <a:pt x="9205256" y="3264064"/>
                  <a:pt x="9196173" y="3279598"/>
                  <a:pt x="9186915" y="3295284"/>
                </a:cubicBezTo>
                <a:cubicBezTo>
                  <a:pt x="9181583" y="3293793"/>
                  <a:pt x="9176142" y="3292498"/>
                  <a:pt x="9170613" y="3291379"/>
                </a:cubicBezTo>
                <a:close/>
                <a:moveTo>
                  <a:pt x="9165391" y="3290370"/>
                </a:moveTo>
                <a:cubicBezTo>
                  <a:pt x="9159753" y="3289339"/>
                  <a:pt x="9154026" y="3288505"/>
                  <a:pt x="9148235" y="3287803"/>
                </a:cubicBezTo>
                <a:cubicBezTo>
                  <a:pt x="9158173" y="3271831"/>
                  <a:pt x="9168090" y="3255815"/>
                  <a:pt x="9177941" y="3239799"/>
                </a:cubicBezTo>
                <a:cubicBezTo>
                  <a:pt x="9183383" y="3240654"/>
                  <a:pt x="9188713" y="3241707"/>
                  <a:pt x="9193979" y="3242914"/>
                </a:cubicBezTo>
                <a:cubicBezTo>
                  <a:pt x="9184567" y="3258623"/>
                  <a:pt x="9175045" y="3274441"/>
                  <a:pt x="9165391" y="3290370"/>
                </a:cubicBezTo>
                <a:close/>
                <a:moveTo>
                  <a:pt x="9142618" y="3287167"/>
                </a:moveTo>
                <a:cubicBezTo>
                  <a:pt x="9136562" y="3286530"/>
                  <a:pt x="9130441" y="3286048"/>
                  <a:pt x="9124276" y="3285697"/>
                </a:cubicBezTo>
                <a:cubicBezTo>
                  <a:pt x="9134588" y="3269483"/>
                  <a:pt x="9144900" y="3253248"/>
                  <a:pt x="9155146" y="3236990"/>
                </a:cubicBezTo>
                <a:cubicBezTo>
                  <a:pt x="9161003" y="3237495"/>
                  <a:pt x="9166773" y="3238153"/>
                  <a:pt x="9172478" y="3238965"/>
                </a:cubicBezTo>
                <a:cubicBezTo>
                  <a:pt x="9162561" y="3255047"/>
                  <a:pt x="9152623" y="3271129"/>
                  <a:pt x="9142618" y="3287167"/>
                </a:cubicBezTo>
                <a:close/>
                <a:moveTo>
                  <a:pt x="9157164" y="3233787"/>
                </a:moveTo>
                <a:cubicBezTo>
                  <a:pt x="9167278" y="3217727"/>
                  <a:pt x="9177370" y="3201645"/>
                  <a:pt x="9187397" y="3185541"/>
                </a:cubicBezTo>
                <a:cubicBezTo>
                  <a:pt x="9192772" y="3186265"/>
                  <a:pt x="9198169" y="3187143"/>
                  <a:pt x="9203545" y="3188196"/>
                </a:cubicBezTo>
                <a:cubicBezTo>
                  <a:pt x="9193892" y="3204080"/>
                  <a:pt x="9184172" y="3219965"/>
                  <a:pt x="9174387" y="3235827"/>
                </a:cubicBezTo>
                <a:cubicBezTo>
                  <a:pt x="9168726" y="3234994"/>
                  <a:pt x="9162978" y="3234336"/>
                  <a:pt x="9157164" y="3233787"/>
                </a:cubicBezTo>
                <a:close/>
                <a:moveTo>
                  <a:pt x="5776007" y="3944947"/>
                </a:moveTo>
                <a:cubicBezTo>
                  <a:pt x="5913855" y="3944947"/>
                  <a:pt x="6104228" y="3893695"/>
                  <a:pt x="6219456" y="3862694"/>
                </a:cubicBezTo>
                <a:lnTo>
                  <a:pt x="6235034" y="3858504"/>
                </a:lnTo>
                <a:cubicBezTo>
                  <a:pt x="6931340" y="3671554"/>
                  <a:pt x="7841999" y="3439342"/>
                  <a:pt x="8710599" y="3301844"/>
                </a:cubicBezTo>
                <a:cubicBezTo>
                  <a:pt x="8756278" y="3294604"/>
                  <a:pt x="8802593" y="3284139"/>
                  <a:pt x="8847395" y="3274003"/>
                </a:cubicBezTo>
                <a:cubicBezTo>
                  <a:pt x="8922100" y="3257109"/>
                  <a:pt x="8999372" y="3239645"/>
                  <a:pt x="9077193" y="3236266"/>
                </a:cubicBezTo>
                <a:cubicBezTo>
                  <a:pt x="9101305" y="3235213"/>
                  <a:pt x="9125746" y="3234818"/>
                  <a:pt x="9149309" y="3236508"/>
                </a:cubicBezTo>
                <a:cubicBezTo>
                  <a:pt x="9139020" y="3252831"/>
                  <a:pt x="9128686" y="3269132"/>
                  <a:pt x="9118308" y="3285389"/>
                </a:cubicBezTo>
                <a:cubicBezTo>
                  <a:pt x="9100120" y="3284578"/>
                  <a:pt x="9081603" y="3284775"/>
                  <a:pt x="9063262" y="3285368"/>
                </a:cubicBezTo>
                <a:cubicBezTo>
                  <a:pt x="8987613" y="3287759"/>
                  <a:pt x="8912490" y="3303600"/>
                  <a:pt x="8839869" y="3318936"/>
                </a:cubicBezTo>
                <a:cubicBezTo>
                  <a:pt x="8795814" y="3328238"/>
                  <a:pt x="8750289" y="3337848"/>
                  <a:pt x="8705444" y="3344254"/>
                </a:cubicBezTo>
                <a:cubicBezTo>
                  <a:pt x="7866243" y="3464046"/>
                  <a:pt x="7007010" y="3671444"/>
                  <a:pt x="6203506" y="3877701"/>
                </a:cubicBezTo>
                <a:cubicBezTo>
                  <a:pt x="6197034" y="3879368"/>
                  <a:pt x="6190298" y="3881102"/>
                  <a:pt x="6183277" y="3882923"/>
                </a:cubicBezTo>
                <a:cubicBezTo>
                  <a:pt x="6063946" y="3913704"/>
                  <a:pt x="5864425" y="3965153"/>
                  <a:pt x="5727256" y="3958549"/>
                </a:cubicBezTo>
                <a:cubicBezTo>
                  <a:pt x="5737875" y="3953942"/>
                  <a:pt x="5748494" y="3949313"/>
                  <a:pt x="5759113" y="3944661"/>
                </a:cubicBezTo>
                <a:cubicBezTo>
                  <a:pt x="5764642" y="3944859"/>
                  <a:pt x="5770281" y="3944947"/>
                  <a:pt x="5776007" y="3944947"/>
                </a:cubicBezTo>
                <a:close/>
                <a:moveTo>
                  <a:pt x="5715826" y="3957847"/>
                </a:moveTo>
                <a:cubicBezTo>
                  <a:pt x="5705668" y="3957101"/>
                  <a:pt x="5695904" y="3956004"/>
                  <a:pt x="5686580" y="3954513"/>
                </a:cubicBezTo>
                <a:cubicBezTo>
                  <a:pt x="5697528" y="3950190"/>
                  <a:pt x="5708498" y="3945846"/>
                  <a:pt x="5719511" y="3941458"/>
                </a:cubicBezTo>
                <a:cubicBezTo>
                  <a:pt x="5728441" y="3942687"/>
                  <a:pt x="5737788" y="3943564"/>
                  <a:pt x="5747463" y="3944135"/>
                </a:cubicBezTo>
                <a:cubicBezTo>
                  <a:pt x="5736932" y="3948720"/>
                  <a:pt x="5726379" y="3953284"/>
                  <a:pt x="5715826" y="3957847"/>
                </a:cubicBezTo>
                <a:close/>
                <a:moveTo>
                  <a:pt x="5709551" y="3960568"/>
                </a:moveTo>
                <a:cubicBezTo>
                  <a:pt x="5698866" y="3965197"/>
                  <a:pt x="5688160" y="3969827"/>
                  <a:pt x="5677453" y="3974412"/>
                </a:cubicBezTo>
                <a:cubicBezTo>
                  <a:pt x="5666922" y="3973315"/>
                  <a:pt x="5656851" y="3971801"/>
                  <a:pt x="5647264" y="3969871"/>
                </a:cubicBezTo>
                <a:cubicBezTo>
                  <a:pt x="5658409" y="3965548"/>
                  <a:pt x="5669576" y="3961182"/>
                  <a:pt x="5680766" y="3956794"/>
                </a:cubicBezTo>
                <a:cubicBezTo>
                  <a:pt x="5689936" y="3958418"/>
                  <a:pt x="5699546" y="3959690"/>
                  <a:pt x="5709551" y="3960568"/>
                </a:cubicBezTo>
                <a:close/>
                <a:moveTo>
                  <a:pt x="5638268" y="3967896"/>
                </a:moveTo>
                <a:cubicBezTo>
                  <a:pt x="5628746" y="3965592"/>
                  <a:pt x="5619817" y="3962850"/>
                  <a:pt x="5611523" y="3959581"/>
                </a:cubicBezTo>
                <a:cubicBezTo>
                  <a:pt x="5623020" y="3955675"/>
                  <a:pt x="5634472" y="3951770"/>
                  <a:pt x="5645794" y="3947865"/>
                </a:cubicBezTo>
                <a:cubicBezTo>
                  <a:pt x="5653824" y="3950673"/>
                  <a:pt x="5662424" y="3953021"/>
                  <a:pt x="5671485" y="3954973"/>
                </a:cubicBezTo>
                <a:cubicBezTo>
                  <a:pt x="5660384" y="3959317"/>
                  <a:pt x="5649326" y="3963617"/>
                  <a:pt x="5638268" y="3967896"/>
                </a:cubicBezTo>
                <a:close/>
                <a:moveTo>
                  <a:pt x="5633178" y="3969849"/>
                </a:moveTo>
                <a:cubicBezTo>
                  <a:pt x="5621923" y="3974193"/>
                  <a:pt x="5610668" y="3978493"/>
                  <a:pt x="5599456" y="3982749"/>
                </a:cubicBezTo>
                <a:cubicBezTo>
                  <a:pt x="5589737" y="3979963"/>
                  <a:pt x="5580676" y="3976628"/>
                  <a:pt x="5572339" y="3972723"/>
                </a:cubicBezTo>
                <a:cubicBezTo>
                  <a:pt x="5583967" y="3968861"/>
                  <a:pt x="5595486" y="3965000"/>
                  <a:pt x="5606960" y="3961116"/>
                </a:cubicBezTo>
                <a:cubicBezTo>
                  <a:pt x="5615078" y="3964539"/>
                  <a:pt x="5623832" y="3967435"/>
                  <a:pt x="5633178" y="3969849"/>
                </a:cubicBezTo>
                <a:close/>
                <a:moveTo>
                  <a:pt x="5567424" y="3969102"/>
                </a:moveTo>
                <a:cubicBezTo>
                  <a:pt x="5566942" y="3969256"/>
                  <a:pt x="5566481" y="3969410"/>
                  <a:pt x="5565998" y="3969563"/>
                </a:cubicBezTo>
                <a:cubicBezTo>
                  <a:pt x="5563015" y="3967983"/>
                  <a:pt x="5560118" y="3966360"/>
                  <a:pt x="5557354" y="3964627"/>
                </a:cubicBezTo>
                <a:cubicBezTo>
                  <a:pt x="5552703" y="3961665"/>
                  <a:pt x="5548512" y="3958571"/>
                  <a:pt x="5544651" y="3955346"/>
                </a:cubicBezTo>
                <a:cubicBezTo>
                  <a:pt x="5551145" y="3953503"/>
                  <a:pt x="5557617" y="3951660"/>
                  <a:pt x="5564024" y="3949861"/>
                </a:cubicBezTo>
                <a:cubicBezTo>
                  <a:pt x="5569070" y="3948413"/>
                  <a:pt x="5574028" y="3946965"/>
                  <a:pt x="5579031" y="3945539"/>
                </a:cubicBezTo>
                <a:cubicBezTo>
                  <a:pt x="5582936" y="3948391"/>
                  <a:pt x="5587126" y="3951134"/>
                  <a:pt x="5591755" y="3953744"/>
                </a:cubicBezTo>
                <a:cubicBezTo>
                  <a:pt x="5594476" y="3955302"/>
                  <a:pt x="5597328" y="3956728"/>
                  <a:pt x="5600246" y="3958132"/>
                </a:cubicBezTo>
                <a:cubicBezTo>
                  <a:pt x="5589386" y="3961775"/>
                  <a:pt x="5578460" y="3965439"/>
                  <a:pt x="5567424" y="3969102"/>
                </a:cubicBezTo>
                <a:close/>
                <a:moveTo>
                  <a:pt x="5536796" y="3952494"/>
                </a:moveTo>
                <a:cubicBezTo>
                  <a:pt x="5525651" y="3955675"/>
                  <a:pt x="5514373" y="3958922"/>
                  <a:pt x="5503009" y="3962213"/>
                </a:cubicBezTo>
                <a:cubicBezTo>
                  <a:pt x="5497436" y="3956092"/>
                  <a:pt x="5493004" y="3949598"/>
                  <a:pt x="5489516" y="3942840"/>
                </a:cubicBezTo>
                <a:cubicBezTo>
                  <a:pt x="5500552" y="3940076"/>
                  <a:pt x="5511500" y="3937355"/>
                  <a:pt x="5522316" y="3934723"/>
                </a:cubicBezTo>
                <a:cubicBezTo>
                  <a:pt x="5526199" y="3940910"/>
                  <a:pt x="5530960" y="3946855"/>
                  <a:pt x="5536796" y="3952494"/>
                </a:cubicBezTo>
                <a:close/>
                <a:moveTo>
                  <a:pt x="5499828" y="3963135"/>
                </a:moveTo>
                <a:cubicBezTo>
                  <a:pt x="5488704" y="3966360"/>
                  <a:pt x="5477493" y="3969629"/>
                  <a:pt x="5466193" y="3972964"/>
                </a:cubicBezTo>
                <a:cubicBezTo>
                  <a:pt x="5460994" y="3966272"/>
                  <a:pt x="5456957" y="3959207"/>
                  <a:pt x="5453907" y="3951902"/>
                </a:cubicBezTo>
                <a:cubicBezTo>
                  <a:pt x="5464877" y="3949071"/>
                  <a:pt x="5475760" y="3946307"/>
                  <a:pt x="5486554" y="3943586"/>
                </a:cubicBezTo>
                <a:cubicBezTo>
                  <a:pt x="5490086" y="3950607"/>
                  <a:pt x="5494518" y="3957101"/>
                  <a:pt x="5499828" y="3963135"/>
                </a:cubicBezTo>
                <a:close/>
                <a:moveTo>
                  <a:pt x="5452174" y="3947382"/>
                </a:moveTo>
                <a:cubicBezTo>
                  <a:pt x="5449454" y="3939769"/>
                  <a:pt x="5447742" y="3931892"/>
                  <a:pt x="5446864" y="3923862"/>
                </a:cubicBezTo>
                <a:cubicBezTo>
                  <a:pt x="5457308" y="3921581"/>
                  <a:pt x="5467620" y="3919343"/>
                  <a:pt x="5477844" y="3917171"/>
                </a:cubicBezTo>
                <a:cubicBezTo>
                  <a:pt x="5479292" y="3924959"/>
                  <a:pt x="5481486" y="3932287"/>
                  <a:pt x="5484492" y="3939155"/>
                </a:cubicBezTo>
                <a:cubicBezTo>
                  <a:pt x="5473807" y="3941853"/>
                  <a:pt x="5463034" y="3944596"/>
                  <a:pt x="5452174" y="3947382"/>
                </a:cubicBezTo>
                <a:close/>
                <a:moveTo>
                  <a:pt x="5446448" y="3919145"/>
                </a:moveTo>
                <a:cubicBezTo>
                  <a:pt x="5445877" y="3910962"/>
                  <a:pt x="5446119" y="3902669"/>
                  <a:pt x="5446974" y="3894287"/>
                </a:cubicBezTo>
                <a:cubicBezTo>
                  <a:pt x="5456759" y="3892532"/>
                  <a:pt x="5466413" y="3890843"/>
                  <a:pt x="5475957" y="3889197"/>
                </a:cubicBezTo>
                <a:cubicBezTo>
                  <a:pt x="5475913" y="3890514"/>
                  <a:pt x="5475869" y="3891808"/>
                  <a:pt x="5475847" y="3893125"/>
                </a:cubicBezTo>
                <a:cubicBezTo>
                  <a:pt x="5475781" y="3899882"/>
                  <a:pt x="5476198" y="3906332"/>
                  <a:pt x="5477076" y="3912520"/>
                </a:cubicBezTo>
                <a:cubicBezTo>
                  <a:pt x="5466962" y="3914670"/>
                  <a:pt x="5456759" y="3916864"/>
                  <a:pt x="5446448" y="3919145"/>
                </a:cubicBezTo>
                <a:close/>
                <a:moveTo>
                  <a:pt x="5443815" y="3898873"/>
                </a:moveTo>
                <a:cubicBezTo>
                  <a:pt x="5443288" y="3906135"/>
                  <a:pt x="5443288" y="3913090"/>
                  <a:pt x="5443771" y="3919738"/>
                </a:cubicBezTo>
                <a:cubicBezTo>
                  <a:pt x="5433635" y="3921976"/>
                  <a:pt x="5423433" y="3924257"/>
                  <a:pt x="5413143" y="3926583"/>
                </a:cubicBezTo>
                <a:cubicBezTo>
                  <a:pt x="5413077" y="3917917"/>
                  <a:pt x="5413801" y="3909075"/>
                  <a:pt x="5415161" y="3900211"/>
                </a:cubicBezTo>
                <a:cubicBezTo>
                  <a:pt x="5424924" y="3898346"/>
                  <a:pt x="5434600" y="3896547"/>
                  <a:pt x="5444188" y="3894814"/>
                </a:cubicBezTo>
                <a:cubicBezTo>
                  <a:pt x="5444056" y="3896152"/>
                  <a:pt x="5443903" y="3897513"/>
                  <a:pt x="5443815" y="3898873"/>
                </a:cubicBezTo>
                <a:close/>
                <a:moveTo>
                  <a:pt x="5415973" y="3895362"/>
                </a:moveTo>
                <a:cubicBezTo>
                  <a:pt x="5417553" y="3886455"/>
                  <a:pt x="5419747" y="3877503"/>
                  <a:pt x="5422314" y="3868640"/>
                </a:cubicBezTo>
                <a:cubicBezTo>
                  <a:pt x="5431419" y="3867258"/>
                  <a:pt x="5440458" y="3865941"/>
                  <a:pt x="5449344" y="3864691"/>
                </a:cubicBezTo>
                <a:cubicBezTo>
                  <a:pt x="5447347" y="3873093"/>
                  <a:pt x="5445746" y="3881584"/>
                  <a:pt x="5444692" y="3890031"/>
                </a:cubicBezTo>
                <a:cubicBezTo>
                  <a:pt x="5435215" y="3891742"/>
                  <a:pt x="5425627" y="3893520"/>
                  <a:pt x="5415973" y="3895362"/>
                </a:cubicBezTo>
                <a:close/>
                <a:moveTo>
                  <a:pt x="5413231" y="3895867"/>
                </a:moveTo>
                <a:cubicBezTo>
                  <a:pt x="5403775" y="3897688"/>
                  <a:pt x="5394209" y="3899553"/>
                  <a:pt x="5384599" y="3901484"/>
                </a:cubicBezTo>
                <a:cubicBezTo>
                  <a:pt x="5386661" y="3892071"/>
                  <a:pt x="5389294" y="3882659"/>
                  <a:pt x="5392344" y="3873313"/>
                </a:cubicBezTo>
                <a:cubicBezTo>
                  <a:pt x="5401449" y="3871843"/>
                  <a:pt x="5410466" y="3870417"/>
                  <a:pt x="5419396" y="3869078"/>
                </a:cubicBezTo>
                <a:cubicBezTo>
                  <a:pt x="5416873" y="3877964"/>
                  <a:pt x="5414766" y="3886938"/>
                  <a:pt x="5413231" y="3895867"/>
                </a:cubicBezTo>
                <a:close/>
                <a:moveTo>
                  <a:pt x="5416017" y="3961753"/>
                </a:moveTo>
                <a:cubicBezTo>
                  <a:pt x="5418672" y="3969892"/>
                  <a:pt x="5422336" y="3977484"/>
                  <a:pt x="5426965" y="3984570"/>
                </a:cubicBezTo>
                <a:cubicBezTo>
                  <a:pt x="5415863" y="3987861"/>
                  <a:pt x="5404740" y="3991174"/>
                  <a:pt x="5393529" y="3994531"/>
                </a:cubicBezTo>
                <a:cubicBezTo>
                  <a:pt x="5389207" y="3987027"/>
                  <a:pt x="5385916" y="3978975"/>
                  <a:pt x="5383678" y="3970331"/>
                </a:cubicBezTo>
                <a:cubicBezTo>
                  <a:pt x="5394516" y="3967435"/>
                  <a:pt x="5405310" y="3964583"/>
                  <a:pt x="5416017" y="3961753"/>
                </a:cubicBezTo>
                <a:close/>
                <a:moveTo>
                  <a:pt x="5453381" y="4012105"/>
                </a:moveTo>
                <a:cubicBezTo>
                  <a:pt x="5461125" y="4017831"/>
                  <a:pt x="5469923" y="4022943"/>
                  <a:pt x="5479753" y="4027463"/>
                </a:cubicBezTo>
                <a:cubicBezTo>
                  <a:pt x="5468322" y="4031719"/>
                  <a:pt x="5456759" y="4035997"/>
                  <a:pt x="5445110" y="4040298"/>
                </a:cubicBezTo>
                <a:cubicBezTo>
                  <a:pt x="5435412" y="4035471"/>
                  <a:pt x="5426570" y="4029964"/>
                  <a:pt x="5418760" y="4023645"/>
                </a:cubicBezTo>
                <a:cubicBezTo>
                  <a:pt x="5430388" y="4019762"/>
                  <a:pt x="5441928" y="4015922"/>
                  <a:pt x="5453381" y="4012105"/>
                </a:cubicBezTo>
                <a:close/>
                <a:moveTo>
                  <a:pt x="5486510" y="4030403"/>
                </a:moveTo>
                <a:cubicBezTo>
                  <a:pt x="5496427" y="4034483"/>
                  <a:pt x="5507331" y="4038016"/>
                  <a:pt x="5519201" y="4040978"/>
                </a:cubicBezTo>
                <a:cubicBezTo>
                  <a:pt x="5507879" y="4045673"/>
                  <a:pt x="5496471" y="4050368"/>
                  <a:pt x="5484974" y="4055085"/>
                </a:cubicBezTo>
                <a:cubicBezTo>
                  <a:pt x="5473039" y="4051838"/>
                  <a:pt x="5461849" y="4047955"/>
                  <a:pt x="5451560" y="4043347"/>
                </a:cubicBezTo>
                <a:cubicBezTo>
                  <a:pt x="5463298" y="4039003"/>
                  <a:pt x="5474969" y="4034681"/>
                  <a:pt x="5486510" y="4030403"/>
                </a:cubicBezTo>
                <a:close/>
                <a:moveTo>
                  <a:pt x="5527845" y="4043018"/>
                </a:moveTo>
                <a:cubicBezTo>
                  <a:pt x="5574204" y="4053198"/>
                  <a:pt x="5634165" y="4055458"/>
                  <a:pt x="5707269" y="4049666"/>
                </a:cubicBezTo>
                <a:cubicBezTo>
                  <a:pt x="5814336" y="4041219"/>
                  <a:pt x="5927568" y="4017941"/>
                  <a:pt x="6010259" y="4000959"/>
                </a:cubicBezTo>
                <a:cubicBezTo>
                  <a:pt x="6024805" y="3997953"/>
                  <a:pt x="6038540" y="3995145"/>
                  <a:pt x="6050848" y="3992688"/>
                </a:cubicBezTo>
                <a:cubicBezTo>
                  <a:pt x="6129130" y="3977111"/>
                  <a:pt x="6209101" y="3961073"/>
                  <a:pt x="6286439" y="3945561"/>
                </a:cubicBezTo>
                <a:cubicBezTo>
                  <a:pt x="7074454" y="3787550"/>
                  <a:pt x="7889280" y="3624163"/>
                  <a:pt x="8682538" y="3575764"/>
                </a:cubicBezTo>
                <a:cubicBezTo>
                  <a:pt x="8721921" y="3573351"/>
                  <a:pt x="8762004" y="3568458"/>
                  <a:pt x="8800750" y="3563697"/>
                </a:cubicBezTo>
                <a:cubicBezTo>
                  <a:pt x="8847877" y="3557927"/>
                  <a:pt x="8896189" y="3552025"/>
                  <a:pt x="8944632" y="3550380"/>
                </a:cubicBezTo>
                <a:cubicBezTo>
                  <a:pt x="8933443" y="3567010"/>
                  <a:pt x="8922319" y="3583465"/>
                  <a:pt x="8911239" y="3599766"/>
                </a:cubicBezTo>
                <a:cubicBezTo>
                  <a:pt x="8870870" y="3601324"/>
                  <a:pt x="8830698" y="3605405"/>
                  <a:pt x="8791360" y="3609398"/>
                </a:cubicBezTo>
                <a:cubicBezTo>
                  <a:pt x="8754084" y="3613172"/>
                  <a:pt x="8715536" y="3617077"/>
                  <a:pt x="8677755" y="3618722"/>
                </a:cubicBezTo>
                <a:cubicBezTo>
                  <a:pt x="7907402" y="3652312"/>
                  <a:pt x="7116403" y="3803347"/>
                  <a:pt x="6351446" y="3949400"/>
                </a:cubicBezTo>
                <a:cubicBezTo>
                  <a:pt x="6242471" y="3970199"/>
                  <a:pt x="6129787" y="3991723"/>
                  <a:pt x="6019671" y="4012412"/>
                </a:cubicBezTo>
                <a:cubicBezTo>
                  <a:pt x="6006398" y="4014891"/>
                  <a:pt x="5991347" y="4017853"/>
                  <a:pt x="5975441" y="4020968"/>
                </a:cubicBezTo>
                <a:cubicBezTo>
                  <a:pt x="5845973" y="4046309"/>
                  <a:pt x="5626881" y="4089201"/>
                  <a:pt x="5493377" y="4057213"/>
                </a:cubicBezTo>
                <a:cubicBezTo>
                  <a:pt x="5504786" y="4052540"/>
                  <a:pt x="5516260" y="4047801"/>
                  <a:pt x="5527845" y="4043018"/>
                </a:cubicBezTo>
                <a:close/>
                <a:moveTo>
                  <a:pt x="8950995" y="3550226"/>
                </a:moveTo>
                <a:cubicBezTo>
                  <a:pt x="8958762" y="3550007"/>
                  <a:pt x="8966506" y="3549941"/>
                  <a:pt x="8974273" y="3549985"/>
                </a:cubicBezTo>
                <a:cubicBezTo>
                  <a:pt x="8963369" y="3566549"/>
                  <a:pt x="8952552" y="3582938"/>
                  <a:pt x="8941780" y="3599130"/>
                </a:cubicBezTo>
                <a:cubicBezTo>
                  <a:pt x="8933750" y="3599152"/>
                  <a:pt x="8925698" y="3599306"/>
                  <a:pt x="8917668" y="3599569"/>
                </a:cubicBezTo>
                <a:cubicBezTo>
                  <a:pt x="8928725" y="3583267"/>
                  <a:pt x="8939849" y="3566813"/>
                  <a:pt x="8950995" y="3550226"/>
                </a:cubicBezTo>
                <a:close/>
                <a:moveTo>
                  <a:pt x="8980328" y="3550028"/>
                </a:moveTo>
                <a:cubicBezTo>
                  <a:pt x="8984980" y="3550094"/>
                  <a:pt x="8989653" y="3550204"/>
                  <a:pt x="8994304" y="3550380"/>
                </a:cubicBezTo>
                <a:cubicBezTo>
                  <a:pt x="8997112" y="3550489"/>
                  <a:pt x="8999921" y="3550599"/>
                  <a:pt x="9002773" y="3550731"/>
                </a:cubicBezTo>
                <a:cubicBezTo>
                  <a:pt x="8992330" y="3567010"/>
                  <a:pt x="8981777" y="3583333"/>
                  <a:pt x="8971201" y="3599635"/>
                </a:cubicBezTo>
                <a:cubicBezTo>
                  <a:pt x="8963435" y="3599328"/>
                  <a:pt x="8955668" y="3599174"/>
                  <a:pt x="8947901" y="3599130"/>
                </a:cubicBezTo>
                <a:cubicBezTo>
                  <a:pt x="8958630" y="3582938"/>
                  <a:pt x="8969446" y="3566571"/>
                  <a:pt x="8980328" y="3550028"/>
                </a:cubicBezTo>
                <a:close/>
                <a:moveTo>
                  <a:pt x="9008543" y="3551016"/>
                </a:moveTo>
                <a:cubicBezTo>
                  <a:pt x="9015739" y="3551367"/>
                  <a:pt x="9023046" y="3551784"/>
                  <a:pt x="9030396" y="3552376"/>
                </a:cubicBezTo>
                <a:cubicBezTo>
                  <a:pt x="9020215" y="3568634"/>
                  <a:pt x="9009947" y="3584913"/>
                  <a:pt x="8999613" y="3601236"/>
                </a:cubicBezTo>
                <a:cubicBezTo>
                  <a:pt x="8993185" y="3600775"/>
                  <a:pt x="8986845" y="3600403"/>
                  <a:pt x="8980636" y="3600052"/>
                </a:cubicBezTo>
                <a:cubicBezTo>
                  <a:pt x="8979429" y="3599986"/>
                  <a:pt x="8978222" y="3599964"/>
                  <a:pt x="8976993" y="3599898"/>
                </a:cubicBezTo>
                <a:cubicBezTo>
                  <a:pt x="8987569" y="3583597"/>
                  <a:pt x="8998100" y="3567295"/>
                  <a:pt x="9008543" y="3551016"/>
                </a:cubicBezTo>
                <a:close/>
                <a:moveTo>
                  <a:pt x="9035902" y="3552837"/>
                </a:moveTo>
                <a:cubicBezTo>
                  <a:pt x="9042637" y="3553451"/>
                  <a:pt x="9049395" y="3554153"/>
                  <a:pt x="9056153" y="3555075"/>
                </a:cubicBezTo>
                <a:cubicBezTo>
                  <a:pt x="9046302" y="3571222"/>
                  <a:pt x="9036363" y="3587414"/>
                  <a:pt x="9026358" y="3603650"/>
                </a:cubicBezTo>
                <a:cubicBezTo>
                  <a:pt x="9019228" y="3602838"/>
                  <a:pt x="9012141" y="3602180"/>
                  <a:pt x="9005142" y="3601631"/>
                </a:cubicBezTo>
                <a:cubicBezTo>
                  <a:pt x="9015454" y="3585352"/>
                  <a:pt x="9025722" y="3569072"/>
                  <a:pt x="9035902" y="3552837"/>
                </a:cubicBezTo>
                <a:close/>
                <a:moveTo>
                  <a:pt x="9061330" y="3555821"/>
                </a:moveTo>
                <a:cubicBezTo>
                  <a:pt x="9067737" y="3556786"/>
                  <a:pt x="9074144" y="3557905"/>
                  <a:pt x="9080462" y="3559243"/>
                </a:cubicBezTo>
                <a:cubicBezTo>
                  <a:pt x="9070809" y="3575479"/>
                  <a:pt x="9061221" y="3591495"/>
                  <a:pt x="9051743" y="3607270"/>
                </a:cubicBezTo>
                <a:cubicBezTo>
                  <a:pt x="9045051" y="3606085"/>
                  <a:pt x="9038316" y="3605098"/>
                  <a:pt x="9031602" y="3604264"/>
                </a:cubicBezTo>
                <a:cubicBezTo>
                  <a:pt x="9041607" y="3588072"/>
                  <a:pt x="9051501" y="3571925"/>
                  <a:pt x="9061330" y="3555821"/>
                </a:cubicBezTo>
                <a:close/>
                <a:moveTo>
                  <a:pt x="9085311" y="3560296"/>
                </a:moveTo>
                <a:cubicBezTo>
                  <a:pt x="9091256" y="3561657"/>
                  <a:pt x="9097158" y="3563214"/>
                  <a:pt x="9102928" y="3565014"/>
                </a:cubicBezTo>
                <a:cubicBezTo>
                  <a:pt x="9093691" y="3581008"/>
                  <a:pt x="9084499" y="3596804"/>
                  <a:pt x="9075394" y="3612404"/>
                </a:cubicBezTo>
                <a:cubicBezTo>
                  <a:pt x="9069229" y="3610780"/>
                  <a:pt x="9062976" y="3609398"/>
                  <a:pt x="9056680" y="3608191"/>
                </a:cubicBezTo>
                <a:cubicBezTo>
                  <a:pt x="9066135" y="3592460"/>
                  <a:pt x="9075701" y="3576488"/>
                  <a:pt x="9085311" y="3560296"/>
                </a:cubicBezTo>
                <a:close/>
                <a:moveTo>
                  <a:pt x="9107426" y="3566462"/>
                </a:moveTo>
                <a:cubicBezTo>
                  <a:pt x="9112977" y="3568305"/>
                  <a:pt x="9118418" y="3570367"/>
                  <a:pt x="9123750" y="3572693"/>
                </a:cubicBezTo>
                <a:cubicBezTo>
                  <a:pt x="9114974" y="3588380"/>
                  <a:pt x="9106219" y="3603935"/>
                  <a:pt x="9097487" y="3619337"/>
                </a:cubicBezTo>
                <a:cubicBezTo>
                  <a:pt x="9091761" y="3617208"/>
                  <a:pt x="9085925" y="3615322"/>
                  <a:pt x="9080001" y="3613654"/>
                </a:cubicBezTo>
                <a:cubicBezTo>
                  <a:pt x="9089062" y="3598143"/>
                  <a:pt x="9098211" y="3582390"/>
                  <a:pt x="9107426" y="3566462"/>
                </a:cubicBezTo>
                <a:close/>
                <a:moveTo>
                  <a:pt x="9136014" y="3575413"/>
                </a:moveTo>
                <a:cubicBezTo>
                  <a:pt x="9133798" y="3574250"/>
                  <a:pt x="9131538" y="3573175"/>
                  <a:pt x="9129256" y="3572100"/>
                </a:cubicBezTo>
                <a:cubicBezTo>
                  <a:pt x="9137747" y="3556940"/>
                  <a:pt x="9146238" y="3541669"/>
                  <a:pt x="9154706" y="3526268"/>
                </a:cubicBezTo>
                <a:cubicBezTo>
                  <a:pt x="9159358" y="3528835"/>
                  <a:pt x="9163878" y="3531577"/>
                  <a:pt x="9168243" y="3534561"/>
                </a:cubicBezTo>
                <a:cubicBezTo>
                  <a:pt x="9160170" y="3549722"/>
                  <a:pt x="9152052" y="3564816"/>
                  <a:pt x="9143935" y="3579801"/>
                </a:cubicBezTo>
                <a:cubicBezTo>
                  <a:pt x="9141345" y="3578287"/>
                  <a:pt x="9138691" y="3576817"/>
                  <a:pt x="9136014" y="3575413"/>
                </a:cubicBezTo>
                <a:close/>
                <a:moveTo>
                  <a:pt x="9156111" y="3523766"/>
                </a:moveTo>
                <a:cubicBezTo>
                  <a:pt x="9164382" y="3508760"/>
                  <a:pt x="9172654" y="3493687"/>
                  <a:pt x="9180881" y="3478526"/>
                </a:cubicBezTo>
                <a:cubicBezTo>
                  <a:pt x="9185137" y="3481269"/>
                  <a:pt x="9189262" y="3484209"/>
                  <a:pt x="9193233" y="3487368"/>
                </a:cubicBezTo>
                <a:cubicBezTo>
                  <a:pt x="9185378" y="3502309"/>
                  <a:pt x="9177502" y="3517184"/>
                  <a:pt x="9169604" y="3531994"/>
                </a:cubicBezTo>
                <a:cubicBezTo>
                  <a:pt x="9165238" y="3529032"/>
                  <a:pt x="9160740" y="3526312"/>
                  <a:pt x="9156111" y="3523766"/>
                </a:cubicBezTo>
                <a:close/>
                <a:moveTo>
                  <a:pt x="9152118" y="3521638"/>
                </a:moveTo>
                <a:cubicBezTo>
                  <a:pt x="9147226" y="3519115"/>
                  <a:pt x="9142223" y="3516790"/>
                  <a:pt x="9137089" y="3514727"/>
                </a:cubicBezTo>
                <a:cubicBezTo>
                  <a:pt x="9145777" y="3499479"/>
                  <a:pt x="9154487" y="3484099"/>
                  <a:pt x="9163197" y="3468610"/>
                </a:cubicBezTo>
                <a:cubicBezTo>
                  <a:pt x="9165852" y="3469860"/>
                  <a:pt x="9168463" y="3471177"/>
                  <a:pt x="9171030" y="3472581"/>
                </a:cubicBezTo>
                <a:cubicBezTo>
                  <a:pt x="9173070" y="3473700"/>
                  <a:pt x="9175067" y="3474906"/>
                  <a:pt x="9177063" y="3476113"/>
                </a:cubicBezTo>
                <a:cubicBezTo>
                  <a:pt x="9168770" y="3491361"/>
                  <a:pt x="9160455" y="3506544"/>
                  <a:pt x="9152118" y="3521638"/>
                </a:cubicBezTo>
                <a:close/>
                <a:moveTo>
                  <a:pt x="9172434" y="3469970"/>
                </a:moveTo>
                <a:cubicBezTo>
                  <a:pt x="9169889" y="3468566"/>
                  <a:pt x="9167300" y="3467249"/>
                  <a:pt x="9164667" y="3465999"/>
                </a:cubicBezTo>
                <a:cubicBezTo>
                  <a:pt x="9173136" y="3450904"/>
                  <a:pt x="9181627" y="3435722"/>
                  <a:pt x="9190074" y="3420474"/>
                </a:cubicBezTo>
                <a:cubicBezTo>
                  <a:pt x="9194440" y="3422931"/>
                  <a:pt x="9198653" y="3425629"/>
                  <a:pt x="9202711" y="3428569"/>
                </a:cubicBezTo>
                <a:cubicBezTo>
                  <a:pt x="9194681" y="3443598"/>
                  <a:pt x="9186586" y="3458583"/>
                  <a:pt x="9178467" y="3473502"/>
                </a:cubicBezTo>
                <a:cubicBezTo>
                  <a:pt x="9176493" y="3472296"/>
                  <a:pt x="9174496" y="3471089"/>
                  <a:pt x="9172434" y="3469970"/>
                </a:cubicBezTo>
                <a:close/>
                <a:moveTo>
                  <a:pt x="9191566" y="3417775"/>
                </a:moveTo>
                <a:cubicBezTo>
                  <a:pt x="9199815" y="3402878"/>
                  <a:pt x="9208042" y="3387893"/>
                  <a:pt x="9216248" y="3372886"/>
                </a:cubicBezTo>
                <a:cubicBezTo>
                  <a:pt x="9220197" y="3375585"/>
                  <a:pt x="9223993" y="3378481"/>
                  <a:pt x="9227635" y="3381618"/>
                </a:cubicBezTo>
                <a:cubicBezTo>
                  <a:pt x="9219868" y="3396384"/>
                  <a:pt x="9212035" y="3411127"/>
                  <a:pt x="9204182" y="3425827"/>
                </a:cubicBezTo>
                <a:cubicBezTo>
                  <a:pt x="9200122" y="3422931"/>
                  <a:pt x="9195910" y="3420232"/>
                  <a:pt x="9191566" y="3417775"/>
                </a:cubicBezTo>
                <a:close/>
                <a:moveTo>
                  <a:pt x="9187528" y="3415559"/>
                </a:moveTo>
                <a:cubicBezTo>
                  <a:pt x="9182987" y="3413167"/>
                  <a:pt x="9178336" y="3410995"/>
                  <a:pt x="9173554" y="3409021"/>
                </a:cubicBezTo>
                <a:cubicBezTo>
                  <a:pt x="9182242" y="3393838"/>
                  <a:pt x="9190930" y="3378546"/>
                  <a:pt x="9199574" y="3363189"/>
                </a:cubicBezTo>
                <a:cubicBezTo>
                  <a:pt x="9202185" y="3364483"/>
                  <a:pt x="9204774" y="3365843"/>
                  <a:pt x="9207297" y="3367291"/>
                </a:cubicBezTo>
                <a:cubicBezTo>
                  <a:pt x="9209030" y="3368256"/>
                  <a:pt x="9210697" y="3369288"/>
                  <a:pt x="9212386" y="3370341"/>
                </a:cubicBezTo>
                <a:cubicBezTo>
                  <a:pt x="9204115" y="3385479"/>
                  <a:pt x="9195844" y="3400552"/>
                  <a:pt x="9187528" y="3415559"/>
                </a:cubicBezTo>
                <a:close/>
                <a:moveTo>
                  <a:pt x="9169143" y="3407288"/>
                </a:moveTo>
                <a:cubicBezTo>
                  <a:pt x="9164053" y="3405335"/>
                  <a:pt x="9158831" y="3403624"/>
                  <a:pt x="9153500" y="3402088"/>
                </a:cubicBezTo>
                <a:cubicBezTo>
                  <a:pt x="9162737" y="3386401"/>
                  <a:pt x="9171842" y="3370824"/>
                  <a:pt x="9180837" y="3355356"/>
                </a:cubicBezTo>
                <a:cubicBezTo>
                  <a:pt x="9185774" y="3357089"/>
                  <a:pt x="9190622" y="3359020"/>
                  <a:pt x="9195318" y="3361170"/>
                </a:cubicBezTo>
                <a:cubicBezTo>
                  <a:pt x="9186607" y="3376616"/>
                  <a:pt x="9177875" y="3391996"/>
                  <a:pt x="9169143" y="3407288"/>
                </a:cubicBezTo>
                <a:close/>
                <a:moveTo>
                  <a:pt x="9182460" y="3352569"/>
                </a:moveTo>
                <a:cubicBezTo>
                  <a:pt x="9191478" y="3337058"/>
                  <a:pt x="9200320" y="3321700"/>
                  <a:pt x="9209074" y="3306452"/>
                </a:cubicBezTo>
                <a:cubicBezTo>
                  <a:pt x="9213615" y="3308404"/>
                  <a:pt x="9218026" y="3310533"/>
                  <a:pt x="9222326" y="3312880"/>
                </a:cubicBezTo>
                <a:cubicBezTo>
                  <a:pt x="9213879" y="3328107"/>
                  <a:pt x="9205388" y="3343289"/>
                  <a:pt x="9196875" y="3358405"/>
                </a:cubicBezTo>
                <a:cubicBezTo>
                  <a:pt x="9192180" y="3356255"/>
                  <a:pt x="9187375" y="3354303"/>
                  <a:pt x="9182460" y="3352569"/>
                </a:cubicBezTo>
                <a:close/>
                <a:moveTo>
                  <a:pt x="9177831" y="3350990"/>
                </a:moveTo>
                <a:cubicBezTo>
                  <a:pt x="9172719" y="3349322"/>
                  <a:pt x="9167498" y="3347853"/>
                  <a:pt x="9162188" y="3346558"/>
                </a:cubicBezTo>
                <a:cubicBezTo>
                  <a:pt x="9171601" y="3330783"/>
                  <a:pt x="9180881" y="3315140"/>
                  <a:pt x="9190074" y="3299585"/>
                </a:cubicBezTo>
                <a:cubicBezTo>
                  <a:pt x="9195010" y="3301077"/>
                  <a:pt x="9199859" y="3302744"/>
                  <a:pt x="9204576" y="3304609"/>
                </a:cubicBezTo>
                <a:cubicBezTo>
                  <a:pt x="9195800" y="3319945"/>
                  <a:pt x="9186892" y="3335391"/>
                  <a:pt x="9177831" y="3350990"/>
                </a:cubicBezTo>
                <a:close/>
                <a:moveTo>
                  <a:pt x="9191785" y="3296689"/>
                </a:moveTo>
                <a:cubicBezTo>
                  <a:pt x="9200956" y="3281111"/>
                  <a:pt x="9210017" y="3265666"/>
                  <a:pt x="9218947" y="3250330"/>
                </a:cubicBezTo>
                <a:cubicBezTo>
                  <a:pt x="9223488" y="3252019"/>
                  <a:pt x="9227942" y="3253906"/>
                  <a:pt x="9232264" y="3255968"/>
                </a:cubicBezTo>
                <a:cubicBezTo>
                  <a:pt x="9223729" y="3271085"/>
                  <a:pt x="9215041" y="3286355"/>
                  <a:pt x="9206221" y="3301757"/>
                </a:cubicBezTo>
                <a:cubicBezTo>
                  <a:pt x="9201504" y="3299870"/>
                  <a:pt x="9196700" y="3298203"/>
                  <a:pt x="9191785" y="3296689"/>
                </a:cubicBezTo>
                <a:close/>
                <a:moveTo>
                  <a:pt x="9220658" y="3247368"/>
                </a:moveTo>
                <a:cubicBezTo>
                  <a:pt x="9229587" y="3232010"/>
                  <a:pt x="9238407" y="3216762"/>
                  <a:pt x="9247074" y="3201667"/>
                </a:cubicBezTo>
                <a:cubicBezTo>
                  <a:pt x="9251242" y="3203554"/>
                  <a:pt x="9255280" y="3205638"/>
                  <a:pt x="9259228" y="3207898"/>
                </a:cubicBezTo>
                <a:cubicBezTo>
                  <a:pt x="9250957" y="3222773"/>
                  <a:pt x="9242510" y="3237846"/>
                  <a:pt x="9233932" y="3253050"/>
                </a:cubicBezTo>
                <a:cubicBezTo>
                  <a:pt x="9229610" y="3250966"/>
                  <a:pt x="9225178" y="3249079"/>
                  <a:pt x="9220658" y="3247368"/>
                </a:cubicBezTo>
                <a:close/>
                <a:moveTo>
                  <a:pt x="9215985" y="3245678"/>
                </a:moveTo>
                <a:cubicBezTo>
                  <a:pt x="9211048" y="3243967"/>
                  <a:pt x="9206002" y="3242475"/>
                  <a:pt x="9200868" y="3241137"/>
                </a:cubicBezTo>
                <a:cubicBezTo>
                  <a:pt x="9210236" y="3225494"/>
                  <a:pt x="9219473" y="3209960"/>
                  <a:pt x="9228578" y="3194559"/>
                </a:cubicBezTo>
                <a:cubicBezTo>
                  <a:pt x="9233317" y="3196094"/>
                  <a:pt x="9237990" y="3197806"/>
                  <a:pt x="9242554" y="3199692"/>
                </a:cubicBezTo>
                <a:cubicBezTo>
                  <a:pt x="9233844" y="3214875"/>
                  <a:pt x="9224958" y="3230211"/>
                  <a:pt x="9215985" y="3245678"/>
                </a:cubicBezTo>
                <a:close/>
                <a:moveTo>
                  <a:pt x="9195800" y="3239886"/>
                </a:moveTo>
                <a:cubicBezTo>
                  <a:pt x="9190557" y="3238658"/>
                  <a:pt x="9185247" y="3237605"/>
                  <a:pt x="9179849" y="3236705"/>
                </a:cubicBezTo>
                <a:cubicBezTo>
                  <a:pt x="9189569" y="3220908"/>
                  <a:pt x="9199223" y="3205090"/>
                  <a:pt x="9208832" y="3189293"/>
                </a:cubicBezTo>
                <a:cubicBezTo>
                  <a:pt x="9213812" y="3190368"/>
                  <a:pt x="9218771" y="3191618"/>
                  <a:pt x="9223664" y="3193045"/>
                </a:cubicBezTo>
                <a:cubicBezTo>
                  <a:pt x="9214515" y="3208534"/>
                  <a:pt x="9205212" y="3224155"/>
                  <a:pt x="9195800" y="3239886"/>
                </a:cubicBezTo>
                <a:close/>
                <a:moveTo>
                  <a:pt x="9210763" y="3186111"/>
                </a:moveTo>
                <a:cubicBezTo>
                  <a:pt x="9220241" y="3170512"/>
                  <a:pt x="9229653" y="3154913"/>
                  <a:pt x="9238978" y="3139336"/>
                </a:cubicBezTo>
                <a:cubicBezTo>
                  <a:pt x="9243607" y="3140630"/>
                  <a:pt x="9248171" y="3142078"/>
                  <a:pt x="9252624" y="3143702"/>
                </a:cubicBezTo>
                <a:cubicBezTo>
                  <a:pt x="9243739" y="3158950"/>
                  <a:pt x="9234678" y="3174374"/>
                  <a:pt x="9225506" y="3189907"/>
                </a:cubicBezTo>
                <a:cubicBezTo>
                  <a:pt x="9220680" y="3188481"/>
                  <a:pt x="9215765" y="3187208"/>
                  <a:pt x="9210763" y="3186111"/>
                </a:cubicBezTo>
                <a:close/>
                <a:moveTo>
                  <a:pt x="9205476" y="3184992"/>
                </a:moveTo>
                <a:cubicBezTo>
                  <a:pt x="9200188" y="3183939"/>
                  <a:pt x="9194835" y="3183062"/>
                  <a:pt x="9189394" y="3182338"/>
                </a:cubicBezTo>
                <a:cubicBezTo>
                  <a:pt x="9199289" y="3166453"/>
                  <a:pt x="9209095" y="3150547"/>
                  <a:pt x="9218881" y="3134684"/>
                </a:cubicBezTo>
                <a:cubicBezTo>
                  <a:pt x="9223905" y="3135606"/>
                  <a:pt x="9228908" y="3136703"/>
                  <a:pt x="9233866" y="3137953"/>
                </a:cubicBezTo>
                <a:cubicBezTo>
                  <a:pt x="9224476" y="3153619"/>
                  <a:pt x="9215020" y="3169306"/>
                  <a:pt x="9205476" y="3184992"/>
                </a:cubicBezTo>
                <a:close/>
                <a:moveTo>
                  <a:pt x="9220855" y="3131437"/>
                </a:moveTo>
                <a:cubicBezTo>
                  <a:pt x="9230334" y="3116036"/>
                  <a:pt x="9239746" y="3100634"/>
                  <a:pt x="9249092" y="3085276"/>
                </a:cubicBezTo>
                <a:cubicBezTo>
                  <a:pt x="9249268" y="3084991"/>
                  <a:pt x="9249421" y="3084705"/>
                  <a:pt x="9249596" y="3084420"/>
                </a:cubicBezTo>
                <a:cubicBezTo>
                  <a:pt x="9254269" y="3085561"/>
                  <a:pt x="9258877" y="3086855"/>
                  <a:pt x="9263441" y="3088303"/>
                </a:cubicBezTo>
                <a:cubicBezTo>
                  <a:pt x="9254292" y="3103771"/>
                  <a:pt x="9245077" y="3119261"/>
                  <a:pt x="9235775" y="3134772"/>
                </a:cubicBezTo>
                <a:cubicBezTo>
                  <a:pt x="9230860" y="3133500"/>
                  <a:pt x="9225858" y="3132403"/>
                  <a:pt x="9220855" y="3131437"/>
                </a:cubicBezTo>
                <a:close/>
                <a:moveTo>
                  <a:pt x="9215370" y="3130450"/>
                </a:moveTo>
                <a:cubicBezTo>
                  <a:pt x="9174123" y="3123495"/>
                  <a:pt x="9131868" y="3126238"/>
                  <a:pt x="9104596" y="3128015"/>
                </a:cubicBezTo>
                <a:cubicBezTo>
                  <a:pt x="9021137" y="3133456"/>
                  <a:pt x="8938730" y="3154364"/>
                  <a:pt x="8859045" y="3174593"/>
                </a:cubicBezTo>
                <a:cubicBezTo>
                  <a:pt x="8813278" y="3186199"/>
                  <a:pt x="8765932" y="3198222"/>
                  <a:pt x="8719287" y="3207020"/>
                </a:cubicBezTo>
                <a:cubicBezTo>
                  <a:pt x="8024934" y="3338221"/>
                  <a:pt x="7254756" y="3529932"/>
                  <a:pt x="6295434" y="3810367"/>
                </a:cubicBezTo>
                <a:lnTo>
                  <a:pt x="6290080" y="3811925"/>
                </a:lnTo>
                <a:cubicBezTo>
                  <a:pt x="6174984" y="3845581"/>
                  <a:pt x="5983558" y="3901550"/>
                  <a:pt x="5844328" y="3906991"/>
                </a:cubicBezTo>
                <a:cubicBezTo>
                  <a:pt x="5854245" y="3902559"/>
                  <a:pt x="5864162" y="3898127"/>
                  <a:pt x="5874078" y="3893673"/>
                </a:cubicBezTo>
                <a:cubicBezTo>
                  <a:pt x="6015525" y="3886236"/>
                  <a:pt x="6210658" y="3826866"/>
                  <a:pt x="6327137" y="3791411"/>
                </a:cubicBezTo>
                <a:cubicBezTo>
                  <a:pt x="7247911" y="3511107"/>
                  <a:pt x="8032130" y="3306167"/>
                  <a:pt x="8724619" y="3164874"/>
                </a:cubicBezTo>
                <a:cubicBezTo>
                  <a:pt x="8771702" y="3155264"/>
                  <a:pt x="8819399" y="3142539"/>
                  <a:pt x="8865539" y="3130253"/>
                </a:cubicBezTo>
                <a:cubicBezTo>
                  <a:pt x="8947682" y="3108335"/>
                  <a:pt x="9032634" y="3085693"/>
                  <a:pt x="9118637" y="3079198"/>
                </a:cubicBezTo>
                <a:cubicBezTo>
                  <a:pt x="9149332" y="3076895"/>
                  <a:pt x="9198630" y="3073187"/>
                  <a:pt x="9244287" y="3083192"/>
                </a:cubicBezTo>
                <a:cubicBezTo>
                  <a:pt x="9234722" y="3098922"/>
                  <a:pt x="9225090" y="3114697"/>
                  <a:pt x="9215370" y="3130450"/>
                </a:cubicBezTo>
                <a:close/>
                <a:moveTo>
                  <a:pt x="9118352" y="3075557"/>
                </a:moveTo>
                <a:cubicBezTo>
                  <a:pt x="9032019" y="3082073"/>
                  <a:pt x="8946914" y="3104758"/>
                  <a:pt x="8864595" y="3126720"/>
                </a:cubicBezTo>
                <a:cubicBezTo>
                  <a:pt x="8818521" y="3139007"/>
                  <a:pt x="8770868" y="3151710"/>
                  <a:pt x="8723895" y="3161298"/>
                </a:cubicBezTo>
                <a:cubicBezTo>
                  <a:pt x="8031297" y="3302612"/>
                  <a:pt x="7246967" y="3507575"/>
                  <a:pt x="6326062" y="3787901"/>
                </a:cubicBezTo>
                <a:cubicBezTo>
                  <a:pt x="6212304" y="3822544"/>
                  <a:pt x="6023357" y="3880048"/>
                  <a:pt x="5883359" y="3889483"/>
                </a:cubicBezTo>
                <a:cubicBezTo>
                  <a:pt x="5892924" y="3885160"/>
                  <a:pt x="5902490" y="3880882"/>
                  <a:pt x="5912056" y="3876538"/>
                </a:cubicBezTo>
                <a:cubicBezTo>
                  <a:pt x="6053481" y="3865371"/>
                  <a:pt x="6244007" y="3805058"/>
                  <a:pt x="6357831" y="3769033"/>
                </a:cubicBezTo>
                <a:cubicBezTo>
                  <a:pt x="7256796" y="3484428"/>
                  <a:pt x="8032525" y="3271853"/>
                  <a:pt x="8729314" y="3119195"/>
                </a:cubicBezTo>
                <a:cubicBezTo>
                  <a:pt x="8776507" y="3108861"/>
                  <a:pt x="8824358" y="3095522"/>
                  <a:pt x="8870629" y="3082621"/>
                </a:cubicBezTo>
                <a:cubicBezTo>
                  <a:pt x="8955558" y="3058926"/>
                  <a:pt x="9043384" y="3034419"/>
                  <a:pt x="9132438" y="3026850"/>
                </a:cubicBezTo>
                <a:cubicBezTo>
                  <a:pt x="9166949" y="3023910"/>
                  <a:pt x="9224366" y="3019039"/>
                  <a:pt x="9274411" y="3033234"/>
                </a:cubicBezTo>
                <a:cubicBezTo>
                  <a:pt x="9265218" y="3048570"/>
                  <a:pt x="9255850" y="3064126"/>
                  <a:pt x="9246284" y="3079879"/>
                </a:cubicBezTo>
                <a:cubicBezTo>
                  <a:pt x="9199771" y="3069435"/>
                  <a:pt x="9149529" y="3073209"/>
                  <a:pt x="9118352" y="3075557"/>
                </a:cubicBezTo>
                <a:close/>
                <a:moveTo>
                  <a:pt x="5868944" y="3890273"/>
                </a:moveTo>
                <a:cubicBezTo>
                  <a:pt x="5860146" y="3890667"/>
                  <a:pt x="5851568" y="3890843"/>
                  <a:pt x="5843253" y="3890799"/>
                </a:cubicBezTo>
                <a:cubicBezTo>
                  <a:pt x="5853104" y="3886674"/>
                  <a:pt x="5862977" y="3882528"/>
                  <a:pt x="5872894" y="3878315"/>
                </a:cubicBezTo>
                <a:cubicBezTo>
                  <a:pt x="5880792" y="3878249"/>
                  <a:pt x="5888888" y="3878008"/>
                  <a:pt x="5897203" y="3877547"/>
                </a:cubicBezTo>
                <a:cubicBezTo>
                  <a:pt x="5887791" y="3881804"/>
                  <a:pt x="5878379" y="3886038"/>
                  <a:pt x="5868944" y="3890273"/>
                </a:cubicBezTo>
                <a:close/>
                <a:moveTo>
                  <a:pt x="5846017" y="3894441"/>
                </a:moveTo>
                <a:cubicBezTo>
                  <a:pt x="5850668" y="3894441"/>
                  <a:pt x="5855386" y="3894353"/>
                  <a:pt x="5860190" y="3894222"/>
                </a:cubicBezTo>
                <a:cubicBezTo>
                  <a:pt x="5850383" y="3898631"/>
                  <a:pt x="5840554" y="3902997"/>
                  <a:pt x="5830725" y="3907364"/>
                </a:cubicBezTo>
                <a:cubicBezTo>
                  <a:pt x="5821642" y="3907517"/>
                  <a:pt x="5812800" y="3907407"/>
                  <a:pt x="5804266" y="3907035"/>
                </a:cubicBezTo>
                <a:cubicBezTo>
                  <a:pt x="5814445" y="3902822"/>
                  <a:pt x="5824670" y="3898566"/>
                  <a:pt x="5834915" y="3894287"/>
                </a:cubicBezTo>
                <a:cubicBezTo>
                  <a:pt x="5838579" y="3894375"/>
                  <a:pt x="5842266" y="3894441"/>
                  <a:pt x="5846017" y="3894441"/>
                </a:cubicBezTo>
                <a:close/>
                <a:moveTo>
                  <a:pt x="5822673" y="3910940"/>
                </a:moveTo>
                <a:cubicBezTo>
                  <a:pt x="5812625" y="3915416"/>
                  <a:pt x="5802576" y="3919891"/>
                  <a:pt x="5792506" y="3924323"/>
                </a:cubicBezTo>
                <a:cubicBezTo>
                  <a:pt x="5783050" y="3924191"/>
                  <a:pt x="5773922" y="3923775"/>
                  <a:pt x="5765103" y="3923073"/>
                </a:cubicBezTo>
                <a:cubicBezTo>
                  <a:pt x="5775590" y="3918816"/>
                  <a:pt x="5786077" y="3914516"/>
                  <a:pt x="5796630" y="3910172"/>
                </a:cubicBezTo>
                <a:cubicBezTo>
                  <a:pt x="5805012" y="3910698"/>
                  <a:pt x="5813700" y="3910940"/>
                  <a:pt x="5822673" y="3910940"/>
                </a:cubicBezTo>
                <a:close/>
                <a:moveTo>
                  <a:pt x="5785090" y="3927592"/>
                </a:moveTo>
                <a:cubicBezTo>
                  <a:pt x="5774800" y="3932134"/>
                  <a:pt x="5764510" y="3936653"/>
                  <a:pt x="5754220" y="3941151"/>
                </a:cubicBezTo>
                <a:cubicBezTo>
                  <a:pt x="5744413" y="3940734"/>
                  <a:pt x="5734957" y="3939988"/>
                  <a:pt x="5725874" y="3938913"/>
                </a:cubicBezTo>
                <a:cubicBezTo>
                  <a:pt x="5736603" y="3934613"/>
                  <a:pt x="5747354" y="3930291"/>
                  <a:pt x="5758104" y="3925925"/>
                </a:cubicBezTo>
                <a:cubicBezTo>
                  <a:pt x="5766770" y="3926759"/>
                  <a:pt x="5775788" y="3927329"/>
                  <a:pt x="5785090" y="3927592"/>
                </a:cubicBezTo>
                <a:close/>
                <a:moveTo>
                  <a:pt x="5715607" y="3937531"/>
                </a:moveTo>
                <a:cubicBezTo>
                  <a:pt x="5706677" y="3936149"/>
                  <a:pt x="5698164" y="3934438"/>
                  <a:pt x="5690134" y="3932309"/>
                </a:cubicBezTo>
                <a:cubicBezTo>
                  <a:pt x="5701280" y="3928338"/>
                  <a:pt x="5712381" y="3924367"/>
                  <a:pt x="5723417" y="3920352"/>
                </a:cubicBezTo>
                <a:cubicBezTo>
                  <a:pt x="5731074" y="3922151"/>
                  <a:pt x="5739148" y="3923577"/>
                  <a:pt x="5747595" y="3924696"/>
                </a:cubicBezTo>
                <a:cubicBezTo>
                  <a:pt x="5736888" y="3929018"/>
                  <a:pt x="5726247" y="3933275"/>
                  <a:pt x="5715607" y="3937531"/>
                </a:cubicBezTo>
                <a:close/>
                <a:moveTo>
                  <a:pt x="5709595" y="3939922"/>
                </a:moveTo>
                <a:cubicBezTo>
                  <a:pt x="5698712" y="3944245"/>
                  <a:pt x="5687852" y="3948545"/>
                  <a:pt x="5677014" y="3952801"/>
                </a:cubicBezTo>
                <a:cubicBezTo>
                  <a:pt x="5667756" y="3951002"/>
                  <a:pt x="5659024" y="3948786"/>
                  <a:pt x="5650818" y="3946109"/>
                </a:cubicBezTo>
                <a:cubicBezTo>
                  <a:pt x="5662161" y="3942160"/>
                  <a:pt x="5673438" y="3938211"/>
                  <a:pt x="5684627" y="3934240"/>
                </a:cubicBezTo>
                <a:cubicBezTo>
                  <a:pt x="5692504" y="3936522"/>
                  <a:pt x="5700841" y="3938409"/>
                  <a:pt x="5709595" y="3939922"/>
                </a:cubicBezTo>
                <a:close/>
                <a:moveTo>
                  <a:pt x="5643270" y="3943433"/>
                </a:moveTo>
                <a:cubicBezTo>
                  <a:pt x="5638378" y="3941590"/>
                  <a:pt x="5633661" y="3939571"/>
                  <a:pt x="5629251" y="3937333"/>
                </a:cubicBezTo>
                <a:cubicBezTo>
                  <a:pt x="5626508" y="3935973"/>
                  <a:pt x="5623964" y="3934547"/>
                  <a:pt x="5621484" y="3933077"/>
                </a:cubicBezTo>
                <a:cubicBezTo>
                  <a:pt x="5632959" y="3929655"/>
                  <a:pt x="5644280" y="3926232"/>
                  <a:pt x="5655513" y="3922787"/>
                </a:cubicBezTo>
                <a:cubicBezTo>
                  <a:pt x="5658168" y="3924148"/>
                  <a:pt x="5660910" y="3925508"/>
                  <a:pt x="5663806" y="3926781"/>
                </a:cubicBezTo>
                <a:cubicBezTo>
                  <a:pt x="5667909" y="3928601"/>
                  <a:pt x="5672231" y="3930247"/>
                  <a:pt x="5676685" y="3931761"/>
                </a:cubicBezTo>
                <a:cubicBezTo>
                  <a:pt x="5665605" y="3935666"/>
                  <a:pt x="5654482" y="3939571"/>
                  <a:pt x="5643270" y="3943433"/>
                </a:cubicBezTo>
                <a:close/>
                <a:moveTo>
                  <a:pt x="5627781" y="3940273"/>
                </a:moveTo>
                <a:cubicBezTo>
                  <a:pt x="5631203" y="3941985"/>
                  <a:pt x="5634802" y="3943586"/>
                  <a:pt x="5638488" y="3945078"/>
                </a:cubicBezTo>
                <a:cubicBezTo>
                  <a:pt x="5627255" y="3948962"/>
                  <a:pt x="5615933" y="3952823"/>
                  <a:pt x="5604547" y="3956663"/>
                </a:cubicBezTo>
                <a:cubicBezTo>
                  <a:pt x="5600641" y="3954907"/>
                  <a:pt x="5596890" y="3953021"/>
                  <a:pt x="5593313" y="3950980"/>
                </a:cubicBezTo>
                <a:cubicBezTo>
                  <a:pt x="5589583" y="3948874"/>
                  <a:pt x="5586161" y="3946680"/>
                  <a:pt x="5582936" y="3944398"/>
                </a:cubicBezTo>
                <a:cubicBezTo>
                  <a:pt x="5594476" y="3941063"/>
                  <a:pt x="5605929" y="3937707"/>
                  <a:pt x="5617228" y="3934350"/>
                </a:cubicBezTo>
                <a:cubicBezTo>
                  <a:pt x="5620541" y="3936390"/>
                  <a:pt x="5624029" y="3938365"/>
                  <a:pt x="5627781" y="3940273"/>
                </a:cubicBezTo>
                <a:close/>
                <a:moveTo>
                  <a:pt x="5559043" y="3920922"/>
                </a:moveTo>
                <a:cubicBezTo>
                  <a:pt x="5554962" y="3915108"/>
                  <a:pt x="5551759" y="3909031"/>
                  <a:pt x="5549302" y="3902800"/>
                </a:cubicBezTo>
                <a:cubicBezTo>
                  <a:pt x="5550860" y="3902493"/>
                  <a:pt x="5552461" y="3902186"/>
                  <a:pt x="5554041" y="3901900"/>
                </a:cubicBezTo>
                <a:cubicBezTo>
                  <a:pt x="5563168" y="3900189"/>
                  <a:pt x="5572141" y="3898478"/>
                  <a:pt x="5580939" y="3896789"/>
                </a:cubicBezTo>
                <a:cubicBezTo>
                  <a:pt x="5583857" y="3902383"/>
                  <a:pt x="5587499" y="3907824"/>
                  <a:pt x="5591931" y="3913024"/>
                </a:cubicBezTo>
                <a:cubicBezTo>
                  <a:pt x="5581137" y="3915657"/>
                  <a:pt x="5570189" y="3918290"/>
                  <a:pt x="5559043" y="3920922"/>
                </a:cubicBezTo>
                <a:close/>
                <a:moveTo>
                  <a:pt x="5555621" y="3921756"/>
                </a:moveTo>
                <a:cubicBezTo>
                  <a:pt x="5544870" y="3924301"/>
                  <a:pt x="5533966" y="3926912"/>
                  <a:pt x="5522974" y="3929611"/>
                </a:cubicBezTo>
                <a:cubicBezTo>
                  <a:pt x="5519332" y="3923138"/>
                  <a:pt x="5516655" y="3916425"/>
                  <a:pt x="5514747" y="3909557"/>
                </a:cubicBezTo>
                <a:cubicBezTo>
                  <a:pt x="5525321" y="3907429"/>
                  <a:pt x="5535743" y="3905389"/>
                  <a:pt x="5546011" y="3903436"/>
                </a:cubicBezTo>
                <a:cubicBezTo>
                  <a:pt x="5548424" y="3909711"/>
                  <a:pt x="5551584" y="3915854"/>
                  <a:pt x="5555621" y="3921756"/>
                </a:cubicBezTo>
                <a:close/>
                <a:moveTo>
                  <a:pt x="5519749" y="3930400"/>
                </a:moveTo>
                <a:cubicBezTo>
                  <a:pt x="5509064" y="3933011"/>
                  <a:pt x="5498270" y="3935688"/>
                  <a:pt x="5487388" y="3938430"/>
                </a:cubicBezTo>
                <a:cubicBezTo>
                  <a:pt x="5484228" y="3931366"/>
                  <a:pt x="5482034" y="3924060"/>
                  <a:pt x="5480652" y="3916578"/>
                </a:cubicBezTo>
                <a:cubicBezTo>
                  <a:pt x="5491074" y="3914384"/>
                  <a:pt x="5501407" y="3912234"/>
                  <a:pt x="5511587" y="3910172"/>
                </a:cubicBezTo>
                <a:cubicBezTo>
                  <a:pt x="5513496" y="3917105"/>
                  <a:pt x="5516173" y="3923862"/>
                  <a:pt x="5519749" y="3930400"/>
                </a:cubicBezTo>
                <a:close/>
                <a:moveTo>
                  <a:pt x="5479906" y="3911927"/>
                </a:moveTo>
                <a:cubicBezTo>
                  <a:pt x="5478831" y="3904314"/>
                  <a:pt x="5478546" y="3896547"/>
                  <a:pt x="5478853" y="3888715"/>
                </a:cubicBezTo>
                <a:cubicBezTo>
                  <a:pt x="5488616" y="3887069"/>
                  <a:pt x="5498248" y="3885489"/>
                  <a:pt x="5507748" y="3883998"/>
                </a:cubicBezTo>
                <a:cubicBezTo>
                  <a:pt x="5508011" y="3891282"/>
                  <a:pt x="5508866" y="3898522"/>
                  <a:pt x="5510447" y="3905608"/>
                </a:cubicBezTo>
                <a:cubicBezTo>
                  <a:pt x="5500376" y="3907649"/>
                  <a:pt x="5490196" y="3909755"/>
                  <a:pt x="5479906" y="3911927"/>
                </a:cubicBezTo>
                <a:close/>
                <a:moveTo>
                  <a:pt x="5479116" y="3883998"/>
                </a:moveTo>
                <a:cubicBezTo>
                  <a:pt x="5479665" y="3876121"/>
                  <a:pt x="5480784" y="3868223"/>
                  <a:pt x="5482276" y="3860368"/>
                </a:cubicBezTo>
                <a:cubicBezTo>
                  <a:pt x="5491337" y="3859271"/>
                  <a:pt x="5500266" y="3858240"/>
                  <a:pt x="5509086" y="3857297"/>
                </a:cubicBezTo>
                <a:cubicBezTo>
                  <a:pt x="5508165" y="3864625"/>
                  <a:pt x="5507638" y="3871996"/>
                  <a:pt x="5507660" y="3879346"/>
                </a:cubicBezTo>
                <a:cubicBezTo>
                  <a:pt x="5498270" y="3880816"/>
                  <a:pt x="5488748" y="3882374"/>
                  <a:pt x="5479116" y="3883998"/>
                </a:cubicBezTo>
                <a:close/>
                <a:moveTo>
                  <a:pt x="5476198" y="3884480"/>
                </a:moveTo>
                <a:cubicBezTo>
                  <a:pt x="5466742" y="3886104"/>
                  <a:pt x="5457198" y="3887771"/>
                  <a:pt x="5447523" y="3889505"/>
                </a:cubicBezTo>
                <a:cubicBezTo>
                  <a:pt x="5448598" y="3881102"/>
                  <a:pt x="5450265" y="3872655"/>
                  <a:pt x="5452328" y="3864296"/>
                </a:cubicBezTo>
                <a:cubicBezTo>
                  <a:pt x="5461411" y="3863045"/>
                  <a:pt x="5470406" y="3861860"/>
                  <a:pt x="5479248" y="3860741"/>
                </a:cubicBezTo>
                <a:cubicBezTo>
                  <a:pt x="5477800" y="3868640"/>
                  <a:pt x="5476725" y="3876582"/>
                  <a:pt x="5476198" y="3884480"/>
                </a:cubicBezTo>
                <a:close/>
                <a:moveTo>
                  <a:pt x="5453534" y="3859579"/>
                </a:moveTo>
                <a:cubicBezTo>
                  <a:pt x="5455728" y="3851197"/>
                  <a:pt x="5458273" y="3842926"/>
                  <a:pt x="5461016" y="3834808"/>
                </a:cubicBezTo>
                <a:cubicBezTo>
                  <a:pt x="5469419" y="3834063"/>
                  <a:pt x="5477712" y="3833382"/>
                  <a:pt x="5485895" y="3832768"/>
                </a:cubicBezTo>
                <a:cubicBezTo>
                  <a:pt x="5483767" y="3840359"/>
                  <a:pt x="5481793" y="3848170"/>
                  <a:pt x="5480169" y="3856090"/>
                </a:cubicBezTo>
                <a:cubicBezTo>
                  <a:pt x="5471393" y="3857165"/>
                  <a:pt x="5462508" y="3858350"/>
                  <a:pt x="5453534" y="3859579"/>
                </a:cubicBezTo>
                <a:close/>
                <a:moveTo>
                  <a:pt x="5450529" y="3859973"/>
                </a:moveTo>
                <a:cubicBezTo>
                  <a:pt x="5441687" y="3861202"/>
                  <a:pt x="5432779" y="3862497"/>
                  <a:pt x="5423740" y="3863835"/>
                </a:cubicBezTo>
                <a:cubicBezTo>
                  <a:pt x="5426483" y="3854993"/>
                  <a:pt x="5429554" y="3846217"/>
                  <a:pt x="5432823" y="3837617"/>
                </a:cubicBezTo>
                <a:cubicBezTo>
                  <a:pt x="5441270" y="3836717"/>
                  <a:pt x="5449651" y="3835861"/>
                  <a:pt x="5457900" y="3835094"/>
                </a:cubicBezTo>
                <a:cubicBezTo>
                  <a:pt x="5455224" y="3843211"/>
                  <a:pt x="5452679" y="3851527"/>
                  <a:pt x="5450529" y="3859973"/>
                </a:cubicBezTo>
                <a:close/>
                <a:moveTo>
                  <a:pt x="5420822" y="3864296"/>
                </a:moveTo>
                <a:cubicBezTo>
                  <a:pt x="5411958" y="3865634"/>
                  <a:pt x="5403028" y="3867016"/>
                  <a:pt x="5393989" y="3868464"/>
                </a:cubicBezTo>
                <a:cubicBezTo>
                  <a:pt x="5397215" y="3859096"/>
                  <a:pt x="5400769" y="3849859"/>
                  <a:pt x="5404499" y="3840842"/>
                </a:cubicBezTo>
                <a:cubicBezTo>
                  <a:pt x="5413011" y="3839811"/>
                  <a:pt x="5421436" y="3838845"/>
                  <a:pt x="5429774" y="3837946"/>
                </a:cubicBezTo>
                <a:cubicBezTo>
                  <a:pt x="5426548" y="3846546"/>
                  <a:pt x="5423499" y="3855344"/>
                  <a:pt x="5420822" y="3864296"/>
                </a:cubicBezTo>
                <a:close/>
                <a:moveTo>
                  <a:pt x="5406473" y="3836147"/>
                </a:moveTo>
                <a:cubicBezTo>
                  <a:pt x="5410357" y="3826976"/>
                  <a:pt x="5414372" y="3818068"/>
                  <a:pt x="5418277" y="3809556"/>
                </a:cubicBezTo>
                <a:cubicBezTo>
                  <a:pt x="5426219" y="3808941"/>
                  <a:pt x="5434030" y="3808437"/>
                  <a:pt x="5441797" y="3807954"/>
                </a:cubicBezTo>
                <a:cubicBezTo>
                  <a:pt x="5438374" y="3816050"/>
                  <a:pt x="5434885" y="3824540"/>
                  <a:pt x="5431528" y="3833316"/>
                </a:cubicBezTo>
                <a:cubicBezTo>
                  <a:pt x="5423236" y="3834194"/>
                  <a:pt x="5414920" y="3835138"/>
                  <a:pt x="5406473" y="3836147"/>
                </a:cubicBezTo>
                <a:close/>
                <a:moveTo>
                  <a:pt x="5397719" y="3793276"/>
                </a:moveTo>
                <a:cubicBezTo>
                  <a:pt x="5395393" y="3797906"/>
                  <a:pt x="5393002" y="3802666"/>
                  <a:pt x="5390567" y="3807559"/>
                </a:cubicBezTo>
                <a:cubicBezTo>
                  <a:pt x="5382625" y="3808305"/>
                  <a:pt x="5374638" y="3809073"/>
                  <a:pt x="5366543" y="3809907"/>
                </a:cubicBezTo>
                <a:cubicBezTo>
                  <a:pt x="5369658" y="3804005"/>
                  <a:pt x="5372730" y="3798234"/>
                  <a:pt x="5375691" y="3792684"/>
                </a:cubicBezTo>
                <a:cubicBezTo>
                  <a:pt x="5377666" y="3788976"/>
                  <a:pt x="5379575" y="3785422"/>
                  <a:pt x="5381440" y="3781911"/>
                </a:cubicBezTo>
                <a:cubicBezTo>
                  <a:pt x="5389031" y="3781451"/>
                  <a:pt x="5396556" y="3781034"/>
                  <a:pt x="5403994" y="3780705"/>
                </a:cubicBezTo>
                <a:cubicBezTo>
                  <a:pt x="5401975" y="3784764"/>
                  <a:pt x="5399891" y="3788954"/>
                  <a:pt x="5397719" y="3793276"/>
                </a:cubicBezTo>
                <a:close/>
                <a:moveTo>
                  <a:pt x="5406978" y="3780573"/>
                </a:moveTo>
                <a:cubicBezTo>
                  <a:pt x="5414438" y="3780244"/>
                  <a:pt x="5421831" y="3779959"/>
                  <a:pt x="5429137" y="3779761"/>
                </a:cubicBezTo>
                <a:cubicBezTo>
                  <a:pt x="5426899" y="3784632"/>
                  <a:pt x="5424530" y="3789722"/>
                  <a:pt x="5422073" y="3795009"/>
                </a:cubicBezTo>
                <a:cubicBezTo>
                  <a:pt x="5420515" y="3798344"/>
                  <a:pt x="5418913" y="3801789"/>
                  <a:pt x="5417289" y="3805299"/>
                </a:cubicBezTo>
                <a:cubicBezTo>
                  <a:pt x="5409479" y="3805891"/>
                  <a:pt x="5401581" y="3806572"/>
                  <a:pt x="5393595" y="3807296"/>
                </a:cubicBezTo>
                <a:cubicBezTo>
                  <a:pt x="5395789" y="3802908"/>
                  <a:pt x="5397939" y="3798608"/>
                  <a:pt x="5400023" y="3794439"/>
                </a:cubicBezTo>
                <a:cubicBezTo>
                  <a:pt x="5402436" y="3789656"/>
                  <a:pt x="5404762" y="3785027"/>
                  <a:pt x="5406978" y="3780573"/>
                </a:cubicBezTo>
                <a:close/>
                <a:moveTo>
                  <a:pt x="5388329" y="3812123"/>
                </a:moveTo>
                <a:cubicBezTo>
                  <a:pt x="5383897" y="3821118"/>
                  <a:pt x="5379399" y="3830508"/>
                  <a:pt x="5375033" y="3840162"/>
                </a:cubicBezTo>
                <a:cubicBezTo>
                  <a:pt x="5366543" y="3841281"/>
                  <a:pt x="5358008" y="3842465"/>
                  <a:pt x="5349385" y="3843716"/>
                </a:cubicBezTo>
                <a:cubicBezTo>
                  <a:pt x="5354234" y="3833667"/>
                  <a:pt x="5359215" y="3823882"/>
                  <a:pt x="5364129" y="3814492"/>
                </a:cubicBezTo>
                <a:cubicBezTo>
                  <a:pt x="5372269" y="3813636"/>
                  <a:pt x="5380321" y="3812868"/>
                  <a:pt x="5388329" y="3812123"/>
                </a:cubicBezTo>
                <a:close/>
                <a:moveTo>
                  <a:pt x="5391357" y="3811837"/>
                </a:moveTo>
                <a:cubicBezTo>
                  <a:pt x="5399387" y="3811092"/>
                  <a:pt x="5407351" y="3810411"/>
                  <a:pt x="5415205" y="3809797"/>
                </a:cubicBezTo>
                <a:cubicBezTo>
                  <a:pt x="5411278" y="3818353"/>
                  <a:pt x="5407263" y="3827305"/>
                  <a:pt x="5403380" y="3836542"/>
                </a:cubicBezTo>
                <a:cubicBezTo>
                  <a:pt x="5395021" y="3837551"/>
                  <a:pt x="5386574" y="3838626"/>
                  <a:pt x="5378039" y="3839745"/>
                </a:cubicBezTo>
                <a:cubicBezTo>
                  <a:pt x="5382427" y="3830135"/>
                  <a:pt x="5386925" y="3820789"/>
                  <a:pt x="5391357" y="3811837"/>
                </a:cubicBezTo>
                <a:close/>
                <a:moveTo>
                  <a:pt x="5434052" y="3775395"/>
                </a:moveTo>
                <a:cubicBezTo>
                  <a:pt x="5438023" y="3766509"/>
                  <a:pt x="5441401" y="3758457"/>
                  <a:pt x="5443793" y="3751371"/>
                </a:cubicBezTo>
                <a:cubicBezTo>
                  <a:pt x="5450507" y="3751569"/>
                  <a:pt x="5457111" y="3751854"/>
                  <a:pt x="5463627" y="3752183"/>
                </a:cubicBezTo>
                <a:cubicBezTo>
                  <a:pt x="5461871" y="3758809"/>
                  <a:pt x="5459063" y="3766509"/>
                  <a:pt x="5455597" y="3775088"/>
                </a:cubicBezTo>
                <a:cubicBezTo>
                  <a:pt x="5448510" y="3775132"/>
                  <a:pt x="5441336" y="3775220"/>
                  <a:pt x="5434052" y="3775395"/>
                </a:cubicBezTo>
                <a:close/>
                <a:moveTo>
                  <a:pt x="5431068" y="3775461"/>
                </a:moveTo>
                <a:cubicBezTo>
                  <a:pt x="5423849" y="3775659"/>
                  <a:pt x="5416500" y="3775922"/>
                  <a:pt x="5409084" y="3776251"/>
                </a:cubicBezTo>
                <a:cubicBezTo>
                  <a:pt x="5413648" y="3766970"/>
                  <a:pt x="5417597" y="3758501"/>
                  <a:pt x="5420646" y="3750954"/>
                </a:cubicBezTo>
                <a:cubicBezTo>
                  <a:pt x="5427514" y="3751020"/>
                  <a:pt x="5434271" y="3751130"/>
                  <a:pt x="5440963" y="3751305"/>
                </a:cubicBezTo>
                <a:cubicBezTo>
                  <a:pt x="5438528" y="3758414"/>
                  <a:pt x="5435105" y="3766509"/>
                  <a:pt x="5431068" y="3775461"/>
                </a:cubicBezTo>
                <a:close/>
                <a:moveTo>
                  <a:pt x="5406144" y="3776382"/>
                </a:moveTo>
                <a:cubicBezTo>
                  <a:pt x="5398750" y="3776712"/>
                  <a:pt x="5391291" y="3777085"/>
                  <a:pt x="5383744" y="3777545"/>
                </a:cubicBezTo>
                <a:cubicBezTo>
                  <a:pt x="5388833" y="3767892"/>
                  <a:pt x="5393375" y="3759006"/>
                  <a:pt x="5397061" y="3751042"/>
                </a:cubicBezTo>
                <a:cubicBezTo>
                  <a:pt x="5404060" y="3750954"/>
                  <a:pt x="5410993" y="3750910"/>
                  <a:pt x="5417838" y="3750954"/>
                </a:cubicBezTo>
                <a:cubicBezTo>
                  <a:pt x="5414745" y="3758523"/>
                  <a:pt x="5410729" y="3767036"/>
                  <a:pt x="5406144" y="3776382"/>
                </a:cubicBezTo>
                <a:close/>
                <a:moveTo>
                  <a:pt x="5380826" y="3777699"/>
                </a:moveTo>
                <a:cubicBezTo>
                  <a:pt x="5373278" y="3778182"/>
                  <a:pt x="5365687" y="3778686"/>
                  <a:pt x="5358008" y="3779257"/>
                </a:cubicBezTo>
                <a:cubicBezTo>
                  <a:pt x="5363603" y="3769230"/>
                  <a:pt x="5368693" y="3759971"/>
                  <a:pt x="5372971" y="3751569"/>
                </a:cubicBezTo>
                <a:cubicBezTo>
                  <a:pt x="5380145" y="3751349"/>
                  <a:pt x="5387254" y="3751174"/>
                  <a:pt x="5394274" y="3751064"/>
                </a:cubicBezTo>
                <a:cubicBezTo>
                  <a:pt x="5390545" y="3759094"/>
                  <a:pt x="5385960" y="3768002"/>
                  <a:pt x="5380826" y="3777699"/>
                </a:cubicBezTo>
                <a:close/>
                <a:moveTo>
                  <a:pt x="5345744" y="3752644"/>
                </a:moveTo>
                <a:cubicBezTo>
                  <a:pt x="5340829" y="3761507"/>
                  <a:pt x="5335190" y="3771205"/>
                  <a:pt x="5329047" y="3781648"/>
                </a:cubicBezTo>
                <a:cubicBezTo>
                  <a:pt x="5321193" y="3782350"/>
                  <a:pt x="5313316" y="3783074"/>
                  <a:pt x="5305352" y="3783886"/>
                </a:cubicBezTo>
                <a:cubicBezTo>
                  <a:pt x="5311956" y="3773113"/>
                  <a:pt x="5318055" y="3763087"/>
                  <a:pt x="5323452" y="3753872"/>
                </a:cubicBezTo>
                <a:cubicBezTo>
                  <a:pt x="5330934" y="3753411"/>
                  <a:pt x="5338372" y="3752994"/>
                  <a:pt x="5345744" y="3752644"/>
                </a:cubicBezTo>
                <a:close/>
                <a:moveTo>
                  <a:pt x="5325954" y="3749594"/>
                </a:moveTo>
                <a:cubicBezTo>
                  <a:pt x="5329991" y="3742573"/>
                  <a:pt x="5333589" y="3736035"/>
                  <a:pt x="5336595" y="3730045"/>
                </a:cubicBezTo>
                <a:cubicBezTo>
                  <a:pt x="5338065" y="3727106"/>
                  <a:pt x="5339535" y="3724165"/>
                  <a:pt x="5341048" y="3721204"/>
                </a:cubicBezTo>
                <a:cubicBezTo>
                  <a:pt x="5347960" y="3721094"/>
                  <a:pt x="5354827" y="3721006"/>
                  <a:pt x="5361606" y="3720984"/>
                </a:cubicBezTo>
                <a:cubicBezTo>
                  <a:pt x="5359807" y="3724780"/>
                  <a:pt x="5358008" y="3728553"/>
                  <a:pt x="5356275" y="3732283"/>
                </a:cubicBezTo>
                <a:cubicBezTo>
                  <a:pt x="5353949" y="3737242"/>
                  <a:pt x="5351163" y="3742661"/>
                  <a:pt x="5348047" y="3748409"/>
                </a:cubicBezTo>
                <a:cubicBezTo>
                  <a:pt x="5340741" y="3748760"/>
                  <a:pt x="5333369" y="3749155"/>
                  <a:pt x="5325954" y="3749594"/>
                </a:cubicBezTo>
                <a:close/>
                <a:moveTo>
                  <a:pt x="5348442" y="3752512"/>
                </a:moveTo>
                <a:cubicBezTo>
                  <a:pt x="5355770" y="3752183"/>
                  <a:pt x="5363032" y="3751897"/>
                  <a:pt x="5370228" y="3751656"/>
                </a:cubicBezTo>
                <a:cubicBezTo>
                  <a:pt x="5365884" y="3760103"/>
                  <a:pt x="5360772" y="3769406"/>
                  <a:pt x="5355134" y="3779476"/>
                </a:cubicBezTo>
                <a:cubicBezTo>
                  <a:pt x="5347433" y="3780068"/>
                  <a:pt x="5339666" y="3780705"/>
                  <a:pt x="5331878" y="3781385"/>
                </a:cubicBezTo>
                <a:cubicBezTo>
                  <a:pt x="5337977" y="3770985"/>
                  <a:pt x="5343594" y="3761354"/>
                  <a:pt x="5348442" y="3752512"/>
                </a:cubicBezTo>
                <a:close/>
                <a:moveTo>
                  <a:pt x="5375077" y="3747378"/>
                </a:moveTo>
                <a:cubicBezTo>
                  <a:pt x="5376964" y="3743538"/>
                  <a:pt x="5378675" y="3739896"/>
                  <a:pt x="5380145" y="3736452"/>
                </a:cubicBezTo>
                <a:cubicBezTo>
                  <a:pt x="5382295" y="3731428"/>
                  <a:pt x="5384555" y="3726316"/>
                  <a:pt x="5386837" y="3721138"/>
                </a:cubicBezTo>
                <a:cubicBezTo>
                  <a:pt x="5393419" y="3721247"/>
                  <a:pt x="5399957" y="3721423"/>
                  <a:pt x="5406385" y="3721643"/>
                </a:cubicBezTo>
                <a:cubicBezTo>
                  <a:pt x="5404038" y="3727456"/>
                  <a:pt x="5401756" y="3733161"/>
                  <a:pt x="5399584" y="3738755"/>
                </a:cubicBezTo>
                <a:cubicBezTo>
                  <a:pt x="5398597" y="3741344"/>
                  <a:pt x="5397412" y="3744087"/>
                  <a:pt x="5396162" y="3746917"/>
                </a:cubicBezTo>
                <a:cubicBezTo>
                  <a:pt x="5389207" y="3747027"/>
                  <a:pt x="5382164" y="3747159"/>
                  <a:pt x="5375077" y="3747378"/>
                </a:cubicBezTo>
                <a:close/>
                <a:moveTo>
                  <a:pt x="5377929" y="3735508"/>
                </a:moveTo>
                <a:cubicBezTo>
                  <a:pt x="5376328" y="3739238"/>
                  <a:pt x="5374463" y="3743231"/>
                  <a:pt x="5372357" y="3747466"/>
                </a:cubicBezTo>
                <a:cubicBezTo>
                  <a:pt x="5365204" y="3747685"/>
                  <a:pt x="5358008" y="3747970"/>
                  <a:pt x="5350724" y="3748299"/>
                </a:cubicBezTo>
                <a:cubicBezTo>
                  <a:pt x="5353598" y="3742968"/>
                  <a:pt x="5356187" y="3737900"/>
                  <a:pt x="5358359" y="3733249"/>
                </a:cubicBezTo>
                <a:cubicBezTo>
                  <a:pt x="5360246" y="3729212"/>
                  <a:pt x="5362199" y="3725109"/>
                  <a:pt x="5364173" y="3720984"/>
                </a:cubicBezTo>
                <a:cubicBezTo>
                  <a:pt x="5370909" y="3720962"/>
                  <a:pt x="5377600" y="3721006"/>
                  <a:pt x="5384226" y="3721116"/>
                </a:cubicBezTo>
                <a:cubicBezTo>
                  <a:pt x="5382076" y="3725965"/>
                  <a:pt x="5379970" y="3730791"/>
                  <a:pt x="5377929" y="3735508"/>
                </a:cubicBezTo>
                <a:close/>
                <a:moveTo>
                  <a:pt x="5366082" y="3716947"/>
                </a:moveTo>
                <a:cubicBezTo>
                  <a:pt x="5369702" y="3709400"/>
                  <a:pt x="5373432" y="3701721"/>
                  <a:pt x="5377293" y="3693757"/>
                </a:cubicBezTo>
                <a:cubicBezTo>
                  <a:pt x="5377732" y="3692835"/>
                  <a:pt x="5378193" y="3691892"/>
                  <a:pt x="5378632" y="3690971"/>
                </a:cubicBezTo>
                <a:cubicBezTo>
                  <a:pt x="5384928" y="3691256"/>
                  <a:pt x="5391137" y="3691607"/>
                  <a:pt x="5397280" y="3692024"/>
                </a:cubicBezTo>
                <a:cubicBezTo>
                  <a:pt x="5396995" y="3692660"/>
                  <a:pt x="5396688" y="3693296"/>
                  <a:pt x="5396403" y="3693954"/>
                </a:cubicBezTo>
                <a:cubicBezTo>
                  <a:pt x="5392827" y="3701897"/>
                  <a:pt x="5389338" y="3709576"/>
                  <a:pt x="5386003" y="3717101"/>
                </a:cubicBezTo>
                <a:cubicBezTo>
                  <a:pt x="5379421" y="3716991"/>
                  <a:pt x="5372796" y="3716947"/>
                  <a:pt x="5366082" y="3716947"/>
                </a:cubicBezTo>
                <a:close/>
                <a:moveTo>
                  <a:pt x="5375209" y="3692748"/>
                </a:moveTo>
                <a:cubicBezTo>
                  <a:pt x="5371172" y="3701063"/>
                  <a:pt x="5367289" y="3709093"/>
                  <a:pt x="5363537" y="3716947"/>
                </a:cubicBezTo>
                <a:cubicBezTo>
                  <a:pt x="5356779" y="3716969"/>
                  <a:pt x="5349978" y="3717035"/>
                  <a:pt x="5343111" y="3717145"/>
                </a:cubicBezTo>
                <a:cubicBezTo>
                  <a:pt x="5347213" y="3709093"/>
                  <a:pt x="5351426" y="3700909"/>
                  <a:pt x="5355836" y="3692375"/>
                </a:cubicBezTo>
                <a:cubicBezTo>
                  <a:pt x="5356209" y="3691629"/>
                  <a:pt x="5356582" y="3690883"/>
                  <a:pt x="5356977" y="3690159"/>
                </a:cubicBezTo>
                <a:cubicBezTo>
                  <a:pt x="5363427" y="3690334"/>
                  <a:pt x="5369812" y="3690554"/>
                  <a:pt x="5376130" y="3690839"/>
                </a:cubicBezTo>
                <a:cubicBezTo>
                  <a:pt x="5375823" y="3691475"/>
                  <a:pt x="5375516" y="3692111"/>
                  <a:pt x="5375209" y="3692748"/>
                </a:cubicBezTo>
                <a:close/>
                <a:moveTo>
                  <a:pt x="5334818" y="3689742"/>
                </a:moveTo>
                <a:cubicBezTo>
                  <a:pt x="5341444" y="3689808"/>
                  <a:pt x="5348004" y="3689917"/>
                  <a:pt x="5354520" y="3690093"/>
                </a:cubicBezTo>
                <a:cubicBezTo>
                  <a:pt x="5354300" y="3690510"/>
                  <a:pt x="5354081" y="3690927"/>
                  <a:pt x="5353861" y="3691365"/>
                </a:cubicBezTo>
                <a:cubicBezTo>
                  <a:pt x="5349276" y="3700273"/>
                  <a:pt x="5344866" y="3708807"/>
                  <a:pt x="5340610" y="3717189"/>
                </a:cubicBezTo>
                <a:cubicBezTo>
                  <a:pt x="5333677" y="3717320"/>
                  <a:pt x="5326700" y="3717496"/>
                  <a:pt x="5319679" y="3717737"/>
                </a:cubicBezTo>
                <a:cubicBezTo>
                  <a:pt x="5324264" y="3709181"/>
                  <a:pt x="5329003" y="3700470"/>
                  <a:pt x="5333940" y="3691365"/>
                </a:cubicBezTo>
                <a:cubicBezTo>
                  <a:pt x="5334225" y="3690839"/>
                  <a:pt x="5334510" y="3690290"/>
                  <a:pt x="5334818" y="3689742"/>
                </a:cubicBezTo>
                <a:close/>
                <a:moveTo>
                  <a:pt x="5358973" y="3686275"/>
                </a:moveTo>
                <a:cubicBezTo>
                  <a:pt x="5363296" y="3677872"/>
                  <a:pt x="5367684" y="3669338"/>
                  <a:pt x="5372072" y="3660649"/>
                </a:cubicBezTo>
                <a:cubicBezTo>
                  <a:pt x="5378105" y="3661110"/>
                  <a:pt x="5384051" y="3661637"/>
                  <a:pt x="5389930" y="3662229"/>
                </a:cubicBezTo>
                <a:cubicBezTo>
                  <a:pt x="5385938" y="3670610"/>
                  <a:pt x="5381944" y="3678860"/>
                  <a:pt x="5377995" y="3686999"/>
                </a:cubicBezTo>
                <a:cubicBezTo>
                  <a:pt x="5371720" y="3686692"/>
                  <a:pt x="5365380" y="3686473"/>
                  <a:pt x="5358973" y="3686275"/>
                </a:cubicBezTo>
                <a:close/>
                <a:moveTo>
                  <a:pt x="5356516" y="3686210"/>
                </a:moveTo>
                <a:cubicBezTo>
                  <a:pt x="5350044" y="3686034"/>
                  <a:pt x="5343528" y="3685924"/>
                  <a:pt x="5336924" y="3685836"/>
                </a:cubicBezTo>
                <a:cubicBezTo>
                  <a:pt x="5341663" y="3677126"/>
                  <a:pt x="5346446" y="3668263"/>
                  <a:pt x="5351273" y="3659245"/>
                </a:cubicBezTo>
                <a:cubicBezTo>
                  <a:pt x="5357481" y="3659596"/>
                  <a:pt x="5363624" y="3660013"/>
                  <a:pt x="5369702" y="3660474"/>
                </a:cubicBezTo>
                <a:cubicBezTo>
                  <a:pt x="5365270" y="3669184"/>
                  <a:pt x="5360860" y="3677763"/>
                  <a:pt x="5356516" y="3686210"/>
                </a:cubicBezTo>
                <a:close/>
                <a:moveTo>
                  <a:pt x="5334532" y="3685814"/>
                </a:moveTo>
                <a:cubicBezTo>
                  <a:pt x="5327884" y="3685749"/>
                  <a:pt x="5321193" y="3685749"/>
                  <a:pt x="5314435" y="3685771"/>
                </a:cubicBezTo>
                <a:cubicBezTo>
                  <a:pt x="5319570" y="3676731"/>
                  <a:pt x="5324769" y="3667561"/>
                  <a:pt x="5329991" y="3658214"/>
                </a:cubicBezTo>
                <a:cubicBezTo>
                  <a:pt x="5336375" y="3658477"/>
                  <a:pt x="5342694" y="3658763"/>
                  <a:pt x="5348947" y="3659114"/>
                </a:cubicBezTo>
                <a:cubicBezTo>
                  <a:pt x="5344120" y="3668153"/>
                  <a:pt x="5339293" y="3677060"/>
                  <a:pt x="5334532" y="3685814"/>
                </a:cubicBezTo>
                <a:close/>
                <a:moveTo>
                  <a:pt x="5353269" y="3655516"/>
                </a:moveTo>
                <a:cubicBezTo>
                  <a:pt x="5357701" y="3647222"/>
                  <a:pt x="5362133" y="3638819"/>
                  <a:pt x="5366521" y="3630307"/>
                </a:cubicBezTo>
                <a:cubicBezTo>
                  <a:pt x="5372335" y="3630943"/>
                  <a:pt x="5378061" y="3631645"/>
                  <a:pt x="5383722" y="3632369"/>
                </a:cubicBezTo>
                <a:cubicBezTo>
                  <a:pt x="5379707" y="3640596"/>
                  <a:pt x="5375626" y="3648736"/>
                  <a:pt x="5371567" y="3656766"/>
                </a:cubicBezTo>
                <a:cubicBezTo>
                  <a:pt x="5365533" y="3656305"/>
                  <a:pt x="5359434" y="3655888"/>
                  <a:pt x="5353269" y="3655516"/>
                </a:cubicBezTo>
                <a:close/>
                <a:moveTo>
                  <a:pt x="5350943" y="3655384"/>
                </a:moveTo>
                <a:cubicBezTo>
                  <a:pt x="5344735" y="3655033"/>
                  <a:pt x="5338438" y="3654726"/>
                  <a:pt x="5332097" y="3654485"/>
                </a:cubicBezTo>
                <a:cubicBezTo>
                  <a:pt x="5336924" y="3645884"/>
                  <a:pt x="5341728" y="3637174"/>
                  <a:pt x="5346533" y="3628332"/>
                </a:cubicBezTo>
                <a:cubicBezTo>
                  <a:pt x="5352523" y="3628859"/>
                  <a:pt x="5358425" y="3629429"/>
                  <a:pt x="5364283" y="3630065"/>
                </a:cubicBezTo>
                <a:cubicBezTo>
                  <a:pt x="5359873" y="3638600"/>
                  <a:pt x="5355397" y="3647047"/>
                  <a:pt x="5350943" y="3655384"/>
                </a:cubicBezTo>
                <a:close/>
                <a:moveTo>
                  <a:pt x="5344361" y="3628135"/>
                </a:moveTo>
                <a:cubicBezTo>
                  <a:pt x="5339535" y="3636998"/>
                  <a:pt x="5334686" y="3645752"/>
                  <a:pt x="5329859" y="3654397"/>
                </a:cubicBezTo>
                <a:cubicBezTo>
                  <a:pt x="5323452" y="3654133"/>
                  <a:pt x="5316980" y="3653936"/>
                  <a:pt x="5310464" y="3653804"/>
                </a:cubicBezTo>
                <a:cubicBezTo>
                  <a:pt x="5315664" y="3644897"/>
                  <a:pt x="5320864" y="3635879"/>
                  <a:pt x="5326064" y="3626752"/>
                </a:cubicBezTo>
                <a:cubicBezTo>
                  <a:pt x="5332228" y="3627169"/>
                  <a:pt x="5338328" y="3627630"/>
                  <a:pt x="5344361" y="3628135"/>
                </a:cubicBezTo>
                <a:close/>
                <a:moveTo>
                  <a:pt x="5328104" y="3623154"/>
                </a:moveTo>
                <a:cubicBezTo>
                  <a:pt x="5332909" y="3614686"/>
                  <a:pt x="5337670" y="3606129"/>
                  <a:pt x="5342365" y="3597462"/>
                </a:cubicBezTo>
                <a:cubicBezTo>
                  <a:pt x="5348157" y="3598143"/>
                  <a:pt x="5353883" y="3598889"/>
                  <a:pt x="5359544" y="3599678"/>
                </a:cubicBezTo>
                <a:cubicBezTo>
                  <a:pt x="5355178" y="3608060"/>
                  <a:pt x="5350768" y="3616353"/>
                  <a:pt x="5346314" y="3624580"/>
                </a:cubicBezTo>
                <a:cubicBezTo>
                  <a:pt x="5340303" y="3624054"/>
                  <a:pt x="5334225" y="3623571"/>
                  <a:pt x="5328104" y="3623154"/>
                </a:cubicBezTo>
                <a:close/>
                <a:moveTo>
                  <a:pt x="5348486" y="3624756"/>
                </a:moveTo>
                <a:cubicBezTo>
                  <a:pt x="5352896" y="3616594"/>
                  <a:pt x="5357284" y="3608323"/>
                  <a:pt x="5361628" y="3599964"/>
                </a:cubicBezTo>
                <a:cubicBezTo>
                  <a:pt x="5367223" y="3600753"/>
                  <a:pt x="5372774" y="3601609"/>
                  <a:pt x="5378237" y="3602509"/>
                </a:cubicBezTo>
                <a:cubicBezTo>
                  <a:pt x="5374266" y="3610583"/>
                  <a:pt x="5370206" y="3618591"/>
                  <a:pt x="5366126" y="3626511"/>
                </a:cubicBezTo>
                <a:cubicBezTo>
                  <a:pt x="5360312" y="3625875"/>
                  <a:pt x="5354432" y="3625304"/>
                  <a:pt x="5348486" y="3624756"/>
                </a:cubicBezTo>
                <a:close/>
                <a:moveTo>
                  <a:pt x="5363383" y="3596563"/>
                </a:moveTo>
                <a:cubicBezTo>
                  <a:pt x="5367398" y="3588774"/>
                  <a:pt x="5371347" y="3580942"/>
                  <a:pt x="5375209" y="3573044"/>
                </a:cubicBezTo>
                <a:cubicBezTo>
                  <a:pt x="5380453" y="3574097"/>
                  <a:pt x="5385630" y="3575194"/>
                  <a:pt x="5390720" y="3576356"/>
                </a:cubicBezTo>
                <a:cubicBezTo>
                  <a:pt x="5387210" y="3583992"/>
                  <a:pt x="5383590" y="3591583"/>
                  <a:pt x="5379904" y="3599108"/>
                </a:cubicBezTo>
                <a:cubicBezTo>
                  <a:pt x="5374463" y="3598209"/>
                  <a:pt x="5368956" y="3597353"/>
                  <a:pt x="5363383" y="3596563"/>
                </a:cubicBezTo>
                <a:close/>
                <a:moveTo>
                  <a:pt x="5361321" y="3596256"/>
                </a:moveTo>
                <a:cubicBezTo>
                  <a:pt x="5355704" y="3595466"/>
                  <a:pt x="5350000" y="3594720"/>
                  <a:pt x="5344252" y="3594040"/>
                </a:cubicBezTo>
                <a:cubicBezTo>
                  <a:pt x="5348618" y="3585988"/>
                  <a:pt x="5352896" y="3577848"/>
                  <a:pt x="5357130" y="3569665"/>
                </a:cubicBezTo>
                <a:cubicBezTo>
                  <a:pt x="5362571" y="3570608"/>
                  <a:pt x="5367947" y="3571596"/>
                  <a:pt x="5373234" y="3572649"/>
                </a:cubicBezTo>
                <a:cubicBezTo>
                  <a:pt x="5369351" y="3580569"/>
                  <a:pt x="5365380" y="3588445"/>
                  <a:pt x="5361321" y="3596256"/>
                </a:cubicBezTo>
                <a:close/>
                <a:moveTo>
                  <a:pt x="5340368" y="3597221"/>
                </a:moveTo>
                <a:cubicBezTo>
                  <a:pt x="5335629" y="3605910"/>
                  <a:pt x="5330824" y="3614488"/>
                  <a:pt x="5325998" y="3623001"/>
                </a:cubicBezTo>
                <a:cubicBezTo>
                  <a:pt x="5319854" y="3622584"/>
                  <a:pt x="5313645" y="3622233"/>
                  <a:pt x="5307393" y="3621904"/>
                </a:cubicBezTo>
                <a:cubicBezTo>
                  <a:pt x="5312548" y="3613150"/>
                  <a:pt x="5317682" y="3604308"/>
                  <a:pt x="5322773" y="3595356"/>
                </a:cubicBezTo>
                <a:cubicBezTo>
                  <a:pt x="5328696" y="3595927"/>
                  <a:pt x="5334576" y="3596563"/>
                  <a:pt x="5340368" y="3597221"/>
                </a:cubicBezTo>
                <a:close/>
                <a:moveTo>
                  <a:pt x="5323957" y="3626599"/>
                </a:moveTo>
                <a:cubicBezTo>
                  <a:pt x="5318757" y="3635748"/>
                  <a:pt x="5313514" y="3644809"/>
                  <a:pt x="5308292" y="3653738"/>
                </a:cubicBezTo>
                <a:cubicBezTo>
                  <a:pt x="5301732" y="3653607"/>
                  <a:pt x="5295128" y="3653519"/>
                  <a:pt x="5288480" y="3653475"/>
                </a:cubicBezTo>
                <a:cubicBezTo>
                  <a:pt x="5294053" y="3644282"/>
                  <a:pt x="5299648" y="3634958"/>
                  <a:pt x="5305243" y="3625524"/>
                </a:cubicBezTo>
                <a:cubicBezTo>
                  <a:pt x="5311539" y="3625831"/>
                  <a:pt x="5317770" y="3626204"/>
                  <a:pt x="5323957" y="3626599"/>
                </a:cubicBezTo>
                <a:close/>
                <a:moveTo>
                  <a:pt x="5308270" y="3657578"/>
                </a:moveTo>
                <a:cubicBezTo>
                  <a:pt x="5314808" y="3657710"/>
                  <a:pt x="5321302" y="3657907"/>
                  <a:pt x="5327753" y="3658126"/>
                </a:cubicBezTo>
                <a:cubicBezTo>
                  <a:pt x="5322487" y="3667495"/>
                  <a:pt x="5317266" y="3676710"/>
                  <a:pt x="5312110" y="3685793"/>
                </a:cubicBezTo>
                <a:cubicBezTo>
                  <a:pt x="5305287" y="3685836"/>
                  <a:pt x="5298419" y="3685924"/>
                  <a:pt x="5291508" y="3686056"/>
                </a:cubicBezTo>
                <a:cubicBezTo>
                  <a:pt x="5297015" y="3676731"/>
                  <a:pt x="5302609" y="3667231"/>
                  <a:pt x="5308270" y="3657578"/>
                </a:cubicBezTo>
                <a:close/>
                <a:moveTo>
                  <a:pt x="5312197" y="3689698"/>
                </a:moveTo>
                <a:cubicBezTo>
                  <a:pt x="5318999" y="3689654"/>
                  <a:pt x="5325734" y="3689676"/>
                  <a:pt x="5332426" y="3689720"/>
                </a:cubicBezTo>
                <a:cubicBezTo>
                  <a:pt x="5332316" y="3689939"/>
                  <a:pt x="5332185" y="3690159"/>
                  <a:pt x="5332075" y="3690356"/>
                </a:cubicBezTo>
                <a:cubicBezTo>
                  <a:pt x="5326919" y="3699856"/>
                  <a:pt x="5322005" y="3708917"/>
                  <a:pt x="5317244" y="3717803"/>
                </a:cubicBezTo>
                <a:cubicBezTo>
                  <a:pt x="5310135" y="3718044"/>
                  <a:pt x="5303005" y="3718330"/>
                  <a:pt x="5295808" y="3718680"/>
                </a:cubicBezTo>
                <a:cubicBezTo>
                  <a:pt x="5300964" y="3709510"/>
                  <a:pt x="5306230" y="3700207"/>
                  <a:pt x="5311781" y="3690444"/>
                </a:cubicBezTo>
                <a:cubicBezTo>
                  <a:pt x="5311913" y="3690202"/>
                  <a:pt x="5312066" y="3689961"/>
                  <a:pt x="5312197" y="3689698"/>
                </a:cubicBezTo>
                <a:close/>
                <a:moveTo>
                  <a:pt x="5314830" y="3726820"/>
                </a:moveTo>
                <a:cubicBezTo>
                  <a:pt x="5315708" y="3725153"/>
                  <a:pt x="5316585" y="3723485"/>
                  <a:pt x="5317485" y="3721840"/>
                </a:cubicBezTo>
                <a:cubicBezTo>
                  <a:pt x="5324549" y="3721599"/>
                  <a:pt x="5331571" y="3721401"/>
                  <a:pt x="5338547" y="3721269"/>
                </a:cubicBezTo>
                <a:cubicBezTo>
                  <a:pt x="5337231" y="3723880"/>
                  <a:pt x="5335915" y="3726469"/>
                  <a:pt x="5334620" y="3729058"/>
                </a:cubicBezTo>
                <a:cubicBezTo>
                  <a:pt x="5331461" y="3735355"/>
                  <a:pt x="5327621" y="3742288"/>
                  <a:pt x="5323299" y="3749747"/>
                </a:cubicBezTo>
                <a:cubicBezTo>
                  <a:pt x="5315817" y="3750208"/>
                  <a:pt x="5308292" y="3750713"/>
                  <a:pt x="5300701" y="3751261"/>
                </a:cubicBezTo>
                <a:cubicBezTo>
                  <a:pt x="5306098" y="3742420"/>
                  <a:pt x="5310881" y="3734236"/>
                  <a:pt x="5314830" y="3726820"/>
                </a:cubicBezTo>
                <a:close/>
                <a:moveTo>
                  <a:pt x="5320798" y="3754048"/>
                </a:moveTo>
                <a:cubicBezTo>
                  <a:pt x="5315357" y="3763306"/>
                  <a:pt x="5309213" y="3773355"/>
                  <a:pt x="5302609" y="3784149"/>
                </a:cubicBezTo>
                <a:cubicBezTo>
                  <a:pt x="5294624" y="3784961"/>
                  <a:pt x="5286550" y="3785839"/>
                  <a:pt x="5278476" y="3786716"/>
                </a:cubicBezTo>
                <a:cubicBezTo>
                  <a:pt x="5278827" y="3786168"/>
                  <a:pt x="5279200" y="3785597"/>
                  <a:pt x="5279551" y="3785049"/>
                </a:cubicBezTo>
                <a:cubicBezTo>
                  <a:pt x="5286220" y="3774540"/>
                  <a:pt x="5292430" y="3764732"/>
                  <a:pt x="5298046" y="3755605"/>
                </a:cubicBezTo>
                <a:cubicBezTo>
                  <a:pt x="5305681" y="3755035"/>
                  <a:pt x="5313273" y="3754508"/>
                  <a:pt x="5320798" y="3754048"/>
                </a:cubicBezTo>
                <a:close/>
                <a:moveTo>
                  <a:pt x="5326414" y="3786124"/>
                </a:moveTo>
                <a:cubicBezTo>
                  <a:pt x="5326086" y="3786694"/>
                  <a:pt x="5325756" y="3787243"/>
                  <a:pt x="5325405" y="3787813"/>
                </a:cubicBezTo>
                <a:cubicBezTo>
                  <a:pt x="5320030" y="3796962"/>
                  <a:pt x="5314326" y="3806638"/>
                  <a:pt x="5308578" y="3816664"/>
                </a:cubicBezTo>
                <a:cubicBezTo>
                  <a:pt x="5300240" y="3817739"/>
                  <a:pt x="5291859" y="3818858"/>
                  <a:pt x="5283434" y="3820021"/>
                </a:cubicBezTo>
                <a:cubicBezTo>
                  <a:pt x="5289994" y="3808985"/>
                  <a:pt x="5296467" y="3798410"/>
                  <a:pt x="5302609" y="3788383"/>
                </a:cubicBezTo>
                <a:cubicBezTo>
                  <a:pt x="5310596" y="3787572"/>
                  <a:pt x="5318516" y="3786826"/>
                  <a:pt x="5326414" y="3786124"/>
                </a:cubicBezTo>
                <a:close/>
                <a:moveTo>
                  <a:pt x="5327402" y="3788976"/>
                </a:moveTo>
                <a:cubicBezTo>
                  <a:pt x="5328016" y="3787923"/>
                  <a:pt x="5328630" y="3786914"/>
                  <a:pt x="5329245" y="3785861"/>
                </a:cubicBezTo>
                <a:cubicBezTo>
                  <a:pt x="5337099" y="3785158"/>
                  <a:pt x="5344910" y="3784500"/>
                  <a:pt x="5352633" y="3783908"/>
                </a:cubicBezTo>
                <a:cubicBezTo>
                  <a:pt x="5351579" y="3785817"/>
                  <a:pt x="5350504" y="3787725"/>
                  <a:pt x="5349385" y="3789678"/>
                </a:cubicBezTo>
                <a:cubicBezTo>
                  <a:pt x="5345151" y="3797225"/>
                  <a:pt x="5340719" y="3805124"/>
                  <a:pt x="5336200" y="3813285"/>
                </a:cubicBezTo>
                <a:cubicBezTo>
                  <a:pt x="5327994" y="3814251"/>
                  <a:pt x="5319745" y="3815238"/>
                  <a:pt x="5311451" y="3816313"/>
                </a:cubicBezTo>
                <a:cubicBezTo>
                  <a:pt x="5316914" y="3806791"/>
                  <a:pt x="5322290" y="3797664"/>
                  <a:pt x="5327402" y="3788976"/>
                </a:cubicBezTo>
                <a:close/>
                <a:moveTo>
                  <a:pt x="5351492" y="3790863"/>
                </a:moveTo>
                <a:cubicBezTo>
                  <a:pt x="5352852" y="3788427"/>
                  <a:pt x="5354212" y="3786036"/>
                  <a:pt x="5355529" y="3783688"/>
                </a:cubicBezTo>
                <a:cubicBezTo>
                  <a:pt x="5363252" y="3783096"/>
                  <a:pt x="5370931" y="3782548"/>
                  <a:pt x="5378522" y="3782065"/>
                </a:cubicBezTo>
                <a:cubicBezTo>
                  <a:pt x="5376876" y="3785158"/>
                  <a:pt x="5375209" y="3788274"/>
                  <a:pt x="5373497" y="3791499"/>
                </a:cubicBezTo>
                <a:cubicBezTo>
                  <a:pt x="5370294" y="3797511"/>
                  <a:pt x="5366959" y="3803785"/>
                  <a:pt x="5363559" y="3810214"/>
                </a:cubicBezTo>
                <a:cubicBezTo>
                  <a:pt x="5355507" y="3811070"/>
                  <a:pt x="5347345" y="3811991"/>
                  <a:pt x="5339140" y="3812934"/>
                </a:cubicBezTo>
                <a:cubicBezTo>
                  <a:pt x="5343352" y="3805321"/>
                  <a:pt x="5347521" y="3797928"/>
                  <a:pt x="5351492" y="3790863"/>
                </a:cubicBezTo>
                <a:close/>
                <a:moveTo>
                  <a:pt x="5361146" y="3814821"/>
                </a:moveTo>
                <a:cubicBezTo>
                  <a:pt x="5356231" y="3824255"/>
                  <a:pt x="5351229" y="3834084"/>
                  <a:pt x="5346402" y="3844155"/>
                </a:cubicBezTo>
                <a:cubicBezTo>
                  <a:pt x="5337823" y="3845383"/>
                  <a:pt x="5329157" y="3846678"/>
                  <a:pt x="5320469" y="3848016"/>
                </a:cubicBezTo>
                <a:cubicBezTo>
                  <a:pt x="5325756" y="3837573"/>
                  <a:pt x="5331197" y="3827393"/>
                  <a:pt x="5336595" y="3817586"/>
                </a:cubicBezTo>
                <a:cubicBezTo>
                  <a:pt x="5344822" y="3816620"/>
                  <a:pt x="5353028" y="3815699"/>
                  <a:pt x="5361146" y="3814821"/>
                </a:cubicBezTo>
                <a:close/>
                <a:moveTo>
                  <a:pt x="5344120" y="3848938"/>
                </a:moveTo>
                <a:cubicBezTo>
                  <a:pt x="5339447" y="3858876"/>
                  <a:pt x="5334949" y="3869035"/>
                  <a:pt x="5330846" y="3879303"/>
                </a:cubicBezTo>
                <a:cubicBezTo>
                  <a:pt x="5321742" y="3880970"/>
                  <a:pt x="5312592" y="3882637"/>
                  <a:pt x="5303378" y="3884371"/>
                </a:cubicBezTo>
                <a:cubicBezTo>
                  <a:pt x="5307941" y="3873730"/>
                  <a:pt x="5312900" y="3863177"/>
                  <a:pt x="5318033" y="3852865"/>
                </a:cubicBezTo>
                <a:cubicBezTo>
                  <a:pt x="5326809" y="3851505"/>
                  <a:pt x="5335498" y="3850210"/>
                  <a:pt x="5344120" y="3848938"/>
                </a:cubicBezTo>
                <a:close/>
                <a:moveTo>
                  <a:pt x="5347104" y="3848499"/>
                </a:moveTo>
                <a:cubicBezTo>
                  <a:pt x="5355748" y="3847248"/>
                  <a:pt x="5364371" y="3846042"/>
                  <a:pt x="5372883" y="3844901"/>
                </a:cubicBezTo>
                <a:cubicBezTo>
                  <a:pt x="5368671" y="3854401"/>
                  <a:pt x="5364656" y="3864120"/>
                  <a:pt x="5360992" y="3873971"/>
                </a:cubicBezTo>
                <a:cubicBezTo>
                  <a:pt x="5351996" y="3875529"/>
                  <a:pt x="5342891" y="3877131"/>
                  <a:pt x="5333743" y="3878798"/>
                </a:cubicBezTo>
                <a:cubicBezTo>
                  <a:pt x="5337889" y="3868552"/>
                  <a:pt x="5342409" y="3858416"/>
                  <a:pt x="5347104" y="3848499"/>
                </a:cubicBezTo>
                <a:close/>
                <a:moveTo>
                  <a:pt x="5375911" y="3844484"/>
                </a:moveTo>
                <a:cubicBezTo>
                  <a:pt x="5384489" y="3843343"/>
                  <a:pt x="5393002" y="3842246"/>
                  <a:pt x="5401427" y="3841215"/>
                </a:cubicBezTo>
                <a:cubicBezTo>
                  <a:pt x="5397719" y="3850276"/>
                  <a:pt x="5394165" y="3859557"/>
                  <a:pt x="5390983" y="3868969"/>
                </a:cubicBezTo>
                <a:cubicBezTo>
                  <a:pt x="5382054" y="3870417"/>
                  <a:pt x="5373037" y="3871909"/>
                  <a:pt x="5363954" y="3873466"/>
                </a:cubicBezTo>
                <a:cubicBezTo>
                  <a:pt x="5367640" y="3863659"/>
                  <a:pt x="5371677" y="3853962"/>
                  <a:pt x="5375911" y="3844484"/>
                </a:cubicBezTo>
                <a:close/>
                <a:moveTo>
                  <a:pt x="5389382" y="3873796"/>
                </a:moveTo>
                <a:cubicBezTo>
                  <a:pt x="5386354" y="3883164"/>
                  <a:pt x="5383722" y="3892620"/>
                  <a:pt x="5381725" y="3902054"/>
                </a:cubicBezTo>
                <a:cubicBezTo>
                  <a:pt x="5372203" y="3903941"/>
                  <a:pt x="5362615" y="3905894"/>
                  <a:pt x="5352984" y="3907890"/>
                </a:cubicBezTo>
                <a:cubicBezTo>
                  <a:pt x="5355485" y="3898039"/>
                  <a:pt x="5358622" y="3888144"/>
                  <a:pt x="5362155" y="3878359"/>
                </a:cubicBezTo>
                <a:cubicBezTo>
                  <a:pt x="5371325" y="3876779"/>
                  <a:pt x="5380387" y="3875266"/>
                  <a:pt x="5389382" y="3873796"/>
                </a:cubicBezTo>
                <a:close/>
                <a:moveTo>
                  <a:pt x="5381067" y="3971033"/>
                </a:moveTo>
                <a:cubicBezTo>
                  <a:pt x="5383304" y="3979700"/>
                  <a:pt x="5386574" y="3987773"/>
                  <a:pt x="5390874" y="3995343"/>
                </a:cubicBezTo>
                <a:cubicBezTo>
                  <a:pt x="5379794" y="3998656"/>
                  <a:pt x="5368649" y="4002012"/>
                  <a:pt x="5357481" y="4005391"/>
                </a:cubicBezTo>
                <a:cubicBezTo>
                  <a:pt x="5353510" y="3997405"/>
                  <a:pt x="5350614" y="3988848"/>
                  <a:pt x="5348793" y="3979721"/>
                </a:cubicBezTo>
                <a:cubicBezTo>
                  <a:pt x="5359610" y="3976781"/>
                  <a:pt x="5370360" y="3973885"/>
                  <a:pt x="5381067" y="3971033"/>
                </a:cubicBezTo>
                <a:close/>
                <a:moveTo>
                  <a:pt x="5393441" y="3999687"/>
                </a:moveTo>
                <a:cubicBezTo>
                  <a:pt x="5398312" y="4007300"/>
                  <a:pt x="5404279" y="4014342"/>
                  <a:pt x="5411366" y="4020837"/>
                </a:cubicBezTo>
                <a:cubicBezTo>
                  <a:pt x="5400045" y="4024632"/>
                  <a:pt x="5388570" y="4028450"/>
                  <a:pt x="5377052" y="4032311"/>
                </a:cubicBezTo>
                <a:cubicBezTo>
                  <a:pt x="5370119" y="4025400"/>
                  <a:pt x="5364349" y="4017919"/>
                  <a:pt x="5359785" y="4009823"/>
                </a:cubicBezTo>
                <a:cubicBezTo>
                  <a:pt x="5371040" y="4006422"/>
                  <a:pt x="5382273" y="4003044"/>
                  <a:pt x="5393441" y="3999687"/>
                </a:cubicBezTo>
                <a:close/>
                <a:moveTo>
                  <a:pt x="5415732" y="4024654"/>
                </a:moveTo>
                <a:cubicBezTo>
                  <a:pt x="5423279" y="4030907"/>
                  <a:pt x="5431946" y="4036546"/>
                  <a:pt x="5441687" y="4041548"/>
                </a:cubicBezTo>
                <a:cubicBezTo>
                  <a:pt x="5430212" y="4045804"/>
                  <a:pt x="5418628" y="4050061"/>
                  <a:pt x="5406956" y="4054361"/>
                </a:cubicBezTo>
                <a:cubicBezTo>
                  <a:pt x="5397390" y="4049073"/>
                  <a:pt x="5388746" y="4043040"/>
                  <a:pt x="5381176" y="4036195"/>
                </a:cubicBezTo>
                <a:cubicBezTo>
                  <a:pt x="5392783" y="4032311"/>
                  <a:pt x="5404323" y="4028472"/>
                  <a:pt x="5415732" y="4024654"/>
                </a:cubicBezTo>
                <a:close/>
                <a:moveTo>
                  <a:pt x="5448049" y="4044642"/>
                </a:moveTo>
                <a:cubicBezTo>
                  <a:pt x="5457988" y="4049249"/>
                  <a:pt x="5468980" y="4053286"/>
                  <a:pt x="5481003" y="4056709"/>
                </a:cubicBezTo>
                <a:cubicBezTo>
                  <a:pt x="5469594" y="4061382"/>
                  <a:pt x="5458076" y="4066077"/>
                  <a:pt x="5446491" y="4070794"/>
                </a:cubicBezTo>
                <a:cubicBezTo>
                  <a:pt x="5434468" y="4067108"/>
                  <a:pt x="5423279" y="4062720"/>
                  <a:pt x="5413011" y="4057564"/>
                </a:cubicBezTo>
                <a:cubicBezTo>
                  <a:pt x="5424771" y="4053220"/>
                  <a:pt x="5436465" y="4048920"/>
                  <a:pt x="5448049" y="4044642"/>
                </a:cubicBezTo>
                <a:close/>
                <a:moveTo>
                  <a:pt x="5489252" y="4058924"/>
                </a:moveTo>
                <a:cubicBezTo>
                  <a:pt x="5535656" y="4070662"/>
                  <a:pt x="5596297" y="4074151"/>
                  <a:pt x="5670695" y="4069324"/>
                </a:cubicBezTo>
                <a:cubicBezTo>
                  <a:pt x="5778310" y="4062303"/>
                  <a:pt x="5892530" y="4039946"/>
                  <a:pt x="5975945" y="4023601"/>
                </a:cubicBezTo>
                <a:cubicBezTo>
                  <a:pt x="5991874" y="4020486"/>
                  <a:pt x="6006902" y="4017546"/>
                  <a:pt x="6020154" y="4015067"/>
                </a:cubicBezTo>
                <a:cubicBezTo>
                  <a:pt x="6130271" y="3994377"/>
                  <a:pt x="6242954" y="3972854"/>
                  <a:pt x="6351951" y="3952055"/>
                </a:cubicBezTo>
                <a:cubicBezTo>
                  <a:pt x="7116820" y="3806001"/>
                  <a:pt x="7907731" y="3654989"/>
                  <a:pt x="8677887" y="3621421"/>
                </a:cubicBezTo>
                <a:cubicBezTo>
                  <a:pt x="8715733" y="3619775"/>
                  <a:pt x="8754325" y="3615848"/>
                  <a:pt x="8791645" y="3612075"/>
                </a:cubicBezTo>
                <a:cubicBezTo>
                  <a:pt x="8830281" y="3608147"/>
                  <a:pt x="8869729" y="3604154"/>
                  <a:pt x="8909353" y="3602553"/>
                </a:cubicBezTo>
                <a:cubicBezTo>
                  <a:pt x="8898119" y="3619095"/>
                  <a:pt x="8886930" y="3635463"/>
                  <a:pt x="8875829" y="3651632"/>
                </a:cubicBezTo>
                <a:cubicBezTo>
                  <a:pt x="8844192" y="3652883"/>
                  <a:pt x="8812730" y="3655362"/>
                  <a:pt x="8781816" y="3657819"/>
                </a:cubicBezTo>
                <a:cubicBezTo>
                  <a:pt x="8746164" y="3660628"/>
                  <a:pt x="8709283" y="3663546"/>
                  <a:pt x="8673148" y="3664467"/>
                </a:cubicBezTo>
                <a:cubicBezTo>
                  <a:pt x="7921750" y="3683752"/>
                  <a:pt x="7150410" y="3824168"/>
                  <a:pt x="6404475" y="3959976"/>
                </a:cubicBezTo>
                <a:cubicBezTo>
                  <a:pt x="6267943" y="3984833"/>
                  <a:pt x="6126782" y="4010525"/>
                  <a:pt x="5989021" y="4034856"/>
                </a:cubicBezTo>
                <a:cubicBezTo>
                  <a:pt x="5974848" y="4037357"/>
                  <a:pt x="5958547" y="4040407"/>
                  <a:pt x="5941302" y="4043610"/>
                </a:cubicBezTo>
                <a:cubicBezTo>
                  <a:pt x="5810013" y="4068073"/>
                  <a:pt x="5587346" y="4109540"/>
                  <a:pt x="5454500" y="4073120"/>
                </a:cubicBezTo>
                <a:cubicBezTo>
                  <a:pt x="5465996" y="4068424"/>
                  <a:pt x="5477580" y="4063685"/>
                  <a:pt x="5489252" y="4058924"/>
                </a:cubicBezTo>
                <a:close/>
                <a:moveTo>
                  <a:pt x="8915781" y="3602311"/>
                </a:moveTo>
                <a:cubicBezTo>
                  <a:pt x="8923855" y="3602048"/>
                  <a:pt x="8931929" y="3601872"/>
                  <a:pt x="8940003" y="3601829"/>
                </a:cubicBezTo>
                <a:cubicBezTo>
                  <a:pt x="8929011" y="3618371"/>
                  <a:pt x="8918085" y="3634717"/>
                  <a:pt x="8907291" y="3650842"/>
                </a:cubicBezTo>
                <a:cubicBezTo>
                  <a:pt x="8898931" y="3650908"/>
                  <a:pt x="8890594" y="3651106"/>
                  <a:pt x="8882279" y="3651391"/>
                </a:cubicBezTo>
                <a:cubicBezTo>
                  <a:pt x="8893381" y="3635221"/>
                  <a:pt x="8904548" y="3618854"/>
                  <a:pt x="8915781" y="3602311"/>
                </a:cubicBezTo>
                <a:close/>
                <a:moveTo>
                  <a:pt x="8946124" y="3601807"/>
                </a:moveTo>
                <a:cubicBezTo>
                  <a:pt x="8953913" y="3601829"/>
                  <a:pt x="8961723" y="3601982"/>
                  <a:pt x="8969512" y="3602267"/>
                </a:cubicBezTo>
                <a:cubicBezTo>
                  <a:pt x="8958937" y="3618547"/>
                  <a:pt x="8948318" y="3634826"/>
                  <a:pt x="8937655" y="3651106"/>
                </a:cubicBezTo>
                <a:cubicBezTo>
                  <a:pt x="8929581" y="3650886"/>
                  <a:pt x="8921508" y="3650777"/>
                  <a:pt x="8913433" y="3650799"/>
                </a:cubicBezTo>
                <a:cubicBezTo>
                  <a:pt x="8924228" y="3634695"/>
                  <a:pt x="8935132" y="3618349"/>
                  <a:pt x="8946124" y="3601807"/>
                </a:cubicBezTo>
                <a:close/>
                <a:moveTo>
                  <a:pt x="9003519" y="3604220"/>
                </a:moveTo>
                <a:cubicBezTo>
                  <a:pt x="9010539" y="3604747"/>
                  <a:pt x="9017648" y="3605383"/>
                  <a:pt x="9024779" y="3606173"/>
                </a:cubicBezTo>
                <a:cubicBezTo>
                  <a:pt x="9014796" y="3622364"/>
                  <a:pt x="9004703" y="3638578"/>
                  <a:pt x="8994568" y="3654813"/>
                </a:cubicBezTo>
                <a:cubicBezTo>
                  <a:pt x="8987108" y="3654089"/>
                  <a:pt x="8979736" y="3653453"/>
                  <a:pt x="8972496" y="3652927"/>
                </a:cubicBezTo>
                <a:cubicBezTo>
                  <a:pt x="8982895" y="3636669"/>
                  <a:pt x="8993251" y="3620434"/>
                  <a:pt x="9003519" y="3604220"/>
                </a:cubicBezTo>
                <a:close/>
                <a:moveTo>
                  <a:pt x="9030044" y="3606787"/>
                </a:moveTo>
                <a:cubicBezTo>
                  <a:pt x="9036779" y="3607599"/>
                  <a:pt x="9043537" y="3608564"/>
                  <a:pt x="9050251" y="3609749"/>
                </a:cubicBezTo>
                <a:cubicBezTo>
                  <a:pt x="9040378" y="3626138"/>
                  <a:pt x="9030637" y="3642264"/>
                  <a:pt x="9021005" y="3658061"/>
                </a:cubicBezTo>
                <a:cubicBezTo>
                  <a:pt x="9013941" y="3657007"/>
                  <a:pt x="9006897" y="3656108"/>
                  <a:pt x="8999898" y="3655362"/>
                </a:cubicBezTo>
                <a:cubicBezTo>
                  <a:pt x="9010013" y="3639148"/>
                  <a:pt x="9020084" y="3622957"/>
                  <a:pt x="9030044" y="3606787"/>
                </a:cubicBezTo>
                <a:close/>
                <a:moveTo>
                  <a:pt x="9055187" y="3610648"/>
                </a:moveTo>
                <a:cubicBezTo>
                  <a:pt x="9061506" y="3611855"/>
                  <a:pt x="9067780" y="3613215"/>
                  <a:pt x="9073989" y="3614817"/>
                </a:cubicBezTo>
                <a:cubicBezTo>
                  <a:pt x="9064512" y="3631009"/>
                  <a:pt x="9055143" y="3646937"/>
                  <a:pt x="9045863" y="3662624"/>
                </a:cubicBezTo>
                <a:cubicBezTo>
                  <a:pt x="9039302" y="3661176"/>
                  <a:pt x="9032676" y="3659904"/>
                  <a:pt x="9026052" y="3658851"/>
                </a:cubicBezTo>
                <a:cubicBezTo>
                  <a:pt x="9035639" y="3643076"/>
                  <a:pt x="9045358" y="3626994"/>
                  <a:pt x="9055187" y="3610648"/>
                </a:cubicBezTo>
                <a:close/>
                <a:moveTo>
                  <a:pt x="9078597" y="3616068"/>
                </a:moveTo>
                <a:cubicBezTo>
                  <a:pt x="9084543" y="3617713"/>
                  <a:pt x="9090400" y="3619578"/>
                  <a:pt x="9096149" y="3621684"/>
                </a:cubicBezTo>
                <a:cubicBezTo>
                  <a:pt x="9087132" y="3637591"/>
                  <a:pt x="9078180" y="3653278"/>
                  <a:pt x="9069273" y="3668789"/>
                </a:cubicBezTo>
                <a:cubicBezTo>
                  <a:pt x="9063130" y="3666858"/>
                  <a:pt x="9056898" y="3665169"/>
                  <a:pt x="9050602" y="3663677"/>
                </a:cubicBezTo>
                <a:cubicBezTo>
                  <a:pt x="9059839" y="3648056"/>
                  <a:pt x="9069163" y="3632194"/>
                  <a:pt x="9078597" y="3616068"/>
                </a:cubicBezTo>
                <a:close/>
                <a:moveTo>
                  <a:pt x="9100449" y="3623286"/>
                </a:moveTo>
                <a:cubicBezTo>
                  <a:pt x="9105869" y="3625414"/>
                  <a:pt x="9111199" y="3627784"/>
                  <a:pt x="9116356" y="3630416"/>
                </a:cubicBezTo>
                <a:cubicBezTo>
                  <a:pt x="9107799" y="3646015"/>
                  <a:pt x="9099264" y="3661483"/>
                  <a:pt x="9090774" y="3676775"/>
                </a:cubicBezTo>
                <a:cubicBezTo>
                  <a:pt x="9085179" y="3674340"/>
                  <a:pt x="9079474" y="3672168"/>
                  <a:pt x="9073661" y="3670237"/>
                </a:cubicBezTo>
                <a:cubicBezTo>
                  <a:pt x="9082524" y="3654770"/>
                  <a:pt x="9091476" y="3639127"/>
                  <a:pt x="9100449" y="3623286"/>
                </a:cubicBezTo>
                <a:close/>
                <a:moveTo>
                  <a:pt x="9120261" y="3632523"/>
                </a:moveTo>
                <a:cubicBezTo>
                  <a:pt x="9125307" y="3635221"/>
                  <a:pt x="9130244" y="3638095"/>
                  <a:pt x="9135004" y="3641167"/>
                </a:cubicBezTo>
                <a:cubicBezTo>
                  <a:pt x="9126887" y="3656459"/>
                  <a:pt x="9118769" y="3671663"/>
                  <a:pt x="9110651" y="3686780"/>
                </a:cubicBezTo>
                <a:cubicBezTo>
                  <a:pt x="9107010" y="3684717"/>
                  <a:pt x="9103346" y="3682721"/>
                  <a:pt x="9099593" y="3680856"/>
                </a:cubicBezTo>
                <a:cubicBezTo>
                  <a:pt x="9098014" y="3680066"/>
                  <a:pt x="9096412" y="3679342"/>
                  <a:pt x="9094811" y="3678596"/>
                </a:cubicBezTo>
                <a:cubicBezTo>
                  <a:pt x="9103258" y="3663392"/>
                  <a:pt x="9111748" y="3648034"/>
                  <a:pt x="9120261" y="3632523"/>
                </a:cubicBezTo>
                <a:close/>
                <a:moveTo>
                  <a:pt x="9098431" y="3683182"/>
                </a:moveTo>
                <a:cubicBezTo>
                  <a:pt x="9102161" y="3685025"/>
                  <a:pt x="9105825" y="3687021"/>
                  <a:pt x="9109423" y="3689062"/>
                </a:cubicBezTo>
                <a:cubicBezTo>
                  <a:pt x="9101108" y="3704529"/>
                  <a:pt x="9092793" y="3719909"/>
                  <a:pt x="9084499" y="3735157"/>
                </a:cubicBezTo>
                <a:cubicBezTo>
                  <a:pt x="9083468" y="3734631"/>
                  <a:pt x="9082437" y="3734082"/>
                  <a:pt x="9081383" y="3733578"/>
                </a:cubicBezTo>
                <a:cubicBezTo>
                  <a:pt x="9076842" y="3731362"/>
                  <a:pt x="9072191" y="3729365"/>
                  <a:pt x="9067474" y="3727500"/>
                </a:cubicBezTo>
                <a:cubicBezTo>
                  <a:pt x="9076096" y="3712164"/>
                  <a:pt x="9084806" y="3696609"/>
                  <a:pt x="9093538" y="3680878"/>
                </a:cubicBezTo>
                <a:cubicBezTo>
                  <a:pt x="9095184" y="3681624"/>
                  <a:pt x="9096829" y="3682370"/>
                  <a:pt x="9098431" y="3683182"/>
                </a:cubicBezTo>
                <a:close/>
                <a:moveTo>
                  <a:pt x="9113196" y="3691212"/>
                </a:moveTo>
                <a:cubicBezTo>
                  <a:pt x="9118155" y="3694130"/>
                  <a:pt x="9122981" y="3697245"/>
                  <a:pt x="9127721" y="3700536"/>
                </a:cubicBezTo>
                <a:cubicBezTo>
                  <a:pt x="9119845" y="3715763"/>
                  <a:pt x="9111924" y="3730945"/>
                  <a:pt x="9104004" y="3746040"/>
                </a:cubicBezTo>
                <a:cubicBezTo>
                  <a:pt x="9098891" y="3742880"/>
                  <a:pt x="9093670" y="3739918"/>
                  <a:pt x="9088361" y="3737132"/>
                </a:cubicBezTo>
                <a:cubicBezTo>
                  <a:pt x="9096632" y="3721928"/>
                  <a:pt x="9104903" y="3706613"/>
                  <a:pt x="9113196" y="3691212"/>
                </a:cubicBezTo>
                <a:close/>
                <a:moveTo>
                  <a:pt x="8398790" y="6055345"/>
                </a:moveTo>
                <a:cubicBezTo>
                  <a:pt x="8416100" y="6214300"/>
                  <a:pt x="8590018" y="6242251"/>
                  <a:pt x="8705114" y="6260725"/>
                </a:cubicBezTo>
                <a:cubicBezTo>
                  <a:pt x="8713123" y="6262019"/>
                  <a:pt x="8720889" y="6263270"/>
                  <a:pt x="8728305" y="6264498"/>
                </a:cubicBezTo>
                <a:cubicBezTo>
                  <a:pt x="8711608" y="6270158"/>
                  <a:pt x="8694912" y="6275753"/>
                  <a:pt x="8678194" y="6281348"/>
                </a:cubicBezTo>
                <a:cubicBezTo>
                  <a:pt x="8666171" y="6279483"/>
                  <a:pt x="8652985" y="6277684"/>
                  <a:pt x="8639032" y="6275819"/>
                </a:cubicBezTo>
                <a:cubicBezTo>
                  <a:pt x="8519459" y="6259737"/>
                  <a:pt x="8338784" y="6235450"/>
                  <a:pt x="8322724" y="6073336"/>
                </a:cubicBezTo>
                <a:cubicBezTo>
                  <a:pt x="8314475" y="5990184"/>
                  <a:pt x="8341439" y="5904267"/>
                  <a:pt x="8365244" y="5828443"/>
                </a:cubicBezTo>
                <a:lnTo>
                  <a:pt x="8368447" y="5818197"/>
                </a:lnTo>
                <a:cubicBezTo>
                  <a:pt x="8385362" y="5764137"/>
                  <a:pt x="8405810" y="5710911"/>
                  <a:pt x="8421717" y="5670586"/>
                </a:cubicBezTo>
                <a:cubicBezTo>
                  <a:pt x="8463117" y="5566788"/>
                  <a:pt x="8510507" y="5465601"/>
                  <a:pt x="8555506" y="5370842"/>
                </a:cubicBezTo>
                <a:cubicBezTo>
                  <a:pt x="8612748" y="5250765"/>
                  <a:pt x="8674420" y="5130140"/>
                  <a:pt x="8734053" y="5013486"/>
                </a:cubicBezTo>
                <a:cubicBezTo>
                  <a:pt x="8834779" y="4816421"/>
                  <a:pt x="8938950" y="4612665"/>
                  <a:pt x="9021729" y="4411016"/>
                </a:cubicBezTo>
                <a:cubicBezTo>
                  <a:pt x="9047092" y="4349189"/>
                  <a:pt x="9069733" y="4292519"/>
                  <a:pt x="9090905" y="4237757"/>
                </a:cubicBezTo>
                <a:cubicBezTo>
                  <a:pt x="9091937" y="4235080"/>
                  <a:pt x="9092968" y="4232381"/>
                  <a:pt x="9094021" y="4229705"/>
                </a:cubicBezTo>
                <a:cubicBezTo>
                  <a:pt x="9100669" y="4233369"/>
                  <a:pt x="9107251" y="4237076"/>
                  <a:pt x="9113767" y="4240850"/>
                </a:cubicBezTo>
                <a:cubicBezTo>
                  <a:pt x="9111858" y="4246160"/>
                  <a:pt x="9109972" y="4251447"/>
                  <a:pt x="9108063" y="4256735"/>
                </a:cubicBezTo>
                <a:cubicBezTo>
                  <a:pt x="9083490" y="4325143"/>
                  <a:pt x="9060409" y="4386202"/>
                  <a:pt x="9045183" y="4426155"/>
                </a:cubicBezTo>
                <a:cubicBezTo>
                  <a:pt x="8969161" y="4625698"/>
                  <a:pt x="8870760" y="4827808"/>
                  <a:pt x="8775585" y="5023249"/>
                </a:cubicBezTo>
                <a:cubicBezTo>
                  <a:pt x="8720955" y="5135427"/>
                  <a:pt x="8664460" y="5251446"/>
                  <a:pt x="8612199" y="5366849"/>
                </a:cubicBezTo>
                <a:cubicBezTo>
                  <a:pt x="8570403" y="5459501"/>
                  <a:pt x="8526370" y="5558516"/>
                  <a:pt x="8487975" y="5660647"/>
                </a:cubicBezTo>
                <a:cubicBezTo>
                  <a:pt x="8472288" y="5702837"/>
                  <a:pt x="8454210" y="5753035"/>
                  <a:pt x="8439027" y="5805230"/>
                </a:cubicBezTo>
                <a:lnTo>
                  <a:pt x="8436153" y="5815125"/>
                </a:lnTo>
                <a:cubicBezTo>
                  <a:pt x="8414455" y="5889458"/>
                  <a:pt x="8389882" y="5973707"/>
                  <a:pt x="8398790" y="6055345"/>
                </a:cubicBezTo>
                <a:close/>
                <a:moveTo>
                  <a:pt x="9300343" y="6213400"/>
                </a:moveTo>
                <a:cubicBezTo>
                  <a:pt x="9293872" y="6211491"/>
                  <a:pt x="9287377" y="6209561"/>
                  <a:pt x="9280927" y="6207586"/>
                </a:cubicBezTo>
                <a:cubicBezTo>
                  <a:pt x="9297931" y="6202781"/>
                  <a:pt x="9314912" y="6197976"/>
                  <a:pt x="9331871" y="6193172"/>
                </a:cubicBezTo>
                <a:cubicBezTo>
                  <a:pt x="9338147" y="6195410"/>
                  <a:pt x="9344443" y="6197604"/>
                  <a:pt x="9350762" y="6199754"/>
                </a:cubicBezTo>
                <a:cubicBezTo>
                  <a:pt x="9333977" y="6204317"/>
                  <a:pt x="9317172" y="6208880"/>
                  <a:pt x="9300343" y="6213400"/>
                </a:cubicBezTo>
                <a:close/>
                <a:moveTo>
                  <a:pt x="9358221" y="6202320"/>
                </a:moveTo>
                <a:cubicBezTo>
                  <a:pt x="9364584" y="6204471"/>
                  <a:pt x="9370969" y="6206577"/>
                  <a:pt x="9377375" y="6208639"/>
                </a:cubicBezTo>
                <a:cubicBezTo>
                  <a:pt x="9360964" y="6212896"/>
                  <a:pt x="9344553" y="6217130"/>
                  <a:pt x="9328119" y="6221342"/>
                </a:cubicBezTo>
                <a:cubicBezTo>
                  <a:pt x="9321560" y="6219522"/>
                  <a:pt x="9315022" y="6217678"/>
                  <a:pt x="9308505" y="6215792"/>
                </a:cubicBezTo>
                <a:cubicBezTo>
                  <a:pt x="9325092" y="6211316"/>
                  <a:pt x="9341656" y="6206818"/>
                  <a:pt x="9358221" y="6202320"/>
                </a:cubicBezTo>
                <a:close/>
                <a:moveTo>
                  <a:pt x="9295166" y="6214804"/>
                </a:moveTo>
                <a:cubicBezTo>
                  <a:pt x="9278777" y="6219214"/>
                  <a:pt x="9262366" y="6223624"/>
                  <a:pt x="9245933" y="6228012"/>
                </a:cubicBezTo>
                <a:cubicBezTo>
                  <a:pt x="9239373" y="6226345"/>
                  <a:pt x="9232835" y="6224655"/>
                  <a:pt x="9226296" y="6222922"/>
                </a:cubicBezTo>
                <a:cubicBezTo>
                  <a:pt x="9242883" y="6218293"/>
                  <a:pt x="9259469" y="6213642"/>
                  <a:pt x="9276012" y="6208968"/>
                </a:cubicBezTo>
                <a:cubicBezTo>
                  <a:pt x="9282397" y="6210943"/>
                  <a:pt x="9288782" y="6212896"/>
                  <a:pt x="9295166" y="6214804"/>
                </a:cubicBezTo>
                <a:close/>
                <a:moveTo>
                  <a:pt x="9273029" y="6205129"/>
                </a:moveTo>
                <a:cubicBezTo>
                  <a:pt x="9266622" y="6203133"/>
                  <a:pt x="9260238" y="6201092"/>
                  <a:pt x="9253875" y="6199029"/>
                </a:cubicBezTo>
                <a:cubicBezTo>
                  <a:pt x="9271251" y="6193917"/>
                  <a:pt x="9288606" y="6188784"/>
                  <a:pt x="9305960" y="6183672"/>
                </a:cubicBezTo>
                <a:cubicBezTo>
                  <a:pt x="9312148" y="6185997"/>
                  <a:pt x="9318357" y="6188279"/>
                  <a:pt x="9324587" y="6190539"/>
                </a:cubicBezTo>
                <a:cubicBezTo>
                  <a:pt x="9307408" y="6195410"/>
                  <a:pt x="9290229" y="6200280"/>
                  <a:pt x="9273029" y="6205129"/>
                </a:cubicBezTo>
                <a:close/>
                <a:moveTo>
                  <a:pt x="9268114" y="6206511"/>
                </a:moveTo>
                <a:cubicBezTo>
                  <a:pt x="9251308" y="6211228"/>
                  <a:pt x="9234502" y="6215967"/>
                  <a:pt x="9217674" y="6220662"/>
                </a:cubicBezTo>
                <a:cubicBezTo>
                  <a:pt x="9211202" y="6218907"/>
                  <a:pt x="9204730" y="6217130"/>
                  <a:pt x="9198280" y="6215309"/>
                </a:cubicBezTo>
                <a:cubicBezTo>
                  <a:pt x="9215239" y="6210351"/>
                  <a:pt x="9232199" y="6205392"/>
                  <a:pt x="9249136" y="6200412"/>
                </a:cubicBezTo>
                <a:cubicBezTo>
                  <a:pt x="9255454" y="6202474"/>
                  <a:pt x="9261774" y="6204514"/>
                  <a:pt x="9268114" y="6206511"/>
                </a:cubicBezTo>
                <a:close/>
                <a:moveTo>
                  <a:pt x="9212606" y="6222066"/>
                </a:moveTo>
                <a:cubicBezTo>
                  <a:pt x="9196371" y="6226608"/>
                  <a:pt x="9180113" y="6231106"/>
                  <a:pt x="9163834" y="6235603"/>
                </a:cubicBezTo>
                <a:cubicBezTo>
                  <a:pt x="9157229" y="6234133"/>
                  <a:pt x="9150647" y="6232598"/>
                  <a:pt x="9144065" y="6231040"/>
                </a:cubicBezTo>
                <a:cubicBezTo>
                  <a:pt x="9160499" y="6226301"/>
                  <a:pt x="9176910" y="6221540"/>
                  <a:pt x="9193321" y="6216757"/>
                </a:cubicBezTo>
                <a:cubicBezTo>
                  <a:pt x="9199706" y="6218556"/>
                  <a:pt x="9206133" y="6220333"/>
                  <a:pt x="9212606" y="6222066"/>
                </a:cubicBezTo>
                <a:close/>
                <a:moveTo>
                  <a:pt x="9189921" y="6212940"/>
                </a:moveTo>
                <a:cubicBezTo>
                  <a:pt x="9183492" y="6211096"/>
                  <a:pt x="9177086" y="6209232"/>
                  <a:pt x="9170701" y="6207323"/>
                </a:cubicBezTo>
                <a:cubicBezTo>
                  <a:pt x="9188055" y="6202057"/>
                  <a:pt x="9205410" y="6196792"/>
                  <a:pt x="9222720" y="6191504"/>
                </a:cubicBezTo>
                <a:cubicBezTo>
                  <a:pt x="9228952" y="6193654"/>
                  <a:pt x="9235204" y="6195782"/>
                  <a:pt x="9241457" y="6197867"/>
                </a:cubicBezTo>
                <a:cubicBezTo>
                  <a:pt x="9224300" y="6202913"/>
                  <a:pt x="9207121" y="6207937"/>
                  <a:pt x="9189921" y="6212940"/>
                </a:cubicBezTo>
                <a:close/>
                <a:moveTo>
                  <a:pt x="9184962" y="6214387"/>
                </a:moveTo>
                <a:cubicBezTo>
                  <a:pt x="9168310" y="6219236"/>
                  <a:pt x="9151635" y="6224063"/>
                  <a:pt x="9134939" y="6228868"/>
                </a:cubicBezTo>
                <a:cubicBezTo>
                  <a:pt x="9128379" y="6227288"/>
                  <a:pt x="9121840" y="6225687"/>
                  <a:pt x="9115302" y="6224041"/>
                </a:cubicBezTo>
                <a:cubicBezTo>
                  <a:pt x="9132174" y="6218973"/>
                  <a:pt x="9149024" y="6213883"/>
                  <a:pt x="9165875" y="6208793"/>
                </a:cubicBezTo>
                <a:cubicBezTo>
                  <a:pt x="9172193" y="6210680"/>
                  <a:pt x="9178555" y="6212545"/>
                  <a:pt x="9184962" y="6214387"/>
                </a:cubicBezTo>
                <a:close/>
                <a:moveTo>
                  <a:pt x="9129059" y="6230557"/>
                </a:moveTo>
                <a:cubicBezTo>
                  <a:pt x="9112780" y="6235252"/>
                  <a:pt x="9096500" y="6239926"/>
                  <a:pt x="9080199" y="6244555"/>
                </a:cubicBezTo>
                <a:cubicBezTo>
                  <a:pt x="9073595" y="6243217"/>
                  <a:pt x="9066991" y="6241834"/>
                  <a:pt x="9060431" y="6240430"/>
                </a:cubicBezTo>
                <a:cubicBezTo>
                  <a:pt x="9076864" y="6235538"/>
                  <a:pt x="9093297" y="6230645"/>
                  <a:pt x="9109708" y="6225709"/>
                </a:cubicBezTo>
                <a:cubicBezTo>
                  <a:pt x="9116114" y="6227354"/>
                  <a:pt x="9122565" y="6228978"/>
                  <a:pt x="9129059" y="6230557"/>
                </a:cubicBezTo>
                <a:close/>
                <a:moveTo>
                  <a:pt x="9106505" y="6221759"/>
                </a:moveTo>
                <a:cubicBezTo>
                  <a:pt x="9100032" y="6220092"/>
                  <a:pt x="9093582" y="6218381"/>
                  <a:pt x="9087153" y="6216647"/>
                </a:cubicBezTo>
                <a:cubicBezTo>
                  <a:pt x="9104420" y="6211250"/>
                  <a:pt x="9121665" y="6205875"/>
                  <a:pt x="9138910" y="6200456"/>
                </a:cubicBezTo>
                <a:cubicBezTo>
                  <a:pt x="9145141" y="6202452"/>
                  <a:pt x="9151438" y="6204405"/>
                  <a:pt x="9157756" y="6206314"/>
                </a:cubicBezTo>
                <a:cubicBezTo>
                  <a:pt x="9140688" y="6211491"/>
                  <a:pt x="9123618" y="6216625"/>
                  <a:pt x="9106505" y="6221759"/>
                </a:cubicBezTo>
                <a:close/>
                <a:moveTo>
                  <a:pt x="9100932" y="6223427"/>
                </a:moveTo>
                <a:cubicBezTo>
                  <a:pt x="9084235" y="6228429"/>
                  <a:pt x="9067539" y="6233409"/>
                  <a:pt x="9050821" y="6238368"/>
                </a:cubicBezTo>
                <a:cubicBezTo>
                  <a:pt x="9044305" y="6236942"/>
                  <a:pt x="9037767" y="6235450"/>
                  <a:pt x="9031251" y="6233958"/>
                </a:cubicBezTo>
                <a:cubicBezTo>
                  <a:pt x="9048122" y="6228758"/>
                  <a:pt x="9064972" y="6223536"/>
                  <a:pt x="9081800" y="6218293"/>
                </a:cubicBezTo>
                <a:cubicBezTo>
                  <a:pt x="9088141" y="6220026"/>
                  <a:pt x="9094503" y="6221759"/>
                  <a:pt x="9100932" y="6223427"/>
                </a:cubicBezTo>
                <a:close/>
                <a:moveTo>
                  <a:pt x="8971662" y="4111712"/>
                </a:moveTo>
                <a:cubicBezTo>
                  <a:pt x="8978858" y="4114674"/>
                  <a:pt x="8985989" y="4117702"/>
                  <a:pt x="8993054" y="4120839"/>
                </a:cubicBezTo>
                <a:cubicBezTo>
                  <a:pt x="8990574" y="4125709"/>
                  <a:pt x="8988139" y="4130558"/>
                  <a:pt x="8985726" y="4135341"/>
                </a:cubicBezTo>
                <a:cubicBezTo>
                  <a:pt x="8979977" y="4146684"/>
                  <a:pt x="8974383" y="4157676"/>
                  <a:pt x="8968941" y="4168317"/>
                </a:cubicBezTo>
                <a:cubicBezTo>
                  <a:pt x="8961482" y="4165311"/>
                  <a:pt x="8953935" y="4162393"/>
                  <a:pt x="8946343" y="4159497"/>
                </a:cubicBezTo>
                <a:cubicBezTo>
                  <a:pt x="8953825" y="4145477"/>
                  <a:pt x="8961350" y="4131304"/>
                  <a:pt x="8968898" y="4116977"/>
                </a:cubicBezTo>
                <a:cubicBezTo>
                  <a:pt x="8969819" y="4115222"/>
                  <a:pt x="8970741" y="4113489"/>
                  <a:pt x="8971662" y="4111712"/>
                </a:cubicBezTo>
                <a:close/>
                <a:moveTo>
                  <a:pt x="9097158" y="3807954"/>
                </a:moveTo>
                <a:cubicBezTo>
                  <a:pt x="9089391" y="3823093"/>
                  <a:pt x="9081515" y="3838385"/>
                  <a:pt x="9073507" y="3853830"/>
                </a:cubicBezTo>
                <a:cubicBezTo>
                  <a:pt x="9067891" y="3850583"/>
                  <a:pt x="9062209" y="3847512"/>
                  <a:pt x="9056438" y="3844593"/>
                </a:cubicBezTo>
                <a:cubicBezTo>
                  <a:pt x="9064644" y="3829345"/>
                  <a:pt x="9072915" y="3813900"/>
                  <a:pt x="9081186" y="3798344"/>
                </a:cubicBezTo>
                <a:cubicBezTo>
                  <a:pt x="9086605" y="3801394"/>
                  <a:pt x="9091937" y="3804597"/>
                  <a:pt x="9097158" y="3807954"/>
                </a:cubicBezTo>
                <a:close/>
                <a:moveTo>
                  <a:pt x="9082305" y="3796238"/>
                </a:moveTo>
                <a:cubicBezTo>
                  <a:pt x="9090357" y="3781100"/>
                  <a:pt x="9098431" y="3765829"/>
                  <a:pt x="9106483" y="3750450"/>
                </a:cubicBezTo>
                <a:cubicBezTo>
                  <a:pt x="9111529" y="3753631"/>
                  <a:pt x="9116466" y="3756988"/>
                  <a:pt x="9121292" y="3760520"/>
                </a:cubicBezTo>
                <a:cubicBezTo>
                  <a:pt x="9113745" y="3775461"/>
                  <a:pt x="9106044" y="3790577"/>
                  <a:pt x="9098211" y="3805870"/>
                </a:cubicBezTo>
                <a:cubicBezTo>
                  <a:pt x="9093011" y="3802491"/>
                  <a:pt x="9087702" y="3799288"/>
                  <a:pt x="9082305" y="3796238"/>
                </a:cubicBezTo>
                <a:close/>
                <a:moveTo>
                  <a:pt x="8319280" y="6073665"/>
                </a:moveTo>
                <a:cubicBezTo>
                  <a:pt x="8335603" y="6238521"/>
                  <a:pt x="8517923" y="6263028"/>
                  <a:pt x="8638570" y="6279242"/>
                </a:cubicBezTo>
                <a:cubicBezTo>
                  <a:pt x="8649958" y="6280778"/>
                  <a:pt x="8660840" y="6282247"/>
                  <a:pt x="8670998" y="6283740"/>
                </a:cubicBezTo>
                <a:cubicBezTo>
                  <a:pt x="8654652" y="6289181"/>
                  <a:pt x="8638307" y="6294600"/>
                  <a:pt x="8621962" y="6299997"/>
                </a:cubicBezTo>
                <a:cubicBezTo>
                  <a:pt x="8618781" y="6299602"/>
                  <a:pt x="8615599" y="6299207"/>
                  <a:pt x="8612440" y="6298790"/>
                </a:cubicBezTo>
                <a:cubicBezTo>
                  <a:pt x="8600263" y="6297189"/>
                  <a:pt x="8586814" y="6295719"/>
                  <a:pt x="8572576" y="6294161"/>
                </a:cubicBezTo>
                <a:cubicBezTo>
                  <a:pt x="8447452" y="6280383"/>
                  <a:pt x="8258375" y="6259584"/>
                  <a:pt x="8243302" y="6091700"/>
                </a:cubicBezTo>
                <a:cubicBezTo>
                  <a:pt x="8235645" y="6006375"/>
                  <a:pt x="8265132" y="5918396"/>
                  <a:pt x="8291131" y="5840773"/>
                </a:cubicBezTo>
                <a:lnTo>
                  <a:pt x="8294641" y="5830220"/>
                </a:lnTo>
                <a:cubicBezTo>
                  <a:pt x="8313268" y="5774471"/>
                  <a:pt x="8335252" y="5720301"/>
                  <a:pt x="8352321" y="5679339"/>
                </a:cubicBezTo>
                <a:cubicBezTo>
                  <a:pt x="8396727" y="5573743"/>
                  <a:pt x="8447540" y="5470318"/>
                  <a:pt x="8495764" y="5373453"/>
                </a:cubicBezTo>
                <a:cubicBezTo>
                  <a:pt x="8558183" y="5248506"/>
                  <a:pt x="8625231" y="5123075"/>
                  <a:pt x="8690064" y="5001770"/>
                </a:cubicBezTo>
                <a:cubicBezTo>
                  <a:pt x="8796143" y="4803301"/>
                  <a:pt x="8905820" y="4598097"/>
                  <a:pt x="8995116" y="4394671"/>
                </a:cubicBezTo>
                <a:cubicBezTo>
                  <a:pt x="9021509" y="4334555"/>
                  <a:pt x="9046895" y="4274989"/>
                  <a:pt x="9070567" y="4217638"/>
                </a:cubicBezTo>
                <a:cubicBezTo>
                  <a:pt x="9070633" y="4217506"/>
                  <a:pt x="9070677" y="4217396"/>
                  <a:pt x="9070721" y="4217265"/>
                </a:cubicBezTo>
                <a:cubicBezTo>
                  <a:pt x="9077544" y="4220797"/>
                  <a:pt x="9084279" y="4224395"/>
                  <a:pt x="9090949" y="4228037"/>
                </a:cubicBezTo>
                <a:cubicBezTo>
                  <a:pt x="9089874" y="4230868"/>
                  <a:pt x="9088777" y="4233698"/>
                  <a:pt x="9087680" y="4236506"/>
                </a:cubicBezTo>
                <a:cubicBezTo>
                  <a:pt x="9066509" y="4291246"/>
                  <a:pt x="9043889" y="4347895"/>
                  <a:pt x="9018526" y="4409700"/>
                </a:cubicBezTo>
                <a:cubicBezTo>
                  <a:pt x="8935813" y="4611217"/>
                  <a:pt x="8831685" y="4814930"/>
                  <a:pt x="8730981" y="5011927"/>
                </a:cubicBezTo>
                <a:cubicBezTo>
                  <a:pt x="8671327" y="5128604"/>
                  <a:pt x="8609654" y="5249252"/>
                  <a:pt x="8552391" y="5369351"/>
                </a:cubicBezTo>
                <a:cubicBezTo>
                  <a:pt x="8507370" y="5464153"/>
                  <a:pt x="8459936" y="5565427"/>
                  <a:pt x="8418514" y="5669313"/>
                </a:cubicBezTo>
                <a:cubicBezTo>
                  <a:pt x="8402585" y="5709704"/>
                  <a:pt x="8382115" y="5762996"/>
                  <a:pt x="8365156" y="5817166"/>
                </a:cubicBezTo>
                <a:lnTo>
                  <a:pt x="8361953" y="5827412"/>
                </a:lnTo>
                <a:cubicBezTo>
                  <a:pt x="8338038" y="5903543"/>
                  <a:pt x="8310964" y="5989833"/>
                  <a:pt x="8319280" y="6073665"/>
                </a:cubicBezTo>
                <a:close/>
                <a:moveTo>
                  <a:pt x="9071620" y="4215071"/>
                </a:moveTo>
                <a:cubicBezTo>
                  <a:pt x="9077653" y="4200481"/>
                  <a:pt x="9083709" y="4185693"/>
                  <a:pt x="9089831" y="4170796"/>
                </a:cubicBezTo>
                <a:cubicBezTo>
                  <a:pt x="9096128" y="4174570"/>
                  <a:pt x="9102358" y="4178409"/>
                  <a:pt x="9108523" y="4182314"/>
                </a:cubicBezTo>
                <a:cubicBezTo>
                  <a:pt x="9102972" y="4196839"/>
                  <a:pt x="9097399" y="4211341"/>
                  <a:pt x="9091827" y="4225777"/>
                </a:cubicBezTo>
                <a:cubicBezTo>
                  <a:pt x="9085179" y="4222157"/>
                  <a:pt x="9078444" y="4218581"/>
                  <a:pt x="9071620" y="4215071"/>
                </a:cubicBezTo>
                <a:close/>
                <a:moveTo>
                  <a:pt x="9068439" y="4213447"/>
                </a:moveTo>
                <a:cubicBezTo>
                  <a:pt x="9061616" y="4209959"/>
                  <a:pt x="9054748" y="4206514"/>
                  <a:pt x="9047772" y="4203114"/>
                </a:cubicBezTo>
                <a:cubicBezTo>
                  <a:pt x="9048583" y="4201249"/>
                  <a:pt x="9049417" y="4199362"/>
                  <a:pt x="9050228" y="4197497"/>
                </a:cubicBezTo>
                <a:cubicBezTo>
                  <a:pt x="9055955" y="4184421"/>
                  <a:pt x="9061725" y="4171235"/>
                  <a:pt x="9067495" y="4157939"/>
                </a:cubicBezTo>
                <a:cubicBezTo>
                  <a:pt x="9073968" y="4161537"/>
                  <a:pt x="9080374" y="4165223"/>
                  <a:pt x="9086715" y="4168975"/>
                </a:cubicBezTo>
                <a:cubicBezTo>
                  <a:pt x="9080594" y="4183938"/>
                  <a:pt x="9074494" y="4198791"/>
                  <a:pt x="9068439" y="4213447"/>
                </a:cubicBezTo>
                <a:close/>
                <a:moveTo>
                  <a:pt x="9046895" y="4196027"/>
                </a:moveTo>
                <a:cubicBezTo>
                  <a:pt x="9046083" y="4197870"/>
                  <a:pt x="9045270" y="4199713"/>
                  <a:pt x="9044481" y="4201534"/>
                </a:cubicBezTo>
                <a:cubicBezTo>
                  <a:pt x="9037482" y="4198177"/>
                  <a:pt x="9030461" y="4194842"/>
                  <a:pt x="9023331" y="4191595"/>
                </a:cubicBezTo>
                <a:cubicBezTo>
                  <a:pt x="9025525" y="4186834"/>
                  <a:pt x="9027719" y="4182095"/>
                  <a:pt x="9029913" y="4177378"/>
                </a:cubicBezTo>
                <a:cubicBezTo>
                  <a:pt x="9034717" y="4166935"/>
                  <a:pt x="9039610" y="4156316"/>
                  <a:pt x="9044546" y="4145565"/>
                </a:cubicBezTo>
                <a:cubicBezTo>
                  <a:pt x="9051195" y="4149010"/>
                  <a:pt x="9057777" y="4152542"/>
                  <a:pt x="9064292" y="4156162"/>
                </a:cubicBezTo>
                <a:cubicBezTo>
                  <a:pt x="9058456" y="4169567"/>
                  <a:pt x="9052664" y="4182863"/>
                  <a:pt x="9046895" y="4196027"/>
                </a:cubicBezTo>
                <a:close/>
                <a:moveTo>
                  <a:pt x="9019908" y="4190037"/>
                </a:moveTo>
                <a:cubicBezTo>
                  <a:pt x="9012777" y="4186812"/>
                  <a:pt x="9005559" y="4183631"/>
                  <a:pt x="8998275" y="4180493"/>
                </a:cubicBezTo>
                <a:cubicBezTo>
                  <a:pt x="9001961" y="4172902"/>
                  <a:pt x="9005735" y="4165157"/>
                  <a:pt x="9009574" y="4157237"/>
                </a:cubicBezTo>
                <a:cubicBezTo>
                  <a:pt x="9013348" y="4149448"/>
                  <a:pt x="9017121" y="4141616"/>
                  <a:pt x="9020939" y="4133739"/>
                </a:cubicBezTo>
                <a:cubicBezTo>
                  <a:pt x="9027762" y="4137030"/>
                  <a:pt x="9034520" y="4140387"/>
                  <a:pt x="9041211" y="4143832"/>
                </a:cubicBezTo>
                <a:cubicBezTo>
                  <a:pt x="9036253" y="4154626"/>
                  <a:pt x="9031338" y="4165311"/>
                  <a:pt x="9026490" y="4175798"/>
                </a:cubicBezTo>
                <a:cubicBezTo>
                  <a:pt x="9024318" y="4180537"/>
                  <a:pt x="9022102" y="4185298"/>
                  <a:pt x="9019908" y="4190037"/>
                </a:cubicBezTo>
                <a:close/>
                <a:moveTo>
                  <a:pt x="9045336" y="4143854"/>
                </a:moveTo>
                <a:cubicBezTo>
                  <a:pt x="9052181" y="4128913"/>
                  <a:pt x="9059136" y="4113708"/>
                  <a:pt x="9066179" y="4098241"/>
                </a:cubicBezTo>
                <a:cubicBezTo>
                  <a:pt x="9072366" y="4101883"/>
                  <a:pt x="9078465" y="4105613"/>
                  <a:pt x="9084521" y="4109408"/>
                </a:cubicBezTo>
                <a:cubicBezTo>
                  <a:pt x="9078027" y="4124525"/>
                  <a:pt x="9071533" y="4139532"/>
                  <a:pt x="9065060" y="4154385"/>
                </a:cubicBezTo>
                <a:cubicBezTo>
                  <a:pt x="9058544" y="4150809"/>
                  <a:pt x="9051984" y="4147298"/>
                  <a:pt x="9045336" y="4143854"/>
                </a:cubicBezTo>
                <a:close/>
                <a:moveTo>
                  <a:pt x="9042001" y="4142120"/>
                </a:moveTo>
                <a:cubicBezTo>
                  <a:pt x="9035310" y="4138698"/>
                  <a:pt x="9028552" y="4135341"/>
                  <a:pt x="9021729" y="4132050"/>
                </a:cubicBezTo>
                <a:cubicBezTo>
                  <a:pt x="9029101" y="4116780"/>
                  <a:pt x="9036516" y="4101334"/>
                  <a:pt x="9043976" y="4085757"/>
                </a:cubicBezTo>
                <a:cubicBezTo>
                  <a:pt x="9050339" y="4089201"/>
                  <a:pt x="9056657" y="4092734"/>
                  <a:pt x="9062910" y="4096354"/>
                </a:cubicBezTo>
                <a:cubicBezTo>
                  <a:pt x="9055868" y="4111865"/>
                  <a:pt x="9048890" y="4127136"/>
                  <a:pt x="9042001" y="4142120"/>
                </a:cubicBezTo>
                <a:close/>
                <a:moveTo>
                  <a:pt x="9018285" y="4130383"/>
                </a:moveTo>
                <a:cubicBezTo>
                  <a:pt x="9011417" y="4127114"/>
                  <a:pt x="9004485" y="4123910"/>
                  <a:pt x="8997486" y="4120795"/>
                </a:cubicBezTo>
                <a:cubicBezTo>
                  <a:pt x="9005121" y="4105678"/>
                  <a:pt x="9012997" y="4090013"/>
                  <a:pt x="9021049" y="4073909"/>
                </a:cubicBezTo>
                <a:cubicBezTo>
                  <a:pt x="9027631" y="4077156"/>
                  <a:pt x="9034147" y="4080491"/>
                  <a:pt x="9040598" y="4083936"/>
                </a:cubicBezTo>
                <a:cubicBezTo>
                  <a:pt x="9032984" y="4099864"/>
                  <a:pt x="9025525" y="4115376"/>
                  <a:pt x="9018285" y="4130383"/>
                </a:cubicBezTo>
                <a:close/>
                <a:moveTo>
                  <a:pt x="9044810" y="4084024"/>
                </a:moveTo>
                <a:cubicBezTo>
                  <a:pt x="9052028" y="4068907"/>
                  <a:pt x="9059268" y="4053659"/>
                  <a:pt x="9066530" y="4038323"/>
                </a:cubicBezTo>
                <a:cubicBezTo>
                  <a:pt x="9072454" y="4041943"/>
                  <a:pt x="9078312" y="4045651"/>
                  <a:pt x="9084126" y="4049490"/>
                </a:cubicBezTo>
                <a:cubicBezTo>
                  <a:pt x="9077259" y="4064717"/>
                  <a:pt x="9070457" y="4079767"/>
                  <a:pt x="9063722" y="4094599"/>
                </a:cubicBezTo>
                <a:cubicBezTo>
                  <a:pt x="9057469" y="4090979"/>
                  <a:pt x="9051172" y="4087446"/>
                  <a:pt x="9044810" y="4084024"/>
                </a:cubicBezTo>
                <a:close/>
                <a:moveTo>
                  <a:pt x="9041431" y="4082203"/>
                </a:moveTo>
                <a:cubicBezTo>
                  <a:pt x="9034981" y="4078758"/>
                  <a:pt x="9028487" y="4075423"/>
                  <a:pt x="9021926" y="4072198"/>
                </a:cubicBezTo>
                <a:cubicBezTo>
                  <a:pt x="9029452" y="4057125"/>
                  <a:pt x="9037175" y="4041658"/>
                  <a:pt x="9045007" y="4025839"/>
                </a:cubicBezTo>
                <a:cubicBezTo>
                  <a:pt x="9051151" y="4029218"/>
                  <a:pt x="9057228" y="4032728"/>
                  <a:pt x="9063239" y="4036326"/>
                </a:cubicBezTo>
                <a:cubicBezTo>
                  <a:pt x="9055845" y="4051947"/>
                  <a:pt x="9048561" y="4067261"/>
                  <a:pt x="9041431" y="4082203"/>
                </a:cubicBezTo>
                <a:close/>
                <a:moveTo>
                  <a:pt x="9045928" y="4023996"/>
                </a:moveTo>
                <a:cubicBezTo>
                  <a:pt x="9053366" y="4008989"/>
                  <a:pt x="9060913" y="3993653"/>
                  <a:pt x="9068548" y="3978054"/>
                </a:cubicBezTo>
                <a:cubicBezTo>
                  <a:pt x="9074275" y="3981564"/>
                  <a:pt x="9079914" y="3985206"/>
                  <a:pt x="9085508" y="3988958"/>
                </a:cubicBezTo>
                <a:cubicBezTo>
                  <a:pt x="9078290" y="4004382"/>
                  <a:pt x="9071159" y="4019564"/>
                  <a:pt x="9064139" y="4034439"/>
                </a:cubicBezTo>
                <a:cubicBezTo>
                  <a:pt x="9058127" y="4030841"/>
                  <a:pt x="9052050" y="4027353"/>
                  <a:pt x="9045928" y="4023996"/>
                </a:cubicBezTo>
                <a:close/>
                <a:moveTo>
                  <a:pt x="9042440" y="4022109"/>
                </a:moveTo>
                <a:cubicBezTo>
                  <a:pt x="9036187" y="4018730"/>
                  <a:pt x="9029869" y="4015461"/>
                  <a:pt x="9023484" y="4012324"/>
                </a:cubicBezTo>
                <a:cubicBezTo>
                  <a:pt x="9031579" y="3996615"/>
                  <a:pt x="9039544" y="3981126"/>
                  <a:pt x="9047377" y="3965789"/>
                </a:cubicBezTo>
                <a:cubicBezTo>
                  <a:pt x="9053389" y="3969059"/>
                  <a:pt x="9059312" y="3972459"/>
                  <a:pt x="9065170" y="3975992"/>
                </a:cubicBezTo>
                <a:cubicBezTo>
                  <a:pt x="9057491" y="3991657"/>
                  <a:pt x="9049922" y="4007059"/>
                  <a:pt x="9042440" y="4022109"/>
                </a:cubicBezTo>
                <a:close/>
                <a:moveTo>
                  <a:pt x="9043845" y="3963859"/>
                </a:moveTo>
                <a:cubicBezTo>
                  <a:pt x="9035967" y="3979239"/>
                  <a:pt x="9028004" y="3994794"/>
                  <a:pt x="9019864" y="4010525"/>
                </a:cubicBezTo>
                <a:cubicBezTo>
                  <a:pt x="9013392" y="4007388"/>
                  <a:pt x="9006854" y="4004360"/>
                  <a:pt x="9000228" y="4001442"/>
                </a:cubicBezTo>
                <a:cubicBezTo>
                  <a:pt x="9008718" y="3985645"/>
                  <a:pt x="9017077" y="3969980"/>
                  <a:pt x="9025327" y="3954469"/>
                </a:cubicBezTo>
                <a:cubicBezTo>
                  <a:pt x="9031579" y="3957452"/>
                  <a:pt x="9037745" y="3960612"/>
                  <a:pt x="9043845" y="3963859"/>
                </a:cubicBezTo>
                <a:close/>
                <a:moveTo>
                  <a:pt x="9026314" y="3952604"/>
                </a:moveTo>
                <a:cubicBezTo>
                  <a:pt x="9034629" y="3936939"/>
                  <a:pt x="9042835" y="3921405"/>
                  <a:pt x="9050909" y="3906025"/>
                </a:cubicBezTo>
                <a:cubicBezTo>
                  <a:pt x="9056767" y="3909163"/>
                  <a:pt x="9062537" y="3912432"/>
                  <a:pt x="9068220" y="3915854"/>
                </a:cubicBezTo>
                <a:cubicBezTo>
                  <a:pt x="9060541" y="3931059"/>
                  <a:pt x="9052730" y="3946439"/>
                  <a:pt x="9044787" y="3961994"/>
                </a:cubicBezTo>
                <a:cubicBezTo>
                  <a:pt x="9038710" y="3958725"/>
                  <a:pt x="9032546" y="3955610"/>
                  <a:pt x="9026314" y="3952604"/>
                </a:cubicBezTo>
                <a:close/>
                <a:moveTo>
                  <a:pt x="9048320" y="3963947"/>
                </a:moveTo>
                <a:cubicBezTo>
                  <a:pt x="9056240" y="3948435"/>
                  <a:pt x="9064029" y="3933099"/>
                  <a:pt x="9071686" y="3917961"/>
                </a:cubicBezTo>
                <a:cubicBezTo>
                  <a:pt x="9077259" y="3921383"/>
                  <a:pt x="9082788" y="3924959"/>
                  <a:pt x="9088229" y="3928667"/>
                </a:cubicBezTo>
                <a:cubicBezTo>
                  <a:pt x="9080770" y="3944069"/>
                  <a:pt x="9073376" y="3959251"/>
                  <a:pt x="9066069" y="3974171"/>
                </a:cubicBezTo>
                <a:cubicBezTo>
                  <a:pt x="9060212" y="3970638"/>
                  <a:pt x="9054310" y="3967216"/>
                  <a:pt x="9048320" y="3963947"/>
                </a:cubicBezTo>
                <a:close/>
                <a:moveTo>
                  <a:pt x="9072674" y="3915964"/>
                </a:moveTo>
                <a:cubicBezTo>
                  <a:pt x="9080440" y="3900606"/>
                  <a:pt x="9088053" y="3885424"/>
                  <a:pt x="9095535" y="3870439"/>
                </a:cubicBezTo>
                <a:cubicBezTo>
                  <a:pt x="9100713" y="3874015"/>
                  <a:pt x="9105825" y="3877723"/>
                  <a:pt x="9110849" y="3881584"/>
                </a:cubicBezTo>
                <a:cubicBezTo>
                  <a:pt x="9103587" y="3896789"/>
                  <a:pt x="9096369" y="3911817"/>
                  <a:pt x="9089194" y="3926649"/>
                </a:cubicBezTo>
                <a:cubicBezTo>
                  <a:pt x="9083775" y="3922963"/>
                  <a:pt x="9078268" y="3919387"/>
                  <a:pt x="9072674" y="3915964"/>
                </a:cubicBezTo>
                <a:close/>
                <a:moveTo>
                  <a:pt x="9069229" y="3913858"/>
                </a:moveTo>
                <a:cubicBezTo>
                  <a:pt x="9063547" y="3910457"/>
                  <a:pt x="9057777" y="3907188"/>
                  <a:pt x="9051940" y="3904073"/>
                </a:cubicBezTo>
                <a:cubicBezTo>
                  <a:pt x="9060080" y="3888539"/>
                  <a:pt x="9068110" y="3873159"/>
                  <a:pt x="9076008" y="3857933"/>
                </a:cubicBezTo>
                <a:cubicBezTo>
                  <a:pt x="9081493" y="3861180"/>
                  <a:pt x="9086868" y="3864603"/>
                  <a:pt x="9092156" y="3868157"/>
                </a:cubicBezTo>
                <a:cubicBezTo>
                  <a:pt x="9084653" y="3883208"/>
                  <a:pt x="9076995" y="3898456"/>
                  <a:pt x="9069229" y="3913858"/>
                </a:cubicBezTo>
                <a:close/>
                <a:moveTo>
                  <a:pt x="9077062" y="3855937"/>
                </a:moveTo>
                <a:cubicBezTo>
                  <a:pt x="9085047" y="3840535"/>
                  <a:pt x="9092880" y="3825309"/>
                  <a:pt x="9100603" y="3810236"/>
                </a:cubicBezTo>
                <a:cubicBezTo>
                  <a:pt x="9105693" y="3813614"/>
                  <a:pt x="9110673" y="3817169"/>
                  <a:pt x="9115566" y="3820877"/>
                </a:cubicBezTo>
                <a:cubicBezTo>
                  <a:pt x="9108260" y="3835774"/>
                  <a:pt x="9100778" y="3850868"/>
                  <a:pt x="9093165" y="3866139"/>
                </a:cubicBezTo>
                <a:cubicBezTo>
                  <a:pt x="9087878" y="3862584"/>
                  <a:pt x="9082503" y="3859184"/>
                  <a:pt x="9077062" y="3855937"/>
                </a:cubicBezTo>
                <a:close/>
                <a:moveTo>
                  <a:pt x="9072454" y="3855871"/>
                </a:moveTo>
                <a:cubicBezTo>
                  <a:pt x="9064512" y="3871141"/>
                  <a:pt x="9056460" y="3886565"/>
                  <a:pt x="9048276" y="3902164"/>
                </a:cubicBezTo>
                <a:cubicBezTo>
                  <a:pt x="9042287" y="3899070"/>
                  <a:pt x="9036231" y="3896087"/>
                  <a:pt x="9030088" y="3893278"/>
                </a:cubicBezTo>
                <a:cubicBezTo>
                  <a:pt x="9038447" y="3877942"/>
                  <a:pt x="9046872" y="3862365"/>
                  <a:pt x="9055341" y="3846612"/>
                </a:cubicBezTo>
                <a:cubicBezTo>
                  <a:pt x="9061133" y="3849552"/>
                  <a:pt x="9066838" y="3852624"/>
                  <a:pt x="9072454" y="3855871"/>
                </a:cubicBezTo>
                <a:close/>
                <a:moveTo>
                  <a:pt x="9029035" y="3895231"/>
                </a:moveTo>
                <a:cubicBezTo>
                  <a:pt x="9035178" y="3898039"/>
                  <a:pt x="9041255" y="3901001"/>
                  <a:pt x="9047245" y="3904116"/>
                </a:cubicBezTo>
                <a:cubicBezTo>
                  <a:pt x="9039149" y="3919540"/>
                  <a:pt x="9030922" y="3935118"/>
                  <a:pt x="9022585" y="3950849"/>
                </a:cubicBezTo>
                <a:cubicBezTo>
                  <a:pt x="9017933" y="3948655"/>
                  <a:pt x="9013261" y="3946504"/>
                  <a:pt x="9008543" y="3944464"/>
                </a:cubicBezTo>
                <a:cubicBezTo>
                  <a:pt x="9006788" y="3943718"/>
                  <a:pt x="9005033" y="3942994"/>
                  <a:pt x="9003277" y="3942270"/>
                </a:cubicBezTo>
                <a:cubicBezTo>
                  <a:pt x="9011768" y="3926846"/>
                  <a:pt x="9020347" y="3911159"/>
                  <a:pt x="9029035" y="3895231"/>
                </a:cubicBezTo>
                <a:close/>
                <a:moveTo>
                  <a:pt x="9007709" y="3946417"/>
                </a:moveTo>
                <a:cubicBezTo>
                  <a:pt x="9012382" y="3948435"/>
                  <a:pt x="9016990" y="3950541"/>
                  <a:pt x="9021597" y="3952691"/>
                </a:cubicBezTo>
                <a:cubicBezTo>
                  <a:pt x="9013326" y="3968247"/>
                  <a:pt x="9004945" y="3983956"/>
                  <a:pt x="8996433" y="3999818"/>
                </a:cubicBezTo>
                <a:cubicBezTo>
                  <a:pt x="8994392" y="3998941"/>
                  <a:pt x="8992374" y="3998041"/>
                  <a:pt x="8990333" y="3997186"/>
                </a:cubicBezTo>
                <a:cubicBezTo>
                  <a:pt x="8985616" y="3995233"/>
                  <a:pt x="8980833" y="3993368"/>
                  <a:pt x="8975984" y="3991591"/>
                </a:cubicBezTo>
                <a:cubicBezTo>
                  <a:pt x="8984607" y="3976101"/>
                  <a:pt x="8993360" y="3960261"/>
                  <a:pt x="9002247" y="3944135"/>
                </a:cubicBezTo>
                <a:cubicBezTo>
                  <a:pt x="9004068" y="3944881"/>
                  <a:pt x="9005910" y="3945627"/>
                  <a:pt x="9007709" y="3946417"/>
                </a:cubicBezTo>
                <a:close/>
                <a:moveTo>
                  <a:pt x="8989543" y="3999050"/>
                </a:moveTo>
                <a:cubicBezTo>
                  <a:pt x="8991539" y="3999884"/>
                  <a:pt x="8993515" y="4000740"/>
                  <a:pt x="8995466" y="4001596"/>
                </a:cubicBezTo>
                <a:cubicBezTo>
                  <a:pt x="8987064" y="4017261"/>
                  <a:pt x="8978529" y="4033079"/>
                  <a:pt x="8969885" y="4049030"/>
                </a:cubicBezTo>
                <a:cubicBezTo>
                  <a:pt x="8962732" y="4046199"/>
                  <a:pt x="8955515" y="4043567"/>
                  <a:pt x="8948296" y="4041109"/>
                </a:cubicBezTo>
                <a:cubicBezTo>
                  <a:pt x="8957006" y="4025620"/>
                  <a:pt x="8965914" y="4009691"/>
                  <a:pt x="8974997" y="3993390"/>
                </a:cubicBezTo>
                <a:cubicBezTo>
                  <a:pt x="8979911" y="3995167"/>
                  <a:pt x="8984782" y="3997054"/>
                  <a:pt x="8989543" y="3999050"/>
                </a:cubicBezTo>
                <a:close/>
                <a:moveTo>
                  <a:pt x="8999285" y="4003241"/>
                </a:moveTo>
                <a:cubicBezTo>
                  <a:pt x="9005910" y="4006137"/>
                  <a:pt x="9012448" y="4009187"/>
                  <a:pt x="9018943" y="4012346"/>
                </a:cubicBezTo>
                <a:cubicBezTo>
                  <a:pt x="9010935" y="4027857"/>
                  <a:pt x="9002795" y="4043523"/>
                  <a:pt x="8994524" y="4059385"/>
                </a:cubicBezTo>
                <a:cubicBezTo>
                  <a:pt x="8987657" y="4056357"/>
                  <a:pt x="8980723" y="4053418"/>
                  <a:pt x="8973746" y="4050587"/>
                </a:cubicBezTo>
                <a:cubicBezTo>
                  <a:pt x="8982369" y="4034659"/>
                  <a:pt x="8990881" y="4018884"/>
                  <a:pt x="8999285" y="4003241"/>
                </a:cubicBezTo>
                <a:close/>
                <a:moveTo>
                  <a:pt x="9022562" y="4014123"/>
                </a:moveTo>
                <a:cubicBezTo>
                  <a:pt x="9028947" y="4017283"/>
                  <a:pt x="9035288" y="4020552"/>
                  <a:pt x="9041540" y="4023952"/>
                </a:cubicBezTo>
                <a:cubicBezTo>
                  <a:pt x="9033664" y="4039815"/>
                  <a:pt x="9025941" y="4055348"/>
                  <a:pt x="9018373" y="4070465"/>
                </a:cubicBezTo>
                <a:cubicBezTo>
                  <a:pt x="9011724" y="4067218"/>
                  <a:pt x="9005011" y="4064080"/>
                  <a:pt x="8998209" y="4061031"/>
                </a:cubicBezTo>
                <a:cubicBezTo>
                  <a:pt x="9006459" y="4045212"/>
                  <a:pt x="9014576" y="4029591"/>
                  <a:pt x="9022562" y="4014123"/>
                </a:cubicBezTo>
                <a:close/>
                <a:moveTo>
                  <a:pt x="9017517" y="4072176"/>
                </a:moveTo>
                <a:cubicBezTo>
                  <a:pt x="9009421" y="4088324"/>
                  <a:pt x="9001544" y="4104011"/>
                  <a:pt x="8993887" y="4119171"/>
                </a:cubicBezTo>
                <a:cubicBezTo>
                  <a:pt x="8986822" y="4116056"/>
                  <a:pt x="8979692" y="4113050"/>
                  <a:pt x="8972518" y="4110088"/>
                </a:cubicBezTo>
                <a:cubicBezTo>
                  <a:pt x="8980899" y="4094138"/>
                  <a:pt x="8989192" y="4078341"/>
                  <a:pt x="8997332" y="4062742"/>
                </a:cubicBezTo>
                <a:cubicBezTo>
                  <a:pt x="9004112" y="4065792"/>
                  <a:pt x="9010847" y="4068929"/>
                  <a:pt x="9017517" y="4072176"/>
                </a:cubicBezTo>
                <a:close/>
                <a:moveTo>
                  <a:pt x="8989236" y="4137118"/>
                </a:moveTo>
                <a:cubicBezTo>
                  <a:pt x="8991671" y="4132269"/>
                  <a:pt x="8994151" y="4127377"/>
                  <a:pt x="8996651" y="4122418"/>
                </a:cubicBezTo>
                <a:cubicBezTo>
                  <a:pt x="9003673" y="4125556"/>
                  <a:pt x="9010606" y="4128759"/>
                  <a:pt x="9017473" y="4132050"/>
                </a:cubicBezTo>
                <a:cubicBezTo>
                  <a:pt x="9013633" y="4140014"/>
                  <a:pt x="9009838" y="4147869"/>
                  <a:pt x="9006108" y="4155570"/>
                </a:cubicBezTo>
                <a:cubicBezTo>
                  <a:pt x="9002247" y="4163534"/>
                  <a:pt x="8998473" y="4171322"/>
                  <a:pt x="8994743" y="4178958"/>
                </a:cubicBezTo>
                <a:cubicBezTo>
                  <a:pt x="8987437" y="4175842"/>
                  <a:pt x="8980043" y="4172815"/>
                  <a:pt x="8972605" y="4169787"/>
                </a:cubicBezTo>
                <a:cubicBezTo>
                  <a:pt x="8978003" y="4159256"/>
                  <a:pt x="8983554" y="4148351"/>
                  <a:pt x="8989236" y="4137118"/>
                </a:cubicBezTo>
                <a:close/>
                <a:moveTo>
                  <a:pt x="8993777" y="4180932"/>
                </a:moveTo>
                <a:cubicBezTo>
                  <a:pt x="8959222" y="4251645"/>
                  <a:pt x="8930569" y="4307811"/>
                  <a:pt x="8911854" y="4343858"/>
                </a:cubicBezTo>
                <a:cubicBezTo>
                  <a:pt x="8804326" y="4551124"/>
                  <a:pt x="8679445" y="4759575"/>
                  <a:pt x="8558665" y="4961137"/>
                </a:cubicBezTo>
                <a:cubicBezTo>
                  <a:pt x="8476961" y="5097537"/>
                  <a:pt x="8392471" y="5238589"/>
                  <a:pt x="8313180" y="5379377"/>
                </a:cubicBezTo>
                <a:cubicBezTo>
                  <a:pt x="8255237" y="5482582"/>
                  <a:pt x="8194156" y="5592633"/>
                  <a:pt x="8140623" y="5703934"/>
                </a:cubicBezTo>
                <a:cubicBezTo>
                  <a:pt x="8110214" y="5767582"/>
                  <a:pt x="8088318" y="5817231"/>
                  <a:pt x="8069626" y="5864907"/>
                </a:cubicBezTo>
                <a:lnTo>
                  <a:pt x="8065304" y="5875943"/>
                </a:lnTo>
                <a:cubicBezTo>
                  <a:pt x="8032460" y="5959446"/>
                  <a:pt x="7995249" y="6054116"/>
                  <a:pt x="8001239" y="6147010"/>
                </a:cubicBezTo>
                <a:cubicBezTo>
                  <a:pt x="8004091" y="6191263"/>
                  <a:pt x="8019010" y="6228670"/>
                  <a:pt x="8045624" y="6258179"/>
                </a:cubicBezTo>
                <a:cubicBezTo>
                  <a:pt x="8068463" y="6283542"/>
                  <a:pt x="8100692" y="6303836"/>
                  <a:pt x="8141391" y="6318492"/>
                </a:cubicBezTo>
                <a:cubicBezTo>
                  <a:pt x="8215855" y="6345325"/>
                  <a:pt x="8307257" y="6349493"/>
                  <a:pt x="8374020" y="6352521"/>
                </a:cubicBezTo>
                <a:cubicBezTo>
                  <a:pt x="8387206" y="6353135"/>
                  <a:pt x="8399667" y="6353706"/>
                  <a:pt x="8411010" y="6354386"/>
                </a:cubicBezTo>
                <a:cubicBezTo>
                  <a:pt x="8422902" y="6355110"/>
                  <a:pt x="8434815" y="6355724"/>
                  <a:pt x="8446728" y="6356295"/>
                </a:cubicBezTo>
                <a:cubicBezTo>
                  <a:pt x="8432533" y="6360726"/>
                  <a:pt x="8418338" y="6365136"/>
                  <a:pt x="8404121" y="6369502"/>
                </a:cubicBezTo>
                <a:cubicBezTo>
                  <a:pt x="8384112" y="6369152"/>
                  <a:pt x="8364125" y="6368603"/>
                  <a:pt x="8344159" y="6367813"/>
                </a:cubicBezTo>
                <a:cubicBezTo>
                  <a:pt x="8333167" y="6367374"/>
                  <a:pt x="8321122" y="6367045"/>
                  <a:pt x="8308375" y="6366716"/>
                </a:cubicBezTo>
                <a:cubicBezTo>
                  <a:pt x="8169320" y="6363030"/>
                  <a:pt x="7936560" y="6356843"/>
                  <a:pt x="7925656" y="6165111"/>
                </a:cubicBezTo>
                <a:cubicBezTo>
                  <a:pt x="7920281" y="6070813"/>
                  <a:pt x="7959882" y="5974453"/>
                  <a:pt x="7994832" y="5889458"/>
                </a:cubicBezTo>
                <a:lnTo>
                  <a:pt x="7999396" y="5878334"/>
                </a:lnTo>
                <a:cubicBezTo>
                  <a:pt x="8019230" y="5829979"/>
                  <a:pt x="8043144" y="5777871"/>
                  <a:pt x="8074672" y="5714355"/>
                </a:cubicBezTo>
                <a:cubicBezTo>
                  <a:pt x="8131167" y="5601255"/>
                  <a:pt x="8195626" y="5489077"/>
                  <a:pt x="8256795" y="5383875"/>
                </a:cubicBezTo>
                <a:cubicBezTo>
                  <a:pt x="8342141" y="5237404"/>
                  <a:pt x="8432928" y="5090736"/>
                  <a:pt x="8520753" y="4948894"/>
                </a:cubicBezTo>
                <a:cubicBezTo>
                  <a:pt x="8645964" y="4746630"/>
                  <a:pt x="8775454" y="4537455"/>
                  <a:pt x="8888664" y="4329290"/>
                </a:cubicBezTo>
                <a:cubicBezTo>
                  <a:pt x="8907466" y="4294691"/>
                  <a:pt x="8936185" y="4240960"/>
                  <a:pt x="8971640" y="4171696"/>
                </a:cubicBezTo>
                <a:cubicBezTo>
                  <a:pt x="8979078" y="4174723"/>
                  <a:pt x="8986471" y="4177795"/>
                  <a:pt x="8993777" y="4180932"/>
                </a:cubicBezTo>
                <a:close/>
                <a:moveTo>
                  <a:pt x="8411229" y="6350547"/>
                </a:moveTo>
                <a:cubicBezTo>
                  <a:pt x="8399887" y="6349866"/>
                  <a:pt x="8387403" y="6349296"/>
                  <a:pt x="8374195" y="6348681"/>
                </a:cubicBezTo>
                <a:cubicBezTo>
                  <a:pt x="8307695" y="6345654"/>
                  <a:pt x="8216601" y="6341507"/>
                  <a:pt x="8142686" y="6314872"/>
                </a:cubicBezTo>
                <a:cubicBezTo>
                  <a:pt x="8055343" y="6283410"/>
                  <a:pt x="8010322" y="6228407"/>
                  <a:pt x="8005078" y="6146747"/>
                </a:cubicBezTo>
                <a:cubicBezTo>
                  <a:pt x="7999132" y="6054731"/>
                  <a:pt x="8036189" y="5960477"/>
                  <a:pt x="8068879" y="5877347"/>
                </a:cubicBezTo>
                <a:lnTo>
                  <a:pt x="8073224" y="5866311"/>
                </a:lnTo>
                <a:cubicBezTo>
                  <a:pt x="8091872" y="5818724"/>
                  <a:pt x="8113724" y="5769139"/>
                  <a:pt x="8144090" y="5705601"/>
                </a:cubicBezTo>
                <a:cubicBezTo>
                  <a:pt x="8197579" y="5594410"/>
                  <a:pt x="8258616" y="5484403"/>
                  <a:pt x="8316537" y="5381264"/>
                </a:cubicBezTo>
                <a:cubicBezTo>
                  <a:pt x="8395784" y="5240520"/>
                  <a:pt x="8480274" y="5099490"/>
                  <a:pt x="8561978" y="4963133"/>
                </a:cubicBezTo>
                <a:cubicBezTo>
                  <a:pt x="8682780" y="4761484"/>
                  <a:pt x="8807683" y="4552989"/>
                  <a:pt x="8915277" y="4345635"/>
                </a:cubicBezTo>
                <a:cubicBezTo>
                  <a:pt x="8933991" y="4309544"/>
                  <a:pt x="8962711" y="4253290"/>
                  <a:pt x="8997310" y="4182446"/>
                </a:cubicBezTo>
                <a:cubicBezTo>
                  <a:pt x="9004594" y="4185605"/>
                  <a:pt x="9011812" y="4188830"/>
                  <a:pt x="9018964" y="4192100"/>
                </a:cubicBezTo>
                <a:cubicBezTo>
                  <a:pt x="8992351" y="4249407"/>
                  <a:pt x="8964707" y="4307218"/>
                  <a:pt x="8938533" y="4360313"/>
                </a:cubicBezTo>
                <a:cubicBezTo>
                  <a:pt x="8836863" y="4566504"/>
                  <a:pt x="8716808" y="4774055"/>
                  <a:pt x="8600724" y="4974761"/>
                </a:cubicBezTo>
                <a:cubicBezTo>
                  <a:pt x="8524856" y="5105940"/>
                  <a:pt x="8446421" y="5241573"/>
                  <a:pt x="8372989" y="5376876"/>
                </a:cubicBezTo>
                <a:cubicBezTo>
                  <a:pt x="8318270" y="5477997"/>
                  <a:pt x="8260613" y="5585853"/>
                  <a:pt x="8210085" y="5695290"/>
                </a:cubicBezTo>
                <a:cubicBezTo>
                  <a:pt x="8181343" y="5758060"/>
                  <a:pt x="8160808" y="5806678"/>
                  <a:pt x="8143519" y="5852972"/>
                </a:cubicBezTo>
                <a:lnTo>
                  <a:pt x="8139438" y="5863876"/>
                </a:lnTo>
                <a:cubicBezTo>
                  <a:pt x="8108854" y="5945536"/>
                  <a:pt x="8074189" y="6038079"/>
                  <a:pt x="8080749" y="6128668"/>
                </a:cubicBezTo>
                <a:cubicBezTo>
                  <a:pt x="8083843" y="6171517"/>
                  <a:pt x="8098389" y="6207915"/>
                  <a:pt x="8123971" y="6236898"/>
                </a:cubicBezTo>
                <a:cubicBezTo>
                  <a:pt x="8145999" y="6261844"/>
                  <a:pt x="8176933" y="6282050"/>
                  <a:pt x="8215943" y="6296969"/>
                </a:cubicBezTo>
                <a:cubicBezTo>
                  <a:pt x="8287357" y="6324307"/>
                  <a:pt x="8371957" y="6329857"/>
                  <a:pt x="8439905" y="6334333"/>
                </a:cubicBezTo>
                <a:cubicBezTo>
                  <a:pt x="8453508" y="6335211"/>
                  <a:pt x="8466364" y="6336066"/>
                  <a:pt x="8477992" y="6337032"/>
                </a:cubicBezTo>
                <a:cubicBezTo>
                  <a:pt x="8485935" y="6337690"/>
                  <a:pt x="8493921" y="6338304"/>
                  <a:pt x="8501929" y="6338874"/>
                </a:cubicBezTo>
                <a:cubicBezTo>
                  <a:pt x="8487120" y="6343592"/>
                  <a:pt x="8472310" y="6348265"/>
                  <a:pt x="8457501" y="6352916"/>
                </a:cubicBezTo>
                <a:cubicBezTo>
                  <a:pt x="8442055" y="6352258"/>
                  <a:pt x="8426631" y="6351490"/>
                  <a:pt x="8411229" y="6350547"/>
                </a:cubicBezTo>
                <a:close/>
                <a:moveTo>
                  <a:pt x="8478300" y="6333302"/>
                </a:moveTo>
                <a:cubicBezTo>
                  <a:pt x="8466628" y="6332336"/>
                  <a:pt x="8453771" y="6331481"/>
                  <a:pt x="8440168" y="6330581"/>
                </a:cubicBezTo>
                <a:cubicBezTo>
                  <a:pt x="8372440" y="6326149"/>
                  <a:pt x="8288169" y="6320599"/>
                  <a:pt x="8217281" y="6293481"/>
                </a:cubicBezTo>
                <a:cubicBezTo>
                  <a:pt x="8133646" y="6261470"/>
                  <a:pt x="8090205" y="6207477"/>
                  <a:pt x="8084479" y="6128405"/>
                </a:cubicBezTo>
                <a:cubicBezTo>
                  <a:pt x="8077985" y="6038627"/>
                  <a:pt x="8112496" y="5946480"/>
                  <a:pt x="8142949" y="5865192"/>
                </a:cubicBezTo>
                <a:lnTo>
                  <a:pt x="8147030" y="5854288"/>
                </a:lnTo>
                <a:cubicBezTo>
                  <a:pt x="8164274" y="5808083"/>
                  <a:pt x="8184788" y="5759529"/>
                  <a:pt x="8213485" y="5696847"/>
                </a:cubicBezTo>
                <a:cubicBezTo>
                  <a:pt x="8263969" y="5587521"/>
                  <a:pt x="8321583" y="5479708"/>
                  <a:pt x="8376280" y="5378653"/>
                </a:cubicBezTo>
                <a:cubicBezTo>
                  <a:pt x="8449690" y="5243393"/>
                  <a:pt x="8528125" y="5107783"/>
                  <a:pt x="8603972" y="4976649"/>
                </a:cubicBezTo>
                <a:cubicBezTo>
                  <a:pt x="8720077" y="4775877"/>
                  <a:pt x="8840154" y="4568281"/>
                  <a:pt x="8941889" y="4361980"/>
                </a:cubicBezTo>
                <a:cubicBezTo>
                  <a:pt x="8968086" y="4308864"/>
                  <a:pt x="8995753" y="4250987"/>
                  <a:pt x="9022365" y="4193635"/>
                </a:cubicBezTo>
                <a:cubicBezTo>
                  <a:pt x="9029496" y="4196927"/>
                  <a:pt x="9036560" y="4200261"/>
                  <a:pt x="9043537" y="4203662"/>
                </a:cubicBezTo>
                <a:cubicBezTo>
                  <a:pt x="9018087" y="4261649"/>
                  <a:pt x="8991737" y="4319856"/>
                  <a:pt x="8965190" y="4376790"/>
                </a:cubicBezTo>
                <a:cubicBezTo>
                  <a:pt x="8869620" y="4581621"/>
                  <a:pt x="8754655" y="4788075"/>
                  <a:pt x="8643485" y="4987728"/>
                </a:cubicBezTo>
                <a:cubicBezTo>
                  <a:pt x="8573256" y="5113883"/>
                  <a:pt x="8500613" y="5244315"/>
                  <a:pt x="8432797" y="5374375"/>
                </a:cubicBezTo>
                <a:cubicBezTo>
                  <a:pt x="8381304" y="5473389"/>
                  <a:pt x="8327068" y="5579074"/>
                  <a:pt x="8279568" y="5686623"/>
                </a:cubicBezTo>
                <a:cubicBezTo>
                  <a:pt x="8252472" y="5748494"/>
                  <a:pt x="8233297" y="5796104"/>
                  <a:pt x="8217391" y="5841036"/>
                </a:cubicBezTo>
                <a:lnTo>
                  <a:pt x="8213573" y="5851787"/>
                </a:lnTo>
                <a:cubicBezTo>
                  <a:pt x="8185227" y="5931582"/>
                  <a:pt x="8153107" y="6022019"/>
                  <a:pt x="8160238" y="6110349"/>
                </a:cubicBezTo>
                <a:cubicBezTo>
                  <a:pt x="8163594" y="6151771"/>
                  <a:pt x="8177767" y="6187182"/>
                  <a:pt x="8202362" y="6215638"/>
                </a:cubicBezTo>
                <a:cubicBezTo>
                  <a:pt x="8223556" y="6240167"/>
                  <a:pt x="8253240" y="6260286"/>
                  <a:pt x="8290560" y="6275446"/>
                </a:cubicBezTo>
                <a:cubicBezTo>
                  <a:pt x="8359013" y="6303244"/>
                  <a:pt x="8440497" y="6310352"/>
                  <a:pt x="8505966" y="6316057"/>
                </a:cubicBezTo>
                <a:cubicBezTo>
                  <a:pt x="8519898" y="6317264"/>
                  <a:pt x="8533062" y="6318405"/>
                  <a:pt x="8544975" y="6319677"/>
                </a:cubicBezTo>
                <a:cubicBezTo>
                  <a:pt x="8549209" y="6320116"/>
                  <a:pt x="8553444" y="6320555"/>
                  <a:pt x="8557700" y="6320972"/>
                </a:cubicBezTo>
                <a:cubicBezTo>
                  <a:pt x="8542320" y="6325952"/>
                  <a:pt x="8526962" y="6330888"/>
                  <a:pt x="8511583" y="6335803"/>
                </a:cubicBezTo>
                <a:cubicBezTo>
                  <a:pt x="8500481" y="6335035"/>
                  <a:pt x="8489379" y="6334201"/>
                  <a:pt x="8478300" y="6333302"/>
                </a:cubicBezTo>
                <a:close/>
                <a:moveTo>
                  <a:pt x="8545370" y="6316035"/>
                </a:moveTo>
                <a:cubicBezTo>
                  <a:pt x="8533435" y="6314784"/>
                  <a:pt x="8520249" y="6313622"/>
                  <a:pt x="8506273" y="6312415"/>
                </a:cubicBezTo>
                <a:cubicBezTo>
                  <a:pt x="8441046" y="6306733"/>
                  <a:pt x="8359869" y="6299646"/>
                  <a:pt x="8291942" y="6272046"/>
                </a:cubicBezTo>
                <a:cubicBezTo>
                  <a:pt x="8211971" y="6239552"/>
                  <a:pt x="8170088" y="6186568"/>
                  <a:pt x="8163901" y="6110041"/>
                </a:cubicBezTo>
                <a:cubicBezTo>
                  <a:pt x="8156815" y="6022501"/>
                  <a:pt x="8188803" y="5932460"/>
                  <a:pt x="8217018" y="5852994"/>
                </a:cubicBezTo>
                <a:lnTo>
                  <a:pt x="8220835" y="5842243"/>
                </a:lnTo>
                <a:cubicBezTo>
                  <a:pt x="8236720" y="5797420"/>
                  <a:pt x="8255851" y="5749876"/>
                  <a:pt x="8282903" y="5688093"/>
                </a:cubicBezTo>
                <a:cubicBezTo>
                  <a:pt x="8330359" y="5580654"/>
                  <a:pt x="8384573" y="5475035"/>
                  <a:pt x="8436022" y="5376042"/>
                </a:cubicBezTo>
                <a:cubicBezTo>
                  <a:pt x="8503838" y="5246049"/>
                  <a:pt x="8576459" y="5115615"/>
                  <a:pt x="8646689" y="4989505"/>
                </a:cubicBezTo>
                <a:cubicBezTo>
                  <a:pt x="8757880" y="4789786"/>
                  <a:pt x="8872889" y="4583288"/>
                  <a:pt x="8968503" y="4378325"/>
                </a:cubicBezTo>
                <a:cubicBezTo>
                  <a:pt x="8995050" y="4321414"/>
                  <a:pt x="9021378" y="4263229"/>
                  <a:pt x="9046828" y="4205242"/>
                </a:cubicBezTo>
                <a:cubicBezTo>
                  <a:pt x="9053805" y="4208664"/>
                  <a:pt x="9060716" y="4212109"/>
                  <a:pt x="9067562" y="4215619"/>
                </a:cubicBezTo>
                <a:cubicBezTo>
                  <a:pt x="9067474" y="4215839"/>
                  <a:pt x="9067364" y="4216058"/>
                  <a:pt x="9067276" y="4216255"/>
                </a:cubicBezTo>
                <a:cubicBezTo>
                  <a:pt x="9043625" y="4273584"/>
                  <a:pt x="9018241" y="4333129"/>
                  <a:pt x="8991847" y="4393245"/>
                </a:cubicBezTo>
                <a:cubicBezTo>
                  <a:pt x="8902617" y="4596540"/>
                  <a:pt x="8792962" y="4801678"/>
                  <a:pt x="8686926" y="5000080"/>
                </a:cubicBezTo>
                <a:cubicBezTo>
                  <a:pt x="8622072" y="5121408"/>
                  <a:pt x="8555024" y="5246860"/>
                  <a:pt x="8492605" y="5371852"/>
                </a:cubicBezTo>
                <a:cubicBezTo>
                  <a:pt x="8444337" y="5468782"/>
                  <a:pt x="8393502" y="5572273"/>
                  <a:pt x="8349030" y="5677957"/>
                </a:cubicBezTo>
                <a:cubicBezTo>
                  <a:pt x="8331939" y="5718985"/>
                  <a:pt x="8309933" y="5773242"/>
                  <a:pt x="8291284" y="5829101"/>
                </a:cubicBezTo>
                <a:lnTo>
                  <a:pt x="8287752" y="5839632"/>
                </a:lnTo>
                <a:cubicBezTo>
                  <a:pt x="8261644" y="5917584"/>
                  <a:pt x="8232047" y="6005936"/>
                  <a:pt x="8239770" y="6092007"/>
                </a:cubicBezTo>
                <a:cubicBezTo>
                  <a:pt x="8246527" y="6167436"/>
                  <a:pt x="8287598" y="6220377"/>
                  <a:pt x="8365310" y="6253901"/>
                </a:cubicBezTo>
                <a:cubicBezTo>
                  <a:pt x="8430822" y="6282138"/>
                  <a:pt x="8509213" y="6290760"/>
                  <a:pt x="8572181" y="6297693"/>
                </a:cubicBezTo>
                <a:cubicBezTo>
                  <a:pt x="8586420" y="6299251"/>
                  <a:pt x="8599847" y="6300721"/>
                  <a:pt x="8611979" y="6302323"/>
                </a:cubicBezTo>
                <a:cubicBezTo>
                  <a:pt x="8612682" y="6302411"/>
                  <a:pt x="8613383" y="6302498"/>
                  <a:pt x="8614086" y="6302586"/>
                </a:cubicBezTo>
                <a:cubicBezTo>
                  <a:pt x="8598201" y="6307808"/>
                  <a:pt x="8582295" y="6313007"/>
                  <a:pt x="8566366" y="6318163"/>
                </a:cubicBezTo>
                <a:cubicBezTo>
                  <a:pt x="8559368" y="6317483"/>
                  <a:pt x="8552369" y="6316781"/>
                  <a:pt x="8545370" y="6316035"/>
                </a:cubicBezTo>
                <a:close/>
                <a:moveTo>
                  <a:pt x="8626087" y="6304100"/>
                </a:moveTo>
                <a:cubicBezTo>
                  <a:pt x="8632164" y="6304868"/>
                  <a:pt x="8638285" y="6305592"/>
                  <a:pt x="8644429" y="6306294"/>
                </a:cubicBezTo>
                <a:cubicBezTo>
                  <a:pt x="8628939" y="6311230"/>
                  <a:pt x="8613427" y="6316123"/>
                  <a:pt x="8597916" y="6320994"/>
                </a:cubicBezTo>
                <a:cubicBezTo>
                  <a:pt x="8591751" y="6320467"/>
                  <a:pt x="8585586" y="6319940"/>
                  <a:pt x="8579442" y="6319370"/>
                </a:cubicBezTo>
                <a:cubicBezTo>
                  <a:pt x="8594998" y="6314324"/>
                  <a:pt x="8610532" y="6309212"/>
                  <a:pt x="8626087" y="6304100"/>
                </a:cubicBezTo>
                <a:close/>
                <a:moveTo>
                  <a:pt x="8633985" y="6301489"/>
                </a:moveTo>
                <a:cubicBezTo>
                  <a:pt x="8650089" y="6296179"/>
                  <a:pt x="8666171" y="6290826"/>
                  <a:pt x="8682253" y="6285451"/>
                </a:cubicBezTo>
                <a:cubicBezTo>
                  <a:pt x="8688396" y="6286416"/>
                  <a:pt x="8694561" y="6287360"/>
                  <a:pt x="8700748" y="6288259"/>
                </a:cubicBezTo>
                <a:cubicBezTo>
                  <a:pt x="8684732" y="6293437"/>
                  <a:pt x="8668716" y="6298571"/>
                  <a:pt x="8652700" y="6303683"/>
                </a:cubicBezTo>
                <a:cubicBezTo>
                  <a:pt x="8646447" y="6302981"/>
                  <a:pt x="8640216" y="6302257"/>
                  <a:pt x="8633985" y="6301489"/>
                </a:cubicBezTo>
                <a:close/>
                <a:moveTo>
                  <a:pt x="8712267" y="6289904"/>
                </a:moveTo>
                <a:cubicBezTo>
                  <a:pt x="8718827" y="6290826"/>
                  <a:pt x="8725409" y="6291726"/>
                  <a:pt x="8732035" y="6292581"/>
                </a:cubicBezTo>
                <a:cubicBezTo>
                  <a:pt x="8716479" y="6297452"/>
                  <a:pt x="8700902" y="6302279"/>
                  <a:pt x="8685324" y="6307105"/>
                </a:cubicBezTo>
                <a:cubicBezTo>
                  <a:pt x="8678611" y="6306447"/>
                  <a:pt x="8671876" y="6305745"/>
                  <a:pt x="8665162" y="6305021"/>
                </a:cubicBezTo>
                <a:cubicBezTo>
                  <a:pt x="8680871" y="6300019"/>
                  <a:pt x="8696580" y="6294973"/>
                  <a:pt x="8712267" y="6289904"/>
                </a:cubicBezTo>
                <a:close/>
                <a:moveTo>
                  <a:pt x="8719748" y="6287469"/>
                </a:moveTo>
                <a:cubicBezTo>
                  <a:pt x="8735984" y="6282204"/>
                  <a:pt x="8752197" y="6276916"/>
                  <a:pt x="8768389" y="6271607"/>
                </a:cubicBezTo>
                <a:cubicBezTo>
                  <a:pt x="8774927" y="6272748"/>
                  <a:pt x="8781531" y="6273845"/>
                  <a:pt x="8788135" y="6274920"/>
                </a:cubicBezTo>
                <a:cubicBezTo>
                  <a:pt x="8772075" y="6280010"/>
                  <a:pt x="8755993" y="6285100"/>
                  <a:pt x="8739889" y="6290124"/>
                </a:cubicBezTo>
                <a:cubicBezTo>
                  <a:pt x="8733175" y="6289269"/>
                  <a:pt x="8726462" y="6288391"/>
                  <a:pt x="8719748" y="6287469"/>
                </a:cubicBezTo>
                <a:close/>
                <a:moveTo>
                  <a:pt x="8799017" y="6276719"/>
                </a:moveTo>
                <a:cubicBezTo>
                  <a:pt x="8805445" y="6277728"/>
                  <a:pt x="8811918" y="6278693"/>
                  <a:pt x="8818390" y="6279659"/>
                </a:cubicBezTo>
                <a:cubicBezTo>
                  <a:pt x="8802747" y="6284441"/>
                  <a:pt x="8787082" y="6289203"/>
                  <a:pt x="8771417" y="6293941"/>
                </a:cubicBezTo>
                <a:cubicBezTo>
                  <a:pt x="8764878" y="6293195"/>
                  <a:pt x="8758340" y="6292428"/>
                  <a:pt x="8751824" y="6291638"/>
                </a:cubicBezTo>
                <a:cubicBezTo>
                  <a:pt x="8767555" y="6286679"/>
                  <a:pt x="8783286" y="6281721"/>
                  <a:pt x="8799017" y="6276719"/>
                </a:cubicBezTo>
                <a:close/>
                <a:moveTo>
                  <a:pt x="8806213" y="6274415"/>
                </a:moveTo>
                <a:cubicBezTo>
                  <a:pt x="8822493" y="6269237"/>
                  <a:pt x="8838729" y="6264038"/>
                  <a:pt x="8854964" y="6258816"/>
                </a:cubicBezTo>
                <a:cubicBezTo>
                  <a:pt x="8861370" y="6260023"/>
                  <a:pt x="8867777" y="6261229"/>
                  <a:pt x="8874227" y="6262414"/>
                </a:cubicBezTo>
                <a:cubicBezTo>
                  <a:pt x="8858123" y="6267416"/>
                  <a:pt x="8841998" y="6272396"/>
                  <a:pt x="8825850" y="6277355"/>
                </a:cubicBezTo>
                <a:cubicBezTo>
                  <a:pt x="8819312" y="6276412"/>
                  <a:pt x="8812751" y="6275424"/>
                  <a:pt x="8806213" y="6274415"/>
                </a:cubicBezTo>
                <a:close/>
                <a:moveTo>
                  <a:pt x="8861480" y="6256710"/>
                </a:moveTo>
                <a:cubicBezTo>
                  <a:pt x="8878198" y="6251312"/>
                  <a:pt x="8894938" y="6245893"/>
                  <a:pt x="8911635" y="6240430"/>
                </a:cubicBezTo>
                <a:cubicBezTo>
                  <a:pt x="8917997" y="6241900"/>
                  <a:pt x="8924381" y="6243326"/>
                  <a:pt x="8930810" y="6244709"/>
                </a:cubicBezTo>
                <a:cubicBezTo>
                  <a:pt x="8914224" y="6249930"/>
                  <a:pt x="8897615" y="6255130"/>
                  <a:pt x="8881006" y="6260307"/>
                </a:cubicBezTo>
                <a:cubicBezTo>
                  <a:pt x="8874490" y="6259145"/>
                  <a:pt x="8867974" y="6257938"/>
                  <a:pt x="8861480" y="6256710"/>
                </a:cubicBezTo>
                <a:close/>
                <a:moveTo>
                  <a:pt x="8940486" y="6246793"/>
                </a:moveTo>
                <a:cubicBezTo>
                  <a:pt x="8946892" y="6248153"/>
                  <a:pt x="8953321" y="6249513"/>
                  <a:pt x="8959793" y="6250808"/>
                </a:cubicBezTo>
                <a:cubicBezTo>
                  <a:pt x="8943623" y="6255722"/>
                  <a:pt x="8927453" y="6260593"/>
                  <a:pt x="8911261" y="6265464"/>
                </a:cubicBezTo>
                <a:cubicBezTo>
                  <a:pt x="8904679" y="6264389"/>
                  <a:pt x="8898119" y="6263292"/>
                  <a:pt x="8891559" y="6262151"/>
                </a:cubicBezTo>
                <a:cubicBezTo>
                  <a:pt x="8907883" y="6257060"/>
                  <a:pt x="8924184" y="6251949"/>
                  <a:pt x="8940486" y="6246793"/>
                </a:cubicBezTo>
                <a:close/>
                <a:moveTo>
                  <a:pt x="8969797" y="6252782"/>
                </a:moveTo>
                <a:cubicBezTo>
                  <a:pt x="8976248" y="6254055"/>
                  <a:pt x="8982742" y="6255284"/>
                  <a:pt x="8989236" y="6256512"/>
                </a:cubicBezTo>
                <a:cubicBezTo>
                  <a:pt x="8973483" y="6261098"/>
                  <a:pt x="8957709" y="6265683"/>
                  <a:pt x="8941933" y="6270246"/>
                </a:cubicBezTo>
                <a:cubicBezTo>
                  <a:pt x="8935307" y="6269259"/>
                  <a:pt x="8928704" y="6268250"/>
                  <a:pt x="8922100" y="6267219"/>
                </a:cubicBezTo>
                <a:cubicBezTo>
                  <a:pt x="8938007" y="6262436"/>
                  <a:pt x="8953913" y="6257631"/>
                  <a:pt x="8969797" y="6252782"/>
                </a:cubicBezTo>
                <a:close/>
                <a:moveTo>
                  <a:pt x="8976314" y="6250808"/>
                </a:moveTo>
                <a:cubicBezTo>
                  <a:pt x="8992703" y="6245805"/>
                  <a:pt x="9009091" y="6240781"/>
                  <a:pt x="9025459" y="6235735"/>
                </a:cubicBezTo>
                <a:cubicBezTo>
                  <a:pt x="9031887" y="6237249"/>
                  <a:pt x="9038337" y="6238719"/>
                  <a:pt x="9044810" y="6240145"/>
                </a:cubicBezTo>
                <a:cubicBezTo>
                  <a:pt x="9028575" y="6244972"/>
                  <a:pt x="9012317" y="6249755"/>
                  <a:pt x="8996059" y="6254516"/>
                </a:cubicBezTo>
                <a:cubicBezTo>
                  <a:pt x="8989456" y="6253309"/>
                  <a:pt x="8982874" y="6252080"/>
                  <a:pt x="8976314" y="6250808"/>
                </a:cubicBezTo>
                <a:close/>
                <a:moveTo>
                  <a:pt x="9021993" y="6231786"/>
                </a:moveTo>
                <a:cubicBezTo>
                  <a:pt x="9015520" y="6230250"/>
                  <a:pt x="9009070" y="6228692"/>
                  <a:pt x="9002619" y="6227091"/>
                </a:cubicBezTo>
                <a:cubicBezTo>
                  <a:pt x="9019864" y="6221584"/>
                  <a:pt x="9037108" y="6216055"/>
                  <a:pt x="9054331" y="6210526"/>
                </a:cubicBezTo>
                <a:cubicBezTo>
                  <a:pt x="9060584" y="6212347"/>
                  <a:pt x="9066881" y="6214168"/>
                  <a:pt x="9073222" y="6215945"/>
                </a:cubicBezTo>
                <a:cubicBezTo>
                  <a:pt x="9056153" y="6221233"/>
                  <a:pt x="9039084" y="6226520"/>
                  <a:pt x="9021993" y="6231786"/>
                </a:cubicBezTo>
                <a:close/>
                <a:moveTo>
                  <a:pt x="9016200" y="6233563"/>
                </a:moveTo>
                <a:cubicBezTo>
                  <a:pt x="8999569" y="6238675"/>
                  <a:pt x="8982917" y="6243765"/>
                  <a:pt x="8966243" y="6248855"/>
                </a:cubicBezTo>
                <a:cubicBezTo>
                  <a:pt x="8959705" y="6247539"/>
                  <a:pt x="8953189" y="6246222"/>
                  <a:pt x="8946673" y="6244862"/>
                </a:cubicBezTo>
                <a:cubicBezTo>
                  <a:pt x="8963478" y="6239552"/>
                  <a:pt x="8980284" y="6234221"/>
                  <a:pt x="8997068" y="6228868"/>
                </a:cubicBezTo>
                <a:cubicBezTo>
                  <a:pt x="9003431" y="6230448"/>
                  <a:pt x="9009815" y="6232027"/>
                  <a:pt x="9016200" y="6233563"/>
                </a:cubicBezTo>
                <a:close/>
                <a:moveTo>
                  <a:pt x="8936910" y="6242799"/>
                </a:moveTo>
                <a:cubicBezTo>
                  <a:pt x="8930437" y="6241396"/>
                  <a:pt x="8923987" y="6239970"/>
                  <a:pt x="8917515" y="6238521"/>
                </a:cubicBezTo>
                <a:cubicBezTo>
                  <a:pt x="8934716" y="6232905"/>
                  <a:pt x="8951916" y="6227266"/>
                  <a:pt x="8969095" y="6221628"/>
                </a:cubicBezTo>
                <a:cubicBezTo>
                  <a:pt x="8975392" y="6223317"/>
                  <a:pt x="8981711" y="6224963"/>
                  <a:pt x="8988051" y="6226586"/>
                </a:cubicBezTo>
                <a:cubicBezTo>
                  <a:pt x="8971026" y="6232005"/>
                  <a:pt x="8953978" y="6237424"/>
                  <a:pt x="8936910" y="6242799"/>
                </a:cubicBezTo>
                <a:close/>
                <a:moveTo>
                  <a:pt x="8908080" y="6236349"/>
                </a:moveTo>
                <a:cubicBezTo>
                  <a:pt x="8901564" y="6234836"/>
                  <a:pt x="8895048" y="6233300"/>
                  <a:pt x="8888576" y="6231720"/>
                </a:cubicBezTo>
                <a:cubicBezTo>
                  <a:pt x="8906150" y="6225818"/>
                  <a:pt x="8923702" y="6219894"/>
                  <a:pt x="8941254" y="6213949"/>
                </a:cubicBezTo>
                <a:cubicBezTo>
                  <a:pt x="8943140" y="6214475"/>
                  <a:pt x="8945071" y="6215002"/>
                  <a:pt x="8946936" y="6215506"/>
                </a:cubicBezTo>
                <a:cubicBezTo>
                  <a:pt x="8951412" y="6216779"/>
                  <a:pt x="8955887" y="6217986"/>
                  <a:pt x="8960385" y="6219236"/>
                </a:cubicBezTo>
                <a:cubicBezTo>
                  <a:pt x="8942965" y="6224963"/>
                  <a:pt x="8925522" y="6230667"/>
                  <a:pt x="8908080" y="6236349"/>
                </a:cubicBezTo>
                <a:close/>
                <a:moveTo>
                  <a:pt x="8882915" y="6233607"/>
                </a:moveTo>
                <a:cubicBezTo>
                  <a:pt x="8889322" y="6235186"/>
                  <a:pt x="8895772" y="6236722"/>
                  <a:pt x="8902244" y="6238236"/>
                </a:cubicBezTo>
                <a:cubicBezTo>
                  <a:pt x="8885263" y="6243765"/>
                  <a:pt x="8868260" y="6249272"/>
                  <a:pt x="8851234" y="6254757"/>
                </a:cubicBezTo>
                <a:cubicBezTo>
                  <a:pt x="8844630" y="6253462"/>
                  <a:pt x="8838026" y="6252146"/>
                  <a:pt x="8831444" y="6250808"/>
                </a:cubicBezTo>
                <a:cubicBezTo>
                  <a:pt x="8848601" y="6245103"/>
                  <a:pt x="8865780" y="6239355"/>
                  <a:pt x="8882915" y="6233607"/>
                </a:cubicBezTo>
                <a:close/>
                <a:moveTo>
                  <a:pt x="8844805" y="6256819"/>
                </a:moveTo>
                <a:cubicBezTo>
                  <a:pt x="8828285" y="6262129"/>
                  <a:pt x="8811742" y="6267416"/>
                  <a:pt x="8795200" y="6272682"/>
                </a:cubicBezTo>
                <a:cubicBezTo>
                  <a:pt x="8788530" y="6271607"/>
                  <a:pt x="8781860" y="6270510"/>
                  <a:pt x="8775212" y="6269369"/>
                </a:cubicBezTo>
                <a:cubicBezTo>
                  <a:pt x="8791909" y="6263884"/>
                  <a:pt x="8808605" y="6258377"/>
                  <a:pt x="8825257" y="6252848"/>
                </a:cubicBezTo>
                <a:cubicBezTo>
                  <a:pt x="8831751" y="6254209"/>
                  <a:pt x="8838267" y="6255525"/>
                  <a:pt x="8844805" y="6256819"/>
                </a:cubicBezTo>
                <a:close/>
                <a:moveTo>
                  <a:pt x="8764484" y="6267526"/>
                </a:moveTo>
                <a:cubicBezTo>
                  <a:pt x="8758516" y="6266473"/>
                  <a:pt x="8752527" y="6265398"/>
                  <a:pt x="8746559" y="6264301"/>
                </a:cubicBezTo>
                <a:cubicBezTo>
                  <a:pt x="8746274" y="6264235"/>
                  <a:pt x="8745967" y="6264191"/>
                  <a:pt x="8745659" y="6264125"/>
                </a:cubicBezTo>
                <a:cubicBezTo>
                  <a:pt x="8762597" y="6258399"/>
                  <a:pt x="8779491" y="6252629"/>
                  <a:pt x="8796406" y="6246837"/>
                </a:cubicBezTo>
                <a:cubicBezTo>
                  <a:pt x="8802132" y="6247978"/>
                  <a:pt x="8807661" y="6249096"/>
                  <a:pt x="8812949" y="6250237"/>
                </a:cubicBezTo>
                <a:cubicBezTo>
                  <a:pt x="8813761" y="6250413"/>
                  <a:pt x="8814573" y="6250588"/>
                  <a:pt x="8815406" y="6250764"/>
                </a:cubicBezTo>
                <a:cubicBezTo>
                  <a:pt x="8798447" y="6256381"/>
                  <a:pt x="8781465" y="6261975"/>
                  <a:pt x="8764484" y="6267526"/>
                </a:cubicBezTo>
                <a:close/>
                <a:moveTo>
                  <a:pt x="8745945" y="6267614"/>
                </a:moveTo>
                <a:cubicBezTo>
                  <a:pt x="8749872" y="6268338"/>
                  <a:pt x="8753865" y="6269018"/>
                  <a:pt x="8757814" y="6269720"/>
                </a:cubicBezTo>
                <a:cubicBezTo>
                  <a:pt x="8741293" y="6275117"/>
                  <a:pt x="8724794" y="6280493"/>
                  <a:pt x="8708251" y="6285846"/>
                </a:cubicBezTo>
                <a:cubicBezTo>
                  <a:pt x="8701977" y="6284946"/>
                  <a:pt x="8695702" y="6284025"/>
                  <a:pt x="8689427" y="6283059"/>
                </a:cubicBezTo>
                <a:cubicBezTo>
                  <a:pt x="8705992" y="6277530"/>
                  <a:pt x="8722534" y="6271958"/>
                  <a:pt x="8739055" y="6266363"/>
                </a:cubicBezTo>
                <a:cubicBezTo>
                  <a:pt x="8741403" y="6266780"/>
                  <a:pt x="8743707" y="6267175"/>
                  <a:pt x="8745945" y="6267614"/>
                </a:cubicBezTo>
                <a:close/>
                <a:moveTo>
                  <a:pt x="9112823" y="4237493"/>
                </a:moveTo>
                <a:cubicBezTo>
                  <a:pt x="9106922" y="4234093"/>
                  <a:pt x="9100932" y="4230758"/>
                  <a:pt x="9094876" y="4227445"/>
                </a:cubicBezTo>
                <a:cubicBezTo>
                  <a:pt x="9100428" y="4213074"/>
                  <a:pt x="9105978" y="4198638"/>
                  <a:pt x="9111529" y="4184179"/>
                </a:cubicBezTo>
                <a:cubicBezTo>
                  <a:pt x="9117651" y="4188107"/>
                  <a:pt x="9123706" y="4192100"/>
                  <a:pt x="9129695" y="4196158"/>
                </a:cubicBezTo>
                <a:cubicBezTo>
                  <a:pt x="9124693" y="4210310"/>
                  <a:pt x="9119647" y="4224439"/>
                  <a:pt x="9114601" y="4238525"/>
                </a:cubicBezTo>
                <a:cubicBezTo>
                  <a:pt x="9114008" y="4238195"/>
                  <a:pt x="9113416" y="4237823"/>
                  <a:pt x="9112823" y="4237493"/>
                </a:cubicBezTo>
                <a:close/>
                <a:moveTo>
                  <a:pt x="9112231" y="4182314"/>
                </a:moveTo>
                <a:cubicBezTo>
                  <a:pt x="9117672" y="4168075"/>
                  <a:pt x="9123113" y="4153815"/>
                  <a:pt x="9128533" y="4139532"/>
                </a:cubicBezTo>
                <a:cubicBezTo>
                  <a:pt x="9134127" y="4143678"/>
                  <a:pt x="9139677" y="4147934"/>
                  <a:pt x="9145162" y="4152257"/>
                </a:cubicBezTo>
                <a:cubicBezTo>
                  <a:pt x="9140270" y="4166276"/>
                  <a:pt x="9135333" y="4180252"/>
                  <a:pt x="9130397" y="4194228"/>
                </a:cubicBezTo>
                <a:cubicBezTo>
                  <a:pt x="9124407" y="4190169"/>
                  <a:pt x="9118352" y="4186220"/>
                  <a:pt x="9112231" y="4182314"/>
                </a:cubicBezTo>
                <a:close/>
                <a:moveTo>
                  <a:pt x="9109269" y="4180406"/>
                </a:moveTo>
                <a:cubicBezTo>
                  <a:pt x="9103104" y="4176500"/>
                  <a:pt x="9096873" y="4172683"/>
                  <a:pt x="9090576" y="4168953"/>
                </a:cubicBezTo>
                <a:cubicBezTo>
                  <a:pt x="9096500" y="4154451"/>
                  <a:pt x="9102446" y="4139861"/>
                  <a:pt x="9108413" y="4125139"/>
                </a:cubicBezTo>
                <a:cubicBezTo>
                  <a:pt x="9114228" y="4129154"/>
                  <a:pt x="9119954" y="4133213"/>
                  <a:pt x="9125636" y="4137382"/>
                </a:cubicBezTo>
                <a:cubicBezTo>
                  <a:pt x="9120195" y="4151752"/>
                  <a:pt x="9114754" y="4166079"/>
                  <a:pt x="9109269" y="4180406"/>
                </a:cubicBezTo>
                <a:close/>
                <a:moveTo>
                  <a:pt x="9087483" y="4167132"/>
                </a:moveTo>
                <a:cubicBezTo>
                  <a:pt x="9081142" y="4163402"/>
                  <a:pt x="9074736" y="4159738"/>
                  <a:pt x="9068286" y="4156140"/>
                </a:cubicBezTo>
                <a:cubicBezTo>
                  <a:pt x="9074714" y="4141374"/>
                  <a:pt x="9081164" y="4126434"/>
                  <a:pt x="9087637" y="4111405"/>
                </a:cubicBezTo>
                <a:cubicBezTo>
                  <a:pt x="9093626" y="4115222"/>
                  <a:pt x="9099550" y="4119105"/>
                  <a:pt x="9105408" y="4123099"/>
                </a:cubicBezTo>
                <a:cubicBezTo>
                  <a:pt x="9099419" y="4137908"/>
                  <a:pt x="9093429" y="4152586"/>
                  <a:pt x="9087483" y="4167132"/>
                </a:cubicBezTo>
                <a:close/>
                <a:moveTo>
                  <a:pt x="9088426" y="4109606"/>
                </a:moveTo>
                <a:cubicBezTo>
                  <a:pt x="9094701" y="4095037"/>
                  <a:pt x="9100976" y="4080382"/>
                  <a:pt x="9107272" y="4065594"/>
                </a:cubicBezTo>
                <a:cubicBezTo>
                  <a:pt x="9112757" y="4069631"/>
                  <a:pt x="9118199" y="4073756"/>
                  <a:pt x="9123574" y="4077990"/>
                </a:cubicBezTo>
                <a:cubicBezTo>
                  <a:pt x="9117760" y="4092514"/>
                  <a:pt x="9111968" y="4106951"/>
                  <a:pt x="9106154" y="4121277"/>
                </a:cubicBezTo>
                <a:cubicBezTo>
                  <a:pt x="9100296" y="4117306"/>
                  <a:pt x="9094394" y="4113401"/>
                  <a:pt x="9088426" y="4109606"/>
                </a:cubicBezTo>
                <a:close/>
                <a:moveTo>
                  <a:pt x="9085311" y="4107631"/>
                </a:moveTo>
                <a:cubicBezTo>
                  <a:pt x="9079256" y="4103813"/>
                  <a:pt x="9073156" y="4100106"/>
                  <a:pt x="9066991" y="4096486"/>
                </a:cubicBezTo>
                <a:cubicBezTo>
                  <a:pt x="9073704" y="4081720"/>
                  <a:pt x="9080462" y="4066757"/>
                  <a:pt x="9087285" y="4051597"/>
                </a:cubicBezTo>
                <a:cubicBezTo>
                  <a:pt x="9093011" y="4055414"/>
                  <a:pt x="9098650" y="4059363"/>
                  <a:pt x="9104245" y="4063400"/>
                </a:cubicBezTo>
                <a:cubicBezTo>
                  <a:pt x="9097926" y="4078231"/>
                  <a:pt x="9091608" y="4092975"/>
                  <a:pt x="9085311" y="4107631"/>
                </a:cubicBezTo>
                <a:close/>
                <a:moveTo>
                  <a:pt x="9088163" y="4049644"/>
                </a:moveTo>
                <a:cubicBezTo>
                  <a:pt x="9094767" y="4034966"/>
                  <a:pt x="9101414" y="4020113"/>
                  <a:pt x="9108084" y="4005106"/>
                </a:cubicBezTo>
                <a:cubicBezTo>
                  <a:pt x="9113349" y="4009121"/>
                  <a:pt x="9118550" y="4013245"/>
                  <a:pt x="9123662" y="4017458"/>
                </a:cubicBezTo>
                <a:cubicBezTo>
                  <a:pt x="9117496" y="4032180"/>
                  <a:pt x="9111287" y="4046836"/>
                  <a:pt x="9105101" y="4061382"/>
                </a:cubicBezTo>
                <a:cubicBezTo>
                  <a:pt x="9099506" y="4057367"/>
                  <a:pt x="9093867" y="4053461"/>
                  <a:pt x="9088163" y="4049644"/>
                </a:cubicBezTo>
                <a:close/>
                <a:moveTo>
                  <a:pt x="9084982" y="4047559"/>
                </a:moveTo>
                <a:cubicBezTo>
                  <a:pt x="9079189" y="4043742"/>
                  <a:pt x="9073332" y="4040034"/>
                  <a:pt x="9067407" y="4036436"/>
                </a:cubicBezTo>
                <a:cubicBezTo>
                  <a:pt x="9074494" y="4021429"/>
                  <a:pt x="9081603" y="4006335"/>
                  <a:pt x="9088711" y="3991130"/>
                </a:cubicBezTo>
                <a:cubicBezTo>
                  <a:pt x="9094196" y="3994904"/>
                  <a:pt x="9099637" y="3998787"/>
                  <a:pt x="9105013" y="4002802"/>
                </a:cubicBezTo>
                <a:cubicBezTo>
                  <a:pt x="9098299" y="4017875"/>
                  <a:pt x="9091629" y="4032794"/>
                  <a:pt x="9084982" y="4047559"/>
                </a:cubicBezTo>
                <a:close/>
                <a:moveTo>
                  <a:pt x="9089546" y="3989331"/>
                </a:moveTo>
                <a:cubicBezTo>
                  <a:pt x="9096456" y="3974565"/>
                  <a:pt x="9103346" y="3959712"/>
                  <a:pt x="9110213" y="3944815"/>
                </a:cubicBezTo>
                <a:cubicBezTo>
                  <a:pt x="9115259" y="3948786"/>
                  <a:pt x="9120239" y="3952889"/>
                  <a:pt x="9125154" y="3957123"/>
                </a:cubicBezTo>
                <a:cubicBezTo>
                  <a:pt x="9118704" y="3971867"/>
                  <a:pt x="9112231" y="3986501"/>
                  <a:pt x="9105802" y="4001003"/>
                </a:cubicBezTo>
                <a:cubicBezTo>
                  <a:pt x="9100449" y="3996988"/>
                  <a:pt x="9095031" y="3993105"/>
                  <a:pt x="9089546" y="3989331"/>
                </a:cubicBezTo>
                <a:close/>
                <a:moveTo>
                  <a:pt x="9086364" y="3987137"/>
                </a:moveTo>
                <a:cubicBezTo>
                  <a:pt x="9080791" y="3983385"/>
                  <a:pt x="9075153" y="3979743"/>
                  <a:pt x="9069448" y="3976233"/>
                </a:cubicBezTo>
                <a:cubicBezTo>
                  <a:pt x="9076732" y="3961380"/>
                  <a:pt x="9084082" y="3946263"/>
                  <a:pt x="9091497" y="3930949"/>
                </a:cubicBezTo>
                <a:cubicBezTo>
                  <a:pt x="9096785" y="3934635"/>
                  <a:pt x="9101985" y="3938452"/>
                  <a:pt x="9107119" y="3942424"/>
                </a:cubicBezTo>
                <a:cubicBezTo>
                  <a:pt x="9100142" y="3957540"/>
                  <a:pt x="9093209" y="3972459"/>
                  <a:pt x="9086364" y="3987137"/>
                </a:cubicBezTo>
                <a:close/>
                <a:moveTo>
                  <a:pt x="9092485" y="3928909"/>
                </a:moveTo>
                <a:cubicBezTo>
                  <a:pt x="9099616" y="3914165"/>
                  <a:pt x="9106811" y="3899202"/>
                  <a:pt x="9114030" y="3884085"/>
                </a:cubicBezTo>
                <a:cubicBezTo>
                  <a:pt x="9118878" y="3887925"/>
                  <a:pt x="9123662" y="3891896"/>
                  <a:pt x="9128357" y="3896021"/>
                </a:cubicBezTo>
                <a:cubicBezTo>
                  <a:pt x="9121577" y="3910940"/>
                  <a:pt x="9114798" y="3925727"/>
                  <a:pt x="9108084" y="3940317"/>
                </a:cubicBezTo>
                <a:cubicBezTo>
                  <a:pt x="9102951" y="3936390"/>
                  <a:pt x="9097751" y="3932594"/>
                  <a:pt x="9092485" y="3928909"/>
                </a:cubicBezTo>
                <a:close/>
                <a:moveTo>
                  <a:pt x="9115017" y="3882023"/>
                </a:moveTo>
                <a:cubicBezTo>
                  <a:pt x="9121995" y="3867389"/>
                  <a:pt x="9128971" y="3852624"/>
                  <a:pt x="9135992" y="3837726"/>
                </a:cubicBezTo>
                <a:cubicBezTo>
                  <a:pt x="9140424" y="3841720"/>
                  <a:pt x="9144768" y="3845866"/>
                  <a:pt x="9149024" y="3850144"/>
                </a:cubicBezTo>
                <a:cubicBezTo>
                  <a:pt x="9142464" y="3864844"/>
                  <a:pt x="9135882" y="3879412"/>
                  <a:pt x="9129322" y="3893871"/>
                </a:cubicBezTo>
                <a:cubicBezTo>
                  <a:pt x="9124627" y="3889790"/>
                  <a:pt x="9119866" y="3885841"/>
                  <a:pt x="9115017" y="3882023"/>
                </a:cubicBezTo>
                <a:close/>
                <a:moveTo>
                  <a:pt x="9111814" y="3879544"/>
                </a:moveTo>
                <a:cubicBezTo>
                  <a:pt x="9106811" y="3875682"/>
                  <a:pt x="9101722" y="3871953"/>
                  <a:pt x="9096544" y="3868398"/>
                </a:cubicBezTo>
                <a:cubicBezTo>
                  <a:pt x="9104113" y="3853194"/>
                  <a:pt x="9111573" y="3838165"/>
                  <a:pt x="9118857" y="3823356"/>
                </a:cubicBezTo>
                <a:cubicBezTo>
                  <a:pt x="9123640" y="3827064"/>
                  <a:pt x="9128335" y="3830947"/>
                  <a:pt x="9132921" y="3834984"/>
                </a:cubicBezTo>
                <a:cubicBezTo>
                  <a:pt x="9125878" y="3849969"/>
                  <a:pt x="9118834" y="3864822"/>
                  <a:pt x="9111814" y="3879544"/>
                </a:cubicBezTo>
                <a:close/>
                <a:moveTo>
                  <a:pt x="9119845" y="3821337"/>
                </a:moveTo>
                <a:cubicBezTo>
                  <a:pt x="9127216" y="3806330"/>
                  <a:pt x="9134456" y="3791499"/>
                  <a:pt x="9141542" y="3776887"/>
                </a:cubicBezTo>
                <a:cubicBezTo>
                  <a:pt x="9145909" y="3780770"/>
                  <a:pt x="9150165" y="3784829"/>
                  <a:pt x="9154334" y="3789042"/>
                </a:cubicBezTo>
                <a:cubicBezTo>
                  <a:pt x="9147532" y="3803785"/>
                  <a:pt x="9140709" y="3818419"/>
                  <a:pt x="9133886" y="3832966"/>
                </a:cubicBezTo>
                <a:cubicBezTo>
                  <a:pt x="9129278" y="3828928"/>
                  <a:pt x="9124605" y="3825045"/>
                  <a:pt x="9119845" y="3821337"/>
                </a:cubicBezTo>
                <a:close/>
                <a:moveTo>
                  <a:pt x="9116575" y="3818814"/>
                </a:moveTo>
                <a:cubicBezTo>
                  <a:pt x="9111704" y="3815106"/>
                  <a:pt x="9106724" y="3811574"/>
                  <a:pt x="9101656" y="3808173"/>
                </a:cubicBezTo>
                <a:cubicBezTo>
                  <a:pt x="9109445" y="3792969"/>
                  <a:pt x="9117102" y="3777918"/>
                  <a:pt x="9124627" y="3763021"/>
                </a:cubicBezTo>
                <a:cubicBezTo>
                  <a:pt x="9129322" y="3766575"/>
                  <a:pt x="9133907" y="3770283"/>
                  <a:pt x="9138383" y="3774145"/>
                </a:cubicBezTo>
                <a:cubicBezTo>
                  <a:pt x="9131275" y="3788844"/>
                  <a:pt x="9123991" y="3803741"/>
                  <a:pt x="9116575" y="3818814"/>
                </a:cubicBezTo>
                <a:close/>
                <a:moveTo>
                  <a:pt x="9125724" y="3760871"/>
                </a:moveTo>
                <a:cubicBezTo>
                  <a:pt x="9133294" y="3745864"/>
                  <a:pt x="9140753" y="3731011"/>
                  <a:pt x="9148059" y="3716311"/>
                </a:cubicBezTo>
                <a:cubicBezTo>
                  <a:pt x="9152337" y="3720041"/>
                  <a:pt x="9156528" y="3723902"/>
                  <a:pt x="9160587" y="3727961"/>
                </a:cubicBezTo>
                <a:cubicBezTo>
                  <a:pt x="9153697" y="3742441"/>
                  <a:pt x="9146633" y="3757119"/>
                  <a:pt x="9139436" y="3771973"/>
                </a:cubicBezTo>
                <a:cubicBezTo>
                  <a:pt x="9134961" y="3768089"/>
                  <a:pt x="9130375" y="3764425"/>
                  <a:pt x="9125724" y="3760871"/>
                </a:cubicBezTo>
                <a:close/>
                <a:moveTo>
                  <a:pt x="9122368" y="3758370"/>
                </a:moveTo>
                <a:cubicBezTo>
                  <a:pt x="9117563" y="3754816"/>
                  <a:pt x="9112648" y="3751459"/>
                  <a:pt x="9107646" y="3748256"/>
                </a:cubicBezTo>
                <a:cubicBezTo>
                  <a:pt x="9115522" y="3733270"/>
                  <a:pt x="9123377" y="3718176"/>
                  <a:pt x="9131231" y="3702994"/>
                </a:cubicBezTo>
                <a:cubicBezTo>
                  <a:pt x="9135882" y="3706350"/>
                  <a:pt x="9140424" y="3709839"/>
                  <a:pt x="9144833" y="3713547"/>
                </a:cubicBezTo>
                <a:cubicBezTo>
                  <a:pt x="9137506" y="3728312"/>
                  <a:pt x="9130003" y="3743253"/>
                  <a:pt x="9122368" y="3758370"/>
                </a:cubicBezTo>
                <a:close/>
                <a:moveTo>
                  <a:pt x="9102884" y="3748212"/>
                </a:moveTo>
                <a:cubicBezTo>
                  <a:pt x="9094788" y="3763614"/>
                  <a:pt x="9086671" y="3778971"/>
                  <a:pt x="9078597" y="3794198"/>
                </a:cubicBezTo>
                <a:cubicBezTo>
                  <a:pt x="9073529" y="3791411"/>
                  <a:pt x="9068395" y="3788779"/>
                  <a:pt x="9063174" y="3786299"/>
                </a:cubicBezTo>
                <a:cubicBezTo>
                  <a:pt x="9062713" y="3786080"/>
                  <a:pt x="9062230" y="3785882"/>
                  <a:pt x="9061769" y="3785663"/>
                </a:cubicBezTo>
                <a:cubicBezTo>
                  <a:pt x="9070216" y="3770371"/>
                  <a:pt x="9078685" y="3754903"/>
                  <a:pt x="9087176" y="3739304"/>
                </a:cubicBezTo>
                <a:cubicBezTo>
                  <a:pt x="9092507" y="3742112"/>
                  <a:pt x="9097751" y="3745074"/>
                  <a:pt x="9102884" y="3748212"/>
                </a:cubicBezTo>
                <a:close/>
                <a:moveTo>
                  <a:pt x="9062142" y="3788471"/>
                </a:moveTo>
                <a:cubicBezTo>
                  <a:pt x="9067342" y="3790929"/>
                  <a:pt x="9072454" y="3793540"/>
                  <a:pt x="9077479" y="3796282"/>
                </a:cubicBezTo>
                <a:cubicBezTo>
                  <a:pt x="9069185" y="3811881"/>
                  <a:pt x="9060913" y="3827349"/>
                  <a:pt x="9052642" y="3842707"/>
                </a:cubicBezTo>
                <a:cubicBezTo>
                  <a:pt x="9050098" y="3841456"/>
                  <a:pt x="9047552" y="3840206"/>
                  <a:pt x="9044963" y="3839021"/>
                </a:cubicBezTo>
                <a:cubicBezTo>
                  <a:pt x="9041584" y="3837463"/>
                  <a:pt x="9038140" y="3836015"/>
                  <a:pt x="9034652" y="3834633"/>
                </a:cubicBezTo>
                <a:cubicBezTo>
                  <a:pt x="9043252" y="3819187"/>
                  <a:pt x="9051918" y="3803566"/>
                  <a:pt x="9060607" y="3787791"/>
                </a:cubicBezTo>
                <a:cubicBezTo>
                  <a:pt x="9061133" y="3788011"/>
                  <a:pt x="9061638" y="3788230"/>
                  <a:pt x="9062142" y="3788471"/>
                </a:cubicBezTo>
                <a:close/>
                <a:moveTo>
                  <a:pt x="9043998" y="3841105"/>
                </a:moveTo>
                <a:cubicBezTo>
                  <a:pt x="9046543" y="3842290"/>
                  <a:pt x="9049066" y="3843497"/>
                  <a:pt x="9051567" y="3844725"/>
                </a:cubicBezTo>
                <a:cubicBezTo>
                  <a:pt x="9043076" y="3860478"/>
                  <a:pt x="9034629" y="3876099"/>
                  <a:pt x="9026226" y="3891523"/>
                </a:cubicBezTo>
                <a:cubicBezTo>
                  <a:pt x="9019974" y="3888759"/>
                  <a:pt x="9013567" y="3886236"/>
                  <a:pt x="9007029" y="3883932"/>
                </a:cubicBezTo>
                <a:cubicBezTo>
                  <a:pt x="9015761" y="3868398"/>
                  <a:pt x="9024603" y="3852624"/>
                  <a:pt x="9033532" y="3836651"/>
                </a:cubicBezTo>
                <a:cubicBezTo>
                  <a:pt x="9037064" y="3838077"/>
                  <a:pt x="9040575" y="3839547"/>
                  <a:pt x="9043998" y="3841105"/>
                </a:cubicBezTo>
                <a:close/>
                <a:moveTo>
                  <a:pt x="9025173" y="3893476"/>
                </a:moveTo>
                <a:cubicBezTo>
                  <a:pt x="9016485" y="3909426"/>
                  <a:pt x="9007863" y="3925179"/>
                  <a:pt x="8999306" y="3940690"/>
                </a:cubicBezTo>
                <a:cubicBezTo>
                  <a:pt x="8992636" y="3938079"/>
                  <a:pt x="8985813" y="3935688"/>
                  <a:pt x="8978924" y="3933494"/>
                </a:cubicBezTo>
                <a:cubicBezTo>
                  <a:pt x="8987810" y="3917917"/>
                  <a:pt x="8996806" y="3902032"/>
                  <a:pt x="9005910" y="3885885"/>
                </a:cubicBezTo>
                <a:cubicBezTo>
                  <a:pt x="9012470" y="3888166"/>
                  <a:pt x="9018899" y="3890689"/>
                  <a:pt x="9025173" y="3893476"/>
                </a:cubicBezTo>
                <a:close/>
                <a:moveTo>
                  <a:pt x="8998275" y="3942555"/>
                </a:moveTo>
                <a:cubicBezTo>
                  <a:pt x="8989412" y="3958681"/>
                  <a:pt x="8980614" y="3974565"/>
                  <a:pt x="8971948" y="3990143"/>
                </a:cubicBezTo>
                <a:cubicBezTo>
                  <a:pt x="8964861" y="3987642"/>
                  <a:pt x="8957665" y="3985338"/>
                  <a:pt x="8950446" y="3983188"/>
                </a:cubicBezTo>
                <a:cubicBezTo>
                  <a:pt x="8959420" y="3967611"/>
                  <a:pt x="8968569" y="3951660"/>
                  <a:pt x="8977849" y="3935381"/>
                </a:cubicBezTo>
                <a:cubicBezTo>
                  <a:pt x="8984760" y="3937575"/>
                  <a:pt x="8991583" y="3939944"/>
                  <a:pt x="8998275" y="3942555"/>
                </a:cubicBezTo>
                <a:close/>
                <a:moveTo>
                  <a:pt x="8970960" y="3991942"/>
                </a:moveTo>
                <a:cubicBezTo>
                  <a:pt x="8961899" y="4008199"/>
                  <a:pt x="8952991" y="4024128"/>
                  <a:pt x="8944215" y="4039749"/>
                </a:cubicBezTo>
                <a:cubicBezTo>
                  <a:pt x="8936690" y="4037248"/>
                  <a:pt x="8929187" y="4034944"/>
                  <a:pt x="8921749" y="4032794"/>
                </a:cubicBezTo>
                <a:cubicBezTo>
                  <a:pt x="8930766" y="4017305"/>
                  <a:pt x="8940003" y="4001354"/>
                  <a:pt x="8949415" y="3984987"/>
                </a:cubicBezTo>
                <a:cubicBezTo>
                  <a:pt x="8956655" y="3987137"/>
                  <a:pt x="8963851" y="3989441"/>
                  <a:pt x="8970960" y="3991942"/>
                </a:cubicBezTo>
                <a:close/>
                <a:moveTo>
                  <a:pt x="8943250" y="4041460"/>
                </a:moveTo>
                <a:cubicBezTo>
                  <a:pt x="8936932" y="4052694"/>
                  <a:pt x="8930700" y="4063773"/>
                  <a:pt x="8924535" y="4074634"/>
                </a:cubicBezTo>
                <a:cubicBezTo>
                  <a:pt x="8921749" y="4079570"/>
                  <a:pt x="8918962" y="4084463"/>
                  <a:pt x="8916198" y="4089355"/>
                </a:cubicBezTo>
                <a:cubicBezTo>
                  <a:pt x="8908804" y="4086964"/>
                  <a:pt x="8901038" y="4084594"/>
                  <a:pt x="8892876" y="4082181"/>
                </a:cubicBezTo>
                <a:cubicBezTo>
                  <a:pt x="8897856" y="4073734"/>
                  <a:pt x="8902859" y="4065199"/>
                  <a:pt x="8907883" y="4056577"/>
                </a:cubicBezTo>
                <a:cubicBezTo>
                  <a:pt x="8912117" y="4049337"/>
                  <a:pt x="8916418" y="4041987"/>
                  <a:pt x="8920762" y="4034527"/>
                </a:cubicBezTo>
                <a:cubicBezTo>
                  <a:pt x="8928199" y="4036677"/>
                  <a:pt x="8935725" y="4038981"/>
                  <a:pt x="8943250" y="4041460"/>
                </a:cubicBezTo>
                <a:close/>
                <a:moveTo>
                  <a:pt x="8928221" y="4076718"/>
                </a:moveTo>
                <a:cubicBezTo>
                  <a:pt x="8934474" y="4065682"/>
                  <a:pt x="8940858" y="4054361"/>
                  <a:pt x="8947331" y="4042842"/>
                </a:cubicBezTo>
                <a:cubicBezTo>
                  <a:pt x="8954571" y="4045300"/>
                  <a:pt x="8961789" y="4047933"/>
                  <a:pt x="8968941" y="4050763"/>
                </a:cubicBezTo>
                <a:cubicBezTo>
                  <a:pt x="8961043" y="4065331"/>
                  <a:pt x="8953035" y="4080031"/>
                  <a:pt x="8944939" y="4094862"/>
                </a:cubicBezTo>
                <a:cubicBezTo>
                  <a:pt x="8944259" y="4096091"/>
                  <a:pt x="8943601" y="4097297"/>
                  <a:pt x="8942921" y="4098504"/>
                </a:cubicBezTo>
                <a:cubicBezTo>
                  <a:pt x="8935681" y="4095871"/>
                  <a:pt x="8928177" y="4093260"/>
                  <a:pt x="8920301" y="4090671"/>
                </a:cubicBezTo>
                <a:cubicBezTo>
                  <a:pt x="8922934" y="4086042"/>
                  <a:pt x="8925588" y="4081391"/>
                  <a:pt x="8928221" y="4076718"/>
                </a:cubicBezTo>
                <a:close/>
                <a:moveTo>
                  <a:pt x="8948559" y="4096837"/>
                </a:moveTo>
                <a:cubicBezTo>
                  <a:pt x="8956765" y="4081852"/>
                  <a:pt x="8964817" y="4067020"/>
                  <a:pt x="8972825" y="4052277"/>
                </a:cubicBezTo>
                <a:cubicBezTo>
                  <a:pt x="8979824" y="4055107"/>
                  <a:pt x="8986757" y="4058069"/>
                  <a:pt x="8993624" y="4061096"/>
                </a:cubicBezTo>
                <a:cubicBezTo>
                  <a:pt x="8985484" y="4076740"/>
                  <a:pt x="8977169" y="4092580"/>
                  <a:pt x="8968744" y="4108574"/>
                </a:cubicBezTo>
                <a:cubicBezTo>
                  <a:pt x="8963829" y="4106578"/>
                  <a:pt x="8958893" y="4104581"/>
                  <a:pt x="8953913" y="4102651"/>
                </a:cubicBezTo>
                <a:cubicBezTo>
                  <a:pt x="8951587" y="4101751"/>
                  <a:pt x="8949218" y="4100852"/>
                  <a:pt x="8946848" y="4099974"/>
                </a:cubicBezTo>
                <a:cubicBezTo>
                  <a:pt x="8947418" y="4098921"/>
                  <a:pt x="8947989" y="4097890"/>
                  <a:pt x="8948559" y="4096837"/>
                </a:cubicBezTo>
                <a:close/>
                <a:moveTo>
                  <a:pt x="8953255" y="4104340"/>
                </a:moveTo>
                <a:cubicBezTo>
                  <a:pt x="8958169" y="4106249"/>
                  <a:pt x="8963040" y="4108245"/>
                  <a:pt x="8967888" y="4110220"/>
                </a:cubicBezTo>
                <a:cubicBezTo>
                  <a:pt x="8967033" y="4111843"/>
                  <a:pt x="8966199" y="4113467"/>
                  <a:pt x="8965322" y="4115091"/>
                </a:cubicBezTo>
                <a:cubicBezTo>
                  <a:pt x="8957709" y="4129571"/>
                  <a:pt x="8950095" y="4143898"/>
                  <a:pt x="8942526" y="4158049"/>
                </a:cubicBezTo>
                <a:cubicBezTo>
                  <a:pt x="8934913" y="4155197"/>
                  <a:pt x="8927234" y="4152388"/>
                  <a:pt x="8919467" y="4149624"/>
                </a:cubicBezTo>
                <a:cubicBezTo>
                  <a:pt x="8928221" y="4133871"/>
                  <a:pt x="8937063" y="4117833"/>
                  <a:pt x="8945970" y="4101575"/>
                </a:cubicBezTo>
                <a:cubicBezTo>
                  <a:pt x="8948406" y="4102497"/>
                  <a:pt x="8950863" y="4103419"/>
                  <a:pt x="8953255" y="4104340"/>
                </a:cubicBezTo>
                <a:close/>
                <a:moveTo>
                  <a:pt x="8941561" y="4159892"/>
                </a:moveTo>
                <a:cubicBezTo>
                  <a:pt x="8912512" y="4214237"/>
                  <a:pt x="8884188" y="4265774"/>
                  <a:pt x="8858540" y="4310948"/>
                </a:cubicBezTo>
                <a:cubicBezTo>
                  <a:pt x="8740064" y="4519553"/>
                  <a:pt x="8606319" y="4729101"/>
                  <a:pt x="8476961" y="4931738"/>
                </a:cubicBezTo>
                <a:cubicBezTo>
                  <a:pt x="8382752" y="5079305"/>
                  <a:pt x="8285338" y="5231897"/>
                  <a:pt x="8193586" y="5384401"/>
                </a:cubicBezTo>
                <a:cubicBezTo>
                  <a:pt x="8126472" y="5496163"/>
                  <a:pt x="8061310" y="5606038"/>
                  <a:pt x="8001678" y="5721266"/>
                </a:cubicBezTo>
                <a:cubicBezTo>
                  <a:pt x="7968526" y="5785704"/>
                  <a:pt x="7943164" y="5838930"/>
                  <a:pt x="7921882" y="5888778"/>
                </a:cubicBezTo>
                <a:lnTo>
                  <a:pt x="7917099" y="5899923"/>
                </a:lnTo>
                <a:cubicBezTo>
                  <a:pt x="7879736" y="5987222"/>
                  <a:pt x="7837370" y="6086149"/>
                  <a:pt x="7842218" y="6183672"/>
                </a:cubicBezTo>
                <a:cubicBezTo>
                  <a:pt x="7844566" y="6230842"/>
                  <a:pt x="7860297" y="6270246"/>
                  <a:pt x="7888972" y="6300787"/>
                </a:cubicBezTo>
                <a:cubicBezTo>
                  <a:pt x="7913567" y="6326961"/>
                  <a:pt x="7948430" y="6347387"/>
                  <a:pt x="7992616" y="6361495"/>
                </a:cubicBezTo>
                <a:cubicBezTo>
                  <a:pt x="8073289" y="6387230"/>
                  <a:pt x="8171207" y="6388064"/>
                  <a:pt x="8242687" y="6388678"/>
                </a:cubicBezTo>
                <a:cubicBezTo>
                  <a:pt x="8254908" y="6388788"/>
                  <a:pt x="8266448" y="6388875"/>
                  <a:pt x="8277024" y="6389095"/>
                </a:cubicBezTo>
                <a:cubicBezTo>
                  <a:pt x="8296221" y="6389468"/>
                  <a:pt x="8315352" y="6389666"/>
                  <a:pt x="8334594" y="6389666"/>
                </a:cubicBezTo>
                <a:cubicBezTo>
                  <a:pt x="8335691" y="6389666"/>
                  <a:pt x="8336788" y="6389644"/>
                  <a:pt x="8337863" y="6389644"/>
                </a:cubicBezTo>
                <a:cubicBezTo>
                  <a:pt x="8325072" y="6393483"/>
                  <a:pt x="8312281" y="6397301"/>
                  <a:pt x="8299490" y="6401096"/>
                </a:cubicBezTo>
                <a:cubicBezTo>
                  <a:pt x="8271099" y="6401886"/>
                  <a:pt x="8242753" y="6402303"/>
                  <a:pt x="8214429" y="6402303"/>
                </a:cubicBezTo>
                <a:cubicBezTo>
                  <a:pt x="8212981" y="6402303"/>
                  <a:pt x="8211489" y="6402303"/>
                  <a:pt x="8210041" y="6402303"/>
                </a:cubicBezTo>
                <a:cubicBezTo>
                  <a:pt x="8199904" y="6402281"/>
                  <a:pt x="8188869" y="6402390"/>
                  <a:pt x="8177219" y="6402478"/>
                </a:cubicBezTo>
                <a:cubicBezTo>
                  <a:pt x="8103611" y="6403114"/>
                  <a:pt x="8002819" y="6403970"/>
                  <a:pt x="7919556" y="6379003"/>
                </a:cubicBezTo>
                <a:cubicBezTo>
                  <a:pt x="7820630" y="6349340"/>
                  <a:pt x="7770673" y="6291375"/>
                  <a:pt x="7766833" y="6201816"/>
                </a:cubicBezTo>
                <a:cubicBezTo>
                  <a:pt x="7762577" y="6102933"/>
                  <a:pt x="7807334" y="6002317"/>
                  <a:pt x="7846804" y="5913548"/>
                </a:cubicBezTo>
                <a:lnTo>
                  <a:pt x="7851762" y="5902380"/>
                </a:lnTo>
                <a:cubicBezTo>
                  <a:pt x="7874492" y="5851172"/>
                  <a:pt x="7901215" y="5797003"/>
                  <a:pt x="7935858" y="5731863"/>
                </a:cubicBezTo>
                <a:cubicBezTo>
                  <a:pt x="7998409" y="5614836"/>
                  <a:pt x="8066839" y="5502942"/>
                  <a:pt x="8137288" y="5389075"/>
                </a:cubicBezTo>
                <a:cubicBezTo>
                  <a:pt x="8235689" y="5230339"/>
                  <a:pt x="8340013" y="5071561"/>
                  <a:pt x="8440892" y="4918025"/>
                </a:cubicBezTo>
                <a:cubicBezTo>
                  <a:pt x="8574133" y="4715212"/>
                  <a:pt x="8711916" y="4505511"/>
                  <a:pt x="8835416" y="4296599"/>
                </a:cubicBezTo>
                <a:cubicBezTo>
                  <a:pt x="8860822" y="4253663"/>
                  <a:pt x="8889080" y="4204211"/>
                  <a:pt x="8918480" y="4151379"/>
                </a:cubicBezTo>
                <a:cubicBezTo>
                  <a:pt x="8926247" y="4154166"/>
                  <a:pt x="8933925" y="4156996"/>
                  <a:pt x="8941561" y="4159892"/>
                </a:cubicBezTo>
                <a:close/>
                <a:moveTo>
                  <a:pt x="8277089" y="6385058"/>
                </a:moveTo>
                <a:cubicBezTo>
                  <a:pt x="8266514" y="6384838"/>
                  <a:pt x="8254952" y="6384751"/>
                  <a:pt x="8242731" y="6384641"/>
                </a:cubicBezTo>
                <a:cubicBezTo>
                  <a:pt x="8098126" y="6383412"/>
                  <a:pt x="7856084" y="6381350"/>
                  <a:pt x="7846255" y="6183474"/>
                </a:cubicBezTo>
                <a:cubicBezTo>
                  <a:pt x="7841451" y="6086873"/>
                  <a:pt x="7883619" y="5988407"/>
                  <a:pt x="7920807" y="5901503"/>
                </a:cubicBezTo>
                <a:lnTo>
                  <a:pt x="7925590" y="5890357"/>
                </a:lnTo>
                <a:cubicBezTo>
                  <a:pt x="7946828" y="5840620"/>
                  <a:pt x="7972146" y="5787459"/>
                  <a:pt x="8005276" y="5723109"/>
                </a:cubicBezTo>
                <a:cubicBezTo>
                  <a:pt x="8064842" y="5607991"/>
                  <a:pt x="8129982" y="5498182"/>
                  <a:pt x="8197052" y="5386486"/>
                </a:cubicBezTo>
                <a:cubicBezTo>
                  <a:pt x="8288761" y="5234026"/>
                  <a:pt x="8386153" y="5081455"/>
                  <a:pt x="8480340" y="4933910"/>
                </a:cubicBezTo>
                <a:cubicBezTo>
                  <a:pt x="8609742" y="4731229"/>
                  <a:pt x="8743531" y="4521659"/>
                  <a:pt x="8862050" y="4312945"/>
                </a:cubicBezTo>
                <a:cubicBezTo>
                  <a:pt x="8887786" y="4267617"/>
                  <a:pt x="8916220" y="4215861"/>
                  <a:pt x="8945356" y="4161340"/>
                </a:cubicBezTo>
                <a:cubicBezTo>
                  <a:pt x="8952969" y="4164236"/>
                  <a:pt x="8960495" y="4167198"/>
                  <a:pt x="8967976" y="4170204"/>
                </a:cubicBezTo>
                <a:cubicBezTo>
                  <a:pt x="8932609" y="4239292"/>
                  <a:pt x="8903978" y="4292892"/>
                  <a:pt x="8885197" y="4327403"/>
                </a:cubicBezTo>
                <a:cubicBezTo>
                  <a:pt x="8772053" y="4535481"/>
                  <a:pt x="8642586" y="4744590"/>
                  <a:pt x="8517396" y="4946832"/>
                </a:cubicBezTo>
                <a:cubicBezTo>
                  <a:pt x="8429571" y="5088695"/>
                  <a:pt x="8338762" y="5235386"/>
                  <a:pt x="8253394" y="5381900"/>
                </a:cubicBezTo>
                <a:cubicBezTo>
                  <a:pt x="8192182" y="5487168"/>
                  <a:pt x="8127700" y="5599412"/>
                  <a:pt x="8071139" y="5712600"/>
                </a:cubicBezTo>
                <a:cubicBezTo>
                  <a:pt x="8039568" y="5776204"/>
                  <a:pt x="8015609" y="5828399"/>
                  <a:pt x="7995754" y="5876842"/>
                </a:cubicBezTo>
                <a:lnTo>
                  <a:pt x="7991191" y="5887944"/>
                </a:lnTo>
                <a:cubicBezTo>
                  <a:pt x="7956087" y="5973356"/>
                  <a:pt x="7916309" y="6070155"/>
                  <a:pt x="7921728" y="6165330"/>
                </a:cubicBezTo>
                <a:cubicBezTo>
                  <a:pt x="7932852" y="6360704"/>
                  <a:pt x="8167851" y="6366914"/>
                  <a:pt x="8308266" y="6370643"/>
                </a:cubicBezTo>
                <a:cubicBezTo>
                  <a:pt x="8321013" y="6370973"/>
                  <a:pt x="8333036" y="6371302"/>
                  <a:pt x="8344006" y="6371740"/>
                </a:cubicBezTo>
                <a:cubicBezTo>
                  <a:pt x="8360022" y="6372377"/>
                  <a:pt x="8376060" y="6372837"/>
                  <a:pt x="8392098" y="6373189"/>
                </a:cubicBezTo>
                <a:cubicBezTo>
                  <a:pt x="8378583" y="6377357"/>
                  <a:pt x="8365046" y="6381482"/>
                  <a:pt x="8351487" y="6385563"/>
                </a:cubicBezTo>
                <a:cubicBezTo>
                  <a:pt x="8326651" y="6385694"/>
                  <a:pt x="8301859" y="6385563"/>
                  <a:pt x="8277089" y="6385058"/>
                </a:cubicBezTo>
                <a:close/>
                <a:moveTo>
                  <a:pt x="8408772" y="6373518"/>
                </a:moveTo>
                <a:cubicBezTo>
                  <a:pt x="8414082" y="6373605"/>
                  <a:pt x="8419413" y="6373693"/>
                  <a:pt x="8424744" y="6373737"/>
                </a:cubicBezTo>
                <a:cubicBezTo>
                  <a:pt x="8411712" y="6377577"/>
                  <a:pt x="8398680" y="6381394"/>
                  <a:pt x="8385648" y="6385190"/>
                </a:cubicBezTo>
                <a:cubicBezTo>
                  <a:pt x="8380382" y="6385278"/>
                  <a:pt x="8375139" y="6385343"/>
                  <a:pt x="8369873" y="6385409"/>
                </a:cubicBezTo>
                <a:cubicBezTo>
                  <a:pt x="8382840" y="6381460"/>
                  <a:pt x="8395806" y="6377511"/>
                  <a:pt x="8408772" y="6373518"/>
                </a:cubicBezTo>
                <a:close/>
                <a:moveTo>
                  <a:pt x="8472815" y="6353530"/>
                </a:moveTo>
                <a:cubicBezTo>
                  <a:pt x="8487229" y="6348989"/>
                  <a:pt x="8501622" y="6344425"/>
                  <a:pt x="8515992" y="6339840"/>
                </a:cubicBezTo>
                <a:cubicBezTo>
                  <a:pt x="8521828" y="6340235"/>
                  <a:pt x="8527643" y="6340630"/>
                  <a:pt x="8533522" y="6340980"/>
                </a:cubicBezTo>
                <a:cubicBezTo>
                  <a:pt x="8519152" y="6345390"/>
                  <a:pt x="8504803" y="6349756"/>
                  <a:pt x="8490411" y="6354122"/>
                </a:cubicBezTo>
                <a:cubicBezTo>
                  <a:pt x="8484552" y="6353925"/>
                  <a:pt x="8478695" y="6353750"/>
                  <a:pt x="8472815" y="6353530"/>
                </a:cubicBezTo>
                <a:close/>
                <a:moveTo>
                  <a:pt x="8525712" y="6336724"/>
                </a:moveTo>
                <a:cubicBezTo>
                  <a:pt x="8540697" y="6331920"/>
                  <a:pt x="8555682" y="6327093"/>
                  <a:pt x="8570645" y="6322222"/>
                </a:cubicBezTo>
                <a:cubicBezTo>
                  <a:pt x="8576634" y="6322793"/>
                  <a:pt x="8582646" y="6323341"/>
                  <a:pt x="8588679" y="6323868"/>
                </a:cubicBezTo>
                <a:cubicBezTo>
                  <a:pt x="8573738" y="6328541"/>
                  <a:pt x="8558775" y="6333192"/>
                  <a:pt x="8543812" y="6337821"/>
                </a:cubicBezTo>
                <a:cubicBezTo>
                  <a:pt x="8537779" y="6337470"/>
                  <a:pt x="8531745" y="6337119"/>
                  <a:pt x="8525712" y="6336724"/>
                </a:cubicBezTo>
                <a:close/>
                <a:moveTo>
                  <a:pt x="8602129" y="6325008"/>
                </a:moveTo>
                <a:cubicBezTo>
                  <a:pt x="8608623" y="6325535"/>
                  <a:pt x="8615139" y="6326040"/>
                  <a:pt x="8621699" y="6326522"/>
                </a:cubicBezTo>
                <a:cubicBezTo>
                  <a:pt x="8607263" y="6330888"/>
                  <a:pt x="8592804" y="6335211"/>
                  <a:pt x="8578367" y="6339511"/>
                </a:cubicBezTo>
                <a:cubicBezTo>
                  <a:pt x="8571742" y="6339226"/>
                  <a:pt x="8565116" y="6338940"/>
                  <a:pt x="8558490" y="6338589"/>
                </a:cubicBezTo>
                <a:cubicBezTo>
                  <a:pt x="8573036" y="6334092"/>
                  <a:pt x="8587582" y="6329572"/>
                  <a:pt x="8602129" y="6325008"/>
                </a:cubicBezTo>
                <a:close/>
                <a:moveTo>
                  <a:pt x="8611431" y="6322069"/>
                </a:moveTo>
                <a:cubicBezTo>
                  <a:pt x="8626569" y="6317308"/>
                  <a:pt x="8641686" y="6312525"/>
                  <a:pt x="8656825" y="6307698"/>
                </a:cubicBezTo>
                <a:cubicBezTo>
                  <a:pt x="8663363" y="6308422"/>
                  <a:pt x="8669945" y="6309124"/>
                  <a:pt x="8676548" y="6309804"/>
                </a:cubicBezTo>
                <a:cubicBezTo>
                  <a:pt x="8661542" y="6314412"/>
                  <a:pt x="8646535" y="6318997"/>
                  <a:pt x="8631506" y="6323560"/>
                </a:cubicBezTo>
                <a:cubicBezTo>
                  <a:pt x="8624815" y="6323078"/>
                  <a:pt x="8618101" y="6322595"/>
                  <a:pt x="8611431" y="6322069"/>
                </a:cubicBezTo>
                <a:close/>
                <a:moveTo>
                  <a:pt x="8689405" y="6311077"/>
                </a:moveTo>
                <a:cubicBezTo>
                  <a:pt x="8695724" y="6311669"/>
                  <a:pt x="8702043" y="6312240"/>
                  <a:pt x="8708405" y="6312810"/>
                </a:cubicBezTo>
                <a:cubicBezTo>
                  <a:pt x="8693859" y="6317110"/>
                  <a:pt x="8679291" y="6321410"/>
                  <a:pt x="8664723" y="6325645"/>
                </a:cubicBezTo>
                <a:cubicBezTo>
                  <a:pt x="8658338" y="6325294"/>
                  <a:pt x="8651954" y="6324899"/>
                  <a:pt x="8645570" y="6324504"/>
                </a:cubicBezTo>
                <a:cubicBezTo>
                  <a:pt x="8660203" y="6320050"/>
                  <a:pt x="8674793" y="6315574"/>
                  <a:pt x="8689405" y="6311077"/>
                </a:cubicBezTo>
                <a:close/>
                <a:moveTo>
                  <a:pt x="8698291" y="6308312"/>
                </a:moveTo>
                <a:cubicBezTo>
                  <a:pt x="8713495" y="6303617"/>
                  <a:pt x="8728700" y="6298878"/>
                  <a:pt x="8743882" y="6294117"/>
                </a:cubicBezTo>
                <a:cubicBezTo>
                  <a:pt x="8750267" y="6294929"/>
                  <a:pt x="8756695" y="6295697"/>
                  <a:pt x="8763123" y="6296443"/>
                </a:cubicBezTo>
                <a:cubicBezTo>
                  <a:pt x="8748007" y="6301006"/>
                  <a:pt x="8732890" y="6305526"/>
                  <a:pt x="8717752" y="6310024"/>
                </a:cubicBezTo>
                <a:cubicBezTo>
                  <a:pt x="8711258" y="6309497"/>
                  <a:pt x="8704785" y="6308927"/>
                  <a:pt x="8698291" y="6308312"/>
                </a:cubicBezTo>
                <a:close/>
                <a:moveTo>
                  <a:pt x="8775366" y="6297869"/>
                </a:moveTo>
                <a:cubicBezTo>
                  <a:pt x="8781707" y="6298571"/>
                  <a:pt x="8788091" y="6299273"/>
                  <a:pt x="8794519" y="6299931"/>
                </a:cubicBezTo>
                <a:cubicBezTo>
                  <a:pt x="8779886" y="6304187"/>
                  <a:pt x="8765252" y="6308400"/>
                  <a:pt x="8750618" y="6312568"/>
                </a:cubicBezTo>
                <a:cubicBezTo>
                  <a:pt x="8744145" y="6312130"/>
                  <a:pt x="8737673" y="6311647"/>
                  <a:pt x="8731201" y="6311143"/>
                </a:cubicBezTo>
                <a:cubicBezTo>
                  <a:pt x="8745945" y="6306733"/>
                  <a:pt x="8760644" y="6302323"/>
                  <a:pt x="8775366" y="6297869"/>
                </a:cubicBezTo>
                <a:close/>
                <a:moveTo>
                  <a:pt x="8783813" y="6295302"/>
                </a:moveTo>
                <a:cubicBezTo>
                  <a:pt x="8799105" y="6290672"/>
                  <a:pt x="8814397" y="6286000"/>
                  <a:pt x="8829667" y="6281304"/>
                </a:cubicBezTo>
                <a:cubicBezTo>
                  <a:pt x="8836095" y="6282225"/>
                  <a:pt x="8842546" y="6283125"/>
                  <a:pt x="8849040" y="6283981"/>
                </a:cubicBezTo>
                <a:cubicBezTo>
                  <a:pt x="8833857" y="6288457"/>
                  <a:pt x="8818653" y="6292910"/>
                  <a:pt x="8803449" y="6297342"/>
                </a:cubicBezTo>
                <a:cubicBezTo>
                  <a:pt x="8796911" y="6296684"/>
                  <a:pt x="8790351" y="6296004"/>
                  <a:pt x="8783813" y="6295302"/>
                </a:cubicBezTo>
                <a:close/>
                <a:moveTo>
                  <a:pt x="8837236" y="6278978"/>
                </a:moveTo>
                <a:cubicBezTo>
                  <a:pt x="8853077" y="6274108"/>
                  <a:pt x="8868896" y="6269215"/>
                  <a:pt x="8884693" y="6264279"/>
                </a:cubicBezTo>
                <a:cubicBezTo>
                  <a:pt x="8891143" y="6265420"/>
                  <a:pt x="8897593" y="6266539"/>
                  <a:pt x="8904087" y="6267614"/>
                </a:cubicBezTo>
                <a:cubicBezTo>
                  <a:pt x="8888378" y="6272331"/>
                  <a:pt x="8872669" y="6277004"/>
                  <a:pt x="8856960" y="6281655"/>
                </a:cubicBezTo>
                <a:cubicBezTo>
                  <a:pt x="8850378" y="6280800"/>
                  <a:pt x="8843796" y="6279900"/>
                  <a:pt x="8837236" y="6278978"/>
                </a:cubicBezTo>
                <a:close/>
                <a:moveTo>
                  <a:pt x="8914926" y="6269391"/>
                </a:moveTo>
                <a:cubicBezTo>
                  <a:pt x="8921354" y="6270422"/>
                  <a:pt x="8927826" y="6271453"/>
                  <a:pt x="8934342" y="6272440"/>
                </a:cubicBezTo>
                <a:cubicBezTo>
                  <a:pt x="8919094" y="6276828"/>
                  <a:pt x="8903846" y="6281194"/>
                  <a:pt x="8888576" y="6285516"/>
                </a:cubicBezTo>
                <a:cubicBezTo>
                  <a:pt x="8881994" y="6284749"/>
                  <a:pt x="8875390" y="6283959"/>
                  <a:pt x="8868808" y="6283147"/>
                </a:cubicBezTo>
                <a:cubicBezTo>
                  <a:pt x="8884188" y="6278584"/>
                  <a:pt x="8899568" y="6273998"/>
                  <a:pt x="8914926" y="6269391"/>
                </a:cubicBezTo>
                <a:close/>
                <a:moveTo>
                  <a:pt x="8945576" y="6274086"/>
                </a:moveTo>
                <a:cubicBezTo>
                  <a:pt x="8952048" y="6275030"/>
                  <a:pt x="8958520" y="6275973"/>
                  <a:pt x="8965058" y="6276872"/>
                </a:cubicBezTo>
                <a:cubicBezTo>
                  <a:pt x="8950271" y="6280931"/>
                  <a:pt x="8935483" y="6284990"/>
                  <a:pt x="8920696" y="6289005"/>
                </a:cubicBezTo>
                <a:cubicBezTo>
                  <a:pt x="8914092" y="6288347"/>
                  <a:pt x="8907510" y="6287645"/>
                  <a:pt x="8900906" y="6286921"/>
                </a:cubicBezTo>
                <a:cubicBezTo>
                  <a:pt x="8915803" y="6282665"/>
                  <a:pt x="8930700" y="6278386"/>
                  <a:pt x="8945576" y="6274086"/>
                </a:cubicBezTo>
                <a:close/>
                <a:moveTo>
                  <a:pt x="8953255" y="6271892"/>
                </a:moveTo>
                <a:cubicBezTo>
                  <a:pt x="8968700" y="6267416"/>
                  <a:pt x="8984146" y="6262897"/>
                  <a:pt x="8999569" y="6258377"/>
                </a:cubicBezTo>
                <a:cubicBezTo>
                  <a:pt x="9006064" y="6259562"/>
                  <a:pt x="9012580" y="6260703"/>
                  <a:pt x="9019140" y="6261822"/>
                </a:cubicBezTo>
                <a:cubicBezTo>
                  <a:pt x="9003826" y="6266122"/>
                  <a:pt x="8988490" y="6270378"/>
                  <a:pt x="8973154" y="6274634"/>
                </a:cubicBezTo>
                <a:cubicBezTo>
                  <a:pt x="8966506" y="6273735"/>
                  <a:pt x="8959881" y="6272814"/>
                  <a:pt x="8953255" y="6271892"/>
                </a:cubicBezTo>
                <a:close/>
                <a:moveTo>
                  <a:pt x="9006415" y="6256381"/>
                </a:moveTo>
                <a:cubicBezTo>
                  <a:pt x="9022387" y="6251707"/>
                  <a:pt x="9038316" y="6246990"/>
                  <a:pt x="9054266" y="6242273"/>
                </a:cubicBezTo>
                <a:cubicBezTo>
                  <a:pt x="9060760" y="6243677"/>
                  <a:pt x="9067254" y="6245037"/>
                  <a:pt x="9073771" y="6246398"/>
                </a:cubicBezTo>
                <a:cubicBezTo>
                  <a:pt x="9057974" y="6250874"/>
                  <a:pt x="9042155" y="6255349"/>
                  <a:pt x="9026337" y="6259803"/>
                </a:cubicBezTo>
                <a:cubicBezTo>
                  <a:pt x="9019688" y="6258684"/>
                  <a:pt x="9013041" y="6257565"/>
                  <a:pt x="9006415" y="6256381"/>
                </a:cubicBezTo>
                <a:close/>
                <a:moveTo>
                  <a:pt x="9083621" y="6248394"/>
                </a:moveTo>
                <a:cubicBezTo>
                  <a:pt x="9090138" y="6249689"/>
                  <a:pt x="9096676" y="6250983"/>
                  <a:pt x="9103214" y="6252234"/>
                </a:cubicBezTo>
                <a:cubicBezTo>
                  <a:pt x="9087834" y="6256425"/>
                  <a:pt x="9072454" y="6260571"/>
                  <a:pt x="9057052" y="6264717"/>
                </a:cubicBezTo>
                <a:cubicBezTo>
                  <a:pt x="9050383" y="6263708"/>
                  <a:pt x="9043713" y="6262655"/>
                  <a:pt x="9037064" y="6261580"/>
                </a:cubicBezTo>
                <a:cubicBezTo>
                  <a:pt x="9052598" y="6257192"/>
                  <a:pt x="9068110" y="6252804"/>
                  <a:pt x="9083621" y="6248394"/>
                </a:cubicBezTo>
                <a:close/>
                <a:moveTo>
                  <a:pt x="9090072" y="6246552"/>
                </a:moveTo>
                <a:cubicBezTo>
                  <a:pt x="9106088" y="6241966"/>
                  <a:pt x="9122104" y="6237380"/>
                  <a:pt x="9138098" y="6232773"/>
                </a:cubicBezTo>
                <a:cubicBezTo>
                  <a:pt x="9144548" y="6234309"/>
                  <a:pt x="9151065" y="6235845"/>
                  <a:pt x="9157603" y="6237336"/>
                </a:cubicBezTo>
                <a:cubicBezTo>
                  <a:pt x="9141762" y="6241702"/>
                  <a:pt x="9125900" y="6246068"/>
                  <a:pt x="9110015" y="6250391"/>
                </a:cubicBezTo>
                <a:cubicBezTo>
                  <a:pt x="9103346" y="6249140"/>
                  <a:pt x="9096697" y="6247868"/>
                  <a:pt x="9090072" y="6246552"/>
                </a:cubicBezTo>
                <a:close/>
                <a:moveTo>
                  <a:pt x="9166905" y="6239443"/>
                </a:moveTo>
                <a:cubicBezTo>
                  <a:pt x="9173422" y="6240913"/>
                  <a:pt x="9179981" y="6242339"/>
                  <a:pt x="9186563" y="6243721"/>
                </a:cubicBezTo>
                <a:cubicBezTo>
                  <a:pt x="9171140" y="6247780"/>
                  <a:pt x="9155694" y="6251817"/>
                  <a:pt x="9140248" y="6255832"/>
                </a:cubicBezTo>
                <a:cubicBezTo>
                  <a:pt x="9133557" y="6254691"/>
                  <a:pt x="9126865" y="6253506"/>
                  <a:pt x="9120174" y="6252278"/>
                </a:cubicBezTo>
                <a:cubicBezTo>
                  <a:pt x="9135773" y="6248021"/>
                  <a:pt x="9151350" y="6243743"/>
                  <a:pt x="9166905" y="6239443"/>
                </a:cubicBezTo>
                <a:close/>
                <a:moveTo>
                  <a:pt x="9173267" y="6237688"/>
                </a:moveTo>
                <a:cubicBezTo>
                  <a:pt x="9189262" y="6233256"/>
                  <a:pt x="9205235" y="6228824"/>
                  <a:pt x="9221206" y="6224348"/>
                </a:cubicBezTo>
                <a:cubicBezTo>
                  <a:pt x="9227657" y="6226060"/>
                  <a:pt x="9234151" y="6227749"/>
                  <a:pt x="9240689" y="6229394"/>
                </a:cubicBezTo>
                <a:cubicBezTo>
                  <a:pt x="9224893" y="6233607"/>
                  <a:pt x="9209074" y="6237797"/>
                  <a:pt x="9193255" y="6241966"/>
                </a:cubicBezTo>
                <a:cubicBezTo>
                  <a:pt x="9186586" y="6240584"/>
                  <a:pt x="9179916" y="6239158"/>
                  <a:pt x="9173267" y="6237688"/>
                </a:cubicBezTo>
                <a:close/>
                <a:moveTo>
                  <a:pt x="9249553" y="6231610"/>
                </a:moveTo>
                <a:cubicBezTo>
                  <a:pt x="9256069" y="6233212"/>
                  <a:pt x="9262607" y="6234814"/>
                  <a:pt x="9269211" y="6236371"/>
                </a:cubicBezTo>
                <a:cubicBezTo>
                  <a:pt x="9253853" y="6240255"/>
                  <a:pt x="9238473" y="6244116"/>
                  <a:pt x="9223115" y="6247978"/>
                </a:cubicBezTo>
                <a:cubicBezTo>
                  <a:pt x="9216380" y="6246683"/>
                  <a:pt x="9209666" y="6245345"/>
                  <a:pt x="9202953" y="6243984"/>
                </a:cubicBezTo>
                <a:cubicBezTo>
                  <a:pt x="9218508" y="6239882"/>
                  <a:pt x="9234041" y="6235757"/>
                  <a:pt x="9249553" y="6231610"/>
                </a:cubicBezTo>
                <a:close/>
                <a:moveTo>
                  <a:pt x="9254818" y="6230206"/>
                </a:moveTo>
                <a:cubicBezTo>
                  <a:pt x="9270988" y="6225884"/>
                  <a:pt x="9287158" y="6221540"/>
                  <a:pt x="9303328" y="6217196"/>
                </a:cubicBezTo>
                <a:cubicBezTo>
                  <a:pt x="9309778" y="6219061"/>
                  <a:pt x="9316228" y="6220925"/>
                  <a:pt x="9322701" y="6222725"/>
                </a:cubicBezTo>
                <a:cubicBezTo>
                  <a:pt x="9306684" y="6226827"/>
                  <a:pt x="9290668" y="6230930"/>
                  <a:pt x="9274652" y="6234989"/>
                </a:cubicBezTo>
                <a:cubicBezTo>
                  <a:pt x="9268026" y="6233431"/>
                  <a:pt x="9261400" y="6231830"/>
                  <a:pt x="9254818" y="6230206"/>
                </a:cubicBezTo>
                <a:close/>
                <a:moveTo>
                  <a:pt x="9331082" y="6225050"/>
                </a:moveTo>
                <a:cubicBezTo>
                  <a:pt x="9337927" y="6226937"/>
                  <a:pt x="9344794" y="6228780"/>
                  <a:pt x="9351661" y="6230579"/>
                </a:cubicBezTo>
                <a:cubicBezTo>
                  <a:pt x="9336106" y="6234353"/>
                  <a:pt x="9320551" y="6238127"/>
                  <a:pt x="9304973" y="6241856"/>
                </a:cubicBezTo>
                <a:cubicBezTo>
                  <a:pt x="9297908" y="6240321"/>
                  <a:pt x="9290844" y="6238741"/>
                  <a:pt x="9283823" y="6237117"/>
                </a:cubicBezTo>
                <a:cubicBezTo>
                  <a:pt x="9299598" y="6233124"/>
                  <a:pt x="9315351" y="6229087"/>
                  <a:pt x="9331082" y="6225050"/>
                </a:cubicBezTo>
                <a:close/>
                <a:moveTo>
                  <a:pt x="9336544" y="6223646"/>
                </a:moveTo>
                <a:cubicBezTo>
                  <a:pt x="9352714" y="6219478"/>
                  <a:pt x="9368905" y="6215309"/>
                  <a:pt x="9385054" y="6211118"/>
                </a:cubicBezTo>
                <a:cubicBezTo>
                  <a:pt x="9391789" y="6213268"/>
                  <a:pt x="9398524" y="6215397"/>
                  <a:pt x="9405282" y="6217459"/>
                </a:cubicBezTo>
                <a:cubicBezTo>
                  <a:pt x="9389332" y="6221386"/>
                  <a:pt x="9373360" y="6225291"/>
                  <a:pt x="9357365" y="6229197"/>
                </a:cubicBezTo>
                <a:cubicBezTo>
                  <a:pt x="9350411" y="6227376"/>
                  <a:pt x="9343477" y="6225533"/>
                  <a:pt x="9336544" y="6223646"/>
                </a:cubicBezTo>
                <a:close/>
                <a:moveTo>
                  <a:pt x="9413224" y="6219872"/>
                </a:moveTo>
                <a:cubicBezTo>
                  <a:pt x="9419762" y="6221825"/>
                  <a:pt x="9426300" y="6223778"/>
                  <a:pt x="9432882" y="6225687"/>
                </a:cubicBezTo>
                <a:cubicBezTo>
                  <a:pt x="9417349" y="6229285"/>
                  <a:pt x="9401794" y="6232883"/>
                  <a:pt x="9386239" y="6236437"/>
                </a:cubicBezTo>
                <a:cubicBezTo>
                  <a:pt x="9379502" y="6234814"/>
                  <a:pt x="9372789" y="6233124"/>
                  <a:pt x="9366098" y="6231413"/>
                </a:cubicBezTo>
                <a:cubicBezTo>
                  <a:pt x="9381828" y="6227573"/>
                  <a:pt x="9397538" y="6223734"/>
                  <a:pt x="9413224" y="6219872"/>
                </a:cubicBezTo>
                <a:close/>
                <a:moveTo>
                  <a:pt x="9410417" y="6216209"/>
                </a:moveTo>
                <a:cubicBezTo>
                  <a:pt x="9403571" y="6214124"/>
                  <a:pt x="9396748" y="6212018"/>
                  <a:pt x="9389924" y="6209868"/>
                </a:cubicBezTo>
                <a:cubicBezTo>
                  <a:pt x="9406511" y="6205568"/>
                  <a:pt x="9423097" y="6201245"/>
                  <a:pt x="9439662" y="6196923"/>
                </a:cubicBezTo>
                <a:cubicBezTo>
                  <a:pt x="9446243" y="6199359"/>
                  <a:pt x="9452825" y="6201728"/>
                  <a:pt x="9459451" y="6204076"/>
                </a:cubicBezTo>
                <a:cubicBezTo>
                  <a:pt x="9443128" y="6208135"/>
                  <a:pt x="9426761" y="6212171"/>
                  <a:pt x="9410417" y="6216209"/>
                </a:cubicBezTo>
                <a:close/>
                <a:moveTo>
                  <a:pt x="9382224" y="6207389"/>
                </a:moveTo>
                <a:cubicBezTo>
                  <a:pt x="9375773" y="6205305"/>
                  <a:pt x="9369323" y="6203198"/>
                  <a:pt x="9362894" y="6201048"/>
                </a:cubicBezTo>
                <a:cubicBezTo>
                  <a:pt x="9379898" y="6196419"/>
                  <a:pt x="9396857" y="6191789"/>
                  <a:pt x="9413817" y="6187160"/>
                </a:cubicBezTo>
                <a:cubicBezTo>
                  <a:pt x="9420047" y="6189573"/>
                  <a:pt x="9426300" y="6191965"/>
                  <a:pt x="9432575" y="6194313"/>
                </a:cubicBezTo>
                <a:cubicBezTo>
                  <a:pt x="9415814" y="6198679"/>
                  <a:pt x="9399030" y="6203045"/>
                  <a:pt x="9382224" y="6207389"/>
                </a:cubicBezTo>
                <a:close/>
                <a:moveTo>
                  <a:pt x="9355391" y="6198503"/>
                </a:moveTo>
                <a:cubicBezTo>
                  <a:pt x="9349029" y="6196353"/>
                  <a:pt x="9342688" y="6194137"/>
                  <a:pt x="9336347" y="6191899"/>
                </a:cubicBezTo>
                <a:cubicBezTo>
                  <a:pt x="9353702" y="6186963"/>
                  <a:pt x="9371078" y="6182026"/>
                  <a:pt x="9388410" y="6177068"/>
                </a:cubicBezTo>
                <a:cubicBezTo>
                  <a:pt x="9394554" y="6179569"/>
                  <a:pt x="9400697" y="6182048"/>
                  <a:pt x="9406883" y="6184484"/>
                </a:cubicBezTo>
                <a:cubicBezTo>
                  <a:pt x="9389727" y="6189157"/>
                  <a:pt x="9372570" y="6193830"/>
                  <a:pt x="9355391" y="6198503"/>
                </a:cubicBezTo>
                <a:close/>
                <a:moveTo>
                  <a:pt x="9328997" y="6189288"/>
                </a:moveTo>
                <a:cubicBezTo>
                  <a:pt x="9322722" y="6187028"/>
                  <a:pt x="9316469" y="6184725"/>
                  <a:pt x="9310239" y="6182399"/>
                </a:cubicBezTo>
                <a:cubicBezTo>
                  <a:pt x="9327988" y="6177155"/>
                  <a:pt x="9345715" y="6171890"/>
                  <a:pt x="9363420" y="6166646"/>
                </a:cubicBezTo>
                <a:cubicBezTo>
                  <a:pt x="9369476" y="6169235"/>
                  <a:pt x="9375554" y="6171780"/>
                  <a:pt x="9381631" y="6174303"/>
                </a:cubicBezTo>
                <a:cubicBezTo>
                  <a:pt x="9364101" y="6179306"/>
                  <a:pt x="9346571" y="6184308"/>
                  <a:pt x="9328997" y="6189288"/>
                </a:cubicBezTo>
                <a:close/>
                <a:moveTo>
                  <a:pt x="9303064" y="6179722"/>
                </a:moveTo>
                <a:cubicBezTo>
                  <a:pt x="9296878" y="6177375"/>
                  <a:pt x="9290712" y="6174983"/>
                  <a:pt x="9284569" y="6172570"/>
                </a:cubicBezTo>
                <a:cubicBezTo>
                  <a:pt x="9302691" y="6166998"/>
                  <a:pt x="9320813" y="6161425"/>
                  <a:pt x="9338892" y="6155852"/>
                </a:cubicBezTo>
                <a:cubicBezTo>
                  <a:pt x="9344859" y="6158550"/>
                  <a:pt x="9350827" y="6161183"/>
                  <a:pt x="9356838" y="6163794"/>
                </a:cubicBezTo>
                <a:cubicBezTo>
                  <a:pt x="9338936" y="6169104"/>
                  <a:pt x="9321011" y="6174413"/>
                  <a:pt x="9303064" y="6179722"/>
                </a:cubicBezTo>
                <a:close/>
                <a:moveTo>
                  <a:pt x="9298808" y="6180973"/>
                </a:moveTo>
                <a:cubicBezTo>
                  <a:pt x="9281278" y="6186151"/>
                  <a:pt x="9263726" y="6191329"/>
                  <a:pt x="9246152" y="6196485"/>
                </a:cubicBezTo>
                <a:cubicBezTo>
                  <a:pt x="9239855" y="6194400"/>
                  <a:pt x="9233558" y="6192272"/>
                  <a:pt x="9227284" y="6190122"/>
                </a:cubicBezTo>
                <a:cubicBezTo>
                  <a:pt x="9245033" y="6184703"/>
                  <a:pt x="9262760" y="6179262"/>
                  <a:pt x="9280467" y="6173821"/>
                </a:cubicBezTo>
                <a:cubicBezTo>
                  <a:pt x="9286565" y="6176234"/>
                  <a:pt x="9292687" y="6178625"/>
                  <a:pt x="9298808" y="6180973"/>
                </a:cubicBezTo>
                <a:close/>
                <a:moveTo>
                  <a:pt x="9219714" y="6187489"/>
                </a:moveTo>
                <a:cubicBezTo>
                  <a:pt x="9213506" y="6185317"/>
                  <a:pt x="9207318" y="6183101"/>
                  <a:pt x="9201132" y="6180863"/>
                </a:cubicBezTo>
                <a:cubicBezTo>
                  <a:pt x="9219232" y="6175137"/>
                  <a:pt x="9237332" y="6169389"/>
                  <a:pt x="9255410" y="6163641"/>
                </a:cubicBezTo>
                <a:cubicBezTo>
                  <a:pt x="9261422" y="6166164"/>
                  <a:pt x="9267433" y="6168621"/>
                  <a:pt x="9273489" y="6171056"/>
                </a:cubicBezTo>
                <a:cubicBezTo>
                  <a:pt x="9255565" y="6176541"/>
                  <a:pt x="9237661" y="6182026"/>
                  <a:pt x="9219714" y="6187489"/>
                </a:cubicBezTo>
                <a:close/>
                <a:moveTo>
                  <a:pt x="9215217" y="6188872"/>
                </a:moveTo>
                <a:cubicBezTo>
                  <a:pt x="9197687" y="6194203"/>
                  <a:pt x="9180157" y="6199556"/>
                  <a:pt x="9162584" y="6204866"/>
                </a:cubicBezTo>
                <a:cubicBezTo>
                  <a:pt x="9156243" y="6202935"/>
                  <a:pt x="9149924" y="6200982"/>
                  <a:pt x="9143605" y="6198986"/>
                </a:cubicBezTo>
                <a:cubicBezTo>
                  <a:pt x="9161355" y="6193413"/>
                  <a:pt x="9179060" y="6187819"/>
                  <a:pt x="9196765" y="6182224"/>
                </a:cubicBezTo>
                <a:cubicBezTo>
                  <a:pt x="9202909" y="6184484"/>
                  <a:pt x="9209052" y="6186700"/>
                  <a:pt x="9215217" y="6188872"/>
                </a:cubicBezTo>
                <a:close/>
                <a:moveTo>
                  <a:pt x="9135685" y="6196419"/>
                </a:moveTo>
                <a:cubicBezTo>
                  <a:pt x="9129432" y="6194422"/>
                  <a:pt x="9123201" y="6192360"/>
                  <a:pt x="9116970" y="6190275"/>
                </a:cubicBezTo>
                <a:cubicBezTo>
                  <a:pt x="9135071" y="6184396"/>
                  <a:pt x="9153149" y="6178516"/>
                  <a:pt x="9171205" y="6172614"/>
                </a:cubicBezTo>
                <a:cubicBezTo>
                  <a:pt x="9177261" y="6174961"/>
                  <a:pt x="9183316" y="6177265"/>
                  <a:pt x="9189394" y="6179525"/>
                </a:cubicBezTo>
                <a:cubicBezTo>
                  <a:pt x="9171513" y="6185163"/>
                  <a:pt x="9153609" y="6190802"/>
                  <a:pt x="9135685" y="6196419"/>
                </a:cubicBezTo>
                <a:close/>
                <a:moveTo>
                  <a:pt x="9130989" y="6197911"/>
                </a:moveTo>
                <a:cubicBezTo>
                  <a:pt x="9113504" y="6203374"/>
                  <a:pt x="9096017" y="6208837"/>
                  <a:pt x="9078532" y="6214278"/>
                </a:cubicBezTo>
                <a:cubicBezTo>
                  <a:pt x="9072147" y="6212523"/>
                  <a:pt x="9065784" y="6210724"/>
                  <a:pt x="9059422" y="6208880"/>
                </a:cubicBezTo>
                <a:cubicBezTo>
                  <a:pt x="9077083" y="6203176"/>
                  <a:pt x="9094745" y="6197472"/>
                  <a:pt x="9112384" y="6191767"/>
                </a:cubicBezTo>
                <a:cubicBezTo>
                  <a:pt x="9118550" y="6193830"/>
                  <a:pt x="9124759" y="6195892"/>
                  <a:pt x="9130989" y="6197911"/>
                </a:cubicBezTo>
                <a:close/>
                <a:moveTo>
                  <a:pt x="9045995" y="6208047"/>
                </a:moveTo>
                <a:cubicBezTo>
                  <a:pt x="9028531" y="6213663"/>
                  <a:pt x="9011088" y="6219258"/>
                  <a:pt x="8993602" y="6224831"/>
                </a:cubicBezTo>
                <a:cubicBezTo>
                  <a:pt x="8987218" y="6223207"/>
                  <a:pt x="8980833" y="6221540"/>
                  <a:pt x="8974470" y="6219850"/>
                </a:cubicBezTo>
                <a:cubicBezTo>
                  <a:pt x="8992088" y="6214037"/>
                  <a:pt x="9009706" y="6208222"/>
                  <a:pt x="9027302" y="6202386"/>
                </a:cubicBezTo>
                <a:cubicBezTo>
                  <a:pt x="9033488" y="6204295"/>
                  <a:pt x="9039720" y="6206204"/>
                  <a:pt x="9045995" y="6208047"/>
                </a:cubicBezTo>
                <a:close/>
                <a:moveTo>
                  <a:pt x="8965629" y="6217503"/>
                </a:moveTo>
                <a:cubicBezTo>
                  <a:pt x="8959661" y="6215879"/>
                  <a:pt x="8953715" y="6214234"/>
                  <a:pt x="8947770" y="6212566"/>
                </a:cubicBezTo>
                <a:cubicBezTo>
                  <a:pt x="8947331" y="6212435"/>
                  <a:pt x="8946870" y="6212303"/>
                  <a:pt x="8946453" y="6212193"/>
                </a:cubicBezTo>
                <a:cubicBezTo>
                  <a:pt x="8964378" y="6206116"/>
                  <a:pt x="8982281" y="6200017"/>
                  <a:pt x="9000184" y="6193917"/>
                </a:cubicBezTo>
                <a:cubicBezTo>
                  <a:pt x="9004901" y="6195322"/>
                  <a:pt x="9009509" y="6196748"/>
                  <a:pt x="9013918" y="6198152"/>
                </a:cubicBezTo>
                <a:cubicBezTo>
                  <a:pt x="9015673" y="6198723"/>
                  <a:pt x="9017429" y="6199249"/>
                  <a:pt x="9019184" y="6199820"/>
                </a:cubicBezTo>
                <a:cubicBezTo>
                  <a:pt x="9001347" y="6205721"/>
                  <a:pt x="8983488" y="6211623"/>
                  <a:pt x="8965629" y="6217503"/>
                </a:cubicBezTo>
                <a:close/>
                <a:moveTo>
                  <a:pt x="8873635" y="6231347"/>
                </a:moveTo>
                <a:cubicBezTo>
                  <a:pt x="8856302" y="6237161"/>
                  <a:pt x="8838926" y="6242953"/>
                  <a:pt x="8821549" y="6248724"/>
                </a:cubicBezTo>
                <a:cubicBezTo>
                  <a:pt x="8818917" y="6248153"/>
                  <a:pt x="8816262" y="6247627"/>
                  <a:pt x="8813629" y="6247056"/>
                </a:cubicBezTo>
                <a:cubicBezTo>
                  <a:pt x="8810053" y="6246266"/>
                  <a:pt x="8806345" y="6245498"/>
                  <a:pt x="8802550" y="6244730"/>
                </a:cubicBezTo>
                <a:cubicBezTo>
                  <a:pt x="8819838" y="6238829"/>
                  <a:pt x="8837105" y="6232883"/>
                  <a:pt x="8854349" y="6226915"/>
                </a:cubicBezTo>
                <a:cubicBezTo>
                  <a:pt x="8861019" y="6228407"/>
                  <a:pt x="8867469" y="6229877"/>
                  <a:pt x="8873635" y="6231347"/>
                </a:cubicBezTo>
                <a:close/>
                <a:moveTo>
                  <a:pt x="9128466" y="4276985"/>
                </a:moveTo>
                <a:cubicBezTo>
                  <a:pt x="9107755" y="4339667"/>
                  <a:pt x="9088229" y="4395877"/>
                  <a:pt x="9071862" y="4442609"/>
                </a:cubicBezTo>
                <a:cubicBezTo>
                  <a:pt x="9002685" y="4640024"/>
                  <a:pt x="8910186" y="4840380"/>
                  <a:pt x="8820737" y="5034131"/>
                </a:cubicBezTo>
                <a:cubicBezTo>
                  <a:pt x="8770934" y="5141987"/>
                  <a:pt x="8719441" y="5253508"/>
                  <a:pt x="8672007" y="5364348"/>
                </a:cubicBezTo>
                <a:cubicBezTo>
                  <a:pt x="8635126" y="5450857"/>
                  <a:pt x="8592804" y="5551584"/>
                  <a:pt x="8557459" y="5651981"/>
                </a:cubicBezTo>
                <a:cubicBezTo>
                  <a:pt x="8543045" y="5693425"/>
                  <a:pt x="8526480" y="5742614"/>
                  <a:pt x="8512921" y="5793295"/>
                </a:cubicBezTo>
                <a:lnTo>
                  <a:pt x="8510376" y="5802729"/>
                </a:lnTo>
                <a:cubicBezTo>
                  <a:pt x="8490893" y="5875306"/>
                  <a:pt x="8468800" y="5957537"/>
                  <a:pt x="8478300" y="6037004"/>
                </a:cubicBezTo>
                <a:cubicBezTo>
                  <a:pt x="8486396" y="6104776"/>
                  <a:pt x="8522969" y="6154557"/>
                  <a:pt x="8590127" y="6189200"/>
                </a:cubicBezTo>
                <a:cubicBezTo>
                  <a:pt x="8647149" y="6218600"/>
                  <a:pt x="8716282" y="6231654"/>
                  <a:pt x="8771834" y="6242142"/>
                </a:cubicBezTo>
                <a:cubicBezTo>
                  <a:pt x="8776704" y="6243063"/>
                  <a:pt x="8781487" y="6243962"/>
                  <a:pt x="8786160" y="6244862"/>
                </a:cubicBezTo>
                <a:cubicBezTo>
                  <a:pt x="8769135" y="6250676"/>
                  <a:pt x="8752088" y="6256468"/>
                  <a:pt x="8735041" y="6262238"/>
                </a:cubicBezTo>
                <a:cubicBezTo>
                  <a:pt x="8725760" y="6260637"/>
                  <a:pt x="8715908" y="6259057"/>
                  <a:pt x="8705641" y="6257412"/>
                </a:cubicBezTo>
                <a:cubicBezTo>
                  <a:pt x="8647851" y="6248131"/>
                  <a:pt x="8575910" y="6236569"/>
                  <a:pt x="8516563" y="6207740"/>
                </a:cubicBezTo>
                <a:cubicBezTo>
                  <a:pt x="8447079" y="6173996"/>
                  <a:pt x="8409650" y="6124017"/>
                  <a:pt x="8402125" y="6054972"/>
                </a:cubicBezTo>
                <a:cubicBezTo>
                  <a:pt x="8393305" y="5974014"/>
                  <a:pt x="8417789" y="5890094"/>
                  <a:pt x="8439379" y="5816069"/>
                </a:cubicBezTo>
                <a:lnTo>
                  <a:pt x="8442252" y="5806174"/>
                </a:lnTo>
                <a:cubicBezTo>
                  <a:pt x="8457413" y="5754066"/>
                  <a:pt x="8475470" y="5703956"/>
                  <a:pt x="8491134" y="5661832"/>
                </a:cubicBezTo>
                <a:cubicBezTo>
                  <a:pt x="8529485" y="5559789"/>
                  <a:pt x="8573497" y="5460840"/>
                  <a:pt x="8615270" y="5368232"/>
                </a:cubicBezTo>
                <a:cubicBezTo>
                  <a:pt x="8667509" y="5252872"/>
                  <a:pt x="8723983" y="5136876"/>
                  <a:pt x="8778613" y="5024719"/>
                </a:cubicBezTo>
                <a:cubicBezTo>
                  <a:pt x="8873810" y="4829213"/>
                  <a:pt x="8972254" y="4627036"/>
                  <a:pt x="9048320" y="4427339"/>
                </a:cubicBezTo>
                <a:cubicBezTo>
                  <a:pt x="9063547" y="4387365"/>
                  <a:pt x="9086649" y="4326306"/>
                  <a:pt x="9111243" y="4257875"/>
                </a:cubicBezTo>
                <a:cubicBezTo>
                  <a:pt x="9113065" y="4252785"/>
                  <a:pt x="9114886" y="4247674"/>
                  <a:pt x="9116728" y="4242583"/>
                </a:cubicBezTo>
                <a:cubicBezTo>
                  <a:pt x="9123222" y="4246357"/>
                  <a:pt x="9129674" y="4250174"/>
                  <a:pt x="9136014" y="4254080"/>
                </a:cubicBezTo>
                <a:cubicBezTo>
                  <a:pt x="9133491" y="4261715"/>
                  <a:pt x="9130989" y="4269372"/>
                  <a:pt x="9128466" y="4276985"/>
                </a:cubicBezTo>
                <a:close/>
                <a:moveTo>
                  <a:pt x="9117563" y="4240258"/>
                </a:moveTo>
                <a:cubicBezTo>
                  <a:pt x="9122565" y="4226260"/>
                  <a:pt x="9127567" y="4212219"/>
                  <a:pt x="9132569" y="4198155"/>
                </a:cubicBezTo>
                <a:cubicBezTo>
                  <a:pt x="9138515" y="4202214"/>
                  <a:pt x="9144417" y="4206361"/>
                  <a:pt x="9150231" y="4210551"/>
                </a:cubicBezTo>
                <a:cubicBezTo>
                  <a:pt x="9145777" y="4224308"/>
                  <a:pt x="9141279" y="4238042"/>
                  <a:pt x="9136782" y="4251732"/>
                </a:cubicBezTo>
                <a:cubicBezTo>
                  <a:pt x="9130441" y="4247849"/>
                  <a:pt x="9124034" y="4244031"/>
                  <a:pt x="9117563" y="4240258"/>
                </a:cubicBezTo>
                <a:close/>
                <a:moveTo>
                  <a:pt x="9133250" y="4196180"/>
                </a:moveTo>
                <a:cubicBezTo>
                  <a:pt x="9138186" y="4182314"/>
                  <a:pt x="9143079" y="4168405"/>
                  <a:pt x="9147949" y="4154473"/>
                </a:cubicBezTo>
                <a:cubicBezTo>
                  <a:pt x="9153390" y="4158817"/>
                  <a:pt x="9158744" y="4163227"/>
                  <a:pt x="9164053" y="4167702"/>
                </a:cubicBezTo>
                <a:cubicBezTo>
                  <a:pt x="9159687" y="4181327"/>
                  <a:pt x="9155299" y="4194930"/>
                  <a:pt x="9150889" y="4208511"/>
                </a:cubicBezTo>
                <a:cubicBezTo>
                  <a:pt x="9145076" y="4204342"/>
                  <a:pt x="9139195" y="4200240"/>
                  <a:pt x="9133250" y="4196180"/>
                </a:cubicBezTo>
                <a:close/>
                <a:moveTo>
                  <a:pt x="9148629" y="4152542"/>
                </a:moveTo>
                <a:cubicBezTo>
                  <a:pt x="9153390" y="4138961"/>
                  <a:pt x="9158108" y="4125359"/>
                  <a:pt x="9162802" y="4111734"/>
                </a:cubicBezTo>
                <a:cubicBezTo>
                  <a:pt x="9167717" y="4116341"/>
                  <a:pt x="9172543" y="4121014"/>
                  <a:pt x="9177327" y="4125797"/>
                </a:cubicBezTo>
                <a:cubicBezTo>
                  <a:pt x="9173158" y="4139115"/>
                  <a:pt x="9168946" y="4152432"/>
                  <a:pt x="9164690" y="4165728"/>
                </a:cubicBezTo>
                <a:cubicBezTo>
                  <a:pt x="9159402" y="4161252"/>
                  <a:pt x="9154049" y="4156864"/>
                  <a:pt x="9148629" y="4152542"/>
                </a:cubicBezTo>
                <a:close/>
                <a:moveTo>
                  <a:pt x="9145843" y="4150326"/>
                </a:moveTo>
                <a:cubicBezTo>
                  <a:pt x="9140358" y="4146026"/>
                  <a:pt x="9134829" y="4141791"/>
                  <a:pt x="9129234" y="4137645"/>
                </a:cubicBezTo>
                <a:cubicBezTo>
                  <a:pt x="9134522" y="4123691"/>
                  <a:pt x="9139765" y="4109693"/>
                  <a:pt x="9145009" y="4095696"/>
                </a:cubicBezTo>
                <a:cubicBezTo>
                  <a:pt x="9150099" y="4100106"/>
                  <a:pt x="9155123" y="4104625"/>
                  <a:pt x="9160104" y="4109232"/>
                </a:cubicBezTo>
                <a:cubicBezTo>
                  <a:pt x="9155387" y="4122945"/>
                  <a:pt x="9150626" y="4136635"/>
                  <a:pt x="9145843" y="4150326"/>
                </a:cubicBezTo>
                <a:close/>
                <a:moveTo>
                  <a:pt x="9126339" y="4135517"/>
                </a:moveTo>
                <a:cubicBezTo>
                  <a:pt x="9120678" y="4131370"/>
                  <a:pt x="9114951" y="4127311"/>
                  <a:pt x="9109160" y="4123318"/>
                </a:cubicBezTo>
                <a:cubicBezTo>
                  <a:pt x="9114930" y="4109057"/>
                  <a:pt x="9120700" y="4094708"/>
                  <a:pt x="9126492" y="4080272"/>
                </a:cubicBezTo>
                <a:cubicBezTo>
                  <a:pt x="9131780" y="4084506"/>
                  <a:pt x="9137023" y="4088851"/>
                  <a:pt x="9142223" y="4093282"/>
                </a:cubicBezTo>
                <a:cubicBezTo>
                  <a:pt x="9136957" y="4107368"/>
                  <a:pt x="9131670" y="4121453"/>
                  <a:pt x="9126339" y="4135517"/>
                </a:cubicBezTo>
                <a:close/>
                <a:moveTo>
                  <a:pt x="9127325" y="4078188"/>
                </a:moveTo>
                <a:cubicBezTo>
                  <a:pt x="9132986" y="4064014"/>
                  <a:pt x="9138647" y="4049753"/>
                  <a:pt x="9144285" y="4035427"/>
                </a:cubicBezTo>
                <a:cubicBezTo>
                  <a:pt x="9149112" y="4039859"/>
                  <a:pt x="9153873" y="4044422"/>
                  <a:pt x="9158568" y="4049095"/>
                </a:cubicBezTo>
                <a:cubicBezTo>
                  <a:pt x="9153434" y="4063093"/>
                  <a:pt x="9148235" y="4077113"/>
                  <a:pt x="9143012" y="4091110"/>
                </a:cubicBezTo>
                <a:cubicBezTo>
                  <a:pt x="9137835" y="4086700"/>
                  <a:pt x="9132613" y="4082400"/>
                  <a:pt x="9127325" y="4078188"/>
                </a:cubicBezTo>
                <a:close/>
                <a:moveTo>
                  <a:pt x="9124407" y="4075884"/>
                </a:moveTo>
                <a:cubicBezTo>
                  <a:pt x="9119054" y="4071671"/>
                  <a:pt x="9113613" y="4067569"/>
                  <a:pt x="9108128" y="4063576"/>
                </a:cubicBezTo>
                <a:cubicBezTo>
                  <a:pt x="9114293" y="4049095"/>
                  <a:pt x="9120459" y="4034549"/>
                  <a:pt x="9126601" y="4019915"/>
                </a:cubicBezTo>
                <a:cubicBezTo>
                  <a:pt x="9131626" y="4024128"/>
                  <a:pt x="9136585" y="4028428"/>
                  <a:pt x="9141477" y="4032882"/>
                </a:cubicBezTo>
                <a:cubicBezTo>
                  <a:pt x="9135794" y="4047274"/>
                  <a:pt x="9130112" y="4061623"/>
                  <a:pt x="9124407" y="4075884"/>
                </a:cubicBezTo>
                <a:close/>
                <a:moveTo>
                  <a:pt x="9124430" y="4015681"/>
                </a:moveTo>
                <a:cubicBezTo>
                  <a:pt x="9119296" y="4011446"/>
                  <a:pt x="9114118" y="4007322"/>
                  <a:pt x="9108875" y="4003329"/>
                </a:cubicBezTo>
                <a:cubicBezTo>
                  <a:pt x="9115259" y="3988914"/>
                  <a:pt x="9121687" y="3974390"/>
                  <a:pt x="9128094" y="3959734"/>
                </a:cubicBezTo>
                <a:cubicBezTo>
                  <a:pt x="9132898" y="3963969"/>
                  <a:pt x="9137638" y="3968313"/>
                  <a:pt x="9142289" y="3972810"/>
                </a:cubicBezTo>
                <a:cubicBezTo>
                  <a:pt x="9136365" y="3987137"/>
                  <a:pt x="9130397" y="4001442"/>
                  <a:pt x="9124430" y="4015681"/>
                </a:cubicBezTo>
                <a:close/>
                <a:moveTo>
                  <a:pt x="9129059" y="3957540"/>
                </a:moveTo>
                <a:cubicBezTo>
                  <a:pt x="9135312" y="3943235"/>
                  <a:pt x="9141586" y="3928843"/>
                  <a:pt x="9147818" y="3914384"/>
                </a:cubicBezTo>
                <a:cubicBezTo>
                  <a:pt x="9152162" y="3918794"/>
                  <a:pt x="9156440" y="3923336"/>
                  <a:pt x="9160652" y="3928009"/>
                </a:cubicBezTo>
                <a:cubicBezTo>
                  <a:pt x="9154882" y="3942204"/>
                  <a:pt x="9149068" y="3956377"/>
                  <a:pt x="9143232" y="3970485"/>
                </a:cubicBezTo>
                <a:cubicBezTo>
                  <a:pt x="9138580" y="3966053"/>
                  <a:pt x="9133864" y="3961731"/>
                  <a:pt x="9129059" y="3957540"/>
                </a:cubicBezTo>
                <a:close/>
                <a:moveTo>
                  <a:pt x="9126097" y="3954951"/>
                </a:moveTo>
                <a:cubicBezTo>
                  <a:pt x="9121204" y="3950739"/>
                  <a:pt x="9116224" y="3946658"/>
                  <a:pt x="9111178" y="3942709"/>
                </a:cubicBezTo>
                <a:cubicBezTo>
                  <a:pt x="9117936" y="3928075"/>
                  <a:pt x="9124671" y="3913375"/>
                  <a:pt x="9131363" y="3898653"/>
                </a:cubicBezTo>
                <a:cubicBezTo>
                  <a:pt x="9135970" y="3902800"/>
                  <a:pt x="9140512" y="3907079"/>
                  <a:pt x="9144965" y="3911510"/>
                </a:cubicBezTo>
                <a:cubicBezTo>
                  <a:pt x="9138691" y="3926078"/>
                  <a:pt x="9132394" y="3940559"/>
                  <a:pt x="9126097" y="3954951"/>
                </a:cubicBezTo>
                <a:close/>
                <a:moveTo>
                  <a:pt x="9132306" y="3896547"/>
                </a:moveTo>
                <a:cubicBezTo>
                  <a:pt x="9138888" y="3882089"/>
                  <a:pt x="9145426" y="3867587"/>
                  <a:pt x="9151899" y="3853084"/>
                </a:cubicBezTo>
                <a:cubicBezTo>
                  <a:pt x="9156088" y="3857407"/>
                  <a:pt x="9160191" y="3861882"/>
                  <a:pt x="9164207" y="3866490"/>
                </a:cubicBezTo>
                <a:cubicBezTo>
                  <a:pt x="9158129" y="3880816"/>
                  <a:pt x="9152052" y="3895099"/>
                  <a:pt x="9145930" y="3909294"/>
                </a:cubicBezTo>
                <a:cubicBezTo>
                  <a:pt x="9141477" y="3904906"/>
                  <a:pt x="9136935" y="3900672"/>
                  <a:pt x="9132306" y="3896547"/>
                </a:cubicBezTo>
                <a:close/>
                <a:moveTo>
                  <a:pt x="9149968" y="3848060"/>
                </a:moveTo>
                <a:cubicBezTo>
                  <a:pt x="9145711" y="3843782"/>
                  <a:pt x="9141389" y="3839635"/>
                  <a:pt x="9136957" y="3835664"/>
                </a:cubicBezTo>
                <a:cubicBezTo>
                  <a:pt x="9143736" y="3821228"/>
                  <a:pt x="9150517" y="3806682"/>
                  <a:pt x="9157296" y="3792070"/>
                </a:cubicBezTo>
                <a:cubicBezTo>
                  <a:pt x="9161288" y="3796238"/>
                  <a:pt x="9165216" y="3800516"/>
                  <a:pt x="9169034" y="3804992"/>
                </a:cubicBezTo>
                <a:cubicBezTo>
                  <a:pt x="9162693" y="3819429"/>
                  <a:pt x="9156352" y="3833799"/>
                  <a:pt x="9149968" y="3848060"/>
                </a:cubicBezTo>
                <a:close/>
                <a:moveTo>
                  <a:pt x="9142574" y="3774759"/>
                </a:moveTo>
                <a:cubicBezTo>
                  <a:pt x="9149726" y="3759993"/>
                  <a:pt x="9156747" y="3745403"/>
                  <a:pt x="9163614" y="3731011"/>
                </a:cubicBezTo>
                <a:cubicBezTo>
                  <a:pt x="9167541" y="3735070"/>
                  <a:pt x="9171381" y="3739304"/>
                  <a:pt x="9175133" y="3743692"/>
                </a:cubicBezTo>
                <a:cubicBezTo>
                  <a:pt x="9168551" y="3758151"/>
                  <a:pt x="9161969" y="3772543"/>
                  <a:pt x="9155343" y="3786848"/>
                </a:cubicBezTo>
                <a:cubicBezTo>
                  <a:pt x="9151196" y="3782657"/>
                  <a:pt x="9146918" y="3778642"/>
                  <a:pt x="9142574" y="3774759"/>
                </a:cubicBezTo>
                <a:close/>
                <a:moveTo>
                  <a:pt x="9164690" y="3728729"/>
                </a:moveTo>
                <a:cubicBezTo>
                  <a:pt x="9171601" y="3714249"/>
                  <a:pt x="9178358" y="3699922"/>
                  <a:pt x="9184984" y="3685814"/>
                </a:cubicBezTo>
                <a:cubicBezTo>
                  <a:pt x="9188516" y="3690071"/>
                  <a:pt x="9191916" y="3694503"/>
                  <a:pt x="9195207" y="3699044"/>
                </a:cubicBezTo>
                <a:cubicBezTo>
                  <a:pt x="9188911" y="3713174"/>
                  <a:pt x="9182571" y="3727259"/>
                  <a:pt x="9176208" y="3741301"/>
                </a:cubicBezTo>
                <a:cubicBezTo>
                  <a:pt x="9172478" y="3736957"/>
                  <a:pt x="9168617" y="3732766"/>
                  <a:pt x="9164690" y="3728729"/>
                </a:cubicBezTo>
                <a:close/>
                <a:moveTo>
                  <a:pt x="9145953" y="3711331"/>
                </a:moveTo>
                <a:cubicBezTo>
                  <a:pt x="9141521" y="3707623"/>
                  <a:pt x="9137023" y="3704091"/>
                  <a:pt x="9132416" y="3700734"/>
                </a:cubicBezTo>
                <a:cubicBezTo>
                  <a:pt x="9140073" y="3685924"/>
                  <a:pt x="9147730" y="3671049"/>
                  <a:pt x="9155343" y="3656108"/>
                </a:cubicBezTo>
                <a:cubicBezTo>
                  <a:pt x="9159599" y="3659662"/>
                  <a:pt x="9163724" y="3663370"/>
                  <a:pt x="9167717" y="3667210"/>
                </a:cubicBezTo>
                <a:cubicBezTo>
                  <a:pt x="9160608" y="3681734"/>
                  <a:pt x="9153346" y="3696456"/>
                  <a:pt x="9145953" y="3711331"/>
                </a:cubicBezTo>
                <a:close/>
                <a:moveTo>
                  <a:pt x="9156594" y="3653673"/>
                </a:moveTo>
                <a:cubicBezTo>
                  <a:pt x="9164053" y="3639039"/>
                  <a:pt x="9171490" y="3624361"/>
                  <a:pt x="9178863" y="3609661"/>
                </a:cubicBezTo>
                <a:cubicBezTo>
                  <a:pt x="9182702" y="3613347"/>
                  <a:pt x="9186410" y="3617230"/>
                  <a:pt x="9190008" y="3621267"/>
                </a:cubicBezTo>
                <a:cubicBezTo>
                  <a:pt x="9183140" y="3635572"/>
                  <a:pt x="9176120" y="3650031"/>
                  <a:pt x="9168946" y="3664686"/>
                </a:cubicBezTo>
                <a:cubicBezTo>
                  <a:pt x="9164975" y="3660847"/>
                  <a:pt x="9160850" y="3657183"/>
                  <a:pt x="9156594" y="3653673"/>
                </a:cubicBezTo>
                <a:close/>
                <a:moveTo>
                  <a:pt x="9180092" y="3607248"/>
                </a:moveTo>
                <a:cubicBezTo>
                  <a:pt x="9187287" y="3592899"/>
                  <a:pt x="9194440" y="3578529"/>
                  <a:pt x="9201548" y="3564158"/>
                </a:cubicBezTo>
                <a:cubicBezTo>
                  <a:pt x="9204949" y="3568041"/>
                  <a:pt x="9208262" y="3572078"/>
                  <a:pt x="9211444" y="3576313"/>
                </a:cubicBezTo>
                <a:cubicBezTo>
                  <a:pt x="9204839" y="3590288"/>
                  <a:pt x="9198104" y="3604440"/>
                  <a:pt x="9191215" y="3618788"/>
                </a:cubicBezTo>
                <a:cubicBezTo>
                  <a:pt x="9187616" y="3614773"/>
                  <a:pt x="9183909" y="3610912"/>
                  <a:pt x="9180092" y="3607248"/>
                </a:cubicBezTo>
                <a:close/>
                <a:moveTo>
                  <a:pt x="9176822" y="3604176"/>
                </a:moveTo>
                <a:cubicBezTo>
                  <a:pt x="9172895" y="3600578"/>
                  <a:pt x="9168858" y="3597178"/>
                  <a:pt x="9164711" y="3593952"/>
                </a:cubicBezTo>
                <a:cubicBezTo>
                  <a:pt x="9172346" y="3579296"/>
                  <a:pt x="9179981" y="3564597"/>
                  <a:pt x="9187528" y="3549875"/>
                </a:cubicBezTo>
                <a:cubicBezTo>
                  <a:pt x="9191280" y="3553298"/>
                  <a:pt x="9194922" y="3556896"/>
                  <a:pt x="9198433" y="3560691"/>
                </a:cubicBezTo>
                <a:cubicBezTo>
                  <a:pt x="9191303" y="3575194"/>
                  <a:pt x="9184084" y="3589696"/>
                  <a:pt x="9176822" y="3604176"/>
                </a:cubicBezTo>
                <a:close/>
                <a:moveTo>
                  <a:pt x="9161223" y="3591254"/>
                </a:moveTo>
                <a:cubicBezTo>
                  <a:pt x="9156856" y="3588007"/>
                  <a:pt x="9152337" y="3584979"/>
                  <a:pt x="9147708" y="3582127"/>
                </a:cubicBezTo>
                <a:cubicBezTo>
                  <a:pt x="9155782" y="3567230"/>
                  <a:pt x="9163834" y="3552222"/>
                  <a:pt x="9171886" y="3537150"/>
                </a:cubicBezTo>
                <a:cubicBezTo>
                  <a:pt x="9176120" y="3540199"/>
                  <a:pt x="9180245" y="3543403"/>
                  <a:pt x="9184216" y="3546869"/>
                </a:cubicBezTo>
                <a:cubicBezTo>
                  <a:pt x="9176602" y="3561701"/>
                  <a:pt x="9168923" y="3576488"/>
                  <a:pt x="9161223" y="3591254"/>
                </a:cubicBezTo>
                <a:close/>
                <a:moveTo>
                  <a:pt x="9173246" y="3534583"/>
                </a:moveTo>
                <a:cubicBezTo>
                  <a:pt x="9181078" y="3519861"/>
                  <a:pt x="9188911" y="3505096"/>
                  <a:pt x="9196700" y="3490264"/>
                </a:cubicBezTo>
                <a:cubicBezTo>
                  <a:pt x="9200517" y="3493512"/>
                  <a:pt x="9204247" y="3496890"/>
                  <a:pt x="9207823" y="3500532"/>
                </a:cubicBezTo>
                <a:cubicBezTo>
                  <a:pt x="9200451" y="3515100"/>
                  <a:pt x="9193036" y="3529668"/>
                  <a:pt x="9185577" y="3544215"/>
                </a:cubicBezTo>
                <a:cubicBezTo>
                  <a:pt x="9181605" y="3540792"/>
                  <a:pt x="9177480" y="3537611"/>
                  <a:pt x="9173246" y="3534583"/>
                </a:cubicBezTo>
                <a:close/>
                <a:moveTo>
                  <a:pt x="9194637" y="3484692"/>
                </a:moveTo>
                <a:cubicBezTo>
                  <a:pt x="9190666" y="3481554"/>
                  <a:pt x="9186542" y="3478636"/>
                  <a:pt x="9182307" y="3475894"/>
                </a:cubicBezTo>
                <a:cubicBezTo>
                  <a:pt x="9190359" y="3461084"/>
                  <a:pt x="9198389" y="3446209"/>
                  <a:pt x="9206376" y="3431290"/>
                </a:cubicBezTo>
                <a:cubicBezTo>
                  <a:pt x="9210215" y="3434230"/>
                  <a:pt x="9213923" y="3437389"/>
                  <a:pt x="9217499" y="3440768"/>
                </a:cubicBezTo>
                <a:cubicBezTo>
                  <a:pt x="9209929" y="3455424"/>
                  <a:pt x="9202294" y="3470080"/>
                  <a:pt x="9194637" y="3484692"/>
                </a:cubicBezTo>
                <a:close/>
                <a:moveTo>
                  <a:pt x="9207845" y="3428525"/>
                </a:moveTo>
                <a:cubicBezTo>
                  <a:pt x="9215656" y="3413957"/>
                  <a:pt x="9223400" y="3399345"/>
                  <a:pt x="9231123" y="3384711"/>
                </a:cubicBezTo>
                <a:cubicBezTo>
                  <a:pt x="9234546" y="3387871"/>
                  <a:pt x="9237837" y="3391227"/>
                  <a:pt x="9240996" y="3394804"/>
                </a:cubicBezTo>
                <a:cubicBezTo>
                  <a:pt x="9233713" y="3409174"/>
                  <a:pt x="9226362" y="3423545"/>
                  <a:pt x="9218968" y="3437916"/>
                </a:cubicBezTo>
                <a:cubicBezTo>
                  <a:pt x="9215393" y="3434581"/>
                  <a:pt x="9211685" y="3431465"/>
                  <a:pt x="9207845" y="3428525"/>
                </a:cubicBezTo>
                <a:close/>
                <a:moveTo>
                  <a:pt x="9232637" y="3381793"/>
                </a:moveTo>
                <a:cubicBezTo>
                  <a:pt x="9240163" y="3367489"/>
                  <a:pt x="9247645" y="3353162"/>
                  <a:pt x="9255038" y="3338835"/>
                </a:cubicBezTo>
                <a:cubicBezTo>
                  <a:pt x="9258066" y="3342192"/>
                  <a:pt x="9260962" y="3345768"/>
                  <a:pt x="9263704" y="3349542"/>
                </a:cubicBezTo>
                <a:cubicBezTo>
                  <a:pt x="9256727" y="3363583"/>
                  <a:pt x="9249684" y="3377669"/>
                  <a:pt x="9242554" y="3391754"/>
                </a:cubicBezTo>
                <a:cubicBezTo>
                  <a:pt x="9239373" y="3388244"/>
                  <a:pt x="9236082" y="3384931"/>
                  <a:pt x="9232637" y="3381793"/>
                </a:cubicBezTo>
                <a:close/>
                <a:moveTo>
                  <a:pt x="9229149" y="3378744"/>
                </a:moveTo>
                <a:cubicBezTo>
                  <a:pt x="9225506" y="3375650"/>
                  <a:pt x="9221711" y="3372754"/>
                  <a:pt x="9217784" y="3370078"/>
                </a:cubicBezTo>
                <a:cubicBezTo>
                  <a:pt x="9225770" y="3355400"/>
                  <a:pt x="9233734" y="3340678"/>
                  <a:pt x="9241654" y="3325956"/>
                </a:cubicBezTo>
                <a:cubicBezTo>
                  <a:pt x="9245187" y="3328853"/>
                  <a:pt x="9248543" y="3331990"/>
                  <a:pt x="9251769" y="3335325"/>
                </a:cubicBezTo>
                <a:cubicBezTo>
                  <a:pt x="9244287" y="3349805"/>
                  <a:pt x="9236740" y="3364286"/>
                  <a:pt x="9229149" y="3378744"/>
                </a:cubicBezTo>
                <a:close/>
                <a:moveTo>
                  <a:pt x="9213900" y="3367555"/>
                </a:moveTo>
                <a:cubicBezTo>
                  <a:pt x="9212255" y="3366523"/>
                  <a:pt x="9210565" y="3365492"/>
                  <a:pt x="9208876" y="3364527"/>
                </a:cubicBezTo>
                <a:cubicBezTo>
                  <a:pt x="9206332" y="3363079"/>
                  <a:pt x="9203765" y="3361718"/>
                  <a:pt x="9201132" y="3360424"/>
                </a:cubicBezTo>
                <a:cubicBezTo>
                  <a:pt x="9209600" y="3345417"/>
                  <a:pt x="9218026" y="3330344"/>
                  <a:pt x="9226428" y="3315228"/>
                </a:cubicBezTo>
                <a:cubicBezTo>
                  <a:pt x="9230422" y="3317597"/>
                  <a:pt x="9234282" y="3320208"/>
                  <a:pt x="9237990" y="3323016"/>
                </a:cubicBezTo>
                <a:cubicBezTo>
                  <a:pt x="9230005" y="3337892"/>
                  <a:pt x="9221974" y="3352745"/>
                  <a:pt x="9213900" y="3367555"/>
                </a:cubicBezTo>
                <a:close/>
                <a:moveTo>
                  <a:pt x="9228008" y="3312354"/>
                </a:moveTo>
                <a:cubicBezTo>
                  <a:pt x="9236213" y="3297566"/>
                  <a:pt x="9244375" y="3282735"/>
                  <a:pt x="9252493" y="3267860"/>
                </a:cubicBezTo>
                <a:cubicBezTo>
                  <a:pt x="9256069" y="3270492"/>
                  <a:pt x="9259513" y="3273323"/>
                  <a:pt x="9262804" y="3276372"/>
                </a:cubicBezTo>
                <a:cubicBezTo>
                  <a:pt x="9255104" y="3290962"/>
                  <a:pt x="9247359" y="3305552"/>
                  <a:pt x="9239548" y="3320120"/>
                </a:cubicBezTo>
                <a:cubicBezTo>
                  <a:pt x="9235840" y="3317312"/>
                  <a:pt x="9232001" y="3314723"/>
                  <a:pt x="9228008" y="3312354"/>
                </a:cubicBezTo>
                <a:close/>
                <a:moveTo>
                  <a:pt x="9223905" y="3310028"/>
                </a:moveTo>
                <a:cubicBezTo>
                  <a:pt x="9219627" y="3307680"/>
                  <a:pt x="9215217" y="3305552"/>
                  <a:pt x="9210697" y="3303600"/>
                </a:cubicBezTo>
                <a:cubicBezTo>
                  <a:pt x="9219473" y="3288308"/>
                  <a:pt x="9228096" y="3273125"/>
                  <a:pt x="9236564" y="3258118"/>
                </a:cubicBezTo>
                <a:cubicBezTo>
                  <a:pt x="9238955" y="3259347"/>
                  <a:pt x="9241304" y="3260620"/>
                  <a:pt x="9243585" y="3261980"/>
                </a:cubicBezTo>
                <a:cubicBezTo>
                  <a:pt x="9245296" y="3262989"/>
                  <a:pt x="9246964" y="3264064"/>
                  <a:pt x="9248610" y="3265161"/>
                </a:cubicBezTo>
                <a:cubicBezTo>
                  <a:pt x="9240426" y="3280146"/>
                  <a:pt x="9232176" y="3295109"/>
                  <a:pt x="9223905" y="3310028"/>
                </a:cubicBezTo>
                <a:close/>
                <a:moveTo>
                  <a:pt x="9245296" y="3259084"/>
                </a:moveTo>
                <a:cubicBezTo>
                  <a:pt x="9242993" y="3257723"/>
                  <a:pt x="9240623" y="3256429"/>
                  <a:pt x="9238232" y="3255200"/>
                </a:cubicBezTo>
                <a:cubicBezTo>
                  <a:pt x="9246745" y="3240084"/>
                  <a:pt x="9255148" y="3225121"/>
                  <a:pt x="9263353" y="3210355"/>
                </a:cubicBezTo>
                <a:cubicBezTo>
                  <a:pt x="9267083" y="3212703"/>
                  <a:pt x="9270659" y="3215270"/>
                  <a:pt x="9274082" y="3218100"/>
                </a:cubicBezTo>
                <a:cubicBezTo>
                  <a:pt x="9266183" y="3232800"/>
                  <a:pt x="9258219" y="3247499"/>
                  <a:pt x="9250233" y="3262177"/>
                </a:cubicBezTo>
                <a:cubicBezTo>
                  <a:pt x="9248610" y="3261124"/>
                  <a:pt x="9246986" y="3260071"/>
                  <a:pt x="9245296" y="3259084"/>
                </a:cubicBezTo>
                <a:close/>
                <a:moveTo>
                  <a:pt x="9265042" y="3207327"/>
                </a:moveTo>
                <a:cubicBezTo>
                  <a:pt x="9273292" y="3192474"/>
                  <a:pt x="9281409" y="3177774"/>
                  <a:pt x="9289308" y="3163316"/>
                </a:cubicBezTo>
                <a:cubicBezTo>
                  <a:pt x="9292577" y="3165905"/>
                  <a:pt x="9295693" y="3168735"/>
                  <a:pt x="9298655" y="3171785"/>
                </a:cubicBezTo>
                <a:cubicBezTo>
                  <a:pt x="9291085" y="3186177"/>
                  <a:pt x="9283450" y="3200570"/>
                  <a:pt x="9275727" y="3214984"/>
                </a:cubicBezTo>
                <a:cubicBezTo>
                  <a:pt x="9272327" y="3212198"/>
                  <a:pt x="9268750" y="3209653"/>
                  <a:pt x="9265042" y="3207327"/>
                </a:cubicBezTo>
                <a:close/>
                <a:moveTo>
                  <a:pt x="9260918" y="3204848"/>
                </a:moveTo>
                <a:cubicBezTo>
                  <a:pt x="9256990" y="3202610"/>
                  <a:pt x="9252954" y="3200526"/>
                  <a:pt x="9248807" y="3198617"/>
                </a:cubicBezTo>
                <a:cubicBezTo>
                  <a:pt x="9257495" y="3183457"/>
                  <a:pt x="9266095" y="3168406"/>
                  <a:pt x="9274477" y="3153553"/>
                </a:cubicBezTo>
                <a:cubicBezTo>
                  <a:pt x="9276297" y="3154540"/>
                  <a:pt x="9278097" y="3155593"/>
                  <a:pt x="9279874" y="3156668"/>
                </a:cubicBezTo>
                <a:cubicBezTo>
                  <a:pt x="9281782" y="3157831"/>
                  <a:pt x="9283626" y="3159082"/>
                  <a:pt x="9285424" y="3160376"/>
                </a:cubicBezTo>
                <a:cubicBezTo>
                  <a:pt x="9277438" y="3175010"/>
                  <a:pt x="9269233" y="3189863"/>
                  <a:pt x="9260918" y="3204848"/>
                </a:cubicBezTo>
                <a:close/>
                <a:moveTo>
                  <a:pt x="9244310" y="3196643"/>
                </a:moveTo>
                <a:cubicBezTo>
                  <a:pt x="9239767" y="3194712"/>
                  <a:pt x="9235138" y="3192979"/>
                  <a:pt x="9230399" y="3191443"/>
                </a:cubicBezTo>
                <a:cubicBezTo>
                  <a:pt x="9239526" y="3175997"/>
                  <a:pt x="9248543" y="3160661"/>
                  <a:pt x="9257363" y="3145523"/>
                </a:cubicBezTo>
                <a:cubicBezTo>
                  <a:pt x="9261707" y="3147256"/>
                  <a:pt x="9265986" y="3149165"/>
                  <a:pt x="9270133" y="3151249"/>
                </a:cubicBezTo>
                <a:cubicBezTo>
                  <a:pt x="9261686" y="3166212"/>
                  <a:pt x="9253063" y="3181373"/>
                  <a:pt x="9244310" y="3196643"/>
                </a:cubicBezTo>
                <a:close/>
                <a:moveTo>
                  <a:pt x="9259163" y="3142407"/>
                </a:moveTo>
                <a:cubicBezTo>
                  <a:pt x="9268048" y="3127137"/>
                  <a:pt x="9276780" y="3112021"/>
                  <a:pt x="9285359" y="3097057"/>
                </a:cubicBezTo>
                <a:cubicBezTo>
                  <a:pt x="9289330" y="3098988"/>
                  <a:pt x="9293191" y="3101094"/>
                  <a:pt x="9296943" y="3103376"/>
                </a:cubicBezTo>
                <a:cubicBezTo>
                  <a:pt x="9288759" y="3118120"/>
                  <a:pt x="9280400" y="3133061"/>
                  <a:pt x="9271888" y="3148156"/>
                </a:cubicBezTo>
                <a:cubicBezTo>
                  <a:pt x="9267741" y="3146049"/>
                  <a:pt x="9263507" y="3144140"/>
                  <a:pt x="9259163" y="3142407"/>
                </a:cubicBezTo>
                <a:close/>
                <a:moveTo>
                  <a:pt x="9254445" y="3140564"/>
                </a:moveTo>
                <a:cubicBezTo>
                  <a:pt x="9249992" y="3138941"/>
                  <a:pt x="9245472" y="3137493"/>
                  <a:pt x="9240887" y="3136176"/>
                </a:cubicBezTo>
                <a:cubicBezTo>
                  <a:pt x="9250124" y="3120753"/>
                  <a:pt x="9259272" y="3105351"/>
                  <a:pt x="9268356" y="3089971"/>
                </a:cubicBezTo>
                <a:cubicBezTo>
                  <a:pt x="9272589" y="3091463"/>
                  <a:pt x="9276758" y="3093108"/>
                  <a:pt x="9280817" y="3094929"/>
                </a:cubicBezTo>
                <a:cubicBezTo>
                  <a:pt x="9272173" y="3110002"/>
                  <a:pt x="9263397" y="3125185"/>
                  <a:pt x="9254445" y="3140564"/>
                </a:cubicBezTo>
                <a:close/>
                <a:moveTo>
                  <a:pt x="9270242" y="3086768"/>
                </a:moveTo>
                <a:cubicBezTo>
                  <a:pt x="9279238" y="3071541"/>
                  <a:pt x="9288146" y="3056359"/>
                  <a:pt x="9296943" y="3041243"/>
                </a:cubicBezTo>
                <a:cubicBezTo>
                  <a:pt x="9300782" y="3042932"/>
                  <a:pt x="9304557" y="3044753"/>
                  <a:pt x="9308220" y="3046749"/>
                </a:cubicBezTo>
                <a:cubicBezTo>
                  <a:pt x="9299861" y="3061581"/>
                  <a:pt x="9291349" y="3076566"/>
                  <a:pt x="9282638" y="3091748"/>
                </a:cubicBezTo>
                <a:cubicBezTo>
                  <a:pt x="9278601" y="3089927"/>
                  <a:pt x="9274455" y="3088282"/>
                  <a:pt x="9270242" y="3086768"/>
                </a:cubicBezTo>
                <a:close/>
                <a:moveTo>
                  <a:pt x="9265327" y="3085078"/>
                </a:moveTo>
                <a:cubicBezTo>
                  <a:pt x="9260809" y="3083608"/>
                  <a:pt x="9256222" y="3082314"/>
                  <a:pt x="9251593" y="3081151"/>
                </a:cubicBezTo>
                <a:cubicBezTo>
                  <a:pt x="9261093" y="3065486"/>
                  <a:pt x="9270395" y="3050040"/>
                  <a:pt x="9279544" y="3034770"/>
                </a:cubicBezTo>
                <a:cubicBezTo>
                  <a:pt x="9283823" y="3036108"/>
                  <a:pt x="9288058" y="3037600"/>
                  <a:pt x="9292204" y="3039268"/>
                </a:cubicBezTo>
                <a:cubicBezTo>
                  <a:pt x="9283340" y="3054472"/>
                  <a:pt x="9274389" y="3069764"/>
                  <a:pt x="9265327" y="3085078"/>
                </a:cubicBezTo>
                <a:close/>
                <a:moveTo>
                  <a:pt x="9281520" y="3031457"/>
                </a:moveTo>
                <a:cubicBezTo>
                  <a:pt x="9290756" y="3016034"/>
                  <a:pt x="9299817" y="3000763"/>
                  <a:pt x="9308681" y="2985756"/>
                </a:cubicBezTo>
                <a:cubicBezTo>
                  <a:pt x="9312586" y="2987270"/>
                  <a:pt x="9316425" y="2988960"/>
                  <a:pt x="9320156" y="2990803"/>
                </a:cubicBezTo>
                <a:cubicBezTo>
                  <a:pt x="9311577" y="3005788"/>
                  <a:pt x="9302889" y="3020860"/>
                  <a:pt x="9294113" y="3035977"/>
                </a:cubicBezTo>
                <a:cubicBezTo>
                  <a:pt x="9289988" y="3034309"/>
                  <a:pt x="9285776" y="3032817"/>
                  <a:pt x="9281520" y="3031457"/>
                </a:cubicBezTo>
                <a:close/>
                <a:moveTo>
                  <a:pt x="9276407" y="3029900"/>
                </a:moveTo>
                <a:cubicBezTo>
                  <a:pt x="9225463" y="3015200"/>
                  <a:pt x="9167125" y="3020136"/>
                  <a:pt x="9132130" y="3023120"/>
                </a:cubicBezTo>
                <a:cubicBezTo>
                  <a:pt x="9042725" y="3030733"/>
                  <a:pt x="8954724" y="3055262"/>
                  <a:pt x="8869620" y="3079001"/>
                </a:cubicBezTo>
                <a:cubicBezTo>
                  <a:pt x="8823414" y="3091902"/>
                  <a:pt x="8775607" y="3105219"/>
                  <a:pt x="8728503" y="3115553"/>
                </a:cubicBezTo>
                <a:cubicBezTo>
                  <a:pt x="8031604" y="3268233"/>
                  <a:pt x="7255787" y="3480808"/>
                  <a:pt x="6356712" y="3765456"/>
                </a:cubicBezTo>
                <a:cubicBezTo>
                  <a:pt x="6245784" y="3800582"/>
                  <a:pt x="6061884" y="3858789"/>
                  <a:pt x="5922192" y="3871931"/>
                </a:cubicBezTo>
                <a:cubicBezTo>
                  <a:pt x="5931583" y="3867652"/>
                  <a:pt x="5940973" y="3863374"/>
                  <a:pt x="5950385" y="3859074"/>
                </a:cubicBezTo>
                <a:cubicBezTo>
                  <a:pt x="5995515" y="3854247"/>
                  <a:pt x="6048588" y="3844418"/>
                  <a:pt x="6109252" y="3829587"/>
                </a:cubicBezTo>
                <a:cubicBezTo>
                  <a:pt x="6206424" y="3805870"/>
                  <a:pt x="6304385" y="3774342"/>
                  <a:pt x="6388547" y="3746654"/>
                </a:cubicBezTo>
                <a:cubicBezTo>
                  <a:pt x="7269434" y="3456960"/>
                  <a:pt x="8036628" y="3236771"/>
                  <a:pt x="8733987" y="3073560"/>
                </a:cubicBezTo>
                <a:cubicBezTo>
                  <a:pt x="8781136" y="3062524"/>
                  <a:pt x="8828943" y="3048614"/>
                  <a:pt x="8875192" y="3035165"/>
                </a:cubicBezTo>
                <a:cubicBezTo>
                  <a:pt x="8963084" y="3009627"/>
                  <a:pt x="9053959" y="2983211"/>
                  <a:pt x="9146259" y="2974501"/>
                </a:cubicBezTo>
                <a:cubicBezTo>
                  <a:pt x="9184501" y="2970881"/>
                  <a:pt x="9250124" y="2964716"/>
                  <a:pt x="9303745" y="2983892"/>
                </a:cubicBezTo>
                <a:cubicBezTo>
                  <a:pt x="9294815" y="2999008"/>
                  <a:pt x="9285709" y="3014344"/>
                  <a:pt x="9276407" y="3029900"/>
                </a:cubicBezTo>
                <a:close/>
                <a:moveTo>
                  <a:pt x="9145909" y="2970662"/>
                </a:moveTo>
                <a:cubicBezTo>
                  <a:pt x="9053234" y="2979416"/>
                  <a:pt x="8962184" y="3005897"/>
                  <a:pt x="8874117" y="3031479"/>
                </a:cubicBezTo>
                <a:cubicBezTo>
                  <a:pt x="8827934" y="3044906"/>
                  <a:pt x="8780171" y="3058794"/>
                  <a:pt x="8733110" y="3069808"/>
                </a:cubicBezTo>
                <a:cubicBezTo>
                  <a:pt x="8035641" y="3233063"/>
                  <a:pt x="7268337" y="3453274"/>
                  <a:pt x="6387340" y="3743012"/>
                </a:cubicBezTo>
                <a:cubicBezTo>
                  <a:pt x="6286855" y="3776053"/>
                  <a:pt x="6103657" y="3836300"/>
                  <a:pt x="5961903" y="3853808"/>
                </a:cubicBezTo>
                <a:cubicBezTo>
                  <a:pt x="5970745" y="3849771"/>
                  <a:pt x="5979565" y="3845690"/>
                  <a:pt x="5988385" y="3841632"/>
                </a:cubicBezTo>
                <a:cubicBezTo>
                  <a:pt x="6132113" y="3822281"/>
                  <a:pt x="6318273" y="3758765"/>
                  <a:pt x="6419241" y="3724297"/>
                </a:cubicBezTo>
                <a:cubicBezTo>
                  <a:pt x="7285845" y="3428525"/>
                  <a:pt x="8044527" y="3200723"/>
                  <a:pt x="8738660" y="3027903"/>
                </a:cubicBezTo>
                <a:cubicBezTo>
                  <a:pt x="8785568" y="3016231"/>
                  <a:pt x="8833134" y="3001860"/>
                  <a:pt x="8879120" y="2987972"/>
                </a:cubicBezTo>
                <a:cubicBezTo>
                  <a:pt x="8970170" y="2960460"/>
                  <a:pt x="9064336" y="2932026"/>
                  <a:pt x="9160082" y="2922153"/>
                </a:cubicBezTo>
                <a:cubicBezTo>
                  <a:pt x="9201944" y="2917809"/>
                  <a:pt x="9275880" y="2910217"/>
                  <a:pt x="9332266" y="2935163"/>
                </a:cubicBezTo>
                <a:cubicBezTo>
                  <a:pt x="9323622" y="2950060"/>
                  <a:pt x="9314758" y="2965199"/>
                  <a:pt x="9305719" y="2980513"/>
                </a:cubicBezTo>
                <a:cubicBezTo>
                  <a:pt x="9251154" y="2960745"/>
                  <a:pt x="9184610" y="2967020"/>
                  <a:pt x="9145909" y="2970662"/>
                </a:cubicBezTo>
                <a:close/>
                <a:moveTo>
                  <a:pt x="5945295" y="3855673"/>
                </a:moveTo>
                <a:cubicBezTo>
                  <a:pt x="5937090" y="3856507"/>
                  <a:pt x="5929059" y="3857187"/>
                  <a:pt x="5921205" y="3857692"/>
                </a:cubicBezTo>
                <a:cubicBezTo>
                  <a:pt x="5930266" y="3853786"/>
                  <a:pt x="5939350" y="3849859"/>
                  <a:pt x="5948454" y="3845888"/>
                </a:cubicBezTo>
                <a:cubicBezTo>
                  <a:pt x="5955980" y="3845318"/>
                  <a:pt x="5963637" y="3844593"/>
                  <a:pt x="5971469" y="3843716"/>
                </a:cubicBezTo>
                <a:cubicBezTo>
                  <a:pt x="5962759" y="3847731"/>
                  <a:pt x="5954027" y="3851702"/>
                  <a:pt x="5945295" y="3855673"/>
                </a:cubicBezTo>
                <a:close/>
                <a:moveTo>
                  <a:pt x="5934544" y="3860588"/>
                </a:moveTo>
                <a:cubicBezTo>
                  <a:pt x="5925330" y="3864800"/>
                  <a:pt x="5916093" y="3869013"/>
                  <a:pt x="5906856" y="3873181"/>
                </a:cubicBezTo>
                <a:cubicBezTo>
                  <a:pt x="5898409" y="3873796"/>
                  <a:pt x="5890138" y="3874212"/>
                  <a:pt x="5882086" y="3874432"/>
                </a:cubicBezTo>
                <a:cubicBezTo>
                  <a:pt x="5891674" y="3870351"/>
                  <a:pt x="5901284" y="3866248"/>
                  <a:pt x="5910937" y="3862102"/>
                </a:cubicBezTo>
                <a:cubicBezTo>
                  <a:pt x="5918529" y="3861773"/>
                  <a:pt x="5926405" y="3861268"/>
                  <a:pt x="5934544" y="3860588"/>
                </a:cubicBezTo>
                <a:close/>
                <a:moveTo>
                  <a:pt x="5830725" y="3890514"/>
                </a:moveTo>
                <a:cubicBezTo>
                  <a:pt x="5822783" y="3890229"/>
                  <a:pt x="5815104" y="3889724"/>
                  <a:pt x="5807710" y="3888956"/>
                </a:cubicBezTo>
                <a:cubicBezTo>
                  <a:pt x="5817956" y="3885029"/>
                  <a:pt x="5828158" y="3881102"/>
                  <a:pt x="5838360" y="3877131"/>
                </a:cubicBezTo>
                <a:cubicBezTo>
                  <a:pt x="5845337" y="3877701"/>
                  <a:pt x="5852533" y="3878074"/>
                  <a:pt x="5859993" y="3878249"/>
                </a:cubicBezTo>
                <a:cubicBezTo>
                  <a:pt x="5850208" y="3882374"/>
                  <a:pt x="5840466" y="3886477"/>
                  <a:pt x="5830725" y="3890514"/>
                </a:cubicBezTo>
                <a:close/>
                <a:moveTo>
                  <a:pt x="5822892" y="3893783"/>
                </a:moveTo>
                <a:cubicBezTo>
                  <a:pt x="5812734" y="3898017"/>
                  <a:pt x="5802620" y="3902208"/>
                  <a:pt x="5792506" y="3906354"/>
                </a:cubicBezTo>
                <a:cubicBezTo>
                  <a:pt x="5784234" y="3905740"/>
                  <a:pt x="5776270" y="3904885"/>
                  <a:pt x="5768657" y="3903722"/>
                </a:cubicBezTo>
                <a:cubicBezTo>
                  <a:pt x="5779276" y="3899750"/>
                  <a:pt x="5789851" y="3895757"/>
                  <a:pt x="5800404" y="3891742"/>
                </a:cubicBezTo>
                <a:cubicBezTo>
                  <a:pt x="5807600" y="3892664"/>
                  <a:pt x="5815126" y="3893344"/>
                  <a:pt x="5822892" y="3893783"/>
                </a:cubicBezTo>
                <a:close/>
                <a:moveTo>
                  <a:pt x="5785331" y="3909316"/>
                </a:moveTo>
                <a:cubicBezTo>
                  <a:pt x="5774910" y="3913595"/>
                  <a:pt x="5764488" y="3917829"/>
                  <a:pt x="5754133" y="3922041"/>
                </a:cubicBezTo>
                <a:cubicBezTo>
                  <a:pt x="5745510" y="3921076"/>
                  <a:pt x="5737305" y="3919782"/>
                  <a:pt x="5729472" y="3918158"/>
                </a:cubicBezTo>
                <a:cubicBezTo>
                  <a:pt x="5740354" y="3914187"/>
                  <a:pt x="5751193" y="3910194"/>
                  <a:pt x="5761987" y="3906201"/>
                </a:cubicBezTo>
                <a:cubicBezTo>
                  <a:pt x="5769425" y="3907517"/>
                  <a:pt x="5777213" y="3908548"/>
                  <a:pt x="5785331" y="3909316"/>
                </a:cubicBezTo>
                <a:close/>
                <a:moveTo>
                  <a:pt x="5699875" y="3913309"/>
                </a:moveTo>
                <a:cubicBezTo>
                  <a:pt x="5704593" y="3915108"/>
                  <a:pt x="5709573" y="3916732"/>
                  <a:pt x="5714773" y="3918158"/>
                </a:cubicBezTo>
                <a:cubicBezTo>
                  <a:pt x="5703869" y="3922107"/>
                  <a:pt x="5692899" y="3926012"/>
                  <a:pt x="5681885" y="3929918"/>
                </a:cubicBezTo>
                <a:cubicBezTo>
                  <a:pt x="5676005" y="3928097"/>
                  <a:pt x="5670432" y="3926034"/>
                  <a:pt x="5665166" y="3923709"/>
                </a:cubicBezTo>
                <a:cubicBezTo>
                  <a:pt x="5663455" y="3922941"/>
                  <a:pt x="5661788" y="3922173"/>
                  <a:pt x="5660164" y="3921361"/>
                </a:cubicBezTo>
                <a:cubicBezTo>
                  <a:pt x="5671485" y="3917895"/>
                  <a:pt x="5682718" y="3914384"/>
                  <a:pt x="5693842" y="3910874"/>
                </a:cubicBezTo>
                <a:cubicBezTo>
                  <a:pt x="5695795" y="3911708"/>
                  <a:pt x="5697791" y="3912520"/>
                  <a:pt x="5699875" y="3913309"/>
                </a:cubicBezTo>
                <a:close/>
                <a:moveTo>
                  <a:pt x="5653889" y="3918158"/>
                </a:moveTo>
                <a:cubicBezTo>
                  <a:pt x="5647373" y="3914604"/>
                  <a:pt x="5641713" y="3910808"/>
                  <a:pt x="5636710" y="3906815"/>
                </a:cubicBezTo>
                <a:cubicBezTo>
                  <a:pt x="5648032" y="3903897"/>
                  <a:pt x="5659199" y="3901001"/>
                  <a:pt x="5670191" y="3898083"/>
                </a:cubicBezTo>
                <a:cubicBezTo>
                  <a:pt x="5675237" y="3901528"/>
                  <a:pt x="5680854" y="3904797"/>
                  <a:pt x="5687172" y="3907846"/>
                </a:cubicBezTo>
                <a:cubicBezTo>
                  <a:pt x="5676202" y="3911291"/>
                  <a:pt x="5665079" y="3914736"/>
                  <a:pt x="5653889" y="3918158"/>
                </a:cubicBezTo>
                <a:close/>
                <a:moveTo>
                  <a:pt x="5649501" y="3919496"/>
                </a:moveTo>
                <a:cubicBezTo>
                  <a:pt x="5638422" y="3922897"/>
                  <a:pt x="5627255" y="3926276"/>
                  <a:pt x="5615933" y="3929633"/>
                </a:cubicBezTo>
                <a:cubicBezTo>
                  <a:pt x="5609549" y="3925420"/>
                  <a:pt x="5604020" y="3920901"/>
                  <a:pt x="5599325" y="3916161"/>
                </a:cubicBezTo>
                <a:cubicBezTo>
                  <a:pt x="5610646" y="3913397"/>
                  <a:pt x="5621770" y="3910611"/>
                  <a:pt x="5632740" y="3907824"/>
                </a:cubicBezTo>
                <a:cubicBezTo>
                  <a:pt x="5637610" y="3911927"/>
                  <a:pt x="5643183" y="3915833"/>
                  <a:pt x="5649501" y="3919496"/>
                </a:cubicBezTo>
                <a:close/>
                <a:moveTo>
                  <a:pt x="5595573" y="3912147"/>
                </a:moveTo>
                <a:cubicBezTo>
                  <a:pt x="5591054" y="3907013"/>
                  <a:pt x="5587367" y="3901637"/>
                  <a:pt x="5584384" y="3896109"/>
                </a:cubicBezTo>
                <a:cubicBezTo>
                  <a:pt x="5595266" y="3894002"/>
                  <a:pt x="5605907" y="3891918"/>
                  <a:pt x="5616285" y="3889812"/>
                </a:cubicBezTo>
                <a:cubicBezTo>
                  <a:pt x="5619663" y="3894682"/>
                  <a:pt x="5623700" y="3899421"/>
                  <a:pt x="5628439" y="3903941"/>
                </a:cubicBezTo>
                <a:cubicBezTo>
                  <a:pt x="5617645" y="3906684"/>
                  <a:pt x="5606697" y="3909426"/>
                  <a:pt x="5595573" y="3912147"/>
                </a:cubicBezTo>
                <a:close/>
                <a:moveTo>
                  <a:pt x="5582212" y="3891742"/>
                </a:moveTo>
                <a:cubicBezTo>
                  <a:pt x="5579513" y="3885994"/>
                  <a:pt x="5577538" y="3880114"/>
                  <a:pt x="5576091" y="3874147"/>
                </a:cubicBezTo>
                <a:cubicBezTo>
                  <a:pt x="5586249" y="3872721"/>
                  <a:pt x="5596209" y="3871294"/>
                  <a:pt x="5605972" y="3869868"/>
                </a:cubicBezTo>
                <a:cubicBezTo>
                  <a:pt x="5607947" y="3875200"/>
                  <a:pt x="5610426" y="3880443"/>
                  <a:pt x="5613542" y="3885555"/>
                </a:cubicBezTo>
                <a:cubicBezTo>
                  <a:pt x="5603340" y="3887618"/>
                  <a:pt x="5592896" y="3889680"/>
                  <a:pt x="5582212" y="3891742"/>
                </a:cubicBezTo>
                <a:close/>
                <a:moveTo>
                  <a:pt x="5578789" y="3892401"/>
                </a:moveTo>
                <a:cubicBezTo>
                  <a:pt x="5570408" y="3894024"/>
                  <a:pt x="5561874" y="3895648"/>
                  <a:pt x="5553164" y="3897271"/>
                </a:cubicBezTo>
                <a:cubicBezTo>
                  <a:pt x="5551342" y="3897600"/>
                  <a:pt x="5549499" y="3897973"/>
                  <a:pt x="5547657" y="3898303"/>
                </a:cubicBezTo>
                <a:cubicBezTo>
                  <a:pt x="5545528" y="3891896"/>
                  <a:pt x="5544102" y="3885336"/>
                  <a:pt x="5543269" y="3878710"/>
                </a:cubicBezTo>
                <a:cubicBezTo>
                  <a:pt x="5545199" y="3878447"/>
                  <a:pt x="5547130" y="3878162"/>
                  <a:pt x="5549039" y="3877898"/>
                </a:cubicBezTo>
                <a:cubicBezTo>
                  <a:pt x="5557069" y="3876801"/>
                  <a:pt x="5564967" y="3875726"/>
                  <a:pt x="5572756" y="3874629"/>
                </a:cubicBezTo>
                <a:cubicBezTo>
                  <a:pt x="5574182" y="3880641"/>
                  <a:pt x="5576135" y="3886586"/>
                  <a:pt x="5578789" y="3892401"/>
                </a:cubicBezTo>
                <a:close/>
                <a:moveTo>
                  <a:pt x="5544410" y="3898939"/>
                </a:moveTo>
                <a:cubicBezTo>
                  <a:pt x="5534273" y="3900869"/>
                  <a:pt x="5524005" y="3902888"/>
                  <a:pt x="5513606" y="3904972"/>
                </a:cubicBezTo>
                <a:cubicBezTo>
                  <a:pt x="5512004" y="3897930"/>
                  <a:pt x="5511170" y="3890755"/>
                  <a:pt x="5510907" y="3883493"/>
                </a:cubicBezTo>
                <a:cubicBezTo>
                  <a:pt x="5520780" y="3881957"/>
                  <a:pt x="5530477" y="3880531"/>
                  <a:pt x="5540044" y="3879171"/>
                </a:cubicBezTo>
                <a:cubicBezTo>
                  <a:pt x="5540877" y="3885841"/>
                  <a:pt x="5542281" y="3892466"/>
                  <a:pt x="5544410" y="3898939"/>
                </a:cubicBezTo>
                <a:close/>
                <a:moveTo>
                  <a:pt x="5510841" y="3878842"/>
                </a:moveTo>
                <a:cubicBezTo>
                  <a:pt x="5510819" y="3871558"/>
                  <a:pt x="5511368" y="3864230"/>
                  <a:pt x="5512289" y="3856946"/>
                </a:cubicBezTo>
                <a:cubicBezTo>
                  <a:pt x="5521417" y="3855980"/>
                  <a:pt x="5530390" y="3855125"/>
                  <a:pt x="5539210" y="3854357"/>
                </a:cubicBezTo>
                <a:cubicBezTo>
                  <a:pt x="5538903" y="3861070"/>
                  <a:pt x="5538947" y="3867850"/>
                  <a:pt x="5539539" y="3874585"/>
                </a:cubicBezTo>
                <a:cubicBezTo>
                  <a:pt x="5530127" y="3875924"/>
                  <a:pt x="5520561" y="3877328"/>
                  <a:pt x="5510841" y="3878842"/>
                </a:cubicBezTo>
                <a:close/>
                <a:moveTo>
                  <a:pt x="5512926" y="3852316"/>
                </a:moveTo>
                <a:cubicBezTo>
                  <a:pt x="5514001" y="3845054"/>
                  <a:pt x="5515405" y="3837858"/>
                  <a:pt x="5517007" y="3830815"/>
                </a:cubicBezTo>
                <a:cubicBezTo>
                  <a:pt x="5524466" y="3830442"/>
                  <a:pt x="5531838" y="3830113"/>
                  <a:pt x="5539056" y="3829916"/>
                </a:cubicBezTo>
                <a:cubicBezTo>
                  <a:pt x="5539978" y="3829872"/>
                  <a:pt x="5540877" y="3829850"/>
                  <a:pt x="5541776" y="3829828"/>
                </a:cubicBezTo>
                <a:cubicBezTo>
                  <a:pt x="5540789" y="3836344"/>
                  <a:pt x="5539956" y="3843036"/>
                  <a:pt x="5539473" y="3849771"/>
                </a:cubicBezTo>
                <a:cubicBezTo>
                  <a:pt x="5530763" y="3850539"/>
                  <a:pt x="5521921" y="3851373"/>
                  <a:pt x="5512926" y="3852316"/>
                </a:cubicBezTo>
                <a:close/>
                <a:moveTo>
                  <a:pt x="5509722" y="3852667"/>
                </a:moveTo>
                <a:cubicBezTo>
                  <a:pt x="5501012" y="3853611"/>
                  <a:pt x="5492171" y="3854620"/>
                  <a:pt x="5483219" y="3855717"/>
                </a:cubicBezTo>
                <a:cubicBezTo>
                  <a:pt x="5484864" y="3847884"/>
                  <a:pt x="5486861" y="3840118"/>
                  <a:pt x="5489033" y="3832527"/>
                </a:cubicBezTo>
                <a:cubicBezTo>
                  <a:pt x="5497436" y="3831934"/>
                  <a:pt x="5505663" y="3831408"/>
                  <a:pt x="5513803" y="3830991"/>
                </a:cubicBezTo>
                <a:cubicBezTo>
                  <a:pt x="5512201" y="3838077"/>
                  <a:pt x="5510797" y="3845340"/>
                  <a:pt x="5509722" y="3852667"/>
                </a:cubicBezTo>
                <a:close/>
                <a:moveTo>
                  <a:pt x="5490349" y="3828007"/>
                </a:moveTo>
                <a:cubicBezTo>
                  <a:pt x="5492609" y="3820350"/>
                  <a:pt x="5495023" y="3812912"/>
                  <a:pt x="5497348" y="3805760"/>
                </a:cubicBezTo>
                <a:cubicBezTo>
                  <a:pt x="5505071" y="3805650"/>
                  <a:pt x="5512706" y="3805607"/>
                  <a:pt x="5520122" y="3805672"/>
                </a:cubicBezTo>
                <a:cubicBezTo>
                  <a:pt x="5518345" y="3812364"/>
                  <a:pt x="5516523" y="3819341"/>
                  <a:pt x="5514813" y="3826515"/>
                </a:cubicBezTo>
                <a:cubicBezTo>
                  <a:pt x="5506782" y="3826932"/>
                  <a:pt x="5498665" y="3827415"/>
                  <a:pt x="5490349" y="3828007"/>
                </a:cubicBezTo>
                <a:close/>
                <a:moveTo>
                  <a:pt x="5487190" y="3828248"/>
                </a:moveTo>
                <a:cubicBezTo>
                  <a:pt x="5479094" y="3828841"/>
                  <a:pt x="5470889" y="3829499"/>
                  <a:pt x="5462574" y="3830245"/>
                </a:cubicBezTo>
                <a:cubicBezTo>
                  <a:pt x="5465404" y="3822083"/>
                  <a:pt x="5468366" y="3814119"/>
                  <a:pt x="5471262" y="3806462"/>
                </a:cubicBezTo>
                <a:cubicBezTo>
                  <a:pt x="5479029" y="3806155"/>
                  <a:pt x="5486664" y="3805957"/>
                  <a:pt x="5494211" y="3805826"/>
                </a:cubicBezTo>
                <a:cubicBezTo>
                  <a:pt x="5491885" y="3812956"/>
                  <a:pt x="5489472" y="3820460"/>
                  <a:pt x="5487190" y="3828248"/>
                </a:cubicBezTo>
                <a:close/>
                <a:moveTo>
                  <a:pt x="5459458" y="3830508"/>
                </a:moveTo>
                <a:cubicBezTo>
                  <a:pt x="5451274" y="3831276"/>
                  <a:pt x="5442981" y="3832110"/>
                  <a:pt x="5434600" y="3832987"/>
                </a:cubicBezTo>
                <a:cubicBezTo>
                  <a:pt x="5437957" y="3824343"/>
                  <a:pt x="5441467" y="3815896"/>
                  <a:pt x="5444890" y="3807779"/>
                </a:cubicBezTo>
                <a:cubicBezTo>
                  <a:pt x="5452745" y="3807318"/>
                  <a:pt x="5460489" y="3806901"/>
                  <a:pt x="5468124" y="3806594"/>
                </a:cubicBezTo>
                <a:cubicBezTo>
                  <a:pt x="5465250" y="3814207"/>
                  <a:pt x="5462288" y="3822237"/>
                  <a:pt x="5459458" y="3830508"/>
                </a:cubicBezTo>
                <a:close/>
                <a:moveTo>
                  <a:pt x="5458602" y="3775088"/>
                </a:moveTo>
                <a:cubicBezTo>
                  <a:pt x="5462003" y="3766597"/>
                  <a:pt x="5464746" y="3758962"/>
                  <a:pt x="5466457" y="3752336"/>
                </a:cubicBezTo>
                <a:cubicBezTo>
                  <a:pt x="5473039" y="3752687"/>
                  <a:pt x="5479511" y="3753126"/>
                  <a:pt x="5485873" y="3753631"/>
                </a:cubicBezTo>
                <a:cubicBezTo>
                  <a:pt x="5484798" y="3759774"/>
                  <a:pt x="5482626" y="3767058"/>
                  <a:pt x="5479774" y="3775242"/>
                </a:cubicBezTo>
                <a:cubicBezTo>
                  <a:pt x="5472841" y="3775110"/>
                  <a:pt x="5465777" y="3775066"/>
                  <a:pt x="5458602" y="3775088"/>
                </a:cubicBezTo>
                <a:close/>
                <a:moveTo>
                  <a:pt x="5445088" y="3747290"/>
                </a:moveTo>
                <a:cubicBezTo>
                  <a:pt x="5445219" y="3746873"/>
                  <a:pt x="5445373" y="3746434"/>
                  <a:pt x="5445482" y="3746040"/>
                </a:cubicBezTo>
                <a:cubicBezTo>
                  <a:pt x="5447457" y="3739019"/>
                  <a:pt x="5449673" y="3731801"/>
                  <a:pt x="5452020" y="3724385"/>
                </a:cubicBezTo>
                <a:cubicBezTo>
                  <a:pt x="5458120" y="3724912"/>
                  <a:pt x="5464131" y="3725526"/>
                  <a:pt x="5470033" y="3726184"/>
                </a:cubicBezTo>
                <a:cubicBezTo>
                  <a:pt x="5468037" y="3733709"/>
                  <a:pt x="5466215" y="3741015"/>
                  <a:pt x="5464658" y="3748102"/>
                </a:cubicBezTo>
                <a:cubicBezTo>
                  <a:pt x="5458230" y="3747773"/>
                  <a:pt x="5451713" y="3747488"/>
                  <a:pt x="5445088" y="3747290"/>
                </a:cubicBezTo>
                <a:close/>
                <a:moveTo>
                  <a:pt x="5442894" y="3745294"/>
                </a:moveTo>
                <a:cubicBezTo>
                  <a:pt x="5442718" y="3745908"/>
                  <a:pt x="5442476" y="3746588"/>
                  <a:pt x="5442279" y="3747202"/>
                </a:cubicBezTo>
                <a:cubicBezTo>
                  <a:pt x="5435697" y="3747027"/>
                  <a:pt x="5429005" y="3746917"/>
                  <a:pt x="5422248" y="3746851"/>
                </a:cubicBezTo>
                <a:cubicBezTo>
                  <a:pt x="5422752" y="3745491"/>
                  <a:pt x="5423257" y="3744131"/>
                  <a:pt x="5423696" y="3742858"/>
                </a:cubicBezTo>
                <a:cubicBezTo>
                  <a:pt x="5425890" y="3736342"/>
                  <a:pt x="5428281" y="3729650"/>
                  <a:pt x="5430761" y="3722805"/>
                </a:cubicBezTo>
                <a:cubicBezTo>
                  <a:pt x="5437035" y="3723200"/>
                  <a:pt x="5443201" y="3723639"/>
                  <a:pt x="5449278" y="3724144"/>
                </a:cubicBezTo>
                <a:cubicBezTo>
                  <a:pt x="5446996" y="3731362"/>
                  <a:pt x="5444824" y="3738426"/>
                  <a:pt x="5442894" y="3745294"/>
                </a:cubicBezTo>
                <a:close/>
                <a:moveTo>
                  <a:pt x="5421239" y="3742024"/>
                </a:moveTo>
                <a:cubicBezTo>
                  <a:pt x="5420712" y="3743560"/>
                  <a:pt x="5420120" y="3745184"/>
                  <a:pt x="5419505" y="3746829"/>
                </a:cubicBezTo>
                <a:cubicBezTo>
                  <a:pt x="5412704" y="3746786"/>
                  <a:pt x="5405837" y="3746808"/>
                  <a:pt x="5398904" y="3746895"/>
                </a:cubicBezTo>
                <a:cubicBezTo>
                  <a:pt x="5400001" y="3744394"/>
                  <a:pt x="5401032" y="3741959"/>
                  <a:pt x="5401909" y="3739655"/>
                </a:cubicBezTo>
                <a:cubicBezTo>
                  <a:pt x="5404169" y="3733819"/>
                  <a:pt x="5406583" y="3727829"/>
                  <a:pt x="5409040" y="3721752"/>
                </a:cubicBezTo>
                <a:cubicBezTo>
                  <a:pt x="5415469" y="3721993"/>
                  <a:pt x="5421809" y="3722301"/>
                  <a:pt x="5428062" y="3722652"/>
                </a:cubicBezTo>
                <a:cubicBezTo>
                  <a:pt x="5425671" y="3729256"/>
                  <a:pt x="5423367" y="3735706"/>
                  <a:pt x="5421239" y="3742024"/>
                </a:cubicBezTo>
                <a:close/>
                <a:moveTo>
                  <a:pt x="5410642" y="3717781"/>
                </a:moveTo>
                <a:cubicBezTo>
                  <a:pt x="5413516" y="3710760"/>
                  <a:pt x="5416500" y="3703586"/>
                  <a:pt x="5419571" y="3696214"/>
                </a:cubicBezTo>
                <a:cubicBezTo>
                  <a:pt x="5419879" y="3695424"/>
                  <a:pt x="5420208" y="3694634"/>
                  <a:pt x="5420536" y="3693867"/>
                </a:cubicBezTo>
                <a:cubicBezTo>
                  <a:pt x="5426461" y="3694415"/>
                  <a:pt x="5432296" y="3695029"/>
                  <a:pt x="5438067" y="3695709"/>
                </a:cubicBezTo>
                <a:cubicBezTo>
                  <a:pt x="5437935" y="3696039"/>
                  <a:pt x="5437825" y="3696346"/>
                  <a:pt x="5437694" y="3696675"/>
                </a:cubicBezTo>
                <a:cubicBezTo>
                  <a:pt x="5434885" y="3704222"/>
                  <a:pt x="5432143" y="3711550"/>
                  <a:pt x="5429510" y="3718702"/>
                </a:cubicBezTo>
                <a:cubicBezTo>
                  <a:pt x="5423301" y="3718330"/>
                  <a:pt x="5417004" y="3718022"/>
                  <a:pt x="5410642" y="3717781"/>
                </a:cubicBezTo>
                <a:close/>
                <a:moveTo>
                  <a:pt x="5417245" y="3695249"/>
                </a:moveTo>
                <a:cubicBezTo>
                  <a:pt x="5414064" y="3702928"/>
                  <a:pt x="5410971" y="3710387"/>
                  <a:pt x="5407987" y="3717671"/>
                </a:cubicBezTo>
                <a:cubicBezTo>
                  <a:pt x="5401603" y="3717452"/>
                  <a:pt x="5395152" y="3717255"/>
                  <a:pt x="5388614" y="3717145"/>
                </a:cubicBezTo>
                <a:cubicBezTo>
                  <a:pt x="5391817" y="3709926"/>
                  <a:pt x="5395152" y="3702533"/>
                  <a:pt x="5398597" y="3694920"/>
                </a:cubicBezTo>
                <a:cubicBezTo>
                  <a:pt x="5399014" y="3694020"/>
                  <a:pt x="5399431" y="3693099"/>
                  <a:pt x="5399825" y="3692199"/>
                </a:cubicBezTo>
                <a:cubicBezTo>
                  <a:pt x="5405947" y="3692616"/>
                  <a:pt x="5411980" y="3693099"/>
                  <a:pt x="5417926" y="3693625"/>
                </a:cubicBezTo>
                <a:cubicBezTo>
                  <a:pt x="5417707" y="3694174"/>
                  <a:pt x="5417487" y="3694700"/>
                  <a:pt x="5417245" y="3695249"/>
                </a:cubicBezTo>
                <a:close/>
                <a:moveTo>
                  <a:pt x="5401559" y="3688382"/>
                </a:moveTo>
                <a:cubicBezTo>
                  <a:pt x="5405047" y="3680615"/>
                  <a:pt x="5408601" y="3672738"/>
                  <a:pt x="5412134" y="3664730"/>
                </a:cubicBezTo>
                <a:cubicBezTo>
                  <a:pt x="5417794" y="3665454"/>
                  <a:pt x="5423367" y="3666222"/>
                  <a:pt x="5428874" y="3667056"/>
                </a:cubicBezTo>
                <a:cubicBezTo>
                  <a:pt x="5425736" y="3674779"/>
                  <a:pt x="5422599" y="3682370"/>
                  <a:pt x="5419505" y="3689830"/>
                </a:cubicBezTo>
                <a:cubicBezTo>
                  <a:pt x="5413604" y="3689281"/>
                  <a:pt x="5407614" y="3688798"/>
                  <a:pt x="5401559" y="3688382"/>
                </a:cubicBezTo>
                <a:close/>
                <a:moveTo>
                  <a:pt x="5398992" y="3688206"/>
                </a:moveTo>
                <a:cubicBezTo>
                  <a:pt x="5392892" y="3687789"/>
                  <a:pt x="5386749" y="3687416"/>
                  <a:pt x="5380496" y="3687131"/>
                </a:cubicBezTo>
                <a:cubicBezTo>
                  <a:pt x="5384423" y="3679035"/>
                  <a:pt x="5388395" y="3670808"/>
                  <a:pt x="5392366" y="3662470"/>
                </a:cubicBezTo>
                <a:cubicBezTo>
                  <a:pt x="5398202" y="3663063"/>
                  <a:pt x="5403972" y="3663699"/>
                  <a:pt x="5409654" y="3664423"/>
                </a:cubicBezTo>
                <a:cubicBezTo>
                  <a:pt x="5406100" y="3672475"/>
                  <a:pt x="5402524" y="3680395"/>
                  <a:pt x="5398992" y="3688206"/>
                </a:cubicBezTo>
                <a:close/>
                <a:moveTo>
                  <a:pt x="5394099" y="3658807"/>
                </a:moveTo>
                <a:cubicBezTo>
                  <a:pt x="5397741" y="3651128"/>
                  <a:pt x="5401383" y="3643339"/>
                  <a:pt x="5404959" y="3635463"/>
                </a:cubicBezTo>
                <a:cubicBezTo>
                  <a:pt x="5410379" y="3636340"/>
                  <a:pt x="5415732" y="3637261"/>
                  <a:pt x="5420998" y="3638249"/>
                </a:cubicBezTo>
                <a:cubicBezTo>
                  <a:pt x="5417794" y="3645840"/>
                  <a:pt x="5414525" y="3653344"/>
                  <a:pt x="5411278" y="3660759"/>
                </a:cubicBezTo>
                <a:cubicBezTo>
                  <a:pt x="5405618" y="3660057"/>
                  <a:pt x="5399891" y="3659399"/>
                  <a:pt x="5394099" y="3658807"/>
                </a:cubicBezTo>
                <a:close/>
                <a:moveTo>
                  <a:pt x="5391686" y="3658543"/>
                </a:moveTo>
                <a:cubicBezTo>
                  <a:pt x="5385828" y="3657951"/>
                  <a:pt x="5379926" y="3657424"/>
                  <a:pt x="5373958" y="3656964"/>
                </a:cubicBezTo>
                <a:cubicBezTo>
                  <a:pt x="5377995" y="3648978"/>
                  <a:pt x="5382010" y="3640882"/>
                  <a:pt x="5386025" y="3632676"/>
                </a:cubicBezTo>
                <a:cubicBezTo>
                  <a:pt x="5391620" y="3633422"/>
                  <a:pt x="5397149" y="3634234"/>
                  <a:pt x="5402612" y="3635089"/>
                </a:cubicBezTo>
                <a:cubicBezTo>
                  <a:pt x="5398992" y="3643010"/>
                  <a:pt x="5395328" y="3650820"/>
                  <a:pt x="5391686" y="3658543"/>
                </a:cubicBezTo>
                <a:close/>
                <a:moveTo>
                  <a:pt x="5387736" y="3629144"/>
                </a:moveTo>
                <a:cubicBezTo>
                  <a:pt x="5391401" y="3621553"/>
                  <a:pt x="5395021" y="3613896"/>
                  <a:pt x="5398597" y="3606151"/>
                </a:cubicBezTo>
                <a:cubicBezTo>
                  <a:pt x="5403797" y="3607182"/>
                  <a:pt x="5408931" y="3608257"/>
                  <a:pt x="5413998" y="3609398"/>
                </a:cubicBezTo>
                <a:cubicBezTo>
                  <a:pt x="5410795" y="3616858"/>
                  <a:pt x="5407526" y="3624251"/>
                  <a:pt x="5404213" y="3631579"/>
                </a:cubicBezTo>
                <a:cubicBezTo>
                  <a:pt x="5398794" y="3630701"/>
                  <a:pt x="5393287" y="3629890"/>
                  <a:pt x="5387736" y="3629144"/>
                </a:cubicBezTo>
                <a:close/>
                <a:moveTo>
                  <a:pt x="5385455" y="3628837"/>
                </a:moveTo>
                <a:cubicBezTo>
                  <a:pt x="5379816" y="3628091"/>
                  <a:pt x="5374112" y="3627389"/>
                  <a:pt x="5368342" y="3626752"/>
                </a:cubicBezTo>
                <a:cubicBezTo>
                  <a:pt x="5372400" y="3618876"/>
                  <a:pt x="5376416" y="3610912"/>
                  <a:pt x="5380365" y="3602860"/>
                </a:cubicBezTo>
                <a:cubicBezTo>
                  <a:pt x="5385784" y="3603760"/>
                  <a:pt x="5391137" y="3604725"/>
                  <a:pt x="5396403" y="3605734"/>
                </a:cubicBezTo>
                <a:cubicBezTo>
                  <a:pt x="5392805" y="3613523"/>
                  <a:pt x="5389141" y="3621224"/>
                  <a:pt x="5385455" y="3628837"/>
                </a:cubicBezTo>
                <a:close/>
                <a:moveTo>
                  <a:pt x="5382010" y="3599459"/>
                </a:moveTo>
                <a:cubicBezTo>
                  <a:pt x="5385674" y="3591978"/>
                  <a:pt x="5389272" y="3584430"/>
                  <a:pt x="5392761" y="3576817"/>
                </a:cubicBezTo>
                <a:cubicBezTo>
                  <a:pt x="5397807" y="3577980"/>
                  <a:pt x="5402787" y="3579187"/>
                  <a:pt x="5407680" y="3580459"/>
                </a:cubicBezTo>
                <a:cubicBezTo>
                  <a:pt x="5404521" y="3587809"/>
                  <a:pt x="5401274" y="3595115"/>
                  <a:pt x="5397961" y="3602355"/>
                </a:cubicBezTo>
                <a:cubicBezTo>
                  <a:pt x="5392717" y="3601324"/>
                  <a:pt x="5387408" y="3600359"/>
                  <a:pt x="5382010" y="3599459"/>
                </a:cubicBezTo>
                <a:close/>
                <a:moveTo>
                  <a:pt x="5394252" y="3573526"/>
                </a:moveTo>
                <a:cubicBezTo>
                  <a:pt x="5397478" y="3566440"/>
                  <a:pt x="5400637" y="3559287"/>
                  <a:pt x="5403709" y="3552091"/>
                </a:cubicBezTo>
                <a:cubicBezTo>
                  <a:pt x="5408404" y="3553495"/>
                  <a:pt x="5413033" y="3554943"/>
                  <a:pt x="5417575" y="3556479"/>
                </a:cubicBezTo>
                <a:cubicBezTo>
                  <a:pt x="5414854" y="3563412"/>
                  <a:pt x="5412002" y="3570323"/>
                  <a:pt x="5409106" y="3577190"/>
                </a:cubicBezTo>
                <a:cubicBezTo>
                  <a:pt x="5404213" y="3575918"/>
                  <a:pt x="5399277" y="3574689"/>
                  <a:pt x="5394252" y="3573526"/>
                </a:cubicBezTo>
                <a:close/>
                <a:moveTo>
                  <a:pt x="5392234" y="3573065"/>
                </a:moveTo>
                <a:cubicBezTo>
                  <a:pt x="5387166" y="3571925"/>
                  <a:pt x="5382010" y="3570806"/>
                  <a:pt x="5376810" y="3569753"/>
                </a:cubicBezTo>
                <a:cubicBezTo>
                  <a:pt x="5380387" y="3562381"/>
                  <a:pt x="5383875" y="3554943"/>
                  <a:pt x="5387276" y="3547440"/>
                </a:cubicBezTo>
                <a:cubicBezTo>
                  <a:pt x="5392190" y="3548756"/>
                  <a:pt x="5397017" y="3550094"/>
                  <a:pt x="5401778" y="3551499"/>
                </a:cubicBezTo>
                <a:cubicBezTo>
                  <a:pt x="5398684" y="3558739"/>
                  <a:pt x="5395503" y="3565913"/>
                  <a:pt x="5392234" y="3573065"/>
                </a:cubicBezTo>
                <a:close/>
                <a:moveTo>
                  <a:pt x="5374858" y="3569358"/>
                </a:moveTo>
                <a:cubicBezTo>
                  <a:pt x="5369592" y="3568305"/>
                  <a:pt x="5364239" y="3567317"/>
                  <a:pt x="5358842" y="3566374"/>
                </a:cubicBezTo>
                <a:cubicBezTo>
                  <a:pt x="5362769" y="3558717"/>
                  <a:pt x="5366609" y="3550994"/>
                  <a:pt x="5370360" y="3543227"/>
                </a:cubicBezTo>
                <a:cubicBezTo>
                  <a:pt x="5375450" y="3544412"/>
                  <a:pt x="5380496" y="3545662"/>
                  <a:pt x="5385455" y="3546957"/>
                </a:cubicBezTo>
                <a:cubicBezTo>
                  <a:pt x="5382010" y="3554460"/>
                  <a:pt x="5378478" y="3561942"/>
                  <a:pt x="5374858" y="3569358"/>
                </a:cubicBezTo>
                <a:close/>
                <a:moveTo>
                  <a:pt x="5371896" y="3540068"/>
                </a:moveTo>
                <a:cubicBezTo>
                  <a:pt x="5375384" y="3532784"/>
                  <a:pt x="5378829" y="3525456"/>
                  <a:pt x="5382142" y="3518084"/>
                </a:cubicBezTo>
                <a:cubicBezTo>
                  <a:pt x="5386881" y="3519510"/>
                  <a:pt x="5391576" y="3520980"/>
                  <a:pt x="5396183" y="3522516"/>
                </a:cubicBezTo>
                <a:cubicBezTo>
                  <a:pt x="5393177" y="3529646"/>
                  <a:pt x="5390084" y="3536733"/>
                  <a:pt x="5386881" y="3543776"/>
                </a:cubicBezTo>
                <a:cubicBezTo>
                  <a:pt x="5381966" y="3542481"/>
                  <a:pt x="5376942" y="3541252"/>
                  <a:pt x="5371896" y="3540068"/>
                </a:cubicBezTo>
                <a:close/>
                <a:moveTo>
                  <a:pt x="5383458" y="3515078"/>
                </a:moveTo>
                <a:cubicBezTo>
                  <a:pt x="5386530" y="3508123"/>
                  <a:pt x="5389514" y="3501169"/>
                  <a:pt x="5392388" y="3494148"/>
                </a:cubicBezTo>
                <a:cubicBezTo>
                  <a:pt x="5396864" y="3495815"/>
                  <a:pt x="5401230" y="3497548"/>
                  <a:pt x="5405508" y="3499303"/>
                </a:cubicBezTo>
                <a:cubicBezTo>
                  <a:pt x="5402919" y="3506061"/>
                  <a:pt x="5400242" y="3512797"/>
                  <a:pt x="5397456" y="3519510"/>
                </a:cubicBezTo>
                <a:cubicBezTo>
                  <a:pt x="5392892" y="3517974"/>
                  <a:pt x="5388219" y="3516505"/>
                  <a:pt x="5383458" y="3515078"/>
                </a:cubicBezTo>
                <a:close/>
                <a:moveTo>
                  <a:pt x="5381791" y="3514574"/>
                </a:moveTo>
                <a:cubicBezTo>
                  <a:pt x="5377074" y="3513170"/>
                  <a:pt x="5372247" y="3511787"/>
                  <a:pt x="5367332" y="3510471"/>
                </a:cubicBezTo>
                <a:cubicBezTo>
                  <a:pt x="5370733" y="3503275"/>
                  <a:pt x="5374002" y="3496034"/>
                  <a:pt x="5377205" y="3488772"/>
                </a:cubicBezTo>
                <a:cubicBezTo>
                  <a:pt x="5381835" y="3490330"/>
                  <a:pt x="5386398" y="3491910"/>
                  <a:pt x="5390830" y="3493555"/>
                </a:cubicBezTo>
                <a:cubicBezTo>
                  <a:pt x="5387934" y="3500598"/>
                  <a:pt x="5384906" y="3507597"/>
                  <a:pt x="5381791" y="3514574"/>
                </a:cubicBezTo>
                <a:close/>
                <a:moveTo>
                  <a:pt x="5365314" y="3509923"/>
                </a:moveTo>
                <a:cubicBezTo>
                  <a:pt x="5360443" y="3508628"/>
                  <a:pt x="5355507" y="3507377"/>
                  <a:pt x="5350461" y="3506149"/>
                </a:cubicBezTo>
                <a:cubicBezTo>
                  <a:pt x="5354168" y="3498711"/>
                  <a:pt x="5357811" y="3491230"/>
                  <a:pt x="5361343" y="3483704"/>
                </a:cubicBezTo>
                <a:cubicBezTo>
                  <a:pt x="5366060" y="3485130"/>
                  <a:pt x="5370711" y="3486600"/>
                  <a:pt x="5375253" y="3488114"/>
                </a:cubicBezTo>
                <a:cubicBezTo>
                  <a:pt x="5372050" y="3495420"/>
                  <a:pt x="5368715" y="3502704"/>
                  <a:pt x="5365314" y="3509923"/>
                </a:cubicBezTo>
                <a:close/>
                <a:moveTo>
                  <a:pt x="5362813" y="3480457"/>
                </a:moveTo>
                <a:cubicBezTo>
                  <a:pt x="5366082" y="3473436"/>
                  <a:pt x="5369219" y="3466394"/>
                  <a:pt x="5372291" y="3459307"/>
                </a:cubicBezTo>
                <a:cubicBezTo>
                  <a:pt x="5376679" y="3460953"/>
                  <a:pt x="5381023" y="3462620"/>
                  <a:pt x="5385235" y="3464331"/>
                </a:cubicBezTo>
                <a:cubicBezTo>
                  <a:pt x="5382493" y="3471199"/>
                  <a:pt x="5379619" y="3478044"/>
                  <a:pt x="5376679" y="3484845"/>
                </a:cubicBezTo>
                <a:cubicBezTo>
                  <a:pt x="5372137" y="3483331"/>
                  <a:pt x="5367530" y="3481883"/>
                  <a:pt x="5362813" y="3480457"/>
                </a:cubicBezTo>
                <a:close/>
                <a:moveTo>
                  <a:pt x="5360926" y="3479887"/>
                </a:moveTo>
                <a:cubicBezTo>
                  <a:pt x="5314413" y="3465999"/>
                  <a:pt x="5259169" y="3456038"/>
                  <a:pt x="5194468" y="3449873"/>
                </a:cubicBezTo>
                <a:cubicBezTo>
                  <a:pt x="5077528" y="3438683"/>
                  <a:pt x="4949136" y="3442304"/>
                  <a:pt x="4850363" y="3446714"/>
                </a:cubicBezTo>
                <a:cubicBezTo>
                  <a:pt x="4604636" y="3457640"/>
                  <a:pt x="4350265" y="3477649"/>
                  <a:pt x="4104296" y="3496978"/>
                </a:cubicBezTo>
                <a:cubicBezTo>
                  <a:pt x="3970551" y="3507487"/>
                  <a:pt x="3832264" y="3518369"/>
                  <a:pt x="3696083" y="3527738"/>
                </a:cubicBezTo>
                <a:cubicBezTo>
                  <a:pt x="3651435" y="3530765"/>
                  <a:pt x="3599503" y="3534232"/>
                  <a:pt x="3548230" y="3537347"/>
                </a:cubicBezTo>
                <a:cubicBezTo>
                  <a:pt x="3504482" y="3539936"/>
                  <a:pt x="3459044" y="3543030"/>
                  <a:pt x="3415098" y="3545992"/>
                </a:cubicBezTo>
                <a:cubicBezTo>
                  <a:pt x="3271304" y="3555733"/>
                  <a:pt x="3125404" y="3565606"/>
                  <a:pt x="2982641" y="3564092"/>
                </a:cubicBezTo>
                <a:cubicBezTo>
                  <a:pt x="2992339" y="3548646"/>
                  <a:pt x="3002299" y="3533245"/>
                  <a:pt x="3012501" y="3517952"/>
                </a:cubicBezTo>
                <a:cubicBezTo>
                  <a:pt x="3136725" y="3516921"/>
                  <a:pt x="3261870" y="3508738"/>
                  <a:pt x="3383900" y="3500730"/>
                </a:cubicBezTo>
                <a:cubicBezTo>
                  <a:pt x="3431817" y="3497592"/>
                  <a:pt x="3481379" y="3494345"/>
                  <a:pt x="3529032" y="3491690"/>
                </a:cubicBezTo>
                <a:cubicBezTo>
                  <a:pt x="3580284" y="3488772"/>
                  <a:pt x="3630790" y="3485591"/>
                  <a:pt x="3678114" y="3482585"/>
                </a:cubicBezTo>
                <a:cubicBezTo>
                  <a:pt x="3796194" y="3474972"/>
                  <a:pt x="3916162" y="3466306"/>
                  <a:pt x="4032180" y="3457925"/>
                </a:cubicBezTo>
                <a:cubicBezTo>
                  <a:pt x="4299320" y="3438662"/>
                  <a:pt x="4575544" y="3418718"/>
                  <a:pt x="4842223" y="3410425"/>
                </a:cubicBezTo>
                <a:cubicBezTo>
                  <a:pt x="4948500" y="3407112"/>
                  <a:pt x="5072768" y="3405532"/>
                  <a:pt x="5188917" y="3418916"/>
                </a:cubicBezTo>
                <a:cubicBezTo>
                  <a:pt x="5260222" y="3427121"/>
                  <a:pt x="5320864" y="3440417"/>
                  <a:pt x="5370404" y="3458605"/>
                </a:cubicBezTo>
                <a:cubicBezTo>
                  <a:pt x="5367354" y="3465736"/>
                  <a:pt x="5364173" y="3472822"/>
                  <a:pt x="5360926" y="3479887"/>
                </a:cubicBezTo>
                <a:close/>
                <a:moveTo>
                  <a:pt x="5189290" y="3415756"/>
                </a:moveTo>
                <a:cubicBezTo>
                  <a:pt x="5072943" y="3402351"/>
                  <a:pt x="4948500" y="3403931"/>
                  <a:pt x="4842135" y="3407244"/>
                </a:cubicBezTo>
                <a:cubicBezTo>
                  <a:pt x="4575390" y="3415559"/>
                  <a:pt x="4299123" y="3435480"/>
                  <a:pt x="4031961" y="3454766"/>
                </a:cubicBezTo>
                <a:cubicBezTo>
                  <a:pt x="3915942" y="3463147"/>
                  <a:pt x="3795975" y="3471791"/>
                  <a:pt x="3677916" y="3479426"/>
                </a:cubicBezTo>
                <a:cubicBezTo>
                  <a:pt x="3630592" y="3482432"/>
                  <a:pt x="3580108" y="3485591"/>
                  <a:pt x="3528857" y="3488531"/>
                </a:cubicBezTo>
                <a:cubicBezTo>
                  <a:pt x="3481181" y="3491186"/>
                  <a:pt x="3431619" y="3494433"/>
                  <a:pt x="3383681" y="3497570"/>
                </a:cubicBezTo>
                <a:cubicBezTo>
                  <a:pt x="3261124" y="3505600"/>
                  <a:pt x="3137010" y="3513718"/>
                  <a:pt x="3014542" y="3514925"/>
                </a:cubicBezTo>
                <a:cubicBezTo>
                  <a:pt x="3025161" y="3499040"/>
                  <a:pt x="3036043" y="3483266"/>
                  <a:pt x="3047122" y="3467622"/>
                </a:cubicBezTo>
                <a:cubicBezTo>
                  <a:pt x="3149626" y="3465011"/>
                  <a:pt x="3252260" y="3458517"/>
                  <a:pt x="3352811" y="3452133"/>
                </a:cubicBezTo>
                <a:cubicBezTo>
                  <a:pt x="3404611" y="3448864"/>
                  <a:pt x="3458166" y="3445463"/>
                  <a:pt x="3509638" y="3442786"/>
                </a:cubicBezTo>
                <a:cubicBezTo>
                  <a:pt x="3560582" y="3440044"/>
                  <a:pt x="3611790" y="3437038"/>
                  <a:pt x="3659904" y="3434186"/>
                </a:cubicBezTo>
                <a:cubicBezTo>
                  <a:pt x="3761463" y="3428043"/>
                  <a:pt x="3864669" y="3421219"/>
                  <a:pt x="3964495" y="3414615"/>
                </a:cubicBezTo>
                <a:cubicBezTo>
                  <a:pt x="4251272" y="3395615"/>
                  <a:pt x="4547812" y="3375979"/>
                  <a:pt x="4833974" y="3370867"/>
                </a:cubicBezTo>
                <a:cubicBezTo>
                  <a:pt x="5031696" y="3367335"/>
                  <a:pt x="5242955" y="3373632"/>
                  <a:pt x="5380233" y="3434778"/>
                </a:cubicBezTo>
                <a:cubicBezTo>
                  <a:pt x="5377535" y="3441689"/>
                  <a:pt x="5374704" y="3448556"/>
                  <a:pt x="5371786" y="3455402"/>
                </a:cubicBezTo>
                <a:cubicBezTo>
                  <a:pt x="5322355" y="3437236"/>
                  <a:pt x="5261780" y="3424116"/>
                  <a:pt x="5189290" y="3415756"/>
                </a:cubicBezTo>
                <a:close/>
                <a:moveTo>
                  <a:pt x="3008048" y="3514969"/>
                </a:moveTo>
                <a:cubicBezTo>
                  <a:pt x="2994577" y="3515078"/>
                  <a:pt x="2981127" y="3515100"/>
                  <a:pt x="2967700" y="3515012"/>
                </a:cubicBezTo>
                <a:cubicBezTo>
                  <a:pt x="2977880" y="3499413"/>
                  <a:pt x="2988346" y="3483902"/>
                  <a:pt x="2999008" y="3468500"/>
                </a:cubicBezTo>
                <a:cubicBezTo>
                  <a:pt x="3012830" y="3468324"/>
                  <a:pt x="3026653" y="3468083"/>
                  <a:pt x="3040475" y="3467776"/>
                </a:cubicBezTo>
                <a:cubicBezTo>
                  <a:pt x="3029263" y="3483639"/>
                  <a:pt x="3018469" y="3499391"/>
                  <a:pt x="3008048" y="3514969"/>
                </a:cubicBezTo>
                <a:close/>
                <a:moveTo>
                  <a:pt x="3001049" y="3465538"/>
                </a:moveTo>
                <a:cubicBezTo>
                  <a:pt x="3012194" y="3449522"/>
                  <a:pt x="3023581" y="3433616"/>
                  <a:pt x="3035143" y="3417863"/>
                </a:cubicBezTo>
                <a:cubicBezTo>
                  <a:pt x="3049338" y="3417468"/>
                  <a:pt x="3063512" y="3417007"/>
                  <a:pt x="3077707" y="3416480"/>
                </a:cubicBezTo>
                <a:cubicBezTo>
                  <a:pt x="3071695" y="3424554"/>
                  <a:pt x="3065706" y="3432650"/>
                  <a:pt x="3059760" y="3440812"/>
                </a:cubicBezTo>
                <a:cubicBezTo>
                  <a:pt x="3053946" y="3448820"/>
                  <a:pt x="3048219" y="3456806"/>
                  <a:pt x="3042603" y="3464748"/>
                </a:cubicBezTo>
                <a:cubicBezTo>
                  <a:pt x="3028737" y="3465077"/>
                  <a:pt x="3014893" y="3465341"/>
                  <a:pt x="3001049" y="3465538"/>
                </a:cubicBezTo>
                <a:close/>
                <a:moveTo>
                  <a:pt x="2994555" y="3465626"/>
                </a:moveTo>
                <a:cubicBezTo>
                  <a:pt x="2980601" y="3465801"/>
                  <a:pt x="2966691" y="3465867"/>
                  <a:pt x="2952781" y="3465845"/>
                </a:cubicBezTo>
                <a:cubicBezTo>
                  <a:pt x="2963400" y="3450136"/>
                  <a:pt x="2974282" y="3434515"/>
                  <a:pt x="2985384" y="3419003"/>
                </a:cubicBezTo>
                <a:cubicBezTo>
                  <a:pt x="2999710" y="3418784"/>
                  <a:pt x="3014037" y="3418433"/>
                  <a:pt x="3028364" y="3418060"/>
                </a:cubicBezTo>
                <a:cubicBezTo>
                  <a:pt x="3016692" y="3434032"/>
                  <a:pt x="3005437" y="3449895"/>
                  <a:pt x="2994555" y="3465626"/>
                </a:cubicBezTo>
                <a:close/>
                <a:moveTo>
                  <a:pt x="2987490" y="3416086"/>
                </a:moveTo>
                <a:cubicBezTo>
                  <a:pt x="2999074" y="3399960"/>
                  <a:pt x="3010900" y="3383987"/>
                  <a:pt x="3022923" y="3368147"/>
                </a:cubicBezTo>
                <a:cubicBezTo>
                  <a:pt x="3037623" y="3367686"/>
                  <a:pt x="3052322" y="3367159"/>
                  <a:pt x="3067022" y="3366567"/>
                </a:cubicBezTo>
                <a:cubicBezTo>
                  <a:pt x="3054472" y="3382869"/>
                  <a:pt x="3042296" y="3399060"/>
                  <a:pt x="3030536" y="3415098"/>
                </a:cubicBezTo>
                <a:cubicBezTo>
                  <a:pt x="3016165" y="3415515"/>
                  <a:pt x="3001817" y="3415844"/>
                  <a:pt x="2987490" y="3416086"/>
                </a:cubicBezTo>
                <a:close/>
                <a:moveTo>
                  <a:pt x="2981281" y="3416195"/>
                </a:moveTo>
                <a:cubicBezTo>
                  <a:pt x="2967152" y="3416415"/>
                  <a:pt x="2953044" y="3416546"/>
                  <a:pt x="2938937" y="3416590"/>
                </a:cubicBezTo>
                <a:cubicBezTo>
                  <a:pt x="2950038" y="3400750"/>
                  <a:pt x="2961403" y="3385019"/>
                  <a:pt x="2972988" y="3369441"/>
                </a:cubicBezTo>
                <a:cubicBezTo>
                  <a:pt x="2987468" y="3369156"/>
                  <a:pt x="3001992" y="3368783"/>
                  <a:pt x="3016494" y="3368344"/>
                </a:cubicBezTo>
                <a:cubicBezTo>
                  <a:pt x="3004559" y="3384141"/>
                  <a:pt x="2992799" y="3400113"/>
                  <a:pt x="2981281" y="3416195"/>
                </a:cubicBezTo>
                <a:close/>
                <a:moveTo>
                  <a:pt x="2975160" y="3366501"/>
                </a:moveTo>
                <a:cubicBezTo>
                  <a:pt x="2987270" y="3350266"/>
                  <a:pt x="2999623" y="3334162"/>
                  <a:pt x="3012128" y="3318234"/>
                </a:cubicBezTo>
                <a:cubicBezTo>
                  <a:pt x="3027004" y="3317729"/>
                  <a:pt x="3041857" y="3317159"/>
                  <a:pt x="3056732" y="3316544"/>
                </a:cubicBezTo>
                <a:cubicBezTo>
                  <a:pt x="3043897" y="3332648"/>
                  <a:pt x="3031216" y="3348928"/>
                  <a:pt x="3018754" y="3365383"/>
                </a:cubicBezTo>
                <a:cubicBezTo>
                  <a:pt x="3004208" y="3365843"/>
                  <a:pt x="2989684" y="3366216"/>
                  <a:pt x="2975160" y="3366501"/>
                </a:cubicBezTo>
                <a:close/>
                <a:moveTo>
                  <a:pt x="3014388" y="3315359"/>
                </a:moveTo>
                <a:cubicBezTo>
                  <a:pt x="3027464" y="3298751"/>
                  <a:pt x="3040738" y="3282340"/>
                  <a:pt x="3054143" y="3266148"/>
                </a:cubicBezTo>
                <a:cubicBezTo>
                  <a:pt x="3069326" y="3265490"/>
                  <a:pt x="3084486" y="3264788"/>
                  <a:pt x="3099647" y="3264042"/>
                </a:cubicBezTo>
                <a:cubicBezTo>
                  <a:pt x="3086000" y="3280343"/>
                  <a:pt x="3072441" y="3296908"/>
                  <a:pt x="3059036" y="3313670"/>
                </a:cubicBezTo>
                <a:cubicBezTo>
                  <a:pt x="3044161" y="3314284"/>
                  <a:pt x="3029263" y="3314855"/>
                  <a:pt x="3014388" y="3315359"/>
                </a:cubicBezTo>
                <a:close/>
                <a:moveTo>
                  <a:pt x="3008004" y="3315579"/>
                </a:moveTo>
                <a:cubicBezTo>
                  <a:pt x="2993194" y="3316062"/>
                  <a:pt x="2978407" y="3316500"/>
                  <a:pt x="2963619" y="3316851"/>
                </a:cubicBezTo>
                <a:cubicBezTo>
                  <a:pt x="2976279" y="3300462"/>
                  <a:pt x="2989157" y="3284249"/>
                  <a:pt x="3002212" y="3268211"/>
                </a:cubicBezTo>
                <a:cubicBezTo>
                  <a:pt x="3017328" y="3267684"/>
                  <a:pt x="3032445" y="3267070"/>
                  <a:pt x="3047583" y="3266434"/>
                </a:cubicBezTo>
                <a:cubicBezTo>
                  <a:pt x="3034222" y="3282603"/>
                  <a:pt x="3021014" y="3298992"/>
                  <a:pt x="3008004" y="3315579"/>
                </a:cubicBezTo>
                <a:close/>
                <a:moveTo>
                  <a:pt x="2957454" y="3316983"/>
                </a:moveTo>
                <a:cubicBezTo>
                  <a:pt x="2942776" y="3317312"/>
                  <a:pt x="2928099" y="3317575"/>
                  <a:pt x="2913443" y="3317729"/>
                </a:cubicBezTo>
                <a:cubicBezTo>
                  <a:pt x="2925619" y="3301603"/>
                  <a:pt x="2938081" y="3285631"/>
                  <a:pt x="2950719" y="3269812"/>
                </a:cubicBezTo>
                <a:cubicBezTo>
                  <a:pt x="2965747" y="3269417"/>
                  <a:pt x="2980776" y="3268957"/>
                  <a:pt x="2995827" y="3268430"/>
                </a:cubicBezTo>
                <a:cubicBezTo>
                  <a:pt x="2982861" y="3284446"/>
                  <a:pt x="2970048" y="3300638"/>
                  <a:pt x="2957454" y="3316983"/>
                </a:cubicBezTo>
                <a:close/>
                <a:moveTo>
                  <a:pt x="2952891" y="3267070"/>
                </a:moveTo>
                <a:cubicBezTo>
                  <a:pt x="2966142" y="3250549"/>
                  <a:pt x="2979591" y="3234204"/>
                  <a:pt x="2993172" y="3218100"/>
                </a:cubicBezTo>
                <a:cubicBezTo>
                  <a:pt x="3008552" y="3217530"/>
                  <a:pt x="3023932" y="3216893"/>
                  <a:pt x="3039312" y="3216235"/>
                </a:cubicBezTo>
                <a:cubicBezTo>
                  <a:pt x="3025446" y="3232470"/>
                  <a:pt x="3011689" y="3248969"/>
                  <a:pt x="2998087" y="3265666"/>
                </a:cubicBezTo>
                <a:cubicBezTo>
                  <a:pt x="2983014" y="3266192"/>
                  <a:pt x="2967963" y="3266675"/>
                  <a:pt x="2952891" y="3267070"/>
                </a:cubicBezTo>
                <a:close/>
                <a:moveTo>
                  <a:pt x="2946769" y="3267223"/>
                </a:moveTo>
                <a:cubicBezTo>
                  <a:pt x="2931807" y="3267596"/>
                  <a:pt x="2916843" y="3267903"/>
                  <a:pt x="2901902" y="3268145"/>
                </a:cubicBezTo>
                <a:cubicBezTo>
                  <a:pt x="2914693" y="3251866"/>
                  <a:pt x="2927704" y="3235761"/>
                  <a:pt x="2940890" y="3219833"/>
                </a:cubicBezTo>
                <a:cubicBezTo>
                  <a:pt x="2956204" y="3219394"/>
                  <a:pt x="2971518" y="3218912"/>
                  <a:pt x="2986832" y="3218341"/>
                </a:cubicBezTo>
                <a:cubicBezTo>
                  <a:pt x="2973317" y="3234423"/>
                  <a:pt x="2959933" y="3250725"/>
                  <a:pt x="2946769" y="3267223"/>
                </a:cubicBezTo>
                <a:close/>
                <a:moveTo>
                  <a:pt x="2943084" y="3217178"/>
                </a:moveTo>
                <a:cubicBezTo>
                  <a:pt x="2956928" y="3200526"/>
                  <a:pt x="2970947" y="3184093"/>
                  <a:pt x="2985098" y="3167901"/>
                </a:cubicBezTo>
                <a:cubicBezTo>
                  <a:pt x="3000742" y="3167287"/>
                  <a:pt x="3016363" y="3166651"/>
                  <a:pt x="3031984" y="3165971"/>
                </a:cubicBezTo>
                <a:cubicBezTo>
                  <a:pt x="3017570" y="3182272"/>
                  <a:pt x="3003243" y="3198837"/>
                  <a:pt x="2989092" y="3215665"/>
                </a:cubicBezTo>
                <a:cubicBezTo>
                  <a:pt x="2973756" y="3216235"/>
                  <a:pt x="2958420" y="3216740"/>
                  <a:pt x="2943084" y="3217178"/>
                </a:cubicBezTo>
                <a:close/>
                <a:moveTo>
                  <a:pt x="2936962" y="3217354"/>
                </a:moveTo>
                <a:cubicBezTo>
                  <a:pt x="2921714" y="3217793"/>
                  <a:pt x="2906466" y="3218144"/>
                  <a:pt x="2891240" y="3218429"/>
                </a:cubicBezTo>
                <a:cubicBezTo>
                  <a:pt x="2904623" y="3201996"/>
                  <a:pt x="2918226" y="3185783"/>
                  <a:pt x="2932004" y="3169744"/>
                </a:cubicBezTo>
                <a:cubicBezTo>
                  <a:pt x="2947603" y="3169284"/>
                  <a:pt x="2963180" y="3168735"/>
                  <a:pt x="2978780" y="3168143"/>
                </a:cubicBezTo>
                <a:cubicBezTo>
                  <a:pt x="2964694" y="3184312"/>
                  <a:pt x="2950741" y="3200723"/>
                  <a:pt x="2936962" y="3217354"/>
                </a:cubicBezTo>
                <a:close/>
                <a:moveTo>
                  <a:pt x="2934220" y="3167177"/>
                </a:moveTo>
                <a:cubicBezTo>
                  <a:pt x="2948678" y="3150415"/>
                  <a:pt x="2963312" y="3133873"/>
                  <a:pt x="2978034" y="3117615"/>
                </a:cubicBezTo>
                <a:cubicBezTo>
                  <a:pt x="2993940" y="3116979"/>
                  <a:pt x="3009825" y="3116321"/>
                  <a:pt x="3025687" y="3115619"/>
                </a:cubicBezTo>
                <a:cubicBezTo>
                  <a:pt x="3010724" y="3131964"/>
                  <a:pt x="2995805" y="3148638"/>
                  <a:pt x="2981040" y="3165554"/>
                </a:cubicBezTo>
                <a:cubicBezTo>
                  <a:pt x="2965440" y="3166146"/>
                  <a:pt x="2949819" y="3166695"/>
                  <a:pt x="2934220" y="3167177"/>
                </a:cubicBezTo>
                <a:close/>
                <a:moveTo>
                  <a:pt x="2928099" y="3167375"/>
                </a:moveTo>
                <a:cubicBezTo>
                  <a:pt x="2912565" y="3167858"/>
                  <a:pt x="2897032" y="3168253"/>
                  <a:pt x="2881520" y="3168581"/>
                </a:cubicBezTo>
                <a:cubicBezTo>
                  <a:pt x="2895540" y="3152017"/>
                  <a:pt x="2909779" y="3135672"/>
                  <a:pt x="2924171" y="3119546"/>
                </a:cubicBezTo>
                <a:cubicBezTo>
                  <a:pt x="2940034" y="3119041"/>
                  <a:pt x="2955875" y="3118471"/>
                  <a:pt x="2971737" y="3117856"/>
                </a:cubicBezTo>
                <a:cubicBezTo>
                  <a:pt x="2957059" y="3134092"/>
                  <a:pt x="2942513" y="3150613"/>
                  <a:pt x="2928099" y="3167375"/>
                </a:cubicBezTo>
                <a:close/>
                <a:moveTo>
                  <a:pt x="2875421" y="3168713"/>
                </a:moveTo>
                <a:cubicBezTo>
                  <a:pt x="2860041" y="3169020"/>
                  <a:pt x="2844683" y="3169262"/>
                  <a:pt x="2829347" y="3169415"/>
                </a:cubicBezTo>
                <a:cubicBezTo>
                  <a:pt x="2842884" y="3153114"/>
                  <a:pt x="2856684" y="3136988"/>
                  <a:pt x="2870638" y="3121082"/>
                </a:cubicBezTo>
                <a:cubicBezTo>
                  <a:pt x="2886369" y="3120709"/>
                  <a:pt x="2902100" y="3120270"/>
                  <a:pt x="2917831" y="3119765"/>
                </a:cubicBezTo>
                <a:cubicBezTo>
                  <a:pt x="2903219" y="3136176"/>
                  <a:pt x="2889089" y="3152500"/>
                  <a:pt x="2875421" y="3168713"/>
                </a:cubicBezTo>
                <a:close/>
                <a:moveTo>
                  <a:pt x="2872788" y="3118624"/>
                </a:moveTo>
                <a:cubicBezTo>
                  <a:pt x="2887488" y="3101906"/>
                  <a:pt x="2902385" y="3085451"/>
                  <a:pt x="2917392" y="3069260"/>
                </a:cubicBezTo>
                <a:cubicBezTo>
                  <a:pt x="2933452" y="3068711"/>
                  <a:pt x="2949490" y="3068119"/>
                  <a:pt x="2965528" y="3067483"/>
                </a:cubicBezTo>
                <a:cubicBezTo>
                  <a:pt x="2949907" y="3084179"/>
                  <a:pt x="2934746" y="3100787"/>
                  <a:pt x="2920025" y="3117286"/>
                </a:cubicBezTo>
                <a:cubicBezTo>
                  <a:pt x="2904272" y="3117791"/>
                  <a:pt x="2888541" y="3118230"/>
                  <a:pt x="2872788" y="3118624"/>
                </a:cubicBezTo>
                <a:close/>
                <a:moveTo>
                  <a:pt x="2919608" y="3066868"/>
                </a:moveTo>
                <a:cubicBezTo>
                  <a:pt x="2935405" y="3049843"/>
                  <a:pt x="2951311" y="3033125"/>
                  <a:pt x="2967239" y="3016779"/>
                </a:cubicBezTo>
                <a:cubicBezTo>
                  <a:pt x="2983541" y="3016121"/>
                  <a:pt x="2999820" y="3015463"/>
                  <a:pt x="3016099" y="3014761"/>
                </a:cubicBezTo>
                <a:cubicBezTo>
                  <a:pt x="3005788" y="3025270"/>
                  <a:pt x="2995454" y="3035911"/>
                  <a:pt x="2985164" y="3046706"/>
                </a:cubicBezTo>
                <a:cubicBezTo>
                  <a:pt x="2979306" y="3052849"/>
                  <a:pt x="2973514" y="3058970"/>
                  <a:pt x="2967788" y="3065091"/>
                </a:cubicBezTo>
                <a:cubicBezTo>
                  <a:pt x="2951728" y="3065727"/>
                  <a:pt x="2935668" y="3066320"/>
                  <a:pt x="2919608" y="3066868"/>
                </a:cubicBezTo>
                <a:close/>
                <a:moveTo>
                  <a:pt x="2969477" y="3014476"/>
                </a:moveTo>
                <a:cubicBezTo>
                  <a:pt x="2986283" y="2997253"/>
                  <a:pt x="3003111" y="2980403"/>
                  <a:pt x="3019851" y="2964014"/>
                </a:cubicBezTo>
                <a:cubicBezTo>
                  <a:pt x="3031787" y="2963531"/>
                  <a:pt x="3043722" y="2963027"/>
                  <a:pt x="3055613" y="2962544"/>
                </a:cubicBezTo>
                <a:cubicBezTo>
                  <a:pt x="3060111" y="2962346"/>
                  <a:pt x="3064630" y="2962171"/>
                  <a:pt x="3069150" y="2961974"/>
                </a:cubicBezTo>
                <a:cubicBezTo>
                  <a:pt x="3052344" y="2978341"/>
                  <a:pt x="3035363" y="2995191"/>
                  <a:pt x="3018359" y="3012457"/>
                </a:cubicBezTo>
                <a:cubicBezTo>
                  <a:pt x="3002080" y="3013159"/>
                  <a:pt x="2985801" y="3013840"/>
                  <a:pt x="2969477" y="3014476"/>
                </a:cubicBezTo>
                <a:close/>
                <a:moveTo>
                  <a:pt x="3055547" y="2960416"/>
                </a:moveTo>
                <a:cubicBezTo>
                  <a:pt x="3044402" y="2960899"/>
                  <a:pt x="3033257" y="2961337"/>
                  <a:pt x="3022111" y="2961798"/>
                </a:cubicBezTo>
                <a:cubicBezTo>
                  <a:pt x="3039817" y="2944466"/>
                  <a:pt x="3057412" y="2927638"/>
                  <a:pt x="3074767" y="2911358"/>
                </a:cubicBezTo>
                <a:cubicBezTo>
                  <a:pt x="3091200" y="2910744"/>
                  <a:pt x="3107677" y="2910130"/>
                  <a:pt x="3124175" y="2909537"/>
                </a:cubicBezTo>
                <a:cubicBezTo>
                  <a:pt x="3106887" y="2925663"/>
                  <a:pt x="3089247" y="2942447"/>
                  <a:pt x="3071410" y="2959780"/>
                </a:cubicBezTo>
                <a:cubicBezTo>
                  <a:pt x="3066123" y="2959999"/>
                  <a:pt x="3060813" y="2960218"/>
                  <a:pt x="3055547" y="2960416"/>
                </a:cubicBezTo>
                <a:close/>
                <a:moveTo>
                  <a:pt x="3077005" y="2909252"/>
                </a:moveTo>
                <a:cubicBezTo>
                  <a:pt x="3095522" y="2891919"/>
                  <a:pt x="3113732" y="2875201"/>
                  <a:pt x="3131482" y="2859229"/>
                </a:cubicBezTo>
                <a:cubicBezTo>
                  <a:pt x="3147914" y="2858724"/>
                  <a:pt x="3164325" y="2858242"/>
                  <a:pt x="3180715" y="2857803"/>
                </a:cubicBezTo>
                <a:cubicBezTo>
                  <a:pt x="3163163" y="2873556"/>
                  <a:pt x="3145018" y="2890121"/>
                  <a:pt x="3126435" y="2907431"/>
                </a:cubicBezTo>
                <a:cubicBezTo>
                  <a:pt x="3109914" y="2908023"/>
                  <a:pt x="3093438" y="2908638"/>
                  <a:pt x="3077005" y="2909252"/>
                </a:cubicBezTo>
                <a:close/>
                <a:moveTo>
                  <a:pt x="3133697" y="2857233"/>
                </a:moveTo>
                <a:cubicBezTo>
                  <a:pt x="3152939" y="2839944"/>
                  <a:pt x="3171631" y="2823489"/>
                  <a:pt x="3189578" y="2807977"/>
                </a:cubicBezTo>
                <a:cubicBezTo>
                  <a:pt x="3205880" y="2807648"/>
                  <a:pt x="3222093" y="2807363"/>
                  <a:pt x="3238263" y="2807144"/>
                </a:cubicBezTo>
                <a:cubicBezTo>
                  <a:pt x="3220755" y="2822282"/>
                  <a:pt x="3202216" y="2838540"/>
                  <a:pt x="3182909" y="2855828"/>
                </a:cubicBezTo>
                <a:cubicBezTo>
                  <a:pt x="3166541" y="2856267"/>
                  <a:pt x="3150130" y="2856728"/>
                  <a:pt x="3133697" y="2857233"/>
                </a:cubicBezTo>
                <a:close/>
                <a:moveTo>
                  <a:pt x="3191728" y="2806113"/>
                </a:moveTo>
                <a:cubicBezTo>
                  <a:pt x="3211760" y="2788802"/>
                  <a:pt x="3230803" y="2772698"/>
                  <a:pt x="3248618" y="2757889"/>
                </a:cubicBezTo>
                <a:cubicBezTo>
                  <a:pt x="3264701" y="2757735"/>
                  <a:pt x="3280804" y="2757604"/>
                  <a:pt x="3296908" y="2757450"/>
                </a:cubicBezTo>
                <a:cubicBezTo>
                  <a:pt x="3279795" y="2771689"/>
                  <a:pt x="3260817" y="2787705"/>
                  <a:pt x="3240413" y="2805301"/>
                </a:cubicBezTo>
                <a:cubicBezTo>
                  <a:pt x="3224265" y="2805520"/>
                  <a:pt x="3208030" y="2805783"/>
                  <a:pt x="3191728" y="2806113"/>
                </a:cubicBezTo>
                <a:close/>
                <a:moveTo>
                  <a:pt x="3250725" y="2756133"/>
                </a:moveTo>
                <a:cubicBezTo>
                  <a:pt x="3258426" y="2749727"/>
                  <a:pt x="3265907" y="2743562"/>
                  <a:pt x="3273125" y="2737660"/>
                </a:cubicBezTo>
                <a:cubicBezTo>
                  <a:pt x="3494652" y="2556436"/>
                  <a:pt x="3743846" y="2376683"/>
                  <a:pt x="4034966" y="2188167"/>
                </a:cubicBezTo>
                <a:cubicBezTo>
                  <a:pt x="4203618" y="2078974"/>
                  <a:pt x="4378062" y="1971578"/>
                  <a:pt x="4546759" y="1867721"/>
                </a:cubicBezTo>
                <a:cubicBezTo>
                  <a:pt x="4804574" y="1708997"/>
                  <a:pt x="5071166" y="1544869"/>
                  <a:pt x="5324549" y="1369798"/>
                </a:cubicBezTo>
                <a:cubicBezTo>
                  <a:pt x="5335563" y="1362182"/>
                  <a:pt x="5347674" y="1353957"/>
                  <a:pt x="5360509" y="1345245"/>
                </a:cubicBezTo>
                <a:cubicBezTo>
                  <a:pt x="5443420" y="1288907"/>
                  <a:pt x="5556959" y="1211751"/>
                  <a:pt x="5639387" y="1123066"/>
                </a:cubicBezTo>
                <a:cubicBezTo>
                  <a:pt x="5720543" y="1035739"/>
                  <a:pt x="5754615" y="953446"/>
                  <a:pt x="5740662" y="878478"/>
                </a:cubicBezTo>
                <a:cubicBezTo>
                  <a:pt x="5732544" y="834752"/>
                  <a:pt x="5708805" y="794834"/>
                  <a:pt x="5670103" y="759836"/>
                </a:cubicBezTo>
                <a:cubicBezTo>
                  <a:pt x="5638247" y="731004"/>
                  <a:pt x="5597043" y="705655"/>
                  <a:pt x="5544168" y="682329"/>
                </a:cubicBezTo>
                <a:cubicBezTo>
                  <a:pt x="5515405" y="669649"/>
                  <a:pt x="5482736" y="657561"/>
                  <a:pt x="5444254" y="645373"/>
                </a:cubicBezTo>
                <a:cubicBezTo>
                  <a:pt x="5288414" y="596133"/>
                  <a:pt x="5125050" y="571479"/>
                  <a:pt x="4971076" y="550448"/>
                </a:cubicBezTo>
                <a:cubicBezTo>
                  <a:pt x="4929017" y="544711"/>
                  <a:pt x="4883404" y="538798"/>
                  <a:pt x="4831582" y="532380"/>
                </a:cubicBezTo>
                <a:cubicBezTo>
                  <a:pt x="4589322" y="502439"/>
                  <a:pt x="4329883" y="479707"/>
                  <a:pt x="4015089" y="460847"/>
                </a:cubicBezTo>
                <a:cubicBezTo>
                  <a:pt x="3789130" y="447247"/>
                  <a:pt x="3557971" y="438655"/>
                  <a:pt x="3334448" y="430342"/>
                </a:cubicBezTo>
                <a:cubicBezTo>
                  <a:pt x="3208293" y="425654"/>
                  <a:pt x="3077816" y="420805"/>
                  <a:pt x="2949929" y="415112"/>
                </a:cubicBezTo>
                <a:cubicBezTo>
                  <a:pt x="2827329" y="409655"/>
                  <a:pt x="2701306" y="403229"/>
                  <a:pt x="2574098" y="395956"/>
                </a:cubicBezTo>
                <a:cubicBezTo>
                  <a:pt x="2580066" y="392487"/>
                  <a:pt x="2586034" y="389043"/>
                  <a:pt x="2592045" y="385609"/>
                </a:cubicBezTo>
                <a:cubicBezTo>
                  <a:pt x="2715984" y="392364"/>
                  <a:pt x="2838430" y="398439"/>
                  <a:pt x="2957345" y="403729"/>
                </a:cubicBezTo>
                <a:cubicBezTo>
                  <a:pt x="3077487" y="409072"/>
                  <a:pt x="3200000" y="413784"/>
                  <a:pt x="3318475" y="418341"/>
                </a:cubicBezTo>
                <a:cubicBezTo>
                  <a:pt x="3553364" y="427378"/>
                  <a:pt x="3796238" y="436722"/>
                  <a:pt x="4033782" y="451457"/>
                </a:cubicBezTo>
                <a:cubicBezTo>
                  <a:pt x="4350638" y="471032"/>
                  <a:pt x="4612732" y="494571"/>
                  <a:pt x="4858612" y="525539"/>
                </a:cubicBezTo>
                <a:cubicBezTo>
                  <a:pt x="4910347" y="532071"/>
                  <a:pt x="4956442" y="538159"/>
                  <a:pt x="4999510" y="544151"/>
                </a:cubicBezTo>
                <a:cubicBezTo>
                  <a:pt x="5154867" y="565786"/>
                  <a:pt x="5319701" y="591056"/>
                  <a:pt x="5476878" y="640660"/>
                </a:cubicBezTo>
                <a:cubicBezTo>
                  <a:pt x="5515405" y="652841"/>
                  <a:pt x="5548336" y="664928"/>
                  <a:pt x="5577538" y="677607"/>
                </a:cubicBezTo>
                <a:cubicBezTo>
                  <a:pt x="5697067" y="729508"/>
                  <a:pt x="5763304" y="792737"/>
                  <a:pt x="5780066" y="870904"/>
                </a:cubicBezTo>
                <a:cubicBezTo>
                  <a:pt x="5796038" y="945548"/>
                  <a:pt x="5763106" y="1028082"/>
                  <a:pt x="5682104" y="1116212"/>
                </a:cubicBezTo>
                <a:cubicBezTo>
                  <a:pt x="5599720" y="1205874"/>
                  <a:pt x="5485589" y="1283888"/>
                  <a:pt x="5402239" y="1340852"/>
                </a:cubicBezTo>
                <a:cubicBezTo>
                  <a:pt x="5389097" y="1349826"/>
                  <a:pt x="5376701" y="1358301"/>
                  <a:pt x="5365490" y="1366109"/>
                </a:cubicBezTo>
                <a:cubicBezTo>
                  <a:pt x="5111316" y="1542934"/>
                  <a:pt x="4843825" y="1708802"/>
                  <a:pt x="4585110" y="1869209"/>
                </a:cubicBezTo>
                <a:cubicBezTo>
                  <a:pt x="4413561" y="1975573"/>
                  <a:pt x="4236177" y="2085565"/>
                  <a:pt x="4064717" y="2197500"/>
                </a:cubicBezTo>
                <a:cubicBezTo>
                  <a:pt x="3770788" y="2389430"/>
                  <a:pt x="3520300" y="2572036"/>
                  <a:pt x="3299037" y="2755717"/>
                </a:cubicBezTo>
                <a:cubicBezTo>
                  <a:pt x="3282932" y="2755848"/>
                  <a:pt x="3266807" y="2756002"/>
                  <a:pt x="3250725" y="2756133"/>
                </a:cubicBezTo>
                <a:close/>
                <a:moveTo>
                  <a:pt x="2570961" y="395778"/>
                </a:moveTo>
                <a:cubicBezTo>
                  <a:pt x="2559311" y="395109"/>
                  <a:pt x="2547639" y="394435"/>
                  <a:pt x="2535945" y="393753"/>
                </a:cubicBezTo>
                <a:cubicBezTo>
                  <a:pt x="2541518" y="390300"/>
                  <a:pt x="2547112" y="386862"/>
                  <a:pt x="2552729" y="383446"/>
                </a:cubicBezTo>
                <a:cubicBezTo>
                  <a:pt x="2564796" y="384115"/>
                  <a:pt x="2576819" y="384778"/>
                  <a:pt x="2588864" y="385433"/>
                </a:cubicBezTo>
                <a:cubicBezTo>
                  <a:pt x="2582874" y="388865"/>
                  <a:pt x="2576929" y="392314"/>
                  <a:pt x="2570961" y="395778"/>
                </a:cubicBezTo>
                <a:close/>
                <a:moveTo>
                  <a:pt x="2532786" y="393569"/>
                </a:moveTo>
                <a:cubicBezTo>
                  <a:pt x="2521311" y="392897"/>
                  <a:pt x="2509836" y="392220"/>
                  <a:pt x="2498362" y="391535"/>
                </a:cubicBezTo>
                <a:cubicBezTo>
                  <a:pt x="2503518" y="388099"/>
                  <a:pt x="2508717" y="384672"/>
                  <a:pt x="2513917" y="381276"/>
                </a:cubicBezTo>
                <a:cubicBezTo>
                  <a:pt x="2525787" y="381947"/>
                  <a:pt x="2537656" y="382610"/>
                  <a:pt x="2549504" y="383270"/>
                </a:cubicBezTo>
                <a:cubicBezTo>
                  <a:pt x="2543909" y="386680"/>
                  <a:pt x="2538336" y="390120"/>
                  <a:pt x="2532786" y="393569"/>
                </a:cubicBezTo>
                <a:close/>
                <a:moveTo>
                  <a:pt x="2458146" y="389115"/>
                </a:moveTo>
                <a:cubicBezTo>
                  <a:pt x="2447439" y="388461"/>
                  <a:pt x="2436382" y="387772"/>
                  <a:pt x="2425039" y="387031"/>
                </a:cubicBezTo>
                <a:cubicBezTo>
                  <a:pt x="2429361" y="383628"/>
                  <a:pt x="2433683" y="380251"/>
                  <a:pt x="2438049" y="376892"/>
                </a:cubicBezTo>
                <a:cubicBezTo>
                  <a:pt x="2449875" y="377605"/>
                  <a:pt x="2461371" y="378272"/>
                  <a:pt x="2472429" y="378906"/>
                </a:cubicBezTo>
                <a:cubicBezTo>
                  <a:pt x="2467646" y="382290"/>
                  <a:pt x="2462885" y="385695"/>
                  <a:pt x="2458146" y="389115"/>
                </a:cubicBezTo>
                <a:close/>
                <a:moveTo>
                  <a:pt x="2421879" y="386827"/>
                </a:moveTo>
                <a:cubicBezTo>
                  <a:pt x="2411326" y="386133"/>
                  <a:pt x="2400554" y="385390"/>
                  <a:pt x="2389628" y="384593"/>
                </a:cubicBezTo>
                <a:cubicBezTo>
                  <a:pt x="2393467" y="381228"/>
                  <a:pt x="2397350" y="377895"/>
                  <a:pt x="2401212" y="374573"/>
                </a:cubicBezTo>
                <a:cubicBezTo>
                  <a:pt x="2412665" y="375332"/>
                  <a:pt x="2423898" y="376039"/>
                  <a:pt x="2434846" y="376704"/>
                </a:cubicBezTo>
                <a:cubicBezTo>
                  <a:pt x="2430502" y="380060"/>
                  <a:pt x="2426180" y="383426"/>
                  <a:pt x="2421879" y="386827"/>
                </a:cubicBezTo>
                <a:close/>
                <a:moveTo>
                  <a:pt x="2386556" y="384365"/>
                </a:moveTo>
                <a:cubicBezTo>
                  <a:pt x="2376223" y="383602"/>
                  <a:pt x="2365757" y="382785"/>
                  <a:pt x="2355226" y="381903"/>
                </a:cubicBezTo>
                <a:cubicBezTo>
                  <a:pt x="2358561" y="378590"/>
                  <a:pt x="2361918" y="375304"/>
                  <a:pt x="2365296" y="372035"/>
                </a:cubicBezTo>
                <a:cubicBezTo>
                  <a:pt x="2376354" y="372866"/>
                  <a:pt x="2387302" y="373639"/>
                  <a:pt x="2398075" y="374360"/>
                </a:cubicBezTo>
                <a:cubicBezTo>
                  <a:pt x="2394213" y="377678"/>
                  <a:pt x="2390374" y="381006"/>
                  <a:pt x="2386556" y="384365"/>
                </a:cubicBezTo>
                <a:close/>
                <a:moveTo>
                  <a:pt x="2352220" y="381653"/>
                </a:moveTo>
                <a:cubicBezTo>
                  <a:pt x="2342128" y="380800"/>
                  <a:pt x="2331992" y="379883"/>
                  <a:pt x="2321834" y="378900"/>
                </a:cubicBezTo>
                <a:cubicBezTo>
                  <a:pt x="2324642" y="375648"/>
                  <a:pt x="2327472" y="372421"/>
                  <a:pt x="2330324" y="369216"/>
                </a:cubicBezTo>
                <a:cubicBezTo>
                  <a:pt x="2341009" y="370139"/>
                  <a:pt x="2351650" y="370999"/>
                  <a:pt x="2362225" y="371802"/>
                </a:cubicBezTo>
                <a:cubicBezTo>
                  <a:pt x="2358868" y="375065"/>
                  <a:pt x="2355533" y="378347"/>
                  <a:pt x="2352220" y="381653"/>
                </a:cubicBezTo>
                <a:close/>
                <a:moveTo>
                  <a:pt x="2318894" y="378612"/>
                </a:moveTo>
                <a:cubicBezTo>
                  <a:pt x="2309064" y="377647"/>
                  <a:pt x="2299235" y="376620"/>
                  <a:pt x="2289450" y="375514"/>
                </a:cubicBezTo>
                <a:cubicBezTo>
                  <a:pt x="2291732" y="372338"/>
                  <a:pt x="2294036" y="369180"/>
                  <a:pt x="2296361" y="366052"/>
                </a:cubicBezTo>
                <a:cubicBezTo>
                  <a:pt x="2306673" y="367085"/>
                  <a:pt x="2317029" y="368051"/>
                  <a:pt x="2327340" y="368954"/>
                </a:cubicBezTo>
                <a:cubicBezTo>
                  <a:pt x="2324488" y="372149"/>
                  <a:pt x="2321680" y="375372"/>
                  <a:pt x="2318894" y="378612"/>
                </a:cubicBezTo>
                <a:close/>
                <a:moveTo>
                  <a:pt x="2286620" y="375185"/>
                </a:moveTo>
                <a:cubicBezTo>
                  <a:pt x="2277054" y="374088"/>
                  <a:pt x="2267532" y="372923"/>
                  <a:pt x="2258098" y="371675"/>
                </a:cubicBezTo>
                <a:cubicBezTo>
                  <a:pt x="2259853" y="368590"/>
                  <a:pt x="2261608" y="365521"/>
                  <a:pt x="2263386" y="362482"/>
                </a:cubicBezTo>
                <a:cubicBezTo>
                  <a:pt x="2273346" y="363647"/>
                  <a:pt x="2283395" y="364738"/>
                  <a:pt x="2293443" y="365760"/>
                </a:cubicBezTo>
                <a:cubicBezTo>
                  <a:pt x="2291140" y="368875"/>
                  <a:pt x="2288880" y="372024"/>
                  <a:pt x="2286620" y="375185"/>
                </a:cubicBezTo>
                <a:close/>
                <a:moveTo>
                  <a:pt x="2255334" y="371302"/>
                </a:moveTo>
                <a:cubicBezTo>
                  <a:pt x="2246031" y="370049"/>
                  <a:pt x="2236816" y="368720"/>
                  <a:pt x="2227733" y="367300"/>
                </a:cubicBezTo>
                <a:cubicBezTo>
                  <a:pt x="2228918" y="364325"/>
                  <a:pt x="2230147" y="361368"/>
                  <a:pt x="2231397" y="358434"/>
                </a:cubicBezTo>
                <a:cubicBezTo>
                  <a:pt x="2241007" y="359753"/>
                  <a:pt x="2250748" y="360992"/>
                  <a:pt x="2260555" y="362155"/>
                </a:cubicBezTo>
                <a:cubicBezTo>
                  <a:pt x="2258800" y="365179"/>
                  <a:pt x="2257045" y="368230"/>
                  <a:pt x="2255334" y="371302"/>
                </a:cubicBezTo>
                <a:close/>
                <a:moveTo>
                  <a:pt x="2224991" y="366864"/>
                </a:moveTo>
                <a:cubicBezTo>
                  <a:pt x="2219352" y="365968"/>
                  <a:pt x="2213758" y="365040"/>
                  <a:pt x="2208251" y="364073"/>
                </a:cubicBezTo>
                <a:cubicBezTo>
                  <a:pt x="2209172" y="361197"/>
                  <a:pt x="2210115" y="358331"/>
                  <a:pt x="2211081" y="355490"/>
                </a:cubicBezTo>
                <a:cubicBezTo>
                  <a:pt x="2216873" y="356376"/>
                  <a:pt x="2222709" y="357234"/>
                  <a:pt x="2228633" y="358055"/>
                </a:cubicBezTo>
                <a:cubicBezTo>
                  <a:pt x="2227382" y="360968"/>
                  <a:pt x="2226175" y="363908"/>
                  <a:pt x="2224991" y="366864"/>
                </a:cubicBezTo>
                <a:close/>
                <a:moveTo>
                  <a:pt x="2205486" y="363579"/>
                </a:moveTo>
                <a:cubicBezTo>
                  <a:pt x="2196666" y="362008"/>
                  <a:pt x="2188026" y="360345"/>
                  <a:pt x="2179610" y="358579"/>
                </a:cubicBezTo>
                <a:cubicBezTo>
                  <a:pt x="2180021" y="355859"/>
                  <a:pt x="2180437" y="353149"/>
                  <a:pt x="2180872" y="350461"/>
                </a:cubicBezTo>
                <a:cubicBezTo>
                  <a:pt x="2189819" y="352087"/>
                  <a:pt x="2198970" y="353621"/>
                  <a:pt x="2208273" y="355066"/>
                </a:cubicBezTo>
                <a:cubicBezTo>
                  <a:pt x="2207329" y="357884"/>
                  <a:pt x="2206408" y="360727"/>
                  <a:pt x="2205486" y="363579"/>
                </a:cubicBezTo>
                <a:close/>
                <a:moveTo>
                  <a:pt x="2176784" y="357978"/>
                </a:moveTo>
                <a:cubicBezTo>
                  <a:pt x="2172460" y="357052"/>
                  <a:pt x="2168173" y="356109"/>
                  <a:pt x="2163974" y="355128"/>
                </a:cubicBezTo>
                <a:cubicBezTo>
                  <a:pt x="2159586" y="354101"/>
                  <a:pt x="2155283" y="353090"/>
                  <a:pt x="2151027" y="352087"/>
                </a:cubicBezTo>
                <a:cubicBezTo>
                  <a:pt x="2150937" y="349551"/>
                  <a:pt x="2150860" y="347032"/>
                  <a:pt x="2150794" y="344527"/>
                </a:cubicBezTo>
                <a:cubicBezTo>
                  <a:pt x="2154153" y="345220"/>
                  <a:pt x="2157534" y="345918"/>
                  <a:pt x="2160955" y="346620"/>
                </a:cubicBezTo>
                <a:cubicBezTo>
                  <a:pt x="2166547" y="347769"/>
                  <a:pt x="2172252" y="348873"/>
                  <a:pt x="2178033" y="349941"/>
                </a:cubicBezTo>
                <a:cubicBezTo>
                  <a:pt x="2177605" y="352603"/>
                  <a:pt x="2177190" y="355284"/>
                  <a:pt x="2176784" y="357978"/>
                </a:cubicBezTo>
                <a:close/>
                <a:moveTo>
                  <a:pt x="2148019" y="351378"/>
                </a:moveTo>
                <a:cubicBezTo>
                  <a:pt x="2139136" y="349281"/>
                  <a:pt x="2130518" y="347230"/>
                  <a:pt x="2122075" y="345213"/>
                </a:cubicBezTo>
                <a:cubicBezTo>
                  <a:pt x="2121524" y="342877"/>
                  <a:pt x="2120982" y="340551"/>
                  <a:pt x="2120452" y="338239"/>
                </a:cubicBezTo>
                <a:cubicBezTo>
                  <a:pt x="2129359" y="340088"/>
                  <a:pt x="2138460" y="341977"/>
                  <a:pt x="2147795" y="343906"/>
                </a:cubicBezTo>
                <a:cubicBezTo>
                  <a:pt x="2147859" y="346383"/>
                  <a:pt x="2147931" y="348873"/>
                  <a:pt x="2148019" y="351378"/>
                </a:cubicBezTo>
                <a:close/>
                <a:moveTo>
                  <a:pt x="2123194" y="349926"/>
                </a:moveTo>
                <a:cubicBezTo>
                  <a:pt x="2131329" y="351868"/>
                  <a:pt x="2139631" y="353842"/>
                  <a:pt x="2148181" y="355861"/>
                </a:cubicBezTo>
                <a:cubicBezTo>
                  <a:pt x="2148278" y="358318"/>
                  <a:pt x="2148388" y="360795"/>
                  <a:pt x="2148506" y="363281"/>
                </a:cubicBezTo>
                <a:cubicBezTo>
                  <a:pt x="2140386" y="361102"/>
                  <a:pt x="2132543" y="358974"/>
                  <a:pt x="2124877" y="356879"/>
                </a:cubicBezTo>
                <a:cubicBezTo>
                  <a:pt x="2124304" y="354549"/>
                  <a:pt x="2123745" y="352232"/>
                  <a:pt x="2123194" y="349926"/>
                </a:cubicBezTo>
                <a:close/>
                <a:moveTo>
                  <a:pt x="2148721" y="367715"/>
                </a:moveTo>
                <a:cubicBezTo>
                  <a:pt x="2148848" y="370155"/>
                  <a:pt x="2148987" y="372607"/>
                  <a:pt x="2149136" y="375076"/>
                </a:cubicBezTo>
                <a:cubicBezTo>
                  <a:pt x="2141786" y="372842"/>
                  <a:pt x="2134680" y="370655"/>
                  <a:pt x="2127786" y="368509"/>
                </a:cubicBezTo>
                <a:cubicBezTo>
                  <a:pt x="2127194" y="366188"/>
                  <a:pt x="2126610" y="363875"/>
                  <a:pt x="2126040" y="361580"/>
                </a:cubicBezTo>
                <a:cubicBezTo>
                  <a:pt x="2133396" y="363586"/>
                  <a:pt x="2140935" y="365628"/>
                  <a:pt x="2148721" y="367715"/>
                </a:cubicBezTo>
                <a:close/>
                <a:moveTo>
                  <a:pt x="2151751" y="368527"/>
                </a:moveTo>
                <a:cubicBezTo>
                  <a:pt x="2156102" y="369689"/>
                  <a:pt x="2160505" y="370861"/>
                  <a:pt x="2165027" y="372055"/>
                </a:cubicBezTo>
                <a:cubicBezTo>
                  <a:pt x="2168136" y="372875"/>
                  <a:pt x="2171295" y="373674"/>
                  <a:pt x="2174485" y="374457"/>
                </a:cubicBezTo>
                <a:cubicBezTo>
                  <a:pt x="2174149" y="377063"/>
                  <a:pt x="2173822" y="379681"/>
                  <a:pt x="2173511" y="382318"/>
                </a:cubicBezTo>
                <a:cubicBezTo>
                  <a:pt x="2171747" y="381818"/>
                  <a:pt x="2169970" y="381322"/>
                  <a:pt x="2168234" y="380809"/>
                </a:cubicBezTo>
                <a:cubicBezTo>
                  <a:pt x="2162714" y="379174"/>
                  <a:pt x="2157398" y="377577"/>
                  <a:pt x="2152174" y="375995"/>
                </a:cubicBezTo>
                <a:cubicBezTo>
                  <a:pt x="2152021" y="373487"/>
                  <a:pt x="2151885" y="371004"/>
                  <a:pt x="2151751" y="368527"/>
                </a:cubicBezTo>
                <a:close/>
                <a:moveTo>
                  <a:pt x="2177307" y="375131"/>
                </a:moveTo>
                <a:cubicBezTo>
                  <a:pt x="2184788" y="376932"/>
                  <a:pt x="2192454" y="378643"/>
                  <a:pt x="2200308" y="380256"/>
                </a:cubicBezTo>
                <a:cubicBezTo>
                  <a:pt x="2199497" y="383020"/>
                  <a:pt x="2198685" y="385800"/>
                  <a:pt x="2197873" y="388597"/>
                </a:cubicBezTo>
                <a:cubicBezTo>
                  <a:pt x="2190503" y="386866"/>
                  <a:pt x="2183296" y="385050"/>
                  <a:pt x="2176322" y="383119"/>
                </a:cubicBezTo>
                <a:cubicBezTo>
                  <a:pt x="2176637" y="380440"/>
                  <a:pt x="2176969" y="377779"/>
                  <a:pt x="2177307" y="375131"/>
                </a:cubicBezTo>
                <a:close/>
                <a:moveTo>
                  <a:pt x="2196754" y="392579"/>
                </a:moveTo>
                <a:cubicBezTo>
                  <a:pt x="2195986" y="395315"/>
                  <a:pt x="2195240" y="398071"/>
                  <a:pt x="2194516" y="400840"/>
                </a:cubicBezTo>
                <a:cubicBezTo>
                  <a:pt x="2187807" y="399038"/>
                  <a:pt x="2181313" y="397132"/>
                  <a:pt x="2175009" y="395133"/>
                </a:cubicBezTo>
                <a:cubicBezTo>
                  <a:pt x="2175277" y="392498"/>
                  <a:pt x="2175554" y="389876"/>
                  <a:pt x="2175845" y="387274"/>
                </a:cubicBezTo>
                <a:cubicBezTo>
                  <a:pt x="2182623" y="389139"/>
                  <a:pt x="2189613" y="390899"/>
                  <a:pt x="2196754" y="392579"/>
                </a:cubicBezTo>
                <a:close/>
                <a:moveTo>
                  <a:pt x="2199475" y="393216"/>
                </a:moveTo>
                <a:cubicBezTo>
                  <a:pt x="2204345" y="394341"/>
                  <a:pt x="2209304" y="395421"/>
                  <a:pt x="2214328" y="396465"/>
                </a:cubicBezTo>
                <a:cubicBezTo>
                  <a:pt x="2213406" y="399341"/>
                  <a:pt x="2212507" y="402233"/>
                  <a:pt x="2211651" y="405149"/>
                </a:cubicBezTo>
                <a:cubicBezTo>
                  <a:pt x="2206759" y="403995"/>
                  <a:pt x="2201932" y="402790"/>
                  <a:pt x="2197215" y="401544"/>
                </a:cubicBezTo>
                <a:cubicBezTo>
                  <a:pt x="2197939" y="398753"/>
                  <a:pt x="2198707" y="395973"/>
                  <a:pt x="2199475" y="393216"/>
                </a:cubicBezTo>
                <a:close/>
                <a:moveTo>
                  <a:pt x="2216983" y="397013"/>
                </a:moveTo>
                <a:cubicBezTo>
                  <a:pt x="2224442" y="398536"/>
                  <a:pt x="2232034" y="399980"/>
                  <a:pt x="2239734" y="401338"/>
                </a:cubicBezTo>
                <a:cubicBezTo>
                  <a:pt x="2238330" y="404311"/>
                  <a:pt x="2236904" y="407294"/>
                  <a:pt x="2235544" y="410311"/>
                </a:cubicBezTo>
                <a:cubicBezTo>
                  <a:pt x="2228326" y="408874"/>
                  <a:pt x="2221217" y="407360"/>
                  <a:pt x="2214284" y="405756"/>
                </a:cubicBezTo>
                <a:cubicBezTo>
                  <a:pt x="2215162" y="402819"/>
                  <a:pt x="2216061" y="399909"/>
                  <a:pt x="2216983" y="397013"/>
                </a:cubicBezTo>
                <a:close/>
                <a:moveTo>
                  <a:pt x="2233854" y="414089"/>
                </a:moveTo>
                <a:cubicBezTo>
                  <a:pt x="2232538" y="417042"/>
                  <a:pt x="2231244" y="420015"/>
                  <a:pt x="2229971" y="423012"/>
                </a:cubicBezTo>
                <a:cubicBezTo>
                  <a:pt x="2223433" y="421536"/>
                  <a:pt x="2217027" y="419973"/>
                  <a:pt x="2210774" y="418332"/>
                </a:cubicBezTo>
                <a:cubicBezTo>
                  <a:pt x="2211542" y="415414"/>
                  <a:pt x="2212331" y="412516"/>
                  <a:pt x="2213143" y="409640"/>
                </a:cubicBezTo>
                <a:cubicBezTo>
                  <a:pt x="2219923" y="411204"/>
                  <a:pt x="2226834" y="412683"/>
                  <a:pt x="2233854" y="414089"/>
                </a:cubicBezTo>
                <a:close/>
                <a:moveTo>
                  <a:pt x="2236465" y="414611"/>
                </a:moveTo>
                <a:cubicBezTo>
                  <a:pt x="2243596" y="416013"/>
                  <a:pt x="2250836" y="417345"/>
                  <a:pt x="2258164" y="418600"/>
                </a:cubicBezTo>
                <a:cubicBezTo>
                  <a:pt x="2256343" y="421634"/>
                  <a:pt x="2254544" y="424677"/>
                  <a:pt x="2252767" y="427756"/>
                </a:cubicBezTo>
                <a:cubicBezTo>
                  <a:pt x="2245921" y="426439"/>
                  <a:pt x="2239164" y="425053"/>
                  <a:pt x="2232560" y="423585"/>
                </a:cubicBezTo>
                <a:cubicBezTo>
                  <a:pt x="2233832" y="420568"/>
                  <a:pt x="2235149" y="417582"/>
                  <a:pt x="2236465" y="414611"/>
                </a:cubicBezTo>
                <a:close/>
                <a:moveTo>
                  <a:pt x="2260797" y="419039"/>
                </a:moveTo>
                <a:cubicBezTo>
                  <a:pt x="2268322" y="420300"/>
                  <a:pt x="2275913" y="421489"/>
                  <a:pt x="2283570" y="422611"/>
                </a:cubicBezTo>
                <a:cubicBezTo>
                  <a:pt x="2281245" y="425726"/>
                  <a:pt x="2278941" y="428855"/>
                  <a:pt x="2276659" y="432014"/>
                </a:cubicBezTo>
                <a:cubicBezTo>
                  <a:pt x="2269463" y="430832"/>
                  <a:pt x="2262376" y="429574"/>
                  <a:pt x="2255356" y="428249"/>
                </a:cubicBezTo>
                <a:cubicBezTo>
                  <a:pt x="2257155" y="425151"/>
                  <a:pt x="2258976" y="422093"/>
                  <a:pt x="2260797" y="419039"/>
                </a:cubicBezTo>
                <a:close/>
                <a:moveTo>
                  <a:pt x="2274114" y="435582"/>
                </a:moveTo>
                <a:cubicBezTo>
                  <a:pt x="2271920" y="438666"/>
                  <a:pt x="2269726" y="441762"/>
                  <a:pt x="2267576" y="444891"/>
                </a:cubicBezTo>
                <a:cubicBezTo>
                  <a:pt x="2261038" y="443666"/>
                  <a:pt x="2254566" y="442372"/>
                  <a:pt x="2248203" y="441005"/>
                </a:cubicBezTo>
                <a:cubicBezTo>
                  <a:pt x="2249892" y="437931"/>
                  <a:pt x="2251604" y="434897"/>
                  <a:pt x="2253315" y="431869"/>
                </a:cubicBezTo>
                <a:cubicBezTo>
                  <a:pt x="2260160" y="433175"/>
                  <a:pt x="2267115" y="434412"/>
                  <a:pt x="2274114" y="435582"/>
                </a:cubicBezTo>
                <a:close/>
                <a:moveTo>
                  <a:pt x="2265228" y="448351"/>
                </a:moveTo>
                <a:cubicBezTo>
                  <a:pt x="2263166" y="451396"/>
                  <a:pt x="2261104" y="454452"/>
                  <a:pt x="2259063" y="457539"/>
                </a:cubicBezTo>
                <a:cubicBezTo>
                  <a:pt x="2253140" y="456277"/>
                  <a:pt x="2247304" y="454948"/>
                  <a:pt x="2241577" y="453552"/>
                </a:cubicBezTo>
                <a:cubicBezTo>
                  <a:pt x="2243135" y="450516"/>
                  <a:pt x="2244737" y="447519"/>
                  <a:pt x="2246338" y="444526"/>
                </a:cubicBezTo>
                <a:cubicBezTo>
                  <a:pt x="2252547" y="445867"/>
                  <a:pt x="2258844" y="447142"/>
                  <a:pt x="2265228" y="448351"/>
                </a:cubicBezTo>
                <a:close/>
                <a:moveTo>
                  <a:pt x="2267796" y="448833"/>
                </a:moveTo>
                <a:cubicBezTo>
                  <a:pt x="2274421" y="450066"/>
                  <a:pt x="2281113" y="451227"/>
                  <a:pt x="2287871" y="452328"/>
                </a:cubicBezTo>
                <a:cubicBezTo>
                  <a:pt x="2285325" y="455435"/>
                  <a:pt x="2282824" y="458585"/>
                  <a:pt x="2280301" y="461734"/>
                </a:cubicBezTo>
                <a:cubicBezTo>
                  <a:pt x="2274004" y="460578"/>
                  <a:pt x="2267752" y="459356"/>
                  <a:pt x="2261608" y="458068"/>
                </a:cubicBezTo>
                <a:cubicBezTo>
                  <a:pt x="2263649" y="454970"/>
                  <a:pt x="2265711" y="451889"/>
                  <a:pt x="2267796" y="448833"/>
                </a:cubicBezTo>
                <a:close/>
                <a:moveTo>
                  <a:pt x="2277647" y="465053"/>
                </a:moveTo>
                <a:cubicBezTo>
                  <a:pt x="2275233" y="468118"/>
                  <a:pt x="2272842" y="471223"/>
                  <a:pt x="2270472" y="474327"/>
                </a:cubicBezTo>
                <a:cubicBezTo>
                  <a:pt x="2264746" y="473129"/>
                  <a:pt x="2259107" y="471872"/>
                  <a:pt x="2253557" y="470549"/>
                </a:cubicBezTo>
                <a:cubicBezTo>
                  <a:pt x="2255487" y="467493"/>
                  <a:pt x="2257418" y="464446"/>
                  <a:pt x="2259393" y="461431"/>
                </a:cubicBezTo>
                <a:cubicBezTo>
                  <a:pt x="2265404" y="462701"/>
                  <a:pt x="2271481" y="463908"/>
                  <a:pt x="2277647" y="465053"/>
                </a:cubicBezTo>
                <a:close/>
                <a:moveTo>
                  <a:pt x="2280236" y="465525"/>
                </a:moveTo>
                <a:cubicBezTo>
                  <a:pt x="2286664" y="466703"/>
                  <a:pt x="2293180" y="467816"/>
                  <a:pt x="2299740" y="468869"/>
                </a:cubicBezTo>
                <a:cubicBezTo>
                  <a:pt x="2296844" y="472011"/>
                  <a:pt x="2293970" y="475165"/>
                  <a:pt x="2291118" y="478347"/>
                </a:cubicBezTo>
                <a:cubicBezTo>
                  <a:pt x="2284996" y="477243"/>
                  <a:pt x="2278941" y="476080"/>
                  <a:pt x="2272973" y="474852"/>
                </a:cubicBezTo>
                <a:cubicBezTo>
                  <a:pt x="2275365" y="471727"/>
                  <a:pt x="2277778" y="468610"/>
                  <a:pt x="2280236" y="465525"/>
                </a:cubicBezTo>
                <a:close/>
                <a:moveTo>
                  <a:pt x="2302373" y="469292"/>
                </a:moveTo>
                <a:cubicBezTo>
                  <a:pt x="2309262" y="470378"/>
                  <a:pt x="2316173" y="471401"/>
                  <a:pt x="2323128" y="472364"/>
                </a:cubicBezTo>
                <a:cubicBezTo>
                  <a:pt x="2319749" y="475578"/>
                  <a:pt x="2316392" y="478786"/>
                  <a:pt x="2313058" y="482037"/>
                </a:cubicBezTo>
                <a:cubicBezTo>
                  <a:pt x="2306541" y="481023"/>
                  <a:pt x="2300069" y="479951"/>
                  <a:pt x="2293663" y="478814"/>
                </a:cubicBezTo>
                <a:cubicBezTo>
                  <a:pt x="2296537" y="475615"/>
                  <a:pt x="2299455" y="472449"/>
                  <a:pt x="2302373" y="469292"/>
                </a:cubicBezTo>
                <a:close/>
                <a:moveTo>
                  <a:pt x="2309832" y="485221"/>
                </a:moveTo>
                <a:cubicBezTo>
                  <a:pt x="2306629" y="488380"/>
                  <a:pt x="2303426" y="491555"/>
                  <a:pt x="2300245" y="494751"/>
                </a:cubicBezTo>
                <a:cubicBezTo>
                  <a:pt x="2294255" y="493681"/>
                  <a:pt x="2288331" y="492553"/>
                  <a:pt x="2282451" y="491361"/>
                </a:cubicBezTo>
                <a:cubicBezTo>
                  <a:pt x="2282802" y="490980"/>
                  <a:pt x="2283175" y="490576"/>
                  <a:pt x="2283505" y="490201"/>
                </a:cubicBezTo>
                <a:cubicBezTo>
                  <a:pt x="2285918" y="487443"/>
                  <a:pt x="2288375" y="484731"/>
                  <a:pt x="2290810" y="482002"/>
                </a:cubicBezTo>
                <a:cubicBezTo>
                  <a:pt x="2297107" y="483134"/>
                  <a:pt x="2303448" y="484207"/>
                  <a:pt x="2309832" y="485221"/>
                </a:cubicBezTo>
                <a:close/>
                <a:moveTo>
                  <a:pt x="2297173" y="497799"/>
                </a:moveTo>
                <a:cubicBezTo>
                  <a:pt x="2294343" y="500631"/>
                  <a:pt x="2291140" y="503681"/>
                  <a:pt x="2287563" y="507057"/>
                </a:cubicBezTo>
                <a:cubicBezTo>
                  <a:pt x="2282013" y="505908"/>
                  <a:pt x="2276528" y="504701"/>
                  <a:pt x="2271108" y="503428"/>
                </a:cubicBezTo>
                <a:cubicBezTo>
                  <a:pt x="2274246" y="500181"/>
                  <a:pt x="2277120" y="497178"/>
                  <a:pt x="2279687" y="494409"/>
                </a:cubicBezTo>
                <a:cubicBezTo>
                  <a:pt x="2285457" y="495600"/>
                  <a:pt x="2291293" y="496728"/>
                  <a:pt x="2297173" y="497799"/>
                </a:cubicBezTo>
                <a:close/>
                <a:moveTo>
                  <a:pt x="2299411" y="498547"/>
                </a:moveTo>
                <a:cubicBezTo>
                  <a:pt x="2299499" y="498450"/>
                  <a:pt x="2299608" y="498358"/>
                  <a:pt x="2299696" y="498262"/>
                </a:cubicBezTo>
                <a:cubicBezTo>
                  <a:pt x="2305905" y="499370"/>
                  <a:pt x="2312136" y="500416"/>
                  <a:pt x="2318411" y="501406"/>
                </a:cubicBezTo>
                <a:cubicBezTo>
                  <a:pt x="2316941" y="502740"/>
                  <a:pt x="2315449" y="504049"/>
                  <a:pt x="2313979" y="505390"/>
                </a:cubicBezTo>
                <a:cubicBezTo>
                  <a:pt x="2312070" y="507125"/>
                  <a:pt x="2309964" y="508992"/>
                  <a:pt x="2307726" y="510936"/>
                </a:cubicBezTo>
                <a:cubicBezTo>
                  <a:pt x="2301802" y="509877"/>
                  <a:pt x="2295922" y="508760"/>
                  <a:pt x="2290087" y="507577"/>
                </a:cubicBezTo>
                <a:cubicBezTo>
                  <a:pt x="2293553" y="504313"/>
                  <a:pt x="2296690" y="501313"/>
                  <a:pt x="2299411" y="498547"/>
                </a:cubicBezTo>
                <a:close/>
                <a:moveTo>
                  <a:pt x="2315339" y="506884"/>
                </a:moveTo>
                <a:cubicBezTo>
                  <a:pt x="2317204" y="505177"/>
                  <a:pt x="2319113" y="503507"/>
                  <a:pt x="2321000" y="501809"/>
                </a:cubicBezTo>
                <a:cubicBezTo>
                  <a:pt x="2327648" y="502840"/>
                  <a:pt x="2334317" y="503806"/>
                  <a:pt x="2341009" y="504719"/>
                </a:cubicBezTo>
                <a:cubicBezTo>
                  <a:pt x="2337345" y="507718"/>
                  <a:pt x="2333659" y="510699"/>
                  <a:pt x="2330039" y="513731"/>
                </a:cubicBezTo>
                <a:cubicBezTo>
                  <a:pt x="2329732" y="513977"/>
                  <a:pt x="2329403" y="514240"/>
                  <a:pt x="2329095" y="514491"/>
                </a:cubicBezTo>
                <a:cubicBezTo>
                  <a:pt x="2322799" y="513519"/>
                  <a:pt x="2316502" y="512490"/>
                  <a:pt x="2310271" y="511395"/>
                </a:cubicBezTo>
                <a:cubicBezTo>
                  <a:pt x="2312048" y="509831"/>
                  <a:pt x="2313760" y="508308"/>
                  <a:pt x="2315339" y="506884"/>
                </a:cubicBezTo>
                <a:close/>
                <a:moveTo>
                  <a:pt x="2325519" y="517426"/>
                </a:moveTo>
                <a:cubicBezTo>
                  <a:pt x="2322470" y="519912"/>
                  <a:pt x="2319201" y="522542"/>
                  <a:pt x="2315778" y="525289"/>
                </a:cubicBezTo>
                <a:cubicBezTo>
                  <a:pt x="2315098" y="525825"/>
                  <a:pt x="2314396" y="526382"/>
                  <a:pt x="2313716" y="526928"/>
                </a:cubicBezTo>
                <a:cubicBezTo>
                  <a:pt x="2307836" y="525875"/>
                  <a:pt x="2302000" y="524761"/>
                  <a:pt x="2296230" y="523582"/>
                </a:cubicBezTo>
                <a:cubicBezTo>
                  <a:pt x="2297787" y="522233"/>
                  <a:pt x="2299323" y="520906"/>
                  <a:pt x="2300793" y="519624"/>
                </a:cubicBezTo>
                <a:cubicBezTo>
                  <a:pt x="2302921" y="517801"/>
                  <a:pt x="2304962" y="516033"/>
                  <a:pt x="2306936" y="514308"/>
                </a:cubicBezTo>
                <a:cubicBezTo>
                  <a:pt x="2313101" y="515408"/>
                  <a:pt x="2319288" y="516445"/>
                  <a:pt x="2325519" y="517426"/>
                </a:cubicBezTo>
                <a:close/>
                <a:moveTo>
                  <a:pt x="2316963" y="526790"/>
                </a:moveTo>
                <a:cubicBezTo>
                  <a:pt x="2320890" y="523639"/>
                  <a:pt x="2324664" y="520625"/>
                  <a:pt x="2328086" y="517830"/>
                </a:cubicBezTo>
                <a:cubicBezTo>
                  <a:pt x="2334668" y="518850"/>
                  <a:pt x="2341272" y="519802"/>
                  <a:pt x="2347876" y="520704"/>
                </a:cubicBezTo>
                <a:cubicBezTo>
                  <a:pt x="2347284" y="521165"/>
                  <a:pt x="2346669" y="521617"/>
                  <a:pt x="2346077" y="522080"/>
                </a:cubicBezTo>
                <a:cubicBezTo>
                  <a:pt x="2342720" y="524671"/>
                  <a:pt x="2338946" y="527501"/>
                  <a:pt x="2334997" y="530474"/>
                </a:cubicBezTo>
                <a:cubicBezTo>
                  <a:pt x="2328701" y="529502"/>
                  <a:pt x="2322448" y="528471"/>
                  <a:pt x="2316239" y="527378"/>
                </a:cubicBezTo>
                <a:cubicBezTo>
                  <a:pt x="2316480" y="527185"/>
                  <a:pt x="2316721" y="526983"/>
                  <a:pt x="2316963" y="526790"/>
                </a:cubicBezTo>
                <a:close/>
                <a:moveTo>
                  <a:pt x="2331246" y="533284"/>
                </a:moveTo>
                <a:cubicBezTo>
                  <a:pt x="2327231" y="536292"/>
                  <a:pt x="2322996" y="539467"/>
                  <a:pt x="2318608" y="542802"/>
                </a:cubicBezTo>
                <a:cubicBezTo>
                  <a:pt x="2312794" y="541751"/>
                  <a:pt x="2307024" y="540639"/>
                  <a:pt x="2301298" y="539463"/>
                </a:cubicBezTo>
                <a:cubicBezTo>
                  <a:pt x="2305247" y="536220"/>
                  <a:pt x="2309086" y="533111"/>
                  <a:pt x="2312750" y="530167"/>
                </a:cubicBezTo>
                <a:cubicBezTo>
                  <a:pt x="2318894" y="531268"/>
                  <a:pt x="2325059" y="532306"/>
                  <a:pt x="2331246" y="533284"/>
                </a:cubicBezTo>
                <a:close/>
                <a:moveTo>
                  <a:pt x="2333352" y="533982"/>
                </a:moveTo>
                <a:cubicBezTo>
                  <a:pt x="2333483" y="533881"/>
                  <a:pt x="2333615" y="533785"/>
                  <a:pt x="2333747" y="533684"/>
                </a:cubicBezTo>
                <a:cubicBezTo>
                  <a:pt x="2340329" y="534706"/>
                  <a:pt x="2346911" y="535669"/>
                  <a:pt x="2353493" y="536571"/>
                </a:cubicBezTo>
                <a:cubicBezTo>
                  <a:pt x="2352089" y="537571"/>
                  <a:pt x="2350641" y="538587"/>
                  <a:pt x="2349149" y="539634"/>
                </a:cubicBezTo>
                <a:cubicBezTo>
                  <a:pt x="2346121" y="541784"/>
                  <a:pt x="2342940" y="544022"/>
                  <a:pt x="2339693" y="546336"/>
                </a:cubicBezTo>
                <a:cubicBezTo>
                  <a:pt x="2333440" y="545364"/>
                  <a:pt x="2327231" y="544333"/>
                  <a:pt x="2321066" y="543236"/>
                </a:cubicBezTo>
                <a:cubicBezTo>
                  <a:pt x="2325322" y="539996"/>
                  <a:pt x="2329447" y="536904"/>
                  <a:pt x="2333352" y="533982"/>
                </a:cubicBezTo>
                <a:close/>
                <a:moveTo>
                  <a:pt x="2338332" y="549425"/>
                </a:moveTo>
                <a:cubicBezTo>
                  <a:pt x="2376376" y="555395"/>
                  <a:pt x="2415012" y="559197"/>
                  <a:pt x="2448800" y="562510"/>
                </a:cubicBezTo>
                <a:lnTo>
                  <a:pt x="2449129" y="562543"/>
                </a:lnTo>
                <a:cubicBezTo>
                  <a:pt x="2584959" y="575867"/>
                  <a:pt x="2725220" y="585835"/>
                  <a:pt x="2866031" y="592164"/>
                </a:cubicBezTo>
                <a:cubicBezTo>
                  <a:pt x="3036460" y="599824"/>
                  <a:pt x="3210619" y="602845"/>
                  <a:pt x="3379073" y="605767"/>
                </a:cubicBezTo>
                <a:cubicBezTo>
                  <a:pt x="3519642" y="608205"/>
                  <a:pt x="3665016" y="610728"/>
                  <a:pt x="3806440" y="615938"/>
                </a:cubicBezTo>
                <a:cubicBezTo>
                  <a:pt x="4005830" y="623194"/>
                  <a:pt x="4268012" y="634660"/>
                  <a:pt x="4527956" y="659118"/>
                </a:cubicBezTo>
                <a:lnTo>
                  <a:pt x="4531927" y="659496"/>
                </a:lnTo>
                <a:cubicBezTo>
                  <a:pt x="4570980" y="663190"/>
                  <a:pt x="4611350" y="667010"/>
                  <a:pt x="4651390" y="671133"/>
                </a:cubicBezTo>
                <a:cubicBezTo>
                  <a:pt x="4781888" y="684597"/>
                  <a:pt x="4932593" y="702649"/>
                  <a:pt x="5069477" y="746670"/>
                </a:cubicBezTo>
                <a:cubicBezTo>
                  <a:pt x="5104361" y="757925"/>
                  <a:pt x="5132685" y="769395"/>
                  <a:pt x="5156029" y="781732"/>
                </a:cubicBezTo>
                <a:cubicBezTo>
                  <a:pt x="5237997" y="825037"/>
                  <a:pt x="5271806" y="888809"/>
                  <a:pt x="5256558" y="971281"/>
                </a:cubicBezTo>
                <a:cubicBezTo>
                  <a:pt x="5242516" y="1047097"/>
                  <a:pt x="5180690" y="1117441"/>
                  <a:pt x="5131303" y="1163104"/>
                </a:cubicBezTo>
                <a:cubicBezTo>
                  <a:pt x="5051288" y="1237088"/>
                  <a:pt x="4950365" y="1300884"/>
                  <a:pt x="4869275" y="1352147"/>
                </a:cubicBezTo>
                <a:cubicBezTo>
                  <a:pt x="4860850" y="1357485"/>
                  <a:pt x="4852645" y="1362658"/>
                  <a:pt x="4844790" y="1367663"/>
                </a:cubicBezTo>
                <a:cubicBezTo>
                  <a:pt x="4597659" y="1524757"/>
                  <a:pt x="4337583" y="1670411"/>
                  <a:pt x="4086086" y="1811272"/>
                </a:cubicBezTo>
                <a:cubicBezTo>
                  <a:pt x="3952209" y="1886247"/>
                  <a:pt x="3813790" y="1963774"/>
                  <a:pt x="3679474" y="2041832"/>
                </a:cubicBezTo>
                <a:cubicBezTo>
                  <a:pt x="3416876" y="2194516"/>
                  <a:pt x="3187450" y="2337893"/>
                  <a:pt x="2978144" y="2480130"/>
                </a:cubicBezTo>
                <a:cubicBezTo>
                  <a:pt x="2832353" y="2579210"/>
                  <a:pt x="2707142" y="2676053"/>
                  <a:pt x="2603322" y="2769934"/>
                </a:cubicBezTo>
                <a:cubicBezTo>
                  <a:pt x="2585178" y="2769978"/>
                  <a:pt x="2567034" y="2769978"/>
                  <a:pt x="2548889" y="2769868"/>
                </a:cubicBezTo>
                <a:cubicBezTo>
                  <a:pt x="2657382" y="2670392"/>
                  <a:pt x="2791413" y="2567670"/>
                  <a:pt x="2953329" y="2459660"/>
                </a:cubicBezTo>
                <a:cubicBezTo>
                  <a:pt x="3159652" y="2322075"/>
                  <a:pt x="3387213" y="2182043"/>
                  <a:pt x="3648956" y="2031608"/>
                </a:cubicBezTo>
                <a:cubicBezTo>
                  <a:pt x="3779805" y="1956446"/>
                  <a:pt x="3914604" y="1881723"/>
                  <a:pt x="4044993" y="1809458"/>
                </a:cubicBezTo>
                <a:cubicBezTo>
                  <a:pt x="4296314" y="1670166"/>
                  <a:pt x="4556170" y="1526130"/>
                  <a:pt x="4803082" y="1370473"/>
                </a:cubicBezTo>
                <a:cubicBezTo>
                  <a:pt x="4810476" y="1365809"/>
                  <a:pt x="4818133" y="1361006"/>
                  <a:pt x="4826009" y="1356065"/>
                </a:cubicBezTo>
                <a:cubicBezTo>
                  <a:pt x="4906792" y="1305380"/>
                  <a:pt x="5007321" y="1242307"/>
                  <a:pt x="5087555" y="1169361"/>
                </a:cubicBezTo>
                <a:cubicBezTo>
                  <a:pt x="5136810" y="1124573"/>
                  <a:pt x="5199097" y="1055427"/>
                  <a:pt x="5216035" y="980358"/>
                </a:cubicBezTo>
                <a:cubicBezTo>
                  <a:pt x="5225403" y="938863"/>
                  <a:pt x="5222573" y="901780"/>
                  <a:pt x="5207654" y="870145"/>
                </a:cubicBezTo>
                <a:cubicBezTo>
                  <a:pt x="5192274" y="837531"/>
                  <a:pt x="5163599" y="809766"/>
                  <a:pt x="5122395" y="787620"/>
                </a:cubicBezTo>
                <a:cubicBezTo>
                  <a:pt x="5099293" y="775196"/>
                  <a:pt x="5071209" y="763706"/>
                  <a:pt x="5036501" y="752488"/>
                </a:cubicBezTo>
                <a:cubicBezTo>
                  <a:pt x="4901000" y="708839"/>
                  <a:pt x="4751853" y="691442"/>
                  <a:pt x="4622692" y="678561"/>
                </a:cubicBezTo>
                <a:cubicBezTo>
                  <a:pt x="4585088" y="674818"/>
                  <a:pt x="4547197" y="671350"/>
                  <a:pt x="4510536" y="667997"/>
                </a:cubicBezTo>
                <a:lnTo>
                  <a:pt x="4500685" y="667096"/>
                </a:lnTo>
                <a:cubicBezTo>
                  <a:pt x="4247345" y="644032"/>
                  <a:pt x="3998042" y="633622"/>
                  <a:pt x="3787594" y="626481"/>
                </a:cubicBezTo>
                <a:cubicBezTo>
                  <a:pt x="3651369" y="621794"/>
                  <a:pt x="3511283" y="619679"/>
                  <a:pt x="3375804" y="617639"/>
                </a:cubicBezTo>
                <a:cubicBezTo>
                  <a:pt x="3205967" y="615078"/>
                  <a:pt x="3030360" y="612432"/>
                  <a:pt x="2858571" y="604703"/>
                </a:cubicBezTo>
                <a:cubicBezTo>
                  <a:pt x="2718990" y="598422"/>
                  <a:pt x="2580505" y="588316"/>
                  <a:pt x="2446935" y="574663"/>
                </a:cubicBezTo>
                <a:lnTo>
                  <a:pt x="2445509" y="574516"/>
                </a:lnTo>
                <a:cubicBezTo>
                  <a:pt x="2410251" y="570916"/>
                  <a:pt x="2367117" y="566503"/>
                  <a:pt x="2325168" y="558914"/>
                </a:cubicBezTo>
                <a:cubicBezTo>
                  <a:pt x="2329666" y="555623"/>
                  <a:pt x="2334076" y="552458"/>
                  <a:pt x="2338332" y="549425"/>
                </a:cubicBezTo>
                <a:close/>
                <a:moveTo>
                  <a:pt x="2979986" y="2482850"/>
                </a:moveTo>
                <a:cubicBezTo>
                  <a:pt x="3189227" y="2340636"/>
                  <a:pt x="3418587" y="2197302"/>
                  <a:pt x="3681142" y="2044660"/>
                </a:cubicBezTo>
                <a:cubicBezTo>
                  <a:pt x="3815414" y="1966615"/>
                  <a:pt x="3953833" y="1889095"/>
                  <a:pt x="4087688" y="1814127"/>
                </a:cubicBezTo>
                <a:cubicBezTo>
                  <a:pt x="4339229" y="1673244"/>
                  <a:pt x="4599349" y="1527563"/>
                  <a:pt x="4846545" y="1370423"/>
                </a:cubicBezTo>
                <a:cubicBezTo>
                  <a:pt x="4854422" y="1365421"/>
                  <a:pt x="4862605" y="1360247"/>
                  <a:pt x="4871030" y="1354911"/>
                </a:cubicBezTo>
                <a:cubicBezTo>
                  <a:pt x="4952251" y="1303579"/>
                  <a:pt x="5053307" y="1239694"/>
                  <a:pt x="5133541" y="1165506"/>
                </a:cubicBezTo>
                <a:cubicBezTo>
                  <a:pt x="5183279" y="1119507"/>
                  <a:pt x="5245566" y="1048578"/>
                  <a:pt x="5259761" y="971880"/>
                </a:cubicBezTo>
                <a:cubicBezTo>
                  <a:pt x="5275338" y="887842"/>
                  <a:pt x="5240937" y="822897"/>
                  <a:pt x="5157565" y="778847"/>
                </a:cubicBezTo>
                <a:cubicBezTo>
                  <a:pt x="5134024" y="766420"/>
                  <a:pt x="5105546" y="754879"/>
                  <a:pt x="5070486" y="743563"/>
                </a:cubicBezTo>
                <a:cubicBezTo>
                  <a:pt x="4933296" y="699448"/>
                  <a:pt x="4782393" y="681368"/>
                  <a:pt x="4651741" y="667883"/>
                </a:cubicBezTo>
                <a:cubicBezTo>
                  <a:pt x="4611678" y="663761"/>
                  <a:pt x="4571287" y="659939"/>
                  <a:pt x="4532234" y="656244"/>
                </a:cubicBezTo>
                <a:lnTo>
                  <a:pt x="4528263" y="655869"/>
                </a:lnTo>
                <a:cubicBezTo>
                  <a:pt x="4268253" y="631402"/>
                  <a:pt x="4005984" y="619931"/>
                  <a:pt x="3806550" y="612678"/>
                </a:cubicBezTo>
                <a:cubicBezTo>
                  <a:pt x="3665126" y="607463"/>
                  <a:pt x="3519730" y="604942"/>
                  <a:pt x="3379117" y="602502"/>
                </a:cubicBezTo>
                <a:cubicBezTo>
                  <a:pt x="3210706" y="599580"/>
                  <a:pt x="3036570" y="596561"/>
                  <a:pt x="2866184" y="588902"/>
                </a:cubicBezTo>
                <a:cubicBezTo>
                  <a:pt x="2725440" y="582574"/>
                  <a:pt x="2585222" y="572612"/>
                  <a:pt x="2449436" y="559292"/>
                </a:cubicBezTo>
                <a:lnTo>
                  <a:pt x="2449107" y="559261"/>
                </a:lnTo>
                <a:cubicBezTo>
                  <a:pt x="2416372" y="556049"/>
                  <a:pt x="2379009" y="552379"/>
                  <a:pt x="2342128" y="546718"/>
                </a:cubicBezTo>
                <a:cubicBezTo>
                  <a:pt x="2344892" y="544768"/>
                  <a:pt x="2347569" y="542874"/>
                  <a:pt x="2350158" y="541047"/>
                </a:cubicBezTo>
                <a:cubicBezTo>
                  <a:pt x="2352176" y="539625"/>
                  <a:pt x="2354107" y="538249"/>
                  <a:pt x="2356016" y="536909"/>
                </a:cubicBezTo>
                <a:cubicBezTo>
                  <a:pt x="2389255" y="541398"/>
                  <a:pt x="2422274" y="544511"/>
                  <a:pt x="2451630" y="547273"/>
                </a:cubicBezTo>
                <a:cubicBezTo>
                  <a:pt x="2589654" y="560264"/>
                  <a:pt x="2731649" y="570082"/>
                  <a:pt x="2873644" y="576462"/>
                </a:cubicBezTo>
                <a:cubicBezTo>
                  <a:pt x="3042383" y="584038"/>
                  <a:pt x="3214787" y="587408"/>
                  <a:pt x="3381508" y="590664"/>
                </a:cubicBezTo>
                <a:cubicBezTo>
                  <a:pt x="3527519" y="593516"/>
                  <a:pt x="3678465" y="596467"/>
                  <a:pt x="3825396" y="602233"/>
                </a:cubicBezTo>
                <a:cubicBezTo>
                  <a:pt x="4026081" y="610015"/>
                  <a:pt x="4290413" y="622248"/>
                  <a:pt x="4555513" y="647986"/>
                </a:cubicBezTo>
                <a:cubicBezTo>
                  <a:pt x="4594105" y="651755"/>
                  <a:pt x="4637875" y="656029"/>
                  <a:pt x="4680416" y="660551"/>
                </a:cubicBezTo>
                <a:cubicBezTo>
                  <a:pt x="4812407" y="674619"/>
                  <a:pt x="4964845" y="693351"/>
                  <a:pt x="5103440" y="737837"/>
                </a:cubicBezTo>
                <a:cubicBezTo>
                  <a:pt x="5138697" y="749190"/>
                  <a:pt x="5167394" y="760711"/>
                  <a:pt x="5191155" y="773054"/>
                </a:cubicBezTo>
                <a:cubicBezTo>
                  <a:pt x="5275470" y="816844"/>
                  <a:pt x="5312154" y="880720"/>
                  <a:pt x="5300174" y="962911"/>
                </a:cubicBezTo>
                <a:cubicBezTo>
                  <a:pt x="5288897" y="1040252"/>
                  <a:pt x="5227093" y="1112342"/>
                  <a:pt x="5177223" y="1159199"/>
                </a:cubicBezTo>
                <a:cubicBezTo>
                  <a:pt x="5097165" y="1234433"/>
                  <a:pt x="4995671" y="1299059"/>
                  <a:pt x="4914120" y="1350989"/>
                </a:cubicBezTo>
                <a:cubicBezTo>
                  <a:pt x="4905147" y="1356699"/>
                  <a:pt x="4896480" y="1362217"/>
                  <a:pt x="4888187" y="1367533"/>
                </a:cubicBezTo>
                <a:cubicBezTo>
                  <a:pt x="4640749" y="1526128"/>
                  <a:pt x="4380366" y="1673422"/>
                  <a:pt x="4128584" y="1815866"/>
                </a:cubicBezTo>
                <a:cubicBezTo>
                  <a:pt x="3991284" y="1893542"/>
                  <a:pt x="3849311" y="1973862"/>
                  <a:pt x="3711594" y="2054805"/>
                </a:cubicBezTo>
                <a:cubicBezTo>
                  <a:pt x="3447701" y="2209984"/>
                  <a:pt x="3216477" y="2356674"/>
                  <a:pt x="3004713" y="2503232"/>
                </a:cubicBezTo>
                <a:cubicBezTo>
                  <a:pt x="2873622" y="2593976"/>
                  <a:pt x="2759271" y="2682898"/>
                  <a:pt x="2662165" y="2769473"/>
                </a:cubicBezTo>
                <a:cubicBezTo>
                  <a:pt x="2644174" y="2769692"/>
                  <a:pt x="2626184" y="2769824"/>
                  <a:pt x="2608215" y="2769912"/>
                </a:cubicBezTo>
                <a:cubicBezTo>
                  <a:pt x="2711376" y="2676909"/>
                  <a:pt x="2835578" y="2580987"/>
                  <a:pt x="2979986" y="2482850"/>
                </a:cubicBezTo>
                <a:close/>
                <a:moveTo>
                  <a:pt x="2660191" y="2771228"/>
                </a:moveTo>
                <a:cubicBezTo>
                  <a:pt x="2641761" y="2787683"/>
                  <a:pt x="2623946" y="2804072"/>
                  <a:pt x="2606767" y="2820374"/>
                </a:cubicBezTo>
                <a:cubicBezTo>
                  <a:pt x="2589259" y="2820374"/>
                  <a:pt x="2571751" y="2820286"/>
                  <a:pt x="2554265" y="2820132"/>
                </a:cubicBezTo>
                <a:cubicBezTo>
                  <a:pt x="2570961" y="2804050"/>
                  <a:pt x="2588315" y="2787902"/>
                  <a:pt x="2606306" y="2771645"/>
                </a:cubicBezTo>
                <a:cubicBezTo>
                  <a:pt x="2624253" y="2771579"/>
                  <a:pt x="2642244" y="2771425"/>
                  <a:pt x="2660191" y="2771228"/>
                </a:cubicBezTo>
                <a:close/>
                <a:moveTo>
                  <a:pt x="2665302" y="2771162"/>
                </a:moveTo>
                <a:cubicBezTo>
                  <a:pt x="2683293" y="2770943"/>
                  <a:pt x="2701240" y="2770680"/>
                  <a:pt x="2719209" y="2770350"/>
                </a:cubicBezTo>
                <a:cubicBezTo>
                  <a:pt x="2700319" y="2787003"/>
                  <a:pt x="2682043" y="2803567"/>
                  <a:pt x="2664381" y="2820066"/>
                </a:cubicBezTo>
                <a:cubicBezTo>
                  <a:pt x="2646807" y="2820242"/>
                  <a:pt x="2629233" y="2820352"/>
                  <a:pt x="2611659" y="2820374"/>
                </a:cubicBezTo>
                <a:cubicBezTo>
                  <a:pt x="2628904" y="2804050"/>
                  <a:pt x="2646807" y="2787661"/>
                  <a:pt x="2665302" y="2771162"/>
                </a:cubicBezTo>
                <a:close/>
                <a:moveTo>
                  <a:pt x="2662384" y="2821909"/>
                </a:moveTo>
                <a:cubicBezTo>
                  <a:pt x="2644964" y="2838233"/>
                  <a:pt x="2628136" y="2854446"/>
                  <a:pt x="2611923" y="2870594"/>
                </a:cubicBezTo>
                <a:cubicBezTo>
                  <a:pt x="2594831" y="2870528"/>
                  <a:pt x="2577784" y="2870353"/>
                  <a:pt x="2560737" y="2870111"/>
                </a:cubicBezTo>
                <a:cubicBezTo>
                  <a:pt x="2576446" y="2854227"/>
                  <a:pt x="2592769" y="2838255"/>
                  <a:pt x="2609707" y="2822194"/>
                </a:cubicBezTo>
                <a:cubicBezTo>
                  <a:pt x="2627281" y="2822194"/>
                  <a:pt x="2644833" y="2822085"/>
                  <a:pt x="2662384" y="2821909"/>
                </a:cubicBezTo>
                <a:close/>
                <a:moveTo>
                  <a:pt x="2667518" y="2821866"/>
                </a:moveTo>
                <a:cubicBezTo>
                  <a:pt x="2685114" y="2821690"/>
                  <a:pt x="2702710" y="2821427"/>
                  <a:pt x="2720306" y="2821119"/>
                </a:cubicBezTo>
                <a:cubicBezTo>
                  <a:pt x="2702359" y="2837662"/>
                  <a:pt x="2685027" y="2854117"/>
                  <a:pt x="2668286" y="2870484"/>
                </a:cubicBezTo>
                <a:cubicBezTo>
                  <a:pt x="2651129" y="2870616"/>
                  <a:pt x="2633972" y="2870638"/>
                  <a:pt x="2616815" y="2870594"/>
                </a:cubicBezTo>
                <a:cubicBezTo>
                  <a:pt x="2633117" y="2854446"/>
                  <a:pt x="2650010" y="2838189"/>
                  <a:pt x="2667518" y="2821866"/>
                </a:cubicBezTo>
                <a:close/>
                <a:moveTo>
                  <a:pt x="2629979" y="2872547"/>
                </a:moveTo>
                <a:cubicBezTo>
                  <a:pt x="2642090" y="2872547"/>
                  <a:pt x="2654201" y="2872481"/>
                  <a:pt x="2666312" y="2872393"/>
                </a:cubicBezTo>
                <a:cubicBezTo>
                  <a:pt x="2649835" y="2888541"/>
                  <a:pt x="2633972" y="2904601"/>
                  <a:pt x="2618658" y="2920573"/>
                </a:cubicBezTo>
                <a:cubicBezTo>
                  <a:pt x="2602006" y="2920419"/>
                  <a:pt x="2585354" y="2920200"/>
                  <a:pt x="2568745" y="2919871"/>
                </a:cubicBezTo>
                <a:cubicBezTo>
                  <a:pt x="2583533" y="2904162"/>
                  <a:pt x="2598913" y="2888387"/>
                  <a:pt x="2614863" y="2872525"/>
                </a:cubicBezTo>
                <a:cubicBezTo>
                  <a:pt x="2619909" y="2872547"/>
                  <a:pt x="2624955" y="2872547"/>
                  <a:pt x="2629979" y="2872547"/>
                </a:cubicBezTo>
                <a:close/>
                <a:moveTo>
                  <a:pt x="2616706" y="2922569"/>
                </a:moveTo>
                <a:cubicBezTo>
                  <a:pt x="2601743" y="2938235"/>
                  <a:pt x="2587350" y="2953790"/>
                  <a:pt x="2573484" y="2969280"/>
                </a:cubicBezTo>
                <a:cubicBezTo>
                  <a:pt x="2557402" y="2968841"/>
                  <a:pt x="2541364" y="2968270"/>
                  <a:pt x="2525348" y="2967590"/>
                </a:cubicBezTo>
                <a:cubicBezTo>
                  <a:pt x="2538621" y="2952430"/>
                  <a:pt x="2552466" y="2937181"/>
                  <a:pt x="2566880" y="2921846"/>
                </a:cubicBezTo>
                <a:cubicBezTo>
                  <a:pt x="2583467" y="2922197"/>
                  <a:pt x="2600097" y="2922416"/>
                  <a:pt x="2616706" y="2922569"/>
                </a:cubicBezTo>
                <a:close/>
                <a:moveTo>
                  <a:pt x="2621620" y="2922613"/>
                </a:moveTo>
                <a:cubicBezTo>
                  <a:pt x="2638448" y="2922723"/>
                  <a:pt x="2655320" y="2922767"/>
                  <a:pt x="2672170" y="2922723"/>
                </a:cubicBezTo>
                <a:cubicBezTo>
                  <a:pt x="2656570" y="2938695"/>
                  <a:pt x="2641542" y="2954580"/>
                  <a:pt x="2627061" y="2970377"/>
                </a:cubicBezTo>
                <a:cubicBezTo>
                  <a:pt x="2610738" y="2970157"/>
                  <a:pt x="2594437" y="2969828"/>
                  <a:pt x="2578135" y="2969411"/>
                </a:cubicBezTo>
                <a:cubicBezTo>
                  <a:pt x="2592067" y="2953900"/>
                  <a:pt x="2606570" y="2938300"/>
                  <a:pt x="2621620" y="2922613"/>
                </a:cubicBezTo>
                <a:close/>
                <a:moveTo>
                  <a:pt x="2677611" y="2922679"/>
                </a:moveTo>
                <a:cubicBezTo>
                  <a:pt x="2694461" y="2922613"/>
                  <a:pt x="2711333" y="2922460"/>
                  <a:pt x="2728182" y="2922241"/>
                </a:cubicBezTo>
                <a:cubicBezTo>
                  <a:pt x="2712320" y="2938191"/>
                  <a:pt x="2696677" y="2954360"/>
                  <a:pt x="2681363" y="2970728"/>
                </a:cubicBezTo>
                <a:cubicBezTo>
                  <a:pt x="2664952" y="2970728"/>
                  <a:pt x="2648562" y="2970618"/>
                  <a:pt x="2632195" y="2970442"/>
                </a:cubicBezTo>
                <a:cubicBezTo>
                  <a:pt x="2646785" y="2954624"/>
                  <a:pt x="2661924" y="2938695"/>
                  <a:pt x="2677611" y="2922679"/>
                </a:cubicBezTo>
                <a:close/>
                <a:moveTo>
                  <a:pt x="2679366" y="2972834"/>
                </a:moveTo>
                <a:cubicBezTo>
                  <a:pt x="2664820" y="2988367"/>
                  <a:pt x="2650581" y="3004098"/>
                  <a:pt x="2636671" y="3019939"/>
                </a:cubicBezTo>
                <a:cubicBezTo>
                  <a:pt x="2620830" y="3019653"/>
                  <a:pt x="2604990" y="3019259"/>
                  <a:pt x="2589171" y="3018732"/>
                </a:cubicBezTo>
                <a:cubicBezTo>
                  <a:pt x="2602313" y="3003440"/>
                  <a:pt x="2616025" y="2988038"/>
                  <a:pt x="2630286" y="2972527"/>
                </a:cubicBezTo>
                <a:cubicBezTo>
                  <a:pt x="2646632" y="2972724"/>
                  <a:pt x="2662999" y="2972834"/>
                  <a:pt x="2679366" y="2972834"/>
                </a:cubicBezTo>
                <a:close/>
                <a:moveTo>
                  <a:pt x="2684500" y="2972834"/>
                </a:moveTo>
                <a:cubicBezTo>
                  <a:pt x="2700999" y="2972812"/>
                  <a:pt x="2717519" y="2972724"/>
                  <a:pt x="2734018" y="2972549"/>
                </a:cubicBezTo>
                <a:cubicBezTo>
                  <a:pt x="2718968" y="2988367"/>
                  <a:pt x="2704136" y="3004383"/>
                  <a:pt x="2689634" y="3020553"/>
                </a:cubicBezTo>
                <a:cubicBezTo>
                  <a:pt x="2673596" y="3020465"/>
                  <a:pt x="2657580" y="3020312"/>
                  <a:pt x="2641586" y="3020027"/>
                </a:cubicBezTo>
                <a:cubicBezTo>
                  <a:pt x="2655583" y="3004142"/>
                  <a:pt x="2669910" y="2988411"/>
                  <a:pt x="2684500" y="2972834"/>
                </a:cubicBezTo>
                <a:close/>
                <a:moveTo>
                  <a:pt x="2687659" y="3022747"/>
                </a:moveTo>
                <a:cubicBezTo>
                  <a:pt x="2673903" y="3038127"/>
                  <a:pt x="2660432" y="3053660"/>
                  <a:pt x="2647290" y="3069325"/>
                </a:cubicBezTo>
                <a:cubicBezTo>
                  <a:pt x="2631800" y="3068953"/>
                  <a:pt x="2616355" y="3068470"/>
                  <a:pt x="2600909" y="3067856"/>
                </a:cubicBezTo>
                <a:cubicBezTo>
                  <a:pt x="2613480" y="3052520"/>
                  <a:pt x="2626425" y="3037315"/>
                  <a:pt x="2639677" y="3022199"/>
                </a:cubicBezTo>
                <a:cubicBezTo>
                  <a:pt x="2655649" y="3022484"/>
                  <a:pt x="2671643" y="3022659"/>
                  <a:pt x="2687659" y="3022747"/>
                </a:cubicBezTo>
                <a:close/>
                <a:moveTo>
                  <a:pt x="2692793" y="3022769"/>
                </a:moveTo>
                <a:cubicBezTo>
                  <a:pt x="2708919" y="3022835"/>
                  <a:pt x="2725067" y="3022791"/>
                  <a:pt x="2741215" y="3022681"/>
                </a:cubicBezTo>
                <a:cubicBezTo>
                  <a:pt x="2726910" y="3038346"/>
                  <a:pt x="2712868" y="3054187"/>
                  <a:pt x="2699134" y="3070181"/>
                </a:cubicBezTo>
                <a:cubicBezTo>
                  <a:pt x="2683469" y="3070050"/>
                  <a:pt x="2667826" y="3069786"/>
                  <a:pt x="2652204" y="3069435"/>
                </a:cubicBezTo>
                <a:cubicBezTo>
                  <a:pt x="2665412" y="3053748"/>
                  <a:pt x="2678971" y="3038193"/>
                  <a:pt x="2692793" y="3022769"/>
                </a:cubicBezTo>
                <a:close/>
                <a:moveTo>
                  <a:pt x="2697181" y="3072485"/>
                </a:moveTo>
                <a:cubicBezTo>
                  <a:pt x="2684149" y="3087711"/>
                  <a:pt x="2671402" y="3103047"/>
                  <a:pt x="2659006" y="3118515"/>
                </a:cubicBezTo>
                <a:cubicBezTo>
                  <a:pt x="2643911" y="3118054"/>
                  <a:pt x="2628838" y="3117484"/>
                  <a:pt x="2613788" y="3116781"/>
                </a:cubicBezTo>
                <a:cubicBezTo>
                  <a:pt x="2625613" y="3101665"/>
                  <a:pt x="2637812" y="3086614"/>
                  <a:pt x="2650318" y="3071695"/>
                </a:cubicBezTo>
                <a:cubicBezTo>
                  <a:pt x="2665917" y="3072068"/>
                  <a:pt x="2681538" y="3072331"/>
                  <a:pt x="2697181" y="3072485"/>
                </a:cubicBezTo>
                <a:close/>
                <a:moveTo>
                  <a:pt x="2702315" y="3072529"/>
                </a:moveTo>
                <a:cubicBezTo>
                  <a:pt x="2718068" y="3072660"/>
                  <a:pt x="2733865" y="3072704"/>
                  <a:pt x="2749661" y="3072638"/>
                </a:cubicBezTo>
                <a:cubicBezTo>
                  <a:pt x="2736081" y="3088172"/>
                  <a:pt x="2722763" y="3103837"/>
                  <a:pt x="2709753" y="3119656"/>
                </a:cubicBezTo>
                <a:cubicBezTo>
                  <a:pt x="2694461" y="3119436"/>
                  <a:pt x="2679212" y="3119107"/>
                  <a:pt x="2663964" y="3118668"/>
                </a:cubicBezTo>
                <a:cubicBezTo>
                  <a:pt x="2676426" y="3103179"/>
                  <a:pt x="2689217" y="3087777"/>
                  <a:pt x="2702315" y="3072529"/>
                </a:cubicBezTo>
                <a:close/>
                <a:moveTo>
                  <a:pt x="2707800" y="3122025"/>
                </a:moveTo>
                <a:cubicBezTo>
                  <a:pt x="2695470" y="3137098"/>
                  <a:pt x="2683425" y="3152280"/>
                  <a:pt x="2671731" y="3167550"/>
                </a:cubicBezTo>
                <a:cubicBezTo>
                  <a:pt x="2656987" y="3167002"/>
                  <a:pt x="2642287" y="3166344"/>
                  <a:pt x="2627610" y="3165532"/>
                </a:cubicBezTo>
                <a:cubicBezTo>
                  <a:pt x="2638755" y="3150613"/>
                  <a:pt x="2650252" y="3135759"/>
                  <a:pt x="2662055" y="3121016"/>
                </a:cubicBezTo>
                <a:cubicBezTo>
                  <a:pt x="2677282" y="3121455"/>
                  <a:pt x="2692530" y="3121806"/>
                  <a:pt x="2707800" y="3122025"/>
                </a:cubicBezTo>
                <a:close/>
                <a:moveTo>
                  <a:pt x="2712978" y="3122113"/>
                </a:moveTo>
                <a:cubicBezTo>
                  <a:pt x="2728380" y="3122310"/>
                  <a:pt x="2743803" y="3122420"/>
                  <a:pt x="2759227" y="3122442"/>
                </a:cubicBezTo>
                <a:cubicBezTo>
                  <a:pt x="2746349" y="3137822"/>
                  <a:pt x="2733733" y="3153333"/>
                  <a:pt x="2721425" y="3168955"/>
                </a:cubicBezTo>
                <a:cubicBezTo>
                  <a:pt x="2706484" y="3168647"/>
                  <a:pt x="2691565" y="3168253"/>
                  <a:pt x="2676689" y="3167726"/>
                </a:cubicBezTo>
                <a:cubicBezTo>
                  <a:pt x="2688449" y="3152412"/>
                  <a:pt x="2700560" y="3137208"/>
                  <a:pt x="2712978" y="3122113"/>
                </a:cubicBezTo>
                <a:close/>
                <a:moveTo>
                  <a:pt x="2719494" y="3171412"/>
                </a:moveTo>
                <a:cubicBezTo>
                  <a:pt x="2707800" y="3186331"/>
                  <a:pt x="2696413" y="3201316"/>
                  <a:pt x="2685377" y="3216411"/>
                </a:cubicBezTo>
                <a:cubicBezTo>
                  <a:pt x="2670985" y="3215774"/>
                  <a:pt x="2656636" y="3215028"/>
                  <a:pt x="2642309" y="3214151"/>
                </a:cubicBezTo>
                <a:cubicBezTo>
                  <a:pt x="2652797" y="3199407"/>
                  <a:pt x="2663657" y="3184729"/>
                  <a:pt x="2674825" y="3170161"/>
                </a:cubicBezTo>
                <a:cubicBezTo>
                  <a:pt x="2689678" y="3170688"/>
                  <a:pt x="2704575" y="3171105"/>
                  <a:pt x="2719494" y="3171412"/>
                </a:cubicBezTo>
                <a:close/>
                <a:moveTo>
                  <a:pt x="2724672" y="3171522"/>
                </a:moveTo>
                <a:cubicBezTo>
                  <a:pt x="2739789" y="3171807"/>
                  <a:pt x="2754949" y="3171982"/>
                  <a:pt x="2770109" y="3172070"/>
                </a:cubicBezTo>
                <a:cubicBezTo>
                  <a:pt x="2757670" y="3187516"/>
                  <a:pt x="2745690" y="3202874"/>
                  <a:pt x="2734194" y="3218100"/>
                </a:cubicBezTo>
                <a:cubicBezTo>
                  <a:pt x="2719538" y="3217727"/>
                  <a:pt x="2704926" y="3217222"/>
                  <a:pt x="2690336" y="3216608"/>
                </a:cubicBezTo>
                <a:cubicBezTo>
                  <a:pt x="2701460" y="3201491"/>
                  <a:pt x="2712912" y="3186441"/>
                  <a:pt x="2724672" y="3171522"/>
                </a:cubicBezTo>
                <a:close/>
                <a:moveTo>
                  <a:pt x="2732285" y="3220645"/>
                </a:moveTo>
                <a:cubicBezTo>
                  <a:pt x="2721030" y="3235586"/>
                  <a:pt x="2710258" y="3250417"/>
                  <a:pt x="2699924" y="3265117"/>
                </a:cubicBezTo>
                <a:cubicBezTo>
                  <a:pt x="2685860" y="3264415"/>
                  <a:pt x="2671819" y="3263581"/>
                  <a:pt x="2657821" y="3262594"/>
                </a:cubicBezTo>
                <a:cubicBezTo>
                  <a:pt x="2667716" y="3248048"/>
                  <a:pt x="2677940" y="3233567"/>
                  <a:pt x="2688493" y="3219153"/>
                </a:cubicBezTo>
                <a:cubicBezTo>
                  <a:pt x="2703061" y="3219767"/>
                  <a:pt x="2717651" y="3220250"/>
                  <a:pt x="2732285" y="3220645"/>
                </a:cubicBezTo>
                <a:close/>
                <a:moveTo>
                  <a:pt x="2737309" y="3220777"/>
                </a:moveTo>
                <a:cubicBezTo>
                  <a:pt x="2752119" y="3221150"/>
                  <a:pt x="2766928" y="3221413"/>
                  <a:pt x="2781782" y="3221566"/>
                </a:cubicBezTo>
                <a:cubicBezTo>
                  <a:pt x="2769956" y="3236858"/>
                  <a:pt x="2758591" y="3252041"/>
                  <a:pt x="2747687" y="3267092"/>
                </a:cubicBezTo>
                <a:cubicBezTo>
                  <a:pt x="2733382" y="3266631"/>
                  <a:pt x="2719099" y="3266061"/>
                  <a:pt x="2704838" y="3265358"/>
                </a:cubicBezTo>
                <a:cubicBezTo>
                  <a:pt x="2715347" y="3250417"/>
                  <a:pt x="2726164" y="3235542"/>
                  <a:pt x="2737309" y="3220777"/>
                </a:cubicBezTo>
                <a:close/>
                <a:moveTo>
                  <a:pt x="2745778" y="3269725"/>
                </a:moveTo>
                <a:cubicBezTo>
                  <a:pt x="2735137" y="3284512"/>
                  <a:pt x="2724935" y="3299168"/>
                  <a:pt x="2715172" y="3313692"/>
                </a:cubicBezTo>
                <a:cubicBezTo>
                  <a:pt x="2701438" y="3312902"/>
                  <a:pt x="2687725" y="3311981"/>
                  <a:pt x="2674057" y="3310928"/>
                </a:cubicBezTo>
                <a:cubicBezTo>
                  <a:pt x="2683381" y="3296557"/>
                  <a:pt x="2693034" y="3282230"/>
                  <a:pt x="2703017" y="3267969"/>
                </a:cubicBezTo>
                <a:cubicBezTo>
                  <a:pt x="2717234" y="3268671"/>
                  <a:pt x="2731495" y="3269264"/>
                  <a:pt x="2745778" y="3269725"/>
                </a:cubicBezTo>
                <a:close/>
                <a:moveTo>
                  <a:pt x="2751110" y="3269900"/>
                </a:moveTo>
                <a:cubicBezTo>
                  <a:pt x="2765480" y="3270339"/>
                  <a:pt x="2779895" y="3270668"/>
                  <a:pt x="2794309" y="3270887"/>
                </a:cubicBezTo>
                <a:cubicBezTo>
                  <a:pt x="2783076" y="3286026"/>
                  <a:pt x="2772303" y="3301055"/>
                  <a:pt x="2761970" y="3315952"/>
                </a:cubicBezTo>
                <a:cubicBezTo>
                  <a:pt x="2748038" y="3315403"/>
                  <a:pt x="2734106" y="3314767"/>
                  <a:pt x="2720240" y="3313977"/>
                </a:cubicBezTo>
                <a:cubicBezTo>
                  <a:pt x="2730201" y="3299212"/>
                  <a:pt x="2740512" y="3284512"/>
                  <a:pt x="2751110" y="3269900"/>
                </a:cubicBezTo>
                <a:close/>
                <a:moveTo>
                  <a:pt x="2760083" y="3318672"/>
                </a:moveTo>
                <a:cubicBezTo>
                  <a:pt x="2749969" y="3333284"/>
                  <a:pt x="2740337" y="3347787"/>
                  <a:pt x="2731100" y="3362157"/>
                </a:cubicBezTo>
                <a:cubicBezTo>
                  <a:pt x="2717695" y="3361280"/>
                  <a:pt x="2704334" y="3360270"/>
                  <a:pt x="2690994" y="3359151"/>
                </a:cubicBezTo>
                <a:cubicBezTo>
                  <a:pt x="2699814" y="3344934"/>
                  <a:pt x="2708963" y="3330783"/>
                  <a:pt x="2718441" y="3316676"/>
                </a:cubicBezTo>
                <a:cubicBezTo>
                  <a:pt x="2732285" y="3317466"/>
                  <a:pt x="2746173" y="3318124"/>
                  <a:pt x="2760083" y="3318672"/>
                </a:cubicBezTo>
                <a:close/>
                <a:moveTo>
                  <a:pt x="2765392" y="3318870"/>
                </a:moveTo>
                <a:cubicBezTo>
                  <a:pt x="2779500" y="3319396"/>
                  <a:pt x="2793629" y="3319791"/>
                  <a:pt x="2807780" y="3320099"/>
                </a:cubicBezTo>
                <a:cubicBezTo>
                  <a:pt x="2797249" y="3334864"/>
                  <a:pt x="2786959" y="3349739"/>
                  <a:pt x="2777020" y="3364680"/>
                </a:cubicBezTo>
                <a:cubicBezTo>
                  <a:pt x="2763374" y="3364066"/>
                  <a:pt x="2749749" y="3363342"/>
                  <a:pt x="2736168" y="3362486"/>
                </a:cubicBezTo>
                <a:cubicBezTo>
                  <a:pt x="2745603" y="3347875"/>
                  <a:pt x="2755344" y="3333328"/>
                  <a:pt x="2765392" y="3318870"/>
                </a:cubicBezTo>
                <a:close/>
                <a:moveTo>
                  <a:pt x="2775156" y="3367489"/>
                </a:moveTo>
                <a:cubicBezTo>
                  <a:pt x="2765699" y="3381772"/>
                  <a:pt x="2756551" y="3396098"/>
                  <a:pt x="2747709" y="3410491"/>
                </a:cubicBezTo>
                <a:cubicBezTo>
                  <a:pt x="2734589" y="3409548"/>
                  <a:pt x="2721512" y="3408472"/>
                  <a:pt x="2708480" y="3407244"/>
                </a:cubicBezTo>
                <a:cubicBezTo>
                  <a:pt x="2716796" y="3393202"/>
                  <a:pt x="2725440" y="3379204"/>
                  <a:pt x="2734391" y="3365251"/>
                </a:cubicBezTo>
                <a:cubicBezTo>
                  <a:pt x="2747950" y="3366128"/>
                  <a:pt x="2761531" y="3366852"/>
                  <a:pt x="2775156" y="3367489"/>
                </a:cubicBezTo>
                <a:close/>
                <a:moveTo>
                  <a:pt x="2746063" y="3413167"/>
                </a:moveTo>
                <a:cubicBezTo>
                  <a:pt x="2737616" y="3426990"/>
                  <a:pt x="2729455" y="3440856"/>
                  <a:pt x="2721666" y="3454744"/>
                </a:cubicBezTo>
                <a:cubicBezTo>
                  <a:pt x="2709095" y="3453427"/>
                  <a:pt x="2696567" y="3451979"/>
                  <a:pt x="2684083" y="3450378"/>
                </a:cubicBezTo>
                <a:cubicBezTo>
                  <a:pt x="2686650" y="3445660"/>
                  <a:pt x="2689217" y="3440987"/>
                  <a:pt x="2691762" y="3436380"/>
                </a:cubicBezTo>
                <a:cubicBezTo>
                  <a:pt x="2696677" y="3427516"/>
                  <a:pt x="2701745" y="3418674"/>
                  <a:pt x="2706945" y="3409855"/>
                </a:cubicBezTo>
                <a:cubicBezTo>
                  <a:pt x="2719823" y="3411061"/>
                  <a:pt x="2732855" y="3412180"/>
                  <a:pt x="2746063" y="3413167"/>
                </a:cubicBezTo>
                <a:close/>
                <a:moveTo>
                  <a:pt x="2751131" y="3413518"/>
                </a:moveTo>
                <a:cubicBezTo>
                  <a:pt x="2764252" y="3414462"/>
                  <a:pt x="2777525" y="3415296"/>
                  <a:pt x="2790974" y="3415998"/>
                </a:cubicBezTo>
                <a:cubicBezTo>
                  <a:pt x="2781957" y="3430193"/>
                  <a:pt x="2773247" y="3444454"/>
                  <a:pt x="2764866" y="3458737"/>
                </a:cubicBezTo>
                <a:cubicBezTo>
                  <a:pt x="2752053" y="3457705"/>
                  <a:pt x="2739284" y="3456543"/>
                  <a:pt x="2726559" y="3455248"/>
                </a:cubicBezTo>
                <a:cubicBezTo>
                  <a:pt x="2734435" y="3441294"/>
                  <a:pt x="2742641" y="3427385"/>
                  <a:pt x="2751131" y="3413518"/>
                </a:cubicBezTo>
                <a:close/>
                <a:moveTo>
                  <a:pt x="2763286" y="3461435"/>
                </a:moveTo>
                <a:cubicBezTo>
                  <a:pt x="2755278" y="3475126"/>
                  <a:pt x="2747577" y="3488860"/>
                  <a:pt x="2740227" y="3502594"/>
                </a:cubicBezTo>
                <a:cubicBezTo>
                  <a:pt x="2727919" y="3501212"/>
                  <a:pt x="2715655" y="3499677"/>
                  <a:pt x="2703434" y="3498009"/>
                </a:cubicBezTo>
                <a:cubicBezTo>
                  <a:pt x="2708042" y="3489189"/>
                  <a:pt x="2712583" y="3480655"/>
                  <a:pt x="2717015" y="3472471"/>
                </a:cubicBezTo>
                <a:cubicBezTo>
                  <a:pt x="2719648" y="3467622"/>
                  <a:pt x="2722324" y="3462752"/>
                  <a:pt x="2725067" y="3457903"/>
                </a:cubicBezTo>
                <a:cubicBezTo>
                  <a:pt x="2737638" y="3459198"/>
                  <a:pt x="2750385" y="3460360"/>
                  <a:pt x="2763286" y="3461435"/>
                </a:cubicBezTo>
                <a:close/>
                <a:moveTo>
                  <a:pt x="2768398" y="3461830"/>
                </a:moveTo>
                <a:cubicBezTo>
                  <a:pt x="2781211" y="3462861"/>
                  <a:pt x="2794178" y="3463761"/>
                  <a:pt x="2807320" y="3464551"/>
                </a:cubicBezTo>
                <a:cubicBezTo>
                  <a:pt x="2798785" y="3478614"/>
                  <a:pt x="2790514" y="3492721"/>
                  <a:pt x="2782593" y="3506873"/>
                </a:cubicBezTo>
                <a:cubicBezTo>
                  <a:pt x="2770065" y="3505754"/>
                  <a:pt x="2757604" y="3504525"/>
                  <a:pt x="2745164" y="3503143"/>
                </a:cubicBezTo>
                <a:cubicBezTo>
                  <a:pt x="2752579" y="3489343"/>
                  <a:pt x="2760324" y="3475587"/>
                  <a:pt x="2768398" y="3461830"/>
                </a:cubicBezTo>
                <a:close/>
                <a:moveTo>
                  <a:pt x="2812629" y="3464858"/>
                </a:moveTo>
                <a:cubicBezTo>
                  <a:pt x="2825683" y="3465604"/>
                  <a:pt x="2838913" y="3466262"/>
                  <a:pt x="2852296" y="3466789"/>
                </a:cubicBezTo>
                <a:cubicBezTo>
                  <a:pt x="2843191" y="3481203"/>
                  <a:pt x="2834371" y="3495684"/>
                  <a:pt x="2825881" y="3510208"/>
                </a:cubicBezTo>
                <a:cubicBezTo>
                  <a:pt x="2813133" y="3509374"/>
                  <a:pt x="2800408" y="3508387"/>
                  <a:pt x="2787727" y="3507312"/>
                </a:cubicBezTo>
                <a:cubicBezTo>
                  <a:pt x="2795735" y="3493116"/>
                  <a:pt x="2804029" y="3478965"/>
                  <a:pt x="2812629" y="3464858"/>
                </a:cubicBezTo>
                <a:close/>
                <a:moveTo>
                  <a:pt x="2824279" y="3512994"/>
                </a:moveTo>
                <a:cubicBezTo>
                  <a:pt x="2816161" y="3526926"/>
                  <a:pt x="2808329" y="3540902"/>
                  <a:pt x="2800825" y="3554921"/>
                </a:cubicBezTo>
                <a:cubicBezTo>
                  <a:pt x="2788605" y="3553736"/>
                  <a:pt x="2776384" y="3552442"/>
                  <a:pt x="2764252" y="3550994"/>
                </a:cubicBezTo>
                <a:cubicBezTo>
                  <a:pt x="2765327" y="3548866"/>
                  <a:pt x="2766402" y="3546759"/>
                  <a:pt x="2767521" y="3544631"/>
                </a:cubicBezTo>
                <a:cubicBezTo>
                  <a:pt x="2773510" y="3533091"/>
                  <a:pt x="2779741" y="3521572"/>
                  <a:pt x="2786191" y="3510054"/>
                </a:cubicBezTo>
                <a:cubicBezTo>
                  <a:pt x="2798719" y="3511151"/>
                  <a:pt x="2811422" y="3512138"/>
                  <a:pt x="2824279" y="3512994"/>
                </a:cubicBezTo>
                <a:close/>
                <a:moveTo>
                  <a:pt x="2829610" y="3513345"/>
                </a:moveTo>
                <a:cubicBezTo>
                  <a:pt x="2842401" y="3514157"/>
                  <a:pt x="2855324" y="3514881"/>
                  <a:pt x="2868400" y="3515495"/>
                </a:cubicBezTo>
                <a:cubicBezTo>
                  <a:pt x="2859756" y="3529778"/>
                  <a:pt x="2851375" y="3544127"/>
                  <a:pt x="2843323" y="3558519"/>
                </a:cubicBezTo>
                <a:cubicBezTo>
                  <a:pt x="2830839" y="3557598"/>
                  <a:pt x="2818399" y="3556567"/>
                  <a:pt x="2806003" y="3555404"/>
                </a:cubicBezTo>
                <a:cubicBezTo>
                  <a:pt x="2813572" y="3541362"/>
                  <a:pt x="2821449" y="3527321"/>
                  <a:pt x="2829610" y="3513345"/>
                </a:cubicBezTo>
                <a:close/>
                <a:moveTo>
                  <a:pt x="2841765" y="3561328"/>
                </a:moveTo>
                <a:cubicBezTo>
                  <a:pt x="2834174" y="3574930"/>
                  <a:pt x="2826868" y="3588577"/>
                  <a:pt x="2819891" y="3602224"/>
                </a:cubicBezTo>
                <a:cubicBezTo>
                  <a:pt x="2807912" y="3600973"/>
                  <a:pt x="2795977" y="3599613"/>
                  <a:pt x="2784085" y="3598099"/>
                </a:cubicBezTo>
                <a:cubicBezTo>
                  <a:pt x="2786915" y="3592329"/>
                  <a:pt x="2789790" y="3586536"/>
                  <a:pt x="2792751" y="3580701"/>
                </a:cubicBezTo>
                <a:cubicBezTo>
                  <a:pt x="2796569" y="3573197"/>
                  <a:pt x="2800518" y="3565694"/>
                  <a:pt x="2804533" y="3558190"/>
                </a:cubicBezTo>
                <a:cubicBezTo>
                  <a:pt x="2816776" y="3559353"/>
                  <a:pt x="2829194" y="3560406"/>
                  <a:pt x="2841765" y="3561328"/>
                </a:cubicBezTo>
                <a:close/>
                <a:moveTo>
                  <a:pt x="2847140" y="3561745"/>
                </a:moveTo>
                <a:cubicBezTo>
                  <a:pt x="2859646" y="3562622"/>
                  <a:pt x="2872284" y="3563434"/>
                  <a:pt x="2885096" y="3564092"/>
                </a:cubicBezTo>
                <a:cubicBezTo>
                  <a:pt x="2877001" y="3578046"/>
                  <a:pt x="2869168" y="3592043"/>
                  <a:pt x="2861643" y="3606063"/>
                </a:cubicBezTo>
                <a:cubicBezTo>
                  <a:pt x="2849422" y="3605098"/>
                  <a:pt x="2837245" y="3603979"/>
                  <a:pt x="2825113" y="3602750"/>
                </a:cubicBezTo>
                <a:cubicBezTo>
                  <a:pt x="2832155" y="3589060"/>
                  <a:pt x="2839505" y="3575391"/>
                  <a:pt x="2847140" y="3561745"/>
                </a:cubicBezTo>
                <a:close/>
                <a:moveTo>
                  <a:pt x="2859756" y="3609595"/>
                </a:moveTo>
                <a:cubicBezTo>
                  <a:pt x="2852560" y="3623088"/>
                  <a:pt x="2845649" y="3636581"/>
                  <a:pt x="2839045" y="3650118"/>
                </a:cubicBezTo>
                <a:cubicBezTo>
                  <a:pt x="2827307" y="3648780"/>
                  <a:pt x="2815635" y="3647332"/>
                  <a:pt x="2804007" y="3645774"/>
                </a:cubicBezTo>
                <a:cubicBezTo>
                  <a:pt x="2808460" y="3636208"/>
                  <a:pt x="2813133" y="3626555"/>
                  <a:pt x="2818004" y="3616792"/>
                </a:cubicBezTo>
                <a:cubicBezTo>
                  <a:pt x="2819759" y="3613259"/>
                  <a:pt x="2821537" y="3609749"/>
                  <a:pt x="2823336" y="3606238"/>
                </a:cubicBezTo>
                <a:cubicBezTo>
                  <a:pt x="2835337" y="3607467"/>
                  <a:pt x="2847469" y="3608586"/>
                  <a:pt x="2859756" y="3609595"/>
                </a:cubicBezTo>
                <a:close/>
                <a:moveTo>
                  <a:pt x="2878295" y="3657797"/>
                </a:moveTo>
                <a:cubicBezTo>
                  <a:pt x="2873315" y="3667495"/>
                  <a:pt x="2868510" y="3677170"/>
                  <a:pt x="2863902" y="3686736"/>
                </a:cubicBezTo>
                <a:cubicBezTo>
                  <a:pt x="2862103" y="3690488"/>
                  <a:pt x="2860370" y="3694218"/>
                  <a:pt x="2858637" y="3697925"/>
                </a:cubicBezTo>
                <a:cubicBezTo>
                  <a:pt x="2847162" y="3696543"/>
                  <a:pt x="2835710" y="3695051"/>
                  <a:pt x="2824323" y="3693406"/>
                </a:cubicBezTo>
                <a:cubicBezTo>
                  <a:pt x="2830049" y="3680549"/>
                  <a:pt x="2836148" y="3667473"/>
                  <a:pt x="2842599" y="3654243"/>
                </a:cubicBezTo>
                <a:cubicBezTo>
                  <a:pt x="2854337" y="3655538"/>
                  <a:pt x="2866250" y="3656700"/>
                  <a:pt x="2878295" y="3657797"/>
                </a:cubicBezTo>
                <a:close/>
                <a:moveTo>
                  <a:pt x="2868488" y="3688952"/>
                </a:moveTo>
                <a:cubicBezTo>
                  <a:pt x="2873403" y="3678706"/>
                  <a:pt x="2878514" y="3668482"/>
                  <a:pt x="2883758" y="3658258"/>
                </a:cubicBezTo>
                <a:cubicBezTo>
                  <a:pt x="2895693" y="3659289"/>
                  <a:pt x="2907760" y="3660211"/>
                  <a:pt x="2920003" y="3661023"/>
                </a:cubicBezTo>
                <a:cubicBezTo>
                  <a:pt x="2912587" y="3674910"/>
                  <a:pt x="2905523" y="3688645"/>
                  <a:pt x="2898831" y="3702269"/>
                </a:cubicBezTo>
                <a:cubicBezTo>
                  <a:pt x="2887181" y="3701150"/>
                  <a:pt x="2875553" y="3699922"/>
                  <a:pt x="2863990" y="3698562"/>
                </a:cubicBezTo>
                <a:cubicBezTo>
                  <a:pt x="2865482" y="3695359"/>
                  <a:pt x="2866952" y="3692155"/>
                  <a:pt x="2868488" y="3688952"/>
                </a:cubicBezTo>
                <a:close/>
                <a:moveTo>
                  <a:pt x="2897054" y="3705868"/>
                </a:moveTo>
                <a:cubicBezTo>
                  <a:pt x="2890515" y="3719273"/>
                  <a:pt x="2884329" y="3732547"/>
                  <a:pt x="2878492" y="3745667"/>
                </a:cubicBezTo>
                <a:cubicBezTo>
                  <a:pt x="2867347" y="3744240"/>
                  <a:pt x="2856245" y="3742683"/>
                  <a:pt x="2845188" y="3740993"/>
                </a:cubicBezTo>
                <a:cubicBezTo>
                  <a:pt x="2850563" y="3728181"/>
                  <a:pt x="2856245" y="3715236"/>
                  <a:pt x="2862301" y="3702138"/>
                </a:cubicBezTo>
                <a:cubicBezTo>
                  <a:pt x="2873753" y="3703498"/>
                  <a:pt x="2885338" y="3704727"/>
                  <a:pt x="2897054" y="3705868"/>
                </a:cubicBezTo>
                <a:close/>
                <a:moveTo>
                  <a:pt x="2902802" y="3706416"/>
                </a:moveTo>
                <a:cubicBezTo>
                  <a:pt x="2936809" y="3709598"/>
                  <a:pt x="2972022" y="3711879"/>
                  <a:pt x="3008530" y="3713261"/>
                </a:cubicBezTo>
                <a:cubicBezTo>
                  <a:pt x="3175822" y="3719536"/>
                  <a:pt x="3346558" y="3706723"/>
                  <a:pt x="3511700" y="3694327"/>
                </a:cubicBezTo>
                <a:cubicBezTo>
                  <a:pt x="3542964" y="3691980"/>
                  <a:pt x="3575325" y="3689544"/>
                  <a:pt x="3606590" y="3687350"/>
                </a:cubicBezTo>
                <a:cubicBezTo>
                  <a:pt x="3656437" y="3683752"/>
                  <a:pt x="3705407" y="3679891"/>
                  <a:pt x="3750932" y="3676227"/>
                </a:cubicBezTo>
                <a:cubicBezTo>
                  <a:pt x="3951661" y="3659794"/>
                  <a:pt x="4154802" y="3639148"/>
                  <a:pt x="4351252" y="3619161"/>
                </a:cubicBezTo>
                <a:cubicBezTo>
                  <a:pt x="4523875" y="3601631"/>
                  <a:pt x="4702356" y="3583465"/>
                  <a:pt x="4875330" y="3568634"/>
                </a:cubicBezTo>
                <a:cubicBezTo>
                  <a:pt x="5018532" y="3556369"/>
                  <a:pt x="5183235" y="3547089"/>
                  <a:pt x="5317595" y="3563807"/>
                </a:cubicBezTo>
                <a:cubicBezTo>
                  <a:pt x="5312636" y="3572627"/>
                  <a:pt x="5307612" y="3581337"/>
                  <a:pt x="5302544" y="3589959"/>
                </a:cubicBezTo>
                <a:cubicBezTo>
                  <a:pt x="5171936" y="3579845"/>
                  <a:pt x="5017808" y="3591122"/>
                  <a:pt x="4883251" y="3604571"/>
                </a:cubicBezTo>
                <a:cubicBezTo>
                  <a:pt x="4737965" y="3619074"/>
                  <a:pt x="4588335" y="3635660"/>
                  <a:pt x="4443619" y="3651720"/>
                </a:cubicBezTo>
                <a:cubicBezTo>
                  <a:pt x="4222904" y="3676183"/>
                  <a:pt x="3994685" y="3701480"/>
                  <a:pt x="3768814" y="3720984"/>
                </a:cubicBezTo>
                <a:cubicBezTo>
                  <a:pt x="3726250" y="3724604"/>
                  <a:pt x="3675964" y="3728817"/>
                  <a:pt x="3625700" y="3732612"/>
                </a:cubicBezTo>
                <a:cubicBezTo>
                  <a:pt x="3598845" y="3734609"/>
                  <a:pt x="3571113" y="3736781"/>
                  <a:pt x="3544280" y="3738865"/>
                </a:cubicBezTo>
                <a:cubicBezTo>
                  <a:pt x="3331420" y="3755408"/>
                  <a:pt x="3099910" y="3773421"/>
                  <a:pt x="2884087" y="3746391"/>
                </a:cubicBezTo>
                <a:cubicBezTo>
                  <a:pt x="2890033" y="3733073"/>
                  <a:pt x="2896286" y="3719756"/>
                  <a:pt x="2902802" y="3706416"/>
                </a:cubicBezTo>
                <a:close/>
                <a:moveTo>
                  <a:pt x="3038983" y="3762451"/>
                </a:moveTo>
                <a:cubicBezTo>
                  <a:pt x="3207218" y="3768747"/>
                  <a:pt x="3378722" y="3755386"/>
                  <a:pt x="3544566" y="3742507"/>
                </a:cubicBezTo>
                <a:cubicBezTo>
                  <a:pt x="3571376" y="3740423"/>
                  <a:pt x="3599130" y="3738251"/>
                  <a:pt x="3625985" y="3736254"/>
                </a:cubicBezTo>
                <a:cubicBezTo>
                  <a:pt x="3676249" y="3732459"/>
                  <a:pt x="3726535" y="3728246"/>
                  <a:pt x="3769121" y="3724626"/>
                </a:cubicBezTo>
                <a:cubicBezTo>
                  <a:pt x="3995058" y="3705122"/>
                  <a:pt x="4223298" y="3679803"/>
                  <a:pt x="4444014" y="3655340"/>
                </a:cubicBezTo>
                <a:cubicBezTo>
                  <a:pt x="4588729" y="3639302"/>
                  <a:pt x="4738359" y="3622693"/>
                  <a:pt x="4883601" y="3608191"/>
                </a:cubicBezTo>
                <a:cubicBezTo>
                  <a:pt x="5017413" y="3594830"/>
                  <a:pt x="5170597" y="3583597"/>
                  <a:pt x="5300481" y="3593426"/>
                </a:cubicBezTo>
                <a:cubicBezTo>
                  <a:pt x="5294996" y="3602728"/>
                  <a:pt x="5289489" y="3611899"/>
                  <a:pt x="5283961" y="3620916"/>
                </a:cubicBezTo>
                <a:cubicBezTo>
                  <a:pt x="5158903" y="3616858"/>
                  <a:pt x="5016492" y="3629758"/>
                  <a:pt x="4891456" y="3644019"/>
                </a:cubicBezTo>
                <a:cubicBezTo>
                  <a:pt x="4775701" y="3657249"/>
                  <a:pt x="4656721" y="3671641"/>
                  <a:pt x="4541668" y="3685573"/>
                </a:cubicBezTo>
                <a:cubicBezTo>
                  <a:pt x="4294998" y="3715433"/>
                  <a:pt x="4039947" y="3746303"/>
                  <a:pt x="3787002" y="3769296"/>
                </a:cubicBezTo>
                <a:cubicBezTo>
                  <a:pt x="3745096" y="3773048"/>
                  <a:pt x="3695468" y="3777414"/>
                  <a:pt x="3645072" y="3781429"/>
                </a:cubicBezTo>
                <a:cubicBezTo>
                  <a:pt x="3622781" y="3783184"/>
                  <a:pt x="3600249" y="3785005"/>
                  <a:pt x="3577563" y="3786826"/>
                </a:cubicBezTo>
                <a:cubicBezTo>
                  <a:pt x="3347655" y="3805365"/>
                  <a:pt x="3096136" y="3825637"/>
                  <a:pt x="2866316" y="3788537"/>
                </a:cubicBezTo>
                <a:cubicBezTo>
                  <a:pt x="2871406" y="3775702"/>
                  <a:pt x="2876803" y="3762845"/>
                  <a:pt x="2882486" y="3750011"/>
                </a:cubicBezTo>
                <a:cubicBezTo>
                  <a:pt x="2931872" y="3756242"/>
                  <a:pt x="2983958" y="3760388"/>
                  <a:pt x="3038983" y="3762451"/>
                </a:cubicBezTo>
                <a:close/>
                <a:moveTo>
                  <a:pt x="5302456" y="3593579"/>
                </a:moveTo>
                <a:cubicBezTo>
                  <a:pt x="5308600" y="3594062"/>
                  <a:pt x="5314698" y="3594589"/>
                  <a:pt x="5320732" y="3595159"/>
                </a:cubicBezTo>
                <a:cubicBezTo>
                  <a:pt x="5315620" y="3604154"/>
                  <a:pt x="5310464" y="3613040"/>
                  <a:pt x="5305309" y="3621794"/>
                </a:cubicBezTo>
                <a:cubicBezTo>
                  <a:pt x="5298902" y="3621487"/>
                  <a:pt x="5292452" y="3621224"/>
                  <a:pt x="5285957" y="3621004"/>
                </a:cubicBezTo>
                <a:cubicBezTo>
                  <a:pt x="5291486" y="3611965"/>
                  <a:pt x="5296993" y="3602816"/>
                  <a:pt x="5302456" y="3593579"/>
                </a:cubicBezTo>
                <a:close/>
                <a:moveTo>
                  <a:pt x="5303158" y="3625414"/>
                </a:moveTo>
                <a:cubicBezTo>
                  <a:pt x="5297542" y="3634936"/>
                  <a:pt x="5291925" y="3644282"/>
                  <a:pt x="5286352" y="3653453"/>
                </a:cubicBezTo>
                <a:cubicBezTo>
                  <a:pt x="5279573" y="3653409"/>
                  <a:pt x="5272728" y="3653431"/>
                  <a:pt x="5265860" y="3653475"/>
                </a:cubicBezTo>
                <a:cubicBezTo>
                  <a:pt x="5271784" y="3643997"/>
                  <a:pt x="5277752" y="3634388"/>
                  <a:pt x="5283741" y="3624646"/>
                </a:cubicBezTo>
                <a:cubicBezTo>
                  <a:pt x="5290258" y="3624866"/>
                  <a:pt x="5296752" y="3625129"/>
                  <a:pt x="5303158" y="3625414"/>
                </a:cubicBezTo>
                <a:close/>
                <a:moveTo>
                  <a:pt x="5284026" y="3657271"/>
                </a:moveTo>
                <a:cubicBezTo>
                  <a:pt x="5277927" y="3667341"/>
                  <a:pt x="5271894" y="3677170"/>
                  <a:pt x="5265992" y="3686780"/>
                </a:cubicBezTo>
                <a:cubicBezTo>
                  <a:pt x="5258796" y="3687021"/>
                  <a:pt x="5251578" y="3687307"/>
                  <a:pt x="5244316" y="3687658"/>
                </a:cubicBezTo>
                <a:cubicBezTo>
                  <a:pt x="5250612" y="3677719"/>
                  <a:pt x="5256997" y="3667605"/>
                  <a:pt x="5263447" y="3657337"/>
                </a:cubicBezTo>
                <a:cubicBezTo>
                  <a:pt x="5270358" y="3657271"/>
                  <a:pt x="5277203" y="3657249"/>
                  <a:pt x="5284026" y="3657271"/>
                </a:cubicBezTo>
                <a:close/>
                <a:moveTo>
                  <a:pt x="5286879" y="3690093"/>
                </a:moveTo>
                <a:cubicBezTo>
                  <a:pt x="5280977" y="3700075"/>
                  <a:pt x="5275207" y="3709861"/>
                  <a:pt x="5269634" y="3719383"/>
                </a:cubicBezTo>
                <a:cubicBezTo>
                  <a:pt x="5269503" y="3719624"/>
                  <a:pt x="5269349" y="3719865"/>
                  <a:pt x="5269195" y="3720107"/>
                </a:cubicBezTo>
                <a:cubicBezTo>
                  <a:pt x="5261758" y="3720546"/>
                  <a:pt x="5254298" y="3721050"/>
                  <a:pt x="5246773" y="3721577"/>
                </a:cubicBezTo>
                <a:cubicBezTo>
                  <a:pt x="5247716" y="3720085"/>
                  <a:pt x="5248638" y="3718571"/>
                  <a:pt x="5249537" y="3717123"/>
                </a:cubicBezTo>
                <a:cubicBezTo>
                  <a:pt x="5254781" y="3708501"/>
                  <a:pt x="5260200" y="3699681"/>
                  <a:pt x="5265707" y="3690707"/>
                </a:cubicBezTo>
                <a:cubicBezTo>
                  <a:pt x="5272815" y="3690466"/>
                  <a:pt x="5279858" y="3690246"/>
                  <a:pt x="5286879" y="3690093"/>
                </a:cubicBezTo>
                <a:close/>
                <a:moveTo>
                  <a:pt x="5289139" y="3690049"/>
                </a:moveTo>
                <a:cubicBezTo>
                  <a:pt x="5296093" y="3689895"/>
                  <a:pt x="5303005" y="3689786"/>
                  <a:pt x="5309872" y="3689720"/>
                </a:cubicBezTo>
                <a:cubicBezTo>
                  <a:pt x="5304146" y="3699790"/>
                  <a:pt x="5298727" y="3709356"/>
                  <a:pt x="5293439" y="3718790"/>
                </a:cubicBezTo>
                <a:cubicBezTo>
                  <a:pt x="5286177" y="3719141"/>
                  <a:pt x="5278871" y="3719514"/>
                  <a:pt x="5271521" y="3719953"/>
                </a:cubicBezTo>
                <a:cubicBezTo>
                  <a:pt x="5277203" y="3710234"/>
                  <a:pt x="5283105" y="3700251"/>
                  <a:pt x="5289139" y="3690049"/>
                </a:cubicBezTo>
                <a:close/>
                <a:moveTo>
                  <a:pt x="5291113" y="3722937"/>
                </a:moveTo>
                <a:cubicBezTo>
                  <a:pt x="5285979" y="3732086"/>
                  <a:pt x="5279660" y="3742310"/>
                  <a:pt x="5272508" y="3753521"/>
                </a:cubicBezTo>
                <a:cubicBezTo>
                  <a:pt x="5264698" y="3754201"/>
                  <a:pt x="5256843" y="3754903"/>
                  <a:pt x="5248967" y="3755671"/>
                </a:cubicBezTo>
                <a:cubicBezTo>
                  <a:pt x="5256558" y="3744175"/>
                  <a:pt x="5263315" y="3733687"/>
                  <a:pt x="5269020" y="3724144"/>
                </a:cubicBezTo>
                <a:cubicBezTo>
                  <a:pt x="5276435" y="3723705"/>
                  <a:pt x="5283785" y="3723288"/>
                  <a:pt x="5291113" y="3722937"/>
                </a:cubicBezTo>
                <a:close/>
                <a:moveTo>
                  <a:pt x="5269700" y="3757887"/>
                </a:moveTo>
                <a:cubicBezTo>
                  <a:pt x="5264829" y="3765478"/>
                  <a:pt x="5259586" y="3773465"/>
                  <a:pt x="5254079" y="3781889"/>
                </a:cubicBezTo>
                <a:cubicBezTo>
                  <a:pt x="5252301" y="3784610"/>
                  <a:pt x="5250481" y="3787396"/>
                  <a:pt x="5248638" y="3790205"/>
                </a:cubicBezTo>
                <a:cubicBezTo>
                  <a:pt x="5240366" y="3791236"/>
                  <a:pt x="5232051" y="3792267"/>
                  <a:pt x="5223736" y="3793364"/>
                </a:cubicBezTo>
                <a:cubicBezTo>
                  <a:pt x="5226588" y="3789086"/>
                  <a:pt x="5229396" y="3784895"/>
                  <a:pt x="5232139" y="3780814"/>
                </a:cubicBezTo>
                <a:cubicBezTo>
                  <a:pt x="5237009" y="3773596"/>
                  <a:pt x="5241617" y="3766707"/>
                  <a:pt x="5246027" y="3760103"/>
                </a:cubicBezTo>
                <a:cubicBezTo>
                  <a:pt x="5253947" y="3759313"/>
                  <a:pt x="5261846" y="3758589"/>
                  <a:pt x="5269700" y="3757887"/>
                </a:cubicBezTo>
                <a:close/>
                <a:moveTo>
                  <a:pt x="5255768" y="3782986"/>
                </a:moveTo>
                <a:cubicBezTo>
                  <a:pt x="5261604" y="3774079"/>
                  <a:pt x="5267111" y="3765632"/>
                  <a:pt x="5272223" y="3757668"/>
                </a:cubicBezTo>
                <a:cubicBezTo>
                  <a:pt x="5280012" y="3757010"/>
                  <a:pt x="5287757" y="3756373"/>
                  <a:pt x="5295436" y="3755803"/>
                </a:cubicBezTo>
                <a:cubicBezTo>
                  <a:pt x="5290038" y="3764557"/>
                  <a:pt x="5284114" y="3773903"/>
                  <a:pt x="5277774" y="3783908"/>
                </a:cubicBezTo>
                <a:cubicBezTo>
                  <a:pt x="5277116" y="3784939"/>
                  <a:pt x="5276435" y="3785992"/>
                  <a:pt x="5275777" y="3787023"/>
                </a:cubicBezTo>
                <a:cubicBezTo>
                  <a:pt x="5267637" y="3787945"/>
                  <a:pt x="5259476" y="3788888"/>
                  <a:pt x="5251248" y="3789897"/>
                </a:cubicBezTo>
                <a:cubicBezTo>
                  <a:pt x="5252784" y="3787572"/>
                  <a:pt x="5254298" y="3785268"/>
                  <a:pt x="5255768" y="3782986"/>
                </a:cubicBezTo>
                <a:close/>
                <a:moveTo>
                  <a:pt x="5272881" y="3791609"/>
                </a:moveTo>
                <a:cubicBezTo>
                  <a:pt x="5266255" y="3802074"/>
                  <a:pt x="5259366" y="3813044"/>
                  <a:pt x="5252389" y="3824431"/>
                </a:cubicBezTo>
                <a:cubicBezTo>
                  <a:pt x="5243789" y="3825681"/>
                  <a:pt x="5235166" y="3826998"/>
                  <a:pt x="5226522" y="3828314"/>
                </a:cubicBezTo>
                <a:cubicBezTo>
                  <a:pt x="5233894" y="3816598"/>
                  <a:pt x="5241222" y="3805299"/>
                  <a:pt x="5248243" y="3794505"/>
                </a:cubicBezTo>
                <a:cubicBezTo>
                  <a:pt x="5256492" y="3793496"/>
                  <a:pt x="5264698" y="3792530"/>
                  <a:pt x="5272881" y="3791609"/>
                </a:cubicBezTo>
                <a:close/>
                <a:moveTo>
                  <a:pt x="5275580" y="3791302"/>
                </a:moveTo>
                <a:cubicBezTo>
                  <a:pt x="5283698" y="3790380"/>
                  <a:pt x="5291793" y="3789502"/>
                  <a:pt x="5299824" y="3788691"/>
                </a:cubicBezTo>
                <a:cubicBezTo>
                  <a:pt x="5293658" y="3798761"/>
                  <a:pt x="5287186" y="3809380"/>
                  <a:pt x="5280626" y="3820394"/>
                </a:cubicBezTo>
                <a:cubicBezTo>
                  <a:pt x="5272157" y="3821579"/>
                  <a:pt x="5263645" y="3822785"/>
                  <a:pt x="5255110" y="3824036"/>
                </a:cubicBezTo>
                <a:cubicBezTo>
                  <a:pt x="5262087" y="3812649"/>
                  <a:pt x="5268998" y="3801701"/>
                  <a:pt x="5275580" y="3791302"/>
                </a:cubicBezTo>
                <a:close/>
                <a:moveTo>
                  <a:pt x="5277818" y="3825155"/>
                </a:moveTo>
                <a:cubicBezTo>
                  <a:pt x="5271543" y="3835796"/>
                  <a:pt x="5265224" y="3846787"/>
                  <a:pt x="5259103" y="3858021"/>
                </a:cubicBezTo>
                <a:cubicBezTo>
                  <a:pt x="5250217" y="3859557"/>
                  <a:pt x="5241266" y="3861136"/>
                  <a:pt x="5232293" y="3862738"/>
                </a:cubicBezTo>
                <a:cubicBezTo>
                  <a:pt x="5238809" y="3851132"/>
                  <a:pt x="5245522" y="3839811"/>
                  <a:pt x="5252192" y="3828819"/>
                </a:cubicBezTo>
                <a:cubicBezTo>
                  <a:pt x="5260770" y="3827546"/>
                  <a:pt x="5269305" y="3826340"/>
                  <a:pt x="5277818" y="3825155"/>
                </a:cubicBezTo>
                <a:close/>
                <a:moveTo>
                  <a:pt x="5280604" y="3824760"/>
                </a:moveTo>
                <a:cubicBezTo>
                  <a:pt x="5289073" y="3823597"/>
                  <a:pt x="5297498" y="3822456"/>
                  <a:pt x="5305879" y="3821359"/>
                </a:cubicBezTo>
                <a:cubicBezTo>
                  <a:pt x="5300043" y="3831627"/>
                  <a:pt x="5294163" y="3842246"/>
                  <a:pt x="5288458" y="3853106"/>
                </a:cubicBezTo>
                <a:cubicBezTo>
                  <a:pt x="5279660" y="3854554"/>
                  <a:pt x="5270819" y="3856024"/>
                  <a:pt x="5261933" y="3857538"/>
                </a:cubicBezTo>
                <a:cubicBezTo>
                  <a:pt x="5268054" y="3846327"/>
                  <a:pt x="5274351" y="3835357"/>
                  <a:pt x="5280604" y="3824760"/>
                </a:cubicBezTo>
                <a:close/>
                <a:moveTo>
                  <a:pt x="5308753" y="3821008"/>
                </a:moveTo>
                <a:cubicBezTo>
                  <a:pt x="5317112" y="3819933"/>
                  <a:pt x="5325405" y="3818902"/>
                  <a:pt x="5333655" y="3817937"/>
                </a:cubicBezTo>
                <a:cubicBezTo>
                  <a:pt x="5328258" y="3827788"/>
                  <a:pt x="5322839" y="3837990"/>
                  <a:pt x="5317551" y="3848455"/>
                </a:cubicBezTo>
                <a:cubicBezTo>
                  <a:pt x="5308863" y="3849815"/>
                  <a:pt x="5300109" y="3851197"/>
                  <a:pt x="5291333" y="3852646"/>
                </a:cubicBezTo>
                <a:cubicBezTo>
                  <a:pt x="5297059" y="3841785"/>
                  <a:pt x="5302939" y="3831188"/>
                  <a:pt x="5308753" y="3821008"/>
                </a:cubicBezTo>
                <a:close/>
                <a:moveTo>
                  <a:pt x="5315138" y="3853304"/>
                </a:moveTo>
                <a:cubicBezTo>
                  <a:pt x="5310003" y="3863659"/>
                  <a:pt x="5305067" y="3874234"/>
                  <a:pt x="5300547" y="3884919"/>
                </a:cubicBezTo>
                <a:cubicBezTo>
                  <a:pt x="5291399" y="3886652"/>
                  <a:pt x="5282184" y="3888430"/>
                  <a:pt x="5272925" y="3890229"/>
                </a:cubicBezTo>
                <a:cubicBezTo>
                  <a:pt x="5277884" y="3879171"/>
                  <a:pt x="5283237" y="3868245"/>
                  <a:pt x="5288766" y="3857538"/>
                </a:cubicBezTo>
                <a:cubicBezTo>
                  <a:pt x="5297608" y="3856090"/>
                  <a:pt x="5306406" y="3854664"/>
                  <a:pt x="5315138" y="3853304"/>
                </a:cubicBezTo>
                <a:close/>
                <a:moveTo>
                  <a:pt x="5298441" y="3889921"/>
                </a:moveTo>
                <a:cubicBezTo>
                  <a:pt x="5294075" y="3900562"/>
                  <a:pt x="5290148" y="3911313"/>
                  <a:pt x="5286857" y="3922019"/>
                </a:cubicBezTo>
                <a:cubicBezTo>
                  <a:pt x="5277203" y="3924148"/>
                  <a:pt x="5267528" y="3926320"/>
                  <a:pt x="5257808" y="3928492"/>
                </a:cubicBezTo>
                <a:cubicBezTo>
                  <a:pt x="5261538" y="3917390"/>
                  <a:pt x="5265904" y="3906288"/>
                  <a:pt x="5270687" y="3895275"/>
                </a:cubicBezTo>
                <a:cubicBezTo>
                  <a:pt x="5280012" y="3893432"/>
                  <a:pt x="5289248" y="3891655"/>
                  <a:pt x="5298441" y="3889921"/>
                </a:cubicBezTo>
                <a:close/>
                <a:moveTo>
                  <a:pt x="5301271" y="3889373"/>
                </a:moveTo>
                <a:cubicBezTo>
                  <a:pt x="5310552" y="3887618"/>
                  <a:pt x="5319767" y="3885906"/>
                  <a:pt x="5328916" y="3884239"/>
                </a:cubicBezTo>
                <a:cubicBezTo>
                  <a:pt x="5324967" y="3894485"/>
                  <a:pt x="5321456" y="3904819"/>
                  <a:pt x="5318560" y="3915130"/>
                </a:cubicBezTo>
                <a:cubicBezTo>
                  <a:pt x="5308928" y="3917193"/>
                  <a:pt x="5299253" y="3919299"/>
                  <a:pt x="5289533" y="3921427"/>
                </a:cubicBezTo>
                <a:cubicBezTo>
                  <a:pt x="5292890" y="3910742"/>
                  <a:pt x="5296862" y="3900014"/>
                  <a:pt x="5301271" y="3889373"/>
                </a:cubicBezTo>
                <a:close/>
                <a:moveTo>
                  <a:pt x="5331812" y="3883734"/>
                </a:moveTo>
                <a:cubicBezTo>
                  <a:pt x="5341004" y="3882067"/>
                  <a:pt x="5350154" y="3880422"/>
                  <a:pt x="5359236" y="3878864"/>
                </a:cubicBezTo>
                <a:cubicBezTo>
                  <a:pt x="5355726" y="3888693"/>
                  <a:pt x="5352633" y="3898588"/>
                  <a:pt x="5350154" y="3908482"/>
                </a:cubicBezTo>
                <a:cubicBezTo>
                  <a:pt x="5340588" y="3910457"/>
                  <a:pt x="5330978" y="3912476"/>
                  <a:pt x="5321302" y="3914538"/>
                </a:cubicBezTo>
                <a:cubicBezTo>
                  <a:pt x="5324242" y="3904270"/>
                  <a:pt x="5327819" y="3893958"/>
                  <a:pt x="5331812" y="3883734"/>
                </a:cubicBezTo>
                <a:close/>
                <a:moveTo>
                  <a:pt x="5346270" y="3980401"/>
                </a:moveTo>
                <a:cubicBezTo>
                  <a:pt x="5348113" y="3989551"/>
                  <a:pt x="5350987" y="3998129"/>
                  <a:pt x="5354936" y="4006159"/>
                </a:cubicBezTo>
                <a:cubicBezTo>
                  <a:pt x="5343857" y="4009516"/>
                  <a:pt x="5332733" y="4012873"/>
                  <a:pt x="5321588" y="4016273"/>
                </a:cubicBezTo>
                <a:cubicBezTo>
                  <a:pt x="5317946" y="4007826"/>
                  <a:pt x="5315445" y="3998809"/>
                  <a:pt x="5314019" y="3989199"/>
                </a:cubicBezTo>
                <a:cubicBezTo>
                  <a:pt x="5324813" y="3986238"/>
                  <a:pt x="5335563" y="3983320"/>
                  <a:pt x="5346270" y="3980401"/>
                </a:cubicBezTo>
                <a:close/>
                <a:moveTo>
                  <a:pt x="5357240" y="4010591"/>
                </a:moveTo>
                <a:cubicBezTo>
                  <a:pt x="5361760" y="4018708"/>
                  <a:pt x="5367486" y="4026234"/>
                  <a:pt x="5374331" y="4033211"/>
                </a:cubicBezTo>
                <a:cubicBezTo>
                  <a:pt x="5369131" y="4034944"/>
                  <a:pt x="5363932" y="4036677"/>
                  <a:pt x="5358688" y="4038433"/>
                </a:cubicBezTo>
                <a:cubicBezTo>
                  <a:pt x="5352479" y="4040517"/>
                  <a:pt x="5346226" y="4042601"/>
                  <a:pt x="5339995" y="4044685"/>
                </a:cubicBezTo>
                <a:cubicBezTo>
                  <a:pt x="5333325" y="4037314"/>
                  <a:pt x="5327862" y="4029350"/>
                  <a:pt x="5323650" y="4020749"/>
                </a:cubicBezTo>
                <a:cubicBezTo>
                  <a:pt x="5334862" y="4017348"/>
                  <a:pt x="5346073" y="4013970"/>
                  <a:pt x="5357240" y="4010591"/>
                </a:cubicBezTo>
                <a:close/>
                <a:moveTo>
                  <a:pt x="5360268" y="4043171"/>
                </a:moveTo>
                <a:cubicBezTo>
                  <a:pt x="5366345" y="4041153"/>
                  <a:pt x="5372335" y="4039135"/>
                  <a:pt x="5378368" y="4037138"/>
                </a:cubicBezTo>
                <a:cubicBezTo>
                  <a:pt x="5385696" y="4043918"/>
                  <a:pt x="5394165" y="4050039"/>
                  <a:pt x="5403797" y="4055524"/>
                </a:cubicBezTo>
                <a:cubicBezTo>
                  <a:pt x="5392234" y="4059780"/>
                  <a:pt x="5380606" y="4064036"/>
                  <a:pt x="5368912" y="4068315"/>
                </a:cubicBezTo>
                <a:cubicBezTo>
                  <a:pt x="5359522" y="4062567"/>
                  <a:pt x="5351119" y="4056028"/>
                  <a:pt x="5343791" y="4048678"/>
                </a:cubicBezTo>
                <a:cubicBezTo>
                  <a:pt x="5349276" y="4046858"/>
                  <a:pt x="5354783" y="4045015"/>
                  <a:pt x="5360268" y="4043171"/>
                </a:cubicBezTo>
                <a:close/>
                <a:moveTo>
                  <a:pt x="5409742" y="4058771"/>
                </a:moveTo>
                <a:cubicBezTo>
                  <a:pt x="5419659" y="4063905"/>
                  <a:pt x="5430673" y="4068424"/>
                  <a:pt x="5442806" y="4072308"/>
                </a:cubicBezTo>
                <a:cubicBezTo>
                  <a:pt x="5431287" y="4076981"/>
                  <a:pt x="5419703" y="4081676"/>
                  <a:pt x="5408031" y="4086371"/>
                </a:cubicBezTo>
                <a:cubicBezTo>
                  <a:pt x="5395964" y="4082247"/>
                  <a:pt x="5384775" y="4077354"/>
                  <a:pt x="5374594" y="4071671"/>
                </a:cubicBezTo>
                <a:cubicBezTo>
                  <a:pt x="5386398" y="4067349"/>
                  <a:pt x="5398114" y="4063049"/>
                  <a:pt x="5409742" y="4058771"/>
                </a:cubicBezTo>
                <a:close/>
                <a:moveTo>
                  <a:pt x="5450660" y="4074677"/>
                </a:moveTo>
                <a:cubicBezTo>
                  <a:pt x="5497129" y="4088039"/>
                  <a:pt x="5558473" y="4092800"/>
                  <a:pt x="5634209" y="4088894"/>
                </a:cubicBezTo>
                <a:cubicBezTo>
                  <a:pt x="5742351" y="4083322"/>
                  <a:pt x="5857602" y="4061842"/>
                  <a:pt x="5941763" y="4046155"/>
                </a:cubicBezTo>
                <a:cubicBezTo>
                  <a:pt x="5959030" y="4042952"/>
                  <a:pt x="5975331" y="4039902"/>
                  <a:pt x="5989460" y="4037401"/>
                </a:cubicBezTo>
                <a:cubicBezTo>
                  <a:pt x="6127243" y="4013070"/>
                  <a:pt x="6268404" y="3987378"/>
                  <a:pt x="6404936" y="3962520"/>
                </a:cubicBezTo>
                <a:cubicBezTo>
                  <a:pt x="7150783" y="3826734"/>
                  <a:pt x="7922014" y="3686341"/>
                  <a:pt x="8673192" y="3667078"/>
                </a:cubicBezTo>
                <a:cubicBezTo>
                  <a:pt x="8709414" y="3666134"/>
                  <a:pt x="8746317" y="3663217"/>
                  <a:pt x="8782014" y="3660408"/>
                </a:cubicBezTo>
                <a:cubicBezTo>
                  <a:pt x="8812269" y="3658017"/>
                  <a:pt x="8843051" y="3655582"/>
                  <a:pt x="8873986" y="3654309"/>
                </a:cubicBezTo>
                <a:cubicBezTo>
                  <a:pt x="8862731" y="3670698"/>
                  <a:pt x="8851541" y="3686890"/>
                  <a:pt x="8840461" y="3702884"/>
                </a:cubicBezTo>
                <a:cubicBezTo>
                  <a:pt x="8817337" y="3703652"/>
                  <a:pt x="8794344" y="3704924"/>
                  <a:pt x="8771658" y="3706175"/>
                </a:cubicBezTo>
                <a:cubicBezTo>
                  <a:pt x="8737783" y="3708040"/>
                  <a:pt x="8702788" y="3709970"/>
                  <a:pt x="8668519" y="3710212"/>
                </a:cubicBezTo>
                <a:cubicBezTo>
                  <a:pt x="7932633" y="3715499"/>
                  <a:pt x="7177352" y="3846787"/>
                  <a:pt x="6446951" y="3973732"/>
                </a:cubicBezTo>
                <a:cubicBezTo>
                  <a:pt x="6286351" y="4001661"/>
                  <a:pt x="6120288" y="4030512"/>
                  <a:pt x="5958371" y="4057323"/>
                </a:cubicBezTo>
                <a:cubicBezTo>
                  <a:pt x="5943364" y="4059802"/>
                  <a:pt x="5925834" y="4062895"/>
                  <a:pt x="5907273" y="4066186"/>
                </a:cubicBezTo>
                <a:cubicBezTo>
                  <a:pt x="5774120" y="4089750"/>
                  <a:pt x="5547788" y="4129812"/>
                  <a:pt x="5415644" y="4088872"/>
                </a:cubicBezTo>
                <a:cubicBezTo>
                  <a:pt x="5427228" y="4084177"/>
                  <a:pt x="5438900" y="4079460"/>
                  <a:pt x="5450660" y="4074677"/>
                </a:cubicBezTo>
                <a:close/>
                <a:moveTo>
                  <a:pt x="8880436" y="3654068"/>
                </a:moveTo>
                <a:cubicBezTo>
                  <a:pt x="8888795" y="3653760"/>
                  <a:pt x="8897154" y="3653563"/>
                  <a:pt x="8905535" y="3653453"/>
                </a:cubicBezTo>
                <a:cubicBezTo>
                  <a:pt x="8894478" y="3669930"/>
                  <a:pt x="8883530" y="3686188"/>
                  <a:pt x="8872713" y="3702138"/>
                </a:cubicBezTo>
                <a:cubicBezTo>
                  <a:pt x="8864091" y="3702225"/>
                  <a:pt x="8855490" y="3702423"/>
                  <a:pt x="8846912" y="3702686"/>
                </a:cubicBezTo>
                <a:cubicBezTo>
                  <a:pt x="8857991" y="3686692"/>
                  <a:pt x="8869181" y="3670479"/>
                  <a:pt x="8880436" y="3654068"/>
                </a:cubicBezTo>
                <a:close/>
                <a:moveTo>
                  <a:pt x="8911701" y="3653409"/>
                </a:moveTo>
                <a:cubicBezTo>
                  <a:pt x="8919796" y="3653366"/>
                  <a:pt x="8927892" y="3653453"/>
                  <a:pt x="8935988" y="3653651"/>
                </a:cubicBezTo>
                <a:cubicBezTo>
                  <a:pt x="8925347" y="3669886"/>
                  <a:pt x="8914662" y="3686122"/>
                  <a:pt x="8903934" y="3702313"/>
                </a:cubicBezTo>
                <a:cubicBezTo>
                  <a:pt x="8895575" y="3702138"/>
                  <a:pt x="8887215" y="3702072"/>
                  <a:pt x="8878878" y="3702116"/>
                </a:cubicBezTo>
                <a:cubicBezTo>
                  <a:pt x="8889695" y="3686144"/>
                  <a:pt x="8900643" y="3669886"/>
                  <a:pt x="8911701" y="3653409"/>
                </a:cubicBezTo>
                <a:close/>
                <a:moveTo>
                  <a:pt x="8941846" y="3653826"/>
                </a:moveTo>
                <a:cubicBezTo>
                  <a:pt x="8949700" y="3654089"/>
                  <a:pt x="8957511" y="3654463"/>
                  <a:pt x="8965344" y="3655011"/>
                </a:cubicBezTo>
                <a:cubicBezTo>
                  <a:pt x="8954966" y="3671203"/>
                  <a:pt x="8944545" y="3687394"/>
                  <a:pt x="8934079" y="3703564"/>
                </a:cubicBezTo>
                <a:cubicBezTo>
                  <a:pt x="8926005" y="3703059"/>
                  <a:pt x="8917909" y="3702708"/>
                  <a:pt x="8909814" y="3702467"/>
                </a:cubicBezTo>
                <a:cubicBezTo>
                  <a:pt x="8920542" y="3686275"/>
                  <a:pt x="8931227" y="3670062"/>
                  <a:pt x="8941846" y="3653826"/>
                </a:cubicBezTo>
                <a:close/>
                <a:moveTo>
                  <a:pt x="8970894" y="3655406"/>
                </a:moveTo>
                <a:cubicBezTo>
                  <a:pt x="8978156" y="3655932"/>
                  <a:pt x="8985550" y="3656547"/>
                  <a:pt x="8993031" y="3657271"/>
                </a:cubicBezTo>
                <a:cubicBezTo>
                  <a:pt x="8982939" y="3673462"/>
                  <a:pt x="8972781" y="3689654"/>
                  <a:pt x="8962557" y="3705846"/>
                </a:cubicBezTo>
                <a:cubicBezTo>
                  <a:pt x="8959376" y="3705538"/>
                  <a:pt x="8956194" y="3705232"/>
                  <a:pt x="8953079" y="3704968"/>
                </a:cubicBezTo>
                <a:cubicBezTo>
                  <a:pt x="8948625" y="3704551"/>
                  <a:pt x="8944171" y="3704222"/>
                  <a:pt x="8939695" y="3703915"/>
                </a:cubicBezTo>
                <a:cubicBezTo>
                  <a:pt x="8950161" y="3687745"/>
                  <a:pt x="8960560" y="3671576"/>
                  <a:pt x="8970894" y="3655406"/>
                </a:cubicBezTo>
                <a:close/>
                <a:moveTo>
                  <a:pt x="8998363" y="3657819"/>
                </a:moveTo>
                <a:cubicBezTo>
                  <a:pt x="9005383" y="3658565"/>
                  <a:pt x="9012448" y="3659443"/>
                  <a:pt x="9019535" y="3660474"/>
                </a:cubicBezTo>
                <a:cubicBezTo>
                  <a:pt x="9009486" y="3676995"/>
                  <a:pt x="8999613" y="3693143"/>
                  <a:pt x="8989894" y="3708917"/>
                </a:cubicBezTo>
                <a:cubicBezTo>
                  <a:pt x="8982478" y="3707952"/>
                  <a:pt x="8975129" y="3707096"/>
                  <a:pt x="8967910" y="3706372"/>
                </a:cubicBezTo>
                <a:cubicBezTo>
                  <a:pt x="8978112" y="3690181"/>
                  <a:pt x="8988271" y="3673989"/>
                  <a:pt x="8998363" y="3657819"/>
                </a:cubicBezTo>
                <a:close/>
                <a:moveTo>
                  <a:pt x="9024603" y="3661242"/>
                </a:moveTo>
                <a:cubicBezTo>
                  <a:pt x="9031251" y="3662295"/>
                  <a:pt x="9037876" y="3663546"/>
                  <a:pt x="9044481" y="3664972"/>
                </a:cubicBezTo>
                <a:cubicBezTo>
                  <a:pt x="9034805" y="3681317"/>
                  <a:pt x="9025261" y="3697355"/>
                  <a:pt x="9015871" y="3713064"/>
                </a:cubicBezTo>
                <a:cubicBezTo>
                  <a:pt x="9008916" y="3711726"/>
                  <a:pt x="9001939" y="3710607"/>
                  <a:pt x="8994984" y="3709619"/>
                </a:cubicBezTo>
                <a:cubicBezTo>
                  <a:pt x="9004682" y="3693845"/>
                  <a:pt x="9014555" y="3677719"/>
                  <a:pt x="9024603" y="3661242"/>
                </a:cubicBezTo>
                <a:close/>
                <a:moveTo>
                  <a:pt x="9049219" y="3666025"/>
                </a:moveTo>
                <a:cubicBezTo>
                  <a:pt x="9055539" y="3667495"/>
                  <a:pt x="9061791" y="3669184"/>
                  <a:pt x="9067956" y="3671093"/>
                </a:cubicBezTo>
                <a:cubicBezTo>
                  <a:pt x="9058719" y="3687175"/>
                  <a:pt x="9049571" y="3703038"/>
                  <a:pt x="9040510" y="3718659"/>
                </a:cubicBezTo>
                <a:cubicBezTo>
                  <a:pt x="9033949" y="3716881"/>
                  <a:pt x="9027346" y="3715346"/>
                  <a:pt x="9020697" y="3714007"/>
                </a:cubicBezTo>
                <a:cubicBezTo>
                  <a:pt x="9030044" y="3698342"/>
                  <a:pt x="9039566" y="3682326"/>
                  <a:pt x="9049219" y="3666025"/>
                </a:cubicBezTo>
                <a:close/>
                <a:moveTo>
                  <a:pt x="9072344" y="3672519"/>
                </a:moveTo>
                <a:cubicBezTo>
                  <a:pt x="9078180" y="3674472"/>
                  <a:pt x="9083906" y="3676622"/>
                  <a:pt x="9089502" y="3679057"/>
                </a:cubicBezTo>
                <a:cubicBezTo>
                  <a:pt x="9080703" y="3694854"/>
                  <a:pt x="9071971" y="3710497"/>
                  <a:pt x="9063306" y="3725899"/>
                </a:cubicBezTo>
                <a:cubicBezTo>
                  <a:pt x="9057293" y="3723661"/>
                  <a:pt x="9051195" y="3721686"/>
                  <a:pt x="9044986" y="3719909"/>
                </a:cubicBezTo>
                <a:cubicBezTo>
                  <a:pt x="9054025" y="3704354"/>
                  <a:pt x="9063151" y="3688535"/>
                  <a:pt x="9072344" y="3672519"/>
                </a:cubicBezTo>
                <a:close/>
                <a:moveTo>
                  <a:pt x="9062054" y="3728115"/>
                </a:moveTo>
                <a:cubicBezTo>
                  <a:pt x="9053037" y="3744131"/>
                  <a:pt x="9044108" y="3759906"/>
                  <a:pt x="9035288" y="3775395"/>
                </a:cubicBezTo>
                <a:cubicBezTo>
                  <a:pt x="9028881" y="3773333"/>
                  <a:pt x="9022365" y="3771490"/>
                  <a:pt x="9015827" y="3769866"/>
                </a:cubicBezTo>
                <a:cubicBezTo>
                  <a:pt x="9024997" y="3754245"/>
                  <a:pt x="9034301" y="3738317"/>
                  <a:pt x="9043690" y="3722125"/>
                </a:cubicBezTo>
                <a:cubicBezTo>
                  <a:pt x="9049922" y="3723880"/>
                  <a:pt x="9056043" y="3725877"/>
                  <a:pt x="9062054" y="3728115"/>
                </a:cubicBezTo>
                <a:close/>
                <a:moveTo>
                  <a:pt x="9066245" y="3729694"/>
                </a:moveTo>
                <a:cubicBezTo>
                  <a:pt x="9071006" y="3731559"/>
                  <a:pt x="9075701" y="3733600"/>
                  <a:pt x="9080286" y="3735816"/>
                </a:cubicBezTo>
                <a:cubicBezTo>
                  <a:pt x="9081318" y="3736320"/>
                  <a:pt x="9082305" y="3736847"/>
                  <a:pt x="9083314" y="3737351"/>
                </a:cubicBezTo>
                <a:cubicBezTo>
                  <a:pt x="9074801" y="3752994"/>
                  <a:pt x="9066289" y="3768528"/>
                  <a:pt x="9057821" y="3783886"/>
                </a:cubicBezTo>
                <a:cubicBezTo>
                  <a:pt x="9051852" y="3781275"/>
                  <a:pt x="9045775" y="3778928"/>
                  <a:pt x="9039588" y="3776799"/>
                </a:cubicBezTo>
                <a:cubicBezTo>
                  <a:pt x="9048364" y="3761354"/>
                  <a:pt x="9057272" y="3745645"/>
                  <a:pt x="9066245" y="3729694"/>
                </a:cubicBezTo>
                <a:close/>
                <a:moveTo>
                  <a:pt x="9056657" y="3786014"/>
                </a:moveTo>
                <a:cubicBezTo>
                  <a:pt x="9047925" y="3801855"/>
                  <a:pt x="9039237" y="3817542"/>
                  <a:pt x="9030593" y="3833031"/>
                </a:cubicBezTo>
                <a:cubicBezTo>
                  <a:pt x="9024252" y="3830618"/>
                  <a:pt x="9017758" y="3828446"/>
                  <a:pt x="9011154" y="3826471"/>
                </a:cubicBezTo>
                <a:cubicBezTo>
                  <a:pt x="9020084" y="3810960"/>
                  <a:pt x="9029167" y="3795119"/>
                  <a:pt x="9038360" y="3778928"/>
                </a:cubicBezTo>
                <a:cubicBezTo>
                  <a:pt x="9044590" y="3781034"/>
                  <a:pt x="9050690" y="3783403"/>
                  <a:pt x="9056657" y="3786014"/>
                </a:cubicBezTo>
                <a:close/>
                <a:moveTo>
                  <a:pt x="9029452" y="3835050"/>
                </a:moveTo>
                <a:cubicBezTo>
                  <a:pt x="9020523" y="3851088"/>
                  <a:pt x="9011636" y="3866928"/>
                  <a:pt x="9002860" y="3882506"/>
                </a:cubicBezTo>
                <a:cubicBezTo>
                  <a:pt x="8996103" y="3880246"/>
                  <a:pt x="8989258" y="3878184"/>
                  <a:pt x="8982303" y="3876319"/>
                </a:cubicBezTo>
                <a:cubicBezTo>
                  <a:pt x="8991321" y="3860829"/>
                  <a:pt x="9000557" y="3844879"/>
                  <a:pt x="9009970" y="3828534"/>
                </a:cubicBezTo>
                <a:cubicBezTo>
                  <a:pt x="9016595" y="3830486"/>
                  <a:pt x="9023111" y="3832658"/>
                  <a:pt x="9029452" y="3835050"/>
                </a:cubicBezTo>
                <a:close/>
                <a:moveTo>
                  <a:pt x="9001742" y="3884458"/>
                </a:moveTo>
                <a:cubicBezTo>
                  <a:pt x="8992615" y="3900650"/>
                  <a:pt x="8983597" y="3916556"/>
                  <a:pt x="8974690" y="3932178"/>
                </a:cubicBezTo>
                <a:cubicBezTo>
                  <a:pt x="8967581" y="3930006"/>
                  <a:pt x="8960363" y="3928031"/>
                  <a:pt x="8953123" y="3926210"/>
                </a:cubicBezTo>
                <a:cubicBezTo>
                  <a:pt x="8962206" y="3910786"/>
                  <a:pt x="8971552" y="3894814"/>
                  <a:pt x="8981162" y="3878315"/>
                </a:cubicBezTo>
                <a:cubicBezTo>
                  <a:pt x="8988117" y="3880158"/>
                  <a:pt x="8994984" y="3882199"/>
                  <a:pt x="9001742" y="3884458"/>
                </a:cubicBezTo>
                <a:close/>
                <a:moveTo>
                  <a:pt x="8973615" y="3934064"/>
                </a:moveTo>
                <a:cubicBezTo>
                  <a:pt x="8964334" y="3950366"/>
                  <a:pt x="8955163" y="3966360"/>
                  <a:pt x="8946168" y="3981959"/>
                </a:cubicBezTo>
                <a:cubicBezTo>
                  <a:pt x="8938664" y="3979809"/>
                  <a:pt x="8931161" y="3977813"/>
                  <a:pt x="8923702" y="3975992"/>
                </a:cubicBezTo>
                <a:cubicBezTo>
                  <a:pt x="8932763" y="3960765"/>
                  <a:pt x="8942219" y="3944771"/>
                  <a:pt x="8952004" y="3928119"/>
                </a:cubicBezTo>
                <a:cubicBezTo>
                  <a:pt x="8959266" y="3929918"/>
                  <a:pt x="8966484" y="3931892"/>
                  <a:pt x="8973615" y="3934064"/>
                </a:cubicBezTo>
                <a:close/>
                <a:moveTo>
                  <a:pt x="8945137" y="3983758"/>
                </a:moveTo>
                <a:cubicBezTo>
                  <a:pt x="8935703" y="4000125"/>
                  <a:pt x="8926466" y="4016076"/>
                  <a:pt x="8917471" y="4031587"/>
                </a:cubicBezTo>
                <a:cubicBezTo>
                  <a:pt x="8909572" y="4029371"/>
                  <a:pt x="8901806" y="4027309"/>
                  <a:pt x="8894192" y="4025400"/>
                </a:cubicBezTo>
                <a:cubicBezTo>
                  <a:pt x="8903122" y="4010547"/>
                  <a:pt x="8912622" y="3994640"/>
                  <a:pt x="8922627" y="3977791"/>
                </a:cubicBezTo>
                <a:cubicBezTo>
                  <a:pt x="8930086" y="3979634"/>
                  <a:pt x="8937611" y="3981608"/>
                  <a:pt x="8945137" y="3983758"/>
                </a:cubicBezTo>
                <a:close/>
                <a:moveTo>
                  <a:pt x="8916461" y="4033299"/>
                </a:moveTo>
                <a:cubicBezTo>
                  <a:pt x="8912314" y="4040429"/>
                  <a:pt x="8908212" y="4047472"/>
                  <a:pt x="8904153" y="4054405"/>
                </a:cubicBezTo>
                <a:cubicBezTo>
                  <a:pt x="8898931" y="4063334"/>
                  <a:pt x="8893753" y="4072176"/>
                  <a:pt x="8888576" y="4080952"/>
                </a:cubicBezTo>
                <a:cubicBezTo>
                  <a:pt x="8881006" y="4078758"/>
                  <a:pt x="8873064" y="4076542"/>
                  <a:pt x="8864661" y="4074260"/>
                </a:cubicBezTo>
                <a:cubicBezTo>
                  <a:pt x="8872209" y="4061864"/>
                  <a:pt x="8879844" y="4049249"/>
                  <a:pt x="8887545" y="4036458"/>
                </a:cubicBezTo>
                <a:cubicBezTo>
                  <a:pt x="8889387" y="4033386"/>
                  <a:pt x="8891274" y="4030271"/>
                  <a:pt x="8893161" y="4027112"/>
                </a:cubicBezTo>
                <a:cubicBezTo>
                  <a:pt x="8900774" y="4029020"/>
                  <a:pt x="8908563" y="4031083"/>
                  <a:pt x="8916461" y="4033299"/>
                </a:cubicBezTo>
                <a:close/>
                <a:moveTo>
                  <a:pt x="8887632" y="4082576"/>
                </a:moveTo>
                <a:cubicBezTo>
                  <a:pt x="8878154" y="4098658"/>
                  <a:pt x="8868786" y="4114411"/>
                  <a:pt x="8859593" y="4129768"/>
                </a:cubicBezTo>
                <a:cubicBezTo>
                  <a:pt x="8851497" y="4127289"/>
                  <a:pt x="8843336" y="4124832"/>
                  <a:pt x="8835108" y="4122440"/>
                </a:cubicBezTo>
                <a:cubicBezTo>
                  <a:pt x="8844455" y="4107324"/>
                  <a:pt x="8853977" y="4091768"/>
                  <a:pt x="8863674" y="4075884"/>
                </a:cubicBezTo>
                <a:cubicBezTo>
                  <a:pt x="8872099" y="4078166"/>
                  <a:pt x="8880041" y="4080382"/>
                  <a:pt x="8887632" y="4082576"/>
                </a:cubicBezTo>
                <a:close/>
                <a:moveTo>
                  <a:pt x="8891911" y="4083804"/>
                </a:moveTo>
                <a:cubicBezTo>
                  <a:pt x="8900116" y="4086218"/>
                  <a:pt x="8907861" y="4088587"/>
                  <a:pt x="8915277" y="4090957"/>
                </a:cubicBezTo>
                <a:cubicBezTo>
                  <a:pt x="8906040" y="4107214"/>
                  <a:pt x="8896891" y="4123165"/>
                  <a:pt x="8887852" y="4138808"/>
                </a:cubicBezTo>
                <a:cubicBezTo>
                  <a:pt x="8879931" y="4136175"/>
                  <a:pt x="8871945" y="4133586"/>
                  <a:pt x="8863850" y="4131085"/>
                </a:cubicBezTo>
                <a:cubicBezTo>
                  <a:pt x="8873064" y="4115683"/>
                  <a:pt x="8882433" y="4099908"/>
                  <a:pt x="8891911" y="4083804"/>
                </a:cubicBezTo>
                <a:close/>
                <a:moveTo>
                  <a:pt x="8919380" y="4092295"/>
                </a:moveTo>
                <a:cubicBezTo>
                  <a:pt x="8927278" y="4094884"/>
                  <a:pt x="8934781" y="4097495"/>
                  <a:pt x="8942043" y="4100128"/>
                </a:cubicBezTo>
                <a:cubicBezTo>
                  <a:pt x="8933135" y="4116407"/>
                  <a:pt x="8924272" y="4132467"/>
                  <a:pt x="8915518" y="4148220"/>
                </a:cubicBezTo>
                <a:cubicBezTo>
                  <a:pt x="8907729" y="4145477"/>
                  <a:pt x="8899897" y="4142779"/>
                  <a:pt x="8891976" y="4140146"/>
                </a:cubicBezTo>
                <a:cubicBezTo>
                  <a:pt x="8900994" y="4124525"/>
                  <a:pt x="8910142" y="4108552"/>
                  <a:pt x="8919380" y="4092295"/>
                </a:cubicBezTo>
                <a:close/>
                <a:moveTo>
                  <a:pt x="8914530" y="4149975"/>
                </a:moveTo>
                <a:cubicBezTo>
                  <a:pt x="8885285" y="4202543"/>
                  <a:pt x="8857158" y="4251754"/>
                  <a:pt x="8831883" y="4294493"/>
                </a:cubicBezTo>
                <a:cubicBezTo>
                  <a:pt x="8708405" y="4503317"/>
                  <a:pt x="8570645" y="4712996"/>
                  <a:pt x="8437448" y="4915765"/>
                </a:cubicBezTo>
                <a:cubicBezTo>
                  <a:pt x="8336546" y="5069323"/>
                  <a:pt x="8232222" y="5228123"/>
                  <a:pt x="8133778" y="5386903"/>
                </a:cubicBezTo>
                <a:cubicBezTo>
                  <a:pt x="8063307" y="5500836"/>
                  <a:pt x="7994832" y="5612774"/>
                  <a:pt x="7932216" y="5729911"/>
                </a:cubicBezTo>
                <a:cubicBezTo>
                  <a:pt x="7897507" y="5795138"/>
                  <a:pt x="7870762" y="5849418"/>
                  <a:pt x="7847989" y="5900713"/>
                </a:cubicBezTo>
                <a:lnTo>
                  <a:pt x="7843030" y="5911880"/>
                </a:lnTo>
                <a:cubicBezTo>
                  <a:pt x="7803385" y="6001066"/>
                  <a:pt x="7758430" y="6102143"/>
                  <a:pt x="7762708" y="6201992"/>
                </a:cubicBezTo>
                <a:cubicBezTo>
                  <a:pt x="7764793" y="6250654"/>
                  <a:pt x="7780940" y="6291067"/>
                  <a:pt x="7810691" y="6322113"/>
                </a:cubicBezTo>
                <a:cubicBezTo>
                  <a:pt x="7836163" y="6348703"/>
                  <a:pt x="7872408" y="6369173"/>
                  <a:pt x="7918372" y="6382974"/>
                </a:cubicBezTo>
                <a:cubicBezTo>
                  <a:pt x="7988470" y="6403992"/>
                  <a:pt x="8070635" y="6406822"/>
                  <a:pt x="8138846" y="6406822"/>
                </a:cubicBezTo>
                <a:cubicBezTo>
                  <a:pt x="8152251" y="6406822"/>
                  <a:pt x="8165130" y="6406713"/>
                  <a:pt x="8177263" y="6406625"/>
                </a:cubicBezTo>
                <a:cubicBezTo>
                  <a:pt x="8188101" y="6406515"/>
                  <a:pt x="8198369" y="6406427"/>
                  <a:pt x="8207913" y="6406427"/>
                </a:cubicBezTo>
                <a:cubicBezTo>
                  <a:pt x="8210129" y="6406449"/>
                  <a:pt x="8212257" y="6406449"/>
                  <a:pt x="8214451" y="6406449"/>
                </a:cubicBezTo>
                <a:cubicBezTo>
                  <a:pt x="8237641" y="6406449"/>
                  <a:pt x="8260854" y="6406164"/>
                  <a:pt x="8284088" y="6405616"/>
                </a:cubicBezTo>
                <a:cubicBezTo>
                  <a:pt x="8272131" y="6409148"/>
                  <a:pt x="8260173" y="6412615"/>
                  <a:pt x="8248194" y="6416081"/>
                </a:cubicBezTo>
                <a:cubicBezTo>
                  <a:pt x="8213068" y="6417814"/>
                  <a:pt x="8178008" y="6418999"/>
                  <a:pt x="8142971" y="6419569"/>
                </a:cubicBezTo>
                <a:cubicBezTo>
                  <a:pt x="8133317" y="6419723"/>
                  <a:pt x="8122918" y="6419986"/>
                  <a:pt x="8111882" y="6420250"/>
                </a:cubicBezTo>
                <a:cubicBezTo>
                  <a:pt x="8035926" y="6422136"/>
                  <a:pt x="7931887" y="6424703"/>
                  <a:pt x="7845400" y="6400350"/>
                </a:cubicBezTo>
                <a:cubicBezTo>
                  <a:pt x="7742458" y="6371367"/>
                  <a:pt x="7690767" y="6312437"/>
                  <a:pt x="7687411" y="6220180"/>
                </a:cubicBezTo>
                <a:cubicBezTo>
                  <a:pt x="7683746" y="6118993"/>
                  <a:pt x="7731071" y="6016226"/>
                  <a:pt x="7772823" y="5925571"/>
                </a:cubicBezTo>
                <a:lnTo>
                  <a:pt x="7777957" y="5914403"/>
                </a:lnTo>
                <a:cubicBezTo>
                  <a:pt x="7802134" y="5861791"/>
                  <a:pt x="7830261" y="5806547"/>
                  <a:pt x="7866440" y="5740617"/>
                </a:cubicBezTo>
                <a:cubicBezTo>
                  <a:pt x="7932041" y="5621616"/>
                  <a:pt x="8003718" y="5507660"/>
                  <a:pt x="8077546" y="5391685"/>
                </a:cubicBezTo>
                <a:cubicBezTo>
                  <a:pt x="8182967" y="5226368"/>
                  <a:pt x="8294532" y="5061051"/>
                  <a:pt x="8402432" y="4901197"/>
                </a:cubicBezTo>
                <a:cubicBezTo>
                  <a:pt x="8539205" y="4698560"/>
                  <a:pt x="8680651" y="4489034"/>
                  <a:pt x="8808824" y="4280254"/>
                </a:cubicBezTo>
                <a:cubicBezTo>
                  <a:pt x="8833748" y="4239622"/>
                  <a:pt x="8861656" y="4192604"/>
                  <a:pt x="8890967" y="4141879"/>
                </a:cubicBezTo>
                <a:cubicBezTo>
                  <a:pt x="8898888" y="4144534"/>
                  <a:pt x="8906764" y="4147211"/>
                  <a:pt x="8914530" y="4149975"/>
                </a:cubicBezTo>
                <a:close/>
                <a:moveTo>
                  <a:pt x="8304229" y="6405111"/>
                </a:moveTo>
                <a:cubicBezTo>
                  <a:pt x="8308683" y="6404980"/>
                  <a:pt x="8313137" y="6404804"/>
                  <a:pt x="8317612" y="6404672"/>
                </a:cubicBezTo>
                <a:cubicBezTo>
                  <a:pt x="8306269" y="6407853"/>
                  <a:pt x="8294926" y="6411035"/>
                  <a:pt x="8283562" y="6414172"/>
                </a:cubicBezTo>
                <a:cubicBezTo>
                  <a:pt x="8279349" y="6414435"/>
                  <a:pt x="8275158" y="6414655"/>
                  <a:pt x="8270946" y="6414896"/>
                </a:cubicBezTo>
                <a:cubicBezTo>
                  <a:pt x="8282047" y="6411649"/>
                  <a:pt x="8293127" y="6408380"/>
                  <a:pt x="8304229" y="6405111"/>
                </a:cubicBezTo>
                <a:close/>
                <a:moveTo>
                  <a:pt x="8319872" y="6400460"/>
                </a:moveTo>
                <a:cubicBezTo>
                  <a:pt x="8331961" y="6396861"/>
                  <a:pt x="8344049" y="6393241"/>
                  <a:pt x="8356116" y="6389578"/>
                </a:cubicBezTo>
                <a:cubicBezTo>
                  <a:pt x="8361075" y="6389556"/>
                  <a:pt x="8366055" y="6389490"/>
                  <a:pt x="8371014" y="6389424"/>
                </a:cubicBezTo>
                <a:cubicBezTo>
                  <a:pt x="8358794" y="6392957"/>
                  <a:pt x="8346573" y="6396445"/>
                  <a:pt x="8334330" y="6399933"/>
                </a:cubicBezTo>
                <a:cubicBezTo>
                  <a:pt x="8329504" y="6400109"/>
                  <a:pt x="8324699" y="6400284"/>
                  <a:pt x="8319872" y="6400460"/>
                </a:cubicBezTo>
                <a:close/>
                <a:moveTo>
                  <a:pt x="8390343" y="6389117"/>
                </a:moveTo>
                <a:cubicBezTo>
                  <a:pt x="8395959" y="6389029"/>
                  <a:pt x="8401598" y="6388897"/>
                  <a:pt x="8407236" y="6388766"/>
                </a:cubicBezTo>
                <a:cubicBezTo>
                  <a:pt x="8395784" y="6391947"/>
                  <a:pt x="8384331" y="6395085"/>
                  <a:pt x="8372879" y="6398222"/>
                </a:cubicBezTo>
                <a:cubicBezTo>
                  <a:pt x="8367306" y="6398507"/>
                  <a:pt x="8361711" y="6398748"/>
                  <a:pt x="8356138" y="6399012"/>
                </a:cubicBezTo>
                <a:cubicBezTo>
                  <a:pt x="8367548" y="6395743"/>
                  <a:pt x="8378934" y="6392430"/>
                  <a:pt x="8390343" y="6389117"/>
                </a:cubicBezTo>
                <a:close/>
                <a:moveTo>
                  <a:pt x="8405240" y="6384794"/>
                </a:moveTo>
                <a:cubicBezTo>
                  <a:pt x="8417614" y="6381175"/>
                  <a:pt x="8429966" y="6377511"/>
                  <a:pt x="8442318" y="6373846"/>
                </a:cubicBezTo>
                <a:cubicBezTo>
                  <a:pt x="8446553" y="6373868"/>
                  <a:pt x="8450787" y="6373912"/>
                  <a:pt x="8455043" y="6373912"/>
                </a:cubicBezTo>
                <a:cubicBezTo>
                  <a:pt x="8456777" y="6373912"/>
                  <a:pt x="8458488" y="6373890"/>
                  <a:pt x="8460221" y="6373890"/>
                </a:cubicBezTo>
                <a:cubicBezTo>
                  <a:pt x="8447913" y="6377379"/>
                  <a:pt x="8435605" y="6380868"/>
                  <a:pt x="8423296" y="6384312"/>
                </a:cubicBezTo>
                <a:cubicBezTo>
                  <a:pt x="8417285" y="6384487"/>
                  <a:pt x="8411251" y="6384641"/>
                  <a:pt x="8405240" y="6384794"/>
                </a:cubicBezTo>
                <a:close/>
                <a:moveTo>
                  <a:pt x="8455394" y="6369964"/>
                </a:moveTo>
                <a:cubicBezTo>
                  <a:pt x="8468558" y="6366036"/>
                  <a:pt x="8481700" y="6362087"/>
                  <a:pt x="8494821" y="6358094"/>
                </a:cubicBezTo>
                <a:cubicBezTo>
                  <a:pt x="8501073" y="6358269"/>
                  <a:pt x="8507304" y="6358445"/>
                  <a:pt x="8513557" y="6358576"/>
                </a:cubicBezTo>
                <a:cubicBezTo>
                  <a:pt x="8500459" y="6362372"/>
                  <a:pt x="8487361" y="6366167"/>
                  <a:pt x="8474263" y="6369898"/>
                </a:cubicBezTo>
                <a:cubicBezTo>
                  <a:pt x="8467966" y="6369942"/>
                  <a:pt x="8461691" y="6369964"/>
                  <a:pt x="8455394" y="6369964"/>
                </a:cubicBezTo>
                <a:close/>
                <a:moveTo>
                  <a:pt x="8506514" y="6354540"/>
                </a:moveTo>
                <a:cubicBezTo>
                  <a:pt x="8520424" y="6350327"/>
                  <a:pt x="8534312" y="6346071"/>
                  <a:pt x="8548200" y="6341793"/>
                </a:cubicBezTo>
                <a:cubicBezTo>
                  <a:pt x="8554585" y="6342143"/>
                  <a:pt x="8561013" y="6342451"/>
                  <a:pt x="8567441" y="6342758"/>
                </a:cubicBezTo>
                <a:cubicBezTo>
                  <a:pt x="8553641" y="6346861"/>
                  <a:pt x="8539841" y="6350919"/>
                  <a:pt x="8526019" y="6354956"/>
                </a:cubicBezTo>
                <a:cubicBezTo>
                  <a:pt x="8519503" y="6354847"/>
                  <a:pt x="8513008" y="6354715"/>
                  <a:pt x="8506514" y="6354540"/>
                </a:cubicBezTo>
                <a:close/>
                <a:moveTo>
                  <a:pt x="8593813" y="6340125"/>
                </a:moveTo>
                <a:cubicBezTo>
                  <a:pt x="8607789" y="6335935"/>
                  <a:pt x="8621743" y="6331744"/>
                  <a:pt x="8635697" y="6327510"/>
                </a:cubicBezTo>
                <a:cubicBezTo>
                  <a:pt x="8641883" y="6327926"/>
                  <a:pt x="8648071" y="6328321"/>
                  <a:pt x="8654302" y="6328694"/>
                </a:cubicBezTo>
                <a:cubicBezTo>
                  <a:pt x="8640392" y="6332753"/>
                  <a:pt x="8626460" y="6336768"/>
                  <a:pt x="8612528" y="6340739"/>
                </a:cubicBezTo>
                <a:cubicBezTo>
                  <a:pt x="8606297" y="6340564"/>
                  <a:pt x="8600044" y="6340345"/>
                  <a:pt x="8593813" y="6340125"/>
                </a:cubicBezTo>
                <a:close/>
                <a:moveTo>
                  <a:pt x="8668913" y="6329528"/>
                </a:moveTo>
                <a:cubicBezTo>
                  <a:pt x="8675013" y="6329857"/>
                  <a:pt x="8681112" y="6330186"/>
                  <a:pt x="8687233" y="6330472"/>
                </a:cubicBezTo>
                <a:cubicBezTo>
                  <a:pt x="8673872" y="6334201"/>
                  <a:pt x="8660510" y="6337887"/>
                  <a:pt x="8647127" y="6341573"/>
                </a:cubicBezTo>
                <a:cubicBezTo>
                  <a:pt x="8641006" y="6341463"/>
                  <a:pt x="8634885" y="6341332"/>
                  <a:pt x="8628763" y="6341178"/>
                </a:cubicBezTo>
                <a:cubicBezTo>
                  <a:pt x="8642169" y="6337339"/>
                  <a:pt x="8655530" y="6333433"/>
                  <a:pt x="8668913" y="6329528"/>
                </a:cubicBezTo>
                <a:close/>
                <a:moveTo>
                  <a:pt x="8679533" y="6326435"/>
                </a:moveTo>
                <a:cubicBezTo>
                  <a:pt x="8693640" y="6322288"/>
                  <a:pt x="8707725" y="6318141"/>
                  <a:pt x="8721789" y="6313929"/>
                </a:cubicBezTo>
                <a:cubicBezTo>
                  <a:pt x="8728063" y="6314456"/>
                  <a:pt x="8734338" y="6314938"/>
                  <a:pt x="8740657" y="6315421"/>
                </a:cubicBezTo>
                <a:cubicBezTo>
                  <a:pt x="8726615" y="6319414"/>
                  <a:pt x="8712574" y="6323385"/>
                  <a:pt x="8698532" y="6327312"/>
                </a:cubicBezTo>
                <a:cubicBezTo>
                  <a:pt x="8692192" y="6327049"/>
                  <a:pt x="8685873" y="6326742"/>
                  <a:pt x="8679533" y="6326435"/>
                </a:cubicBezTo>
                <a:close/>
                <a:moveTo>
                  <a:pt x="8754633" y="6316430"/>
                </a:moveTo>
                <a:cubicBezTo>
                  <a:pt x="8760798" y="6316869"/>
                  <a:pt x="8767007" y="6317264"/>
                  <a:pt x="8773216" y="6317637"/>
                </a:cubicBezTo>
                <a:cubicBezTo>
                  <a:pt x="8759745" y="6321322"/>
                  <a:pt x="8746252" y="6324965"/>
                  <a:pt x="8732759" y="6328563"/>
                </a:cubicBezTo>
                <a:cubicBezTo>
                  <a:pt x="8726528" y="6328387"/>
                  <a:pt x="8720296" y="6328168"/>
                  <a:pt x="8714066" y="6327926"/>
                </a:cubicBezTo>
                <a:cubicBezTo>
                  <a:pt x="8727603" y="6324131"/>
                  <a:pt x="8741118" y="6320291"/>
                  <a:pt x="8754633" y="6316430"/>
                </a:cubicBezTo>
                <a:close/>
                <a:moveTo>
                  <a:pt x="8764747" y="6313534"/>
                </a:moveTo>
                <a:cubicBezTo>
                  <a:pt x="8778964" y="6309453"/>
                  <a:pt x="8793181" y="6305350"/>
                  <a:pt x="8807398" y="6301204"/>
                </a:cubicBezTo>
                <a:cubicBezTo>
                  <a:pt x="8813717" y="6301818"/>
                  <a:pt x="8820058" y="6302432"/>
                  <a:pt x="8826442" y="6303003"/>
                </a:cubicBezTo>
                <a:cubicBezTo>
                  <a:pt x="8812291" y="6306930"/>
                  <a:pt x="8798140" y="6310835"/>
                  <a:pt x="8783988" y="6314697"/>
                </a:cubicBezTo>
                <a:cubicBezTo>
                  <a:pt x="8777560" y="6314324"/>
                  <a:pt x="8771154" y="6313951"/>
                  <a:pt x="8764747" y="6313534"/>
                </a:cubicBezTo>
                <a:close/>
                <a:moveTo>
                  <a:pt x="8816327" y="6298593"/>
                </a:moveTo>
                <a:cubicBezTo>
                  <a:pt x="8831181" y="6294249"/>
                  <a:pt x="8846012" y="6289904"/>
                  <a:pt x="8860822" y="6285516"/>
                </a:cubicBezTo>
                <a:cubicBezTo>
                  <a:pt x="8867228" y="6286328"/>
                  <a:pt x="8873613" y="6287162"/>
                  <a:pt x="8880085" y="6287930"/>
                </a:cubicBezTo>
                <a:cubicBezTo>
                  <a:pt x="8865363" y="6292098"/>
                  <a:pt x="8850642" y="6296245"/>
                  <a:pt x="8835920" y="6300348"/>
                </a:cubicBezTo>
                <a:cubicBezTo>
                  <a:pt x="8829382" y="6299799"/>
                  <a:pt x="8822865" y="6299207"/>
                  <a:pt x="8816327" y="6298593"/>
                </a:cubicBezTo>
                <a:close/>
                <a:moveTo>
                  <a:pt x="8892393" y="6289334"/>
                </a:moveTo>
                <a:cubicBezTo>
                  <a:pt x="8898778" y="6290058"/>
                  <a:pt x="8905162" y="6290782"/>
                  <a:pt x="8911591" y="6291463"/>
                </a:cubicBezTo>
                <a:cubicBezTo>
                  <a:pt x="8897374" y="6295324"/>
                  <a:pt x="8883135" y="6299163"/>
                  <a:pt x="8868896" y="6302959"/>
                </a:cubicBezTo>
                <a:cubicBezTo>
                  <a:pt x="8862379" y="6302476"/>
                  <a:pt x="8855885" y="6301993"/>
                  <a:pt x="8849413" y="6301467"/>
                </a:cubicBezTo>
                <a:cubicBezTo>
                  <a:pt x="8863740" y="6297452"/>
                  <a:pt x="8878067" y="6293415"/>
                  <a:pt x="8892393" y="6289334"/>
                </a:cubicBezTo>
                <a:close/>
                <a:moveTo>
                  <a:pt x="8924447" y="6292779"/>
                </a:moveTo>
                <a:cubicBezTo>
                  <a:pt x="8930766" y="6293415"/>
                  <a:pt x="8937129" y="6294029"/>
                  <a:pt x="8943513" y="6294622"/>
                </a:cubicBezTo>
                <a:cubicBezTo>
                  <a:pt x="8929801" y="6298154"/>
                  <a:pt x="8916089" y="6301664"/>
                  <a:pt x="8902376" y="6305131"/>
                </a:cubicBezTo>
                <a:cubicBezTo>
                  <a:pt x="8895947" y="6304758"/>
                  <a:pt x="8889519" y="6304363"/>
                  <a:pt x="8883091" y="6303924"/>
                </a:cubicBezTo>
                <a:cubicBezTo>
                  <a:pt x="8896891" y="6300239"/>
                  <a:pt x="8910669" y="6296508"/>
                  <a:pt x="8924447" y="6292779"/>
                </a:cubicBezTo>
                <a:close/>
                <a:moveTo>
                  <a:pt x="8933509" y="6290300"/>
                </a:moveTo>
                <a:cubicBezTo>
                  <a:pt x="8947923" y="6286350"/>
                  <a:pt x="8962338" y="6282401"/>
                  <a:pt x="8976730" y="6278430"/>
                </a:cubicBezTo>
                <a:cubicBezTo>
                  <a:pt x="8983180" y="6279264"/>
                  <a:pt x="8989631" y="6280097"/>
                  <a:pt x="8996147" y="6280909"/>
                </a:cubicBezTo>
                <a:cubicBezTo>
                  <a:pt x="8981842" y="6284661"/>
                  <a:pt x="8967538" y="6288391"/>
                  <a:pt x="8953233" y="6292098"/>
                </a:cubicBezTo>
                <a:cubicBezTo>
                  <a:pt x="8946651" y="6291528"/>
                  <a:pt x="8940091" y="6290914"/>
                  <a:pt x="8933509" y="6290300"/>
                </a:cubicBezTo>
                <a:close/>
                <a:moveTo>
                  <a:pt x="8984892" y="6276149"/>
                </a:moveTo>
                <a:cubicBezTo>
                  <a:pt x="8999877" y="6272002"/>
                  <a:pt x="9014840" y="6267811"/>
                  <a:pt x="9029803" y="6263620"/>
                </a:cubicBezTo>
                <a:cubicBezTo>
                  <a:pt x="9036297" y="6264695"/>
                  <a:pt x="9042835" y="6265727"/>
                  <a:pt x="9049395" y="6266758"/>
                </a:cubicBezTo>
                <a:cubicBezTo>
                  <a:pt x="9034564" y="6270729"/>
                  <a:pt x="9019688" y="6274678"/>
                  <a:pt x="9004835" y="6278606"/>
                </a:cubicBezTo>
                <a:cubicBezTo>
                  <a:pt x="8998188" y="6277816"/>
                  <a:pt x="8991539" y="6277004"/>
                  <a:pt x="8984892" y="6276149"/>
                </a:cubicBezTo>
                <a:close/>
                <a:moveTo>
                  <a:pt x="9060475" y="6268470"/>
                </a:moveTo>
                <a:cubicBezTo>
                  <a:pt x="9066969" y="6269457"/>
                  <a:pt x="9073507" y="6270400"/>
                  <a:pt x="9080089" y="6271321"/>
                </a:cubicBezTo>
                <a:cubicBezTo>
                  <a:pt x="9065718" y="6274986"/>
                  <a:pt x="9051348" y="6278606"/>
                  <a:pt x="9036978" y="6282225"/>
                </a:cubicBezTo>
                <a:cubicBezTo>
                  <a:pt x="9030352" y="6281524"/>
                  <a:pt x="9023703" y="6280800"/>
                  <a:pt x="9017100" y="6280053"/>
                </a:cubicBezTo>
                <a:cubicBezTo>
                  <a:pt x="9031558" y="6276214"/>
                  <a:pt x="9046016" y="6272352"/>
                  <a:pt x="9060475" y="6268470"/>
                </a:cubicBezTo>
                <a:close/>
                <a:moveTo>
                  <a:pt x="9068286" y="6266363"/>
                </a:moveTo>
                <a:cubicBezTo>
                  <a:pt x="9083336" y="6262326"/>
                  <a:pt x="9098365" y="6258245"/>
                  <a:pt x="9113393" y="6254143"/>
                </a:cubicBezTo>
                <a:cubicBezTo>
                  <a:pt x="9119954" y="6255349"/>
                  <a:pt x="9126513" y="6256534"/>
                  <a:pt x="9133095" y="6257697"/>
                </a:cubicBezTo>
                <a:cubicBezTo>
                  <a:pt x="9118177" y="6261558"/>
                  <a:pt x="9103258" y="6265398"/>
                  <a:pt x="9088317" y="6269215"/>
                </a:cubicBezTo>
                <a:cubicBezTo>
                  <a:pt x="9081624" y="6268294"/>
                  <a:pt x="9074955" y="6267351"/>
                  <a:pt x="9068286" y="6266363"/>
                </a:cubicBezTo>
                <a:close/>
                <a:moveTo>
                  <a:pt x="9143583" y="6259540"/>
                </a:moveTo>
                <a:cubicBezTo>
                  <a:pt x="9150165" y="6260659"/>
                  <a:pt x="9156747" y="6261734"/>
                  <a:pt x="9163329" y="6262809"/>
                </a:cubicBezTo>
                <a:cubicBezTo>
                  <a:pt x="9148915" y="6266341"/>
                  <a:pt x="9134500" y="6269852"/>
                  <a:pt x="9120063" y="6273340"/>
                </a:cubicBezTo>
                <a:cubicBezTo>
                  <a:pt x="9113372" y="6272528"/>
                  <a:pt x="9106681" y="6271673"/>
                  <a:pt x="9100011" y="6270795"/>
                </a:cubicBezTo>
                <a:cubicBezTo>
                  <a:pt x="9114557" y="6267065"/>
                  <a:pt x="9129059" y="6263313"/>
                  <a:pt x="9143583" y="6259540"/>
                </a:cubicBezTo>
                <a:close/>
                <a:moveTo>
                  <a:pt x="9150911" y="6257653"/>
                </a:moveTo>
                <a:cubicBezTo>
                  <a:pt x="9166028" y="6253704"/>
                  <a:pt x="9181122" y="6249733"/>
                  <a:pt x="9196217" y="6245762"/>
                </a:cubicBezTo>
                <a:cubicBezTo>
                  <a:pt x="9202755" y="6247122"/>
                  <a:pt x="9209337" y="6248460"/>
                  <a:pt x="9215962" y="6249777"/>
                </a:cubicBezTo>
                <a:cubicBezTo>
                  <a:pt x="9200978" y="6253506"/>
                  <a:pt x="9186015" y="6257214"/>
                  <a:pt x="9171008" y="6260922"/>
                </a:cubicBezTo>
                <a:cubicBezTo>
                  <a:pt x="9164294" y="6259847"/>
                  <a:pt x="9157603" y="6258772"/>
                  <a:pt x="9150911" y="6257653"/>
                </a:cubicBezTo>
                <a:close/>
                <a:moveTo>
                  <a:pt x="9225990" y="6251707"/>
                </a:moveTo>
                <a:cubicBezTo>
                  <a:pt x="9232966" y="6253046"/>
                  <a:pt x="9239987" y="6254384"/>
                  <a:pt x="9247052" y="6255656"/>
                </a:cubicBezTo>
                <a:cubicBezTo>
                  <a:pt x="9232593" y="6259057"/>
                  <a:pt x="9218156" y="6262458"/>
                  <a:pt x="9203698" y="6265814"/>
                </a:cubicBezTo>
                <a:cubicBezTo>
                  <a:pt x="9196480" y="6264783"/>
                  <a:pt x="9189306" y="6263730"/>
                  <a:pt x="9182110" y="6262633"/>
                </a:cubicBezTo>
                <a:cubicBezTo>
                  <a:pt x="9196744" y="6259013"/>
                  <a:pt x="9211377" y="6255371"/>
                  <a:pt x="9225990" y="6251707"/>
                </a:cubicBezTo>
                <a:close/>
                <a:moveTo>
                  <a:pt x="9233185" y="6249908"/>
                </a:moveTo>
                <a:cubicBezTo>
                  <a:pt x="9248258" y="6246134"/>
                  <a:pt x="9263309" y="6242317"/>
                  <a:pt x="9278338" y="6238499"/>
                </a:cubicBezTo>
                <a:cubicBezTo>
                  <a:pt x="9285293" y="6240123"/>
                  <a:pt x="9292270" y="6241681"/>
                  <a:pt x="9299290" y="6243239"/>
                </a:cubicBezTo>
                <a:cubicBezTo>
                  <a:pt x="9284437" y="6246793"/>
                  <a:pt x="9269584" y="6250325"/>
                  <a:pt x="9254709" y="6253857"/>
                </a:cubicBezTo>
                <a:cubicBezTo>
                  <a:pt x="9247534" y="6252563"/>
                  <a:pt x="9240360" y="6251247"/>
                  <a:pt x="9233185" y="6249908"/>
                </a:cubicBezTo>
                <a:close/>
                <a:moveTo>
                  <a:pt x="9308769" y="6245301"/>
                </a:moveTo>
                <a:cubicBezTo>
                  <a:pt x="9315395" y="6246727"/>
                  <a:pt x="9322086" y="6248131"/>
                  <a:pt x="9328800" y="6249491"/>
                </a:cubicBezTo>
                <a:cubicBezTo>
                  <a:pt x="9314451" y="6252738"/>
                  <a:pt x="9300081" y="6255941"/>
                  <a:pt x="9285732" y="6259123"/>
                </a:cubicBezTo>
                <a:cubicBezTo>
                  <a:pt x="9278909" y="6258026"/>
                  <a:pt x="9272085" y="6256863"/>
                  <a:pt x="9265283" y="6255678"/>
                </a:cubicBezTo>
                <a:cubicBezTo>
                  <a:pt x="9279786" y="6252256"/>
                  <a:pt x="9294288" y="6248789"/>
                  <a:pt x="9308769" y="6245301"/>
                </a:cubicBezTo>
                <a:close/>
                <a:moveTo>
                  <a:pt x="9314495" y="6243918"/>
                </a:moveTo>
                <a:cubicBezTo>
                  <a:pt x="9329787" y="6240233"/>
                  <a:pt x="9345058" y="6236547"/>
                  <a:pt x="9360328" y="6232817"/>
                </a:cubicBezTo>
                <a:cubicBezTo>
                  <a:pt x="9366931" y="6234528"/>
                  <a:pt x="9373557" y="6236196"/>
                  <a:pt x="9380205" y="6237819"/>
                </a:cubicBezTo>
                <a:cubicBezTo>
                  <a:pt x="9365066" y="6241286"/>
                  <a:pt x="9349950" y="6244730"/>
                  <a:pt x="9334789" y="6248153"/>
                </a:cubicBezTo>
                <a:cubicBezTo>
                  <a:pt x="9328010" y="6246771"/>
                  <a:pt x="9321253" y="6245367"/>
                  <a:pt x="9314495" y="6243918"/>
                </a:cubicBezTo>
                <a:close/>
                <a:moveTo>
                  <a:pt x="9389157" y="6240013"/>
                </a:moveTo>
                <a:cubicBezTo>
                  <a:pt x="9395804" y="6241615"/>
                  <a:pt x="9402474" y="6243173"/>
                  <a:pt x="9409144" y="6244709"/>
                </a:cubicBezTo>
                <a:cubicBezTo>
                  <a:pt x="9394488" y="6247846"/>
                  <a:pt x="9379810" y="6250983"/>
                  <a:pt x="9365132" y="6254055"/>
                </a:cubicBezTo>
                <a:cubicBezTo>
                  <a:pt x="9358309" y="6252782"/>
                  <a:pt x="9351508" y="6251488"/>
                  <a:pt x="9344729" y="6250128"/>
                </a:cubicBezTo>
                <a:cubicBezTo>
                  <a:pt x="9359538" y="6246793"/>
                  <a:pt x="9374347" y="6243414"/>
                  <a:pt x="9389157" y="6240013"/>
                </a:cubicBezTo>
                <a:close/>
                <a:moveTo>
                  <a:pt x="9395277" y="6238609"/>
                </a:moveTo>
                <a:cubicBezTo>
                  <a:pt x="9410548" y="6235099"/>
                  <a:pt x="9425818" y="6231567"/>
                  <a:pt x="9441066" y="6228012"/>
                </a:cubicBezTo>
                <a:cubicBezTo>
                  <a:pt x="9447670" y="6229899"/>
                  <a:pt x="9454274" y="6231742"/>
                  <a:pt x="9460900" y="6233541"/>
                </a:cubicBezTo>
                <a:cubicBezTo>
                  <a:pt x="9445805" y="6236832"/>
                  <a:pt x="9430711" y="6240101"/>
                  <a:pt x="9415594" y="6243326"/>
                </a:cubicBezTo>
                <a:cubicBezTo>
                  <a:pt x="9408792" y="6241790"/>
                  <a:pt x="9402035" y="6240211"/>
                  <a:pt x="9395277" y="6238609"/>
                </a:cubicBezTo>
                <a:close/>
                <a:moveTo>
                  <a:pt x="9469391" y="6235845"/>
                </a:moveTo>
                <a:cubicBezTo>
                  <a:pt x="9476038" y="6237622"/>
                  <a:pt x="9482686" y="6239355"/>
                  <a:pt x="9489356" y="6241088"/>
                </a:cubicBezTo>
                <a:cubicBezTo>
                  <a:pt x="9474723" y="6244028"/>
                  <a:pt x="9460066" y="6246968"/>
                  <a:pt x="9445410" y="6249886"/>
                </a:cubicBezTo>
                <a:cubicBezTo>
                  <a:pt x="9438587" y="6248438"/>
                  <a:pt x="9431785" y="6246946"/>
                  <a:pt x="9424984" y="6245433"/>
                </a:cubicBezTo>
                <a:cubicBezTo>
                  <a:pt x="9439793" y="6242251"/>
                  <a:pt x="9454603" y="6239048"/>
                  <a:pt x="9469391" y="6235845"/>
                </a:cubicBezTo>
                <a:close/>
                <a:moveTo>
                  <a:pt x="9475139" y="6234594"/>
                </a:moveTo>
                <a:cubicBezTo>
                  <a:pt x="9490387" y="6231259"/>
                  <a:pt x="9505613" y="6227924"/>
                  <a:pt x="9520839" y="6224568"/>
                </a:cubicBezTo>
                <a:cubicBezTo>
                  <a:pt x="9527421" y="6226630"/>
                  <a:pt x="9534026" y="6228670"/>
                  <a:pt x="9540629" y="6230667"/>
                </a:cubicBezTo>
                <a:cubicBezTo>
                  <a:pt x="9525578" y="6233739"/>
                  <a:pt x="9510506" y="6236810"/>
                  <a:pt x="9495434" y="6239860"/>
                </a:cubicBezTo>
                <a:cubicBezTo>
                  <a:pt x="9488632" y="6238127"/>
                  <a:pt x="9481874" y="6236371"/>
                  <a:pt x="9475139" y="6234594"/>
                </a:cubicBezTo>
                <a:close/>
                <a:moveTo>
                  <a:pt x="9518228" y="6221013"/>
                </a:moveTo>
                <a:cubicBezTo>
                  <a:pt x="9511603" y="6218929"/>
                  <a:pt x="9504999" y="6216801"/>
                  <a:pt x="9498395" y="6214629"/>
                </a:cubicBezTo>
                <a:cubicBezTo>
                  <a:pt x="9514389" y="6210877"/>
                  <a:pt x="9530383" y="6207103"/>
                  <a:pt x="9546334" y="6203330"/>
                </a:cubicBezTo>
                <a:cubicBezTo>
                  <a:pt x="9552696" y="6205765"/>
                  <a:pt x="9559081" y="6208178"/>
                  <a:pt x="9565531" y="6210570"/>
                </a:cubicBezTo>
                <a:cubicBezTo>
                  <a:pt x="9549779" y="6214059"/>
                  <a:pt x="9534003" y="6217547"/>
                  <a:pt x="9518228" y="6221013"/>
                </a:cubicBezTo>
                <a:close/>
                <a:moveTo>
                  <a:pt x="9490891" y="6212150"/>
                </a:moveTo>
                <a:cubicBezTo>
                  <a:pt x="9484353" y="6209956"/>
                  <a:pt x="9477838" y="6207740"/>
                  <a:pt x="9471321" y="6205480"/>
                </a:cubicBezTo>
                <a:cubicBezTo>
                  <a:pt x="9487755" y="6201399"/>
                  <a:pt x="9504166" y="6197318"/>
                  <a:pt x="9520554" y="6193216"/>
                </a:cubicBezTo>
                <a:cubicBezTo>
                  <a:pt x="9526830" y="6195739"/>
                  <a:pt x="9533148" y="6198240"/>
                  <a:pt x="9539511" y="6200697"/>
                </a:cubicBezTo>
                <a:cubicBezTo>
                  <a:pt x="9523319" y="6204536"/>
                  <a:pt x="9507105" y="6208332"/>
                  <a:pt x="9490891" y="6212150"/>
                </a:cubicBezTo>
                <a:close/>
                <a:moveTo>
                  <a:pt x="9464015" y="6202935"/>
                </a:moveTo>
                <a:cubicBezTo>
                  <a:pt x="9457345" y="6200609"/>
                  <a:pt x="9450698" y="6198196"/>
                  <a:pt x="9444072" y="6195782"/>
                </a:cubicBezTo>
                <a:cubicBezTo>
                  <a:pt x="9460966" y="6191372"/>
                  <a:pt x="9477838" y="6186963"/>
                  <a:pt x="9494687" y="6182553"/>
                </a:cubicBezTo>
                <a:cubicBezTo>
                  <a:pt x="9501028" y="6185229"/>
                  <a:pt x="9507434" y="6187884"/>
                  <a:pt x="9513907" y="6190517"/>
                </a:cubicBezTo>
                <a:cubicBezTo>
                  <a:pt x="9497276" y="6194663"/>
                  <a:pt x="9480668" y="6198810"/>
                  <a:pt x="9464015" y="6202935"/>
                </a:cubicBezTo>
                <a:close/>
                <a:moveTo>
                  <a:pt x="9436942" y="6193172"/>
                </a:moveTo>
                <a:cubicBezTo>
                  <a:pt x="9430601" y="6190824"/>
                  <a:pt x="9424304" y="6188432"/>
                  <a:pt x="9418029" y="6186019"/>
                </a:cubicBezTo>
                <a:cubicBezTo>
                  <a:pt x="9435317" y="6181280"/>
                  <a:pt x="9452607" y="6176541"/>
                  <a:pt x="9469851" y="6171802"/>
                </a:cubicBezTo>
                <a:cubicBezTo>
                  <a:pt x="9475929" y="6174501"/>
                  <a:pt x="9482028" y="6177155"/>
                  <a:pt x="9488193" y="6179788"/>
                </a:cubicBezTo>
                <a:cubicBezTo>
                  <a:pt x="9471124" y="6184242"/>
                  <a:pt x="9454033" y="6188718"/>
                  <a:pt x="9436942" y="6193172"/>
                </a:cubicBezTo>
                <a:close/>
                <a:moveTo>
                  <a:pt x="9411097" y="6183321"/>
                </a:moveTo>
                <a:cubicBezTo>
                  <a:pt x="9404865" y="6180885"/>
                  <a:pt x="9398635" y="6178428"/>
                  <a:pt x="9392448" y="6175905"/>
                </a:cubicBezTo>
                <a:cubicBezTo>
                  <a:pt x="9410131" y="6170859"/>
                  <a:pt x="9427814" y="6165813"/>
                  <a:pt x="9445476" y="6160744"/>
                </a:cubicBezTo>
                <a:cubicBezTo>
                  <a:pt x="9451444" y="6163509"/>
                  <a:pt x="9457456" y="6166251"/>
                  <a:pt x="9463510" y="6168972"/>
                </a:cubicBezTo>
                <a:cubicBezTo>
                  <a:pt x="9446046" y="6173755"/>
                  <a:pt x="9428582" y="6178538"/>
                  <a:pt x="9411097" y="6183321"/>
                </a:cubicBezTo>
                <a:close/>
                <a:moveTo>
                  <a:pt x="9385668" y="6173140"/>
                </a:moveTo>
                <a:cubicBezTo>
                  <a:pt x="9379546" y="6170617"/>
                  <a:pt x="9373425" y="6168073"/>
                  <a:pt x="9367326" y="6165483"/>
                </a:cubicBezTo>
                <a:cubicBezTo>
                  <a:pt x="9385404" y="6160108"/>
                  <a:pt x="9403483" y="6154733"/>
                  <a:pt x="9421540" y="6149358"/>
                </a:cubicBezTo>
                <a:cubicBezTo>
                  <a:pt x="9427397" y="6152210"/>
                  <a:pt x="9433322" y="6155040"/>
                  <a:pt x="9439267" y="6157826"/>
                </a:cubicBezTo>
                <a:cubicBezTo>
                  <a:pt x="9421430" y="6162938"/>
                  <a:pt x="9403571" y="6168029"/>
                  <a:pt x="9385668" y="6173140"/>
                </a:cubicBezTo>
                <a:close/>
                <a:moveTo>
                  <a:pt x="9360700" y="6162632"/>
                </a:moveTo>
                <a:cubicBezTo>
                  <a:pt x="9354667" y="6160020"/>
                  <a:pt x="9348655" y="6157388"/>
                  <a:pt x="9342665" y="6154689"/>
                </a:cubicBezTo>
                <a:cubicBezTo>
                  <a:pt x="9361140" y="6149006"/>
                  <a:pt x="9379590" y="6143324"/>
                  <a:pt x="9398020" y="6137620"/>
                </a:cubicBezTo>
                <a:cubicBezTo>
                  <a:pt x="9403791" y="6140560"/>
                  <a:pt x="9409605" y="6143478"/>
                  <a:pt x="9415441" y="6146352"/>
                </a:cubicBezTo>
                <a:cubicBezTo>
                  <a:pt x="9397209" y="6151771"/>
                  <a:pt x="9378976" y="6157212"/>
                  <a:pt x="9360700" y="6162632"/>
                </a:cubicBezTo>
                <a:close/>
                <a:moveTo>
                  <a:pt x="9336150" y="6151771"/>
                </a:moveTo>
                <a:cubicBezTo>
                  <a:pt x="9330226" y="6149094"/>
                  <a:pt x="9324346" y="6146352"/>
                  <a:pt x="9318466" y="6143587"/>
                </a:cubicBezTo>
                <a:cubicBezTo>
                  <a:pt x="9337312" y="6137576"/>
                  <a:pt x="9356137" y="6131586"/>
                  <a:pt x="9374939" y="6125575"/>
                </a:cubicBezTo>
                <a:cubicBezTo>
                  <a:pt x="9380599" y="6128603"/>
                  <a:pt x="9386304" y="6131586"/>
                  <a:pt x="9392030" y="6134548"/>
                </a:cubicBezTo>
                <a:cubicBezTo>
                  <a:pt x="9373425" y="6140296"/>
                  <a:pt x="9354799" y="6146023"/>
                  <a:pt x="9336150" y="6151771"/>
                </a:cubicBezTo>
                <a:close/>
                <a:moveTo>
                  <a:pt x="9332442" y="6152934"/>
                </a:moveTo>
                <a:cubicBezTo>
                  <a:pt x="9314166" y="6158550"/>
                  <a:pt x="9295890" y="6164167"/>
                  <a:pt x="9277592" y="6169783"/>
                </a:cubicBezTo>
                <a:cubicBezTo>
                  <a:pt x="9271515" y="6167348"/>
                  <a:pt x="9265438" y="6164891"/>
                  <a:pt x="9259382" y="6162390"/>
                </a:cubicBezTo>
                <a:cubicBezTo>
                  <a:pt x="9277877" y="6156510"/>
                  <a:pt x="9296373" y="6150630"/>
                  <a:pt x="9314824" y="6144750"/>
                </a:cubicBezTo>
                <a:cubicBezTo>
                  <a:pt x="9320682" y="6147515"/>
                  <a:pt x="9326540" y="6150235"/>
                  <a:pt x="9332442" y="6152934"/>
                </a:cubicBezTo>
                <a:close/>
                <a:moveTo>
                  <a:pt x="9252537" y="6159516"/>
                </a:moveTo>
                <a:cubicBezTo>
                  <a:pt x="9246569" y="6157015"/>
                  <a:pt x="9240601" y="6154447"/>
                  <a:pt x="9234655" y="6151859"/>
                </a:cubicBezTo>
                <a:cubicBezTo>
                  <a:pt x="9253502" y="6145672"/>
                  <a:pt x="9272348" y="6139485"/>
                  <a:pt x="9291173" y="6133298"/>
                </a:cubicBezTo>
                <a:cubicBezTo>
                  <a:pt x="9296899" y="6136150"/>
                  <a:pt x="9302669" y="6138958"/>
                  <a:pt x="9308461" y="6141745"/>
                </a:cubicBezTo>
                <a:cubicBezTo>
                  <a:pt x="9289835" y="6147668"/>
                  <a:pt x="9271207" y="6153592"/>
                  <a:pt x="9252537" y="6159516"/>
                </a:cubicBezTo>
                <a:close/>
                <a:moveTo>
                  <a:pt x="9248587" y="6160766"/>
                </a:moveTo>
                <a:cubicBezTo>
                  <a:pt x="9230334" y="6166580"/>
                  <a:pt x="9212035" y="6172373"/>
                  <a:pt x="9193716" y="6178165"/>
                </a:cubicBezTo>
                <a:cubicBezTo>
                  <a:pt x="9187595" y="6175905"/>
                  <a:pt x="9181495" y="6173580"/>
                  <a:pt x="9175396" y="6171254"/>
                </a:cubicBezTo>
                <a:cubicBezTo>
                  <a:pt x="9193892" y="6165220"/>
                  <a:pt x="9212343" y="6159165"/>
                  <a:pt x="9230794" y="6153131"/>
                </a:cubicBezTo>
                <a:cubicBezTo>
                  <a:pt x="9236717" y="6155720"/>
                  <a:pt x="9242642" y="6158265"/>
                  <a:pt x="9248587" y="6160766"/>
                </a:cubicBezTo>
                <a:close/>
                <a:moveTo>
                  <a:pt x="9168178" y="6168445"/>
                </a:moveTo>
                <a:cubicBezTo>
                  <a:pt x="9162144" y="6166098"/>
                  <a:pt x="9156132" y="6163729"/>
                  <a:pt x="9150121" y="6161293"/>
                </a:cubicBezTo>
                <a:cubicBezTo>
                  <a:pt x="9168923" y="6154974"/>
                  <a:pt x="9187704" y="6148634"/>
                  <a:pt x="9206485" y="6142293"/>
                </a:cubicBezTo>
                <a:cubicBezTo>
                  <a:pt x="9209337" y="6143543"/>
                  <a:pt x="9212145" y="6144794"/>
                  <a:pt x="9214909" y="6146045"/>
                </a:cubicBezTo>
                <a:cubicBezTo>
                  <a:pt x="9217959" y="6147427"/>
                  <a:pt x="9221053" y="6148787"/>
                  <a:pt x="9224125" y="6150169"/>
                </a:cubicBezTo>
                <a:cubicBezTo>
                  <a:pt x="9205497" y="6156269"/>
                  <a:pt x="9186848" y="6162368"/>
                  <a:pt x="9168178" y="6168445"/>
                </a:cubicBezTo>
                <a:close/>
                <a:moveTo>
                  <a:pt x="9147905" y="6163421"/>
                </a:moveTo>
                <a:cubicBezTo>
                  <a:pt x="9153259" y="6165593"/>
                  <a:pt x="9158634" y="6167721"/>
                  <a:pt x="9163987" y="6169827"/>
                </a:cubicBezTo>
                <a:cubicBezTo>
                  <a:pt x="9145733" y="6175774"/>
                  <a:pt x="9127480" y="6181719"/>
                  <a:pt x="9109181" y="6187643"/>
                </a:cubicBezTo>
                <a:cubicBezTo>
                  <a:pt x="9103038" y="6185537"/>
                  <a:pt x="9096895" y="6183409"/>
                  <a:pt x="9090752" y="6181215"/>
                </a:cubicBezTo>
                <a:cubicBezTo>
                  <a:pt x="9109204" y="6175049"/>
                  <a:pt x="9127633" y="6168862"/>
                  <a:pt x="9146041" y="6162675"/>
                </a:cubicBezTo>
                <a:cubicBezTo>
                  <a:pt x="9146655" y="6162917"/>
                  <a:pt x="9147291" y="6163180"/>
                  <a:pt x="9147905" y="6163421"/>
                </a:cubicBezTo>
                <a:close/>
                <a:moveTo>
                  <a:pt x="9083117" y="6178516"/>
                </a:moveTo>
                <a:cubicBezTo>
                  <a:pt x="9082700" y="6178362"/>
                  <a:pt x="9082305" y="6178231"/>
                  <a:pt x="9081888" y="6178077"/>
                </a:cubicBezTo>
                <a:cubicBezTo>
                  <a:pt x="9076250" y="6176037"/>
                  <a:pt x="9070348" y="6173996"/>
                  <a:pt x="9064248" y="6171956"/>
                </a:cubicBezTo>
                <a:cubicBezTo>
                  <a:pt x="9082876" y="6165549"/>
                  <a:pt x="9101502" y="6159121"/>
                  <a:pt x="9120086" y="6152715"/>
                </a:cubicBezTo>
                <a:cubicBezTo>
                  <a:pt x="9126536" y="6155106"/>
                  <a:pt x="9132810" y="6157475"/>
                  <a:pt x="9138844" y="6159823"/>
                </a:cubicBezTo>
                <a:cubicBezTo>
                  <a:pt x="9120283" y="6166054"/>
                  <a:pt x="9101722" y="6172285"/>
                  <a:pt x="9083117" y="6178516"/>
                </a:cubicBezTo>
                <a:close/>
                <a:moveTo>
                  <a:pt x="9078663" y="6179986"/>
                </a:moveTo>
                <a:cubicBezTo>
                  <a:pt x="9060475" y="6186085"/>
                  <a:pt x="9042243" y="6192141"/>
                  <a:pt x="9024011" y="6198196"/>
                </a:cubicBezTo>
                <a:cubicBezTo>
                  <a:pt x="9020961" y="6197252"/>
                  <a:pt x="9017890" y="6196287"/>
                  <a:pt x="9014840" y="6195322"/>
                </a:cubicBezTo>
                <a:cubicBezTo>
                  <a:pt x="9011636" y="6194291"/>
                  <a:pt x="9008368" y="6193282"/>
                  <a:pt x="9005033" y="6192250"/>
                </a:cubicBezTo>
                <a:cubicBezTo>
                  <a:pt x="9023287" y="6186019"/>
                  <a:pt x="9041540" y="6179766"/>
                  <a:pt x="9059772" y="6173492"/>
                </a:cubicBezTo>
                <a:cubicBezTo>
                  <a:pt x="9066310" y="6175686"/>
                  <a:pt x="9072630" y="6177836"/>
                  <a:pt x="9078663" y="6179986"/>
                </a:cubicBezTo>
                <a:close/>
                <a:moveTo>
                  <a:pt x="8996651" y="6189749"/>
                </a:moveTo>
                <a:cubicBezTo>
                  <a:pt x="8990377" y="6187884"/>
                  <a:pt x="8983883" y="6185997"/>
                  <a:pt x="8977235" y="6184088"/>
                </a:cubicBezTo>
                <a:cubicBezTo>
                  <a:pt x="8995709" y="6177594"/>
                  <a:pt x="9014159" y="6171078"/>
                  <a:pt x="9032590" y="6164562"/>
                </a:cubicBezTo>
                <a:cubicBezTo>
                  <a:pt x="9035332" y="6165461"/>
                  <a:pt x="9038031" y="6166339"/>
                  <a:pt x="9040707" y="6167217"/>
                </a:cubicBezTo>
                <a:cubicBezTo>
                  <a:pt x="9044458" y="6168445"/>
                  <a:pt x="9048166" y="6169652"/>
                  <a:pt x="9051809" y="6170859"/>
                </a:cubicBezTo>
                <a:cubicBezTo>
                  <a:pt x="9033423" y="6177155"/>
                  <a:pt x="9015059" y="6183452"/>
                  <a:pt x="8996651" y="6189749"/>
                </a:cubicBezTo>
                <a:close/>
                <a:moveTo>
                  <a:pt x="8968635" y="6181587"/>
                </a:moveTo>
                <a:cubicBezTo>
                  <a:pt x="8870673" y="6153350"/>
                  <a:pt x="8740262" y="6113530"/>
                  <a:pt x="8719770" y="5981562"/>
                </a:cubicBezTo>
                <a:cubicBezTo>
                  <a:pt x="8708471" y="5908852"/>
                  <a:pt x="8723127" y="5832677"/>
                  <a:pt x="8736072" y="5765432"/>
                </a:cubicBezTo>
                <a:lnTo>
                  <a:pt x="8737498" y="5758060"/>
                </a:lnTo>
                <a:cubicBezTo>
                  <a:pt x="8744782" y="5720125"/>
                  <a:pt x="8754413" y="5679646"/>
                  <a:pt x="8768762" y="5626793"/>
                </a:cubicBezTo>
                <a:cubicBezTo>
                  <a:pt x="8793752" y="5534645"/>
                  <a:pt x="8824687" y="5443376"/>
                  <a:pt x="8854240" y="5357788"/>
                </a:cubicBezTo>
                <a:cubicBezTo>
                  <a:pt x="8888203" y="5259958"/>
                  <a:pt x="8925632" y="5161207"/>
                  <a:pt x="8961855" y="5065680"/>
                </a:cubicBezTo>
                <a:cubicBezTo>
                  <a:pt x="9033182" y="4877502"/>
                  <a:pt x="9106943" y="4682895"/>
                  <a:pt x="9154750" y="4492720"/>
                </a:cubicBezTo>
                <a:cubicBezTo>
                  <a:pt x="9165523" y="4449871"/>
                  <a:pt x="9178928" y="4396536"/>
                  <a:pt x="9192553" y="4338373"/>
                </a:cubicBezTo>
                <a:cubicBezTo>
                  <a:pt x="9195668" y="4325055"/>
                  <a:pt x="9198784" y="4311672"/>
                  <a:pt x="9201877" y="4298267"/>
                </a:cubicBezTo>
                <a:cubicBezTo>
                  <a:pt x="9207714" y="4302545"/>
                  <a:pt x="9213483" y="4306911"/>
                  <a:pt x="9219188" y="4311299"/>
                </a:cubicBezTo>
                <a:cubicBezTo>
                  <a:pt x="9216161" y="4327030"/>
                  <a:pt x="9213111" y="4342607"/>
                  <a:pt x="9210061" y="4357943"/>
                </a:cubicBezTo>
                <a:cubicBezTo>
                  <a:pt x="9199047" y="4413451"/>
                  <a:pt x="9188143" y="4463913"/>
                  <a:pt x="9178555" y="4508451"/>
                </a:cubicBezTo>
                <a:cubicBezTo>
                  <a:pt x="9138142" y="4695730"/>
                  <a:pt x="9070984" y="4888143"/>
                  <a:pt x="9006064" y="5074193"/>
                </a:cubicBezTo>
                <a:cubicBezTo>
                  <a:pt x="8974098" y="5165814"/>
                  <a:pt x="8941034" y="5260551"/>
                  <a:pt x="8911239" y="5354322"/>
                </a:cubicBezTo>
                <a:cubicBezTo>
                  <a:pt x="8884890" y="5437737"/>
                  <a:pt x="8857312" y="5526769"/>
                  <a:pt x="8835350" y="5617359"/>
                </a:cubicBezTo>
                <a:cubicBezTo>
                  <a:pt x="8822800" y="5669093"/>
                  <a:pt x="8814507" y="5708651"/>
                  <a:pt x="8808451" y="5745576"/>
                </a:cubicBezTo>
                <a:lnTo>
                  <a:pt x="8807420" y="5751916"/>
                </a:lnTo>
                <a:cubicBezTo>
                  <a:pt x="8796582" y="5817802"/>
                  <a:pt x="8784296" y="5892441"/>
                  <a:pt x="8796340" y="5963680"/>
                </a:cubicBezTo>
                <a:cubicBezTo>
                  <a:pt x="8817183" y="6087136"/>
                  <a:pt x="8932763" y="6131520"/>
                  <a:pt x="9024537" y="6161907"/>
                </a:cubicBezTo>
                <a:cubicBezTo>
                  <a:pt x="9005932" y="6168489"/>
                  <a:pt x="8987283" y="6175049"/>
                  <a:pt x="8968635" y="6181587"/>
                </a:cubicBezTo>
                <a:close/>
                <a:moveTo>
                  <a:pt x="9189657" y="4337693"/>
                </a:moveTo>
                <a:cubicBezTo>
                  <a:pt x="9176054" y="4395833"/>
                  <a:pt x="9162649" y="4449148"/>
                  <a:pt x="9151876" y="4491996"/>
                </a:cubicBezTo>
                <a:cubicBezTo>
                  <a:pt x="9104091" y="4682018"/>
                  <a:pt x="9030373" y="4876515"/>
                  <a:pt x="8959069" y="5064627"/>
                </a:cubicBezTo>
                <a:cubicBezTo>
                  <a:pt x="8922846" y="5160154"/>
                  <a:pt x="8885394" y="5258949"/>
                  <a:pt x="8851431" y="5356823"/>
                </a:cubicBezTo>
                <a:cubicBezTo>
                  <a:pt x="8821856" y="5442455"/>
                  <a:pt x="8790899" y="5533790"/>
                  <a:pt x="8765888" y="5626025"/>
                </a:cubicBezTo>
                <a:cubicBezTo>
                  <a:pt x="8751517" y="5678944"/>
                  <a:pt x="8741864" y="5719489"/>
                  <a:pt x="8734557" y="5757489"/>
                </a:cubicBezTo>
                <a:lnTo>
                  <a:pt x="8733153" y="5764883"/>
                </a:lnTo>
                <a:cubicBezTo>
                  <a:pt x="8720165" y="5832348"/>
                  <a:pt x="8705444" y="5908809"/>
                  <a:pt x="8716830" y="5982022"/>
                </a:cubicBezTo>
                <a:cubicBezTo>
                  <a:pt x="8737322" y="6114034"/>
                  <a:pt x="8865561" y="6154887"/>
                  <a:pt x="8963786" y="6183299"/>
                </a:cubicBezTo>
                <a:cubicBezTo>
                  <a:pt x="8945576" y="6189683"/>
                  <a:pt x="8927344" y="6196068"/>
                  <a:pt x="8909111" y="6202430"/>
                </a:cubicBezTo>
                <a:cubicBezTo>
                  <a:pt x="8908278" y="6202211"/>
                  <a:pt x="8907466" y="6202014"/>
                  <a:pt x="8906610" y="6201794"/>
                </a:cubicBezTo>
                <a:cubicBezTo>
                  <a:pt x="8802659" y="6175576"/>
                  <a:pt x="8660291" y="6139682"/>
                  <a:pt x="8640348" y="5999903"/>
                </a:cubicBezTo>
                <a:cubicBezTo>
                  <a:pt x="8629707" y="5925220"/>
                  <a:pt x="8646798" y="5847158"/>
                  <a:pt x="8661893" y="5778310"/>
                </a:cubicBezTo>
                <a:lnTo>
                  <a:pt x="8663692" y="5770083"/>
                </a:lnTo>
                <a:cubicBezTo>
                  <a:pt x="8672204" y="5731095"/>
                  <a:pt x="8683196" y="5689585"/>
                  <a:pt x="8699344" y="5635547"/>
                </a:cubicBezTo>
                <a:cubicBezTo>
                  <a:pt x="8727384" y="5541711"/>
                  <a:pt x="8761719" y="5448181"/>
                  <a:pt x="8794497" y="5360399"/>
                </a:cubicBezTo>
                <a:cubicBezTo>
                  <a:pt x="8832782" y="5258378"/>
                  <a:pt x="8874754" y="5155481"/>
                  <a:pt x="8915342" y="5055961"/>
                </a:cubicBezTo>
                <a:cubicBezTo>
                  <a:pt x="8992878" y="4865808"/>
                  <a:pt x="9073091" y="4669161"/>
                  <a:pt x="9128137" y="4476375"/>
                </a:cubicBezTo>
                <a:cubicBezTo>
                  <a:pt x="9142070" y="4427646"/>
                  <a:pt x="9156944" y="4375320"/>
                  <a:pt x="9172214" y="4318254"/>
                </a:cubicBezTo>
                <a:cubicBezTo>
                  <a:pt x="9175308" y="4306758"/>
                  <a:pt x="9178380" y="4295239"/>
                  <a:pt x="9181430" y="4283699"/>
                </a:cubicBezTo>
                <a:cubicBezTo>
                  <a:pt x="9187441" y="4287867"/>
                  <a:pt x="9193409" y="4292058"/>
                  <a:pt x="9199266" y="4296336"/>
                </a:cubicBezTo>
                <a:cubicBezTo>
                  <a:pt x="9196086" y="4310158"/>
                  <a:pt x="9192882" y="4323958"/>
                  <a:pt x="9189657" y="4337693"/>
                </a:cubicBezTo>
                <a:close/>
                <a:moveTo>
                  <a:pt x="9169252" y="4317464"/>
                </a:moveTo>
                <a:cubicBezTo>
                  <a:pt x="9153961" y="4374486"/>
                  <a:pt x="9139107" y="4426835"/>
                  <a:pt x="9125198" y="4475541"/>
                </a:cubicBezTo>
                <a:cubicBezTo>
                  <a:pt x="9070172" y="4668173"/>
                  <a:pt x="8990004" y="4864733"/>
                  <a:pt x="8912490" y="5054820"/>
                </a:cubicBezTo>
                <a:cubicBezTo>
                  <a:pt x="8871901" y="5154340"/>
                  <a:pt x="8829931" y="5257260"/>
                  <a:pt x="8791623" y="5359324"/>
                </a:cubicBezTo>
                <a:cubicBezTo>
                  <a:pt x="8758823" y="5447149"/>
                  <a:pt x="8724465" y="5540745"/>
                  <a:pt x="8696404" y="5634670"/>
                </a:cubicBezTo>
                <a:cubicBezTo>
                  <a:pt x="8680235" y="5688795"/>
                  <a:pt x="8669221" y="5730350"/>
                  <a:pt x="8660686" y="5769446"/>
                </a:cubicBezTo>
                <a:lnTo>
                  <a:pt x="8658887" y="5777652"/>
                </a:lnTo>
                <a:cubicBezTo>
                  <a:pt x="8643748" y="5846762"/>
                  <a:pt x="8626591" y="5925088"/>
                  <a:pt x="8637320" y="6000342"/>
                </a:cubicBezTo>
                <a:cubicBezTo>
                  <a:pt x="8657417" y="6141240"/>
                  <a:pt x="8799215" y="6177880"/>
                  <a:pt x="8903824" y="6204251"/>
                </a:cubicBezTo>
                <a:cubicBezTo>
                  <a:pt x="8886031" y="6210460"/>
                  <a:pt x="8868216" y="6216647"/>
                  <a:pt x="8850400" y="6222791"/>
                </a:cubicBezTo>
                <a:cubicBezTo>
                  <a:pt x="8846802" y="6222000"/>
                  <a:pt x="8843138" y="6221211"/>
                  <a:pt x="8839430" y="6220399"/>
                </a:cubicBezTo>
                <a:cubicBezTo>
                  <a:pt x="8729928" y="6196375"/>
                  <a:pt x="8579925" y="6163509"/>
                  <a:pt x="8560947" y="6018267"/>
                </a:cubicBezTo>
                <a:cubicBezTo>
                  <a:pt x="8550921" y="5941521"/>
                  <a:pt x="8570469" y="5861550"/>
                  <a:pt x="8587714" y="5790991"/>
                </a:cubicBezTo>
                <a:lnTo>
                  <a:pt x="8589886" y="5782128"/>
                </a:lnTo>
                <a:cubicBezTo>
                  <a:pt x="8599649" y="5742021"/>
                  <a:pt x="8612001" y="5699524"/>
                  <a:pt x="8629948" y="5644302"/>
                </a:cubicBezTo>
                <a:cubicBezTo>
                  <a:pt x="8661015" y="5548709"/>
                  <a:pt x="8698752" y="5452919"/>
                  <a:pt x="8734755" y="5363010"/>
                </a:cubicBezTo>
                <a:cubicBezTo>
                  <a:pt x="8777538" y="5256667"/>
                  <a:pt x="8824182" y="5149535"/>
                  <a:pt x="8869269" y="5045934"/>
                </a:cubicBezTo>
                <a:cubicBezTo>
                  <a:pt x="8952881" y="4853873"/>
                  <a:pt x="9039346" y="4655273"/>
                  <a:pt x="9101546" y="4460030"/>
                </a:cubicBezTo>
                <a:cubicBezTo>
                  <a:pt x="9116290" y="4413780"/>
                  <a:pt x="9133535" y="4359325"/>
                  <a:pt x="9151899" y="4298135"/>
                </a:cubicBezTo>
                <a:cubicBezTo>
                  <a:pt x="9154750" y="4288635"/>
                  <a:pt x="9157603" y="4279091"/>
                  <a:pt x="9160455" y="4269548"/>
                </a:cubicBezTo>
                <a:cubicBezTo>
                  <a:pt x="9166620" y="4273584"/>
                  <a:pt x="9172719" y="4277687"/>
                  <a:pt x="9178752" y="4281834"/>
                </a:cubicBezTo>
                <a:cubicBezTo>
                  <a:pt x="9175593" y="4293747"/>
                  <a:pt x="9172434" y="4305617"/>
                  <a:pt x="9169252" y="4317464"/>
                </a:cubicBezTo>
                <a:close/>
                <a:moveTo>
                  <a:pt x="9161157" y="4267156"/>
                </a:moveTo>
                <a:cubicBezTo>
                  <a:pt x="9165084" y="4253992"/>
                  <a:pt x="9168990" y="4240784"/>
                  <a:pt x="9172873" y="4227555"/>
                </a:cubicBezTo>
                <a:cubicBezTo>
                  <a:pt x="9178490" y="4231899"/>
                  <a:pt x="9184040" y="4236331"/>
                  <a:pt x="9189525" y="4240828"/>
                </a:cubicBezTo>
                <a:cubicBezTo>
                  <a:pt x="9186169" y="4253685"/>
                  <a:pt x="9182790" y="4266542"/>
                  <a:pt x="9179389" y="4279355"/>
                </a:cubicBezTo>
                <a:cubicBezTo>
                  <a:pt x="9173399" y="4275230"/>
                  <a:pt x="9167300" y="4271171"/>
                  <a:pt x="9161157" y="4267156"/>
                </a:cubicBezTo>
                <a:close/>
                <a:moveTo>
                  <a:pt x="9158393" y="4265357"/>
                </a:moveTo>
                <a:cubicBezTo>
                  <a:pt x="9152206" y="4261342"/>
                  <a:pt x="9145974" y="4257371"/>
                  <a:pt x="9139656" y="4253465"/>
                </a:cubicBezTo>
                <a:cubicBezTo>
                  <a:pt x="9144109" y="4239885"/>
                  <a:pt x="9148564" y="4226260"/>
                  <a:pt x="9152996" y="4212592"/>
                </a:cubicBezTo>
                <a:cubicBezTo>
                  <a:pt x="9158788" y="4216804"/>
                  <a:pt x="9164514" y="4221104"/>
                  <a:pt x="9170175" y="4225448"/>
                </a:cubicBezTo>
                <a:cubicBezTo>
                  <a:pt x="9166269" y="4238766"/>
                  <a:pt x="9162320" y="4252084"/>
                  <a:pt x="9158393" y="4265357"/>
                </a:cubicBezTo>
                <a:close/>
                <a:moveTo>
                  <a:pt x="9153676" y="4210529"/>
                </a:moveTo>
                <a:cubicBezTo>
                  <a:pt x="9158064" y="4197036"/>
                  <a:pt x="9162429" y="4183521"/>
                  <a:pt x="9166752" y="4169984"/>
                </a:cubicBezTo>
                <a:cubicBezTo>
                  <a:pt x="9171995" y="4174482"/>
                  <a:pt x="9177173" y="4179067"/>
                  <a:pt x="9182307" y="4183719"/>
                </a:cubicBezTo>
                <a:cubicBezTo>
                  <a:pt x="9178511" y="4196927"/>
                  <a:pt x="9174672" y="4210112"/>
                  <a:pt x="9170811" y="4223298"/>
                </a:cubicBezTo>
                <a:cubicBezTo>
                  <a:pt x="9165172" y="4218976"/>
                  <a:pt x="9159446" y="4214720"/>
                  <a:pt x="9153676" y="4210529"/>
                </a:cubicBezTo>
                <a:close/>
                <a:moveTo>
                  <a:pt x="9167388" y="4168010"/>
                </a:moveTo>
                <a:cubicBezTo>
                  <a:pt x="9171601" y="4154824"/>
                  <a:pt x="9175791" y="4141616"/>
                  <a:pt x="9179937" y="4128408"/>
                </a:cubicBezTo>
                <a:cubicBezTo>
                  <a:pt x="9184654" y="4133191"/>
                  <a:pt x="9189306" y="4138040"/>
                  <a:pt x="9193913" y="4142998"/>
                </a:cubicBezTo>
                <a:cubicBezTo>
                  <a:pt x="9190271" y="4155877"/>
                  <a:pt x="9186607" y="4168777"/>
                  <a:pt x="9182899" y="4181656"/>
                </a:cubicBezTo>
                <a:cubicBezTo>
                  <a:pt x="9177787" y="4177027"/>
                  <a:pt x="9172610" y="4172485"/>
                  <a:pt x="9167388" y="4168010"/>
                </a:cubicBezTo>
                <a:close/>
                <a:moveTo>
                  <a:pt x="9178095" y="4123384"/>
                </a:moveTo>
                <a:cubicBezTo>
                  <a:pt x="9173311" y="4118645"/>
                  <a:pt x="9168485" y="4113972"/>
                  <a:pt x="9163593" y="4109430"/>
                </a:cubicBezTo>
                <a:cubicBezTo>
                  <a:pt x="9168266" y="4095871"/>
                  <a:pt x="9172895" y="4082334"/>
                  <a:pt x="9177458" y="4068819"/>
                </a:cubicBezTo>
                <a:cubicBezTo>
                  <a:pt x="9181846" y="4073646"/>
                  <a:pt x="9186169" y="4078561"/>
                  <a:pt x="9190447" y="4083585"/>
                </a:cubicBezTo>
                <a:cubicBezTo>
                  <a:pt x="9186366" y="4096859"/>
                  <a:pt x="9182263" y="4110110"/>
                  <a:pt x="9178095" y="4123384"/>
                </a:cubicBezTo>
                <a:close/>
                <a:moveTo>
                  <a:pt x="9160894" y="4106951"/>
                </a:moveTo>
                <a:cubicBezTo>
                  <a:pt x="9155935" y="4102365"/>
                  <a:pt x="9150911" y="4097890"/>
                  <a:pt x="9145821" y="4093502"/>
                </a:cubicBezTo>
                <a:cubicBezTo>
                  <a:pt x="9150999" y="4079592"/>
                  <a:pt x="9156155" y="4065704"/>
                  <a:pt x="9161267" y="4051794"/>
                </a:cubicBezTo>
                <a:cubicBezTo>
                  <a:pt x="9165852" y="4056423"/>
                  <a:pt x="9170393" y="4061162"/>
                  <a:pt x="9174869" y="4066011"/>
                </a:cubicBezTo>
                <a:cubicBezTo>
                  <a:pt x="9170263" y="4079636"/>
                  <a:pt x="9165589" y="4093304"/>
                  <a:pt x="9160894" y="4106951"/>
                </a:cubicBezTo>
                <a:close/>
                <a:moveTo>
                  <a:pt x="9161925" y="4049951"/>
                </a:moveTo>
                <a:cubicBezTo>
                  <a:pt x="9166861" y="4036502"/>
                  <a:pt x="9171754" y="4023075"/>
                  <a:pt x="9176602" y="4009648"/>
                </a:cubicBezTo>
                <a:cubicBezTo>
                  <a:pt x="9180684" y="4014518"/>
                  <a:pt x="9184721" y="4019542"/>
                  <a:pt x="9188692" y="4024654"/>
                </a:cubicBezTo>
                <a:cubicBezTo>
                  <a:pt x="9184348" y="4037796"/>
                  <a:pt x="9179937" y="4050938"/>
                  <a:pt x="9175505" y="4064102"/>
                </a:cubicBezTo>
                <a:cubicBezTo>
                  <a:pt x="9171052" y="4059297"/>
                  <a:pt x="9166510" y="4054580"/>
                  <a:pt x="9161925" y="4049951"/>
                </a:cubicBezTo>
                <a:close/>
                <a:moveTo>
                  <a:pt x="9159249" y="4047230"/>
                </a:moveTo>
                <a:cubicBezTo>
                  <a:pt x="9154553" y="4042579"/>
                  <a:pt x="9149814" y="4038060"/>
                  <a:pt x="9144988" y="4033628"/>
                </a:cubicBezTo>
                <a:cubicBezTo>
                  <a:pt x="9150429" y="4019827"/>
                  <a:pt x="9155826" y="4006005"/>
                  <a:pt x="9161201" y="3992117"/>
                </a:cubicBezTo>
                <a:cubicBezTo>
                  <a:pt x="9165545" y="3996812"/>
                  <a:pt x="9169823" y="4001639"/>
                  <a:pt x="9174014" y="4006598"/>
                </a:cubicBezTo>
                <a:cubicBezTo>
                  <a:pt x="9169143" y="4020135"/>
                  <a:pt x="9164207" y="4033672"/>
                  <a:pt x="9159249" y="4047230"/>
                </a:cubicBezTo>
                <a:close/>
                <a:moveTo>
                  <a:pt x="9162166" y="3989638"/>
                </a:moveTo>
                <a:cubicBezTo>
                  <a:pt x="9167454" y="3975992"/>
                  <a:pt x="9172719" y="3962301"/>
                  <a:pt x="9177919" y="3948589"/>
                </a:cubicBezTo>
                <a:cubicBezTo>
                  <a:pt x="9181781" y="3953503"/>
                  <a:pt x="9185577" y="3958527"/>
                  <a:pt x="9189306" y="3963705"/>
                </a:cubicBezTo>
                <a:cubicBezTo>
                  <a:pt x="9184589" y="3977089"/>
                  <a:pt x="9179806" y="3990516"/>
                  <a:pt x="9174957" y="4003965"/>
                </a:cubicBezTo>
                <a:cubicBezTo>
                  <a:pt x="9170767" y="3999072"/>
                  <a:pt x="9166488" y="3994290"/>
                  <a:pt x="9162166" y="3989638"/>
                </a:cubicBezTo>
                <a:close/>
                <a:moveTo>
                  <a:pt x="9159467" y="3986786"/>
                </a:moveTo>
                <a:cubicBezTo>
                  <a:pt x="9155058" y="3982157"/>
                  <a:pt x="9150603" y="3977615"/>
                  <a:pt x="9146062" y="3973227"/>
                </a:cubicBezTo>
                <a:cubicBezTo>
                  <a:pt x="9151855" y="3959186"/>
                  <a:pt x="9157625" y="3945144"/>
                  <a:pt x="9163373" y="3931037"/>
                </a:cubicBezTo>
                <a:cubicBezTo>
                  <a:pt x="9167432" y="3935666"/>
                  <a:pt x="9171425" y="3940427"/>
                  <a:pt x="9175352" y="3945320"/>
                </a:cubicBezTo>
                <a:cubicBezTo>
                  <a:pt x="9170108" y="3959164"/>
                  <a:pt x="9164799" y="3972986"/>
                  <a:pt x="9159467" y="3986786"/>
                </a:cubicBezTo>
                <a:close/>
                <a:moveTo>
                  <a:pt x="9173531" y="3939462"/>
                </a:moveTo>
                <a:cubicBezTo>
                  <a:pt x="9170504" y="3935798"/>
                  <a:pt x="9167410" y="3932222"/>
                  <a:pt x="9164294" y="3928711"/>
                </a:cubicBezTo>
                <a:cubicBezTo>
                  <a:pt x="9169911" y="3914911"/>
                  <a:pt x="9175461" y="3901089"/>
                  <a:pt x="9180990" y="3887267"/>
                </a:cubicBezTo>
                <a:cubicBezTo>
                  <a:pt x="9184589" y="3892093"/>
                  <a:pt x="9188121" y="3897052"/>
                  <a:pt x="9191566" y="3902142"/>
                </a:cubicBezTo>
                <a:cubicBezTo>
                  <a:pt x="9186542" y="3915723"/>
                  <a:pt x="9181430" y="3929303"/>
                  <a:pt x="9176296" y="3942862"/>
                </a:cubicBezTo>
                <a:cubicBezTo>
                  <a:pt x="9175374" y="3941743"/>
                  <a:pt x="9174452" y="3940581"/>
                  <a:pt x="9173531" y="3939462"/>
                </a:cubicBezTo>
                <a:close/>
                <a:moveTo>
                  <a:pt x="9161596" y="3925684"/>
                </a:moveTo>
                <a:cubicBezTo>
                  <a:pt x="9157405" y="3921054"/>
                  <a:pt x="9153127" y="3916534"/>
                  <a:pt x="9148783" y="3912168"/>
                </a:cubicBezTo>
                <a:cubicBezTo>
                  <a:pt x="9154861" y="3898061"/>
                  <a:pt x="9160916" y="3883866"/>
                  <a:pt x="9166949" y="3869649"/>
                </a:cubicBezTo>
                <a:cubicBezTo>
                  <a:pt x="9170855" y="3874234"/>
                  <a:pt x="9174672" y="3878995"/>
                  <a:pt x="9178402" y="3883888"/>
                </a:cubicBezTo>
                <a:cubicBezTo>
                  <a:pt x="9172851" y="3897820"/>
                  <a:pt x="9167234" y="3911773"/>
                  <a:pt x="9161596" y="3925684"/>
                </a:cubicBezTo>
                <a:close/>
                <a:moveTo>
                  <a:pt x="9167870" y="3867455"/>
                </a:moveTo>
                <a:cubicBezTo>
                  <a:pt x="9173728" y="3853611"/>
                  <a:pt x="9179543" y="3839723"/>
                  <a:pt x="9185334" y="3825813"/>
                </a:cubicBezTo>
                <a:cubicBezTo>
                  <a:pt x="9188780" y="3830618"/>
                  <a:pt x="9192158" y="3835554"/>
                  <a:pt x="9195427" y="3840644"/>
                </a:cubicBezTo>
                <a:cubicBezTo>
                  <a:pt x="9190118" y="3854269"/>
                  <a:pt x="9184764" y="3867916"/>
                  <a:pt x="9179323" y="3881540"/>
                </a:cubicBezTo>
                <a:cubicBezTo>
                  <a:pt x="9175593" y="3876714"/>
                  <a:pt x="9171776" y="3872018"/>
                  <a:pt x="9167870" y="3867455"/>
                </a:cubicBezTo>
                <a:close/>
                <a:moveTo>
                  <a:pt x="9165128" y="3864296"/>
                </a:moveTo>
                <a:cubicBezTo>
                  <a:pt x="9161135" y="3859710"/>
                  <a:pt x="9157032" y="3855256"/>
                  <a:pt x="9152864" y="3850956"/>
                </a:cubicBezTo>
                <a:cubicBezTo>
                  <a:pt x="9159226" y="3836739"/>
                  <a:pt x="9165523" y="3822522"/>
                  <a:pt x="9171776" y="3808305"/>
                </a:cubicBezTo>
                <a:cubicBezTo>
                  <a:pt x="9175528" y="3812803"/>
                  <a:pt x="9179192" y="3817454"/>
                  <a:pt x="9182746" y="3822259"/>
                </a:cubicBezTo>
                <a:cubicBezTo>
                  <a:pt x="9176910" y="3836300"/>
                  <a:pt x="9171052" y="3850320"/>
                  <a:pt x="9165128" y="3864296"/>
                </a:cubicBezTo>
                <a:close/>
                <a:moveTo>
                  <a:pt x="9172785" y="3806001"/>
                </a:moveTo>
                <a:cubicBezTo>
                  <a:pt x="9178928" y="3792048"/>
                  <a:pt x="9185006" y="3778116"/>
                  <a:pt x="9190995" y="3764184"/>
                </a:cubicBezTo>
                <a:cubicBezTo>
                  <a:pt x="9194309" y="3768857"/>
                  <a:pt x="9197533" y="3773684"/>
                  <a:pt x="9200648" y="3778686"/>
                </a:cubicBezTo>
                <a:cubicBezTo>
                  <a:pt x="9195054" y="3792421"/>
                  <a:pt x="9189416" y="3806155"/>
                  <a:pt x="9183733" y="3819867"/>
                </a:cubicBezTo>
                <a:cubicBezTo>
                  <a:pt x="9180179" y="3815106"/>
                  <a:pt x="9176537" y="3810477"/>
                  <a:pt x="9172785" y="3806001"/>
                </a:cubicBezTo>
                <a:close/>
                <a:moveTo>
                  <a:pt x="9170020" y="3802754"/>
                </a:moveTo>
                <a:cubicBezTo>
                  <a:pt x="9166203" y="3798322"/>
                  <a:pt x="9162298" y="3794022"/>
                  <a:pt x="9158305" y="3789876"/>
                </a:cubicBezTo>
                <a:cubicBezTo>
                  <a:pt x="9164864" y="3775659"/>
                  <a:pt x="9171425" y="3761354"/>
                  <a:pt x="9177941" y="3747005"/>
                </a:cubicBezTo>
                <a:cubicBezTo>
                  <a:pt x="9181517" y="3751349"/>
                  <a:pt x="9185006" y="3755869"/>
                  <a:pt x="9188384" y="3760520"/>
                </a:cubicBezTo>
                <a:cubicBezTo>
                  <a:pt x="9182307" y="3774649"/>
                  <a:pt x="9176186" y="3788735"/>
                  <a:pt x="9170020" y="3802754"/>
                </a:cubicBezTo>
                <a:close/>
                <a:moveTo>
                  <a:pt x="9179016" y="3744679"/>
                </a:moveTo>
                <a:cubicBezTo>
                  <a:pt x="9185334" y="3730747"/>
                  <a:pt x="9191610" y="3716772"/>
                  <a:pt x="9197862" y="3702774"/>
                </a:cubicBezTo>
                <a:cubicBezTo>
                  <a:pt x="9201022" y="3707316"/>
                  <a:pt x="9204094" y="3711989"/>
                  <a:pt x="9207033" y="3716794"/>
                </a:cubicBezTo>
                <a:cubicBezTo>
                  <a:pt x="9201219" y="3730550"/>
                  <a:pt x="9195383" y="3744284"/>
                  <a:pt x="9189481" y="3757997"/>
                </a:cubicBezTo>
                <a:cubicBezTo>
                  <a:pt x="9186081" y="3753389"/>
                  <a:pt x="9182592" y="3748980"/>
                  <a:pt x="9179016" y="3744679"/>
                </a:cubicBezTo>
                <a:close/>
                <a:moveTo>
                  <a:pt x="9199135" y="3699922"/>
                </a:moveTo>
                <a:cubicBezTo>
                  <a:pt x="9205191" y="3686319"/>
                  <a:pt x="9211202" y="3672673"/>
                  <a:pt x="9217147" y="3659048"/>
                </a:cubicBezTo>
                <a:cubicBezTo>
                  <a:pt x="9219868" y="3663721"/>
                  <a:pt x="9222500" y="3668570"/>
                  <a:pt x="9225046" y="3673572"/>
                </a:cubicBezTo>
                <a:cubicBezTo>
                  <a:pt x="9219517" y="3686977"/>
                  <a:pt x="9213923" y="3700383"/>
                  <a:pt x="9208283" y="3713788"/>
                </a:cubicBezTo>
                <a:cubicBezTo>
                  <a:pt x="9205344" y="3709027"/>
                  <a:pt x="9202294" y="3704398"/>
                  <a:pt x="9199135" y="3699922"/>
                </a:cubicBezTo>
                <a:close/>
                <a:moveTo>
                  <a:pt x="9196459" y="3696236"/>
                </a:moveTo>
                <a:cubicBezTo>
                  <a:pt x="9193168" y="3691738"/>
                  <a:pt x="9189766" y="3687350"/>
                  <a:pt x="9186234" y="3683116"/>
                </a:cubicBezTo>
                <a:cubicBezTo>
                  <a:pt x="9192860" y="3668965"/>
                  <a:pt x="9199354" y="3654967"/>
                  <a:pt x="9205717" y="3641167"/>
                </a:cubicBezTo>
                <a:cubicBezTo>
                  <a:pt x="9208788" y="3645577"/>
                  <a:pt x="9211794" y="3650118"/>
                  <a:pt x="9214668" y="3654857"/>
                </a:cubicBezTo>
                <a:cubicBezTo>
                  <a:pt x="9208657" y="3668658"/>
                  <a:pt x="9202580" y="3682458"/>
                  <a:pt x="9196459" y="3696236"/>
                </a:cubicBezTo>
                <a:close/>
                <a:moveTo>
                  <a:pt x="9183339" y="3679803"/>
                </a:moveTo>
                <a:cubicBezTo>
                  <a:pt x="9179696" y="3675613"/>
                  <a:pt x="9175945" y="3671576"/>
                  <a:pt x="9172061" y="3667692"/>
                </a:cubicBezTo>
                <a:cubicBezTo>
                  <a:pt x="9179169" y="3653168"/>
                  <a:pt x="9186125" y="3638841"/>
                  <a:pt x="9192948" y="3624668"/>
                </a:cubicBezTo>
                <a:cubicBezTo>
                  <a:pt x="9196415" y="3628727"/>
                  <a:pt x="9199771" y="3632939"/>
                  <a:pt x="9203018" y="3637349"/>
                </a:cubicBezTo>
                <a:cubicBezTo>
                  <a:pt x="9196612" y="3651303"/>
                  <a:pt x="9190030" y="3665454"/>
                  <a:pt x="9183339" y="3679803"/>
                </a:cubicBezTo>
                <a:close/>
                <a:moveTo>
                  <a:pt x="9194154" y="3622145"/>
                </a:moveTo>
                <a:cubicBezTo>
                  <a:pt x="9200978" y="3607950"/>
                  <a:pt x="9207670" y="3593952"/>
                  <a:pt x="9214208" y="3580108"/>
                </a:cubicBezTo>
                <a:cubicBezTo>
                  <a:pt x="9217258" y="3584364"/>
                  <a:pt x="9220176" y="3588796"/>
                  <a:pt x="9223005" y="3593382"/>
                </a:cubicBezTo>
                <a:cubicBezTo>
                  <a:pt x="9216885" y="3606985"/>
                  <a:pt x="9210609" y="3620785"/>
                  <a:pt x="9204203" y="3634760"/>
                </a:cubicBezTo>
                <a:cubicBezTo>
                  <a:pt x="9200956" y="3630394"/>
                  <a:pt x="9197621" y="3626182"/>
                  <a:pt x="9194154" y="3622145"/>
                </a:cubicBezTo>
                <a:close/>
                <a:moveTo>
                  <a:pt x="9215612" y="3577146"/>
                </a:moveTo>
                <a:cubicBezTo>
                  <a:pt x="9222150" y="3563258"/>
                  <a:pt x="9228556" y="3549568"/>
                  <a:pt x="9234810" y="3536075"/>
                </a:cubicBezTo>
                <a:cubicBezTo>
                  <a:pt x="9237442" y="3540485"/>
                  <a:pt x="9239987" y="3545026"/>
                  <a:pt x="9242378" y="3549787"/>
                </a:cubicBezTo>
                <a:cubicBezTo>
                  <a:pt x="9236543" y="3563061"/>
                  <a:pt x="9230575" y="3576510"/>
                  <a:pt x="9224432" y="3590179"/>
                </a:cubicBezTo>
                <a:cubicBezTo>
                  <a:pt x="9221602" y="3585659"/>
                  <a:pt x="9218661" y="3581337"/>
                  <a:pt x="9215612" y="3577146"/>
                </a:cubicBezTo>
                <a:close/>
                <a:moveTo>
                  <a:pt x="9212847" y="3573351"/>
                </a:moveTo>
                <a:cubicBezTo>
                  <a:pt x="9209644" y="3569160"/>
                  <a:pt x="9206332" y="3565189"/>
                  <a:pt x="9202909" y="3561371"/>
                </a:cubicBezTo>
                <a:cubicBezTo>
                  <a:pt x="9209864" y="3547286"/>
                  <a:pt x="9216753" y="3533201"/>
                  <a:pt x="9223576" y="3519137"/>
                </a:cubicBezTo>
                <a:cubicBezTo>
                  <a:pt x="9226582" y="3523196"/>
                  <a:pt x="9229478" y="3527365"/>
                  <a:pt x="9232243" y="3531775"/>
                </a:cubicBezTo>
                <a:cubicBezTo>
                  <a:pt x="9225923" y="3545443"/>
                  <a:pt x="9219452" y="3559309"/>
                  <a:pt x="9212847" y="3573351"/>
                </a:cubicBezTo>
                <a:close/>
                <a:moveTo>
                  <a:pt x="9199815" y="3557905"/>
                </a:moveTo>
                <a:cubicBezTo>
                  <a:pt x="9196304" y="3554153"/>
                  <a:pt x="9192641" y="3550599"/>
                  <a:pt x="9188889" y="3547220"/>
                </a:cubicBezTo>
                <a:cubicBezTo>
                  <a:pt x="9196304" y="3532784"/>
                  <a:pt x="9203654" y="3518347"/>
                  <a:pt x="9210961" y="3503911"/>
                </a:cubicBezTo>
                <a:cubicBezTo>
                  <a:pt x="9214296" y="3507509"/>
                  <a:pt x="9217564" y="3511261"/>
                  <a:pt x="9220658" y="3515232"/>
                </a:cubicBezTo>
                <a:cubicBezTo>
                  <a:pt x="9213791" y="3529427"/>
                  <a:pt x="9206836" y="3543666"/>
                  <a:pt x="9199815" y="3557905"/>
                </a:cubicBezTo>
                <a:close/>
                <a:moveTo>
                  <a:pt x="9212386" y="3501081"/>
                </a:moveTo>
                <a:cubicBezTo>
                  <a:pt x="9219539" y="3486908"/>
                  <a:pt x="9226626" y="3472734"/>
                  <a:pt x="9233646" y="3458583"/>
                </a:cubicBezTo>
                <a:cubicBezTo>
                  <a:pt x="9236587" y="3462357"/>
                  <a:pt x="9239395" y="3466328"/>
                  <a:pt x="9242093" y="3470453"/>
                </a:cubicBezTo>
                <a:cubicBezTo>
                  <a:pt x="9235511" y="3484341"/>
                  <a:pt x="9228841" y="3498272"/>
                  <a:pt x="9222106" y="3512248"/>
                </a:cubicBezTo>
                <a:cubicBezTo>
                  <a:pt x="9218991" y="3508321"/>
                  <a:pt x="9215744" y="3504635"/>
                  <a:pt x="9212386" y="3501081"/>
                </a:cubicBezTo>
                <a:close/>
                <a:moveTo>
                  <a:pt x="9235160" y="3455533"/>
                </a:moveTo>
                <a:cubicBezTo>
                  <a:pt x="9242028" y="3441668"/>
                  <a:pt x="9248807" y="3427845"/>
                  <a:pt x="9255498" y="3414045"/>
                </a:cubicBezTo>
                <a:cubicBezTo>
                  <a:pt x="9258044" y="3418016"/>
                  <a:pt x="9260457" y="3422141"/>
                  <a:pt x="9262739" y="3426441"/>
                </a:cubicBezTo>
                <a:cubicBezTo>
                  <a:pt x="9256463" y="3439978"/>
                  <a:pt x="9250101" y="3453559"/>
                  <a:pt x="9243651" y="3467205"/>
                </a:cubicBezTo>
                <a:cubicBezTo>
                  <a:pt x="9240931" y="3463147"/>
                  <a:pt x="9238101" y="3459241"/>
                  <a:pt x="9235160" y="3455533"/>
                </a:cubicBezTo>
                <a:close/>
                <a:moveTo>
                  <a:pt x="9232155" y="3451847"/>
                </a:moveTo>
                <a:cubicBezTo>
                  <a:pt x="9228996" y="3448074"/>
                  <a:pt x="9225705" y="3444498"/>
                  <a:pt x="9222282" y="3441119"/>
                </a:cubicBezTo>
                <a:cubicBezTo>
                  <a:pt x="9229610" y="3426880"/>
                  <a:pt x="9236893" y="3412663"/>
                  <a:pt x="9244111" y="3398424"/>
                </a:cubicBezTo>
                <a:cubicBezTo>
                  <a:pt x="9247118" y="3402044"/>
                  <a:pt x="9249992" y="3405861"/>
                  <a:pt x="9252734" y="3409876"/>
                </a:cubicBezTo>
                <a:cubicBezTo>
                  <a:pt x="9245955" y="3423830"/>
                  <a:pt x="9239087" y="3437828"/>
                  <a:pt x="9232155" y="3451847"/>
                </a:cubicBezTo>
                <a:close/>
                <a:moveTo>
                  <a:pt x="9245692" y="3395352"/>
                </a:moveTo>
                <a:cubicBezTo>
                  <a:pt x="9252734" y="3381420"/>
                  <a:pt x="9259712" y="3367533"/>
                  <a:pt x="9266600" y="3353645"/>
                </a:cubicBezTo>
                <a:cubicBezTo>
                  <a:pt x="9269189" y="3357462"/>
                  <a:pt x="9271647" y="3361455"/>
                  <a:pt x="9273972" y="3365646"/>
                </a:cubicBezTo>
                <a:cubicBezTo>
                  <a:pt x="9267521" y="3379226"/>
                  <a:pt x="9260962" y="3392895"/>
                  <a:pt x="9254336" y="3406585"/>
                </a:cubicBezTo>
                <a:cubicBezTo>
                  <a:pt x="9251571" y="3402658"/>
                  <a:pt x="9248698" y="3398906"/>
                  <a:pt x="9245692" y="3395352"/>
                </a:cubicBezTo>
                <a:close/>
                <a:moveTo>
                  <a:pt x="9268268" y="3350288"/>
                </a:moveTo>
                <a:cubicBezTo>
                  <a:pt x="9275003" y="3336729"/>
                  <a:pt x="9281651" y="3323192"/>
                  <a:pt x="9288211" y="3309721"/>
                </a:cubicBezTo>
                <a:cubicBezTo>
                  <a:pt x="9290383" y="3313692"/>
                  <a:pt x="9292423" y="3317861"/>
                  <a:pt x="9294354" y="3322205"/>
                </a:cubicBezTo>
                <a:cubicBezTo>
                  <a:pt x="9288233" y="3335413"/>
                  <a:pt x="9282024" y="3348664"/>
                  <a:pt x="9275705" y="3362004"/>
                </a:cubicBezTo>
                <a:cubicBezTo>
                  <a:pt x="9273358" y="3357923"/>
                  <a:pt x="9270879" y="3354018"/>
                  <a:pt x="9268268" y="3350288"/>
                </a:cubicBezTo>
                <a:close/>
                <a:moveTo>
                  <a:pt x="9265350" y="3346229"/>
                </a:moveTo>
                <a:cubicBezTo>
                  <a:pt x="9262585" y="3342543"/>
                  <a:pt x="9259689" y="3339033"/>
                  <a:pt x="9256662" y="3335720"/>
                </a:cubicBezTo>
                <a:cubicBezTo>
                  <a:pt x="9263880" y="3321722"/>
                  <a:pt x="9271054" y="3307724"/>
                  <a:pt x="9278141" y="3293749"/>
                </a:cubicBezTo>
                <a:cubicBezTo>
                  <a:pt x="9280752" y="3297325"/>
                  <a:pt x="9283230" y="3301077"/>
                  <a:pt x="9285556" y="3305048"/>
                </a:cubicBezTo>
                <a:cubicBezTo>
                  <a:pt x="9278909" y="3318738"/>
                  <a:pt x="9272173" y="3332473"/>
                  <a:pt x="9265350" y="3346229"/>
                </a:cubicBezTo>
                <a:close/>
                <a:moveTo>
                  <a:pt x="9253371" y="3332253"/>
                </a:moveTo>
                <a:cubicBezTo>
                  <a:pt x="9250124" y="3328962"/>
                  <a:pt x="9246745" y="3325891"/>
                  <a:pt x="9243234" y="3323016"/>
                </a:cubicBezTo>
                <a:cubicBezTo>
                  <a:pt x="9250957" y="3308602"/>
                  <a:pt x="9258636" y="3294165"/>
                  <a:pt x="9266250" y="3279729"/>
                </a:cubicBezTo>
                <a:cubicBezTo>
                  <a:pt x="9269342" y="3282867"/>
                  <a:pt x="9272283" y="3286201"/>
                  <a:pt x="9275091" y="3289755"/>
                </a:cubicBezTo>
                <a:cubicBezTo>
                  <a:pt x="9267916" y="3303907"/>
                  <a:pt x="9260677" y="3318080"/>
                  <a:pt x="9253371" y="3332253"/>
                </a:cubicBezTo>
                <a:close/>
                <a:moveTo>
                  <a:pt x="9267895" y="3276614"/>
                </a:moveTo>
                <a:cubicBezTo>
                  <a:pt x="9275310" y="3262506"/>
                  <a:pt x="9282682" y="3248399"/>
                  <a:pt x="9289966" y="3234314"/>
                </a:cubicBezTo>
                <a:cubicBezTo>
                  <a:pt x="9292621" y="3237648"/>
                  <a:pt x="9295144" y="3241203"/>
                  <a:pt x="9297535" y="3244954"/>
                </a:cubicBezTo>
                <a:cubicBezTo>
                  <a:pt x="9290712" y="3258755"/>
                  <a:pt x="9283779" y="3272577"/>
                  <a:pt x="9276780" y="3286443"/>
                </a:cubicBezTo>
                <a:cubicBezTo>
                  <a:pt x="9273950" y="3282954"/>
                  <a:pt x="9270988" y="3279685"/>
                  <a:pt x="9267895" y="3276614"/>
                </a:cubicBezTo>
                <a:close/>
                <a:moveTo>
                  <a:pt x="9264428" y="3273301"/>
                </a:moveTo>
                <a:cubicBezTo>
                  <a:pt x="9261137" y="3270273"/>
                  <a:pt x="9257692" y="3267487"/>
                  <a:pt x="9254116" y="3264876"/>
                </a:cubicBezTo>
                <a:cubicBezTo>
                  <a:pt x="9262036" y="3250352"/>
                  <a:pt x="9269913" y="3235805"/>
                  <a:pt x="9277724" y="3221237"/>
                </a:cubicBezTo>
                <a:cubicBezTo>
                  <a:pt x="9280883" y="3224111"/>
                  <a:pt x="9283888" y="3227183"/>
                  <a:pt x="9286741" y="3230474"/>
                </a:cubicBezTo>
                <a:cubicBezTo>
                  <a:pt x="9279391" y="3244735"/>
                  <a:pt x="9271932" y="3259018"/>
                  <a:pt x="9264428" y="3273301"/>
                </a:cubicBezTo>
                <a:close/>
                <a:moveTo>
                  <a:pt x="9279414" y="3218100"/>
                </a:moveTo>
                <a:cubicBezTo>
                  <a:pt x="9287026" y="3203883"/>
                  <a:pt x="9294573" y="3189644"/>
                  <a:pt x="9302055" y="3175449"/>
                </a:cubicBezTo>
                <a:cubicBezTo>
                  <a:pt x="9304775" y="3178542"/>
                  <a:pt x="9307364" y="3181855"/>
                  <a:pt x="9309799" y="3185366"/>
                </a:cubicBezTo>
                <a:cubicBezTo>
                  <a:pt x="9302779" y="3199253"/>
                  <a:pt x="9295670" y="3213185"/>
                  <a:pt x="9288452" y="3227161"/>
                </a:cubicBezTo>
                <a:cubicBezTo>
                  <a:pt x="9285578" y="3223936"/>
                  <a:pt x="9282573" y="3220908"/>
                  <a:pt x="9279414" y="3218100"/>
                </a:cubicBezTo>
                <a:close/>
                <a:moveTo>
                  <a:pt x="9303832" y="3172092"/>
                </a:moveTo>
                <a:cubicBezTo>
                  <a:pt x="9311116" y="3158204"/>
                  <a:pt x="9318313" y="3144360"/>
                  <a:pt x="9325443" y="3130538"/>
                </a:cubicBezTo>
                <a:cubicBezTo>
                  <a:pt x="9327747" y="3133873"/>
                  <a:pt x="9329897" y="3137405"/>
                  <a:pt x="9331915" y="3141135"/>
                </a:cubicBezTo>
                <a:cubicBezTo>
                  <a:pt x="9331630" y="3141683"/>
                  <a:pt x="9331366" y="3142254"/>
                  <a:pt x="9331082" y="3142802"/>
                </a:cubicBezTo>
                <a:cubicBezTo>
                  <a:pt x="9324697" y="3155747"/>
                  <a:pt x="9318203" y="3168735"/>
                  <a:pt x="9311621" y="3181745"/>
                </a:cubicBezTo>
                <a:cubicBezTo>
                  <a:pt x="9309163" y="3178323"/>
                  <a:pt x="9306552" y="3175120"/>
                  <a:pt x="9303832" y="3172092"/>
                </a:cubicBezTo>
                <a:close/>
                <a:moveTo>
                  <a:pt x="9287136" y="3157239"/>
                </a:moveTo>
                <a:cubicBezTo>
                  <a:pt x="9285381" y="3155988"/>
                  <a:pt x="9283582" y="3154781"/>
                  <a:pt x="9281738" y="3153663"/>
                </a:cubicBezTo>
                <a:cubicBezTo>
                  <a:pt x="9279918" y="3152544"/>
                  <a:pt x="9278074" y="3151469"/>
                  <a:pt x="9276209" y="3150437"/>
                </a:cubicBezTo>
                <a:cubicBezTo>
                  <a:pt x="9284679" y="3135474"/>
                  <a:pt x="9292950" y="3120665"/>
                  <a:pt x="9301067" y="3106031"/>
                </a:cubicBezTo>
                <a:cubicBezTo>
                  <a:pt x="9304446" y="3108335"/>
                  <a:pt x="9307649" y="3110880"/>
                  <a:pt x="9310722" y="3113666"/>
                </a:cubicBezTo>
                <a:cubicBezTo>
                  <a:pt x="9303043" y="3127971"/>
                  <a:pt x="9295166" y="3142495"/>
                  <a:pt x="9287136" y="3157239"/>
                </a:cubicBezTo>
                <a:close/>
                <a:moveTo>
                  <a:pt x="9302845" y="3102828"/>
                </a:moveTo>
                <a:cubicBezTo>
                  <a:pt x="9311007" y="3088128"/>
                  <a:pt x="9318949" y="3073648"/>
                  <a:pt x="9326737" y="3059365"/>
                </a:cubicBezTo>
                <a:cubicBezTo>
                  <a:pt x="9329656" y="3061932"/>
                  <a:pt x="9332420" y="3064740"/>
                  <a:pt x="9335030" y="3067768"/>
                </a:cubicBezTo>
                <a:cubicBezTo>
                  <a:pt x="9327703" y="3081743"/>
                  <a:pt x="9320199" y="3095917"/>
                  <a:pt x="9312477" y="3110353"/>
                </a:cubicBezTo>
                <a:cubicBezTo>
                  <a:pt x="9309427" y="3107633"/>
                  <a:pt x="9306223" y="3105110"/>
                  <a:pt x="9302845" y="3102828"/>
                </a:cubicBezTo>
                <a:close/>
                <a:moveTo>
                  <a:pt x="9298720" y="3100195"/>
                </a:moveTo>
                <a:cubicBezTo>
                  <a:pt x="9294969" y="3097913"/>
                  <a:pt x="9291129" y="3095829"/>
                  <a:pt x="9287179" y="3093898"/>
                </a:cubicBezTo>
                <a:cubicBezTo>
                  <a:pt x="9295825" y="3078804"/>
                  <a:pt x="9304271" y="3063928"/>
                  <a:pt x="9312564" y="3049207"/>
                </a:cubicBezTo>
                <a:cubicBezTo>
                  <a:pt x="9313771" y="3049931"/>
                  <a:pt x="9314978" y="3050633"/>
                  <a:pt x="9316163" y="3051379"/>
                </a:cubicBezTo>
                <a:cubicBezTo>
                  <a:pt x="9318488" y="3052849"/>
                  <a:pt x="9320725" y="3054450"/>
                  <a:pt x="9322898" y="3056140"/>
                </a:cubicBezTo>
                <a:cubicBezTo>
                  <a:pt x="9315022" y="3070642"/>
                  <a:pt x="9306969" y="3085298"/>
                  <a:pt x="9298720" y="3100195"/>
                </a:cubicBezTo>
                <a:close/>
                <a:moveTo>
                  <a:pt x="9318159" y="3048219"/>
                </a:moveTo>
                <a:cubicBezTo>
                  <a:pt x="9316930" y="3047429"/>
                  <a:pt x="9315680" y="3046684"/>
                  <a:pt x="9314407" y="3045938"/>
                </a:cubicBezTo>
                <a:cubicBezTo>
                  <a:pt x="9322766" y="3031106"/>
                  <a:pt x="9330950" y="3016450"/>
                  <a:pt x="9338958" y="3002014"/>
                </a:cubicBezTo>
                <a:cubicBezTo>
                  <a:pt x="9342095" y="3004383"/>
                  <a:pt x="9345079" y="3006994"/>
                  <a:pt x="9347865" y="3009846"/>
                </a:cubicBezTo>
                <a:cubicBezTo>
                  <a:pt x="9345430" y="3014410"/>
                  <a:pt x="9342995" y="3018973"/>
                  <a:pt x="9340515" y="3023581"/>
                </a:cubicBezTo>
                <a:cubicBezTo>
                  <a:pt x="9335360" y="3033212"/>
                  <a:pt x="9330072" y="3042976"/>
                  <a:pt x="9324719" y="3052827"/>
                </a:cubicBezTo>
                <a:cubicBezTo>
                  <a:pt x="9322591" y="3051181"/>
                  <a:pt x="9320419" y="3049645"/>
                  <a:pt x="9318159" y="3048219"/>
                </a:cubicBezTo>
                <a:close/>
                <a:moveTo>
                  <a:pt x="9310063" y="3043480"/>
                </a:moveTo>
                <a:cubicBezTo>
                  <a:pt x="9306399" y="3041506"/>
                  <a:pt x="9302648" y="3039663"/>
                  <a:pt x="9298829" y="3037974"/>
                </a:cubicBezTo>
                <a:cubicBezTo>
                  <a:pt x="9307561" y="3022966"/>
                  <a:pt x="9316184" y="3008004"/>
                  <a:pt x="9324697" y="2993106"/>
                </a:cubicBezTo>
                <a:cubicBezTo>
                  <a:pt x="9327966" y="2994862"/>
                  <a:pt x="9331191" y="2996704"/>
                  <a:pt x="9334307" y="2998723"/>
                </a:cubicBezTo>
                <a:cubicBezTo>
                  <a:pt x="9334482" y="2998833"/>
                  <a:pt x="9334657" y="2998964"/>
                  <a:pt x="9334833" y="2999096"/>
                </a:cubicBezTo>
                <a:cubicBezTo>
                  <a:pt x="9326781" y="3013686"/>
                  <a:pt x="9318510" y="3028473"/>
                  <a:pt x="9310063" y="3043480"/>
                </a:cubicBezTo>
                <a:close/>
                <a:moveTo>
                  <a:pt x="9346724" y="2943961"/>
                </a:moveTo>
                <a:cubicBezTo>
                  <a:pt x="9338629" y="2958376"/>
                  <a:pt x="9330401" y="2972878"/>
                  <a:pt x="9322065" y="2987446"/>
                </a:cubicBezTo>
                <a:cubicBezTo>
                  <a:pt x="9318334" y="2985625"/>
                  <a:pt x="9314539" y="2983936"/>
                  <a:pt x="9310655" y="2982400"/>
                </a:cubicBezTo>
                <a:cubicBezTo>
                  <a:pt x="9319628" y="2967173"/>
                  <a:pt x="9328383" y="2952166"/>
                  <a:pt x="9336983" y="2937357"/>
                </a:cubicBezTo>
                <a:cubicBezTo>
                  <a:pt x="9340515" y="2939068"/>
                  <a:pt x="9343961" y="2940889"/>
                  <a:pt x="9347317" y="2942886"/>
                </a:cubicBezTo>
                <a:cubicBezTo>
                  <a:pt x="9347120" y="2943237"/>
                  <a:pt x="9346923" y="2943588"/>
                  <a:pt x="9346724" y="2943961"/>
                </a:cubicBezTo>
                <a:close/>
                <a:moveTo>
                  <a:pt x="9338958" y="2933934"/>
                </a:moveTo>
                <a:cubicBezTo>
                  <a:pt x="9347646" y="2918950"/>
                  <a:pt x="9356159" y="2904140"/>
                  <a:pt x="9364452" y="2889572"/>
                </a:cubicBezTo>
                <a:cubicBezTo>
                  <a:pt x="9366537" y="2890801"/>
                  <a:pt x="9368576" y="2892073"/>
                  <a:pt x="9370573" y="2893412"/>
                </a:cubicBezTo>
                <a:cubicBezTo>
                  <a:pt x="9371605" y="2894113"/>
                  <a:pt x="9372614" y="2894816"/>
                  <a:pt x="9373623" y="2895562"/>
                </a:cubicBezTo>
                <a:cubicBezTo>
                  <a:pt x="9365702" y="2909954"/>
                  <a:pt x="9357563" y="2924588"/>
                  <a:pt x="9349247" y="2939441"/>
                </a:cubicBezTo>
                <a:cubicBezTo>
                  <a:pt x="9345891" y="2937467"/>
                  <a:pt x="9342468" y="2935646"/>
                  <a:pt x="9338958" y="2933934"/>
                </a:cubicBezTo>
                <a:close/>
                <a:moveTo>
                  <a:pt x="5944001" y="3842290"/>
                </a:moveTo>
                <a:cubicBezTo>
                  <a:pt x="5936826" y="3842773"/>
                  <a:pt x="5929806" y="3843124"/>
                  <a:pt x="5922960" y="3843299"/>
                </a:cubicBezTo>
                <a:cubicBezTo>
                  <a:pt x="5931736" y="3839701"/>
                  <a:pt x="5940512" y="3836081"/>
                  <a:pt x="5949310" y="3832417"/>
                </a:cubicBezTo>
                <a:cubicBezTo>
                  <a:pt x="5955826" y="3832176"/>
                  <a:pt x="5962474" y="3831781"/>
                  <a:pt x="5969297" y="3831254"/>
                </a:cubicBezTo>
                <a:cubicBezTo>
                  <a:pt x="5960850" y="3834962"/>
                  <a:pt x="5952404" y="3838626"/>
                  <a:pt x="5944001" y="3842290"/>
                </a:cubicBezTo>
                <a:close/>
                <a:moveTo>
                  <a:pt x="5933535" y="3846809"/>
                </a:moveTo>
                <a:cubicBezTo>
                  <a:pt x="5924540" y="3850715"/>
                  <a:pt x="5915589" y="3854576"/>
                  <a:pt x="5906637" y="3858416"/>
                </a:cubicBezTo>
                <a:cubicBezTo>
                  <a:pt x="5899243" y="3858679"/>
                  <a:pt x="5892025" y="3858767"/>
                  <a:pt x="5885026" y="3858679"/>
                </a:cubicBezTo>
                <a:cubicBezTo>
                  <a:pt x="5894373" y="3854927"/>
                  <a:pt x="5903697" y="3851154"/>
                  <a:pt x="5913044" y="3847358"/>
                </a:cubicBezTo>
                <a:cubicBezTo>
                  <a:pt x="5919691" y="3847336"/>
                  <a:pt x="5926537" y="3847161"/>
                  <a:pt x="5933535" y="3846809"/>
                </a:cubicBezTo>
                <a:close/>
                <a:moveTo>
                  <a:pt x="5897049" y="3862518"/>
                </a:moveTo>
                <a:cubicBezTo>
                  <a:pt x="5887527" y="3866577"/>
                  <a:pt x="5878049" y="3870614"/>
                  <a:pt x="5868615" y="3874607"/>
                </a:cubicBezTo>
                <a:cubicBezTo>
                  <a:pt x="5861002" y="3874585"/>
                  <a:pt x="5853630" y="3874388"/>
                  <a:pt x="5846500" y="3873949"/>
                </a:cubicBezTo>
                <a:cubicBezTo>
                  <a:pt x="5856351" y="3870088"/>
                  <a:pt x="5866180" y="3866205"/>
                  <a:pt x="5876009" y="3862277"/>
                </a:cubicBezTo>
                <a:cubicBezTo>
                  <a:pt x="5882723" y="3862540"/>
                  <a:pt x="5889743" y="3862606"/>
                  <a:pt x="5897049" y="3862518"/>
                </a:cubicBezTo>
                <a:close/>
                <a:moveTo>
                  <a:pt x="5834981" y="3873072"/>
                </a:moveTo>
                <a:cubicBezTo>
                  <a:pt x="5828092" y="3872413"/>
                  <a:pt x="5821467" y="3871514"/>
                  <a:pt x="5815126" y="3870395"/>
                </a:cubicBezTo>
                <a:cubicBezTo>
                  <a:pt x="5825306" y="3866819"/>
                  <a:pt x="5835420" y="3863199"/>
                  <a:pt x="5845491" y="3859557"/>
                </a:cubicBezTo>
                <a:cubicBezTo>
                  <a:pt x="5851414" y="3860434"/>
                  <a:pt x="5857645" y="3861114"/>
                  <a:pt x="5864184" y="3861597"/>
                </a:cubicBezTo>
                <a:cubicBezTo>
                  <a:pt x="5854464" y="3865458"/>
                  <a:pt x="5844723" y="3869276"/>
                  <a:pt x="5834981" y="3873072"/>
                </a:cubicBezTo>
                <a:close/>
                <a:moveTo>
                  <a:pt x="5808127" y="3872852"/>
                </a:moveTo>
                <a:cubicBezTo>
                  <a:pt x="5814292" y="3874147"/>
                  <a:pt x="5820742" y="3875178"/>
                  <a:pt x="5827434" y="3876012"/>
                </a:cubicBezTo>
                <a:cubicBezTo>
                  <a:pt x="5817364" y="3879917"/>
                  <a:pt x="5807271" y="3883800"/>
                  <a:pt x="5797135" y="3887640"/>
                </a:cubicBezTo>
                <a:cubicBezTo>
                  <a:pt x="5789961" y="3886608"/>
                  <a:pt x="5783115" y="3885314"/>
                  <a:pt x="5776599" y="3883712"/>
                </a:cubicBezTo>
                <a:cubicBezTo>
                  <a:pt x="5787174" y="3880136"/>
                  <a:pt x="5797706" y="3876516"/>
                  <a:pt x="5808127" y="3872852"/>
                </a:cubicBezTo>
                <a:close/>
                <a:moveTo>
                  <a:pt x="5771970" y="3886323"/>
                </a:moveTo>
                <a:cubicBezTo>
                  <a:pt x="5777784" y="3887881"/>
                  <a:pt x="5783905" y="3889154"/>
                  <a:pt x="5790268" y="3890251"/>
                </a:cubicBezTo>
                <a:cubicBezTo>
                  <a:pt x="5779846" y="3894200"/>
                  <a:pt x="5769403" y="3898105"/>
                  <a:pt x="5758916" y="3901988"/>
                </a:cubicBezTo>
                <a:cubicBezTo>
                  <a:pt x="5751500" y="3900540"/>
                  <a:pt x="5744457" y="3898785"/>
                  <a:pt x="5737853" y="3896679"/>
                </a:cubicBezTo>
                <a:cubicBezTo>
                  <a:pt x="5748757" y="3893103"/>
                  <a:pt x="5759552" y="3889505"/>
                  <a:pt x="5770281" y="3885863"/>
                </a:cubicBezTo>
                <a:cubicBezTo>
                  <a:pt x="5770851" y="3886016"/>
                  <a:pt x="5771400" y="3886192"/>
                  <a:pt x="5771970" y="3886323"/>
                </a:cubicBezTo>
                <a:close/>
                <a:moveTo>
                  <a:pt x="5730131" y="3894046"/>
                </a:moveTo>
                <a:cubicBezTo>
                  <a:pt x="5723724" y="3891721"/>
                  <a:pt x="5717932" y="3889176"/>
                  <a:pt x="5712666" y="3886499"/>
                </a:cubicBezTo>
                <a:cubicBezTo>
                  <a:pt x="5723658" y="3883427"/>
                  <a:pt x="5734497" y="3880312"/>
                  <a:pt x="5745203" y="3877196"/>
                </a:cubicBezTo>
                <a:cubicBezTo>
                  <a:pt x="5750381" y="3879412"/>
                  <a:pt x="5755998" y="3881519"/>
                  <a:pt x="5762141" y="3883449"/>
                </a:cubicBezTo>
                <a:cubicBezTo>
                  <a:pt x="5751544" y="3887025"/>
                  <a:pt x="5740881" y="3890536"/>
                  <a:pt x="5730131" y="3894046"/>
                </a:cubicBezTo>
                <a:close/>
                <a:moveTo>
                  <a:pt x="5724711" y="3895823"/>
                </a:moveTo>
                <a:cubicBezTo>
                  <a:pt x="5713917" y="3899334"/>
                  <a:pt x="5703057" y="3902822"/>
                  <a:pt x="5692065" y="3906288"/>
                </a:cubicBezTo>
                <a:cubicBezTo>
                  <a:pt x="5685549" y="3903371"/>
                  <a:pt x="5679735" y="3900233"/>
                  <a:pt x="5674579" y="3896920"/>
                </a:cubicBezTo>
                <a:cubicBezTo>
                  <a:pt x="5685746" y="3893915"/>
                  <a:pt x="5696782" y="3890931"/>
                  <a:pt x="5707642" y="3887903"/>
                </a:cubicBezTo>
                <a:cubicBezTo>
                  <a:pt x="5712798" y="3890689"/>
                  <a:pt x="5718436" y="3893344"/>
                  <a:pt x="5724711" y="3895823"/>
                </a:cubicBezTo>
                <a:close/>
                <a:moveTo>
                  <a:pt x="5669335" y="3893322"/>
                </a:moveTo>
                <a:cubicBezTo>
                  <a:pt x="5664201" y="3889592"/>
                  <a:pt x="5659747" y="3885687"/>
                  <a:pt x="5655908" y="3881606"/>
                </a:cubicBezTo>
                <a:cubicBezTo>
                  <a:pt x="5666878" y="3879259"/>
                  <a:pt x="5677585" y="3876911"/>
                  <a:pt x="5688072" y="3874563"/>
                </a:cubicBezTo>
                <a:cubicBezTo>
                  <a:pt x="5692109" y="3878030"/>
                  <a:pt x="5696672" y="3881343"/>
                  <a:pt x="5701806" y="3884524"/>
                </a:cubicBezTo>
                <a:cubicBezTo>
                  <a:pt x="5691121" y="3887486"/>
                  <a:pt x="5680327" y="3890404"/>
                  <a:pt x="5669335" y="3893322"/>
                </a:cubicBezTo>
                <a:close/>
                <a:moveTo>
                  <a:pt x="5665145" y="3894441"/>
                </a:moveTo>
                <a:cubicBezTo>
                  <a:pt x="5654328" y="3897293"/>
                  <a:pt x="5643358" y="3900145"/>
                  <a:pt x="5632213" y="3902997"/>
                </a:cubicBezTo>
                <a:cubicBezTo>
                  <a:pt x="5627320" y="3898566"/>
                  <a:pt x="5623195" y="3893915"/>
                  <a:pt x="5619751" y="3889110"/>
                </a:cubicBezTo>
                <a:cubicBezTo>
                  <a:pt x="5630809" y="3886872"/>
                  <a:pt x="5641581" y="3884634"/>
                  <a:pt x="5652134" y="3882396"/>
                </a:cubicBezTo>
                <a:cubicBezTo>
                  <a:pt x="5655886" y="3886565"/>
                  <a:pt x="5660164" y="3890602"/>
                  <a:pt x="5665145" y="3894441"/>
                </a:cubicBezTo>
                <a:close/>
                <a:moveTo>
                  <a:pt x="5616877" y="3884897"/>
                </a:moveTo>
                <a:cubicBezTo>
                  <a:pt x="5613695" y="3879851"/>
                  <a:pt x="5611172" y="3874673"/>
                  <a:pt x="5609198" y="3869408"/>
                </a:cubicBezTo>
                <a:cubicBezTo>
                  <a:pt x="5619576" y="3867872"/>
                  <a:pt x="5629756" y="3866314"/>
                  <a:pt x="5639760" y="3864756"/>
                </a:cubicBezTo>
                <a:cubicBezTo>
                  <a:pt x="5642217" y="3869364"/>
                  <a:pt x="5645157" y="3873905"/>
                  <a:pt x="5648668" y="3878315"/>
                </a:cubicBezTo>
                <a:cubicBezTo>
                  <a:pt x="5638312" y="3880509"/>
                  <a:pt x="5627715" y="3882703"/>
                  <a:pt x="5616877" y="3884897"/>
                </a:cubicBezTo>
                <a:close/>
                <a:moveTo>
                  <a:pt x="5607662" y="3864954"/>
                </a:moveTo>
                <a:cubicBezTo>
                  <a:pt x="5605951" y="3859601"/>
                  <a:pt x="5604722" y="3854159"/>
                  <a:pt x="5603866" y="3848718"/>
                </a:cubicBezTo>
                <a:cubicBezTo>
                  <a:pt x="5613542" y="3847841"/>
                  <a:pt x="5622932" y="3846963"/>
                  <a:pt x="5632147" y="3846064"/>
                </a:cubicBezTo>
                <a:cubicBezTo>
                  <a:pt x="5633573" y="3850868"/>
                  <a:pt x="5635350" y="3855673"/>
                  <a:pt x="5637588" y="3860434"/>
                </a:cubicBezTo>
                <a:cubicBezTo>
                  <a:pt x="5627781" y="3861948"/>
                  <a:pt x="5617820" y="3863462"/>
                  <a:pt x="5607662" y="3864954"/>
                </a:cubicBezTo>
                <a:close/>
                <a:moveTo>
                  <a:pt x="5604459" y="3865436"/>
                </a:moveTo>
                <a:cubicBezTo>
                  <a:pt x="5594871" y="3866841"/>
                  <a:pt x="5585086" y="3868245"/>
                  <a:pt x="5575103" y="3869627"/>
                </a:cubicBezTo>
                <a:cubicBezTo>
                  <a:pt x="5573919" y="3863594"/>
                  <a:pt x="5573260" y="3857516"/>
                  <a:pt x="5572975" y="3851439"/>
                </a:cubicBezTo>
                <a:cubicBezTo>
                  <a:pt x="5582409" y="3850627"/>
                  <a:pt x="5591624" y="3849815"/>
                  <a:pt x="5600619" y="3849003"/>
                </a:cubicBezTo>
                <a:cubicBezTo>
                  <a:pt x="5601497" y="3854488"/>
                  <a:pt x="5602725" y="3859973"/>
                  <a:pt x="5604459" y="3865436"/>
                </a:cubicBezTo>
                <a:close/>
                <a:moveTo>
                  <a:pt x="5571790" y="3870110"/>
                </a:moveTo>
                <a:cubicBezTo>
                  <a:pt x="5564112" y="3871185"/>
                  <a:pt x="5556323" y="3872260"/>
                  <a:pt x="5548424" y="3873335"/>
                </a:cubicBezTo>
                <a:cubicBezTo>
                  <a:pt x="5546560" y="3873598"/>
                  <a:pt x="5544651" y="3873862"/>
                  <a:pt x="5542764" y="3874125"/>
                </a:cubicBezTo>
                <a:cubicBezTo>
                  <a:pt x="5542172" y="3867455"/>
                  <a:pt x="5542128" y="3860741"/>
                  <a:pt x="5542435" y="3854050"/>
                </a:cubicBezTo>
                <a:cubicBezTo>
                  <a:pt x="5542983" y="3854006"/>
                  <a:pt x="5543510" y="3853962"/>
                  <a:pt x="5544036" y="3853918"/>
                </a:cubicBezTo>
                <a:cubicBezTo>
                  <a:pt x="5552790" y="3853172"/>
                  <a:pt x="5561303" y="3852448"/>
                  <a:pt x="5569662" y="3851724"/>
                </a:cubicBezTo>
                <a:cubicBezTo>
                  <a:pt x="5569969" y="3857845"/>
                  <a:pt x="5570628" y="3863989"/>
                  <a:pt x="5571790" y="3870110"/>
                </a:cubicBezTo>
                <a:close/>
                <a:moveTo>
                  <a:pt x="5543663" y="3849420"/>
                </a:moveTo>
                <a:cubicBezTo>
                  <a:pt x="5543356" y="3849442"/>
                  <a:pt x="5543027" y="3849464"/>
                  <a:pt x="5542720" y="3849486"/>
                </a:cubicBezTo>
                <a:cubicBezTo>
                  <a:pt x="5543203" y="3842817"/>
                  <a:pt x="5544014" y="3836191"/>
                  <a:pt x="5545002" y="3829740"/>
                </a:cubicBezTo>
                <a:cubicBezTo>
                  <a:pt x="5553558" y="3829477"/>
                  <a:pt x="5561896" y="3829236"/>
                  <a:pt x="5570035" y="3828994"/>
                </a:cubicBezTo>
                <a:cubicBezTo>
                  <a:pt x="5569618" y="3834962"/>
                  <a:pt x="5569421" y="3841061"/>
                  <a:pt x="5569531" y="3847204"/>
                </a:cubicBezTo>
                <a:cubicBezTo>
                  <a:pt x="5561084" y="3847928"/>
                  <a:pt x="5552483" y="3848674"/>
                  <a:pt x="5543663" y="3849420"/>
                </a:cubicBezTo>
                <a:close/>
                <a:moveTo>
                  <a:pt x="5542500" y="3825374"/>
                </a:moveTo>
                <a:cubicBezTo>
                  <a:pt x="5541294" y="3825418"/>
                  <a:pt x="5540109" y="3825462"/>
                  <a:pt x="5538925" y="3825484"/>
                </a:cubicBezTo>
                <a:cubicBezTo>
                  <a:pt x="5532079" y="3825703"/>
                  <a:pt x="5525080" y="3825989"/>
                  <a:pt x="5518038" y="3826340"/>
                </a:cubicBezTo>
                <a:cubicBezTo>
                  <a:pt x="5519705" y="3819253"/>
                  <a:pt x="5521526" y="3812342"/>
                  <a:pt x="5523303" y="3805716"/>
                </a:cubicBezTo>
                <a:cubicBezTo>
                  <a:pt x="5526902" y="3805760"/>
                  <a:pt x="5530521" y="3805804"/>
                  <a:pt x="5534054" y="3805891"/>
                </a:cubicBezTo>
                <a:cubicBezTo>
                  <a:pt x="5538113" y="3806001"/>
                  <a:pt x="5542084" y="3806111"/>
                  <a:pt x="5546033" y="3806221"/>
                </a:cubicBezTo>
                <a:cubicBezTo>
                  <a:pt x="5544826" y="3812386"/>
                  <a:pt x="5543576" y="3818792"/>
                  <a:pt x="5542500" y="3825374"/>
                </a:cubicBezTo>
                <a:close/>
                <a:moveTo>
                  <a:pt x="5498774" y="3801416"/>
                </a:moveTo>
                <a:cubicBezTo>
                  <a:pt x="5498818" y="3801262"/>
                  <a:pt x="5498884" y="3801109"/>
                  <a:pt x="5498928" y="3800955"/>
                </a:cubicBezTo>
                <a:cubicBezTo>
                  <a:pt x="5501341" y="3793627"/>
                  <a:pt x="5503579" y="3786738"/>
                  <a:pt x="5505488" y="3780354"/>
                </a:cubicBezTo>
                <a:cubicBezTo>
                  <a:pt x="5512575" y="3780705"/>
                  <a:pt x="5519529" y="3781143"/>
                  <a:pt x="5526331" y="3781692"/>
                </a:cubicBezTo>
                <a:cubicBezTo>
                  <a:pt x="5524905" y="3787769"/>
                  <a:pt x="5523171" y="3794351"/>
                  <a:pt x="5521285" y="3801372"/>
                </a:cubicBezTo>
                <a:cubicBezTo>
                  <a:pt x="5513935" y="3801284"/>
                  <a:pt x="5506409" y="3801306"/>
                  <a:pt x="5498774" y="3801416"/>
                </a:cubicBezTo>
                <a:close/>
                <a:moveTo>
                  <a:pt x="5496098" y="3800012"/>
                </a:moveTo>
                <a:cubicBezTo>
                  <a:pt x="5495944" y="3800494"/>
                  <a:pt x="5495790" y="3800999"/>
                  <a:pt x="5495615" y="3801482"/>
                </a:cubicBezTo>
                <a:cubicBezTo>
                  <a:pt x="5488177" y="3801591"/>
                  <a:pt x="5480608" y="3801789"/>
                  <a:pt x="5472907" y="3802074"/>
                </a:cubicBezTo>
                <a:cubicBezTo>
                  <a:pt x="5473258" y="3801175"/>
                  <a:pt x="5473587" y="3800275"/>
                  <a:pt x="5473938" y="3799375"/>
                </a:cubicBezTo>
                <a:cubicBezTo>
                  <a:pt x="5476615" y="3792355"/>
                  <a:pt x="5479138" y="3785707"/>
                  <a:pt x="5481354" y="3779498"/>
                </a:cubicBezTo>
                <a:cubicBezTo>
                  <a:pt x="5488507" y="3779630"/>
                  <a:pt x="5495527" y="3779893"/>
                  <a:pt x="5502416" y="3780200"/>
                </a:cubicBezTo>
                <a:cubicBezTo>
                  <a:pt x="5500574" y="3786365"/>
                  <a:pt x="5498402" y="3792991"/>
                  <a:pt x="5496098" y="3800012"/>
                </a:cubicBezTo>
                <a:close/>
                <a:moveTo>
                  <a:pt x="5482824" y="3775285"/>
                </a:moveTo>
                <a:cubicBezTo>
                  <a:pt x="5485589" y="3767233"/>
                  <a:pt x="5487695" y="3760037"/>
                  <a:pt x="5488748" y="3753872"/>
                </a:cubicBezTo>
                <a:cubicBezTo>
                  <a:pt x="5495220" y="3754421"/>
                  <a:pt x="5501561" y="3755057"/>
                  <a:pt x="5507791" y="3755759"/>
                </a:cubicBezTo>
                <a:cubicBezTo>
                  <a:pt x="5507375" y="3761420"/>
                  <a:pt x="5505839" y="3768287"/>
                  <a:pt x="5503645" y="3776031"/>
                </a:cubicBezTo>
                <a:cubicBezTo>
                  <a:pt x="5496821" y="3775702"/>
                  <a:pt x="5489889" y="3775439"/>
                  <a:pt x="5482824" y="3775285"/>
                </a:cubicBezTo>
                <a:close/>
                <a:moveTo>
                  <a:pt x="5467466" y="3748256"/>
                </a:moveTo>
                <a:cubicBezTo>
                  <a:pt x="5469046" y="3741235"/>
                  <a:pt x="5470845" y="3733973"/>
                  <a:pt x="5472819" y="3726491"/>
                </a:cubicBezTo>
                <a:cubicBezTo>
                  <a:pt x="5478765" y="3727193"/>
                  <a:pt x="5484579" y="3727961"/>
                  <a:pt x="5490305" y="3728795"/>
                </a:cubicBezTo>
                <a:cubicBezTo>
                  <a:pt x="5488858" y="3735925"/>
                  <a:pt x="5487585" y="3742858"/>
                  <a:pt x="5486554" y="3749550"/>
                </a:cubicBezTo>
                <a:cubicBezTo>
                  <a:pt x="5480301" y="3749045"/>
                  <a:pt x="5473938" y="3748606"/>
                  <a:pt x="5467466" y="3748256"/>
                </a:cubicBezTo>
                <a:close/>
                <a:moveTo>
                  <a:pt x="5471086" y="3722235"/>
                </a:moveTo>
                <a:cubicBezTo>
                  <a:pt x="5465228" y="3721577"/>
                  <a:pt x="5459305" y="3720984"/>
                  <a:pt x="5453293" y="3720458"/>
                </a:cubicBezTo>
                <a:cubicBezTo>
                  <a:pt x="5455509" y="3713503"/>
                  <a:pt x="5457834" y="3706416"/>
                  <a:pt x="5460248" y="3699110"/>
                </a:cubicBezTo>
                <a:cubicBezTo>
                  <a:pt x="5460292" y="3698978"/>
                  <a:pt x="5460336" y="3698847"/>
                  <a:pt x="5460380" y="3698715"/>
                </a:cubicBezTo>
                <a:cubicBezTo>
                  <a:pt x="5465930" y="3699549"/>
                  <a:pt x="5471415" y="3700470"/>
                  <a:pt x="5476791" y="3701436"/>
                </a:cubicBezTo>
                <a:cubicBezTo>
                  <a:pt x="5474816" y="3708544"/>
                  <a:pt x="5472885" y="3715477"/>
                  <a:pt x="5471086" y="3722235"/>
                </a:cubicBezTo>
                <a:close/>
                <a:moveTo>
                  <a:pt x="5450529" y="3720194"/>
                </a:moveTo>
                <a:cubicBezTo>
                  <a:pt x="5444517" y="3719690"/>
                  <a:pt x="5438396" y="3719251"/>
                  <a:pt x="5432209" y="3718856"/>
                </a:cubicBezTo>
                <a:cubicBezTo>
                  <a:pt x="5434754" y="3711945"/>
                  <a:pt x="5437409" y="3704858"/>
                  <a:pt x="5440129" y="3697574"/>
                </a:cubicBezTo>
                <a:cubicBezTo>
                  <a:pt x="5440326" y="3697070"/>
                  <a:pt x="5440524" y="3696543"/>
                  <a:pt x="5440700" y="3696039"/>
                </a:cubicBezTo>
                <a:cubicBezTo>
                  <a:pt x="5446448" y="3696741"/>
                  <a:pt x="5452108" y="3697487"/>
                  <a:pt x="5457681" y="3698320"/>
                </a:cubicBezTo>
                <a:cubicBezTo>
                  <a:pt x="5455202" y="3705802"/>
                  <a:pt x="5452810" y="3713086"/>
                  <a:pt x="5450529" y="3720194"/>
                </a:cubicBezTo>
                <a:close/>
                <a:moveTo>
                  <a:pt x="5442125" y="3692243"/>
                </a:moveTo>
                <a:cubicBezTo>
                  <a:pt x="5444780" y="3685178"/>
                  <a:pt x="5447457" y="3677982"/>
                  <a:pt x="5450134" y="3670654"/>
                </a:cubicBezTo>
                <a:cubicBezTo>
                  <a:pt x="5455399" y="3671663"/>
                  <a:pt x="5460577" y="3672716"/>
                  <a:pt x="5465667" y="3673813"/>
                </a:cubicBezTo>
                <a:cubicBezTo>
                  <a:pt x="5463429" y="3680834"/>
                  <a:pt x="5461169" y="3687745"/>
                  <a:pt x="5458931" y="3694525"/>
                </a:cubicBezTo>
                <a:cubicBezTo>
                  <a:pt x="5453403" y="3693691"/>
                  <a:pt x="5447808" y="3692945"/>
                  <a:pt x="5442125" y="3692243"/>
                </a:cubicBezTo>
                <a:close/>
                <a:moveTo>
                  <a:pt x="5439471" y="3691914"/>
                </a:moveTo>
                <a:cubicBezTo>
                  <a:pt x="5433766" y="3691256"/>
                  <a:pt x="5427974" y="3690619"/>
                  <a:pt x="5422095" y="3690071"/>
                </a:cubicBezTo>
                <a:cubicBezTo>
                  <a:pt x="5425188" y="3682655"/>
                  <a:pt x="5428303" y="3675108"/>
                  <a:pt x="5431397" y="3667451"/>
                </a:cubicBezTo>
                <a:cubicBezTo>
                  <a:pt x="5436860" y="3668307"/>
                  <a:pt x="5442235" y="3669206"/>
                  <a:pt x="5447545" y="3670193"/>
                </a:cubicBezTo>
                <a:cubicBezTo>
                  <a:pt x="5444846" y="3677543"/>
                  <a:pt x="5442147" y="3684805"/>
                  <a:pt x="5439471" y="3691914"/>
                </a:cubicBezTo>
                <a:close/>
                <a:moveTo>
                  <a:pt x="5432889" y="3663809"/>
                </a:moveTo>
                <a:cubicBezTo>
                  <a:pt x="5435719" y="3656766"/>
                  <a:pt x="5438528" y="3649658"/>
                  <a:pt x="5441292" y="3642461"/>
                </a:cubicBezTo>
                <a:cubicBezTo>
                  <a:pt x="5446316" y="3643580"/>
                  <a:pt x="5451252" y="3644787"/>
                  <a:pt x="5456101" y="3646037"/>
                </a:cubicBezTo>
                <a:cubicBezTo>
                  <a:pt x="5453732" y="3652949"/>
                  <a:pt x="5451318" y="3659794"/>
                  <a:pt x="5448861" y="3666530"/>
                </a:cubicBezTo>
                <a:cubicBezTo>
                  <a:pt x="5443617" y="3665564"/>
                  <a:pt x="5438286" y="3664643"/>
                  <a:pt x="5432889" y="3663809"/>
                </a:cubicBezTo>
                <a:close/>
                <a:moveTo>
                  <a:pt x="5430344" y="3663414"/>
                </a:moveTo>
                <a:cubicBezTo>
                  <a:pt x="5424881" y="3662580"/>
                  <a:pt x="5419352" y="3661790"/>
                  <a:pt x="5413757" y="3661088"/>
                </a:cubicBezTo>
                <a:cubicBezTo>
                  <a:pt x="5417004" y="3653716"/>
                  <a:pt x="5420230" y="3646279"/>
                  <a:pt x="5423411" y="3638732"/>
                </a:cubicBezTo>
                <a:cubicBezTo>
                  <a:pt x="5428611" y="3639719"/>
                  <a:pt x="5433766" y="3640794"/>
                  <a:pt x="5438834" y="3641891"/>
                </a:cubicBezTo>
                <a:cubicBezTo>
                  <a:pt x="5436048" y="3649153"/>
                  <a:pt x="5433196" y="3656327"/>
                  <a:pt x="5430344" y="3663414"/>
                </a:cubicBezTo>
                <a:close/>
                <a:moveTo>
                  <a:pt x="5424881" y="3635199"/>
                </a:moveTo>
                <a:cubicBezTo>
                  <a:pt x="5427799" y="3628244"/>
                  <a:pt x="5430651" y="3621202"/>
                  <a:pt x="5433437" y="3614093"/>
                </a:cubicBezTo>
                <a:cubicBezTo>
                  <a:pt x="5438242" y="3615366"/>
                  <a:pt x="5442981" y="3616704"/>
                  <a:pt x="5447610" y="3618086"/>
                </a:cubicBezTo>
                <a:cubicBezTo>
                  <a:pt x="5445219" y="3624909"/>
                  <a:pt x="5442718" y="3631667"/>
                  <a:pt x="5440173" y="3638358"/>
                </a:cubicBezTo>
                <a:cubicBezTo>
                  <a:pt x="5435149" y="3637261"/>
                  <a:pt x="5430059" y="3636208"/>
                  <a:pt x="5424881" y="3635199"/>
                </a:cubicBezTo>
                <a:close/>
                <a:moveTo>
                  <a:pt x="5422467" y="3634739"/>
                </a:moveTo>
                <a:cubicBezTo>
                  <a:pt x="5417245" y="3633751"/>
                  <a:pt x="5411936" y="3632830"/>
                  <a:pt x="5406561" y="3631952"/>
                </a:cubicBezTo>
                <a:cubicBezTo>
                  <a:pt x="5409874" y="3624668"/>
                  <a:pt x="5413121" y="3617318"/>
                  <a:pt x="5416302" y="3609903"/>
                </a:cubicBezTo>
                <a:cubicBezTo>
                  <a:pt x="5421305" y="3611043"/>
                  <a:pt x="5426241" y="3612250"/>
                  <a:pt x="5431090" y="3613501"/>
                </a:cubicBezTo>
                <a:cubicBezTo>
                  <a:pt x="5428281" y="3620653"/>
                  <a:pt x="5425408" y="3627718"/>
                  <a:pt x="5422467" y="3634739"/>
                </a:cubicBezTo>
                <a:close/>
                <a:moveTo>
                  <a:pt x="5417729" y="3606502"/>
                </a:moveTo>
                <a:cubicBezTo>
                  <a:pt x="5420668" y="3599613"/>
                  <a:pt x="5423520" y="3592680"/>
                  <a:pt x="5426263" y="3585681"/>
                </a:cubicBezTo>
                <a:cubicBezTo>
                  <a:pt x="5430893" y="3587063"/>
                  <a:pt x="5435434" y="3588511"/>
                  <a:pt x="5439888" y="3590025"/>
                </a:cubicBezTo>
                <a:cubicBezTo>
                  <a:pt x="5437496" y="3596761"/>
                  <a:pt x="5434995" y="3603452"/>
                  <a:pt x="5432428" y="3610078"/>
                </a:cubicBezTo>
                <a:cubicBezTo>
                  <a:pt x="5427602" y="3608849"/>
                  <a:pt x="5422709" y="3607643"/>
                  <a:pt x="5417729" y="3606502"/>
                </a:cubicBezTo>
                <a:close/>
                <a:moveTo>
                  <a:pt x="5415447" y="3605997"/>
                </a:moveTo>
                <a:cubicBezTo>
                  <a:pt x="5410422" y="3604856"/>
                  <a:pt x="5405332" y="3603781"/>
                  <a:pt x="5400155" y="3602772"/>
                </a:cubicBezTo>
                <a:cubicBezTo>
                  <a:pt x="5403424" y="3595576"/>
                  <a:pt x="5406649" y="3588336"/>
                  <a:pt x="5409786" y="3581030"/>
                </a:cubicBezTo>
                <a:cubicBezTo>
                  <a:pt x="5414613" y="3582302"/>
                  <a:pt x="5419374" y="3583619"/>
                  <a:pt x="5424047" y="3585001"/>
                </a:cubicBezTo>
                <a:cubicBezTo>
                  <a:pt x="5421261" y="3592065"/>
                  <a:pt x="5418386" y="3599064"/>
                  <a:pt x="5415447" y="3605997"/>
                </a:cubicBezTo>
                <a:close/>
                <a:moveTo>
                  <a:pt x="5411169" y="3577739"/>
                </a:moveTo>
                <a:cubicBezTo>
                  <a:pt x="5414064" y="3570915"/>
                  <a:pt x="5416873" y="3564070"/>
                  <a:pt x="5419571" y="3557159"/>
                </a:cubicBezTo>
                <a:cubicBezTo>
                  <a:pt x="5424047" y="3558673"/>
                  <a:pt x="5428435" y="3560231"/>
                  <a:pt x="5432735" y="3561876"/>
                </a:cubicBezTo>
                <a:cubicBezTo>
                  <a:pt x="5430366" y="3568524"/>
                  <a:pt x="5427908" y="3575128"/>
                  <a:pt x="5425342" y="3581710"/>
                </a:cubicBezTo>
                <a:cubicBezTo>
                  <a:pt x="5420690" y="3580328"/>
                  <a:pt x="5415973" y="3579011"/>
                  <a:pt x="5411169" y="3577739"/>
                </a:cubicBezTo>
                <a:close/>
                <a:moveTo>
                  <a:pt x="5420800" y="3553934"/>
                </a:moveTo>
                <a:cubicBezTo>
                  <a:pt x="5423301" y="3547484"/>
                  <a:pt x="5425714" y="3541011"/>
                  <a:pt x="5427996" y="3534495"/>
                </a:cubicBezTo>
                <a:cubicBezTo>
                  <a:pt x="5432121" y="3536228"/>
                  <a:pt x="5436158" y="3538049"/>
                  <a:pt x="5440107" y="3539892"/>
                </a:cubicBezTo>
                <a:cubicBezTo>
                  <a:pt x="5438132" y="3546167"/>
                  <a:pt x="5436070" y="3552420"/>
                  <a:pt x="5433898" y="3558629"/>
                </a:cubicBezTo>
                <a:cubicBezTo>
                  <a:pt x="5429598" y="3557005"/>
                  <a:pt x="5425232" y="3555448"/>
                  <a:pt x="5420800" y="3553934"/>
                </a:cubicBezTo>
                <a:close/>
                <a:moveTo>
                  <a:pt x="5418826" y="3553276"/>
                </a:moveTo>
                <a:cubicBezTo>
                  <a:pt x="5414306" y="3551762"/>
                  <a:pt x="5409720" y="3550314"/>
                  <a:pt x="5405047" y="3548910"/>
                </a:cubicBezTo>
                <a:cubicBezTo>
                  <a:pt x="5407878" y="3542174"/>
                  <a:pt x="5410598" y="3535373"/>
                  <a:pt x="5413231" y="3528571"/>
                </a:cubicBezTo>
                <a:cubicBezTo>
                  <a:pt x="5417597" y="3530217"/>
                  <a:pt x="5421875" y="3531928"/>
                  <a:pt x="5426087" y="3533683"/>
                </a:cubicBezTo>
                <a:cubicBezTo>
                  <a:pt x="5423762" y="3540243"/>
                  <a:pt x="5421348" y="3546781"/>
                  <a:pt x="5418826" y="3553276"/>
                </a:cubicBezTo>
                <a:close/>
                <a:moveTo>
                  <a:pt x="5403138" y="3548317"/>
                </a:moveTo>
                <a:cubicBezTo>
                  <a:pt x="5398399" y="3546913"/>
                  <a:pt x="5393595" y="3545575"/>
                  <a:pt x="5388746" y="3544280"/>
                </a:cubicBezTo>
                <a:cubicBezTo>
                  <a:pt x="5391905" y="3537260"/>
                  <a:pt x="5394955" y="3530195"/>
                  <a:pt x="5397939" y="3523108"/>
                </a:cubicBezTo>
                <a:cubicBezTo>
                  <a:pt x="5402502" y="3524644"/>
                  <a:pt x="5407000" y="3526246"/>
                  <a:pt x="5411410" y="3527891"/>
                </a:cubicBezTo>
                <a:cubicBezTo>
                  <a:pt x="5408755" y="3534736"/>
                  <a:pt x="5405991" y="3541538"/>
                  <a:pt x="5403138" y="3548317"/>
                </a:cubicBezTo>
                <a:close/>
                <a:moveTo>
                  <a:pt x="5399189" y="3520103"/>
                </a:moveTo>
                <a:cubicBezTo>
                  <a:pt x="5401953" y="3513411"/>
                  <a:pt x="5404630" y="3506719"/>
                  <a:pt x="5407197" y="3499984"/>
                </a:cubicBezTo>
                <a:cubicBezTo>
                  <a:pt x="5411454" y="3501761"/>
                  <a:pt x="5415600" y="3503582"/>
                  <a:pt x="5419659" y="3505447"/>
                </a:cubicBezTo>
                <a:cubicBezTo>
                  <a:pt x="5417421" y="3511941"/>
                  <a:pt x="5415051" y="3518391"/>
                  <a:pt x="5412573" y="3524820"/>
                </a:cubicBezTo>
                <a:cubicBezTo>
                  <a:pt x="5408228" y="3523196"/>
                  <a:pt x="5403731" y="3521638"/>
                  <a:pt x="5399189" y="3520103"/>
                </a:cubicBezTo>
                <a:close/>
                <a:moveTo>
                  <a:pt x="5408426" y="3496693"/>
                </a:moveTo>
                <a:cubicBezTo>
                  <a:pt x="5410773" y="3490440"/>
                  <a:pt x="5412989" y="3484165"/>
                  <a:pt x="5415117" y="3477868"/>
                </a:cubicBezTo>
                <a:cubicBezTo>
                  <a:pt x="5419067" y="3479865"/>
                  <a:pt x="5422906" y="3481883"/>
                  <a:pt x="5426658" y="3483967"/>
                </a:cubicBezTo>
                <a:cubicBezTo>
                  <a:pt x="5424815" y="3490045"/>
                  <a:pt x="5422862" y="3496100"/>
                  <a:pt x="5420800" y="3502134"/>
                </a:cubicBezTo>
                <a:cubicBezTo>
                  <a:pt x="5416763" y="3500291"/>
                  <a:pt x="5412660" y="3498448"/>
                  <a:pt x="5408426" y="3496693"/>
                </a:cubicBezTo>
                <a:close/>
                <a:moveTo>
                  <a:pt x="5406759" y="3496012"/>
                </a:moveTo>
                <a:cubicBezTo>
                  <a:pt x="5402524" y="3494257"/>
                  <a:pt x="5398180" y="3492546"/>
                  <a:pt x="5393748" y="3490879"/>
                </a:cubicBezTo>
                <a:cubicBezTo>
                  <a:pt x="5396381" y="3484363"/>
                  <a:pt x="5398948" y="3477846"/>
                  <a:pt x="5401383" y="3471264"/>
                </a:cubicBezTo>
                <a:cubicBezTo>
                  <a:pt x="5405530" y="3473173"/>
                  <a:pt x="5409588" y="3475104"/>
                  <a:pt x="5413538" y="3477078"/>
                </a:cubicBezTo>
                <a:cubicBezTo>
                  <a:pt x="5411388" y="3483397"/>
                  <a:pt x="5409128" y="3489716"/>
                  <a:pt x="5406759" y="3496012"/>
                </a:cubicBezTo>
                <a:close/>
                <a:moveTo>
                  <a:pt x="5392168" y="3490286"/>
                </a:moveTo>
                <a:cubicBezTo>
                  <a:pt x="5387758" y="3488641"/>
                  <a:pt x="5383239" y="3487061"/>
                  <a:pt x="5378632" y="3485503"/>
                </a:cubicBezTo>
                <a:cubicBezTo>
                  <a:pt x="5381572" y="3478746"/>
                  <a:pt x="5384445" y="3471944"/>
                  <a:pt x="5387188" y="3465121"/>
                </a:cubicBezTo>
                <a:cubicBezTo>
                  <a:pt x="5391532" y="3466898"/>
                  <a:pt x="5395745" y="3468741"/>
                  <a:pt x="5399891" y="3470606"/>
                </a:cubicBezTo>
                <a:cubicBezTo>
                  <a:pt x="5397412" y="3477188"/>
                  <a:pt x="5394845" y="3483748"/>
                  <a:pt x="5392168" y="3490286"/>
                </a:cubicBezTo>
                <a:close/>
                <a:moveTo>
                  <a:pt x="5388504" y="3461918"/>
                </a:moveTo>
                <a:cubicBezTo>
                  <a:pt x="5390545" y="3456762"/>
                  <a:pt x="5392542" y="3451606"/>
                  <a:pt x="5394450" y="3446428"/>
                </a:cubicBezTo>
                <a:cubicBezTo>
                  <a:pt x="5394977" y="3445002"/>
                  <a:pt x="5395481" y="3443598"/>
                  <a:pt x="5395986" y="3442194"/>
                </a:cubicBezTo>
                <a:cubicBezTo>
                  <a:pt x="5399979" y="3444190"/>
                  <a:pt x="5403884" y="3446253"/>
                  <a:pt x="5407746" y="3448359"/>
                </a:cubicBezTo>
                <a:cubicBezTo>
                  <a:pt x="5405618" y="3454700"/>
                  <a:pt x="5403402" y="3461040"/>
                  <a:pt x="5401076" y="3467359"/>
                </a:cubicBezTo>
                <a:cubicBezTo>
                  <a:pt x="5396973" y="3465494"/>
                  <a:pt x="5392783" y="3463673"/>
                  <a:pt x="5388504" y="3461918"/>
                </a:cubicBezTo>
                <a:close/>
                <a:moveTo>
                  <a:pt x="5386508" y="3461106"/>
                </a:moveTo>
                <a:cubicBezTo>
                  <a:pt x="5382317" y="3459395"/>
                  <a:pt x="5378039" y="3457727"/>
                  <a:pt x="5373651" y="3456104"/>
                </a:cubicBezTo>
                <a:cubicBezTo>
                  <a:pt x="5376547" y="3449303"/>
                  <a:pt x="5379378" y="3442479"/>
                  <a:pt x="5382076" y="3435612"/>
                </a:cubicBezTo>
                <a:cubicBezTo>
                  <a:pt x="5386135" y="3437455"/>
                  <a:pt x="5390128" y="3439320"/>
                  <a:pt x="5394033" y="3441251"/>
                </a:cubicBezTo>
                <a:cubicBezTo>
                  <a:pt x="5391642" y="3447898"/>
                  <a:pt x="5389119" y="3454524"/>
                  <a:pt x="5386508" y="3461106"/>
                </a:cubicBezTo>
                <a:close/>
                <a:moveTo>
                  <a:pt x="5383195" y="3432848"/>
                </a:moveTo>
                <a:cubicBezTo>
                  <a:pt x="5385740" y="3426288"/>
                  <a:pt x="5388154" y="3419815"/>
                  <a:pt x="5390435" y="3413387"/>
                </a:cubicBezTo>
                <a:cubicBezTo>
                  <a:pt x="5394165" y="3415383"/>
                  <a:pt x="5397851" y="3417446"/>
                  <a:pt x="5401449" y="3419530"/>
                </a:cubicBezTo>
                <a:cubicBezTo>
                  <a:pt x="5399431" y="3425849"/>
                  <a:pt x="5397302" y="3432145"/>
                  <a:pt x="5395065" y="3438420"/>
                </a:cubicBezTo>
                <a:cubicBezTo>
                  <a:pt x="5391181" y="3436511"/>
                  <a:pt x="5387232" y="3434647"/>
                  <a:pt x="5383195" y="3432848"/>
                </a:cubicBezTo>
                <a:close/>
                <a:moveTo>
                  <a:pt x="5381286" y="3432014"/>
                </a:moveTo>
                <a:cubicBezTo>
                  <a:pt x="5329596" y="3409087"/>
                  <a:pt x="5264237" y="3392434"/>
                  <a:pt x="5184091" y="3381662"/>
                </a:cubicBezTo>
                <a:cubicBezTo>
                  <a:pt x="5067699" y="3365997"/>
                  <a:pt x="4941764" y="3365843"/>
                  <a:pt x="4833908" y="3367796"/>
                </a:cubicBezTo>
                <a:cubicBezTo>
                  <a:pt x="4547680" y="3372908"/>
                  <a:pt x="4251096" y="3392544"/>
                  <a:pt x="3964298" y="3411544"/>
                </a:cubicBezTo>
                <a:cubicBezTo>
                  <a:pt x="3864471" y="3418148"/>
                  <a:pt x="3761266" y="3424971"/>
                  <a:pt x="3659728" y="3431114"/>
                </a:cubicBezTo>
                <a:cubicBezTo>
                  <a:pt x="3611636" y="3433967"/>
                  <a:pt x="3560406" y="3436994"/>
                  <a:pt x="3509484" y="3439715"/>
                </a:cubicBezTo>
                <a:cubicBezTo>
                  <a:pt x="3457991" y="3442391"/>
                  <a:pt x="3404414" y="3445792"/>
                  <a:pt x="3352614" y="3449083"/>
                </a:cubicBezTo>
                <a:cubicBezTo>
                  <a:pt x="3251975" y="3455446"/>
                  <a:pt x="3150306" y="3461896"/>
                  <a:pt x="3049295" y="3464573"/>
                </a:cubicBezTo>
                <a:cubicBezTo>
                  <a:pt x="3060857" y="3448293"/>
                  <a:pt x="3072617" y="3432167"/>
                  <a:pt x="3084574" y="3416217"/>
                </a:cubicBezTo>
                <a:cubicBezTo>
                  <a:pt x="3164260" y="3413124"/>
                  <a:pt x="3243770" y="3408275"/>
                  <a:pt x="3321964" y="3403492"/>
                </a:cubicBezTo>
                <a:cubicBezTo>
                  <a:pt x="3377559" y="3400069"/>
                  <a:pt x="3435042" y="3396559"/>
                  <a:pt x="3490242" y="3393860"/>
                </a:cubicBezTo>
                <a:cubicBezTo>
                  <a:pt x="3540507" y="3391359"/>
                  <a:pt x="3590574" y="3388617"/>
                  <a:pt x="3641716" y="3385786"/>
                </a:cubicBezTo>
                <a:cubicBezTo>
                  <a:pt x="3728159" y="3380916"/>
                  <a:pt x="3816072" y="3375563"/>
                  <a:pt x="3901089" y="3370407"/>
                </a:cubicBezTo>
                <a:cubicBezTo>
                  <a:pt x="4206054" y="3351911"/>
                  <a:pt x="4521418" y="3332780"/>
                  <a:pt x="4825702" y="3331310"/>
                </a:cubicBezTo>
                <a:cubicBezTo>
                  <a:pt x="5032179" y="3330301"/>
                  <a:pt x="5252762" y="3340502"/>
                  <a:pt x="5388548" y="3412400"/>
                </a:cubicBezTo>
                <a:cubicBezTo>
                  <a:pt x="5386245" y="3418938"/>
                  <a:pt x="5383831" y="3425476"/>
                  <a:pt x="5381286" y="3432014"/>
                </a:cubicBezTo>
                <a:close/>
                <a:moveTo>
                  <a:pt x="5344339" y="3389253"/>
                </a:moveTo>
                <a:cubicBezTo>
                  <a:pt x="5298639" y="3371394"/>
                  <a:pt x="5242977" y="3357374"/>
                  <a:pt x="5178891" y="3347523"/>
                </a:cubicBezTo>
                <a:cubicBezTo>
                  <a:pt x="5062455" y="3329664"/>
                  <a:pt x="4935007" y="3327799"/>
                  <a:pt x="4825680" y="3328326"/>
                </a:cubicBezTo>
                <a:cubicBezTo>
                  <a:pt x="4521330" y="3329796"/>
                  <a:pt x="4205922" y="3348928"/>
                  <a:pt x="3900892" y="3367445"/>
                </a:cubicBezTo>
                <a:cubicBezTo>
                  <a:pt x="3815896" y="3372601"/>
                  <a:pt x="3727983" y="3377932"/>
                  <a:pt x="3641540" y="3382803"/>
                </a:cubicBezTo>
                <a:cubicBezTo>
                  <a:pt x="3590420" y="3385633"/>
                  <a:pt x="3540353" y="3388375"/>
                  <a:pt x="3490111" y="3390899"/>
                </a:cubicBezTo>
                <a:cubicBezTo>
                  <a:pt x="3434888" y="3393575"/>
                  <a:pt x="3377384" y="3397108"/>
                  <a:pt x="3321788" y="3400508"/>
                </a:cubicBezTo>
                <a:cubicBezTo>
                  <a:pt x="3243836" y="3405269"/>
                  <a:pt x="3165247" y="3410096"/>
                  <a:pt x="3086812" y="3413189"/>
                </a:cubicBezTo>
                <a:cubicBezTo>
                  <a:pt x="3099252" y="3396625"/>
                  <a:pt x="3111867" y="3380214"/>
                  <a:pt x="3124614" y="3364022"/>
                </a:cubicBezTo>
                <a:cubicBezTo>
                  <a:pt x="3180363" y="3361324"/>
                  <a:pt x="3236069" y="3358033"/>
                  <a:pt x="3291467" y="3354742"/>
                </a:cubicBezTo>
                <a:cubicBezTo>
                  <a:pt x="3350749" y="3351231"/>
                  <a:pt x="3412027" y="3347611"/>
                  <a:pt x="3470848" y="3344956"/>
                </a:cubicBezTo>
                <a:cubicBezTo>
                  <a:pt x="3520344" y="3342653"/>
                  <a:pt x="3569270" y="3340152"/>
                  <a:pt x="3623506" y="3337387"/>
                </a:cubicBezTo>
                <a:cubicBezTo>
                  <a:pt x="3696192" y="3333570"/>
                  <a:pt x="3770130" y="3329467"/>
                  <a:pt x="3841632" y="3325496"/>
                </a:cubicBezTo>
                <a:cubicBezTo>
                  <a:pt x="4163512" y="3307637"/>
                  <a:pt x="4496340" y="3289163"/>
                  <a:pt x="4817431" y="3291752"/>
                </a:cubicBezTo>
                <a:cubicBezTo>
                  <a:pt x="4961795" y="3292915"/>
                  <a:pt x="5240542" y="3295153"/>
                  <a:pt x="5395657" y="3391162"/>
                </a:cubicBezTo>
                <a:cubicBezTo>
                  <a:pt x="5393704" y="3397371"/>
                  <a:pt x="5391664" y="3403558"/>
                  <a:pt x="5389492" y="3409745"/>
                </a:cubicBezTo>
                <a:cubicBezTo>
                  <a:pt x="5375516" y="3402395"/>
                  <a:pt x="5360465" y="3395550"/>
                  <a:pt x="5344339" y="3389253"/>
                </a:cubicBezTo>
                <a:close/>
                <a:moveTo>
                  <a:pt x="3079966" y="3413453"/>
                </a:moveTo>
                <a:cubicBezTo>
                  <a:pt x="3065749" y="3414001"/>
                  <a:pt x="3051532" y="3414484"/>
                  <a:pt x="3037315" y="3414901"/>
                </a:cubicBezTo>
                <a:cubicBezTo>
                  <a:pt x="3049382" y="3398534"/>
                  <a:pt x="3061647" y="3382298"/>
                  <a:pt x="3074043" y="3366282"/>
                </a:cubicBezTo>
                <a:cubicBezTo>
                  <a:pt x="3088545" y="3365690"/>
                  <a:pt x="3103047" y="3365053"/>
                  <a:pt x="3117549" y="3364351"/>
                </a:cubicBezTo>
                <a:cubicBezTo>
                  <a:pt x="3104868" y="3380543"/>
                  <a:pt x="3092341" y="3396910"/>
                  <a:pt x="3079966" y="3413453"/>
                </a:cubicBezTo>
                <a:close/>
                <a:moveTo>
                  <a:pt x="3076347" y="3363298"/>
                </a:moveTo>
                <a:cubicBezTo>
                  <a:pt x="3089313" y="3346602"/>
                  <a:pt x="3102433" y="3330103"/>
                  <a:pt x="3115641" y="3313868"/>
                </a:cubicBezTo>
                <a:cubicBezTo>
                  <a:pt x="3130407" y="3313143"/>
                  <a:pt x="3145150" y="3312398"/>
                  <a:pt x="3159894" y="3311608"/>
                </a:cubicBezTo>
                <a:cubicBezTo>
                  <a:pt x="3146466" y="3327953"/>
                  <a:pt x="3133127" y="3344562"/>
                  <a:pt x="3119919" y="3361345"/>
                </a:cubicBezTo>
                <a:cubicBezTo>
                  <a:pt x="3105395" y="3362048"/>
                  <a:pt x="3090871" y="3362706"/>
                  <a:pt x="3076347" y="3363298"/>
                </a:cubicBezTo>
                <a:close/>
                <a:moveTo>
                  <a:pt x="3069326" y="3363583"/>
                </a:moveTo>
                <a:cubicBezTo>
                  <a:pt x="3054604" y="3364176"/>
                  <a:pt x="3039882" y="3364724"/>
                  <a:pt x="3025161" y="3365185"/>
                </a:cubicBezTo>
                <a:cubicBezTo>
                  <a:pt x="3037710" y="3348708"/>
                  <a:pt x="3050457" y="3332385"/>
                  <a:pt x="3063336" y="3316281"/>
                </a:cubicBezTo>
                <a:cubicBezTo>
                  <a:pt x="3078365" y="3315645"/>
                  <a:pt x="3093372" y="3314943"/>
                  <a:pt x="3108401" y="3314219"/>
                </a:cubicBezTo>
                <a:cubicBezTo>
                  <a:pt x="3094974" y="3330783"/>
                  <a:pt x="3081941" y="3347260"/>
                  <a:pt x="3069326" y="3363583"/>
                </a:cubicBezTo>
                <a:close/>
                <a:moveTo>
                  <a:pt x="3065662" y="3313385"/>
                </a:moveTo>
                <a:cubicBezTo>
                  <a:pt x="3079133" y="3296601"/>
                  <a:pt x="3092736" y="3280036"/>
                  <a:pt x="3106448" y="3263713"/>
                </a:cubicBezTo>
                <a:cubicBezTo>
                  <a:pt x="3121718" y="3262967"/>
                  <a:pt x="3136967" y="3262177"/>
                  <a:pt x="3152193" y="3261387"/>
                </a:cubicBezTo>
                <a:cubicBezTo>
                  <a:pt x="3137998" y="3278127"/>
                  <a:pt x="3124175" y="3294780"/>
                  <a:pt x="3110748" y="3311323"/>
                </a:cubicBezTo>
                <a:cubicBezTo>
                  <a:pt x="3095719" y="3312046"/>
                  <a:pt x="3080691" y="3312749"/>
                  <a:pt x="3065662" y="3313385"/>
                </a:cubicBezTo>
                <a:close/>
                <a:moveTo>
                  <a:pt x="3108817" y="3260905"/>
                </a:moveTo>
                <a:cubicBezTo>
                  <a:pt x="3123122" y="3243901"/>
                  <a:pt x="3137537" y="3227183"/>
                  <a:pt x="3151973" y="3210772"/>
                </a:cubicBezTo>
                <a:cubicBezTo>
                  <a:pt x="3167375" y="3209960"/>
                  <a:pt x="3182777" y="3209148"/>
                  <a:pt x="3198157" y="3208337"/>
                </a:cubicBezTo>
                <a:cubicBezTo>
                  <a:pt x="3187735" y="3220096"/>
                  <a:pt x="3177314" y="3232032"/>
                  <a:pt x="3166892" y="3244143"/>
                </a:cubicBezTo>
                <a:cubicBezTo>
                  <a:pt x="3162768" y="3248947"/>
                  <a:pt x="3158665" y="3253752"/>
                  <a:pt x="3154584" y="3258557"/>
                </a:cubicBezTo>
                <a:cubicBezTo>
                  <a:pt x="3139336" y="3259369"/>
                  <a:pt x="3124088" y="3260159"/>
                  <a:pt x="3108817" y="3260905"/>
                </a:cubicBezTo>
                <a:close/>
                <a:moveTo>
                  <a:pt x="3102016" y="3261234"/>
                </a:moveTo>
                <a:cubicBezTo>
                  <a:pt x="3086834" y="3261980"/>
                  <a:pt x="3071651" y="3262682"/>
                  <a:pt x="3056469" y="3263362"/>
                </a:cubicBezTo>
                <a:cubicBezTo>
                  <a:pt x="3070467" y="3246468"/>
                  <a:pt x="3084618" y="3229816"/>
                  <a:pt x="3098835" y="3213471"/>
                </a:cubicBezTo>
                <a:cubicBezTo>
                  <a:pt x="3114237" y="3212703"/>
                  <a:pt x="3129638" y="3211913"/>
                  <a:pt x="3144996" y="3211123"/>
                </a:cubicBezTo>
                <a:cubicBezTo>
                  <a:pt x="3130626" y="3227534"/>
                  <a:pt x="3116277" y="3244252"/>
                  <a:pt x="3102016" y="3261234"/>
                </a:cubicBezTo>
                <a:close/>
                <a:moveTo>
                  <a:pt x="3049865" y="3263647"/>
                </a:moveTo>
                <a:cubicBezTo>
                  <a:pt x="3034726" y="3264283"/>
                  <a:pt x="3019610" y="3264898"/>
                  <a:pt x="3004471" y="3265446"/>
                </a:cubicBezTo>
                <a:cubicBezTo>
                  <a:pt x="3018118" y="3248706"/>
                  <a:pt x="3031940" y="3232207"/>
                  <a:pt x="3045872" y="3215950"/>
                </a:cubicBezTo>
                <a:cubicBezTo>
                  <a:pt x="3061274" y="3215248"/>
                  <a:pt x="3076675" y="3214546"/>
                  <a:pt x="3092077" y="3213800"/>
                </a:cubicBezTo>
                <a:cubicBezTo>
                  <a:pt x="3077904" y="3230145"/>
                  <a:pt x="3063819" y="3246775"/>
                  <a:pt x="3049865" y="3263647"/>
                </a:cubicBezTo>
                <a:close/>
                <a:moveTo>
                  <a:pt x="3048176" y="3213251"/>
                </a:moveTo>
                <a:cubicBezTo>
                  <a:pt x="3062744" y="3196270"/>
                  <a:pt x="3077444" y="3179551"/>
                  <a:pt x="3092165" y="3163162"/>
                </a:cubicBezTo>
                <a:cubicBezTo>
                  <a:pt x="3107764" y="3162417"/>
                  <a:pt x="3123364" y="3161627"/>
                  <a:pt x="3138941" y="3160837"/>
                </a:cubicBezTo>
                <a:cubicBezTo>
                  <a:pt x="3124088" y="3177270"/>
                  <a:pt x="3109212" y="3194032"/>
                  <a:pt x="3094403" y="3211079"/>
                </a:cubicBezTo>
                <a:cubicBezTo>
                  <a:pt x="3079001" y="3211847"/>
                  <a:pt x="3063599" y="3212571"/>
                  <a:pt x="3048176" y="3213251"/>
                </a:cubicBezTo>
                <a:close/>
                <a:moveTo>
                  <a:pt x="3041616" y="3213536"/>
                </a:moveTo>
                <a:cubicBezTo>
                  <a:pt x="3026214" y="3214217"/>
                  <a:pt x="3010834" y="3214831"/>
                  <a:pt x="2995432" y="3215423"/>
                </a:cubicBezTo>
                <a:cubicBezTo>
                  <a:pt x="3009671" y="3198595"/>
                  <a:pt x="3024064" y="3181987"/>
                  <a:pt x="3038522" y="3165664"/>
                </a:cubicBezTo>
                <a:cubicBezTo>
                  <a:pt x="3054165" y="3164983"/>
                  <a:pt x="3069808" y="3164237"/>
                  <a:pt x="3085430" y="3163492"/>
                </a:cubicBezTo>
                <a:cubicBezTo>
                  <a:pt x="3070752" y="3179881"/>
                  <a:pt x="3056118" y="3196577"/>
                  <a:pt x="3041616" y="3213536"/>
                </a:cubicBezTo>
                <a:close/>
                <a:moveTo>
                  <a:pt x="3040848" y="3163075"/>
                </a:moveTo>
                <a:cubicBezTo>
                  <a:pt x="3056008" y="3146006"/>
                  <a:pt x="3071234" y="3129243"/>
                  <a:pt x="3086483" y="3112832"/>
                </a:cubicBezTo>
                <a:cubicBezTo>
                  <a:pt x="3102301" y="3112064"/>
                  <a:pt x="3118098" y="3111318"/>
                  <a:pt x="3133873" y="3110551"/>
                </a:cubicBezTo>
                <a:cubicBezTo>
                  <a:pt x="3118515" y="3126962"/>
                  <a:pt x="3103135" y="3143746"/>
                  <a:pt x="3087755" y="3160881"/>
                </a:cubicBezTo>
                <a:cubicBezTo>
                  <a:pt x="3072134" y="3161627"/>
                  <a:pt x="3056491" y="3162373"/>
                  <a:pt x="3040848" y="3163075"/>
                </a:cubicBezTo>
                <a:close/>
                <a:moveTo>
                  <a:pt x="3034288" y="3163360"/>
                </a:moveTo>
                <a:cubicBezTo>
                  <a:pt x="3018645" y="3164062"/>
                  <a:pt x="3003001" y="3164698"/>
                  <a:pt x="2987358" y="3165312"/>
                </a:cubicBezTo>
                <a:cubicBezTo>
                  <a:pt x="3002212" y="3148375"/>
                  <a:pt x="3017174" y="3131701"/>
                  <a:pt x="3032182" y="3115333"/>
                </a:cubicBezTo>
                <a:cubicBezTo>
                  <a:pt x="3048066" y="3114631"/>
                  <a:pt x="3063929" y="3113885"/>
                  <a:pt x="3079769" y="3113139"/>
                </a:cubicBezTo>
                <a:cubicBezTo>
                  <a:pt x="3064587" y="3129551"/>
                  <a:pt x="3049382" y="3146313"/>
                  <a:pt x="3034288" y="3163360"/>
                </a:cubicBezTo>
                <a:close/>
                <a:moveTo>
                  <a:pt x="3034485" y="3112832"/>
                </a:moveTo>
                <a:cubicBezTo>
                  <a:pt x="3050260" y="3095675"/>
                  <a:pt x="3066079" y="3078869"/>
                  <a:pt x="3081854" y="3062458"/>
                </a:cubicBezTo>
                <a:cubicBezTo>
                  <a:pt x="3092384" y="3061976"/>
                  <a:pt x="3102894" y="3061493"/>
                  <a:pt x="3113403" y="3061010"/>
                </a:cubicBezTo>
                <a:cubicBezTo>
                  <a:pt x="3118866" y="3060747"/>
                  <a:pt x="3124351" y="3060484"/>
                  <a:pt x="3129836" y="3060242"/>
                </a:cubicBezTo>
                <a:cubicBezTo>
                  <a:pt x="3113973" y="3076632"/>
                  <a:pt x="3098045" y="3093437"/>
                  <a:pt x="3082095" y="3110638"/>
                </a:cubicBezTo>
                <a:cubicBezTo>
                  <a:pt x="3066254" y="3111384"/>
                  <a:pt x="3050391" y="3112108"/>
                  <a:pt x="3034485" y="3112832"/>
                </a:cubicBezTo>
                <a:close/>
                <a:moveTo>
                  <a:pt x="3027969" y="3113118"/>
                </a:moveTo>
                <a:cubicBezTo>
                  <a:pt x="3012106" y="3113798"/>
                  <a:pt x="2996222" y="3114478"/>
                  <a:pt x="2980316" y="3115114"/>
                </a:cubicBezTo>
                <a:cubicBezTo>
                  <a:pt x="2995783" y="3098067"/>
                  <a:pt x="3011361" y="3081326"/>
                  <a:pt x="3026938" y="3064915"/>
                </a:cubicBezTo>
                <a:cubicBezTo>
                  <a:pt x="3043042" y="3064214"/>
                  <a:pt x="3059124" y="3063490"/>
                  <a:pt x="3075184" y="3062765"/>
                </a:cubicBezTo>
                <a:cubicBezTo>
                  <a:pt x="3059453" y="3079176"/>
                  <a:pt x="3043700" y="3095960"/>
                  <a:pt x="3027969" y="3113118"/>
                </a:cubicBezTo>
                <a:close/>
                <a:moveTo>
                  <a:pt x="2973997" y="3115355"/>
                </a:moveTo>
                <a:cubicBezTo>
                  <a:pt x="2958134" y="3115970"/>
                  <a:pt x="2942250" y="3116562"/>
                  <a:pt x="2926365" y="3117067"/>
                </a:cubicBezTo>
                <a:cubicBezTo>
                  <a:pt x="2941482" y="3100173"/>
                  <a:pt x="2956752" y="3083542"/>
                  <a:pt x="2972066" y="3067219"/>
                </a:cubicBezTo>
                <a:cubicBezTo>
                  <a:pt x="2988214" y="3066583"/>
                  <a:pt x="3004340" y="3065903"/>
                  <a:pt x="3020443" y="3065201"/>
                </a:cubicBezTo>
                <a:cubicBezTo>
                  <a:pt x="3004910" y="3081612"/>
                  <a:pt x="2989399" y="3098330"/>
                  <a:pt x="2973997" y="3115355"/>
                </a:cubicBezTo>
                <a:close/>
                <a:moveTo>
                  <a:pt x="2974326" y="3064828"/>
                </a:moveTo>
                <a:cubicBezTo>
                  <a:pt x="2990452" y="3047693"/>
                  <a:pt x="3006643" y="3030887"/>
                  <a:pt x="3022791" y="3014476"/>
                </a:cubicBezTo>
                <a:cubicBezTo>
                  <a:pt x="3039114" y="3013796"/>
                  <a:pt x="3055416" y="3013072"/>
                  <a:pt x="3071673" y="3012370"/>
                </a:cubicBezTo>
                <a:cubicBezTo>
                  <a:pt x="3055416" y="3028759"/>
                  <a:pt x="3039071" y="3045587"/>
                  <a:pt x="3022725" y="3062809"/>
                </a:cubicBezTo>
                <a:cubicBezTo>
                  <a:pt x="3006622" y="3063511"/>
                  <a:pt x="2990474" y="3064192"/>
                  <a:pt x="2974326" y="3064828"/>
                </a:cubicBezTo>
                <a:close/>
                <a:moveTo>
                  <a:pt x="3078211" y="2959494"/>
                </a:moveTo>
                <a:cubicBezTo>
                  <a:pt x="3096071" y="2942184"/>
                  <a:pt x="3113710" y="2925422"/>
                  <a:pt x="3131021" y="2909296"/>
                </a:cubicBezTo>
                <a:cubicBezTo>
                  <a:pt x="3147322" y="2908704"/>
                  <a:pt x="3163623" y="2908177"/>
                  <a:pt x="3179925" y="2907650"/>
                </a:cubicBezTo>
                <a:cubicBezTo>
                  <a:pt x="3162746" y="2923623"/>
                  <a:pt x="3145150" y="2940253"/>
                  <a:pt x="3127269" y="2957520"/>
                </a:cubicBezTo>
                <a:cubicBezTo>
                  <a:pt x="3110858" y="2958156"/>
                  <a:pt x="3094491" y="2958814"/>
                  <a:pt x="3078211" y="2959494"/>
                </a:cubicBezTo>
                <a:close/>
                <a:moveTo>
                  <a:pt x="3133280" y="2907190"/>
                </a:moveTo>
                <a:cubicBezTo>
                  <a:pt x="3151820" y="2889945"/>
                  <a:pt x="3169986" y="2873380"/>
                  <a:pt x="3187560" y="2857627"/>
                </a:cubicBezTo>
                <a:cubicBezTo>
                  <a:pt x="3203773" y="2857211"/>
                  <a:pt x="3219943" y="2856838"/>
                  <a:pt x="3236047" y="2856508"/>
                </a:cubicBezTo>
                <a:cubicBezTo>
                  <a:pt x="3218693" y="2872020"/>
                  <a:pt x="3200680" y="2888387"/>
                  <a:pt x="3182185" y="2905566"/>
                </a:cubicBezTo>
                <a:cubicBezTo>
                  <a:pt x="3165883" y="2906071"/>
                  <a:pt x="3149582" y="2906619"/>
                  <a:pt x="3133280" y="2907190"/>
                </a:cubicBezTo>
                <a:close/>
                <a:moveTo>
                  <a:pt x="3189776" y="2855653"/>
                </a:moveTo>
                <a:cubicBezTo>
                  <a:pt x="3209017" y="2838452"/>
                  <a:pt x="3227534" y="2822216"/>
                  <a:pt x="3245130" y="2807056"/>
                </a:cubicBezTo>
                <a:cubicBezTo>
                  <a:pt x="3249277" y="2807012"/>
                  <a:pt x="3253467" y="2806924"/>
                  <a:pt x="3257592" y="2806880"/>
                </a:cubicBezTo>
                <a:cubicBezTo>
                  <a:pt x="3269418" y="2806749"/>
                  <a:pt x="3281265" y="2806595"/>
                  <a:pt x="3293091" y="2806464"/>
                </a:cubicBezTo>
                <a:cubicBezTo>
                  <a:pt x="3275824" y="2821317"/>
                  <a:pt x="3257460" y="2837377"/>
                  <a:pt x="3238241" y="2854534"/>
                </a:cubicBezTo>
                <a:cubicBezTo>
                  <a:pt x="3222159" y="2854863"/>
                  <a:pt x="3205989" y="2855236"/>
                  <a:pt x="3189776" y="2855653"/>
                </a:cubicBezTo>
                <a:close/>
                <a:moveTo>
                  <a:pt x="3257570" y="2805060"/>
                </a:moveTo>
                <a:cubicBezTo>
                  <a:pt x="3254169" y="2805103"/>
                  <a:pt x="3250725" y="2805147"/>
                  <a:pt x="3247302" y="2805191"/>
                </a:cubicBezTo>
                <a:cubicBezTo>
                  <a:pt x="3265929" y="2789175"/>
                  <a:pt x="3283525" y="2774322"/>
                  <a:pt x="3299760" y="2760829"/>
                </a:cubicBezTo>
                <a:cubicBezTo>
                  <a:pt x="3301143" y="2759688"/>
                  <a:pt x="3302547" y="2758547"/>
                  <a:pt x="3303929" y="2757384"/>
                </a:cubicBezTo>
                <a:cubicBezTo>
                  <a:pt x="3317641" y="2757274"/>
                  <a:pt x="3331332" y="2757165"/>
                  <a:pt x="3345044" y="2757033"/>
                </a:cubicBezTo>
                <a:cubicBezTo>
                  <a:pt x="3347238" y="2757011"/>
                  <a:pt x="3349454" y="2756989"/>
                  <a:pt x="3351648" y="2756967"/>
                </a:cubicBezTo>
                <a:cubicBezTo>
                  <a:pt x="3342214" y="2764822"/>
                  <a:pt x="3332824" y="2772676"/>
                  <a:pt x="3323499" y="2780531"/>
                </a:cubicBezTo>
                <a:cubicBezTo>
                  <a:pt x="3314482" y="2788144"/>
                  <a:pt x="3305026" y="2796196"/>
                  <a:pt x="3295241" y="2804621"/>
                </a:cubicBezTo>
                <a:cubicBezTo>
                  <a:pt x="3282691" y="2804752"/>
                  <a:pt x="3270120" y="2804928"/>
                  <a:pt x="3257570" y="2805060"/>
                </a:cubicBezTo>
                <a:close/>
                <a:moveTo>
                  <a:pt x="3345022" y="2755300"/>
                </a:moveTo>
                <a:cubicBezTo>
                  <a:pt x="3332012" y="2755431"/>
                  <a:pt x="3319046" y="2755519"/>
                  <a:pt x="3306035" y="2755651"/>
                </a:cubicBezTo>
                <a:cubicBezTo>
                  <a:pt x="3526158" y="2573264"/>
                  <a:pt x="3775176" y="2391844"/>
                  <a:pt x="4067130" y="2201208"/>
                </a:cubicBezTo>
                <a:cubicBezTo>
                  <a:pt x="4238547" y="2089292"/>
                  <a:pt x="4415909" y="1979319"/>
                  <a:pt x="4587435" y="1872967"/>
                </a:cubicBezTo>
                <a:cubicBezTo>
                  <a:pt x="4846194" y="1712529"/>
                  <a:pt x="5113751" y="1546631"/>
                  <a:pt x="5368012" y="1369741"/>
                </a:cubicBezTo>
                <a:cubicBezTo>
                  <a:pt x="5379224" y="1361943"/>
                  <a:pt x="5391620" y="1353470"/>
                  <a:pt x="5404740" y="1344505"/>
                </a:cubicBezTo>
                <a:cubicBezTo>
                  <a:pt x="5488243" y="1287422"/>
                  <a:pt x="5602638" y="1209241"/>
                  <a:pt x="5685373" y="1119207"/>
                </a:cubicBezTo>
                <a:cubicBezTo>
                  <a:pt x="5767384" y="1029960"/>
                  <a:pt x="5800689" y="946107"/>
                  <a:pt x="5784388" y="869983"/>
                </a:cubicBezTo>
                <a:cubicBezTo>
                  <a:pt x="5767319" y="790319"/>
                  <a:pt x="5700227" y="726066"/>
                  <a:pt x="5579294" y="673555"/>
                </a:cubicBezTo>
                <a:cubicBezTo>
                  <a:pt x="5549960" y="660812"/>
                  <a:pt x="5516897" y="648675"/>
                  <a:pt x="5478216" y="636446"/>
                </a:cubicBezTo>
                <a:cubicBezTo>
                  <a:pt x="5320710" y="586739"/>
                  <a:pt x="5155656" y="561433"/>
                  <a:pt x="5000124" y="539774"/>
                </a:cubicBezTo>
                <a:cubicBezTo>
                  <a:pt x="4957013" y="533778"/>
                  <a:pt x="4910917" y="527687"/>
                  <a:pt x="4859161" y="521156"/>
                </a:cubicBezTo>
                <a:cubicBezTo>
                  <a:pt x="4613192" y="490175"/>
                  <a:pt x="4351011" y="466626"/>
                  <a:pt x="4034067" y="447047"/>
                </a:cubicBezTo>
                <a:cubicBezTo>
                  <a:pt x="3796458" y="432308"/>
                  <a:pt x="3553561" y="422964"/>
                  <a:pt x="3318651" y="413927"/>
                </a:cubicBezTo>
                <a:cubicBezTo>
                  <a:pt x="3200175" y="409368"/>
                  <a:pt x="3077685" y="404655"/>
                  <a:pt x="2957542" y="399315"/>
                </a:cubicBezTo>
                <a:cubicBezTo>
                  <a:pt x="2840822" y="394124"/>
                  <a:pt x="2720701" y="388176"/>
                  <a:pt x="2599088" y="381570"/>
                </a:cubicBezTo>
                <a:cubicBezTo>
                  <a:pt x="2605165" y="378112"/>
                  <a:pt x="2611264" y="374674"/>
                  <a:pt x="2617364" y="371252"/>
                </a:cubicBezTo>
                <a:cubicBezTo>
                  <a:pt x="2735576" y="377386"/>
                  <a:pt x="2852011" y="383009"/>
                  <a:pt x="2964958" y="388027"/>
                </a:cubicBezTo>
                <a:cubicBezTo>
                  <a:pt x="3076303" y="392974"/>
                  <a:pt x="3189820" y="397476"/>
                  <a:pt x="3299607" y="401831"/>
                </a:cubicBezTo>
                <a:cubicBezTo>
                  <a:pt x="3546869" y="411639"/>
                  <a:pt x="3802535" y="421779"/>
                  <a:pt x="4052738" y="437751"/>
                </a:cubicBezTo>
                <a:cubicBezTo>
                  <a:pt x="4371766" y="458044"/>
                  <a:pt x="4636602" y="482401"/>
                  <a:pt x="4886169" y="514407"/>
                </a:cubicBezTo>
                <a:cubicBezTo>
                  <a:pt x="4937815" y="521046"/>
                  <a:pt x="4984372" y="527312"/>
                  <a:pt x="5028515" y="533567"/>
                </a:cubicBezTo>
                <a:cubicBezTo>
                  <a:pt x="5185451" y="555832"/>
                  <a:pt x="5351953" y="581758"/>
                  <a:pt x="5510841" y="631827"/>
                </a:cubicBezTo>
                <a:cubicBezTo>
                  <a:pt x="5549543" y="644046"/>
                  <a:pt x="5582848" y="656183"/>
                  <a:pt x="5612664" y="668932"/>
                </a:cubicBezTo>
                <a:cubicBezTo>
                  <a:pt x="5735922" y="721636"/>
                  <a:pt x="5804946" y="784968"/>
                  <a:pt x="5823704" y="862547"/>
                </a:cubicBezTo>
                <a:cubicBezTo>
                  <a:pt x="5842002" y="938277"/>
                  <a:pt x="5809794" y="1022309"/>
                  <a:pt x="5728024" y="1112309"/>
                </a:cubicBezTo>
                <a:cubicBezTo>
                  <a:pt x="5645333" y="1203296"/>
                  <a:pt x="5530346" y="1282332"/>
                  <a:pt x="5446404" y="1340038"/>
                </a:cubicBezTo>
                <a:cubicBezTo>
                  <a:pt x="5432977" y="1349271"/>
                  <a:pt x="5420295" y="1357990"/>
                  <a:pt x="5408887" y="1365980"/>
                </a:cubicBezTo>
                <a:cubicBezTo>
                  <a:pt x="5153814" y="1544656"/>
                  <a:pt x="4885269" y="1712312"/>
                  <a:pt x="4625589" y="1874448"/>
                </a:cubicBezTo>
                <a:cubicBezTo>
                  <a:pt x="4451254" y="1983287"/>
                  <a:pt x="4270996" y="2095833"/>
                  <a:pt x="4096815" y="2210488"/>
                </a:cubicBezTo>
                <a:cubicBezTo>
                  <a:pt x="3811750" y="2398140"/>
                  <a:pt x="3568283" y="2576621"/>
                  <a:pt x="3353754" y="2755212"/>
                </a:cubicBezTo>
                <a:cubicBezTo>
                  <a:pt x="3350837" y="2755256"/>
                  <a:pt x="3347940" y="2755278"/>
                  <a:pt x="3345022" y="2755300"/>
                </a:cubicBezTo>
                <a:close/>
                <a:moveTo>
                  <a:pt x="2595907" y="381397"/>
                </a:moveTo>
                <a:cubicBezTo>
                  <a:pt x="2583752" y="380736"/>
                  <a:pt x="2571597" y="380067"/>
                  <a:pt x="2559421" y="379391"/>
                </a:cubicBezTo>
                <a:cubicBezTo>
                  <a:pt x="2565103" y="375949"/>
                  <a:pt x="2570807" y="372522"/>
                  <a:pt x="2576512" y="369117"/>
                </a:cubicBezTo>
                <a:cubicBezTo>
                  <a:pt x="2589061" y="369779"/>
                  <a:pt x="2601611" y="370433"/>
                  <a:pt x="2614117" y="371083"/>
                </a:cubicBezTo>
                <a:cubicBezTo>
                  <a:pt x="2608039" y="374503"/>
                  <a:pt x="2601962" y="377941"/>
                  <a:pt x="2595907" y="381397"/>
                </a:cubicBezTo>
                <a:close/>
                <a:moveTo>
                  <a:pt x="2556173" y="379211"/>
                </a:moveTo>
                <a:cubicBezTo>
                  <a:pt x="2544194" y="378547"/>
                  <a:pt x="2532215" y="377877"/>
                  <a:pt x="2520214" y="377199"/>
                </a:cubicBezTo>
                <a:cubicBezTo>
                  <a:pt x="2525501" y="373770"/>
                  <a:pt x="2530789" y="370356"/>
                  <a:pt x="2536120" y="366967"/>
                </a:cubicBezTo>
                <a:cubicBezTo>
                  <a:pt x="2548494" y="367629"/>
                  <a:pt x="2560869" y="368290"/>
                  <a:pt x="2573221" y="368941"/>
                </a:cubicBezTo>
                <a:cubicBezTo>
                  <a:pt x="2567538" y="372346"/>
                  <a:pt x="2561856" y="375773"/>
                  <a:pt x="2556173" y="379211"/>
                </a:cubicBezTo>
                <a:close/>
                <a:moveTo>
                  <a:pt x="2516945" y="377020"/>
                </a:moveTo>
                <a:cubicBezTo>
                  <a:pt x="2505141" y="376353"/>
                  <a:pt x="2493337" y="375683"/>
                  <a:pt x="2481512" y="375005"/>
                </a:cubicBezTo>
                <a:cubicBezTo>
                  <a:pt x="2486383" y="371592"/>
                  <a:pt x="2491275" y="368189"/>
                  <a:pt x="2496168" y="364817"/>
                </a:cubicBezTo>
                <a:cubicBezTo>
                  <a:pt x="2508410" y="365481"/>
                  <a:pt x="2520609" y="366140"/>
                  <a:pt x="2532808" y="366793"/>
                </a:cubicBezTo>
                <a:cubicBezTo>
                  <a:pt x="2527498" y="370177"/>
                  <a:pt x="2522232" y="373595"/>
                  <a:pt x="2516945" y="377020"/>
                </a:cubicBezTo>
                <a:close/>
                <a:moveTo>
                  <a:pt x="2478265" y="374817"/>
                </a:moveTo>
                <a:cubicBezTo>
                  <a:pt x="2467076" y="374176"/>
                  <a:pt x="2455426" y="373505"/>
                  <a:pt x="2443403" y="372787"/>
                </a:cubicBezTo>
                <a:cubicBezTo>
                  <a:pt x="2447834" y="369391"/>
                  <a:pt x="2452266" y="365999"/>
                  <a:pt x="2456742" y="362647"/>
                </a:cubicBezTo>
                <a:cubicBezTo>
                  <a:pt x="2465013" y="363110"/>
                  <a:pt x="2473307" y="363568"/>
                  <a:pt x="2481688" y="364027"/>
                </a:cubicBezTo>
                <a:cubicBezTo>
                  <a:pt x="2485417" y="364231"/>
                  <a:pt x="2489125" y="364430"/>
                  <a:pt x="2492855" y="364632"/>
                </a:cubicBezTo>
                <a:cubicBezTo>
                  <a:pt x="2487962" y="368002"/>
                  <a:pt x="2483114" y="371407"/>
                  <a:pt x="2478265" y="374817"/>
                </a:cubicBezTo>
                <a:close/>
                <a:moveTo>
                  <a:pt x="2440155" y="372594"/>
                </a:moveTo>
                <a:cubicBezTo>
                  <a:pt x="2429054" y="371927"/>
                  <a:pt x="2417645" y="371221"/>
                  <a:pt x="2406017" y="370460"/>
                </a:cubicBezTo>
                <a:cubicBezTo>
                  <a:pt x="2409988" y="367083"/>
                  <a:pt x="2414003" y="363735"/>
                  <a:pt x="2418018" y="360404"/>
                </a:cubicBezTo>
                <a:cubicBezTo>
                  <a:pt x="2429712" y="361107"/>
                  <a:pt x="2441537" y="361791"/>
                  <a:pt x="2453495" y="362465"/>
                </a:cubicBezTo>
                <a:cubicBezTo>
                  <a:pt x="2449041" y="365819"/>
                  <a:pt x="2444587" y="369194"/>
                  <a:pt x="2440155" y="372594"/>
                </a:cubicBezTo>
                <a:close/>
                <a:moveTo>
                  <a:pt x="2402857" y="370251"/>
                </a:moveTo>
                <a:cubicBezTo>
                  <a:pt x="2391909" y="369527"/>
                  <a:pt x="2380786" y="368753"/>
                  <a:pt x="2369553" y="367919"/>
                </a:cubicBezTo>
                <a:cubicBezTo>
                  <a:pt x="2373019" y="364586"/>
                  <a:pt x="2376530" y="361289"/>
                  <a:pt x="2380062" y="358002"/>
                </a:cubicBezTo>
                <a:cubicBezTo>
                  <a:pt x="2391515" y="358763"/>
                  <a:pt x="2403077" y="359501"/>
                  <a:pt x="2414815" y="360211"/>
                </a:cubicBezTo>
                <a:cubicBezTo>
                  <a:pt x="2410800" y="363540"/>
                  <a:pt x="2406807" y="366879"/>
                  <a:pt x="2402857" y="370251"/>
                </a:cubicBezTo>
                <a:close/>
                <a:moveTo>
                  <a:pt x="2366459" y="367691"/>
                </a:moveTo>
                <a:cubicBezTo>
                  <a:pt x="2355731" y="366886"/>
                  <a:pt x="2344892" y="366025"/>
                  <a:pt x="2334010" y="365097"/>
                </a:cubicBezTo>
                <a:cubicBezTo>
                  <a:pt x="2336950" y="361833"/>
                  <a:pt x="2339934" y="358597"/>
                  <a:pt x="2342918" y="355380"/>
                </a:cubicBezTo>
                <a:cubicBezTo>
                  <a:pt x="2354107" y="356221"/>
                  <a:pt x="2365428" y="357026"/>
                  <a:pt x="2376903" y="357796"/>
                </a:cubicBezTo>
                <a:cubicBezTo>
                  <a:pt x="2373414" y="361074"/>
                  <a:pt x="2369926" y="364367"/>
                  <a:pt x="2366459" y="367691"/>
                </a:cubicBezTo>
                <a:close/>
                <a:moveTo>
                  <a:pt x="2331004" y="364841"/>
                </a:moveTo>
                <a:cubicBezTo>
                  <a:pt x="2320517" y="363935"/>
                  <a:pt x="2309964" y="362963"/>
                  <a:pt x="2299455" y="361923"/>
                </a:cubicBezTo>
                <a:cubicBezTo>
                  <a:pt x="2301846" y="358746"/>
                  <a:pt x="2304282" y="355595"/>
                  <a:pt x="2306717" y="352464"/>
                </a:cubicBezTo>
                <a:cubicBezTo>
                  <a:pt x="2317621" y="353410"/>
                  <a:pt x="2328679" y="354299"/>
                  <a:pt x="2339868" y="355150"/>
                </a:cubicBezTo>
                <a:cubicBezTo>
                  <a:pt x="2336884" y="358355"/>
                  <a:pt x="2333944" y="361585"/>
                  <a:pt x="2331004" y="364841"/>
                </a:cubicBezTo>
                <a:close/>
                <a:moveTo>
                  <a:pt x="2296537" y="361629"/>
                </a:moveTo>
                <a:cubicBezTo>
                  <a:pt x="2286269" y="360598"/>
                  <a:pt x="2276045" y="359498"/>
                  <a:pt x="2265865" y="358322"/>
                </a:cubicBezTo>
                <a:cubicBezTo>
                  <a:pt x="2267730" y="355246"/>
                  <a:pt x="2269594" y="352192"/>
                  <a:pt x="2271503" y="349160"/>
                </a:cubicBezTo>
                <a:cubicBezTo>
                  <a:pt x="2282100" y="350235"/>
                  <a:pt x="2292851" y="351240"/>
                  <a:pt x="2303755" y="352197"/>
                </a:cubicBezTo>
                <a:cubicBezTo>
                  <a:pt x="2301342" y="355317"/>
                  <a:pt x="2298928" y="358461"/>
                  <a:pt x="2296537" y="361629"/>
                </a:cubicBezTo>
                <a:close/>
                <a:moveTo>
                  <a:pt x="2263034" y="357993"/>
                </a:moveTo>
                <a:cubicBezTo>
                  <a:pt x="2253008" y="356815"/>
                  <a:pt x="2243047" y="355560"/>
                  <a:pt x="2233240" y="354222"/>
                </a:cubicBezTo>
                <a:cubicBezTo>
                  <a:pt x="2234535" y="351251"/>
                  <a:pt x="2235873" y="348305"/>
                  <a:pt x="2237233" y="345376"/>
                </a:cubicBezTo>
                <a:cubicBezTo>
                  <a:pt x="2247545" y="346606"/>
                  <a:pt x="2257988" y="347778"/>
                  <a:pt x="2268607" y="348868"/>
                </a:cubicBezTo>
                <a:cubicBezTo>
                  <a:pt x="2266720" y="351887"/>
                  <a:pt x="2264878" y="354928"/>
                  <a:pt x="2263034" y="357993"/>
                </a:cubicBezTo>
                <a:close/>
                <a:moveTo>
                  <a:pt x="2230454" y="353844"/>
                </a:moveTo>
                <a:cubicBezTo>
                  <a:pt x="2224420" y="353011"/>
                  <a:pt x="2218453" y="352142"/>
                  <a:pt x="2212551" y="351242"/>
                </a:cubicBezTo>
                <a:cubicBezTo>
                  <a:pt x="2213538" y="348362"/>
                  <a:pt x="2214525" y="345496"/>
                  <a:pt x="2215557" y="342651"/>
                </a:cubicBezTo>
                <a:cubicBezTo>
                  <a:pt x="2221787" y="343480"/>
                  <a:pt x="2228062" y="344279"/>
                  <a:pt x="2234425" y="345047"/>
                </a:cubicBezTo>
                <a:cubicBezTo>
                  <a:pt x="2233065" y="347956"/>
                  <a:pt x="2231748" y="350889"/>
                  <a:pt x="2230454" y="353844"/>
                </a:cubicBezTo>
                <a:close/>
                <a:moveTo>
                  <a:pt x="2209743" y="350819"/>
                </a:moveTo>
                <a:cubicBezTo>
                  <a:pt x="2200177" y="349340"/>
                  <a:pt x="2190775" y="347769"/>
                  <a:pt x="2181594" y="346102"/>
                </a:cubicBezTo>
                <a:cubicBezTo>
                  <a:pt x="2182052" y="343357"/>
                  <a:pt x="2182524" y="340630"/>
                  <a:pt x="2183007" y="337918"/>
                </a:cubicBezTo>
                <a:cubicBezTo>
                  <a:pt x="2192765" y="339456"/>
                  <a:pt x="2202634" y="340924"/>
                  <a:pt x="2212726" y="342284"/>
                </a:cubicBezTo>
                <a:cubicBezTo>
                  <a:pt x="2211717" y="345110"/>
                  <a:pt x="2210708" y="347958"/>
                  <a:pt x="2209743" y="350819"/>
                </a:cubicBezTo>
                <a:close/>
                <a:moveTo>
                  <a:pt x="2178755" y="345580"/>
                </a:moveTo>
                <a:cubicBezTo>
                  <a:pt x="2173031" y="344522"/>
                  <a:pt x="2167383" y="343430"/>
                  <a:pt x="2161846" y="342291"/>
                </a:cubicBezTo>
                <a:cubicBezTo>
                  <a:pt x="2158083" y="341516"/>
                  <a:pt x="2154362" y="340751"/>
                  <a:pt x="2150676" y="339989"/>
                </a:cubicBezTo>
                <a:cubicBezTo>
                  <a:pt x="2150621" y="337442"/>
                  <a:pt x="2150577" y="334912"/>
                  <a:pt x="2150544" y="332396"/>
                </a:cubicBezTo>
                <a:lnTo>
                  <a:pt x="2158919" y="333899"/>
                </a:lnTo>
                <a:cubicBezTo>
                  <a:pt x="2165900" y="335149"/>
                  <a:pt x="2173000" y="336330"/>
                  <a:pt x="2180157" y="337475"/>
                </a:cubicBezTo>
                <a:cubicBezTo>
                  <a:pt x="2179676" y="340161"/>
                  <a:pt x="2179209" y="342861"/>
                  <a:pt x="2178755" y="345580"/>
                </a:cubicBezTo>
                <a:close/>
                <a:moveTo>
                  <a:pt x="2147683" y="339371"/>
                </a:moveTo>
                <a:cubicBezTo>
                  <a:pt x="2138014" y="337372"/>
                  <a:pt x="2128582" y="335417"/>
                  <a:pt x="2119372" y="333504"/>
                </a:cubicBezTo>
                <a:cubicBezTo>
                  <a:pt x="2118843" y="331163"/>
                  <a:pt x="2118326" y="328840"/>
                  <a:pt x="2117817" y="326525"/>
                </a:cubicBezTo>
                <a:cubicBezTo>
                  <a:pt x="2124061" y="327644"/>
                  <a:pt x="2130366" y="328776"/>
                  <a:pt x="2136795" y="329930"/>
                </a:cubicBezTo>
                <a:lnTo>
                  <a:pt x="2147550" y="331861"/>
                </a:lnTo>
                <a:cubicBezTo>
                  <a:pt x="2147585" y="334346"/>
                  <a:pt x="2147631" y="336854"/>
                  <a:pt x="2147683" y="339371"/>
                </a:cubicBezTo>
                <a:close/>
                <a:moveTo>
                  <a:pt x="2116061" y="332815"/>
                </a:moveTo>
                <a:cubicBezTo>
                  <a:pt x="2106309" y="330790"/>
                  <a:pt x="2096820" y="328822"/>
                  <a:pt x="2087537" y="326907"/>
                </a:cubicBezTo>
                <a:cubicBezTo>
                  <a:pt x="2086596" y="324803"/>
                  <a:pt x="2085659" y="322703"/>
                  <a:pt x="2084733" y="320621"/>
                </a:cubicBezTo>
                <a:cubicBezTo>
                  <a:pt x="2094468" y="322345"/>
                  <a:pt x="2104396" y="324118"/>
                  <a:pt x="2114537" y="325935"/>
                </a:cubicBezTo>
                <a:cubicBezTo>
                  <a:pt x="2115037" y="328219"/>
                  <a:pt x="2115544" y="330509"/>
                  <a:pt x="2116061" y="332815"/>
                </a:cubicBezTo>
                <a:close/>
                <a:moveTo>
                  <a:pt x="2083707" y="326117"/>
                </a:moveTo>
                <a:cubicBezTo>
                  <a:pt x="2068814" y="323050"/>
                  <a:pt x="2054408" y="320114"/>
                  <a:pt x="2040309" y="317319"/>
                </a:cubicBezTo>
                <a:cubicBezTo>
                  <a:pt x="2039033" y="315621"/>
                  <a:pt x="2037767" y="313925"/>
                  <a:pt x="2036514" y="312231"/>
                </a:cubicBezTo>
                <a:cubicBezTo>
                  <a:pt x="2051029" y="314697"/>
                  <a:pt x="2065797" y="317271"/>
                  <a:pt x="2080971" y="319954"/>
                </a:cubicBezTo>
                <a:cubicBezTo>
                  <a:pt x="2081879" y="322005"/>
                  <a:pt x="2082783" y="324048"/>
                  <a:pt x="2083707" y="326117"/>
                </a:cubicBezTo>
                <a:close/>
                <a:moveTo>
                  <a:pt x="2035529" y="316378"/>
                </a:moveTo>
                <a:cubicBezTo>
                  <a:pt x="2025410" y="314383"/>
                  <a:pt x="2015412" y="312457"/>
                  <a:pt x="2005462" y="310599"/>
                </a:cubicBezTo>
                <a:cubicBezTo>
                  <a:pt x="2004021" y="309188"/>
                  <a:pt x="2002586" y="307779"/>
                  <a:pt x="2001160" y="306371"/>
                </a:cubicBezTo>
                <a:cubicBezTo>
                  <a:pt x="2011331" y="308008"/>
                  <a:pt x="2021555" y="309701"/>
                  <a:pt x="2031880" y="311446"/>
                </a:cubicBezTo>
                <a:cubicBezTo>
                  <a:pt x="2033085" y="313087"/>
                  <a:pt x="2034302" y="314730"/>
                  <a:pt x="2035529" y="316378"/>
                </a:cubicBezTo>
                <a:close/>
                <a:moveTo>
                  <a:pt x="2005203" y="315048"/>
                </a:moveTo>
                <a:cubicBezTo>
                  <a:pt x="2006540" y="316351"/>
                  <a:pt x="2007884" y="317657"/>
                  <a:pt x="2009234" y="318962"/>
                </a:cubicBezTo>
                <a:cubicBezTo>
                  <a:pt x="2000175" y="317012"/>
                  <a:pt x="1991107" y="315125"/>
                  <a:pt x="1981982" y="313302"/>
                </a:cubicBezTo>
                <a:cubicBezTo>
                  <a:pt x="1980530" y="312216"/>
                  <a:pt x="1979082" y="311130"/>
                  <a:pt x="1977638" y="310044"/>
                </a:cubicBezTo>
                <a:cubicBezTo>
                  <a:pt x="1986835" y="311656"/>
                  <a:pt x="1996004" y="313326"/>
                  <a:pt x="2005203" y="315048"/>
                </a:cubicBezTo>
                <a:close/>
                <a:moveTo>
                  <a:pt x="2011189" y="316174"/>
                </a:moveTo>
                <a:cubicBezTo>
                  <a:pt x="2020546" y="317946"/>
                  <a:pt x="2029956" y="319772"/>
                  <a:pt x="2039493" y="321663"/>
                </a:cubicBezTo>
                <a:cubicBezTo>
                  <a:pt x="2040722" y="323287"/>
                  <a:pt x="2041953" y="324910"/>
                  <a:pt x="2043203" y="326540"/>
                </a:cubicBezTo>
                <a:cubicBezTo>
                  <a:pt x="2033912" y="324405"/>
                  <a:pt x="2024693" y="322332"/>
                  <a:pt x="2015493" y="320320"/>
                </a:cubicBezTo>
                <a:cubicBezTo>
                  <a:pt x="2014054" y="318938"/>
                  <a:pt x="2012617" y="317554"/>
                  <a:pt x="2011189" y="316174"/>
                </a:cubicBezTo>
                <a:close/>
                <a:moveTo>
                  <a:pt x="2047392" y="331942"/>
                </a:moveTo>
                <a:cubicBezTo>
                  <a:pt x="2048631" y="333530"/>
                  <a:pt x="2049888" y="335121"/>
                  <a:pt x="2051148" y="336714"/>
                </a:cubicBezTo>
                <a:cubicBezTo>
                  <a:pt x="2042617" y="334432"/>
                  <a:pt x="2034173" y="332218"/>
                  <a:pt x="2025748" y="330068"/>
                </a:cubicBezTo>
                <a:cubicBezTo>
                  <a:pt x="2024333" y="328736"/>
                  <a:pt x="2022929" y="327409"/>
                  <a:pt x="2021529" y="326079"/>
                </a:cubicBezTo>
                <a:cubicBezTo>
                  <a:pt x="2030105" y="327982"/>
                  <a:pt x="2038710" y="329934"/>
                  <a:pt x="2047392" y="331942"/>
                </a:cubicBezTo>
                <a:close/>
                <a:moveTo>
                  <a:pt x="2052477" y="333122"/>
                </a:moveTo>
                <a:cubicBezTo>
                  <a:pt x="2065064" y="336051"/>
                  <a:pt x="2077840" y="339085"/>
                  <a:pt x="2090960" y="342218"/>
                </a:cubicBezTo>
                <a:cubicBezTo>
                  <a:pt x="2091881" y="344246"/>
                  <a:pt x="2092803" y="346275"/>
                  <a:pt x="2093738" y="348324"/>
                </a:cubicBezTo>
                <a:cubicBezTo>
                  <a:pt x="2080964" y="344805"/>
                  <a:pt x="2068601" y="341407"/>
                  <a:pt x="2056453" y="338135"/>
                </a:cubicBezTo>
                <a:cubicBezTo>
                  <a:pt x="2055112" y="336461"/>
                  <a:pt x="2053791" y="334792"/>
                  <a:pt x="2052477" y="333122"/>
                </a:cubicBezTo>
                <a:close/>
                <a:moveTo>
                  <a:pt x="2095109" y="353090"/>
                </a:moveTo>
                <a:cubicBezTo>
                  <a:pt x="2095416" y="353175"/>
                  <a:pt x="2095727" y="353261"/>
                  <a:pt x="2096035" y="353344"/>
                </a:cubicBezTo>
                <a:cubicBezTo>
                  <a:pt x="2096956" y="355350"/>
                  <a:pt x="2097893" y="357375"/>
                  <a:pt x="2098830" y="359400"/>
                </a:cubicBezTo>
                <a:cubicBezTo>
                  <a:pt x="2096120" y="358540"/>
                  <a:pt x="2093419" y="357684"/>
                  <a:pt x="2090736" y="356833"/>
                </a:cubicBezTo>
                <a:cubicBezTo>
                  <a:pt x="2081978" y="354053"/>
                  <a:pt x="2073458" y="351352"/>
                  <a:pt x="2065073" y="348724"/>
                </a:cubicBezTo>
                <a:cubicBezTo>
                  <a:pt x="2063695" y="347061"/>
                  <a:pt x="2062322" y="345395"/>
                  <a:pt x="2060970" y="343739"/>
                </a:cubicBezTo>
                <a:cubicBezTo>
                  <a:pt x="2072103" y="346753"/>
                  <a:pt x="2083421" y="349869"/>
                  <a:pt x="2095109" y="353090"/>
                </a:cubicBezTo>
                <a:close/>
                <a:moveTo>
                  <a:pt x="2100039" y="354448"/>
                </a:moveTo>
                <a:cubicBezTo>
                  <a:pt x="2107441" y="356486"/>
                  <a:pt x="2114951" y="358553"/>
                  <a:pt x="2122639" y="360652"/>
                </a:cubicBezTo>
                <a:cubicBezTo>
                  <a:pt x="2123196" y="362899"/>
                  <a:pt x="2123762" y="365159"/>
                  <a:pt x="2124337" y="367432"/>
                </a:cubicBezTo>
                <a:cubicBezTo>
                  <a:pt x="2117024" y="365148"/>
                  <a:pt x="2109909" y="362906"/>
                  <a:pt x="2102922" y="360694"/>
                </a:cubicBezTo>
                <a:cubicBezTo>
                  <a:pt x="2101950" y="358597"/>
                  <a:pt x="2100995" y="356523"/>
                  <a:pt x="2100039" y="354448"/>
                </a:cubicBezTo>
                <a:close/>
                <a:moveTo>
                  <a:pt x="2125531" y="372134"/>
                </a:moveTo>
                <a:cubicBezTo>
                  <a:pt x="2126101" y="374354"/>
                  <a:pt x="2126689" y="376596"/>
                  <a:pt x="2127277" y="378843"/>
                </a:cubicBezTo>
                <a:cubicBezTo>
                  <a:pt x="2120682" y="376497"/>
                  <a:pt x="2114332" y="374209"/>
                  <a:pt x="2108189" y="371980"/>
                </a:cubicBezTo>
                <a:cubicBezTo>
                  <a:pt x="2107215" y="369907"/>
                  <a:pt x="2106241" y="367833"/>
                  <a:pt x="2105284" y="365778"/>
                </a:cubicBezTo>
                <a:cubicBezTo>
                  <a:pt x="2111812" y="367838"/>
                  <a:pt x="2118545" y="369957"/>
                  <a:pt x="2125531" y="372134"/>
                </a:cubicBezTo>
                <a:close/>
                <a:moveTo>
                  <a:pt x="2128988" y="373204"/>
                </a:moveTo>
                <a:cubicBezTo>
                  <a:pt x="2135590" y="375253"/>
                  <a:pt x="2142400" y="377346"/>
                  <a:pt x="2149419" y="379475"/>
                </a:cubicBezTo>
                <a:cubicBezTo>
                  <a:pt x="2149577" y="381888"/>
                  <a:pt x="2149739" y="384310"/>
                  <a:pt x="2149919" y="386752"/>
                </a:cubicBezTo>
                <a:cubicBezTo>
                  <a:pt x="2143315" y="384486"/>
                  <a:pt x="2136950" y="382261"/>
                  <a:pt x="2130785" y="380080"/>
                </a:cubicBezTo>
                <a:cubicBezTo>
                  <a:pt x="2130173" y="377772"/>
                  <a:pt x="2129579" y="375486"/>
                  <a:pt x="2128988" y="373204"/>
                </a:cubicBezTo>
                <a:close/>
                <a:moveTo>
                  <a:pt x="2152466" y="380396"/>
                </a:moveTo>
                <a:cubicBezTo>
                  <a:pt x="2157247" y="381840"/>
                  <a:pt x="2162089" y="383294"/>
                  <a:pt x="2167065" y="384769"/>
                </a:cubicBezTo>
                <a:cubicBezTo>
                  <a:pt x="2169031" y="385350"/>
                  <a:pt x="2171036" y="385914"/>
                  <a:pt x="2173037" y="386478"/>
                </a:cubicBezTo>
                <a:cubicBezTo>
                  <a:pt x="2172747" y="389049"/>
                  <a:pt x="2172471" y="391636"/>
                  <a:pt x="2172203" y="394236"/>
                </a:cubicBezTo>
                <a:cubicBezTo>
                  <a:pt x="2171596" y="394038"/>
                  <a:pt x="2170970" y="393850"/>
                  <a:pt x="2170367" y="393650"/>
                </a:cubicBezTo>
                <a:cubicBezTo>
                  <a:pt x="2164380" y="391671"/>
                  <a:pt x="2158627" y="389725"/>
                  <a:pt x="2152986" y="387799"/>
                </a:cubicBezTo>
                <a:cubicBezTo>
                  <a:pt x="2152802" y="385317"/>
                  <a:pt x="2152629" y="382851"/>
                  <a:pt x="2152466" y="380396"/>
                </a:cubicBezTo>
                <a:close/>
                <a:moveTo>
                  <a:pt x="2169099" y="397483"/>
                </a:moveTo>
                <a:cubicBezTo>
                  <a:pt x="2169983" y="397775"/>
                  <a:pt x="2170896" y="398053"/>
                  <a:pt x="2171789" y="398341"/>
                </a:cubicBezTo>
                <a:cubicBezTo>
                  <a:pt x="2171543" y="400868"/>
                  <a:pt x="2171315" y="403418"/>
                  <a:pt x="2171093" y="405976"/>
                </a:cubicBezTo>
                <a:cubicBezTo>
                  <a:pt x="2165172" y="403788"/>
                  <a:pt x="2159450" y="401632"/>
                  <a:pt x="2153934" y="399510"/>
                </a:cubicBezTo>
                <a:cubicBezTo>
                  <a:pt x="2153719" y="397055"/>
                  <a:pt x="2153511" y="394607"/>
                  <a:pt x="2153320" y="392178"/>
                </a:cubicBezTo>
                <a:cubicBezTo>
                  <a:pt x="2158456" y="393926"/>
                  <a:pt x="2163680" y="395688"/>
                  <a:pt x="2169099" y="397483"/>
                </a:cubicBezTo>
                <a:close/>
                <a:moveTo>
                  <a:pt x="2174595" y="399236"/>
                </a:moveTo>
                <a:cubicBezTo>
                  <a:pt x="2180707" y="401160"/>
                  <a:pt x="2186995" y="402999"/>
                  <a:pt x="2193472" y="404738"/>
                </a:cubicBezTo>
                <a:cubicBezTo>
                  <a:pt x="2192774" y="407419"/>
                  <a:pt x="2192094" y="410125"/>
                  <a:pt x="2191420" y="412839"/>
                </a:cubicBezTo>
                <a:cubicBezTo>
                  <a:pt x="2185394" y="410985"/>
                  <a:pt x="2179540" y="409041"/>
                  <a:pt x="2173897" y="406992"/>
                </a:cubicBezTo>
                <a:cubicBezTo>
                  <a:pt x="2174121" y="404394"/>
                  <a:pt x="2174347" y="401803"/>
                  <a:pt x="2174595" y="399236"/>
                </a:cubicBezTo>
                <a:close/>
                <a:moveTo>
                  <a:pt x="2196162" y="405443"/>
                </a:moveTo>
                <a:cubicBezTo>
                  <a:pt x="2200879" y="406682"/>
                  <a:pt x="2205662" y="407880"/>
                  <a:pt x="2210532" y="409030"/>
                </a:cubicBezTo>
                <a:cubicBezTo>
                  <a:pt x="2209721" y="411880"/>
                  <a:pt x="2208931" y="414750"/>
                  <a:pt x="2208163" y="417641"/>
                </a:cubicBezTo>
                <a:cubicBezTo>
                  <a:pt x="2203380" y="416362"/>
                  <a:pt x="2198685" y="415037"/>
                  <a:pt x="2194077" y="413655"/>
                </a:cubicBezTo>
                <a:cubicBezTo>
                  <a:pt x="2194779" y="410904"/>
                  <a:pt x="2195460" y="408161"/>
                  <a:pt x="2196162" y="405443"/>
                </a:cubicBezTo>
                <a:close/>
                <a:moveTo>
                  <a:pt x="2207176" y="421452"/>
                </a:moveTo>
                <a:cubicBezTo>
                  <a:pt x="2206452" y="424289"/>
                  <a:pt x="2205771" y="427152"/>
                  <a:pt x="2205113" y="430031"/>
                </a:cubicBezTo>
                <a:cubicBezTo>
                  <a:pt x="2200374" y="428598"/>
                  <a:pt x="2195745" y="427102"/>
                  <a:pt x="2191238" y="425548"/>
                </a:cubicBezTo>
                <a:cubicBezTo>
                  <a:pt x="2191862" y="422848"/>
                  <a:pt x="2192482" y="420149"/>
                  <a:pt x="2193130" y="417481"/>
                </a:cubicBezTo>
                <a:cubicBezTo>
                  <a:pt x="2197719" y="418857"/>
                  <a:pt x="2202415" y="420178"/>
                  <a:pt x="2207176" y="421452"/>
                </a:cubicBezTo>
                <a:close/>
                <a:moveTo>
                  <a:pt x="2209786" y="422143"/>
                </a:moveTo>
                <a:cubicBezTo>
                  <a:pt x="2215864" y="423738"/>
                  <a:pt x="2222095" y="425257"/>
                  <a:pt x="2228457" y="426698"/>
                </a:cubicBezTo>
                <a:cubicBezTo>
                  <a:pt x="2227251" y="429620"/>
                  <a:pt x="2226066" y="432563"/>
                  <a:pt x="2224903" y="435529"/>
                </a:cubicBezTo>
                <a:cubicBezTo>
                  <a:pt x="2219045" y="434026"/>
                  <a:pt x="2213297" y="432448"/>
                  <a:pt x="2207680" y="430792"/>
                </a:cubicBezTo>
                <a:cubicBezTo>
                  <a:pt x="2208360" y="427892"/>
                  <a:pt x="2209040" y="425004"/>
                  <a:pt x="2209786" y="422143"/>
                </a:cubicBezTo>
                <a:close/>
                <a:moveTo>
                  <a:pt x="2231024" y="427277"/>
                </a:moveTo>
                <a:cubicBezTo>
                  <a:pt x="2237475" y="428717"/>
                  <a:pt x="2244057" y="430077"/>
                  <a:pt x="2250726" y="431371"/>
                </a:cubicBezTo>
                <a:cubicBezTo>
                  <a:pt x="2249037" y="434379"/>
                  <a:pt x="2247326" y="437394"/>
                  <a:pt x="2245680" y="440443"/>
                </a:cubicBezTo>
                <a:cubicBezTo>
                  <a:pt x="2239493" y="439090"/>
                  <a:pt x="2233416" y="437666"/>
                  <a:pt x="2227426" y="436167"/>
                </a:cubicBezTo>
                <a:cubicBezTo>
                  <a:pt x="2228611" y="433183"/>
                  <a:pt x="2229796" y="430222"/>
                  <a:pt x="2231024" y="427277"/>
                </a:cubicBezTo>
                <a:close/>
                <a:moveTo>
                  <a:pt x="2243815" y="443965"/>
                </a:moveTo>
                <a:cubicBezTo>
                  <a:pt x="2242214" y="446942"/>
                  <a:pt x="2240634" y="449924"/>
                  <a:pt x="2239076" y="452943"/>
                </a:cubicBezTo>
                <a:cubicBezTo>
                  <a:pt x="2233547" y="451565"/>
                  <a:pt x="2228084" y="450125"/>
                  <a:pt x="2222753" y="448612"/>
                </a:cubicBezTo>
                <a:cubicBezTo>
                  <a:pt x="2223828" y="445645"/>
                  <a:pt x="2224925" y="442703"/>
                  <a:pt x="2226044" y="439779"/>
                </a:cubicBezTo>
                <a:cubicBezTo>
                  <a:pt x="2231858" y="441244"/>
                  <a:pt x="2237782" y="442640"/>
                  <a:pt x="2243815" y="443965"/>
                </a:cubicBezTo>
                <a:close/>
                <a:moveTo>
                  <a:pt x="2235829" y="465023"/>
                </a:moveTo>
                <a:cubicBezTo>
                  <a:pt x="2237145" y="462320"/>
                  <a:pt x="2238506" y="459661"/>
                  <a:pt x="2239844" y="456990"/>
                </a:cubicBezTo>
                <a:cubicBezTo>
                  <a:pt x="2245439" y="458360"/>
                  <a:pt x="2251121" y="459667"/>
                  <a:pt x="2256870" y="460907"/>
                </a:cubicBezTo>
                <a:cubicBezTo>
                  <a:pt x="2254917" y="463904"/>
                  <a:pt x="2252986" y="466923"/>
                  <a:pt x="2251077" y="469959"/>
                </a:cubicBezTo>
                <a:cubicBezTo>
                  <a:pt x="2245768" y="468665"/>
                  <a:pt x="2240524" y="467304"/>
                  <a:pt x="2235390" y="465883"/>
                </a:cubicBezTo>
                <a:cubicBezTo>
                  <a:pt x="2235522" y="465595"/>
                  <a:pt x="2235697" y="465301"/>
                  <a:pt x="2235829" y="465023"/>
                </a:cubicBezTo>
                <a:close/>
                <a:moveTo>
                  <a:pt x="2267993" y="477537"/>
                </a:moveTo>
                <a:cubicBezTo>
                  <a:pt x="2267247" y="478514"/>
                  <a:pt x="2266501" y="479468"/>
                  <a:pt x="2265755" y="480446"/>
                </a:cubicBezTo>
                <a:cubicBezTo>
                  <a:pt x="2264329" y="482346"/>
                  <a:pt x="2262662" y="484407"/>
                  <a:pt x="2260862" y="486572"/>
                </a:cubicBezTo>
                <a:cubicBezTo>
                  <a:pt x="2255597" y="485310"/>
                  <a:pt x="2250441" y="483987"/>
                  <a:pt x="2245351" y="482599"/>
                </a:cubicBezTo>
                <a:cubicBezTo>
                  <a:pt x="2247699" y="479415"/>
                  <a:pt x="2249783" y="476473"/>
                  <a:pt x="2251472" y="473796"/>
                </a:cubicBezTo>
                <a:cubicBezTo>
                  <a:pt x="2256913" y="475106"/>
                  <a:pt x="2262420" y="476352"/>
                  <a:pt x="2267993" y="477537"/>
                </a:cubicBezTo>
                <a:close/>
                <a:moveTo>
                  <a:pt x="2267598" y="481833"/>
                </a:moveTo>
                <a:cubicBezTo>
                  <a:pt x="2268563" y="480563"/>
                  <a:pt x="2269551" y="479323"/>
                  <a:pt x="2270494" y="478062"/>
                </a:cubicBezTo>
                <a:cubicBezTo>
                  <a:pt x="2276352" y="479281"/>
                  <a:pt x="2282276" y="480438"/>
                  <a:pt x="2288265" y="481535"/>
                </a:cubicBezTo>
                <a:cubicBezTo>
                  <a:pt x="2286115" y="483937"/>
                  <a:pt x="2283965" y="486320"/>
                  <a:pt x="2281837" y="488744"/>
                </a:cubicBezTo>
                <a:cubicBezTo>
                  <a:pt x="2281245" y="489418"/>
                  <a:pt x="2280586" y="490133"/>
                  <a:pt x="2279950" y="490837"/>
                </a:cubicBezTo>
                <a:cubicBezTo>
                  <a:pt x="2274356" y="489674"/>
                  <a:pt x="2268805" y="488454"/>
                  <a:pt x="2263342" y="487169"/>
                </a:cubicBezTo>
                <a:cubicBezTo>
                  <a:pt x="2264899" y="485306"/>
                  <a:pt x="2266347" y="483505"/>
                  <a:pt x="2267598" y="481833"/>
                </a:cubicBezTo>
                <a:close/>
                <a:moveTo>
                  <a:pt x="2277164" y="493880"/>
                </a:moveTo>
                <a:cubicBezTo>
                  <a:pt x="2274597" y="496636"/>
                  <a:pt x="2271745" y="499602"/>
                  <a:pt x="2268607" y="502834"/>
                </a:cubicBezTo>
                <a:cubicBezTo>
                  <a:pt x="2263430" y="501592"/>
                  <a:pt x="2258339" y="500289"/>
                  <a:pt x="2253337" y="498922"/>
                </a:cubicBezTo>
                <a:cubicBezTo>
                  <a:pt x="2253600" y="498606"/>
                  <a:pt x="2253886" y="498281"/>
                  <a:pt x="2254171" y="497970"/>
                </a:cubicBezTo>
                <a:cubicBezTo>
                  <a:pt x="2256540" y="495212"/>
                  <a:pt x="2258756" y="492647"/>
                  <a:pt x="2260819" y="490214"/>
                </a:cubicBezTo>
                <a:cubicBezTo>
                  <a:pt x="2266194" y="491498"/>
                  <a:pt x="2271635" y="492720"/>
                  <a:pt x="2277164" y="493880"/>
                </a:cubicBezTo>
                <a:close/>
                <a:moveTo>
                  <a:pt x="2284492" y="509947"/>
                </a:moveTo>
                <a:cubicBezTo>
                  <a:pt x="2284141" y="510267"/>
                  <a:pt x="2283833" y="510565"/>
                  <a:pt x="2283483" y="510890"/>
                </a:cubicBezTo>
                <a:cubicBezTo>
                  <a:pt x="2280784" y="513418"/>
                  <a:pt x="2277954" y="516097"/>
                  <a:pt x="2275014" y="518885"/>
                </a:cubicBezTo>
                <a:cubicBezTo>
                  <a:pt x="2269924" y="517656"/>
                  <a:pt x="2264899" y="516362"/>
                  <a:pt x="2259963" y="515008"/>
                </a:cubicBezTo>
                <a:cubicBezTo>
                  <a:pt x="2262837" y="511994"/>
                  <a:pt x="2265624" y="509096"/>
                  <a:pt x="2268322" y="506311"/>
                </a:cubicBezTo>
                <a:cubicBezTo>
                  <a:pt x="2273632" y="507586"/>
                  <a:pt x="2279029" y="508797"/>
                  <a:pt x="2284492" y="509947"/>
                </a:cubicBezTo>
                <a:close/>
                <a:moveTo>
                  <a:pt x="2284930" y="512433"/>
                </a:moveTo>
                <a:cubicBezTo>
                  <a:pt x="2285655" y="511757"/>
                  <a:pt x="2286335" y="511125"/>
                  <a:pt x="2287015" y="510471"/>
                </a:cubicBezTo>
                <a:cubicBezTo>
                  <a:pt x="2292763" y="511656"/>
                  <a:pt x="2298555" y="512779"/>
                  <a:pt x="2304391" y="513843"/>
                </a:cubicBezTo>
                <a:cubicBezTo>
                  <a:pt x="2302790" y="515232"/>
                  <a:pt x="2301166" y="516645"/>
                  <a:pt x="2299477" y="518095"/>
                </a:cubicBezTo>
                <a:cubicBezTo>
                  <a:pt x="2297634" y="519697"/>
                  <a:pt x="2295703" y="521367"/>
                  <a:pt x="2293728" y="523071"/>
                </a:cubicBezTo>
                <a:cubicBezTo>
                  <a:pt x="2288243" y="521933"/>
                  <a:pt x="2282824" y="520730"/>
                  <a:pt x="2277471" y="519467"/>
                </a:cubicBezTo>
                <a:cubicBezTo>
                  <a:pt x="2280038" y="517022"/>
                  <a:pt x="2282561" y="514668"/>
                  <a:pt x="2284930" y="512433"/>
                </a:cubicBezTo>
                <a:close/>
                <a:moveTo>
                  <a:pt x="2290547" y="525842"/>
                </a:moveTo>
                <a:cubicBezTo>
                  <a:pt x="2287278" y="528705"/>
                  <a:pt x="2283877" y="531691"/>
                  <a:pt x="2280433" y="534805"/>
                </a:cubicBezTo>
                <a:cubicBezTo>
                  <a:pt x="2275409" y="533587"/>
                  <a:pt x="2270472" y="532306"/>
                  <a:pt x="2265624" y="530963"/>
                </a:cubicBezTo>
                <a:cubicBezTo>
                  <a:pt x="2268651" y="527940"/>
                  <a:pt x="2271657" y="525019"/>
                  <a:pt x="2274575" y="522227"/>
                </a:cubicBezTo>
                <a:cubicBezTo>
                  <a:pt x="2279841" y="523492"/>
                  <a:pt x="2285150" y="524701"/>
                  <a:pt x="2290547" y="525842"/>
                </a:cubicBezTo>
                <a:close/>
                <a:moveTo>
                  <a:pt x="2293026" y="526353"/>
                </a:moveTo>
                <a:cubicBezTo>
                  <a:pt x="2298709" y="527536"/>
                  <a:pt x="2304457" y="528655"/>
                  <a:pt x="2310249" y="529715"/>
                </a:cubicBezTo>
                <a:cubicBezTo>
                  <a:pt x="2306585" y="532659"/>
                  <a:pt x="2302790" y="535739"/>
                  <a:pt x="2298862" y="538969"/>
                </a:cubicBezTo>
                <a:cubicBezTo>
                  <a:pt x="2293443" y="537835"/>
                  <a:pt x="2288090" y="536634"/>
                  <a:pt x="2282802" y="535375"/>
                </a:cubicBezTo>
                <a:cubicBezTo>
                  <a:pt x="2286313" y="532242"/>
                  <a:pt x="2289735" y="529228"/>
                  <a:pt x="2293026" y="526353"/>
                </a:cubicBezTo>
                <a:close/>
                <a:moveTo>
                  <a:pt x="2295681" y="541617"/>
                </a:moveTo>
                <a:cubicBezTo>
                  <a:pt x="2292237" y="544474"/>
                  <a:pt x="2288748" y="547420"/>
                  <a:pt x="2285238" y="550472"/>
                </a:cubicBezTo>
                <a:cubicBezTo>
                  <a:pt x="2280301" y="549256"/>
                  <a:pt x="2275431" y="547982"/>
                  <a:pt x="2270626" y="546643"/>
                </a:cubicBezTo>
                <a:cubicBezTo>
                  <a:pt x="2273719" y="543684"/>
                  <a:pt x="2276835" y="540814"/>
                  <a:pt x="2279884" y="538032"/>
                </a:cubicBezTo>
                <a:cubicBezTo>
                  <a:pt x="2285084" y="539289"/>
                  <a:pt x="2290350" y="540478"/>
                  <a:pt x="2295681" y="541617"/>
                </a:cubicBezTo>
                <a:close/>
                <a:moveTo>
                  <a:pt x="2298072" y="542130"/>
                </a:moveTo>
                <a:cubicBezTo>
                  <a:pt x="2303689" y="543311"/>
                  <a:pt x="2309372" y="544425"/>
                  <a:pt x="2315098" y="545483"/>
                </a:cubicBezTo>
                <a:cubicBezTo>
                  <a:pt x="2311280" y="548418"/>
                  <a:pt x="2307353" y="551466"/>
                  <a:pt x="2303382" y="554621"/>
                </a:cubicBezTo>
                <a:cubicBezTo>
                  <a:pt x="2298051" y="553487"/>
                  <a:pt x="2292763" y="552291"/>
                  <a:pt x="2287541" y="551031"/>
                </a:cubicBezTo>
                <a:cubicBezTo>
                  <a:pt x="2291096" y="547964"/>
                  <a:pt x="2294606" y="544998"/>
                  <a:pt x="2298072" y="542130"/>
                </a:cubicBezTo>
                <a:close/>
                <a:moveTo>
                  <a:pt x="2300201" y="557172"/>
                </a:moveTo>
                <a:cubicBezTo>
                  <a:pt x="2296537" y="560108"/>
                  <a:pt x="2292851" y="563131"/>
                  <a:pt x="2289187" y="566236"/>
                </a:cubicBezTo>
                <a:cubicBezTo>
                  <a:pt x="2284316" y="565023"/>
                  <a:pt x="2279533" y="563737"/>
                  <a:pt x="2274816" y="562398"/>
                </a:cubicBezTo>
                <a:cubicBezTo>
                  <a:pt x="2278063" y="559380"/>
                  <a:pt x="2281354" y="556435"/>
                  <a:pt x="2284624" y="553570"/>
                </a:cubicBezTo>
                <a:cubicBezTo>
                  <a:pt x="2289757" y="554831"/>
                  <a:pt x="2294935" y="556034"/>
                  <a:pt x="2300201" y="557172"/>
                </a:cubicBezTo>
                <a:close/>
                <a:moveTo>
                  <a:pt x="2286313" y="568662"/>
                </a:moveTo>
                <a:cubicBezTo>
                  <a:pt x="2282978" y="571534"/>
                  <a:pt x="2279621" y="574474"/>
                  <a:pt x="2276330" y="577473"/>
                </a:cubicBezTo>
                <a:cubicBezTo>
                  <a:pt x="2271920" y="576181"/>
                  <a:pt x="2267576" y="574843"/>
                  <a:pt x="2263320" y="573428"/>
                </a:cubicBezTo>
                <a:cubicBezTo>
                  <a:pt x="2266238" y="570505"/>
                  <a:pt x="2269200" y="567642"/>
                  <a:pt x="2272184" y="564838"/>
                </a:cubicBezTo>
                <a:cubicBezTo>
                  <a:pt x="2276835" y="566174"/>
                  <a:pt x="2281552" y="567447"/>
                  <a:pt x="2286313" y="568662"/>
                </a:cubicBezTo>
                <a:close/>
                <a:moveTo>
                  <a:pt x="2288485" y="569215"/>
                </a:moveTo>
                <a:cubicBezTo>
                  <a:pt x="2293575" y="570486"/>
                  <a:pt x="2298731" y="571686"/>
                  <a:pt x="2303930" y="572829"/>
                </a:cubicBezTo>
                <a:cubicBezTo>
                  <a:pt x="2300157" y="575788"/>
                  <a:pt x="2296383" y="578821"/>
                  <a:pt x="2292631" y="581923"/>
                </a:cubicBezTo>
                <a:cubicBezTo>
                  <a:pt x="2287827" y="580703"/>
                  <a:pt x="2283066" y="579428"/>
                  <a:pt x="2278370" y="578081"/>
                </a:cubicBezTo>
                <a:cubicBezTo>
                  <a:pt x="2281705" y="575060"/>
                  <a:pt x="2285106" y="572103"/>
                  <a:pt x="2288485" y="569215"/>
                </a:cubicBezTo>
                <a:close/>
                <a:moveTo>
                  <a:pt x="2306103" y="573309"/>
                </a:moveTo>
                <a:cubicBezTo>
                  <a:pt x="2352396" y="583320"/>
                  <a:pt x="2402002" y="588606"/>
                  <a:pt x="2441581" y="592816"/>
                </a:cubicBezTo>
                <a:lnTo>
                  <a:pt x="2444104" y="593086"/>
                </a:lnTo>
                <a:cubicBezTo>
                  <a:pt x="2575568" y="607079"/>
                  <a:pt x="2712386" y="617338"/>
                  <a:pt x="2850826" y="623573"/>
                </a:cubicBezTo>
                <a:cubicBezTo>
                  <a:pt x="3023800" y="631364"/>
                  <a:pt x="3200658" y="633615"/>
                  <a:pt x="3371679" y="635790"/>
                </a:cubicBezTo>
                <a:cubicBezTo>
                  <a:pt x="3502266" y="637448"/>
                  <a:pt x="3637306" y="639168"/>
                  <a:pt x="3768550" y="643357"/>
                </a:cubicBezTo>
                <a:cubicBezTo>
                  <a:pt x="3977615" y="649926"/>
                  <a:pt x="4224790" y="659583"/>
                  <a:pt x="4472843" y="681385"/>
                </a:cubicBezTo>
                <a:lnTo>
                  <a:pt x="4487609" y="682688"/>
                </a:lnTo>
                <a:cubicBezTo>
                  <a:pt x="4522164" y="685740"/>
                  <a:pt x="4557904" y="688895"/>
                  <a:pt x="4593381" y="692298"/>
                </a:cubicBezTo>
                <a:cubicBezTo>
                  <a:pt x="4720873" y="704560"/>
                  <a:pt x="4868068" y="721252"/>
                  <a:pt x="5001594" y="764340"/>
                </a:cubicBezTo>
                <a:cubicBezTo>
                  <a:pt x="5035711" y="775393"/>
                  <a:pt x="5063246" y="786760"/>
                  <a:pt x="5085778" y="799090"/>
                </a:cubicBezTo>
                <a:cubicBezTo>
                  <a:pt x="5164498" y="842174"/>
                  <a:pt x="5191835" y="903981"/>
                  <a:pt x="5169325" y="988039"/>
                </a:cubicBezTo>
                <a:cubicBezTo>
                  <a:pt x="5154164" y="1044747"/>
                  <a:pt x="5108047" y="1109698"/>
                  <a:pt x="5039528" y="1170926"/>
                </a:cubicBezTo>
                <a:cubicBezTo>
                  <a:pt x="4959426" y="1242478"/>
                  <a:pt x="4859511" y="1304706"/>
                  <a:pt x="4779212" y="1354707"/>
                </a:cubicBezTo>
                <a:cubicBezTo>
                  <a:pt x="4771950" y="1359223"/>
                  <a:pt x="4764885" y="1363630"/>
                  <a:pt x="4758017" y="1367926"/>
                </a:cubicBezTo>
                <a:cubicBezTo>
                  <a:pt x="4511435" y="1522065"/>
                  <a:pt x="4251799" y="1664424"/>
                  <a:pt x="4000696" y="1802099"/>
                </a:cubicBezTo>
                <a:cubicBezTo>
                  <a:pt x="3873840" y="1871664"/>
                  <a:pt x="3742639" y="1943598"/>
                  <a:pt x="3615300" y="2015890"/>
                </a:cubicBezTo>
                <a:cubicBezTo>
                  <a:pt x="3353754" y="2164404"/>
                  <a:pt x="3127971" y="2301144"/>
                  <a:pt x="2925005" y="2433924"/>
                </a:cubicBezTo>
                <a:cubicBezTo>
                  <a:pt x="2745866" y="2551149"/>
                  <a:pt x="2600733" y="2661968"/>
                  <a:pt x="2486317" y="2769166"/>
                </a:cubicBezTo>
                <a:cubicBezTo>
                  <a:pt x="2468568" y="2768837"/>
                  <a:pt x="2450818" y="2768442"/>
                  <a:pt x="2433091" y="2767915"/>
                </a:cubicBezTo>
                <a:cubicBezTo>
                  <a:pt x="2551742" y="2654881"/>
                  <a:pt x="2705979" y="2537831"/>
                  <a:pt x="2900038" y="2413345"/>
                </a:cubicBezTo>
                <a:cubicBezTo>
                  <a:pt x="3101621" y="2284031"/>
                  <a:pt x="3319133" y="2154436"/>
                  <a:pt x="3584650" y="2005519"/>
                </a:cubicBezTo>
                <a:cubicBezTo>
                  <a:pt x="3708457" y="1936104"/>
                  <a:pt x="3835950" y="1866971"/>
                  <a:pt x="3959252" y="1800113"/>
                </a:cubicBezTo>
                <a:cubicBezTo>
                  <a:pt x="4210244" y="1664029"/>
                  <a:pt x="4469749" y="1523313"/>
                  <a:pt x="4716178" y="1370592"/>
                </a:cubicBezTo>
                <a:cubicBezTo>
                  <a:pt x="4722453" y="1366711"/>
                  <a:pt x="4728881" y="1362740"/>
                  <a:pt x="4735442" y="1358687"/>
                </a:cubicBezTo>
                <a:cubicBezTo>
                  <a:pt x="4815500" y="1309208"/>
                  <a:pt x="4915173" y="1247636"/>
                  <a:pt x="4995583" y="1177080"/>
                </a:cubicBezTo>
                <a:cubicBezTo>
                  <a:pt x="5035184" y="1142353"/>
                  <a:pt x="5105085" y="1072824"/>
                  <a:pt x="5128583" y="997313"/>
                </a:cubicBezTo>
                <a:cubicBezTo>
                  <a:pt x="5141373" y="956167"/>
                  <a:pt x="5142075" y="919580"/>
                  <a:pt x="5130667" y="888572"/>
                </a:cubicBezTo>
                <a:cubicBezTo>
                  <a:pt x="5118490" y="855489"/>
                  <a:pt x="5092052" y="827428"/>
                  <a:pt x="5052122" y="805170"/>
                </a:cubicBezTo>
                <a:cubicBezTo>
                  <a:pt x="5029809" y="792743"/>
                  <a:pt x="5002494" y="781354"/>
                  <a:pt x="4968553" y="770345"/>
                </a:cubicBezTo>
                <a:cubicBezTo>
                  <a:pt x="4836453" y="727626"/>
                  <a:pt x="4690794" y="711594"/>
                  <a:pt x="4564639" y="699918"/>
                </a:cubicBezTo>
                <a:cubicBezTo>
                  <a:pt x="4531049" y="696813"/>
                  <a:pt x="4497196" y="693939"/>
                  <a:pt x="4464484" y="691159"/>
                </a:cubicBezTo>
                <a:lnTo>
                  <a:pt x="4445550" y="689551"/>
                </a:lnTo>
                <a:cubicBezTo>
                  <a:pt x="4202675" y="668985"/>
                  <a:pt x="3957497" y="660082"/>
                  <a:pt x="3749704" y="654088"/>
                </a:cubicBezTo>
                <a:cubicBezTo>
                  <a:pt x="3623133" y="650377"/>
                  <a:pt x="3492897" y="649035"/>
                  <a:pt x="3366918" y="647740"/>
                </a:cubicBezTo>
                <a:cubicBezTo>
                  <a:pt x="3194997" y="645972"/>
                  <a:pt x="3017218" y="644142"/>
                  <a:pt x="2843345" y="636303"/>
                </a:cubicBezTo>
                <a:cubicBezTo>
                  <a:pt x="2706154" y="630116"/>
                  <a:pt x="2571093" y="619716"/>
                  <a:pt x="2441954" y="605401"/>
                </a:cubicBezTo>
                <a:lnTo>
                  <a:pt x="2438356" y="605004"/>
                </a:lnTo>
                <a:cubicBezTo>
                  <a:pt x="2396319" y="600350"/>
                  <a:pt x="2342764" y="594407"/>
                  <a:pt x="2294716" y="582456"/>
                </a:cubicBezTo>
                <a:cubicBezTo>
                  <a:pt x="2298489" y="579330"/>
                  <a:pt x="2302307" y="576282"/>
                  <a:pt x="2306103" y="573309"/>
                </a:cubicBezTo>
                <a:close/>
                <a:moveTo>
                  <a:pt x="2926694" y="2436513"/>
                </a:moveTo>
                <a:cubicBezTo>
                  <a:pt x="3129594" y="2303755"/>
                  <a:pt x="3355334" y="2167045"/>
                  <a:pt x="3616814" y="2018565"/>
                </a:cubicBezTo>
                <a:cubicBezTo>
                  <a:pt x="3744153" y="1946281"/>
                  <a:pt x="3875332" y="1874356"/>
                  <a:pt x="4002188" y="1804793"/>
                </a:cubicBezTo>
                <a:cubicBezTo>
                  <a:pt x="4253312" y="1667101"/>
                  <a:pt x="4512971" y="1524717"/>
                  <a:pt x="4759641" y="1370530"/>
                </a:cubicBezTo>
                <a:cubicBezTo>
                  <a:pt x="4766508" y="1366237"/>
                  <a:pt x="4773573" y="1361831"/>
                  <a:pt x="4780835" y="1357314"/>
                </a:cubicBezTo>
                <a:cubicBezTo>
                  <a:pt x="4861223" y="1307254"/>
                  <a:pt x="4961269" y="1244949"/>
                  <a:pt x="5041569" y="1173218"/>
                </a:cubicBezTo>
                <a:cubicBezTo>
                  <a:pt x="5081522" y="1137529"/>
                  <a:pt x="5151620" y="1066119"/>
                  <a:pt x="5172309" y="988833"/>
                </a:cubicBezTo>
                <a:cubicBezTo>
                  <a:pt x="5183366" y="947507"/>
                  <a:pt x="5182313" y="910672"/>
                  <a:pt x="5169171" y="879353"/>
                </a:cubicBezTo>
                <a:cubicBezTo>
                  <a:pt x="5155371" y="846500"/>
                  <a:pt x="5127815" y="818588"/>
                  <a:pt x="5087270" y="796392"/>
                </a:cubicBezTo>
                <a:cubicBezTo>
                  <a:pt x="5064562" y="783967"/>
                  <a:pt x="5036852" y="772528"/>
                  <a:pt x="5002538" y="761413"/>
                </a:cubicBezTo>
                <a:cubicBezTo>
                  <a:pt x="4868727" y="718229"/>
                  <a:pt x="4721334" y="701515"/>
                  <a:pt x="4593666" y="689237"/>
                </a:cubicBezTo>
                <a:cubicBezTo>
                  <a:pt x="4558189" y="685832"/>
                  <a:pt x="4522449" y="682675"/>
                  <a:pt x="4487894" y="679626"/>
                </a:cubicBezTo>
                <a:lnTo>
                  <a:pt x="4473128" y="678320"/>
                </a:lnTo>
                <a:cubicBezTo>
                  <a:pt x="4224988" y="656512"/>
                  <a:pt x="3977769" y="646854"/>
                  <a:pt x="3768638" y="640281"/>
                </a:cubicBezTo>
                <a:cubicBezTo>
                  <a:pt x="3637372" y="636095"/>
                  <a:pt x="3502309" y="634375"/>
                  <a:pt x="3371723" y="632714"/>
                </a:cubicBezTo>
                <a:cubicBezTo>
                  <a:pt x="3200724" y="630537"/>
                  <a:pt x="3023910" y="628288"/>
                  <a:pt x="2850958" y="620498"/>
                </a:cubicBezTo>
                <a:cubicBezTo>
                  <a:pt x="2712605" y="614267"/>
                  <a:pt x="2575832" y="604014"/>
                  <a:pt x="2444434" y="590025"/>
                </a:cubicBezTo>
                <a:lnTo>
                  <a:pt x="2441911" y="589758"/>
                </a:lnTo>
                <a:cubicBezTo>
                  <a:pt x="2403143" y="585633"/>
                  <a:pt x="2354677" y="580464"/>
                  <a:pt x="2309284" y="570845"/>
                </a:cubicBezTo>
                <a:cubicBezTo>
                  <a:pt x="2313452" y="567629"/>
                  <a:pt x="2317599" y="564505"/>
                  <a:pt x="2321702" y="561481"/>
                </a:cubicBezTo>
                <a:cubicBezTo>
                  <a:pt x="2364660" y="569428"/>
                  <a:pt x="2409067" y="573976"/>
                  <a:pt x="2445180" y="577669"/>
                </a:cubicBezTo>
                <a:lnTo>
                  <a:pt x="2446628" y="577816"/>
                </a:lnTo>
                <a:cubicBezTo>
                  <a:pt x="2580242" y="591473"/>
                  <a:pt x="2718792" y="601583"/>
                  <a:pt x="2858417" y="607869"/>
                </a:cubicBezTo>
                <a:cubicBezTo>
                  <a:pt x="3030273" y="615598"/>
                  <a:pt x="3205901" y="618246"/>
                  <a:pt x="3375760" y="620807"/>
                </a:cubicBezTo>
                <a:cubicBezTo>
                  <a:pt x="3511217" y="622850"/>
                  <a:pt x="3651303" y="624962"/>
                  <a:pt x="3787506" y="629646"/>
                </a:cubicBezTo>
                <a:cubicBezTo>
                  <a:pt x="3997910" y="636786"/>
                  <a:pt x="4247147" y="647196"/>
                  <a:pt x="4500399" y="670251"/>
                </a:cubicBezTo>
                <a:lnTo>
                  <a:pt x="4510250" y="671152"/>
                </a:lnTo>
                <a:cubicBezTo>
                  <a:pt x="4546912" y="674507"/>
                  <a:pt x="4584802" y="677973"/>
                  <a:pt x="4622385" y="681714"/>
                </a:cubicBezTo>
                <a:cubicBezTo>
                  <a:pt x="4751392" y="694580"/>
                  <a:pt x="4900342" y="711952"/>
                  <a:pt x="5035535" y="755505"/>
                </a:cubicBezTo>
                <a:cubicBezTo>
                  <a:pt x="5070047" y="766661"/>
                  <a:pt x="5097977" y="778076"/>
                  <a:pt x="5120904" y="790411"/>
                </a:cubicBezTo>
                <a:cubicBezTo>
                  <a:pt x="5200655" y="833282"/>
                  <a:pt x="5231612" y="896953"/>
                  <a:pt x="5212941" y="979658"/>
                </a:cubicBezTo>
                <a:cubicBezTo>
                  <a:pt x="5199865" y="1037601"/>
                  <a:pt x="5154581" y="1104138"/>
                  <a:pt x="5085426" y="1167014"/>
                </a:cubicBezTo>
                <a:cubicBezTo>
                  <a:pt x="5005390" y="1239769"/>
                  <a:pt x="4905015" y="1302760"/>
                  <a:pt x="4824342" y="1353376"/>
                </a:cubicBezTo>
                <a:cubicBezTo>
                  <a:pt x="4816466" y="1358316"/>
                  <a:pt x="4808809" y="1363124"/>
                  <a:pt x="4801393" y="1367790"/>
                </a:cubicBezTo>
                <a:cubicBezTo>
                  <a:pt x="4554569" y="1523399"/>
                  <a:pt x="4294735" y="1667410"/>
                  <a:pt x="4043457" y="1806682"/>
                </a:cubicBezTo>
                <a:cubicBezTo>
                  <a:pt x="3913068" y="1878952"/>
                  <a:pt x="3778248" y="1953684"/>
                  <a:pt x="3647398" y="2028857"/>
                </a:cubicBezTo>
                <a:cubicBezTo>
                  <a:pt x="3385567" y="2179327"/>
                  <a:pt x="3157963" y="2319376"/>
                  <a:pt x="2951574" y="2457027"/>
                </a:cubicBezTo>
                <a:cubicBezTo>
                  <a:pt x="2835732" y="2534277"/>
                  <a:pt x="2736541" y="2607140"/>
                  <a:pt x="2648299" y="2679739"/>
                </a:cubicBezTo>
                <a:cubicBezTo>
                  <a:pt x="2611572" y="2709972"/>
                  <a:pt x="2576973" y="2740030"/>
                  <a:pt x="2544567" y="2769846"/>
                </a:cubicBezTo>
                <a:cubicBezTo>
                  <a:pt x="2526620" y="2769736"/>
                  <a:pt x="2508674" y="2769539"/>
                  <a:pt x="2490727" y="2769231"/>
                </a:cubicBezTo>
                <a:cubicBezTo>
                  <a:pt x="2604639" y="2662845"/>
                  <a:pt x="2748894" y="2552839"/>
                  <a:pt x="2926694" y="2436513"/>
                </a:cubicBezTo>
                <a:close/>
                <a:moveTo>
                  <a:pt x="2542702" y="2771557"/>
                </a:moveTo>
                <a:cubicBezTo>
                  <a:pt x="2525436" y="2787486"/>
                  <a:pt x="2508805" y="2803348"/>
                  <a:pt x="2492811" y="2819123"/>
                </a:cubicBezTo>
                <a:cubicBezTo>
                  <a:pt x="2475479" y="2818706"/>
                  <a:pt x="2458146" y="2818180"/>
                  <a:pt x="2440857" y="2817543"/>
                </a:cubicBezTo>
                <a:cubicBezTo>
                  <a:pt x="2456237" y="2802076"/>
                  <a:pt x="2472253" y="2786542"/>
                  <a:pt x="2488928" y="2770943"/>
                </a:cubicBezTo>
                <a:cubicBezTo>
                  <a:pt x="2506831" y="2771250"/>
                  <a:pt x="2524778" y="2771447"/>
                  <a:pt x="2542702" y="2771557"/>
                </a:cubicBezTo>
                <a:close/>
                <a:moveTo>
                  <a:pt x="2547047" y="2771601"/>
                </a:moveTo>
                <a:cubicBezTo>
                  <a:pt x="2565169" y="2771711"/>
                  <a:pt x="2583291" y="2771711"/>
                  <a:pt x="2601413" y="2771667"/>
                </a:cubicBezTo>
                <a:cubicBezTo>
                  <a:pt x="2583511" y="2787902"/>
                  <a:pt x="2566244" y="2804028"/>
                  <a:pt x="2549613" y="2820088"/>
                </a:cubicBezTo>
                <a:cubicBezTo>
                  <a:pt x="2532040" y="2819891"/>
                  <a:pt x="2514488" y="2819606"/>
                  <a:pt x="2496958" y="2819211"/>
                </a:cubicBezTo>
                <a:cubicBezTo>
                  <a:pt x="2513018" y="2803414"/>
                  <a:pt x="2529692" y="2787552"/>
                  <a:pt x="2547047" y="2771601"/>
                </a:cubicBezTo>
                <a:close/>
                <a:moveTo>
                  <a:pt x="2547749" y="2821887"/>
                </a:moveTo>
                <a:cubicBezTo>
                  <a:pt x="2531491" y="2837618"/>
                  <a:pt x="2515870" y="2853239"/>
                  <a:pt x="2500863" y="2868773"/>
                </a:cubicBezTo>
                <a:cubicBezTo>
                  <a:pt x="2483969" y="2868268"/>
                  <a:pt x="2467076" y="2867654"/>
                  <a:pt x="2450226" y="2866908"/>
                </a:cubicBezTo>
                <a:cubicBezTo>
                  <a:pt x="2464596" y="2851682"/>
                  <a:pt x="2479559" y="2836368"/>
                  <a:pt x="2495159" y="2820988"/>
                </a:cubicBezTo>
                <a:cubicBezTo>
                  <a:pt x="2512667" y="2821383"/>
                  <a:pt x="2530197" y="2821690"/>
                  <a:pt x="2547749" y="2821887"/>
                </a:cubicBezTo>
                <a:close/>
                <a:moveTo>
                  <a:pt x="2552378" y="2821931"/>
                </a:moveTo>
                <a:cubicBezTo>
                  <a:pt x="2569864" y="2822107"/>
                  <a:pt x="2587350" y="2822194"/>
                  <a:pt x="2604836" y="2822194"/>
                </a:cubicBezTo>
                <a:cubicBezTo>
                  <a:pt x="2587964" y="2838233"/>
                  <a:pt x="2571729" y="2854183"/>
                  <a:pt x="2556086" y="2870045"/>
                </a:cubicBezTo>
                <a:cubicBezTo>
                  <a:pt x="2539126" y="2869760"/>
                  <a:pt x="2522189" y="2869387"/>
                  <a:pt x="2505273" y="2868905"/>
                </a:cubicBezTo>
                <a:cubicBezTo>
                  <a:pt x="2520346" y="2853349"/>
                  <a:pt x="2536055" y="2837684"/>
                  <a:pt x="2552378" y="2821931"/>
                </a:cubicBezTo>
                <a:close/>
                <a:moveTo>
                  <a:pt x="2554199" y="2871954"/>
                </a:moveTo>
                <a:cubicBezTo>
                  <a:pt x="2538929" y="2887466"/>
                  <a:pt x="2524273" y="2902867"/>
                  <a:pt x="2510209" y="2918203"/>
                </a:cubicBezTo>
                <a:cubicBezTo>
                  <a:pt x="2493864" y="2917611"/>
                  <a:pt x="2477563" y="2916887"/>
                  <a:pt x="2461261" y="2916053"/>
                </a:cubicBezTo>
                <a:cubicBezTo>
                  <a:pt x="2474733" y="2901047"/>
                  <a:pt x="2488796" y="2885974"/>
                  <a:pt x="2503452" y="2870791"/>
                </a:cubicBezTo>
                <a:cubicBezTo>
                  <a:pt x="2520346" y="2871296"/>
                  <a:pt x="2537261" y="2871669"/>
                  <a:pt x="2554199" y="2871954"/>
                </a:cubicBezTo>
                <a:close/>
                <a:moveTo>
                  <a:pt x="2558850" y="2872020"/>
                </a:moveTo>
                <a:cubicBezTo>
                  <a:pt x="2575876" y="2872283"/>
                  <a:pt x="2592923" y="2872437"/>
                  <a:pt x="2609970" y="2872503"/>
                </a:cubicBezTo>
                <a:cubicBezTo>
                  <a:pt x="2594086" y="2888343"/>
                  <a:pt x="2578816" y="2904096"/>
                  <a:pt x="2564094" y="2919761"/>
                </a:cubicBezTo>
                <a:cubicBezTo>
                  <a:pt x="2547573" y="2919410"/>
                  <a:pt x="2531096" y="2918971"/>
                  <a:pt x="2514619" y="2918379"/>
                </a:cubicBezTo>
                <a:cubicBezTo>
                  <a:pt x="2528770" y="2903021"/>
                  <a:pt x="2543514" y="2887553"/>
                  <a:pt x="2558850" y="2872020"/>
                </a:cubicBezTo>
                <a:close/>
                <a:moveTo>
                  <a:pt x="2562229" y="2921736"/>
                </a:moveTo>
                <a:cubicBezTo>
                  <a:pt x="2547902" y="2937050"/>
                  <a:pt x="2534124" y="2952276"/>
                  <a:pt x="2520916" y="2967415"/>
                </a:cubicBezTo>
                <a:cubicBezTo>
                  <a:pt x="2505032" y="2966713"/>
                  <a:pt x="2489169" y="2965879"/>
                  <a:pt x="2473328" y="2964936"/>
                </a:cubicBezTo>
                <a:cubicBezTo>
                  <a:pt x="2485922" y="2950148"/>
                  <a:pt x="2499108" y="2935295"/>
                  <a:pt x="2512820" y="2920332"/>
                </a:cubicBezTo>
                <a:cubicBezTo>
                  <a:pt x="2529275" y="2920924"/>
                  <a:pt x="2545752" y="2921363"/>
                  <a:pt x="2562229" y="2921736"/>
                </a:cubicBezTo>
                <a:close/>
                <a:moveTo>
                  <a:pt x="2519139" y="2969433"/>
                </a:moveTo>
                <a:cubicBezTo>
                  <a:pt x="2506348" y="2984155"/>
                  <a:pt x="2494084" y="2998767"/>
                  <a:pt x="2482368" y="3013291"/>
                </a:cubicBezTo>
                <a:cubicBezTo>
                  <a:pt x="2467119" y="3012216"/>
                  <a:pt x="2451915" y="3011009"/>
                  <a:pt x="2436733" y="3009649"/>
                </a:cubicBezTo>
                <a:cubicBezTo>
                  <a:pt x="2447812" y="2995498"/>
                  <a:pt x="2459484" y="2981259"/>
                  <a:pt x="2471639" y="2966954"/>
                </a:cubicBezTo>
                <a:cubicBezTo>
                  <a:pt x="2487436" y="2967897"/>
                  <a:pt x="2503276" y="2968731"/>
                  <a:pt x="2519139" y="2969433"/>
                </a:cubicBezTo>
                <a:close/>
                <a:moveTo>
                  <a:pt x="2523571" y="2969631"/>
                </a:moveTo>
                <a:cubicBezTo>
                  <a:pt x="2539565" y="2970333"/>
                  <a:pt x="2555581" y="2970903"/>
                  <a:pt x="2571641" y="2971342"/>
                </a:cubicBezTo>
                <a:cubicBezTo>
                  <a:pt x="2558170" y="2986436"/>
                  <a:pt x="2545247" y="3001444"/>
                  <a:pt x="2532873" y="3016362"/>
                </a:cubicBezTo>
                <a:cubicBezTo>
                  <a:pt x="2517406" y="3015573"/>
                  <a:pt x="2501982" y="3014651"/>
                  <a:pt x="2486580" y="3013576"/>
                </a:cubicBezTo>
                <a:cubicBezTo>
                  <a:pt x="2498362" y="2999030"/>
                  <a:pt x="2510714" y="2984374"/>
                  <a:pt x="2523571" y="2969631"/>
                </a:cubicBezTo>
                <a:close/>
                <a:moveTo>
                  <a:pt x="2576292" y="2971474"/>
                </a:moveTo>
                <a:cubicBezTo>
                  <a:pt x="2592550" y="2971912"/>
                  <a:pt x="2608851" y="2972241"/>
                  <a:pt x="2625153" y="2972461"/>
                </a:cubicBezTo>
                <a:cubicBezTo>
                  <a:pt x="2611001" y="2987928"/>
                  <a:pt x="2597377" y="3003308"/>
                  <a:pt x="2584322" y="3018578"/>
                </a:cubicBezTo>
                <a:cubicBezTo>
                  <a:pt x="2568613" y="3018030"/>
                  <a:pt x="2552948" y="3017372"/>
                  <a:pt x="2537283" y="3016604"/>
                </a:cubicBezTo>
                <a:cubicBezTo>
                  <a:pt x="2549745" y="3001641"/>
                  <a:pt x="2562755" y="2986590"/>
                  <a:pt x="2576292" y="2971474"/>
                </a:cubicBezTo>
                <a:close/>
                <a:moveTo>
                  <a:pt x="2582501" y="3020729"/>
                </a:moveTo>
                <a:cubicBezTo>
                  <a:pt x="2569798" y="3035626"/>
                  <a:pt x="2557621" y="3050435"/>
                  <a:pt x="2545972" y="3065135"/>
                </a:cubicBezTo>
                <a:cubicBezTo>
                  <a:pt x="2530899" y="3064235"/>
                  <a:pt x="2515870" y="3063204"/>
                  <a:pt x="2500863" y="3062042"/>
                </a:cubicBezTo>
                <a:cubicBezTo>
                  <a:pt x="2511877" y="3047693"/>
                  <a:pt x="2523483" y="3033234"/>
                  <a:pt x="2535528" y="3018710"/>
                </a:cubicBezTo>
                <a:cubicBezTo>
                  <a:pt x="2551171" y="3019522"/>
                  <a:pt x="2566814" y="3020180"/>
                  <a:pt x="2582501" y="3020729"/>
                </a:cubicBezTo>
                <a:close/>
                <a:moveTo>
                  <a:pt x="2587328" y="3020882"/>
                </a:moveTo>
                <a:cubicBezTo>
                  <a:pt x="2603103" y="3021409"/>
                  <a:pt x="2618922" y="3021826"/>
                  <a:pt x="2634762" y="3022111"/>
                </a:cubicBezTo>
                <a:cubicBezTo>
                  <a:pt x="2621598" y="3037183"/>
                  <a:pt x="2608742" y="3052366"/>
                  <a:pt x="2596236" y="3067658"/>
                </a:cubicBezTo>
                <a:cubicBezTo>
                  <a:pt x="2580966" y="3067044"/>
                  <a:pt x="2565717" y="3066276"/>
                  <a:pt x="2550513" y="3065398"/>
                </a:cubicBezTo>
                <a:cubicBezTo>
                  <a:pt x="2562251" y="3050677"/>
                  <a:pt x="2574515" y="3035845"/>
                  <a:pt x="2587328" y="3020882"/>
                </a:cubicBezTo>
                <a:close/>
                <a:moveTo>
                  <a:pt x="2594437" y="3069896"/>
                </a:moveTo>
                <a:cubicBezTo>
                  <a:pt x="2582611" y="3084420"/>
                  <a:pt x="2571137" y="3099032"/>
                  <a:pt x="2560035" y="3113710"/>
                </a:cubicBezTo>
                <a:cubicBezTo>
                  <a:pt x="2545379" y="3112723"/>
                  <a:pt x="2530745" y="3111604"/>
                  <a:pt x="2516155" y="3110331"/>
                </a:cubicBezTo>
                <a:cubicBezTo>
                  <a:pt x="2526511" y="3096202"/>
                  <a:pt x="2537371" y="3081963"/>
                  <a:pt x="2548758" y="3067614"/>
                </a:cubicBezTo>
                <a:cubicBezTo>
                  <a:pt x="2563962" y="3068492"/>
                  <a:pt x="2579167" y="3069260"/>
                  <a:pt x="2594437" y="3069896"/>
                </a:cubicBezTo>
                <a:close/>
                <a:moveTo>
                  <a:pt x="2599088" y="3070093"/>
                </a:moveTo>
                <a:cubicBezTo>
                  <a:pt x="2614512" y="3070708"/>
                  <a:pt x="2629935" y="3071212"/>
                  <a:pt x="2645403" y="3071585"/>
                </a:cubicBezTo>
                <a:cubicBezTo>
                  <a:pt x="2632963" y="3086483"/>
                  <a:pt x="2620852" y="3101467"/>
                  <a:pt x="2609092" y="3116562"/>
                </a:cubicBezTo>
                <a:cubicBezTo>
                  <a:pt x="2594195" y="3115838"/>
                  <a:pt x="2579342" y="3115004"/>
                  <a:pt x="2564511" y="3114017"/>
                </a:cubicBezTo>
                <a:cubicBezTo>
                  <a:pt x="2575678" y="3099295"/>
                  <a:pt x="2587218" y="3084639"/>
                  <a:pt x="2599088" y="3070093"/>
                </a:cubicBezTo>
                <a:close/>
                <a:moveTo>
                  <a:pt x="2607293" y="3118866"/>
                </a:moveTo>
                <a:cubicBezTo>
                  <a:pt x="2596170" y="3133214"/>
                  <a:pt x="2585376" y="3147629"/>
                  <a:pt x="2574954" y="3162131"/>
                </a:cubicBezTo>
                <a:cubicBezTo>
                  <a:pt x="2560671" y="3161034"/>
                  <a:pt x="2546432" y="3159806"/>
                  <a:pt x="2532237" y="3158445"/>
                </a:cubicBezTo>
                <a:cubicBezTo>
                  <a:pt x="2542044" y="3144338"/>
                  <a:pt x="2552246" y="3130296"/>
                  <a:pt x="2562777" y="3116321"/>
                </a:cubicBezTo>
                <a:cubicBezTo>
                  <a:pt x="2577587" y="3117286"/>
                  <a:pt x="2592418" y="3118142"/>
                  <a:pt x="2607293" y="3118866"/>
                </a:cubicBezTo>
                <a:close/>
                <a:moveTo>
                  <a:pt x="2611989" y="3119107"/>
                </a:moveTo>
                <a:cubicBezTo>
                  <a:pt x="2626995" y="3119809"/>
                  <a:pt x="2642046" y="3120402"/>
                  <a:pt x="2657119" y="3120862"/>
                </a:cubicBezTo>
                <a:cubicBezTo>
                  <a:pt x="2645381" y="3135584"/>
                  <a:pt x="2633950" y="3150393"/>
                  <a:pt x="2622893" y="3165291"/>
                </a:cubicBezTo>
                <a:cubicBezTo>
                  <a:pt x="2608368" y="3164479"/>
                  <a:pt x="2593888" y="3163535"/>
                  <a:pt x="2579452" y="3162460"/>
                </a:cubicBezTo>
                <a:cubicBezTo>
                  <a:pt x="2589939" y="3147936"/>
                  <a:pt x="2600799" y="3133478"/>
                  <a:pt x="2611989" y="3119107"/>
                </a:cubicBezTo>
                <a:close/>
                <a:moveTo>
                  <a:pt x="2621116" y="3167682"/>
                </a:moveTo>
                <a:cubicBezTo>
                  <a:pt x="2610628" y="3181855"/>
                  <a:pt x="2600492" y="3196094"/>
                  <a:pt x="2590707" y="3210377"/>
                </a:cubicBezTo>
                <a:cubicBezTo>
                  <a:pt x="2576775" y="3209192"/>
                  <a:pt x="2562909" y="3207898"/>
                  <a:pt x="2549065" y="3206428"/>
                </a:cubicBezTo>
                <a:cubicBezTo>
                  <a:pt x="2558258" y="3192518"/>
                  <a:pt x="2567824" y="3178652"/>
                  <a:pt x="2577740" y="3164852"/>
                </a:cubicBezTo>
                <a:cubicBezTo>
                  <a:pt x="2592155" y="3165927"/>
                  <a:pt x="2606613" y="3166870"/>
                  <a:pt x="2621116" y="3167682"/>
                </a:cubicBezTo>
                <a:close/>
                <a:moveTo>
                  <a:pt x="2625811" y="3167967"/>
                </a:moveTo>
                <a:cubicBezTo>
                  <a:pt x="2640467" y="3168757"/>
                  <a:pt x="2655166" y="3169415"/>
                  <a:pt x="2669888" y="3169986"/>
                </a:cubicBezTo>
                <a:cubicBezTo>
                  <a:pt x="2658786" y="3184532"/>
                  <a:pt x="2648014" y="3199144"/>
                  <a:pt x="2637592" y="3213844"/>
                </a:cubicBezTo>
                <a:cubicBezTo>
                  <a:pt x="2623419" y="3212944"/>
                  <a:pt x="2609290" y="3211935"/>
                  <a:pt x="2595205" y="3210772"/>
                </a:cubicBezTo>
                <a:cubicBezTo>
                  <a:pt x="2605056" y="3196423"/>
                  <a:pt x="2615258" y="3182162"/>
                  <a:pt x="2625811" y="3167967"/>
                </a:cubicBezTo>
                <a:close/>
                <a:moveTo>
                  <a:pt x="2635837" y="3216345"/>
                </a:moveTo>
                <a:cubicBezTo>
                  <a:pt x="2625942" y="3230342"/>
                  <a:pt x="2616399" y="3244384"/>
                  <a:pt x="2607184" y="3258491"/>
                </a:cubicBezTo>
                <a:cubicBezTo>
                  <a:pt x="2593625" y="3257241"/>
                  <a:pt x="2580110" y="3255815"/>
                  <a:pt x="2566617" y="3254257"/>
                </a:cubicBezTo>
                <a:cubicBezTo>
                  <a:pt x="2575239" y="3240544"/>
                  <a:pt x="2584213" y="3226854"/>
                  <a:pt x="2593537" y="3213229"/>
                </a:cubicBezTo>
                <a:cubicBezTo>
                  <a:pt x="2607601" y="3214392"/>
                  <a:pt x="2621686" y="3215423"/>
                  <a:pt x="2635837" y="3216345"/>
                </a:cubicBezTo>
                <a:close/>
                <a:moveTo>
                  <a:pt x="2640554" y="3216630"/>
                </a:moveTo>
                <a:cubicBezTo>
                  <a:pt x="2654859" y="3217530"/>
                  <a:pt x="2669186" y="3218275"/>
                  <a:pt x="2683535" y="3218912"/>
                </a:cubicBezTo>
                <a:cubicBezTo>
                  <a:pt x="2673047" y="3233304"/>
                  <a:pt x="2662889" y="3247763"/>
                  <a:pt x="2653060" y="3262287"/>
                </a:cubicBezTo>
                <a:cubicBezTo>
                  <a:pt x="2639238" y="3261300"/>
                  <a:pt x="2625482" y="3260159"/>
                  <a:pt x="2611747" y="3258908"/>
                </a:cubicBezTo>
                <a:cubicBezTo>
                  <a:pt x="2620984" y="3244757"/>
                  <a:pt x="2630616" y="3230671"/>
                  <a:pt x="2640554" y="3216630"/>
                </a:cubicBezTo>
                <a:close/>
                <a:moveTo>
                  <a:pt x="2651327" y="3264854"/>
                </a:moveTo>
                <a:cubicBezTo>
                  <a:pt x="2642002" y="3278676"/>
                  <a:pt x="2633029" y="3292564"/>
                  <a:pt x="2624385" y="3306474"/>
                </a:cubicBezTo>
                <a:cubicBezTo>
                  <a:pt x="2611133" y="3305113"/>
                  <a:pt x="2597925" y="3303622"/>
                  <a:pt x="2584761" y="3301976"/>
                </a:cubicBezTo>
                <a:cubicBezTo>
                  <a:pt x="2586780" y="3298663"/>
                  <a:pt x="2588776" y="3295350"/>
                  <a:pt x="2590773" y="3292059"/>
                </a:cubicBezTo>
                <a:cubicBezTo>
                  <a:pt x="2597004" y="3281835"/>
                  <a:pt x="2603454" y="3271633"/>
                  <a:pt x="2610080" y="3261475"/>
                </a:cubicBezTo>
                <a:cubicBezTo>
                  <a:pt x="2623792" y="3262726"/>
                  <a:pt x="2637527" y="3263867"/>
                  <a:pt x="2651327" y="3264854"/>
                </a:cubicBezTo>
                <a:close/>
                <a:moveTo>
                  <a:pt x="2656088" y="3265183"/>
                </a:moveTo>
                <a:cubicBezTo>
                  <a:pt x="2670063" y="3266148"/>
                  <a:pt x="2684061" y="3267004"/>
                  <a:pt x="2698103" y="3267728"/>
                </a:cubicBezTo>
                <a:cubicBezTo>
                  <a:pt x="2688054" y="3282120"/>
                  <a:pt x="2678445" y="3296403"/>
                  <a:pt x="2669296" y="3310555"/>
                </a:cubicBezTo>
                <a:cubicBezTo>
                  <a:pt x="2655803" y="3309480"/>
                  <a:pt x="2642353" y="3308273"/>
                  <a:pt x="2628948" y="3306935"/>
                </a:cubicBezTo>
                <a:cubicBezTo>
                  <a:pt x="2637658" y="3292981"/>
                  <a:pt x="2646719" y="3279049"/>
                  <a:pt x="2656088" y="3265183"/>
                </a:cubicBezTo>
                <a:close/>
                <a:moveTo>
                  <a:pt x="2667584" y="3313231"/>
                </a:moveTo>
                <a:cubicBezTo>
                  <a:pt x="2658677" y="3327053"/>
                  <a:pt x="2650208" y="3340766"/>
                  <a:pt x="2642178" y="3354347"/>
                </a:cubicBezTo>
                <a:cubicBezTo>
                  <a:pt x="2629211" y="3352899"/>
                  <a:pt x="2616311" y="3351319"/>
                  <a:pt x="2603432" y="3349586"/>
                </a:cubicBezTo>
                <a:cubicBezTo>
                  <a:pt x="2607601" y="3342411"/>
                  <a:pt x="2611791" y="3335259"/>
                  <a:pt x="2616025" y="3328150"/>
                </a:cubicBezTo>
                <a:cubicBezTo>
                  <a:pt x="2619712" y="3321941"/>
                  <a:pt x="2623485" y="3315754"/>
                  <a:pt x="2627325" y="3309567"/>
                </a:cubicBezTo>
                <a:cubicBezTo>
                  <a:pt x="2640708" y="3310928"/>
                  <a:pt x="2654113" y="3312134"/>
                  <a:pt x="2667584" y="3313231"/>
                </a:cubicBezTo>
                <a:close/>
                <a:moveTo>
                  <a:pt x="2672345" y="3313582"/>
                </a:moveTo>
                <a:cubicBezTo>
                  <a:pt x="2685970" y="3314657"/>
                  <a:pt x="2699660" y="3315579"/>
                  <a:pt x="2713373" y="3316391"/>
                </a:cubicBezTo>
                <a:cubicBezTo>
                  <a:pt x="2703873" y="3330630"/>
                  <a:pt x="2694790" y="3344737"/>
                  <a:pt x="2686167" y="3358713"/>
                </a:cubicBezTo>
                <a:cubicBezTo>
                  <a:pt x="2673003" y="3357572"/>
                  <a:pt x="2659861" y="3356277"/>
                  <a:pt x="2646785" y="3354851"/>
                </a:cubicBezTo>
                <a:cubicBezTo>
                  <a:pt x="2654969" y="3341051"/>
                  <a:pt x="2663503" y="3327295"/>
                  <a:pt x="2672345" y="3313582"/>
                </a:cubicBezTo>
                <a:close/>
                <a:moveTo>
                  <a:pt x="2666531" y="3400311"/>
                </a:moveTo>
                <a:cubicBezTo>
                  <a:pt x="2673793" y="3387476"/>
                  <a:pt x="2681406" y="3374663"/>
                  <a:pt x="2689283" y="3361894"/>
                </a:cubicBezTo>
                <a:cubicBezTo>
                  <a:pt x="2702579" y="3363035"/>
                  <a:pt x="2715940" y="3364044"/>
                  <a:pt x="2729323" y="3364922"/>
                </a:cubicBezTo>
                <a:cubicBezTo>
                  <a:pt x="2720328" y="3379007"/>
                  <a:pt x="2711771" y="3392939"/>
                  <a:pt x="2703632" y="3406783"/>
                </a:cubicBezTo>
                <a:cubicBezTo>
                  <a:pt x="2690775" y="3405554"/>
                  <a:pt x="2677962" y="3404194"/>
                  <a:pt x="2665193" y="3402680"/>
                </a:cubicBezTo>
                <a:cubicBezTo>
                  <a:pt x="2665632" y="3401891"/>
                  <a:pt x="2666071" y="3401079"/>
                  <a:pt x="2666531" y="3400311"/>
                </a:cubicBezTo>
                <a:close/>
                <a:moveTo>
                  <a:pt x="2702096" y="3409394"/>
                </a:moveTo>
                <a:cubicBezTo>
                  <a:pt x="2697203" y="3417709"/>
                  <a:pt x="2692464" y="3426002"/>
                  <a:pt x="2687901" y="3434230"/>
                </a:cubicBezTo>
                <a:cubicBezTo>
                  <a:pt x="2685070" y="3439342"/>
                  <a:pt x="2682240" y="3444542"/>
                  <a:pt x="2679388" y="3449785"/>
                </a:cubicBezTo>
                <a:cubicBezTo>
                  <a:pt x="2666970" y="3448162"/>
                  <a:pt x="2654596" y="3446406"/>
                  <a:pt x="2642287" y="3444498"/>
                </a:cubicBezTo>
                <a:cubicBezTo>
                  <a:pt x="2649396" y="3431005"/>
                  <a:pt x="2656592" y="3417906"/>
                  <a:pt x="2663723" y="3405247"/>
                </a:cubicBezTo>
                <a:cubicBezTo>
                  <a:pt x="2676360" y="3406761"/>
                  <a:pt x="2689151" y="3408121"/>
                  <a:pt x="2702096" y="3409394"/>
                </a:cubicBezTo>
                <a:close/>
                <a:moveTo>
                  <a:pt x="2677962" y="3452418"/>
                </a:moveTo>
                <a:cubicBezTo>
                  <a:pt x="2671204" y="3464924"/>
                  <a:pt x="2664447" y="3477846"/>
                  <a:pt x="2657821" y="3491076"/>
                </a:cubicBezTo>
                <a:cubicBezTo>
                  <a:pt x="2645864" y="3489058"/>
                  <a:pt x="2633950" y="3486908"/>
                  <a:pt x="2622103" y="3484582"/>
                </a:cubicBezTo>
                <a:cubicBezTo>
                  <a:pt x="2628202" y="3471835"/>
                  <a:pt x="2634499" y="3459329"/>
                  <a:pt x="2640905" y="3447131"/>
                </a:cubicBezTo>
                <a:cubicBezTo>
                  <a:pt x="2653104" y="3449017"/>
                  <a:pt x="2665434" y="3450772"/>
                  <a:pt x="2677962" y="3452418"/>
                </a:cubicBezTo>
                <a:close/>
                <a:moveTo>
                  <a:pt x="2682657" y="3453010"/>
                </a:moveTo>
                <a:cubicBezTo>
                  <a:pt x="2694987" y="3454590"/>
                  <a:pt x="2707493" y="3456038"/>
                  <a:pt x="2720174" y="3457376"/>
                </a:cubicBezTo>
                <a:cubicBezTo>
                  <a:pt x="2717761" y="3461699"/>
                  <a:pt x="2715391" y="3465999"/>
                  <a:pt x="2713044" y="3470321"/>
                </a:cubicBezTo>
                <a:cubicBezTo>
                  <a:pt x="2708064" y="3479492"/>
                  <a:pt x="2703302" y="3488509"/>
                  <a:pt x="2698717" y="3497351"/>
                </a:cubicBezTo>
                <a:cubicBezTo>
                  <a:pt x="2686562" y="3495662"/>
                  <a:pt x="2674451" y="3493840"/>
                  <a:pt x="2662384" y="3491844"/>
                </a:cubicBezTo>
                <a:cubicBezTo>
                  <a:pt x="2669054" y="3478548"/>
                  <a:pt x="2675856" y="3465582"/>
                  <a:pt x="2682657" y="3453010"/>
                </a:cubicBezTo>
                <a:close/>
                <a:moveTo>
                  <a:pt x="2697357" y="3500050"/>
                </a:moveTo>
                <a:cubicBezTo>
                  <a:pt x="2690621" y="3513148"/>
                  <a:pt x="2684324" y="3525873"/>
                  <a:pt x="2678466" y="3538313"/>
                </a:cubicBezTo>
                <a:cubicBezTo>
                  <a:pt x="2666729" y="3536228"/>
                  <a:pt x="2655057" y="3533969"/>
                  <a:pt x="2643428" y="3531577"/>
                </a:cubicBezTo>
                <a:cubicBezTo>
                  <a:pt x="2649111" y="3518984"/>
                  <a:pt x="2654991" y="3506632"/>
                  <a:pt x="2661024" y="3494521"/>
                </a:cubicBezTo>
                <a:cubicBezTo>
                  <a:pt x="2672960" y="3496495"/>
                  <a:pt x="2685070" y="3498338"/>
                  <a:pt x="2697357" y="3500050"/>
                </a:cubicBezTo>
                <a:close/>
                <a:moveTo>
                  <a:pt x="2702052" y="3500686"/>
                </a:moveTo>
                <a:cubicBezTo>
                  <a:pt x="2714141" y="3502353"/>
                  <a:pt x="2726361" y="3503889"/>
                  <a:pt x="2738757" y="3505315"/>
                </a:cubicBezTo>
                <a:cubicBezTo>
                  <a:pt x="2738582" y="3505666"/>
                  <a:pt x="2738384" y="3506017"/>
                  <a:pt x="2738187" y="3506390"/>
                </a:cubicBezTo>
                <a:cubicBezTo>
                  <a:pt x="2731254" y="3519466"/>
                  <a:pt x="2724694" y="3532279"/>
                  <a:pt x="2718507" y="3544873"/>
                </a:cubicBezTo>
                <a:cubicBezTo>
                  <a:pt x="2706615" y="3543096"/>
                  <a:pt x="2694790" y="3541165"/>
                  <a:pt x="2683008" y="3539102"/>
                </a:cubicBezTo>
                <a:cubicBezTo>
                  <a:pt x="2689305" y="3525785"/>
                  <a:pt x="2695711" y="3512950"/>
                  <a:pt x="2702052" y="3500686"/>
                </a:cubicBezTo>
                <a:close/>
                <a:moveTo>
                  <a:pt x="2742268" y="3508540"/>
                </a:moveTo>
                <a:cubicBezTo>
                  <a:pt x="2742728" y="3507641"/>
                  <a:pt x="2743233" y="3506741"/>
                  <a:pt x="2743716" y="3505863"/>
                </a:cubicBezTo>
                <a:cubicBezTo>
                  <a:pt x="2756002" y="3507224"/>
                  <a:pt x="2768442" y="3508474"/>
                  <a:pt x="2781057" y="3509593"/>
                </a:cubicBezTo>
                <a:cubicBezTo>
                  <a:pt x="2774958" y="3520541"/>
                  <a:pt x="2769034" y="3531489"/>
                  <a:pt x="2763330" y="3542459"/>
                </a:cubicBezTo>
                <a:cubicBezTo>
                  <a:pt x="2761948" y="3545114"/>
                  <a:pt x="2760609" y="3547747"/>
                  <a:pt x="2759271" y="3550380"/>
                </a:cubicBezTo>
                <a:cubicBezTo>
                  <a:pt x="2747226" y="3548910"/>
                  <a:pt x="2735247" y="3547308"/>
                  <a:pt x="2723312" y="3545575"/>
                </a:cubicBezTo>
                <a:cubicBezTo>
                  <a:pt x="2729279" y="3533464"/>
                  <a:pt x="2735576" y="3521134"/>
                  <a:pt x="2742268" y="3508540"/>
                </a:cubicBezTo>
                <a:close/>
                <a:moveTo>
                  <a:pt x="2757867" y="3553122"/>
                </a:moveTo>
                <a:cubicBezTo>
                  <a:pt x="2751175" y="3566242"/>
                  <a:pt x="2744900" y="3579099"/>
                  <a:pt x="2738977" y="3591714"/>
                </a:cubicBezTo>
                <a:cubicBezTo>
                  <a:pt x="2727370" y="3589893"/>
                  <a:pt x="2715830" y="3587941"/>
                  <a:pt x="2704356" y="3585856"/>
                </a:cubicBezTo>
                <a:cubicBezTo>
                  <a:pt x="2709819" y="3573592"/>
                  <a:pt x="2715677" y="3561086"/>
                  <a:pt x="2721951" y="3548317"/>
                </a:cubicBezTo>
                <a:cubicBezTo>
                  <a:pt x="2733755" y="3550050"/>
                  <a:pt x="2745734" y="3551652"/>
                  <a:pt x="2757867" y="3553122"/>
                </a:cubicBezTo>
                <a:close/>
                <a:moveTo>
                  <a:pt x="2762847" y="3553736"/>
                </a:moveTo>
                <a:cubicBezTo>
                  <a:pt x="2774848" y="3555163"/>
                  <a:pt x="2787025" y="3556501"/>
                  <a:pt x="2799333" y="3557707"/>
                </a:cubicBezTo>
                <a:cubicBezTo>
                  <a:pt x="2795647" y="3564641"/>
                  <a:pt x="2792005" y="3571574"/>
                  <a:pt x="2788473" y="3578529"/>
                </a:cubicBezTo>
                <a:cubicBezTo>
                  <a:pt x="2785226" y="3584891"/>
                  <a:pt x="2782111" y="3591188"/>
                  <a:pt x="2779039" y="3597462"/>
                </a:cubicBezTo>
                <a:cubicBezTo>
                  <a:pt x="2767257" y="3595927"/>
                  <a:pt x="2755519" y="3594259"/>
                  <a:pt x="2743825" y="3592460"/>
                </a:cubicBezTo>
                <a:cubicBezTo>
                  <a:pt x="2749793" y="3579801"/>
                  <a:pt x="2756112" y="3566900"/>
                  <a:pt x="2762847" y="3553736"/>
                </a:cubicBezTo>
                <a:close/>
                <a:moveTo>
                  <a:pt x="2777394" y="3600863"/>
                </a:moveTo>
                <a:cubicBezTo>
                  <a:pt x="2771097" y="3613808"/>
                  <a:pt x="2765195" y="3626555"/>
                  <a:pt x="2759644" y="3639105"/>
                </a:cubicBezTo>
                <a:cubicBezTo>
                  <a:pt x="2748279" y="3637196"/>
                  <a:pt x="2736980" y="3635177"/>
                  <a:pt x="2725725" y="3633005"/>
                </a:cubicBezTo>
                <a:cubicBezTo>
                  <a:pt x="2730859" y="3620850"/>
                  <a:pt x="2736344" y="3608476"/>
                  <a:pt x="2742246" y="3595839"/>
                </a:cubicBezTo>
                <a:cubicBezTo>
                  <a:pt x="2753808" y="3597638"/>
                  <a:pt x="2765524" y="3599328"/>
                  <a:pt x="2777394" y="3600863"/>
                </a:cubicBezTo>
                <a:close/>
                <a:moveTo>
                  <a:pt x="2782396" y="3601544"/>
                </a:moveTo>
                <a:cubicBezTo>
                  <a:pt x="2794156" y="3603035"/>
                  <a:pt x="2806069" y="3604418"/>
                  <a:pt x="2818114" y="3605690"/>
                </a:cubicBezTo>
                <a:cubicBezTo>
                  <a:pt x="2816622" y="3608674"/>
                  <a:pt x="2815086" y="3611636"/>
                  <a:pt x="2813616" y="3614598"/>
                </a:cubicBezTo>
                <a:cubicBezTo>
                  <a:pt x="2808482" y="3624887"/>
                  <a:pt x="2803612" y="3635046"/>
                  <a:pt x="2798916" y="3645094"/>
                </a:cubicBezTo>
                <a:cubicBezTo>
                  <a:pt x="2787420" y="3643493"/>
                  <a:pt x="2775945" y="3641781"/>
                  <a:pt x="2764537" y="3639916"/>
                </a:cubicBezTo>
                <a:cubicBezTo>
                  <a:pt x="2770109" y="3627323"/>
                  <a:pt x="2776077" y="3614532"/>
                  <a:pt x="2782396" y="3601544"/>
                </a:cubicBezTo>
                <a:close/>
                <a:moveTo>
                  <a:pt x="2797315" y="3648561"/>
                </a:moveTo>
                <a:cubicBezTo>
                  <a:pt x="2791391" y="3661373"/>
                  <a:pt x="2785818" y="3673989"/>
                  <a:pt x="2780619" y="3686429"/>
                </a:cubicBezTo>
                <a:cubicBezTo>
                  <a:pt x="2769583" y="3684476"/>
                  <a:pt x="2758591" y="3682392"/>
                  <a:pt x="2747643" y="3680176"/>
                </a:cubicBezTo>
                <a:cubicBezTo>
                  <a:pt x="2752404" y="3668087"/>
                  <a:pt x="2757516" y="3655823"/>
                  <a:pt x="2763001" y="3643339"/>
                </a:cubicBezTo>
                <a:cubicBezTo>
                  <a:pt x="2774300" y="3645204"/>
                  <a:pt x="2785731" y="3646937"/>
                  <a:pt x="2797315" y="3648561"/>
                </a:cubicBezTo>
                <a:close/>
                <a:moveTo>
                  <a:pt x="2802405" y="3649263"/>
                </a:moveTo>
                <a:cubicBezTo>
                  <a:pt x="2813902" y="3650820"/>
                  <a:pt x="2825530" y="3652291"/>
                  <a:pt x="2837333" y="3653629"/>
                </a:cubicBezTo>
                <a:cubicBezTo>
                  <a:pt x="2830927" y="3666815"/>
                  <a:pt x="2824871" y="3679825"/>
                  <a:pt x="2819189" y="3692638"/>
                </a:cubicBezTo>
                <a:cubicBezTo>
                  <a:pt x="2807934" y="3690992"/>
                  <a:pt x="2796722" y="3689193"/>
                  <a:pt x="2785577" y="3687263"/>
                </a:cubicBezTo>
                <a:cubicBezTo>
                  <a:pt x="2790821" y="3674801"/>
                  <a:pt x="2796415" y="3662120"/>
                  <a:pt x="2802405" y="3649263"/>
                </a:cubicBezTo>
                <a:close/>
                <a:moveTo>
                  <a:pt x="2817653" y="3696170"/>
                </a:moveTo>
                <a:cubicBezTo>
                  <a:pt x="2812080" y="3708851"/>
                  <a:pt x="2806837" y="3721357"/>
                  <a:pt x="2801966" y="3733687"/>
                </a:cubicBezTo>
                <a:cubicBezTo>
                  <a:pt x="2791194" y="3731669"/>
                  <a:pt x="2780465" y="3729541"/>
                  <a:pt x="2769780" y="3727259"/>
                </a:cubicBezTo>
                <a:cubicBezTo>
                  <a:pt x="2774190" y="3715280"/>
                  <a:pt x="2778995" y="3703103"/>
                  <a:pt x="2784129" y="3690773"/>
                </a:cubicBezTo>
                <a:cubicBezTo>
                  <a:pt x="2795165" y="3692682"/>
                  <a:pt x="2806332" y="3694481"/>
                  <a:pt x="2817653" y="3696170"/>
                </a:cubicBezTo>
                <a:close/>
                <a:moveTo>
                  <a:pt x="2822765" y="3696938"/>
                </a:moveTo>
                <a:cubicBezTo>
                  <a:pt x="2834020" y="3698584"/>
                  <a:pt x="2845429" y="3700097"/>
                  <a:pt x="2856991" y="3701502"/>
                </a:cubicBezTo>
                <a:cubicBezTo>
                  <a:pt x="2850980" y="3714534"/>
                  <a:pt x="2845297" y="3727435"/>
                  <a:pt x="2839966" y="3740204"/>
                </a:cubicBezTo>
                <a:cubicBezTo>
                  <a:pt x="2828930" y="3738470"/>
                  <a:pt x="2817938" y="3736605"/>
                  <a:pt x="2806990" y="3734631"/>
                </a:cubicBezTo>
                <a:cubicBezTo>
                  <a:pt x="2811883" y="3722235"/>
                  <a:pt x="2817149" y="3709685"/>
                  <a:pt x="2822765" y="3696938"/>
                </a:cubicBezTo>
                <a:close/>
                <a:moveTo>
                  <a:pt x="2838496" y="3743780"/>
                </a:moveTo>
                <a:cubicBezTo>
                  <a:pt x="2833318" y="3756329"/>
                  <a:pt x="2828448" y="3768725"/>
                  <a:pt x="2823928" y="3780990"/>
                </a:cubicBezTo>
                <a:cubicBezTo>
                  <a:pt x="2813331" y="3778906"/>
                  <a:pt x="2802756" y="3776712"/>
                  <a:pt x="2792269" y="3774364"/>
                </a:cubicBezTo>
                <a:cubicBezTo>
                  <a:pt x="2796350" y="3762473"/>
                  <a:pt x="2800803" y="3750406"/>
                  <a:pt x="2805608" y="3738163"/>
                </a:cubicBezTo>
                <a:cubicBezTo>
                  <a:pt x="2816424" y="3740160"/>
                  <a:pt x="2827394" y="3742024"/>
                  <a:pt x="2838496" y="3743780"/>
                </a:cubicBezTo>
                <a:close/>
                <a:moveTo>
                  <a:pt x="2843674" y="3744570"/>
                </a:moveTo>
                <a:cubicBezTo>
                  <a:pt x="2854622" y="3746237"/>
                  <a:pt x="2865680" y="3747817"/>
                  <a:pt x="2876891" y="3749287"/>
                </a:cubicBezTo>
                <a:cubicBezTo>
                  <a:pt x="2871209" y="3762187"/>
                  <a:pt x="2865877" y="3774978"/>
                  <a:pt x="2860875" y="3787638"/>
                </a:cubicBezTo>
                <a:cubicBezTo>
                  <a:pt x="2850212" y="3785882"/>
                  <a:pt x="2839615" y="3783996"/>
                  <a:pt x="2829062" y="3781977"/>
                </a:cubicBezTo>
                <a:cubicBezTo>
                  <a:pt x="2833604" y="3769647"/>
                  <a:pt x="2838452" y="3757185"/>
                  <a:pt x="2843674" y="3744570"/>
                </a:cubicBezTo>
                <a:close/>
                <a:moveTo>
                  <a:pt x="2859470" y="3791214"/>
                </a:moveTo>
                <a:cubicBezTo>
                  <a:pt x="2854600" y="3803654"/>
                  <a:pt x="2850080" y="3815984"/>
                  <a:pt x="2845868" y="3828161"/>
                </a:cubicBezTo>
                <a:cubicBezTo>
                  <a:pt x="2835710" y="3826076"/>
                  <a:pt x="2825595" y="3823860"/>
                  <a:pt x="2815525" y="3821491"/>
                </a:cubicBezTo>
                <a:cubicBezTo>
                  <a:pt x="2819277" y="3809643"/>
                  <a:pt x="2823336" y="3797664"/>
                  <a:pt x="2827745" y="3785553"/>
                </a:cubicBezTo>
                <a:cubicBezTo>
                  <a:pt x="2838255" y="3787572"/>
                  <a:pt x="2848830" y="3789459"/>
                  <a:pt x="2859470" y="3791214"/>
                </a:cubicBezTo>
                <a:close/>
                <a:moveTo>
                  <a:pt x="2864890" y="3792113"/>
                </a:moveTo>
                <a:cubicBezTo>
                  <a:pt x="2959539" y="3807449"/>
                  <a:pt x="3057829" y="3813088"/>
                  <a:pt x="3156756" y="3813066"/>
                </a:cubicBezTo>
                <a:cubicBezTo>
                  <a:pt x="3298751" y="3813066"/>
                  <a:pt x="3442085" y="3801525"/>
                  <a:pt x="3577871" y="3790577"/>
                </a:cubicBezTo>
                <a:cubicBezTo>
                  <a:pt x="3600556" y="3788735"/>
                  <a:pt x="3623067" y="3786914"/>
                  <a:pt x="3645380" y="3785180"/>
                </a:cubicBezTo>
                <a:cubicBezTo>
                  <a:pt x="3695776" y="3781165"/>
                  <a:pt x="3745404" y="3776777"/>
                  <a:pt x="3787331" y="3773026"/>
                </a:cubicBezTo>
                <a:cubicBezTo>
                  <a:pt x="4040342" y="3750033"/>
                  <a:pt x="4295415" y="3719163"/>
                  <a:pt x="4542107" y="3689303"/>
                </a:cubicBezTo>
                <a:cubicBezTo>
                  <a:pt x="4657160" y="3675371"/>
                  <a:pt x="4776140" y="3660979"/>
                  <a:pt x="4891895" y="3647749"/>
                </a:cubicBezTo>
                <a:cubicBezTo>
                  <a:pt x="5016075" y="3633576"/>
                  <a:pt x="5157455" y="3620763"/>
                  <a:pt x="5281723" y="3624602"/>
                </a:cubicBezTo>
                <a:cubicBezTo>
                  <a:pt x="5275712" y="3634409"/>
                  <a:pt x="5269722" y="3644041"/>
                  <a:pt x="5263798" y="3653497"/>
                </a:cubicBezTo>
                <a:cubicBezTo>
                  <a:pt x="5145454" y="3654594"/>
                  <a:pt x="5014934" y="3668680"/>
                  <a:pt x="4899684" y="3683489"/>
                </a:cubicBezTo>
                <a:cubicBezTo>
                  <a:pt x="4815259" y="3694349"/>
                  <a:pt x="4728728" y="3705802"/>
                  <a:pt x="4645027" y="3716881"/>
                </a:cubicBezTo>
                <a:cubicBezTo>
                  <a:pt x="4370757" y="3753148"/>
                  <a:pt x="4087139" y="3790665"/>
                  <a:pt x="3805168" y="3817608"/>
                </a:cubicBezTo>
                <a:cubicBezTo>
                  <a:pt x="3763877" y="3821491"/>
                  <a:pt x="3714885" y="3826054"/>
                  <a:pt x="3664445" y="3830267"/>
                </a:cubicBezTo>
                <a:cubicBezTo>
                  <a:pt x="3646871" y="3831693"/>
                  <a:pt x="3629144" y="3833185"/>
                  <a:pt x="3611307" y="3834677"/>
                </a:cubicBezTo>
                <a:cubicBezTo>
                  <a:pt x="3364812" y="3855322"/>
                  <a:pt x="3093657" y="3878030"/>
                  <a:pt x="2851177" y="3829258"/>
                </a:cubicBezTo>
                <a:cubicBezTo>
                  <a:pt x="2855456" y="3816905"/>
                  <a:pt x="2860019" y="3804510"/>
                  <a:pt x="2864890" y="3792113"/>
                </a:cubicBezTo>
                <a:close/>
                <a:moveTo>
                  <a:pt x="3184379" y="3862233"/>
                </a:moveTo>
                <a:cubicBezTo>
                  <a:pt x="3328304" y="3862233"/>
                  <a:pt x="3473831" y="3850057"/>
                  <a:pt x="3611636" y="3838516"/>
                </a:cubicBezTo>
                <a:cubicBezTo>
                  <a:pt x="3629473" y="3837024"/>
                  <a:pt x="3647179" y="3835532"/>
                  <a:pt x="3664774" y="3834084"/>
                </a:cubicBezTo>
                <a:cubicBezTo>
                  <a:pt x="3715214" y="3829872"/>
                  <a:pt x="3764228" y="3825330"/>
                  <a:pt x="3805541" y="3821447"/>
                </a:cubicBezTo>
                <a:cubicBezTo>
                  <a:pt x="4087578" y="3794483"/>
                  <a:pt x="4371217" y="3756966"/>
                  <a:pt x="4645532" y="3720677"/>
                </a:cubicBezTo>
                <a:cubicBezTo>
                  <a:pt x="4729233" y="3709619"/>
                  <a:pt x="4815763" y="3698167"/>
                  <a:pt x="4900166" y="3687307"/>
                </a:cubicBezTo>
                <a:cubicBezTo>
                  <a:pt x="5014517" y="3672585"/>
                  <a:pt x="5143919" y="3658609"/>
                  <a:pt x="5261385" y="3657359"/>
                </a:cubicBezTo>
                <a:cubicBezTo>
                  <a:pt x="5255044" y="3667495"/>
                  <a:pt x="5248769" y="3677412"/>
                  <a:pt x="5242648" y="3687087"/>
                </a:cubicBezTo>
                <a:cubicBezTo>
                  <a:pt x="5242494" y="3687307"/>
                  <a:pt x="5242363" y="3687526"/>
                  <a:pt x="5242209" y="3687745"/>
                </a:cubicBezTo>
                <a:cubicBezTo>
                  <a:pt x="5131654" y="3693011"/>
                  <a:pt x="5013201" y="3707864"/>
                  <a:pt x="4907889" y="3722959"/>
                </a:cubicBezTo>
                <a:cubicBezTo>
                  <a:pt x="4856550" y="3730331"/>
                  <a:pt x="4805013" y="3737790"/>
                  <a:pt x="4753301" y="3745272"/>
                </a:cubicBezTo>
                <a:cubicBezTo>
                  <a:pt x="4449916" y="3789152"/>
                  <a:pt x="4136175" y="3834545"/>
                  <a:pt x="3823356" y="3865919"/>
                </a:cubicBezTo>
                <a:cubicBezTo>
                  <a:pt x="3782657" y="3869956"/>
                  <a:pt x="3734258" y="3874651"/>
                  <a:pt x="3683818" y="3879083"/>
                </a:cubicBezTo>
                <a:cubicBezTo>
                  <a:pt x="3671137" y="3880180"/>
                  <a:pt x="3658390" y="3881277"/>
                  <a:pt x="3645555" y="3882396"/>
                </a:cubicBezTo>
                <a:cubicBezTo>
                  <a:pt x="3382913" y="3905279"/>
                  <a:pt x="3092428" y="3930576"/>
                  <a:pt x="2838606" y="3868552"/>
                </a:cubicBezTo>
                <a:cubicBezTo>
                  <a:pt x="2842072" y="3856704"/>
                  <a:pt x="2845846" y="3844835"/>
                  <a:pt x="2849905" y="3832922"/>
                </a:cubicBezTo>
                <a:cubicBezTo>
                  <a:pt x="2957345" y="3854576"/>
                  <a:pt x="3070357" y="3862255"/>
                  <a:pt x="3184379" y="3862233"/>
                </a:cubicBezTo>
                <a:close/>
                <a:moveTo>
                  <a:pt x="3211869" y="3911401"/>
                </a:moveTo>
                <a:cubicBezTo>
                  <a:pt x="3357967" y="3911401"/>
                  <a:pt x="3505908" y="3898522"/>
                  <a:pt x="3645906" y="3886323"/>
                </a:cubicBezTo>
                <a:cubicBezTo>
                  <a:pt x="3658719" y="3885204"/>
                  <a:pt x="3671488" y="3884085"/>
                  <a:pt x="3684169" y="3883010"/>
                </a:cubicBezTo>
                <a:cubicBezTo>
                  <a:pt x="3734609" y="3878578"/>
                  <a:pt x="3783031" y="3873883"/>
                  <a:pt x="3823751" y="3869846"/>
                </a:cubicBezTo>
                <a:cubicBezTo>
                  <a:pt x="4136658" y="3838472"/>
                  <a:pt x="4450420" y="3793057"/>
                  <a:pt x="4753871" y="3749155"/>
                </a:cubicBezTo>
                <a:cubicBezTo>
                  <a:pt x="4805584" y="3741674"/>
                  <a:pt x="4857120" y="3734214"/>
                  <a:pt x="4908459" y="3726864"/>
                </a:cubicBezTo>
                <a:cubicBezTo>
                  <a:pt x="5012784" y="3711901"/>
                  <a:pt x="5130052" y="3697179"/>
                  <a:pt x="5239642" y="3691804"/>
                </a:cubicBezTo>
                <a:cubicBezTo>
                  <a:pt x="5235123" y="3698956"/>
                  <a:pt x="5230669" y="3706021"/>
                  <a:pt x="5226303" y="3712954"/>
                </a:cubicBezTo>
                <a:cubicBezTo>
                  <a:pt x="5224131" y="3716421"/>
                  <a:pt x="5221805" y="3720019"/>
                  <a:pt x="5219370" y="3723705"/>
                </a:cubicBezTo>
                <a:cubicBezTo>
                  <a:pt x="5117591" y="3732152"/>
                  <a:pt x="5011314" y="3747356"/>
                  <a:pt x="4916116" y="3762429"/>
                </a:cubicBezTo>
                <a:lnTo>
                  <a:pt x="4866247" y="3770327"/>
                </a:lnTo>
                <a:cubicBezTo>
                  <a:pt x="4532322" y="3823224"/>
                  <a:pt x="4187010" y="3877942"/>
                  <a:pt x="3841522" y="3914231"/>
                </a:cubicBezTo>
                <a:cubicBezTo>
                  <a:pt x="3803764" y="3918158"/>
                  <a:pt x="3753894" y="3923248"/>
                  <a:pt x="3703191" y="3927899"/>
                </a:cubicBezTo>
                <a:lnTo>
                  <a:pt x="3680330" y="3929962"/>
                </a:lnTo>
                <a:cubicBezTo>
                  <a:pt x="3401869" y="3955237"/>
                  <a:pt x="3092406" y="3983276"/>
                  <a:pt x="2828491" y="3906442"/>
                </a:cubicBezTo>
                <a:cubicBezTo>
                  <a:pt x="2831190" y="3895099"/>
                  <a:pt x="2834218" y="3883734"/>
                  <a:pt x="2837509" y="3872326"/>
                </a:cubicBezTo>
                <a:cubicBezTo>
                  <a:pt x="2956511" y="3901418"/>
                  <a:pt x="3083499" y="3911401"/>
                  <a:pt x="3211869" y="3911401"/>
                </a:cubicBezTo>
                <a:close/>
                <a:moveTo>
                  <a:pt x="5227773" y="3713876"/>
                </a:moveTo>
                <a:cubicBezTo>
                  <a:pt x="5232336" y="3706613"/>
                  <a:pt x="5237009" y="3699198"/>
                  <a:pt x="5241770" y="3691695"/>
                </a:cubicBezTo>
                <a:cubicBezTo>
                  <a:pt x="5249054" y="3691343"/>
                  <a:pt x="5256295" y="3691036"/>
                  <a:pt x="5263513" y="3690773"/>
                </a:cubicBezTo>
                <a:cubicBezTo>
                  <a:pt x="5258225" y="3699417"/>
                  <a:pt x="5253026" y="3707886"/>
                  <a:pt x="5247957" y="3716179"/>
                </a:cubicBezTo>
                <a:cubicBezTo>
                  <a:pt x="5246860" y="3717978"/>
                  <a:pt x="5245698" y="3719843"/>
                  <a:pt x="5244535" y="3721730"/>
                </a:cubicBezTo>
                <a:cubicBezTo>
                  <a:pt x="5236900" y="3722279"/>
                  <a:pt x="5229243" y="3722893"/>
                  <a:pt x="5221564" y="3723507"/>
                </a:cubicBezTo>
                <a:cubicBezTo>
                  <a:pt x="5223714" y="3720216"/>
                  <a:pt x="5225820" y="3716991"/>
                  <a:pt x="5227773" y="3713876"/>
                </a:cubicBezTo>
                <a:close/>
                <a:moveTo>
                  <a:pt x="5241858" y="3725987"/>
                </a:moveTo>
                <a:cubicBezTo>
                  <a:pt x="5235540" y="3735925"/>
                  <a:pt x="5228233" y="3746786"/>
                  <a:pt x="5220182" y="3758589"/>
                </a:cubicBezTo>
                <a:cubicBezTo>
                  <a:pt x="5212020" y="3759467"/>
                  <a:pt x="5203859" y="3760388"/>
                  <a:pt x="5195652" y="3761332"/>
                </a:cubicBezTo>
                <a:cubicBezTo>
                  <a:pt x="5204143" y="3749265"/>
                  <a:pt x="5211910" y="3738075"/>
                  <a:pt x="5218733" y="3727786"/>
                </a:cubicBezTo>
                <a:cubicBezTo>
                  <a:pt x="5226478" y="3727149"/>
                  <a:pt x="5234179" y="3726535"/>
                  <a:pt x="5241858" y="3725987"/>
                </a:cubicBezTo>
                <a:close/>
                <a:moveTo>
                  <a:pt x="5244140" y="3725811"/>
                </a:moveTo>
                <a:cubicBezTo>
                  <a:pt x="5251687" y="3725262"/>
                  <a:pt x="5259213" y="3724758"/>
                  <a:pt x="5266716" y="3724297"/>
                </a:cubicBezTo>
                <a:cubicBezTo>
                  <a:pt x="5260946" y="3733863"/>
                  <a:pt x="5254123" y="3744394"/>
                  <a:pt x="5246510" y="3755913"/>
                </a:cubicBezTo>
                <a:cubicBezTo>
                  <a:pt x="5238545" y="3756680"/>
                  <a:pt x="5230559" y="3757492"/>
                  <a:pt x="5222573" y="3758348"/>
                </a:cubicBezTo>
                <a:cubicBezTo>
                  <a:pt x="5230581" y="3746566"/>
                  <a:pt x="5237843" y="3735728"/>
                  <a:pt x="5244140" y="3725811"/>
                </a:cubicBezTo>
                <a:close/>
                <a:moveTo>
                  <a:pt x="5243547" y="3760345"/>
                </a:moveTo>
                <a:cubicBezTo>
                  <a:pt x="5239423" y="3766553"/>
                  <a:pt x="5235079" y="3772982"/>
                  <a:pt x="5230559" y="3779739"/>
                </a:cubicBezTo>
                <a:cubicBezTo>
                  <a:pt x="5227487" y="3784281"/>
                  <a:pt x="5224372" y="3788954"/>
                  <a:pt x="5221191" y="3793693"/>
                </a:cubicBezTo>
                <a:cubicBezTo>
                  <a:pt x="5212788" y="3794812"/>
                  <a:pt x="5204363" y="3795953"/>
                  <a:pt x="5195938" y="3797116"/>
                </a:cubicBezTo>
                <a:cubicBezTo>
                  <a:pt x="5200106" y="3791038"/>
                  <a:pt x="5204187" y="3785093"/>
                  <a:pt x="5208159" y="3779322"/>
                </a:cubicBezTo>
                <a:cubicBezTo>
                  <a:pt x="5212086" y="3773640"/>
                  <a:pt x="5215860" y="3768133"/>
                  <a:pt x="5219501" y="3762824"/>
                </a:cubicBezTo>
                <a:cubicBezTo>
                  <a:pt x="5227553" y="3761946"/>
                  <a:pt x="5235562" y="3761134"/>
                  <a:pt x="5243547" y="3760345"/>
                </a:cubicBezTo>
                <a:close/>
                <a:moveTo>
                  <a:pt x="5218054" y="3798366"/>
                </a:moveTo>
                <a:cubicBezTo>
                  <a:pt x="5210594" y="3809556"/>
                  <a:pt x="5202871" y="3821249"/>
                  <a:pt x="5195148" y="3833316"/>
                </a:cubicBezTo>
                <a:cubicBezTo>
                  <a:pt x="5186328" y="3834743"/>
                  <a:pt x="5177487" y="3836213"/>
                  <a:pt x="5168667" y="3837704"/>
                </a:cubicBezTo>
                <a:cubicBezTo>
                  <a:pt x="5176763" y="3825330"/>
                  <a:pt x="5184858" y="3813329"/>
                  <a:pt x="5192713" y="3801833"/>
                </a:cubicBezTo>
                <a:cubicBezTo>
                  <a:pt x="5201181" y="3800648"/>
                  <a:pt x="5209628" y="3799485"/>
                  <a:pt x="5218054" y="3798366"/>
                </a:cubicBezTo>
                <a:close/>
                <a:moveTo>
                  <a:pt x="5220598" y="3798037"/>
                </a:moveTo>
                <a:cubicBezTo>
                  <a:pt x="5228958" y="3796918"/>
                  <a:pt x="5237317" y="3795843"/>
                  <a:pt x="5245632" y="3794834"/>
                </a:cubicBezTo>
                <a:cubicBezTo>
                  <a:pt x="5238589" y="3805650"/>
                  <a:pt x="5231239" y="3816993"/>
                  <a:pt x="5223889" y="3828731"/>
                </a:cubicBezTo>
                <a:cubicBezTo>
                  <a:pt x="5215157" y="3830091"/>
                  <a:pt x="5206425" y="3831473"/>
                  <a:pt x="5197693" y="3832900"/>
                </a:cubicBezTo>
                <a:cubicBezTo>
                  <a:pt x="5205438" y="3820855"/>
                  <a:pt x="5213139" y="3809182"/>
                  <a:pt x="5220598" y="3798037"/>
                </a:cubicBezTo>
                <a:close/>
                <a:moveTo>
                  <a:pt x="5220862" y="3833580"/>
                </a:moveTo>
                <a:cubicBezTo>
                  <a:pt x="5213775" y="3844967"/>
                  <a:pt x="5206688" y="3856682"/>
                  <a:pt x="5199821" y="3868640"/>
                </a:cubicBezTo>
                <a:cubicBezTo>
                  <a:pt x="5190695" y="3870351"/>
                  <a:pt x="5181545" y="3872084"/>
                  <a:pt x="5172397" y="3873840"/>
                </a:cubicBezTo>
                <a:cubicBezTo>
                  <a:pt x="5179637" y="3861553"/>
                  <a:pt x="5187096" y="3849486"/>
                  <a:pt x="5194556" y="3837770"/>
                </a:cubicBezTo>
                <a:cubicBezTo>
                  <a:pt x="5203331" y="3836344"/>
                  <a:pt x="5212107" y="3834962"/>
                  <a:pt x="5220862" y="3833580"/>
                </a:cubicBezTo>
                <a:close/>
                <a:moveTo>
                  <a:pt x="5223495" y="3833163"/>
                </a:moveTo>
                <a:cubicBezTo>
                  <a:pt x="5232161" y="3831825"/>
                  <a:pt x="5240827" y="3830486"/>
                  <a:pt x="5249471" y="3829214"/>
                </a:cubicBezTo>
                <a:cubicBezTo>
                  <a:pt x="5242758" y="3840249"/>
                  <a:pt x="5236066" y="3851636"/>
                  <a:pt x="5229550" y="3863220"/>
                </a:cubicBezTo>
                <a:cubicBezTo>
                  <a:pt x="5220533" y="3864844"/>
                  <a:pt x="5211494" y="3866490"/>
                  <a:pt x="5202432" y="3868157"/>
                </a:cubicBezTo>
                <a:cubicBezTo>
                  <a:pt x="5209322" y="3856222"/>
                  <a:pt x="5216408" y="3844528"/>
                  <a:pt x="5223495" y="3833163"/>
                </a:cubicBezTo>
                <a:close/>
                <a:moveTo>
                  <a:pt x="5226786" y="3868201"/>
                </a:moveTo>
                <a:cubicBezTo>
                  <a:pt x="5220423" y="3879719"/>
                  <a:pt x="5214280" y="3891435"/>
                  <a:pt x="5208575" y="3903239"/>
                </a:cubicBezTo>
                <a:cubicBezTo>
                  <a:pt x="5199185" y="3905213"/>
                  <a:pt x="5189729" y="3907210"/>
                  <a:pt x="5180251" y="3909229"/>
                </a:cubicBezTo>
                <a:cubicBezTo>
                  <a:pt x="5186328" y="3897074"/>
                  <a:pt x="5192823" y="3885029"/>
                  <a:pt x="5199536" y="3873181"/>
                </a:cubicBezTo>
                <a:cubicBezTo>
                  <a:pt x="5208641" y="3871492"/>
                  <a:pt x="5217724" y="3869846"/>
                  <a:pt x="5226786" y="3868201"/>
                </a:cubicBezTo>
                <a:close/>
                <a:moveTo>
                  <a:pt x="5229506" y="3867718"/>
                </a:moveTo>
                <a:cubicBezTo>
                  <a:pt x="5238523" y="3866117"/>
                  <a:pt x="5247519" y="3864515"/>
                  <a:pt x="5256470" y="3862957"/>
                </a:cubicBezTo>
                <a:cubicBezTo>
                  <a:pt x="5250481" y="3874125"/>
                  <a:pt x="5244732" y="3885468"/>
                  <a:pt x="5239401" y="3896920"/>
                </a:cubicBezTo>
                <a:cubicBezTo>
                  <a:pt x="5230077" y="3898807"/>
                  <a:pt x="5220708" y="3900716"/>
                  <a:pt x="5211296" y="3902669"/>
                </a:cubicBezTo>
                <a:cubicBezTo>
                  <a:pt x="5217022" y="3890887"/>
                  <a:pt x="5223165" y="3879193"/>
                  <a:pt x="5229506" y="3867718"/>
                </a:cubicBezTo>
                <a:close/>
                <a:moveTo>
                  <a:pt x="5259257" y="3862475"/>
                </a:moveTo>
                <a:cubicBezTo>
                  <a:pt x="5268186" y="3860939"/>
                  <a:pt x="5277050" y="3859469"/>
                  <a:pt x="5285892" y="3857999"/>
                </a:cubicBezTo>
                <a:cubicBezTo>
                  <a:pt x="5280341" y="3868749"/>
                  <a:pt x="5275009" y="3879719"/>
                  <a:pt x="5270073" y="3890799"/>
                </a:cubicBezTo>
                <a:cubicBezTo>
                  <a:pt x="5260836" y="3892598"/>
                  <a:pt x="5251534" y="3894463"/>
                  <a:pt x="5242209" y="3896350"/>
                </a:cubicBezTo>
                <a:cubicBezTo>
                  <a:pt x="5247541" y="3884897"/>
                  <a:pt x="5253311" y="3873576"/>
                  <a:pt x="5259257" y="3862475"/>
                </a:cubicBezTo>
                <a:close/>
                <a:moveTo>
                  <a:pt x="5267835" y="3895823"/>
                </a:moveTo>
                <a:cubicBezTo>
                  <a:pt x="5263052" y="3906881"/>
                  <a:pt x="5258730" y="3918027"/>
                  <a:pt x="5255044" y="3929128"/>
                </a:cubicBezTo>
                <a:cubicBezTo>
                  <a:pt x="5245325" y="3931322"/>
                  <a:pt x="5235584" y="3933538"/>
                  <a:pt x="5225842" y="3935776"/>
                </a:cubicBezTo>
                <a:cubicBezTo>
                  <a:pt x="5229945" y="3924301"/>
                  <a:pt x="5234684" y="3912827"/>
                  <a:pt x="5239862" y="3901440"/>
                </a:cubicBezTo>
                <a:cubicBezTo>
                  <a:pt x="5249230" y="3899531"/>
                  <a:pt x="5258555" y="3897666"/>
                  <a:pt x="5267835" y="3895823"/>
                </a:cubicBezTo>
                <a:close/>
                <a:moveTo>
                  <a:pt x="5285299" y="3927088"/>
                </a:moveTo>
                <a:cubicBezTo>
                  <a:pt x="5285255" y="3927241"/>
                  <a:pt x="5285211" y="3927373"/>
                  <a:pt x="5285167" y="3927526"/>
                </a:cubicBezTo>
                <a:cubicBezTo>
                  <a:pt x="5282030" y="3938452"/>
                  <a:pt x="5279704" y="3948896"/>
                  <a:pt x="5278213" y="3958879"/>
                </a:cubicBezTo>
                <a:cubicBezTo>
                  <a:pt x="5268076" y="3961401"/>
                  <a:pt x="5257918" y="3963947"/>
                  <a:pt x="5247782" y="3966514"/>
                </a:cubicBezTo>
                <a:cubicBezTo>
                  <a:pt x="5249779" y="3955653"/>
                  <a:pt x="5252631" y="3944640"/>
                  <a:pt x="5256141" y="3933604"/>
                </a:cubicBezTo>
                <a:cubicBezTo>
                  <a:pt x="5265882" y="3931410"/>
                  <a:pt x="5275624" y="3929216"/>
                  <a:pt x="5285299" y="3927088"/>
                </a:cubicBezTo>
                <a:close/>
                <a:moveTo>
                  <a:pt x="5287471" y="3928185"/>
                </a:moveTo>
                <a:cubicBezTo>
                  <a:pt x="5287647" y="3927636"/>
                  <a:pt x="5287822" y="3927066"/>
                  <a:pt x="5287998" y="3926495"/>
                </a:cubicBezTo>
                <a:cubicBezTo>
                  <a:pt x="5297761" y="3924345"/>
                  <a:pt x="5307503" y="3922217"/>
                  <a:pt x="5317178" y="3920155"/>
                </a:cubicBezTo>
                <a:cubicBezTo>
                  <a:pt x="5317046" y="3920703"/>
                  <a:pt x="5316870" y="3921274"/>
                  <a:pt x="5316739" y="3921844"/>
                </a:cubicBezTo>
                <a:cubicBezTo>
                  <a:pt x="5314172" y="3931892"/>
                  <a:pt x="5312351" y="3941502"/>
                  <a:pt x="5311276" y="3950695"/>
                </a:cubicBezTo>
                <a:cubicBezTo>
                  <a:pt x="5301118" y="3953196"/>
                  <a:pt x="5290938" y="3955697"/>
                  <a:pt x="5280735" y="3958242"/>
                </a:cubicBezTo>
                <a:cubicBezTo>
                  <a:pt x="5282206" y="3948676"/>
                  <a:pt x="5284466" y="3938650"/>
                  <a:pt x="5287471" y="3928185"/>
                </a:cubicBezTo>
                <a:close/>
                <a:moveTo>
                  <a:pt x="5311517" y="3989902"/>
                </a:moveTo>
                <a:cubicBezTo>
                  <a:pt x="5312944" y="3999511"/>
                  <a:pt x="5315488" y="4008551"/>
                  <a:pt x="5319130" y="4017019"/>
                </a:cubicBezTo>
                <a:cubicBezTo>
                  <a:pt x="5308029" y="4020376"/>
                  <a:pt x="5296905" y="4023777"/>
                  <a:pt x="5285782" y="4027177"/>
                </a:cubicBezTo>
                <a:cubicBezTo>
                  <a:pt x="5282469" y="4018314"/>
                  <a:pt x="5280297" y="4008857"/>
                  <a:pt x="5279266" y="3998787"/>
                </a:cubicBezTo>
                <a:cubicBezTo>
                  <a:pt x="5290060" y="3995803"/>
                  <a:pt x="5300811" y="3992842"/>
                  <a:pt x="5311517" y="3989902"/>
                </a:cubicBezTo>
                <a:close/>
                <a:moveTo>
                  <a:pt x="5321193" y="4021495"/>
                </a:moveTo>
                <a:cubicBezTo>
                  <a:pt x="5325383" y="4030117"/>
                  <a:pt x="5330781" y="4038125"/>
                  <a:pt x="5337362" y="4045563"/>
                </a:cubicBezTo>
                <a:cubicBezTo>
                  <a:pt x="5325932" y="4049381"/>
                  <a:pt x="5314479" y="4053198"/>
                  <a:pt x="5302983" y="4057038"/>
                </a:cubicBezTo>
                <a:cubicBezTo>
                  <a:pt x="5296598" y="4049227"/>
                  <a:pt x="5291486" y="4040802"/>
                  <a:pt x="5287603" y="4031741"/>
                </a:cubicBezTo>
                <a:cubicBezTo>
                  <a:pt x="5298814" y="4028318"/>
                  <a:pt x="5310003" y="4024896"/>
                  <a:pt x="5321193" y="4021495"/>
                </a:cubicBezTo>
                <a:close/>
                <a:moveTo>
                  <a:pt x="5341136" y="4049556"/>
                </a:moveTo>
                <a:cubicBezTo>
                  <a:pt x="5348223" y="4056840"/>
                  <a:pt x="5356516" y="4063444"/>
                  <a:pt x="5365994" y="4069390"/>
                </a:cubicBezTo>
                <a:cubicBezTo>
                  <a:pt x="5354410" y="4073624"/>
                  <a:pt x="5342760" y="4077881"/>
                  <a:pt x="5331044" y="4082137"/>
                </a:cubicBezTo>
                <a:cubicBezTo>
                  <a:pt x="5321632" y="4075818"/>
                  <a:pt x="5313470" y="4068819"/>
                  <a:pt x="5306537" y="4061118"/>
                </a:cubicBezTo>
                <a:cubicBezTo>
                  <a:pt x="5318099" y="4057257"/>
                  <a:pt x="5329640" y="4053418"/>
                  <a:pt x="5341136" y="4049556"/>
                </a:cubicBezTo>
                <a:close/>
                <a:moveTo>
                  <a:pt x="5371611" y="4072768"/>
                </a:moveTo>
                <a:cubicBezTo>
                  <a:pt x="5381462" y="4078407"/>
                  <a:pt x="5392454" y="4083409"/>
                  <a:pt x="5404630" y="4087754"/>
                </a:cubicBezTo>
                <a:cubicBezTo>
                  <a:pt x="5393024" y="4092427"/>
                  <a:pt x="5381374" y="4097100"/>
                  <a:pt x="5369636" y="4101773"/>
                </a:cubicBezTo>
                <a:cubicBezTo>
                  <a:pt x="5357328" y="4097078"/>
                  <a:pt x="5346270" y="4091681"/>
                  <a:pt x="5336419" y="4085603"/>
                </a:cubicBezTo>
                <a:cubicBezTo>
                  <a:pt x="5348223" y="4081303"/>
                  <a:pt x="5359939" y="4077025"/>
                  <a:pt x="5371611" y="4072768"/>
                </a:cubicBezTo>
                <a:close/>
                <a:moveTo>
                  <a:pt x="5412090" y="4090298"/>
                </a:moveTo>
                <a:cubicBezTo>
                  <a:pt x="5458602" y="4105305"/>
                  <a:pt x="5520670" y="4111383"/>
                  <a:pt x="5597811" y="4108421"/>
                </a:cubicBezTo>
                <a:cubicBezTo>
                  <a:pt x="5706501" y="4104252"/>
                  <a:pt x="5822805" y="4083673"/>
                  <a:pt x="5907712" y="4068644"/>
                </a:cubicBezTo>
                <a:cubicBezTo>
                  <a:pt x="5926273" y="4065353"/>
                  <a:pt x="5943782" y="4062259"/>
                  <a:pt x="5958766" y="4059780"/>
                </a:cubicBezTo>
                <a:cubicBezTo>
                  <a:pt x="6120705" y="4032991"/>
                  <a:pt x="6286768" y="4004119"/>
                  <a:pt x="6447367" y="3976211"/>
                </a:cubicBezTo>
                <a:cubicBezTo>
                  <a:pt x="7177681" y="3849267"/>
                  <a:pt x="7932852" y="3718000"/>
                  <a:pt x="8668541" y="3712713"/>
                </a:cubicBezTo>
                <a:cubicBezTo>
                  <a:pt x="8702876" y="3712472"/>
                  <a:pt x="8737914" y="3710541"/>
                  <a:pt x="8771790" y="3708676"/>
                </a:cubicBezTo>
                <a:cubicBezTo>
                  <a:pt x="8793861" y="3707447"/>
                  <a:pt x="8816196" y="3706219"/>
                  <a:pt x="8838685" y="3705429"/>
                </a:cubicBezTo>
                <a:cubicBezTo>
                  <a:pt x="8827451" y="3721599"/>
                  <a:pt x="8816327" y="3737549"/>
                  <a:pt x="8805336" y="3753236"/>
                </a:cubicBezTo>
                <a:cubicBezTo>
                  <a:pt x="8790351" y="3753543"/>
                  <a:pt x="8775454" y="3753982"/>
                  <a:pt x="8760688" y="3754421"/>
                </a:cubicBezTo>
                <a:cubicBezTo>
                  <a:pt x="8728919" y="3755364"/>
                  <a:pt x="8696075" y="3756351"/>
                  <a:pt x="8663889" y="3755957"/>
                </a:cubicBezTo>
                <a:cubicBezTo>
                  <a:pt x="8639843" y="3755671"/>
                  <a:pt x="8615885" y="3755540"/>
                  <a:pt x="8591773" y="3755540"/>
                </a:cubicBezTo>
                <a:cubicBezTo>
                  <a:pt x="7891474" y="3755540"/>
                  <a:pt x="7174610" y="3874695"/>
                  <a:pt x="6480717" y="3990011"/>
                </a:cubicBezTo>
                <a:cubicBezTo>
                  <a:pt x="6298900" y="4020244"/>
                  <a:pt x="6110876" y="4051487"/>
                  <a:pt x="5927721" y="4079767"/>
                </a:cubicBezTo>
                <a:cubicBezTo>
                  <a:pt x="5911947" y="4082203"/>
                  <a:pt x="5893210" y="4085340"/>
                  <a:pt x="5873376" y="4088675"/>
                </a:cubicBezTo>
                <a:cubicBezTo>
                  <a:pt x="5787767" y="4103068"/>
                  <a:pt x="5670498" y="4122748"/>
                  <a:pt x="5561413" y="4125512"/>
                </a:cubicBezTo>
                <a:cubicBezTo>
                  <a:pt x="5484492" y="4127465"/>
                  <a:pt x="5422840" y="4120378"/>
                  <a:pt x="5376898" y="4104428"/>
                </a:cubicBezTo>
                <a:cubicBezTo>
                  <a:pt x="5388548" y="4099777"/>
                  <a:pt x="5400286" y="4095059"/>
                  <a:pt x="5412090" y="4090298"/>
                </a:cubicBezTo>
                <a:close/>
                <a:moveTo>
                  <a:pt x="8845135" y="3705232"/>
                </a:moveTo>
                <a:cubicBezTo>
                  <a:pt x="8853735" y="3704968"/>
                  <a:pt x="8862357" y="3704771"/>
                  <a:pt x="8871002" y="3704661"/>
                </a:cubicBezTo>
                <a:cubicBezTo>
                  <a:pt x="8859922" y="3721006"/>
                  <a:pt x="8848974" y="3737066"/>
                  <a:pt x="8838202" y="3752819"/>
                </a:cubicBezTo>
                <a:cubicBezTo>
                  <a:pt x="8829360" y="3752841"/>
                  <a:pt x="8820540" y="3752951"/>
                  <a:pt x="8811742" y="3753126"/>
                </a:cubicBezTo>
                <a:cubicBezTo>
                  <a:pt x="8822756" y="3737395"/>
                  <a:pt x="8833901" y="3721423"/>
                  <a:pt x="8845135" y="3705232"/>
                </a:cubicBezTo>
                <a:close/>
                <a:moveTo>
                  <a:pt x="8877189" y="3704617"/>
                </a:moveTo>
                <a:cubicBezTo>
                  <a:pt x="8885548" y="3704573"/>
                  <a:pt x="8893929" y="3704617"/>
                  <a:pt x="8902288" y="3704793"/>
                </a:cubicBezTo>
                <a:cubicBezTo>
                  <a:pt x="8891603" y="3720918"/>
                  <a:pt x="8880875" y="3737022"/>
                  <a:pt x="8870124" y="3753104"/>
                </a:cubicBezTo>
                <a:cubicBezTo>
                  <a:pt x="8861524" y="3752907"/>
                  <a:pt x="8852946" y="3752819"/>
                  <a:pt x="8844389" y="3752819"/>
                </a:cubicBezTo>
                <a:cubicBezTo>
                  <a:pt x="8855161" y="3737044"/>
                  <a:pt x="8866109" y="3720984"/>
                  <a:pt x="8877189" y="3704617"/>
                </a:cubicBezTo>
                <a:close/>
                <a:moveTo>
                  <a:pt x="8908212" y="3704924"/>
                </a:moveTo>
                <a:cubicBezTo>
                  <a:pt x="8916308" y="3705144"/>
                  <a:pt x="8924425" y="3705473"/>
                  <a:pt x="8932522" y="3705955"/>
                </a:cubicBezTo>
                <a:cubicBezTo>
                  <a:pt x="8922078" y="3722103"/>
                  <a:pt x="8911591" y="3738207"/>
                  <a:pt x="8901060" y="3754311"/>
                </a:cubicBezTo>
                <a:cubicBezTo>
                  <a:pt x="8892722" y="3753828"/>
                  <a:pt x="8884363" y="3753499"/>
                  <a:pt x="8876026" y="3753258"/>
                </a:cubicBezTo>
                <a:cubicBezTo>
                  <a:pt x="8886777" y="3737176"/>
                  <a:pt x="8897505" y="3721072"/>
                  <a:pt x="8908212" y="3704924"/>
                </a:cubicBezTo>
                <a:close/>
                <a:moveTo>
                  <a:pt x="8938138" y="3706307"/>
                </a:moveTo>
                <a:cubicBezTo>
                  <a:pt x="8943052" y="3706635"/>
                  <a:pt x="8947967" y="3707009"/>
                  <a:pt x="8952859" y="3707447"/>
                </a:cubicBezTo>
                <a:cubicBezTo>
                  <a:pt x="8955558" y="3707689"/>
                  <a:pt x="8958301" y="3707952"/>
                  <a:pt x="8961065" y="3708215"/>
                </a:cubicBezTo>
                <a:cubicBezTo>
                  <a:pt x="8950885" y="3724319"/>
                  <a:pt x="8940683" y="3740423"/>
                  <a:pt x="8930415" y="3756505"/>
                </a:cubicBezTo>
                <a:cubicBezTo>
                  <a:pt x="8922517" y="3755759"/>
                  <a:pt x="8914618" y="3755123"/>
                  <a:pt x="8906698" y="3754618"/>
                </a:cubicBezTo>
                <a:cubicBezTo>
                  <a:pt x="8917207" y="3738558"/>
                  <a:pt x="8927694" y="3722432"/>
                  <a:pt x="8938138" y="3706307"/>
                </a:cubicBezTo>
                <a:close/>
                <a:moveTo>
                  <a:pt x="8966419" y="3708742"/>
                </a:moveTo>
                <a:cubicBezTo>
                  <a:pt x="8973659" y="3709466"/>
                  <a:pt x="8981030" y="3710278"/>
                  <a:pt x="8988468" y="3711265"/>
                </a:cubicBezTo>
                <a:cubicBezTo>
                  <a:pt x="8978266" y="3727851"/>
                  <a:pt x="8968261" y="3743977"/>
                  <a:pt x="8958520" y="3759664"/>
                </a:cubicBezTo>
                <a:cubicBezTo>
                  <a:pt x="8952004" y="3758831"/>
                  <a:pt x="8945576" y="3758107"/>
                  <a:pt x="8939301" y="3757404"/>
                </a:cubicBezTo>
                <a:cubicBezTo>
                  <a:pt x="8938138" y="3757273"/>
                  <a:pt x="8936953" y="3757163"/>
                  <a:pt x="8935769" y="3757054"/>
                </a:cubicBezTo>
                <a:cubicBezTo>
                  <a:pt x="8946036" y="3740949"/>
                  <a:pt x="8956238" y="3724846"/>
                  <a:pt x="8966419" y="3708742"/>
                </a:cubicBezTo>
                <a:close/>
                <a:moveTo>
                  <a:pt x="8993580" y="3711945"/>
                </a:moveTo>
                <a:cubicBezTo>
                  <a:pt x="9000535" y="3712910"/>
                  <a:pt x="9007533" y="3714029"/>
                  <a:pt x="9014511" y="3715346"/>
                </a:cubicBezTo>
                <a:cubicBezTo>
                  <a:pt x="9004660" y="3731823"/>
                  <a:pt x="8994962" y="3747926"/>
                  <a:pt x="8985506" y="3763592"/>
                </a:cubicBezTo>
                <a:cubicBezTo>
                  <a:pt x="8978156" y="3762341"/>
                  <a:pt x="8970851" y="3761266"/>
                  <a:pt x="8963654" y="3760323"/>
                </a:cubicBezTo>
                <a:cubicBezTo>
                  <a:pt x="8973395" y="3744657"/>
                  <a:pt x="8983378" y="3728510"/>
                  <a:pt x="8993580" y="3711945"/>
                </a:cubicBezTo>
                <a:close/>
                <a:moveTo>
                  <a:pt x="9019338" y="3716267"/>
                </a:moveTo>
                <a:cubicBezTo>
                  <a:pt x="9025985" y="3717605"/>
                  <a:pt x="9032634" y="3719141"/>
                  <a:pt x="9039193" y="3720896"/>
                </a:cubicBezTo>
                <a:cubicBezTo>
                  <a:pt x="9029759" y="3737132"/>
                  <a:pt x="9020435" y="3753104"/>
                  <a:pt x="9011242" y="3768747"/>
                </a:cubicBezTo>
                <a:cubicBezTo>
                  <a:pt x="9004309" y="3767124"/>
                  <a:pt x="8997332" y="3765698"/>
                  <a:pt x="8990377" y="3764447"/>
                </a:cubicBezTo>
                <a:cubicBezTo>
                  <a:pt x="8999833" y="3748804"/>
                  <a:pt x="9009486" y="3732722"/>
                  <a:pt x="9019338" y="3716267"/>
                </a:cubicBezTo>
                <a:close/>
                <a:moveTo>
                  <a:pt x="9009970" y="3770919"/>
                </a:moveTo>
                <a:cubicBezTo>
                  <a:pt x="9000338" y="3787308"/>
                  <a:pt x="8990837" y="3803369"/>
                  <a:pt x="8981535" y="3819034"/>
                </a:cubicBezTo>
                <a:cubicBezTo>
                  <a:pt x="8974317" y="3817498"/>
                  <a:pt x="8967033" y="3816138"/>
                  <a:pt x="8959727" y="3814909"/>
                </a:cubicBezTo>
                <a:cubicBezTo>
                  <a:pt x="8969227" y="3799353"/>
                  <a:pt x="8979012" y="3783250"/>
                  <a:pt x="8989039" y="3766663"/>
                </a:cubicBezTo>
                <a:cubicBezTo>
                  <a:pt x="8996015" y="3767892"/>
                  <a:pt x="9003015" y="3769296"/>
                  <a:pt x="9009970" y="3770919"/>
                </a:cubicBezTo>
                <a:close/>
                <a:moveTo>
                  <a:pt x="9014555" y="3772016"/>
                </a:moveTo>
                <a:cubicBezTo>
                  <a:pt x="9021137" y="3773640"/>
                  <a:pt x="9027653" y="3775461"/>
                  <a:pt x="9034081" y="3777523"/>
                </a:cubicBezTo>
                <a:cubicBezTo>
                  <a:pt x="9024844" y="3793759"/>
                  <a:pt x="9015739" y="3809665"/>
                  <a:pt x="9006788" y="3825221"/>
                </a:cubicBezTo>
                <a:cubicBezTo>
                  <a:pt x="9000009" y="3823312"/>
                  <a:pt x="8993142" y="3821579"/>
                  <a:pt x="8986186" y="3820043"/>
                </a:cubicBezTo>
                <a:cubicBezTo>
                  <a:pt x="8995466" y="3804400"/>
                  <a:pt x="9004945" y="3788383"/>
                  <a:pt x="9014555" y="3772016"/>
                </a:cubicBezTo>
                <a:close/>
                <a:moveTo>
                  <a:pt x="9005603" y="3827283"/>
                </a:moveTo>
                <a:cubicBezTo>
                  <a:pt x="8996169" y="3843650"/>
                  <a:pt x="8986910" y="3859623"/>
                  <a:pt x="8977871" y="3875156"/>
                </a:cubicBezTo>
                <a:cubicBezTo>
                  <a:pt x="8970741" y="3873313"/>
                  <a:pt x="8963522" y="3871668"/>
                  <a:pt x="8956282" y="3870154"/>
                </a:cubicBezTo>
                <a:cubicBezTo>
                  <a:pt x="8965607" y="3854620"/>
                  <a:pt x="8975173" y="3838604"/>
                  <a:pt x="8984958" y="3822127"/>
                </a:cubicBezTo>
                <a:cubicBezTo>
                  <a:pt x="8991913" y="3823663"/>
                  <a:pt x="8998801" y="3825374"/>
                  <a:pt x="9005603" y="3827283"/>
                </a:cubicBezTo>
                <a:close/>
                <a:moveTo>
                  <a:pt x="8976730" y="3877131"/>
                </a:moveTo>
                <a:cubicBezTo>
                  <a:pt x="8967099" y="3893673"/>
                  <a:pt x="8957731" y="3909667"/>
                  <a:pt x="8948647" y="3925113"/>
                </a:cubicBezTo>
                <a:cubicBezTo>
                  <a:pt x="8941166" y="3923292"/>
                  <a:pt x="8933662" y="3921646"/>
                  <a:pt x="8926159" y="3920111"/>
                </a:cubicBezTo>
                <a:cubicBezTo>
                  <a:pt x="8935483" y="3904731"/>
                  <a:pt x="8945137" y="3888715"/>
                  <a:pt x="8955075" y="3872172"/>
                </a:cubicBezTo>
                <a:cubicBezTo>
                  <a:pt x="8962338" y="3873664"/>
                  <a:pt x="8969556" y="3875309"/>
                  <a:pt x="8976730" y="3877131"/>
                </a:cubicBezTo>
                <a:close/>
                <a:moveTo>
                  <a:pt x="8947528" y="3927022"/>
                </a:moveTo>
                <a:cubicBezTo>
                  <a:pt x="8937721" y="3943696"/>
                  <a:pt x="8928265" y="3959668"/>
                  <a:pt x="8919204" y="3974895"/>
                </a:cubicBezTo>
                <a:cubicBezTo>
                  <a:pt x="8911327" y="3973008"/>
                  <a:pt x="8903517" y="3971274"/>
                  <a:pt x="8895947" y="3969651"/>
                </a:cubicBezTo>
                <a:cubicBezTo>
                  <a:pt x="8905184" y="3954578"/>
                  <a:pt x="8914882" y="3938672"/>
                  <a:pt x="8924996" y="3922019"/>
                </a:cubicBezTo>
                <a:cubicBezTo>
                  <a:pt x="8932500" y="3923555"/>
                  <a:pt x="8940025" y="3925201"/>
                  <a:pt x="8947528" y="3927022"/>
                </a:cubicBezTo>
                <a:close/>
                <a:moveTo>
                  <a:pt x="8918129" y="3976716"/>
                </a:moveTo>
                <a:cubicBezTo>
                  <a:pt x="8908124" y="3993565"/>
                  <a:pt x="8898624" y="4009450"/>
                  <a:pt x="8889717" y="4024281"/>
                </a:cubicBezTo>
                <a:cubicBezTo>
                  <a:pt x="8883113" y="4022658"/>
                  <a:pt x="8876662" y="4021122"/>
                  <a:pt x="8870432" y="4019674"/>
                </a:cubicBezTo>
                <a:cubicBezTo>
                  <a:pt x="8868874" y="4019323"/>
                  <a:pt x="8867316" y="4018972"/>
                  <a:pt x="8865780" y="4018643"/>
                </a:cubicBezTo>
                <a:cubicBezTo>
                  <a:pt x="8866263" y="4017853"/>
                  <a:pt x="8866745" y="4017085"/>
                  <a:pt x="8867206" y="4016317"/>
                </a:cubicBezTo>
                <a:cubicBezTo>
                  <a:pt x="8875851" y="4002363"/>
                  <a:pt x="8885087" y="3987400"/>
                  <a:pt x="8894828" y="3971494"/>
                </a:cubicBezTo>
                <a:cubicBezTo>
                  <a:pt x="8902420" y="3973096"/>
                  <a:pt x="8910230" y="3974829"/>
                  <a:pt x="8918129" y="3976716"/>
                </a:cubicBezTo>
                <a:close/>
                <a:moveTo>
                  <a:pt x="8869993" y="4021539"/>
                </a:moveTo>
                <a:cubicBezTo>
                  <a:pt x="8876026" y="4022943"/>
                  <a:pt x="8882301" y="4024457"/>
                  <a:pt x="8888664" y="4026015"/>
                </a:cubicBezTo>
                <a:cubicBezTo>
                  <a:pt x="8887018" y="4028779"/>
                  <a:pt x="8885373" y="4031500"/>
                  <a:pt x="8883771" y="4034176"/>
                </a:cubicBezTo>
                <a:cubicBezTo>
                  <a:pt x="8875829" y="4047340"/>
                  <a:pt x="8867974" y="4060329"/>
                  <a:pt x="8860207" y="4073076"/>
                </a:cubicBezTo>
                <a:cubicBezTo>
                  <a:pt x="8859023" y="4072768"/>
                  <a:pt x="8857860" y="4072461"/>
                  <a:pt x="8856653" y="4072132"/>
                </a:cubicBezTo>
                <a:cubicBezTo>
                  <a:pt x="8849677" y="4070311"/>
                  <a:pt x="8842677" y="4068578"/>
                  <a:pt x="8835679" y="4066889"/>
                </a:cubicBezTo>
                <a:cubicBezTo>
                  <a:pt x="8845201" y="4051706"/>
                  <a:pt x="8854898" y="4036195"/>
                  <a:pt x="8864705" y="4020354"/>
                </a:cubicBezTo>
                <a:cubicBezTo>
                  <a:pt x="8866460" y="4020749"/>
                  <a:pt x="8868238" y="4021144"/>
                  <a:pt x="8869993" y="4021539"/>
                </a:cubicBezTo>
                <a:close/>
                <a:moveTo>
                  <a:pt x="8856193" y="4073887"/>
                </a:moveTo>
                <a:cubicBezTo>
                  <a:pt x="8857202" y="4074173"/>
                  <a:pt x="8858211" y="4074436"/>
                  <a:pt x="8859220" y="4074699"/>
                </a:cubicBezTo>
                <a:cubicBezTo>
                  <a:pt x="8849545" y="4090562"/>
                  <a:pt x="8840023" y="4106095"/>
                  <a:pt x="8830698" y="4121168"/>
                </a:cubicBezTo>
                <a:cubicBezTo>
                  <a:pt x="8822427" y="4118799"/>
                  <a:pt x="8814090" y="4116473"/>
                  <a:pt x="8805709" y="4114191"/>
                </a:cubicBezTo>
                <a:cubicBezTo>
                  <a:pt x="8815143" y="4099403"/>
                  <a:pt x="8824818" y="4084155"/>
                  <a:pt x="8834647" y="4068512"/>
                </a:cubicBezTo>
                <a:cubicBezTo>
                  <a:pt x="8841844" y="4070246"/>
                  <a:pt x="8849018" y="4072023"/>
                  <a:pt x="8856193" y="4073887"/>
                </a:cubicBezTo>
                <a:close/>
                <a:moveTo>
                  <a:pt x="8829689" y="4122791"/>
                </a:moveTo>
                <a:cubicBezTo>
                  <a:pt x="8801650" y="4168053"/>
                  <a:pt x="8775344" y="4209454"/>
                  <a:pt x="8751890" y="4245128"/>
                </a:cubicBezTo>
                <a:cubicBezTo>
                  <a:pt x="8615643" y="4452482"/>
                  <a:pt x="8468032" y="4660560"/>
                  <a:pt x="8325291" y="4861815"/>
                </a:cubicBezTo>
                <a:cubicBezTo>
                  <a:pt x="8202208" y="5035338"/>
                  <a:pt x="8074957" y="5214784"/>
                  <a:pt x="7954375" y="5394428"/>
                </a:cubicBezTo>
                <a:cubicBezTo>
                  <a:pt x="7873768" y="5514680"/>
                  <a:pt x="7795487" y="5632826"/>
                  <a:pt x="7723809" y="5755910"/>
                </a:cubicBezTo>
                <a:cubicBezTo>
                  <a:pt x="7685107" y="5822541"/>
                  <a:pt x="7653250" y="5881625"/>
                  <a:pt x="7626352" y="5936519"/>
                </a:cubicBezTo>
                <a:lnTo>
                  <a:pt x="7620955" y="5947533"/>
                </a:lnTo>
                <a:cubicBezTo>
                  <a:pt x="7576680" y="6037771"/>
                  <a:pt x="7521589" y="6150059"/>
                  <a:pt x="7524178" y="6256995"/>
                </a:cubicBezTo>
                <a:cubicBezTo>
                  <a:pt x="7525516" y="6312240"/>
                  <a:pt x="7544297" y="6356997"/>
                  <a:pt x="7580015" y="6389994"/>
                </a:cubicBezTo>
                <a:cubicBezTo>
                  <a:pt x="7646295" y="6451250"/>
                  <a:pt x="7761699" y="6464020"/>
                  <a:pt x="7864378" y="6464020"/>
                </a:cubicBezTo>
                <a:cubicBezTo>
                  <a:pt x="7907270" y="6464020"/>
                  <a:pt x="7947947" y="6461804"/>
                  <a:pt x="7981888" y="6459939"/>
                </a:cubicBezTo>
                <a:cubicBezTo>
                  <a:pt x="7991454" y="6459412"/>
                  <a:pt x="8000559" y="6458907"/>
                  <a:pt x="8009049" y="6458491"/>
                </a:cubicBezTo>
                <a:cubicBezTo>
                  <a:pt x="8047378" y="6456626"/>
                  <a:pt x="8085729" y="6454059"/>
                  <a:pt x="8124124" y="6450922"/>
                </a:cubicBezTo>
                <a:cubicBezTo>
                  <a:pt x="8115568" y="6453247"/>
                  <a:pt x="8106989" y="6455573"/>
                  <a:pt x="8098432" y="6457854"/>
                </a:cubicBezTo>
                <a:cubicBezTo>
                  <a:pt x="8046193" y="6463449"/>
                  <a:pt x="7993955" y="6467991"/>
                  <a:pt x="7941782" y="6471326"/>
                </a:cubicBezTo>
                <a:cubicBezTo>
                  <a:pt x="7933905" y="6471830"/>
                  <a:pt x="7925546" y="6472423"/>
                  <a:pt x="7916748" y="6473015"/>
                </a:cubicBezTo>
                <a:cubicBezTo>
                  <a:pt x="7798185" y="6481199"/>
                  <a:pt x="7599739" y="6494889"/>
                  <a:pt x="7504191" y="6407349"/>
                </a:cubicBezTo>
                <a:cubicBezTo>
                  <a:pt x="7468714" y="6374812"/>
                  <a:pt x="7450196" y="6330384"/>
                  <a:pt x="7449187" y="6275249"/>
                </a:cubicBezTo>
                <a:cubicBezTo>
                  <a:pt x="7447191" y="6167063"/>
                  <a:pt x="7504739" y="6053063"/>
                  <a:pt x="7550988" y="5961442"/>
                </a:cubicBezTo>
                <a:lnTo>
                  <a:pt x="7556517" y="5950494"/>
                </a:lnTo>
                <a:cubicBezTo>
                  <a:pt x="7584864" y="5894241"/>
                  <a:pt x="7618124" y="5834191"/>
                  <a:pt x="7658209" y="5766879"/>
                </a:cubicBezTo>
                <a:cubicBezTo>
                  <a:pt x="7732848" y="5641932"/>
                  <a:pt x="7814377" y="5521811"/>
                  <a:pt x="7898297" y="5399496"/>
                </a:cubicBezTo>
                <a:cubicBezTo>
                  <a:pt x="8027040" y="5212129"/>
                  <a:pt x="8162782" y="5025048"/>
                  <a:pt x="8294071" y="4844109"/>
                </a:cubicBezTo>
                <a:cubicBezTo>
                  <a:pt x="8439203" y="4644105"/>
                  <a:pt x="8589293" y="4437278"/>
                  <a:pt x="8728963" y="4231219"/>
                </a:cubicBezTo>
                <a:cubicBezTo>
                  <a:pt x="8751758" y="4197585"/>
                  <a:pt x="8777340" y="4158575"/>
                  <a:pt x="8804678" y="4115814"/>
                </a:cubicBezTo>
                <a:cubicBezTo>
                  <a:pt x="8813080" y="4118074"/>
                  <a:pt x="8821418" y="4120400"/>
                  <a:pt x="8829689" y="4122791"/>
                </a:cubicBezTo>
                <a:close/>
                <a:moveTo>
                  <a:pt x="8008830" y="6454081"/>
                </a:moveTo>
                <a:cubicBezTo>
                  <a:pt x="8000339" y="6454497"/>
                  <a:pt x="7991234" y="6454981"/>
                  <a:pt x="7981646" y="6455507"/>
                </a:cubicBezTo>
                <a:cubicBezTo>
                  <a:pt x="7867186" y="6461804"/>
                  <a:pt x="7675629" y="6472313"/>
                  <a:pt x="7582999" y="6386747"/>
                </a:cubicBezTo>
                <a:cubicBezTo>
                  <a:pt x="7548202" y="6354584"/>
                  <a:pt x="7529904" y="6310901"/>
                  <a:pt x="7528588" y="6256885"/>
                </a:cubicBezTo>
                <a:cubicBezTo>
                  <a:pt x="7526043" y="6151047"/>
                  <a:pt x="7580871" y="6039285"/>
                  <a:pt x="7624926" y="5949485"/>
                </a:cubicBezTo>
                <a:lnTo>
                  <a:pt x="7630323" y="5938471"/>
                </a:lnTo>
                <a:cubicBezTo>
                  <a:pt x="7657156" y="5883665"/>
                  <a:pt x="7688990" y="5824669"/>
                  <a:pt x="7727626" y="5758125"/>
                </a:cubicBezTo>
                <a:cubicBezTo>
                  <a:pt x="7799238" y="5635152"/>
                  <a:pt x="7877498" y="5517094"/>
                  <a:pt x="7958061" y="5396885"/>
                </a:cubicBezTo>
                <a:cubicBezTo>
                  <a:pt x="8078577" y="5217285"/>
                  <a:pt x="8205828" y="5037883"/>
                  <a:pt x="8328911" y="4864382"/>
                </a:cubicBezTo>
                <a:cubicBezTo>
                  <a:pt x="8471652" y="4663105"/>
                  <a:pt x="8619286" y="4454962"/>
                  <a:pt x="8755576" y="4247564"/>
                </a:cubicBezTo>
                <a:cubicBezTo>
                  <a:pt x="8779227" y="4211560"/>
                  <a:pt x="8805797" y="4169765"/>
                  <a:pt x="8834099" y="4124064"/>
                </a:cubicBezTo>
                <a:cubicBezTo>
                  <a:pt x="8842326" y="4126456"/>
                  <a:pt x="8850488" y="4128935"/>
                  <a:pt x="8858584" y="4131436"/>
                </a:cubicBezTo>
                <a:cubicBezTo>
                  <a:pt x="8829865" y="4179418"/>
                  <a:pt x="8802725" y="4223540"/>
                  <a:pt x="8778547" y="4261583"/>
                </a:cubicBezTo>
                <a:cubicBezTo>
                  <a:pt x="8646140" y="4469815"/>
                  <a:pt x="8501425" y="4678814"/>
                  <a:pt x="8361492" y="4880924"/>
                </a:cubicBezTo>
                <a:cubicBezTo>
                  <a:pt x="8246198" y="5047427"/>
                  <a:pt x="8126976" y="5219611"/>
                  <a:pt x="8014183" y="5391927"/>
                </a:cubicBezTo>
                <a:cubicBezTo>
                  <a:pt x="7936955" y="5510073"/>
                  <a:pt x="7861942" y="5626157"/>
                  <a:pt x="7793271" y="5747243"/>
                </a:cubicBezTo>
                <a:cubicBezTo>
                  <a:pt x="7755534" y="5814050"/>
                  <a:pt x="7725959" y="5870392"/>
                  <a:pt x="7700245" y="5924584"/>
                </a:cubicBezTo>
                <a:lnTo>
                  <a:pt x="7694958" y="5935663"/>
                </a:lnTo>
                <a:cubicBezTo>
                  <a:pt x="7652899" y="6024081"/>
                  <a:pt x="7600529" y="6134088"/>
                  <a:pt x="7603688" y="6238653"/>
                </a:cubicBezTo>
                <a:cubicBezTo>
                  <a:pt x="7605311" y="6292735"/>
                  <a:pt x="7623872" y="6336702"/>
                  <a:pt x="7658867" y="6369305"/>
                </a:cubicBezTo>
                <a:cubicBezTo>
                  <a:pt x="7699039" y="6406756"/>
                  <a:pt x="7759747" y="6429684"/>
                  <a:pt x="7844434" y="6439359"/>
                </a:cubicBezTo>
                <a:cubicBezTo>
                  <a:pt x="7879977" y="6443440"/>
                  <a:pt x="7915915" y="6444756"/>
                  <a:pt x="7950228" y="6444756"/>
                </a:cubicBezTo>
                <a:cubicBezTo>
                  <a:pt x="7984696" y="6444756"/>
                  <a:pt x="8017584" y="6443418"/>
                  <a:pt x="8046852" y="6442255"/>
                </a:cubicBezTo>
                <a:cubicBezTo>
                  <a:pt x="8057185" y="6441838"/>
                  <a:pt x="8066949" y="6441443"/>
                  <a:pt x="8076054" y="6441136"/>
                </a:cubicBezTo>
                <a:cubicBezTo>
                  <a:pt x="8109819" y="6440017"/>
                  <a:pt x="8143607" y="6438350"/>
                  <a:pt x="8177438" y="6436200"/>
                </a:cubicBezTo>
                <a:cubicBezTo>
                  <a:pt x="8167499" y="6438986"/>
                  <a:pt x="8157560" y="6441751"/>
                  <a:pt x="8147622" y="6444471"/>
                </a:cubicBezTo>
                <a:cubicBezTo>
                  <a:pt x="8101329" y="6448574"/>
                  <a:pt x="8055057" y="6451821"/>
                  <a:pt x="8008830" y="6454081"/>
                </a:cubicBezTo>
                <a:close/>
                <a:moveTo>
                  <a:pt x="8075900" y="6436814"/>
                </a:moveTo>
                <a:cubicBezTo>
                  <a:pt x="8066795" y="6437121"/>
                  <a:pt x="8057032" y="6437516"/>
                  <a:pt x="8046677" y="6437933"/>
                </a:cubicBezTo>
                <a:cubicBezTo>
                  <a:pt x="7988382" y="6440280"/>
                  <a:pt x="7915827" y="6443177"/>
                  <a:pt x="7844939" y="6435081"/>
                </a:cubicBezTo>
                <a:cubicBezTo>
                  <a:pt x="7761194" y="6425493"/>
                  <a:pt x="7701298" y="6402939"/>
                  <a:pt x="7661829" y="6366145"/>
                </a:cubicBezTo>
                <a:cubicBezTo>
                  <a:pt x="7627712" y="6334355"/>
                  <a:pt x="7609611" y="6291419"/>
                  <a:pt x="7608010" y="6238521"/>
                </a:cubicBezTo>
                <a:cubicBezTo>
                  <a:pt x="7604895" y="6135009"/>
                  <a:pt x="7657002" y="6025507"/>
                  <a:pt x="7698863" y="5937528"/>
                </a:cubicBezTo>
                <a:lnTo>
                  <a:pt x="7704151" y="5926426"/>
                </a:lnTo>
                <a:cubicBezTo>
                  <a:pt x="7729842" y="5872345"/>
                  <a:pt x="7759351" y="5816090"/>
                  <a:pt x="7797044" y="5749371"/>
                </a:cubicBezTo>
                <a:cubicBezTo>
                  <a:pt x="7865650" y="5628395"/>
                  <a:pt x="7940619" y="5512377"/>
                  <a:pt x="8017803" y="5394296"/>
                </a:cubicBezTo>
                <a:cubicBezTo>
                  <a:pt x="8130575" y="5222024"/>
                  <a:pt x="8249774" y="5049862"/>
                  <a:pt x="8365046" y="4883382"/>
                </a:cubicBezTo>
                <a:cubicBezTo>
                  <a:pt x="8505023" y="4681228"/>
                  <a:pt x="8649760" y="4472206"/>
                  <a:pt x="8782211" y="4263909"/>
                </a:cubicBezTo>
                <a:cubicBezTo>
                  <a:pt x="8806564" y="4225602"/>
                  <a:pt x="8833901" y="4181108"/>
                  <a:pt x="8862840" y="4132752"/>
                </a:cubicBezTo>
                <a:cubicBezTo>
                  <a:pt x="8870936" y="4135297"/>
                  <a:pt x="8878944" y="4137864"/>
                  <a:pt x="8886886" y="4140497"/>
                </a:cubicBezTo>
                <a:cubicBezTo>
                  <a:pt x="8857750" y="4190915"/>
                  <a:pt x="8830018" y="4237647"/>
                  <a:pt x="8805204" y="4278038"/>
                </a:cubicBezTo>
                <a:cubicBezTo>
                  <a:pt x="8677097" y="4486753"/>
                  <a:pt x="8535694" y="4696235"/>
                  <a:pt x="8398921" y="4898828"/>
                </a:cubicBezTo>
                <a:cubicBezTo>
                  <a:pt x="8291021" y="5058725"/>
                  <a:pt x="8179413" y="5224043"/>
                  <a:pt x="8073992" y="5389425"/>
                </a:cubicBezTo>
                <a:cubicBezTo>
                  <a:pt x="8000120" y="5505444"/>
                  <a:pt x="7928398" y="5619465"/>
                  <a:pt x="7862754" y="5738577"/>
                </a:cubicBezTo>
                <a:cubicBezTo>
                  <a:pt x="7826510" y="5804616"/>
                  <a:pt x="7798360" y="5859926"/>
                  <a:pt x="7774117" y="5912648"/>
                </a:cubicBezTo>
                <a:lnTo>
                  <a:pt x="7768983" y="5923794"/>
                </a:lnTo>
                <a:cubicBezTo>
                  <a:pt x="7727034" y="6014888"/>
                  <a:pt x="7679490" y="6118137"/>
                  <a:pt x="7683198" y="6220333"/>
                </a:cubicBezTo>
                <a:cubicBezTo>
                  <a:pt x="7685019" y="6270466"/>
                  <a:pt x="7701584" y="6311910"/>
                  <a:pt x="7732453" y="6343482"/>
                </a:cubicBezTo>
                <a:cubicBezTo>
                  <a:pt x="7758847" y="6370468"/>
                  <a:pt x="7796452" y="6390982"/>
                  <a:pt x="7844259" y="6404431"/>
                </a:cubicBezTo>
                <a:cubicBezTo>
                  <a:pt x="7906392" y="6421917"/>
                  <a:pt x="7977302" y="6425625"/>
                  <a:pt x="8040533" y="6425625"/>
                </a:cubicBezTo>
                <a:cubicBezTo>
                  <a:pt x="8065961" y="6425625"/>
                  <a:pt x="8090139" y="6425032"/>
                  <a:pt x="8111992" y="6424484"/>
                </a:cubicBezTo>
                <a:cubicBezTo>
                  <a:pt x="8123005" y="6424199"/>
                  <a:pt x="8133405" y="6423957"/>
                  <a:pt x="8143036" y="6423804"/>
                </a:cubicBezTo>
                <a:cubicBezTo>
                  <a:pt x="8172195" y="6423321"/>
                  <a:pt x="8201397" y="6422422"/>
                  <a:pt x="8230642" y="6421149"/>
                </a:cubicBezTo>
                <a:cubicBezTo>
                  <a:pt x="8219628" y="6424308"/>
                  <a:pt x="8208615" y="6427424"/>
                  <a:pt x="8197601" y="6430539"/>
                </a:cubicBezTo>
                <a:cubicBezTo>
                  <a:pt x="8156990" y="6433370"/>
                  <a:pt x="8116423" y="6435476"/>
                  <a:pt x="8075900" y="6436814"/>
                </a:cubicBezTo>
                <a:close/>
                <a:moveTo>
                  <a:pt x="8253043" y="6420074"/>
                </a:moveTo>
                <a:cubicBezTo>
                  <a:pt x="8256816" y="6419898"/>
                  <a:pt x="8260569" y="6419701"/>
                  <a:pt x="8264342" y="6419503"/>
                </a:cubicBezTo>
                <a:cubicBezTo>
                  <a:pt x="8254118" y="6422312"/>
                  <a:pt x="8243872" y="6425098"/>
                  <a:pt x="8233648" y="6427863"/>
                </a:cubicBezTo>
                <a:cubicBezTo>
                  <a:pt x="8230160" y="6428126"/>
                  <a:pt x="8226671" y="6428389"/>
                  <a:pt x="8223205" y="6428674"/>
                </a:cubicBezTo>
                <a:cubicBezTo>
                  <a:pt x="8233144" y="6425822"/>
                  <a:pt x="8243104" y="6422970"/>
                  <a:pt x="8253043" y="6420074"/>
                </a:cubicBezTo>
                <a:close/>
                <a:moveTo>
                  <a:pt x="8288454" y="6418100"/>
                </a:moveTo>
                <a:cubicBezTo>
                  <a:pt x="8292842" y="6417836"/>
                  <a:pt x="8297230" y="6417573"/>
                  <a:pt x="8301618" y="6417288"/>
                </a:cubicBezTo>
                <a:cubicBezTo>
                  <a:pt x="8292557" y="6419657"/>
                  <a:pt x="8283496" y="6422027"/>
                  <a:pt x="8274434" y="6424374"/>
                </a:cubicBezTo>
                <a:cubicBezTo>
                  <a:pt x="8270134" y="6424769"/>
                  <a:pt x="8265834" y="6425164"/>
                  <a:pt x="8261512" y="6425537"/>
                </a:cubicBezTo>
                <a:cubicBezTo>
                  <a:pt x="8270507" y="6423080"/>
                  <a:pt x="8279481" y="6420600"/>
                  <a:pt x="8288454" y="6418100"/>
                </a:cubicBezTo>
                <a:close/>
                <a:moveTo>
                  <a:pt x="8308090" y="6412615"/>
                </a:moveTo>
                <a:cubicBezTo>
                  <a:pt x="8318424" y="6409718"/>
                  <a:pt x="8328757" y="6406800"/>
                  <a:pt x="8339091" y="6403861"/>
                </a:cubicBezTo>
                <a:cubicBezTo>
                  <a:pt x="8344203" y="6403663"/>
                  <a:pt x="8349293" y="6403465"/>
                  <a:pt x="8354406" y="6403224"/>
                </a:cubicBezTo>
                <a:cubicBezTo>
                  <a:pt x="8344006" y="6406033"/>
                  <a:pt x="8333606" y="6408819"/>
                  <a:pt x="8323207" y="6411583"/>
                </a:cubicBezTo>
                <a:cubicBezTo>
                  <a:pt x="8318161" y="6411934"/>
                  <a:pt x="8313115" y="6412285"/>
                  <a:pt x="8308090" y="6412615"/>
                </a:cubicBezTo>
                <a:close/>
                <a:moveTo>
                  <a:pt x="8377618" y="6402105"/>
                </a:moveTo>
                <a:cubicBezTo>
                  <a:pt x="8381655" y="6401886"/>
                  <a:pt x="8385692" y="6401667"/>
                  <a:pt x="8389728" y="6401447"/>
                </a:cubicBezTo>
                <a:cubicBezTo>
                  <a:pt x="8380338" y="6403883"/>
                  <a:pt x="8370926" y="6406274"/>
                  <a:pt x="8361514" y="6408665"/>
                </a:cubicBezTo>
                <a:cubicBezTo>
                  <a:pt x="8357675" y="6408972"/>
                  <a:pt x="8353813" y="6409302"/>
                  <a:pt x="8349974" y="6409609"/>
                </a:cubicBezTo>
                <a:cubicBezTo>
                  <a:pt x="8359188" y="6407108"/>
                  <a:pt x="8368403" y="6404606"/>
                  <a:pt x="8377618" y="6402105"/>
                </a:cubicBezTo>
                <a:close/>
                <a:moveTo>
                  <a:pt x="8396464" y="6396949"/>
                </a:moveTo>
                <a:cubicBezTo>
                  <a:pt x="8406951" y="6394054"/>
                  <a:pt x="8417417" y="6391135"/>
                  <a:pt x="8427904" y="6388195"/>
                </a:cubicBezTo>
                <a:cubicBezTo>
                  <a:pt x="8432665" y="6388064"/>
                  <a:pt x="8437426" y="6387910"/>
                  <a:pt x="8442187" y="6387757"/>
                </a:cubicBezTo>
                <a:cubicBezTo>
                  <a:pt x="8431590" y="6390565"/>
                  <a:pt x="8420971" y="6393351"/>
                  <a:pt x="8410352" y="6396116"/>
                </a:cubicBezTo>
                <a:cubicBezTo>
                  <a:pt x="8405723" y="6396401"/>
                  <a:pt x="8401093" y="6396664"/>
                  <a:pt x="8396464" y="6396949"/>
                </a:cubicBezTo>
                <a:close/>
                <a:moveTo>
                  <a:pt x="8444161" y="6383632"/>
                </a:moveTo>
                <a:cubicBezTo>
                  <a:pt x="8455724" y="6380385"/>
                  <a:pt x="8467264" y="6377115"/>
                  <a:pt x="8478782" y="6373803"/>
                </a:cubicBezTo>
                <a:cubicBezTo>
                  <a:pt x="8484092" y="6373759"/>
                  <a:pt x="8489401" y="6373715"/>
                  <a:pt x="8494711" y="6373649"/>
                </a:cubicBezTo>
                <a:cubicBezTo>
                  <a:pt x="8483105" y="6376809"/>
                  <a:pt x="8471498" y="6379924"/>
                  <a:pt x="8459870" y="6383040"/>
                </a:cubicBezTo>
                <a:cubicBezTo>
                  <a:pt x="8454649" y="6383237"/>
                  <a:pt x="8449405" y="6383434"/>
                  <a:pt x="8444161" y="6383632"/>
                </a:cubicBezTo>
                <a:close/>
                <a:moveTo>
                  <a:pt x="8492999" y="6369722"/>
                </a:moveTo>
                <a:cubicBezTo>
                  <a:pt x="8505483" y="6366124"/>
                  <a:pt x="8517945" y="6362526"/>
                  <a:pt x="8530407" y="6358884"/>
                </a:cubicBezTo>
                <a:cubicBezTo>
                  <a:pt x="8536133" y="6358972"/>
                  <a:pt x="8541860" y="6359037"/>
                  <a:pt x="8547586" y="6359103"/>
                </a:cubicBezTo>
                <a:cubicBezTo>
                  <a:pt x="8535080" y="6362570"/>
                  <a:pt x="8522574" y="6366014"/>
                  <a:pt x="8510091" y="6369436"/>
                </a:cubicBezTo>
                <a:cubicBezTo>
                  <a:pt x="8504386" y="6369546"/>
                  <a:pt x="8498682" y="6369656"/>
                  <a:pt x="8492999" y="6369722"/>
                </a:cubicBezTo>
                <a:close/>
                <a:moveTo>
                  <a:pt x="8565335" y="6359213"/>
                </a:moveTo>
                <a:cubicBezTo>
                  <a:pt x="8568890" y="6359235"/>
                  <a:pt x="8572444" y="6359257"/>
                  <a:pt x="8576020" y="6359257"/>
                </a:cubicBezTo>
                <a:cubicBezTo>
                  <a:pt x="8577951" y="6359257"/>
                  <a:pt x="8579903" y="6359213"/>
                  <a:pt x="8581834" y="6359213"/>
                </a:cubicBezTo>
                <a:cubicBezTo>
                  <a:pt x="8570030" y="6362350"/>
                  <a:pt x="8558227" y="6365466"/>
                  <a:pt x="8546423" y="6368559"/>
                </a:cubicBezTo>
                <a:cubicBezTo>
                  <a:pt x="8541004" y="6368735"/>
                  <a:pt x="8535563" y="6368888"/>
                  <a:pt x="8530144" y="6369020"/>
                </a:cubicBezTo>
                <a:cubicBezTo>
                  <a:pt x="8541882" y="6365773"/>
                  <a:pt x="8553619" y="6362504"/>
                  <a:pt x="8565335" y="6359213"/>
                </a:cubicBezTo>
                <a:close/>
                <a:moveTo>
                  <a:pt x="8578916" y="6355395"/>
                </a:moveTo>
                <a:cubicBezTo>
                  <a:pt x="8591531" y="6351841"/>
                  <a:pt x="8604147" y="6348243"/>
                  <a:pt x="8616762" y="6344623"/>
                </a:cubicBezTo>
                <a:cubicBezTo>
                  <a:pt x="8622599" y="6344798"/>
                  <a:pt x="8628478" y="6344930"/>
                  <a:pt x="8634358" y="6345062"/>
                </a:cubicBezTo>
                <a:cubicBezTo>
                  <a:pt x="8621721" y="6348506"/>
                  <a:pt x="8609061" y="6351928"/>
                  <a:pt x="8596402" y="6355329"/>
                </a:cubicBezTo>
                <a:cubicBezTo>
                  <a:pt x="8590566" y="6355373"/>
                  <a:pt x="8584730" y="6355395"/>
                  <a:pt x="8578916" y="6355395"/>
                </a:cubicBezTo>
                <a:close/>
                <a:moveTo>
                  <a:pt x="8651427" y="6345368"/>
                </a:moveTo>
                <a:cubicBezTo>
                  <a:pt x="8657000" y="6345456"/>
                  <a:pt x="8662573" y="6345566"/>
                  <a:pt x="8668211" y="6345610"/>
                </a:cubicBezTo>
                <a:cubicBezTo>
                  <a:pt x="8656254" y="6348725"/>
                  <a:pt x="8644319" y="6351797"/>
                  <a:pt x="8632362" y="6354869"/>
                </a:cubicBezTo>
                <a:cubicBezTo>
                  <a:pt x="8626767" y="6354956"/>
                  <a:pt x="8621194" y="6355044"/>
                  <a:pt x="8615599" y="6355132"/>
                </a:cubicBezTo>
                <a:cubicBezTo>
                  <a:pt x="8627535" y="6351907"/>
                  <a:pt x="8639492" y="6348659"/>
                  <a:pt x="8651427" y="6345368"/>
                </a:cubicBezTo>
                <a:close/>
                <a:moveTo>
                  <a:pt x="8664306" y="6341814"/>
                </a:moveTo>
                <a:cubicBezTo>
                  <a:pt x="8677097" y="6338282"/>
                  <a:pt x="8689866" y="6334728"/>
                  <a:pt x="8702657" y="6331151"/>
                </a:cubicBezTo>
                <a:cubicBezTo>
                  <a:pt x="8708581" y="6331393"/>
                  <a:pt x="8714549" y="6331634"/>
                  <a:pt x="8720538" y="6331832"/>
                </a:cubicBezTo>
                <a:cubicBezTo>
                  <a:pt x="8707747" y="6335254"/>
                  <a:pt x="8694956" y="6338611"/>
                  <a:pt x="8682165" y="6341968"/>
                </a:cubicBezTo>
                <a:cubicBezTo>
                  <a:pt x="8676198" y="6341946"/>
                  <a:pt x="8670252" y="6341880"/>
                  <a:pt x="8664306" y="6341814"/>
                </a:cubicBezTo>
                <a:close/>
                <a:moveTo>
                  <a:pt x="8749214" y="6329023"/>
                </a:moveTo>
                <a:cubicBezTo>
                  <a:pt x="8762136" y="6325535"/>
                  <a:pt x="8775059" y="6322025"/>
                  <a:pt x="8787959" y="6318492"/>
                </a:cubicBezTo>
                <a:cubicBezTo>
                  <a:pt x="8794037" y="6318822"/>
                  <a:pt x="8800114" y="6319150"/>
                  <a:pt x="8806213" y="6319436"/>
                </a:cubicBezTo>
                <a:cubicBezTo>
                  <a:pt x="8793313" y="6322793"/>
                  <a:pt x="8780390" y="6326127"/>
                  <a:pt x="8767467" y="6329418"/>
                </a:cubicBezTo>
                <a:cubicBezTo>
                  <a:pt x="8761368" y="6329309"/>
                  <a:pt x="8755291" y="6329177"/>
                  <a:pt x="8749214" y="6329023"/>
                </a:cubicBezTo>
                <a:close/>
                <a:moveTo>
                  <a:pt x="8798885" y="6315509"/>
                </a:moveTo>
                <a:cubicBezTo>
                  <a:pt x="8812532" y="6311757"/>
                  <a:pt x="8826156" y="6307961"/>
                  <a:pt x="8839782" y="6304165"/>
                </a:cubicBezTo>
                <a:cubicBezTo>
                  <a:pt x="8846056" y="6304692"/>
                  <a:pt x="8852375" y="6305175"/>
                  <a:pt x="8858694" y="6305658"/>
                </a:cubicBezTo>
                <a:cubicBezTo>
                  <a:pt x="8845091" y="6309277"/>
                  <a:pt x="8831488" y="6312854"/>
                  <a:pt x="8817886" y="6316408"/>
                </a:cubicBezTo>
                <a:cubicBezTo>
                  <a:pt x="8811545" y="6316123"/>
                  <a:pt x="8805204" y="6315837"/>
                  <a:pt x="8798885" y="6315509"/>
                </a:cubicBezTo>
                <a:close/>
                <a:moveTo>
                  <a:pt x="8872713" y="6306711"/>
                </a:moveTo>
                <a:cubicBezTo>
                  <a:pt x="8878878" y="6307149"/>
                  <a:pt x="8885065" y="6307566"/>
                  <a:pt x="8891274" y="6307961"/>
                </a:cubicBezTo>
                <a:cubicBezTo>
                  <a:pt x="8878242" y="6311252"/>
                  <a:pt x="8865232" y="6314499"/>
                  <a:pt x="8852199" y="6317725"/>
                </a:cubicBezTo>
                <a:cubicBezTo>
                  <a:pt x="8845990" y="6317527"/>
                  <a:pt x="8839782" y="6317308"/>
                  <a:pt x="8833572" y="6317066"/>
                </a:cubicBezTo>
                <a:cubicBezTo>
                  <a:pt x="8846627" y="6313643"/>
                  <a:pt x="8859681" y="6310177"/>
                  <a:pt x="8872713" y="6306711"/>
                </a:cubicBezTo>
                <a:close/>
                <a:moveTo>
                  <a:pt x="8906150" y="6308839"/>
                </a:moveTo>
                <a:cubicBezTo>
                  <a:pt x="8912117" y="6309190"/>
                  <a:pt x="8918129" y="6309519"/>
                  <a:pt x="8924162" y="6309848"/>
                </a:cubicBezTo>
                <a:cubicBezTo>
                  <a:pt x="8911788" y="6312788"/>
                  <a:pt x="8899392" y="6315728"/>
                  <a:pt x="8886996" y="6318624"/>
                </a:cubicBezTo>
                <a:cubicBezTo>
                  <a:pt x="8880985" y="6318514"/>
                  <a:pt x="8874973" y="6318361"/>
                  <a:pt x="8868961" y="6318207"/>
                </a:cubicBezTo>
                <a:cubicBezTo>
                  <a:pt x="8881358" y="6315114"/>
                  <a:pt x="8893753" y="6311998"/>
                  <a:pt x="8906150" y="6308839"/>
                </a:cubicBezTo>
                <a:close/>
                <a:moveTo>
                  <a:pt x="8917405" y="6305986"/>
                </a:moveTo>
                <a:cubicBezTo>
                  <a:pt x="8930591" y="6302630"/>
                  <a:pt x="8943755" y="6299229"/>
                  <a:pt x="8956940" y="6295807"/>
                </a:cubicBezTo>
                <a:cubicBezTo>
                  <a:pt x="8963172" y="6296355"/>
                  <a:pt x="8969468" y="6296882"/>
                  <a:pt x="8975765" y="6297364"/>
                </a:cubicBezTo>
                <a:cubicBezTo>
                  <a:pt x="8962623" y="6300589"/>
                  <a:pt x="8949503" y="6303771"/>
                  <a:pt x="8936361" y="6306930"/>
                </a:cubicBezTo>
                <a:cubicBezTo>
                  <a:pt x="8930042" y="6306623"/>
                  <a:pt x="8923724" y="6306316"/>
                  <a:pt x="8917405" y="6305986"/>
                </a:cubicBezTo>
                <a:close/>
                <a:moveTo>
                  <a:pt x="8966769" y="6293261"/>
                </a:moveTo>
                <a:cubicBezTo>
                  <a:pt x="8980636" y="6289641"/>
                  <a:pt x="8994480" y="6286021"/>
                  <a:pt x="9008345" y="6282357"/>
                </a:cubicBezTo>
                <a:cubicBezTo>
                  <a:pt x="9014730" y="6283103"/>
                  <a:pt x="9021181" y="6283849"/>
                  <a:pt x="9027631" y="6284551"/>
                </a:cubicBezTo>
                <a:cubicBezTo>
                  <a:pt x="9013874" y="6287996"/>
                  <a:pt x="9000074" y="6291419"/>
                  <a:pt x="8986296" y="6294797"/>
                </a:cubicBezTo>
                <a:cubicBezTo>
                  <a:pt x="8979780" y="6294314"/>
                  <a:pt x="8973286" y="6293788"/>
                  <a:pt x="8966769" y="6293261"/>
                </a:cubicBezTo>
                <a:close/>
                <a:moveTo>
                  <a:pt x="9040422" y="6285912"/>
                </a:moveTo>
                <a:cubicBezTo>
                  <a:pt x="9046740" y="6286570"/>
                  <a:pt x="9053103" y="6287206"/>
                  <a:pt x="9059487" y="6287820"/>
                </a:cubicBezTo>
                <a:cubicBezTo>
                  <a:pt x="9046280" y="6290936"/>
                  <a:pt x="9033072" y="6294029"/>
                  <a:pt x="9019864" y="6297079"/>
                </a:cubicBezTo>
                <a:cubicBezTo>
                  <a:pt x="9013436" y="6296684"/>
                  <a:pt x="9007029" y="6296267"/>
                  <a:pt x="9000623" y="6295829"/>
                </a:cubicBezTo>
                <a:cubicBezTo>
                  <a:pt x="9013874" y="6292538"/>
                  <a:pt x="9027149" y="6289247"/>
                  <a:pt x="9040422" y="6285912"/>
                </a:cubicBezTo>
                <a:close/>
                <a:moveTo>
                  <a:pt x="9049834" y="6283542"/>
                </a:moveTo>
                <a:cubicBezTo>
                  <a:pt x="9063766" y="6280031"/>
                  <a:pt x="9077720" y="6276499"/>
                  <a:pt x="9091652" y="6272923"/>
                </a:cubicBezTo>
                <a:cubicBezTo>
                  <a:pt x="9098123" y="6273801"/>
                  <a:pt x="9104596" y="6274678"/>
                  <a:pt x="9111134" y="6275490"/>
                </a:cubicBezTo>
                <a:cubicBezTo>
                  <a:pt x="9097290" y="6278847"/>
                  <a:pt x="9083446" y="6282138"/>
                  <a:pt x="9069580" y="6285429"/>
                </a:cubicBezTo>
                <a:cubicBezTo>
                  <a:pt x="9062998" y="6284837"/>
                  <a:pt x="9056394" y="6284200"/>
                  <a:pt x="9049834" y="6283542"/>
                </a:cubicBezTo>
                <a:close/>
                <a:moveTo>
                  <a:pt x="9123333" y="6277004"/>
                </a:moveTo>
                <a:cubicBezTo>
                  <a:pt x="9130222" y="6277859"/>
                  <a:pt x="9137154" y="6278671"/>
                  <a:pt x="9144153" y="6279461"/>
                </a:cubicBezTo>
                <a:cubicBezTo>
                  <a:pt x="9130924" y="6282467"/>
                  <a:pt x="9117672" y="6285451"/>
                  <a:pt x="9104420" y="6288391"/>
                </a:cubicBezTo>
                <a:cubicBezTo>
                  <a:pt x="9097356" y="6287842"/>
                  <a:pt x="9090291" y="6287250"/>
                  <a:pt x="9083226" y="6286635"/>
                </a:cubicBezTo>
                <a:cubicBezTo>
                  <a:pt x="9096588" y="6283454"/>
                  <a:pt x="9109972" y="6280251"/>
                  <a:pt x="9123333" y="6277004"/>
                </a:cubicBezTo>
                <a:close/>
                <a:moveTo>
                  <a:pt x="9132284" y="6274832"/>
                </a:moveTo>
                <a:cubicBezTo>
                  <a:pt x="9146326" y="6271431"/>
                  <a:pt x="9160367" y="6267986"/>
                  <a:pt x="9174387" y="6264542"/>
                </a:cubicBezTo>
                <a:cubicBezTo>
                  <a:pt x="9181386" y="6265617"/>
                  <a:pt x="9188407" y="6266692"/>
                  <a:pt x="9195449" y="6267723"/>
                </a:cubicBezTo>
                <a:cubicBezTo>
                  <a:pt x="9181583" y="6270927"/>
                  <a:pt x="9167717" y="6274108"/>
                  <a:pt x="9153829" y="6277267"/>
                </a:cubicBezTo>
                <a:cubicBezTo>
                  <a:pt x="9146633" y="6276499"/>
                  <a:pt x="9139459" y="6275687"/>
                  <a:pt x="9132284" y="6274832"/>
                </a:cubicBezTo>
                <a:close/>
                <a:moveTo>
                  <a:pt x="9206989" y="6269391"/>
                </a:moveTo>
                <a:cubicBezTo>
                  <a:pt x="9213550" y="6270312"/>
                  <a:pt x="9220132" y="6271212"/>
                  <a:pt x="9226735" y="6272089"/>
                </a:cubicBezTo>
                <a:cubicBezTo>
                  <a:pt x="9213418" y="6274964"/>
                  <a:pt x="9200100" y="6277816"/>
                  <a:pt x="9186783" y="6280646"/>
                </a:cubicBezTo>
                <a:cubicBezTo>
                  <a:pt x="9180092" y="6280010"/>
                  <a:pt x="9173422" y="6279352"/>
                  <a:pt x="9166752" y="6278671"/>
                </a:cubicBezTo>
                <a:cubicBezTo>
                  <a:pt x="9180179" y="6275600"/>
                  <a:pt x="9193584" y="6272506"/>
                  <a:pt x="9206989" y="6269391"/>
                </a:cubicBezTo>
                <a:close/>
                <a:moveTo>
                  <a:pt x="9215326" y="6267438"/>
                </a:moveTo>
                <a:cubicBezTo>
                  <a:pt x="9229412" y="6264169"/>
                  <a:pt x="9243475" y="6260856"/>
                  <a:pt x="9257518" y="6257522"/>
                </a:cubicBezTo>
                <a:cubicBezTo>
                  <a:pt x="9264142" y="6258706"/>
                  <a:pt x="9270768" y="6259847"/>
                  <a:pt x="9277461" y="6260966"/>
                </a:cubicBezTo>
                <a:cubicBezTo>
                  <a:pt x="9263529" y="6264060"/>
                  <a:pt x="9249596" y="6267109"/>
                  <a:pt x="9235643" y="6270137"/>
                </a:cubicBezTo>
                <a:cubicBezTo>
                  <a:pt x="9228864" y="6269281"/>
                  <a:pt x="9222084" y="6268360"/>
                  <a:pt x="9215326" y="6267438"/>
                </a:cubicBezTo>
                <a:close/>
                <a:moveTo>
                  <a:pt x="9288408" y="6262765"/>
                </a:moveTo>
                <a:cubicBezTo>
                  <a:pt x="9294990" y="6263840"/>
                  <a:pt x="9301616" y="6264893"/>
                  <a:pt x="9308264" y="6265902"/>
                </a:cubicBezTo>
                <a:cubicBezTo>
                  <a:pt x="9294881" y="6268667"/>
                  <a:pt x="9281476" y="6271409"/>
                  <a:pt x="9268092" y="6274108"/>
                </a:cubicBezTo>
                <a:cubicBezTo>
                  <a:pt x="9261357" y="6273340"/>
                  <a:pt x="9254621" y="6272528"/>
                  <a:pt x="9247907" y="6271695"/>
                </a:cubicBezTo>
                <a:cubicBezTo>
                  <a:pt x="9261422" y="6268755"/>
                  <a:pt x="9274915" y="6265770"/>
                  <a:pt x="9288408" y="6262765"/>
                </a:cubicBezTo>
                <a:close/>
                <a:moveTo>
                  <a:pt x="9296811" y="6260900"/>
                </a:moveTo>
                <a:cubicBezTo>
                  <a:pt x="9310765" y="6257807"/>
                  <a:pt x="9324697" y="6254669"/>
                  <a:pt x="9338651" y="6251510"/>
                </a:cubicBezTo>
                <a:cubicBezTo>
                  <a:pt x="9345277" y="6252848"/>
                  <a:pt x="9351990" y="6254143"/>
                  <a:pt x="9358704" y="6255415"/>
                </a:cubicBezTo>
                <a:cubicBezTo>
                  <a:pt x="9344903" y="6258311"/>
                  <a:pt x="9331082" y="6261207"/>
                  <a:pt x="9317281" y="6264060"/>
                </a:cubicBezTo>
                <a:cubicBezTo>
                  <a:pt x="9310436" y="6263028"/>
                  <a:pt x="9303613" y="6261997"/>
                  <a:pt x="9296811" y="6260900"/>
                </a:cubicBezTo>
                <a:close/>
                <a:moveTo>
                  <a:pt x="9369037" y="6257368"/>
                </a:moveTo>
                <a:cubicBezTo>
                  <a:pt x="9375642" y="6258597"/>
                  <a:pt x="9382289" y="6259803"/>
                  <a:pt x="9388981" y="6260988"/>
                </a:cubicBezTo>
                <a:cubicBezTo>
                  <a:pt x="9375729" y="6263555"/>
                  <a:pt x="9362499" y="6266100"/>
                  <a:pt x="9349247" y="6268623"/>
                </a:cubicBezTo>
                <a:cubicBezTo>
                  <a:pt x="9342447" y="6267701"/>
                  <a:pt x="9335667" y="6266736"/>
                  <a:pt x="9328888" y="6265770"/>
                </a:cubicBezTo>
                <a:cubicBezTo>
                  <a:pt x="9342271" y="6262985"/>
                  <a:pt x="9355655" y="6260176"/>
                  <a:pt x="9369037" y="6257368"/>
                </a:cubicBezTo>
                <a:close/>
                <a:moveTo>
                  <a:pt x="9375510" y="6256007"/>
                </a:moveTo>
                <a:cubicBezTo>
                  <a:pt x="9389836" y="6252958"/>
                  <a:pt x="9404141" y="6249908"/>
                  <a:pt x="9418446" y="6246837"/>
                </a:cubicBezTo>
                <a:cubicBezTo>
                  <a:pt x="9425116" y="6248350"/>
                  <a:pt x="9431808" y="6249821"/>
                  <a:pt x="9438499" y="6251247"/>
                </a:cubicBezTo>
                <a:cubicBezTo>
                  <a:pt x="9424326" y="6254055"/>
                  <a:pt x="9410131" y="6256863"/>
                  <a:pt x="9395936" y="6259628"/>
                </a:cubicBezTo>
                <a:cubicBezTo>
                  <a:pt x="9389113" y="6258443"/>
                  <a:pt x="9382289" y="6257236"/>
                  <a:pt x="9375510" y="6256007"/>
                </a:cubicBezTo>
                <a:close/>
                <a:moveTo>
                  <a:pt x="9448240" y="6253331"/>
                </a:moveTo>
                <a:cubicBezTo>
                  <a:pt x="9454910" y="6254735"/>
                  <a:pt x="9461580" y="6256095"/>
                  <a:pt x="9468271" y="6257434"/>
                </a:cubicBezTo>
                <a:cubicBezTo>
                  <a:pt x="9454603" y="6259935"/>
                  <a:pt x="9440934" y="6262392"/>
                  <a:pt x="9427266" y="6264827"/>
                </a:cubicBezTo>
                <a:cubicBezTo>
                  <a:pt x="9420443" y="6263752"/>
                  <a:pt x="9413664" y="6262633"/>
                  <a:pt x="9406883" y="6261492"/>
                </a:cubicBezTo>
                <a:cubicBezTo>
                  <a:pt x="9420684" y="6258794"/>
                  <a:pt x="9434463" y="6256073"/>
                  <a:pt x="9448240" y="6253331"/>
                </a:cubicBezTo>
                <a:close/>
                <a:moveTo>
                  <a:pt x="9455262" y="6251949"/>
                </a:moveTo>
                <a:cubicBezTo>
                  <a:pt x="9469588" y="6249075"/>
                  <a:pt x="9483871" y="6246222"/>
                  <a:pt x="9498176" y="6243326"/>
                </a:cubicBezTo>
                <a:cubicBezTo>
                  <a:pt x="9504846" y="6244993"/>
                  <a:pt x="9511537" y="6246661"/>
                  <a:pt x="9518228" y="6248262"/>
                </a:cubicBezTo>
                <a:cubicBezTo>
                  <a:pt x="9504078" y="6250896"/>
                  <a:pt x="9489905" y="6253506"/>
                  <a:pt x="9475732" y="6256095"/>
                </a:cubicBezTo>
                <a:cubicBezTo>
                  <a:pt x="9468886" y="6254735"/>
                  <a:pt x="9462085" y="6253353"/>
                  <a:pt x="9455262" y="6251949"/>
                </a:cubicBezTo>
                <a:close/>
                <a:moveTo>
                  <a:pt x="9504297" y="6242076"/>
                </a:moveTo>
                <a:cubicBezTo>
                  <a:pt x="9519084" y="6239092"/>
                  <a:pt x="9533850" y="6236086"/>
                  <a:pt x="9548615" y="6233058"/>
                </a:cubicBezTo>
                <a:cubicBezTo>
                  <a:pt x="9555241" y="6235011"/>
                  <a:pt x="9561867" y="6236964"/>
                  <a:pt x="9568516" y="6238873"/>
                </a:cubicBezTo>
                <a:cubicBezTo>
                  <a:pt x="9553903" y="6241615"/>
                  <a:pt x="9539313" y="6244358"/>
                  <a:pt x="9524701" y="6247078"/>
                </a:cubicBezTo>
                <a:cubicBezTo>
                  <a:pt x="9517878" y="6245433"/>
                  <a:pt x="9511077" y="6243765"/>
                  <a:pt x="9504297" y="6242076"/>
                </a:cubicBezTo>
                <a:close/>
                <a:moveTo>
                  <a:pt x="9576808" y="6241220"/>
                </a:moveTo>
                <a:cubicBezTo>
                  <a:pt x="9583456" y="6243085"/>
                  <a:pt x="9590125" y="6244950"/>
                  <a:pt x="9596795" y="6246749"/>
                </a:cubicBezTo>
                <a:cubicBezTo>
                  <a:pt x="9582689" y="6249162"/>
                  <a:pt x="9568581" y="6251575"/>
                  <a:pt x="9554452" y="6253945"/>
                </a:cubicBezTo>
                <a:cubicBezTo>
                  <a:pt x="9547606" y="6252409"/>
                  <a:pt x="9540783" y="6250852"/>
                  <a:pt x="9533960" y="6249250"/>
                </a:cubicBezTo>
                <a:cubicBezTo>
                  <a:pt x="9548243" y="6246595"/>
                  <a:pt x="9562525" y="6243918"/>
                  <a:pt x="9576808" y="6241220"/>
                </a:cubicBezTo>
                <a:close/>
                <a:moveTo>
                  <a:pt x="9582534" y="6240145"/>
                </a:moveTo>
                <a:cubicBezTo>
                  <a:pt x="9597147" y="6237380"/>
                  <a:pt x="9611737" y="6234594"/>
                  <a:pt x="9626326" y="6231808"/>
                </a:cubicBezTo>
                <a:cubicBezTo>
                  <a:pt x="9632887" y="6233958"/>
                  <a:pt x="9639469" y="6236108"/>
                  <a:pt x="9646116" y="6238214"/>
                </a:cubicBezTo>
                <a:cubicBezTo>
                  <a:pt x="9631723" y="6240737"/>
                  <a:pt x="9617332" y="6243217"/>
                  <a:pt x="9602917" y="6245696"/>
                </a:cubicBezTo>
                <a:cubicBezTo>
                  <a:pt x="9596115" y="6243875"/>
                  <a:pt x="9589315" y="6242032"/>
                  <a:pt x="9582534" y="6240145"/>
                </a:cubicBezTo>
                <a:close/>
                <a:moveTo>
                  <a:pt x="9653862" y="6240671"/>
                </a:moveTo>
                <a:cubicBezTo>
                  <a:pt x="9660444" y="6242734"/>
                  <a:pt x="9667091" y="6244796"/>
                  <a:pt x="9673783" y="6246815"/>
                </a:cubicBezTo>
                <a:cubicBezTo>
                  <a:pt x="9659873" y="6248987"/>
                  <a:pt x="9645963" y="6251159"/>
                  <a:pt x="9632053" y="6253287"/>
                </a:cubicBezTo>
                <a:cubicBezTo>
                  <a:pt x="9625208" y="6251553"/>
                  <a:pt x="9618385" y="6249799"/>
                  <a:pt x="9611583" y="6247999"/>
                </a:cubicBezTo>
                <a:cubicBezTo>
                  <a:pt x="9625690" y="6245564"/>
                  <a:pt x="9639776" y="6243129"/>
                  <a:pt x="9653862" y="6240671"/>
                </a:cubicBezTo>
                <a:close/>
                <a:moveTo>
                  <a:pt x="9651887" y="6237227"/>
                </a:moveTo>
                <a:cubicBezTo>
                  <a:pt x="9645173" y="6235099"/>
                  <a:pt x="9638460" y="6232948"/>
                  <a:pt x="9631790" y="6230754"/>
                </a:cubicBezTo>
                <a:cubicBezTo>
                  <a:pt x="9646731" y="6227903"/>
                  <a:pt x="9661650" y="6225028"/>
                  <a:pt x="9676570" y="6222154"/>
                </a:cubicBezTo>
                <a:cubicBezTo>
                  <a:pt x="9683020" y="6224612"/>
                  <a:pt x="9689491" y="6227069"/>
                  <a:pt x="9696029" y="6229482"/>
                </a:cubicBezTo>
                <a:cubicBezTo>
                  <a:pt x="9681330" y="6232071"/>
                  <a:pt x="9666609" y="6234660"/>
                  <a:pt x="9651887" y="6237227"/>
                </a:cubicBezTo>
                <a:close/>
                <a:moveTo>
                  <a:pt x="9624287" y="6228276"/>
                </a:moveTo>
                <a:cubicBezTo>
                  <a:pt x="9617638" y="6226082"/>
                  <a:pt x="9611012" y="6223844"/>
                  <a:pt x="9604386" y="6221562"/>
                </a:cubicBezTo>
                <a:cubicBezTo>
                  <a:pt x="9619811" y="6218359"/>
                  <a:pt x="9635190" y="6215156"/>
                  <a:pt x="9650592" y="6211952"/>
                </a:cubicBezTo>
                <a:cubicBezTo>
                  <a:pt x="9656954" y="6214519"/>
                  <a:pt x="9663362" y="6217042"/>
                  <a:pt x="9669812" y="6219544"/>
                </a:cubicBezTo>
                <a:cubicBezTo>
                  <a:pt x="9654651" y="6222461"/>
                  <a:pt x="9639469" y="6225379"/>
                  <a:pt x="9624287" y="6228276"/>
                </a:cubicBezTo>
                <a:close/>
                <a:moveTo>
                  <a:pt x="9597103" y="6219039"/>
                </a:moveTo>
                <a:cubicBezTo>
                  <a:pt x="9590542" y="6216757"/>
                  <a:pt x="9583983" y="6214409"/>
                  <a:pt x="9577445" y="6212062"/>
                </a:cubicBezTo>
                <a:cubicBezTo>
                  <a:pt x="9593307" y="6208530"/>
                  <a:pt x="9609170" y="6204997"/>
                  <a:pt x="9625011" y="6201465"/>
                </a:cubicBezTo>
                <a:cubicBezTo>
                  <a:pt x="9631285" y="6204098"/>
                  <a:pt x="9637626" y="6206730"/>
                  <a:pt x="9644010" y="6209319"/>
                </a:cubicBezTo>
                <a:cubicBezTo>
                  <a:pt x="9628389" y="6212566"/>
                  <a:pt x="9612746" y="6215814"/>
                  <a:pt x="9597103" y="6219039"/>
                </a:cubicBezTo>
                <a:close/>
                <a:moveTo>
                  <a:pt x="9570358" y="6209495"/>
                </a:moveTo>
                <a:cubicBezTo>
                  <a:pt x="9563885" y="6207125"/>
                  <a:pt x="9557414" y="6204690"/>
                  <a:pt x="9550964" y="6202233"/>
                </a:cubicBezTo>
                <a:cubicBezTo>
                  <a:pt x="9567287" y="6198393"/>
                  <a:pt x="9583587" y="6194532"/>
                  <a:pt x="9599867" y="6190670"/>
                </a:cubicBezTo>
                <a:cubicBezTo>
                  <a:pt x="9606054" y="6193391"/>
                  <a:pt x="9612308" y="6196090"/>
                  <a:pt x="9618582" y="6198766"/>
                </a:cubicBezTo>
                <a:cubicBezTo>
                  <a:pt x="9602544" y="6202342"/>
                  <a:pt x="9586462" y="6205919"/>
                  <a:pt x="9570358" y="6209495"/>
                </a:cubicBezTo>
                <a:close/>
                <a:moveTo>
                  <a:pt x="9544096" y="6199622"/>
                </a:moveTo>
                <a:cubicBezTo>
                  <a:pt x="9537689" y="6197165"/>
                  <a:pt x="9531327" y="6194663"/>
                  <a:pt x="9524942" y="6192119"/>
                </a:cubicBezTo>
                <a:cubicBezTo>
                  <a:pt x="9541705" y="6187928"/>
                  <a:pt x="9558444" y="6183737"/>
                  <a:pt x="9575163" y="6179547"/>
                </a:cubicBezTo>
                <a:cubicBezTo>
                  <a:pt x="9581262" y="6182355"/>
                  <a:pt x="9587406" y="6185141"/>
                  <a:pt x="9593592" y="6187906"/>
                </a:cubicBezTo>
                <a:cubicBezTo>
                  <a:pt x="9577116" y="6191811"/>
                  <a:pt x="9560617" y="6195717"/>
                  <a:pt x="9544096" y="6199622"/>
                </a:cubicBezTo>
                <a:close/>
                <a:moveTo>
                  <a:pt x="9518251" y="6189420"/>
                </a:moveTo>
                <a:cubicBezTo>
                  <a:pt x="9511778" y="6186809"/>
                  <a:pt x="9505307" y="6184154"/>
                  <a:pt x="9498856" y="6181456"/>
                </a:cubicBezTo>
                <a:cubicBezTo>
                  <a:pt x="9516078" y="6176936"/>
                  <a:pt x="9533280" y="6172439"/>
                  <a:pt x="9550458" y="6167919"/>
                </a:cubicBezTo>
                <a:cubicBezTo>
                  <a:pt x="9556602" y="6170880"/>
                  <a:pt x="9562788" y="6173821"/>
                  <a:pt x="9569020" y="6176717"/>
                </a:cubicBezTo>
                <a:cubicBezTo>
                  <a:pt x="9552126" y="6180951"/>
                  <a:pt x="9535210" y="6185207"/>
                  <a:pt x="9518251" y="6189420"/>
                </a:cubicBezTo>
                <a:close/>
                <a:moveTo>
                  <a:pt x="9467460" y="6167875"/>
                </a:moveTo>
                <a:cubicBezTo>
                  <a:pt x="9461383" y="6165176"/>
                  <a:pt x="9455327" y="6162434"/>
                  <a:pt x="9449293" y="6159647"/>
                </a:cubicBezTo>
                <a:cubicBezTo>
                  <a:pt x="9463883" y="6155479"/>
                  <a:pt x="9478474" y="6151288"/>
                  <a:pt x="9493041" y="6147120"/>
                </a:cubicBezTo>
                <a:cubicBezTo>
                  <a:pt x="9496464" y="6146133"/>
                  <a:pt x="9499909" y="6145145"/>
                  <a:pt x="9503331" y="6144180"/>
                </a:cubicBezTo>
                <a:cubicBezTo>
                  <a:pt x="9509124" y="6147208"/>
                  <a:pt x="9514937" y="6150257"/>
                  <a:pt x="9520796" y="6153241"/>
                </a:cubicBezTo>
                <a:cubicBezTo>
                  <a:pt x="9503046" y="6158112"/>
                  <a:pt x="9485253" y="6163004"/>
                  <a:pt x="9467460" y="6167875"/>
                </a:cubicBezTo>
                <a:close/>
                <a:moveTo>
                  <a:pt x="9491791" y="6142776"/>
                </a:moveTo>
                <a:cubicBezTo>
                  <a:pt x="9475556" y="6147427"/>
                  <a:pt x="9459298" y="6152100"/>
                  <a:pt x="9442996" y="6156751"/>
                </a:cubicBezTo>
                <a:cubicBezTo>
                  <a:pt x="9437029" y="6153965"/>
                  <a:pt x="9431105" y="6151135"/>
                  <a:pt x="9425160" y="6148261"/>
                </a:cubicBezTo>
                <a:cubicBezTo>
                  <a:pt x="9436700" y="6144838"/>
                  <a:pt x="9448219" y="6141393"/>
                  <a:pt x="9459737" y="6137971"/>
                </a:cubicBezTo>
                <a:cubicBezTo>
                  <a:pt x="9466604" y="6135930"/>
                  <a:pt x="9473494" y="6133868"/>
                  <a:pt x="9480405" y="6131806"/>
                </a:cubicBezTo>
                <a:cubicBezTo>
                  <a:pt x="9486087" y="6134943"/>
                  <a:pt x="9491791" y="6138058"/>
                  <a:pt x="9497561" y="6141130"/>
                </a:cubicBezTo>
                <a:cubicBezTo>
                  <a:pt x="9495652" y="6141679"/>
                  <a:pt x="9493722" y="6142227"/>
                  <a:pt x="9491791" y="6142776"/>
                </a:cubicBezTo>
                <a:close/>
                <a:moveTo>
                  <a:pt x="9458421" y="6133561"/>
                </a:moveTo>
                <a:cubicBezTo>
                  <a:pt x="9445301" y="6137466"/>
                  <a:pt x="9432158" y="6141371"/>
                  <a:pt x="9419017" y="6145299"/>
                </a:cubicBezTo>
                <a:cubicBezTo>
                  <a:pt x="9413159" y="6142424"/>
                  <a:pt x="9407323" y="6139507"/>
                  <a:pt x="9401486" y="6136567"/>
                </a:cubicBezTo>
                <a:cubicBezTo>
                  <a:pt x="9409956" y="6133934"/>
                  <a:pt x="9418424" y="6131323"/>
                  <a:pt x="9426893" y="6128712"/>
                </a:cubicBezTo>
                <a:cubicBezTo>
                  <a:pt x="9437183" y="6125531"/>
                  <a:pt x="9447516" y="6122350"/>
                  <a:pt x="9457894" y="6119147"/>
                </a:cubicBezTo>
                <a:cubicBezTo>
                  <a:pt x="9463489" y="6122350"/>
                  <a:pt x="9469083" y="6125531"/>
                  <a:pt x="9474744" y="6128690"/>
                </a:cubicBezTo>
                <a:cubicBezTo>
                  <a:pt x="9469303" y="6130314"/>
                  <a:pt x="9463839" y="6131937"/>
                  <a:pt x="9458421" y="6133561"/>
                </a:cubicBezTo>
                <a:close/>
                <a:moveTo>
                  <a:pt x="9425488" y="6124215"/>
                </a:moveTo>
                <a:cubicBezTo>
                  <a:pt x="9415506" y="6127308"/>
                  <a:pt x="9405501" y="6130401"/>
                  <a:pt x="9395475" y="6133473"/>
                </a:cubicBezTo>
                <a:cubicBezTo>
                  <a:pt x="9389727" y="6130533"/>
                  <a:pt x="9383978" y="6127549"/>
                  <a:pt x="9378274" y="6124522"/>
                </a:cubicBezTo>
                <a:cubicBezTo>
                  <a:pt x="9383672" y="6122788"/>
                  <a:pt x="9389069" y="6121055"/>
                  <a:pt x="9394466" y="6119344"/>
                </a:cubicBezTo>
                <a:cubicBezTo>
                  <a:pt x="9408156" y="6114978"/>
                  <a:pt x="9421956" y="6110568"/>
                  <a:pt x="9435822" y="6106136"/>
                </a:cubicBezTo>
                <a:cubicBezTo>
                  <a:pt x="9441286" y="6109427"/>
                  <a:pt x="9446792" y="6112696"/>
                  <a:pt x="9452343" y="6115921"/>
                </a:cubicBezTo>
                <a:cubicBezTo>
                  <a:pt x="9443370" y="6118708"/>
                  <a:pt x="9434419" y="6121472"/>
                  <a:pt x="9425488" y="6124215"/>
                </a:cubicBezTo>
                <a:close/>
                <a:moveTo>
                  <a:pt x="9369060" y="6122416"/>
                </a:moveTo>
                <a:cubicBezTo>
                  <a:pt x="9350082" y="6128471"/>
                  <a:pt x="9331082" y="6134526"/>
                  <a:pt x="9312081" y="6140582"/>
                </a:cubicBezTo>
                <a:cubicBezTo>
                  <a:pt x="9306246" y="6137817"/>
                  <a:pt x="9300454" y="6134987"/>
                  <a:pt x="9294661" y="6132135"/>
                </a:cubicBezTo>
                <a:cubicBezTo>
                  <a:pt x="9313902" y="6125816"/>
                  <a:pt x="9333100" y="6119497"/>
                  <a:pt x="9352276" y="6113179"/>
                </a:cubicBezTo>
                <a:cubicBezTo>
                  <a:pt x="9357826" y="6116294"/>
                  <a:pt x="9363420" y="6119366"/>
                  <a:pt x="9369060" y="6122416"/>
                </a:cubicBezTo>
                <a:close/>
                <a:moveTo>
                  <a:pt x="9281892" y="6128690"/>
                </a:moveTo>
                <a:cubicBezTo>
                  <a:pt x="9282902" y="6129195"/>
                  <a:pt x="9283932" y="6129678"/>
                  <a:pt x="9284942" y="6130182"/>
                </a:cubicBezTo>
                <a:cubicBezTo>
                  <a:pt x="9265942" y="6136435"/>
                  <a:pt x="9246942" y="6142666"/>
                  <a:pt x="9227920" y="6148919"/>
                </a:cubicBezTo>
                <a:cubicBezTo>
                  <a:pt x="9223949" y="6147164"/>
                  <a:pt x="9219978" y="6145387"/>
                  <a:pt x="9216029" y="6143609"/>
                </a:cubicBezTo>
                <a:cubicBezTo>
                  <a:pt x="9214120" y="6142732"/>
                  <a:pt x="9212167" y="6141876"/>
                  <a:pt x="9210236" y="6141021"/>
                </a:cubicBezTo>
                <a:cubicBezTo>
                  <a:pt x="9229368" y="6134570"/>
                  <a:pt x="9248478" y="6128098"/>
                  <a:pt x="9267565" y="6121625"/>
                </a:cubicBezTo>
                <a:cubicBezTo>
                  <a:pt x="9272458" y="6123995"/>
                  <a:pt x="9277263" y="6126343"/>
                  <a:pt x="9281892" y="6128690"/>
                </a:cubicBezTo>
                <a:close/>
                <a:moveTo>
                  <a:pt x="9199618" y="6139331"/>
                </a:moveTo>
                <a:cubicBezTo>
                  <a:pt x="9180749" y="6145715"/>
                  <a:pt x="9161859" y="6152078"/>
                  <a:pt x="9142947" y="6158441"/>
                </a:cubicBezTo>
                <a:cubicBezTo>
                  <a:pt x="9136913" y="6156071"/>
                  <a:pt x="9130683" y="6153702"/>
                  <a:pt x="9124210" y="6151288"/>
                </a:cubicBezTo>
                <a:cubicBezTo>
                  <a:pt x="9143232" y="6144706"/>
                  <a:pt x="9162210" y="6138124"/>
                  <a:pt x="9181189" y="6131564"/>
                </a:cubicBezTo>
                <a:cubicBezTo>
                  <a:pt x="9187507" y="6134197"/>
                  <a:pt x="9193672" y="6136786"/>
                  <a:pt x="9199618" y="6139331"/>
                </a:cubicBezTo>
                <a:close/>
                <a:moveTo>
                  <a:pt x="9116728" y="6148480"/>
                </a:moveTo>
                <a:cubicBezTo>
                  <a:pt x="9114316" y="6147603"/>
                  <a:pt x="9111924" y="6146703"/>
                  <a:pt x="9109466" y="6145803"/>
                </a:cubicBezTo>
                <a:cubicBezTo>
                  <a:pt x="9105605" y="6144355"/>
                  <a:pt x="9101700" y="6142929"/>
                  <a:pt x="9097773" y="6141459"/>
                </a:cubicBezTo>
                <a:cubicBezTo>
                  <a:pt x="9117102" y="6134592"/>
                  <a:pt x="9136409" y="6127725"/>
                  <a:pt x="9155694" y="6120858"/>
                </a:cubicBezTo>
                <a:cubicBezTo>
                  <a:pt x="9161925" y="6123491"/>
                  <a:pt x="9168090" y="6126079"/>
                  <a:pt x="9174123" y="6128603"/>
                </a:cubicBezTo>
                <a:cubicBezTo>
                  <a:pt x="9155014" y="6135250"/>
                  <a:pt x="9135882" y="6141876"/>
                  <a:pt x="9116728" y="6148480"/>
                </a:cubicBezTo>
                <a:close/>
                <a:moveTo>
                  <a:pt x="9108501" y="6148414"/>
                </a:moveTo>
                <a:cubicBezTo>
                  <a:pt x="9109884" y="6148919"/>
                  <a:pt x="9111222" y="6149424"/>
                  <a:pt x="9112582" y="6149928"/>
                </a:cubicBezTo>
                <a:cubicBezTo>
                  <a:pt x="9093823" y="6156400"/>
                  <a:pt x="9075065" y="6162851"/>
                  <a:pt x="9056306" y="6169301"/>
                </a:cubicBezTo>
                <a:cubicBezTo>
                  <a:pt x="9051501" y="6167721"/>
                  <a:pt x="9046631" y="6166120"/>
                  <a:pt x="9041607" y="6164474"/>
                </a:cubicBezTo>
                <a:cubicBezTo>
                  <a:pt x="9040114" y="6163992"/>
                  <a:pt x="9038579" y="6163487"/>
                  <a:pt x="9037043" y="6162982"/>
                </a:cubicBezTo>
                <a:cubicBezTo>
                  <a:pt x="9055955" y="6156313"/>
                  <a:pt x="9074845" y="6149621"/>
                  <a:pt x="9093691" y="6142907"/>
                </a:cubicBezTo>
                <a:cubicBezTo>
                  <a:pt x="9098694" y="6144772"/>
                  <a:pt x="9103631" y="6146615"/>
                  <a:pt x="9108501" y="6148414"/>
                </a:cubicBezTo>
                <a:close/>
                <a:moveTo>
                  <a:pt x="9028991" y="6160328"/>
                </a:moveTo>
                <a:cubicBezTo>
                  <a:pt x="8937348" y="6130138"/>
                  <a:pt x="8820014" y="6086566"/>
                  <a:pt x="8799171" y="5963198"/>
                </a:cubicBezTo>
                <a:cubicBezTo>
                  <a:pt x="8787235" y="5892441"/>
                  <a:pt x="8799456" y="5818043"/>
                  <a:pt x="8810250" y="5752399"/>
                </a:cubicBezTo>
                <a:lnTo>
                  <a:pt x="8811304" y="5746037"/>
                </a:lnTo>
                <a:cubicBezTo>
                  <a:pt x="8817359" y="5709177"/>
                  <a:pt x="8825630" y="5669708"/>
                  <a:pt x="8838158" y="5618039"/>
                </a:cubicBezTo>
                <a:cubicBezTo>
                  <a:pt x="8860098" y="5527537"/>
                  <a:pt x="8887654" y="5438571"/>
                  <a:pt x="8913982" y="5355200"/>
                </a:cubicBezTo>
                <a:cubicBezTo>
                  <a:pt x="8943755" y="5261472"/>
                  <a:pt x="8976818" y="5166757"/>
                  <a:pt x="9008785" y="5075136"/>
                </a:cubicBezTo>
                <a:cubicBezTo>
                  <a:pt x="9073748" y="4888999"/>
                  <a:pt x="9140906" y="4696520"/>
                  <a:pt x="9181363" y="4509065"/>
                </a:cubicBezTo>
                <a:cubicBezTo>
                  <a:pt x="9190974" y="4464527"/>
                  <a:pt x="9201856" y="4414044"/>
                  <a:pt x="9212891" y="4358492"/>
                </a:cubicBezTo>
                <a:cubicBezTo>
                  <a:pt x="9215832" y="4343617"/>
                  <a:pt x="9218793" y="4328522"/>
                  <a:pt x="9221755" y="4313252"/>
                </a:cubicBezTo>
                <a:cubicBezTo>
                  <a:pt x="9227416" y="4317662"/>
                  <a:pt x="9233010" y="4322137"/>
                  <a:pt x="9238539" y="4326657"/>
                </a:cubicBezTo>
                <a:cubicBezTo>
                  <a:pt x="9235884" y="4344077"/>
                  <a:pt x="9233164" y="4361278"/>
                  <a:pt x="9230465" y="4378172"/>
                </a:cubicBezTo>
                <a:cubicBezTo>
                  <a:pt x="9221777" y="4432232"/>
                  <a:pt x="9212979" y="4481465"/>
                  <a:pt x="9205212" y="4524906"/>
                </a:cubicBezTo>
                <a:cubicBezTo>
                  <a:pt x="9172258" y="4709355"/>
                  <a:pt x="9111880" y="4899573"/>
                  <a:pt x="9053477" y="5083518"/>
                </a:cubicBezTo>
                <a:cubicBezTo>
                  <a:pt x="9025612" y="5171299"/>
                  <a:pt x="8996783" y="5262086"/>
                  <a:pt x="8971048" y="5351821"/>
                </a:cubicBezTo>
                <a:cubicBezTo>
                  <a:pt x="8948911" y="5429444"/>
                  <a:pt x="8923724" y="5519705"/>
                  <a:pt x="8904833" y="5608693"/>
                </a:cubicBezTo>
                <a:cubicBezTo>
                  <a:pt x="8894127" y="5659176"/>
                  <a:pt x="8887193" y="5697703"/>
                  <a:pt x="8882345" y="5733641"/>
                </a:cubicBezTo>
                <a:lnTo>
                  <a:pt x="8881665" y="5738686"/>
                </a:lnTo>
                <a:cubicBezTo>
                  <a:pt x="8872976" y="5803036"/>
                  <a:pt x="8863125" y="5875987"/>
                  <a:pt x="8875851" y="5945361"/>
                </a:cubicBezTo>
                <a:cubicBezTo>
                  <a:pt x="8886074" y="6001088"/>
                  <a:pt x="8915869" y="6045604"/>
                  <a:pt x="8966967" y="6081454"/>
                </a:cubicBezTo>
                <a:cubicBezTo>
                  <a:pt x="9003870" y="6107365"/>
                  <a:pt x="9046367" y="6125048"/>
                  <a:pt x="9086167" y="6140077"/>
                </a:cubicBezTo>
                <a:cubicBezTo>
                  <a:pt x="9067123" y="6146834"/>
                  <a:pt x="9048057" y="6153592"/>
                  <a:pt x="9028991" y="6160328"/>
                </a:cubicBezTo>
                <a:close/>
                <a:moveTo>
                  <a:pt x="9222238" y="4310685"/>
                </a:moveTo>
                <a:cubicBezTo>
                  <a:pt x="9224497" y="4298969"/>
                  <a:pt x="9226735" y="4287143"/>
                  <a:pt x="9228952" y="4275252"/>
                </a:cubicBezTo>
                <a:cubicBezTo>
                  <a:pt x="9234063" y="4280013"/>
                  <a:pt x="9239087" y="4284840"/>
                  <a:pt x="9244068" y="4289732"/>
                </a:cubicBezTo>
                <a:cubicBezTo>
                  <a:pt x="9242401" y="4301229"/>
                  <a:pt x="9240689" y="4312660"/>
                  <a:pt x="9238955" y="4324002"/>
                </a:cubicBezTo>
                <a:cubicBezTo>
                  <a:pt x="9233449" y="4319505"/>
                  <a:pt x="9227876" y="4315073"/>
                  <a:pt x="9222238" y="4310685"/>
                </a:cubicBezTo>
                <a:close/>
                <a:moveTo>
                  <a:pt x="9219693" y="4308688"/>
                </a:moveTo>
                <a:cubicBezTo>
                  <a:pt x="9214011" y="4304322"/>
                  <a:pt x="9208262" y="4300022"/>
                  <a:pt x="9202448" y="4295744"/>
                </a:cubicBezTo>
                <a:cubicBezTo>
                  <a:pt x="9205256" y="4283479"/>
                  <a:pt x="9208065" y="4271193"/>
                  <a:pt x="9210829" y="4258885"/>
                </a:cubicBezTo>
                <a:cubicBezTo>
                  <a:pt x="9216117" y="4263514"/>
                  <a:pt x="9221317" y="4268209"/>
                  <a:pt x="9226450" y="4272948"/>
                </a:cubicBezTo>
                <a:cubicBezTo>
                  <a:pt x="9224212" y="4284949"/>
                  <a:pt x="9221952" y="4296863"/>
                  <a:pt x="9219693" y="4308688"/>
                </a:cubicBezTo>
                <a:close/>
                <a:moveTo>
                  <a:pt x="9199837" y="4293835"/>
                </a:moveTo>
                <a:cubicBezTo>
                  <a:pt x="9193979" y="4289601"/>
                  <a:pt x="9188077" y="4285366"/>
                  <a:pt x="9182087" y="4281219"/>
                </a:cubicBezTo>
                <a:cubicBezTo>
                  <a:pt x="9185466" y="4268494"/>
                  <a:pt x="9188801" y="4255747"/>
                  <a:pt x="9192136" y="4242956"/>
                </a:cubicBezTo>
                <a:cubicBezTo>
                  <a:pt x="9197577" y="4247454"/>
                  <a:pt x="9202953" y="4252040"/>
                  <a:pt x="9208283" y="4256669"/>
                </a:cubicBezTo>
                <a:cubicBezTo>
                  <a:pt x="9205497" y="4269087"/>
                  <a:pt x="9202668" y="4281483"/>
                  <a:pt x="9199837" y="4293835"/>
                </a:cubicBezTo>
                <a:close/>
                <a:moveTo>
                  <a:pt x="9192728" y="4240653"/>
                </a:moveTo>
                <a:cubicBezTo>
                  <a:pt x="9196019" y="4228037"/>
                  <a:pt x="9199266" y="4215400"/>
                  <a:pt x="9202492" y="4202762"/>
                </a:cubicBezTo>
                <a:cubicBezTo>
                  <a:pt x="9207385" y="4207567"/>
                  <a:pt x="9212211" y="4212438"/>
                  <a:pt x="9216972" y="4217396"/>
                </a:cubicBezTo>
                <a:cubicBezTo>
                  <a:pt x="9214296" y="4229683"/>
                  <a:pt x="9211574" y="4241969"/>
                  <a:pt x="9208832" y="4254234"/>
                </a:cubicBezTo>
                <a:cubicBezTo>
                  <a:pt x="9203523" y="4249648"/>
                  <a:pt x="9198169" y="4245106"/>
                  <a:pt x="9192728" y="4240653"/>
                </a:cubicBezTo>
                <a:close/>
                <a:moveTo>
                  <a:pt x="9190118" y="4238546"/>
                </a:moveTo>
                <a:cubicBezTo>
                  <a:pt x="9184633" y="4234071"/>
                  <a:pt x="9179104" y="4229683"/>
                  <a:pt x="9173510" y="4225361"/>
                </a:cubicBezTo>
                <a:cubicBezTo>
                  <a:pt x="9177349" y="4212285"/>
                  <a:pt x="9181145" y="4199208"/>
                  <a:pt x="9184918" y="4186110"/>
                </a:cubicBezTo>
                <a:cubicBezTo>
                  <a:pt x="9189986" y="4190739"/>
                  <a:pt x="9195010" y="4195478"/>
                  <a:pt x="9199947" y="4200283"/>
                </a:cubicBezTo>
                <a:cubicBezTo>
                  <a:pt x="9196700" y="4213030"/>
                  <a:pt x="9193409" y="4225799"/>
                  <a:pt x="9190118" y="4238546"/>
                </a:cubicBezTo>
                <a:close/>
                <a:moveTo>
                  <a:pt x="9185510" y="4184026"/>
                </a:moveTo>
                <a:cubicBezTo>
                  <a:pt x="9189196" y="4171279"/>
                  <a:pt x="9192838" y="4158510"/>
                  <a:pt x="9196436" y="4145741"/>
                </a:cubicBezTo>
                <a:cubicBezTo>
                  <a:pt x="9200956" y="4150699"/>
                  <a:pt x="9205432" y="4155723"/>
                  <a:pt x="9209841" y="4160835"/>
                </a:cubicBezTo>
                <a:cubicBezTo>
                  <a:pt x="9206770" y="4173253"/>
                  <a:pt x="9203654" y="4185693"/>
                  <a:pt x="9200495" y="4198111"/>
                </a:cubicBezTo>
                <a:cubicBezTo>
                  <a:pt x="9195559" y="4193350"/>
                  <a:pt x="9190578" y="4188655"/>
                  <a:pt x="9185510" y="4184026"/>
                </a:cubicBezTo>
                <a:close/>
                <a:moveTo>
                  <a:pt x="9197139" y="4143196"/>
                </a:moveTo>
                <a:cubicBezTo>
                  <a:pt x="9200736" y="4130470"/>
                  <a:pt x="9204269" y="4117745"/>
                  <a:pt x="9207757" y="4105042"/>
                </a:cubicBezTo>
                <a:cubicBezTo>
                  <a:pt x="9211750" y="4110242"/>
                  <a:pt x="9215677" y="4115508"/>
                  <a:pt x="9219561" y="4120883"/>
                </a:cubicBezTo>
                <a:cubicBezTo>
                  <a:pt x="9216599" y="4133301"/>
                  <a:pt x="9213571" y="4145719"/>
                  <a:pt x="9210500" y="4158137"/>
                </a:cubicBezTo>
                <a:cubicBezTo>
                  <a:pt x="9206112" y="4153069"/>
                  <a:pt x="9201658" y="4148088"/>
                  <a:pt x="9197139" y="4143196"/>
                </a:cubicBezTo>
                <a:close/>
                <a:moveTo>
                  <a:pt x="9194615" y="4140453"/>
                </a:moveTo>
                <a:cubicBezTo>
                  <a:pt x="9190030" y="4135538"/>
                  <a:pt x="9185401" y="4130734"/>
                  <a:pt x="9180684" y="4125995"/>
                </a:cubicBezTo>
                <a:cubicBezTo>
                  <a:pt x="9184808" y="4112853"/>
                  <a:pt x="9188911" y="4099711"/>
                  <a:pt x="9192948" y="4086569"/>
                </a:cubicBezTo>
                <a:cubicBezTo>
                  <a:pt x="9197139" y="4091593"/>
                  <a:pt x="9201263" y="4096683"/>
                  <a:pt x="9205322" y="4101905"/>
                </a:cubicBezTo>
                <a:cubicBezTo>
                  <a:pt x="9201812" y="4114739"/>
                  <a:pt x="9198236" y="4127596"/>
                  <a:pt x="9194615" y="4140453"/>
                </a:cubicBezTo>
                <a:close/>
                <a:moveTo>
                  <a:pt x="9193540" y="4084594"/>
                </a:moveTo>
                <a:cubicBezTo>
                  <a:pt x="9197401" y="4072023"/>
                  <a:pt x="9201219" y="4059451"/>
                  <a:pt x="9204992" y="4046901"/>
                </a:cubicBezTo>
                <a:cubicBezTo>
                  <a:pt x="9208657" y="4052189"/>
                  <a:pt x="9212277" y="4057586"/>
                  <a:pt x="9215832" y="4063093"/>
                </a:cubicBezTo>
                <a:cubicBezTo>
                  <a:pt x="9212562" y="4075313"/>
                  <a:pt x="9209250" y="4087578"/>
                  <a:pt x="9205892" y="4099864"/>
                </a:cubicBezTo>
                <a:cubicBezTo>
                  <a:pt x="9201833" y="4094665"/>
                  <a:pt x="9197731" y="4089574"/>
                  <a:pt x="9193540" y="4084594"/>
                </a:cubicBezTo>
                <a:close/>
                <a:moveTo>
                  <a:pt x="9191039" y="4081654"/>
                </a:moveTo>
                <a:cubicBezTo>
                  <a:pt x="9186783" y="4076652"/>
                  <a:pt x="9182460" y="4071737"/>
                  <a:pt x="9178095" y="4066955"/>
                </a:cubicBezTo>
                <a:cubicBezTo>
                  <a:pt x="9182504" y="4053900"/>
                  <a:pt x="9186848" y="4040890"/>
                  <a:pt x="9191171" y="4027879"/>
                </a:cubicBezTo>
                <a:cubicBezTo>
                  <a:pt x="9195032" y="4032969"/>
                  <a:pt x="9198850" y="4038169"/>
                  <a:pt x="9202601" y="4043479"/>
                </a:cubicBezTo>
                <a:cubicBezTo>
                  <a:pt x="9198806" y="4056182"/>
                  <a:pt x="9194945" y="4068907"/>
                  <a:pt x="9191039" y="4081654"/>
                </a:cubicBezTo>
                <a:close/>
                <a:moveTo>
                  <a:pt x="9192092" y="4025027"/>
                </a:moveTo>
                <a:cubicBezTo>
                  <a:pt x="9196371" y="4012148"/>
                  <a:pt x="9200561" y="3999292"/>
                  <a:pt x="9204708" y="3986457"/>
                </a:cubicBezTo>
                <a:cubicBezTo>
                  <a:pt x="9208086" y="3991745"/>
                  <a:pt x="9211377" y="3997164"/>
                  <a:pt x="9214624" y="4002714"/>
                </a:cubicBezTo>
                <a:cubicBezTo>
                  <a:pt x="9210982" y="4015242"/>
                  <a:pt x="9207297" y="4027814"/>
                  <a:pt x="9203523" y="4040407"/>
                </a:cubicBezTo>
                <a:cubicBezTo>
                  <a:pt x="9199771" y="4035163"/>
                  <a:pt x="9195975" y="4030051"/>
                  <a:pt x="9192092" y="4025027"/>
                </a:cubicBezTo>
                <a:close/>
                <a:moveTo>
                  <a:pt x="9189613" y="4021824"/>
                </a:moveTo>
                <a:cubicBezTo>
                  <a:pt x="9185664" y="4016756"/>
                  <a:pt x="9181649" y="4011820"/>
                  <a:pt x="9177546" y="4006971"/>
                </a:cubicBezTo>
                <a:cubicBezTo>
                  <a:pt x="9182351" y="3993675"/>
                  <a:pt x="9187068" y="3980380"/>
                  <a:pt x="9191763" y="3967128"/>
                </a:cubicBezTo>
                <a:cubicBezTo>
                  <a:pt x="9195362" y="3972218"/>
                  <a:pt x="9198894" y="3977440"/>
                  <a:pt x="9202360" y="3982793"/>
                </a:cubicBezTo>
                <a:cubicBezTo>
                  <a:pt x="9198169" y="3995781"/>
                  <a:pt x="9193913" y="4008792"/>
                  <a:pt x="9189613" y="4021824"/>
                </a:cubicBezTo>
                <a:close/>
                <a:moveTo>
                  <a:pt x="9192684" y="3964473"/>
                </a:moveTo>
                <a:cubicBezTo>
                  <a:pt x="9197270" y="3951441"/>
                  <a:pt x="9201812" y="3938452"/>
                  <a:pt x="9206265" y="3925464"/>
                </a:cubicBezTo>
                <a:cubicBezTo>
                  <a:pt x="9209359" y="3930773"/>
                  <a:pt x="9212430" y="3936171"/>
                  <a:pt x="9215393" y="3941721"/>
                </a:cubicBezTo>
                <a:cubicBezTo>
                  <a:pt x="9211421" y="3954425"/>
                  <a:pt x="9207362" y="3967172"/>
                  <a:pt x="9203259" y="3979941"/>
                </a:cubicBezTo>
                <a:cubicBezTo>
                  <a:pt x="9199794" y="3974675"/>
                  <a:pt x="9196283" y="3969519"/>
                  <a:pt x="9192684" y="3964473"/>
                </a:cubicBezTo>
                <a:close/>
                <a:moveTo>
                  <a:pt x="9190227" y="3961073"/>
                </a:moveTo>
                <a:cubicBezTo>
                  <a:pt x="9186498" y="3955938"/>
                  <a:pt x="9182724" y="3950936"/>
                  <a:pt x="9178863" y="3946087"/>
                </a:cubicBezTo>
                <a:cubicBezTo>
                  <a:pt x="9183952" y="3932660"/>
                  <a:pt x="9189021" y="3919233"/>
                  <a:pt x="9194001" y="3905806"/>
                </a:cubicBezTo>
                <a:cubicBezTo>
                  <a:pt x="9197380" y="3910918"/>
                  <a:pt x="9200715" y="3916161"/>
                  <a:pt x="9203962" y="3921537"/>
                </a:cubicBezTo>
                <a:cubicBezTo>
                  <a:pt x="9199442" y="3934679"/>
                  <a:pt x="9194878" y="3947865"/>
                  <a:pt x="9190227" y="3961073"/>
                </a:cubicBezTo>
                <a:close/>
                <a:moveTo>
                  <a:pt x="9194945" y="3903305"/>
                </a:moveTo>
                <a:cubicBezTo>
                  <a:pt x="9199815" y="3890185"/>
                  <a:pt x="9204620" y="3877065"/>
                  <a:pt x="9209380" y="3863989"/>
                </a:cubicBezTo>
                <a:cubicBezTo>
                  <a:pt x="9212299" y="3869298"/>
                  <a:pt x="9215129" y="3874783"/>
                  <a:pt x="9217894" y="3880378"/>
                </a:cubicBezTo>
                <a:cubicBezTo>
                  <a:pt x="9213615" y="3893168"/>
                  <a:pt x="9209271" y="3906003"/>
                  <a:pt x="9204883" y="3918882"/>
                </a:cubicBezTo>
                <a:cubicBezTo>
                  <a:pt x="9201636" y="3913551"/>
                  <a:pt x="9198323" y="3908351"/>
                  <a:pt x="9194945" y="3903305"/>
                </a:cubicBezTo>
                <a:close/>
                <a:moveTo>
                  <a:pt x="9192509" y="3899641"/>
                </a:moveTo>
                <a:cubicBezTo>
                  <a:pt x="9190557" y="3896811"/>
                  <a:pt x="9188604" y="3894024"/>
                  <a:pt x="9186630" y="3891282"/>
                </a:cubicBezTo>
                <a:cubicBezTo>
                  <a:pt x="9185072" y="3889132"/>
                  <a:pt x="9183492" y="3887047"/>
                  <a:pt x="9181912" y="3884941"/>
                </a:cubicBezTo>
                <a:cubicBezTo>
                  <a:pt x="9187287" y="3871448"/>
                  <a:pt x="9192597" y="3857933"/>
                  <a:pt x="9197885" y="3844440"/>
                </a:cubicBezTo>
                <a:cubicBezTo>
                  <a:pt x="9201022" y="3849464"/>
                  <a:pt x="9204071" y="3854620"/>
                  <a:pt x="9207077" y="3859908"/>
                </a:cubicBezTo>
                <a:cubicBezTo>
                  <a:pt x="9202272" y="3873137"/>
                  <a:pt x="9197424" y="3886389"/>
                  <a:pt x="9192509" y="3899641"/>
                </a:cubicBezTo>
                <a:close/>
                <a:moveTo>
                  <a:pt x="9199727" y="3843058"/>
                </a:moveTo>
                <a:cubicBezTo>
                  <a:pt x="9199442" y="3842641"/>
                  <a:pt x="9199179" y="3842224"/>
                  <a:pt x="9198894" y="3841807"/>
                </a:cubicBezTo>
                <a:cubicBezTo>
                  <a:pt x="9204027" y="3828643"/>
                  <a:pt x="9209095" y="3815501"/>
                  <a:pt x="9214098" y="3802359"/>
                </a:cubicBezTo>
                <a:cubicBezTo>
                  <a:pt x="9216774" y="3807559"/>
                  <a:pt x="9219408" y="3812868"/>
                  <a:pt x="9221931" y="3818332"/>
                </a:cubicBezTo>
                <a:cubicBezTo>
                  <a:pt x="9217389" y="3831210"/>
                  <a:pt x="9212782" y="3844133"/>
                  <a:pt x="9208086" y="3857099"/>
                </a:cubicBezTo>
                <a:cubicBezTo>
                  <a:pt x="9205366" y="3852294"/>
                  <a:pt x="9202580" y="3847599"/>
                  <a:pt x="9199727" y="3843058"/>
                </a:cubicBezTo>
                <a:close/>
                <a:moveTo>
                  <a:pt x="9196436" y="3838033"/>
                </a:moveTo>
                <a:cubicBezTo>
                  <a:pt x="9193168" y="3833009"/>
                  <a:pt x="9189810" y="3828117"/>
                  <a:pt x="9186344" y="3823378"/>
                </a:cubicBezTo>
                <a:cubicBezTo>
                  <a:pt x="9191960" y="3809819"/>
                  <a:pt x="9197533" y="3796260"/>
                  <a:pt x="9203062" y="3782679"/>
                </a:cubicBezTo>
                <a:cubicBezTo>
                  <a:pt x="9206068" y="3787660"/>
                  <a:pt x="9209008" y="3792750"/>
                  <a:pt x="9211838" y="3798037"/>
                </a:cubicBezTo>
                <a:cubicBezTo>
                  <a:pt x="9206770" y="3811355"/>
                  <a:pt x="9201636" y="3824694"/>
                  <a:pt x="9196436" y="3838033"/>
                </a:cubicBezTo>
                <a:close/>
                <a:moveTo>
                  <a:pt x="9212803" y="3794812"/>
                </a:moveTo>
                <a:cubicBezTo>
                  <a:pt x="9210039" y="3789700"/>
                  <a:pt x="9207121" y="3784785"/>
                  <a:pt x="9204159" y="3779959"/>
                </a:cubicBezTo>
                <a:cubicBezTo>
                  <a:pt x="9209535" y="3766773"/>
                  <a:pt x="9214822" y="3753565"/>
                  <a:pt x="9220065" y="3740379"/>
                </a:cubicBezTo>
                <a:cubicBezTo>
                  <a:pt x="9222632" y="3745557"/>
                  <a:pt x="9225134" y="3750822"/>
                  <a:pt x="9227503" y="3756220"/>
                </a:cubicBezTo>
                <a:cubicBezTo>
                  <a:pt x="9222720" y="3769142"/>
                  <a:pt x="9217871" y="3782087"/>
                  <a:pt x="9212957" y="3795075"/>
                </a:cubicBezTo>
                <a:cubicBezTo>
                  <a:pt x="9212891" y="3794987"/>
                  <a:pt x="9212847" y="3794900"/>
                  <a:pt x="9212803" y="3794812"/>
                </a:cubicBezTo>
                <a:close/>
                <a:moveTo>
                  <a:pt x="9201745" y="3775966"/>
                </a:moveTo>
                <a:cubicBezTo>
                  <a:pt x="9198630" y="3771051"/>
                  <a:pt x="9195383" y="3766312"/>
                  <a:pt x="9192092" y="3761683"/>
                </a:cubicBezTo>
                <a:cubicBezTo>
                  <a:pt x="9197950" y="3748058"/>
                  <a:pt x="9203742" y="3734477"/>
                  <a:pt x="9209491" y="3720896"/>
                </a:cubicBezTo>
                <a:cubicBezTo>
                  <a:pt x="9212365" y="3725789"/>
                  <a:pt x="9215151" y="3730769"/>
                  <a:pt x="9217806" y="3735903"/>
                </a:cubicBezTo>
                <a:cubicBezTo>
                  <a:pt x="9212518" y="3749243"/>
                  <a:pt x="9207165" y="3762604"/>
                  <a:pt x="9201745" y="3775966"/>
                </a:cubicBezTo>
                <a:close/>
                <a:moveTo>
                  <a:pt x="9210763" y="3717847"/>
                </a:moveTo>
                <a:cubicBezTo>
                  <a:pt x="9216358" y="3704573"/>
                  <a:pt x="9221887" y="3691343"/>
                  <a:pt x="9227328" y="3678179"/>
                </a:cubicBezTo>
                <a:cubicBezTo>
                  <a:pt x="9229763" y="3683182"/>
                  <a:pt x="9232088" y="3688382"/>
                  <a:pt x="9234326" y="3693713"/>
                </a:cubicBezTo>
                <a:cubicBezTo>
                  <a:pt x="9229325" y="3706657"/>
                  <a:pt x="9224234" y="3719646"/>
                  <a:pt x="9219100" y="3732656"/>
                </a:cubicBezTo>
                <a:cubicBezTo>
                  <a:pt x="9216423" y="3727588"/>
                  <a:pt x="9213659" y="3722652"/>
                  <a:pt x="9210763" y="3717847"/>
                </a:cubicBezTo>
                <a:close/>
                <a:moveTo>
                  <a:pt x="9228622" y="3675020"/>
                </a:moveTo>
                <a:cubicBezTo>
                  <a:pt x="9233910" y="3662207"/>
                  <a:pt x="9239110" y="3649438"/>
                  <a:pt x="9244222" y="3636713"/>
                </a:cubicBezTo>
                <a:cubicBezTo>
                  <a:pt x="9245999" y="3641277"/>
                  <a:pt x="9247731" y="3645928"/>
                  <a:pt x="9249355" y="3650733"/>
                </a:cubicBezTo>
                <a:cubicBezTo>
                  <a:pt x="9249553" y="3651347"/>
                  <a:pt x="9249728" y="3651983"/>
                  <a:pt x="9249948" y="3652597"/>
                </a:cubicBezTo>
                <a:cubicBezTo>
                  <a:pt x="9245252" y="3665103"/>
                  <a:pt x="9240492" y="3677653"/>
                  <a:pt x="9235643" y="3690246"/>
                </a:cubicBezTo>
                <a:cubicBezTo>
                  <a:pt x="9233405" y="3685025"/>
                  <a:pt x="9231058" y="3679957"/>
                  <a:pt x="9228622" y="3675020"/>
                </a:cubicBezTo>
                <a:close/>
                <a:moveTo>
                  <a:pt x="9226319" y="3670479"/>
                </a:moveTo>
                <a:cubicBezTo>
                  <a:pt x="9223773" y="3665564"/>
                  <a:pt x="9221141" y="3660781"/>
                  <a:pt x="9218399" y="3656152"/>
                </a:cubicBezTo>
                <a:cubicBezTo>
                  <a:pt x="9224168" y="3642944"/>
                  <a:pt x="9229873" y="3629714"/>
                  <a:pt x="9235511" y="3616484"/>
                </a:cubicBezTo>
                <a:cubicBezTo>
                  <a:pt x="9237814" y="3621333"/>
                  <a:pt x="9240031" y="3626335"/>
                  <a:pt x="9242137" y="3631491"/>
                </a:cubicBezTo>
                <a:cubicBezTo>
                  <a:pt x="9236937" y="3644458"/>
                  <a:pt x="9231672" y="3657468"/>
                  <a:pt x="9226319" y="3670479"/>
                </a:cubicBezTo>
                <a:close/>
                <a:moveTo>
                  <a:pt x="9215897" y="3652049"/>
                </a:moveTo>
                <a:cubicBezTo>
                  <a:pt x="9213001" y="3647376"/>
                  <a:pt x="9210017" y="3642856"/>
                  <a:pt x="9206924" y="3638490"/>
                </a:cubicBezTo>
                <a:cubicBezTo>
                  <a:pt x="9213264" y="3624690"/>
                  <a:pt x="9219473" y="3611043"/>
                  <a:pt x="9225529" y="3597616"/>
                </a:cubicBezTo>
                <a:cubicBezTo>
                  <a:pt x="9228205" y="3602180"/>
                  <a:pt x="9230750" y="3606919"/>
                  <a:pt x="9233208" y="3611811"/>
                </a:cubicBezTo>
                <a:cubicBezTo>
                  <a:pt x="9227503" y="3625217"/>
                  <a:pt x="9221733" y="3638644"/>
                  <a:pt x="9215897" y="3652049"/>
                </a:cubicBezTo>
                <a:close/>
                <a:moveTo>
                  <a:pt x="9226955" y="3594391"/>
                </a:moveTo>
                <a:cubicBezTo>
                  <a:pt x="9233010" y="3580942"/>
                  <a:pt x="9238911" y="3567668"/>
                  <a:pt x="9244682" y="3554592"/>
                </a:cubicBezTo>
                <a:cubicBezTo>
                  <a:pt x="9246920" y="3559309"/>
                  <a:pt x="9249092" y="3564136"/>
                  <a:pt x="9251133" y="3569160"/>
                </a:cubicBezTo>
                <a:cubicBezTo>
                  <a:pt x="9245736" y="3582192"/>
                  <a:pt x="9240251" y="3595247"/>
                  <a:pt x="9234699" y="3608323"/>
                </a:cubicBezTo>
                <a:cubicBezTo>
                  <a:pt x="9232243" y="3603496"/>
                  <a:pt x="9229653" y="3598889"/>
                  <a:pt x="9226955" y="3594391"/>
                </a:cubicBezTo>
                <a:close/>
                <a:moveTo>
                  <a:pt x="9246240" y="3550994"/>
                </a:moveTo>
                <a:cubicBezTo>
                  <a:pt x="9251989" y="3537918"/>
                  <a:pt x="9257583" y="3525039"/>
                  <a:pt x="9263024" y="3512358"/>
                </a:cubicBezTo>
                <a:cubicBezTo>
                  <a:pt x="9264867" y="3517206"/>
                  <a:pt x="9266600" y="3522231"/>
                  <a:pt x="9268224" y="3527409"/>
                </a:cubicBezTo>
                <a:cubicBezTo>
                  <a:pt x="9263133" y="3540002"/>
                  <a:pt x="9257978" y="3552639"/>
                  <a:pt x="9252734" y="3565321"/>
                </a:cubicBezTo>
                <a:cubicBezTo>
                  <a:pt x="9250672" y="3560384"/>
                  <a:pt x="9248522" y="3555601"/>
                  <a:pt x="9246240" y="3550994"/>
                </a:cubicBezTo>
                <a:close/>
                <a:moveTo>
                  <a:pt x="9243914" y="3546277"/>
                </a:moveTo>
                <a:cubicBezTo>
                  <a:pt x="9241501" y="3541604"/>
                  <a:pt x="9238955" y="3537128"/>
                  <a:pt x="9236323" y="3532784"/>
                </a:cubicBezTo>
                <a:cubicBezTo>
                  <a:pt x="9242576" y="3519269"/>
                  <a:pt x="9248675" y="3505929"/>
                  <a:pt x="9254643" y="3492765"/>
                </a:cubicBezTo>
                <a:cubicBezTo>
                  <a:pt x="9256859" y="3497351"/>
                  <a:pt x="9258943" y="3502090"/>
                  <a:pt x="9260918" y="3506982"/>
                </a:cubicBezTo>
                <a:cubicBezTo>
                  <a:pt x="9255410" y="3519883"/>
                  <a:pt x="9249728" y="3532981"/>
                  <a:pt x="9243914" y="3546277"/>
                </a:cubicBezTo>
                <a:close/>
                <a:moveTo>
                  <a:pt x="9233734" y="3528571"/>
                </a:moveTo>
                <a:cubicBezTo>
                  <a:pt x="9230948" y="3524227"/>
                  <a:pt x="9228052" y="3520103"/>
                  <a:pt x="9225046" y="3516109"/>
                </a:cubicBezTo>
                <a:cubicBezTo>
                  <a:pt x="9231716" y="3502309"/>
                  <a:pt x="9238342" y="3488553"/>
                  <a:pt x="9244858" y="3474819"/>
                </a:cubicBezTo>
                <a:cubicBezTo>
                  <a:pt x="9247446" y="3479031"/>
                  <a:pt x="9249904" y="3483419"/>
                  <a:pt x="9252251" y="3488005"/>
                </a:cubicBezTo>
                <a:cubicBezTo>
                  <a:pt x="9246240" y="3501322"/>
                  <a:pt x="9240075" y="3514859"/>
                  <a:pt x="9233734" y="3528571"/>
                </a:cubicBezTo>
                <a:close/>
                <a:moveTo>
                  <a:pt x="9246416" y="3471506"/>
                </a:moveTo>
                <a:cubicBezTo>
                  <a:pt x="9252800" y="3458079"/>
                  <a:pt x="9259075" y="3444695"/>
                  <a:pt x="9265283" y="3431378"/>
                </a:cubicBezTo>
                <a:cubicBezTo>
                  <a:pt x="9267456" y="3435744"/>
                  <a:pt x="9269497" y="3440285"/>
                  <a:pt x="9271427" y="3445002"/>
                </a:cubicBezTo>
                <a:cubicBezTo>
                  <a:pt x="9265745" y="3457947"/>
                  <a:pt x="9259886" y="3471089"/>
                  <a:pt x="9253875" y="3484428"/>
                </a:cubicBezTo>
                <a:cubicBezTo>
                  <a:pt x="9251505" y="3479953"/>
                  <a:pt x="9249027" y="3475652"/>
                  <a:pt x="9246416" y="3471506"/>
                </a:cubicBezTo>
                <a:close/>
                <a:moveTo>
                  <a:pt x="9266995" y="3427692"/>
                </a:moveTo>
                <a:cubicBezTo>
                  <a:pt x="9273029" y="3414681"/>
                  <a:pt x="9278974" y="3401715"/>
                  <a:pt x="9284811" y="3388814"/>
                </a:cubicBezTo>
                <a:cubicBezTo>
                  <a:pt x="9286565" y="3393334"/>
                  <a:pt x="9288233" y="3397985"/>
                  <a:pt x="9289769" y="3402812"/>
                </a:cubicBezTo>
                <a:cubicBezTo>
                  <a:pt x="9284394" y="3415340"/>
                  <a:pt x="9278886" y="3428065"/>
                  <a:pt x="9273204" y="3440987"/>
                </a:cubicBezTo>
                <a:cubicBezTo>
                  <a:pt x="9271251" y="3436402"/>
                  <a:pt x="9269167" y="3431970"/>
                  <a:pt x="9266995" y="3427692"/>
                </a:cubicBezTo>
                <a:close/>
                <a:moveTo>
                  <a:pt x="9264406" y="3422843"/>
                </a:moveTo>
                <a:cubicBezTo>
                  <a:pt x="9262103" y="3418631"/>
                  <a:pt x="9259668" y="3414594"/>
                  <a:pt x="9257122" y="3410710"/>
                </a:cubicBezTo>
                <a:cubicBezTo>
                  <a:pt x="9263682" y="3397217"/>
                  <a:pt x="9270133" y="3383768"/>
                  <a:pt x="9276517" y="3370363"/>
                </a:cubicBezTo>
                <a:cubicBezTo>
                  <a:pt x="9278645" y="3374488"/>
                  <a:pt x="9280641" y="3378766"/>
                  <a:pt x="9282550" y="3383220"/>
                </a:cubicBezTo>
                <a:cubicBezTo>
                  <a:pt x="9276605" y="3396340"/>
                  <a:pt x="9270550" y="3409569"/>
                  <a:pt x="9264406" y="3422843"/>
                </a:cubicBezTo>
                <a:close/>
                <a:moveTo>
                  <a:pt x="9278273" y="3366655"/>
                </a:moveTo>
                <a:cubicBezTo>
                  <a:pt x="9284481" y="3353579"/>
                  <a:pt x="9290602" y="3340546"/>
                  <a:pt x="9296614" y="3327602"/>
                </a:cubicBezTo>
                <a:cubicBezTo>
                  <a:pt x="9298347" y="3331836"/>
                  <a:pt x="9299949" y="3336246"/>
                  <a:pt x="9301440" y="3340832"/>
                </a:cubicBezTo>
                <a:cubicBezTo>
                  <a:pt x="9295846" y="3353535"/>
                  <a:pt x="9290164" y="3366326"/>
                  <a:pt x="9284350" y="3379183"/>
                </a:cubicBezTo>
                <a:cubicBezTo>
                  <a:pt x="9282441" y="3374860"/>
                  <a:pt x="9280423" y="3370670"/>
                  <a:pt x="9278273" y="3366655"/>
                </a:cubicBezTo>
                <a:close/>
                <a:moveTo>
                  <a:pt x="9298544" y="3323433"/>
                </a:moveTo>
                <a:cubicBezTo>
                  <a:pt x="9304381" y="3310818"/>
                  <a:pt x="9310129" y="3298268"/>
                  <a:pt x="9315768" y="3285806"/>
                </a:cubicBezTo>
                <a:cubicBezTo>
                  <a:pt x="9317084" y="3290172"/>
                  <a:pt x="9318290" y="3294714"/>
                  <a:pt x="9319387" y="3299387"/>
                </a:cubicBezTo>
                <a:cubicBezTo>
                  <a:pt x="9314187" y="3311586"/>
                  <a:pt x="9308878" y="3323872"/>
                  <a:pt x="9303437" y="3336268"/>
                </a:cubicBezTo>
                <a:cubicBezTo>
                  <a:pt x="9301923" y="3331836"/>
                  <a:pt x="9300278" y="3327558"/>
                  <a:pt x="9298544" y="3323433"/>
                </a:cubicBezTo>
                <a:close/>
                <a:moveTo>
                  <a:pt x="9296219" y="3318168"/>
                </a:moveTo>
                <a:cubicBezTo>
                  <a:pt x="9294267" y="3313933"/>
                  <a:pt x="9292204" y="3309874"/>
                  <a:pt x="9290010" y="3305991"/>
                </a:cubicBezTo>
                <a:cubicBezTo>
                  <a:pt x="9296394" y="3292849"/>
                  <a:pt x="9302691" y="3279751"/>
                  <a:pt x="9308878" y="3266719"/>
                </a:cubicBezTo>
                <a:cubicBezTo>
                  <a:pt x="9310634" y="3270843"/>
                  <a:pt x="9312279" y="3275166"/>
                  <a:pt x="9313793" y="3279641"/>
                </a:cubicBezTo>
                <a:cubicBezTo>
                  <a:pt x="9308045" y="3292410"/>
                  <a:pt x="9302187" y="3305245"/>
                  <a:pt x="9296219" y="3318168"/>
                </a:cubicBezTo>
                <a:close/>
                <a:moveTo>
                  <a:pt x="9287334" y="3301406"/>
                </a:moveTo>
                <a:cubicBezTo>
                  <a:pt x="9284964" y="3297544"/>
                  <a:pt x="9282462" y="3293880"/>
                  <a:pt x="9279830" y="3290370"/>
                </a:cubicBezTo>
                <a:cubicBezTo>
                  <a:pt x="9286741" y="3276723"/>
                  <a:pt x="9293564" y="3263099"/>
                  <a:pt x="9300322" y="3249518"/>
                </a:cubicBezTo>
                <a:cubicBezTo>
                  <a:pt x="9302516" y="3253291"/>
                  <a:pt x="9304578" y="3257241"/>
                  <a:pt x="9306508" y="3261387"/>
                </a:cubicBezTo>
                <a:cubicBezTo>
                  <a:pt x="9300212" y="3274661"/>
                  <a:pt x="9293828" y="3288022"/>
                  <a:pt x="9287334" y="3301406"/>
                </a:cubicBezTo>
                <a:close/>
                <a:moveTo>
                  <a:pt x="9302143" y="3245810"/>
                </a:moveTo>
                <a:cubicBezTo>
                  <a:pt x="9308702" y="3232580"/>
                  <a:pt x="9315175" y="3219394"/>
                  <a:pt x="9321537" y="3206252"/>
                </a:cubicBezTo>
                <a:cubicBezTo>
                  <a:pt x="9323315" y="3210202"/>
                  <a:pt x="9324983" y="3214304"/>
                  <a:pt x="9326518" y="3218605"/>
                </a:cubicBezTo>
                <a:cubicBezTo>
                  <a:pt x="9325948" y="3219833"/>
                  <a:pt x="9325399" y="3221040"/>
                  <a:pt x="9324828" y="3222269"/>
                </a:cubicBezTo>
                <a:cubicBezTo>
                  <a:pt x="9319454" y="3233897"/>
                  <a:pt x="9313969" y="3245591"/>
                  <a:pt x="9308417" y="3257350"/>
                </a:cubicBezTo>
                <a:cubicBezTo>
                  <a:pt x="9306443" y="3253335"/>
                  <a:pt x="9304381" y="3249474"/>
                  <a:pt x="9302143" y="3245810"/>
                </a:cubicBezTo>
                <a:close/>
                <a:moveTo>
                  <a:pt x="9299334" y="3241334"/>
                </a:moveTo>
                <a:cubicBezTo>
                  <a:pt x="9296922" y="3237670"/>
                  <a:pt x="9294376" y="3234226"/>
                  <a:pt x="9291699" y="3230957"/>
                </a:cubicBezTo>
                <a:cubicBezTo>
                  <a:pt x="9298786" y="3217200"/>
                  <a:pt x="9305807" y="3203466"/>
                  <a:pt x="9312740" y="3189776"/>
                </a:cubicBezTo>
                <a:cubicBezTo>
                  <a:pt x="9314978" y="3193330"/>
                  <a:pt x="9317084" y="3197081"/>
                  <a:pt x="9319059" y="3201009"/>
                </a:cubicBezTo>
                <a:cubicBezTo>
                  <a:pt x="9312586" y="3214414"/>
                  <a:pt x="9306004" y="3227841"/>
                  <a:pt x="9299334" y="3241334"/>
                </a:cubicBezTo>
                <a:close/>
                <a:moveTo>
                  <a:pt x="9314604" y="3186089"/>
                </a:moveTo>
                <a:cubicBezTo>
                  <a:pt x="9321340" y="3172772"/>
                  <a:pt x="9327988" y="3159477"/>
                  <a:pt x="9334526" y="3146247"/>
                </a:cubicBezTo>
                <a:cubicBezTo>
                  <a:pt x="9336347" y="3149977"/>
                  <a:pt x="9338036" y="3153904"/>
                  <a:pt x="9339594" y="3158007"/>
                </a:cubicBezTo>
                <a:cubicBezTo>
                  <a:pt x="9335777" y="3166102"/>
                  <a:pt x="9331915" y="3174264"/>
                  <a:pt x="9327944" y="3182535"/>
                </a:cubicBezTo>
                <a:cubicBezTo>
                  <a:pt x="9325640" y="3187362"/>
                  <a:pt x="9323337" y="3192167"/>
                  <a:pt x="9320989" y="3197016"/>
                </a:cubicBezTo>
                <a:cubicBezTo>
                  <a:pt x="9318992" y="3193176"/>
                  <a:pt x="9316865" y="3189556"/>
                  <a:pt x="9314604" y="3186089"/>
                </a:cubicBezTo>
                <a:close/>
                <a:moveTo>
                  <a:pt x="9327307" y="3126896"/>
                </a:moveTo>
                <a:cubicBezTo>
                  <a:pt x="9331038" y="3119656"/>
                  <a:pt x="9334745" y="3112415"/>
                  <a:pt x="9338409" y="3105219"/>
                </a:cubicBezTo>
                <a:cubicBezTo>
                  <a:pt x="9341591" y="3098966"/>
                  <a:pt x="9344706" y="3092801"/>
                  <a:pt x="9347800" y="3086680"/>
                </a:cubicBezTo>
                <a:cubicBezTo>
                  <a:pt x="9349665" y="3090212"/>
                  <a:pt x="9351397" y="3093942"/>
                  <a:pt x="9352999" y="3097847"/>
                </a:cubicBezTo>
                <a:cubicBezTo>
                  <a:pt x="9346812" y="3110726"/>
                  <a:pt x="9340427" y="3123824"/>
                  <a:pt x="9333868" y="3137120"/>
                </a:cubicBezTo>
                <a:cubicBezTo>
                  <a:pt x="9331827" y="3133522"/>
                  <a:pt x="9329633" y="3130121"/>
                  <a:pt x="9327307" y="3126896"/>
                </a:cubicBezTo>
                <a:close/>
                <a:moveTo>
                  <a:pt x="9334219" y="3103069"/>
                </a:moveTo>
                <a:cubicBezTo>
                  <a:pt x="9330884" y="3109607"/>
                  <a:pt x="9327527" y="3116167"/>
                  <a:pt x="9324171" y="3122727"/>
                </a:cubicBezTo>
                <a:cubicBezTo>
                  <a:pt x="9321625" y="3119524"/>
                  <a:pt x="9318949" y="3116540"/>
                  <a:pt x="9316119" y="3113732"/>
                </a:cubicBezTo>
                <a:cubicBezTo>
                  <a:pt x="9323731" y="3099537"/>
                  <a:pt x="9331103" y="3085583"/>
                  <a:pt x="9338321" y="3071827"/>
                </a:cubicBezTo>
                <a:cubicBezTo>
                  <a:pt x="9340713" y="3074920"/>
                  <a:pt x="9342929" y="3078233"/>
                  <a:pt x="9345014" y="3081722"/>
                </a:cubicBezTo>
                <a:cubicBezTo>
                  <a:pt x="9341459" y="3088786"/>
                  <a:pt x="9337883" y="3095895"/>
                  <a:pt x="9334219" y="3103069"/>
                </a:cubicBezTo>
                <a:close/>
                <a:moveTo>
                  <a:pt x="9340230" y="3068185"/>
                </a:moveTo>
                <a:cubicBezTo>
                  <a:pt x="9340691" y="3067329"/>
                  <a:pt x="9341174" y="3066429"/>
                  <a:pt x="9341612" y="3065552"/>
                </a:cubicBezTo>
                <a:cubicBezTo>
                  <a:pt x="9348348" y="3052695"/>
                  <a:pt x="9354887" y="3040058"/>
                  <a:pt x="9361270" y="3027596"/>
                </a:cubicBezTo>
                <a:cubicBezTo>
                  <a:pt x="9363202" y="3030909"/>
                  <a:pt x="9365001" y="3034441"/>
                  <a:pt x="9366646" y="3038149"/>
                </a:cubicBezTo>
                <a:cubicBezTo>
                  <a:pt x="9360284" y="3051137"/>
                  <a:pt x="9353723" y="3064345"/>
                  <a:pt x="9346988" y="3077794"/>
                </a:cubicBezTo>
                <a:cubicBezTo>
                  <a:pt x="9344882" y="3074416"/>
                  <a:pt x="9342621" y="3071212"/>
                  <a:pt x="9340230" y="3068185"/>
                </a:cubicBezTo>
                <a:close/>
                <a:moveTo>
                  <a:pt x="9337356" y="3063336"/>
                </a:moveTo>
                <a:cubicBezTo>
                  <a:pt x="9337203" y="3063621"/>
                  <a:pt x="9337050" y="3063928"/>
                  <a:pt x="9336895" y="3064235"/>
                </a:cubicBezTo>
                <a:cubicBezTo>
                  <a:pt x="9334263" y="3061274"/>
                  <a:pt x="9331498" y="3058509"/>
                  <a:pt x="9328580" y="3055964"/>
                </a:cubicBezTo>
                <a:cubicBezTo>
                  <a:pt x="9334088" y="3045850"/>
                  <a:pt x="9339529" y="3035801"/>
                  <a:pt x="9344838" y="3025885"/>
                </a:cubicBezTo>
                <a:cubicBezTo>
                  <a:pt x="9347032" y="3021782"/>
                  <a:pt x="9349226" y="3017723"/>
                  <a:pt x="9351376" y="3013642"/>
                </a:cubicBezTo>
                <a:cubicBezTo>
                  <a:pt x="9353855" y="3016516"/>
                  <a:pt x="9356159" y="3019566"/>
                  <a:pt x="9358309" y="3022835"/>
                </a:cubicBezTo>
                <a:cubicBezTo>
                  <a:pt x="9351508" y="3036108"/>
                  <a:pt x="9344553" y="3049601"/>
                  <a:pt x="9337356" y="3063336"/>
                </a:cubicBezTo>
                <a:close/>
                <a:moveTo>
                  <a:pt x="9353329" y="3010000"/>
                </a:moveTo>
                <a:cubicBezTo>
                  <a:pt x="9360722" y="2996090"/>
                  <a:pt x="9367919" y="2982444"/>
                  <a:pt x="9374939" y="2968994"/>
                </a:cubicBezTo>
                <a:cubicBezTo>
                  <a:pt x="9376936" y="2972088"/>
                  <a:pt x="9378801" y="2975401"/>
                  <a:pt x="9380534" y="2978867"/>
                </a:cubicBezTo>
                <a:cubicBezTo>
                  <a:pt x="9373996" y="2991987"/>
                  <a:pt x="9367282" y="3005305"/>
                  <a:pt x="9360328" y="3018886"/>
                </a:cubicBezTo>
                <a:cubicBezTo>
                  <a:pt x="9358155" y="3015748"/>
                  <a:pt x="9355829" y="3012764"/>
                  <a:pt x="9353329" y="3010000"/>
                </a:cubicBezTo>
                <a:close/>
                <a:moveTo>
                  <a:pt x="9349774" y="3006270"/>
                </a:moveTo>
                <a:cubicBezTo>
                  <a:pt x="9346965" y="3003506"/>
                  <a:pt x="9343982" y="3000939"/>
                  <a:pt x="9340823" y="2998591"/>
                </a:cubicBezTo>
                <a:cubicBezTo>
                  <a:pt x="9343148" y="2994401"/>
                  <a:pt x="9345496" y="2990188"/>
                  <a:pt x="9347777" y="2986020"/>
                </a:cubicBezTo>
                <a:cubicBezTo>
                  <a:pt x="9353394" y="2975818"/>
                  <a:pt x="9358879" y="2965747"/>
                  <a:pt x="9364299" y="2955765"/>
                </a:cubicBezTo>
                <a:cubicBezTo>
                  <a:pt x="9366953" y="2958441"/>
                  <a:pt x="9369454" y="2961337"/>
                  <a:pt x="9371758" y="2964453"/>
                </a:cubicBezTo>
                <a:cubicBezTo>
                  <a:pt x="9364628" y="2978165"/>
                  <a:pt x="9357322" y="2992097"/>
                  <a:pt x="9349774" y="3006270"/>
                </a:cubicBezTo>
                <a:close/>
                <a:moveTo>
                  <a:pt x="9366229" y="2952188"/>
                </a:moveTo>
                <a:cubicBezTo>
                  <a:pt x="9373842" y="2938125"/>
                  <a:pt x="9381280" y="2924259"/>
                  <a:pt x="9388498" y="2910656"/>
                </a:cubicBezTo>
                <a:cubicBezTo>
                  <a:pt x="9390671" y="2913596"/>
                  <a:pt x="9392710" y="2916756"/>
                  <a:pt x="9394575" y="2920112"/>
                </a:cubicBezTo>
                <a:cubicBezTo>
                  <a:pt x="9387840" y="2933386"/>
                  <a:pt x="9380907" y="2946879"/>
                  <a:pt x="9373776" y="2960613"/>
                </a:cubicBezTo>
                <a:cubicBezTo>
                  <a:pt x="9371429" y="2957586"/>
                  <a:pt x="9368905" y="2954799"/>
                  <a:pt x="9366229" y="2952188"/>
                </a:cubicBezTo>
                <a:close/>
                <a:moveTo>
                  <a:pt x="9362434" y="2948700"/>
                </a:moveTo>
                <a:cubicBezTo>
                  <a:pt x="9359955" y="2946572"/>
                  <a:pt x="9357344" y="2944575"/>
                  <a:pt x="9354602" y="2942776"/>
                </a:cubicBezTo>
                <a:cubicBezTo>
                  <a:pt x="9354272" y="2942557"/>
                  <a:pt x="9353921" y="2942359"/>
                  <a:pt x="9353570" y="2942140"/>
                </a:cubicBezTo>
                <a:cubicBezTo>
                  <a:pt x="9361797" y="2927484"/>
                  <a:pt x="9369828" y="2913026"/>
                  <a:pt x="9377638" y="2898831"/>
                </a:cubicBezTo>
                <a:cubicBezTo>
                  <a:pt x="9380271" y="2901134"/>
                  <a:pt x="9382772" y="2903635"/>
                  <a:pt x="9385119" y="2906356"/>
                </a:cubicBezTo>
                <a:cubicBezTo>
                  <a:pt x="9377769" y="2920222"/>
                  <a:pt x="9370201" y="2934329"/>
                  <a:pt x="9362434" y="2948700"/>
                </a:cubicBezTo>
                <a:close/>
                <a:moveTo>
                  <a:pt x="9379634" y="2895210"/>
                </a:moveTo>
                <a:cubicBezTo>
                  <a:pt x="9387424" y="2880993"/>
                  <a:pt x="9395036" y="2866996"/>
                  <a:pt x="9402430" y="2853261"/>
                </a:cubicBezTo>
                <a:cubicBezTo>
                  <a:pt x="9404602" y="2855850"/>
                  <a:pt x="9406642" y="2858659"/>
                  <a:pt x="9408508" y="2861643"/>
                </a:cubicBezTo>
                <a:cubicBezTo>
                  <a:pt x="9401574" y="2875048"/>
                  <a:pt x="9394466" y="2888694"/>
                  <a:pt x="9387116" y="2902604"/>
                </a:cubicBezTo>
                <a:cubicBezTo>
                  <a:pt x="9384746" y="2899950"/>
                  <a:pt x="9382267" y="2897470"/>
                  <a:pt x="9379634" y="2895210"/>
                </a:cubicBezTo>
                <a:close/>
                <a:moveTo>
                  <a:pt x="9375554" y="2892007"/>
                </a:moveTo>
                <a:cubicBezTo>
                  <a:pt x="9374654" y="2891349"/>
                  <a:pt x="9373755" y="2890691"/>
                  <a:pt x="9372811" y="2890055"/>
                </a:cubicBezTo>
                <a:cubicBezTo>
                  <a:pt x="9370727" y="2888672"/>
                  <a:pt x="9368599" y="2887356"/>
                  <a:pt x="9366449" y="2886083"/>
                </a:cubicBezTo>
                <a:cubicBezTo>
                  <a:pt x="9374852" y="2871296"/>
                  <a:pt x="9383057" y="2856750"/>
                  <a:pt x="9391043" y="2842423"/>
                </a:cubicBezTo>
                <a:cubicBezTo>
                  <a:pt x="9393786" y="2844485"/>
                  <a:pt x="9396397" y="2846745"/>
                  <a:pt x="9398832" y="2849225"/>
                </a:cubicBezTo>
                <a:cubicBezTo>
                  <a:pt x="9391284" y="2863244"/>
                  <a:pt x="9383540" y="2877505"/>
                  <a:pt x="9375554" y="2892007"/>
                </a:cubicBezTo>
                <a:close/>
                <a:moveTo>
                  <a:pt x="9388762" y="2835885"/>
                </a:moveTo>
                <a:cubicBezTo>
                  <a:pt x="9328098" y="2796459"/>
                  <a:pt x="9236652" y="2807385"/>
                  <a:pt x="9187222" y="2813331"/>
                </a:cubicBezTo>
                <a:cubicBezTo>
                  <a:pt x="9083424" y="2825771"/>
                  <a:pt x="8981820" y="2858637"/>
                  <a:pt x="8883552" y="2890428"/>
                </a:cubicBezTo>
                <a:cubicBezTo>
                  <a:pt x="8838772" y="2904908"/>
                  <a:pt x="8792479" y="2919893"/>
                  <a:pt x="8746932" y="2932596"/>
                </a:cubicBezTo>
                <a:cubicBezTo>
                  <a:pt x="8071644" y="3120862"/>
                  <a:pt x="7329878" y="3363934"/>
                  <a:pt x="6479246" y="3675678"/>
                </a:cubicBezTo>
                <a:cubicBezTo>
                  <a:pt x="6351995" y="3722301"/>
                  <a:pt x="6202497" y="3773903"/>
                  <a:pt x="6079940" y="3799112"/>
                </a:cubicBezTo>
                <a:cubicBezTo>
                  <a:pt x="6087290" y="3795668"/>
                  <a:pt x="6094618" y="3792201"/>
                  <a:pt x="6101968" y="3788735"/>
                </a:cubicBezTo>
                <a:cubicBezTo>
                  <a:pt x="6227749" y="3761529"/>
                  <a:pt x="6381658" y="3706372"/>
                  <a:pt x="6511367" y="3657183"/>
                </a:cubicBezTo>
                <a:cubicBezTo>
                  <a:pt x="7360243" y="3335215"/>
                  <a:pt x="8093386" y="3084552"/>
                  <a:pt x="8752724" y="2890910"/>
                </a:cubicBezTo>
                <a:cubicBezTo>
                  <a:pt x="8797284" y="2877834"/>
                  <a:pt x="8842568" y="2862696"/>
                  <a:pt x="8886382" y="2848084"/>
                </a:cubicBezTo>
                <a:cubicBezTo>
                  <a:pt x="8988380" y="2814033"/>
                  <a:pt x="9093867" y="2778819"/>
                  <a:pt x="9201527" y="2765085"/>
                </a:cubicBezTo>
                <a:cubicBezTo>
                  <a:pt x="9252251" y="2758591"/>
                  <a:pt x="9346659" y="2746524"/>
                  <a:pt x="9406862" y="2788122"/>
                </a:cubicBezTo>
                <a:cubicBezTo>
                  <a:pt x="9408880" y="2789504"/>
                  <a:pt x="9410789" y="2791040"/>
                  <a:pt x="9412611" y="2792641"/>
                </a:cubicBezTo>
                <a:cubicBezTo>
                  <a:pt x="9404888" y="2806815"/>
                  <a:pt x="9396945" y="2821207"/>
                  <a:pt x="9388762" y="2835885"/>
                </a:cubicBezTo>
                <a:close/>
                <a:moveTo>
                  <a:pt x="9409253" y="2784633"/>
                </a:moveTo>
                <a:cubicBezTo>
                  <a:pt x="9347712" y="2742136"/>
                  <a:pt x="9252274" y="2754334"/>
                  <a:pt x="9200978" y="2760873"/>
                </a:cubicBezTo>
                <a:cubicBezTo>
                  <a:pt x="9092902" y="2774695"/>
                  <a:pt x="8987239" y="2809952"/>
                  <a:pt x="8885043" y="2844069"/>
                </a:cubicBezTo>
                <a:cubicBezTo>
                  <a:pt x="8841273" y="2858680"/>
                  <a:pt x="8796011" y="2873797"/>
                  <a:pt x="8751517" y="2886852"/>
                </a:cubicBezTo>
                <a:cubicBezTo>
                  <a:pt x="8092092" y="3080537"/>
                  <a:pt x="7358839" y="3331222"/>
                  <a:pt x="6509874" y="3653234"/>
                </a:cubicBezTo>
                <a:cubicBezTo>
                  <a:pt x="6386550" y="3700010"/>
                  <a:pt x="6241374" y="3752139"/>
                  <a:pt x="6119520" y="3780463"/>
                </a:cubicBezTo>
                <a:cubicBezTo>
                  <a:pt x="6126233" y="3777282"/>
                  <a:pt x="6132969" y="3774123"/>
                  <a:pt x="6139682" y="3770941"/>
                </a:cubicBezTo>
                <a:cubicBezTo>
                  <a:pt x="6265442" y="3740357"/>
                  <a:pt x="6415796" y="3684345"/>
                  <a:pt x="6542060" y="3634804"/>
                </a:cubicBezTo>
                <a:cubicBezTo>
                  <a:pt x="7405812" y="3296031"/>
                  <a:pt x="8109754" y="3045148"/>
                  <a:pt x="8757397" y="2845253"/>
                </a:cubicBezTo>
                <a:cubicBezTo>
                  <a:pt x="8800553" y="2831936"/>
                  <a:pt x="8844455" y="2816841"/>
                  <a:pt x="8886908" y="2802229"/>
                </a:cubicBezTo>
                <a:cubicBezTo>
                  <a:pt x="8993163" y="2765699"/>
                  <a:pt x="9103038" y="2727897"/>
                  <a:pt x="9215326" y="2712715"/>
                </a:cubicBezTo>
                <a:cubicBezTo>
                  <a:pt x="9267280" y="2705694"/>
                  <a:pt x="9363947" y="2692618"/>
                  <a:pt x="9424984" y="2735444"/>
                </a:cubicBezTo>
                <a:cubicBezTo>
                  <a:pt x="9429548" y="2738647"/>
                  <a:pt x="9433628" y="2742509"/>
                  <a:pt x="9437226" y="2747007"/>
                </a:cubicBezTo>
                <a:cubicBezTo>
                  <a:pt x="9429943" y="2760675"/>
                  <a:pt x="9422417" y="2774651"/>
                  <a:pt x="9414673" y="2788846"/>
                </a:cubicBezTo>
                <a:cubicBezTo>
                  <a:pt x="9412939" y="2787354"/>
                  <a:pt x="9411140" y="2785928"/>
                  <a:pt x="9409253" y="2784633"/>
                </a:cubicBezTo>
                <a:close/>
                <a:moveTo>
                  <a:pt x="6096527" y="3785553"/>
                </a:moveTo>
                <a:cubicBezTo>
                  <a:pt x="6089308" y="3787089"/>
                  <a:pt x="6082178" y="3788537"/>
                  <a:pt x="6075157" y="3789876"/>
                </a:cubicBezTo>
                <a:cubicBezTo>
                  <a:pt x="6081871" y="3786870"/>
                  <a:pt x="6088672" y="3783864"/>
                  <a:pt x="6095540" y="3780792"/>
                </a:cubicBezTo>
                <a:cubicBezTo>
                  <a:pt x="6102187" y="3779454"/>
                  <a:pt x="6108967" y="3778006"/>
                  <a:pt x="6115790" y="3776492"/>
                </a:cubicBezTo>
                <a:cubicBezTo>
                  <a:pt x="6109384" y="3779520"/>
                  <a:pt x="6102955" y="3782548"/>
                  <a:pt x="6096527" y="3785553"/>
                </a:cubicBezTo>
                <a:close/>
                <a:moveTo>
                  <a:pt x="6080445" y="3793145"/>
                </a:moveTo>
                <a:cubicBezTo>
                  <a:pt x="6073227" y="3796523"/>
                  <a:pt x="6066031" y="3799880"/>
                  <a:pt x="6058812" y="3803237"/>
                </a:cubicBezTo>
                <a:cubicBezTo>
                  <a:pt x="6051221" y="3804641"/>
                  <a:pt x="6043761" y="3805935"/>
                  <a:pt x="6036434" y="3807098"/>
                </a:cubicBezTo>
                <a:cubicBezTo>
                  <a:pt x="6043827" y="3803807"/>
                  <a:pt x="6051308" y="3800472"/>
                  <a:pt x="6058900" y="3797094"/>
                </a:cubicBezTo>
                <a:cubicBezTo>
                  <a:pt x="6065965" y="3795909"/>
                  <a:pt x="6073161" y="3794571"/>
                  <a:pt x="6080445" y="3793145"/>
                </a:cubicBezTo>
                <a:close/>
                <a:moveTo>
                  <a:pt x="6044376" y="3809973"/>
                </a:moveTo>
                <a:cubicBezTo>
                  <a:pt x="6036412" y="3813680"/>
                  <a:pt x="6028469" y="3817410"/>
                  <a:pt x="6020483" y="3821096"/>
                </a:cubicBezTo>
                <a:cubicBezTo>
                  <a:pt x="6012760" y="3822303"/>
                  <a:pt x="6005147" y="3823378"/>
                  <a:pt x="5997709" y="3824299"/>
                </a:cubicBezTo>
                <a:cubicBezTo>
                  <a:pt x="6005783" y="3820723"/>
                  <a:pt x="6013967" y="3817081"/>
                  <a:pt x="6022304" y="3813373"/>
                </a:cubicBezTo>
                <a:cubicBezTo>
                  <a:pt x="6029522" y="3812364"/>
                  <a:pt x="6036894" y="3811223"/>
                  <a:pt x="6044376" y="3809973"/>
                </a:cubicBezTo>
                <a:close/>
                <a:moveTo>
                  <a:pt x="5986037" y="3823926"/>
                </a:moveTo>
                <a:cubicBezTo>
                  <a:pt x="5984282" y="3824694"/>
                  <a:pt x="5982571" y="3825440"/>
                  <a:pt x="5980816" y="3826208"/>
                </a:cubicBezTo>
                <a:cubicBezTo>
                  <a:pt x="5973795" y="3826910"/>
                  <a:pt x="5966928" y="3827459"/>
                  <a:pt x="5960214" y="3827875"/>
                </a:cubicBezTo>
                <a:cubicBezTo>
                  <a:pt x="5962255" y="3827020"/>
                  <a:pt x="5964273" y="3826186"/>
                  <a:pt x="5966313" y="3825330"/>
                </a:cubicBezTo>
                <a:cubicBezTo>
                  <a:pt x="5972566" y="3822698"/>
                  <a:pt x="5978797" y="3820087"/>
                  <a:pt x="5985006" y="3817498"/>
                </a:cubicBezTo>
                <a:cubicBezTo>
                  <a:pt x="5991435" y="3816993"/>
                  <a:pt x="5998039" y="3816357"/>
                  <a:pt x="6004774" y="3815589"/>
                </a:cubicBezTo>
                <a:cubicBezTo>
                  <a:pt x="5998456" y="3818397"/>
                  <a:pt x="5992202" y="3821184"/>
                  <a:pt x="5986037" y="3823926"/>
                </a:cubicBezTo>
                <a:close/>
                <a:moveTo>
                  <a:pt x="5918046" y="3832417"/>
                </a:moveTo>
                <a:cubicBezTo>
                  <a:pt x="5923070" y="3832636"/>
                  <a:pt x="5928182" y="3832768"/>
                  <a:pt x="5933469" y="3832768"/>
                </a:cubicBezTo>
                <a:cubicBezTo>
                  <a:pt x="5934150" y="3832768"/>
                  <a:pt x="5934830" y="3832746"/>
                  <a:pt x="5935510" y="3832746"/>
                </a:cubicBezTo>
                <a:cubicBezTo>
                  <a:pt x="5926821" y="3836322"/>
                  <a:pt x="5918133" y="3839898"/>
                  <a:pt x="5909467" y="3843431"/>
                </a:cubicBezTo>
                <a:cubicBezTo>
                  <a:pt x="5903083" y="3843365"/>
                  <a:pt x="5896896" y="3843146"/>
                  <a:pt x="5890906" y="3842773"/>
                </a:cubicBezTo>
                <a:cubicBezTo>
                  <a:pt x="5899989" y="3839350"/>
                  <a:pt x="5909029" y="3835905"/>
                  <a:pt x="5918046" y="3832417"/>
                </a:cubicBezTo>
                <a:close/>
                <a:moveTo>
                  <a:pt x="5882218" y="3846042"/>
                </a:moveTo>
                <a:cubicBezTo>
                  <a:pt x="5888010" y="3846590"/>
                  <a:pt x="5894021" y="3846963"/>
                  <a:pt x="5900209" y="3847161"/>
                </a:cubicBezTo>
                <a:cubicBezTo>
                  <a:pt x="5890972" y="3850912"/>
                  <a:pt x="5881757" y="3854620"/>
                  <a:pt x="5872542" y="3858284"/>
                </a:cubicBezTo>
                <a:cubicBezTo>
                  <a:pt x="5865895" y="3857955"/>
                  <a:pt x="5859510" y="3857429"/>
                  <a:pt x="5853345" y="3856704"/>
                </a:cubicBezTo>
                <a:cubicBezTo>
                  <a:pt x="5863021" y="3853194"/>
                  <a:pt x="5872630" y="3849618"/>
                  <a:pt x="5882218" y="3846042"/>
                </a:cubicBezTo>
                <a:close/>
                <a:moveTo>
                  <a:pt x="5805757" y="3868486"/>
                </a:moveTo>
                <a:cubicBezTo>
                  <a:pt x="5799724" y="3867148"/>
                  <a:pt x="5794107" y="3865678"/>
                  <a:pt x="5788886" y="3864076"/>
                </a:cubicBezTo>
                <a:cubicBezTo>
                  <a:pt x="5799197" y="3860895"/>
                  <a:pt x="5809421" y="3857670"/>
                  <a:pt x="5819558" y="3854401"/>
                </a:cubicBezTo>
                <a:cubicBezTo>
                  <a:pt x="5824582" y="3855673"/>
                  <a:pt x="5829935" y="3856836"/>
                  <a:pt x="5835640" y="3857889"/>
                </a:cubicBezTo>
                <a:cubicBezTo>
                  <a:pt x="5825723" y="3861465"/>
                  <a:pt x="5815784" y="3864998"/>
                  <a:pt x="5805757" y="3868486"/>
                </a:cubicBezTo>
                <a:close/>
                <a:moveTo>
                  <a:pt x="5799131" y="3870790"/>
                </a:moveTo>
                <a:cubicBezTo>
                  <a:pt x="5788842" y="3874366"/>
                  <a:pt x="5778486" y="3877920"/>
                  <a:pt x="5768065" y="3881453"/>
                </a:cubicBezTo>
                <a:cubicBezTo>
                  <a:pt x="5761812" y="3879632"/>
                  <a:pt x="5756086" y="3877657"/>
                  <a:pt x="5750842" y="3875551"/>
                </a:cubicBezTo>
                <a:cubicBezTo>
                  <a:pt x="5761549" y="3872413"/>
                  <a:pt x="5772123" y="3869232"/>
                  <a:pt x="5782611" y="3866007"/>
                </a:cubicBezTo>
                <a:cubicBezTo>
                  <a:pt x="5787723" y="3867740"/>
                  <a:pt x="5793208" y="3869320"/>
                  <a:pt x="5799131" y="3870790"/>
                </a:cubicBezTo>
                <a:close/>
                <a:moveTo>
                  <a:pt x="5743887" y="3872567"/>
                </a:moveTo>
                <a:cubicBezTo>
                  <a:pt x="5738600" y="3870154"/>
                  <a:pt x="5733838" y="3867587"/>
                  <a:pt x="5729516" y="3864888"/>
                </a:cubicBezTo>
                <a:cubicBezTo>
                  <a:pt x="5740201" y="3862321"/>
                  <a:pt x="5750688" y="3859688"/>
                  <a:pt x="5760978" y="3857055"/>
                </a:cubicBezTo>
                <a:cubicBezTo>
                  <a:pt x="5765278" y="3859228"/>
                  <a:pt x="5769973" y="3861312"/>
                  <a:pt x="5775063" y="3863286"/>
                </a:cubicBezTo>
                <a:cubicBezTo>
                  <a:pt x="5764774" y="3866424"/>
                  <a:pt x="5754396" y="3869517"/>
                  <a:pt x="5743887" y="3872567"/>
                </a:cubicBezTo>
                <a:close/>
                <a:moveTo>
                  <a:pt x="5738578" y="3874125"/>
                </a:moveTo>
                <a:cubicBezTo>
                  <a:pt x="5728046" y="3877174"/>
                  <a:pt x="5717383" y="3880202"/>
                  <a:pt x="5706589" y="3883208"/>
                </a:cubicBezTo>
                <a:cubicBezTo>
                  <a:pt x="5701302" y="3880136"/>
                  <a:pt x="5696650" y="3876911"/>
                  <a:pt x="5692526" y="3873554"/>
                </a:cubicBezTo>
                <a:cubicBezTo>
                  <a:pt x="5703430" y="3871097"/>
                  <a:pt x="5714092" y="3868618"/>
                  <a:pt x="5724536" y="3866095"/>
                </a:cubicBezTo>
                <a:cubicBezTo>
                  <a:pt x="5728749" y="3868903"/>
                  <a:pt x="5733422" y="3871580"/>
                  <a:pt x="5738578" y="3874125"/>
                </a:cubicBezTo>
                <a:close/>
                <a:moveTo>
                  <a:pt x="5683815" y="3870680"/>
                </a:moveTo>
                <a:cubicBezTo>
                  <a:pt x="5673547" y="3872984"/>
                  <a:pt x="5663060" y="3875266"/>
                  <a:pt x="5652332" y="3877547"/>
                </a:cubicBezTo>
                <a:cubicBezTo>
                  <a:pt x="5648733" y="3873225"/>
                  <a:pt x="5645728" y="3868771"/>
                  <a:pt x="5643226" y="3864230"/>
                </a:cubicBezTo>
                <a:cubicBezTo>
                  <a:pt x="5653604" y="3862584"/>
                  <a:pt x="5663806" y="3860939"/>
                  <a:pt x="5673811" y="3859249"/>
                </a:cubicBezTo>
                <a:cubicBezTo>
                  <a:pt x="5676685" y="3863155"/>
                  <a:pt x="5679976" y="3866994"/>
                  <a:pt x="5683815" y="3870680"/>
                </a:cubicBezTo>
                <a:close/>
                <a:moveTo>
                  <a:pt x="5640989" y="3859908"/>
                </a:moveTo>
                <a:cubicBezTo>
                  <a:pt x="5638751" y="3855235"/>
                  <a:pt x="5636974" y="3850495"/>
                  <a:pt x="5635547" y="3845734"/>
                </a:cubicBezTo>
                <a:cubicBezTo>
                  <a:pt x="5645311" y="3844791"/>
                  <a:pt x="5654833" y="3843804"/>
                  <a:pt x="5664157" y="3842795"/>
                </a:cubicBezTo>
                <a:cubicBezTo>
                  <a:pt x="5666066" y="3846919"/>
                  <a:pt x="5668282" y="3851022"/>
                  <a:pt x="5670915" y="3855059"/>
                </a:cubicBezTo>
                <a:cubicBezTo>
                  <a:pt x="5661108" y="3856704"/>
                  <a:pt x="5651147" y="3858306"/>
                  <a:pt x="5640989" y="3859908"/>
                </a:cubicBezTo>
                <a:close/>
                <a:moveTo>
                  <a:pt x="5634341" y="3841324"/>
                </a:moveTo>
                <a:cubicBezTo>
                  <a:pt x="5633112" y="3836564"/>
                  <a:pt x="5632191" y="3831825"/>
                  <a:pt x="5631445" y="3827129"/>
                </a:cubicBezTo>
                <a:cubicBezTo>
                  <a:pt x="5640484" y="3826800"/>
                  <a:pt x="5649282" y="3826471"/>
                  <a:pt x="5657861" y="3826120"/>
                </a:cubicBezTo>
                <a:cubicBezTo>
                  <a:pt x="5659133" y="3830201"/>
                  <a:pt x="5660559" y="3834326"/>
                  <a:pt x="5662271" y="3838472"/>
                </a:cubicBezTo>
                <a:cubicBezTo>
                  <a:pt x="5653165" y="3839438"/>
                  <a:pt x="5643863" y="3840381"/>
                  <a:pt x="5634341" y="3841324"/>
                </a:cubicBezTo>
                <a:close/>
                <a:moveTo>
                  <a:pt x="5630918" y="3841654"/>
                </a:moveTo>
                <a:cubicBezTo>
                  <a:pt x="5621901" y="3842531"/>
                  <a:pt x="5612708" y="3843387"/>
                  <a:pt x="5603252" y="3844243"/>
                </a:cubicBezTo>
                <a:cubicBezTo>
                  <a:pt x="5602572" y="3838823"/>
                  <a:pt x="5602243" y="3833404"/>
                  <a:pt x="5602068" y="3828073"/>
                </a:cubicBezTo>
                <a:cubicBezTo>
                  <a:pt x="5610953" y="3827810"/>
                  <a:pt x="5619576" y="3827524"/>
                  <a:pt x="5628000" y="3827239"/>
                </a:cubicBezTo>
                <a:cubicBezTo>
                  <a:pt x="5628724" y="3831956"/>
                  <a:pt x="5629668" y="3836783"/>
                  <a:pt x="5630918" y="3841654"/>
                </a:cubicBezTo>
                <a:close/>
                <a:moveTo>
                  <a:pt x="5599983" y="3844528"/>
                </a:moveTo>
                <a:cubicBezTo>
                  <a:pt x="5591141" y="3845340"/>
                  <a:pt x="5582080" y="3846129"/>
                  <a:pt x="5572822" y="3846919"/>
                </a:cubicBezTo>
                <a:cubicBezTo>
                  <a:pt x="5572712" y="3840842"/>
                  <a:pt x="5572931" y="3834808"/>
                  <a:pt x="5573326" y="3828907"/>
                </a:cubicBezTo>
                <a:cubicBezTo>
                  <a:pt x="5582014" y="3828665"/>
                  <a:pt x="5590483" y="3828424"/>
                  <a:pt x="5598733" y="3828161"/>
                </a:cubicBezTo>
                <a:cubicBezTo>
                  <a:pt x="5598908" y="3833536"/>
                  <a:pt x="5599281" y="3838999"/>
                  <a:pt x="5599983" y="3844528"/>
                </a:cubicBezTo>
                <a:close/>
                <a:moveTo>
                  <a:pt x="5573655" y="3824475"/>
                </a:moveTo>
                <a:cubicBezTo>
                  <a:pt x="5574160" y="3818507"/>
                  <a:pt x="5574796" y="3812715"/>
                  <a:pt x="5575432" y="3807164"/>
                </a:cubicBezTo>
                <a:cubicBezTo>
                  <a:pt x="5583353" y="3807427"/>
                  <a:pt x="5591076" y="3807713"/>
                  <a:pt x="5598667" y="3807976"/>
                </a:cubicBezTo>
                <a:cubicBezTo>
                  <a:pt x="5598601" y="3813022"/>
                  <a:pt x="5598535" y="3818310"/>
                  <a:pt x="5598623" y="3823751"/>
                </a:cubicBezTo>
                <a:cubicBezTo>
                  <a:pt x="5590505" y="3823992"/>
                  <a:pt x="5582190" y="3824233"/>
                  <a:pt x="5573655" y="3824475"/>
                </a:cubicBezTo>
                <a:close/>
                <a:moveTo>
                  <a:pt x="5550092" y="3802030"/>
                </a:moveTo>
                <a:cubicBezTo>
                  <a:pt x="5551342" y="3795668"/>
                  <a:pt x="5552505" y="3789634"/>
                  <a:pt x="5553361" y="3784061"/>
                </a:cubicBezTo>
                <a:cubicBezTo>
                  <a:pt x="5560535" y="3784742"/>
                  <a:pt x="5567490" y="3785422"/>
                  <a:pt x="5574247" y="3786124"/>
                </a:cubicBezTo>
                <a:cubicBezTo>
                  <a:pt x="5573919" y="3791258"/>
                  <a:pt x="5573326" y="3796831"/>
                  <a:pt x="5572646" y="3802732"/>
                </a:cubicBezTo>
                <a:cubicBezTo>
                  <a:pt x="5565318" y="3802491"/>
                  <a:pt x="5557815" y="3802250"/>
                  <a:pt x="5550092" y="3802030"/>
                </a:cubicBezTo>
                <a:close/>
                <a:moveTo>
                  <a:pt x="5546888" y="3801921"/>
                </a:moveTo>
                <a:cubicBezTo>
                  <a:pt x="5542698" y="3801811"/>
                  <a:pt x="5538485" y="3801701"/>
                  <a:pt x="5534163" y="3801569"/>
                </a:cubicBezTo>
                <a:cubicBezTo>
                  <a:pt x="5530982" y="3801504"/>
                  <a:pt x="5527713" y="3801460"/>
                  <a:pt x="5524444" y="3801416"/>
                </a:cubicBezTo>
                <a:cubicBezTo>
                  <a:pt x="5526309" y="3794483"/>
                  <a:pt x="5528020" y="3787967"/>
                  <a:pt x="5529424" y="3781911"/>
                </a:cubicBezTo>
                <a:cubicBezTo>
                  <a:pt x="5536533" y="3782526"/>
                  <a:pt x="5543466" y="3783140"/>
                  <a:pt x="5550201" y="3783754"/>
                </a:cubicBezTo>
                <a:cubicBezTo>
                  <a:pt x="5549324" y="3789371"/>
                  <a:pt x="5548161" y="3795470"/>
                  <a:pt x="5546888" y="3801921"/>
                </a:cubicBezTo>
                <a:close/>
                <a:moveTo>
                  <a:pt x="5527274" y="3777523"/>
                </a:moveTo>
                <a:cubicBezTo>
                  <a:pt x="5520561" y="3776975"/>
                  <a:pt x="5513694" y="3776536"/>
                  <a:pt x="5506694" y="3776185"/>
                </a:cubicBezTo>
                <a:cubicBezTo>
                  <a:pt x="5508845" y="3768572"/>
                  <a:pt x="5510315" y="3761814"/>
                  <a:pt x="5510754" y="3756110"/>
                </a:cubicBezTo>
                <a:cubicBezTo>
                  <a:pt x="5515251" y="3756658"/>
                  <a:pt x="5519705" y="3757229"/>
                  <a:pt x="5524071" y="3757865"/>
                </a:cubicBezTo>
                <a:cubicBezTo>
                  <a:pt x="5525914" y="3758129"/>
                  <a:pt x="5527713" y="3758392"/>
                  <a:pt x="5529512" y="3758655"/>
                </a:cubicBezTo>
                <a:cubicBezTo>
                  <a:pt x="5529731" y="3763855"/>
                  <a:pt x="5528810" y="3770239"/>
                  <a:pt x="5527274" y="3777523"/>
                </a:cubicBezTo>
                <a:close/>
                <a:moveTo>
                  <a:pt x="5524664" y="3753763"/>
                </a:moveTo>
                <a:cubicBezTo>
                  <a:pt x="5520210" y="3753126"/>
                  <a:pt x="5515668" y="3752534"/>
                  <a:pt x="5511060" y="3751985"/>
                </a:cubicBezTo>
                <a:cubicBezTo>
                  <a:pt x="5511522" y="3745776"/>
                  <a:pt x="5512245" y="3739304"/>
                  <a:pt x="5513123" y="3732656"/>
                </a:cubicBezTo>
                <a:cubicBezTo>
                  <a:pt x="5515120" y="3733029"/>
                  <a:pt x="5517116" y="3733424"/>
                  <a:pt x="5519091" y="3733841"/>
                </a:cubicBezTo>
                <a:cubicBezTo>
                  <a:pt x="5522711" y="3734587"/>
                  <a:pt x="5526243" y="3735333"/>
                  <a:pt x="5529753" y="3736101"/>
                </a:cubicBezTo>
                <a:cubicBezTo>
                  <a:pt x="5529424" y="3742441"/>
                  <a:pt x="5529293" y="3748563"/>
                  <a:pt x="5529402" y="3754465"/>
                </a:cubicBezTo>
                <a:cubicBezTo>
                  <a:pt x="5527823" y="3754245"/>
                  <a:pt x="5526265" y="3754004"/>
                  <a:pt x="5524664" y="3753763"/>
                </a:cubicBezTo>
                <a:close/>
                <a:moveTo>
                  <a:pt x="5508099" y="3751634"/>
                </a:moveTo>
                <a:cubicBezTo>
                  <a:pt x="5502000" y="3750954"/>
                  <a:pt x="5495768" y="3750340"/>
                  <a:pt x="5489428" y="3749791"/>
                </a:cubicBezTo>
                <a:cubicBezTo>
                  <a:pt x="5490459" y="3743165"/>
                  <a:pt x="5491732" y="3736298"/>
                  <a:pt x="5493158" y="3729234"/>
                </a:cubicBezTo>
                <a:cubicBezTo>
                  <a:pt x="5498950" y="3730111"/>
                  <a:pt x="5504632" y="3731055"/>
                  <a:pt x="5510183" y="3732086"/>
                </a:cubicBezTo>
                <a:cubicBezTo>
                  <a:pt x="5509306" y="3738821"/>
                  <a:pt x="5508582" y="3745337"/>
                  <a:pt x="5508099" y="3751634"/>
                </a:cubicBezTo>
                <a:close/>
                <a:moveTo>
                  <a:pt x="5493970" y="3725262"/>
                </a:moveTo>
                <a:cubicBezTo>
                  <a:pt x="5495308" y="3718944"/>
                  <a:pt x="5496712" y="3712472"/>
                  <a:pt x="5498182" y="3705824"/>
                </a:cubicBezTo>
                <a:cubicBezTo>
                  <a:pt x="5503403" y="3707030"/>
                  <a:pt x="5508516" y="3708281"/>
                  <a:pt x="5513496" y="3709641"/>
                </a:cubicBezTo>
                <a:cubicBezTo>
                  <a:pt x="5512509" y="3715938"/>
                  <a:pt x="5511566" y="3722081"/>
                  <a:pt x="5510732" y="3728093"/>
                </a:cubicBezTo>
                <a:cubicBezTo>
                  <a:pt x="5505269" y="3727084"/>
                  <a:pt x="5499674" y="3726140"/>
                  <a:pt x="5493970" y="3725262"/>
                </a:cubicBezTo>
                <a:close/>
                <a:moveTo>
                  <a:pt x="5514286" y="3704617"/>
                </a:moveTo>
                <a:cubicBezTo>
                  <a:pt x="5514220" y="3704990"/>
                  <a:pt x="5514154" y="3705341"/>
                  <a:pt x="5514110" y="3705714"/>
                </a:cubicBezTo>
                <a:cubicBezTo>
                  <a:pt x="5509196" y="3704398"/>
                  <a:pt x="5504172" y="3703169"/>
                  <a:pt x="5499037" y="3701984"/>
                </a:cubicBezTo>
                <a:cubicBezTo>
                  <a:pt x="5500354" y="3696017"/>
                  <a:pt x="5501714" y="3689939"/>
                  <a:pt x="5503031" y="3683752"/>
                </a:cubicBezTo>
                <a:cubicBezTo>
                  <a:pt x="5505093" y="3684410"/>
                  <a:pt x="5507134" y="3685069"/>
                  <a:pt x="5509152" y="3685749"/>
                </a:cubicBezTo>
                <a:cubicBezTo>
                  <a:pt x="5511741" y="3686626"/>
                  <a:pt x="5514264" y="3687526"/>
                  <a:pt x="5516787" y="3688404"/>
                </a:cubicBezTo>
                <a:cubicBezTo>
                  <a:pt x="5515954" y="3693910"/>
                  <a:pt x="5515120" y="3699308"/>
                  <a:pt x="5514286" y="3704617"/>
                </a:cubicBezTo>
                <a:close/>
                <a:moveTo>
                  <a:pt x="5496229" y="3701348"/>
                </a:moveTo>
                <a:cubicBezTo>
                  <a:pt x="5491117" y="3700229"/>
                  <a:pt x="5485917" y="3699154"/>
                  <a:pt x="5480586" y="3698145"/>
                </a:cubicBezTo>
                <a:cubicBezTo>
                  <a:pt x="5482363" y="3691804"/>
                  <a:pt x="5484162" y="3685332"/>
                  <a:pt x="5485939" y="3678772"/>
                </a:cubicBezTo>
                <a:cubicBezTo>
                  <a:pt x="5490810" y="3680066"/>
                  <a:pt x="5495593" y="3681448"/>
                  <a:pt x="5500266" y="3682897"/>
                </a:cubicBezTo>
                <a:cubicBezTo>
                  <a:pt x="5498928" y="3689149"/>
                  <a:pt x="5497568" y="3695315"/>
                  <a:pt x="5496229" y="3701348"/>
                </a:cubicBezTo>
                <a:close/>
                <a:moveTo>
                  <a:pt x="5477844" y="3697640"/>
                </a:moveTo>
                <a:cubicBezTo>
                  <a:pt x="5472534" y="3696653"/>
                  <a:pt x="5467115" y="3695753"/>
                  <a:pt x="5461630" y="3694920"/>
                </a:cubicBezTo>
                <a:cubicBezTo>
                  <a:pt x="5463846" y="3688206"/>
                  <a:pt x="5466084" y="3681361"/>
                  <a:pt x="5468300" y="3674428"/>
                </a:cubicBezTo>
                <a:cubicBezTo>
                  <a:pt x="5473368" y="3675569"/>
                  <a:pt x="5478348" y="3676775"/>
                  <a:pt x="5483241" y="3678048"/>
                </a:cubicBezTo>
                <a:cubicBezTo>
                  <a:pt x="5481442" y="3684696"/>
                  <a:pt x="5479643" y="3691234"/>
                  <a:pt x="5477844" y="3697640"/>
                </a:cubicBezTo>
                <a:close/>
                <a:moveTo>
                  <a:pt x="5469463" y="3670764"/>
                </a:moveTo>
                <a:cubicBezTo>
                  <a:pt x="5471481" y="3664401"/>
                  <a:pt x="5473478" y="3657995"/>
                  <a:pt x="5475408" y="3651479"/>
                </a:cubicBezTo>
                <a:cubicBezTo>
                  <a:pt x="5480016" y="3652905"/>
                  <a:pt x="5484535" y="3654397"/>
                  <a:pt x="5488967" y="3655954"/>
                </a:cubicBezTo>
                <a:cubicBezTo>
                  <a:pt x="5487432" y="3662163"/>
                  <a:pt x="5485852" y="3668285"/>
                  <a:pt x="5484228" y="3674340"/>
                </a:cubicBezTo>
                <a:cubicBezTo>
                  <a:pt x="5479401" y="3673090"/>
                  <a:pt x="5474487" y="3671883"/>
                  <a:pt x="5469463" y="3670764"/>
                </a:cubicBezTo>
                <a:close/>
                <a:moveTo>
                  <a:pt x="5466830" y="3670149"/>
                </a:moveTo>
                <a:cubicBezTo>
                  <a:pt x="5461805" y="3669052"/>
                  <a:pt x="5456672" y="3667999"/>
                  <a:pt x="5451450" y="3667012"/>
                </a:cubicBezTo>
                <a:cubicBezTo>
                  <a:pt x="5453885" y="3660320"/>
                  <a:pt x="5456277" y="3653541"/>
                  <a:pt x="5458624" y="3646696"/>
                </a:cubicBezTo>
                <a:cubicBezTo>
                  <a:pt x="5463451" y="3647968"/>
                  <a:pt x="5468168" y="3649306"/>
                  <a:pt x="5472819" y="3650711"/>
                </a:cubicBezTo>
                <a:cubicBezTo>
                  <a:pt x="5470867" y="3657271"/>
                  <a:pt x="5468870" y="3663765"/>
                  <a:pt x="5466830" y="3670149"/>
                </a:cubicBezTo>
                <a:close/>
                <a:moveTo>
                  <a:pt x="5459831" y="3643142"/>
                </a:moveTo>
                <a:cubicBezTo>
                  <a:pt x="5461959" y="3636845"/>
                  <a:pt x="5464043" y="3630460"/>
                  <a:pt x="5466018" y="3624032"/>
                </a:cubicBezTo>
                <a:cubicBezTo>
                  <a:pt x="5470406" y="3625568"/>
                  <a:pt x="5474728" y="3627169"/>
                  <a:pt x="5478941" y="3628815"/>
                </a:cubicBezTo>
                <a:cubicBezTo>
                  <a:pt x="5477317" y="3634980"/>
                  <a:pt x="5475628" y="3641079"/>
                  <a:pt x="5473872" y="3647112"/>
                </a:cubicBezTo>
                <a:cubicBezTo>
                  <a:pt x="5469265" y="3645730"/>
                  <a:pt x="5464592" y="3644414"/>
                  <a:pt x="5459831" y="3643142"/>
                </a:cubicBezTo>
                <a:close/>
                <a:moveTo>
                  <a:pt x="5457308" y="3642483"/>
                </a:moveTo>
                <a:cubicBezTo>
                  <a:pt x="5452503" y="3641233"/>
                  <a:pt x="5447610" y="3640048"/>
                  <a:pt x="5442630" y="3638929"/>
                </a:cubicBezTo>
                <a:cubicBezTo>
                  <a:pt x="5445153" y="3632281"/>
                  <a:pt x="5447632" y="3625568"/>
                  <a:pt x="5450024" y="3618788"/>
                </a:cubicBezTo>
                <a:cubicBezTo>
                  <a:pt x="5454631" y="3620192"/>
                  <a:pt x="5459151" y="3621662"/>
                  <a:pt x="5463583" y="3623176"/>
                </a:cubicBezTo>
                <a:cubicBezTo>
                  <a:pt x="5461564" y="3629670"/>
                  <a:pt x="5459458" y="3636121"/>
                  <a:pt x="5457308" y="3642483"/>
                </a:cubicBezTo>
                <a:close/>
                <a:moveTo>
                  <a:pt x="5451231" y="3615366"/>
                </a:moveTo>
                <a:cubicBezTo>
                  <a:pt x="5453403" y="3609113"/>
                  <a:pt x="5455509" y="3602794"/>
                  <a:pt x="5457505" y="3596431"/>
                </a:cubicBezTo>
                <a:cubicBezTo>
                  <a:pt x="5461718" y="3598099"/>
                  <a:pt x="5465821" y="3599788"/>
                  <a:pt x="5469858" y="3601566"/>
                </a:cubicBezTo>
                <a:cubicBezTo>
                  <a:pt x="5468212" y="3607665"/>
                  <a:pt x="5466457" y="3613698"/>
                  <a:pt x="5464636" y="3619688"/>
                </a:cubicBezTo>
                <a:cubicBezTo>
                  <a:pt x="5460248" y="3618196"/>
                  <a:pt x="5455794" y="3616748"/>
                  <a:pt x="5451231" y="3615366"/>
                </a:cubicBezTo>
                <a:close/>
                <a:moveTo>
                  <a:pt x="5448817" y="3614642"/>
                </a:moveTo>
                <a:cubicBezTo>
                  <a:pt x="5444210" y="3613281"/>
                  <a:pt x="5439537" y="3611943"/>
                  <a:pt x="5434776" y="3610692"/>
                </a:cubicBezTo>
                <a:cubicBezTo>
                  <a:pt x="5437321" y="3604110"/>
                  <a:pt x="5439800" y="3597484"/>
                  <a:pt x="5442169" y="3590815"/>
                </a:cubicBezTo>
                <a:cubicBezTo>
                  <a:pt x="5446579" y="3592329"/>
                  <a:pt x="5450923" y="3593887"/>
                  <a:pt x="5455180" y="3595532"/>
                </a:cubicBezTo>
                <a:cubicBezTo>
                  <a:pt x="5453139" y="3601938"/>
                  <a:pt x="5451033" y="3608323"/>
                  <a:pt x="5448817" y="3614642"/>
                </a:cubicBezTo>
                <a:close/>
                <a:moveTo>
                  <a:pt x="5443354" y="3587458"/>
                </a:moveTo>
                <a:cubicBezTo>
                  <a:pt x="5445548" y="3581249"/>
                  <a:pt x="5447632" y="3574996"/>
                  <a:pt x="5449629" y="3568721"/>
                </a:cubicBezTo>
                <a:cubicBezTo>
                  <a:pt x="5453666" y="3570477"/>
                  <a:pt x="5457615" y="3572276"/>
                  <a:pt x="5461477" y="3574141"/>
                </a:cubicBezTo>
                <a:cubicBezTo>
                  <a:pt x="5459831" y="3580174"/>
                  <a:pt x="5458076" y="3586186"/>
                  <a:pt x="5456233" y="3592131"/>
                </a:cubicBezTo>
                <a:cubicBezTo>
                  <a:pt x="5452020" y="3590530"/>
                  <a:pt x="5447720" y="3588972"/>
                  <a:pt x="5443354" y="3587458"/>
                </a:cubicBezTo>
                <a:close/>
                <a:moveTo>
                  <a:pt x="5441072" y="3586690"/>
                </a:moveTo>
                <a:cubicBezTo>
                  <a:pt x="5436662" y="3585198"/>
                  <a:pt x="5432143" y="3583750"/>
                  <a:pt x="5427558" y="3582368"/>
                </a:cubicBezTo>
                <a:cubicBezTo>
                  <a:pt x="5430102" y="3575852"/>
                  <a:pt x="5432560" y="3569292"/>
                  <a:pt x="5434907" y="3562688"/>
                </a:cubicBezTo>
                <a:cubicBezTo>
                  <a:pt x="5439142" y="3564333"/>
                  <a:pt x="5443310" y="3566023"/>
                  <a:pt x="5447413" y="3567756"/>
                </a:cubicBezTo>
                <a:cubicBezTo>
                  <a:pt x="5445394" y="3574097"/>
                  <a:pt x="5443288" y="3580415"/>
                  <a:pt x="5441072" y="3586690"/>
                </a:cubicBezTo>
                <a:close/>
                <a:moveTo>
                  <a:pt x="5436048" y="3559441"/>
                </a:moveTo>
                <a:cubicBezTo>
                  <a:pt x="5438220" y="3553298"/>
                  <a:pt x="5440282" y="3547111"/>
                  <a:pt x="5442235" y="3540902"/>
                </a:cubicBezTo>
                <a:cubicBezTo>
                  <a:pt x="5446097" y="3542745"/>
                  <a:pt x="5449914" y="3544653"/>
                  <a:pt x="5453622" y="3546606"/>
                </a:cubicBezTo>
                <a:cubicBezTo>
                  <a:pt x="5451998" y="3552596"/>
                  <a:pt x="5450265" y="3558541"/>
                  <a:pt x="5448422" y="3564465"/>
                </a:cubicBezTo>
                <a:cubicBezTo>
                  <a:pt x="5444385" y="3562732"/>
                  <a:pt x="5440261" y="3561064"/>
                  <a:pt x="5436048" y="3559441"/>
                </a:cubicBezTo>
                <a:close/>
                <a:moveTo>
                  <a:pt x="5443222" y="3537698"/>
                </a:moveTo>
                <a:cubicBezTo>
                  <a:pt x="5445022" y="3531884"/>
                  <a:pt x="5446711" y="3526048"/>
                  <a:pt x="5448291" y="3520190"/>
                </a:cubicBezTo>
                <a:cubicBezTo>
                  <a:pt x="5451845" y="3522275"/>
                  <a:pt x="5455289" y="3524381"/>
                  <a:pt x="5458646" y="3526531"/>
                </a:cubicBezTo>
                <a:cubicBezTo>
                  <a:pt x="5457374" y="3532148"/>
                  <a:pt x="5455992" y="3537742"/>
                  <a:pt x="5454522" y="3543315"/>
                </a:cubicBezTo>
                <a:cubicBezTo>
                  <a:pt x="5450836" y="3541406"/>
                  <a:pt x="5447084" y="3539541"/>
                  <a:pt x="5443222" y="3537698"/>
                </a:cubicBezTo>
                <a:close/>
                <a:moveTo>
                  <a:pt x="5441094" y="3536711"/>
                </a:moveTo>
                <a:cubicBezTo>
                  <a:pt x="5437189" y="3534890"/>
                  <a:pt x="5433196" y="3533113"/>
                  <a:pt x="5429093" y="3531380"/>
                </a:cubicBezTo>
                <a:cubicBezTo>
                  <a:pt x="5431221" y="3525280"/>
                  <a:pt x="5433196" y="3519115"/>
                  <a:pt x="5435105" y="3512950"/>
                </a:cubicBezTo>
                <a:cubicBezTo>
                  <a:pt x="5438900" y="3514925"/>
                  <a:pt x="5442608" y="3516943"/>
                  <a:pt x="5446207" y="3519006"/>
                </a:cubicBezTo>
                <a:cubicBezTo>
                  <a:pt x="5444605" y="3524929"/>
                  <a:pt x="5442916" y="3530831"/>
                  <a:pt x="5441094" y="3536711"/>
                </a:cubicBezTo>
                <a:close/>
                <a:moveTo>
                  <a:pt x="5427184" y="3530568"/>
                </a:moveTo>
                <a:cubicBezTo>
                  <a:pt x="5423016" y="3528835"/>
                  <a:pt x="5418760" y="3527167"/>
                  <a:pt x="5414416" y="3525522"/>
                </a:cubicBezTo>
                <a:cubicBezTo>
                  <a:pt x="5416851" y="3519137"/>
                  <a:pt x="5419198" y="3512709"/>
                  <a:pt x="5421414" y="3506237"/>
                </a:cubicBezTo>
                <a:cubicBezTo>
                  <a:pt x="5425473" y="3508123"/>
                  <a:pt x="5429422" y="3510054"/>
                  <a:pt x="5433284" y="3512029"/>
                </a:cubicBezTo>
                <a:cubicBezTo>
                  <a:pt x="5431353" y="3518238"/>
                  <a:pt x="5429312" y="3524425"/>
                  <a:pt x="5427184" y="3530568"/>
                </a:cubicBezTo>
                <a:close/>
                <a:moveTo>
                  <a:pt x="5422533" y="3502924"/>
                </a:moveTo>
                <a:cubicBezTo>
                  <a:pt x="5424574" y="3496956"/>
                  <a:pt x="5426527" y="3490944"/>
                  <a:pt x="5428347" y="3484911"/>
                </a:cubicBezTo>
                <a:cubicBezTo>
                  <a:pt x="5432077" y="3486995"/>
                  <a:pt x="5435719" y="3489124"/>
                  <a:pt x="5439251" y="3491296"/>
                </a:cubicBezTo>
                <a:cubicBezTo>
                  <a:pt x="5437694" y="3497109"/>
                  <a:pt x="5436048" y="3502902"/>
                  <a:pt x="5434293" y="3508694"/>
                </a:cubicBezTo>
                <a:cubicBezTo>
                  <a:pt x="5430453" y="3506719"/>
                  <a:pt x="5426548" y="3504810"/>
                  <a:pt x="5422533" y="3502924"/>
                </a:cubicBezTo>
                <a:close/>
                <a:moveTo>
                  <a:pt x="5429356" y="3481642"/>
                </a:moveTo>
                <a:cubicBezTo>
                  <a:pt x="5429444" y="3481335"/>
                  <a:pt x="5429554" y="3481028"/>
                  <a:pt x="5429642" y="3480742"/>
                </a:cubicBezTo>
                <a:cubicBezTo>
                  <a:pt x="5431265" y="3475257"/>
                  <a:pt x="5432779" y="3469816"/>
                  <a:pt x="5434162" y="3464419"/>
                </a:cubicBezTo>
                <a:cubicBezTo>
                  <a:pt x="5437540" y="3466701"/>
                  <a:pt x="5440831" y="3469049"/>
                  <a:pt x="5444056" y="3471440"/>
                </a:cubicBezTo>
                <a:cubicBezTo>
                  <a:pt x="5442850" y="3476969"/>
                  <a:pt x="5441533" y="3482454"/>
                  <a:pt x="5440107" y="3487939"/>
                </a:cubicBezTo>
                <a:cubicBezTo>
                  <a:pt x="5436619" y="3485789"/>
                  <a:pt x="5433021" y="3483704"/>
                  <a:pt x="5429356" y="3481642"/>
                </a:cubicBezTo>
                <a:close/>
                <a:moveTo>
                  <a:pt x="5427667" y="3480655"/>
                </a:moveTo>
                <a:cubicBezTo>
                  <a:pt x="5423937" y="3478592"/>
                  <a:pt x="5420120" y="3476574"/>
                  <a:pt x="5416214" y="3474599"/>
                </a:cubicBezTo>
                <a:cubicBezTo>
                  <a:pt x="5416851" y="3472712"/>
                  <a:pt x="5417509" y="3470825"/>
                  <a:pt x="5418123" y="3468939"/>
                </a:cubicBezTo>
                <a:cubicBezTo>
                  <a:pt x="5419461" y="3464770"/>
                  <a:pt x="5420712" y="3460645"/>
                  <a:pt x="5421941" y="3456543"/>
                </a:cubicBezTo>
                <a:cubicBezTo>
                  <a:pt x="5425517" y="3458737"/>
                  <a:pt x="5429049" y="3460975"/>
                  <a:pt x="5432494" y="3463278"/>
                </a:cubicBezTo>
                <a:cubicBezTo>
                  <a:pt x="5431002" y="3469092"/>
                  <a:pt x="5429378" y="3474884"/>
                  <a:pt x="5427667" y="3480655"/>
                </a:cubicBezTo>
                <a:close/>
                <a:moveTo>
                  <a:pt x="5414635" y="3473809"/>
                </a:moveTo>
                <a:cubicBezTo>
                  <a:pt x="5410707" y="3471835"/>
                  <a:pt x="5406671" y="3469904"/>
                  <a:pt x="5402568" y="3468017"/>
                </a:cubicBezTo>
                <a:cubicBezTo>
                  <a:pt x="5403884" y="3464419"/>
                  <a:pt x="5405222" y="3460799"/>
                  <a:pt x="5406473" y="3457179"/>
                </a:cubicBezTo>
                <a:cubicBezTo>
                  <a:pt x="5407416" y="3454480"/>
                  <a:pt x="5408294" y="3451804"/>
                  <a:pt x="5409194" y="3449149"/>
                </a:cubicBezTo>
                <a:cubicBezTo>
                  <a:pt x="5412989" y="3451233"/>
                  <a:pt x="5416719" y="3453383"/>
                  <a:pt x="5420383" y="3455599"/>
                </a:cubicBezTo>
                <a:cubicBezTo>
                  <a:pt x="5418584" y="3461677"/>
                  <a:pt x="5416654" y="3467754"/>
                  <a:pt x="5414635" y="3473809"/>
                </a:cubicBezTo>
                <a:close/>
                <a:moveTo>
                  <a:pt x="5410137" y="3446209"/>
                </a:moveTo>
                <a:cubicBezTo>
                  <a:pt x="5412112" y="3440197"/>
                  <a:pt x="5413933" y="3434208"/>
                  <a:pt x="5415644" y="3428306"/>
                </a:cubicBezTo>
                <a:cubicBezTo>
                  <a:pt x="5419154" y="3430588"/>
                  <a:pt x="5422577" y="3432957"/>
                  <a:pt x="5425934" y="3435349"/>
                </a:cubicBezTo>
                <a:cubicBezTo>
                  <a:pt x="5424486" y="3441097"/>
                  <a:pt x="5422950" y="3446845"/>
                  <a:pt x="5421283" y="3452572"/>
                </a:cubicBezTo>
                <a:cubicBezTo>
                  <a:pt x="5417663" y="3450400"/>
                  <a:pt x="5413933" y="3448293"/>
                  <a:pt x="5410137" y="3446209"/>
                </a:cubicBezTo>
                <a:close/>
                <a:moveTo>
                  <a:pt x="5408689" y="3445397"/>
                </a:moveTo>
                <a:cubicBezTo>
                  <a:pt x="5404894" y="3443335"/>
                  <a:pt x="5400988" y="3441338"/>
                  <a:pt x="5397017" y="3439364"/>
                </a:cubicBezTo>
                <a:cubicBezTo>
                  <a:pt x="5399255" y="3433089"/>
                  <a:pt x="5401383" y="3426858"/>
                  <a:pt x="5403358" y="3420671"/>
                </a:cubicBezTo>
                <a:cubicBezTo>
                  <a:pt x="5407066" y="3422865"/>
                  <a:pt x="5410685" y="3425081"/>
                  <a:pt x="5414240" y="3427385"/>
                </a:cubicBezTo>
                <a:cubicBezTo>
                  <a:pt x="5412507" y="3433396"/>
                  <a:pt x="5410642" y="3439408"/>
                  <a:pt x="5408689" y="3445397"/>
                </a:cubicBezTo>
                <a:close/>
                <a:moveTo>
                  <a:pt x="5404257" y="3417972"/>
                </a:moveTo>
                <a:cubicBezTo>
                  <a:pt x="5406144" y="3412005"/>
                  <a:pt x="5407900" y="3406103"/>
                  <a:pt x="5409545" y="3400267"/>
                </a:cubicBezTo>
                <a:cubicBezTo>
                  <a:pt x="5412967" y="3402614"/>
                  <a:pt x="5416302" y="3405006"/>
                  <a:pt x="5419571" y="3407463"/>
                </a:cubicBezTo>
                <a:cubicBezTo>
                  <a:pt x="5418167" y="3413167"/>
                  <a:pt x="5416676" y="3418872"/>
                  <a:pt x="5415051" y="3424554"/>
                </a:cubicBezTo>
                <a:cubicBezTo>
                  <a:pt x="5411541" y="3422316"/>
                  <a:pt x="5407943" y="3420122"/>
                  <a:pt x="5404257" y="3417972"/>
                </a:cubicBezTo>
                <a:close/>
                <a:moveTo>
                  <a:pt x="5402305" y="3416831"/>
                </a:moveTo>
                <a:cubicBezTo>
                  <a:pt x="5398728" y="3414769"/>
                  <a:pt x="5395086" y="3412729"/>
                  <a:pt x="5391357" y="3410732"/>
                </a:cubicBezTo>
                <a:cubicBezTo>
                  <a:pt x="5393507" y="3404545"/>
                  <a:pt x="5395569" y="3398402"/>
                  <a:pt x="5397478" y="3392303"/>
                </a:cubicBezTo>
                <a:cubicBezTo>
                  <a:pt x="5400922" y="3394475"/>
                  <a:pt x="5404323" y="3396691"/>
                  <a:pt x="5407636" y="3398950"/>
                </a:cubicBezTo>
                <a:cubicBezTo>
                  <a:pt x="5405969" y="3404940"/>
                  <a:pt x="5404191" y="3410886"/>
                  <a:pt x="5402305" y="3416831"/>
                </a:cubicBezTo>
                <a:close/>
                <a:moveTo>
                  <a:pt x="5398377" y="3389385"/>
                </a:moveTo>
                <a:cubicBezTo>
                  <a:pt x="5400199" y="3383505"/>
                  <a:pt x="5401909" y="3377669"/>
                  <a:pt x="5403512" y="3371877"/>
                </a:cubicBezTo>
                <a:cubicBezTo>
                  <a:pt x="5406671" y="3374202"/>
                  <a:pt x="5409786" y="3376550"/>
                  <a:pt x="5412814" y="3378963"/>
                </a:cubicBezTo>
                <a:cubicBezTo>
                  <a:pt x="5411476" y="3384646"/>
                  <a:pt x="5410028" y="3390306"/>
                  <a:pt x="5408469" y="3395945"/>
                </a:cubicBezTo>
                <a:cubicBezTo>
                  <a:pt x="5405200" y="3393729"/>
                  <a:pt x="5401822" y="3391535"/>
                  <a:pt x="5398377" y="3389385"/>
                </a:cubicBezTo>
                <a:close/>
                <a:moveTo>
                  <a:pt x="5396556" y="3388244"/>
                </a:moveTo>
                <a:cubicBezTo>
                  <a:pt x="5379597" y="3377757"/>
                  <a:pt x="5360838" y="3368125"/>
                  <a:pt x="5340259" y="3359415"/>
                </a:cubicBezTo>
                <a:cubicBezTo>
                  <a:pt x="5294492" y="3340020"/>
                  <a:pt x="5238457" y="3324552"/>
                  <a:pt x="5173713" y="3313407"/>
                </a:cubicBezTo>
                <a:cubicBezTo>
                  <a:pt x="5057278" y="3293376"/>
                  <a:pt x="4928271" y="3289755"/>
                  <a:pt x="4817453" y="3288856"/>
                </a:cubicBezTo>
                <a:cubicBezTo>
                  <a:pt x="4496275" y="3286267"/>
                  <a:pt x="4163381" y="3304763"/>
                  <a:pt x="3841457" y="3322622"/>
                </a:cubicBezTo>
                <a:cubicBezTo>
                  <a:pt x="3769976" y="3326593"/>
                  <a:pt x="3696039" y="3330695"/>
                  <a:pt x="3623352" y="3334491"/>
                </a:cubicBezTo>
                <a:cubicBezTo>
                  <a:pt x="3569117" y="3337277"/>
                  <a:pt x="3520212" y="3339779"/>
                  <a:pt x="3470716" y="3342060"/>
                </a:cubicBezTo>
                <a:cubicBezTo>
                  <a:pt x="3411873" y="3344737"/>
                  <a:pt x="3350573" y="3348379"/>
                  <a:pt x="3291292" y="3351867"/>
                </a:cubicBezTo>
                <a:cubicBezTo>
                  <a:pt x="3236749" y="3355093"/>
                  <a:pt x="3181899" y="3358340"/>
                  <a:pt x="3126984" y="3361016"/>
                </a:cubicBezTo>
                <a:cubicBezTo>
                  <a:pt x="3140279" y="3344188"/>
                  <a:pt x="3153685" y="3327580"/>
                  <a:pt x="3167156" y="3311213"/>
                </a:cubicBezTo>
                <a:cubicBezTo>
                  <a:pt x="3198596" y="3309523"/>
                  <a:pt x="3229948" y="3307746"/>
                  <a:pt x="3261234" y="3305947"/>
                </a:cubicBezTo>
                <a:cubicBezTo>
                  <a:pt x="3324092" y="3302371"/>
                  <a:pt x="3389078" y="3298641"/>
                  <a:pt x="3451475" y="3296031"/>
                </a:cubicBezTo>
                <a:cubicBezTo>
                  <a:pt x="3503472" y="3293793"/>
                  <a:pt x="3555250" y="3291335"/>
                  <a:pt x="3605317" y="3288966"/>
                </a:cubicBezTo>
                <a:cubicBezTo>
                  <a:pt x="3665476" y="3286048"/>
                  <a:pt x="3726689" y="3282954"/>
                  <a:pt x="3785905" y="3279948"/>
                </a:cubicBezTo>
                <a:cubicBezTo>
                  <a:pt x="4123428" y="3262857"/>
                  <a:pt x="4472470" y="3245174"/>
                  <a:pt x="4809159" y="3252194"/>
                </a:cubicBezTo>
                <a:cubicBezTo>
                  <a:pt x="4958702" y="3255288"/>
                  <a:pt x="5250393" y="3261387"/>
                  <a:pt x="5401690" y="3370538"/>
                </a:cubicBezTo>
                <a:cubicBezTo>
                  <a:pt x="5400089" y="3376440"/>
                  <a:pt x="5398355" y="3382342"/>
                  <a:pt x="5396556" y="3388244"/>
                </a:cubicBezTo>
                <a:close/>
                <a:moveTo>
                  <a:pt x="5336178" y="3329576"/>
                </a:moveTo>
                <a:cubicBezTo>
                  <a:pt x="5290323" y="3308646"/>
                  <a:pt x="5233916" y="3291730"/>
                  <a:pt x="5168535" y="3279290"/>
                </a:cubicBezTo>
                <a:cubicBezTo>
                  <a:pt x="5052407" y="3257175"/>
                  <a:pt x="4927218" y="3251844"/>
                  <a:pt x="4809225" y="3249408"/>
                </a:cubicBezTo>
                <a:cubicBezTo>
                  <a:pt x="4472426" y="3242409"/>
                  <a:pt x="4123340" y="3260071"/>
                  <a:pt x="3785751" y="3277162"/>
                </a:cubicBezTo>
                <a:cubicBezTo>
                  <a:pt x="3726557" y="3280168"/>
                  <a:pt x="3665345" y="3283261"/>
                  <a:pt x="3605164" y="3286180"/>
                </a:cubicBezTo>
                <a:cubicBezTo>
                  <a:pt x="3555119" y="3288549"/>
                  <a:pt x="3503341" y="3291006"/>
                  <a:pt x="3451343" y="3293244"/>
                </a:cubicBezTo>
                <a:cubicBezTo>
                  <a:pt x="3388946" y="3295877"/>
                  <a:pt x="3323938" y="3299585"/>
                  <a:pt x="3261058" y="3303161"/>
                </a:cubicBezTo>
                <a:cubicBezTo>
                  <a:pt x="3230650" y="3304894"/>
                  <a:pt x="3200131" y="3306649"/>
                  <a:pt x="3169569" y="3308295"/>
                </a:cubicBezTo>
                <a:cubicBezTo>
                  <a:pt x="3183632" y="3291291"/>
                  <a:pt x="3197762" y="3274573"/>
                  <a:pt x="3211869" y="3258162"/>
                </a:cubicBezTo>
                <a:cubicBezTo>
                  <a:pt x="3218320" y="3257811"/>
                  <a:pt x="3224770" y="3257438"/>
                  <a:pt x="3231198" y="3257087"/>
                </a:cubicBezTo>
                <a:cubicBezTo>
                  <a:pt x="3297588" y="3253445"/>
                  <a:pt x="3366216" y="3249672"/>
                  <a:pt x="3432080" y="3247126"/>
                </a:cubicBezTo>
                <a:cubicBezTo>
                  <a:pt x="3483814" y="3245064"/>
                  <a:pt x="3535987" y="3242782"/>
                  <a:pt x="3586427" y="3240588"/>
                </a:cubicBezTo>
                <a:lnTo>
                  <a:pt x="3587107" y="3240566"/>
                </a:lnTo>
                <a:cubicBezTo>
                  <a:pt x="3635880" y="3238394"/>
                  <a:pt x="3684696" y="3236135"/>
                  <a:pt x="3733512" y="3233897"/>
                </a:cubicBezTo>
                <a:cubicBezTo>
                  <a:pt x="4085604" y="3217683"/>
                  <a:pt x="4449652" y="3200899"/>
                  <a:pt x="4800888" y="3212637"/>
                </a:cubicBezTo>
                <a:cubicBezTo>
                  <a:pt x="4920373" y="3216608"/>
                  <a:pt x="5046900" y="3223629"/>
                  <a:pt x="5162787" y="3247785"/>
                </a:cubicBezTo>
                <a:cubicBezTo>
                  <a:pt x="5270248" y="3270185"/>
                  <a:pt x="5351931" y="3304697"/>
                  <a:pt x="5406693" y="3350683"/>
                </a:cubicBezTo>
                <a:cubicBezTo>
                  <a:pt x="5405398" y="3356321"/>
                  <a:pt x="5403994" y="3361938"/>
                  <a:pt x="5402502" y="3367576"/>
                </a:cubicBezTo>
                <a:cubicBezTo>
                  <a:pt x="5383129" y="3353601"/>
                  <a:pt x="5360992" y="3340898"/>
                  <a:pt x="5336178" y="3329576"/>
                </a:cubicBezTo>
                <a:close/>
                <a:moveTo>
                  <a:pt x="3162307" y="3308690"/>
                </a:moveTo>
                <a:cubicBezTo>
                  <a:pt x="3147541" y="3309480"/>
                  <a:pt x="3132776" y="3310226"/>
                  <a:pt x="3117988" y="3310971"/>
                </a:cubicBezTo>
                <a:cubicBezTo>
                  <a:pt x="3131810" y="3294012"/>
                  <a:pt x="3145721" y="3277338"/>
                  <a:pt x="3159630" y="3260970"/>
                </a:cubicBezTo>
                <a:cubicBezTo>
                  <a:pt x="3174571" y="3260181"/>
                  <a:pt x="3189512" y="3259369"/>
                  <a:pt x="3204432" y="3258557"/>
                </a:cubicBezTo>
                <a:cubicBezTo>
                  <a:pt x="3190346" y="3274990"/>
                  <a:pt x="3176283" y="3291708"/>
                  <a:pt x="3162307" y="3308690"/>
                </a:cubicBezTo>
                <a:close/>
                <a:moveTo>
                  <a:pt x="3162022" y="3258162"/>
                </a:moveTo>
                <a:cubicBezTo>
                  <a:pt x="3176590" y="3241049"/>
                  <a:pt x="3191180" y="3224309"/>
                  <a:pt x="3205704" y="3207942"/>
                </a:cubicBezTo>
                <a:cubicBezTo>
                  <a:pt x="3220667" y="3207152"/>
                  <a:pt x="3235740" y="3206362"/>
                  <a:pt x="3250878" y="3205572"/>
                </a:cubicBezTo>
                <a:cubicBezTo>
                  <a:pt x="3236223" y="3221961"/>
                  <a:pt x="3221545" y="3238702"/>
                  <a:pt x="3206867" y="3255727"/>
                </a:cubicBezTo>
                <a:cubicBezTo>
                  <a:pt x="3191948" y="3256561"/>
                  <a:pt x="3176985" y="3257372"/>
                  <a:pt x="3162022" y="3258162"/>
                </a:cubicBezTo>
                <a:close/>
                <a:moveTo>
                  <a:pt x="3200548" y="3205616"/>
                </a:moveTo>
                <a:cubicBezTo>
                  <a:pt x="3185168" y="3206428"/>
                  <a:pt x="3169767" y="3207240"/>
                  <a:pt x="3154343" y="3208051"/>
                </a:cubicBezTo>
                <a:cubicBezTo>
                  <a:pt x="3169415" y="3190938"/>
                  <a:pt x="3184510" y="3174176"/>
                  <a:pt x="3199561" y="3157787"/>
                </a:cubicBezTo>
                <a:cubicBezTo>
                  <a:pt x="3214941" y="3156997"/>
                  <a:pt x="3230386" y="3156229"/>
                  <a:pt x="3245876" y="3155483"/>
                </a:cubicBezTo>
                <a:cubicBezTo>
                  <a:pt x="3230891" y="3171763"/>
                  <a:pt x="3215752" y="3188481"/>
                  <a:pt x="3200548" y="3205616"/>
                </a:cubicBezTo>
                <a:close/>
                <a:moveTo>
                  <a:pt x="3147388" y="3208402"/>
                </a:moveTo>
                <a:cubicBezTo>
                  <a:pt x="3132008" y="3209214"/>
                  <a:pt x="3116606" y="3209982"/>
                  <a:pt x="3101182" y="3210750"/>
                </a:cubicBezTo>
                <a:cubicBezTo>
                  <a:pt x="3116058" y="3193681"/>
                  <a:pt x="3130977" y="3176919"/>
                  <a:pt x="3145874" y="3160508"/>
                </a:cubicBezTo>
                <a:cubicBezTo>
                  <a:pt x="3154562" y="3160047"/>
                  <a:pt x="3163228" y="3159608"/>
                  <a:pt x="3171895" y="3159169"/>
                </a:cubicBezTo>
                <a:cubicBezTo>
                  <a:pt x="3178718" y="3158840"/>
                  <a:pt x="3185585" y="3158489"/>
                  <a:pt x="3192452" y="3158138"/>
                </a:cubicBezTo>
                <a:cubicBezTo>
                  <a:pt x="3177467" y="3174527"/>
                  <a:pt x="3162417" y="3191311"/>
                  <a:pt x="3147388" y="3208402"/>
                </a:cubicBezTo>
                <a:close/>
                <a:moveTo>
                  <a:pt x="3171763" y="3156690"/>
                </a:moveTo>
                <a:cubicBezTo>
                  <a:pt x="3163930" y="3157085"/>
                  <a:pt x="3156098" y="3157480"/>
                  <a:pt x="3148265" y="3157875"/>
                </a:cubicBezTo>
                <a:cubicBezTo>
                  <a:pt x="3163865" y="3140740"/>
                  <a:pt x="3179442" y="3123956"/>
                  <a:pt x="3194932" y="3107611"/>
                </a:cubicBezTo>
                <a:cubicBezTo>
                  <a:pt x="3210465" y="3106865"/>
                  <a:pt x="3226042" y="3106141"/>
                  <a:pt x="3241642" y="3105439"/>
                </a:cubicBezTo>
                <a:cubicBezTo>
                  <a:pt x="3226152" y="3121696"/>
                  <a:pt x="3210531" y="3138392"/>
                  <a:pt x="3194844" y="3155505"/>
                </a:cubicBezTo>
                <a:cubicBezTo>
                  <a:pt x="3187143" y="3155900"/>
                  <a:pt x="3179420" y="3156295"/>
                  <a:pt x="3171763" y="3156690"/>
                </a:cubicBezTo>
                <a:close/>
                <a:moveTo>
                  <a:pt x="3141333" y="3158226"/>
                </a:moveTo>
                <a:cubicBezTo>
                  <a:pt x="3125733" y="3159016"/>
                  <a:pt x="3110134" y="3159784"/>
                  <a:pt x="3094491" y="3160552"/>
                </a:cubicBezTo>
                <a:cubicBezTo>
                  <a:pt x="3109914" y="3143416"/>
                  <a:pt x="3125382" y="3126632"/>
                  <a:pt x="3140784" y="3110199"/>
                </a:cubicBezTo>
                <a:cubicBezTo>
                  <a:pt x="3141376" y="3110178"/>
                  <a:pt x="3141947" y="3110156"/>
                  <a:pt x="3142539" y="3110134"/>
                </a:cubicBezTo>
                <a:cubicBezTo>
                  <a:pt x="3157568" y="3109388"/>
                  <a:pt x="3172706" y="3108664"/>
                  <a:pt x="3187889" y="3107940"/>
                </a:cubicBezTo>
                <a:cubicBezTo>
                  <a:pt x="3172443" y="3124307"/>
                  <a:pt x="3156888" y="3141069"/>
                  <a:pt x="3141333" y="3158226"/>
                </a:cubicBezTo>
                <a:close/>
                <a:moveTo>
                  <a:pt x="3143131" y="3107698"/>
                </a:moveTo>
                <a:cubicBezTo>
                  <a:pt x="3159301" y="3090497"/>
                  <a:pt x="3175383" y="3073735"/>
                  <a:pt x="3191311" y="3057456"/>
                </a:cubicBezTo>
                <a:cubicBezTo>
                  <a:pt x="3206998" y="3056754"/>
                  <a:pt x="3222708" y="3056096"/>
                  <a:pt x="3238439" y="3055438"/>
                </a:cubicBezTo>
                <a:cubicBezTo>
                  <a:pt x="3222554" y="3071607"/>
                  <a:pt x="3206472" y="3088282"/>
                  <a:pt x="3190258" y="3105417"/>
                </a:cubicBezTo>
                <a:cubicBezTo>
                  <a:pt x="3174484" y="3106163"/>
                  <a:pt x="3158753" y="3106930"/>
                  <a:pt x="3143131" y="3107698"/>
                </a:cubicBezTo>
                <a:close/>
                <a:moveTo>
                  <a:pt x="3136242" y="3108027"/>
                </a:moveTo>
                <a:cubicBezTo>
                  <a:pt x="3120468" y="3108795"/>
                  <a:pt x="3104649" y="3109563"/>
                  <a:pt x="3088808" y="3110309"/>
                </a:cubicBezTo>
                <a:cubicBezTo>
                  <a:pt x="3104825" y="3093108"/>
                  <a:pt x="3120797" y="3076302"/>
                  <a:pt x="3136703" y="3059935"/>
                </a:cubicBezTo>
                <a:cubicBezTo>
                  <a:pt x="3152500" y="3059189"/>
                  <a:pt x="3168362" y="3058487"/>
                  <a:pt x="3184291" y="3057763"/>
                </a:cubicBezTo>
                <a:cubicBezTo>
                  <a:pt x="3168406" y="3074065"/>
                  <a:pt x="3152346" y="3090849"/>
                  <a:pt x="3136242" y="3108027"/>
                </a:cubicBezTo>
                <a:close/>
                <a:moveTo>
                  <a:pt x="3139029" y="3057500"/>
                </a:moveTo>
                <a:cubicBezTo>
                  <a:pt x="3155747" y="3040299"/>
                  <a:pt x="3172356" y="3023559"/>
                  <a:pt x="3188723" y="3007367"/>
                </a:cubicBezTo>
                <a:cubicBezTo>
                  <a:pt x="3204563" y="3006731"/>
                  <a:pt x="3220404" y="3006117"/>
                  <a:pt x="3236223" y="3005546"/>
                </a:cubicBezTo>
                <a:cubicBezTo>
                  <a:pt x="3219943" y="3021584"/>
                  <a:pt x="3203378" y="3038215"/>
                  <a:pt x="3186638" y="3055350"/>
                </a:cubicBezTo>
                <a:cubicBezTo>
                  <a:pt x="3170732" y="3056074"/>
                  <a:pt x="3154847" y="3056776"/>
                  <a:pt x="3139029" y="3057500"/>
                </a:cubicBezTo>
                <a:close/>
                <a:moveTo>
                  <a:pt x="3132162" y="3057829"/>
                </a:moveTo>
                <a:cubicBezTo>
                  <a:pt x="3125865" y="3058114"/>
                  <a:pt x="3119568" y="3058399"/>
                  <a:pt x="3113293" y="3058707"/>
                </a:cubicBezTo>
                <a:cubicBezTo>
                  <a:pt x="3103596" y="3059145"/>
                  <a:pt x="3093898" y="3059606"/>
                  <a:pt x="3084157" y="3060045"/>
                </a:cubicBezTo>
                <a:cubicBezTo>
                  <a:pt x="3100766" y="3042800"/>
                  <a:pt x="3117286" y="3025994"/>
                  <a:pt x="3133676" y="3009671"/>
                </a:cubicBezTo>
                <a:cubicBezTo>
                  <a:pt x="3149648" y="3008969"/>
                  <a:pt x="3165686" y="3008311"/>
                  <a:pt x="3181746" y="3007652"/>
                </a:cubicBezTo>
                <a:cubicBezTo>
                  <a:pt x="3165401" y="3023866"/>
                  <a:pt x="3148836" y="3040606"/>
                  <a:pt x="3132162" y="3057829"/>
                </a:cubicBezTo>
                <a:close/>
                <a:moveTo>
                  <a:pt x="3077487" y="3060352"/>
                </a:moveTo>
                <a:cubicBezTo>
                  <a:pt x="3061427" y="3061076"/>
                  <a:pt x="3045324" y="3061822"/>
                  <a:pt x="3029219" y="3062524"/>
                </a:cubicBezTo>
                <a:cubicBezTo>
                  <a:pt x="3045631" y="3045301"/>
                  <a:pt x="3062020" y="3028473"/>
                  <a:pt x="3078321" y="3012084"/>
                </a:cubicBezTo>
                <a:cubicBezTo>
                  <a:pt x="3080361" y="3011975"/>
                  <a:pt x="3082402" y="3011909"/>
                  <a:pt x="3084442" y="3011799"/>
                </a:cubicBezTo>
                <a:cubicBezTo>
                  <a:pt x="3098506" y="3011185"/>
                  <a:pt x="3112657" y="3010570"/>
                  <a:pt x="3126852" y="3009956"/>
                </a:cubicBezTo>
                <a:cubicBezTo>
                  <a:pt x="3110529" y="3026301"/>
                  <a:pt x="3094030" y="3043107"/>
                  <a:pt x="3077487" y="3060352"/>
                </a:cubicBezTo>
                <a:close/>
                <a:moveTo>
                  <a:pt x="3084333" y="3009605"/>
                </a:moveTo>
                <a:cubicBezTo>
                  <a:pt x="3083104" y="3009649"/>
                  <a:pt x="3081854" y="3009715"/>
                  <a:pt x="3080603" y="3009759"/>
                </a:cubicBezTo>
                <a:cubicBezTo>
                  <a:pt x="3097826" y="2992470"/>
                  <a:pt x="3114917" y="2975686"/>
                  <a:pt x="3131767" y="2959451"/>
                </a:cubicBezTo>
                <a:cubicBezTo>
                  <a:pt x="3147914" y="2958814"/>
                  <a:pt x="3164106" y="2958178"/>
                  <a:pt x="3180276" y="2957608"/>
                </a:cubicBezTo>
                <a:cubicBezTo>
                  <a:pt x="3163514" y="2973711"/>
                  <a:pt x="3146422" y="2990408"/>
                  <a:pt x="3129178" y="3007652"/>
                </a:cubicBezTo>
                <a:cubicBezTo>
                  <a:pt x="3114171" y="3008289"/>
                  <a:pt x="3099208" y="3008947"/>
                  <a:pt x="3084333" y="3009605"/>
                </a:cubicBezTo>
                <a:close/>
                <a:moveTo>
                  <a:pt x="3134048" y="2957235"/>
                </a:moveTo>
                <a:cubicBezTo>
                  <a:pt x="3151973" y="2939990"/>
                  <a:pt x="3169591" y="2923359"/>
                  <a:pt x="3186792" y="2907431"/>
                </a:cubicBezTo>
                <a:cubicBezTo>
                  <a:pt x="3202896" y="2906926"/>
                  <a:pt x="3218978" y="2906466"/>
                  <a:pt x="3234972" y="2906049"/>
                </a:cubicBezTo>
                <a:cubicBezTo>
                  <a:pt x="3217968" y="2921758"/>
                  <a:pt x="3200460" y="2938235"/>
                  <a:pt x="3182579" y="2955392"/>
                </a:cubicBezTo>
                <a:cubicBezTo>
                  <a:pt x="3166388" y="2955984"/>
                  <a:pt x="3150196" y="2956598"/>
                  <a:pt x="3134048" y="2957235"/>
                </a:cubicBezTo>
                <a:close/>
                <a:moveTo>
                  <a:pt x="3189052" y="2905347"/>
                </a:moveTo>
                <a:cubicBezTo>
                  <a:pt x="3207613" y="2888190"/>
                  <a:pt x="3225647" y="2871822"/>
                  <a:pt x="3242980" y="2856355"/>
                </a:cubicBezTo>
                <a:cubicBezTo>
                  <a:pt x="3254367" y="2856158"/>
                  <a:pt x="3265688" y="2855960"/>
                  <a:pt x="3276987" y="2855806"/>
                </a:cubicBezTo>
                <a:cubicBezTo>
                  <a:pt x="3281507" y="2855741"/>
                  <a:pt x="3286048" y="2855653"/>
                  <a:pt x="3290589" y="2855587"/>
                </a:cubicBezTo>
                <a:cubicBezTo>
                  <a:pt x="3273564" y="2870769"/>
                  <a:pt x="3255705" y="2886917"/>
                  <a:pt x="3237210" y="2903986"/>
                </a:cubicBezTo>
                <a:cubicBezTo>
                  <a:pt x="3221215" y="2904381"/>
                  <a:pt x="3205156" y="2904842"/>
                  <a:pt x="3189052" y="2905347"/>
                </a:cubicBezTo>
                <a:close/>
                <a:moveTo>
                  <a:pt x="3276943" y="2853876"/>
                </a:moveTo>
                <a:cubicBezTo>
                  <a:pt x="3266412" y="2854029"/>
                  <a:pt x="3255815" y="2854205"/>
                  <a:pt x="3245174" y="2854402"/>
                </a:cubicBezTo>
                <a:cubicBezTo>
                  <a:pt x="3264459" y="2837245"/>
                  <a:pt x="3282867" y="2821185"/>
                  <a:pt x="3300112" y="2806376"/>
                </a:cubicBezTo>
                <a:cubicBezTo>
                  <a:pt x="3315930" y="2806200"/>
                  <a:pt x="3331727" y="2806003"/>
                  <a:pt x="3347546" y="2805805"/>
                </a:cubicBezTo>
                <a:cubicBezTo>
                  <a:pt x="3330586" y="2820352"/>
                  <a:pt x="3312244" y="2836346"/>
                  <a:pt x="3292783" y="2853634"/>
                </a:cubicBezTo>
                <a:cubicBezTo>
                  <a:pt x="3287518" y="2853722"/>
                  <a:pt x="3282230" y="2853810"/>
                  <a:pt x="3276943" y="2853876"/>
                </a:cubicBezTo>
                <a:close/>
                <a:moveTo>
                  <a:pt x="3360885" y="2755168"/>
                </a:moveTo>
                <a:cubicBezTo>
                  <a:pt x="3574250" y="2577850"/>
                  <a:pt x="3816270" y="2400576"/>
                  <a:pt x="4099294" y="2214262"/>
                </a:cubicBezTo>
                <a:cubicBezTo>
                  <a:pt x="4273431" y="2099637"/>
                  <a:pt x="4453667" y="1987105"/>
                  <a:pt x="4627980" y="1878279"/>
                </a:cubicBezTo>
                <a:cubicBezTo>
                  <a:pt x="4887704" y="1716112"/>
                  <a:pt x="5156292" y="1548423"/>
                  <a:pt x="5411476" y="1369677"/>
                </a:cubicBezTo>
                <a:cubicBezTo>
                  <a:pt x="5422862" y="1361697"/>
                  <a:pt x="5435544" y="1352985"/>
                  <a:pt x="5448949" y="1343757"/>
                </a:cubicBezTo>
                <a:cubicBezTo>
                  <a:pt x="5533088" y="1285926"/>
                  <a:pt x="5648317" y="1206718"/>
                  <a:pt x="5731359" y="1115343"/>
                </a:cubicBezTo>
                <a:cubicBezTo>
                  <a:pt x="5814204" y="1024170"/>
                  <a:pt x="5846763" y="938760"/>
                  <a:pt x="5828092" y="861483"/>
                </a:cubicBezTo>
                <a:cubicBezTo>
                  <a:pt x="5808982" y="782423"/>
                  <a:pt x="5739104" y="718080"/>
                  <a:pt x="5614442" y="664777"/>
                </a:cubicBezTo>
                <a:cubicBezTo>
                  <a:pt x="5584494" y="651968"/>
                  <a:pt x="5551035" y="639780"/>
                  <a:pt x="5512201" y="627518"/>
                </a:cubicBezTo>
                <a:cubicBezTo>
                  <a:pt x="5352984" y="577346"/>
                  <a:pt x="5186263" y="551385"/>
                  <a:pt x="5029151" y="529094"/>
                </a:cubicBezTo>
                <a:cubicBezTo>
                  <a:pt x="4985008" y="522836"/>
                  <a:pt x="4938407" y="516566"/>
                  <a:pt x="4886739" y="509925"/>
                </a:cubicBezTo>
                <a:cubicBezTo>
                  <a:pt x="4637085" y="477908"/>
                  <a:pt x="4372161" y="453542"/>
                  <a:pt x="4053023" y="433241"/>
                </a:cubicBezTo>
                <a:cubicBezTo>
                  <a:pt x="3802776" y="417266"/>
                  <a:pt x="3547067" y="407123"/>
                  <a:pt x="3299782" y="397314"/>
                </a:cubicBezTo>
                <a:cubicBezTo>
                  <a:pt x="3190017" y="392961"/>
                  <a:pt x="3076500" y="388459"/>
                  <a:pt x="2965155" y="383509"/>
                </a:cubicBezTo>
                <a:cubicBezTo>
                  <a:pt x="2854512" y="378593"/>
                  <a:pt x="2740490" y="373097"/>
                  <a:pt x="2624736" y="367105"/>
                </a:cubicBezTo>
                <a:cubicBezTo>
                  <a:pt x="2630835" y="363700"/>
                  <a:pt x="2636956" y="360317"/>
                  <a:pt x="2643077" y="356945"/>
                </a:cubicBezTo>
                <a:cubicBezTo>
                  <a:pt x="2740205" y="361765"/>
                  <a:pt x="2846899" y="366736"/>
                  <a:pt x="2972571" y="372316"/>
                </a:cubicBezTo>
                <a:cubicBezTo>
                  <a:pt x="3073889" y="376815"/>
                  <a:pt x="3177138" y="381024"/>
                  <a:pt x="3277009" y="385091"/>
                </a:cubicBezTo>
                <a:cubicBezTo>
                  <a:pt x="3537852" y="395721"/>
                  <a:pt x="3807581" y="406713"/>
                  <a:pt x="4071672" y="424039"/>
                </a:cubicBezTo>
                <a:cubicBezTo>
                  <a:pt x="4388528" y="444759"/>
                  <a:pt x="4663961" y="470677"/>
                  <a:pt x="4913725" y="503270"/>
                </a:cubicBezTo>
                <a:cubicBezTo>
                  <a:pt x="4965437" y="510030"/>
                  <a:pt x="5012476" y="516480"/>
                  <a:pt x="5057519" y="522981"/>
                </a:cubicBezTo>
                <a:cubicBezTo>
                  <a:pt x="5216035" y="545873"/>
                  <a:pt x="5384226" y="572451"/>
                  <a:pt x="5544804" y="622988"/>
                </a:cubicBezTo>
                <a:cubicBezTo>
                  <a:pt x="5583638" y="635232"/>
                  <a:pt x="5617338" y="647422"/>
                  <a:pt x="5647812" y="660250"/>
                </a:cubicBezTo>
                <a:cubicBezTo>
                  <a:pt x="5728858" y="694389"/>
                  <a:pt x="5839830" y="751635"/>
                  <a:pt x="5867343" y="854182"/>
                </a:cubicBezTo>
                <a:cubicBezTo>
                  <a:pt x="5887944" y="930991"/>
                  <a:pt x="5856527" y="1016521"/>
                  <a:pt x="5773922" y="1108397"/>
                </a:cubicBezTo>
                <a:cubicBezTo>
                  <a:pt x="5690924" y="1200718"/>
                  <a:pt x="5575103" y="1280776"/>
                  <a:pt x="5490525" y="1339235"/>
                </a:cubicBezTo>
                <a:cubicBezTo>
                  <a:pt x="5476813" y="1348720"/>
                  <a:pt x="5463846" y="1357680"/>
                  <a:pt x="5452262" y="1365848"/>
                </a:cubicBezTo>
                <a:cubicBezTo>
                  <a:pt x="5196245" y="1546412"/>
                  <a:pt x="4926626" y="1715880"/>
                  <a:pt x="4665892" y="1879766"/>
                </a:cubicBezTo>
                <a:cubicBezTo>
                  <a:pt x="4488837" y="1991052"/>
                  <a:pt x="4305771" y="2106127"/>
                  <a:pt x="4128913" y="2223455"/>
                </a:cubicBezTo>
                <a:cubicBezTo>
                  <a:pt x="3852580" y="2406785"/>
                  <a:pt x="3616002" y="2581119"/>
                  <a:pt x="3407968" y="2754729"/>
                </a:cubicBezTo>
                <a:cubicBezTo>
                  <a:pt x="3392259" y="2754883"/>
                  <a:pt x="3376572" y="2755014"/>
                  <a:pt x="3360885" y="2755168"/>
                </a:cubicBezTo>
                <a:close/>
                <a:moveTo>
                  <a:pt x="2621489" y="366943"/>
                </a:moveTo>
                <a:cubicBezTo>
                  <a:pt x="2608851" y="366287"/>
                  <a:pt x="2596192" y="365626"/>
                  <a:pt x="2583511" y="364959"/>
                </a:cubicBezTo>
                <a:cubicBezTo>
                  <a:pt x="2589237" y="361565"/>
                  <a:pt x="2594985" y="358189"/>
                  <a:pt x="2600755" y="354830"/>
                </a:cubicBezTo>
                <a:cubicBezTo>
                  <a:pt x="2613612" y="355481"/>
                  <a:pt x="2626622" y="356133"/>
                  <a:pt x="2639786" y="356787"/>
                </a:cubicBezTo>
                <a:cubicBezTo>
                  <a:pt x="2633687" y="360157"/>
                  <a:pt x="2627588" y="363542"/>
                  <a:pt x="2621489" y="366943"/>
                </a:cubicBezTo>
                <a:close/>
                <a:moveTo>
                  <a:pt x="2580220" y="364788"/>
                </a:moveTo>
                <a:cubicBezTo>
                  <a:pt x="2567736" y="364130"/>
                  <a:pt x="2555230" y="363467"/>
                  <a:pt x="2542702" y="362798"/>
                </a:cubicBezTo>
                <a:cubicBezTo>
                  <a:pt x="2548056" y="359408"/>
                  <a:pt x="2553409" y="356036"/>
                  <a:pt x="2558806" y="352684"/>
                </a:cubicBezTo>
                <a:cubicBezTo>
                  <a:pt x="2571531" y="353342"/>
                  <a:pt x="2584388" y="354000"/>
                  <a:pt x="2597420" y="354661"/>
                </a:cubicBezTo>
                <a:cubicBezTo>
                  <a:pt x="2591672" y="358017"/>
                  <a:pt x="2585946" y="361396"/>
                  <a:pt x="2580220" y="364788"/>
                </a:cubicBezTo>
                <a:close/>
                <a:moveTo>
                  <a:pt x="2539390" y="362620"/>
                </a:moveTo>
                <a:cubicBezTo>
                  <a:pt x="2527037" y="361960"/>
                  <a:pt x="2514685" y="361295"/>
                  <a:pt x="2502333" y="360624"/>
                </a:cubicBezTo>
                <a:cubicBezTo>
                  <a:pt x="2507292" y="357236"/>
                  <a:pt x="2512272" y="353862"/>
                  <a:pt x="2517252" y="350514"/>
                </a:cubicBezTo>
                <a:cubicBezTo>
                  <a:pt x="2529867" y="351179"/>
                  <a:pt x="2542593" y="351844"/>
                  <a:pt x="2555428" y="352508"/>
                </a:cubicBezTo>
                <a:cubicBezTo>
                  <a:pt x="2550074" y="355859"/>
                  <a:pt x="2544721" y="359235"/>
                  <a:pt x="2539390" y="362620"/>
                </a:cubicBezTo>
                <a:close/>
                <a:moveTo>
                  <a:pt x="2498998" y="360444"/>
                </a:moveTo>
                <a:cubicBezTo>
                  <a:pt x="2493316" y="360135"/>
                  <a:pt x="2487633" y="359827"/>
                  <a:pt x="2481929" y="359518"/>
                </a:cubicBezTo>
                <a:cubicBezTo>
                  <a:pt x="2475391" y="359160"/>
                  <a:pt x="2468897" y="358801"/>
                  <a:pt x="2462424" y="358441"/>
                </a:cubicBezTo>
                <a:cubicBezTo>
                  <a:pt x="2466988" y="355058"/>
                  <a:pt x="2471529" y="351688"/>
                  <a:pt x="2476115" y="348346"/>
                </a:cubicBezTo>
                <a:cubicBezTo>
                  <a:pt x="2478813" y="348482"/>
                  <a:pt x="2481512" y="348621"/>
                  <a:pt x="2484189" y="348754"/>
                </a:cubicBezTo>
                <a:cubicBezTo>
                  <a:pt x="2494040" y="349283"/>
                  <a:pt x="2503935" y="349810"/>
                  <a:pt x="2513895" y="350336"/>
                </a:cubicBezTo>
                <a:cubicBezTo>
                  <a:pt x="2508915" y="353682"/>
                  <a:pt x="2503957" y="357059"/>
                  <a:pt x="2498998" y="360444"/>
                </a:cubicBezTo>
                <a:close/>
                <a:moveTo>
                  <a:pt x="2459111" y="358259"/>
                </a:moveTo>
                <a:cubicBezTo>
                  <a:pt x="2446979" y="357579"/>
                  <a:pt x="2434999" y="356887"/>
                  <a:pt x="2423152" y="356183"/>
                </a:cubicBezTo>
                <a:cubicBezTo>
                  <a:pt x="2427211" y="352846"/>
                  <a:pt x="2431270" y="349520"/>
                  <a:pt x="2435372" y="346227"/>
                </a:cubicBezTo>
                <a:cubicBezTo>
                  <a:pt x="2447878" y="346900"/>
                  <a:pt x="2460340" y="347548"/>
                  <a:pt x="2472758" y="348177"/>
                </a:cubicBezTo>
                <a:cubicBezTo>
                  <a:pt x="2468194" y="351512"/>
                  <a:pt x="2463653" y="354880"/>
                  <a:pt x="2459111" y="358259"/>
                </a:cubicBezTo>
                <a:close/>
                <a:moveTo>
                  <a:pt x="2419883" y="355990"/>
                </a:moveTo>
                <a:cubicBezTo>
                  <a:pt x="2407970" y="355277"/>
                  <a:pt x="2396210" y="354540"/>
                  <a:pt x="2384582" y="353776"/>
                </a:cubicBezTo>
                <a:cubicBezTo>
                  <a:pt x="2388158" y="350483"/>
                  <a:pt x="2391734" y="347210"/>
                  <a:pt x="2395332" y="343963"/>
                </a:cubicBezTo>
                <a:cubicBezTo>
                  <a:pt x="2407575" y="344691"/>
                  <a:pt x="2419839" y="345382"/>
                  <a:pt x="2432081" y="346045"/>
                </a:cubicBezTo>
                <a:cubicBezTo>
                  <a:pt x="2428001" y="349338"/>
                  <a:pt x="2423920" y="352653"/>
                  <a:pt x="2419883" y="355990"/>
                </a:cubicBezTo>
                <a:close/>
                <a:moveTo>
                  <a:pt x="2381400" y="353566"/>
                </a:moveTo>
                <a:cubicBezTo>
                  <a:pt x="2369728" y="352794"/>
                  <a:pt x="2358210" y="351993"/>
                  <a:pt x="2346845" y="351148"/>
                </a:cubicBezTo>
                <a:cubicBezTo>
                  <a:pt x="2349895" y="347903"/>
                  <a:pt x="2352988" y="344691"/>
                  <a:pt x="2356082" y="341492"/>
                </a:cubicBezTo>
                <a:cubicBezTo>
                  <a:pt x="2368061" y="342295"/>
                  <a:pt x="2380084" y="343048"/>
                  <a:pt x="2392129" y="343770"/>
                </a:cubicBezTo>
                <a:cubicBezTo>
                  <a:pt x="2388531" y="347017"/>
                  <a:pt x="2384955" y="350273"/>
                  <a:pt x="2381400" y="353566"/>
                </a:cubicBezTo>
                <a:close/>
                <a:moveTo>
                  <a:pt x="2343773" y="350915"/>
                </a:moveTo>
                <a:cubicBezTo>
                  <a:pt x="2332386" y="350060"/>
                  <a:pt x="2321109" y="349173"/>
                  <a:pt x="2310030" y="348223"/>
                </a:cubicBezTo>
                <a:cubicBezTo>
                  <a:pt x="2312553" y="345038"/>
                  <a:pt x="2315120" y="341881"/>
                  <a:pt x="2317687" y="338741"/>
                </a:cubicBezTo>
                <a:cubicBezTo>
                  <a:pt x="2329381" y="339638"/>
                  <a:pt x="2341162" y="340476"/>
                  <a:pt x="2352966" y="341277"/>
                </a:cubicBezTo>
                <a:cubicBezTo>
                  <a:pt x="2349873" y="344470"/>
                  <a:pt x="2346823" y="347677"/>
                  <a:pt x="2343773" y="350915"/>
                </a:cubicBezTo>
                <a:close/>
                <a:moveTo>
                  <a:pt x="2307068" y="347958"/>
                </a:moveTo>
                <a:cubicBezTo>
                  <a:pt x="2295944" y="346993"/>
                  <a:pt x="2284974" y="345968"/>
                  <a:pt x="2274180" y="344884"/>
                </a:cubicBezTo>
                <a:cubicBezTo>
                  <a:pt x="2276154" y="341778"/>
                  <a:pt x="2278173" y="338702"/>
                  <a:pt x="2280214" y="335641"/>
                </a:cubicBezTo>
                <a:cubicBezTo>
                  <a:pt x="2291600" y="336652"/>
                  <a:pt x="2303097" y="337611"/>
                  <a:pt x="2314659" y="338508"/>
                </a:cubicBezTo>
                <a:cubicBezTo>
                  <a:pt x="2312114" y="341637"/>
                  <a:pt x="2309569" y="344783"/>
                  <a:pt x="2307068" y="347958"/>
                </a:cubicBezTo>
                <a:close/>
                <a:moveTo>
                  <a:pt x="2271284" y="344601"/>
                </a:moveTo>
                <a:cubicBezTo>
                  <a:pt x="2260424" y="343498"/>
                  <a:pt x="2249783" y="342311"/>
                  <a:pt x="2239252" y="341062"/>
                </a:cubicBezTo>
                <a:cubicBezTo>
                  <a:pt x="2240678" y="338063"/>
                  <a:pt x="2242126" y="335086"/>
                  <a:pt x="2243618" y="332131"/>
                </a:cubicBezTo>
                <a:cubicBezTo>
                  <a:pt x="2254719" y="333278"/>
                  <a:pt x="2265931" y="334368"/>
                  <a:pt x="2277251" y="335384"/>
                </a:cubicBezTo>
                <a:cubicBezTo>
                  <a:pt x="2275255" y="338436"/>
                  <a:pt x="2273237" y="341503"/>
                  <a:pt x="2271284" y="344601"/>
                </a:cubicBezTo>
                <a:close/>
                <a:moveTo>
                  <a:pt x="2236422" y="340731"/>
                </a:moveTo>
                <a:cubicBezTo>
                  <a:pt x="2229927" y="339950"/>
                  <a:pt x="2223477" y="339140"/>
                  <a:pt x="2217114" y="338296"/>
                </a:cubicBezTo>
                <a:cubicBezTo>
                  <a:pt x="2218167" y="335380"/>
                  <a:pt x="2219243" y="332482"/>
                  <a:pt x="2220340" y="329601"/>
                </a:cubicBezTo>
                <a:cubicBezTo>
                  <a:pt x="2227097" y="330373"/>
                  <a:pt x="2233898" y="331119"/>
                  <a:pt x="2240766" y="331837"/>
                </a:cubicBezTo>
                <a:cubicBezTo>
                  <a:pt x="2239296" y="334781"/>
                  <a:pt x="2237826" y="337743"/>
                  <a:pt x="2236422" y="340731"/>
                </a:cubicBezTo>
                <a:close/>
                <a:moveTo>
                  <a:pt x="2214284" y="337931"/>
                </a:moveTo>
                <a:cubicBezTo>
                  <a:pt x="2203950" y="336543"/>
                  <a:pt x="2193801" y="335046"/>
                  <a:pt x="2183799" y="333471"/>
                </a:cubicBezTo>
                <a:cubicBezTo>
                  <a:pt x="2184305" y="330715"/>
                  <a:pt x="2184828" y="327977"/>
                  <a:pt x="2185358" y="325255"/>
                </a:cubicBezTo>
                <a:cubicBezTo>
                  <a:pt x="2195920" y="326674"/>
                  <a:pt x="2206605" y="328021"/>
                  <a:pt x="2217487" y="329281"/>
                </a:cubicBezTo>
                <a:cubicBezTo>
                  <a:pt x="2216412" y="332146"/>
                  <a:pt x="2215337" y="335029"/>
                  <a:pt x="2214284" y="337931"/>
                </a:cubicBezTo>
                <a:close/>
                <a:moveTo>
                  <a:pt x="2180946" y="333026"/>
                </a:moveTo>
                <a:cubicBezTo>
                  <a:pt x="2173790" y="331883"/>
                  <a:pt x="2166692" y="330702"/>
                  <a:pt x="2159713" y="329452"/>
                </a:cubicBezTo>
                <a:lnTo>
                  <a:pt x="2150498" y="327797"/>
                </a:lnTo>
                <a:cubicBezTo>
                  <a:pt x="2150476" y="325246"/>
                  <a:pt x="2150465" y="322707"/>
                  <a:pt x="2150465" y="320184"/>
                </a:cubicBezTo>
                <a:cubicBezTo>
                  <a:pt x="2152609" y="320516"/>
                  <a:pt x="2154724" y="320842"/>
                  <a:pt x="2156878" y="321174"/>
                </a:cubicBezTo>
                <a:cubicBezTo>
                  <a:pt x="2165277" y="322470"/>
                  <a:pt x="2173849" y="323686"/>
                  <a:pt x="2182493" y="324864"/>
                </a:cubicBezTo>
                <a:cubicBezTo>
                  <a:pt x="2181967" y="327571"/>
                  <a:pt x="2181451" y="330290"/>
                  <a:pt x="2180946" y="333026"/>
                </a:cubicBezTo>
                <a:close/>
                <a:moveTo>
                  <a:pt x="2147514" y="327264"/>
                </a:moveTo>
                <a:lnTo>
                  <a:pt x="2137595" y="325485"/>
                </a:lnTo>
                <a:cubicBezTo>
                  <a:pt x="2130529" y="324217"/>
                  <a:pt x="2123620" y="322977"/>
                  <a:pt x="2116777" y="321749"/>
                </a:cubicBezTo>
                <a:cubicBezTo>
                  <a:pt x="2116272" y="319410"/>
                  <a:pt x="2115774" y="317082"/>
                  <a:pt x="2115287" y="314769"/>
                </a:cubicBezTo>
                <a:cubicBezTo>
                  <a:pt x="2125879" y="316395"/>
                  <a:pt x="2136608" y="318047"/>
                  <a:pt x="2147488" y="319728"/>
                </a:cubicBezTo>
                <a:cubicBezTo>
                  <a:pt x="2147486" y="322225"/>
                  <a:pt x="2147495" y="324737"/>
                  <a:pt x="2147514" y="327264"/>
                </a:cubicBezTo>
                <a:close/>
                <a:moveTo>
                  <a:pt x="2113505" y="321163"/>
                </a:moveTo>
                <a:cubicBezTo>
                  <a:pt x="2102959" y="319274"/>
                  <a:pt x="2092647" y="317435"/>
                  <a:pt x="2082533" y="315645"/>
                </a:cubicBezTo>
                <a:cubicBezTo>
                  <a:pt x="2081605" y="313547"/>
                  <a:pt x="2080672" y="311441"/>
                  <a:pt x="2079760" y="309364"/>
                </a:cubicBezTo>
                <a:cubicBezTo>
                  <a:pt x="2090409" y="310967"/>
                  <a:pt x="2101164" y="312604"/>
                  <a:pt x="2112040" y="314271"/>
                </a:cubicBezTo>
                <a:cubicBezTo>
                  <a:pt x="2112518" y="316558"/>
                  <a:pt x="2113007" y="318855"/>
                  <a:pt x="2113505" y="321163"/>
                </a:cubicBezTo>
                <a:close/>
                <a:moveTo>
                  <a:pt x="2078768" y="314980"/>
                </a:moveTo>
                <a:cubicBezTo>
                  <a:pt x="2063035" y="312203"/>
                  <a:pt x="2047730" y="309543"/>
                  <a:pt x="2032674" y="306998"/>
                </a:cubicBezTo>
                <a:cubicBezTo>
                  <a:pt x="2031428" y="305289"/>
                  <a:pt x="2030195" y="303582"/>
                  <a:pt x="2028971" y="301880"/>
                </a:cubicBezTo>
                <a:cubicBezTo>
                  <a:pt x="2044537" y="304113"/>
                  <a:pt x="2060200" y="306424"/>
                  <a:pt x="2076054" y="308806"/>
                </a:cubicBezTo>
                <a:cubicBezTo>
                  <a:pt x="2076951" y="310855"/>
                  <a:pt x="2077855" y="312911"/>
                  <a:pt x="2078768" y="314980"/>
                </a:cubicBezTo>
                <a:close/>
                <a:moveTo>
                  <a:pt x="2028067" y="306222"/>
                </a:moveTo>
                <a:cubicBezTo>
                  <a:pt x="2017183" y="304394"/>
                  <a:pt x="2006408" y="302632"/>
                  <a:pt x="1995668" y="300923"/>
                </a:cubicBezTo>
                <a:cubicBezTo>
                  <a:pt x="1994229" y="299488"/>
                  <a:pt x="1992803" y="298056"/>
                  <a:pt x="1991377" y="296625"/>
                </a:cubicBezTo>
                <a:cubicBezTo>
                  <a:pt x="2002399" y="298121"/>
                  <a:pt x="2013424" y="299659"/>
                  <a:pt x="2024478" y="301235"/>
                </a:cubicBezTo>
                <a:cubicBezTo>
                  <a:pt x="2025662" y="302896"/>
                  <a:pt x="2026862" y="304559"/>
                  <a:pt x="2028067" y="306222"/>
                </a:cubicBezTo>
                <a:close/>
                <a:moveTo>
                  <a:pt x="1990021" y="300030"/>
                </a:moveTo>
                <a:cubicBezTo>
                  <a:pt x="1979358" y="298354"/>
                  <a:pt x="1968711" y="296728"/>
                  <a:pt x="1958006" y="295164"/>
                </a:cubicBezTo>
                <a:cubicBezTo>
                  <a:pt x="1956475" y="293990"/>
                  <a:pt x="1954968" y="292823"/>
                  <a:pt x="1953447" y="291651"/>
                </a:cubicBezTo>
                <a:cubicBezTo>
                  <a:pt x="1964301" y="293020"/>
                  <a:pt x="1975106" y="294429"/>
                  <a:pt x="1985896" y="295879"/>
                </a:cubicBezTo>
                <a:cubicBezTo>
                  <a:pt x="1987263" y="297261"/>
                  <a:pt x="1988641" y="298646"/>
                  <a:pt x="1990021" y="300030"/>
                </a:cubicBezTo>
                <a:close/>
                <a:moveTo>
                  <a:pt x="1951040" y="294164"/>
                </a:moveTo>
                <a:cubicBezTo>
                  <a:pt x="1940882" y="292707"/>
                  <a:pt x="1930643" y="291298"/>
                  <a:pt x="1920278" y="289940"/>
                </a:cubicBezTo>
                <a:cubicBezTo>
                  <a:pt x="1918714" y="288988"/>
                  <a:pt x="1917154" y="288034"/>
                  <a:pt x="1915597" y="287084"/>
                </a:cubicBezTo>
                <a:cubicBezTo>
                  <a:pt x="1926036" y="288286"/>
                  <a:pt x="1936385" y="289530"/>
                  <a:pt x="1946683" y="290809"/>
                </a:cubicBezTo>
                <a:cubicBezTo>
                  <a:pt x="1948129" y="291926"/>
                  <a:pt x="1949586" y="293045"/>
                  <a:pt x="1951040" y="294164"/>
                </a:cubicBezTo>
                <a:close/>
                <a:moveTo>
                  <a:pt x="1911621" y="288817"/>
                </a:moveTo>
                <a:cubicBezTo>
                  <a:pt x="1907494" y="288290"/>
                  <a:pt x="1903356" y="287766"/>
                  <a:pt x="1899177" y="287255"/>
                </a:cubicBezTo>
                <a:cubicBezTo>
                  <a:pt x="1893801" y="286596"/>
                  <a:pt x="1888417" y="285943"/>
                  <a:pt x="1883040" y="285284"/>
                </a:cubicBezTo>
                <a:cubicBezTo>
                  <a:pt x="1881522" y="284530"/>
                  <a:pt x="1880006" y="283775"/>
                  <a:pt x="1878490" y="283020"/>
                </a:cubicBezTo>
                <a:cubicBezTo>
                  <a:pt x="1879883" y="283165"/>
                  <a:pt x="1881280" y="283312"/>
                  <a:pt x="1882671" y="283457"/>
                </a:cubicBezTo>
                <a:cubicBezTo>
                  <a:pt x="1890940" y="284323"/>
                  <a:pt x="1899115" y="285223"/>
                  <a:pt x="1907251" y="286138"/>
                </a:cubicBezTo>
                <a:cubicBezTo>
                  <a:pt x="1908705" y="287033"/>
                  <a:pt x="1910160" y="287924"/>
                  <a:pt x="1911621" y="288817"/>
                </a:cubicBezTo>
                <a:close/>
                <a:moveTo>
                  <a:pt x="1872188" y="283961"/>
                </a:moveTo>
                <a:cubicBezTo>
                  <a:pt x="1863419" y="282893"/>
                  <a:pt x="1854643" y="281825"/>
                  <a:pt x="1845867" y="280760"/>
                </a:cubicBezTo>
                <a:cubicBezTo>
                  <a:pt x="1844630" y="280249"/>
                  <a:pt x="1843392" y="279738"/>
                  <a:pt x="1842155" y="279229"/>
                </a:cubicBezTo>
                <a:cubicBezTo>
                  <a:pt x="1850823" y="280131"/>
                  <a:pt x="1859479" y="281037"/>
                  <a:pt x="1868134" y="281941"/>
                </a:cubicBezTo>
                <a:cubicBezTo>
                  <a:pt x="1869481" y="282614"/>
                  <a:pt x="1870835" y="283288"/>
                  <a:pt x="1872188" y="283961"/>
                </a:cubicBezTo>
                <a:close/>
                <a:moveTo>
                  <a:pt x="1831957" y="279071"/>
                </a:moveTo>
                <a:cubicBezTo>
                  <a:pt x="1824175" y="278128"/>
                  <a:pt x="1816384" y="277186"/>
                  <a:pt x="1808596" y="276247"/>
                </a:cubicBezTo>
                <a:cubicBezTo>
                  <a:pt x="1807905" y="276008"/>
                  <a:pt x="1807218" y="275769"/>
                  <a:pt x="1806527" y="275530"/>
                </a:cubicBezTo>
                <a:cubicBezTo>
                  <a:pt x="1814041" y="276307"/>
                  <a:pt x="1821540" y="277088"/>
                  <a:pt x="1829044" y="277867"/>
                </a:cubicBezTo>
                <a:cubicBezTo>
                  <a:pt x="1830013" y="278268"/>
                  <a:pt x="1830983" y="278670"/>
                  <a:pt x="1831957" y="279071"/>
                </a:cubicBezTo>
                <a:close/>
                <a:moveTo>
                  <a:pt x="1828747" y="283233"/>
                </a:moveTo>
                <a:cubicBezTo>
                  <a:pt x="1835024" y="283994"/>
                  <a:pt x="1841297" y="284756"/>
                  <a:pt x="1847572" y="285517"/>
                </a:cubicBezTo>
                <a:cubicBezTo>
                  <a:pt x="1848256" y="285800"/>
                  <a:pt x="1848937" y="286081"/>
                  <a:pt x="1849623" y="286364"/>
                </a:cubicBezTo>
                <a:cubicBezTo>
                  <a:pt x="1842975" y="285427"/>
                  <a:pt x="1836336" y="284495"/>
                  <a:pt x="1829697" y="283562"/>
                </a:cubicBezTo>
                <a:cubicBezTo>
                  <a:pt x="1829377" y="283452"/>
                  <a:pt x="1829063" y="283343"/>
                  <a:pt x="1828747" y="283233"/>
                </a:cubicBezTo>
                <a:close/>
                <a:moveTo>
                  <a:pt x="1866126" y="293163"/>
                </a:moveTo>
                <a:cubicBezTo>
                  <a:pt x="1866396" y="293275"/>
                  <a:pt x="1866666" y="293385"/>
                  <a:pt x="1866938" y="293497"/>
                </a:cubicBezTo>
                <a:cubicBezTo>
                  <a:pt x="1863623" y="292955"/>
                  <a:pt x="1860286" y="292408"/>
                  <a:pt x="1856977" y="291869"/>
                </a:cubicBezTo>
                <a:cubicBezTo>
                  <a:pt x="1860023" y="292299"/>
                  <a:pt x="1863077" y="292733"/>
                  <a:pt x="1866126" y="293163"/>
                </a:cubicBezTo>
                <a:close/>
                <a:moveTo>
                  <a:pt x="1881155" y="295289"/>
                </a:moveTo>
                <a:cubicBezTo>
                  <a:pt x="1887610" y="296202"/>
                  <a:pt x="1894056" y="297110"/>
                  <a:pt x="1900517" y="298027"/>
                </a:cubicBezTo>
                <a:cubicBezTo>
                  <a:pt x="1901487" y="298508"/>
                  <a:pt x="1902459" y="298988"/>
                  <a:pt x="1903431" y="299466"/>
                </a:cubicBezTo>
                <a:cubicBezTo>
                  <a:pt x="1896706" y="298363"/>
                  <a:pt x="1889999" y="297266"/>
                  <a:pt x="1883303" y="296171"/>
                </a:cubicBezTo>
                <a:cubicBezTo>
                  <a:pt x="1882586" y="295877"/>
                  <a:pt x="1881873" y="295583"/>
                  <a:pt x="1881155" y="295289"/>
                </a:cubicBezTo>
                <a:close/>
                <a:moveTo>
                  <a:pt x="1912064" y="299662"/>
                </a:moveTo>
                <a:cubicBezTo>
                  <a:pt x="1912904" y="299782"/>
                  <a:pt x="1913740" y="299899"/>
                  <a:pt x="1914583" y="300017"/>
                </a:cubicBezTo>
                <a:cubicBezTo>
                  <a:pt x="1921492" y="301000"/>
                  <a:pt x="1928282" y="302014"/>
                  <a:pt x="1935020" y="303045"/>
                </a:cubicBezTo>
                <a:cubicBezTo>
                  <a:pt x="1936259" y="303795"/>
                  <a:pt x="1937508" y="304546"/>
                  <a:pt x="1938752" y="305296"/>
                </a:cubicBezTo>
                <a:cubicBezTo>
                  <a:pt x="1936253" y="304870"/>
                  <a:pt x="1933758" y="304445"/>
                  <a:pt x="1931235" y="304030"/>
                </a:cubicBezTo>
                <a:cubicBezTo>
                  <a:pt x="1926068" y="303181"/>
                  <a:pt x="1920948" y="302343"/>
                  <a:pt x="1915798" y="301496"/>
                </a:cubicBezTo>
                <a:cubicBezTo>
                  <a:pt x="1914554" y="300886"/>
                  <a:pt x="1913302" y="300272"/>
                  <a:pt x="1912064" y="299662"/>
                </a:cubicBezTo>
                <a:close/>
                <a:moveTo>
                  <a:pt x="1944294" y="304491"/>
                </a:moveTo>
                <a:cubicBezTo>
                  <a:pt x="1952997" y="305868"/>
                  <a:pt x="1961602" y="307290"/>
                  <a:pt x="1970154" y="308756"/>
                </a:cubicBezTo>
                <a:cubicBezTo>
                  <a:pt x="1971473" y="309752"/>
                  <a:pt x="1972820" y="310754"/>
                  <a:pt x="1974147" y="311753"/>
                </a:cubicBezTo>
                <a:cubicBezTo>
                  <a:pt x="1965661" y="310101"/>
                  <a:pt x="1957094" y="308510"/>
                  <a:pt x="1948419" y="306976"/>
                </a:cubicBezTo>
                <a:cubicBezTo>
                  <a:pt x="1947036" y="306145"/>
                  <a:pt x="1945672" y="305318"/>
                  <a:pt x="1944294" y="304491"/>
                </a:cubicBezTo>
                <a:close/>
                <a:moveTo>
                  <a:pt x="1982134" y="317740"/>
                </a:moveTo>
                <a:cubicBezTo>
                  <a:pt x="1983327" y="318631"/>
                  <a:pt x="1984521" y="319522"/>
                  <a:pt x="1985721" y="320412"/>
                </a:cubicBezTo>
                <a:cubicBezTo>
                  <a:pt x="1978112" y="318697"/>
                  <a:pt x="1970411" y="317045"/>
                  <a:pt x="1962592" y="315447"/>
                </a:cubicBezTo>
                <a:cubicBezTo>
                  <a:pt x="1961372" y="314721"/>
                  <a:pt x="1960170" y="313999"/>
                  <a:pt x="1958954" y="313273"/>
                </a:cubicBezTo>
                <a:cubicBezTo>
                  <a:pt x="1966745" y="314715"/>
                  <a:pt x="1974466" y="316202"/>
                  <a:pt x="1982134" y="317740"/>
                </a:cubicBezTo>
                <a:close/>
                <a:moveTo>
                  <a:pt x="1990122" y="319364"/>
                </a:moveTo>
                <a:cubicBezTo>
                  <a:pt x="1998490" y="321082"/>
                  <a:pt x="2006829" y="322852"/>
                  <a:pt x="2015175" y="324678"/>
                </a:cubicBezTo>
                <a:cubicBezTo>
                  <a:pt x="2016463" y="325908"/>
                  <a:pt x="2017762" y="327141"/>
                  <a:pt x="2019063" y="328377"/>
                </a:cubicBezTo>
                <a:cubicBezTo>
                  <a:pt x="2010787" y="326299"/>
                  <a:pt x="2002507" y="324285"/>
                  <a:pt x="1994157" y="322343"/>
                </a:cubicBezTo>
                <a:cubicBezTo>
                  <a:pt x="1992810" y="321349"/>
                  <a:pt x="1991460" y="320355"/>
                  <a:pt x="1990122" y="319364"/>
                </a:cubicBezTo>
                <a:close/>
                <a:moveTo>
                  <a:pt x="2025390" y="334340"/>
                </a:moveTo>
                <a:cubicBezTo>
                  <a:pt x="2026608" y="335481"/>
                  <a:pt x="2027823" y="336622"/>
                  <a:pt x="2029054" y="337765"/>
                </a:cubicBezTo>
                <a:cubicBezTo>
                  <a:pt x="2021586" y="335582"/>
                  <a:pt x="2014109" y="333471"/>
                  <a:pt x="2006562" y="331428"/>
                </a:cubicBezTo>
                <a:cubicBezTo>
                  <a:pt x="2005333" y="330535"/>
                  <a:pt x="2004091" y="329638"/>
                  <a:pt x="2002871" y="328747"/>
                </a:cubicBezTo>
                <a:cubicBezTo>
                  <a:pt x="2010394" y="330555"/>
                  <a:pt x="2017887" y="332422"/>
                  <a:pt x="2025390" y="334340"/>
                </a:cubicBezTo>
                <a:close/>
                <a:moveTo>
                  <a:pt x="2032198" y="336091"/>
                </a:moveTo>
                <a:cubicBezTo>
                  <a:pt x="2039947" y="338100"/>
                  <a:pt x="2047732" y="340165"/>
                  <a:pt x="2055602" y="342284"/>
                </a:cubicBezTo>
                <a:cubicBezTo>
                  <a:pt x="2056850" y="343835"/>
                  <a:pt x="2058105" y="345387"/>
                  <a:pt x="2059375" y="346942"/>
                </a:cubicBezTo>
                <a:cubicBezTo>
                  <a:pt x="2051619" y="344529"/>
                  <a:pt x="2043962" y="342186"/>
                  <a:pt x="2036327" y="339910"/>
                </a:cubicBezTo>
                <a:cubicBezTo>
                  <a:pt x="2034943" y="338636"/>
                  <a:pt x="2033567" y="337363"/>
                  <a:pt x="2032198" y="336091"/>
                </a:cubicBezTo>
                <a:close/>
                <a:moveTo>
                  <a:pt x="2064180" y="352772"/>
                </a:moveTo>
                <a:cubicBezTo>
                  <a:pt x="2065433" y="354277"/>
                  <a:pt x="2066708" y="355786"/>
                  <a:pt x="2067982" y="357296"/>
                </a:cubicBezTo>
                <a:cubicBezTo>
                  <a:pt x="2061025" y="354775"/>
                  <a:pt x="2054175" y="352322"/>
                  <a:pt x="2047361" y="349946"/>
                </a:cubicBezTo>
                <a:cubicBezTo>
                  <a:pt x="2046025" y="348743"/>
                  <a:pt x="2044684" y="347541"/>
                  <a:pt x="2043363" y="346343"/>
                </a:cubicBezTo>
                <a:cubicBezTo>
                  <a:pt x="2050242" y="348430"/>
                  <a:pt x="2057161" y="350573"/>
                  <a:pt x="2064180" y="352772"/>
                </a:cubicBezTo>
                <a:close/>
                <a:moveTo>
                  <a:pt x="2069983" y="354597"/>
                </a:moveTo>
                <a:cubicBezTo>
                  <a:pt x="2076381" y="356613"/>
                  <a:pt x="2082862" y="358667"/>
                  <a:pt x="2089488" y="360771"/>
                </a:cubicBezTo>
                <a:cubicBezTo>
                  <a:pt x="2093288" y="361975"/>
                  <a:pt x="2097204" y="363217"/>
                  <a:pt x="2101173" y="364474"/>
                </a:cubicBezTo>
                <a:cubicBezTo>
                  <a:pt x="2102088" y="366442"/>
                  <a:pt x="2103040" y="368456"/>
                  <a:pt x="2103968" y="370442"/>
                </a:cubicBezTo>
                <a:cubicBezTo>
                  <a:pt x="2098523" y="368459"/>
                  <a:pt x="2093215" y="366515"/>
                  <a:pt x="2088086" y="364634"/>
                </a:cubicBezTo>
                <a:cubicBezTo>
                  <a:pt x="2083382" y="362910"/>
                  <a:pt x="2078759" y="361216"/>
                  <a:pt x="2074193" y="359553"/>
                </a:cubicBezTo>
                <a:cubicBezTo>
                  <a:pt x="2072778" y="357899"/>
                  <a:pt x="2071374" y="356247"/>
                  <a:pt x="2069983" y="354597"/>
                </a:cubicBezTo>
                <a:close/>
                <a:moveTo>
                  <a:pt x="2110618" y="377147"/>
                </a:moveTo>
                <a:cubicBezTo>
                  <a:pt x="2116393" y="379238"/>
                  <a:pt x="2122358" y="381375"/>
                  <a:pt x="2128532" y="383562"/>
                </a:cubicBezTo>
                <a:cubicBezTo>
                  <a:pt x="2129118" y="385758"/>
                  <a:pt x="2129706" y="387959"/>
                  <a:pt x="2130311" y="390177"/>
                </a:cubicBezTo>
                <a:cubicBezTo>
                  <a:pt x="2124513" y="387832"/>
                  <a:pt x="2118936" y="385534"/>
                  <a:pt x="2113543" y="383290"/>
                </a:cubicBezTo>
                <a:cubicBezTo>
                  <a:pt x="2112566" y="381245"/>
                  <a:pt x="2111575" y="379174"/>
                  <a:pt x="2110618" y="377147"/>
                </a:cubicBezTo>
                <a:close/>
                <a:moveTo>
                  <a:pt x="2132047" y="384806"/>
                </a:moveTo>
                <a:cubicBezTo>
                  <a:pt x="2137918" y="386875"/>
                  <a:pt x="2143986" y="388983"/>
                  <a:pt x="2150250" y="391129"/>
                </a:cubicBezTo>
                <a:cubicBezTo>
                  <a:pt x="2150435" y="393510"/>
                  <a:pt x="2150632" y="395903"/>
                  <a:pt x="2150838" y="398310"/>
                </a:cubicBezTo>
                <a:cubicBezTo>
                  <a:pt x="2144980" y="396041"/>
                  <a:pt x="2139340" y="393812"/>
                  <a:pt x="2133894" y="391623"/>
                </a:cubicBezTo>
                <a:cubicBezTo>
                  <a:pt x="2133269" y="389339"/>
                  <a:pt x="2132652" y="387066"/>
                  <a:pt x="2132047" y="384806"/>
                </a:cubicBezTo>
                <a:close/>
                <a:moveTo>
                  <a:pt x="2151218" y="402683"/>
                </a:moveTo>
                <a:cubicBezTo>
                  <a:pt x="2151429" y="405015"/>
                  <a:pt x="2151657" y="407369"/>
                  <a:pt x="2151887" y="409725"/>
                </a:cubicBezTo>
                <a:cubicBezTo>
                  <a:pt x="2146764" y="407485"/>
                  <a:pt x="2141836" y="405283"/>
                  <a:pt x="2137093" y="403117"/>
                </a:cubicBezTo>
                <a:cubicBezTo>
                  <a:pt x="2136457" y="400868"/>
                  <a:pt x="2135820" y="398619"/>
                  <a:pt x="2135204" y="396397"/>
                </a:cubicBezTo>
                <a:cubicBezTo>
                  <a:pt x="2140360" y="398455"/>
                  <a:pt x="2145696" y="400552"/>
                  <a:pt x="2151218" y="402683"/>
                </a:cubicBezTo>
                <a:close/>
                <a:moveTo>
                  <a:pt x="2154318" y="403874"/>
                </a:moveTo>
                <a:cubicBezTo>
                  <a:pt x="2159610" y="405901"/>
                  <a:pt x="2165071" y="407957"/>
                  <a:pt x="2170736" y="410046"/>
                </a:cubicBezTo>
                <a:cubicBezTo>
                  <a:pt x="2170534" y="412514"/>
                  <a:pt x="2170354" y="415011"/>
                  <a:pt x="2170174" y="417507"/>
                </a:cubicBezTo>
                <a:cubicBezTo>
                  <a:pt x="2164930" y="415335"/>
                  <a:pt x="2159873" y="413196"/>
                  <a:pt x="2155011" y="411090"/>
                </a:cubicBezTo>
                <a:cubicBezTo>
                  <a:pt x="2154772" y="408672"/>
                  <a:pt x="2154537" y="406263"/>
                  <a:pt x="2154318" y="403874"/>
                </a:cubicBezTo>
                <a:close/>
                <a:moveTo>
                  <a:pt x="2173548" y="411048"/>
                </a:moveTo>
                <a:cubicBezTo>
                  <a:pt x="2179009" y="413012"/>
                  <a:pt x="2184654" y="414881"/>
                  <a:pt x="2190464" y="416665"/>
                </a:cubicBezTo>
                <a:cubicBezTo>
                  <a:pt x="2189823" y="419300"/>
                  <a:pt x="2189209" y="421966"/>
                  <a:pt x="2188592" y="424631"/>
                </a:cubicBezTo>
                <a:cubicBezTo>
                  <a:pt x="2183799" y="422940"/>
                  <a:pt x="2179128" y="421182"/>
                  <a:pt x="2174626" y="419344"/>
                </a:cubicBezTo>
                <a:cubicBezTo>
                  <a:pt x="2174066" y="419116"/>
                  <a:pt x="2173531" y="418892"/>
                  <a:pt x="2172976" y="418664"/>
                </a:cubicBezTo>
                <a:cubicBezTo>
                  <a:pt x="2173158" y="416114"/>
                  <a:pt x="2173344" y="413571"/>
                  <a:pt x="2173548" y="411048"/>
                </a:cubicBezTo>
                <a:close/>
                <a:moveTo>
                  <a:pt x="2190370" y="429309"/>
                </a:moveTo>
                <a:cubicBezTo>
                  <a:pt x="2194889" y="430858"/>
                  <a:pt x="2199497" y="432356"/>
                  <a:pt x="2204236" y="433785"/>
                </a:cubicBezTo>
                <a:cubicBezTo>
                  <a:pt x="2203621" y="436586"/>
                  <a:pt x="2203029" y="439419"/>
                  <a:pt x="2202458" y="442260"/>
                </a:cubicBezTo>
                <a:cubicBezTo>
                  <a:pt x="2197741" y="440639"/>
                  <a:pt x="2193121" y="438949"/>
                  <a:pt x="2188652" y="437188"/>
                </a:cubicBezTo>
                <a:cubicBezTo>
                  <a:pt x="2189216" y="434550"/>
                  <a:pt x="2189784" y="431918"/>
                  <a:pt x="2190370" y="429309"/>
                </a:cubicBezTo>
                <a:close/>
                <a:moveTo>
                  <a:pt x="2206824" y="434542"/>
                </a:moveTo>
                <a:cubicBezTo>
                  <a:pt x="2212266" y="436148"/>
                  <a:pt x="2217838" y="437679"/>
                  <a:pt x="2223521" y="439140"/>
                </a:cubicBezTo>
                <a:cubicBezTo>
                  <a:pt x="2222402" y="442034"/>
                  <a:pt x="2221327" y="444948"/>
                  <a:pt x="2220274" y="447881"/>
                </a:cubicBezTo>
                <a:cubicBezTo>
                  <a:pt x="2215074" y="446372"/>
                  <a:pt x="2209984" y="444794"/>
                  <a:pt x="2205026" y="443140"/>
                </a:cubicBezTo>
                <a:cubicBezTo>
                  <a:pt x="2205618" y="440257"/>
                  <a:pt x="2206188" y="437383"/>
                  <a:pt x="2206824" y="434542"/>
                </a:cubicBezTo>
                <a:close/>
                <a:moveTo>
                  <a:pt x="2214284" y="463322"/>
                </a:moveTo>
                <a:cubicBezTo>
                  <a:pt x="2213099" y="465804"/>
                  <a:pt x="2211739" y="468456"/>
                  <a:pt x="2210269" y="471273"/>
                </a:cubicBezTo>
                <a:cubicBezTo>
                  <a:pt x="2206057" y="469661"/>
                  <a:pt x="2201976" y="467978"/>
                  <a:pt x="2198005" y="466232"/>
                </a:cubicBezTo>
                <a:cubicBezTo>
                  <a:pt x="2199080" y="463548"/>
                  <a:pt x="2200067" y="461001"/>
                  <a:pt x="2200945" y="458579"/>
                </a:cubicBezTo>
                <a:cubicBezTo>
                  <a:pt x="2205289" y="460220"/>
                  <a:pt x="2209721" y="461808"/>
                  <a:pt x="2214284" y="463322"/>
                </a:cubicBezTo>
                <a:close/>
                <a:moveTo>
                  <a:pt x="2216785" y="464119"/>
                </a:moveTo>
                <a:cubicBezTo>
                  <a:pt x="2221458" y="465637"/>
                  <a:pt x="2226241" y="467100"/>
                  <a:pt x="2231134" y="468491"/>
                </a:cubicBezTo>
                <a:cubicBezTo>
                  <a:pt x="2229664" y="471065"/>
                  <a:pt x="2227953" y="473845"/>
                  <a:pt x="2226044" y="476837"/>
                </a:cubicBezTo>
                <a:cubicBezTo>
                  <a:pt x="2221480" y="475354"/>
                  <a:pt x="2217049" y="473803"/>
                  <a:pt x="2212726" y="472190"/>
                </a:cubicBezTo>
                <a:cubicBezTo>
                  <a:pt x="2214218" y="469336"/>
                  <a:pt x="2215579" y="466644"/>
                  <a:pt x="2216785" y="464119"/>
                </a:cubicBezTo>
                <a:close/>
                <a:moveTo>
                  <a:pt x="2233635" y="469178"/>
                </a:moveTo>
                <a:cubicBezTo>
                  <a:pt x="2238659" y="470580"/>
                  <a:pt x="2243771" y="471925"/>
                  <a:pt x="2248993" y="473204"/>
                </a:cubicBezTo>
                <a:cubicBezTo>
                  <a:pt x="2247282" y="475846"/>
                  <a:pt x="2245219" y="478755"/>
                  <a:pt x="2242872" y="481916"/>
                </a:cubicBezTo>
                <a:cubicBezTo>
                  <a:pt x="2237979" y="480550"/>
                  <a:pt x="2233196" y="479117"/>
                  <a:pt x="2228501" y="477623"/>
                </a:cubicBezTo>
                <a:cubicBezTo>
                  <a:pt x="2230410" y="474606"/>
                  <a:pt x="2232165" y="471785"/>
                  <a:pt x="2233635" y="469178"/>
                </a:cubicBezTo>
                <a:close/>
                <a:moveTo>
                  <a:pt x="2239274" y="490712"/>
                </a:moveTo>
                <a:cubicBezTo>
                  <a:pt x="2240612" y="488961"/>
                  <a:pt x="2241885" y="487283"/>
                  <a:pt x="2243091" y="485659"/>
                </a:cubicBezTo>
                <a:cubicBezTo>
                  <a:pt x="2248094" y="487037"/>
                  <a:pt x="2253140" y="488358"/>
                  <a:pt x="2258296" y="489613"/>
                </a:cubicBezTo>
                <a:cubicBezTo>
                  <a:pt x="2256453" y="491781"/>
                  <a:pt x="2254522" y="494038"/>
                  <a:pt x="2252416" y="496463"/>
                </a:cubicBezTo>
                <a:cubicBezTo>
                  <a:pt x="2251911" y="497048"/>
                  <a:pt x="2251385" y="497652"/>
                  <a:pt x="2250880" y="498248"/>
                </a:cubicBezTo>
                <a:cubicBezTo>
                  <a:pt x="2246075" y="496910"/>
                  <a:pt x="2241380" y="495506"/>
                  <a:pt x="2236772" y="494043"/>
                </a:cubicBezTo>
                <a:cubicBezTo>
                  <a:pt x="2237606" y="492913"/>
                  <a:pt x="2238462" y="491798"/>
                  <a:pt x="2239274" y="490712"/>
                </a:cubicBezTo>
                <a:close/>
                <a:moveTo>
                  <a:pt x="2248379" y="501138"/>
                </a:moveTo>
                <a:cubicBezTo>
                  <a:pt x="2246075" y="503810"/>
                  <a:pt x="2243727" y="506579"/>
                  <a:pt x="2241336" y="509447"/>
                </a:cubicBezTo>
                <a:cubicBezTo>
                  <a:pt x="2236992" y="508034"/>
                  <a:pt x="2232779" y="506548"/>
                  <a:pt x="2228633" y="505012"/>
                </a:cubicBezTo>
                <a:cubicBezTo>
                  <a:pt x="2230629" y="502237"/>
                  <a:pt x="2232626" y="499552"/>
                  <a:pt x="2234557" y="496961"/>
                </a:cubicBezTo>
                <a:cubicBezTo>
                  <a:pt x="2239076" y="498413"/>
                  <a:pt x="2243684" y="499811"/>
                  <a:pt x="2248379" y="501138"/>
                </a:cubicBezTo>
                <a:close/>
                <a:moveTo>
                  <a:pt x="2250836" y="501816"/>
                </a:moveTo>
                <a:cubicBezTo>
                  <a:pt x="2255751" y="503176"/>
                  <a:pt x="2260753" y="504479"/>
                  <a:pt x="2265821" y="505719"/>
                </a:cubicBezTo>
                <a:cubicBezTo>
                  <a:pt x="2263188" y="508450"/>
                  <a:pt x="2260424" y="511333"/>
                  <a:pt x="2257571" y="514355"/>
                </a:cubicBezTo>
                <a:cubicBezTo>
                  <a:pt x="2252854" y="513034"/>
                  <a:pt x="2248225" y="511645"/>
                  <a:pt x="2243705" y="510199"/>
                </a:cubicBezTo>
                <a:cubicBezTo>
                  <a:pt x="2246141" y="507301"/>
                  <a:pt x="2248510" y="504508"/>
                  <a:pt x="2250836" y="501816"/>
                </a:cubicBezTo>
                <a:close/>
                <a:moveTo>
                  <a:pt x="2254983" y="517115"/>
                </a:moveTo>
                <a:cubicBezTo>
                  <a:pt x="2252482" y="519800"/>
                  <a:pt x="2249936" y="522589"/>
                  <a:pt x="2247369" y="525469"/>
                </a:cubicBezTo>
                <a:cubicBezTo>
                  <a:pt x="2243113" y="524072"/>
                  <a:pt x="2238966" y="522606"/>
                  <a:pt x="2234908" y="521083"/>
                </a:cubicBezTo>
                <a:cubicBezTo>
                  <a:pt x="2237058" y="518310"/>
                  <a:pt x="2239230" y="515609"/>
                  <a:pt x="2241402" y="512985"/>
                </a:cubicBezTo>
                <a:cubicBezTo>
                  <a:pt x="2245834" y="514418"/>
                  <a:pt x="2250353" y="515800"/>
                  <a:pt x="2254983" y="517115"/>
                </a:cubicBezTo>
                <a:close/>
                <a:moveTo>
                  <a:pt x="2257374" y="517775"/>
                </a:moveTo>
                <a:cubicBezTo>
                  <a:pt x="2262201" y="519124"/>
                  <a:pt x="2267137" y="520421"/>
                  <a:pt x="2272118" y="521647"/>
                </a:cubicBezTo>
                <a:cubicBezTo>
                  <a:pt x="2269244" y="524425"/>
                  <a:pt x="2266282" y="527312"/>
                  <a:pt x="2263276" y="530311"/>
                </a:cubicBezTo>
                <a:cubicBezTo>
                  <a:pt x="2258646" y="529004"/>
                  <a:pt x="2254083" y="527633"/>
                  <a:pt x="2249629" y="526200"/>
                </a:cubicBezTo>
                <a:cubicBezTo>
                  <a:pt x="2252218" y="523310"/>
                  <a:pt x="2254807" y="520498"/>
                  <a:pt x="2257374" y="517775"/>
                </a:cubicBezTo>
                <a:close/>
                <a:moveTo>
                  <a:pt x="2260665" y="532944"/>
                </a:moveTo>
                <a:cubicBezTo>
                  <a:pt x="2258032" y="535623"/>
                  <a:pt x="2255377" y="538376"/>
                  <a:pt x="2252745" y="541209"/>
                </a:cubicBezTo>
                <a:cubicBezTo>
                  <a:pt x="2248554" y="539822"/>
                  <a:pt x="2244429" y="538387"/>
                  <a:pt x="2240414" y="536880"/>
                </a:cubicBezTo>
                <a:cubicBezTo>
                  <a:pt x="2242674" y="534151"/>
                  <a:pt x="2244956" y="531474"/>
                  <a:pt x="2247260" y="528861"/>
                </a:cubicBezTo>
                <a:cubicBezTo>
                  <a:pt x="2251648" y="530289"/>
                  <a:pt x="2256123" y="531641"/>
                  <a:pt x="2260665" y="532944"/>
                </a:cubicBezTo>
                <a:close/>
                <a:moveTo>
                  <a:pt x="2262969" y="533616"/>
                </a:moveTo>
                <a:cubicBezTo>
                  <a:pt x="2267752" y="534956"/>
                  <a:pt x="2272600" y="536222"/>
                  <a:pt x="2277537" y="537440"/>
                </a:cubicBezTo>
                <a:cubicBezTo>
                  <a:pt x="2274509" y="540208"/>
                  <a:pt x="2271438" y="543061"/>
                  <a:pt x="2268366" y="546003"/>
                </a:cubicBezTo>
                <a:cubicBezTo>
                  <a:pt x="2263824" y="544708"/>
                  <a:pt x="2259349" y="543357"/>
                  <a:pt x="2254961" y="541940"/>
                </a:cubicBezTo>
                <a:cubicBezTo>
                  <a:pt x="2257637" y="539087"/>
                  <a:pt x="2260314" y="536312"/>
                  <a:pt x="2262969" y="533616"/>
                </a:cubicBezTo>
                <a:close/>
                <a:moveTo>
                  <a:pt x="2265755" y="548539"/>
                </a:moveTo>
                <a:cubicBezTo>
                  <a:pt x="2262925" y="551299"/>
                  <a:pt x="2260117" y="554127"/>
                  <a:pt x="2257308" y="557021"/>
                </a:cubicBezTo>
                <a:cubicBezTo>
                  <a:pt x="2253227" y="555650"/>
                  <a:pt x="2249234" y="554211"/>
                  <a:pt x="2245329" y="552719"/>
                </a:cubicBezTo>
                <a:cubicBezTo>
                  <a:pt x="2247720" y="549915"/>
                  <a:pt x="2250156" y="547168"/>
                  <a:pt x="2252613" y="544485"/>
                </a:cubicBezTo>
                <a:cubicBezTo>
                  <a:pt x="2256913" y="545893"/>
                  <a:pt x="2261301" y="547247"/>
                  <a:pt x="2265755" y="548539"/>
                </a:cubicBezTo>
                <a:close/>
                <a:moveTo>
                  <a:pt x="2267993" y="549175"/>
                </a:moveTo>
                <a:cubicBezTo>
                  <a:pt x="2272710" y="550514"/>
                  <a:pt x="2277493" y="551795"/>
                  <a:pt x="2282342" y="553010"/>
                </a:cubicBezTo>
                <a:cubicBezTo>
                  <a:pt x="2279095" y="555863"/>
                  <a:pt x="2275848" y="558789"/>
                  <a:pt x="2272622" y="561791"/>
                </a:cubicBezTo>
                <a:cubicBezTo>
                  <a:pt x="2268147" y="560496"/>
                  <a:pt x="2263781" y="559129"/>
                  <a:pt x="2259458" y="557714"/>
                </a:cubicBezTo>
                <a:cubicBezTo>
                  <a:pt x="2262267" y="554801"/>
                  <a:pt x="2265141" y="551953"/>
                  <a:pt x="2267993" y="549175"/>
                </a:cubicBezTo>
                <a:close/>
                <a:moveTo>
                  <a:pt x="2270033" y="564215"/>
                </a:moveTo>
                <a:cubicBezTo>
                  <a:pt x="2267093" y="566997"/>
                  <a:pt x="2264175" y="569836"/>
                  <a:pt x="2261323" y="572732"/>
                </a:cubicBezTo>
                <a:cubicBezTo>
                  <a:pt x="2257308" y="571363"/>
                  <a:pt x="2253359" y="569944"/>
                  <a:pt x="2249498" y="568454"/>
                </a:cubicBezTo>
                <a:cubicBezTo>
                  <a:pt x="2251977" y="565639"/>
                  <a:pt x="2254522" y="562870"/>
                  <a:pt x="2257089" y="560161"/>
                </a:cubicBezTo>
                <a:cubicBezTo>
                  <a:pt x="2261323" y="561569"/>
                  <a:pt x="2265645" y="562925"/>
                  <a:pt x="2270033" y="564215"/>
                </a:cubicBezTo>
                <a:close/>
                <a:moveTo>
                  <a:pt x="2259042" y="575073"/>
                </a:moveTo>
                <a:cubicBezTo>
                  <a:pt x="2256409" y="577783"/>
                  <a:pt x="2253820" y="580541"/>
                  <a:pt x="2251319" y="583340"/>
                </a:cubicBezTo>
                <a:cubicBezTo>
                  <a:pt x="2247720" y="581899"/>
                  <a:pt x="2244210" y="580416"/>
                  <a:pt x="2240809" y="578856"/>
                </a:cubicBezTo>
                <a:cubicBezTo>
                  <a:pt x="2242960" y="576139"/>
                  <a:pt x="2245176" y="573467"/>
                  <a:pt x="2247435" y="570832"/>
                </a:cubicBezTo>
                <a:cubicBezTo>
                  <a:pt x="2251209" y="572311"/>
                  <a:pt x="2255092" y="573713"/>
                  <a:pt x="2259042" y="575073"/>
                </a:cubicBezTo>
                <a:close/>
                <a:moveTo>
                  <a:pt x="2261038" y="575771"/>
                </a:moveTo>
                <a:cubicBezTo>
                  <a:pt x="2265207" y="577179"/>
                  <a:pt x="2269463" y="578520"/>
                  <a:pt x="2273785" y="579808"/>
                </a:cubicBezTo>
                <a:cubicBezTo>
                  <a:pt x="2270735" y="582616"/>
                  <a:pt x="2267730" y="585475"/>
                  <a:pt x="2264812" y="588384"/>
                </a:cubicBezTo>
                <a:cubicBezTo>
                  <a:pt x="2260862" y="587017"/>
                  <a:pt x="2257001" y="585587"/>
                  <a:pt x="2253205" y="584099"/>
                </a:cubicBezTo>
                <a:cubicBezTo>
                  <a:pt x="2255773" y="581278"/>
                  <a:pt x="2258383" y="578502"/>
                  <a:pt x="2261038" y="575771"/>
                </a:cubicBezTo>
                <a:close/>
                <a:moveTo>
                  <a:pt x="2275826" y="580411"/>
                </a:moveTo>
                <a:cubicBezTo>
                  <a:pt x="2280411" y="581758"/>
                  <a:pt x="2285084" y="583042"/>
                  <a:pt x="2289823" y="584264"/>
                </a:cubicBezTo>
                <a:cubicBezTo>
                  <a:pt x="2286379" y="587166"/>
                  <a:pt x="2282956" y="590126"/>
                  <a:pt x="2279577" y="593141"/>
                </a:cubicBezTo>
                <a:cubicBezTo>
                  <a:pt x="2275211" y="591840"/>
                  <a:pt x="2270933" y="590466"/>
                  <a:pt x="2266742" y="589040"/>
                </a:cubicBezTo>
                <a:cubicBezTo>
                  <a:pt x="2269704" y="586113"/>
                  <a:pt x="2272754" y="583237"/>
                  <a:pt x="2275826" y="580411"/>
                </a:cubicBezTo>
                <a:close/>
                <a:moveTo>
                  <a:pt x="2279029" y="595958"/>
                </a:moveTo>
                <a:cubicBezTo>
                  <a:pt x="2329491" y="610984"/>
                  <a:pt x="2388838" y="617834"/>
                  <a:pt x="2434495" y="623093"/>
                </a:cubicBezTo>
                <a:lnTo>
                  <a:pt x="2439102" y="623626"/>
                </a:lnTo>
                <a:cubicBezTo>
                  <a:pt x="2566112" y="638284"/>
                  <a:pt x="2699507" y="648833"/>
                  <a:pt x="2835600" y="654976"/>
                </a:cubicBezTo>
                <a:cubicBezTo>
                  <a:pt x="3010220" y="662859"/>
                  <a:pt x="3188767" y="664250"/>
                  <a:pt x="3361433" y="665591"/>
                </a:cubicBezTo>
                <a:cubicBezTo>
                  <a:pt x="3482959" y="666536"/>
                  <a:pt x="3608630" y="667513"/>
                  <a:pt x="3730660" y="670768"/>
                </a:cubicBezTo>
                <a:cubicBezTo>
                  <a:pt x="3947536" y="676453"/>
                  <a:pt x="4180889" y="684371"/>
                  <a:pt x="4417730" y="703648"/>
                </a:cubicBezTo>
                <a:lnTo>
                  <a:pt x="4440679" y="705521"/>
                </a:lnTo>
                <a:cubicBezTo>
                  <a:pt x="4471614" y="708042"/>
                  <a:pt x="4503603" y="710649"/>
                  <a:pt x="4535349" y="713463"/>
                </a:cubicBezTo>
                <a:cubicBezTo>
                  <a:pt x="4659836" y="724521"/>
                  <a:pt x="4803565" y="739851"/>
                  <a:pt x="4933690" y="782010"/>
                </a:cubicBezTo>
                <a:cubicBezTo>
                  <a:pt x="4967039" y="792851"/>
                  <a:pt x="4993805" y="804117"/>
                  <a:pt x="5015548" y="816449"/>
                </a:cubicBezTo>
                <a:cubicBezTo>
                  <a:pt x="5090363" y="858907"/>
                  <a:pt x="5112150" y="920523"/>
                  <a:pt x="5082114" y="1004812"/>
                </a:cubicBezTo>
                <a:cubicBezTo>
                  <a:pt x="5056093" y="1077883"/>
                  <a:pt x="4986741" y="1145153"/>
                  <a:pt x="4947710" y="1178749"/>
                </a:cubicBezTo>
                <a:cubicBezTo>
                  <a:pt x="4867234" y="1248029"/>
                  <a:pt x="4768000" y="1308864"/>
                  <a:pt x="4688249" y="1357746"/>
                </a:cubicBezTo>
                <a:cubicBezTo>
                  <a:pt x="4682457" y="1361291"/>
                  <a:pt x="4676774" y="1364771"/>
                  <a:pt x="4671224" y="1368187"/>
                </a:cubicBezTo>
                <a:cubicBezTo>
                  <a:pt x="4425058" y="1519410"/>
                  <a:pt x="4165684" y="1658423"/>
                  <a:pt x="3914867" y="1792860"/>
                </a:cubicBezTo>
                <a:cubicBezTo>
                  <a:pt x="3795141" y="1857028"/>
                  <a:pt x="3671334" y="1923383"/>
                  <a:pt x="3551082" y="1989951"/>
                </a:cubicBezTo>
                <a:cubicBezTo>
                  <a:pt x="3284381" y="2137641"/>
                  <a:pt x="3068558" y="2264044"/>
                  <a:pt x="2871867" y="2387719"/>
                </a:cubicBezTo>
                <a:cubicBezTo>
                  <a:pt x="2659861" y="2521047"/>
                  <a:pt x="2495159" y="2645535"/>
                  <a:pt x="2372098" y="2765677"/>
                </a:cubicBezTo>
                <a:cubicBezTo>
                  <a:pt x="2354568" y="2764887"/>
                  <a:pt x="2337082" y="2763966"/>
                  <a:pt x="2319596" y="2762935"/>
                </a:cubicBezTo>
                <a:cubicBezTo>
                  <a:pt x="2485264" y="2597728"/>
                  <a:pt x="2696106" y="2459813"/>
                  <a:pt x="2846767" y="2367008"/>
                </a:cubicBezTo>
                <a:cubicBezTo>
                  <a:pt x="3037557" y="2249454"/>
                  <a:pt x="3251581" y="2126294"/>
                  <a:pt x="3520322" y="1979426"/>
                </a:cubicBezTo>
                <a:cubicBezTo>
                  <a:pt x="3636955" y="1915706"/>
                  <a:pt x="3757010" y="1852135"/>
                  <a:pt x="3873094" y="1790655"/>
                </a:cubicBezTo>
                <a:cubicBezTo>
                  <a:pt x="4123889" y="1657846"/>
                  <a:pt x="4383218" y="1520516"/>
                  <a:pt x="4629274" y="1370704"/>
                </a:cubicBezTo>
                <a:lnTo>
                  <a:pt x="4643733" y="1361906"/>
                </a:lnTo>
                <a:cubicBezTo>
                  <a:pt x="4723440" y="1313456"/>
                  <a:pt x="4822609" y="1253161"/>
                  <a:pt x="4903611" y="1184792"/>
                </a:cubicBezTo>
                <a:cubicBezTo>
                  <a:pt x="4942532" y="1151939"/>
                  <a:pt x="5012147" y="1086095"/>
                  <a:pt x="5041108" y="1014248"/>
                </a:cubicBezTo>
                <a:cubicBezTo>
                  <a:pt x="5075663" y="928417"/>
                  <a:pt x="5056291" y="865768"/>
                  <a:pt x="4981804" y="822718"/>
                </a:cubicBezTo>
                <a:cubicBezTo>
                  <a:pt x="4960304" y="810282"/>
                  <a:pt x="4933734" y="798990"/>
                  <a:pt x="4900605" y="788199"/>
                </a:cubicBezTo>
                <a:cubicBezTo>
                  <a:pt x="4771884" y="746411"/>
                  <a:pt x="4629713" y="731742"/>
                  <a:pt x="4506587" y="721272"/>
                </a:cubicBezTo>
                <a:cubicBezTo>
                  <a:pt x="4476419" y="718716"/>
                  <a:pt x="4446054" y="716346"/>
                  <a:pt x="4416677" y="714058"/>
                </a:cubicBezTo>
                <a:lnTo>
                  <a:pt x="4390393" y="712007"/>
                </a:lnTo>
                <a:cubicBezTo>
                  <a:pt x="4158795" y="693941"/>
                  <a:pt x="3927373" y="686763"/>
                  <a:pt x="3711770" y="681697"/>
                </a:cubicBezTo>
                <a:cubicBezTo>
                  <a:pt x="3593996" y="678875"/>
                  <a:pt x="3472669" y="678246"/>
                  <a:pt x="3355334" y="677640"/>
                </a:cubicBezTo>
                <a:cubicBezTo>
                  <a:pt x="3182185" y="676743"/>
                  <a:pt x="3003155" y="675817"/>
                  <a:pt x="2828119" y="667903"/>
                </a:cubicBezTo>
                <a:cubicBezTo>
                  <a:pt x="2693254" y="661808"/>
                  <a:pt x="2561636" y="651119"/>
                  <a:pt x="2436930" y="636136"/>
                </a:cubicBezTo>
                <a:lnTo>
                  <a:pt x="2431357" y="635467"/>
                </a:lnTo>
                <a:cubicBezTo>
                  <a:pt x="2383550" y="629743"/>
                  <a:pt x="2320473" y="622187"/>
                  <a:pt x="2269748" y="604659"/>
                </a:cubicBezTo>
                <a:cubicBezTo>
                  <a:pt x="2272776" y="601710"/>
                  <a:pt x="2275869" y="598810"/>
                  <a:pt x="2279029" y="595958"/>
                </a:cubicBezTo>
                <a:close/>
                <a:moveTo>
                  <a:pt x="2873403" y="2390176"/>
                </a:moveTo>
                <a:cubicBezTo>
                  <a:pt x="3070050" y="2266501"/>
                  <a:pt x="3285829" y="2140134"/>
                  <a:pt x="3552486" y="1992469"/>
                </a:cubicBezTo>
                <a:cubicBezTo>
                  <a:pt x="3672717" y="1925910"/>
                  <a:pt x="3796502" y="1859562"/>
                  <a:pt x="3916228" y="1795399"/>
                </a:cubicBezTo>
                <a:cubicBezTo>
                  <a:pt x="4167088" y="1660942"/>
                  <a:pt x="4426506" y="1521907"/>
                  <a:pt x="4672715" y="1370642"/>
                </a:cubicBezTo>
                <a:cubicBezTo>
                  <a:pt x="4678288" y="1367224"/>
                  <a:pt x="4683970" y="1363742"/>
                  <a:pt x="4689741" y="1360201"/>
                </a:cubicBezTo>
                <a:cubicBezTo>
                  <a:pt x="4769580" y="1311264"/>
                  <a:pt x="4868946" y="1250361"/>
                  <a:pt x="4949597" y="1180930"/>
                </a:cubicBezTo>
                <a:cubicBezTo>
                  <a:pt x="4988848" y="1147149"/>
                  <a:pt x="5058594" y="1079474"/>
                  <a:pt x="5084835" y="1005777"/>
                </a:cubicBezTo>
                <a:cubicBezTo>
                  <a:pt x="5115397" y="919953"/>
                  <a:pt x="5093193" y="857203"/>
                  <a:pt x="5016974" y="813939"/>
                </a:cubicBezTo>
                <a:cubicBezTo>
                  <a:pt x="4995056" y="801510"/>
                  <a:pt x="4968114" y="790170"/>
                  <a:pt x="4934590" y="779268"/>
                </a:cubicBezTo>
                <a:cubicBezTo>
                  <a:pt x="4804157" y="737016"/>
                  <a:pt x="4660254" y="721662"/>
                  <a:pt x="4535613" y="710587"/>
                </a:cubicBezTo>
                <a:cubicBezTo>
                  <a:pt x="4503844" y="707777"/>
                  <a:pt x="4471856" y="705166"/>
                  <a:pt x="4440898" y="702645"/>
                </a:cubicBezTo>
                <a:lnTo>
                  <a:pt x="4417971" y="700771"/>
                </a:lnTo>
                <a:cubicBezTo>
                  <a:pt x="4181042" y="681490"/>
                  <a:pt x="3947646" y="673570"/>
                  <a:pt x="3730726" y="667883"/>
                </a:cubicBezTo>
                <a:cubicBezTo>
                  <a:pt x="3608674" y="664627"/>
                  <a:pt x="3482981" y="663651"/>
                  <a:pt x="3361455" y="662705"/>
                </a:cubicBezTo>
                <a:cubicBezTo>
                  <a:pt x="3188810" y="661363"/>
                  <a:pt x="3010286" y="659974"/>
                  <a:pt x="2835732" y="652093"/>
                </a:cubicBezTo>
                <a:cubicBezTo>
                  <a:pt x="2699704" y="645954"/>
                  <a:pt x="2566375" y="635410"/>
                  <a:pt x="2439431" y="620759"/>
                </a:cubicBezTo>
                <a:lnTo>
                  <a:pt x="2434824" y="620228"/>
                </a:lnTo>
                <a:cubicBezTo>
                  <a:pt x="2389781" y="615039"/>
                  <a:pt x="2331355" y="608292"/>
                  <a:pt x="2281530" y="593705"/>
                </a:cubicBezTo>
                <a:cubicBezTo>
                  <a:pt x="2284952" y="590675"/>
                  <a:pt x="2288397" y="587704"/>
                  <a:pt x="2291885" y="584788"/>
                </a:cubicBezTo>
                <a:cubicBezTo>
                  <a:pt x="2340680" y="597160"/>
                  <a:pt x="2395288" y="603222"/>
                  <a:pt x="2438027" y="607955"/>
                </a:cubicBezTo>
                <a:lnTo>
                  <a:pt x="2441603" y="608352"/>
                </a:lnTo>
                <a:cubicBezTo>
                  <a:pt x="2570829" y="622678"/>
                  <a:pt x="2705935" y="633080"/>
                  <a:pt x="2843213" y="639271"/>
                </a:cubicBezTo>
                <a:cubicBezTo>
                  <a:pt x="3017131" y="647113"/>
                  <a:pt x="3194932" y="648943"/>
                  <a:pt x="3366896" y="650711"/>
                </a:cubicBezTo>
                <a:cubicBezTo>
                  <a:pt x="3492832" y="652008"/>
                  <a:pt x="3623067" y="653348"/>
                  <a:pt x="3749616" y="657056"/>
                </a:cubicBezTo>
                <a:cubicBezTo>
                  <a:pt x="3957365" y="663052"/>
                  <a:pt x="4202499" y="671951"/>
                  <a:pt x="4445286" y="692511"/>
                </a:cubicBezTo>
                <a:lnTo>
                  <a:pt x="4464221" y="694121"/>
                </a:lnTo>
                <a:cubicBezTo>
                  <a:pt x="4496955" y="696901"/>
                  <a:pt x="4530786" y="699775"/>
                  <a:pt x="4564376" y="702875"/>
                </a:cubicBezTo>
                <a:cubicBezTo>
                  <a:pt x="4690355" y="714534"/>
                  <a:pt x="4835817" y="730544"/>
                  <a:pt x="4967631" y="773171"/>
                </a:cubicBezTo>
                <a:cubicBezTo>
                  <a:pt x="5001375" y="784119"/>
                  <a:pt x="5028536" y="795433"/>
                  <a:pt x="5050674" y="807763"/>
                </a:cubicBezTo>
                <a:cubicBezTo>
                  <a:pt x="5127376" y="850507"/>
                  <a:pt x="5151926" y="912217"/>
                  <a:pt x="5125730" y="996416"/>
                </a:cubicBezTo>
                <a:cubicBezTo>
                  <a:pt x="5102452" y="1071231"/>
                  <a:pt x="5032968" y="1140311"/>
                  <a:pt x="4993630" y="1174829"/>
                </a:cubicBezTo>
                <a:cubicBezTo>
                  <a:pt x="4913396" y="1245221"/>
                  <a:pt x="4813855" y="1306723"/>
                  <a:pt x="4733862" y="1356142"/>
                </a:cubicBezTo>
                <a:cubicBezTo>
                  <a:pt x="4727302" y="1360197"/>
                  <a:pt x="4720873" y="1364168"/>
                  <a:pt x="4714620" y="1368051"/>
                </a:cubicBezTo>
                <a:cubicBezTo>
                  <a:pt x="4468257" y="1520727"/>
                  <a:pt x="4208774" y="1661421"/>
                  <a:pt x="3957826" y="1797483"/>
                </a:cubicBezTo>
                <a:cubicBezTo>
                  <a:pt x="3834523" y="1864347"/>
                  <a:pt x="3707009" y="1933486"/>
                  <a:pt x="3583180" y="2002911"/>
                </a:cubicBezTo>
                <a:cubicBezTo>
                  <a:pt x="3317641" y="2151858"/>
                  <a:pt x="3100041" y="2281486"/>
                  <a:pt x="2898436" y="2410821"/>
                </a:cubicBezTo>
                <a:cubicBezTo>
                  <a:pt x="2703061" y="2536164"/>
                  <a:pt x="2548012" y="2653981"/>
                  <a:pt x="2428922" y="2767784"/>
                </a:cubicBezTo>
                <a:cubicBezTo>
                  <a:pt x="2411282" y="2767235"/>
                  <a:pt x="2393665" y="2766599"/>
                  <a:pt x="2376047" y="2765831"/>
                </a:cubicBezTo>
                <a:cubicBezTo>
                  <a:pt x="2498757" y="2646434"/>
                  <a:pt x="2662692" y="2522671"/>
                  <a:pt x="2873403" y="2390176"/>
                </a:cubicBezTo>
                <a:close/>
                <a:moveTo>
                  <a:pt x="2427189" y="2769473"/>
                </a:moveTo>
                <a:cubicBezTo>
                  <a:pt x="2411304" y="2784677"/>
                  <a:pt x="2396078" y="2799816"/>
                  <a:pt x="2381466" y="2814889"/>
                </a:cubicBezTo>
                <a:cubicBezTo>
                  <a:pt x="2364506" y="2813989"/>
                  <a:pt x="2347569" y="2812958"/>
                  <a:pt x="2330675" y="2811773"/>
                </a:cubicBezTo>
                <a:cubicBezTo>
                  <a:pt x="2344607" y="2797073"/>
                  <a:pt x="2359153" y="2782330"/>
                  <a:pt x="2374357" y="2767498"/>
                </a:cubicBezTo>
                <a:cubicBezTo>
                  <a:pt x="2391931" y="2768266"/>
                  <a:pt x="2409549" y="2768925"/>
                  <a:pt x="2427189" y="2769473"/>
                </a:cubicBezTo>
                <a:close/>
                <a:moveTo>
                  <a:pt x="2431336" y="2769605"/>
                </a:moveTo>
                <a:cubicBezTo>
                  <a:pt x="2449041" y="2770131"/>
                  <a:pt x="2466790" y="2770526"/>
                  <a:pt x="2484518" y="2770855"/>
                </a:cubicBezTo>
                <a:cubicBezTo>
                  <a:pt x="2467931" y="2786455"/>
                  <a:pt x="2451981" y="2801944"/>
                  <a:pt x="2436667" y="2817390"/>
                </a:cubicBezTo>
                <a:cubicBezTo>
                  <a:pt x="2419576" y="2816753"/>
                  <a:pt x="2402485" y="2815986"/>
                  <a:pt x="2385437" y="2815086"/>
                </a:cubicBezTo>
                <a:cubicBezTo>
                  <a:pt x="2400093" y="2799991"/>
                  <a:pt x="2415385" y="2784831"/>
                  <a:pt x="2431336" y="2769605"/>
                </a:cubicBezTo>
                <a:close/>
                <a:moveTo>
                  <a:pt x="2434934" y="2819167"/>
                </a:moveTo>
                <a:cubicBezTo>
                  <a:pt x="2420146" y="2834130"/>
                  <a:pt x="2405951" y="2849005"/>
                  <a:pt x="2392370" y="2863858"/>
                </a:cubicBezTo>
                <a:cubicBezTo>
                  <a:pt x="2375937" y="2862827"/>
                  <a:pt x="2359526" y="2861664"/>
                  <a:pt x="2343181" y="2860370"/>
                </a:cubicBezTo>
                <a:cubicBezTo>
                  <a:pt x="2356104" y="2845912"/>
                  <a:pt x="2369619" y="2831409"/>
                  <a:pt x="2383726" y="2816841"/>
                </a:cubicBezTo>
                <a:cubicBezTo>
                  <a:pt x="2400773" y="2817741"/>
                  <a:pt x="2417843" y="2818509"/>
                  <a:pt x="2434934" y="2819167"/>
                </a:cubicBezTo>
                <a:close/>
                <a:moveTo>
                  <a:pt x="2439102" y="2819320"/>
                </a:moveTo>
                <a:cubicBezTo>
                  <a:pt x="2456391" y="2819957"/>
                  <a:pt x="2473679" y="2820505"/>
                  <a:pt x="2490990" y="2820900"/>
                </a:cubicBezTo>
                <a:cubicBezTo>
                  <a:pt x="2475457" y="2836258"/>
                  <a:pt x="2460537" y="2851550"/>
                  <a:pt x="2446233" y="2866733"/>
                </a:cubicBezTo>
                <a:cubicBezTo>
                  <a:pt x="2429558" y="2865987"/>
                  <a:pt x="2412928" y="2865131"/>
                  <a:pt x="2396319" y="2864100"/>
                </a:cubicBezTo>
                <a:cubicBezTo>
                  <a:pt x="2409988" y="2849246"/>
                  <a:pt x="2424249" y="2834305"/>
                  <a:pt x="2439102" y="2819320"/>
                </a:cubicBezTo>
                <a:close/>
                <a:moveTo>
                  <a:pt x="2444456" y="2868597"/>
                </a:moveTo>
                <a:cubicBezTo>
                  <a:pt x="2430611" y="2883341"/>
                  <a:pt x="2417360" y="2897997"/>
                  <a:pt x="2404701" y="2912543"/>
                </a:cubicBezTo>
                <a:cubicBezTo>
                  <a:pt x="2388772" y="2911402"/>
                  <a:pt x="2372866" y="2910108"/>
                  <a:pt x="2356981" y="2908682"/>
                </a:cubicBezTo>
                <a:cubicBezTo>
                  <a:pt x="2369004" y="2894487"/>
                  <a:pt x="2381532" y="2880226"/>
                  <a:pt x="2394630" y="2865943"/>
                </a:cubicBezTo>
                <a:cubicBezTo>
                  <a:pt x="2411217" y="2866952"/>
                  <a:pt x="2427825" y="2867851"/>
                  <a:pt x="2444456" y="2868597"/>
                </a:cubicBezTo>
                <a:close/>
                <a:moveTo>
                  <a:pt x="2448471" y="2868773"/>
                </a:moveTo>
                <a:cubicBezTo>
                  <a:pt x="2465299" y="2869541"/>
                  <a:pt x="2482148" y="2870155"/>
                  <a:pt x="2499042" y="2870682"/>
                </a:cubicBezTo>
                <a:cubicBezTo>
                  <a:pt x="2484452" y="2885820"/>
                  <a:pt x="2470454" y="2900871"/>
                  <a:pt x="2457071" y="2915834"/>
                </a:cubicBezTo>
                <a:cubicBezTo>
                  <a:pt x="2440901" y="2914978"/>
                  <a:pt x="2424754" y="2913947"/>
                  <a:pt x="2408628" y="2912806"/>
                </a:cubicBezTo>
                <a:cubicBezTo>
                  <a:pt x="2421353" y="2898194"/>
                  <a:pt x="2434627" y="2883517"/>
                  <a:pt x="2448471" y="2868773"/>
                </a:cubicBezTo>
                <a:close/>
                <a:moveTo>
                  <a:pt x="2455338" y="2917765"/>
                </a:moveTo>
                <a:cubicBezTo>
                  <a:pt x="2442415" y="2932267"/>
                  <a:pt x="2430019" y="2946703"/>
                  <a:pt x="2418215" y="2961030"/>
                </a:cubicBezTo>
                <a:cubicBezTo>
                  <a:pt x="2402748" y="2959780"/>
                  <a:pt x="2387302" y="2958376"/>
                  <a:pt x="2371900" y="2956818"/>
                </a:cubicBezTo>
                <a:cubicBezTo>
                  <a:pt x="2383090" y="2942820"/>
                  <a:pt x="2394784" y="2928801"/>
                  <a:pt x="2406982" y="2914715"/>
                </a:cubicBezTo>
                <a:cubicBezTo>
                  <a:pt x="2423064" y="2915856"/>
                  <a:pt x="2439190" y="2916887"/>
                  <a:pt x="2455338" y="2917765"/>
                </a:cubicBezTo>
                <a:close/>
                <a:moveTo>
                  <a:pt x="2459550" y="2917984"/>
                </a:moveTo>
                <a:cubicBezTo>
                  <a:pt x="2475808" y="2918840"/>
                  <a:pt x="2492109" y="2919542"/>
                  <a:pt x="2508410" y="2920156"/>
                </a:cubicBezTo>
                <a:cubicBezTo>
                  <a:pt x="2494764" y="2935075"/>
                  <a:pt x="2481666" y="2949929"/>
                  <a:pt x="2469138" y="2964672"/>
                </a:cubicBezTo>
                <a:cubicBezTo>
                  <a:pt x="2453451" y="2963707"/>
                  <a:pt x="2437786" y="2962588"/>
                  <a:pt x="2422187" y="2961359"/>
                </a:cubicBezTo>
                <a:cubicBezTo>
                  <a:pt x="2434056" y="2946989"/>
                  <a:pt x="2446518" y="2932530"/>
                  <a:pt x="2459550" y="2917984"/>
                </a:cubicBezTo>
                <a:close/>
                <a:moveTo>
                  <a:pt x="2467449" y="2966691"/>
                </a:moveTo>
                <a:cubicBezTo>
                  <a:pt x="2455360" y="2980973"/>
                  <a:pt x="2443775" y="2995169"/>
                  <a:pt x="2432761" y="3009276"/>
                </a:cubicBezTo>
                <a:cubicBezTo>
                  <a:pt x="2417733" y="3007894"/>
                  <a:pt x="2402748" y="3006380"/>
                  <a:pt x="2387807" y="3004713"/>
                </a:cubicBezTo>
                <a:cubicBezTo>
                  <a:pt x="2388136" y="3004274"/>
                  <a:pt x="2388487" y="3003813"/>
                  <a:pt x="2388816" y="3003396"/>
                </a:cubicBezTo>
                <a:cubicBezTo>
                  <a:pt x="2398864" y="2990122"/>
                  <a:pt x="2409483" y="2976761"/>
                  <a:pt x="2420541" y="2963334"/>
                </a:cubicBezTo>
                <a:cubicBezTo>
                  <a:pt x="2436140" y="2964584"/>
                  <a:pt x="2451783" y="2965703"/>
                  <a:pt x="2467449" y="2966691"/>
                </a:cubicBezTo>
                <a:close/>
                <a:moveTo>
                  <a:pt x="2431160" y="3011360"/>
                </a:moveTo>
                <a:cubicBezTo>
                  <a:pt x="2424381" y="3020092"/>
                  <a:pt x="2417733" y="3028803"/>
                  <a:pt x="2411348" y="3037491"/>
                </a:cubicBezTo>
                <a:lnTo>
                  <a:pt x="2403932" y="3047539"/>
                </a:lnTo>
                <a:cubicBezTo>
                  <a:pt x="2402857" y="3049009"/>
                  <a:pt x="2401782" y="3050479"/>
                  <a:pt x="2400685" y="3051949"/>
                </a:cubicBezTo>
                <a:cubicBezTo>
                  <a:pt x="2385920" y="3050106"/>
                  <a:pt x="2371220" y="3048110"/>
                  <a:pt x="2356564" y="3045916"/>
                </a:cubicBezTo>
                <a:cubicBezTo>
                  <a:pt x="2364046" y="3035933"/>
                  <a:pt x="2371483" y="3026170"/>
                  <a:pt x="2378702" y="3016692"/>
                </a:cubicBezTo>
                <a:cubicBezTo>
                  <a:pt x="2381247" y="3013335"/>
                  <a:pt x="2383748" y="3010044"/>
                  <a:pt x="2386249" y="3006775"/>
                </a:cubicBezTo>
                <a:cubicBezTo>
                  <a:pt x="2401190" y="3008442"/>
                  <a:pt x="2416153" y="3009978"/>
                  <a:pt x="2431160" y="3011360"/>
                </a:cubicBezTo>
                <a:close/>
                <a:moveTo>
                  <a:pt x="2406653" y="3049536"/>
                </a:moveTo>
                <a:lnTo>
                  <a:pt x="2414069" y="3039465"/>
                </a:lnTo>
                <a:cubicBezTo>
                  <a:pt x="2420848" y="3030273"/>
                  <a:pt x="2427891" y="3021014"/>
                  <a:pt x="2435131" y="3011711"/>
                </a:cubicBezTo>
                <a:cubicBezTo>
                  <a:pt x="2450291" y="3013093"/>
                  <a:pt x="2465474" y="3014300"/>
                  <a:pt x="2480700" y="3015397"/>
                </a:cubicBezTo>
                <a:cubicBezTo>
                  <a:pt x="2469401" y="3029461"/>
                  <a:pt x="2458563" y="3043437"/>
                  <a:pt x="2448273" y="3057346"/>
                </a:cubicBezTo>
                <a:cubicBezTo>
                  <a:pt x="2433639" y="3055854"/>
                  <a:pt x="2419049" y="3054209"/>
                  <a:pt x="2404503" y="3052432"/>
                </a:cubicBezTo>
                <a:cubicBezTo>
                  <a:pt x="2405227" y="3051466"/>
                  <a:pt x="2405929" y="3050501"/>
                  <a:pt x="2406653" y="3049536"/>
                </a:cubicBezTo>
                <a:close/>
                <a:moveTo>
                  <a:pt x="2484891" y="3015682"/>
                </a:moveTo>
                <a:cubicBezTo>
                  <a:pt x="2500271" y="3016758"/>
                  <a:pt x="2515672" y="3017679"/>
                  <a:pt x="2531118" y="3018491"/>
                </a:cubicBezTo>
                <a:cubicBezTo>
                  <a:pt x="2519117" y="3032971"/>
                  <a:pt x="2507598" y="3047386"/>
                  <a:pt x="2496650" y="3061712"/>
                </a:cubicBezTo>
                <a:cubicBezTo>
                  <a:pt x="2481819" y="3060528"/>
                  <a:pt x="2467054" y="3059211"/>
                  <a:pt x="2452310" y="3057741"/>
                </a:cubicBezTo>
                <a:cubicBezTo>
                  <a:pt x="2462644" y="3043809"/>
                  <a:pt x="2473526" y="3029790"/>
                  <a:pt x="2484891" y="3015682"/>
                </a:cubicBezTo>
                <a:close/>
                <a:moveTo>
                  <a:pt x="2494983" y="3063906"/>
                </a:moveTo>
                <a:cubicBezTo>
                  <a:pt x="2484430" y="3077751"/>
                  <a:pt x="2474338" y="3091529"/>
                  <a:pt x="2464728" y="3105241"/>
                </a:cubicBezTo>
                <a:cubicBezTo>
                  <a:pt x="2450401" y="3103639"/>
                  <a:pt x="2436118" y="3101884"/>
                  <a:pt x="2421879" y="3099975"/>
                </a:cubicBezTo>
                <a:cubicBezTo>
                  <a:pt x="2426289" y="3093767"/>
                  <a:pt x="2430633" y="3087667"/>
                  <a:pt x="2434934" y="3081678"/>
                </a:cubicBezTo>
                <a:lnTo>
                  <a:pt x="2439300" y="3075557"/>
                </a:lnTo>
                <a:cubicBezTo>
                  <a:pt x="2443029" y="3070357"/>
                  <a:pt x="2446825" y="3065135"/>
                  <a:pt x="2450686" y="3059913"/>
                </a:cubicBezTo>
                <a:cubicBezTo>
                  <a:pt x="2465408" y="3061383"/>
                  <a:pt x="2480174" y="3062722"/>
                  <a:pt x="2494983" y="3063906"/>
                </a:cubicBezTo>
                <a:close/>
                <a:moveTo>
                  <a:pt x="2499196" y="3064235"/>
                </a:moveTo>
                <a:cubicBezTo>
                  <a:pt x="2514180" y="3065398"/>
                  <a:pt x="2529187" y="3066429"/>
                  <a:pt x="2544216" y="3067351"/>
                </a:cubicBezTo>
                <a:cubicBezTo>
                  <a:pt x="2532939" y="3081656"/>
                  <a:pt x="2522167" y="3095851"/>
                  <a:pt x="2511899" y="3109958"/>
                </a:cubicBezTo>
                <a:cubicBezTo>
                  <a:pt x="2497484" y="3108686"/>
                  <a:pt x="2483114" y="3107260"/>
                  <a:pt x="2468765" y="3105680"/>
                </a:cubicBezTo>
                <a:cubicBezTo>
                  <a:pt x="2478440" y="3091946"/>
                  <a:pt x="2488577" y="3078123"/>
                  <a:pt x="2499196" y="3064235"/>
                </a:cubicBezTo>
                <a:close/>
                <a:moveTo>
                  <a:pt x="2489805" y="3147739"/>
                </a:moveTo>
                <a:cubicBezTo>
                  <a:pt x="2497660" y="3136111"/>
                  <a:pt x="2505887" y="3124395"/>
                  <a:pt x="2514488" y="3112591"/>
                </a:cubicBezTo>
                <a:cubicBezTo>
                  <a:pt x="2529056" y="3113864"/>
                  <a:pt x="2543668" y="3115004"/>
                  <a:pt x="2558324" y="3116014"/>
                </a:cubicBezTo>
                <a:cubicBezTo>
                  <a:pt x="2547836" y="3129945"/>
                  <a:pt x="2537700" y="3143965"/>
                  <a:pt x="2527959" y="3158029"/>
                </a:cubicBezTo>
                <a:cubicBezTo>
                  <a:pt x="2513895" y="3156646"/>
                  <a:pt x="2499898" y="3155110"/>
                  <a:pt x="2485944" y="3153443"/>
                </a:cubicBezTo>
                <a:cubicBezTo>
                  <a:pt x="2487238" y="3151534"/>
                  <a:pt x="2488511" y="3149625"/>
                  <a:pt x="2489805" y="3147739"/>
                </a:cubicBezTo>
                <a:close/>
                <a:moveTo>
                  <a:pt x="2526313" y="3160376"/>
                </a:moveTo>
                <a:cubicBezTo>
                  <a:pt x="2521421" y="3167484"/>
                  <a:pt x="2516616" y="3174615"/>
                  <a:pt x="2511921" y="3181745"/>
                </a:cubicBezTo>
                <a:cubicBezTo>
                  <a:pt x="2507840" y="3187955"/>
                  <a:pt x="2503737" y="3194229"/>
                  <a:pt x="2499635" y="3200526"/>
                </a:cubicBezTo>
                <a:cubicBezTo>
                  <a:pt x="2485900" y="3198705"/>
                  <a:pt x="2472210" y="3196731"/>
                  <a:pt x="2458585" y="3194580"/>
                </a:cubicBezTo>
                <a:cubicBezTo>
                  <a:pt x="2467317" y="3181109"/>
                  <a:pt x="2476027" y="3168143"/>
                  <a:pt x="2484364" y="3155769"/>
                </a:cubicBezTo>
                <a:cubicBezTo>
                  <a:pt x="2498296" y="3157458"/>
                  <a:pt x="2512294" y="3158994"/>
                  <a:pt x="2526313" y="3160376"/>
                </a:cubicBezTo>
                <a:close/>
                <a:moveTo>
                  <a:pt x="2515036" y="3183808"/>
                </a:moveTo>
                <a:cubicBezTo>
                  <a:pt x="2520104" y="3176129"/>
                  <a:pt x="2525304" y="3168450"/>
                  <a:pt x="2530592" y="3160793"/>
                </a:cubicBezTo>
                <a:cubicBezTo>
                  <a:pt x="2544765" y="3162175"/>
                  <a:pt x="2558982" y="3163404"/>
                  <a:pt x="2573243" y="3164501"/>
                </a:cubicBezTo>
                <a:cubicBezTo>
                  <a:pt x="2563414" y="3178257"/>
                  <a:pt x="2553892" y="3192101"/>
                  <a:pt x="2544765" y="3205967"/>
                </a:cubicBezTo>
                <a:cubicBezTo>
                  <a:pt x="2531052" y="3204475"/>
                  <a:pt x="2517384" y="3202852"/>
                  <a:pt x="2503759" y="3201097"/>
                </a:cubicBezTo>
                <a:cubicBezTo>
                  <a:pt x="2507489" y="3195326"/>
                  <a:pt x="2511262" y="3189578"/>
                  <a:pt x="2515036" y="3183808"/>
                </a:cubicBezTo>
                <a:close/>
                <a:moveTo>
                  <a:pt x="2543163" y="3208402"/>
                </a:moveTo>
                <a:cubicBezTo>
                  <a:pt x="2541123" y="3211540"/>
                  <a:pt x="2539082" y="3214677"/>
                  <a:pt x="2537064" y="3217815"/>
                </a:cubicBezTo>
                <a:cubicBezTo>
                  <a:pt x="2530657" y="3227819"/>
                  <a:pt x="2524273" y="3237890"/>
                  <a:pt x="2517976" y="3247982"/>
                </a:cubicBezTo>
                <a:cubicBezTo>
                  <a:pt x="2504593" y="3246073"/>
                  <a:pt x="2491275" y="3243989"/>
                  <a:pt x="2477980" y="3241729"/>
                </a:cubicBezTo>
                <a:cubicBezTo>
                  <a:pt x="2485812" y="3229026"/>
                  <a:pt x="2493908" y="3216279"/>
                  <a:pt x="2502201" y="3203488"/>
                </a:cubicBezTo>
                <a:cubicBezTo>
                  <a:pt x="2515804" y="3205265"/>
                  <a:pt x="2529473" y="3206932"/>
                  <a:pt x="2543163" y="3208402"/>
                </a:cubicBezTo>
                <a:close/>
                <a:moveTo>
                  <a:pt x="2540289" y="3219899"/>
                </a:moveTo>
                <a:cubicBezTo>
                  <a:pt x="2542659" y="3216213"/>
                  <a:pt x="2545050" y="3212527"/>
                  <a:pt x="2547463" y="3208863"/>
                </a:cubicBezTo>
                <a:cubicBezTo>
                  <a:pt x="2561264" y="3210333"/>
                  <a:pt x="2575129" y="3211650"/>
                  <a:pt x="2589040" y="3212834"/>
                </a:cubicBezTo>
                <a:cubicBezTo>
                  <a:pt x="2579759" y="3226437"/>
                  <a:pt x="2570829" y="3240084"/>
                  <a:pt x="2562273" y="3253774"/>
                </a:cubicBezTo>
                <a:cubicBezTo>
                  <a:pt x="2548846" y="3252173"/>
                  <a:pt x="2535462" y="3250461"/>
                  <a:pt x="2522145" y="3248575"/>
                </a:cubicBezTo>
                <a:cubicBezTo>
                  <a:pt x="2528134" y="3238965"/>
                  <a:pt x="2534190" y="3229399"/>
                  <a:pt x="2540289" y="3219899"/>
                </a:cubicBezTo>
                <a:close/>
                <a:moveTo>
                  <a:pt x="2560715" y="3256297"/>
                </a:moveTo>
                <a:cubicBezTo>
                  <a:pt x="2552751" y="3269066"/>
                  <a:pt x="2544743" y="3282077"/>
                  <a:pt x="2536866" y="3295306"/>
                </a:cubicBezTo>
                <a:cubicBezTo>
                  <a:pt x="2523812" y="3293288"/>
                  <a:pt x="2510802" y="3291116"/>
                  <a:pt x="2497835" y="3288768"/>
                </a:cubicBezTo>
                <a:cubicBezTo>
                  <a:pt x="2505185" y="3276131"/>
                  <a:pt x="2512798" y="3263581"/>
                  <a:pt x="2520587" y="3251076"/>
                </a:cubicBezTo>
                <a:cubicBezTo>
                  <a:pt x="2533905" y="3252963"/>
                  <a:pt x="2547288" y="3254696"/>
                  <a:pt x="2560715" y="3256297"/>
                </a:cubicBezTo>
                <a:close/>
                <a:moveTo>
                  <a:pt x="2565037" y="3256802"/>
                </a:moveTo>
                <a:cubicBezTo>
                  <a:pt x="2578486" y="3258360"/>
                  <a:pt x="2592001" y="3259764"/>
                  <a:pt x="2605538" y="3261036"/>
                </a:cubicBezTo>
                <a:cubicBezTo>
                  <a:pt x="2599307" y="3270668"/>
                  <a:pt x="2593230" y="3280300"/>
                  <a:pt x="2587350" y="3289953"/>
                </a:cubicBezTo>
                <a:cubicBezTo>
                  <a:pt x="2585024" y="3293771"/>
                  <a:pt x="2582699" y="3297610"/>
                  <a:pt x="2580395" y="3301428"/>
                </a:cubicBezTo>
                <a:cubicBezTo>
                  <a:pt x="2567253" y="3299760"/>
                  <a:pt x="2554133" y="3297917"/>
                  <a:pt x="2541079" y="3295943"/>
                </a:cubicBezTo>
                <a:cubicBezTo>
                  <a:pt x="2548999" y="3282669"/>
                  <a:pt x="2557029" y="3269615"/>
                  <a:pt x="2565037" y="3256802"/>
                </a:cubicBezTo>
                <a:close/>
                <a:moveTo>
                  <a:pt x="2578837" y="3304038"/>
                </a:moveTo>
                <a:cubicBezTo>
                  <a:pt x="2571180" y="3316808"/>
                  <a:pt x="2563655" y="3329642"/>
                  <a:pt x="2556371" y="3342521"/>
                </a:cubicBezTo>
                <a:cubicBezTo>
                  <a:pt x="2543602" y="3340415"/>
                  <a:pt x="2530899" y="3338155"/>
                  <a:pt x="2518239" y="3335720"/>
                </a:cubicBezTo>
                <a:cubicBezTo>
                  <a:pt x="2525129" y="3323170"/>
                  <a:pt x="2532281" y="3310774"/>
                  <a:pt x="2539543" y="3298531"/>
                </a:cubicBezTo>
                <a:cubicBezTo>
                  <a:pt x="2552597" y="3300506"/>
                  <a:pt x="2565695" y="3302349"/>
                  <a:pt x="2578837" y="3304038"/>
                </a:cubicBezTo>
                <a:close/>
                <a:moveTo>
                  <a:pt x="2583203" y="3304587"/>
                </a:moveTo>
                <a:cubicBezTo>
                  <a:pt x="2596345" y="3306232"/>
                  <a:pt x="2609531" y="3307746"/>
                  <a:pt x="2622739" y="3309129"/>
                </a:cubicBezTo>
                <a:cubicBezTo>
                  <a:pt x="2619273" y="3314745"/>
                  <a:pt x="2615828" y="3320384"/>
                  <a:pt x="2612471" y="3326022"/>
                </a:cubicBezTo>
                <a:cubicBezTo>
                  <a:pt x="2607952" y="3333657"/>
                  <a:pt x="2603454" y="3341293"/>
                  <a:pt x="2599022" y="3348972"/>
                </a:cubicBezTo>
                <a:cubicBezTo>
                  <a:pt x="2586165" y="3347216"/>
                  <a:pt x="2573352" y="3345307"/>
                  <a:pt x="2560605" y="3343245"/>
                </a:cubicBezTo>
                <a:cubicBezTo>
                  <a:pt x="2567933" y="3330301"/>
                  <a:pt x="2575503" y="3317400"/>
                  <a:pt x="2583203" y="3304587"/>
                </a:cubicBezTo>
                <a:close/>
                <a:moveTo>
                  <a:pt x="2597464" y="3351670"/>
                </a:moveTo>
                <a:cubicBezTo>
                  <a:pt x="2590202" y="3364264"/>
                  <a:pt x="2583116" y="3376945"/>
                  <a:pt x="2576270" y="3389670"/>
                </a:cubicBezTo>
                <a:cubicBezTo>
                  <a:pt x="2563874" y="3387476"/>
                  <a:pt x="2551544" y="3385128"/>
                  <a:pt x="2539280" y="3382627"/>
                </a:cubicBezTo>
                <a:cubicBezTo>
                  <a:pt x="2545598" y="3370341"/>
                  <a:pt x="2552246" y="3358098"/>
                  <a:pt x="2559114" y="3345922"/>
                </a:cubicBezTo>
                <a:cubicBezTo>
                  <a:pt x="2571839" y="3347984"/>
                  <a:pt x="2584630" y="3349893"/>
                  <a:pt x="2597464" y="3351670"/>
                </a:cubicBezTo>
                <a:close/>
                <a:moveTo>
                  <a:pt x="2601874" y="3352284"/>
                </a:moveTo>
                <a:cubicBezTo>
                  <a:pt x="2614731" y="3354018"/>
                  <a:pt x="2627632" y="3355619"/>
                  <a:pt x="2640576" y="3357067"/>
                </a:cubicBezTo>
                <a:cubicBezTo>
                  <a:pt x="2639589" y="3358757"/>
                  <a:pt x="2638602" y="3360424"/>
                  <a:pt x="2637614" y="3362092"/>
                </a:cubicBezTo>
                <a:cubicBezTo>
                  <a:pt x="2631076" y="3373347"/>
                  <a:pt x="2624560" y="3384821"/>
                  <a:pt x="2618132" y="3396449"/>
                </a:cubicBezTo>
                <a:cubicBezTo>
                  <a:pt x="2605560" y="3394584"/>
                  <a:pt x="2593033" y="3392566"/>
                  <a:pt x="2580549" y="3390416"/>
                </a:cubicBezTo>
                <a:cubicBezTo>
                  <a:pt x="2587438" y="3377647"/>
                  <a:pt x="2594590" y="3364922"/>
                  <a:pt x="2601874" y="3352284"/>
                </a:cubicBezTo>
                <a:close/>
                <a:moveTo>
                  <a:pt x="2616728" y="3398994"/>
                </a:moveTo>
                <a:cubicBezTo>
                  <a:pt x="2609904" y="3411390"/>
                  <a:pt x="2603213" y="3423984"/>
                  <a:pt x="2596740" y="3436709"/>
                </a:cubicBezTo>
                <a:cubicBezTo>
                  <a:pt x="2584630" y="3434449"/>
                  <a:pt x="2572541" y="3432036"/>
                  <a:pt x="2560518" y="3429425"/>
                </a:cubicBezTo>
                <a:cubicBezTo>
                  <a:pt x="2566441" y="3417248"/>
                  <a:pt x="2572694" y="3405094"/>
                  <a:pt x="2579188" y="3392983"/>
                </a:cubicBezTo>
                <a:cubicBezTo>
                  <a:pt x="2591540" y="3395111"/>
                  <a:pt x="2604046" y="3397129"/>
                  <a:pt x="2616728" y="3398994"/>
                </a:cubicBezTo>
                <a:close/>
                <a:moveTo>
                  <a:pt x="2621203" y="3399653"/>
                </a:moveTo>
                <a:cubicBezTo>
                  <a:pt x="2633665" y="3401474"/>
                  <a:pt x="2646303" y="3403141"/>
                  <a:pt x="2659094" y="3404699"/>
                </a:cubicBezTo>
                <a:cubicBezTo>
                  <a:pt x="2651502" y="3418214"/>
                  <a:pt x="2644394" y="3431224"/>
                  <a:pt x="2637790" y="3443796"/>
                </a:cubicBezTo>
                <a:cubicBezTo>
                  <a:pt x="2625504" y="3441865"/>
                  <a:pt x="2613261" y="3439780"/>
                  <a:pt x="2601085" y="3437543"/>
                </a:cubicBezTo>
                <a:cubicBezTo>
                  <a:pt x="2607579" y="3424752"/>
                  <a:pt x="2614336" y="3412114"/>
                  <a:pt x="2621203" y="3399653"/>
                </a:cubicBezTo>
                <a:close/>
                <a:moveTo>
                  <a:pt x="2636408" y="3446428"/>
                </a:moveTo>
                <a:cubicBezTo>
                  <a:pt x="2629672" y="3459307"/>
                  <a:pt x="2623463" y="3471703"/>
                  <a:pt x="2617693" y="3483748"/>
                </a:cubicBezTo>
                <a:cubicBezTo>
                  <a:pt x="2605889" y="3481401"/>
                  <a:pt x="2594130" y="3478878"/>
                  <a:pt x="2582414" y="3476201"/>
                </a:cubicBezTo>
                <a:cubicBezTo>
                  <a:pt x="2587921" y="3464090"/>
                  <a:pt x="2593734" y="3452067"/>
                  <a:pt x="2599746" y="3440154"/>
                </a:cubicBezTo>
                <a:cubicBezTo>
                  <a:pt x="2611813" y="3442391"/>
                  <a:pt x="2624012" y="3444476"/>
                  <a:pt x="2636408" y="3446428"/>
                </a:cubicBezTo>
                <a:close/>
                <a:moveTo>
                  <a:pt x="2616421" y="3486447"/>
                </a:moveTo>
                <a:cubicBezTo>
                  <a:pt x="2610628" y="3498645"/>
                  <a:pt x="2605297" y="3510449"/>
                  <a:pt x="2600448" y="3521924"/>
                </a:cubicBezTo>
                <a:cubicBezTo>
                  <a:pt x="2589149" y="3519181"/>
                  <a:pt x="2577938" y="3516263"/>
                  <a:pt x="2566771" y="3513192"/>
                </a:cubicBezTo>
                <a:cubicBezTo>
                  <a:pt x="2571268" y="3501717"/>
                  <a:pt x="2576073" y="3490286"/>
                  <a:pt x="2581185" y="3478965"/>
                </a:cubicBezTo>
                <a:cubicBezTo>
                  <a:pt x="2592769" y="3481598"/>
                  <a:pt x="2604507" y="3484099"/>
                  <a:pt x="2616421" y="3486447"/>
                </a:cubicBezTo>
                <a:close/>
                <a:moveTo>
                  <a:pt x="2620809" y="3487302"/>
                </a:moveTo>
                <a:cubicBezTo>
                  <a:pt x="2632524" y="3489584"/>
                  <a:pt x="2644416" y="3491734"/>
                  <a:pt x="2656461" y="3493753"/>
                </a:cubicBezTo>
                <a:cubicBezTo>
                  <a:pt x="2650471" y="3505798"/>
                  <a:pt x="2644635" y="3518128"/>
                  <a:pt x="2638996" y="3530634"/>
                </a:cubicBezTo>
                <a:cubicBezTo>
                  <a:pt x="2627522" y="3528242"/>
                  <a:pt x="2616135" y="3525697"/>
                  <a:pt x="2604770" y="3522977"/>
                </a:cubicBezTo>
                <a:cubicBezTo>
                  <a:pt x="2609861" y="3510910"/>
                  <a:pt x="2615258" y="3499018"/>
                  <a:pt x="2620809" y="3487302"/>
                </a:cubicBezTo>
                <a:close/>
                <a:moveTo>
                  <a:pt x="2637746" y="3533442"/>
                </a:moveTo>
                <a:cubicBezTo>
                  <a:pt x="2632634" y="3544873"/>
                  <a:pt x="2627741" y="3556501"/>
                  <a:pt x="2623112" y="3568239"/>
                </a:cubicBezTo>
                <a:cubicBezTo>
                  <a:pt x="2612186" y="3565474"/>
                  <a:pt x="2601304" y="3562578"/>
                  <a:pt x="2590509" y="3559507"/>
                </a:cubicBezTo>
                <a:cubicBezTo>
                  <a:pt x="2594568" y="3548186"/>
                  <a:pt x="2598956" y="3536952"/>
                  <a:pt x="2603607" y="3525829"/>
                </a:cubicBezTo>
                <a:cubicBezTo>
                  <a:pt x="2614819" y="3528506"/>
                  <a:pt x="2626206" y="3531029"/>
                  <a:pt x="2637746" y="3533442"/>
                </a:cubicBezTo>
                <a:close/>
                <a:moveTo>
                  <a:pt x="2642178" y="3534364"/>
                </a:moveTo>
                <a:cubicBezTo>
                  <a:pt x="2653674" y="3536733"/>
                  <a:pt x="2665324" y="3538971"/>
                  <a:pt x="2677150" y="3541077"/>
                </a:cubicBezTo>
                <a:cubicBezTo>
                  <a:pt x="2671358" y="3553407"/>
                  <a:pt x="2665983" y="3565430"/>
                  <a:pt x="2661046" y="3577168"/>
                </a:cubicBezTo>
                <a:cubicBezTo>
                  <a:pt x="2649769" y="3574711"/>
                  <a:pt x="2638580" y="3572100"/>
                  <a:pt x="2627434" y="3569314"/>
                </a:cubicBezTo>
                <a:cubicBezTo>
                  <a:pt x="2632086" y="3557510"/>
                  <a:pt x="2637022" y="3545860"/>
                  <a:pt x="2642178" y="3534364"/>
                </a:cubicBezTo>
                <a:close/>
                <a:moveTo>
                  <a:pt x="2681714" y="3541867"/>
                </a:moveTo>
                <a:cubicBezTo>
                  <a:pt x="2693364" y="3543907"/>
                  <a:pt x="2705189" y="3545816"/>
                  <a:pt x="2717146" y="3547593"/>
                </a:cubicBezTo>
                <a:cubicBezTo>
                  <a:pt x="2710937" y="3560318"/>
                  <a:pt x="2705123" y="3572758"/>
                  <a:pt x="2699682" y="3584979"/>
                </a:cubicBezTo>
                <a:cubicBezTo>
                  <a:pt x="2688252" y="3582829"/>
                  <a:pt x="2676843" y="3580569"/>
                  <a:pt x="2665522" y="3578134"/>
                </a:cubicBezTo>
                <a:cubicBezTo>
                  <a:pt x="2670744" y="3565737"/>
                  <a:pt x="2676185" y="3553627"/>
                  <a:pt x="2681714" y="3541867"/>
                </a:cubicBezTo>
                <a:close/>
                <a:moveTo>
                  <a:pt x="2698191" y="3588292"/>
                </a:moveTo>
                <a:cubicBezTo>
                  <a:pt x="2692837" y="3600447"/>
                  <a:pt x="2687857" y="3612360"/>
                  <a:pt x="2683249" y="3624054"/>
                </a:cubicBezTo>
                <a:cubicBezTo>
                  <a:pt x="2672323" y="3621531"/>
                  <a:pt x="2661441" y="3618876"/>
                  <a:pt x="2650625" y="3616068"/>
                </a:cubicBezTo>
                <a:cubicBezTo>
                  <a:pt x="2654881" y="3604330"/>
                  <a:pt x="2659423" y="3592768"/>
                  <a:pt x="2664140" y="3581425"/>
                </a:cubicBezTo>
                <a:cubicBezTo>
                  <a:pt x="2675351" y="3583838"/>
                  <a:pt x="2686694" y="3586120"/>
                  <a:pt x="2698191" y="3588292"/>
                </a:cubicBezTo>
                <a:close/>
                <a:moveTo>
                  <a:pt x="2702863" y="3589169"/>
                </a:moveTo>
                <a:cubicBezTo>
                  <a:pt x="2714207" y="3591254"/>
                  <a:pt x="2725725" y="3593250"/>
                  <a:pt x="2737397" y="3595093"/>
                </a:cubicBezTo>
                <a:cubicBezTo>
                  <a:pt x="2731539" y="3607665"/>
                  <a:pt x="2726098" y="3619995"/>
                  <a:pt x="2721008" y="3632106"/>
                </a:cubicBezTo>
                <a:cubicBezTo>
                  <a:pt x="2709884" y="3629912"/>
                  <a:pt x="2698805" y="3627564"/>
                  <a:pt x="2687791" y="3625085"/>
                </a:cubicBezTo>
                <a:cubicBezTo>
                  <a:pt x="2692442" y="3613347"/>
                  <a:pt x="2697444" y="3601390"/>
                  <a:pt x="2702863" y="3589169"/>
                </a:cubicBezTo>
                <a:close/>
                <a:moveTo>
                  <a:pt x="2719560" y="3635485"/>
                </a:moveTo>
                <a:cubicBezTo>
                  <a:pt x="2714558" y="3647508"/>
                  <a:pt x="2709950" y="3659289"/>
                  <a:pt x="2705672" y="3670874"/>
                </a:cubicBezTo>
                <a:cubicBezTo>
                  <a:pt x="2695053" y="3668307"/>
                  <a:pt x="2684478" y="3665608"/>
                  <a:pt x="2673969" y="3662756"/>
                </a:cubicBezTo>
                <a:cubicBezTo>
                  <a:pt x="2677742" y="3651544"/>
                  <a:pt x="2681933" y="3640114"/>
                  <a:pt x="2686474" y="3628442"/>
                </a:cubicBezTo>
                <a:cubicBezTo>
                  <a:pt x="2697357" y="3630921"/>
                  <a:pt x="2708392" y="3633269"/>
                  <a:pt x="2719560" y="3635485"/>
                </a:cubicBezTo>
                <a:close/>
                <a:moveTo>
                  <a:pt x="2724299" y="3636406"/>
                </a:moveTo>
                <a:cubicBezTo>
                  <a:pt x="2735422" y="3638556"/>
                  <a:pt x="2746700" y="3640596"/>
                  <a:pt x="2758130" y="3642527"/>
                </a:cubicBezTo>
                <a:cubicBezTo>
                  <a:pt x="2752689" y="3654945"/>
                  <a:pt x="2747599" y="3667144"/>
                  <a:pt x="2742882" y="3679189"/>
                </a:cubicBezTo>
                <a:cubicBezTo>
                  <a:pt x="2731956" y="3676907"/>
                  <a:pt x="2721096" y="3674516"/>
                  <a:pt x="2710301" y="3671971"/>
                </a:cubicBezTo>
                <a:cubicBezTo>
                  <a:pt x="2714602" y="3660320"/>
                  <a:pt x="2719253" y="3648473"/>
                  <a:pt x="2724299" y="3636406"/>
                </a:cubicBezTo>
                <a:close/>
                <a:moveTo>
                  <a:pt x="2741522" y="3682633"/>
                </a:moveTo>
                <a:cubicBezTo>
                  <a:pt x="2736914" y="3694525"/>
                  <a:pt x="2732658" y="3706219"/>
                  <a:pt x="2728753" y="3717737"/>
                </a:cubicBezTo>
                <a:cubicBezTo>
                  <a:pt x="2718287" y="3715104"/>
                  <a:pt x="2707888" y="3712318"/>
                  <a:pt x="2697554" y="3709378"/>
                </a:cubicBezTo>
                <a:cubicBezTo>
                  <a:pt x="2700999" y="3698255"/>
                  <a:pt x="2704816" y="3686933"/>
                  <a:pt x="2709029" y="3675393"/>
                </a:cubicBezTo>
                <a:cubicBezTo>
                  <a:pt x="2719713" y="3677938"/>
                  <a:pt x="2730552" y="3680351"/>
                  <a:pt x="2741522" y="3682633"/>
                </a:cubicBezTo>
                <a:close/>
                <a:moveTo>
                  <a:pt x="2746283" y="3683642"/>
                </a:moveTo>
                <a:cubicBezTo>
                  <a:pt x="2757099" y="3685836"/>
                  <a:pt x="2768069" y="3687943"/>
                  <a:pt x="2779171" y="3689917"/>
                </a:cubicBezTo>
                <a:cubicBezTo>
                  <a:pt x="2774081" y="3702204"/>
                  <a:pt x="2769341" y="3714314"/>
                  <a:pt x="2764954" y="3726228"/>
                </a:cubicBezTo>
                <a:cubicBezTo>
                  <a:pt x="2754379" y="3723924"/>
                  <a:pt x="2743869" y="3721489"/>
                  <a:pt x="2733404" y="3718922"/>
                </a:cubicBezTo>
                <a:cubicBezTo>
                  <a:pt x="2737353" y="3707338"/>
                  <a:pt x="2741631" y="3695578"/>
                  <a:pt x="2746283" y="3683642"/>
                </a:cubicBezTo>
                <a:close/>
                <a:moveTo>
                  <a:pt x="2763659" y="3729760"/>
                </a:moveTo>
                <a:cubicBezTo>
                  <a:pt x="2759403" y="3741520"/>
                  <a:pt x="2755454" y="3753104"/>
                  <a:pt x="2751877" y="3764513"/>
                </a:cubicBezTo>
                <a:cubicBezTo>
                  <a:pt x="2741785" y="3761858"/>
                  <a:pt x="2731758" y="3759072"/>
                  <a:pt x="2721798" y="3756154"/>
                </a:cubicBezTo>
                <a:cubicBezTo>
                  <a:pt x="2724935" y="3745074"/>
                  <a:pt x="2728402" y="3733841"/>
                  <a:pt x="2732219" y="3722432"/>
                </a:cubicBezTo>
                <a:cubicBezTo>
                  <a:pt x="2742575" y="3724999"/>
                  <a:pt x="2753040" y="3727435"/>
                  <a:pt x="2763659" y="3729760"/>
                </a:cubicBezTo>
                <a:close/>
                <a:moveTo>
                  <a:pt x="2768508" y="3730791"/>
                </a:moveTo>
                <a:cubicBezTo>
                  <a:pt x="2779061" y="3733051"/>
                  <a:pt x="2789768" y="3735201"/>
                  <a:pt x="2800606" y="3737242"/>
                </a:cubicBezTo>
                <a:cubicBezTo>
                  <a:pt x="2795867" y="3749396"/>
                  <a:pt x="2791435" y="3761398"/>
                  <a:pt x="2787376" y="3773223"/>
                </a:cubicBezTo>
                <a:cubicBezTo>
                  <a:pt x="2777064" y="3770876"/>
                  <a:pt x="2766796" y="3768374"/>
                  <a:pt x="2756616" y="3765764"/>
                </a:cubicBezTo>
                <a:cubicBezTo>
                  <a:pt x="2760214" y="3754267"/>
                  <a:pt x="2764186" y="3742617"/>
                  <a:pt x="2768508" y="3730791"/>
                </a:cubicBezTo>
                <a:close/>
                <a:moveTo>
                  <a:pt x="2786169" y="3776799"/>
                </a:moveTo>
                <a:cubicBezTo>
                  <a:pt x="2782220" y="3788449"/>
                  <a:pt x="2778578" y="3799968"/>
                  <a:pt x="2775309" y="3811311"/>
                </a:cubicBezTo>
                <a:cubicBezTo>
                  <a:pt x="2765480" y="3808612"/>
                  <a:pt x="2755717" y="3805782"/>
                  <a:pt x="2746019" y="3802798"/>
                </a:cubicBezTo>
                <a:cubicBezTo>
                  <a:pt x="2748828" y="3791828"/>
                  <a:pt x="2752009" y="3780661"/>
                  <a:pt x="2755498" y="3769362"/>
                </a:cubicBezTo>
                <a:cubicBezTo>
                  <a:pt x="2765656" y="3771973"/>
                  <a:pt x="2775880" y="3774452"/>
                  <a:pt x="2786169" y="3776799"/>
                </a:cubicBezTo>
                <a:close/>
                <a:moveTo>
                  <a:pt x="2791062" y="3777940"/>
                </a:moveTo>
                <a:cubicBezTo>
                  <a:pt x="2801527" y="3780288"/>
                  <a:pt x="2812058" y="3782460"/>
                  <a:pt x="2822634" y="3784544"/>
                </a:cubicBezTo>
                <a:cubicBezTo>
                  <a:pt x="2818246" y="3796611"/>
                  <a:pt x="2814165" y="3808546"/>
                  <a:pt x="2810435" y="3820306"/>
                </a:cubicBezTo>
                <a:cubicBezTo>
                  <a:pt x="2800277" y="3817893"/>
                  <a:pt x="2790162" y="3815326"/>
                  <a:pt x="2780136" y="3812627"/>
                </a:cubicBezTo>
                <a:cubicBezTo>
                  <a:pt x="2783427" y="3801219"/>
                  <a:pt x="2787069" y="3789656"/>
                  <a:pt x="2791062" y="3777940"/>
                </a:cubicBezTo>
                <a:close/>
                <a:moveTo>
                  <a:pt x="2809272" y="3823970"/>
                </a:moveTo>
                <a:cubicBezTo>
                  <a:pt x="2805674" y="3835532"/>
                  <a:pt x="2802383" y="3846941"/>
                  <a:pt x="2799399" y="3858174"/>
                </a:cubicBezTo>
                <a:cubicBezTo>
                  <a:pt x="2789724" y="3855410"/>
                  <a:pt x="2780092" y="3852514"/>
                  <a:pt x="2770526" y="3849464"/>
                </a:cubicBezTo>
                <a:cubicBezTo>
                  <a:pt x="2773049" y="3838560"/>
                  <a:pt x="2775901" y="3827503"/>
                  <a:pt x="2779083" y="3816313"/>
                </a:cubicBezTo>
                <a:cubicBezTo>
                  <a:pt x="2789087" y="3819012"/>
                  <a:pt x="2799158" y="3821557"/>
                  <a:pt x="2809272" y="3823970"/>
                </a:cubicBezTo>
                <a:close/>
                <a:moveTo>
                  <a:pt x="2814340" y="3825177"/>
                </a:moveTo>
                <a:cubicBezTo>
                  <a:pt x="2824389" y="3827524"/>
                  <a:pt x="2834481" y="3829740"/>
                  <a:pt x="2844617" y="3831825"/>
                </a:cubicBezTo>
                <a:cubicBezTo>
                  <a:pt x="2840558" y="3843760"/>
                  <a:pt x="2836829" y="3855585"/>
                  <a:pt x="2833406" y="3867280"/>
                </a:cubicBezTo>
                <a:cubicBezTo>
                  <a:pt x="2823709" y="3864844"/>
                  <a:pt x="2814055" y="3862299"/>
                  <a:pt x="2804489" y="3859623"/>
                </a:cubicBezTo>
                <a:cubicBezTo>
                  <a:pt x="2807451" y="3848280"/>
                  <a:pt x="2810720" y="3836805"/>
                  <a:pt x="2814340" y="3825177"/>
                </a:cubicBezTo>
                <a:close/>
                <a:moveTo>
                  <a:pt x="2832309" y="3871075"/>
                </a:moveTo>
                <a:cubicBezTo>
                  <a:pt x="2829018" y="3882484"/>
                  <a:pt x="2826056" y="3893783"/>
                  <a:pt x="2823401" y="3904950"/>
                </a:cubicBezTo>
                <a:cubicBezTo>
                  <a:pt x="2814165" y="3902208"/>
                  <a:pt x="2804994" y="3899334"/>
                  <a:pt x="2795867" y="3896328"/>
                </a:cubicBezTo>
                <a:cubicBezTo>
                  <a:pt x="2798105" y="3885489"/>
                  <a:pt x="2800628" y="3874520"/>
                  <a:pt x="2803480" y="3863418"/>
                </a:cubicBezTo>
                <a:cubicBezTo>
                  <a:pt x="2813024" y="3866095"/>
                  <a:pt x="2822634" y="3868640"/>
                  <a:pt x="2832309" y="3871075"/>
                </a:cubicBezTo>
                <a:close/>
                <a:moveTo>
                  <a:pt x="2822458" y="3908899"/>
                </a:moveTo>
                <a:cubicBezTo>
                  <a:pt x="2819935" y="3919804"/>
                  <a:pt x="2817697" y="3930598"/>
                  <a:pt x="2815744" y="3941261"/>
                </a:cubicBezTo>
                <a:cubicBezTo>
                  <a:pt x="2806990" y="3938211"/>
                  <a:pt x="2798258" y="3935052"/>
                  <a:pt x="2789614" y="3931717"/>
                </a:cubicBezTo>
                <a:cubicBezTo>
                  <a:pt x="2791128" y="3921383"/>
                  <a:pt x="2792927" y="3910918"/>
                  <a:pt x="2795055" y="3900299"/>
                </a:cubicBezTo>
                <a:cubicBezTo>
                  <a:pt x="2804138" y="3903305"/>
                  <a:pt x="2813265" y="3906157"/>
                  <a:pt x="2822458" y="3908899"/>
                </a:cubicBezTo>
                <a:close/>
                <a:moveTo>
                  <a:pt x="2827570" y="3910391"/>
                </a:moveTo>
                <a:cubicBezTo>
                  <a:pt x="3092165" y="3987357"/>
                  <a:pt x="3401934" y="3959273"/>
                  <a:pt x="3680681" y="3933977"/>
                </a:cubicBezTo>
                <a:lnTo>
                  <a:pt x="3703564" y="3931914"/>
                </a:lnTo>
                <a:cubicBezTo>
                  <a:pt x="3754289" y="3927263"/>
                  <a:pt x="3804159" y="3922173"/>
                  <a:pt x="3841939" y="3918268"/>
                </a:cubicBezTo>
                <a:cubicBezTo>
                  <a:pt x="4187536" y="3881935"/>
                  <a:pt x="4532892" y="3827217"/>
                  <a:pt x="4866883" y="3774320"/>
                </a:cubicBezTo>
                <a:lnTo>
                  <a:pt x="4916731" y="3766422"/>
                </a:lnTo>
                <a:cubicBezTo>
                  <a:pt x="5010875" y="3751525"/>
                  <a:pt x="5115857" y="3736474"/>
                  <a:pt x="5216539" y="3727983"/>
                </a:cubicBezTo>
                <a:cubicBezTo>
                  <a:pt x="5209650" y="3738273"/>
                  <a:pt x="5201862" y="3749484"/>
                  <a:pt x="5193349" y="3761617"/>
                </a:cubicBezTo>
                <a:cubicBezTo>
                  <a:pt x="5101969" y="3772258"/>
                  <a:pt x="5008659" y="3787265"/>
                  <a:pt x="4924322" y="3801899"/>
                </a:cubicBezTo>
                <a:cubicBezTo>
                  <a:pt x="4548469" y="3867082"/>
                  <a:pt x="4208950" y="3924148"/>
                  <a:pt x="3859710" y="3962564"/>
                </a:cubicBezTo>
                <a:cubicBezTo>
                  <a:pt x="3822632" y="3966580"/>
                  <a:pt x="3773530" y="3971823"/>
                  <a:pt x="3722564" y="3976716"/>
                </a:cubicBezTo>
                <a:lnTo>
                  <a:pt x="3715653" y="3977374"/>
                </a:lnTo>
                <a:cubicBezTo>
                  <a:pt x="3421790" y="4005194"/>
                  <a:pt x="3093635" y="4036260"/>
                  <a:pt x="2820790" y="3943038"/>
                </a:cubicBezTo>
                <a:cubicBezTo>
                  <a:pt x="2822765" y="3932178"/>
                  <a:pt x="2825025" y="3921296"/>
                  <a:pt x="2827570" y="3910391"/>
                </a:cubicBezTo>
                <a:close/>
                <a:moveTo>
                  <a:pt x="3195678" y="4008419"/>
                </a:moveTo>
                <a:cubicBezTo>
                  <a:pt x="3370231" y="4014211"/>
                  <a:pt x="3546036" y="3997581"/>
                  <a:pt x="3716048" y="3981477"/>
                </a:cubicBezTo>
                <a:lnTo>
                  <a:pt x="3722959" y="3980840"/>
                </a:lnTo>
                <a:cubicBezTo>
                  <a:pt x="3773947" y="3975948"/>
                  <a:pt x="3823071" y="3970682"/>
                  <a:pt x="3860149" y="3966667"/>
                </a:cubicBezTo>
                <a:cubicBezTo>
                  <a:pt x="4209520" y="3928228"/>
                  <a:pt x="4549106" y="3871163"/>
                  <a:pt x="4925024" y="3805979"/>
                </a:cubicBezTo>
                <a:cubicBezTo>
                  <a:pt x="5008176" y="3791565"/>
                  <a:pt x="5100039" y="3776756"/>
                  <a:pt x="5190168" y="3766136"/>
                </a:cubicBezTo>
                <a:cubicBezTo>
                  <a:pt x="5188017" y="3769208"/>
                  <a:pt x="5185802" y="3772346"/>
                  <a:pt x="5183542" y="3775527"/>
                </a:cubicBezTo>
                <a:cubicBezTo>
                  <a:pt x="5177662" y="3783886"/>
                  <a:pt x="5171563" y="3792552"/>
                  <a:pt x="5165310" y="3801504"/>
                </a:cubicBezTo>
                <a:cubicBezTo>
                  <a:pt x="5085514" y="3813285"/>
                  <a:pt x="5005544" y="3827590"/>
                  <a:pt x="4932527" y="3841368"/>
                </a:cubicBezTo>
                <a:cubicBezTo>
                  <a:pt x="4616044" y="3901111"/>
                  <a:pt x="4247432" y="3968378"/>
                  <a:pt x="3877877" y="4010876"/>
                </a:cubicBezTo>
                <a:cubicBezTo>
                  <a:pt x="3823488" y="4017041"/>
                  <a:pt x="3781560" y="4021583"/>
                  <a:pt x="3741915" y="4025532"/>
                </a:cubicBezTo>
                <a:cubicBezTo>
                  <a:pt x="3452045" y="4054207"/>
                  <a:pt x="3097584" y="4089223"/>
                  <a:pt x="2815415" y="3978142"/>
                </a:cubicBezTo>
                <a:cubicBezTo>
                  <a:pt x="2816688" y="3967808"/>
                  <a:pt x="2818224" y="3957452"/>
                  <a:pt x="2820045" y="3947053"/>
                </a:cubicBezTo>
                <a:cubicBezTo>
                  <a:pt x="2927089" y="3983385"/>
                  <a:pt x="3051116" y="4003592"/>
                  <a:pt x="3195678" y="4008419"/>
                </a:cubicBezTo>
                <a:close/>
                <a:moveTo>
                  <a:pt x="5184968" y="3776536"/>
                </a:moveTo>
                <a:cubicBezTo>
                  <a:pt x="5187535" y="3772894"/>
                  <a:pt x="5190014" y="3769362"/>
                  <a:pt x="5192471" y="3765851"/>
                </a:cubicBezTo>
                <a:cubicBezTo>
                  <a:pt x="5200699" y="3764908"/>
                  <a:pt x="5208926" y="3763964"/>
                  <a:pt x="5217110" y="3763087"/>
                </a:cubicBezTo>
                <a:cubicBezTo>
                  <a:pt x="5213731" y="3768002"/>
                  <a:pt x="5210265" y="3773048"/>
                  <a:pt x="5206666" y="3778291"/>
                </a:cubicBezTo>
                <a:cubicBezTo>
                  <a:pt x="5202388" y="3784500"/>
                  <a:pt x="5197978" y="3790907"/>
                  <a:pt x="5193502" y="3797467"/>
                </a:cubicBezTo>
                <a:cubicBezTo>
                  <a:pt x="5184880" y="3798673"/>
                  <a:pt x="5176280" y="3799902"/>
                  <a:pt x="5167658" y="3801153"/>
                </a:cubicBezTo>
                <a:cubicBezTo>
                  <a:pt x="5173581" y="3792684"/>
                  <a:pt x="5179373" y="3784456"/>
                  <a:pt x="5184968" y="3776536"/>
                </a:cubicBezTo>
                <a:close/>
                <a:moveTo>
                  <a:pt x="5190277" y="3802162"/>
                </a:moveTo>
                <a:cubicBezTo>
                  <a:pt x="5182379" y="3813724"/>
                  <a:pt x="5174305" y="3825747"/>
                  <a:pt x="5166209" y="3838121"/>
                </a:cubicBezTo>
                <a:cubicBezTo>
                  <a:pt x="5157192" y="3839657"/>
                  <a:pt x="5148175" y="3841215"/>
                  <a:pt x="5139157" y="3842795"/>
                </a:cubicBezTo>
                <a:cubicBezTo>
                  <a:pt x="5147626" y="3830113"/>
                  <a:pt x="5156073" y="3817783"/>
                  <a:pt x="5164345" y="3805913"/>
                </a:cubicBezTo>
                <a:cubicBezTo>
                  <a:pt x="5172989" y="3804641"/>
                  <a:pt x="5181633" y="3803391"/>
                  <a:pt x="5190277" y="3802162"/>
                </a:cubicBezTo>
                <a:close/>
                <a:moveTo>
                  <a:pt x="5162984" y="3843058"/>
                </a:moveTo>
                <a:cubicBezTo>
                  <a:pt x="5155130" y="3855147"/>
                  <a:pt x="5147319" y="3867565"/>
                  <a:pt x="5139728" y="3880180"/>
                </a:cubicBezTo>
                <a:cubicBezTo>
                  <a:pt x="5130360" y="3882023"/>
                  <a:pt x="5120970" y="3883910"/>
                  <a:pt x="5111579" y="3885797"/>
                </a:cubicBezTo>
                <a:cubicBezTo>
                  <a:pt x="5119499" y="3872874"/>
                  <a:pt x="5127661" y="3860149"/>
                  <a:pt x="5135866" y="3847753"/>
                </a:cubicBezTo>
                <a:cubicBezTo>
                  <a:pt x="5144884" y="3846173"/>
                  <a:pt x="5153923" y="3844593"/>
                  <a:pt x="5162984" y="3843058"/>
                </a:cubicBezTo>
                <a:close/>
                <a:moveTo>
                  <a:pt x="5165442" y="3842641"/>
                </a:moveTo>
                <a:cubicBezTo>
                  <a:pt x="5174305" y="3841127"/>
                  <a:pt x="5183169" y="3839635"/>
                  <a:pt x="5192033" y="3838187"/>
                </a:cubicBezTo>
                <a:cubicBezTo>
                  <a:pt x="5184551" y="3849947"/>
                  <a:pt x="5177113" y="3862014"/>
                  <a:pt x="5169873" y="3874322"/>
                </a:cubicBezTo>
                <a:cubicBezTo>
                  <a:pt x="5160658" y="3876077"/>
                  <a:pt x="5151444" y="3877876"/>
                  <a:pt x="5142207" y="3879675"/>
                </a:cubicBezTo>
                <a:cubicBezTo>
                  <a:pt x="5149798" y="3867082"/>
                  <a:pt x="5157609" y="3854686"/>
                  <a:pt x="5165442" y="3842641"/>
                </a:cubicBezTo>
                <a:close/>
                <a:moveTo>
                  <a:pt x="5166912" y="3879390"/>
                </a:moveTo>
                <a:cubicBezTo>
                  <a:pt x="5159847" y="3891567"/>
                  <a:pt x="5153045" y="3903963"/>
                  <a:pt x="5146683" y="3916469"/>
                </a:cubicBezTo>
                <a:cubicBezTo>
                  <a:pt x="5137073" y="3918575"/>
                  <a:pt x="5127464" y="3920681"/>
                  <a:pt x="5117810" y="3922831"/>
                </a:cubicBezTo>
                <a:cubicBezTo>
                  <a:pt x="5124545" y="3910018"/>
                  <a:pt x="5131720" y="3897315"/>
                  <a:pt x="5139157" y="3884809"/>
                </a:cubicBezTo>
                <a:cubicBezTo>
                  <a:pt x="5148416" y="3882966"/>
                  <a:pt x="5157675" y="3881167"/>
                  <a:pt x="5166912" y="3879390"/>
                </a:cubicBezTo>
                <a:close/>
                <a:moveTo>
                  <a:pt x="5169434" y="3878908"/>
                </a:moveTo>
                <a:cubicBezTo>
                  <a:pt x="5178606" y="3877131"/>
                  <a:pt x="5187798" y="3875397"/>
                  <a:pt x="5196947" y="3873686"/>
                </a:cubicBezTo>
                <a:cubicBezTo>
                  <a:pt x="5190233" y="3885533"/>
                  <a:pt x="5183761" y="3897600"/>
                  <a:pt x="5177728" y="3909777"/>
                </a:cubicBezTo>
                <a:cubicBezTo>
                  <a:pt x="5168206" y="3911795"/>
                  <a:pt x="5158662" y="3913858"/>
                  <a:pt x="5149096" y="3915942"/>
                </a:cubicBezTo>
                <a:cubicBezTo>
                  <a:pt x="5155503" y="3903458"/>
                  <a:pt x="5162348" y="3891084"/>
                  <a:pt x="5169434" y="3878908"/>
                </a:cubicBezTo>
                <a:close/>
                <a:moveTo>
                  <a:pt x="5175205" y="3914933"/>
                </a:moveTo>
                <a:cubicBezTo>
                  <a:pt x="5169325" y="3927044"/>
                  <a:pt x="5163927" y="3939242"/>
                  <a:pt x="5159167" y="3951419"/>
                </a:cubicBezTo>
                <a:cubicBezTo>
                  <a:pt x="5149228" y="3953788"/>
                  <a:pt x="5139289" y="3956180"/>
                  <a:pt x="5129350" y="3958571"/>
                </a:cubicBezTo>
                <a:cubicBezTo>
                  <a:pt x="5134462" y="3946087"/>
                  <a:pt x="5140233" y="3933582"/>
                  <a:pt x="5146463" y="3921142"/>
                </a:cubicBezTo>
                <a:cubicBezTo>
                  <a:pt x="5156051" y="3919036"/>
                  <a:pt x="5165639" y="3916973"/>
                  <a:pt x="5175205" y="3914933"/>
                </a:cubicBezTo>
                <a:close/>
                <a:moveTo>
                  <a:pt x="5208860" y="3907802"/>
                </a:moveTo>
                <a:cubicBezTo>
                  <a:pt x="5218295" y="3905828"/>
                  <a:pt x="5227707" y="3903897"/>
                  <a:pt x="5237075" y="3901988"/>
                </a:cubicBezTo>
                <a:cubicBezTo>
                  <a:pt x="5231919" y="3913419"/>
                  <a:pt x="5227180" y="3924915"/>
                  <a:pt x="5223121" y="3936412"/>
                </a:cubicBezTo>
                <a:cubicBezTo>
                  <a:pt x="5213336" y="3938650"/>
                  <a:pt x="5203551" y="3940932"/>
                  <a:pt x="5193744" y="3943235"/>
                </a:cubicBezTo>
                <a:cubicBezTo>
                  <a:pt x="5198198" y="3931410"/>
                  <a:pt x="5203288" y="3919562"/>
                  <a:pt x="5208860" y="3907802"/>
                </a:cubicBezTo>
                <a:close/>
                <a:moveTo>
                  <a:pt x="5253355" y="3934240"/>
                </a:moveTo>
                <a:cubicBezTo>
                  <a:pt x="5249735" y="3945715"/>
                  <a:pt x="5246992" y="3956707"/>
                  <a:pt x="5245105" y="3967194"/>
                </a:cubicBezTo>
                <a:cubicBezTo>
                  <a:pt x="5234925" y="3969761"/>
                  <a:pt x="5224745" y="3972371"/>
                  <a:pt x="5214587" y="3974960"/>
                </a:cubicBezTo>
                <a:cubicBezTo>
                  <a:pt x="5216935" y="3963727"/>
                  <a:pt x="5220160" y="3952340"/>
                  <a:pt x="5224043" y="3940932"/>
                </a:cubicBezTo>
                <a:cubicBezTo>
                  <a:pt x="5233828" y="3938672"/>
                  <a:pt x="5243613" y="3936434"/>
                  <a:pt x="5253355" y="3934240"/>
                </a:cubicBezTo>
                <a:close/>
                <a:moveTo>
                  <a:pt x="5246926" y="3971582"/>
                </a:moveTo>
                <a:cubicBezTo>
                  <a:pt x="5257128" y="3969015"/>
                  <a:pt x="5267330" y="3966448"/>
                  <a:pt x="5277510" y="3963903"/>
                </a:cubicBezTo>
                <a:cubicBezTo>
                  <a:pt x="5276172" y="3974675"/>
                  <a:pt x="5275843" y="3984899"/>
                  <a:pt x="5276501" y="3994575"/>
                </a:cubicBezTo>
                <a:cubicBezTo>
                  <a:pt x="5265904" y="3997515"/>
                  <a:pt x="5255286" y="4000477"/>
                  <a:pt x="5244644" y="4003438"/>
                </a:cubicBezTo>
                <a:cubicBezTo>
                  <a:pt x="5244381" y="3993061"/>
                  <a:pt x="5245215" y="3982398"/>
                  <a:pt x="5246926" y="3971582"/>
                </a:cubicBezTo>
                <a:close/>
                <a:moveTo>
                  <a:pt x="5276896" y="3999445"/>
                </a:moveTo>
                <a:cubicBezTo>
                  <a:pt x="5277949" y="4009516"/>
                  <a:pt x="5280143" y="4018994"/>
                  <a:pt x="5283456" y="4027879"/>
                </a:cubicBezTo>
                <a:cubicBezTo>
                  <a:pt x="5272377" y="4031258"/>
                  <a:pt x="5261297" y="4034637"/>
                  <a:pt x="5250217" y="4038038"/>
                </a:cubicBezTo>
                <a:cubicBezTo>
                  <a:pt x="5247190" y="4028494"/>
                  <a:pt x="5245478" y="4018577"/>
                  <a:pt x="5244864" y="4008375"/>
                </a:cubicBezTo>
                <a:cubicBezTo>
                  <a:pt x="5255570" y="4005369"/>
                  <a:pt x="5266255" y="4002407"/>
                  <a:pt x="5276896" y="3999445"/>
                </a:cubicBezTo>
                <a:close/>
                <a:moveTo>
                  <a:pt x="5285277" y="4032443"/>
                </a:moveTo>
                <a:cubicBezTo>
                  <a:pt x="5289139" y="4041526"/>
                  <a:pt x="5294229" y="4049973"/>
                  <a:pt x="5300569" y="4057827"/>
                </a:cubicBezTo>
                <a:cubicBezTo>
                  <a:pt x="5289117" y="4061645"/>
                  <a:pt x="5277664" y="4065484"/>
                  <a:pt x="5266168" y="4069302"/>
                </a:cubicBezTo>
                <a:cubicBezTo>
                  <a:pt x="5259958" y="4060899"/>
                  <a:pt x="5255220" y="4051991"/>
                  <a:pt x="5251819" y="4042667"/>
                </a:cubicBezTo>
                <a:cubicBezTo>
                  <a:pt x="5262964" y="4039266"/>
                  <a:pt x="5274132" y="4035844"/>
                  <a:pt x="5285277" y="4032443"/>
                </a:cubicBezTo>
                <a:close/>
                <a:moveTo>
                  <a:pt x="5304036" y="4061952"/>
                </a:moveTo>
                <a:cubicBezTo>
                  <a:pt x="5310881" y="4069697"/>
                  <a:pt x="5318955" y="4076762"/>
                  <a:pt x="5328214" y="4083168"/>
                </a:cubicBezTo>
                <a:cubicBezTo>
                  <a:pt x="5316607" y="4087402"/>
                  <a:pt x="5304935" y="4091637"/>
                  <a:pt x="5293198" y="4095871"/>
                </a:cubicBezTo>
                <a:cubicBezTo>
                  <a:pt x="5284092" y="4089136"/>
                  <a:pt x="5276172" y="4081742"/>
                  <a:pt x="5269546" y="4073668"/>
                </a:cubicBezTo>
                <a:cubicBezTo>
                  <a:pt x="5269503" y="4073602"/>
                  <a:pt x="5269459" y="4073537"/>
                  <a:pt x="5269415" y="4073493"/>
                </a:cubicBezTo>
                <a:cubicBezTo>
                  <a:pt x="5280977" y="4069631"/>
                  <a:pt x="5292517" y="4065792"/>
                  <a:pt x="5304036" y="4061952"/>
                </a:cubicBezTo>
                <a:close/>
                <a:moveTo>
                  <a:pt x="5333501" y="4086678"/>
                </a:moveTo>
                <a:cubicBezTo>
                  <a:pt x="5343220" y="4092843"/>
                  <a:pt x="5354147" y="4098328"/>
                  <a:pt x="5366235" y="4103133"/>
                </a:cubicBezTo>
                <a:cubicBezTo>
                  <a:pt x="5354607" y="4107763"/>
                  <a:pt x="5342935" y="4112414"/>
                  <a:pt x="5331175" y="4117043"/>
                </a:cubicBezTo>
                <a:cubicBezTo>
                  <a:pt x="5318955" y="4111887"/>
                  <a:pt x="5307963" y="4106029"/>
                  <a:pt x="5298265" y="4099447"/>
                </a:cubicBezTo>
                <a:cubicBezTo>
                  <a:pt x="5310069" y="4095191"/>
                  <a:pt x="5321829" y="4090913"/>
                  <a:pt x="5333501" y="4086678"/>
                </a:cubicBezTo>
                <a:close/>
                <a:moveTo>
                  <a:pt x="8810031" y="3755540"/>
                </a:moveTo>
                <a:cubicBezTo>
                  <a:pt x="8818851" y="3755386"/>
                  <a:pt x="8827693" y="3755254"/>
                  <a:pt x="8836556" y="3755232"/>
                </a:cubicBezTo>
                <a:cubicBezTo>
                  <a:pt x="8825499" y="3771358"/>
                  <a:pt x="8814638" y="3787155"/>
                  <a:pt x="8803954" y="3802601"/>
                </a:cubicBezTo>
                <a:cubicBezTo>
                  <a:pt x="8794936" y="3802491"/>
                  <a:pt x="8785941" y="3802469"/>
                  <a:pt x="8776967" y="3802447"/>
                </a:cubicBezTo>
                <a:cubicBezTo>
                  <a:pt x="8787850" y="3787089"/>
                  <a:pt x="8798885" y="3771446"/>
                  <a:pt x="8810031" y="3755540"/>
                </a:cubicBezTo>
                <a:close/>
                <a:moveTo>
                  <a:pt x="8842743" y="3755210"/>
                </a:moveTo>
                <a:cubicBezTo>
                  <a:pt x="8851322" y="3755210"/>
                  <a:pt x="8859922" y="3755298"/>
                  <a:pt x="8868523" y="3755474"/>
                </a:cubicBezTo>
                <a:cubicBezTo>
                  <a:pt x="8857838" y="3771446"/>
                  <a:pt x="8847131" y="3787352"/>
                  <a:pt x="8836403" y="3803215"/>
                </a:cubicBezTo>
                <a:cubicBezTo>
                  <a:pt x="8827605" y="3802952"/>
                  <a:pt x="8818851" y="3802798"/>
                  <a:pt x="8810097" y="3802666"/>
                </a:cubicBezTo>
                <a:cubicBezTo>
                  <a:pt x="8820781" y="3787199"/>
                  <a:pt x="8831663" y="3771380"/>
                  <a:pt x="8842743" y="3755210"/>
                </a:cubicBezTo>
                <a:close/>
                <a:moveTo>
                  <a:pt x="8874446" y="3755627"/>
                </a:moveTo>
                <a:cubicBezTo>
                  <a:pt x="8882805" y="3755847"/>
                  <a:pt x="8891187" y="3756176"/>
                  <a:pt x="8899546" y="3756637"/>
                </a:cubicBezTo>
                <a:cubicBezTo>
                  <a:pt x="8889037" y="3772653"/>
                  <a:pt x="8878505" y="3788647"/>
                  <a:pt x="8867952" y="3804597"/>
                </a:cubicBezTo>
                <a:cubicBezTo>
                  <a:pt x="8859396" y="3804114"/>
                  <a:pt x="8850839" y="3803719"/>
                  <a:pt x="8842283" y="3803434"/>
                </a:cubicBezTo>
                <a:cubicBezTo>
                  <a:pt x="8853033" y="3787550"/>
                  <a:pt x="8863740" y="3771600"/>
                  <a:pt x="8874446" y="3755627"/>
                </a:cubicBezTo>
                <a:close/>
                <a:moveTo>
                  <a:pt x="8905184" y="3756944"/>
                </a:moveTo>
                <a:cubicBezTo>
                  <a:pt x="8913127" y="3757426"/>
                  <a:pt x="8921047" y="3758041"/>
                  <a:pt x="8928967" y="3758787"/>
                </a:cubicBezTo>
                <a:cubicBezTo>
                  <a:pt x="8918721" y="3774825"/>
                  <a:pt x="8908453" y="3790841"/>
                  <a:pt x="8898141" y="3806857"/>
                </a:cubicBezTo>
                <a:cubicBezTo>
                  <a:pt x="8889980" y="3806089"/>
                  <a:pt x="8881796" y="3805475"/>
                  <a:pt x="8873613" y="3804948"/>
                </a:cubicBezTo>
                <a:cubicBezTo>
                  <a:pt x="8884166" y="3788976"/>
                  <a:pt x="8894697" y="3772982"/>
                  <a:pt x="8905184" y="3756944"/>
                </a:cubicBezTo>
                <a:close/>
                <a:moveTo>
                  <a:pt x="8934320" y="3759313"/>
                </a:moveTo>
                <a:cubicBezTo>
                  <a:pt x="8935900" y="3759489"/>
                  <a:pt x="8937480" y="3759620"/>
                  <a:pt x="8939038" y="3759796"/>
                </a:cubicBezTo>
                <a:cubicBezTo>
                  <a:pt x="8944961" y="3760454"/>
                  <a:pt x="8950995" y="3761134"/>
                  <a:pt x="8957138" y="3761902"/>
                </a:cubicBezTo>
                <a:cubicBezTo>
                  <a:pt x="8946783" y="3778533"/>
                  <a:pt x="8936734" y="3794593"/>
                  <a:pt x="8927037" y="3810060"/>
                </a:cubicBezTo>
                <a:cubicBezTo>
                  <a:pt x="8926531" y="3809995"/>
                  <a:pt x="8926027" y="3809929"/>
                  <a:pt x="8925522" y="3809863"/>
                </a:cubicBezTo>
                <a:cubicBezTo>
                  <a:pt x="8918217" y="3808898"/>
                  <a:pt x="8910889" y="3808085"/>
                  <a:pt x="8903539" y="3807340"/>
                </a:cubicBezTo>
                <a:cubicBezTo>
                  <a:pt x="8913829" y="3791367"/>
                  <a:pt x="8924096" y="3775351"/>
                  <a:pt x="8934320" y="3759313"/>
                </a:cubicBezTo>
                <a:close/>
                <a:moveTo>
                  <a:pt x="8962272" y="3762560"/>
                </a:moveTo>
                <a:cubicBezTo>
                  <a:pt x="8969490" y="3763504"/>
                  <a:pt x="8976796" y="3764557"/>
                  <a:pt x="8984168" y="3765808"/>
                </a:cubicBezTo>
                <a:cubicBezTo>
                  <a:pt x="8974120" y="3782416"/>
                  <a:pt x="8964312" y="3798520"/>
                  <a:pt x="8954812" y="3814097"/>
                </a:cubicBezTo>
                <a:cubicBezTo>
                  <a:pt x="8947243" y="3812868"/>
                  <a:pt x="8939674" y="3811772"/>
                  <a:pt x="8932170" y="3810740"/>
                </a:cubicBezTo>
                <a:cubicBezTo>
                  <a:pt x="8941868" y="3795273"/>
                  <a:pt x="8951938" y="3779191"/>
                  <a:pt x="8962272" y="3762560"/>
                </a:cubicBezTo>
                <a:close/>
                <a:moveTo>
                  <a:pt x="8953518" y="3816225"/>
                </a:moveTo>
                <a:cubicBezTo>
                  <a:pt x="8943316" y="3832900"/>
                  <a:pt x="8933465" y="3848938"/>
                  <a:pt x="8924009" y="3864252"/>
                </a:cubicBezTo>
                <a:cubicBezTo>
                  <a:pt x="8919906" y="3863594"/>
                  <a:pt x="8915825" y="3862935"/>
                  <a:pt x="8911766" y="3862321"/>
                </a:cubicBezTo>
                <a:cubicBezTo>
                  <a:pt x="8908058" y="3861751"/>
                  <a:pt x="8904351" y="3861224"/>
                  <a:pt x="8900643" y="3860698"/>
                </a:cubicBezTo>
                <a:cubicBezTo>
                  <a:pt x="8910252" y="3845537"/>
                  <a:pt x="8920345" y="3829565"/>
                  <a:pt x="8930810" y="3812890"/>
                </a:cubicBezTo>
                <a:cubicBezTo>
                  <a:pt x="8938335" y="3813900"/>
                  <a:pt x="8945927" y="3814997"/>
                  <a:pt x="8953518" y="3816225"/>
                </a:cubicBezTo>
                <a:close/>
                <a:moveTo>
                  <a:pt x="8958432" y="3817037"/>
                </a:moveTo>
                <a:cubicBezTo>
                  <a:pt x="8965738" y="3818244"/>
                  <a:pt x="8973045" y="3819604"/>
                  <a:pt x="8980306" y="3821118"/>
                </a:cubicBezTo>
                <a:cubicBezTo>
                  <a:pt x="8970499" y="3837617"/>
                  <a:pt x="8960912" y="3853655"/>
                  <a:pt x="8951587" y="3869210"/>
                </a:cubicBezTo>
                <a:cubicBezTo>
                  <a:pt x="8944040" y="3867696"/>
                  <a:pt x="8936470" y="3866336"/>
                  <a:pt x="8928923" y="3865064"/>
                </a:cubicBezTo>
                <a:cubicBezTo>
                  <a:pt x="8938379" y="3849750"/>
                  <a:pt x="8948230" y="3833711"/>
                  <a:pt x="8958432" y="3817037"/>
                </a:cubicBezTo>
                <a:close/>
                <a:moveTo>
                  <a:pt x="8950380" y="3871229"/>
                </a:moveTo>
                <a:cubicBezTo>
                  <a:pt x="8940420" y="3887793"/>
                  <a:pt x="8930766" y="3903788"/>
                  <a:pt x="8921442" y="3919167"/>
                </a:cubicBezTo>
                <a:cubicBezTo>
                  <a:pt x="8913609" y="3917610"/>
                  <a:pt x="8905798" y="3916161"/>
                  <a:pt x="8898097" y="3914779"/>
                </a:cubicBezTo>
                <a:cubicBezTo>
                  <a:pt x="8907422" y="3899838"/>
                  <a:pt x="8917317" y="3883888"/>
                  <a:pt x="8927672" y="3867104"/>
                </a:cubicBezTo>
                <a:cubicBezTo>
                  <a:pt x="8935220" y="3868355"/>
                  <a:pt x="8942811" y="3869715"/>
                  <a:pt x="8950380" y="3871229"/>
                </a:cubicBezTo>
                <a:close/>
                <a:moveTo>
                  <a:pt x="8897615" y="3916842"/>
                </a:moveTo>
                <a:cubicBezTo>
                  <a:pt x="8905097" y="3918180"/>
                  <a:pt x="8912666" y="3919584"/>
                  <a:pt x="8920279" y="3921076"/>
                </a:cubicBezTo>
                <a:cubicBezTo>
                  <a:pt x="8910186" y="3937729"/>
                  <a:pt x="8900489" y="3953613"/>
                  <a:pt x="8891253" y="3968686"/>
                </a:cubicBezTo>
                <a:cubicBezTo>
                  <a:pt x="8888883" y="3968181"/>
                  <a:pt x="8886535" y="3967698"/>
                  <a:pt x="8884210" y="3967216"/>
                </a:cubicBezTo>
                <a:cubicBezTo>
                  <a:pt x="8878571" y="3966075"/>
                  <a:pt x="8872932" y="3965000"/>
                  <a:pt x="8867250" y="3963969"/>
                </a:cubicBezTo>
                <a:cubicBezTo>
                  <a:pt x="8876311" y="3949598"/>
                  <a:pt x="8886228" y="3933801"/>
                  <a:pt x="8896891" y="3916732"/>
                </a:cubicBezTo>
                <a:cubicBezTo>
                  <a:pt x="8897132" y="3916776"/>
                  <a:pt x="8897374" y="3916798"/>
                  <a:pt x="8897615" y="3916842"/>
                </a:cubicBezTo>
                <a:close/>
                <a:moveTo>
                  <a:pt x="8883815" y="3969190"/>
                </a:moveTo>
                <a:cubicBezTo>
                  <a:pt x="8885899" y="3969629"/>
                  <a:pt x="8888005" y="3970068"/>
                  <a:pt x="8890134" y="3970507"/>
                </a:cubicBezTo>
                <a:cubicBezTo>
                  <a:pt x="8880699" y="3985886"/>
                  <a:pt x="8871748" y="4000411"/>
                  <a:pt x="8863367" y="4013948"/>
                </a:cubicBezTo>
                <a:cubicBezTo>
                  <a:pt x="8862621" y="4015154"/>
                  <a:pt x="8861875" y="4016361"/>
                  <a:pt x="8861107" y="4017590"/>
                </a:cubicBezTo>
                <a:cubicBezTo>
                  <a:pt x="8852946" y="4015769"/>
                  <a:pt x="8844740" y="4014079"/>
                  <a:pt x="8836513" y="4012456"/>
                </a:cubicBezTo>
                <a:cubicBezTo>
                  <a:pt x="8839957" y="4007059"/>
                  <a:pt x="8843423" y="4001639"/>
                  <a:pt x="8846890" y="3996176"/>
                </a:cubicBezTo>
                <a:cubicBezTo>
                  <a:pt x="8852748" y="3986962"/>
                  <a:pt x="8859176" y="3976803"/>
                  <a:pt x="8866109" y="3965811"/>
                </a:cubicBezTo>
                <a:cubicBezTo>
                  <a:pt x="8872011" y="3966886"/>
                  <a:pt x="8877913" y="3968005"/>
                  <a:pt x="8883815" y="3969190"/>
                </a:cubicBezTo>
                <a:close/>
                <a:moveTo>
                  <a:pt x="8860032" y="4019323"/>
                </a:moveTo>
                <a:cubicBezTo>
                  <a:pt x="8850247" y="4035120"/>
                  <a:pt x="8840571" y="4050609"/>
                  <a:pt x="8831050" y="4065770"/>
                </a:cubicBezTo>
                <a:cubicBezTo>
                  <a:pt x="8822668" y="4063773"/>
                  <a:pt x="8814309" y="4061864"/>
                  <a:pt x="8805928" y="4060021"/>
                </a:cubicBezTo>
                <a:cubicBezTo>
                  <a:pt x="8815582" y="4045102"/>
                  <a:pt x="8825433" y="4029810"/>
                  <a:pt x="8835416" y="4014189"/>
                </a:cubicBezTo>
                <a:cubicBezTo>
                  <a:pt x="8843643" y="4015813"/>
                  <a:pt x="8851871" y="4017502"/>
                  <a:pt x="8860032" y="4019323"/>
                </a:cubicBezTo>
                <a:close/>
                <a:moveTo>
                  <a:pt x="8830018" y="4067393"/>
                </a:moveTo>
                <a:cubicBezTo>
                  <a:pt x="8820211" y="4082992"/>
                  <a:pt x="8810558" y="4098197"/>
                  <a:pt x="8801145" y="4112962"/>
                </a:cubicBezTo>
                <a:cubicBezTo>
                  <a:pt x="8792720" y="4110703"/>
                  <a:pt x="8784208" y="4108531"/>
                  <a:pt x="8775651" y="4106380"/>
                </a:cubicBezTo>
                <a:cubicBezTo>
                  <a:pt x="8785173" y="4091922"/>
                  <a:pt x="8794936" y="4077003"/>
                  <a:pt x="8804875" y="4061667"/>
                </a:cubicBezTo>
                <a:cubicBezTo>
                  <a:pt x="8813256" y="4063488"/>
                  <a:pt x="8821637" y="4065397"/>
                  <a:pt x="8830018" y="4067393"/>
                </a:cubicBezTo>
                <a:close/>
                <a:moveTo>
                  <a:pt x="8800114" y="4114564"/>
                </a:moveTo>
                <a:cubicBezTo>
                  <a:pt x="8773084" y="4156842"/>
                  <a:pt x="8747787" y="4195391"/>
                  <a:pt x="8725233" y="4228674"/>
                </a:cubicBezTo>
                <a:cubicBezTo>
                  <a:pt x="8585586" y="4434689"/>
                  <a:pt x="8435539" y="4641473"/>
                  <a:pt x="8290429" y="4841455"/>
                </a:cubicBezTo>
                <a:cubicBezTo>
                  <a:pt x="8159119" y="5022415"/>
                  <a:pt x="8023354" y="5209518"/>
                  <a:pt x="7894589" y="5396951"/>
                </a:cubicBezTo>
                <a:cubicBezTo>
                  <a:pt x="7810603" y="5519310"/>
                  <a:pt x="7729031" y="5639518"/>
                  <a:pt x="7654325" y="5764554"/>
                </a:cubicBezTo>
                <a:cubicBezTo>
                  <a:pt x="7614197" y="5831975"/>
                  <a:pt x="7580871" y="5892113"/>
                  <a:pt x="7552480" y="5948454"/>
                </a:cubicBezTo>
                <a:lnTo>
                  <a:pt x="7546952" y="5959424"/>
                </a:lnTo>
                <a:cubicBezTo>
                  <a:pt x="7500482" y="6051462"/>
                  <a:pt x="7442649" y="6166032"/>
                  <a:pt x="7444667" y="6275315"/>
                </a:cubicBezTo>
                <a:cubicBezTo>
                  <a:pt x="7445721" y="6331744"/>
                  <a:pt x="7464721" y="6377291"/>
                  <a:pt x="7501163" y="6410662"/>
                </a:cubicBezTo>
                <a:cubicBezTo>
                  <a:pt x="7565951" y="6470053"/>
                  <a:pt x="7676616" y="6483590"/>
                  <a:pt x="7778505" y="6483590"/>
                </a:cubicBezTo>
                <a:cubicBezTo>
                  <a:pt x="7829076" y="6483590"/>
                  <a:pt x="7877498" y="6480255"/>
                  <a:pt x="7917056" y="6477534"/>
                </a:cubicBezTo>
                <a:cubicBezTo>
                  <a:pt x="7925853" y="6476921"/>
                  <a:pt x="7934213" y="6476350"/>
                  <a:pt x="7942067" y="6475845"/>
                </a:cubicBezTo>
                <a:cubicBezTo>
                  <a:pt x="7984872" y="6473102"/>
                  <a:pt x="8027720" y="6469548"/>
                  <a:pt x="8070569" y="6465292"/>
                </a:cubicBezTo>
                <a:cubicBezTo>
                  <a:pt x="8063548" y="6467135"/>
                  <a:pt x="8056550" y="6468956"/>
                  <a:pt x="8049550" y="6470777"/>
                </a:cubicBezTo>
                <a:cubicBezTo>
                  <a:pt x="7991256" y="6478018"/>
                  <a:pt x="7932962" y="6484007"/>
                  <a:pt x="7874711" y="6488592"/>
                </a:cubicBezTo>
                <a:cubicBezTo>
                  <a:pt x="7867537" y="6489163"/>
                  <a:pt x="7859946" y="6489777"/>
                  <a:pt x="7852025" y="6490435"/>
                </a:cubicBezTo>
                <a:cubicBezTo>
                  <a:pt x="7729294" y="6500549"/>
                  <a:pt x="7523893" y="6517487"/>
                  <a:pt x="7425404" y="6427951"/>
                </a:cubicBezTo>
                <a:cubicBezTo>
                  <a:pt x="7389225" y="6395063"/>
                  <a:pt x="7370511" y="6349844"/>
                  <a:pt x="7369765" y="6293591"/>
                </a:cubicBezTo>
                <a:cubicBezTo>
                  <a:pt x="7368339" y="6183079"/>
                  <a:pt x="7428629" y="6066820"/>
                  <a:pt x="7477073" y="5973400"/>
                </a:cubicBezTo>
                <a:lnTo>
                  <a:pt x="7482711" y="5962517"/>
                </a:lnTo>
                <a:cubicBezTo>
                  <a:pt x="7512593" y="5904794"/>
                  <a:pt x="7547280" y="5843669"/>
                  <a:pt x="7588812" y="5775633"/>
                </a:cubicBezTo>
                <a:cubicBezTo>
                  <a:pt x="7666458" y="5648646"/>
                  <a:pt x="7751256" y="5526484"/>
                  <a:pt x="7838554" y="5402107"/>
                </a:cubicBezTo>
                <a:cubicBezTo>
                  <a:pt x="7975964" y="5206491"/>
                  <a:pt x="8120724" y="5011248"/>
                  <a:pt x="8260744" y="4822433"/>
                </a:cubicBezTo>
                <a:cubicBezTo>
                  <a:pt x="8407763" y="4624162"/>
                  <a:pt x="8559806" y="4419112"/>
                  <a:pt x="8702350" y="4214851"/>
                </a:cubicBezTo>
                <a:cubicBezTo>
                  <a:pt x="8724136" y="4183653"/>
                  <a:pt x="8748511" y="4147584"/>
                  <a:pt x="8774620" y="4107960"/>
                </a:cubicBezTo>
                <a:cubicBezTo>
                  <a:pt x="8783177" y="4110110"/>
                  <a:pt x="8791689" y="4112304"/>
                  <a:pt x="8800114" y="4114564"/>
                </a:cubicBezTo>
                <a:close/>
                <a:moveTo>
                  <a:pt x="8132045" y="6454147"/>
                </a:moveTo>
                <a:cubicBezTo>
                  <a:pt x="8138933" y="6452260"/>
                  <a:pt x="8145801" y="6450373"/>
                  <a:pt x="8152690" y="6448486"/>
                </a:cubicBezTo>
                <a:cubicBezTo>
                  <a:pt x="8154291" y="6448333"/>
                  <a:pt x="8155915" y="6448179"/>
                  <a:pt x="8157517" y="6448025"/>
                </a:cubicBezTo>
                <a:cubicBezTo>
                  <a:pt x="8150057" y="6449956"/>
                  <a:pt x="8142598" y="6451887"/>
                  <a:pt x="8135138" y="6453796"/>
                </a:cubicBezTo>
                <a:cubicBezTo>
                  <a:pt x="8134107" y="6453905"/>
                  <a:pt x="8133076" y="6454015"/>
                  <a:pt x="8132045" y="6454147"/>
                </a:cubicBezTo>
                <a:close/>
                <a:moveTo>
                  <a:pt x="8176736" y="6441795"/>
                </a:moveTo>
                <a:cubicBezTo>
                  <a:pt x="8185359" y="6439381"/>
                  <a:pt x="8193981" y="6436968"/>
                  <a:pt x="8202603" y="6434511"/>
                </a:cubicBezTo>
                <a:cubicBezTo>
                  <a:pt x="8205455" y="6434313"/>
                  <a:pt x="8208286" y="6434116"/>
                  <a:pt x="8211138" y="6433918"/>
                </a:cubicBezTo>
                <a:cubicBezTo>
                  <a:pt x="8202164" y="6436310"/>
                  <a:pt x="8193191" y="6438679"/>
                  <a:pt x="8184218" y="6441049"/>
                </a:cubicBezTo>
                <a:cubicBezTo>
                  <a:pt x="8181716" y="6441290"/>
                  <a:pt x="8179215" y="6441553"/>
                  <a:pt x="8176736" y="6441795"/>
                </a:cubicBezTo>
                <a:close/>
                <a:moveTo>
                  <a:pt x="8238541" y="6431812"/>
                </a:moveTo>
                <a:cubicBezTo>
                  <a:pt x="8241986" y="6431526"/>
                  <a:pt x="8245408" y="6431242"/>
                  <a:pt x="8248853" y="6430956"/>
                </a:cubicBezTo>
                <a:cubicBezTo>
                  <a:pt x="8241239" y="6432887"/>
                  <a:pt x="8233648" y="6434817"/>
                  <a:pt x="8226035" y="6436726"/>
                </a:cubicBezTo>
                <a:cubicBezTo>
                  <a:pt x="8222854" y="6437077"/>
                  <a:pt x="8219672" y="6437407"/>
                  <a:pt x="8216469" y="6437758"/>
                </a:cubicBezTo>
                <a:cubicBezTo>
                  <a:pt x="8223841" y="6435783"/>
                  <a:pt x="8231191" y="6433808"/>
                  <a:pt x="8238541" y="6431812"/>
                </a:cubicBezTo>
                <a:close/>
                <a:moveTo>
                  <a:pt x="8305480" y="6421434"/>
                </a:moveTo>
                <a:cubicBezTo>
                  <a:pt x="8312983" y="6419482"/>
                  <a:pt x="8320464" y="6417485"/>
                  <a:pt x="8327946" y="6415489"/>
                </a:cubicBezTo>
                <a:cubicBezTo>
                  <a:pt x="8330995" y="6415269"/>
                  <a:pt x="8334045" y="6415028"/>
                  <a:pt x="8337095" y="6414809"/>
                </a:cubicBezTo>
                <a:cubicBezTo>
                  <a:pt x="8329306" y="6416761"/>
                  <a:pt x="8321496" y="6418692"/>
                  <a:pt x="8313707" y="6420622"/>
                </a:cubicBezTo>
                <a:cubicBezTo>
                  <a:pt x="8310964" y="6420886"/>
                  <a:pt x="8308222" y="6421171"/>
                  <a:pt x="8305480" y="6421434"/>
                </a:cubicBezTo>
                <a:close/>
                <a:moveTo>
                  <a:pt x="8391242" y="6406120"/>
                </a:moveTo>
                <a:cubicBezTo>
                  <a:pt x="8399163" y="6404080"/>
                  <a:pt x="8407061" y="6402039"/>
                  <a:pt x="8414981" y="6399977"/>
                </a:cubicBezTo>
                <a:cubicBezTo>
                  <a:pt x="8418294" y="6399758"/>
                  <a:pt x="8421607" y="6399538"/>
                  <a:pt x="8424920" y="6399319"/>
                </a:cubicBezTo>
                <a:cubicBezTo>
                  <a:pt x="8416670" y="6401337"/>
                  <a:pt x="8408421" y="6403334"/>
                  <a:pt x="8400172" y="6405308"/>
                </a:cubicBezTo>
                <a:cubicBezTo>
                  <a:pt x="8397188" y="6405594"/>
                  <a:pt x="8394226" y="6405857"/>
                  <a:pt x="8391242" y="6406120"/>
                </a:cubicBezTo>
                <a:close/>
                <a:moveTo>
                  <a:pt x="8436022" y="6394448"/>
                </a:moveTo>
                <a:cubicBezTo>
                  <a:pt x="8445499" y="6391947"/>
                  <a:pt x="8454956" y="6389424"/>
                  <a:pt x="8464412" y="6386879"/>
                </a:cubicBezTo>
                <a:cubicBezTo>
                  <a:pt x="8468712" y="6386703"/>
                  <a:pt x="8472990" y="6386528"/>
                  <a:pt x="8477269" y="6386331"/>
                </a:cubicBezTo>
                <a:cubicBezTo>
                  <a:pt x="8467615" y="6388766"/>
                  <a:pt x="8457962" y="6391179"/>
                  <a:pt x="8448330" y="6393570"/>
                </a:cubicBezTo>
                <a:cubicBezTo>
                  <a:pt x="8444227" y="6393856"/>
                  <a:pt x="8440124" y="6394163"/>
                  <a:pt x="8436022" y="6394448"/>
                </a:cubicBezTo>
                <a:close/>
                <a:moveTo>
                  <a:pt x="8482446" y="6382052"/>
                </a:moveTo>
                <a:cubicBezTo>
                  <a:pt x="8493131" y="6379156"/>
                  <a:pt x="8503794" y="6376260"/>
                  <a:pt x="8514479" y="6373320"/>
                </a:cubicBezTo>
                <a:cubicBezTo>
                  <a:pt x="8519459" y="6373211"/>
                  <a:pt x="8524461" y="6373101"/>
                  <a:pt x="8529463" y="6372969"/>
                </a:cubicBezTo>
                <a:cubicBezTo>
                  <a:pt x="8518625" y="6375777"/>
                  <a:pt x="8507787" y="6378586"/>
                  <a:pt x="8496949" y="6381350"/>
                </a:cubicBezTo>
                <a:cubicBezTo>
                  <a:pt x="8492122" y="6381591"/>
                  <a:pt x="8487273" y="6381811"/>
                  <a:pt x="8482446" y="6382052"/>
                </a:cubicBezTo>
                <a:close/>
                <a:moveTo>
                  <a:pt x="8550789" y="6372399"/>
                </a:moveTo>
                <a:cubicBezTo>
                  <a:pt x="8555287" y="6372245"/>
                  <a:pt x="8559784" y="6372092"/>
                  <a:pt x="8564282" y="6371938"/>
                </a:cubicBezTo>
                <a:cubicBezTo>
                  <a:pt x="8554365" y="6374373"/>
                  <a:pt x="8544470" y="6376787"/>
                  <a:pt x="8534554" y="6379178"/>
                </a:cubicBezTo>
                <a:cubicBezTo>
                  <a:pt x="8530231" y="6379463"/>
                  <a:pt x="8525931" y="6379727"/>
                  <a:pt x="8521609" y="6379968"/>
                </a:cubicBezTo>
                <a:cubicBezTo>
                  <a:pt x="8531350" y="6377467"/>
                  <a:pt x="8541070" y="6374943"/>
                  <a:pt x="8550789" y="6372399"/>
                </a:cubicBezTo>
                <a:close/>
                <a:moveTo>
                  <a:pt x="8568012" y="6367857"/>
                </a:moveTo>
                <a:cubicBezTo>
                  <a:pt x="8578982" y="6364939"/>
                  <a:pt x="8589952" y="6362043"/>
                  <a:pt x="8600922" y="6359103"/>
                </a:cubicBezTo>
                <a:cubicBezTo>
                  <a:pt x="8606012" y="6359059"/>
                  <a:pt x="8611124" y="6359037"/>
                  <a:pt x="8616236" y="6358950"/>
                </a:cubicBezTo>
                <a:cubicBezTo>
                  <a:pt x="8605200" y="6361758"/>
                  <a:pt x="8594142" y="6364522"/>
                  <a:pt x="8583107" y="6367286"/>
                </a:cubicBezTo>
                <a:cubicBezTo>
                  <a:pt x="8578060" y="6367484"/>
                  <a:pt x="8573036" y="6367660"/>
                  <a:pt x="8568012" y="6367857"/>
                </a:cubicBezTo>
                <a:close/>
                <a:moveTo>
                  <a:pt x="8636772" y="6358576"/>
                </a:moveTo>
                <a:cubicBezTo>
                  <a:pt x="8641445" y="6358488"/>
                  <a:pt x="8646096" y="6358445"/>
                  <a:pt x="8650769" y="6358313"/>
                </a:cubicBezTo>
                <a:cubicBezTo>
                  <a:pt x="8640633" y="6360748"/>
                  <a:pt x="8630519" y="6363162"/>
                  <a:pt x="8620405" y="6365532"/>
                </a:cubicBezTo>
                <a:cubicBezTo>
                  <a:pt x="8615841" y="6365773"/>
                  <a:pt x="8611277" y="6365992"/>
                  <a:pt x="8606736" y="6366211"/>
                </a:cubicBezTo>
                <a:cubicBezTo>
                  <a:pt x="8616740" y="6363689"/>
                  <a:pt x="8626767" y="6361144"/>
                  <a:pt x="8636772" y="6358576"/>
                </a:cubicBezTo>
                <a:close/>
                <a:moveTo>
                  <a:pt x="8653073" y="6354408"/>
                </a:moveTo>
                <a:cubicBezTo>
                  <a:pt x="8664197" y="6351534"/>
                  <a:pt x="8675320" y="6348638"/>
                  <a:pt x="8686443" y="6345720"/>
                </a:cubicBezTo>
                <a:cubicBezTo>
                  <a:pt x="8690437" y="6345742"/>
                  <a:pt x="8694408" y="6345786"/>
                  <a:pt x="8698422" y="6345786"/>
                </a:cubicBezTo>
                <a:cubicBezTo>
                  <a:pt x="8699717" y="6345786"/>
                  <a:pt x="8701056" y="6345764"/>
                  <a:pt x="8702372" y="6345764"/>
                </a:cubicBezTo>
                <a:cubicBezTo>
                  <a:pt x="8691183" y="6348528"/>
                  <a:pt x="8679993" y="6351271"/>
                  <a:pt x="8668782" y="6353969"/>
                </a:cubicBezTo>
                <a:cubicBezTo>
                  <a:pt x="8663538" y="6354144"/>
                  <a:pt x="8658316" y="6354276"/>
                  <a:pt x="8653073" y="6354408"/>
                </a:cubicBezTo>
                <a:close/>
                <a:moveTo>
                  <a:pt x="8721877" y="6345676"/>
                </a:moveTo>
                <a:cubicBezTo>
                  <a:pt x="8726791" y="6345632"/>
                  <a:pt x="8731728" y="6345566"/>
                  <a:pt x="8736664" y="6345522"/>
                </a:cubicBezTo>
                <a:cubicBezTo>
                  <a:pt x="8726309" y="6347914"/>
                  <a:pt x="8715952" y="6350305"/>
                  <a:pt x="8705597" y="6352675"/>
                </a:cubicBezTo>
                <a:cubicBezTo>
                  <a:pt x="8700858" y="6352872"/>
                  <a:pt x="8696097" y="6353047"/>
                  <a:pt x="8691358" y="6353223"/>
                </a:cubicBezTo>
                <a:cubicBezTo>
                  <a:pt x="8701538" y="6350722"/>
                  <a:pt x="8711718" y="6348221"/>
                  <a:pt x="8721877" y="6345676"/>
                </a:cubicBezTo>
                <a:close/>
                <a:moveTo>
                  <a:pt x="8737585" y="6341749"/>
                </a:moveTo>
                <a:cubicBezTo>
                  <a:pt x="8748884" y="6338896"/>
                  <a:pt x="8760184" y="6336044"/>
                  <a:pt x="8771482" y="6333170"/>
                </a:cubicBezTo>
                <a:cubicBezTo>
                  <a:pt x="8776945" y="6333258"/>
                  <a:pt x="8782430" y="6333345"/>
                  <a:pt x="8787915" y="6333411"/>
                </a:cubicBezTo>
                <a:cubicBezTo>
                  <a:pt x="8776573" y="6336132"/>
                  <a:pt x="8765230" y="6338808"/>
                  <a:pt x="8753865" y="6341485"/>
                </a:cubicBezTo>
                <a:cubicBezTo>
                  <a:pt x="8748446" y="6341595"/>
                  <a:pt x="8743004" y="6341683"/>
                  <a:pt x="8737585" y="6341749"/>
                </a:cubicBezTo>
                <a:close/>
                <a:moveTo>
                  <a:pt x="8784976" y="6329704"/>
                </a:moveTo>
                <a:cubicBezTo>
                  <a:pt x="8797262" y="6326544"/>
                  <a:pt x="8809526" y="6323363"/>
                  <a:pt x="8821790" y="6320160"/>
                </a:cubicBezTo>
                <a:cubicBezTo>
                  <a:pt x="8827649" y="6320423"/>
                  <a:pt x="8833529" y="6320664"/>
                  <a:pt x="8839430" y="6320884"/>
                </a:cubicBezTo>
                <a:cubicBezTo>
                  <a:pt x="8827188" y="6323890"/>
                  <a:pt x="8814924" y="6326895"/>
                  <a:pt x="8802659" y="6329857"/>
                </a:cubicBezTo>
                <a:cubicBezTo>
                  <a:pt x="8796779" y="6329813"/>
                  <a:pt x="8790877" y="6329770"/>
                  <a:pt x="8784976" y="6329704"/>
                </a:cubicBezTo>
                <a:close/>
                <a:moveTo>
                  <a:pt x="8890792" y="6322288"/>
                </a:moveTo>
                <a:cubicBezTo>
                  <a:pt x="8896057" y="6322376"/>
                  <a:pt x="8901301" y="6322485"/>
                  <a:pt x="8906567" y="6322551"/>
                </a:cubicBezTo>
                <a:cubicBezTo>
                  <a:pt x="8895903" y="6324877"/>
                  <a:pt x="8885219" y="6327159"/>
                  <a:pt x="8874556" y="6329440"/>
                </a:cubicBezTo>
                <a:cubicBezTo>
                  <a:pt x="8869357" y="6329528"/>
                  <a:pt x="8864157" y="6329616"/>
                  <a:pt x="8858979" y="6329660"/>
                </a:cubicBezTo>
                <a:cubicBezTo>
                  <a:pt x="8869598" y="6327224"/>
                  <a:pt x="8880195" y="6324767"/>
                  <a:pt x="8890792" y="6322288"/>
                </a:cubicBezTo>
                <a:close/>
                <a:moveTo>
                  <a:pt x="8905031" y="6318931"/>
                </a:moveTo>
                <a:cubicBezTo>
                  <a:pt x="8916681" y="6316167"/>
                  <a:pt x="8928353" y="6313402"/>
                  <a:pt x="8939981" y="6310594"/>
                </a:cubicBezTo>
                <a:cubicBezTo>
                  <a:pt x="8945773" y="6310857"/>
                  <a:pt x="8951565" y="6311099"/>
                  <a:pt x="8957379" y="6311318"/>
                </a:cubicBezTo>
                <a:cubicBezTo>
                  <a:pt x="8945707" y="6313951"/>
                  <a:pt x="8934013" y="6316540"/>
                  <a:pt x="8922319" y="6319106"/>
                </a:cubicBezTo>
                <a:cubicBezTo>
                  <a:pt x="8916549" y="6319063"/>
                  <a:pt x="8910779" y="6318997"/>
                  <a:pt x="8905031" y="6318931"/>
                </a:cubicBezTo>
                <a:close/>
                <a:moveTo>
                  <a:pt x="8952311" y="6307632"/>
                </a:moveTo>
                <a:cubicBezTo>
                  <a:pt x="8964839" y="6304605"/>
                  <a:pt x="8977367" y="6301555"/>
                  <a:pt x="8989894" y="6298461"/>
                </a:cubicBezTo>
                <a:cubicBezTo>
                  <a:pt x="8996015" y="6298922"/>
                  <a:pt x="9002180" y="6299339"/>
                  <a:pt x="9008345" y="6299756"/>
                </a:cubicBezTo>
                <a:cubicBezTo>
                  <a:pt x="8995818" y="6302630"/>
                  <a:pt x="8983290" y="6305482"/>
                  <a:pt x="8970741" y="6308312"/>
                </a:cubicBezTo>
                <a:cubicBezTo>
                  <a:pt x="8964597" y="6308115"/>
                  <a:pt x="8958454" y="6307874"/>
                  <a:pt x="8952311" y="6307632"/>
                </a:cubicBezTo>
                <a:close/>
                <a:moveTo>
                  <a:pt x="9023265" y="6300743"/>
                </a:moveTo>
                <a:cubicBezTo>
                  <a:pt x="9029803" y="6301138"/>
                  <a:pt x="9036407" y="6301489"/>
                  <a:pt x="9042989" y="6301840"/>
                </a:cubicBezTo>
                <a:cubicBezTo>
                  <a:pt x="9031229" y="6304363"/>
                  <a:pt x="9019470" y="6306864"/>
                  <a:pt x="9007709" y="6309343"/>
                </a:cubicBezTo>
                <a:cubicBezTo>
                  <a:pt x="9001106" y="6309212"/>
                  <a:pt x="8994524" y="6309036"/>
                  <a:pt x="8987942" y="6308861"/>
                </a:cubicBezTo>
                <a:cubicBezTo>
                  <a:pt x="8999724" y="6306162"/>
                  <a:pt x="9011483" y="6303464"/>
                  <a:pt x="9023265" y="6300743"/>
                </a:cubicBezTo>
                <a:close/>
                <a:moveTo>
                  <a:pt x="9035090" y="6297979"/>
                </a:moveTo>
                <a:cubicBezTo>
                  <a:pt x="9047728" y="6295038"/>
                  <a:pt x="9060343" y="6292077"/>
                  <a:pt x="9072959" y="6289071"/>
                </a:cubicBezTo>
                <a:cubicBezTo>
                  <a:pt x="9079717" y="6289685"/>
                  <a:pt x="9086517" y="6290278"/>
                  <a:pt x="9093341" y="6290848"/>
                </a:cubicBezTo>
                <a:cubicBezTo>
                  <a:pt x="9080814" y="6293613"/>
                  <a:pt x="9068286" y="6296355"/>
                  <a:pt x="9055757" y="6299076"/>
                </a:cubicBezTo>
                <a:cubicBezTo>
                  <a:pt x="9048869" y="6298724"/>
                  <a:pt x="9041979" y="6298373"/>
                  <a:pt x="9035090" y="6297979"/>
                </a:cubicBezTo>
                <a:close/>
                <a:moveTo>
                  <a:pt x="9107690" y="6291989"/>
                </a:moveTo>
                <a:cubicBezTo>
                  <a:pt x="9113789" y="6292472"/>
                  <a:pt x="9119910" y="6292910"/>
                  <a:pt x="9126053" y="6293349"/>
                </a:cubicBezTo>
                <a:cubicBezTo>
                  <a:pt x="9114272" y="6295785"/>
                  <a:pt x="9102467" y="6298198"/>
                  <a:pt x="9090643" y="6300567"/>
                </a:cubicBezTo>
                <a:cubicBezTo>
                  <a:pt x="9084499" y="6300348"/>
                  <a:pt x="9078334" y="6300085"/>
                  <a:pt x="9072191" y="6299821"/>
                </a:cubicBezTo>
                <a:cubicBezTo>
                  <a:pt x="9084038" y="6297232"/>
                  <a:pt x="9095864" y="6294622"/>
                  <a:pt x="9107690" y="6291989"/>
                </a:cubicBezTo>
                <a:close/>
                <a:moveTo>
                  <a:pt x="9118989" y="6289466"/>
                </a:moveTo>
                <a:cubicBezTo>
                  <a:pt x="9131670" y="6286635"/>
                  <a:pt x="9144329" y="6283784"/>
                  <a:pt x="9156988" y="6280887"/>
                </a:cubicBezTo>
                <a:cubicBezTo>
                  <a:pt x="9163373" y="6281590"/>
                  <a:pt x="9169758" y="6282247"/>
                  <a:pt x="9176186" y="6282906"/>
                </a:cubicBezTo>
                <a:cubicBezTo>
                  <a:pt x="9163593" y="6285560"/>
                  <a:pt x="9150999" y="6288194"/>
                  <a:pt x="9138406" y="6290804"/>
                </a:cubicBezTo>
                <a:cubicBezTo>
                  <a:pt x="9131933" y="6290388"/>
                  <a:pt x="9125460" y="6289948"/>
                  <a:pt x="9118989" y="6289466"/>
                </a:cubicBezTo>
                <a:close/>
                <a:moveTo>
                  <a:pt x="9189810" y="6284222"/>
                </a:moveTo>
                <a:cubicBezTo>
                  <a:pt x="9196019" y="6284815"/>
                  <a:pt x="9202272" y="6285385"/>
                  <a:pt x="9208547" y="6285956"/>
                </a:cubicBezTo>
                <a:cubicBezTo>
                  <a:pt x="9196656" y="6288281"/>
                  <a:pt x="9184742" y="6290563"/>
                  <a:pt x="9172851" y="6292844"/>
                </a:cubicBezTo>
                <a:cubicBezTo>
                  <a:pt x="9166554" y="6292516"/>
                  <a:pt x="9160279" y="6292164"/>
                  <a:pt x="9153982" y="6291791"/>
                </a:cubicBezTo>
                <a:cubicBezTo>
                  <a:pt x="9165940" y="6289291"/>
                  <a:pt x="9177875" y="6286767"/>
                  <a:pt x="9189810" y="6284222"/>
                </a:cubicBezTo>
                <a:close/>
                <a:moveTo>
                  <a:pt x="9200539" y="6281940"/>
                </a:moveTo>
                <a:cubicBezTo>
                  <a:pt x="9213330" y="6279198"/>
                  <a:pt x="9226121" y="6276434"/>
                  <a:pt x="9238890" y="6273669"/>
                </a:cubicBezTo>
                <a:cubicBezTo>
                  <a:pt x="9245384" y="6274481"/>
                  <a:pt x="9251857" y="6275293"/>
                  <a:pt x="9258351" y="6276061"/>
                </a:cubicBezTo>
                <a:cubicBezTo>
                  <a:pt x="9245648" y="6278627"/>
                  <a:pt x="9232944" y="6281150"/>
                  <a:pt x="9220241" y="6283652"/>
                </a:cubicBezTo>
                <a:cubicBezTo>
                  <a:pt x="9213659" y="6283103"/>
                  <a:pt x="9207099" y="6282533"/>
                  <a:pt x="9200539" y="6281940"/>
                </a:cubicBezTo>
                <a:close/>
                <a:moveTo>
                  <a:pt x="9271317" y="6277574"/>
                </a:moveTo>
                <a:cubicBezTo>
                  <a:pt x="9277658" y="6278299"/>
                  <a:pt x="9283999" y="6279000"/>
                  <a:pt x="9290361" y="6279659"/>
                </a:cubicBezTo>
                <a:cubicBezTo>
                  <a:pt x="9278338" y="6281897"/>
                  <a:pt x="9266293" y="6284091"/>
                  <a:pt x="9254248" y="6286263"/>
                </a:cubicBezTo>
                <a:cubicBezTo>
                  <a:pt x="9247842" y="6285802"/>
                  <a:pt x="9241435" y="6285319"/>
                  <a:pt x="9235051" y="6284837"/>
                </a:cubicBezTo>
                <a:cubicBezTo>
                  <a:pt x="9247139" y="6282445"/>
                  <a:pt x="9259228" y="6280010"/>
                  <a:pt x="9271317" y="6277574"/>
                </a:cubicBezTo>
                <a:close/>
                <a:moveTo>
                  <a:pt x="9281080" y="6275578"/>
                </a:moveTo>
                <a:cubicBezTo>
                  <a:pt x="9293981" y="6272967"/>
                  <a:pt x="9306860" y="6270334"/>
                  <a:pt x="9319760" y="6267658"/>
                </a:cubicBezTo>
                <a:cubicBezTo>
                  <a:pt x="9326277" y="6268623"/>
                  <a:pt x="9332815" y="6269567"/>
                  <a:pt x="9339397" y="6270488"/>
                </a:cubicBezTo>
                <a:cubicBezTo>
                  <a:pt x="9326606" y="6272923"/>
                  <a:pt x="9313815" y="6275315"/>
                  <a:pt x="9301002" y="6277706"/>
                </a:cubicBezTo>
                <a:cubicBezTo>
                  <a:pt x="9294354" y="6277026"/>
                  <a:pt x="9287706" y="6276324"/>
                  <a:pt x="9281080" y="6275578"/>
                </a:cubicBezTo>
                <a:close/>
                <a:moveTo>
                  <a:pt x="9351596" y="6272199"/>
                </a:moveTo>
                <a:cubicBezTo>
                  <a:pt x="9357979" y="6273055"/>
                  <a:pt x="9364387" y="6273889"/>
                  <a:pt x="9370837" y="6274722"/>
                </a:cubicBezTo>
                <a:cubicBezTo>
                  <a:pt x="9358704" y="6276806"/>
                  <a:pt x="9346571" y="6278891"/>
                  <a:pt x="9334416" y="6280931"/>
                </a:cubicBezTo>
                <a:cubicBezTo>
                  <a:pt x="9327944" y="6280339"/>
                  <a:pt x="9321450" y="6279746"/>
                  <a:pt x="9314999" y="6279110"/>
                </a:cubicBezTo>
                <a:cubicBezTo>
                  <a:pt x="9327198" y="6276828"/>
                  <a:pt x="9339397" y="6274525"/>
                  <a:pt x="9351596" y="6272199"/>
                </a:cubicBezTo>
                <a:close/>
                <a:moveTo>
                  <a:pt x="9361578" y="6270268"/>
                </a:moveTo>
                <a:cubicBezTo>
                  <a:pt x="9374369" y="6267833"/>
                  <a:pt x="9387138" y="6265354"/>
                  <a:pt x="9399885" y="6262875"/>
                </a:cubicBezTo>
                <a:cubicBezTo>
                  <a:pt x="9406445" y="6263994"/>
                  <a:pt x="9413027" y="6265091"/>
                  <a:pt x="9419653" y="6266166"/>
                </a:cubicBezTo>
                <a:cubicBezTo>
                  <a:pt x="9407015" y="6268426"/>
                  <a:pt x="9394378" y="6270642"/>
                  <a:pt x="9381719" y="6272836"/>
                </a:cubicBezTo>
                <a:cubicBezTo>
                  <a:pt x="9375005" y="6272002"/>
                  <a:pt x="9368292" y="6271146"/>
                  <a:pt x="9361578" y="6270268"/>
                </a:cubicBezTo>
                <a:close/>
                <a:moveTo>
                  <a:pt x="9431216" y="6268030"/>
                </a:moveTo>
                <a:cubicBezTo>
                  <a:pt x="9437666" y="6269040"/>
                  <a:pt x="9444160" y="6270049"/>
                  <a:pt x="9450675" y="6271014"/>
                </a:cubicBezTo>
                <a:cubicBezTo>
                  <a:pt x="9438675" y="6272945"/>
                  <a:pt x="9426696" y="6274832"/>
                  <a:pt x="9414694" y="6276697"/>
                </a:cubicBezTo>
                <a:cubicBezTo>
                  <a:pt x="9408091" y="6275973"/>
                  <a:pt x="9401509" y="6275227"/>
                  <a:pt x="9394927" y="6274437"/>
                </a:cubicBezTo>
                <a:cubicBezTo>
                  <a:pt x="9407015" y="6272309"/>
                  <a:pt x="9419126" y="6270180"/>
                  <a:pt x="9431216" y="6268030"/>
                </a:cubicBezTo>
                <a:close/>
                <a:moveTo>
                  <a:pt x="9438872" y="6266648"/>
                </a:moveTo>
                <a:cubicBezTo>
                  <a:pt x="9452102" y="6264279"/>
                  <a:pt x="9465310" y="6261888"/>
                  <a:pt x="9478518" y="6259474"/>
                </a:cubicBezTo>
                <a:cubicBezTo>
                  <a:pt x="9485121" y="6260769"/>
                  <a:pt x="9491769" y="6262041"/>
                  <a:pt x="9498417" y="6263292"/>
                </a:cubicBezTo>
                <a:cubicBezTo>
                  <a:pt x="9485319" y="6265442"/>
                  <a:pt x="9472199" y="6267570"/>
                  <a:pt x="9459101" y="6269676"/>
                </a:cubicBezTo>
                <a:cubicBezTo>
                  <a:pt x="9452343" y="6268689"/>
                  <a:pt x="9445586" y="6267680"/>
                  <a:pt x="9438872" y="6266648"/>
                </a:cubicBezTo>
                <a:close/>
                <a:moveTo>
                  <a:pt x="9486065" y="6258092"/>
                </a:moveTo>
                <a:cubicBezTo>
                  <a:pt x="9499843" y="6255569"/>
                  <a:pt x="9513622" y="6253024"/>
                  <a:pt x="9527400" y="6250478"/>
                </a:cubicBezTo>
                <a:cubicBezTo>
                  <a:pt x="9534069" y="6252058"/>
                  <a:pt x="9540761" y="6253594"/>
                  <a:pt x="9547474" y="6255130"/>
                </a:cubicBezTo>
                <a:cubicBezTo>
                  <a:pt x="9533828" y="6257412"/>
                  <a:pt x="9520181" y="6259694"/>
                  <a:pt x="9506535" y="6261953"/>
                </a:cubicBezTo>
                <a:cubicBezTo>
                  <a:pt x="9499690" y="6260681"/>
                  <a:pt x="9492866" y="6259408"/>
                  <a:pt x="9486065" y="6258092"/>
                </a:cubicBezTo>
                <a:close/>
                <a:moveTo>
                  <a:pt x="9557150" y="6257302"/>
                </a:moveTo>
                <a:cubicBezTo>
                  <a:pt x="9563776" y="6258794"/>
                  <a:pt x="9570446" y="6260220"/>
                  <a:pt x="9577093" y="6261646"/>
                </a:cubicBezTo>
                <a:cubicBezTo>
                  <a:pt x="9564017" y="6263620"/>
                  <a:pt x="9550941" y="6265551"/>
                  <a:pt x="9537843" y="6267482"/>
                </a:cubicBezTo>
                <a:cubicBezTo>
                  <a:pt x="9531063" y="6266319"/>
                  <a:pt x="9524306" y="6265135"/>
                  <a:pt x="9517548" y="6263950"/>
                </a:cubicBezTo>
                <a:cubicBezTo>
                  <a:pt x="9530756" y="6261756"/>
                  <a:pt x="9543964" y="6259540"/>
                  <a:pt x="9557150" y="6257302"/>
                </a:cubicBezTo>
                <a:close/>
                <a:moveTo>
                  <a:pt x="9564214" y="6256117"/>
                </a:moveTo>
                <a:cubicBezTo>
                  <a:pt x="9577971" y="6253769"/>
                  <a:pt x="9591727" y="6251422"/>
                  <a:pt x="9605462" y="6249053"/>
                </a:cubicBezTo>
                <a:cubicBezTo>
                  <a:pt x="9612132" y="6250830"/>
                  <a:pt x="9618802" y="6252585"/>
                  <a:pt x="9625493" y="6254296"/>
                </a:cubicBezTo>
                <a:cubicBezTo>
                  <a:pt x="9611890" y="6256403"/>
                  <a:pt x="9598288" y="6258465"/>
                  <a:pt x="9584663" y="6260505"/>
                </a:cubicBezTo>
                <a:cubicBezTo>
                  <a:pt x="9577840" y="6259079"/>
                  <a:pt x="9571016" y="6257609"/>
                  <a:pt x="9564214" y="6256117"/>
                </a:cubicBezTo>
                <a:close/>
                <a:moveTo>
                  <a:pt x="9634554" y="6256600"/>
                </a:moveTo>
                <a:cubicBezTo>
                  <a:pt x="9641202" y="6258289"/>
                  <a:pt x="9647849" y="6259935"/>
                  <a:pt x="9654519" y="6261536"/>
                </a:cubicBezTo>
                <a:cubicBezTo>
                  <a:pt x="9641466" y="6263292"/>
                  <a:pt x="9628411" y="6265025"/>
                  <a:pt x="9615356" y="6266758"/>
                </a:cubicBezTo>
                <a:cubicBezTo>
                  <a:pt x="9608556" y="6265420"/>
                  <a:pt x="9601776" y="6264038"/>
                  <a:pt x="9594997" y="6262655"/>
                </a:cubicBezTo>
                <a:cubicBezTo>
                  <a:pt x="9608204" y="6260659"/>
                  <a:pt x="9621368" y="6258640"/>
                  <a:pt x="9634554" y="6256600"/>
                </a:cubicBezTo>
                <a:close/>
                <a:moveTo>
                  <a:pt x="9641158" y="6255591"/>
                </a:moveTo>
                <a:cubicBezTo>
                  <a:pt x="9654739" y="6253484"/>
                  <a:pt x="9668298" y="6251378"/>
                  <a:pt x="9681835" y="6249250"/>
                </a:cubicBezTo>
                <a:cubicBezTo>
                  <a:pt x="9688438" y="6251225"/>
                  <a:pt x="9695108" y="6253177"/>
                  <a:pt x="9701800" y="6255086"/>
                </a:cubicBezTo>
                <a:cubicBezTo>
                  <a:pt x="9688417" y="6256929"/>
                  <a:pt x="9675011" y="6258772"/>
                  <a:pt x="9661606" y="6260571"/>
                </a:cubicBezTo>
                <a:cubicBezTo>
                  <a:pt x="9654783" y="6258947"/>
                  <a:pt x="9647960" y="6257280"/>
                  <a:pt x="9641158" y="6255591"/>
                </a:cubicBezTo>
                <a:close/>
                <a:moveTo>
                  <a:pt x="9710225" y="6257522"/>
                </a:moveTo>
                <a:cubicBezTo>
                  <a:pt x="9716828" y="6259386"/>
                  <a:pt x="9723498" y="6261229"/>
                  <a:pt x="9730191" y="6263072"/>
                </a:cubicBezTo>
                <a:cubicBezTo>
                  <a:pt x="9717333" y="6264586"/>
                  <a:pt x="9704499" y="6266078"/>
                  <a:pt x="9691641" y="6267570"/>
                </a:cubicBezTo>
                <a:cubicBezTo>
                  <a:pt x="9684818" y="6266034"/>
                  <a:pt x="9678017" y="6264454"/>
                  <a:pt x="9671238" y="6262875"/>
                </a:cubicBezTo>
                <a:cubicBezTo>
                  <a:pt x="9684249" y="6261098"/>
                  <a:pt x="9697237" y="6259320"/>
                  <a:pt x="9710225" y="6257522"/>
                </a:cubicBezTo>
                <a:close/>
                <a:moveTo>
                  <a:pt x="9716851" y="6256600"/>
                </a:moveTo>
                <a:cubicBezTo>
                  <a:pt x="9730300" y="6254735"/>
                  <a:pt x="9743727" y="6252870"/>
                  <a:pt x="9757132" y="6250983"/>
                </a:cubicBezTo>
                <a:cubicBezTo>
                  <a:pt x="9763714" y="6253155"/>
                  <a:pt x="9770319" y="6255328"/>
                  <a:pt x="9776966" y="6257478"/>
                </a:cubicBezTo>
                <a:cubicBezTo>
                  <a:pt x="9763737" y="6259079"/>
                  <a:pt x="9750506" y="6260659"/>
                  <a:pt x="9737255" y="6262238"/>
                </a:cubicBezTo>
                <a:cubicBezTo>
                  <a:pt x="9730432" y="6260395"/>
                  <a:pt x="9723630" y="6258509"/>
                  <a:pt x="9716851" y="6256600"/>
                </a:cubicBezTo>
                <a:close/>
                <a:moveTo>
                  <a:pt x="9784865" y="6260001"/>
                </a:moveTo>
                <a:cubicBezTo>
                  <a:pt x="9791424" y="6262085"/>
                  <a:pt x="9798006" y="6264169"/>
                  <a:pt x="9804654" y="6266210"/>
                </a:cubicBezTo>
                <a:cubicBezTo>
                  <a:pt x="9791973" y="6267482"/>
                  <a:pt x="9779269" y="6268755"/>
                  <a:pt x="9766545" y="6269983"/>
                </a:cubicBezTo>
                <a:cubicBezTo>
                  <a:pt x="9759765" y="6268228"/>
                  <a:pt x="9752964" y="6266473"/>
                  <a:pt x="9746185" y="6264652"/>
                </a:cubicBezTo>
                <a:cubicBezTo>
                  <a:pt x="9759085" y="6263116"/>
                  <a:pt x="9771986" y="6261558"/>
                  <a:pt x="9784865" y="6260001"/>
                </a:cubicBezTo>
                <a:close/>
                <a:moveTo>
                  <a:pt x="9783328" y="6256710"/>
                </a:moveTo>
                <a:cubicBezTo>
                  <a:pt x="9776593" y="6254538"/>
                  <a:pt x="9769857" y="6252344"/>
                  <a:pt x="9763144" y="6250128"/>
                </a:cubicBezTo>
                <a:cubicBezTo>
                  <a:pt x="9776966" y="6248175"/>
                  <a:pt x="9790788" y="6246222"/>
                  <a:pt x="9804567" y="6244270"/>
                </a:cubicBezTo>
                <a:cubicBezTo>
                  <a:pt x="9811038" y="6246771"/>
                  <a:pt x="9817533" y="6249250"/>
                  <a:pt x="9824093" y="6251729"/>
                </a:cubicBezTo>
                <a:cubicBezTo>
                  <a:pt x="9810512" y="6253397"/>
                  <a:pt x="9796932" y="6255064"/>
                  <a:pt x="9783328" y="6256710"/>
                </a:cubicBezTo>
                <a:close/>
                <a:moveTo>
                  <a:pt x="9755553" y="6247605"/>
                </a:moveTo>
                <a:cubicBezTo>
                  <a:pt x="9748839" y="6245367"/>
                  <a:pt x="9742147" y="6243085"/>
                  <a:pt x="9735477" y="6240759"/>
                </a:cubicBezTo>
                <a:cubicBezTo>
                  <a:pt x="9749826" y="6238477"/>
                  <a:pt x="9764131" y="6236196"/>
                  <a:pt x="9778436" y="6233892"/>
                </a:cubicBezTo>
                <a:cubicBezTo>
                  <a:pt x="9784842" y="6236503"/>
                  <a:pt x="9791315" y="6239070"/>
                  <a:pt x="9797830" y="6241637"/>
                </a:cubicBezTo>
                <a:cubicBezTo>
                  <a:pt x="9783745" y="6243633"/>
                  <a:pt x="9769660" y="6245630"/>
                  <a:pt x="9755553" y="6247605"/>
                </a:cubicBezTo>
                <a:close/>
                <a:moveTo>
                  <a:pt x="9728194" y="6238236"/>
                </a:moveTo>
                <a:cubicBezTo>
                  <a:pt x="9721524" y="6235889"/>
                  <a:pt x="9714898" y="6233519"/>
                  <a:pt x="9708272" y="6231128"/>
                </a:cubicBezTo>
                <a:cubicBezTo>
                  <a:pt x="9723125" y="6228495"/>
                  <a:pt x="9737935" y="6225884"/>
                  <a:pt x="9752700" y="6223251"/>
                </a:cubicBezTo>
                <a:cubicBezTo>
                  <a:pt x="9759063" y="6225950"/>
                  <a:pt x="9765469" y="6228604"/>
                  <a:pt x="9771920" y="6231259"/>
                </a:cubicBezTo>
                <a:cubicBezTo>
                  <a:pt x="9757352" y="6233585"/>
                  <a:pt x="9742783" y="6235911"/>
                  <a:pt x="9728194" y="6238236"/>
                </a:cubicBezTo>
                <a:close/>
                <a:moveTo>
                  <a:pt x="9701252" y="6228561"/>
                </a:moveTo>
                <a:cubicBezTo>
                  <a:pt x="9694647" y="6226147"/>
                  <a:pt x="9688109" y="6223690"/>
                  <a:pt x="9681549" y="6221189"/>
                </a:cubicBezTo>
                <a:cubicBezTo>
                  <a:pt x="9696841" y="6218249"/>
                  <a:pt x="9712134" y="6215287"/>
                  <a:pt x="9727404" y="6212325"/>
                </a:cubicBezTo>
                <a:cubicBezTo>
                  <a:pt x="9733679" y="6215112"/>
                  <a:pt x="9740020" y="6217854"/>
                  <a:pt x="9746403" y="6220575"/>
                </a:cubicBezTo>
                <a:cubicBezTo>
                  <a:pt x="9731375" y="6223251"/>
                  <a:pt x="9716302" y="6225906"/>
                  <a:pt x="9701252" y="6228561"/>
                </a:cubicBezTo>
                <a:close/>
                <a:moveTo>
                  <a:pt x="9674726" y="6218600"/>
                </a:moveTo>
                <a:cubicBezTo>
                  <a:pt x="9668232" y="6216099"/>
                  <a:pt x="9661738" y="6213554"/>
                  <a:pt x="9655287" y="6210987"/>
                </a:cubicBezTo>
                <a:cubicBezTo>
                  <a:pt x="9671041" y="6207696"/>
                  <a:pt x="9686793" y="6204405"/>
                  <a:pt x="9702502" y="6201114"/>
                </a:cubicBezTo>
                <a:cubicBezTo>
                  <a:pt x="9708711" y="6203988"/>
                  <a:pt x="9714986" y="6206796"/>
                  <a:pt x="9721283" y="6209605"/>
                </a:cubicBezTo>
                <a:cubicBezTo>
                  <a:pt x="9705771" y="6212610"/>
                  <a:pt x="9690259" y="6215616"/>
                  <a:pt x="9674726" y="6218600"/>
                </a:cubicBezTo>
                <a:close/>
                <a:moveTo>
                  <a:pt x="9648639" y="6208332"/>
                </a:moveTo>
                <a:cubicBezTo>
                  <a:pt x="9642211" y="6205765"/>
                  <a:pt x="9635826" y="6203133"/>
                  <a:pt x="9629442" y="6200478"/>
                </a:cubicBezTo>
                <a:cubicBezTo>
                  <a:pt x="9645655" y="6196857"/>
                  <a:pt x="9661869" y="6193238"/>
                  <a:pt x="9678039" y="6189617"/>
                </a:cubicBezTo>
                <a:cubicBezTo>
                  <a:pt x="9684161" y="6192535"/>
                  <a:pt x="9690325" y="6195454"/>
                  <a:pt x="9696534" y="6198349"/>
                </a:cubicBezTo>
                <a:cubicBezTo>
                  <a:pt x="9680584" y="6201684"/>
                  <a:pt x="9664633" y="6205019"/>
                  <a:pt x="9648639" y="6208332"/>
                </a:cubicBezTo>
                <a:close/>
                <a:moveTo>
                  <a:pt x="9597783" y="6186919"/>
                </a:moveTo>
                <a:cubicBezTo>
                  <a:pt x="9591552" y="6184154"/>
                  <a:pt x="9585343" y="6181368"/>
                  <a:pt x="9579134" y="6178538"/>
                </a:cubicBezTo>
                <a:cubicBezTo>
                  <a:pt x="9591947" y="6175334"/>
                  <a:pt x="9604716" y="6172131"/>
                  <a:pt x="9617506" y="6168928"/>
                </a:cubicBezTo>
                <a:cubicBezTo>
                  <a:pt x="9621785" y="6167853"/>
                  <a:pt x="9626085" y="6166778"/>
                  <a:pt x="9630385" y="6165681"/>
                </a:cubicBezTo>
                <a:cubicBezTo>
                  <a:pt x="9636310" y="6168796"/>
                  <a:pt x="9642277" y="6171868"/>
                  <a:pt x="9648289" y="6174918"/>
                </a:cubicBezTo>
                <a:cubicBezTo>
                  <a:pt x="9631482" y="6178911"/>
                  <a:pt x="9614632" y="6182904"/>
                  <a:pt x="9597783" y="6186919"/>
                </a:cubicBezTo>
                <a:close/>
                <a:moveTo>
                  <a:pt x="9616476" y="6164826"/>
                </a:moveTo>
                <a:cubicBezTo>
                  <a:pt x="9601995" y="6168445"/>
                  <a:pt x="9587515" y="6172087"/>
                  <a:pt x="9573013" y="6175730"/>
                </a:cubicBezTo>
                <a:cubicBezTo>
                  <a:pt x="9566738" y="6172833"/>
                  <a:pt x="9560485" y="6169915"/>
                  <a:pt x="9554255" y="6166932"/>
                </a:cubicBezTo>
                <a:cubicBezTo>
                  <a:pt x="9556514" y="6166339"/>
                  <a:pt x="9558773" y="6165747"/>
                  <a:pt x="9561034" y="6165154"/>
                </a:cubicBezTo>
                <a:cubicBezTo>
                  <a:pt x="9576216" y="6161161"/>
                  <a:pt x="9591509" y="6157147"/>
                  <a:pt x="9606888" y="6153109"/>
                </a:cubicBezTo>
                <a:cubicBezTo>
                  <a:pt x="9612812" y="6156357"/>
                  <a:pt x="9618779" y="6159560"/>
                  <a:pt x="9624769" y="6162741"/>
                </a:cubicBezTo>
                <a:cubicBezTo>
                  <a:pt x="9622005" y="6163443"/>
                  <a:pt x="9619218" y="6164123"/>
                  <a:pt x="9616476" y="6164826"/>
                </a:cubicBezTo>
                <a:close/>
                <a:moveTo>
                  <a:pt x="9559937" y="6160964"/>
                </a:moveTo>
                <a:cubicBezTo>
                  <a:pt x="9556053" y="6161995"/>
                  <a:pt x="9552147" y="6163004"/>
                  <a:pt x="9548243" y="6164035"/>
                </a:cubicBezTo>
                <a:cubicBezTo>
                  <a:pt x="9542253" y="6161139"/>
                  <a:pt x="9536241" y="6158200"/>
                  <a:pt x="9530295" y="6155216"/>
                </a:cubicBezTo>
                <a:cubicBezTo>
                  <a:pt x="9548111" y="6150323"/>
                  <a:pt x="9566102" y="6145387"/>
                  <a:pt x="9584180" y="6140428"/>
                </a:cubicBezTo>
                <a:cubicBezTo>
                  <a:pt x="9589863" y="6143675"/>
                  <a:pt x="9595610" y="6146900"/>
                  <a:pt x="9601403" y="6150103"/>
                </a:cubicBezTo>
                <a:cubicBezTo>
                  <a:pt x="9587493" y="6153746"/>
                  <a:pt x="9573649" y="6157366"/>
                  <a:pt x="9559937" y="6160964"/>
                </a:cubicBezTo>
                <a:close/>
                <a:moveTo>
                  <a:pt x="9525557" y="6151925"/>
                </a:moveTo>
                <a:cubicBezTo>
                  <a:pt x="9525184" y="6152034"/>
                  <a:pt x="9524789" y="6152144"/>
                  <a:pt x="9524416" y="6152253"/>
                </a:cubicBezTo>
                <a:cubicBezTo>
                  <a:pt x="9518514" y="6149270"/>
                  <a:pt x="9512634" y="6146242"/>
                  <a:pt x="9506776" y="6143193"/>
                </a:cubicBezTo>
                <a:cubicBezTo>
                  <a:pt x="9525009" y="6137949"/>
                  <a:pt x="9543394" y="6132705"/>
                  <a:pt x="9561867" y="6127418"/>
                </a:cubicBezTo>
                <a:cubicBezTo>
                  <a:pt x="9567440" y="6130731"/>
                  <a:pt x="9573078" y="6134044"/>
                  <a:pt x="9578761" y="6137313"/>
                </a:cubicBezTo>
                <a:cubicBezTo>
                  <a:pt x="9560923" y="6142227"/>
                  <a:pt x="9543153" y="6147098"/>
                  <a:pt x="9525557" y="6151925"/>
                </a:cubicBezTo>
                <a:close/>
                <a:moveTo>
                  <a:pt x="9501006" y="6140143"/>
                </a:moveTo>
                <a:cubicBezTo>
                  <a:pt x="9495214" y="6137071"/>
                  <a:pt x="9489444" y="6133978"/>
                  <a:pt x="9483717" y="6130840"/>
                </a:cubicBezTo>
                <a:cubicBezTo>
                  <a:pt x="9502344" y="6125290"/>
                  <a:pt x="9521125" y="6119695"/>
                  <a:pt x="9539971" y="6114100"/>
                </a:cubicBezTo>
                <a:cubicBezTo>
                  <a:pt x="9545456" y="6117501"/>
                  <a:pt x="9550985" y="6120880"/>
                  <a:pt x="9556558" y="6124237"/>
                </a:cubicBezTo>
                <a:cubicBezTo>
                  <a:pt x="9537909" y="6129568"/>
                  <a:pt x="9519369" y="6134877"/>
                  <a:pt x="9501006" y="6140143"/>
                </a:cubicBezTo>
                <a:close/>
                <a:moveTo>
                  <a:pt x="9478013" y="6127725"/>
                </a:moveTo>
                <a:cubicBezTo>
                  <a:pt x="9472330" y="6124566"/>
                  <a:pt x="9466692" y="6121384"/>
                  <a:pt x="9461075" y="6118159"/>
                </a:cubicBezTo>
                <a:cubicBezTo>
                  <a:pt x="9480120" y="6112279"/>
                  <a:pt x="9499273" y="6106377"/>
                  <a:pt x="9518492" y="6100454"/>
                </a:cubicBezTo>
                <a:cubicBezTo>
                  <a:pt x="9523868" y="6103942"/>
                  <a:pt x="9529286" y="6107408"/>
                  <a:pt x="9534750" y="6110831"/>
                </a:cubicBezTo>
                <a:cubicBezTo>
                  <a:pt x="9515728" y="6116492"/>
                  <a:pt x="9496816" y="6122130"/>
                  <a:pt x="9478013" y="6127725"/>
                </a:cubicBezTo>
                <a:close/>
                <a:moveTo>
                  <a:pt x="9455481" y="6114956"/>
                </a:moveTo>
                <a:cubicBezTo>
                  <a:pt x="9449930" y="6111731"/>
                  <a:pt x="9444379" y="6108462"/>
                  <a:pt x="9438872" y="6105171"/>
                </a:cubicBezTo>
                <a:cubicBezTo>
                  <a:pt x="9458310" y="6098962"/>
                  <a:pt x="9477838" y="6092731"/>
                  <a:pt x="9497429" y="6086500"/>
                </a:cubicBezTo>
                <a:cubicBezTo>
                  <a:pt x="9502696" y="6090076"/>
                  <a:pt x="9508005" y="6093608"/>
                  <a:pt x="9513358" y="6097119"/>
                </a:cubicBezTo>
                <a:cubicBezTo>
                  <a:pt x="9493985" y="6103086"/>
                  <a:pt x="9474656" y="6109032"/>
                  <a:pt x="9455481" y="6114956"/>
                </a:cubicBezTo>
                <a:close/>
                <a:moveTo>
                  <a:pt x="9433410" y="6101858"/>
                </a:moveTo>
                <a:cubicBezTo>
                  <a:pt x="9427968" y="6098589"/>
                  <a:pt x="9422571" y="6095276"/>
                  <a:pt x="9417196" y="6091897"/>
                </a:cubicBezTo>
                <a:cubicBezTo>
                  <a:pt x="9417152" y="6091875"/>
                  <a:pt x="9417130" y="6091853"/>
                  <a:pt x="9417108" y="6091853"/>
                </a:cubicBezTo>
                <a:cubicBezTo>
                  <a:pt x="9436876" y="6085337"/>
                  <a:pt x="9456775" y="6078799"/>
                  <a:pt x="9476697" y="6072261"/>
                </a:cubicBezTo>
                <a:cubicBezTo>
                  <a:pt x="9478781" y="6073687"/>
                  <a:pt x="9480865" y="6075135"/>
                  <a:pt x="9482927" y="6076561"/>
                </a:cubicBezTo>
                <a:cubicBezTo>
                  <a:pt x="9486043" y="6078733"/>
                  <a:pt x="9489202" y="6080905"/>
                  <a:pt x="9492361" y="6083077"/>
                </a:cubicBezTo>
                <a:cubicBezTo>
                  <a:pt x="9472638" y="6089352"/>
                  <a:pt x="9452957" y="6095627"/>
                  <a:pt x="9433410" y="6101858"/>
                </a:cubicBezTo>
                <a:close/>
                <a:moveTo>
                  <a:pt x="9408683" y="6089462"/>
                </a:moveTo>
                <a:cubicBezTo>
                  <a:pt x="9392666" y="6094727"/>
                  <a:pt x="9376739" y="6099971"/>
                  <a:pt x="9360920" y="6105171"/>
                </a:cubicBezTo>
                <a:cubicBezTo>
                  <a:pt x="9357190" y="6106421"/>
                  <a:pt x="9353438" y="6107650"/>
                  <a:pt x="9349687" y="6108879"/>
                </a:cubicBezTo>
                <a:cubicBezTo>
                  <a:pt x="9344180" y="6105785"/>
                  <a:pt x="9338519" y="6102692"/>
                  <a:pt x="9332683" y="6099576"/>
                </a:cubicBezTo>
                <a:cubicBezTo>
                  <a:pt x="9352320" y="6092907"/>
                  <a:pt x="9372153" y="6086193"/>
                  <a:pt x="9392074" y="6079457"/>
                </a:cubicBezTo>
                <a:cubicBezTo>
                  <a:pt x="9397757" y="6082836"/>
                  <a:pt x="9403286" y="6086149"/>
                  <a:pt x="9408683" y="6089462"/>
                </a:cubicBezTo>
                <a:close/>
                <a:moveTo>
                  <a:pt x="9329173" y="6095495"/>
                </a:moveTo>
                <a:cubicBezTo>
                  <a:pt x="9328317" y="6095780"/>
                  <a:pt x="9327483" y="6096066"/>
                  <a:pt x="9326628" y="6096351"/>
                </a:cubicBezTo>
                <a:cubicBezTo>
                  <a:pt x="9322766" y="6094288"/>
                  <a:pt x="9318861" y="6092226"/>
                  <a:pt x="9314868" y="6090120"/>
                </a:cubicBezTo>
                <a:cubicBezTo>
                  <a:pt x="9312959" y="6089111"/>
                  <a:pt x="9311051" y="6088101"/>
                  <a:pt x="9309119" y="6087070"/>
                </a:cubicBezTo>
                <a:cubicBezTo>
                  <a:pt x="9329107" y="6080115"/>
                  <a:pt x="9349291" y="6073095"/>
                  <a:pt x="9369564" y="6066052"/>
                </a:cubicBezTo>
                <a:cubicBezTo>
                  <a:pt x="9374061" y="6068751"/>
                  <a:pt x="9378537" y="6071405"/>
                  <a:pt x="9382925" y="6074016"/>
                </a:cubicBezTo>
                <a:cubicBezTo>
                  <a:pt x="9384110" y="6074696"/>
                  <a:pt x="9385251" y="6075399"/>
                  <a:pt x="9386414" y="6076078"/>
                </a:cubicBezTo>
                <a:cubicBezTo>
                  <a:pt x="9367217" y="6082594"/>
                  <a:pt x="9348106" y="6089067"/>
                  <a:pt x="9329173" y="6095495"/>
                </a:cubicBezTo>
                <a:close/>
                <a:moveTo>
                  <a:pt x="9313705" y="6092314"/>
                </a:moveTo>
                <a:cubicBezTo>
                  <a:pt x="9316974" y="6094047"/>
                  <a:pt x="9320199" y="6095758"/>
                  <a:pt x="9323380" y="6097448"/>
                </a:cubicBezTo>
                <a:cubicBezTo>
                  <a:pt x="9303832" y="6104074"/>
                  <a:pt x="9284262" y="6110721"/>
                  <a:pt x="9264648" y="6117347"/>
                </a:cubicBezTo>
                <a:cubicBezTo>
                  <a:pt x="9258812" y="6114561"/>
                  <a:pt x="9252800" y="6111731"/>
                  <a:pt x="9246613" y="6108813"/>
                </a:cubicBezTo>
                <a:cubicBezTo>
                  <a:pt x="9266403" y="6101945"/>
                  <a:pt x="9286149" y="6095057"/>
                  <a:pt x="9305895" y="6088189"/>
                </a:cubicBezTo>
                <a:cubicBezTo>
                  <a:pt x="9308505" y="6089594"/>
                  <a:pt x="9311116" y="6090954"/>
                  <a:pt x="9313705" y="6092314"/>
                </a:cubicBezTo>
                <a:close/>
                <a:moveTo>
                  <a:pt x="9240031" y="6105719"/>
                </a:moveTo>
                <a:cubicBezTo>
                  <a:pt x="9234107" y="6102933"/>
                  <a:pt x="9228096" y="6100103"/>
                  <a:pt x="9222040" y="6097185"/>
                </a:cubicBezTo>
                <a:cubicBezTo>
                  <a:pt x="9237573" y="6091634"/>
                  <a:pt x="9253130" y="6086083"/>
                  <a:pt x="9268641" y="6080532"/>
                </a:cubicBezTo>
                <a:cubicBezTo>
                  <a:pt x="9273226" y="6078887"/>
                  <a:pt x="9277855" y="6077241"/>
                  <a:pt x="9282462" y="6075596"/>
                </a:cubicBezTo>
                <a:cubicBezTo>
                  <a:pt x="9288276" y="6078799"/>
                  <a:pt x="9294069" y="6081893"/>
                  <a:pt x="9299773" y="6084942"/>
                </a:cubicBezTo>
                <a:cubicBezTo>
                  <a:pt x="9279874" y="6091853"/>
                  <a:pt x="9259953" y="6098786"/>
                  <a:pt x="9240031" y="6105719"/>
                </a:cubicBezTo>
                <a:close/>
                <a:moveTo>
                  <a:pt x="9236520" y="6106948"/>
                </a:moveTo>
                <a:cubicBezTo>
                  <a:pt x="9217016" y="6113727"/>
                  <a:pt x="9197489" y="6120507"/>
                  <a:pt x="9177963" y="6127286"/>
                </a:cubicBezTo>
                <a:cubicBezTo>
                  <a:pt x="9177831" y="6127242"/>
                  <a:pt x="9177722" y="6127198"/>
                  <a:pt x="9177612" y="6127132"/>
                </a:cubicBezTo>
                <a:cubicBezTo>
                  <a:pt x="9171644" y="6124653"/>
                  <a:pt x="9165567" y="6122108"/>
                  <a:pt x="9159446" y="6119519"/>
                </a:cubicBezTo>
                <a:cubicBezTo>
                  <a:pt x="9179192" y="6112477"/>
                  <a:pt x="9198894" y="6105434"/>
                  <a:pt x="9218596" y="6098413"/>
                </a:cubicBezTo>
                <a:cubicBezTo>
                  <a:pt x="9224629" y="6101331"/>
                  <a:pt x="9230619" y="6104161"/>
                  <a:pt x="9236520" y="6106948"/>
                </a:cubicBezTo>
                <a:close/>
                <a:moveTo>
                  <a:pt x="9152381" y="6116514"/>
                </a:moveTo>
                <a:cubicBezTo>
                  <a:pt x="9070545" y="6081497"/>
                  <a:pt x="8979429" y="6034151"/>
                  <a:pt x="8957994" y="5926492"/>
                </a:cubicBezTo>
                <a:cubicBezTo>
                  <a:pt x="8944610" y="5859291"/>
                  <a:pt x="8952026" y="5788139"/>
                  <a:pt x="8958564" y="5725369"/>
                </a:cubicBezTo>
                <a:lnTo>
                  <a:pt x="8958915" y="5721969"/>
                </a:lnTo>
                <a:cubicBezTo>
                  <a:pt x="8962535" y="5687018"/>
                  <a:pt x="8968108" y="5649567"/>
                  <a:pt x="8976950" y="5600531"/>
                </a:cubicBezTo>
                <a:cubicBezTo>
                  <a:pt x="8992724" y="5513145"/>
                  <a:pt x="9014401" y="5425363"/>
                  <a:pt x="9033445" y="5349978"/>
                </a:cubicBezTo>
                <a:cubicBezTo>
                  <a:pt x="9055297" y="5264236"/>
                  <a:pt x="9080001" y="5177355"/>
                  <a:pt x="9103894" y="5093347"/>
                </a:cubicBezTo>
                <a:cubicBezTo>
                  <a:pt x="9155606" y="4911487"/>
                  <a:pt x="9209095" y="4723440"/>
                  <a:pt x="9234546" y="4541756"/>
                </a:cubicBezTo>
                <a:cubicBezTo>
                  <a:pt x="9239811" y="4504151"/>
                  <a:pt x="9247030" y="4452658"/>
                  <a:pt x="9253524" y="4398752"/>
                </a:cubicBezTo>
                <a:cubicBezTo>
                  <a:pt x="9255696" y="4380739"/>
                  <a:pt x="9257780" y="4362660"/>
                  <a:pt x="9259777" y="4344582"/>
                </a:cubicBezTo>
                <a:cubicBezTo>
                  <a:pt x="9265086" y="4349233"/>
                  <a:pt x="9270352" y="4353928"/>
                  <a:pt x="9275530" y="4358689"/>
                </a:cubicBezTo>
                <a:cubicBezTo>
                  <a:pt x="9274191" y="4379817"/>
                  <a:pt x="9272721" y="4399936"/>
                  <a:pt x="9271251" y="4418673"/>
                </a:cubicBezTo>
                <a:cubicBezTo>
                  <a:pt x="9267368" y="4468674"/>
                  <a:pt x="9262871" y="4514836"/>
                  <a:pt x="9258571" y="4557838"/>
                </a:cubicBezTo>
                <a:cubicBezTo>
                  <a:pt x="9240755" y="4736319"/>
                  <a:pt x="9194396" y="4921996"/>
                  <a:pt x="9149550" y="5101530"/>
                </a:cubicBezTo>
                <a:cubicBezTo>
                  <a:pt x="9129498" y="5181852"/>
                  <a:pt x="9108743" y="5264917"/>
                  <a:pt x="9090664" y="5346796"/>
                </a:cubicBezTo>
                <a:cubicBezTo>
                  <a:pt x="9070742" y="5437693"/>
                  <a:pt x="9055165" y="5514066"/>
                  <a:pt x="9043801" y="5591382"/>
                </a:cubicBezTo>
                <a:cubicBezTo>
                  <a:pt x="9036779" y="5639123"/>
                  <a:pt x="9032546" y="5675653"/>
                  <a:pt x="9030110" y="5709770"/>
                </a:cubicBezTo>
                <a:lnTo>
                  <a:pt x="9030022" y="5711108"/>
                </a:lnTo>
                <a:cubicBezTo>
                  <a:pt x="9025393" y="5775809"/>
                  <a:pt x="9020632" y="5842726"/>
                  <a:pt x="9034870" y="5908699"/>
                </a:cubicBezTo>
                <a:cubicBezTo>
                  <a:pt x="9056525" y="6008986"/>
                  <a:pt x="9137133" y="6058504"/>
                  <a:pt x="9212079" y="6095232"/>
                </a:cubicBezTo>
                <a:cubicBezTo>
                  <a:pt x="9192202" y="6102318"/>
                  <a:pt x="9172302" y="6109427"/>
                  <a:pt x="9152381" y="6116514"/>
                </a:cubicBezTo>
                <a:close/>
                <a:moveTo>
                  <a:pt x="9250869" y="4398422"/>
                </a:moveTo>
                <a:cubicBezTo>
                  <a:pt x="9244375" y="4452307"/>
                  <a:pt x="9237157" y="4503778"/>
                  <a:pt x="9231891" y="4541383"/>
                </a:cubicBezTo>
                <a:cubicBezTo>
                  <a:pt x="9206463" y="4722891"/>
                  <a:pt x="9152996" y="4910851"/>
                  <a:pt x="9101305" y="5092622"/>
                </a:cubicBezTo>
                <a:cubicBezTo>
                  <a:pt x="9077412" y="5176652"/>
                  <a:pt x="9052686" y="5263535"/>
                  <a:pt x="9030834" y="5349319"/>
                </a:cubicBezTo>
                <a:cubicBezTo>
                  <a:pt x="9011768" y="5424749"/>
                  <a:pt x="8990092" y="5512574"/>
                  <a:pt x="8974317" y="5600048"/>
                </a:cubicBezTo>
                <a:cubicBezTo>
                  <a:pt x="8965453" y="5649172"/>
                  <a:pt x="8959859" y="5686689"/>
                  <a:pt x="8956216" y="5721705"/>
                </a:cubicBezTo>
                <a:lnTo>
                  <a:pt x="8955865" y="5725084"/>
                </a:lnTo>
                <a:cubicBezTo>
                  <a:pt x="8949327" y="5788051"/>
                  <a:pt x="8941889" y="5859422"/>
                  <a:pt x="8955361" y="5927019"/>
                </a:cubicBezTo>
                <a:cubicBezTo>
                  <a:pt x="8966002" y="5980465"/>
                  <a:pt x="8994568" y="6023971"/>
                  <a:pt x="9042704" y="6059997"/>
                </a:cubicBezTo>
                <a:cubicBezTo>
                  <a:pt x="9075482" y="6084547"/>
                  <a:pt x="9112999" y="6102494"/>
                  <a:pt x="9148673" y="6117852"/>
                </a:cubicBezTo>
                <a:cubicBezTo>
                  <a:pt x="9129212" y="6124785"/>
                  <a:pt x="9109730" y="6131718"/>
                  <a:pt x="9090226" y="6138629"/>
                </a:cubicBezTo>
                <a:cubicBezTo>
                  <a:pt x="9001435" y="6105280"/>
                  <a:pt x="8899765" y="6060326"/>
                  <a:pt x="8878593" y="5944856"/>
                </a:cubicBezTo>
                <a:cubicBezTo>
                  <a:pt x="8865934" y="5875921"/>
                  <a:pt x="8875763" y="5803212"/>
                  <a:pt x="8884429" y="5739060"/>
                </a:cubicBezTo>
                <a:lnTo>
                  <a:pt x="8885109" y="5733992"/>
                </a:lnTo>
                <a:cubicBezTo>
                  <a:pt x="8889936" y="5698142"/>
                  <a:pt x="8896869" y="5659681"/>
                  <a:pt x="8907554" y="5609285"/>
                </a:cubicBezTo>
                <a:cubicBezTo>
                  <a:pt x="8926444" y="5520363"/>
                  <a:pt x="8951609" y="5430146"/>
                  <a:pt x="8973724" y="5352588"/>
                </a:cubicBezTo>
                <a:cubicBezTo>
                  <a:pt x="8999460" y="5262876"/>
                  <a:pt x="9028267" y="5172133"/>
                  <a:pt x="9056131" y="5084351"/>
                </a:cubicBezTo>
                <a:cubicBezTo>
                  <a:pt x="9114557" y="4900320"/>
                  <a:pt x="9174957" y="4710013"/>
                  <a:pt x="9207955" y="4525410"/>
                </a:cubicBezTo>
                <a:cubicBezTo>
                  <a:pt x="9215721" y="4481948"/>
                  <a:pt x="9224520" y="4432693"/>
                  <a:pt x="9233208" y="4378633"/>
                </a:cubicBezTo>
                <a:cubicBezTo>
                  <a:pt x="9235840" y="4362244"/>
                  <a:pt x="9238473" y="4345569"/>
                  <a:pt x="9241040" y="4328719"/>
                </a:cubicBezTo>
                <a:cubicBezTo>
                  <a:pt x="9246525" y="4333239"/>
                  <a:pt x="9251966" y="4337781"/>
                  <a:pt x="9257298" y="4342410"/>
                </a:cubicBezTo>
                <a:cubicBezTo>
                  <a:pt x="9255257" y="4361125"/>
                  <a:pt x="9253107" y="4379817"/>
                  <a:pt x="9250869" y="4398422"/>
                </a:cubicBezTo>
                <a:close/>
                <a:moveTo>
                  <a:pt x="9241457" y="4326043"/>
                </a:moveTo>
                <a:cubicBezTo>
                  <a:pt x="9243169" y="4314832"/>
                  <a:pt x="9244858" y="4303532"/>
                  <a:pt x="9246525" y="4292146"/>
                </a:cubicBezTo>
                <a:cubicBezTo>
                  <a:pt x="9251440" y="4297016"/>
                  <a:pt x="9256289" y="4301931"/>
                  <a:pt x="9261050" y="4306933"/>
                </a:cubicBezTo>
                <a:cubicBezTo>
                  <a:pt x="9259953" y="4317837"/>
                  <a:pt x="9258789" y="4328763"/>
                  <a:pt x="9257604" y="4339667"/>
                </a:cubicBezTo>
                <a:cubicBezTo>
                  <a:pt x="9252295" y="4335082"/>
                  <a:pt x="9246920" y="4330519"/>
                  <a:pt x="9241457" y="4326043"/>
                </a:cubicBezTo>
                <a:close/>
                <a:moveTo>
                  <a:pt x="9241917" y="4284532"/>
                </a:moveTo>
                <a:cubicBezTo>
                  <a:pt x="9237814" y="4280561"/>
                  <a:pt x="9233625" y="4276634"/>
                  <a:pt x="9229434" y="4272729"/>
                </a:cubicBezTo>
                <a:cubicBezTo>
                  <a:pt x="9231584" y="4261123"/>
                  <a:pt x="9233734" y="4249429"/>
                  <a:pt x="9235840" y="4237691"/>
                </a:cubicBezTo>
                <a:cubicBezTo>
                  <a:pt x="9240360" y="4242759"/>
                  <a:pt x="9244836" y="4247915"/>
                  <a:pt x="9249268" y="4253137"/>
                </a:cubicBezTo>
                <a:cubicBezTo>
                  <a:pt x="9247687" y="4264501"/>
                  <a:pt x="9246086" y="4275822"/>
                  <a:pt x="9244463" y="4287078"/>
                </a:cubicBezTo>
                <a:cubicBezTo>
                  <a:pt x="9243607" y="4286244"/>
                  <a:pt x="9242773" y="4285366"/>
                  <a:pt x="9241917" y="4284532"/>
                </a:cubicBezTo>
                <a:close/>
                <a:moveTo>
                  <a:pt x="9226932" y="4270381"/>
                </a:moveTo>
                <a:cubicBezTo>
                  <a:pt x="9221821" y="4265664"/>
                  <a:pt x="9216643" y="4261013"/>
                  <a:pt x="9211377" y="4256428"/>
                </a:cubicBezTo>
                <a:cubicBezTo>
                  <a:pt x="9214120" y="4244295"/>
                  <a:pt x="9216818" y="4232140"/>
                  <a:pt x="9219473" y="4219985"/>
                </a:cubicBezTo>
                <a:cubicBezTo>
                  <a:pt x="9224168" y="4224900"/>
                  <a:pt x="9228820" y="4229902"/>
                  <a:pt x="9233384" y="4234992"/>
                </a:cubicBezTo>
                <a:cubicBezTo>
                  <a:pt x="9231276" y="4246840"/>
                  <a:pt x="9229105" y="4258644"/>
                  <a:pt x="9226932" y="4270381"/>
                </a:cubicBezTo>
                <a:close/>
                <a:moveTo>
                  <a:pt x="9219956" y="4217704"/>
                </a:moveTo>
                <a:cubicBezTo>
                  <a:pt x="9222544" y="4205878"/>
                  <a:pt x="9225090" y="4194052"/>
                  <a:pt x="9227569" y="4182249"/>
                </a:cubicBezTo>
                <a:cubicBezTo>
                  <a:pt x="9231716" y="4187448"/>
                  <a:pt x="9235796" y="4192758"/>
                  <a:pt x="9239834" y="4198133"/>
                </a:cubicBezTo>
                <a:cubicBezTo>
                  <a:pt x="9237858" y="4209652"/>
                  <a:pt x="9235863" y="4221148"/>
                  <a:pt x="9233822" y="4232601"/>
                </a:cubicBezTo>
                <a:cubicBezTo>
                  <a:pt x="9229258" y="4227555"/>
                  <a:pt x="9224629" y="4222596"/>
                  <a:pt x="9219956" y="4217704"/>
                </a:cubicBezTo>
                <a:close/>
                <a:moveTo>
                  <a:pt x="9217477" y="4215115"/>
                </a:moveTo>
                <a:cubicBezTo>
                  <a:pt x="9212715" y="4210200"/>
                  <a:pt x="9207911" y="4205373"/>
                  <a:pt x="9203041" y="4200612"/>
                </a:cubicBezTo>
                <a:cubicBezTo>
                  <a:pt x="9206156" y="4188304"/>
                  <a:pt x="9209250" y="4175996"/>
                  <a:pt x="9212299" y="4163687"/>
                </a:cubicBezTo>
                <a:cubicBezTo>
                  <a:pt x="9216643" y="4168777"/>
                  <a:pt x="9220921" y="4173977"/>
                  <a:pt x="9225156" y="4179243"/>
                </a:cubicBezTo>
                <a:cubicBezTo>
                  <a:pt x="9222655" y="4191200"/>
                  <a:pt x="9220088" y="4203157"/>
                  <a:pt x="9217477" y="4215115"/>
                </a:cubicBezTo>
                <a:close/>
                <a:moveTo>
                  <a:pt x="9212979" y="4160989"/>
                </a:moveTo>
                <a:cubicBezTo>
                  <a:pt x="9216006" y="4148702"/>
                  <a:pt x="9218991" y="4136438"/>
                  <a:pt x="9221931" y="4124196"/>
                </a:cubicBezTo>
                <a:cubicBezTo>
                  <a:pt x="9225726" y="4129527"/>
                  <a:pt x="9229478" y="4134990"/>
                  <a:pt x="9233142" y="4140519"/>
                </a:cubicBezTo>
                <a:cubicBezTo>
                  <a:pt x="9230750" y="4152454"/>
                  <a:pt x="9228271" y="4164411"/>
                  <a:pt x="9225770" y="4176369"/>
                </a:cubicBezTo>
                <a:cubicBezTo>
                  <a:pt x="9221558" y="4171169"/>
                  <a:pt x="9217302" y="4166035"/>
                  <a:pt x="9212979" y="4160989"/>
                </a:cubicBezTo>
                <a:close/>
                <a:moveTo>
                  <a:pt x="9222457" y="4121980"/>
                </a:moveTo>
                <a:cubicBezTo>
                  <a:pt x="9225243" y="4110373"/>
                  <a:pt x="9227964" y="4098789"/>
                  <a:pt x="9230641" y="4087249"/>
                </a:cubicBezTo>
                <a:cubicBezTo>
                  <a:pt x="9233910" y="4092865"/>
                  <a:pt x="9237113" y="4098592"/>
                  <a:pt x="9240272" y="4104406"/>
                </a:cubicBezTo>
                <a:cubicBezTo>
                  <a:pt x="9238122" y="4115639"/>
                  <a:pt x="9235907" y="4126872"/>
                  <a:pt x="9233625" y="4138127"/>
                </a:cubicBezTo>
                <a:cubicBezTo>
                  <a:pt x="9229961" y="4132664"/>
                  <a:pt x="9226231" y="4127267"/>
                  <a:pt x="9222457" y="4121980"/>
                </a:cubicBezTo>
                <a:close/>
                <a:moveTo>
                  <a:pt x="9220088" y="4118689"/>
                </a:moveTo>
                <a:cubicBezTo>
                  <a:pt x="9216226" y="4113335"/>
                  <a:pt x="9212321" y="4108092"/>
                  <a:pt x="9208350" y="4102936"/>
                </a:cubicBezTo>
                <a:cubicBezTo>
                  <a:pt x="9211662" y="4090847"/>
                  <a:pt x="9214932" y="4078758"/>
                  <a:pt x="9218135" y="4066691"/>
                </a:cubicBezTo>
                <a:cubicBezTo>
                  <a:pt x="9221602" y="4072154"/>
                  <a:pt x="9225024" y="4077727"/>
                  <a:pt x="9228359" y="4083387"/>
                </a:cubicBezTo>
                <a:cubicBezTo>
                  <a:pt x="9225661" y="4095125"/>
                  <a:pt x="9222896" y="4106907"/>
                  <a:pt x="9220088" y="4118689"/>
                </a:cubicBezTo>
                <a:close/>
                <a:moveTo>
                  <a:pt x="9219035" y="4063356"/>
                </a:moveTo>
                <a:cubicBezTo>
                  <a:pt x="9222216" y="4051421"/>
                  <a:pt x="9225331" y="4039530"/>
                  <a:pt x="9228381" y="4027660"/>
                </a:cubicBezTo>
                <a:cubicBezTo>
                  <a:pt x="9231320" y="4033321"/>
                  <a:pt x="9234195" y="4039113"/>
                  <a:pt x="9237025" y="4045015"/>
                </a:cubicBezTo>
                <a:cubicBezTo>
                  <a:pt x="9234481" y="4056555"/>
                  <a:pt x="9231869" y="4068117"/>
                  <a:pt x="9229214" y="4079723"/>
                </a:cubicBezTo>
                <a:cubicBezTo>
                  <a:pt x="9225879" y="4074173"/>
                  <a:pt x="9222479" y="4068710"/>
                  <a:pt x="9219035" y="4063356"/>
                </a:cubicBezTo>
                <a:close/>
                <a:moveTo>
                  <a:pt x="9216709" y="4059736"/>
                </a:moveTo>
                <a:cubicBezTo>
                  <a:pt x="9213176" y="4054317"/>
                  <a:pt x="9209579" y="4049030"/>
                  <a:pt x="9205915" y="4043808"/>
                </a:cubicBezTo>
                <a:cubicBezTo>
                  <a:pt x="9209623" y="4031390"/>
                  <a:pt x="9213286" y="4018994"/>
                  <a:pt x="9216885" y="4006642"/>
                </a:cubicBezTo>
                <a:cubicBezTo>
                  <a:pt x="9220044" y="4012126"/>
                  <a:pt x="9223137" y="4017743"/>
                  <a:pt x="9226165" y="4023470"/>
                </a:cubicBezTo>
                <a:cubicBezTo>
                  <a:pt x="9223071" y="4035514"/>
                  <a:pt x="9219934" y="4047603"/>
                  <a:pt x="9216709" y="4059736"/>
                </a:cubicBezTo>
                <a:close/>
                <a:moveTo>
                  <a:pt x="9217784" y="4003548"/>
                </a:moveTo>
                <a:cubicBezTo>
                  <a:pt x="9221294" y="3991437"/>
                  <a:pt x="9224761" y="3979370"/>
                  <a:pt x="9228140" y="3967325"/>
                </a:cubicBezTo>
                <a:cubicBezTo>
                  <a:pt x="9230794" y="3973008"/>
                  <a:pt x="9233384" y="3978822"/>
                  <a:pt x="9235907" y="3984724"/>
                </a:cubicBezTo>
                <a:cubicBezTo>
                  <a:pt x="9233010" y="3996484"/>
                  <a:pt x="9230049" y="4008265"/>
                  <a:pt x="9227043" y="4020113"/>
                </a:cubicBezTo>
                <a:cubicBezTo>
                  <a:pt x="9224015" y="4014474"/>
                  <a:pt x="9220921" y="4008967"/>
                  <a:pt x="9217784" y="4003548"/>
                </a:cubicBezTo>
                <a:close/>
                <a:moveTo>
                  <a:pt x="9215524" y="3999665"/>
                </a:moveTo>
                <a:cubicBezTo>
                  <a:pt x="9212277" y="3994202"/>
                  <a:pt x="9208986" y="3988848"/>
                  <a:pt x="9205607" y="3983627"/>
                </a:cubicBezTo>
                <a:cubicBezTo>
                  <a:pt x="9209666" y="3971033"/>
                  <a:pt x="9213659" y="3958462"/>
                  <a:pt x="9217586" y="3945934"/>
                </a:cubicBezTo>
                <a:cubicBezTo>
                  <a:pt x="9220482" y="3951441"/>
                  <a:pt x="9223291" y="3957057"/>
                  <a:pt x="9226034" y="3962806"/>
                </a:cubicBezTo>
                <a:cubicBezTo>
                  <a:pt x="9222588" y="3975048"/>
                  <a:pt x="9219100" y="3987335"/>
                  <a:pt x="9215524" y="3999665"/>
                </a:cubicBezTo>
                <a:close/>
                <a:moveTo>
                  <a:pt x="9218530" y="3942928"/>
                </a:moveTo>
                <a:cubicBezTo>
                  <a:pt x="9222347" y="3930730"/>
                  <a:pt x="9226121" y="3918553"/>
                  <a:pt x="9229785" y="3906420"/>
                </a:cubicBezTo>
                <a:cubicBezTo>
                  <a:pt x="9232176" y="3912103"/>
                  <a:pt x="9234502" y="3917895"/>
                  <a:pt x="9236761" y="3923818"/>
                </a:cubicBezTo>
                <a:cubicBezTo>
                  <a:pt x="9233558" y="3935688"/>
                  <a:pt x="9230290" y="3947601"/>
                  <a:pt x="9226932" y="3959537"/>
                </a:cubicBezTo>
                <a:cubicBezTo>
                  <a:pt x="9224212" y="3953898"/>
                  <a:pt x="9221403" y="3948347"/>
                  <a:pt x="9218530" y="3942928"/>
                </a:cubicBezTo>
                <a:close/>
                <a:moveTo>
                  <a:pt x="9216314" y="3938804"/>
                </a:moveTo>
                <a:cubicBezTo>
                  <a:pt x="9213330" y="3933319"/>
                  <a:pt x="9210303" y="3927965"/>
                  <a:pt x="9207209" y="3922743"/>
                </a:cubicBezTo>
                <a:cubicBezTo>
                  <a:pt x="9211553" y="3910062"/>
                  <a:pt x="9215853" y="3897403"/>
                  <a:pt x="9220065" y="3884788"/>
                </a:cubicBezTo>
                <a:cubicBezTo>
                  <a:pt x="9222699" y="3890273"/>
                  <a:pt x="9225243" y="3895889"/>
                  <a:pt x="9227744" y="3901615"/>
                </a:cubicBezTo>
                <a:cubicBezTo>
                  <a:pt x="9223993" y="3913967"/>
                  <a:pt x="9220197" y="3926364"/>
                  <a:pt x="9216314" y="3938804"/>
                </a:cubicBezTo>
                <a:close/>
                <a:moveTo>
                  <a:pt x="9221097" y="3881672"/>
                </a:moveTo>
                <a:cubicBezTo>
                  <a:pt x="9225199" y="3869408"/>
                  <a:pt x="9229214" y="3857165"/>
                  <a:pt x="9233164" y="3844967"/>
                </a:cubicBezTo>
                <a:cubicBezTo>
                  <a:pt x="9235336" y="3850583"/>
                  <a:pt x="9237420" y="3856332"/>
                  <a:pt x="9239439" y="3862211"/>
                </a:cubicBezTo>
                <a:cubicBezTo>
                  <a:pt x="9235950" y="3874147"/>
                  <a:pt x="9232396" y="3886126"/>
                  <a:pt x="9228776" y="3898171"/>
                </a:cubicBezTo>
                <a:cubicBezTo>
                  <a:pt x="9226296" y="3892532"/>
                  <a:pt x="9223729" y="3887069"/>
                  <a:pt x="9221097" y="3881672"/>
                </a:cubicBezTo>
                <a:close/>
                <a:moveTo>
                  <a:pt x="9218925" y="3877262"/>
                </a:moveTo>
                <a:cubicBezTo>
                  <a:pt x="9216161" y="3871755"/>
                  <a:pt x="9213308" y="3866380"/>
                  <a:pt x="9210412" y="3861136"/>
                </a:cubicBezTo>
                <a:cubicBezTo>
                  <a:pt x="9215020" y="3848389"/>
                  <a:pt x="9219561" y="3835686"/>
                  <a:pt x="9224037" y="3823005"/>
                </a:cubicBezTo>
                <a:cubicBezTo>
                  <a:pt x="9226494" y="3828490"/>
                  <a:pt x="9228885" y="3834106"/>
                  <a:pt x="9231167" y="3839877"/>
                </a:cubicBezTo>
                <a:cubicBezTo>
                  <a:pt x="9227174" y="3852294"/>
                  <a:pt x="9223071" y="3864756"/>
                  <a:pt x="9218925" y="3877262"/>
                </a:cubicBezTo>
                <a:close/>
                <a:moveTo>
                  <a:pt x="9225199" y="3819714"/>
                </a:moveTo>
                <a:cubicBezTo>
                  <a:pt x="9229544" y="3807384"/>
                  <a:pt x="9233822" y="3795097"/>
                  <a:pt x="9238013" y="3782833"/>
                </a:cubicBezTo>
                <a:cubicBezTo>
                  <a:pt x="9240031" y="3788493"/>
                  <a:pt x="9241961" y="3794242"/>
                  <a:pt x="9243783" y="3800100"/>
                </a:cubicBezTo>
                <a:cubicBezTo>
                  <a:pt x="9240052" y="3812101"/>
                  <a:pt x="9236235" y="3824168"/>
                  <a:pt x="9232330" y="3836278"/>
                </a:cubicBezTo>
                <a:cubicBezTo>
                  <a:pt x="9230026" y="3830618"/>
                  <a:pt x="9227657" y="3825111"/>
                  <a:pt x="9225199" y="3819714"/>
                </a:cubicBezTo>
                <a:close/>
                <a:moveTo>
                  <a:pt x="9223071" y="3815106"/>
                </a:moveTo>
                <a:cubicBezTo>
                  <a:pt x="9220526" y="3809709"/>
                  <a:pt x="9217915" y="3804466"/>
                  <a:pt x="9215217" y="3799375"/>
                </a:cubicBezTo>
                <a:cubicBezTo>
                  <a:pt x="9220065" y="3786607"/>
                  <a:pt x="9224870" y="3773837"/>
                  <a:pt x="9229587" y="3761112"/>
                </a:cubicBezTo>
                <a:cubicBezTo>
                  <a:pt x="9231847" y="3766488"/>
                  <a:pt x="9234019" y="3771929"/>
                  <a:pt x="9236082" y="3777523"/>
                </a:cubicBezTo>
                <a:cubicBezTo>
                  <a:pt x="9231825" y="3790007"/>
                  <a:pt x="9227481" y="3802535"/>
                  <a:pt x="9223071" y="3815106"/>
                </a:cubicBezTo>
                <a:close/>
                <a:moveTo>
                  <a:pt x="9230926" y="3757492"/>
                </a:moveTo>
                <a:cubicBezTo>
                  <a:pt x="9235467" y="3745162"/>
                  <a:pt x="9239987" y="3732854"/>
                  <a:pt x="9244375" y="3720567"/>
                </a:cubicBezTo>
                <a:cubicBezTo>
                  <a:pt x="9246196" y="3726052"/>
                  <a:pt x="9247886" y="3731691"/>
                  <a:pt x="9249531" y="3737439"/>
                </a:cubicBezTo>
                <a:cubicBezTo>
                  <a:pt x="9245581" y="3749418"/>
                  <a:pt x="9241567" y="3761463"/>
                  <a:pt x="9237442" y="3773552"/>
                </a:cubicBezTo>
                <a:cubicBezTo>
                  <a:pt x="9235379" y="3768089"/>
                  <a:pt x="9233185" y="3762758"/>
                  <a:pt x="9230926" y="3757492"/>
                </a:cubicBezTo>
                <a:close/>
                <a:moveTo>
                  <a:pt x="9228820" y="3752644"/>
                </a:moveTo>
                <a:cubicBezTo>
                  <a:pt x="9226450" y="3747334"/>
                  <a:pt x="9223949" y="3742156"/>
                  <a:pt x="9221382" y="3737088"/>
                </a:cubicBezTo>
                <a:cubicBezTo>
                  <a:pt x="9226450" y="3724275"/>
                  <a:pt x="9231452" y="3711484"/>
                  <a:pt x="9236389" y="3698693"/>
                </a:cubicBezTo>
                <a:cubicBezTo>
                  <a:pt x="9238517" y="3704003"/>
                  <a:pt x="9240536" y="3709466"/>
                  <a:pt x="9242466" y="3715061"/>
                </a:cubicBezTo>
                <a:cubicBezTo>
                  <a:pt x="9238013" y="3727544"/>
                  <a:pt x="9233449" y="3740072"/>
                  <a:pt x="9228820" y="3752644"/>
                </a:cubicBezTo>
                <a:close/>
                <a:moveTo>
                  <a:pt x="9238978" y="3698189"/>
                </a:moveTo>
                <a:cubicBezTo>
                  <a:pt x="9238583" y="3697179"/>
                  <a:pt x="9238144" y="3696214"/>
                  <a:pt x="9237749" y="3695227"/>
                </a:cubicBezTo>
                <a:cubicBezTo>
                  <a:pt x="9242510" y="3682897"/>
                  <a:pt x="9247183" y="3670588"/>
                  <a:pt x="9251790" y="3658324"/>
                </a:cubicBezTo>
                <a:cubicBezTo>
                  <a:pt x="9253480" y="3663743"/>
                  <a:pt x="9255081" y="3669294"/>
                  <a:pt x="9256574" y="3675020"/>
                </a:cubicBezTo>
                <a:cubicBezTo>
                  <a:pt x="9252427" y="3687021"/>
                  <a:pt x="9248193" y="3699066"/>
                  <a:pt x="9243870" y="3711177"/>
                </a:cubicBezTo>
                <a:cubicBezTo>
                  <a:pt x="9242290" y="3706745"/>
                  <a:pt x="9240667" y="3702401"/>
                  <a:pt x="9238978" y="3698189"/>
                </a:cubicBezTo>
                <a:close/>
                <a:moveTo>
                  <a:pt x="9251549" y="3648319"/>
                </a:moveTo>
                <a:cubicBezTo>
                  <a:pt x="9249728" y="3643010"/>
                  <a:pt x="9247798" y="3637854"/>
                  <a:pt x="9245779" y="3632830"/>
                </a:cubicBezTo>
                <a:cubicBezTo>
                  <a:pt x="9250737" y="3620456"/>
                  <a:pt x="9255630" y="3608147"/>
                  <a:pt x="9260413" y="3595883"/>
                </a:cubicBezTo>
                <a:cubicBezTo>
                  <a:pt x="9261050" y="3597989"/>
                  <a:pt x="9261707" y="3600073"/>
                  <a:pt x="9262300" y="3602224"/>
                </a:cubicBezTo>
                <a:cubicBezTo>
                  <a:pt x="9263200" y="3605427"/>
                  <a:pt x="9264056" y="3608696"/>
                  <a:pt x="9264889" y="3612009"/>
                </a:cubicBezTo>
                <a:cubicBezTo>
                  <a:pt x="9260522" y="3624076"/>
                  <a:pt x="9256091" y="3636165"/>
                  <a:pt x="9251549" y="3648319"/>
                </a:cubicBezTo>
                <a:close/>
                <a:moveTo>
                  <a:pt x="9243695" y="3627630"/>
                </a:moveTo>
                <a:cubicBezTo>
                  <a:pt x="9241567" y="3622584"/>
                  <a:pt x="9239329" y="3617735"/>
                  <a:pt x="9237004" y="3612974"/>
                </a:cubicBezTo>
                <a:cubicBezTo>
                  <a:pt x="9242466" y="3600139"/>
                  <a:pt x="9247863" y="3587326"/>
                  <a:pt x="9253172" y="3574513"/>
                </a:cubicBezTo>
                <a:cubicBezTo>
                  <a:pt x="9255081" y="3579516"/>
                  <a:pt x="9256903" y="3584606"/>
                  <a:pt x="9258592" y="3589893"/>
                </a:cubicBezTo>
                <a:cubicBezTo>
                  <a:pt x="9253721" y="3602421"/>
                  <a:pt x="9248742" y="3615014"/>
                  <a:pt x="9243695" y="3627630"/>
                </a:cubicBezTo>
                <a:close/>
                <a:moveTo>
                  <a:pt x="9254840" y="3570521"/>
                </a:moveTo>
                <a:cubicBezTo>
                  <a:pt x="9259996" y="3558124"/>
                  <a:pt x="9265042" y="3545728"/>
                  <a:pt x="9270045" y="3533398"/>
                </a:cubicBezTo>
                <a:cubicBezTo>
                  <a:pt x="9271536" y="3538510"/>
                  <a:pt x="9272918" y="3543754"/>
                  <a:pt x="9274213" y="3549151"/>
                </a:cubicBezTo>
                <a:cubicBezTo>
                  <a:pt x="9269650" y="3561240"/>
                  <a:pt x="9265021" y="3573373"/>
                  <a:pt x="9260281" y="3585549"/>
                </a:cubicBezTo>
                <a:cubicBezTo>
                  <a:pt x="9258571" y="3580415"/>
                  <a:pt x="9256749" y="3575391"/>
                  <a:pt x="9254840" y="3570521"/>
                </a:cubicBezTo>
                <a:close/>
                <a:moveTo>
                  <a:pt x="9271888" y="3528813"/>
                </a:moveTo>
                <a:cubicBezTo>
                  <a:pt x="9276671" y="3516943"/>
                  <a:pt x="9281365" y="3505140"/>
                  <a:pt x="9285973" y="3493358"/>
                </a:cubicBezTo>
                <a:cubicBezTo>
                  <a:pt x="9286785" y="3497197"/>
                  <a:pt x="9287531" y="3501103"/>
                  <a:pt x="9288233" y="3505096"/>
                </a:cubicBezTo>
                <a:cubicBezTo>
                  <a:pt x="9288496" y="3506478"/>
                  <a:pt x="9288694" y="3507948"/>
                  <a:pt x="9288935" y="3509374"/>
                </a:cubicBezTo>
                <a:cubicBezTo>
                  <a:pt x="9284767" y="3520871"/>
                  <a:pt x="9280488" y="3532433"/>
                  <a:pt x="9276123" y="3544061"/>
                </a:cubicBezTo>
                <a:cubicBezTo>
                  <a:pt x="9274806" y="3538861"/>
                  <a:pt x="9273401" y="3533771"/>
                  <a:pt x="9271888" y="3528813"/>
                </a:cubicBezTo>
                <a:close/>
                <a:moveTo>
                  <a:pt x="9270023" y="3522911"/>
                </a:moveTo>
                <a:cubicBezTo>
                  <a:pt x="9268377" y="3517887"/>
                  <a:pt x="9266622" y="3513016"/>
                  <a:pt x="9264757" y="3508299"/>
                </a:cubicBezTo>
                <a:cubicBezTo>
                  <a:pt x="9270133" y="3495727"/>
                  <a:pt x="9275376" y="3483331"/>
                  <a:pt x="9280467" y="3471111"/>
                </a:cubicBezTo>
                <a:cubicBezTo>
                  <a:pt x="9281892" y="3476069"/>
                  <a:pt x="9283230" y="3481181"/>
                  <a:pt x="9284459" y="3486447"/>
                </a:cubicBezTo>
                <a:cubicBezTo>
                  <a:pt x="9279742" y="3498536"/>
                  <a:pt x="9274915" y="3510712"/>
                  <a:pt x="9270023" y="3522911"/>
                </a:cubicBezTo>
                <a:close/>
                <a:moveTo>
                  <a:pt x="9262629" y="3503011"/>
                </a:moveTo>
                <a:cubicBezTo>
                  <a:pt x="9260610" y="3498228"/>
                  <a:pt x="9258504" y="3493599"/>
                  <a:pt x="9256289" y="3489145"/>
                </a:cubicBezTo>
                <a:cubicBezTo>
                  <a:pt x="9262190" y="3476047"/>
                  <a:pt x="9267960" y="3463147"/>
                  <a:pt x="9273577" y="3450422"/>
                </a:cubicBezTo>
                <a:cubicBezTo>
                  <a:pt x="9275376" y="3455117"/>
                  <a:pt x="9277065" y="3459987"/>
                  <a:pt x="9278645" y="3465011"/>
                </a:cubicBezTo>
                <a:cubicBezTo>
                  <a:pt x="9273445" y="3477495"/>
                  <a:pt x="9268114" y="3490155"/>
                  <a:pt x="9262629" y="3503011"/>
                </a:cubicBezTo>
                <a:close/>
                <a:moveTo>
                  <a:pt x="9275398" y="3446297"/>
                </a:moveTo>
                <a:cubicBezTo>
                  <a:pt x="9280949" y="3433681"/>
                  <a:pt x="9286368" y="3421263"/>
                  <a:pt x="9291634" y="3408999"/>
                </a:cubicBezTo>
                <a:cubicBezTo>
                  <a:pt x="9293016" y="3413826"/>
                  <a:pt x="9294288" y="3418784"/>
                  <a:pt x="9295473" y="3423896"/>
                </a:cubicBezTo>
                <a:cubicBezTo>
                  <a:pt x="9290624" y="3435919"/>
                  <a:pt x="9285644" y="3448096"/>
                  <a:pt x="9280511" y="3460492"/>
                </a:cubicBezTo>
                <a:cubicBezTo>
                  <a:pt x="9278909" y="3455621"/>
                  <a:pt x="9277220" y="3450882"/>
                  <a:pt x="9275398" y="3446297"/>
                </a:cubicBezTo>
                <a:close/>
                <a:moveTo>
                  <a:pt x="9293631" y="3404326"/>
                </a:moveTo>
                <a:cubicBezTo>
                  <a:pt x="9298808" y="3392259"/>
                  <a:pt x="9303832" y="3380389"/>
                  <a:pt x="9308702" y="3368673"/>
                </a:cubicBezTo>
                <a:cubicBezTo>
                  <a:pt x="9309690" y="3373566"/>
                  <a:pt x="9310568" y="3378590"/>
                  <a:pt x="9311357" y="3383746"/>
                </a:cubicBezTo>
                <a:cubicBezTo>
                  <a:pt x="9306904" y="3395221"/>
                  <a:pt x="9302319" y="3406849"/>
                  <a:pt x="9297579" y="3418652"/>
                </a:cubicBezTo>
                <a:cubicBezTo>
                  <a:pt x="9296373" y="3413738"/>
                  <a:pt x="9295056" y="3408977"/>
                  <a:pt x="9293631" y="3404326"/>
                </a:cubicBezTo>
                <a:close/>
                <a:moveTo>
                  <a:pt x="9291699" y="3398270"/>
                </a:moveTo>
                <a:cubicBezTo>
                  <a:pt x="9290141" y="3393597"/>
                  <a:pt x="9288474" y="3389055"/>
                  <a:pt x="9286697" y="3384689"/>
                </a:cubicBezTo>
                <a:cubicBezTo>
                  <a:pt x="9292379" y="3372118"/>
                  <a:pt x="9297952" y="3359634"/>
                  <a:pt x="9303416" y="3347238"/>
                </a:cubicBezTo>
                <a:cubicBezTo>
                  <a:pt x="9304775" y="3351867"/>
                  <a:pt x="9306004" y="3356629"/>
                  <a:pt x="9307145" y="3361543"/>
                </a:cubicBezTo>
                <a:cubicBezTo>
                  <a:pt x="9302143" y="3373588"/>
                  <a:pt x="9297009" y="3385830"/>
                  <a:pt x="9291699" y="3398270"/>
                </a:cubicBezTo>
                <a:close/>
                <a:moveTo>
                  <a:pt x="9305499" y="3342521"/>
                </a:moveTo>
                <a:cubicBezTo>
                  <a:pt x="9310787" y="3330520"/>
                  <a:pt x="9315965" y="3318585"/>
                  <a:pt x="9321033" y="3306759"/>
                </a:cubicBezTo>
                <a:cubicBezTo>
                  <a:pt x="9321977" y="3311432"/>
                  <a:pt x="9322832" y="3316259"/>
                  <a:pt x="9323578" y="3321217"/>
                </a:cubicBezTo>
                <a:cubicBezTo>
                  <a:pt x="9318992" y="3332692"/>
                  <a:pt x="9314254" y="3344364"/>
                  <a:pt x="9309339" y="3356255"/>
                </a:cubicBezTo>
                <a:cubicBezTo>
                  <a:pt x="9308176" y="3351538"/>
                  <a:pt x="9306882" y="3346975"/>
                  <a:pt x="9305499" y="3342521"/>
                </a:cubicBezTo>
                <a:close/>
                <a:moveTo>
                  <a:pt x="9317895" y="3281067"/>
                </a:moveTo>
                <a:cubicBezTo>
                  <a:pt x="9320507" y="3275275"/>
                  <a:pt x="9323095" y="3269483"/>
                  <a:pt x="9325662" y="3263735"/>
                </a:cubicBezTo>
                <a:cubicBezTo>
                  <a:pt x="9328448" y="3257482"/>
                  <a:pt x="9331169" y="3251295"/>
                  <a:pt x="9333868" y="3245130"/>
                </a:cubicBezTo>
                <a:cubicBezTo>
                  <a:pt x="9334812" y="3249584"/>
                  <a:pt x="9335623" y="3254191"/>
                  <a:pt x="9336347" y="3258908"/>
                </a:cubicBezTo>
                <a:cubicBezTo>
                  <a:pt x="9331586" y="3270536"/>
                  <a:pt x="9326671" y="3282252"/>
                  <a:pt x="9321648" y="3294078"/>
                </a:cubicBezTo>
                <a:cubicBezTo>
                  <a:pt x="9320507" y="3289602"/>
                  <a:pt x="9319234" y="3285280"/>
                  <a:pt x="9317895" y="3281067"/>
                </a:cubicBezTo>
                <a:close/>
                <a:moveTo>
                  <a:pt x="9321713" y="3261980"/>
                </a:moveTo>
                <a:cubicBezTo>
                  <a:pt x="9319783" y="3266324"/>
                  <a:pt x="9317830" y="3270712"/>
                  <a:pt x="9315855" y="3275078"/>
                </a:cubicBezTo>
                <a:cubicBezTo>
                  <a:pt x="9314298" y="3270756"/>
                  <a:pt x="9312630" y="3266565"/>
                  <a:pt x="9310852" y="3262550"/>
                </a:cubicBezTo>
                <a:cubicBezTo>
                  <a:pt x="9316842" y="3249891"/>
                  <a:pt x="9322766" y="3237275"/>
                  <a:pt x="9328559" y="3224748"/>
                </a:cubicBezTo>
                <a:cubicBezTo>
                  <a:pt x="9329897" y="3229026"/>
                  <a:pt x="9331147" y="3233458"/>
                  <a:pt x="9332266" y="3238065"/>
                </a:cubicBezTo>
                <a:cubicBezTo>
                  <a:pt x="9328822" y="3245942"/>
                  <a:pt x="9325312" y="3253906"/>
                  <a:pt x="9321713" y="3261980"/>
                </a:cubicBezTo>
                <a:close/>
                <a:moveTo>
                  <a:pt x="9330730" y="3220009"/>
                </a:moveTo>
                <a:cubicBezTo>
                  <a:pt x="9336369" y="3207766"/>
                  <a:pt x="9341854" y="3195721"/>
                  <a:pt x="9347164" y="3183895"/>
                </a:cubicBezTo>
                <a:cubicBezTo>
                  <a:pt x="9348129" y="3188262"/>
                  <a:pt x="9348962" y="3192781"/>
                  <a:pt x="9349708" y="3197454"/>
                </a:cubicBezTo>
                <a:cubicBezTo>
                  <a:pt x="9344838" y="3209017"/>
                  <a:pt x="9339770" y="3220777"/>
                  <a:pt x="9334570" y="3232734"/>
                </a:cubicBezTo>
                <a:cubicBezTo>
                  <a:pt x="9333407" y="3228324"/>
                  <a:pt x="9332135" y="3224090"/>
                  <a:pt x="9330730" y="3220009"/>
                </a:cubicBezTo>
                <a:close/>
                <a:moveTo>
                  <a:pt x="9328603" y="3214063"/>
                </a:moveTo>
                <a:cubicBezTo>
                  <a:pt x="9327045" y="3209916"/>
                  <a:pt x="9325356" y="3205901"/>
                  <a:pt x="9323556" y="3202106"/>
                </a:cubicBezTo>
                <a:cubicBezTo>
                  <a:pt x="9326386" y="3196226"/>
                  <a:pt x="9329216" y="3190346"/>
                  <a:pt x="9332025" y="3184488"/>
                </a:cubicBezTo>
                <a:cubicBezTo>
                  <a:pt x="9335316" y="3177599"/>
                  <a:pt x="9338541" y="3170797"/>
                  <a:pt x="9341744" y="3164040"/>
                </a:cubicBezTo>
                <a:cubicBezTo>
                  <a:pt x="9343105" y="3168143"/>
                  <a:pt x="9344377" y="3172377"/>
                  <a:pt x="9345496" y="3176809"/>
                </a:cubicBezTo>
                <a:cubicBezTo>
                  <a:pt x="9340033" y="3189008"/>
                  <a:pt x="9334416" y="3201426"/>
                  <a:pt x="9328603" y="3214063"/>
                </a:cubicBezTo>
                <a:close/>
                <a:moveTo>
                  <a:pt x="9343982" y="3159323"/>
                </a:moveTo>
                <a:cubicBezTo>
                  <a:pt x="9349774" y="3147015"/>
                  <a:pt x="9355391" y="3134904"/>
                  <a:pt x="9360854" y="3123012"/>
                </a:cubicBezTo>
                <a:cubicBezTo>
                  <a:pt x="9361819" y="3127203"/>
                  <a:pt x="9362675" y="3131547"/>
                  <a:pt x="9363420" y="3136045"/>
                </a:cubicBezTo>
                <a:cubicBezTo>
                  <a:pt x="9358397" y="3147673"/>
                  <a:pt x="9353219" y="3159498"/>
                  <a:pt x="9347865" y="3171544"/>
                </a:cubicBezTo>
                <a:cubicBezTo>
                  <a:pt x="9346680" y="3167309"/>
                  <a:pt x="9345386" y="3163250"/>
                  <a:pt x="9343982" y="3159323"/>
                </a:cubicBezTo>
                <a:close/>
                <a:moveTo>
                  <a:pt x="9341723" y="3153465"/>
                </a:moveTo>
                <a:cubicBezTo>
                  <a:pt x="9340142" y="3149516"/>
                  <a:pt x="9338409" y="3145742"/>
                  <a:pt x="9336567" y="3142122"/>
                </a:cubicBezTo>
                <a:cubicBezTo>
                  <a:pt x="9342973" y="3129112"/>
                  <a:pt x="9349203" y="3116343"/>
                  <a:pt x="9355259" y="3103771"/>
                </a:cubicBezTo>
                <a:cubicBezTo>
                  <a:pt x="9356664" y="3107676"/>
                  <a:pt x="9357958" y="3111735"/>
                  <a:pt x="9359099" y="3115992"/>
                </a:cubicBezTo>
                <a:cubicBezTo>
                  <a:pt x="9353482" y="3128278"/>
                  <a:pt x="9347690" y="3140762"/>
                  <a:pt x="9341723" y="3153465"/>
                </a:cubicBezTo>
                <a:close/>
                <a:moveTo>
                  <a:pt x="9357519" y="3099098"/>
                </a:moveTo>
                <a:cubicBezTo>
                  <a:pt x="9363487" y="3086702"/>
                  <a:pt x="9369257" y="3074525"/>
                  <a:pt x="9374852" y="3062546"/>
                </a:cubicBezTo>
                <a:cubicBezTo>
                  <a:pt x="9375839" y="3066583"/>
                  <a:pt x="9376716" y="3070774"/>
                  <a:pt x="9377463" y="3075118"/>
                </a:cubicBezTo>
                <a:cubicBezTo>
                  <a:pt x="9372307" y="3086790"/>
                  <a:pt x="9366975" y="3098681"/>
                  <a:pt x="9361490" y="3110770"/>
                </a:cubicBezTo>
                <a:cubicBezTo>
                  <a:pt x="9360284" y="3106733"/>
                  <a:pt x="9358967" y="3102828"/>
                  <a:pt x="9357519" y="3099098"/>
                </a:cubicBezTo>
                <a:close/>
                <a:moveTo>
                  <a:pt x="9355150" y="3093350"/>
                </a:moveTo>
                <a:cubicBezTo>
                  <a:pt x="9353505" y="3089598"/>
                  <a:pt x="9351727" y="3086022"/>
                  <a:pt x="9349840" y="3082621"/>
                </a:cubicBezTo>
                <a:cubicBezTo>
                  <a:pt x="9356422" y="3069523"/>
                  <a:pt x="9362850" y="3056600"/>
                  <a:pt x="9369081" y="3043941"/>
                </a:cubicBezTo>
                <a:cubicBezTo>
                  <a:pt x="9370508" y="3047649"/>
                  <a:pt x="9371824" y="3051554"/>
                  <a:pt x="9372987" y="3055613"/>
                </a:cubicBezTo>
                <a:cubicBezTo>
                  <a:pt x="9367238" y="3067965"/>
                  <a:pt x="9361293" y="3080537"/>
                  <a:pt x="9355150" y="3093350"/>
                </a:cubicBezTo>
                <a:close/>
                <a:moveTo>
                  <a:pt x="9371385" y="3039202"/>
                </a:moveTo>
                <a:cubicBezTo>
                  <a:pt x="9377507" y="3026718"/>
                  <a:pt x="9383452" y="3014432"/>
                  <a:pt x="9389200" y="3002387"/>
                </a:cubicBezTo>
                <a:cubicBezTo>
                  <a:pt x="9390231" y="3006226"/>
                  <a:pt x="9391109" y="3010241"/>
                  <a:pt x="9391899" y="3014388"/>
                </a:cubicBezTo>
                <a:cubicBezTo>
                  <a:pt x="9386612" y="3026148"/>
                  <a:pt x="9381148" y="3038083"/>
                  <a:pt x="9375487" y="3050260"/>
                </a:cubicBezTo>
                <a:cubicBezTo>
                  <a:pt x="9374260" y="3046420"/>
                  <a:pt x="9372877" y="3042734"/>
                  <a:pt x="9371385" y="3039202"/>
                </a:cubicBezTo>
                <a:close/>
                <a:moveTo>
                  <a:pt x="9368884" y="3033586"/>
                </a:moveTo>
                <a:cubicBezTo>
                  <a:pt x="9367195" y="3030053"/>
                  <a:pt x="9365352" y="3026718"/>
                  <a:pt x="9363378" y="3023515"/>
                </a:cubicBezTo>
                <a:cubicBezTo>
                  <a:pt x="9370134" y="3010285"/>
                  <a:pt x="9376716" y="2997275"/>
                  <a:pt x="9383101" y="2984484"/>
                </a:cubicBezTo>
                <a:cubicBezTo>
                  <a:pt x="9384615" y="2987994"/>
                  <a:pt x="9385975" y="2991702"/>
                  <a:pt x="9387204" y="2995564"/>
                </a:cubicBezTo>
                <a:cubicBezTo>
                  <a:pt x="9381280" y="3008025"/>
                  <a:pt x="9375181" y="3020685"/>
                  <a:pt x="9368884" y="3033586"/>
                </a:cubicBezTo>
                <a:close/>
                <a:moveTo>
                  <a:pt x="9385360" y="2979986"/>
                </a:moveTo>
                <a:cubicBezTo>
                  <a:pt x="9391657" y="2967305"/>
                  <a:pt x="9397779" y="2954865"/>
                  <a:pt x="9403724" y="2942623"/>
                </a:cubicBezTo>
                <a:cubicBezTo>
                  <a:pt x="9404800" y="2946309"/>
                  <a:pt x="9405765" y="2950126"/>
                  <a:pt x="9406598" y="2954097"/>
                </a:cubicBezTo>
                <a:cubicBezTo>
                  <a:pt x="9401114" y="2966033"/>
                  <a:pt x="9395453" y="2978165"/>
                  <a:pt x="9389595" y="2990518"/>
                </a:cubicBezTo>
                <a:cubicBezTo>
                  <a:pt x="9388301" y="2986853"/>
                  <a:pt x="9386896" y="2983343"/>
                  <a:pt x="9385360" y="2979986"/>
                </a:cubicBezTo>
                <a:close/>
                <a:moveTo>
                  <a:pt x="9382684" y="2974567"/>
                </a:moveTo>
                <a:cubicBezTo>
                  <a:pt x="9380907" y="2971232"/>
                  <a:pt x="9379020" y="2968051"/>
                  <a:pt x="9376980" y="2965067"/>
                </a:cubicBezTo>
                <a:cubicBezTo>
                  <a:pt x="9383957" y="2951662"/>
                  <a:pt x="9390736" y="2938498"/>
                  <a:pt x="9397318" y="2925532"/>
                </a:cubicBezTo>
                <a:cubicBezTo>
                  <a:pt x="9398876" y="2928844"/>
                  <a:pt x="9400324" y="2932311"/>
                  <a:pt x="9401618" y="2935975"/>
                </a:cubicBezTo>
                <a:cubicBezTo>
                  <a:pt x="9395497" y="2948590"/>
                  <a:pt x="9389200" y="2961469"/>
                  <a:pt x="9382684" y="2974567"/>
                </a:cubicBezTo>
                <a:close/>
                <a:moveTo>
                  <a:pt x="9399556" y="2921122"/>
                </a:moveTo>
                <a:cubicBezTo>
                  <a:pt x="9406029" y="2908352"/>
                  <a:pt x="9412324" y="2895781"/>
                  <a:pt x="9418424" y="2883451"/>
                </a:cubicBezTo>
                <a:cubicBezTo>
                  <a:pt x="9419543" y="2886939"/>
                  <a:pt x="9420531" y="2890581"/>
                  <a:pt x="9421408" y="2894399"/>
                </a:cubicBezTo>
                <a:cubicBezTo>
                  <a:pt x="9415791" y="2906400"/>
                  <a:pt x="9409977" y="2918620"/>
                  <a:pt x="9403966" y="2931104"/>
                </a:cubicBezTo>
                <a:cubicBezTo>
                  <a:pt x="9402627" y="2927616"/>
                  <a:pt x="9401157" y="2924281"/>
                  <a:pt x="9399556" y="2921122"/>
                </a:cubicBezTo>
                <a:close/>
                <a:moveTo>
                  <a:pt x="9396704" y="2915900"/>
                </a:moveTo>
                <a:cubicBezTo>
                  <a:pt x="9394817" y="2912653"/>
                  <a:pt x="9392754" y="2909603"/>
                  <a:pt x="9390539" y="2906773"/>
                </a:cubicBezTo>
                <a:cubicBezTo>
                  <a:pt x="9397713" y="2893214"/>
                  <a:pt x="9404712" y="2879874"/>
                  <a:pt x="9411470" y="2866798"/>
                </a:cubicBezTo>
                <a:cubicBezTo>
                  <a:pt x="9413180" y="2870002"/>
                  <a:pt x="9414717" y="2873402"/>
                  <a:pt x="9416120" y="2877001"/>
                </a:cubicBezTo>
                <a:cubicBezTo>
                  <a:pt x="9409868" y="2889725"/>
                  <a:pt x="9403395" y="2902670"/>
                  <a:pt x="9396704" y="2915900"/>
                </a:cubicBezTo>
                <a:close/>
                <a:moveTo>
                  <a:pt x="9413729" y="2862410"/>
                </a:moveTo>
                <a:cubicBezTo>
                  <a:pt x="9420421" y="2849422"/>
                  <a:pt x="9426937" y="2836653"/>
                  <a:pt x="9433234" y="2824125"/>
                </a:cubicBezTo>
                <a:cubicBezTo>
                  <a:pt x="9434484" y="2827548"/>
                  <a:pt x="9435581" y="2831146"/>
                  <a:pt x="9436546" y="2834898"/>
                </a:cubicBezTo>
                <a:cubicBezTo>
                  <a:pt x="9430755" y="2847053"/>
                  <a:pt x="9424743" y="2859470"/>
                  <a:pt x="9418534" y="2872130"/>
                </a:cubicBezTo>
                <a:cubicBezTo>
                  <a:pt x="9417064" y="2868707"/>
                  <a:pt x="9415462" y="2865482"/>
                  <a:pt x="9413729" y="2862410"/>
                </a:cubicBezTo>
                <a:close/>
                <a:moveTo>
                  <a:pt x="9410658" y="2857474"/>
                </a:moveTo>
                <a:cubicBezTo>
                  <a:pt x="9408749" y="2854578"/>
                  <a:pt x="9406709" y="2851879"/>
                  <a:pt x="9404536" y="2849378"/>
                </a:cubicBezTo>
                <a:cubicBezTo>
                  <a:pt x="9411886" y="2835644"/>
                  <a:pt x="9419061" y="2822151"/>
                  <a:pt x="9426016" y="2808921"/>
                </a:cubicBezTo>
                <a:cubicBezTo>
                  <a:pt x="9427726" y="2811773"/>
                  <a:pt x="9429306" y="2814801"/>
                  <a:pt x="9430711" y="2818004"/>
                </a:cubicBezTo>
                <a:cubicBezTo>
                  <a:pt x="9424238" y="2830905"/>
                  <a:pt x="9417568" y="2844047"/>
                  <a:pt x="9410658" y="2857474"/>
                </a:cubicBezTo>
                <a:close/>
                <a:moveTo>
                  <a:pt x="9428231" y="2804664"/>
                </a:moveTo>
                <a:cubicBezTo>
                  <a:pt x="9435099" y="2791566"/>
                  <a:pt x="9441746" y="2778710"/>
                  <a:pt x="9448175" y="2766116"/>
                </a:cubicBezTo>
                <a:cubicBezTo>
                  <a:pt x="9449425" y="2769188"/>
                  <a:pt x="9450522" y="2772435"/>
                  <a:pt x="9451531" y="2775835"/>
                </a:cubicBezTo>
                <a:cubicBezTo>
                  <a:pt x="9445586" y="2788100"/>
                  <a:pt x="9439420" y="2800584"/>
                  <a:pt x="9433058" y="2813331"/>
                </a:cubicBezTo>
                <a:cubicBezTo>
                  <a:pt x="9431588" y="2810281"/>
                  <a:pt x="9429964" y="2807385"/>
                  <a:pt x="9428231" y="2804664"/>
                </a:cubicBezTo>
                <a:close/>
                <a:moveTo>
                  <a:pt x="9424984" y="2799904"/>
                </a:moveTo>
                <a:cubicBezTo>
                  <a:pt x="9422988" y="2797249"/>
                  <a:pt x="9420859" y="2794770"/>
                  <a:pt x="9418600" y="2792466"/>
                </a:cubicBezTo>
                <a:cubicBezTo>
                  <a:pt x="9426147" y="2778622"/>
                  <a:pt x="9433475" y="2764997"/>
                  <a:pt x="9440605" y="2751636"/>
                </a:cubicBezTo>
                <a:cubicBezTo>
                  <a:pt x="9442383" y="2754291"/>
                  <a:pt x="9444028" y="2757099"/>
                  <a:pt x="9445520" y="2760127"/>
                </a:cubicBezTo>
                <a:cubicBezTo>
                  <a:pt x="9438894" y="2773137"/>
                  <a:pt x="9432049" y="2786389"/>
                  <a:pt x="9424984" y="2799904"/>
                </a:cubicBezTo>
                <a:close/>
                <a:moveTo>
                  <a:pt x="9442887" y="2747336"/>
                </a:moveTo>
                <a:cubicBezTo>
                  <a:pt x="9449908" y="2734084"/>
                  <a:pt x="9456731" y="2721074"/>
                  <a:pt x="9463357" y="2708327"/>
                </a:cubicBezTo>
                <a:cubicBezTo>
                  <a:pt x="9464651" y="2711201"/>
                  <a:pt x="9465836" y="2714272"/>
                  <a:pt x="9466889" y="2717497"/>
                </a:cubicBezTo>
                <a:cubicBezTo>
                  <a:pt x="9460790" y="2729871"/>
                  <a:pt x="9454471" y="2742509"/>
                  <a:pt x="9447911" y="2755410"/>
                </a:cubicBezTo>
                <a:cubicBezTo>
                  <a:pt x="9446375" y="2752535"/>
                  <a:pt x="9444686" y="2749859"/>
                  <a:pt x="9442887" y="2747336"/>
                </a:cubicBezTo>
                <a:close/>
                <a:moveTo>
                  <a:pt x="9439420" y="2742860"/>
                </a:moveTo>
                <a:cubicBezTo>
                  <a:pt x="9435866" y="2738669"/>
                  <a:pt x="9431896" y="2735005"/>
                  <a:pt x="9427485" y="2731912"/>
                </a:cubicBezTo>
                <a:cubicBezTo>
                  <a:pt x="9365066" y="2688098"/>
                  <a:pt x="9267280" y="2701328"/>
                  <a:pt x="9214756" y="2708436"/>
                </a:cubicBezTo>
                <a:cubicBezTo>
                  <a:pt x="9102029" y="2723685"/>
                  <a:pt x="8991957" y="2761531"/>
                  <a:pt x="8885504" y="2798148"/>
                </a:cubicBezTo>
                <a:cubicBezTo>
                  <a:pt x="8843073" y="2812738"/>
                  <a:pt x="8799215" y="2827833"/>
                  <a:pt x="8756146" y="2841107"/>
                </a:cubicBezTo>
                <a:cubicBezTo>
                  <a:pt x="8108371" y="3041045"/>
                  <a:pt x="7404342" y="3291971"/>
                  <a:pt x="6540503" y="3630789"/>
                </a:cubicBezTo>
                <a:cubicBezTo>
                  <a:pt x="6421259" y="3677543"/>
                  <a:pt x="6280602" y="3730089"/>
                  <a:pt x="6159604" y="3761463"/>
                </a:cubicBezTo>
                <a:cubicBezTo>
                  <a:pt x="6165725" y="3758545"/>
                  <a:pt x="6171869" y="3755649"/>
                  <a:pt x="6177990" y="3752709"/>
                </a:cubicBezTo>
                <a:cubicBezTo>
                  <a:pt x="6307413" y="3717518"/>
                  <a:pt x="6458974" y="3658565"/>
                  <a:pt x="6572776" y="3612448"/>
                </a:cubicBezTo>
                <a:cubicBezTo>
                  <a:pt x="7444536" y="3259127"/>
                  <a:pt x="8140206" y="3000829"/>
                  <a:pt x="8762092" y="2799596"/>
                </a:cubicBezTo>
                <a:cubicBezTo>
                  <a:pt x="8803427" y="2786213"/>
                  <a:pt x="8845508" y="2771316"/>
                  <a:pt x="8886206" y="2756901"/>
                </a:cubicBezTo>
                <a:cubicBezTo>
                  <a:pt x="8997112" y="2717673"/>
                  <a:pt x="9111792" y="2677084"/>
                  <a:pt x="9229149" y="2660366"/>
                </a:cubicBezTo>
                <a:cubicBezTo>
                  <a:pt x="9282309" y="2652775"/>
                  <a:pt x="9381280" y="2638689"/>
                  <a:pt x="9443128" y="2682789"/>
                </a:cubicBezTo>
                <a:cubicBezTo>
                  <a:pt x="9450149" y="2687791"/>
                  <a:pt x="9455919" y="2694438"/>
                  <a:pt x="9460483" y="2702644"/>
                </a:cubicBezTo>
                <a:cubicBezTo>
                  <a:pt x="9453681" y="2715808"/>
                  <a:pt x="9446683" y="2729191"/>
                  <a:pt x="9439420" y="2742860"/>
                </a:cubicBezTo>
                <a:close/>
                <a:moveTo>
                  <a:pt x="9445695" y="2679190"/>
                </a:moveTo>
                <a:cubicBezTo>
                  <a:pt x="9382421" y="2634060"/>
                  <a:pt x="9282309" y="2648321"/>
                  <a:pt x="9228534" y="2655978"/>
                </a:cubicBezTo>
                <a:cubicBezTo>
                  <a:pt x="9110739" y="2672762"/>
                  <a:pt x="8995840" y="2713438"/>
                  <a:pt x="8884736" y="2752755"/>
                </a:cubicBezTo>
                <a:cubicBezTo>
                  <a:pt x="8844060" y="2767147"/>
                  <a:pt x="8802001" y="2782023"/>
                  <a:pt x="8760732" y="2795384"/>
                </a:cubicBezTo>
                <a:cubicBezTo>
                  <a:pt x="8138736" y="2996661"/>
                  <a:pt x="7442978" y="3254981"/>
                  <a:pt x="6571131" y="3608345"/>
                </a:cubicBezTo>
                <a:cubicBezTo>
                  <a:pt x="6464503" y="3651544"/>
                  <a:pt x="6324724" y="3706043"/>
                  <a:pt x="6201224" y="3741608"/>
                </a:cubicBezTo>
                <a:cubicBezTo>
                  <a:pt x="6205963" y="3739348"/>
                  <a:pt x="6210724" y="3737044"/>
                  <a:pt x="6215463" y="3734784"/>
                </a:cubicBezTo>
                <a:cubicBezTo>
                  <a:pt x="6344974" y="3696039"/>
                  <a:pt x="6492849" y="3636384"/>
                  <a:pt x="6603492" y="3590069"/>
                </a:cubicBezTo>
                <a:cubicBezTo>
                  <a:pt x="7244664" y="3321722"/>
                  <a:pt x="8003082" y="3012545"/>
                  <a:pt x="8766788" y="2753917"/>
                </a:cubicBezTo>
                <a:cubicBezTo>
                  <a:pt x="8805819" y="2740710"/>
                  <a:pt x="8845617" y="2726229"/>
                  <a:pt x="8884078" y="2712232"/>
                </a:cubicBezTo>
                <a:cubicBezTo>
                  <a:pt x="9000097" y="2670019"/>
                  <a:pt x="9120063" y="2626381"/>
                  <a:pt x="9242971" y="2607995"/>
                </a:cubicBezTo>
                <a:cubicBezTo>
                  <a:pt x="9318290" y="2596740"/>
                  <a:pt x="9403483" y="2588249"/>
                  <a:pt x="9461273" y="2630155"/>
                </a:cubicBezTo>
                <a:cubicBezTo>
                  <a:pt x="9470641" y="2636934"/>
                  <a:pt x="9477662" y="2646807"/>
                  <a:pt x="9482358" y="2659686"/>
                </a:cubicBezTo>
                <a:cubicBezTo>
                  <a:pt x="9476104" y="2672191"/>
                  <a:pt x="9469588" y="2684983"/>
                  <a:pt x="9462897" y="2698015"/>
                </a:cubicBezTo>
                <a:cubicBezTo>
                  <a:pt x="9458245" y="2690358"/>
                  <a:pt x="9452540" y="2684083"/>
                  <a:pt x="9445695" y="2679190"/>
                </a:cubicBezTo>
                <a:close/>
                <a:moveTo>
                  <a:pt x="6151135" y="3759752"/>
                </a:moveTo>
                <a:cubicBezTo>
                  <a:pt x="6145497" y="3762429"/>
                  <a:pt x="6139858" y="3765127"/>
                  <a:pt x="6134197" y="3767804"/>
                </a:cubicBezTo>
                <a:cubicBezTo>
                  <a:pt x="6127572" y="3769384"/>
                  <a:pt x="6121012" y="3770897"/>
                  <a:pt x="6114517" y="3772346"/>
                </a:cubicBezTo>
                <a:cubicBezTo>
                  <a:pt x="6120529" y="3769669"/>
                  <a:pt x="6126584" y="3766970"/>
                  <a:pt x="6132684" y="3764250"/>
                </a:cubicBezTo>
                <a:cubicBezTo>
                  <a:pt x="6138761" y="3762824"/>
                  <a:pt x="6144926" y="3761310"/>
                  <a:pt x="6151135" y="3759752"/>
                </a:cubicBezTo>
                <a:close/>
                <a:moveTo>
                  <a:pt x="6090822" y="3777326"/>
                </a:moveTo>
                <a:cubicBezTo>
                  <a:pt x="6085162" y="3778445"/>
                  <a:pt x="6079567" y="3779476"/>
                  <a:pt x="6074038" y="3780463"/>
                </a:cubicBezTo>
                <a:cubicBezTo>
                  <a:pt x="6080160" y="3777918"/>
                  <a:pt x="6086281" y="3775395"/>
                  <a:pt x="6092424" y="3772872"/>
                </a:cubicBezTo>
                <a:cubicBezTo>
                  <a:pt x="6097470" y="3771907"/>
                  <a:pt x="6102582" y="3770876"/>
                  <a:pt x="6107760" y="3769779"/>
                </a:cubicBezTo>
                <a:cubicBezTo>
                  <a:pt x="6102078" y="3772324"/>
                  <a:pt x="6096417" y="3774825"/>
                  <a:pt x="6090822" y="3777326"/>
                </a:cubicBezTo>
                <a:close/>
                <a:moveTo>
                  <a:pt x="6073863" y="3784873"/>
                </a:moveTo>
                <a:cubicBezTo>
                  <a:pt x="6067259" y="3787813"/>
                  <a:pt x="6060743" y="3790709"/>
                  <a:pt x="6054271" y="3793583"/>
                </a:cubicBezTo>
                <a:cubicBezTo>
                  <a:pt x="6047886" y="3794637"/>
                  <a:pt x="6041655" y="3795580"/>
                  <a:pt x="6035490" y="3796436"/>
                </a:cubicBezTo>
                <a:cubicBezTo>
                  <a:pt x="6042489" y="3793518"/>
                  <a:pt x="6049488" y="3790621"/>
                  <a:pt x="6056465" y="3787747"/>
                </a:cubicBezTo>
                <a:cubicBezTo>
                  <a:pt x="6062169" y="3786870"/>
                  <a:pt x="6067961" y="3785904"/>
                  <a:pt x="6073863" y="3784873"/>
                </a:cubicBezTo>
                <a:close/>
                <a:moveTo>
                  <a:pt x="6039527" y="3800143"/>
                </a:moveTo>
                <a:cubicBezTo>
                  <a:pt x="6032177" y="3803413"/>
                  <a:pt x="6024915" y="3806638"/>
                  <a:pt x="6017741" y="3809841"/>
                </a:cubicBezTo>
                <a:cubicBezTo>
                  <a:pt x="6010895" y="3810740"/>
                  <a:pt x="6004204" y="3811552"/>
                  <a:pt x="5997644" y="3812210"/>
                </a:cubicBezTo>
                <a:cubicBezTo>
                  <a:pt x="6005366" y="3808985"/>
                  <a:pt x="6013089" y="3805760"/>
                  <a:pt x="6020746" y="3802579"/>
                </a:cubicBezTo>
                <a:cubicBezTo>
                  <a:pt x="6026890" y="3801855"/>
                  <a:pt x="6033143" y="3801065"/>
                  <a:pt x="6039527" y="3800143"/>
                </a:cubicBezTo>
                <a:close/>
                <a:moveTo>
                  <a:pt x="5906176" y="3831737"/>
                </a:moveTo>
                <a:cubicBezTo>
                  <a:pt x="5897312" y="3835116"/>
                  <a:pt x="5888427" y="3838494"/>
                  <a:pt x="5879519" y="3841807"/>
                </a:cubicBezTo>
                <a:cubicBezTo>
                  <a:pt x="5873925" y="3841237"/>
                  <a:pt x="5868659" y="3840557"/>
                  <a:pt x="5863657" y="3839789"/>
                </a:cubicBezTo>
                <a:cubicBezTo>
                  <a:pt x="5872762" y="3836673"/>
                  <a:pt x="5881845" y="3833536"/>
                  <a:pt x="5890884" y="3830333"/>
                </a:cubicBezTo>
                <a:cubicBezTo>
                  <a:pt x="5895733" y="3830859"/>
                  <a:pt x="5900801" y="3831342"/>
                  <a:pt x="5906176" y="3831737"/>
                </a:cubicBezTo>
                <a:close/>
                <a:moveTo>
                  <a:pt x="5871401" y="3844835"/>
                </a:moveTo>
                <a:cubicBezTo>
                  <a:pt x="5861968" y="3848345"/>
                  <a:pt x="5852467" y="3851812"/>
                  <a:pt x="5842945" y="3855256"/>
                </a:cubicBezTo>
                <a:cubicBezTo>
                  <a:pt x="5837153" y="3854335"/>
                  <a:pt x="5831712" y="3853282"/>
                  <a:pt x="5826600" y="3852119"/>
                </a:cubicBezTo>
                <a:cubicBezTo>
                  <a:pt x="5836385" y="3848938"/>
                  <a:pt x="5846105" y="3845734"/>
                  <a:pt x="5855758" y="3842465"/>
                </a:cubicBezTo>
                <a:cubicBezTo>
                  <a:pt x="5860695" y="3843343"/>
                  <a:pt x="5865895" y="3844133"/>
                  <a:pt x="5871401" y="3844835"/>
                </a:cubicBezTo>
                <a:close/>
                <a:moveTo>
                  <a:pt x="5817714" y="3849947"/>
                </a:moveTo>
                <a:cubicBezTo>
                  <a:pt x="5812669" y="3848609"/>
                  <a:pt x="5807973" y="3847161"/>
                  <a:pt x="5803563" y="3845625"/>
                </a:cubicBezTo>
                <a:cubicBezTo>
                  <a:pt x="5813370" y="3842882"/>
                  <a:pt x="5823046" y="3840096"/>
                  <a:pt x="5832634" y="3837244"/>
                </a:cubicBezTo>
                <a:cubicBezTo>
                  <a:pt x="5836912" y="3838429"/>
                  <a:pt x="5841432" y="3839547"/>
                  <a:pt x="5846258" y="3840601"/>
                </a:cubicBezTo>
                <a:cubicBezTo>
                  <a:pt x="5836803" y="3843760"/>
                  <a:pt x="5827302" y="3846875"/>
                  <a:pt x="5817714" y="3849947"/>
                </a:cubicBezTo>
                <a:close/>
                <a:moveTo>
                  <a:pt x="5811067" y="3852075"/>
                </a:moveTo>
                <a:cubicBezTo>
                  <a:pt x="5801128" y="3855256"/>
                  <a:pt x="5791124" y="3858372"/>
                  <a:pt x="5781009" y="3861487"/>
                </a:cubicBezTo>
                <a:cubicBezTo>
                  <a:pt x="5775810" y="3859623"/>
                  <a:pt x="5771005" y="3857670"/>
                  <a:pt x="5766617" y="3855585"/>
                </a:cubicBezTo>
                <a:cubicBezTo>
                  <a:pt x="5776950" y="3852909"/>
                  <a:pt x="5787130" y="3850188"/>
                  <a:pt x="5797179" y="3847402"/>
                </a:cubicBezTo>
                <a:cubicBezTo>
                  <a:pt x="5801479" y="3849047"/>
                  <a:pt x="5806109" y="3850605"/>
                  <a:pt x="5811067" y="3852075"/>
                </a:cubicBezTo>
                <a:close/>
                <a:moveTo>
                  <a:pt x="5760232" y="3852382"/>
                </a:moveTo>
                <a:cubicBezTo>
                  <a:pt x="5756020" y="3850100"/>
                  <a:pt x="5752180" y="3847753"/>
                  <a:pt x="5748692" y="3845318"/>
                </a:cubicBezTo>
                <a:cubicBezTo>
                  <a:pt x="5758740" y="3843233"/>
                  <a:pt x="5768679" y="3841083"/>
                  <a:pt x="5778574" y="3838845"/>
                </a:cubicBezTo>
                <a:cubicBezTo>
                  <a:pt x="5782106" y="3840798"/>
                  <a:pt x="5785924" y="3842663"/>
                  <a:pt x="5790027" y="3844484"/>
                </a:cubicBezTo>
                <a:cubicBezTo>
                  <a:pt x="5780241" y="3847161"/>
                  <a:pt x="5770325" y="3849793"/>
                  <a:pt x="5760232" y="3852382"/>
                </a:cubicBezTo>
                <a:close/>
                <a:moveTo>
                  <a:pt x="5754923" y="3853743"/>
                </a:moveTo>
                <a:cubicBezTo>
                  <a:pt x="5744852" y="3856310"/>
                  <a:pt x="5734584" y="3858832"/>
                  <a:pt x="5724141" y="3861356"/>
                </a:cubicBezTo>
                <a:cubicBezTo>
                  <a:pt x="5719995" y="3858438"/>
                  <a:pt x="5716352" y="3855410"/>
                  <a:pt x="5713061" y="3852294"/>
                </a:cubicBezTo>
                <a:cubicBezTo>
                  <a:pt x="5723395" y="3850386"/>
                  <a:pt x="5733575" y="3848411"/>
                  <a:pt x="5743645" y="3846349"/>
                </a:cubicBezTo>
                <a:cubicBezTo>
                  <a:pt x="5747046" y="3848894"/>
                  <a:pt x="5750798" y="3851373"/>
                  <a:pt x="5754923" y="3853743"/>
                </a:cubicBezTo>
                <a:close/>
                <a:moveTo>
                  <a:pt x="5704812" y="3849135"/>
                </a:moveTo>
                <a:cubicBezTo>
                  <a:pt x="5694983" y="3850934"/>
                  <a:pt x="5685000" y="3852689"/>
                  <a:pt x="5674842" y="3854401"/>
                </a:cubicBezTo>
                <a:cubicBezTo>
                  <a:pt x="5672165" y="3850452"/>
                  <a:pt x="5669884" y="3846437"/>
                  <a:pt x="5667953" y="3842400"/>
                </a:cubicBezTo>
                <a:cubicBezTo>
                  <a:pt x="5677826" y="3841303"/>
                  <a:pt x="5687458" y="3840206"/>
                  <a:pt x="5696914" y="3839043"/>
                </a:cubicBezTo>
                <a:cubicBezTo>
                  <a:pt x="5699239" y="3842421"/>
                  <a:pt x="5701850" y="3845800"/>
                  <a:pt x="5704812" y="3849135"/>
                </a:cubicBezTo>
                <a:close/>
                <a:moveTo>
                  <a:pt x="5666000" y="3838055"/>
                </a:moveTo>
                <a:cubicBezTo>
                  <a:pt x="5664267" y="3834019"/>
                  <a:pt x="5662819" y="3829960"/>
                  <a:pt x="5661568" y="3825945"/>
                </a:cubicBezTo>
                <a:cubicBezTo>
                  <a:pt x="5670761" y="3825550"/>
                  <a:pt x="5679735" y="3825111"/>
                  <a:pt x="5688489" y="3824606"/>
                </a:cubicBezTo>
                <a:cubicBezTo>
                  <a:pt x="5690200" y="3827985"/>
                  <a:pt x="5692087" y="3831386"/>
                  <a:pt x="5694193" y="3834808"/>
                </a:cubicBezTo>
                <a:cubicBezTo>
                  <a:pt x="5684978" y="3835949"/>
                  <a:pt x="5675588" y="3837024"/>
                  <a:pt x="5666000" y="3838055"/>
                </a:cubicBezTo>
                <a:close/>
                <a:moveTo>
                  <a:pt x="5653495" y="3810170"/>
                </a:moveTo>
                <a:cubicBezTo>
                  <a:pt x="5654460" y="3813944"/>
                  <a:pt x="5655469" y="3817805"/>
                  <a:pt x="5656588" y="3821754"/>
                </a:cubicBezTo>
                <a:cubicBezTo>
                  <a:pt x="5648207" y="3822105"/>
                  <a:pt x="5639606" y="3822412"/>
                  <a:pt x="5630809" y="3822719"/>
                </a:cubicBezTo>
                <a:cubicBezTo>
                  <a:pt x="5630172" y="3818068"/>
                  <a:pt x="5629668" y="3813527"/>
                  <a:pt x="5629207" y="3809095"/>
                </a:cubicBezTo>
                <a:cubicBezTo>
                  <a:pt x="5637500" y="3809380"/>
                  <a:pt x="5645574" y="3809643"/>
                  <a:pt x="5653429" y="3809885"/>
                </a:cubicBezTo>
                <a:cubicBezTo>
                  <a:pt x="5653451" y="3809995"/>
                  <a:pt x="5653473" y="3810082"/>
                  <a:pt x="5653495" y="3810170"/>
                </a:cubicBezTo>
                <a:close/>
                <a:moveTo>
                  <a:pt x="5627342" y="3822851"/>
                </a:moveTo>
                <a:cubicBezTo>
                  <a:pt x="5619092" y="3823115"/>
                  <a:pt x="5610646" y="3823400"/>
                  <a:pt x="5601980" y="3823641"/>
                </a:cubicBezTo>
                <a:cubicBezTo>
                  <a:pt x="5601892" y="3818353"/>
                  <a:pt x="5601958" y="3813154"/>
                  <a:pt x="5602046" y="3808107"/>
                </a:cubicBezTo>
                <a:cubicBezTo>
                  <a:pt x="5604283" y="3808173"/>
                  <a:pt x="5606543" y="3808261"/>
                  <a:pt x="5608781" y="3808349"/>
                </a:cubicBezTo>
                <a:cubicBezTo>
                  <a:pt x="5614529" y="3808568"/>
                  <a:pt x="5620168" y="3808766"/>
                  <a:pt x="5625718" y="3808963"/>
                </a:cubicBezTo>
                <a:cubicBezTo>
                  <a:pt x="5626180" y="3813395"/>
                  <a:pt x="5626684" y="3818046"/>
                  <a:pt x="5627342" y="3822851"/>
                </a:cubicBezTo>
                <a:close/>
                <a:moveTo>
                  <a:pt x="5608935" y="3804027"/>
                </a:moveTo>
                <a:cubicBezTo>
                  <a:pt x="5606675" y="3803939"/>
                  <a:pt x="5604393" y="3803851"/>
                  <a:pt x="5602089" y="3803785"/>
                </a:cubicBezTo>
                <a:cubicBezTo>
                  <a:pt x="5602177" y="3798608"/>
                  <a:pt x="5602199" y="3793693"/>
                  <a:pt x="5602002" y="3789108"/>
                </a:cubicBezTo>
                <a:cubicBezTo>
                  <a:pt x="5609395" y="3789919"/>
                  <a:pt x="5616548" y="3790731"/>
                  <a:pt x="5623480" y="3791543"/>
                </a:cubicBezTo>
                <a:cubicBezTo>
                  <a:pt x="5624205" y="3795624"/>
                  <a:pt x="5624753" y="3799990"/>
                  <a:pt x="5625258" y="3804619"/>
                </a:cubicBezTo>
                <a:cubicBezTo>
                  <a:pt x="5619905" y="3804422"/>
                  <a:pt x="5614485" y="3804224"/>
                  <a:pt x="5608935" y="3804027"/>
                </a:cubicBezTo>
                <a:close/>
                <a:moveTo>
                  <a:pt x="5598733" y="3803654"/>
                </a:moveTo>
                <a:cubicBezTo>
                  <a:pt x="5591273" y="3803391"/>
                  <a:pt x="5583682" y="3803105"/>
                  <a:pt x="5575937" y="3802842"/>
                </a:cubicBezTo>
                <a:cubicBezTo>
                  <a:pt x="5576595" y="3797050"/>
                  <a:pt x="5577166" y="3791565"/>
                  <a:pt x="5577495" y="3786453"/>
                </a:cubicBezTo>
                <a:cubicBezTo>
                  <a:pt x="5584757" y="3787221"/>
                  <a:pt x="5591777" y="3787967"/>
                  <a:pt x="5598623" y="3788735"/>
                </a:cubicBezTo>
                <a:cubicBezTo>
                  <a:pt x="5598820" y="3793364"/>
                  <a:pt x="5598798" y="3798366"/>
                  <a:pt x="5598733" y="3803654"/>
                </a:cubicBezTo>
                <a:close/>
                <a:moveTo>
                  <a:pt x="5574467" y="3781889"/>
                </a:moveTo>
                <a:cubicBezTo>
                  <a:pt x="5567819" y="3781209"/>
                  <a:pt x="5560996" y="3780529"/>
                  <a:pt x="5553975" y="3779871"/>
                </a:cubicBezTo>
                <a:cubicBezTo>
                  <a:pt x="5554831" y="3773289"/>
                  <a:pt x="5555094" y="3767475"/>
                  <a:pt x="5554436" y="3762582"/>
                </a:cubicBezTo>
                <a:cubicBezTo>
                  <a:pt x="5560799" y="3763636"/>
                  <a:pt x="5566985" y="3764711"/>
                  <a:pt x="5572975" y="3765786"/>
                </a:cubicBezTo>
                <a:cubicBezTo>
                  <a:pt x="5574335" y="3770174"/>
                  <a:pt x="5574664" y="3775637"/>
                  <a:pt x="5574467" y="3781889"/>
                </a:cubicBezTo>
                <a:close/>
                <a:moveTo>
                  <a:pt x="5553865" y="3758282"/>
                </a:moveTo>
                <a:cubicBezTo>
                  <a:pt x="5553098" y="3752885"/>
                  <a:pt x="5552593" y="3747202"/>
                  <a:pt x="5552308" y="3741301"/>
                </a:cubicBezTo>
                <a:cubicBezTo>
                  <a:pt x="5557793" y="3742639"/>
                  <a:pt x="5563146" y="3743999"/>
                  <a:pt x="5568302" y="3745337"/>
                </a:cubicBezTo>
                <a:cubicBezTo>
                  <a:pt x="5569223" y="3750932"/>
                  <a:pt x="5570320" y="3756285"/>
                  <a:pt x="5571725" y="3761354"/>
                </a:cubicBezTo>
                <a:cubicBezTo>
                  <a:pt x="5565932" y="3760323"/>
                  <a:pt x="5559987" y="3759291"/>
                  <a:pt x="5553865" y="3758282"/>
                </a:cubicBezTo>
                <a:close/>
                <a:moveTo>
                  <a:pt x="5550574" y="3757755"/>
                </a:moveTo>
                <a:cubicBezTo>
                  <a:pt x="5544716" y="3756790"/>
                  <a:pt x="5538683" y="3755847"/>
                  <a:pt x="5532496" y="3754925"/>
                </a:cubicBezTo>
                <a:cubicBezTo>
                  <a:pt x="5532365" y="3749111"/>
                  <a:pt x="5532496" y="3743056"/>
                  <a:pt x="5532781" y="3736781"/>
                </a:cubicBezTo>
                <a:cubicBezTo>
                  <a:pt x="5538354" y="3738010"/>
                  <a:pt x="5543817" y="3739260"/>
                  <a:pt x="5549082" y="3740533"/>
                </a:cubicBezTo>
                <a:cubicBezTo>
                  <a:pt x="5549368" y="3746500"/>
                  <a:pt x="5549829" y="3752249"/>
                  <a:pt x="5550574" y="3757755"/>
                </a:cubicBezTo>
                <a:close/>
                <a:moveTo>
                  <a:pt x="5533000" y="3732678"/>
                </a:moveTo>
                <a:cubicBezTo>
                  <a:pt x="5533330" y="3727127"/>
                  <a:pt x="5533747" y="3721401"/>
                  <a:pt x="5534229" y="3715565"/>
                </a:cubicBezTo>
                <a:cubicBezTo>
                  <a:pt x="5539166" y="3717057"/>
                  <a:pt x="5543948" y="3718571"/>
                  <a:pt x="5548600" y="3720085"/>
                </a:cubicBezTo>
                <a:cubicBezTo>
                  <a:pt x="5548644" y="3725635"/>
                  <a:pt x="5548732" y="3731055"/>
                  <a:pt x="5548907" y="3736342"/>
                </a:cubicBezTo>
                <a:cubicBezTo>
                  <a:pt x="5543751" y="3735114"/>
                  <a:pt x="5538442" y="3733885"/>
                  <a:pt x="5533000" y="3732678"/>
                </a:cubicBezTo>
                <a:close/>
                <a:moveTo>
                  <a:pt x="5529951" y="3732020"/>
                </a:moveTo>
                <a:cubicBezTo>
                  <a:pt x="5526660" y="3731296"/>
                  <a:pt x="5523325" y="3730594"/>
                  <a:pt x="5519902" y="3729892"/>
                </a:cubicBezTo>
                <a:cubicBezTo>
                  <a:pt x="5517840" y="3729453"/>
                  <a:pt x="5515756" y="3729058"/>
                  <a:pt x="5513672" y="3728641"/>
                </a:cubicBezTo>
                <a:cubicBezTo>
                  <a:pt x="5514483" y="3722718"/>
                  <a:pt x="5515405" y="3716640"/>
                  <a:pt x="5516392" y="3710431"/>
                </a:cubicBezTo>
                <a:cubicBezTo>
                  <a:pt x="5521460" y="3711813"/>
                  <a:pt x="5526418" y="3713239"/>
                  <a:pt x="5531202" y="3714666"/>
                </a:cubicBezTo>
                <a:cubicBezTo>
                  <a:pt x="5530719" y="3720567"/>
                  <a:pt x="5530302" y="3726359"/>
                  <a:pt x="5529951" y="3732020"/>
                </a:cubicBezTo>
                <a:close/>
                <a:moveTo>
                  <a:pt x="5520210" y="3685551"/>
                </a:moveTo>
                <a:cubicBezTo>
                  <a:pt x="5520977" y="3680308"/>
                  <a:pt x="5521723" y="3674976"/>
                  <a:pt x="5522404" y="3669601"/>
                </a:cubicBezTo>
                <a:cubicBezTo>
                  <a:pt x="5526440" y="3671444"/>
                  <a:pt x="5530324" y="3673309"/>
                  <a:pt x="5534097" y="3675174"/>
                </a:cubicBezTo>
                <a:cubicBezTo>
                  <a:pt x="5533834" y="3680308"/>
                  <a:pt x="5533527" y="3685376"/>
                  <a:pt x="5533154" y="3690356"/>
                </a:cubicBezTo>
                <a:cubicBezTo>
                  <a:pt x="5528964" y="3688755"/>
                  <a:pt x="5524664" y="3687131"/>
                  <a:pt x="5520210" y="3685551"/>
                </a:cubicBezTo>
                <a:close/>
                <a:moveTo>
                  <a:pt x="5517357" y="3684520"/>
                </a:moveTo>
                <a:cubicBezTo>
                  <a:pt x="5515054" y="3683730"/>
                  <a:pt x="5512750" y="3682919"/>
                  <a:pt x="5510381" y="3682107"/>
                </a:cubicBezTo>
                <a:cubicBezTo>
                  <a:pt x="5508231" y="3681383"/>
                  <a:pt x="5506037" y="3680681"/>
                  <a:pt x="5503843" y="3679979"/>
                </a:cubicBezTo>
                <a:cubicBezTo>
                  <a:pt x="5505005" y="3674384"/>
                  <a:pt x="5506168" y="3668723"/>
                  <a:pt x="5507243" y="3662975"/>
                </a:cubicBezTo>
                <a:cubicBezTo>
                  <a:pt x="5511478" y="3664752"/>
                  <a:pt x="5515580" y="3666530"/>
                  <a:pt x="5519551" y="3668307"/>
                </a:cubicBezTo>
                <a:cubicBezTo>
                  <a:pt x="5518893" y="3673791"/>
                  <a:pt x="5518126" y="3679211"/>
                  <a:pt x="5517357" y="3684520"/>
                </a:cubicBezTo>
                <a:close/>
                <a:moveTo>
                  <a:pt x="5501056" y="3679123"/>
                </a:moveTo>
                <a:cubicBezTo>
                  <a:pt x="5496449" y="3677697"/>
                  <a:pt x="5491732" y="3676337"/>
                  <a:pt x="5486927" y="3675064"/>
                </a:cubicBezTo>
                <a:cubicBezTo>
                  <a:pt x="5488529" y="3669074"/>
                  <a:pt x="5490086" y="3663019"/>
                  <a:pt x="5491600" y="3656898"/>
                </a:cubicBezTo>
                <a:cubicBezTo>
                  <a:pt x="5495878" y="3658434"/>
                  <a:pt x="5500091" y="3660035"/>
                  <a:pt x="5504172" y="3661703"/>
                </a:cubicBezTo>
                <a:cubicBezTo>
                  <a:pt x="5504303" y="3661746"/>
                  <a:pt x="5504413" y="3661812"/>
                  <a:pt x="5504522" y="3661856"/>
                </a:cubicBezTo>
                <a:cubicBezTo>
                  <a:pt x="5503425" y="3667692"/>
                  <a:pt x="5502263" y="3673440"/>
                  <a:pt x="5501056" y="3679123"/>
                </a:cubicBezTo>
                <a:close/>
                <a:moveTo>
                  <a:pt x="5505225" y="3658082"/>
                </a:moveTo>
                <a:cubicBezTo>
                  <a:pt x="5501078" y="3656393"/>
                  <a:pt x="5496821" y="3654791"/>
                  <a:pt x="5492499" y="3653234"/>
                </a:cubicBezTo>
                <a:cubicBezTo>
                  <a:pt x="5493838" y="3647639"/>
                  <a:pt x="5495111" y="3642001"/>
                  <a:pt x="5496317" y="3636296"/>
                </a:cubicBezTo>
                <a:cubicBezTo>
                  <a:pt x="5497283" y="3636757"/>
                  <a:pt x="5498270" y="3637196"/>
                  <a:pt x="5499235" y="3637657"/>
                </a:cubicBezTo>
                <a:cubicBezTo>
                  <a:pt x="5502197" y="3639083"/>
                  <a:pt x="5505071" y="3640531"/>
                  <a:pt x="5507923" y="3641979"/>
                </a:cubicBezTo>
                <a:cubicBezTo>
                  <a:pt x="5507090" y="3647398"/>
                  <a:pt x="5506190" y="3652773"/>
                  <a:pt x="5505225" y="3658082"/>
                </a:cubicBezTo>
                <a:close/>
                <a:moveTo>
                  <a:pt x="5489845" y="3652291"/>
                </a:moveTo>
                <a:cubicBezTo>
                  <a:pt x="5485479" y="3650755"/>
                  <a:pt x="5481003" y="3649285"/>
                  <a:pt x="5476440" y="3647881"/>
                </a:cubicBezTo>
                <a:cubicBezTo>
                  <a:pt x="5478195" y="3641935"/>
                  <a:pt x="5479862" y="3635923"/>
                  <a:pt x="5481464" y="3629846"/>
                </a:cubicBezTo>
                <a:cubicBezTo>
                  <a:pt x="5485632" y="3631535"/>
                  <a:pt x="5489735" y="3633269"/>
                  <a:pt x="5493706" y="3635089"/>
                </a:cubicBezTo>
                <a:cubicBezTo>
                  <a:pt x="5492499" y="3640882"/>
                  <a:pt x="5491205" y="3646630"/>
                  <a:pt x="5489845" y="3652291"/>
                </a:cubicBezTo>
                <a:close/>
                <a:moveTo>
                  <a:pt x="5482385" y="3626292"/>
                </a:moveTo>
                <a:cubicBezTo>
                  <a:pt x="5483811" y="3620697"/>
                  <a:pt x="5485172" y="3615080"/>
                  <a:pt x="5486444" y="3609420"/>
                </a:cubicBezTo>
                <a:cubicBezTo>
                  <a:pt x="5489099" y="3610780"/>
                  <a:pt x="5491710" y="3612184"/>
                  <a:pt x="5494277" y="3613610"/>
                </a:cubicBezTo>
                <a:cubicBezTo>
                  <a:pt x="5495352" y="3614203"/>
                  <a:pt x="5496383" y="3614795"/>
                  <a:pt x="5497436" y="3615387"/>
                </a:cubicBezTo>
                <a:cubicBezTo>
                  <a:pt x="5496537" y="3620763"/>
                  <a:pt x="5495549" y="3626116"/>
                  <a:pt x="5494474" y="3631426"/>
                </a:cubicBezTo>
                <a:cubicBezTo>
                  <a:pt x="5490547" y="3629648"/>
                  <a:pt x="5486510" y="3627937"/>
                  <a:pt x="5482385" y="3626292"/>
                </a:cubicBezTo>
                <a:close/>
                <a:moveTo>
                  <a:pt x="5479862" y="3625260"/>
                </a:moveTo>
                <a:cubicBezTo>
                  <a:pt x="5475694" y="3623637"/>
                  <a:pt x="5471437" y="3622057"/>
                  <a:pt x="5467093" y="3620543"/>
                </a:cubicBezTo>
                <a:cubicBezTo>
                  <a:pt x="5468914" y="3614620"/>
                  <a:pt x="5470647" y="3608652"/>
                  <a:pt x="5472271" y="3602641"/>
                </a:cubicBezTo>
                <a:cubicBezTo>
                  <a:pt x="5476242" y="3604418"/>
                  <a:pt x="5480147" y="3606260"/>
                  <a:pt x="5483943" y="3608169"/>
                </a:cubicBezTo>
                <a:cubicBezTo>
                  <a:pt x="5482670" y="3613917"/>
                  <a:pt x="5481310" y="3619622"/>
                  <a:pt x="5479862" y="3625260"/>
                </a:cubicBezTo>
                <a:close/>
                <a:moveTo>
                  <a:pt x="5473192" y="3599152"/>
                </a:moveTo>
                <a:cubicBezTo>
                  <a:pt x="5474663" y="3593601"/>
                  <a:pt x="5476044" y="3588007"/>
                  <a:pt x="5477339" y="3582390"/>
                </a:cubicBezTo>
                <a:cubicBezTo>
                  <a:pt x="5480915" y="3584408"/>
                  <a:pt x="5484404" y="3586471"/>
                  <a:pt x="5487804" y="3588599"/>
                </a:cubicBezTo>
                <a:cubicBezTo>
                  <a:pt x="5486883" y="3593952"/>
                  <a:pt x="5485852" y="3599284"/>
                  <a:pt x="5484711" y="3604571"/>
                </a:cubicBezTo>
                <a:cubicBezTo>
                  <a:pt x="5480959" y="3602706"/>
                  <a:pt x="5477120" y="3600907"/>
                  <a:pt x="5473192" y="3599152"/>
                </a:cubicBezTo>
                <a:close/>
                <a:moveTo>
                  <a:pt x="5470779" y="3598077"/>
                </a:moveTo>
                <a:cubicBezTo>
                  <a:pt x="5466808" y="3596344"/>
                  <a:pt x="5462727" y="3594676"/>
                  <a:pt x="5458580" y="3593053"/>
                </a:cubicBezTo>
                <a:cubicBezTo>
                  <a:pt x="5460402" y="3587151"/>
                  <a:pt x="5462135" y="3581227"/>
                  <a:pt x="5463780" y="3575259"/>
                </a:cubicBezTo>
                <a:cubicBezTo>
                  <a:pt x="5467598" y="3577146"/>
                  <a:pt x="5471306" y="3579077"/>
                  <a:pt x="5474947" y="3581073"/>
                </a:cubicBezTo>
                <a:cubicBezTo>
                  <a:pt x="5473653" y="3586778"/>
                  <a:pt x="5472271" y="3592460"/>
                  <a:pt x="5470779" y="3598077"/>
                </a:cubicBezTo>
                <a:close/>
                <a:moveTo>
                  <a:pt x="5464702" y="3571859"/>
                </a:moveTo>
                <a:cubicBezTo>
                  <a:pt x="5466172" y="3566352"/>
                  <a:pt x="5467554" y="3560801"/>
                  <a:pt x="5468826" y="3555228"/>
                </a:cubicBezTo>
                <a:cubicBezTo>
                  <a:pt x="5472249" y="3557313"/>
                  <a:pt x="5475628" y="3559441"/>
                  <a:pt x="5478875" y="3561657"/>
                </a:cubicBezTo>
                <a:cubicBezTo>
                  <a:pt x="5477932" y="3566988"/>
                  <a:pt x="5476878" y="3572298"/>
                  <a:pt x="5475738" y="3577563"/>
                </a:cubicBezTo>
                <a:cubicBezTo>
                  <a:pt x="5472117" y="3575610"/>
                  <a:pt x="5468475" y="3573702"/>
                  <a:pt x="5464702" y="3571859"/>
                </a:cubicBezTo>
                <a:close/>
                <a:moveTo>
                  <a:pt x="5462398" y="3570762"/>
                </a:moveTo>
                <a:cubicBezTo>
                  <a:pt x="5458558" y="3568919"/>
                  <a:pt x="5454653" y="3567120"/>
                  <a:pt x="5450660" y="3565386"/>
                </a:cubicBezTo>
                <a:cubicBezTo>
                  <a:pt x="5452481" y="3559551"/>
                  <a:pt x="5454192" y="3553693"/>
                  <a:pt x="5455816" y="3547791"/>
                </a:cubicBezTo>
                <a:cubicBezTo>
                  <a:pt x="5459480" y="3549743"/>
                  <a:pt x="5463056" y="3551762"/>
                  <a:pt x="5466545" y="3553846"/>
                </a:cubicBezTo>
                <a:cubicBezTo>
                  <a:pt x="5465272" y="3559507"/>
                  <a:pt x="5463890" y="3565145"/>
                  <a:pt x="5462398" y="3570762"/>
                </a:cubicBezTo>
                <a:close/>
                <a:moveTo>
                  <a:pt x="5456716" y="3544478"/>
                </a:moveTo>
                <a:cubicBezTo>
                  <a:pt x="5458186" y="3538993"/>
                  <a:pt x="5459546" y="3533464"/>
                  <a:pt x="5460818" y="3527935"/>
                </a:cubicBezTo>
                <a:cubicBezTo>
                  <a:pt x="5464131" y="3530107"/>
                  <a:pt x="5467356" y="3532323"/>
                  <a:pt x="5470472" y="3534583"/>
                </a:cubicBezTo>
                <a:cubicBezTo>
                  <a:pt x="5469528" y="3539870"/>
                  <a:pt x="5468475" y="3545158"/>
                  <a:pt x="5467334" y="3550423"/>
                </a:cubicBezTo>
                <a:cubicBezTo>
                  <a:pt x="5463890" y="3548405"/>
                  <a:pt x="5460358" y="3546409"/>
                  <a:pt x="5456716" y="3544478"/>
                </a:cubicBezTo>
                <a:close/>
                <a:moveTo>
                  <a:pt x="5461564" y="3524469"/>
                </a:moveTo>
                <a:cubicBezTo>
                  <a:pt x="5462705" y="3519335"/>
                  <a:pt x="5463736" y="3514201"/>
                  <a:pt x="5464658" y="3509045"/>
                </a:cubicBezTo>
                <a:cubicBezTo>
                  <a:pt x="5467620" y="3511392"/>
                  <a:pt x="5470494" y="3513784"/>
                  <a:pt x="5473258" y="3516219"/>
                </a:cubicBezTo>
                <a:cubicBezTo>
                  <a:pt x="5472644" y="3521156"/>
                  <a:pt x="5471898" y="3526070"/>
                  <a:pt x="5471086" y="3530963"/>
                </a:cubicBezTo>
                <a:cubicBezTo>
                  <a:pt x="5467993" y="3528769"/>
                  <a:pt x="5464833" y="3526597"/>
                  <a:pt x="5461564" y="3524469"/>
                </a:cubicBezTo>
                <a:close/>
                <a:moveTo>
                  <a:pt x="5459414" y="3523065"/>
                </a:moveTo>
                <a:cubicBezTo>
                  <a:pt x="5456101" y="3520936"/>
                  <a:pt x="5452679" y="3518874"/>
                  <a:pt x="5449190" y="3516833"/>
                </a:cubicBezTo>
                <a:cubicBezTo>
                  <a:pt x="5450616" y="3511392"/>
                  <a:pt x="5451955" y="3505951"/>
                  <a:pt x="5453183" y="3500488"/>
                </a:cubicBezTo>
                <a:cubicBezTo>
                  <a:pt x="5456386" y="3502726"/>
                  <a:pt x="5459480" y="3505030"/>
                  <a:pt x="5462486" y="3507355"/>
                </a:cubicBezTo>
                <a:cubicBezTo>
                  <a:pt x="5461564" y="3512599"/>
                  <a:pt x="5460533" y="3517843"/>
                  <a:pt x="5459414" y="3523065"/>
                </a:cubicBezTo>
                <a:close/>
                <a:moveTo>
                  <a:pt x="5447106" y="3515627"/>
                </a:moveTo>
                <a:cubicBezTo>
                  <a:pt x="5443530" y="3513586"/>
                  <a:pt x="5439888" y="3511590"/>
                  <a:pt x="5436136" y="3509637"/>
                </a:cubicBezTo>
                <a:cubicBezTo>
                  <a:pt x="5437847" y="3503977"/>
                  <a:pt x="5439493" y="3498294"/>
                  <a:pt x="5441028" y="3492590"/>
                </a:cubicBezTo>
                <a:cubicBezTo>
                  <a:pt x="5441028" y="3492546"/>
                  <a:pt x="5441050" y="3492480"/>
                  <a:pt x="5441050" y="3492436"/>
                </a:cubicBezTo>
                <a:cubicBezTo>
                  <a:pt x="5444495" y="3494609"/>
                  <a:pt x="5447874" y="3496803"/>
                  <a:pt x="5451121" y="3499040"/>
                </a:cubicBezTo>
                <a:cubicBezTo>
                  <a:pt x="5449892" y="3504591"/>
                  <a:pt x="5448554" y="3510120"/>
                  <a:pt x="5447106" y="3515627"/>
                </a:cubicBezTo>
                <a:close/>
                <a:moveTo>
                  <a:pt x="5441928" y="3489080"/>
                </a:moveTo>
                <a:cubicBezTo>
                  <a:pt x="5443332" y="3483595"/>
                  <a:pt x="5444627" y="3478154"/>
                  <a:pt x="5445833" y="3472756"/>
                </a:cubicBezTo>
                <a:cubicBezTo>
                  <a:pt x="5448927" y="3475104"/>
                  <a:pt x="5451933" y="3477517"/>
                  <a:pt x="5454895" y="3479975"/>
                </a:cubicBezTo>
                <a:cubicBezTo>
                  <a:pt x="5453995" y="3485218"/>
                  <a:pt x="5452964" y="3490418"/>
                  <a:pt x="5451867" y="3495618"/>
                </a:cubicBezTo>
                <a:cubicBezTo>
                  <a:pt x="5448642" y="3493402"/>
                  <a:pt x="5445329" y="3491230"/>
                  <a:pt x="5441928" y="3489080"/>
                </a:cubicBezTo>
                <a:close/>
                <a:moveTo>
                  <a:pt x="5446535" y="3469487"/>
                </a:moveTo>
                <a:cubicBezTo>
                  <a:pt x="5447632" y="3464331"/>
                  <a:pt x="5448598" y="3459241"/>
                  <a:pt x="5449476" y="3454195"/>
                </a:cubicBezTo>
                <a:cubicBezTo>
                  <a:pt x="5452240" y="3456696"/>
                  <a:pt x="5454939" y="3459241"/>
                  <a:pt x="5457571" y="3461830"/>
                </a:cubicBezTo>
                <a:cubicBezTo>
                  <a:pt x="5456979" y="3466723"/>
                  <a:pt x="5456277" y="3471593"/>
                  <a:pt x="5455487" y="3476464"/>
                </a:cubicBezTo>
                <a:cubicBezTo>
                  <a:pt x="5452591" y="3474095"/>
                  <a:pt x="5449607" y="3471769"/>
                  <a:pt x="5446535" y="3469487"/>
                </a:cubicBezTo>
                <a:close/>
                <a:moveTo>
                  <a:pt x="5444736" y="3468127"/>
                </a:moveTo>
                <a:cubicBezTo>
                  <a:pt x="5441555" y="3465801"/>
                  <a:pt x="5438308" y="3463498"/>
                  <a:pt x="5434951" y="3461260"/>
                </a:cubicBezTo>
                <a:cubicBezTo>
                  <a:pt x="5436334" y="3455797"/>
                  <a:pt x="5437584" y="3450400"/>
                  <a:pt x="5438747" y="3445046"/>
                </a:cubicBezTo>
                <a:cubicBezTo>
                  <a:pt x="5441797" y="3447525"/>
                  <a:pt x="5444802" y="3450005"/>
                  <a:pt x="5447698" y="3452572"/>
                </a:cubicBezTo>
                <a:cubicBezTo>
                  <a:pt x="5446821" y="3457771"/>
                  <a:pt x="5445833" y="3462971"/>
                  <a:pt x="5444736" y="3468127"/>
                </a:cubicBezTo>
                <a:close/>
                <a:moveTo>
                  <a:pt x="5433284" y="3460141"/>
                </a:moveTo>
                <a:cubicBezTo>
                  <a:pt x="5429883" y="3457881"/>
                  <a:pt x="5426417" y="3455665"/>
                  <a:pt x="5422840" y="3453493"/>
                </a:cubicBezTo>
                <a:cubicBezTo>
                  <a:pt x="5424508" y="3447767"/>
                  <a:pt x="5426043" y="3442062"/>
                  <a:pt x="5427470" y="3436446"/>
                </a:cubicBezTo>
                <a:cubicBezTo>
                  <a:pt x="5430761" y="3438815"/>
                  <a:pt x="5433964" y="3441251"/>
                  <a:pt x="5437101" y="3443752"/>
                </a:cubicBezTo>
                <a:cubicBezTo>
                  <a:pt x="5435938" y="3449215"/>
                  <a:pt x="5434666" y="3454700"/>
                  <a:pt x="5433284" y="3460141"/>
                </a:cubicBezTo>
                <a:close/>
                <a:moveTo>
                  <a:pt x="5428215" y="3433462"/>
                </a:moveTo>
                <a:cubicBezTo>
                  <a:pt x="5429554" y="3428043"/>
                  <a:pt x="5430783" y="3422668"/>
                  <a:pt x="5431880" y="3417336"/>
                </a:cubicBezTo>
                <a:cubicBezTo>
                  <a:pt x="5434863" y="3419859"/>
                  <a:pt x="5437803" y="3422426"/>
                  <a:pt x="5440634" y="3425059"/>
                </a:cubicBezTo>
                <a:cubicBezTo>
                  <a:pt x="5439778" y="3430237"/>
                  <a:pt x="5438813" y="3435414"/>
                  <a:pt x="5437759" y="3440571"/>
                </a:cubicBezTo>
                <a:cubicBezTo>
                  <a:pt x="5434666" y="3438157"/>
                  <a:pt x="5431485" y="3435788"/>
                  <a:pt x="5428215" y="3433462"/>
                </a:cubicBezTo>
                <a:close/>
                <a:moveTo>
                  <a:pt x="5426680" y="3432387"/>
                </a:moveTo>
                <a:cubicBezTo>
                  <a:pt x="5423367" y="3430039"/>
                  <a:pt x="5419945" y="3427736"/>
                  <a:pt x="5416456" y="3425476"/>
                </a:cubicBezTo>
                <a:cubicBezTo>
                  <a:pt x="5418057" y="3419771"/>
                  <a:pt x="5419571" y="3414133"/>
                  <a:pt x="5420954" y="3408538"/>
                </a:cubicBezTo>
                <a:cubicBezTo>
                  <a:pt x="5424157" y="3410995"/>
                  <a:pt x="5427316" y="3413518"/>
                  <a:pt x="5430366" y="3416086"/>
                </a:cubicBezTo>
                <a:cubicBezTo>
                  <a:pt x="5429247" y="3421527"/>
                  <a:pt x="5428018" y="3426946"/>
                  <a:pt x="5426680" y="3432387"/>
                </a:cubicBezTo>
                <a:close/>
                <a:moveTo>
                  <a:pt x="5421699" y="3405467"/>
                </a:moveTo>
                <a:cubicBezTo>
                  <a:pt x="5422994" y="3400069"/>
                  <a:pt x="5424179" y="3394738"/>
                  <a:pt x="5425254" y="3389450"/>
                </a:cubicBezTo>
                <a:cubicBezTo>
                  <a:pt x="5428172" y="3392061"/>
                  <a:pt x="5431024" y="3394716"/>
                  <a:pt x="5433788" y="3397437"/>
                </a:cubicBezTo>
                <a:cubicBezTo>
                  <a:pt x="5432955" y="3402571"/>
                  <a:pt x="5432055" y="3407704"/>
                  <a:pt x="5431024" y="3412817"/>
                </a:cubicBezTo>
                <a:cubicBezTo>
                  <a:pt x="5428018" y="3410337"/>
                  <a:pt x="5424881" y="3407880"/>
                  <a:pt x="5421699" y="3405467"/>
                </a:cubicBezTo>
                <a:close/>
                <a:moveTo>
                  <a:pt x="5420295" y="3404391"/>
                </a:moveTo>
                <a:cubicBezTo>
                  <a:pt x="5417070" y="3401978"/>
                  <a:pt x="5413779" y="3399587"/>
                  <a:pt x="5410379" y="3397239"/>
                </a:cubicBezTo>
                <a:cubicBezTo>
                  <a:pt x="5411936" y="3391601"/>
                  <a:pt x="5413385" y="3386006"/>
                  <a:pt x="5414723" y="3380455"/>
                </a:cubicBezTo>
                <a:cubicBezTo>
                  <a:pt x="5417838" y="3382978"/>
                  <a:pt x="5420888" y="3385567"/>
                  <a:pt x="5423871" y="3388200"/>
                </a:cubicBezTo>
                <a:cubicBezTo>
                  <a:pt x="5422774" y="3393597"/>
                  <a:pt x="5421590" y="3398994"/>
                  <a:pt x="5420295" y="3404391"/>
                </a:cubicBezTo>
                <a:close/>
                <a:moveTo>
                  <a:pt x="5415425" y="3377384"/>
                </a:moveTo>
                <a:cubicBezTo>
                  <a:pt x="5416676" y="3372052"/>
                  <a:pt x="5417816" y="3366743"/>
                  <a:pt x="5418848" y="3361477"/>
                </a:cubicBezTo>
                <a:cubicBezTo>
                  <a:pt x="5421721" y="3364176"/>
                  <a:pt x="5424486" y="3366896"/>
                  <a:pt x="5427184" y="3369683"/>
                </a:cubicBezTo>
                <a:cubicBezTo>
                  <a:pt x="5426373" y="3374795"/>
                  <a:pt x="5425495" y="3379907"/>
                  <a:pt x="5424508" y="3385019"/>
                </a:cubicBezTo>
                <a:cubicBezTo>
                  <a:pt x="5421568" y="3382430"/>
                  <a:pt x="5418540" y="3379885"/>
                  <a:pt x="5415425" y="3377384"/>
                </a:cubicBezTo>
                <a:close/>
                <a:moveTo>
                  <a:pt x="5413538" y="3375848"/>
                </a:moveTo>
                <a:cubicBezTo>
                  <a:pt x="5410554" y="3373500"/>
                  <a:pt x="5407460" y="3371175"/>
                  <a:pt x="5404323" y="3368871"/>
                </a:cubicBezTo>
                <a:cubicBezTo>
                  <a:pt x="5405837" y="3363276"/>
                  <a:pt x="5407219" y="3357725"/>
                  <a:pt x="5408513" y="3352197"/>
                </a:cubicBezTo>
                <a:cubicBezTo>
                  <a:pt x="5411388" y="3354676"/>
                  <a:pt x="5414240" y="3357155"/>
                  <a:pt x="5416982" y="3359700"/>
                </a:cubicBezTo>
                <a:cubicBezTo>
                  <a:pt x="5415929" y="3365075"/>
                  <a:pt x="5414788" y="3370472"/>
                  <a:pt x="5413538" y="3375848"/>
                </a:cubicBezTo>
                <a:close/>
                <a:moveTo>
                  <a:pt x="5407416" y="3347655"/>
                </a:moveTo>
                <a:cubicBezTo>
                  <a:pt x="5386135" y="3329884"/>
                  <a:pt x="5360970" y="3313868"/>
                  <a:pt x="5332075" y="3299738"/>
                </a:cubicBezTo>
                <a:cubicBezTo>
                  <a:pt x="5286155" y="3277272"/>
                  <a:pt x="5229396" y="3258930"/>
                  <a:pt x="5163335" y="3245152"/>
                </a:cubicBezTo>
                <a:cubicBezTo>
                  <a:pt x="5047251" y="3220952"/>
                  <a:pt x="4920570" y="3213931"/>
                  <a:pt x="4800998" y="3209938"/>
                </a:cubicBezTo>
                <a:cubicBezTo>
                  <a:pt x="4449652" y="3198222"/>
                  <a:pt x="4085516" y="3214984"/>
                  <a:pt x="3733403" y="3231198"/>
                </a:cubicBezTo>
                <a:cubicBezTo>
                  <a:pt x="3684586" y="3233458"/>
                  <a:pt x="3635770" y="3235696"/>
                  <a:pt x="3586976" y="3237868"/>
                </a:cubicBezTo>
                <a:lnTo>
                  <a:pt x="3586317" y="3237912"/>
                </a:lnTo>
                <a:cubicBezTo>
                  <a:pt x="3535856" y="3240106"/>
                  <a:pt x="3483704" y="3242387"/>
                  <a:pt x="3431970" y="3244428"/>
                </a:cubicBezTo>
                <a:cubicBezTo>
                  <a:pt x="3366085" y="3246973"/>
                  <a:pt x="3297435" y="3250747"/>
                  <a:pt x="3231066" y="3254410"/>
                </a:cubicBezTo>
                <a:cubicBezTo>
                  <a:pt x="3225472" y="3254718"/>
                  <a:pt x="3219899" y="3255025"/>
                  <a:pt x="3214305" y="3255332"/>
                </a:cubicBezTo>
                <a:cubicBezTo>
                  <a:pt x="3229048" y="3238241"/>
                  <a:pt x="3243770" y="3221522"/>
                  <a:pt x="3258426" y="3205177"/>
                </a:cubicBezTo>
                <a:cubicBezTo>
                  <a:pt x="3310028" y="3202523"/>
                  <a:pt x="3362136" y="3200000"/>
                  <a:pt x="3412685" y="3198200"/>
                </a:cubicBezTo>
                <a:cubicBezTo>
                  <a:pt x="3462445" y="3196401"/>
                  <a:pt x="3512709" y="3194383"/>
                  <a:pt x="3561306" y="3192452"/>
                </a:cubicBezTo>
                <a:lnTo>
                  <a:pt x="3568897" y="3192145"/>
                </a:lnTo>
                <a:cubicBezTo>
                  <a:pt x="3607380" y="3190587"/>
                  <a:pt x="3645862" y="3188986"/>
                  <a:pt x="3684367" y="3187384"/>
                </a:cubicBezTo>
                <a:cubicBezTo>
                  <a:pt x="4049929" y="3172136"/>
                  <a:pt x="4427932" y="3156383"/>
                  <a:pt x="4792639" y="3173079"/>
                </a:cubicBezTo>
                <a:cubicBezTo>
                  <a:pt x="4913725" y="3178608"/>
                  <a:pt x="5041744" y="3187362"/>
                  <a:pt x="5157587" y="3213558"/>
                </a:cubicBezTo>
                <a:cubicBezTo>
                  <a:pt x="5273496" y="3239755"/>
                  <a:pt x="5356933" y="3278522"/>
                  <a:pt x="5410773" y="3331354"/>
                </a:cubicBezTo>
                <a:cubicBezTo>
                  <a:pt x="5409764" y="3336795"/>
                  <a:pt x="5408623" y="3342236"/>
                  <a:pt x="5407416" y="3347655"/>
                </a:cubicBezTo>
                <a:close/>
                <a:moveTo>
                  <a:pt x="5411300" y="3328436"/>
                </a:moveTo>
                <a:cubicBezTo>
                  <a:pt x="5388614" y="3306583"/>
                  <a:pt x="5360772" y="3286991"/>
                  <a:pt x="5327994" y="3269900"/>
                </a:cubicBezTo>
                <a:cubicBezTo>
                  <a:pt x="5282008" y="3245898"/>
                  <a:pt x="5224855" y="3226108"/>
                  <a:pt x="5158158" y="3211013"/>
                </a:cubicBezTo>
                <a:cubicBezTo>
                  <a:pt x="5042117" y="3184773"/>
                  <a:pt x="4913966" y="3176019"/>
                  <a:pt x="4792748" y="3170468"/>
                </a:cubicBezTo>
                <a:cubicBezTo>
                  <a:pt x="4427932" y="3153772"/>
                  <a:pt x="4049864" y="3169547"/>
                  <a:pt x="3684257" y="3184773"/>
                </a:cubicBezTo>
                <a:cubicBezTo>
                  <a:pt x="3645752" y="3186397"/>
                  <a:pt x="3607270" y="3187999"/>
                  <a:pt x="3568809" y="3189556"/>
                </a:cubicBezTo>
                <a:lnTo>
                  <a:pt x="3561196" y="3189863"/>
                </a:lnTo>
                <a:cubicBezTo>
                  <a:pt x="3512599" y="3191794"/>
                  <a:pt x="3462357" y="3193812"/>
                  <a:pt x="3412597" y="3195612"/>
                </a:cubicBezTo>
                <a:cubicBezTo>
                  <a:pt x="3362860" y="3197367"/>
                  <a:pt x="3311652" y="3199846"/>
                  <a:pt x="3260883" y="3202457"/>
                </a:cubicBezTo>
                <a:cubicBezTo>
                  <a:pt x="3276197" y="3185409"/>
                  <a:pt x="3291401" y="3168801"/>
                  <a:pt x="3306430" y="3152653"/>
                </a:cubicBezTo>
                <a:cubicBezTo>
                  <a:pt x="3335632" y="3151359"/>
                  <a:pt x="3364702" y="3150196"/>
                  <a:pt x="3393290" y="3149297"/>
                </a:cubicBezTo>
                <a:cubicBezTo>
                  <a:pt x="3442019" y="3147673"/>
                  <a:pt x="3491296" y="3145896"/>
                  <a:pt x="3538949" y="3144162"/>
                </a:cubicBezTo>
                <a:lnTo>
                  <a:pt x="3550709" y="3143746"/>
                </a:lnTo>
                <a:cubicBezTo>
                  <a:pt x="3579823" y="3142671"/>
                  <a:pt x="3608938" y="3141574"/>
                  <a:pt x="3638074" y="3140477"/>
                </a:cubicBezTo>
                <a:cubicBezTo>
                  <a:pt x="4016142" y="3126282"/>
                  <a:pt x="4407111" y="3111604"/>
                  <a:pt x="4784367" y="3133500"/>
                </a:cubicBezTo>
                <a:cubicBezTo>
                  <a:pt x="4898674" y="3140147"/>
                  <a:pt x="5030818" y="3149713"/>
                  <a:pt x="5152387" y="3179310"/>
                </a:cubicBezTo>
                <a:cubicBezTo>
                  <a:pt x="5275009" y="3209170"/>
                  <a:pt x="5361102" y="3253116"/>
                  <a:pt x="5413845" y="3313012"/>
                </a:cubicBezTo>
                <a:cubicBezTo>
                  <a:pt x="5413099" y="3318146"/>
                  <a:pt x="5412244" y="3323302"/>
                  <a:pt x="5411300" y="3328436"/>
                </a:cubicBezTo>
                <a:close/>
                <a:moveTo>
                  <a:pt x="3253336" y="3202830"/>
                </a:moveTo>
                <a:cubicBezTo>
                  <a:pt x="3238197" y="3203620"/>
                  <a:pt x="3223103" y="3204431"/>
                  <a:pt x="3208117" y="3205221"/>
                </a:cubicBezTo>
                <a:cubicBezTo>
                  <a:pt x="3223388" y="3188042"/>
                  <a:pt x="3238548" y="3171324"/>
                  <a:pt x="3253511" y="3155110"/>
                </a:cubicBezTo>
                <a:cubicBezTo>
                  <a:pt x="3268628" y="3154364"/>
                  <a:pt x="3283722" y="3153684"/>
                  <a:pt x="3298817" y="3153004"/>
                </a:cubicBezTo>
                <a:cubicBezTo>
                  <a:pt x="3283744" y="3169218"/>
                  <a:pt x="3268562" y="3185826"/>
                  <a:pt x="3253336" y="3202830"/>
                </a:cubicBezTo>
                <a:close/>
                <a:moveTo>
                  <a:pt x="3255947" y="3152478"/>
                </a:moveTo>
                <a:cubicBezTo>
                  <a:pt x="3271765" y="3135364"/>
                  <a:pt x="3287386" y="3118800"/>
                  <a:pt x="3302656" y="3102850"/>
                </a:cubicBezTo>
                <a:cubicBezTo>
                  <a:pt x="3317773" y="3102257"/>
                  <a:pt x="3332868" y="3101687"/>
                  <a:pt x="3347853" y="3101182"/>
                </a:cubicBezTo>
                <a:cubicBezTo>
                  <a:pt x="3332495" y="3117111"/>
                  <a:pt x="3316939" y="3133522"/>
                  <a:pt x="3301252" y="3150393"/>
                </a:cubicBezTo>
                <a:cubicBezTo>
                  <a:pt x="3286158" y="3151052"/>
                  <a:pt x="3271041" y="3151754"/>
                  <a:pt x="3255947" y="3152478"/>
                </a:cubicBezTo>
                <a:close/>
                <a:moveTo>
                  <a:pt x="3248311" y="3152851"/>
                </a:moveTo>
                <a:cubicBezTo>
                  <a:pt x="3232822" y="3153619"/>
                  <a:pt x="3217354" y="3154386"/>
                  <a:pt x="3201974" y="3155154"/>
                </a:cubicBezTo>
                <a:cubicBezTo>
                  <a:pt x="3217683" y="3138041"/>
                  <a:pt x="3233348" y="3121345"/>
                  <a:pt x="3248838" y="3105110"/>
                </a:cubicBezTo>
                <a:cubicBezTo>
                  <a:pt x="3264240" y="3104429"/>
                  <a:pt x="3279641" y="3103771"/>
                  <a:pt x="3294999" y="3103157"/>
                </a:cubicBezTo>
                <a:cubicBezTo>
                  <a:pt x="3279663" y="3119195"/>
                  <a:pt x="3264064" y="3135781"/>
                  <a:pt x="3248311" y="3152851"/>
                </a:cubicBezTo>
                <a:close/>
                <a:moveTo>
                  <a:pt x="3251229" y="3102608"/>
                </a:moveTo>
                <a:cubicBezTo>
                  <a:pt x="3267509" y="3085583"/>
                  <a:pt x="3283569" y="3069084"/>
                  <a:pt x="3299365" y="3053134"/>
                </a:cubicBezTo>
                <a:cubicBezTo>
                  <a:pt x="3314702" y="3052607"/>
                  <a:pt x="3329972" y="3052147"/>
                  <a:pt x="3345110" y="3051730"/>
                </a:cubicBezTo>
                <a:cubicBezTo>
                  <a:pt x="3329577" y="3067373"/>
                  <a:pt x="3313648" y="3083696"/>
                  <a:pt x="3297391" y="3100656"/>
                </a:cubicBezTo>
                <a:cubicBezTo>
                  <a:pt x="3282033" y="3101270"/>
                  <a:pt x="3266653" y="3101928"/>
                  <a:pt x="3251229" y="3102608"/>
                </a:cubicBezTo>
                <a:close/>
                <a:moveTo>
                  <a:pt x="3244033" y="3102916"/>
                </a:moveTo>
                <a:cubicBezTo>
                  <a:pt x="3228434" y="3103617"/>
                  <a:pt x="3212857" y="3104342"/>
                  <a:pt x="3197323" y="3105088"/>
                </a:cubicBezTo>
                <a:cubicBezTo>
                  <a:pt x="3213558" y="3087952"/>
                  <a:pt x="3229685" y="3071300"/>
                  <a:pt x="3245569" y="3055152"/>
                </a:cubicBezTo>
                <a:cubicBezTo>
                  <a:pt x="3261124" y="3054538"/>
                  <a:pt x="3276636" y="3053924"/>
                  <a:pt x="3292103" y="3053397"/>
                </a:cubicBezTo>
                <a:cubicBezTo>
                  <a:pt x="3276329" y="3069369"/>
                  <a:pt x="3260269" y="3085890"/>
                  <a:pt x="3244033" y="3102916"/>
                </a:cubicBezTo>
                <a:close/>
                <a:moveTo>
                  <a:pt x="3247938" y="3052761"/>
                </a:moveTo>
                <a:cubicBezTo>
                  <a:pt x="3264722" y="3035758"/>
                  <a:pt x="3281221" y="3019325"/>
                  <a:pt x="3297369" y="3003528"/>
                </a:cubicBezTo>
                <a:cubicBezTo>
                  <a:pt x="3310006" y="3003177"/>
                  <a:pt x="3322622" y="3002826"/>
                  <a:pt x="3335149" y="3002541"/>
                </a:cubicBezTo>
                <a:cubicBezTo>
                  <a:pt x="3337914" y="3002475"/>
                  <a:pt x="3340678" y="3002409"/>
                  <a:pt x="3343443" y="3002343"/>
                </a:cubicBezTo>
                <a:cubicBezTo>
                  <a:pt x="3327536" y="3017898"/>
                  <a:pt x="3311169" y="3034134"/>
                  <a:pt x="3294473" y="3050984"/>
                </a:cubicBezTo>
                <a:cubicBezTo>
                  <a:pt x="3279005" y="3051532"/>
                  <a:pt x="3263494" y="3052147"/>
                  <a:pt x="3247938" y="3052761"/>
                </a:cubicBezTo>
                <a:close/>
                <a:moveTo>
                  <a:pt x="3240786" y="3053046"/>
                </a:moveTo>
                <a:cubicBezTo>
                  <a:pt x="3225077" y="3053682"/>
                  <a:pt x="3209368" y="3054363"/>
                  <a:pt x="3193659" y="3055043"/>
                </a:cubicBezTo>
                <a:cubicBezTo>
                  <a:pt x="3210443" y="3037908"/>
                  <a:pt x="3227030" y="3021299"/>
                  <a:pt x="3243331" y="3005283"/>
                </a:cubicBezTo>
                <a:cubicBezTo>
                  <a:pt x="3258996" y="3004735"/>
                  <a:pt x="3274595" y="3004230"/>
                  <a:pt x="3290151" y="3003747"/>
                </a:cubicBezTo>
                <a:cubicBezTo>
                  <a:pt x="3274025" y="3019566"/>
                  <a:pt x="3257526" y="3036021"/>
                  <a:pt x="3240786" y="3053046"/>
                </a:cubicBezTo>
                <a:close/>
                <a:moveTo>
                  <a:pt x="3245657" y="3002979"/>
                </a:moveTo>
                <a:cubicBezTo>
                  <a:pt x="3262967" y="2985998"/>
                  <a:pt x="3279905" y="2969653"/>
                  <a:pt x="3296360" y="2954075"/>
                </a:cubicBezTo>
                <a:cubicBezTo>
                  <a:pt x="3302832" y="2953922"/>
                  <a:pt x="3309326" y="2953746"/>
                  <a:pt x="3315755" y="2953636"/>
                </a:cubicBezTo>
                <a:cubicBezTo>
                  <a:pt x="3324728" y="2953439"/>
                  <a:pt x="3333723" y="2953263"/>
                  <a:pt x="3342719" y="2953066"/>
                </a:cubicBezTo>
                <a:cubicBezTo>
                  <a:pt x="3326505" y="2968424"/>
                  <a:pt x="3309699" y="2984594"/>
                  <a:pt x="3292476" y="3001465"/>
                </a:cubicBezTo>
                <a:cubicBezTo>
                  <a:pt x="3276921" y="3001926"/>
                  <a:pt x="3261322" y="3002431"/>
                  <a:pt x="3245657" y="3002979"/>
                </a:cubicBezTo>
                <a:close/>
                <a:moveTo>
                  <a:pt x="3238548" y="3003242"/>
                </a:moveTo>
                <a:cubicBezTo>
                  <a:pt x="3222729" y="3003813"/>
                  <a:pt x="3206889" y="3004427"/>
                  <a:pt x="3191048" y="3005064"/>
                </a:cubicBezTo>
                <a:cubicBezTo>
                  <a:pt x="3208381" y="2987928"/>
                  <a:pt x="3225450" y="2971386"/>
                  <a:pt x="3242102" y="2955523"/>
                </a:cubicBezTo>
                <a:cubicBezTo>
                  <a:pt x="3257877" y="2955041"/>
                  <a:pt x="3273586" y="2954602"/>
                  <a:pt x="3289207" y="2954229"/>
                </a:cubicBezTo>
                <a:cubicBezTo>
                  <a:pt x="3272752" y="2969872"/>
                  <a:pt x="3255815" y="2986217"/>
                  <a:pt x="3238548" y="3003242"/>
                </a:cubicBezTo>
                <a:close/>
                <a:moveTo>
                  <a:pt x="3184071" y="3005349"/>
                </a:moveTo>
                <a:cubicBezTo>
                  <a:pt x="3168011" y="3005985"/>
                  <a:pt x="3151973" y="3006665"/>
                  <a:pt x="3135979" y="3007345"/>
                </a:cubicBezTo>
                <a:cubicBezTo>
                  <a:pt x="3153290" y="2990122"/>
                  <a:pt x="3170403" y="2973426"/>
                  <a:pt x="3187209" y="2957344"/>
                </a:cubicBezTo>
                <a:cubicBezTo>
                  <a:pt x="3203181" y="2956774"/>
                  <a:pt x="3219131" y="2956247"/>
                  <a:pt x="3235060" y="2955743"/>
                </a:cubicBezTo>
                <a:cubicBezTo>
                  <a:pt x="3218407" y="2971649"/>
                  <a:pt x="3201360" y="2988192"/>
                  <a:pt x="3184071" y="3005349"/>
                </a:cubicBezTo>
                <a:close/>
                <a:moveTo>
                  <a:pt x="3189490" y="2955150"/>
                </a:moveTo>
                <a:cubicBezTo>
                  <a:pt x="3207415" y="2937993"/>
                  <a:pt x="3224945" y="2921560"/>
                  <a:pt x="3241971" y="2905873"/>
                </a:cubicBezTo>
                <a:cubicBezTo>
                  <a:pt x="3257833" y="2905478"/>
                  <a:pt x="3273630" y="2905127"/>
                  <a:pt x="3289317" y="2904864"/>
                </a:cubicBezTo>
                <a:cubicBezTo>
                  <a:pt x="3272577" y="2920266"/>
                  <a:pt x="3255179" y="2936545"/>
                  <a:pt x="3237342" y="2953549"/>
                </a:cubicBezTo>
                <a:cubicBezTo>
                  <a:pt x="3221435" y="2954053"/>
                  <a:pt x="3205463" y="2954580"/>
                  <a:pt x="3189490" y="2955150"/>
                </a:cubicBezTo>
                <a:close/>
                <a:moveTo>
                  <a:pt x="3291555" y="2902780"/>
                </a:moveTo>
                <a:cubicBezTo>
                  <a:pt x="3275868" y="2903065"/>
                  <a:pt x="3260071" y="2903416"/>
                  <a:pt x="3244209" y="2903811"/>
                </a:cubicBezTo>
                <a:cubicBezTo>
                  <a:pt x="3262748" y="2886742"/>
                  <a:pt x="3280629" y="2870616"/>
                  <a:pt x="3297654" y="2855477"/>
                </a:cubicBezTo>
                <a:cubicBezTo>
                  <a:pt x="3313341" y="2855258"/>
                  <a:pt x="3329028" y="2855017"/>
                  <a:pt x="3344715" y="2854775"/>
                </a:cubicBezTo>
                <a:cubicBezTo>
                  <a:pt x="3327931" y="2869672"/>
                  <a:pt x="3310138" y="2885711"/>
                  <a:pt x="3291555" y="2902780"/>
                </a:cubicBezTo>
                <a:close/>
                <a:moveTo>
                  <a:pt x="3299848" y="2853525"/>
                </a:moveTo>
                <a:cubicBezTo>
                  <a:pt x="3318760" y="2836763"/>
                  <a:pt x="3336598" y="2821251"/>
                  <a:pt x="3353074" y="2807166"/>
                </a:cubicBezTo>
                <a:cubicBezTo>
                  <a:pt x="3353623" y="2806683"/>
                  <a:pt x="3354193" y="2806200"/>
                  <a:pt x="3354742" y="2805718"/>
                </a:cubicBezTo>
                <a:cubicBezTo>
                  <a:pt x="3359854" y="2805674"/>
                  <a:pt x="3364922" y="2805608"/>
                  <a:pt x="3370034" y="2805542"/>
                </a:cubicBezTo>
                <a:lnTo>
                  <a:pt x="3401649" y="2805169"/>
                </a:lnTo>
                <a:cubicBezTo>
                  <a:pt x="3393290" y="2812343"/>
                  <a:pt x="3384931" y="2819562"/>
                  <a:pt x="3376638" y="2826758"/>
                </a:cubicBezTo>
                <a:cubicBezTo>
                  <a:pt x="3367160" y="2834986"/>
                  <a:pt x="3357243" y="2843696"/>
                  <a:pt x="3346931" y="2852823"/>
                </a:cubicBezTo>
                <a:cubicBezTo>
                  <a:pt x="3331244" y="2853064"/>
                  <a:pt x="3315535" y="2853305"/>
                  <a:pt x="3299848" y="2853525"/>
                </a:cubicBezTo>
                <a:close/>
                <a:moveTo>
                  <a:pt x="3370012" y="2803721"/>
                </a:moveTo>
                <a:cubicBezTo>
                  <a:pt x="3365646" y="2803787"/>
                  <a:pt x="3361280" y="2803831"/>
                  <a:pt x="3356914" y="2803875"/>
                </a:cubicBezTo>
                <a:cubicBezTo>
                  <a:pt x="3375431" y="2788056"/>
                  <a:pt x="3394168" y="2772238"/>
                  <a:pt x="3413146" y="2756419"/>
                </a:cubicBezTo>
                <a:cubicBezTo>
                  <a:pt x="3428591" y="2756287"/>
                  <a:pt x="3444059" y="2756155"/>
                  <a:pt x="3459549" y="2756046"/>
                </a:cubicBezTo>
                <a:cubicBezTo>
                  <a:pt x="3440790" y="2771755"/>
                  <a:pt x="3422229" y="2787508"/>
                  <a:pt x="3403821" y="2803304"/>
                </a:cubicBezTo>
                <a:lnTo>
                  <a:pt x="3370012" y="2803721"/>
                </a:lnTo>
                <a:close/>
                <a:moveTo>
                  <a:pt x="3415230" y="2754686"/>
                </a:moveTo>
                <a:cubicBezTo>
                  <a:pt x="3622080" y="2582370"/>
                  <a:pt x="3857187" y="2409286"/>
                  <a:pt x="4131458" y="2227294"/>
                </a:cubicBezTo>
                <a:cubicBezTo>
                  <a:pt x="4308272" y="2110008"/>
                  <a:pt x="4491316" y="1994949"/>
                  <a:pt x="4668349" y="1883678"/>
                </a:cubicBezTo>
                <a:cubicBezTo>
                  <a:pt x="4929127" y="1719761"/>
                  <a:pt x="5198790" y="1550260"/>
                  <a:pt x="5454917" y="1369624"/>
                </a:cubicBezTo>
                <a:cubicBezTo>
                  <a:pt x="5466501" y="1361465"/>
                  <a:pt x="5479445" y="1352513"/>
                  <a:pt x="5493158" y="1343033"/>
                </a:cubicBezTo>
                <a:cubicBezTo>
                  <a:pt x="5577912" y="1284447"/>
                  <a:pt x="5693974" y="1204208"/>
                  <a:pt x="5777345" y="1111486"/>
                </a:cubicBezTo>
                <a:cubicBezTo>
                  <a:pt x="5861046" y="1018375"/>
                  <a:pt x="5892837" y="931403"/>
                  <a:pt x="5871797" y="852990"/>
                </a:cubicBezTo>
                <a:cubicBezTo>
                  <a:pt x="5843757" y="748490"/>
                  <a:pt x="5731556" y="690519"/>
                  <a:pt x="5649589" y="656005"/>
                </a:cubicBezTo>
                <a:cubicBezTo>
                  <a:pt x="5618983" y="643120"/>
                  <a:pt x="5585173" y="630882"/>
                  <a:pt x="5546186" y="618593"/>
                </a:cubicBezTo>
                <a:cubicBezTo>
                  <a:pt x="5385279" y="567954"/>
                  <a:pt x="5216869" y="541341"/>
                  <a:pt x="5058177" y="518422"/>
                </a:cubicBezTo>
                <a:cubicBezTo>
                  <a:pt x="5013113" y="511917"/>
                  <a:pt x="4966052" y="505464"/>
                  <a:pt x="4914317" y="498703"/>
                </a:cubicBezTo>
                <a:cubicBezTo>
                  <a:pt x="4664444" y="466096"/>
                  <a:pt x="4388923" y="440169"/>
                  <a:pt x="4071979" y="419443"/>
                </a:cubicBezTo>
                <a:cubicBezTo>
                  <a:pt x="3807822" y="402114"/>
                  <a:pt x="3538072" y="391123"/>
                  <a:pt x="3277184" y="380490"/>
                </a:cubicBezTo>
                <a:cubicBezTo>
                  <a:pt x="3177336" y="376423"/>
                  <a:pt x="3074087" y="372215"/>
                  <a:pt x="2972768" y="367717"/>
                </a:cubicBezTo>
                <a:cubicBezTo>
                  <a:pt x="2850322" y="362278"/>
                  <a:pt x="2745910" y="357418"/>
                  <a:pt x="2650778" y="352717"/>
                </a:cubicBezTo>
                <a:cubicBezTo>
                  <a:pt x="2657075" y="349274"/>
                  <a:pt x="2663372" y="345858"/>
                  <a:pt x="2669690" y="342449"/>
                </a:cubicBezTo>
                <a:cubicBezTo>
                  <a:pt x="2779105" y="347638"/>
                  <a:pt x="2885140" y="352405"/>
                  <a:pt x="2980184" y="356622"/>
                </a:cubicBezTo>
                <a:cubicBezTo>
                  <a:pt x="3070072" y="360611"/>
                  <a:pt x="3161671" y="364433"/>
                  <a:pt x="3250242" y="368125"/>
                </a:cubicBezTo>
                <a:cubicBezTo>
                  <a:pt x="3526049" y="379633"/>
                  <a:pt x="3811223" y="391528"/>
                  <a:pt x="4090628" y="410340"/>
                </a:cubicBezTo>
                <a:cubicBezTo>
                  <a:pt x="4409678" y="431766"/>
                  <a:pt x="4687920" y="458524"/>
                  <a:pt x="4941281" y="492147"/>
                </a:cubicBezTo>
                <a:cubicBezTo>
                  <a:pt x="4992950" y="499014"/>
                  <a:pt x="5040472" y="505642"/>
                  <a:pt x="5086545" y="512408"/>
                </a:cubicBezTo>
                <a:cubicBezTo>
                  <a:pt x="5246619" y="535930"/>
                  <a:pt x="5416478" y="563162"/>
                  <a:pt x="5578745" y="614161"/>
                </a:cubicBezTo>
                <a:cubicBezTo>
                  <a:pt x="5617689" y="626419"/>
                  <a:pt x="5651761" y="638659"/>
                  <a:pt x="5682938" y="651580"/>
                </a:cubicBezTo>
                <a:cubicBezTo>
                  <a:pt x="5766485" y="686234"/>
                  <a:pt x="5881033" y="744074"/>
                  <a:pt x="5910981" y="845827"/>
                </a:cubicBezTo>
                <a:cubicBezTo>
                  <a:pt x="5933909" y="923716"/>
                  <a:pt x="5903236" y="1010745"/>
                  <a:pt x="5819821" y="1104498"/>
                </a:cubicBezTo>
                <a:cubicBezTo>
                  <a:pt x="5736493" y="1198149"/>
                  <a:pt x="5619817" y="1279243"/>
                  <a:pt x="5534646" y="1338457"/>
                </a:cubicBezTo>
                <a:cubicBezTo>
                  <a:pt x="5520626" y="1348193"/>
                  <a:pt x="5507419" y="1357386"/>
                  <a:pt x="5495659" y="1365730"/>
                </a:cubicBezTo>
                <a:cubicBezTo>
                  <a:pt x="5238611" y="1548222"/>
                  <a:pt x="4967851" y="1719524"/>
                  <a:pt x="4705998" y="1885190"/>
                </a:cubicBezTo>
                <a:cubicBezTo>
                  <a:pt x="4526289" y="1998891"/>
                  <a:pt x="4340457" y="2116461"/>
                  <a:pt x="4161011" y="2236443"/>
                </a:cubicBezTo>
                <a:cubicBezTo>
                  <a:pt x="3889198" y="2418171"/>
                  <a:pt x="3664292" y="2584607"/>
                  <a:pt x="3461633" y="2754291"/>
                </a:cubicBezTo>
                <a:cubicBezTo>
                  <a:pt x="3446143" y="2754422"/>
                  <a:pt x="3430676" y="2754532"/>
                  <a:pt x="3415230" y="2754686"/>
                </a:cubicBezTo>
                <a:close/>
                <a:moveTo>
                  <a:pt x="2647487" y="352552"/>
                </a:moveTo>
                <a:cubicBezTo>
                  <a:pt x="2634170" y="351892"/>
                  <a:pt x="2621028" y="351236"/>
                  <a:pt x="2608039" y="350582"/>
                </a:cubicBezTo>
                <a:cubicBezTo>
                  <a:pt x="2613963" y="347153"/>
                  <a:pt x="2619887" y="343745"/>
                  <a:pt x="2625833" y="340354"/>
                </a:cubicBezTo>
                <a:cubicBezTo>
                  <a:pt x="2639370" y="341005"/>
                  <a:pt x="2652885" y="341650"/>
                  <a:pt x="2666356" y="342291"/>
                </a:cubicBezTo>
                <a:cubicBezTo>
                  <a:pt x="2660059" y="345694"/>
                  <a:pt x="2653762" y="349114"/>
                  <a:pt x="2647487" y="352552"/>
                </a:cubicBezTo>
                <a:close/>
                <a:moveTo>
                  <a:pt x="2604704" y="350413"/>
                </a:moveTo>
                <a:cubicBezTo>
                  <a:pt x="2591540" y="349748"/>
                  <a:pt x="2578530" y="349086"/>
                  <a:pt x="2565674" y="348423"/>
                </a:cubicBezTo>
                <a:cubicBezTo>
                  <a:pt x="2571180" y="345009"/>
                  <a:pt x="2576709" y="341617"/>
                  <a:pt x="2582260" y="338241"/>
                </a:cubicBezTo>
                <a:cubicBezTo>
                  <a:pt x="2595687" y="338897"/>
                  <a:pt x="2609070" y="339544"/>
                  <a:pt x="2622432" y="340189"/>
                </a:cubicBezTo>
                <a:cubicBezTo>
                  <a:pt x="2616508" y="343579"/>
                  <a:pt x="2610606" y="346988"/>
                  <a:pt x="2604704" y="350413"/>
                </a:cubicBezTo>
                <a:close/>
                <a:moveTo>
                  <a:pt x="2562295" y="348248"/>
                </a:moveTo>
                <a:cubicBezTo>
                  <a:pt x="2549306" y="347576"/>
                  <a:pt x="2536427" y="346907"/>
                  <a:pt x="2523681" y="346236"/>
                </a:cubicBezTo>
                <a:cubicBezTo>
                  <a:pt x="2528770" y="342842"/>
                  <a:pt x="2533905" y="339465"/>
                  <a:pt x="2539038" y="336110"/>
                </a:cubicBezTo>
                <a:cubicBezTo>
                  <a:pt x="2552312" y="336771"/>
                  <a:pt x="2565586" y="337425"/>
                  <a:pt x="2578837" y="338072"/>
                </a:cubicBezTo>
                <a:cubicBezTo>
                  <a:pt x="2573309" y="341444"/>
                  <a:pt x="2567802" y="344838"/>
                  <a:pt x="2562295" y="348248"/>
                </a:cubicBezTo>
                <a:close/>
                <a:moveTo>
                  <a:pt x="2520302" y="346058"/>
                </a:moveTo>
                <a:cubicBezTo>
                  <a:pt x="2508257" y="345424"/>
                  <a:pt x="2496300" y="344788"/>
                  <a:pt x="2484430" y="344151"/>
                </a:cubicBezTo>
                <a:cubicBezTo>
                  <a:pt x="2483640" y="344112"/>
                  <a:pt x="2482872" y="344072"/>
                  <a:pt x="2482083" y="344033"/>
                </a:cubicBezTo>
                <a:cubicBezTo>
                  <a:pt x="2486756" y="340656"/>
                  <a:pt x="2491429" y="337297"/>
                  <a:pt x="2496146" y="333962"/>
                </a:cubicBezTo>
                <a:cubicBezTo>
                  <a:pt x="2509288" y="334627"/>
                  <a:pt x="2522452" y="335288"/>
                  <a:pt x="2535594" y="335941"/>
                </a:cubicBezTo>
                <a:cubicBezTo>
                  <a:pt x="2530482" y="339292"/>
                  <a:pt x="2525392" y="342668"/>
                  <a:pt x="2520302" y="346058"/>
                </a:cubicBezTo>
                <a:close/>
                <a:moveTo>
                  <a:pt x="2478704" y="343862"/>
                </a:moveTo>
                <a:cubicBezTo>
                  <a:pt x="2466132" y="343228"/>
                  <a:pt x="2453495" y="342581"/>
                  <a:pt x="2440814" y="341903"/>
                </a:cubicBezTo>
                <a:cubicBezTo>
                  <a:pt x="2445026" y="338539"/>
                  <a:pt x="2449282" y="335193"/>
                  <a:pt x="2453539" y="331872"/>
                </a:cubicBezTo>
                <a:cubicBezTo>
                  <a:pt x="2464618" y="332420"/>
                  <a:pt x="2475698" y="332960"/>
                  <a:pt x="2486690" y="333484"/>
                </a:cubicBezTo>
                <a:cubicBezTo>
                  <a:pt x="2488708" y="333585"/>
                  <a:pt x="2490705" y="333686"/>
                  <a:pt x="2492723" y="333789"/>
                </a:cubicBezTo>
                <a:cubicBezTo>
                  <a:pt x="2488028" y="337124"/>
                  <a:pt x="2483377" y="340485"/>
                  <a:pt x="2478704" y="343862"/>
                </a:cubicBezTo>
                <a:close/>
                <a:moveTo>
                  <a:pt x="2437479" y="341723"/>
                </a:moveTo>
                <a:cubicBezTo>
                  <a:pt x="2425061" y="341056"/>
                  <a:pt x="2412621" y="340367"/>
                  <a:pt x="2400181" y="339636"/>
                </a:cubicBezTo>
                <a:cubicBezTo>
                  <a:pt x="2403932" y="336306"/>
                  <a:pt x="2407684" y="332993"/>
                  <a:pt x="2411436" y="329708"/>
                </a:cubicBezTo>
                <a:cubicBezTo>
                  <a:pt x="2424381" y="330399"/>
                  <a:pt x="2437281" y="331064"/>
                  <a:pt x="2450138" y="331705"/>
                </a:cubicBezTo>
                <a:cubicBezTo>
                  <a:pt x="2445903" y="335020"/>
                  <a:pt x="2441691" y="338364"/>
                  <a:pt x="2437479" y="341723"/>
                </a:cubicBezTo>
                <a:close/>
                <a:moveTo>
                  <a:pt x="2396934" y="339441"/>
                </a:moveTo>
                <a:cubicBezTo>
                  <a:pt x="2384713" y="338717"/>
                  <a:pt x="2372493" y="337958"/>
                  <a:pt x="2360316" y="337153"/>
                </a:cubicBezTo>
                <a:cubicBezTo>
                  <a:pt x="2363541" y="333873"/>
                  <a:pt x="2366766" y="330610"/>
                  <a:pt x="2370035" y="327376"/>
                </a:cubicBezTo>
                <a:cubicBezTo>
                  <a:pt x="2382717" y="328129"/>
                  <a:pt x="2395420" y="328846"/>
                  <a:pt x="2408123" y="329533"/>
                </a:cubicBezTo>
                <a:cubicBezTo>
                  <a:pt x="2404371" y="332808"/>
                  <a:pt x="2400641" y="336117"/>
                  <a:pt x="2396934" y="339441"/>
                </a:cubicBezTo>
                <a:close/>
                <a:moveTo>
                  <a:pt x="2357157" y="336944"/>
                </a:moveTo>
                <a:cubicBezTo>
                  <a:pt x="2345156" y="336141"/>
                  <a:pt x="2333198" y="335288"/>
                  <a:pt x="2321307" y="334386"/>
                </a:cubicBezTo>
                <a:cubicBezTo>
                  <a:pt x="2323962" y="331174"/>
                  <a:pt x="2326660" y="327980"/>
                  <a:pt x="2329381" y="324814"/>
                </a:cubicBezTo>
                <a:cubicBezTo>
                  <a:pt x="2341821" y="325645"/>
                  <a:pt x="2354283" y="326435"/>
                  <a:pt x="2366810" y="327183"/>
                </a:cubicBezTo>
                <a:cubicBezTo>
                  <a:pt x="2363563" y="330410"/>
                  <a:pt x="2360338" y="333668"/>
                  <a:pt x="2357157" y="336944"/>
                </a:cubicBezTo>
                <a:close/>
                <a:moveTo>
                  <a:pt x="2318213" y="334156"/>
                </a:moveTo>
                <a:cubicBezTo>
                  <a:pt x="2306454" y="333254"/>
                  <a:pt x="2294760" y="332286"/>
                  <a:pt x="2283153" y="331266"/>
                </a:cubicBezTo>
                <a:cubicBezTo>
                  <a:pt x="2285260" y="328142"/>
                  <a:pt x="2287410" y="325040"/>
                  <a:pt x="2289560" y="321961"/>
                </a:cubicBezTo>
                <a:cubicBezTo>
                  <a:pt x="2301715" y="322892"/>
                  <a:pt x="2313957" y="323769"/>
                  <a:pt x="2326243" y="324601"/>
                </a:cubicBezTo>
                <a:cubicBezTo>
                  <a:pt x="2323545" y="327760"/>
                  <a:pt x="2320868" y="330950"/>
                  <a:pt x="2318213" y="334156"/>
                </a:cubicBezTo>
                <a:close/>
                <a:moveTo>
                  <a:pt x="2280170" y="331009"/>
                </a:moveTo>
                <a:cubicBezTo>
                  <a:pt x="2268629" y="329985"/>
                  <a:pt x="2257199" y="328890"/>
                  <a:pt x="2245899" y="327729"/>
                </a:cubicBezTo>
                <a:cubicBezTo>
                  <a:pt x="2247435" y="324719"/>
                  <a:pt x="2249015" y="321731"/>
                  <a:pt x="2250617" y="318763"/>
                </a:cubicBezTo>
                <a:cubicBezTo>
                  <a:pt x="2262486" y="319811"/>
                  <a:pt x="2274487" y="320794"/>
                  <a:pt x="2286554" y="321727"/>
                </a:cubicBezTo>
                <a:cubicBezTo>
                  <a:pt x="2284404" y="324796"/>
                  <a:pt x="2282276" y="327894"/>
                  <a:pt x="2280170" y="331009"/>
                </a:cubicBezTo>
                <a:close/>
                <a:moveTo>
                  <a:pt x="2243003" y="327431"/>
                </a:moveTo>
                <a:cubicBezTo>
                  <a:pt x="2235961" y="326700"/>
                  <a:pt x="2228962" y="325939"/>
                  <a:pt x="2222029" y="325149"/>
                </a:cubicBezTo>
                <a:cubicBezTo>
                  <a:pt x="2223148" y="322222"/>
                  <a:pt x="2224289" y="319311"/>
                  <a:pt x="2225430" y="316417"/>
                </a:cubicBezTo>
                <a:cubicBezTo>
                  <a:pt x="2232801" y="317135"/>
                  <a:pt x="2240217" y="317830"/>
                  <a:pt x="2247699" y="318497"/>
                </a:cubicBezTo>
                <a:cubicBezTo>
                  <a:pt x="2246097" y="321455"/>
                  <a:pt x="2244539" y="324434"/>
                  <a:pt x="2243003" y="327431"/>
                </a:cubicBezTo>
                <a:close/>
                <a:moveTo>
                  <a:pt x="2219155" y="324827"/>
                </a:moveTo>
                <a:cubicBezTo>
                  <a:pt x="2208031" y="323543"/>
                  <a:pt x="2197061" y="322172"/>
                  <a:pt x="2186267" y="320720"/>
                </a:cubicBezTo>
                <a:cubicBezTo>
                  <a:pt x="2186822" y="317957"/>
                  <a:pt x="2187388" y="315208"/>
                  <a:pt x="2187967" y="312477"/>
                </a:cubicBezTo>
                <a:cubicBezTo>
                  <a:pt x="2199343" y="313769"/>
                  <a:pt x="2210883" y="314984"/>
                  <a:pt x="2222534" y="316134"/>
                </a:cubicBezTo>
                <a:cubicBezTo>
                  <a:pt x="2221393" y="319015"/>
                  <a:pt x="2220274" y="321913"/>
                  <a:pt x="2219155" y="324827"/>
                </a:cubicBezTo>
                <a:close/>
                <a:moveTo>
                  <a:pt x="2183399" y="320336"/>
                </a:moveTo>
                <a:cubicBezTo>
                  <a:pt x="2174685" y="319149"/>
                  <a:pt x="2166047" y="317927"/>
                  <a:pt x="2157585" y="316619"/>
                </a:cubicBezTo>
                <a:cubicBezTo>
                  <a:pt x="2155193" y="316250"/>
                  <a:pt x="2152846" y="315888"/>
                  <a:pt x="2150472" y="315520"/>
                </a:cubicBezTo>
                <a:cubicBezTo>
                  <a:pt x="2150485" y="312962"/>
                  <a:pt x="2150509" y="310421"/>
                  <a:pt x="2150542" y="307891"/>
                </a:cubicBezTo>
                <a:cubicBezTo>
                  <a:pt x="2151979" y="308080"/>
                  <a:pt x="2153401" y="308264"/>
                  <a:pt x="2154842" y="308455"/>
                </a:cubicBezTo>
                <a:cubicBezTo>
                  <a:pt x="2164764" y="309756"/>
                  <a:pt x="2174878" y="310972"/>
                  <a:pt x="2185087" y="312145"/>
                </a:cubicBezTo>
                <a:cubicBezTo>
                  <a:pt x="2184512" y="314859"/>
                  <a:pt x="2183950" y="317591"/>
                  <a:pt x="2183399" y="320336"/>
                </a:cubicBezTo>
                <a:close/>
                <a:moveTo>
                  <a:pt x="2147492" y="315061"/>
                </a:moveTo>
                <a:cubicBezTo>
                  <a:pt x="2136266" y="313328"/>
                  <a:pt x="2125201" y="311623"/>
                  <a:pt x="2114278" y="309949"/>
                </a:cubicBezTo>
                <a:cubicBezTo>
                  <a:pt x="2113795" y="307615"/>
                  <a:pt x="2113321" y="305294"/>
                  <a:pt x="2112856" y="302981"/>
                </a:cubicBezTo>
                <a:cubicBezTo>
                  <a:pt x="2124322" y="304464"/>
                  <a:pt x="2135886" y="305974"/>
                  <a:pt x="2147565" y="307503"/>
                </a:cubicBezTo>
                <a:cubicBezTo>
                  <a:pt x="2147530" y="310009"/>
                  <a:pt x="2147506" y="312527"/>
                  <a:pt x="2147492" y="315061"/>
                </a:cubicBezTo>
                <a:close/>
                <a:moveTo>
                  <a:pt x="2111035" y="309451"/>
                </a:moveTo>
                <a:cubicBezTo>
                  <a:pt x="2099760" y="307725"/>
                  <a:pt x="2088617" y="306031"/>
                  <a:pt x="2077579" y="304372"/>
                </a:cubicBezTo>
                <a:cubicBezTo>
                  <a:pt x="2076666" y="302286"/>
                  <a:pt x="2075742" y="300179"/>
                  <a:pt x="2074845" y="298115"/>
                </a:cubicBezTo>
                <a:cubicBezTo>
                  <a:pt x="2086370" y="299572"/>
                  <a:pt x="2097959" y="301055"/>
                  <a:pt x="2109635" y="302564"/>
                </a:cubicBezTo>
                <a:cubicBezTo>
                  <a:pt x="2110092" y="304848"/>
                  <a:pt x="2110559" y="307145"/>
                  <a:pt x="2111035" y="309451"/>
                </a:cubicBezTo>
                <a:close/>
                <a:moveTo>
                  <a:pt x="2073871" y="303815"/>
                </a:moveTo>
                <a:cubicBezTo>
                  <a:pt x="2057506" y="301360"/>
                  <a:pt x="2041343" y="298986"/>
                  <a:pt x="2025265" y="296691"/>
                </a:cubicBezTo>
                <a:cubicBezTo>
                  <a:pt x="2024050" y="294975"/>
                  <a:pt x="2022841" y="293262"/>
                  <a:pt x="2021645" y="291550"/>
                </a:cubicBezTo>
                <a:cubicBezTo>
                  <a:pt x="2038102" y="293525"/>
                  <a:pt x="2054590" y="295561"/>
                  <a:pt x="2071188" y="297654"/>
                </a:cubicBezTo>
                <a:cubicBezTo>
                  <a:pt x="2072072" y="299692"/>
                  <a:pt x="2072971" y="301755"/>
                  <a:pt x="2073871" y="303815"/>
                </a:cubicBezTo>
                <a:close/>
                <a:moveTo>
                  <a:pt x="2020809" y="296053"/>
                </a:moveTo>
                <a:cubicBezTo>
                  <a:pt x="2009205" y="294407"/>
                  <a:pt x="1997634" y="292803"/>
                  <a:pt x="1986050" y="291246"/>
                </a:cubicBezTo>
                <a:cubicBezTo>
                  <a:pt x="1984617" y="289793"/>
                  <a:pt x="1983191" y="288341"/>
                  <a:pt x="1981772" y="286893"/>
                </a:cubicBezTo>
                <a:cubicBezTo>
                  <a:pt x="1993628" y="288238"/>
                  <a:pt x="2005462" y="289618"/>
                  <a:pt x="2017299" y="291031"/>
                </a:cubicBezTo>
                <a:cubicBezTo>
                  <a:pt x="2018462" y="292702"/>
                  <a:pt x="2019629" y="294376"/>
                  <a:pt x="2020809" y="296053"/>
                </a:cubicBezTo>
                <a:close/>
                <a:moveTo>
                  <a:pt x="1980620" y="290526"/>
                </a:moveTo>
                <a:cubicBezTo>
                  <a:pt x="1969204" y="289008"/>
                  <a:pt x="1957756" y="287533"/>
                  <a:pt x="1946249" y="286107"/>
                </a:cubicBezTo>
                <a:cubicBezTo>
                  <a:pt x="1944684" y="284896"/>
                  <a:pt x="1943140" y="283689"/>
                  <a:pt x="1941586" y="282481"/>
                </a:cubicBezTo>
                <a:cubicBezTo>
                  <a:pt x="1953269" y="283716"/>
                  <a:pt x="1964893" y="284984"/>
                  <a:pt x="1976482" y="286289"/>
                </a:cubicBezTo>
                <a:cubicBezTo>
                  <a:pt x="1977855" y="287700"/>
                  <a:pt x="1979233" y="289113"/>
                  <a:pt x="1980620" y="290526"/>
                </a:cubicBezTo>
                <a:close/>
                <a:moveTo>
                  <a:pt x="1939553" y="285284"/>
                </a:moveTo>
                <a:cubicBezTo>
                  <a:pt x="1928559" y="283942"/>
                  <a:pt x="1917483" y="282645"/>
                  <a:pt x="1906305" y="281392"/>
                </a:cubicBezTo>
                <a:cubicBezTo>
                  <a:pt x="1904686" y="280398"/>
                  <a:pt x="1903064" y="279405"/>
                  <a:pt x="1901450" y="278411"/>
                </a:cubicBezTo>
                <a:cubicBezTo>
                  <a:pt x="1912744" y="279505"/>
                  <a:pt x="1923942" y="280638"/>
                  <a:pt x="1935081" y="281800"/>
                </a:cubicBezTo>
                <a:cubicBezTo>
                  <a:pt x="1936569" y="282961"/>
                  <a:pt x="1938059" y="284122"/>
                  <a:pt x="1939553" y="285284"/>
                </a:cubicBezTo>
                <a:close/>
                <a:moveTo>
                  <a:pt x="1898016" y="280471"/>
                </a:moveTo>
                <a:cubicBezTo>
                  <a:pt x="1893082" y="279931"/>
                  <a:pt x="1888139" y="279396"/>
                  <a:pt x="1883154" y="278874"/>
                </a:cubicBezTo>
                <a:cubicBezTo>
                  <a:pt x="1877682" y="278301"/>
                  <a:pt x="1872197" y="277728"/>
                  <a:pt x="1866719" y="277158"/>
                </a:cubicBezTo>
                <a:cubicBezTo>
                  <a:pt x="1865111" y="276355"/>
                  <a:pt x="1863509" y="275554"/>
                  <a:pt x="1861905" y="274753"/>
                </a:cubicBezTo>
                <a:cubicBezTo>
                  <a:pt x="1863507" y="274896"/>
                  <a:pt x="1865113" y="275039"/>
                  <a:pt x="1866714" y="275181"/>
                </a:cubicBezTo>
                <a:cubicBezTo>
                  <a:pt x="1875697" y="275980"/>
                  <a:pt x="1884587" y="276809"/>
                  <a:pt x="1893437" y="277652"/>
                </a:cubicBezTo>
                <a:cubicBezTo>
                  <a:pt x="1894962" y="278588"/>
                  <a:pt x="1896485" y="279527"/>
                  <a:pt x="1898016" y="280471"/>
                </a:cubicBezTo>
                <a:close/>
                <a:moveTo>
                  <a:pt x="1856394" y="276076"/>
                </a:moveTo>
                <a:cubicBezTo>
                  <a:pt x="1846659" y="275060"/>
                  <a:pt x="1836916" y="274047"/>
                  <a:pt x="1827163" y="273035"/>
                </a:cubicBezTo>
                <a:cubicBezTo>
                  <a:pt x="1825766" y="272458"/>
                  <a:pt x="1824364" y="271879"/>
                  <a:pt x="1822969" y="271302"/>
                </a:cubicBezTo>
                <a:cubicBezTo>
                  <a:pt x="1832648" y="272158"/>
                  <a:pt x="1842319" y="273013"/>
                  <a:pt x="1851977" y="273869"/>
                </a:cubicBezTo>
                <a:cubicBezTo>
                  <a:pt x="1853445" y="274604"/>
                  <a:pt x="1854922" y="275341"/>
                  <a:pt x="1856394" y="276076"/>
                </a:cubicBezTo>
                <a:close/>
                <a:moveTo>
                  <a:pt x="1814072" y="271677"/>
                </a:moveTo>
                <a:cubicBezTo>
                  <a:pt x="1805223" y="270760"/>
                  <a:pt x="1796364" y="269845"/>
                  <a:pt x="1787500" y="268933"/>
                </a:cubicBezTo>
                <a:cubicBezTo>
                  <a:pt x="1786869" y="268713"/>
                  <a:pt x="1786230" y="268492"/>
                  <a:pt x="1785600" y="268274"/>
                </a:cubicBezTo>
                <a:cubicBezTo>
                  <a:pt x="1785267" y="268158"/>
                  <a:pt x="1784936" y="268044"/>
                  <a:pt x="1784602" y="267928"/>
                </a:cubicBezTo>
                <a:cubicBezTo>
                  <a:pt x="1793246" y="268687"/>
                  <a:pt x="1801884" y="269444"/>
                  <a:pt x="1810509" y="270205"/>
                </a:cubicBezTo>
                <a:cubicBezTo>
                  <a:pt x="1811694" y="270694"/>
                  <a:pt x="1812883" y="271186"/>
                  <a:pt x="1814072" y="271677"/>
                </a:cubicBezTo>
                <a:close/>
                <a:moveTo>
                  <a:pt x="1770808" y="267210"/>
                </a:moveTo>
                <a:cubicBezTo>
                  <a:pt x="1763130" y="266421"/>
                  <a:pt x="1755431" y="265633"/>
                  <a:pt x="1747737" y="264843"/>
                </a:cubicBezTo>
                <a:cubicBezTo>
                  <a:pt x="1747511" y="264777"/>
                  <a:pt x="1747289" y="264711"/>
                  <a:pt x="1747063" y="264646"/>
                </a:cubicBezTo>
                <a:cubicBezTo>
                  <a:pt x="1754354" y="265280"/>
                  <a:pt x="1761638" y="265916"/>
                  <a:pt x="1768913" y="266552"/>
                </a:cubicBezTo>
                <a:cubicBezTo>
                  <a:pt x="1769545" y="266772"/>
                  <a:pt x="1770177" y="266991"/>
                  <a:pt x="1770808" y="267210"/>
                </a:cubicBezTo>
                <a:close/>
                <a:moveTo>
                  <a:pt x="1901103" y="303466"/>
                </a:moveTo>
                <a:cubicBezTo>
                  <a:pt x="1906305" y="304319"/>
                  <a:pt x="1911524" y="305175"/>
                  <a:pt x="1916744" y="306033"/>
                </a:cubicBezTo>
                <a:cubicBezTo>
                  <a:pt x="1917404" y="306358"/>
                  <a:pt x="1918067" y="306685"/>
                  <a:pt x="1918730" y="307009"/>
                </a:cubicBezTo>
                <a:cubicBezTo>
                  <a:pt x="1913152" y="305954"/>
                  <a:pt x="1907593" y="304901"/>
                  <a:pt x="1902051" y="303854"/>
                </a:cubicBezTo>
                <a:cubicBezTo>
                  <a:pt x="1901737" y="303725"/>
                  <a:pt x="1901419" y="303596"/>
                  <a:pt x="1901103" y="303466"/>
                </a:cubicBezTo>
                <a:close/>
                <a:moveTo>
                  <a:pt x="1929173" y="308071"/>
                </a:moveTo>
                <a:cubicBezTo>
                  <a:pt x="1929627" y="308146"/>
                  <a:pt x="1930077" y="308220"/>
                  <a:pt x="1930533" y="308295"/>
                </a:cubicBezTo>
                <a:cubicBezTo>
                  <a:pt x="1936764" y="309320"/>
                  <a:pt x="1942907" y="310381"/>
                  <a:pt x="1949007" y="311468"/>
                </a:cubicBezTo>
                <a:cubicBezTo>
                  <a:pt x="1950066" y="312104"/>
                  <a:pt x="1951137" y="312740"/>
                  <a:pt x="1952199" y="313376"/>
                </a:cubicBezTo>
                <a:cubicBezTo>
                  <a:pt x="1950555" y="313056"/>
                  <a:pt x="1948923" y="312731"/>
                  <a:pt x="1947267" y="312418"/>
                </a:cubicBezTo>
                <a:cubicBezTo>
                  <a:pt x="1942236" y="311463"/>
                  <a:pt x="1937229" y="310513"/>
                  <a:pt x="1932227" y="309565"/>
                </a:cubicBezTo>
                <a:cubicBezTo>
                  <a:pt x="1931211" y="309067"/>
                  <a:pt x="1930186" y="308569"/>
                  <a:pt x="1929173" y="308071"/>
                </a:cubicBezTo>
                <a:close/>
                <a:moveTo>
                  <a:pt x="1973878" y="322133"/>
                </a:moveTo>
                <a:cubicBezTo>
                  <a:pt x="1980734" y="323611"/>
                  <a:pt x="1987511" y="325136"/>
                  <a:pt x="1994240" y="326707"/>
                </a:cubicBezTo>
                <a:cubicBezTo>
                  <a:pt x="1995267" y="327462"/>
                  <a:pt x="1996274" y="328214"/>
                  <a:pt x="1997307" y="328971"/>
                </a:cubicBezTo>
                <a:cubicBezTo>
                  <a:pt x="1990598" y="327225"/>
                  <a:pt x="1983797" y="325538"/>
                  <a:pt x="1976868" y="323903"/>
                </a:cubicBezTo>
                <a:cubicBezTo>
                  <a:pt x="1975865" y="323311"/>
                  <a:pt x="1974878" y="322723"/>
                  <a:pt x="1973878" y="322133"/>
                </a:cubicBezTo>
                <a:close/>
                <a:moveTo>
                  <a:pt x="2016110" y="338350"/>
                </a:moveTo>
                <a:cubicBezTo>
                  <a:pt x="2022727" y="340213"/>
                  <a:pt x="2029315" y="342131"/>
                  <a:pt x="2035919" y="344101"/>
                </a:cubicBezTo>
                <a:cubicBezTo>
                  <a:pt x="2037029" y="345119"/>
                  <a:pt x="2038146" y="346137"/>
                  <a:pt x="2039265" y="347155"/>
                </a:cubicBezTo>
                <a:cubicBezTo>
                  <a:pt x="2032608" y="344886"/>
                  <a:pt x="2025943" y="342686"/>
                  <a:pt x="2019203" y="340560"/>
                </a:cubicBezTo>
                <a:cubicBezTo>
                  <a:pt x="2018179" y="339825"/>
                  <a:pt x="2017132" y="339085"/>
                  <a:pt x="2016110" y="338350"/>
                </a:cubicBezTo>
                <a:close/>
                <a:moveTo>
                  <a:pt x="2046909" y="354064"/>
                </a:moveTo>
                <a:cubicBezTo>
                  <a:pt x="2047844" y="354902"/>
                  <a:pt x="2048785" y="355740"/>
                  <a:pt x="2049726" y="356578"/>
                </a:cubicBezTo>
                <a:cubicBezTo>
                  <a:pt x="2043930" y="354263"/>
                  <a:pt x="2038126" y="352019"/>
                  <a:pt x="2032253" y="349843"/>
                </a:cubicBezTo>
                <a:cubicBezTo>
                  <a:pt x="2031542" y="349340"/>
                  <a:pt x="2030812" y="348836"/>
                  <a:pt x="2030101" y="348333"/>
                </a:cubicBezTo>
                <a:cubicBezTo>
                  <a:pt x="2035711" y="350194"/>
                  <a:pt x="2041301" y="352102"/>
                  <a:pt x="2046909" y="354064"/>
                </a:cubicBezTo>
                <a:close/>
                <a:moveTo>
                  <a:pt x="2055294" y="357026"/>
                </a:moveTo>
                <a:cubicBezTo>
                  <a:pt x="2061227" y="359139"/>
                  <a:pt x="2067208" y="361302"/>
                  <a:pt x="2073294" y="363522"/>
                </a:cubicBezTo>
                <a:cubicBezTo>
                  <a:pt x="2074544" y="364975"/>
                  <a:pt x="2075808" y="366429"/>
                  <a:pt x="2077081" y="367886"/>
                </a:cubicBezTo>
                <a:cubicBezTo>
                  <a:pt x="2070988" y="365308"/>
                  <a:pt x="2065014" y="362800"/>
                  <a:pt x="2059086" y="360365"/>
                </a:cubicBezTo>
                <a:cubicBezTo>
                  <a:pt x="2057818" y="359250"/>
                  <a:pt x="2056552" y="358138"/>
                  <a:pt x="2055294" y="357026"/>
                </a:cubicBezTo>
                <a:close/>
                <a:moveTo>
                  <a:pt x="2083130" y="374729"/>
                </a:moveTo>
                <a:cubicBezTo>
                  <a:pt x="2084380" y="376129"/>
                  <a:pt x="2085624" y="377529"/>
                  <a:pt x="2086894" y="378933"/>
                </a:cubicBezTo>
                <a:cubicBezTo>
                  <a:pt x="2081877" y="376445"/>
                  <a:pt x="2076973" y="374023"/>
                  <a:pt x="2072131" y="371664"/>
                </a:cubicBezTo>
                <a:cubicBezTo>
                  <a:pt x="2070911" y="370622"/>
                  <a:pt x="2069696" y="369580"/>
                  <a:pt x="2068487" y="368538"/>
                </a:cubicBezTo>
                <a:cubicBezTo>
                  <a:pt x="2073294" y="370556"/>
                  <a:pt x="2078167" y="372621"/>
                  <a:pt x="2083130" y="374729"/>
                </a:cubicBezTo>
                <a:close/>
                <a:moveTo>
                  <a:pt x="2090240" y="377750"/>
                </a:moveTo>
                <a:cubicBezTo>
                  <a:pt x="2097088" y="380659"/>
                  <a:pt x="2104214" y="383676"/>
                  <a:pt x="2111693" y="386789"/>
                </a:cubicBezTo>
                <a:cubicBezTo>
                  <a:pt x="2112593" y="388678"/>
                  <a:pt x="2113470" y="390539"/>
                  <a:pt x="2114383" y="392443"/>
                </a:cubicBezTo>
                <a:cubicBezTo>
                  <a:pt x="2107610" y="389176"/>
                  <a:pt x="2101177" y="386008"/>
                  <a:pt x="2094992" y="382946"/>
                </a:cubicBezTo>
                <a:cubicBezTo>
                  <a:pt x="2093391" y="381212"/>
                  <a:pt x="2091811" y="379481"/>
                  <a:pt x="2090240" y="377750"/>
                </a:cubicBezTo>
                <a:close/>
                <a:moveTo>
                  <a:pt x="2116068" y="388608"/>
                </a:moveTo>
                <a:cubicBezTo>
                  <a:pt x="2121081" y="390682"/>
                  <a:pt x="2126257" y="392799"/>
                  <a:pt x="2131619" y="394958"/>
                </a:cubicBezTo>
                <a:cubicBezTo>
                  <a:pt x="2132211" y="397106"/>
                  <a:pt x="2132815" y="399267"/>
                  <a:pt x="2133425" y="401436"/>
                </a:cubicBezTo>
                <a:cubicBezTo>
                  <a:pt x="2128416" y="399128"/>
                  <a:pt x="2123613" y="396866"/>
                  <a:pt x="2118968" y="394648"/>
                </a:cubicBezTo>
                <a:cubicBezTo>
                  <a:pt x="2117999" y="392628"/>
                  <a:pt x="2117024" y="390609"/>
                  <a:pt x="2116068" y="388608"/>
                </a:cubicBezTo>
                <a:close/>
                <a:moveTo>
                  <a:pt x="2140149" y="413758"/>
                </a:moveTo>
                <a:cubicBezTo>
                  <a:pt x="2139581" y="411814"/>
                  <a:pt x="2139032" y="409892"/>
                  <a:pt x="2138480" y="407966"/>
                </a:cubicBezTo>
                <a:cubicBezTo>
                  <a:pt x="2142931" y="409980"/>
                  <a:pt x="2147539" y="412027"/>
                  <a:pt x="2152319" y="414105"/>
                </a:cubicBezTo>
                <a:cubicBezTo>
                  <a:pt x="2152552" y="416380"/>
                  <a:pt x="2152800" y="418675"/>
                  <a:pt x="2153052" y="420974"/>
                </a:cubicBezTo>
                <a:cubicBezTo>
                  <a:pt x="2148842" y="418892"/>
                  <a:pt x="2144787" y="416840"/>
                  <a:pt x="2140891" y="414820"/>
                </a:cubicBezTo>
                <a:cubicBezTo>
                  <a:pt x="2140636" y="414471"/>
                  <a:pt x="2140419" y="414100"/>
                  <a:pt x="2140149" y="413758"/>
                </a:cubicBezTo>
                <a:close/>
                <a:moveTo>
                  <a:pt x="2156194" y="422345"/>
                </a:moveTo>
                <a:cubicBezTo>
                  <a:pt x="2155937" y="420035"/>
                  <a:pt x="2155700" y="417753"/>
                  <a:pt x="2155461" y="415467"/>
                </a:cubicBezTo>
                <a:cubicBezTo>
                  <a:pt x="2160095" y="417464"/>
                  <a:pt x="2164904" y="419489"/>
                  <a:pt x="2169884" y="421544"/>
                </a:cubicBezTo>
                <a:cubicBezTo>
                  <a:pt x="2169722" y="423958"/>
                  <a:pt x="2169577" y="426393"/>
                  <a:pt x="2169437" y="428835"/>
                </a:cubicBezTo>
                <a:cubicBezTo>
                  <a:pt x="2164882" y="426718"/>
                  <a:pt x="2160514" y="424634"/>
                  <a:pt x="2156306" y="422578"/>
                </a:cubicBezTo>
                <a:cubicBezTo>
                  <a:pt x="2156264" y="422501"/>
                  <a:pt x="2156235" y="422420"/>
                  <a:pt x="2156194" y="422345"/>
                </a:cubicBezTo>
                <a:close/>
                <a:moveTo>
                  <a:pt x="2169810" y="433135"/>
                </a:moveTo>
                <a:cubicBezTo>
                  <a:pt x="2170485" y="435540"/>
                  <a:pt x="2170845" y="438153"/>
                  <a:pt x="2170933" y="440994"/>
                </a:cubicBezTo>
                <a:cubicBezTo>
                  <a:pt x="2167221" y="439070"/>
                  <a:pt x="2163649" y="437170"/>
                  <a:pt x="2160211" y="435296"/>
                </a:cubicBezTo>
                <a:cubicBezTo>
                  <a:pt x="2159823" y="432661"/>
                  <a:pt x="2159270" y="430167"/>
                  <a:pt x="2158504" y="427806"/>
                </a:cubicBezTo>
                <a:cubicBezTo>
                  <a:pt x="2162153" y="429561"/>
                  <a:pt x="2165911" y="431336"/>
                  <a:pt x="2169810" y="433135"/>
                </a:cubicBezTo>
                <a:close/>
                <a:moveTo>
                  <a:pt x="2188281" y="441075"/>
                </a:moveTo>
                <a:cubicBezTo>
                  <a:pt x="2192634" y="442773"/>
                  <a:pt x="2197127" y="444399"/>
                  <a:pt x="2201713" y="445963"/>
                </a:cubicBezTo>
                <a:cubicBezTo>
                  <a:pt x="2201625" y="446501"/>
                  <a:pt x="2201493" y="447025"/>
                  <a:pt x="2201405" y="447563"/>
                </a:cubicBezTo>
                <a:cubicBezTo>
                  <a:pt x="2201010" y="449597"/>
                  <a:pt x="2200396" y="451810"/>
                  <a:pt x="2199628" y="454178"/>
                </a:cubicBezTo>
                <a:cubicBezTo>
                  <a:pt x="2195635" y="452622"/>
                  <a:pt x="2191780" y="450996"/>
                  <a:pt x="2188015" y="449322"/>
                </a:cubicBezTo>
                <a:cubicBezTo>
                  <a:pt x="2188393" y="446387"/>
                  <a:pt x="2188498" y="443640"/>
                  <a:pt x="2188281" y="441075"/>
                </a:cubicBezTo>
                <a:close/>
                <a:moveTo>
                  <a:pt x="2198444" y="457633"/>
                </a:moveTo>
                <a:cubicBezTo>
                  <a:pt x="2197566" y="460005"/>
                  <a:pt x="2196601" y="462504"/>
                  <a:pt x="2195547" y="465143"/>
                </a:cubicBezTo>
                <a:cubicBezTo>
                  <a:pt x="2192221" y="463634"/>
                  <a:pt x="2188996" y="462070"/>
                  <a:pt x="2185863" y="460457"/>
                </a:cubicBezTo>
                <a:cubicBezTo>
                  <a:pt x="2186473" y="457890"/>
                  <a:pt x="2187008" y="455420"/>
                  <a:pt x="2187434" y="453054"/>
                </a:cubicBezTo>
                <a:cubicBezTo>
                  <a:pt x="2191012" y="454630"/>
                  <a:pt x="2194670" y="456166"/>
                  <a:pt x="2198444" y="457633"/>
                </a:cubicBezTo>
                <a:close/>
                <a:moveTo>
                  <a:pt x="2196688" y="469534"/>
                </a:moveTo>
                <a:cubicBezTo>
                  <a:pt x="2200550" y="471232"/>
                  <a:pt x="2204521" y="472871"/>
                  <a:pt x="2208624" y="474441"/>
                </a:cubicBezTo>
                <a:cubicBezTo>
                  <a:pt x="2208514" y="474643"/>
                  <a:pt x="2208404" y="474836"/>
                  <a:pt x="2208295" y="475040"/>
                </a:cubicBezTo>
                <a:cubicBezTo>
                  <a:pt x="2207132" y="477254"/>
                  <a:pt x="2205925" y="479569"/>
                  <a:pt x="2204696" y="481958"/>
                </a:cubicBezTo>
                <a:cubicBezTo>
                  <a:pt x="2200945" y="480282"/>
                  <a:pt x="2197347" y="478538"/>
                  <a:pt x="2193843" y="476730"/>
                </a:cubicBezTo>
                <a:cubicBezTo>
                  <a:pt x="2194801" y="474262"/>
                  <a:pt x="2195767" y="471861"/>
                  <a:pt x="2196688" y="469534"/>
                </a:cubicBezTo>
                <a:close/>
                <a:moveTo>
                  <a:pt x="2210598" y="476249"/>
                </a:moveTo>
                <a:cubicBezTo>
                  <a:pt x="2210752" y="475947"/>
                  <a:pt x="2210905" y="475657"/>
                  <a:pt x="2211059" y="475359"/>
                </a:cubicBezTo>
                <a:cubicBezTo>
                  <a:pt x="2215293" y="476943"/>
                  <a:pt x="2219615" y="478467"/>
                  <a:pt x="2224047" y="479926"/>
                </a:cubicBezTo>
                <a:cubicBezTo>
                  <a:pt x="2223587" y="480646"/>
                  <a:pt x="2223126" y="481368"/>
                  <a:pt x="2222643" y="482107"/>
                </a:cubicBezTo>
                <a:cubicBezTo>
                  <a:pt x="2221458" y="483963"/>
                  <a:pt x="2220208" y="485881"/>
                  <a:pt x="2218957" y="487856"/>
                </a:cubicBezTo>
                <a:cubicBezTo>
                  <a:pt x="2214877" y="486304"/>
                  <a:pt x="2210927" y="484687"/>
                  <a:pt x="2207066" y="483007"/>
                </a:cubicBezTo>
                <a:cubicBezTo>
                  <a:pt x="2208273" y="480675"/>
                  <a:pt x="2209457" y="478413"/>
                  <a:pt x="2210598" y="476249"/>
                </a:cubicBezTo>
                <a:close/>
                <a:moveTo>
                  <a:pt x="2217071" y="490837"/>
                </a:moveTo>
                <a:cubicBezTo>
                  <a:pt x="2215535" y="493279"/>
                  <a:pt x="2213977" y="495811"/>
                  <a:pt x="2212441" y="498409"/>
                </a:cubicBezTo>
                <a:cubicBezTo>
                  <a:pt x="2208821" y="496792"/>
                  <a:pt x="2205333" y="495111"/>
                  <a:pt x="2201954" y="493369"/>
                </a:cubicBezTo>
                <a:cubicBezTo>
                  <a:pt x="2203117" y="490870"/>
                  <a:pt x="2204301" y="488444"/>
                  <a:pt x="2205486" y="486092"/>
                </a:cubicBezTo>
                <a:cubicBezTo>
                  <a:pt x="2209260" y="487733"/>
                  <a:pt x="2213099" y="489317"/>
                  <a:pt x="2217071" y="490837"/>
                </a:cubicBezTo>
                <a:close/>
                <a:moveTo>
                  <a:pt x="2219462" y="491730"/>
                </a:moveTo>
                <a:cubicBezTo>
                  <a:pt x="2223587" y="493275"/>
                  <a:pt x="2227821" y="494764"/>
                  <a:pt x="2232143" y="496188"/>
                </a:cubicBezTo>
                <a:cubicBezTo>
                  <a:pt x="2230234" y="498753"/>
                  <a:pt x="2228260" y="501406"/>
                  <a:pt x="2226307" y="504146"/>
                </a:cubicBezTo>
                <a:cubicBezTo>
                  <a:pt x="2222336" y="502634"/>
                  <a:pt x="2218497" y="501055"/>
                  <a:pt x="2214745" y="499420"/>
                </a:cubicBezTo>
                <a:cubicBezTo>
                  <a:pt x="2216324" y="496778"/>
                  <a:pt x="2217904" y="494207"/>
                  <a:pt x="2219462" y="491730"/>
                </a:cubicBezTo>
                <a:close/>
                <a:moveTo>
                  <a:pt x="2224289" y="506976"/>
                </a:moveTo>
                <a:cubicBezTo>
                  <a:pt x="2222555" y="509462"/>
                  <a:pt x="2220822" y="512005"/>
                  <a:pt x="2219111" y="514616"/>
                </a:cubicBezTo>
                <a:cubicBezTo>
                  <a:pt x="2215600" y="513040"/>
                  <a:pt x="2212222" y="511390"/>
                  <a:pt x="2208931" y="509694"/>
                </a:cubicBezTo>
                <a:cubicBezTo>
                  <a:pt x="2210269" y="507185"/>
                  <a:pt x="2211629" y="504732"/>
                  <a:pt x="2213034" y="502336"/>
                </a:cubicBezTo>
                <a:cubicBezTo>
                  <a:pt x="2216697" y="503937"/>
                  <a:pt x="2220427" y="505493"/>
                  <a:pt x="2224289" y="506976"/>
                </a:cubicBezTo>
                <a:close/>
                <a:moveTo>
                  <a:pt x="2226636" y="507843"/>
                </a:moveTo>
                <a:cubicBezTo>
                  <a:pt x="2230673" y="509359"/>
                  <a:pt x="2234798" y="510833"/>
                  <a:pt x="2239032" y="512231"/>
                </a:cubicBezTo>
                <a:cubicBezTo>
                  <a:pt x="2236882" y="514828"/>
                  <a:pt x="2234754" y="517503"/>
                  <a:pt x="2232626" y="520241"/>
                </a:cubicBezTo>
                <a:cubicBezTo>
                  <a:pt x="2228764" y="518756"/>
                  <a:pt x="2225013" y="517196"/>
                  <a:pt x="2221349" y="515590"/>
                </a:cubicBezTo>
                <a:cubicBezTo>
                  <a:pt x="2223082" y="512939"/>
                  <a:pt x="2224859" y="510361"/>
                  <a:pt x="2226636" y="507843"/>
                </a:cubicBezTo>
                <a:close/>
                <a:moveTo>
                  <a:pt x="2230563" y="522926"/>
                </a:moveTo>
                <a:cubicBezTo>
                  <a:pt x="2228677" y="525410"/>
                  <a:pt x="2226834" y="527946"/>
                  <a:pt x="2225013" y="530533"/>
                </a:cubicBezTo>
                <a:cubicBezTo>
                  <a:pt x="2221590" y="528993"/>
                  <a:pt x="2218277" y="527389"/>
                  <a:pt x="2215052" y="525733"/>
                </a:cubicBezTo>
                <a:cubicBezTo>
                  <a:pt x="2216522" y="523229"/>
                  <a:pt x="2218014" y="520772"/>
                  <a:pt x="2219550" y="518363"/>
                </a:cubicBezTo>
                <a:cubicBezTo>
                  <a:pt x="2223126" y="519940"/>
                  <a:pt x="2226790" y="521467"/>
                  <a:pt x="2230563" y="522926"/>
                </a:cubicBezTo>
                <a:close/>
                <a:moveTo>
                  <a:pt x="2232823" y="523784"/>
                </a:moveTo>
                <a:cubicBezTo>
                  <a:pt x="2236794" y="525292"/>
                  <a:pt x="2240897" y="526733"/>
                  <a:pt x="2245044" y="528122"/>
                </a:cubicBezTo>
                <a:cubicBezTo>
                  <a:pt x="2242806" y="530704"/>
                  <a:pt x="2240568" y="533359"/>
                  <a:pt x="2238352" y="536077"/>
                </a:cubicBezTo>
                <a:cubicBezTo>
                  <a:pt x="2234535" y="534607"/>
                  <a:pt x="2230783" y="533089"/>
                  <a:pt x="2227163" y="531501"/>
                </a:cubicBezTo>
                <a:cubicBezTo>
                  <a:pt x="2229006" y="528874"/>
                  <a:pt x="2230893" y="526301"/>
                  <a:pt x="2232823" y="523784"/>
                </a:cubicBezTo>
                <a:close/>
                <a:moveTo>
                  <a:pt x="2236268" y="538653"/>
                </a:moveTo>
                <a:cubicBezTo>
                  <a:pt x="2234249" y="541205"/>
                  <a:pt x="2232253" y="543809"/>
                  <a:pt x="2230300" y="546466"/>
                </a:cubicBezTo>
                <a:cubicBezTo>
                  <a:pt x="2226921" y="544923"/>
                  <a:pt x="2223587" y="543341"/>
                  <a:pt x="2220405" y="541683"/>
                </a:cubicBezTo>
                <a:cubicBezTo>
                  <a:pt x="2222007" y="539129"/>
                  <a:pt x="2223631" y="536615"/>
                  <a:pt x="2225320" y="534144"/>
                </a:cubicBezTo>
                <a:cubicBezTo>
                  <a:pt x="2228874" y="535711"/>
                  <a:pt x="2232538" y="537203"/>
                  <a:pt x="2236268" y="538653"/>
                </a:cubicBezTo>
                <a:close/>
                <a:moveTo>
                  <a:pt x="2238330" y="539452"/>
                </a:moveTo>
                <a:cubicBezTo>
                  <a:pt x="2242257" y="540948"/>
                  <a:pt x="2246294" y="542376"/>
                  <a:pt x="2250419" y="543754"/>
                </a:cubicBezTo>
                <a:cubicBezTo>
                  <a:pt x="2247984" y="546415"/>
                  <a:pt x="2245592" y="549136"/>
                  <a:pt x="2243223" y="551916"/>
                </a:cubicBezTo>
                <a:cubicBezTo>
                  <a:pt x="2239449" y="550448"/>
                  <a:pt x="2235785" y="548923"/>
                  <a:pt x="2232209" y="547335"/>
                </a:cubicBezTo>
                <a:cubicBezTo>
                  <a:pt x="2234206" y="544660"/>
                  <a:pt x="2236246" y="542032"/>
                  <a:pt x="2238330" y="539452"/>
                </a:cubicBezTo>
                <a:close/>
                <a:moveTo>
                  <a:pt x="2241139" y="554386"/>
                </a:moveTo>
                <a:cubicBezTo>
                  <a:pt x="2238988" y="556968"/>
                  <a:pt x="2236904" y="559601"/>
                  <a:pt x="2234864" y="562273"/>
                </a:cubicBezTo>
                <a:cubicBezTo>
                  <a:pt x="2231529" y="560731"/>
                  <a:pt x="2228304" y="559116"/>
                  <a:pt x="2225166" y="557455"/>
                </a:cubicBezTo>
                <a:cubicBezTo>
                  <a:pt x="2226834" y="554888"/>
                  <a:pt x="2228589" y="552357"/>
                  <a:pt x="2230388" y="549862"/>
                </a:cubicBezTo>
                <a:cubicBezTo>
                  <a:pt x="2233876" y="551429"/>
                  <a:pt x="2237453" y="552938"/>
                  <a:pt x="2241139" y="554386"/>
                </a:cubicBezTo>
                <a:close/>
                <a:moveTo>
                  <a:pt x="2243223" y="555189"/>
                </a:moveTo>
                <a:cubicBezTo>
                  <a:pt x="2247062" y="556666"/>
                  <a:pt x="2250968" y="558103"/>
                  <a:pt x="2254983" y="559465"/>
                </a:cubicBezTo>
                <a:cubicBezTo>
                  <a:pt x="2252438" y="562148"/>
                  <a:pt x="2249936" y="564884"/>
                  <a:pt x="2247501" y="567668"/>
                </a:cubicBezTo>
                <a:cubicBezTo>
                  <a:pt x="2243859" y="566227"/>
                  <a:pt x="2240327" y="564720"/>
                  <a:pt x="2236860" y="563160"/>
                </a:cubicBezTo>
                <a:cubicBezTo>
                  <a:pt x="2238923" y="560459"/>
                  <a:pt x="2241051" y="557800"/>
                  <a:pt x="2243223" y="555189"/>
                </a:cubicBezTo>
                <a:close/>
                <a:moveTo>
                  <a:pt x="2245461" y="570038"/>
                </a:moveTo>
                <a:cubicBezTo>
                  <a:pt x="2243223" y="572642"/>
                  <a:pt x="2241051" y="575282"/>
                  <a:pt x="2238945" y="577965"/>
                </a:cubicBezTo>
                <a:cubicBezTo>
                  <a:pt x="2235741" y="576455"/>
                  <a:pt x="2232604" y="574893"/>
                  <a:pt x="2229576" y="573268"/>
                </a:cubicBezTo>
                <a:cubicBezTo>
                  <a:pt x="2231331" y="570670"/>
                  <a:pt x="2233152" y="568112"/>
                  <a:pt x="2235039" y="565584"/>
                </a:cubicBezTo>
                <a:cubicBezTo>
                  <a:pt x="2238418" y="567124"/>
                  <a:pt x="2241906" y="568612"/>
                  <a:pt x="2245461" y="570038"/>
                </a:cubicBezTo>
                <a:close/>
                <a:moveTo>
                  <a:pt x="2237145" y="580282"/>
                </a:moveTo>
                <a:cubicBezTo>
                  <a:pt x="2235237" y="582796"/>
                  <a:pt x="2233394" y="585339"/>
                  <a:pt x="2231617" y="587915"/>
                </a:cubicBezTo>
                <a:cubicBezTo>
                  <a:pt x="2228808" y="586348"/>
                  <a:pt x="2226110" y="584736"/>
                  <a:pt x="2223499" y="583057"/>
                </a:cubicBezTo>
                <a:cubicBezTo>
                  <a:pt x="2224925" y="580569"/>
                  <a:pt x="2226439" y="578110"/>
                  <a:pt x="2228018" y="575674"/>
                </a:cubicBezTo>
                <a:cubicBezTo>
                  <a:pt x="2230980" y="577265"/>
                  <a:pt x="2234030" y="578801"/>
                  <a:pt x="2237145" y="580282"/>
                </a:cubicBezTo>
                <a:close/>
                <a:moveTo>
                  <a:pt x="2239010" y="581175"/>
                </a:moveTo>
                <a:cubicBezTo>
                  <a:pt x="2242345" y="582715"/>
                  <a:pt x="2245790" y="584183"/>
                  <a:pt x="2249278" y="585609"/>
                </a:cubicBezTo>
                <a:cubicBezTo>
                  <a:pt x="2246975" y="588239"/>
                  <a:pt x="2244737" y="590912"/>
                  <a:pt x="2242565" y="593612"/>
                </a:cubicBezTo>
                <a:cubicBezTo>
                  <a:pt x="2239427" y="592103"/>
                  <a:pt x="2236356" y="590534"/>
                  <a:pt x="2233372" y="588908"/>
                </a:cubicBezTo>
                <a:cubicBezTo>
                  <a:pt x="2235171" y="586300"/>
                  <a:pt x="2237058" y="583722"/>
                  <a:pt x="2239010" y="581175"/>
                </a:cubicBezTo>
                <a:close/>
                <a:moveTo>
                  <a:pt x="2251187" y="586370"/>
                </a:moveTo>
                <a:cubicBezTo>
                  <a:pt x="2254895" y="587849"/>
                  <a:pt x="2258668" y="589277"/>
                  <a:pt x="2262552" y="590637"/>
                </a:cubicBezTo>
                <a:cubicBezTo>
                  <a:pt x="2259853" y="593371"/>
                  <a:pt x="2257199" y="596146"/>
                  <a:pt x="2254632" y="598959"/>
                </a:cubicBezTo>
                <a:cubicBezTo>
                  <a:pt x="2251121" y="597520"/>
                  <a:pt x="2247699" y="596006"/>
                  <a:pt x="2244364" y="594448"/>
                </a:cubicBezTo>
                <a:cubicBezTo>
                  <a:pt x="2246558" y="591721"/>
                  <a:pt x="2248839" y="589025"/>
                  <a:pt x="2251187" y="586370"/>
                </a:cubicBezTo>
                <a:close/>
                <a:moveTo>
                  <a:pt x="2252657" y="601131"/>
                </a:moveTo>
                <a:cubicBezTo>
                  <a:pt x="2250288" y="603777"/>
                  <a:pt x="2247984" y="606456"/>
                  <a:pt x="2245768" y="609168"/>
                </a:cubicBezTo>
                <a:cubicBezTo>
                  <a:pt x="2242696" y="607661"/>
                  <a:pt x="2239691" y="606098"/>
                  <a:pt x="2236772" y="604477"/>
                </a:cubicBezTo>
                <a:cubicBezTo>
                  <a:pt x="2238637" y="601846"/>
                  <a:pt x="2240568" y="599238"/>
                  <a:pt x="2242587" y="596664"/>
                </a:cubicBezTo>
                <a:cubicBezTo>
                  <a:pt x="2245856" y="598207"/>
                  <a:pt x="2249213" y="599703"/>
                  <a:pt x="2252657" y="601131"/>
                </a:cubicBezTo>
                <a:close/>
                <a:moveTo>
                  <a:pt x="2254434" y="601866"/>
                </a:moveTo>
                <a:cubicBezTo>
                  <a:pt x="2258120" y="603362"/>
                  <a:pt x="2261916" y="604784"/>
                  <a:pt x="2265755" y="606158"/>
                </a:cubicBezTo>
                <a:cubicBezTo>
                  <a:pt x="2262991" y="608911"/>
                  <a:pt x="2260292" y="611702"/>
                  <a:pt x="2257659" y="614530"/>
                </a:cubicBezTo>
                <a:cubicBezTo>
                  <a:pt x="2254171" y="613075"/>
                  <a:pt x="2250748" y="611575"/>
                  <a:pt x="2247435" y="609997"/>
                </a:cubicBezTo>
                <a:cubicBezTo>
                  <a:pt x="2249695" y="607255"/>
                  <a:pt x="2252021" y="604543"/>
                  <a:pt x="2254434" y="601866"/>
                </a:cubicBezTo>
                <a:close/>
                <a:moveTo>
                  <a:pt x="2257440" y="617323"/>
                </a:moveTo>
                <a:cubicBezTo>
                  <a:pt x="2308735" y="638539"/>
                  <a:pt x="2376837" y="647036"/>
                  <a:pt x="2427584" y="653355"/>
                </a:cubicBezTo>
                <a:lnTo>
                  <a:pt x="2434100" y="654166"/>
                </a:lnTo>
                <a:cubicBezTo>
                  <a:pt x="2556656" y="669492"/>
                  <a:pt x="2686628" y="680330"/>
                  <a:pt x="2820374" y="686385"/>
                </a:cubicBezTo>
                <a:cubicBezTo>
                  <a:pt x="2995783" y="694321"/>
                  <a:pt x="3175186" y="694768"/>
                  <a:pt x="3348665" y="695201"/>
                </a:cubicBezTo>
                <a:cubicBezTo>
                  <a:pt x="3461962" y="695484"/>
                  <a:pt x="3579099" y="695778"/>
                  <a:pt x="3692770" y="698182"/>
                </a:cubicBezTo>
                <a:cubicBezTo>
                  <a:pt x="3907035" y="702623"/>
                  <a:pt x="4136504" y="709058"/>
                  <a:pt x="4362617" y="725910"/>
                </a:cubicBezTo>
                <a:cubicBezTo>
                  <a:pt x="4372380" y="726643"/>
                  <a:pt x="4382187" y="727369"/>
                  <a:pt x="4392016" y="728100"/>
                </a:cubicBezTo>
                <a:cubicBezTo>
                  <a:pt x="4419902" y="730168"/>
                  <a:pt x="4448731" y="732310"/>
                  <a:pt x="4477341" y="734624"/>
                </a:cubicBezTo>
                <a:cubicBezTo>
                  <a:pt x="4598822" y="744480"/>
                  <a:pt x="4739040" y="758447"/>
                  <a:pt x="4865786" y="799676"/>
                </a:cubicBezTo>
                <a:cubicBezTo>
                  <a:pt x="4898345" y="810302"/>
                  <a:pt x="4924366" y="821463"/>
                  <a:pt x="4945297" y="833802"/>
                </a:cubicBezTo>
                <a:cubicBezTo>
                  <a:pt x="5016733" y="875876"/>
                  <a:pt x="5032946" y="937301"/>
                  <a:pt x="4994902" y="1021594"/>
                </a:cubicBezTo>
                <a:cubicBezTo>
                  <a:pt x="4963573" y="1091051"/>
                  <a:pt x="4894374" y="1154767"/>
                  <a:pt x="4855914" y="1186567"/>
                </a:cubicBezTo>
                <a:cubicBezTo>
                  <a:pt x="4774582" y="1253830"/>
                  <a:pt x="4675502" y="1313555"/>
                  <a:pt x="4595882" y="1361542"/>
                </a:cubicBezTo>
                <a:lnTo>
                  <a:pt x="4584429" y="1368444"/>
                </a:lnTo>
                <a:cubicBezTo>
                  <a:pt x="4338615" y="1516753"/>
                  <a:pt x="4079395" y="1652324"/>
                  <a:pt x="3828709" y="1783430"/>
                </a:cubicBezTo>
                <a:cubicBezTo>
                  <a:pt x="3716223" y="1842256"/>
                  <a:pt x="3599920" y="1903080"/>
                  <a:pt x="3486886" y="1964000"/>
                </a:cubicBezTo>
                <a:cubicBezTo>
                  <a:pt x="3301274" y="2064068"/>
                  <a:pt x="3057566" y="2197412"/>
                  <a:pt x="2818728" y="2341513"/>
                </a:cubicBezTo>
                <a:cubicBezTo>
                  <a:pt x="2659115" y="2437808"/>
                  <a:pt x="2431270" y="2583949"/>
                  <a:pt x="2260358" y="2758876"/>
                </a:cubicBezTo>
                <a:cubicBezTo>
                  <a:pt x="2243047" y="2757538"/>
                  <a:pt x="2225803" y="2756024"/>
                  <a:pt x="2208580" y="2754400"/>
                </a:cubicBezTo>
                <a:cubicBezTo>
                  <a:pt x="2209764" y="2753172"/>
                  <a:pt x="2210949" y="2751965"/>
                  <a:pt x="2212090" y="2750780"/>
                </a:cubicBezTo>
                <a:cubicBezTo>
                  <a:pt x="2386359" y="2570061"/>
                  <a:pt x="2627369" y="2418742"/>
                  <a:pt x="2793475" y="2320649"/>
                </a:cubicBezTo>
                <a:cubicBezTo>
                  <a:pt x="3019961" y="2186905"/>
                  <a:pt x="3255486" y="2059910"/>
                  <a:pt x="3455994" y="1953320"/>
                </a:cubicBezTo>
                <a:cubicBezTo>
                  <a:pt x="3565365" y="1895201"/>
                  <a:pt x="3677873" y="1837120"/>
                  <a:pt x="3786694" y="1780951"/>
                </a:cubicBezTo>
                <a:cubicBezTo>
                  <a:pt x="4037402" y="1651526"/>
                  <a:pt x="4296644" y="1517697"/>
                  <a:pt x="4542371" y="1370802"/>
                </a:cubicBezTo>
                <a:lnTo>
                  <a:pt x="4550181" y="1366140"/>
                </a:lnTo>
                <a:cubicBezTo>
                  <a:pt x="4630042" y="1318421"/>
                  <a:pt x="4729452" y="1259030"/>
                  <a:pt x="4811661" y="1192492"/>
                </a:cubicBezTo>
                <a:cubicBezTo>
                  <a:pt x="4850034" y="1161430"/>
                  <a:pt x="4919517" y="1099162"/>
                  <a:pt x="4953634" y="1031158"/>
                </a:cubicBezTo>
                <a:cubicBezTo>
                  <a:pt x="4996592" y="945509"/>
                  <a:pt x="4982814" y="883065"/>
                  <a:pt x="4911531" y="840256"/>
                </a:cubicBezTo>
                <a:cubicBezTo>
                  <a:pt x="4890798" y="827812"/>
                  <a:pt x="4864996" y="816620"/>
                  <a:pt x="4832657" y="806045"/>
                </a:cubicBezTo>
                <a:cubicBezTo>
                  <a:pt x="4707315" y="765187"/>
                  <a:pt x="4568655" y="751882"/>
                  <a:pt x="4448533" y="742619"/>
                </a:cubicBezTo>
                <a:cubicBezTo>
                  <a:pt x="4421262" y="740522"/>
                  <a:pt x="4393815" y="738589"/>
                  <a:pt x="4367246" y="736718"/>
                </a:cubicBezTo>
                <a:cubicBezTo>
                  <a:pt x="4356540" y="735965"/>
                  <a:pt x="4345877" y="735212"/>
                  <a:pt x="4335258" y="734453"/>
                </a:cubicBezTo>
                <a:cubicBezTo>
                  <a:pt x="4126873" y="719659"/>
                  <a:pt x="3920155" y="713696"/>
                  <a:pt x="3673880" y="709297"/>
                </a:cubicBezTo>
                <a:cubicBezTo>
                  <a:pt x="3564092" y="707287"/>
                  <a:pt x="3450948" y="707309"/>
                  <a:pt x="3341490" y="707349"/>
                </a:cubicBezTo>
                <a:cubicBezTo>
                  <a:pt x="3167902" y="707393"/>
                  <a:pt x="2988367" y="707445"/>
                  <a:pt x="2812892" y="699497"/>
                </a:cubicBezTo>
                <a:cubicBezTo>
                  <a:pt x="2680353" y="693492"/>
                  <a:pt x="2552180" y="682513"/>
                  <a:pt x="2431950" y="666865"/>
                </a:cubicBezTo>
                <a:lnTo>
                  <a:pt x="2424578" y="665911"/>
                </a:lnTo>
                <a:cubicBezTo>
                  <a:pt x="2371944" y="659110"/>
                  <a:pt x="2300332" y="649827"/>
                  <a:pt x="2250331" y="625504"/>
                </a:cubicBezTo>
                <a:cubicBezTo>
                  <a:pt x="2252591" y="622746"/>
                  <a:pt x="2254983" y="620019"/>
                  <a:pt x="2257440" y="617323"/>
                </a:cubicBezTo>
                <a:close/>
                <a:moveTo>
                  <a:pt x="2820110" y="2343817"/>
                </a:moveTo>
                <a:cubicBezTo>
                  <a:pt x="3058904" y="2199738"/>
                  <a:pt x="3302569" y="2066426"/>
                  <a:pt x="3488158" y="1966372"/>
                </a:cubicBezTo>
                <a:cubicBezTo>
                  <a:pt x="3601171" y="1905460"/>
                  <a:pt x="3717474" y="1844638"/>
                  <a:pt x="3829938" y="1785817"/>
                </a:cubicBezTo>
                <a:cubicBezTo>
                  <a:pt x="4080667" y="1654692"/>
                  <a:pt x="4339931" y="1519101"/>
                  <a:pt x="4585811" y="1370750"/>
                </a:cubicBezTo>
                <a:lnTo>
                  <a:pt x="4597264" y="1363848"/>
                </a:lnTo>
                <a:cubicBezTo>
                  <a:pt x="4676950" y="1315810"/>
                  <a:pt x="4776140" y="1256028"/>
                  <a:pt x="4857625" y="1188640"/>
                </a:cubicBezTo>
                <a:cubicBezTo>
                  <a:pt x="4896261" y="1156691"/>
                  <a:pt x="4965789" y="1092653"/>
                  <a:pt x="4997360" y="1022702"/>
                </a:cubicBezTo>
                <a:cubicBezTo>
                  <a:pt x="5036062" y="936928"/>
                  <a:pt x="5019476" y="874382"/>
                  <a:pt x="4946657" y="831485"/>
                </a:cubicBezTo>
                <a:cubicBezTo>
                  <a:pt x="4925551" y="819047"/>
                  <a:pt x="4899355" y="807805"/>
                  <a:pt x="4866620" y="797118"/>
                </a:cubicBezTo>
                <a:cubicBezTo>
                  <a:pt x="4739588" y="755796"/>
                  <a:pt x="4599173" y="741808"/>
                  <a:pt x="4477538" y="731941"/>
                </a:cubicBezTo>
                <a:cubicBezTo>
                  <a:pt x="4448928" y="729627"/>
                  <a:pt x="4420099" y="727485"/>
                  <a:pt x="4392214" y="725416"/>
                </a:cubicBezTo>
                <a:cubicBezTo>
                  <a:pt x="4382385" y="724686"/>
                  <a:pt x="4372578" y="723957"/>
                  <a:pt x="4362814" y="723225"/>
                </a:cubicBezTo>
                <a:cubicBezTo>
                  <a:pt x="4136636" y="706366"/>
                  <a:pt x="3907122" y="699931"/>
                  <a:pt x="3692814" y="695490"/>
                </a:cubicBezTo>
                <a:cubicBezTo>
                  <a:pt x="3579121" y="693083"/>
                  <a:pt x="3461984" y="692789"/>
                  <a:pt x="3348687" y="692509"/>
                </a:cubicBezTo>
                <a:cubicBezTo>
                  <a:pt x="3175208" y="692076"/>
                  <a:pt x="2995849" y="691629"/>
                  <a:pt x="2820505" y="683695"/>
                </a:cubicBezTo>
                <a:cubicBezTo>
                  <a:pt x="2686804" y="677644"/>
                  <a:pt x="2556920" y="666810"/>
                  <a:pt x="2434429" y="651496"/>
                </a:cubicBezTo>
                <a:lnTo>
                  <a:pt x="2427935" y="650685"/>
                </a:lnTo>
                <a:cubicBezTo>
                  <a:pt x="2377605" y="644423"/>
                  <a:pt x="2310161" y="636009"/>
                  <a:pt x="2259371" y="615234"/>
                </a:cubicBezTo>
                <a:cubicBezTo>
                  <a:pt x="2262003" y="612389"/>
                  <a:pt x="2264746" y="609580"/>
                  <a:pt x="2267554" y="606807"/>
                </a:cubicBezTo>
                <a:cubicBezTo>
                  <a:pt x="2318828" y="624782"/>
                  <a:pt x="2382695" y="632439"/>
                  <a:pt x="2431006" y="638227"/>
                </a:cubicBezTo>
                <a:lnTo>
                  <a:pt x="2436601" y="638896"/>
                </a:lnTo>
                <a:cubicBezTo>
                  <a:pt x="2561373" y="653888"/>
                  <a:pt x="2693056" y="664581"/>
                  <a:pt x="2827987" y="670681"/>
                </a:cubicBezTo>
                <a:cubicBezTo>
                  <a:pt x="3003089" y="678594"/>
                  <a:pt x="3182163" y="679522"/>
                  <a:pt x="3355312" y="680420"/>
                </a:cubicBezTo>
                <a:cubicBezTo>
                  <a:pt x="3472647" y="681025"/>
                  <a:pt x="3593952" y="681655"/>
                  <a:pt x="3711704" y="684476"/>
                </a:cubicBezTo>
                <a:cubicBezTo>
                  <a:pt x="3927263" y="689542"/>
                  <a:pt x="4158641" y="696721"/>
                  <a:pt x="4390173" y="714778"/>
                </a:cubicBezTo>
                <a:lnTo>
                  <a:pt x="4416457" y="716831"/>
                </a:lnTo>
                <a:cubicBezTo>
                  <a:pt x="4445835" y="719120"/>
                  <a:pt x="4476200" y="721487"/>
                  <a:pt x="4506345" y="724043"/>
                </a:cubicBezTo>
                <a:cubicBezTo>
                  <a:pt x="4629340" y="734499"/>
                  <a:pt x="4771291" y="749147"/>
                  <a:pt x="4899727" y="790843"/>
                </a:cubicBezTo>
                <a:cubicBezTo>
                  <a:pt x="4932681" y="801576"/>
                  <a:pt x="4959075" y="812790"/>
                  <a:pt x="4980422" y="825127"/>
                </a:cubicBezTo>
                <a:cubicBezTo>
                  <a:pt x="5053482" y="867361"/>
                  <a:pt x="5072482" y="928880"/>
                  <a:pt x="5038519" y="1013202"/>
                </a:cubicBezTo>
                <a:cubicBezTo>
                  <a:pt x="5009800" y="1084491"/>
                  <a:pt x="4940536" y="1149971"/>
                  <a:pt x="4901812" y="1182659"/>
                </a:cubicBezTo>
                <a:cubicBezTo>
                  <a:pt x="4820985" y="1250886"/>
                  <a:pt x="4721904" y="1311122"/>
                  <a:pt x="4642285" y="1359521"/>
                </a:cubicBezTo>
                <a:lnTo>
                  <a:pt x="4627826" y="1368319"/>
                </a:lnTo>
                <a:cubicBezTo>
                  <a:pt x="4381836" y="1518089"/>
                  <a:pt x="4122550" y="1655398"/>
                  <a:pt x="3871799" y="1788189"/>
                </a:cubicBezTo>
                <a:cubicBezTo>
                  <a:pt x="3755694" y="1849671"/>
                  <a:pt x="3635638" y="1913247"/>
                  <a:pt x="3518984" y="1976978"/>
                </a:cubicBezTo>
                <a:cubicBezTo>
                  <a:pt x="3250198" y="2123870"/>
                  <a:pt x="3036131" y="2247040"/>
                  <a:pt x="2845297" y="2364616"/>
                </a:cubicBezTo>
                <a:cubicBezTo>
                  <a:pt x="2693978" y="2457861"/>
                  <a:pt x="2481995" y="2596521"/>
                  <a:pt x="2315866" y="2762715"/>
                </a:cubicBezTo>
                <a:cubicBezTo>
                  <a:pt x="2298489" y="2761662"/>
                  <a:pt x="2281157" y="2760477"/>
                  <a:pt x="2263846" y="2759139"/>
                </a:cubicBezTo>
                <a:cubicBezTo>
                  <a:pt x="2434363" y="2585156"/>
                  <a:pt x="2661112" y="2439738"/>
                  <a:pt x="2820110" y="2343817"/>
                </a:cubicBezTo>
                <a:close/>
                <a:moveTo>
                  <a:pt x="2314220" y="2764361"/>
                </a:moveTo>
                <a:cubicBezTo>
                  <a:pt x="2300179" y="2778446"/>
                  <a:pt x="2286466" y="2792751"/>
                  <a:pt x="2273127" y="2807232"/>
                </a:cubicBezTo>
                <a:cubicBezTo>
                  <a:pt x="2256321" y="2805718"/>
                  <a:pt x="2239537" y="2804116"/>
                  <a:pt x="2222819" y="2802295"/>
                </a:cubicBezTo>
                <a:cubicBezTo>
                  <a:pt x="2227887" y="2796964"/>
                  <a:pt x="2232735" y="2791808"/>
                  <a:pt x="2237343" y="2786871"/>
                </a:cubicBezTo>
                <a:cubicBezTo>
                  <a:pt x="2245483" y="2778073"/>
                  <a:pt x="2253842" y="2769407"/>
                  <a:pt x="2262267" y="2760763"/>
                </a:cubicBezTo>
                <a:cubicBezTo>
                  <a:pt x="2279555" y="2762079"/>
                  <a:pt x="2296866" y="2763308"/>
                  <a:pt x="2314220" y="2764361"/>
                </a:cubicBezTo>
                <a:close/>
                <a:moveTo>
                  <a:pt x="2317950" y="2764559"/>
                </a:moveTo>
                <a:cubicBezTo>
                  <a:pt x="2335414" y="2765612"/>
                  <a:pt x="2352900" y="2766533"/>
                  <a:pt x="2370408" y="2767323"/>
                </a:cubicBezTo>
                <a:cubicBezTo>
                  <a:pt x="2355292" y="2782110"/>
                  <a:pt x="2340812" y="2796854"/>
                  <a:pt x="2326945" y="2811510"/>
                </a:cubicBezTo>
                <a:cubicBezTo>
                  <a:pt x="2310139" y="2810325"/>
                  <a:pt x="2293356" y="2809009"/>
                  <a:pt x="2276615" y="2807539"/>
                </a:cubicBezTo>
                <a:cubicBezTo>
                  <a:pt x="2290021" y="2793036"/>
                  <a:pt x="2303821" y="2778710"/>
                  <a:pt x="2317950" y="2764559"/>
                </a:cubicBezTo>
                <a:close/>
                <a:moveTo>
                  <a:pt x="2325322" y="2813221"/>
                </a:moveTo>
                <a:cubicBezTo>
                  <a:pt x="2312070" y="2827307"/>
                  <a:pt x="2299389" y="2841326"/>
                  <a:pt x="2287256" y="2855324"/>
                </a:cubicBezTo>
                <a:cubicBezTo>
                  <a:pt x="2270845" y="2853656"/>
                  <a:pt x="2254478" y="2851813"/>
                  <a:pt x="2238133" y="2849839"/>
                </a:cubicBezTo>
                <a:cubicBezTo>
                  <a:pt x="2239800" y="2848018"/>
                  <a:pt x="2241446" y="2846219"/>
                  <a:pt x="2243069" y="2844442"/>
                </a:cubicBezTo>
                <a:cubicBezTo>
                  <a:pt x="2249958" y="2836916"/>
                  <a:pt x="2256453" y="2829808"/>
                  <a:pt x="2262574" y="2822963"/>
                </a:cubicBezTo>
                <a:cubicBezTo>
                  <a:pt x="2266699" y="2818355"/>
                  <a:pt x="2270889" y="2813792"/>
                  <a:pt x="2275079" y="2809250"/>
                </a:cubicBezTo>
                <a:cubicBezTo>
                  <a:pt x="2291776" y="2810720"/>
                  <a:pt x="2308538" y="2812036"/>
                  <a:pt x="2325322" y="2813221"/>
                </a:cubicBezTo>
                <a:close/>
                <a:moveTo>
                  <a:pt x="2329052" y="2813484"/>
                </a:moveTo>
                <a:cubicBezTo>
                  <a:pt x="2345923" y="2814669"/>
                  <a:pt x="2362839" y="2815722"/>
                  <a:pt x="2379799" y="2816622"/>
                </a:cubicBezTo>
                <a:cubicBezTo>
                  <a:pt x="2365757" y="2831168"/>
                  <a:pt x="2352308" y="2845648"/>
                  <a:pt x="2339429" y="2860085"/>
                </a:cubicBezTo>
                <a:cubicBezTo>
                  <a:pt x="2323172" y="2858768"/>
                  <a:pt x="2306958" y="2857276"/>
                  <a:pt x="2290788" y="2855653"/>
                </a:cubicBezTo>
                <a:cubicBezTo>
                  <a:pt x="2302965" y="2841655"/>
                  <a:pt x="2315712" y="2827614"/>
                  <a:pt x="2329052" y="2813484"/>
                </a:cubicBezTo>
                <a:close/>
                <a:moveTo>
                  <a:pt x="2313080" y="2895123"/>
                </a:moveTo>
                <a:cubicBezTo>
                  <a:pt x="2322206" y="2884175"/>
                  <a:pt x="2331728" y="2873183"/>
                  <a:pt x="2341557" y="2862169"/>
                </a:cubicBezTo>
                <a:cubicBezTo>
                  <a:pt x="2357903" y="2863485"/>
                  <a:pt x="2374270" y="2864670"/>
                  <a:pt x="2390681" y="2865701"/>
                </a:cubicBezTo>
                <a:cubicBezTo>
                  <a:pt x="2377670" y="2879962"/>
                  <a:pt x="2365187" y="2894179"/>
                  <a:pt x="2353251" y="2908330"/>
                </a:cubicBezTo>
                <a:cubicBezTo>
                  <a:pt x="2337455" y="2906883"/>
                  <a:pt x="2321702" y="2905325"/>
                  <a:pt x="2305993" y="2903570"/>
                </a:cubicBezTo>
                <a:cubicBezTo>
                  <a:pt x="2308384" y="2900717"/>
                  <a:pt x="2310776" y="2897887"/>
                  <a:pt x="2313080" y="2895123"/>
                </a:cubicBezTo>
                <a:close/>
                <a:moveTo>
                  <a:pt x="2351672" y="2910217"/>
                </a:moveTo>
                <a:cubicBezTo>
                  <a:pt x="2346319" y="2916580"/>
                  <a:pt x="2341053" y="2922943"/>
                  <a:pt x="2335919" y="2929283"/>
                </a:cubicBezTo>
                <a:cubicBezTo>
                  <a:pt x="2331224" y="2935119"/>
                  <a:pt x="2326331" y="2941109"/>
                  <a:pt x="2321307" y="2947274"/>
                </a:cubicBezTo>
                <a:cubicBezTo>
                  <a:pt x="2320341" y="2948415"/>
                  <a:pt x="2319398" y="2949600"/>
                  <a:pt x="2318433" y="2950762"/>
                </a:cubicBezTo>
                <a:cubicBezTo>
                  <a:pt x="2302812" y="2948810"/>
                  <a:pt x="2287234" y="2946660"/>
                  <a:pt x="2271701" y="2944334"/>
                </a:cubicBezTo>
                <a:cubicBezTo>
                  <a:pt x="2280214" y="2934022"/>
                  <a:pt x="2288595" y="2924127"/>
                  <a:pt x="2296581" y="2914693"/>
                </a:cubicBezTo>
                <a:cubicBezTo>
                  <a:pt x="2299235" y="2911556"/>
                  <a:pt x="2301846" y="2908462"/>
                  <a:pt x="2304435" y="2905413"/>
                </a:cubicBezTo>
                <a:cubicBezTo>
                  <a:pt x="2320122" y="2907190"/>
                  <a:pt x="2335875" y="2908769"/>
                  <a:pt x="2351672" y="2910217"/>
                </a:cubicBezTo>
                <a:close/>
                <a:moveTo>
                  <a:pt x="2323676" y="2949205"/>
                </a:moveTo>
                <a:cubicBezTo>
                  <a:pt x="2328701" y="2943061"/>
                  <a:pt x="2333615" y="2937050"/>
                  <a:pt x="2338310" y="2931214"/>
                </a:cubicBezTo>
                <a:cubicBezTo>
                  <a:pt x="2343861" y="2924347"/>
                  <a:pt x="2349588" y="2917458"/>
                  <a:pt x="2355401" y="2910568"/>
                </a:cubicBezTo>
                <a:cubicBezTo>
                  <a:pt x="2371264" y="2911995"/>
                  <a:pt x="2387127" y="2913289"/>
                  <a:pt x="2403055" y="2914452"/>
                </a:cubicBezTo>
                <a:cubicBezTo>
                  <a:pt x="2390856" y="2928537"/>
                  <a:pt x="2379206" y="2942535"/>
                  <a:pt x="2368105" y="2956423"/>
                </a:cubicBezTo>
                <a:cubicBezTo>
                  <a:pt x="2352703" y="2954843"/>
                  <a:pt x="2337345" y="2953132"/>
                  <a:pt x="2322031" y="2951223"/>
                </a:cubicBezTo>
                <a:cubicBezTo>
                  <a:pt x="2322579" y="2950543"/>
                  <a:pt x="2323128" y="2949885"/>
                  <a:pt x="2323676" y="2949205"/>
                </a:cubicBezTo>
                <a:close/>
                <a:moveTo>
                  <a:pt x="2366569" y="2958397"/>
                </a:moveTo>
                <a:cubicBezTo>
                  <a:pt x="2364726" y="2960723"/>
                  <a:pt x="2362883" y="2963049"/>
                  <a:pt x="2361062" y="2965352"/>
                </a:cubicBezTo>
                <a:cubicBezTo>
                  <a:pt x="2357025" y="2970530"/>
                  <a:pt x="2352835" y="2975840"/>
                  <a:pt x="2348556" y="2981259"/>
                </a:cubicBezTo>
                <a:cubicBezTo>
                  <a:pt x="2344212" y="2986788"/>
                  <a:pt x="2339758" y="2992448"/>
                  <a:pt x="2335283" y="2998175"/>
                </a:cubicBezTo>
                <a:cubicBezTo>
                  <a:pt x="2320078" y="2996068"/>
                  <a:pt x="2304918" y="2993787"/>
                  <a:pt x="2289823" y="2991329"/>
                </a:cubicBezTo>
                <a:cubicBezTo>
                  <a:pt x="2300091" y="2978165"/>
                  <a:pt x="2310447" y="2965418"/>
                  <a:pt x="2320473" y="2953154"/>
                </a:cubicBezTo>
                <a:cubicBezTo>
                  <a:pt x="2335787" y="2955063"/>
                  <a:pt x="2351145" y="2956818"/>
                  <a:pt x="2366569" y="2958397"/>
                </a:cubicBezTo>
                <a:close/>
                <a:moveTo>
                  <a:pt x="2351057" y="2983211"/>
                </a:moveTo>
                <a:cubicBezTo>
                  <a:pt x="2355336" y="2977792"/>
                  <a:pt x="2359504" y="2972483"/>
                  <a:pt x="2363563" y="2967305"/>
                </a:cubicBezTo>
                <a:cubicBezTo>
                  <a:pt x="2365779" y="2964475"/>
                  <a:pt x="2368083" y="2961623"/>
                  <a:pt x="2370343" y="2958770"/>
                </a:cubicBezTo>
                <a:cubicBezTo>
                  <a:pt x="2385722" y="2960350"/>
                  <a:pt x="2401124" y="2961754"/>
                  <a:pt x="2416592" y="2963027"/>
                </a:cubicBezTo>
                <a:cubicBezTo>
                  <a:pt x="2406017" y="2975883"/>
                  <a:pt x="2395859" y="2988696"/>
                  <a:pt x="2386205" y="3001422"/>
                </a:cubicBezTo>
                <a:cubicBezTo>
                  <a:pt x="2385503" y="3002365"/>
                  <a:pt x="2384735" y="3003330"/>
                  <a:pt x="2384033" y="3004296"/>
                </a:cubicBezTo>
                <a:cubicBezTo>
                  <a:pt x="2368938" y="3002562"/>
                  <a:pt x="2353910" y="3000697"/>
                  <a:pt x="2338903" y="2998657"/>
                </a:cubicBezTo>
                <a:cubicBezTo>
                  <a:pt x="2343006" y="2993435"/>
                  <a:pt x="2347064" y="2988280"/>
                  <a:pt x="2351057" y="2983211"/>
                </a:cubicBezTo>
                <a:close/>
                <a:moveTo>
                  <a:pt x="2382475" y="3006336"/>
                </a:moveTo>
                <a:cubicBezTo>
                  <a:pt x="2380347" y="3009122"/>
                  <a:pt x="2378263" y="3011865"/>
                  <a:pt x="2376091" y="3014695"/>
                </a:cubicBezTo>
                <a:cubicBezTo>
                  <a:pt x="2368544" y="3024634"/>
                  <a:pt x="2360733" y="3034880"/>
                  <a:pt x="2352900" y="3045367"/>
                </a:cubicBezTo>
                <a:cubicBezTo>
                  <a:pt x="2338135" y="3043129"/>
                  <a:pt x="2323435" y="3040738"/>
                  <a:pt x="2308779" y="3038149"/>
                </a:cubicBezTo>
                <a:cubicBezTo>
                  <a:pt x="2318235" y="3025292"/>
                  <a:pt x="2327867" y="3012786"/>
                  <a:pt x="2337345" y="3000676"/>
                </a:cubicBezTo>
                <a:cubicBezTo>
                  <a:pt x="2352330" y="3002716"/>
                  <a:pt x="2367381" y="3004603"/>
                  <a:pt x="2382475" y="3006336"/>
                </a:cubicBezTo>
                <a:close/>
                <a:moveTo>
                  <a:pt x="2351343" y="3047473"/>
                </a:moveTo>
                <a:cubicBezTo>
                  <a:pt x="2342479" y="3059387"/>
                  <a:pt x="2333571" y="3071651"/>
                  <a:pt x="2324949" y="3084157"/>
                </a:cubicBezTo>
                <a:cubicBezTo>
                  <a:pt x="2310820" y="3081436"/>
                  <a:pt x="2296756" y="3078518"/>
                  <a:pt x="2282758" y="3075403"/>
                </a:cubicBezTo>
                <a:cubicBezTo>
                  <a:pt x="2290569" y="3063468"/>
                  <a:pt x="2298819" y="3051708"/>
                  <a:pt x="2307243" y="3040211"/>
                </a:cubicBezTo>
                <a:cubicBezTo>
                  <a:pt x="2321899" y="3042822"/>
                  <a:pt x="2336599" y="3045235"/>
                  <a:pt x="2351343" y="3047473"/>
                </a:cubicBezTo>
                <a:close/>
                <a:moveTo>
                  <a:pt x="2355007" y="3048022"/>
                </a:moveTo>
                <a:cubicBezTo>
                  <a:pt x="2369662" y="3050216"/>
                  <a:pt x="2384362" y="3052234"/>
                  <a:pt x="2399106" y="3054077"/>
                </a:cubicBezTo>
                <a:cubicBezTo>
                  <a:pt x="2390001" y="3066451"/>
                  <a:pt x="2380611" y="3079264"/>
                  <a:pt x="2371286" y="3092428"/>
                </a:cubicBezTo>
                <a:cubicBezTo>
                  <a:pt x="2356937" y="3090081"/>
                  <a:pt x="2342676" y="3087558"/>
                  <a:pt x="2328459" y="3084837"/>
                </a:cubicBezTo>
                <a:cubicBezTo>
                  <a:pt x="2337148" y="3072266"/>
                  <a:pt x="2346077" y="3059979"/>
                  <a:pt x="2355007" y="3048022"/>
                </a:cubicBezTo>
                <a:close/>
                <a:moveTo>
                  <a:pt x="2402945" y="3054560"/>
                </a:moveTo>
                <a:cubicBezTo>
                  <a:pt x="2417491" y="3056359"/>
                  <a:pt x="2432081" y="3058005"/>
                  <a:pt x="2446715" y="3059496"/>
                </a:cubicBezTo>
                <a:cubicBezTo>
                  <a:pt x="2443249" y="3064192"/>
                  <a:pt x="2439826" y="3068887"/>
                  <a:pt x="2436491" y="3073560"/>
                </a:cubicBezTo>
                <a:lnTo>
                  <a:pt x="2432125" y="3079659"/>
                </a:lnTo>
                <a:cubicBezTo>
                  <a:pt x="2427496" y="3086131"/>
                  <a:pt x="2422779" y="3092735"/>
                  <a:pt x="2418018" y="3099449"/>
                </a:cubicBezTo>
                <a:cubicBezTo>
                  <a:pt x="2403625" y="3097474"/>
                  <a:pt x="2389277" y="3095346"/>
                  <a:pt x="2374972" y="3093043"/>
                </a:cubicBezTo>
                <a:cubicBezTo>
                  <a:pt x="2384362" y="3079835"/>
                  <a:pt x="2393796" y="3066978"/>
                  <a:pt x="2402945" y="3054560"/>
                </a:cubicBezTo>
                <a:close/>
                <a:moveTo>
                  <a:pt x="2416438" y="3101643"/>
                </a:moveTo>
                <a:cubicBezTo>
                  <a:pt x="2407772" y="3113885"/>
                  <a:pt x="2398974" y="3126479"/>
                  <a:pt x="2390352" y="3139380"/>
                </a:cubicBezTo>
                <a:cubicBezTo>
                  <a:pt x="2376442" y="3136922"/>
                  <a:pt x="2362576" y="3134267"/>
                  <a:pt x="2348798" y="3131459"/>
                </a:cubicBezTo>
                <a:cubicBezTo>
                  <a:pt x="2356784" y="3119129"/>
                  <a:pt x="2365077" y="3107040"/>
                  <a:pt x="2373436" y="3095215"/>
                </a:cubicBezTo>
                <a:cubicBezTo>
                  <a:pt x="2387719" y="3097540"/>
                  <a:pt x="2402046" y="3099668"/>
                  <a:pt x="2416438" y="3101643"/>
                </a:cubicBezTo>
                <a:close/>
                <a:moveTo>
                  <a:pt x="2420300" y="3102191"/>
                </a:moveTo>
                <a:cubicBezTo>
                  <a:pt x="2434539" y="3104100"/>
                  <a:pt x="2448822" y="3105877"/>
                  <a:pt x="2463148" y="3107479"/>
                </a:cubicBezTo>
                <a:cubicBezTo>
                  <a:pt x="2462644" y="3108181"/>
                  <a:pt x="2462117" y="3108905"/>
                  <a:pt x="2461634" y="3109607"/>
                </a:cubicBezTo>
                <a:lnTo>
                  <a:pt x="2460669" y="3110989"/>
                </a:lnTo>
                <a:cubicBezTo>
                  <a:pt x="2452639" y="3122552"/>
                  <a:pt x="2444324" y="3134509"/>
                  <a:pt x="2436009" y="3146773"/>
                </a:cubicBezTo>
                <a:cubicBezTo>
                  <a:pt x="2421989" y="3144689"/>
                  <a:pt x="2408013" y="3142451"/>
                  <a:pt x="2394081" y="3140016"/>
                </a:cubicBezTo>
                <a:cubicBezTo>
                  <a:pt x="2402770" y="3127093"/>
                  <a:pt x="2411611" y="3114456"/>
                  <a:pt x="2420300" y="3102191"/>
                </a:cubicBezTo>
                <a:close/>
                <a:moveTo>
                  <a:pt x="2434451" y="3149077"/>
                </a:moveTo>
                <a:cubicBezTo>
                  <a:pt x="2426267" y="3161166"/>
                  <a:pt x="2418062" y="3173562"/>
                  <a:pt x="2410076" y="3186177"/>
                </a:cubicBezTo>
                <a:cubicBezTo>
                  <a:pt x="2396583" y="3183611"/>
                  <a:pt x="2383133" y="3180890"/>
                  <a:pt x="2369750" y="3177972"/>
                </a:cubicBezTo>
                <a:cubicBezTo>
                  <a:pt x="2377078" y="3165883"/>
                  <a:pt x="2384757" y="3153970"/>
                  <a:pt x="2392568" y="3142298"/>
                </a:cubicBezTo>
                <a:cubicBezTo>
                  <a:pt x="2406478" y="3144711"/>
                  <a:pt x="2420431" y="3146971"/>
                  <a:pt x="2434451" y="3149077"/>
                </a:cubicBezTo>
                <a:close/>
                <a:moveTo>
                  <a:pt x="2438356" y="3149625"/>
                </a:moveTo>
                <a:cubicBezTo>
                  <a:pt x="2452288" y="3151688"/>
                  <a:pt x="2466264" y="3153553"/>
                  <a:pt x="2480283" y="3155286"/>
                </a:cubicBezTo>
                <a:cubicBezTo>
                  <a:pt x="2471968" y="3167616"/>
                  <a:pt x="2463324" y="3180539"/>
                  <a:pt x="2454636" y="3193966"/>
                </a:cubicBezTo>
                <a:cubicBezTo>
                  <a:pt x="2440989" y="3191772"/>
                  <a:pt x="2427386" y="3189424"/>
                  <a:pt x="2413849" y="3186902"/>
                </a:cubicBezTo>
                <a:cubicBezTo>
                  <a:pt x="2421879" y="3174220"/>
                  <a:pt x="2430129" y="3161780"/>
                  <a:pt x="2438356" y="3149625"/>
                </a:cubicBezTo>
                <a:close/>
                <a:moveTo>
                  <a:pt x="2453100" y="3196336"/>
                </a:moveTo>
                <a:cubicBezTo>
                  <a:pt x="2445465" y="3208205"/>
                  <a:pt x="2437830" y="3220404"/>
                  <a:pt x="2430414" y="3232909"/>
                </a:cubicBezTo>
                <a:cubicBezTo>
                  <a:pt x="2417294" y="3230276"/>
                  <a:pt x="2404262" y="3227446"/>
                  <a:pt x="2391273" y="3224419"/>
                </a:cubicBezTo>
                <a:cubicBezTo>
                  <a:pt x="2397987" y="3212527"/>
                  <a:pt x="2405073" y="3200789"/>
                  <a:pt x="2412358" y="3189249"/>
                </a:cubicBezTo>
                <a:cubicBezTo>
                  <a:pt x="2425894" y="3191772"/>
                  <a:pt x="2439453" y="3194163"/>
                  <a:pt x="2453100" y="3196336"/>
                </a:cubicBezTo>
                <a:close/>
                <a:moveTo>
                  <a:pt x="2457027" y="3196972"/>
                </a:moveTo>
                <a:cubicBezTo>
                  <a:pt x="2470652" y="3199122"/>
                  <a:pt x="2484342" y="3201097"/>
                  <a:pt x="2498077" y="3202939"/>
                </a:cubicBezTo>
                <a:cubicBezTo>
                  <a:pt x="2489937" y="3215467"/>
                  <a:pt x="2481841" y="3228192"/>
                  <a:pt x="2473943" y="3241049"/>
                </a:cubicBezTo>
                <a:cubicBezTo>
                  <a:pt x="2460647" y="3238767"/>
                  <a:pt x="2447395" y="3236310"/>
                  <a:pt x="2434210" y="3233677"/>
                </a:cubicBezTo>
                <a:cubicBezTo>
                  <a:pt x="2441669" y="3221128"/>
                  <a:pt x="2449348" y="3208863"/>
                  <a:pt x="2457027" y="3196972"/>
                </a:cubicBezTo>
                <a:close/>
                <a:moveTo>
                  <a:pt x="2472429" y="3243528"/>
                </a:moveTo>
                <a:cubicBezTo>
                  <a:pt x="2465167" y="3255420"/>
                  <a:pt x="2458080" y="3267443"/>
                  <a:pt x="2451301" y="3279554"/>
                </a:cubicBezTo>
                <a:cubicBezTo>
                  <a:pt x="2438598" y="3276833"/>
                  <a:pt x="2425938" y="3273915"/>
                  <a:pt x="2413345" y="3270822"/>
                </a:cubicBezTo>
                <a:cubicBezTo>
                  <a:pt x="2419532" y="3259062"/>
                  <a:pt x="2426048" y="3247478"/>
                  <a:pt x="2432740" y="3236135"/>
                </a:cubicBezTo>
                <a:cubicBezTo>
                  <a:pt x="2445925" y="3238767"/>
                  <a:pt x="2459155" y="3241224"/>
                  <a:pt x="2472429" y="3243528"/>
                </a:cubicBezTo>
                <a:close/>
                <a:moveTo>
                  <a:pt x="2476466" y="3244209"/>
                </a:moveTo>
                <a:cubicBezTo>
                  <a:pt x="2489740" y="3246468"/>
                  <a:pt x="2503057" y="3248553"/>
                  <a:pt x="2516418" y="3250483"/>
                </a:cubicBezTo>
                <a:cubicBezTo>
                  <a:pt x="2508695" y="3262923"/>
                  <a:pt x="2501126" y="3275451"/>
                  <a:pt x="2493820" y="3288022"/>
                </a:cubicBezTo>
                <a:cubicBezTo>
                  <a:pt x="2480876" y="3285653"/>
                  <a:pt x="2468019" y="3283108"/>
                  <a:pt x="2455206" y="3280387"/>
                </a:cubicBezTo>
                <a:cubicBezTo>
                  <a:pt x="2461942" y="3268364"/>
                  <a:pt x="2469072" y="3256319"/>
                  <a:pt x="2476466" y="3244209"/>
                </a:cubicBezTo>
                <a:close/>
                <a:moveTo>
                  <a:pt x="2492328" y="3290589"/>
                </a:moveTo>
                <a:cubicBezTo>
                  <a:pt x="2485505" y="3302415"/>
                  <a:pt x="2478923" y="3314262"/>
                  <a:pt x="2472692" y="3326154"/>
                </a:cubicBezTo>
                <a:cubicBezTo>
                  <a:pt x="2460318" y="3323324"/>
                  <a:pt x="2448010" y="3320340"/>
                  <a:pt x="2435767" y="3317159"/>
                </a:cubicBezTo>
                <a:cubicBezTo>
                  <a:pt x="2441384" y="3305794"/>
                  <a:pt x="2447374" y="3294385"/>
                  <a:pt x="2453758" y="3282932"/>
                </a:cubicBezTo>
                <a:cubicBezTo>
                  <a:pt x="2466549" y="3285653"/>
                  <a:pt x="2479428" y="3288220"/>
                  <a:pt x="2492328" y="3290589"/>
                </a:cubicBezTo>
                <a:close/>
                <a:moveTo>
                  <a:pt x="2496344" y="3291335"/>
                </a:moveTo>
                <a:cubicBezTo>
                  <a:pt x="2509288" y="3293683"/>
                  <a:pt x="2522298" y="3295855"/>
                  <a:pt x="2535330" y="3297895"/>
                </a:cubicBezTo>
                <a:cubicBezTo>
                  <a:pt x="2528112" y="3310072"/>
                  <a:pt x="2521026" y="3322446"/>
                  <a:pt x="2514180" y="3334930"/>
                </a:cubicBezTo>
                <a:cubicBezTo>
                  <a:pt x="2501587" y="3332473"/>
                  <a:pt x="2489059" y="3329840"/>
                  <a:pt x="2476576" y="3327032"/>
                </a:cubicBezTo>
                <a:cubicBezTo>
                  <a:pt x="2482850" y="3315096"/>
                  <a:pt x="2489476" y="3303183"/>
                  <a:pt x="2496344" y="3291335"/>
                </a:cubicBezTo>
                <a:close/>
                <a:moveTo>
                  <a:pt x="2512733" y="3337585"/>
                </a:moveTo>
                <a:cubicBezTo>
                  <a:pt x="2506414" y="3349191"/>
                  <a:pt x="2500314" y="3360885"/>
                  <a:pt x="2494566" y="3372666"/>
                </a:cubicBezTo>
                <a:cubicBezTo>
                  <a:pt x="2482543" y="3369792"/>
                  <a:pt x="2470586" y="3366721"/>
                  <a:pt x="2458695" y="3363474"/>
                </a:cubicBezTo>
                <a:cubicBezTo>
                  <a:pt x="2463806" y="3352197"/>
                  <a:pt x="2469335" y="3340941"/>
                  <a:pt x="2475193" y="3329686"/>
                </a:cubicBezTo>
                <a:cubicBezTo>
                  <a:pt x="2487655" y="3332495"/>
                  <a:pt x="2500161" y="3335105"/>
                  <a:pt x="2512733" y="3337585"/>
                </a:cubicBezTo>
                <a:close/>
                <a:moveTo>
                  <a:pt x="2516769" y="3338374"/>
                </a:moveTo>
                <a:cubicBezTo>
                  <a:pt x="2529429" y="3340832"/>
                  <a:pt x="2542132" y="3343091"/>
                  <a:pt x="2554879" y="3345198"/>
                </a:cubicBezTo>
                <a:cubicBezTo>
                  <a:pt x="2548056" y="3357352"/>
                  <a:pt x="2541452" y="3369551"/>
                  <a:pt x="2535177" y="3381772"/>
                </a:cubicBezTo>
                <a:cubicBezTo>
                  <a:pt x="2522891" y="3379226"/>
                  <a:pt x="2510648" y="3376506"/>
                  <a:pt x="2498494" y="3373610"/>
                </a:cubicBezTo>
                <a:cubicBezTo>
                  <a:pt x="2504286" y="3361784"/>
                  <a:pt x="2510429" y="3350025"/>
                  <a:pt x="2516769" y="3338374"/>
                </a:cubicBezTo>
                <a:close/>
                <a:moveTo>
                  <a:pt x="2533839" y="3384382"/>
                </a:moveTo>
                <a:cubicBezTo>
                  <a:pt x="2527915" y="3395967"/>
                  <a:pt x="2522276" y="3407595"/>
                  <a:pt x="2516989" y="3419223"/>
                </a:cubicBezTo>
                <a:cubicBezTo>
                  <a:pt x="2505295" y="3416239"/>
                  <a:pt x="2493645" y="3413080"/>
                  <a:pt x="2482061" y="3409767"/>
                </a:cubicBezTo>
                <a:cubicBezTo>
                  <a:pt x="2486756" y="3398556"/>
                  <a:pt x="2491824" y="3387366"/>
                  <a:pt x="2497221" y="3376243"/>
                </a:cubicBezTo>
                <a:cubicBezTo>
                  <a:pt x="2509244" y="3379095"/>
                  <a:pt x="2521443" y="3381815"/>
                  <a:pt x="2533839" y="3384382"/>
                </a:cubicBezTo>
                <a:close/>
                <a:moveTo>
                  <a:pt x="2537941" y="3385194"/>
                </a:moveTo>
                <a:cubicBezTo>
                  <a:pt x="2550096" y="3387673"/>
                  <a:pt x="2562405" y="3390021"/>
                  <a:pt x="2574910" y="3392237"/>
                </a:cubicBezTo>
                <a:cubicBezTo>
                  <a:pt x="2568460" y="3404282"/>
                  <a:pt x="2562251" y="3416371"/>
                  <a:pt x="2556371" y="3428504"/>
                </a:cubicBezTo>
                <a:cubicBezTo>
                  <a:pt x="2544523" y="3425915"/>
                  <a:pt x="2532720" y="3423150"/>
                  <a:pt x="2520982" y="3420210"/>
                </a:cubicBezTo>
                <a:cubicBezTo>
                  <a:pt x="2526291" y="3408538"/>
                  <a:pt x="2531974" y="3396866"/>
                  <a:pt x="2537941" y="3385194"/>
                </a:cubicBezTo>
                <a:close/>
                <a:moveTo>
                  <a:pt x="2555076" y="3431180"/>
                </a:moveTo>
                <a:cubicBezTo>
                  <a:pt x="2549548" y="3442633"/>
                  <a:pt x="2544348" y="3454107"/>
                  <a:pt x="2539499" y="3465604"/>
                </a:cubicBezTo>
                <a:cubicBezTo>
                  <a:pt x="2528222" y="3462598"/>
                  <a:pt x="2517011" y="3459417"/>
                  <a:pt x="2505865" y="3456082"/>
                </a:cubicBezTo>
                <a:cubicBezTo>
                  <a:pt x="2510100" y="3445046"/>
                  <a:pt x="2514751" y="3433989"/>
                  <a:pt x="2519731" y="3422953"/>
                </a:cubicBezTo>
                <a:cubicBezTo>
                  <a:pt x="2531338" y="3425827"/>
                  <a:pt x="2543141" y="3428569"/>
                  <a:pt x="2555076" y="3431180"/>
                </a:cubicBezTo>
                <a:close/>
                <a:moveTo>
                  <a:pt x="2559223" y="3432080"/>
                </a:moveTo>
                <a:cubicBezTo>
                  <a:pt x="2571115" y="3434647"/>
                  <a:pt x="2583182" y="3437060"/>
                  <a:pt x="2595424" y="3439364"/>
                </a:cubicBezTo>
                <a:cubicBezTo>
                  <a:pt x="2589456" y="3451211"/>
                  <a:pt x="2583686" y="3463168"/>
                  <a:pt x="2578223" y="3475235"/>
                </a:cubicBezTo>
                <a:cubicBezTo>
                  <a:pt x="2566595" y="3472537"/>
                  <a:pt x="2555033" y="3469707"/>
                  <a:pt x="2543514" y="3466679"/>
                </a:cubicBezTo>
                <a:cubicBezTo>
                  <a:pt x="2548429" y="3455138"/>
                  <a:pt x="2553672" y="3443598"/>
                  <a:pt x="2559223" y="3432080"/>
                </a:cubicBezTo>
                <a:close/>
                <a:moveTo>
                  <a:pt x="2576973" y="3478000"/>
                </a:moveTo>
                <a:cubicBezTo>
                  <a:pt x="2571904" y="3489299"/>
                  <a:pt x="2567143" y="3500642"/>
                  <a:pt x="2562690" y="3512051"/>
                </a:cubicBezTo>
                <a:cubicBezTo>
                  <a:pt x="2551610" y="3508957"/>
                  <a:pt x="2540618" y="3505710"/>
                  <a:pt x="2529670" y="3502287"/>
                </a:cubicBezTo>
                <a:cubicBezTo>
                  <a:pt x="2533510" y="3491339"/>
                  <a:pt x="2537766" y="3480413"/>
                  <a:pt x="2542351" y="3469487"/>
                </a:cubicBezTo>
                <a:cubicBezTo>
                  <a:pt x="2553716" y="3472471"/>
                  <a:pt x="2565257" y="3475323"/>
                  <a:pt x="2576973" y="3478000"/>
                </a:cubicBezTo>
                <a:close/>
                <a:moveTo>
                  <a:pt x="2561549" y="3514991"/>
                </a:moveTo>
                <a:cubicBezTo>
                  <a:pt x="2557446" y="3525675"/>
                  <a:pt x="2553651" y="3536404"/>
                  <a:pt x="2550184" y="3547154"/>
                </a:cubicBezTo>
                <a:cubicBezTo>
                  <a:pt x="2539718" y="3543710"/>
                  <a:pt x="2529297" y="3540112"/>
                  <a:pt x="2518985" y="3536338"/>
                </a:cubicBezTo>
                <a:cubicBezTo>
                  <a:pt x="2521794" y="3526004"/>
                  <a:pt x="2525019" y="3515649"/>
                  <a:pt x="2528595" y="3505271"/>
                </a:cubicBezTo>
                <a:cubicBezTo>
                  <a:pt x="2539433" y="3508650"/>
                  <a:pt x="2550403" y="3511897"/>
                  <a:pt x="2561549" y="3514991"/>
                </a:cubicBezTo>
                <a:close/>
                <a:moveTo>
                  <a:pt x="2565652" y="3516109"/>
                </a:moveTo>
                <a:cubicBezTo>
                  <a:pt x="2576687" y="3519137"/>
                  <a:pt x="2587899" y="3522011"/>
                  <a:pt x="2599241" y="3524776"/>
                </a:cubicBezTo>
                <a:cubicBezTo>
                  <a:pt x="2594459" y="3536228"/>
                  <a:pt x="2590115" y="3547352"/>
                  <a:pt x="2586187" y="3558256"/>
                </a:cubicBezTo>
                <a:cubicBezTo>
                  <a:pt x="2575459" y="3555163"/>
                  <a:pt x="2564796" y="3551894"/>
                  <a:pt x="2554221" y="3548449"/>
                </a:cubicBezTo>
                <a:cubicBezTo>
                  <a:pt x="2557665" y="3537655"/>
                  <a:pt x="2561505" y="3526860"/>
                  <a:pt x="2565652" y="3516109"/>
                </a:cubicBezTo>
                <a:close/>
                <a:moveTo>
                  <a:pt x="2585024" y="3561481"/>
                </a:moveTo>
                <a:cubicBezTo>
                  <a:pt x="2583818" y="3564882"/>
                  <a:pt x="2582655" y="3568261"/>
                  <a:pt x="2581514" y="3571639"/>
                </a:cubicBezTo>
                <a:cubicBezTo>
                  <a:pt x="2579057" y="3578967"/>
                  <a:pt x="2576819" y="3586208"/>
                  <a:pt x="2574735" y="3593360"/>
                </a:cubicBezTo>
                <a:cubicBezTo>
                  <a:pt x="2564620" y="3589893"/>
                  <a:pt x="2554572" y="3586251"/>
                  <a:pt x="2544611" y="3582478"/>
                </a:cubicBezTo>
                <a:cubicBezTo>
                  <a:pt x="2547090" y="3572210"/>
                  <a:pt x="2549943" y="3561964"/>
                  <a:pt x="2553168" y="3551718"/>
                </a:cubicBezTo>
                <a:cubicBezTo>
                  <a:pt x="2563633" y="3555119"/>
                  <a:pt x="2574252" y="3558366"/>
                  <a:pt x="2585024" y="3561481"/>
                </a:cubicBezTo>
                <a:close/>
                <a:moveTo>
                  <a:pt x="2589368" y="3562732"/>
                </a:moveTo>
                <a:cubicBezTo>
                  <a:pt x="2600031" y="3565803"/>
                  <a:pt x="2610870" y="3568721"/>
                  <a:pt x="2621840" y="3571508"/>
                </a:cubicBezTo>
                <a:cubicBezTo>
                  <a:pt x="2617605" y="3582434"/>
                  <a:pt x="2613612" y="3593492"/>
                  <a:pt x="2609926" y="3604637"/>
                </a:cubicBezTo>
                <a:cubicBezTo>
                  <a:pt x="2599571" y="3601522"/>
                  <a:pt x="2589259" y="3598231"/>
                  <a:pt x="2579035" y="3594786"/>
                </a:cubicBezTo>
                <a:cubicBezTo>
                  <a:pt x="2582150" y="3584057"/>
                  <a:pt x="2585617" y="3573373"/>
                  <a:pt x="2589368" y="3562732"/>
                </a:cubicBezTo>
                <a:close/>
                <a:moveTo>
                  <a:pt x="2626162" y="3572583"/>
                </a:moveTo>
                <a:cubicBezTo>
                  <a:pt x="2637176" y="3575325"/>
                  <a:pt x="2648343" y="3577958"/>
                  <a:pt x="2659686" y="3580459"/>
                </a:cubicBezTo>
                <a:cubicBezTo>
                  <a:pt x="2654771" y="3592219"/>
                  <a:pt x="2650274" y="3603694"/>
                  <a:pt x="2646171" y="3614927"/>
                </a:cubicBezTo>
                <a:cubicBezTo>
                  <a:pt x="2635442" y="3612075"/>
                  <a:pt x="2624779" y="3609069"/>
                  <a:pt x="2614161" y="3605932"/>
                </a:cubicBezTo>
                <a:cubicBezTo>
                  <a:pt x="2617868" y="3594720"/>
                  <a:pt x="2621884" y="3583597"/>
                  <a:pt x="2626162" y="3572583"/>
                </a:cubicBezTo>
                <a:close/>
                <a:moveTo>
                  <a:pt x="2644964" y="3618240"/>
                </a:moveTo>
                <a:cubicBezTo>
                  <a:pt x="2640949" y="3629407"/>
                  <a:pt x="2637329" y="3640311"/>
                  <a:pt x="2634104" y="3650974"/>
                </a:cubicBezTo>
                <a:cubicBezTo>
                  <a:pt x="2634082" y="3651018"/>
                  <a:pt x="2634082" y="3651040"/>
                  <a:pt x="2634060" y="3651084"/>
                </a:cubicBezTo>
                <a:cubicBezTo>
                  <a:pt x="2623902" y="3647881"/>
                  <a:pt x="2613810" y="3644546"/>
                  <a:pt x="2603805" y="3641035"/>
                </a:cubicBezTo>
                <a:cubicBezTo>
                  <a:pt x="2606570" y="3630372"/>
                  <a:pt x="2609685" y="3619797"/>
                  <a:pt x="2613086" y="3609266"/>
                </a:cubicBezTo>
                <a:cubicBezTo>
                  <a:pt x="2623573" y="3612382"/>
                  <a:pt x="2634192" y="3615387"/>
                  <a:pt x="2644964" y="3618240"/>
                </a:cubicBezTo>
                <a:close/>
                <a:moveTo>
                  <a:pt x="2649418" y="3619424"/>
                </a:moveTo>
                <a:cubicBezTo>
                  <a:pt x="2660103" y="3622211"/>
                  <a:pt x="2670963" y="3624866"/>
                  <a:pt x="2681933" y="3627411"/>
                </a:cubicBezTo>
                <a:cubicBezTo>
                  <a:pt x="2677413" y="3638995"/>
                  <a:pt x="2673289" y="3650360"/>
                  <a:pt x="2669515" y="3661527"/>
                </a:cubicBezTo>
                <a:cubicBezTo>
                  <a:pt x="2659115" y="3658653"/>
                  <a:pt x="2648804" y="3655625"/>
                  <a:pt x="2638536" y="3652466"/>
                </a:cubicBezTo>
                <a:cubicBezTo>
                  <a:pt x="2641893" y="3641321"/>
                  <a:pt x="2645535" y="3630307"/>
                  <a:pt x="2649418" y="3619424"/>
                </a:cubicBezTo>
                <a:close/>
                <a:moveTo>
                  <a:pt x="2668374" y="3664950"/>
                </a:moveTo>
                <a:cubicBezTo>
                  <a:pt x="2664710" y="3676007"/>
                  <a:pt x="2661397" y="3686846"/>
                  <a:pt x="2658457" y="3697465"/>
                </a:cubicBezTo>
                <a:cubicBezTo>
                  <a:pt x="2648650" y="3694262"/>
                  <a:pt x="2638909" y="3690905"/>
                  <a:pt x="2629233" y="3687372"/>
                </a:cubicBezTo>
                <a:cubicBezTo>
                  <a:pt x="2631669" y="3676819"/>
                  <a:pt x="2634455" y="3666310"/>
                  <a:pt x="2637527" y="3655910"/>
                </a:cubicBezTo>
                <a:cubicBezTo>
                  <a:pt x="2647663" y="3659070"/>
                  <a:pt x="2657953" y="3662076"/>
                  <a:pt x="2668374" y="3664950"/>
                </a:cubicBezTo>
                <a:close/>
                <a:moveTo>
                  <a:pt x="2672828" y="3666178"/>
                </a:moveTo>
                <a:cubicBezTo>
                  <a:pt x="2683205" y="3669009"/>
                  <a:pt x="2693737" y="3671729"/>
                  <a:pt x="2704399" y="3674318"/>
                </a:cubicBezTo>
                <a:cubicBezTo>
                  <a:pt x="2700253" y="3685793"/>
                  <a:pt x="2696457" y="3697026"/>
                  <a:pt x="2693013" y="3708106"/>
                </a:cubicBezTo>
                <a:cubicBezTo>
                  <a:pt x="2682898" y="3705188"/>
                  <a:pt x="2672828" y="3702116"/>
                  <a:pt x="2662845" y="3698913"/>
                </a:cubicBezTo>
                <a:cubicBezTo>
                  <a:pt x="2665785" y="3688206"/>
                  <a:pt x="2669120" y="3677302"/>
                  <a:pt x="2672828" y="3666178"/>
                </a:cubicBezTo>
                <a:close/>
                <a:moveTo>
                  <a:pt x="2691916" y="3711638"/>
                </a:moveTo>
                <a:cubicBezTo>
                  <a:pt x="2688581" y="3722564"/>
                  <a:pt x="2685619" y="3733270"/>
                  <a:pt x="2683008" y="3743824"/>
                </a:cubicBezTo>
                <a:cubicBezTo>
                  <a:pt x="2673420" y="3740577"/>
                  <a:pt x="2663898" y="3737154"/>
                  <a:pt x="2654464" y="3733600"/>
                </a:cubicBezTo>
                <a:cubicBezTo>
                  <a:pt x="2656570" y="3723420"/>
                  <a:pt x="2659050" y="3713020"/>
                  <a:pt x="2661902" y="3702467"/>
                </a:cubicBezTo>
                <a:cubicBezTo>
                  <a:pt x="2671775" y="3705648"/>
                  <a:pt x="2681757" y="3708698"/>
                  <a:pt x="2691916" y="3711638"/>
                </a:cubicBezTo>
                <a:close/>
                <a:moveTo>
                  <a:pt x="2696435" y="3712910"/>
                </a:moveTo>
                <a:cubicBezTo>
                  <a:pt x="2706681" y="3715806"/>
                  <a:pt x="2717037" y="3718593"/>
                  <a:pt x="2727546" y="3721247"/>
                </a:cubicBezTo>
                <a:cubicBezTo>
                  <a:pt x="2723750" y="3732612"/>
                  <a:pt x="2720306" y="3743780"/>
                  <a:pt x="2717212" y="3754794"/>
                </a:cubicBezTo>
                <a:cubicBezTo>
                  <a:pt x="2707230" y="3751788"/>
                  <a:pt x="2697313" y="3748628"/>
                  <a:pt x="2687462" y="3745337"/>
                </a:cubicBezTo>
                <a:cubicBezTo>
                  <a:pt x="2690095" y="3734719"/>
                  <a:pt x="2693078" y="3723924"/>
                  <a:pt x="2696435" y="3712910"/>
                </a:cubicBezTo>
                <a:close/>
                <a:moveTo>
                  <a:pt x="2716203" y="3758370"/>
                </a:moveTo>
                <a:cubicBezTo>
                  <a:pt x="2713197" y="3769186"/>
                  <a:pt x="2710542" y="3779849"/>
                  <a:pt x="2708217" y="3790336"/>
                </a:cubicBezTo>
                <a:cubicBezTo>
                  <a:pt x="2698761" y="3787001"/>
                  <a:pt x="2689371" y="3783535"/>
                  <a:pt x="2680046" y="3779893"/>
                </a:cubicBezTo>
                <a:cubicBezTo>
                  <a:pt x="2681867" y="3769757"/>
                  <a:pt x="2684039" y="3759467"/>
                  <a:pt x="2686562" y="3749001"/>
                </a:cubicBezTo>
                <a:cubicBezTo>
                  <a:pt x="2696369" y="3752271"/>
                  <a:pt x="2706264" y="3755386"/>
                  <a:pt x="2716203" y="3758370"/>
                </a:cubicBezTo>
                <a:close/>
                <a:moveTo>
                  <a:pt x="2720788" y="3759752"/>
                </a:moveTo>
                <a:cubicBezTo>
                  <a:pt x="2730727" y="3762692"/>
                  <a:pt x="2740710" y="3765456"/>
                  <a:pt x="2750758" y="3768089"/>
                </a:cubicBezTo>
                <a:cubicBezTo>
                  <a:pt x="2747292" y="3779344"/>
                  <a:pt x="2744133" y="3790424"/>
                  <a:pt x="2741324" y="3801328"/>
                </a:cubicBezTo>
                <a:cubicBezTo>
                  <a:pt x="2731758" y="3798344"/>
                  <a:pt x="2722237" y="3795207"/>
                  <a:pt x="2712780" y="3791938"/>
                </a:cubicBezTo>
                <a:cubicBezTo>
                  <a:pt x="2715106" y="3781385"/>
                  <a:pt x="2717783" y="3770656"/>
                  <a:pt x="2720788" y="3759752"/>
                </a:cubicBezTo>
                <a:close/>
                <a:moveTo>
                  <a:pt x="2740403" y="3805058"/>
                </a:moveTo>
                <a:cubicBezTo>
                  <a:pt x="2737704" y="3815786"/>
                  <a:pt x="2735313" y="3826362"/>
                  <a:pt x="2733272" y="3836761"/>
                </a:cubicBezTo>
                <a:cubicBezTo>
                  <a:pt x="2724211" y="3833448"/>
                  <a:pt x="2715216" y="3829982"/>
                  <a:pt x="2706286" y="3826384"/>
                </a:cubicBezTo>
                <a:cubicBezTo>
                  <a:pt x="2707844" y="3816313"/>
                  <a:pt x="2709731" y="3806111"/>
                  <a:pt x="2711947" y="3795712"/>
                </a:cubicBezTo>
                <a:cubicBezTo>
                  <a:pt x="2721359" y="3798981"/>
                  <a:pt x="2730859" y="3802096"/>
                  <a:pt x="2740403" y="3805058"/>
                </a:cubicBezTo>
                <a:close/>
                <a:moveTo>
                  <a:pt x="2745076" y="3806528"/>
                </a:moveTo>
                <a:cubicBezTo>
                  <a:pt x="2754751" y="3809490"/>
                  <a:pt x="2764471" y="3812298"/>
                  <a:pt x="2774278" y="3814997"/>
                </a:cubicBezTo>
                <a:cubicBezTo>
                  <a:pt x="2771119" y="3826120"/>
                  <a:pt x="2768266" y="3837090"/>
                  <a:pt x="2765765" y="3847928"/>
                </a:cubicBezTo>
                <a:cubicBezTo>
                  <a:pt x="2756419" y="3844901"/>
                  <a:pt x="2747160" y="3841741"/>
                  <a:pt x="2737946" y="3838429"/>
                </a:cubicBezTo>
                <a:cubicBezTo>
                  <a:pt x="2739986" y="3827941"/>
                  <a:pt x="2742377" y="3817322"/>
                  <a:pt x="2745076" y="3806528"/>
                </a:cubicBezTo>
                <a:close/>
                <a:moveTo>
                  <a:pt x="2764888" y="3851790"/>
                </a:moveTo>
                <a:cubicBezTo>
                  <a:pt x="2762496" y="3862387"/>
                  <a:pt x="2760412" y="3872852"/>
                  <a:pt x="2758635" y="3883164"/>
                </a:cubicBezTo>
                <a:cubicBezTo>
                  <a:pt x="2749815" y="3879829"/>
                  <a:pt x="2741039" y="3876363"/>
                  <a:pt x="2732351" y="3872765"/>
                </a:cubicBezTo>
                <a:cubicBezTo>
                  <a:pt x="2733645" y="3862760"/>
                  <a:pt x="2735291" y="3852624"/>
                  <a:pt x="2737221" y="3842334"/>
                </a:cubicBezTo>
                <a:cubicBezTo>
                  <a:pt x="2746370" y="3845625"/>
                  <a:pt x="2755585" y="3848784"/>
                  <a:pt x="2764888" y="3851790"/>
                </a:cubicBezTo>
                <a:close/>
                <a:moveTo>
                  <a:pt x="2769671" y="3853304"/>
                </a:moveTo>
                <a:cubicBezTo>
                  <a:pt x="2779192" y="3856332"/>
                  <a:pt x="2788758" y="3859249"/>
                  <a:pt x="2798412" y="3861992"/>
                </a:cubicBezTo>
                <a:cubicBezTo>
                  <a:pt x="2796042" y="3871141"/>
                  <a:pt x="2793870" y="3880180"/>
                  <a:pt x="2791962" y="3889088"/>
                </a:cubicBezTo>
                <a:cubicBezTo>
                  <a:pt x="2791545" y="3890953"/>
                  <a:pt x="2791194" y="3892818"/>
                  <a:pt x="2790799" y="3894682"/>
                </a:cubicBezTo>
                <a:cubicBezTo>
                  <a:pt x="2781606" y="3891589"/>
                  <a:pt x="2772457" y="3888342"/>
                  <a:pt x="2763396" y="3884963"/>
                </a:cubicBezTo>
                <a:cubicBezTo>
                  <a:pt x="2765151" y="3874563"/>
                  <a:pt x="2767257" y="3864011"/>
                  <a:pt x="2769671" y="3853304"/>
                </a:cubicBezTo>
                <a:close/>
                <a:moveTo>
                  <a:pt x="2789987" y="3898653"/>
                </a:moveTo>
                <a:cubicBezTo>
                  <a:pt x="2787881" y="3909119"/>
                  <a:pt x="2786060" y="3919496"/>
                  <a:pt x="2784546" y="3929742"/>
                </a:cubicBezTo>
                <a:cubicBezTo>
                  <a:pt x="2775858" y="3926342"/>
                  <a:pt x="2767235" y="3922831"/>
                  <a:pt x="2758679" y="3919145"/>
                </a:cubicBezTo>
                <a:cubicBezTo>
                  <a:pt x="2759710" y="3909251"/>
                  <a:pt x="2761070" y="3899202"/>
                  <a:pt x="2762716" y="3889022"/>
                </a:cubicBezTo>
                <a:cubicBezTo>
                  <a:pt x="2771755" y="3892357"/>
                  <a:pt x="2780838" y="3895582"/>
                  <a:pt x="2789987" y="3898653"/>
                </a:cubicBezTo>
                <a:close/>
                <a:moveTo>
                  <a:pt x="2783975" y="3933911"/>
                </a:moveTo>
                <a:cubicBezTo>
                  <a:pt x="2782571" y="3943893"/>
                  <a:pt x="2781430" y="3953744"/>
                  <a:pt x="2780597" y="3963508"/>
                </a:cubicBezTo>
                <a:cubicBezTo>
                  <a:pt x="2772435" y="3959844"/>
                  <a:pt x="2764339" y="3956048"/>
                  <a:pt x="2756309" y="3952121"/>
                </a:cubicBezTo>
                <a:cubicBezTo>
                  <a:pt x="2756660" y="3942687"/>
                  <a:pt x="2757297" y="3933121"/>
                  <a:pt x="2758240" y="3923446"/>
                </a:cubicBezTo>
                <a:cubicBezTo>
                  <a:pt x="2766709" y="3927044"/>
                  <a:pt x="2775265" y="3930554"/>
                  <a:pt x="2783975" y="3933911"/>
                </a:cubicBezTo>
                <a:close/>
                <a:moveTo>
                  <a:pt x="2789000" y="3935842"/>
                </a:moveTo>
                <a:cubicBezTo>
                  <a:pt x="2797556" y="3939111"/>
                  <a:pt x="2806245" y="3942248"/>
                  <a:pt x="2815021" y="3945298"/>
                </a:cubicBezTo>
                <a:cubicBezTo>
                  <a:pt x="2813199" y="3955697"/>
                  <a:pt x="2811664" y="3965965"/>
                  <a:pt x="2810391" y="3976145"/>
                </a:cubicBezTo>
                <a:cubicBezTo>
                  <a:pt x="2802076" y="3972810"/>
                  <a:pt x="2793826" y="3969344"/>
                  <a:pt x="2785665" y="3965746"/>
                </a:cubicBezTo>
                <a:cubicBezTo>
                  <a:pt x="2786499" y="3955895"/>
                  <a:pt x="2787596" y="3945934"/>
                  <a:pt x="2789000" y="3935842"/>
                </a:cubicBezTo>
                <a:close/>
                <a:moveTo>
                  <a:pt x="2809842" y="3980555"/>
                </a:moveTo>
                <a:cubicBezTo>
                  <a:pt x="2808680" y="3990428"/>
                  <a:pt x="2807802" y="4000213"/>
                  <a:pt x="2807166" y="4009867"/>
                </a:cubicBezTo>
                <a:cubicBezTo>
                  <a:pt x="2799355" y="4006269"/>
                  <a:pt x="2791611" y="4002517"/>
                  <a:pt x="2783910" y="3998656"/>
                </a:cubicBezTo>
                <a:cubicBezTo>
                  <a:pt x="2784107" y="3989309"/>
                  <a:pt x="2784546" y="3979853"/>
                  <a:pt x="2785292" y="3970243"/>
                </a:cubicBezTo>
                <a:cubicBezTo>
                  <a:pt x="2793366" y="3973776"/>
                  <a:pt x="2801549" y="3977220"/>
                  <a:pt x="2809842" y="3980555"/>
                </a:cubicBezTo>
                <a:close/>
                <a:moveTo>
                  <a:pt x="2814889" y="3982530"/>
                </a:moveTo>
                <a:cubicBezTo>
                  <a:pt x="2928866" y="4027331"/>
                  <a:pt x="3063314" y="4051969"/>
                  <a:pt x="3222971" y="4057454"/>
                </a:cubicBezTo>
                <a:cubicBezTo>
                  <a:pt x="3400596" y="4063532"/>
                  <a:pt x="3582149" y="4045585"/>
                  <a:pt x="3742354" y="4029744"/>
                </a:cubicBezTo>
                <a:cubicBezTo>
                  <a:pt x="3781999" y="4025773"/>
                  <a:pt x="3823949" y="4021254"/>
                  <a:pt x="3878359" y="4015067"/>
                </a:cubicBezTo>
                <a:cubicBezTo>
                  <a:pt x="4248047" y="3972569"/>
                  <a:pt x="4616747" y="3905257"/>
                  <a:pt x="4933318" y="3845515"/>
                </a:cubicBezTo>
                <a:cubicBezTo>
                  <a:pt x="5005083" y="3831978"/>
                  <a:pt x="5083562" y="3817937"/>
                  <a:pt x="5161997" y="3806265"/>
                </a:cubicBezTo>
                <a:cubicBezTo>
                  <a:pt x="5153726" y="3818156"/>
                  <a:pt x="5145257" y="3830508"/>
                  <a:pt x="5136810" y="3843211"/>
                </a:cubicBezTo>
                <a:cubicBezTo>
                  <a:pt x="5069213" y="3855103"/>
                  <a:pt x="5002428" y="3868223"/>
                  <a:pt x="4940733" y="3880838"/>
                </a:cubicBezTo>
                <a:cubicBezTo>
                  <a:pt x="4629933" y="3944332"/>
                  <a:pt x="4262747" y="4015176"/>
                  <a:pt x="3896065" y="4059188"/>
                </a:cubicBezTo>
                <a:cubicBezTo>
                  <a:pt x="3842488" y="4065550"/>
                  <a:pt x="3800912" y="4070224"/>
                  <a:pt x="3761288" y="4074370"/>
                </a:cubicBezTo>
                <a:cubicBezTo>
                  <a:pt x="3480282" y="4103375"/>
                  <a:pt x="3101007" y="4142493"/>
                  <a:pt x="2812278" y="4012170"/>
                </a:cubicBezTo>
                <a:cubicBezTo>
                  <a:pt x="2812870" y="4002341"/>
                  <a:pt x="2813748" y="3992446"/>
                  <a:pt x="2814889" y="3982530"/>
                </a:cubicBezTo>
                <a:close/>
                <a:moveTo>
                  <a:pt x="3270361" y="4155241"/>
                </a:moveTo>
                <a:cubicBezTo>
                  <a:pt x="3440856" y="4162086"/>
                  <a:pt x="3616178" y="4145324"/>
                  <a:pt x="3781144" y="4127574"/>
                </a:cubicBezTo>
                <a:cubicBezTo>
                  <a:pt x="3820284" y="4123318"/>
                  <a:pt x="3862738" y="4118338"/>
                  <a:pt x="3914779" y="4111887"/>
                </a:cubicBezTo>
                <a:cubicBezTo>
                  <a:pt x="4293353" y="4064497"/>
                  <a:pt x="4666814" y="3986918"/>
                  <a:pt x="4949882" y="3924630"/>
                </a:cubicBezTo>
                <a:cubicBezTo>
                  <a:pt x="5000783" y="3913419"/>
                  <a:pt x="5053373" y="3902120"/>
                  <a:pt x="5106160" y="3891413"/>
                </a:cubicBezTo>
                <a:cubicBezTo>
                  <a:pt x="5098415" y="3904248"/>
                  <a:pt x="5090955" y="3917280"/>
                  <a:pt x="5083957" y="3930400"/>
                </a:cubicBezTo>
                <a:cubicBezTo>
                  <a:pt x="5041744" y="3939944"/>
                  <a:pt x="4999312" y="3949817"/>
                  <a:pt x="4957144" y="3959778"/>
                </a:cubicBezTo>
                <a:cubicBezTo>
                  <a:pt x="4548755" y="4056182"/>
                  <a:pt x="4232711" y="4116648"/>
                  <a:pt x="3932419" y="4155811"/>
                </a:cubicBezTo>
                <a:cubicBezTo>
                  <a:pt x="3881036" y="4162437"/>
                  <a:pt x="3838955" y="4167593"/>
                  <a:pt x="3800034" y="4172003"/>
                </a:cubicBezTo>
                <a:cubicBezTo>
                  <a:pt x="3454086" y="4210792"/>
                  <a:pt x="3093547" y="4235804"/>
                  <a:pt x="2821317" y="4082005"/>
                </a:cubicBezTo>
                <a:cubicBezTo>
                  <a:pt x="2818311" y="4080316"/>
                  <a:pt x="2815371" y="4078583"/>
                  <a:pt x="2812453" y="4076871"/>
                </a:cubicBezTo>
                <a:cubicBezTo>
                  <a:pt x="2811817" y="4068008"/>
                  <a:pt x="2811466" y="4059078"/>
                  <a:pt x="2811334" y="4050083"/>
                </a:cubicBezTo>
                <a:cubicBezTo>
                  <a:pt x="2934790" y="4113335"/>
                  <a:pt x="3085254" y="4147803"/>
                  <a:pt x="3270361" y="4155241"/>
                </a:cubicBezTo>
                <a:close/>
                <a:moveTo>
                  <a:pt x="5108463" y="3890931"/>
                </a:moveTo>
                <a:cubicBezTo>
                  <a:pt x="5117876" y="3889044"/>
                  <a:pt x="5127288" y="3887157"/>
                  <a:pt x="5136678" y="3885292"/>
                </a:cubicBezTo>
                <a:cubicBezTo>
                  <a:pt x="5129241" y="3897842"/>
                  <a:pt x="5122067" y="3910545"/>
                  <a:pt x="5115353" y="3923358"/>
                </a:cubicBezTo>
                <a:cubicBezTo>
                  <a:pt x="5105656" y="3925530"/>
                  <a:pt x="5095914" y="3927702"/>
                  <a:pt x="5086173" y="3929896"/>
                </a:cubicBezTo>
                <a:cubicBezTo>
                  <a:pt x="5093215" y="3916798"/>
                  <a:pt x="5100697" y="3903766"/>
                  <a:pt x="5108463" y="3890931"/>
                </a:cubicBezTo>
                <a:close/>
                <a:moveTo>
                  <a:pt x="5112654" y="3928601"/>
                </a:moveTo>
                <a:cubicBezTo>
                  <a:pt x="5107059" y="3939527"/>
                  <a:pt x="5101772" y="3950519"/>
                  <a:pt x="5096989" y="3961489"/>
                </a:cubicBezTo>
                <a:cubicBezTo>
                  <a:pt x="5096177" y="3963354"/>
                  <a:pt x="5095409" y="3965197"/>
                  <a:pt x="5094642" y="3967040"/>
                </a:cubicBezTo>
                <a:cubicBezTo>
                  <a:pt x="5084549" y="3969497"/>
                  <a:pt x="5074478" y="3971977"/>
                  <a:pt x="5064430" y="3974456"/>
                </a:cubicBezTo>
                <a:cubicBezTo>
                  <a:pt x="5070134" y="3961358"/>
                  <a:pt x="5076519" y="3948238"/>
                  <a:pt x="5083386" y="3935161"/>
                </a:cubicBezTo>
                <a:cubicBezTo>
                  <a:pt x="5093149" y="3932967"/>
                  <a:pt x="5102913" y="3930773"/>
                  <a:pt x="5112654" y="3928601"/>
                </a:cubicBezTo>
                <a:close/>
                <a:moveTo>
                  <a:pt x="5115089" y="3928053"/>
                </a:moveTo>
                <a:cubicBezTo>
                  <a:pt x="5124765" y="3925903"/>
                  <a:pt x="5134418" y="3923775"/>
                  <a:pt x="5144050" y="3921668"/>
                </a:cubicBezTo>
                <a:cubicBezTo>
                  <a:pt x="5137863" y="3934108"/>
                  <a:pt x="5132137" y="3946636"/>
                  <a:pt x="5127069" y="3959142"/>
                </a:cubicBezTo>
                <a:cubicBezTo>
                  <a:pt x="5117020" y="3961555"/>
                  <a:pt x="5107016" y="3963990"/>
                  <a:pt x="5097033" y="3966448"/>
                </a:cubicBezTo>
                <a:cubicBezTo>
                  <a:pt x="5102452" y="3953635"/>
                  <a:pt x="5108529" y="3940800"/>
                  <a:pt x="5115089" y="3928053"/>
                </a:cubicBezTo>
                <a:close/>
                <a:moveTo>
                  <a:pt x="5124984" y="3964386"/>
                </a:moveTo>
                <a:cubicBezTo>
                  <a:pt x="5120114" y="3976847"/>
                  <a:pt x="5115945" y="3989265"/>
                  <a:pt x="5112654" y="4001530"/>
                </a:cubicBezTo>
                <a:cubicBezTo>
                  <a:pt x="5102189" y="4004316"/>
                  <a:pt x="5091789" y="4007080"/>
                  <a:pt x="5081434" y="4009823"/>
                </a:cubicBezTo>
                <a:cubicBezTo>
                  <a:pt x="5085076" y="3997229"/>
                  <a:pt x="5089617" y="3984504"/>
                  <a:pt x="5094839" y="3971735"/>
                </a:cubicBezTo>
                <a:cubicBezTo>
                  <a:pt x="5104865" y="3969278"/>
                  <a:pt x="5114914" y="3966821"/>
                  <a:pt x="5124984" y="3964386"/>
                </a:cubicBezTo>
                <a:close/>
                <a:moveTo>
                  <a:pt x="5127244" y="3963837"/>
                </a:moveTo>
                <a:cubicBezTo>
                  <a:pt x="5137227" y="3961423"/>
                  <a:pt x="5147188" y="3959010"/>
                  <a:pt x="5157170" y="3956641"/>
                </a:cubicBezTo>
                <a:cubicBezTo>
                  <a:pt x="5152651" y="3968752"/>
                  <a:pt x="5148789" y="3980862"/>
                  <a:pt x="5145827" y="3992820"/>
                </a:cubicBezTo>
                <a:cubicBezTo>
                  <a:pt x="5135450" y="3995540"/>
                  <a:pt x="5125094" y="3998261"/>
                  <a:pt x="5114804" y="4000981"/>
                </a:cubicBezTo>
                <a:cubicBezTo>
                  <a:pt x="5118117" y="3988695"/>
                  <a:pt x="5122351" y="3976277"/>
                  <a:pt x="5127244" y="3963837"/>
                </a:cubicBezTo>
                <a:close/>
                <a:moveTo>
                  <a:pt x="5159540" y="3956070"/>
                </a:moveTo>
                <a:cubicBezTo>
                  <a:pt x="5169434" y="3953701"/>
                  <a:pt x="5179329" y="3951353"/>
                  <a:pt x="5189202" y="3949028"/>
                </a:cubicBezTo>
                <a:cubicBezTo>
                  <a:pt x="5184836" y="3961270"/>
                  <a:pt x="5181370" y="3972986"/>
                  <a:pt x="5178825" y="3984197"/>
                </a:cubicBezTo>
                <a:cubicBezTo>
                  <a:pt x="5168535" y="3986874"/>
                  <a:pt x="5158267" y="3989551"/>
                  <a:pt x="5148043" y="3992227"/>
                </a:cubicBezTo>
                <a:cubicBezTo>
                  <a:pt x="5151071" y="3980270"/>
                  <a:pt x="5154954" y="3968203"/>
                  <a:pt x="5159540" y="3956070"/>
                </a:cubicBezTo>
                <a:close/>
                <a:moveTo>
                  <a:pt x="5191835" y="3948413"/>
                </a:moveTo>
                <a:cubicBezTo>
                  <a:pt x="5201686" y="3946109"/>
                  <a:pt x="5211516" y="3943828"/>
                  <a:pt x="5221323" y="3941546"/>
                </a:cubicBezTo>
                <a:cubicBezTo>
                  <a:pt x="5217329" y="3953416"/>
                  <a:pt x="5214214" y="3964780"/>
                  <a:pt x="5211976" y="3975641"/>
                </a:cubicBezTo>
                <a:cubicBezTo>
                  <a:pt x="5201752" y="3978273"/>
                  <a:pt x="5191528" y="3980906"/>
                  <a:pt x="5181326" y="3983539"/>
                </a:cubicBezTo>
                <a:cubicBezTo>
                  <a:pt x="5184025" y="3971933"/>
                  <a:pt x="5187601" y="3960195"/>
                  <a:pt x="5191835" y="3948413"/>
                </a:cubicBezTo>
                <a:close/>
                <a:moveTo>
                  <a:pt x="5210989" y="3980753"/>
                </a:moveTo>
                <a:cubicBezTo>
                  <a:pt x="5208882" y="3992337"/>
                  <a:pt x="5207807" y="4003351"/>
                  <a:pt x="5207785" y="4013794"/>
                </a:cubicBezTo>
                <a:cubicBezTo>
                  <a:pt x="5197145" y="4016778"/>
                  <a:pt x="5186504" y="4019805"/>
                  <a:pt x="5175841" y="4022811"/>
                </a:cubicBezTo>
                <a:cubicBezTo>
                  <a:pt x="5176236" y="4011666"/>
                  <a:pt x="5177772" y="4000279"/>
                  <a:pt x="5180207" y="3988717"/>
                </a:cubicBezTo>
                <a:cubicBezTo>
                  <a:pt x="5190431" y="3986040"/>
                  <a:pt x="5200699" y="3983385"/>
                  <a:pt x="5210989" y="3980753"/>
                </a:cubicBezTo>
                <a:close/>
                <a:moveTo>
                  <a:pt x="5207851" y="4018752"/>
                </a:moveTo>
                <a:cubicBezTo>
                  <a:pt x="5208181" y="4029678"/>
                  <a:pt x="5209694" y="4039946"/>
                  <a:pt x="5212371" y="4049644"/>
                </a:cubicBezTo>
                <a:cubicBezTo>
                  <a:pt x="5201247" y="4053044"/>
                  <a:pt x="5190168" y="4056467"/>
                  <a:pt x="5179088" y="4059846"/>
                </a:cubicBezTo>
                <a:cubicBezTo>
                  <a:pt x="5176719" y="4049534"/>
                  <a:pt x="5175644" y="4038827"/>
                  <a:pt x="5175731" y="4027836"/>
                </a:cubicBezTo>
                <a:cubicBezTo>
                  <a:pt x="5186438" y="4024808"/>
                  <a:pt x="5197145" y="4021780"/>
                  <a:pt x="5207851" y="4018752"/>
                </a:cubicBezTo>
                <a:close/>
                <a:moveTo>
                  <a:pt x="5210265" y="4018072"/>
                </a:moveTo>
                <a:cubicBezTo>
                  <a:pt x="5220993" y="4015067"/>
                  <a:pt x="5231678" y="4012061"/>
                  <a:pt x="5242363" y="4009077"/>
                </a:cubicBezTo>
                <a:cubicBezTo>
                  <a:pt x="5243043" y="4019564"/>
                  <a:pt x="5244864" y="4029459"/>
                  <a:pt x="5247870" y="4038762"/>
                </a:cubicBezTo>
                <a:cubicBezTo>
                  <a:pt x="5236768" y="4042162"/>
                  <a:pt x="5225689" y="4045563"/>
                  <a:pt x="5214631" y="4048942"/>
                </a:cubicBezTo>
                <a:cubicBezTo>
                  <a:pt x="5211932" y="4039003"/>
                  <a:pt x="5210550" y="4028691"/>
                  <a:pt x="5210265" y="4018072"/>
                </a:cubicBezTo>
                <a:close/>
                <a:moveTo>
                  <a:pt x="5249471" y="4043391"/>
                </a:moveTo>
                <a:cubicBezTo>
                  <a:pt x="5253004" y="4052913"/>
                  <a:pt x="5257808" y="4061776"/>
                  <a:pt x="5263864" y="4070070"/>
                </a:cubicBezTo>
                <a:cubicBezTo>
                  <a:pt x="5252411" y="4073887"/>
                  <a:pt x="5240937" y="4077705"/>
                  <a:pt x="5229440" y="4081522"/>
                </a:cubicBezTo>
                <a:cubicBezTo>
                  <a:pt x="5223517" y="4072681"/>
                  <a:pt x="5219107" y="4063378"/>
                  <a:pt x="5216013" y="4053637"/>
                </a:cubicBezTo>
                <a:cubicBezTo>
                  <a:pt x="5227158" y="4050236"/>
                  <a:pt x="5238304" y="4046814"/>
                  <a:pt x="5249471" y="4043391"/>
                </a:cubicBezTo>
                <a:close/>
                <a:moveTo>
                  <a:pt x="5267089" y="4074260"/>
                </a:moveTo>
                <a:cubicBezTo>
                  <a:pt x="5267309" y="4074546"/>
                  <a:pt x="5267528" y="4074831"/>
                  <a:pt x="5267769" y="4075116"/>
                </a:cubicBezTo>
                <a:cubicBezTo>
                  <a:pt x="5274219" y="4082992"/>
                  <a:pt x="5281854" y="4090211"/>
                  <a:pt x="5290586" y="4096815"/>
                </a:cubicBezTo>
                <a:cubicBezTo>
                  <a:pt x="5278915" y="4101027"/>
                  <a:pt x="5267199" y="4105262"/>
                  <a:pt x="5255439" y="4109496"/>
                </a:cubicBezTo>
                <a:cubicBezTo>
                  <a:pt x="5246992" y="4102694"/>
                  <a:pt x="5239708" y="4095301"/>
                  <a:pt x="5233543" y="4087271"/>
                </a:cubicBezTo>
                <a:cubicBezTo>
                  <a:pt x="5233170" y="4086788"/>
                  <a:pt x="5232819" y="4086283"/>
                  <a:pt x="5232446" y="4085779"/>
                </a:cubicBezTo>
                <a:cubicBezTo>
                  <a:pt x="5244008" y="4081939"/>
                  <a:pt x="5255570" y="4078100"/>
                  <a:pt x="5267089" y="4074260"/>
                </a:cubicBezTo>
                <a:close/>
                <a:moveTo>
                  <a:pt x="5295589" y="4100435"/>
                </a:moveTo>
                <a:cubicBezTo>
                  <a:pt x="5305155" y="4107082"/>
                  <a:pt x="5315971" y="4113050"/>
                  <a:pt x="5328016" y="4118294"/>
                </a:cubicBezTo>
                <a:cubicBezTo>
                  <a:pt x="5316322" y="4122923"/>
                  <a:pt x="5304540" y="4127531"/>
                  <a:pt x="5292715" y="4132160"/>
                </a:cubicBezTo>
                <a:cubicBezTo>
                  <a:pt x="5280582" y="4126543"/>
                  <a:pt x="5269744" y="4120224"/>
                  <a:pt x="5260222" y="4113182"/>
                </a:cubicBezTo>
                <a:cubicBezTo>
                  <a:pt x="5272069" y="4108926"/>
                  <a:pt x="5283851" y="4104669"/>
                  <a:pt x="5295589" y="4100435"/>
                </a:cubicBezTo>
                <a:close/>
                <a:moveTo>
                  <a:pt x="5334818" y="4121146"/>
                </a:moveTo>
                <a:cubicBezTo>
                  <a:pt x="5346489" y="4125819"/>
                  <a:pt x="5359193" y="4129878"/>
                  <a:pt x="5372971" y="4133279"/>
                </a:cubicBezTo>
                <a:cubicBezTo>
                  <a:pt x="5413845" y="4143371"/>
                  <a:pt x="5465075" y="4148088"/>
                  <a:pt x="5525190" y="4147364"/>
                </a:cubicBezTo>
                <a:cubicBezTo>
                  <a:pt x="5635065" y="4145982"/>
                  <a:pt x="5753474" y="4127136"/>
                  <a:pt x="5839918" y="4113379"/>
                </a:cubicBezTo>
                <a:cubicBezTo>
                  <a:pt x="5861902" y="4109891"/>
                  <a:pt x="5880901" y="4106863"/>
                  <a:pt x="5897400" y="4104494"/>
                </a:cubicBezTo>
                <a:cubicBezTo>
                  <a:pt x="6099401" y="4075533"/>
                  <a:pt x="6306908" y="4042513"/>
                  <a:pt x="6507571" y="4010547"/>
                </a:cubicBezTo>
                <a:cubicBezTo>
                  <a:pt x="7215045" y="3897908"/>
                  <a:pt x="7946608" y="3781407"/>
                  <a:pt x="8659194" y="3804027"/>
                </a:cubicBezTo>
                <a:cubicBezTo>
                  <a:pt x="8688923" y="3804970"/>
                  <a:pt x="8719287" y="3804882"/>
                  <a:pt x="8748643" y="3804794"/>
                </a:cubicBezTo>
                <a:cubicBezTo>
                  <a:pt x="8755400" y="3804773"/>
                  <a:pt x="8762180" y="3804773"/>
                  <a:pt x="8768982" y="3804751"/>
                </a:cubicBezTo>
                <a:cubicBezTo>
                  <a:pt x="8757990" y="3820240"/>
                  <a:pt x="8747151" y="3835423"/>
                  <a:pt x="8736488" y="3850298"/>
                </a:cubicBezTo>
                <a:cubicBezTo>
                  <a:pt x="8735962" y="3850276"/>
                  <a:pt x="8735435" y="3850254"/>
                  <a:pt x="8734909" y="3850254"/>
                </a:cubicBezTo>
                <a:cubicBezTo>
                  <a:pt x="8708559" y="3849574"/>
                  <a:pt x="8681310" y="3848850"/>
                  <a:pt x="8654652" y="3847468"/>
                </a:cubicBezTo>
                <a:cubicBezTo>
                  <a:pt x="7950338" y="3810631"/>
                  <a:pt x="7227002" y="3921186"/>
                  <a:pt x="6527470" y="4028099"/>
                </a:cubicBezTo>
                <a:cubicBezTo>
                  <a:pt x="6310024" y="4061338"/>
                  <a:pt x="6085184" y="4095718"/>
                  <a:pt x="5866421" y="4124678"/>
                </a:cubicBezTo>
                <a:cubicBezTo>
                  <a:pt x="5849198" y="4126960"/>
                  <a:pt x="5829102" y="4129988"/>
                  <a:pt x="5805845" y="4133476"/>
                </a:cubicBezTo>
                <a:cubicBezTo>
                  <a:pt x="5718678" y="4146596"/>
                  <a:pt x="5599303" y="4164543"/>
                  <a:pt x="5489011" y="4164543"/>
                </a:cubicBezTo>
                <a:cubicBezTo>
                  <a:pt x="5489011" y="4164543"/>
                  <a:pt x="5488989" y="4164543"/>
                  <a:pt x="5488989" y="4164543"/>
                </a:cubicBezTo>
                <a:cubicBezTo>
                  <a:pt x="5408799" y="4164543"/>
                  <a:pt x="5345414" y="4154670"/>
                  <a:pt x="5299362" y="4135100"/>
                </a:cubicBezTo>
                <a:cubicBezTo>
                  <a:pt x="5311100" y="4130514"/>
                  <a:pt x="5322926" y="4125841"/>
                  <a:pt x="5334818" y="4121146"/>
                </a:cubicBezTo>
                <a:close/>
                <a:moveTo>
                  <a:pt x="8775344" y="3804773"/>
                </a:moveTo>
                <a:cubicBezTo>
                  <a:pt x="8784317" y="3804773"/>
                  <a:pt x="8793334" y="3804794"/>
                  <a:pt x="8802374" y="3804882"/>
                </a:cubicBezTo>
                <a:cubicBezTo>
                  <a:pt x="8791382" y="3820745"/>
                  <a:pt x="8780631" y="3836191"/>
                  <a:pt x="8770100" y="3851219"/>
                </a:cubicBezTo>
                <a:cubicBezTo>
                  <a:pt x="8760951" y="3850934"/>
                  <a:pt x="8751824" y="3850693"/>
                  <a:pt x="8742763" y="3850452"/>
                </a:cubicBezTo>
                <a:cubicBezTo>
                  <a:pt x="8753448" y="3835532"/>
                  <a:pt x="8764330" y="3820306"/>
                  <a:pt x="8775344" y="3804773"/>
                </a:cubicBezTo>
                <a:close/>
                <a:moveTo>
                  <a:pt x="8808517" y="3804970"/>
                </a:moveTo>
                <a:cubicBezTo>
                  <a:pt x="8817271" y="3805080"/>
                  <a:pt x="8826069" y="3805233"/>
                  <a:pt x="8834867" y="3805497"/>
                </a:cubicBezTo>
                <a:cubicBezTo>
                  <a:pt x="8824226" y="3821206"/>
                  <a:pt x="8813585" y="3836871"/>
                  <a:pt x="8802944" y="3852448"/>
                </a:cubicBezTo>
                <a:cubicBezTo>
                  <a:pt x="8794015" y="3852053"/>
                  <a:pt x="8785085" y="3851724"/>
                  <a:pt x="8776200" y="3851417"/>
                </a:cubicBezTo>
                <a:cubicBezTo>
                  <a:pt x="8786731" y="3836344"/>
                  <a:pt x="8797525" y="3820855"/>
                  <a:pt x="8808517" y="3804970"/>
                </a:cubicBezTo>
                <a:close/>
                <a:moveTo>
                  <a:pt x="8840769" y="3805694"/>
                </a:moveTo>
                <a:cubicBezTo>
                  <a:pt x="8849325" y="3805979"/>
                  <a:pt x="8857904" y="3806352"/>
                  <a:pt x="8866482" y="3806835"/>
                </a:cubicBezTo>
                <a:cubicBezTo>
                  <a:pt x="8855995" y="3822676"/>
                  <a:pt x="8845486" y="3838472"/>
                  <a:pt x="8834976" y="3854225"/>
                </a:cubicBezTo>
                <a:cubicBezTo>
                  <a:pt x="8826244" y="3853633"/>
                  <a:pt x="8817512" y="3853150"/>
                  <a:pt x="8808802" y="3852733"/>
                </a:cubicBezTo>
                <a:cubicBezTo>
                  <a:pt x="8819465" y="3837112"/>
                  <a:pt x="8830128" y="3821425"/>
                  <a:pt x="8840769" y="3805694"/>
                </a:cubicBezTo>
                <a:close/>
                <a:moveTo>
                  <a:pt x="8872143" y="3807164"/>
                </a:moveTo>
                <a:cubicBezTo>
                  <a:pt x="8880348" y="3807669"/>
                  <a:pt x="8888532" y="3808305"/>
                  <a:pt x="8896737" y="3809029"/>
                </a:cubicBezTo>
                <a:cubicBezTo>
                  <a:pt x="8886448" y="3824957"/>
                  <a:pt x="8876136" y="3840842"/>
                  <a:pt x="8865802" y="3856704"/>
                </a:cubicBezTo>
                <a:cubicBezTo>
                  <a:pt x="8857421" y="3855893"/>
                  <a:pt x="8848996" y="3855213"/>
                  <a:pt x="8840593" y="3854620"/>
                </a:cubicBezTo>
                <a:cubicBezTo>
                  <a:pt x="8851124" y="3838845"/>
                  <a:pt x="8861656" y="3823027"/>
                  <a:pt x="8872143" y="3807164"/>
                </a:cubicBezTo>
                <a:close/>
                <a:moveTo>
                  <a:pt x="8902113" y="3809534"/>
                </a:moveTo>
                <a:cubicBezTo>
                  <a:pt x="8909836" y="3810279"/>
                  <a:pt x="8917558" y="3811135"/>
                  <a:pt x="8925237" y="3812145"/>
                </a:cubicBezTo>
                <a:cubicBezTo>
                  <a:pt x="8925391" y="3812167"/>
                  <a:pt x="8925544" y="3812188"/>
                  <a:pt x="8925676" y="3812210"/>
                </a:cubicBezTo>
                <a:cubicBezTo>
                  <a:pt x="8915211" y="3828907"/>
                  <a:pt x="8905119" y="3844857"/>
                  <a:pt x="8895487" y="3860039"/>
                </a:cubicBezTo>
                <a:cubicBezTo>
                  <a:pt x="8887413" y="3858986"/>
                  <a:pt x="8879317" y="3858043"/>
                  <a:pt x="8871199" y="3857231"/>
                </a:cubicBezTo>
                <a:cubicBezTo>
                  <a:pt x="8881533" y="3841368"/>
                  <a:pt x="8891845" y="3825462"/>
                  <a:pt x="8902113" y="3809534"/>
                </a:cubicBezTo>
                <a:close/>
                <a:moveTo>
                  <a:pt x="8894170" y="3862080"/>
                </a:moveTo>
                <a:cubicBezTo>
                  <a:pt x="8883508" y="3878908"/>
                  <a:pt x="8873393" y="3894748"/>
                  <a:pt x="8863937" y="3909470"/>
                </a:cubicBezTo>
                <a:cubicBezTo>
                  <a:pt x="8855622" y="3908351"/>
                  <a:pt x="8847307" y="3907364"/>
                  <a:pt x="8838970" y="3906442"/>
                </a:cubicBezTo>
                <a:cubicBezTo>
                  <a:pt x="8849281" y="3890777"/>
                  <a:pt x="8859571" y="3875068"/>
                  <a:pt x="8869839" y="3859315"/>
                </a:cubicBezTo>
                <a:cubicBezTo>
                  <a:pt x="8877979" y="3860127"/>
                  <a:pt x="8886074" y="3861048"/>
                  <a:pt x="8894170" y="3862080"/>
                </a:cubicBezTo>
                <a:close/>
                <a:moveTo>
                  <a:pt x="8899326" y="3862760"/>
                </a:moveTo>
                <a:cubicBezTo>
                  <a:pt x="8903363" y="3863308"/>
                  <a:pt x="8907400" y="3863879"/>
                  <a:pt x="8911415" y="3864493"/>
                </a:cubicBezTo>
                <a:cubicBezTo>
                  <a:pt x="8915189" y="3865086"/>
                  <a:pt x="8918962" y="3865678"/>
                  <a:pt x="8922758" y="3866292"/>
                </a:cubicBezTo>
                <a:cubicBezTo>
                  <a:pt x="8912380" y="3883098"/>
                  <a:pt x="8902485" y="3899005"/>
                  <a:pt x="8893183" y="3913945"/>
                </a:cubicBezTo>
                <a:cubicBezTo>
                  <a:pt x="8885153" y="3912585"/>
                  <a:pt x="8877123" y="3911335"/>
                  <a:pt x="8869071" y="3910194"/>
                </a:cubicBezTo>
                <a:cubicBezTo>
                  <a:pt x="8878527" y="3895428"/>
                  <a:pt x="8888642" y="3879588"/>
                  <a:pt x="8899326" y="3862760"/>
                </a:cubicBezTo>
                <a:close/>
                <a:moveTo>
                  <a:pt x="8891976" y="3915898"/>
                </a:moveTo>
                <a:cubicBezTo>
                  <a:pt x="8881314" y="3932967"/>
                  <a:pt x="8871397" y="3948764"/>
                  <a:pt x="8862379" y="3963069"/>
                </a:cubicBezTo>
                <a:cubicBezTo>
                  <a:pt x="8854130" y="3961621"/>
                  <a:pt x="8845881" y="3960261"/>
                  <a:pt x="8837610" y="3958988"/>
                </a:cubicBezTo>
                <a:cubicBezTo>
                  <a:pt x="8846714" y="3944969"/>
                  <a:pt x="8856807" y="3929325"/>
                  <a:pt x="8867821" y="3912168"/>
                </a:cubicBezTo>
                <a:cubicBezTo>
                  <a:pt x="8875895" y="3913287"/>
                  <a:pt x="8883946" y="3914538"/>
                  <a:pt x="8891976" y="3915898"/>
                </a:cubicBezTo>
                <a:close/>
                <a:moveTo>
                  <a:pt x="8861217" y="3964912"/>
                </a:moveTo>
                <a:cubicBezTo>
                  <a:pt x="8854657" y="3975312"/>
                  <a:pt x="8848558" y="3984943"/>
                  <a:pt x="8842985" y="3993697"/>
                </a:cubicBezTo>
                <a:cubicBezTo>
                  <a:pt x="8839189" y="3999687"/>
                  <a:pt x="8835416" y="4005588"/>
                  <a:pt x="8831663" y="4011490"/>
                </a:cubicBezTo>
                <a:cubicBezTo>
                  <a:pt x="8823239" y="4009867"/>
                  <a:pt x="8814814" y="4008353"/>
                  <a:pt x="8806367" y="4006905"/>
                </a:cubicBezTo>
                <a:cubicBezTo>
                  <a:pt x="8813036" y="3996769"/>
                  <a:pt x="8819750" y="3986479"/>
                  <a:pt x="8826552" y="3976035"/>
                </a:cubicBezTo>
                <a:cubicBezTo>
                  <a:pt x="8829667" y="3971231"/>
                  <a:pt x="8832980" y="3966163"/>
                  <a:pt x="8836403" y="3960853"/>
                </a:cubicBezTo>
                <a:cubicBezTo>
                  <a:pt x="8844696" y="3962126"/>
                  <a:pt x="8852967" y="3963464"/>
                  <a:pt x="8861217" y="3964912"/>
                </a:cubicBezTo>
                <a:close/>
                <a:moveTo>
                  <a:pt x="8830544" y="4013223"/>
                </a:moveTo>
                <a:cubicBezTo>
                  <a:pt x="8820584" y="4028823"/>
                  <a:pt x="8810755" y="4044093"/>
                  <a:pt x="8801123" y="4058968"/>
                </a:cubicBezTo>
                <a:cubicBezTo>
                  <a:pt x="8792545" y="4057103"/>
                  <a:pt x="8783988" y="4055348"/>
                  <a:pt x="8775432" y="4053637"/>
                </a:cubicBezTo>
                <a:cubicBezTo>
                  <a:pt x="8785173" y="4039047"/>
                  <a:pt x="8795112" y="4024018"/>
                  <a:pt x="8805226" y="4008638"/>
                </a:cubicBezTo>
                <a:cubicBezTo>
                  <a:pt x="8813673" y="4010086"/>
                  <a:pt x="8822120" y="4011622"/>
                  <a:pt x="8830544" y="4013223"/>
                </a:cubicBezTo>
                <a:close/>
                <a:moveTo>
                  <a:pt x="8800048" y="4060592"/>
                </a:moveTo>
                <a:cubicBezTo>
                  <a:pt x="8790131" y="4075906"/>
                  <a:pt x="8780412" y="4090781"/>
                  <a:pt x="8770912" y="4105196"/>
                </a:cubicBezTo>
                <a:cubicBezTo>
                  <a:pt x="8762334" y="4103068"/>
                  <a:pt x="8753668" y="4100983"/>
                  <a:pt x="8744957" y="4098965"/>
                </a:cubicBezTo>
                <a:cubicBezTo>
                  <a:pt x="8754523" y="4084879"/>
                  <a:pt x="8764308" y="4070311"/>
                  <a:pt x="8774335" y="4055282"/>
                </a:cubicBezTo>
                <a:cubicBezTo>
                  <a:pt x="8782891" y="4056994"/>
                  <a:pt x="8791470" y="4058749"/>
                  <a:pt x="8800048" y="4060592"/>
                </a:cubicBezTo>
                <a:close/>
                <a:moveTo>
                  <a:pt x="8769881" y="4106775"/>
                </a:moveTo>
                <a:cubicBezTo>
                  <a:pt x="8744123" y="4145828"/>
                  <a:pt x="8720077" y="4181393"/>
                  <a:pt x="8698576" y="4212219"/>
                </a:cubicBezTo>
                <a:cubicBezTo>
                  <a:pt x="8556055" y="4416435"/>
                  <a:pt x="8404055" y="4621441"/>
                  <a:pt x="8257036" y="4819690"/>
                </a:cubicBezTo>
                <a:cubicBezTo>
                  <a:pt x="8117015" y="5008527"/>
                  <a:pt x="7972234" y="5203792"/>
                  <a:pt x="7834781" y="5399452"/>
                </a:cubicBezTo>
                <a:cubicBezTo>
                  <a:pt x="7747438" y="5523895"/>
                  <a:pt x="7662597" y="5646144"/>
                  <a:pt x="7584864" y="5773220"/>
                </a:cubicBezTo>
                <a:cubicBezTo>
                  <a:pt x="7543287" y="5841365"/>
                  <a:pt x="7508535" y="5902578"/>
                  <a:pt x="7478608" y="5960389"/>
                </a:cubicBezTo>
                <a:lnTo>
                  <a:pt x="7472970" y="5971271"/>
                </a:lnTo>
                <a:cubicBezTo>
                  <a:pt x="7424307" y="6065152"/>
                  <a:pt x="7363709" y="6181982"/>
                  <a:pt x="7365157" y="6293657"/>
                </a:cubicBezTo>
                <a:cubicBezTo>
                  <a:pt x="7365903" y="6351249"/>
                  <a:pt x="7385123" y="6397564"/>
                  <a:pt x="7422289" y="6431351"/>
                </a:cubicBezTo>
                <a:cubicBezTo>
                  <a:pt x="7485937" y="6489207"/>
                  <a:pt x="7592806" y="6503336"/>
                  <a:pt x="7693927" y="6503336"/>
                </a:cubicBezTo>
                <a:cubicBezTo>
                  <a:pt x="7751650" y="6503336"/>
                  <a:pt x="7807532" y="6498729"/>
                  <a:pt x="7852399" y="6495042"/>
                </a:cubicBezTo>
                <a:cubicBezTo>
                  <a:pt x="7860319" y="6494385"/>
                  <a:pt x="7867910" y="6493748"/>
                  <a:pt x="7875062" y="6493200"/>
                </a:cubicBezTo>
                <a:cubicBezTo>
                  <a:pt x="7922102" y="6489492"/>
                  <a:pt x="7969119" y="6484862"/>
                  <a:pt x="8016158" y="6479421"/>
                </a:cubicBezTo>
                <a:cubicBezTo>
                  <a:pt x="8011309" y="6480672"/>
                  <a:pt x="8006461" y="6481900"/>
                  <a:pt x="8001590" y="6483129"/>
                </a:cubicBezTo>
                <a:cubicBezTo>
                  <a:pt x="7936955" y="6492213"/>
                  <a:pt x="7872298" y="6499870"/>
                  <a:pt x="7807641" y="6505859"/>
                </a:cubicBezTo>
                <a:cubicBezTo>
                  <a:pt x="7801235" y="6506452"/>
                  <a:pt x="7794499" y="6507088"/>
                  <a:pt x="7787478" y="6507768"/>
                </a:cubicBezTo>
                <a:cubicBezTo>
                  <a:pt x="7660403" y="6519878"/>
                  <a:pt x="7447717" y="6540151"/>
                  <a:pt x="7346289" y="6448486"/>
                </a:cubicBezTo>
                <a:cubicBezTo>
                  <a:pt x="7309518" y="6415225"/>
                  <a:pt x="7290693" y="6369283"/>
                  <a:pt x="7290364" y="6311954"/>
                </a:cubicBezTo>
                <a:cubicBezTo>
                  <a:pt x="7289289" y="6199424"/>
                  <a:pt x="7352169" y="6081168"/>
                  <a:pt x="7402697" y="5986169"/>
                </a:cubicBezTo>
                <a:lnTo>
                  <a:pt x="7408883" y="5974540"/>
                </a:lnTo>
                <a:cubicBezTo>
                  <a:pt x="7440301" y="5915369"/>
                  <a:pt x="7476458" y="5853169"/>
                  <a:pt x="7519395" y="5784387"/>
                </a:cubicBezTo>
                <a:cubicBezTo>
                  <a:pt x="7600046" y="5655447"/>
                  <a:pt x="7688134" y="5531201"/>
                  <a:pt x="7778812" y="5404717"/>
                </a:cubicBezTo>
                <a:cubicBezTo>
                  <a:pt x="7925459" y="5200304"/>
                  <a:pt x="8079827" y="4996350"/>
                  <a:pt x="8229129" y="4799111"/>
                </a:cubicBezTo>
                <a:cubicBezTo>
                  <a:pt x="8377486" y="4603078"/>
                  <a:pt x="8530912" y="4400397"/>
                  <a:pt x="8675737" y="4198506"/>
                </a:cubicBezTo>
                <a:cubicBezTo>
                  <a:pt x="8696338" y="4169787"/>
                  <a:pt x="8719287" y="4136789"/>
                  <a:pt x="8743904" y="4100522"/>
                </a:cubicBezTo>
                <a:cubicBezTo>
                  <a:pt x="8752636" y="4102541"/>
                  <a:pt x="8761281" y="4104625"/>
                  <a:pt x="8769881" y="4106775"/>
                </a:cubicBezTo>
                <a:close/>
                <a:moveTo>
                  <a:pt x="8173358" y="6449166"/>
                </a:moveTo>
                <a:cubicBezTo>
                  <a:pt x="8178623" y="6447784"/>
                  <a:pt x="8183910" y="6446402"/>
                  <a:pt x="8189176" y="6444998"/>
                </a:cubicBezTo>
                <a:cubicBezTo>
                  <a:pt x="8191172" y="6444800"/>
                  <a:pt x="8193169" y="6444603"/>
                  <a:pt x="8195144" y="6444405"/>
                </a:cubicBezTo>
                <a:cubicBezTo>
                  <a:pt x="8189593" y="6445787"/>
                  <a:pt x="8184020" y="6447148"/>
                  <a:pt x="8178469" y="6448508"/>
                </a:cubicBezTo>
                <a:cubicBezTo>
                  <a:pt x="8176758" y="6448728"/>
                  <a:pt x="8175047" y="6448947"/>
                  <a:pt x="8173358" y="6449166"/>
                </a:cubicBezTo>
                <a:close/>
                <a:moveTo>
                  <a:pt x="8404889" y="6409126"/>
                </a:moveTo>
                <a:cubicBezTo>
                  <a:pt x="8405218" y="6409082"/>
                  <a:pt x="8405525" y="6409060"/>
                  <a:pt x="8405832" y="6409038"/>
                </a:cubicBezTo>
                <a:cubicBezTo>
                  <a:pt x="8403485" y="6409543"/>
                  <a:pt x="8401137" y="6410069"/>
                  <a:pt x="8398812" y="6410596"/>
                </a:cubicBezTo>
                <a:cubicBezTo>
                  <a:pt x="8400830" y="6410113"/>
                  <a:pt x="8402870" y="6409609"/>
                  <a:pt x="8404889" y="6409126"/>
                </a:cubicBezTo>
                <a:close/>
                <a:moveTo>
                  <a:pt x="8433894" y="6402061"/>
                </a:moveTo>
                <a:cubicBezTo>
                  <a:pt x="8440234" y="6400504"/>
                  <a:pt x="8446575" y="6398946"/>
                  <a:pt x="8452915" y="6397366"/>
                </a:cubicBezTo>
                <a:cubicBezTo>
                  <a:pt x="8455131" y="6397213"/>
                  <a:pt x="8457369" y="6397059"/>
                  <a:pt x="8459585" y="6396883"/>
                </a:cubicBezTo>
                <a:cubicBezTo>
                  <a:pt x="8452827" y="6398441"/>
                  <a:pt x="8446092" y="6399977"/>
                  <a:pt x="8439335" y="6401513"/>
                </a:cubicBezTo>
                <a:cubicBezTo>
                  <a:pt x="8437513" y="6401711"/>
                  <a:pt x="8435714" y="6401886"/>
                  <a:pt x="8433894" y="6402061"/>
                </a:cubicBezTo>
                <a:close/>
                <a:moveTo>
                  <a:pt x="8476830" y="6391398"/>
                </a:moveTo>
                <a:cubicBezTo>
                  <a:pt x="8485057" y="6389314"/>
                  <a:pt x="8493284" y="6387230"/>
                  <a:pt x="8501512" y="6385146"/>
                </a:cubicBezTo>
                <a:cubicBezTo>
                  <a:pt x="8505088" y="6384948"/>
                  <a:pt x="8508664" y="6384751"/>
                  <a:pt x="8512241" y="6384531"/>
                </a:cubicBezTo>
                <a:cubicBezTo>
                  <a:pt x="8503706" y="6386572"/>
                  <a:pt x="8495150" y="6388590"/>
                  <a:pt x="8486615" y="6390609"/>
                </a:cubicBezTo>
                <a:cubicBezTo>
                  <a:pt x="8483346" y="6390872"/>
                  <a:pt x="8480077" y="6391135"/>
                  <a:pt x="8476830" y="6391398"/>
                </a:cubicBezTo>
                <a:close/>
                <a:moveTo>
                  <a:pt x="8539051" y="6382930"/>
                </a:moveTo>
                <a:cubicBezTo>
                  <a:pt x="8541640" y="6382776"/>
                  <a:pt x="8544229" y="6382622"/>
                  <a:pt x="8546818" y="6382447"/>
                </a:cubicBezTo>
                <a:cubicBezTo>
                  <a:pt x="8539710" y="6384049"/>
                  <a:pt x="8532601" y="6385628"/>
                  <a:pt x="8525515" y="6387186"/>
                </a:cubicBezTo>
                <a:cubicBezTo>
                  <a:pt x="8523343" y="6387384"/>
                  <a:pt x="8521149" y="6387581"/>
                  <a:pt x="8518977" y="6387778"/>
                </a:cubicBezTo>
                <a:cubicBezTo>
                  <a:pt x="8525668" y="6386177"/>
                  <a:pt x="8532360" y="6384553"/>
                  <a:pt x="8539051" y="6382930"/>
                </a:cubicBezTo>
                <a:close/>
                <a:moveTo>
                  <a:pt x="8561803" y="6377401"/>
                </a:moveTo>
                <a:cubicBezTo>
                  <a:pt x="8570360" y="6375295"/>
                  <a:pt x="8578938" y="6373167"/>
                  <a:pt x="8587495" y="6371039"/>
                </a:cubicBezTo>
                <a:cubicBezTo>
                  <a:pt x="8591356" y="6370863"/>
                  <a:pt x="8595196" y="6370709"/>
                  <a:pt x="8599057" y="6370533"/>
                </a:cubicBezTo>
                <a:cubicBezTo>
                  <a:pt x="8590259" y="6372574"/>
                  <a:pt x="8581483" y="6374593"/>
                  <a:pt x="8572685" y="6376611"/>
                </a:cubicBezTo>
                <a:cubicBezTo>
                  <a:pt x="8569065" y="6376874"/>
                  <a:pt x="8565423" y="6377137"/>
                  <a:pt x="8561803" y="6377401"/>
                </a:cubicBezTo>
                <a:close/>
                <a:moveTo>
                  <a:pt x="8624749" y="6369261"/>
                </a:moveTo>
                <a:cubicBezTo>
                  <a:pt x="8627622" y="6369108"/>
                  <a:pt x="8630475" y="6368954"/>
                  <a:pt x="8633349" y="6368801"/>
                </a:cubicBezTo>
                <a:cubicBezTo>
                  <a:pt x="8625912" y="6370424"/>
                  <a:pt x="8618474" y="6372026"/>
                  <a:pt x="8611036" y="6373605"/>
                </a:cubicBezTo>
                <a:cubicBezTo>
                  <a:pt x="8608513" y="6373824"/>
                  <a:pt x="8605990" y="6374022"/>
                  <a:pt x="8603488" y="6374220"/>
                </a:cubicBezTo>
                <a:cubicBezTo>
                  <a:pt x="8610576" y="6372574"/>
                  <a:pt x="8617662" y="6370929"/>
                  <a:pt x="8624749" y="6369261"/>
                </a:cubicBezTo>
                <a:close/>
                <a:moveTo>
                  <a:pt x="8646513" y="6364083"/>
                </a:moveTo>
                <a:cubicBezTo>
                  <a:pt x="8655421" y="6361955"/>
                  <a:pt x="8664328" y="6359805"/>
                  <a:pt x="8673214" y="6357655"/>
                </a:cubicBezTo>
                <a:cubicBezTo>
                  <a:pt x="8677229" y="6357523"/>
                  <a:pt x="8681244" y="6357435"/>
                  <a:pt x="8685280" y="6357282"/>
                </a:cubicBezTo>
                <a:cubicBezTo>
                  <a:pt x="8676220" y="6359322"/>
                  <a:pt x="8667180" y="6361363"/>
                  <a:pt x="8658119" y="6363360"/>
                </a:cubicBezTo>
                <a:cubicBezTo>
                  <a:pt x="8654236" y="6363601"/>
                  <a:pt x="8650374" y="6363864"/>
                  <a:pt x="8646513" y="6364083"/>
                </a:cubicBezTo>
                <a:close/>
                <a:moveTo>
                  <a:pt x="8710029" y="6356295"/>
                </a:moveTo>
                <a:cubicBezTo>
                  <a:pt x="8713210" y="6356163"/>
                  <a:pt x="8716392" y="6356053"/>
                  <a:pt x="8719573" y="6355900"/>
                </a:cubicBezTo>
                <a:cubicBezTo>
                  <a:pt x="8711806" y="6357545"/>
                  <a:pt x="8704039" y="6359169"/>
                  <a:pt x="8696272" y="6360770"/>
                </a:cubicBezTo>
                <a:cubicBezTo>
                  <a:pt x="8693377" y="6360990"/>
                  <a:pt x="8690459" y="6361209"/>
                  <a:pt x="8687562" y="6361407"/>
                </a:cubicBezTo>
                <a:cubicBezTo>
                  <a:pt x="8695066" y="6359717"/>
                  <a:pt x="8702547" y="6358006"/>
                  <a:pt x="8710029" y="6356295"/>
                </a:cubicBezTo>
                <a:close/>
                <a:moveTo>
                  <a:pt x="8730653" y="6351556"/>
                </a:moveTo>
                <a:cubicBezTo>
                  <a:pt x="8739735" y="6349450"/>
                  <a:pt x="8748797" y="6347321"/>
                  <a:pt x="8757880" y="6345193"/>
                </a:cubicBezTo>
                <a:cubicBezTo>
                  <a:pt x="8762202" y="6345105"/>
                  <a:pt x="8766524" y="6345018"/>
                  <a:pt x="8770868" y="6344930"/>
                </a:cubicBezTo>
                <a:cubicBezTo>
                  <a:pt x="8761588" y="6346948"/>
                  <a:pt x="8752307" y="6348945"/>
                  <a:pt x="8743026" y="6350941"/>
                </a:cubicBezTo>
                <a:cubicBezTo>
                  <a:pt x="8738902" y="6351139"/>
                  <a:pt x="8734777" y="6351358"/>
                  <a:pt x="8730653" y="6351556"/>
                </a:cubicBezTo>
                <a:close/>
                <a:moveTo>
                  <a:pt x="8775454" y="6341024"/>
                </a:moveTo>
                <a:cubicBezTo>
                  <a:pt x="8785831" y="6338545"/>
                  <a:pt x="8796209" y="6336066"/>
                  <a:pt x="8806564" y="6333543"/>
                </a:cubicBezTo>
                <a:cubicBezTo>
                  <a:pt x="8811655" y="6333587"/>
                  <a:pt x="8816745" y="6333587"/>
                  <a:pt x="8821878" y="6333587"/>
                </a:cubicBezTo>
                <a:cubicBezTo>
                  <a:pt x="8811369" y="6335957"/>
                  <a:pt x="8800882" y="6338304"/>
                  <a:pt x="8790373" y="6340630"/>
                </a:cubicBezTo>
                <a:cubicBezTo>
                  <a:pt x="8785393" y="6340761"/>
                  <a:pt x="8780434" y="6340893"/>
                  <a:pt x="8775454" y="6341024"/>
                </a:cubicBezTo>
                <a:close/>
                <a:moveTo>
                  <a:pt x="8842173" y="6333521"/>
                </a:moveTo>
                <a:cubicBezTo>
                  <a:pt x="8846714" y="6333499"/>
                  <a:pt x="8851278" y="6333455"/>
                  <a:pt x="8855863" y="6333411"/>
                </a:cubicBezTo>
                <a:cubicBezTo>
                  <a:pt x="8846342" y="6335408"/>
                  <a:pt x="8836819" y="6337383"/>
                  <a:pt x="8827297" y="6339357"/>
                </a:cubicBezTo>
                <a:cubicBezTo>
                  <a:pt x="8822953" y="6339533"/>
                  <a:pt x="8818609" y="6339686"/>
                  <a:pt x="8814265" y="6339840"/>
                </a:cubicBezTo>
                <a:cubicBezTo>
                  <a:pt x="8823568" y="6337755"/>
                  <a:pt x="8832870" y="6335649"/>
                  <a:pt x="8842173" y="6333521"/>
                </a:cubicBezTo>
                <a:close/>
                <a:moveTo>
                  <a:pt x="8878198" y="6333082"/>
                </a:moveTo>
                <a:cubicBezTo>
                  <a:pt x="8882740" y="6333017"/>
                  <a:pt x="8887281" y="6332929"/>
                  <a:pt x="8891845" y="6332819"/>
                </a:cubicBezTo>
                <a:cubicBezTo>
                  <a:pt x="8883749" y="6334399"/>
                  <a:pt x="8875653" y="6335957"/>
                  <a:pt x="8867535" y="6337492"/>
                </a:cubicBezTo>
                <a:cubicBezTo>
                  <a:pt x="8863125" y="6337733"/>
                  <a:pt x="8858694" y="6337931"/>
                  <a:pt x="8854284" y="6338151"/>
                </a:cubicBezTo>
                <a:cubicBezTo>
                  <a:pt x="8862248" y="6336483"/>
                  <a:pt x="8870234" y="6334794"/>
                  <a:pt x="8878198" y="6333082"/>
                </a:cubicBezTo>
                <a:close/>
                <a:moveTo>
                  <a:pt x="8897308" y="6328979"/>
                </a:moveTo>
                <a:cubicBezTo>
                  <a:pt x="8906830" y="6326917"/>
                  <a:pt x="8916352" y="6324855"/>
                  <a:pt x="8925852" y="6322749"/>
                </a:cubicBezTo>
                <a:cubicBezTo>
                  <a:pt x="8931359" y="6322793"/>
                  <a:pt x="8936888" y="6322793"/>
                  <a:pt x="8942416" y="6322814"/>
                </a:cubicBezTo>
                <a:cubicBezTo>
                  <a:pt x="8932829" y="6324745"/>
                  <a:pt x="8923241" y="6326654"/>
                  <a:pt x="8913653" y="6328563"/>
                </a:cubicBezTo>
                <a:cubicBezTo>
                  <a:pt x="8908212" y="6328716"/>
                  <a:pt x="8902749" y="6328848"/>
                  <a:pt x="8897308" y="6328979"/>
                </a:cubicBezTo>
                <a:close/>
                <a:moveTo>
                  <a:pt x="8941977" y="6319194"/>
                </a:moveTo>
                <a:cubicBezTo>
                  <a:pt x="8952728" y="6316803"/>
                  <a:pt x="8963500" y="6314390"/>
                  <a:pt x="8974273" y="6311954"/>
                </a:cubicBezTo>
                <a:cubicBezTo>
                  <a:pt x="8980372" y="6312152"/>
                  <a:pt x="8986493" y="6312349"/>
                  <a:pt x="8992636" y="6312503"/>
                </a:cubicBezTo>
                <a:cubicBezTo>
                  <a:pt x="8981886" y="6314762"/>
                  <a:pt x="8971135" y="6316978"/>
                  <a:pt x="8960363" y="6319172"/>
                </a:cubicBezTo>
                <a:cubicBezTo>
                  <a:pt x="8954220" y="6319194"/>
                  <a:pt x="8948099" y="6319216"/>
                  <a:pt x="8941977" y="6319194"/>
                </a:cubicBezTo>
                <a:close/>
                <a:moveTo>
                  <a:pt x="9011154" y="6312941"/>
                </a:moveTo>
                <a:cubicBezTo>
                  <a:pt x="9016222" y="6313051"/>
                  <a:pt x="9021268" y="6313161"/>
                  <a:pt x="9026358" y="6313227"/>
                </a:cubicBezTo>
                <a:cubicBezTo>
                  <a:pt x="9016617" y="6315114"/>
                  <a:pt x="9006876" y="6316956"/>
                  <a:pt x="8997134" y="6318800"/>
                </a:cubicBezTo>
                <a:cubicBezTo>
                  <a:pt x="8992132" y="6318887"/>
                  <a:pt x="8987130" y="6318953"/>
                  <a:pt x="8982149" y="6318997"/>
                </a:cubicBezTo>
                <a:cubicBezTo>
                  <a:pt x="8991825" y="6317000"/>
                  <a:pt x="9001500" y="6314982"/>
                  <a:pt x="9011154" y="6312941"/>
                </a:cubicBezTo>
                <a:close/>
                <a:moveTo>
                  <a:pt x="9026490" y="6309694"/>
                </a:moveTo>
                <a:cubicBezTo>
                  <a:pt x="9037350" y="6307369"/>
                  <a:pt x="9048233" y="6305043"/>
                  <a:pt x="9059092" y="6302674"/>
                </a:cubicBezTo>
                <a:cubicBezTo>
                  <a:pt x="9064797" y="6302959"/>
                  <a:pt x="9070523" y="6303200"/>
                  <a:pt x="9076271" y="6303442"/>
                </a:cubicBezTo>
                <a:cubicBezTo>
                  <a:pt x="9065345" y="6305614"/>
                  <a:pt x="9054419" y="6307786"/>
                  <a:pt x="9043493" y="6309914"/>
                </a:cubicBezTo>
                <a:cubicBezTo>
                  <a:pt x="9037811" y="6309848"/>
                  <a:pt x="9032150" y="6309782"/>
                  <a:pt x="9026490" y="6309694"/>
                </a:cubicBezTo>
                <a:close/>
                <a:moveTo>
                  <a:pt x="9108479" y="6301160"/>
                </a:moveTo>
                <a:cubicBezTo>
                  <a:pt x="9119471" y="6298922"/>
                  <a:pt x="9130463" y="6296684"/>
                  <a:pt x="9141477" y="6294402"/>
                </a:cubicBezTo>
                <a:cubicBezTo>
                  <a:pt x="9147312" y="6294775"/>
                  <a:pt x="9153171" y="6295126"/>
                  <a:pt x="9159050" y="6295477"/>
                </a:cubicBezTo>
                <a:cubicBezTo>
                  <a:pt x="9148059" y="6297562"/>
                  <a:pt x="9137045" y="6299624"/>
                  <a:pt x="9126031" y="6301664"/>
                </a:cubicBezTo>
                <a:cubicBezTo>
                  <a:pt x="9120174" y="6301511"/>
                  <a:pt x="9114337" y="6301335"/>
                  <a:pt x="9108479" y="6301160"/>
                </a:cubicBezTo>
                <a:close/>
                <a:moveTo>
                  <a:pt x="9175704" y="6296399"/>
                </a:moveTo>
                <a:cubicBezTo>
                  <a:pt x="9181145" y="6296684"/>
                  <a:pt x="9186607" y="6296969"/>
                  <a:pt x="9192092" y="6297232"/>
                </a:cubicBezTo>
                <a:cubicBezTo>
                  <a:pt x="9182043" y="6298966"/>
                  <a:pt x="9171973" y="6300677"/>
                  <a:pt x="9161925" y="6302367"/>
                </a:cubicBezTo>
                <a:cubicBezTo>
                  <a:pt x="9156528" y="6302279"/>
                  <a:pt x="9151130" y="6302191"/>
                  <a:pt x="9145733" y="6302103"/>
                </a:cubicBezTo>
                <a:cubicBezTo>
                  <a:pt x="9155716" y="6300217"/>
                  <a:pt x="9165720" y="6298329"/>
                  <a:pt x="9175704" y="6296399"/>
                </a:cubicBezTo>
                <a:close/>
                <a:moveTo>
                  <a:pt x="9189789" y="6293700"/>
                </a:moveTo>
                <a:cubicBezTo>
                  <a:pt x="9200891" y="6291550"/>
                  <a:pt x="9211992" y="6289378"/>
                  <a:pt x="9223093" y="6287206"/>
                </a:cubicBezTo>
                <a:cubicBezTo>
                  <a:pt x="9229039" y="6287689"/>
                  <a:pt x="9235029" y="6288172"/>
                  <a:pt x="9241040" y="6288632"/>
                </a:cubicBezTo>
                <a:cubicBezTo>
                  <a:pt x="9229982" y="6290607"/>
                  <a:pt x="9218903" y="6292560"/>
                  <a:pt x="9207823" y="6294490"/>
                </a:cubicBezTo>
                <a:cubicBezTo>
                  <a:pt x="9201812" y="6294249"/>
                  <a:pt x="9195800" y="6293985"/>
                  <a:pt x="9189789" y="6293700"/>
                </a:cubicBezTo>
                <a:close/>
                <a:moveTo>
                  <a:pt x="9256903" y="6289795"/>
                </a:moveTo>
                <a:cubicBezTo>
                  <a:pt x="9262497" y="6290190"/>
                  <a:pt x="9268136" y="6290563"/>
                  <a:pt x="9273774" y="6290914"/>
                </a:cubicBezTo>
                <a:cubicBezTo>
                  <a:pt x="9263616" y="6292560"/>
                  <a:pt x="9253458" y="6294161"/>
                  <a:pt x="9243299" y="6295763"/>
                </a:cubicBezTo>
                <a:cubicBezTo>
                  <a:pt x="9237705" y="6295609"/>
                  <a:pt x="9232111" y="6295411"/>
                  <a:pt x="9226516" y="6295214"/>
                </a:cubicBezTo>
                <a:cubicBezTo>
                  <a:pt x="9236652" y="6293415"/>
                  <a:pt x="9246789" y="6291616"/>
                  <a:pt x="9256903" y="6289795"/>
                </a:cubicBezTo>
                <a:close/>
                <a:moveTo>
                  <a:pt x="9270352" y="6287360"/>
                </a:moveTo>
                <a:cubicBezTo>
                  <a:pt x="9281629" y="6285297"/>
                  <a:pt x="9292906" y="6283213"/>
                  <a:pt x="9304183" y="6281128"/>
                </a:cubicBezTo>
                <a:cubicBezTo>
                  <a:pt x="9310304" y="6281743"/>
                  <a:pt x="9316425" y="6282357"/>
                  <a:pt x="9322569" y="6282928"/>
                </a:cubicBezTo>
                <a:cubicBezTo>
                  <a:pt x="9311292" y="6284815"/>
                  <a:pt x="9300037" y="6286657"/>
                  <a:pt x="9288759" y="6288500"/>
                </a:cubicBezTo>
                <a:cubicBezTo>
                  <a:pt x="9282617" y="6288128"/>
                  <a:pt x="9276473" y="6287754"/>
                  <a:pt x="9270352" y="6287360"/>
                </a:cubicBezTo>
                <a:close/>
                <a:moveTo>
                  <a:pt x="9337576" y="6284288"/>
                </a:moveTo>
                <a:cubicBezTo>
                  <a:pt x="9343390" y="6284793"/>
                  <a:pt x="9349226" y="6285297"/>
                  <a:pt x="9355040" y="6285780"/>
                </a:cubicBezTo>
                <a:cubicBezTo>
                  <a:pt x="9344641" y="6287338"/>
                  <a:pt x="9334241" y="6288851"/>
                  <a:pt x="9323842" y="6290366"/>
                </a:cubicBezTo>
                <a:cubicBezTo>
                  <a:pt x="9318027" y="6290080"/>
                  <a:pt x="9312213" y="6289795"/>
                  <a:pt x="9306421" y="6289488"/>
                </a:cubicBezTo>
                <a:cubicBezTo>
                  <a:pt x="9316798" y="6287776"/>
                  <a:pt x="9327198" y="6286043"/>
                  <a:pt x="9337576" y="6284288"/>
                </a:cubicBezTo>
                <a:close/>
                <a:moveTo>
                  <a:pt x="9349577" y="6282247"/>
                </a:moveTo>
                <a:cubicBezTo>
                  <a:pt x="9361029" y="6280295"/>
                  <a:pt x="9372460" y="6278343"/>
                  <a:pt x="9383890" y="6276346"/>
                </a:cubicBezTo>
                <a:cubicBezTo>
                  <a:pt x="9390100" y="6277114"/>
                  <a:pt x="9396309" y="6277859"/>
                  <a:pt x="9402583" y="6278584"/>
                </a:cubicBezTo>
                <a:cubicBezTo>
                  <a:pt x="9391197" y="6280339"/>
                  <a:pt x="9379789" y="6282072"/>
                  <a:pt x="9368401" y="6283784"/>
                </a:cubicBezTo>
                <a:cubicBezTo>
                  <a:pt x="9362126" y="6283301"/>
                  <a:pt x="9355852" y="6282796"/>
                  <a:pt x="9349577" y="6282247"/>
                </a:cubicBezTo>
                <a:close/>
                <a:moveTo>
                  <a:pt x="9416844" y="6280185"/>
                </a:moveTo>
                <a:cubicBezTo>
                  <a:pt x="9422702" y="6280821"/>
                  <a:pt x="9428582" y="6281458"/>
                  <a:pt x="9434507" y="6282072"/>
                </a:cubicBezTo>
                <a:cubicBezTo>
                  <a:pt x="9423975" y="6283498"/>
                  <a:pt x="9413421" y="6284903"/>
                  <a:pt x="9402869" y="6286284"/>
                </a:cubicBezTo>
                <a:cubicBezTo>
                  <a:pt x="9397033" y="6285890"/>
                  <a:pt x="9391175" y="6285495"/>
                  <a:pt x="9385317" y="6285078"/>
                </a:cubicBezTo>
                <a:cubicBezTo>
                  <a:pt x="9395826" y="6283454"/>
                  <a:pt x="9406335" y="6281831"/>
                  <a:pt x="9416844" y="6280185"/>
                </a:cubicBezTo>
                <a:close/>
                <a:moveTo>
                  <a:pt x="9429087" y="6278277"/>
                </a:moveTo>
                <a:cubicBezTo>
                  <a:pt x="9440408" y="6276477"/>
                  <a:pt x="9451728" y="6274678"/>
                  <a:pt x="9463050" y="6272836"/>
                </a:cubicBezTo>
                <a:cubicBezTo>
                  <a:pt x="9469303" y="6273757"/>
                  <a:pt x="9475621" y="6274656"/>
                  <a:pt x="9481940" y="6275512"/>
                </a:cubicBezTo>
                <a:cubicBezTo>
                  <a:pt x="9470663" y="6277114"/>
                  <a:pt x="9459386" y="6278671"/>
                  <a:pt x="9448109" y="6280229"/>
                </a:cubicBezTo>
                <a:cubicBezTo>
                  <a:pt x="9441769" y="6279593"/>
                  <a:pt x="9435428" y="6278934"/>
                  <a:pt x="9429087" y="6278277"/>
                </a:cubicBezTo>
                <a:close/>
                <a:moveTo>
                  <a:pt x="9471629" y="6271475"/>
                </a:moveTo>
                <a:cubicBezTo>
                  <a:pt x="9484200" y="6269435"/>
                  <a:pt x="9496772" y="6267373"/>
                  <a:pt x="9509321" y="6265288"/>
                </a:cubicBezTo>
                <a:cubicBezTo>
                  <a:pt x="9515837" y="6266495"/>
                  <a:pt x="9522375" y="6267636"/>
                  <a:pt x="9528913" y="6268776"/>
                </a:cubicBezTo>
                <a:cubicBezTo>
                  <a:pt x="9516430" y="6270598"/>
                  <a:pt x="9503946" y="6272396"/>
                  <a:pt x="9491440" y="6274174"/>
                </a:cubicBezTo>
                <a:cubicBezTo>
                  <a:pt x="9484814" y="6273296"/>
                  <a:pt x="9478211" y="6272396"/>
                  <a:pt x="9471629" y="6271475"/>
                </a:cubicBezTo>
                <a:close/>
                <a:moveTo>
                  <a:pt x="9540564" y="6270773"/>
                </a:moveTo>
                <a:cubicBezTo>
                  <a:pt x="9546926" y="6271848"/>
                  <a:pt x="9553311" y="6272901"/>
                  <a:pt x="9559696" y="6273933"/>
                </a:cubicBezTo>
                <a:cubicBezTo>
                  <a:pt x="9547891" y="6275424"/>
                  <a:pt x="9536088" y="6276894"/>
                  <a:pt x="9524284" y="6278321"/>
                </a:cubicBezTo>
                <a:cubicBezTo>
                  <a:pt x="9517856" y="6277552"/>
                  <a:pt x="9511428" y="6276762"/>
                  <a:pt x="9504999" y="6275929"/>
                </a:cubicBezTo>
                <a:cubicBezTo>
                  <a:pt x="9516869" y="6274240"/>
                  <a:pt x="9528716" y="6272506"/>
                  <a:pt x="9540564" y="6270773"/>
                </a:cubicBezTo>
                <a:close/>
                <a:moveTo>
                  <a:pt x="9549603" y="6269435"/>
                </a:moveTo>
                <a:cubicBezTo>
                  <a:pt x="9562175" y="6267592"/>
                  <a:pt x="9574746" y="6265705"/>
                  <a:pt x="9587295" y="6263818"/>
                </a:cubicBezTo>
                <a:cubicBezTo>
                  <a:pt x="9593877" y="6265179"/>
                  <a:pt x="9600459" y="6266517"/>
                  <a:pt x="9607064" y="6267833"/>
                </a:cubicBezTo>
                <a:cubicBezTo>
                  <a:pt x="9594580" y="6269479"/>
                  <a:pt x="9582096" y="6271080"/>
                  <a:pt x="9569634" y="6272682"/>
                </a:cubicBezTo>
                <a:cubicBezTo>
                  <a:pt x="9562943" y="6271629"/>
                  <a:pt x="9556250" y="6270554"/>
                  <a:pt x="9549603" y="6269435"/>
                </a:cubicBezTo>
                <a:close/>
                <a:moveTo>
                  <a:pt x="9617946" y="6270005"/>
                </a:moveTo>
                <a:cubicBezTo>
                  <a:pt x="9624396" y="6271255"/>
                  <a:pt x="9630846" y="6272506"/>
                  <a:pt x="9637296" y="6273713"/>
                </a:cubicBezTo>
                <a:cubicBezTo>
                  <a:pt x="9625493" y="6275008"/>
                  <a:pt x="9613689" y="6276302"/>
                  <a:pt x="9601886" y="6277552"/>
                </a:cubicBezTo>
                <a:cubicBezTo>
                  <a:pt x="9595348" y="6276609"/>
                  <a:pt x="9588831" y="6275643"/>
                  <a:pt x="9582337" y="6274656"/>
                </a:cubicBezTo>
                <a:cubicBezTo>
                  <a:pt x="9594229" y="6273121"/>
                  <a:pt x="9606098" y="6271563"/>
                  <a:pt x="9617946" y="6270005"/>
                </a:cubicBezTo>
                <a:close/>
                <a:moveTo>
                  <a:pt x="9626370" y="6268886"/>
                </a:moveTo>
                <a:cubicBezTo>
                  <a:pt x="9638942" y="6267219"/>
                  <a:pt x="9651513" y="6265529"/>
                  <a:pt x="9664085" y="6263840"/>
                </a:cubicBezTo>
                <a:cubicBezTo>
                  <a:pt x="9670667" y="6265398"/>
                  <a:pt x="9677271" y="6266955"/>
                  <a:pt x="9683875" y="6268470"/>
                </a:cubicBezTo>
                <a:cubicBezTo>
                  <a:pt x="9671413" y="6269895"/>
                  <a:pt x="9658951" y="6271299"/>
                  <a:pt x="9646489" y="6272682"/>
                </a:cubicBezTo>
                <a:cubicBezTo>
                  <a:pt x="9639776" y="6271453"/>
                  <a:pt x="9633063" y="6270180"/>
                  <a:pt x="9626370" y="6268886"/>
                </a:cubicBezTo>
                <a:close/>
                <a:moveTo>
                  <a:pt x="9694099" y="6270773"/>
                </a:moveTo>
                <a:cubicBezTo>
                  <a:pt x="9700572" y="6272243"/>
                  <a:pt x="9707022" y="6273669"/>
                  <a:pt x="9713516" y="6275052"/>
                </a:cubicBezTo>
                <a:cubicBezTo>
                  <a:pt x="9701713" y="6276171"/>
                  <a:pt x="9689908" y="6277246"/>
                  <a:pt x="9678105" y="6278299"/>
                </a:cubicBezTo>
                <a:cubicBezTo>
                  <a:pt x="9671545" y="6277180"/>
                  <a:pt x="9664985" y="6276017"/>
                  <a:pt x="9658447" y="6274854"/>
                </a:cubicBezTo>
                <a:cubicBezTo>
                  <a:pt x="9670338" y="6273515"/>
                  <a:pt x="9682229" y="6272155"/>
                  <a:pt x="9694099" y="6270773"/>
                </a:cubicBezTo>
                <a:close/>
                <a:moveTo>
                  <a:pt x="9701910" y="6269873"/>
                </a:moveTo>
                <a:cubicBezTo>
                  <a:pt x="9714306" y="6268426"/>
                  <a:pt x="9726701" y="6266977"/>
                  <a:pt x="9739098" y="6265507"/>
                </a:cubicBezTo>
                <a:cubicBezTo>
                  <a:pt x="9745658" y="6267263"/>
                  <a:pt x="9752262" y="6269018"/>
                  <a:pt x="9758887" y="6270751"/>
                </a:cubicBezTo>
                <a:cubicBezTo>
                  <a:pt x="9746645" y="6271936"/>
                  <a:pt x="9734380" y="6273121"/>
                  <a:pt x="9722116" y="6274261"/>
                </a:cubicBezTo>
                <a:cubicBezTo>
                  <a:pt x="9715359" y="6272814"/>
                  <a:pt x="9708623" y="6271365"/>
                  <a:pt x="9701910" y="6269873"/>
                </a:cubicBezTo>
                <a:close/>
                <a:moveTo>
                  <a:pt x="9768387" y="6273186"/>
                </a:moveTo>
                <a:cubicBezTo>
                  <a:pt x="9774793" y="6274832"/>
                  <a:pt x="9781222" y="6276455"/>
                  <a:pt x="9787695" y="6278057"/>
                </a:cubicBezTo>
                <a:cubicBezTo>
                  <a:pt x="9787760" y="6278079"/>
                  <a:pt x="9787804" y="6278079"/>
                  <a:pt x="9787848" y="6278101"/>
                </a:cubicBezTo>
                <a:cubicBezTo>
                  <a:pt x="9776242" y="6278978"/>
                  <a:pt x="9764614" y="6279812"/>
                  <a:pt x="9752985" y="6280646"/>
                </a:cubicBezTo>
                <a:cubicBezTo>
                  <a:pt x="9746382" y="6279330"/>
                  <a:pt x="9739777" y="6277969"/>
                  <a:pt x="9733174" y="6276587"/>
                </a:cubicBezTo>
                <a:cubicBezTo>
                  <a:pt x="9744912" y="6275468"/>
                  <a:pt x="9756650" y="6274349"/>
                  <a:pt x="9768387" y="6273186"/>
                </a:cubicBezTo>
                <a:close/>
                <a:moveTo>
                  <a:pt x="9776089" y="6272440"/>
                </a:moveTo>
                <a:cubicBezTo>
                  <a:pt x="9788397" y="6271234"/>
                  <a:pt x="9800705" y="6270005"/>
                  <a:pt x="9812991" y="6268755"/>
                </a:cubicBezTo>
                <a:cubicBezTo>
                  <a:pt x="9819508" y="6270751"/>
                  <a:pt x="9826067" y="6272704"/>
                  <a:pt x="9832672" y="6274656"/>
                </a:cubicBezTo>
                <a:cubicBezTo>
                  <a:pt x="9820538" y="6275600"/>
                  <a:pt x="9808406" y="6276543"/>
                  <a:pt x="9796251" y="6277465"/>
                </a:cubicBezTo>
                <a:cubicBezTo>
                  <a:pt x="9789538" y="6275819"/>
                  <a:pt x="9782802" y="6274152"/>
                  <a:pt x="9776089" y="6272440"/>
                </a:cubicBezTo>
                <a:close/>
                <a:moveTo>
                  <a:pt x="9841513" y="6277246"/>
                </a:moveTo>
                <a:cubicBezTo>
                  <a:pt x="9848007" y="6279110"/>
                  <a:pt x="9854501" y="6280975"/>
                  <a:pt x="9860995" y="6282796"/>
                </a:cubicBezTo>
                <a:cubicBezTo>
                  <a:pt x="9849455" y="6283432"/>
                  <a:pt x="9837915" y="6284069"/>
                  <a:pt x="9826375" y="6284661"/>
                </a:cubicBezTo>
                <a:cubicBezTo>
                  <a:pt x="9819749" y="6283125"/>
                  <a:pt x="9813123" y="6281546"/>
                  <a:pt x="9806497" y="6279966"/>
                </a:cubicBezTo>
                <a:cubicBezTo>
                  <a:pt x="9818191" y="6279066"/>
                  <a:pt x="9829863" y="6278167"/>
                  <a:pt x="9841513" y="6277246"/>
                </a:cubicBezTo>
                <a:close/>
                <a:moveTo>
                  <a:pt x="9849016" y="6276631"/>
                </a:moveTo>
                <a:cubicBezTo>
                  <a:pt x="9861150" y="6275687"/>
                  <a:pt x="9873260" y="6274700"/>
                  <a:pt x="9885371" y="6273713"/>
                </a:cubicBezTo>
                <a:cubicBezTo>
                  <a:pt x="9891843" y="6275929"/>
                  <a:pt x="9898360" y="6278123"/>
                  <a:pt x="9904919" y="6280317"/>
                </a:cubicBezTo>
                <a:cubicBezTo>
                  <a:pt x="9892984" y="6280997"/>
                  <a:pt x="9881071" y="6281699"/>
                  <a:pt x="9869135" y="6282357"/>
                </a:cubicBezTo>
                <a:cubicBezTo>
                  <a:pt x="9862422" y="6280471"/>
                  <a:pt x="9855709" y="6278562"/>
                  <a:pt x="9849016" y="6276631"/>
                </a:cubicBezTo>
                <a:close/>
                <a:moveTo>
                  <a:pt x="9913081" y="6283015"/>
                </a:moveTo>
                <a:cubicBezTo>
                  <a:pt x="9919510" y="6285122"/>
                  <a:pt x="9925982" y="6287228"/>
                  <a:pt x="9932498" y="6289291"/>
                </a:cubicBezTo>
                <a:cubicBezTo>
                  <a:pt x="9921221" y="6289685"/>
                  <a:pt x="9909943" y="6290058"/>
                  <a:pt x="9898667" y="6290409"/>
                </a:cubicBezTo>
                <a:cubicBezTo>
                  <a:pt x="9891997" y="6288632"/>
                  <a:pt x="9885349" y="6286833"/>
                  <a:pt x="9878702" y="6284990"/>
                </a:cubicBezTo>
                <a:cubicBezTo>
                  <a:pt x="9890176" y="6284354"/>
                  <a:pt x="9901628" y="6283674"/>
                  <a:pt x="9913081" y="6283015"/>
                </a:cubicBezTo>
                <a:close/>
                <a:moveTo>
                  <a:pt x="9918763" y="6282687"/>
                </a:moveTo>
                <a:cubicBezTo>
                  <a:pt x="9931182" y="6281940"/>
                  <a:pt x="9943556" y="6281194"/>
                  <a:pt x="9955952" y="6280449"/>
                </a:cubicBezTo>
                <a:cubicBezTo>
                  <a:pt x="9962380" y="6282928"/>
                  <a:pt x="9968831" y="6285363"/>
                  <a:pt x="9975281" y="6287776"/>
                </a:cubicBezTo>
                <a:cubicBezTo>
                  <a:pt x="9963104" y="6288237"/>
                  <a:pt x="9950928" y="6288676"/>
                  <a:pt x="9938751" y="6289093"/>
                </a:cubicBezTo>
                <a:cubicBezTo>
                  <a:pt x="9932081" y="6286987"/>
                  <a:pt x="9925412" y="6284837"/>
                  <a:pt x="9918763" y="6282687"/>
                </a:cubicBezTo>
                <a:close/>
                <a:moveTo>
                  <a:pt x="9910580" y="6279988"/>
                </a:moveTo>
                <a:cubicBezTo>
                  <a:pt x="9903888" y="6277772"/>
                  <a:pt x="9897219" y="6275556"/>
                  <a:pt x="9890570" y="6273296"/>
                </a:cubicBezTo>
                <a:cubicBezTo>
                  <a:pt x="9903560" y="6272221"/>
                  <a:pt x="9916525" y="6271146"/>
                  <a:pt x="9929492" y="6270071"/>
                </a:cubicBezTo>
                <a:cubicBezTo>
                  <a:pt x="9935942" y="6272660"/>
                  <a:pt x="9942393" y="6275183"/>
                  <a:pt x="9948843" y="6277706"/>
                </a:cubicBezTo>
                <a:cubicBezTo>
                  <a:pt x="9936096" y="6278474"/>
                  <a:pt x="9923349" y="6279242"/>
                  <a:pt x="9910580" y="6279988"/>
                </a:cubicBezTo>
                <a:close/>
                <a:moveTo>
                  <a:pt x="9882870" y="6270642"/>
                </a:moveTo>
                <a:cubicBezTo>
                  <a:pt x="9876200" y="6268338"/>
                  <a:pt x="9869530" y="6266034"/>
                  <a:pt x="9862883" y="6263664"/>
                </a:cubicBezTo>
                <a:cubicBezTo>
                  <a:pt x="9876420" y="6262260"/>
                  <a:pt x="9889935" y="6260856"/>
                  <a:pt x="9903449" y="6259452"/>
                </a:cubicBezTo>
                <a:cubicBezTo>
                  <a:pt x="9909878" y="6262129"/>
                  <a:pt x="9916306" y="6264761"/>
                  <a:pt x="9922757" y="6267351"/>
                </a:cubicBezTo>
                <a:cubicBezTo>
                  <a:pt x="9909461" y="6268470"/>
                  <a:pt x="9896166" y="6269567"/>
                  <a:pt x="9882870" y="6270642"/>
                </a:cubicBezTo>
                <a:close/>
                <a:moveTo>
                  <a:pt x="9855554" y="6261054"/>
                </a:moveTo>
                <a:cubicBezTo>
                  <a:pt x="9848907" y="6258662"/>
                  <a:pt x="9842259" y="6256249"/>
                  <a:pt x="9835634" y="6253791"/>
                </a:cubicBezTo>
                <a:cubicBezTo>
                  <a:pt x="9849697" y="6252058"/>
                  <a:pt x="9863738" y="6250303"/>
                  <a:pt x="9877758" y="6248570"/>
                </a:cubicBezTo>
                <a:cubicBezTo>
                  <a:pt x="9884143" y="6251334"/>
                  <a:pt x="9890549" y="6254055"/>
                  <a:pt x="9896978" y="6256753"/>
                </a:cubicBezTo>
                <a:cubicBezTo>
                  <a:pt x="9883177" y="6258201"/>
                  <a:pt x="9869377" y="6259628"/>
                  <a:pt x="9855554" y="6261054"/>
                </a:cubicBezTo>
                <a:close/>
                <a:moveTo>
                  <a:pt x="9828613" y="6251159"/>
                </a:moveTo>
                <a:cubicBezTo>
                  <a:pt x="9822031" y="6248702"/>
                  <a:pt x="9815426" y="6246200"/>
                  <a:pt x="9808867" y="6243655"/>
                </a:cubicBezTo>
                <a:cubicBezTo>
                  <a:pt x="9823413" y="6241571"/>
                  <a:pt x="9837937" y="6239508"/>
                  <a:pt x="9852439" y="6237424"/>
                </a:cubicBezTo>
                <a:cubicBezTo>
                  <a:pt x="9858780" y="6240277"/>
                  <a:pt x="9865142" y="6243085"/>
                  <a:pt x="9871505" y="6245849"/>
                </a:cubicBezTo>
                <a:cubicBezTo>
                  <a:pt x="9857222" y="6247627"/>
                  <a:pt x="9842939" y="6249403"/>
                  <a:pt x="9828613" y="6251159"/>
                </a:cubicBezTo>
                <a:close/>
                <a:moveTo>
                  <a:pt x="9802109" y="6241023"/>
                </a:moveTo>
                <a:cubicBezTo>
                  <a:pt x="9795571" y="6238455"/>
                  <a:pt x="9789033" y="6235867"/>
                  <a:pt x="9782516" y="6233234"/>
                </a:cubicBezTo>
                <a:cubicBezTo>
                  <a:pt x="9797545" y="6230842"/>
                  <a:pt x="9812553" y="6228429"/>
                  <a:pt x="9827516" y="6226016"/>
                </a:cubicBezTo>
                <a:cubicBezTo>
                  <a:pt x="9833813" y="6228934"/>
                  <a:pt x="9840109" y="6231830"/>
                  <a:pt x="9846406" y="6234704"/>
                </a:cubicBezTo>
                <a:cubicBezTo>
                  <a:pt x="9831663" y="6236810"/>
                  <a:pt x="9816897" y="6238916"/>
                  <a:pt x="9802109" y="6241023"/>
                </a:cubicBezTo>
                <a:close/>
                <a:moveTo>
                  <a:pt x="9776001" y="6230601"/>
                </a:moveTo>
                <a:cubicBezTo>
                  <a:pt x="9769528" y="6227946"/>
                  <a:pt x="9763078" y="6225270"/>
                  <a:pt x="9756628" y="6222571"/>
                </a:cubicBezTo>
                <a:cubicBezTo>
                  <a:pt x="9772117" y="6219807"/>
                  <a:pt x="9787563" y="6217064"/>
                  <a:pt x="9802986" y="6214322"/>
                </a:cubicBezTo>
                <a:cubicBezTo>
                  <a:pt x="9809196" y="6217350"/>
                  <a:pt x="9815426" y="6220311"/>
                  <a:pt x="9821679" y="6223251"/>
                </a:cubicBezTo>
                <a:cubicBezTo>
                  <a:pt x="9806476" y="6225709"/>
                  <a:pt x="9791248" y="6228144"/>
                  <a:pt x="9776001" y="6230601"/>
                </a:cubicBezTo>
                <a:close/>
                <a:moveTo>
                  <a:pt x="9750309" y="6219872"/>
                </a:moveTo>
                <a:cubicBezTo>
                  <a:pt x="9743924" y="6217152"/>
                  <a:pt x="9737540" y="6214409"/>
                  <a:pt x="9731177" y="6211601"/>
                </a:cubicBezTo>
                <a:cubicBezTo>
                  <a:pt x="9743771" y="6209166"/>
                  <a:pt x="9756364" y="6206730"/>
                  <a:pt x="9768958" y="6204295"/>
                </a:cubicBezTo>
                <a:cubicBezTo>
                  <a:pt x="9772271" y="6203637"/>
                  <a:pt x="9775584" y="6203001"/>
                  <a:pt x="9778875" y="6202364"/>
                </a:cubicBezTo>
                <a:cubicBezTo>
                  <a:pt x="9785018" y="6205458"/>
                  <a:pt x="9791162" y="6208508"/>
                  <a:pt x="9797304" y="6211535"/>
                </a:cubicBezTo>
                <a:cubicBezTo>
                  <a:pt x="9781661" y="6214322"/>
                  <a:pt x="9765996" y="6217108"/>
                  <a:pt x="9750309" y="6219872"/>
                </a:cubicBezTo>
                <a:close/>
                <a:moveTo>
                  <a:pt x="9768211" y="6200521"/>
                </a:moveTo>
                <a:cubicBezTo>
                  <a:pt x="9753841" y="6203308"/>
                  <a:pt x="9739449" y="6206094"/>
                  <a:pt x="9725034" y="6208880"/>
                </a:cubicBezTo>
                <a:cubicBezTo>
                  <a:pt x="9718737" y="6206072"/>
                  <a:pt x="9712419" y="6203242"/>
                  <a:pt x="9706144" y="6200368"/>
                </a:cubicBezTo>
                <a:cubicBezTo>
                  <a:pt x="9714174" y="6198679"/>
                  <a:pt x="9722204" y="6197011"/>
                  <a:pt x="9730212" y="6195322"/>
                </a:cubicBezTo>
                <a:cubicBezTo>
                  <a:pt x="9738462" y="6193610"/>
                  <a:pt x="9746799" y="6191855"/>
                  <a:pt x="9755158" y="6190122"/>
                </a:cubicBezTo>
                <a:cubicBezTo>
                  <a:pt x="9761191" y="6193282"/>
                  <a:pt x="9767246" y="6196419"/>
                  <a:pt x="9773324" y="6199534"/>
                </a:cubicBezTo>
                <a:cubicBezTo>
                  <a:pt x="9771613" y="6199863"/>
                  <a:pt x="9769923" y="6200192"/>
                  <a:pt x="9768211" y="6200521"/>
                </a:cubicBezTo>
                <a:close/>
                <a:moveTo>
                  <a:pt x="9729400" y="6191460"/>
                </a:moveTo>
                <a:cubicBezTo>
                  <a:pt x="9719659" y="6193501"/>
                  <a:pt x="9709918" y="6195541"/>
                  <a:pt x="9700176" y="6197582"/>
                </a:cubicBezTo>
                <a:cubicBezTo>
                  <a:pt x="9693946" y="6194707"/>
                  <a:pt x="9687737" y="6191789"/>
                  <a:pt x="9681571" y="6188828"/>
                </a:cubicBezTo>
                <a:cubicBezTo>
                  <a:pt x="9685082" y="6188038"/>
                  <a:pt x="9688593" y="6187248"/>
                  <a:pt x="9692102" y="6186458"/>
                </a:cubicBezTo>
                <a:cubicBezTo>
                  <a:pt x="9705222" y="6183518"/>
                  <a:pt x="9718496" y="6180556"/>
                  <a:pt x="9731814" y="6177572"/>
                </a:cubicBezTo>
                <a:cubicBezTo>
                  <a:pt x="9737759" y="6180841"/>
                  <a:pt x="9743727" y="6184044"/>
                  <a:pt x="9749694" y="6187226"/>
                </a:cubicBezTo>
                <a:cubicBezTo>
                  <a:pt x="9742915" y="6188652"/>
                  <a:pt x="9736136" y="6190056"/>
                  <a:pt x="9729400" y="6191460"/>
                </a:cubicBezTo>
                <a:close/>
                <a:moveTo>
                  <a:pt x="9691225" y="6182531"/>
                </a:moveTo>
                <a:cubicBezTo>
                  <a:pt x="9686047" y="6183672"/>
                  <a:pt x="9680891" y="6184834"/>
                  <a:pt x="9675714" y="6185997"/>
                </a:cubicBezTo>
                <a:cubicBezTo>
                  <a:pt x="9669592" y="6183035"/>
                  <a:pt x="9663492" y="6180030"/>
                  <a:pt x="9657415" y="6176980"/>
                </a:cubicBezTo>
                <a:cubicBezTo>
                  <a:pt x="9674418" y="6172943"/>
                  <a:pt x="9691598" y="6168862"/>
                  <a:pt x="9708887" y="6164760"/>
                </a:cubicBezTo>
                <a:cubicBezTo>
                  <a:pt x="9714722" y="6168095"/>
                  <a:pt x="9720580" y="6171386"/>
                  <a:pt x="9726460" y="6174633"/>
                </a:cubicBezTo>
                <a:cubicBezTo>
                  <a:pt x="9714634" y="6177287"/>
                  <a:pt x="9702875" y="6179920"/>
                  <a:pt x="9691225" y="6182531"/>
                </a:cubicBezTo>
                <a:close/>
                <a:moveTo>
                  <a:pt x="9653554" y="6173667"/>
                </a:moveTo>
                <a:cubicBezTo>
                  <a:pt x="9652940" y="6173821"/>
                  <a:pt x="9652325" y="6173952"/>
                  <a:pt x="9651689" y="6174106"/>
                </a:cubicBezTo>
                <a:cubicBezTo>
                  <a:pt x="9645678" y="6171056"/>
                  <a:pt x="9639666" y="6167985"/>
                  <a:pt x="9633699" y="6164869"/>
                </a:cubicBezTo>
                <a:cubicBezTo>
                  <a:pt x="9651119" y="6160481"/>
                  <a:pt x="9668715" y="6156071"/>
                  <a:pt x="9686355" y="6151662"/>
                </a:cubicBezTo>
                <a:cubicBezTo>
                  <a:pt x="9692102" y="6155062"/>
                  <a:pt x="9697851" y="6158441"/>
                  <a:pt x="9703621" y="6161776"/>
                </a:cubicBezTo>
                <a:cubicBezTo>
                  <a:pt x="9686815" y="6165747"/>
                  <a:pt x="9670074" y="6169740"/>
                  <a:pt x="9653554" y="6173667"/>
                </a:cubicBezTo>
                <a:close/>
                <a:moveTo>
                  <a:pt x="9628082" y="6161907"/>
                </a:moveTo>
                <a:cubicBezTo>
                  <a:pt x="9622070" y="6158748"/>
                  <a:pt x="9616081" y="6155523"/>
                  <a:pt x="9610135" y="6152275"/>
                </a:cubicBezTo>
                <a:cubicBezTo>
                  <a:pt x="9628038" y="6147581"/>
                  <a:pt x="9646051" y="6142864"/>
                  <a:pt x="9664063" y="6138146"/>
                </a:cubicBezTo>
                <a:cubicBezTo>
                  <a:pt x="9669768" y="6141679"/>
                  <a:pt x="9675473" y="6145145"/>
                  <a:pt x="9681199" y="6148590"/>
                </a:cubicBezTo>
                <a:cubicBezTo>
                  <a:pt x="9663383" y="6153044"/>
                  <a:pt x="9645634" y="6157497"/>
                  <a:pt x="9628082" y="6161907"/>
                </a:cubicBezTo>
                <a:close/>
                <a:moveTo>
                  <a:pt x="9604585" y="6149248"/>
                </a:moveTo>
                <a:cubicBezTo>
                  <a:pt x="9598792" y="6146067"/>
                  <a:pt x="9593044" y="6142820"/>
                  <a:pt x="9587318" y="6139551"/>
                </a:cubicBezTo>
                <a:cubicBezTo>
                  <a:pt x="9605615" y="6134548"/>
                  <a:pt x="9623979" y="6129502"/>
                  <a:pt x="9642387" y="6124478"/>
                </a:cubicBezTo>
                <a:cubicBezTo>
                  <a:pt x="9647893" y="6128032"/>
                  <a:pt x="9653445" y="6131542"/>
                  <a:pt x="9659018" y="6135009"/>
                </a:cubicBezTo>
                <a:cubicBezTo>
                  <a:pt x="9640807" y="6139770"/>
                  <a:pt x="9622641" y="6144509"/>
                  <a:pt x="9604585" y="6149248"/>
                </a:cubicBezTo>
                <a:close/>
                <a:moveTo>
                  <a:pt x="9581877" y="6136457"/>
                </a:moveTo>
                <a:cubicBezTo>
                  <a:pt x="9576195" y="6133210"/>
                  <a:pt x="9570534" y="6129897"/>
                  <a:pt x="9564895" y="6126540"/>
                </a:cubicBezTo>
                <a:cubicBezTo>
                  <a:pt x="9583587" y="6121187"/>
                  <a:pt x="9602368" y="6115834"/>
                  <a:pt x="9621105" y="6110480"/>
                </a:cubicBezTo>
                <a:cubicBezTo>
                  <a:pt x="9626525" y="6114122"/>
                  <a:pt x="9631966" y="6117698"/>
                  <a:pt x="9637428" y="6121253"/>
                </a:cubicBezTo>
                <a:cubicBezTo>
                  <a:pt x="9618867" y="6126321"/>
                  <a:pt x="9600328" y="6131411"/>
                  <a:pt x="9581877" y="6136457"/>
                </a:cubicBezTo>
                <a:close/>
                <a:moveTo>
                  <a:pt x="9559585" y="6123359"/>
                </a:moveTo>
                <a:cubicBezTo>
                  <a:pt x="9554013" y="6120024"/>
                  <a:pt x="9548440" y="6116645"/>
                  <a:pt x="9542911" y="6113223"/>
                </a:cubicBezTo>
                <a:cubicBezTo>
                  <a:pt x="9561999" y="6107540"/>
                  <a:pt x="9581131" y="6101858"/>
                  <a:pt x="9600262" y="6096197"/>
                </a:cubicBezTo>
                <a:cubicBezTo>
                  <a:pt x="9605550" y="6099905"/>
                  <a:pt x="9610859" y="6103569"/>
                  <a:pt x="9616212" y="6107189"/>
                </a:cubicBezTo>
                <a:cubicBezTo>
                  <a:pt x="9597322" y="6112565"/>
                  <a:pt x="9578410" y="6117984"/>
                  <a:pt x="9559585" y="6123359"/>
                </a:cubicBezTo>
                <a:close/>
                <a:moveTo>
                  <a:pt x="9537689" y="6109954"/>
                </a:moveTo>
                <a:cubicBezTo>
                  <a:pt x="9532227" y="6106531"/>
                  <a:pt x="9526786" y="6103064"/>
                  <a:pt x="9521366" y="6099576"/>
                </a:cubicBezTo>
                <a:cubicBezTo>
                  <a:pt x="9540827" y="6093564"/>
                  <a:pt x="9560331" y="6087575"/>
                  <a:pt x="9579792" y="6081607"/>
                </a:cubicBezTo>
                <a:cubicBezTo>
                  <a:pt x="9584992" y="6085381"/>
                  <a:pt x="9590192" y="6089133"/>
                  <a:pt x="9595413" y="6092819"/>
                </a:cubicBezTo>
                <a:cubicBezTo>
                  <a:pt x="9576172" y="6098523"/>
                  <a:pt x="9556909" y="6104249"/>
                  <a:pt x="9537689" y="6109954"/>
                </a:cubicBezTo>
                <a:close/>
                <a:moveTo>
                  <a:pt x="9516233" y="6096219"/>
                </a:moveTo>
                <a:cubicBezTo>
                  <a:pt x="9510857" y="6092731"/>
                  <a:pt x="9505548" y="6089198"/>
                  <a:pt x="9500238" y="6085600"/>
                </a:cubicBezTo>
                <a:cubicBezTo>
                  <a:pt x="9520072" y="6079303"/>
                  <a:pt x="9539927" y="6072985"/>
                  <a:pt x="9559740" y="6066710"/>
                </a:cubicBezTo>
                <a:cubicBezTo>
                  <a:pt x="9564829" y="6070549"/>
                  <a:pt x="9569919" y="6074367"/>
                  <a:pt x="9575054" y="6078141"/>
                </a:cubicBezTo>
                <a:cubicBezTo>
                  <a:pt x="9555438" y="6084153"/>
                  <a:pt x="9535803" y="6090186"/>
                  <a:pt x="9516233" y="6096219"/>
                </a:cubicBezTo>
                <a:close/>
                <a:moveTo>
                  <a:pt x="9495148" y="6082178"/>
                </a:moveTo>
                <a:cubicBezTo>
                  <a:pt x="9491506" y="6079699"/>
                  <a:pt x="9487864" y="6077197"/>
                  <a:pt x="9484244" y="6074674"/>
                </a:cubicBezTo>
                <a:cubicBezTo>
                  <a:pt x="9482643" y="6073555"/>
                  <a:pt x="9481041" y="6072458"/>
                  <a:pt x="9479439" y="6071361"/>
                </a:cubicBezTo>
                <a:cubicBezTo>
                  <a:pt x="9499623" y="6064735"/>
                  <a:pt x="9519830" y="6058110"/>
                  <a:pt x="9539950" y="6051528"/>
                </a:cubicBezTo>
                <a:cubicBezTo>
                  <a:pt x="9543306" y="6054094"/>
                  <a:pt x="9546641" y="6056640"/>
                  <a:pt x="9549932" y="6059185"/>
                </a:cubicBezTo>
                <a:cubicBezTo>
                  <a:pt x="9551643" y="6060501"/>
                  <a:pt x="9553376" y="6061817"/>
                  <a:pt x="9555088" y="6063134"/>
                </a:cubicBezTo>
                <a:cubicBezTo>
                  <a:pt x="9535123" y="6069474"/>
                  <a:pt x="9515136" y="6075815"/>
                  <a:pt x="9495148" y="6082178"/>
                </a:cubicBezTo>
                <a:close/>
                <a:moveTo>
                  <a:pt x="9474349" y="6067873"/>
                </a:moveTo>
                <a:cubicBezTo>
                  <a:pt x="9469127" y="6064319"/>
                  <a:pt x="9463774" y="6060720"/>
                  <a:pt x="9458289" y="6057057"/>
                </a:cubicBezTo>
                <a:cubicBezTo>
                  <a:pt x="9478803" y="6050124"/>
                  <a:pt x="9499338" y="6043190"/>
                  <a:pt x="9519786" y="6036323"/>
                </a:cubicBezTo>
                <a:cubicBezTo>
                  <a:pt x="9521015" y="6037245"/>
                  <a:pt x="9522244" y="6038166"/>
                  <a:pt x="9523472" y="6039088"/>
                </a:cubicBezTo>
                <a:cubicBezTo>
                  <a:pt x="9527465" y="6042093"/>
                  <a:pt x="9531371" y="6045034"/>
                  <a:pt x="9535210" y="6047930"/>
                </a:cubicBezTo>
                <a:cubicBezTo>
                  <a:pt x="9514960" y="6054556"/>
                  <a:pt x="9494643" y="6061203"/>
                  <a:pt x="9474349" y="6067873"/>
                </a:cubicBezTo>
                <a:close/>
                <a:moveTo>
                  <a:pt x="9453045" y="6053546"/>
                </a:moveTo>
                <a:cubicBezTo>
                  <a:pt x="9447692" y="6049970"/>
                  <a:pt x="9442273" y="6046350"/>
                  <a:pt x="9436832" y="6042686"/>
                </a:cubicBezTo>
                <a:cubicBezTo>
                  <a:pt x="9457784" y="6035424"/>
                  <a:pt x="9478715" y="6028162"/>
                  <a:pt x="9499558" y="6020966"/>
                </a:cubicBezTo>
                <a:cubicBezTo>
                  <a:pt x="9504714" y="6024937"/>
                  <a:pt x="9509848" y="6028820"/>
                  <a:pt x="9514960" y="6032681"/>
                </a:cubicBezTo>
                <a:cubicBezTo>
                  <a:pt x="9494358" y="6039592"/>
                  <a:pt x="9473691" y="6046569"/>
                  <a:pt x="9453045" y="6053546"/>
                </a:cubicBezTo>
                <a:close/>
                <a:moveTo>
                  <a:pt x="9450281" y="6054468"/>
                </a:moveTo>
                <a:cubicBezTo>
                  <a:pt x="9429943" y="6061357"/>
                  <a:pt x="9409648" y="6068224"/>
                  <a:pt x="9389419" y="6075069"/>
                </a:cubicBezTo>
                <a:cubicBezTo>
                  <a:pt x="9387665" y="6074038"/>
                  <a:pt x="9385931" y="6072985"/>
                  <a:pt x="9384154" y="6071932"/>
                </a:cubicBezTo>
                <a:cubicBezTo>
                  <a:pt x="9380315" y="6069672"/>
                  <a:pt x="9376431" y="6067346"/>
                  <a:pt x="9372526" y="6065020"/>
                </a:cubicBezTo>
                <a:cubicBezTo>
                  <a:pt x="9392996" y="6057890"/>
                  <a:pt x="9413553" y="6050760"/>
                  <a:pt x="9434111" y="6043629"/>
                </a:cubicBezTo>
                <a:cubicBezTo>
                  <a:pt x="9439531" y="6047293"/>
                  <a:pt x="9444928" y="6050913"/>
                  <a:pt x="9450281" y="6054468"/>
                </a:cubicBezTo>
                <a:close/>
                <a:moveTo>
                  <a:pt x="9366843" y="6061598"/>
                </a:moveTo>
                <a:cubicBezTo>
                  <a:pt x="9361314" y="6058285"/>
                  <a:pt x="9355764" y="6054906"/>
                  <a:pt x="9350147" y="6051418"/>
                </a:cubicBezTo>
                <a:cubicBezTo>
                  <a:pt x="9371056" y="6043958"/>
                  <a:pt x="9392009" y="6036499"/>
                  <a:pt x="9412961" y="6029039"/>
                </a:cubicBezTo>
                <a:cubicBezTo>
                  <a:pt x="9418270" y="6032791"/>
                  <a:pt x="9423580" y="6036455"/>
                  <a:pt x="9428867" y="6040053"/>
                </a:cubicBezTo>
                <a:cubicBezTo>
                  <a:pt x="9408156" y="6047249"/>
                  <a:pt x="9387445" y="6054446"/>
                  <a:pt x="9366843" y="6061598"/>
                </a:cubicBezTo>
                <a:close/>
                <a:moveTo>
                  <a:pt x="9363882" y="6062629"/>
                </a:moveTo>
                <a:cubicBezTo>
                  <a:pt x="9344026" y="6069540"/>
                  <a:pt x="9324236" y="6076430"/>
                  <a:pt x="9304666" y="6083231"/>
                </a:cubicBezTo>
                <a:cubicBezTo>
                  <a:pt x="9304096" y="6083428"/>
                  <a:pt x="9303547" y="6083626"/>
                  <a:pt x="9302976" y="6083823"/>
                </a:cubicBezTo>
                <a:cubicBezTo>
                  <a:pt x="9297250" y="6080774"/>
                  <a:pt x="9291458" y="6077680"/>
                  <a:pt x="9285600" y="6074477"/>
                </a:cubicBezTo>
                <a:cubicBezTo>
                  <a:pt x="9306026" y="6067171"/>
                  <a:pt x="9326584" y="6059821"/>
                  <a:pt x="9347251" y="6052449"/>
                </a:cubicBezTo>
                <a:cubicBezTo>
                  <a:pt x="9352846" y="6055938"/>
                  <a:pt x="9358375" y="6059316"/>
                  <a:pt x="9363882" y="6062629"/>
                </a:cubicBezTo>
                <a:close/>
                <a:moveTo>
                  <a:pt x="9291678" y="4438901"/>
                </a:moveTo>
                <a:cubicBezTo>
                  <a:pt x="9290120" y="4487016"/>
                  <a:pt x="9287662" y="4532410"/>
                  <a:pt x="9285249" y="4574292"/>
                </a:cubicBezTo>
                <a:cubicBezTo>
                  <a:pt x="9275135" y="4749702"/>
                  <a:pt x="9236016" y="4933032"/>
                  <a:pt x="9198213" y="5110328"/>
                </a:cubicBezTo>
                <a:cubicBezTo>
                  <a:pt x="9181846" y="5186986"/>
                  <a:pt x="9164931" y="5266255"/>
                  <a:pt x="9150473" y="5344295"/>
                </a:cubicBezTo>
                <a:cubicBezTo>
                  <a:pt x="9136474" y="5420515"/>
                  <a:pt x="9122280" y="5502153"/>
                  <a:pt x="9113284" y="5582738"/>
                </a:cubicBezTo>
                <a:cubicBezTo>
                  <a:pt x="9108107" y="5629031"/>
                  <a:pt x="9105232" y="5664530"/>
                  <a:pt x="9104004" y="5697835"/>
                </a:cubicBezTo>
                <a:cubicBezTo>
                  <a:pt x="9101787" y="5757819"/>
                  <a:pt x="9099264" y="5825832"/>
                  <a:pt x="9114381" y="5890357"/>
                </a:cubicBezTo>
                <a:cubicBezTo>
                  <a:pt x="9136189" y="5983426"/>
                  <a:pt x="9208042" y="6034151"/>
                  <a:pt x="9276407" y="6072261"/>
                </a:cubicBezTo>
                <a:cubicBezTo>
                  <a:pt x="9273226" y="6073380"/>
                  <a:pt x="9270045" y="6074521"/>
                  <a:pt x="9266907" y="6075640"/>
                </a:cubicBezTo>
                <a:cubicBezTo>
                  <a:pt x="9249772" y="6081761"/>
                  <a:pt x="9232637" y="6087882"/>
                  <a:pt x="9215480" y="6094003"/>
                </a:cubicBezTo>
                <a:cubicBezTo>
                  <a:pt x="9140424" y="6057429"/>
                  <a:pt x="9059027" y="6008262"/>
                  <a:pt x="9037416" y="5908150"/>
                </a:cubicBezTo>
                <a:cubicBezTo>
                  <a:pt x="9023243" y="5842528"/>
                  <a:pt x="9028004" y="5775809"/>
                  <a:pt x="9032611" y="5711306"/>
                </a:cubicBezTo>
                <a:lnTo>
                  <a:pt x="9032699" y="5709946"/>
                </a:lnTo>
                <a:cubicBezTo>
                  <a:pt x="9035134" y="5675895"/>
                  <a:pt x="9039346" y="5639452"/>
                  <a:pt x="9046367" y="5591777"/>
                </a:cubicBezTo>
                <a:cubicBezTo>
                  <a:pt x="9057710" y="5514527"/>
                  <a:pt x="9073288" y="5438198"/>
                  <a:pt x="9093187" y="5347367"/>
                </a:cubicBezTo>
                <a:cubicBezTo>
                  <a:pt x="9111266" y="5265509"/>
                  <a:pt x="9131998" y="5182467"/>
                  <a:pt x="9152074" y="5102167"/>
                </a:cubicBezTo>
                <a:cubicBezTo>
                  <a:pt x="9196941" y="4922522"/>
                  <a:pt x="9243322" y="4736758"/>
                  <a:pt x="9261159" y="4558101"/>
                </a:cubicBezTo>
                <a:cubicBezTo>
                  <a:pt x="9265438" y="4515077"/>
                  <a:pt x="9269957" y="4468893"/>
                  <a:pt x="9273862" y="4418870"/>
                </a:cubicBezTo>
                <a:cubicBezTo>
                  <a:pt x="9275267" y="4400748"/>
                  <a:pt x="9276671" y="4381309"/>
                  <a:pt x="9277987" y="4360927"/>
                </a:cubicBezTo>
                <a:cubicBezTo>
                  <a:pt x="9283121" y="4365666"/>
                  <a:pt x="9288146" y="4370493"/>
                  <a:pt x="9293126" y="4375342"/>
                </a:cubicBezTo>
                <a:cubicBezTo>
                  <a:pt x="9292862" y="4395877"/>
                  <a:pt x="9292379" y="4417049"/>
                  <a:pt x="9291678" y="4438901"/>
                </a:cubicBezTo>
                <a:close/>
                <a:moveTo>
                  <a:pt x="9278162" y="4358009"/>
                </a:moveTo>
                <a:cubicBezTo>
                  <a:pt x="9278799" y="4348071"/>
                  <a:pt x="9279414" y="4337846"/>
                  <a:pt x="9279983" y="4327469"/>
                </a:cubicBezTo>
                <a:cubicBezTo>
                  <a:pt x="9284503" y="4332559"/>
                  <a:pt x="9288979" y="4337693"/>
                  <a:pt x="9293388" y="4342892"/>
                </a:cubicBezTo>
                <a:cubicBezTo>
                  <a:pt x="9293367" y="4352524"/>
                  <a:pt x="9293301" y="4362331"/>
                  <a:pt x="9293191" y="4372270"/>
                </a:cubicBezTo>
                <a:cubicBezTo>
                  <a:pt x="9288255" y="4367465"/>
                  <a:pt x="9283253" y="4362726"/>
                  <a:pt x="9278162" y="4358009"/>
                </a:cubicBezTo>
                <a:close/>
                <a:moveTo>
                  <a:pt x="9275705" y="4355771"/>
                </a:moveTo>
                <a:cubicBezTo>
                  <a:pt x="9270571" y="4351054"/>
                  <a:pt x="9265350" y="4346425"/>
                  <a:pt x="9260084" y="4341817"/>
                </a:cubicBezTo>
                <a:cubicBezTo>
                  <a:pt x="9261247" y="4331067"/>
                  <a:pt x="9262388" y="4320295"/>
                  <a:pt x="9263485" y="4309522"/>
                </a:cubicBezTo>
                <a:cubicBezTo>
                  <a:pt x="9268224" y="4314524"/>
                  <a:pt x="9272897" y="4319570"/>
                  <a:pt x="9277526" y="4324704"/>
                </a:cubicBezTo>
                <a:cubicBezTo>
                  <a:pt x="9276956" y="4335257"/>
                  <a:pt x="9276341" y="4345635"/>
                  <a:pt x="9275705" y="4355771"/>
                </a:cubicBezTo>
                <a:close/>
                <a:moveTo>
                  <a:pt x="9263792" y="4306714"/>
                </a:moveTo>
                <a:cubicBezTo>
                  <a:pt x="9264845" y="4296051"/>
                  <a:pt x="9265876" y="4285410"/>
                  <a:pt x="9266863" y="4274791"/>
                </a:cubicBezTo>
                <a:cubicBezTo>
                  <a:pt x="9271032" y="4280079"/>
                  <a:pt x="9275112" y="4285454"/>
                  <a:pt x="9279150" y="4290895"/>
                </a:cubicBezTo>
                <a:cubicBezTo>
                  <a:pt x="9278711" y="4301316"/>
                  <a:pt x="9278206" y="4311584"/>
                  <a:pt x="9277680" y="4321677"/>
                </a:cubicBezTo>
                <a:cubicBezTo>
                  <a:pt x="9273117" y="4316630"/>
                  <a:pt x="9268465" y="4311650"/>
                  <a:pt x="9263792" y="4306714"/>
                </a:cubicBezTo>
                <a:close/>
                <a:moveTo>
                  <a:pt x="9261335" y="4304125"/>
                </a:moveTo>
                <a:cubicBezTo>
                  <a:pt x="9256595" y="4299188"/>
                  <a:pt x="9251790" y="4294339"/>
                  <a:pt x="9246920" y="4289535"/>
                </a:cubicBezTo>
                <a:cubicBezTo>
                  <a:pt x="9248543" y="4278433"/>
                  <a:pt x="9250124" y="4267244"/>
                  <a:pt x="9251681" y="4256033"/>
                </a:cubicBezTo>
                <a:cubicBezTo>
                  <a:pt x="9255981" y="4261188"/>
                  <a:pt x="9260238" y="4266410"/>
                  <a:pt x="9264450" y="4271720"/>
                </a:cubicBezTo>
                <a:cubicBezTo>
                  <a:pt x="9263463" y="4282514"/>
                  <a:pt x="9262410" y="4293308"/>
                  <a:pt x="9261335" y="4304125"/>
                </a:cubicBezTo>
                <a:close/>
                <a:moveTo>
                  <a:pt x="9252033" y="4253444"/>
                </a:moveTo>
                <a:cubicBezTo>
                  <a:pt x="9253502" y="4242737"/>
                  <a:pt x="9254928" y="4231965"/>
                  <a:pt x="9256333" y="4221148"/>
                </a:cubicBezTo>
                <a:cubicBezTo>
                  <a:pt x="9260062" y="4226567"/>
                  <a:pt x="9263748" y="4232074"/>
                  <a:pt x="9267390" y="4237647"/>
                </a:cubicBezTo>
                <a:cubicBezTo>
                  <a:pt x="9266535" y="4248046"/>
                  <a:pt x="9265635" y="4258490"/>
                  <a:pt x="9264691" y="4268933"/>
                </a:cubicBezTo>
                <a:cubicBezTo>
                  <a:pt x="9260522" y="4263690"/>
                  <a:pt x="9256310" y="4258534"/>
                  <a:pt x="9252033" y="4253444"/>
                </a:cubicBezTo>
                <a:close/>
                <a:moveTo>
                  <a:pt x="9249596" y="4250591"/>
                </a:moveTo>
                <a:cubicBezTo>
                  <a:pt x="9245208" y="4245414"/>
                  <a:pt x="9240777" y="4240302"/>
                  <a:pt x="9236257" y="4235277"/>
                </a:cubicBezTo>
                <a:cubicBezTo>
                  <a:pt x="9238276" y="4224022"/>
                  <a:pt x="9240272" y="4212701"/>
                  <a:pt x="9242202" y="4201358"/>
                </a:cubicBezTo>
                <a:cubicBezTo>
                  <a:pt x="9246174" y="4206734"/>
                  <a:pt x="9250101" y="4212197"/>
                  <a:pt x="9253963" y="4217726"/>
                </a:cubicBezTo>
                <a:cubicBezTo>
                  <a:pt x="9252559" y="4228717"/>
                  <a:pt x="9251089" y="4239665"/>
                  <a:pt x="9249596" y="4250591"/>
                </a:cubicBezTo>
                <a:close/>
                <a:moveTo>
                  <a:pt x="9248895" y="4206668"/>
                </a:moveTo>
                <a:cubicBezTo>
                  <a:pt x="9246854" y="4203837"/>
                  <a:pt x="9244792" y="4201051"/>
                  <a:pt x="9242730" y="4198265"/>
                </a:cubicBezTo>
                <a:cubicBezTo>
                  <a:pt x="9244639" y="4187010"/>
                  <a:pt x="9246525" y="4175754"/>
                  <a:pt x="9248346" y="4164455"/>
                </a:cubicBezTo>
                <a:cubicBezTo>
                  <a:pt x="9251747" y="4170072"/>
                  <a:pt x="9255104" y="4175776"/>
                  <a:pt x="9258395" y="4181569"/>
                </a:cubicBezTo>
                <a:cubicBezTo>
                  <a:pt x="9257122" y="4192538"/>
                  <a:pt x="9255784" y="4203487"/>
                  <a:pt x="9254380" y="4214391"/>
                </a:cubicBezTo>
                <a:cubicBezTo>
                  <a:pt x="9252581" y="4211802"/>
                  <a:pt x="9250737" y="4209235"/>
                  <a:pt x="9248895" y="4206668"/>
                </a:cubicBezTo>
                <a:close/>
                <a:moveTo>
                  <a:pt x="9240338" y="4195083"/>
                </a:moveTo>
                <a:cubicBezTo>
                  <a:pt x="9236345" y="4189774"/>
                  <a:pt x="9232287" y="4184530"/>
                  <a:pt x="9228184" y="4179375"/>
                </a:cubicBezTo>
                <a:cubicBezTo>
                  <a:pt x="9230663" y="4167571"/>
                  <a:pt x="9233098" y="4155811"/>
                  <a:pt x="9235467" y="4144029"/>
                </a:cubicBezTo>
                <a:cubicBezTo>
                  <a:pt x="9239043" y="4149492"/>
                  <a:pt x="9242576" y="4155021"/>
                  <a:pt x="9246042" y="4160638"/>
                </a:cubicBezTo>
                <a:cubicBezTo>
                  <a:pt x="9244199" y="4172134"/>
                  <a:pt x="9242290" y="4183631"/>
                  <a:pt x="9240338" y="4195083"/>
                </a:cubicBezTo>
                <a:close/>
                <a:moveTo>
                  <a:pt x="9235950" y="4141660"/>
                </a:moveTo>
                <a:cubicBezTo>
                  <a:pt x="9238188" y="4130624"/>
                  <a:pt x="9240360" y="4119588"/>
                  <a:pt x="9242488" y="4108574"/>
                </a:cubicBezTo>
                <a:cubicBezTo>
                  <a:pt x="9245516" y="4114279"/>
                  <a:pt x="9248499" y="4120049"/>
                  <a:pt x="9251440" y="4125929"/>
                </a:cubicBezTo>
                <a:cubicBezTo>
                  <a:pt x="9249816" y="4136635"/>
                  <a:pt x="9248171" y="4147342"/>
                  <a:pt x="9246460" y="4158049"/>
                </a:cubicBezTo>
                <a:cubicBezTo>
                  <a:pt x="9243014" y="4152498"/>
                  <a:pt x="9239504" y="4147035"/>
                  <a:pt x="9235950" y="4141660"/>
                </a:cubicBezTo>
                <a:close/>
                <a:moveTo>
                  <a:pt x="9243278" y="4104516"/>
                </a:moveTo>
                <a:cubicBezTo>
                  <a:pt x="9245340" y="4093743"/>
                  <a:pt x="9247359" y="4082992"/>
                  <a:pt x="9249311" y="4072286"/>
                </a:cubicBezTo>
                <a:cubicBezTo>
                  <a:pt x="9251790" y="4078122"/>
                  <a:pt x="9254227" y="4084046"/>
                  <a:pt x="9256595" y="4090101"/>
                </a:cubicBezTo>
                <a:cubicBezTo>
                  <a:pt x="9255169" y="4100544"/>
                  <a:pt x="9253656" y="4111010"/>
                  <a:pt x="9252098" y="4121475"/>
                </a:cubicBezTo>
                <a:cubicBezTo>
                  <a:pt x="9249224" y="4115727"/>
                  <a:pt x="9246284" y="4110066"/>
                  <a:pt x="9243278" y="4104516"/>
                </a:cubicBezTo>
                <a:close/>
                <a:moveTo>
                  <a:pt x="9241040" y="4100391"/>
                </a:moveTo>
                <a:cubicBezTo>
                  <a:pt x="9237902" y="4094686"/>
                  <a:pt x="9234722" y="4089092"/>
                  <a:pt x="9231475" y="4083563"/>
                </a:cubicBezTo>
                <a:cubicBezTo>
                  <a:pt x="9234107" y="4072198"/>
                  <a:pt x="9236652" y="4060833"/>
                  <a:pt x="9239154" y="4049512"/>
                </a:cubicBezTo>
                <a:cubicBezTo>
                  <a:pt x="9241896" y="4055348"/>
                  <a:pt x="9244572" y="4061250"/>
                  <a:pt x="9247183" y="4067283"/>
                </a:cubicBezTo>
                <a:cubicBezTo>
                  <a:pt x="9245208" y="4078275"/>
                  <a:pt x="9243146" y="4089333"/>
                  <a:pt x="9241040" y="4100391"/>
                </a:cubicBezTo>
                <a:close/>
                <a:moveTo>
                  <a:pt x="9240008" y="4045717"/>
                </a:moveTo>
                <a:cubicBezTo>
                  <a:pt x="9242422" y="4034725"/>
                  <a:pt x="9244792" y="4023777"/>
                  <a:pt x="9247074" y="4012851"/>
                </a:cubicBezTo>
                <a:cubicBezTo>
                  <a:pt x="9249268" y="4018818"/>
                  <a:pt x="9251418" y="4024874"/>
                  <a:pt x="9253524" y="4031039"/>
                </a:cubicBezTo>
                <a:cubicBezTo>
                  <a:pt x="9251725" y="4041680"/>
                  <a:pt x="9249860" y="4052342"/>
                  <a:pt x="9247951" y="4063049"/>
                </a:cubicBezTo>
                <a:cubicBezTo>
                  <a:pt x="9245363" y="4057191"/>
                  <a:pt x="9242708" y="4051399"/>
                  <a:pt x="9240008" y="4045717"/>
                </a:cubicBezTo>
                <a:close/>
                <a:moveTo>
                  <a:pt x="9237837" y="4041263"/>
                </a:moveTo>
                <a:cubicBezTo>
                  <a:pt x="9235029" y="4035493"/>
                  <a:pt x="9232176" y="4029832"/>
                  <a:pt x="9229237" y="4024259"/>
                </a:cubicBezTo>
                <a:cubicBezTo>
                  <a:pt x="9232220" y="4012697"/>
                  <a:pt x="9235116" y="4001135"/>
                  <a:pt x="9237969" y="3989638"/>
                </a:cubicBezTo>
                <a:cubicBezTo>
                  <a:pt x="9240382" y="3995474"/>
                  <a:pt x="9242751" y="4001442"/>
                  <a:pt x="9245055" y="4007497"/>
                </a:cubicBezTo>
                <a:cubicBezTo>
                  <a:pt x="9242730" y="4018708"/>
                  <a:pt x="9240316" y="4029964"/>
                  <a:pt x="9237837" y="4041263"/>
                </a:cubicBezTo>
                <a:close/>
                <a:moveTo>
                  <a:pt x="9238890" y="3985865"/>
                </a:moveTo>
                <a:cubicBezTo>
                  <a:pt x="9241633" y="3974763"/>
                  <a:pt x="9244287" y="3963705"/>
                  <a:pt x="9246876" y="3952691"/>
                </a:cubicBezTo>
                <a:cubicBezTo>
                  <a:pt x="9248807" y="3958637"/>
                  <a:pt x="9250672" y="3964714"/>
                  <a:pt x="9252471" y="3970880"/>
                </a:cubicBezTo>
                <a:cubicBezTo>
                  <a:pt x="9250365" y="3981630"/>
                  <a:pt x="9248193" y="3992403"/>
                  <a:pt x="9245933" y="4003241"/>
                </a:cubicBezTo>
                <a:cubicBezTo>
                  <a:pt x="9243651" y="3997361"/>
                  <a:pt x="9241304" y="3991569"/>
                  <a:pt x="9238890" y="3985865"/>
                </a:cubicBezTo>
                <a:close/>
                <a:moveTo>
                  <a:pt x="9236805" y="3981038"/>
                </a:moveTo>
                <a:cubicBezTo>
                  <a:pt x="9234305" y="3975246"/>
                  <a:pt x="9231738" y="3969541"/>
                  <a:pt x="9229082" y="3963969"/>
                </a:cubicBezTo>
                <a:cubicBezTo>
                  <a:pt x="9232373" y="3952297"/>
                  <a:pt x="9235578" y="3940646"/>
                  <a:pt x="9238714" y="3929062"/>
                </a:cubicBezTo>
                <a:cubicBezTo>
                  <a:pt x="9240864" y="3934876"/>
                  <a:pt x="9242949" y="3940822"/>
                  <a:pt x="9244989" y="3946899"/>
                </a:cubicBezTo>
                <a:cubicBezTo>
                  <a:pt x="9242334" y="3958220"/>
                  <a:pt x="9239614" y="3969607"/>
                  <a:pt x="9236805" y="3981038"/>
                </a:cubicBezTo>
                <a:close/>
                <a:moveTo>
                  <a:pt x="9239790" y="3925157"/>
                </a:moveTo>
                <a:cubicBezTo>
                  <a:pt x="9242795" y="3913945"/>
                  <a:pt x="9245757" y="3902800"/>
                  <a:pt x="9248631" y="3891721"/>
                </a:cubicBezTo>
                <a:cubicBezTo>
                  <a:pt x="9250299" y="3897622"/>
                  <a:pt x="9251901" y="3903656"/>
                  <a:pt x="9253436" y="3909799"/>
                </a:cubicBezTo>
                <a:cubicBezTo>
                  <a:pt x="9251045" y="3920615"/>
                  <a:pt x="9248566" y="3931519"/>
                  <a:pt x="9246021" y="3942446"/>
                </a:cubicBezTo>
                <a:cubicBezTo>
                  <a:pt x="9244002" y="3936566"/>
                  <a:pt x="9241917" y="3930817"/>
                  <a:pt x="9239790" y="3925157"/>
                </a:cubicBezTo>
                <a:close/>
                <a:moveTo>
                  <a:pt x="9237793" y="3919913"/>
                </a:moveTo>
                <a:cubicBezTo>
                  <a:pt x="9235555" y="3914143"/>
                  <a:pt x="9233229" y="3908504"/>
                  <a:pt x="9230838" y="3902954"/>
                </a:cubicBezTo>
                <a:cubicBezTo>
                  <a:pt x="9234414" y="3891194"/>
                  <a:pt x="9237902" y="3879456"/>
                  <a:pt x="9241304" y="3867784"/>
                </a:cubicBezTo>
                <a:cubicBezTo>
                  <a:pt x="9243234" y="3873576"/>
                  <a:pt x="9245055" y="3879500"/>
                  <a:pt x="9246833" y="3885555"/>
                </a:cubicBezTo>
                <a:cubicBezTo>
                  <a:pt x="9243914" y="3896942"/>
                  <a:pt x="9240887" y="3908417"/>
                  <a:pt x="9237793" y="3919913"/>
                </a:cubicBezTo>
                <a:close/>
                <a:moveTo>
                  <a:pt x="9242532" y="3863637"/>
                </a:moveTo>
                <a:cubicBezTo>
                  <a:pt x="9245801" y="3852360"/>
                  <a:pt x="9249027" y="3841127"/>
                  <a:pt x="9252142" y="3829960"/>
                </a:cubicBezTo>
                <a:cubicBezTo>
                  <a:pt x="9253612" y="3835840"/>
                  <a:pt x="9254972" y="3841829"/>
                  <a:pt x="9256289" y="3847884"/>
                </a:cubicBezTo>
                <a:cubicBezTo>
                  <a:pt x="9253612" y="3858832"/>
                  <a:pt x="9250869" y="3869824"/>
                  <a:pt x="9248039" y="3880904"/>
                </a:cubicBezTo>
                <a:cubicBezTo>
                  <a:pt x="9246262" y="3875046"/>
                  <a:pt x="9244440" y="3869254"/>
                  <a:pt x="9242532" y="3863637"/>
                </a:cubicBezTo>
                <a:close/>
                <a:moveTo>
                  <a:pt x="9240601" y="3858196"/>
                </a:moveTo>
                <a:cubicBezTo>
                  <a:pt x="9238583" y="3852448"/>
                  <a:pt x="9236520" y="3846787"/>
                  <a:pt x="9234349" y="3841303"/>
                </a:cubicBezTo>
                <a:cubicBezTo>
                  <a:pt x="9238166" y="3829477"/>
                  <a:pt x="9241917" y="3817673"/>
                  <a:pt x="9245581" y="3805935"/>
                </a:cubicBezTo>
                <a:cubicBezTo>
                  <a:pt x="9247293" y="3811706"/>
                  <a:pt x="9248916" y="3817564"/>
                  <a:pt x="9250474" y="3823487"/>
                </a:cubicBezTo>
                <a:cubicBezTo>
                  <a:pt x="9247271" y="3835006"/>
                  <a:pt x="9243980" y="3846568"/>
                  <a:pt x="9240601" y="3858196"/>
                </a:cubicBezTo>
                <a:close/>
                <a:moveTo>
                  <a:pt x="9246964" y="3801482"/>
                </a:moveTo>
                <a:cubicBezTo>
                  <a:pt x="9250452" y="3790249"/>
                  <a:pt x="9253875" y="3779081"/>
                  <a:pt x="9257210" y="3767958"/>
                </a:cubicBezTo>
                <a:cubicBezTo>
                  <a:pt x="9258483" y="3773750"/>
                  <a:pt x="9259645" y="3779673"/>
                  <a:pt x="9260742" y="3785685"/>
                </a:cubicBezTo>
                <a:cubicBezTo>
                  <a:pt x="9257868" y="3796545"/>
                  <a:pt x="9254928" y="3807471"/>
                  <a:pt x="9251878" y="3818441"/>
                </a:cubicBezTo>
                <a:cubicBezTo>
                  <a:pt x="9250321" y="3812693"/>
                  <a:pt x="9248675" y="3807054"/>
                  <a:pt x="9246964" y="3801482"/>
                </a:cubicBezTo>
                <a:close/>
                <a:moveTo>
                  <a:pt x="9245165" y="3795624"/>
                </a:moveTo>
                <a:cubicBezTo>
                  <a:pt x="9243322" y="3789941"/>
                  <a:pt x="9241391" y="3784347"/>
                  <a:pt x="9239395" y="3778862"/>
                </a:cubicBezTo>
                <a:cubicBezTo>
                  <a:pt x="9243431" y="3767014"/>
                  <a:pt x="9247381" y="3755254"/>
                  <a:pt x="9251264" y="3743517"/>
                </a:cubicBezTo>
                <a:cubicBezTo>
                  <a:pt x="9252822" y="3749243"/>
                  <a:pt x="9254248" y="3755145"/>
                  <a:pt x="9255652" y="3761112"/>
                </a:cubicBezTo>
                <a:cubicBezTo>
                  <a:pt x="9252230" y="3772565"/>
                  <a:pt x="9248742" y="3784061"/>
                  <a:pt x="9245165" y="3795624"/>
                </a:cubicBezTo>
                <a:close/>
                <a:moveTo>
                  <a:pt x="9252734" y="3739063"/>
                </a:moveTo>
                <a:cubicBezTo>
                  <a:pt x="9256442" y="3727851"/>
                  <a:pt x="9260040" y="3716706"/>
                  <a:pt x="9263572" y="3705604"/>
                </a:cubicBezTo>
                <a:cubicBezTo>
                  <a:pt x="9264691" y="3711353"/>
                  <a:pt x="9265701" y="3717255"/>
                  <a:pt x="9266666" y="3723266"/>
                </a:cubicBezTo>
                <a:cubicBezTo>
                  <a:pt x="9263572" y="3734126"/>
                  <a:pt x="9260391" y="3745074"/>
                  <a:pt x="9257144" y="3756066"/>
                </a:cubicBezTo>
                <a:cubicBezTo>
                  <a:pt x="9255740" y="3750274"/>
                  <a:pt x="9254292" y="3744592"/>
                  <a:pt x="9252734" y="3739063"/>
                </a:cubicBezTo>
                <a:close/>
                <a:moveTo>
                  <a:pt x="9250978" y="3733051"/>
                </a:moveTo>
                <a:cubicBezTo>
                  <a:pt x="9249333" y="3727456"/>
                  <a:pt x="9247601" y="3721971"/>
                  <a:pt x="9245801" y="3716640"/>
                </a:cubicBezTo>
                <a:cubicBezTo>
                  <a:pt x="9250013" y="3704858"/>
                  <a:pt x="9254183" y="3693099"/>
                  <a:pt x="9258241" y="3681405"/>
                </a:cubicBezTo>
                <a:cubicBezTo>
                  <a:pt x="9259624" y="3686955"/>
                  <a:pt x="9260895" y="3692660"/>
                  <a:pt x="9262124" y="3698496"/>
                </a:cubicBezTo>
                <a:cubicBezTo>
                  <a:pt x="9258483" y="3709948"/>
                  <a:pt x="9254775" y="3721467"/>
                  <a:pt x="9250978" y="3733051"/>
                </a:cubicBezTo>
                <a:close/>
                <a:moveTo>
                  <a:pt x="9259953" y="3676468"/>
                </a:moveTo>
                <a:cubicBezTo>
                  <a:pt x="9263813" y="3665279"/>
                  <a:pt x="9267632" y="3654111"/>
                  <a:pt x="9271339" y="3643010"/>
                </a:cubicBezTo>
                <a:cubicBezTo>
                  <a:pt x="9272304" y="3648583"/>
                  <a:pt x="9273204" y="3654243"/>
                  <a:pt x="9273994" y="3660057"/>
                </a:cubicBezTo>
                <a:cubicBezTo>
                  <a:pt x="9270724" y="3670917"/>
                  <a:pt x="9267347" y="3681865"/>
                  <a:pt x="9263901" y="3692879"/>
                </a:cubicBezTo>
                <a:cubicBezTo>
                  <a:pt x="9262651" y="3687263"/>
                  <a:pt x="9261335" y="3681822"/>
                  <a:pt x="9259953" y="3676468"/>
                </a:cubicBezTo>
                <a:close/>
                <a:moveTo>
                  <a:pt x="9258263" y="3670106"/>
                </a:moveTo>
                <a:cubicBezTo>
                  <a:pt x="9256749" y="3664577"/>
                  <a:pt x="9255125" y="3659223"/>
                  <a:pt x="9253415" y="3653980"/>
                </a:cubicBezTo>
                <a:cubicBezTo>
                  <a:pt x="9257846" y="3642176"/>
                  <a:pt x="9262190" y="3630394"/>
                  <a:pt x="9266447" y="3618678"/>
                </a:cubicBezTo>
                <a:cubicBezTo>
                  <a:pt x="9267719" y="3624141"/>
                  <a:pt x="9268904" y="3629714"/>
                  <a:pt x="9270001" y="3635485"/>
                </a:cubicBezTo>
                <a:cubicBezTo>
                  <a:pt x="9266183" y="3646959"/>
                  <a:pt x="9262256" y="3658521"/>
                  <a:pt x="9258263" y="3670106"/>
                </a:cubicBezTo>
                <a:close/>
                <a:moveTo>
                  <a:pt x="9268312" y="3613545"/>
                </a:moveTo>
                <a:cubicBezTo>
                  <a:pt x="9272370" y="3602333"/>
                  <a:pt x="9276341" y="3591188"/>
                  <a:pt x="9280224" y="3580108"/>
                </a:cubicBezTo>
                <a:cubicBezTo>
                  <a:pt x="9281080" y="3585571"/>
                  <a:pt x="9281870" y="3591188"/>
                  <a:pt x="9282550" y="3596914"/>
                </a:cubicBezTo>
                <a:cubicBezTo>
                  <a:pt x="9279106" y="3607796"/>
                  <a:pt x="9275530" y="3618766"/>
                  <a:pt x="9271888" y="3629758"/>
                </a:cubicBezTo>
                <a:cubicBezTo>
                  <a:pt x="9270768" y="3624229"/>
                  <a:pt x="9269584" y="3618810"/>
                  <a:pt x="9268312" y="3613545"/>
                </a:cubicBezTo>
                <a:close/>
                <a:moveTo>
                  <a:pt x="9266666" y="3607094"/>
                </a:moveTo>
                <a:cubicBezTo>
                  <a:pt x="9266162" y="3605207"/>
                  <a:pt x="9265701" y="3603277"/>
                  <a:pt x="9265174" y="3601412"/>
                </a:cubicBezTo>
                <a:cubicBezTo>
                  <a:pt x="9264209" y="3598011"/>
                  <a:pt x="9263200" y="3594676"/>
                  <a:pt x="9262168" y="3591363"/>
                </a:cubicBezTo>
                <a:cubicBezTo>
                  <a:pt x="9266798" y="3579516"/>
                  <a:pt x="9271317" y="3567734"/>
                  <a:pt x="9275749" y="3556018"/>
                </a:cubicBezTo>
                <a:cubicBezTo>
                  <a:pt x="9276912" y="3561328"/>
                  <a:pt x="9277987" y="3566791"/>
                  <a:pt x="9278952" y="3572385"/>
                </a:cubicBezTo>
                <a:cubicBezTo>
                  <a:pt x="9274938" y="3583904"/>
                  <a:pt x="9270856" y="3595466"/>
                  <a:pt x="9266666" y="3607094"/>
                </a:cubicBezTo>
                <a:close/>
                <a:moveTo>
                  <a:pt x="9278273" y="3552991"/>
                </a:moveTo>
                <a:cubicBezTo>
                  <a:pt x="9278097" y="3552244"/>
                  <a:pt x="9277921" y="3551499"/>
                  <a:pt x="9277746" y="3550775"/>
                </a:cubicBezTo>
                <a:cubicBezTo>
                  <a:pt x="9281980" y="3539541"/>
                  <a:pt x="9286126" y="3528374"/>
                  <a:pt x="9290164" y="3517294"/>
                </a:cubicBezTo>
                <a:cubicBezTo>
                  <a:pt x="9290932" y="3522582"/>
                  <a:pt x="9291590" y="3528067"/>
                  <a:pt x="9292182" y="3533639"/>
                </a:cubicBezTo>
                <a:cubicBezTo>
                  <a:pt x="9288540" y="3544500"/>
                  <a:pt x="9284832" y="3555448"/>
                  <a:pt x="9281015" y="3566462"/>
                </a:cubicBezTo>
                <a:cubicBezTo>
                  <a:pt x="9280159" y="3561898"/>
                  <a:pt x="9279259" y="3557379"/>
                  <a:pt x="9278273" y="3552991"/>
                </a:cubicBezTo>
                <a:close/>
                <a:moveTo>
                  <a:pt x="9286478" y="3481269"/>
                </a:moveTo>
                <a:cubicBezTo>
                  <a:pt x="9285205" y="3476201"/>
                  <a:pt x="9283867" y="3471264"/>
                  <a:pt x="9282397" y="3466459"/>
                </a:cubicBezTo>
                <a:cubicBezTo>
                  <a:pt x="9287399" y="3454436"/>
                  <a:pt x="9292270" y="3442589"/>
                  <a:pt x="9296987" y="3430895"/>
                </a:cubicBezTo>
                <a:cubicBezTo>
                  <a:pt x="9298018" y="3435941"/>
                  <a:pt x="9298940" y="3441119"/>
                  <a:pt x="9299773" y="3446428"/>
                </a:cubicBezTo>
                <a:cubicBezTo>
                  <a:pt x="9295429" y="3457969"/>
                  <a:pt x="9290997" y="3469597"/>
                  <a:pt x="9286478" y="3481269"/>
                </a:cubicBezTo>
                <a:close/>
                <a:moveTo>
                  <a:pt x="9299181" y="3425498"/>
                </a:moveTo>
                <a:cubicBezTo>
                  <a:pt x="9303745" y="3414133"/>
                  <a:pt x="9308198" y="3402944"/>
                  <a:pt x="9312498" y="3391908"/>
                </a:cubicBezTo>
                <a:cubicBezTo>
                  <a:pt x="9313157" y="3396932"/>
                  <a:pt x="9313727" y="3402088"/>
                  <a:pt x="9314187" y="3407375"/>
                </a:cubicBezTo>
                <a:cubicBezTo>
                  <a:pt x="9312586" y="3411785"/>
                  <a:pt x="9310984" y="3416195"/>
                  <a:pt x="9309339" y="3420671"/>
                </a:cubicBezTo>
                <a:cubicBezTo>
                  <a:pt x="9306969" y="3427187"/>
                  <a:pt x="9304534" y="3433725"/>
                  <a:pt x="9302077" y="3440307"/>
                </a:cubicBezTo>
                <a:cubicBezTo>
                  <a:pt x="9301199" y="3435239"/>
                  <a:pt x="9300234" y="3430303"/>
                  <a:pt x="9299181" y="3425498"/>
                </a:cubicBezTo>
                <a:close/>
                <a:moveTo>
                  <a:pt x="9313771" y="3377537"/>
                </a:moveTo>
                <a:cubicBezTo>
                  <a:pt x="9312937" y="3372644"/>
                  <a:pt x="9312016" y="3367862"/>
                  <a:pt x="9310984" y="3363210"/>
                </a:cubicBezTo>
                <a:cubicBezTo>
                  <a:pt x="9313815" y="3356387"/>
                  <a:pt x="9316601" y="3349608"/>
                  <a:pt x="9319343" y="3342916"/>
                </a:cubicBezTo>
                <a:cubicBezTo>
                  <a:pt x="9321165" y="3338440"/>
                  <a:pt x="9322963" y="3333986"/>
                  <a:pt x="9324741" y="3329576"/>
                </a:cubicBezTo>
                <a:cubicBezTo>
                  <a:pt x="9325356" y="3334447"/>
                  <a:pt x="9325860" y="3339427"/>
                  <a:pt x="9326298" y="3344562"/>
                </a:cubicBezTo>
                <a:cubicBezTo>
                  <a:pt x="9322262" y="3355356"/>
                  <a:pt x="9318093" y="3366370"/>
                  <a:pt x="9313771" y="3377537"/>
                </a:cubicBezTo>
                <a:close/>
                <a:moveTo>
                  <a:pt x="9327351" y="3323060"/>
                </a:moveTo>
                <a:cubicBezTo>
                  <a:pt x="9331586" y="3312485"/>
                  <a:pt x="9335689" y="3302086"/>
                  <a:pt x="9339660" y="3291818"/>
                </a:cubicBezTo>
                <a:cubicBezTo>
                  <a:pt x="9339923" y="3296601"/>
                  <a:pt x="9340099" y="3301472"/>
                  <a:pt x="9340186" y="3306452"/>
                </a:cubicBezTo>
                <a:cubicBezTo>
                  <a:pt x="9336610" y="3316478"/>
                  <a:pt x="9332903" y="3326680"/>
                  <a:pt x="9329063" y="3337058"/>
                </a:cubicBezTo>
                <a:cubicBezTo>
                  <a:pt x="9328580" y="3332275"/>
                  <a:pt x="9328010" y="3327624"/>
                  <a:pt x="9327351" y="3323060"/>
                </a:cubicBezTo>
                <a:close/>
                <a:moveTo>
                  <a:pt x="9326080" y="3314986"/>
                </a:moveTo>
                <a:cubicBezTo>
                  <a:pt x="9325268" y="3310269"/>
                  <a:pt x="9324368" y="3305706"/>
                  <a:pt x="9323380" y="3301274"/>
                </a:cubicBezTo>
                <a:cubicBezTo>
                  <a:pt x="9328251" y="3289843"/>
                  <a:pt x="9332968" y="3278588"/>
                  <a:pt x="9337554" y="3267531"/>
                </a:cubicBezTo>
                <a:cubicBezTo>
                  <a:pt x="9338124" y="3272182"/>
                  <a:pt x="9338629" y="3276965"/>
                  <a:pt x="9339024" y="3281879"/>
                </a:cubicBezTo>
                <a:cubicBezTo>
                  <a:pt x="9334856" y="3292718"/>
                  <a:pt x="9330533" y="3303753"/>
                  <a:pt x="9326080" y="3314986"/>
                </a:cubicBezTo>
                <a:close/>
                <a:moveTo>
                  <a:pt x="9340253" y="3260949"/>
                </a:moveTo>
                <a:cubicBezTo>
                  <a:pt x="9344618" y="3250373"/>
                  <a:pt x="9348853" y="3239930"/>
                  <a:pt x="9352934" y="3229662"/>
                </a:cubicBezTo>
                <a:cubicBezTo>
                  <a:pt x="9353175" y="3234204"/>
                  <a:pt x="9353329" y="3238855"/>
                  <a:pt x="9353394" y="3243616"/>
                </a:cubicBezTo>
                <a:cubicBezTo>
                  <a:pt x="9349687" y="3253664"/>
                  <a:pt x="9345868" y="3263910"/>
                  <a:pt x="9341898" y="3274332"/>
                </a:cubicBezTo>
                <a:cubicBezTo>
                  <a:pt x="9341438" y="3269746"/>
                  <a:pt x="9340889" y="3265315"/>
                  <a:pt x="9340253" y="3260949"/>
                </a:cubicBezTo>
                <a:close/>
                <a:moveTo>
                  <a:pt x="9338914" y="3252655"/>
                </a:moveTo>
                <a:cubicBezTo>
                  <a:pt x="9338147" y="3248201"/>
                  <a:pt x="9337268" y="3243857"/>
                  <a:pt x="9336282" y="3239645"/>
                </a:cubicBezTo>
                <a:cubicBezTo>
                  <a:pt x="9341306" y="3228148"/>
                  <a:pt x="9346176" y="3216849"/>
                  <a:pt x="9350893" y="3205748"/>
                </a:cubicBezTo>
                <a:cubicBezTo>
                  <a:pt x="9351441" y="3210202"/>
                  <a:pt x="9351924" y="3214743"/>
                  <a:pt x="9352297" y="3219438"/>
                </a:cubicBezTo>
                <a:cubicBezTo>
                  <a:pt x="9347953" y="3230386"/>
                  <a:pt x="9343500" y="3241466"/>
                  <a:pt x="9338914" y="3252655"/>
                </a:cubicBezTo>
                <a:close/>
                <a:moveTo>
                  <a:pt x="9353679" y="3199188"/>
                </a:moveTo>
                <a:cubicBezTo>
                  <a:pt x="9358155" y="3188547"/>
                  <a:pt x="9362522" y="3178082"/>
                  <a:pt x="9366711" y="3167814"/>
                </a:cubicBezTo>
                <a:cubicBezTo>
                  <a:pt x="9366931" y="3172136"/>
                  <a:pt x="9367063" y="3176590"/>
                  <a:pt x="9367107" y="3181131"/>
                </a:cubicBezTo>
                <a:cubicBezTo>
                  <a:pt x="9363290" y="3191268"/>
                  <a:pt x="9359340" y="3201535"/>
                  <a:pt x="9355259" y="3211891"/>
                </a:cubicBezTo>
                <a:cubicBezTo>
                  <a:pt x="9354820" y="3207547"/>
                  <a:pt x="9354294" y="3203313"/>
                  <a:pt x="9353679" y="3199188"/>
                </a:cubicBezTo>
                <a:close/>
                <a:moveTo>
                  <a:pt x="9352341" y="3191180"/>
                </a:moveTo>
                <a:cubicBezTo>
                  <a:pt x="9351529" y="3186792"/>
                  <a:pt x="9350630" y="3182514"/>
                  <a:pt x="9349643" y="3178389"/>
                </a:cubicBezTo>
                <a:cubicBezTo>
                  <a:pt x="9354799" y="3166848"/>
                  <a:pt x="9359801" y="3155505"/>
                  <a:pt x="9364649" y="3144338"/>
                </a:cubicBezTo>
                <a:cubicBezTo>
                  <a:pt x="9365220" y="3148726"/>
                  <a:pt x="9365702" y="3153246"/>
                  <a:pt x="9366076" y="3157897"/>
                </a:cubicBezTo>
                <a:cubicBezTo>
                  <a:pt x="9361644" y="3168801"/>
                  <a:pt x="9357081" y="3179903"/>
                  <a:pt x="9352341" y="3191180"/>
                </a:cubicBezTo>
                <a:close/>
                <a:moveTo>
                  <a:pt x="9367502" y="3137800"/>
                </a:moveTo>
                <a:cubicBezTo>
                  <a:pt x="9372087" y="3127181"/>
                  <a:pt x="9376519" y="3116759"/>
                  <a:pt x="9380819" y="3106514"/>
                </a:cubicBezTo>
                <a:cubicBezTo>
                  <a:pt x="9381016" y="3110814"/>
                  <a:pt x="9381148" y="3115224"/>
                  <a:pt x="9381192" y="3119765"/>
                </a:cubicBezTo>
                <a:cubicBezTo>
                  <a:pt x="9377309" y="3129792"/>
                  <a:pt x="9373293" y="3139972"/>
                  <a:pt x="9369125" y="3150350"/>
                </a:cubicBezTo>
                <a:cubicBezTo>
                  <a:pt x="9368664" y="3146049"/>
                  <a:pt x="9368116" y="3141881"/>
                  <a:pt x="9367502" y="3137800"/>
                </a:cubicBezTo>
                <a:close/>
                <a:moveTo>
                  <a:pt x="9366120" y="3129814"/>
                </a:moveTo>
                <a:cubicBezTo>
                  <a:pt x="9365308" y="3125579"/>
                  <a:pt x="9364387" y="3121499"/>
                  <a:pt x="9363355" y="3117527"/>
                </a:cubicBezTo>
                <a:cubicBezTo>
                  <a:pt x="9368643" y="3105987"/>
                  <a:pt x="9373776" y="3094600"/>
                  <a:pt x="9378757" y="3083433"/>
                </a:cubicBezTo>
                <a:cubicBezTo>
                  <a:pt x="9379327" y="3087667"/>
                  <a:pt x="9379810" y="3092011"/>
                  <a:pt x="9380183" y="3096531"/>
                </a:cubicBezTo>
                <a:cubicBezTo>
                  <a:pt x="9375642" y="3107413"/>
                  <a:pt x="9370969" y="3118515"/>
                  <a:pt x="9366120" y="3129814"/>
                </a:cubicBezTo>
                <a:close/>
                <a:moveTo>
                  <a:pt x="9381763" y="3076610"/>
                </a:moveTo>
                <a:cubicBezTo>
                  <a:pt x="9386480" y="3065947"/>
                  <a:pt x="9391043" y="3055460"/>
                  <a:pt x="9395475" y="3045148"/>
                </a:cubicBezTo>
                <a:cubicBezTo>
                  <a:pt x="9395695" y="3049294"/>
                  <a:pt x="9395826" y="3053551"/>
                  <a:pt x="9395870" y="3057917"/>
                </a:cubicBezTo>
                <a:cubicBezTo>
                  <a:pt x="9391877" y="3067987"/>
                  <a:pt x="9387730" y="3078233"/>
                  <a:pt x="9383430" y="3088655"/>
                </a:cubicBezTo>
                <a:cubicBezTo>
                  <a:pt x="9382969" y="3084552"/>
                  <a:pt x="9382399" y="3080537"/>
                  <a:pt x="9381763" y="3076610"/>
                </a:cubicBezTo>
                <a:close/>
                <a:moveTo>
                  <a:pt x="9380315" y="3068667"/>
                </a:moveTo>
                <a:cubicBezTo>
                  <a:pt x="9379481" y="3064630"/>
                  <a:pt x="9378537" y="3060703"/>
                  <a:pt x="9377507" y="3056908"/>
                </a:cubicBezTo>
                <a:cubicBezTo>
                  <a:pt x="9382925" y="3045279"/>
                  <a:pt x="9388191" y="3033849"/>
                  <a:pt x="9393303" y="3022616"/>
                </a:cubicBezTo>
                <a:cubicBezTo>
                  <a:pt x="9393895" y="3026674"/>
                  <a:pt x="9394378" y="3030887"/>
                  <a:pt x="9394751" y="3035231"/>
                </a:cubicBezTo>
                <a:cubicBezTo>
                  <a:pt x="9390100" y="3046179"/>
                  <a:pt x="9385295" y="3057324"/>
                  <a:pt x="9380315" y="3068667"/>
                </a:cubicBezTo>
                <a:close/>
                <a:moveTo>
                  <a:pt x="9396200" y="3016187"/>
                </a:moveTo>
                <a:cubicBezTo>
                  <a:pt x="9401092" y="3005327"/>
                  <a:pt x="9405830" y="2994664"/>
                  <a:pt x="9410417" y="2984199"/>
                </a:cubicBezTo>
                <a:cubicBezTo>
                  <a:pt x="9410658" y="2988192"/>
                  <a:pt x="9410789" y="2992273"/>
                  <a:pt x="9410855" y="2996485"/>
                </a:cubicBezTo>
                <a:cubicBezTo>
                  <a:pt x="9406686" y="3006709"/>
                  <a:pt x="9402386" y="3017131"/>
                  <a:pt x="9397910" y="3027771"/>
                </a:cubicBezTo>
                <a:cubicBezTo>
                  <a:pt x="9397427" y="3023778"/>
                  <a:pt x="9396857" y="3019917"/>
                  <a:pt x="9396200" y="3016187"/>
                </a:cubicBezTo>
                <a:close/>
                <a:moveTo>
                  <a:pt x="9394619" y="3008355"/>
                </a:moveTo>
                <a:cubicBezTo>
                  <a:pt x="9393763" y="3004471"/>
                  <a:pt x="9392798" y="3000719"/>
                  <a:pt x="9391724" y="2997099"/>
                </a:cubicBezTo>
                <a:cubicBezTo>
                  <a:pt x="9397362" y="2985274"/>
                  <a:pt x="9402803" y="2973646"/>
                  <a:pt x="9408091" y="2962237"/>
                </a:cubicBezTo>
                <a:cubicBezTo>
                  <a:pt x="9408705" y="2966120"/>
                  <a:pt x="9409232" y="2970157"/>
                  <a:pt x="9409648" y="2974304"/>
                </a:cubicBezTo>
                <a:cubicBezTo>
                  <a:pt x="9404800" y="2985449"/>
                  <a:pt x="9399819" y="2996792"/>
                  <a:pt x="9394619" y="3008355"/>
                </a:cubicBezTo>
                <a:close/>
                <a:moveTo>
                  <a:pt x="9410965" y="2956006"/>
                </a:moveTo>
                <a:cubicBezTo>
                  <a:pt x="9415989" y="2945124"/>
                  <a:pt x="9420815" y="2934439"/>
                  <a:pt x="9425511" y="2923930"/>
                </a:cubicBezTo>
                <a:cubicBezTo>
                  <a:pt x="9425752" y="2927769"/>
                  <a:pt x="9425928" y="2931718"/>
                  <a:pt x="9425993" y="2935777"/>
                </a:cubicBezTo>
                <a:cubicBezTo>
                  <a:pt x="9421759" y="2946023"/>
                  <a:pt x="9417327" y="2956467"/>
                  <a:pt x="9412764" y="2967086"/>
                </a:cubicBezTo>
                <a:cubicBezTo>
                  <a:pt x="9412259" y="2963290"/>
                  <a:pt x="9411645" y="2959582"/>
                  <a:pt x="9410965" y="2956006"/>
                </a:cubicBezTo>
                <a:close/>
                <a:moveTo>
                  <a:pt x="9409297" y="2948217"/>
                </a:moveTo>
                <a:cubicBezTo>
                  <a:pt x="9408397" y="2944487"/>
                  <a:pt x="9407367" y="2940911"/>
                  <a:pt x="9406247" y="2937445"/>
                </a:cubicBezTo>
                <a:cubicBezTo>
                  <a:pt x="9412018" y="2925532"/>
                  <a:pt x="9417591" y="2913837"/>
                  <a:pt x="9423009" y="2902341"/>
                </a:cubicBezTo>
                <a:cubicBezTo>
                  <a:pt x="9423668" y="2906115"/>
                  <a:pt x="9424217" y="2910020"/>
                  <a:pt x="9424655" y="2914079"/>
                </a:cubicBezTo>
                <a:cubicBezTo>
                  <a:pt x="9419718" y="2925224"/>
                  <a:pt x="9414606" y="2936611"/>
                  <a:pt x="9409297" y="2948217"/>
                </a:cubicBezTo>
                <a:close/>
                <a:moveTo>
                  <a:pt x="9425949" y="2896088"/>
                </a:moveTo>
                <a:cubicBezTo>
                  <a:pt x="9431149" y="2884964"/>
                  <a:pt x="9436196" y="2874038"/>
                  <a:pt x="9441066" y="2863332"/>
                </a:cubicBezTo>
                <a:cubicBezTo>
                  <a:pt x="9441351" y="2867062"/>
                  <a:pt x="9441549" y="2870879"/>
                  <a:pt x="9441658" y="2874828"/>
                </a:cubicBezTo>
                <a:cubicBezTo>
                  <a:pt x="9437226" y="2885272"/>
                  <a:pt x="9432641" y="2895934"/>
                  <a:pt x="9427858" y="2906817"/>
                </a:cubicBezTo>
                <a:cubicBezTo>
                  <a:pt x="9427310" y="2903131"/>
                  <a:pt x="9426673" y="2899533"/>
                  <a:pt x="9425949" y="2896088"/>
                </a:cubicBezTo>
                <a:close/>
                <a:moveTo>
                  <a:pt x="9424129" y="2888563"/>
                </a:moveTo>
                <a:cubicBezTo>
                  <a:pt x="9423185" y="2885008"/>
                  <a:pt x="9422132" y="2881586"/>
                  <a:pt x="9420947" y="2878317"/>
                </a:cubicBezTo>
                <a:cubicBezTo>
                  <a:pt x="9426915" y="2866206"/>
                  <a:pt x="9432707" y="2854293"/>
                  <a:pt x="9438280" y="2842621"/>
                </a:cubicBezTo>
                <a:cubicBezTo>
                  <a:pt x="9439004" y="2846197"/>
                  <a:pt x="9439596" y="2849905"/>
                  <a:pt x="9440079" y="2853744"/>
                </a:cubicBezTo>
                <a:cubicBezTo>
                  <a:pt x="9434967" y="2865131"/>
                  <a:pt x="9429658" y="2876715"/>
                  <a:pt x="9424129" y="2888563"/>
                </a:cubicBezTo>
                <a:close/>
                <a:moveTo>
                  <a:pt x="9441110" y="2836697"/>
                </a:moveTo>
                <a:cubicBezTo>
                  <a:pt x="9446419" y="2825573"/>
                  <a:pt x="9451554" y="2814625"/>
                  <a:pt x="9456512" y="2803897"/>
                </a:cubicBezTo>
                <a:cubicBezTo>
                  <a:pt x="9456819" y="2807451"/>
                  <a:pt x="9457060" y="2811137"/>
                  <a:pt x="9457192" y="2814932"/>
                </a:cubicBezTo>
                <a:cubicBezTo>
                  <a:pt x="9452672" y="2825398"/>
                  <a:pt x="9448021" y="2836039"/>
                  <a:pt x="9443151" y="2846943"/>
                </a:cubicBezTo>
                <a:cubicBezTo>
                  <a:pt x="9442558" y="2843410"/>
                  <a:pt x="9441878" y="2839988"/>
                  <a:pt x="9441110" y="2836697"/>
                </a:cubicBezTo>
                <a:close/>
                <a:moveTo>
                  <a:pt x="9439179" y="2829347"/>
                </a:moveTo>
                <a:cubicBezTo>
                  <a:pt x="9438148" y="2825815"/>
                  <a:pt x="9436985" y="2822436"/>
                  <a:pt x="9435669" y="2819233"/>
                </a:cubicBezTo>
                <a:cubicBezTo>
                  <a:pt x="9441790" y="2807034"/>
                  <a:pt x="9447714" y="2795055"/>
                  <a:pt x="9453440" y="2783317"/>
                </a:cubicBezTo>
                <a:cubicBezTo>
                  <a:pt x="9454230" y="2786871"/>
                  <a:pt x="9454910" y="2790579"/>
                  <a:pt x="9455459" y="2794462"/>
                </a:cubicBezTo>
                <a:cubicBezTo>
                  <a:pt x="9450237" y="2805849"/>
                  <a:pt x="9444818" y="2817478"/>
                  <a:pt x="9439179" y="2829347"/>
                </a:cubicBezTo>
                <a:close/>
                <a:moveTo>
                  <a:pt x="9456359" y="2777284"/>
                </a:moveTo>
                <a:cubicBezTo>
                  <a:pt x="9461844" y="2765984"/>
                  <a:pt x="9467130" y="2754905"/>
                  <a:pt x="9472242" y="2744045"/>
                </a:cubicBezTo>
                <a:cubicBezTo>
                  <a:pt x="9472615" y="2747643"/>
                  <a:pt x="9472901" y="2751373"/>
                  <a:pt x="9473077" y="2755212"/>
                </a:cubicBezTo>
                <a:cubicBezTo>
                  <a:pt x="9468447" y="2765765"/>
                  <a:pt x="9463642" y="2776516"/>
                  <a:pt x="9458640" y="2787530"/>
                </a:cubicBezTo>
                <a:cubicBezTo>
                  <a:pt x="9457982" y="2783975"/>
                  <a:pt x="9457236" y="2780553"/>
                  <a:pt x="9456359" y="2777284"/>
                </a:cubicBezTo>
                <a:close/>
                <a:moveTo>
                  <a:pt x="9454252" y="2770241"/>
                </a:moveTo>
                <a:cubicBezTo>
                  <a:pt x="9453177" y="2767038"/>
                  <a:pt x="9452014" y="2764010"/>
                  <a:pt x="9450719" y="2761114"/>
                </a:cubicBezTo>
                <a:cubicBezTo>
                  <a:pt x="9456995" y="2748784"/>
                  <a:pt x="9463072" y="2736673"/>
                  <a:pt x="9468951" y="2724803"/>
                </a:cubicBezTo>
                <a:cubicBezTo>
                  <a:pt x="9469764" y="2728051"/>
                  <a:pt x="9470444" y="2731407"/>
                  <a:pt x="9471014" y="2734940"/>
                </a:cubicBezTo>
                <a:cubicBezTo>
                  <a:pt x="9465639" y="2746458"/>
                  <a:pt x="9460066" y="2758218"/>
                  <a:pt x="9454252" y="2770241"/>
                </a:cubicBezTo>
                <a:close/>
                <a:moveTo>
                  <a:pt x="9471870" y="2718880"/>
                </a:moveTo>
                <a:cubicBezTo>
                  <a:pt x="9477508" y="2707449"/>
                  <a:pt x="9482950" y="2696238"/>
                  <a:pt x="9488193" y="2685246"/>
                </a:cubicBezTo>
                <a:cubicBezTo>
                  <a:pt x="9488588" y="2688537"/>
                  <a:pt x="9488873" y="2691937"/>
                  <a:pt x="9489070" y="2695448"/>
                </a:cubicBezTo>
                <a:cubicBezTo>
                  <a:pt x="9484309" y="2706111"/>
                  <a:pt x="9479352" y="2716993"/>
                  <a:pt x="9474195" y="2728116"/>
                </a:cubicBezTo>
                <a:cubicBezTo>
                  <a:pt x="9473515" y="2724913"/>
                  <a:pt x="9472747" y="2721841"/>
                  <a:pt x="9471870" y="2718880"/>
                </a:cubicBezTo>
                <a:close/>
                <a:moveTo>
                  <a:pt x="9469610" y="2711968"/>
                </a:moveTo>
                <a:cubicBezTo>
                  <a:pt x="9468491" y="2708963"/>
                  <a:pt x="9467241" y="2706111"/>
                  <a:pt x="9465880" y="2703412"/>
                </a:cubicBezTo>
                <a:cubicBezTo>
                  <a:pt x="9472330" y="2690928"/>
                  <a:pt x="9478539" y="2678708"/>
                  <a:pt x="9484573" y="2666684"/>
                </a:cubicBezTo>
                <a:cubicBezTo>
                  <a:pt x="9485429" y="2669756"/>
                  <a:pt x="9486175" y="2672959"/>
                  <a:pt x="9486811" y="2676316"/>
                </a:cubicBezTo>
                <a:cubicBezTo>
                  <a:pt x="9481282" y="2687966"/>
                  <a:pt x="9475556" y="2699836"/>
                  <a:pt x="9469610" y="2711968"/>
                </a:cubicBezTo>
                <a:close/>
                <a:moveTo>
                  <a:pt x="9487513" y="2660849"/>
                </a:moveTo>
                <a:cubicBezTo>
                  <a:pt x="9493284" y="2649286"/>
                  <a:pt x="9498856" y="2637965"/>
                  <a:pt x="9504231" y="2626842"/>
                </a:cubicBezTo>
                <a:cubicBezTo>
                  <a:pt x="9504670" y="2629979"/>
                  <a:pt x="9504999" y="2633248"/>
                  <a:pt x="9505240" y="2636627"/>
                </a:cubicBezTo>
                <a:cubicBezTo>
                  <a:pt x="9500370" y="2647378"/>
                  <a:pt x="9495279" y="2658391"/>
                  <a:pt x="9489970" y="2669625"/>
                </a:cubicBezTo>
                <a:cubicBezTo>
                  <a:pt x="9489246" y="2666575"/>
                  <a:pt x="9488435" y="2663635"/>
                  <a:pt x="9487513" y="2660849"/>
                </a:cubicBezTo>
                <a:close/>
                <a:moveTo>
                  <a:pt x="9485056" y="2654245"/>
                </a:moveTo>
                <a:cubicBezTo>
                  <a:pt x="9480097" y="2642375"/>
                  <a:pt x="9473055" y="2633117"/>
                  <a:pt x="9463927" y="2626491"/>
                </a:cubicBezTo>
                <a:cubicBezTo>
                  <a:pt x="9404756" y="2583598"/>
                  <a:pt x="9318510" y="2592155"/>
                  <a:pt x="9242313" y="2603542"/>
                </a:cubicBezTo>
                <a:cubicBezTo>
                  <a:pt x="9118945" y="2621971"/>
                  <a:pt x="8998757" y="2665697"/>
                  <a:pt x="8882542" y="2707975"/>
                </a:cubicBezTo>
                <a:cubicBezTo>
                  <a:pt x="8844082" y="2721973"/>
                  <a:pt x="8804304" y="2736453"/>
                  <a:pt x="8765339" y="2749639"/>
                </a:cubicBezTo>
                <a:cubicBezTo>
                  <a:pt x="8001502" y="3008311"/>
                  <a:pt x="7242996" y="3317531"/>
                  <a:pt x="6601759" y="3585900"/>
                </a:cubicBezTo>
                <a:cubicBezTo>
                  <a:pt x="6499300" y="3628771"/>
                  <a:pt x="6364896" y="3683116"/>
                  <a:pt x="6242844" y="3721621"/>
                </a:cubicBezTo>
                <a:cubicBezTo>
                  <a:pt x="6246245" y="3719997"/>
                  <a:pt x="6249623" y="3718352"/>
                  <a:pt x="6253002" y="3716706"/>
                </a:cubicBezTo>
                <a:cubicBezTo>
                  <a:pt x="6382645" y="3674384"/>
                  <a:pt x="6526768" y="3614093"/>
                  <a:pt x="6634208" y="3567690"/>
                </a:cubicBezTo>
                <a:cubicBezTo>
                  <a:pt x="7321453" y="3270887"/>
                  <a:pt x="8056023" y="2961337"/>
                  <a:pt x="8771482" y="2708261"/>
                </a:cubicBezTo>
                <a:cubicBezTo>
                  <a:pt x="8807376" y="2695557"/>
                  <a:pt x="8844038" y="2681889"/>
                  <a:pt x="8879471" y="2668637"/>
                </a:cubicBezTo>
                <a:cubicBezTo>
                  <a:pt x="9001412" y="2623134"/>
                  <a:pt x="9127480" y="2576073"/>
                  <a:pt x="9256771" y="2555647"/>
                </a:cubicBezTo>
                <a:cubicBezTo>
                  <a:pt x="9333977" y="2543733"/>
                  <a:pt x="9421232" y="2534628"/>
                  <a:pt x="9479417" y="2577477"/>
                </a:cubicBezTo>
                <a:cubicBezTo>
                  <a:pt x="9491046" y="2586055"/>
                  <a:pt x="9498812" y="2599658"/>
                  <a:pt x="9502739" y="2618175"/>
                </a:cubicBezTo>
                <a:cubicBezTo>
                  <a:pt x="9497079" y="2629935"/>
                  <a:pt x="9491177" y="2641958"/>
                  <a:pt x="9485056" y="2654245"/>
                </a:cubicBezTo>
                <a:close/>
                <a:moveTo>
                  <a:pt x="9482138" y="2573769"/>
                </a:moveTo>
                <a:cubicBezTo>
                  <a:pt x="9422527" y="2529867"/>
                  <a:pt x="9334197" y="2539038"/>
                  <a:pt x="9256069" y="2551083"/>
                </a:cubicBezTo>
                <a:cubicBezTo>
                  <a:pt x="9126295" y="2571597"/>
                  <a:pt x="9000009" y="2618746"/>
                  <a:pt x="8877869" y="2664337"/>
                </a:cubicBezTo>
                <a:cubicBezTo>
                  <a:pt x="8842436" y="2677545"/>
                  <a:pt x="8805797" y="2691213"/>
                  <a:pt x="8769925" y="2703917"/>
                </a:cubicBezTo>
                <a:cubicBezTo>
                  <a:pt x="8054356" y="2957037"/>
                  <a:pt x="7319698" y="3266609"/>
                  <a:pt x="6632387" y="3563456"/>
                </a:cubicBezTo>
                <a:cubicBezTo>
                  <a:pt x="6534338" y="3605800"/>
                  <a:pt x="6405704" y="3659728"/>
                  <a:pt x="6285517" y="3700953"/>
                </a:cubicBezTo>
                <a:cubicBezTo>
                  <a:pt x="6287141" y="3700163"/>
                  <a:pt x="6288786" y="3699395"/>
                  <a:pt x="6290410" y="3698606"/>
                </a:cubicBezTo>
                <a:cubicBezTo>
                  <a:pt x="6420272" y="3652597"/>
                  <a:pt x="6560709" y="3591736"/>
                  <a:pt x="6664924" y="3545312"/>
                </a:cubicBezTo>
                <a:cubicBezTo>
                  <a:pt x="7380427" y="3226613"/>
                  <a:pt x="8080310" y="2919278"/>
                  <a:pt x="8776156" y="2662604"/>
                </a:cubicBezTo>
                <a:cubicBezTo>
                  <a:pt x="8808539" y="2650647"/>
                  <a:pt x="8841580" y="2637965"/>
                  <a:pt x="8873547" y="2625723"/>
                </a:cubicBezTo>
                <a:cubicBezTo>
                  <a:pt x="9001786" y="2576512"/>
                  <a:pt x="9134391" y="2525655"/>
                  <a:pt x="9270594" y="2503298"/>
                </a:cubicBezTo>
                <a:cubicBezTo>
                  <a:pt x="9349511" y="2490595"/>
                  <a:pt x="9438631" y="2480744"/>
                  <a:pt x="9497540" y="2524821"/>
                </a:cubicBezTo>
                <a:cubicBezTo>
                  <a:pt x="9511361" y="2535177"/>
                  <a:pt x="9519348" y="2553058"/>
                  <a:pt x="9521542" y="2578289"/>
                </a:cubicBezTo>
                <a:cubicBezTo>
                  <a:pt x="9516539" y="2589149"/>
                  <a:pt x="9511340" y="2600229"/>
                  <a:pt x="9505899" y="2611615"/>
                </a:cubicBezTo>
                <a:cubicBezTo>
                  <a:pt x="9501401" y="2594744"/>
                  <a:pt x="9493481" y="2582128"/>
                  <a:pt x="9482138" y="2573769"/>
                </a:cubicBezTo>
                <a:close/>
                <a:moveTo>
                  <a:pt x="6249185" y="3712801"/>
                </a:moveTo>
                <a:cubicBezTo>
                  <a:pt x="6248570" y="3713108"/>
                  <a:pt x="6247934" y="3713415"/>
                  <a:pt x="6247298" y="3713700"/>
                </a:cubicBezTo>
                <a:cubicBezTo>
                  <a:pt x="6245586" y="3714271"/>
                  <a:pt x="6243853" y="3714841"/>
                  <a:pt x="6242120" y="3715389"/>
                </a:cubicBezTo>
                <a:cubicBezTo>
                  <a:pt x="6242800" y="3715083"/>
                  <a:pt x="6243458" y="3714797"/>
                  <a:pt x="6244117" y="3714490"/>
                </a:cubicBezTo>
                <a:cubicBezTo>
                  <a:pt x="6245806" y="3713942"/>
                  <a:pt x="6247495" y="3713349"/>
                  <a:pt x="6249185" y="3712801"/>
                </a:cubicBezTo>
                <a:close/>
                <a:moveTo>
                  <a:pt x="6140429" y="3755210"/>
                </a:moveTo>
                <a:cubicBezTo>
                  <a:pt x="6136216" y="3757097"/>
                  <a:pt x="6132047" y="3758962"/>
                  <a:pt x="6127879" y="3760827"/>
                </a:cubicBezTo>
                <a:cubicBezTo>
                  <a:pt x="6123271" y="3761880"/>
                  <a:pt x="6118686" y="3762911"/>
                  <a:pt x="6114167" y="3763899"/>
                </a:cubicBezTo>
                <a:cubicBezTo>
                  <a:pt x="6118905" y="3761946"/>
                  <a:pt x="6123645" y="3759993"/>
                  <a:pt x="6128406" y="3758041"/>
                </a:cubicBezTo>
                <a:cubicBezTo>
                  <a:pt x="6132399" y="3757119"/>
                  <a:pt x="6136391" y="3756198"/>
                  <a:pt x="6140429" y="3755210"/>
                </a:cubicBezTo>
                <a:close/>
                <a:moveTo>
                  <a:pt x="6060655" y="3778291"/>
                </a:moveTo>
                <a:cubicBezTo>
                  <a:pt x="6063595" y="3777853"/>
                  <a:pt x="6066623" y="3777370"/>
                  <a:pt x="6069628" y="3776887"/>
                </a:cubicBezTo>
                <a:cubicBezTo>
                  <a:pt x="6063902" y="3779257"/>
                  <a:pt x="6058198" y="3781604"/>
                  <a:pt x="6052471" y="3783974"/>
                </a:cubicBezTo>
                <a:cubicBezTo>
                  <a:pt x="6047513" y="3784720"/>
                  <a:pt x="6042620" y="3785378"/>
                  <a:pt x="6037816" y="3785970"/>
                </a:cubicBezTo>
                <a:cubicBezTo>
                  <a:pt x="6044091" y="3783601"/>
                  <a:pt x="6050387" y="3781231"/>
                  <a:pt x="6056662" y="3778862"/>
                </a:cubicBezTo>
                <a:cubicBezTo>
                  <a:pt x="6057978" y="3778664"/>
                  <a:pt x="6059295" y="3778489"/>
                  <a:pt x="6060655" y="3778291"/>
                </a:cubicBezTo>
                <a:close/>
                <a:moveTo>
                  <a:pt x="6024564" y="3791806"/>
                </a:moveTo>
                <a:cubicBezTo>
                  <a:pt x="6028601" y="3791411"/>
                  <a:pt x="6032725" y="3790951"/>
                  <a:pt x="6036894" y="3790446"/>
                </a:cubicBezTo>
                <a:cubicBezTo>
                  <a:pt x="6030246" y="3793210"/>
                  <a:pt x="6023577" y="3795975"/>
                  <a:pt x="6016885" y="3798761"/>
                </a:cubicBezTo>
                <a:cubicBezTo>
                  <a:pt x="6011247" y="3799375"/>
                  <a:pt x="6005696" y="3799902"/>
                  <a:pt x="6000298" y="3800319"/>
                </a:cubicBezTo>
                <a:cubicBezTo>
                  <a:pt x="6007495" y="3797554"/>
                  <a:pt x="6014669" y="3794812"/>
                  <a:pt x="6021843" y="3792070"/>
                </a:cubicBezTo>
                <a:cubicBezTo>
                  <a:pt x="6022743" y="3791982"/>
                  <a:pt x="6023643" y="3791894"/>
                  <a:pt x="6024564" y="3791806"/>
                </a:cubicBezTo>
                <a:close/>
                <a:moveTo>
                  <a:pt x="5984239" y="3801284"/>
                </a:moveTo>
                <a:cubicBezTo>
                  <a:pt x="5979390" y="3801504"/>
                  <a:pt x="5974673" y="3801679"/>
                  <a:pt x="5970131" y="3801789"/>
                </a:cubicBezTo>
                <a:cubicBezTo>
                  <a:pt x="5977064" y="3799353"/>
                  <a:pt x="5983953" y="3796940"/>
                  <a:pt x="5990821" y="3794571"/>
                </a:cubicBezTo>
                <a:cubicBezTo>
                  <a:pt x="5995121" y="3794285"/>
                  <a:pt x="5999553" y="3793956"/>
                  <a:pt x="6004094" y="3793605"/>
                </a:cubicBezTo>
                <a:cubicBezTo>
                  <a:pt x="5997512" y="3796150"/>
                  <a:pt x="5990886" y="3798695"/>
                  <a:pt x="5984239" y="3801284"/>
                </a:cubicBezTo>
                <a:close/>
                <a:moveTo>
                  <a:pt x="5972216" y="3805957"/>
                </a:moveTo>
                <a:cubicBezTo>
                  <a:pt x="5964822" y="3808832"/>
                  <a:pt x="5957384" y="3811750"/>
                  <a:pt x="5949902" y="3814689"/>
                </a:cubicBezTo>
                <a:cubicBezTo>
                  <a:pt x="5944637" y="3814689"/>
                  <a:pt x="5939613" y="3814602"/>
                  <a:pt x="5934764" y="3814448"/>
                </a:cubicBezTo>
                <a:cubicBezTo>
                  <a:pt x="5942465" y="3811640"/>
                  <a:pt x="5950078" y="3808898"/>
                  <a:pt x="5957647" y="3806221"/>
                </a:cubicBezTo>
                <a:cubicBezTo>
                  <a:pt x="5962321" y="3806177"/>
                  <a:pt x="5967169" y="3806089"/>
                  <a:pt x="5972216" y="3805957"/>
                </a:cubicBezTo>
                <a:close/>
                <a:moveTo>
                  <a:pt x="5922258" y="3813900"/>
                </a:moveTo>
                <a:cubicBezTo>
                  <a:pt x="5917607" y="3813636"/>
                  <a:pt x="5913153" y="3813307"/>
                  <a:pt x="5908875" y="3812934"/>
                </a:cubicBezTo>
                <a:cubicBezTo>
                  <a:pt x="5916225" y="3810499"/>
                  <a:pt x="5923465" y="3808129"/>
                  <a:pt x="5930639" y="3805826"/>
                </a:cubicBezTo>
                <a:cubicBezTo>
                  <a:pt x="5934786" y="3805979"/>
                  <a:pt x="5939064" y="3806089"/>
                  <a:pt x="5943540" y="3806155"/>
                </a:cubicBezTo>
                <a:cubicBezTo>
                  <a:pt x="5936497" y="3808700"/>
                  <a:pt x="5929433" y="3811267"/>
                  <a:pt x="5922258" y="3813900"/>
                </a:cubicBezTo>
                <a:close/>
                <a:moveTo>
                  <a:pt x="5912692" y="3817410"/>
                </a:moveTo>
                <a:cubicBezTo>
                  <a:pt x="5904684" y="3820306"/>
                  <a:pt x="5896698" y="3823180"/>
                  <a:pt x="5888668" y="3826010"/>
                </a:cubicBezTo>
                <a:cubicBezTo>
                  <a:pt x="5883907" y="3825440"/>
                  <a:pt x="5879366" y="3824804"/>
                  <a:pt x="5875066" y="3824124"/>
                </a:cubicBezTo>
                <a:cubicBezTo>
                  <a:pt x="5883139" y="3821513"/>
                  <a:pt x="5891213" y="3818858"/>
                  <a:pt x="5899265" y="3816159"/>
                </a:cubicBezTo>
                <a:cubicBezTo>
                  <a:pt x="5903544" y="3816620"/>
                  <a:pt x="5907997" y="3817037"/>
                  <a:pt x="5912692" y="3817410"/>
                </a:cubicBezTo>
                <a:close/>
                <a:moveTo>
                  <a:pt x="5880221" y="3828972"/>
                </a:moveTo>
                <a:cubicBezTo>
                  <a:pt x="5871423" y="3832066"/>
                  <a:pt x="5862560" y="3835094"/>
                  <a:pt x="5853674" y="3838099"/>
                </a:cubicBezTo>
                <a:cubicBezTo>
                  <a:pt x="5848760" y="3837178"/>
                  <a:pt x="5844152" y="3836169"/>
                  <a:pt x="5839786" y="3835116"/>
                </a:cubicBezTo>
                <a:cubicBezTo>
                  <a:pt x="5848826" y="3832395"/>
                  <a:pt x="5857821" y="3829609"/>
                  <a:pt x="5866772" y="3826778"/>
                </a:cubicBezTo>
                <a:cubicBezTo>
                  <a:pt x="5871028" y="3827568"/>
                  <a:pt x="5875504" y="3828314"/>
                  <a:pt x="5880221" y="3828972"/>
                </a:cubicBezTo>
                <a:close/>
                <a:moveTo>
                  <a:pt x="5831098" y="3832790"/>
                </a:moveTo>
                <a:cubicBezTo>
                  <a:pt x="5826973" y="3831583"/>
                  <a:pt x="5823112" y="3830333"/>
                  <a:pt x="5819470" y="3829016"/>
                </a:cubicBezTo>
                <a:cubicBezTo>
                  <a:pt x="5828268" y="3826756"/>
                  <a:pt x="5837044" y="3824409"/>
                  <a:pt x="5845842" y="3821974"/>
                </a:cubicBezTo>
                <a:cubicBezTo>
                  <a:pt x="5849483" y="3822961"/>
                  <a:pt x="5853279" y="3823926"/>
                  <a:pt x="5857294" y="3824804"/>
                </a:cubicBezTo>
                <a:cubicBezTo>
                  <a:pt x="5848606" y="3827524"/>
                  <a:pt x="5839896" y="3830179"/>
                  <a:pt x="5831098" y="3832790"/>
                </a:cubicBezTo>
                <a:close/>
                <a:moveTo>
                  <a:pt x="5824384" y="3834764"/>
                </a:moveTo>
                <a:cubicBezTo>
                  <a:pt x="5815060" y="3837507"/>
                  <a:pt x="5805626" y="3840184"/>
                  <a:pt x="5796082" y="3842817"/>
                </a:cubicBezTo>
                <a:cubicBezTo>
                  <a:pt x="5791891" y="3841127"/>
                  <a:pt x="5787986" y="3839372"/>
                  <a:pt x="5784366" y="3837529"/>
                </a:cubicBezTo>
                <a:cubicBezTo>
                  <a:pt x="5793932" y="3835335"/>
                  <a:pt x="5803432" y="3833053"/>
                  <a:pt x="5812910" y="3830684"/>
                </a:cubicBezTo>
                <a:cubicBezTo>
                  <a:pt x="5816508" y="3832088"/>
                  <a:pt x="5820326" y="3833470"/>
                  <a:pt x="5824384" y="3834764"/>
                </a:cubicBezTo>
                <a:close/>
                <a:moveTo>
                  <a:pt x="5778179" y="3834216"/>
                </a:moveTo>
                <a:cubicBezTo>
                  <a:pt x="5774866" y="3832329"/>
                  <a:pt x="5771794" y="3830376"/>
                  <a:pt x="5768920" y="3828424"/>
                </a:cubicBezTo>
                <a:cubicBezTo>
                  <a:pt x="5778157" y="3826800"/>
                  <a:pt x="5787306" y="3825089"/>
                  <a:pt x="5796455" y="3823246"/>
                </a:cubicBezTo>
                <a:cubicBezTo>
                  <a:pt x="5799373" y="3824760"/>
                  <a:pt x="5802488" y="3826230"/>
                  <a:pt x="5805779" y="3827700"/>
                </a:cubicBezTo>
                <a:cubicBezTo>
                  <a:pt x="5796609" y="3829960"/>
                  <a:pt x="5787416" y="3832132"/>
                  <a:pt x="5778179" y="3834216"/>
                </a:cubicBezTo>
                <a:close/>
                <a:moveTo>
                  <a:pt x="5772694" y="3835467"/>
                </a:moveTo>
                <a:cubicBezTo>
                  <a:pt x="5763084" y="3837595"/>
                  <a:pt x="5753431" y="3839657"/>
                  <a:pt x="5743689" y="3841632"/>
                </a:cubicBezTo>
                <a:cubicBezTo>
                  <a:pt x="5740442" y="3839109"/>
                  <a:pt x="5737503" y="3836520"/>
                  <a:pt x="5734825" y="3833909"/>
                </a:cubicBezTo>
                <a:cubicBezTo>
                  <a:pt x="5744501" y="3832483"/>
                  <a:pt x="5754067" y="3830969"/>
                  <a:pt x="5763523" y="3829345"/>
                </a:cubicBezTo>
                <a:cubicBezTo>
                  <a:pt x="5766353" y="3831408"/>
                  <a:pt x="5769403" y="3833448"/>
                  <a:pt x="5772694" y="3835467"/>
                </a:cubicBezTo>
                <a:close/>
                <a:moveTo>
                  <a:pt x="5730921" y="3829916"/>
                </a:moveTo>
                <a:cubicBezTo>
                  <a:pt x="5728507" y="3827327"/>
                  <a:pt x="5726291" y="3824716"/>
                  <a:pt x="5724229" y="3822127"/>
                </a:cubicBezTo>
                <a:cubicBezTo>
                  <a:pt x="5733422" y="3821359"/>
                  <a:pt x="5742439" y="3820504"/>
                  <a:pt x="5751368" y="3819516"/>
                </a:cubicBezTo>
                <a:cubicBezTo>
                  <a:pt x="5753650" y="3821535"/>
                  <a:pt x="5756042" y="3823575"/>
                  <a:pt x="5758608" y="3825616"/>
                </a:cubicBezTo>
                <a:cubicBezTo>
                  <a:pt x="5749482" y="3827129"/>
                  <a:pt x="5740267" y="3828578"/>
                  <a:pt x="5730921" y="3829916"/>
                </a:cubicBezTo>
                <a:close/>
                <a:moveTo>
                  <a:pt x="5726401" y="3830574"/>
                </a:moveTo>
                <a:cubicBezTo>
                  <a:pt x="5717164" y="3831890"/>
                  <a:pt x="5707774" y="3833119"/>
                  <a:pt x="5698230" y="3834326"/>
                </a:cubicBezTo>
                <a:cubicBezTo>
                  <a:pt x="5696080" y="3830991"/>
                  <a:pt x="5694193" y="3827656"/>
                  <a:pt x="5692482" y="3824365"/>
                </a:cubicBezTo>
                <a:cubicBezTo>
                  <a:pt x="5701762" y="3823816"/>
                  <a:pt x="5710845" y="3823202"/>
                  <a:pt x="5719753" y="3822500"/>
                </a:cubicBezTo>
                <a:cubicBezTo>
                  <a:pt x="5721815" y="3825155"/>
                  <a:pt x="5724009" y="3827875"/>
                  <a:pt x="5726401" y="3830574"/>
                </a:cubicBezTo>
                <a:close/>
                <a:moveTo>
                  <a:pt x="5684013" y="3806265"/>
                </a:moveTo>
                <a:cubicBezTo>
                  <a:pt x="5682675" y="3803347"/>
                  <a:pt x="5681358" y="3800494"/>
                  <a:pt x="5679998" y="3797796"/>
                </a:cubicBezTo>
                <a:cubicBezTo>
                  <a:pt x="5687940" y="3798586"/>
                  <a:pt x="5695685" y="3799288"/>
                  <a:pt x="5703254" y="3799858"/>
                </a:cubicBezTo>
                <a:cubicBezTo>
                  <a:pt x="5704922" y="3801964"/>
                  <a:pt x="5706567" y="3804158"/>
                  <a:pt x="5708191" y="3806418"/>
                </a:cubicBezTo>
                <a:cubicBezTo>
                  <a:pt x="5700292" y="3806462"/>
                  <a:pt x="5692240" y="3806396"/>
                  <a:pt x="5684013" y="3806265"/>
                </a:cubicBezTo>
                <a:close/>
                <a:moveTo>
                  <a:pt x="5679976" y="3806199"/>
                </a:moveTo>
                <a:cubicBezTo>
                  <a:pt x="5672165" y="3806067"/>
                  <a:pt x="5664179" y="3805870"/>
                  <a:pt x="5656017" y="3805628"/>
                </a:cubicBezTo>
                <a:cubicBezTo>
                  <a:pt x="5655030" y="3801899"/>
                  <a:pt x="5654065" y="3798300"/>
                  <a:pt x="5652990" y="3794922"/>
                </a:cubicBezTo>
                <a:cubicBezTo>
                  <a:pt x="5660757" y="3795777"/>
                  <a:pt x="5668304" y="3796611"/>
                  <a:pt x="5675632" y="3797357"/>
                </a:cubicBezTo>
                <a:cubicBezTo>
                  <a:pt x="5677146" y="3800165"/>
                  <a:pt x="5678550" y="3803127"/>
                  <a:pt x="5679976" y="3806199"/>
                </a:cubicBezTo>
                <a:close/>
                <a:moveTo>
                  <a:pt x="5652310" y="3805519"/>
                </a:moveTo>
                <a:cubicBezTo>
                  <a:pt x="5644653" y="3805299"/>
                  <a:pt x="5636798" y="3805036"/>
                  <a:pt x="5628746" y="3804751"/>
                </a:cubicBezTo>
                <a:cubicBezTo>
                  <a:pt x="5628264" y="3800253"/>
                  <a:pt x="5627759" y="3795975"/>
                  <a:pt x="5627079" y="3791938"/>
                </a:cubicBezTo>
                <a:cubicBezTo>
                  <a:pt x="5628549" y="3792113"/>
                  <a:pt x="5630019" y="3792289"/>
                  <a:pt x="5631445" y="3792443"/>
                </a:cubicBezTo>
                <a:cubicBezTo>
                  <a:pt x="5637500" y="3793145"/>
                  <a:pt x="5643336" y="3793825"/>
                  <a:pt x="5649085" y="3794461"/>
                </a:cubicBezTo>
                <a:cubicBezTo>
                  <a:pt x="5650248" y="3797928"/>
                  <a:pt x="5651279" y="3801635"/>
                  <a:pt x="5652310" y="3805519"/>
                </a:cubicBezTo>
                <a:close/>
                <a:moveTo>
                  <a:pt x="5622625" y="3787177"/>
                </a:moveTo>
                <a:cubicBezTo>
                  <a:pt x="5615889" y="3786409"/>
                  <a:pt x="5608935" y="3785619"/>
                  <a:pt x="5601782" y="3784829"/>
                </a:cubicBezTo>
                <a:cubicBezTo>
                  <a:pt x="5601365" y="3779520"/>
                  <a:pt x="5600531" y="3774781"/>
                  <a:pt x="5599040" y="3770656"/>
                </a:cubicBezTo>
                <a:cubicBezTo>
                  <a:pt x="5605468" y="3771929"/>
                  <a:pt x="5611699" y="3773179"/>
                  <a:pt x="5617754" y="3774408"/>
                </a:cubicBezTo>
                <a:cubicBezTo>
                  <a:pt x="5619970" y="3777984"/>
                  <a:pt x="5621506" y="3782284"/>
                  <a:pt x="5622625" y="3787177"/>
                </a:cubicBezTo>
                <a:close/>
                <a:moveTo>
                  <a:pt x="5597021" y="3766071"/>
                </a:moveTo>
                <a:cubicBezTo>
                  <a:pt x="5594849" y="3761551"/>
                  <a:pt x="5592984" y="3756768"/>
                  <a:pt x="5591339" y="3751678"/>
                </a:cubicBezTo>
                <a:cubicBezTo>
                  <a:pt x="5596692" y="3753214"/>
                  <a:pt x="5601848" y="3754750"/>
                  <a:pt x="5606850" y="3756263"/>
                </a:cubicBezTo>
                <a:cubicBezTo>
                  <a:pt x="5609132" y="3761003"/>
                  <a:pt x="5611633" y="3765412"/>
                  <a:pt x="5614442" y="3769537"/>
                </a:cubicBezTo>
                <a:cubicBezTo>
                  <a:pt x="5608803" y="3768374"/>
                  <a:pt x="5603011" y="3767212"/>
                  <a:pt x="5597021" y="3766071"/>
                </a:cubicBezTo>
                <a:close/>
                <a:moveTo>
                  <a:pt x="5592940" y="3765281"/>
                </a:moveTo>
                <a:cubicBezTo>
                  <a:pt x="5587236" y="3764184"/>
                  <a:pt x="5581378" y="3763087"/>
                  <a:pt x="5575301" y="3761990"/>
                </a:cubicBezTo>
                <a:cubicBezTo>
                  <a:pt x="5573853" y="3757032"/>
                  <a:pt x="5572712" y="3751788"/>
                  <a:pt x="5571769" y="3746259"/>
                </a:cubicBezTo>
                <a:cubicBezTo>
                  <a:pt x="5577166" y="3747707"/>
                  <a:pt x="5582409" y="3749133"/>
                  <a:pt x="5587499" y="3750581"/>
                </a:cubicBezTo>
                <a:cubicBezTo>
                  <a:pt x="5589079" y="3755759"/>
                  <a:pt x="5590856" y="3760651"/>
                  <a:pt x="5592940" y="3765281"/>
                </a:cubicBezTo>
                <a:close/>
                <a:moveTo>
                  <a:pt x="5571066" y="3741893"/>
                </a:moveTo>
                <a:cubicBezTo>
                  <a:pt x="5570342" y="3737132"/>
                  <a:pt x="5569728" y="3732195"/>
                  <a:pt x="5569158" y="3727149"/>
                </a:cubicBezTo>
                <a:cubicBezTo>
                  <a:pt x="5573831" y="3728839"/>
                  <a:pt x="5578329" y="3730550"/>
                  <a:pt x="5582695" y="3732239"/>
                </a:cubicBezTo>
                <a:cubicBezTo>
                  <a:pt x="5583792" y="3737000"/>
                  <a:pt x="5584932" y="3741608"/>
                  <a:pt x="5586139" y="3745996"/>
                </a:cubicBezTo>
                <a:cubicBezTo>
                  <a:pt x="5581268" y="3744635"/>
                  <a:pt x="5576222" y="3743275"/>
                  <a:pt x="5571066" y="3741893"/>
                </a:cubicBezTo>
                <a:close/>
                <a:moveTo>
                  <a:pt x="5567622" y="3740993"/>
                </a:moveTo>
                <a:cubicBezTo>
                  <a:pt x="5562597" y="3739699"/>
                  <a:pt x="5557420" y="3738405"/>
                  <a:pt x="5552110" y="3737110"/>
                </a:cubicBezTo>
                <a:cubicBezTo>
                  <a:pt x="5551913" y="3731932"/>
                  <a:pt x="5551825" y="3726579"/>
                  <a:pt x="5551781" y="3721138"/>
                </a:cubicBezTo>
                <a:cubicBezTo>
                  <a:pt x="5556586" y="3722718"/>
                  <a:pt x="5561237" y="3724319"/>
                  <a:pt x="5565735" y="3725921"/>
                </a:cubicBezTo>
                <a:cubicBezTo>
                  <a:pt x="5566305" y="3731077"/>
                  <a:pt x="5566898" y="3736123"/>
                  <a:pt x="5567622" y="3740993"/>
                </a:cubicBezTo>
                <a:close/>
                <a:moveTo>
                  <a:pt x="5548556" y="3711177"/>
                </a:moveTo>
                <a:cubicBezTo>
                  <a:pt x="5548578" y="3712757"/>
                  <a:pt x="5548578" y="3714336"/>
                  <a:pt x="5548578" y="3715938"/>
                </a:cubicBezTo>
                <a:cubicBezTo>
                  <a:pt x="5544036" y="3714468"/>
                  <a:pt x="5539363" y="3712998"/>
                  <a:pt x="5534537" y="3711550"/>
                </a:cubicBezTo>
                <a:cubicBezTo>
                  <a:pt x="5534646" y="3710299"/>
                  <a:pt x="5534756" y="3709071"/>
                  <a:pt x="5534843" y="3707820"/>
                </a:cubicBezTo>
                <a:cubicBezTo>
                  <a:pt x="5535194" y="3703783"/>
                  <a:pt x="5535524" y="3699703"/>
                  <a:pt x="5535853" y="3695556"/>
                </a:cubicBezTo>
                <a:cubicBezTo>
                  <a:pt x="5540197" y="3697267"/>
                  <a:pt x="5544431" y="3699000"/>
                  <a:pt x="5548512" y="3700756"/>
                </a:cubicBezTo>
                <a:cubicBezTo>
                  <a:pt x="5548556" y="3704266"/>
                  <a:pt x="5548556" y="3707754"/>
                  <a:pt x="5548556" y="3711177"/>
                </a:cubicBezTo>
                <a:close/>
                <a:moveTo>
                  <a:pt x="5536138" y="3691519"/>
                </a:moveTo>
                <a:cubicBezTo>
                  <a:pt x="5536511" y="3686648"/>
                  <a:pt x="5536840" y="3681712"/>
                  <a:pt x="5537103" y="3676688"/>
                </a:cubicBezTo>
                <a:cubicBezTo>
                  <a:pt x="5540921" y="3678618"/>
                  <a:pt x="5544607" y="3680549"/>
                  <a:pt x="5548161" y="3682502"/>
                </a:cubicBezTo>
                <a:cubicBezTo>
                  <a:pt x="5548336" y="3687263"/>
                  <a:pt x="5548424" y="3691936"/>
                  <a:pt x="5548468" y="3696565"/>
                </a:cubicBezTo>
                <a:cubicBezTo>
                  <a:pt x="5544497" y="3694876"/>
                  <a:pt x="5540394" y="3693186"/>
                  <a:pt x="5536138" y="3691519"/>
                </a:cubicBezTo>
                <a:close/>
                <a:moveTo>
                  <a:pt x="5537301" y="3672585"/>
                </a:moveTo>
                <a:cubicBezTo>
                  <a:pt x="5537520" y="3668109"/>
                  <a:pt x="5537652" y="3663567"/>
                  <a:pt x="5537718" y="3658960"/>
                </a:cubicBezTo>
                <a:cubicBezTo>
                  <a:pt x="5541009" y="3661066"/>
                  <a:pt x="5544168" y="3663173"/>
                  <a:pt x="5547218" y="3665279"/>
                </a:cubicBezTo>
                <a:cubicBezTo>
                  <a:pt x="5547569" y="3669601"/>
                  <a:pt x="5547810" y="3673901"/>
                  <a:pt x="5548007" y="3678136"/>
                </a:cubicBezTo>
                <a:cubicBezTo>
                  <a:pt x="5544563" y="3676293"/>
                  <a:pt x="5540987" y="3674428"/>
                  <a:pt x="5537301" y="3672585"/>
                </a:cubicBezTo>
                <a:close/>
                <a:moveTo>
                  <a:pt x="5534295" y="3671093"/>
                </a:moveTo>
                <a:cubicBezTo>
                  <a:pt x="5530609" y="3669294"/>
                  <a:pt x="5526814" y="3667495"/>
                  <a:pt x="5522886" y="3665696"/>
                </a:cubicBezTo>
                <a:cubicBezTo>
                  <a:pt x="5523457" y="3660825"/>
                  <a:pt x="5523983" y="3655888"/>
                  <a:pt x="5524422" y="3650908"/>
                </a:cubicBezTo>
                <a:cubicBezTo>
                  <a:pt x="5527955" y="3652949"/>
                  <a:pt x="5531377" y="3654989"/>
                  <a:pt x="5534668" y="3657029"/>
                </a:cubicBezTo>
                <a:cubicBezTo>
                  <a:pt x="5534624" y="3661768"/>
                  <a:pt x="5534493" y="3666464"/>
                  <a:pt x="5534295" y="3671093"/>
                </a:cubicBezTo>
                <a:close/>
                <a:moveTo>
                  <a:pt x="5520034" y="3664423"/>
                </a:moveTo>
                <a:cubicBezTo>
                  <a:pt x="5516129" y="3662668"/>
                  <a:pt x="5512092" y="3660935"/>
                  <a:pt x="5507945" y="3659223"/>
                </a:cubicBezTo>
                <a:cubicBezTo>
                  <a:pt x="5508910" y="3653980"/>
                  <a:pt x="5509810" y="3648692"/>
                  <a:pt x="5510622" y="3643361"/>
                </a:cubicBezTo>
                <a:cubicBezTo>
                  <a:pt x="5514395" y="3645335"/>
                  <a:pt x="5518038" y="3647310"/>
                  <a:pt x="5521570" y="3649285"/>
                </a:cubicBezTo>
                <a:cubicBezTo>
                  <a:pt x="5521131" y="3654375"/>
                  <a:pt x="5520626" y="3659421"/>
                  <a:pt x="5520034" y="3664423"/>
                </a:cubicBezTo>
                <a:close/>
                <a:moveTo>
                  <a:pt x="5511192" y="3639565"/>
                </a:moveTo>
                <a:cubicBezTo>
                  <a:pt x="5511894" y="3634695"/>
                  <a:pt x="5512531" y="3629780"/>
                  <a:pt x="5513057" y="3624822"/>
                </a:cubicBezTo>
                <a:cubicBezTo>
                  <a:pt x="5516392" y="3626972"/>
                  <a:pt x="5519573" y="3629122"/>
                  <a:pt x="5522667" y="3631272"/>
                </a:cubicBezTo>
                <a:cubicBezTo>
                  <a:pt x="5522492" y="3635967"/>
                  <a:pt x="5522228" y="3640662"/>
                  <a:pt x="5521877" y="3645292"/>
                </a:cubicBezTo>
                <a:cubicBezTo>
                  <a:pt x="5518432" y="3643361"/>
                  <a:pt x="5514878" y="3641452"/>
                  <a:pt x="5511192" y="3639565"/>
                </a:cubicBezTo>
                <a:close/>
                <a:moveTo>
                  <a:pt x="5508472" y="3638161"/>
                </a:moveTo>
                <a:cubicBezTo>
                  <a:pt x="5505971" y="3636889"/>
                  <a:pt x="5503425" y="3635616"/>
                  <a:pt x="5500815" y="3634366"/>
                </a:cubicBezTo>
                <a:cubicBezTo>
                  <a:pt x="5499586" y="3633773"/>
                  <a:pt x="5498314" y="3633203"/>
                  <a:pt x="5497085" y="3632632"/>
                </a:cubicBezTo>
                <a:cubicBezTo>
                  <a:pt x="5498138" y="3627411"/>
                  <a:pt x="5499125" y="3622167"/>
                  <a:pt x="5500025" y="3616880"/>
                </a:cubicBezTo>
                <a:cubicBezTo>
                  <a:pt x="5503579" y="3618942"/>
                  <a:pt x="5507024" y="3621026"/>
                  <a:pt x="5510337" y="3623110"/>
                </a:cubicBezTo>
                <a:cubicBezTo>
                  <a:pt x="5509810" y="3628178"/>
                  <a:pt x="5509174" y="3633181"/>
                  <a:pt x="5508472" y="3638161"/>
                </a:cubicBezTo>
                <a:close/>
                <a:moveTo>
                  <a:pt x="5500639" y="3613128"/>
                </a:moveTo>
                <a:cubicBezTo>
                  <a:pt x="5501407" y="3608279"/>
                  <a:pt x="5502109" y="3603408"/>
                  <a:pt x="5502702" y="3598494"/>
                </a:cubicBezTo>
                <a:cubicBezTo>
                  <a:pt x="5505839" y="3600732"/>
                  <a:pt x="5508845" y="3602969"/>
                  <a:pt x="5511763" y="3605207"/>
                </a:cubicBezTo>
                <a:cubicBezTo>
                  <a:pt x="5511500" y="3609881"/>
                  <a:pt x="5511170" y="3614532"/>
                  <a:pt x="5510732" y="3619161"/>
                </a:cubicBezTo>
                <a:cubicBezTo>
                  <a:pt x="5507485" y="3617143"/>
                  <a:pt x="5504106" y="3615124"/>
                  <a:pt x="5500639" y="3613128"/>
                </a:cubicBezTo>
                <a:close/>
                <a:moveTo>
                  <a:pt x="5498028" y="3611636"/>
                </a:moveTo>
                <a:cubicBezTo>
                  <a:pt x="5497348" y="3611263"/>
                  <a:pt x="5496690" y="3610868"/>
                  <a:pt x="5496010" y="3610495"/>
                </a:cubicBezTo>
                <a:cubicBezTo>
                  <a:pt x="5493136" y="3608893"/>
                  <a:pt x="5490196" y="3607357"/>
                  <a:pt x="5487212" y="3605844"/>
                </a:cubicBezTo>
                <a:cubicBezTo>
                  <a:pt x="5488331" y="3600644"/>
                  <a:pt x="5489362" y="3595422"/>
                  <a:pt x="5490283" y="3590157"/>
                </a:cubicBezTo>
                <a:cubicBezTo>
                  <a:pt x="5493684" y="3592329"/>
                  <a:pt x="5496931" y="3594501"/>
                  <a:pt x="5500091" y="3596695"/>
                </a:cubicBezTo>
                <a:cubicBezTo>
                  <a:pt x="5499499" y="3601697"/>
                  <a:pt x="5498796" y="3606699"/>
                  <a:pt x="5498028" y="3611636"/>
                </a:cubicBezTo>
                <a:close/>
                <a:moveTo>
                  <a:pt x="5491205" y="3586624"/>
                </a:moveTo>
                <a:cubicBezTo>
                  <a:pt x="5491117" y="3586580"/>
                  <a:pt x="5491030" y="3586515"/>
                  <a:pt x="5490942" y="3586471"/>
                </a:cubicBezTo>
                <a:cubicBezTo>
                  <a:pt x="5491732" y="3581644"/>
                  <a:pt x="5492455" y="3576817"/>
                  <a:pt x="5493092" y="3571968"/>
                </a:cubicBezTo>
                <a:cubicBezTo>
                  <a:pt x="5496054" y="3574272"/>
                  <a:pt x="5498928" y="3576576"/>
                  <a:pt x="5501693" y="3578901"/>
                </a:cubicBezTo>
                <a:cubicBezTo>
                  <a:pt x="5501407" y="3583553"/>
                  <a:pt x="5500990" y="3588182"/>
                  <a:pt x="5500508" y="3592790"/>
                </a:cubicBezTo>
                <a:cubicBezTo>
                  <a:pt x="5497502" y="3590727"/>
                  <a:pt x="5494430" y="3588687"/>
                  <a:pt x="5491205" y="3586624"/>
                </a:cubicBezTo>
                <a:close/>
                <a:moveTo>
                  <a:pt x="5488441" y="3584935"/>
                </a:moveTo>
                <a:cubicBezTo>
                  <a:pt x="5485062" y="3582851"/>
                  <a:pt x="5481639" y="3580832"/>
                  <a:pt x="5478107" y="3578858"/>
                </a:cubicBezTo>
                <a:cubicBezTo>
                  <a:pt x="5479248" y="3573702"/>
                  <a:pt x="5480301" y="3568502"/>
                  <a:pt x="5481244" y="3563280"/>
                </a:cubicBezTo>
                <a:cubicBezTo>
                  <a:pt x="5482298" y="3564026"/>
                  <a:pt x="5483373" y="3564750"/>
                  <a:pt x="5484426" y="3565496"/>
                </a:cubicBezTo>
                <a:cubicBezTo>
                  <a:pt x="5486532" y="3567010"/>
                  <a:pt x="5488572" y="3568524"/>
                  <a:pt x="5490569" y="3570038"/>
                </a:cubicBezTo>
                <a:cubicBezTo>
                  <a:pt x="5489955" y="3575018"/>
                  <a:pt x="5489252" y="3579976"/>
                  <a:pt x="5488441" y="3584935"/>
                </a:cubicBezTo>
                <a:close/>
                <a:moveTo>
                  <a:pt x="5486378" y="3562776"/>
                </a:moveTo>
                <a:cubicBezTo>
                  <a:pt x="5484908" y="3561701"/>
                  <a:pt x="5483395" y="3560670"/>
                  <a:pt x="5481881" y="3559638"/>
                </a:cubicBezTo>
                <a:cubicBezTo>
                  <a:pt x="5482692" y="3554855"/>
                  <a:pt x="5483438" y="3550028"/>
                  <a:pt x="5484075" y="3545224"/>
                </a:cubicBezTo>
                <a:cubicBezTo>
                  <a:pt x="5486905" y="3547593"/>
                  <a:pt x="5489647" y="3549963"/>
                  <a:pt x="5492280" y="3552354"/>
                </a:cubicBezTo>
                <a:cubicBezTo>
                  <a:pt x="5491973" y="3556983"/>
                  <a:pt x="5491534" y="3561591"/>
                  <a:pt x="5491030" y="3566198"/>
                </a:cubicBezTo>
                <a:cubicBezTo>
                  <a:pt x="5489494" y="3565057"/>
                  <a:pt x="5487980" y="3563895"/>
                  <a:pt x="5486378" y="3562776"/>
                </a:cubicBezTo>
                <a:close/>
                <a:moveTo>
                  <a:pt x="5479489" y="3558037"/>
                </a:moveTo>
                <a:cubicBezTo>
                  <a:pt x="5476286" y="3555908"/>
                  <a:pt x="5472995" y="3553824"/>
                  <a:pt x="5469594" y="3551762"/>
                </a:cubicBezTo>
                <a:cubicBezTo>
                  <a:pt x="5470735" y="3546606"/>
                  <a:pt x="5471788" y="3541428"/>
                  <a:pt x="5472732" y="3536228"/>
                </a:cubicBezTo>
                <a:cubicBezTo>
                  <a:pt x="5475035" y="3537940"/>
                  <a:pt x="5477317" y="3539673"/>
                  <a:pt x="5479511" y="3541450"/>
                </a:cubicBezTo>
                <a:cubicBezTo>
                  <a:pt x="5480257" y="3542043"/>
                  <a:pt x="5480937" y="3542635"/>
                  <a:pt x="5481661" y="3543227"/>
                </a:cubicBezTo>
                <a:cubicBezTo>
                  <a:pt x="5481047" y="3548186"/>
                  <a:pt x="5480323" y="3553122"/>
                  <a:pt x="5479489" y="3558037"/>
                </a:cubicBezTo>
                <a:close/>
                <a:moveTo>
                  <a:pt x="5481551" y="3538883"/>
                </a:moveTo>
                <a:cubicBezTo>
                  <a:pt x="5478897" y="3536777"/>
                  <a:pt x="5476154" y="3534692"/>
                  <a:pt x="5473368" y="3532630"/>
                </a:cubicBezTo>
                <a:cubicBezTo>
                  <a:pt x="5474180" y="3527847"/>
                  <a:pt x="5474904" y="3523065"/>
                  <a:pt x="5475540" y="3518260"/>
                </a:cubicBezTo>
                <a:cubicBezTo>
                  <a:pt x="5478282" y="3520717"/>
                  <a:pt x="5480893" y="3523174"/>
                  <a:pt x="5483417" y="3525653"/>
                </a:cubicBezTo>
                <a:cubicBezTo>
                  <a:pt x="5483087" y="3530239"/>
                  <a:pt x="5482648" y="3534802"/>
                  <a:pt x="5482144" y="3539366"/>
                </a:cubicBezTo>
                <a:cubicBezTo>
                  <a:pt x="5481925" y="3539212"/>
                  <a:pt x="5481749" y="3539059"/>
                  <a:pt x="5481551" y="3538883"/>
                </a:cubicBezTo>
                <a:close/>
                <a:moveTo>
                  <a:pt x="5465272" y="3505469"/>
                </a:moveTo>
                <a:cubicBezTo>
                  <a:pt x="5466084" y="3500708"/>
                  <a:pt x="5466808" y="3495947"/>
                  <a:pt x="5467422" y="3491164"/>
                </a:cubicBezTo>
                <a:cubicBezTo>
                  <a:pt x="5468190" y="3491888"/>
                  <a:pt x="5468958" y="3492612"/>
                  <a:pt x="5469704" y="3493336"/>
                </a:cubicBezTo>
                <a:cubicBezTo>
                  <a:pt x="5471525" y="3495135"/>
                  <a:pt x="5473280" y="3496934"/>
                  <a:pt x="5474991" y="3498733"/>
                </a:cubicBezTo>
                <a:cubicBezTo>
                  <a:pt x="5474663" y="3503319"/>
                  <a:pt x="5474246" y="3507882"/>
                  <a:pt x="5473719" y="3512424"/>
                </a:cubicBezTo>
                <a:cubicBezTo>
                  <a:pt x="5470977" y="3510076"/>
                  <a:pt x="5468190" y="3507751"/>
                  <a:pt x="5465272" y="3505469"/>
                </a:cubicBezTo>
                <a:close/>
                <a:moveTo>
                  <a:pt x="5463100" y="3503801"/>
                </a:moveTo>
                <a:cubicBezTo>
                  <a:pt x="5460138" y="3501519"/>
                  <a:pt x="5457089" y="3499260"/>
                  <a:pt x="5453951" y="3497044"/>
                </a:cubicBezTo>
                <a:cubicBezTo>
                  <a:pt x="5455048" y="3491954"/>
                  <a:pt x="5456036" y="3486842"/>
                  <a:pt x="5456957" y="3481708"/>
                </a:cubicBezTo>
                <a:cubicBezTo>
                  <a:pt x="5459787" y="3484121"/>
                  <a:pt x="5462552" y="3486578"/>
                  <a:pt x="5465250" y="3489080"/>
                </a:cubicBezTo>
                <a:cubicBezTo>
                  <a:pt x="5464636" y="3493994"/>
                  <a:pt x="5463912" y="3498909"/>
                  <a:pt x="5463100" y="3503801"/>
                </a:cubicBezTo>
                <a:close/>
                <a:moveTo>
                  <a:pt x="5457549" y="3478197"/>
                </a:moveTo>
                <a:cubicBezTo>
                  <a:pt x="5458361" y="3473436"/>
                  <a:pt x="5459063" y="3468675"/>
                  <a:pt x="5459655" y="3463893"/>
                </a:cubicBezTo>
                <a:cubicBezTo>
                  <a:pt x="5461411" y="3465670"/>
                  <a:pt x="5463144" y="3467469"/>
                  <a:pt x="5464833" y="3469290"/>
                </a:cubicBezTo>
                <a:cubicBezTo>
                  <a:pt x="5465557" y="3470080"/>
                  <a:pt x="5466259" y="3470869"/>
                  <a:pt x="5466962" y="3471659"/>
                </a:cubicBezTo>
                <a:cubicBezTo>
                  <a:pt x="5466632" y="3476201"/>
                  <a:pt x="5466215" y="3480764"/>
                  <a:pt x="5465711" y="3485306"/>
                </a:cubicBezTo>
                <a:cubicBezTo>
                  <a:pt x="5463056" y="3482892"/>
                  <a:pt x="5460336" y="3480545"/>
                  <a:pt x="5457549" y="3478197"/>
                </a:cubicBezTo>
                <a:close/>
                <a:moveTo>
                  <a:pt x="5458010" y="3458122"/>
                </a:moveTo>
                <a:cubicBezTo>
                  <a:pt x="5455421" y="3455621"/>
                  <a:pt x="5452789" y="3453164"/>
                  <a:pt x="5450046" y="3450750"/>
                </a:cubicBezTo>
                <a:cubicBezTo>
                  <a:pt x="5450836" y="3445946"/>
                  <a:pt x="5451516" y="3441207"/>
                  <a:pt x="5452108" y="3436490"/>
                </a:cubicBezTo>
                <a:cubicBezTo>
                  <a:pt x="5454565" y="3439100"/>
                  <a:pt x="5456957" y="3441755"/>
                  <a:pt x="5459261" y="3444454"/>
                </a:cubicBezTo>
                <a:cubicBezTo>
                  <a:pt x="5458931" y="3449017"/>
                  <a:pt x="5458515" y="3453581"/>
                  <a:pt x="5458010" y="3458122"/>
                </a:cubicBezTo>
                <a:close/>
                <a:moveTo>
                  <a:pt x="5448247" y="3449193"/>
                </a:moveTo>
                <a:cubicBezTo>
                  <a:pt x="5445394" y="3446714"/>
                  <a:pt x="5442433" y="3444278"/>
                  <a:pt x="5439427" y="3441887"/>
                </a:cubicBezTo>
                <a:cubicBezTo>
                  <a:pt x="5440480" y="3436753"/>
                  <a:pt x="5441423" y="3431685"/>
                  <a:pt x="5442279" y="3426639"/>
                </a:cubicBezTo>
                <a:cubicBezTo>
                  <a:pt x="5445022" y="3429249"/>
                  <a:pt x="5447698" y="3431904"/>
                  <a:pt x="5450287" y="3434603"/>
                </a:cubicBezTo>
                <a:cubicBezTo>
                  <a:pt x="5449717" y="3439474"/>
                  <a:pt x="5449037" y="3444344"/>
                  <a:pt x="5448247" y="3449193"/>
                </a:cubicBezTo>
                <a:close/>
                <a:moveTo>
                  <a:pt x="5450748" y="3430873"/>
                </a:moveTo>
                <a:cubicBezTo>
                  <a:pt x="5448203" y="3428284"/>
                  <a:pt x="5445548" y="3425739"/>
                  <a:pt x="5442828" y="3423216"/>
                </a:cubicBezTo>
                <a:cubicBezTo>
                  <a:pt x="5443595" y="3418433"/>
                  <a:pt x="5444276" y="3413694"/>
                  <a:pt x="5444846" y="3408999"/>
                </a:cubicBezTo>
                <a:cubicBezTo>
                  <a:pt x="5447282" y="3411720"/>
                  <a:pt x="5449651" y="3414506"/>
                  <a:pt x="5451955" y="3417336"/>
                </a:cubicBezTo>
                <a:cubicBezTo>
                  <a:pt x="5451626" y="3421856"/>
                  <a:pt x="5451231" y="3426353"/>
                  <a:pt x="5450748" y="3430873"/>
                </a:cubicBezTo>
                <a:close/>
                <a:moveTo>
                  <a:pt x="5441182" y="3421680"/>
                </a:moveTo>
                <a:cubicBezTo>
                  <a:pt x="5438374" y="3419113"/>
                  <a:pt x="5435522" y="3416568"/>
                  <a:pt x="5432560" y="3414089"/>
                </a:cubicBezTo>
                <a:cubicBezTo>
                  <a:pt x="5433569" y="3408999"/>
                  <a:pt x="5434490" y="3403931"/>
                  <a:pt x="5435324" y="3398928"/>
                </a:cubicBezTo>
                <a:cubicBezTo>
                  <a:pt x="5438001" y="3401605"/>
                  <a:pt x="5440634" y="3404304"/>
                  <a:pt x="5443157" y="3407090"/>
                </a:cubicBezTo>
                <a:cubicBezTo>
                  <a:pt x="5442586" y="3411939"/>
                  <a:pt x="5441928" y="3416809"/>
                  <a:pt x="5441182" y="3421680"/>
                </a:cubicBezTo>
                <a:close/>
                <a:moveTo>
                  <a:pt x="5435873" y="3395528"/>
                </a:moveTo>
                <a:cubicBezTo>
                  <a:pt x="5436619" y="3390767"/>
                  <a:pt x="5437255" y="3386050"/>
                  <a:pt x="5437803" y="3381355"/>
                </a:cubicBezTo>
                <a:cubicBezTo>
                  <a:pt x="5440195" y="3384141"/>
                  <a:pt x="5442520" y="3386971"/>
                  <a:pt x="5444736" y="3389846"/>
                </a:cubicBezTo>
                <a:cubicBezTo>
                  <a:pt x="5444429" y="3394365"/>
                  <a:pt x="5444035" y="3398906"/>
                  <a:pt x="5443552" y="3403448"/>
                </a:cubicBezTo>
                <a:cubicBezTo>
                  <a:pt x="5441072" y="3400772"/>
                  <a:pt x="5438528" y="3398139"/>
                  <a:pt x="5435873" y="3395528"/>
                </a:cubicBezTo>
                <a:close/>
                <a:moveTo>
                  <a:pt x="5434337" y="3393992"/>
                </a:moveTo>
                <a:cubicBezTo>
                  <a:pt x="5431616" y="3391381"/>
                  <a:pt x="5428786" y="3388792"/>
                  <a:pt x="5425890" y="3386225"/>
                </a:cubicBezTo>
                <a:cubicBezTo>
                  <a:pt x="5426899" y="3381157"/>
                  <a:pt x="5427799" y="3376111"/>
                  <a:pt x="5428589" y="3371131"/>
                </a:cubicBezTo>
                <a:cubicBezTo>
                  <a:pt x="5431221" y="3373873"/>
                  <a:pt x="5433766" y="3376682"/>
                  <a:pt x="5436246" y="3379512"/>
                </a:cubicBezTo>
                <a:cubicBezTo>
                  <a:pt x="5435697" y="3384339"/>
                  <a:pt x="5435061" y="3389187"/>
                  <a:pt x="5434337" y="3393992"/>
                </a:cubicBezTo>
                <a:close/>
                <a:moveTo>
                  <a:pt x="5429093" y="3367730"/>
                </a:moveTo>
                <a:cubicBezTo>
                  <a:pt x="5429817" y="3362969"/>
                  <a:pt x="5430453" y="3358230"/>
                  <a:pt x="5430980" y="3353535"/>
                </a:cubicBezTo>
                <a:cubicBezTo>
                  <a:pt x="5433328" y="3356409"/>
                  <a:pt x="5435565" y="3359349"/>
                  <a:pt x="5437759" y="3362311"/>
                </a:cubicBezTo>
                <a:cubicBezTo>
                  <a:pt x="5437474" y="3366830"/>
                  <a:pt x="5437079" y="3371350"/>
                  <a:pt x="5436619" y="3375870"/>
                </a:cubicBezTo>
                <a:cubicBezTo>
                  <a:pt x="5434184" y="3373127"/>
                  <a:pt x="5431682" y="3370407"/>
                  <a:pt x="5429093" y="3367730"/>
                </a:cubicBezTo>
                <a:close/>
                <a:moveTo>
                  <a:pt x="5427667" y="3366304"/>
                </a:moveTo>
                <a:cubicBezTo>
                  <a:pt x="5425012" y="3363605"/>
                  <a:pt x="5422270" y="3360951"/>
                  <a:pt x="5419461" y="3358318"/>
                </a:cubicBezTo>
                <a:cubicBezTo>
                  <a:pt x="5420427" y="3353206"/>
                  <a:pt x="5421305" y="3348160"/>
                  <a:pt x="5422073" y="3343135"/>
                </a:cubicBezTo>
                <a:cubicBezTo>
                  <a:pt x="5424617" y="3345966"/>
                  <a:pt x="5427118" y="3348818"/>
                  <a:pt x="5429510" y="3351736"/>
                </a:cubicBezTo>
                <a:cubicBezTo>
                  <a:pt x="5429005" y="3356585"/>
                  <a:pt x="5428369" y="3361433"/>
                  <a:pt x="5427667" y="3366304"/>
                </a:cubicBezTo>
                <a:close/>
                <a:moveTo>
                  <a:pt x="5422555" y="3339954"/>
                </a:moveTo>
                <a:cubicBezTo>
                  <a:pt x="5423236" y="3335171"/>
                  <a:pt x="5423849" y="3330432"/>
                  <a:pt x="5424354" y="3325715"/>
                </a:cubicBezTo>
                <a:cubicBezTo>
                  <a:pt x="5426614" y="3328655"/>
                  <a:pt x="5428830" y="3331595"/>
                  <a:pt x="5430958" y="3334579"/>
                </a:cubicBezTo>
                <a:cubicBezTo>
                  <a:pt x="5430673" y="3339142"/>
                  <a:pt x="5430322" y="3343684"/>
                  <a:pt x="5429883" y="3348225"/>
                </a:cubicBezTo>
                <a:cubicBezTo>
                  <a:pt x="5427514" y="3345439"/>
                  <a:pt x="5425056" y="3342675"/>
                  <a:pt x="5422555" y="3339954"/>
                </a:cubicBezTo>
                <a:close/>
                <a:moveTo>
                  <a:pt x="5420646" y="3337914"/>
                </a:moveTo>
                <a:cubicBezTo>
                  <a:pt x="5418211" y="3335325"/>
                  <a:pt x="5415710" y="3332758"/>
                  <a:pt x="5413121" y="3330213"/>
                </a:cubicBezTo>
                <a:cubicBezTo>
                  <a:pt x="5414064" y="3325123"/>
                  <a:pt x="5414876" y="3320077"/>
                  <a:pt x="5415622" y="3315052"/>
                </a:cubicBezTo>
                <a:cubicBezTo>
                  <a:pt x="5417970" y="3317773"/>
                  <a:pt x="5420251" y="3320537"/>
                  <a:pt x="5422445" y="3323324"/>
                </a:cubicBezTo>
                <a:cubicBezTo>
                  <a:pt x="5421941" y="3328172"/>
                  <a:pt x="5421348" y="3333043"/>
                  <a:pt x="5420646" y="3337914"/>
                </a:cubicBezTo>
                <a:close/>
                <a:moveTo>
                  <a:pt x="5416083" y="3311959"/>
                </a:moveTo>
                <a:cubicBezTo>
                  <a:pt x="5416763" y="3307220"/>
                  <a:pt x="5417333" y="3302503"/>
                  <a:pt x="5417816" y="3297829"/>
                </a:cubicBezTo>
                <a:cubicBezTo>
                  <a:pt x="5419879" y="3300594"/>
                  <a:pt x="5421897" y="3303402"/>
                  <a:pt x="5423871" y="3306254"/>
                </a:cubicBezTo>
                <a:cubicBezTo>
                  <a:pt x="5423586" y="3310796"/>
                  <a:pt x="5423236" y="3315337"/>
                  <a:pt x="5422796" y="3319879"/>
                </a:cubicBezTo>
                <a:cubicBezTo>
                  <a:pt x="5420624" y="3317202"/>
                  <a:pt x="5418386" y="3314570"/>
                  <a:pt x="5416083" y="3311959"/>
                </a:cubicBezTo>
                <a:close/>
                <a:moveTo>
                  <a:pt x="5414262" y="3309874"/>
                </a:moveTo>
                <a:cubicBezTo>
                  <a:pt x="5390633" y="3283656"/>
                  <a:pt x="5360399" y="3260268"/>
                  <a:pt x="5323892" y="3240040"/>
                </a:cubicBezTo>
                <a:cubicBezTo>
                  <a:pt x="5277840" y="3214546"/>
                  <a:pt x="5220335" y="3193286"/>
                  <a:pt x="5152980" y="3176875"/>
                </a:cubicBezTo>
                <a:cubicBezTo>
                  <a:pt x="5031213" y="3147234"/>
                  <a:pt x="4898937" y="3137646"/>
                  <a:pt x="4784521" y="3131020"/>
                </a:cubicBezTo>
                <a:cubicBezTo>
                  <a:pt x="4407133" y="3109102"/>
                  <a:pt x="4016120" y="3123780"/>
                  <a:pt x="3637986" y="3137997"/>
                </a:cubicBezTo>
                <a:cubicBezTo>
                  <a:pt x="3608850" y="3139072"/>
                  <a:pt x="3579735" y="3140169"/>
                  <a:pt x="3550621" y="3141244"/>
                </a:cubicBezTo>
                <a:lnTo>
                  <a:pt x="3538861" y="3141683"/>
                </a:lnTo>
                <a:cubicBezTo>
                  <a:pt x="3491208" y="3143395"/>
                  <a:pt x="3441953" y="3145194"/>
                  <a:pt x="3393224" y="3146795"/>
                </a:cubicBezTo>
                <a:cubicBezTo>
                  <a:pt x="3365448" y="3147695"/>
                  <a:pt x="3337212" y="3148792"/>
                  <a:pt x="3308866" y="3150042"/>
                </a:cubicBezTo>
                <a:cubicBezTo>
                  <a:pt x="3324640" y="3133127"/>
                  <a:pt x="3340217" y="3116738"/>
                  <a:pt x="3355444" y="3100963"/>
                </a:cubicBezTo>
                <a:cubicBezTo>
                  <a:pt x="3361609" y="3100765"/>
                  <a:pt x="3367796" y="3100546"/>
                  <a:pt x="3373917" y="3100370"/>
                </a:cubicBezTo>
                <a:cubicBezTo>
                  <a:pt x="3421132" y="3098966"/>
                  <a:pt x="3468961" y="3097409"/>
                  <a:pt x="3515188" y="3095895"/>
                </a:cubicBezTo>
                <a:lnTo>
                  <a:pt x="3594413" y="3093262"/>
                </a:lnTo>
                <a:cubicBezTo>
                  <a:pt x="3984153" y="3080186"/>
                  <a:pt x="4387146" y="3066649"/>
                  <a:pt x="4776118" y="3093942"/>
                </a:cubicBezTo>
                <a:cubicBezTo>
                  <a:pt x="4958417" y="3106733"/>
                  <a:pt x="5289226" y="3129989"/>
                  <a:pt x="5416017" y="3295482"/>
                </a:cubicBezTo>
                <a:cubicBezTo>
                  <a:pt x="5415535" y="3300287"/>
                  <a:pt x="5414920" y="3305092"/>
                  <a:pt x="5414262" y="3309874"/>
                </a:cubicBezTo>
                <a:close/>
                <a:moveTo>
                  <a:pt x="5319811" y="3210202"/>
                </a:moveTo>
                <a:cubicBezTo>
                  <a:pt x="5273671" y="3183172"/>
                  <a:pt x="5215816" y="3160464"/>
                  <a:pt x="5147802" y="3142736"/>
                </a:cubicBezTo>
                <a:cubicBezTo>
                  <a:pt x="5026123" y="3111033"/>
                  <a:pt x="4892224" y="3099690"/>
                  <a:pt x="4776294" y="3091551"/>
                </a:cubicBezTo>
                <a:cubicBezTo>
                  <a:pt x="4387190" y="3064257"/>
                  <a:pt x="3984132" y="3077772"/>
                  <a:pt x="3594325" y="3090871"/>
                </a:cubicBezTo>
                <a:lnTo>
                  <a:pt x="3515123" y="3093503"/>
                </a:lnTo>
                <a:cubicBezTo>
                  <a:pt x="3468873" y="3095017"/>
                  <a:pt x="3421066" y="3096575"/>
                  <a:pt x="3373851" y="3097979"/>
                </a:cubicBezTo>
                <a:cubicBezTo>
                  <a:pt x="3368542" y="3098133"/>
                  <a:pt x="3363189" y="3098308"/>
                  <a:pt x="3357835" y="3098484"/>
                </a:cubicBezTo>
                <a:cubicBezTo>
                  <a:pt x="3374115" y="3081634"/>
                  <a:pt x="3390021" y="3065486"/>
                  <a:pt x="3405423" y="3050062"/>
                </a:cubicBezTo>
                <a:cubicBezTo>
                  <a:pt x="3434559" y="3049250"/>
                  <a:pt x="3463651" y="3048395"/>
                  <a:pt x="3492108" y="3047583"/>
                </a:cubicBezTo>
                <a:lnTo>
                  <a:pt x="3553210" y="3045762"/>
                </a:lnTo>
                <a:cubicBezTo>
                  <a:pt x="3953789" y="3033871"/>
                  <a:pt x="4367992" y="3021540"/>
                  <a:pt x="4767868" y="3054385"/>
                </a:cubicBezTo>
                <a:cubicBezTo>
                  <a:pt x="4955323" y="3069786"/>
                  <a:pt x="5297937" y="3097979"/>
                  <a:pt x="5417377" y="3278435"/>
                </a:cubicBezTo>
                <a:cubicBezTo>
                  <a:pt x="5417114" y="3282910"/>
                  <a:pt x="5416763" y="3287408"/>
                  <a:pt x="5416346" y="3291906"/>
                </a:cubicBezTo>
                <a:cubicBezTo>
                  <a:pt x="5392212" y="3261080"/>
                  <a:pt x="5359873" y="3233677"/>
                  <a:pt x="5319811" y="3210202"/>
                </a:cubicBezTo>
                <a:close/>
                <a:moveTo>
                  <a:pt x="3350222" y="3098703"/>
                </a:moveTo>
                <a:cubicBezTo>
                  <a:pt x="3335259" y="3099208"/>
                  <a:pt x="3320187" y="3099756"/>
                  <a:pt x="3305048" y="3100348"/>
                </a:cubicBezTo>
                <a:cubicBezTo>
                  <a:pt x="3321393" y="3083323"/>
                  <a:pt x="3337322" y="3067022"/>
                  <a:pt x="3352723" y="3051510"/>
                </a:cubicBezTo>
                <a:cubicBezTo>
                  <a:pt x="3353338" y="3051488"/>
                  <a:pt x="3353930" y="3051466"/>
                  <a:pt x="3354522" y="3051444"/>
                </a:cubicBezTo>
                <a:cubicBezTo>
                  <a:pt x="3368893" y="3051072"/>
                  <a:pt x="3383329" y="3050677"/>
                  <a:pt x="3397766" y="3050282"/>
                </a:cubicBezTo>
                <a:cubicBezTo>
                  <a:pt x="3382232" y="3065859"/>
                  <a:pt x="3366370" y="3082007"/>
                  <a:pt x="3350222" y="3098703"/>
                </a:cubicBezTo>
                <a:close/>
                <a:moveTo>
                  <a:pt x="3355071" y="3049141"/>
                </a:moveTo>
                <a:cubicBezTo>
                  <a:pt x="3372096" y="3032006"/>
                  <a:pt x="3388442" y="3015902"/>
                  <a:pt x="3403887" y="3000873"/>
                </a:cubicBezTo>
                <a:cubicBezTo>
                  <a:pt x="3419026" y="3000500"/>
                  <a:pt x="3434098" y="3000105"/>
                  <a:pt x="3449062" y="2999732"/>
                </a:cubicBezTo>
                <a:cubicBezTo>
                  <a:pt x="3433243" y="3015046"/>
                  <a:pt x="3416898" y="3031128"/>
                  <a:pt x="3400135" y="3047912"/>
                </a:cubicBezTo>
                <a:cubicBezTo>
                  <a:pt x="3385107" y="3048329"/>
                  <a:pt x="3370056" y="3048746"/>
                  <a:pt x="3355071" y="3049141"/>
                </a:cubicBezTo>
                <a:close/>
                <a:moveTo>
                  <a:pt x="3347480" y="3049360"/>
                </a:moveTo>
                <a:cubicBezTo>
                  <a:pt x="3332319" y="3049755"/>
                  <a:pt x="3317071" y="3050238"/>
                  <a:pt x="3301735" y="3050764"/>
                </a:cubicBezTo>
                <a:cubicBezTo>
                  <a:pt x="3318475" y="3033892"/>
                  <a:pt x="3334842" y="3017679"/>
                  <a:pt x="3350771" y="3002167"/>
                </a:cubicBezTo>
                <a:cubicBezTo>
                  <a:pt x="3365931" y="3001816"/>
                  <a:pt x="3381113" y="3001444"/>
                  <a:pt x="3396274" y="3001070"/>
                </a:cubicBezTo>
                <a:cubicBezTo>
                  <a:pt x="3380609" y="3016297"/>
                  <a:pt x="3364286" y="3032423"/>
                  <a:pt x="3347480" y="3049360"/>
                </a:cubicBezTo>
                <a:close/>
                <a:moveTo>
                  <a:pt x="3353096" y="2999908"/>
                </a:moveTo>
                <a:cubicBezTo>
                  <a:pt x="3370495" y="2982970"/>
                  <a:pt x="3387323" y="2966910"/>
                  <a:pt x="3403426" y="2951772"/>
                </a:cubicBezTo>
                <a:cubicBezTo>
                  <a:pt x="3417358" y="2951464"/>
                  <a:pt x="3431246" y="2951157"/>
                  <a:pt x="3444959" y="2950850"/>
                </a:cubicBezTo>
                <a:lnTo>
                  <a:pt x="3448886" y="2950762"/>
                </a:lnTo>
                <a:cubicBezTo>
                  <a:pt x="3433133" y="2965572"/>
                  <a:pt x="3416305" y="2981588"/>
                  <a:pt x="3398600" y="2998789"/>
                </a:cubicBezTo>
                <a:cubicBezTo>
                  <a:pt x="3383439" y="2999162"/>
                  <a:pt x="3368257" y="2999557"/>
                  <a:pt x="3353096" y="2999908"/>
                </a:cubicBezTo>
                <a:close/>
                <a:moveTo>
                  <a:pt x="3345768" y="3000083"/>
                </a:moveTo>
                <a:cubicBezTo>
                  <a:pt x="3342192" y="3000171"/>
                  <a:pt x="3338638" y="3000259"/>
                  <a:pt x="3335084" y="3000347"/>
                </a:cubicBezTo>
                <a:cubicBezTo>
                  <a:pt x="3323368" y="3000610"/>
                  <a:pt x="3311542" y="3000917"/>
                  <a:pt x="3299695" y="3001246"/>
                </a:cubicBezTo>
                <a:cubicBezTo>
                  <a:pt x="3316983" y="2984374"/>
                  <a:pt x="3333811" y="2968248"/>
                  <a:pt x="3350025" y="2952912"/>
                </a:cubicBezTo>
                <a:cubicBezTo>
                  <a:pt x="3365361" y="2952605"/>
                  <a:pt x="3380697" y="2952254"/>
                  <a:pt x="3395967" y="2951925"/>
                </a:cubicBezTo>
                <a:cubicBezTo>
                  <a:pt x="3379885" y="2967086"/>
                  <a:pt x="3363101" y="2983167"/>
                  <a:pt x="3345768" y="3000083"/>
                </a:cubicBezTo>
                <a:close/>
                <a:moveTo>
                  <a:pt x="3352306" y="2950762"/>
                </a:moveTo>
                <a:cubicBezTo>
                  <a:pt x="3370429" y="2933693"/>
                  <a:pt x="3387761" y="2917655"/>
                  <a:pt x="3404107" y="2902758"/>
                </a:cubicBezTo>
                <a:cubicBezTo>
                  <a:pt x="3409526" y="2902648"/>
                  <a:pt x="3414945" y="2902560"/>
                  <a:pt x="3420364" y="2902451"/>
                </a:cubicBezTo>
                <a:lnTo>
                  <a:pt x="3449939" y="2901902"/>
                </a:lnTo>
                <a:cubicBezTo>
                  <a:pt x="3433813" y="2916580"/>
                  <a:pt x="3416503" y="2932574"/>
                  <a:pt x="3398249" y="2949775"/>
                </a:cubicBezTo>
                <a:cubicBezTo>
                  <a:pt x="3383000" y="2950104"/>
                  <a:pt x="3367642" y="2950433"/>
                  <a:pt x="3352306" y="2950762"/>
                </a:cubicBezTo>
                <a:close/>
                <a:moveTo>
                  <a:pt x="3345022" y="2950916"/>
                </a:moveTo>
                <a:cubicBezTo>
                  <a:pt x="3335237" y="2951113"/>
                  <a:pt x="3325452" y="2951311"/>
                  <a:pt x="3315711" y="2951508"/>
                </a:cubicBezTo>
                <a:cubicBezTo>
                  <a:pt x="3310050" y="2951618"/>
                  <a:pt x="3304324" y="2951772"/>
                  <a:pt x="3298641" y="2951903"/>
                </a:cubicBezTo>
                <a:cubicBezTo>
                  <a:pt x="3316566" y="2934922"/>
                  <a:pt x="3333877" y="2918840"/>
                  <a:pt x="3350420" y="2903723"/>
                </a:cubicBezTo>
                <a:cubicBezTo>
                  <a:pt x="3365843" y="2903438"/>
                  <a:pt x="3381267" y="2903175"/>
                  <a:pt x="3396691" y="2902889"/>
                </a:cubicBezTo>
                <a:cubicBezTo>
                  <a:pt x="3380324" y="2917831"/>
                  <a:pt x="3363035" y="2933869"/>
                  <a:pt x="3345022" y="2950916"/>
                </a:cubicBezTo>
                <a:close/>
                <a:moveTo>
                  <a:pt x="3291489" y="2952057"/>
                </a:moveTo>
                <a:cubicBezTo>
                  <a:pt x="3275868" y="2952430"/>
                  <a:pt x="3260159" y="2952847"/>
                  <a:pt x="3244406" y="2953329"/>
                </a:cubicBezTo>
                <a:cubicBezTo>
                  <a:pt x="3262287" y="2936326"/>
                  <a:pt x="3279685" y="2920090"/>
                  <a:pt x="3296426" y="2904710"/>
                </a:cubicBezTo>
                <a:cubicBezTo>
                  <a:pt x="3312003" y="2904447"/>
                  <a:pt x="3327580" y="2904140"/>
                  <a:pt x="3343158" y="2903855"/>
                </a:cubicBezTo>
                <a:cubicBezTo>
                  <a:pt x="3326637" y="2919015"/>
                  <a:pt x="3309348" y="2935097"/>
                  <a:pt x="3291489" y="2952057"/>
                </a:cubicBezTo>
                <a:close/>
                <a:moveTo>
                  <a:pt x="3298685" y="2902648"/>
                </a:moveTo>
                <a:cubicBezTo>
                  <a:pt x="3317334" y="2885557"/>
                  <a:pt x="3335171" y="2869519"/>
                  <a:pt x="3351956" y="2854666"/>
                </a:cubicBezTo>
                <a:cubicBezTo>
                  <a:pt x="3366282" y="2854446"/>
                  <a:pt x="3380631" y="2854249"/>
                  <a:pt x="3394958" y="2854029"/>
                </a:cubicBezTo>
                <a:lnTo>
                  <a:pt x="3398556" y="2853964"/>
                </a:lnTo>
                <a:cubicBezTo>
                  <a:pt x="3382035" y="2868575"/>
                  <a:pt x="3364220" y="2884570"/>
                  <a:pt x="3345396" y="2901792"/>
                </a:cubicBezTo>
                <a:cubicBezTo>
                  <a:pt x="3329818" y="2902078"/>
                  <a:pt x="3314263" y="2902385"/>
                  <a:pt x="3298685" y="2902648"/>
                </a:cubicBezTo>
                <a:close/>
                <a:moveTo>
                  <a:pt x="3423304" y="2803063"/>
                </a:moveTo>
                <a:lnTo>
                  <a:pt x="3411171" y="2803217"/>
                </a:lnTo>
                <a:cubicBezTo>
                  <a:pt x="3429579" y="2787442"/>
                  <a:pt x="3448162" y="2771689"/>
                  <a:pt x="3466964" y="2755980"/>
                </a:cubicBezTo>
                <a:cubicBezTo>
                  <a:pt x="3482235" y="2755848"/>
                  <a:pt x="3497505" y="2755739"/>
                  <a:pt x="3512797" y="2755629"/>
                </a:cubicBezTo>
                <a:cubicBezTo>
                  <a:pt x="3494148" y="2771294"/>
                  <a:pt x="3475718" y="2786959"/>
                  <a:pt x="3457464" y="2802668"/>
                </a:cubicBezTo>
                <a:cubicBezTo>
                  <a:pt x="3446034" y="2802800"/>
                  <a:pt x="3434647" y="2802931"/>
                  <a:pt x="3423304" y="2803063"/>
                </a:cubicBezTo>
                <a:close/>
                <a:moveTo>
                  <a:pt x="3469049" y="2754225"/>
                </a:moveTo>
                <a:cubicBezTo>
                  <a:pt x="3670435" y="2585946"/>
                  <a:pt x="3893915" y="2420672"/>
                  <a:pt x="4163622" y="2240349"/>
                </a:cubicBezTo>
                <a:cubicBezTo>
                  <a:pt x="4343025" y="2120407"/>
                  <a:pt x="4528833" y="2002851"/>
                  <a:pt x="4708521" y="1889165"/>
                </a:cubicBezTo>
                <a:cubicBezTo>
                  <a:pt x="4970418" y="1723469"/>
                  <a:pt x="5241222" y="1552129"/>
                  <a:pt x="5498380" y="1369565"/>
                </a:cubicBezTo>
                <a:cubicBezTo>
                  <a:pt x="5510117" y="1361237"/>
                  <a:pt x="5523325" y="1352050"/>
                  <a:pt x="5537323" y="1342322"/>
                </a:cubicBezTo>
                <a:cubicBezTo>
                  <a:pt x="5622691" y="1282975"/>
                  <a:pt x="5739631" y="1201696"/>
                  <a:pt x="5823331" y="1107625"/>
                </a:cubicBezTo>
                <a:cubicBezTo>
                  <a:pt x="5907888" y="1012579"/>
                  <a:pt x="5938910" y="924049"/>
                  <a:pt x="5915501" y="844497"/>
                </a:cubicBezTo>
                <a:cubicBezTo>
                  <a:pt x="5884961" y="740809"/>
                  <a:pt x="5769162" y="682254"/>
                  <a:pt x="5684715" y="647231"/>
                </a:cubicBezTo>
                <a:cubicBezTo>
                  <a:pt x="5653429" y="634256"/>
                  <a:pt x="5619224" y="621968"/>
                  <a:pt x="5580149" y="609668"/>
                </a:cubicBezTo>
                <a:cubicBezTo>
                  <a:pt x="5417553" y="558563"/>
                  <a:pt x="5247475" y="531294"/>
                  <a:pt x="5087226" y="507746"/>
                </a:cubicBezTo>
                <a:cubicBezTo>
                  <a:pt x="5041130" y="500980"/>
                  <a:pt x="4993586" y="494348"/>
                  <a:pt x="4941896" y="487476"/>
                </a:cubicBezTo>
                <a:cubicBezTo>
                  <a:pt x="4688424" y="453842"/>
                  <a:pt x="4410073" y="427071"/>
                  <a:pt x="4090935" y="405640"/>
                </a:cubicBezTo>
                <a:cubicBezTo>
                  <a:pt x="3811487" y="386824"/>
                  <a:pt x="3526268" y="374926"/>
                  <a:pt x="3250440" y="363421"/>
                </a:cubicBezTo>
                <a:cubicBezTo>
                  <a:pt x="3161868" y="359724"/>
                  <a:pt x="3070269" y="355902"/>
                  <a:pt x="2980381" y="351916"/>
                </a:cubicBezTo>
                <a:cubicBezTo>
                  <a:pt x="2887598" y="347800"/>
                  <a:pt x="2784348" y="343162"/>
                  <a:pt x="2677720" y="338116"/>
                </a:cubicBezTo>
                <a:cubicBezTo>
                  <a:pt x="2684105" y="334689"/>
                  <a:pt x="2690512" y="331288"/>
                  <a:pt x="2696918" y="327896"/>
                </a:cubicBezTo>
                <a:cubicBezTo>
                  <a:pt x="2797622" y="332486"/>
                  <a:pt x="2896330" y="336863"/>
                  <a:pt x="2987797" y="340917"/>
                </a:cubicBezTo>
                <a:cubicBezTo>
                  <a:pt x="3064609" y="344325"/>
                  <a:pt x="3142868" y="347653"/>
                  <a:pt x="3218539" y="350874"/>
                </a:cubicBezTo>
                <a:cubicBezTo>
                  <a:pt x="3510888" y="363314"/>
                  <a:pt x="3813220" y="376179"/>
                  <a:pt x="4109562" y="396629"/>
                </a:cubicBezTo>
                <a:cubicBezTo>
                  <a:pt x="4430828" y="418758"/>
                  <a:pt x="4711900" y="446358"/>
                  <a:pt x="4968816" y="481010"/>
                </a:cubicBezTo>
                <a:cubicBezTo>
                  <a:pt x="5020507" y="487989"/>
                  <a:pt x="5068489" y="494797"/>
                  <a:pt x="5115528" y="501822"/>
                </a:cubicBezTo>
                <a:cubicBezTo>
                  <a:pt x="5277203" y="525976"/>
                  <a:pt x="5448751" y="553862"/>
                  <a:pt x="5612686" y="605324"/>
                </a:cubicBezTo>
                <a:cubicBezTo>
                  <a:pt x="5651695" y="617582"/>
                  <a:pt x="5686163" y="629875"/>
                  <a:pt x="5718042" y="642903"/>
                </a:cubicBezTo>
                <a:cubicBezTo>
                  <a:pt x="5811440" y="681052"/>
                  <a:pt x="5922697" y="737646"/>
                  <a:pt x="5954620" y="837463"/>
                </a:cubicBezTo>
                <a:cubicBezTo>
                  <a:pt x="5979851" y="916423"/>
                  <a:pt x="5949946" y="1004950"/>
                  <a:pt x="5865719" y="1100591"/>
                </a:cubicBezTo>
                <a:cubicBezTo>
                  <a:pt x="5782062" y="1195566"/>
                  <a:pt x="5664552" y="1277694"/>
                  <a:pt x="5578745" y="1337660"/>
                </a:cubicBezTo>
                <a:cubicBezTo>
                  <a:pt x="5564462" y="1347649"/>
                  <a:pt x="5550970" y="1357083"/>
                  <a:pt x="5539034" y="1365598"/>
                </a:cubicBezTo>
                <a:cubicBezTo>
                  <a:pt x="5280933" y="1550047"/>
                  <a:pt x="5008988" y="1723210"/>
                  <a:pt x="4745972" y="1890666"/>
                </a:cubicBezTo>
                <a:cubicBezTo>
                  <a:pt x="4563652" y="2006759"/>
                  <a:pt x="4375123" y="2126803"/>
                  <a:pt x="4193109" y="2249410"/>
                </a:cubicBezTo>
                <a:cubicBezTo>
                  <a:pt x="3929830" y="2426772"/>
                  <a:pt x="3711002" y="2589434"/>
                  <a:pt x="3514881" y="2753896"/>
                </a:cubicBezTo>
                <a:cubicBezTo>
                  <a:pt x="3499589" y="2754005"/>
                  <a:pt x="3484319" y="2754115"/>
                  <a:pt x="3469049" y="2754225"/>
                </a:cubicBezTo>
                <a:close/>
                <a:moveTo>
                  <a:pt x="2674364" y="337956"/>
                </a:moveTo>
                <a:cubicBezTo>
                  <a:pt x="2660783" y="337311"/>
                  <a:pt x="2647136" y="336661"/>
                  <a:pt x="2633446" y="336005"/>
                </a:cubicBezTo>
                <a:cubicBezTo>
                  <a:pt x="2639457" y="332589"/>
                  <a:pt x="2645491" y="329199"/>
                  <a:pt x="2651524" y="325818"/>
                </a:cubicBezTo>
                <a:cubicBezTo>
                  <a:pt x="2665566" y="326463"/>
                  <a:pt x="2679542" y="327102"/>
                  <a:pt x="2693517" y="327740"/>
                </a:cubicBezTo>
                <a:cubicBezTo>
                  <a:pt x="2687111" y="331130"/>
                  <a:pt x="2680726" y="334533"/>
                  <a:pt x="2674364" y="337956"/>
                </a:cubicBezTo>
                <a:close/>
                <a:moveTo>
                  <a:pt x="2630045" y="335843"/>
                </a:moveTo>
                <a:cubicBezTo>
                  <a:pt x="2616552" y="335193"/>
                  <a:pt x="2602993" y="334540"/>
                  <a:pt x="2589434" y="333877"/>
                </a:cubicBezTo>
                <a:cubicBezTo>
                  <a:pt x="2595073" y="330474"/>
                  <a:pt x="2600711" y="327098"/>
                  <a:pt x="2606372" y="323732"/>
                </a:cubicBezTo>
                <a:cubicBezTo>
                  <a:pt x="2620282" y="324377"/>
                  <a:pt x="2634192" y="325022"/>
                  <a:pt x="2648080" y="325660"/>
                </a:cubicBezTo>
                <a:cubicBezTo>
                  <a:pt x="2642046" y="329037"/>
                  <a:pt x="2636035" y="332429"/>
                  <a:pt x="2630045" y="335843"/>
                </a:cubicBezTo>
                <a:close/>
                <a:moveTo>
                  <a:pt x="2586012" y="333710"/>
                </a:moveTo>
                <a:cubicBezTo>
                  <a:pt x="2572606" y="333056"/>
                  <a:pt x="2559179" y="332396"/>
                  <a:pt x="2545752" y="331731"/>
                </a:cubicBezTo>
                <a:cubicBezTo>
                  <a:pt x="2550952" y="328346"/>
                  <a:pt x="2556195" y="324982"/>
                  <a:pt x="2561439" y="321637"/>
                </a:cubicBezTo>
                <a:cubicBezTo>
                  <a:pt x="2575261" y="322284"/>
                  <a:pt x="2589061" y="322929"/>
                  <a:pt x="2602884" y="323572"/>
                </a:cubicBezTo>
                <a:cubicBezTo>
                  <a:pt x="2597245" y="326933"/>
                  <a:pt x="2591628" y="330312"/>
                  <a:pt x="2586012" y="333710"/>
                </a:cubicBezTo>
                <a:close/>
                <a:moveTo>
                  <a:pt x="2542307" y="331560"/>
                </a:moveTo>
                <a:cubicBezTo>
                  <a:pt x="2528990" y="330900"/>
                  <a:pt x="2515672" y="330235"/>
                  <a:pt x="2502355" y="329564"/>
                </a:cubicBezTo>
                <a:cubicBezTo>
                  <a:pt x="2507138" y="326198"/>
                  <a:pt x="2511943" y="322854"/>
                  <a:pt x="2516747" y="319528"/>
                </a:cubicBezTo>
                <a:cubicBezTo>
                  <a:pt x="2530460" y="320180"/>
                  <a:pt x="2544194" y="320827"/>
                  <a:pt x="2557951" y="321472"/>
                </a:cubicBezTo>
                <a:cubicBezTo>
                  <a:pt x="2552729" y="324816"/>
                  <a:pt x="2547507" y="328179"/>
                  <a:pt x="2542307" y="331560"/>
                </a:cubicBezTo>
                <a:close/>
                <a:moveTo>
                  <a:pt x="2498932" y="329392"/>
                </a:moveTo>
                <a:cubicBezTo>
                  <a:pt x="2494939" y="329191"/>
                  <a:pt x="2490924" y="328989"/>
                  <a:pt x="2486931" y="328785"/>
                </a:cubicBezTo>
                <a:cubicBezTo>
                  <a:pt x="2477738" y="328346"/>
                  <a:pt x="2468502" y="327898"/>
                  <a:pt x="2459243" y="327442"/>
                </a:cubicBezTo>
                <a:cubicBezTo>
                  <a:pt x="2463587" y="324087"/>
                  <a:pt x="2467953" y="320755"/>
                  <a:pt x="2472319" y="317444"/>
                </a:cubicBezTo>
                <a:cubicBezTo>
                  <a:pt x="2477936" y="317703"/>
                  <a:pt x="2483574" y="317960"/>
                  <a:pt x="2489213" y="318216"/>
                </a:cubicBezTo>
                <a:cubicBezTo>
                  <a:pt x="2497221" y="318600"/>
                  <a:pt x="2505251" y="318982"/>
                  <a:pt x="2513281" y="319364"/>
                </a:cubicBezTo>
                <a:cubicBezTo>
                  <a:pt x="2508476" y="322685"/>
                  <a:pt x="2503715" y="326029"/>
                  <a:pt x="2498932" y="329392"/>
                </a:cubicBezTo>
                <a:close/>
                <a:moveTo>
                  <a:pt x="2455842" y="327275"/>
                </a:moveTo>
                <a:cubicBezTo>
                  <a:pt x="2442810" y="326630"/>
                  <a:pt x="2429712" y="325963"/>
                  <a:pt x="2416592" y="325270"/>
                </a:cubicBezTo>
                <a:cubicBezTo>
                  <a:pt x="2420453" y="321946"/>
                  <a:pt x="2424315" y="318646"/>
                  <a:pt x="2428220" y="315366"/>
                </a:cubicBezTo>
                <a:cubicBezTo>
                  <a:pt x="2441713" y="316020"/>
                  <a:pt x="2455272" y="316659"/>
                  <a:pt x="2468875" y="317286"/>
                </a:cubicBezTo>
                <a:cubicBezTo>
                  <a:pt x="2464509" y="320595"/>
                  <a:pt x="2460164" y="323925"/>
                  <a:pt x="2455842" y="327275"/>
                </a:cubicBezTo>
                <a:close/>
                <a:moveTo>
                  <a:pt x="2413257" y="325092"/>
                </a:moveTo>
                <a:cubicBezTo>
                  <a:pt x="2400356" y="324403"/>
                  <a:pt x="2387456" y="323686"/>
                  <a:pt x="2374555" y="322929"/>
                </a:cubicBezTo>
                <a:cubicBezTo>
                  <a:pt x="2377890" y="319653"/>
                  <a:pt x="2381269" y="316400"/>
                  <a:pt x="2384647" y="313170"/>
                </a:cubicBezTo>
                <a:cubicBezTo>
                  <a:pt x="2397965" y="313872"/>
                  <a:pt x="2411370" y="314548"/>
                  <a:pt x="2424819" y="315204"/>
                </a:cubicBezTo>
                <a:cubicBezTo>
                  <a:pt x="2420958" y="318475"/>
                  <a:pt x="2417096" y="321773"/>
                  <a:pt x="2413257" y="325092"/>
                </a:cubicBezTo>
                <a:close/>
                <a:moveTo>
                  <a:pt x="2371330" y="322736"/>
                </a:moveTo>
                <a:cubicBezTo>
                  <a:pt x="2358605" y="321983"/>
                  <a:pt x="2345902" y="321193"/>
                  <a:pt x="2333264" y="320355"/>
                </a:cubicBezTo>
                <a:cubicBezTo>
                  <a:pt x="2336051" y="317146"/>
                  <a:pt x="2338881" y="313958"/>
                  <a:pt x="2341711" y="310792"/>
                </a:cubicBezTo>
                <a:cubicBezTo>
                  <a:pt x="2354853" y="311557"/>
                  <a:pt x="2368061" y="312292"/>
                  <a:pt x="2381334" y="312997"/>
                </a:cubicBezTo>
                <a:cubicBezTo>
                  <a:pt x="2377978" y="316220"/>
                  <a:pt x="2374643" y="319467"/>
                  <a:pt x="2371330" y="322736"/>
                </a:cubicBezTo>
                <a:close/>
                <a:moveTo>
                  <a:pt x="2330127" y="320143"/>
                </a:moveTo>
                <a:cubicBezTo>
                  <a:pt x="2317599" y="319304"/>
                  <a:pt x="2305137" y="318425"/>
                  <a:pt x="2292763" y="317486"/>
                </a:cubicBezTo>
                <a:cubicBezTo>
                  <a:pt x="2295001" y="314361"/>
                  <a:pt x="2297261" y="311259"/>
                  <a:pt x="2299542" y="308179"/>
                </a:cubicBezTo>
                <a:cubicBezTo>
                  <a:pt x="2312443" y="309028"/>
                  <a:pt x="2325432" y="309837"/>
                  <a:pt x="2338530" y="310607"/>
                </a:cubicBezTo>
                <a:cubicBezTo>
                  <a:pt x="2335699" y="313762"/>
                  <a:pt x="2332891" y="316942"/>
                  <a:pt x="2330127" y="320143"/>
                </a:cubicBezTo>
                <a:close/>
                <a:moveTo>
                  <a:pt x="2289735" y="317251"/>
                </a:moveTo>
                <a:cubicBezTo>
                  <a:pt x="2277427" y="316307"/>
                  <a:pt x="2265185" y="315316"/>
                  <a:pt x="2253074" y="314256"/>
                </a:cubicBezTo>
                <a:cubicBezTo>
                  <a:pt x="2254741" y="311239"/>
                  <a:pt x="2256453" y="308247"/>
                  <a:pt x="2258164" y="305274"/>
                </a:cubicBezTo>
                <a:cubicBezTo>
                  <a:pt x="2270823" y="306224"/>
                  <a:pt x="2283592" y="307128"/>
                  <a:pt x="2296449" y="307981"/>
                </a:cubicBezTo>
                <a:cubicBezTo>
                  <a:pt x="2294189" y="311048"/>
                  <a:pt x="2291951" y="314140"/>
                  <a:pt x="2289735" y="317251"/>
                </a:cubicBezTo>
                <a:close/>
                <a:moveTo>
                  <a:pt x="2250134" y="313991"/>
                </a:moveTo>
                <a:cubicBezTo>
                  <a:pt x="2242455" y="313310"/>
                  <a:pt x="2234842" y="312600"/>
                  <a:pt x="2227272" y="311867"/>
                </a:cubicBezTo>
                <a:cubicBezTo>
                  <a:pt x="2228457" y="308938"/>
                  <a:pt x="2229642" y="306026"/>
                  <a:pt x="2230849" y="303133"/>
                </a:cubicBezTo>
                <a:cubicBezTo>
                  <a:pt x="2238923" y="303795"/>
                  <a:pt x="2247019" y="304436"/>
                  <a:pt x="2255180" y="305054"/>
                </a:cubicBezTo>
                <a:cubicBezTo>
                  <a:pt x="2253469" y="308012"/>
                  <a:pt x="2251801" y="310991"/>
                  <a:pt x="2250134" y="313991"/>
                </a:cubicBezTo>
                <a:close/>
                <a:moveTo>
                  <a:pt x="2224376" y="311584"/>
                </a:moveTo>
                <a:cubicBezTo>
                  <a:pt x="2212419" y="310412"/>
                  <a:pt x="2200594" y="309173"/>
                  <a:pt x="2188952" y="307852"/>
                </a:cubicBezTo>
                <a:cubicBezTo>
                  <a:pt x="2189556" y="305083"/>
                  <a:pt x="2190170" y="302332"/>
                  <a:pt x="2190795" y="299594"/>
                </a:cubicBezTo>
                <a:cubicBezTo>
                  <a:pt x="2203051" y="300756"/>
                  <a:pt x="2215447" y="301847"/>
                  <a:pt x="2227931" y="302885"/>
                </a:cubicBezTo>
                <a:cubicBezTo>
                  <a:pt x="2226724" y="305768"/>
                  <a:pt x="2225539" y="308668"/>
                  <a:pt x="2224376" y="311584"/>
                </a:cubicBezTo>
                <a:close/>
                <a:moveTo>
                  <a:pt x="2186072" y="307518"/>
                </a:moveTo>
                <a:cubicBezTo>
                  <a:pt x="2175734" y="306331"/>
                  <a:pt x="2165494" y="305103"/>
                  <a:pt x="2155454" y="303784"/>
                </a:cubicBezTo>
                <a:cubicBezTo>
                  <a:pt x="2153835" y="303571"/>
                  <a:pt x="2152236" y="303363"/>
                  <a:pt x="2150621" y="303152"/>
                </a:cubicBezTo>
                <a:cubicBezTo>
                  <a:pt x="2150667" y="300592"/>
                  <a:pt x="2150722" y="298045"/>
                  <a:pt x="2150788" y="295511"/>
                </a:cubicBezTo>
                <a:cubicBezTo>
                  <a:pt x="2151466" y="295585"/>
                  <a:pt x="2152126" y="295655"/>
                  <a:pt x="2152804" y="295730"/>
                </a:cubicBezTo>
                <a:cubicBezTo>
                  <a:pt x="2164377" y="296994"/>
                  <a:pt x="2176093" y="298179"/>
                  <a:pt x="2187901" y="299311"/>
                </a:cubicBezTo>
                <a:cubicBezTo>
                  <a:pt x="2187281" y="302031"/>
                  <a:pt x="2186671" y="304767"/>
                  <a:pt x="2186072" y="307518"/>
                </a:cubicBezTo>
                <a:close/>
                <a:moveTo>
                  <a:pt x="2147646" y="302764"/>
                </a:moveTo>
                <a:cubicBezTo>
                  <a:pt x="2135612" y="301189"/>
                  <a:pt x="2123699" y="299635"/>
                  <a:pt x="2111886" y="298108"/>
                </a:cubicBezTo>
                <a:cubicBezTo>
                  <a:pt x="2111425" y="295780"/>
                  <a:pt x="2110973" y="293464"/>
                  <a:pt x="2110528" y="291158"/>
                </a:cubicBezTo>
                <a:cubicBezTo>
                  <a:pt x="2122764" y="292468"/>
                  <a:pt x="2135193" y="293813"/>
                  <a:pt x="2147815" y="295190"/>
                </a:cubicBezTo>
                <a:cubicBezTo>
                  <a:pt x="2147749" y="297698"/>
                  <a:pt x="2147692" y="300223"/>
                  <a:pt x="2147646" y="302764"/>
                </a:cubicBezTo>
                <a:close/>
                <a:moveTo>
                  <a:pt x="2108668" y="297691"/>
                </a:moveTo>
                <a:cubicBezTo>
                  <a:pt x="2096587" y="296132"/>
                  <a:pt x="2084597" y="294600"/>
                  <a:pt x="2072675" y="293095"/>
                </a:cubicBezTo>
                <a:cubicBezTo>
                  <a:pt x="2071776" y="291017"/>
                  <a:pt x="2070870" y="288926"/>
                  <a:pt x="2069985" y="286871"/>
                </a:cubicBezTo>
                <a:cubicBezTo>
                  <a:pt x="2082272" y="288152"/>
                  <a:pt x="2094716" y="289466"/>
                  <a:pt x="2107332" y="290815"/>
                </a:cubicBezTo>
                <a:cubicBezTo>
                  <a:pt x="2107768" y="293095"/>
                  <a:pt x="2108213" y="295388"/>
                  <a:pt x="2108668" y="297691"/>
                </a:cubicBezTo>
                <a:close/>
                <a:moveTo>
                  <a:pt x="2069020" y="292634"/>
                </a:moveTo>
                <a:cubicBezTo>
                  <a:pt x="2051948" y="290486"/>
                  <a:pt x="2034987" y="288400"/>
                  <a:pt x="2018049" y="286379"/>
                </a:cubicBezTo>
                <a:cubicBezTo>
                  <a:pt x="2016864" y="284661"/>
                  <a:pt x="2015693" y="282946"/>
                  <a:pt x="2014526" y="281232"/>
                </a:cubicBezTo>
                <a:cubicBezTo>
                  <a:pt x="2031590" y="282919"/>
                  <a:pt x="2048846" y="284675"/>
                  <a:pt x="2066372" y="286496"/>
                </a:cubicBezTo>
                <a:cubicBezTo>
                  <a:pt x="2067243" y="288525"/>
                  <a:pt x="2068134" y="290583"/>
                  <a:pt x="2069020" y="292634"/>
                </a:cubicBezTo>
                <a:close/>
                <a:moveTo>
                  <a:pt x="2013734" y="285861"/>
                </a:moveTo>
                <a:cubicBezTo>
                  <a:pt x="2001360" y="284392"/>
                  <a:pt x="1988985" y="282957"/>
                  <a:pt x="1976578" y="281563"/>
                </a:cubicBezTo>
                <a:cubicBezTo>
                  <a:pt x="1975157" y="280098"/>
                  <a:pt x="1973737" y="278634"/>
                  <a:pt x="1972329" y="277173"/>
                </a:cubicBezTo>
                <a:cubicBezTo>
                  <a:pt x="1984922" y="278351"/>
                  <a:pt x="1997566" y="279567"/>
                  <a:pt x="2010296" y="280818"/>
                </a:cubicBezTo>
                <a:cubicBezTo>
                  <a:pt x="2011430" y="282496"/>
                  <a:pt x="2012580" y="284176"/>
                  <a:pt x="2013734" y="285861"/>
                </a:cubicBezTo>
                <a:close/>
                <a:moveTo>
                  <a:pt x="1971330" y="280980"/>
                </a:moveTo>
                <a:cubicBezTo>
                  <a:pt x="1959132" y="279620"/>
                  <a:pt x="1946885" y="278299"/>
                  <a:pt x="1934568" y="277015"/>
                </a:cubicBezTo>
                <a:cubicBezTo>
                  <a:pt x="1932993" y="275782"/>
                  <a:pt x="1931422" y="274554"/>
                  <a:pt x="1929853" y="273323"/>
                </a:cubicBezTo>
                <a:cubicBezTo>
                  <a:pt x="1942297" y="274411"/>
                  <a:pt x="1954737" y="275534"/>
                  <a:pt x="1967206" y="276693"/>
                </a:cubicBezTo>
                <a:cubicBezTo>
                  <a:pt x="1968575" y="278121"/>
                  <a:pt x="1969950" y="279549"/>
                  <a:pt x="1971330" y="280980"/>
                </a:cubicBezTo>
                <a:close/>
                <a:moveTo>
                  <a:pt x="1928102" y="276348"/>
                </a:moveTo>
                <a:cubicBezTo>
                  <a:pt x="1916283" y="275133"/>
                  <a:pt x="1904381" y="273957"/>
                  <a:pt x="1892373" y="272818"/>
                </a:cubicBezTo>
                <a:cubicBezTo>
                  <a:pt x="1890714" y="271794"/>
                  <a:pt x="1889049" y="270769"/>
                  <a:pt x="1887395" y="269747"/>
                </a:cubicBezTo>
                <a:cubicBezTo>
                  <a:pt x="1899493" y="270723"/>
                  <a:pt x="1911533" y="271732"/>
                  <a:pt x="1923556" y="272774"/>
                </a:cubicBezTo>
                <a:cubicBezTo>
                  <a:pt x="1925072" y="273963"/>
                  <a:pt x="1926582" y="275155"/>
                  <a:pt x="1928102" y="276348"/>
                </a:cubicBezTo>
                <a:close/>
                <a:moveTo>
                  <a:pt x="1884385" y="272061"/>
                </a:moveTo>
                <a:cubicBezTo>
                  <a:pt x="1878659" y="271528"/>
                  <a:pt x="1872912" y="271004"/>
                  <a:pt x="1867129" y="270488"/>
                </a:cubicBezTo>
                <a:cubicBezTo>
                  <a:pt x="1861561" y="269992"/>
                  <a:pt x="1855988" y="269499"/>
                  <a:pt x="1850413" y="269003"/>
                </a:cubicBezTo>
                <a:cubicBezTo>
                  <a:pt x="1848741" y="268167"/>
                  <a:pt x="1847083" y="267333"/>
                  <a:pt x="1845415" y="266497"/>
                </a:cubicBezTo>
                <a:cubicBezTo>
                  <a:pt x="1847195" y="266631"/>
                  <a:pt x="1848972" y="266761"/>
                  <a:pt x="1850753" y="266894"/>
                </a:cubicBezTo>
                <a:cubicBezTo>
                  <a:pt x="1860448" y="267618"/>
                  <a:pt x="1870069" y="268369"/>
                  <a:pt x="1879657" y="269130"/>
                </a:cubicBezTo>
                <a:cubicBezTo>
                  <a:pt x="1881232" y="270109"/>
                  <a:pt x="1882805" y="271083"/>
                  <a:pt x="1884385" y="272061"/>
                </a:cubicBezTo>
                <a:close/>
                <a:moveTo>
                  <a:pt x="1840514" y="268127"/>
                </a:moveTo>
                <a:cubicBezTo>
                  <a:pt x="1829838" y="267182"/>
                  <a:pt x="1819153" y="266238"/>
                  <a:pt x="1808451" y="265295"/>
                </a:cubicBezTo>
                <a:cubicBezTo>
                  <a:pt x="1806935" y="264668"/>
                  <a:pt x="1805421" y="264040"/>
                  <a:pt x="1803905" y="263413"/>
                </a:cubicBezTo>
                <a:cubicBezTo>
                  <a:pt x="1814546" y="264200"/>
                  <a:pt x="1825198" y="264994"/>
                  <a:pt x="1835847" y="265786"/>
                </a:cubicBezTo>
                <a:cubicBezTo>
                  <a:pt x="1837400" y="266568"/>
                  <a:pt x="1838960" y="267346"/>
                  <a:pt x="1840514" y="268127"/>
                </a:cubicBezTo>
                <a:close/>
                <a:moveTo>
                  <a:pt x="1796013" y="264202"/>
                </a:moveTo>
                <a:cubicBezTo>
                  <a:pt x="1786149" y="263336"/>
                  <a:pt x="1776272" y="262469"/>
                  <a:pt x="1766377" y="261605"/>
                </a:cubicBezTo>
                <a:cubicBezTo>
                  <a:pt x="1765214" y="261201"/>
                  <a:pt x="1764044" y="260795"/>
                  <a:pt x="1762882" y="260394"/>
                </a:cubicBezTo>
                <a:cubicBezTo>
                  <a:pt x="1772579" y="261104"/>
                  <a:pt x="1782279" y="261820"/>
                  <a:pt x="1791987" y="262535"/>
                </a:cubicBezTo>
                <a:cubicBezTo>
                  <a:pt x="1793328" y="263090"/>
                  <a:pt x="1794673" y="263647"/>
                  <a:pt x="1796013" y="264202"/>
                </a:cubicBezTo>
                <a:close/>
                <a:moveTo>
                  <a:pt x="1750701" y="260236"/>
                </a:moveTo>
                <a:cubicBezTo>
                  <a:pt x="1741879" y="259468"/>
                  <a:pt x="1733039" y="258700"/>
                  <a:pt x="1724193" y="257932"/>
                </a:cubicBezTo>
                <a:cubicBezTo>
                  <a:pt x="1723638" y="257770"/>
                  <a:pt x="1723083" y="257605"/>
                  <a:pt x="1722530" y="257443"/>
                </a:cubicBezTo>
                <a:cubicBezTo>
                  <a:pt x="1731018" y="258061"/>
                  <a:pt x="1739505" y="258678"/>
                  <a:pt x="1748002" y="259299"/>
                </a:cubicBezTo>
                <a:cubicBezTo>
                  <a:pt x="1748902" y="259613"/>
                  <a:pt x="1749799" y="259924"/>
                  <a:pt x="1750701" y="260236"/>
                </a:cubicBezTo>
                <a:close/>
                <a:moveTo>
                  <a:pt x="1704313" y="256212"/>
                </a:moveTo>
                <a:cubicBezTo>
                  <a:pt x="1702069" y="256019"/>
                  <a:pt x="1699826" y="255824"/>
                  <a:pt x="1697580" y="255630"/>
                </a:cubicBezTo>
                <a:cubicBezTo>
                  <a:pt x="1699682" y="255782"/>
                  <a:pt x="1701779" y="255933"/>
                  <a:pt x="1703881" y="256087"/>
                </a:cubicBezTo>
                <a:cubicBezTo>
                  <a:pt x="1704026" y="256126"/>
                  <a:pt x="1704170" y="256168"/>
                  <a:pt x="1704313" y="256212"/>
                </a:cubicBezTo>
                <a:close/>
                <a:moveTo>
                  <a:pt x="1933021" y="314019"/>
                </a:moveTo>
                <a:cubicBezTo>
                  <a:pt x="1933230" y="314122"/>
                  <a:pt x="1933438" y="314223"/>
                  <a:pt x="1933649" y="314326"/>
                </a:cubicBezTo>
                <a:cubicBezTo>
                  <a:pt x="1931496" y="313857"/>
                  <a:pt x="1929348" y="313385"/>
                  <a:pt x="1927194" y="312916"/>
                </a:cubicBezTo>
                <a:cubicBezTo>
                  <a:pt x="1929129" y="313282"/>
                  <a:pt x="1931080" y="313651"/>
                  <a:pt x="1933021" y="314019"/>
                </a:cubicBezTo>
                <a:close/>
                <a:moveTo>
                  <a:pt x="1964650" y="325345"/>
                </a:moveTo>
                <a:cubicBezTo>
                  <a:pt x="1968882" y="326284"/>
                  <a:pt x="1973061" y="327240"/>
                  <a:pt x="1977191" y="328221"/>
                </a:cubicBezTo>
                <a:cubicBezTo>
                  <a:pt x="1977623" y="328475"/>
                  <a:pt x="1978066" y="328732"/>
                  <a:pt x="1978500" y="328987"/>
                </a:cubicBezTo>
                <a:lnTo>
                  <a:pt x="1965279" y="325647"/>
                </a:lnTo>
                <a:cubicBezTo>
                  <a:pt x="1965069" y="325546"/>
                  <a:pt x="1964858" y="325445"/>
                  <a:pt x="1964650" y="325345"/>
                </a:cubicBezTo>
                <a:close/>
                <a:moveTo>
                  <a:pt x="2005399" y="340551"/>
                </a:moveTo>
                <a:cubicBezTo>
                  <a:pt x="2010030" y="341924"/>
                  <a:pt x="2014609" y="343333"/>
                  <a:pt x="2019151" y="344774"/>
                </a:cubicBezTo>
                <a:cubicBezTo>
                  <a:pt x="2019499" y="345022"/>
                  <a:pt x="2019848" y="345273"/>
                  <a:pt x="2020195" y="345520"/>
                </a:cubicBezTo>
                <a:cubicBezTo>
                  <a:pt x="2015469" y="343884"/>
                  <a:pt x="2010653" y="342295"/>
                  <a:pt x="2005734" y="340746"/>
                </a:cubicBezTo>
                <a:cubicBezTo>
                  <a:pt x="2005622" y="340681"/>
                  <a:pt x="2005513" y="340617"/>
                  <a:pt x="2005399" y="340551"/>
                </a:cubicBezTo>
                <a:close/>
                <a:moveTo>
                  <a:pt x="2045571" y="359165"/>
                </a:moveTo>
                <a:cubicBezTo>
                  <a:pt x="2049921" y="360885"/>
                  <a:pt x="2054270" y="362645"/>
                  <a:pt x="2058640" y="364444"/>
                </a:cubicBezTo>
                <a:cubicBezTo>
                  <a:pt x="2059270" y="364994"/>
                  <a:pt x="2059893" y="365545"/>
                  <a:pt x="2060527" y="366096"/>
                </a:cubicBezTo>
                <a:cubicBezTo>
                  <a:pt x="2055729" y="363838"/>
                  <a:pt x="2050933" y="361644"/>
                  <a:pt x="2046077" y="359514"/>
                </a:cubicBezTo>
                <a:cubicBezTo>
                  <a:pt x="2045911" y="359397"/>
                  <a:pt x="2045737" y="359281"/>
                  <a:pt x="2045571" y="359165"/>
                </a:cubicBezTo>
                <a:close/>
                <a:moveTo>
                  <a:pt x="2072035" y="375999"/>
                </a:moveTo>
                <a:cubicBezTo>
                  <a:pt x="2071541" y="375723"/>
                  <a:pt x="2071045" y="375446"/>
                  <a:pt x="2070551" y="375172"/>
                </a:cubicBezTo>
                <a:cubicBezTo>
                  <a:pt x="2070949" y="375365"/>
                  <a:pt x="2071348" y="375561"/>
                  <a:pt x="2071747" y="375756"/>
                </a:cubicBezTo>
                <a:cubicBezTo>
                  <a:pt x="2071844" y="375835"/>
                  <a:pt x="2071940" y="375916"/>
                  <a:pt x="2072035" y="375999"/>
                </a:cubicBezTo>
                <a:close/>
                <a:moveTo>
                  <a:pt x="2107952" y="396682"/>
                </a:moveTo>
                <a:cubicBezTo>
                  <a:pt x="2106090" y="394751"/>
                  <a:pt x="2104260" y="392829"/>
                  <a:pt x="2102441" y="390907"/>
                </a:cubicBezTo>
                <a:cubicBezTo>
                  <a:pt x="2107145" y="393218"/>
                  <a:pt x="2112009" y="395581"/>
                  <a:pt x="2117066" y="397998"/>
                </a:cubicBezTo>
                <a:cubicBezTo>
                  <a:pt x="2117935" y="399798"/>
                  <a:pt x="2118802" y="401597"/>
                  <a:pt x="2119681" y="403411"/>
                </a:cubicBezTo>
                <a:cubicBezTo>
                  <a:pt x="2115682" y="401182"/>
                  <a:pt x="2111842" y="398999"/>
                  <a:pt x="2108108" y="396853"/>
                </a:cubicBezTo>
                <a:cubicBezTo>
                  <a:pt x="2108055" y="396798"/>
                  <a:pt x="2108007" y="396739"/>
                  <a:pt x="2107952" y="396682"/>
                </a:cubicBezTo>
                <a:close/>
                <a:moveTo>
                  <a:pt x="2124598" y="410401"/>
                </a:moveTo>
                <a:cubicBezTo>
                  <a:pt x="2126323" y="412444"/>
                  <a:pt x="2127817" y="414651"/>
                  <a:pt x="2129166" y="416990"/>
                </a:cubicBezTo>
                <a:cubicBezTo>
                  <a:pt x="2125366" y="414574"/>
                  <a:pt x="2121718" y="412200"/>
                  <a:pt x="2118227" y="409875"/>
                </a:cubicBezTo>
                <a:cubicBezTo>
                  <a:pt x="2117163" y="408227"/>
                  <a:pt x="2116048" y="406610"/>
                  <a:pt x="2114888" y="405021"/>
                </a:cubicBezTo>
                <a:cubicBezTo>
                  <a:pt x="2118029" y="406788"/>
                  <a:pt x="2121263" y="408580"/>
                  <a:pt x="2124598" y="410401"/>
                </a:cubicBezTo>
                <a:close/>
                <a:moveTo>
                  <a:pt x="2130934" y="413819"/>
                </a:moveTo>
                <a:cubicBezTo>
                  <a:pt x="2133760" y="415329"/>
                  <a:pt x="2136661" y="416854"/>
                  <a:pt x="2139649" y="418398"/>
                </a:cubicBezTo>
                <a:cubicBezTo>
                  <a:pt x="2141025" y="420601"/>
                  <a:pt x="2142133" y="422995"/>
                  <a:pt x="2143074" y="425540"/>
                </a:cubicBezTo>
                <a:cubicBezTo>
                  <a:pt x="2140101" y="423773"/>
                  <a:pt x="2137244" y="422036"/>
                  <a:pt x="2134471" y="420316"/>
                </a:cubicBezTo>
                <a:cubicBezTo>
                  <a:pt x="2133405" y="418052"/>
                  <a:pt x="2132227" y="415890"/>
                  <a:pt x="2130934" y="413819"/>
                </a:cubicBezTo>
                <a:close/>
                <a:moveTo>
                  <a:pt x="2144460" y="420866"/>
                </a:moveTo>
                <a:cubicBezTo>
                  <a:pt x="2147736" y="422529"/>
                  <a:pt x="2151121" y="424214"/>
                  <a:pt x="2154612" y="425921"/>
                </a:cubicBezTo>
                <a:cubicBezTo>
                  <a:pt x="2155632" y="428238"/>
                  <a:pt x="2156367" y="430755"/>
                  <a:pt x="2156885" y="433460"/>
                </a:cubicBezTo>
                <a:cubicBezTo>
                  <a:pt x="2153517" y="431593"/>
                  <a:pt x="2150255" y="429745"/>
                  <a:pt x="2147128" y="427927"/>
                </a:cubicBezTo>
                <a:cubicBezTo>
                  <a:pt x="2146385" y="425454"/>
                  <a:pt x="2145505" y="423104"/>
                  <a:pt x="2144460" y="420866"/>
                </a:cubicBezTo>
                <a:close/>
                <a:moveTo>
                  <a:pt x="2157554" y="438010"/>
                </a:moveTo>
                <a:cubicBezTo>
                  <a:pt x="2157784" y="440053"/>
                  <a:pt x="2157960" y="442159"/>
                  <a:pt x="2158076" y="444364"/>
                </a:cubicBezTo>
                <a:cubicBezTo>
                  <a:pt x="2155196" y="442545"/>
                  <a:pt x="2152405" y="440744"/>
                  <a:pt x="2149741" y="438969"/>
                </a:cubicBezTo>
                <a:cubicBezTo>
                  <a:pt x="2149335" y="436887"/>
                  <a:pt x="2148908" y="434860"/>
                  <a:pt x="2148440" y="432896"/>
                </a:cubicBezTo>
                <a:cubicBezTo>
                  <a:pt x="2151385" y="434581"/>
                  <a:pt x="2154399" y="436281"/>
                  <a:pt x="2157554" y="438010"/>
                </a:cubicBezTo>
                <a:close/>
                <a:moveTo>
                  <a:pt x="2160740" y="439728"/>
                </a:moveTo>
                <a:cubicBezTo>
                  <a:pt x="2164018" y="441496"/>
                  <a:pt x="2167385" y="443280"/>
                  <a:pt x="2170907" y="445092"/>
                </a:cubicBezTo>
                <a:cubicBezTo>
                  <a:pt x="2170830" y="447262"/>
                  <a:pt x="2170672" y="449520"/>
                  <a:pt x="2170446" y="451881"/>
                </a:cubicBezTo>
                <a:cubicBezTo>
                  <a:pt x="2167227" y="449996"/>
                  <a:pt x="2164110" y="448129"/>
                  <a:pt x="2161141" y="446290"/>
                </a:cubicBezTo>
                <a:cubicBezTo>
                  <a:pt x="2161045" y="444039"/>
                  <a:pt x="2160926" y="441839"/>
                  <a:pt x="2160740" y="439728"/>
                </a:cubicBezTo>
                <a:close/>
                <a:moveTo>
                  <a:pt x="2173726" y="446525"/>
                </a:moveTo>
                <a:cubicBezTo>
                  <a:pt x="2174900" y="447122"/>
                  <a:pt x="2176047" y="447714"/>
                  <a:pt x="2177250" y="448313"/>
                </a:cubicBezTo>
                <a:cubicBezTo>
                  <a:pt x="2179709" y="449544"/>
                  <a:pt x="2182243" y="450735"/>
                  <a:pt x="2184819" y="451907"/>
                </a:cubicBezTo>
                <a:cubicBezTo>
                  <a:pt x="2184424" y="454200"/>
                  <a:pt x="2183908" y="456609"/>
                  <a:pt x="2183320" y="459119"/>
                </a:cubicBezTo>
                <a:cubicBezTo>
                  <a:pt x="2182555" y="458711"/>
                  <a:pt x="2181760" y="458316"/>
                  <a:pt x="2181008" y="457901"/>
                </a:cubicBezTo>
                <a:cubicBezTo>
                  <a:pt x="2178307" y="456411"/>
                  <a:pt x="2175714" y="454939"/>
                  <a:pt x="2173177" y="453476"/>
                </a:cubicBezTo>
                <a:cubicBezTo>
                  <a:pt x="2173423" y="451075"/>
                  <a:pt x="2173612" y="448756"/>
                  <a:pt x="2173726" y="446525"/>
                </a:cubicBezTo>
                <a:close/>
                <a:moveTo>
                  <a:pt x="2179931" y="472840"/>
                </a:moveTo>
                <a:cubicBezTo>
                  <a:pt x="2179446" y="474834"/>
                  <a:pt x="2178967" y="476872"/>
                  <a:pt x="2178509" y="478961"/>
                </a:cubicBezTo>
                <a:cubicBezTo>
                  <a:pt x="2175922" y="477125"/>
                  <a:pt x="2173461" y="475312"/>
                  <a:pt x="2171093" y="473516"/>
                </a:cubicBezTo>
                <a:cubicBezTo>
                  <a:pt x="2171247" y="471508"/>
                  <a:pt x="2171427" y="469529"/>
                  <a:pt x="2171626" y="467583"/>
                </a:cubicBezTo>
                <a:cubicBezTo>
                  <a:pt x="2174292" y="469318"/>
                  <a:pt x="2177048" y="471069"/>
                  <a:pt x="2179931" y="472840"/>
                </a:cubicBezTo>
                <a:close/>
                <a:moveTo>
                  <a:pt x="2182432" y="474352"/>
                </a:moveTo>
                <a:cubicBezTo>
                  <a:pt x="2184942" y="475852"/>
                  <a:pt x="2187544" y="477305"/>
                  <a:pt x="2190207" y="478724"/>
                </a:cubicBezTo>
                <a:cubicBezTo>
                  <a:pt x="2189411" y="480848"/>
                  <a:pt x="2188623" y="483038"/>
                  <a:pt x="2187858" y="485280"/>
                </a:cubicBezTo>
                <a:cubicBezTo>
                  <a:pt x="2186993" y="484725"/>
                  <a:pt x="2186096" y="484185"/>
                  <a:pt x="2185253" y="483619"/>
                </a:cubicBezTo>
                <a:cubicBezTo>
                  <a:pt x="2183796" y="482640"/>
                  <a:pt x="2182384" y="481668"/>
                  <a:pt x="2180990" y="480701"/>
                </a:cubicBezTo>
                <a:cubicBezTo>
                  <a:pt x="2181451" y="478535"/>
                  <a:pt x="2181936" y="476416"/>
                  <a:pt x="2182432" y="474352"/>
                </a:cubicBezTo>
                <a:close/>
                <a:moveTo>
                  <a:pt x="2192599" y="479986"/>
                </a:moveTo>
                <a:cubicBezTo>
                  <a:pt x="2195986" y="481732"/>
                  <a:pt x="2199497" y="483417"/>
                  <a:pt x="2203117" y="485041"/>
                </a:cubicBezTo>
                <a:cubicBezTo>
                  <a:pt x="2201954" y="487344"/>
                  <a:pt x="2200791" y="489716"/>
                  <a:pt x="2199650" y="492158"/>
                </a:cubicBezTo>
                <a:cubicBezTo>
                  <a:pt x="2196359" y="490418"/>
                  <a:pt x="2193200" y="488621"/>
                  <a:pt x="2190168" y="486752"/>
                </a:cubicBezTo>
                <a:cubicBezTo>
                  <a:pt x="2190958" y="484450"/>
                  <a:pt x="2191772" y="482191"/>
                  <a:pt x="2192599" y="479986"/>
                </a:cubicBezTo>
                <a:close/>
                <a:moveTo>
                  <a:pt x="2198224" y="495214"/>
                </a:moveTo>
                <a:cubicBezTo>
                  <a:pt x="2197237" y="497399"/>
                  <a:pt x="2196293" y="499637"/>
                  <a:pt x="2195350" y="501917"/>
                </a:cubicBezTo>
                <a:cubicBezTo>
                  <a:pt x="2192601" y="500157"/>
                  <a:pt x="2189909" y="498358"/>
                  <a:pt x="2187375" y="496480"/>
                </a:cubicBezTo>
                <a:cubicBezTo>
                  <a:pt x="2187318" y="496436"/>
                  <a:pt x="2187263" y="496395"/>
                  <a:pt x="2187204" y="496351"/>
                </a:cubicBezTo>
                <a:cubicBezTo>
                  <a:pt x="2187789" y="494214"/>
                  <a:pt x="2188419" y="492112"/>
                  <a:pt x="2189082" y="490045"/>
                </a:cubicBezTo>
                <a:cubicBezTo>
                  <a:pt x="2192013" y="491833"/>
                  <a:pt x="2195087" y="493545"/>
                  <a:pt x="2198224" y="495214"/>
                </a:cubicBezTo>
                <a:close/>
                <a:moveTo>
                  <a:pt x="2200550" y="496427"/>
                </a:moveTo>
                <a:cubicBezTo>
                  <a:pt x="2203841" y="498117"/>
                  <a:pt x="2207220" y="499749"/>
                  <a:pt x="2210730" y="501320"/>
                </a:cubicBezTo>
                <a:cubicBezTo>
                  <a:pt x="2209370" y="503670"/>
                  <a:pt x="2208031" y="506074"/>
                  <a:pt x="2206715" y="508536"/>
                </a:cubicBezTo>
                <a:cubicBezTo>
                  <a:pt x="2203577" y="506862"/>
                  <a:pt x="2200528" y="505129"/>
                  <a:pt x="2197610" y="503334"/>
                </a:cubicBezTo>
                <a:cubicBezTo>
                  <a:pt x="2198553" y="500984"/>
                  <a:pt x="2199541" y="498678"/>
                  <a:pt x="2200550" y="496427"/>
                </a:cubicBezTo>
                <a:close/>
                <a:moveTo>
                  <a:pt x="2205201" y="511428"/>
                </a:moveTo>
                <a:cubicBezTo>
                  <a:pt x="2204060" y="513655"/>
                  <a:pt x="2202963" y="515923"/>
                  <a:pt x="2201910" y="518231"/>
                </a:cubicBezTo>
                <a:cubicBezTo>
                  <a:pt x="2199211" y="516516"/>
                  <a:pt x="2196601" y="514752"/>
                  <a:pt x="2194121" y="512922"/>
                </a:cubicBezTo>
                <a:cubicBezTo>
                  <a:pt x="2194845" y="510726"/>
                  <a:pt x="2195591" y="508562"/>
                  <a:pt x="2196403" y="506436"/>
                </a:cubicBezTo>
                <a:cubicBezTo>
                  <a:pt x="2199233" y="508159"/>
                  <a:pt x="2202173" y="509817"/>
                  <a:pt x="2205201" y="511428"/>
                </a:cubicBezTo>
                <a:close/>
                <a:moveTo>
                  <a:pt x="2207439" y="512588"/>
                </a:moveTo>
                <a:cubicBezTo>
                  <a:pt x="2210642" y="514240"/>
                  <a:pt x="2213911" y="515849"/>
                  <a:pt x="2217312" y="517389"/>
                </a:cubicBezTo>
                <a:cubicBezTo>
                  <a:pt x="2215820" y="519760"/>
                  <a:pt x="2214328" y="522176"/>
                  <a:pt x="2212902" y="524640"/>
                </a:cubicBezTo>
                <a:cubicBezTo>
                  <a:pt x="2209852" y="523012"/>
                  <a:pt x="2206934" y="521309"/>
                  <a:pt x="2204082" y="519567"/>
                </a:cubicBezTo>
                <a:cubicBezTo>
                  <a:pt x="2205157" y="517200"/>
                  <a:pt x="2206276" y="514872"/>
                  <a:pt x="2207439" y="512588"/>
                </a:cubicBezTo>
                <a:close/>
                <a:moveTo>
                  <a:pt x="2211344" y="527387"/>
                </a:moveTo>
                <a:cubicBezTo>
                  <a:pt x="2210072" y="529673"/>
                  <a:pt x="2208843" y="531992"/>
                  <a:pt x="2207680" y="534348"/>
                </a:cubicBezTo>
                <a:cubicBezTo>
                  <a:pt x="2205047" y="532672"/>
                  <a:pt x="2202568" y="530921"/>
                  <a:pt x="2200155" y="529135"/>
                </a:cubicBezTo>
                <a:cubicBezTo>
                  <a:pt x="2200967" y="526891"/>
                  <a:pt x="2201866" y="524677"/>
                  <a:pt x="2202788" y="522494"/>
                </a:cubicBezTo>
                <a:cubicBezTo>
                  <a:pt x="2205552" y="524173"/>
                  <a:pt x="2208382" y="525814"/>
                  <a:pt x="2211344" y="527387"/>
                </a:cubicBezTo>
                <a:close/>
                <a:moveTo>
                  <a:pt x="2213516" y="528484"/>
                </a:moveTo>
                <a:cubicBezTo>
                  <a:pt x="2216632" y="530099"/>
                  <a:pt x="2219857" y="531665"/>
                  <a:pt x="2223192" y="533170"/>
                </a:cubicBezTo>
                <a:cubicBezTo>
                  <a:pt x="2221524" y="535597"/>
                  <a:pt x="2219923" y="538065"/>
                  <a:pt x="2218365" y="540573"/>
                </a:cubicBezTo>
                <a:cubicBezTo>
                  <a:pt x="2215403" y="538975"/>
                  <a:pt x="2212529" y="537321"/>
                  <a:pt x="2209764" y="535612"/>
                </a:cubicBezTo>
                <a:cubicBezTo>
                  <a:pt x="2210949" y="533201"/>
                  <a:pt x="2212200" y="530823"/>
                  <a:pt x="2213516" y="528484"/>
                </a:cubicBezTo>
                <a:close/>
                <a:moveTo>
                  <a:pt x="2216785" y="543197"/>
                </a:moveTo>
                <a:cubicBezTo>
                  <a:pt x="2215403" y="545514"/>
                  <a:pt x="2214065" y="547855"/>
                  <a:pt x="2212814" y="550233"/>
                </a:cubicBezTo>
                <a:cubicBezTo>
                  <a:pt x="2210269" y="548587"/>
                  <a:pt x="2207812" y="546889"/>
                  <a:pt x="2205464" y="545136"/>
                </a:cubicBezTo>
                <a:cubicBezTo>
                  <a:pt x="2206386" y="542859"/>
                  <a:pt x="2207373" y="540610"/>
                  <a:pt x="2208426" y="538387"/>
                </a:cubicBezTo>
                <a:cubicBezTo>
                  <a:pt x="2211103" y="540040"/>
                  <a:pt x="2213889" y="541646"/>
                  <a:pt x="2216785" y="543197"/>
                </a:cubicBezTo>
                <a:close/>
                <a:moveTo>
                  <a:pt x="2218826" y="544305"/>
                </a:moveTo>
                <a:cubicBezTo>
                  <a:pt x="2221941" y="545930"/>
                  <a:pt x="2225188" y="547482"/>
                  <a:pt x="2228479" y="548995"/>
                </a:cubicBezTo>
                <a:cubicBezTo>
                  <a:pt x="2226724" y="551457"/>
                  <a:pt x="2225035" y="553963"/>
                  <a:pt x="2223389" y="556503"/>
                </a:cubicBezTo>
                <a:cubicBezTo>
                  <a:pt x="2220427" y="554893"/>
                  <a:pt x="2217531" y="553245"/>
                  <a:pt x="2214767" y="551521"/>
                </a:cubicBezTo>
                <a:cubicBezTo>
                  <a:pt x="2216039" y="549083"/>
                  <a:pt x="2217400" y="546679"/>
                  <a:pt x="2218826" y="544305"/>
                </a:cubicBezTo>
                <a:close/>
                <a:moveTo>
                  <a:pt x="2221787" y="559009"/>
                </a:moveTo>
                <a:cubicBezTo>
                  <a:pt x="2220340" y="561367"/>
                  <a:pt x="2218935" y="563757"/>
                  <a:pt x="2217597" y="566174"/>
                </a:cubicBezTo>
                <a:cubicBezTo>
                  <a:pt x="2215052" y="564509"/>
                  <a:pt x="2212573" y="562809"/>
                  <a:pt x="2210203" y="561032"/>
                </a:cubicBezTo>
                <a:cubicBezTo>
                  <a:pt x="2211212" y="558717"/>
                  <a:pt x="2212266" y="556424"/>
                  <a:pt x="2213406" y="554158"/>
                </a:cubicBezTo>
                <a:cubicBezTo>
                  <a:pt x="2216105" y="555834"/>
                  <a:pt x="2218913" y="557440"/>
                  <a:pt x="2221787" y="559009"/>
                </a:cubicBezTo>
                <a:close/>
                <a:moveTo>
                  <a:pt x="2223543" y="559954"/>
                </a:moveTo>
                <a:cubicBezTo>
                  <a:pt x="2226636" y="561589"/>
                  <a:pt x="2229796" y="563177"/>
                  <a:pt x="2233043" y="564698"/>
                </a:cubicBezTo>
                <a:cubicBezTo>
                  <a:pt x="2231200" y="567188"/>
                  <a:pt x="2229401" y="569709"/>
                  <a:pt x="2227689" y="572269"/>
                </a:cubicBezTo>
                <a:cubicBezTo>
                  <a:pt x="2224771" y="570657"/>
                  <a:pt x="2221985" y="568969"/>
                  <a:pt x="2219264" y="567243"/>
                </a:cubicBezTo>
                <a:cubicBezTo>
                  <a:pt x="2220625" y="564786"/>
                  <a:pt x="2222051" y="562352"/>
                  <a:pt x="2223543" y="559954"/>
                </a:cubicBezTo>
                <a:close/>
                <a:moveTo>
                  <a:pt x="2226132" y="574680"/>
                </a:moveTo>
                <a:cubicBezTo>
                  <a:pt x="2224596" y="577061"/>
                  <a:pt x="2223104" y="579461"/>
                  <a:pt x="2221700" y="581894"/>
                </a:cubicBezTo>
                <a:cubicBezTo>
                  <a:pt x="2219199" y="580222"/>
                  <a:pt x="2216807" y="578480"/>
                  <a:pt x="2214482" y="576697"/>
                </a:cubicBezTo>
                <a:cubicBezTo>
                  <a:pt x="2215535" y="574367"/>
                  <a:pt x="2216676" y="572059"/>
                  <a:pt x="2217904" y="569772"/>
                </a:cubicBezTo>
                <a:cubicBezTo>
                  <a:pt x="2220559" y="571455"/>
                  <a:pt x="2223279" y="573105"/>
                  <a:pt x="2226132" y="574680"/>
                </a:cubicBezTo>
                <a:close/>
                <a:moveTo>
                  <a:pt x="2220361" y="584336"/>
                </a:moveTo>
                <a:cubicBezTo>
                  <a:pt x="2219111" y="586589"/>
                  <a:pt x="2217926" y="588856"/>
                  <a:pt x="2216829" y="591149"/>
                </a:cubicBezTo>
                <a:cubicBezTo>
                  <a:pt x="2214723" y="589435"/>
                  <a:pt x="2212704" y="587658"/>
                  <a:pt x="2210796" y="585839"/>
                </a:cubicBezTo>
                <a:cubicBezTo>
                  <a:pt x="2211564" y="583652"/>
                  <a:pt x="2212419" y="581484"/>
                  <a:pt x="2213341" y="579330"/>
                </a:cubicBezTo>
                <a:cubicBezTo>
                  <a:pt x="2215600" y="581043"/>
                  <a:pt x="2217926" y="582724"/>
                  <a:pt x="2220361" y="584336"/>
                </a:cubicBezTo>
                <a:close/>
                <a:moveTo>
                  <a:pt x="2222139" y="585475"/>
                </a:moveTo>
                <a:cubicBezTo>
                  <a:pt x="2224684" y="587107"/>
                  <a:pt x="2227338" y="588683"/>
                  <a:pt x="2230037" y="590212"/>
                </a:cubicBezTo>
                <a:cubicBezTo>
                  <a:pt x="2228435" y="592623"/>
                  <a:pt x="2226900" y="595056"/>
                  <a:pt x="2225452" y="597516"/>
                </a:cubicBezTo>
                <a:cubicBezTo>
                  <a:pt x="2223060" y="595901"/>
                  <a:pt x="2220756" y="594244"/>
                  <a:pt x="2218540" y="592522"/>
                </a:cubicBezTo>
                <a:cubicBezTo>
                  <a:pt x="2219659" y="590152"/>
                  <a:pt x="2220866" y="587803"/>
                  <a:pt x="2222139" y="585475"/>
                </a:cubicBezTo>
                <a:close/>
                <a:moveTo>
                  <a:pt x="2231814" y="591206"/>
                </a:moveTo>
                <a:cubicBezTo>
                  <a:pt x="2234710" y="592801"/>
                  <a:pt x="2237716" y="594343"/>
                  <a:pt x="2240788" y="595826"/>
                </a:cubicBezTo>
                <a:cubicBezTo>
                  <a:pt x="2238813" y="598369"/>
                  <a:pt x="2236904" y="600947"/>
                  <a:pt x="2235083" y="603547"/>
                </a:cubicBezTo>
                <a:cubicBezTo>
                  <a:pt x="2232319" y="601974"/>
                  <a:pt x="2229708" y="600326"/>
                  <a:pt x="2227119" y="598641"/>
                </a:cubicBezTo>
                <a:cubicBezTo>
                  <a:pt x="2228611" y="596142"/>
                  <a:pt x="2230169" y="593661"/>
                  <a:pt x="2231814" y="591206"/>
                </a:cubicBezTo>
                <a:close/>
                <a:moveTo>
                  <a:pt x="2233547" y="605736"/>
                </a:moveTo>
                <a:cubicBezTo>
                  <a:pt x="2231880" y="608170"/>
                  <a:pt x="2230300" y="610631"/>
                  <a:pt x="2228808" y="613108"/>
                </a:cubicBezTo>
                <a:cubicBezTo>
                  <a:pt x="2226461" y="611482"/>
                  <a:pt x="2224223" y="609791"/>
                  <a:pt x="2222029" y="608058"/>
                </a:cubicBezTo>
                <a:cubicBezTo>
                  <a:pt x="2223214" y="605673"/>
                  <a:pt x="2224442" y="603305"/>
                  <a:pt x="2225781" y="600958"/>
                </a:cubicBezTo>
                <a:cubicBezTo>
                  <a:pt x="2228282" y="602601"/>
                  <a:pt x="2230849" y="604201"/>
                  <a:pt x="2233547" y="605736"/>
                </a:cubicBezTo>
                <a:close/>
                <a:moveTo>
                  <a:pt x="2235215" y="606664"/>
                </a:moveTo>
                <a:cubicBezTo>
                  <a:pt x="2238089" y="608264"/>
                  <a:pt x="2241029" y="609806"/>
                  <a:pt x="2244057" y="611294"/>
                </a:cubicBezTo>
                <a:cubicBezTo>
                  <a:pt x="2242016" y="613850"/>
                  <a:pt x="2240063" y="616432"/>
                  <a:pt x="2238177" y="619041"/>
                </a:cubicBezTo>
                <a:cubicBezTo>
                  <a:pt x="2235500" y="617474"/>
                  <a:pt x="2232889" y="615866"/>
                  <a:pt x="2230388" y="614188"/>
                </a:cubicBezTo>
                <a:cubicBezTo>
                  <a:pt x="2231924" y="611658"/>
                  <a:pt x="2233525" y="609148"/>
                  <a:pt x="2235215" y="606664"/>
                </a:cubicBezTo>
                <a:close/>
                <a:moveTo>
                  <a:pt x="2236707" y="621149"/>
                </a:moveTo>
                <a:cubicBezTo>
                  <a:pt x="2235017" y="623552"/>
                  <a:pt x="2233438" y="625974"/>
                  <a:pt x="2231924" y="628416"/>
                </a:cubicBezTo>
                <a:cubicBezTo>
                  <a:pt x="2229620" y="626807"/>
                  <a:pt x="2227382" y="625162"/>
                  <a:pt x="2225254" y="623448"/>
                </a:cubicBezTo>
                <a:cubicBezTo>
                  <a:pt x="2226461" y="621079"/>
                  <a:pt x="2227711" y="618725"/>
                  <a:pt x="2229072" y="616390"/>
                </a:cubicBezTo>
                <a:cubicBezTo>
                  <a:pt x="2231529" y="618031"/>
                  <a:pt x="2234074" y="619613"/>
                  <a:pt x="2236707" y="621149"/>
                </a:cubicBezTo>
                <a:close/>
                <a:moveTo>
                  <a:pt x="2230541" y="630704"/>
                </a:moveTo>
                <a:cubicBezTo>
                  <a:pt x="2229181" y="632994"/>
                  <a:pt x="2227909" y="635298"/>
                  <a:pt x="2226702" y="637619"/>
                </a:cubicBezTo>
                <a:cubicBezTo>
                  <a:pt x="2224771" y="635974"/>
                  <a:pt x="2222906" y="634291"/>
                  <a:pt x="2221173" y="632547"/>
                </a:cubicBezTo>
                <a:cubicBezTo>
                  <a:pt x="2222051" y="630305"/>
                  <a:pt x="2223038" y="628078"/>
                  <a:pt x="2224091" y="625862"/>
                </a:cubicBezTo>
                <a:cubicBezTo>
                  <a:pt x="2226154" y="627527"/>
                  <a:pt x="2228326" y="629137"/>
                  <a:pt x="2230541" y="630704"/>
                </a:cubicBezTo>
                <a:close/>
                <a:moveTo>
                  <a:pt x="2164483" y="2736475"/>
                </a:moveTo>
                <a:cubicBezTo>
                  <a:pt x="2172469" y="2728774"/>
                  <a:pt x="2180012" y="2721491"/>
                  <a:pt x="2186842" y="2714689"/>
                </a:cubicBezTo>
                <a:cubicBezTo>
                  <a:pt x="2362642" y="2539477"/>
                  <a:pt x="2602050" y="2392677"/>
                  <a:pt x="2766818" y="2297480"/>
                </a:cubicBezTo>
                <a:cubicBezTo>
                  <a:pt x="2990232" y="2168425"/>
                  <a:pt x="3223081" y="2045430"/>
                  <a:pt x="3423831" y="1940274"/>
                </a:cubicBezTo>
                <a:cubicBezTo>
                  <a:pt x="3529559" y="1884905"/>
                  <a:pt x="3638293" y="1829524"/>
                  <a:pt x="3743451" y="1775966"/>
                </a:cubicBezTo>
                <a:cubicBezTo>
                  <a:pt x="3994114" y="1648292"/>
                  <a:pt x="4253334" y="1516271"/>
                  <a:pt x="4498908" y="1370860"/>
                </a:cubicBezTo>
                <a:lnTo>
                  <a:pt x="4502308" y="1368854"/>
                </a:lnTo>
                <a:cubicBezTo>
                  <a:pt x="4582586" y="1321326"/>
                  <a:pt x="4682479" y="1262178"/>
                  <a:pt x="4765653" y="1196350"/>
                </a:cubicBezTo>
                <a:cubicBezTo>
                  <a:pt x="4803828" y="1166143"/>
                  <a:pt x="4873334" y="1105615"/>
                  <a:pt x="4909885" y="1039613"/>
                </a:cubicBezTo>
                <a:cubicBezTo>
                  <a:pt x="4932308" y="999145"/>
                  <a:pt x="4941567" y="964849"/>
                  <a:pt x="4938210" y="934767"/>
                </a:cubicBezTo>
                <a:cubicBezTo>
                  <a:pt x="4934393" y="900668"/>
                  <a:pt x="4913594" y="871821"/>
                  <a:pt x="4876362" y="849030"/>
                </a:cubicBezTo>
                <a:cubicBezTo>
                  <a:pt x="4856023" y="836577"/>
                  <a:pt x="4830617" y="825436"/>
                  <a:pt x="4798672" y="814971"/>
                </a:cubicBezTo>
                <a:cubicBezTo>
                  <a:pt x="4675019" y="774579"/>
                  <a:pt x="4538114" y="761957"/>
                  <a:pt x="4419485" y="753295"/>
                </a:cubicBezTo>
                <a:cubicBezTo>
                  <a:pt x="4393398" y="751395"/>
                  <a:pt x="4367136" y="749649"/>
                  <a:pt x="4341730" y="747960"/>
                </a:cubicBezTo>
                <a:cubicBezTo>
                  <a:pt x="4330343" y="747200"/>
                  <a:pt x="4318979" y="746446"/>
                  <a:pt x="4307679" y="745678"/>
                </a:cubicBezTo>
                <a:cubicBezTo>
                  <a:pt x="4081786" y="730467"/>
                  <a:pt x="3852295" y="726044"/>
                  <a:pt x="3654902" y="723095"/>
                </a:cubicBezTo>
                <a:cubicBezTo>
                  <a:pt x="3548888" y="721467"/>
                  <a:pt x="3439561" y="721809"/>
                  <a:pt x="3333833" y="722143"/>
                </a:cubicBezTo>
                <a:cubicBezTo>
                  <a:pt x="3160223" y="722685"/>
                  <a:pt x="2980710" y="723249"/>
                  <a:pt x="2805279" y="715291"/>
                </a:cubicBezTo>
                <a:cubicBezTo>
                  <a:pt x="2673903" y="709332"/>
                  <a:pt x="2547441" y="698209"/>
                  <a:pt x="2429427" y="682228"/>
                </a:cubicBezTo>
                <a:lnTo>
                  <a:pt x="2421265" y="681131"/>
                </a:lnTo>
                <a:cubicBezTo>
                  <a:pt x="2369662" y="674206"/>
                  <a:pt x="2292127" y="663787"/>
                  <a:pt x="2242696" y="635263"/>
                </a:cubicBezTo>
                <a:cubicBezTo>
                  <a:pt x="2244583" y="632668"/>
                  <a:pt x="2246580" y="630094"/>
                  <a:pt x="2248642" y="627545"/>
                </a:cubicBezTo>
                <a:cubicBezTo>
                  <a:pt x="2299126" y="652284"/>
                  <a:pt x="2371242" y="661633"/>
                  <a:pt x="2424227" y="668482"/>
                </a:cubicBezTo>
                <a:lnTo>
                  <a:pt x="2431599" y="669437"/>
                </a:lnTo>
                <a:cubicBezTo>
                  <a:pt x="2551917" y="685093"/>
                  <a:pt x="2680156" y="696078"/>
                  <a:pt x="2812761" y="702085"/>
                </a:cubicBezTo>
                <a:cubicBezTo>
                  <a:pt x="2988302" y="710036"/>
                  <a:pt x="3167858" y="709993"/>
                  <a:pt x="3341490" y="709940"/>
                </a:cubicBezTo>
                <a:cubicBezTo>
                  <a:pt x="3450904" y="709905"/>
                  <a:pt x="3564070" y="709878"/>
                  <a:pt x="3673814" y="711886"/>
                </a:cubicBezTo>
                <a:cubicBezTo>
                  <a:pt x="3920045" y="716287"/>
                  <a:pt x="4126719" y="722250"/>
                  <a:pt x="4335060" y="737040"/>
                </a:cubicBezTo>
                <a:cubicBezTo>
                  <a:pt x="4345679" y="737799"/>
                  <a:pt x="4356342" y="738550"/>
                  <a:pt x="4367049" y="739304"/>
                </a:cubicBezTo>
                <a:cubicBezTo>
                  <a:pt x="4393596" y="741174"/>
                  <a:pt x="4421065" y="743109"/>
                  <a:pt x="4448314" y="745204"/>
                </a:cubicBezTo>
                <a:cubicBezTo>
                  <a:pt x="4568303" y="754458"/>
                  <a:pt x="4706766" y="767743"/>
                  <a:pt x="4831846" y="808509"/>
                </a:cubicBezTo>
                <a:cubicBezTo>
                  <a:pt x="4863987" y="819023"/>
                  <a:pt x="4889613" y="830135"/>
                  <a:pt x="4910171" y="842479"/>
                </a:cubicBezTo>
                <a:cubicBezTo>
                  <a:pt x="4980093" y="884456"/>
                  <a:pt x="4993542" y="945794"/>
                  <a:pt x="4951308" y="1029992"/>
                </a:cubicBezTo>
                <a:cubicBezTo>
                  <a:pt x="4917411" y="1097563"/>
                  <a:pt x="4848235" y="1159543"/>
                  <a:pt x="4810015" y="1190474"/>
                </a:cubicBezTo>
                <a:cubicBezTo>
                  <a:pt x="4727938" y="1256893"/>
                  <a:pt x="4628638" y="1316234"/>
                  <a:pt x="4548843" y="1363911"/>
                </a:cubicBezTo>
                <a:lnTo>
                  <a:pt x="4541032" y="1368573"/>
                </a:lnTo>
                <a:cubicBezTo>
                  <a:pt x="4295371" y="1515424"/>
                  <a:pt x="4036151" y="1649237"/>
                  <a:pt x="3785488" y="1778643"/>
                </a:cubicBezTo>
                <a:cubicBezTo>
                  <a:pt x="3676666" y="1834816"/>
                  <a:pt x="3564158" y="1892902"/>
                  <a:pt x="3454766" y="1951027"/>
                </a:cubicBezTo>
                <a:cubicBezTo>
                  <a:pt x="3254235" y="2057631"/>
                  <a:pt x="3018666" y="2184645"/>
                  <a:pt x="2792159" y="2318411"/>
                </a:cubicBezTo>
                <a:cubicBezTo>
                  <a:pt x="2625898" y="2416592"/>
                  <a:pt x="2384713" y="2568021"/>
                  <a:pt x="2210225" y="2748959"/>
                </a:cubicBezTo>
                <a:cubicBezTo>
                  <a:pt x="2208602" y="2750648"/>
                  <a:pt x="2206956" y="2752338"/>
                  <a:pt x="2205267" y="2754071"/>
                </a:cubicBezTo>
                <a:cubicBezTo>
                  <a:pt x="2187509" y="2752360"/>
                  <a:pt x="2169799" y="2750473"/>
                  <a:pt x="2152137" y="2748433"/>
                </a:cubicBezTo>
                <a:cubicBezTo>
                  <a:pt x="2156330" y="2744352"/>
                  <a:pt x="2160459" y="2740359"/>
                  <a:pt x="2164483" y="2736475"/>
                </a:cubicBezTo>
                <a:close/>
                <a:moveTo>
                  <a:pt x="2203709" y="2755673"/>
                </a:moveTo>
                <a:cubicBezTo>
                  <a:pt x="2198904" y="2760565"/>
                  <a:pt x="2193871" y="2765634"/>
                  <a:pt x="2188619" y="2770943"/>
                </a:cubicBezTo>
                <a:cubicBezTo>
                  <a:pt x="2180924" y="2778688"/>
                  <a:pt x="2172855" y="2786827"/>
                  <a:pt x="2164656" y="2795274"/>
                </a:cubicBezTo>
                <a:cubicBezTo>
                  <a:pt x="2147418" y="2792993"/>
                  <a:pt x="2130243" y="2790469"/>
                  <a:pt x="2113117" y="2787793"/>
                </a:cubicBezTo>
                <a:cubicBezTo>
                  <a:pt x="2125561" y="2774541"/>
                  <a:pt x="2138315" y="2761882"/>
                  <a:pt x="2150538" y="2749990"/>
                </a:cubicBezTo>
                <a:cubicBezTo>
                  <a:pt x="2168212" y="2752053"/>
                  <a:pt x="2185933" y="2753939"/>
                  <a:pt x="2203709" y="2755673"/>
                </a:cubicBezTo>
                <a:close/>
                <a:moveTo>
                  <a:pt x="2190462" y="2772764"/>
                </a:moveTo>
                <a:cubicBezTo>
                  <a:pt x="2196250" y="2766928"/>
                  <a:pt x="2201800" y="2761333"/>
                  <a:pt x="2207022" y="2755980"/>
                </a:cubicBezTo>
                <a:cubicBezTo>
                  <a:pt x="2224245" y="2757625"/>
                  <a:pt x="2241490" y="2759139"/>
                  <a:pt x="2258778" y="2760499"/>
                </a:cubicBezTo>
                <a:cubicBezTo>
                  <a:pt x="2250858" y="2768617"/>
                  <a:pt x="2243025" y="2776779"/>
                  <a:pt x="2235368" y="2785028"/>
                </a:cubicBezTo>
                <a:cubicBezTo>
                  <a:pt x="2230344" y="2790426"/>
                  <a:pt x="2225035" y="2796042"/>
                  <a:pt x="2219462" y="2801900"/>
                </a:cubicBezTo>
                <a:cubicBezTo>
                  <a:pt x="2202217" y="2800013"/>
                  <a:pt x="2185021" y="2797951"/>
                  <a:pt x="2167877" y="2795691"/>
                </a:cubicBezTo>
                <a:cubicBezTo>
                  <a:pt x="2175600" y="2787749"/>
                  <a:pt x="2183197" y="2780092"/>
                  <a:pt x="2190462" y="2772764"/>
                </a:cubicBezTo>
                <a:close/>
                <a:moveTo>
                  <a:pt x="2217882" y="2803567"/>
                </a:moveTo>
                <a:cubicBezTo>
                  <a:pt x="2216829" y="2804686"/>
                  <a:pt x="2215776" y="2805783"/>
                  <a:pt x="2214701" y="2806902"/>
                </a:cubicBezTo>
                <a:cubicBezTo>
                  <a:pt x="2204170" y="2817982"/>
                  <a:pt x="2192919" y="2829786"/>
                  <a:pt x="2181609" y="2842204"/>
                </a:cubicBezTo>
                <a:cubicBezTo>
                  <a:pt x="2165044" y="2839746"/>
                  <a:pt x="2148526" y="2837136"/>
                  <a:pt x="2132078" y="2834283"/>
                </a:cubicBezTo>
                <a:cubicBezTo>
                  <a:pt x="2143284" y="2821449"/>
                  <a:pt x="2154904" y="2809074"/>
                  <a:pt x="2166284" y="2797337"/>
                </a:cubicBezTo>
                <a:cubicBezTo>
                  <a:pt x="2183434" y="2799596"/>
                  <a:pt x="2200638" y="2801659"/>
                  <a:pt x="2217882" y="2803567"/>
                </a:cubicBezTo>
                <a:close/>
                <a:moveTo>
                  <a:pt x="2216654" y="2808767"/>
                </a:moveTo>
                <a:cubicBezTo>
                  <a:pt x="2218189" y="2807144"/>
                  <a:pt x="2219725" y="2805542"/>
                  <a:pt x="2221217" y="2803963"/>
                </a:cubicBezTo>
                <a:cubicBezTo>
                  <a:pt x="2237979" y="2805783"/>
                  <a:pt x="2254763" y="2807407"/>
                  <a:pt x="2271591" y="2808921"/>
                </a:cubicBezTo>
                <a:cubicBezTo>
                  <a:pt x="2267883" y="2812980"/>
                  <a:pt x="2264153" y="2817017"/>
                  <a:pt x="2260511" y="2821097"/>
                </a:cubicBezTo>
                <a:cubicBezTo>
                  <a:pt x="2254390" y="2827921"/>
                  <a:pt x="2247896" y="2835029"/>
                  <a:pt x="2241007" y="2842555"/>
                </a:cubicBezTo>
                <a:cubicBezTo>
                  <a:pt x="2238945" y="2844815"/>
                  <a:pt x="2236860" y="2847096"/>
                  <a:pt x="2234754" y="2849422"/>
                </a:cubicBezTo>
                <a:cubicBezTo>
                  <a:pt x="2218058" y="2847360"/>
                  <a:pt x="2201405" y="2845122"/>
                  <a:pt x="2184817" y="2842686"/>
                </a:cubicBezTo>
                <a:cubicBezTo>
                  <a:pt x="2195701" y="2830773"/>
                  <a:pt x="2206517" y="2819408"/>
                  <a:pt x="2216654" y="2808767"/>
                </a:cubicBezTo>
                <a:close/>
                <a:moveTo>
                  <a:pt x="2233131" y="2851177"/>
                </a:moveTo>
                <a:cubicBezTo>
                  <a:pt x="2222292" y="2863090"/>
                  <a:pt x="2210861" y="2875750"/>
                  <a:pt x="2199562" y="2888980"/>
                </a:cubicBezTo>
                <a:cubicBezTo>
                  <a:pt x="2183654" y="2886369"/>
                  <a:pt x="2167798" y="2883582"/>
                  <a:pt x="2152003" y="2880576"/>
                </a:cubicBezTo>
                <a:cubicBezTo>
                  <a:pt x="2162111" y="2868093"/>
                  <a:pt x="2172695" y="2856004"/>
                  <a:pt x="2183233" y="2844420"/>
                </a:cubicBezTo>
                <a:cubicBezTo>
                  <a:pt x="2199826" y="2846855"/>
                  <a:pt x="2216456" y="2849115"/>
                  <a:pt x="2233131" y="2851177"/>
                </a:cubicBezTo>
                <a:close/>
                <a:moveTo>
                  <a:pt x="2236531" y="2851594"/>
                </a:moveTo>
                <a:cubicBezTo>
                  <a:pt x="2252876" y="2853613"/>
                  <a:pt x="2269266" y="2855433"/>
                  <a:pt x="2285699" y="2857101"/>
                </a:cubicBezTo>
                <a:cubicBezTo>
                  <a:pt x="2285677" y="2857123"/>
                  <a:pt x="2285655" y="2857145"/>
                  <a:pt x="2285655" y="2857167"/>
                </a:cubicBezTo>
                <a:cubicBezTo>
                  <a:pt x="2279928" y="2863793"/>
                  <a:pt x="2273917" y="2870616"/>
                  <a:pt x="2267532" y="2877856"/>
                </a:cubicBezTo>
                <a:cubicBezTo>
                  <a:pt x="2262179" y="2883955"/>
                  <a:pt x="2256650" y="2890252"/>
                  <a:pt x="2251011" y="2896746"/>
                </a:cubicBezTo>
                <a:cubicBezTo>
                  <a:pt x="2234886" y="2894530"/>
                  <a:pt x="2218804" y="2892095"/>
                  <a:pt x="2202788" y="2889484"/>
                </a:cubicBezTo>
                <a:cubicBezTo>
                  <a:pt x="2214174" y="2876210"/>
                  <a:pt x="2225649" y="2863529"/>
                  <a:pt x="2236531" y="2851594"/>
                </a:cubicBezTo>
                <a:close/>
                <a:moveTo>
                  <a:pt x="2249432" y="2898567"/>
                </a:moveTo>
                <a:cubicBezTo>
                  <a:pt x="2239208" y="2910349"/>
                  <a:pt x="2228699" y="2922745"/>
                  <a:pt x="2218409" y="2935624"/>
                </a:cubicBezTo>
                <a:cubicBezTo>
                  <a:pt x="2203095" y="2932881"/>
                  <a:pt x="2187853" y="2929941"/>
                  <a:pt x="2172664" y="2926804"/>
                </a:cubicBezTo>
                <a:cubicBezTo>
                  <a:pt x="2181817" y="2914605"/>
                  <a:pt x="2191491" y="2902736"/>
                  <a:pt x="2201252" y="2891283"/>
                </a:cubicBezTo>
                <a:cubicBezTo>
                  <a:pt x="2217268" y="2893894"/>
                  <a:pt x="2233306" y="2896351"/>
                  <a:pt x="2249432" y="2898567"/>
                </a:cubicBezTo>
                <a:close/>
                <a:moveTo>
                  <a:pt x="2252854" y="2899006"/>
                </a:moveTo>
                <a:cubicBezTo>
                  <a:pt x="2268805" y="2901178"/>
                  <a:pt x="2284821" y="2903175"/>
                  <a:pt x="2300881" y="2904996"/>
                </a:cubicBezTo>
                <a:cubicBezTo>
                  <a:pt x="2298709" y="2907563"/>
                  <a:pt x="2296537" y="2910152"/>
                  <a:pt x="2294299" y="2912784"/>
                </a:cubicBezTo>
                <a:cubicBezTo>
                  <a:pt x="2285962" y="2922613"/>
                  <a:pt x="2277186" y="2933013"/>
                  <a:pt x="2268278" y="2943829"/>
                </a:cubicBezTo>
                <a:cubicBezTo>
                  <a:pt x="2252679" y="2941482"/>
                  <a:pt x="2237123" y="2938937"/>
                  <a:pt x="2221656" y="2936194"/>
                </a:cubicBezTo>
                <a:cubicBezTo>
                  <a:pt x="2232012" y="2923272"/>
                  <a:pt x="2242587" y="2910832"/>
                  <a:pt x="2252854" y="2899006"/>
                </a:cubicBezTo>
                <a:close/>
                <a:moveTo>
                  <a:pt x="2266699" y="2945738"/>
                </a:moveTo>
                <a:cubicBezTo>
                  <a:pt x="2257155" y="2957388"/>
                  <a:pt x="2247479" y="2969543"/>
                  <a:pt x="2238133" y="2982092"/>
                </a:cubicBezTo>
                <a:cubicBezTo>
                  <a:pt x="2223367" y="2979218"/>
                  <a:pt x="2208689" y="2976169"/>
                  <a:pt x="2194056" y="2972900"/>
                </a:cubicBezTo>
                <a:cubicBezTo>
                  <a:pt x="2202327" y="2961008"/>
                  <a:pt x="2211147" y="2949358"/>
                  <a:pt x="2220142" y="2938081"/>
                </a:cubicBezTo>
                <a:cubicBezTo>
                  <a:pt x="2235610" y="2940824"/>
                  <a:pt x="2251121" y="2943369"/>
                  <a:pt x="2266699" y="2945738"/>
                </a:cubicBezTo>
                <a:close/>
                <a:moveTo>
                  <a:pt x="2270143" y="2946243"/>
                </a:moveTo>
                <a:cubicBezTo>
                  <a:pt x="2285655" y="2948568"/>
                  <a:pt x="2301232" y="2950719"/>
                  <a:pt x="2316875" y="2952693"/>
                </a:cubicBezTo>
                <a:cubicBezTo>
                  <a:pt x="2306892" y="2964936"/>
                  <a:pt x="2296581" y="2977639"/>
                  <a:pt x="2286357" y="2990737"/>
                </a:cubicBezTo>
                <a:cubicBezTo>
                  <a:pt x="2271306" y="2988258"/>
                  <a:pt x="2256321" y="2985581"/>
                  <a:pt x="2241380" y="2982707"/>
                </a:cubicBezTo>
                <a:cubicBezTo>
                  <a:pt x="2250814" y="2970135"/>
                  <a:pt x="2260533" y="2957937"/>
                  <a:pt x="2270143" y="2946243"/>
                </a:cubicBezTo>
                <a:close/>
                <a:moveTo>
                  <a:pt x="2284821" y="2992733"/>
                </a:moveTo>
                <a:cubicBezTo>
                  <a:pt x="2275804" y="3004339"/>
                  <a:pt x="2266896" y="3016253"/>
                  <a:pt x="2258383" y="3028407"/>
                </a:cubicBezTo>
                <a:cubicBezTo>
                  <a:pt x="2244232" y="3025446"/>
                  <a:pt x="2230125" y="3022286"/>
                  <a:pt x="2216083" y="3018930"/>
                </a:cubicBezTo>
                <a:cubicBezTo>
                  <a:pt x="2223565" y="3007279"/>
                  <a:pt x="2231617" y="2995827"/>
                  <a:pt x="2239910" y="2984681"/>
                </a:cubicBezTo>
                <a:cubicBezTo>
                  <a:pt x="2254829" y="2987555"/>
                  <a:pt x="2269792" y="2990232"/>
                  <a:pt x="2284821" y="2992733"/>
                </a:cubicBezTo>
                <a:close/>
                <a:moveTo>
                  <a:pt x="2288265" y="2993304"/>
                </a:moveTo>
                <a:cubicBezTo>
                  <a:pt x="2303360" y="2995783"/>
                  <a:pt x="2318499" y="2998065"/>
                  <a:pt x="2333703" y="3000171"/>
                </a:cubicBezTo>
                <a:cubicBezTo>
                  <a:pt x="2324269" y="3012260"/>
                  <a:pt x="2314681" y="3024744"/>
                  <a:pt x="2305291" y="3037535"/>
                </a:cubicBezTo>
                <a:cubicBezTo>
                  <a:pt x="2290679" y="3034924"/>
                  <a:pt x="2276133" y="3032115"/>
                  <a:pt x="2261652" y="3029110"/>
                </a:cubicBezTo>
                <a:cubicBezTo>
                  <a:pt x="2270231" y="3016911"/>
                  <a:pt x="2279204" y="3004954"/>
                  <a:pt x="2288265" y="2993304"/>
                </a:cubicBezTo>
                <a:close/>
                <a:moveTo>
                  <a:pt x="2303777" y="3039597"/>
                </a:moveTo>
                <a:cubicBezTo>
                  <a:pt x="2295396" y="3051050"/>
                  <a:pt x="2287212" y="3062765"/>
                  <a:pt x="2279445" y="3074679"/>
                </a:cubicBezTo>
                <a:cubicBezTo>
                  <a:pt x="2265711" y="3071585"/>
                  <a:pt x="2252021" y="3068294"/>
                  <a:pt x="2238396" y="3064828"/>
                </a:cubicBezTo>
                <a:cubicBezTo>
                  <a:pt x="2245176" y="3053441"/>
                  <a:pt x="2252525" y="3042208"/>
                  <a:pt x="2260226" y="3031150"/>
                </a:cubicBezTo>
                <a:cubicBezTo>
                  <a:pt x="2274685" y="3034178"/>
                  <a:pt x="2289187" y="3036986"/>
                  <a:pt x="2303777" y="3039597"/>
                </a:cubicBezTo>
                <a:close/>
                <a:moveTo>
                  <a:pt x="2278063" y="3076829"/>
                </a:moveTo>
                <a:cubicBezTo>
                  <a:pt x="2271043" y="3087689"/>
                  <a:pt x="2264395" y="3098725"/>
                  <a:pt x="2258317" y="3109870"/>
                </a:cubicBezTo>
                <a:cubicBezTo>
                  <a:pt x="2245570" y="3106382"/>
                  <a:pt x="2232889" y="3102696"/>
                  <a:pt x="2220274" y="3098835"/>
                </a:cubicBezTo>
                <a:cubicBezTo>
                  <a:pt x="2225254" y="3088128"/>
                  <a:pt x="2230937" y="3077487"/>
                  <a:pt x="2237123" y="3066978"/>
                </a:cubicBezTo>
                <a:cubicBezTo>
                  <a:pt x="2250704" y="3070444"/>
                  <a:pt x="2264351" y="3073735"/>
                  <a:pt x="2278063" y="3076829"/>
                </a:cubicBezTo>
                <a:close/>
                <a:moveTo>
                  <a:pt x="2281376" y="3077553"/>
                </a:moveTo>
                <a:cubicBezTo>
                  <a:pt x="2295330" y="3080668"/>
                  <a:pt x="2309372" y="3083586"/>
                  <a:pt x="2323457" y="3086329"/>
                </a:cubicBezTo>
                <a:cubicBezTo>
                  <a:pt x="2315712" y="3097650"/>
                  <a:pt x="2308187" y="3109168"/>
                  <a:pt x="2301100" y="3120862"/>
                </a:cubicBezTo>
                <a:cubicBezTo>
                  <a:pt x="2287827" y="3117681"/>
                  <a:pt x="2274597" y="3114324"/>
                  <a:pt x="2261455" y="3110748"/>
                </a:cubicBezTo>
                <a:cubicBezTo>
                  <a:pt x="2267598" y="3099559"/>
                  <a:pt x="2274290" y="3088479"/>
                  <a:pt x="2281376" y="3077553"/>
                </a:cubicBezTo>
                <a:close/>
                <a:moveTo>
                  <a:pt x="2326945" y="3087009"/>
                </a:moveTo>
                <a:cubicBezTo>
                  <a:pt x="2341162" y="3089730"/>
                  <a:pt x="2355423" y="3092253"/>
                  <a:pt x="2369728" y="3094600"/>
                </a:cubicBezTo>
                <a:cubicBezTo>
                  <a:pt x="2361413" y="3106382"/>
                  <a:pt x="2353186" y="3118449"/>
                  <a:pt x="2345243" y="3130713"/>
                </a:cubicBezTo>
                <a:cubicBezTo>
                  <a:pt x="2331597" y="3127905"/>
                  <a:pt x="2317994" y="3124877"/>
                  <a:pt x="2304435" y="3121674"/>
                </a:cubicBezTo>
                <a:cubicBezTo>
                  <a:pt x="2311566" y="3109936"/>
                  <a:pt x="2319157" y="3098352"/>
                  <a:pt x="2326945" y="3087009"/>
                </a:cubicBezTo>
                <a:close/>
                <a:moveTo>
                  <a:pt x="2343795" y="3132973"/>
                </a:moveTo>
                <a:cubicBezTo>
                  <a:pt x="2336643" y="3144140"/>
                  <a:pt x="2329732" y="3155505"/>
                  <a:pt x="2323282" y="3166980"/>
                </a:cubicBezTo>
                <a:cubicBezTo>
                  <a:pt x="2310447" y="3163711"/>
                  <a:pt x="2297678" y="3160244"/>
                  <a:pt x="2284974" y="3156602"/>
                </a:cubicBezTo>
                <a:cubicBezTo>
                  <a:pt x="2290503" y="3145589"/>
                  <a:pt x="2296603" y="3134684"/>
                  <a:pt x="2303097" y="3123912"/>
                </a:cubicBezTo>
                <a:cubicBezTo>
                  <a:pt x="2316590" y="3127137"/>
                  <a:pt x="2330171" y="3130143"/>
                  <a:pt x="2343795" y="3132973"/>
                </a:cubicBezTo>
                <a:close/>
                <a:moveTo>
                  <a:pt x="2347350" y="3133719"/>
                </a:moveTo>
                <a:cubicBezTo>
                  <a:pt x="2361106" y="3136527"/>
                  <a:pt x="2374950" y="3139182"/>
                  <a:pt x="2388838" y="3141640"/>
                </a:cubicBezTo>
                <a:cubicBezTo>
                  <a:pt x="2381071" y="3153267"/>
                  <a:pt x="2373458" y="3165137"/>
                  <a:pt x="2366174" y="3177182"/>
                </a:cubicBezTo>
                <a:cubicBezTo>
                  <a:pt x="2352944" y="3174264"/>
                  <a:pt x="2339780" y="3171149"/>
                  <a:pt x="2326682" y="3167836"/>
                </a:cubicBezTo>
                <a:cubicBezTo>
                  <a:pt x="2333176" y="3156317"/>
                  <a:pt x="2340131" y="3144930"/>
                  <a:pt x="2347350" y="3133719"/>
                </a:cubicBezTo>
                <a:close/>
                <a:moveTo>
                  <a:pt x="2364770" y="3179529"/>
                </a:moveTo>
                <a:cubicBezTo>
                  <a:pt x="2358144" y="3190565"/>
                  <a:pt x="2351825" y="3201777"/>
                  <a:pt x="2345967" y="3213076"/>
                </a:cubicBezTo>
                <a:cubicBezTo>
                  <a:pt x="2333527" y="3209719"/>
                  <a:pt x="2321175" y="3206165"/>
                  <a:pt x="2308889" y="3202435"/>
                </a:cubicBezTo>
                <a:cubicBezTo>
                  <a:pt x="2313891" y="3191596"/>
                  <a:pt x="2319442" y="3180846"/>
                  <a:pt x="2325388" y="3170183"/>
                </a:cubicBezTo>
                <a:cubicBezTo>
                  <a:pt x="2338442" y="3173474"/>
                  <a:pt x="2351584" y="3176612"/>
                  <a:pt x="2364770" y="3179529"/>
                </a:cubicBezTo>
                <a:close/>
                <a:moveTo>
                  <a:pt x="2368324" y="3180320"/>
                </a:moveTo>
                <a:cubicBezTo>
                  <a:pt x="2381686" y="3183259"/>
                  <a:pt x="2395135" y="3185980"/>
                  <a:pt x="2408606" y="3188547"/>
                </a:cubicBezTo>
                <a:cubicBezTo>
                  <a:pt x="2401388" y="3200043"/>
                  <a:pt x="2394345" y="3211737"/>
                  <a:pt x="2387675" y="3223585"/>
                </a:cubicBezTo>
                <a:cubicBezTo>
                  <a:pt x="2374840" y="3220579"/>
                  <a:pt x="2362071" y="3217376"/>
                  <a:pt x="2349390" y="3213975"/>
                </a:cubicBezTo>
                <a:cubicBezTo>
                  <a:pt x="2355292" y="3202632"/>
                  <a:pt x="2361676" y="3191399"/>
                  <a:pt x="2368324" y="3180320"/>
                </a:cubicBezTo>
                <a:close/>
                <a:moveTo>
                  <a:pt x="2386293" y="3226020"/>
                </a:moveTo>
                <a:cubicBezTo>
                  <a:pt x="2380194" y="3236924"/>
                  <a:pt x="2374423" y="3247982"/>
                  <a:pt x="2369092" y="3259084"/>
                </a:cubicBezTo>
                <a:cubicBezTo>
                  <a:pt x="2357047" y="3255661"/>
                  <a:pt x="2345068" y="3252085"/>
                  <a:pt x="2333176" y="3248289"/>
                </a:cubicBezTo>
                <a:cubicBezTo>
                  <a:pt x="2337674" y="3237605"/>
                  <a:pt x="2342698" y="3226964"/>
                  <a:pt x="2348117" y="3216433"/>
                </a:cubicBezTo>
                <a:cubicBezTo>
                  <a:pt x="2360777" y="3219811"/>
                  <a:pt x="2373502" y="3223014"/>
                  <a:pt x="2386293" y="3226020"/>
                </a:cubicBezTo>
                <a:close/>
                <a:moveTo>
                  <a:pt x="2389891" y="3226876"/>
                </a:moveTo>
                <a:cubicBezTo>
                  <a:pt x="2402857" y="3229882"/>
                  <a:pt x="2415890" y="3232712"/>
                  <a:pt x="2428966" y="3235367"/>
                </a:cubicBezTo>
                <a:cubicBezTo>
                  <a:pt x="2422296" y="3246666"/>
                  <a:pt x="2415824" y="3258206"/>
                  <a:pt x="2409703" y="3269922"/>
                </a:cubicBezTo>
                <a:cubicBezTo>
                  <a:pt x="2397263" y="3266828"/>
                  <a:pt x="2384867" y="3263559"/>
                  <a:pt x="2372559" y="3260093"/>
                </a:cubicBezTo>
                <a:cubicBezTo>
                  <a:pt x="2377934" y="3248925"/>
                  <a:pt x="2383748" y="3237824"/>
                  <a:pt x="2389891" y="3226876"/>
                </a:cubicBezTo>
                <a:close/>
                <a:moveTo>
                  <a:pt x="2408386" y="3272467"/>
                </a:moveTo>
                <a:cubicBezTo>
                  <a:pt x="2402814" y="3283217"/>
                  <a:pt x="2397548" y="3294143"/>
                  <a:pt x="2392699" y="3305135"/>
                </a:cubicBezTo>
                <a:cubicBezTo>
                  <a:pt x="2381005" y="3301647"/>
                  <a:pt x="2369377" y="3297961"/>
                  <a:pt x="2357837" y="3294100"/>
                </a:cubicBezTo>
                <a:cubicBezTo>
                  <a:pt x="2361852" y="3283547"/>
                  <a:pt x="2366393" y="3273059"/>
                  <a:pt x="2371330" y="3262638"/>
                </a:cubicBezTo>
                <a:cubicBezTo>
                  <a:pt x="2383616" y="3266104"/>
                  <a:pt x="2395968" y="3269374"/>
                  <a:pt x="2408386" y="3272467"/>
                </a:cubicBezTo>
                <a:close/>
                <a:moveTo>
                  <a:pt x="2412028" y="3273366"/>
                </a:moveTo>
                <a:cubicBezTo>
                  <a:pt x="2424578" y="3276460"/>
                  <a:pt x="2437193" y="3279378"/>
                  <a:pt x="2449897" y="3282098"/>
                </a:cubicBezTo>
                <a:cubicBezTo>
                  <a:pt x="2443622" y="3293398"/>
                  <a:pt x="2437654" y="3304763"/>
                  <a:pt x="2432081" y="3316215"/>
                </a:cubicBezTo>
                <a:cubicBezTo>
                  <a:pt x="2420058" y="3313056"/>
                  <a:pt x="2408123" y="3309699"/>
                  <a:pt x="2396232" y="3306189"/>
                </a:cubicBezTo>
                <a:cubicBezTo>
                  <a:pt x="2401102" y="3295131"/>
                  <a:pt x="2406412" y="3284183"/>
                  <a:pt x="2412028" y="3273366"/>
                </a:cubicBezTo>
                <a:close/>
                <a:moveTo>
                  <a:pt x="2430809" y="3318848"/>
                </a:moveTo>
                <a:cubicBezTo>
                  <a:pt x="2428439" y="3323762"/>
                  <a:pt x="2426114" y="3328699"/>
                  <a:pt x="2423898" y="3333635"/>
                </a:cubicBezTo>
                <a:cubicBezTo>
                  <a:pt x="2421243" y="3339537"/>
                  <a:pt x="2418808" y="3345351"/>
                  <a:pt x="2416482" y="3351100"/>
                </a:cubicBezTo>
                <a:cubicBezTo>
                  <a:pt x="2405227" y="3347567"/>
                  <a:pt x="2394038" y="3343837"/>
                  <a:pt x="2382914" y="3339954"/>
                </a:cubicBezTo>
                <a:cubicBezTo>
                  <a:pt x="2386512" y="3329533"/>
                  <a:pt x="2390593" y="3319155"/>
                  <a:pt x="2395069" y="3308843"/>
                </a:cubicBezTo>
                <a:cubicBezTo>
                  <a:pt x="2406916" y="3312354"/>
                  <a:pt x="2418830" y="3315711"/>
                  <a:pt x="2430809" y="3318848"/>
                </a:cubicBezTo>
                <a:close/>
                <a:moveTo>
                  <a:pt x="2434473" y="3319791"/>
                </a:moveTo>
                <a:cubicBezTo>
                  <a:pt x="2446694" y="3322973"/>
                  <a:pt x="2458980" y="3325978"/>
                  <a:pt x="2471332" y="3328787"/>
                </a:cubicBezTo>
                <a:cubicBezTo>
                  <a:pt x="2465518" y="3339998"/>
                  <a:pt x="2460033" y="3351209"/>
                  <a:pt x="2454943" y="3362442"/>
                </a:cubicBezTo>
                <a:cubicBezTo>
                  <a:pt x="2443205" y="3359195"/>
                  <a:pt x="2431533" y="3355773"/>
                  <a:pt x="2419927" y="3352175"/>
                </a:cubicBezTo>
                <a:cubicBezTo>
                  <a:pt x="2424315" y="3341424"/>
                  <a:pt x="2429207" y="3330630"/>
                  <a:pt x="2434473" y="3319791"/>
                </a:cubicBezTo>
                <a:close/>
                <a:moveTo>
                  <a:pt x="2453714" y="3365119"/>
                </a:moveTo>
                <a:cubicBezTo>
                  <a:pt x="2448975" y="3375760"/>
                  <a:pt x="2444565" y="3386401"/>
                  <a:pt x="2440616" y="3397020"/>
                </a:cubicBezTo>
                <a:cubicBezTo>
                  <a:pt x="2429624" y="3393421"/>
                  <a:pt x="2418698" y="3389648"/>
                  <a:pt x="2407838" y="3385677"/>
                </a:cubicBezTo>
                <a:cubicBezTo>
                  <a:pt x="2411041" y="3375453"/>
                  <a:pt x="2414705" y="3365207"/>
                  <a:pt x="2418830" y="3354917"/>
                </a:cubicBezTo>
                <a:cubicBezTo>
                  <a:pt x="2430304" y="3358471"/>
                  <a:pt x="2441932" y="3361872"/>
                  <a:pt x="2453714" y="3365119"/>
                </a:cubicBezTo>
                <a:close/>
                <a:moveTo>
                  <a:pt x="2457466" y="3366150"/>
                </a:moveTo>
                <a:cubicBezTo>
                  <a:pt x="2469248" y="3369353"/>
                  <a:pt x="2481183" y="3372403"/>
                  <a:pt x="2493294" y="3375321"/>
                </a:cubicBezTo>
                <a:cubicBezTo>
                  <a:pt x="2487940" y="3386379"/>
                  <a:pt x="2482916" y="3397503"/>
                  <a:pt x="2478243" y="3408670"/>
                </a:cubicBezTo>
                <a:cubicBezTo>
                  <a:pt x="2466856" y="3405379"/>
                  <a:pt x="2455535" y="3401891"/>
                  <a:pt x="2444258" y="3398226"/>
                </a:cubicBezTo>
                <a:cubicBezTo>
                  <a:pt x="2448229" y="3387542"/>
                  <a:pt x="2452683" y="3376835"/>
                  <a:pt x="2457466" y="3366150"/>
                </a:cubicBezTo>
                <a:close/>
                <a:moveTo>
                  <a:pt x="2477080" y="3411478"/>
                </a:moveTo>
                <a:cubicBezTo>
                  <a:pt x="2472780" y="3421965"/>
                  <a:pt x="2468809" y="3432497"/>
                  <a:pt x="2465255" y="3443028"/>
                </a:cubicBezTo>
                <a:cubicBezTo>
                  <a:pt x="2454592" y="3439386"/>
                  <a:pt x="2443995" y="3435568"/>
                  <a:pt x="2433464" y="3431553"/>
                </a:cubicBezTo>
                <a:cubicBezTo>
                  <a:pt x="2436272" y="3421417"/>
                  <a:pt x="2439541" y="3411259"/>
                  <a:pt x="2443227" y="3401100"/>
                </a:cubicBezTo>
                <a:cubicBezTo>
                  <a:pt x="2454351" y="3404699"/>
                  <a:pt x="2465628" y="3408165"/>
                  <a:pt x="2477080" y="3411478"/>
                </a:cubicBezTo>
                <a:close/>
                <a:moveTo>
                  <a:pt x="2480898" y="3412575"/>
                </a:moveTo>
                <a:cubicBezTo>
                  <a:pt x="2492350" y="3415844"/>
                  <a:pt x="2503979" y="3418960"/>
                  <a:pt x="2515782" y="3421922"/>
                </a:cubicBezTo>
                <a:cubicBezTo>
                  <a:pt x="2510824" y="3432935"/>
                  <a:pt x="2506216" y="3443927"/>
                  <a:pt x="2501982" y="3454919"/>
                </a:cubicBezTo>
                <a:cubicBezTo>
                  <a:pt x="2490924" y="3451562"/>
                  <a:pt x="2479910" y="3448008"/>
                  <a:pt x="2468984" y="3444300"/>
                </a:cubicBezTo>
                <a:cubicBezTo>
                  <a:pt x="2472539" y="3433703"/>
                  <a:pt x="2476554" y="3423106"/>
                  <a:pt x="2480898" y="3412575"/>
                </a:cubicBezTo>
                <a:close/>
                <a:moveTo>
                  <a:pt x="2500885" y="3457815"/>
                </a:moveTo>
                <a:cubicBezTo>
                  <a:pt x="2496936" y="3468237"/>
                  <a:pt x="2493359" y="3478658"/>
                  <a:pt x="2490178" y="3489058"/>
                </a:cubicBezTo>
                <a:cubicBezTo>
                  <a:pt x="2479845" y="3485350"/>
                  <a:pt x="2469555" y="3481466"/>
                  <a:pt x="2459331" y="3477429"/>
                </a:cubicBezTo>
                <a:cubicBezTo>
                  <a:pt x="2461788" y="3467381"/>
                  <a:pt x="2464684" y="3457332"/>
                  <a:pt x="2467997" y="3447306"/>
                </a:cubicBezTo>
                <a:cubicBezTo>
                  <a:pt x="2478792" y="3450948"/>
                  <a:pt x="2489762" y="3454458"/>
                  <a:pt x="2500885" y="3457815"/>
                </a:cubicBezTo>
                <a:close/>
                <a:moveTo>
                  <a:pt x="2504746" y="3458978"/>
                </a:moveTo>
                <a:cubicBezTo>
                  <a:pt x="2515782" y="3462269"/>
                  <a:pt x="2526972" y="3465428"/>
                  <a:pt x="2538314" y="3468434"/>
                </a:cubicBezTo>
                <a:cubicBezTo>
                  <a:pt x="2533773" y="3479294"/>
                  <a:pt x="2529560" y="3490155"/>
                  <a:pt x="2525721" y="3501015"/>
                </a:cubicBezTo>
                <a:cubicBezTo>
                  <a:pt x="2515080" y="3497636"/>
                  <a:pt x="2504505" y="3494104"/>
                  <a:pt x="2493996" y="3490396"/>
                </a:cubicBezTo>
                <a:cubicBezTo>
                  <a:pt x="2497177" y="3479931"/>
                  <a:pt x="2500775" y="3469465"/>
                  <a:pt x="2504746" y="3458978"/>
                </a:cubicBezTo>
                <a:close/>
                <a:moveTo>
                  <a:pt x="2524646" y="3504043"/>
                </a:moveTo>
                <a:cubicBezTo>
                  <a:pt x="2521092" y="3514332"/>
                  <a:pt x="2517910" y="3524622"/>
                  <a:pt x="2515102" y="3534890"/>
                </a:cubicBezTo>
                <a:cubicBezTo>
                  <a:pt x="2505119" y="3531204"/>
                  <a:pt x="2495247" y="3527343"/>
                  <a:pt x="2485417" y="3523328"/>
                </a:cubicBezTo>
                <a:cubicBezTo>
                  <a:pt x="2487546" y="3513411"/>
                  <a:pt x="2490112" y="3503472"/>
                  <a:pt x="2493074" y="3493490"/>
                </a:cubicBezTo>
                <a:cubicBezTo>
                  <a:pt x="2503452" y="3497153"/>
                  <a:pt x="2513983" y="3500664"/>
                  <a:pt x="2524646" y="3504043"/>
                </a:cubicBezTo>
                <a:close/>
                <a:moveTo>
                  <a:pt x="2514202" y="3538181"/>
                </a:moveTo>
                <a:cubicBezTo>
                  <a:pt x="2511614" y="3547966"/>
                  <a:pt x="2509398" y="3557751"/>
                  <a:pt x="2507577" y="3567493"/>
                </a:cubicBezTo>
                <a:cubicBezTo>
                  <a:pt x="2507116" y="3567295"/>
                  <a:pt x="2506633" y="3567098"/>
                  <a:pt x="2506151" y="3566900"/>
                </a:cubicBezTo>
                <a:cubicBezTo>
                  <a:pt x="2497177" y="3563017"/>
                  <a:pt x="2488533" y="3559024"/>
                  <a:pt x="2480174" y="3554965"/>
                </a:cubicBezTo>
                <a:cubicBezTo>
                  <a:pt x="2481249" y="3545597"/>
                  <a:pt x="2482785" y="3536141"/>
                  <a:pt x="2484715" y="3526685"/>
                </a:cubicBezTo>
                <a:cubicBezTo>
                  <a:pt x="2494413" y="3530634"/>
                  <a:pt x="2504242" y="3534473"/>
                  <a:pt x="2514202" y="3538181"/>
                </a:cubicBezTo>
                <a:close/>
                <a:moveTo>
                  <a:pt x="2518108" y="3539607"/>
                </a:moveTo>
                <a:cubicBezTo>
                  <a:pt x="2528310" y="3543337"/>
                  <a:pt x="2538665" y="3546935"/>
                  <a:pt x="2549153" y="3550402"/>
                </a:cubicBezTo>
                <a:cubicBezTo>
                  <a:pt x="2545972" y="3560560"/>
                  <a:pt x="2543119" y="3570762"/>
                  <a:pt x="2540640" y="3580942"/>
                </a:cubicBezTo>
                <a:cubicBezTo>
                  <a:pt x="2530833" y="3577168"/>
                  <a:pt x="2521113" y="3573241"/>
                  <a:pt x="2511460" y="3569138"/>
                </a:cubicBezTo>
                <a:cubicBezTo>
                  <a:pt x="2513259" y="3559309"/>
                  <a:pt x="2515497" y="3549458"/>
                  <a:pt x="2518108" y="3539607"/>
                </a:cubicBezTo>
                <a:close/>
                <a:moveTo>
                  <a:pt x="2539806" y="3584342"/>
                </a:moveTo>
                <a:cubicBezTo>
                  <a:pt x="2537524" y="3594040"/>
                  <a:pt x="2535616" y="3603738"/>
                  <a:pt x="2534102" y="3613391"/>
                </a:cubicBezTo>
                <a:cubicBezTo>
                  <a:pt x="2525282" y="3609464"/>
                  <a:pt x="2516287" y="3605229"/>
                  <a:pt x="2507182" y="3600644"/>
                </a:cubicBezTo>
                <a:cubicBezTo>
                  <a:pt x="2507993" y="3591341"/>
                  <a:pt x="2509244" y="3582017"/>
                  <a:pt x="2510868" y="3572649"/>
                </a:cubicBezTo>
                <a:cubicBezTo>
                  <a:pt x="2520390" y="3576685"/>
                  <a:pt x="2530021" y="3580591"/>
                  <a:pt x="2539806" y="3584342"/>
                </a:cubicBezTo>
                <a:close/>
                <a:moveTo>
                  <a:pt x="2543778" y="3585878"/>
                </a:moveTo>
                <a:cubicBezTo>
                  <a:pt x="2553629" y="3589608"/>
                  <a:pt x="2563633" y="3593206"/>
                  <a:pt x="2573769" y="3596673"/>
                </a:cubicBezTo>
                <a:cubicBezTo>
                  <a:pt x="2570851" y="3606963"/>
                  <a:pt x="2568350" y="3617033"/>
                  <a:pt x="2566222" y="3626928"/>
                </a:cubicBezTo>
                <a:cubicBezTo>
                  <a:pt x="2556766" y="3623154"/>
                  <a:pt x="2547397" y="3619227"/>
                  <a:pt x="2538095" y="3615146"/>
                </a:cubicBezTo>
                <a:cubicBezTo>
                  <a:pt x="2539609" y="3605405"/>
                  <a:pt x="2541496" y="3595642"/>
                  <a:pt x="2543778" y="3585878"/>
                </a:cubicBezTo>
                <a:close/>
                <a:moveTo>
                  <a:pt x="2578070" y="3598165"/>
                </a:moveTo>
                <a:cubicBezTo>
                  <a:pt x="2588206" y="3601566"/>
                  <a:pt x="2598452" y="3604856"/>
                  <a:pt x="2608851" y="3608016"/>
                </a:cubicBezTo>
                <a:cubicBezTo>
                  <a:pt x="2605473" y="3618459"/>
                  <a:pt x="2602379" y="3628968"/>
                  <a:pt x="2599614" y="3639521"/>
                </a:cubicBezTo>
                <a:cubicBezTo>
                  <a:pt x="2589851" y="3636055"/>
                  <a:pt x="2580132" y="3632413"/>
                  <a:pt x="2570500" y="3628639"/>
                </a:cubicBezTo>
                <a:cubicBezTo>
                  <a:pt x="2572672" y="3618459"/>
                  <a:pt x="2575217" y="3608279"/>
                  <a:pt x="2578070" y="3598165"/>
                </a:cubicBezTo>
                <a:close/>
                <a:moveTo>
                  <a:pt x="2598737" y="3643010"/>
                </a:moveTo>
                <a:cubicBezTo>
                  <a:pt x="2596214" y="3652971"/>
                  <a:pt x="2593954" y="3662975"/>
                  <a:pt x="2592089" y="3672980"/>
                </a:cubicBezTo>
                <a:cubicBezTo>
                  <a:pt x="2582962" y="3669206"/>
                  <a:pt x="2573879" y="3665279"/>
                  <a:pt x="2564884" y="3661176"/>
                </a:cubicBezTo>
                <a:cubicBezTo>
                  <a:pt x="2566134" y="3651522"/>
                  <a:pt x="2567780" y="3641847"/>
                  <a:pt x="2569754" y="3632194"/>
                </a:cubicBezTo>
                <a:cubicBezTo>
                  <a:pt x="2579276" y="3635923"/>
                  <a:pt x="2588952" y="3639543"/>
                  <a:pt x="2598737" y="3643010"/>
                </a:cubicBezTo>
                <a:close/>
                <a:moveTo>
                  <a:pt x="2602927" y="3644480"/>
                </a:moveTo>
                <a:cubicBezTo>
                  <a:pt x="2612844" y="3647968"/>
                  <a:pt x="2622871" y="3651303"/>
                  <a:pt x="2633073" y="3654528"/>
                </a:cubicBezTo>
                <a:cubicBezTo>
                  <a:pt x="2629935" y="3665125"/>
                  <a:pt x="2627149" y="3675525"/>
                  <a:pt x="2624758" y="3685727"/>
                </a:cubicBezTo>
                <a:cubicBezTo>
                  <a:pt x="2615192" y="3682195"/>
                  <a:pt x="2605692" y="3678531"/>
                  <a:pt x="2596280" y="3674691"/>
                </a:cubicBezTo>
                <a:cubicBezTo>
                  <a:pt x="2598144" y="3664599"/>
                  <a:pt x="2600382" y="3654528"/>
                  <a:pt x="2602927" y="3644480"/>
                </a:cubicBezTo>
                <a:close/>
                <a:moveTo>
                  <a:pt x="2623924" y="3689347"/>
                </a:moveTo>
                <a:cubicBezTo>
                  <a:pt x="2621620" y="3699439"/>
                  <a:pt x="2619712" y="3709312"/>
                  <a:pt x="2618154" y="3719032"/>
                </a:cubicBezTo>
                <a:cubicBezTo>
                  <a:pt x="2609400" y="3715280"/>
                  <a:pt x="2600711" y="3711396"/>
                  <a:pt x="2592111" y="3707382"/>
                </a:cubicBezTo>
                <a:cubicBezTo>
                  <a:pt x="2591936" y="3707294"/>
                  <a:pt x="2591760" y="3707206"/>
                  <a:pt x="2591606" y="3707140"/>
                </a:cubicBezTo>
                <a:cubicBezTo>
                  <a:pt x="2592572" y="3697553"/>
                  <a:pt x="2593954" y="3687965"/>
                  <a:pt x="2595643" y="3678377"/>
                </a:cubicBezTo>
                <a:cubicBezTo>
                  <a:pt x="2604946" y="3682173"/>
                  <a:pt x="2614358" y="3685836"/>
                  <a:pt x="2623924" y="3689347"/>
                </a:cubicBezTo>
                <a:close/>
                <a:moveTo>
                  <a:pt x="2628400" y="3690971"/>
                </a:moveTo>
                <a:cubicBezTo>
                  <a:pt x="2637965" y="3694459"/>
                  <a:pt x="2647685" y="3697794"/>
                  <a:pt x="2657514" y="3701019"/>
                </a:cubicBezTo>
                <a:cubicBezTo>
                  <a:pt x="2654684" y="3711506"/>
                  <a:pt x="2652204" y="3721840"/>
                  <a:pt x="2650076" y="3731954"/>
                </a:cubicBezTo>
                <a:cubicBezTo>
                  <a:pt x="2640862" y="3728422"/>
                  <a:pt x="2631713" y="3724736"/>
                  <a:pt x="2622651" y="3720918"/>
                </a:cubicBezTo>
                <a:cubicBezTo>
                  <a:pt x="2624231" y="3710914"/>
                  <a:pt x="2626162" y="3700909"/>
                  <a:pt x="2628400" y="3690971"/>
                </a:cubicBezTo>
                <a:close/>
                <a:moveTo>
                  <a:pt x="2649352" y="3735662"/>
                </a:moveTo>
                <a:cubicBezTo>
                  <a:pt x="2647334" y="3745623"/>
                  <a:pt x="2645666" y="3755430"/>
                  <a:pt x="2644350" y="3765039"/>
                </a:cubicBezTo>
                <a:cubicBezTo>
                  <a:pt x="2636430" y="3761551"/>
                  <a:pt x="2628553" y="3757953"/>
                  <a:pt x="2620743" y="3754201"/>
                </a:cubicBezTo>
                <a:cubicBezTo>
                  <a:pt x="2620084" y="3753872"/>
                  <a:pt x="2619426" y="3753565"/>
                  <a:pt x="2618746" y="3753236"/>
                </a:cubicBezTo>
                <a:cubicBezTo>
                  <a:pt x="2619514" y="3743736"/>
                  <a:pt x="2620633" y="3734236"/>
                  <a:pt x="2622037" y="3724758"/>
                </a:cubicBezTo>
                <a:cubicBezTo>
                  <a:pt x="2631076" y="3728553"/>
                  <a:pt x="2640181" y="3732152"/>
                  <a:pt x="2649352" y="3735662"/>
                </a:cubicBezTo>
                <a:close/>
                <a:moveTo>
                  <a:pt x="2653718" y="3737329"/>
                </a:moveTo>
                <a:cubicBezTo>
                  <a:pt x="2663087" y="3740862"/>
                  <a:pt x="2672565" y="3744218"/>
                  <a:pt x="2682086" y="3747466"/>
                </a:cubicBezTo>
                <a:cubicBezTo>
                  <a:pt x="2679563" y="3757865"/>
                  <a:pt x="2677413" y="3768089"/>
                  <a:pt x="2675592" y="3778160"/>
                </a:cubicBezTo>
                <a:cubicBezTo>
                  <a:pt x="2666575" y="3774583"/>
                  <a:pt x="2657623" y="3770876"/>
                  <a:pt x="2648760" y="3767014"/>
                </a:cubicBezTo>
                <a:cubicBezTo>
                  <a:pt x="2650054" y="3757295"/>
                  <a:pt x="2651700" y="3747400"/>
                  <a:pt x="2653718" y="3737329"/>
                </a:cubicBezTo>
                <a:close/>
                <a:moveTo>
                  <a:pt x="2674890" y="3781977"/>
                </a:moveTo>
                <a:cubicBezTo>
                  <a:pt x="2673157" y="3791850"/>
                  <a:pt x="2671797" y="3801547"/>
                  <a:pt x="2670744" y="3811113"/>
                </a:cubicBezTo>
                <a:cubicBezTo>
                  <a:pt x="2663591" y="3807844"/>
                  <a:pt x="2656461" y="3804510"/>
                  <a:pt x="2649396" y="3801021"/>
                </a:cubicBezTo>
                <a:cubicBezTo>
                  <a:pt x="2648189" y="3800428"/>
                  <a:pt x="2646961" y="3799814"/>
                  <a:pt x="2645732" y="3799200"/>
                </a:cubicBezTo>
                <a:cubicBezTo>
                  <a:pt x="2646237" y="3789941"/>
                  <a:pt x="2647070" y="3780529"/>
                  <a:pt x="2648255" y="3770963"/>
                </a:cubicBezTo>
                <a:cubicBezTo>
                  <a:pt x="2657053" y="3774781"/>
                  <a:pt x="2665939" y="3778445"/>
                  <a:pt x="2674890" y="3781977"/>
                </a:cubicBezTo>
                <a:close/>
                <a:moveTo>
                  <a:pt x="2679366" y="3783754"/>
                </a:moveTo>
                <a:cubicBezTo>
                  <a:pt x="2688625" y="3787352"/>
                  <a:pt x="2697971" y="3790797"/>
                  <a:pt x="2707383" y="3794110"/>
                </a:cubicBezTo>
                <a:cubicBezTo>
                  <a:pt x="2705167" y="3804400"/>
                  <a:pt x="2703280" y="3814536"/>
                  <a:pt x="2701723" y="3824519"/>
                </a:cubicBezTo>
                <a:cubicBezTo>
                  <a:pt x="2692815" y="3820877"/>
                  <a:pt x="2683995" y="3817103"/>
                  <a:pt x="2675241" y="3813176"/>
                </a:cubicBezTo>
                <a:cubicBezTo>
                  <a:pt x="2676272" y="3803522"/>
                  <a:pt x="2677655" y="3793715"/>
                  <a:pt x="2679366" y="3783754"/>
                </a:cubicBezTo>
                <a:close/>
                <a:moveTo>
                  <a:pt x="2701108" y="3828512"/>
                </a:moveTo>
                <a:cubicBezTo>
                  <a:pt x="2699638" y="3838275"/>
                  <a:pt x="2698497" y="3847884"/>
                  <a:pt x="2697664" y="3857363"/>
                </a:cubicBezTo>
                <a:cubicBezTo>
                  <a:pt x="2691082" y="3854269"/>
                  <a:pt x="2684544" y="3851132"/>
                  <a:pt x="2678050" y="3847863"/>
                </a:cubicBezTo>
                <a:cubicBezTo>
                  <a:pt x="2676382" y="3847029"/>
                  <a:pt x="2674715" y="3846151"/>
                  <a:pt x="2673025" y="3845296"/>
                </a:cubicBezTo>
                <a:cubicBezTo>
                  <a:pt x="2673289" y="3836103"/>
                  <a:pt x="2673903" y="3826756"/>
                  <a:pt x="2674846" y="3817278"/>
                </a:cubicBezTo>
                <a:cubicBezTo>
                  <a:pt x="2683513" y="3821162"/>
                  <a:pt x="2692267" y="3824913"/>
                  <a:pt x="2701108" y="3828512"/>
                </a:cubicBezTo>
                <a:close/>
                <a:moveTo>
                  <a:pt x="2705672" y="3830355"/>
                </a:moveTo>
                <a:cubicBezTo>
                  <a:pt x="2714558" y="3833931"/>
                  <a:pt x="2723531" y="3837375"/>
                  <a:pt x="2732548" y="3840666"/>
                </a:cubicBezTo>
                <a:cubicBezTo>
                  <a:pt x="2730618" y="3850825"/>
                  <a:pt x="2728972" y="3860873"/>
                  <a:pt x="2727656" y="3870768"/>
                </a:cubicBezTo>
                <a:cubicBezTo>
                  <a:pt x="2719143" y="3867148"/>
                  <a:pt x="2710674" y="3863418"/>
                  <a:pt x="2702293" y="3859535"/>
                </a:cubicBezTo>
                <a:cubicBezTo>
                  <a:pt x="2703105" y="3849969"/>
                  <a:pt x="2704224" y="3840249"/>
                  <a:pt x="2705672" y="3830355"/>
                </a:cubicBezTo>
                <a:close/>
                <a:moveTo>
                  <a:pt x="2727151" y="3874937"/>
                </a:moveTo>
                <a:cubicBezTo>
                  <a:pt x="2725944" y="3884590"/>
                  <a:pt x="2725023" y="3894112"/>
                  <a:pt x="2724409" y="3903524"/>
                </a:cubicBezTo>
                <a:cubicBezTo>
                  <a:pt x="2718485" y="3900628"/>
                  <a:pt x="2712561" y="3897710"/>
                  <a:pt x="2706703" y="3894682"/>
                </a:cubicBezTo>
                <a:cubicBezTo>
                  <a:pt x="2704751" y="3893673"/>
                  <a:pt x="2702754" y="3892620"/>
                  <a:pt x="2700779" y="3891567"/>
                </a:cubicBezTo>
                <a:cubicBezTo>
                  <a:pt x="2700867" y="3882462"/>
                  <a:pt x="2701218" y="3873225"/>
                  <a:pt x="2701920" y="3863835"/>
                </a:cubicBezTo>
                <a:cubicBezTo>
                  <a:pt x="2710279" y="3867674"/>
                  <a:pt x="2718682" y="3871360"/>
                  <a:pt x="2727151" y="3874937"/>
                </a:cubicBezTo>
                <a:close/>
                <a:moveTo>
                  <a:pt x="2731846" y="3876911"/>
                </a:moveTo>
                <a:cubicBezTo>
                  <a:pt x="2740469" y="3880509"/>
                  <a:pt x="2749179" y="3883932"/>
                  <a:pt x="2757955" y="3887223"/>
                </a:cubicBezTo>
                <a:cubicBezTo>
                  <a:pt x="2756287" y="3897315"/>
                  <a:pt x="2754949" y="3907254"/>
                  <a:pt x="2753874" y="3917061"/>
                </a:cubicBezTo>
                <a:cubicBezTo>
                  <a:pt x="2745581" y="3913441"/>
                  <a:pt x="2737353" y="3909689"/>
                  <a:pt x="2729191" y="3905806"/>
                </a:cubicBezTo>
                <a:cubicBezTo>
                  <a:pt x="2729762" y="3896306"/>
                  <a:pt x="2730661" y="3886674"/>
                  <a:pt x="2731846" y="3876911"/>
                </a:cubicBezTo>
                <a:close/>
                <a:moveTo>
                  <a:pt x="2733382" y="3945254"/>
                </a:moveTo>
                <a:cubicBezTo>
                  <a:pt x="2739262" y="3948347"/>
                  <a:pt x="2745208" y="3951375"/>
                  <a:pt x="2751219" y="3954337"/>
                </a:cubicBezTo>
                <a:cubicBezTo>
                  <a:pt x="2750934" y="3963398"/>
                  <a:pt x="2750934" y="3972350"/>
                  <a:pt x="2751175" y="3981191"/>
                </a:cubicBezTo>
                <a:cubicBezTo>
                  <a:pt x="2743913" y="3977045"/>
                  <a:pt x="2736849" y="3972810"/>
                  <a:pt x="2730003" y="3968488"/>
                </a:cubicBezTo>
                <a:cubicBezTo>
                  <a:pt x="2729213" y="3959976"/>
                  <a:pt x="2728753" y="3951353"/>
                  <a:pt x="2728533" y="3942621"/>
                </a:cubicBezTo>
                <a:cubicBezTo>
                  <a:pt x="2730157" y="3943499"/>
                  <a:pt x="2731736" y="3944376"/>
                  <a:pt x="2733382" y="3945254"/>
                </a:cubicBezTo>
                <a:close/>
                <a:moveTo>
                  <a:pt x="2756156" y="3956772"/>
                </a:moveTo>
                <a:cubicBezTo>
                  <a:pt x="2764054" y="3960634"/>
                  <a:pt x="2772084" y="3964364"/>
                  <a:pt x="2780224" y="3968005"/>
                </a:cubicBezTo>
                <a:cubicBezTo>
                  <a:pt x="2779478" y="3977484"/>
                  <a:pt x="2779017" y="3986852"/>
                  <a:pt x="2778820" y="3996111"/>
                </a:cubicBezTo>
                <a:cubicBezTo>
                  <a:pt x="2773839" y="3993565"/>
                  <a:pt x="2768903" y="3990999"/>
                  <a:pt x="2764010" y="3988344"/>
                </a:cubicBezTo>
                <a:cubicBezTo>
                  <a:pt x="2761399" y="3986918"/>
                  <a:pt x="2758832" y="3985492"/>
                  <a:pt x="2756265" y="3984066"/>
                </a:cubicBezTo>
                <a:cubicBezTo>
                  <a:pt x="2755958" y="3975070"/>
                  <a:pt x="2755892" y="3965987"/>
                  <a:pt x="2756156" y="3956772"/>
                </a:cubicBezTo>
                <a:close/>
                <a:moveTo>
                  <a:pt x="2761948" y="3992139"/>
                </a:moveTo>
                <a:cubicBezTo>
                  <a:pt x="2767477" y="3995123"/>
                  <a:pt x="2773071" y="3998041"/>
                  <a:pt x="2778710" y="4000893"/>
                </a:cubicBezTo>
                <a:cubicBezTo>
                  <a:pt x="2778578" y="4009845"/>
                  <a:pt x="2778732" y="4018687"/>
                  <a:pt x="2779105" y="4027419"/>
                </a:cubicBezTo>
                <a:cubicBezTo>
                  <a:pt x="2772040" y="4023294"/>
                  <a:pt x="2765151" y="4019060"/>
                  <a:pt x="2758459" y="4014737"/>
                </a:cubicBezTo>
                <a:cubicBezTo>
                  <a:pt x="2757538" y="4006291"/>
                  <a:pt x="2756858" y="3997756"/>
                  <a:pt x="2756441" y="3989090"/>
                </a:cubicBezTo>
                <a:cubicBezTo>
                  <a:pt x="2758284" y="3990121"/>
                  <a:pt x="2760083" y="3991130"/>
                  <a:pt x="2761948" y="3992139"/>
                </a:cubicBezTo>
                <a:close/>
                <a:moveTo>
                  <a:pt x="2783844" y="4003504"/>
                </a:moveTo>
                <a:cubicBezTo>
                  <a:pt x="2791435" y="4007278"/>
                  <a:pt x="2799114" y="4010964"/>
                  <a:pt x="2806881" y="4014518"/>
                </a:cubicBezTo>
                <a:cubicBezTo>
                  <a:pt x="2806376" y="4023908"/>
                  <a:pt x="2806091" y="4033211"/>
                  <a:pt x="2806069" y="4042404"/>
                </a:cubicBezTo>
                <a:cubicBezTo>
                  <a:pt x="2801593" y="4040034"/>
                  <a:pt x="2797117" y="4037621"/>
                  <a:pt x="2792664" y="4035163"/>
                </a:cubicBezTo>
                <a:cubicBezTo>
                  <a:pt x="2789855" y="4033628"/>
                  <a:pt x="2787113" y="4032048"/>
                  <a:pt x="2784370" y="4030490"/>
                </a:cubicBezTo>
                <a:cubicBezTo>
                  <a:pt x="2783932" y="4021627"/>
                  <a:pt x="2783756" y="4012609"/>
                  <a:pt x="2783844" y="4003504"/>
                </a:cubicBezTo>
                <a:close/>
                <a:moveTo>
                  <a:pt x="2790514" y="4039047"/>
                </a:moveTo>
                <a:cubicBezTo>
                  <a:pt x="2795647" y="4041877"/>
                  <a:pt x="2800869" y="4044642"/>
                  <a:pt x="2806091" y="4047384"/>
                </a:cubicBezTo>
                <a:cubicBezTo>
                  <a:pt x="2806179" y="4056226"/>
                  <a:pt x="2806486" y="4064980"/>
                  <a:pt x="2807012" y="4073646"/>
                </a:cubicBezTo>
                <a:cubicBezTo>
                  <a:pt x="2800189" y="4069521"/>
                  <a:pt x="2793519" y="4065331"/>
                  <a:pt x="2787025" y="4061053"/>
                </a:cubicBezTo>
                <a:cubicBezTo>
                  <a:pt x="2785972" y="4052737"/>
                  <a:pt x="2785226" y="4044290"/>
                  <a:pt x="2784699" y="4035756"/>
                </a:cubicBezTo>
                <a:cubicBezTo>
                  <a:pt x="2786630" y="4036853"/>
                  <a:pt x="2788561" y="4037950"/>
                  <a:pt x="2790514" y="4039047"/>
                </a:cubicBezTo>
                <a:close/>
                <a:moveTo>
                  <a:pt x="2812936" y="4083300"/>
                </a:moveTo>
                <a:cubicBezTo>
                  <a:pt x="2812892" y="4082970"/>
                  <a:pt x="2812870" y="4082641"/>
                  <a:pt x="2812848" y="4082334"/>
                </a:cubicBezTo>
                <a:cubicBezTo>
                  <a:pt x="2814933" y="4083541"/>
                  <a:pt x="2816995" y="4084748"/>
                  <a:pt x="2819101" y="4085932"/>
                </a:cubicBezTo>
                <a:cubicBezTo>
                  <a:pt x="2945014" y="4157062"/>
                  <a:pt x="3100371" y="4195720"/>
                  <a:pt x="3294100" y="4204101"/>
                </a:cubicBezTo>
                <a:cubicBezTo>
                  <a:pt x="3467228" y="4211604"/>
                  <a:pt x="3646279" y="4193789"/>
                  <a:pt x="3800539" y="4176478"/>
                </a:cubicBezTo>
                <a:cubicBezTo>
                  <a:pt x="3839482" y="4172068"/>
                  <a:pt x="3881584" y="4166935"/>
                  <a:pt x="3932990" y="4160287"/>
                </a:cubicBezTo>
                <a:cubicBezTo>
                  <a:pt x="4233435" y="4121102"/>
                  <a:pt x="4549632" y="4060614"/>
                  <a:pt x="4958175" y="3964166"/>
                </a:cubicBezTo>
                <a:cubicBezTo>
                  <a:pt x="4999071" y="3954513"/>
                  <a:pt x="5040209" y="3944947"/>
                  <a:pt x="5081170" y="3935666"/>
                </a:cubicBezTo>
                <a:cubicBezTo>
                  <a:pt x="5074347" y="3948742"/>
                  <a:pt x="5068006" y="3961862"/>
                  <a:pt x="5062346" y="3974982"/>
                </a:cubicBezTo>
                <a:cubicBezTo>
                  <a:pt x="5029524" y="3983100"/>
                  <a:pt x="4997053" y="3991240"/>
                  <a:pt x="4965349" y="3999248"/>
                </a:cubicBezTo>
                <a:cubicBezTo>
                  <a:pt x="4572516" y="4098350"/>
                  <a:pt x="4250065" y="4163468"/>
                  <a:pt x="3950586" y="4204123"/>
                </a:cubicBezTo>
                <a:cubicBezTo>
                  <a:pt x="3899948" y="4210924"/>
                  <a:pt x="3858263" y="4216234"/>
                  <a:pt x="3819385" y="4220819"/>
                </a:cubicBezTo>
                <a:cubicBezTo>
                  <a:pt x="3493336" y="4258885"/>
                  <a:pt x="3122662" y="4286288"/>
                  <a:pt x="2849971" y="4128825"/>
                </a:cubicBezTo>
                <a:cubicBezTo>
                  <a:pt x="2838035" y="4121936"/>
                  <a:pt x="2826605" y="4114783"/>
                  <a:pt x="2815679" y="4107434"/>
                </a:cubicBezTo>
                <a:cubicBezTo>
                  <a:pt x="2814538" y="4099469"/>
                  <a:pt x="2813616" y="4091417"/>
                  <a:pt x="2812936" y="4083300"/>
                </a:cubicBezTo>
                <a:close/>
                <a:moveTo>
                  <a:pt x="2847667" y="4132818"/>
                </a:moveTo>
                <a:cubicBezTo>
                  <a:pt x="3009320" y="4226172"/>
                  <a:pt x="3204980" y="4254870"/>
                  <a:pt x="3405401" y="4254870"/>
                </a:cubicBezTo>
                <a:cubicBezTo>
                  <a:pt x="3544544" y="4254870"/>
                  <a:pt x="3686012" y="4241026"/>
                  <a:pt x="3819933" y="4225405"/>
                </a:cubicBezTo>
                <a:cubicBezTo>
                  <a:pt x="3858833" y="4220819"/>
                  <a:pt x="3900540" y="4215510"/>
                  <a:pt x="3951200" y="4208686"/>
                </a:cubicBezTo>
                <a:cubicBezTo>
                  <a:pt x="4250877" y="4168010"/>
                  <a:pt x="4573481" y="4102892"/>
                  <a:pt x="4966490" y="4003724"/>
                </a:cubicBezTo>
                <a:cubicBezTo>
                  <a:pt x="4997096" y="3996001"/>
                  <a:pt x="5028405" y="3988146"/>
                  <a:pt x="5060086" y="3980292"/>
                </a:cubicBezTo>
                <a:cubicBezTo>
                  <a:pt x="5054623" y="3993368"/>
                  <a:pt x="5049862" y="4006400"/>
                  <a:pt x="5046001" y="4019279"/>
                </a:cubicBezTo>
                <a:cubicBezTo>
                  <a:pt x="5021230" y="4025905"/>
                  <a:pt x="4997009" y="4032421"/>
                  <a:pt x="4973555" y="4038718"/>
                </a:cubicBezTo>
                <a:cubicBezTo>
                  <a:pt x="4589454" y="4141967"/>
                  <a:pt x="4270162" y="4209871"/>
                  <a:pt x="3968752" y="4252434"/>
                </a:cubicBezTo>
                <a:cubicBezTo>
                  <a:pt x="3918904" y="4259433"/>
                  <a:pt x="3877613" y="4264896"/>
                  <a:pt x="3838758" y="4269635"/>
                </a:cubicBezTo>
                <a:cubicBezTo>
                  <a:pt x="3493775" y="4311519"/>
                  <a:pt x="3138678" y="4329114"/>
                  <a:pt x="2878624" y="4175667"/>
                </a:cubicBezTo>
                <a:cubicBezTo>
                  <a:pt x="2857913" y="4163446"/>
                  <a:pt x="2838693" y="4150458"/>
                  <a:pt x="2820966" y="4136811"/>
                </a:cubicBezTo>
                <a:cubicBezTo>
                  <a:pt x="2819321" y="4129176"/>
                  <a:pt x="2817873" y="4121453"/>
                  <a:pt x="2816644" y="4113642"/>
                </a:cubicBezTo>
                <a:cubicBezTo>
                  <a:pt x="2826583" y="4120224"/>
                  <a:pt x="2836916" y="4126631"/>
                  <a:pt x="2847667" y="4132818"/>
                </a:cubicBezTo>
                <a:close/>
                <a:moveTo>
                  <a:pt x="5062149" y="3979787"/>
                </a:moveTo>
                <a:cubicBezTo>
                  <a:pt x="5072219" y="3977286"/>
                  <a:pt x="5082333" y="3974807"/>
                  <a:pt x="5092470" y="3972306"/>
                </a:cubicBezTo>
                <a:cubicBezTo>
                  <a:pt x="5087094" y="3985535"/>
                  <a:pt x="5082662" y="3998239"/>
                  <a:pt x="5079174" y="4010415"/>
                </a:cubicBezTo>
                <a:cubicBezTo>
                  <a:pt x="5068687" y="4013223"/>
                  <a:pt x="5058265" y="4015988"/>
                  <a:pt x="5047932" y="4018752"/>
                </a:cubicBezTo>
                <a:cubicBezTo>
                  <a:pt x="5051859" y="4005874"/>
                  <a:pt x="5056642" y="3992842"/>
                  <a:pt x="5062149" y="3979787"/>
                </a:cubicBezTo>
                <a:close/>
                <a:moveTo>
                  <a:pt x="5077726" y="4015681"/>
                </a:moveTo>
                <a:cubicBezTo>
                  <a:pt x="5074259" y="4028625"/>
                  <a:pt x="5071912" y="4040978"/>
                  <a:pt x="5070661" y="4052781"/>
                </a:cubicBezTo>
                <a:cubicBezTo>
                  <a:pt x="5060064" y="4055809"/>
                  <a:pt x="5049489" y="4058837"/>
                  <a:pt x="5038936" y="4061842"/>
                </a:cubicBezTo>
                <a:cubicBezTo>
                  <a:pt x="5038739" y="4061908"/>
                  <a:pt x="5038541" y="4061952"/>
                  <a:pt x="5038344" y="4062018"/>
                </a:cubicBezTo>
                <a:cubicBezTo>
                  <a:pt x="5039989" y="4049578"/>
                  <a:pt x="5042710" y="4036897"/>
                  <a:pt x="5046374" y="4024062"/>
                </a:cubicBezTo>
                <a:cubicBezTo>
                  <a:pt x="5056729" y="4021276"/>
                  <a:pt x="5067173" y="4018489"/>
                  <a:pt x="5077726" y="4015681"/>
                </a:cubicBezTo>
                <a:close/>
                <a:moveTo>
                  <a:pt x="5079985" y="4015089"/>
                </a:moveTo>
                <a:cubicBezTo>
                  <a:pt x="5090363" y="4012324"/>
                  <a:pt x="5100806" y="4009538"/>
                  <a:pt x="5111316" y="4006773"/>
                </a:cubicBezTo>
                <a:cubicBezTo>
                  <a:pt x="5108310" y="4018994"/>
                  <a:pt x="5106204" y="4031083"/>
                  <a:pt x="5105194" y="4042908"/>
                </a:cubicBezTo>
                <a:cubicBezTo>
                  <a:pt x="5094378" y="4046002"/>
                  <a:pt x="5083584" y="4049073"/>
                  <a:pt x="5072789" y="4052167"/>
                </a:cubicBezTo>
                <a:cubicBezTo>
                  <a:pt x="5074150" y="4040034"/>
                  <a:pt x="5076585" y="4027638"/>
                  <a:pt x="5079985" y="4015089"/>
                </a:cubicBezTo>
                <a:close/>
                <a:moveTo>
                  <a:pt x="5113444" y="4006203"/>
                </a:moveTo>
                <a:cubicBezTo>
                  <a:pt x="5123778" y="4003482"/>
                  <a:pt x="5134155" y="4000740"/>
                  <a:pt x="5144599" y="3997997"/>
                </a:cubicBezTo>
                <a:cubicBezTo>
                  <a:pt x="5141878" y="4009911"/>
                  <a:pt x="5140079" y="4021671"/>
                  <a:pt x="5139399" y="4033167"/>
                </a:cubicBezTo>
                <a:cubicBezTo>
                  <a:pt x="5128649" y="4036217"/>
                  <a:pt x="5117898" y="4039288"/>
                  <a:pt x="5107169" y="4042338"/>
                </a:cubicBezTo>
                <a:cubicBezTo>
                  <a:pt x="5108200" y="4030512"/>
                  <a:pt x="5110372" y="4018445"/>
                  <a:pt x="5113444" y="4006203"/>
                </a:cubicBezTo>
                <a:close/>
                <a:moveTo>
                  <a:pt x="5146793" y="3997427"/>
                </a:moveTo>
                <a:cubicBezTo>
                  <a:pt x="5157061" y="3994728"/>
                  <a:pt x="5167350" y="3992052"/>
                  <a:pt x="5177706" y="3989353"/>
                </a:cubicBezTo>
                <a:cubicBezTo>
                  <a:pt x="5175227" y="4001310"/>
                  <a:pt x="5173822" y="4012675"/>
                  <a:pt x="5173472" y="4023491"/>
                </a:cubicBezTo>
                <a:cubicBezTo>
                  <a:pt x="5162809" y="4026497"/>
                  <a:pt x="5152124" y="4029525"/>
                  <a:pt x="5141461" y="4032575"/>
                </a:cubicBezTo>
                <a:cubicBezTo>
                  <a:pt x="5142185" y="4021078"/>
                  <a:pt x="5144028" y="4009340"/>
                  <a:pt x="5146793" y="3997427"/>
                </a:cubicBezTo>
                <a:close/>
                <a:moveTo>
                  <a:pt x="5171212" y="4067393"/>
                </a:moveTo>
                <a:cubicBezTo>
                  <a:pt x="5173515" y="4066691"/>
                  <a:pt x="5175819" y="4065989"/>
                  <a:pt x="5178145" y="4065265"/>
                </a:cubicBezTo>
                <a:cubicBezTo>
                  <a:pt x="5181019" y="4075599"/>
                  <a:pt x="5185188" y="4085296"/>
                  <a:pt x="5190695" y="4094357"/>
                </a:cubicBezTo>
                <a:cubicBezTo>
                  <a:pt x="5179198" y="4098175"/>
                  <a:pt x="5167679" y="4101971"/>
                  <a:pt x="5156183" y="4105744"/>
                </a:cubicBezTo>
                <a:cubicBezTo>
                  <a:pt x="5150851" y="4096156"/>
                  <a:pt x="5147100" y="4086042"/>
                  <a:pt x="5144642" y="4075555"/>
                </a:cubicBezTo>
                <a:cubicBezTo>
                  <a:pt x="5153528" y="4072834"/>
                  <a:pt x="5162392" y="4070114"/>
                  <a:pt x="5171212" y="4067393"/>
                </a:cubicBezTo>
                <a:close/>
                <a:moveTo>
                  <a:pt x="5180295" y="4064607"/>
                </a:moveTo>
                <a:cubicBezTo>
                  <a:pt x="5191440" y="4061184"/>
                  <a:pt x="5202586" y="4057762"/>
                  <a:pt x="5213753" y="4054339"/>
                </a:cubicBezTo>
                <a:cubicBezTo>
                  <a:pt x="5216957" y="4064278"/>
                  <a:pt x="5221476" y="4073558"/>
                  <a:pt x="5227246" y="4082247"/>
                </a:cubicBezTo>
                <a:cubicBezTo>
                  <a:pt x="5215772" y="4086064"/>
                  <a:pt x="5204275" y="4089860"/>
                  <a:pt x="5192779" y="4093677"/>
                </a:cubicBezTo>
                <a:cubicBezTo>
                  <a:pt x="5187162" y="4084441"/>
                  <a:pt x="5183059" y="4074721"/>
                  <a:pt x="5180295" y="4064607"/>
                </a:cubicBezTo>
                <a:close/>
                <a:moveTo>
                  <a:pt x="5230252" y="4086525"/>
                </a:moveTo>
                <a:cubicBezTo>
                  <a:pt x="5230756" y="4087227"/>
                  <a:pt x="5231261" y="4087929"/>
                  <a:pt x="5231788" y="4088631"/>
                </a:cubicBezTo>
                <a:cubicBezTo>
                  <a:pt x="5237799" y="4096442"/>
                  <a:pt x="5244908" y="4103682"/>
                  <a:pt x="5253026" y="4110351"/>
                </a:cubicBezTo>
                <a:cubicBezTo>
                  <a:pt x="5241310" y="4114564"/>
                  <a:pt x="5229572" y="4118777"/>
                  <a:pt x="5217768" y="4122967"/>
                </a:cubicBezTo>
                <a:cubicBezTo>
                  <a:pt x="5210023" y="4116166"/>
                  <a:pt x="5203244" y="4108816"/>
                  <a:pt x="5197540" y="4100895"/>
                </a:cubicBezTo>
                <a:cubicBezTo>
                  <a:pt x="5196859" y="4099930"/>
                  <a:pt x="5196223" y="4098965"/>
                  <a:pt x="5195565" y="4097999"/>
                </a:cubicBezTo>
                <a:cubicBezTo>
                  <a:pt x="5207128" y="4094182"/>
                  <a:pt x="5218689" y="4090342"/>
                  <a:pt x="5230252" y="4086525"/>
                </a:cubicBezTo>
                <a:close/>
                <a:moveTo>
                  <a:pt x="5257721" y="4114081"/>
                </a:moveTo>
                <a:cubicBezTo>
                  <a:pt x="5267133" y="4121212"/>
                  <a:pt x="5277796" y="4127640"/>
                  <a:pt x="5289731" y="4133323"/>
                </a:cubicBezTo>
                <a:cubicBezTo>
                  <a:pt x="5277906" y="4137930"/>
                  <a:pt x="5266014" y="4142559"/>
                  <a:pt x="5254057" y="4147167"/>
                </a:cubicBezTo>
                <a:cubicBezTo>
                  <a:pt x="5242166" y="4141111"/>
                  <a:pt x="5231546" y="4134310"/>
                  <a:pt x="5222266" y="4126784"/>
                </a:cubicBezTo>
                <a:cubicBezTo>
                  <a:pt x="5234135" y="4122550"/>
                  <a:pt x="5245939" y="4118316"/>
                  <a:pt x="5257721" y="4114081"/>
                </a:cubicBezTo>
                <a:close/>
                <a:moveTo>
                  <a:pt x="5296247" y="4136328"/>
                </a:moveTo>
                <a:cubicBezTo>
                  <a:pt x="5308402" y="4141660"/>
                  <a:pt x="5321742" y="4146311"/>
                  <a:pt x="5336287" y="4150216"/>
                </a:cubicBezTo>
                <a:cubicBezTo>
                  <a:pt x="5377140" y="4161186"/>
                  <a:pt x="5428523" y="4166759"/>
                  <a:pt x="5488989" y="4166759"/>
                </a:cubicBezTo>
                <a:cubicBezTo>
                  <a:pt x="5489011" y="4166759"/>
                  <a:pt x="5488989" y="4166759"/>
                  <a:pt x="5489011" y="4166759"/>
                </a:cubicBezTo>
                <a:cubicBezTo>
                  <a:pt x="5599456" y="4166759"/>
                  <a:pt x="5718941" y="4148790"/>
                  <a:pt x="5806174" y="4135670"/>
                </a:cubicBezTo>
                <a:cubicBezTo>
                  <a:pt x="5829431" y="4132160"/>
                  <a:pt x="5849505" y="4129132"/>
                  <a:pt x="5866706" y="4126872"/>
                </a:cubicBezTo>
                <a:cubicBezTo>
                  <a:pt x="6085491" y="4097890"/>
                  <a:pt x="6310353" y="4063532"/>
                  <a:pt x="6527821" y="4030293"/>
                </a:cubicBezTo>
                <a:cubicBezTo>
                  <a:pt x="7227221" y="3923380"/>
                  <a:pt x="7950448" y="3812847"/>
                  <a:pt x="8654543" y="3849662"/>
                </a:cubicBezTo>
                <a:cubicBezTo>
                  <a:pt x="8681244" y="3851066"/>
                  <a:pt x="8708493" y="3851768"/>
                  <a:pt x="8734843" y="3852448"/>
                </a:cubicBezTo>
                <a:cubicBezTo>
                  <a:pt x="8734887" y="3852448"/>
                  <a:pt x="8734909" y="3852470"/>
                  <a:pt x="8734931" y="3852470"/>
                </a:cubicBezTo>
                <a:cubicBezTo>
                  <a:pt x="8724136" y="3867499"/>
                  <a:pt x="8713495" y="3882220"/>
                  <a:pt x="8703052" y="3896591"/>
                </a:cubicBezTo>
                <a:cubicBezTo>
                  <a:pt x="8685478" y="3895582"/>
                  <a:pt x="8667619" y="3894507"/>
                  <a:pt x="8650023" y="3893212"/>
                </a:cubicBezTo>
                <a:cubicBezTo>
                  <a:pt x="7952664" y="3841763"/>
                  <a:pt x="7235756" y="3947206"/>
                  <a:pt x="6542455" y="4049161"/>
                </a:cubicBezTo>
                <a:cubicBezTo>
                  <a:pt x="6309958" y="4083366"/>
                  <a:pt x="6069541" y="4118733"/>
                  <a:pt x="5835771" y="4147123"/>
                </a:cubicBezTo>
                <a:cubicBezTo>
                  <a:pt x="5817890" y="4149295"/>
                  <a:pt x="5796740" y="4152301"/>
                  <a:pt x="5772233" y="4155789"/>
                </a:cubicBezTo>
                <a:cubicBezTo>
                  <a:pt x="5684276" y="4168273"/>
                  <a:pt x="5563804" y="4185386"/>
                  <a:pt x="5452876" y="4184026"/>
                </a:cubicBezTo>
                <a:cubicBezTo>
                  <a:pt x="5392278" y="4183258"/>
                  <a:pt x="5340917" y="4176895"/>
                  <a:pt x="5300218" y="4165092"/>
                </a:cubicBezTo>
                <a:cubicBezTo>
                  <a:pt x="5285738" y="4160879"/>
                  <a:pt x="5272464" y="4155921"/>
                  <a:pt x="5260397" y="4150260"/>
                </a:cubicBezTo>
                <a:cubicBezTo>
                  <a:pt x="5272267" y="4145675"/>
                  <a:pt x="5284202" y="4141023"/>
                  <a:pt x="5296247" y="4136328"/>
                </a:cubicBezTo>
                <a:close/>
                <a:moveTo>
                  <a:pt x="8741205" y="3852624"/>
                </a:moveTo>
                <a:cubicBezTo>
                  <a:pt x="8750289" y="3852865"/>
                  <a:pt x="8759437" y="3853106"/>
                  <a:pt x="8768608" y="3853391"/>
                </a:cubicBezTo>
                <a:cubicBezTo>
                  <a:pt x="8759218" y="3866797"/>
                  <a:pt x="8750025" y="3879873"/>
                  <a:pt x="8741052" y="3892554"/>
                </a:cubicBezTo>
                <a:cubicBezTo>
                  <a:pt x="8739626" y="3894551"/>
                  <a:pt x="8738222" y="3896503"/>
                  <a:pt x="8736817" y="3898500"/>
                </a:cubicBezTo>
                <a:cubicBezTo>
                  <a:pt x="8730653" y="3898149"/>
                  <a:pt x="8724531" y="3897798"/>
                  <a:pt x="8718410" y="3897447"/>
                </a:cubicBezTo>
                <a:cubicBezTo>
                  <a:pt x="8715360" y="3897293"/>
                  <a:pt x="8712289" y="3897118"/>
                  <a:pt x="8709217" y="3896942"/>
                </a:cubicBezTo>
                <a:cubicBezTo>
                  <a:pt x="8719683" y="3882506"/>
                  <a:pt x="8730367" y="3867740"/>
                  <a:pt x="8741205" y="3852624"/>
                </a:cubicBezTo>
                <a:close/>
                <a:moveTo>
                  <a:pt x="8745198" y="3895494"/>
                </a:moveTo>
                <a:cubicBezTo>
                  <a:pt x="8754786" y="3881957"/>
                  <a:pt x="8764637" y="3867960"/>
                  <a:pt x="8774686" y="3853589"/>
                </a:cubicBezTo>
                <a:cubicBezTo>
                  <a:pt x="8783593" y="3853874"/>
                  <a:pt x="8792523" y="3854203"/>
                  <a:pt x="8801474" y="3854598"/>
                </a:cubicBezTo>
                <a:cubicBezTo>
                  <a:pt x="8790943" y="3870000"/>
                  <a:pt x="8780412" y="3885292"/>
                  <a:pt x="8769881" y="3900540"/>
                </a:cubicBezTo>
                <a:cubicBezTo>
                  <a:pt x="8760842" y="3899926"/>
                  <a:pt x="8751802" y="3899378"/>
                  <a:pt x="8742807" y="3898851"/>
                </a:cubicBezTo>
                <a:cubicBezTo>
                  <a:pt x="8743619" y="3897732"/>
                  <a:pt x="8744409" y="3896635"/>
                  <a:pt x="8745198" y="3895494"/>
                </a:cubicBezTo>
                <a:close/>
                <a:moveTo>
                  <a:pt x="8807332" y="3854883"/>
                </a:moveTo>
                <a:cubicBezTo>
                  <a:pt x="8816064" y="3855278"/>
                  <a:pt x="8824796" y="3855761"/>
                  <a:pt x="8833550" y="3856332"/>
                </a:cubicBezTo>
                <a:cubicBezTo>
                  <a:pt x="8823129" y="3871931"/>
                  <a:pt x="8812686" y="3887464"/>
                  <a:pt x="8802242" y="3902932"/>
                </a:cubicBezTo>
                <a:cubicBezTo>
                  <a:pt x="8793378" y="3902186"/>
                  <a:pt x="8784515" y="3901528"/>
                  <a:pt x="8775695" y="3900913"/>
                </a:cubicBezTo>
                <a:cubicBezTo>
                  <a:pt x="8786248" y="3885643"/>
                  <a:pt x="8796801" y="3870307"/>
                  <a:pt x="8807332" y="3854883"/>
                </a:cubicBezTo>
                <a:close/>
                <a:moveTo>
                  <a:pt x="8839189" y="3856726"/>
                </a:moveTo>
                <a:cubicBezTo>
                  <a:pt x="8847614" y="3857319"/>
                  <a:pt x="8856039" y="3857999"/>
                  <a:pt x="8864442" y="3858789"/>
                </a:cubicBezTo>
                <a:cubicBezTo>
                  <a:pt x="8854196" y="3874520"/>
                  <a:pt x="8843906" y="3890207"/>
                  <a:pt x="8833594" y="3905850"/>
                </a:cubicBezTo>
                <a:cubicBezTo>
                  <a:pt x="8825016" y="3904950"/>
                  <a:pt x="8816415" y="3904116"/>
                  <a:pt x="8807837" y="3903393"/>
                </a:cubicBezTo>
                <a:cubicBezTo>
                  <a:pt x="8818302" y="3887903"/>
                  <a:pt x="8828746" y="3872348"/>
                  <a:pt x="8839189" y="3856726"/>
                </a:cubicBezTo>
                <a:close/>
                <a:moveTo>
                  <a:pt x="8832278" y="3907846"/>
                </a:moveTo>
                <a:cubicBezTo>
                  <a:pt x="8822274" y="3923029"/>
                  <a:pt x="8812247" y="3938189"/>
                  <a:pt x="8802220" y="3953240"/>
                </a:cubicBezTo>
                <a:cubicBezTo>
                  <a:pt x="8802023" y="3953525"/>
                  <a:pt x="8801847" y="3953788"/>
                  <a:pt x="8801672" y="3954074"/>
                </a:cubicBezTo>
                <a:cubicBezTo>
                  <a:pt x="8792918" y="3952999"/>
                  <a:pt x="8784186" y="3951989"/>
                  <a:pt x="8775454" y="3951046"/>
                </a:cubicBezTo>
                <a:cubicBezTo>
                  <a:pt x="8778898" y="3946000"/>
                  <a:pt x="8782386" y="3940910"/>
                  <a:pt x="8785875" y="3935776"/>
                </a:cubicBezTo>
                <a:cubicBezTo>
                  <a:pt x="8792742" y="3925684"/>
                  <a:pt x="8799610" y="3915547"/>
                  <a:pt x="8806476" y="3905389"/>
                </a:cubicBezTo>
                <a:cubicBezTo>
                  <a:pt x="8815077" y="3906135"/>
                  <a:pt x="8823678" y="3906947"/>
                  <a:pt x="8832278" y="3907846"/>
                </a:cubicBezTo>
                <a:close/>
                <a:moveTo>
                  <a:pt x="8837653" y="3908417"/>
                </a:moveTo>
                <a:cubicBezTo>
                  <a:pt x="8846012" y="3909338"/>
                  <a:pt x="8854349" y="3910326"/>
                  <a:pt x="8862687" y="3911445"/>
                </a:cubicBezTo>
                <a:cubicBezTo>
                  <a:pt x="8851673" y="3928601"/>
                  <a:pt x="8841558" y="3944289"/>
                  <a:pt x="8832497" y="3958242"/>
                </a:cubicBezTo>
                <a:cubicBezTo>
                  <a:pt x="8824006" y="3956992"/>
                  <a:pt x="8815494" y="3955829"/>
                  <a:pt x="8806981" y="3954754"/>
                </a:cubicBezTo>
                <a:cubicBezTo>
                  <a:pt x="8817227" y="3939374"/>
                  <a:pt x="8827451" y="3923906"/>
                  <a:pt x="8837653" y="3908417"/>
                </a:cubicBezTo>
                <a:close/>
                <a:moveTo>
                  <a:pt x="8831291" y="3960107"/>
                </a:moveTo>
                <a:cubicBezTo>
                  <a:pt x="8828285" y="3964758"/>
                  <a:pt x="8825367" y="3969212"/>
                  <a:pt x="8822602" y="3973468"/>
                </a:cubicBezTo>
                <a:cubicBezTo>
                  <a:pt x="8815428" y="3984504"/>
                  <a:pt x="8808320" y="3995365"/>
                  <a:pt x="8801299" y="4006049"/>
                </a:cubicBezTo>
                <a:cubicBezTo>
                  <a:pt x="8792655" y="4004601"/>
                  <a:pt x="8784010" y="4003219"/>
                  <a:pt x="8775366" y="4001903"/>
                </a:cubicBezTo>
                <a:cubicBezTo>
                  <a:pt x="8785327" y="3987159"/>
                  <a:pt x="8795463" y="3972064"/>
                  <a:pt x="8805731" y="3956619"/>
                </a:cubicBezTo>
                <a:cubicBezTo>
                  <a:pt x="8814265" y="3957694"/>
                  <a:pt x="8822778" y="3958857"/>
                  <a:pt x="8831291" y="3960107"/>
                </a:cubicBezTo>
                <a:close/>
                <a:moveTo>
                  <a:pt x="8800136" y="4007804"/>
                </a:moveTo>
                <a:cubicBezTo>
                  <a:pt x="8790065" y="4023118"/>
                  <a:pt x="8780149" y="4038104"/>
                  <a:pt x="8770429" y="4052672"/>
                </a:cubicBezTo>
                <a:cubicBezTo>
                  <a:pt x="8761675" y="4050938"/>
                  <a:pt x="8752921" y="4049293"/>
                  <a:pt x="8744189" y="4047713"/>
                </a:cubicBezTo>
                <a:cubicBezTo>
                  <a:pt x="8753974" y="4033452"/>
                  <a:pt x="8763979" y="4018752"/>
                  <a:pt x="8774159" y="4003680"/>
                </a:cubicBezTo>
                <a:cubicBezTo>
                  <a:pt x="8782825" y="4004974"/>
                  <a:pt x="8791492" y="4006357"/>
                  <a:pt x="8800136" y="4007804"/>
                </a:cubicBezTo>
                <a:close/>
                <a:moveTo>
                  <a:pt x="8769332" y="4054317"/>
                </a:moveTo>
                <a:cubicBezTo>
                  <a:pt x="8759328" y="4069280"/>
                  <a:pt x="8749564" y="4083804"/>
                  <a:pt x="8740042" y="4097824"/>
                </a:cubicBezTo>
                <a:cubicBezTo>
                  <a:pt x="8731288" y="4095827"/>
                  <a:pt x="8722469" y="4093875"/>
                  <a:pt x="8713583" y="4091966"/>
                </a:cubicBezTo>
                <a:cubicBezTo>
                  <a:pt x="8723149" y="4078253"/>
                  <a:pt x="8733000" y="4064036"/>
                  <a:pt x="8743048" y="4049359"/>
                </a:cubicBezTo>
                <a:cubicBezTo>
                  <a:pt x="8751802" y="4050938"/>
                  <a:pt x="8760556" y="4052606"/>
                  <a:pt x="8769332" y="4054317"/>
                </a:cubicBezTo>
                <a:close/>
                <a:moveTo>
                  <a:pt x="8738989" y="4099381"/>
                </a:moveTo>
                <a:cubicBezTo>
                  <a:pt x="8714768" y="4135012"/>
                  <a:pt x="8692192" y="4167483"/>
                  <a:pt x="8671919" y="4195764"/>
                </a:cubicBezTo>
                <a:cubicBezTo>
                  <a:pt x="8527116" y="4397589"/>
                  <a:pt x="8373712" y="4600270"/>
                  <a:pt x="8225377" y="4796259"/>
                </a:cubicBezTo>
                <a:cubicBezTo>
                  <a:pt x="8076054" y="4993520"/>
                  <a:pt x="7921663" y="5197495"/>
                  <a:pt x="7774995" y="5401953"/>
                </a:cubicBezTo>
                <a:cubicBezTo>
                  <a:pt x="7684251" y="5528525"/>
                  <a:pt x="7596141" y="5652814"/>
                  <a:pt x="7515402" y="5781887"/>
                </a:cubicBezTo>
                <a:cubicBezTo>
                  <a:pt x="7472400" y="5850756"/>
                  <a:pt x="7436199" y="5913043"/>
                  <a:pt x="7404737" y="5972324"/>
                </a:cubicBezTo>
                <a:lnTo>
                  <a:pt x="7398550" y="5983953"/>
                </a:lnTo>
                <a:cubicBezTo>
                  <a:pt x="7347759" y="6079435"/>
                  <a:pt x="7284550" y="6198262"/>
                  <a:pt x="7285647" y="6311976"/>
                </a:cubicBezTo>
                <a:cubicBezTo>
                  <a:pt x="7285998" y="6370687"/>
                  <a:pt x="7305327" y="6417792"/>
                  <a:pt x="7343152" y="6451975"/>
                </a:cubicBezTo>
                <a:cubicBezTo>
                  <a:pt x="7405834" y="6508646"/>
                  <a:pt x="7509676" y="6523235"/>
                  <a:pt x="7610182" y="6523235"/>
                </a:cubicBezTo>
                <a:cubicBezTo>
                  <a:pt x="7674729" y="6523235"/>
                  <a:pt x="7737938" y="6517202"/>
                  <a:pt x="7787939" y="6512441"/>
                </a:cubicBezTo>
                <a:cubicBezTo>
                  <a:pt x="7794960" y="6511761"/>
                  <a:pt x="7801673" y="6511124"/>
                  <a:pt x="7808080" y="6510532"/>
                </a:cubicBezTo>
                <a:cubicBezTo>
                  <a:pt x="7858739" y="6505859"/>
                  <a:pt x="7909377" y="6500155"/>
                  <a:pt x="7959992" y="6493529"/>
                </a:cubicBezTo>
                <a:cubicBezTo>
                  <a:pt x="7958039" y="6494011"/>
                  <a:pt x="7956109" y="6494494"/>
                  <a:pt x="7954156" y="6494977"/>
                </a:cubicBezTo>
                <a:cubicBezTo>
                  <a:pt x="7883027" y="6506100"/>
                  <a:pt x="7811810" y="6515578"/>
                  <a:pt x="7740593" y="6523104"/>
                </a:cubicBezTo>
                <a:cubicBezTo>
                  <a:pt x="7734976" y="6523696"/>
                  <a:pt x="7729141" y="6524332"/>
                  <a:pt x="7723063" y="6524991"/>
                </a:cubicBezTo>
                <a:cubicBezTo>
                  <a:pt x="7659130" y="6531880"/>
                  <a:pt x="7571590" y="6541314"/>
                  <a:pt x="7486507" y="6537299"/>
                </a:cubicBezTo>
                <a:cubicBezTo>
                  <a:pt x="7386373" y="6532560"/>
                  <a:pt x="7312721" y="6509611"/>
                  <a:pt x="7267547" y="6469110"/>
                </a:cubicBezTo>
                <a:cubicBezTo>
                  <a:pt x="7230073" y="6435476"/>
                  <a:pt x="7211030" y="6388788"/>
                  <a:pt x="7210964" y="6330296"/>
                </a:cubicBezTo>
                <a:cubicBezTo>
                  <a:pt x="7210481" y="6216209"/>
                  <a:pt x="7275467" y="6096417"/>
                  <a:pt x="7327706" y="6000167"/>
                </a:cubicBezTo>
                <a:lnTo>
                  <a:pt x="7335078" y="5986564"/>
                </a:lnTo>
                <a:cubicBezTo>
                  <a:pt x="7369151" y="5924188"/>
                  <a:pt x="7406733" y="5860914"/>
                  <a:pt x="7449999" y="5793119"/>
                </a:cubicBezTo>
                <a:cubicBezTo>
                  <a:pt x="7533700" y="5662095"/>
                  <a:pt x="7625035" y="5535852"/>
                  <a:pt x="7719070" y="5407307"/>
                </a:cubicBezTo>
                <a:cubicBezTo>
                  <a:pt x="7875523" y="5193524"/>
                  <a:pt x="8040117" y="4980312"/>
                  <a:pt x="8199290" y="4774121"/>
                </a:cubicBezTo>
                <a:cubicBezTo>
                  <a:pt x="8348415" y="4580896"/>
                  <a:pt x="8502653" y="4381090"/>
                  <a:pt x="8649124" y="4182161"/>
                </a:cubicBezTo>
                <a:cubicBezTo>
                  <a:pt x="8668387" y="4156008"/>
                  <a:pt x="8689668" y="4126236"/>
                  <a:pt x="8712508" y="4093524"/>
                </a:cubicBezTo>
                <a:cubicBezTo>
                  <a:pt x="8721393" y="4095432"/>
                  <a:pt x="8730235" y="4097385"/>
                  <a:pt x="8738989" y="4099381"/>
                </a:cubicBezTo>
                <a:close/>
                <a:moveTo>
                  <a:pt x="8478629" y="6397323"/>
                </a:moveTo>
                <a:cubicBezTo>
                  <a:pt x="8482841" y="6396335"/>
                  <a:pt x="8487032" y="6395348"/>
                  <a:pt x="8491244" y="6394360"/>
                </a:cubicBezTo>
                <a:cubicBezTo>
                  <a:pt x="8491990" y="6394295"/>
                  <a:pt x="8492736" y="6394229"/>
                  <a:pt x="8493482" y="6394163"/>
                </a:cubicBezTo>
                <a:cubicBezTo>
                  <a:pt x="8488655" y="6395216"/>
                  <a:pt x="8483829" y="6396247"/>
                  <a:pt x="8478980" y="6397279"/>
                </a:cubicBezTo>
                <a:cubicBezTo>
                  <a:pt x="8478870" y="6397279"/>
                  <a:pt x="8478739" y="6397301"/>
                  <a:pt x="8478629" y="6397323"/>
                </a:cubicBezTo>
                <a:close/>
                <a:moveTo>
                  <a:pt x="8563053" y="6383522"/>
                </a:moveTo>
                <a:cubicBezTo>
                  <a:pt x="8567727" y="6382447"/>
                  <a:pt x="8572422" y="6381394"/>
                  <a:pt x="8577117" y="6380319"/>
                </a:cubicBezTo>
                <a:cubicBezTo>
                  <a:pt x="8578258" y="6380231"/>
                  <a:pt x="8579399" y="6380143"/>
                  <a:pt x="8580539" y="6380056"/>
                </a:cubicBezTo>
                <a:cubicBezTo>
                  <a:pt x="8575252" y="6381175"/>
                  <a:pt x="8569987" y="6382250"/>
                  <a:pt x="8564721" y="6383347"/>
                </a:cubicBezTo>
                <a:cubicBezTo>
                  <a:pt x="8564150" y="6383390"/>
                  <a:pt x="8563602" y="6383456"/>
                  <a:pt x="8563053" y="6383522"/>
                </a:cubicBezTo>
                <a:close/>
                <a:moveTo>
                  <a:pt x="8647017" y="6370446"/>
                </a:moveTo>
                <a:cubicBezTo>
                  <a:pt x="8652130" y="6369327"/>
                  <a:pt x="8657241" y="6368186"/>
                  <a:pt x="8662353" y="6367045"/>
                </a:cubicBezTo>
                <a:cubicBezTo>
                  <a:pt x="8663889" y="6366958"/>
                  <a:pt x="8665403" y="6366848"/>
                  <a:pt x="8666939" y="6366760"/>
                </a:cubicBezTo>
                <a:cubicBezTo>
                  <a:pt x="8661256" y="6367901"/>
                  <a:pt x="8655574" y="6369042"/>
                  <a:pt x="8649892" y="6370183"/>
                </a:cubicBezTo>
                <a:cubicBezTo>
                  <a:pt x="8648926" y="6370270"/>
                  <a:pt x="8647961" y="6370358"/>
                  <a:pt x="8647017" y="6370446"/>
                </a:cubicBezTo>
                <a:close/>
                <a:moveTo>
                  <a:pt x="8730477" y="6358116"/>
                </a:moveTo>
                <a:cubicBezTo>
                  <a:pt x="8736116" y="6356931"/>
                  <a:pt x="8741776" y="6355724"/>
                  <a:pt x="8747414" y="6354518"/>
                </a:cubicBezTo>
                <a:cubicBezTo>
                  <a:pt x="8749301" y="6354408"/>
                  <a:pt x="8751188" y="6354320"/>
                  <a:pt x="8753075" y="6354232"/>
                </a:cubicBezTo>
                <a:cubicBezTo>
                  <a:pt x="8746932" y="6355417"/>
                  <a:pt x="8740789" y="6356602"/>
                  <a:pt x="8734645" y="6357765"/>
                </a:cubicBezTo>
                <a:cubicBezTo>
                  <a:pt x="8733263" y="6357897"/>
                  <a:pt x="8731881" y="6358006"/>
                  <a:pt x="8730477" y="6358116"/>
                </a:cubicBezTo>
                <a:close/>
                <a:moveTo>
                  <a:pt x="8771241" y="6349362"/>
                </a:moveTo>
                <a:cubicBezTo>
                  <a:pt x="8778942" y="6347694"/>
                  <a:pt x="8786621" y="6345983"/>
                  <a:pt x="8794322" y="6344293"/>
                </a:cubicBezTo>
                <a:cubicBezTo>
                  <a:pt x="8797788" y="6344184"/>
                  <a:pt x="8801233" y="6344074"/>
                  <a:pt x="8804700" y="6343965"/>
                </a:cubicBezTo>
                <a:cubicBezTo>
                  <a:pt x="8796735" y="6345588"/>
                  <a:pt x="8788771" y="6347190"/>
                  <a:pt x="8780807" y="6348769"/>
                </a:cubicBezTo>
                <a:cubicBezTo>
                  <a:pt x="8777626" y="6348967"/>
                  <a:pt x="8774423" y="6349164"/>
                  <a:pt x="8771241" y="6349362"/>
                </a:cubicBezTo>
                <a:close/>
                <a:moveTo>
                  <a:pt x="8831028" y="6342999"/>
                </a:moveTo>
                <a:cubicBezTo>
                  <a:pt x="8834187" y="6342868"/>
                  <a:pt x="8837390" y="6342714"/>
                  <a:pt x="8840571" y="6342582"/>
                </a:cubicBezTo>
                <a:cubicBezTo>
                  <a:pt x="8834450" y="6343723"/>
                  <a:pt x="8828329" y="6344842"/>
                  <a:pt x="8822208" y="6345961"/>
                </a:cubicBezTo>
                <a:cubicBezTo>
                  <a:pt x="8819290" y="6346181"/>
                  <a:pt x="8816371" y="6346400"/>
                  <a:pt x="8813476" y="6346597"/>
                </a:cubicBezTo>
                <a:cubicBezTo>
                  <a:pt x="8819312" y="6345412"/>
                  <a:pt x="8825169" y="6344206"/>
                  <a:pt x="8831028" y="6342999"/>
                </a:cubicBezTo>
                <a:close/>
                <a:moveTo>
                  <a:pt x="8899063" y="6335737"/>
                </a:moveTo>
                <a:cubicBezTo>
                  <a:pt x="8905097" y="6334552"/>
                  <a:pt x="8911108" y="6333367"/>
                  <a:pt x="8917120" y="6332183"/>
                </a:cubicBezTo>
                <a:cubicBezTo>
                  <a:pt x="8919862" y="6332095"/>
                  <a:pt x="8922583" y="6332007"/>
                  <a:pt x="8925325" y="6331942"/>
                </a:cubicBezTo>
                <a:cubicBezTo>
                  <a:pt x="8918940" y="6333060"/>
                  <a:pt x="8912534" y="6334179"/>
                  <a:pt x="8906150" y="6335298"/>
                </a:cubicBezTo>
                <a:cubicBezTo>
                  <a:pt x="8903780" y="6335452"/>
                  <a:pt x="8901432" y="6335583"/>
                  <a:pt x="8899063" y="6335737"/>
                </a:cubicBezTo>
                <a:close/>
                <a:moveTo>
                  <a:pt x="8872604" y="6341046"/>
                </a:moveTo>
                <a:cubicBezTo>
                  <a:pt x="8869641" y="6341551"/>
                  <a:pt x="8866680" y="6342034"/>
                  <a:pt x="8863718" y="6342539"/>
                </a:cubicBezTo>
                <a:cubicBezTo>
                  <a:pt x="8866197" y="6342056"/>
                  <a:pt x="8868654" y="6341595"/>
                  <a:pt x="8871133" y="6341112"/>
                </a:cubicBezTo>
                <a:cubicBezTo>
                  <a:pt x="8871616" y="6341090"/>
                  <a:pt x="8872121" y="6341068"/>
                  <a:pt x="8872604" y="6341046"/>
                </a:cubicBezTo>
                <a:close/>
                <a:moveTo>
                  <a:pt x="8939476" y="6327729"/>
                </a:moveTo>
                <a:cubicBezTo>
                  <a:pt x="8947572" y="6326084"/>
                  <a:pt x="8955668" y="6324438"/>
                  <a:pt x="8963742" y="6322793"/>
                </a:cubicBezTo>
                <a:cubicBezTo>
                  <a:pt x="8967910" y="6322771"/>
                  <a:pt x="8972079" y="6322727"/>
                  <a:pt x="8976270" y="6322705"/>
                </a:cubicBezTo>
                <a:cubicBezTo>
                  <a:pt x="8967932" y="6324241"/>
                  <a:pt x="8959617" y="6325776"/>
                  <a:pt x="8951280" y="6327290"/>
                </a:cubicBezTo>
                <a:cubicBezTo>
                  <a:pt x="8947353" y="6327444"/>
                  <a:pt x="8943404" y="6327576"/>
                  <a:pt x="8939476" y="6327729"/>
                </a:cubicBezTo>
                <a:close/>
                <a:moveTo>
                  <a:pt x="9000250" y="6322419"/>
                </a:moveTo>
                <a:cubicBezTo>
                  <a:pt x="9003344" y="6322376"/>
                  <a:pt x="9006459" y="6322310"/>
                  <a:pt x="9009574" y="6322244"/>
                </a:cubicBezTo>
                <a:cubicBezTo>
                  <a:pt x="9002883" y="6323385"/>
                  <a:pt x="8996191" y="6324482"/>
                  <a:pt x="8989499" y="6325579"/>
                </a:cubicBezTo>
                <a:cubicBezTo>
                  <a:pt x="8986778" y="6325732"/>
                  <a:pt x="8984036" y="6325842"/>
                  <a:pt x="8981316" y="6325974"/>
                </a:cubicBezTo>
                <a:cubicBezTo>
                  <a:pt x="8987634" y="6324789"/>
                  <a:pt x="8993931" y="6323604"/>
                  <a:pt x="9000250" y="6322419"/>
                </a:cubicBezTo>
                <a:close/>
                <a:moveTo>
                  <a:pt x="9021685" y="6318339"/>
                </a:moveTo>
                <a:cubicBezTo>
                  <a:pt x="9030022" y="6316737"/>
                  <a:pt x="9038381" y="6315114"/>
                  <a:pt x="9046719" y="6313490"/>
                </a:cubicBezTo>
                <a:cubicBezTo>
                  <a:pt x="9051128" y="6313534"/>
                  <a:pt x="9055583" y="6313556"/>
                  <a:pt x="9060015" y="6313578"/>
                </a:cubicBezTo>
                <a:cubicBezTo>
                  <a:pt x="9051501" y="6315070"/>
                  <a:pt x="9042967" y="6316562"/>
                  <a:pt x="9034454" y="6318031"/>
                </a:cubicBezTo>
                <a:cubicBezTo>
                  <a:pt x="9030198" y="6318141"/>
                  <a:pt x="9025941" y="6318251"/>
                  <a:pt x="9021685" y="6318339"/>
                </a:cubicBezTo>
                <a:close/>
                <a:moveTo>
                  <a:pt x="9082809" y="6313622"/>
                </a:moveTo>
                <a:cubicBezTo>
                  <a:pt x="9086211" y="6313622"/>
                  <a:pt x="9089611" y="6313600"/>
                  <a:pt x="9093034" y="6313600"/>
                </a:cubicBezTo>
                <a:cubicBezTo>
                  <a:pt x="9086079" y="6314675"/>
                  <a:pt x="9079146" y="6315772"/>
                  <a:pt x="9072212" y="6316847"/>
                </a:cubicBezTo>
                <a:cubicBezTo>
                  <a:pt x="9069097" y="6316956"/>
                  <a:pt x="9065960" y="6317066"/>
                  <a:pt x="9062844" y="6317176"/>
                </a:cubicBezTo>
                <a:cubicBezTo>
                  <a:pt x="9069492" y="6315991"/>
                  <a:pt x="9076162" y="6314828"/>
                  <a:pt x="9082809" y="6313622"/>
                </a:cubicBezTo>
                <a:close/>
                <a:moveTo>
                  <a:pt x="9103192" y="6309958"/>
                </a:moveTo>
                <a:cubicBezTo>
                  <a:pt x="9111814" y="6308378"/>
                  <a:pt x="9120436" y="6306799"/>
                  <a:pt x="9129059" y="6305197"/>
                </a:cubicBezTo>
                <a:cubicBezTo>
                  <a:pt x="9133666" y="6305306"/>
                  <a:pt x="9138274" y="6305438"/>
                  <a:pt x="9142924" y="6305526"/>
                </a:cubicBezTo>
                <a:cubicBezTo>
                  <a:pt x="9134215" y="6306974"/>
                  <a:pt x="9125483" y="6308400"/>
                  <a:pt x="9116751" y="6309804"/>
                </a:cubicBezTo>
                <a:cubicBezTo>
                  <a:pt x="9112231" y="6309870"/>
                  <a:pt x="9107711" y="6309914"/>
                  <a:pt x="9103192" y="6309958"/>
                </a:cubicBezTo>
                <a:close/>
                <a:moveTo>
                  <a:pt x="9164755" y="6305877"/>
                </a:moveTo>
                <a:cubicBezTo>
                  <a:pt x="9168419" y="6305943"/>
                  <a:pt x="9172039" y="6306008"/>
                  <a:pt x="9175704" y="6306030"/>
                </a:cubicBezTo>
                <a:cubicBezTo>
                  <a:pt x="9168551" y="6307083"/>
                  <a:pt x="9161399" y="6308137"/>
                  <a:pt x="9154246" y="6309146"/>
                </a:cubicBezTo>
                <a:cubicBezTo>
                  <a:pt x="9150758" y="6309234"/>
                  <a:pt x="9147291" y="6309299"/>
                  <a:pt x="9143824" y="6309387"/>
                </a:cubicBezTo>
                <a:cubicBezTo>
                  <a:pt x="9150802" y="6308224"/>
                  <a:pt x="9157778" y="6307062"/>
                  <a:pt x="9164755" y="6305877"/>
                </a:cubicBezTo>
                <a:close/>
                <a:moveTo>
                  <a:pt x="9184150" y="6302586"/>
                </a:moveTo>
                <a:cubicBezTo>
                  <a:pt x="9192926" y="6301094"/>
                  <a:pt x="9201701" y="6299580"/>
                  <a:pt x="9210477" y="6298045"/>
                </a:cubicBezTo>
                <a:cubicBezTo>
                  <a:pt x="9215326" y="6298242"/>
                  <a:pt x="9220176" y="6298417"/>
                  <a:pt x="9225046" y="6298615"/>
                </a:cubicBezTo>
                <a:cubicBezTo>
                  <a:pt x="9216161" y="6299975"/>
                  <a:pt x="9207253" y="6301335"/>
                  <a:pt x="9198367" y="6302674"/>
                </a:cubicBezTo>
                <a:cubicBezTo>
                  <a:pt x="9193628" y="6302652"/>
                  <a:pt x="9188889" y="6302630"/>
                  <a:pt x="9184150" y="6302586"/>
                </a:cubicBezTo>
                <a:close/>
                <a:moveTo>
                  <a:pt x="9245692" y="6299295"/>
                </a:moveTo>
                <a:cubicBezTo>
                  <a:pt x="9249640" y="6299405"/>
                  <a:pt x="9253568" y="6299536"/>
                  <a:pt x="9257539" y="6299624"/>
                </a:cubicBezTo>
                <a:cubicBezTo>
                  <a:pt x="9250167" y="6300633"/>
                  <a:pt x="9242773" y="6301620"/>
                  <a:pt x="9235379" y="6302586"/>
                </a:cubicBezTo>
                <a:cubicBezTo>
                  <a:pt x="9231584" y="6302608"/>
                  <a:pt x="9227811" y="6302630"/>
                  <a:pt x="9224015" y="6302630"/>
                </a:cubicBezTo>
                <a:cubicBezTo>
                  <a:pt x="9231233" y="6301533"/>
                  <a:pt x="9238451" y="6300414"/>
                  <a:pt x="9245692" y="6299295"/>
                </a:cubicBezTo>
                <a:close/>
                <a:moveTo>
                  <a:pt x="9264253" y="6296333"/>
                </a:moveTo>
                <a:cubicBezTo>
                  <a:pt x="9273226" y="6294907"/>
                  <a:pt x="9282200" y="6293459"/>
                  <a:pt x="9291173" y="6291989"/>
                </a:cubicBezTo>
                <a:cubicBezTo>
                  <a:pt x="9296263" y="6292296"/>
                  <a:pt x="9301353" y="6292581"/>
                  <a:pt x="9306487" y="6292866"/>
                </a:cubicBezTo>
                <a:cubicBezTo>
                  <a:pt x="9297426" y="6294139"/>
                  <a:pt x="9288387" y="6295411"/>
                  <a:pt x="9279347" y="6296662"/>
                </a:cubicBezTo>
                <a:cubicBezTo>
                  <a:pt x="9274323" y="6296552"/>
                  <a:pt x="9269277" y="6296443"/>
                  <a:pt x="9264253" y="6296333"/>
                </a:cubicBezTo>
                <a:close/>
                <a:moveTo>
                  <a:pt x="9326254" y="6293854"/>
                </a:moveTo>
                <a:cubicBezTo>
                  <a:pt x="9330401" y="6294051"/>
                  <a:pt x="9334526" y="6294249"/>
                  <a:pt x="9338695" y="6294424"/>
                </a:cubicBezTo>
                <a:cubicBezTo>
                  <a:pt x="9331125" y="6295346"/>
                  <a:pt x="9323556" y="6296267"/>
                  <a:pt x="9315987" y="6297167"/>
                </a:cubicBezTo>
                <a:cubicBezTo>
                  <a:pt x="9312104" y="6297145"/>
                  <a:pt x="9308198" y="6297101"/>
                  <a:pt x="9304293" y="6297035"/>
                </a:cubicBezTo>
                <a:cubicBezTo>
                  <a:pt x="9311599" y="6296004"/>
                  <a:pt x="9318927" y="6294929"/>
                  <a:pt x="9326254" y="6293854"/>
                </a:cubicBezTo>
                <a:close/>
                <a:moveTo>
                  <a:pt x="9344070" y="6291265"/>
                </a:moveTo>
                <a:cubicBezTo>
                  <a:pt x="9353262" y="6289904"/>
                  <a:pt x="9362455" y="6288522"/>
                  <a:pt x="9371670" y="6287118"/>
                </a:cubicBezTo>
                <a:cubicBezTo>
                  <a:pt x="9376914" y="6287535"/>
                  <a:pt x="9382180" y="6287930"/>
                  <a:pt x="9387445" y="6288303"/>
                </a:cubicBezTo>
                <a:cubicBezTo>
                  <a:pt x="9378121" y="6289510"/>
                  <a:pt x="9368775" y="6290694"/>
                  <a:pt x="9359450" y="6291857"/>
                </a:cubicBezTo>
                <a:cubicBezTo>
                  <a:pt x="9354316" y="6291682"/>
                  <a:pt x="9349203" y="6291485"/>
                  <a:pt x="9344070" y="6291265"/>
                </a:cubicBezTo>
                <a:close/>
                <a:moveTo>
                  <a:pt x="9406247" y="6289597"/>
                </a:moveTo>
                <a:cubicBezTo>
                  <a:pt x="9410679" y="6289883"/>
                  <a:pt x="9415111" y="6290168"/>
                  <a:pt x="9419565" y="6290453"/>
                </a:cubicBezTo>
                <a:cubicBezTo>
                  <a:pt x="9411535" y="6291309"/>
                  <a:pt x="9403527" y="6292164"/>
                  <a:pt x="9395519" y="6292998"/>
                </a:cubicBezTo>
                <a:cubicBezTo>
                  <a:pt x="9391263" y="6292888"/>
                  <a:pt x="9387006" y="6292779"/>
                  <a:pt x="9382772" y="6292647"/>
                </a:cubicBezTo>
                <a:cubicBezTo>
                  <a:pt x="9390583" y="6291638"/>
                  <a:pt x="9398415" y="6290629"/>
                  <a:pt x="9406247" y="6289597"/>
                </a:cubicBezTo>
                <a:close/>
                <a:moveTo>
                  <a:pt x="9421825" y="6287513"/>
                </a:moveTo>
                <a:cubicBezTo>
                  <a:pt x="9431281" y="6286241"/>
                  <a:pt x="9440737" y="6284946"/>
                  <a:pt x="9450171" y="6283652"/>
                </a:cubicBezTo>
                <a:cubicBezTo>
                  <a:pt x="9455568" y="6284178"/>
                  <a:pt x="9460966" y="6284705"/>
                  <a:pt x="9466407" y="6285209"/>
                </a:cubicBezTo>
                <a:cubicBezTo>
                  <a:pt x="9456863" y="6286306"/>
                  <a:pt x="9447340" y="6287381"/>
                  <a:pt x="9437819" y="6288435"/>
                </a:cubicBezTo>
                <a:cubicBezTo>
                  <a:pt x="9432488" y="6288128"/>
                  <a:pt x="9427156" y="6287842"/>
                  <a:pt x="9421825" y="6287513"/>
                </a:cubicBezTo>
                <a:close/>
                <a:moveTo>
                  <a:pt x="9463950" y="6281743"/>
                </a:moveTo>
                <a:cubicBezTo>
                  <a:pt x="9474393" y="6280295"/>
                  <a:pt x="9484858" y="6278825"/>
                  <a:pt x="9495302" y="6277333"/>
                </a:cubicBezTo>
                <a:cubicBezTo>
                  <a:pt x="9501291" y="6278123"/>
                  <a:pt x="9507302" y="6278891"/>
                  <a:pt x="9513336" y="6279659"/>
                </a:cubicBezTo>
                <a:cubicBezTo>
                  <a:pt x="9502893" y="6280931"/>
                  <a:pt x="9492449" y="6282160"/>
                  <a:pt x="9482006" y="6283388"/>
                </a:cubicBezTo>
                <a:cubicBezTo>
                  <a:pt x="9475994" y="6282862"/>
                  <a:pt x="9469961" y="6282313"/>
                  <a:pt x="9463950" y="6281743"/>
                </a:cubicBezTo>
                <a:close/>
                <a:moveTo>
                  <a:pt x="9528124" y="6281480"/>
                </a:moveTo>
                <a:cubicBezTo>
                  <a:pt x="9533653" y="6282160"/>
                  <a:pt x="9539226" y="6282818"/>
                  <a:pt x="9544820" y="6283454"/>
                </a:cubicBezTo>
                <a:cubicBezTo>
                  <a:pt x="9535364" y="6284398"/>
                  <a:pt x="9525907" y="6285319"/>
                  <a:pt x="9516451" y="6286241"/>
                </a:cubicBezTo>
                <a:cubicBezTo>
                  <a:pt x="9510901" y="6285802"/>
                  <a:pt x="9505351" y="6285363"/>
                  <a:pt x="9499799" y="6284903"/>
                </a:cubicBezTo>
                <a:cubicBezTo>
                  <a:pt x="9509255" y="6283784"/>
                  <a:pt x="9518689" y="6282643"/>
                  <a:pt x="9528124" y="6281480"/>
                </a:cubicBezTo>
                <a:close/>
                <a:moveTo>
                  <a:pt x="9539270" y="6280097"/>
                </a:moveTo>
                <a:cubicBezTo>
                  <a:pt x="9550305" y="6278715"/>
                  <a:pt x="9561319" y="6277333"/>
                  <a:pt x="9572355" y="6275929"/>
                </a:cubicBezTo>
                <a:cubicBezTo>
                  <a:pt x="9578454" y="6276894"/>
                  <a:pt x="9584575" y="6277816"/>
                  <a:pt x="9590696" y="6278737"/>
                </a:cubicBezTo>
                <a:cubicBezTo>
                  <a:pt x="9579683" y="6279900"/>
                  <a:pt x="9568690" y="6281041"/>
                  <a:pt x="9557676" y="6282160"/>
                </a:cubicBezTo>
                <a:cubicBezTo>
                  <a:pt x="9551534" y="6281480"/>
                  <a:pt x="9545391" y="6280800"/>
                  <a:pt x="9539270" y="6280097"/>
                </a:cubicBezTo>
                <a:close/>
                <a:moveTo>
                  <a:pt x="9604606" y="6280756"/>
                </a:moveTo>
                <a:cubicBezTo>
                  <a:pt x="9610311" y="6281590"/>
                  <a:pt x="9616059" y="6282401"/>
                  <a:pt x="9621807" y="6283191"/>
                </a:cubicBezTo>
                <a:cubicBezTo>
                  <a:pt x="9611715" y="6284025"/>
                  <a:pt x="9601623" y="6284859"/>
                  <a:pt x="9591552" y="6285648"/>
                </a:cubicBezTo>
                <a:cubicBezTo>
                  <a:pt x="9585869" y="6285100"/>
                  <a:pt x="9580231" y="6284529"/>
                  <a:pt x="9574592" y="6283959"/>
                </a:cubicBezTo>
                <a:cubicBezTo>
                  <a:pt x="9584575" y="6282906"/>
                  <a:pt x="9594580" y="6281831"/>
                  <a:pt x="9604606" y="6280756"/>
                </a:cubicBezTo>
                <a:close/>
                <a:moveTo>
                  <a:pt x="9615927" y="6279549"/>
                </a:moveTo>
                <a:cubicBezTo>
                  <a:pt x="9626985" y="6278343"/>
                  <a:pt x="9638043" y="6277136"/>
                  <a:pt x="9649101" y="6275885"/>
                </a:cubicBezTo>
                <a:cubicBezTo>
                  <a:pt x="9655309" y="6277026"/>
                  <a:pt x="9661518" y="6278145"/>
                  <a:pt x="9667750" y="6279242"/>
                </a:cubicBezTo>
                <a:cubicBezTo>
                  <a:pt x="9656713" y="6280207"/>
                  <a:pt x="9645678" y="6281172"/>
                  <a:pt x="9634620" y="6282116"/>
                </a:cubicBezTo>
                <a:cubicBezTo>
                  <a:pt x="9628389" y="6281282"/>
                  <a:pt x="9622158" y="6280427"/>
                  <a:pt x="9615927" y="6279549"/>
                </a:cubicBezTo>
                <a:close/>
                <a:moveTo>
                  <a:pt x="9680650" y="6281458"/>
                </a:moveTo>
                <a:cubicBezTo>
                  <a:pt x="9686508" y="6282467"/>
                  <a:pt x="9692388" y="6283454"/>
                  <a:pt x="9698267" y="6284419"/>
                </a:cubicBezTo>
                <a:cubicBezTo>
                  <a:pt x="9688109" y="6285078"/>
                  <a:pt x="9677973" y="6285736"/>
                  <a:pt x="9667836" y="6286350"/>
                </a:cubicBezTo>
                <a:cubicBezTo>
                  <a:pt x="9661979" y="6285648"/>
                  <a:pt x="9656143" y="6284903"/>
                  <a:pt x="9650328" y="6284156"/>
                </a:cubicBezTo>
                <a:cubicBezTo>
                  <a:pt x="9660421" y="6283279"/>
                  <a:pt x="9670536" y="6282379"/>
                  <a:pt x="9680650" y="6281458"/>
                </a:cubicBezTo>
                <a:close/>
                <a:moveTo>
                  <a:pt x="9691181" y="6280515"/>
                </a:moveTo>
                <a:cubicBezTo>
                  <a:pt x="9702282" y="6279505"/>
                  <a:pt x="9713384" y="6278474"/>
                  <a:pt x="9724486" y="6277421"/>
                </a:cubicBezTo>
                <a:cubicBezTo>
                  <a:pt x="9730760" y="6278737"/>
                  <a:pt x="9737035" y="6280053"/>
                  <a:pt x="9743332" y="6281348"/>
                </a:cubicBezTo>
                <a:cubicBezTo>
                  <a:pt x="9732274" y="6282116"/>
                  <a:pt x="9721216" y="6282884"/>
                  <a:pt x="9710159" y="6283630"/>
                </a:cubicBezTo>
                <a:cubicBezTo>
                  <a:pt x="9703819" y="6282621"/>
                  <a:pt x="9697499" y="6281568"/>
                  <a:pt x="9691181" y="6280515"/>
                </a:cubicBezTo>
                <a:close/>
                <a:moveTo>
                  <a:pt x="9755355" y="6283784"/>
                </a:moveTo>
                <a:cubicBezTo>
                  <a:pt x="9761301" y="6284968"/>
                  <a:pt x="9767246" y="6286131"/>
                  <a:pt x="9773214" y="6287294"/>
                </a:cubicBezTo>
                <a:cubicBezTo>
                  <a:pt x="9763013" y="6287776"/>
                  <a:pt x="9752811" y="6288215"/>
                  <a:pt x="9742630" y="6288654"/>
                </a:cubicBezTo>
                <a:cubicBezTo>
                  <a:pt x="9736662" y="6287776"/>
                  <a:pt x="9730695" y="6286855"/>
                  <a:pt x="9724749" y="6285934"/>
                </a:cubicBezTo>
                <a:cubicBezTo>
                  <a:pt x="9734951" y="6285231"/>
                  <a:pt x="9745153" y="6284507"/>
                  <a:pt x="9755355" y="6283784"/>
                </a:cubicBezTo>
                <a:close/>
                <a:moveTo>
                  <a:pt x="9765075" y="6283059"/>
                </a:moveTo>
                <a:cubicBezTo>
                  <a:pt x="9776089" y="6282269"/>
                  <a:pt x="9787102" y="6281436"/>
                  <a:pt x="9798116" y="6280602"/>
                </a:cubicBezTo>
                <a:cubicBezTo>
                  <a:pt x="9804435" y="6282138"/>
                  <a:pt x="9810753" y="6283652"/>
                  <a:pt x="9817072" y="6285144"/>
                </a:cubicBezTo>
                <a:cubicBezTo>
                  <a:pt x="9806146" y="6285714"/>
                  <a:pt x="9795220" y="6286241"/>
                  <a:pt x="9784294" y="6286767"/>
                </a:cubicBezTo>
                <a:cubicBezTo>
                  <a:pt x="9777866" y="6285560"/>
                  <a:pt x="9771460" y="6284332"/>
                  <a:pt x="9765075" y="6283059"/>
                </a:cubicBezTo>
                <a:close/>
                <a:moveTo>
                  <a:pt x="9828261" y="6287754"/>
                </a:moveTo>
                <a:cubicBezTo>
                  <a:pt x="9834383" y="6289159"/>
                  <a:pt x="9840482" y="6290541"/>
                  <a:pt x="9846604" y="6291923"/>
                </a:cubicBezTo>
                <a:cubicBezTo>
                  <a:pt x="9836489" y="6292186"/>
                  <a:pt x="9826375" y="6292428"/>
                  <a:pt x="9816282" y="6292669"/>
                </a:cubicBezTo>
                <a:cubicBezTo>
                  <a:pt x="9810095" y="6291550"/>
                  <a:pt x="9803952" y="6290431"/>
                  <a:pt x="9797787" y="6289291"/>
                </a:cubicBezTo>
                <a:cubicBezTo>
                  <a:pt x="9807945" y="6288807"/>
                  <a:pt x="9818103" y="6288281"/>
                  <a:pt x="9828261" y="6287754"/>
                </a:cubicBezTo>
                <a:close/>
                <a:moveTo>
                  <a:pt x="9837586" y="6287250"/>
                </a:moveTo>
                <a:cubicBezTo>
                  <a:pt x="9848556" y="6286679"/>
                  <a:pt x="9859526" y="6286065"/>
                  <a:pt x="9870496" y="6285451"/>
                </a:cubicBezTo>
                <a:cubicBezTo>
                  <a:pt x="9876880" y="6287228"/>
                  <a:pt x="9883265" y="6288961"/>
                  <a:pt x="9889671" y="6290694"/>
                </a:cubicBezTo>
                <a:cubicBezTo>
                  <a:pt x="9878789" y="6291023"/>
                  <a:pt x="9867929" y="6291331"/>
                  <a:pt x="9857047" y="6291638"/>
                </a:cubicBezTo>
                <a:cubicBezTo>
                  <a:pt x="9850552" y="6290190"/>
                  <a:pt x="9844058" y="6288742"/>
                  <a:pt x="9837586" y="6287250"/>
                </a:cubicBezTo>
                <a:close/>
                <a:moveTo>
                  <a:pt x="9899961" y="6293437"/>
                </a:moveTo>
                <a:cubicBezTo>
                  <a:pt x="9906192" y="6295082"/>
                  <a:pt x="9912401" y="6296706"/>
                  <a:pt x="9918610" y="6298308"/>
                </a:cubicBezTo>
                <a:cubicBezTo>
                  <a:pt x="9908540" y="6298351"/>
                  <a:pt x="9898469" y="6298373"/>
                  <a:pt x="9888355" y="6298395"/>
                </a:cubicBezTo>
                <a:cubicBezTo>
                  <a:pt x="9882058" y="6297057"/>
                  <a:pt x="9875783" y="6295719"/>
                  <a:pt x="9869486" y="6294358"/>
                </a:cubicBezTo>
                <a:cubicBezTo>
                  <a:pt x="9879644" y="6294073"/>
                  <a:pt x="9889803" y="6293766"/>
                  <a:pt x="9899961" y="6293437"/>
                </a:cubicBezTo>
                <a:close/>
                <a:moveTo>
                  <a:pt x="9909045" y="6293152"/>
                </a:moveTo>
                <a:cubicBezTo>
                  <a:pt x="9919795" y="6292801"/>
                  <a:pt x="9930524" y="6292450"/>
                  <a:pt x="9941230" y="6292077"/>
                </a:cubicBezTo>
                <a:cubicBezTo>
                  <a:pt x="9947593" y="6294073"/>
                  <a:pt x="9953977" y="6296070"/>
                  <a:pt x="9960405" y="6298045"/>
                </a:cubicBezTo>
                <a:cubicBezTo>
                  <a:pt x="9949896" y="6298132"/>
                  <a:pt x="9939343" y="6298198"/>
                  <a:pt x="9928768" y="6298264"/>
                </a:cubicBezTo>
                <a:cubicBezTo>
                  <a:pt x="9922186" y="6296574"/>
                  <a:pt x="9915627" y="6294885"/>
                  <a:pt x="9909045" y="6293152"/>
                </a:cubicBezTo>
                <a:close/>
                <a:moveTo>
                  <a:pt x="9947549" y="6291857"/>
                </a:moveTo>
                <a:cubicBezTo>
                  <a:pt x="9959287" y="6291441"/>
                  <a:pt x="9971025" y="6291023"/>
                  <a:pt x="9982784" y="6290585"/>
                </a:cubicBezTo>
                <a:cubicBezTo>
                  <a:pt x="9989191" y="6292954"/>
                  <a:pt x="9995619" y="6295302"/>
                  <a:pt x="10002047" y="6297605"/>
                </a:cubicBezTo>
                <a:cubicBezTo>
                  <a:pt x="9990551" y="6297759"/>
                  <a:pt x="9978989" y="6297869"/>
                  <a:pt x="9967426" y="6297979"/>
                </a:cubicBezTo>
                <a:cubicBezTo>
                  <a:pt x="9960778" y="6295960"/>
                  <a:pt x="9954152" y="6293920"/>
                  <a:pt x="9947549" y="6291857"/>
                </a:cubicBezTo>
                <a:close/>
                <a:moveTo>
                  <a:pt x="10009902" y="6300436"/>
                </a:moveTo>
                <a:cubicBezTo>
                  <a:pt x="10016132" y="6302652"/>
                  <a:pt x="10022364" y="6304846"/>
                  <a:pt x="10028595" y="6307018"/>
                </a:cubicBezTo>
                <a:cubicBezTo>
                  <a:pt x="10017603" y="6306820"/>
                  <a:pt x="10006677" y="6306623"/>
                  <a:pt x="9995773" y="6306403"/>
                </a:cubicBezTo>
                <a:cubicBezTo>
                  <a:pt x="9989432" y="6304561"/>
                  <a:pt x="9983113" y="6302695"/>
                  <a:pt x="9976772" y="6300787"/>
                </a:cubicBezTo>
                <a:cubicBezTo>
                  <a:pt x="9987742" y="6300699"/>
                  <a:pt x="9998779" y="6300567"/>
                  <a:pt x="10009902" y="6300436"/>
                </a:cubicBezTo>
                <a:close/>
                <a:moveTo>
                  <a:pt x="10008367" y="6297540"/>
                </a:moveTo>
                <a:cubicBezTo>
                  <a:pt x="10001762" y="6295170"/>
                  <a:pt x="9995180" y="6292779"/>
                  <a:pt x="9988598" y="6290366"/>
                </a:cubicBezTo>
                <a:cubicBezTo>
                  <a:pt x="10000841" y="6289904"/>
                  <a:pt x="10013083" y="6289422"/>
                  <a:pt x="10025326" y="6288961"/>
                </a:cubicBezTo>
                <a:cubicBezTo>
                  <a:pt x="10031644" y="6291682"/>
                  <a:pt x="10038007" y="6294380"/>
                  <a:pt x="10044413" y="6297057"/>
                </a:cubicBezTo>
                <a:cubicBezTo>
                  <a:pt x="10032457" y="6297232"/>
                  <a:pt x="10020433" y="6297386"/>
                  <a:pt x="10008367" y="6297540"/>
                </a:cubicBezTo>
                <a:close/>
                <a:moveTo>
                  <a:pt x="9981028" y="6287557"/>
                </a:moveTo>
                <a:cubicBezTo>
                  <a:pt x="9974446" y="6285122"/>
                  <a:pt x="9967843" y="6282643"/>
                  <a:pt x="9961261" y="6280119"/>
                </a:cubicBezTo>
                <a:cubicBezTo>
                  <a:pt x="9974096" y="6279330"/>
                  <a:pt x="9986909" y="6278540"/>
                  <a:pt x="9999700" y="6277750"/>
                </a:cubicBezTo>
                <a:cubicBezTo>
                  <a:pt x="10006018" y="6280558"/>
                  <a:pt x="10012359" y="6283344"/>
                  <a:pt x="10018765" y="6286131"/>
                </a:cubicBezTo>
                <a:cubicBezTo>
                  <a:pt x="10006194" y="6286613"/>
                  <a:pt x="9993622" y="6287097"/>
                  <a:pt x="9981028" y="6287557"/>
                </a:cubicBezTo>
                <a:close/>
                <a:moveTo>
                  <a:pt x="9954131" y="6277377"/>
                </a:moveTo>
                <a:cubicBezTo>
                  <a:pt x="9947570" y="6274832"/>
                  <a:pt x="9940988" y="6272265"/>
                  <a:pt x="9934429" y="6269654"/>
                </a:cubicBezTo>
                <a:cubicBezTo>
                  <a:pt x="9947790" y="6268557"/>
                  <a:pt x="9961129" y="6267416"/>
                  <a:pt x="9974425" y="6266298"/>
                </a:cubicBezTo>
                <a:cubicBezTo>
                  <a:pt x="9980722" y="6269215"/>
                  <a:pt x="9987062" y="6272089"/>
                  <a:pt x="9993447" y="6274964"/>
                </a:cubicBezTo>
                <a:cubicBezTo>
                  <a:pt x="9980371" y="6275775"/>
                  <a:pt x="9967251" y="6276587"/>
                  <a:pt x="9954131" y="6277377"/>
                </a:cubicBezTo>
                <a:close/>
                <a:moveTo>
                  <a:pt x="9927671" y="6266955"/>
                </a:moveTo>
                <a:cubicBezTo>
                  <a:pt x="9921112" y="6264323"/>
                  <a:pt x="9914573" y="6261668"/>
                  <a:pt x="9908035" y="6258969"/>
                </a:cubicBezTo>
                <a:cubicBezTo>
                  <a:pt x="9921901" y="6257522"/>
                  <a:pt x="9935745" y="6256073"/>
                  <a:pt x="9949546" y="6254603"/>
                </a:cubicBezTo>
                <a:cubicBezTo>
                  <a:pt x="9955798" y="6257609"/>
                  <a:pt x="9962117" y="6260571"/>
                  <a:pt x="9968479" y="6263533"/>
                </a:cubicBezTo>
                <a:cubicBezTo>
                  <a:pt x="9954876" y="6264673"/>
                  <a:pt x="9941274" y="6265814"/>
                  <a:pt x="9927671" y="6266955"/>
                </a:cubicBezTo>
                <a:close/>
                <a:moveTo>
                  <a:pt x="9901563" y="6256271"/>
                </a:moveTo>
                <a:cubicBezTo>
                  <a:pt x="9895046" y="6253550"/>
                  <a:pt x="9888552" y="6250808"/>
                  <a:pt x="9882080" y="6248021"/>
                </a:cubicBezTo>
                <a:cubicBezTo>
                  <a:pt x="9896429" y="6246244"/>
                  <a:pt x="9910734" y="6244467"/>
                  <a:pt x="9925016" y="6242668"/>
                </a:cubicBezTo>
                <a:cubicBezTo>
                  <a:pt x="9931226" y="6245740"/>
                  <a:pt x="9937479" y="6248811"/>
                  <a:pt x="9943775" y="6251839"/>
                </a:cubicBezTo>
                <a:cubicBezTo>
                  <a:pt x="9929712" y="6253331"/>
                  <a:pt x="9915648" y="6254801"/>
                  <a:pt x="9901563" y="6256271"/>
                </a:cubicBezTo>
                <a:close/>
                <a:moveTo>
                  <a:pt x="9875827" y="6245323"/>
                </a:moveTo>
                <a:cubicBezTo>
                  <a:pt x="9869377" y="6242536"/>
                  <a:pt x="9862948" y="6239706"/>
                  <a:pt x="9856542" y="6236832"/>
                </a:cubicBezTo>
                <a:cubicBezTo>
                  <a:pt x="9867533" y="6235274"/>
                  <a:pt x="9878503" y="6233695"/>
                  <a:pt x="9889473" y="6232115"/>
                </a:cubicBezTo>
                <a:cubicBezTo>
                  <a:pt x="9893269" y="6231567"/>
                  <a:pt x="9897087" y="6231018"/>
                  <a:pt x="9900882" y="6230491"/>
                </a:cubicBezTo>
                <a:cubicBezTo>
                  <a:pt x="9907004" y="6233629"/>
                  <a:pt x="9913190" y="6236766"/>
                  <a:pt x="9919422" y="6239882"/>
                </a:cubicBezTo>
                <a:cubicBezTo>
                  <a:pt x="9904898" y="6241702"/>
                  <a:pt x="9890373" y="6243524"/>
                  <a:pt x="9875827" y="6245323"/>
                </a:cubicBezTo>
                <a:close/>
                <a:moveTo>
                  <a:pt x="9888947" y="6228604"/>
                </a:moveTo>
                <a:cubicBezTo>
                  <a:pt x="9876156" y="6230426"/>
                  <a:pt x="9863321" y="6232269"/>
                  <a:pt x="9850486" y="6234111"/>
                </a:cubicBezTo>
                <a:cubicBezTo>
                  <a:pt x="9844124" y="6231237"/>
                  <a:pt x="9837761" y="6228319"/>
                  <a:pt x="9831420" y="6225379"/>
                </a:cubicBezTo>
                <a:cubicBezTo>
                  <a:pt x="9837104" y="6224458"/>
                  <a:pt x="9842786" y="6223558"/>
                  <a:pt x="9848468" y="6222637"/>
                </a:cubicBezTo>
                <a:cubicBezTo>
                  <a:pt x="9858012" y="6221101"/>
                  <a:pt x="9867556" y="6219565"/>
                  <a:pt x="9877121" y="6218030"/>
                </a:cubicBezTo>
                <a:cubicBezTo>
                  <a:pt x="9883177" y="6221255"/>
                  <a:pt x="9889276" y="6224480"/>
                  <a:pt x="9895420" y="6227661"/>
                </a:cubicBezTo>
                <a:cubicBezTo>
                  <a:pt x="9893269" y="6227990"/>
                  <a:pt x="9891119" y="6228276"/>
                  <a:pt x="9888947" y="6228604"/>
                </a:cubicBezTo>
                <a:close/>
                <a:moveTo>
                  <a:pt x="9847898" y="6219039"/>
                </a:moveTo>
                <a:cubicBezTo>
                  <a:pt x="9840438" y="6220224"/>
                  <a:pt x="9833001" y="6221430"/>
                  <a:pt x="9825541" y="6222637"/>
                </a:cubicBezTo>
                <a:cubicBezTo>
                  <a:pt x="9819244" y="6219675"/>
                  <a:pt x="9812970" y="6216691"/>
                  <a:pt x="9806717" y="6213663"/>
                </a:cubicBezTo>
                <a:cubicBezTo>
                  <a:pt x="9807265" y="6213554"/>
                  <a:pt x="9807814" y="6213466"/>
                  <a:pt x="9808362" y="6213378"/>
                </a:cubicBezTo>
                <a:cubicBezTo>
                  <a:pt x="9823500" y="6210680"/>
                  <a:pt x="9838617" y="6208003"/>
                  <a:pt x="9853756" y="6205326"/>
                </a:cubicBezTo>
                <a:cubicBezTo>
                  <a:pt x="9859724" y="6208617"/>
                  <a:pt x="9865735" y="6211930"/>
                  <a:pt x="9871791" y="6215199"/>
                </a:cubicBezTo>
                <a:cubicBezTo>
                  <a:pt x="9863826" y="6216472"/>
                  <a:pt x="9855862" y="6217744"/>
                  <a:pt x="9847898" y="6219039"/>
                </a:cubicBezTo>
                <a:close/>
                <a:moveTo>
                  <a:pt x="9807703" y="6209671"/>
                </a:moveTo>
                <a:cubicBezTo>
                  <a:pt x="9805466" y="6210087"/>
                  <a:pt x="9803229" y="6210482"/>
                  <a:pt x="9800991" y="6210877"/>
                </a:cubicBezTo>
                <a:cubicBezTo>
                  <a:pt x="9794803" y="6207849"/>
                  <a:pt x="9788616" y="6204778"/>
                  <a:pt x="9782451" y="6201684"/>
                </a:cubicBezTo>
                <a:cubicBezTo>
                  <a:pt x="9798555" y="6198547"/>
                  <a:pt x="9814659" y="6195454"/>
                  <a:pt x="9830763" y="6192338"/>
                </a:cubicBezTo>
                <a:cubicBezTo>
                  <a:pt x="9836643" y="6195717"/>
                  <a:pt x="9842566" y="6199095"/>
                  <a:pt x="9848534" y="6202430"/>
                </a:cubicBezTo>
                <a:cubicBezTo>
                  <a:pt x="9834931" y="6204844"/>
                  <a:pt x="9821306" y="6207257"/>
                  <a:pt x="9807703" y="6209671"/>
                </a:cubicBezTo>
                <a:close/>
                <a:moveTo>
                  <a:pt x="9776834" y="6198854"/>
                </a:moveTo>
                <a:cubicBezTo>
                  <a:pt x="9770735" y="6195739"/>
                  <a:pt x="9764636" y="6192579"/>
                  <a:pt x="9758558" y="6189398"/>
                </a:cubicBezTo>
                <a:cubicBezTo>
                  <a:pt x="9774992" y="6185975"/>
                  <a:pt x="9791556" y="6182509"/>
                  <a:pt x="9808121" y="6179043"/>
                </a:cubicBezTo>
                <a:cubicBezTo>
                  <a:pt x="9813935" y="6182531"/>
                  <a:pt x="9819770" y="6185975"/>
                  <a:pt x="9825673" y="6189398"/>
                </a:cubicBezTo>
                <a:cubicBezTo>
                  <a:pt x="9809393" y="6192557"/>
                  <a:pt x="9793113" y="6195695"/>
                  <a:pt x="9776834" y="6198854"/>
                </a:cubicBezTo>
                <a:close/>
                <a:moveTo>
                  <a:pt x="9753073" y="6186524"/>
                </a:moveTo>
                <a:cubicBezTo>
                  <a:pt x="9747062" y="6183343"/>
                  <a:pt x="9741073" y="6180118"/>
                  <a:pt x="9735083" y="6176849"/>
                </a:cubicBezTo>
                <a:cubicBezTo>
                  <a:pt x="9751976" y="6173074"/>
                  <a:pt x="9768958" y="6169279"/>
                  <a:pt x="9785918" y="6165505"/>
                </a:cubicBezTo>
                <a:cubicBezTo>
                  <a:pt x="9791622" y="6169038"/>
                  <a:pt x="9797348" y="6172570"/>
                  <a:pt x="9803141" y="6176058"/>
                </a:cubicBezTo>
                <a:cubicBezTo>
                  <a:pt x="9786378" y="6179569"/>
                  <a:pt x="9769660" y="6183057"/>
                  <a:pt x="9753073" y="6186524"/>
                </a:cubicBezTo>
                <a:close/>
                <a:moveTo>
                  <a:pt x="9729707" y="6173908"/>
                </a:moveTo>
                <a:cubicBezTo>
                  <a:pt x="9723806" y="6170661"/>
                  <a:pt x="9717925" y="6167348"/>
                  <a:pt x="9712046" y="6164014"/>
                </a:cubicBezTo>
                <a:cubicBezTo>
                  <a:pt x="9729378" y="6159910"/>
                  <a:pt x="9746755" y="6155786"/>
                  <a:pt x="9764131" y="6151683"/>
                </a:cubicBezTo>
                <a:cubicBezTo>
                  <a:pt x="9769726" y="6155303"/>
                  <a:pt x="9775342" y="6158901"/>
                  <a:pt x="9781025" y="6162456"/>
                </a:cubicBezTo>
                <a:cubicBezTo>
                  <a:pt x="9763890" y="6166273"/>
                  <a:pt x="9746755" y="6170113"/>
                  <a:pt x="9729707" y="6173908"/>
                </a:cubicBezTo>
                <a:close/>
                <a:moveTo>
                  <a:pt x="9706780" y="6161029"/>
                </a:moveTo>
                <a:cubicBezTo>
                  <a:pt x="9700966" y="6157673"/>
                  <a:pt x="9695175" y="6154316"/>
                  <a:pt x="9689404" y="6150893"/>
                </a:cubicBezTo>
                <a:cubicBezTo>
                  <a:pt x="9707154" y="6146440"/>
                  <a:pt x="9724968" y="6142008"/>
                  <a:pt x="9742718" y="6137576"/>
                </a:cubicBezTo>
                <a:cubicBezTo>
                  <a:pt x="9748203" y="6141262"/>
                  <a:pt x="9753732" y="6144926"/>
                  <a:pt x="9759326" y="6148568"/>
                </a:cubicBezTo>
                <a:cubicBezTo>
                  <a:pt x="9741797" y="6152715"/>
                  <a:pt x="9724245" y="6156883"/>
                  <a:pt x="9706780" y="6161029"/>
                </a:cubicBezTo>
                <a:close/>
                <a:moveTo>
                  <a:pt x="9684249" y="6147822"/>
                </a:moveTo>
                <a:cubicBezTo>
                  <a:pt x="9678477" y="6144377"/>
                  <a:pt x="9672730" y="6140911"/>
                  <a:pt x="9667025" y="6137379"/>
                </a:cubicBezTo>
                <a:cubicBezTo>
                  <a:pt x="9685258" y="6132617"/>
                  <a:pt x="9703489" y="6127857"/>
                  <a:pt x="9721677" y="6123140"/>
                </a:cubicBezTo>
                <a:cubicBezTo>
                  <a:pt x="9727074" y="6126913"/>
                  <a:pt x="9732516" y="6130665"/>
                  <a:pt x="9738001" y="6134395"/>
                </a:cubicBezTo>
                <a:cubicBezTo>
                  <a:pt x="9720098" y="6138849"/>
                  <a:pt x="9702151" y="6143346"/>
                  <a:pt x="9684249" y="6147822"/>
                </a:cubicBezTo>
                <a:close/>
                <a:moveTo>
                  <a:pt x="9661957" y="6134241"/>
                </a:moveTo>
                <a:cubicBezTo>
                  <a:pt x="9656362" y="6130753"/>
                  <a:pt x="9650790" y="6127242"/>
                  <a:pt x="9645239" y="6123688"/>
                </a:cubicBezTo>
                <a:cubicBezTo>
                  <a:pt x="9663910" y="6118598"/>
                  <a:pt x="9682537" y="6113508"/>
                  <a:pt x="9701098" y="6108484"/>
                </a:cubicBezTo>
                <a:cubicBezTo>
                  <a:pt x="9706363" y="6112301"/>
                  <a:pt x="9711673" y="6116119"/>
                  <a:pt x="9717027" y="6119892"/>
                </a:cubicBezTo>
                <a:cubicBezTo>
                  <a:pt x="9698707" y="6124653"/>
                  <a:pt x="9680321" y="6129436"/>
                  <a:pt x="9661957" y="6134241"/>
                </a:cubicBezTo>
                <a:close/>
                <a:moveTo>
                  <a:pt x="9640258" y="6120463"/>
                </a:moveTo>
                <a:cubicBezTo>
                  <a:pt x="9634796" y="6116909"/>
                  <a:pt x="9629332" y="6113332"/>
                  <a:pt x="9623891" y="6109690"/>
                </a:cubicBezTo>
                <a:cubicBezTo>
                  <a:pt x="9642957" y="6104271"/>
                  <a:pt x="9661979" y="6098852"/>
                  <a:pt x="9680914" y="6093499"/>
                </a:cubicBezTo>
                <a:cubicBezTo>
                  <a:pt x="9686069" y="6097404"/>
                  <a:pt x="9691269" y="6101287"/>
                  <a:pt x="9696513" y="6105127"/>
                </a:cubicBezTo>
                <a:cubicBezTo>
                  <a:pt x="9677820" y="6110217"/>
                  <a:pt x="9659039" y="6115329"/>
                  <a:pt x="9640258" y="6120463"/>
                </a:cubicBezTo>
                <a:close/>
                <a:moveTo>
                  <a:pt x="9618977" y="6106399"/>
                </a:moveTo>
                <a:cubicBezTo>
                  <a:pt x="9613623" y="6102779"/>
                  <a:pt x="9608292" y="6099093"/>
                  <a:pt x="9602961" y="6095407"/>
                </a:cubicBezTo>
                <a:cubicBezTo>
                  <a:pt x="9621258" y="6089988"/>
                  <a:pt x="9639534" y="6084591"/>
                  <a:pt x="9657722" y="6079238"/>
                </a:cubicBezTo>
                <a:cubicBezTo>
                  <a:pt x="9658863" y="6078909"/>
                  <a:pt x="9659983" y="6078558"/>
                  <a:pt x="9661124" y="6078228"/>
                </a:cubicBezTo>
                <a:cubicBezTo>
                  <a:pt x="9666191" y="6082200"/>
                  <a:pt x="9671282" y="6086149"/>
                  <a:pt x="9676415" y="6090076"/>
                </a:cubicBezTo>
                <a:cubicBezTo>
                  <a:pt x="9657350" y="6095473"/>
                  <a:pt x="9638175" y="6100936"/>
                  <a:pt x="9618977" y="6106399"/>
                </a:cubicBezTo>
                <a:close/>
                <a:moveTo>
                  <a:pt x="9656406" y="6074806"/>
                </a:moveTo>
                <a:cubicBezTo>
                  <a:pt x="9637078" y="6080510"/>
                  <a:pt x="9617617" y="6086259"/>
                  <a:pt x="9598134" y="6092029"/>
                </a:cubicBezTo>
                <a:cubicBezTo>
                  <a:pt x="9592868" y="6088321"/>
                  <a:pt x="9587647" y="6084569"/>
                  <a:pt x="9582447" y="6080796"/>
                </a:cubicBezTo>
                <a:cubicBezTo>
                  <a:pt x="9598244" y="6075947"/>
                  <a:pt x="9614018" y="6071120"/>
                  <a:pt x="9629728" y="6066337"/>
                </a:cubicBezTo>
                <a:cubicBezTo>
                  <a:pt x="9633720" y="6065108"/>
                  <a:pt x="9637735" y="6063858"/>
                  <a:pt x="9641728" y="6062629"/>
                </a:cubicBezTo>
                <a:cubicBezTo>
                  <a:pt x="9646687" y="6066688"/>
                  <a:pt x="9651668" y="6070725"/>
                  <a:pt x="9656713" y="6074718"/>
                </a:cubicBezTo>
                <a:cubicBezTo>
                  <a:pt x="9656604" y="6074762"/>
                  <a:pt x="9656516" y="6074784"/>
                  <a:pt x="9656406" y="6074806"/>
                </a:cubicBezTo>
                <a:close/>
                <a:moveTo>
                  <a:pt x="9628345" y="6061817"/>
                </a:moveTo>
                <a:cubicBezTo>
                  <a:pt x="9611539" y="6066951"/>
                  <a:pt x="9594624" y="6072129"/>
                  <a:pt x="9577686" y="6077329"/>
                </a:cubicBezTo>
                <a:cubicBezTo>
                  <a:pt x="9572552" y="6073555"/>
                  <a:pt x="9567419" y="6069738"/>
                  <a:pt x="9562328" y="6065876"/>
                </a:cubicBezTo>
                <a:cubicBezTo>
                  <a:pt x="9575492" y="6061708"/>
                  <a:pt x="9588656" y="6057539"/>
                  <a:pt x="9601754" y="6053415"/>
                </a:cubicBezTo>
                <a:cubicBezTo>
                  <a:pt x="9608730" y="6051199"/>
                  <a:pt x="9615729" y="6048961"/>
                  <a:pt x="9622706" y="6046745"/>
                </a:cubicBezTo>
                <a:cubicBezTo>
                  <a:pt x="9627555" y="6050869"/>
                  <a:pt x="9632448" y="6054972"/>
                  <a:pt x="9637363" y="6059053"/>
                </a:cubicBezTo>
                <a:cubicBezTo>
                  <a:pt x="9634357" y="6059975"/>
                  <a:pt x="9631351" y="6060896"/>
                  <a:pt x="9628345" y="6061817"/>
                </a:cubicBezTo>
                <a:close/>
                <a:moveTo>
                  <a:pt x="9600306" y="6048829"/>
                </a:moveTo>
                <a:cubicBezTo>
                  <a:pt x="9586133" y="6053305"/>
                  <a:pt x="9571916" y="6057803"/>
                  <a:pt x="9557655" y="6062322"/>
                </a:cubicBezTo>
                <a:cubicBezTo>
                  <a:pt x="9555526" y="6060698"/>
                  <a:pt x="9553399" y="6059075"/>
                  <a:pt x="9551270" y="6057429"/>
                </a:cubicBezTo>
                <a:cubicBezTo>
                  <a:pt x="9548374" y="6055191"/>
                  <a:pt x="9545456" y="6052954"/>
                  <a:pt x="9542517" y="6050694"/>
                </a:cubicBezTo>
                <a:cubicBezTo>
                  <a:pt x="9552938" y="6047293"/>
                  <a:pt x="9563381" y="6043893"/>
                  <a:pt x="9573758" y="6040514"/>
                </a:cubicBezTo>
                <a:cubicBezTo>
                  <a:pt x="9583786" y="6037223"/>
                  <a:pt x="9593833" y="6033910"/>
                  <a:pt x="9603882" y="6030619"/>
                </a:cubicBezTo>
                <a:cubicBezTo>
                  <a:pt x="9608292" y="6034392"/>
                  <a:pt x="9612636" y="6038079"/>
                  <a:pt x="9616937" y="6041808"/>
                </a:cubicBezTo>
                <a:cubicBezTo>
                  <a:pt x="9617441" y="6042225"/>
                  <a:pt x="9617923" y="6042642"/>
                  <a:pt x="9618406" y="6043059"/>
                </a:cubicBezTo>
                <a:cubicBezTo>
                  <a:pt x="9612373" y="6044990"/>
                  <a:pt x="9606339" y="6046920"/>
                  <a:pt x="9600306" y="6048829"/>
                </a:cubicBezTo>
                <a:close/>
                <a:moveTo>
                  <a:pt x="9572245" y="6035841"/>
                </a:moveTo>
                <a:cubicBezTo>
                  <a:pt x="9560770" y="6039570"/>
                  <a:pt x="9549274" y="6043344"/>
                  <a:pt x="9537756" y="6047096"/>
                </a:cubicBezTo>
                <a:cubicBezTo>
                  <a:pt x="9533521" y="6043893"/>
                  <a:pt x="9529221" y="6040646"/>
                  <a:pt x="9524789" y="6037311"/>
                </a:cubicBezTo>
                <a:cubicBezTo>
                  <a:pt x="9523977" y="6036696"/>
                  <a:pt x="9523143" y="6036082"/>
                  <a:pt x="9522331" y="6035467"/>
                </a:cubicBezTo>
                <a:cubicBezTo>
                  <a:pt x="9530164" y="6032835"/>
                  <a:pt x="9537974" y="6030202"/>
                  <a:pt x="9545764" y="6027591"/>
                </a:cubicBezTo>
                <a:cubicBezTo>
                  <a:pt x="9558773" y="6023225"/>
                  <a:pt x="9571784" y="6018815"/>
                  <a:pt x="9584816" y="6014427"/>
                </a:cubicBezTo>
                <a:cubicBezTo>
                  <a:pt x="9588392" y="6017499"/>
                  <a:pt x="9591969" y="6020527"/>
                  <a:pt x="9595523" y="6023532"/>
                </a:cubicBezTo>
                <a:cubicBezTo>
                  <a:pt x="9596862" y="6024673"/>
                  <a:pt x="9598177" y="6025792"/>
                  <a:pt x="9599494" y="6026911"/>
                </a:cubicBezTo>
                <a:cubicBezTo>
                  <a:pt x="9590412" y="6029873"/>
                  <a:pt x="9581328" y="6032879"/>
                  <a:pt x="9572245" y="6035841"/>
                </a:cubicBezTo>
                <a:close/>
                <a:moveTo>
                  <a:pt x="9544183" y="6022852"/>
                </a:moveTo>
                <a:cubicBezTo>
                  <a:pt x="9535298" y="6025836"/>
                  <a:pt x="9526391" y="6028820"/>
                  <a:pt x="9517483" y="6031826"/>
                </a:cubicBezTo>
                <a:cubicBezTo>
                  <a:pt x="9512371" y="6027964"/>
                  <a:pt x="9507237" y="6024081"/>
                  <a:pt x="9502060" y="6020110"/>
                </a:cubicBezTo>
                <a:cubicBezTo>
                  <a:pt x="9507302" y="6018311"/>
                  <a:pt x="9512546" y="6016490"/>
                  <a:pt x="9517790" y="6014690"/>
                </a:cubicBezTo>
                <a:cubicBezTo>
                  <a:pt x="9533785" y="6009162"/>
                  <a:pt x="9549779" y="6003611"/>
                  <a:pt x="9565794" y="5998060"/>
                </a:cubicBezTo>
                <a:cubicBezTo>
                  <a:pt x="9570666" y="6002317"/>
                  <a:pt x="9575536" y="6006507"/>
                  <a:pt x="9580363" y="6010654"/>
                </a:cubicBezTo>
                <a:cubicBezTo>
                  <a:pt x="9568317" y="6014712"/>
                  <a:pt x="9556250" y="6018793"/>
                  <a:pt x="9544183" y="6022852"/>
                </a:cubicBezTo>
                <a:close/>
                <a:moveTo>
                  <a:pt x="9516122" y="6009864"/>
                </a:moveTo>
                <a:cubicBezTo>
                  <a:pt x="9509848" y="6012036"/>
                  <a:pt x="9503529" y="6014208"/>
                  <a:pt x="9497232" y="6016402"/>
                </a:cubicBezTo>
                <a:cubicBezTo>
                  <a:pt x="9492187" y="6012496"/>
                  <a:pt x="9487140" y="6008547"/>
                  <a:pt x="9482115" y="6004489"/>
                </a:cubicBezTo>
                <a:cubicBezTo>
                  <a:pt x="9484661" y="6003589"/>
                  <a:pt x="9487228" y="6002689"/>
                  <a:pt x="9489794" y="6001768"/>
                </a:cubicBezTo>
                <a:cubicBezTo>
                  <a:pt x="9508926" y="5995010"/>
                  <a:pt x="9528057" y="5988209"/>
                  <a:pt x="9547190" y="5981430"/>
                </a:cubicBezTo>
                <a:cubicBezTo>
                  <a:pt x="9551906" y="5985752"/>
                  <a:pt x="9556646" y="5990008"/>
                  <a:pt x="9561407" y="5994199"/>
                </a:cubicBezTo>
                <a:cubicBezTo>
                  <a:pt x="9546312" y="5999420"/>
                  <a:pt x="9531218" y="6004664"/>
                  <a:pt x="9516122" y="6009864"/>
                </a:cubicBezTo>
                <a:close/>
                <a:moveTo>
                  <a:pt x="9494731" y="6017258"/>
                </a:moveTo>
                <a:cubicBezTo>
                  <a:pt x="9473735" y="6024498"/>
                  <a:pt x="9452672" y="6031804"/>
                  <a:pt x="9431588" y="6039110"/>
                </a:cubicBezTo>
                <a:cubicBezTo>
                  <a:pt x="9426279" y="6035511"/>
                  <a:pt x="9420947" y="6031826"/>
                  <a:pt x="9415638" y="6028096"/>
                </a:cubicBezTo>
                <a:cubicBezTo>
                  <a:pt x="9437029" y="6020483"/>
                  <a:pt x="9458398" y="6012892"/>
                  <a:pt x="9479659" y="6005366"/>
                </a:cubicBezTo>
                <a:cubicBezTo>
                  <a:pt x="9484661" y="6009403"/>
                  <a:pt x="9489707" y="6013352"/>
                  <a:pt x="9494731" y="6017258"/>
                </a:cubicBezTo>
                <a:close/>
                <a:moveTo>
                  <a:pt x="9332486" y="4479403"/>
                </a:moveTo>
                <a:cubicBezTo>
                  <a:pt x="9335909" y="4529272"/>
                  <a:pt x="9337620" y="4576223"/>
                  <a:pt x="9338629" y="4607202"/>
                </a:cubicBezTo>
                <a:cubicBezTo>
                  <a:pt x="9344070" y="4776337"/>
                  <a:pt x="9320046" y="4954884"/>
                  <a:pt x="9296790" y="5127507"/>
                </a:cubicBezTo>
                <a:cubicBezTo>
                  <a:pt x="9287443" y="5196969"/>
                  <a:pt x="9277789" y="5268756"/>
                  <a:pt x="9270089" y="5339293"/>
                </a:cubicBezTo>
                <a:cubicBezTo>
                  <a:pt x="9262454" y="5410620"/>
                  <a:pt x="9254994" y="5487365"/>
                  <a:pt x="9252251" y="5565427"/>
                </a:cubicBezTo>
                <a:cubicBezTo>
                  <a:pt x="9250737" y="5608013"/>
                  <a:pt x="9250606" y="5642502"/>
                  <a:pt x="9251790" y="5673964"/>
                </a:cubicBezTo>
                <a:cubicBezTo>
                  <a:pt x="9254227" y="5738204"/>
                  <a:pt x="9257539" y="5796060"/>
                  <a:pt x="9273401" y="5853696"/>
                </a:cubicBezTo>
                <a:cubicBezTo>
                  <a:pt x="9295495" y="5933930"/>
                  <a:pt x="9350586" y="5984304"/>
                  <a:pt x="9407827" y="6025375"/>
                </a:cubicBezTo>
                <a:cubicBezTo>
                  <a:pt x="9386699" y="6032879"/>
                  <a:pt x="9365593" y="6040404"/>
                  <a:pt x="9344553" y="6047908"/>
                </a:cubicBezTo>
                <a:cubicBezTo>
                  <a:pt x="9282418" y="6008701"/>
                  <a:pt x="9218069" y="5957494"/>
                  <a:pt x="9196217" y="5871445"/>
                </a:cubicBezTo>
                <a:cubicBezTo>
                  <a:pt x="9180222" y="5808433"/>
                  <a:pt x="9180266" y="5743338"/>
                  <a:pt x="9180310" y="5685900"/>
                </a:cubicBezTo>
                <a:cubicBezTo>
                  <a:pt x="9180333" y="5653406"/>
                  <a:pt x="9181825" y="5618983"/>
                  <a:pt x="9185159" y="5574247"/>
                </a:cubicBezTo>
                <a:cubicBezTo>
                  <a:pt x="9191062" y="5495044"/>
                  <a:pt x="9201856" y="5415885"/>
                  <a:pt x="9212671" y="5342145"/>
                </a:cubicBezTo>
                <a:cubicBezTo>
                  <a:pt x="9223664" y="5267901"/>
                  <a:pt x="9236872" y="5192383"/>
                  <a:pt x="9249640" y="5119368"/>
                </a:cubicBezTo>
                <a:cubicBezTo>
                  <a:pt x="9280291" y="4944287"/>
                  <a:pt x="9311972" y="4763261"/>
                  <a:pt x="9314342" y="4590791"/>
                </a:cubicBezTo>
                <a:cubicBezTo>
                  <a:pt x="9314824" y="4555249"/>
                  <a:pt x="9315284" y="4508188"/>
                  <a:pt x="9314495" y="4459108"/>
                </a:cubicBezTo>
                <a:cubicBezTo>
                  <a:pt x="9314122" y="4437146"/>
                  <a:pt x="9313530" y="4415799"/>
                  <a:pt x="9312696" y="4395022"/>
                </a:cubicBezTo>
                <a:cubicBezTo>
                  <a:pt x="9317413" y="4399936"/>
                  <a:pt x="9322042" y="4404895"/>
                  <a:pt x="9326628" y="4409919"/>
                </a:cubicBezTo>
                <a:cubicBezTo>
                  <a:pt x="9328909" y="4432429"/>
                  <a:pt x="9330862" y="4455576"/>
                  <a:pt x="9332486" y="4479403"/>
                </a:cubicBezTo>
                <a:close/>
                <a:moveTo>
                  <a:pt x="9312542" y="4391731"/>
                </a:moveTo>
                <a:cubicBezTo>
                  <a:pt x="9312169" y="4382626"/>
                  <a:pt x="9311752" y="4373630"/>
                  <a:pt x="9311270" y="4364767"/>
                </a:cubicBezTo>
                <a:cubicBezTo>
                  <a:pt x="9315395" y="4369967"/>
                  <a:pt x="9319431" y="4375232"/>
                  <a:pt x="9323424" y="4380541"/>
                </a:cubicBezTo>
                <a:cubicBezTo>
                  <a:pt x="9324434" y="4389054"/>
                  <a:pt x="9325377" y="4397677"/>
                  <a:pt x="9326277" y="4406387"/>
                </a:cubicBezTo>
                <a:cubicBezTo>
                  <a:pt x="9321757" y="4401450"/>
                  <a:pt x="9317193" y="4396558"/>
                  <a:pt x="9312542" y="4391731"/>
                </a:cubicBezTo>
                <a:close/>
                <a:moveTo>
                  <a:pt x="9310042" y="4389098"/>
                </a:moveTo>
                <a:cubicBezTo>
                  <a:pt x="9309910" y="4388966"/>
                  <a:pt x="9309799" y="4388835"/>
                  <a:pt x="9309668" y="4388703"/>
                </a:cubicBezTo>
                <a:cubicBezTo>
                  <a:pt x="9305083" y="4383986"/>
                  <a:pt x="9300387" y="4379313"/>
                  <a:pt x="9295649" y="4374662"/>
                </a:cubicBezTo>
                <a:cubicBezTo>
                  <a:pt x="9295781" y="4364920"/>
                  <a:pt x="9295846" y="4355311"/>
                  <a:pt x="9295868" y="4345855"/>
                </a:cubicBezTo>
                <a:cubicBezTo>
                  <a:pt x="9300212" y="4351010"/>
                  <a:pt x="9304490" y="4356232"/>
                  <a:pt x="9308681" y="4361498"/>
                </a:cubicBezTo>
                <a:cubicBezTo>
                  <a:pt x="9309186" y="4370581"/>
                  <a:pt x="9309625" y="4379774"/>
                  <a:pt x="9310042" y="4389098"/>
                </a:cubicBezTo>
                <a:close/>
                <a:moveTo>
                  <a:pt x="9295890" y="4342520"/>
                </a:moveTo>
                <a:cubicBezTo>
                  <a:pt x="9295912" y="4332910"/>
                  <a:pt x="9295868" y="4323454"/>
                  <a:pt x="9295781" y="4314129"/>
                </a:cubicBezTo>
                <a:cubicBezTo>
                  <a:pt x="9299510" y="4319505"/>
                  <a:pt x="9303174" y="4324968"/>
                  <a:pt x="9306772" y="4330475"/>
                </a:cubicBezTo>
                <a:cubicBezTo>
                  <a:pt x="9307387" y="4339470"/>
                  <a:pt x="9307957" y="4348597"/>
                  <a:pt x="9308484" y="4357856"/>
                </a:cubicBezTo>
                <a:cubicBezTo>
                  <a:pt x="9304337" y="4352678"/>
                  <a:pt x="9300146" y="4347566"/>
                  <a:pt x="9295890" y="4342520"/>
                </a:cubicBezTo>
                <a:close/>
                <a:moveTo>
                  <a:pt x="9293388" y="4339580"/>
                </a:moveTo>
                <a:cubicBezTo>
                  <a:pt x="9289044" y="4334468"/>
                  <a:pt x="9284612" y="4329422"/>
                  <a:pt x="9280137" y="4324419"/>
                </a:cubicBezTo>
                <a:cubicBezTo>
                  <a:pt x="9280664" y="4314502"/>
                  <a:pt x="9281168" y="4304410"/>
                  <a:pt x="9281607" y="4294186"/>
                </a:cubicBezTo>
                <a:cubicBezTo>
                  <a:pt x="9285556" y="4299539"/>
                  <a:pt x="9289440" y="4304981"/>
                  <a:pt x="9293257" y="4310487"/>
                </a:cubicBezTo>
                <a:cubicBezTo>
                  <a:pt x="9293367" y="4320031"/>
                  <a:pt x="9293411" y="4329729"/>
                  <a:pt x="9293388" y="4339580"/>
                </a:cubicBezTo>
                <a:close/>
                <a:moveTo>
                  <a:pt x="9281738" y="4291136"/>
                </a:moveTo>
                <a:cubicBezTo>
                  <a:pt x="9282156" y="4281658"/>
                  <a:pt x="9282506" y="4272027"/>
                  <a:pt x="9282814" y="4262329"/>
                </a:cubicBezTo>
                <a:cubicBezTo>
                  <a:pt x="9286170" y="4267924"/>
                  <a:pt x="9289484" y="4273606"/>
                  <a:pt x="9292731" y="4279333"/>
                </a:cubicBezTo>
                <a:cubicBezTo>
                  <a:pt x="9292950" y="4288438"/>
                  <a:pt x="9293103" y="4297696"/>
                  <a:pt x="9293213" y="4307065"/>
                </a:cubicBezTo>
                <a:cubicBezTo>
                  <a:pt x="9289440" y="4301690"/>
                  <a:pt x="9285622" y="4296380"/>
                  <a:pt x="9281738" y="4291136"/>
                </a:cubicBezTo>
                <a:close/>
                <a:moveTo>
                  <a:pt x="9279282" y="4287823"/>
                </a:moveTo>
                <a:cubicBezTo>
                  <a:pt x="9275288" y="4282492"/>
                  <a:pt x="9271230" y="4277205"/>
                  <a:pt x="9267127" y="4272005"/>
                </a:cubicBezTo>
                <a:cubicBezTo>
                  <a:pt x="9268048" y="4261759"/>
                  <a:pt x="9268948" y="4251535"/>
                  <a:pt x="9269782" y="4241355"/>
                </a:cubicBezTo>
                <a:cubicBezTo>
                  <a:pt x="9273358" y="4246905"/>
                  <a:pt x="9276868" y="4252544"/>
                  <a:pt x="9280335" y="4258248"/>
                </a:cubicBezTo>
                <a:cubicBezTo>
                  <a:pt x="9280027" y="4268209"/>
                  <a:pt x="9279676" y="4278082"/>
                  <a:pt x="9279282" y="4287823"/>
                </a:cubicBezTo>
                <a:close/>
                <a:moveTo>
                  <a:pt x="9270089" y="4237713"/>
                </a:moveTo>
                <a:cubicBezTo>
                  <a:pt x="9270900" y="4227533"/>
                  <a:pt x="9271668" y="4217396"/>
                  <a:pt x="9272392" y="4207282"/>
                </a:cubicBezTo>
                <a:cubicBezTo>
                  <a:pt x="9275354" y="4213008"/>
                  <a:pt x="9278250" y="4218823"/>
                  <a:pt x="9281124" y="4224680"/>
                </a:cubicBezTo>
                <a:cubicBezTo>
                  <a:pt x="9280971" y="4234597"/>
                  <a:pt x="9280729" y="4244448"/>
                  <a:pt x="9280467" y="4254190"/>
                </a:cubicBezTo>
                <a:cubicBezTo>
                  <a:pt x="9277044" y="4248617"/>
                  <a:pt x="9273599" y="4243132"/>
                  <a:pt x="9270089" y="4237713"/>
                </a:cubicBezTo>
                <a:close/>
                <a:moveTo>
                  <a:pt x="9267675" y="4234005"/>
                </a:moveTo>
                <a:cubicBezTo>
                  <a:pt x="9264100" y="4228542"/>
                  <a:pt x="9260457" y="4223145"/>
                  <a:pt x="9256771" y="4217813"/>
                </a:cubicBezTo>
                <a:cubicBezTo>
                  <a:pt x="9258131" y="4207128"/>
                  <a:pt x="9259448" y="4196422"/>
                  <a:pt x="9260721" y="4185671"/>
                </a:cubicBezTo>
                <a:cubicBezTo>
                  <a:pt x="9263880" y="4191288"/>
                  <a:pt x="9266973" y="4196992"/>
                  <a:pt x="9270023" y="4202784"/>
                </a:cubicBezTo>
                <a:cubicBezTo>
                  <a:pt x="9269298" y="4213162"/>
                  <a:pt x="9268509" y="4223583"/>
                  <a:pt x="9267675" y="4234005"/>
                </a:cubicBezTo>
                <a:close/>
                <a:moveTo>
                  <a:pt x="9261071" y="4182775"/>
                </a:moveTo>
                <a:cubicBezTo>
                  <a:pt x="9262212" y="4172968"/>
                  <a:pt x="9263309" y="4163161"/>
                  <a:pt x="9264362" y="4153354"/>
                </a:cubicBezTo>
                <a:cubicBezTo>
                  <a:pt x="9266973" y="4159168"/>
                  <a:pt x="9269518" y="4165070"/>
                  <a:pt x="9272020" y="4171037"/>
                </a:cubicBezTo>
                <a:cubicBezTo>
                  <a:pt x="9271471" y="4180493"/>
                  <a:pt x="9270879" y="4189993"/>
                  <a:pt x="9270242" y="4199515"/>
                </a:cubicBezTo>
                <a:cubicBezTo>
                  <a:pt x="9267236" y="4193855"/>
                  <a:pt x="9264165" y="4188260"/>
                  <a:pt x="9261071" y="4182775"/>
                </a:cubicBezTo>
                <a:close/>
                <a:moveTo>
                  <a:pt x="9258724" y="4178672"/>
                </a:moveTo>
                <a:cubicBezTo>
                  <a:pt x="9256618" y="4175009"/>
                  <a:pt x="9254512" y="4171344"/>
                  <a:pt x="9252361" y="4167746"/>
                </a:cubicBezTo>
                <a:cubicBezTo>
                  <a:pt x="9251177" y="4165750"/>
                  <a:pt x="9249969" y="4163797"/>
                  <a:pt x="9248763" y="4161845"/>
                </a:cubicBezTo>
                <a:cubicBezTo>
                  <a:pt x="9250452" y="4151401"/>
                  <a:pt x="9252075" y="4140936"/>
                  <a:pt x="9253656" y="4130492"/>
                </a:cubicBezTo>
                <a:cubicBezTo>
                  <a:pt x="9256530" y="4136350"/>
                  <a:pt x="9259338" y="4142296"/>
                  <a:pt x="9262103" y="4148351"/>
                </a:cubicBezTo>
                <a:cubicBezTo>
                  <a:pt x="9261027" y="4158466"/>
                  <a:pt x="9259909" y="4168580"/>
                  <a:pt x="9258724" y="4178672"/>
                </a:cubicBezTo>
                <a:close/>
                <a:moveTo>
                  <a:pt x="9255762" y="4128803"/>
                </a:moveTo>
                <a:cubicBezTo>
                  <a:pt x="9255301" y="4127838"/>
                  <a:pt x="9254818" y="4126894"/>
                  <a:pt x="9254336" y="4125951"/>
                </a:cubicBezTo>
                <a:cubicBezTo>
                  <a:pt x="9255850" y="4115836"/>
                  <a:pt x="9257319" y="4105722"/>
                  <a:pt x="9258745" y="4095630"/>
                </a:cubicBezTo>
                <a:cubicBezTo>
                  <a:pt x="9261050" y="4101619"/>
                  <a:pt x="9263287" y="4107719"/>
                  <a:pt x="9265503" y="4113884"/>
                </a:cubicBezTo>
                <a:cubicBezTo>
                  <a:pt x="9264604" y="4123669"/>
                  <a:pt x="9263638" y="4133476"/>
                  <a:pt x="9262629" y="4143261"/>
                </a:cubicBezTo>
                <a:cubicBezTo>
                  <a:pt x="9260369" y="4138391"/>
                  <a:pt x="9258087" y="4133542"/>
                  <a:pt x="9255762" y="4128803"/>
                </a:cubicBezTo>
                <a:close/>
                <a:moveTo>
                  <a:pt x="9259448" y="4090628"/>
                </a:moveTo>
                <a:cubicBezTo>
                  <a:pt x="9260765" y="4081018"/>
                  <a:pt x="9262036" y="4071408"/>
                  <a:pt x="9263265" y="4061842"/>
                </a:cubicBezTo>
                <a:cubicBezTo>
                  <a:pt x="9264998" y="4067810"/>
                  <a:pt x="9266710" y="4073887"/>
                  <a:pt x="9268377" y="4080053"/>
                </a:cubicBezTo>
                <a:cubicBezTo>
                  <a:pt x="9267653" y="4089377"/>
                  <a:pt x="9266863" y="4098723"/>
                  <a:pt x="9266030" y="4108070"/>
                </a:cubicBezTo>
                <a:cubicBezTo>
                  <a:pt x="9263880" y="4102168"/>
                  <a:pt x="9261686" y="4096354"/>
                  <a:pt x="9259448" y="4090628"/>
                </a:cubicBezTo>
                <a:close/>
                <a:moveTo>
                  <a:pt x="9257275" y="4085208"/>
                </a:moveTo>
                <a:cubicBezTo>
                  <a:pt x="9254928" y="4079372"/>
                  <a:pt x="9252559" y="4073580"/>
                  <a:pt x="9250101" y="4067920"/>
                </a:cubicBezTo>
                <a:cubicBezTo>
                  <a:pt x="9251966" y="4057608"/>
                  <a:pt x="9253787" y="4047296"/>
                  <a:pt x="9255521" y="4037050"/>
                </a:cubicBezTo>
                <a:cubicBezTo>
                  <a:pt x="9257100" y="4041833"/>
                  <a:pt x="9258657" y="4046638"/>
                  <a:pt x="9260172" y="4051553"/>
                </a:cubicBezTo>
                <a:cubicBezTo>
                  <a:pt x="9260522" y="4052694"/>
                  <a:pt x="9260874" y="4053878"/>
                  <a:pt x="9261225" y="4055041"/>
                </a:cubicBezTo>
                <a:cubicBezTo>
                  <a:pt x="9259974" y="4065067"/>
                  <a:pt x="9258636" y="4075138"/>
                  <a:pt x="9257275" y="4085208"/>
                </a:cubicBezTo>
                <a:close/>
                <a:moveTo>
                  <a:pt x="9261927" y="4049161"/>
                </a:moveTo>
                <a:cubicBezTo>
                  <a:pt x="9260128" y="4043369"/>
                  <a:pt x="9258263" y="4037665"/>
                  <a:pt x="9256377" y="4032026"/>
                </a:cubicBezTo>
                <a:cubicBezTo>
                  <a:pt x="9258000" y="4022373"/>
                  <a:pt x="9259580" y="4012719"/>
                  <a:pt x="9261093" y="4003131"/>
                </a:cubicBezTo>
                <a:cubicBezTo>
                  <a:pt x="9261839" y="4006203"/>
                  <a:pt x="9262585" y="4009253"/>
                  <a:pt x="9263309" y="4012368"/>
                </a:cubicBezTo>
                <a:cubicBezTo>
                  <a:pt x="9263968" y="4015176"/>
                  <a:pt x="9264604" y="4018007"/>
                  <a:pt x="9265218" y="4020837"/>
                </a:cubicBezTo>
                <a:cubicBezTo>
                  <a:pt x="9264186" y="4030249"/>
                  <a:pt x="9263089" y="4039705"/>
                  <a:pt x="9261927" y="4049161"/>
                </a:cubicBezTo>
                <a:close/>
                <a:moveTo>
                  <a:pt x="9254336" y="4026081"/>
                </a:moveTo>
                <a:cubicBezTo>
                  <a:pt x="9252274" y="4020157"/>
                  <a:pt x="9250145" y="4014320"/>
                  <a:pt x="9247973" y="4008572"/>
                </a:cubicBezTo>
                <a:cubicBezTo>
                  <a:pt x="9250167" y="3998129"/>
                  <a:pt x="9252274" y="3987708"/>
                  <a:pt x="9254336" y="3977352"/>
                </a:cubicBezTo>
                <a:cubicBezTo>
                  <a:pt x="9256025" y="3983363"/>
                  <a:pt x="9257648" y="3989463"/>
                  <a:pt x="9259228" y="3995672"/>
                </a:cubicBezTo>
                <a:cubicBezTo>
                  <a:pt x="9257671" y="4005764"/>
                  <a:pt x="9256047" y="4015900"/>
                  <a:pt x="9254336" y="4026081"/>
                </a:cubicBezTo>
                <a:close/>
                <a:moveTo>
                  <a:pt x="9255389" y="3972064"/>
                </a:moveTo>
                <a:cubicBezTo>
                  <a:pt x="9257298" y="3962323"/>
                  <a:pt x="9259141" y="3952604"/>
                  <a:pt x="9260918" y="3942950"/>
                </a:cubicBezTo>
                <a:cubicBezTo>
                  <a:pt x="9262103" y="3948852"/>
                  <a:pt x="9263244" y="3954863"/>
                  <a:pt x="9264341" y="3960963"/>
                </a:cubicBezTo>
                <a:cubicBezTo>
                  <a:pt x="9263024" y="3970419"/>
                  <a:pt x="9261642" y="3979897"/>
                  <a:pt x="9260194" y="3989441"/>
                </a:cubicBezTo>
                <a:cubicBezTo>
                  <a:pt x="9258636" y="3983561"/>
                  <a:pt x="9257034" y="3977769"/>
                  <a:pt x="9255389" y="3972064"/>
                </a:cubicBezTo>
                <a:close/>
                <a:moveTo>
                  <a:pt x="9253480" y="3965658"/>
                </a:moveTo>
                <a:cubicBezTo>
                  <a:pt x="9251703" y="3959734"/>
                  <a:pt x="9249860" y="3953898"/>
                  <a:pt x="9247951" y="3948172"/>
                </a:cubicBezTo>
                <a:cubicBezTo>
                  <a:pt x="9250408" y="3937641"/>
                  <a:pt x="9252822" y="3927153"/>
                  <a:pt x="9255148" y="3916732"/>
                </a:cubicBezTo>
                <a:cubicBezTo>
                  <a:pt x="9256574" y="3922700"/>
                  <a:pt x="9257956" y="3928777"/>
                  <a:pt x="9259250" y="3934964"/>
                </a:cubicBezTo>
                <a:cubicBezTo>
                  <a:pt x="9257407" y="3945144"/>
                  <a:pt x="9255477" y="3955368"/>
                  <a:pt x="9253480" y="3965658"/>
                </a:cubicBezTo>
                <a:close/>
                <a:moveTo>
                  <a:pt x="9256398" y="3911137"/>
                </a:moveTo>
                <a:cubicBezTo>
                  <a:pt x="9258571" y="3901308"/>
                  <a:pt x="9260677" y="3891523"/>
                  <a:pt x="9262716" y="3881804"/>
                </a:cubicBezTo>
                <a:cubicBezTo>
                  <a:pt x="9263682" y="3887662"/>
                  <a:pt x="9264582" y="3893563"/>
                  <a:pt x="9265438" y="3899553"/>
                </a:cubicBezTo>
                <a:cubicBezTo>
                  <a:pt x="9263836" y="3909097"/>
                  <a:pt x="9262168" y="3918728"/>
                  <a:pt x="9260435" y="3928382"/>
                </a:cubicBezTo>
                <a:cubicBezTo>
                  <a:pt x="9259141" y="3922546"/>
                  <a:pt x="9257802" y="3916798"/>
                  <a:pt x="9256398" y="3911137"/>
                </a:cubicBezTo>
                <a:close/>
                <a:moveTo>
                  <a:pt x="9254643" y="3904358"/>
                </a:moveTo>
                <a:cubicBezTo>
                  <a:pt x="9253107" y="3898478"/>
                  <a:pt x="9251505" y="3892642"/>
                  <a:pt x="9249860" y="3886960"/>
                </a:cubicBezTo>
                <a:cubicBezTo>
                  <a:pt x="9252602" y="3876341"/>
                  <a:pt x="9255257" y="3865766"/>
                  <a:pt x="9257846" y="3855256"/>
                </a:cubicBezTo>
                <a:cubicBezTo>
                  <a:pt x="9259053" y="3861180"/>
                  <a:pt x="9260194" y="3867192"/>
                  <a:pt x="9261269" y="3873247"/>
                </a:cubicBezTo>
                <a:cubicBezTo>
                  <a:pt x="9259141" y="3883559"/>
                  <a:pt x="9256925" y="3893936"/>
                  <a:pt x="9254643" y="3904358"/>
                </a:cubicBezTo>
                <a:close/>
                <a:moveTo>
                  <a:pt x="9259294" y="3849311"/>
                </a:moveTo>
                <a:cubicBezTo>
                  <a:pt x="9261686" y="3839591"/>
                  <a:pt x="9263989" y="3829916"/>
                  <a:pt x="9266227" y="3820284"/>
                </a:cubicBezTo>
                <a:cubicBezTo>
                  <a:pt x="9266995" y="3826032"/>
                  <a:pt x="9267675" y="3831912"/>
                  <a:pt x="9268312" y="3837858"/>
                </a:cubicBezTo>
                <a:cubicBezTo>
                  <a:pt x="9266512" y="3847270"/>
                  <a:pt x="9264626" y="3856770"/>
                  <a:pt x="9262695" y="3866292"/>
                </a:cubicBezTo>
                <a:cubicBezTo>
                  <a:pt x="9261619" y="3860566"/>
                  <a:pt x="9260501" y="3854905"/>
                  <a:pt x="9259294" y="3849311"/>
                </a:cubicBezTo>
                <a:close/>
                <a:moveTo>
                  <a:pt x="9257715" y="3842027"/>
                </a:moveTo>
                <a:cubicBezTo>
                  <a:pt x="9256398" y="3836235"/>
                  <a:pt x="9255016" y="3830530"/>
                  <a:pt x="9253568" y="3824913"/>
                </a:cubicBezTo>
                <a:cubicBezTo>
                  <a:pt x="9256507" y="3814361"/>
                  <a:pt x="9259382" y="3803873"/>
                  <a:pt x="9262168" y="3793430"/>
                </a:cubicBezTo>
                <a:cubicBezTo>
                  <a:pt x="9263177" y="3799244"/>
                  <a:pt x="9264077" y="3805233"/>
                  <a:pt x="9264954" y="3811267"/>
                </a:cubicBezTo>
                <a:cubicBezTo>
                  <a:pt x="9262629" y="3821447"/>
                  <a:pt x="9260194" y="3831715"/>
                  <a:pt x="9257715" y="3842027"/>
                </a:cubicBezTo>
                <a:close/>
                <a:moveTo>
                  <a:pt x="9263792" y="3787374"/>
                </a:moveTo>
                <a:cubicBezTo>
                  <a:pt x="9266359" y="3777677"/>
                  <a:pt x="9268860" y="3768045"/>
                  <a:pt x="9271295" y="3758457"/>
                </a:cubicBezTo>
                <a:cubicBezTo>
                  <a:pt x="9271865" y="3764074"/>
                  <a:pt x="9272392" y="3769800"/>
                  <a:pt x="9272853" y="3775593"/>
                </a:cubicBezTo>
                <a:cubicBezTo>
                  <a:pt x="9270856" y="3785027"/>
                  <a:pt x="9268772" y="3794527"/>
                  <a:pt x="9266600" y="3804071"/>
                </a:cubicBezTo>
                <a:cubicBezTo>
                  <a:pt x="9265722" y="3798432"/>
                  <a:pt x="9264779" y="3792837"/>
                  <a:pt x="9263792" y="3787374"/>
                </a:cubicBezTo>
                <a:close/>
                <a:moveTo>
                  <a:pt x="9262322" y="3779761"/>
                </a:moveTo>
                <a:cubicBezTo>
                  <a:pt x="9261203" y="3774013"/>
                  <a:pt x="9260018" y="3768330"/>
                  <a:pt x="9258745" y="3762802"/>
                </a:cubicBezTo>
                <a:cubicBezTo>
                  <a:pt x="9261883" y="3752292"/>
                  <a:pt x="9264954" y="3741827"/>
                  <a:pt x="9267939" y="3731450"/>
                </a:cubicBezTo>
                <a:cubicBezTo>
                  <a:pt x="9268772" y="3737154"/>
                  <a:pt x="9269518" y="3743012"/>
                  <a:pt x="9270220" y="3748936"/>
                </a:cubicBezTo>
                <a:cubicBezTo>
                  <a:pt x="9267675" y="3759138"/>
                  <a:pt x="9265042" y="3769406"/>
                  <a:pt x="9262322" y="3779761"/>
                </a:cubicBezTo>
                <a:close/>
                <a:moveTo>
                  <a:pt x="9269826" y="3724780"/>
                </a:moveTo>
                <a:cubicBezTo>
                  <a:pt x="9272568" y="3715104"/>
                  <a:pt x="9275267" y="3705495"/>
                  <a:pt x="9277877" y="3695929"/>
                </a:cubicBezTo>
                <a:cubicBezTo>
                  <a:pt x="9278294" y="3701414"/>
                  <a:pt x="9278667" y="3707009"/>
                  <a:pt x="9278996" y="3712691"/>
                </a:cubicBezTo>
                <a:cubicBezTo>
                  <a:pt x="9276802" y="3722081"/>
                  <a:pt x="9274521" y="3731537"/>
                  <a:pt x="9272173" y="3741037"/>
                </a:cubicBezTo>
                <a:cubicBezTo>
                  <a:pt x="9271471" y="3735508"/>
                  <a:pt x="9270659" y="3730111"/>
                  <a:pt x="9269826" y="3724780"/>
                </a:cubicBezTo>
                <a:close/>
                <a:moveTo>
                  <a:pt x="9268530" y="3716662"/>
                </a:moveTo>
                <a:cubicBezTo>
                  <a:pt x="9267544" y="3710980"/>
                  <a:pt x="9266491" y="3705451"/>
                  <a:pt x="9265371" y="3699988"/>
                </a:cubicBezTo>
                <a:cubicBezTo>
                  <a:pt x="9268706" y="3689479"/>
                  <a:pt x="9271953" y="3679013"/>
                  <a:pt x="9275112" y="3668614"/>
                </a:cubicBezTo>
                <a:cubicBezTo>
                  <a:pt x="9275815" y="3674274"/>
                  <a:pt x="9276451" y="3680022"/>
                  <a:pt x="9277000" y="3685880"/>
                </a:cubicBezTo>
                <a:cubicBezTo>
                  <a:pt x="9274257" y="3696082"/>
                  <a:pt x="9271427" y="3706350"/>
                  <a:pt x="9268530" y="3716662"/>
                </a:cubicBezTo>
                <a:close/>
                <a:moveTo>
                  <a:pt x="9277220" y="3661703"/>
                </a:moveTo>
                <a:cubicBezTo>
                  <a:pt x="9280115" y="3652093"/>
                  <a:pt x="9282967" y="3642549"/>
                  <a:pt x="9285709" y="3633049"/>
                </a:cubicBezTo>
                <a:cubicBezTo>
                  <a:pt x="9286039" y="3638446"/>
                  <a:pt x="9286280" y="3643909"/>
                  <a:pt x="9286478" y="3649482"/>
                </a:cubicBezTo>
                <a:cubicBezTo>
                  <a:pt x="9284108" y="3658873"/>
                  <a:pt x="9281673" y="3668307"/>
                  <a:pt x="9279150" y="3677807"/>
                </a:cubicBezTo>
                <a:cubicBezTo>
                  <a:pt x="9278579" y="3672343"/>
                  <a:pt x="9277921" y="3666968"/>
                  <a:pt x="9277220" y="3661703"/>
                </a:cubicBezTo>
                <a:close/>
                <a:moveTo>
                  <a:pt x="9276035" y="3653366"/>
                </a:moveTo>
                <a:cubicBezTo>
                  <a:pt x="9275200" y="3647837"/>
                  <a:pt x="9274301" y="3642396"/>
                  <a:pt x="9273314" y="3637108"/>
                </a:cubicBezTo>
                <a:cubicBezTo>
                  <a:pt x="9276802" y="3626621"/>
                  <a:pt x="9280203" y="3616177"/>
                  <a:pt x="9283538" y="3605800"/>
                </a:cubicBezTo>
                <a:cubicBezTo>
                  <a:pt x="9284108" y="3611285"/>
                  <a:pt x="9284612" y="3616880"/>
                  <a:pt x="9285029" y="3622584"/>
                </a:cubicBezTo>
                <a:cubicBezTo>
                  <a:pt x="9282112" y="3632764"/>
                  <a:pt x="9279127" y="3643032"/>
                  <a:pt x="9276035" y="3653366"/>
                </a:cubicBezTo>
                <a:close/>
                <a:moveTo>
                  <a:pt x="9284767" y="3589915"/>
                </a:moveTo>
                <a:cubicBezTo>
                  <a:pt x="9284043" y="3584474"/>
                  <a:pt x="9283253" y="3579165"/>
                  <a:pt x="9282375" y="3573987"/>
                </a:cubicBezTo>
                <a:cubicBezTo>
                  <a:pt x="9286017" y="3563522"/>
                  <a:pt x="9289593" y="3553122"/>
                  <a:pt x="9293082" y="3542788"/>
                </a:cubicBezTo>
                <a:cubicBezTo>
                  <a:pt x="9293543" y="3548164"/>
                  <a:pt x="9293915" y="3553693"/>
                  <a:pt x="9294244" y="3559287"/>
                </a:cubicBezTo>
                <a:cubicBezTo>
                  <a:pt x="9291173" y="3569424"/>
                  <a:pt x="9288014" y="3579647"/>
                  <a:pt x="9284767" y="3589915"/>
                </a:cubicBezTo>
                <a:close/>
                <a:moveTo>
                  <a:pt x="9295538" y="3535373"/>
                </a:moveTo>
                <a:cubicBezTo>
                  <a:pt x="9298720" y="3525829"/>
                  <a:pt x="9301835" y="3516329"/>
                  <a:pt x="9304885" y="3506895"/>
                </a:cubicBezTo>
                <a:cubicBezTo>
                  <a:pt x="9304995" y="3512007"/>
                  <a:pt x="9305039" y="3517250"/>
                  <a:pt x="9305039" y="3522560"/>
                </a:cubicBezTo>
                <a:cubicBezTo>
                  <a:pt x="9303437" y="3528154"/>
                  <a:pt x="9301814" y="3533815"/>
                  <a:pt x="9300146" y="3539519"/>
                </a:cubicBezTo>
                <a:cubicBezTo>
                  <a:pt x="9299072" y="3543161"/>
                  <a:pt x="9297952" y="3546825"/>
                  <a:pt x="9296878" y="3550489"/>
                </a:cubicBezTo>
                <a:cubicBezTo>
                  <a:pt x="9296504" y="3545355"/>
                  <a:pt x="9296043" y="3540309"/>
                  <a:pt x="9295538" y="3535373"/>
                </a:cubicBezTo>
                <a:close/>
                <a:moveTo>
                  <a:pt x="9303196" y="3499918"/>
                </a:moveTo>
                <a:cubicBezTo>
                  <a:pt x="9300410" y="3508694"/>
                  <a:pt x="9297514" y="3517536"/>
                  <a:pt x="9294573" y="3526421"/>
                </a:cubicBezTo>
                <a:cubicBezTo>
                  <a:pt x="9293937" y="3521200"/>
                  <a:pt x="9293213" y="3516109"/>
                  <a:pt x="9292423" y="3511129"/>
                </a:cubicBezTo>
                <a:cubicBezTo>
                  <a:pt x="9296219" y="3500642"/>
                  <a:pt x="9299949" y="3490221"/>
                  <a:pt x="9303569" y="3479887"/>
                </a:cubicBezTo>
                <a:cubicBezTo>
                  <a:pt x="9303964" y="3485086"/>
                  <a:pt x="9304249" y="3490418"/>
                  <a:pt x="9304490" y="3495837"/>
                </a:cubicBezTo>
                <a:cubicBezTo>
                  <a:pt x="9304052" y="3497197"/>
                  <a:pt x="9303634" y="3498558"/>
                  <a:pt x="9303196" y="3499918"/>
                </a:cubicBezTo>
                <a:close/>
                <a:moveTo>
                  <a:pt x="9306267" y="3460316"/>
                </a:moveTo>
                <a:cubicBezTo>
                  <a:pt x="9305938" y="3461260"/>
                  <a:pt x="9305610" y="3462225"/>
                  <a:pt x="9305280" y="3463168"/>
                </a:cubicBezTo>
                <a:cubicBezTo>
                  <a:pt x="9305017" y="3460799"/>
                  <a:pt x="9304775" y="3458386"/>
                  <a:pt x="9304469" y="3456060"/>
                </a:cubicBezTo>
                <a:cubicBezTo>
                  <a:pt x="9304117" y="3453383"/>
                  <a:pt x="9303745" y="3450729"/>
                  <a:pt x="9303349" y="3448118"/>
                </a:cubicBezTo>
                <a:cubicBezTo>
                  <a:pt x="9306640" y="3439386"/>
                  <a:pt x="9309866" y="3430676"/>
                  <a:pt x="9313046" y="3422031"/>
                </a:cubicBezTo>
                <a:cubicBezTo>
                  <a:pt x="9313661" y="3420342"/>
                  <a:pt x="9314275" y="3418652"/>
                  <a:pt x="9314868" y="3416985"/>
                </a:cubicBezTo>
                <a:cubicBezTo>
                  <a:pt x="9315197" y="3422031"/>
                  <a:pt x="9315483" y="3427165"/>
                  <a:pt x="9315658" y="3432475"/>
                </a:cubicBezTo>
                <a:cubicBezTo>
                  <a:pt x="9312630" y="3441624"/>
                  <a:pt x="9309514" y="3450882"/>
                  <a:pt x="9306267" y="3460316"/>
                </a:cubicBezTo>
                <a:close/>
                <a:moveTo>
                  <a:pt x="9317698" y="3409218"/>
                </a:moveTo>
                <a:cubicBezTo>
                  <a:pt x="9321143" y="3399697"/>
                  <a:pt x="9324456" y="3390306"/>
                  <a:pt x="9327681" y="3381048"/>
                </a:cubicBezTo>
                <a:cubicBezTo>
                  <a:pt x="9327681" y="3385808"/>
                  <a:pt x="9327637" y="3390679"/>
                  <a:pt x="9327506" y="3395637"/>
                </a:cubicBezTo>
                <a:cubicBezTo>
                  <a:pt x="9324653" y="3404765"/>
                  <a:pt x="9321692" y="3414023"/>
                  <a:pt x="9318619" y="3423457"/>
                </a:cubicBezTo>
                <a:cubicBezTo>
                  <a:pt x="9318378" y="3418609"/>
                  <a:pt x="9318071" y="3413848"/>
                  <a:pt x="9317698" y="3409218"/>
                </a:cubicBezTo>
                <a:close/>
                <a:moveTo>
                  <a:pt x="9330730" y="3360117"/>
                </a:moveTo>
                <a:cubicBezTo>
                  <a:pt x="9330709" y="3359766"/>
                  <a:pt x="9330709" y="3359371"/>
                  <a:pt x="9330686" y="3359020"/>
                </a:cubicBezTo>
                <a:cubicBezTo>
                  <a:pt x="9330489" y="3354742"/>
                  <a:pt x="9330226" y="3350551"/>
                  <a:pt x="9329897" y="3346426"/>
                </a:cubicBezTo>
                <a:cubicBezTo>
                  <a:pt x="9333473" y="3336883"/>
                  <a:pt x="9336895" y="3327470"/>
                  <a:pt x="9340230" y="3318212"/>
                </a:cubicBezTo>
                <a:cubicBezTo>
                  <a:pt x="9340209" y="3322819"/>
                  <a:pt x="9340099" y="3327536"/>
                  <a:pt x="9339945" y="3332363"/>
                </a:cubicBezTo>
                <a:cubicBezTo>
                  <a:pt x="9336983" y="3341468"/>
                  <a:pt x="9333912" y="3350705"/>
                  <a:pt x="9330730" y="3360117"/>
                </a:cubicBezTo>
                <a:close/>
                <a:moveTo>
                  <a:pt x="9343806" y="3310445"/>
                </a:moveTo>
                <a:cubicBezTo>
                  <a:pt x="9343785" y="3309743"/>
                  <a:pt x="9343785" y="3309063"/>
                  <a:pt x="9343762" y="3308361"/>
                </a:cubicBezTo>
                <a:cubicBezTo>
                  <a:pt x="9346659" y="3300243"/>
                  <a:pt x="9349467" y="3292213"/>
                  <a:pt x="9352188" y="3284314"/>
                </a:cubicBezTo>
                <a:cubicBezTo>
                  <a:pt x="9351902" y="3288286"/>
                  <a:pt x="9351596" y="3292323"/>
                  <a:pt x="9351223" y="3296447"/>
                </a:cubicBezTo>
                <a:cubicBezTo>
                  <a:pt x="9348831" y="3304302"/>
                  <a:pt x="9346352" y="3312310"/>
                  <a:pt x="9343762" y="3320428"/>
                </a:cubicBezTo>
                <a:cubicBezTo>
                  <a:pt x="9343806" y="3317049"/>
                  <a:pt x="9343829" y="3313714"/>
                  <a:pt x="9343806" y="3310445"/>
                </a:cubicBezTo>
                <a:close/>
                <a:moveTo>
                  <a:pt x="9343477" y="3297106"/>
                </a:moveTo>
                <a:cubicBezTo>
                  <a:pt x="9343302" y="3292608"/>
                  <a:pt x="9343061" y="3288198"/>
                  <a:pt x="9342732" y="3283898"/>
                </a:cubicBezTo>
                <a:cubicBezTo>
                  <a:pt x="9346396" y="3274354"/>
                  <a:pt x="9349950" y="3264964"/>
                  <a:pt x="9353394" y="3255705"/>
                </a:cubicBezTo>
                <a:cubicBezTo>
                  <a:pt x="9353350" y="3257701"/>
                  <a:pt x="9353329" y="3259720"/>
                  <a:pt x="9353285" y="3261782"/>
                </a:cubicBezTo>
                <a:cubicBezTo>
                  <a:pt x="9353219" y="3264283"/>
                  <a:pt x="9353109" y="3266828"/>
                  <a:pt x="9353021" y="3269395"/>
                </a:cubicBezTo>
                <a:cubicBezTo>
                  <a:pt x="9349950" y="3278479"/>
                  <a:pt x="9346768" y="3287715"/>
                  <a:pt x="9343477" y="3297106"/>
                </a:cubicBezTo>
                <a:close/>
                <a:moveTo>
                  <a:pt x="9357081" y="3245744"/>
                </a:moveTo>
                <a:cubicBezTo>
                  <a:pt x="9360043" y="3237627"/>
                  <a:pt x="9362916" y="3229640"/>
                  <a:pt x="9365725" y="3221764"/>
                </a:cubicBezTo>
                <a:cubicBezTo>
                  <a:pt x="9365417" y="3225625"/>
                  <a:pt x="9365088" y="3229531"/>
                  <a:pt x="9364716" y="3233524"/>
                </a:cubicBezTo>
                <a:cubicBezTo>
                  <a:pt x="9362237" y="3241356"/>
                  <a:pt x="9359669" y="3249298"/>
                  <a:pt x="9357014" y="3257394"/>
                </a:cubicBezTo>
                <a:cubicBezTo>
                  <a:pt x="9357081" y="3253445"/>
                  <a:pt x="9357102" y="3249540"/>
                  <a:pt x="9357081" y="3245744"/>
                </a:cubicBezTo>
                <a:close/>
                <a:moveTo>
                  <a:pt x="9356796" y="3234226"/>
                </a:moveTo>
                <a:cubicBezTo>
                  <a:pt x="9356641" y="3229948"/>
                  <a:pt x="9356400" y="3225779"/>
                  <a:pt x="9356115" y="3221676"/>
                </a:cubicBezTo>
                <a:cubicBezTo>
                  <a:pt x="9359888" y="3212132"/>
                  <a:pt x="9363531" y="3202742"/>
                  <a:pt x="9367063" y="3193505"/>
                </a:cubicBezTo>
                <a:cubicBezTo>
                  <a:pt x="9366997" y="3197718"/>
                  <a:pt x="9366866" y="3202018"/>
                  <a:pt x="9366669" y="3206406"/>
                </a:cubicBezTo>
                <a:cubicBezTo>
                  <a:pt x="9363508" y="3215533"/>
                  <a:pt x="9360217" y="3224791"/>
                  <a:pt x="9356796" y="3234226"/>
                </a:cubicBezTo>
                <a:close/>
                <a:moveTo>
                  <a:pt x="9370902" y="3183435"/>
                </a:moveTo>
                <a:cubicBezTo>
                  <a:pt x="9373886" y="3175537"/>
                  <a:pt x="9376783" y="3167726"/>
                  <a:pt x="9379590" y="3160025"/>
                </a:cubicBezTo>
                <a:cubicBezTo>
                  <a:pt x="9379305" y="3163623"/>
                  <a:pt x="9378976" y="3167265"/>
                  <a:pt x="9378581" y="3170973"/>
                </a:cubicBezTo>
                <a:cubicBezTo>
                  <a:pt x="9376102" y="3178652"/>
                  <a:pt x="9373492" y="3186441"/>
                  <a:pt x="9370793" y="3194361"/>
                </a:cubicBezTo>
                <a:cubicBezTo>
                  <a:pt x="9370881" y="3190653"/>
                  <a:pt x="9370925" y="3187011"/>
                  <a:pt x="9370902" y="3183435"/>
                </a:cubicBezTo>
                <a:close/>
                <a:moveTo>
                  <a:pt x="9370617" y="3171763"/>
                </a:moveTo>
                <a:cubicBezTo>
                  <a:pt x="9370485" y="3167704"/>
                  <a:pt x="9370266" y="3163711"/>
                  <a:pt x="9369959" y="3159806"/>
                </a:cubicBezTo>
                <a:cubicBezTo>
                  <a:pt x="9373799" y="3150372"/>
                  <a:pt x="9377507" y="3141091"/>
                  <a:pt x="9381104" y="3131942"/>
                </a:cubicBezTo>
                <a:cubicBezTo>
                  <a:pt x="9381016" y="3136001"/>
                  <a:pt x="9380863" y="3140147"/>
                  <a:pt x="9380643" y="3144382"/>
                </a:cubicBezTo>
                <a:cubicBezTo>
                  <a:pt x="9377396" y="3153399"/>
                  <a:pt x="9374084" y="3162526"/>
                  <a:pt x="9370617" y="3171763"/>
                </a:cubicBezTo>
                <a:close/>
                <a:moveTo>
                  <a:pt x="9385230" y="3121367"/>
                </a:moveTo>
                <a:cubicBezTo>
                  <a:pt x="9388301" y="3113403"/>
                  <a:pt x="9391284" y="3105570"/>
                  <a:pt x="9394180" y="3097847"/>
                </a:cubicBezTo>
                <a:cubicBezTo>
                  <a:pt x="9393895" y="3101270"/>
                  <a:pt x="9393566" y="3104758"/>
                  <a:pt x="9393171" y="3108291"/>
                </a:cubicBezTo>
                <a:cubicBezTo>
                  <a:pt x="9390583" y="3115992"/>
                  <a:pt x="9387906" y="3123802"/>
                  <a:pt x="9385142" y="3131701"/>
                </a:cubicBezTo>
                <a:cubicBezTo>
                  <a:pt x="9385207" y="3128212"/>
                  <a:pt x="9385251" y="3124746"/>
                  <a:pt x="9385230" y="3121367"/>
                </a:cubicBezTo>
                <a:close/>
                <a:moveTo>
                  <a:pt x="9384987" y="3109892"/>
                </a:moveTo>
                <a:cubicBezTo>
                  <a:pt x="9384834" y="3105899"/>
                  <a:pt x="9384615" y="3101972"/>
                  <a:pt x="9384307" y="3098133"/>
                </a:cubicBezTo>
                <a:cubicBezTo>
                  <a:pt x="9388257" y="3088633"/>
                  <a:pt x="9392074" y="3079308"/>
                  <a:pt x="9395760" y="3070115"/>
                </a:cubicBezTo>
                <a:cubicBezTo>
                  <a:pt x="9395672" y="3074152"/>
                  <a:pt x="9395497" y="3078277"/>
                  <a:pt x="9395277" y="3082467"/>
                </a:cubicBezTo>
                <a:cubicBezTo>
                  <a:pt x="9391986" y="3091441"/>
                  <a:pt x="9388542" y="3100590"/>
                  <a:pt x="9384987" y="3109892"/>
                </a:cubicBezTo>
                <a:close/>
                <a:moveTo>
                  <a:pt x="9399819" y="3059979"/>
                </a:moveTo>
                <a:cubicBezTo>
                  <a:pt x="9403044" y="3051861"/>
                  <a:pt x="9406182" y="3043853"/>
                  <a:pt x="9409209" y="3035999"/>
                </a:cubicBezTo>
                <a:cubicBezTo>
                  <a:pt x="9408903" y="3039377"/>
                  <a:pt x="9408529" y="3042822"/>
                  <a:pt x="9408156" y="3046311"/>
                </a:cubicBezTo>
                <a:cubicBezTo>
                  <a:pt x="9405458" y="3054143"/>
                  <a:pt x="9402671" y="3062085"/>
                  <a:pt x="9399753" y="3070181"/>
                </a:cubicBezTo>
                <a:cubicBezTo>
                  <a:pt x="9399819" y="3066715"/>
                  <a:pt x="9399841" y="3063314"/>
                  <a:pt x="9399819" y="3059979"/>
                </a:cubicBezTo>
                <a:close/>
                <a:moveTo>
                  <a:pt x="9399578" y="3048526"/>
                </a:moveTo>
                <a:cubicBezTo>
                  <a:pt x="9399403" y="3044643"/>
                  <a:pt x="9399161" y="3040891"/>
                  <a:pt x="9398854" y="3037183"/>
                </a:cubicBezTo>
                <a:cubicBezTo>
                  <a:pt x="9402979" y="3027530"/>
                  <a:pt x="9406950" y="3018008"/>
                  <a:pt x="9410789" y="3008662"/>
                </a:cubicBezTo>
                <a:cubicBezTo>
                  <a:pt x="9410701" y="3012523"/>
                  <a:pt x="9410548" y="3016472"/>
                  <a:pt x="9410329" y="3020487"/>
                </a:cubicBezTo>
                <a:cubicBezTo>
                  <a:pt x="9406883" y="3029680"/>
                  <a:pt x="9403307" y="3039005"/>
                  <a:pt x="9399578" y="3048526"/>
                </a:cubicBezTo>
                <a:close/>
                <a:moveTo>
                  <a:pt x="9414848" y="2998767"/>
                </a:moveTo>
                <a:cubicBezTo>
                  <a:pt x="9418117" y="2990737"/>
                  <a:pt x="9421276" y="2982839"/>
                  <a:pt x="9424326" y="2975072"/>
                </a:cubicBezTo>
                <a:cubicBezTo>
                  <a:pt x="9424019" y="2978341"/>
                  <a:pt x="9423690" y="2981654"/>
                  <a:pt x="9423294" y="2985033"/>
                </a:cubicBezTo>
                <a:cubicBezTo>
                  <a:pt x="9420574" y="2992733"/>
                  <a:pt x="9417722" y="3000588"/>
                  <a:pt x="9414782" y="3008574"/>
                </a:cubicBezTo>
                <a:cubicBezTo>
                  <a:pt x="9414848" y="3005239"/>
                  <a:pt x="9414870" y="3001970"/>
                  <a:pt x="9414848" y="2998767"/>
                </a:cubicBezTo>
                <a:close/>
                <a:moveTo>
                  <a:pt x="9414541" y="2987358"/>
                </a:moveTo>
                <a:cubicBezTo>
                  <a:pt x="9414365" y="2983628"/>
                  <a:pt x="9414124" y="2979986"/>
                  <a:pt x="9413795" y="2976454"/>
                </a:cubicBezTo>
                <a:cubicBezTo>
                  <a:pt x="9417985" y="2966800"/>
                  <a:pt x="9422044" y="2957322"/>
                  <a:pt x="9425972" y="2948020"/>
                </a:cubicBezTo>
                <a:cubicBezTo>
                  <a:pt x="9425884" y="2951750"/>
                  <a:pt x="9425731" y="2955545"/>
                  <a:pt x="9425511" y="2959451"/>
                </a:cubicBezTo>
                <a:cubicBezTo>
                  <a:pt x="9422000" y="2968578"/>
                  <a:pt x="9418337" y="2977880"/>
                  <a:pt x="9414541" y="2987358"/>
                </a:cubicBezTo>
                <a:close/>
                <a:moveTo>
                  <a:pt x="9430162" y="2937949"/>
                </a:moveTo>
                <a:cubicBezTo>
                  <a:pt x="9433585" y="2929700"/>
                  <a:pt x="9436898" y="2921582"/>
                  <a:pt x="9440123" y="2913596"/>
                </a:cubicBezTo>
                <a:cubicBezTo>
                  <a:pt x="9439837" y="2916668"/>
                  <a:pt x="9439508" y="2919783"/>
                  <a:pt x="9439136" y="2922964"/>
                </a:cubicBezTo>
                <a:cubicBezTo>
                  <a:pt x="9436261" y="2930929"/>
                  <a:pt x="9433255" y="2939046"/>
                  <a:pt x="9430140" y="2947340"/>
                </a:cubicBezTo>
                <a:cubicBezTo>
                  <a:pt x="9430184" y="2944137"/>
                  <a:pt x="9430184" y="2941021"/>
                  <a:pt x="9430162" y="2937949"/>
                </a:cubicBezTo>
                <a:close/>
                <a:moveTo>
                  <a:pt x="9429811" y="2926541"/>
                </a:moveTo>
                <a:cubicBezTo>
                  <a:pt x="9429614" y="2922986"/>
                  <a:pt x="9429328" y="2919520"/>
                  <a:pt x="9428999" y="2916141"/>
                </a:cubicBezTo>
                <a:cubicBezTo>
                  <a:pt x="9433366" y="2906246"/>
                  <a:pt x="9437599" y="2896549"/>
                  <a:pt x="9441681" y="2887027"/>
                </a:cubicBezTo>
                <a:cubicBezTo>
                  <a:pt x="9441614" y="2890581"/>
                  <a:pt x="9441483" y="2894245"/>
                  <a:pt x="9441286" y="2897953"/>
                </a:cubicBezTo>
                <a:cubicBezTo>
                  <a:pt x="9437599" y="2907299"/>
                  <a:pt x="9433782" y="2916821"/>
                  <a:pt x="9429811" y="2926541"/>
                </a:cubicBezTo>
                <a:close/>
                <a:moveTo>
                  <a:pt x="9445717" y="2877549"/>
                </a:moveTo>
                <a:cubicBezTo>
                  <a:pt x="9449206" y="2869322"/>
                  <a:pt x="9452584" y="2861248"/>
                  <a:pt x="9455854" y="2853305"/>
                </a:cubicBezTo>
                <a:cubicBezTo>
                  <a:pt x="9455568" y="2856245"/>
                  <a:pt x="9455239" y="2859229"/>
                  <a:pt x="9454889" y="2862279"/>
                </a:cubicBezTo>
                <a:cubicBezTo>
                  <a:pt x="9451971" y="2870199"/>
                  <a:pt x="9448899" y="2878295"/>
                  <a:pt x="9445739" y="2886522"/>
                </a:cubicBezTo>
                <a:cubicBezTo>
                  <a:pt x="9445783" y="2883473"/>
                  <a:pt x="9445783" y="2880489"/>
                  <a:pt x="9445717" y="2877549"/>
                </a:cubicBezTo>
                <a:close/>
                <a:moveTo>
                  <a:pt x="9445278" y="2866206"/>
                </a:moveTo>
                <a:cubicBezTo>
                  <a:pt x="9445060" y="2862696"/>
                  <a:pt x="9444774" y="2859251"/>
                  <a:pt x="9444401" y="2855938"/>
                </a:cubicBezTo>
                <a:cubicBezTo>
                  <a:pt x="9448833" y="2846065"/>
                  <a:pt x="9453155" y="2836346"/>
                  <a:pt x="9457301" y="2826824"/>
                </a:cubicBezTo>
                <a:cubicBezTo>
                  <a:pt x="9457257" y="2830356"/>
                  <a:pt x="9457148" y="2833976"/>
                  <a:pt x="9456972" y="2837662"/>
                </a:cubicBezTo>
                <a:cubicBezTo>
                  <a:pt x="9453221" y="2846987"/>
                  <a:pt x="9449337" y="2856508"/>
                  <a:pt x="9445278" y="2866206"/>
                </a:cubicBezTo>
                <a:close/>
                <a:moveTo>
                  <a:pt x="9461471" y="2817214"/>
                </a:moveTo>
                <a:cubicBezTo>
                  <a:pt x="9465091" y="2808877"/>
                  <a:pt x="9468579" y="2800650"/>
                  <a:pt x="9471936" y="2792554"/>
                </a:cubicBezTo>
                <a:cubicBezTo>
                  <a:pt x="9471673" y="2795559"/>
                  <a:pt x="9471365" y="2798565"/>
                  <a:pt x="9470992" y="2801659"/>
                </a:cubicBezTo>
                <a:cubicBezTo>
                  <a:pt x="9467986" y="2809689"/>
                  <a:pt x="9464827" y="2817872"/>
                  <a:pt x="9461536" y="2826188"/>
                </a:cubicBezTo>
                <a:cubicBezTo>
                  <a:pt x="9461580" y="2823138"/>
                  <a:pt x="9461536" y="2820154"/>
                  <a:pt x="9461471" y="2817214"/>
                </a:cubicBezTo>
                <a:close/>
                <a:moveTo>
                  <a:pt x="9460944" y="2806157"/>
                </a:moveTo>
                <a:cubicBezTo>
                  <a:pt x="9460703" y="2802800"/>
                  <a:pt x="9460374" y="2799531"/>
                  <a:pt x="9459978" y="2796371"/>
                </a:cubicBezTo>
                <a:cubicBezTo>
                  <a:pt x="9464564" y="2786367"/>
                  <a:pt x="9469018" y="2776538"/>
                  <a:pt x="9473296" y="2766906"/>
                </a:cubicBezTo>
                <a:cubicBezTo>
                  <a:pt x="9473274" y="2770263"/>
                  <a:pt x="9473164" y="2773707"/>
                  <a:pt x="9473011" y="2777240"/>
                </a:cubicBezTo>
                <a:cubicBezTo>
                  <a:pt x="9469150" y="2786674"/>
                  <a:pt x="9465135" y="2796327"/>
                  <a:pt x="9460944" y="2806157"/>
                </a:cubicBezTo>
                <a:close/>
                <a:moveTo>
                  <a:pt x="9477508" y="2757318"/>
                </a:moveTo>
                <a:cubicBezTo>
                  <a:pt x="9481194" y="2748915"/>
                  <a:pt x="9484770" y="2740644"/>
                  <a:pt x="9488215" y="2732526"/>
                </a:cubicBezTo>
                <a:cubicBezTo>
                  <a:pt x="9487973" y="2735313"/>
                  <a:pt x="9487688" y="2738165"/>
                  <a:pt x="9487359" y="2741039"/>
                </a:cubicBezTo>
                <a:cubicBezTo>
                  <a:pt x="9484244" y="2749113"/>
                  <a:pt x="9481018" y="2757384"/>
                  <a:pt x="9477640" y="2765809"/>
                </a:cubicBezTo>
                <a:cubicBezTo>
                  <a:pt x="9477640" y="2762913"/>
                  <a:pt x="9477618" y="2760083"/>
                  <a:pt x="9477508" y="2757318"/>
                </a:cubicBezTo>
                <a:close/>
                <a:moveTo>
                  <a:pt x="9476873" y="2746524"/>
                </a:moveTo>
                <a:cubicBezTo>
                  <a:pt x="9476565" y="2743123"/>
                  <a:pt x="9476170" y="2739854"/>
                  <a:pt x="9475709" y="2736673"/>
                </a:cubicBezTo>
                <a:cubicBezTo>
                  <a:pt x="9480449" y="2726537"/>
                  <a:pt x="9485012" y="2716598"/>
                  <a:pt x="9489422" y="2706835"/>
                </a:cubicBezTo>
                <a:cubicBezTo>
                  <a:pt x="9489422" y="2710279"/>
                  <a:pt x="9489378" y="2713833"/>
                  <a:pt x="9489224" y="2717475"/>
                </a:cubicBezTo>
                <a:cubicBezTo>
                  <a:pt x="9485275" y="2726954"/>
                  <a:pt x="9481150" y="2736629"/>
                  <a:pt x="9476873" y="2746524"/>
                </a:cubicBezTo>
                <a:close/>
                <a:moveTo>
                  <a:pt x="9492866" y="2686913"/>
                </a:moveTo>
                <a:cubicBezTo>
                  <a:pt x="9492537" y="2683842"/>
                  <a:pt x="9492143" y="2680836"/>
                  <a:pt x="9491660" y="2677962"/>
                </a:cubicBezTo>
                <a:cubicBezTo>
                  <a:pt x="9496508" y="2667738"/>
                  <a:pt x="9501181" y="2657711"/>
                  <a:pt x="9505701" y="2647882"/>
                </a:cubicBezTo>
                <a:cubicBezTo>
                  <a:pt x="9505745" y="2650998"/>
                  <a:pt x="9505723" y="2654201"/>
                  <a:pt x="9505613" y="2657492"/>
                </a:cubicBezTo>
                <a:cubicBezTo>
                  <a:pt x="9501555" y="2667079"/>
                  <a:pt x="9497298" y="2676887"/>
                  <a:pt x="9492866" y="2686913"/>
                </a:cubicBezTo>
                <a:close/>
                <a:moveTo>
                  <a:pt x="9509036" y="2628224"/>
                </a:moveTo>
                <a:cubicBezTo>
                  <a:pt x="9508685" y="2625262"/>
                  <a:pt x="9508224" y="2622410"/>
                  <a:pt x="9507698" y="2619645"/>
                </a:cubicBezTo>
                <a:cubicBezTo>
                  <a:pt x="9512678" y="2609312"/>
                  <a:pt x="9517505" y="2599154"/>
                  <a:pt x="9522134" y="2589193"/>
                </a:cubicBezTo>
                <a:cubicBezTo>
                  <a:pt x="9522200" y="2592221"/>
                  <a:pt x="9522200" y="2595314"/>
                  <a:pt x="9522112" y="2598517"/>
                </a:cubicBezTo>
                <a:cubicBezTo>
                  <a:pt x="9517943" y="2608193"/>
                  <a:pt x="9513599" y="2618088"/>
                  <a:pt x="9509036" y="2628224"/>
                </a:cubicBezTo>
                <a:close/>
                <a:moveTo>
                  <a:pt x="9525337" y="2570017"/>
                </a:moveTo>
                <a:cubicBezTo>
                  <a:pt x="9522090" y="2547441"/>
                  <a:pt x="9513775" y="2531096"/>
                  <a:pt x="9500370" y="2521047"/>
                </a:cubicBezTo>
                <a:cubicBezTo>
                  <a:pt x="9439969" y="2475851"/>
                  <a:pt x="9349708" y="2485790"/>
                  <a:pt x="9269847" y="2498647"/>
                </a:cubicBezTo>
                <a:cubicBezTo>
                  <a:pt x="9133162" y="2521069"/>
                  <a:pt x="9000315" y="2572036"/>
                  <a:pt x="8871879" y="2621313"/>
                </a:cubicBezTo>
                <a:cubicBezTo>
                  <a:pt x="8839913" y="2633577"/>
                  <a:pt x="8806872" y="2646259"/>
                  <a:pt x="8774532" y="2658172"/>
                </a:cubicBezTo>
                <a:cubicBezTo>
                  <a:pt x="8078555" y="2914912"/>
                  <a:pt x="7378585" y="3222290"/>
                  <a:pt x="6663015" y="3541011"/>
                </a:cubicBezTo>
                <a:cubicBezTo>
                  <a:pt x="6576726" y="3579450"/>
                  <a:pt x="6465600" y="3627784"/>
                  <a:pt x="6356252" y="3669360"/>
                </a:cubicBezTo>
                <a:cubicBezTo>
                  <a:pt x="6477689" y="3621772"/>
                  <a:pt x="6602044" y="3565913"/>
                  <a:pt x="6695640" y="3522933"/>
                </a:cubicBezTo>
                <a:lnTo>
                  <a:pt x="6739432" y="3502836"/>
                </a:lnTo>
                <a:cubicBezTo>
                  <a:pt x="7405988" y="3196774"/>
                  <a:pt x="8095229" y="2880313"/>
                  <a:pt x="8780851" y="2616925"/>
                </a:cubicBezTo>
                <a:cubicBezTo>
                  <a:pt x="8808868" y="2606174"/>
                  <a:pt x="8837522" y="2594875"/>
                  <a:pt x="8865210" y="2583949"/>
                </a:cubicBezTo>
                <a:cubicBezTo>
                  <a:pt x="9000513" y="2530591"/>
                  <a:pt x="9140445" y="2475413"/>
                  <a:pt x="9284415" y="2450928"/>
                </a:cubicBezTo>
                <a:cubicBezTo>
                  <a:pt x="9365023" y="2437435"/>
                  <a:pt x="9456051" y="2426816"/>
                  <a:pt x="9515684" y="2472166"/>
                </a:cubicBezTo>
                <a:cubicBezTo>
                  <a:pt x="9531634" y="2484298"/>
                  <a:pt x="9539226" y="2507160"/>
                  <a:pt x="9538611" y="2540311"/>
                </a:cubicBezTo>
                <a:cubicBezTo>
                  <a:pt x="9534398" y="2549986"/>
                  <a:pt x="9529966" y="2559881"/>
                  <a:pt x="9525337" y="2570017"/>
                </a:cubicBezTo>
                <a:close/>
                <a:moveTo>
                  <a:pt x="6130512" y="3751766"/>
                </a:moveTo>
                <a:cubicBezTo>
                  <a:pt x="6128384" y="3752644"/>
                  <a:pt x="6126233" y="3753521"/>
                  <a:pt x="6124105" y="3754399"/>
                </a:cubicBezTo>
                <a:cubicBezTo>
                  <a:pt x="6122504" y="3754772"/>
                  <a:pt x="6120946" y="3755101"/>
                  <a:pt x="6119344" y="3755452"/>
                </a:cubicBezTo>
                <a:cubicBezTo>
                  <a:pt x="6121911" y="3754486"/>
                  <a:pt x="6124478" y="3753543"/>
                  <a:pt x="6127045" y="3752578"/>
                </a:cubicBezTo>
                <a:cubicBezTo>
                  <a:pt x="6128208" y="3752314"/>
                  <a:pt x="6129349" y="3752051"/>
                  <a:pt x="6130512" y="3751766"/>
                </a:cubicBezTo>
                <a:close/>
                <a:moveTo>
                  <a:pt x="6064275" y="3770744"/>
                </a:moveTo>
                <a:cubicBezTo>
                  <a:pt x="6060633" y="3772126"/>
                  <a:pt x="6056991" y="3773486"/>
                  <a:pt x="6053349" y="3774869"/>
                </a:cubicBezTo>
                <a:cubicBezTo>
                  <a:pt x="6050848" y="3775220"/>
                  <a:pt x="6048391" y="3775549"/>
                  <a:pt x="6045977" y="3775878"/>
                </a:cubicBezTo>
                <a:cubicBezTo>
                  <a:pt x="6050058" y="3774518"/>
                  <a:pt x="6054161" y="3773179"/>
                  <a:pt x="6058286" y="3771819"/>
                </a:cubicBezTo>
                <a:cubicBezTo>
                  <a:pt x="6060260" y="3771468"/>
                  <a:pt x="6062257" y="3771117"/>
                  <a:pt x="6064275" y="3770744"/>
                </a:cubicBezTo>
                <a:close/>
                <a:moveTo>
                  <a:pt x="6035051" y="3781780"/>
                </a:moveTo>
                <a:cubicBezTo>
                  <a:pt x="6029610" y="3783864"/>
                  <a:pt x="6024147" y="3785926"/>
                  <a:pt x="6018706" y="3788011"/>
                </a:cubicBezTo>
                <a:cubicBezTo>
                  <a:pt x="6014647" y="3788405"/>
                  <a:pt x="6010676" y="3788757"/>
                  <a:pt x="6006837" y="3789064"/>
                </a:cubicBezTo>
                <a:cubicBezTo>
                  <a:pt x="6012673" y="3787067"/>
                  <a:pt x="6018530" y="3785093"/>
                  <a:pt x="6024367" y="3783118"/>
                </a:cubicBezTo>
                <a:cubicBezTo>
                  <a:pt x="6027877" y="3782701"/>
                  <a:pt x="6031409" y="3782262"/>
                  <a:pt x="6035051" y="3781780"/>
                </a:cubicBezTo>
                <a:close/>
                <a:moveTo>
                  <a:pt x="5988188" y="3790402"/>
                </a:moveTo>
                <a:cubicBezTo>
                  <a:pt x="5985006" y="3790599"/>
                  <a:pt x="5981913" y="3790775"/>
                  <a:pt x="5978863" y="3790929"/>
                </a:cubicBezTo>
                <a:cubicBezTo>
                  <a:pt x="5983887" y="3789437"/>
                  <a:pt x="5988890" y="3787945"/>
                  <a:pt x="5993892" y="3786475"/>
                </a:cubicBezTo>
                <a:cubicBezTo>
                  <a:pt x="5996547" y="3786211"/>
                  <a:pt x="5999245" y="3785948"/>
                  <a:pt x="6001966" y="3785641"/>
                </a:cubicBezTo>
                <a:cubicBezTo>
                  <a:pt x="5997381" y="3787221"/>
                  <a:pt x="5992795" y="3788800"/>
                  <a:pt x="5988188" y="3790402"/>
                </a:cubicBezTo>
                <a:close/>
                <a:moveTo>
                  <a:pt x="5973488" y="3795514"/>
                </a:moveTo>
                <a:cubicBezTo>
                  <a:pt x="5967410" y="3797642"/>
                  <a:pt x="5961290" y="3799814"/>
                  <a:pt x="5955168" y="3801986"/>
                </a:cubicBezTo>
                <a:cubicBezTo>
                  <a:pt x="5950955" y="3802008"/>
                  <a:pt x="5946853" y="3801986"/>
                  <a:pt x="5942926" y="3801921"/>
                </a:cubicBezTo>
                <a:cubicBezTo>
                  <a:pt x="5949354" y="3799902"/>
                  <a:pt x="5955761" y="3797906"/>
                  <a:pt x="5962101" y="3795975"/>
                </a:cubicBezTo>
                <a:cubicBezTo>
                  <a:pt x="5965809" y="3795843"/>
                  <a:pt x="5969582" y="3795690"/>
                  <a:pt x="5973488" y="3795514"/>
                </a:cubicBezTo>
                <a:close/>
                <a:moveTo>
                  <a:pt x="5917344" y="3805190"/>
                </a:moveTo>
                <a:cubicBezTo>
                  <a:pt x="5911442" y="3807120"/>
                  <a:pt x="5905496" y="3809095"/>
                  <a:pt x="5899441" y="3811135"/>
                </a:cubicBezTo>
                <a:cubicBezTo>
                  <a:pt x="5898783" y="3811355"/>
                  <a:pt x="5898124" y="3811574"/>
                  <a:pt x="5897488" y="3811793"/>
                </a:cubicBezTo>
                <a:cubicBezTo>
                  <a:pt x="5893517" y="3811333"/>
                  <a:pt x="5889699" y="3810828"/>
                  <a:pt x="5886036" y="3810279"/>
                </a:cubicBezTo>
                <a:cubicBezTo>
                  <a:pt x="5892902" y="3808239"/>
                  <a:pt x="5899638" y="3806287"/>
                  <a:pt x="5906308" y="3804422"/>
                </a:cubicBezTo>
                <a:cubicBezTo>
                  <a:pt x="5909884" y="3804707"/>
                  <a:pt x="5913548" y="3804948"/>
                  <a:pt x="5917344" y="3805190"/>
                </a:cubicBezTo>
                <a:close/>
                <a:moveTo>
                  <a:pt x="5888427" y="3814799"/>
                </a:moveTo>
                <a:cubicBezTo>
                  <a:pt x="5880682" y="3817366"/>
                  <a:pt x="5872938" y="3819867"/>
                  <a:pt x="5865149" y="3822346"/>
                </a:cubicBezTo>
                <a:cubicBezTo>
                  <a:pt x="5861112" y="3821535"/>
                  <a:pt x="5857272" y="3820701"/>
                  <a:pt x="5853630" y="3819802"/>
                </a:cubicBezTo>
                <a:cubicBezTo>
                  <a:pt x="5861353" y="3817630"/>
                  <a:pt x="5869076" y="3815370"/>
                  <a:pt x="5876865" y="3813022"/>
                </a:cubicBezTo>
                <a:cubicBezTo>
                  <a:pt x="5880573" y="3813658"/>
                  <a:pt x="5884412" y="3814251"/>
                  <a:pt x="5888427" y="3814799"/>
                </a:cubicBezTo>
                <a:close/>
                <a:moveTo>
                  <a:pt x="5837394" y="3819516"/>
                </a:moveTo>
                <a:cubicBezTo>
                  <a:pt x="5828926" y="3821820"/>
                  <a:pt x="5820479" y="3824014"/>
                  <a:pt x="5812010" y="3826142"/>
                </a:cubicBezTo>
                <a:cubicBezTo>
                  <a:pt x="5808719" y="3824804"/>
                  <a:pt x="5805604" y="3823400"/>
                  <a:pt x="5802642" y="3821974"/>
                </a:cubicBezTo>
                <a:cubicBezTo>
                  <a:pt x="5811067" y="3820240"/>
                  <a:pt x="5819492" y="3818375"/>
                  <a:pt x="5827939" y="3816401"/>
                </a:cubicBezTo>
                <a:cubicBezTo>
                  <a:pt x="5830966" y="3817454"/>
                  <a:pt x="5834103" y="3818507"/>
                  <a:pt x="5837394" y="3819516"/>
                </a:cubicBezTo>
                <a:close/>
                <a:moveTo>
                  <a:pt x="5790158" y="3819889"/>
                </a:moveTo>
                <a:cubicBezTo>
                  <a:pt x="5781404" y="3821601"/>
                  <a:pt x="5772628" y="3823202"/>
                  <a:pt x="5763765" y="3824738"/>
                </a:cubicBezTo>
                <a:cubicBezTo>
                  <a:pt x="5761219" y="3822807"/>
                  <a:pt x="5758828" y="3820855"/>
                  <a:pt x="5756568" y="3818946"/>
                </a:cubicBezTo>
                <a:cubicBezTo>
                  <a:pt x="5765322" y="3817915"/>
                  <a:pt x="5773988" y="3816796"/>
                  <a:pt x="5782655" y="3815523"/>
                </a:cubicBezTo>
                <a:cubicBezTo>
                  <a:pt x="5785046" y="3816971"/>
                  <a:pt x="5787525" y="3818419"/>
                  <a:pt x="5790158" y="3819889"/>
                </a:cubicBezTo>
                <a:close/>
                <a:moveTo>
                  <a:pt x="5741891" y="3810762"/>
                </a:moveTo>
                <a:cubicBezTo>
                  <a:pt x="5743536" y="3812320"/>
                  <a:pt x="5745225" y="3813922"/>
                  <a:pt x="5746980" y="3815545"/>
                </a:cubicBezTo>
                <a:cubicBezTo>
                  <a:pt x="5738446" y="3816445"/>
                  <a:pt x="5729802" y="3817235"/>
                  <a:pt x="5721026" y="3817958"/>
                </a:cubicBezTo>
                <a:cubicBezTo>
                  <a:pt x="5719183" y="3815501"/>
                  <a:pt x="5717471" y="3813066"/>
                  <a:pt x="5715804" y="3810696"/>
                </a:cubicBezTo>
                <a:cubicBezTo>
                  <a:pt x="5724361" y="3810587"/>
                  <a:pt x="5732785" y="3810389"/>
                  <a:pt x="5741100" y="3810016"/>
                </a:cubicBezTo>
                <a:cubicBezTo>
                  <a:pt x="5741364" y="3810279"/>
                  <a:pt x="5741627" y="3810521"/>
                  <a:pt x="5741891" y="3810762"/>
                </a:cubicBezTo>
                <a:close/>
                <a:moveTo>
                  <a:pt x="5712776" y="3806396"/>
                </a:moveTo>
                <a:cubicBezTo>
                  <a:pt x="5711262" y="3804268"/>
                  <a:pt x="5709792" y="3802228"/>
                  <a:pt x="5708300" y="3800231"/>
                </a:cubicBezTo>
                <a:cubicBezTo>
                  <a:pt x="5716242" y="3800780"/>
                  <a:pt x="5724009" y="3801197"/>
                  <a:pt x="5731710" y="3801438"/>
                </a:cubicBezTo>
                <a:cubicBezTo>
                  <a:pt x="5733378" y="3802864"/>
                  <a:pt x="5735023" y="3804334"/>
                  <a:pt x="5736669" y="3805870"/>
                </a:cubicBezTo>
                <a:cubicBezTo>
                  <a:pt x="5728814" y="3806155"/>
                  <a:pt x="5720850" y="3806330"/>
                  <a:pt x="5712776" y="3806396"/>
                </a:cubicBezTo>
                <a:close/>
                <a:moveTo>
                  <a:pt x="5704746" y="3795734"/>
                </a:moveTo>
                <a:cubicBezTo>
                  <a:pt x="5703364" y="3794066"/>
                  <a:pt x="5701938" y="3792486"/>
                  <a:pt x="5700424" y="3790951"/>
                </a:cubicBezTo>
                <a:cubicBezTo>
                  <a:pt x="5707642" y="3792135"/>
                  <a:pt x="5714751" y="3793167"/>
                  <a:pt x="5721793" y="3793978"/>
                </a:cubicBezTo>
                <a:cubicBezTo>
                  <a:pt x="5723286" y="3794944"/>
                  <a:pt x="5724755" y="3795953"/>
                  <a:pt x="5726181" y="3797028"/>
                </a:cubicBezTo>
                <a:cubicBezTo>
                  <a:pt x="5719139" y="3796721"/>
                  <a:pt x="5712008" y="3796282"/>
                  <a:pt x="5704746" y="3795734"/>
                </a:cubicBezTo>
                <a:close/>
                <a:moveTo>
                  <a:pt x="5699371" y="3795317"/>
                </a:moveTo>
                <a:cubicBezTo>
                  <a:pt x="5692284" y="3794724"/>
                  <a:pt x="5685044" y="3794066"/>
                  <a:pt x="5677585" y="3793298"/>
                </a:cubicBezTo>
                <a:cubicBezTo>
                  <a:pt x="5676049" y="3790643"/>
                  <a:pt x="5674425" y="3788142"/>
                  <a:pt x="5672604" y="3785817"/>
                </a:cubicBezTo>
                <a:cubicBezTo>
                  <a:pt x="5679757" y="3787243"/>
                  <a:pt x="5686777" y="3788603"/>
                  <a:pt x="5693623" y="3789810"/>
                </a:cubicBezTo>
                <a:cubicBezTo>
                  <a:pt x="5695663" y="3791499"/>
                  <a:pt x="5697572" y="3793342"/>
                  <a:pt x="5699371" y="3795317"/>
                </a:cubicBezTo>
                <a:close/>
                <a:moveTo>
                  <a:pt x="5673043" y="3792837"/>
                </a:moveTo>
                <a:cubicBezTo>
                  <a:pt x="5666044" y="3792113"/>
                  <a:pt x="5658870" y="3791324"/>
                  <a:pt x="5651454" y="3790490"/>
                </a:cubicBezTo>
                <a:cubicBezTo>
                  <a:pt x="5650116" y="3786848"/>
                  <a:pt x="5648558" y="3783491"/>
                  <a:pt x="5646671" y="3780463"/>
                </a:cubicBezTo>
                <a:cubicBezTo>
                  <a:pt x="5653517" y="3781911"/>
                  <a:pt x="5660186" y="3783294"/>
                  <a:pt x="5666681" y="3784632"/>
                </a:cubicBezTo>
                <a:cubicBezTo>
                  <a:pt x="5669072" y="3787067"/>
                  <a:pt x="5671156" y="3789810"/>
                  <a:pt x="5673043" y="3792837"/>
                </a:cubicBezTo>
                <a:close/>
                <a:moveTo>
                  <a:pt x="5636535" y="3774101"/>
                </a:moveTo>
                <a:cubicBezTo>
                  <a:pt x="5630940" y="3772938"/>
                  <a:pt x="5625236" y="3771731"/>
                  <a:pt x="5619356" y="3770524"/>
                </a:cubicBezTo>
                <a:cubicBezTo>
                  <a:pt x="5619334" y="3770503"/>
                  <a:pt x="5619312" y="3770459"/>
                  <a:pt x="5619290" y="3770415"/>
                </a:cubicBezTo>
                <a:cubicBezTo>
                  <a:pt x="5616350" y="3766531"/>
                  <a:pt x="5613805" y="3762253"/>
                  <a:pt x="5611435" y="3757668"/>
                </a:cubicBezTo>
                <a:cubicBezTo>
                  <a:pt x="5616679" y="3759269"/>
                  <a:pt x="5621748" y="3760871"/>
                  <a:pt x="5626618" y="3762451"/>
                </a:cubicBezTo>
                <a:cubicBezTo>
                  <a:pt x="5629690" y="3766685"/>
                  <a:pt x="5632959" y="3770568"/>
                  <a:pt x="5636535" y="3774101"/>
                </a:cubicBezTo>
                <a:close/>
                <a:moveTo>
                  <a:pt x="5609000" y="3752687"/>
                </a:moveTo>
                <a:cubicBezTo>
                  <a:pt x="5607267" y="3748958"/>
                  <a:pt x="5605622" y="3745030"/>
                  <a:pt x="5604020" y="3740927"/>
                </a:cubicBezTo>
                <a:cubicBezTo>
                  <a:pt x="5608342" y="3742793"/>
                  <a:pt x="5612489" y="3744614"/>
                  <a:pt x="5616526" y="3746434"/>
                </a:cubicBezTo>
                <a:cubicBezTo>
                  <a:pt x="5618632" y="3750120"/>
                  <a:pt x="5620760" y="3753675"/>
                  <a:pt x="5622932" y="3757032"/>
                </a:cubicBezTo>
                <a:cubicBezTo>
                  <a:pt x="5618435" y="3755605"/>
                  <a:pt x="5613805" y="3754157"/>
                  <a:pt x="5609000" y="3752687"/>
                </a:cubicBezTo>
                <a:close/>
                <a:moveTo>
                  <a:pt x="5604569" y="3751349"/>
                </a:moveTo>
                <a:cubicBezTo>
                  <a:pt x="5599852" y="3749945"/>
                  <a:pt x="5594981" y="3748519"/>
                  <a:pt x="5589957" y="3747093"/>
                </a:cubicBezTo>
                <a:cubicBezTo>
                  <a:pt x="5588728" y="3742814"/>
                  <a:pt x="5587587" y="3738383"/>
                  <a:pt x="5586490" y="3733731"/>
                </a:cubicBezTo>
                <a:cubicBezTo>
                  <a:pt x="5590988" y="3735508"/>
                  <a:pt x="5595354" y="3737286"/>
                  <a:pt x="5599566" y="3739041"/>
                </a:cubicBezTo>
                <a:cubicBezTo>
                  <a:pt x="5601190" y="3743319"/>
                  <a:pt x="5602835" y="3747444"/>
                  <a:pt x="5604569" y="3751349"/>
                </a:cubicBezTo>
                <a:close/>
                <a:moveTo>
                  <a:pt x="5580084" y="3720743"/>
                </a:moveTo>
                <a:cubicBezTo>
                  <a:pt x="5580610" y="3723068"/>
                  <a:pt x="5581115" y="3725350"/>
                  <a:pt x="5581620" y="3727610"/>
                </a:cubicBezTo>
                <a:cubicBezTo>
                  <a:pt x="5577451" y="3726009"/>
                  <a:pt x="5573129" y="3724407"/>
                  <a:pt x="5568675" y="3722805"/>
                </a:cubicBezTo>
                <a:cubicBezTo>
                  <a:pt x="5568412" y="3720282"/>
                  <a:pt x="5568148" y="3717759"/>
                  <a:pt x="5567885" y="3715214"/>
                </a:cubicBezTo>
                <a:cubicBezTo>
                  <a:pt x="5567687" y="3713239"/>
                  <a:pt x="5567490" y="3711243"/>
                  <a:pt x="5567271" y="3709224"/>
                </a:cubicBezTo>
                <a:cubicBezTo>
                  <a:pt x="5571264" y="3711133"/>
                  <a:pt x="5575081" y="3713042"/>
                  <a:pt x="5578811" y="3714951"/>
                </a:cubicBezTo>
                <a:cubicBezTo>
                  <a:pt x="5579250" y="3716903"/>
                  <a:pt x="5579667" y="3718834"/>
                  <a:pt x="5580084" y="3720743"/>
                </a:cubicBezTo>
                <a:close/>
                <a:moveTo>
                  <a:pt x="5566788" y="3704749"/>
                </a:moveTo>
                <a:cubicBezTo>
                  <a:pt x="5566349" y="3700734"/>
                  <a:pt x="5565888" y="3696631"/>
                  <a:pt x="5565362" y="3692484"/>
                </a:cubicBezTo>
                <a:cubicBezTo>
                  <a:pt x="5568675" y="3694547"/>
                  <a:pt x="5571878" y="3696609"/>
                  <a:pt x="5574972" y="3698650"/>
                </a:cubicBezTo>
                <a:cubicBezTo>
                  <a:pt x="5575937" y="3702511"/>
                  <a:pt x="5576837" y="3706307"/>
                  <a:pt x="5577692" y="3710058"/>
                </a:cubicBezTo>
                <a:cubicBezTo>
                  <a:pt x="5574182" y="3708281"/>
                  <a:pt x="5570540" y="3706526"/>
                  <a:pt x="5566788" y="3704749"/>
                </a:cubicBezTo>
                <a:close/>
                <a:moveTo>
                  <a:pt x="5563321" y="3703125"/>
                </a:moveTo>
                <a:cubicBezTo>
                  <a:pt x="5559570" y="3701392"/>
                  <a:pt x="5555686" y="3699659"/>
                  <a:pt x="5551671" y="3697925"/>
                </a:cubicBezTo>
                <a:cubicBezTo>
                  <a:pt x="5551627" y="3693450"/>
                  <a:pt x="5551540" y="3688886"/>
                  <a:pt x="5551408" y="3684279"/>
                </a:cubicBezTo>
                <a:cubicBezTo>
                  <a:pt x="5554984" y="3686297"/>
                  <a:pt x="5558451" y="3688294"/>
                  <a:pt x="5561786" y="3690312"/>
                </a:cubicBezTo>
                <a:cubicBezTo>
                  <a:pt x="5562356" y="3694634"/>
                  <a:pt x="5562861" y="3698913"/>
                  <a:pt x="5563321" y="3703125"/>
                </a:cubicBezTo>
                <a:close/>
                <a:moveTo>
                  <a:pt x="5551254" y="3679891"/>
                </a:moveTo>
                <a:cubicBezTo>
                  <a:pt x="5551101" y="3675854"/>
                  <a:pt x="5550882" y="3671751"/>
                  <a:pt x="5550596" y="3667627"/>
                </a:cubicBezTo>
                <a:cubicBezTo>
                  <a:pt x="5553580" y="3669755"/>
                  <a:pt x="5556455" y="3671861"/>
                  <a:pt x="5559241" y="3674011"/>
                </a:cubicBezTo>
                <a:cubicBezTo>
                  <a:pt x="5559943" y="3677872"/>
                  <a:pt x="5560557" y="3681734"/>
                  <a:pt x="5561105" y="3685529"/>
                </a:cubicBezTo>
                <a:cubicBezTo>
                  <a:pt x="5557924" y="3683642"/>
                  <a:pt x="5554655" y="3681778"/>
                  <a:pt x="5551254" y="3679891"/>
                </a:cubicBezTo>
                <a:close/>
                <a:moveTo>
                  <a:pt x="5550223" y="3662887"/>
                </a:moveTo>
                <a:cubicBezTo>
                  <a:pt x="5549916" y="3659355"/>
                  <a:pt x="5549565" y="3655779"/>
                  <a:pt x="5549126" y="3652181"/>
                </a:cubicBezTo>
                <a:cubicBezTo>
                  <a:pt x="5551518" y="3654331"/>
                  <a:pt x="5553821" y="3656503"/>
                  <a:pt x="5556037" y="3658653"/>
                </a:cubicBezTo>
                <a:cubicBezTo>
                  <a:pt x="5556827" y="3662010"/>
                  <a:pt x="5557552" y="3665345"/>
                  <a:pt x="5558231" y="3668636"/>
                </a:cubicBezTo>
                <a:cubicBezTo>
                  <a:pt x="5555642" y="3666727"/>
                  <a:pt x="5552988" y="3664796"/>
                  <a:pt x="5550223" y="3662887"/>
                </a:cubicBezTo>
                <a:close/>
                <a:moveTo>
                  <a:pt x="5546823" y="3660540"/>
                </a:moveTo>
                <a:cubicBezTo>
                  <a:pt x="5543905" y="3658587"/>
                  <a:pt x="5540877" y="3656613"/>
                  <a:pt x="5537762" y="3654660"/>
                </a:cubicBezTo>
                <a:cubicBezTo>
                  <a:pt x="5537784" y="3650601"/>
                  <a:pt x="5537718" y="3646520"/>
                  <a:pt x="5537586" y="3642396"/>
                </a:cubicBezTo>
                <a:cubicBezTo>
                  <a:pt x="5540328" y="3644590"/>
                  <a:pt x="5542983" y="3646806"/>
                  <a:pt x="5545507" y="3649000"/>
                </a:cubicBezTo>
                <a:cubicBezTo>
                  <a:pt x="5546033" y="3652883"/>
                  <a:pt x="5546472" y="3656722"/>
                  <a:pt x="5546823" y="3660540"/>
                </a:cubicBezTo>
                <a:close/>
                <a:moveTo>
                  <a:pt x="5534668" y="3652751"/>
                </a:moveTo>
                <a:cubicBezTo>
                  <a:pt x="5531487" y="3650799"/>
                  <a:pt x="5528174" y="3648846"/>
                  <a:pt x="5524773" y="3646893"/>
                </a:cubicBezTo>
                <a:cubicBezTo>
                  <a:pt x="5525124" y="3642418"/>
                  <a:pt x="5525387" y="3637876"/>
                  <a:pt x="5525585" y="3633334"/>
                </a:cubicBezTo>
                <a:cubicBezTo>
                  <a:pt x="5528634" y="3635506"/>
                  <a:pt x="5531574" y="3637678"/>
                  <a:pt x="5534383" y="3639872"/>
                </a:cubicBezTo>
                <a:cubicBezTo>
                  <a:pt x="5534580" y="3644195"/>
                  <a:pt x="5534668" y="3648495"/>
                  <a:pt x="5534668" y="3652751"/>
                </a:cubicBezTo>
                <a:close/>
                <a:moveTo>
                  <a:pt x="5522799" y="3627038"/>
                </a:moveTo>
                <a:cubicBezTo>
                  <a:pt x="5519793" y="3624975"/>
                  <a:pt x="5516699" y="3622935"/>
                  <a:pt x="5513474" y="3620894"/>
                </a:cubicBezTo>
                <a:cubicBezTo>
                  <a:pt x="5513913" y="3616397"/>
                  <a:pt x="5514286" y="3611899"/>
                  <a:pt x="5514549" y="3607379"/>
                </a:cubicBezTo>
                <a:cubicBezTo>
                  <a:pt x="5517423" y="3609639"/>
                  <a:pt x="5520166" y="3611921"/>
                  <a:pt x="5522820" y="3614181"/>
                </a:cubicBezTo>
                <a:cubicBezTo>
                  <a:pt x="5522908" y="3618503"/>
                  <a:pt x="5522886" y="3622781"/>
                  <a:pt x="5522799" y="3627038"/>
                </a:cubicBezTo>
                <a:close/>
                <a:moveTo>
                  <a:pt x="5511938" y="3600995"/>
                </a:moveTo>
                <a:cubicBezTo>
                  <a:pt x="5509108" y="3598867"/>
                  <a:pt x="5506190" y="3596717"/>
                  <a:pt x="5503140" y="3594610"/>
                </a:cubicBezTo>
                <a:cubicBezTo>
                  <a:pt x="5503645" y="3590135"/>
                  <a:pt x="5504040" y="3585659"/>
                  <a:pt x="5504347" y="3581161"/>
                </a:cubicBezTo>
                <a:cubicBezTo>
                  <a:pt x="5507068" y="3583509"/>
                  <a:pt x="5509657" y="3585856"/>
                  <a:pt x="5512157" y="3588204"/>
                </a:cubicBezTo>
                <a:cubicBezTo>
                  <a:pt x="5512179" y="3592482"/>
                  <a:pt x="5512114" y="3596761"/>
                  <a:pt x="5511938" y="3600995"/>
                </a:cubicBezTo>
                <a:close/>
                <a:moveTo>
                  <a:pt x="5501912" y="3574733"/>
                </a:moveTo>
                <a:cubicBezTo>
                  <a:pt x="5499213" y="3572495"/>
                  <a:pt x="5496449" y="3570279"/>
                  <a:pt x="5493552" y="3568063"/>
                </a:cubicBezTo>
                <a:cubicBezTo>
                  <a:pt x="5494079" y="3563631"/>
                  <a:pt x="5494496" y="3559199"/>
                  <a:pt x="5494825" y="3554724"/>
                </a:cubicBezTo>
                <a:cubicBezTo>
                  <a:pt x="5497414" y="3557137"/>
                  <a:pt x="5499871" y="3559551"/>
                  <a:pt x="5502263" y="3561964"/>
                </a:cubicBezTo>
                <a:cubicBezTo>
                  <a:pt x="5502241" y="3566220"/>
                  <a:pt x="5502131" y="3570477"/>
                  <a:pt x="5501912" y="3574733"/>
                </a:cubicBezTo>
                <a:close/>
                <a:moveTo>
                  <a:pt x="5495111" y="3550511"/>
                </a:moveTo>
                <a:cubicBezTo>
                  <a:pt x="5495374" y="3546518"/>
                  <a:pt x="5495549" y="3542503"/>
                  <a:pt x="5495637" y="3538488"/>
                </a:cubicBezTo>
                <a:cubicBezTo>
                  <a:pt x="5497787" y="3540924"/>
                  <a:pt x="5499849" y="3543359"/>
                  <a:pt x="5501824" y="3545794"/>
                </a:cubicBezTo>
                <a:cubicBezTo>
                  <a:pt x="5502043" y="3549634"/>
                  <a:pt x="5502175" y="3553473"/>
                  <a:pt x="5502241" y="3557291"/>
                </a:cubicBezTo>
                <a:cubicBezTo>
                  <a:pt x="5499937" y="3555031"/>
                  <a:pt x="5497590" y="3552771"/>
                  <a:pt x="5495111" y="3550511"/>
                </a:cubicBezTo>
                <a:close/>
                <a:moveTo>
                  <a:pt x="5492543" y="3548208"/>
                </a:moveTo>
                <a:cubicBezTo>
                  <a:pt x="5489977" y="3545926"/>
                  <a:pt x="5487300" y="3543644"/>
                  <a:pt x="5484535" y="3541362"/>
                </a:cubicBezTo>
                <a:cubicBezTo>
                  <a:pt x="5485062" y="3536952"/>
                  <a:pt x="5485501" y="3532520"/>
                  <a:pt x="5485852" y="3528067"/>
                </a:cubicBezTo>
                <a:cubicBezTo>
                  <a:pt x="5488309" y="3530524"/>
                  <a:pt x="5490679" y="3532981"/>
                  <a:pt x="5492938" y="3535461"/>
                </a:cubicBezTo>
                <a:cubicBezTo>
                  <a:pt x="5492895" y="3539717"/>
                  <a:pt x="5492763" y="3543973"/>
                  <a:pt x="5492543" y="3548208"/>
                </a:cubicBezTo>
                <a:close/>
                <a:moveTo>
                  <a:pt x="5486159" y="3523898"/>
                </a:moveTo>
                <a:cubicBezTo>
                  <a:pt x="5486422" y="3519905"/>
                  <a:pt x="5486598" y="3515890"/>
                  <a:pt x="5486707" y="3511875"/>
                </a:cubicBezTo>
                <a:cubicBezTo>
                  <a:pt x="5488748" y="3514354"/>
                  <a:pt x="5490744" y="3516855"/>
                  <a:pt x="5492631" y="3519357"/>
                </a:cubicBezTo>
                <a:cubicBezTo>
                  <a:pt x="5492829" y="3523174"/>
                  <a:pt x="5492917" y="3527014"/>
                  <a:pt x="5492960" y="3530831"/>
                </a:cubicBezTo>
                <a:cubicBezTo>
                  <a:pt x="5490766" y="3528528"/>
                  <a:pt x="5488507" y="3526202"/>
                  <a:pt x="5486159" y="3523898"/>
                </a:cubicBezTo>
                <a:close/>
                <a:moveTo>
                  <a:pt x="5483680" y="3521463"/>
                </a:moveTo>
                <a:cubicBezTo>
                  <a:pt x="5481442" y="3519313"/>
                  <a:pt x="5479116" y="3517163"/>
                  <a:pt x="5476725" y="3515012"/>
                </a:cubicBezTo>
                <a:cubicBezTo>
                  <a:pt x="5476483" y="3514815"/>
                  <a:pt x="5476242" y="3514618"/>
                  <a:pt x="5476023" y="3514420"/>
                </a:cubicBezTo>
                <a:cubicBezTo>
                  <a:pt x="5476549" y="3510032"/>
                  <a:pt x="5476988" y="3505622"/>
                  <a:pt x="5477339" y="3501212"/>
                </a:cubicBezTo>
                <a:cubicBezTo>
                  <a:pt x="5479709" y="3503757"/>
                  <a:pt x="5481968" y="3506280"/>
                  <a:pt x="5484141" y="3508826"/>
                </a:cubicBezTo>
                <a:cubicBezTo>
                  <a:pt x="5484075" y="3513038"/>
                  <a:pt x="5483921" y="3517250"/>
                  <a:pt x="5483680" y="3521463"/>
                </a:cubicBezTo>
                <a:close/>
                <a:moveTo>
                  <a:pt x="5475277" y="3494630"/>
                </a:moveTo>
                <a:cubicBezTo>
                  <a:pt x="5474136" y="3493468"/>
                  <a:pt x="5473039" y="3492305"/>
                  <a:pt x="5471876" y="3491142"/>
                </a:cubicBezTo>
                <a:cubicBezTo>
                  <a:pt x="5470581" y="3489869"/>
                  <a:pt x="5469243" y="3488619"/>
                  <a:pt x="5467905" y="3487368"/>
                </a:cubicBezTo>
                <a:cubicBezTo>
                  <a:pt x="5468431" y="3482980"/>
                  <a:pt x="5468870" y="3478592"/>
                  <a:pt x="5469221" y="3474182"/>
                </a:cubicBezTo>
                <a:cubicBezTo>
                  <a:pt x="5471481" y="3476771"/>
                  <a:pt x="5473653" y="3479360"/>
                  <a:pt x="5475738" y="3481949"/>
                </a:cubicBezTo>
                <a:cubicBezTo>
                  <a:pt x="5475672" y="3486183"/>
                  <a:pt x="5475518" y="3490396"/>
                  <a:pt x="5475277" y="3494630"/>
                </a:cubicBezTo>
                <a:close/>
                <a:moveTo>
                  <a:pt x="5469506" y="3470036"/>
                </a:moveTo>
                <a:cubicBezTo>
                  <a:pt x="5469770" y="3466065"/>
                  <a:pt x="5469967" y="3462071"/>
                  <a:pt x="5470077" y="3458079"/>
                </a:cubicBezTo>
                <a:cubicBezTo>
                  <a:pt x="5471964" y="3460667"/>
                  <a:pt x="5473807" y="3463256"/>
                  <a:pt x="5475540" y="3465845"/>
                </a:cubicBezTo>
                <a:cubicBezTo>
                  <a:pt x="5475716" y="3469663"/>
                  <a:pt x="5475781" y="3473480"/>
                  <a:pt x="5475781" y="3477298"/>
                </a:cubicBezTo>
                <a:cubicBezTo>
                  <a:pt x="5473763" y="3474863"/>
                  <a:pt x="5471678" y="3472449"/>
                  <a:pt x="5469506" y="3470036"/>
                </a:cubicBezTo>
                <a:close/>
                <a:moveTo>
                  <a:pt x="5467247" y="3467513"/>
                </a:moveTo>
                <a:cubicBezTo>
                  <a:pt x="5467159" y="3467447"/>
                  <a:pt x="5467093" y="3467359"/>
                  <a:pt x="5467006" y="3467271"/>
                </a:cubicBezTo>
                <a:cubicBezTo>
                  <a:pt x="5464790" y="3464880"/>
                  <a:pt x="5462486" y="3462510"/>
                  <a:pt x="5460138" y="3460185"/>
                </a:cubicBezTo>
                <a:cubicBezTo>
                  <a:pt x="5460643" y="3455797"/>
                  <a:pt x="5461060" y="3451409"/>
                  <a:pt x="5461411" y="3447021"/>
                </a:cubicBezTo>
                <a:cubicBezTo>
                  <a:pt x="5463605" y="3449653"/>
                  <a:pt x="5465689" y="3452308"/>
                  <a:pt x="5467707" y="3454941"/>
                </a:cubicBezTo>
                <a:cubicBezTo>
                  <a:pt x="5467642" y="3459154"/>
                  <a:pt x="5467488" y="3463344"/>
                  <a:pt x="5467247" y="3467513"/>
                </a:cubicBezTo>
                <a:close/>
                <a:moveTo>
                  <a:pt x="5462157" y="3443401"/>
                </a:moveTo>
                <a:cubicBezTo>
                  <a:pt x="5462003" y="3443225"/>
                  <a:pt x="5461849" y="3443050"/>
                  <a:pt x="5461696" y="3442874"/>
                </a:cubicBezTo>
                <a:cubicBezTo>
                  <a:pt x="5461959" y="3438903"/>
                  <a:pt x="5462135" y="3434932"/>
                  <a:pt x="5462244" y="3430961"/>
                </a:cubicBezTo>
                <a:cubicBezTo>
                  <a:pt x="5464087" y="3433594"/>
                  <a:pt x="5465865" y="3436226"/>
                  <a:pt x="5467554" y="3438881"/>
                </a:cubicBezTo>
                <a:cubicBezTo>
                  <a:pt x="5467686" y="3442699"/>
                  <a:pt x="5467773" y="3446494"/>
                  <a:pt x="5467773" y="3450290"/>
                </a:cubicBezTo>
                <a:cubicBezTo>
                  <a:pt x="5465952" y="3447986"/>
                  <a:pt x="5464087" y="3445682"/>
                  <a:pt x="5462157" y="3443401"/>
                </a:cubicBezTo>
                <a:close/>
                <a:moveTo>
                  <a:pt x="5459524" y="3440395"/>
                </a:moveTo>
                <a:cubicBezTo>
                  <a:pt x="5457286" y="3437828"/>
                  <a:pt x="5454961" y="3435305"/>
                  <a:pt x="5452569" y="3432782"/>
                </a:cubicBezTo>
                <a:cubicBezTo>
                  <a:pt x="5453073" y="3428372"/>
                  <a:pt x="5453490" y="3424006"/>
                  <a:pt x="5453820" y="3419662"/>
                </a:cubicBezTo>
                <a:cubicBezTo>
                  <a:pt x="5454236" y="3420188"/>
                  <a:pt x="5454675" y="3420693"/>
                  <a:pt x="5455092" y="3421219"/>
                </a:cubicBezTo>
                <a:cubicBezTo>
                  <a:pt x="5456781" y="3423413"/>
                  <a:pt x="5458405" y="3425607"/>
                  <a:pt x="5460007" y="3427823"/>
                </a:cubicBezTo>
                <a:cubicBezTo>
                  <a:pt x="5459919" y="3432014"/>
                  <a:pt x="5459765" y="3436204"/>
                  <a:pt x="5459524" y="3440395"/>
                </a:cubicBezTo>
                <a:close/>
                <a:moveTo>
                  <a:pt x="5452196" y="3413189"/>
                </a:moveTo>
                <a:cubicBezTo>
                  <a:pt x="5449958" y="3410513"/>
                  <a:pt x="5447654" y="3407880"/>
                  <a:pt x="5445263" y="3405269"/>
                </a:cubicBezTo>
                <a:cubicBezTo>
                  <a:pt x="5445767" y="3400859"/>
                  <a:pt x="5446163" y="3396493"/>
                  <a:pt x="5446491" y="3392149"/>
                </a:cubicBezTo>
                <a:cubicBezTo>
                  <a:pt x="5447742" y="3393817"/>
                  <a:pt x="5449015" y="3395484"/>
                  <a:pt x="5450221" y="3397173"/>
                </a:cubicBezTo>
                <a:cubicBezTo>
                  <a:pt x="5451055" y="3398358"/>
                  <a:pt x="5451845" y="3399521"/>
                  <a:pt x="5452657" y="3400706"/>
                </a:cubicBezTo>
                <a:cubicBezTo>
                  <a:pt x="5452591" y="3404852"/>
                  <a:pt x="5452437" y="3409021"/>
                  <a:pt x="5452196" y="3413189"/>
                </a:cubicBezTo>
                <a:close/>
                <a:moveTo>
                  <a:pt x="5452415" y="3395615"/>
                </a:moveTo>
                <a:cubicBezTo>
                  <a:pt x="5450595" y="3393071"/>
                  <a:pt x="5448707" y="3390569"/>
                  <a:pt x="5446777" y="3388090"/>
                </a:cubicBezTo>
                <a:cubicBezTo>
                  <a:pt x="5447040" y="3384097"/>
                  <a:pt x="5447194" y="3380126"/>
                  <a:pt x="5447304" y="3376199"/>
                </a:cubicBezTo>
                <a:cubicBezTo>
                  <a:pt x="5449102" y="3379051"/>
                  <a:pt x="5450858" y="3381903"/>
                  <a:pt x="5452525" y="3384755"/>
                </a:cubicBezTo>
                <a:cubicBezTo>
                  <a:pt x="5452657" y="3388529"/>
                  <a:pt x="5452701" y="3392281"/>
                  <a:pt x="5452701" y="3396054"/>
                </a:cubicBezTo>
                <a:cubicBezTo>
                  <a:pt x="5452591" y="3395901"/>
                  <a:pt x="5452503" y="3395769"/>
                  <a:pt x="5452415" y="3395615"/>
                </a:cubicBezTo>
                <a:close/>
                <a:moveTo>
                  <a:pt x="5444978" y="3385830"/>
                </a:moveTo>
                <a:cubicBezTo>
                  <a:pt x="5442806" y="3383088"/>
                  <a:pt x="5440546" y="3380389"/>
                  <a:pt x="5438220" y="3377713"/>
                </a:cubicBezTo>
                <a:cubicBezTo>
                  <a:pt x="5438703" y="3373281"/>
                  <a:pt x="5439098" y="3368915"/>
                  <a:pt x="5439405" y="3364549"/>
                </a:cubicBezTo>
                <a:cubicBezTo>
                  <a:pt x="5441445" y="3367379"/>
                  <a:pt x="5443442" y="3370253"/>
                  <a:pt x="5445351" y="3373149"/>
                </a:cubicBezTo>
                <a:cubicBezTo>
                  <a:pt x="5445373" y="3373193"/>
                  <a:pt x="5445416" y="3373237"/>
                  <a:pt x="5445438" y="3373281"/>
                </a:cubicBezTo>
                <a:cubicBezTo>
                  <a:pt x="5445373" y="3377471"/>
                  <a:pt x="5445197" y="3381640"/>
                  <a:pt x="5444978" y="3385830"/>
                </a:cubicBezTo>
                <a:close/>
                <a:moveTo>
                  <a:pt x="5437979" y="3358296"/>
                </a:moveTo>
                <a:cubicBezTo>
                  <a:pt x="5435829" y="3355488"/>
                  <a:pt x="5433657" y="3352701"/>
                  <a:pt x="5431353" y="3349959"/>
                </a:cubicBezTo>
                <a:cubicBezTo>
                  <a:pt x="5431814" y="3345571"/>
                  <a:pt x="5432209" y="3341205"/>
                  <a:pt x="5432516" y="3336861"/>
                </a:cubicBezTo>
                <a:cubicBezTo>
                  <a:pt x="5434534" y="3339801"/>
                  <a:pt x="5436509" y="3342784"/>
                  <a:pt x="5438396" y="3345790"/>
                </a:cubicBezTo>
                <a:cubicBezTo>
                  <a:pt x="5438330" y="3349959"/>
                  <a:pt x="5438198" y="3354127"/>
                  <a:pt x="5437979" y="3358296"/>
                </a:cubicBezTo>
                <a:close/>
                <a:moveTo>
                  <a:pt x="5431177" y="3330717"/>
                </a:moveTo>
                <a:cubicBezTo>
                  <a:pt x="5429093" y="3327865"/>
                  <a:pt x="5426943" y="3325057"/>
                  <a:pt x="5424727" y="3322271"/>
                </a:cubicBezTo>
                <a:cubicBezTo>
                  <a:pt x="5425166" y="3317861"/>
                  <a:pt x="5425517" y="3313495"/>
                  <a:pt x="5425802" y="3309129"/>
                </a:cubicBezTo>
                <a:cubicBezTo>
                  <a:pt x="5427777" y="3312090"/>
                  <a:pt x="5429708" y="3315118"/>
                  <a:pt x="5431550" y="3318168"/>
                </a:cubicBezTo>
                <a:cubicBezTo>
                  <a:pt x="5431506" y="3322358"/>
                  <a:pt x="5431397" y="3326527"/>
                  <a:pt x="5431177" y="3330717"/>
                </a:cubicBezTo>
                <a:close/>
                <a:moveTo>
                  <a:pt x="5426043" y="3305223"/>
                </a:moveTo>
                <a:cubicBezTo>
                  <a:pt x="5426263" y="3301208"/>
                  <a:pt x="5426417" y="3297215"/>
                  <a:pt x="5426483" y="3293244"/>
                </a:cubicBezTo>
                <a:cubicBezTo>
                  <a:pt x="5427952" y="3295833"/>
                  <a:pt x="5429422" y="3298444"/>
                  <a:pt x="5430805" y="3301099"/>
                </a:cubicBezTo>
                <a:cubicBezTo>
                  <a:pt x="5431002" y="3301472"/>
                  <a:pt x="5431177" y="3301822"/>
                  <a:pt x="5431353" y="3302195"/>
                </a:cubicBezTo>
                <a:cubicBezTo>
                  <a:pt x="5431506" y="3306013"/>
                  <a:pt x="5431594" y="3309831"/>
                  <a:pt x="5431594" y="3313670"/>
                </a:cubicBezTo>
                <a:cubicBezTo>
                  <a:pt x="5429817" y="3310818"/>
                  <a:pt x="5427952" y="3308010"/>
                  <a:pt x="5426043" y="3305223"/>
                </a:cubicBezTo>
                <a:close/>
                <a:moveTo>
                  <a:pt x="5424069" y="3302371"/>
                </a:moveTo>
                <a:cubicBezTo>
                  <a:pt x="5422160" y="3299672"/>
                  <a:pt x="5420208" y="3297018"/>
                  <a:pt x="5418189" y="3294363"/>
                </a:cubicBezTo>
                <a:cubicBezTo>
                  <a:pt x="5418606" y="3289953"/>
                  <a:pt x="5418935" y="3285587"/>
                  <a:pt x="5419220" y="3281221"/>
                </a:cubicBezTo>
                <a:cubicBezTo>
                  <a:pt x="5421020" y="3284029"/>
                  <a:pt x="5422774" y="3286881"/>
                  <a:pt x="5424464" y="3289755"/>
                </a:cubicBezTo>
                <a:cubicBezTo>
                  <a:pt x="5424420" y="3293968"/>
                  <a:pt x="5424267" y="3298159"/>
                  <a:pt x="5424069" y="3302371"/>
                </a:cubicBezTo>
                <a:close/>
                <a:moveTo>
                  <a:pt x="5424486" y="3285302"/>
                </a:moveTo>
                <a:cubicBezTo>
                  <a:pt x="5422862" y="3282647"/>
                  <a:pt x="5421173" y="3279992"/>
                  <a:pt x="5419461" y="3277382"/>
                </a:cubicBezTo>
                <a:cubicBezTo>
                  <a:pt x="5419659" y="3273323"/>
                  <a:pt x="5419791" y="3269286"/>
                  <a:pt x="5419857" y="3265293"/>
                </a:cubicBezTo>
                <a:cubicBezTo>
                  <a:pt x="5421392" y="3268101"/>
                  <a:pt x="5422862" y="3270909"/>
                  <a:pt x="5424289" y="3273783"/>
                </a:cubicBezTo>
                <a:cubicBezTo>
                  <a:pt x="5424420" y="3277623"/>
                  <a:pt x="5424486" y="3281462"/>
                  <a:pt x="5424486" y="3285302"/>
                </a:cubicBezTo>
                <a:close/>
                <a:moveTo>
                  <a:pt x="5417553" y="3274485"/>
                </a:moveTo>
                <a:cubicBezTo>
                  <a:pt x="5393331" y="3238811"/>
                  <a:pt x="5359193" y="3207240"/>
                  <a:pt x="5315708" y="3180363"/>
                </a:cubicBezTo>
                <a:cubicBezTo>
                  <a:pt x="5269503" y="3151798"/>
                  <a:pt x="5211274" y="3127642"/>
                  <a:pt x="5142624" y="3108598"/>
                </a:cubicBezTo>
                <a:cubicBezTo>
                  <a:pt x="5010875" y="3072046"/>
                  <a:pt x="4858854" y="3059562"/>
                  <a:pt x="4768044" y="3052081"/>
                </a:cubicBezTo>
                <a:cubicBezTo>
                  <a:pt x="4368058" y="3019237"/>
                  <a:pt x="3953767" y="3031545"/>
                  <a:pt x="3553144" y="3043480"/>
                </a:cubicBezTo>
                <a:lnTo>
                  <a:pt x="3492042" y="3045279"/>
                </a:lnTo>
                <a:cubicBezTo>
                  <a:pt x="3464376" y="3046069"/>
                  <a:pt x="3436117" y="3046903"/>
                  <a:pt x="3407792" y="3047693"/>
                </a:cubicBezTo>
                <a:cubicBezTo>
                  <a:pt x="3424796" y="3030689"/>
                  <a:pt x="3441163" y="3014607"/>
                  <a:pt x="3456762" y="2999535"/>
                </a:cubicBezTo>
                <a:cubicBezTo>
                  <a:pt x="3460624" y="2999425"/>
                  <a:pt x="3464507" y="2999337"/>
                  <a:pt x="3468368" y="2999228"/>
                </a:cubicBezTo>
                <a:lnTo>
                  <a:pt x="3514113" y="2998065"/>
                </a:lnTo>
                <a:cubicBezTo>
                  <a:pt x="3924828" y="2987358"/>
                  <a:pt x="4349519" y="2976279"/>
                  <a:pt x="4759597" y="3014827"/>
                </a:cubicBezTo>
                <a:cubicBezTo>
                  <a:pt x="4857625" y="3024041"/>
                  <a:pt x="5005763" y="3037974"/>
                  <a:pt x="5136963" y="3076522"/>
                </a:cubicBezTo>
                <a:cubicBezTo>
                  <a:pt x="5279046" y="3118252"/>
                  <a:pt x="5371172" y="3178959"/>
                  <a:pt x="5417926" y="3261782"/>
                </a:cubicBezTo>
                <a:cubicBezTo>
                  <a:pt x="5417882" y="3266017"/>
                  <a:pt x="5417751" y="3270251"/>
                  <a:pt x="5417553" y="3274485"/>
                </a:cubicBezTo>
                <a:close/>
                <a:moveTo>
                  <a:pt x="5311781" y="3150437"/>
                </a:moveTo>
                <a:cubicBezTo>
                  <a:pt x="5265531" y="3120336"/>
                  <a:pt x="5206930" y="3094754"/>
                  <a:pt x="5137600" y="3074394"/>
                </a:cubicBezTo>
                <a:cubicBezTo>
                  <a:pt x="5006180" y="3035780"/>
                  <a:pt x="4857910" y="3021847"/>
                  <a:pt x="4759817" y="3012633"/>
                </a:cubicBezTo>
                <a:cubicBezTo>
                  <a:pt x="4349607" y="2974085"/>
                  <a:pt x="3924850" y="2985142"/>
                  <a:pt x="3514069" y="2995849"/>
                </a:cubicBezTo>
                <a:lnTo>
                  <a:pt x="3468303" y="2997034"/>
                </a:lnTo>
                <a:cubicBezTo>
                  <a:pt x="3465253" y="2997099"/>
                  <a:pt x="3462182" y="2997187"/>
                  <a:pt x="3459110" y="2997253"/>
                </a:cubicBezTo>
                <a:cubicBezTo>
                  <a:pt x="3477079" y="2979898"/>
                  <a:pt x="3493950" y="2963904"/>
                  <a:pt x="3509462" y="2949402"/>
                </a:cubicBezTo>
                <a:cubicBezTo>
                  <a:pt x="3919387" y="2940231"/>
                  <a:pt x="4342213" y="2932026"/>
                  <a:pt x="4751348" y="2975269"/>
                </a:cubicBezTo>
                <a:cubicBezTo>
                  <a:pt x="4850626" y="2985778"/>
                  <a:pt x="5000651" y="3001619"/>
                  <a:pt x="5131764" y="3042296"/>
                </a:cubicBezTo>
                <a:cubicBezTo>
                  <a:pt x="5280056" y="3088260"/>
                  <a:pt x="5373695" y="3154935"/>
                  <a:pt x="5417751" y="3245898"/>
                </a:cubicBezTo>
                <a:cubicBezTo>
                  <a:pt x="5417882" y="3249715"/>
                  <a:pt x="5417948" y="3253577"/>
                  <a:pt x="5417948" y="3257416"/>
                </a:cubicBezTo>
                <a:cubicBezTo>
                  <a:pt x="5394055" y="3216718"/>
                  <a:pt x="5358447" y="3180802"/>
                  <a:pt x="5311781" y="3150437"/>
                </a:cubicBezTo>
                <a:close/>
                <a:moveTo>
                  <a:pt x="3451409" y="2997450"/>
                </a:moveTo>
                <a:cubicBezTo>
                  <a:pt x="3436468" y="2997845"/>
                  <a:pt x="3421373" y="2998218"/>
                  <a:pt x="3406235" y="2998591"/>
                </a:cubicBezTo>
                <a:cubicBezTo>
                  <a:pt x="3424357" y="2980995"/>
                  <a:pt x="3441229" y="2964936"/>
                  <a:pt x="3456543" y="2950587"/>
                </a:cubicBezTo>
                <a:lnTo>
                  <a:pt x="3477912" y="2950126"/>
                </a:lnTo>
                <a:cubicBezTo>
                  <a:pt x="3485833" y="2949951"/>
                  <a:pt x="3493775" y="2949753"/>
                  <a:pt x="3501695" y="2949578"/>
                </a:cubicBezTo>
                <a:cubicBezTo>
                  <a:pt x="3485723" y="2964540"/>
                  <a:pt x="3468917" y="2980513"/>
                  <a:pt x="3451409" y="2997450"/>
                </a:cubicBezTo>
                <a:close/>
                <a:moveTo>
                  <a:pt x="3482893" y="2919213"/>
                </a:moveTo>
                <a:cubicBezTo>
                  <a:pt x="3472932" y="2928340"/>
                  <a:pt x="3462335" y="2938147"/>
                  <a:pt x="3451190" y="2948590"/>
                </a:cubicBezTo>
                <a:lnTo>
                  <a:pt x="3444893" y="2948744"/>
                </a:lnTo>
                <a:cubicBezTo>
                  <a:pt x="3431970" y="2949029"/>
                  <a:pt x="3418872" y="2949314"/>
                  <a:pt x="3405730" y="2949600"/>
                </a:cubicBezTo>
                <a:cubicBezTo>
                  <a:pt x="3424072" y="2932377"/>
                  <a:pt x="3441405" y="2916383"/>
                  <a:pt x="3457530" y="2901749"/>
                </a:cubicBezTo>
                <a:lnTo>
                  <a:pt x="3459724" y="2901705"/>
                </a:lnTo>
                <a:cubicBezTo>
                  <a:pt x="3474073" y="2901441"/>
                  <a:pt x="3488465" y="2901156"/>
                  <a:pt x="3502858" y="2900893"/>
                </a:cubicBezTo>
                <a:cubicBezTo>
                  <a:pt x="3496188" y="2906992"/>
                  <a:pt x="3489519" y="2913113"/>
                  <a:pt x="3482893" y="2919213"/>
                </a:cubicBezTo>
                <a:close/>
                <a:moveTo>
                  <a:pt x="3456323" y="2896110"/>
                </a:moveTo>
                <a:cubicBezTo>
                  <a:pt x="3454963" y="2897317"/>
                  <a:pt x="3453581" y="2898589"/>
                  <a:pt x="3452221" y="2899840"/>
                </a:cubicBezTo>
                <a:lnTo>
                  <a:pt x="3420320" y="2900432"/>
                </a:lnTo>
                <a:cubicBezTo>
                  <a:pt x="3415669" y="2900520"/>
                  <a:pt x="3411018" y="2900608"/>
                  <a:pt x="3406366" y="2900695"/>
                </a:cubicBezTo>
                <a:cubicBezTo>
                  <a:pt x="3415581" y="2892315"/>
                  <a:pt x="3424489" y="2884262"/>
                  <a:pt x="3433023" y="2876649"/>
                </a:cubicBezTo>
                <a:cubicBezTo>
                  <a:pt x="3441843" y="2868773"/>
                  <a:pt x="3450729" y="2860896"/>
                  <a:pt x="3459636" y="2853020"/>
                </a:cubicBezTo>
                <a:cubicBezTo>
                  <a:pt x="3474819" y="2852801"/>
                  <a:pt x="3490001" y="2852559"/>
                  <a:pt x="3505206" y="2852318"/>
                </a:cubicBezTo>
                <a:cubicBezTo>
                  <a:pt x="3488751" y="2866886"/>
                  <a:pt x="3472449" y="2881476"/>
                  <a:pt x="3456323" y="2896110"/>
                </a:cubicBezTo>
                <a:close/>
                <a:moveTo>
                  <a:pt x="3429754" y="2872985"/>
                </a:moveTo>
                <a:cubicBezTo>
                  <a:pt x="3419947" y="2881761"/>
                  <a:pt x="3409635" y="2891064"/>
                  <a:pt x="3398951" y="2900827"/>
                </a:cubicBezTo>
                <a:cubicBezTo>
                  <a:pt x="3383527" y="2901112"/>
                  <a:pt x="3368103" y="2901398"/>
                  <a:pt x="3352657" y="2901661"/>
                </a:cubicBezTo>
                <a:cubicBezTo>
                  <a:pt x="3371570" y="2884416"/>
                  <a:pt x="3389429" y="2868422"/>
                  <a:pt x="3405950" y="2853854"/>
                </a:cubicBezTo>
                <a:lnTo>
                  <a:pt x="3441514" y="2853305"/>
                </a:lnTo>
                <a:cubicBezTo>
                  <a:pt x="3445046" y="2853261"/>
                  <a:pt x="3448557" y="2853196"/>
                  <a:pt x="3452089" y="2853152"/>
                </a:cubicBezTo>
                <a:cubicBezTo>
                  <a:pt x="3444608" y="2859756"/>
                  <a:pt x="3437170" y="2866359"/>
                  <a:pt x="3429754" y="2872985"/>
                </a:cubicBezTo>
                <a:close/>
                <a:moveTo>
                  <a:pt x="3441492" y="2851375"/>
                </a:moveTo>
                <a:lnTo>
                  <a:pt x="3408187" y="2851901"/>
                </a:lnTo>
                <a:cubicBezTo>
                  <a:pt x="3426200" y="2836039"/>
                  <a:pt x="3444410" y="2820220"/>
                  <a:pt x="3462774" y="2804423"/>
                </a:cubicBezTo>
                <a:cubicBezTo>
                  <a:pt x="3477956" y="2804248"/>
                  <a:pt x="3493205" y="2804050"/>
                  <a:pt x="3508519" y="2803897"/>
                </a:cubicBezTo>
                <a:cubicBezTo>
                  <a:pt x="3490242" y="2819628"/>
                  <a:pt x="3472186" y="2835380"/>
                  <a:pt x="3454305" y="2851177"/>
                </a:cubicBezTo>
                <a:cubicBezTo>
                  <a:pt x="3450027" y="2851243"/>
                  <a:pt x="3445771" y="2851309"/>
                  <a:pt x="3441492" y="2851375"/>
                </a:cubicBezTo>
                <a:close/>
                <a:moveTo>
                  <a:pt x="3464924" y="2802580"/>
                </a:moveTo>
                <a:cubicBezTo>
                  <a:pt x="3483200" y="2786893"/>
                  <a:pt x="3501673" y="2771228"/>
                  <a:pt x="3520344" y="2755585"/>
                </a:cubicBezTo>
                <a:cubicBezTo>
                  <a:pt x="3535417" y="2755497"/>
                  <a:pt x="3550490" y="2755410"/>
                  <a:pt x="3565584" y="2755322"/>
                </a:cubicBezTo>
                <a:cubicBezTo>
                  <a:pt x="3547067" y="2770899"/>
                  <a:pt x="3528747" y="2786455"/>
                  <a:pt x="3510647" y="2802032"/>
                </a:cubicBezTo>
                <a:cubicBezTo>
                  <a:pt x="3495355" y="2802207"/>
                  <a:pt x="3480106" y="2802383"/>
                  <a:pt x="3464924" y="2802580"/>
                </a:cubicBezTo>
                <a:close/>
                <a:moveTo>
                  <a:pt x="3522428" y="2753852"/>
                </a:moveTo>
                <a:cubicBezTo>
                  <a:pt x="3717277" y="2590772"/>
                  <a:pt x="3934657" y="2429317"/>
                  <a:pt x="4195786" y="2253381"/>
                </a:cubicBezTo>
                <a:cubicBezTo>
                  <a:pt x="4377755" y="2130822"/>
                  <a:pt x="4566263" y="2010796"/>
                  <a:pt x="4748562" y="1894718"/>
                </a:cubicBezTo>
                <a:cubicBezTo>
                  <a:pt x="5011621" y="1727227"/>
                  <a:pt x="5283632" y="1554031"/>
                  <a:pt x="5541842" y="1369506"/>
                </a:cubicBezTo>
                <a:cubicBezTo>
                  <a:pt x="5553734" y="1361004"/>
                  <a:pt x="5567227" y="1351577"/>
                  <a:pt x="5581510" y="1341596"/>
                </a:cubicBezTo>
                <a:cubicBezTo>
                  <a:pt x="5667514" y="1281492"/>
                  <a:pt x="5785287" y="1199173"/>
                  <a:pt x="5869317" y="1103765"/>
                </a:cubicBezTo>
                <a:cubicBezTo>
                  <a:pt x="5954751" y="1006773"/>
                  <a:pt x="5984984" y="916682"/>
                  <a:pt x="5959183" y="836002"/>
                </a:cubicBezTo>
                <a:cubicBezTo>
                  <a:pt x="5926690" y="734289"/>
                  <a:pt x="5814226" y="677002"/>
                  <a:pt x="5719863" y="638458"/>
                </a:cubicBezTo>
                <a:cubicBezTo>
                  <a:pt x="5687852" y="625377"/>
                  <a:pt x="5653275" y="613040"/>
                  <a:pt x="5614135" y="600743"/>
                </a:cubicBezTo>
                <a:cubicBezTo>
                  <a:pt x="5449848" y="549175"/>
                  <a:pt x="5278103" y="521255"/>
                  <a:pt x="5116252" y="497072"/>
                </a:cubicBezTo>
                <a:cubicBezTo>
                  <a:pt x="5069191" y="490043"/>
                  <a:pt x="5021165" y="483233"/>
                  <a:pt x="4969452" y="476251"/>
                </a:cubicBezTo>
                <a:cubicBezTo>
                  <a:pt x="4712426" y="441584"/>
                  <a:pt x="4431267" y="413971"/>
                  <a:pt x="4109891" y="391838"/>
                </a:cubicBezTo>
                <a:cubicBezTo>
                  <a:pt x="3813483" y="371381"/>
                  <a:pt x="3511129" y="358518"/>
                  <a:pt x="3218736" y="346076"/>
                </a:cubicBezTo>
                <a:cubicBezTo>
                  <a:pt x="3143066" y="342855"/>
                  <a:pt x="3064828" y="339526"/>
                  <a:pt x="2987995" y="336119"/>
                </a:cubicBezTo>
                <a:cubicBezTo>
                  <a:pt x="2899006" y="332172"/>
                  <a:pt x="2803151" y="327922"/>
                  <a:pt x="2705255" y="323466"/>
                </a:cubicBezTo>
                <a:cubicBezTo>
                  <a:pt x="2711727" y="320057"/>
                  <a:pt x="2718221" y="316674"/>
                  <a:pt x="2724716" y="313295"/>
                </a:cubicBezTo>
                <a:cubicBezTo>
                  <a:pt x="2752974" y="314539"/>
                  <a:pt x="2781079" y="315774"/>
                  <a:pt x="2808921" y="316996"/>
                </a:cubicBezTo>
                <a:cubicBezTo>
                  <a:pt x="2871077" y="319728"/>
                  <a:pt x="2933232" y="322459"/>
                  <a:pt x="2995388" y="325215"/>
                </a:cubicBezTo>
                <a:cubicBezTo>
                  <a:pt x="3057259" y="327955"/>
                  <a:pt x="3119195" y="330634"/>
                  <a:pt x="3181153" y="333313"/>
                </a:cubicBezTo>
                <a:cubicBezTo>
                  <a:pt x="3491932" y="346751"/>
                  <a:pt x="3813286" y="360648"/>
                  <a:pt x="4128496" y="382924"/>
                </a:cubicBezTo>
                <a:cubicBezTo>
                  <a:pt x="4452000" y="405750"/>
                  <a:pt x="4735880" y="434193"/>
                  <a:pt x="4996373" y="469880"/>
                </a:cubicBezTo>
                <a:cubicBezTo>
                  <a:pt x="5047383" y="476875"/>
                  <a:pt x="5097230" y="484060"/>
                  <a:pt x="5144533" y="491239"/>
                </a:cubicBezTo>
                <a:cubicBezTo>
                  <a:pt x="5307766" y="516022"/>
                  <a:pt x="5481003" y="544561"/>
                  <a:pt x="5646649" y="596493"/>
                </a:cubicBezTo>
                <a:cubicBezTo>
                  <a:pt x="5685658" y="608733"/>
                  <a:pt x="5720499" y="621077"/>
                  <a:pt x="5753189" y="634230"/>
                </a:cubicBezTo>
                <a:cubicBezTo>
                  <a:pt x="5849374" y="672945"/>
                  <a:pt x="5964163" y="730081"/>
                  <a:pt x="5998258" y="829104"/>
                </a:cubicBezTo>
                <a:cubicBezTo>
                  <a:pt x="6025727" y="908871"/>
                  <a:pt x="5996568" y="998899"/>
                  <a:pt x="5911617" y="1096683"/>
                </a:cubicBezTo>
                <a:cubicBezTo>
                  <a:pt x="5826622" y="1193787"/>
                  <a:pt x="5702508" y="1280967"/>
                  <a:pt x="5620387" y="1338654"/>
                </a:cubicBezTo>
                <a:cubicBezTo>
                  <a:pt x="5606719" y="1348239"/>
                  <a:pt x="5593840" y="1357294"/>
                  <a:pt x="5582431" y="1365475"/>
                </a:cubicBezTo>
                <a:cubicBezTo>
                  <a:pt x="5322465" y="1553090"/>
                  <a:pt x="5048063" y="1728704"/>
                  <a:pt x="4782678" y="1898534"/>
                </a:cubicBezTo>
                <a:cubicBezTo>
                  <a:pt x="4598800" y="2016215"/>
                  <a:pt x="4408647" y="2137902"/>
                  <a:pt x="4225207" y="2262376"/>
                </a:cubicBezTo>
                <a:cubicBezTo>
                  <a:pt x="3970353" y="2435350"/>
                  <a:pt x="3757536" y="2594195"/>
                  <a:pt x="3567646" y="2753589"/>
                </a:cubicBezTo>
                <a:cubicBezTo>
                  <a:pt x="3552574" y="2753676"/>
                  <a:pt x="3537479" y="2753764"/>
                  <a:pt x="3522428" y="2753852"/>
                </a:cubicBezTo>
                <a:close/>
                <a:moveTo>
                  <a:pt x="2701854" y="323311"/>
                </a:moveTo>
                <a:cubicBezTo>
                  <a:pt x="2687769" y="322668"/>
                  <a:pt x="2673618" y="322023"/>
                  <a:pt x="2659467" y="321373"/>
                </a:cubicBezTo>
                <a:cubicBezTo>
                  <a:pt x="2665566" y="317973"/>
                  <a:pt x="2671709" y="314598"/>
                  <a:pt x="2677852" y="311231"/>
                </a:cubicBezTo>
                <a:cubicBezTo>
                  <a:pt x="2692354" y="311871"/>
                  <a:pt x="2706835" y="312510"/>
                  <a:pt x="2721271" y="313144"/>
                </a:cubicBezTo>
                <a:cubicBezTo>
                  <a:pt x="2714799" y="316518"/>
                  <a:pt x="2708327" y="319901"/>
                  <a:pt x="2701854" y="323311"/>
                </a:cubicBezTo>
                <a:close/>
                <a:moveTo>
                  <a:pt x="2656000" y="321213"/>
                </a:moveTo>
                <a:cubicBezTo>
                  <a:pt x="2641980" y="320568"/>
                  <a:pt x="2627917" y="319921"/>
                  <a:pt x="2613853" y="319269"/>
                </a:cubicBezTo>
                <a:cubicBezTo>
                  <a:pt x="2619580" y="315880"/>
                  <a:pt x="2625328" y="312516"/>
                  <a:pt x="2631076" y="309162"/>
                </a:cubicBezTo>
                <a:cubicBezTo>
                  <a:pt x="2645513" y="309800"/>
                  <a:pt x="2659949" y="310439"/>
                  <a:pt x="2674342" y="311073"/>
                </a:cubicBezTo>
                <a:cubicBezTo>
                  <a:pt x="2668221" y="314438"/>
                  <a:pt x="2662099" y="317815"/>
                  <a:pt x="2656000" y="321213"/>
                </a:cubicBezTo>
                <a:close/>
                <a:moveTo>
                  <a:pt x="2610365" y="319107"/>
                </a:moveTo>
                <a:cubicBezTo>
                  <a:pt x="2596389" y="318460"/>
                  <a:pt x="2582436" y="317808"/>
                  <a:pt x="2568460" y="317154"/>
                </a:cubicBezTo>
                <a:cubicBezTo>
                  <a:pt x="2573769" y="313780"/>
                  <a:pt x="2579123" y="310432"/>
                  <a:pt x="2584476" y="307095"/>
                </a:cubicBezTo>
                <a:cubicBezTo>
                  <a:pt x="2598825" y="307733"/>
                  <a:pt x="2613195" y="308370"/>
                  <a:pt x="2627544" y="309006"/>
                </a:cubicBezTo>
                <a:cubicBezTo>
                  <a:pt x="2621818" y="312356"/>
                  <a:pt x="2616091" y="315719"/>
                  <a:pt x="2610365" y="319107"/>
                </a:cubicBezTo>
                <a:close/>
                <a:moveTo>
                  <a:pt x="2564949" y="316990"/>
                </a:moveTo>
                <a:cubicBezTo>
                  <a:pt x="2551040" y="316338"/>
                  <a:pt x="2537152" y="315684"/>
                  <a:pt x="2523264" y="315026"/>
                </a:cubicBezTo>
                <a:cubicBezTo>
                  <a:pt x="2528156" y="311669"/>
                  <a:pt x="2533093" y="308339"/>
                  <a:pt x="2538007" y="305022"/>
                </a:cubicBezTo>
                <a:cubicBezTo>
                  <a:pt x="2552290" y="305660"/>
                  <a:pt x="2566595" y="306298"/>
                  <a:pt x="2580922" y="306935"/>
                </a:cubicBezTo>
                <a:cubicBezTo>
                  <a:pt x="2575590" y="310270"/>
                  <a:pt x="2570259" y="313618"/>
                  <a:pt x="2564949" y="316990"/>
                </a:cubicBezTo>
                <a:close/>
                <a:moveTo>
                  <a:pt x="2519775" y="314862"/>
                </a:moveTo>
                <a:cubicBezTo>
                  <a:pt x="2509661" y="314381"/>
                  <a:pt x="2499525" y="313898"/>
                  <a:pt x="2489432" y="313416"/>
                </a:cubicBezTo>
                <a:cubicBezTo>
                  <a:pt x="2485702" y="313247"/>
                  <a:pt x="2482017" y="313078"/>
                  <a:pt x="2478309" y="312907"/>
                </a:cubicBezTo>
                <a:cubicBezTo>
                  <a:pt x="2482763" y="309563"/>
                  <a:pt x="2487260" y="306248"/>
                  <a:pt x="2491736" y="302946"/>
                </a:cubicBezTo>
                <a:cubicBezTo>
                  <a:pt x="2505953" y="303587"/>
                  <a:pt x="2520192" y="304225"/>
                  <a:pt x="2534475" y="304864"/>
                </a:cubicBezTo>
                <a:cubicBezTo>
                  <a:pt x="2529560" y="308179"/>
                  <a:pt x="2524668" y="311507"/>
                  <a:pt x="2519775" y="314862"/>
                </a:cubicBezTo>
                <a:close/>
                <a:moveTo>
                  <a:pt x="2474864" y="312749"/>
                </a:moveTo>
                <a:cubicBezTo>
                  <a:pt x="2461064" y="312115"/>
                  <a:pt x="2447308" y="311472"/>
                  <a:pt x="2433617" y="310814"/>
                </a:cubicBezTo>
                <a:cubicBezTo>
                  <a:pt x="2437610" y="307494"/>
                  <a:pt x="2441603" y="304203"/>
                  <a:pt x="2445618" y="300928"/>
                </a:cubicBezTo>
                <a:cubicBezTo>
                  <a:pt x="2459770" y="301559"/>
                  <a:pt x="2473965" y="302178"/>
                  <a:pt x="2488226" y="302795"/>
                </a:cubicBezTo>
                <a:cubicBezTo>
                  <a:pt x="2483750" y="306094"/>
                  <a:pt x="2479296" y="309410"/>
                  <a:pt x="2474864" y="312749"/>
                </a:cubicBezTo>
                <a:close/>
                <a:moveTo>
                  <a:pt x="2430239" y="310651"/>
                </a:moveTo>
                <a:cubicBezTo>
                  <a:pt x="2416570" y="309991"/>
                  <a:pt x="2402945" y="309309"/>
                  <a:pt x="2389408" y="308604"/>
                </a:cubicBezTo>
                <a:cubicBezTo>
                  <a:pt x="2392897" y="305322"/>
                  <a:pt x="2396407" y="302068"/>
                  <a:pt x="2399918" y="298830"/>
                </a:cubicBezTo>
                <a:cubicBezTo>
                  <a:pt x="2413937" y="299493"/>
                  <a:pt x="2428023" y="300138"/>
                  <a:pt x="2442174" y="300772"/>
                </a:cubicBezTo>
                <a:cubicBezTo>
                  <a:pt x="2438181" y="304045"/>
                  <a:pt x="2434188" y="307336"/>
                  <a:pt x="2430239" y="310651"/>
                </a:cubicBezTo>
                <a:close/>
                <a:moveTo>
                  <a:pt x="2386117" y="308433"/>
                </a:moveTo>
                <a:cubicBezTo>
                  <a:pt x="2372602" y="307725"/>
                  <a:pt x="2359175" y="306987"/>
                  <a:pt x="2345836" y="306215"/>
                </a:cubicBezTo>
                <a:cubicBezTo>
                  <a:pt x="2348776" y="302990"/>
                  <a:pt x="2351738" y="299789"/>
                  <a:pt x="2354721" y="296610"/>
                </a:cubicBezTo>
                <a:cubicBezTo>
                  <a:pt x="2368587" y="297318"/>
                  <a:pt x="2382541" y="298003"/>
                  <a:pt x="2396561" y="298670"/>
                </a:cubicBezTo>
                <a:cubicBezTo>
                  <a:pt x="2393050" y="301902"/>
                  <a:pt x="2389584" y="305155"/>
                  <a:pt x="2386117" y="308433"/>
                </a:cubicBezTo>
                <a:close/>
                <a:moveTo>
                  <a:pt x="2342632" y="306031"/>
                </a:moveTo>
                <a:cubicBezTo>
                  <a:pt x="2329315" y="305256"/>
                  <a:pt x="2316085" y="304440"/>
                  <a:pt x="2302965" y="303585"/>
                </a:cubicBezTo>
                <a:cubicBezTo>
                  <a:pt x="2305335" y="300441"/>
                  <a:pt x="2307726" y="297316"/>
                  <a:pt x="2310161" y="294216"/>
                </a:cubicBezTo>
                <a:cubicBezTo>
                  <a:pt x="2323830" y="294986"/>
                  <a:pt x="2337608" y="295726"/>
                  <a:pt x="2351452" y="296439"/>
                </a:cubicBezTo>
                <a:cubicBezTo>
                  <a:pt x="2348491" y="299616"/>
                  <a:pt x="2345550" y="302810"/>
                  <a:pt x="2342632" y="306031"/>
                </a:cubicBezTo>
                <a:close/>
                <a:moveTo>
                  <a:pt x="2299850" y="303385"/>
                </a:moveTo>
                <a:cubicBezTo>
                  <a:pt x="2286752" y="302525"/>
                  <a:pt x="2273763" y="301614"/>
                  <a:pt x="2260862" y="300656"/>
                </a:cubicBezTo>
                <a:cubicBezTo>
                  <a:pt x="2262662" y="297621"/>
                  <a:pt x="2264483" y="294605"/>
                  <a:pt x="2266325" y="291612"/>
                </a:cubicBezTo>
                <a:cubicBezTo>
                  <a:pt x="2279797" y="292459"/>
                  <a:pt x="2293356" y="293266"/>
                  <a:pt x="2307002" y="294041"/>
                </a:cubicBezTo>
                <a:cubicBezTo>
                  <a:pt x="2304589" y="297132"/>
                  <a:pt x="2302197" y="300247"/>
                  <a:pt x="2299850" y="303385"/>
                </a:cubicBezTo>
                <a:close/>
                <a:moveTo>
                  <a:pt x="2257857" y="300434"/>
                </a:moveTo>
                <a:cubicBezTo>
                  <a:pt x="2249476" y="299802"/>
                  <a:pt x="2241095" y="299155"/>
                  <a:pt x="2232801" y="298475"/>
                </a:cubicBezTo>
                <a:cubicBezTo>
                  <a:pt x="2234052" y="295522"/>
                  <a:pt x="2235303" y="292584"/>
                  <a:pt x="2236575" y="289664"/>
                </a:cubicBezTo>
                <a:cubicBezTo>
                  <a:pt x="2245439" y="290267"/>
                  <a:pt x="2254346" y="290848"/>
                  <a:pt x="2263276" y="291417"/>
                </a:cubicBezTo>
                <a:cubicBezTo>
                  <a:pt x="2261455" y="294400"/>
                  <a:pt x="2259634" y="297408"/>
                  <a:pt x="2257857" y="300434"/>
                </a:cubicBezTo>
                <a:close/>
                <a:moveTo>
                  <a:pt x="2229861" y="298227"/>
                </a:moveTo>
                <a:cubicBezTo>
                  <a:pt x="2217092" y="297171"/>
                  <a:pt x="2204433" y="296059"/>
                  <a:pt x="2191892" y="294872"/>
                </a:cubicBezTo>
                <a:cubicBezTo>
                  <a:pt x="2192544" y="292088"/>
                  <a:pt x="2193206" y="289319"/>
                  <a:pt x="2193880" y="286566"/>
                </a:cubicBezTo>
                <a:cubicBezTo>
                  <a:pt x="2207022" y="287582"/>
                  <a:pt x="2220252" y="288547"/>
                  <a:pt x="2233635" y="289466"/>
                </a:cubicBezTo>
                <a:cubicBezTo>
                  <a:pt x="2232363" y="292371"/>
                  <a:pt x="2231112" y="295289"/>
                  <a:pt x="2229861" y="298227"/>
                </a:cubicBezTo>
                <a:close/>
                <a:moveTo>
                  <a:pt x="2188994" y="294589"/>
                </a:moveTo>
                <a:cubicBezTo>
                  <a:pt x="2176991" y="293442"/>
                  <a:pt x="2165086" y="292237"/>
                  <a:pt x="2153326" y="290954"/>
                </a:cubicBezTo>
                <a:cubicBezTo>
                  <a:pt x="2152515" y="290866"/>
                  <a:pt x="2151725" y="290780"/>
                  <a:pt x="2150915" y="290690"/>
                </a:cubicBezTo>
                <a:cubicBezTo>
                  <a:pt x="2150994" y="288126"/>
                  <a:pt x="2151082" y="285576"/>
                  <a:pt x="2151181" y="283040"/>
                </a:cubicBezTo>
                <a:cubicBezTo>
                  <a:pt x="2164307" y="284201"/>
                  <a:pt x="2177570" y="285300"/>
                  <a:pt x="2190962" y="286344"/>
                </a:cubicBezTo>
                <a:cubicBezTo>
                  <a:pt x="2190295" y="289078"/>
                  <a:pt x="2189641" y="291825"/>
                  <a:pt x="2188994" y="294589"/>
                </a:cubicBezTo>
                <a:close/>
                <a:moveTo>
                  <a:pt x="2147944" y="290368"/>
                </a:moveTo>
                <a:cubicBezTo>
                  <a:pt x="2134952" y="288953"/>
                  <a:pt x="2122169" y="287571"/>
                  <a:pt x="2109585" y="286223"/>
                </a:cubicBezTo>
                <a:cubicBezTo>
                  <a:pt x="2109146" y="283902"/>
                  <a:pt x="2108714" y="281590"/>
                  <a:pt x="2108290" y="279288"/>
                </a:cubicBezTo>
                <a:cubicBezTo>
                  <a:pt x="2121241" y="280407"/>
                  <a:pt x="2134533" y="281570"/>
                  <a:pt x="2148208" y="282779"/>
                </a:cubicBezTo>
                <a:cubicBezTo>
                  <a:pt x="2148111" y="285295"/>
                  <a:pt x="2148023" y="287825"/>
                  <a:pt x="2147944" y="290368"/>
                </a:cubicBezTo>
                <a:close/>
                <a:moveTo>
                  <a:pt x="2106392" y="285883"/>
                </a:moveTo>
                <a:cubicBezTo>
                  <a:pt x="2093358" y="284490"/>
                  <a:pt x="2080510" y="283134"/>
                  <a:pt x="2067822" y="281816"/>
                </a:cubicBezTo>
                <a:cubicBezTo>
                  <a:pt x="2066936" y="279742"/>
                  <a:pt x="2066045" y="277667"/>
                  <a:pt x="2065172" y="275616"/>
                </a:cubicBezTo>
                <a:cubicBezTo>
                  <a:pt x="2078140" y="276704"/>
                  <a:pt x="2091429" y="277834"/>
                  <a:pt x="2105116" y="279014"/>
                </a:cubicBezTo>
                <a:cubicBezTo>
                  <a:pt x="2105532" y="281294"/>
                  <a:pt x="2105958" y="283582"/>
                  <a:pt x="2106392" y="285883"/>
                </a:cubicBezTo>
                <a:close/>
                <a:moveTo>
                  <a:pt x="2064211" y="281441"/>
                </a:moveTo>
                <a:cubicBezTo>
                  <a:pt x="2046233" y="279576"/>
                  <a:pt x="2028539" y="277783"/>
                  <a:pt x="2011031" y="276061"/>
                </a:cubicBezTo>
                <a:cubicBezTo>
                  <a:pt x="2009872" y="274339"/>
                  <a:pt x="2008725" y="272619"/>
                  <a:pt x="2007584" y="270903"/>
                </a:cubicBezTo>
                <a:cubicBezTo>
                  <a:pt x="2024995" y="272289"/>
                  <a:pt x="2042951" y="273755"/>
                  <a:pt x="2061593" y="275315"/>
                </a:cubicBezTo>
                <a:cubicBezTo>
                  <a:pt x="2062453" y="277338"/>
                  <a:pt x="2063338" y="279398"/>
                  <a:pt x="2064211" y="281441"/>
                </a:cubicBezTo>
                <a:close/>
                <a:moveTo>
                  <a:pt x="2006812" y="275648"/>
                </a:moveTo>
                <a:cubicBezTo>
                  <a:pt x="1993549" y="274350"/>
                  <a:pt x="1980370" y="273090"/>
                  <a:pt x="1967239" y="271873"/>
                </a:cubicBezTo>
                <a:cubicBezTo>
                  <a:pt x="1965824" y="270394"/>
                  <a:pt x="1964422" y="268919"/>
                  <a:pt x="1963017" y="267443"/>
                </a:cubicBezTo>
                <a:cubicBezTo>
                  <a:pt x="1976201" y="268439"/>
                  <a:pt x="1989652" y="269483"/>
                  <a:pt x="2003437" y="270574"/>
                </a:cubicBezTo>
                <a:cubicBezTo>
                  <a:pt x="2004556" y="272263"/>
                  <a:pt x="2005679" y="273955"/>
                  <a:pt x="2006812" y="275648"/>
                </a:cubicBezTo>
                <a:close/>
                <a:moveTo>
                  <a:pt x="1962140" y="271396"/>
                </a:moveTo>
                <a:cubicBezTo>
                  <a:pt x="1949066" y="270192"/>
                  <a:pt x="1936023" y="269029"/>
                  <a:pt x="1922959" y="267899"/>
                </a:cubicBezTo>
                <a:cubicBezTo>
                  <a:pt x="1921375" y="266651"/>
                  <a:pt x="1919787" y="265403"/>
                  <a:pt x="1918212" y="264156"/>
                </a:cubicBezTo>
                <a:cubicBezTo>
                  <a:pt x="1931264" y="265084"/>
                  <a:pt x="1944511" y="266052"/>
                  <a:pt x="1958026" y="267068"/>
                </a:cubicBezTo>
                <a:cubicBezTo>
                  <a:pt x="1959391" y="268507"/>
                  <a:pt x="1960764" y="269951"/>
                  <a:pt x="1962140" y="271396"/>
                </a:cubicBezTo>
                <a:close/>
                <a:moveTo>
                  <a:pt x="1916691" y="267364"/>
                </a:moveTo>
                <a:cubicBezTo>
                  <a:pt x="1904001" y="266280"/>
                  <a:pt x="1891274" y="265231"/>
                  <a:pt x="1878479" y="264218"/>
                </a:cubicBezTo>
                <a:cubicBezTo>
                  <a:pt x="1876794" y="263173"/>
                  <a:pt x="1875104" y="262127"/>
                  <a:pt x="1873424" y="261083"/>
                </a:cubicBezTo>
                <a:cubicBezTo>
                  <a:pt x="1886188" y="261925"/>
                  <a:pt x="1899056" y="262805"/>
                  <a:pt x="1912099" y="263722"/>
                </a:cubicBezTo>
                <a:cubicBezTo>
                  <a:pt x="1913631" y="264937"/>
                  <a:pt x="1915151" y="266148"/>
                  <a:pt x="1916691" y="267364"/>
                </a:cubicBezTo>
                <a:close/>
                <a:moveTo>
                  <a:pt x="1870747" y="263606"/>
                </a:moveTo>
                <a:cubicBezTo>
                  <a:pt x="1864226" y="263097"/>
                  <a:pt x="1857684" y="262596"/>
                  <a:pt x="1851111" y="262105"/>
                </a:cubicBezTo>
                <a:cubicBezTo>
                  <a:pt x="1845450" y="261682"/>
                  <a:pt x="1839796" y="261265"/>
                  <a:pt x="1834138" y="260843"/>
                </a:cubicBezTo>
                <a:cubicBezTo>
                  <a:pt x="1832418" y="259981"/>
                  <a:pt x="1830709" y="259121"/>
                  <a:pt x="1828993" y="258259"/>
                </a:cubicBezTo>
                <a:cubicBezTo>
                  <a:pt x="1830926" y="258377"/>
                  <a:pt x="1832859" y="258496"/>
                  <a:pt x="1834792" y="258614"/>
                </a:cubicBezTo>
                <a:cubicBezTo>
                  <a:pt x="1845134" y="259253"/>
                  <a:pt x="1855494" y="259911"/>
                  <a:pt x="1865905" y="260591"/>
                </a:cubicBezTo>
                <a:cubicBezTo>
                  <a:pt x="1867517" y="261596"/>
                  <a:pt x="1869126" y="262599"/>
                  <a:pt x="1870747" y="263606"/>
                </a:cubicBezTo>
                <a:close/>
                <a:moveTo>
                  <a:pt x="1824588" y="260135"/>
                </a:moveTo>
                <a:cubicBezTo>
                  <a:pt x="1812970" y="259273"/>
                  <a:pt x="1801360" y="258410"/>
                  <a:pt x="1789756" y="257555"/>
                </a:cubicBezTo>
                <a:cubicBezTo>
                  <a:pt x="1788143" y="256885"/>
                  <a:pt x="1786535" y="256221"/>
                  <a:pt x="1784925" y="255554"/>
                </a:cubicBezTo>
                <a:cubicBezTo>
                  <a:pt x="1796522" y="256262"/>
                  <a:pt x="1808122" y="256975"/>
                  <a:pt x="1819721" y="257691"/>
                </a:cubicBezTo>
                <a:cubicBezTo>
                  <a:pt x="1821341" y="258502"/>
                  <a:pt x="1822966" y="259319"/>
                  <a:pt x="1824588" y="260135"/>
                </a:cubicBezTo>
                <a:close/>
                <a:moveTo>
                  <a:pt x="1775344" y="255641"/>
                </a:moveTo>
                <a:cubicBezTo>
                  <a:pt x="1776175" y="255986"/>
                  <a:pt x="1777013" y="256333"/>
                  <a:pt x="1777847" y="256679"/>
                </a:cubicBezTo>
                <a:cubicBezTo>
                  <a:pt x="1766980" y="255878"/>
                  <a:pt x="1756118" y="255080"/>
                  <a:pt x="1745262" y="254286"/>
                </a:cubicBezTo>
                <a:cubicBezTo>
                  <a:pt x="1743930" y="253825"/>
                  <a:pt x="1742600" y="253364"/>
                  <a:pt x="1741269" y="252901"/>
                </a:cubicBezTo>
                <a:cubicBezTo>
                  <a:pt x="1751993" y="253551"/>
                  <a:pt x="1762719" y="254202"/>
                  <a:pt x="1773448" y="254856"/>
                </a:cubicBezTo>
                <a:cubicBezTo>
                  <a:pt x="1774080" y="255117"/>
                  <a:pt x="1774709" y="255378"/>
                  <a:pt x="1775344" y="255641"/>
                </a:cubicBezTo>
                <a:close/>
                <a:moveTo>
                  <a:pt x="1730395" y="253202"/>
                </a:moveTo>
                <a:cubicBezTo>
                  <a:pt x="1720478" y="252478"/>
                  <a:pt x="1710559" y="251754"/>
                  <a:pt x="1700656" y="251036"/>
                </a:cubicBezTo>
                <a:cubicBezTo>
                  <a:pt x="1699824" y="250793"/>
                  <a:pt x="1698993" y="250549"/>
                  <a:pt x="1698161" y="250306"/>
                </a:cubicBezTo>
                <a:cubicBezTo>
                  <a:pt x="1707788" y="250883"/>
                  <a:pt x="1717416" y="251460"/>
                  <a:pt x="1727047" y="252041"/>
                </a:cubicBezTo>
                <a:cubicBezTo>
                  <a:pt x="1728162" y="252427"/>
                  <a:pt x="1729283" y="252816"/>
                  <a:pt x="1730395" y="253202"/>
                </a:cubicBezTo>
                <a:close/>
                <a:moveTo>
                  <a:pt x="1682035" y="249691"/>
                </a:moveTo>
                <a:cubicBezTo>
                  <a:pt x="1673325" y="249062"/>
                  <a:pt x="1664608" y="248430"/>
                  <a:pt x="1655909" y="247805"/>
                </a:cubicBezTo>
                <a:cubicBezTo>
                  <a:pt x="1655872" y="247796"/>
                  <a:pt x="1655835" y="247787"/>
                  <a:pt x="1655797" y="247776"/>
                </a:cubicBezTo>
                <a:cubicBezTo>
                  <a:pt x="1664036" y="248265"/>
                  <a:pt x="1672272" y="248752"/>
                  <a:pt x="1680515" y="249246"/>
                </a:cubicBezTo>
                <a:cubicBezTo>
                  <a:pt x="1681022" y="249393"/>
                  <a:pt x="1681528" y="249542"/>
                  <a:pt x="1682035" y="249691"/>
                </a:cubicBezTo>
                <a:close/>
                <a:moveTo>
                  <a:pt x="2101759" y="397520"/>
                </a:moveTo>
                <a:cubicBezTo>
                  <a:pt x="2103512" y="398536"/>
                  <a:pt x="2105289" y="399561"/>
                  <a:pt x="2107094" y="400596"/>
                </a:cubicBezTo>
                <a:cubicBezTo>
                  <a:pt x="2108312" y="401939"/>
                  <a:pt x="2109475" y="403306"/>
                  <a:pt x="2110570" y="404703"/>
                </a:cubicBezTo>
                <a:cubicBezTo>
                  <a:pt x="2108494" y="403286"/>
                  <a:pt x="2106463" y="401886"/>
                  <a:pt x="2104466" y="400502"/>
                </a:cubicBezTo>
                <a:cubicBezTo>
                  <a:pt x="2103584" y="399497"/>
                  <a:pt x="2102680" y="398503"/>
                  <a:pt x="2101759" y="397520"/>
                </a:cubicBezTo>
                <a:close/>
                <a:moveTo>
                  <a:pt x="2136957" y="426125"/>
                </a:moveTo>
                <a:cubicBezTo>
                  <a:pt x="2139462" y="427646"/>
                  <a:pt x="2142040" y="429182"/>
                  <a:pt x="2144706" y="430737"/>
                </a:cubicBezTo>
                <a:cubicBezTo>
                  <a:pt x="2145215" y="432602"/>
                  <a:pt x="2145682" y="434515"/>
                  <a:pt x="2146108" y="436510"/>
                </a:cubicBezTo>
                <a:cubicBezTo>
                  <a:pt x="2143653" y="434833"/>
                  <a:pt x="2141286" y="433175"/>
                  <a:pt x="2138999" y="431538"/>
                </a:cubicBezTo>
                <a:cubicBezTo>
                  <a:pt x="2138333" y="429688"/>
                  <a:pt x="2137652" y="427887"/>
                  <a:pt x="2136957" y="426125"/>
                </a:cubicBezTo>
                <a:close/>
                <a:moveTo>
                  <a:pt x="2147100" y="441477"/>
                </a:moveTo>
                <a:cubicBezTo>
                  <a:pt x="2147352" y="442817"/>
                  <a:pt x="2147604" y="444173"/>
                  <a:pt x="2147859" y="445560"/>
                </a:cubicBezTo>
                <a:cubicBezTo>
                  <a:pt x="2147907" y="445821"/>
                  <a:pt x="2147955" y="446086"/>
                  <a:pt x="2148004" y="446347"/>
                </a:cubicBezTo>
                <a:cubicBezTo>
                  <a:pt x="2146154" y="444866"/>
                  <a:pt x="2144386" y="443405"/>
                  <a:pt x="2142661" y="441953"/>
                </a:cubicBezTo>
                <a:cubicBezTo>
                  <a:pt x="2142108" y="440389"/>
                  <a:pt x="2141571" y="438848"/>
                  <a:pt x="2141044" y="437337"/>
                </a:cubicBezTo>
                <a:cubicBezTo>
                  <a:pt x="2143006" y="438704"/>
                  <a:pt x="2145018" y="440081"/>
                  <a:pt x="2147100" y="441477"/>
                </a:cubicBezTo>
                <a:close/>
                <a:moveTo>
                  <a:pt x="2150882" y="445003"/>
                </a:moveTo>
                <a:cubicBezTo>
                  <a:pt x="2150810" y="444603"/>
                  <a:pt x="2150737" y="444224"/>
                  <a:pt x="2150665" y="443829"/>
                </a:cubicBezTo>
                <a:cubicBezTo>
                  <a:pt x="2153111" y="445428"/>
                  <a:pt x="2155637" y="447045"/>
                  <a:pt x="2158261" y="448680"/>
                </a:cubicBezTo>
                <a:cubicBezTo>
                  <a:pt x="2158307" y="449996"/>
                  <a:pt x="2158346" y="451332"/>
                  <a:pt x="2158386" y="452695"/>
                </a:cubicBezTo>
                <a:cubicBezTo>
                  <a:pt x="2158401" y="453234"/>
                  <a:pt x="2158419" y="453778"/>
                  <a:pt x="2158434" y="454325"/>
                </a:cubicBezTo>
                <a:cubicBezTo>
                  <a:pt x="2156073" y="452600"/>
                  <a:pt x="2153837" y="450900"/>
                  <a:pt x="2151661" y="449213"/>
                </a:cubicBezTo>
                <a:cubicBezTo>
                  <a:pt x="2151393" y="447789"/>
                  <a:pt x="2151134" y="446385"/>
                  <a:pt x="2150882" y="445003"/>
                </a:cubicBezTo>
                <a:close/>
                <a:moveTo>
                  <a:pt x="2161363" y="452607"/>
                </a:moveTo>
                <a:cubicBezTo>
                  <a:pt x="2161343" y="451911"/>
                  <a:pt x="2161319" y="451240"/>
                  <a:pt x="2161299" y="450555"/>
                </a:cubicBezTo>
                <a:cubicBezTo>
                  <a:pt x="2164105" y="452271"/>
                  <a:pt x="2167023" y="454009"/>
                  <a:pt x="2170044" y="455764"/>
                </a:cubicBezTo>
                <a:cubicBezTo>
                  <a:pt x="2169900" y="457076"/>
                  <a:pt x="2169746" y="458410"/>
                  <a:pt x="2169590" y="459766"/>
                </a:cubicBezTo>
                <a:cubicBezTo>
                  <a:pt x="2169507" y="460483"/>
                  <a:pt x="2169424" y="461212"/>
                  <a:pt x="2169340" y="461944"/>
                </a:cubicBezTo>
                <a:cubicBezTo>
                  <a:pt x="2166600" y="460108"/>
                  <a:pt x="2164002" y="458298"/>
                  <a:pt x="2161486" y="456503"/>
                </a:cubicBezTo>
                <a:cubicBezTo>
                  <a:pt x="2161440" y="455189"/>
                  <a:pt x="2161400" y="453888"/>
                  <a:pt x="2161363" y="452607"/>
                </a:cubicBezTo>
                <a:close/>
                <a:moveTo>
                  <a:pt x="2168912" y="465817"/>
                </a:moveTo>
                <a:cubicBezTo>
                  <a:pt x="2168719" y="467647"/>
                  <a:pt x="2168535" y="469514"/>
                  <a:pt x="2168375" y="471429"/>
                </a:cubicBezTo>
                <a:cubicBezTo>
                  <a:pt x="2166146" y="469694"/>
                  <a:pt x="2164013" y="467976"/>
                  <a:pt x="2161973" y="466278"/>
                </a:cubicBezTo>
                <a:cubicBezTo>
                  <a:pt x="2161841" y="464452"/>
                  <a:pt x="2161738" y="462653"/>
                  <a:pt x="2161657" y="460883"/>
                </a:cubicBezTo>
                <a:cubicBezTo>
                  <a:pt x="2163980" y="462508"/>
                  <a:pt x="2166407" y="464156"/>
                  <a:pt x="2168912" y="465817"/>
                </a:cubicBezTo>
                <a:close/>
                <a:moveTo>
                  <a:pt x="2170834" y="477535"/>
                </a:moveTo>
                <a:cubicBezTo>
                  <a:pt x="2173050" y="479187"/>
                  <a:pt x="2175360" y="480857"/>
                  <a:pt x="2177759" y="482542"/>
                </a:cubicBezTo>
                <a:cubicBezTo>
                  <a:pt x="2177390" y="484380"/>
                  <a:pt x="2177048" y="486254"/>
                  <a:pt x="2176736" y="488156"/>
                </a:cubicBezTo>
                <a:cubicBezTo>
                  <a:pt x="2174615" y="486403"/>
                  <a:pt x="2172592" y="484665"/>
                  <a:pt x="2170659" y="482948"/>
                </a:cubicBezTo>
                <a:cubicBezTo>
                  <a:pt x="2170683" y="481122"/>
                  <a:pt x="2170742" y="479319"/>
                  <a:pt x="2170834" y="477535"/>
                </a:cubicBezTo>
                <a:close/>
                <a:moveTo>
                  <a:pt x="2180264" y="484288"/>
                </a:moveTo>
                <a:cubicBezTo>
                  <a:pt x="2181289" y="484992"/>
                  <a:pt x="2182324" y="485699"/>
                  <a:pt x="2183382" y="486410"/>
                </a:cubicBezTo>
                <a:cubicBezTo>
                  <a:pt x="2184479" y="487147"/>
                  <a:pt x="2185637" y="487853"/>
                  <a:pt x="2186769" y="488571"/>
                </a:cubicBezTo>
                <a:cubicBezTo>
                  <a:pt x="2186131" y="490558"/>
                  <a:pt x="2185523" y="492586"/>
                  <a:pt x="2184948" y="494652"/>
                </a:cubicBezTo>
                <a:cubicBezTo>
                  <a:pt x="2182976" y="493156"/>
                  <a:pt x="2181078" y="491673"/>
                  <a:pt x="2179246" y="490201"/>
                </a:cubicBezTo>
                <a:cubicBezTo>
                  <a:pt x="2179549" y="488196"/>
                  <a:pt x="2179893" y="486225"/>
                  <a:pt x="2180264" y="484288"/>
                </a:cubicBezTo>
                <a:close/>
                <a:moveTo>
                  <a:pt x="2184049" y="498064"/>
                </a:moveTo>
                <a:cubicBezTo>
                  <a:pt x="2183595" y="499876"/>
                  <a:pt x="2183173" y="501715"/>
                  <a:pt x="2182792" y="503582"/>
                </a:cubicBezTo>
                <a:cubicBezTo>
                  <a:pt x="2181214" y="502158"/>
                  <a:pt x="2179687" y="500739"/>
                  <a:pt x="2178235" y="499326"/>
                </a:cubicBezTo>
                <a:cubicBezTo>
                  <a:pt x="2178362" y="497522"/>
                  <a:pt x="2178535" y="495743"/>
                  <a:pt x="2178744" y="493986"/>
                </a:cubicBezTo>
                <a:cubicBezTo>
                  <a:pt x="2180451" y="495335"/>
                  <a:pt x="2182228" y="496697"/>
                  <a:pt x="2184049" y="498064"/>
                </a:cubicBezTo>
                <a:close/>
                <a:moveTo>
                  <a:pt x="2186322" y="499732"/>
                </a:moveTo>
                <a:cubicBezTo>
                  <a:pt x="2188818" y="501550"/>
                  <a:pt x="2191440" y="503301"/>
                  <a:pt x="2194143" y="505008"/>
                </a:cubicBezTo>
                <a:cubicBezTo>
                  <a:pt x="2193362" y="507046"/>
                  <a:pt x="2192618" y="509115"/>
                  <a:pt x="2191923" y="511219"/>
                </a:cubicBezTo>
                <a:cubicBezTo>
                  <a:pt x="2191113" y="510592"/>
                  <a:pt x="2190271" y="509984"/>
                  <a:pt x="2189490" y="509343"/>
                </a:cubicBezTo>
                <a:cubicBezTo>
                  <a:pt x="2187947" y="508082"/>
                  <a:pt x="2186473" y="506825"/>
                  <a:pt x="2185036" y="505570"/>
                </a:cubicBezTo>
                <a:cubicBezTo>
                  <a:pt x="2185418" y="503600"/>
                  <a:pt x="2185848" y="501651"/>
                  <a:pt x="2186322" y="499732"/>
                </a:cubicBezTo>
                <a:close/>
                <a:moveTo>
                  <a:pt x="2187480" y="511798"/>
                </a:moveTo>
                <a:cubicBezTo>
                  <a:pt x="2188581" y="512700"/>
                  <a:pt x="2189753" y="513565"/>
                  <a:pt x="2190907" y="514440"/>
                </a:cubicBezTo>
                <a:cubicBezTo>
                  <a:pt x="2190341" y="516309"/>
                  <a:pt x="2189825" y="518205"/>
                  <a:pt x="2189349" y="520120"/>
                </a:cubicBezTo>
                <a:cubicBezTo>
                  <a:pt x="2187355" y="518247"/>
                  <a:pt x="2185468" y="516382"/>
                  <a:pt x="2183691" y="514526"/>
                </a:cubicBezTo>
                <a:cubicBezTo>
                  <a:pt x="2183880" y="512738"/>
                  <a:pt x="2184110" y="510965"/>
                  <a:pt x="2184389" y="509212"/>
                </a:cubicBezTo>
                <a:cubicBezTo>
                  <a:pt x="2185396" y="510072"/>
                  <a:pt x="2186425" y="510934"/>
                  <a:pt x="2187480" y="511798"/>
                </a:cubicBezTo>
                <a:close/>
                <a:moveTo>
                  <a:pt x="2193143" y="516140"/>
                </a:moveTo>
                <a:cubicBezTo>
                  <a:pt x="2195526" y="517865"/>
                  <a:pt x="2198049" y="519526"/>
                  <a:pt x="2200616" y="521149"/>
                </a:cubicBezTo>
                <a:cubicBezTo>
                  <a:pt x="2199716" y="523251"/>
                  <a:pt x="2198838" y="525377"/>
                  <a:pt x="2198027" y="527536"/>
                </a:cubicBezTo>
                <a:cubicBezTo>
                  <a:pt x="2195811" y="525805"/>
                  <a:pt x="2193628" y="524041"/>
                  <a:pt x="2191600" y="522205"/>
                </a:cubicBezTo>
                <a:cubicBezTo>
                  <a:pt x="2191583" y="522189"/>
                  <a:pt x="2191565" y="522172"/>
                  <a:pt x="2191548" y="522156"/>
                </a:cubicBezTo>
                <a:cubicBezTo>
                  <a:pt x="2192024" y="520127"/>
                  <a:pt x="2192564" y="518124"/>
                  <a:pt x="2193143" y="516140"/>
                </a:cubicBezTo>
                <a:close/>
                <a:moveTo>
                  <a:pt x="2190808" y="525570"/>
                </a:moveTo>
                <a:cubicBezTo>
                  <a:pt x="2192765" y="527284"/>
                  <a:pt x="2194823" y="528949"/>
                  <a:pt x="2196952" y="530572"/>
                </a:cubicBezTo>
                <a:cubicBezTo>
                  <a:pt x="2196293" y="532494"/>
                  <a:pt x="2195679" y="534440"/>
                  <a:pt x="2195131" y="536404"/>
                </a:cubicBezTo>
                <a:cubicBezTo>
                  <a:pt x="2194648" y="535957"/>
                  <a:pt x="2194165" y="535529"/>
                  <a:pt x="2193707" y="535075"/>
                </a:cubicBezTo>
                <a:cubicBezTo>
                  <a:pt x="2192373" y="533738"/>
                  <a:pt x="2191113" y="532407"/>
                  <a:pt x="2189889" y="531077"/>
                </a:cubicBezTo>
                <a:cubicBezTo>
                  <a:pt x="2190148" y="529225"/>
                  <a:pt x="2190446" y="527387"/>
                  <a:pt x="2190808" y="525570"/>
                </a:cubicBezTo>
                <a:close/>
                <a:moveTo>
                  <a:pt x="2199080" y="532176"/>
                </a:moveTo>
                <a:cubicBezTo>
                  <a:pt x="2201405" y="533870"/>
                  <a:pt x="2203819" y="535520"/>
                  <a:pt x="2206320" y="537115"/>
                </a:cubicBezTo>
                <a:cubicBezTo>
                  <a:pt x="2205311" y="539267"/>
                  <a:pt x="2204345" y="541448"/>
                  <a:pt x="2203446" y="543651"/>
                </a:cubicBezTo>
                <a:cubicBezTo>
                  <a:pt x="2201252" y="541942"/>
                  <a:pt x="2199211" y="540165"/>
                  <a:pt x="2197215" y="538352"/>
                </a:cubicBezTo>
                <a:cubicBezTo>
                  <a:pt x="2197763" y="536272"/>
                  <a:pt x="2198400" y="534212"/>
                  <a:pt x="2199080" y="532176"/>
                </a:cubicBezTo>
                <a:close/>
                <a:moveTo>
                  <a:pt x="2204367" y="548015"/>
                </a:moveTo>
                <a:cubicBezTo>
                  <a:pt x="2206649" y="549687"/>
                  <a:pt x="2208997" y="551314"/>
                  <a:pt x="2211432" y="552890"/>
                </a:cubicBezTo>
                <a:cubicBezTo>
                  <a:pt x="2210335" y="555075"/>
                  <a:pt x="2209304" y="557284"/>
                  <a:pt x="2208317" y="559516"/>
                </a:cubicBezTo>
                <a:cubicBezTo>
                  <a:pt x="2206210" y="557842"/>
                  <a:pt x="2204170" y="556115"/>
                  <a:pt x="2202239" y="554342"/>
                </a:cubicBezTo>
                <a:cubicBezTo>
                  <a:pt x="2202875" y="552214"/>
                  <a:pt x="2203599" y="550103"/>
                  <a:pt x="2204367" y="548015"/>
                </a:cubicBezTo>
                <a:close/>
                <a:moveTo>
                  <a:pt x="2207154" y="562262"/>
                </a:moveTo>
                <a:cubicBezTo>
                  <a:pt x="2206320" y="564283"/>
                  <a:pt x="2205574" y="566328"/>
                  <a:pt x="2204872" y="568381"/>
                </a:cubicBezTo>
                <a:cubicBezTo>
                  <a:pt x="2203161" y="566703"/>
                  <a:pt x="2201537" y="564976"/>
                  <a:pt x="2200001" y="563208"/>
                </a:cubicBezTo>
                <a:cubicBezTo>
                  <a:pt x="2200396" y="561266"/>
                  <a:pt x="2200835" y="559336"/>
                  <a:pt x="2201339" y="557420"/>
                </a:cubicBezTo>
                <a:cubicBezTo>
                  <a:pt x="2203204" y="559077"/>
                  <a:pt x="2205135" y="560694"/>
                  <a:pt x="2207154" y="562262"/>
                </a:cubicBezTo>
                <a:close/>
                <a:moveTo>
                  <a:pt x="2209084" y="563746"/>
                </a:moveTo>
                <a:cubicBezTo>
                  <a:pt x="2211366" y="565455"/>
                  <a:pt x="2213758" y="567100"/>
                  <a:pt x="2216237" y="568706"/>
                </a:cubicBezTo>
                <a:cubicBezTo>
                  <a:pt x="2215052" y="570938"/>
                  <a:pt x="2213933" y="573191"/>
                  <a:pt x="2212902" y="575468"/>
                </a:cubicBezTo>
                <a:cubicBezTo>
                  <a:pt x="2210752" y="573761"/>
                  <a:pt x="2208667" y="572019"/>
                  <a:pt x="2206715" y="570209"/>
                </a:cubicBezTo>
                <a:cubicBezTo>
                  <a:pt x="2207439" y="568035"/>
                  <a:pt x="2208229" y="565880"/>
                  <a:pt x="2209084" y="563746"/>
                </a:cubicBezTo>
                <a:close/>
                <a:moveTo>
                  <a:pt x="2211739" y="578086"/>
                </a:moveTo>
                <a:cubicBezTo>
                  <a:pt x="2210840" y="580161"/>
                  <a:pt x="2210006" y="582252"/>
                  <a:pt x="2209260" y="584360"/>
                </a:cubicBezTo>
                <a:cubicBezTo>
                  <a:pt x="2207505" y="582638"/>
                  <a:pt x="2205837" y="580876"/>
                  <a:pt x="2204280" y="579057"/>
                </a:cubicBezTo>
                <a:cubicBezTo>
                  <a:pt x="2204718" y="577061"/>
                  <a:pt x="2205245" y="575080"/>
                  <a:pt x="2205815" y="573112"/>
                </a:cubicBezTo>
                <a:cubicBezTo>
                  <a:pt x="2207702" y="574819"/>
                  <a:pt x="2209699" y="576473"/>
                  <a:pt x="2211739" y="578086"/>
                </a:cubicBezTo>
                <a:close/>
                <a:moveTo>
                  <a:pt x="2208295" y="587158"/>
                </a:moveTo>
                <a:cubicBezTo>
                  <a:pt x="2207680" y="589027"/>
                  <a:pt x="2207110" y="590907"/>
                  <a:pt x="2206605" y="592798"/>
                </a:cubicBezTo>
                <a:cubicBezTo>
                  <a:pt x="2205267" y="591105"/>
                  <a:pt x="2203994" y="589369"/>
                  <a:pt x="2202810" y="587592"/>
                </a:cubicBezTo>
                <a:cubicBezTo>
                  <a:pt x="2203029" y="585828"/>
                  <a:pt x="2203292" y="584075"/>
                  <a:pt x="2203621" y="582329"/>
                </a:cubicBezTo>
                <a:cubicBezTo>
                  <a:pt x="2205091" y="583976"/>
                  <a:pt x="2206649" y="585587"/>
                  <a:pt x="2208295" y="587158"/>
                </a:cubicBezTo>
                <a:close/>
                <a:moveTo>
                  <a:pt x="2209874" y="588674"/>
                </a:moveTo>
                <a:cubicBezTo>
                  <a:pt x="2211739" y="590389"/>
                  <a:pt x="2213648" y="592068"/>
                  <a:pt x="2215666" y="593689"/>
                </a:cubicBezTo>
                <a:cubicBezTo>
                  <a:pt x="2214723" y="595787"/>
                  <a:pt x="2213845" y="597893"/>
                  <a:pt x="2213034" y="600019"/>
                </a:cubicBezTo>
                <a:cubicBezTo>
                  <a:pt x="2211322" y="598290"/>
                  <a:pt x="2209699" y="596508"/>
                  <a:pt x="2208163" y="594683"/>
                </a:cubicBezTo>
                <a:cubicBezTo>
                  <a:pt x="2208667" y="592669"/>
                  <a:pt x="2209238" y="590666"/>
                  <a:pt x="2209874" y="588674"/>
                </a:cubicBezTo>
                <a:close/>
                <a:moveTo>
                  <a:pt x="2217400" y="595010"/>
                </a:moveTo>
                <a:cubicBezTo>
                  <a:pt x="2219550" y="596666"/>
                  <a:pt x="2221787" y="598272"/>
                  <a:pt x="2224091" y="599832"/>
                </a:cubicBezTo>
                <a:cubicBezTo>
                  <a:pt x="2222797" y="602121"/>
                  <a:pt x="2221568" y="604424"/>
                  <a:pt x="2220427" y="606748"/>
                </a:cubicBezTo>
                <a:cubicBezTo>
                  <a:pt x="2218431" y="605100"/>
                  <a:pt x="2216500" y="603413"/>
                  <a:pt x="2214679" y="601667"/>
                </a:cubicBezTo>
                <a:cubicBezTo>
                  <a:pt x="2215513" y="599431"/>
                  <a:pt x="2216412" y="597213"/>
                  <a:pt x="2217400" y="595010"/>
                </a:cubicBezTo>
                <a:close/>
                <a:moveTo>
                  <a:pt x="2219286" y="609150"/>
                </a:moveTo>
                <a:cubicBezTo>
                  <a:pt x="2218299" y="611263"/>
                  <a:pt x="2217378" y="613385"/>
                  <a:pt x="2216522" y="615524"/>
                </a:cubicBezTo>
                <a:cubicBezTo>
                  <a:pt x="2214898" y="613872"/>
                  <a:pt x="2213363" y="612182"/>
                  <a:pt x="2211915" y="610445"/>
                </a:cubicBezTo>
                <a:cubicBezTo>
                  <a:pt x="2212441" y="608393"/>
                  <a:pt x="2213077" y="606355"/>
                  <a:pt x="2213758" y="604323"/>
                </a:cubicBezTo>
                <a:cubicBezTo>
                  <a:pt x="2215535" y="605976"/>
                  <a:pt x="2217378" y="607584"/>
                  <a:pt x="2219286" y="609150"/>
                </a:cubicBezTo>
                <a:close/>
                <a:moveTo>
                  <a:pt x="2220910" y="610462"/>
                </a:moveTo>
                <a:cubicBezTo>
                  <a:pt x="2223016" y="612132"/>
                  <a:pt x="2225188" y="613769"/>
                  <a:pt x="2227470" y="615339"/>
                </a:cubicBezTo>
                <a:cubicBezTo>
                  <a:pt x="2226154" y="617599"/>
                  <a:pt x="2224903" y="619874"/>
                  <a:pt x="2223740" y="622167"/>
                </a:cubicBezTo>
                <a:cubicBezTo>
                  <a:pt x="2221766" y="620515"/>
                  <a:pt x="2219879" y="618810"/>
                  <a:pt x="2218080" y="617060"/>
                </a:cubicBezTo>
                <a:cubicBezTo>
                  <a:pt x="2218935" y="614846"/>
                  <a:pt x="2219879" y="612650"/>
                  <a:pt x="2220910" y="610462"/>
                </a:cubicBezTo>
                <a:close/>
                <a:moveTo>
                  <a:pt x="2222555" y="624635"/>
                </a:moveTo>
                <a:cubicBezTo>
                  <a:pt x="2221546" y="626755"/>
                  <a:pt x="2220581" y="628887"/>
                  <a:pt x="2219725" y="631033"/>
                </a:cubicBezTo>
                <a:cubicBezTo>
                  <a:pt x="2218124" y="629370"/>
                  <a:pt x="2216610" y="627659"/>
                  <a:pt x="2215184" y="625906"/>
                </a:cubicBezTo>
                <a:cubicBezTo>
                  <a:pt x="2215754" y="623846"/>
                  <a:pt x="2216412" y="621799"/>
                  <a:pt x="2217114" y="619758"/>
                </a:cubicBezTo>
                <a:cubicBezTo>
                  <a:pt x="2218870" y="621426"/>
                  <a:pt x="2220669" y="623056"/>
                  <a:pt x="2222555" y="624635"/>
                </a:cubicBezTo>
                <a:close/>
                <a:moveTo>
                  <a:pt x="2220252" y="635006"/>
                </a:moveTo>
                <a:cubicBezTo>
                  <a:pt x="2221963" y="636658"/>
                  <a:pt x="2223740" y="638269"/>
                  <a:pt x="2225583" y="639835"/>
                </a:cubicBezTo>
                <a:cubicBezTo>
                  <a:pt x="2224508" y="642036"/>
                  <a:pt x="2223499" y="644247"/>
                  <a:pt x="2222577" y="646474"/>
                </a:cubicBezTo>
                <a:cubicBezTo>
                  <a:pt x="2221042" y="644827"/>
                  <a:pt x="2219572" y="643135"/>
                  <a:pt x="2218189" y="641397"/>
                </a:cubicBezTo>
                <a:cubicBezTo>
                  <a:pt x="2218804" y="639256"/>
                  <a:pt x="2219484" y="637126"/>
                  <a:pt x="2220252" y="635006"/>
                </a:cubicBezTo>
                <a:close/>
                <a:moveTo>
                  <a:pt x="2223060" y="650259"/>
                </a:moveTo>
                <a:cubicBezTo>
                  <a:pt x="2224771" y="651959"/>
                  <a:pt x="2226549" y="653614"/>
                  <a:pt x="2228413" y="655222"/>
                </a:cubicBezTo>
                <a:cubicBezTo>
                  <a:pt x="2227316" y="657453"/>
                  <a:pt x="2226285" y="659700"/>
                  <a:pt x="2225342" y="661955"/>
                </a:cubicBezTo>
                <a:cubicBezTo>
                  <a:pt x="2223784" y="660257"/>
                  <a:pt x="2222292" y="658515"/>
                  <a:pt x="2220910" y="656723"/>
                </a:cubicBezTo>
                <a:cubicBezTo>
                  <a:pt x="2221546" y="654559"/>
                  <a:pt x="2222270" y="652405"/>
                  <a:pt x="2223060" y="650259"/>
                </a:cubicBezTo>
                <a:close/>
                <a:moveTo>
                  <a:pt x="2113200" y="2663152"/>
                </a:moveTo>
                <a:cubicBezTo>
                  <a:pt x="2121529" y="2655802"/>
                  <a:pt x="2129392" y="2648869"/>
                  <a:pt x="2136351" y="2642507"/>
                </a:cubicBezTo>
                <a:cubicBezTo>
                  <a:pt x="2313913" y="2479954"/>
                  <a:pt x="2538073" y="2347964"/>
                  <a:pt x="2713548" y="2251143"/>
                </a:cubicBezTo>
                <a:cubicBezTo>
                  <a:pt x="2916076" y="2139361"/>
                  <a:pt x="3125163" y="2033183"/>
                  <a:pt x="3327361" y="1930502"/>
                </a:cubicBezTo>
                <a:lnTo>
                  <a:pt x="3359503" y="1914179"/>
                </a:lnTo>
                <a:cubicBezTo>
                  <a:pt x="3457925" y="1864198"/>
                  <a:pt x="3559090" y="1814131"/>
                  <a:pt x="3656920" y="1765714"/>
                </a:cubicBezTo>
                <a:cubicBezTo>
                  <a:pt x="3907583" y="1641657"/>
                  <a:pt x="4166759" y="1513377"/>
                  <a:pt x="4412003" y="1370971"/>
                </a:cubicBezTo>
                <a:cubicBezTo>
                  <a:pt x="4486051" y="1327987"/>
                  <a:pt x="4587435" y="1269118"/>
                  <a:pt x="4673703" y="1204057"/>
                </a:cubicBezTo>
                <a:cubicBezTo>
                  <a:pt x="4711593" y="1175474"/>
                  <a:pt x="4781318" y="1118294"/>
                  <a:pt x="4822411" y="1056503"/>
                </a:cubicBezTo>
                <a:cubicBezTo>
                  <a:pt x="4854334" y="1008489"/>
                  <a:pt x="4866379" y="968747"/>
                  <a:pt x="4859248" y="935004"/>
                </a:cubicBezTo>
                <a:cubicBezTo>
                  <a:pt x="4853654" y="908522"/>
                  <a:pt x="4835751" y="885501"/>
                  <a:pt x="4806066" y="866578"/>
                </a:cubicBezTo>
                <a:cubicBezTo>
                  <a:pt x="4786495" y="854107"/>
                  <a:pt x="4761835" y="843069"/>
                  <a:pt x="4730702" y="832827"/>
                </a:cubicBezTo>
                <a:cubicBezTo>
                  <a:pt x="4610450" y="793366"/>
                  <a:pt x="4477033" y="782109"/>
                  <a:pt x="4361432" y="774652"/>
                </a:cubicBezTo>
                <a:cubicBezTo>
                  <a:pt x="4337693" y="773125"/>
                  <a:pt x="4313800" y="771731"/>
                  <a:pt x="4290676" y="770382"/>
                </a:cubicBezTo>
                <a:cubicBezTo>
                  <a:pt x="4277885" y="769636"/>
                  <a:pt x="4265182" y="768895"/>
                  <a:pt x="4252522" y="768135"/>
                </a:cubicBezTo>
                <a:cubicBezTo>
                  <a:pt x="4038499" y="755347"/>
                  <a:pt x="3821206" y="752512"/>
                  <a:pt x="3616989" y="750706"/>
                </a:cubicBezTo>
                <a:cubicBezTo>
                  <a:pt x="3518062" y="749796"/>
                  <a:pt x="3415932" y="750728"/>
                  <a:pt x="3317181" y="751630"/>
                </a:cubicBezTo>
                <a:cubicBezTo>
                  <a:pt x="3144031" y="753212"/>
                  <a:pt x="2965002" y="754849"/>
                  <a:pt x="2790053" y="746893"/>
                </a:cubicBezTo>
                <a:cubicBezTo>
                  <a:pt x="2659159" y="740943"/>
                  <a:pt x="2539565" y="729844"/>
                  <a:pt x="2424424" y="712970"/>
                </a:cubicBezTo>
                <a:cubicBezTo>
                  <a:pt x="2421353" y="712518"/>
                  <a:pt x="2418172" y="712059"/>
                  <a:pt x="2414881" y="711583"/>
                </a:cubicBezTo>
                <a:cubicBezTo>
                  <a:pt x="2359855" y="703630"/>
                  <a:pt x="2274619" y="691304"/>
                  <a:pt x="2230827" y="654278"/>
                </a:cubicBezTo>
                <a:cubicBezTo>
                  <a:pt x="2232099" y="651823"/>
                  <a:pt x="2233460" y="649386"/>
                  <a:pt x="2234908" y="646961"/>
                </a:cubicBezTo>
                <a:cubicBezTo>
                  <a:pt x="2282495" y="679900"/>
                  <a:pt x="2364156" y="691278"/>
                  <a:pt x="2417689" y="698740"/>
                </a:cubicBezTo>
                <a:lnTo>
                  <a:pt x="2426597" y="699981"/>
                </a:lnTo>
                <a:cubicBezTo>
                  <a:pt x="2542439" y="716302"/>
                  <a:pt x="2667255" y="727580"/>
                  <a:pt x="2797556" y="733497"/>
                </a:cubicBezTo>
                <a:cubicBezTo>
                  <a:pt x="2972878" y="741459"/>
                  <a:pt x="3152237" y="740364"/>
                  <a:pt x="3325693" y="739311"/>
                </a:cubicBezTo>
                <a:cubicBezTo>
                  <a:pt x="3427868" y="738690"/>
                  <a:pt x="3533530" y="738045"/>
                  <a:pt x="3635923" y="739306"/>
                </a:cubicBezTo>
                <a:cubicBezTo>
                  <a:pt x="3841171" y="741755"/>
                  <a:pt x="4059978" y="745318"/>
                  <a:pt x="4279947" y="759307"/>
                </a:cubicBezTo>
                <a:cubicBezTo>
                  <a:pt x="4292036" y="760081"/>
                  <a:pt x="4304169" y="760838"/>
                  <a:pt x="4316368" y="761600"/>
                </a:cubicBezTo>
                <a:cubicBezTo>
                  <a:pt x="4340523" y="763109"/>
                  <a:pt x="4365491" y="764669"/>
                  <a:pt x="4390305" y="766371"/>
                </a:cubicBezTo>
                <a:cubicBezTo>
                  <a:pt x="4507267" y="774419"/>
                  <a:pt x="4642263" y="786343"/>
                  <a:pt x="4763942" y="826184"/>
                </a:cubicBezTo>
                <a:cubicBezTo>
                  <a:pt x="4795293" y="836476"/>
                  <a:pt x="4820151" y="847485"/>
                  <a:pt x="4839941" y="859842"/>
                </a:cubicBezTo>
                <a:cubicBezTo>
                  <a:pt x="4876493" y="882666"/>
                  <a:pt x="4895252" y="910255"/>
                  <a:pt x="4897314" y="944186"/>
                </a:cubicBezTo>
                <a:cubicBezTo>
                  <a:pt x="4899113" y="973559"/>
                  <a:pt x="4888231" y="1007129"/>
                  <a:pt x="4864097" y="1046812"/>
                </a:cubicBezTo>
                <a:cubicBezTo>
                  <a:pt x="4825395" y="1110413"/>
                  <a:pt x="4756087" y="1169028"/>
                  <a:pt x="4718219" y="1198304"/>
                </a:cubicBezTo>
                <a:cubicBezTo>
                  <a:pt x="4633772" y="1263567"/>
                  <a:pt x="4534231" y="1321942"/>
                  <a:pt x="4454260" y="1368845"/>
                </a:cubicBezTo>
                <a:cubicBezTo>
                  <a:pt x="4208884" y="1512727"/>
                  <a:pt x="3949730" y="1642883"/>
                  <a:pt x="3699088" y="1768755"/>
                </a:cubicBezTo>
                <a:cubicBezTo>
                  <a:pt x="3597595" y="1819728"/>
                  <a:pt x="3492656" y="1872434"/>
                  <a:pt x="3390570" y="1925094"/>
                </a:cubicBezTo>
                <a:cubicBezTo>
                  <a:pt x="3156559" y="2045832"/>
                  <a:pt x="2946024" y="2155288"/>
                  <a:pt x="2738999" y="2272227"/>
                </a:cubicBezTo>
                <a:cubicBezTo>
                  <a:pt x="2575546" y="2364528"/>
                  <a:pt x="2337674" y="2506918"/>
                  <a:pt x="2159937" y="2676865"/>
                </a:cubicBezTo>
                <a:cubicBezTo>
                  <a:pt x="2153024" y="2683469"/>
                  <a:pt x="2145288" y="2690621"/>
                  <a:pt x="2137100" y="2698168"/>
                </a:cubicBezTo>
                <a:cubicBezTo>
                  <a:pt x="2122896" y="2711310"/>
                  <a:pt x="2107450" y="2725571"/>
                  <a:pt x="2092206" y="2740732"/>
                </a:cubicBezTo>
                <a:cubicBezTo>
                  <a:pt x="2074656" y="2738252"/>
                  <a:pt x="2057159" y="2735598"/>
                  <a:pt x="2039724" y="2732724"/>
                </a:cubicBezTo>
                <a:cubicBezTo>
                  <a:pt x="2063899" y="2706681"/>
                  <a:pt x="2090793" y="2682942"/>
                  <a:pt x="2113200" y="2663152"/>
                </a:cubicBezTo>
                <a:close/>
                <a:moveTo>
                  <a:pt x="2090672" y="2742268"/>
                </a:moveTo>
                <a:cubicBezTo>
                  <a:pt x="2079132" y="2753786"/>
                  <a:pt x="2067739" y="2765831"/>
                  <a:pt x="2057118" y="2778249"/>
                </a:cubicBezTo>
                <a:cubicBezTo>
                  <a:pt x="2044465" y="2775923"/>
                  <a:pt x="2031836" y="2773510"/>
                  <a:pt x="2019258" y="2770921"/>
                </a:cubicBezTo>
                <a:cubicBezTo>
                  <a:pt x="2016452" y="2770350"/>
                  <a:pt x="2013532" y="2769758"/>
                  <a:pt x="2010513" y="2769144"/>
                </a:cubicBezTo>
                <a:cubicBezTo>
                  <a:pt x="2010190" y="2769078"/>
                  <a:pt x="2009859" y="2769012"/>
                  <a:pt x="2009534" y="2768947"/>
                </a:cubicBezTo>
                <a:cubicBezTo>
                  <a:pt x="2018229" y="2757055"/>
                  <a:pt x="2028012" y="2745449"/>
                  <a:pt x="2038324" y="2734237"/>
                </a:cubicBezTo>
                <a:cubicBezTo>
                  <a:pt x="2055716" y="2737112"/>
                  <a:pt x="2073167" y="2739788"/>
                  <a:pt x="2090672" y="2742268"/>
                </a:cubicBezTo>
                <a:close/>
                <a:moveTo>
                  <a:pt x="2093652" y="2742684"/>
                </a:moveTo>
                <a:cubicBezTo>
                  <a:pt x="2111496" y="2745185"/>
                  <a:pt x="2129394" y="2747489"/>
                  <a:pt x="2147343" y="2749617"/>
                </a:cubicBezTo>
                <a:cubicBezTo>
                  <a:pt x="2135153" y="2761509"/>
                  <a:pt x="2122474" y="2774124"/>
                  <a:pt x="2110120" y="2787332"/>
                </a:cubicBezTo>
                <a:cubicBezTo>
                  <a:pt x="2093303" y="2784677"/>
                  <a:pt x="2076550" y="2781803"/>
                  <a:pt x="2059853" y="2778754"/>
                </a:cubicBezTo>
                <a:cubicBezTo>
                  <a:pt x="2070562" y="2766292"/>
                  <a:pt x="2082044" y="2754225"/>
                  <a:pt x="2093652" y="2742684"/>
                </a:cubicBezTo>
                <a:close/>
                <a:moveTo>
                  <a:pt x="2108617" y="2788956"/>
                </a:moveTo>
                <a:cubicBezTo>
                  <a:pt x="2098069" y="2800298"/>
                  <a:pt x="2087783" y="2812080"/>
                  <a:pt x="2078272" y="2824169"/>
                </a:cubicBezTo>
                <a:cubicBezTo>
                  <a:pt x="2068120" y="2822107"/>
                  <a:pt x="2057991" y="2819978"/>
                  <a:pt x="2047894" y="2817741"/>
                </a:cubicBezTo>
                <a:lnTo>
                  <a:pt x="2041295" y="2816293"/>
                </a:lnTo>
                <a:cubicBezTo>
                  <a:pt x="2038458" y="2815656"/>
                  <a:pt x="2035531" y="2815020"/>
                  <a:pt x="2032543" y="2814362"/>
                </a:cubicBezTo>
                <a:cubicBezTo>
                  <a:pt x="2040263" y="2802778"/>
                  <a:pt x="2049059" y="2791413"/>
                  <a:pt x="2058484" y="2780355"/>
                </a:cubicBezTo>
                <a:cubicBezTo>
                  <a:pt x="2075137" y="2783405"/>
                  <a:pt x="2091844" y="2786301"/>
                  <a:pt x="2108617" y="2788956"/>
                </a:cubicBezTo>
                <a:close/>
                <a:moveTo>
                  <a:pt x="2111603" y="2789416"/>
                </a:moveTo>
                <a:cubicBezTo>
                  <a:pt x="2128708" y="2792093"/>
                  <a:pt x="2145860" y="2794616"/>
                  <a:pt x="2163076" y="2796920"/>
                </a:cubicBezTo>
                <a:cubicBezTo>
                  <a:pt x="2151755" y="2808636"/>
                  <a:pt x="2140222" y="2820944"/>
                  <a:pt x="2129107" y="2833757"/>
                </a:cubicBezTo>
                <a:cubicBezTo>
                  <a:pt x="2113018" y="2830927"/>
                  <a:pt x="2096989" y="2827921"/>
                  <a:pt x="2081023" y="2824696"/>
                </a:cubicBezTo>
                <a:cubicBezTo>
                  <a:pt x="2090615" y="2812585"/>
                  <a:pt x="2100984" y="2800781"/>
                  <a:pt x="2111603" y="2789416"/>
                </a:cubicBezTo>
                <a:close/>
                <a:moveTo>
                  <a:pt x="2127628" y="2835446"/>
                </a:moveTo>
                <a:cubicBezTo>
                  <a:pt x="2117994" y="2846614"/>
                  <a:pt x="2108703" y="2858154"/>
                  <a:pt x="2100175" y="2869936"/>
                </a:cubicBezTo>
                <a:cubicBezTo>
                  <a:pt x="2092278" y="2868181"/>
                  <a:pt x="2084389" y="2866425"/>
                  <a:pt x="2076530" y="2864560"/>
                </a:cubicBezTo>
                <a:lnTo>
                  <a:pt x="2072508" y="2863617"/>
                </a:lnTo>
                <a:cubicBezTo>
                  <a:pt x="2067383" y="2862410"/>
                  <a:pt x="2061990" y="2861116"/>
                  <a:pt x="2056407" y="2859777"/>
                </a:cubicBezTo>
                <a:cubicBezTo>
                  <a:pt x="2063270" y="2848457"/>
                  <a:pt x="2071155" y="2837311"/>
                  <a:pt x="2079685" y="2826407"/>
                </a:cubicBezTo>
                <a:cubicBezTo>
                  <a:pt x="2095605" y="2829632"/>
                  <a:pt x="2111590" y="2832638"/>
                  <a:pt x="2127628" y="2835446"/>
                </a:cubicBezTo>
                <a:close/>
                <a:moveTo>
                  <a:pt x="2130610" y="2835973"/>
                </a:moveTo>
                <a:cubicBezTo>
                  <a:pt x="2147025" y="2838825"/>
                  <a:pt x="2163500" y="2841480"/>
                  <a:pt x="2180032" y="2843937"/>
                </a:cubicBezTo>
                <a:cubicBezTo>
                  <a:pt x="2169549" y="2855499"/>
                  <a:pt x="2159037" y="2867544"/>
                  <a:pt x="2149008" y="2879984"/>
                </a:cubicBezTo>
                <a:cubicBezTo>
                  <a:pt x="2133589" y="2877044"/>
                  <a:pt x="2118218" y="2873929"/>
                  <a:pt x="2102924" y="2870572"/>
                </a:cubicBezTo>
                <a:cubicBezTo>
                  <a:pt x="2111526" y="2858746"/>
                  <a:pt x="2120899" y="2847184"/>
                  <a:pt x="2130610" y="2835973"/>
                </a:cubicBezTo>
                <a:close/>
                <a:moveTo>
                  <a:pt x="2147582" y="2881761"/>
                </a:moveTo>
                <a:cubicBezTo>
                  <a:pt x="2138765" y="2892797"/>
                  <a:pt x="2130340" y="2904118"/>
                  <a:pt x="2122667" y="2915659"/>
                </a:cubicBezTo>
                <a:cubicBezTo>
                  <a:pt x="2116825" y="2914276"/>
                  <a:pt x="2110987" y="2912850"/>
                  <a:pt x="2105166" y="2911380"/>
                </a:cubicBezTo>
                <a:lnTo>
                  <a:pt x="2104343" y="2911183"/>
                </a:lnTo>
                <a:cubicBezTo>
                  <a:pt x="2096947" y="2909318"/>
                  <a:pt x="2089012" y="2907321"/>
                  <a:pt x="2080736" y="2905127"/>
                </a:cubicBezTo>
                <a:cubicBezTo>
                  <a:pt x="2086840" y="2894026"/>
                  <a:pt x="2093915" y="2883078"/>
                  <a:pt x="2101642" y="2872349"/>
                </a:cubicBezTo>
                <a:cubicBezTo>
                  <a:pt x="2116891" y="2875706"/>
                  <a:pt x="2132214" y="2878821"/>
                  <a:pt x="2147582" y="2881761"/>
                </a:cubicBezTo>
                <a:close/>
                <a:moveTo>
                  <a:pt x="2150568" y="2882354"/>
                </a:moveTo>
                <a:cubicBezTo>
                  <a:pt x="2166332" y="2885359"/>
                  <a:pt x="2182151" y="2888168"/>
                  <a:pt x="2198027" y="2890779"/>
                </a:cubicBezTo>
                <a:cubicBezTo>
                  <a:pt x="2188334" y="2902187"/>
                  <a:pt x="2178737" y="2914013"/>
                  <a:pt x="2169656" y="2926168"/>
                </a:cubicBezTo>
                <a:cubicBezTo>
                  <a:pt x="2154862" y="2923096"/>
                  <a:pt x="2140129" y="2919805"/>
                  <a:pt x="2125460" y="2916317"/>
                </a:cubicBezTo>
                <a:cubicBezTo>
                  <a:pt x="2133194" y="2904754"/>
                  <a:pt x="2141685" y="2893412"/>
                  <a:pt x="2150568" y="2882354"/>
                </a:cubicBezTo>
                <a:close/>
                <a:moveTo>
                  <a:pt x="2168267" y="2928054"/>
                </a:moveTo>
                <a:cubicBezTo>
                  <a:pt x="2160224" y="2938915"/>
                  <a:pt x="2152613" y="2950016"/>
                  <a:pt x="2145728" y="2961315"/>
                </a:cubicBezTo>
                <a:cubicBezTo>
                  <a:pt x="2141751" y="2960284"/>
                  <a:pt x="2137773" y="2959253"/>
                  <a:pt x="2133806" y="2958200"/>
                </a:cubicBezTo>
                <a:cubicBezTo>
                  <a:pt x="2125349" y="2955940"/>
                  <a:pt x="2115730" y="2953373"/>
                  <a:pt x="2105467" y="2950433"/>
                </a:cubicBezTo>
                <a:cubicBezTo>
                  <a:pt x="2110886" y="2939573"/>
                  <a:pt x="2117229" y="2928801"/>
                  <a:pt x="2124216" y="2918203"/>
                </a:cubicBezTo>
                <a:cubicBezTo>
                  <a:pt x="2138839" y="2921692"/>
                  <a:pt x="2153524" y="2924961"/>
                  <a:pt x="2168267" y="2928054"/>
                </a:cubicBezTo>
                <a:close/>
                <a:moveTo>
                  <a:pt x="2171273" y="2928669"/>
                </a:moveTo>
                <a:cubicBezTo>
                  <a:pt x="2186427" y="2931806"/>
                  <a:pt x="2201647" y="2934746"/>
                  <a:pt x="2216917" y="2937489"/>
                </a:cubicBezTo>
                <a:cubicBezTo>
                  <a:pt x="2207987" y="2948744"/>
                  <a:pt x="2199233" y="2960372"/>
                  <a:pt x="2191023" y="2972241"/>
                </a:cubicBezTo>
                <a:cubicBezTo>
                  <a:pt x="2176802" y="2969038"/>
                  <a:pt x="2162642" y="2965637"/>
                  <a:pt x="2148548" y="2962039"/>
                </a:cubicBezTo>
                <a:cubicBezTo>
                  <a:pt x="2155490" y="2950719"/>
                  <a:pt x="2163164" y="2939573"/>
                  <a:pt x="2171273" y="2928669"/>
                </a:cubicBezTo>
                <a:close/>
                <a:moveTo>
                  <a:pt x="2189670" y="2974194"/>
                </a:moveTo>
                <a:cubicBezTo>
                  <a:pt x="2182335" y="2984901"/>
                  <a:pt x="2175457" y="2995827"/>
                  <a:pt x="2169274" y="3006907"/>
                </a:cubicBezTo>
                <a:cubicBezTo>
                  <a:pt x="2166997" y="3006270"/>
                  <a:pt x="2164715" y="3005656"/>
                  <a:pt x="2162442" y="3005020"/>
                </a:cubicBezTo>
                <a:cubicBezTo>
                  <a:pt x="2152857" y="3002343"/>
                  <a:pt x="2142032" y="2999293"/>
                  <a:pt x="2130544" y="2995783"/>
                </a:cubicBezTo>
                <a:cubicBezTo>
                  <a:pt x="2135344" y="2985076"/>
                  <a:pt x="2141022" y="2974479"/>
                  <a:pt x="2147343" y="2964014"/>
                </a:cubicBezTo>
                <a:cubicBezTo>
                  <a:pt x="2161389" y="2967612"/>
                  <a:pt x="2175499" y="2970991"/>
                  <a:pt x="2189670" y="2974194"/>
                </a:cubicBezTo>
                <a:close/>
                <a:moveTo>
                  <a:pt x="2192706" y="2974874"/>
                </a:moveTo>
                <a:cubicBezTo>
                  <a:pt x="2207307" y="2978143"/>
                  <a:pt x="2221941" y="2981193"/>
                  <a:pt x="2236663" y="2984045"/>
                </a:cubicBezTo>
                <a:cubicBezTo>
                  <a:pt x="2228435" y="2995169"/>
                  <a:pt x="2220449" y="3006577"/>
                  <a:pt x="2213034" y="3018184"/>
                </a:cubicBezTo>
                <a:cubicBezTo>
                  <a:pt x="2199321" y="3014893"/>
                  <a:pt x="2185701" y="3011382"/>
                  <a:pt x="2172135" y="3007696"/>
                </a:cubicBezTo>
                <a:cubicBezTo>
                  <a:pt x="2178366" y="2996573"/>
                  <a:pt x="2185306" y="2985625"/>
                  <a:pt x="2192706" y="2974874"/>
                </a:cubicBezTo>
                <a:close/>
                <a:moveTo>
                  <a:pt x="2211717" y="3020246"/>
                </a:moveTo>
                <a:cubicBezTo>
                  <a:pt x="2205026" y="3030821"/>
                  <a:pt x="2198795" y="3041593"/>
                  <a:pt x="2193235" y="3052454"/>
                </a:cubicBezTo>
                <a:cubicBezTo>
                  <a:pt x="2192517" y="3052256"/>
                  <a:pt x="2191798" y="3052059"/>
                  <a:pt x="2191083" y="3051839"/>
                </a:cubicBezTo>
                <a:cubicBezTo>
                  <a:pt x="2180940" y="3048856"/>
                  <a:pt x="2168926" y="3045323"/>
                  <a:pt x="2155950" y="3041045"/>
                </a:cubicBezTo>
                <a:cubicBezTo>
                  <a:pt x="2160189" y="3030536"/>
                  <a:pt x="2165268" y="3020092"/>
                  <a:pt x="2170975" y="3009759"/>
                </a:cubicBezTo>
                <a:cubicBezTo>
                  <a:pt x="2184490" y="3013445"/>
                  <a:pt x="2198070" y="3016933"/>
                  <a:pt x="2211717" y="3020246"/>
                </a:cubicBezTo>
                <a:close/>
                <a:moveTo>
                  <a:pt x="2214767" y="3020992"/>
                </a:moveTo>
                <a:cubicBezTo>
                  <a:pt x="2228764" y="3024349"/>
                  <a:pt x="2242850" y="3027508"/>
                  <a:pt x="2256957" y="3030470"/>
                </a:cubicBezTo>
                <a:cubicBezTo>
                  <a:pt x="2249322" y="3041484"/>
                  <a:pt x="2242016" y="3052695"/>
                  <a:pt x="2235303" y="3064038"/>
                </a:cubicBezTo>
                <a:cubicBezTo>
                  <a:pt x="2222182" y="3060659"/>
                  <a:pt x="2209128" y="3057061"/>
                  <a:pt x="2196162" y="3053309"/>
                </a:cubicBezTo>
                <a:cubicBezTo>
                  <a:pt x="2201735" y="3042405"/>
                  <a:pt x="2208031" y="3031611"/>
                  <a:pt x="2214767" y="3020992"/>
                </a:cubicBezTo>
                <a:close/>
                <a:moveTo>
                  <a:pt x="2234008" y="3066188"/>
                </a:moveTo>
                <a:cubicBezTo>
                  <a:pt x="2227887" y="3076654"/>
                  <a:pt x="2222270" y="3087228"/>
                  <a:pt x="2217290" y="3097913"/>
                </a:cubicBezTo>
                <a:cubicBezTo>
                  <a:pt x="2205398" y="3094227"/>
                  <a:pt x="2193481" y="3090322"/>
                  <a:pt x="2181725" y="3086153"/>
                </a:cubicBezTo>
                <a:cubicBezTo>
                  <a:pt x="2185437" y="3075863"/>
                  <a:pt x="2189940" y="3065640"/>
                  <a:pt x="2195043" y="3055481"/>
                </a:cubicBezTo>
                <a:cubicBezTo>
                  <a:pt x="2207965" y="3059233"/>
                  <a:pt x="2220954" y="3062809"/>
                  <a:pt x="2234008" y="3066188"/>
                </a:cubicBezTo>
                <a:close/>
                <a:moveTo>
                  <a:pt x="2219177" y="3101116"/>
                </a:moveTo>
                <a:cubicBezTo>
                  <a:pt x="2231748" y="3104978"/>
                  <a:pt x="2244386" y="3108642"/>
                  <a:pt x="2257089" y="3112130"/>
                </a:cubicBezTo>
                <a:cubicBezTo>
                  <a:pt x="2251516" y="3122464"/>
                  <a:pt x="2246448" y="3132907"/>
                  <a:pt x="2242016" y="3143416"/>
                </a:cubicBezTo>
                <a:cubicBezTo>
                  <a:pt x="2230607" y="3139687"/>
                  <a:pt x="2219023" y="3135672"/>
                  <a:pt x="2207483" y="3131306"/>
                </a:cubicBezTo>
                <a:cubicBezTo>
                  <a:pt x="2210686" y="3121191"/>
                  <a:pt x="2214613" y="3111121"/>
                  <a:pt x="2219177" y="3101116"/>
                </a:cubicBezTo>
                <a:close/>
                <a:moveTo>
                  <a:pt x="2260226" y="3112986"/>
                </a:moveTo>
                <a:cubicBezTo>
                  <a:pt x="2273346" y="3116562"/>
                  <a:pt x="2286532" y="3119919"/>
                  <a:pt x="2299762" y="3123100"/>
                </a:cubicBezTo>
                <a:cubicBezTo>
                  <a:pt x="2293334" y="3133851"/>
                  <a:pt x="2287278" y="3144711"/>
                  <a:pt x="2281771" y="3155681"/>
                </a:cubicBezTo>
                <a:cubicBezTo>
                  <a:pt x="2270582" y="3152434"/>
                  <a:pt x="2259436" y="3149055"/>
                  <a:pt x="2248357" y="3145479"/>
                </a:cubicBezTo>
                <a:cubicBezTo>
                  <a:pt x="2247260" y="3145128"/>
                  <a:pt x="2246163" y="3144777"/>
                  <a:pt x="2245044" y="3144404"/>
                </a:cubicBezTo>
                <a:cubicBezTo>
                  <a:pt x="2249498" y="3133873"/>
                  <a:pt x="2254610" y="3123385"/>
                  <a:pt x="2260226" y="3112986"/>
                </a:cubicBezTo>
                <a:close/>
                <a:moveTo>
                  <a:pt x="2247567" y="3147958"/>
                </a:moveTo>
                <a:cubicBezTo>
                  <a:pt x="2258537" y="3151469"/>
                  <a:pt x="2269529" y="3154825"/>
                  <a:pt x="2280586" y="3158051"/>
                </a:cubicBezTo>
                <a:cubicBezTo>
                  <a:pt x="2275540" y="3168274"/>
                  <a:pt x="2270977" y="3178564"/>
                  <a:pt x="2267050" y="3188920"/>
                </a:cubicBezTo>
                <a:cubicBezTo>
                  <a:pt x="2256014" y="3185102"/>
                  <a:pt x="2244824" y="3181022"/>
                  <a:pt x="2233701" y="3176612"/>
                </a:cubicBezTo>
                <a:cubicBezTo>
                  <a:pt x="2236465" y="3166651"/>
                  <a:pt x="2239954" y="3156712"/>
                  <a:pt x="2244035" y="3146817"/>
                </a:cubicBezTo>
                <a:cubicBezTo>
                  <a:pt x="2245219" y="3147190"/>
                  <a:pt x="2246404" y="3147585"/>
                  <a:pt x="2247567" y="3147958"/>
                </a:cubicBezTo>
                <a:close/>
                <a:moveTo>
                  <a:pt x="2283790" y="3158972"/>
                </a:moveTo>
                <a:cubicBezTo>
                  <a:pt x="2296449" y="3162614"/>
                  <a:pt x="2309196" y="3166059"/>
                  <a:pt x="2321987" y="3169328"/>
                </a:cubicBezTo>
                <a:cubicBezTo>
                  <a:pt x="2316085" y="3179925"/>
                  <a:pt x="2310600" y="3190653"/>
                  <a:pt x="2305620" y="3201469"/>
                </a:cubicBezTo>
                <a:cubicBezTo>
                  <a:pt x="2296054" y="3198529"/>
                  <a:pt x="2286510" y="3195480"/>
                  <a:pt x="2277010" y="3192299"/>
                </a:cubicBezTo>
                <a:cubicBezTo>
                  <a:pt x="2274729" y="3191553"/>
                  <a:pt x="2272447" y="3190763"/>
                  <a:pt x="2270143" y="3189973"/>
                </a:cubicBezTo>
                <a:cubicBezTo>
                  <a:pt x="2274092" y="3179595"/>
                  <a:pt x="2278700" y="3169240"/>
                  <a:pt x="2283790" y="3158972"/>
                </a:cubicBezTo>
                <a:close/>
                <a:moveTo>
                  <a:pt x="2276154" y="3194865"/>
                </a:moveTo>
                <a:cubicBezTo>
                  <a:pt x="2285567" y="3198003"/>
                  <a:pt x="2295001" y="3201031"/>
                  <a:pt x="2304501" y="3203927"/>
                </a:cubicBezTo>
                <a:cubicBezTo>
                  <a:pt x="2299938" y="3214041"/>
                  <a:pt x="2295857" y="3224199"/>
                  <a:pt x="2292368" y="3234401"/>
                </a:cubicBezTo>
                <a:cubicBezTo>
                  <a:pt x="2281859" y="3230584"/>
                  <a:pt x="2271043" y="3226437"/>
                  <a:pt x="2260139" y="3221852"/>
                </a:cubicBezTo>
                <a:cubicBezTo>
                  <a:pt x="2262508" y="3212067"/>
                  <a:pt x="2265580" y="3202259"/>
                  <a:pt x="2269200" y="3192518"/>
                </a:cubicBezTo>
                <a:cubicBezTo>
                  <a:pt x="2271547" y="3193308"/>
                  <a:pt x="2273873" y="3194098"/>
                  <a:pt x="2276154" y="3194865"/>
                </a:cubicBezTo>
                <a:close/>
                <a:moveTo>
                  <a:pt x="2307770" y="3204914"/>
                </a:moveTo>
                <a:cubicBezTo>
                  <a:pt x="2320012" y="3208622"/>
                  <a:pt x="2332321" y="3212176"/>
                  <a:pt x="2344695" y="3215511"/>
                </a:cubicBezTo>
                <a:cubicBezTo>
                  <a:pt x="2339320" y="3225998"/>
                  <a:pt x="2334339" y="3236573"/>
                  <a:pt x="2329864" y="3247214"/>
                </a:cubicBezTo>
                <a:cubicBezTo>
                  <a:pt x="2321768" y="3244603"/>
                  <a:pt x="2313694" y="3241927"/>
                  <a:pt x="2305642" y="3239118"/>
                </a:cubicBezTo>
                <a:cubicBezTo>
                  <a:pt x="2302329" y="3237977"/>
                  <a:pt x="2298950" y="3236793"/>
                  <a:pt x="2295528" y="3235564"/>
                </a:cubicBezTo>
                <a:cubicBezTo>
                  <a:pt x="2299038" y="3225296"/>
                  <a:pt x="2303163" y="3215072"/>
                  <a:pt x="2307770" y="3204914"/>
                </a:cubicBezTo>
                <a:close/>
                <a:moveTo>
                  <a:pt x="2304742" y="3241751"/>
                </a:moveTo>
                <a:cubicBezTo>
                  <a:pt x="2312728" y="3244537"/>
                  <a:pt x="2320758" y="3247192"/>
                  <a:pt x="2328810" y="3249781"/>
                </a:cubicBezTo>
                <a:cubicBezTo>
                  <a:pt x="2324686" y="3259786"/>
                  <a:pt x="2321044" y="3269834"/>
                  <a:pt x="2317972" y="3279904"/>
                </a:cubicBezTo>
                <a:cubicBezTo>
                  <a:pt x="2307792" y="3276043"/>
                  <a:pt x="2297327" y="3271809"/>
                  <a:pt x="2286818" y="3267201"/>
                </a:cubicBezTo>
                <a:cubicBezTo>
                  <a:pt x="2288836" y="3257526"/>
                  <a:pt x="2291469" y="3247850"/>
                  <a:pt x="2294672" y="3238197"/>
                </a:cubicBezTo>
                <a:cubicBezTo>
                  <a:pt x="2298051" y="3239425"/>
                  <a:pt x="2301429" y="3240610"/>
                  <a:pt x="2304742" y="3241751"/>
                </a:cubicBezTo>
                <a:close/>
                <a:moveTo>
                  <a:pt x="2332101" y="3250856"/>
                </a:moveTo>
                <a:cubicBezTo>
                  <a:pt x="2343949" y="3254652"/>
                  <a:pt x="2355884" y="3258228"/>
                  <a:pt x="2367863" y="3261651"/>
                </a:cubicBezTo>
                <a:cubicBezTo>
                  <a:pt x="2362971" y="3272028"/>
                  <a:pt x="2358451" y="3282472"/>
                  <a:pt x="2354458" y="3292959"/>
                </a:cubicBezTo>
                <a:cubicBezTo>
                  <a:pt x="2347701" y="3290677"/>
                  <a:pt x="2340987" y="3288352"/>
                  <a:pt x="2334295" y="3285938"/>
                </a:cubicBezTo>
                <a:cubicBezTo>
                  <a:pt x="2329995" y="3284402"/>
                  <a:pt x="2325629" y="3282801"/>
                  <a:pt x="2321219" y="3281133"/>
                </a:cubicBezTo>
                <a:cubicBezTo>
                  <a:pt x="2324291" y="3271019"/>
                  <a:pt x="2327955" y="3260927"/>
                  <a:pt x="2332101" y="3250856"/>
                </a:cubicBezTo>
                <a:close/>
                <a:moveTo>
                  <a:pt x="2333308" y="3288658"/>
                </a:moveTo>
                <a:cubicBezTo>
                  <a:pt x="2340000" y="3291072"/>
                  <a:pt x="2346713" y="3293376"/>
                  <a:pt x="2353449" y="3295657"/>
                </a:cubicBezTo>
                <a:cubicBezTo>
                  <a:pt x="2349763" y="3305530"/>
                  <a:pt x="2346538" y="3315447"/>
                  <a:pt x="2343839" y="3325364"/>
                </a:cubicBezTo>
                <a:cubicBezTo>
                  <a:pt x="2333286" y="3321108"/>
                  <a:pt x="2323238" y="3316764"/>
                  <a:pt x="2313672" y="3312310"/>
                </a:cubicBezTo>
                <a:cubicBezTo>
                  <a:pt x="2315339" y="3302854"/>
                  <a:pt x="2317599" y="3293376"/>
                  <a:pt x="2320385" y="3283898"/>
                </a:cubicBezTo>
                <a:cubicBezTo>
                  <a:pt x="2324751" y="3285543"/>
                  <a:pt x="2329074" y="3287145"/>
                  <a:pt x="2333308" y="3288658"/>
                </a:cubicBezTo>
                <a:close/>
                <a:moveTo>
                  <a:pt x="2356806" y="3296798"/>
                </a:moveTo>
                <a:cubicBezTo>
                  <a:pt x="2368324" y="3300638"/>
                  <a:pt x="2379908" y="3304324"/>
                  <a:pt x="2391537" y="3307812"/>
                </a:cubicBezTo>
                <a:cubicBezTo>
                  <a:pt x="2387105" y="3318058"/>
                  <a:pt x="2383046" y="3328392"/>
                  <a:pt x="2379470" y="3338747"/>
                </a:cubicBezTo>
                <a:cubicBezTo>
                  <a:pt x="2373941" y="3336795"/>
                  <a:pt x="2368434" y="3334820"/>
                  <a:pt x="2362927" y="3332780"/>
                </a:cubicBezTo>
                <a:cubicBezTo>
                  <a:pt x="2357552" y="3330761"/>
                  <a:pt x="2352330" y="3328743"/>
                  <a:pt x="2347174" y="3326680"/>
                </a:cubicBezTo>
                <a:cubicBezTo>
                  <a:pt x="2349851" y="3316698"/>
                  <a:pt x="2353098" y="3306737"/>
                  <a:pt x="2356806" y="3296798"/>
                </a:cubicBezTo>
                <a:close/>
                <a:moveTo>
                  <a:pt x="2361896" y="3335566"/>
                </a:moveTo>
                <a:cubicBezTo>
                  <a:pt x="2367381" y="3337607"/>
                  <a:pt x="2372932" y="3339603"/>
                  <a:pt x="2378504" y="3341578"/>
                </a:cubicBezTo>
                <a:cubicBezTo>
                  <a:pt x="2375213" y="3351341"/>
                  <a:pt x="2372383" y="3361126"/>
                  <a:pt x="2370035" y="3370933"/>
                </a:cubicBezTo>
                <a:cubicBezTo>
                  <a:pt x="2359789" y="3366633"/>
                  <a:pt x="2350026" y="3362223"/>
                  <a:pt x="2340702" y="3357725"/>
                </a:cubicBezTo>
                <a:cubicBezTo>
                  <a:pt x="2342040" y="3348357"/>
                  <a:pt x="2343971" y="3338989"/>
                  <a:pt x="2346406" y="3329598"/>
                </a:cubicBezTo>
                <a:cubicBezTo>
                  <a:pt x="2351452" y="3331595"/>
                  <a:pt x="2356586" y="3333592"/>
                  <a:pt x="2361896" y="3335566"/>
                </a:cubicBezTo>
                <a:close/>
                <a:moveTo>
                  <a:pt x="2381949" y="3342784"/>
                </a:moveTo>
                <a:cubicBezTo>
                  <a:pt x="2392941" y="3346602"/>
                  <a:pt x="2404064" y="3350310"/>
                  <a:pt x="2415363" y="3353842"/>
                </a:cubicBezTo>
                <a:cubicBezTo>
                  <a:pt x="2411217" y="3364286"/>
                  <a:pt x="2407596" y="3374488"/>
                  <a:pt x="2404503" y="3384448"/>
                </a:cubicBezTo>
                <a:cubicBezTo>
                  <a:pt x="2400181" y="3382869"/>
                  <a:pt x="2395881" y="3381245"/>
                  <a:pt x="2391581" y="3379600"/>
                </a:cubicBezTo>
                <a:cubicBezTo>
                  <a:pt x="2385371" y="3377208"/>
                  <a:pt x="2379360" y="3374795"/>
                  <a:pt x="2373458" y="3372337"/>
                </a:cubicBezTo>
                <a:cubicBezTo>
                  <a:pt x="2375784" y="3362464"/>
                  <a:pt x="2378658" y="3352613"/>
                  <a:pt x="2381949" y="3342784"/>
                </a:cubicBezTo>
                <a:close/>
                <a:moveTo>
                  <a:pt x="2390484" y="3382473"/>
                </a:moveTo>
                <a:cubicBezTo>
                  <a:pt x="2394828" y="3384141"/>
                  <a:pt x="2399194" y="3385764"/>
                  <a:pt x="2403582" y="3387388"/>
                </a:cubicBezTo>
                <a:cubicBezTo>
                  <a:pt x="2400598" y="3397283"/>
                  <a:pt x="2398162" y="3406937"/>
                  <a:pt x="2396210" y="3416393"/>
                </a:cubicBezTo>
                <a:cubicBezTo>
                  <a:pt x="2386381" y="3412070"/>
                  <a:pt x="2376947" y="3407682"/>
                  <a:pt x="2367995" y="3403185"/>
                </a:cubicBezTo>
                <a:cubicBezTo>
                  <a:pt x="2369048" y="3393948"/>
                  <a:pt x="2370672" y="3384667"/>
                  <a:pt x="2372756" y="3375387"/>
                </a:cubicBezTo>
                <a:cubicBezTo>
                  <a:pt x="2378526" y="3377779"/>
                  <a:pt x="2384406" y="3380126"/>
                  <a:pt x="2390484" y="3382473"/>
                </a:cubicBezTo>
                <a:close/>
                <a:moveTo>
                  <a:pt x="2406938" y="3388617"/>
                </a:moveTo>
                <a:cubicBezTo>
                  <a:pt x="2417667" y="3392522"/>
                  <a:pt x="2428527" y="3396296"/>
                  <a:pt x="2439585" y="3399916"/>
                </a:cubicBezTo>
                <a:cubicBezTo>
                  <a:pt x="2435921" y="3410008"/>
                  <a:pt x="2432652" y="3420079"/>
                  <a:pt x="2429844" y="3430149"/>
                </a:cubicBezTo>
                <a:cubicBezTo>
                  <a:pt x="2426640" y="3428920"/>
                  <a:pt x="2423415" y="3427692"/>
                  <a:pt x="2420212" y="3426419"/>
                </a:cubicBezTo>
                <a:cubicBezTo>
                  <a:pt x="2413125" y="3423611"/>
                  <a:pt x="2406236" y="3420737"/>
                  <a:pt x="2399544" y="3417841"/>
                </a:cubicBezTo>
                <a:cubicBezTo>
                  <a:pt x="2401497" y="3408121"/>
                  <a:pt x="2403976" y="3398380"/>
                  <a:pt x="2406938" y="3388617"/>
                </a:cubicBezTo>
                <a:close/>
                <a:moveTo>
                  <a:pt x="2419049" y="3429359"/>
                </a:moveTo>
                <a:cubicBezTo>
                  <a:pt x="2422362" y="3430676"/>
                  <a:pt x="2425675" y="3431970"/>
                  <a:pt x="2429010" y="3433242"/>
                </a:cubicBezTo>
                <a:cubicBezTo>
                  <a:pt x="2426443" y="3442808"/>
                  <a:pt x="2424315" y="3452352"/>
                  <a:pt x="2422647" y="3461874"/>
                </a:cubicBezTo>
                <a:cubicBezTo>
                  <a:pt x="2413103" y="3457486"/>
                  <a:pt x="2403932" y="3453010"/>
                  <a:pt x="2395178" y="3448425"/>
                </a:cubicBezTo>
                <a:cubicBezTo>
                  <a:pt x="2395925" y="3439320"/>
                  <a:pt x="2397197" y="3430193"/>
                  <a:pt x="2398930" y="3421044"/>
                </a:cubicBezTo>
                <a:cubicBezTo>
                  <a:pt x="2405446" y="3423852"/>
                  <a:pt x="2412138" y="3426617"/>
                  <a:pt x="2419049" y="3429359"/>
                </a:cubicBezTo>
                <a:close/>
                <a:moveTo>
                  <a:pt x="2432630" y="3434625"/>
                </a:moveTo>
                <a:cubicBezTo>
                  <a:pt x="2443008" y="3438574"/>
                  <a:pt x="2453561" y="3442370"/>
                  <a:pt x="2464267" y="3446012"/>
                </a:cubicBezTo>
                <a:cubicBezTo>
                  <a:pt x="2460976" y="3455994"/>
                  <a:pt x="2458080" y="3465977"/>
                  <a:pt x="2455623" y="3475938"/>
                </a:cubicBezTo>
                <a:cubicBezTo>
                  <a:pt x="2453363" y="3475038"/>
                  <a:pt x="2451103" y="3474160"/>
                  <a:pt x="2448866" y="3473239"/>
                </a:cubicBezTo>
                <a:cubicBezTo>
                  <a:pt x="2441099" y="3470058"/>
                  <a:pt x="2433573" y="3466833"/>
                  <a:pt x="2426267" y="3463542"/>
                </a:cubicBezTo>
                <a:cubicBezTo>
                  <a:pt x="2427913" y="3453932"/>
                  <a:pt x="2430041" y="3444278"/>
                  <a:pt x="2432630" y="3434625"/>
                </a:cubicBezTo>
                <a:close/>
                <a:moveTo>
                  <a:pt x="2447637" y="3476267"/>
                </a:moveTo>
                <a:cubicBezTo>
                  <a:pt x="2450028" y="3477254"/>
                  <a:pt x="2452464" y="3478197"/>
                  <a:pt x="2454877" y="3479163"/>
                </a:cubicBezTo>
                <a:cubicBezTo>
                  <a:pt x="2452639" y="3488619"/>
                  <a:pt x="2450774" y="3498053"/>
                  <a:pt x="2449392" y="3507465"/>
                </a:cubicBezTo>
                <a:cubicBezTo>
                  <a:pt x="2440133" y="3503077"/>
                  <a:pt x="2431270" y="3498558"/>
                  <a:pt x="2422779" y="3493972"/>
                </a:cubicBezTo>
                <a:cubicBezTo>
                  <a:pt x="2423284" y="3484955"/>
                  <a:pt x="2424249" y="3475938"/>
                  <a:pt x="2425675" y="3466876"/>
                </a:cubicBezTo>
                <a:cubicBezTo>
                  <a:pt x="2432783" y="3470058"/>
                  <a:pt x="2440112" y="3473195"/>
                  <a:pt x="2447637" y="3476267"/>
                </a:cubicBezTo>
                <a:close/>
                <a:moveTo>
                  <a:pt x="2458563" y="3480655"/>
                </a:moveTo>
                <a:cubicBezTo>
                  <a:pt x="2468655" y="3484626"/>
                  <a:pt x="2478901" y="3488465"/>
                  <a:pt x="2489279" y="3492151"/>
                </a:cubicBezTo>
                <a:cubicBezTo>
                  <a:pt x="2486339" y="3502046"/>
                  <a:pt x="2483772" y="3511919"/>
                  <a:pt x="2481622" y="3521770"/>
                </a:cubicBezTo>
                <a:cubicBezTo>
                  <a:pt x="2480261" y="3521200"/>
                  <a:pt x="2478879" y="3520651"/>
                  <a:pt x="2477519" y="3520059"/>
                </a:cubicBezTo>
                <a:cubicBezTo>
                  <a:pt x="2469116" y="3516526"/>
                  <a:pt x="2460998" y="3512928"/>
                  <a:pt x="2453144" y="3509242"/>
                </a:cubicBezTo>
                <a:cubicBezTo>
                  <a:pt x="2454482" y="3499742"/>
                  <a:pt x="2456325" y="3490199"/>
                  <a:pt x="2458563" y="3480655"/>
                </a:cubicBezTo>
                <a:close/>
                <a:moveTo>
                  <a:pt x="2476203" y="3523174"/>
                </a:moveTo>
                <a:cubicBezTo>
                  <a:pt x="2477760" y="3523832"/>
                  <a:pt x="2479362" y="3524469"/>
                  <a:pt x="2480920" y="3525105"/>
                </a:cubicBezTo>
                <a:cubicBezTo>
                  <a:pt x="2478989" y="3534473"/>
                  <a:pt x="2477431" y="3543820"/>
                  <a:pt x="2476312" y="3553100"/>
                </a:cubicBezTo>
                <a:cubicBezTo>
                  <a:pt x="2467339" y="3548668"/>
                  <a:pt x="2458739" y="3544149"/>
                  <a:pt x="2450467" y="3539541"/>
                </a:cubicBezTo>
                <a:cubicBezTo>
                  <a:pt x="2450752" y="3530634"/>
                  <a:pt x="2451520" y="3521704"/>
                  <a:pt x="2452683" y="3512753"/>
                </a:cubicBezTo>
                <a:cubicBezTo>
                  <a:pt x="2460274" y="3516285"/>
                  <a:pt x="2468107" y="3519774"/>
                  <a:pt x="2476203" y="3523174"/>
                </a:cubicBezTo>
                <a:close/>
                <a:moveTo>
                  <a:pt x="2479757" y="3558629"/>
                </a:moveTo>
                <a:cubicBezTo>
                  <a:pt x="2487831" y="3562512"/>
                  <a:pt x="2496146" y="3566330"/>
                  <a:pt x="2504790" y="3570060"/>
                </a:cubicBezTo>
                <a:cubicBezTo>
                  <a:pt x="2505514" y="3570389"/>
                  <a:pt x="2506238" y="3570674"/>
                  <a:pt x="2506962" y="3570981"/>
                </a:cubicBezTo>
                <a:cubicBezTo>
                  <a:pt x="2505339" y="3580218"/>
                  <a:pt x="2504088" y="3589433"/>
                  <a:pt x="2503254" y="3598625"/>
                </a:cubicBezTo>
                <a:cubicBezTo>
                  <a:pt x="2494939" y="3594347"/>
                  <a:pt x="2486602" y="3589805"/>
                  <a:pt x="2478309" y="3584957"/>
                </a:cubicBezTo>
                <a:cubicBezTo>
                  <a:pt x="2478375" y="3576225"/>
                  <a:pt x="2478857" y="3567449"/>
                  <a:pt x="2479757" y="3558629"/>
                </a:cubicBezTo>
                <a:close/>
                <a:moveTo>
                  <a:pt x="2506918" y="3604483"/>
                </a:moveTo>
                <a:cubicBezTo>
                  <a:pt x="2515453" y="3608740"/>
                  <a:pt x="2524251" y="3612908"/>
                  <a:pt x="2533356" y="3616967"/>
                </a:cubicBezTo>
                <a:cubicBezTo>
                  <a:pt x="2533400" y="3616989"/>
                  <a:pt x="2533466" y="3617011"/>
                  <a:pt x="2533510" y="3617033"/>
                </a:cubicBezTo>
                <a:cubicBezTo>
                  <a:pt x="2532149" y="3626160"/>
                  <a:pt x="2531184" y="3635265"/>
                  <a:pt x="2530570" y="3644348"/>
                </a:cubicBezTo>
                <a:cubicBezTo>
                  <a:pt x="2522452" y="3640026"/>
                  <a:pt x="2514290" y="3635441"/>
                  <a:pt x="2506173" y="3630570"/>
                </a:cubicBezTo>
                <a:cubicBezTo>
                  <a:pt x="2506019" y="3621904"/>
                  <a:pt x="2506282" y="3613215"/>
                  <a:pt x="2506918" y="3604483"/>
                </a:cubicBezTo>
                <a:close/>
                <a:moveTo>
                  <a:pt x="2537503" y="3618766"/>
                </a:moveTo>
                <a:cubicBezTo>
                  <a:pt x="2546695" y="3622803"/>
                  <a:pt x="2555998" y="3626687"/>
                  <a:pt x="2565432" y="3630460"/>
                </a:cubicBezTo>
                <a:cubicBezTo>
                  <a:pt x="2563414" y="3640224"/>
                  <a:pt x="2561812" y="3649811"/>
                  <a:pt x="2560561" y="3659223"/>
                </a:cubicBezTo>
                <a:cubicBezTo>
                  <a:pt x="2552071" y="3655296"/>
                  <a:pt x="2543404" y="3651062"/>
                  <a:pt x="2534650" y="3646498"/>
                </a:cubicBezTo>
                <a:cubicBezTo>
                  <a:pt x="2535221" y="3637283"/>
                  <a:pt x="2536164" y="3628047"/>
                  <a:pt x="2537503" y="3618766"/>
                </a:cubicBezTo>
                <a:close/>
                <a:moveTo>
                  <a:pt x="2564401" y="3664972"/>
                </a:moveTo>
                <a:cubicBezTo>
                  <a:pt x="2573309" y="3668987"/>
                  <a:pt x="2582304" y="3672892"/>
                  <a:pt x="2591453" y="3676666"/>
                </a:cubicBezTo>
                <a:cubicBezTo>
                  <a:pt x="2589763" y="3686144"/>
                  <a:pt x="2588403" y="3695644"/>
                  <a:pt x="2587372" y="3705144"/>
                </a:cubicBezTo>
                <a:cubicBezTo>
                  <a:pt x="2579123" y="3701172"/>
                  <a:pt x="2570698" y="3696938"/>
                  <a:pt x="2562207" y="3692375"/>
                </a:cubicBezTo>
                <a:cubicBezTo>
                  <a:pt x="2562558" y="3683270"/>
                  <a:pt x="2563304" y="3674121"/>
                  <a:pt x="2564401" y="3664972"/>
                </a:cubicBezTo>
                <a:close/>
                <a:moveTo>
                  <a:pt x="2591234" y="3711089"/>
                </a:moveTo>
                <a:cubicBezTo>
                  <a:pt x="2599922" y="3715148"/>
                  <a:pt x="2608698" y="3719032"/>
                  <a:pt x="2617518" y="3722805"/>
                </a:cubicBezTo>
                <a:cubicBezTo>
                  <a:pt x="2616047" y="3732371"/>
                  <a:pt x="2614994" y="3741761"/>
                  <a:pt x="2614227" y="3751020"/>
                </a:cubicBezTo>
                <a:cubicBezTo>
                  <a:pt x="2606196" y="3747049"/>
                  <a:pt x="2598035" y="3742793"/>
                  <a:pt x="2589807" y="3738229"/>
                </a:cubicBezTo>
                <a:cubicBezTo>
                  <a:pt x="2589917" y="3729212"/>
                  <a:pt x="2590400" y="3720150"/>
                  <a:pt x="2591234" y="3711089"/>
                </a:cubicBezTo>
                <a:close/>
                <a:moveTo>
                  <a:pt x="2618461" y="3757360"/>
                </a:moveTo>
                <a:cubicBezTo>
                  <a:pt x="2618658" y="3757448"/>
                  <a:pt x="2618878" y="3757558"/>
                  <a:pt x="2619097" y="3757668"/>
                </a:cubicBezTo>
                <a:cubicBezTo>
                  <a:pt x="2627259" y="3761595"/>
                  <a:pt x="2635530" y="3765347"/>
                  <a:pt x="2643845" y="3769011"/>
                </a:cubicBezTo>
                <a:cubicBezTo>
                  <a:pt x="2642639" y="3778467"/>
                  <a:pt x="2641761" y="3787791"/>
                  <a:pt x="2641234" y="3796918"/>
                </a:cubicBezTo>
                <a:cubicBezTo>
                  <a:pt x="2633468" y="3792969"/>
                  <a:pt x="2625569" y="3788713"/>
                  <a:pt x="2617605" y="3784193"/>
                </a:cubicBezTo>
                <a:cubicBezTo>
                  <a:pt x="2617561" y="3775263"/>
                  <a:pt x="2617846" y="3766312"/>
                  <a:pt x="2618461" y="3757360"/>
                </a:cubicBezTo>
                <a:close/>
                <a:moveTo>
                  <a:pt x="2641015" y="3801240"/>
                </a:moveTo>
                <a:cubicBezTo>
                  <a:pt x="2640598" y="3810060"/>
                  <a:pt x="2640489" y="3818770"/>
                  <a:pt x="2640686" y="3827305"/>
                </a:cubicBezTo>
                <a:cubicBezTo>
                  <a:pt x="2633533" y="3823027"/>
                  <a:pt x="2626337" y="3818485"/>
                  <a:pt x="2619185" y="3813702"/>
                </a:cubicBezTo>
                <a:cubicBezTo>
                  <a:pt x="2618351" y="3805431"/>
                  <a:pt x="2617846" y="3797116"/>
                  <a:pt x="2617671" y="3788757"/>
                </a:cubicBezTo>
                <a:cubicBezTo>
                  <a:pt x="2625525" y="3793188"/>
                  <a:pt x="2633336" y="3797357"/>
                  <a:pt x="2641015" y="3801240"/>
                </a:cubicBezTo>
                <a:close/>
                <a:moveTo>
                  <a:pt x="2645513" y="3803500"/>
                </a:moveTo>
                <a:cubicBezTo>
                  <a:pt x="2646237" y="3803851"/>
                  <a:pt x="2646939" y="3804224"/>
                  <a:pt x="2647663" y="3804553"/>
                </a:cubicBezTo>
                <a:cubicBezTo>
                  <a:pt x="2655144" y="3808239"/>
                  <a:pt x="2662714" y="3811772"/>
                  <a:pt x="2670283" y="3815216"/>
                </a:cubicBezTo>
                <a:cubicBezTo>
                  <a:pt x="2669340" y="3824584"/>
                  <a:pt x="2668725" y="3833799"/>
                  <a:pt x="2668418" y="3842882"/>
                </a:cubicBezTo>
                <a:cubicBezTo>
                  <a:pt x="2660849" y="3838889"/>
                  <a:pt x="2653148" y="3834633"/>
                  <a:pt x="2645403" y="3830113"/>
                </a:cubicBezTo>
                <a:cubicBezTo>
                  <a:pt x="2645118" y="3821381"/>
                  <a:pt x="2645140" y="3812517"/>
                  <a:pt x="2645513" y="3803500"/>
                </a:cubicBezTo>
                <a:close/>
                <a:moveTo>
                  <a:pt x="2668286" y="3847380"/>
                </a:moveTo>
                <a:cubicBezTo>
                  <a:pt x="2668089" y="3856112"/>
                  <a:pt x="2668199" y="3864712"/>
                  <a:pt x="2668572" y="3873203"/>
                </a:cubicBezTo>
                <a:cubicBezTo>
                  <a:pt x="2661617" y="3868925"/>
                  <a:pt x="2654640" y="3864383"/>
                  <a:pt x="2647685" y="3859644"/>
                </a:cubicBezTo>
                <a:cubicBezTo>
                  <a:pt x="2646675" y="3851505"/>
                  <a:pt x="2645952" y="3843255"/>
                  <a:pt x="2645557" y="3834874"/>
                </a:cubicBezTo>
                <a:cubicBezTo>
                  <a:pt x="2653214" y="3839306"/>
                  <a:pt x="2660805" y="3843475"/>
                  <a:pt x="2668286" y="3847380"/>
                </a:cubicBezTo>
                <a:close/>
                <a:moveTo>
                  <a:pt x="2672960" y="3849771"/>
                </a:moveTo>
                <a:cubicBezTo>
                  <a:pt x="2674057" y="3850342"/>
                  <a:pt x="2675154" y="3850912"/>
                  <a:pt x="2676229" y="3851461"/>
                </a:cubicBezTo>
                <a:cubicBezTo>
                  <a:pt x="2683205" y="3854971"/>
                  <a:pt x="2690226" y="3858350"/>
                  <a:pt x="2697291" y="3861663"/>
                </a:cubicBezTo>
                <a:cubicBezTo>
                  <a:pt x="2696567" y="3870899"/>
                  <a:pt x="2696128" y="3880026"/>
                  <a:pt x="2695997" y="3889000"/>
                </a:cubicBezTo>
                <a:cubicBezTo>
                  <a:pt x="2688559" y="3884985"/>
                  <a:pt x="2681011" y="3880707"/>
                  <a:pt x="2673420" y="3876121"/>
                </a:cubicBezTo>
                <a:cubicBezTo>
                  <a:pt x="2672960" y="3867477"/>
                  <a:pt x="2672806" y="3858679"/>
                  <a:pt x="2672960" y="3849771"/>
                </a:cubicBezTo>
                <a:close/>
                <a:moveTo>
                  <a:pt x="2695953" y="3893673"/>
                </a:moveTo>
                <a:cubicBezTo>
                  <a:pt x="2695931" y="3902296"/>
                  <a:pt x="2696150" y="3910808"/>
                  <a:pt x="2696677" y="3919189"/>
                </a:cubicBezTo>
                <a:cubicBezTo>
                  <a:pt x="2689678" y="3914779"/>
                  <a:pt x="2682876" y="3910282"/>
                  <a:pt x="2676316" y="3905696"/>
                </a:cubicBezTo>
                <a:cubicBezTo>
                  <a:pt x="2675154" y="3897644"/>
                  <a:pt x="2674342" y="3889461"/>
                  <a:pt x="2673771" y="3881189"/>
                </a:cubicBezTo>
                <a:cubicBezTo>
                  <a:pt x="2680946" y="3885446"/>
                  <a:pt x="2688339" y="3889592"/>
                  <a:pt x="2695953" y="3893673"/>
                </a:cubicBezTo>
                <a:close/>
                <a:moveTo>
                  <a:pt x="2700735" y="3896196"/>
                </a:moveTo>
                <a:cubicBezTo>
                  <a:pt x="2702096" y="3896920"/>
                  <a:pt x="2703434" y="3897644"/>
                  <a:pt x="2704794" y="3898346"/>
                </a:cubicBezTo>
                <a:cubicBezTo>
                  <a:pt x="2711179" y="3901637"/>
                  <a:pt x="2717651" y="3904841"/>
                  <a:pt x="2724167" y="3907978"/>
                </a:cubicBezTo>
                <a:cubicBezTo>
                  <a:pt x="2723663" y="3917127"/>
                  <a:pt x="2723443" y="3926166"/>
                  <a:pt x="2723487" y="3935074"/>
                </a:cubicBezTo>
                <a:cubicBezTo>
                  <a:pt x="2716027" y="3930927"/>
                  <a:pt x="2708765" y="3926671"/>
                  <a:pt x="2701723" y="3922327"/>
                </a:cubicBezTo>
                <a:cubicBezTo>
                  <a:pt x="2701108" y="3913748"/>
                  <a:pt x="2700757" y="3905060"/>
                  <a:pt x="2700735" y="3896196"/>
                </a:cubicBezTo>
                <a:close/>
                <a:moveTo>
                  <a:pt x="2723575" y="3939944"/>
                </a:moveTo>
                <a:cubicBezTo>
                  <a:pt x="2723728" y="3948457"/>
                  <a:pt x="2724145" y="3956882"/>
                  <a:pt x="2724825" y="3965175"/>
                </a:cubicBezTo>
                <a:cubicBezTo>
                  <a:pt x="2718046" y="3960809"/>
                  <a:pt x="2711442" y="3956355"/>
                  <a:pt x="2705079" y="3951814"/>
                </a:cubicBezTo>
                <a:cubicBezTo>
                  <a:pt x="2703829" y="3943828"/>
                  <a:pt x="2702820" y="3935754"/>
                  <a:pt x="2702096" y="3927548"/>
                </a:cubicBezTo>
                <a:cubicBezTo>
                  <a:pt x="2709051" y="3931761"/>
                  <a:pt x="2716225" y="3935885"/>
                  <a:pt x="2723575" y="3939944"/>
                </a:cubicBezTo>
                <a:close/>
                <a:moveTo>
                  <a:pt x="2725286" y="3970616"/>
                </a:moveTo>
                <a:cubicBezTo>
                  <a:pt x="2726032" y="3978405"/>
                  <a:pt x="2727019" y="3986106"/>
                  <a:pt x="2728248" y="3993741"/>
                </a:cubicBezTo>
                <a:cubicBezTo>
                  <a:pt x="2722193" y="3989199"/>
                  <a:pt x="2716335" y="3984592"/>
                  <a:pt x="2710674" y="3979897"/>
                </a:cubicBezTo>
                <a:cubicBezTo>
                  <a:pt x="2708897" y="3972613"/>
                  <a:pt x="2707339" y="3965219"/>
                  <a:pt x="2706045" y="3957760"/>
                </a:cubicBezTo>
                <a:cubicBezTo>
                  <a:pt x="2712276" y="3962126"/>
                  <a:pt x="2718682" y="3966404"/>
                  <a:pt x="2725286" y="3970616"/>
                </a:cubicBezTo>
                <a:close/>
                <a:moveTo>
                  <a:pt x="2730574" y="3973973"/>
                </a:moveTo>
                <a:cubicBezTo>
                  <a:pt x="2737309" y="3978142"/>
                  <a:pt x="2744220" y="3982244"/>
                  <a:pt x="2751329" y="3986282"/>
                </a:cubicBezTo>
                <a:cubicBezTo>
                  <a:pt x="2751658" y="3994684"/>
                  <a:pt x="2752228" y="4003000"/>
                  <a:pt x="2753040" y="4011227"/>
                </a:cubicBezTo>
                <a:cubicBezTo>
                  <a:pt x="2746458" y="4006861"/>
                  <a:pt x="2740074" y="4002429"/>
                  <a:pt x="2733887" y="3997931"/>
                </a:cubicBezTo>
                <a:cubicBezTo>
                  <a:pt x="2732504" y="3990033"/>
                  <a:pt x="2731429" y="3982047"/>
                  <a:pt x="2730574" y="3973973"/>
                </a:cubicBezTo>
                <a:close/>
                <a:moveTo>
                  <a:pt x="2753676" y="4016888"/>
                </a:moveTo>
                <a:cubicBezTo>
                  <a:pt x="2754532" y="4024567"/>
                  <a:pt x="2755629" y="4032158"/>
                  <a:pt x="2756923" y="4039661"/>
                </a:cubicBezTo>
                <a:cubicBezTo>
                  <a:pt x="2751066" y="4035185"/>
                  <a:pt x="2745405" y="4030644"/>
                  <a:pt x="2739898" y="4026015"/>
                </a:cubicBezTo>
                <a:cubicBezTo>
                  <a:pt x="2738055" y="4018818"/>
                  <a:pt x="2736432" y="4011556"/>
                  <a:pt x="2735027" y="4004184"/>
                </a:cubicBezTo>
                <a:cubicBezTo>
                  <a:pt x="2741083" y="4008507"/>
                  <a:pt x="2747292" y="4012741"/>
                  <a:pt x="2753676" y="4016888"/>
                </a:cubicBezTo>
                <a:close/>
                <a:moveTo>
                  <a:pt x="2762123" y="4040495"/>
                </a:moveTo>
                <a:cubicBezTo>
                  <a:pt x="2760939" y="4033869"/>
                  <a:pt x="2759929" y="4027177"/>
                  <a:pt x="2759095" y="4020420"/>
                </a:cubicBezTo>
                <a:cubicBezTo>
                  <a:pt x="2765677" y="4024610"/>
                  <a:pt x="2772457" y="4028713"/>
                  <a:pt x="2779390" y="4032750"/>
                </a:cubicBezTo>
                <a:cubicBezTo>
                  <a:pt x="2779851" y="4041065"/>
                  <a:pt x="2780553" y="4049271"/>
                  <a:pt x="2781474" y="4057367"/>
                </a:cubicBezTo>
                <a:cubicBezTo>
                  <a:pt x="2775068" y="4053044"/>
                  <a:pt x="2768859" y="4048635"/>
                  <a:pt x="2762825" y="4044137"/>
                </a:cubicBezTo>
                <a:cubicBezTo>
                  <a:pt x="2762584" y="4042930"/>
                  <a:pt x="2762343" y="4041724"/>
                  <a:pt x="2762123" y="4040495"/>
                </a:cubicBezTo>
                <a:close/>
                <a:moveTo>
                  <a:pt x="2782176" y="4063247"/>
                </a:moveTo>
                <a:cubicBezTo>
                  <a:pt x="2783054" y="4070048"/>
                  <a:pt x="2784063" y="4076762"/>
                  <a:pt x="2785270" y="4083409"/>
                </a:cubicBezTo>
                <a:cubicBezTo>
                  <a:pt x="2785402" y="4084177"/>
                  <a:pt x="2785577" y="4084945"/>
                  <a:pt x="2785709" y="4085713"/>
                </a:cubicBezTo>
                <a:cubicBezTo>
                  <a:pt x="2780048" y="4081281"/>
                  <a:pt x="2774541" y="4076784"/>
                  <a:pt x="2769210" y="4072220"/>
                </a:cubicBezTo>
                <a:cubicBezTo>
                  <a:pt x="2767279" y="4065111"/>
                  <a:pt x="2765568" y="4057915"/>
                  <a:pt x="2764054" y="4050631"/>
                </a:cubicBezTo>
                <a:cubicBezTo>
                  <a:pt x="2769934" y="4054909"/>
                  <a:pt x="2775989" y="4059122"/>
                  <a:pt x="2782176" y="4063247"/>
                </a:cubicBezTo>
                <a:close/>
                <a:moveTo>
                  <a:pt x="2787047" y="4092624"/>
                </a:moveTo>
                <a:cubicBezTo>
                  <a:pt x="2788429" y="4099250"/>
                  <a:pt x="2789965" y="4105832"/>
                  <a:pt x="2791654" y="4112326"/>
                </a:cubicBezTo>
                <a:cubicBezTo>
                  <a:pt x="2786828" y="4107960"/>
                  <a:pt x="2782154" y="4103550"/>
                  <a:pt x="2777613" y="4099053"/>
                </a:cubicBezTo>
                <a:cubicBezTo>
                  <a:pt x="2775375" y="4092821"/>
                  <a:pt x="2773335" y="4086525"/>
                  <a:pt x="2771448" y="4080162"/>
                </a:cubicBezTo>
                <a:cubicBezTo>
                  <a:pt x="2776516" y="4084375"/>
                  <a:pt x="2781716" y="4088521"/>
                  <a:pt x="2787047" y="4092624"/>
                </a:cubicBezTo>
                <a:close/>
                <a:moveTo>
                  <a:pt x="2793278" y="4097253"/>
                </a:moveTo>
                <a:cubicBezTo>
                  <a:pt x="2798938" y="4101466"/>
                  <a:pt x="2804774" y="4105591"/>
                  <a:pt x="2810764" y="4109671"/>
                </a:cubicBezTo>
                <a:cubicBezTo>
                  <a:pt x="2811839" y="4117109"/>
                  <a:pt x="2813111" y="4124503"/>
                  <a:pt x="2814582" y="4131787"/>
                </a:cubicBezTo>
                <a:cubicBezTo>
                  <a:pt x="2809119" y="4127421"/>
                  <a:pt x="2803787" y="4122989"/>
                  <a:pt x="2798609" y="4118491"/>
                </a:cubicBezTo>
                <a:cubicBezTo>
                  <a:pt x="2796635" y="4111492"/>
                  <a:pt x="2794858" y="4104406"/>
                  <a:pt x="2793278" y="4097253"/>
                </a:cubicBezTo>
                <a:close/>
                <a:moveTo>
                  <a:pt x="2816161" y="4139137"/>
                </a:moveTo>
                <a:cubicBezTo>
                  <a:pt x="2817631" y="4145806"/>
                  <a:pt x="2819233" y="4152410"/>
                  <a:pt x="2821032" y="4158948"/>
                </a:cubicBezTo>
                <a:cubicBezTo>
                  <a:pt x="2816402" y="4154736"/>
                  <a:pt x="2811949" y="4150480"/>
                  <a:pt x="2807583" y="4146158"/>
                </a:cubicBezTo>
                <a:cubicBezTo>
                  <a:pt x="2805235" y="4139817"/>
                  <a:pt x="2803085" y="4133410"/>
                  <a:pt x="2801088" y="4126916"/>
                </a:cubicBezTo>
                <a:cubicBezTo>
                  <a:pt x="2806003" y="4131041"/>
                  <a:pt x="2811005" y="4135122"/>
                  <a:pt x="2816161" y="4139137"/>
                </a:cubicBezTo>
                <a:close/>
                <a:moveTo>
                  <a:pt x="2822546" y="4143964"/>
                </a:moveTo>
                <a:cubicBezTo>
                  <a:pt x="2839198" y="4156491"/>
                  <a:pt x="2857079" y="4168427"/>
                  <a:pt x="2876233" y="4179725"/>
                </a:cubicBezTo>
                <a:cubicBezTo>
                  <a:pt x="2999491" y="4252456"/>
                  <a:pt x="3151710" y="4292387"/>
                  <a:pt x="3341600" y="4301821"/>
                </a:cubicBezTo>
                <a:cubicBezTo>
                  <a:pt x="3511064" y="4310246"/>
                  <a:pt x="3688294" y="4292650"/>
                  <a:pt x="3839328" y="4274308"/>
                </a:cubicBezTo>
                <a:cubicBezTo>
                  <a:pt x="3878206" y="4269570"/>
                  <a:pt x="3919541" y="4264085"/>
                  <a:pt x="3969410" y="4257086"/>
                </a:cubicBezTo>
                <a:cubicBezTo>
                  <a:pt x="4271018" y="4214522"/>
                  <a:pt x="4590485" y="4146574"/>
                  <a:pt x="4974784" y="4043259"/>
                </a:cubicBezTo>
                <a:cubicBezTo>
                  <a:pt x="4997360" y="4037204"/>
                  <a:pt x="5020660" y="4030929"/>
                  <a:pt x="5044443" y="4024567"/>
                </a:cubicBezTo>
                <a:cubicBezTo>
                  <a:pt x="5040823" y="4037401"/>
                  <a:pt x="5038146" y="4050105"/>
                  <a:pt x="5036545" y="4062523"/>
                </a:cubicBezTo>
                <a:cubicBezTo>
                  <a:pt x="5018181" y="4067788"/>
                  <a:pt x="4999905" y="4073010"/>
                  <a:pt x="4981760" y="4078210"/>
                </a:cubicBezTo>
                <a:cubicBezTo>
                  <a:pt x="4605360" y="4185671"/>
                  <a:pt x="4289250" y="4256384"/>
                  <a:pt x="3986918" y="4300746"/>
                </a:cubicBezTo>
                <a:cubicBezTo>
                  <a:pt x="3937816" y="4307920"/>
                  <a:pt x="3896899" y="4313537"/>
                  <a:pt x="3858131" y="4318452"/>
                </a:cubicBezTo>
                <a:cubicBezTo>
                  <a:pt x="3518106" y="4361344"/>
                  <a:pt x="3167573" y="4379401"/>
                  <a:pt x="2907278" y="4222508"/>
                </a:cubicBezTo>
                <a:cubicBezTo>
                  <a:pt x="2877812" y="4204737"/>
                  <a:pt x="2851485" y="4185693"/>
                  <a:pt x="2828272" y="4165399"/>
                </a:cubicBezTo>
                <a:cubicBezTo>
                  <a:pt x="2826166" y="4158334"/>
                  <a:pt x="2824257" y="4151204"/>
                  <a:pt x="2822546" y="4143964"/>
                </a:cubicBezTo>
                <a:close/>
                <a:moveTo>
                  <a:pt x="2904798" y="4226611"/>
                </a:moveTo>
                <a:cubicBezTo>
                  <a:pt x="3026762" y="4300132"/>
                  <a:pt x="3177402" y="4340720"/>
                  <a:pt x="3365361" y="4350681"/>
                </a:cubicBezTo>
                <a:cubicBezTo>
                  <a:pt x="3536470" y="4359742"/>
                  <a:pt x="3710782" y="4341883"/>
                  <a:pt x="3858723" y="4323234"/>
                </a:cubicBezTo>
                <a:cubicBezTo>
                  <a:pt x="3897535" y="4318298"/>
                  <a:pt x="3938497" y="4312681"/>
                  <a:pt x="3987620" y="4305507"/>
                </a:cubicBezTo>
                <a:cubicBezTo>
                  <a:pt x="4290171" y="4261123"/>
                  <a:pt x="4606457" y="4190344"/>
                  <a:pt x="4983077" y="4082817"/>
                </a:cubicBezTo>
                <a:cubicBezTo>
                  <a:pt x="5000585" y="4077815"/>
                  <a:pt x="5018225" y="4072768"/>
                  <a:pt x="5035952" y="4067700"/>
                </a:cubicBezTo>
                <a:cubicBezTo>
                  <a:pt x="5034680" y="4080031"/>
                  <a:pt x="5034548" y="4092076"/>
                  <a:pt x="5035733" y="4103769"/>
                </a:cubicBezTo>
                <a:cubicBezTo>
                  <a:pt x="5020397" y="4108443"/>
                  <a:pt x="5005105" y="4113094"/>
                  <a:pt x="4989966" y="4117680"/>
                </a:cubicBezTo>
                <a:cubicBezTo>
                  <a:pt x="4625523" y="4227928"/>
                  <a:pt x="4303357" y="4303620"/>
                  <a:pt x="4005106" y="4349058"/>
                </a:cubicBezTo>
                <a:cubicBezTo>
                  <a:pt x="3956729" y="4356408"/>
                  <a:pt x="3916162" y="4362200"/>
                  <a:pt x="3877482" y="4367268"/>
                </a:cubicBezTo>
                <a:cubicBezTo>
                  <a:pt x="3558432" y="4409063"/>
                  <a:pt x="3197060" y="4430126"/>
                  <a:pt x="2935931" y="4269328"/>
                </a:cubicBezTo>
                <a:cubicBezTo>
                  <a:pt x="2897909" y="4245918"/>
                  <a:pt x="2865087" y="4220292"/>
                  <a:pt x="2837421" y="4192582"/>
                </a:cubicBezTo>
                <a:cubicBezTo>
                  <a:pt x="2835073" y="4186373"/>
                  <a:pt x="2832901" y="4180098"/>
                  <a:pt x="2830861" y="4173758"/>
                </a:cubicBezTo>
                <a:cubicBezTo>
                  <a:pt x="2852976" y="4192582"/>
                  <a:pt x="2877637" y="4210244"/>
                  <a:pt x="2904798" y="4226611"/>
                </a:cubicBezTo>
                <a:close/>
                <a:moveTo>
                  <a:pt x="5037729" y="4067196"/>
                </a:moveTo>
                <a:cubicBezTo>
                  <a:pt x="5038563" y="4066955"/>
                  <a:pt x="5039419" y="4066713"/>
                  <a:pt x="5040253" y="4066472"/>
                </a:cubicBezTo>
                <a:cubicBezTo>
                  <a:pt x="5050213" y="4063620"/>
                  <a:pt x="5060196" y="4060767"/>
                  <a:pt x="5070178" y="4057915"/>
                </a:cubicBezTo>
                <a:cubicBezTo>
                  <a:pt x="5069169" y="4070246"/>
                  <a:pt x="5069433" y="4081939"/>
                  <a:pt x="5070903" y="4093041"/>
                </a:cubicBezTo>
                <a:cubicBezTo>
                  <a:pt x="5059713" y="4096442"/>
                  <a:pt x="5048546" y="4099864"/>
                  <a:pt x="5037400" y="4103265"/>
                </a:cubicBezTo>
                <a:cubicBezTo>
                  <a:pt x="5036259" y="4091571"/>
                  <a:pt x="5036413" y="4079526"/>
                  <a:pt x="5037729" y="4067196"/>
                </a:cubicBezTo>
                <a:close/>
                <a:moveTo>
                  <a:pt x="5072285" y="4057301"/>
                </a:moveTo>
                <a:cubicBezTo>
                  <a:pt x="5083123" y="4054207"/>
                  <a:pt x="5093961" y="4051114"/>
                  <a:pt x="5104822" y="4047998"/>
                </a:cubicBezTo>
                <a:cubicBezTo>
                  <a:pt x="5104163" y="4059692"/>
                  <a:pt x="5104624" y="4071123"/>
                  <a:pt x="5106401" y="4082159"/>
                </a:cubicBezTo>
                <a:cubicBezTo>
                  <a:pt x="5095212" y="4085603"/>
                  <a:pt x="5084023" y="4089026"/>
                  <a:pt x="5072833" y="4092449"/>
                </a:cubicBezTo>
                <a:cubicBezTo>
                  <a:pt x="5071385" y="4081062"/>
                  <a:pt x="5071253" y="4069324"/>
                  <a:pt x="5072285" y="4057301"/>
                </a:cubicBezTo>
                <a:close/>
                <a:moveTo>
                  <a:pt x="5106774" y="4047450"/>
                </a:moveTo>
                <a:cubicBezTo>
                  <a:pt x="5117569" y="4044378"/>
                  <a:pt x="5128363" y="4041285"/>
                  <a:pt x="5139157" y="4038213"/>
                </a:cubicBezTo>
                <a:cubicBezTo>
                  <a:pt x="5138806" y="4049578"/>
                  <a:pt x="5139596" y="4060636"/>
                  <a:pt x="5141681" y="4071343"/>
                </a:cubicBezTo>
                <a:cubicBezTo>
                  <a:pt x="5130579" y="4074743"/>
                  <a:pt x="5119433" y="4078166"/>
                  <a:pt x="5108244" y="4081588"/>
                </a:cubicBezTo>
                <a:cubicBezTo>
                  <a:pt x="5106511" y="4070552"/>
                  <a:pt x="5106072" y="4059144"/>
                  <a:pt x="5106774" y="4047450"/>
                </a:cubicBezTo>
                <a:close/>
                <a:moveTo>
                  <a:pt x="5142712" y="4076147"/>
                </a:moveTo>
                <a:cubicBezTo>
                  <a:pt x="5145169" y="4086657"/>
                  <a:pt x="5148943" y="4096771"/>
                  <a:pt x="5154230" y="4106402"/>
                </a:cubicBezTo>
                <a:cubicBezTo>
                  <a:pt x="5142712" y="4110198"/>
                  <a:pt x="5131193" y="4113972"/>
                  <a:pt x="5119697" y="4117745"/>
                </a:cubicBezTo>
                <a:cubicBezTo>
                  <a:pt x="5114694" y="4107785"/>
                  <a:pt x="5111228" y="4097319"/>
                  <a:pt x="5109100" y="4086459"/>
                </a:cubicBezTo>
                <a:cubicBezTo>
                  <a:pt x="5120333" y="4083014"/>
                  <a:pt x="5131544" y="4079592"/>
                  <a:pt x="5142712" y="4076147"/>
                </a:cubicBezTo>
                <a:close/>
                <a:moveTo>
                  <a:pt x="5156797" y="4110812"/>
                </a:moveTo>
                <a:cubicBezTo>
                  <a:pt x="5157763" y="4112436"/>
                  <a:pt x="5158794" y="4114037"/>
                  <a:pt x="5159869" y="4115639"/>
                </a:cubicBezTo>
                <a:cubicBezTo>
                  <a:pt x="5165024" y="4123252"/>
                  <a:pt x="5171080" y="4130427"/>
                  <a:pt x="5177991" y="4137118"/>
                </a:cubicBezTo>
                <a:cubicBezTo>
                  <a:pt x="5166231" y="4141265"/>
                  <a:pt x="5154450" y="4145433"/>
                  <a:pt x="5142624" y="4149580"/>
                </a:cubicBezTo>
                <a:cubicBezTo>
                  <a:pt x="5136108" y="4142867"/>
                  <a:pt x="5130381" y="4135714"/>
                  <a:pt x="5125533" y="4128123"/>
                </a:cubicBezTo>
                <a:cubicBezTo>
                  <a:pt x="5124304" y="4126170"/>
                  <a:pt x="5123164" y="4124218"/>
                  <a:pt x="5122067" y="4122221"/>
                </a:cubicBezTo>
                <a:cubicBezTo>
                  <a:pt x="5133629" y="4118425"/>
                  <a:pt x="5145213" y="4114630"/>
                  <a:pt x="5156797" y="4110812"/>
                </a:cubicBezTo>
                <a:close/>
                <a:moveTo>
                  <a:pt x="5161536" y="4114498"/>
                </a:moveTo>
                <a:cubicBezTo>
                  <a:pt x="5160571" y="4113072"/>
                  <a:pt x="5159649" y="4111624"/>
                  <a:pt x="5158750" y="4110176"/>
                </a:cubicBezTo>
                <a:cubicBezTo>
                  <a:pt x="5170334" y="4106359"/>
                  <a:pt x="5181897" y="4102541"/>
                  <a:pt x="5193459" y="4098702"/>
                </a:cubicBezTo>
                <a:cubicBezTo>
                  <a:pt x="5194227" y="4099864"/>
                  <a:pt x="5195017" y="4101005"/>
                  <a:pt x="5195828" y="4102124"/>
                </a:cubicBezTo>
                <a:cubicBezTo>
                  <a:pt x="5201401" y="4109869"/>
                  <a:pt x="5207983" y="4117087"/>
                  <a:pt x="5215486" y="4123779"/>
                </a:cubicBezTo>
                <a:cubicBezTo>
                  <a:pt x="5203749" y="4127969"/>
                  <a:pt x="5191967" y="4132160"/>
                  <a:pt x="5180141" y="4136350"/>
                </a:cubicBezTo>
                <a:cubicBezTo>
                  <a:pt x="5173011" y="4129549"/>
                  <a:pt x="5166802" y="4122287"/>
                  <a:pt x="5161536" y="4114498"/>
                </a:cubicBezTo>
                <a:close/>
                <a:moveTo>
                  <a:pt x="5219918" y="4127618"/>
                </a:moveTo>
                <a:cubicBezTo>
                  <a:pt x="5229111" y="4135210"/>
                  <a:pt x="5239620" y="4142077"/>
                  <a:pt x="5251402" y="4148198"/>
                </a:cubicBezTo>
                <a:cubicBezTo>
                  <a:pt x="5239511" y="4152783"/>
                  <a:pt x="5227553" y="4157369"/>
                  <a:pt x="5215530" y="4161954"/>
                </a:cubicBezTo>
                <a:cubicBezTo>
                  <a:pt x="5203815" y="4155460"/>
                  <a:pt x="5193437" y="4148220"/>
                  <a:pt x="5184376" y="4140256"/>
                </a:cubicBezTo>
                <a:cubicBezTo>
                  <a:pt x="5196267" y="4136043"/>
                  <a:pt x="5208115" y="4131831"/>
                  <a:pt x="5219918" y="4127618"/>
                </a:cubicBezTo>
                <a:close/>
                <a:moveTo>
                  <a:pt x="5257677" y="4151313"/>
                </a:moveTo>
                <a:cubicBezTo>
                  <a:pt x="5270314" y="4157391"/>
                  <a:pt x="5284312" y="4162678"/>
                  <a:pt x="5299626" y="4167110"/>
                </a:cubicBezTo>
                <a:cubicBezTo>
                  <a:pt x="5340500" y="4178979"/>
                  <a:pt x="5392037" y="4185386"/>
                  <a:pt x="5452854" y="4186132"/>
                </a:cubicBezTo>
                <a:cubicBezTo>
                  <a:pt x="5563914" y="4187514"/>
                  <a:pt x="5684495" y="4170379"/>
                  <a:pt x="5772541" y="4157873"/>
                </a:cubicBezTo>
                <a:cubicBezTo>
                  <a:pt x="5797025" y="4154407"/>
                  <a:pt x="5818176" y="4151401"/>
                  <a:pt x="5836012" y="4149229"/>
                </a:cubicBezTo>
                <a:cubicBezTo>
                  <a:pt x="6069804" y="4120817"/>
                  <a:pt x="6310243" y="4085472"/>
                  <a:pt x="6542762" y="4051267"/>
                </a:cubicBezTo>
                <a:cubicBezTo>
                  <a:pt x="7235954" y="3949313"/>
                  <a:pt x="7952752" y="3843892"/>
                  <a:pt x="8649870" y="3895319"/>
                </a:cubicBezTo>
                <a:cubicBezTo>
                  <a:pt x="8667027" y="3896591"/>
                  <a:pt x="8684425" y="3897644"/>
                  <a:pt x="8701582" y="3898631"/>
                </a:cubicBezTo>
                <a:cubicBezTo>
                  <a:pt x="8690963" y="3913222"/>
                  <a:pt x="8680564" y="3927461"/>
                  <a:pt x="8670383" y="3941283"/>
                </a:cubicBezTo>
                <a:cubicBezTo>
                  <a:pt x="8662046" y="3940537"/>
                  <a:pt x="8653687" y="3939769"/>
                  <a:pt x="8645394" y="3938957"/>
                </a:cubicBezTo>
                <a:cubicBezTo>
                  <a:pt x="7953717" y="3872413"/>
                  <a:pt x="7241570" y="3973468"/>
                  <a:pt x="6552877" y="4071211"/>
                </a:cubicBezTo>
                <a:cubicBezTo>
                  <a:pt x="6306799" y="4106117"/>
                  <a:pt x="6052340" y="4142230"/>
                  <a:pt x="5805121" y="4169589"/>
                </a:cubicBezTo>
                <a:cubicBezTo>
                  <a:pt x="5786626" y="4171630"/>
                  <a:pt x="5764423" y="4174592"/>
                  <a:pt x="5738709" y="4178036"/>
                </a:cubicBezTo>
                <a:cubicBezTo>
                  <a:pt x="5649940" y="4189927"/>
                  <a:pt x="5528349" y="4206185"/>
                  <a:pt x="5416807" y="4203465"/>
                </a:cubicBezTo>
                <a:cubicBezTo>
                  <a:pt x="5355858" y="4201973"/>
                  <a:pt x="5304321" y="4194776"/>
                  <a:pt x="5263601" y="4182095"/>
                </a:cubicBezTo>
                <a:cubicBezTo>
                  <a:pt x="5248221" y="4177290"/>
                  <a:pt x="5234245" y="4171630"/>
                  <a:pt x="5221630" y="4165179"/>
                </a:cubicBezTo>
                <a:cubicBezTo>
                  <a:pt x="5233587" y="4160616"/>
                  <a:pt x="5245588" y="4155987"/>
                  <a:pt x="5257677" y="4151313"/>
                </a:cubicBezTo>
                <a:close/>
                <a:moveTo>
                  <a:pt x="8707747" y="3898961"/>
                </a:moveTo>
                <a:cubicBezTo>
                  <a:pt x="8711258" y="3899158"/>
                  <a:pt x="8714790" y="3899378"/>
                  <a:pt x="8718300" y="3899575"/>
                </a:cubicBezTo>
                <a:cubicBezTo>
                  <a:pt x="8723961" y="3899882"/>
                  <a:pt x="8729665" y="3900211"/>
                  <a:pt x="8735369" y="3900540"/>
                </a:cubicBezTo>
                <a:cubicBezTo>
                  <a:pt x="8724772" y="3915416"/>
                  <a:pt x="8714329" y="3930028"/>
                  <a:pt x="8704105" y="3944245"/>
                </a:cubicBezTo>
                <a:cubicBezTo>
                  <a:pt x="8701604" y="3944025"/>
                  <a:pt x="8699125" y="3943828"/>
                  <a:pt x="8696646" y="3943586"/>
                </a:cubicBezTo>
                <a:cubicBezTo>
                  <a:pt x="8689976" y="3943016"/>
                  <a:pt x="8683218" y="3942424"/>
                  <a:pt x="8676417" y="3941809"/>
                </a:cubicBezTo>
                <a:cubicBezTo>
                  <a:pt x="8686641" y="3927921"/>
                  <a:pt x="8697084" y="3913639"/>
                  <a:pt x="8707747" y="3898961"/>
                </a:cubicBezTo>
                <a:close/>
                <a:moveTo>
                  <a:pt x="8741381" y="3900891"/>
                </a:moveTo>
                <a:cubicBezTo>
                  <a:pt x="8750377" y="3901418"/>
                  <a:pt x="8759437" y="3901966"/>
                  <a:pt x="8768499" y="3902559"/>
                </a:cubicBezTo>
                <a:cubicBezTo>
                  <a:pt x="8766129" y="3905960"/>
                  <a:pt x="8763782" y="3909382"/>
                  <a:pt x="8761434" y="3912783"/>
                </a:cubicBezTo>
                <a:cubicBezTo>
                  <a:pt x="8753228" y="3924543"/>
                  <a:pt x="8745198" y="3936017"/>
                  <a:pt x="8737322" y="3947250"/>
                </a:cubicBezTo>
                <a:cubicBezTo>
                  <a:pt x="8728173" y="3946395"/>
                  <a:pt x="8719068" y="3945583"/>
                  <a:pt x="8710007" y="3944771"/>
                </a:cubicBezTo>
                <a:cubicBezTo>
                  <a:pt x="8720275" y="3930488"/>
                  <a:pt x="8730740" y="3915833"/>
                  <a:pt x="8741381" y="3900891"/>
                </a:cubicBezTo>
                <a:close/>
                <a:moveTo>
                  <a:pt x="8765537" y="3915635"/>
                </a:moveTo>
                <a:cubicBezTo>
                  <a:pt x="8768455" y="3911423"/>
                  <a:pt x="8771373" y="3907166"/>
                  <a:pt x="8774291" y="3902954"/>
                </a:cubicBezTo>
                <a:cubicBezTo>
                  <a:pt x="8783133" y="3903546"/>
                  <a:pt x="8791996" y="3904204"/>
                  <a:pt x="8800882" y="3904928"/>
                </a:cubicBezTo>
                <a:cubicBezTo>
                  <a:pt x="8794519" y="3914319"/>
                  <a:pt x="8788179" y="3923687"/>
                  <a:pt x="8781816" y="3933011"/>
                </a:cubicBezTo>
                <a:cubicBezTo>
                  <a:pt x="8777823" y="3938891"/>
                  <a:pt x="8773852" y="3944683"/>
                  <a:pt x="8769925" y="3950453"/>
                </a:cubicBezTo>
                <a:cubicBezTo>
                  <a:pt x="8760951" y="3949510"/>
                  <a:pt x="8751978" y="3948633"/>
                  <a:pt x="8743048" y="3947777"/>
                </a:cubicBezTo>
                <a:cubicBezTo>
                  <a:pt x="8750420" y="3937290"/>
                  <a:pt x="8757902" y="3926583"/>
                  <a:pt x="8765537" y="3915635"/>
                </a:cubicBezTo>
                <a:close/>
                <a:moveTo>
                  <a:pt x="8768608" y="3952362"/>
                </a:moveTo>
                <a:cubicBezTo>
                  <a:pt x="8758275" y="3967457"/>
                  <a:pt x="8748095" y="3982244"/>
                  <a:pt x="8738112" y="3996637"/>
                </a:cubicBezTo>
                <a:cubicBezTo>
                  <a:pt x="8729051" y="3995430"/>
                  <a:pt x="8720012" y="3994268"/>
                  <a:pt x="8710972" y="3993149"/>
                </a:cubicBezTo>
                <a:cubicBezTo>
                  <a:pt x="8720955" y="3979129"/>
                  <a:pt x="8731179" y="3964671"/>
                  <a:pt x="8741710" y="3949686"/>
                </a:cubicBezTo>
                <a:cubicBezTo>
                  <a:pt x="8750661" y="3950519"/>
                  <a:pt x="8759635" y="3951419"/>
                  <a:pt x="8768608" y="3952362"/>
                </a:cubicBezTo>
                <a:close/>
                <a:moveTo>
                  <a:pt x="8774159" y="3952933"/>
                </a:moveTo>
                <a:cubicBezTo>
                  <a:pt x="8782891" y="3953876"/>
                  <a:pt x="8791645" y="3954863"/>
                  <a:pt x="8800399" y="3955938"/>
                </a:cubicBezTo>
                <a:cubicBezTo>
                  <a:pt x="8790153" y="3971340"/>
                  <a:pt x="8780039" y="3986413"/>
                  <a:pt x="8770100" y="4001113"/>
                </a:cubicBezTo>
                <a:cubicBezTo>
                  <a:pt x="8761237" y="3999818"/>
                  <a:pt x="8752395" y="3998568"/>
                  <a:pt x="8743553" y="3997361"/>
                </a:cubicBezTo>
                <a:cubicBezTo>
                  <a:pt x="8753580" y="3982925"/>
                  <a:pt x="8763782" y="3968115"/>
                  <a:pt x="8774159" y="3952933"/>
                </a:cubicBezTo>
                <a:close/>
                <a:moveTo>
                  <a:pt x="8768894" y="4002890"/>
                </a:moveTo>
                <a:cubicBezTo>
                  <a:pt x="8758735" y="4017919"/>
                  <a:pt x="8748753" y="4032575"/>
                  <a:pt x="8739011" y="4046792"/>
                </a:cubicBezTo>
                <a:cubicBezTo>
                  <a:pt x="8730038" y="4045190"/>
                  <a:pt x="8721130" y="4043654"/>
                  <a:pt x="8712245" y="4042184"/>
                </a:cubicBezTo>
                <a:cubicBezTo>
                  <a:pt x="8722052" y="4028253"/>
                  <a:pt x="8732078" y="4013904"/>
                  <a:pt x="8742324" y="3999138"/>
                </a:cubicBezTo>
                <a:cubicBezTo>
                  <a:pt x="8751188" y="4000323"/>
                  <a:pt x="8760052" y="4001574"/>
                  <a:pt x="8768894" y="4002890"/>
                </a:cubicBezTo>
                <a:close/>
                <a:moveTo>
                  <a:pt x="8737870" y="4048437"/>
                </a:moveTo>
                <a:cubicBezTo>
                  <a:pt x="8727822" y="4063071"/>
                  <a:pt x="8718015" y="4077222"/>
                  <a:pt x="8708493" y="4090891"/>
                </a:cubicBezTo>
                <a:cubicBezTo>
                  <a:pt x="8699563" y="4089004"/>
                  <a:pt x="8690590" y="4087161"/>
                  <a:pt x="8681529" y="4085384"/>
                </a:cubicBezTo>
                <a:cubicBezTo>
                  <a:pt x="8691095" y="4072044"/>
                  <a:pt x="8700968" y="4058179"/>
                  <a:pt x="8711082" y="4043830"/>
                </a:cubicBezTo>
                <a:cubicBezTo>
                  <a:pt x="8719968" y="4045300"/>
                  <a:pt x="8728897" y="4046858"/>
                  <a:pt x="8737870" y="4048437"/>
                </a:cubicBezTo>
                <a:close/>
                <a:moveTo>
                  <a:pt x="8707418" y="4092427"/>
                </a:moveTo>
                <a:cubicBezTo>
                  <a:pt x="8685039" y="4124437"/>
                  <a:pt x="8664153" y="4153639"/>
                  <a:pt x="8645262" y="4179309"/>
                </a:cubicBezTo>
                <a:cubicBezTo>
                  <a:pt x="8498813" y="4378194"/>
                  <a:pt x="8344598" y="4577979"/>
                  <a:pt x="8195473" y="4771181"/>
                </a:cubicBezTo>
                <a:cubicBezTo>
                  <a:pt x="8036277" y="4977394"/>
                  <a:pt x="7871684" y="5190650"/>
                  <a:pt x="7715187" y="5404476"/>
                </a:cubicBezTo>
                <a:cubicBezTo>
                  <a:pt x="7621108" y="5533088"/>
                  <a:pt x="7529729" y="5659396"/>
                  <a:pt x="7445940" y="5790553"/>
                </a:cubicBezTo>
                <a:cubicBezTo>
                  <a:pt x="7402631" y="5858435"/>
                  <a:pt x="7364982" y="5921797"/>
                  <a:pt x="7330866" y="5984260"/>
                </a:cubicBezTo>
                <a:lnTo>
                  <a:pt x="7323493" y="5997863"/>
                </a:lnTo>
                <a:cubicBezTo>
                  <a:pt x="7270991" y="6094618"/>
                  <a:pt x="7205654" y="6215024"/>
                  <a:pt x="7206159" y="6330318"/>
                </a:cubicBezTo>
                <a:cubicBezTo>
                  <a:pt x="7206225" y="6390214"/>
                  <a:pt x="7225795" y="6438108"/>
                  <a:pt x="7264344" y="6472686"/>
                </a:cubicBezTo>
                <a:cubicBezTo>
                  <a:pt x="7310352" y="6513955"/>
                  <a:pt x="7385013" y="6537299"/>
                  <a:pt x="7486265" y="6542082"/>
                </a:cubicBezTo>
                <a:cubicBezTo>
                  <a:pt x="7500460" y="6542762"/>
                  <a:pt x="7514721" y="6543047"/>
                  <a:pt x="7528917" y="6543047"/>
                </a:cubicBezTo>
                <a:cubicBezTo>
                  <a:pt x="7600222" y="6543047"/>
                  <a:pt x="7670122" y="6535522"/>
                  <a:pt x="7723568" y="6529751"/>
                </a:cubicBezTo>
                <a:cubicBezTo>
                  <a:pt x="7729645" y="6529115"/>
                  <a:pt x="7735481" y="6528479"/>
                  <a:pt x="7741076" y="6527887"/>
                </a:cubicBezTo>
                <a:cubicBezTo>
                  <a:pt x="7788839" y="6522841"/>
                  <a:pt x="7836558" y="6516895"/>
                  <a:pt x="7884277" y="6510203"/>
                </a:cubicBezTo>
                <a:cubicBezTo>
                  <a:pt x="7814092" y="6521897"/>
                  <a:pt x="7743840" y="6532033"/>
                  <a:pt x="7673523" y="6540371"/>
                </a:cubicBezTo>
                <a:cubicBezTo>
                  <a:pt x="7668762" y="6540919"/>
                  <a:pt x="7663847" y="6541511"/>
                  <a:pt x="7658779" y="6542126"/>
                </a:cubicBezTo>
                <a:cubicBezTo>
                  <a:pt x="7532120" y="6557286"/>
                  <a:pt x="7296376" y="6585523"/>
                  <a:pt x="7188783" y="6489733"/>
                </a:cubicBezTo>
                <a:cubicBezTo>
                  <a:pt x="7150607" y="6455748"/>
                  <a:pt x="7131344" y="6408271"/>
                  <a:pt x="7131541" y="6348659"/>
                </a:cubicBezTo>
                <a:cubicBezTo>
                  <a:pt x="7131651" y="6231939"/>
                  <a:pt x="7199599" y="6109602"/>
                  <a:pt x="7254185" y="6011312"/>
                </a:cubicBezTo>
                <a:lnTo>
                  <a:pt x="7261250" y="5998587"/>
                </a:lnTo>
                <a:cubicBezTo>
                  <a:pt x="7296661" y="5935136"/>
                  <a:pt x="7335692" y="5870787"/>
                  <a:pt x="7380559" y="5801873"/>
                </a:cubicBezTo>
                <a:cubicBezTo>
                  <a:pt x="7467310" y="5668830"/>
                  <a:pt x="7561914" y="5540548"/>
                  <a:pt x="7659306" y="5409917"/>
                </a:cubicBezTo>
                <a:cubicBezTo>
                  <a:pt x="7826290" y="5186065"/>
                  <a:pt x="8001809" y="4962870"/>
                  <a:pt x="8171558" y="4747047"/>
                </a:cubicBezTo>
                <a:cubicBezTo>
                  <a:pt x="8320794" y="4557311"/>
                  <a:pt x="8475118" y="4361081"/>
                  <a:pt x="8622511" y="4165816"/>
                </a:cubicBezTo>
                <a:cubicBezTo>
                  <a:pt x="8640194" y="4142384"/>
                  <a:pt x="8659633" y="4115902"/>
                  <a:pt x="8680410" y="4086942"/>
                </a:cubicBezTo>
                <a:cubicBezTo>
                  <a:pt x="8689471" y="4088719"/>
                  <a:pt x="8698488" y="4090540"/>
                  <a:pt x="8707418" y="4092427"/>
                </a:cubicBezTo>
                <a:close/>
                <a:moveTo>
                  <a:pt x="8776156" y="6354101"/>
                </a:moveTo>
                <a:cubicBezTo>
                  <a:pt x="8779117" y="6353530"/>
                  <a:pt x="8782102" y="6352916"/>
                  <a:pt x="8785063" y="6352324"/>
                </a:cubicBezTo>
                <a:cubicBezTo>
                  <a:pt x="8785963" y="6352280"/>
                  <a:pt x="8786884" y="6352214"/>
                  <a:pt x="8787784" y="6352148"/>
                </a:cubicBezTo>
                <a:cubicBezTo>
                  <a:pt x="8784274" y="6352784"/>
                  <a:pt x="8780785" y="6353377"/>
                  <a:pt x="8777275" y="6353991"/>
                </a:cubicBezTo>
                <a:cubicBezTo>
                  <a:pt x="8776902" y="6354035"/>
                  <a:pt x="8776529" y="6354079"/>
                  <a:pt x="8776156" y="6354101"/>
                </a:cubicBezTo>
                <a:close/>
                <a:moveTo>
                  <a:pt x="8944215" y="6332753"/>
                </a:moveTo>
                <a:cubicBezTo>
                  <a:pt x="8947616" y="6332139"/>
                  <a:pt x="8951017" y="6331525"/>
                  <a:pt x="8954418" y="6330910"/>
                </a:cubicBezTo>
                <a:cubicBezTo>
                  <a:pt x="8955361" y="6330867"/>
                  <a:pt x="8956348" y="6330823"/>
                  <a:pt x="8957291" y="6330801"/>
                </a:cubicBezTo>
                <a:cubicBezTo>
                  <a:pt x="8953321" y="6331415"/>
                  <a:pt x="8949349" y="6332051"/>
                  <a:pt x="8945378" y="6332666"/>
                </a:cubicBezTo>
                <a:cubicBezTo>
                  <a:pt x="8945005" y="6332709"/>
                  <a:pt x="8944610" y="6332731"/>
                  <a:pt x="8944215" y="6332753"/>
                </a:cubicBezTo>
                <a:close/>
                <a:moveTo>
                  <a:pt x="9025656" y="6323604"/>
                </a:moveTo>
                <a:cubicBezTo>
                  <a:pt x="9029517" y="6322946"/>
                  <a:pt x="9033357" y="6322310"/>
                  <a:pt x="9037219" y="6321630"/>
                </a:cubicBezTo>
                <a:cubicBezTo>
                  <a:pt x="9038579" y="6321608"/>
                  <a:pt x="9039961" y="6321564"/>
                  <a:pt x="9041322" y="6321520"/>
                </a:cubicBezTo>
                <a:cubicBezTo>
                  <a:pt x="9036934" y="6322178"/>
                  <a:pt x="9032523" y="6322814"/>
                  <a:pt x="9028135" y="6323473"/>
                </a:cubicBezTo>
                <a:cubicBezTo>
                  <a:pt x="9027302" y="6323516"/>
                  <a:pt x="9026490" y="6323560"/>
                  <a:pt x="9025656" y="6323604"/>
                </a:cubicBezTo>
                <a:close/>
                <a:moveTo>
                  <a:pt x="9106614" y="6315421"/>
                </a:moveTo>
                <a:cubicBezTo>
                  <a:pt x="9110893" y="6314740"/>
                  <a:pt x="9115171" y="6314060"/>
                  <a:pt x="9119449" y="6313359"/>
                </a:cubicBezTo>
                <a:cubicBezTo>
                  <a:pt x="9121204" y="6313337"/>
                  <a:pt x="9122937" y="6313337"/>
                  <a:pt x="9124693" y="6313293"/>
                </a:cubicBezTo>
                <a:cubicBezTo>
                  <a:pt x="9120019" y="6313951"/>
                  <a:pt x="9115346" y="6314609"/>
                  <a:pt x="9110673" y="6315245"/>
                </a:cubicBezTo>
                <a:cubicBezTo>
                  <a:pt x="9109313" y="6315289"/>
                  <a:pt x="9107975" y="6315377"/>
                  <a:pt x="9106614" y="6315421"/>
                </a:cubicBezTo>
                <a:close/>
                <a:moveTo>
                  <a:pt x="9186739" y="6308268"/>
                </a:moveTo>
                <a:cubicBezTo>
                  <a:pt x="9191412" y="6307588"/>
                  <a:pt x="9196107" y="6306886"/>
                  <a:pt x="9200780" y="6306184"/>
                </a:cubicBezTo>
                <a:cubicBezTo>
                  <a:pt x="9202953" y="6306184"/>
                  <a:pt x="9205103" y="6306206"/>
                  <a:pt x="9207297" y="6306206"/>
                </a:cubicBezTo>
                <a:cubicBezTo>
                  <a:pt x="9202272" y="6306842"/>
                  <a:pt x="9197226" y="6307478"/>
                  <a:pt x="9192202" y="6308093"/>
                </a:cubicBezTo>
                <a:cubicBezTo>
                  <a:pt x="9190381" y="6308159"/>
                  <a:pt x="9188560" y="6308224"/>
                  <a:pt x="9186739" y="6308268"/>
                </a:cubicBezTo>
                <a:close/>
                <a:moveTo>
                  <a:pt x="9267324" y="6302191"/>
                </a:moveTo>
                <a:cubicBezTo>
                  <a:pt x="9272151" y="6301533"/>
                  <a:pt x="9277000" y="6300853"/>
                  <a:pt x="9281849" y="6300173"/>
                </a:cubicBezTo>
                <a:cubicBezTo>
                  <a:pt x="9284218" y="6300217"/>
                  <a:pt x="9286609" y="6300260"/>
                  <a:pt x="9289000" y="6300304"/>
                </a:cubicBezTo>
                <a:cubicBezTo>
                  <a:pt x="9283691" y="6300918"/>
                  <a:pt x="9278382" y="6301511"/>
                  <a:pt x="9273050" y="6302103"/>
                </a:cubicBezTo>
                <a:cubicBezTo>
                  <a:pt x="9271142" y="6302147"/>
                  <a:pt x="9269233" y="6302169"/>
                  <a:pt x="9267324" y="6302191"/>
                </a:cubicBezTo>
                <a:close/>
                <a:moveTo>
                  <a:pt x="9345891" y="6297320"/>
                </a:moveTo>
                <a:cubicBezTo>
                  <a:pt x="9351156" y="6296662"/>
                  <a:pt x="9356400" y="6296004"/>
                  <a:pt x="9361666" y="6295346"/>
                </a:cubicBezTo>
                <a:cubicBezTo>
                  <a:pt x="9364408" y="6295455"/>
                  <a:pt x="9367173" y="6295543"/>
                  <a:pt x="9369937" y="6295631"/>
                </a:cubicBezTo>
                <a:cubicBezTo>
                  <a:pt x="9364299" y="6296201"/>
                  <a:pt x="9358660" y="6296772"/>
                  <a:pt x="9353021" y="6297320"/>
                </a:cubicBezTo>
                <a:cubicBezTo>
                  <a:pt x="9350652" y="6297320"/>
                  <a:pt x="9348282" y="6297320"/>
                  <a:pt x="9345891" y="6297320"/>
                </a:cubicBezTo>
                <a:close/>
                <a:moveTo>
                  <a:pt x="9423602" y="6293657"/>
                </a:moveTo>
                <a:cubicBezTo>
                  <a:pt x="9429482" y="6292998"/>
                  <a:pt x="9435384" y="6292362"/>
                  <a:pt x="9441286" y="6291704"/>
                </a:cubicBezTo>
                <a:cubicBezTo>
                  <a:pt x="9444445" y="6291879"/>
                  <a:pt x="9447648" y="6292055"/>
                  <a:pt x="9450830" y="6292208"/>
                </a:cubicBezTo>
                <a:cubicBezTo>
                  <a:pt x="9444620" y="6292757"/>
                  <a:pt x="9438411" y="6293283"/>
                  <a:pt x="9432181" y="6293788"/>
                </a:cubicBezTo>
                <a:cubicBezTo>
                  <a:pt x="9429328" y="6293744"/>
                  <a:pt x="9426455" y="6293700"/>
                  <a:pt x="9423602" y="6293657"/>
                </a:cubicBezTo>
                <a:close/>
                <a:moveTo>
                  <a:pt x="9398503" y="6296508"/>
                </a:moveTo>
                <a:cubicBezTo>
                  <a:pt x="9396879" y="6296640"/>
                  <a:pt x="9395233" y="6296750"/>
                  <a:pt x="9393588" y="6296882"/>
                </a:cubicBezTo>
                <a:cubicBezTo>
                  <a:pt x="9394883" y="6296750"/>
                  <a:pt x="9396156" y="6296618"/>
                  <a:pt x="9397450" y="6296486"/>
                </a:cubicBezTo>
                <a:cubicBezTo>
                  <a:pt x="9397801" y="6296486"/>
                  <a:pt x="9398151" y="6296486"/>
                  <a:pt x="9398503" y="6296508"/>
                </a:cubicBezTo>
                <a:close/>
                <a:moveTo>
                  <a:pt x="9459737" y="6289597"/>
                </a:moveTo>
                <a:cubicBezTo>
                  <a:pt x="9467833" y="6288676"/>
                  <a:pt x="9475950" y="6287754"/>
                  <a:pt x="9484068" y="6286811"/>
                </a:cubicBezTo>
                <a:cubicBezTo>
                  <a:pt x="9488676" y="6287206"/>
                  <a:pt x="9493305" y="6287601"/>
                  <a:pt x="9497957" y="6287974"/>
                </a:cubicBezTo>
                <a:cubicBezTo>
                  <a:pt x="9489729" y="6288764"/>
                  <a:pt x="9481502" y="6289510"/>
                  <a:pt x="9473274" y="6290234"/>
                </a:cubicBezTo>
                <a:cubicBezTo>
                  <a:pt x="9468754" y="6290036"/>
                  <a:pt x="9464235" y="6289839"/>
                  <a:pt x="9459737" y="6289597"/>
                </a:cubicBezTo>
                <a:close/>
                <a:moveTo>
                  <a:pt x="9518207" y="6289597"/>
                </a:moveTo>
                <a:cubicBezTo>
                  <a:pt x="9521718" y="6289861"/>
                  <a:pt x="9525271" y="6290102"/>
                  <a:pt x="9528804" y="6290366"/>
                </a:cubicBezTo>
                <a:cubicBezTo>
                  <a:pt x="9522244" y="6290826"/>
                  <a:pt x="9515706" y="6291265"/>
                  <a:pt x="9509167" y="6291704"/>
                </a:cubicBezTo>
                <a:cubicBezTo>
                  <a:pt x="9506030" y="6291594"/>
                  <a:pt x="9502893" y="6291485"/>
                  <a:pt x="9499755" y="6291375"/>
                </a:cubicBezTo>
                <a:cubicBezTo>
                  <a:pt x="9505899" y="6290782"/>
                  <a:pt x="9512042" y="6290190"/>
                  <a:pt x="9518207" y="6289597"/>
                </a:cubicBezTo>
                <a:close/>
                <a:moveTo>
                  <a:pt x="9537032" y="6287754"/>
                </a:moveTo>
                <a:cubicBezTo>
                  <a:pt x="9545149" y="6286965"/>
                  <a:pt x="9553244" y="6286131"/>
                  <a:pt x="9561341" y="6285297"/>
                </a:cubicBezTo>
                <a:cubicBezTo>
                  <a:pt x="9566234" y="6285824"/>
                  <a:pt x="9571170" y="6286350"/>
                  <a:pt x="9576084" y="6286855"/>
                </a:cubicBezTo>
                <a:cubicBezTo>
                  <a:pt x="9567813" y="6287513"/>
                  <a:pt x="9559541" y="6288128"/>
                  <a:pt x="9551270" y="6288742"/>
                </a:cubicBezTo>
                <a:cubicBezTo>
                  <a:pt x="9546532" y="6288435"/>
                  <a:pt x="9541792" y="6288106"/>
                  <a:pt x="9537032" y="6287754"/>
                </a:cubicBezTo>
                <a:close/>
                <a:moveTo>
                  <a:pt x="9595128" y="6288786"/>
                </a:moveTo>
                <a:cubicBezTo>
                  <a:pt x="9597827" y="6289049"/>
                  <a:pt x="9600482" y="6289334"/>
                  <a:pt x="9603180" y="6289575"/>
                </a:cubicBezTo>
                <a:cubicBezTo>
                  <a:pt x="9604299" y="6289685"/>
                  <a:pt x="9605418" y="6289773"/>
                  <a:pt x="9606559" y="6289883"/>
                </a:cubicBezTo>
                <a:cubicBezTo>
                  <a:pt x="9599845" y="6290256"/>
                  <a:pt x="9593132" y="6290585"/>
                  <a:pt x="9586418" y="6290936"/>
                </a:cubicBezTo>
                <a:cubicBezTo>
                  <a:pt x="9582951" y="6290716"/>
                  <a:pt x="9579463" y="6290519"/>
                  <a:pt x="9575996" y="6290300"/>
                </a:cubicBezTo>
                <a:cubicBezTo>
                  <a:pt x="9582359" y="6289817"/>
                  <a:pt x="9588744" y="6289312"/>
                  <a:pt x="9595128" y="6288786"/>
                </a:cubicBezTo>
                <a:close/>
                <a:moveTo>
                  <a:pt x="9610991" y="6287491"/>
                </a:moveTo>
                <a:cubicBezTo>
                  <a:pt x="9619767" y="6286767"/>
                  <a:pt x="9628543" y="6286043"/>
                  <a:pt x="9637319" y="6285275"/>
                </a:cubicBezTo>
                <a:cubicBezTo>
                  <a:pt x="9642431" y="6285956"/>
                  <a:pt x="9647565" y="6286635"/>
                  <a:pt x="9652698" y="6287294"/>
                </a:cubicBezTo>
                <a:cubicBezTo>
                  <a:pt x="9643769" y="6287820"/>
                  <a:pt x="9634817" y="6288325"/>
                  <a:pt x="9625866" y="6288829"/>
                </a:cubicBezTo>
                <a:cubicBezTo>
                  <a:pt x="9620908" y="6288391"/>
                  <a:pt x="9615927" y="6287952"/>
                  <a:pt x="9610991" y="6287491"/>
                </a:cubicBezTo>
                <a:close/>
                <a:moveTo>
                  <a:pt x="9670623" y="6289510"/>
                </a:moveTo>
                <a:cubicBezTo>
                  <a:pt x="9674704" y="6290014"/>
                  <a:pt x="9678806" y="6290497"/>
                  <a:pt x="9682888" y="6290980"/>
                </a:cubicBezTo>
                <a:cubicBezTo>
                  <a:pt x="9675473" y="6291243"/>
                  <a:pt x="9668056" y="6291485"/>
                  <a:pt x="9660641" y="6291704"/>
                </a:cubicBezTo>
                <a:cubicBezTo>
                  <a:pt x="9656845" y="6291419"/>
                  <a:pt x="9653050" y="6291111"/>
                  <a:pt x="9649254" y="6290804"/>
                </a:cubicBezTo>
                <a:cubicBezTo>
                  <a:pt x="9656362" y="6290388"/>
                  <a:pt x="9663492" y="6289970"/>
                  <a:pt x="9670623" y="6289510"/>
                </a:cubicBezTo>
                <a:close/>
                <a:moveTo>
                  <a:pt x="9685894" y="6288522"/>
                </a:moveTo>
                <a:cubicBezTo>
                  <a:pt x="9694845" y="6287952"/>
                  <a:pt x="9703796" y="6287381"/>
                  <a:pt x="9712748" y="6286767"/>
                </a:cubicBezTo>
                <a:cubicBezTo>
                  <a:pt x="9718013" y="6287601"/>
                  <a:pt x="9723301" y="6288435"/>
                  <a:pt x="9728589" y="6289247"/>
                </a:cubicBezTo>
                <a:cubicBezTo>
                  <a:pt x="9719549" y="6289619"/>
                  <a:pt x="9710510" y="6289970"/>
                  <a:pt x="9701470" y="6290322"/>
                </a:cubicBezTo>
                <a:cubicBezTo>
                  <a:pt x="9696272" y="6289729"/>
                  <a:pt x="9691072" y="6289137"/>
                  <a:pt x="9685894" y="6288522"/>
                </a:cubicBezTo>
                <a:close/>
                <a:moveTo>
                  <a:pt x="9745262" y="6291769"/>
                </a:moveTo>
                <a:cubicBezTo>
                  <a:pt x="9749738" y="6292428"/>
                  <a:pt x="9754237" y="6293108"/>
                  <a:pt x="9758734" y="6293744"/>
                </a:cubicBezTo>
                <a:cubicBezTo>
                  <a:pt x="9751231" y="6293854"/>
                  <a:pt x="9743727" y="6293963"/>
                  <a:pt x="9736245" y="6294051"/>
                </a:cubicBezTo>
                <a:cubicBezTo>
                  <a:pt x="9731880" y="6293591"/>
                  <a:pt x="9727513" y="6293152"/>
                  <a:pt x="9723169" y="6292691"/>
                </a:cubicBezTo>
                <a:cubicBezTo>
                  <a:pt x="9730519" y="6292384"/>
                  <a:pt x="9737891" y="6292098"/>
                  <a:pt x="9745262" y="6291769"/>
                </a:cubicBezTo>
                <a:close/>
                <a:moveTo>
                  <a:pt x="9759393" y="6291133"/>
                </a:moveTo>
                <a:cubicBezTo>
                  <a:pt x="9768475" y="6290716"/>
                  <a:pt x="9777558" y="6290300"/>
                  <a:pt x="9786642" y="6289861"/>
                </a:cubicBezTo>
                <a:cubicBezTo>
                  <a:pt x="9792171" y="6290892"/>
                  <a:pt x="9797721" y="6291923"/>
                  <a:pt x="9803250" y="6292932"/>
                </a:cubicBezTo>
                <a:cubicBezTo>
                  <a:pt x="9794167" y="6293130"/>
                  <a:pt x="9785062" y="6293305"/>
                  <a:pt x="9775957" y="6293459"/>
                </a:cubicBezTo>
                <a:cubicBezTo>
                  <a:pt x="9770428" y="6292691"/>
                  <a:pt x="9764899" y="6291923"/>
                  <a:pt x="9759393" y="6291133"/>
                </a:cubicBezTo>
                <a:close/>
                <a:moveTo>
                  <a:pt x="9818432" y="6295675"/>
                </a:moveTo>
                <a:cubicBezTo>
                  <a:pt x="9823281" y="6296552"/>
                  <a:pt x="9828129" y="6297386"/>
                  <a:pt x="9832978" y="6298242"/>
                </a:cubicBezTo>
                <a:cubicBezTo>
                  <a:pt x="9825322" y="6298176"/>
                  <a:pt x="9817664" y="6298110"/>
                  <a:pt x="9809985" y="6298045"/>
                </a:cubicBezTo>
                <a:cubicBezTo>
                  <a:pt x="9805247" y="6297430"/>
                  <a:pt x="9800507" y="6296794"/>
                  <a:pt x="9795768" y="6296179"/>
                </a:cubicBezTo>
                <a:cubicBezTo>
                  <a:pt x="9803338" y="6296026"/>
                  <a:pt x="9810885" y="6295851"/>
                  <a:pt x="9818432" y="6295675"/>
                </a:cubicBezTo>
                <a:close/>
                <a:moveTo>
                  <a:pt x="9831684" y="6295368"/>
                </a:moveTo>
                <a:cubicBezTo>
                  <a:pt x="9840789" y="6295148"/>
                  <a:pt x="9849895" y="6294907"/>
                  <a:pt x="9859000" y="6294666"/>
                </a:cubicBezTo>
                <a:cubicBezTo>
                  <a:pt x="9864747" y="6295916"/>
                  <a:pt x="9870496" y="6297167"/>
                  <a:pt x="9876244" y="6298395"/>
                </a:cubicBezTo>
                <a:cubicBezTo>
                  <a:pt x="9867139" y="6298373"/>
                  <a:pt x="9858034" y="6298351"/>
                  <a:pt x="9848907" y="6298329"/>
                </a:cubicBezTo>
                <a:cubicBezTo>
                  <a:pt x="9843158" y="6297342"/>
                  <a:pt x="9837432" y="6296377"/>
                  <a:pt x="9831684" y="6295368"/>
                </a:cubicBezTo>
                <a:close/>
                <a:moveTo>
                  <a:pt x="9877911" y="6301314"/>
                </a:moveTo>
                <a:cubicBezTo>
                  <a:pt x="9881949" y="6301314"/>
                  <a:pt x="9886008" y="6301314"/>
                  <a:pt x="9890044" y="6301292"/>
                </a:cubicBezTo>
                <a:cubicBezTo>
                  <a:pt x="9894696" y="6302257"/>
                  <a:pt x="9899325" y="6303222"/>
                  <a:pt x="9903976" y="6304165"/>
                </a:cubicBezTo>
                <a:cubicBezTo>
                  <a:pt x="9895990" y="6303924"/>
                  <a:pt x="9888026" y="6303683"/>
                  <a:pt x="9880105" y="6303420"/>
                </a:cubicBezTo>
                <a:cubicBezTo>
                  <a:pt x="9875696" y="6302717"/>
                  <a:pt x="9871308" y="6302015"/>
                  <a:pt x="9866920" y="6301292"/>
                </a:cubicBezTo>
                <a:cubicBezTo>
                  <a:pt x="9870583" y="6301292"/>
                  <a:pt x="9874226" y="6301314"/>
                  <a:pt x="9877911" y="6301314"/>
                </a:cubicBezTo>
                <a:close/>
                <a:moveTo>
                  <a:pt x="9902221" y="6301270"/>
                </a:moveTo>
                <a:cubicBezTo>
                  <a:pt x="9911348" y="6301248"/>
                  <a:pt x="9920541" y="6301204"/>
                  <a:pt x="9929777" y="6301160"/>
                </a:cubicBezTo>
                <a:cubicBezTo>
                  <a:pt x="9935329" y="6302564"/>
                  <a:pt x="9940901" y="6303946"/>
                  <a:pt x="9946452" y="6305328"/>
                </a:cubicBezTo>
                <a:cubicBezTo>
                  <a:pt x="9937127" y="6305087"/>
                  <a:pt x="9927847" y="6304846"/>
                  <a:pt x="9918610" y="6304605"/>
                </a:cubicBezTo>
                <a:cubicBezTo>
                  <a:pt x="9913147" y="6303508"/>
                  <a:pt x="9907684" y="6302389"/>
                  <a:pt x="9902221" y="6301270"/>
                </a:cubicBezTo>
                <a:close/>
                <a:moveTo>
                  <a:pt x="9939979" y="6301094"/>
                </a:moveTo>
                <a:cubicBezTo>
                  <a:pt x="9949831" y="6301028"/>
                  <a:pt x="9959725" y="6300962"/>
                  <a:pt x="9969686" y="6300874"/>
                </a:cubicBezTo>
                <a:cubicBezTo>
                  <a:pt x="9975631" y="6302674"/>
                  <a:pt x="9981643" y="6304473"/>
                  <a:pt x="9987698" y="6306250"/>
                </a:cubicBezTo>
                <a:cubicBezTo>
                  <a:pt x="9977825" y="6306052"/>
                  <a:pt x="9968019" y="6305833"/>
                  <a:pt x="9958234" y="6305614"/>
                </a:cubicBezTo>
                <a:cubicBezTo>
                  <a:pt x="9952156" y="6304122"/>
                  <a:pt x="9946056" y="6302630"/>
                  <a:pt x="9939979" y="6301094"/>
                </a:cubicBezTo>
                <a:close/>
                <a:moveTo>
                  <a:pt x="9998494" y="6309409"/>
                </a:moveTo>
                <a:cubicBezTo>
                  <a:pt x="10004153" y="6311055"/>
                  <a:pt x="10009836" y="6312700"/>
                  <a:pt x="10015584" y="6314346"/>
                </a:cubicBezTo>
                <a:cubicBezTo>
                  <a:pt x="10006742" y="6313907"/>
                  <a:pt x="9997901" y="6313446"/>
                  <a:pt x="9989081" y="6312985"/>
                </a:cubicBezTo>
                <a:cubicBezTo>
                  <a:pt x="9983310" y="6311625"/>
                  <a:pt x="9977519" y="6310265"/>
                  <a:pt x="9971770" y="6308883"/>
                </a:cubicBezTo>
                <a:cubicBezTo>
                  <a:pt x="9980656" y="6309080"/>
                  <a:pt x="9989563" y="6309255"/>
                  <a:pt x="9998494" y="6309409"/>
                </a:cubicBezTo>
                <a:close/>
                <a:moveTo>
                  <a:pt x="10006677" y="6309563"/>
                </a:moveTo>
                <a:cubicBezTo>
                  <a:pt x="10016923" y="6309760"/>
                  <a:pt x="10027169" y="6309914"/>
                  <a:pt x="10037458" y="6310068"/>
                </a:cubicBezTo>
                <a:cubicBezTo>
                  <a:pt x="10043514" y="6312152"/>
                  <a:pt x="10049569" y="6314214"/>
                  <a:pt x="10055624" y="6316254"/>
                </a:cubicBezTo>
                <a:cubicBezTo>
                  <a:pt x="10045422" y="6315772"/>
                  <a:pt x="10035264" y="6315311"/>
                  <a:pt x="10025128" y="6314806"/>
                </a:cubicBezTo>
                <a:cubicBezTo>
                  <a:pt x="10018963" y="6313095"/>
                  <a:pt x="10012820" y="6311340"/>
                  <a:pt x="10006677" y="6309563"/>
                </a:cubicBezTo>
                <a:close/>
                <a:moveTo>
                  <a:pt x="10065300" y="6319480"/>
                </a:moveTo>
                <a:cubicBezTo>
                  <a:pt x="10071114" y="6321388"/>
                  <a:pt x="10076906" y="6323297"/>
                  <a:pt x="10082699" y="6325162"/>
                </a:cubicBezTo>
                <a:cubicBezTo>
                  <a:pt x="10073418" y="6324460"/>
                  <a:pt x="10064159" y="6323736"/>
                  <a:pt x="10054901" y="6322990"/>
                </a:cubicBezTo>
                <a:cubicBezTo>
                  <a:pt x="10049021" y="6321410"/>
                  <a:pt x="10043163" y="6319809"/>
                  <a:pt x="10037283" y="6318185"/>
                </a:cubicBezTo>
                <a:cubicBezTo>
                  <a:pt x="10046607" y="6318624"/>
                  <a:pt x="10055932" y="6319063"/>
                  <a:pt x="10065300" y="6319480"/>
                </a:cubicBezTo>
                <a:close/>
                <a:moveTo>
                  <a:pt x="10073462" y="6319831"/>
                </a:moveTo>
                <a:cubicBezTo>
                  <a:pt x="10083664" y="6320291"/>
                  <a:pt x="10093932" y="6320730"/>
                  <a:pt x="10104199" y="6321147"/>
                </a:cubicBezTo>
                <a:cubicBezTo>
                  <a:pt x="10110233" y="6323494"/>
                  <a:pt x="10116310" y="6325820"/>
                  <a:pt x="10122431" y="6328124"/>
                </a:cubicBezTo>
                <a:cubicBezTo>
                  <a:pt x="10112318" y="6327400"/>
                  <a:pt x="10102204" y="6326654"/>
                  <a:pt x="10092111" y="6325886"/>
                </a:cubicBezTo>
                <a:cubicBezTo>
                  <a:pt x="10085902" y="6323890"/>
                  <a:pt x="10079671" y="6321871"/>
                  <a:pt x="10073462" y="6319831"/>
                </a:cubicBezTo>
                <a:close/>
                <a:moveTo>
                  <a:pt x="10131295" y="6331459"/>
                </a:moveTo>
                <a:cubicBezTo>
                  <a:pt x="10137044" y="6333631"/>
                  <a:pt x="10142814" y="6335781"/>
                  <a:pt x="10148650" y="6337909"/>
                </a:cubicBezTo>
                <a:cubicBezTo>
                  <a:pt x="10139413" y="6336944"/>
                  <a:pt x="10130177" y="6335957"/>
                  <a:pt x="10120918" y="6334947"/>
                </a:cubicBezTo>
                <a:cubicBezTo>
                  <a:pt x="10115016" y="6333126"/>
                  <a:pt x="10109114" y="6331283"/>
                  <a:pt x="10103190" y="6329418"/>
                </a:cubicBezTo>
                <a:cubicBezTo>
                  <a:pt x="10112559" y="6330120"/>
                  <a:pt x="10121905" y="6330801"/>
                  <a:pt x="10131295" y="6331459"/>
                </a:cubicBezTo>
                <a:close/>
                <a:moveTo>
                  <a:pt x="10129671" y="6328651"/>
                </a:moveTo>
                <a:cubicBezTo>
                  <a:pt x="10123353" y="6326281"/>
                  <a:pt x="10117013" y="6323868"/>
                  <a:pt x="10110672" y="6321410"/>
                </a:cubicBezTo>
                <a:cubicBezTo>
                  <a:pt x="10121444" y="6321849"/>
                  <a:pt x="10132283" y="6322288"/>
                  <a:pt x="10143143" y="6322705"/>
                </a:cubicBezTo>
                <a:cubicBezTo>
                  <a:pt x="10149243" y="6325447"/>
                  <a:pt x="10155385" y="6328168"/>
                  <a:pt x="10161594" y="6330888"/>
                </a:cubicBezTo>
                <a:cubicBezTo>
                  <a:pt x="10150932" y="6330164"/>
                  <a:pt x="10140291" y="6329418"/>
                  <a:pt x="10129671" y="6328651"/>
                </a:cubicBezTo>
                <a:close/>
                <a:moveTo>
                  <a:pt x="10102598" y="6318295"/>
                </a:moveTo>
                <a:cubicBezTo>
                  <a:pt x="10096213" y="6315794"/>
                  <a:pt x="10089829" y="6313271"/>
                  <a:pt x="10083423" y="6310726"/>
                </a:cubicBezTo>
                <a:cubicBezTo>
                  <a:pt x="10094831" y="6310857"/>
                  <a:pt x="10106262" y="6310989"/>
                  <a:pt x="10117715" y="6311121"/>
                </a:cubicBezTo>
                <a:cubicBezTo>
                  <a:pt x="10123880" y="6313973"/>
                  <a:pt x="10130110" y="6316825"/>
                  <a:pt x="10136385" y="6319655"/>
                </a:cubicBezTo>
                <a:cubicBezTo>
                  <a:pt x="10125086" y="6319216"/>
                  <a:pt x="10113831" y="6318756"/>
                  <a:pt x="10102598" y="6318295"/>
                </a:cubicBezTo>
                <a:close/>
                <a:moveTo>
                  <a:pt x="10075918" y="6307720"/>
                </a:moveTo>
                <a:cubicBezTo>
                  <a:pt x="10069491" y="6305131"/>
                  <a:pt x="10063062" y="6302498"/>
                  <a:pt x="10056612" y="6299821"/>
                </a:cubicBezTo>
                <a:cubicBezTo>
                  <a:pt x="10068526" y="6299668"/>
                  <a:pt x="10080549" y="6299492"/>
                  <a:pt x="10092681" y="6299295"/>
                </a:cubicBezTo>
                <a:cubicBezTo>
                  <a:pt x="10098869" y="6302257"/>
                  <a:pt x="10105099" y="6305219"/>
                  <a:pt x="10111396" y="6308159"/>
                </a:cubicBezTo>
                <a:cubicBezTo>
                  <a:pt x="10099504" y="6308027"/>
                  <a:pt x="10087679" y="6307874"/>
                  <a:pt x="10075918" y="6307720"/>
                </a:cubicBezTo>
                <a:close/>
                <a:moveTo>
                  <a:pt x="10049745" y="6296991"/>
                </a:moveTo>
                <a:cubicBezTo>
                  <a:pt x="10043272" y="6294292"/>
                  <a:pt x="10036778" y="6291528"/>
                  <a:pt x="10030306" y="6288764"/>
                </a:cubicBezTo>
                <a:cubicBezTo>
                  <a:pt x="10042878" y="6288259"/>
                  <a:pt x="10055427" y="6287754"/>
                  <a:pt x="10067977" y="6287250"/>
                </a:cubicBezTo>
                <a:cubicBezTo>
                  <a:pt x="10074164" y="6290322"/>
                  <a:pt x="10080417" y="6293371"/>
                  <a:pt x="10086714" y="6296421"/>
                </a:cubicBezTo>
                <a:cubicBezTo>
                  <a:pt x="10074427" y="6296618"/>
                  <a:pt x="10062119" y="6296794"/>
                  <a:pt x="10049745" y="6296991"/>
                </a:cubicBezTo>
                <a:close/>
                <a:moveTo>
                  <a:pt x="10023746" y="6285934"/>
                </a:moveTo>
                <a:cubicBezTo>
                  <a:pt x="10017296" y="6283147"/>
                  <a:pt x="10010823" y="6280317"/>
                  <a:pt x="10004373" y="6277443"/>
                </a:cubicBezTo>
                <a:cubicBezTo>
                  <a:pt x="10017471" y="6276631"/>
                  <a:pt x="10030547" y="6275797"/>
                  <a:pt x="10043601" y="6274986"/>
                </a:cubicBezTo>
                <a:cubicBezTo>
                  <a:pt x="10049745" y="6278145"/>
                  <a:pt x="10055954" y="6281282"/>
                  <a:pt x="10062229" y="6284419"/>
                </a:cubicBezTo>
                <a:cubicBezTo>
                  <a:pt x="10049416" y="6284924"/>
                  <a:pt x="10036581" y="6285429"/>
                  <a:pt x="10023746" y="6285934"/>
                </a:cubicBezTo>
                <a:close/>
                <a:moveTo>
                  <a:pt x="9998120" y="6274656"/>
                </a:moveTo>
                <a:cubicBezTo>
                  <a:pt x="9991713" y="6271783"/>
                  <a:pt x="9985286" y="6268864"/>
                  <a:pt x="9978878" y="6265924"/>
                </a:cubicBezTo>
                <a:cubicBezTo>
                  <a:pt x="9992065" y="6264805"/>
                  <a:pt x="10005229" y="6263686"/>
                  <a:pt x="10018349" y="6262567"/>
                </a:cubicBezTo>
                <a:lnTo>
                  <a:pt x="10019578" y="6262479"/>
                </a:lnTo>
                <a:cubicBezTo>
                  <a:pt x="10025699" y="6265705"/>
                  <a:pt x="10031886" y="6268930"/>
                  <a:pt x="10038095" y="6272155"/>
                </a:cubicBezTo>
                <a:cubicBezTo>
                  <a:pt x="10024778" y="6272989"/>
                  <a:pt x="10011459" y="6273823"/>
                  <a:pt x="9998120" y="6274656"/>
                </a:cubicBezTo>
                <a:close/>
                <a:moveTo>
                  <a:pt x="9972889" y="6263160"/>
                </a:moveTo>
                <a:cubicBezTo>
                  <a:pt x="9966526" y="6260198"/>
                  <a:pt x="9960143" y="6257214"/>
                  <a:pt x="9953802" y="6254165"/>
                </a:cubicBezTo>
                <a:cubicBezTo>
                  <a:pt x="9960603" y="6253441"/>
                  <a:pt x="9967448" y="6252738"/>
                  <a:pt x="9974249" y="6252015"/>
                </a:cubicBezTo>
                <a:cubicBezTo>
                  <a:pt x="9981490" y="6251247"/>
                  <a:pt x="9988707" y="6250500"/>
                  <a:pt x="9995948" y="6249733"/>
                </a:cubicBezTo>
                <a:cubicBezTo>
                  <a:pt x="10002003" y="6253046"/>
                  <a:pt x="10008124" y="6256359"/>
                  <a:pt x="10014290" y="6259650"/>
                </a:cubicBezTo>
                <a:cubicBezTo>
                  <a:pt x="10000512" y="6260813"/>
                  <a:pt x="9986712" y="6261997"/>
                  <a:pt x="9972889" y="6263160"/>
                </a:cubicBezTo>
                <a:close/>
                <a:moveTo>
                  <a:pt x="9973898" y="6248658"/>
                </a:moveTo>
                <a:cubicBezTo>
                  <a:pt x="9965276" y="6249579"/>
                  <a:pt x="9956632" y="6250478"/>
                  <a:pt x="9948009" y="6251400"/>
                </a:cubicBezTo>
                <a:cubicBezTo>
                  <a:pt x="9941691" y="6248350"/>
                  <a:pt x="9935394" y="6245279"/>
                  <a:pt x="9929097" y="6242164"/>
                </a:cubicBezTo>
                <a:cubicBezTo>
                  <a:pt x="9929844" y="6242076"/>
                  <a:pt x="9930589" y="6241988"/>
                  <a:pt x="9931313" y="6241878"/>
                </a:cubicBezTo>
                <a:cubicBezTo>
                  <a:pt x="9945091" y="6240167"/>
                  <a:pt x="9958870" y="6238455"/>
                  <a:pt x="9972648" y="6236722"/>
                </a:cubicBezTo>
                <a:cubicBezTo>
                  <a:pt x="9978660" y="6240145"/>
                  <a:pt x="9984715" y="6243524"/>
                  <a:pt x="9990792" y="6246881"/>
                </a:cubicBezTo>
                <a:cubicBezTo>
                  <a:pt x="9985175" y="6247473"/>
                  <a:pt x="9979537" y="6248065"/>
                  <a:pt x="9973898" y="6248658"/>
                </a:cubicBezTo>
                <a:close/>
                <a:moveTo>
                  <a:pt x="9930897" y="6238455"/>
                </a:moveTo>
                <a:cubicBezTo>
                  <a:pt x="9928417" y="6238763"/>
                  <a:pt x="9925938" y="6239070"/>
                  <a:pt x="9923480" y="6239377"/>
                </a:cubicBezTo>
                <a:cubicBezTo>
                  <a:pt x="9917250" y="6236261"/>
                  <a:pt x="9911019" y="6233102"/>
                  <a:pt x="9904787" y="6229921"/>
                </a:cubicBezTo>
                <a:cubicBezTo>
                  <a:pt x="9919772" y="6227771"/>
                  <a:pt x="9934758" y="6225621"/>
                  <a:pt x="9949721" y="6223493"/>
                </a:cubicBezTo>
                <a:cubicBezTo>
                  <a:pt x="9955644" y="6226959"/>
                  <a:pt x="9961634" y="6230426"/>
                  <a:pt x="9967646" y="6233870"/>
                </a:cubicBezTo>
                <a:cubicBezTo>
                  <a:pt x="9955403" y="6235406"/>
                  <a:pt x="9943139" y="6236920"/>
                  <a:pt x="9930897" y="6238455"/>
                </a:cubicBezTo>
                <a:close/>
                <a:moveTo>
                  <a:pt x="9899325" y="6227113"/>
                </a:moveTo>
                <a:cubicBezTo>
                  <a:pt x="9893182" y="6223931"/>
                  <a:pt x="9887038" y="6220684"/>
                  <a:pt x="9880896" y="6217415"/>
                </a:cubicBezTo>
                <a:cubicBezTo>
                  <a:pt x="9896319" y="6214936"/>
                  <a:pt x="9911743" y="6212457"/>
                  <a:pt x="9927166" y="6209977"/>
                </a:cubicBezTo>
                <a:cubicBezTo>
                  <a:pt x="9933003" y="6213532"/>
                  <a:pt x="9938904" y="6217086"/>
                  <a:pt x="9944828" y="6220597"/>
                </a:cubicBezTo>
                <a:cubicBezTo>
                  <a:pt x="9929668" y="6222769"/>
                  <a:pt x="9914507" y="6224941"/>
                  <a:pt x="9899325" y="6227113"/>
                </a:cubicBezTo>
                <a:close/>
                <a:moveTo>
                  <a:pt x="9875564" y="6214585"/>
                </a:moveTo>
                <a:cubicBezTo>
                  <a:pt x="9869486" y="6211316"/>
                  <a:pt x="9863431" y="6208003"/>
                  <a:pt x="9857398" y="6204668"/>
                </a:cubicBezTo>
                <a:cubicBezTo>
                  <a:pt x="9873260" y="6201860"/>
                  <a:pt x="9889123" y="6199029"/>
                  <a:pt x="9904985" y="6196221"/>
                </a:cubicBezTo>
                <a:cubicBezTo>
                  <a:pt x="9910734" y="6199863"/>
                  <a:pt x="9916525" y="6203461"/>
                  <a:pt x="9922383" y="6207060"/>
                </a:cubicBezTo>
                <a:cubicBezTo>
                  <a:pt x="9906784" y="6209561"/>
                  <a:pt x="9891163" y="6212062"/>
                  <a:pt x="9875564" y="6214585"/>
                </a:cubicBezTo>
                <a:close/>
                <a:moveTo>
                  <a:pt x="9852175" y="6201794"/>
                </a:moveTo>
                <a:cubicBezTo>
                  <a:pt x="9846208" y="6198459"/>
                  <a:pt x="9840240" y="6195058"/>
                  <a:pt x="9834273" y="6191658"/>
                </a:cubicBezTo>
                <a:cubicBezTo>
                  <a:pt x="9850048" y="6188608"/>
                  <a:pt x="9865844" y="6185537"/>
                  <a:pt x="9881597" y="6182509"/>
                </a:cubicBezTo>
                <a:cubicBezTo>
                  <a:pt x="9882124" y="6182399"/>
                  <a:pt x="9882650" y="6182290"/>
                  <a:pt x="9883155" y="6182202"/>
                </a:cubicBezTo>
                <a:cubicBezTo>
                  <a:pt x="9888816" y="6185909"/>
                  <a:pt x="9894520" y="6189595"/>
                  <a:pt x="9900290" y="6193260"/>
                </a:cubicBezTo>
                <a:cubicBezTo>
                  <a:pt x="9884252" y="6196090"/>
                  <a:pt x="9868214" y="6198942"/>
                  <a:pt x="9852175" y="6201794"/>
                </a:cubicBezTo>
                <a:close/>
                <a:moveTo>
                  <a:pt x="9829183" y="6188718"/>
                </a:moveTo>
                <a:cubicBezTo>
                  <a:pt x="9823281" y="6185317"/>
                  <a:pt x="9817402" y="6181850"/>
                  <a:pt x="9811521" y="6178340"/>
                </a:cubicBezTo>
                <a:cubicBezTo>
                  <a:pt x="9825585" y="6175422"/>
                  <a:pt x="9839648" y="6172483"/>
                  <a:pt x="9853624" y="6169586"/>
                </a:cubicBezTo>
                <a:cubicBezTo>
                  <a:pt x="9856322" y="6169038"/>
                  <a:pt x="9859021" y="6168467"/>
                  <a:pt x="9861720" y="6167897"/>
                </a:cubicBezTo>
                <a:cubicBezTo>
                  <a:pt x="9867292" y="6171692"/>
                  <a:pt x="9872888" y="6175444"/>
                  <a:pt x="9878547" y="6179174"/>
                </a:cubicBezTo>
                <a:cubicBezTo>
                  <a:pt x="9862115" y="6182334"/>
                  <a:pt x="9845637" y="6185537"/>
                  <a:pt x="9829183" y="6188718"/>
                </a:cubicBezTo>
                <a:close/>
                <a:moveTo>
                  <a:pt x="9852812" y="6165747"/>
                </a:moveTo>
                <a:cubicBezTo>
                  <a:pt x="9837454" y="6168928"/>
                  <a:pt x="9821987" y="6172131"/>
                  <a:pt x="9806541" y="6175356"/>
                </a:cubicBezTo>
                <a:cubicBezTo>
                  <a:pt x="9800727" y="6171868"/>
                  <a:pt x="9794935" y="6168358"/>
                  <a:pt x="9789186" y="6164782"/>
                </a:cubicBezTo>
                <a:cubicBezTo>
                  <a:pt x="9801363" y="6162061"/>
                  <a:pt x="9813518" y="6159362"/>
                  <a:pt x="9825629" y="6156685"/>
                </a:cubicBezTo>
                <a:cubicBezTo>
                  <a:pt x="9830631" y="6155566"/>
                  <a:pt x="9835655" y="6154447"/>
                  <a:pt x="9840657" y="6153329"/>
                </a:cubicBezTo>
                <a:cubicBezTo>
                  <a:pt x="9846121" y="6157190"/>
                  <a:pt x="9851627" y="6161007"/>
                  <a:pt x="9857200" y="6164826"/>
                </a:cubicBezTo>
                <a:cubicBezTo>
                  <a:pt x="9855730" y="6165132"/>
                  <a:pt x="9854283" y="6165439"/>
                  <a:pt x="9852812" y="6165747"/>
                </a:cubicBezTo>
                <a:close/>
                <a:moveTo>
                  <a:pt x="9824751" y="6152737"/>
                </a:moveTo>
                <a:cubicBezTo>
                  <a:pt x="9811324" y="6155720"/>
                  <a:pt x="9797809" y="6158726"/>
                  <a:pt x="9784294" y="6161732"/>
                </a:cubicBezTo>
                <a:cubicBezTo>
                  <a:pt x="9778590" y="6158178"/>
                  <a:pt x="9772907" y="6154579"/>
                  <a:pt x="9767246" y="6150937"/>
                </a:cubicBezTo>
                <a:cubicBezTo>
                  <a:pt x="9777405" y="6148546"/>
                  <a:pt x="9787541" y="6146155"/>
                  <a:pt x="9797656" y="6143785"/>
                </a:cubicBezTo>
                <a:cubicBezTo>
                  <a:pt x="9805093" y="6142030"/>
                  <a:pt x="9812553" y="6140252"/>
                  <a:pt x="9819990" y="6138498"/>
                </a:cubicBezTo>
                <a:cubicBezTo>
                  <a:pt x="9825366" y="6142402"/>
                  <a:pt x="9830763" y="6146308"/>
                  <a:pt x="9836204" y="6150191"/>
                </a:cubicBezTo>
                <a:cubicBezTo>
                  <a:pt x="9832386" y="6151047"/>
                  <a:pt x="9828569" y="6151903"/>
                  <a:pt x="9824751" y="6152737"/>
                </a:cubicBezTo>
                <a:close/>
                <a:moveTo>
                  <a:pt x="9796690" y="6139748"/>
                </a:moveTo>
                <a:cubicBezTo>
                  <a:pt x="9785325" y="6142424"/>
                  <a:pt x="9773895" y="6145123"/>
                  <a:pt x="9762442" y="6147822"/>
                </a:cubicBezTo>
                <a:cubicBezTo>
                  <a:pt x="9756847" y="6144202"/>
                  <a:pt x="9751274" y="6140538"/>
                  <a:pt x="9745723" y="6136830"/>
                </a:cubicBezTo>
                <a:cubicBezTo>
                  <a:pt x="9753709" y="6134833"/>
                  <a:pt x="9761696" y="6132837"/>
                  <a:pt x="9769660" y="6130862"/>
                </a:cubicBezTo>
                <a:cubicBezTo>
                  <a:pt x="9779665" y="6128383"/>
                  <a:pt x="9789691" y="6125860"/>
                  <a:pt x="9799718" y="6123359"/>
                </a:cubicBezTo>
                <a:cubicBezTo>
                  <a:pt x="9804961" y="6127352"/>
                  <a:pt x="9810271" y="6131323"/>
                  <a:pt x="9815602" y="6135272"/>
                </a:cubicBezTo>
                <a:cubicBezTo>
                  <a:pt x="9809306" y="6136764"/>
                  <a:pt x="9803009" y="6138278"/>
                  <a:pt x="9796690" y="6139748"/>
                </a:cubicBezTo>
                <a:close/>
                <a:moveTo>
                  <a:pt x="9768651" y="6126760"/>
                </a:moveTo>
                <a:cubicBezTo>
                  <a:pt x="9759458" y="6129041"/>
                  <a:pt x="9750221" y="6131345"/>
                  <a:pt x="9740985" y="6133648"/>
                </a:cubicBezTo>
                <a:cubicBezTo>
                  <a:pt x="9735500" y="6129941"/>
                  <a:pt x="9730015" y="6126189"/>
                  <a:pt x="9724574" y="6122394"/>
                </a:cubicBezTo>
                <a:cubicBezTo>
                  <a:pt x="9730278" y="6120924"/>
                  <a:pt x="9735982" y="6119431"/>
                  <a:pt x="9741665" y="6117962"/>
                </a:cubicBezTo>
                <a:cubicBezTo>
                  <a:pt x="9754368" y="6114627"/>
                  <a:pt x="9767049" y="6111248"/>
                  <a:pt x="9779752" y="6107891"/>
                </a:cubicBezTo>
                <a:cubicBezTo>
                  <a:pt x="9784930" y="6111972"/>
                  <a:pt x="9790130" y="6116053"/>
                  <a:pt x="9795395" y="6120090"/>
                </a:cubicBezTo>
                <a:cubicBezTo>
                  <a:pt x="9786488" y="6122306"/>
                  <a:pt x="9777558" y="6124544"/>
                  <a:pt x="9768651" y="6126760"/>
                </a:cubicBezTo>
                <a:close/>
                <a:moveTo>
                  <a:pt x="9740589" y="6113771"/>
                </a:moveTo>
                <a:cubicBezTo>
                  <a:pt x="9733700" y="6115570"/>
                  <a:pt x="9726789" y="6117347"/>
                  <a:pt x="9719878" y="6119147"/>
                </a:cubicBezTo>
                <a:cubicBezTo>
                  <a:pt x="9714525" y="6115373"/>
                  <a:pt x="9709193" y="6111555"/>
                  <a:pt x="9703884" y="6107716"/>
                </a:cubicBezTo>
                <a:cubicBezTo>
                  <a:pt x="9707154" y="6106838"/>
                  <a:pt x="9710422" y="6105939"/>
                  <a:pt x="9713692" y="6105061"/>
                </a:cubicBezTo>
                <a:cubicBezTo>
                  <a:pt x="9729203" y="6100783"/>
                  <a:pt x="9744736" y="6096504"/>
                  <a:pt x="9760248" y="6092204"/>
                </a:cubicBezTo>
                <a:cubicBezTo>
                  <a:pt x="9765294" y="6096351"/>
                  <a:pt x="9770384" y="6100454"/>
                  <a:pt x="9775518" y="6104556"/>
                </a:cubicBezTo>
                <a:cubicBezTo>
                  <a:pt x="9763867" y="6107628"/>
                  <a:pt x="9752240" y="6110721"/>
                  <a:pt x="9740589" y="6113771"/>
                </a:cubicBezTo>
                <a:close/>
                <a:moveTo>
                  <a:pt x="9712528" y="6100783"/>
                </a:moveTo>
                <a:cubicBezTo>
                  <a:pt x="9708119" y="6101989"/>
                  <a:pt x="9703687" y="6103196"/>
                  <a:pt x="9699276" y="6104381"/>
                </a:cubicBezTo>
                <a:cubicBezTo>
                  <a:pt x="9694011" y="6100542"/>
                  <a:pt x="9688767" y="6096658"/>
                  <a:pt x="9683568" y="6092753"/>
                </a:cubicBezTo>
                <a:cubicBezTo>
                  <a:pt x="9684270" y="6092555"/>
                  <a:pt x="9684994" y="6092336"/>
                  <a:pt x="9685696" y="6092138"/>
                </a:cubicBezTo>
                <a:cubicBezTo>
                  <a:pt x="9704169" y="6086851"/>
                  <a:pt x="9722665" y="6081541"/>
                  <a:pt x="9741138" y="6076210"/>
                </a:cubicBezTo>
                <a:cubicBezTo>
                  <a:pt x="9746074" y="6080422"/>
                  <a:pt x="9751055" y="6084613"/>
                  <a:pt x="9756079" y="6088782"/>
                </a:cubicBezTo>
                <a:cubicBezTo>
                  <a:pt x="9741555" y="6092775"/>
                  <a:pt x="9727031" y="6096790"/>
                  <a:pt x="9712528" y="6100783"/>
                </a:cubicBezTo>
                <a:close/>
                <a:moveTo>
                  <a:pt x="9684467" y="6087794"/>
                </a:moveTo>
                <a:cubicBezTo>
                  <a:pt x="9682668" y="6088299"/>
                  <a:pt x="9680847" y="6088825"/>
                  <a:pt x="9679048" y="6089330"/>
                </a:cubicBezTo>
                <a:cubicBezTo>
                  <a:pt x="9673892" y="6085425"/>
                  <a:pt x="9668759" y="6081475"/>
                  <a:pt x="9663647" y="6077461"/>
                </a:cubicBezTo>
                <a:cubicBezTo>
                  <a:pt x="9683238" y="6071646"/>
                  <a:pt x="9702831" y="6065811"/>
                  <a:pt x="9722424" y="6059953"/>
                </a:cubicBezTo>
                <a:cubicBezTo>
                  <a:pt x="9727250" y="6064231"/>
                  <a:pt x="9732121" y="6068487"/>
                  <a:pt x="9737014" y="6072699"/>
                </a:cubicBezTo>
                <a:cubicBezTo>
                  <a:pt x="9719506" y="6077746"/>
                  <a:pt x="9701975" y="6082792"/>
                  <a:pt x="9684467" y="6087794"/>
                </a:cubicBezTo>
                <a:close/>
                <a:moveTo>
                  <a:pt x="9659236" y="6073972"/>
                </a:moveTo>
                <a:cubicBezTo>
                  <a:pt x="9654190" y="6069979"/>
                  <a:pt x="9649166" y="6065942"/>
                  <a:pt x="9644164" y="6061861"/>
                </a:cubicBezTo>
                <a:cubicBezTo>
                  <a:pt x="9664151" y="6055718"/>
                  <a:pt x="9684117" y="6049575"/>
                  <a:pt x="9704104" y="6043388"/>
                </a:cubicBezTo>
                <a:cubicBezTo>
                  <a:pt x="9708821" y="6047732"/>
                  <a:pt x="9713560" y="6052054"/>
                  <a:pt x="9718365" y="6056332"/>
                </a:cubicBezTo>
                <a:cubicBezTo>
                  <a:pt x="9698663" y="6062235"/>
                  <a:pt x="9678938" y="6068114"/>
                  <a:pt x="9659236" y="6073972"/>
                </a:cubicBezTo>
                <a:close/>
                <a:moveTo>
                  <a:pt x="9639798" y="6058285"/>
                </a:moveTo>
                <a:cubicBezTo>
                  <a:pt x="9634861" y="6054248"/>
                  <a:pt x="9629969" y="6050124"/>
                  <a:pt x="9625098" y="6045977"/>
                </a:cubicBezTo>
                <a:cubicBezTo>
                  <a:pt x="9645458" y="6039505"/>
                  <a:pt x="9665797" y="6033032"/>
                  <a:pt x="9686156" y="6026516"/>
                </a:cubicBezTo>
                <a:cubicBezTo>
                  <a:pt x="9690764" y="6030948"/>
                  <a:pt x="9695416" y="6035336"/>
                  <a:pt x="9700111" y="6039680"/>
                </a:cubicBezTo>
                <a:cubicBezTo>
                  <a:pt x="9679991" y="6045911"/>
                  <a:pt x="9659895" y="6052120"/>
                  <a:pt x="9639798" y="6058285"/>
                </a:cubicBezTo>
                <a:close/>
                <a:moveTo>
                  <a:pt x="9601864" y="6026143"/>
                </a:moveTo>
                <a:cubicBezTo>
                  <a:pt x="9600218" y="6024739"/>
                  <a:pt x="9598573" y="6023335"/>
                  <a:pt x="9596883" y="6021931"/>
                </a:cubicBezTo>
                <a:cubicBezTo>
                  <a:pt x="9593659" y="6019188"/>
                  <a:pt x="9590412" y="6016424"/>
                  <a:pt x="9587142" y="6013637"/>
                </a:cubicBezTo>
                <a:cubicBezTo>
                  <a:pt x="9608248" y="6006529"/>
                  <a:pt x="9629332" y="5999398"/>
                  <a:pt x="9650439" y="5992246"/>
                </a:cubicBezTo>
                <a:cubicBezTo>
                  <a:pt x="9655090" y="5996766"/>
                  <a:pt x="9659719" y="6001220"/>
                  <a:pt x="9664327" y="6005608"/>
                </a:cubicBezTo>
                <a:cubicBezTo>
                  <a:pt x="9643505" y="6012475"/>
                  <a:pt x="9622663" y="6019298"/>
                  <a:pt x="9601864" y="6026143"/>
                </a:cubicBezTo>
                <a:close/>
                <a:moveTo>
                  <a:pt x="9582710" y="6009864"/>
                </a:moveTo>
                <a:cubicBezTo>
                  <a:pt x="9577861" y="6005717"/>
                  <a:pt x="9572969" y="6001527"/>
                  <a:pt x="9568098" y="5997270"/>
                </a:cubicBezTo>
                <a:cubicBezTo>
                  <a:pt x="9589643" y="5989811"/>
                  <a:pt x="9611188" y="5982329"/>
                  <a:pt x="9632733" y="5974826"/>
                </a:cubicBezTo>
                <a:cubicBezTo>
                  <a:pt x="9637296" y="5979390"/>
                  <a:pt x="9641860" y="5983887"/>
                  <a:pt x="9646424" y="5988341"/>
                </a:cubicBezTo>
                <a:cubicBezTo>
                  <a:pt x="9625164" y="5995537"/>
                  <a:pt x="9603948" y="6002711"/>
                  <a:pt x="9582710" y="6009864"/>
                </a:cubicBezTo>
                <a:close/>
                <a:moveTo>
                  <a:pt x="9563688" y="5993409"/>
                </a:moveTo>
                <a:cubicBezTo>
                  <a:pt x="9558928" y="5989219"/>
                  <a:pt x="9554188" y="5984962"/>
                  <a:pt x="9549449" y="5980618"/>
                </a:cubicBezTo>
                <a:cubicBezTo>
                  <a:pt x="9571433" y="5972808"/>
                  <a:pt x="9593439" y="5964975"/>
                  <a:pt x="9615444" y="5957120"/>
                </a:cubicBezTo>
                <a:cubicBezTo>
                  <a:pt x="9619855" y="5961772"/>
                  <a:pt x="9624308" y="5966335"/>
                  <a:pt x="9628740" y="5970833"/>
                </a:cubicBezTo>
                <a:cubicBezTo>
                  <a:pt x="9607064" y="5978380"/>
                  <a:pt x="9585365" y="5985906"/>
                  <a:pt x="9563688" y="5993409"/>
                </a:cubicBezTo>
                <a:close/>
                <a:moveTo>
                  <a:pt x="9545127" y="5976647"/>
                </a:moveTo>
                <a:cubicBezTo>
                  <a:pt x="9499514" y="5934281"/>
                  <a:pt x="9456490" y="5884324"/>
                  <a:pt x="9434440" y="5816376"/>
                </a:cubicBezTo>
                <a:cubicBezTo>
                  <a:pt x="9416099" y="5759859"/>
                  <a:pt x="9407915" y="5700775"/>
                  <a:pt x="9401685" y="5649830"/>
                </a:cubicBezTo>
                <a:cubicBezTo>
                  <a:pt x="9398086" y="5620343"/>
                  <a:pt x="9395431" y="5587981"/>
                  <a:pt x="9393325" y="5548007"/>
                </a:cubicBezTo>
                <a:cubicBezTo>
                  <a:pt x="9389507" y="5469989"/>
                  <a:pt x="9390539" y="5392826"/>
                  <a:pt x="9391855" y="5334335"/>
                </a:cubicBezTo>
                <a:cubicBezTo>
                  <a:pt x="9393347" y="5271214"/>
                  <a:pt x="9396397" y="5206776"/>
                  <a:pt x="9399336" y="5144467"/>
                </a:cubicBezTo>
                <a:cubicBezTo>
                  <a:pt x="9407279" y="4976539"/>
                  <a:pt x="9415462" y="4802885"/>
                  <a:pt x="9394093" y="4639827"/>
                </a:cubicBezTo>
                <a:cubicBezTo>
                  <a:pt x="9388345" y="4595882"/>
                  <a:pt x="9382224" y="4556521"/>
                  <a:pt x="9375422" y="4519487"/>
                </a:cubicBezTo>
                <a:cubicBezTo>
                  <a:pt x="9371034" y="4495770"/>
                  <a:pt x="9366207" y="4472667"/>
                  <a:pt x="9360941" y="4450179"/>
                </a:cubicBezTo>
                <a:cubicBezTo>
                  <a:pt x="9364891" y="4455159"/>
                  <a:pt x="9368796" y="4460161"/>
                  <a:pt x="9372614" y="4465207"/>
                </a:cubicBezTo>
                <a:cubicBezTo>
                  <a:pt x="9380293" y="4489407"/>
                  <a:pt x="9387357" y="4514375"/>
                  <a:pt x="9393742" y="4540110"/>
                </a:cubicBezTo>
                <a:cubicBezTo>
                  <a:pt x="9402803" y="4576486"/>
                  <a:pt x="9410965" y="4614574"/>
                  <a:pt x="9418688" y="4656545"/>
                </a:cubicBezTo>
                <a:cubicBezTo>
                  <a:pt x="9448131" y="4816356"/>
                  <a:pt x="9448175" y="4987377"/>
                  <a:pt x="9448196" y="5152738"/>
                </a:cubicBezTo>
                <a:cubicBezTo>
                  <a:pt x="9448219" y="5211515"/>
                  <a:pt x="9448219" y="5272267"/>
                  <a:pt x="9449557" y="5331767"/>
                </a:cubicBezTo>
                <a:cubicBezTo>
                  <a:pt x="9451510" y="5415600"/>
                  <a:pt x="9454954" y="5479643"/>
                  <a:pt x="9460703" y="5539429"/>
                </a:cubicBezTo>
                <a:cubicBezTo>
                  <a:pt x="9464454" y="5577385"/>
                  <a:pt x="9468513" y="5608737"/>
                  <a:pt x="9473471" y="5638136"/>
                </a:cubicBezTo>
                <a:cubicBezTo>
                  <a:pt x="9481721" y="5686996"/>
                  <a:pt x="9492735" y="5744259"/>
                  <a:pt x="9511932" y="5798692"/>
                </a:cubicBezTo>
                <a:cubicBezTo>
                  <a:pt x="9533916" y="5860958"/>
                  <a:pt x="9571411" y="5910235"/>
                  <a:pt x="9611539" y="5952996"/>
                </a:cubicBezTo>
                <a:cubicBezTo>
                  <a:pt x="9589401" y="5960894"/>
                  <a:pt x="9567264" y="5968770"/>
                  <a:pt x="9545127" y="5976647"/>
                </a:cubicBezTo>
                <a:close/>
                <a:moveTo>
                  <a:pt x="9373337" y="4519882"/>
                </a:moveTo>
                <a:cubicBezTo>
                  <a:pt x="9380139" y="4556872"/>
                  <a:pt x="9386260" y="4596188"/>
                  <a:pt x="9392009" y="4640112"/>
                </a:cubicBezTo>
                <a:cubicBezTo>
                  <a:pt x="9413356" y="4802994"/>
                  <a:pt x="9405150" y="4976539"/>
                  <a:pt x="9397230" y="5144379"/>
                </a:cubicBezTo>
                <a:cubicBezTo>
                  <a:pt x="9394291" y="5206688"/>
                  <a:pt x="9391241" y="5271126"/>
                  <a:pt x="9389727" y="5334269"/>
                </a:cubicBezTo>
                <a:cubicBezTo>
                  <a:pt x="9388410" y="5392826"/>
                  <a:pt x="9387401" y="5470033"/>
                  <a:pt x="9391219" y="5548095"/>
                </a:cubicBezTo>
                <a:cubicBezTo>
                  <a:pt x="9393325" y="5588157"/>
                  <a:pt x="9395980" y="5620562"/>
                  <a:pt x="9399578" y="5650093"/>
                </a:cubicBezTo>
                <a:cubicBezTo>
                  <a:pt x="9405830" y="5701126"/>
                  <a:pt x="9414036" y="5760341"/>
                  <a:pt x="9432444" y="5817034"/>
                </a:cubicBezTo>
                <a:cubicBezTo>
                  <a:pt x="9454515" y="5885048"/>
                  <a:pt x="9497364" y="5935049"/>
                  <a:pt x="9542889" y="5977437"/>
                </a:cubicBezTo>
                <a:cubicBezTo>
                  <a:pt x="9524613" y="5983931"/>
                  <a:pt x="9506337" y="5990425"/>
                  <a:pt x="9488061" y="5996876"/>
                </a:cubicBezTo>
                <a:cubicBezTo>
                  <a:pt x="9484508" y="5998148"/>
                  <a:pt x="9480931" y="5999420"/>
                  <a:pt x="9477377" y="6000671"/>
                </a:cubicBezTo>
                <a:cubicBezTo>
                  <a:pt x="9426059" y="5958897"/>
                  <a:pt x="9377111" y="5908611"/>
                  <a:pt x="9355040" y="5834739"/>
                </a:cubicBezTo>
                <a:cubicBezTo>
                  <a:pt x="9338103" y="5778025"/>
                  <a:pt x="9332332" y="5718239"/>
                  <a:pt x="9327900" y="5661853"/>
                </a:cubicBezTo>
                <a:cubicBezTo>
                  <a:pt x="9325509" y="5631686"/>
                  <a:pt x="9324302" y="5599259"/>
                  <a:pt x="9323951" y="5556761"/>
                </a:cubicBezTo>
                <a:cubicBezTo>
                  <a:pt x="9323578" y="5477251"/>
                  <a:pt x="9328119" y="5397521"/>
                  <a:pt x="9332135" y="5336945"/>
                </a:cubicBezTo>
                <a:cubicBezTo>
                  <a:pt x="9336632" y="5270139"/>
                  <a:pt x="9342907" y="5202059"/>
                  <a:pt x="9348962" y="5136195"/>
                </a:cubicBezTo>
                <a:cubicBezTo>
                  <a:pt x="9364672" y="4965832"/>
                  <a:pt x="9380886" y="4789677"/>
                  <a:pt x="9367523" y="4623482"/>
                </a:cubicBezTo>
                <a:cubicBezTo>
                  <a:pt x="9363750" y="4576684"/>
                  <a:pt x="9359801" y="4537236"/>
                  <a:pt x="9355106" y="4499368"/>
                </a:cubicBezTo>
                <a:cubicBezTo>
                  <a:pt x="9352209" y="4476046"/>
                  <a:pt x="9348941" y="4453294"/>
                  <a:pt x="9345320" y="4431157"/>
                </a:cubicBezTo>
                <a:cubicBezTo>
                  <a:pt x="9349599" y="4436203"/>
                  <a:pt x="9353790" y="4441271"/>
                  <a:pt x="9357935" y="4446405"/>
                </a:cubicBezTo>
                <a:cubicBezTo>
                  <a:pt x="9363531" y="4470122"/>
                  <a:pt x="9368687" y="4494607"/>
                  <a:pt x="9373337" y="4519882"/>
                </a:cubicBezTo>
                <a:close/>
                <a:moveTo>
                  <a:pt x="9344662" y="4427230"/>
                </a:moveTo>
                <a:cubicBezTo>
                  <a:pt x="9343368" y="4419529"/>
                  <a:pt x="9342051" y="4411916"/>
                  <a:pt x="9340691" y="4404368"/>
                </a:cubicBezTo>
                <a:cubicBezTo>
                  <a:pt x="9344355" y="4409634"/>
                  <a:pt x="9347953" y="4414965"/>
                  <a:pt x="9351485" y="4420318"/>
                </a:cubicBezTo>
                <a:cubicBezTo>
                  <a:pt x="9353329" y="4427471"/>
                  <a:pt x="9355128" y="4434689"/>
                  <a:pt x="9356882" y="4441973"/>
                </a:cubicBezTo>
                <a:cubicBezTo>
                  <a:pt x="9352868" y="4437015"/>
                  <a:pt x="9348787" y="4432100"/>
                  <a:pt x="9344662" y="4427230"/>
                </a:cubicBezTo>
                <a:close/>
                <a:moveTo>
                  <a:pt x="9341854" y="4423939"/>
                </a:moveTo>
                <a:cubicBezTo>
                  <a:pt x="9337620" y="4419002"/>
                  <a:pt x="9333297" y="4414132"/>
                  <a:pt x="9328931" y="4409305"/>
                </a:cubicBezTo>
                <a:cubicBezTo>
                  <a:pt x="9328076" y="4400858"/>
                  <a:pt x="9327177" y="4392542"/>
                  <a:pt x="9326254" y="4384293"/>
                </a:cubicBezTo>
                <a:cubicBezTo>
                  <a:pt x="9330116" y="4389493"/>
                  <a:pt x="9333889" y="4394758"/>
                  <a:pt x="9337641" y="4400068"/>
                </a:cubicBezTo>
                <a:cubicBezTo>
                  <a:pt x="9339089" y="4407944"/>
                  <a:pt x="9340494" y="4415887"/>
                  <a:pt x="9341854" y="4423939"/>
                </a:cubicBezTo>
                <a:close/>
                <a:moveTo>
                  <a:pt x="9325772" y="4380147"/>
                </a:moveTo>
                <a:cubicBezTo>
                  <a:pt x="9324828" y="4372007"/>
                  <a:pt x="9323842" y="4363999"/>
                  <a:pt x="9322810" y="4356056"/>
                </a:cubicBezTo>
                <a:cubicBezTo>
                  <a:pt x="9325969" y="4361278"/>
                  <a:pt x="9329085" y="4366588"/>
                  <a:pt x="9332156" y="4371919"/>
                </a:cubicBezTo>
                <a:cubicBezTo>
                  <a:pt x="9333736" y="4379598"/>
                  <a:pt x="9335250" y="4387387"/>
                  <a:pt x="9336742" y="4395219"/>
                </a:cubicBezTo>
                <a:cubicBezTo>
                  <a:pt x="9333122" y="4390151"/>
                  <a:pt x="9329480" y="4385127"/>
                  <a:pt x="9325772" y="4380147"/>
                </a:cubicBezTo>
                <a:close/>
                <a:moveTo>
                  <a:pt x="9322942" y="4376417"/>
                </a:moveTo>
                <a:cubicBezTo>
                  <a:pt x="9319036" y="4371239"/>
                  <a:pt x="9315087" y="4366127"/>
                  <a:pt x="9311072" y="4361059"/>
                </a:cubicBezTo>
                <a:cubicBezTo>
                  <a:pt x="9310568" y="4352151"/>
                  <a:pt x="9310042" y="4343331"/>
                  <a:pt x="9309471" y="4334643"/>
                </a:cubicBezTo>
                <a:cubicBezTo>
                  <a:pt x="9312937" y="4340018"/>
                  <a:pt x="9316360" y="4345460"/>
                  <a:pt x="9319716" y="4350945"/>
                </a:cubicBezTo>
                <a:cubicBezTo>
                  <a:pt x="9320836" y="4359325"/>
                  <a:pt x="9321910" y="4367816"/>
                  <a:pt x="9322942" y="4376417"/>
                </a:cubicBezTo>
                <a:close/>
                <a:moveTo>
                  <a:pt x="9309186" y="4330672"/>
                </a:moveTo>
                <a:cubicBezTo>
                  <a:pt x="9308615" y="4322423"/>
                  <a:pt x="9308001" y="4314305"/>
                  <a:pt x="9307364" y="4306275"/>
                </a:cubicBezTo>
                <a:cubicBezTo>
                  <a:pt x="9310173" y="4311694"/>
                  <a:pt x="9312959" y="4317157"/>
                  <a:pt x="9315680" y="4322686"/>
                </a:cubicBezTo>
                <a:cubicBezTo>
                  <a:pt x="9316865" y="4330453"/>
                  <a:pt x="9318005" y="4338307"/>
                  <a:pt x="9319080" y="4346249"/>
                </a:cubicBezTo>
                <a:cubicBezTo>
                  <a:pt x="9315833" y="4341006"/>
                  <a:pt x="9312542" y="4335806"/>
                  <a:pt x="9309186" y="4330672"/>
                </a:cubicBezTo>
                <a:close/>
                <a:moveTo>
                  <a:pt x="9306508" y="4326591"/>
                </a:moveTo>
                <a:cubicBezTo>
                  <a:pt x="9302976" y="4321238"/>
                  <a:pt x="9299400" y="4315929"/>
                  <a:pt x="9295758" y="4310707"/>
                </a:cubicBezTo>
                <a:cubicBezTo>
                  <a:pt x="9295670" y="4301646"/>
                  <a:pt x="9295517" y="4292760"/>
                  <a:pt x="9295341" y="4283984"/>
                </a:cubicBezTo>
                <a:cubicBezTo>
                  <a:pt x="9298435" y="4289513"/>
                  <a:pt x="9301484" y="4295108"/>
                  <a:pt x="9304490" y="4300768"/>
                </a:cubicBezTo>
                <a:cubicBezTo>
                  <a:pt x="9305214" y="4309259"/>
                  <a:pt x="9305872" y="4317859"/>
                  <a:pt x="9306508" y="4326591"/>
                </a:cubicBezTo>
                <a:close/>
                <a:moveTo>
                  <a:pt x="9295232" y="4279311"/>
                </a:moveTo>
                <a:cubicBezTo>
                  <a:pt x="9295012" y="4270535"/>
                  <a:pt x="9294771" y="4261869"/>
                  <a:pt x="9294464" y="4253334"/>
                </a:cubicBezTo>
                <a:cubicBezTo>
                  <a:pt x="9296878" y="4258819"/>
                  <a:pt x="9299269" y="4264326"/>
                  <a:pt x="9301616" y="4269920"/>
                </a:cubicBezTo>
                <a:cubicBezTo>
                  <a:pt x="9302472" y="4278280"/>
                  <a:pt x="9303284" y="4286748"/>
                  <a:pt x="9304029" y="4295327"/>
                </a:cubicBezTo>
                <a:cubicBezTo>
                  <a:pt x="9301134" y="4289930"/>
                  <a:pt x="9298216" y="4284598"/>
                  <a:pt x="9295232" y="4279311"/>
                </a:cubicBezTo>
                <a:close/>
                <a:moveTo>
                  <a:pt x="9292599" y="4274725"/>
                </a:moveTo>
                <a:cubicBezTo>
                  <a:pt x="9289440" y="4269174"/>
                  <a:pt x="9286214" y="4263668"/>
                  <a:pt x="9282946" y="4258248"/>
                </a:cubicBezTo>
                <a:cubicBezTo>
                  <a:pt x="9283209" y="4248858"/>
                  <a:pt x="9283450" y="4239380"/>
                  <a:pt x="9283626" y="4229836"/>
                </a:cubicBezTo>
                <a:cubicBezTo>
                  <a:pt x="9286368" y="4235563"/>
                  <a:pt x="9289067" y="4241355"/>
                  <a:pt x="9291721" y="4247213"/>
                </a:cubicBezTo>
                <a:cubicBezTo>
                  <a:pt x="9292073" y="4256230"/>
                  <a:pt x="9292379" y="4265401"/>
                  <a:pt x="9292599" y="4274725"/>
                </a:cubicBezTo>
                <a:close/>
                <a:moveTo>
                  <a:pt x="9283691" y="4225975"/>
                </a:moveTo>
                <a:cubicBezTo>
                  <a:pt x="9283845" y="4217748"/>
                  <a:pt x="9283932" y="4209498"/>
                  <a:pt x="9283999" y="4201205"/>
                </a:cubicBezTo>
                <a:cubicBezTo>
                  <a:pt x="9286170" y="4206975"/>
                  <a:pt x="9288299" y="4212833"/>
                  <a:pt x="9290405" y="4218779"/>
                </a:cubicBezTo>
                <a:cubicBezTo>
                  <a:pt x="9290822" y="4226567"/>
                  <a:pt x="9291194" y="4234488"/>
                  <a:pt x="9291524" y="4242517"/>
                </a:cubicBezTo>
                <a:cubicBezTo>
                  <a:pt x="9288957" y="4236923"/>
                  <a:pt x="9286346" y="4231416"/>
                  <a:pt x="9283691" y="4225975"/>
                </a:cubicBezTo>
                <a:close/>
                <a:moveTo>
                  <a:pt x="9281190" y="4220841"/>
                </a:moveTo>
                <a:cubicBezTo>
                  <a:pt x="9278382" y="4215158"/>
                  <a:pt x="9275530" y="4209520"/>
                  <a:pt x="9272612" y="4203969"/>
                </a:cubicBezTo>
                <a:cubicBezTo>
                  <a:pt x="9273248" y="4194842"/>
                  <a:pt x="9273841" y="4185737"/>
                  <a:pt x="9274367" y="4176676"/>
                </a:cubicBezTo>
                <a:cubicBezTo>
                  <a:pt x="9276758" y="4182512"/>
                  <a:pt x="9279106" y="4188458"/>
                  <a:pt x="9281432" y="4194447"/>
                </a:cubicBezTo>
                <a:cubicBezTo>
                  <a:pt x="9281409" y="4203289"/>
                  <a:pt x="9281321" y="4212087"/>
                  <a:pt x="9281190" y="4220841"/>
                </a:cubicBezTo>
                <a:close/>
                <a:moveTo>
                  <a:pt x="9274718" y="4170862"/>
                </a:moveTo>
                <a:cubicBezTo>
                  <a:pt x="9275200" y="4162305"/>
                  <a:pt x="9275618" y="4153793"/>
                  <a:pt x="9276012" y="4145302"/>
                </a:cubicBezTo>
                <a:cubicBezTo>
                  <a:pt x="9277789" y="4151050"/>
                  <a:pt x="9279544" y="4156864"/>
                  <a:pt x="9281256" y="4162744"/>
                </a:cubicBezTo>
                <a:cubicBezTo>
                  <a:pt x="9281388" y="4171015"/>
                  <a:pt x="9281432" y="4179265"/>
                  <a:pt x="9281432" y="4187492"/>
                </a:cubicBezTo>
                <a:cubicBezTo>
                  <a:pt x="9279238" y="4181876"/>
                  <a:pt x="9276977" y="4176325"/>
                  <a:pt x="9274718" y="4170862"/>
                </a:cubicBezTo>
                <a:close/>
                <a:moveTo>
                  <a:pt x="9272327" y="4165179"/>
                </a:moveTo>
                <a:cubicBezTo>
                  <a:pt x="9269891" y="4159453"/>
                  <a:pt x="9267433" y="4153815"/>
                  <a:pt x="9264910" y="4148242"/>
                </a:cubicBezTo>
                <a:cubicBezTo>
                  <a:pt x="9265898" y="4138895"/>
                  <a:pt x="9266842" y="4129527"/>
                  <a:pt x="9267719" y="4120180"/>
                </a:cubicBezTo>
                <a:cubicBezTo>
                  <a:pt x="9269738" y="4126017"/>
                  <a:pt x="9271712" y="4131940"/>
                  <a:pt x="9273643" y="4137952"/>
                </a:cubicBezTo>
                <a:cubicBezTo>
                  <a:pt x="9273270" y="4146991"/>
                  <a:pt x="9272832" y="4156074"/>
                  <a:pt x="9272327" y="4165179"/>
                </a:cubicBezTo>
                <a:close/>
                <a:moveTo>
                  <a:pt x="9268268" y="4114301"/>
                </a:moveTo>
                <a:cubicBezTo>
                  <a:pt x="9269057" y="4105613"/>
                  <a:pt x="9269826" y="4096924"/>
                  <a:pt x="9270527" y="4088258"/>
                </a:cubicBezTo>
                <a:cubicBezTo>
                  <a:pt x="9271976" y="4093875"/>
                  <a:pt x="9273380" y="4099557"/>
                  <a:pt x="9274762" y="4105305"/>
                </a:cubicBezTo>
                <a:cubicBezTo>
                  <a:pt x="9274542" y="4113752"/>
                  <a:pt x="9274257" y="4122243"/>
                  <a:pt x="9273929" y="4130778"/>
                </a:cubicBezTo>
                <a:cubicBezTo>
                  <a:pt x="9272085" y="4125205"/>
                  <a:pt x="9270198" y="4119720"/>
                  <a:pt x="9268268" y="4114301"/>
                </a:cubicBezTo>
                <a:close/>
                <a:moveTo>
                  <a:pt x="9271098" y="4080930"/>
                </a:moveTo>
                <a:cubicBezTo>
                  <a:pt x="9271668" y="4073427"/>
                  <a:pt x="9272239" y="4065923"/>
                  <a:pt x="9272744" y="4058464"/>
                </a:cubicBezTo>
                <a:cubicBezTo>
                  <a:pt x="9273621" y="4063422"/>
                  <a:pt x="9274477" y="4068446"/>
                  <a:pt x="9275310" y="4073537"/>
                </a:cubicBezTo>
                <a:cubicBezTo>
                  <a:pt x="9275244" y="4081018"/>
                  <a:pt x="9275156" y="4088543"/>
                  <a:pt x="9274982" y="4096091"/>
                </a:cubicBezTo>
                <a:cubicBezTo>
                  <a:pt x="9273730" y="4090979"/>
                  <a:pt x="9272436" y="4085910"/>
                  <a:pt x="9271098" y="4080930"/>
                </a:cubicBezTo>
                <a:close/>
                <a:moveTo>
                  <a:pt x="9268926" y="4072966"/>
                </a:moveTo>
                <a:cubicBezTo>
                  <a:pt x="9267324" y="4067218"/>
                  <a:pt x="9265679" y="4061557"/>
                  <a:pt x="9264012" y="4055985"/>
                </a:cubicBezTo>
                <a:cubicBezTo>
                  <a:pt x="9265109" y="4047187"/>
                  <a:pt x="9266139" y="4038433"/>
                  <a:pt x="9267148" y="4029700"/>
                </a:cubicBezTo>
                <a:cubicBezTo>
                  <a:pt x="9268356" y="4035449"/>
                  <a:pt x="9269518" y="4041285"/>
                  <a:pt x="9270659" y="4047187"/>
                </a:cubicBezTo>
                <a:cubicBezTo>
                  <a:pt x="9270133" y="4055765"/>
                  <a:pt x="9269562" y="4064344"/>
                  <a:pt x="9268926" y="4072966"/>
                </a:cubicBezTo>
                <a:close/>
                <a:moveTo>
                  <a:pt x="9268026" y="4021868"/>
                </a:moveTo>
                <a:cubicBezTo>
                  <a:pt x="9268838" y="4014408"/>
                  <a:pt x="9269606" y="4006971"/>
                  <a:pt x="9270352" y="3999577"/>
                </a:cubicBezTo>
                <a:cubicBezTo>
                  <a:pt x="9271054" y="4004755"/>
                  <a:pt x="9271712" y="4009954"/>
                  <a:pt x="9272327" y="4015198"/>
                </a:cubicBezTo>
                <a:cubicBezTo>
                  <a:pt x="9272020" y="4022504"/>
                  <a:pt x="9271647" y="4029854"/>
                  <a:pt x="9271230" y="4037204"/>
                </a:cubicBezTo>
                <a:cubicBezTo>
                  <a:pt x="9270198" y="4032048"/>
                  <a:pt x="9269123" y="4026914"/>
                  <a:pt x="9268026" y="4021868"/>
                </a:cubicBezTo>
                <a:close/>
                <a:moveTo>
                  <a:pt x="9266051" y="4013180"/>
                </a:moveTo>
                <a:cubicBezTo>
                  <a:pt x="9265942" y="4012719"/>
                  <a:pt x="9265854" y="4012258"/>
                  <a:pt x="9265745" y="4011820"/>
                </a:cubicBezTo>
                <a:cubicBezTo>
                  <a:pt x="9264560" y="4006729"/>
                  <a:pt x="9263331" y="4001705"/>
                  <a:pt x="9262080" y="3996747"/>
                </a:cubicBezTo>
                <a:cubicBezTo>
                  <a:pt x="9263441" y="3987993"/>
                  <a:pt x="9264757" y="3979261"/>
                  <a:pt x="9265986" y="3970572"/>
                </a:cubicBezTo>
                <a:cubicBezTo>
                  <a:pt x="9266139" y="3971450"/>
                  <a:pt x="9266293" y="3972306"/>
                  <a:pt x="9266447" y="3973183"/>
                </a:cubicBezTo>
                <a:cubicBezTo>
                  <a:pt x="9267215" y="3977856"/>
                  <a:pt x="9267939" y="3982595"/>
                  <a:pt x="9268641" y="3987357"/>
                </a:cubicBezTo>
                <a:cubicBezTo>
                  <a:pt x="9267829" y="3995913"/>
                  <a:pt x="9266973" y="4004535"/>
                  <a:pt x="9266051" y="4013180"/>
                </a:cubicBezTo>
                <a:close/>
                <a:moveTo>
                  <a:pt x="9269013" y="3972744"/>
                </a:moveTo>
                <a:cubicBezTo>
                  <a:pt x="9268421" y="3969190"/>
                  <a:pt x="9267807" y="3965680"/>
                  <a:pt x="9267192" y="3962170"/>
                </a:cubicBezTo>
                <a:cubicBezTo>
                  <a:pt x="9268224" y="3954732"/>
                  <a:pt x="9269233" y="3947338"/>
                  <a:pt x="9270176" y="3939966"/>
                </a:cubicBezTo>
                <a:cubicBezTo>
                  <a:pt x="9270638" y="3944727"/>
                  <a:pt x="9271054" y="3949510"/>
                  <a:pt x="9271449" y="3954315"/>
                </a:cubicBezTo>
                <a:cubicBezTo>
                  <a:pt x="9270879" y="3961775"/>
                  <a:pt x="9270286" y="3969234"/>
                  <a:pt x="9269627" y="3976738"/>
                </a:cubicBezTo>
                <a:cubicBezTo>
                  <a:pt x="9269409" y="3975421"/>
                  <a:pt x="9269211" y="3974083"/>
                  <a:pt x="9269013" y="3972744"/>
                </a:cubicBezTo>
                <a:close/>
                <a:moveTo>
                  <a:pt x="9265459" y="3952823"/>
                </a:moveTo>
                <a:cubicBezTo>
                  <a:pt x="9264406" y="3947228"/>
                  <a:pt x="9263309" y="3941678"/>
                  <a:pt x="9262147" y="3936236"/>
                </a:cubicBezTo>
                <a:cubicBezTo>
                  <a:pt x="9263770" y="3927395"/>
                  <a:pt x="9265306" y="3918597"/>
                  <a:pt x="9266819" y="3909843"/>
                </a:cubicBezTo>
                <a:cubicBezTo>
                  <a:pt x="9267521" y="3915438"/>
                  <a:pt x="9268201" y="3921076"/>
                  <a:pt x="9268838" y="3926759"/>
                </a:cubicBezTo>
                <a:cubicBezTo>
                  <a:pt x="9267763" y="3935403"/>
                  <a:pt x="9266644" y="3944091"/>
                  <a:pt x="9265459" y="3952823"/>
                </a:cubicBezTo>
                <a:close/>
                <a:moveTo>
                  <a:pt x="9268312" y="3900957"/>
                </a:moveTo>
                <a:cubicBezTo>
                  <a:pt x="9269518" y="3893717"/>
                  <a:pt x="9270681" y="3886499"/>
                  <a:pt x="9271800" y="3879325"/>
                </a:cubicBezTo>
                <a:cubicBezTo>
                  <a:pt x="9272107" y="3884085"/>
                  <a:pt x="9272348" y="3888912"/>
                  <a:pt x="9272589" y="3893783"/>
                </a:cubicBezTo>
                <a:cubicBezTo>
                  <a:pt x="9271844" y="3900935"/>
                  <a:pt x="9271032" y="3908154"/>
                  <a:pt x="9270176" y="3915372"/>
                </a:cubicBezTo>
                <a:cubicBezTo>
                  <a:pt x="9269606" y="3910545"/>
                  <a:pt x="9268970" y="3905740"/>
                  <a:pt x="9268312" y="3900957"/>
                </a:cubicBezTo>
                <a:close/>
                <a:moveTo>
                  <a:pt x="9266842" y="3890953"/>
                </a:moveTo>
                <a:cubicBezTo>
                  <a:pt x="9266030" y="3885468"/>
                  <a:pt x="9265130" y="3880048"/>
                  <a:pt x="9264209" y="3874673"/>
                </a:cubicBezTo>
                <a:cubicBezTo>
                  <a:pt x="9266007" y="3865985"/>
                  <a:pt x="9267741" y="3857319"/>
                  <a:pt x="9269430" y="3848718"/>
                </a:cubicBezTo>
                <a:cubicBezTo>
                  <a:pt x="9269957" y="3854159"/>
                  <a:pt x="9270418" y="3859710"/>
                  <a:pt x="9270835" y="3865327"/>
                </a:cubicBezTo>
                <a:cubicBezTo>
                  <a:pt x="9269562" y="3873818"/>
                  <a:pt x="9268245" y="3882352"/>
                  <a:pt x="9266842" y="3890953"/>
                </a:cubicBezTo>
                <a:close/>
                <a:moveTo>
                  <a:pt x="9271251" y="3839416"/>
                </a:moveTo>
                <a:cubicBezTo>
                  <a:pt x="9272612" y="3832285"/>
                  <a:pt x="9273929" y="3825221"/>
                  <a:pt x="9275200" y="3818178"/>
                </a:cubicBezTo>
                <a:cubicBezTo>
                  <a:pt x="9275354" y="3822676"/>
                  <a:pt x="9275464" y="3827239"/>
                  <a:pt x="9275530" y="3831847"/>
                </a:cubicBezTo>
                <a:cubicBezTo>
                  <a:pt x="9274608" y="3838955"/>
                  <a:pt x="9273643" y="3846086"/>
                  <a:pt x="9272612" y="3853282"/>
                </a:cubicBezTo>
                <a:cubicBezTo>
                  <a:pt x="9272195" y="3848609"/>
                  <a:pt x="9271735" y="3843979"/>
                  <a:pt x="9271251" y="3839416"/>
                </a:cubicBezTo>
                <a:close/>
                <a:moveTo>
                  <a:pt x="9270023" y="3828775"/>
                </a:moveTo>
                <a:cubicBezTo>
                  <a:pt x="9269365" y="3823422"/>
                  <a:pt x="9268685" y="3818112"/>
                  <a:pt x="9267939" y="3812912"/>
                </a:cubicBezTo>
                <a:cubicBezTo>
                  <a:pt x="9269913" y="3804268"/>
                  <a:pt x="9271844" y="3795690"/>
                  <a:pt x="9273709" y="3787155"/>
                </a:cubicBezTo>
                <a:cubicBezTo>
                  <a:pt x="9274059" y="3792464"/>
                  <a:pt x="9274367" y="3797840"/>
                  <a:pt x="9274630" y="3803303"/>
                </a:cubicBezTo>
                <a:cubicBezTo>
                  <a:pt x="9273160" y="3811750"/>
                  <a:pt x="9271603" y="3820240"/>
                  <a:pt x="9270023" y="3828775"/>
                </a:cubicBezTo>
                <a:close/>
                <a:moveTo>
                  <a:pt x="9275880" y="3777106"/>
                </a:moveTo>
                <a:cubicBezTo>
                  <a:pt x="9277373" y="3770108"/>
                  <a:pt x="9278821" y="3763131"/>
                  <a:pt x="9280247" y="3756176"/>
                </a:cubicBezTo>
                <a:cubicBezTo>
                  <a:pt x="9280247" y="3760520"/>
                  <a:pt x="9280247" y="3764886"/>
                  <a:pt x="9280224" y="3769318"/>
                </a:cubicBezTo>
                <a:cubicBezTo>
                  <a:pt x="9279127" y="3776295"/>
                  <a:pt x="9277987" y="3783337"/>
                  <a:pt x="9276802" y="3790424"/>
                </a:cubicBezTo>
                <a:cubicBezTo>
                  <a:pt x="9276517" y="3785926"/>
                  <a:pt x="9276209" y="3781494"/>
                  <a:pt x="9275880" y="3777106"/>
                </a:cubicBezTo>
                <a:close/>
                <a:moveTo>
                  <a:pt x="9274915" y="3765873"/>
                </a:moveTo>
                <a:cubicBezTo>
                  <a:pt x="9274433" y="3760651"/>
                  <a:pt x="9273885" y="3755540"/>
                  <a:pt x="9273314" y="3750472"/>
                </a:cubicBezTo>
                <a:cubicBezTo>
                  <a:pt x="9275464" y="3741871"/>
                  <a:pt x="9277548" y="3733314"/>
                  <a:pt x="9279588" y="3724802"/>
                </a:cubicBezTo>
                <a:cubicBezTo>
                  <a:pt x="9279786" y="3729936"/>
                  <a:pt x="9279940" y="3735179"/>
                  <a:pt x="9280049" y="3740445"/>
                </a:cubicBezTo>
                <a:cubicBezTo>
                  <a:pt x="9278403" y="3748870"/>
                  <a:pt x="9276692" y="3757339"/>
                  <a:pt x="9274915" y="3765873"/>
                </a:cubicBezTo>
                <a:close/>
                <a:moveTo>
                  <a:pt x="9281321" y="3702555"/>
                </a:moveTo>
                <a:cubicBezTo>
                  <a:pt x="9280971" y="3697487"/>
                  <a:pt x="9280576" y="3692484"/>
                  <a:pt x="9280115" y="3687570"/>
                </a:cubicBezTo>
                <a:cubicBezTo>
                  <a:pt x="9282418" y="3679079"/>
                  <a:pt x="9284635" y="3670632"/>
                  <a:pt x="9286785" y="3662229"/>
                </a:cubicBezTo>
                <a:cubicBezTo>
                  <a:pt x="9286873" y="3667253"/>
                  <a:pt x="9286917" y="3672322"/>
                  <a:pt x="9286917" y="3677456"/>
                </a:cubicBezTo>
                <a:cubicBezTo>
                  <a:pt x="9285117" y="3685771"/>
                  <a:pt x="9283253" y="3694130"/>
                  <a:pt x="9281321" y="3702555"/>
                </a:cubicBezTo>
                <a:close/>
                <a:moveTo>
                  <a:pt x="9289615" y="3651172"/>
                </a:moveTo>
                <a:cubicBezTo>
                  <a:pt x="9291305" y="3644524"/>
                  <a:pt x="9292928" y="3637898"/>
                  <a:pt x="9294529" y="3631316"/>
                </a:cubicBezTo>
                <a:cubicBezTo>
                  <a:pt x="9294376" y="3635221"/>
                  <a:pt x="9294179" y="3639148"/>
                  <a:pt x="9293959" y="3643142"/>
                </a:cubicBezTo>
                <a:cubicBezTo>
                  <a:pt x="9292994" y="3648122"/>
                  <a:pt x="9292006" y="3653102"/>
                  <a:pt x="9290976" y="3658170"/>
                </a:cubicBezTo>
                <a:cubicBezTo>
                  <a:pt x="9290624" y="3659882"/>
                  <a:pt x="9290252" y="3661615"/>
                  <a:pt x="9289900" y="3663348"/>
                </a:cubicBezTo>
                <a:cubicBezTo>
                  <a:pt x="9289812" y="3659245"/>
                  <a:pt x="9289747" y="3655186"/>
                  <a:pt x="9289615" y="3651172"/>
                </a:cubicBezTo>
                <a:close/>
                <a:moveTo>
                  <a:pt x="9294025" y="3618635"/>
                </a:moveTo>
                <a:cubicBezTo>
                  <a:pt x="9292446" y="3625348"/>
                  <a:pt x="9290800" y="3632084"/>
                  <a:pt x="9289132" y="3638863"/>
                </a:cubicBezTo>
                <a:cubicBezTo>
                  <a:pt x="9288891" y="3633905"/>
                  <a:pt x="9288606" y="3629056"/>
                  <a:pt x="9288255" y="3624251"/>
                </a:cubicBezTo>
                <a:cubicBezTo>
                  <a:pt x="9290646" y="3615914"/>
                  <a:pt x="9292994" y="3607599"/>
                  <a:pt x="9295276" y="3599372"/>
                </a:cubicBezTo>
                <a:cubicBezTo>
                  <a:pt x="9295254" y="3604198"/>
                  <a:pt x="9295188" y="3609091"/>
                  <a:pt x="9295078" y="3614071"/>
                </a:cubicBezTo>
                <a:cubicBezTo>
                  <a:pt x="9294728" y="3615607"/>
                  <a:pt x="9294398" y="3617099"/>
                  <a:pt x="9294025" y="3618635"/>
                </a:cubicBezTo>
                <a:close/>
                <a:moveTo>
                  <a:pt x="9298391" y="3587853"/>
                </a:moveTo>
                <a:cubicBezTo>
                  <a:pt x="9299093" y="3585242"/>
                  <a:pt x="9299817" y="3582609"/>
                  <a:pt x="9300519" y="3579998"/>
                </a:cubicBezTo>
                <a:cubicBezTo>
                  <a:pt x="9301551" y="3576137"/>
                  <a:pt x="9302537" y="3572319"/>
                  <a:pt x="9303525" y="3568502"/>
                </a:cubicBezTo>
                <a:cubicBezTo>
                  <a:pt x="9303305" y="3572188"/>
                  <a:pt x="9303086" y="3575852"/>
                  <a:pt x="9302801" y="3579604"/>
                </a:cubicBezTo>
                <a:cubicBezTo>
                  <a:pt x="9301419" y="3586164"/>
                  <a:pt x="9299949" y="3592811"/>
                  <a:pt x="9298435" y="3599525"/>
                </a:cubicBezTo>
                <a:cubicBezTo>
                  <a:pt x="9298457" y="3595598"/>
                  <a:pt x="9298435" y="3591693"/>
                  <a:pt x="9298391" y="3587853"/>
                </a:cubicBezTo>
                <a:close/>
                <a:moveTo>
                  <a:pt x="9298128" y="3575128"/>
                </a:moveTo>
                <a:cubicBezTo>
                  <a:pt x="9297975" y="3570367"/>
                  <a:pt x="9297776" y="3565694"/>
                  <a:pt x="9297514" y="3561064"/>
                </a:cubicBezTo>
                <a:cubicBezTo>
                  <a:pt x="9299598" y="3554197"/>
                  <a:pt x="9301638" y="3547352"/>
                  <a:pt x="9303634" y="3540551"/>
                </a:cubicBezTo>
                <a:cubicBezTo>
                  <a:pt x="9304073" y="3539124"/>
                  <a:pt x="9304469" y="3537698"/>
                  <a:pt x="9304885" y="3536272"/>
                </a:cubicBezTo>
                <a:cubicBezTo>
                  <a:pt x="9304798" y="3540946"/>
                  <a:pt x="9304644" y="3545684"/>
                  <a:pt x="9304446" y="3550489"/>
                </a:cubicBezTo>
                <a:cubicBezTo>
                  <a:pt x="9302428" y="3558585"/>
                  <a:pt x="9300322" y="3566813"/>
                  <a:pt x="9298128" y="3575128"/>
                </a:cubicBezTo>
                <a:close/>
                <a:moveTo>
                  <a:pt x="9308286" y="3524469"/>
                </a:moveTo>
                <a:cubicBezTo>
                  <a:pt x="9310107" y="3518062"/>
                  <a:pt x="9311906" y="3511700"/>
                  <a:pt x="9313617" y="3505425"/>
                </a:cubicBezTo>
                <a:cubicBezTo>
                  <a:pt x="9313354" y="3508891"/>
                  <a:pt x="9313069" y="3512402"/>
                  <a:pt x="9312740" y="3515934"/>
                </a:cubicBezTo>
                <a:cubicBezTo>
                  <a:pt x="9311270" y="3522318"/>
                  <a:pt x="9309755" y="3528791"/>
                  <a:pt x="9308176" y="3535329"/>
                </a:cubicBezTo>
                <a:cubicBezTo>
                  <a:pt x="9308242" y="3531665"/>
                  <a:pt x="9308264" y="3528067"/>
                  <a:pt x="9308286" y="3524469"/>
                </a:cubicBezTo>
                <a:close/>
                <a:moveTo>
                  <a:pt x="9308198" y="3511305"/>
                </a:moveTo>
                <a:cubicBezTo>
                  <a:pt x="9308132" y="3506697"/>
                  <a:pt x="9308001" y="3502178"/>
                  <a:pt x="9307825" y="3497724"/>
                </a:cubicBezTo>
                <a:cubicBezTo>
                  <a:pt x="9310458" y="3489409"/>
                  <a:pt x="9313025" y="3481203"/>
                  <a:pt x="9315504" y="3473107"/>
                </a:cubicBezTo>
                <a:cubicBezTo>
                  <a:pt x="9315351" y="3477605"/>
                  <a:pt x="9315131" y="3482212"/>
                  <a:pt x="9314868" y="3486842"/>
                </a:cubicBezTo>
                <a:cubicBezTo>
                  <a:pt x="9312740" y="3494893"/>
                  <a:pt x="9310524" y="3503055"/>
                  <a:pt x="9308198" y="3511305"/>
                </a:cubicBezTo>
                <a:close/>
                <a:moveTo>
                  <a:pt x="9319190" y="3460931"/>
                </a:moveTo>
                <a:cubicBezTo>
                  <a:pt x="9321077" y="3454656"/>
                  <a:pt x="9322898" y="3448425"/>
                  <a:pt x="9324675" y="3442260"/>
                </a:cubicBezTo>
                <a:cubicBezTo>
                  <a:pt x="9324368" y="3445573"/>
                  <a:pt x="9324016" y="3448951"/>
                  <a:pt x="9323666" y="3452308"/>
                </a:cubicBezTo>
                <a:cubicBezTo>
                  <a:pt x="9322130" y="3458561"/>
                  <a:pt x="9320551" y="3464902"/>
                  <a:pt x="9318905" y="3471308"/>
                </a:cubicBezTo>
                <a:cubicBezTo>
                  <a:pt x="9319036" y="3467820"/>
                  <a:pt x="9319124" y="3464353"/>
                  <a:pt x="9319190" y="3460931"/>
                </a:cubicBezTo>
                <a:close/>
                <a:moveTo>
                  <a:pt x="9319278" y="3447459"/>
                </a:moveTo>
                <a:cubicBezTo>
                  <a:pt x="9319256" y="3443093"/>
                  <a:pt x="9319190" y="3438793"/>
                  <a:pt x="9319059" y="3434559"/>
                </a:cubicBezTo>
                <a:cubicBezTo>
                  <a:pt x="9321757" y="3426441"/>
                  <a:pt x="9324390" y="3418367"/>
                  <a:pt x="9326957" y="3410359"/>
                </a:cubicBezTo>
                <a:cubicBezTo>
                  <a:pt x="9326737" y="3414594"/>
                  <a:pt x="9326474" y="3418916"/>
                  <a:pt x="9326189" y="3423304"/>
                </a:cubicBezTo>
                <a:cubicBezTo>
                  <a:pt x="9323972" y="3431246"/>
                  <a:pt x="9321669" y="3439276"/>
                  <a:pt x="9319278" y="3447459"/>
                </a:cubicBezTo>
                <a:close/>
                <a:moveTo>
                  <a:pt x="9330928" y="3397831"/>
                </a:moveTo>
                <a:cubicBezTo>
                  <a:pt x="9332815" y="3391754"/>
                  <a:pt x="9334680" y="3385721"/>
                  <a:pt x="9336501" y="3379731"/>
                </a:cubicBezTo>
                <a:cubicBezTo>
                  <a:pt x="9336194" y="3382627"/>
                  <a:pt x="9335865" y="3385523"/>
                  <a:pt x="9335535" y="3388463"/>
                </a:cubicBezTo>
                <a:cubicBezTo>
                  <a:pt x="9333933" y="3394716"/>
                  <a:pt x="9332266" y="3401035"/>
                  <a:pt x="9330533" y="3407441"/>
                </a:cubicBezTo>
                <a:cubicBezTo>
                  <a:pt x="9330686" y="3404216"/>
                  <a:pt x="9330818" y="3400991"/>
                  <a:pt x="9330928" y="3397831"/>
                </a:cubicBezTo>
                <a:close/>
                <a:moveTo>
                  <a:pt x="9341723" y="3362267"/>
                </a:moveTo>
                <a:cubicBezTo>
                  <a:pt x="9342249" y="3360446"/>
                  <a:pt x="9342776" y="3358647"/>
                  <a:pt x="9343302" y="3356848"/>
                </a:cubicBezTo>
                <a:cubicBezTo>
                  <a:pt x="9342732" y="3359283"/>
                  <a:pt x="9342139" y="3361740"/>
                  <a:pt x="9341547" y="3364198"/>
                </a:cubicBezTo>
                <a:cubicBezTo>
                  <a:pt x="9341612" y="3363539"/>
                  <a:pt x="9341656" y="3362903"/>
                  <a:pt x="9341723" y="3362267"/>
                </a:cubicBezTo>
                <a:close/>
                <a:moveTo>
                  <a:pt x="9343412" y="3334359"/>
                </a:moveTo>
                <a:cubicBezTo>
                  <a:pt x="9345386" y="3328304"/>
                  <a:pt x="9347295" y="3322336"/>
                  <a:pt x="9349159" y="3316391"/>
                </a:cubicBezTo>
                <a:cubicBezTo>
                  <a:pt x="9348831" y="3319243"/>
                  <a:pt x="9348480" y="3322117"/>
                  <a:pt x="9348106" y="3325013"/>
                </a:cubicBezTo>
                <a:cubicBezTo>
                  <a:pt x="9346483" y="3331112"/>
                  <a:pt x="9344771" y="3337277"/>
                  <a:pt x="9342995" y="3343552"/>
                </a:cubicBezTo>
                <a:cubicBezTo>
                  <a:pt x="9343170" y="3340437"/>
                  <a:pt x="9343302" y="3337387"/>
                  <a:pt x="9343412" y="3334359"/>
                </a:cubicBezTo>
                <a:close/>
                <a:moveTo>
                  <a:pt x="9354711" y="3298553"/>
                </a:moveTo>
                <a:cubicBezTo>
                  <a:pt x="9355215" y="3296886"/>
                  <a:pt x="9355699" y="3295240"/>
                  <a:pt x="9356203" y="3293617"/>
                </a:cubicBezTo>
                <a:cubicBezTo>
                  <a:pt x="9355655" y="3295811"/>
                  <a:pt x="9355106" y="3298027"/>
                  <a:pt x="9354535" y="3300265"/>
                </a:cubicBezTo>
                <a:cubicBezTo>
                  <a:pt x="9354602" y="3299694"/>
                  <a:pt x="9354644" y="3299124"/>
                  <a:pt x="9354711" y="3298553"/>
                </a:cubicBezTo>
                <a:close/>
                <a:moveTo>
                  <a:pt x="9356576" y="3271392"/>
                </a:moveTo>
                <a:cubicBezTo>
                  <a:pt x="9358594" y="3265424"/>
                  <a:pt x="9360547" y="3259523"/>
                  <a:pt x="9362455" y="3253686"/>
                </a:cubicBezTo>
                <a:cubicBezTo>
                  <a:pt x="9362105" y="3256363"/>
                  <a:pt x="9361753" y="3259062"/>
                  <a:pt x="9361381" y="3261804"/>
                </a:cubicBezTo>
                <a:cubicBezTo>
                  <a:pt x="9359691" y="3267838"/>
                  <a:pt x="9357935" y="3273937"/>
                  <a:pt x="9356115" y="3280146"/>
                </a:cubicBezTo>
                <a:cubicBezTo>
                  <a:pt x="9356290" y="3277184"/>
                  <a:pt x="9356444" y="3274266"/>
                  <a:pt x="9356576" y="3271392"/>
                </a:cubicBezTo>
                <a:close/>
                <a:moveTo>
                  <a:pt x="9368270" y="3235564"/>
                </a:moveTo>
                <a:cubicBezTo>
                  <a:pt x="9368687" y="3234292"/>
                  <a:pt x="9369060" y="3233019"/>
                  <a:pt x="9369476" y="3231747"/>
                </a:cubicBezTo>
                <a:cubicBezTo>
                  <a:pt x="9369037" y="3233436"/>
                  <a:pt x="9368576" y="3235147"/>
                  <a:pt x="9368138" y="3236858"/>
                </a:cubicBezTo>
                <a:cubicBezTo>
                  <a:pt x="9368182" y="3236442"/>
                  <a:pt x="9368226" y="3236003"/>
                  <a:pt x="9368270" y="3235564"/>
                </a:cubicBezTo>
                <a:close/>
                <a:moveTo>
                  <a:pt x="9370069" y="3213273"/>
                </a:moveTo>
                <a:cubicBezTo>
                  <a:pt x="9370157" y="3211737"/>
                  <a:pt x="9370222" y="3210245"/>
                  <a:pt x="9370288" y="3208732"/>
                </a:cubicBezTo>
                <a:cubicBezTo>
                  <a:pt x="9372284" y="3203027"/>
                  <a:pt x="9374216" y="3197367"/>
                  <a:pt x="9376102" y="3191772"/>
                </a:cubicBezTo>
                <a:cubicBezTo>
                  <a:pt x="9375751" y="3194383"/>
                  <a:pt x="9375378" y="3197016"/>
                  <a:pt x="9375005" y="3199670"/>
                </a:cubicBezTo>
                <a:cubicBezTo>
                  <a:pt x="9373316" y="3205397"/>
                  <a:pt x="9371605" y="3211189"/>
                  <a:pt x="9369805" y="3217091"/>
                </a:cubicBezTo>
                <a:cubicBezTo>
                  <a:pt x="9369893" y="3215818"/>
                  <a:pt x="9369981" y="3214524"/>
                  <a:pt x="9370069" y="3213273"/>
                </a:cubicBezTo>
                <a:close/>
                <a:moveTo>
                  <a:pt x="9382465" y="3172597"/>
                </a:moveTo>
                <a:cubicBezTo>
                  <a:pt x="9382772" y="3171675"/>
                  <a:pt x="9383057" y="3170775"/>
                  <a:pt x="9383364" y="3169854"/>
                </a:cubicBezTo>
                <a:cubicBezTo>
                  <a:pt x="9383036" y="3171083"/>
                  <a:pt x="9382706" y="3172311"/>
                  <a:pt x="9382377" y="3173562"/>
                </a:cubicBezTo>
                <a:cubicBezTo>
                  <a:pt x="9382399" y="3173233"/>
                  <a:pt x="9382443" y="3172926"/>
                  <a:pt x="9382465" y="3172597"/>
                </a:cubicBezTo>
                <a:close/>
                <a:moveTo>
                  <a:pt x="9384571" y="3146225"/>
                </a:moveTo>
                <a:cubicBezTo>
                  <a:pt x="9386612" y="3140521"/>
                  <a:pt x="9388608" y="3134882"/>
                  <a:pt x="9390560" y="3129309"/>
                </a:cubicBezTo>
                <a:cubicBezTo>
                  <a:pt x="9390231" y="3131503"/>
                  <a:pt x="9389903" y="3133741"/>
                  <a:pt x="9389551" y="3136001"/>
                </a:cubicBezTo>
                <a:cubicBezTo>
                  <a:pt x="9387818" y="3141815"/>
                  <a:pt x="9385997" y="3147717"/>
                  <a:pt x="9384110" y="3153706"/>
                </a:cubicBezTo>
                <a:cubicBezTo>
                  <a:pt x="9384286" y="3151183"/>
                  <a:pt x="9384439" y="3148682"/>
                  <a:pt x="9384571" y="3146225"/>
                </a:cubicBezTo>
                <a:close/>
                <a:moveTo>
                  <a:pt x="9396967" y="3110529"/>
                </a:moveTo>
                <a:cubicBezTo>
                  <a:pt x="9396967" y="3110507"/>
                  <a:pt x="9396989" y="3110463"/>
                  <a:pt x="9396989" y="3110441"/>
                </a:cubicBezTo>
                <a:cubicBezTo>
                  <a:pt x="9396989" y="3110485"/>
                  <a:pt x="9396967" y="3110529"/>
                  <a:pt x="9396967" y="3110573"/>
                </a:cubicBezTo>
                <a:cubicBezTo>
                  <a:pt x="9396967" y="3110551"/>
                  <a:pt x="9396967" y="3110551"/>
                  <a:pt x="9396967" y="3110529"/>
                </a:cubicBezTo>
                <a:close/>
                <a:moveTo>
                  <a:pt x="9399183" y="3084398"/>
                </a:moveTo>
                <a:cubicBezTo>
                  <a:pt x="9401333" y="3078562"/>
                  <a:pt x="9403418" y="3072814"/>
                  <a:pt x="9405458" y="3067109"/>
                </a:cubicBezTo>
                <a:cubicBezTo>
                  <a:pt x="9405150" y="3069172"/>
                  <a:pt x="9404821" y="3071256"/>
                  <a:pt x="9404492" y="3073341"/>
                </a:cubicBezTo>
                <a:cubicBezTo>
                  <a:pt x="9402627" y="3079330"/>
                  <a:pt x="9400697" y="3085386"/>
                  <a:pt x="9398722" y="3091485"/>
                </a:cubicBezTo>
                <a:cubicBezTo>
                  <a:pt x="9398898" y="3089093"/>
                  <a:pt x="9399051" y="3086746"/>
                  <a:pt x="9399183" y="3084398"/>
                </a:cubicBezTo>
                <a:close/>
                <a:moveTo>
                  <a:pt x="9414190" y="3022857"/>
                </a:moveTo>
                <a:cubicBezTo>
                  <a:pt x="9416340" y="3017196"/>
                  <a:pt x="9418402" y="3011624"/>
                  <a:pt x="9420421" y="3006095"/>
                </a:cubicBezTo>
                <a:cubicBezTo>
                  <a:pt x="9420114" y="3008201"/>
                  <a:pt x="9419762" y="3010307"/>
                  <a:pt x="9419411" y="3012457"/>
                </a:cubicBezTo>
                <a:cubicBezTo>
                  <a:pt x="9417568" y="3018184"/>
                  <a:pt x="9415703" y="3023976"/>
                  <a:pt x="9413729" y="3029856"/>
                </a:cubicBezTo>
                <a:cubicBezTo>
                  <a:pt x="9413905" y="3027508"/>
                  <a:pt x="9414058" y="3025160"/>
                  <a:pt x="9414190" y="3022857"/>
                </a:cubicBezTo>
                <a:close/>
                <a:moveTo>
                  <a:pt x="9429591" y="2961579"/>
                </a:moveTo>
                <a:cubicBezTo>
                  <a:pt x="9431829" y="2955721"/>
                  <a:pt x="9434046" y="2949929"/>
                  <a:pt x="9436196" y="2944224"/>
                </a:cubicBezTo>
                <a:cubicBezTo>
                  <a:pt x="9435888" y="2946089"/>
                  <a:pt x="9435581" y="2947954"/>
                  <a:pt x="9435274" y="2949841"/>
                </a:cubicBezTo>
                <a:cubicBezTo>
                  <a:pt x="9433299" y="2955874"/>
                  <a:pt x="9431259" y="2961996"/>
                  <a:pt x="9429131" y="2968205"/>
                </a:cubicBezTo>
                <a:cubicBezTo>
                  <a:pt x="9429306" y="2965967"/>
                  <a:pt x="9429460" y="2963751"/>
                  <a:pt x="9429591" y="2961579"/>
                </a:cubicBezTo>
                <a:close/>
                <a:moveTo>
                  <a:pt x="9445213" y="2900805"/>
                </a:moveTo>
                <a:cubicBezTo>
                  <a:pt x="9447516" y="2894969"/>
                  <a:pt x="9449733" y="2889221"/>
                  <a:pt x="9451927" y="2883539"/>
                </a:cubicBezTo>
                <a:cubicBezTo>
                  <a:pt x="9451642" y="2885272"/>
                  <a:pt x="9451334" y="2887049"/>
                  <a:pt x="9451027" y="2888826"/>
                </a:cubicBezTo>
                <a:cubicBezTo>
                  <a:pt x="9449030" y="2894816"/>
                  <a:pt x="9446946" y="2900893"/>
                  <a:pt x="9444796" y="2907080"/>
                </a:cubicBezTo>
                <a:cubicBezTo>
                  <a:pt x="9444949" y="2904974"/>
                  <a:pt x="9445081" y="2902867"/>
                  <a:pt x="9445213" y="2900805"/>
                </a:cubicBezTo>
                <a:close/>
                <a:moveTo>
                  <a:pt x="9461053" y="2840492"/>
                </a:moveTo>
                <a:cubicBezTo>
                  <a:pt x="9463423" y="2834591"/>
                  <a:pt x="9465727" y="2828776"/>
                  <a:pt x="9467965" y="2823028"/>
                </a:cubicBezTo>
                <a:cubicBezTo>
                  <a:pt x="9467701" y="2824630"/>
                  <a:pt x="9467460" y="2826188"/>
                  <a:pt x="9467174" y="2827789"/>
                </a:cubicBezTo>
                <a:cubicBezTo>
                  <a:pt x="9465091" y="2833911"/>
                  <a:pt x="9462897" y="2840141"/>
                  <a:pt x="9460636" y="2846460"/>
                </a:cubicBezTo>
                <a:cubicBezTo>
                  <a:pt x="9460790" y="2844442"/>
                  <a:pt x="9460944" y="2842445"/>
                  <a:pt x="9461053" y="2840492"/>
                </a:cubicBezTo>
                <a:close/>
                <a:moveTo>
                  <a:pt x="9476873" y="2785818"/>
                </a:moveTo>
                <a:cubicBezTo>
                  <a:pt x="9477003" y="2783778"/>
                  <a:pt x="9477135" y="2781759"/>
                  <a:pt x="9477245" y="2779763"/>
                </a:cubicBezTo>
                <a:cubicBezTo>
                  <a:pt x="9479702" y="2773751"/>
                  <a:pt x="9482072" y="2767828"/>
                  <a:pt x="9484397" y="2761991"/>
                </a:cubicBezTo>
                <a:cubicBezTo>
                  <a:pt x="9484112" y="2763703"/>
                  <a:pt x="9483827" y="2765436"/>
                  <a:pt x="9483520" y="2767169"/>
                </a:cubicBezTo>
                <a:cubicBezTo>
                  <a:pt x="9481391" y="2773291"/>
                  <a:pt x="9479176" y="2779499"/>
                  <a:pt x="9476873" y="2785818"/>
                </a:cubicBezTo>
                <a:close/>
                <a:moveTo>
                  <a:pt x="9493305" y="2725198"/>
                </a:moveTo>
                <a:cubicBezTo>
                  <a:pt x="9493437" y="2723333"/>
                  <a:pt x="9493546" y="2721512"/>
                  <a:pt x="9493612" y="2719691"/>
                </a:cubicBezTo>
                <a:cubicBezTo>
                  <a:pt x="9496135" y="2713658"/>
                  <a:pt x="9498570" y="2707734"/>
                  <a:pt x="9500940" y="2701876"/>
                </a:cubicBezTo>
                <a:cubicBezTo>
                  <a:pt x="9500699" y="2703346"/>
                  <a:pt x="9500414" y="2704860"/>
                  <a:pt x="9500150" y="2706352"/>
                </a:cubicBezTo>
                <a:cubicBezTo>
                  <a:pt x="9497978" y="2712517"/>
                  <a:pt x="9495675" y="2718814"/>
                  <a:pt x="9493305" y="2725198"/>
                </a:cubicBezTo>
                <a:close/>
                <a:moveTo>
                  <a:pt x="9510155" y="2659532"/>
                </a:moveTo>
                <a:cubicBezTo>
                  <a:pt x="9512766" y="2653389"/>
                  <a:pt x="9515311" y="2647334"/>
                  <a:pt x="9517746" y="2641388"/>
                </a:cubicBezTo>
                <a:cubicBezTo>
                  <a:pt x="9517461" y="2643165"/>
                  <a:pt x="9517154" y="2644964"/>
                  <a:pt x="9516825" y="2646763"/>
                </a:cubicBezTo>
                <a:cubicBezTo>
                  <a:pt x="9514609" y="2652928"/>
                  <a:pt x="9512261" y="2659203"/>
                  <a:pt x="9509848" y="2665609"/>
                </a:cubicBezTo>
                <a:cubicBezTo>
                  <a:pt x="9509980" y="2663547"/>
                  <a:pt x="9510089" y="2661529"/>
                  <a:pt x="9510155" y="2659532"/>
                </a:cubicBezTo>
                <a:close/>
                <a:moveTo>
                  <a:pt x="9526807" y="2600492"/>
                </a:moveTo>
                <a:cubicBezTo>
                  <a:pt x="9529397" y="2594480"/>
                  <a:pt x="9531919" y="2588535"/>
                  <a:pt x="9534354" y="2582699"/>
                </a:cubicBezTo>
                <a:cubicBezTo>
                  <a:pt x="9534113" y="2584212"/>
                  <a:pt x="9533828" y="2585748"/>
                  <a:pt x="9533565" y="2587284"/>
                </a:cubicBezTo>
                <a:cubicBezTo>
                  <a:pt x="9531327" y="2593318"/>
                  <a:pt x="9529001" y="2599483"/>
                  <a:pt x="9526588" y="2605779"/>
                </a:cubicBezTo>
                <a:cubicBezTo>
                  <a:pt x="9526675" y="2603980"/>
                  <a:pt x="9526742" y="2602225"/>
                  <a:pt x="9526807" y="2600492"/>
                </a:cubicBezTo>
                <a:close/>
                <a:moveTo>
                  <a:pt x="6027372" y="3777041"/>
                </a:moveTo>
                <a:cubicBezTo>
                  <a:pt x="6025420" y="3777699"/>
                  <a:pt x="6023467" y="3778357"/>
                  <a:pt x="6021514" y="3779015"/>
                </a:cubicBezTo>
                <a:cubicBezTo>
                  <a:pt x="6020593" y="3779125"/>
                  <a:pt x="6019693" y="3779235"/>
                  <a:pt x="6018772" y="3779322"/>
                </a:cubicBezTo>
                <a:cubicBezTo>
                  <a:pt x="6021273" y="3778620"/>
                  <a:pt x="6023752" y="3777918"/>
                  <a:pt x="6026253" y="3777216"/>
                </a:cubicBezTo>
                <a:cubicBezTo>
                  <a:pt x="6026626" y="3777150"/>
                  <a:pt x="6026999" y="3777106"/>
                  <a:pt x="6027372" y="3777041"/>
                </a:cubicBezTo>
                <a:close/>
                <a:moveTo>
                  <a:pt x="5893385" y="3803325"/>
                </a:moveTo>
                <a:cubicBezTo>
                  <a:pt x="5888252" y="3804794"/>
                  <a:pt x="5883073" y="3806330"/>
                  <a:pt x="5877808" y="3807932"/>
                </a:cubicBezTo>
                <a:cubicBezTo>
                  <a:pt x="5877062" y="3808151"/>
                  <a:pt x="5876294" y="3808371"/>
                  <a:pt x="5875548" y="3808612"/>
                </a:cubicBezTo>
                <a:cubicBezTo>
                  <a:pt x="5872279" y="3808042"/>
                  <a:pt x="5869142" y="3807449"/>
                  <a:pt x="5866092" y="3806835"/>
                </a:cubicBezTo>
                <a:cubicBezTo>
                  <a:pt x="5872257" y="3805255"/>
                  <a:pt x="5878313" y="3803785"/>
                  <a:pt x="5884258" y="3802425"/>
                </a:cubicBezTo>
                <a:cubicBezTo>
                  <a:pt x="5887242" y="3802732"/>
                  <a:pt x="5890292" y="3803018"/>
                  <a:pt x="5893385" y="3803325"/>
                </a:cubicBezTo>
                <a:close/>
                <a:moveTo>
                  <a:pt x="5856197" y="3804729"/>
                </a:moveTo>
                <a:cubicBezTo>
                  <a:pt x="5856175" y="3804729"/>
                  <a:pt x="5856153" y="3804729"/>
                  <a:pt x="5856153" y="3804729"/>
                </a:cubicBezTo>
                <a:cubicBezTo>
                  <a:pt x="5853652" y="3804180"/>
                  <a:pt x="5851217" y="3803632"/>
                  <a:pt x="5848826" y="3803083"/>
                </a:cubicBezTo>
                <a:cubicBezTo>
                  <a:pt x="5854003" y="3802052"/>
                  <a:pt x="5859071" y="3801131"/>
                  <a:pt x="5864052" y="3800297"/>
                </a:cubicBezTo>
                <a:cubicBezTo>
                  <a:pt x="5866290" y="3800516"/>
                  <a:pt x="5868550" y="3800758"/>
                  <a:pt x="5870809" y="3800999"/>
                </a:cubicBezTo>
                <a:cubicBezTo>
                  <a:pt x="5866026" y="3802184"/>
                  <a:pt x="5861156" y="3803413"/>
                  <a:pt x="5856197" y="3804729"/>
                </a:cubicBezTo>
                <a:close/>
                <a:moveTo>
                  <a:pt x="5847443" y="3806988"/>
                </a:moveTo>
                <a:cubicBezTo>
                  <a:pt x="5840707" y="3808722"/>
                  <a:pt x="5834016" y="3810345"/>
                  <a:pt x="5827324" y="3811903"/>
                </a:cubicBezTo>
                <a:cubicBezTo>
                  <a:pt x="5824758" y="3810982"/>
                  <a:pt x="5822278" y="3810060"/>
                  <a:pt x="5819843" y="3809117"/>
                </a:cubicBezTo>
                <a:cubicBezTo>
                  <a:pt x="5825043" y="3808085"/>
                  <a:pt x="5830264" y="3807010"/>
                  <a:pt x="5835530" y="3805848"/>
                </a:cubicBezTo>
                <a:cubicBezTo>
                  <a:pt x="5836781" y="3805563"/>
                  <a:pt x="5837987" y="3805321"/>
                  <a:pt x="5839216" y="3805058"/>
                </a:cubicBezTo>
                <a:cubicBezTo>
                  <a:pt x="5841914" y="3805694"/>
                  <a:pt x="5844657" y="3806352"/>
                  <a:pt x="5847443" y="3806988"/>
                </a:cubicBezTo>
                <a:close/>
                <a:moveTo>
                  <a:pt x="5804770" y="3807449"/>
                </a:moveTo>
                <a:cubicBezTo>
                  <a:pt x="5797442" y="3808766"/>
                  <a:pt x="5790136" y="3809951"/>
                  <a:pt x="5782830" y="3811026"/>
                </a:cubicBezTo>
                <a:cubicBezTo>
                  <a:pt x="5780899" y="3809841"/>
                  <a:pt x="5779013" y="3808656"/>
                  <a:pt x="5777148" y="3807493"/>
                </a:cubicBezTo>
                <a:cubicBezTo>
                  <a:pt x="5784256" y="3806769"/>
                  <a:pt x="5791365" y="3805935"/>
                  <a:pt x="5798517" y="3804926"/>
                </a:cubicBezTo>
                <a:cubicBezTo>
                  <a:pt x="5800580" y="3805760"/>
                  <a:pt x="5802664" y="3806594"/>
                  <a:pt x="5804770" y="3807449"/>
                </a:cubicBezTo>
                <a:close/>
                <a:moveTo>
                  <a:pt x="5764532" y="3804268"/>
                </a:moveTo>
                <a:cubicBezTo>
                  <a:pt x="5757095" y="3804860"/>
                  <a:pt x="5749613" y="3805321"/>
                  <a:pt x="5742066" y="3805650"/>
                </a:cubicBezTo>
                <a:cubicBezTo>
                  <a:pt x="5740596" y="3804268"/>
                  <a:pt x="5739148" y="3802908"/>
                  <a:pt x="5737700" y="3801591"/>
                </a:cubicBezTo>
                <a:cubicBezTo>
                  <a:pt x="5745116" y="3801745"/>
                  <a:pt x="5752465" y="3801723"/>
                  <a:pt x="5759837" y="3801504"/>
                </a:cubicBezTo>
                <a:cubicBezTo>
                  <a:pt x="5761417" y="3802403"/>
                  <a:pt x="5762974" y="3803325"/>
                  <a:pt x="5764532" y="3804268"/>
                </a:cubicBezTo>
                <a:close/>
                <a:moveTo>
                  <a:pt x="5732697" y="3797247"/>
                </a:moveTo>
                <a:cubicBezTo>
                  <a:pt x="5731710" y="3796414"/>
                  <a:pt x="5730701" y="3795602"/>
                  <a:pt x="5729670" y="3794834"/>
                </a:cubicBezTo>
                <a:cubicBezTo>
                  <a:pt x="5736164" y="3795448"/>
                  <a:pt x="5742658" y="3795887"/>
                  <a:pt x="5749174" y="3796106"/>
                </a:cubicBezTo>
                <a:cubicBezTo>
                  <a:pt x="5750162" y="3796545"/>
                  <a:pt x="5751127" y="3796984"/>
                  <a:pt x="5752092" y="3797445"/>
                </a:cubicBezTo>
                <a:cubicBezTo>
                  <a:pt x="5745642" y="3797511"/>
                  <a:pt x="5739192" y="3797445"/>
                  <a:pt x="5732697" y="3797247"/>
                </a:cubicBezTo>
                <a:close/>
                <a:moveTo>
                  <a:pt x="5682301" y="3782833"/>
                </a:moveTo>
                <a:cubicBezTo>
                  <a:pt x="5683157" y="3783206"/>
                  <a:pt x="5683991" y="3783601"/>
                  <a:pt x="5684803" y="3783996"/>
                </a:cubicBezTo>
                <a:cubicBezTo>
                  <a:pt x="5679296" y="3782964"/>
                  <a:pt x="5673657" y="3781845"/>
                  <a:pt x="5667865" y="3780661"/>
                </a:cubicBezTo>
                <a:cubicBezTo>
                  <a:pt x="5666176" y="3779081"/>
                  <a:pt x="5664333" y="3777655"/>
                  <a:pt x="5662315" y="3776360"/>
                </a:cubicBezTo>
                <a:cubicBezTo>
                  <a:pt x="5660296" y="3775066"/>
                  <a:pt x="5658365" y="3773662"/>
                  <a:pt x="5656478" y="3772192"/>
                </a:cubicBezTo>
                <a:cubicBezTo>
                  <a:pt x="5661283" y="3773772"/>
                  <a:pt x="5665978" y="3775285"/>
                  <a:pt x="5670586" y="3776734"/>
                </a:cubicBezTo>
                <a:cubicBezTo>
                  <a:pt x="5674359" y="3779037"/>
                  <a:pt x="5678243" y="3781100"/>
                  <a:pt x="5682301" y="3782833"/>
                </a:cubicBezTo>
                <a:close/>
                <a:moveTo>
                  <a:pt x="5641230" y="3762933"/>
                </a:moveTo>
                <a:cubicBezTo>
                  <a:pt x="5637084" y="3761573"/>
                  <a:pt x="5632827" y="3760191"/>
                  <a:pt x="5628417" y="3758787"/>
                </a:cubicBezTo>
                <a:cubicBezTo>
                  <a:pt x="5626267" y="3755671"/>
                  <a:pt x="5624161" y="3752402"/>
                  <a:pt x="5622120" y="3748958"/>
                </a:cubicBezTo>
                <a:cubicBezTo>
                  <a:pt x="5626136" y="3750800"/>
                  <a:pt x="5630041" y="3752622"/>
                  <a:pt x="5633815" y="3754399"/>
                </a:cubicBezTo>
                <a:cubicBezTo>
                  <a:pt x="5636272" y="3757382"/>
                  <a:pt x="5638729" y="3760235"/>
                  <a:pt x="5641230" y="3762933"/>
                </a:cubicBezTo>
                <a:close/>
                <a:moveTo>
                  <a:pt x="5609088" y="3732985"/>
                </a:moveTo>
                <a:cubicBezTo>
                  <a:pt x="5610514" y="3735618"/>
                  <a:pt x="5611919" y="3738163"/>
                  <a:pt x="5613301" y="3740664"/>
                </a:cubicBezTo>
                <a:cubicBezTo>
                  <a:pt x="5609659" y="3739063"/>
                  <a:pt x="5605907" y="3737439"/>
                  <a:pt x="5602046" y="3735816"/>
                </a:cubicBezTo>
                <a:cubicBezTo>
                  <a:pt x="5600773" y="3732459"/>
                  <a:pt x="5599522" y="3729036"/>
                  <a:pt x="5598206" y="3725482"/>
                </a:cubicBezTo>
                <a:cubicBezTo>
                  <a:pt x="5601650" y="3727456"/>
                  <a:pt x="5604985" y="3729409"/>
                  <a:pt x="5608188" y="3731362"/>
                </a:cubicBezTo>
                <a:cubicBezTo>
                  <a:pt x="5608496" y="3731910"/>
                  <a:pt x="5608803" y="3732459"/>
                  <a:pt x="5609088" y="3732985"/>
                </a:cubicBezTo>
                <a:close/>
                <a:moveTo>
                  <a:pt x="5596165" y="3719887"/>
                </a:moveTo>
                <a:cubicBezTo>
                  <a:pt x="5595156" y="3717145"/>
                  <a:pt x="5594103" y="3714336"/>
                  <a:pt x="5593028" y="3711506"/>
                </a:cubicBezTo>
                <a:cubicBezTo>
                  <a:pt x="5595529" y="3713415"/>
                  <a:pt x="5597965" y="3715324"/>
                  <a:pt x="5600334" y="3717211"/>
                </a:cubicBezTo>
                <a:cubicBezTo>
                  <a:pt x="5601782" y="3719756"/>
                  <a:pt x="5603186" y="3722257"/>
                  <a:pt x="5604547" y="3724714"/>
                </a:cubicBezTo>
                <a:cubicBezTo>
                  <a:pt x="5601826" y="3723112"/>
                  <a:pt x="5599040" y="3721511"/>
                  <a:pt x="5596165" y="3719887"/>
                </a:cubicBezTo>
                <a:close/>
                <a:moveTo>
                  <a:pt x="5591514" y="3717320"/>
                </a:moveTo>
                <a:cubicBezTo>
                  <a:pt x="5588311" y="3715565"/>
                  <a:pt x="5585020" y="3713810"/>
                  <a:pt x="5581598" y="3712055"/>
                </a:cubicBezTo>
                <a:cubicBezTo>
                  <a:pt x="5580807" y="3708566"/>
                  <a:pt x="5579996" y="3705034"/>
                  <a:pt x="5579118" y="3701458"/>
                </a:cubicBezTo>
                <a:cubicBezTo>
                  <a:pt x="5582124" y="3703520"/>
                  <a:pt x="5585020" y="3705560"/>
                  <a:pt x="5587785" y="3707601"/>
                </a:cubicBezTo>
                <a:cubicBezTo>
                  <a:pt x="5589101" y="3710892"/>
                  <a:pt x="5590330" y="3714117"/>
                  <a:pt x="5591514" y="3717320"/>
                </a:cubicBezTo>
                <a:close/>
                <a:moveTo>
                  <a:pt x="5573567" y="3693230"/>
                </a:moveTo>
                <a:cubicBezTo>
                  <a:pt x="5570715" y="3691387"/>
                  <a:pt x="5567753" y="3689544"/>
                  <a:pt x="5564704" y="3687701"/>
                </a:cubicBezTo>
                <a:cubicBezTo>
                  <a:pt x="5564221" y="3684169"/>
                  <a:pt x="5563694" y="3680593"/>
                  <a:pt x="5563080" y="3676995"/>
                </a:cubicBezTo>
                <a:cubicBezTo>
                  <a:pt x="5565735" y="3679101"/>
                  <a:pt x="5568280" y="3681207"/>
                  <a:pt x="5570737" y="3683292"/>
                </a:cubicBezTo>
                <a:cubicBezTo>
                  <a:pt x="5571747" y="3686648"/>
                  <a:pt x="5572690" y="3689961"/>
                  <a:pt x="5573567" y="3693230"/>
                </a:cubicBezTo>
                <a:close/>
                <a:moveTo>
                  <a:pt x="5562137" y="3671597"/>
                </a:moveTo>
                <a:cubicBezTo>
                  <a:pt x="5561588" y="3668767"/>
                  <a:pt x="5561040" y="3665893"/>
                  <a:pt x="5560403" y="3663019"/>
                </a:cubicBezTo>
                <a:cubicBezTo>
                  <a:pt x="5562312" y="3664972"/>
                  <a:pt x="5564155" y="3666946"/>
                  <a:pt x="5565932" y="3668899"/>
                </a:cubicBezTo>
                <a:cubicBezTo>
                  <a:pt x="5566898" y="3671554"/>
                  <a:pt x="5567819" y="3674187"/>
                  <a:pt x="5568675" y="3676819"/>
                </a:cubicBezTo>
                <a:cubicBezTo>
                  <a:pt x="5566569" y="3675086"/>
                  <a:pt x="5564375" y="3673353"/>
                  <a:pt x="5562137" y="3671597"/>
                </a:cubicBezTo>
                <a:close/>
                <a:moveTo>
                  <a:pt x="5548446" y="3646806"/>
                </a:moveTo>
                <a:cubicBezTo>
                  <a:pt x="5548051" y="3643953"/>
                  <a:pt x="5547569" y="3641079"/>
                  <a:pt x="5547064" y="3638205"/>
                </a:cubicBezTo>
                <a:cubicBezTo>
                  <a:pt x="5548798" y="3640202"/>
                  <a:pt x="5550421" y="3642176"/>
                  <a:pt x="5552023" y="3644173"/>
                </a:cubicBezTo>
                <a:cubicBezTo>
                  <a:pt x="5552856" y="3646827"/>
                  <a:pt x="5553624" y="3649482"/>
                  <a:pt x="5554348" y="3652115"/>
                </a:cubicBezTo>
                <a:cubicBezTo>
                  <a:pt x="5552439" y="3650360"/>
                  <a:pt x="5550465" y="3648583"/>
                  <a:pt x="5548446" y="3646806"/>
                </a:cubicBezTo>
                <a:close/>
                <a:moveTo>
                  <a:pt x="5544738" y="3643646"/>
                </a:moveTo>
                <a:cubicBezTo>
                  <a:pt x="5542369" y="3641649"/>
                  <a:pt x="5539934" y="3639675"/>
                  <a:pt x="5537388" y="3637700"/>
                </a:cubicBezTo>
                <a:cubicBezTo>
                  <a:pt x="5537213" y="3634146"/>
                  <a:pt x="5536972" y="3630592"/>
                  <a:pt x="5536643" y="3627016"/>
                </a:cubicBezTo>
                <a:cubicBezTo>
                  <a:pt x="5538815" y="3629210"/>
                  <a:pt x="5540943" y="3631404"/>
                  <a:pt x="5542939" y="3633576"/>
                </a:cubicBezTo>
                <a:cubicBezTo>
                  <a:pt x="5543619" y="3636954"/>
                  <a:pt x="5544212" y="3640311"/>
                  <a:pt x="5544738" y="3643646"/>
                </a:cubicBezTo>
                <a:close/>
                <a:moveTo>
                  <a:pt x="5536116" y="3621596"/>
                </a:moveTo>
                <a:cubicBezTo>
                  <a:pt x="5535809" y="3618766"/>
                  <a:pt x="5535436" y="3615936"/>
                  <a:pt x="5535019" y="3613084"/>
                </a:cubicBezTo>
                <a:cubicBezTo>
                  <a:pt x="5536577" y="3615080"/>
                  <a:pt x="5538091" y="3617077"/>
                  <a:pt x="5539539" y="3619074"/>
                </a:cubicBezTo>
                <a:cubicBezTo>
                  <a:pt x="5540263" y="3621728"/>
                  <a:pt x="5540921" y="3624383"/>
                  <a:pt x="5541535" y="3627016"/>
                </a:cubicBezTo>
                <a:cubicBezTo>
                  <a:pt x="5539780" y="3625195"/>
                  <a:pt x="5537981" y="3623396"/>
                  <a:pt x="5536116" y="3621596"/>
                </a:cubicBezTo>
                <a:close/>
                <a:moveTo>
                  <a:pt x="5532606" y="3618262"/>
                </a:moveTo>
                <a:cubicBezTo>
                  <a:pt x="5530412" y="3616221"/>
                  <a:pt x="5528130" y="3614181"/>
                  <a:pt x="5525783" y="3612162"/>
                </a:cubicBezTo>
                <a:cubicBezTo>
                  <a:pt x="5525673" y="3608630"/>
                  <a:pt x="5525519" y="3605098"/>
                  <a:pt x="5525278" y="3601522"/>
                </a:cubicBezTo>
                <a:cubicBezTo>
                  <a:pt x="5527296" y="3603760"/>
                  <a:pt x="5529249" y="3605997"/>
                  <a:pt x="5531114" y="3608235"/>
                </a:cubicBezTo>
                <a:cubicBezTo>
                  <a:pt x="5531684" y="3611592"/>
                  <a:pt x="5532189" y="3614949"/>
                  <a:pt x="5532606" y="3618262"/>
                </a:cubicBezTo>
                <a:close/>
                <a:moveTo>
                  <a:pt x="5524861" y="3596102"/>
                </a:moveTo>
                <a:cubicBezTo>
                  <a:pt x="5524598" y="3593272"/>
                  <a:pt x="5524312" y="3590442"/>
                  <a:pt x="5523961" y="3587612"/>
                </a:cubicBezTo>
                <a:cubicBezTo>
                  <a:pt x="5525387" y="3589608"/>
                  <a:pt x="5526770" y="3591605"/>
                  <a:pt x="5528086" y="3593623"/>
                </a:cubicBezTo>
                <a:cubicBezTo>
                  <a:pt x="5528744" y="3596278"/>
                  <a:pt x="5529337" y="3598933"/>
                  <a:pt x="5529863" y="3601587"/>
                </a:cubicBezTo>
                <a:cubicBezTo>
                  <a:pt x="5528262" y="3599744"/>
                  <a:pt x="5526572" y="3597923"/>
                  <a:pt x="5524861" y="3596102"/>
                </a:cubicBezTo>
                <a:close/>
                <a:moveTo>
                  <a:pt x="5521482" y="3592570"/>
                </a:moveTo>
                <a:cubicBezTo>
                  <a:pt x="5519420" y="3590464"/>
                  <a:pt x="5517270" y="3588380"/>
                  <a:pt x="5515076" y="3586295"/>
                </a:cubicBezTo>
                <a:cubicBezTo>
                  <a:pt x="5515032" y="3582763"/>
                  <a:pt x="5514900" y="3579231"/>
                  <a:pt x="5514725" y="3575676"/>
                </a:cubicBezTo>
                <a:cubicBezTo>
                  <a:pt x="5516633" y="3577980"/>
                  <a:pt x="5518454" y="3580284"/>
                  <a:pt x="5520210" y="3582587"/>
                </a:cubicBezTo>
                <a:cubicBezTo>
                  <a:pt x="5520714" y="3585922"/>
                  <a:pt x="5521131" y="3589235"/>
                  <a:pt x="5521482" y="3592570"/>
                </a:cubicBezTo>
                <a:close/>
                <a:moveTo>
                  <a:pt x="5514395" y="3570235"/>
                </a:moveTo>
                <a:cubicBezTo>
                  <a:pt x="5514176" y="3567427"/>
                  <a:pt x="5513913" y="3564597"/>
                  <a:pt x="5513606" y="3561767"/>
                </a:cubicBezTo>
                <a:cubicBezTo>
                  <a:pt x="5514966" y="3563807"/>
                  <a:pt x="5516260" y="3565847"/>
                  <a:pt x="5517511" y="3567866"/>
                </a:cubicBezTo>
                <a:cubicBezTo>
                  <a:pt x="5518104" y="3570542"/>
                  <a:pt x="5518630" y="3573219"/>
                  <a:pt x="5519113" y="3575874"/>
                </a:cubicBezTo>
                <a:cubicBezTo>
                  <a:pt x="5517599" y="3573987"/>
                  <a:pt x="5516019" y="3572122"/>
                  <a:pt x="5514395" y="3570235"/>
                </a:cubicBezTo>
                <a:close/>
                <a:moveTo>
                  <a:pt x="5511148" y="3566571"/>
                </a:moveTo>
                <a:cubicBezTo>
                  <a:pt x="5509196" y="3564443"/>
                  <a:pt x="5507178" y="3562293"/>
                  <a:pt x="5505093" y="3560165"/>
                </a:cubicBezTo>
                <a:cubicBezTo>
                  <a:pt x="5505071" y="3556632"/>
                  <a:pt x="5505005" y="3553122"/>
                  <a:pt x="5504852" y="3549590"/>
                </a:cubicBezTo>
                <a:cubicBezTo>
                  <a:pt x="5506651" y="3551916"/>
                  <a:pt x="5508384" y="3554263"/>
                  <a:pt x="5510029" y="3556589"/>
                </a:cubicBezTo>
                <a:cubicBezTo>
                  <a:pt x="5510469" y="3559923"/>
                  <a:pt x="5510841" y="3563258"/>
                  <a:pt x="5511148" y="3566571"/>
                </a:cubicBezTo>
                <a:close/>
                <a:moveTo>
                  <a:pt x="5504566" y="3544105"/>
                </a:moveTo>
                <a:cubicBezTo>
                  <a:pt x="5504391" y="3541296"/>
                  <a:pt x="5504150" y="3538488"/>
                  <a:pt x="5503887" y="3535680"/>
                </a:cubicBezTo>
                <a:cubicBezTo>
                  <a:pt x="5505137" y="3537720"/>
                  <a:pt x="5506388" y="3539761"/>
                  <a:pt x="5507550" y="3541801"/>
                </a:cubicBezTo>
                <a:cubicBezTo>
                  <a:pt x="5508099" y="3544478"/>
                  <a:pt x="5508582" y="3547154"/>
                  <a:pt x="5509020" y="3549831"/>
                </a:cubicBezTo>
                <a:cubicBezTo>
                  <a:pt x="5507594" y="3547922"/>
                  <a:pt x="5506102" y="3546014"/>
                  <a:pt x="5504566" y="3544105"/>
                </a:cubicBezTo>
                <a:close/>
                <a:moveTo>
                  <a:pt x="5501451" y="3540309"/>
                </a:moveTo>
                <a:cubicBezTo>
                  <a:pt x="5499608" y="3538115"/>
                  <a:pt x="5497677" y="3535921"/>
                  <a:pt x="5495681" y="3533749"/>
                </a:cubicBezTo>
                <a:cubicBezTo>
                  <a:pt x="5495703" y="3530261"/>
                  <a:pt x="5495659" y="3526772"/>
                  <a:pt x="5495527" y="3523284"/>
                </a:cubicBezTo>
                <a:cubicBezTo>
                  <a:pt x="5497239" y="3525653"/>
                  <a:pt x="5498884" y="3528023"/>
                  <a:pt x="5500464" y="3530370"/>
                </a:cubicBezTo>
                <a:cubicBezTo>
                  <a:pt x="5500859" y="3533683"/>
                  <a:pt x="5501188" y="3536996"/>
                  <a:pt x="5501451" y="3540309"/>
                </a:cubicBezTo>
                <a:close/>
                <a:moveTo>
                  <a:pt x="5495286" y="3517733"/>
                </a:moveTo>
                <a:cubicBezTo>
                  <a:pt x="5495132" y="3514925"/>
                  <a:pt x="5494913" y="3512138"/>
                  <a:pt x="5494671" y="3509330"/>
                </a:cubicBezTo>
                <a:cubicBezTo>
                  <a:pt x="5495878" y="3511414"/>
                  <a:pt x="5497041" y="3513477"/>
                  <a:pt x="5498160" y="3515561"/>
                </a:cubicBezTo>
                <a:cubicBezTo>
                  <a:pt x="5498665" y="3518216"/>
                  <a:pt x="5499103" y="3520871"/>
                  <a:pt x="5499520" y="3523525"/>
                </a:cubicBezTo>
                <a:cubicBezTo>
                  <a:pt x="5498138" y="3521594"/>
                  <a:pt x="5496734" y="3519664"/>
                  <a:pt x="5495286" y="3517733"/>
                </a:cubicBezTo>
                <a:close/>
                <a:moveTo>
                  <a:pt x="5492302" y="3513894"/>
                </a:moveTo>
                <a:cubicBezTo>
                  <a:pt x="5490525" y="3511656"/>
                  <a:pt x="5488682" y="3509418"/>
                  <a:pt x="5486773" y="3507180"/>
                </a:cubicBezTo>
                <a:cubicBezTo>
                  <a:pt x="5486795" y="3503669"/>
                  <a:pt x="5486773" y="3500159"/>
                  <a:pt x="5486664" y="3496649"/>
                </a:cubicBezTo>
                <a:cubicBezTo>
                  <a:pt x="5488309" y="3499040"/>
                  <a:pt x="5489867" y="3501454"/>
                  <a:pt x="5491380" y="3503867"/>
                </a:cubicBezTo>
                <a:cubicBezTo>
                  <a:pt x="5491754" y="3507202"/>
                  <a:pt x="5492061" y="3510559"/>
                  <a:pt x="5492302" y="3513894"/>
                </a:cubicBezTo>
                <a:close/>
                <a:moveTo>
                  <a:pt x="5486444" y="3491098"/>
                </a:moveTo>
                <a:cubicBezTo>
                  <a:pt x="5486313" y="3488333"/>
                  <a:pt x="5486137" y="3485547"/>
                  <a:pt x="5485895" y="3482783"/>
                </a:cubicBezTo>
                <a:cubicBezTo>
                  <a:pt x="5487058" y="3484867"/>
                  <a:pt x="5488155" y="3486973"/>
                  <a:pt x="5489230" y="3489080"/>
                </a:cubicBezTo>
                <a:cubicBezTo>
                  <a:pt x="5489691" y="3491712"/>
                  <a:pt x="5490108" y="3494345"/>
                  <a:pt x="5490481" y="3496956"/>
                </a:cubicBezTo>
                <a:cubicBezTo>
                  <a:pt x="5489186" y="3495003"/>
                  <a:pt x="5487826" y="3493051"/>
                  <a:pt x="5486444" y="3491098"/>
                </a:cubicBezTo>
                <a:close/>
                <a:moveTo>
                  <a:pt x="5483592" y="3487193"/>
                </a:moveTo>
                <a:cubicBezTo>
                  <a:pt x="5481881" y="3484911"/>
                  <a:pt x="5480126" y="3482629"/>
                  <a:pt x="5478282" y="3480369"/>
                </a:cubicBezTo>
                <a:cubicBezTo>
                  <a:pt x="5478326" y="3476881"/>
                  <a:pt x="5478304" y="3473371"/>
                  <a:pt x="5478216" y="3469882"/>
                </a:cubicBezTo>
                <a:cubicBezTo>
                  <a:pt x="5479774" y="3472339"/>
                  <a:pt x="5481288" y="3474775"/>
                  <a:pt x="5482736" y="3477232"/>
                </a:cubicBezTo>
                <a:cubicBezTo>
                  <a:pt x="5483087" y="3480545"/>
                  <a:pt x="5483373" y="3483880"/>
                  <a:pt x="5483592" y="3487193"/>
                </a:cubicBezTo>
                <a:close/>
                <a:moveTo>
                  <a:pt x="5477997" y="3464331"/>
                </a:moveTo>
                <a:cubicBezTo>
                  <a:pt x="5477866" y="3461567"/>
                  <a:pt x="5477712" y="3458802"/>
                  <a:pt x="5477493" y="3456038"/>
                </a:cubicBezTo>
                <a:cubicBezTo>
                  <a:pt x="5478612" y="3458144"/>
                  <a:pt x="5479665" y="3460273"/>
                  <a:pt x="5480696" y="3462401"/>
                </a:cubicBezTo>
                <a:cubicBezTo>
                  <a:pt x="5481135" y="3465033"/>
                  <a:pt x="5481529" y="3467666"/>
                  <a:pt x="5481881" y="3470299"/>
                </a:cubicBezTo>
                <a:cubicBezTo>
                  <a:pt x="5480630" y="3468302"/>
                  <a:pt x="5479357" y="3466306"/>
                  <a:pt x="5477997" y="3464331"/>
                </a:cubicBezTo>
                <a:close/>
                <a:moveTo>
                  <a:pt x="5475255" y="3460360"/>
                </a:moveTo>
                <a:cubicBezTo>
                  <a:pt x="5473631" y="3458035"/>
                  <a:pt x="5471920" y="3455709"/>
                  <a:pt x="5470165" y="3453405"/>
                </a:cubicBezTo>
                <a:cubicBezTo>
                  <a:pt x="5470209" y="3449917"/>
                  <a:pt x="5470187" y="3446450"/>
                  <a:pt x="5470099" y="3442962"/>
                </a:cubicBezTo>
                <a:cubicBezTo>
                  <a:pt x="5471613" y="3445463"/>
                  <a:pt x="5473061" y="3447942"/>
                  <a:pt x="5474465" y="3450422"/>
                </a:cubicBezTo>
                <a:cubicBezTo>
                  <a:pt x="5474794" y="3453734"/>
                  <a:pt x="5475057" y="3457047"/>
                  <a:pt x="5475255" y="3460360"/>
                </a:cubicBezTo>
                <a:close/>
                <a:moveTo>
                  <a:pt x="5469923" y="3437411"/>
                </a:moveTo>
                <a:cubicBezTo>
                  <a:pt x="5469792" y="3434647"/>
                  <a:pt x="5469616" y="3431882"/>
                  <a:pt x="5469419" y="3429096"/>
                </a:cubicBezTo>
                <a:cubicBezTo>
                  <a:pt x="5470472" y="3431246"/>
                  <a:pt x="5471503" y="3433374"/>
                  <a:pt x="5472490" y="3435524"/>
                </a:cubicBezTo>
                <a:cubicBezTo>
                  <a:pt x="5472907" y="3438157"/>
                  <a:pt x="5473302" y="3440812"/>
                  <a:pt x="5473653" y="3443467"/>
                </a:cubicBezTo>
                <a:cubicBezTo>
                  <a:pt x="5472447" y="3441448"/>
                  <a:pt x="5471218" y="3439430"/>
                  <a:pt x="5469923" y="3437411"/>
                </a:cubicBezTo>
                <a:close/>
                <a:moveTo>
                  <a:pt x="5467269" y="3433374"/>
                </a:moveTo>
                <a:cubicBezTo>
                  <a:pt x="5465689" y="3431005"/>
                  <a:pt x="5464043" y="3428657"/>
                  <a:pt x="5462354" y="3426310"/>
                </a:cubicBezTo>
                <a:cubicBezTo>
                  <a:pt x="5462398" y="3422843"/>
                  <a:pt x="5462376" y="3419355"/>
                  <a:pt x="5462288" y="3415888"/>
                </a:cubicBezTo>
                <a:cubicBezTo>
                  <a:pt x="5463758" y="3418411"/>
                  <a:pt x="5465140" y="3420912"/>
                  <a:pt x="5466501" y="3423435"/>
                </a:cubicBezTo>
                <a:cubicBezTo>
                  <a:pt x="5466808" y="3426748"/>
                  <a:pt x="5467071" y="3430061"/>
                  <a:pt x="5467269" y="3433374"/>
                </a:cubicBezTo>
                <a:close/>
                <a:moveTo>
                  <a:pt x="5462091" y="3410293"/>
                </a:moveTo>
                <a:cubicBezTo>
                  <a:pt x="5461981" y="3407551"/>
                  <a:pt x="5461849" y="3404808"/>
                  <a:pt x="5461652" y="3402066"/>
                </a:cubicBezTo>
                <a:cubicBezTo>
                  <a:pt x="5462683" y="3404238"/>
                  <a:pt x="5463693" y="3406432"/>
                  <a:pt x="5464636" y="3408604"/>
                </a:cubicBezTo>
                <a:cubicBezTo>
                  <a:pt x="5465053" y="3411215"/>
                  <a:pt x="5465404" y="3413848"/>
                  <a:pt x="5465733" y="3416458"/>
                </a:cubicBezTo>
                <a:cubicBezTo>
                  <a:pt x="5464548" y="3414396"/>
                  <a:pt x="5463363" y="3412356"/>
                  <a:pt x="5462091" y="3410293"/>
                </a:cubicBezTo>
                <a:close/>
                <a:moveTo>
                  <a:pt x="5459568" y="3406257"/>
                </a:moveTo>
                <a:cubicBezTo>
                  <a:pt x="5458010" y="3403821"/>
                  <a:pt x="5456408" y="3401408"/>
                  <a:pt x="5454741" y="3398994"/>
                </a:cubicBezTo>
                <a:cubicBezTo>
                  <a:pt x="5454785" y="3395484"/>
                  <a:pt x="5454763" y="3392018"/>
                  <a:pt x="5454697" y="3388573"/>
                </a:cubicBezTo>
                <a:cubicBezTo>
                  <a:pt x="5456145" y="3391162"/>
                  <a:pt x="5457505" y="3393751"/>
                  <a:pt x="5458844" y="3396362"/>
                </a:cubicBezTo>
                <a:cubicBezTo>
                  <a:pt x="5459151" y="3399675"/>
                  <a:pt x="5459370" y="3402966"/>
                  <a:pt x="5459568" y="3406257"/>
                </a:cubicBezTo>
                <a:close/>
                <a:moveTo>
                  <a:pt x="5454543" y="3383066"/>
                </a:moveTo>
                <a:cubicBezTo>
                  <a:pt x="5454434" y="3380280"/>
                  <a:pt x="5454258" y="3377515"/>
                  <a:pt x="5454083" y="3374773"/>
                </a:cubicBezTo>
                <a:cubicBezTo>
                  <a:pt x="5455092" y="3376989"/>
                  <a:pt x="5456079" y="3379204"/>
                  <a:pt x="5457001" y="3381420"/>
                </a:cubicBezTo>
                <a:cubicBezTo>
                  <a:pt x="5457418" y="3384075"/>
                  <a:pt x="5457769" y="3386730"/>
                  <a:pt x="5458098" y="3389385"/>
                </a:cubicBezTo>
                <a:cubicBezTo>
                  <a:pt x="5456957" y="3387278"/>
                  <a:pt x="5455772" y="3385172"/>
                  <a:pt x="5454543" y="3383066"/>
                </a:cubicBezTo>
                <a:close/>
                <a:moveTo>
                  <a:pt x="5452262" y="3379248"/>
                </a:moveTo>
                <a:cubicBezTo>
                  <a:pt x="5450726" y="3376747"/>
                  <a:pt x="5449168" y="3374224"/>
                  <a:pt x="5447523" y="3371723"/>
                </a:cubicBezTo>
                <a:cubicBezTo>
                  <a:pt x="5447479" y="3371657"/>
                  <a:pt x="5447435" y="3371591"/>
                  <a:pt x="5447391" y="3371526"/>
                </a:cubicBezTo>
                <a:cubicBezTo>
                  <a:pt x="5447435" y="3368059"/>
                  <a:pt x="5447413" y="3364593"/>
                  <a:pt x="5447347" y="3361148"/>
                </a:cubicBezTo>
                <a:cubicBezTo>
                  <a:pt x="5448817" y="3363890"/>
                  <a:pt x="5450199" y="3366633"/>
                  <a:pt x="5451538" y="3369397"/>
                </a:cubicBezTo>
                <a:cubicBezTo>
                  <a:pt x="5451845" y="3372666"/>
                  <a:pt x="5452064" y="3375957"/>
                  <a:pt x="5452262" y="3379248"/>
                </a:cubicBezTo>
                <a:close/>
                <a:moveTo>
                  <a:pt x="5447172" y="3355641"/>
                </a:moveTo>
                <a:cubicBezTo>
                  <a:pt x="5447062" y="3352855"/>
                  <a:pt x="5446908" y="3350068"/>
                  <a:pt x="5446733" y="3347282"/>
                </a:cubicBezTo>
                <a:cubicBezTo>
                  <a:pt x="5447786" y="3349695"/>
                  <a:pt x="5448817" y="3352109"/>
                  <a:pt x="5449782" y="3354522"/>
                </a:cubicBezTo>
                <a:cubicBezTo>
                  <a:pt x="5450177" y="3357155"/>
                  <a:pt x="5450529" y="3359766"/>
                  <a:pt x="5450836" y="3362399"/>
                </a:cubicBezTo>
                <a:cubicBezTo>
                  <a:pt x="5449651" y="3360161"/>
                  <a:pt x="5448422" y="3357901"/>
                  <a:pt x="5447172" y="3355641"/>
                </a:cubicBezTo>
                <a:close/>
                <a:moveTo>
                  <a:pt x="5445022" y="3351889"/>
                </a:moveTo>
                <a:cubicBezTo>
                  <a:pt x="5444254" y="3350551"/>
                  <a:pt x="5443464" y="3349191"/>
                  <a:pt x="5442630" y="3347831"/>
                </a:cubicBezTo>
                <a:cubicBezTo>
                  <a:pt x="5441862" y="3346558"/>
                  <a:pt x="5441050" y="3345329"/>
                  <a:pt x="5440239" y="3344057"/>
                </a:cubicBezTo>
                <a:cubicBezTo>
                  <a:pt x="5440282" y="3340568"/>
                  <a:pt x="5440282" y="3337080"/>
                  <a:pt x="5440217" y="3333635"/>
                </a:cubicBezTo>
                <a:cubicBezTo>
                  <a:pt x="5441643" y="3336400"/>
                  <a:pt x="5443003" y="3339164"/>
                  <a:pt x="5444298" y="3341929"/>
                </a:cubicBezTo>
                <a:cubicBezTo>
                  <a:pt x="5444605" y="3345264"/>
                  <a:pt x="5444846" y="3348576"/>
                  <a:pt x="5445022" y="3351889"/>
                </a:cubicBezTo>
                <a:close/>
                <a:moveTo>
                  <a:pt x="5440019" y="3328129"/>
                </a:moveTo>
                <a:cubicBezTo>
                  <a:pt x="5439931" y="3325298"/>
                  <a:pt x="5439778" y="3322490"/>
                  <a:pt x="5439603" y="3319682"/>
                </a:cubicBezTo>
                <a:cubicBezTo>
                  <a:pt x="5440634" y="3322161"/>
                  <a:pt x="5441643" y="3324618"/>
                  <a:pt x="5442608" y="3327097"/>
                </a:cubicBezTo>
                <a:cubicBezTo>
                  <a:pt x="5442959" y="3329730"/>
                  <a:pt x="5443310" y="3332341"/>
                  <a:pt x="5443595" y="3334974"/>
                </a:cubicBezTo>
                <a:cubicBezTo>
                  <a:pt x="5442455" y="3332692"/>
                  <a:pt x="5441270" y="3330410"/>
                  <a:pt x="5440019" y="3328129"/>
                </a:cubicBezTo>
                <a:close/>
                <a:moveTo>
                  <a:pt x="5437979" y="3324355"/>
                </a:moveTo>
                <a:cubicBezTo>
                  <a:pt x="5437891" y="3324223"/>
                  <a:pt x="5437825" y="3324070"/>
                  <a:pt x="5437737" y="3323938"/>
                </a:cubicBezTo>
                <a:cubicBezTo>
                  <a:pt x="5436312" y="3321393"/>
                  <a:pt x="5434841" y="3318892"/>
                  <a:pt x="5433306" y="3316391"/>
                </a:cubicBezTo>
                <a:cubicBezTo>
                  <a:pt x="5433350" y="3312880"/>
                  <a:pt x="5433328" y="3309414"/>
                  <a:pt x="5433262" y="3305947"/>
                </a:cubicBezTo>
                <a:cubicBezTo>
                  <a:pt x="5434644" y="3308756"/>
                  <a:pt x="5436004" y="3311586"/>
                  <a:pt x="5437277" y="3314416"/>
                </a:cubicBezTo>
                <a:cubicBezTo>
                  <a:pt x="5437562" y="3317729"/>
                  <a:pt x="5437803" y="3321042"/>
                  <a:pt x="5437979" y="3324355"/>
                </a:cubicBezTo>
                <a:close/>
                <a:moveTo>
                  <a:pt x="5433087" y="3300484"/>
                </a:moveTo>
                <a:cubicBezTo>
                  <a:pt x="5432977" y="3297632"/>
                  <a:pt x="5432823" y="3294802"/>
                  <a:pt x="5432647" y="3291971"/>
                </a:cubicBezTo>
                <a:cubicBezTo>
                  <a:pt x="5433657" y="3294451"/>
                  <a:pt x="5434644" y="3296930"/>
                  <a:pt x="5435587" y="3299409"/>
                </a:cubicBezTo>
                <a:cubicBezTo>
                  <a:pt x="5435960" y="3302108"/>
                  <a:pt x="5436290" y="3304806"/>
                  <a:pt x="5436597" y="3307505"/>
                </a:cubicBezTo>
                <a:cubicBezTo>
                  <a:pt x="5435456" y="3305157"/>
                  <a:pt x="5434293" y="3302832"/>
                  <a:pt x="5433087" y="3300484"/>
                </a:cubicBezTo>
                <a:close/>
                <a:moveTo>
                  <a:pt x="5431134" y="3296886"/>
                </a:moveTo>
                <a:cubicBezTo>
                  <a:pt x="5429664" y="3294165"/>
                  <a:pt x="5428150" y="3291467"/>
                  <a:pt x="5426570" y="3288790"/>
                </a:cubicBezTo>
                <a:cubicBezTo>
                  <a:pt x="5426592" y="3285236"/>
                  <a:pt x="5426570" y="3281704"/>
                  <a:pt x="5426483" y="3278193"/>
                </a:cubicBezTo>
                <a:cubicBezTo>
                  <a:pt x="5427865" y="3281045"/>
                  <a:pt x="5429159" y="3283920"/>
                  <a:pt x="5430409" y="3286772"/>
                </a:cubicBezTo>
                <a:cubicBezTo>
                  <a:pt x="5430717" y="3290151"/>
                  <a:pt x="5430958" y="3293507"/>
                  <a:pt x="5431134" y="3296886"/>
                </a:cubicBezTo>
                <a:close/>
                <a:moveTo>
                  <a:pt x="5427952" y="3276109"/>
                </a:moveTo>
                <a:cubicBezTo>
                  <a:pt x="5427426" y="3275034"/>
                  <a:pt x="5426855" y="3273981"/>
                  <a:pt x="5426329" y="3272906"/>
                </a:cubicBezTo>
                <a:cubicBezTo>
                  <a:pt x="5426219" y="3270010"/>
                  <a:pt x="5426065" y="3267136"/>
                  <a:pt x="5425868" y="3264283"/>
                </a:cubicBezTo>
                <a:cubicBezTo>
                  <a:pt x="5426877" y="3266784"/>
                  <a:pt x="5427843" y="3269286"/>
                  <a:pt x="5428764" y="3271809"/>
                </a:cubicBezTo>
                <a:cubicBezTo>
                  <a:pt x="5429137" y="3274507"/>
                  <a:pt x="5429466" y="3277228"/>
                  <a:pt x="5429752" y="3279948"/>
                </a:cubicBezTo>
                <a:cubicBezTo>
                  <a:pt x="5429159" y="3278676"/>
                  <a:pt x="5428567" y="3277382"/>
                  <a:pt x="5427952" y="3276109"/>
                </a:cubicBezTo>
                <a:close/>
                <a:moveTo>
                  <a:pt x="5424069" y="3268430"/>
                </a:moveTo>
                <a:cubicBezTo>
                  <a:pt x="5422730" y="3265907"/>
                  <a:pt x="5421348" y="3263406"/>
                  <a:pt x="5419923" y="3260905"/>
                </a:cubicBezTo>
                <a:cubicBezTo>
                  <a:pt x="5419945" y="3257350"/>
                  <a:pt x="5419923" y="3253840"/>
                  <a:pt x="5419835" y="3250330"/>
                </a:cubicBezTo>
                <a:cubicBezTo>
                  <a:pt x="5420251" y="3251251"/>
                  <a:pt x="5420712" y="3252151"/>
                  <a:pt x="5421129" y="3253072"/>
                </a:cubicBezTo>
                <a:cubicBezTo>
                  <a:pt x="5421897" y="3254805"/>
                  <a:pt x="5422643" y="3256517"/>
                  <a:pt x="5423389" y="3258250"/>
                </a:cubicBezTo>
                <a:cubicBezTo>
                  <a:pt x="5423652" y="3261651"/>
                  <a:pt x="5423893" y="3265051"/>
                  <a:pt x="5424069" y="3268430"/>
                </a:cubicBezTo>
                <a:close/>
                <a:moveTo>
                  <a:pt x="5422752" y="3251580"/>
                </a:moveTo>
                <a:cubicBezTo>
                  <a:pt x="5421765" y="3249386"/>
                  <a:pt x="5420712" y="3247214"/>
                  <a:pt x="5419659" y="3245042"/>
                </a:cubicBezTo>
                <a:cubicBezTo>
                  <a:pt x="5419549" y="3242102"/>
                  <a:pt x="5419396" y="3239184"/>
                  <a:pt x="5419198" y="3236288"/>
                </a:cubicBezTo>
                <a:cubicBezTo>
                  <a:pt x="5420098" y="3238548"/>
                  <a:pt x="5420932" y="3240852"/>
                  <a:pt x="5421765" y="3243133"/>
                </a:cubicBezTo>
                <a:cubicBezTo>
                  <a:pt x="5422139" y="3245942"/>
                  <a:pt x="5422467" y="3248772"/>
                  <a:pt x="5422752" y="3251580"/>
                </a:cubicBezTo>
                <a:close/>
                <a:moveTo>
                  <a:pt x="5417531" y="3240742"/>
                </a:moveTo>
                <a:cubicBezTo>
                  <a:pt x="5394274" y="3194931"/>
                  <a:pt x="5357394" y="3154562"/>
                  <a:pt x="5307656" y="3120621"/>
                </a:cubicBezTo>
                <a:cubicBezTo>
                  <a:pt x="5261319" y="3089005"/>
                  <a:pt x="5202366" y="3061954"/>
                  <a:pt x="5132400" y="3040255"/>
                </a:cubicBezTo>
                <a:cubicBezTo>
                  <a:pt x="5001090" y="2999535"/>
                  <a:pt x="4850933" y="2983672"/>
                  <a:pt x="4751567" y="2973163"/>
                </a:cubicBezTo>
                <a:cubicBezTo>
                  <a:pt x="4343090" y="2929985"/>
                  <a:pt x="3921033" y="2938081"/>
                  <a:pt x="3511788" y="2947252"/>
                </a:cubicBezTo>
                <a:cubicBezTo>
                  <a:pt x="3512182" y="2946879"/>
                  <a:pt x="3512599" y="2946484"/>
                  <a:pt x="3512994" y="2946133"/>
                </a:cubicBezTo>
                <a:cubicBezTo>
                  <a:pt x="3529691" y="2930534"/>
                  <a:pt x="3546540" y="2915132"/>
                  <a:pt x="3563456" y="2899774"/>
                </a:cubicBezTo>
                <a:cubicBezTo>
                  <a:pt x="3951309" y="2892775"/>
                  <a:pt x="4349804" y="2889594"/>
                  <a:pt x="4743077" y="2935711"/>
                </a:cubicBezTo>
                <a:cubicBezTo>
                  <a:pt x="4849638" y="2948217"/>
                  <a:pt x="4995561" y="2965309"/>
                  <a:pt x="5126564" y="3008047"/>
                </a:cubicBezTo>
                <a:cubicBezTo>
                  <a:pt x="5280209" y="3058158"/>
                  <a:pt x="5374990" y="3130450"/>
                  <a:pt x="5416280" y="3229070"/>
                </a:cubicBezTo>
                <a:cubicBezTo>
                  <a:pt x="5416478" y="3229531"/>
                  <a:pt x="5416654" y="3229991"/>
                  <a:pt x="5416851" y="3230452"/>
                </a:cubicBezTo>
                <a:cubicBezTo>
                  <a:pt x="5417114" y="3233875"/>
                  <a:pt x="5417355" y="3237297"/>
                  <a:pt x="5417531" y="3240742"/>
                </a:cubicBezTo>
                <a:close/>
                <a:moveTo>
                  <a:pt x="5416258" y="3224024"/>
                </a:moveTo>
                <a:cubicBezTo>
                  <a:pt x="5393924" y="3173123"/>
                  <a:pt x="5356055" y="3128300"/>
                  <a:pt x="5303531" y="3090783"/>
                </a:cubicBezTo>
                <a:cubicBezTo>
                  <a:pt x="5257128" y="3057654"/>
                  <a:pt x="5197803" y="3029154"/>
                  <a:pt x="5127200" y="3006139"/>
                </a:cubicBezTo>
                <a:cubicBezTo>
                  <a:pt x="4995999" y="2963334"/>
                  <a:pt x="4849946" y="2946221"/>
                  <a:pt x="4743318" y="2933715"/>
                </a:cubicBezTo>
                <a:cubicBezTo>
                  <a:pt x="4350704" y="2887663"/>
                  <a:pt x="3952933" y="2890735"/>
                  <a:pt x="3565738" y="2897712"/>
                </a:cubicBezTo>
                <a:cubicBezTo>
                  <a:pt x="3583158" y="2881937"/>
                  <a:pt x="3600688" y="2866272"/>
                  <a:pt x="3618284" y="2850738"/>
                </a:cubicBezTo>
                <a:cubicBezTo>
                  <a:pt x="3986720" y="2846043"/>
                  <a:pt x="4363604" y="2847689"/>
                  <a:pt x="4734827" y="2896154"/>
                </a:cubicBezTo>
                <a:cubicBezTo>
                  <a:pt x="4842201" y="2909779"/>
                  <a:pt x="4989264" y="2928427"/>
                  <a:pt x="5121408" y="2973668"/>
                </a:cubicBezTo>
                <a:cubicBezTo>
                  <a:pt x="5276501" y="3026762"/>
                  <a:pt x="5371369" y="3102455"/>
                  <a:pt x="5411454" y="3205068"/>
                </a:cubicBezTo>
                <a:cubicBezTo>
                  <a:pt x="5412814" y="3208534"/>
                  <a:pt x="5414064" y="3212023"/>
                  <a:pt x="5415271" y="3215489"/>
                </a:cubicBezTo>
                <a:cubicBezTo>
                  <a:pt x="5415644" y="3218341"/>
                  <a:pt x="5415973" y="3221172"/>
                  <a:pt x="5416258" y="3224024"/>
                </a:cubicBezTo>
                <a:close/>
                <a:moveTo>
                  <a:pt x="3557796" y="2897865"/>
                </a:moveTo>
                <a:cubicBezTo>
                  <a:pt x="3542811" y="2898128"/>
                  <a:pt x="3527826" y="2898414"/>
                  <a:pt x="3512885" y="2898699"/>
                </a:cubicBezTo>
                <a:cubicBezTo>
                  <a:pt x="3530217" y="2882924"/>
                  <a:pt x="3547769" y="2867171"/>
                  <a:pt x="3565562" y="2851440"/>
                </a:cubicBezTo>
                <a:cubicBezTo>
                  <a:pt x="3580438" y="2851221"/>
                  <a:pt x="3595357" y="2851023"/>
                  <a:pt x="3610254" y="2850826"/>
                </a:cubicBezTo>
                <a:cubicBezTo>
                  <a:pt x="3592526" y="2866513"/>
                  <a:pt x="3575040" y="2882200"/>
                  <a:pt x="3557796" y="2897865"/>
                </a:cubicBezTo>
                <a:close/>
                <a:moveTo>
                  <a:pt x="3505140" y="2898831"/>
                </a:moveTo>
                <a:cubicBezTo>
                  <a:pt x="3490001" y="2899116"/>
                  <a:pt x="3474885" y="2899401"/>
                  <a:pt x="3459812" y="2899686"/>
                </a:cubicBezTo>
                <a:cubicBezTo>
                  <a:pt x="3477298" y="2883824"/>
                  <a:pt x="3495004" y="2868005"/>
                  <a:pt x="3512885" y="2852208"/>
                </a:cubicBezTo>
                <a:cubicBezTo>
                  <a:pt x="3527826" y="2851989"/>
                  <a:pt x="3542789" y="2851770"/>
                  <a:pt x="3557752" y="2851550"/>
                </a:cubicBezTo>
                <a:cubicBezTo>
                  <a:pt x="3540002" y="2867303"/>
                  <a:pt x="3522450" y="2883056"/>
                  <a:pt x="3505140" y="2898831"/>
                </a:cubicBezTo>
                <a:close/>
                <a:moveTo>
                  <a:pt x="3515101" y="2850256"/>
                </a:moveTo>
                <a:cubicBezTo>
                  <a:pt x="3532872" y="2834569"/>
                  <a:pt x="3550840" y="2818903"/>
                  <a:pt x="3569029" y="2803238"/>
                </a:cubicBezTo>
                <a:cubicBezTo>
                  <a:pt x="3583772" y="2803107"/>
                  <a:pt x="3598560" y="2802953"/>
                  <a:pt x="3613413" y="2802844"/>
                </a:cubicBezTo>
                <a:cubicBezTo>
                  <a:pt x="3595357" y="2818421"/>
                  <a:pt x="3577541" y="2834020"/>
                  <a:pt x="3559968" y="2849597"/>
                </a:cubicBezTo>
                <a:cubicBezTo>
                  <a:pt x="3545005" y="2849817"/>
                  <a:pt x="3530041" y="2850036"/>
                  <a:pt x="3515101" y="2850256"/>
                </a:cubicBezTo>
                <a:close/>
                <a:moveTo>
                  <a:pt x="3507422" y="2850365"/>
                </a:moveTo>
                <a:cubicBezTo>
                  <a:pt x="3492217" y="2850607"/>
                  <a:pt x="3477035" y="2850826"/>
                  <a:pt x="3461852" y="2851067"/>
                </a:cubicBezTo>
                <a:cubicBezTo>
                  <a:pt x="3479755" y="2835293"/>
                  <a:pt x="3497834" y="2819540"/>
                  <a:pt x="3516110" y="2803809"/>
                </a:cubicBezTo>
                <a:cubicBezTo>
                  <a:pt x="3531117" y="2803633"/>
                  <a:pt x="3546168" y="2803480"/>
                  <a:pt x="3561284" y="2803326"/>
                </a:cubicBezTo>
                <a:cubicBezTo>
                  <a:pt x="3543118" y="2818991"/>
                  <a:pt x="3525171" y="2834678"/>
                  <a:pt x="3507422" y="2850365"/>
                </a:cubicBezTo>
                <a:close/>
                <a:moveTo>
                  <a:pt x="3518260" y="2801944"/>
                </a:moveTo>
                <a:cubicBezTo>
                  <a:pt x="3536360" y="2786389"/>
                  <a:pt x="3554702" y="2770833"/>
                  <a:pt x="3573241" y="2755300"/>
                </a:cubicBezTo>
                <a:cubicBezTo>
                  <a:pt x="3588117" y="2755234"/>
                  <a:pt x="3602992" y="2755168"/>
                  <a:pt x="3617889" y="2755124"/>
                </a:cubicBezTo>
                <a:cubicBezTo>
                  <a:pt x="3599525" y="2770570"/>
                  <a:pt x="3581337" y="2786016"/>
                  <a:pt x="3563412" y="2801483"/>
                </a:cubicBezTo>
                <a:cubicBezTo>
                  <a:pt x="3548296" y="2801637"/>
                  <a:pt x="3533245" y="2801790"/>
                  <a:pt x="3518260" y="2801944"/>
                </a:cubicBezTo>
                <a:close/>
                <a:moveTo>
                  <a:pt x="3575325" y="2753567"/>
                </a:moveTo>
                <a:cubicBezTo>
                  <a:pt x="3763921" y="2595555"/>
                  <a:pt x="3975246" y="2437939"/>
                  <a:pt x="4227972" y="2266435"/>
                </a:cubicBezTo>
                <a:cubicBezTo>
                  <a:pt x="4411345" y="2141992"/>
                  <a:pt x="4601477" y="2020322"/>
                  <a:pt x="4785333" y="1902658"/>
                </a:cubicBezTo>
                <a:cubicBezTo>
                  <a:pt x="5050762" y="1732791"/>
                  <a:pt x="5325230" y="1557142"/>
                  <a:pt x="5585283" y="1369451"/>
                </a:cubicBezTo>
                <a:cubicBezTo>
                  <a:pt x="5596670" y="1361289"/>
                  <a:pt x="5609571" y="1352241"/>
                  <a:pt x="5623195" y="1342665"/>
                </a:cubicBezTo>
                <a:cubicBezTo>
                  <a:pt x="5705514" y="1284842"/>
                  <a:pt x="5829913" y="1197457"/>
                  <a:pt x="5915303" y="1099904"/>
                </a:cubicBezTo>
                <a:cubicBezTo>
                  <a:pt x="5955190" y="1054008"/>
                  <a:pt x="5983207" y="1009413"/>
                  <a:pt x="5998609" y="967363"/>
                </a:cubicBezTo>
                <a:cubicBezTo>
                  <a:pt x="6016556" y="918408"/>
                  <a:pt x="6017982" y="871354"/>
                  <a:pt x="6002887" y="827507"/>
                </a:cubicBezTo>
                <a:cubicBezTo>
                  <a:pt x="5968156" y="726610"/>
                  <a:pt x="5852182" y="668785"/>
                  <a:pt x="5755011" y="629682"/>
                </a:cubicBezTo>
                <a:cubicBezTo>
                  <a:pt x="5722232" y="616483"/>
                  <a:pt x="5687260" y="604095"/>
                  <a:pt x="5648097" y="591815"/>
                </a:cubicBezTo>
                <a:cubicBezTo>
                  <a:pt x="5482144" y="539781"/>
                  <a:pt x="5308709" y="511204"/>
                  <a:pt x="5145279" y="486394"/>
                </a:cubicBezTo>
                <a:cubicBezTo>
                  <a:pt x="5097955" y="479211"/>
                  <a:pt x="5048085" y="472021"/>
                  <a:pt x="4997031" y="465023"/>
                </a:cubicBezTo>
                <a:cubicBezTo>
                  <a:pt x="4736429" y="429322"/>
                  <a:pt x="4452461" y="400866"/>
                  <a:pt x="4128847" y="378033"/>
                </a:cubicBezTo>
                <a:cubicBezTo>
                  <a:pt x="3813571" y="355755"/>
                  <a:pt x="3492173" y="341859"/>
                  <a:pt x="3181373" y="328418"/>
                </a:cubicBezTo>
                <a:cubicBezTo>
                  <a:pt x="3119415" y="325737"/>
                  <a:pt x="3057478" y="323061"/>
                  <a:pt x="2995608" y="320320"/>
                </a:cubicBezTo>
                <a:cubicBezTo>
                  <a:pt x="2933452" y="317567"/>
                  <a:pt x="2871296" y="314833"/>
                  <a:pt x="2809140" y="312104"/>
                </a:cubicBezTo>
                <a:cubicBezTo>
                  <a:pt x="2784085" y="311002"/>
                  <a:pt x="2758810" y="309890"/>
                  <a:pt x="2733404" y="308773"/>
                </a:cubicBezTo>
                <a:cubicBezTo>
                  <a:pt x="2739964" y="305381"/>
                  <a:pt x="2746524" y="302018"/>
                  <a:pt x="2753106" y="298657"/>
                </a:cubicBezTo>
                <a:cubicBezTo>
                  <a:pt x="2836214" y="302211"/>
                  <a:pt x="2919784" y="305827"/>
                  <a:pt x="3003001" y="309513"/>
                </a:cubicBezTo>
                <a:cubicBezTo>
                  <a:pt x="3047583" y="311487"/>
                  <a:pt x="3092209" y="313440"/>
                  <a:pt x="3136835" y="315393"/>
                </a:cubicBezTo>
                <a:cubicBezTo>
                  <a:pt x="3468303" y="329899"/>
                  <a:pt x="3811048" y="344900"/>
                  <a:pt x="4147452" y="369218"/>
                </a:cubicBezTo>
                <a:cubicBezTo>
                  <a:pt x="4473172" y="392739"/>
                  <a:pt x="4759883" y="422025"/>
                  <a:pt x="5023929" y="458750"/>
                </a:cubicBezTo>
                <a:cubicBezTo>
                  <a:pt x="5075027" y="465859"/>
                  <a:pt x="5125358" y="473230"/>
                  <a:pt x="5173559" y="480659"/>
                </a:cubicBezTo>
                <a:cubicBezTo>
                  <a:pt x="5338372" y="506070"/>
                  <a:pt x="5513254" y="535261"/>
                  <a:pt x="5680590" y="587658"/>
                </a:cubicBezTo>
                <a:cubicBezTo>
                  <a:pt x="5719555" y="599867"/>
                  <a:pt x="5754791" y="612261"/>
                  <a:pt x="5788315" y="625552"/>
                </a:cubicBezTo>
                <a:cubicBezTo>
                  <a:pt x="5893539" y="667271"/>
                  <a:pt x="6005937" y="723086"/>
                  <a:pt x="6041897" y="820741"/>
                </a:cubicBezTo>
                <a:cubicBezTo>
                  <a:pt x="6071713" y="901659"/>
                  <a:pt x="6043323" y="993188"/>
                  <a:pt x="5957515" y="1092780"/>
                </a:cubicBezTo>
                <a:cubicBezTo>
                  <a:pt x="5872520" y="1190939"/>
                  <a:pt x="5747836" y="1278999"/>
                  <a:pt x="5665298" y="1337272"/>
                </a:cubicBezTo>
                <a:cubicBezTo>
                  <a:pt x="5651081" y="1347325"/>
                  <a:pt x="5637610" y="1356825"/>
                  <a:pt x="5625828" y="1365346"/>
                </a:cubicBezTo>
                <a:cubicBezTo>
                  <a:pt x="5364941" y="1554637"/>
                  <a:pt x="5089573" y="1731986"/>
                  <a:pt x="4823267" y="1903499"/>
                </a:cubicBezTo>
                <a:cubicBezTo>
                  <a:pt x="4636580" y="2023745"/>
                  <a:pt x="4443509" y="2148085"/>
                  <a:pt x="4257305" y="2275365"/>
                </a:cubicBezTo>
                <a:cubicBezTo>
                  <a:pt x="4010723" y="2443907"/>
                  <a:pt x="3803873" y="2598912"/>
                  <a:pt x="3619951" y="2753391"/>
                </a:cubicBezTo>
                <a:cubicBezTo>
                  <a:pt x="3605076" y="2753435"/>
                  <a:pt x="3590201" y="2753501"/>
                  <a:pt x="3575325" y="2753567"/>
                </a:cubicBezTo>
                <a:close/>
                <a:moveTo>
                  <a:pt x="2729938" y="308620"/>
                </a:moveTo>
                <a:cubicBezTo>
                  <a:pt x="2715369" y="307979"/>
                  <a:pt x="2700757" y="307334"/>
                  <a:pt x="2686102" y="306689"/>
                </a:cubicBezTo>
                <a:cubicBezTo>
                  <a:pt x="2692311" y="303306"/>
                  <a:pt x="2698519" y="299945"/>
                  <a:pt x="2704751" y="296592"/>
                </a:cubicBezTo>
                <a:cubicBezTo>
                  <a:pt x="2719691" y="297229"/>
                  <a:pt x="2734633" y="297867"/>
                  <a:pt x="2749618" y="298505"/>
                </a:cubicBezTo>
                <a:cubicBezTo>
                  <a:pt x="2743036" y="301864"/>
                  <a:pt x="2736476" y="305230"/>
                  <a:pt x="2729938" y="308620"/>
                </a:cubicBezTo>
                <a:close/>
                <a:moveTo>
                  <a:pt x="2682591" y="306533"/>
                </a:moveTo>
                <a:cubicBezTo>
                  <a:pt x="2668045" y="305893"/>
                  <a:pt x="2653499" y="305248"/>
                  <a:pt x="2638909" y="304603"/>
                </a:cubicBezTo>
                <a:cubicBezTo>
                  <a:pt x="2644723" y="301230"/>
                  <a:pt x="2650559" y="297876"/>
                  <a:pt x="2656417" y="294536"/>
                </a:cubicBezTo>
                <a:cubicBezTo>
                  <a:pt x="2671314" y="295168"/>
                  <a:pt x="2686233" y="295805"/>
                  <a:pt x="2701196" y="296441"/>
                </a:cubicBezTo>
                <a:cubicBezTo>
                  <a:pt x="2694987" y="299793"/>
                  <a:pt x="2688778" y="303148"/>
                  <a:pt x="2682591" y="306533"/>
                </a:cubicBezTo>
                <a:close/>
                <a:moveTo>
                  <a:pt x="2635333" y="304445"/>
                </a:moveTo>
                <a:cubicBezTo>
                  <a:pt x="2620830" y="303802"/>
                  <a:pt x="2606328" y="303159"/>
                  <a:pt x="2591826" y="302514"/>
                </a:cubicBezTo>
                <a:cubicBezTo>
                  <a:pt x="2597245" y="299157"/>
                  <a:pt x="2602686" y="295811"/>
                  <a:pt x="2608127" y="292490"/>
                </a:cubicBezTo>
                <a:cubicBezTo>
                  <a:pt x="2623002" y="293119"/>
                  <a:pt x="2637899" y="293751"/>
                  <a:pt x="2652819" y="294385"/>
                </a:cubicBezTo>
                <a:cubicBezTo>
                  <a:pt x="2646983" y="297724"/>
                  <a:pt x="2641147" y="301070"/>
                  <a:pt x="2635333" y="304445"/>
                </a:cubicBezTo>
                <a:close/>
                <a:moveTo>
                  <a:pt x="2588228" y="302356"/>
                </a:moveTo>
                <a:cubicBezTo>
                  <a:pt x="2573769" y="301713"/>
                  <a:pt x="2559311" y="301068"/>
                  <a:pt x="2544875" y="300423"/>
                </a:cubicBezTo>
                <a:cubicBezTo>
                  <a:pt x="2549855" y="297082"/>
                  <a:pt x="2554879" y="293753"/>
                  <a:pt x="2559903" y="290449"/>
                </a:cubicBezTo>
                <a:cubicBezTo>
                  <a:pt x="2574735" y="291077"/>
                  <a:pt x="2589610" y="291706"/>
                  <a:pt x="2604507" y="292336"/>
                </a:cubicBezTo>
                <a:cubicBezTo>
                  <a:pt x="2599088" y="295662"/>
                  <a:pt x="2593647" y="298995"/>
                  <a:pt x="2588228" y="302356"/>
                </a:cubicBezTo>
                <a:close/>
                <a:moveTo>
                  <a:pt x="2541276" y="300263"/>
                </a:moveTo>
                <a:cubicBezTo>
                  <a:pt x="2526840" y="299618"/>
                  <a:pt x="2512425" y="298973"/>
                  <a:pt x="2498055" y="298326"/>
                </a:cubicBezTo>
                <a:cubicBezTo>
                  <a:pt x="2502596" y="295004"/>
                  <a:pt x="2507160" y="291697"/>
                  <a:pt x="2511745" y="288415"/>
                </a:cubicBezTo>
                <a:cubicBezTo>
                  <a:pt x="2526555" y="289041"/>
                  <a:pt x="2541386" y="289668"/>
                  <a:pt x="2556283" y="290298"/>
                </a:cubicBezTo>
                <a:cubicBezTo>
                  <a:pt x="2551259" y="293600"/>
                  <a:pt x="2546257" y="296921"/>
                  <a:pt x="2541276" y="300263"/>
                </a:cubicBezTo>
                <a:close/>
                <a:moveTo>
                  <a:pt x="2494500" y="298165"/>
                </a:moveTo>
                <a:cubicBezTo>
                  <a:pt x="2493645" y="298126"/>
                  <a:pt x="2492789" y="298089"/>
                  <a:pt x="2491934" y="298049"/>
                </a:cubicBezTo>
                <a:cubicBezTo>
                  <a:pt x="2478353" y="297463"/>
                  <a:pt x="2464838" y="296873"/>
                  <a:pt x="2451367" y="296276"/>
                </a:cubicBezTo>
                <a:cubicBezTo>
                  <a:pt x="2455469" y="292972"/>
                  <a:pt x="2459572" y="289683"/>
                  <a:pt x="2463697" y="286421"/>
                </a:cubicBezTo>
                <a:cubicBezTo>
                  <a:pt x="2471902" y="286759"/>
                  <a:pt x="2480086" y="287094"/>
                  <a:pt x="2488270" y="287430"/>
                </a:cubicBezTo>
                <a:lnTo>
                  <a:pt x="2494215" y="287674"/>
                </a:lnTo>
                <a:cubicBezTo>
                  <a:pt x="2498844" y="287869"/>
                  <a:pt x="2503518" y="288066"/>
                  <a:pt x="2508169" y="288262"/>
                </a:cubicBezTo>
                <a:cubicBezTo>
                  <a:pt x="2503584" y="291544"/>
                  <a:pt x="2499042" y="294846"/>
                  <a:pt x="2494500" y="298165"/>
                </a:cubicBezTo>
                <a:close/>
                <a:moveTo>
                  <a:pt x="2447878" y="296123"/>
                </a:moveTo>
                <a:cubicBezTo>
                  <a:pt x="2433530" y="295484"/>
                  <a:pt x="2419247" y="294833"/>
                  <a:pt x="2405029" y="294166"/>
                </a:cubicBezTo>
                <a:cubicBezTo>
                  <a:pt x="2408606" y="290899"/>
                  <a:pt x="2412226" y="287652"/>
                  <a:pt x="2415846" y="284429"/>
                </a:cubicBezTo>
                <a:cubicBezTo>
                  <a:pt x="2430655" y="285054"/>
                  <a:pt x="2445421" y="285668"/>
                  <a:pt x="2460143" y="286276"/>
                </a:cubicBezTo>
                <a:cubicBezTo>
                  <a:pt x="2456040" y="289534"/>
                  <a:pt x="2451959" y="292821"/>
                  <a:pt x="2447878" y="296123"/>
                </a:cubicBezTo>
                <a:close/>
                <a:moveTo>
                  <a:pt x="2401629" y="294006"/>
                </a:moveTo>
                <a:cubicBezTo>
                  <a:pt x="2387390" y="293334"/>
                  <a:pt x="2373239" y="292645"/>
                  <a:pt x="2359153" y="291932"/>
                </a:cubicBezTo>
                <a:cubicBezTo>
                  <a:pt x="2362203" y="288725"/>
                  <a:pt x="2365274" y="285537"/>
                  <a:pt x="2368368" y="282373"/>
                </a:cubicBezTo>
                <a:cubicBezTo>
                  <a:pt x="2383046" y="283027"/>
                  <a:pt x="2397724" y="283661"/>
                  <a:pt x="2412379" y="284282"/>
                </a:cubicBezTo>
                <a:cubicBezTo>
                  <a:pt x="2408781" y="287500"/>
                  <a:pt x="2405183" y="290743"/>
                  <a:pt x="2401629" y="294006"/>
                </a:cubicBezTo>
                <a:close/>
                <a:moveTo>
                  <a:pt x="2355862" y="291761"/>
                </a:moveTo>
                <a:cubicBezTo>
                  <a:pt x="2341777" y="291042"/>
                  <a:pt x="2327779" y="290298"/>
                  <a:pt x="2313891" y="289521"/>
                </a:cubicBezTo>
                <a:cubicBezTo>
                  <a:pt x="2316370" y="286397"/>
                  <a:pt x="2318872" y="283292"/>
                  <a:pt x="2321395" y="280212"/>
                </a:cubicBezTo>
                <a:cubicBezTo>
                  <a:pt x="2335919" y="280905"/>
                  <a:pt x="2350465" y="281574"/>
                  <a:pt x="2365011" y="282226"/>
                </a:cubicBezTo>
                <a:cubicBezTo>
                  <a:pt x="2361940" y="285381"/>
                  <a:pt x="2358890" y="288560"/>
                  <a:pt x="2355862" y="291761"/>
                </a:cubicBezTo>
                <a:close/>
                <a:moveTo>
                  <a:pt x="2310710" y="289339"/>
                </a:moveTo>
                <a:cubicBezTo>
                  <a:pt x="2296800" y="288556"/>
                  <a:pt x="2282978" y="287740"/>
                  <a:pt x="2269266" y="286884"/>
                </a:cubicBezTo>
                <a:cubicBezTo>
                  <a:pt x="2271174" y="283872"/>
                  <a:pt x="2273083" y="280877"/>
                  <a:pt x="2275036" y="277902"/>
                </a:cubicBezTo>
                <a:cubicBezTo>
                  <a:pt x="2289362" y="278650"/>
                  <a:pt x="2303755" y="279365"/>
                  <a:pt x="2318147" y="280056"/>
                </a:cubicBezTo>
                <a:cubicBezTo>
                  <a:pt x="2315646" y="283130"/>
                  <a:pt x="2313167" y="286223"/>
                  <a:pt x="2310710" y="289339"/>
                </a:cubicBezTo>
                <a:close/>
                <a:moveTo>
                  <a:pt x="2266216" y="286691"/>
                </a:moveTo>
                <a:cubicBezTo>
                  <a:pt x="2257001" y="286109"/>
                  <a:pt x="2247808" y="285513"/>
                  <a:pt x="2238703" y="284894"/>
                </a:cubicBezTo>
                <a:cubicBezTo>
                  <a:pt x="2239998" y="281963"/>
                  <a:pt x="2241292" y="279049"/>
                  <a:pt x="2242630" y="276149"/>
                </a:cubicBezTo>
                <a:cubicBezTo>
                  <a:pt x="2252372" y="276693"/>
                  <a:pt x="2262135" y="277224"/>
                  <a:pt x="2271920" y="277737"/>
                </a:cubicBezTo>
                <a:cubicBezTo>
                  <a:pt x="2269990" y="280701"/>
                  <a:pt x="2268103" y="283687"/>
                  <a:pt x="2266216" y="286691"/>
                </a:cubicBezTo>
                <a:close/>
                <a:moveTo>
                  <a:pt x="2235741" y="284694"/>
                </a:moveTo>
                <a:cubicBezTo>
                  <a:pt x="2222051" y="283757"/>
                  <a:pt x="2208492" y="282775"/>
                  <a:pt x="2195065" y="281739"/>
                </a:cubicBezTo>
                <a:cubicBezTo>
                  <a:pt x="2195767" y="278968"/>
                  <a:pt x="2196469" y="276215"/>
                  <a:pt x="2197171" y="273472"/>
                </a:cubicBezTo>
                <a:cubicBezTo>
                  <a:pt x="2211256" y="274347"/>
                  <a:pt x="2225408" y="275181"/>
                  <a:pt x="2239625" y="275980"/>
                </a:cubicBezTo>
                <a:cubicBezTo>
                  <a:pt x="2238330" y="278869"/>
                  <a:pt x="2237014" y="281774"/>
                  <a:pt x="2235741" y="284694"/>
                </a:cubicBezTo>
                <a:close/>
                <a:moveTo>
                  <a:pt x="2192149" y="281517"/>
                </a:moveTo>
                <a:cubicBezTo>
                  <a:pt x="2178426" y="280449"/>
                  <a:pt x="2164832" y="279326"/>
                  <a:pt x="2151389" y="278136"/>
                </a:cubicBezTo>
                <a:cubicBezTo>
                  <a:pt x="2151499" y="275574"/>
                  <a:pt x="2151619" y="273022"/>
                  <a:pt x="2151747" y="270484"/>
                </a:cubicBezTo>
                <a:cubicBezTo>
                  <a:pt x="2165819" y="271467"/>
                  <a:pt x="2179992" y="272399"/>
                  <a:pt x="2194253" y="273292"/>
                </a:cubicBezTo>
                <a:cubicBezTo>
                  <a:pt x="2193536" y="276019"/>
                  <a:pt x="2192836" y="278762"/>
                  <a:pt x="2192149" y="281517"/>
                </a:cubicBezTo>
                <a:close/>
                <a:moveTo>
                  <a:pt x="2148414" y="277875"/>
                </a:moveTo>
                <a:cubicBezTo>
                  <a:pt x="2134346" y="276634"/>
                  <a:pt x="2120680" y="275438"/>
                  <a:pt x="2107378" y="274290"/>
                </a:cubicBezTo>
                <a:cubicBezTo>
                  <a:pt x="2106963" y="271993"/>
                  <a:pt x="2106555" y="269705"/>
                  <a:pt x="2106153" y="267428"/>
                </a:cubicBezTo>
                <a:cubicBezTo>
                  <a:pt x="2120482" y="268380"/>
                  <a:pt x="2134684" y="269330"/>
                  <a:pt x="2148723" y="270278"/>
                </a:cubicBezTo>
                <a:cubicBezTo>
                  <a:pt x="2148739" y="270278"/>
                  <a:pt x="2148754" y="270280"/>
                  <a:pt x="2148769" y="270280"/>
                </a:cubicBezTo>
                <a:cubicBezTo>
                  <a:pt x="2148642" y="272801"/>
                  <a:pt x="2148524" y="275333"/>
                  <a:pt x="2148414" y="277875"/>
                </a:cubicBezTo>
                <a:close/>
                <a:moveTo>
                  <a:pt x="2104201" y="274016"/>
                </a:moveTo>
                <a:cubicBezTo>
                  <a:pt x="2090078" y="272798"/>
                  <a:pt x="2076368" y="271633"/>
                  <a:pt x="2063004" y="270517"/>
                </a:cubicBezTo>
                <a:cubicBezTo>
                  <a:pt x="2062140" y="268479"/>
                  <a:pt x="2061277" y="266442"/>
                  <a:pt x="2060426" y="264426"/>
                </a:cubicBezTo>
                <a:cubicBezTo>
                  <a:pt x="2074742" y="265354"/>
                  <a:pt x="2088935" y="266287"/>
                  <a:pt x="2102992" y="267219"/>
                </a:cubicBezTo>
                <a:cubicBezTo>
                  <a:pt x="2103389" y="269475"/>
                  <a:pt x="2103790" y="271741"/>
                  <a:pt x="2104201" y="274016"/>
                </a:cubicBezTo>
                <a:close/>
                <a:moveTo>
                  <a:pt x="2059434" y="270216"/>
                </a:moveTo>
                <a:cubicBezTo>
                  <a:pt x="2040338" y="268623"/>
                  <a:pt x="2021968" y="267127"/>
                  <a:pt x="2004155" y="265714"/>
                </a:cubicBezTo>
                <a:cubicBezTo>
                  <a:pt x="2003040" y="264018"/>
                  <a:pt x="2001932" y="262324"/>
                  <a:pt x="2000831" y="260633"/>
                </a:cubicBezTo>
                <a:cubicBezTo>
                  <a:pt x="2019706" y="261807"/>
                  <a:pt x="2038396" y="262998"/>
                  <a:pt x="2056883" y="264194"/>
                </a:cubicBezTo>
                <a:cubicBezTo>
                  <a:pt x="2057723" y="266184"/>
                  <a:pt x="2058583" y="268209"/>
                  <a:pt x="2059434" y="270216"/>
                </a:cubicBezTo>
                <a:close/>
                <a:moveTo>
                  <a:pt x="2000032" y="265387"/>
                </a:moveTo>
                <a:cubicBezTo>
                  <a:pt x="1985688" y="264255"/>
                  <a:pt x="1971712" y="263180"/>
                  <a:pt x="1958006" y="262149"/>
                </a:cubicBezTo>
                <a:cubicBezTo>
                  <a:pt x="1956626" y="260688"/>
                  <a:pt x="1955253" y="259229"/>
                  <a:pt x="1953882" y="257770"/>
                </a:cubicBezTo>
                <a:cubicBezTo>
                  <a:pt x="1968276" y="258627"/>
                  <a:pt x="1982575" y="259498"/>
                  <a:pt x="1996774" y="260380"/>
                </a:cubicBezTo>
                <a:cubicBezTo>
                  <a:pt x="1997854" y="262048"/>
                  <a:pt x="1998940" y="263718"/>
                  <a:pt x="2000032" y="265387"/>
                </a:cubicBezTo>
                <a:close/>
                <a:moveTo>
                  <a:pt x="1953030" y="261778"/>
                </a:moveTo>
                <a:cubicBezTo>
                  <a:pt x="1938901" y="260725"/>
                  <a:pt x="1925059" y="259722"/>
                  <a:pt x="1911413" y="258764"/>
                </a:cubicBezTo>
                <a:cubicBezTo>
                  <a:pt x="1909844" y="257517"/>
                  <a:pt x="1908264" y="256269"/>
                  <a:pt x="1906702" y="255027"/>
                </a:cubicBezTo>
                <a:cubicBezTo>
                  <a:pt x="1920880" y="255830"/>
                  <a:pt x="1934980" y="256648"/>
                  <a:pt x="1948993" y="257480"/>
                </a:cubicBezTo>
                <a:cubicBezTo>
                  <a:pt x="1950334" y="258911"/>
                  <a:pt x="1951681" y="260343"/>
                  <a:pt x="1953030" y="261778"/>
                </a:cubicBezTo>
                <a:close/>
                <a:moveTo>
                  <a:pt x="1905307" y="258336"/>
                </a:moveTo>
                <a:cubicBezTo>
                  <a:pt x="1891585" y="257381"/>
                  <a:pt x="1878049" y="256471"/>
                  <a:pt x="1864602" y="255595"/>
                </a:cubicBezTo>
                <a:cubicBezTo>
                  <a:pt x="1862910" y="254542"/>
                  <a:pt x="1861210" y="253487"/>
                  <a:pt x="1859522" y="252434"/>
                </a:cubicBezTo>
                <a:cubicBezTo>
                  <a:pt x="1873327" y="253169"/>
                  <a:pt x="1887068" y="253921"/>
                  <a:pt x="1900739" y="254691"/>
                </a:cubicBezTo>
                <a:cubicBezTo>
                  <a:pt x="1902261" y="255905"/>
                  <a:pt x="1903777" y="257118"/>
                  <a:pt x="1905307" y="258336"/>
                </a:cubicBezTo>
                <a:close/>
                <a:moveTo>
                  <a:pt x="1857098" y="255111"/>
                </a:moveTo>
                <a:cubicBezTo>
                  <a:pt x="1849748" y="254639"/>
                  <a:pt x="1842416" y="254176"/>
                  <a:pt x="1835095" y="253724"/>
                </a:cubicBezTo>
                <a:cubicBezTo>
                  <a:pt x="1829349" y="253368"/>
                  <a:pt x="1823605" y="253020"/>
                  <a:pt x="1817861" y="252666"/>
                </a:cubicBezTo>
                <a:cubicBezTo>
                  <a:pt x="1816106" y="251784"/>
                  <a:pt x="1814359" y="250905"/>
                  <a:pt x="1812608" y="250025"/>
                </a:cubicBezTo>
                <a:cubicBezTo>
                  <a:pt x="1814682" y="250128"/>
                  <a:pt x="1816753" y="250231"/>
                  <a:pt x="1818828" y="250334"/>
                </a:cubicBezTo>
                <a:cubicBezTo>
                  <a:pt x="1829991" y="250891"/>
                  <a:pt x="1841108" y="251466"/>
                  <a:pt x="1852197" y="252050"/>
                </a:cubicBezTo>
                <a:cubicBezTo>
                  <a:pt x="1853829" y="253068"/>
                  <a:pt x="1855457" y="254088"/>
                  <a:pt x="1857098" y="255111"/>
                </a:cubicBezTo>
                <a:close/>
                <a:moveTo>
                  <a:pt x="1808600" y="252096"/>
                </a:moveTo>
                <a:cubicBezTo>
                  <a:pt x="1796077" y="251328"/>
                  <a:pt x="1783553" y="250560"/>
                  <a:pt x="1771035" y="249799"/>
                </a:cubicBezTo>
                <a:cubicBezTo>
                  <a:pt x="1769352" y="249101"/>
                  <a:pt x="1767673" y="248406"/>
                  <a:pt x="1765993" y="247710"/>
                </a:cubicBezTo>
                <a:cubicBezTo>
                  <a:pt x="1778518" y="248329"/>
                  <a:pt x="1791055" y="248952"/>
                  <a:pt x="1803589" y="249575"/>
                </a:cubicBezTo>
                <a:cubicBezTo>
                  <a:pt x="1805254" y="250413"/>
                  <a:pt x="1806930" y="251256"/>
                  <a:pt x="1808600" y="252096"/>
                </a:cubicBezTo>
                <a:close/>
                <a:moveTo>
                  <a:pt x="1759556" y="249101"/>
                </a:moveTo>
                <a:cubicBezTo>
                  <a:pt x="1747734" y="248384"/>
                  <a:pt x="1735918" y="247666"/>
                  <a:pt x="1724101" y="246953"/>
                </a:cubicBezTo>
                <a:cubicBezTo>
                  <a:pt x="1722637" y="246446"/>
                  <a:pt x="1721180" y="245944"/>
                  <a:pt x="1719717" y="245437"/>
                </a:cubicBezTo>
                <a:cubicBezTo>
                  <a:pt x="1731433" y="246010"/>
                  <a:pt x="1743155" y="246587"/>
                  <a:pt x="1754878" y="247164"/>
                </a:cubicBezTo>
                <a:cubicBezTo>
                  <a:pt x="1756433" y="247807"/>
                  <a:pt x="1758000" y="248456"/>
                  <a:pt x="1759556" y="249101"/>
                </a:cubicBezTo>
                <a:close/>
                <a:moveTo>
                  <a:pt x="1709873" y="246100"/>
                </a:moveTo>
                <a:cubicBezTo>
                  <a:pt x="1698936" y="245442"/>
                  <a:pt x="1687999" y="244786"/>
                  <a:pt x="1677068" y="244132"/>
                </a:cubicBezTo>
                <a:cubicBezTo>
                  <a:pt x="1676022" y="243827"/>
                  <a:pt x="1674975" y="243520"/>
                  <a:pt x="1673931" y="243215"/>
                </a:cubicBezTo>
                <a:cubicBezTo>
                  <a:pt x="1684633" y="243732"/>
                  <a:pt x="1695337" y="244252"/>
                  <a:pt x="1706042" y="244775"/>
                </a:cubicBezTo>
                <a:cubicBezTo>
                  <a:pt x="1707317" y="245216"/>
                  <a:pt x="1708596" y="245657"/>
                  <a:pt x="1709873" y="246100"/>
                </a:cubicBezTo>
                <a:close/>
                <a:moveTo>
                  <a:pt x="1659393" y="243081"/>
                </a:moveTo>
                <a:cubicBezTo>
                  <a:pt x="1649558" y="242495"/>
                  <a:pt x="1639720" y="241909"/>
                  <a:pt x="1629891" y="241328"/>
                </a:cubicBezTo>
                <a:cubicBezTo>
                  <a:pt x="1629511" y="241234"/>
                  <a:pt x="1629129" y="241139"/>
                  <a:pt x="1628750" y="241043"/>
                </a:cubicBezTo>
                <a:cubicBezTo>
                  <a:pt x="1638188" y="241495"/>
                  <a:pt x="1647629" y="241949"/>
                  <a:pt x="1657070" y="242403"/>
                </a:cubicBezTo>
                <a:cubicBezTo>
                  <a:pt x="1657844" y="242629"/>
                  <a:pt x="1658619" y="242855"/>
                  <a:pt x="1659393" y="243081"/>
                </a:cubicBezTo>
                <a:close/>
                <a:moveTo>
                  <a:pt x="2128863" y="428508"/>
                </a:moveTo>
                <a:cubicBezTo>
                  <a:pt x="2131329" y="430371"/>
                  <a:pt x="2133910" y="432264"/>
                  <a:pt x="2136577" y="434180"/>
                </a:cubicBezTo>
                <a:cubicBezTo>
                  <a:pt x="2136999" y="435371"/>
                  <a:pt x="2137420" y="436580"/>
                  <a:pt x="2137848" y="437806"/>
                </a:cubicBezTo>
                <a:cubicBezTo>
                  <a:pt x="2135110" y="435395"/>
                  <a:pt x="2132516" y="433023"/>
                  <a:pt x="2130050" y="430691"/>
                </a:cubicBezTo>
                <a:cubicBezTo>
                  <a:pt x="2129651" y="429961"/>
                  <a:pt x="2129256" y="429232"/>
                  <a:pt x="2128863" y="428508"/>
                </a:cubicBezTo>
                <a:close/>
                <a:moveTo>
                  <a:pt x="2140151" y="444364"/>
                </a:moveTo>
                <a:cubicBezTo>
                  <a:pt x="2140375" y="444985"/>
                  <a:pt x="2140599" y="445610"/>
                  <a:pt x="2140829" y="446242"/>
                </a:cubicBezTo>
                <a:cubicBezTo>
                  <a:pt x="2139109" y="444375"/>
                  <a:pt x="2137466" y="442530"/>
                  <a:pt x="2135899" y="440707"/>
                </a:cubicBezTo>
                <a:cubicBezTo>
                  <a:pt x="2137275" y="441916"/>
                  <a:pt x="2138692" y="443133"/>
                  <a:pt x="2140151" y="444364"/>
                </a:cubicBezTo>
                <a:close/>
                <a:moveTo>
                  <a:pt x="2152670" y="454340"/>
                </a:moveTo>
                <a:cubicBezTo>
                  <a:pt x="2154572" y="455775"/>
                  <a:pt x="2156545" y="457223"/>
                  <a:pt x="2158581" y="458684"/>
                </a:cubicBezTo>
                <a:cubicBezTo>
                  <a:pt x="2158642" y="460301"/>
                  <a:pt x="2158717" y="461942"/>
                  <a:pt x="2158811" y="463605"/>
                </a:cubicBezTo>
                <a:cubicBezTo>
                  <a:pt x="2157039" y="462078"/>
                  <a:pt x="2155338" y="460564"/>
                  <a:pt x="2153702" y="459066"/>
                </a:cubicBezTo>
                <a:cubicBezTo>
                  <a:pt x="2153333" y="457469"/>
                  <a:pt x="2152991" y="455893"/>
                  <a:pt x="2152670" y="454340"/>
                </a:cubicBezTo>
                <a:close/>
                <a:moveTo>
                  <a:pt x="2159138" y="468303"/>
                </a:moveTo>
                <a:cubicBezTo>
                  <a:pt x="2159246" y="469604"/>
                  <a:pt x="2159371" y="470918"/>
                  <a:pt x="2159518" y="472243"/>
                </a:cubicBezTo>
                <a:cubicBezTo>
                  <a:pt x="2158405" y="471082"/>
                  <a:pt x="2157341" y="469933"/>
                  <a:pt x="2156304" y="468788"/>
                </a:cubicBezTo>
                <a:cubicBezTo>
                  <a:pt x="2155900" y="467480"/>
                  <a:pt x="2155527" y="466183"/>
                  <a:pt x="2155174" y="464898"/>
                </a:cubicBezTo>
                <a:cubicBezTo>
                  <a:pt x="2156459" y="466027"/>
                  <a:pt x="2157773" y="467160"/>
                  <a:pt x="2159138" y="468303"/>
                </a:cubicBezTo>
                <a:close/>
                <a:moveTo>
                  <a:pt x="2160209" y="477542"/>
                </a:moveTo>
                <a:cubicBezTo>
                  <a:pt x="2160242" y="477763"/>
                  <a:pt x="2160275" y="477987"/>
                  <a:pt x="2160310" y="478209"/>
                </a:cubicBezTo>
                <a:cubicBezTo>
                  <a:pt x="2159913" y="477629"/>
                  <a:pt x="2159526" y="477052"/>
                  <a:pt x="2159145" y="476475"/>
                </a:cubicBezTo>
                <a:cubicBezTo>
                  <a:pt x="2159494" y="476831"/>
                  <a:pt x="2159853" y="477186"/>
                  <a:pt x="2160209" y="477542"/>
                </a:cubicBezTo>
                <a:close/>
                <a:moveTo>
                  <a:pt x="2163857" y="481098"/>
                </a:moveTo>
                <a:cubicBezTo>
                  <a:pt x="2165134" y="482309"/>
                  <a:pt x="2166457" y="483531"/>
                  <a:pt x="2167820" y="484758"/>
                </a:cubicBezTo>
                <a:cubicBezTo>
                  <a:pt x="2167826" y="485894"/>
                  <a:pt x="2167855" y="487042"/>
                  <a:pt x="2167897" y="488198"/>
                </a:cubicBezTo>
                <a:cubicBezTo>
                  <a:pt x="2166685" y="486748"/>
                  <a:pt x="2165529" y="485308"/>
                  <a:pt x="2164430" y="483876"/>
                </a:cubicBezTo>
                <a:cubicBezTo>
                  <a:pt x="2164226" y="482945"/>
                  <a:pt x="2164033" y="482019"/>
                  <a:pt x="2163857" y="481098"/>
                </a:cubicBezTo>
                <a:close/>
                <a:moveTo>
                  <a:pt x="2170683" y="487289"/>
                </a:moveTo>
                <a:cubicBezTo>
                  <a:pt x="2172445" y="488821"/>
                  <a:pt x="2174272" y="490361"/>
                  <a:pt x="2176177" y="491914"/>
                </a:cubicBezTo>
                <a:cubicBezTo>
                  <a:pt x="2175964" y="493498"/>
                  <a:pt x="2175780" y="495102"/>
                  <a:pt x="2175626" y="496726"/>
                </a:cubicBezTo>
                <a:cubicBezTo>
                  <a:pt x="2173963" y="495030"/>
                  <a:pt x="2172390" y="493345"/>
                  <a:pt x="2170891" y="491669"/>
                </a:cubicBezTo>
                <a:cubicBezTo>
                  <a:pt x="2170795" y="490199"/>
                  <a:pt x="2170720" y="488735"/>
                  <a:pt x="2170683" y="487289"/>
                </a:cubicBezTo>
                <a:close/>
                <a:moveTo>
                  <a:pt x="2178024" y="503505"/>
                </a:moveTo>
                <a:cubicBezTo>
                  <a:pt x="2179338" y="504743"/>
                  <a:pt x="2180701" y="505982"/>
                  <a:pt x="2182111" y="507228"/>
                </a:cubicBezTo>
                <a:cubicBezTo>
                  <a:pt x="2181839" y="508826"/>
                  <a:pt x="2181594" y="510436"/>
                  <a:pt x="2181392" y="512066"/>
                </a:cubicBezTo>
                <a:cubicBezTo>
                  <a:pt x="2180214" y="510776"/>
                  <a:pt x="2179086" y="509490"/>
                  <a:pt x="2178004" y="508209"/>
                </a:cubicBezTo>
                <a:cubicBezTo>
                  <a:pt x="2177971" y="506627"/>
                  <a:pt x="2177978" y="505059"/>
                  <a:pt x="2178024" y="503505"/>
                </a:cubicBezTo>
                <a:close/>
                <a:moveTo>
                  <a:pt x="2183353" y="518589"/>
                </a:moveTo>
                <a:cubicBezTo>
                  <a:pt x="2184997" y="520243"/>
                  <a:pt x="2186732" y="521904"/>
                  <a:pt x="2188546" y="523571"/>
                </a:cubicBezTo>
                <a:cubicBezTo>
                  <a:pt x="2188193" y="525210"/>
                  <a:pt x="2187871" y="526862"/>
                  <a:pt x="2187596" y="528530"/>
                </a:cubicBezTo>
                <a:cubicBezTo>
                  <a:pt x="2186032" y="526742"/>
                  <a:pt x="2184558" y="524962"/>
                  <a:pt x="2183180" y="523192"/>
                </a:cubicBezTo>
                <a:cubicBezTo>
                  <a:pt x="2183193" y="521645"/>
                  <a:pt x="2183261" y="520114"/>
                  <a:pt x="2183353" y="518589"/>
                </a:cubicBezTo>
                <a:close/>
                <a:moveTo>
                  <a:pt x="2187041" y="532380"/>
                </a:moveTo>
                <a:cubicBezTo>
                  <a:pt x="2186879" y="533697"/>
                  <a:pt x="2186741" y="535020"/>
                  <a:pt x="2186635" y="536354"/>
                </a:cubicBezTo>
                <a:cubicBezTo>
                  <a:pt x="2185536" y="534759"/>
                  <a:pt x="2184512" y="533172"/>
                  <a:pt x="2183551" y="531593"/>
                </a:cubicBezTo>
                <a:cubicBezTo>
                  <a:pt x="2183441" y="530423"/>
                  <a:pt x="2183358" y="529258"/>
                  <a:pt x="2183298" y="528100"/>
                </a:cubicBezTo>
                <a:cubicBezTo>
                  <a:pt x="2184481" y="529519"/>
                  <a:pt x="2185738" y="530948"/>
                  <a:pt x="2187041" y="532380"/>
                </a:cubicBezTo>
                <a:close/>
                <a:moveTo>
                  <a:pt x="2189426" y="534941"/>
                </a:moveTo>
                <a:cubicBezTo>
                  <a:pt x="2190139" y="535684"/>
                  <a:pt x="2190850" y="536430"/>
                  <a:pt x="2191596" y="537176"/>
                </a:cubicBezTo>
                <a:cubicBezTo>
                  <a:pt x="2192441" y="538021"/>
                  <a:pt x="2193356" y="538831"/>
                  <a:pt x="2194231" y="539656"/>
                </a:cubicBezTo>
                <a:cubicBezTo>
                  <a:pt x="2193810" y="541360"/>
                  <a:pt x="2193428" y="543080"/>
                  <a:pt x="2193088" y="544814"/>
                </a:cubicBezTo>
                <a:cubicBezTo>
                  <a:pt x="2191662" y="543118"/>
                  <a:pt x="2190339" y="541428"/>
                  <a:pt x="2189080" y="539748"/>
                </a:cubicBezTo>
                <a:cubicBezTo>
                  <a:pt x="2189150" y="538135"/>
                  <a:pt x="2189273" y="536534"/>
                  <a:pt x="2189426" y="534941"/>
                </a:cubicBezTo>
                <a:close/>
                <a:moveTo>
                  <a:pt x="2192447" y="548467"/>
                </a:moveTo>
                <a:cubicBezTo>
                  <a:pt x="2192237" y="549825"/>
                  <a:pt x="2192057" y="551187"/>
                  <a:pt x="2191908" y="552561"/>
                </a:cubicBezTo>
                <a:cubicBezTo>
                  <a:pt x="2190940" y="551082"/>
                  <a:pt x="2190019" y="549608"/>
                  <a:pt x="2189167" y="548138"/>
                </a:cubicBezTo>
                <a:cubicBezTo>
                  <a:pt x="2189088" y="546876"/>
                  <a:pt x="2189040" y="545621"/>
                  <a:pt x="2189023" y="544370"/>
                </a:cubicBezTo>
                <a:cubicBezTo>
                  <a:pt x="2190109" y="545733"/>
                  <a:pt x="2191252" y="547100"/>
                  <a:pt x="2192447" y="548467"/>
                </a:cubicBezTo>
                <a:close/>
                <a:moveTo>
                  <a:pt x="2194648" y="550893"/>
                </a:moveTo>
                <a:cubicBezTo>
                  <a:pt x="2196140" y="552495"/>
                  <a:pt x="2197698" y="554059"/>
                  <a:pt x="2199321" y="555586"/>
                </a:cubicBezTo>
                <a:cubicBezTo>
                  <a:pt x="2198838" y="557339"/>
                  <a:pt x="2198356" y="559103"/>
                  <a:pt x="2197961" y="560882"/>
                </a:cubicBezTo>
                <a:cubicBezTo>
                  <a:pt x="2197939" y="560856"/>
                  <a:pt x="2197917" y="560832"/>
                  <a:pt x="2197895" y="560808"/>
                </a:cubicBezTo>
                <a:cubicBezTo>
                  <a:pt x="2196557" y="559154"/>
                  <a:pt x="2195328" y="557502"/>
                  <a:pt x="2194165" y="555856"/>
                </a:cubicBezTo>
                <a:cubicBezTo>
                  <a:pt x="2194275" y="554193"/>
                  <a:pt x="2194429" y="552537"/>
                  <a:pt x="2194648" y="550893"/>
                </a:cubicBezTo>
                <a:close/>
                <a:moveTo>
                  <a:pt x="2199365" y="566725"/>
                </a:moveTo>
                <a:cubicBezTo>
                  <a:pt x="2200813" y="568300"/>
                  <a:pt x="2202305" y="569838"/>
                  <a:pt x="2203907" y="571341"/>
                </a:cubicBezTo>
                <a:cubicBezTo>
                  <a:pt x="2203336" y="573136"/>
                  <a:pt x="2202853" y="574944"/>
                  <a:pt x="2202415" y="576760"/>
                </a:cubicBezTo>
                <a:cubicBezTo>
                  <a:pt x="2201603" y="575738"/>
                  <a:pt x="2200747" y="574726"/>
                  <a:pt x="2200001" y="573673"/>
                </a:cubicBezTo>
                <a:cubicBezTo>
                  <a:pt x="2199541" y="573050"/>
                  <a:pt x="2199146" y="572429"/>
                  <a:pt x="2198707" y="571809"/>
                </a:cubicBezTo>
                <a:cubicBezTo>
                  <a:pt x="2198860" y="570104"/>
                  <a:pt x="2199080" y="568410"/>
                  <a:pt x="2199365" y="566725"/>
                </a:cubicBezTo>
                <a:close/>
                <a:moveTo>
                  <a:pt x="2198422" y="576019"/>
                </a:moveTo>
                <a:cubicBezTo>
                  <a:pt x="2199453" y="577412"/>
                  <a:pt x="2200506" y="578792"/>
                  <a:pt x="2201625" y="580133"/>
                </a:cubicBezTo>
                <a:cubicBezTo>
                  <a:pt x="2201339" y="581587"/>
                  <a:pt x="2201076" y="583048"/>
                  <a:pt x="2200857" y="584516"/>
                </a:cubicBezTo>
                <a:cubicBezTo>
                  <a:pt x="2199957" y="583055"/>
                  <a:pt x="2199124" y="581596"/>
                  <a:pt x="2198356" y="580139"/>
                </a:cubicBezTo>
                <a:cubicBezTo>
                  <a:pt x="2198334" y="578761"/>
                  <a:pt x="2198356" y="577388"/>
                  <a:pt x="2198422" y="576019"/>
                </a:cubicBezTo>
                <a:close/>
                <a:moveTo>
                  <a:pt x="2205837" y="595929"/>
                </a:moveTo>
                <a:cubicBezTo>
                  <a:pt x="2205486" y="597480"/>
                  <a:pt x="2205179" y="599036"/>
                  <a:pt x="2204916" y="600600"/>
                </a:cubicBezTo>
                <a:cubicBezTo>
                  <a:pt x="2204674" y="600194"/>
                  <a:pt x="2204389" y="599808"/>
                  <a:pt x="2204148" y="599400"/>
                </a:cubicBezTo>
                <a:cubicBezTo>
                  <a:pt x="2203490" y="598240"/>
                  <a:pt x="2202897" y="597079"/>
                  <a:pt x="2202305" y="595920"/>
                </a:cubicBezTo>
                <a:cubicBezTo>
                  <a:pt x="2202305" y="594475"/>
                  <a:pt x="2202371" y="593033"/>
                  <a:pt x="2202458" y="591596"/>
                </a:cubicBezTo>
                <a:cubicBezTo>
                  <a:pt x="2203533" y="593070"/>
                  <a:pt x="2204652" y="594514"/>
                  <a:pt x="2205837" y="595929"/>
                </a:cubicBezTo>
                <a:close/>
                <a:moveTo>
                  <a:pt x="2207461" y="597913"/>
                </a:moveTo>
                <a:cubicBezTo>
                  <a:pt x="2208931" y="599565"/>
                  <a:pt x="2210467" y="601179"/>
                  <a:pt x="2212068" y="602750"/>
                </a:cubicBezTo>
                <a:cubicBezTo>
                  <a:pt x="2211410" y="604631"/>
                  <a:pt x="2210818" y="606520"/>
                  <a:pt x="2210269" y="608420"/>
                </a:cubicBezTo>
                <a:cubicBezTo>
                  <a:pt x="2208953" y="606735"/>
                  <a:pt x="2207724" y="605006"/>
                  <a:pt x="2206561" y="603237"/>
                </a:cubicBezTo>
                <a:cubicBezTo>
                  <a:pt x="2206803" y="601454"/>
                  <a:pt x="2207110" y="599679"/>
                  <a:pt x="2207461" y="597913"/>
                </a:cubicBezTo>
                <a:close/>
                <a:moveTo>
                  <a:pt x="2209457" y="611485"/>
                </a:moveTo>
                <a:cubicBezTo>
                  <a:pt x="2209084" y="613066"/>
                  <a:pt x="2208733" y="614653"/>
                  <a:pt x="2208448" y="616243"/>
                </a:cubicBezTo>
                <a:cubicBezTo>
                  <a:pt x="2207680" y="614929"/>
                  <a:pt x="2206912" y="613615"/>
                  <a:pt x="2206232" y="612257"/>
                </a:cubicBezTo>
                <a:cubicBezTo>
                  <a:pt x="2206123" y="612031"/>
                  <a:pt x="2206013" y="611805"/>
                  <a:pt x="2205903" y="611579"/>
                </a:cubicBezTo>
                <a:cubicBezTo>
                  <a:pt x="2205947" y="610078"/>
                  <a:pt x="2206013" y="608582"/>
                  <a:pt x="2206144" y="607092"/>
                </a:cubicBezTo>
                <a:cubicBezTo>
                  <a:pt x="2207198" y="608584"/>
                  <a:pt x="2208295" y="610054"/>
                  <a:pt x="2209457" y="611485"/>
                </a:cubicBezTo>
                <a:close/>
                <a:moveTo>
                  <a:pt x="2211191" y="613486"/>
                </a:moveTo>
                <a:cubicBezTo>
                  <a:pt x="2212573" y="615083"/>
                  <a:pt x="2214021" y="616645"/>
                  <a:pt x="2215557" y="618168"/>
                </a:cubicBezTo>
                <a:cubicBezTo>
                  <a:pt x="2214855" y="620094"/>
                  <a:pt x="2214218" y="622031"/>
                  <a:pt x="2213648" y="623977"/>
                </a:cubicBezTo>
                <a:cubicBezTo>
                  <a:pt x="2212397" y="622362"/>
                  <a:pt x="2211234" y="620708"/>
                  <a:pt x="2210137" y="619017"/>
                </a:cubicBezTo>
                <a:cubicBezTo>
                  <a:pt x="2210423" y="617165"/>
                  <a:pt x="2210774" y="615322"/>
                  <a:pt x="2211191" y="613486"/>
                </a:cubicBezTo>
                <a:close/>
                <a:moveTo>
                  <a:pt x="2214438" y="628832"/>
                </a:moveTo>
                <a:cubicBezTo>
                  <a:pt x="2215820" y="630432"/>
                  <a:pt x="2217246" y="631990"/>
                  <a:pt x="2218760" y="633514"/>
                </a:cubicBezTo>
                <a:cubicBezTo>
                  <a:pt x="2218014" y="635502"/>
                  <a:pt x="2217334" y="637499"/>
                  <a:pt x="2216741" y="639506"/>
                </a:cubicBezTo>
                <a:cubicBezTo>
                  <a:pt x="2215513" y="637887"/>
                  <a:pt x="2214372" y="636228"/>
                  <a:pt x="2213297" y="634532"/>
                </a:cubicBezTo>
                <a:cubicBezTo>
                  <a:pt x="2213626" y="632626"/>
                  <a:pt x="2213999" y="630726"/>
                  <a:pt x="2214438" y="628832"/>
                </a:cubicBezTo>
                <a:close/>
                <a:moveTo>
                  <a:pt x="2215930" y="642268"/>
                </a:moveTo>
                <a:cubicBezTo>
                  <a:pt x="2215469" y="643971"/>
                  <a:pt x="2215074" y="645680"/>
                  <a:pt x="2214745" y="647396"/>
                </a:cubicBezTo>
                <a:cubicBezTo>
                  <a:pt x="2213889" y="645880"/>
                  <a:pt x="2213099" y="644335"/>
                  <a:pt x="2212375" y="642758"/>
                </a:cubicBezTo>
                <a:cubicBezTo>
                  <a:pt x="2212441" y="641154"/>
                  <a:pt x="2212595" y="639552"/>
                  <a:pt x="2212792" y="637955"/>
                </a:cubicBezTo>
                <a:cubicBezTo>
                  <a:pt x="2213801" y="639421"/>
                  <a:pt x="2214833" y="640862"/>
                  <a:pt x="2215930" y="642268"/>
                </a:cubicBezTo>
                <a:close/>
                <a:moveTo>
                  <a:pt x="2217443" y="644109"/>
                </a:moveTo>
                <a:cubicBezTo>
                  <a:pt x="2218782" y="645720"/>
                  <a:pt x="2220186" y="647291"/>
                  <a:pt x="2221656" y="648824"/>
                </a:cubicBezTo>
                <a:cubicBezTo>
                  <a:pt x="2220888" y="650838"/>
                  <a:pt x="2220186" y="652861"/>
                  <a:pt x="2219550" y="654893"/>
                </a:cubicBezTo>
                <a:cubicBezTo>
                  <a:pt x="2218365" y="653271"/>
                  <a:pt x="2217246" y="651613"/>
                  <a:pt x="2216215" y="649915"/>
                </a:cubicBezTo>
                <a:cubicBezTo>
                  <a:pt x="2216544" y="647973"/>
                  <a:pt x="2216961" y="646036"/>
                  <a:pt x="2217443" y="644109"/>
                </a:cubicBezTo>
                <a:close/>
                <a:moveTo>
                  <a:pt x="2218760" y="657541"/>
                </a:moveTo>
                <a:cubicBezTo>
                  <a:pt x="2218299" y="659281"/>
                  <a:pt x="2217882" y="661027"/>
                  <a:pt x="2217509" y="662778"/>
                </a:cubicBezTo>
                <a:cubicBezTo>
                  <a:pt x="2216697" y="661284"/>
                  <a:pt x="2215952" y="659757"/>
                  <a:pt x="2215249" y="658206"/>
                </a:cubicBezTo>
                <a:cubicBezTo>
                  <a:pt x="2215337" y="656547"/>
                  <a:pt x="2215491" y="654891"/>
                  <a:pt x="2215710" y="653241"/>
                </a:cubicBezTo>
                <a:cubicBezTo>
                  <a:pt x="2216676" y="654702"/>
                  <a:pt x="2217707" y="656137"/>
                  <a:pt x="2218760" y="657541"/>
                </a:cubicBezTo>
                <a:close/>
                <a:moveTo>
                  <a:pt x="2220186" y="659336"/>
                </a:moveTo>
                <a:cubicBezTo>
                  <a:pt x="2221524" y="660999"/>
                  <a:pt x="2222950" y="662620"/>
                  <a:pt x="2224442" y="664200"/>
                </a:cubicBezTo>
                <a:cubicBezTo>
                  <a:pt x="2223631" y="666251"/>
                  <a:pt x="2222906" y="668311"/>
                  <a:pt x="2222248" y="670380"/>
                </a:cubicBezTo>
                <a:cubicBezTo>
                  <a:pt x="2221064" y="668704"/>
                  <a:pt x="2219945" y="666984"/>
                  <a:pt x="2218891" y="665224"/>
                </a:cubicBezTo>
                <a:cubicBezTo>
                  <a:pt x="2219243" y="663256"/>
                  <a:pt x="2219681" y="661293"/>
                  <a:pt x="2220186" y="659336"/>
                </a:cubicBezTo>
                <a:close/>
                <a:moveTo>
                  <a:pt x="2221502" y="672912"/>
                </a:moveTo>
                <a:cubicBezTo>
                  <a:pt x="2220998" y="674693"/>
                  <a:pt x="2220537" y="676479"/>
                  <a:pt x="2220142" y="678274"/>
                </a:cubicBezTo>
                <a:cubicBezTo>
                  <a:pt x="2219330" y="676701"/>
                  <a:pt x="2218562" y="675091"/>
                  <a:pt x="2217860" y="673454"/>
                </a:cubicBezTo>
                <a:cubicBezTo>
                  <a:pt x="2217970" y="671773"/>
                  <a:pt x="2218146" y="670095"/>
                  <a:pt x="2218365" y="668423"/>
                </a:cubicBezTo>
                <a:cubicBezTo>
                  <a:pt x="2219352" y="669952"/>
                  <a:pt x="2220405" y="671444"/>
                  <a:pt x="2221502" y="672912"/>
                </a:cubicBezTo>
                <a:close/>
                <a:moveTo>
                  <a:pt x="2062855" y="2588974"/>
                </a:moveTo>
                <a:cubicBezTo>
                  <a:pt x="2071181" y="2582304"/>
                  <a:pt x="2079044" y="2575985"/>
                  <a:pt x="2085861" y="2570303"/>
                </a:cubicBezTo>
                <a:cubicBezTo>
                  <a:pt x="2268497" y="2418018"/>
                  <a:pt x="2488752" y="2294979"/>
                  <a:pt x="2660256" y="2204784"/>
                </a:cubicBezTo>
                <a:cubicBezTo>
                  <a:pt x="2827372" y="2116908"/>
                  <a:pt x="2999447" y="2032775"/>
                  <a:pt x="3165861" y="1951409"/>
                </a:cubicBezTo>
                <a:cubicBezTo>
                  <a:pt x="3208315" y="1930652"/>
                  <a:pt x="3252217" y="1909188"/>
                  <a:pt x="3295175" y="1888079"/>
                </a:cubicBezTo>
                <a:cubicBezTo>
                  <a:pt x="3386357" y="1843287"/>
                  <a:pt x="3480019" y="1798354"/>
                  <a:pt x="3570586" y="1754895"/>
                </a:cubicBezTo>
                <a:cubicBezTo>
                  <a:pt x="3821184" y="1634678"/>
                  <a:pt x="4080272" y="1510367"/>
                  <a:pt x="4325100" y="1371077"/>
                </a:cubicBezTo>
                <a:cubicBezTo>
                  <a:pt x="4405202" y="1325512"/>
                  <a:pt x="4497679" y="1271867"/>
                  <a:pt x="4581731" y="1211762"/>
                </a:cubicBezTo>
                <a:cubicBezTo>
                  <a:pt x="4628046" y="1178637"/>
                  <a:pt x="4692220" y="1127744"/>
                  <a:pt x="4734937" y="1073370"/>
                </a:cubicBezTo>
                <a:cubicBezTo>
                  <a:pt x="4773178" y="1024679"/>
                  <a:pt x="4789085" y="984290"/>
                  <a:pt x="4783578" y="949897"/>
                </a:cubicBezTo>
                <a:cubicBezTo>
                  <a:pt x="4779497" y="924620"/>
                  <a:pt x="4763415" y="902489"/>
                  <a:pt x="4735749" y="884116"/>
                </a:cubicBezTo>
                <a:cubicBezTo>
                  <a:pt x="4716946" y="871628"/>
                  <a:pt x="4693076" y="860691"/>
                  <a:pt x="4662755" y="850676"/>
                </a:cubicBezTo>
                <a:cubicBezTo>
                  <a:pt x="4545903" y="812147"/>
                  <a:pt x="4415975" y="802252"/>
                  <a:pt x="4303379" y="796004"/>
                </a:cubicBezTo>
                <a:cubicBezTo>
                  <a:pt x="4281527" y="794795"/>
                  <a:pt x="4259565" y="793704"/>
                  <a:pt x="4238305" y="792649"/>
                </a:cubicBezTo>
                <a:cubicBezTo>
                  <a:pt x="4224571" y="791969"/>
                  <a:pt x="4210925" y="791293"/>
                  <a:pt x="4197388" y="790587"/>
                </a:cubicBezTo>
                <a:cubicBezTo>
                  <a:pt x="3995233" y="780126"/>
                  <a:pt x="3797752" y="778836"/>
                  <a:pt x="3579077" y="778307"/>
                </a:cubicBezTo>
                <a:cubicBezTo>
                  <a:pt x="3486688" y="778052"/>
                  <a:pt x="3391228" y="779544"/>
                  <a:pt x="3298927" y="780977"/>
                </a:cubicBezTo>
                <a:cubicBezTo>
                  <a:pt x="3126764" y="783651"/>
                  <a:pt x="2948744" y="786416"/>
                  <a:pt x="2774826" y="778489"/>
                </a:cubicBezTo>
                <a:cubicBezTo>
                  <a:pt x="2646215" y="772624"/>
                  <a:pt x="2529977" y="761246"/>
                  <a:pt x="2419422" y="743701"/>
                </a:cubicBezTo>
                <a:cubicBezTo>
                  <a:pt x="2416021" y="743161"/>
                  <a:pt x="2412445" y="742604"/>
                  <a:pt x="2408737" y="742027"/>
                </a:cubicBezTo>
                <a:cubicBezTo>
                  <a:pt x="2350838" y="733025"/>
                  <a:pt x="2258712" y="718692"/>
                  <a:pt x="2223521" y="672100"/>
                </a:cubicBezTo>
                <a:cubicBezTo>
                  <a:pt x="2224179" y="669917"/>
                  <a:pt x="2224925" y="667745"/>
                  <a:pt x="2225737" y="665580"/>
                </a:cubicBezTo>
                <a:cubicBezTo>
                  <a:pt x="2266501" y="707248"/>
                  <a:pt x="2354963" y="720517"/>
                  <a:pt x="2411436" y="728986"/>
                </a:cubicBezTo>
                <a:cubicBezTo>
                  <a:pt x="2414946" y="729512"/>
                  <a:pt x="2418347" y="730021"/>
                  <a:pt x="2421594" y="730517"/>
                </a:cubicBezTo>
                <a:cubicBezTo>
                  <a:pt x="2534519" y="747738"/>
                  <a:pt x="2652512" y="758984"/>
                  <a:pt x="2782330" y="764895"/>
                </a:cubicBezTo>
                <a:cubicBezTo>
                  <a:pt x="2956906" y="772844"/>
                  <a:pt x="3135518" y="770652"/>
                  <a:pt x="3308251" y="768526"/>
                </a:cubicBezTo>
                <a:cubicBezTo>
                  <a:pt x="3403734" y="767352"/>
                  <a:pt x="3502441" y="766141"/>
                  <a:pt x="3598033" y="766714"/>
                </a:cubicBezTo>
                <a:cubicBezTo>
                  <a:pt x="3809622" y="767912"/>
                  <a:pt x="4016756" y="769952"/>
                  <a:pt x="4224834" y="781563"/>
                </a:cubicBezTo>
                <a:cubicBezTo>
                  <a:pt x="4237998" y="782302"/>
                  <a:pt x="4251250" y="783017"/>
                  <a:pt x="4264567" y="783737"/>
                </a:cubicBezTo>
                <a:cubicBezTo>
                  <a:pt x="4286683" y="784930"/>
                  <a:pt x="4309566" y="786166"/>
                  <a:pt x="4332274" y="787528"/>
                </a:cubicBezTo>
                <a:cubicBezTo>
                  <a:pt x="4446230" y="794371"/>
                  <a:pt x="4577738" y="804933"/>
                  <a:pt x="4696037" y="843848"/>
                </a:cubicBezTo>
                <a:cubicBezTo>
                  <a:pt x="4726578" y="853912"/>
                  <a:pt x="4750668" y="864822"/>
                  <a:pt x="4769712" y="877194"/>
                </a:cubicBezTo>
                <a:cubicBezTo>
                  <a:pt x="4797839" y="895492"/>
                  <a:pt x="4814491" y="917570"/>
                  <a:pt x="4819164" y="942814"/>
                </a:cubicBezTo>
                <a:cubicBezTo>
                  <a:pt x="4825373" y="976235"/>
                  <a:pt x="4811551" y="1015756"/>
                  <a:pt x="4776886" y="1063637"/>
                </a:cubicBezTo>
                <a:cubicBezTo>
                  <a:pt x="4733927" y="1122954"/>
                  <a:pt x="4664159" y="1178370"/>
                  <a:pt x="4626400" y="1206124"/>
                </a:cubicBezTo>
                <a:cubicBezTo>
                  <a:pt x="4544937" y="1265998"/>
                  <a:pt x="4453821" y="1319467"/>
                  <a:pt x="4367466" y="1369102"/>
                </a:cubicBezTo>
                <a:cubicBezTo>
                  <a:pt x="4122463" y="1509928"/>
                  <a:pt x="3863352" y="1636234"/>
                  <a:pt x="3612755" y="1758384"/>
                </a:cubicBezTo>
                <a:cubicBezTo>
                  <a:pt x="3518567" y="1804302"/>
                  <a:pt x="3421154" y="1851782"/>
                  <a:pt x="3326352" y="1899148"/>
                </a:cubicBezTo>
                <a:cubicBezTo>
                  <a:pt x="3298071" y="1913279"/>
                  <a:pt x="3269725" y="1927420"/>
                  <a:pt x="3241334" y="1941578"/>
                </a:cubicBezTo>
                <a:cubicBezTo>
                  <a:pt x="3058444" y="2032808"/>
                  <a:pt x="2869322" y="2127143"/>
                  <a:pt x="2685860" y="2226000"/>
                </a:cubicBezTo>
                <a:cubicBezTo>
                  <a:pt x="2512162" y="2319617"/>
                  <a:pt x="2289670" y="2447264"/>
                  <a:pt x="2109651" y="2604726"/>
                </a:cubicBezTo>
                <a:cubicBezTo>
                  <a:pt x="2102748" y="2610782"/>
                  <a:pt x="2094845" y="2617429"/>
                  <a:pt x="2086482" y="2624472"/>
                </a:cubicBezTo>
                <a:cubicBezTo>
                  <a:pt x="2054728" y="2651217"/>
                  <a:pt x="2014166" y="2685377"/>
                  <a:pt x="1984325" y="2722938"/>
                </a:cubicBezTo>
                <a:cubicBezTo>
                  <a:pt x="1982943" y="2722675"/>
                  <a:pt x="1981557" y="2722412"/>
                  <a:pt x="1980126" y="2722149"/>
                </a:cubicBezTo>
                <a:cubicBezTo>
                  <a:pt x="1967309" y="2719801"/>
                  <a:pt x="1952787" y="2717124"/>
                  <a:pt x="1937723" y="2713768"/>
                </a:cubicBezTo>
                <a:cubicBezTo>
                  <a:pt x="1967032" y="2665829"/>
                  <a:pt x="2022110" y="2621664"/>
                  <a:pt x="2062855" y="2588974"/>
                </a:cubicBezTo>
                <a:close/>
                <a:moveTo>
                  <a:pt x="1979815" y="2723860"/>
                </a:moveTo>
                <a:cubicBezTo>
                  <a:pt x="1980938" y="2724057"/>
                  <a:pt x="1982017" y="2724277"/>
                  <a:pt x="1983112" y="2724474"/>
                </a:cubicBezTo>
                <a:cubicBezTo>
                  <a:pt x="1974507" y="2735444"/>
                  <a:pt x="1966839" y="2746677"/>
                  <a:pt x="1960582" y="2758108"/>
                </a:cubicBezTo>
                <a:cubicBezTo>
                  <a:pt x="1947859" y="2754883"/>
                  <a:pt x="1934882" y="2751109"/>
                  <a:pt x="1922310" y="2746590"/>
                </a:cubicBezTo>
                <a:cubicBezTo>
                  <a:pt x="1925667" y="2736058"/>
                  <a:pt x="1930630" y="2725615"/>
                  <a:pt x="1936786" y="2715325"/>
                </a:cubicBezTo>
                <a:cubicBezTo>
                  <a:pt x="1952074" y="2718748"/>
                  <a:pt x="1966815" y="2721469"/>
                  <a:pt x="1979815" y="2723860"/>
                </a:cubicBezTo>
                <a:close/>
                <a:moveTo>
                  <a:pt x="1985556" y="2724913"/>
                </a:moveTo>
                <a:cubicBezTo>
                  <a:pt x="1987173" y="2725220"/>
                  <a:pt x="1988762" y="2725527"/>
                  <a:pt x="1990304" y="2725813"/>
                </a:cubicBezTo>
                <a:cubicBezTo>
                  <a:pt x="2005355" y="2728643"/>
                  <a:pt x="2020467" y="2731276"/>
                  <a:pt x="2035612" y="2733799"/>
                </a:cubicBezTo>
                <a:cubicBezTo>
                  <a:pt x="2025377" y="2744966"/>
                  <a:pt x="2015677" y="2756572"/>
                  <a:pt x="2007060" y="2768442"/>
                </a:cubicBezTo>
                <a:cubicBezTo>
                  <a:pt x="1993569" y="2765721"/>
                  <a:pt x="1978402" y="2762584"/>
                  <a:pt x="1962787" y="2758679"/>
                </a:cubicBezTo>
                <a:cubicBezTo>
                  <a:pt x="1969101" y="2747204"/>
                  <a:pt x="1976853" y="2735927"/>
                  <a:pt x="1985556" y="2724913"/>
                </a:cubicBezTo>
                <a:close/>
                <a:moveTo>
                  <a:pt x="2005881" y="2770065"/>
                </a:moveTo>
                <a:cubicBezTo>
                  <a:pt x="1998196" y="2780816"/>
                  <a:pt x="1991423" y="2791786"/>
                  <a:pt x="1985949" y="2802909"/>
                </a:cubicBezTo>
                <a:cubicBezTo>
                  <a:pt x="1973722" y="2799465"/>
                  <a:pt x="1961337" y="2795494"/>
                  <a:pt x="1949353" y="2790843"/>
                </a:cubicBezTo>
                <a:cubicBezTo>
                  <a:pt x="1952177" y="2780596"/>
                  <a:pt x="1956462" y="2770394"/>
                  <a:pt x="1961879" y="2760324"/>
                </a:cubicBezTo>
                <a:cubicBezTo>
                  <a:pt x="1977377" y="2764229"/>
                  <a:pt x="1992434" y="2767345"/>
                  <a:pt x="2005881" y="2770065"/>
                </a:cubicBezTo>
                <a:close/>
                <a:moveTo>
                  <a:pt x="2008354" y="2770570"/>
                </a:moveTo>
                <a:cubicBezTo>
                  <a:pt x="2008953" y="2770702"/>
                  <a:pt x="2009556" y="2770811"/>
                  <a:pt x="2010149" y="2770943"/>
                </a:cubicBezTo>
                <a:cubicBezTo>
                  <a:pt x="2013165" y="2771557"/>
                  <a:pt x="2016086" y="2772150"/>
                  <a:pt x="2018889" y="2772720"/>
                </a:cubicBezTo>
                <a:cubicBezTo>
                  <a:pt x="2031139" y="2775221"/>
                  <a:pt x="2043434" y="2777569"/>
                  <a:pt x="2055751" y="2779873"/>
                </a:cubicBezTo>
                <a:cubicBezTo>
                  <a:pt x="2046402" y="2790908"/>
                  <a:pt x="2037683" y="2802229"/>
                  <a:pt x="2030028" y="2813814"/>
                </a:cubicBezTo>
                <a:cubicBezTo>
                  <a:pt x="2016996" y="2810896"/>
                  <a:pt x="2002737" y="2807583"/>
                  <a:pt x="1988198" y="2803546"/>
                </a:cubicBezTo>
                <a:cubicBezTo>
                  <a:pt x="1993724" y="2792378"/>
                  <a:pt x="2000578" y="2781364"/>
                  <a:pt x="2008354" y="2770570"/>
                </a:cubicBezTo>
                <a:close/>
                <a:moveTo>
                  <a:pt x="2028903" y="2815525"/>
                </a:moveTo>
                <a:cubicBezTo>
                  <a:pt x="2022049" y="2826034"/>
                  <a:pt x="2016094" y="2836741"/>
                  <a:pt x="2011358" y="2847579"/>
                </a:cubicBezTo>
                <a:cubicBezTo>
                  <a:pt x="1999670" y="2843959"/>
                  <a:pt x="1987910" y="2839856"/>
                  <a:pt x="1976541" y="2835139"/>
                </a:cubicBezTo>
                <a:cubicBezTo>
                  <a:pt x="1978887" y="2825135"/>
                  <a:pt x="1982570" y="2815152"/>
                  <a:pt x="1987329" y="2805279"/>
                </a:cubicBezTo>
                <a:cubicBezTo>
                  <a:pt x="2001768" y="2809294"/>
                  <a:pt x="2015928" y="2812629"/>
                  <a:pt x="2028903" y="2815525"/>
                </a:cubicBezTo>
                <a:close/>
                <a:moveTo>
                  <a:pt x="2031402" y="2816073"/>
                </a:moveTo>
                <a:cubicBezTo>
                  <a:pt x="2034645" y="2816797"/>
                  <a:pt x="2037810" y="2817499"/>
                  <a:pt x="2040880" y="2818158"/>
                </a:cubicBezTo>
                <a:lnTo>
                  <a:pt x="2047477" y="2819628"/>
                </a:lnTo>
                <a:cubicBezTo>
                  <a:pt x="2057276" y="2821800"/>
                  <a:pt x="2067105" y="2823862"/>
                  <a:pt x="2076951" y="2825858"/>
                </a:cubicBezTo>
                <a:cubicBezTo>
                  <a:pt x="2068491" y="2836719"/>
                  <a:pt x="2060674" y="2847842"/>
                  <a:pt x="2053866" y="2859163"/>
                </a:cubicBezTo>
                <a:cubicBezTo>
                  <a:pt x="2041141" y="2856048"/>
                  <a:pt x="2027481" y="2852494"/>
                  <a:pt x="2013666" y="2848281"/>
                </a:cubicBezTo>
                <a:cubicBezTo>
                  <a:pt x="2018442" y="2837421"/>
                  <a:pt x="2024462" y="2826648"/>
                  <a:pt x="2031402" y="2816073"/>
                </a:cubicBezTo>
                <a:close/>
                <a:moveTo>
                  <a:pt x="2052784" y="2860962"/>
                </a:moveTo>
                <a:cubicBezTo>
                  <a:pt x="2046685" y="2871274"/>
                  <a:pt x="2041444" y="2881739"/>
                  <a:pt x="2037328" y="2892293"/>
                </a:cubicBezTo>
                <a:cubicBezTo>
                  <a:pt x="2026024" y="2888475"/>
                  <a:pt x="2014706" y="2884219"/>
                  <a:pt x="2003780" y="2879370"/>
                </a:cubicBezTo>
                <a:cubicBezTo>
                  <a:pt x="2005644" y="2869563"/>
                  <a:pt x="2008742" y="2859821"/>
                  <a:pt x="2012854" y="2850146"/>
                </a:cubicBezTo>
                <a:cubicBezTo>
                  <a:pt x="2026568" y="2854336"/>
                  <a:pt x="2040127" y="2857869"/>
                  <a:pt x="2052784" y="2860962"/>
                </a:cubicBezTo>
                <a:close/>
                <a:moveTo>
                  <a:pt x="2055318" y="2861577"/>
                </a:moveTo>
                <a:cubicBezTo>
                  <a:pt x="2061124" y="2863003"/>
                  <a:pt x="2066725" y="2864319"/>
                  <a:pt x="2072046" y="2865570"/>
                </a:cubicBezTo>
                <a:lnTo>
                  <a:pt x="2076067" y="2866535"/>
                </a:lnTo>
                <a:cubicBezTo>
                  <a:pt x="2083658" y="2868312"/>
                  <a:pt x="2091278" y="2870024"/>
                  <a:pt x="2098902" y="2871713"/>
                </a:cubicBezTo>
                <a:cubicBezTo>
                  <a:pt x="2091238" y="2882442"/>
                  <a:pt x="2084220" y="2893368"/>
                  <a:pt x="2078160" y="2904447"/>
                </a:cubicBezTo>
                <a:cubicBezTo>
                  <a:pt x="2065825" y="2901134"/>
                  <a:pt x="2052793" y="2897426"/>
                  <a:pt x="2039697" y="2893082"/>
                </a:cubicBezTo>
                <a:cubicBezTo>
                  <a:pt x="2043840" y="2882485"/>
                  <a:pt x="2049140" y="2871954"/>
                  <a:pt x="2055318" y="2861577"/>
                </a:cubicBezTo>
                <a:close/>
                <a:moveTo>
                  <a:pt x="2077122" y="2906356"/>
                </a:moveTo>
                <a:cubicBezTo>
                  <a:pt x="2071701" y="2916470"/>
                  <a:pt x="2067094" y="2926694"/>
                  <a:pt x="2063533" y="2936984"/>
                </a:cubicBezTo>
                <a:cubicBezTo>
                  <a:pt x="2052659" y="2933035"/>
                  <a:pt x="2041760" y="2928647"/>
                  <a:pt x="2031246" y="2923688"/>
                </a:cubicBezTo>
                <a:cubicBezTo>
                  <a:pt x="2032727" y="2914123"/>
                  <a:pt x="2035358" y="2904557"/>
                  <a:pt x="2038934" y="2895057"/>
                </a:cubicBezTo>
                <a:cubicBezTo>
                  <a:pt x="2051933" y="2899357"/>
                  <a:pt x="2064867" y="2903065"/>
                  <a:pt x="2077122" y="2906356"/>
                </a:cubicBezTo>
                <a:close/>
                <a:moveTo>
                  <a:pt x="2079696" y="2907036"/>
                </a:moveTo>
                <a:cubicBezTo>
                  <a:pt x="2088158" y="2909274"/>
                  <a:pt x="2096274" y="2911314"/>
                  <a:pt x="2103830" y="2913223"/>
                </a:cubicBezTo>
                <a:lnTo>
                  <a:pt x="2104653" y="2913443"/>
                </a:lnTo>
                <a:cubicBezTo>
                  <a:pt x="2110236" y="2914847"/>
                  <a:pt x="2115833" y="2916207"/>
                  <a:pt x="2121437" y="2917545"/>
                </a:cubicBezTo>
                <a:cubicBezTo>
                  <a:pt x="2114512" y="2928098"/>
                  <a:pt x="2108224" y="2938827"/>
                  <a:pt x="2102847" y="2949687"/>
                </a:cubicBezTo>
                <a:cubicBezTo>
                  <a:pt x="2091113" y="2946287"/>
                  <a:pt x="2078606" y="2942381"/>
                  <a:pt x="2065975" y="2937862"/>
                </a:cubicBezTo>
                <a:cubicBezTo>
                  <a:pt x="2069549" y="2927506"/>
                  <a:pt x="2074204" y="2917216"/>
                  <a:pt x="2079696" y="2907036"/>
                </a:cubicBezTo>
                <a:close/>
                <a:moveTo>
                  <a:pt x="2101858" y="2951706"/>
                </a:moveTo>
                <a:cubicBezTo>
                  <a:pt x="2097026" y="2961666"/>
                  <a:pt x="2092976" y="2971737"/>
                  <a:pt x="2089907" y="2981851"/>
                </a:cubicBezTo>
                <a:cubicBezTo>
                  <a:pt x="2079448" y="2977770"/>
                  <a:pt x="2068970" y="2973251"/>
                  <a:pt x="2058818" y="2968205"/>
                </a:cubicBezTo>
                <a:cubicBezTo>
                  <a:pt x="2059943" y="2958770"/>
                  <a:pt x="2062157" y="2949336"/>
                  <a:pt x="2065262" y="2939968"/>
                </a:cubicBezTo>
                <a:cubicBezTo>
                  <a:pt x="2077800" y="2944444"/>
                  <a:pt x="2090207" y="2948305"/>
                  <a:pt x="2101858" y="2951706"/>
                </a:cubicBezTo>
                <a:close/>
                <a:moveTo>
                  <a:pt x="2104477" y="2952452"/>
                </a:moveTo>
                <a:cubicBezTo>
                  <a:pt x="2114896" y="2955436"/>
                  <a:pt x="2124664" y="2958046"/>
                  <a:pt x="2133238" y="2960328"/>
                </a:cubicBezTo>
                <a:cubicBezTo>
                  <a:pt x="2136999" y="2961337"/>
                  <a:pt x="2140766" y="2962303"/>
                  <a:pt x="2144535" y="2963290"/>
                </a:cubicBezTo>
                <a:cubicBezTo>
                  <a:pt x="2138267" y="2973711"/>
                  <a:pt x="2132635" y="2984286"/>
                  <a:pt x="2127863" y="2994949"/>
                </a:cubicBezTo>
                <a:cubicBezTo>
                  <a:pt x="2116472" y="2991417"/>
                  <a:pt x="2104482" y="2987424"/>
                  <a:pt x="2092419" y="2982817"/>
                </a:cubicBezTo>
                <a:cubicBezTo>
                  <a:pt x="2095493" y="2972636"/>
                  <a:pt x="2099585" y="2962500"/>
                  <a:pt x="2104477" y="2952452"/>
                </a:cubicBezTo>
                <a:close/>
                <a:moveTo>
                  <a:pt x="2126919" y="2997078"/>
                </a:moveTo>
                <a:cubicBezTo>
                  <a:pt x="2122663" y="3006841"/>
                  <a:pt x="2119148" y="3016670"/>
                  <a:pt x="2116540" y="3026521"/>
                </a:cubicBezTo>
                <a:cubicBezTo>
                  <a:pt x="2106480" y="3022330"/>
                  <a:pt x="2096375" y="3017679"/>
                  <a:pt x="2086552" y="3012501"/>
                </a:cubicBezTo>
                <a:cubicBezTo>
                  <a:pt x="2087355" y="3003330"/>
                  <a:pt x="2089148" y="2994181"/>
                  <a:pt x="2091769" y="2985033"/>
                </a:cubicBezTo>
                <a:cubicBezTo>
                  <a:pt x="2103733" y="2989596"/>
                  <a:pt x="2115618" y="2993567"/>
                  <a:pt x="2126919" y="2997078"/>
                </a:cubicBezTo>
                <a:close/>
                <a:moveTo>
                  <a:pt x="2129596" y="2997911"/>
                </a:moveTo>
                <a:cubicBezTo>
                  <a:pt x="2141202" y="3001465"/>
                  <a:pt x="2152137" y="3004515"/>
                  <a:pt x="2161819" y="3007236"/>
                </a:cubicBezTo>
                <a:cubicBezTo>
                  <a:pt x="2163914" y="3007828"/>
                  <a:pt x="2166018" y="3008398"/>
                  <a:pt x="2168118" y="3008969"/>
                </a:cubicBezTo>
                <a:cubicBezTo>
                  <a:pt x="2162462" y="3019259"/>
                  <a:pt x="2157429" y="3029680"/>
                  <a:pt x="2153214" y="3040146"/>
                </a:cubicBezTo>
                <a:cubicBezTo>
                  <a:pt x="2142304" y="3036503"/>
                  <a:pt x="2130772" y="3032357"/>
                  <a:pt x="2119133" y="3027596"/>
                </a:cubicBezTo>
                <a:cubicBezTo>
                  <a:pt x="2121737" y="3017657"/>
                  <a:pt x="2125287" y="3007740"/>
                  <a:pt x="2129596" y="2997911"/>
                </a:cubicBezTo>
                <a:close/>
                <a:moveTo>
                  <a:pt x="2152372" y="3042274"/>
                </a:moveTo>
                <a:cubicBezTo>
                  <a:pt x="2148631" y="3051839"/>
                  <a:pt x="2145584" y="3061449"/>
                  <a:pt x="2143379" y="3071081"/>
                </a:cubicBezTo>
                <a:cubicBezTo>
                  <a:pt x="2133335" y="3066671"/>
                  <a:pt x="2123615" y="3061976"/>
                  <a:pt x="2114372" y="3056951"/>
                </a:cubicBezTo>
                <a:cubicBezTo>
                  <a:pt x="2114885" y="3047912"/>
                  <a:pt x="2116327" y="3038873"/>
                  <a:pt x="2118562" y="3029856"/>
                </a:cubicBezTo>
                <a:cubicBezTo>
                  <a:pt x="2129640" y="3034353"/>
                  <a:pt x="2140968" y="3038456"/>
                  <a:pt x="2152372" y="3042274"/>
                </a:cubicBezTo>
                <a:close/>
                <a:moveTo>
                  <a:pt x="2155110" y="3043195"/>
                </a:moveTo>
                <a:cubicBezTo>
                  <a:pt x="2166885" y="3047078"/>
                  <a:pt x="2178719" y="3050698"/>
                  <a:pt x="2190407" y="3054143"/>
                </a:cubicBezTo>
                <a:cubicBezTo>
                  <a:pt x="2190984" y="3054319"/>
                  <a:pt x="2191563" y="3054472"/>
                  <a:pt x="2192140" y="3054648"/>
                </a:cubicBezTo>
                <a:cubicBezTo>
                  <a:pt x="2187083" y="3064740"/>
                  <a:pt x="2182616" y="3074920"/>
                  <a:pt x="2178921" y="3085144"/>
                </a:cubicBezTo>
                <a:cubicBezTo>
                  <a:pt x="2167741" y="3081129"/>
                  <a:pt x="2156729" y="3076851"/>
                  <a:pt x="2146064" y="3072244"/>
                </a:cubicBezTo>
                <a:cubicBezTo>
                  <a:pt x="2148254" y="3062546"/>
                  <a:pt x="2151323" y="3052849"/>
                  <a:pt x="2155110" y="3043195"/>
                </a:cubicBezTo>
                <a:close/>
                <a:moveTo>
                  <a:pt x="2178070" y="3087558"/>
                </a:moveTo>
                <a:cubicBezTo>
                  <a:pt x="2174797" y="3096948"/>
                  <a:pt x="2172179" y="3106360"/>
                  <a:pt x="2170349" y="3115794"/>
                </a:cubicBezTo>
                <a:cubicBezTo>
                  <a:pt x="2160696" y="3111274"/>
                  <a:pt x="2151288" y="3106470"/>
                  <a:pt x="2142290" y="3101314"/>
                </a:cubicBezTo>
                <a:cubicBezTo>
                  <a:pt x="2142541" y="3092494"/>
                  <a:pt x="2143660" y="3083652"/>
                  <a:pt x="2145511" y="3074810"/>
                </a:cubicBezTo>
                <a:cubicBezTo>
                  <a:pt x="2156277" y="3079440"/>
                  <a:pt x="2167205" y="3083674"/>
                  <a:pt x="2178070" y="3087558"/>
                </a:cubicBezTo>
                <a:close/>
                <a:moveTo>
                  <a:pt x="2180870" y="3088567"/>
                </a:moveTo>
                <a:cubicBezTo>
                  <a:pt x="2192891" y="3092801"/>
                  <a:pt x="2204784" y="3096641"/>
                  <a:pt x="2216215" y="3100195"/>
                </a:cubicBezTo>
                <a:cubicBezTo>
                  <a:pt x="2211695" y="3110134"/>
                  <a:pt x="2207790" y="3120160"/>
                  <a:pt x="2204609" y="3130209"/>
                </a:cubicBezTo>
                <a:cubicBezTo>
                  <a:pt x="2193977" y="3126150"/>
                  <a:pt x="2183423" y="3121784"/>
                  <a:pt x="2173129" y="3117067"/>
                </a:cubicBezTo>
                <a:cubicBezTo>
                  <a:pt x="2174937" y="3107567"/>
                  <a:pt x="2177561" y="3098045"/>
                  <a:pt x="2180870" y="3088567"/>
                </a:cubicBezTo>
                <a:close/>
                <a:moveTo>
                  <a:pt x="2203797" y="3132688"/>
                </a:moveTo>
                <a:cubicBezTo>
                  <a:pt x="2200967" y="3141990"/>
                  <a:pt x="2198773" y="3151315"/>
                  <a:pt x="2197325" y="3160661"/>
                </a:cubicBezTo>
                <a:cubicBezTo>
                  <a:pt x="2188031" y="3156120"/>
                  <a:pt x="2178976" y="3151293"/>
                  <a:pt x="2170306" y="3146137"/>
                </a:cubicBezTo>
                <a:cubicBezTo>
                  <a:pt x="2170292" y="3137339"/>
                  <a:pt x="2171120" y="3128519"/>
                  <a:pt x="2172655" y="3119700"/>
                </a:cubicBezTo>
                <a:cubicBezTo>
                  <a:pt x="2182853" y="3124351"/>
                  <a:pt x="2193299" y="3128673"/>
                  <a:pt x="2203797" y="3132688"/>
                </a:cubicBezTo>
                <a:close/>
                <a:moveTo>
                  <a:pt x="2206671" y="3133785"/>
                </a:moveTo>
                <a:cubicBezTo>
                  <a:pt x="2218146" y="3138107"/>
                  <a:pt x="2229664" y="3142100"/>
                  <a:pt x="2241007" y="3145830"/>
                </a:cubicBezTo>
                <a:cubicBezTo>
                  <a:pt x="2236970" y="3155637"/>
                  <a:pt x="2233503" y="3165510"/>
                  <a:pt x="2230717" y="3175427"/>
                </a:cubicBezTo>
                <a:cubicBezTo>
                  <a:pt x="2220427" y="3171280"/>
                  <a:pt x="2210203" y="3166848"/>
                  <a:pt x="2200221" y="3162065"/>
                </a:cubicBezTo>
                <a:cubicBezTo>
                  <a:pt x="2201647" y="3152631"/>
                  <a:pt x="2203819" y="3143197"/>
                  <a:pt x="2206671" y="3133785"/>
                </a:cubicBezTo>
                <a:close/>
                <a:moveTo>
                  <a:pt x="2232977" y="3179244"/>
                </a:moveTo>
                <a:cubicBezTo>
                  <a:pt x="2244429" y="3183786"/>
                  <a:pt x="2255575" y="3187823"/>
                  <a:pt x="2266106" y="3191443"/>
                </a:cubicBezTo>
                <a:cubicBezTo>
                  <a:pt x="2262530" y="3201119"/>
                  <a:pt x="2259480" y="3210838"/>
                  <a:pt x="2257111" y="3220579"/>
                </a:cubicBezTo>
                <a:cubicBezTo>
                  <a:pt x="2247238" y="3216367"/>
                  <a:pt x="2237343" y="3211825"/>
                  <a:pt x="2227624" y="3206911"/>
                </a:cubicBezTo>
                <a:cubicBezTo>
                  <a:pt x="2228721" y="3197696"/>
                  <a:pt x="2230541" y="3188459"/>
                  <a:pt x="2232977" y="3179244"/>
                </a:cubicBezTo>
                <a:close/>
                <a:moveTo>
                  <a:pt x="2259502" y="3224594"/>
                </a:moveTo>
                <a:cubicBezTo>
                  <a:pt x="2270319" y="3229136"/>
                  <a:pt x="2281069" y="3233260"/>
                  <a:pt x="2291469" y="3237056"/>
                </a:cubicBezTo>
                <a:cubicBezTo>
                  <a:pt x="2288309" y="3246622"/>
                  <a:pt x="2285655" y="3256210"/>
                  <a:pt x="2283636" y="3265797"/>
                </a:cubicBezTo>
                <a:cubicBezTo>
                  <a:pt x="2274114" y="3261541"/>
                  <a:pt x="2264548" y="3256977"/>
                  <a:pt x="2255136" y="3252041"/>
                </a:cubicBezTo>
                <a:cubicBezTo>
                  <a:pt x="2255948" y="3242892"/>
                  <a:pt x="2257418" y="3233743"/>
                  <a:pt x="2259502" y="3224594"/>
                </a:cubicBezTo>
                <a:close/>
                <a:moveTo>
                  <a:pt x="2286247" y="3270097"/>
                </a:moveTo>
                <a:cubicBezTo>
                  <a:pt x="2296669" y="3274661"/>
                  <a:pt x="2307046" y="3278829"/>
                  <a:pt x="2317138" y="3282669"/>
                </a:cubicBezTo>
                <a:cubicBezTo>
                  <a:pt x="2314374" y="3292059"/>
                  <a:pt x="2312114" y="3301428"/>
                  <a:pt x="2310447" y="3310818"/>
                </a:cubicBezTo>
                <a:cubicBezTo>
                  <a:pt x="2300727" y="3306232"/>
                  <a:pt x="2291512" y="3301537"/>
                  <a:pt x="2282824" y="3296732"/>
                </a:cubicBezTo>
                <a:cubicBezTo>
                  <a:pt x="2283373" y="3287869"/>
                  <a:pt x="2284514" y="3278983"/>
                  <a:pt x="2286247" y="3270097"/>
                </a:cubicBezTo>
                <a:close/>
                <a:moveTo>
                  <a:pt x="2313167" y="3315447"/>
                </a:moveTo>
                <a:cubicBezTo>
                  <a:pt x="2322623" y="3319813"/>
                  <a:pt x="2332562" y="3324070"/>
                  <a:pt x="2343049" y="3328282"/>
                </a:cubicBezTo>
                <a:cubicBezTo>
                  <a:pt x="2340658" y="3337541"/>
                  <a:pt x="2338727" y="3346821"/>
                  <a:pt x="2337367" y="3356102"/>
                </a:cubicBezTo>
                <a:cubicBezTo>
                  <a:pt x="2327955" y="3351472"/>
                  <a:pt x="2319025" y="3346756"/>
                  <a:pt x="2310578" y="3341929"/>
                </a:cubicBezTo>
                <a:cubicBezTo>
                  <a:pt x="2310864" y="3333109"/>
                  <a:pt x="2311741" y="3324289"/>
                  <a:pt x="2313167" y="3315447"/>
                </a:cubicBezTo>
                <a:close/>
                <a:moveTo>
                  <a:pt x="2340285" y="3360907"/>
                </a:moveTo>
                <a:cubicBezTo>
                  <a:pt x="2349522" y="3365361"/>
                  <a:pt x="2359197" y="3369705"/>
                  <a:pt x="2369333" y="3373961"/>
                </a:cubicBezTo>
                <a:cubicBezTo>
                  <a:pt x="2367249" y="3383132"/>
                  <a:pt x="2365625" y="3392281"/>
                  <a:pt x="2364528" y="3401430"/>
                </a:cubicBezTo>
                <a:cubicBezTo>
                  <a:pt x="2355380" y="3396756"/>
                  <a:pt x="2346691" y="3392018"/>
                  <a:pt x="2338486" y="3387147"/>
                </a:cubicBezTo>
                <a:cubicBezTo>
                  <a:pt x="2338530" y="3378437"/>
                  <a:pt x="2339144" y="3369683"/>
                  <a:pt x="2340285" y="3360907"/>
                </a:cubicBezTo>
                <a:close/>
                <a:moveTo>
                  <a:pt x="2367622" y="3406542"/>
                </a:moveTo>
                <a:cubicBezTo>
                  <a:pt x="2376486" y="3410973"/>
                  <a:pt x="2385788" y="3415296"/>
                  <a:pt x="2395551" y="3419552"/>
                </a:cubicBezTo>
                <a:cubicBezTo>
                  <a:pt x="2393753" y="3428767"/>
                  <a:pt x="2392480" y="3437762"/>
                  <a:pt x="2391690" y="3446560"/>
                </a:cubicBezTo>
                <a:cubicBezTo>
                  <a:pt x="2382892" y="3441865"/>
                  <a:pt x="2374489" y="3437060"/>
                  <a:pt x="2366525" y="3432145"/>
                </a:cubicBezTo>
                <a:cubicBezTo>
                  <a:pt x="2366371" y="3423655"/>
                  <a:pt x="2366766" y="3415098"/>
                  <a:pt x="2367622" y="3406542"/>
                </a:cubicBezTo>
                <a:close/>
                <a:moveTo>
                  <a:pt x="2394937" y="3452001"/>
                </a:moveTo>
                <a:cubicBezTo>
                  <a:pt x="2403582" y="3456499"/>
                  <a:pt x="2412665" y="3460909"/>
                  <a:pt x="2422077" y="3465209"/>
                </a:cubicBezTo>
                <a:cubicBezTo>
                  <a:pt x="2420629" y="3474138"/>
                  <a:pt x="2419598" y="3483046"/>
                  <a:pt x="2419049" y="3491932"/>
                </a:cubicBezTo>
                <a:cubicBezTo>
                  <a:pt x="2410514" y="3487215"/>
                  <a:pt x="2402397" y="3482388"/>
                  <a:pt x="2394652" y="3477473"/>
                </a:cubicBezTo>
                <a:cubicBezTo>
                  <a:pt x="2394257" y="3469005"/>
                  <a:pt x="2394367" y="3460514"/>
                  <a:pt x="2394937" y="3452001"/>
                </a:cubicBezTo>
                <a:close/>
                <a:moveTo>
                  <a:pt x="2422560" y="3497680"/>
                </a:moveTo>
                <a:cubicBezTo>
                  <a:pt x="2430984" y="3502222"/>
                  <a:pt x="2439782" y="3506632"/>
                  <a:pt x="2448931" y="3510976"/>
                </a:cubicBezTo>
                <a:cubicBezTo>
                  <a:pt x="2447747" y="3519795"/>
                  <a:pt x="2446935" y="3528593"/>
                  <a:pt x="2446584" y="3537347"/>
                </a:cubicBezTo>
                <a:cubicBezTo>
                  <a:pt x="2438334" y="3532630"/>
                  <a:pt x="2430458" y="3527803"/>
                  <a:pt x="2422954" y="3522889"/>
                </a:cubicBezTo>
                <a:cubicBezTo>
                  <a:pt x="2422362" y="3514530"/>
                  <a:pt x="2422230" y="3506127"/>
                  <a:pt x="2422560" y="3497680"/>
                </a:cubicBezTo>
                <a:close/>
                <a:moveTo>
                  <a:pt x="2447483" y="3569840"/>
                </a:moveTo>
                <a:cubicBezTo>
                  <a:pt x="2447769" y="3572912"/>
                  <a:pt x="2448097" y="3575984"/>
                  <a:pt x="2448536" y="3579033"/>
                </a:cubicBezTo>
                <a:cubicBezTo>
                  <a:pt x="2449085" y="3583092"/>
                  <a:pt x="2449765" y="3587085"/>
                  <a:pt x="2450533" y="3591034"/>
                </a:cubicBezTo>
                <a:cubicBezTo>
                  <a:pt x="2444697" y="3586054"/>
                  <a:pt x="2439015" y="3580876"/>
                  <a:pt x="2433551" y="3575523"/>
                </a:cubicBezTo>
                <a:cubicBezTo>
                  <a:pt x="2431292" y="3569007"/>
                  <a:pt x="2429361" y="3562315"/>
                  <a:pt x="2427759" y="3555470"/>
                </a:cubicBezTo>
                <a:cubicBezTo>
                  <a:pt x="2434034" y="3560340"/>
                  <a:pt x="2440594" y="3565145"/>
                  <a:pt x="2447483" y="3569840"/>
                </a:cubicBezTo>
                <a:close/>
                <a:moveTo>
                  <a:pt x="2452420" y="3578485"/>
                </a:moveTo>
                <a:cubicBezTo>
                  <a:pt x="2452157" y="3576598"/>
                  <a:pt x="2451981" y="3574667"/>
                  <a:pt x="2451783" y="3572758"/>
                </a:cubicBezTo>
                <a:cubicBezTo>
                  <a:pt x="2458958" y="3577541"/>
                  <a:pt x="2466461" y="3582214"/>
                  <a:pt x="2474272" y="3586800"/>
                </a:cubicBezTo>
                <a:cubicBezTo>
                  <a:pt x="2474272" y="3594698"/>
                  <a:pt x="2474601" y="3602553"/>
                  <a:pt x="2475325" y="3610341"/>
                </a:cubicBezTo>
                <a:cubicBezTo>
                  <a:pt x="2468568" y="3605493"/>
                  <a:pt x="2461920" y="3600425"/>
                  <a:pt x="2455469" y="3595137"/>
                </a:cubicBezTo>
                <a:cubicBezTo>
                  <a:pt x="2454263" y="3589674"/>
                  <a:pt x="2453210" y="3584145"/>
                  <a:pt x="2452420" y="3578485"/>
                </a:cubicBezTo>
                <a:close/>
                <a:moveTo>
                  <a:pt x="2475895" y="3615212"/>
                </a:moveTo>
                <a:cubicBezTo>
                  <a:pt x="2476115" y="3617165"/>
                  <a:pt x="2476312" y="3619117"/>
                  <a:pt x="2476598" y="3621048"/>
                </a:cubicBezTo>
                <a:cubicBezTo>
                  <a:pt x="2477322" y="3626226"/>
                  <a:pt x="2478265" y="3631250"/>
                  <a:pt x="2479340" y="3636252"/>
                </a:cubicBezTo>
                <a:cubicBezTo>
                  <a:pt x="2473679" y="3631338"/>
                  <a:pt x="2468216" y="3626248"/>
                  <a:pt x="2462907" y="3620982"/>
                </a:cubicBezTo>
                <a:cubicBezTo>
                  <a:pt x="2460581" y="3614444"/>
                  <a:pt x="2458519" y="3607774"/>
                  <a:pt x="2456808" y="3600907"/>
                </a:cubicBezTo>
                <a:cubicBezTo>
                  <a:pt x="2463039" y="3605888"/>
                  <a:pt x="2469401" y="3610648"/>
                  <a:pt x="2475895" y="3615212"/>
                </a:cubicBezTo>
                <a:close/>
                <a:moveTo>
                  <a:pt x="2480591" y="3620499"/>
                </a:moveTo>
                <a:cubicBezTo>
                  <a:pt x="2480481" y="3619775"/>
                  <a:pt x="2480415" y="3619030"/>
                  <a:pt x="2480327" y="3618305"/>
                </a:cubicBezTo>
                <a:cubicBezTo>
                  <a:pt x="2487480" y="3623220"/>
                  <a:pt x="2494742" y="3627915"/>
                  <a:pt x="2502070" y="3632347"/>
                </a:cubicBezTo>
                <a:cubicBezTo>
                  <a:pt x="2502267" y="3640180"/>
                  <a:pt x="2502838" y="3647968"/>
                  <a:pt x="2503737" y="3655713"/>
                </a:cubicBezTo>
                <a:cubicBezTo>
                  <a:pt x="2497155" y="3650886"/>
                  <a:pt x="2490683" y="3645818"/>
                  <a:pt x="2484386" y="3640552"/>
                </a:cubicBezTo>
                <a:cubicBezTo>
                  <a:pt x="2482850" y="3634014"/>
                  <a:pt x="2481556" y="3627345"/>
                  <a:pt x="2480591" y="3620499"/>
                </a:cubicBezTo>
                <a:close/>
                <a:moveTo>
                  <a:pt x="2506304" y="3634914"/>
                </a:moveTo>
                <a:cubicBezTo>
                  <a:pt x="2514290" y="3639653"/>
                  <a:pt x="2522320" y="3644129"/>
                  <a:pt x="2530306" y="3648341"/>
                </a:cubicBezTo>
                <a:cubicBezTo>
                  <a:pt x="2529846" y="3656788"/>
                  <a:pt x="2529692" y="3665191"/>
                  <a:pt x="2529933" y="3673572"/>
                </a:cubicBezTo>
                <a:cubicBezTo>
                  <a:pt x="2522649" y="3668965"/>
                  <a:pt x="2515431" y="3664138"/>
                  <a:pt x="2508301" y="3659048"/>
                </a:cubicBezTo>
                <a:cubicBezTo>
                  <a:pt x="2507270" y="3651040"/>
                  <a:pt x="2506589" y="3642988"/>
                  <a:pt x="2506304" y="3634914"/>
                </a:cubicBezTo>
                <a:close/>
                <a:moveTo>
                  <a:pt x="2530153" y="3678136"/>
                </a:moveTo>
                <a:cubicBezTo>
                  <a:pt x="2530504" y="3685836"/>
                  <a:pt x="2531184" y="3693515"/>
                  <a:pt x="2532193" y="3701128"/>
                </a:cubicBezTo>
                <a:cubicBezTo>
                  <a:pt x="2525831" y="3696346"/>
                  <a:pt x="2519578" y="3691343"/>
                  <a:pt x="2513478" y="3686122"/>
                </a:cubicBezTo>
                <a:cubicBezTo>
                  <a:pt x="2511679" y="3678969"/>
                  <a:pt x="2510165" y="3671641"/>
                  <a:pt x="2509025" y="3664138"/>
                </a:cubicBezTo>
                <a:cubicBezTo>
                  <a:pt x="2515980" y="3669031"/>
                  <a:pt x="2523044" y="3673704"/>
                  <a:pt x="2530153" y="3678136"/>
                </a:cubicBezTo>
                <a:close/>
                <a:moveTo>
                  <a:pt x="2536888" y="3704485"/>
                </a:moveTo>
                <a:cubicBezTo>
                  <a:pt x="2535726" y="3696653"/>
                  <a:pt x="2534958" y="3688755"/>
                  <a:pt x="2534519" y="3680834"/>
                </a:cubicBezTo>
                <a:cubicBezTo>
                  <a:pt x="2542220" y="3685551"/>
                  <a:pt x="2549986" y="3689983"/>
                  <a:pt x="2557687" y="3694196"/>
                </a:cubicBezTo>
                <a:cubicBezTo>
                  <a:pt x="2557424" y="3702642"/>
                  <a:pt x="2557512" y="3710958"/>
                  <a:pt x="2557951" y="3719141"/>
                </a:cubicBezTo>
                <a:cubicBezTo>
                  <a:pt x="2550864" y="3714556"/>
                  <a:pt x="2543843" y="3709707"/>
                  <a:pt x="2536910" y="3704639"/>
                </a:cubicBezTo>
                <a:cubicBezTo>
                  <a:pt x="2536910" y="3704595"/>
                  <a:pt x="2536888" y="3704551"/>
                  <a:pt x="2536888" y="3704485"/>
                </a:cubicBezTo>
                <a:close/>
                <a:moveTo>
                  <a:pt x="2558258" y="3723902"/>
                </a:moveTo>
                <a:cubicBezTo>
                  <a:pt x="2558762" y="3731559"/>
                  <a:pt x="2559574" y="3739107"/>
                  <a:pt x="2560693" y="3746544"/>
                </a:cubicBezTo>
                <a:cubicBezTo>
                  <a:pt x="2554528" y="3741783"/>
                  <a:pt x="2548494" y="3736847"/>
                  <a:pt x="2542593" y="3731713"/>
                </a:cubicBezTo>
                <a:cubicBezTo>
                  <a:pt x="2540662" y="3724560"/>
                  <a:pt x="2539082" y="3717342"/>
                  <a:pt x="2537832" y="3710058"/>
                </a:cubicBezTo>
                <a:cubicBezTo>
                  <a:pt x="2544567" y="3714885"/>
                  <a:pt x="2551391" y="3719514"/>
                  <a:pt x="2558258" y="3723902"/>
                </a:cubicBezTo>
                <a:close/>
                <a:moveTo>
                  <a:pt x="2565037" y="3746500"/>
                </a:moveTo>
                <a:cubicBezTo>
                  <a:pt x="2564050" y="3739984"/>
                  <a:pt x="2563348" y="3733424"/>
                  <a:pt x="2562821" y="3726820"/>
                </a:cubicBezTo>
                <a:cubicBezTo>
                  <a:pt x="2570325" y="3731515"/>
                  <a:pt x="2577850" y="3735969"/>
                  <a:pt x="2585354" y="3740160"/>
                </a:cubicBezTo>
                <a:cubicBezTo>
                  <a:pt x="2585288" y="3748387"/>
                  <a:pt x="2585529" y="3756615"/>
                  <a:pt x="2586099" y="3764776"/>
                </a:cubicBezTo>
                <a:cubicBezTo>
                  <a:pt x="2579232" y="3760213"/>
                  <a:pt x="2572431" y="3755386"/>
                  <a:pt x="2565717" y="3750362"/>
                </a:cubicBezTo>
                <a:cubicBezTo>
                  <a:pt x="2565498" y="3749067"/>
                  <a:pt x="2565235" y="3747795"/>
                  <a:pt x="2565037" y="3746500"/>
                </a:cubicBezTo>
                <a:close/>
                <a:moveTo>
                  <a:pt x="2586516" y="3769779"/>
                </a:moveTo>
                <a:cubicBezTo>
                  <a:pt x="2587087" y="3776273"/>
                  <a:pt x="2587833" y="3782745"/>
                  <a:pt x="2588842" y="3789173"/>
                </a:cubicBezTo>
                <a:cubicBezTo>
                  <a:pt x="2588996" y="3790161"/>
                  <a:pt x="2589171" y="3791104"/>
                  <a:pt x="2589325" y="3792070"/>
                </a:cubicBezTo>
                <a:cubicBezTo>
                  <a:pt x="2583379" y="3787374"/>
                  <a:pt x="2577543" y="3782482"/>
                  <a:pt x="2571817" y="3777414"/>
                </a:cubicBezTo>
                <a:cubicBezTo>
                  <a:pt x="2569798" y="3770349"/>
                  <a:pt x="2568087" y="3763219"/>
                  <a:pt x="2566705" y="3756000"/>
                </a:cubicBezTo>
                <a:cubicBezTo>
                  <a:pt x="2573243" y="3760805"/>
                  <a:pt x="2579869" y="3765412"/>
                  <a:pt x="2586516" y="3769779"/>
                </a:cubicBezTo>
                <a:close/>
                <a:moveTo>
                  <a:pt x="2593208" y="3788493"/>
                </a:moveTo>
                <a:cubicBezTo>
                  <a:pt x="2592374" y="3783316"/>
                  <a:pt x="2591782" y="3778094"/>
                  <a:pt x="2591255" y="3772872"/>
                </a:cubicBezTo>
                <a:cubicBezTo>
                  <a:pt x="2598496" y="3777523"/>
                  <a:pt x="2605779" y="3781933"/>
                  <a:pt x="2613020" y="3786102"/>
                </a:cubicBezTo>
                <a:cubicBezTo>
                  <a:pt x="2613173" y="3794329"/>
                  <a:pt x="2613568" y="3802425"/>
                  <a:pt x="2614292" y="3810411"/>
                </a:cubicBezTo>
                <a:cubicBezTo>
                  <a:pt x="2607645" y="3805870"/>
                  <a:pt x="2601041" y="3801087"/>
                  <a:pt x="2594525" y="3796106"/>
                </a:cubicBezTo>
                <a:cubicBezTo>
                  <a:pt x="2594064" y="3793583"/>
                  <a:pt x="2593603" y="3791038"/>
                  <a:pt x="2593208" y="3788493"/>
                </a:cubicBezTo>
                <a:close/>
                <a:moveTo>
                  <a:pt x="2614841" y="3815677"/>
                </a:moveTo>
                <a:cubicBezTo>
                  <a:pt x="2615411" y="3820899"/>
                  <a:pt x="2616069" y="3826076"/>
                  <a:pt x="2616903" y="3831210"/>
                </a:cubicBezTo>
                <a:cubicBezTo>
                  <a:pt x="2617232" y="3833360"/>
                  <a:pt x="2617649" y="3835510"/>
                  <a:pt x="2618044" y="3837639"/>
                </a:cubicBezTo>
                <a:cubicBezTo>
                  <a:pt x="2612274" y="3832987"/>
                  <a:pt x="2606591" y="3828139"/>
                  <a:pt x="2601041" y="3823136"/>
                </a:cubicBezTo>
                <a:cubicBezTo>
                  <a:pt x="2598978" y="3816203"/>
                  <a:pt x="2597223" y="3809182"/>
                  <a:pt x="2595731" y="3802096"/>
                </a:cubicBezTo>
                <a:cubicBezTo>
                  <a:pt x="2602050" y="3806813"/>
                  <a:pt x="2608434" y="3811333"/>
                  <a:pt x="2614841" y="3815677"/>
                </a:cubicBezTo>
                <a:close/>
                <a:moveTo>
                  <a:pt x="2621357" y="3830508"/>
                </a:moveTo>
                <a:cubicBezTo>
                  <a:pt x="2620743" y="3826669"/>
                  <a:pt x="2620216" y="3822807"/>
                  <a:pt x="2619755" y="3818946"/>
                </a:cubicBezTo>
                <a:cubicBezTo>
                  <a:pt x="2626776" y="3823553"/>
                  <a:pt x="2633819" y="3827941"/>
                  <a:pt x="2640862" y="3832088"/>
                </a:cubicBezTo>
                <a:cubicBezTo>
                  <a:pt x="2641169" y="3840227"/>
                  <a:pt x="2641739" y="3848236"/>
                  <a:pt x="2642617" y="3856134"/>
                </a:cubicBezTo>
                <a:cubicBezTo>
                  <a:pt x="2636188" y="3851614"/>
                  <a:pt x="2629782" y="3846875"/>
                  <a:pt x="2623463" y="3841939"/>
                </a:cubicBezTo>
                <a:cubicBezTo>
                  <a:pt x="2622695" y="3838143"/>
                  <a:pt x="2621971" y="3834348"/>
                  <a:pt x="2621357" y="3830508"/>
                </a:cubicBezTo>
                <a:close/>
                <a:moveTo>
                  <a:pt x="2643297" y="3861707"/>
                </a:moveTo>
                <a:cubicBezTo>
                  <a:pt x="2643780" y="3865568"/>
                  <a:pt x="2644328" y="3869430"/>
                  <a:pt x="2644964" y="3873247"/>
                </a:cubicBezTo>
                <a:cubicBezTo>
                  <a:pt x="2645513" y="3876604"/>
                  <a:pt x="2646105" y="3879961"/>
                  <a:pt x="2646763" y="3883296"/>
                </a:cubicBezTo>
                <a:cubicBezTo>
                  <a:pt x="2641103" y="3878622"/>
                  <a:pt x="2635662" y="3873883"/>
                  <a:pt x="2630396" y="3869057"/>
                </a:cubicBezTo>
                <a:cubicBezTo>
                  <a:pt x="2628268" y="3862211"/>
                  <a:pt x="2626403" y="3855300"/>
                  <a:pt x="2624823" y="3848301"/>
                </a:cubicBezTo>
                <a:cubicBezTo>
                  <a:pt x="2630769" y="3852843"/>
                  <a:pt x="2636912" y="3857319"/>
                  <a:pt x="2643297" y="3861707"/>
                </a:cubicBezTo>
                <a:close/>
                <a:moveTo>
                  <a:pt x="2649506" y="3872501"/>
                </a:moveTo>
                <a:cubicBezTo>
                  <a:pt x="2649111" y="3870066"/>
                  <a:pt x="2648760" y="3867608"/>
                  <a:pt x="2648409" y="3865151"/>
                </a:cubicBezTo>
                <a:cubicBezTo>
                  <a:pt x="2655013" y="3869583"/>
                  <a:pt x="2661814" y="3873927"/>
                  <a:pt x="2668835" y="3878206"/>
                </a:cubicBezTo>
                <a:cubicBezTo>
                  <a:pt x="2669318" y="3886236"/>
                  <a:pt x="2670063" y="3894156"/>
                  <a:pt x="2671073" y="3901988"/>
                </a:cubicBezTo>
                <a:cubicBezTo>
                  <a:pt x="2664666" y="3897381"/>
                  <a:pt x="2658457" y="3892686"/>
                  <a:pt x="2652468" y="3887925"/>
                </a:cubicBezTo>
                <a:cubicBezTo>
                  <a:pt x="2651349" y="3882813"/>
                  <a:pt x="2650340" y="3877679"/>
                  <a:pt x="2649506" y="3872501"/>
                </a:cubicBezTo>
                <a:close/>
                <a:moveTo>
                  <a:pt x="2671863" y="3907759"/>
                </a:moveTo>
                <a:cubicBezTo>
                  <a:pt x="2672214" y="3910260"/>
                  <a:pt x="2672587" y="3912783"/>
                  <a:pt x="2673025" y="3915284"/>
                </a:cubicBezTo>
                <a:cubicBezTo>
                  <a:pt x="2673771" y="3919891"/>
                  <a:pt x="2674671" y="3924455"/>
                  <a:pt x="2675658" y="3929018"/>
                </a:cubicBezTo>
                <a:cubicBezTo>
                  <a:pt x="2670151" y="3924389"/>
                  <a:pt x="2664842" y="3919694"/>
                  <a:pt x="2659730" y="3914911"/>
                </a:cubicBezTo>
                <a:cubicBezTo>
                  <a:pt x="2657580" y="3908176"/>
                  <a:pt x="2655649" y="3901396"/>
                  <a:pt x="2653982" y="3894529"/>
                </a:cubicBezTo>
                <a:cubicBezTo>
                  <a:pt x="2659752" y="3899005"/>
                  <a:pt x="2665719" y="3903414"/>
                  <a:pt x="2671863" y="3907759"/>
                </a:cubicBezTo>
                <a:close/>
                <a:moveTo>
                  <a:pt x="2677655" y="3914494"/>
                </a:moveTo>
                <a:cubicBezTo>
                  <a:pt x="2677501" y="3913485"/>
                  <a:pt x="2677348" y="3912454"/>
                  <a:pt x="2677194" y="3911445"/>
                </a:cubicBezTo>
                <a:cubicBezTo>
                  <a:pt x="2683622" y="3915833"/>
                  <a:pt x="2690226" y="3920155"/>
                  <a:pt x="2697050" y="3924411"/>
                </a:cubicBezTo>
                <a:cubicBezTo>
                  <a:pt x="2697664" y="3932309"/>
                  <a:pt x="2698476" y="3940120"/>
                  <a:pt x="2699594" y="3947821"/>
                </a:cubicBezTo>
                <a:cubicBezTo>
                  <a:pt x="2693364" y="3943235"/>
                  <a:pt x="2687330" y="3938584"/>
                  <a:pt x="2681516" y="3933867"/>
                </a:cubicBezTo>
                <a:cubicBezTo>
                  <a:pt x="2680024" y="3927461"/>
                  <a:pt x="2678730" y="3921010"/>
                  <a:pt x="2677655" y="3914494"/>
                </a:cubicBezTo>
                <a:close/>
                <a:moveTo>
                  <a:pt x="2706286" y="3982003"/>
                </a:moveTo>
                <a:cubicBezTo>
                  <a:pt x="2707756" y="3987905"/>
                  <a:pt x="2709380" y="3993741"/>
                  <a:pt x="2711157" y="3999533"/>
                </a:cubicBezTo>
                <a:cubicBezTo>
                  <a:pt x="2706988" y="3995321"/>
                  <a:pt x="2702951" y="3991020"/>
                  <a:pt x="2699046" y="3986698"/>
                </a:cubicBezTo>
                <a:cubicBezTo>
                  <a:pt x="2696611" y="3981104"/>
                  <a:pt x="2694351" y="3975487"/>
                  <a:pt x="2692267" y="3969805"/>
                </a:cubicBezTo>
                <a:cubicBezTo>
                  <a:pt x="2696808" y="3973907"/>
                  <a:pt x="2701482" y="3977988"/>
                  <a:pt x="2706286" y="3982003"/>
                </a:cubicBezTo>
                <a:close/>
                <a:moveTo>
                  <a:pt x="2712517" y="3987137"/>
                </a:moveTo>
                <a:cubicBezTo>
                  <a:pt x="2717936" y="3991503"/>
                  <a:pt x="2723531" y="3995803"/>
                  <a:pt x="2729279" y="4000038"/>
                </a:cubicBezTo>
                <a:cubicBezTo>
                  <a:pt x="2730486" y="4006927"/>
                  <a:pt x="2731890" y="4013750"/>
                  <a:pt x="2733514" y="4020530"/>
                </a:cubicBezTo>
                <a:cubicBezTo>
                  <a:pt x="2728314" y="4015988"/>
                  <a:pt x="2723268" y="4011381"/>
                  <a:pt x="2718419" y="4006685"/>
                </a:cubicBezTo>
                <a:cubicBezTo>
                  <a:pt x="2716247" y="4000257"/>
                  <a:pt x="2714272" y="3993741"/>
                  <a:pt x="2712517" y="3987137"/>
                </a:cubicBezTo>
                <a:close/>
                <a:moveTo>
                  <a:pt x="2735401" y="4028121"/>
                </a:moveTo>
                <a:cubicBezTo>
                  <a:pt x="2736914" y="4033891"/>
                  <a:pt x="2738582" y="4039617"/>
                  <a:pt x="2740403" y="4045300"/>
                </a:cubicBezTo>
                <a:cubicBezTo>
                  <a:pt x="2736190" y="4040978"/>
                  <a:pt x="2732132" y="4036568"/>
                  <a:pt x="2728182" y="4032136"/>
                </a:cubicBezTo>
                <a:cubicBezTo>
                  <a:pt x="2725879" y="4026804"/>
                  <a:pt x="2723706" y="4021429"/>
                  <a:pt x="2721710" y="4015988"/>
                </a:cubicBezTo>
                <a:cubicBezTo>
                  <a:pt x="2726142" y="4020091"/>
                  <a:pt x="2730705" y="4024128"/>
                  <a:pt x="2735401" y="4028121"/>
                </a:cubicBezTo>
                <a:close/>
                <a:moveTo>
                  <a:pt x="2741961" y="4033606"/>
                </a:moveTo>
                <a:cubicBezTo>
                  <a:pt x="2747204" y="4037906"/>
                  <a:pt x="2752601" y="4042140"/>
                  <a:pt x="2758152" y="4046309"/>
                </a:cubicBezTo>
                <a:cubicBezTo>
                  <a:pt x="2759425" y="4053066"/>
                  <a:pt x="2760917" y="4059802"/>
                  <a:pt x="2762562" y="4066428"/>
                </a:cubicBezTo>
                <a:cubicBezTo>
                  <a:pt x="2757582" y="4061996"/>
                  <a:pt x="2752711" y="4057498"/>
                  <a:pt x="2748038" y="4052957"/>
                </a:cubicBezTo>
                <a:cubicBezTo>
                  <a:pt x="2745822" y="4046572"/>
                  <a:pt x="2743803" y="4040122"/>
                  <a:pt x="2741961" y="4033606"/>
                </a:cubicBezTo>
                <a:close/>
                <a:moveTo>
                  <a:pt x="2764602" y="4074348"/>
                </a:moveTo>
                <a:cubicBezTo>
                  <a:pt x="2766116" y="4079899"/>
                  <a:pt x="2767762" y="4085406"/>
                  <a:pt x="2769539" y="4090869"/>
                </a:cubicBezTo>
                <a:cubicBezTo>
                  <a:pt x="2765546" y="4086700"/>
                  <a:pt x="2761706" y="4082488"/>
                  <a:pt x="2757933" y="4078210"/>
                </a:cubicBezTo>
                <a:cubicBezTo>
                  <a:pt x="2755695" y="4073098"/>
                  <a:pt x="2753589" y="4067920"/>
                  <a:pt x="2751592" y="4062698"/>
                </a:cubicBezTo>
                <a:cubicBezTo>
                  <a:pt x="2755804" y="4066625"/>
                  <a:pt x="2760171" y="4070509"/>
                  <a:pt x="2764602" y="4074348"/>
                </a:cubicBezTo>
                <a:close/>
                <a:moveTo>
                  <a:pt x="2793980" y="4120817"/>
                </a:moveTo>
                <a:cubicBezTo>
                  <a:pt x="2795582" y="4126456"/>
                  <a:pt x="2797293" y="4132050"/>
                  <a:pt x="2799158" y="4137579"/>
                </a:cubicBezTo>
                <a:cubicBezTo>
                  <a:pt x="2795494" y="4133739"/>
                  <a:pt x="2791940" y="4129856"/>
                  <a:pt x="2788473" y="4125951"/>
                </a:cubicBezTo>
                <a:cubicBezTo>
                  <a:pt x="2786038" y="4120554"/>
                  <a:pt x="2783712" y="4115091"/>
                  <a:pt x="2781540" y="4109584"/>
                </a:cubicBezTo>
                <a:cubicBezTo>
                  <a:pt x="2785577" y="4113379"/>
                  <a:pt x="2789746" y="4117109"/>
                  <a:pt x="2793980" y="4120817"/>
                </a:cubicBezTo>
                <a:close/>
                <a:moveTo>
                  <a:pt x="2823401" y="4167286"/>
                </a:moveTo>
                <a:cubicBezTo>
                  <a:pt x="2825025" y="4172749"/>
                  <a:pt x="2826758" y="4178146"/>
                  <a:pt x="2828623" y="4183499"/>
                </a:cubicBezTo>
                <a:cubicBezTo>
                  <a:pt x="2825091" y="4179769"/>
                  <a:pt x="2821646" y="4176018"/>
                  <a:pt x="2818311" y="4172200"/>
                </a:cubicBezTo>
                <a:cubicBezTo>
                  <a:pt x="2815942" y="4167000"/>
                  <a:pt x="2813682" y="4161735"/>
                  <a:pt x="2811554" y="4156425"/>
                </a:cubicBezTo>
                <a:cubicBezTo>
                  <a:pt x="2815393" y="4160089"/>
                  <a:pt x="2819365" y="4163709"/>
                  <a:pt x="2823401" y="4167286"/>
                </a:cubicBezTo>
                <a:close/>
                <a:moveTo>
                  <a:pt x="2841721" y="4203465"/>
                </a:moveTo>
                <a:cubicBezTo>
                  <a:pt x="2868071" y="4228717"/>
                  <a:pt x="2898699" y="4252149"/>
                  <a:pt x="2933364" y="4273497"/>
                </a:cubicBezTo>
                <a:cubicBezTo>
                  <a:pt x="3091858" y="4371107"/>
                  <a:pt x="3286772" y="4402065"/>
                  <a:pt x="3486820" y="4402065"/>
                </a:cubicBezTo>
                <a:cubicBezTo>
                  <a:pt x="3617999" y="4402065"/>
                  <a:pt x="3751415" y="4388725"/>
                  <a:pt x="3878118" y="4372139"/>
                </a:cubicBezTo>
                <a:cubicBezTo>
                  <a:pt x="3916842" y="4367048"/>
                  <a:pt x="3957431" y="4361256"/>
                  <a:pt x="4005830" y="4353906"/>
                </a:cubicBezTo>
                <a:cubicBezTo>
                  <a:pt x="4304345" y="4308425"/>
                  <a:pt x="4626708" y="4232688"/>
                  <a:pt x="4991370" y="4122353"/>
                </a:cubicBezTo>
                <a:cubicBezTo>
                  <a:pt x="5006246" y="4117855"/>
                  <a:pt x="5021252" y="4113314"/>
                  <a:pt x="5036303" y="4108706"/>
                </a:cubicBezTo>
                <a:cubicBezTo>
                  <a:pt x="5037861" y="4120224"/>
                  <a:pt x="5040735" y="4131370"/>
                  <a:pt x="5045145" y="4142033"/>
                </a:cubicBezTo>
                <a:cubicBezTo>
                  <a:pt x="5029436" y="4147101"/>
                  <a:pt x="5013771" y="4152147"/>
                  <a:pt x="4998150" y="4157149"/>
                </a:cubicBezTo>
                <a:cubicBezTo>
                  <a:pt x="4639871" y="4271720"/>
                  <a:pt x="4320975" y="4350308"/>
                  <a:pt x="4023272" y="4397369"/>
                </a:cubicBezTo>
                <a:cubicBezTo>
                  <a:pt x="3975597" y="4404895"/>
                  <a:pt x="3935425" y="4410841"/>
                  <a:pt x="3896855" y="4416084"/>
                </a:cubicBezTo>
                <a:cubicBezTo>
                  <a:pt x="3600798" y="4456344"/>
                  <a:pt x="3227293" y="4481355"/>
                  <a:pt x="2964585" y="4316170"/>
                </a:cubicBezTo>
                <a:cubicBezTo>
                  <a:pt x="2918204" y="4287012"/>
                  <a:pt x="2879458" y="4254475"/>
                  <a:pt x="2848457" y="4218779"/>
                </a:cubicBezTo>
                <a:cubicBezTo>
                  <a:pt x="2846087" y="4213710"/>
                  <a:pt x="2843849" y="4208598"/>
                  <a:pt x="2841721" y="4203465"/>
                </a:cubicBezTo>
                <a:close/>
                <a:moveTo>
                  <a:pt x="5037971" y="4108201"/>
                </a:moveTo>
                <a:cubicBezTo>
                  <a:pt x="5049182" y="4104801"/>
                  <a:pt x="5060393" y="4101356"/>
                  <a:pt x="5071627" y="4097934"/>
                </a:cubicBezTo>
                <a:cubicBezTo>
                  <a:pt x="5073557" y="4109364"/>
                  <a:pt x="5076826" y="4120115"/>
                  <a:pt x="5081434" y="4130251"/>
                </a:cubicBezTo>
                <a:cubicBezTo>
                  <a:pt x="5069871" y="4134003"/>
                  <a:pt x="5058331" y="4137754"/>
                  <a:pt x="5046791" y="4141484"/>
                </a:cubicBezTo>
                <a:cubicBezTo>
                  <a:pt x="5042381" y="4130843"/>
                  <a:pt x="5039506" y="4119720"/>
                  <a:pt x="5037971" y="4108201"/>
                </a:cubicBezTo>
                <a:close/>
                <a:moveTo>
                  <a:pt x="5073535" y="4097363"/>
                </a:moveTo>
                <a:cubicBezTo>
                  <a:pt x="5084791" y="4093918"/>
                  <a:pt x="5096024" y="4090474"/>
                  <a:pt x="5107257" y="4087029"/>
                </a:cubicBezTo>
                <a:cubicBezTo>
                  <a:pt x="5109407" y="4097890"/>
                  <a:pt x="5112873" y="4108355"/>
                  <a:pt x="5117854" y="4118338"/>
                </a:cubicBezTo>
                <a:cubicBezTo>
                  <a:pt x="5106291" y="4122133"/>
                  <a:pt x="5094751" y="4125907"/>
                  <a:pt x="5083232" y="4129659"/>
                </a:cubicBezTo>
                <a:cubicBezTo>
                  <a:pt x="5078538" y="4119347"/>
                  <a:pt x="5075356" y="4108552"/>
                  <a:pt x="5073535" y="4097363"/>
                </a:cubicBezTo>
                <a:close/>
                <a:moveTo>
                  <a:pt x="5120201" y="4122835"/>
                </a:moveTo>
                <a:cubicBezTo>
                  <a:pt x="5121364" y="4124963"/>
                  <a:pt x="5122593" y="4127070"/>
                  <a:pt x="5123909" y="4129154"/>
                </a:cubicBezTo>
                <a:cubicBezTo>
                  <a:pt x="5128692" y="4136614"/>
                  <a:pt x="5134287" y="4143656"/>
                  <a:pt x="5140650" y="4150260"/>
                </a:cubicBezTo>
                <a:cubicBezTo>
                  <a:pt x="5128824" y="4154407"/>
                  <a:pt x="5116976" y="4158554"/>
                  <a:pt x="5105129" y="4162678"/>
                </a:cubicBezTo>
                <a:cubicBezTo>
                  <a:pt x="5099183" y="4156074"/>
                  <a:pt x="5093961" y="4149097"/>
                  <a:pt x="5089508" y="4141726"/>
                </a:cubicBezTo>
                <a:cubicBezTo>
                  <a:pt x="5088038" y="4139246"/>
                  <a:pt x="5086677" y="4136745"/>
                  <a:pt x="5085405" y="4134200"/>
                </a:cubicBezTo>
                <a:cubicBezTo>
                  <a:pt x="5096989" y="4130427"/>
                  <a:pt x="5108595" y="4126631"/>
                  <a:pt x="5120201" y="4122835"/>
                </a:cubicBezTo>
                <a:close/>
                <a:moveTo>
                  <a:pt x="5182226" y="4141002"/>
                </a:moveTo>
                <a:cubicBezTo>
                  <a:pt x="5191199" y="4149031"/>
                  <a:pt x="5201511" y="4156338"/>
                  <a:pt x="5213117" y="4162876"/>
                </a:cubicBezTo>
                <a:cubicBezTo>
                  <a:pt x="5201181" y="4167417"/>
                  <a:pt x="5189224" y="4171959"/>
                  <a:pt x="5177179" y="4176500"/>
                </a:cubicBezTo>
                <a:cubicBezTo>
                  <a:pt x="5165661" y="4169611"/>
                  <a:pt x="5155481" y="4161954"/>
                  <a:pt x="5146683" y="4153551"/>
                </a:cubicBezTo>
                <a:cubicBezTo>
                  <a:pt x="5158552" y="4149383"/>
                  <a:pt x="5170400" y="4145192"/>
                  <a:pt x="5182226" y="4141002"/>
                </a:cubicBezTo>
                <a:close/>
                <a:moveTo>
                  <a:pt x="5219129" y="4166145"/>
                </a:moveTo>
                <a:cubicBezTo>
                  <a:pt x="5232249" y="4172990"/>
                  <a:pt x="5246860" y="4178979"/>
                  <a:pt x="5263008" y="4184004"/>
                </a:cubicBezTo>
                <a:cubicBezTo>
                  <a:pt x="5303882" y="4196773"/>
                  <a:pt x="5355617" y="4203991"/>
                  <a:pt x="5416763" y="4205483"/>
                </a:cubicBezTo>
                <a:cubicBezTo>
                  <a:pt x="5425188" y="4205681"/>
                  <a:pt x="5433635" y="4205790"/>
                  <a:pt x="5442147" y="4205790"/>
                </a:cubicBezTo>
                <a:cubicBezTo>
                  <a:pt x="5546604" y="4205790"/>
                  <a:pt x="5656830" y="4191024"/>
                  <a:pt x="5738972" y="4180033"/>
                </a:cubicBezTo>
                <a:cubicBezTo>
                  <a:pt x="5764686" y="4176610"/>
                  <a:pt x="5786867" y="4173626"/>
                  <a:pt x="5805341" y="4171586"/>
                </a:cubicBezTo>
                <a:cubicBezTo>
                  <a:pt x="6052603" y="4144227"/>
                  <a:pt x="6307084" y="4108114"/>
                  <a:pt x="6553162" y="4073207"/>
                </a:cubicBezTo>
                <a:cubicBezTo>
                  <a:pt x="7241723" y="3975487"/>
                  <a:pt x="7953739" y="3874432"/>
                  <a:pt x="8645218" y="3940976"/>
                </a:cubicBezTo>
                <a:cubicBezTo>
                  <a:pt x="8653095" y="3941721"/>
                  <a:pt x="8661037" y="3942467"/>
                  <a:pt x="8668979" y="3943170"/>
                </a:cubicBezTo>
                <a:cubicBezTo>
                  <a:pt x="8658514" y="3957365"/>
                  <a:pt x="8648312" y="3971121"/>
                  <a:pt x="8638351" y="3984417"/>
                </a:cubicBezTo>
                <a:cubicBezTo>
                  <a:pt x="8330973" y="3947821"/>
                  <a:pt x="7992002" y="3944003"/>
                  <a:pt x="7602152" y="3972810"/>
                </a:cubicBezTo>
                <a:cubicBezTo>
                  <a:pt x="7254295" y="3998524"/>
                  <a:pt x="6901107" y="4047033"/>
                  <a:pt x="6559546" y="4093940"/>
                </a:cubicBezTo>
                <a:cubicBezTo>
                  <a:pt x="6301116" y="4129439"/>
                  <a:pt x="6033888" y="4166145"/>
                  <a:pt x="5774449" y="4192034"/>
                </a:cubicBezTo>
                <a:cubicBezTo>
                  <a:pt x="5755449" y="4193943"/>
                  <a:pt x="5732281" y="4196839"/>
                  <a:pt x="5705448" y="4200218"/>
                </a:cubicBezTo>
                <a:cubicBezTo>
                  <a:pt x="5615889" y="4211473"/>
                  <a:pt x="5493246" y="4226874"/>
                  <a:pt x="5381023" y="4222794"/>
                </a:cubicBezTo>
                <a:cubicBezTo>
                  <a:pt x="5319701" y="4220578"/>
                  <a:pt x="5267945" y="4212570"/>
                  <a:pt x="5227202" y="4199011"/>
                </a:cubicBezTo>
                <a:cubicBezTo>
                  <a:pt x="5210879" y="4193570"/>
                  <a:pt x="5196158" y="4187163"/>
                  <a:pt x="5183016" y="4179879"/>
                </a:cubicBezTo>
                <a:cubicBezTo>
                  <a:pt x="5194973" y="4175359"/>
                  <a:pt x="5207018" y="4170752"/>
                  <a:pt x="5219129" y="4166145"/>
                </a:cubicBezTo>
                <a:close/>
                <a:moveTo>
                  <a:pt x="8675013" y="3943718"/>
                </a:moveTo>
                <a:cubicBezTo>
                  <a:pt x="8682209" y="3944354"/>
                  <a:pt x="8689405" y="3944990"/>
                  <a:pt x="8696470" y="3945605"/>
                </a:cubicBezTo>
                <a:cubicBezTo>
                  <a:pt x="8698554" y="3945780"/>
                  <a:pt x="8700638" y="3945978"/>
                  <a:pt x="8702723" y="3946153"/>
                </a:cubicBezTo>
                <a:cubicBezTo>
                  <a:pt x="8692302" y="3960634"/>
                  <a:pt x="8682077" y="3974719"/>
                  <a:pt x="8672051" y="3988432"/>
                </a:cubicBezTo>
                <a:cubicBezTo>
                  <a:pt x="8668957" y="3988058"/>
                  <a:pt x="8665842" y="3987686"/>
                  <a:pt x="8662748" y="3987313"/>
                </a:cubicBezTo>
                <a:cubicBezTo>
                  <a:pt x="8656605" y="3986589"/>
                  <a:pt x="8650440" y="3985865"/>
                  <a:pt x="8644297" y="3985119"/>
                </a:cubicBezTo>
                <a:cubicBezTo>
                  <a:pt x="8654280" y="3971757"/>
                  <a:pt x="8664547" y="3957957"/>
                  <a:pt x="8675013" y="3943718"/>
                </a:cubicBezTo>
                <a:close/>
                <a:moveTo>
                  <a:pt x="8708625" y="3946680"/>
                </a:moveTo>
                <a:cubicBezTo>
                  <a:pt x="8717708" y="3947470"/>
                  <a:pt x="8726835" y="3948303"/>
                  <a:pt x="8735984" y="3949137"/>
                </a:cubicBezTo>
                <a:cubicBezTo>
                  <a:pt x="8725475" y="3964078"/>
                  <a:pt x="8715273" y="3978493"/>
                  <a:pt x="8705334" y="3992446"/>
                </a:cubicBezTo>
                <a:cubicBezTo>
                  <a:pt x="8696141" y="3991306"/>
                  <a:pt x="8686992" y="3990209"/>
                  <a:pt x="8677865" y="3989112"/>
                </a:cubicBezTo>
                <a:cubicBezTo>
                  <a:pt x="8687914" y="3975355"/>
                  <a:pt x="8698159" y="3961204"/>
                  <a:pt x="8708625" y="3946680"/>
                </a:cubicBezTo>
                <a:close/>
                <a:moveTo>
                  <a:pt x="8704061" y="3994224"/>
                </a:moveTo>
                <a:cubicBezTo>
                  <a:pt x="8693750" y="4008726"/>
                  <a:pt x="8683723" y="4022658"/>
                  <a:pt x="8674026" y="4036085"/>
                </a:cubicBezTo>
                <a:cubicBezTo>
                  <a:pt x="8664723" y="4034659"/>
                  <a:pt x="8655508" y="4033277"/>
                  <a:pt x="8646337" y="4031938"/>
                </a:cubicBezTo>
                <a:cubicBezTo>
                  <a:pt x="8656166" y="4018708"/>
                  <a:pt x="8666237" y="4005018"/>
                  <a:pt x="8676570" y="3990911"/>
                </a:cubicBezTo>
                <a:cubicBezTo>
                  <a:pt x="8685698" y="3991986"/>
                  <a:pt x="8694868" y="3993083"/>
                  <a:pt x="8704061" y="3994224"/>
                </a:cubicBezTo>
                <a:close/>
                <a:moveTo>
                  <a:pt x="8709700" y="3994926"/>
                </a:moveTo>
                <a:cubicBezTo>
                  <a:pt x="8718739" y="3996045"/>
                  <a:pt x="8727800" y="3997208"/>
                  <a:pt x="8736883" y="3998414"/>
                </a:cubicBezTo>
                <a:cubicBezTo>
                  <a:pt x="8726659" y="4013136"/>
                  <a:pt x="8716655" y="4027419"/>
                  <a:pt x="8706870" y="4041285"/>
                </a:cubicBezTo>
                <a:cubicBezTo>
                  <a:pt x="8697721" y="4039793"/>
                  <a:pt x="8688615" y="4038345"/>
                  <a:pt x="8679576" y="4036941"/>
                </a:cubicBezTo>
                <a:cubicBezTo>
                  <a:pt x="8689296" y="4023470"/>
                  <a:pt x="8699344" y="4009450"/>
                  <a:pt x="8709700" y="3994926"/>
                </a:cubicBezTo>
                <a:close/>
                <a:moveTo>
                  <a:pt x="8705707" y="4042952"/>
                </a:moveTo>
                <a:cubicBezTo>
                  <a:pt x="8695614" y="4057257"/>
                  <a:pt x="8685785" y="4071079"/>
                  <a:pt x="8676242" y="4084375"/>
                </a:cubicBezTo>
                <a:cubicBezTo>
                  <a:pt x="8667136" y="4082598"/>
                  <a:pt x="8657987" y="4080886"/>
                  <a:pt x="8648729" y="4079219"/>
                </a:cubicBezTo>
                <a:cubicBezTo>
                  <a:pt x="8658251" y="4066296"/>
                  <a:pt x="8668146" y="4052737"/>
                  <a:pt x="8678370" y="4038608"/>
                </a:cubicBezTo>
                <a:cubicBezTo>
                  <a:pt x="8687431" y="4039990"/>
                  <a:pt x="8696536" y="4041438"/>
                  <a:pt x="8705707" y="4042952"/>
                </a:cubicBezTo>
                <a:close/>
                <a:moveTo>
                  <a:pt x="8675123" y="4085910"/>
                </a:moveTo>
                <a:cubicBezTo>
                  <a:pt x="8654850" y="4114125"/>
                  <a:pt x="8635894" y="4139948"/>
                  <a:pt x="8618583" y="4162854"/>
                </a:cubicBezTo>
                <a:cubicBezTo>
                  <a:pt x="8471235" y="4358097"/>
                  <a:pt x="8316932" y="4554284"/>
                  <a:pt x="8167719" y="4744020"/>
                </a:cubicBezTo>
                <a:cubicBezTo>
                  <a:pt x="7997948" y="4959886"/>
                  <a:pt x="7822406" y="5183081"/>
                  <a:pt x="7655378" y="5406977"/>
                </a:cubicBezTo>
                <a:cubicBezTo>
                  <a:pt x="7557943" y="5537673"/>
                  <a:pt x="7463272" y="5666022"/>
                  <a:pt x="7376457" y="5799197"/>
                </a:cubicBezTo>
                <a:cubicBezTo>
                  <a:pt x="7331545" y="5868220"/>
                  <a:pt x="7292449" y="5932635"/>
                  <a:pt x="7256972" y="5996195"/>
                </a:cubicBezTo>
                <a:lnTo>
                  <a:pt x="7249907" y="6008942"/>
                </a:lnTo>
                <a:cubicBezTo>
                  <a:pt x="7195035" y="6107716"/>
                  <a:pt x="7126759" y="6230667"/>
                  <a:pt x="7126627" y="6348638"/>
                </a:cubicBezTo>
                <a:cubicBezTo>
                  <a:pt x="7126429" y="6409718"/>
                  <a:pt x="7146241" y="6458425"/>
                  <a:pt x="7185536" y="6493397"/>
                </a:cubicBezTo>
                <a:cubicBezTo>
                  <a:pt x="7232882" y="6535566"/>
                  <a:pt x="7310110" y="6558822"/>
                  <a:pt x="7415093" y="6562530"/>
                </a:cubicBezTo>
                <a:cubicBezTo>
                  <a:pt x="7425821" y="6562903"/>
                  <a:pt x="7436572" y="6563078"/>
                  <a:pt x="7447300" y="6563078"/>
                </a:cubicBezTo>
                <a:cubicBezTo>
                  <a:pt x="7525012" y="6563078"/>
                  <a:pt x="7601560" y="6553907"/>
                  <a:pt x="7659350" y="6546996"/>
                </a:cubicBezTo>
                <a:cubicBezTo>
                  <a:pt x="7664439" y="6546382"/>
                  <a:pt x="7669354" y="6545790"/>
                  <a:pt x="7674093" y="6545241"/>
                </a:cubicBezTo>
                <a:cubicBezTo>
                  <a:pt x="7711852" y="6540765"/>
                  <a:pt x="7749610" y="6535763"/>
                  <a:pt x="7787325" y="6530278"/>
                </a:cubicBezTo>
                <a:cubicBezTo>
                  <a:pt x="7727100" y="6540590"/>
                  <a:pt x="7666809" y="6549761"/>
                  <a:pt x="7606452" y="6557637"/>
                </a:cubicBezTo>
                <a:lnTo>
                  <a:pt x="7594649" y="6559173"/>
                </a:lnTo>
                <a:cubicBezTo>
                  <a:pt x="7463997" y="6576330"/>
                  <a:pt x="7220793" y="6608274"/>
                  <a:pt x="7110040" y="6510379"/>
                </a:cubicBezTo>
                <a:cubicBezTo>
                  <a:pt x="7071163" y="6475999"/>
                  <a:pt x="7051658" y="6427775"/>
                  <a:pt x="7052119" y="6367001"/>
                </a:cubicBezTo>
                <a:cubicBezTo>
                  <a:pt x="7052843" y="6247627"/>
                  <a:pt x="7123753" y="6122788"/>
                  <a:pt x="7180730" y="6022457"/>
                </a:cubicBezTo>
                <a:lnTo>
                  <a:pt x="7187444" y="6010610"/>
                </a:lnTo>
                <a:cubicBezTo>
                  <a:pt x="7224193" y="5946062"/>
                  <a:pt x="7264672" y="5880660"/>
                  <a:pt x="7311164" y="5810627"/>
                </a:cubicBezTo>
                <a:cubicBezTo>
                  <a:pt x="7400941" y="5675522"/>
                  <a:pt x="7498815" y="5545221"/>
                  <a:pt x="7599563" y="5412528"/>
                </a:cubicBezTo>
                <a:cubicBezTo>
                  <a:pt x="7777803" y="5177837"/>
                  <a:pt x="7965082" y="4943958"/>
                  <a:pt x="8146174" y="4717780"/>
                </a:cubicBezTo>
                <a:cubicBezTo>
                  <a:pt x="8294773" y="4532234"/>
                  <a:pt x="8448396" y="4340348"/>
                  <a:pt x="8595897" y="4149470"/>
                </a:cubicBezTo>
                <a:cubicBezTo>
                  <a:pt x="8611694" y="4129022"/>
                  <a:pt x="8628961" y="4106051"/>
                  <a:pt x="8647588" y="4080798"/>
                </a:cubicBezTo>
                <a:cubicBezTo>
                  <a:pt x="8656846" y="4082444"/>
                  <a:pt x="8666017" y="4084155"/>
                  <a:pt x="8675123" y="4085910"/>
                </a:cubicBezTo>
                <a:close/>
                <a:moveTo>
                  <a:pt x="9468403" y="6294227"/>
                </a:moveTo>
                <a:cubicBezTo>
                  <a:pt x="9471189" y="6293985"/>
                  <a:pt x="9473976" y="6293722"/>
                  <a:pt x="9476741" y="6293481"/>
                </a:cubicBezTo>
                <a:cubicBezTo>
                  <a:pt x="9477706" y="6293525"/>
                  <a:pt x="9478671" y="6293569"/>
                  <a:pt x="9479659" y="6293613"/>
                </a:cubicBezTo>
                <a:cubicBezTo>
                  <a:pt x="9476258" y="6293832"/>
                  <a:pt x="9472879" y="6294029"/>
                  <a:pt x="9469500" y="6294227"/>
                </a:cubicBezTo>
                <a:cubicBezTo>
                  <a:pt x="9469127" y="6294227"/>
                  <a:pt x="9468776" y="6294227"/>
                  <a:pt x="9468403" y="6294227"/>
                </a:cubicBezTo>
                <a:close/>
                <a:moveTo>
                  <a:pt x="9543306" y="6292801"/>
                </a:moveTo>
                <a:cubicBezTo>
                  <a:pt x="9546597" y="6292560"/>
                  <a:pt x="9549867" y="6292296"/>
                  <a:pt x="9553135" y="6292055"/>
                </a:cubicBezTo>
                <a:cubicBezTo>
                  <a:pt x="9554452" y="6292142"/>
                  <a:pt x="9555768" y="6292230"/>
                  <a:pt x="9557084" y="6292318"/>
                </a:cubicBezTo>
                <a:cubicBezTo>
                  <a:pt x="9557106" y="6292318"/>
                  <a:pt x="9557150" y="6292318"/>
                  <a:pt x="9557172" y="6292318"/>
                </a:cubicBezTo>
                <a:cubicBezTo>
                  <a:pt x="9553179" y="6292494"/>
                  <a:pt x="9549208" y="6292669"/>
                  <a:pt x="9545215" y="6292844"/>
                </a:cubicBezTo>
                <a:cubicBezTo>
                  <a:pt x="9544579" y="6292823"/>
                  <a:pt x="9543942" y="6292801"/>
                  <a:pt x="9543306" y="6292801"/>
                </a:cubicBezTo>
                <a:close/>
                <a:moveTo>
                  <a:pt x="9618034" y="6292603"/>
                </a:moveTo>
                <a:cubicBezTo>
                  <a:pt x="9621894" y="6292384"/>
                  <a:pt x="9625734" y="6292186"/>
                  <a:pt x="9629596" y="6291967"/>
                </a:cubicBezTo>
                <a:cubicBezTo>
                  <a:pt x="9631373" y="6292120"/>
                  <a:pt x="9633150" y="6292296"/>
                  <a:pt x="9634927" y="6292450"/>
                </a:cubicBezTo>
                <a:cubicBezTo>
                  <a:pt x="9630539" y="6292581"/>
                  <a:pt x="9626173" y="6292691"/>
                  <a:pt x="9621785" y="6292801"/>
                </a:cubicBezTo>
                <a:cubicBezTo>
                  <a:pt x="9620535" y="6292735"/>
                  <a:pt x="9619284" y="6292669"/>
                  <a:pt x="9618034" y="6292603"/>
                </a:cubicBezTo>
                <a:close/>
                <a:moveTo>
                  <a:pt x="9690743" y="6293941"/>
                </a:moveTo>
                <a:cubicBezTo>
                  <a:pt x="9695261" y="6293766"/>
                  <a:pt x="9699760" y="6293613"/>
                  <a:pt x="9704301" y="6293437"/>
                </a:cubicBezTo>
                <a:cubicBezTo>
                  <a:pt x="9706846" y="6293722"/>
                  <a:pt x="9709392" y="6294007"/>
                  <a:pt x="9711936" y="6294271"/>
                </a:cubicBezTo>
                <a:cubicBezTo>
                  <a:pt x="9706978" y="6294314"/>
                  <a:pt x="9702019" y="6294358"/>
                  <a:pt x="9697061" y="6294380"/>
                </a:cubicBezTo>
                <a:cubicBezTo>
                  <a:pt x="9694955" y="6294227"/>
                  <a:pt x="9692849" y="6294073"/>
                  <a:pt x="9690743" y="6293941"/>
                </a:cubicBezTo>
                <a:close/>
                <a:moveTo>
                  <a:pt x="9763495" y="6296750"/>
                </a:moveTo>
                <a:cubicBezTo>
                  <a:pt x="9768431" y="6296662"/>
                  <a:pt x="9773368" y="6296596"/>
                  <a:pt x="9778304" y="6296508"/>
                </a:cubicBezTo>
                <a:cubicBezTo>
                  <a:pt x="9781354" y="6296926"/>
                  <a:pt x="9784425" y="6297342"/>
                  <a:pt x="9787475" y="6297781"/>
                </a:cubicBezTo>
                <a:cubicBezTo>
                  <a:pt x="9782231" y="6297693"/>
                  <a:pt x="9776966" y="6297605"/>
                  <a:pt x="9771722" y="6297518"/>
                </a:cubicBezTo>
                <a:cubicBezTo>
                  <a:pt x="9768958" y="6297276"/>
                  <a:pt x="9766237" y="6297013"/>
                  <a:pt x="9763495" y="6296750"/>
                </a:cubicBezTo>
                <a:close/>
                <a:moveTo>
                  <a:pt x="9834997" y="6301182"/>
                </a:moveTo>
                <a:cubicBezTo>
                  <a:pt x="9840240" y="6301226"/>
                  <a:pt x="9845484" y="6301248"/>
                  <a:pt x="9850750" y="6301248"/>
                </a:cubicBezTo>
                <a:cubicBezTo>
                  <a:pt x="9853624" y="6301730"/>
                  <a:pt x="9856498" y="6302213"/>
                  <a:pt x="9859372" y="6302695"/>
                </a:cubicBezTo>
                <a:cubicBezTo>
                  <a:pt x="9853559" y="6302476"/>
                  <a:pt x="9847766" y="6302257"/>
                  <a:pt x="9841974" y="6302037"/>
                </a:cubicBezTo>
                <a:cubicBezTo>
                  <a:pt x="9839648" y="6301752"/>
                  <a:pt x="9837322" y="6301467"/>
                  <a:pt x="9834997" y="6301182"/>
                </a:cubicBezTo>
                <a:close/>
                <a:moveTo>
                  <a:pt x="9904086" y="6307171"/>
                </a:moveTo>
                <a:cubicBezTo>
                  <a:pt x="9909834" y="6307325"/>
                  <a:pt x="9915560" y="6307500"/>
                  <a:pt x="9921309" y="6307654"/>
                </a:cubicBezTo>
                <a:cubicBezTo>
                  <a:pt x="9924775" y="6308334"/>
                  <a:pt x="9928220" y="6309014"/>
                  <a:pt x="9931686" y="6309694"/>
                </a:cubicBezTo>
                <a:cubicBezTo>
                  <a:pt x="9925543" y="6309321"/>
                  <a:pt x="9919400" y="6308949"/>
                  <a:pt x="9913301" y="6308553"/>
                </a:cubicBezTo>
                <a:cubicBezTo>
                  <a:pt x="9910229" y="6308093"/>
                  <a:pt x="9907157" y="6307632"/>
                  <a:pt x="9904086" y="6307171"/>
                </a:cubicBezTo>
                <a:close/>
                <a:moveTo>
                  <a:pt x="9883133" y="6306535"/>
                </a:moveTo>
                <a:cubicBezTo>
                  <a:pt x="9883002" y="6306513"/>
                  <a:pt x="9882870" y="6306513"/>
                  <a:pt x="9882738" y="6306513"/>
                </a:cubicBezTo>
                <a:cubicBezTo>
                  <a:pt x="9882826" y="6306513"/>
                  <a:pt x="9882914" y="6306513"/>
                  <a:pt x="9883002" y="6306513"/>
                </a:cubicBezTo>
                <a:cubicBezTo>
                  <a:pt x="9883046" y="6306513"/>
                  <a:pt x="9883090" y="6306513"/>
                  <a:pt x="9883133" y="6306535"/>
                </a:cubicBezTo>
                <a:close/>
                <a:moveTo>
                  <a:pt x="9936030" y="6308049"/>
                </a:moveTo>
                <a:cubicBezTo>
                  <a:pt x="9943973" y="6308246"/>
                  <a:pt x="9951937" y="6308444"/>
                  <a:pt x="9959901" y="6308619"/>
                </a:cubicBezTo>
                <a:cubicBezTo>
                  <a:pt x="9964881" y="6309826"/>
                  <a:pt x="9969884" y="6311033"/>
                  <a:pt x="9974864" y="6312196"/>
                </a:cubicBezTo>
                <a:cubicBezTo>
                  <a:pt x="9966702" y="6311757"/>
                  <a:pt x="9958584" y="6311296"/>
                  <a:pt x="9950488" y="6310813"/>
                </a:cubicBezTo>
                <a:cubicBezTo>
                  <a:pt x="9945662" y="6309914"/>
                  <a:pt x="9940857" y="6308971"/>
                  <a:pt x="9936030" y="6308049"/>
                </a:cubicBezTo>
                <a:close/>
                <a:moveTo>
                  <a:pt x="9990288" y="6315837"/>
                </a:moveTo>
                <a:cubicBezTo>
                  <a:pt x="9994259" y="6316759"/>
                  <a:pt x="9998208" y="6317659"/>
                  <a:pt x="10002179" y="6318580"/>
                </a:cubicBezTo>
                <a:cubicBezTo>
                  <a:pt x="9995729" y="6318009"/>
                  <a:pt x="9989278" y="6317417"/>
                  <a:pt x="9982850" y="6316847"/>
                </a:cubicBezTo>
                <a:cubicBezTo>
                  <a:pt x="9979208" y="6316167"/>
                  <a:pt x="9975566" y="6315509"/>
                  <a:pt x="9971902" y="6314828"/>
                </a:cubicBezTo>
                <a:cubicBezTo>
                  <a:pt x="9978023" y="6315179"/>
                  <a:pt x="9984166" y="6315509"/>
                  <a:pt x="9990288" y="6315837"/>
                </a:cubicBezTo>
                <a:close/>
                <a:moveTo>
                  <a:pt x="10004680" y="6316584"/>
                </a:moveTo>
                <a:cubicBezTo>
                  <a:pt x="10012293" y="6316978"/>
                  <a:pt x="10019950" y="6317351"/>
                  <a:pt x="10027608" y="6317725"/>
                </a:cubicBezTo>
                <a:cubicBezTo>
                  <a:pt x="10032785" y="6319172"/>
                  <a:pt x="10037985" y="6320599"/>
                  <a:pt x="10043251" y="6322047"/>
                </a:cubicBezTo>
                <a:cubicBezTo>
                  <a:pt x="10035637" y="6321432"/>
                  <a:pt x="10028046" y="6320796"/>
                  <a:pt x="10020455" y="6320138"/>
                </a:cubicBezTo>
                <a:cubicBezTo>
                  <a:pt x="10015190" y="6318975"/>
                  <a:pt x="10009924" y="6317768"/>
                  <a:pt x="10004680" y="6316584"/>
                </a:cubicBezTo>
                <a:close/>
                <a:moveTo>
                  <a:pt x="10057424" y="6325886"/>
                </a:moveTo>
                <a:cubicBezTo>
                  <a:pt x="10061548" y="6326983"/>
                  <a:pt x="10065673" y="6328102"/>
                  <a:pt x="10069842" y="6329199"/>
                </a:cubicBezTo>
                <a:cubicBezTo>
                  <a:pt x="10064006" y="6328519"/>
                  <a:pt x="10058169" y="6327839"/>
                  <a:pt x="10052356" y="6327137"/>
                </a:cubicBezTo>
                <a:cubicBezTo>
                  <a:pt x="10048253" y="6326259"/>
                  <a:pt x="10044150" y="6325382"/>
                  <a:pt x="10040069" y="6324482"/>
                </a:cubicBezTo>
                <a:cubicBezTo>
                  <a:pt x="10045839" y="6324965"/>
                  <a:pt x="10051631" y="6325425"/>
                  <a:pt x="10057424" y="6325886"/>
                </a:cubicBezTo>
                <a:close/>
                <a:moveTo>
                  <a:pt x="10069294" y="6326829"/>
                </a:moveTo>
                <a:cubicBezTo>
                  <a:pt x="10077411" y="6327466"/>
                  <a:pt x="10085529" y="6328080"/>
                  <a:pt x="10093669" y="6328694"/>
                </a:cubicBezTo>
                <a:cubicBezTo>
                  <a:pt x="10098913" y="6330384"/>
                  <a:pt x="10104178" y="6332051"/>
                  <a:pt x="10109421" y="6333697"/>
                </a:cubicBezTo>
                <a:cubicBezTo>
                  <a:pt x="10101304" y="6332797"/>
                  <a:pt x="10093185" y="6331876"/>
                  <a:pt x="10085068" y="6330954"/>
                </a:cubicBezTo>
                <a:cubicBezTo>
                  <a:pt x="10079802" y="6329594"/>
                  <a:pt x="10074559" y="6328212"/>
                  <a:pt x="10069294" y="6326829"/>
                </a:cubicBezTo>
                <a:close/>
                <a:moveTo>
                  <a:pt x="10122388" y="6337711"/>
                </a:moveTo>
                <a:cubicBezTo>
                  <a:pt x="10126666" y="6339028"/>
                  <a:pt x="10130944" y="6340345"/>
                  <a:pt x="10135223" y="6341639"/>
                </a:cubicBezTo>
                <a:cubicBezTo>
                  <a:pt x="10128706" y="6340696"/>
                  <a:pt x="10122212" y="6339730"/>
                  <a:pt x="10115696" y="6338743"/>
                </a:cubicBezTo>
                <a:cubicBezTo>
                  <a:pt x="10111549" y="6337711"/>
                  <a:pt x="10107402" y="6336658"/>
                  <a:pt x="10103278" y="6335627"/>
                </a:cubicBezTo>
                <a:cubicBezTo>
                  <a:pt x="10109640" y="6336330"/>
                  <a:pt x="10116025" y="6337032"/>
                  <a:pt x="10122388" y="6337711"/>
                </a:cubicBezTo>
                <a:close/>
                <a:moveTo>
                  <a:pt x="10134038" y="6338962"/>
                </a:moveTo>
                <a:cubicBezTo>
                  <a:pt x="10142265" y="6339862"/>
                  <a:pt x="10150493" y="6340717"/>
                  <a:pt x="10158699" y="6341573"/>
                </a:cubicBezTo>
                <a:cubicBezTo>
                  <a:pt x="10164008" y="6343504"/>
                  <a:pt x="10169339" y="6345412"/>
                  <a:pt x="10174714" y="6347321"/>
                </a:cubicBezTo>
                <a:cubicBezTo>
                  <a:pt x="10166531" y="6346181"/>
                  <a:pt x="10158303" y="6344996"/>
                  <a:pt x="10150076" y="6343811"/>
                </a:cubicBezTo>
                <a:cubicBezTo>
                  <a:pt x="10144723" y="6342209"/>
                  <a:pt x="10139391" y="6340608"/>
                  <a:pt x="10134038" y="6338962"/>
                </a:cubicBezTo>
                <a:close/>
                <a:moveTo>
                  <a:pt x="10186430" y="6351468"/>
                </a:moveTo>
                <a:cubicBezTo>
                  <a:pt x="10190753" y="6352982"/>
                  <a:pt x="10195097" y="6354518"/>
                  <a:pt x="10199485" y="6356032"/>
                </a:cubicBezTo>
                <a:cubicBezTo>
                  <a:pt x="10192574" y="6354781"/>
                  <a:pt x="10185640" y="6353509"/>
                  <a:pt x="10178730" y="6352236"/>
                </a:cubicBezTo>
                <a:cubicBezTo>
                  <a:pt x="10174627" y="6351051"/>
                  <a:pt x="10170524" y="6349844"/>
                  <a:pt x="10166399" y="6348659"/>
                </a:cubicBezTo>
                <a:cubicBezTo>
                  <a:pt x="10173113" y="6349603"/>
                  <a:pt x="10179783" y="6350547"/>
                  <a:pt x="10186430" y="6351468"/>
                </a:cubicBezTo>
                <a:close/>
                <a:moveTo>
                  <a:pt x="10196676" y="6352894"/>
                </a:moveTo>
                <a:cubicBezTo>
                  <a:pt x="10204991" y="6354035"/>
                  <a:pt x="10213241" y="6355154"/>
                  <a:pt x="10221425" y="6356273"/>
                </a:cubicBezTo>
                <a:cubicBezTo>
                  <a:pt x="10226690" y="6358423"/>
                  <a:pt x="10231978" y="6360573"/>
                  <a:pt x="10237331" y="6362723"/>
                </a:cubicBezTo>
                <a:cubicBezTo>
                  <a:pt x="10229081" y="6361297"/>
                  <a:pt x="10220832" y="6359849"/>
                  <a:pt x="10212582" y="6358379"/>
                </a:cubicBezTo>
                <a:cubicBezTo>
                  <a:pt x="10207295" y="6356558"/>
                  <a:pt x="10201986" y="6354737"/>
                  <a:pt x="10196676" y="6352894"/>
                </a:cubicBezTo>
                <a:close/>
                <a:moveTo>
                  <a:pt x="10248147" y="6367045"/>
                </a:moveTo>
                <a:cubicBezTo>
                  <a:pt x="10252689" y="6368867"/>
                  <a:pt x="10257230" y="6370665"/>
                  <a:pt x="10261816" y="6372464"/>
                </a:cubicBezTo>
                <a:cubicBezTo>
                  <a:pt x="10254971" y="6370995"/>
                  <a:pt x="10248104" y="6369502"/>
                  <a:pt x="10241236" y="6367989"/>
                </a:cubicBezTo>
                <a:cubicBezTo>
                  <a:pt x="10236760" y="6366519"/>
                  <a:pt x="10232284" y="6365027"/>
                  <a:pt x="10227787" y="6363513"/>
                </a:cubicBezTo>
                <a:cubicBezTo>
                  <a:pt x="10234654" y="6364720"/>
                  <a:pt x="10241434" y="6365904"/>
                  <a:pt x="10248147" y="6367045"/>
                </a:cubicBezTo>
                <a:close/>
                <a:moveTo>
                  <a:pt x="10246787" y="6364369"/>
                </a:moveTo>
                <a:cubicBezTo>
                  <a:pt x="10240907" y="6362021"/>
                  <a:pt x="10235049" y="6359673"/>
                  <a:pt x="10229235" y="6357326"/>
                </a:cubicBezTo>
                <a:cubicBezTo>
                  <a:pt x="10238384" y="6358554"/>
                  <a:pt x="10247467" y="6359739"/>
                  <a:pt x="10256441" y="6360924"/>
                </a:cubicBezTo>
                <a:cubicBezTo>
                  <a:pt x="10262101" y="6363601"/>
                  <a:pt x="10267783" y="6366277"/>
                  <a:pt x="10273532" y="6368954"/>
                </a:cubicBezTo>
                <a:cubicBezTo>
                  <a:pt x="10264624" y="6367440"/>
                  <a:pt x="10255716" y="6365904"/>
                  <a:pt x="10246787" y="6364369"/>
                </a:cubicBezTo>
                <a:close/>
                <a:moveTo>
                  <a:pt x="10220043" y="6353574"/>
                </a:moveTo>
                <a:cubicBezTo>
                  <a:pt x="10213855" y="6351029"/>
                  <a:pt x="10207734" y="6348484"/>
                  <a:pt x="10201635" y="6345939"/>
                </a:cubicBezTo>
                <a:cubicBezTo>
                  <a:pt x="10211573" y="6346948"/>
                  <a:pt x="10221490" y="6347914"/>
                  <a:pt x="10231407" y="6348879"/>
                </a:cubicBezTo>
                <a:cubicBezTo>
                  <a:pt x="10237265" y="6351753"/>
                  <a:pt x="10243189" y="6354606"/>
                  <a:pt x="10249134" y="6357435"/>
                </a:cubicBezTo>
                <a:cubicBezTo>
                  <a:pt x="10239481" y="6356163"/>
                  <a:pt x="10229784" y="6354891"/>
                  <a:pt x="10220043" y="6353574"/>
                </a:cubicBezTo>
                <a:close/>
                <a:moveTo>
                  <a:pt x="10193517" y="6342517"/>
                </a:moveTo>
                <a:cubicBezTo>
                  <a:pt x="10187198" y="6339862"/>
                  <a:pt x="10180924" y="6337185"/>
                  <a:pt x="10174692" y="6334486"/>
                </a:cubicBezTo>
                <a:cubicBezTo>
                  <a:pt x="10185333" y="6335211"/>
                  <a:pt x="10195997" y="6335935"/>
                  <a:pt x="10206680" y="6336636"/>
                </a:cubicBezTo>
                <a:cubicBezTo>
                  <a:pt x="10212649" y="6339642"/>
                  <a:pt x="10218682" y="6342648"/>
                  <a:pt x="10224737" y="6345632"/>
                </a:cubicBezTo>
                <a:cubicBezTo>
                  <a:pt x="10214338" y="6344601"/>
                  <a:pt x="10203938" y="6343570"/>
                  <a:pt x="10193517" y="6342517"/>
                </a:cubicBezTo>
                <a:close/>
                <a:moveTo>
                  <a:pt x="10167343" y="6331305"/>
                </a:moveTo>
                <a:cubicBezTo>
                  <a:pt x="10160936" y="6328519"/>
                  <a:pt x="10154573" y="6325710"/>
                  <a:pt x="10148277" y="6322902"/>
                </a:cubicBezTo>
                <a:cubicBezTo>
                  <a:pt x="10159576" y="6323341"/>
                  <a:pt x="10170896" y="6323758"/>
                  <a:pt x="10182262" y="6324175"/>
                </a:cubicBezTo>
                <a:cubicBezTo>
                  <a:pt x="10188295" y="6327312"/>
                  <a:pt x="10194373" y="6330428"/>
                  <a:pt x="10200515" y="6333543"/>
                </a:cubicBezTo>
                <a:cubicBezTo>
                  <a:pt x="10189436" y="6332797"/>
                  <a:pt x="10178378" y="6332051"/>
                  <a:pt x="10167343" y="6331305"/>
                </a:cubicBezTo>
                <a:close/>
                <a:moveTo>
                  <a:pt x="10115981" y="6308202"/>
                </a:moveTo>
                <a:cubicBezTo>
                  <a:pt x="10109553" y="6305219"/>
                  <a:pt x="10103190" y="6302235"/>
                  <a:pt x="10096872" y="6299229"/>
                </a:cubicBezTo>
                <a:cubicBezTo>
                  <a:pt x="10108960" y="6299032"/>
                  <a:pt x="10121137" y="6298856"/>
                  <a:pt x="10133468" y="6298637"/>
                </a:cubicBezTo>
                <a:cubicBezTo>
                  <a:pt x="10133774" y="6298637"/>
                  <a:pt x="10134082" y="6298637"/>
                  <a:pt x="10134411" y="6298637"/>
                </a:cubicBezTo>
                <a:cubicBezTo>
                  <a:pt x="10140444" y="6301950"/>
                  <a:pt x="10146521" y="6305284"/>
                  <a:pt x="10152665" y="6308575"/>
                </a:cubicBezTo>
                <a:cubicBezTo>
                  <a:pt x="10140379" y="6308466"/>
                  <a:pt x="10128136" y="6308334"/>
                  <a:pt x="10115981" y="6308202"/>
                </a:cubicBezTo>
                <a:close/>
                <a:moveTo>
                  <a:pt x="10090860" y="6296355"/>
                </a:moveTo>
                <a:cubicBezTo>
                  <a:pt x="10084453" y="6293283"/>
                  <a:pt x="10078091" y="6290212"/>
                  <a:pt x="10071794" y="6287097"/>
                </a:cubicBezTo>
                <a:cubicBezTo>
                  <a:pt x="10083028" y="6286657"/>
                  <a:pt x="10094261" y="6286197"/>
                  <a:pt x="10105472" y="6285736"/>
                </a:cubicBezTo>
                <a:cubicBezTo>
                  <a:pt x="10107293" y="6285670"/>
                  <a:pt x="10109136" y="6285582"/>
                  <a:pt x="10110957" y="6285516"/>
                </a:cubicBezTo>
                <a:cubicBezTo>
                  <a:pt x="10116969" y="6288939"/>
                  <a:pt x="10123024" y="6292340"/>
                  <a:pt x="10129145" y="6295741"/>
                </a:cubicBezTo>
                <a:cubicBezTo>
                  <a:pt x="10116442" y="6295938"/>
                  <a:pt x="10103695" y="6296157"/>
                  <a:pt x="10090860" y="6296355"/>
                </a:cubicBezTo>
                <a:close/>
                <a:moveTo>
                  <a:pt x="10105363" y="6282665"/>
                </a:moveTo>
                <a:cubicBezTo>
                  <a:pt x="10092264" y="6283191"/>
                  <a:pt x="10079167" y="6283740"/>
                  <a:pt x="10066046" y="6284266"/>
                </a:cubicBezTo>
                <a:cubicBezTo>
                  <a:pt x="10059706" y="6281107"/>
                  <a:pt x="10053365" y="6277947"/>
                  <a:pt x="10047112" y="6274766"/>
                </a:cubicBezTo>
                <a:cubicBezTo>
                  <a:pt x="10052684" y="6274415"/>
                  <a:pt x="10058257" y="6274064"/>
                  <a:pt x="10063830" y="6273713"/>
                </a:cubicBezTo>
                <a:lnTo>
                  <a:pt x="10077499" y="6272836"/>
                </a:lnTo>
                <a:cubicBezTo>
                  <a:pt x="10080943" y="6272616"/>
                  <a:pt x="10084388" y="6272374"/>
                  <a:pt x="10087832" y="6272155"/>
                </a:cubicBezTo>
                <a:cubicBezTo>
                  <a:pt x="10093822" y="6275665"/>
                  <a:pt x="10099834" y="6279176"/>
                  <a:pt x="10105911" y="6282643"/>
                </a:cubicBezTo>
                <a:cubicBezTo>
                  <a:pt x="10105736" y="6282643"/>
                  <a:pt x="10105537" y="6282665"/>
                  <a:pt x="10105363" y="6282665"/>
                </a:cubicBezTo>
                <a:close/>
                <a:moveTo>
                  <a:pt x="10077302" y="6269676"/>
                </a:moveTo>
                <a:lnTo>
                  <a:pt x="10063611" y="6270532"/>
                </a:lnTo>
                <a:cubicBezTo>
                  <a:pt x="10056283" y="6270992"/>
                  <a:pt x="10048955" y="6271475"/>
                  <a:pt x="10041605" y="6271936"/>
                </a:cubicBezTo>
                <a:cubicBezTo>
                  <a:pt x="10035308" y="6268711"/>
                  <a:pt x="10029055" y="6265464"/>
                  <a:pt x="10022869" y="6262195"/>
                </a:cubicBezTo>
                <a:lnTo>
                  <a:pt x="10049504" y="6259935"/>
                </a:lnTo>
                <a:cubicBezTo>
                  <a:pt x="10054681" y="6259496"/>
                  <a:pt x="10059881" y="6259035"/>
                  <a:pt x="10065059" y="6258575"/>
                </a:cubicBezTo>
                <a:cubicBezTo>
                  <a:pt x="10070982" y="6262173"/>
                  <a:pt x="10076950" y="6265749"/>
                  <a:pt x="10082962" y="6269303"/>
                </a:cubicBezTo>
                <a:cubicBezTo>
                  <a:pt x="10081075" y="6269413"/>
                  <a:pt x="10079188" y="6269545"/>
                  <a:pt x="10077302" y="6269676"/>
                </a:cubicBezTo>
                <a:close/>
                <a:moveTo>
                  <a:pt x="10049240" y="6256688"/>
                </a:moveTo>
                <a:lnTo>
                  <a:pt x="10018085" y="6259320"/>
                </a:lnTo>
                <a:cubicBezTo>
                  <a:pt x="10017910" y="6259342"/>
                  <a:pt x="10017712" y="6259364"/>
                  <a:pt x="10017537" y="6259364"/>
                </a:cubicBezTo>
                <a:cubicBezTo>
                  <a:pt x="10011306" y="6256073"/>
                  <a:pt x="10005119" y="6252738"/>
                  <a:pt x="9998998" y="6249403"/>
                </a:cubicBezTo>
                <a:cubicBezTo>
                  <a:pt x="10006523" y="6248614"/>
                  <a:pt x="10014026" y="6247824"/>
                  <a:pt x="10021530" y="6247034"/>
                </a:cubicBezTo>
                <a:cubicBezTo>
                  <a:pt x="10028551" y="6246288"/>
                  <a:pt x="10035616" y="6245520"/>
                  <a:pt x="10042636" y="6244774"/>
                </a:cubicBezTo>
                <a:cubicBezTo>
                  <a:pt x="10048494" y="6248438"/>
                  <a:pt x="10054396" y="6252080"/>
                  <a:pt x="10060342" y="6255722"/>
                </a:cubicBezTo>
                <a:cubicBezTo>
                  <a:pt x="10056656" y="6256029"/>
                  <a:pt x="10052926" y="6256359"/>
                  <a:pt x="10049240" y="6256688"/>
                </a:cubicBezTo>
                <a:close/>
                <a:moveTo>
                  <a:pt x="10021179" y="6243677"/>
                </a:moveTo>
                <a:cubicBezTo>
                  <a:pt x="10012052" y="6244643"/>
                  <a:pt x="10002947" y="6245608"/>
                  <a:pt x="9993820" y="6246573"/>
                </a:cubicBezTo>
                <a:cubicBezTo>
                  <a:pt x="9987677" y="6243195"/>
                  <a:pt x="9981577" y="6239794"/>
                  <a:pt x="9975543" y="6236371"/>
                </a:cubicBezTo>
                <a:cubicBezTo>
                  <a:pt x="9981534" y="6235625"/>
                  <a:pt x="9987545" y="6234879"/>
                  <a:pt x="9993535" y="6234133"/>
                </a:cubicBezTo>
                <a:cubicBezTo>
                  <a:pt x="10002530" y="6233014"/>
                  <a:pt x="10011547" y="6231851"/>
                  <a:pt x="10020564" y="6230711"/>
                </a:cubicBezTo>
                <a:cubicBezTo>
                  <a:pt x="10026335" y="6234441"/>
                  <a:pt x="10032170" y="6238170"/>
                  <a:pt x="10038051" y="6241878"/>
                </a:cubicBezTo>
                <a:cubicBezTo>
                  <a:pt x="10032434" y="6242471"/>
                  <a:pt x="10026796" y="6243107"/>
                  <a:pt x="10021179" y="6243677"/>
                </a:cubicBezTo>
                <a:close/>
                <a:moveTo>
                  <a:pt x="9993118" y="6230689"/>
                </a:moveTo>
                <a:cubicBezTo>
                  <a:pt x="9985571" y="6231632"/>
                  <a:pt x="9978023" y="6232576"/>
                  <a:pt x="9970498" y="6233519"/>
                </a:cubicBezTo>
                <a:cubicBezTo>
                  <a:pt x="9964420" y="6230053"/>
                  <a:pt x="9958431" y="6226586"/>
                  <a:pt x="9952464" y="6223097"/>
                </a:cubicBezTo>
                <a:cubicBezTo>
                  <a:pt x="9956829" y="6222483"/>
                  <a:pt x="9961196" y="6221847"/>
                  <a:pt x="9965561" y="6221211"/>
                </a:cubicBezTo>
                <a:cubicBezTo>
                  <a:pt x="9976640" y="6219631"/>
                  <a:pt x="9987765" y="6218008"/>
                  <a:pt x="9998844" y="6216406"/>
                </a:cubicBezTo>
                <a:cubicBezTo>
                  <a:pt x="10004548" y="6220224"/>
                  <a:pt x="10010297" y="6224019"/>
                  <a:pt x="10016089" y="6227793"/>
                </a:cubicBezTo>
                <a:cubicBezTo>
                  <a:pt x="10008432" y="6228758"/>
                  <a:pt x="10000753" y="6229745"/>
                  <a:pt x="9993118" y="6230689"/>
                </a:cubicBezTo>
                <a:close/>
                <a:moveTo>
                  <a:pt x="9965057" y="6217700"/>
                </a:moveTo>
                <a:cubicBezTo>
                  <a:pt x="9959220" y="6218534"/>
                  <a:pt x="9953385" y="6219368"/>
                  <a:pt x="9947549" y="6220202"/>
                </a:cubicBezTo>
                <a:cubicBezTo>
                  <a:pt x="9941559" y="6216691"/>
                  <a:pt x="9935657" y="6213137"/>
                  <a:pt x="9929777" y="6209561"/>
                </a:cubicBezTo>
                <a:cubicBezTo>
                  <a:pt x="9932366" y="6209144"/>
                  <a:pt x="9934977" y="6208727"/>
                  <a:pt x="9937566" y="6208310"/>
                </a:cubicBezTo>
                <a:cubicBezTo>
                  <a:pt x="9950884" y="6206182"/>
                  <a:pt x="9964201" y="6204010"/>
                  <a:pt x="9977519" y="6201838"/>
                </a:cubicBezTo>
                <a:cubicBezTo>
                  <a:pt x="9983113" y="6205721"/>
                  <a:pt x="9988774" y="6209605"/>
                  <a:pt x="9994478" y="6213444"/>
                </a:cubicBezTo>
                <a:cubicBezTo>
                  <a:pt x="9984671" y="6214870"/>
                  <a:pt x="9974842" y="6216296"/>
                  <a:pt x="9965057" y="6217700"/>
                </a:cubicBezTo>
                <a:close/>
                <a:moveTo>
                  <a:pt x="9936995" y="6204712"/>
                </a:moveTo>
                <a:cubicBezTo>
                  <a:pt x="9932980" y="6205348"/>
                  <a:pt x="9928965" y="6206006"/>
                  <a:pt x="9924972" y="6206643"/>
                </a:cubicBezTo>
                <a:cubicBezTo>
                  <a:pt x="9919092" y="6203045"/>
                  <a:pt x="9913278" y="6199424"/>
                  <a:pt x="9907487" y="6195782"/>
                </a:cubicBezTo>
                <a:cubicBezTo>
                  <a:pt x="9908189" y="6195651"/>
                  <a:pt x="9908890" y="6195519"/>
                  <a:pt x="9909593" y="6195410"/>
                </a:cubicBezTo>
                <a:cubicBezTo>
                  <a:pt x="9925213" y="6192645"/>
                  <a:pt x="9940879" y="6189837"/>
                  <a:pt x="9956522" y="6187028"/>
                </a:cubicBezTo>
                <a:cubicBezTo>
                  <a:pt x="9962029" y="6191000"/>
                  <a:pt x="9967602" y="6194927"/>
                  <a:pt x="9973196" y="6198854"/>
                </a:cubicBezTo>
                <a:cubicBezTo>
                  <a:pt x="9961129" y="6200807"/>
                  <a:pt x="9949062" y="6202781"/>
                  <a:pt x="9936995" y="6204712"/>
                </a:cubicBezTo>
                <a:close/>
                <a:moveTo>
                  <a:pt x="9908934" y="6191723"/>
                </a:moveTo>
                <a:cubicBezTo>
                  <a:pt x="9906895" y="6192075"/>
                  <a:pt x="9904831" y="6192448"/>
                  <a:pt x="9902792" y="6192799"/>
                </a:cubicBezTo>
                <a:cubicBezTo>
                  <a:pt x="9896999" y="6189135"/>
                  <a:pt x="9891273" y="6185449"/>
                  <a:pt x="9885590" y="6181719"/>
                </a:cubicBezTo>
                <a:cubicBezTo>
                  <a:pt x="9902352" y="6178494"/>
                  <a:pt x="9919115" y="6175247"/>
                  <a:pt x="9935898" y="6171956"/>
                </a:cubicBezTo>
                <a:cubicBezTo>
                  <a:pt x="9941318" y="6175993"/>
                  <a:pt x="9946781" y="6180008"/>
                  <a:pt x="9952288" y="6183979"/>
                </a:cubicBezTo>
                <a:cubicBezTo>
                  <a:pt x="9937829" y="6186568"/>
                  <a:pt x="9923371" y="6189178"/>
                  <a:pt x="9908934" y="6191723"/>
                </a:cubicBezTo>
                <a:close/>
                <a:moveTo>
                  <a:pt x="9881005" y="6178713"/>
                </a:moveTo>
                <a:cubicBezTo>
                  <a:pt x="9875323" y="6174961"/>
                  <a:pt x="9869683" y="6171188"/>
                  <a:pt x="9864089" y="6167414"/>
                </a:cubicBezTo>
                <a:cubicBezTo>
                  <a:pt x="9881268" y="6163838"/>
                  <a:pt x="9898447" y="6160262"/>
                  <a:pt x="9915648" y="6156641"/>
                </a:cubicBezTo>
                <a:cubicBezTo>
                  <a:pt x="9920957" y="6160723"/>
                  <a:pt x="9926333" y="6164804"/>
                  <a:pt x="9931730" y="6168862"/>
                </a:cubicBezTo>
                <a:cubicBezTo>
                  <a:pt x="9914815" y="6172153"/>
                  <a:pt x="9897899" y="6175466"/>
                  <a:pt x="9881005" y="6178713"/>
                </a:cubicBezTo>
                <a:close/>
                <a:moveTo>
                  <a:pt x="9859592" y="6164320"/>
                </a:moveTo>
                <a:cubicBezTo>
                  <a:pt x="9854019" y="6160503"/>
                  <a:pt x="9848490" y="6156663"/>
                  <a:pt x="9843005" y="6152802"/>
                </a:cubicBezTo>
                <a:cubicBezTo>
                  <a:pt x="9860579" y="6148897"/>
                  <a:pt x="9878153" y="6144992"/>
                  <a:pt x="9895749" y="6141021"/>
                </a:cubicBezTo>
                <a:cubicBezTo>
                  <a:pt x="9900970" y="6145189"/>
                  <a:pt x="9906236" y="6149336"/>
                  <a:pt x="9911545" y="6153460"/>
                </a:cubicBezTo>
                <a:cubicBezTo>
                  <a:pt x="9894213" y="6157103"/>
                  <a:pt x="9876902" y="6160723"/>
                  <a:pt x="9859592" y="6164320"/>
                </a:cubicBezTo>
                <a:close/>
                <a:moveTo>
                  <a:pt x="9838573" y="6149665"/>
                </a:moveTo>
                <a:cubicBezTo>
                  <a:pt x="9833110" y="6145781"/>
                  <a:pt x="9827691" y="6141876"/>
                  <a:pt x="9822316" y="6137949"/>
                </a:cubicBezTo>
                <a:cubicBezTo>
                  <a:pt x="9840284" y="6133692"/>
                  <a:pt x="9858231" y="6129436"/>
                  <a:pt x="9876223" y="6125136"/>
                </a:cubicBezTo>
                <a:cubicBezTo>
                  <a:pt x="9881334" y="6129392"/>
                  <a:pt x="9886512" y="6133605"/>
                  <a:pt x="9891734" y="6137795"/>
                </a:cubicBezTo>
                <a:cubicBezTo>
                  <a:pt x="9873985" y="6141789"/>
                  <a:pt x="9856278" y="6145737"/>
                  <a:pt x="9838573" y="6149665"/>
                </a:cubicBezTo>
                <a:close/>
                <a:moveTo>
                  <a:pt x="9817950" y="6134724"/>
                </a:moveTo>
                <a:cubicBezTo>
                  <a:pt x="9812574" y="6130775"/>
                  <a:pt x="9807287" y="6126782"/>
                  <a:pt x="9802021" y="6122788"/>
                </a:cubicBezTo>
                <a:cubicBezTo>
                  <a:pt x="9820363" y="6118203"/>
                  <a:pt x="9838705" y="6113596"/>
                  <a:pt x="9857068" y="6108988"/>
                </a:cubicBezTo>
                <a:cubicBezTo>
                  <a:pt x="9862071" y="6113288"/>
                  <a:pt x="9867139" y="6117567"/>
                  <a:pt x="9872251" y="6121845"/>
                </a:cubicBezTo>
                <a:cubicBezTo>
                  <a:pt x="9854151" y="6126167"/>
                  <a:pt x="9836028" y="6130445"/>
                  <a:pt x="9817950" y="6134724"/>
                </a:cubicBezTo>
                <a:close/>
                <a:moveTo>
                  <a:pt x="9797700" y="6119519"/>
                </a:moveTo>
                <a:cubicBezTo>
                  <a:pt x="9792433" y="6115461"/>
                  <a:pt x="9787212" y="6111402"/>
                  <a:pt x="9782034" y="6107299"/>
                </a:cubicBezTo>
                <a:cubicBezTo>
                  <a:pt x="9800727" y="6102340"/>
                  <a:pt x="9819441" y="6097382"/>
                  <a:pt x="9838157" y="6092402"/>
                </a:cubicBezTo>
                <a:cubicBezTo>
                  <a:pt x="9843115" y="6096833"/>
                  <a:pt x="9848117" y="6101221"/>
                  <a:pt x="9853163" y="6105609"/>
                </a:cubicBezTo>
                <a:cubicBezTo>
                  <a:pt x="9834667" y="6110261"/>
                  <a:pt x="9816173" y="6114890"/>
                  <a:pt x="9797700" y="6119519"/>
                </a:cubicBezTo>
                <a:close/>
                <a:moveTo>
                  <a:pt x="9777799" y="6103942"/>
                </a:moveTo>
                <a:cubicBezTo>
                  <a:pt x="9772666" y="6099839"/>
                  <a:pt x="9767576" y="6095736"/>
                  <a:pt x="9762508" y="6091590"/>
                </a:cubicBezTo>
                <a:cubicBezTo>
                  <a:pt x="9781595" y="6086303"/>
                  <a:pt x="9800683" y="6081015"/>
                  <a:pt x="9819770" y="6075705"/>
                </a:cubicBezTo>
                <a:cubicBezTo>
                  <a:pt x="9824576" y="6080137"/>
                  <a:pt x="9829425" y="6084569"/>
                  <a:pt x="9834317" y="6088957"/>
                </a:cubicBezTo>
                <a:cubicBezTo>
                  <a:pt x="9815470" y="6093982"/>
                  <a:pt x="9796647" y="6098962"/>
                  <a:pt x="9777799" y="6103942"/>
                </a:cubicBezTo>
                <a:close/>
                <a:moveTo>
                  <a:pt x="9758361" y="6088145"/>
                </a:moveTo>
                <a:cubicBezTo>
                  <a:pt x="9753337" y="6083977"/>
                  <a:pt x="9748335" y="6079786"/>
                  <a:pt x="9743398" y="6075574"/>
                </a:cubicBezTo>
                <a:cubicBezTo>
                  <a:pt x="9762837" y="6069979"/>
                  <a:pt x="9782298" y="6064341"/>
                  <a:pt x="9801780" y="6058702"/>
                </a:cubicBezTo>
                <a:cubicBezTo>
                  <a:pt x="9806453" y="6063222"/>
                  <a:pt x="9811192" y="6067698"/>
                  <a:pt x="9815975" y="6072173"/>
                </a:cubicBezTo>
                <a:cubicBezTo>
                  <a:pt x="9796756" y="6077505"/>
                  <a:pt x="9777558" y="6082836"/>
                  <a:pt x="9758361" y="6088145"/>
                </a:cubicBezTo>
                <a:close/>
                <a:moveTo>
                  <a:pt x="9739295" y="6072042"/>
                </a:moveTo>
                <a:cubicBezTo>
                  <a:pt x="9734380" y="6067829"/>
                  <a:pt x="9729510" y="6063573"/>
                  <a:pt x="9724662" y="6059272"/>
                </a:cubicBezTo>
                <a:cubicBezTo>
                  <a:pt x="9744495" y="6053349"/>
                  <a:pt x="9764307" y="6047403"/>
                  <a:pt x="9784140" y="6041435"/>
                </a:cubicBezTo>
                <a:cubicBezTo>
                  <a:pt x="9788725" y="6046021"/>
                  <a:pt x="9793333" y="6050562"/>
                  <a:pt x="9798006" y="6055082"/>
                </a:cubicBezTo>
                <a:cubicBezTo>
                  <a:pt x="9778436" y="6060764"/>
                  <a:pt x="9758866" y="6066425"/>
                  <a:pt x="9739295" y="6072042"/>
                </a:cubicBezTo>
                <a:close/>
                <a:moveTo>
                  <a:pt x="9720624" y="6055675"/>
                </a:moveTo>
                <a:cubicBezTo>
                  <a:pt x="9715819" y="6051374"/>
                  <a:pt x="9711058" y="6047052"/>
                  <a:pt x="9706319" y="6042708"/>
                </a:cubicBezTo>
                <a:cubicBezTo>
                  <a:pt x="9726504" y="6036455"/>
                  <a:pt x="9746711" y="6030180"/>
                  <a:pt x="9766917" y="6023883"/>
                </a:cubicBezTo>
                <a:cubicBezTo>
                  <a:pt x="9771372" y="6028535"/>
                  <a:pt x="9775890" y="6033142"/>
                  <a:pt x="9780454" y="6037727"/>
                </a:cubicBezTo>
                <a:cubicBezTo>
                  <a:pt x="9760511" y="6043717"/>
                  <a:pt x="9740546" y="6049706"/>
                  <a:pt x="9720624" y="6055675"/>
                </a:cubicBezTo>
                <a:close/>
                <a:moveTo>
                  <a:pt x="9684402" y="6022041"/>
                </a:moveTo>
                <a:cubicBezTo>
                  <a:pt x="9680123" y="6017938"/>
                  <a:pt x="9675823" y="6013813"/>
                  <a:pt x="9671479" y="6009666"/>
                </a:cubicBezTo>
                <a:cubicBezTo>
                  <a:pt x="9671150" y="6009359"/>
                  <a:pt x="9670842" y="6009052"/>
                  <a:pt x="9670514" y="6008745"/>
                </a:cubicBezTo>
                <a:cubicBezTo>
                  <a:pt x="9691444" y="6001834"/>
                  <a:pt x="9712396" y="5994923"/>
                  <a:pt x="9733327" y="5987990"/>
                </a:cubicBezTo>
                <a:cubicBezTo>
                  <a:pt x="9737738" y="5992773"/>
                  <a:pt x="9742103" y="5997490"/>
                  <a:pt x="9746447" y="6002163"/>
                </a:cubicBezTo>
                <a:cubicBezTo>
                  <a:pt x="9725759" y="6008811"/>
                  <a:pt x="9705069" y="6015437"/>
                  <a:pt x="9684402" y="6022041"/>
                </a:cubicBezTo>
                <a:close/>
                <a:moveTo>
                  <a:pt x="9666498" y="6004905"/>
                </a:moveTo>
                <a:cubicBezTo>
                  <a:pt x="9661891" y="6000495"/>
                  <a:pt x="9657262" y="5996042"/>
                  <a:pt x="9652589" y="5991522"/>
                </a:cubicBezTo>
                <a:cubicBezTo>
                  <a:pt x="9673958" y="5984282"/>
                  <a:pt x="9695328" y="5977020"/>
                  <a:pt x="9716697" y="5969758"/>
                </a:cubicBezTo>
                <a:cubicBezTo>
                  <a:pt x="9721041" y="5974562"/>
                  <a:pt x="9725386" y="5979324"/>
                  <a:pt x="9729707" y="5984040"/>
                </a:cubicBezTo>
                <a:cubicBezTo>
                  <a:pt x="9708623" y="5991017"/>
                  <a:pt x="9687561" y="5997951"/>
                  <a:pt x="9666498" y="6004905"/>
                </a:cubicBezTo>
                <a:close/>
                <a:moveTo>
                  <a:pt x="9648552" y="5987617"/>
                </a:moveTo>
                <a:cubicBezTo>
                  <a:pt x="9643989" y="5983163"/>
                  <a:pt x="9639425" y="5978665"/>
                  <a:pt x="9634840" y="5974102"/>
                </a:cubicBezTo>
                <a:cubicBezTo>
                  <a:pt x="9656669" y="5966511"/>
                  <a:pt x="9678500" y="5958897"/>
                  <a:pt x="9700352" y="5951262"/>
                </a:cubicBezTo>
                <a:cubicBezTo>
                  <a:pt x="9704586" y="5956133"/>
                  <a:pt x="9708821" y="5960960"/>
                  <a:pt x="9713077" y="5965699"/>
                </a:cubicBezTo>
                <a:cubicBezTo>
                  <a:pt x="9691576" y="5973027"/>
                  <a:pt x="9670053" y="5980311"/>
                  <a:pt x="9648552" y="5987617"/>
                </a:cubicBezTo>
                <a:close/>
                <a:moveTo>
                  <a:pt x="9630846" y="5970087"/>
                </a:moveTo>
                <a:cubicBezTo>
                  <a:pt x="9626393" y="5965589"/>
                  <a:pt x="9621961" y="5961026"/>
                  <a:pt x="9617529" y="5956375"/>
                </a:cubicBezTo>
                <a:cubicBezTo>
                  <a:pt x="9639820" y="5948432"/>
                  <a:pt x="9662110" y="5940468"/>
                  <a:pt x="9684402" y="5932482"/>
                </a:cubicBezTo>
                <a:cubicBezTo>
                  <a:pt x="9688505" y="5937440"/>
                  <a:pt x="9692629" y="5942311"/>
                  <a:pt x="9696754" y="5947115"/>
                </a:cubicBezTo>
                <a:cubicBezTo>
                  <a:pt x="9674792" y="5954794"/>
                  <a:pt x="9652830" y="5962451"/>
                  <a:pt x="9630846" y="5970087"/>
                </a:cubicBezTo>
                <a:close/>
                <a:moveTo>
                  <a:pt x="9374545" y="4464593"/>
                </a:moveTo>
                <a:cubicBezTo>
                  <a:pt x="9372833" y="4459196"/>
                  <a:pt x="9371099" y="4453843"/>
                  <a:pt x="9369323" y="4448533"/>
                </a:cubicBezTo>
                <a:cubicBezTo>
                  <a:pt x="9371978" y="4452899"/>
                  <a:pt x="9374632" y="4457287"/>
                  <a:pt x="9377199" y="4461719"/>
                </a:cubicBezTo>
                <a:cubicBezTo>
                  <a:pt x="9379415" y="4466787"/>
                  <a:pt x="9381587" y="4471899"/>
                  <a:pt x="9383715" y="4477033"/>
                </a:cubicBezTo>
                <a:cubicBezTo>
                  <a:pt x="9380710" y="4472864"/>
                  <a:pt x="9377638" y="4468718"/>
                  <a:pt x="9374545" y="4464593"/>
                </a:cubicBezTo>
                <a:close/>
                <a:moveTo>
                  <a:pt x="9370858" y="4459700"/>
                </a:moveTo>
                <a:cubicBezTo>
                  <a:pt x="9367260" y="4455006"/>
                  <a:pt x="9363596" y="4450332"/>
                  <a:pt x="9359888" y="4445703"/>
                </a:cubicBezTo>
                <a:cubicBezTo>
                  <a:pt x="9358287" y="4438901"/>
                  <a:pt x="9356620" y="4432188"/>
                  <a:pt x="9354930" y="4425496"/>
                </a:cubicBezTo>
                <a:cubicBezTo>
                  <a:pt x="9358155" y="4430477"/>
                  <a:pt x="9361337" y="4435501"/>
                  <a:pt x="9364475" y="4440547"/>
                </a:cubicBezTo>
                <a:cubicBezTo>
                  <a:pt x="9366646" y="4446866"/>
                  <a:pt x="9368775" y="4453272"/>
                  <a:pt x="9370858" y="4459700"/>
                </a:cubicBezTo>
                <a:close/>
                <a:moveTo>
                  <a:pt x="9353373" y="4419419"/>
                </a:moveTo>
                <a:cubicBezTo>
                  <a:pt x="9351881" y="4413671"/>
                  <a:pt x="9350344" y="4407944"/>
                  <a:pt x="9348787" y="4402284"/>
                </a:cubicBezTo>
                <a:cubicBezTo>
                  <a:pt x="9351025" y="4406584"/>
                  <a:pt x="9353262" y="4410906"/>
                  <a:pt x="9355456" y="4415272"/>
                </a:cubicBezTo>
                <a:cubicBezTo>
                  <a:pt x="9357541" y="4420911"/>
                  <a:pt x="9359603" y="4426571"/>
                  <a:pt x="9361622" y="4432298"/>
                </a:cubicBezTo>
                <a:cubicBezTo>
                  <a:pt x="9358879" y="4427997"/>
                  <a:pt x="9356181" y="4423675"/>
                  <a:pt x="9353373" y="4419419"/>
                </a:cubicBezTo>
                <a:close/>
                <a:moveTo>
                  <a:pt x="9349950" y="4414395"/>
                </a:moveTo>
                <a:cubicBezTo>
                  <a:pt x="9346615" y="4409392"/>
                  <a:pt x="9343236" y="4404390"/>
                  <a:pt x="9339792" y="4399476"/>
                </a:cubicBezTo>
                <a:cubicBezTo>
                  <a:pt x="9338453" y="4392301"/>
                  <a:pt x="9337093" y="4385171"/>
                  <a:pt x="9335689" y="4378106"/>
                </a:cubicBezTo>
                <a:cubicBezTo>
                  <a:pt x="9338651" y="4383372"/>
                  <a:pt x="9341547" y="4388681"/>
                  <a:pt x="9344421" y="4394035"/>
                </a:cubicBezTo>
                <a:cubicBezTo>
                  <a:pt x="9346308" y="4400748"/>
                  <a:pt x="9348150" y="4407528"/>
                  <a:pt x="9349950" y="4414395"/>
                </a:cubicBezTo>
                <a:close/>
                <a:moveTo>
                  <a:pt x="9334460" y="4372095"/>
                </a:moveTo>
                <a:cubicBezTo>
                  <a:pt x="9333297" y="4366368"/>
                  <a:pt x="9332113" y="4360664"/>
                  <a:pt x="9330884" y="4355025"/>
                </a:cubicBezTo>
                <a:cubicBezTo>
                  <a:pt x="9333100" y="4359962"/>
                  <a:pt x="9335250" y="4364942"/>
                  <a:pt x="9337400" y="4369945"/>
                </a:cubicBezTo>
                <a:cubicBezTo>
                  <a:pt x="9338958" y="4375122"/>
                  <a:pt x="9340515" y="4380322"/>
                  <a:pt x="9342029" y="4385566"/>
                </a:cubicBezTo>
                <a:cubicBezTo>
                  <a:pt x="9339550" y="4381024"/>
                  <a:pt x="9337027" y="4376548"/>
                  <a:pt x="9334460" y="4372095"/>
                </a:cubicBezTo>
                <a:close/>
                <a:moveTo>
                  <a:pt x="9330906" y="4365886"/>
                </a:moveTo>
                <a:cubicBezTo>
                  <a:pt x="9328032" y="4360993"/>
                  <a:pt x="9325136" y="4356144"/>
                  <a:pt x="9322218" y="4351340"/>
                </a:cubicBezTo>
                <a:cubicBezTo>
                  <a:pt x="9321253" y="4344121"/>
                  <a:pt x="9320243" y="4336991"/>
                  <a:pt x="9319212" y="4329904"/>
                </a:cubicBezTo>
                <a:cubicBezTo>
                  <a:pt x="9321648" y="4334928"/>
                  <a:pt x="9324016" y="4339975"/>
                  <a:pt x="9326365" y="4345086"/>
                </a:cubicBezTo>
                <a:cubicBezTo>
                  <a:pt x="9327922" y="4351954"/>
                  <a:pt x="9329436" y="4358887"/>
                  <a:pt x="9330906" y="4365886"/>
                </a:cubicBezTo>
                <a:close/>
                <a:moveTo>
                  <a:pt x="9318203" y="4322949"/>
                </a:moveTo>
                <a:cubicBezTo>
                  <a:pt x="9317260" y="4316696"/>
                  <a:pt x="9316272" y="4310509"/>
                  <a:pt x="9315284" y="4304388"/>
                </a:cubicBezTo>
                <a:cubicBezTo>
                  <a:pt x="9316601" y="4307877"/>
                  <a:pt x="9317895" y="4311409"/>
                  <a:pt x="9319190" y="4314963"/>
                </a:cubicBezTo>
                <a:cubicBezTo>
                  <a:pt x="9320857" y="4321611"/>
                  <a:pt x="9322481" y="4328346"/>
                  <a:pt x="9324083" y="4335148"/>
                </a:cubicBezTo>
                <a:cubicBezTo>
                  <a:pt x="9322130" y="4331045"/>
                  <a:pt x="9320177" y="4326986"/>
                  <a:pt x="9318203" y="4322949"/>
                </a:cubicBezTo>
                <a:close/>
                <a:moveTo>
                  <a:pt x="9314604" y="4315709"/>
                </a:moveTo>
                <a:cubicBezTo>
                  <a:pt x="9312081" y="4310663"/>
                  <a:pt x="9309493" y="4305683"/>
                  <a:pt x="9306904" y="4300724"/>
                </a:cubicBezTo>
                <a:cubicBezTo>
                  <a:pt x="9306223" y="4292936"/>
                  <a:pt x="9305543" y="4285213"/>
                  <a:pt x="9304798" y="4277599"/>
                </a:cubicBezTo>
                <a:cubicBezTo>
                  <a:pt x="9306816" y="4282580"/>
                  <a:pt x="9308834" y="4287604"/>
                  <a:pt x="9310831" y="4292672"/>
                </a:cubicBezTo>
                <a:cubicBezTo>
                  <a:pt x="9312125" y="4300263"/>
                  <a:pt x="9313398" y="4307942"/>
                  <a:pt x="9314604" y="4315709"/>
                </a:cubicBezTo>
                <a:close/>
                <a:moveTo>
                  <a:pt x="9304183" y="4271390"/>
                </a:moveTo>
                <a:cubicBezTo>
                  <a:pt x="9303634" y="4265949"/>
                  <a:pt x="9303064" y="4260552"/>
                  <a:pt x="9302472" y="4255199"/>
                </a:cubicBezTo>
                <a:cubicBezTo>
                  <a:pt x="9303766" y="4259433"/>
                  <a:pt x="9305061" y="4263690"/>
                  <a:pt x="9306334" y="4267990"/>
                </a:cubicBezTo>
                <a:cubicBezTo>
                  <a:pt x="9307343" y="4273211"/>
                  <a:pt x="9308330" y="4278499"/>
                  <a:pt x="9309273" y="4283830"/>
                </a:cubicBezTo>
                <a:cubicBezTo>
                  <a:pt x="9307584" y="4279640"/>
                  <a:pt x="9305895" y="4275493"/>
                  <a:pt x="9304183" y="4271390"/>
                </a:cubicBezTo>
                <a:close/>
                <a:moveTo>
                  <a:pt x="9300980" y="4263799"/>
                </a:moveTo>
                <a:cubicBezTo>
                  <a:pt x="9298786" y="4258665"/>
                  <a:pt x="9296548" y="4253597"/>
                  <a:pt x="9294288" y="4248573"/>
                </a:cubicBezTo>
                <a:cubicBezTo>
                  <a:pt x="9294003" y="4241399"/>
                  <a:pt x="9293696" y="4234290"/>
                  <a:pt x="9293344" y="4227291"/>
                </a:cubicBezTo>
                <a:cubicBezTo>
                  <a:pt x="9295144" y="4232557"/>
                  <a:pt x="9296943" y="4237866"/>
                  <a:pt x="9298676" y="4243242"/>
                </a:cubicBezTo>
                <a:cubicBezTo>
                  <a:pt x="9299488" y="4250021"/>
                  <a:pt x="9300234" y="4256888"/>
                  <a:pt x="9300980" y="4263799"/>
                </a:cubicBezTo>
                <a:close/>
                <a:moveTo>
                  <a:pt x="9292884" y="4218428"/>
                </a:moveTo>
                <a:cubicBezTo>
                  <a:pt x="9292577" y="4212943"/>
                  <a:pt x="9292270" y="4207523"/>
                  <a:pt x="9291919" y="4202170"/>
                </a:cubicBezTo>
                <a:cubicBezTo>
                  <a:pt x="9292972" y="4206383"/>
                  <a:pt x="9294003" y="4210639"/>
                  <a:pt x="9295034" y="4214939"/>
                </a:cubicBezTo>
                <a:cubicBezTo>
                  <a:pt x="9295758" y="4220249"/>
                  <a:pt x="9296482" y="4225558"/>
                  <a:pt x="9297163" y="4230955"/>
                </a:cubicBezTo>
                <a:cubicBezTo>
                  <a:pt x="9295758" y="4226743"/>
                  <a:pt x="9294332" y="4222574"/>
                  <a:pt x="9292884" y="4218428"/>
                </a:cubicBezTo>
                <a:close/>
                <a:moveTo>
                  <a:pt x="9289900" y="4210091"/>
                </a:moveTo>
                <a:cubicBezTo>
                  <a:pt x="9287970" y="4204737"/>
                  <a:pt x="9286017" y="4199428"/>
                  <a:pt x="9284020" y="4194206"/>
                </a:cubicBezTo>
                <a:cubicBezTo>
                  <a:pt x="9284043" y="4186878"/>
                  <a:pt x="9284020" y="4179506"/>
                  <a:pt x="9283955" y="4172134"/>
                </a:cubicBezTo>
                <a:cubicBezTo>
                  <a:pt x="9285512" y="4177663"/>
                  <a:pt x="9287026" y="4183236"/>
                  <a:pt x="9288518" y="4188852"/>
                </a:cubicBezTo>
                <a:cubicBezTo>
                  <a:pt x="9289023" y="4195852"/>
                  <a:pt x="9289484" y="4202916"/>
                  <a:pt x="9289900" y="4210091"/>
                </a:cubicBezTo>
                <a:close/>
                <a:moveTo>
                  <a:pt x="9283867" y="4162656"/>
                </a:moveTo>
                <a:cubicBezTo>
                  <a:pt x="9283779" y="4157084"/>
                  <a:pt x="9283691" y="4151489"/>
                  <a:pt x="9283559" y="4145916"/>
                </a:cubicBezTo>
                <a:cubicBezTo>
                  <a:pt x="9284437" y="4150304"/>
                  <a:pt x="9285271" y="4154736"/>
                  <a:pt x="9286105" y="4159212"/>
                </a:cubicBezTo>
                <a:cubicBezTo>
                  <a:pt x="9286588" y="4164543"/>
                  <a:pt x="9287049" y="4169962"/>
                  <a:pt x="9287487" y="4175403"/>
                </a:cubicBezTo>
                <a:cubicBezTo>
                  <a:pt x="9286302" y="4171125"/>
                  <a:pt x="9285096" y="4166869"/>
                  <a:pt x="9283867" y="4162656"/>
                </a:cubicBezTo>
                <a:close/>
                <a:moveTo>
                  <a:pt x="9281103" y="4153419"/>
                </a:moveTo>
                <a:cubicBezTo>
                  <a:pt x="9279544" y="4148264"/>
                  <a:pt x="9277965" y="4143152"/>
                  <a:pt x="9276320" y="4138084"/>
                </a:cubicBezTo>
                <a:cubicBezTo>
                  <a:pt x="9276649" y="4130536"/>
                  <a:pt x="9276912" y="4123011"/>
                  <a:pt x="9277153" y="4115529"/>
                </a:cubicBezTo>
                <a:cubicBezTo>
                  <a:pt x="9278317" y="4120707"/>
                  <a:pt x="9279479" y="4125973"/>
                  <a:pt x="9280576" y="4131282"/>
                </a:cubicBezTo>
                <a:cubicBezTo>
                  <a:pt x="9280817" y="4138654"/>
                  <a:pt x="9280971" y="4146048"/>
                  <a:pt x="9281103" y="4153419"/>
                </a:cubicBezTo>
                <a:close/>
                <a:moveTo>
                  <a:pt x="9277417" y="4106095"/>
                </a:moveTo>
                <a:cubicBezTo>
                  <a:pt x="9277570" y="4100478"/>
                  <a:pt x="9277680" y="4094884"/>
                  <a:pt x="9277789" y="4089311"/>
                </a:cubicBezTo>
                <a:cubicBezTo>
                  <a:pt x="9278294" y="4092821"/>
                  <a:pt x="9278821" y="4096354"/>
                  <a:pt x="9279303" y="4099908"/>
                </a:cubicBezTo>
                <a:cubicBezTo>
                  <a:pt x="9279611" y="4105876"/>
                  <a:pt x="9279874" y="4111822"/>
                  <a:pt x="9280115" y="4117789"/>
                </a:cubicBezTo>
                <a:cubicBezTo>
                  <a:pt x="9279238" y="4113862"/>
                  <a:pt x="9278338" y="4109957"/>
                  <a:pt x="9277417" y="4106095"/>
                </a:cubicBezTo>
                <a:close/>
                <a:moveTo>
                  <a:pt x="9275376" y="4059056"/>
                </a:moveTo>
                <a:cubicBezTo>
                  <a:pt x="9274718" y="4055392"/>
                  <a:pt x="9274059" y="4051772"/>
                  <a:pt x="9273380" y="4048196"/>
                </a:cubicBezTo>
                <a:cubicBezTo>
                  <a:pt x="9273686" y="4043062"/>
                  <a:pt x="9273994" y="4037950"/>
                  <a:pt x="9274257" y="4032838"/>
                </a:cubicBezTo>
                <a:cubicBezTo>
                  <a:pt x="9274608" y="4036304"/>
                  <a:pt x="9274959" y="4039771"/>
                  <a:pt x="9275288" y="4043259"/>
                </a:cubicBezTo>
                <a:cubicBezTo>
                  <a:pt x="9275354" y="4048503"/>
                  <a:pt x="9275376" y="4053769"/>
                  <a:pt x="9275376" y="4059056"/>
                </a:cubicBezTo>
                <a:close/>
                <a:moveTo>
                  <a:pt x="9272941" y="3999402"/>
                </a:moveTo>
                <a:cubicBezTo>
                  <a:pt x="9272458" y="3995759"/>
                  <a:pt x="9271953" y="3992139"/>
                  <a:pt x="9271427" y="3988541"/>
                </a:cubicBezTo>
                <a:cubicBezTo>
                  <a:pt x="9271909" y="3983473"/>
                  <a:pt x="9272370" y="3978405"/>
                  <a:pt x="9272809" y="3973359"/>
                </a:cubicBezTo>
                <a:cubicBezTo>
                  <a:pt x="9273029" y="3976738"/>
                  <a:pt x="9273226" y="3980138"/>
                  <a:pt x="9273424" y="3983561"/>
                </a:cubicBezTo>
                <a:cubicBezTo>
                  <a:pt x="9273292" y="3988826"/>
                  <a:pt x="9273138" y="3994114"/>
                  <a:pt x="9272941" y="3999402"/>
                </a:cubicBezTo>
                <a:close/>
                <a:moveTo>
                  <a:pt x="9272612" y="3937772"/>
                </a:moveTo>
                <a:cubicBezTo>
                  <a:pt x="9272304" y="3934569"/>
                  <a:pt x="9271997" y="3931388"/>
                  <a:pt x="9271647" y="3928206"/>
                </a:cubicBezTo>
                <a:cubicBezTo>
                  <a:pt x="9272239" y="3923490"/>
                  <a:pt x="9272788" y="3918794"/>
                  <a:pt x="9273336" y="3914121"/>
                </a:cubicBezTo>
                <a:cubicBezTo>
                  <a:pt x="9273424" y="3916864"/>
                  <a:pt x="9273489" y="3919628"/>
                  <a:pt x="9273555" y="3922415"/>
                </a:cubicBezTo>
                <a:cubicBezTo>
                  <a:pt x="9273270" y="3927504"/>
                  <a:pt x="9272962" y="3932616"/>
                  <a:pt x="9272612" y="3937772"/>
                </a:cubicBezTo>
                <a:close/>
                <a:moveTo>
                  <a:pt x="9274367" y="3875902"/>
                </a:moveTo>
                <a:cubicBezTo>
                  <a:pt x="9274170" y="3872852"/>
                  <a:pt x="9273950" y="3869802"/>
                  <a:pt x="9273730" y="3866775"/>
                </a:cubicBezTo>
                <a:cubicBezTo>
                  <a:pt x="9274411" y="3862299"/>
                  <a:pt x="9275069" y="3857823"/>
                  <a:pt x="9275705" y="3853369"/>
                </a:cubicBezTo>
                <a:cubicBezTo>
                  <a:pt x="9275705" y="3854028"/>
                  <a:pt x="9275705" y="3854664"/>
                  <a:pt x="9275705" y="3855322"/>
                </a:cubicBezTo>
                <a:cubicBezTo>
                  <a:pt x="9275683" y="3857407"/>
                  <a:pt x="9275661" y="3859513"/>
                  <a:pt x="9275639" y="3861619"/>
                </a:cubicBezTo>
                <a:cubicBezTo>
                  <a:pt x="9275223" y="3866358"/>
                  <a:pt x="9274806" y="3871119"/>
                  <a:pt x="9274367" y="3875902"/>
                </a:cubicBezTo>
                <a:close/>
                <a:moveTo>
                  <a:pt x="9277921" y="3812825"/>
                </a:moveTo>
                <a:cubicBezTo>
                  <a:pt x="9277812" y="3810126"/>
                  <a:pt x="9277702" y="3807449"/>
                  <a:pt x="9277570" y="3804794"/>
                </a:cubicBezTo>
                <a:cubicBezTo>
                  <a:pt x="9278317" y="3800582"/>
                  <a:pt x="9279018" y="3796392"/>
                  <a:pt x="9279720" y="3792201"/>
                </a:cubicBezTo>
                <a:cubicBezTo>
                  <a:pt x="9279655" y="3794417"/>
                  <a:pt x="9279588" y="3796633"/>
                  <a:pt x="9279523" y="3798871"/>
                </a:cubicBezTo>
                <a:cubicBezTo>
                  <a:pt x="9279018" y="3803500"/>
                  <a:pt x="9278470" y="3808151"/>
                  <a:pt x="9277921" y="3812825"/>
                </a:cubicBezTo>
                <a:close/>
                <a:moveTo>
                  <a:pt x="9284876" y="3737132"/>
                </a:moveTo>
                <a:cubicBezTo>
                  <a:pt x="9284327" y="3741191"/>
                  <a:pt x="9283735" y="3745294"/>
                  <a:pt x="9283165" y="3749396"/>
                </a:cubicBezTo>
                <a:cubicBezTo>
                  <a:pt x="9283143" y="3746961"/>
                  <a:pt x="9283099" y="3744526"/>
                  <a:pt x="9283055" y="3742112"/>
                </a:cubicBezTo>
                <a:cubicBezTo>
                  <a:pt x="9283823" y="3738251"/>
                  <a:pt x="9284569" y="3734367"/>
                  <a:pt x="9285315" y="3730506"/>
                </a:cubicBezTo>
                <a:cubicBezTo>
                  <a:pt x="9285183" y="3732525"/>
                  <a:pt x="9285073" y="3734565"/>
                  <a:pt x="9284942" y="3736605"/>
                </a:cubicBezTo>
                <a:cubicBezTo>
                  <a:pt x="9284920" y="3736781"/>
                  <a:pt x="9284898" y="3736957"/>
                  <a:pt x="9284876" y="3737132"/>
                </a:cubicBezTo>
                <a:close/>
                <a:moveTo>
                  <a:pt x="9289922" y="3685486"/>
                </a:moveTo>
                <a:cubicBezTo>
                  <a:pt x="9289944" y="3683357"/>
                  <a:pt x="9289988" y="3681229"/>
                  <a:pt x="9289988" y="3679123"/>
                </a:cubicBezTo>
                <a:cubicBezTo>
                  <a:pt x="9290778" y="3675481"/>
                  <a:pt x="9291546" y="3671861"/>
                  <a:pt x="9292291" y="3668241"/>
                </a:cubicBezTo>
                <a:cubicBezTo>
                  <a:pt x="9292160" y="3669842"/>
                  <a:pt x="9292029" y="3671488"/>
                  <a:pt x="9291875" y="3673111"/>
                </a:cubicBezTo>
                <a:cubicBezTo>
                  <a:pt x="9291261" y="3677192"/>
                  <a:pt x="9290602" y="3681317"/>
                  <a:pt x="9289922" y="3685486"/>
                </a:cubicBezTo>
                <a:close/>
                <a:moveTo>
                  <a:pt x="9298084" y="3621355"/>
                </a:moveTo>
                <a:cubicBezTo>
                  <a:pt x="9298128" y="3619512"/>
                  <a:pt x="9298172" y="3617713"/>
                  <a:pt x="9298216" y="3615892"/>
                </a:cubicBezTo>
                <a:cubicBezTo>
                  <a:pt x="9298984" y="3612557"/>
                  <a:pt x="9299752" y="3609266"/>
                  <a:pt x="9300497" y="3605953"/>
                </a:cubicBezTo>
                <a:cubicBezTo>
                  <a:pt x="9300387" y="3607138"/>
                  <a:pt x="9300278" y="3608279"/>
                  <a:pt x="9300169" y="3609464"/>
                </a:cubicBezTo>
                <a:cubicBezTo>
                  <a:pt x="9299488" y="3613413"/>
                  <a:pt x="9298808" y="3617340"/>
                  <a:pt x="9298084" y="3621355"/>
                </a:cubicBezTo>
                <a:close/>
                <a:moveTo>
                  <a:pt x="9307431" y="3557071"/>
                </a:moveTo>
                <a:cubicBezTo>
                  <a:pt x="9307496" y="3555513"/>
                  <a:pt x="9307561" y="3553956"/>
                  <a:pt x="9307628" y="3552420"/>
                </a:cubicBezTo>
                <a:cubicBezTo>
                  <a:pt x="9308374" y="3549436"/>
                  <a:pt x="9309119" y="3546452"/>
                  <a:pt x="9309843" y="3543512"/>
                </a:cubicBezTo>
                <a:cubicBezTo>
                  <a:pt x="9309734" y="3544412"/>
                  <a:pt x="9309646" y="3545290"/>
                  <a:pt x="9309537" y="3546189"/>
                </a:cubicBezTo>
                <a:cubicBezTo>
                  <a:pt x="9308857" y="3549787"/>
                  <a:pt x="9308132" y="3553407"/>
                  <a:pt x="9307431" y="3557071"/>
                </a:cubicBezTo>
                <a:close/>
                <a:moveTo>
                  <a:pt x="9317874" y="3492721"/>
                </a:moveTo>
                <a:cubicBezTo>
                  <a:pt x="9317962" y="3491427"/>
                  <a:pt x="9318049" y="3490067"/>
                  <a:pt x="9318137" y="3488772"/>
                </a:cubicBezTo>
                <a:cubicBezTo>
                  <a:pt x="9318839" y="3486096"/>
                  <a:pt x="9319541" y="3483419"/>
                  <a:pt x="9320243" y="3480764"/>
                </a:cubicBezTo>
                <a:cubicBezTo>
                  <a:pt x="9320156" y="3481401"/>
                  <a:pt x="9320068" y="3482059"/>
                  <a:pt x="9319980" y="3482695"/>
                </a:cubicBezTo>
                <a:cubicBezTo>
                  <a:pt x="9319300" y="3486008"/>
                  <a:pt x="9318598" y="3489365"/>
                  <a:pt x="9317874" y="3492721"/>
                </a:cubicBezTo>
                <a:close/>
                <a:moveTo>
                  <a:pt x="9329304" y="3428328"/>
                </a:moveTo>
                <a:cubicBezTo>
                  <a:pt x="9329392" y="3427297"/>
                  <a:pt x="9329457" y="3426310"/>
                  <a:pt x="9329524" y="3425278"/>
                </a:cubicBezTo>
                <a:cubicBezTo>
                  <a:pt x="9330226" y="3422777"/>
                  <a:pt x="9330906" y="3420276"/>
                  <a:pt x="9331608" y="3417797"/>
                </a:cubicBezTo>
                <a:cubicBezTo>
                  <a:pt x="9331565" y="3418082"/>
                  <a:pt x="9331521" y="3418345"/>
                  <a:pt x="9331477" y="3418631"/>
                </a:cubicBezTo>
                <a:cubicBezTo>
                  <a:pt x="9330774" y="3421834"/>
                  <a:pt x="9330050" y="3425059"/>
                  <a:pt x="9329304" y="3428328"/>
                </a:cubicBezTo>
                <a:close/>
                <a:moveTo>
                  <a:pt x="5889436" y="3796611"/>
                </a:moveTo>
                <a:cubicBezTo>
                  <a:pt x="5887352" y="3797094"/>
                  <a:pt x="5885245" y="3797554"/>
                  <a:pt x="5883117" y="3798037"/>
                </a:cubicBezTo>
                <a:cubicBezTo>
                  <a:pt x="5882152" y="3797949"/>
                  <a:pt x="5881209" y="3797840"/>
                  <a:pt x="5880265" y="3797752"/>
                </a:cubicBezTo>
                <a:cubicBezTo>
                  <a:pt x="5883030" y="3797357"/>
                  <a:pt x="5885794" y="3796984"/>
                  <a:pt x="5888536" y="3796611"/>
                </a:cubicBezTo>
                <a:cubicBezTo>
                  <a:pt x="5888844" y="3796611"/>
                  <a:pt x="5889151" y="3796611"/>
                  <a:pt x="5889436" y="3796611"/>
                </a:cubicBezTo>
                <a:close/>
                <a:moveTo>
                  <a:pt x="5847794" y="3798783"/>
                </a:moveTo>
                <a:cubicBezTo>
                  <a:pt x="5844788" y="3799375"/>
                  <a:pt x="5841717" y="3800012"/>
                  <a:pt x="5838623" y="3800670"/>
                </a:cubicBezTo>
                <a:cubicBezTo>
                  <a:pt x="5837175" y="3800319"/>
                  <a:pt x="5835728" y="3799990"/>
                  <a:pt x="5834301" y="3799639"/>
                </a:cubicBezTo>
                <a:cubicBezTo>
                  <a:pt x="5837878" y="3799222"/>
                  <a:pt x="5841366" y="3798871"/>
                  <a:pt x="5844810" y="3798542"/>
                </a:cubicBezTo>
                <a:cubicBezTo>
                  <a:pt x="5845820" y="3798630"/>
                  <a:pt x="5846807" y="3798695"/>
                  <a:pt x="5847794" y="3798783"/>
                </a:cubicBezTo>
                <a:close/>
                <a:moveTo>
                  <a:pt x="5810211" y="3798783"/>
                </a:moveTo>
                <a:cubicBezTo>
                  <a:pt x="5806284" y="3799419"/>
                  <a:pt x="5802356" y="3800012"/>
                  <a:pt x="5798451" y="3800560"/>
                </a:cubicBezTo>
                <a:cubicBezTo>
                  <a:pt x="5797179" y="3800056"/>
                  <a:pt x="5795884" y="3799551"/>
                  <a:pt x="5794590" y="3799068"/>
                </a:cubicBezTo>
                <a:cubicBezTo>
                  <a:pt x="5798605" y="3798673"/>
                  <a:pt x="5802488" y="3798366"/>
                  <a:pt x="5806284" y="3798147"/>
                </a:cubicBezTo>
                <a:cubicBezTo>
                  <a:pt x="5807600" y="3798344"/>
                  <a:pt x="5808895" y="3798564"/>
                  <a:pt x="5810211" y="3798783"/>
                </a:cubicBezTo>
                <a:close/>
                <a:moveTo>
                  <a:pt x="5774076" y="3796633"/>
                </a:moveTo>
                <a:cubicBezTo>
                  <a:pt x="5769469" y="3796918"/>
                  <a:pt x="5764905" y="3797137"/>
                  <a:pt x="5760342" y="3797269"/>
                </a:cubicBezTo>
                <a:cubicBezTo>
                  <a:pt x="5759727" y="3796940"/>
                  <a:pt x="5759113" y="3796589"/>
                  <a:pt x="5758499" y="3796260"/>
                </a:cubicBezTo>
                <a:cubicBezTo>
                  <a:pt x="5762316" y="3796282"/>
                  <a:pt x="5766134" y="3796238"/>
                  <a:pt x="5769995" y="3796084"/>
                </a:cubicBezTo>
                <a:cubicBezTo>
                  <a:pt x="5770566" y="3796062"/>
                  <a:pt x="5771114" y="3796041"/>
                  <a:pt x="5771685" y="3796041"/>
                </a:cubicBezTo>
                <a:cubicBezTo>
                  <a:pt x="5772497" y="3796216"/>
                  <a:pt x="5773286" y="3796436"/>
                  <a:pt x="5774076" y="3796633"/>
                </a:cubicBezTo>
                <a:close/>
                <a:moveTo>
                  <a:pt x="5674359" y="3773706"/>
                </a:moveTo>
                <a:cubicBezTo>
                  <a:pt x="5673262" y="3773355"/>
                  <a:pt x="5672165" y="3773004"/>
                  <a:pt x="5671069" y="3772675"/>
                </a:cubicBezTo>
                <a:cubicBezTo>
                  <a:pt x="5669950" y="3771951"/>
                  <a:pt x="5668853" y="3771205"/>
                  <a:pt x="5667734" y="3770459"/>
                </a:cubicBezTo>
                <a:cubicBezTo>
                  <a:pt x="5669138" y="3771095"/>
                  <a:pt x="5670542" y="3771709"/>
                  <a:pt x="5671924" y="3772324"/>
                </a:cubicBezTo>
                <a:cubicBezTo>
                  <a:pt x="5672736" y="3772784"/>
                  <a:pt x="5673547" y="3773245"/>
                  <a:pt x="5674359" y="3773706"/>
                </a:cubicBezTo>
                <a:close/>
                <a:moveTo>
                  <a:pt x="5641164" y="3753521"/>
                </a:moveTo>
                <a:cubicBezTo>
                  <a:pt x="5639365" y="3752666"/>
                  <a:pt x="5637544" y="3751788"/>
                  <a:pt x="5635701" y="3750932"/>
                </a:cubicBezTo>
                <a:cubicBezTo>
                  <a:pt x="5634582" y="3749572"/>
                  <a:pt x="5633463" y="3748168"/>
                  <a:pt x="5632344" y="3746764"/>
                </a:cubicBezTo>
                <a:cubicBezTo>
                  <a:pt x="5634165" y="3747970"/>
                  <a:pt x="5635965" y="3749177"/>
                  <a:pt x="5637741" y="3750362"/>
                </a:cubicBezTo>
                <a:cubicBezTo>
                  <a:pt x="5638882" y="3751415"/>
                  <a:pt x="5640023" y="3752468"/>
                  <a:pt x="5641164" y="3753521"/>
                </a:cubicBezTo>
                <a:close/>
                <a:moveTo>
                  <a:pt x="5615867" y="3731559"/>
                </a:moveTo>
                <a:cubicBezTo>
                  <a:pt x="5614135" y="3730484"/>
                  <a:pt x="5612379" y="3729409"/>
                  <a:pt x="5610580" y="3728312"/>
                </a:cubicBezTo>
                <a:cubicBezTo>
                  <a:pt x="5609703" y="3726710"/>
                  <a:pt x="5608825" y="3725087"/>
                  <a:pt x="5607903" y="3723441"/>
                </a:cubicBezTo>
                <a:cubicBezTo>
                  <a:pt x="5609549" y="3724824"/>
                  <a:pt x="5611129" y="3726184"/>
                  <a:pt x="5612686" y="3727544"/>
                </a:cubicBezTo>
                <a:cubicBezTo>
                  <a:pt x="5613761" y="3728883"/>
                  <a:pt x="5614814" y="3730221"/>
                  <a:pt x="5615867" y="3731559"/>
                </a:cubicBezTo>
                <a:close/>
                <a:moveTo>
                  <a:pt x="5595156" y="3708413"/>
                </a:moveTo>
                <a:cubicBezTo>
                  <a:pt x="5593621" y="3707228"/>
                  <a:pt x="5592041" y="3706065"/>
                  <a:pt x="5590439" y="3704880"/>
                </a:cubicBezTo>
                <a:cubicBezTo>
                  <a:pt x="5589759" y="3703169"/>
                  <a:pt x="5589057" y="3701458"/>
                  <a:pt x="5588333" y="3699725"/>
                </a:cubicBezTo>
                <a:cubicBezTo>
                  <a:pt x="5589715" y="3701128"/>
                  <a:pt x="5591054" y="3702533"/>
                  <a:pt x="5592392" y="3703937"/>
                </a:cubicBezTo>
                <a:cubicBezTo>
                  <a:pt x="5593335" y="3705429"/>
                  <a:pt x="5594257" y="3706921"/>
                  <a:pt x="5595156" y="3708413"/>
                </a:cubicBezTo>
                <a:close/>
                <a:moveTo>
                  <a:pt x="5577626" y="3684454"/>
                </a:moveTo>
                <a:cubicBezTo>
                  <a:pt x="5576288" y="3683270"/>
                  <a:pt x="5574906" y="3682063"/>
                  <a:pt x="5573524" y="3680856"/>
                </a:cubicBezTo>
                <a:cubicBezTo>
                  <a:pt x="5572997" y="3679145"/>
                  <a:pt x="5572449" y="3677412"/>
                  <a:pt x="5571856" y="3675678"/>
                </a:cubicBezTo>
                <a:cubicBezTo>
                  <a:pt x="5573019" y="3677060"/>
                  <a:pt x="5574160" y="3678421"/>
                  <a:pt x="5575257" y="3679803"/>
                </a:cubicBezTo>
                <a:cubicBezTo>
                  <a:pt x="5576069" y="3681361"/>
                  <a:pt x="5576858" y="3682919"/>
                  <a:pt x="5577626" y="3684454"/>
                </a:cubicBezTo>
                <a:close/>
                <a:moveTo>
                  <a:pt x="5562466" y="3660013"/>
                </a:moveTo>
                <a:cubicBezTo>
                  <a:pt x="5561281" y="3658807"/>
                  <a:pt x="5560096" y="3657622"/>
                  <a:pt x="5558868" y="3656415"/>
                </a:cubicBezTo>
                <a:cubicBezTo>
                  <a:pt x="5558429" y="3654704"/>
                  <a:pt x="5557990" y="3652992"/>
                  <a:pt x="5557530" y="3651281"/>
                </a:cubicBezTo>
                <a:cubicBezTo>
                  <a:pt x="5558539" y="3652641"/>
                  <a:pt x="5559504" y="3653980"/>
                  <a:pt x="5560447" y="3655340"/>
                </a:cubicBezTo>
                <a:cubicBezTo>
                  <a:pt x="5561149" y="3656898"/>
                  <a:pt x="5561808" y="3658456"/>
                  <a:pt x="5562466" y="3660013"/>
                </a:cubicBezTo>
                <a:close/>
                <a:moveTo>
                  <a:pt x="5548973" y="3635111"/>
                </a:moveTo>
                <a:cubicBezTo>
                  <a:pt x="5547942" y="3633927"/>
                  <a:pt x="5546888" y="3632742"/>
                  <a:pt x="5545813" y="3631557"/>
                </a:cubicBezTo>
                <a:cubicBezTo>
                  <a:pt x="5545463" y="3629890"/>
                  <a:pt x="5545089" y="3628222"/>
                  <a:pt x="5544716" y="3626533"/>
                </a:cubicBezTo>
                <a:cubicBezTo>
                  <a:pt x="5545572" y="3627849"/>
                  <a:pt x="5546406" y="3629144"/>
                  <a:pt x="5547218" y="3630438"/>
                </a:cubicBezTo>
                <a:cubicBezTo>
                  <a:pt x="5547832" y="3631996"/>
                  <a:pt x="5548424" y="3633554"/>
                  <a:pt x="5548973" y="3635111"/>
                </a:cubicBezTo>
                <a:close/>
                <a:moveTo>
                  <a:pt x="5536818" y="3609881"/>
                </a:moveTo>
                <a:cubicBezTo>
                  <a:pt x="5535875" y="3608696"/>
                  <a:pt x="5534909" y="3607533"/>
                  <a:pt x="5533944" y="3606348"/>
                </a:cubicBezTo>
                <a:cubicBezTo>
                  <a:pt x="5533659" y="3604703"/>
                  <a:pt x="5533352" y="3603079"/>
                  <a:pt x="5533022" y="3601434"/>
                </a:cubicBezTo>
                <a:cubicBezTo>
                  <a:pt x="5533812" y="3602750"/>
                  <a:pt x="5534580" y="3604066"/>
                  <a:pt x="5535326" y="3605383"/>
                </a:cubicBezTo>
                <a:cubicBezTo>
                  <a:pt x="5535853" y="3606875"/>
                  <a:pt x="5536335" y="3608389"/>
                  <a:pt x="5536818" y="3609881"/>
                </a:cubicBezTo>
                <a:close/>
                <a:moveTo>
                  <a:pt x="5525607" y="3584233"/>
                </a:moveTo>
                <a:cubicBezTo>
                  <a:pt x="5524773" y="3583092"/>
                  <a:pt x="5523874" y="3581951"/>
                  <a:pt x="5522996" y="3580810"/>
                </a:cubicBezTo>
                <a:cubicBezTo>
                  <a:pt x="5522755" y="3579209"/>
                  <a:pt x="5522492" y="3577607"/>
                  <a:pt x="5522206" y="3575984"/>
                </a:cubicBezTo>
                <a:cubicBezTo>
                  <a:pt x="5522864" y="3577190"/>
                  <a:pt x="5523523" y="3578397"/>
                  <a:pt x="5524159" y="3579582"/>
                </a:cubicBezTo>
                <a:cubicBezTo>
                  <a:pt x="5524664" y="3581139"/>
                  <a:pt x="5525146" y="3582697"/>
                  <a:pt x="5525607" y="3584233"/>
                </a:cubicBezTo>
                <a:close/>
                <a:moveTo>
                  <a:pt x="5515185" y="3558388"/>
                </a:moveTo>
                <a:cubicBezTo>
                  <a:pt x="5514395" y="3557225"/>
                  <a:pt x="5513584" y="3556062"/>
                  <a:pt x="5512750" y="3554921"/>
                </a:cubicBezTo>
                <a:cubicBezTo>
                  <a:pt x="5512531" y="3553319"/>
                  <a:pt x="5512289" y="3551740"/>
                  <a:pt x="5512048" y="3550160"/>
                </a:cubicBezTo>
                <a:cubicBezTo>
                  <a:pt x="5512684" y="3551433"/>
                  <a:pt x="5513320" y="3552705"/>
                  <a:pt x="5513935" y="3553978"/>
                </a:cubicBezTo>
                <a:cubicBezTo>
                  <a:pt x="5514373" y="3555448"/>
                  <a:pt x="5514791" y="3556918"/>
                  <a:pt x="5515185" y="3558388"/>
                </a:cubicBezTo>
                <a:close/>
                <a:moveTo>
                  <a:pt x="5505378" y="3532235"/>
                </a:moveTo>
                <a:cubicBezTo>
                  <a:pt x="5504654" y="3531094"/>
                  <a:pt x="5503865" y="3529932"/>
                  <a:pt x="5503118" y="3528791"/>
                </a:cubicBezTo>
                <a:cubicBezTo>
                  <a:pt x="5502921" y="3527211"/>
                  <a:pt x="5502702" y="3525609"/>
                  <a:pt x="5502460" y="3524030"/>
                </a:cubicBezTo>
                <a:cubicBezTo>
                  <a:pt x="5503053" y="3525280"/>
                  <a:pt x="5503645" y="3526531"/>
                  <a:pt x="5504194" y="3527782"/>
                </a:cubicBezTo>
                <a:cubicBezTo>
                  <a:pt x="5504610" y="3529251"/>
                  <a:pt x="5505005" y="3530743"/>
                  <a:pt x="5505378" y="3532235"/>
                </a:cubicBezTo>
                <a:close/>
                <a:moveTo>
                  <a:pt x="5496076" y="3505798"/>
                </a:moveTo>
                <a:cubicBezTo>
                  <a:pt x="5495374" y="3504635"/>
                  <a:pt x="5494671" y="3503472"/>
                  <a:pt x="5493926" y="3502309"/>
                </a:cubicBezTo>
                <a:cubicBezTo>
                  <a:pt x="5493750" y="3500774"/>
                  <a:pt x="5493552" y="3499216"/>
                  <a:pt x="5493333" y="3497680"/>
                </a:cubicBezTo>
                <a:cubicBezTo>
                  <a:pt x="5493904" y="3498931"/>
                  <a:pt x="5494452" y="3500181"/>
                  <a:pt x="5495001" y="3501432"/>
                </a:cubicBezTo>
                <a:cubicBezTo>
                  <a:pt x="5495374" y="3502880"/>
                  <a:pt x="5495724" y="3504350"/>
                  <a:pt x="5496076" y="3505798"/>
                </a:cubicBezTo>
                <a:close/>
                <a:moveTo>
                  <a:pt x="5487256" y="3479251"/>
                </a:moveTo>
                <a:cubicBezTo>
                  <a:pt x="5486576" y="3478088"/>
                  <a:pt x="5485895" y="3476903"/>
                  <a:pt x="5485194" y="3475718"/>
                </a:cubicBezTo>
                <a:cubicBezTo>
                  <a:pt x="5485040" y="3474182"/>
                  <a:pt x="5484842" y="3472647"/>
                  <a:pt x="5484645" y="3471089"/>
                </a:cubicBezTo>
                <a:cubicBezTo>
                  <a:pt x="5485172" y="3472339"/>
                  <a:pt x="5485698" y="3473612"/>
                  <a:pt x="5486225" y="3474863"/>
                </a:cubicBezTo>
                <a:cubicBezTo>
                  <a:pt x="5486576" y="3476332"/>
                  <a:pt x="5486927" y="3477802"/>
                  <a:pt x="5487256" y="3479251"/>
                </a:cubicBezTo>
                <a:close/>
                <a:moveTo>
                  <a:pt x="5478787" y="3452506"/>
                </a:moveTo>
                <a:cubicBezTo>
                  <a:pt x="5478151" y="3451343"/>
                  <a:pt x="5477515" y="3450158"/>
                  <a:pt x="5476857" y="3448973"/>
                </a:cubicBezTo>
                <a:cubicBezTo>
                  <a:pt x="5476681" y="3447438"/>
                  <a:pt x="5476505" y="3445924"/>
                  <a:pt x="5476308" y="3444388"/>
                </a:cubicBezTo>
                <a:cubicBezTo>
                  <a:pt x="5476835" y="3445639"/>
                  <a:pt x="5477317" y="3446889"/>
                  <a:pt x="5477822" y="3448162"/>
                </a:cubicBezTo>
                <a:cubicBezTo>
                  <a:pt x="5478151" y="3449610"/>
                  <a:pt x="5478480" y="3451058"/>
                  <a:pt x="5478787" y="3452506"/>
                </a:cubicBezTo>
                <a:close/>
                <a:moveTo>
                  <a:pt x="5470669" y="3425585"/>
                </a:moveTo>
                <a:cubicBezTo>
                  <a:pt x="5470055" y="3424401"/>
                  <a:pt x="5469441" y="3423216"/>
                  <a:pt x="5468783" y="3422031"/>
                </a:cubicBezTo>
                <a:cubicBezTo>
                  <a:pt x="5468629" y="3420496"/>
                  <a:pt x="5468475" y="3418960"/>
                  <a:pt x="5468278" y="3417424"/>
                </a:cubicBezTo>
                <a:cubicBezTo>
                  <a:pt x="5468783" y="3418718"/>
                  <a:pt x="5469287" y="3420013"/>
                  <a:pt x="5469770" y="3421329"/>
                </a:cubicBezTo>
                <a:cubicBezTo>
                  <a:pt x="5470077" y="3422755"/>
                  <a:pt x="5470384" y="3424159"/>
                  <a:pt x="5470669" y="3425585"/>
                </a:cubicBezTo>
                <a:close/>
                <a:moveTo>
                  <a:pt x="5462859" y="3398578"/>
                </a:moveTo>
                <a:cubicBezTo>
                  <a:pt x="5462266" y="3397371"/>
                  <a:pt x="5461652" y="3396164"/>
                  <a:pt x="5461038" y="3394957"/>
                </a:cubicBezTo>
                <a:cubicBezTo>
                  <a:pt x="5460884" y="3393421"/>
                  <a:pt x="5460730" y="3391886"/>
                  <a:pt x="5460533" y="3390350"/>
                </a:cubicBezTo>
                <a:cubicBezTo>
                  <a:pt x="5461016" y="3391601"/>
                  <a:pt x="5461499" y="3392873"/>
                  <a:pt x="5461937" y="3394146"/>
                </a:cubicBezTo>
                <a:cubicBezTo>
                  <a:pt x="5462266" y="3395615"/>
                  <a:pt x="5462574" y="3397086"/>
                  <a:pt x="5462859" y="3398578"/>
                </a:cubicBezTo>
                <a:close/>
                <a:moveTo>
                  <a:pt x="5455333" y="3371482"/>
                </a:moveTo>
                <a:cubicBezTo>
                  <a:pt x="5454741" y="3370231"/>
                  <a:pt x="5454127" y="3368981"/>
                  <a:pt x="5453512" y="3367708"/>
                </a:cubicBezTo>
                <a:cubicBezTo>
                  <a:pt x="5453359" y="3366194"/>
                  <a:pt x="5453227" y="3364658"/>
                  <a:pt x="5453052" y="3363145"/>
                </a:cubicBezTo>
                <a:cubicBezTo>
                  <a:pt x="5453512" y="3364395"/>
                  <a:pt x="5453973" y="3365668"/>
                  <a:pt x="5454412" y="3366940"/>
                </a:cubicBezTo>
                <a:cubicBezTo>
                  <a:pt x="5454719" y="3368454"/>
                  <a:pt x="5455026" y="3369968"/>
                  <a:pt x="5455333" y="3371482"/>
                </a:cubicBezTo>
                <a:close/>
                <a:moveTo>
                  <a:pt x="5448181" y="3344627"/>
                </a:moveTo>
                <a:cubicBezTo>
                  <a:pt x="5447523" y="3343179"/>
                  <a:pt x="5446864" y="3341731"/>
                  <a:pt x="5446185" y="3340283"/>
                </a:cubicBezTo>
                <a:cubicBezTo>
                  <a:pt x="5446031" y="3338704"/>
                  <a:pt x="5445877" y="3337146"/>
                  <a:pt x="5445702" y="3335566"/>
                </a:cubicBezTo>
                <a:cubicBezTo>
                  <a:pt x="5446272" y="3337211"/>
                  <a:pt x="5446843" y="3338857"/>
                  <a:pt x="5447369" y="3340502"/>
                </a:cubicBezTo>
                <a:cubicBezTo>
                  <a:pt x="5447654" y="3341885"/>
                  <a:pt x="5447918" y="3343267"/>
                  <a:pt x="5448181" y="3344627"/>
                </a:cubicBezTo>
                <a:close/>
                <a:moveTo>
                  <a:pt x="5441028" y="3317224"/>
                </a:moveTo>
                <a:cubicBezTo>
                  <a:pt x="5440392" y="3315733"/>
                  <a:pt x="5439734" y="3314219"/>
                  <a:pt x="5439054" y="3312727"/>
                </a:cubicBezTo>
                <a:cubicBezTo>
                  <a:pt x="5438900" y="3311015"/>
                  <a:pt x="5438725" y="3309348"/>
                  <a:pt x="5438550" y="3307659"/>
                </a:cubicBezTo>
                <a:cubicBezTo>
                  <a:pt x="5439076" y="3309238"/>
                  <a:pt x="5439603" y="3310840"/>
                  <a:pt x="5440107" y="3312442"/>
                </a:cubicBezTo>
                <a:cubicBezTo>
                  <a:pt x="5440436" y="3314021"/>
                  <a:pt x="5440744" y="3315623"/>
                  <a:pt x="5441028" y="3317224"/>
                </a:cubicBezTo>
                <a:close/>
                <a:moveTo>
                  <a:pt x="5434052" y="3289602"/>
                </a:moveTo>
                <a:cubicBezTo>
                  <a:pt x="5433415" y="3288110"/>
                  <a:pt x="5432757" y="3286596"/>
                  <a:pt x="5432099" y="3285104"/>
                </a:cubicBezTo>
                <a:cubicBezTo>
                  <a:pt x="5431946" y="3283371"/>
                  <a:pt x="5431770" y="3281638"/>
                  <a:pt x="5431594" y="3279904"/>
                </a:cubicBezTo>
                <a:cubicBezTo>
                  <a:pt x="5432143" y="3281594"/>
                  <a:pt x="5432669" y="3283261"/>
                  <a:pt x="5433196" y="3284929"/>
                </a:cubicBezTo>
                <a:cubicBezTo>
                  <a:pt x="5433481" y="3286486"/>
                  <a:pt x="5433788" y="3288044"/>
                  <a:pt x="5434052" y="3289602"/>
                </a:cubicBezTo>
                <a:close/>
                <a:moveTo>
                  <a:pt x="5427272" y="3262089"/>
                </a:moveTo>
                <a:cubicBezTo>
                  <a:pt x="5426636" y="3260532"/>
                  <a:pt x="5426000" y="3258974"/>
                  <a:pt x="5425342" y="3257438"/>
                </a:cubicBezTo>
                <a:cubicBezTo>
                  <a:pt x="5425188" y="3255661"/>
                  <a:pt x="5425012" y="3253884"/>
                  <a:pt x="5424815" y="3252129"/>
                </a:cubicBezTo>
                <a:cubicBezTo>
                  <a:pt x="5425364" y="3253840"/>
                  <a:pt x="5425890" y="3255551"/>
                  <a:pt x="5426417" y="3257263"/>
                </a:cubicBezTo>
                <a:cubicBezTo>
                  <a:pt x="5426702" y="3258864"/>
                  <a:pt x="5426987" y="3260466"/>
                  <a:pt x="5427272" y="3262089"/>
                </a:cubicBezTo>
                <a:close/>
                <a:moveTo>
                  <a:pt x="5420361" y="3233765"/>
                </a:moveTo>
                <a:cubicBezTo>
                  <a:pt x="5419813" y="3232383"/>
                  <a:pt x="5419264" y="3231001"/>
                  <a:pt x="5418672" y="3229618"/>
                </a:cubicBezTo>
                <a:cubicBezTo>
                  <a:pt x="5418518" y="3227819"/>
                  <a:pt x="5418364" y="3226020"/>
                  <a:pt x="5418167" y="3224243"/>
                </a:cubicBezTo>
                <a:cubicBezTo>
                  <a:pt x="5418584" y="3225560"/>
                  <a:pt x="5419023" y="3226876"/>
                  <a:pt x="5419418" y="3228214"/>
                </a:cubicBezTo>
                <a:cubicBezTo>
                  <a:pt x="5419747" y="3230057"/>
                  <a:pt x="5420076" y="3231900"/>
                  <a:pt x="5420361" y="3233765"/>
                </a:cubicBezTo>
                <a:close/>
                <a:moveTo>
                  <a:pt x="5413933" y="3206186"/>
                </a:moveTo>
                <a:cubicBezTo>
                  <a:pt x="5413691" y="3205572"/>
                  <a:pt x="5413472" y="3204980"/>
                  <a:pt x="5413231" y="3204366"/>
                </a:cubicBezTo>
                <a:cubicBezTo>
                  <a:pt x="5391817" y="3149560"/>
                  <a:pt x="5353532" y="3101292"/>
                  <a:pt x="5299428" y="3060901"/>
                </a:cubicBezTo>
                <a:cubicBezTo>
                  <a:pt x="5252916" y="3026192"/>
                  <a:pt x="5193239" y="2996222"/>
                  <a:pt x="5122023" y="2971847"/>
                </a:cubicBezTo>
                <a:cubicBezTo>
                  <a:pt x="4989703" y="2926541"/>
                  <a:pt x="4842530" y="2907870"/>
                  <a:pt x="4735090" y="2894245"/>
                </a:cubicBezTo>
                <a:cubicBezTo>
                  <a:pt x="4364482" y="2845846"/>
                  <a:pt x="3988300" y="2844112"/>
                  <a:pt x="3620500" y="2848786"/>
                </a:cubicBezTo>
                <a:cubicBezTo>
                  <a:pt x="3638139" y="2833230"/>
                  <a:pt x="3655845" y="2817741"/>
                  <a:pt x="3673660" y="2802427"/>
                </a:cubicBezTo>
                <a:cubicBezTo>
                  <a:pt x="4011403" y="2800496"/>
                  <a:pt x="4374377" y="2806946"/>
                  <a:pt x="4726578" y="2856596"/>
                </a:cubicBezTo>
                <a:lnTo>
                  <a:pt x="4726951" y="2856640"/>
                </a:lnTo>
                <a:cubicBezTo>
                  <a:pt x="4948127" y="2887400"/>
                  <a:pt x="5318319" y="2938871"/>
                  <a:pt x="5406605" y="3181065"/>
                </a:cubicBezTo>
                <a:cubicBezTo>
                  <a:pt x="5409040" y="3187713"/>
                  <a:pt x="5411169" y="3194383"/>
                  <a:pt x="5413077" y="3201075"/>
                </a:cubicBezTo>
                <a:cubicBezTo>
                  <a:pt x="5413385" y="3202786"/>
                  <a:pt x="5413648" y="3204497"/>
                  <a:pt x="5413933" y="3206186"/>
                </a:cubicBezTo>
                <a:close/>
                <a:moveTo>
                  <a:pt x="3612470" y="2848873"/>
                </a:moveTo>
                <a:cubicBezTo>
                  <a:pt x="3597551" y="2849071"/>
                  <a:pt x="3582653" y="2849268"/>
                  <a:pt x="3567756" y="2849488"/>
                </a:cubicBezTo>
                <a:cubicBezTo>
                  <a:pt x="3585374" y="2833911"/>
                  <a:pt x="3603211" y="2818355"/>
                  <a:pt x="3621312" y="2802778"/>
                </a:cubicBezTo>
                <a:cubicBezTo>
                  <a:pt x="3636033" y="2802668"/>
                  <a:pt x="3650821" y="2802558"/>
                  <a:pt x="3665652" y="2802470"/>
                </a:cubicBezTo>
                <a:cubicBezTo>
                  <a:pt x="3647683" y="2817960"/>
                  <a:pt x="3629956" y="2833428"/>
                  <a:pt x="3612470" y="2848873"/>
                </a:cubicBezTo>
                <a:close/>
                <a:moveTo>
                  <a:pt x="3623440" y="2800935"/>
                </a:moveTo>
                <a:cubicBezTo>
                  <a:pt x="3641189" y="2785665"/>
                  <a:pt x="3659180" y="2770372"/>
                  <a:pt x="3677434" y="2755058"/>
                </a:cubicBezTo>
                <a:cubicBezTo>
                  <a:pt x="3692046" y="2755058"/>
                  <a:pt x="3706658" y="2755080"/>
                  <a:pt x="3721270" y="2755124"/>
                </a:cubicBezTo>
                <a:cubicBezTo>
                  <a:pt x="3703213" y="2770307"/>
                  <a:pt x="3685376" y="2785467"/>
                  <a:pt x="3667780" y="2800628"/>
                </a:cubicBezTo>
                <a:cubicBezTo>
                  <a:pt x="3652949" y="2800715"/>
                  <a:pt x="3638161" y="2800825"/>
                  <a:pt x="3623440" y="2800935"/>
                </a:cubicBezTo>
                <a:close/>
                <a:moveTo>
                  <a:pt x="3615563" y="2801001"/>
                </a:moveTo>
                <a:cubicBezTo>
                  <a:pt x="3600710" y="2801110"/>
                  <a:pt x="3585923" y="2801242"/>
                  <a:pt x="3571179" y="2801395"/>
                </a:cubicBezTo>
                <a:cubicBezTo>
                  <a:pt x="3589126" y="2785972"/>
                  <a:pt x="3607292" y="2770548"/>
                  <a:pt x="3625700" y="2755102"/>
                </a:cubicBezTo>
                <a:cubicBezTo>
                  <a:pt x="3640289" y="2755080"/>
                  <a:pt x="3654902" y="2755058"/>
                  <a:pt x="3669514" y="2755058"/>
                </a:cubicBezTo>
                <a:cubicBezTo>
                  <a:pt x="3651281" y="2770394"/>
                  <a:pt x="3633291" y="2785686"/>
                  <a:pt x="3615563" y="2801001"/>
                </a:cubicBezTo>
                <a:close/>
                <a:moveTo>
                  <a:pt x="3627740" y="2753369"/>
                </a:moveTo>
                <a:cubicBezTo>
                  <a:pt x="3810390" y="2600273"/>
                  <a:pt x="4015725" y="2446518"/>
                  <a:pt x="4260136" y="2279489"/>
                </a:cubicBezTo>
                <a:cubicBezTo>
                  <a:pt x="4446274" y="2152251"/>
                  <a:pt x="4639301" y="2027929"/>
                  <a:pt x="4825987" y="1907700"/>
                </a:cubicBezTo>
                <a:cubicBezTo>
                  <a:pt x="5092338" y="1736152"/>
                  <a:pt x="5367749" y="1558762"/>
                  <a:pt x="5628746" y="1369394"/>
                </a:cubicBezTo>
                <a:cubicBezTo>
                  <a:pt x="5640528" y="1360890"/>
                  <a:pt x="5653955" y="1351399"/>
                  <a:pt x="5668194" y="1341352"/>
                </a:cubicBezTo>
                <a:cubicBezTo>
                  <a:pt x="5750908" y="1282940"/>
                  <a:pt x="5875899" y="1194667"/>
                  <a:pt x="5961290" y="1096045"/>
                </a:cubicBezTo>
                <a:cubicBezTo>
                  <a:pt x="6001615" y="1049256"/>
                  <a:pt x="6029698" y="1003840"/>
                  <a:pt x="6044814" y="961053"/>
                </a:cubicBezTo>
                <a:cubicBezTo>
                  <a:pt x="6062366" y="911282"/>
                  <a:pt x="6062981" y="863495"/>
                  <a:pt x="6046592" y="819014"/>
                </a:cubicBezTo>
                <a:cubicBezTo>
                  <a:pt x="6009952" y="719512"/>
                  <a:pt x="5896391" y="663032"/>
                  <a:pt x="5790158" y="620908"/>
                </a:cubicBezTo>
                <a:cubicBezTo>
                  <a:pt x="5756524" y="607573"/>
                  <a:pt x="5721179" y="595137"/>
                  <a:pt x="5682082" y="582890"/>
                </a:cubicBezTo>
                <a:cubicBezTo>
                  <a:pt x="5514417" y="530390"/>
                  <a:pt x="5339315" y="501160"/>
                  <a:pt x="5174327" y="475721"/>
                </a:cubicBezTo>
                <a:cubicBezTo>
                  <a:pt x="5126103" y="468287"/>
                  <a:pt x="5075729" y="460913"/>
                  <a:pt x="5024609" y="453800"/>
                </a:cubicBezTo>
                <a:cubicBezTo>
                  <a:pt x="4760453" y="417062"/>
                  <a:pt x="4473655" y="387764"/>
                  <a:pt x="4147803" y="364235"/>
                </a:cubicBezTo>
                <a:cubicBezTo>
                  <a:pt x="3811333" y="339915"/>
                  <a:pt x="3468544" y="324912"/>
                  <a:pt x="3137054" y="310401"/>
                </a:cubicBezTo>
                <a:cubicBezTo>
                  <a:pt x="3092428" y="308449"/>
                  <a:pt x="3047803" y="306496"/>
                  <a:pt x="3003221" y="304524"/>
                </a:cubicBezTo>
                <a:cubicBezTo>
                  <a:pt x="2922965" y="300969"/>
                  <a:pt x="2842358" y="297479"/>
                  <a:pt x="2762145" y="294045"/>
                </a:cubicBezTo>
                <a:cubicBezTo>
                  <a:pt x="2768771" y="290679"/>
                  <a:pt x="2775397" y="287327"/>
                  <a:pt x="2782045" y="283990"/>
                </a:cubicBezTo>
                <a:cubicBezTo>
                  <a:pt x="2861489" y="287312"/>
                  <a:pt x="2937357" y="290572"/>
                  <a:pt x="3010614" y="293813"/>
                </a:cubicBezTo>
                <a:lnTo>
                  <a:pt x="3084530" y="297075"/>
                </a:lnTo>
                <a:cubicBezTo>
                  <a:pt x="3439276" y="312718"/>
                  <a:pt x="3806089" y="328897"/>
                  <a:pt x="4166408" y="355510"/>
                </a:cubicBezTo>
                <a:cubicBezTo>
                  <a:pt x="4494366" y="379725"/>
                  <a:pt x="4783885" y="409855"/>
                  <a:pt x="5051486" y="447618"/>
                </a:cubicBezTo>
                <a:cubicBezTo>
                  <a:pt x="5102650" y="454840"/>
                  <a:pt x="5153484" y="462396"/>
                  <a:pt x="5202564" y="470078"/>
                </a:cubicBezTo>
                <a:cubicBezTo>
                  <a:pt x="5368934" y="496120"/>
                  <a:pt x="5545528" y="525967"/>
                  <a:pt x="5714531" y="578825"/>
                </a:cubicBezTo>
                <a:cubicBezTo>
                  <a:pt x="5752246" y="590620"/>
                  <a:pt x="5788886" y="603422"/>
                  <a:pt x="5823441" y="616875"/>
                </a:cubicBezTo>
                <a:cubicBezTo>
                  <a:pt x="5937419" y="661562"/>
                  <a:pt x="6048083" y="716175"/>
                  <a:pt x="6085557" y="812384"/>
                </a:cubicBezTo>
                <a:cubicBezTo>
                  <a:pt x="6117830" y="894299"/>
                  <a:pt x="6090186" y="987326"/>
                  <a:pt x="6003414" y="1088873"/>
                </a:cubicBezTo>
                <a:cubicBezTo>
                  <a:pt x="5918419" y="1188091"/>
                  <a:pt x="5793098" y="1277047"/>
                  <a:pt x="5710187" y="1335909"/>
                </a:cubicBezTo>
                <a:cubicBezTo>
                  <a:pt x="5695378" y="1346427"/>
                  <a:pt x="5681380" y="1356364"/>
                  <a:pt x="5669203" y="1365217"/>
                </a:cubicBezTo>
                <a:cubicBezTo>
                  <a:pt x="5407372" y="1556188"/>
                  <a:pt x="5131040" y="1735279"/>
                  <a:pt x="4863812" y="1908470"/>
                </a:cubicBezTo>
                <a:cubicBezTo>
                  <a:pt x="4674317" y="2031281"/>
                  <a:pt x="4478372" y="2158274"/>
                  <a:pt x="4289403" y="2288331"/>
                </a:cubicBezTo>
                <a:cubicBezTo>
                  <a:pt x="4049776" y="2453275"/>
                  <a:pt x="3848718" y="2604463"/>
                  <a:pt x="3671554" y="2753325"/>
                </a:cubicBezTo>
                <a:cubicBezTo>
                  <a:pt x="3656964" y="2753325"/>
                  <a:pt x="3642352" y="2753347"/>
                  <a:pt x="3627740" y="2753369"/>
                </a:cubicBezTo>
                <a:close/>
                <a:moveTo>
                  <a:pt x="2758613" y="293889"/>
                </a:moveTo>
                <a:cubicBezTo>
                  <a:pt x="2743518" y="293244"/>
                  <a:pt x="2728445" y="292599"/>
                  <a:pt x="2713373" y="291959"/>
                </a:cubicBezTo>
                <a:cubicBezTo>
                  <a:pt x="2719648" y="288600"/>
                  <a:pt x="2725922" y="285245"/>
                  <a:pt x="2732219" y="281917"/>
                </a:cubicBezTo>
                <a:cubicBezTo>
                  <a:pt x="2747775" y="282560"/>
                  <a:pt x="2763198" y="283200"/>
                  <a:pt x="2778491" y="283839"/>
                </a:cubicBezTo>
                <a:cubicBezTo>
                  <a:pt x="2771865" y="287178"/>
                  <a:pt x="2765217" y="290519"/>
                  <a:pt x="2758613" y="293889"/>
                </a:cubicBezTo>
                <a:close/>
                <a:moveTo>
                  <a:pt x="2709775" y="291805"/>
                </a:moveTo>
                <a:cubicBezTo>
                  <a:pt x="2694702" y="291162"/>
                  <a:pt x="2679651" y="290522"/>
                  <a:pt x="2664600" y="289883"/>
                </a:cubicBezTo>
                <a:cubicBezTo>
                  <a:pt x="2670524" y="286531"/>
                  <a:pt x="2676426" y="283185"/>
                  <a:pt x="2682350" y="279865"/>
                </a:cubicBezTo>
                <a:cubicBezTo>
                  <a:pt x="2697927" y="280502"/>
                  <a:pt x="2713329" y="281136"/>
                  <a:pt x="2728621" y="281767"/>
                </a:cubicBezTo>
                <a:cubicBezTo>
                  <a:pt x="2722324" y="285098"/>
                  <a:pt x="2716049" y="288442"/>
                  <a:pt x="2709775" y="291805"/>
                </a:cubicBezTo>
                <a:close/>
                <a:moveTo>
                  <a:pt x="2660980" y="289729"/>
                </a:moveTo>
                <a:cubicBezTo>
                  <a:pt x="2645908" y="289089"/>
                  <a:pt x="2630857" y="288450"/>
                  <a:pt x="2615850" y="287816"/>
                </a:cubicBezTo>
                <a:cubicBezTo>
                  <a:pt x="2621357" y="284473"/>
                  <a:pt x="2626886" y="281142"/>
                  <a:pt x="2632436" y="277834"/>
                </a:cubicBezTo>
                <a:cubicBezTo>
                  <a:pt x="2647992" y="278463"/>
                  <a:pt x="2663394" y="279091"/>
                  <a:pt x="2678686" y="279716"/>
                </a:cubicBezTo>
                <a:cubicBezTo>
                  <a:pt x="2672762" y="283033"/>
                  <a:pt x="2666860" y="286377"/>
                  <a:pt x="2660980" y="289729"/>
                </a:cubicBezTo>
                <a:close/>
                <a:moveTo>
                  <a:pt x="2612208" y="287661"/>
                </a:moveTo>
                <a:cubicBezTo>
                  <a:pt x="2597135" y="287022"/>
                  <a:pt x="2582106" y="286386"/>
                  <a:pt x="2567100" y="285752"/>
                </a:cubicBezTo>
                <a:cubicBezTo>
                  <a:pt x="2572212" y="282423"/>
                  <a:pt x="2577323" y="279111"/>
                  <a:pt x="2582436" y="275817"/>
                </a:cubicBezTo>
                <a:cubicBezTo>
                  <a:pt x="2598013" y="276443"/>
                  <a:pt x="2613437" y="277064"/>
                  <a:pt x="2628729" y="277682"/>
                </a:cubicBezTo>
                <a:cubicBezTo>
                  <a:pt x="2623200" y="280989"/>
                  <a:pt x="2617693" y="284319"/>
                  <a:pt x="2612208" y="287661"/>
                </a:cubicBezTo>
                <a:close/>
                <a:moveTo>
                  <a:pt x="2563458" y="285598"/>
                </a:moveTo>
                <a:cubicBezTo>
                  <a:pt x="2548407" y="284962"/>
                  <a:pt x="2533378" y="284328"/>
                  <a:pt x="2518393" y="283694"/>
                </a:cubicBezTo>
                <a:cubicBezTo>
                  <a:pt x="2523066" y="280383"/>
                  <a:pt x="2527739" y="277092"/>
                  <a:pt x="2532435" y="273819"/>
                </a:cubicBezTo>
                <a:cubicBezTo>
                  <a:pt x="2548012" y="274437"/>
                  <a:pt x="2563458" y="275054"/>
                  <a:pt x="2578750" y="275668"/>
                </a:cubicBezTo>
                <a:cubicBezTo>
                  <a:pt x="2573638" y="278959"/>
                  <a:pt x="2568548" y="282272"/>
                  <a:pt x="2563458" y="285598"/>
                </a:cubicBezTo>
                <a:close/>
                <a:moveTo>
                  <a:pt x="2514795" y="283542"/>
                </a:moveTo>
                <a:cubicBezTo>
                  <a:pt x="2507993" y="283255"/>
                  <a:pt x="2501192" y="282968"/>
                  <a:pt x="2494434" y="282682"/>
                </a:cubicBezTo>
                <a:lnTo>
                  <a:pt x="2488467" y="282439"/>
                </a:lnTo>
                <a:cubicBezTo>
                  <a:pt x="2482236" y="282184"/>
                  <a:pt x="2476005" y="281928"/>
                  <a:pt x="2469752" y="281671"/>
                </a:cubicBezTo>
                <a:cubicBezTo>
                  <a:pt x="2473943" y="278378"/>
                  <a:pt x="2478177" y="275104"/>
                  <a:pt x="2482411" y="271848"/>
                </a:cubicBezTo>
                <a:lnTo>
                  <a:pt x="2496716" y="272404"/>
                </a:lnTo>
                <a:cubicBezTo>
                  <a:pt x="2507489" y="272829"/>
                  <a:pt x="2518152" y="273250"/>
                  <a:pt x="2528770" y="273674"/>
                </a:cubicBezTo>
                <a:cubicBezTo>
                  <a:pt x="2524097" y="276945"/>
                  <a:pt x="2519446" y="280234"/>
                  <a:pt x="2514795" y="283542"/>
                </a:cubicBezTo>
                <a:close/>
                <a:moveTo>
                  <a:pt x="2466198" y="281524"/>
                </a:moveTo>
                <a:cubicBezTo>
                  <a:pt x="2451257" y="280910"/>
                  <a:pt x="2436272" y="280289"/>
                  <a:pt x="2421243" y="279655"/>
                </a:cubicBezTo>
                <a:cubicBezTo>
                  <a:pt x="2424951" y="276383"/>
                  <a:pt x="2428681" y="273136"/>
                  <a:pt x="2432454" y="269907"/>
                </a:cubicBezTo>
                <a:cubicBezTo>
                  <a:pt x="2442986" y="270317"/>
                  <a:pt x="2453539" y="270727"/>
                  <a:pt x="2464026" y="271133"/>
                </a:cubicBezTo>
                <a:lnTo>
                  <a:pt x="2478813" y="271706"/>
                </a:lnTo>
                <a:cubicBezTo>
                  <a:pt x="2474601" y="274962"/>
                  <a:pt x="2470388" y="278233"/>
                  <a:pt x="2466198" y="281524"/>
                </a:cubicBezTo>
                <a:close/>
                <a:moveTo>
                  <a:pt x="2417777" y="279510"/>
                </a:moveTo>
                <a:cubicBezTo>
                  <a:pt x="2402879" y="278882"/>
                  <a:pt x="2387982" y="278240"/>
                  <a:pt x="2373063" y="277579"/>
                </a:cubicBezTo>
                <a:cubicBezTo>
                  <a:pt x="2376244" y="274352"/>
                  <a:pt x="2379470" y="271144"/>
                  <a:pt x="2382695" y="267959"/>
                </a:cubicBezTo>
                <a:cubicBezTo>
                  <a:pt x="2398141" y="268571"/>
                  <a:pt x="2413564" y="269174"/>
                  <a:pt x="2428922" y="269773"/>
                </a:cubicBezTo>
                <a:cubicBezTo>
                  <a:pt x="2425192" y="272998"/>
                  <a:pt x="2421484" y="276243"/>
                  <a:pt x="2417777" y="279510"/>
                </a:cubicBezTo>
                <a:close/>
                <a:moveTo>
                  <a:pt x="2369706" y="277430"/>
                </a:moveTo>
                <a:cubicBezTo>
                  <a:pt x="2354919" y="276774"/>
                  <a:pt x="2340109" y="276096"/>
                  <a:pt x="2325344" y="275394"/>
                </a:cubicBezTo>
                <a:cubicBezTo>
                  <a:pt x="2327977" y="272232"/>
                  <a:pt x="2330631" y="269091"/>
                  <a:pt x="2333308" y="265971"/>
                </a:cubicBezTo>
                <a:cubicBezTo>
                  <a:pt x="2348644" y="266598"/>
                  <a:pt x="2363980" y="267215"/>
                  <a:pt x="2379272" y="267822"/>
                </a:cubicBezTo>
                <a:cubicBezTo>
                  <a:pt x="2376069" y="271004"/>
                  <a:pt x="2372866" y="274207"/>
                  <a:pt x="2369706" y="277430"/>
                </a:cubicBezTo>
                <a:close/>
                <a:moveTo>
                  <a:pt x="2322097" y="275240"/>
                </a:moveTo>
                <a:cubicBezTo>
                  <a:pt x="2307441" y="274540"/>
                  <a:pt x="2292807" y="273816"/>
                  <a:pt x="2278239" y="273062"/>
                </a:cubicBezTo>
                <a:cubicBezTo>
                  <a:pt x="2280257" y="269999"/>
                  <a:pt x="2282320" y="266956"/>
                  <a:pt x="2284404" y="263930"/>
                </a:cubicBezTo>
                <a:cubicBezTo>
                  <a:pt x="2299608" y="264578"/>
                  <a:pt x="2314791" y="265214"/>
                  <a:pt x="2329995" y="265835"/>
                </a:cubicBezTo>
                <a:cubicBezTo>
                  <a:pt x="2327340" y="268950"/>
                  <a:pt x="2324707" y="272085"/>
                  <a:pt x="2322097" y="275240"/>
                </a:cubicBezTo>
                <a:close/>
                <a:moveTo>
                  <a:pt x="2275079" y="272902"/>
                </a:moveTo>
                <a:cubicBezTo>
                  <a:pt x="2264987" y="272375"/>
                  <a:pt x="2254917" y="271827"/>
                  <a:pt x="2244846" y="271267"/>
                </a:cubicBezTo>
                <a:cubicBezTo>
                  <a:pt x="2246229" y="268292"/>
                  <a:pt x="2247611" y="265335"/>
                  <a:pt x="2248993" y="262390"/>
                </a:cubicBezTo>
                <a:cubicBezTo>
                  <a:pt x="2259722" y="262866"/>
                  <a:pt x="2270472" y="263334"/>
                  <a:pt x="2281223" y="263794"/>
                </a:cubicBezTo>
                <a:cubicBezTo>
                  <a:pt x="2279160" y="266811"/>
                  <a:pt x="2277120" y="269848"/>
                  <a:pt x="2275079" y="272902"/>
                </a:cubicBezTo>
                <a:close/>
                <a:moveTo>
                  <a:pt x="2241863" y="271100"/>
                </a:moveTo>
                <a:cubicBezTo>
                  <a:pt x="2227338" y="270289"/>
                  <a:pt x="2212858" y="269437"/>
                  <a:pt x="2198487" y="268547"/>
                </a:cubicBezTo>
                <a:cubicBezTo>
                  <a:pt x="2199233" y="265747"/>
                  <a:pt x="2199979" y="262958"/>
                  <a:pt x="2200747" y="260187"/>
                </a:cubicBezTo>
                <a:cubicBezTo>
                  <a:pt x="2215776" y="260896"/>
                  <a:pt x="2230849" y="261585"/>
                  <a:pt x="2245987" y="262259"/>
                </a:cubicBezTo>
                <a:cubicBezTo>
                  <a:pt x="2244583" y="265190"/>
                  <a:pt x="2243223" y="268136"/>
                  <a:pt x="2241863" y="271100"/>
                </a:cubicBezTo>
                <a:close/>
                <a:moveTo>
                  <a:pt x="2195547" y="268364"/>
                </a:moveTo>
                <a:cubicBezTo>
                  <a:pt x="2180938" y="267454"/>
                  <a:pt x="2166418" y="266500"/>
                  <a:pt x="2152006" y="265492"/>
                </a:cubicBezTo>
                <a:cubicBezTo>
                  <a:pt x="2152146" y="262928"/>
                  <a:pt x="2152295" y="260374"/>
                  <a:pt x="2152451" y="257833"/>
                </a:cubicBezTo>
                <a:cubicBezTo>
                  <a:pt x="2167491" y="258595"/>
                  <a:pt x="2182614" y="259330"/>
                  <a:pt x="2197785" y="260047"/>
                </a:cubicBezTo>
                <a:cubicBezTo>
                  <a:pt x="2197017" y="262807"/>
                  <a:pt x="2196271" y="265580"/>
                  <a:pt x="2195547" y="268364"/>
                </a:cubicBezTo>
                <a:close/>
                <a:moveTo>
                  <a:pt x="2149030" y="265291"/>
                </a:moveTo>
                <a:cubicBezTo>
                  <a:pt x="2134605" y="264319"/>
                  <a:pt x="2120004" y="263340"/>
                  <a:pt x="2105269" y="262362"/>
                </a:cubicBezTo>
                <a:cubicBezTo>
                  <a:pt x="2104868" y="260047"/>
                  <a:pt x="2104475" y="257743"/>
                  <a:pt x="2104087" y="255448"/>
                </a:cubicBezTo>
                <a:cubicBezTo>
                  <a:pt x="2118056" y="256133"/>
                  <a:pt x="2132222" y="256833"/>
                  <a:pt x="2146685" y="257550"/>
                </a:cubicBezTo>
                <a:cubicBezTo>
                  <a:pt x="2147611" y="257599"/>
                  <a:pt x="2148548" y="257642"/>
                  <a:pt x="2149474" y="257688"/>
                </a:cubicBezTo>
                <a:cubicBezTo>
                  <a:pt x="2149318" y="260209"/>
                  <a:pt x="2149171" y="262746"/>
                  <a:pt x="2149030" y="265291"/>
                </a:cubicBezTo>
                <a:close/>
                <a:moveTo>
                  <a:pt x="2102112" y="262153"/>
                </a:moveTo>
                <a:cubicBezTo>
                  <a:pt x="2087632" y="261192"/>
                  <a:pt x="2073011" y="260233"/>
                  <a:pt x="2058258" y="259277"/>
                </a:cubicBezTo>
                <a:cubicBezTo>
                  <a:pt x="2057387" y="257208"/>
                  <a:pt x="2056521" y="255143"/>
                  <a:pt x="2055663" y="253094"/>
                </a:cubicBezTo>
                <a:cubicBezTo>
                  <a:pt x="2070508" y="253809"/>
                  <a:pt x="2085587" y="254542"/>
                  <a:pt x="2100943" y="255295"/>
                </a:cubicBezTo>
                <a:cubicBezTo>
                  <a:pt x="2101327" y="257570"/>
                  <a:pt x="2101715" y="259858"/>
                  <a:pt x="2102112" y="262153"/>
                </a:cubicBezTo>
                <a:close/>
                <a:moveTo>
                  <a:pt x="2054722" y="259049"/>
                </a:moveTo>
                <a:cubicBezTo>
                  <a:pt x="2035838" y="257827"/>
                  <a:pt x="2016739" y="256616"/>
                  <a:pt x="1997456" y="255418"/>
                </a:cubicBezTo>
                <a:cubicBezTo>
                  <a:pt x="1996331" y="253669"/>
                  <a:pt x="1995216" y="251925"/>
                  <a:pt x="1994106" y="250181"/>
                </a:cubicBezTo>
                <a:cubicBezTo>
                  <a:pt x="2013113" y="251065"/>
                  <a:pt x="2032422" y="251977"/>
                  <a:pt x="2052153" y="252925"/>
                </a:cubicBezTo>
                <a:cubicBezTo>
                  <a:pt x="2052997" y="254950"/>
                  <a:pt x="2053864" y="257004"/>
                  <a:pt x="2054722" y="259049"/>
                </a:cubicBezTo>
                <a:close/>
                <a:moveTo>
                  <a:pt x="1993415" y="255168"/>
                </a:moveTo>
                <a:cubicBezTo>
                  <a:pt x="1978685" y="254257"/>
                  <a:pt x="1963853" y="253355"/>
                  <a:pt x="1948914" y="252469"/>
                </a:cubicBezTo>
                <a:cubicBezTo>
                  <a:pt x="1947499" y="250953"/>
                  <a:pt x="1946086" y="249439"/>
                  <a:pt x="1944680" y="247927"/>
                </a:cubicBezTo>
                <a:cubicBezTo>
                  <a:pt x="1959661" y="248597"/>
                  <a:pt x="1974786" y="249288"/>
                  <a:pt x="1990113" y="249996"/>
                </a:cubicBezTo>
                <a:cubicBezTo>
                  <a:pt x="1991208" y="251716"/>
                  <a:pt x="1992309" y="253441"/>
                  <a:pt x="1993415" y="255168"/>
                </a:cubicBezTo>
                <a:close/>
                <a:moveTo>
                  <a:pt x="1944046" y="252182"/>
                </a:moveTo>
                <a:cubicBezTo>
                  <a:pt x="1929441" y="251319"/>
                  <a:pt x="1914741" y="250472"/>
                  <a:pt x="1899960" y="249643"/>
                </a:cubicBezTo>
                <a:cubicBezTo>
                  <a:pt x="1898341" y="248351"/>
                  <a:pt x="1896713" y="247054"/>
                  <a:pt x="1895102" y="245764"/>
                </a:cubicBezTo>
                <a:cubicBezTo>
                  <a:pt x="1909925" y="246396"/>
                  <a:pt x="1924842" y="247045"/>
                  <a:pt x="1939897" y="247717"/>
                </a:cubicBezTo>
                <a:cubicBezTo>
                  <a:pt x="1941277" y="249202"/>
                  <a:pt x="1942659" y="250690"/>
                  <a:pt x="1944046" y="252182"/>
                </a:cubicBezTo>
                <a:close/>
                <a:moveTo>
                  <a:pt x="1894001" y="249310"/>
                </a:moveTo>
                <a:cubicBezTo>
                  <a:pt x="1879663" y="248511"/>
                  <a:pt x="1865251" y="247730"/>
                  <a:pt x="1850771" y="246969"/>
                </a:cubicBezTo>
                <a:cubicBezTo>
                  <a:pt x="1849033" y="245883"/>
                  <a:pt x="1847284" y="244794"/>
                  <a:pt x="1845551" y="243708"/>
                </a:cubicBezTo>
                <a:cubicBezTo>
                  <a:pt x="1860073" y="244290"/>
                  <a:pt x="1874630" y="244893"/>
                  <a:pt x="1889262" y="245512"/>
                </a:cubicBezTo>
                <a:cubicBezTo>
                  <a:pt x="1890842" y="246778"/>
                  <a:pt x="1892419" y="248044"/>
                  <a:pt x="1894001" y="249310"/>
                </a:cubicBezTo>
                <a:close/>
                <a:moveTo>
                  <a:pt x="1843443" y="246585"/>
                </a:moveTo>
                <a:cubicBezTo>
                  <a:pt x="1835338" y="246163"/>
                  <a:pt x="1827218" y="245749"/>
                  <a:pt x="1819074" y="245341"/>
                </a:cubicBezTo>
                <a:cubicBezTo>
                  <a:pt x="1813238" y="245049"/>
                  <a:pt x="1807406" y="244761"/>
                  <a:pt x="1801573" y="244472"/>
                </a:cubicBezTo>
                <a:cubicBezTo>
                  <a:pt x="1799789" y="243575"/>
                  <a:pt x="1798010" y="242677"/>
                  <a:pt x="1796228" y="241782"/>
                </a:cubicBezTo>
                <a:cubicBezTo>
                  <a:pt x="1798437" y="241872"/>
                  <a:pt x="1800651" y="241958"/>
                  <a:pt x="1802861" y="242047"/>
                </a:cubicBezTo>
                <a:cubicBezTo>
                  <a:pt x="1814708" y="242495"/>
                  <a:pt x="1826545" y="242956"/>
                  <a:pt x="1838392" y="243425"/>
                </a:cubicBezTo>
                <a:cubicBezTo>
                  <a:pt x="1840077" y="244478"/>
                  <a:pt x="1841756" y="245529"/>
                  <a:pt x="1843443" y="246585"/>
                </a:cubicBezTo>
                <a:close/>
                <a:moveTo>
                  <a:pt x="1788145" y="241802"/>
                </a:moveTo>
                <a:cubicBezTo>
                  <a:pt x="1789613" y="242541"/>
                  <a:pt x="1791090" y="243285"/>
                  <a:pt x="1792562" y="244024"/>
                </a:cubicBezTo>
                <a:cubicBezTo>
                  <a:pt x="1779132" y="243357"/>
                  <a:pt x="1765708" y="242695"/>
                  <a:pt x="1752289" y="242034"/>
                </a:cubicBezTo>
                <a:cubicBezTo>
                  <a:pt x="1750497" y="241293"/>
                  <a:pt x="1748713" y="240556"/>
                  <a:pt x="1746923" y="239814"/>
                </a:cubicBezTo>
                <a:cubicBezTo>
                  <a:pt x="1760420" y="240352"/>
                  <a:pt x="1773920" y="240887"/>
                  <a:pt x="1787406" y="241431"/>
                </a:cubicBezTo>
                <a:cubicBezTo>
                  <a:pt x="1787652" y="241554"/>
                  <a:pt x="1787897" y="241677"/>
                  <a:pt x="1788145" y="241802"/>
                </a:cubicBezTo>
                <a:close/>
                <a:moveTo>
                  <a:pt x="1741168" y="241488"/>
                </a:moveTo>
                <a:cubicBezTo>
                  <a:pt x="1728407" y="240863"/>
                  <a:pt x="1715649" y="240237"/>
                  <a:pt x="1702894" y="239619"/>
                </a:cubicBezTo>
                <a:cubicBezTo>
                  <a:pt x="1701209" y="239037"/>
                  <a:pt x="1699517" y="238449"/>
                  <a:pt x="1697834" y="237868"/>
                </a:cubicBezTo>
                <a:cubicBezTo>
                  <a:pt x="1710588" y="238368"/>
                  <a:pt x="1723328" y="238875"/>
                  <a:pt x="1736073" y="239380"/>
                </a:cubicBezTo>
                <a:cubicBezTo>
                  <a:pt x="1737769" y="240082"/>
                  <a:pt x="1739470" y="240786"/>
                  <a:pt x="1741168" y="241488"/>
                </a:cubicBezTo>
                <a:close/>
                <a:moveTo>
                  <a:pt x="1689194" y="238952"/>
                </a:moveTo>
                <a:cubicBezTo>
                  <a:pt x="1677257" y="238373"/>
                  <a:pt x="1665317" y="237796"/>
                  <a:pt x="1653384" y="237223"/>
                </a:cubicBezTo>
                <a:cubicBezTo>
                  <a:pt x="1651965" y="236808"/>
                  <a:pt x="1650543" y="236394"/>
                  <a:pt x="1649123" y="235981"/>
                </a:cubicBezTo>
                <a:cubicBezTo>
                  <a:pt x="1660938" y="236437"/>
                  <a:pt x="1672750" y="236894"/>
                  <a:pt x="1684558" y="237355"/>
                </a:cubicBezTo>
                <a:cubicBezTo>
                  <a:pt x="1686103" y="237888"/>
                  <a:pt x="1687648" y="238419"/>
                  <a:pt x="1689194" y="238952"/>
                </a:cubicBezTo>
                <a:close/>
                <a:moveTo>
                  <a:pt x="1636530" y="236413"/>
                </a:moveTo>
                <a:cubicBezTo>
                  <a:pt x="1625597" y="235889"/>
                  <a:pt x="1614664" y="235367"/>
                  <a:pt x="1603734" y="234847"/>
                </a:cubicBezTo>
                <a:cubicBezTo>
                  <a:pt x="1602764" y="234605"/>
                  <a:pt x="1601792" y="234366"/>
                  <a:pt x="1600823" y="234127"/>
                </a:cubicBezTo>
                <a:cubicBezTo>
                  <a:pt x="1611507" y="234533"/>
                  <a:pt x="1622188" y="234941"/>
                  <a:pt x="1632866" y="235351"/>
                </a:cubicBezTo>
                <a:cubicBezTo>
                  <a:pt x="1634090" y="235707"/>
                  <a:pt x="1635308" y="236058"/>
                  <a:pt x="1636530" y="236413"/>
                </a:cubicBezTo>
                <a:close/>
                <a:moveTo>
                  <a:pt x="1582942" y="233860"/>
                </a:moveTo>
                <a:cubicBezTo>
                  <a:pt x="1573330" y="233403"/>
                  <a:pt x="1563718" y="232951"/>
                  <a:pt x="1554106" y="232499"/>
                </a:cubicBezTo>
                <a:cubicBezTo>
                  <a:pt x="1553856" y="232447"/>
                  <a:pt x="1553606" y="232394"/>
                  <a:pt x="1553356" y="232341"/>
                </a:cubicBezTo>
                <a:cubicBezTo>
                  <a:pt x="1562575" y="232686"/>
                  <a:pt x="1571792" y="233035"/>
                  <a:pt x="1581009" y="233381"/>
                </a:cubicBezTo>
                <a:cubicBezTo>
                  <a:pt x="1581651" y="233539"/>
                  <a:pt x="1582297" y="233702"/>
                  <a:pt x="1582942" y="233860"/>
                </a:cubicBezTo>
                <a:close/>
                <a:moveTo>
                  <a:pt x="2150040" y="460268"/>
                </a:moveTo>
                <a:cubicBezTo>
                  <a:pt x="2150371" y="460575"/>
                  <a:pt x="2150702" y="460885"/>
                  <a:pt x="2151038" y="461194"/>
                </a:cubicBezTo>
                <a:cubicBezTo>
                  <a:pt x="2151211" y="461914"/>
                  <a:pt x="2151389" y="462636"/>
                  <a:pt x="2151573" y="463362"/>
                </a:cubicBezTo>
                <a:cubicBezTo>
                  <a:pt x="2151551" y="463335"/>
                  <a:pt x="2151529" y="463309"/>
                  <a:pt x="2151508" y="463285"/>
                </a:cubicBezTo>
                <a:cubicBezTo>
                  <a:pt x="2151003" y="462271"/>
                  <a:pt x="2150511" y="461267"/>
                  <a:pt x="2150040" y="460268"/>
                </a:cubicBezTo>
                <a:close/>
                <a:moveTo>
                  <a:pt x="2166376" y="491333"/>
                </a:moveTo>
                <a:cubicBezTo>
                  <a:pt x="2166975" y="492035"/>
                  <a:pt x="2167592" y="492737"/>
                  <a:pt x="2168219" y="493441"/>
                </a:cubicBezTo>
                <a:cubicBezTo>
                  <a:pt x="2168267" y="494001"/>
                  <a:pt x="2168313" y="494560"/>
                  <a:pt x="2168373" y="495122"/>
                </a:cubicBezTo>
                <a:cubicBezTo>
                  <a:pt x="2167802" y="494220"/>
                  <a:pt x="2167254" y="493323"/>
                  <a:pt x="2166723" y="492428"/>
                </a:cubicBezTo>
                <a:cubicBezTo>
                  <a:pt x="2166604" y="492064"/>
                  <a:pt x="2166486" y="491697"/>
                  <a:pt x="2166376" y="491333"/>
                </a:cubicBezTo>
                <a:close/>
                <a:moveTo>
                  <a:pt x="2173329" y="507378"/>
                </a:moveTo>
                <a:cubicBezTo>
                  <a:pt x="2173939" y="508143"/>
                  <a:pt x="2174571" y="508909"/>
                  <a:pt x="2175214" y="509677"/>
                </a:cubicBezTo>
                <a:cubicBezTo>
                  <a:pt x="2175236" y="510324"/>
                  <a:pt x="2175268" y="510974"/>
                  <a:pt x="2175303" y="511625"/>
                </a:cubicBezTo>
                <a:cubicBezTo>
                  <a:pt x="2174737" y="510662"/>
                  <a:pt x="2174198" y="509701"/>
                  <a:pt x="2173678" y="508744"/>
                </a:cubicBezTo>
                <a:cubicBezTo>
                  <a:pt x="2173555" y="508290"/>
                  <a:pt x="2173443" y="507834"/>
                  <a:pt x="2173329" y="507378"/>
                </a:cubicBezTo>
                <a:close/>
                <a:moveTo>
                  <a:pt x="2179707" y="523565"/>
                </a:moveTo>
                <a:cubicBezTo>
                  <a:pt x="2180018" y="523977"/>
                  <a:pt x="2180330" y="524392"/>
                  <a:pt x="2180652" y="524805"/>
                </a:cubicBezTo>
                <a:cubicBezTo>
                  <a:pt x="2180659" y="525384"/>
                  <a:pt x="2180652" y="525961"/>
                  <a:pt x="2180670" y="526544"/>
                </a:cubicBezTo>
                <a:cubicBezTo>
                  <a:pt x="2180470" y="526167"/>
                  <a:pt x="2180290" y="525790"/>
                  <a:pt x="2180097" y="525414"/>
                </a:cubicBezTo>
                <a:cubicBezTo>
                  <a:pt x="2179955" y="524796"/>
                  <a:pt x="2179834" y="524181"/>
                  <a:pt x="2179707" y="523565"/>
                </a:cubicBezTo>
                <a:close/>
                <a:moveTo>
                  <a:pt x="2184450" y="538214"/>
                </a:moveTo>
                <a:cubicBezTo>
                  <a:pt x="2185080" y="539127"/>
                  <a:pt x="2185725" y="540040"/>
                  <a:pt x="2186401" y="540957"/>
                </a:cubicBezTo>
                <a:cubicBezTo>
                  <a:pt x="2186383" y="541604"/>
                  <a:pt x="2186381" y="542251"/>
                  <a:pt x="2186379" y="542901"/>
                </a:cubicBezTo>
                <a:cubicBezTo>
                  <a:pt x="2185751" y="541624"/>
                  <a:pt x="2185161" y="540349"/>
                  <a:pt x="2184615" y="539079"/>
                </a:cubicBezTo>
                <a:cubicBezTo>
                  <a:pt x="2184558" y="538791"/>
                  <a:pt x="2184501" y="538502"/>
                  <a:pt x="2184450" y="538214"/>
                </a:cubicBezTo>
                <a:close/>
                <a:moveTo>
                  <a:pt x="2189825" y="554483"/>
                </a:moveTo>
                <a:cubicBezTo>
                  <a:pt x="2190378" y="555316"/>
                  <a:pt x="2190951" y="556150"/>
                  <a:pt x="2191541" y="556986"/>
                </a:cubicBezTo>
                <a:cubicBezTo>
                  <a:pt x="2191495" y="557802"/>
                  <a:pt x="2191456" y="558620"/>
                  <a:pt x="2191434" y="559443"/>
                </a:cubicBezTo>
                <a:cubicBezTo>
                  <a:pt x="2191001" y="558557"/>
                  <a:pt x="2190600" y="557673"/>
                  <a:pt x="2190205" y="556791"/>
                </a:cubicBezTo>
                <a:cubicBezTo>
                  <a:pt x="2190071" y="556018"/>
                  <a:pt x="2189937" y="555248"/>
                  <a:pt x="2189825" y="554483"/>
                </a:cubicBezTo>
                <a:close/>
                <a:moveTo>
                  <a:pt x="2194450" y="570242"/>
                </a:moveTo>
                <a:cubicBezTo>
                  <a:pt x="2194999" y="571106"/>
                  <a:pt x="2195569" y="571971"/>
                  <a:pt x="2196162" y="572837"/>
                </a:cubicBezTo>
                <a:cubicBezTo>
                  <a:pt x="2196096" y="573684"/>
                  <a:pt x="2196052" y="574538"/>
                  <a:pt x="2196008" y="575389"/>
                </a:cubicBezTo>
                <a:cubicBezTo>
                  <a:pt x="2195569" y="574413"/>
                  <a:pt x="2195153" y="573439"/>
                  <a:pt x="2194758" y="572467"/>
                </a:cubicBezTo>
                <a:cubicBezTo>
                  <a:pt x="2194648" y="571725"/>
                  <a:pt x="2194516" y="570981"/>
                  <a:pt x="2194450" y="570242"/>
                </a:cubicBezTo>
                <a:close/>
                <a:moveTo>
                  <a:pt x="2198619" y="585852"/>
                </a:moveTo>
                <a:cubicBezTo>
                  <a:pt x="2199058" y="586548"/>
                  <a:pt x="2199453" y="587243"/>
                  <a:pt x="2199892" y="587941"/>
                </a:cubicBezTo>
                <a:cubicBezTo>
                  <a:pt x="2200045" y="588156"/>
                  <a:pt x="2200199" y="588358"/>
                  <a:pt x="2200330" y="588571"/>
                </a:cubicBezTo>
                <a:cubicBezTo>
                  <a:pt x="2200243" y="589488"/>
                  <a:pt x="2200199" y="590409"/>
                  <a:pt x="2200133" y="591331"/>
                </a:cubicBezTo>
                <a:cubicBezTo>
                  <a:pt x="2199694" y="590315"/>
                  <a:pt x="2199299" y="589301"/>
                  <a:pt x="2198904" y="588285"/>
                </a:cubicBezTo>
                <a:cubicBezTo>
                  <a:pt x="2198816" y="587476"/>
                  <a:pt x="2198707" y="586662"/>
                  <a:pt x="2198619" y="585852"/>
                </a:cubicBezTo>
                <a:close/>
                <a:moveTo>
                  <a:pt x="2202458" y="601403"/>
                </a:moveTo>
                <a:cubicBezTo>
                  <a:pt x="2203051" y="602417"/>
                  <a:pt x="2203687" y="603406"/>
                  <a:pt x="2204323" y="604394"/>
                </a:cubicBezTo>
                <a:cubicBezTo>
                  <a:pt x="2204214" y="605418"/>
                  <a:pt x="2204126" y="606449"/>
                  <a:pt x="2204038" y="607478"/>
                </a:cubicBezTo>
                <a:cubicBezTo>
                  <a:pt x="2203555" y="606333"/>
                  <a:pt x="2203117" y="605190"/>
                  <a:pt x="2202700" y="604049"/>
                </a:cubicBezTo>
                <a:cubicBezTo>
                  <a:pt x="2202612" y="603167"/>
                  <a:pt x="2202524" y="602283"/>
                  <a:pt x="2202458" y="601403"/>
                </a:cubicBezTo>
                <a:close/>
                <a:moveTo>
                  <a:pt x="2205991" y="616875"/>
                </a:moveTo>
                <a:cubicBezTo>
                  <a:pt x="2206583" y="617911"/>
                  <a:pt x="2207198" y="618933"/>
                  <a:pt x="2207856" y="619942"/>
                </a:cubicBezTo>
                <a:cubicBezTo>
                  <a:pt x="2207702" y="620998"/>
                  <a:pt x="2207614" y="622060"/>
                  <a:pt x="2207505" y="623119"/>
                </a:cubicBezTo>
                <a:cubicBezTo>
                  <a:pt x="2207022" y="621935"/>
                  <a:pt x="2206561" y="620750"/>
                  <a:pt x="2206166" y="619567"/>
                </a:cubicBezTo>
                <a:cubicBezTo>
                  <a:pt x="2206079" y="618668"/>
                  <a:pt x="2206035" y="617773"/>
                  <a:pt x="2205991" y="616875"/>
                </a:cubicBezTo>
                <a:close/>
                <a:moveTo>
                  <a:pt x="2209326" y="632349"/>
                </a:moveTo>
                <a:cubicBezTo>
                  <a:pt x="2209896" y="633374"/>
                  <a:pt x="2210489" y="634385"/>
                  <a:pt x="2211125" y="635384"/>
                </a:cubicBezTo>
                <a:cubicBezTo>
                  <a:pt x="2210949" y="636516"/>
                  <a:pt x="2210796" y="637650"/>
                  <a:pt x="2210686" y="638789"/>
                </a:cubicBezTo>
                <a:cubicBezTo>
                  <a:pt x="2210576" y="638512"/>
                  <a:pt x="2210467" y="638243"/>
                  <a:pt x="2210357" y="637966"/>
                </a:cubicBezTo>
                <a:cubicBezTo>
                  <a:pt x="2210006" y="637051"/>
                  <a:pt x="2209743" y="636141"/>
                  <a:pt x="2209435" y="635228"/>
                </a:cubicBezTo>
                <a:cubicBezTo>
                  <a:pt x="2209370" y="634267"/>
                  <a:pt x="2209348" y="633308"/>
                  <a:pt x="2209326" y="632349"/>
                </a:cubicBezTo>
                <a:close/>
                <a:moveTo>
                  <a:pt x="2212288" y="647530"/>
                </a:moveTo>
                <a:cubicBezTo>
                  <a:pt x="2212858" y="648620"/>
                  <a:pt x="2213494" y="649691"/>
                  <a:pt x="2214130" y="650750"/>
                </a:cubicBezTo>
                <a:cubicBezTo>
                  <a:pt x="2213955" y="651924"/>
                  <a:pt x="2213758" y="653096"/>
                  <a:pt x="2213626" y="654272"/>
                </a:cubicBezTo>
                <a:cubicBezTo>
                  <a:pt x="2213209" y="653179"/>
                  <a:pt x="2212814" y="652076"/>
                  <a:pt x="2212463" y="650952"/>
                </a:cubicBezTo>
                <a:cubicBezTo>
                  <a:pt x="2212375" y="649814"/>
                  <a:pt x="2212288" y="648671"/>
                  <a:pt x="2212288" y="647530"/>
                </a:cubicBezTo>
                <a:close/>
                <a:moveTo>
                  <a:pt x="2215118" y="662813"/>
                </a:moveTo>
                <a:cubicBezTo>
                  <a:pt x="2215688" y="663890"/>
                  <a:pt x="2216281" y="664954"/>
                  <a:pt x="2216895" y="666003"/>
                </a:cubicBezTo>
                <a:cubicBezTo>
                  <a:pt x="2216676" y="667247"/>
                  <a:pt x="2216522" y="668493"/>
                  <a:pt x="2216368" y="669742"/>
                </a:cubicBezTo>
                <a:cubicBezTo>
                  <a:pt x="2215952" y="668585"/>
                  <a:pt x="2215557" y="667409"/>
                  <a:pt x="2215206" y="666220"/>
                </a:cubicBezTo>
                <a:cubicBezTo>
                  <a:pt x="2215140" y="665082"/>
                  <a:pt x="2215140" y="663947"/>
                  <a:pt x="2215118" y="662813"/>
                </a:cubicBezTo>
                <a:close/>
                <a:moveTo>
                  <a:pt x="2217663" y="677833"/>
                </a:moveTo>
                <a:cubicBezTo>
                  <a:pt x="2218277" y="679027"/>
                  <a:pt x="2218891" y="680207"/>
                  <a:pt x="2219550" y="681363"/>
                </a:cubicBezTo>
                <a:cubicBezTo>
                  <a:pt x="2219330" y="682666"/>
                  <a:pt x="2219133" y="683974"/>
                  <a:pt x="2218979" y="685284"/>
                </a:cubicBezTo>
                <a:cubicBezTo>
                  <a:pt x="2218540" y="684011"/>
                  <a:pt x="2218124" y="682717"/>
                  <a:pt x="2217751" y="681405"/>
                </a:cubicBezTo>
                <a:cubicBezTo>
                  <a:pt x="2217685" y="680214"/>
                  <a:pt x="2217663" y="679022"/>
                  <a:pt x="2217663" y="677833"/>
                </a:cubicBezTo>
                <a:close/>
                <a:moveTo>
                  <a:pt x="2013494" y="2514115"/>
                </a:moveTo>
                <a:cubicBezTo>
                  <a:pt x="2021450" y="2508366"/>
                  <a:pt x="2028964" y="2502925"/>
                  <a:pt x="2035375" y="2498120"/>
                </a:cubicBezTo>
                <a:cubicBezTo>
                  <a:pt x="2225539" y="2355182"/>
                  <a:pt x="2440748" y="2241511"/>
                  <a:pt x="2606986" y="2158436"/>
                </a:cubicBezTo>
                <a:cubicBezTo>
                  <a:pt x="2748543" y="2087706"/>
                  <a:pt x="2894048" y="2019743"/>
                  <a:pt x="3034770" y="1954020"/>
                </a:cubicBezTo>
                <a:cubicBezTo>
                  <a:pt x="3099252" y="1923903"/>
                  <a:pt x="3165927" y="1892763"/>
                  <a:pt x="3230847" y="1861982"/>
                </a:cubicBezTo>
                <a:cubicBezTo>
                  <a:pt x="3315908" y="1821674"/>
                  <a:pt x="3403251" y="1781219"/>
                  <a:pt x="3487720" y="1742098"/>
                </a:cubicBezTo>
                <a:cubicBezTo>
                  <a:pt x="3737198" y="1626556"/>
                  <a:pt x="3995145" y="1507080"/>
                  <a:pt x="4238218" y="1371189"/>
                </a:cubicBezTo>
                <a:cubicBezTo>
                  <a:pt x="4340238" y="1314586"/>
                  <a:pt x="4420187" y="1266377"/>
                  <a:pt x="4489759" y="1219468"/>
                </a:cubicBezTo>
                <a:cubicBezTo>
                  <a:pt x="4557882" y="1173561"/>
                  <a:pt x="4610933" y="1130076"/>
                  <a:pt x="4647463" y="1090226"/>
                </a:cubicBezTo>
                <a:cubicBezTo>
                  <a:pt x="4692395" y="1041230"/>
                  <a:pt x="4712339" y="1000292"/>
                  <a:pt x="4708390" y="965072"/>
                </a:cubicBezTo>
                <a:cubicBezTo>
                  <a:pt x="4705691" y="940884"/>
                  <a:pt x="4691255" y="919551"/>
                  <a:pt x="4665453" y="901662"/>
                </a:cubicBezTo>
                <a:cubicBezTo>
                  <a:pt x="4647660" y="889325"/>
                  <a:pt x="4623877" y="878179"/>
                  <a:pt x="4594807" y="868530"/>
                </a:cubicBezTo>
                <a:cubicBezTo>
                  <a:pt x="4481334" y="830932"/>
                  <a:pt x="4354916" y="822402"/>
                  <a:pt x="4245326" y="817358"/>
                </a:cubicBezTo>
                <a:cubicBezTo>
                  <a:pt x="4225163" y="816430"/>
                  <a:pt x="4204891" y="815613"/>
                  <a:pt x="4185298" y="814821"/>
                </a:cubicBezTo>
                <a:cubicBezTo>
                  <a:pt x="4170840" y="814238"/>
                  <a:pt x="4156469" y="813659"/>
                  <a:pt x="4142252" y="813040"/>
                </a:cubicBezTo>
                <a:cubicBezTo>
                  <a:pt x="3937400" y="804170"/>
                  <a:pt x="3726886" y="805098"/>
                  <a:pt x="3541165" y="805914"/>
                </a:cubicBezTo>
                <a:cubicBezTo>
                  <a:pt x="3454853" y="806280"/>
                  <a:pt x="3365602" y="808277"/>
                  <a:pt x="3279291" y="810207"/>
                </a:cubicBezTo>
                <a:cubicBezTo>
                  <a:pt x="3108554" y="814025"/>
                  <a:pt x="2932026" y="817972"/>
                  <a:pt x="2759600" y="810087"/>
                </a:cubicBezTo>
                <a:cubicBezTo>
                  <a:pt x="2631822" y="804244"/>
                  <a:pt x="2518919" y="792583"/>
                  <a:pt x="2414420" y="774434"/>
                </a:cubicBezTo>
                <a:cubicBezTo>
                  <a:pt x="2410953" y="773846"/>
                  <a:pt x="2407289" y="773241"/>
                  <a:pt x="2403472" y="772605"/>
                </a:cubicBezTo>
                <a:cubicBezTo>
                  <a:pt x="2342984" y="762563"/>
                  <a:pt x="2244364" y="746191"/>
                  <a:pt x="2220361" y="688869"/>
                </a:cubicBezTo>
                <a:cubicBezTo>
                  <a:pt x="2220493" y="687131"/>
                  <a:pt x="2220691" y="685398"/>
                  <a:pt x="2220932" y="683667"/>
                </a:cubicBezTo>
                <a:cubicBezTo>
                  <a:pt x="2252591" y="734587"/>
                  <a:pt x="2346691" y="749772"/>
                  <a:pt x="2405424" y="759241"/>
                </a:cubicBezTo>
                <a:cubicBezTo>
                  <a:pt x="2409308" y="759869"/>
                  <a:pt x="2413038" y="760472"/>
                  <a:pt x="2416592" y="761055"/>
                </a:cubicBezTo>
                <a:cubicBezTo>
                  <a:pt x="2524931" y="778950"/>
                  <a:pt x="2639589" y="790479"/>
                  <a:pt x="2767104" y="796302"/>
                </a:cubicBezTo>
                <a:cubicBezTo>
                  <a:pt x="2940407" y="804213"/>
                  <a:pt x="3117769" y="800863"/>
                  <a:pt x="3289295" y="797623"/>
                </a:cubicBezTo>
                <a:cubicBezTo>
                  <a:pt x="3378547" y="795938"/>
                  <a:pt x="3470848" y="794191"/>
                  <a:pt x="3560121" y="794128"/>
                </a:cubicBezTo>
                <a:cubicBezTo>
                  <a:pt x="3777809" y="793917"/>
                  <a:pt x="3973908" y="794507"/>
                  <a:pt x="4169721" y="803827"/>
                </a:cubicBezTo>
                <a:cubicBezTo>
                  <a:pt x="4183653" y="804494"/>
                  <a:pt x="4197695" y="805126"/>
                  <a:pt x="4211824" y="805762"/>
                </a:cubicBezTo>
                <a:cubicBezTo>
                  <a:pt x="4232228" y="806682"/>
                  <a:pt x="4253290" y="807632"/>
                  <a:pt x="4274243" y="808694"/>
                </a:cubicBezTo>
                <a:cubicBezTo>
                  <a:pt x="4385215" y="814334"/>
                  <a:pt x="4513212" y="823532"/>
                  <a:pt x="4628133" y="861516"/>
                </a:cubicBezTo>
                <a:cubicBezTo>
                  <a:pt x="4657862" y="871354"/>
                  <a:pt x="4681206" y="882164"/>
                  <a:pt x="4699460" y="894558"/>
                </a:cubicBezTo>
                <a:cubicBezTo>
                  <a:pt x="4725678" y="912346"/>
                  <a:pt x="4740641" y="933597"/>
                  <a:pt x="4743932" y="957722"/>
                </a:cubicBezTo>
                <a:cubicBezTo>
                  <a:pt x="4748562" y="991903"/>
                  <a:pt x="4730812" y="1032059"/>
                  <a:pt x="4689675" y="1080489"/>
                </a:cubicBezTo>
                <a:cubicBezTo>
                  <a:pt x="4645575" y="1132382"/>
                  <a:pt x="4581007" y="1181711"/>
                  <a:pt x="4534604" y="1213954"/>
                </a:cubicBezTo>
                <a:cubicBezTo>
                  <a:pt x="4451320" y="1271821"/>
                  <a:pt x="4359501" y="1324992"/>
                  <a:pt x="4280671" y="1369370"/>
                </a:cubicBezTo>
                <a:cubicBezTo>
                  <a:pt x="4036173" y="1507016"/>
                  <a:pt x="3777151" y="1629237"/>
                  <a:pt x="3526685" y="1747429"/>
                </a:cubicBezTo>
                <a:cubicBezTo>
                  <a:pt x="3439693" y="1788479"/>
                  <a:pt x="3349740" y="1830926"/>
                  <a:pt x="3262133" y="1873211"/>
                </a:cubicBezTo>
                <a:cubicBezTo>
                  <a:pt x="3207108" y="1899778"/>
                  <a:pt x="3150745" y="1926740"/>
                  <a:pt x="3096224" y="1952815"/>
                </a:cubicBezTo>
                <a:cubicBezTo>
                  <a:pt x="2943720" y="2025765"/>
                  <a:pt x="2785994" y="2101197"/>
                  <a:pt x="2632700" y="2179812"/>
                </a:cubicBezTo>
                <a:cubicBezTo>
                  <a:pt x="2463543" y="2266567"/>
                  <a:pt x="2245483" y="2385064"/>
                  <a:pt x="2059366" y="2532632"/>
                </a:cubicBezTo>
                <a:cubicBezTo>
                  <a:pt x="2052716" y="2537897"/>
                  <a:pt x="2044961" y="2543821"/>
                  <a:pt x="2036751" y="2550074"/>
                </a:cubicBezTo>
                <a:cubicBezTo>
                  <a:pt x="1986460" y="2588403"/>
                  <a:pt x="1914870" y="2642990"/>
                  <a:pt x="1893501" y="2701679"/>
                </a:cubicBezTo>
                <a:cubicBezTo>
                  <a:pt x="1882300" y="2697905"/>
                  <a:pt x="1871423" y="2693517"/>
                  <a:pt x="1861341" y="2688405"/>
                </a:cubicBezTo>
                <a:cubicBezTo>
                  <a:pt x="1866076" y="2620786"/>
                  <a:pt x="1957820" y="2554396"/>
                  <a:pt x="2013494" y="2514115"/>
                </a:cubicBezTo>
                <a:close/>
                <a:moveTo>
                  <a:pt x="1894835" y="2703960"/>
                </a:moveTo>
                <a:cubicBezTo>
                  <a:pt x="1907964" y="2708283"/>
                  <a:pt x="1921476" y="2711837"/>
                  <a:pt x="1934629" y="2714843"/>
                </a:cubicBezTo>
                <a:cubicBezTo>
                  <a:pt x="1928574" y="2725023"/>
                  <a:pt x="1923681" y="2735400"/>
                  <a:pt x="1920333" y="2745866"/>
                </a:cubicBezTo>
                <a:cubicBezTo>
                  <a:pt x="1909524" y="2741894"/>
                  <a:pt x="1899045" y="2737375"/>
                  <a:pt x="1889319" y="2732153"/>
                </a:cubicBezTo>
                <a:cubicBezTo>
                  <a:pt x="1889653" y="2722697"/>
                  <a:pt x="1891592" y="2713285"/>
                  <a:pt x="1894835" y="2703960"/>
                </a:cubicBezTo>
                <a:close/>
                <a:moveTo>
                  <a:pt x="1921779" y="2748345"/>
                </a:moveTo>
                <a:cubicBezTo>
                  <a:pt x="1934239" y="2752799"/>
                  <a:pt x="1947082" y="2756550"/>
                  <a:pt x="1959683" y="2759776"/>
                </a:cubicBezTo>
                <a:cubicBezTo>
                  <a:pt x="1954351" y="2769758"/>
                  <a:pt x="1950117" y="2779873"/>
                  <a:pt x="1947291" y="2790053"/>
                </a:cubicBezTo>
                <a:cubicBezTo>
                  <a:pt x="1936874" y="2785928"/>
                  <a:pt x="1926788" y="2781277"/>
                  <a:pt x="1917413" y="2775989"/>
                </a:cubicBezTo>
                <a:cubicBezTo>
                  <a:pt x="1917474" y="2766731"/>
                  <a:pt x="1919017" y="2757516"/>
                  <a:pt x="1921779" y="2748345"/>
                </a:cubicBezTo>
                <a:close/>
                <a:moveTo>
                  <a:pt x="1948857" y="2792729"/>
                </a:moveTo>
                <a:cubicBezTo>
                  <a:pt x="1960731" y="2797315"/>
                  <a:pt x="1972985" y="2801242"/>
                  <a:pt x="1985085" y="2804664"/>
                </a:cubicBezTo>
                <a:cubicBezTo>
                  <a:pt x="1980398" y="2814428"/>
                  <a:pt x="1976750" y="2824323"/>
                  <a:pt x="1974389" y="2834239"/>
                </a:cubicBezTo>
                <a:cubicBezTo>
                  <a:pt x="1964329" y="2829961"/>
                  <a:pt x="1954612" y="2825200"/>
                  <a:pt x="1945560" y="2819847"/>
                </a:cubicBezTo>
                <a:cubicBezTo>
                  <a:pt x="1945362" y="2810786"/>
                  <a:pt x="1946536" y="2801747"/>
                  <a:pt x="1948857" y="2792729"/>
                </a:cubicBezTo>
                <a:close/>
                <a:moveTo>
                  <a:pt x="1973919" y="2836236"/>
                </a:moveTo>
                <a:cubicBezTo>
                  <a:pt x="1972017" y="2844880"/>
                  <a:pt x="1971126" y="2853547"/>
                  <a:pt x="1971405" y="2862213"/>
                </a:cubicBezTo>
                <a:cubicBezTo>
                  <a:pt x="1963579" y="2857189"/>
                  <a:pt x="1956295" y="2851726"/>
                  <a:pt x="1949768" y="2845736"/>
                </a:cubicBezTo>
                <a:cubicBezTo>
                  <a:pt x="1947433" y="2838299"/>
                  <a:pt x="1946058" y="2830532"/>
                  <a:pt x="1945645" y="2822436"/>
                </a:cubicBezTo>
                <a:cubicBezTo>
                  <a:pt x="1945643" y="2822370"/>
                  <a:pt x="1945643" y="2822304"/>
                  <a:pt x="1945639" y="2822238"/>
                </a:cubicBezTo>
                <a:cubicBezTo>
                  <a:pt x="1954553" y="2827438"/>
                  <a:pt x="1964082" y="2832067"/>
                  <a:pt x="1973919" y="2836236"/>
                </a:cubicBezTo>
                <a:close/>
                <a:moveTo>
                  <a:pt x="1976087" y="2837136"/>
                </a:moveTo>
                <a:cubicBezTo>
                  <a:pt x="1987351" y="2841809"/>
                  <a:pt x="1998986" y="2845846"/>
                  <a:pt x="2010546" y="2849444"/>
                </a:cubicBezTo>
                <a:cubicBezTo>
                  <a:pt x="2006496" y="2858988"/>
                  <a:pt x="2003417" y="2868641"/>
                  <a:pt x="2001522" y="2878361"/>
                </a:cubicBezTo>
                <a:cubicBezTo>
                  <a:pt x="1991838" y="2873973"/>
                  <a:pt x="1982491" y="2869102"/>
                  <a:pt x="1973768" y="2863705"/>
                </a:cubicBezTo>
                <a:cubicBezTo>
                  <a:pt x="1973336" y="2854841"/>
                  <a:pt x="1974174" y="2845977"/>
                  <a:pt x="1976087" y="2837136"/>
                </a:cubicBezTo>
                <a:close/>
                <a:moveTo>
                  <a:pt x="2001952" y="2906444"/>
                </a:moveTo>
                <a:cubicBezTo>
                  <a:pt x="2001432" y="2898128"/>
                  <a:pt x="2001956" y="2889813"/>
                  <a:pt x="2003380" y="2881520"/>
                </a:cubicBezTo>
                <a:cubicBezTo>
                  <a:pt x="2014201" y="2886303"/>
                  <a:pt x="2025393" y="2890493"/>
                  <a:pt x="2036564" y="2894267"/>
                </a:cubicBezTo>
                <a:cubicBezTo>
                  <a:pt x="2033036" y="2903657"/>
                  <a:pt x="2030412" y="2913092"/>
                  <a:pt x="2028892" y="2922591"/>
                </a:cubicBezTo>
                <a:cubicBezTo>
                  <a:pt x="2024072" y="2920266"/>
                  <a:pt x="2019337" y="2917853"/>
                  <a:pt x="2014745" y="2915307"/>
                </a:cubicBezTo>
                <a:cubicBezTo>
                  <a:pt x="2010296" y="2912828"/>
                  <a:pt x="2006074" y="2910305"/>
                  <a:pt x="2002062" y="2907716"/>
                </a:cubicBezTo>
                <a:cubicBezTo>
                  <a:pt x="2002027" y="2907277"/>
                  <a:pt x="2001978" y="2906861"/>
                  <a:pt x="2001952" y="2906444"/>
                </a:cubicBezTo>
                <a:close/>
                <a:moveTo>
                  <a:pt x="2030107" y="2948437"/>
                </a:moveTo>
                <a:cubicBezTo>
                  <a:pt x="2029598" y="2940955"/>
                  <a:pt x="2029908" y="2933452"/>
                  <a:pt x="2030919" y="2925970"/>
                </a:cubicBezTo>
                <a:cubicBezTo>
                  <a:pt x="2041325" y="2930841"/>
                  <a:pt x="2052089" y="2935185"/>
                  <a:pt x="2062822" y="2939090"/>
                </a:cubicBezTo>
                <a:cubicBezTo>
                  <a:pt x="2059755" y="2948327"/>
                  <a:pt x="2057548" y="2957651"/>
                  <a:pt x="2056367" y="2966954"/>
                </a:cubicBezTo>
                <a:cubicBezTo>
                  <a:pt x="2047337" y="2962368"/>
                  <a:pt x="2038598" y="2957322"/>
                  <a:pt x="2030390" y="2951772"/>
                </a:cubicBezTo>
                <a:cubicBezTo>
                  <a:pt x="2030283" y="2950675"/>
                  <a:pt x="2030182" y="2949556"/>
                  <a:pt x="2030107" y="2948437"/>
                </a:cubicBezTo>
                <a:close/>
                <a:moveTo>
                  <a:pt x="2058263" y="2990452"/>
                </a:moveTo>
                <a:cubicBezTo>
                  <a:pt x="2057778" y="2983870"/>
                  <a:pt x="2057910" y="2977266"/>
                  <a:pt x="2058563" y="2970662"/>
                </a:cubicBezTo>
                <a:cubicBezTo>
                  <a:pt x="2068601" y="2975620"/>
                  <a:pt x="2078939" y="2980074"/>
                  <a:pt x="2089251" y="2984067"/>
                </a:cubicBezTo>
                <a:cubicBezTo>
                  <a:pt x="2086653" y="2993062"/>
                  <a:pt x="2084852" y="3002102"/>
                  <a:pt x="2083979" y="3011119"/>
                </a:cubicBezTo>
                <a:cubicBezTo>
                  <a:pt x="2075247" y="3006402"/>
                  <a:pt x="2066767" y="3001246"/>
                  <a:pt x="2058776" y="2995629"/>
                </a:cubicBezTo>
                <a:cubicBezTo>
                  <a:pt x="2058572" y="2993918"/>
                  <a:pt x="2058390" y="2992207"/>
                  <a:pt x="2058263" y="2990452"/>
                </a:cubicBezTo>
                <a:close/>
                <a:moveTo>
                  <a:pt x="2086416" y="3032467"/>
                </a:moveTo>
                <a:cubicBezTo>
                  <a:pt x="2085962" y="3026674"/>
                  <a:pt x="2085962" y="3020882"/>
                  <a:pt x="2086353" y="3015090"/>
                </a:cubicBezTo>
                <a:cubicBezTo>
                  <a:pt x="2095896" y="3020049"/>
                  <a:pt x="2105809" y="3024590"/>
                  <a:pt x="2115958" y="3028781"/>
                </a:cubicBezTo>
                <a:cubicBezTo>
                  <a:pt x="2113736" y="3037666"/>
                  <a:pt x="2112259" y="3046552"/>
                  <a:pt x="2111665" y="3055460"/>
                </a:cubicBezTo>
                <a:cubicBezTo>
                  <a:pt x="2103058" y="3050633"/>
                  <a:pt x="2094883" y="3045521"/>
                  <a:pt x="2087267" y="3040080"/>
                </a:cubicBezTo>
                <a:cubicBezTo>
                  <a:pt x="2086908" y="3037557"/>
                  <a:pt x="2086620" y="3035033"/>
                  <a:pt x="2086416" y="3032467"/>
                </a:cubicBezTo>
                <a:close/>
                <a:moveTo>
                  <a:pt x="2114572" y="3074460"/>
                </a:moveTo>
                <a:cubicBezTo>
                  <a:pt x="2114161" y="3069545"/>
                  <a:pt x="2114063" y="3064630"/>
                  <a:pt x="2114238" y="3059716"/>
                </a:cubicBezTo>
                <a:cubicBezTo>
                  <a:pt x="2123479" y="3064740"/>
                  <a:pt x="2133058" y="3069369"/>
                  <a:pt x="2142810" y="3073648"/>
                </a:cubicBezTo>
                <a:cubicBezTo>
                  <a:pt x="2140961" y="3082314"/>
                  <a:pt x="2139811" y="3091002"/>
                  <a:pt x="2139467" y="3099668"/>
                </a:cubicBezTo>
                <a:cubicBezTo>
                  <a:pt x="2131152" y="3094776"/>
                  <a:pt x="2123209" y="3089554"/>
                  <a:pt x="2115770" y="3084003"/>
                </a:cubicBezTo>
                <a:cubicBezTo>
                  <a:pt x="2115254" y="3080888"/>
                  <a:pt x="2114844" y="3077707"/>
                  <a:pt x="2114572" y="3074460"/>
                </a:cubicBezTo>
                <a:close/>
                <a:moveTo>
                  <a:pt x="2142727" y="3116452"/>
                </a:moveTo>
                <a:cubicBezTo>
                  <a:pt x="2142367" y="3112415"/>
                  <a:pt x="2142212" y="3108335"/>
                  <a:pt x="2142238" y="3104254"/>
                </a:cubicBezTo>
                <a:cubicBezTo>
                  <a:pt x="2151115" y="3109300"/>
                  <a:pt x="2160367" y="3114017"/>
                  <a:pt x="2169854" y="3118405"/>
                </a:cubicBezTo>
                <a:cubicBezTo>
                  <a:pt x="2168307" y="3127071"/>
                  <a:pt x="2167442" y="3135716"/>
                  <a:pt x="2167346" y="3144338"/>
                </a:cubicBezTo>
                <a:cubicBezTo>
                  <a:pt x="2159311" y="3139424"/>
                  <a:pt x="2151628" y="3134224"/>
                  <a:pt x="2144410" y="3128673"/>
                </a:cubicBezTo>
                <a:cubicBezTo>
                  <a:pt x="2143666" y="3124680"/>
                  <a:pt x="2143096" y="3120621"/>
                  <a:pt x="2142727" y="3116452"/>
                </a:cubicBezTo>
                <a:close/>
                <a:moveTo>
                  <a:pt x="2170883" y="3158467"/>
                </a:moveTo>
                <a:cubicBezTo>
                  <a:pt x="2170591" y="3155374"/>
                  <a:pt x="2170426" y="3152258"/>
                  <a:pt x="2170352" y="3149143"/>
                </a:cubicBezTo>
                <a:cubicBezTo>
                  <a:pt x="2179007" y="3154277"/>
                  <a:pt x="2187919" y="3159038"/>
                  <a:pt x="2196930" y="3163426"/>
                </a:cubicBezTo>
                <a:cubicBezTo>
                  <a:pt x="2195767" y="3171807"/>
                  <a:pt x="2195196" y="3180210"/>
                  <a:pt x="2195350" y="3188591"/>
                </a:cubicBezTo>
                <a:cubicBezTo>
                  <a:pt x="2187563" y="3183611"/>
                  <a:pt x="2180078" y="3178323"/>
                  <a:pt x="2173013" y="3172684"/>
                </a:cubicBezTo>
                <a:cubicBezTo>
                  <a:pt x="2172056" y="3168011"/>
                  <a:pt x="2171332" y="3163272"/>
                  <a:pt x="2170883" y="3158467"/>
                </a:cubicBezTo>
                <a:close/>
                <a:moveTo>
                  <a:pt x="2195394" y="3191926"/>
                </a:moveTo>
                <a:cubicBezTo>
                  <a:pt x="2195504" y="3194865"/>
                  <a:pt x="2195679" y="3197828"/>
                  <a:pt x="2195986" y="3200767"/>
                </a:cubicBezTo>
                <a:cubicBezTo>
                  <a:pt x="2196425" y="3205331"/>
                  <a:pt x="2197083" y="3209829"/>
                  <a:pt x="2197961" y="3214260"/>
                </a:cubicBezTo>
                <a:cubicBezTo>
                  <a:pt x="2191927" y="3209126"/>
                  <a:pt x="2186225" y="3203707"/>
                  <a:pt x="2180938" y="3198025"/>
                </a:cubicBezTo>
                <a:cubicBezTo>
                  <a:pt x="2178004" y="3191158"/>
                  <a:pt x="2175687" y="3184137"/>
                  <a:pt x="2173970" y="3176985"/>
                </a:cubicBezTo>
                <a:cubicBezTo>
                  <a:pt x="2180788" y="3182250"/>
                  <a:pt x="2187961" y="3187230"/>
                  <a:pt x="2195394" y="3191926"/>
                </a:cubicBezTo>
                <a:close/>
                <a:moveTo>
                  <a:pt x="2199036" y="3200460"/>
                </a:moveTo>
                <a:cubicBezTo>
                  <a:pt x="2198816" y="3198288"/>
                  <a:pt x="2198707" y="3196094"/>
                  <a:pt x="2198575" y="3193922"/>
                </a:cubicBezTo>
                <a:cubicBezTo>
                  <a:pt x="2206890" y="3199034"/>
                  <a:pt x="2215491" y="3203839"/>
                  <a:pt x="2224223" y="3208315"/>
                </a:cubicBezTo>
                <a:cubicBezTo>
                  <a:pt x="2223323" y="3216652"/>
                  <a:pt x="2223038" y="3225011"/>
                  <a:pt x="2223367" y="3233326"/>
                </a:cubicBezTo>
                <a:cubicBezTo>
                  <a:pt x="2215886" y="3228346"/>
                  <a:pt x="2208646" y="3223080"/>
                  <a:pt x="2201822" y="3217486"/>
                </a:cubicBezTo>
                <a:cubicBezTo>
                  <a:pt x="2200550" y="3211913"/>
                  <a:pt x="2199606" y="3206230"/>
                  <a:pt x="2199036" y="3200460"/>
                </a:cubicBezTo>
                <a:close/>
                <a:moveTo>
                  <a:pt x="2223587" y="3236924"/>
                </a:moveTo>
                <a:cubicBezTo>
                  <a:pt x="2223718" y="3238877"/>
                  <a:pt x="2223828" y="3240852"/>
                  <a:pt x="2224047" y="3242804"/>
                </a:cubicBezTo>
                <a:cubicBezTo>
                  <a:pt x="2224574" y="3247916"/>
                  <a:pt x="2225386" y="3252984"/>
                  <a:pt x="2226439" y="3258009"/>
                </a:cubicBezTo>
                <a:cubicBezTo>
                  <a:pt x="2220296" y="3252611"/>
                  <a:pt x="2214679" y="3247126"/>
                  <a:pt x="2209567" y="3241510"/>
                </a:cubicBezTo>
                <a:cubicBezTo>
                  <a:pt x="2206846" y="3235169"/>
                  <a:pt x="2204630" y="3228675"/>
                  <a:pt x="2202919" y="3222071"/>
                </a:cubicBezTo>
                <a:cubicBezTo>
                  <a:pt x="2209523" y="3227293"/>
                  <a:pt x="2216434" y="3232251"/>
                  <a:pt x="2223587" y="3236924"/>
                </a:cubicBezTo>
                <a:close/>
                <a:moveTo>
                  <a:pt x="2227185" y="3242475"/>
                </a:moveTo>
                <a:cubicBezTo>
                  <a:pt x="2227075" y="3241334"/>
                  <a:pt x="2227031" y="3240215"/>
                  <a:pt x="2226943" y="3239074"/>
                </a:cubicBezTo>
                <a:cubicBezTo>
                  <a:pt x="2234973" y="3244209"/>
                  <a:pt x="2243289" y="3248991"/>
                  <a:pt x="2251757" y="3253511"/>
                </a:cubicBezTo>
                <a:cubicBezTo>
                  <a:pt x="2251143" y="3261497"/>
                  <a:pt x="2251011" y="3269483"/>
                  <a:pt x="2251516" y="3277447"/>
                </a:cubicBezTo>
                <a:cubicBezTo>
                  <a:pt x="2243947" y="3272226"/>
                  <a:pt x="2236926" y="3266916"/>
                  <a:pt x="2230432" y="3261453"/>
                </a:cubicBezTo>
                <a:cubicBezTo>
                  <a:pt x="2228962" y="3255244"/>
                  <a:pt x="2227865" y="3248925"/>
                  <a:pt x="2227185" y="3242475"/>
                </a:cubicBezTo>
                <a:close/>
                <a:moveTo>
                  <a:pt x="2236268" y="3270229"/>
                </a:moveTo>
                <a:cubicBezTo>
                  <a:pt x="2241182" y="3274047"/>
                  <a:pt x="2246382" y="3277798"/>
                  <a:pt x="2251823" y="3281506"/>
                </a:cubicBezTo>
                <a:cubicBezTo>
                  <a:pt x="2251933" y="3282603"/>
                  <a:pt x="2251977" y="3283722"/>
                  <a:pt x="2252108" y="3284819"/>
                </a:cubicBezTo>
                <a:cubicBezTo>
                  <a:pt x="2252745" y="3290852"/>
                  <a:pt x="2253798" y="3296776"/>
                  <a:pt x="2255136" y="3302634"/>
                </a:cubicBezTo>
                <a:cubicBezTo>
                  <a:pt x="2249213" y="3297325"/>
                  <a:pt x="2243771" y="3291884"/>
                  <a:pt x="2238791" y="3286355"/>
                </a:cubicBezTo>
                <a:cubicBezTo>
                  <a:pt x="2235961" y="3279883"/>
                  <a:pt x="2233613" y="3273301"/>
                  <a:pt x="2231770" y="3266587"/>
                </a:cubicBezTo>
                <a:cubicBezTo>
                  <a:pt x="2233262" y="3267816"/>
                  <a:pt x="2234710" y="3269022"/>
                  <a:pt x="2236268" y="3270229"/>
                </a:cubicBezTo>
                <a:close/>
                <a:moveTo>
                  <a:pt x="2255356" y="3284490"/>
                </a:moveTo>
                <a:cubicBezTo>
                  <a:pt x="2255312" y="3284271"/>
                  <a:pt x="2255312" y="3284051"/>
                  <a:pt x="2255290" y="3283832"/>
                </a:cubicBezTo>
                <a:cubicBezTo>
                  <a:pt x="2262793" y="3288790"/>
                  <a:pt x="2270823" y="3293617"/>
                  <a:pt x="2279336" y="3298356"/>
                </a:cubicBezTo>
                <a:cubicBezTo>
                  <a:pt x="2278941" y="3306342"/>
                  <a:pt x="2279029" y="3314328"/>
                  <a:pt x="2279709" y="3322271"/>
                </a:cubicBezTo>
                <a:cubicBezTo>
                  <a:pt x="2272447" y="3317093"/>
                  <a:pt x="2265667" y="3311805"/>
                  <a:pt x="2259393" y="3306408"/>
                </a:cubicBezTo>
                <a:cubicBezTo>
                  <a:pt x="2257506" y="3299234"/>
                  <a:pt x="2256145" y="3291906"/>
                  <a:pt x="2255356" y="3284490"/>
                </a:cubicBezTo>
                <a:close/>
                <a:moveTo>
                  <a:pt x="2280104" y="3326285"/>
                </a:moveTo>
                <a:cubicBezTo>
                  <a:pt x="2280126" y="3326483"/>
                  <a:pt x="2280148" y="3326659"/>
                  <a:pt x="2280170" y="3326856"/>
                </a:cubicBezTo>
                <a:cubicBezTo>
                  <a:pt x="2280938" y="3333767"/>
                  <a:pt x="2282166" y="3340590"/>
                  <a:pt x="2283811" y="3347304"/>
                </a:cubicBezTo>
                <a:cubicBezTo>
                  <a:pt x="2278348" y="3342236"/>
                  <a:pt x="2273237" y="3337102"/>
                  <a:pt x="2268563" y="3331880"/>
                </a:cubicBezTo>
                <a:cubicBezTo>
                  <a:pt x="2265514" y="3325254"/>
                  <a:pt x="2262947" y="3318519"/>
                  <a:pt x="2260884" y="3311674"/>
                </a:cubicBezTo>
                <a:cubicBezTo>
                  <a:pt x="2266874" y="3316632"/>
                  <a:pt x="2273281" y="3321503"/>
                  <a:pt x="2280104" y="3326285"/>
                </a:cubicBezTo>
                <a:close/>
                <a:moveTo>
                  <a:pt x="2283833" y="3328874"/>
                </a:moveTo>
                <a:cubicBezTo>
                  <a:pt x="2291118" y="3333833"/>
                  <a:pt x="2298884" y="3338682"/>
                  <a:pt x="2307090" y="3343421"/>
                </a:cubicBezTo>
                <a:cubicBezTo>
                  <a:pt x="2306892" y="3351363"/>
                  <a:pt x="2307199" y="3359283"/>
                  <a:pt x="2308033" y="3367159"/>
                </a:cubicBezTo>
                <a:cubicBezTo>
                  <a:pt x="2301035" y="3362026"/>
                  <a:pt x="2294496" y="3356782"/>
                  <a:pt x="2288397" y="3351429"/>
                </a:cubicBezTo>
                <a:cubicBezTo>
                  <a:pt x="2286335" y="3344035"/>
                  <a:pt x="2284799" y="3336531"/>
                  <a:pt x="2283833" y="3328874"/>
                </a:cubicBezTo>
                <a:close/>
                <a:moveTo>
                  <a:pt x="2291907" y="3358362"/>
                </a:moveTo>
                <a:cubicBezTo>
                  <a:pt x="2297173" y="3362750"/>
                  <a:pt x="2302724" y="3367028"/>
                  <a:pt x="2308560" y="3371262"/>
                </a:cubicBezTo>
                <a:cubicBezTo>
                  <a:pt x="2309437" y="3377954"/>
                  <a:pt x="2310666" y="3384558"/>
                  <a:pt x="2312312" y="3391074"/>
                </a:cubicBezTo>
                <a:cubicBezTo>
                  <a:pt x="2306848" y="3385874"/>
                  <a:pt x="2301780" y="3380565"/>
                  <a:pt x="2297085" y="3375190"/>
                </a:cubicBezTo>
                <a:cubicBezTo>
                  <a:pt x="2294299" y="3369090"/>
                  <a:pt x="2291929" y="3362925"/>
                  <a:pt x="2289933" y="3356650"/>
                </a:cubicBezTo>
                <a:cubicBezTo>
                  <a:pt x="2290613" y="3357221"/>
                  <a:pt x="2291227" y="3357791"/>
                  <a:pt x="2291907" y="3358362"/>
                </a:cubicBezTo>
                <a:close/>
                <a:moveTo>
                  <a:pt x="2312421" y="3374027"/>
                </a:moveTo>
                <a:cubicBezTo>
                  <a:pt x="2319508" y="3379029"/>
                  <a:pt x="2327011" y="3383878"/>
                  <a:pt x="2334932" y="3388661"/>
                </a:cubicBezTo>
                <a:cubicBezTo>
                  <a:pt x="2334954" y="3396098"/>
                  <a:pt x="2335392" y="3403536"/>
                  <a:pt x="2336270" y="3410908"/>
                </a:cubicBezTo>
                <a:cubicBezTo>
                  <a:pt x="2336314" y="3411127"/>
                  <a:pt x="2336336" y="3411325"/>
                  <a:pt x="2336380" y="3411522"/>
                </a:cubicBezTo>
                <a:cubicBezTo>
                  <a:pt x="2329534" y="3406322"/>
                  <a:pt x="2323128" y="3401013"/>
                  <a:pt x="2317160" y="3395594"/>
                </a:cubicBezTo>
                <a:cubicBezTo>
                  <a:pt x="2315098" y="3388507"/>
                  <a:pt x="2313540" y="3381333"/>
                  <a:pt x="2312421" y="3374027"/>
                </a:cubicBezTo>
                <a:close/>
                <a:moveTo>
                  <a:pt x="2337038" y="3416108"/>
                </a:moveTo>
                <a:cubicBezTo>
                  <a:pt x="2338047" y="3422755"/>
                  <a:pt x="2339385" y="3429359"/>
                  <a:pt x="2341140" y="3435853"/>
                </a:cubicBezTo>
                <a:cubicBezTo>
                  <a:pt x="2335897" y="3430741"/>
                  <a:pt x="2330982" y="3425563"/>
                  <a:pt x="2326441" y="3420276"/>
                </a:cubicBezTo>
                <a:cubicBezTo>
                  <a:pt x="2323567" y="3414155"/>
                  <a:pt x="2321109" y="3407924"/>
                  <a:pt x="2319025" y="3401605"/>
                </a:cubicBezTo>
                <a:cubicBezTo>
                  <a:pt x="2324686" y="3406520"/>
                  <a:pt x="2330697" y="3411346"/>
                  <a:pt x="2337038" y="3416108"/>
                </a:cubicBezTo>
                <a:close/>
                <a:moveTo>
                  <a:pt x="2341097" y="3419091"/>
                </a:moveTo>
                <a:cubicBezTo>
                  <a:pt x="2347964" y="3424072"/>
                  <a:pt x="2355248" y="3428964"/>
                  <a:pt x="2362927" y="3433747"/>
                </a:cubicBezTo>
                <a:cubicBezTo>
                  <a:pt x="2363080" y="3440176"/>
                  <a:pt x="2363541" y="3446582"/>
                  <a:pt x="2364353" y="3452944"/>
                </a:cubicBezTo>
                <a:cubicBezTo>
                  <a:pt x="2364485" y="3454129"/>
                  <a:pt x="2364660" y="3455314"/>
                  <a:pt x="2364836" y="3456499"/>
                </a:cubicBezTo>
                <a:cubicBezTo>
                  <a:pt x="2358276" y="3451365"/>
                  <a:pt x="2352110" y="3446121"/>
                  <a:pt x="2346340" y="3440790"/>
                </a:cubicBezTo>
                <a:cubicBezTo>
                  <a:pt x="2344146" y="3433747"/>
                  <a:pt x="2342369" y="3426529"/>
                  <a:pt x="2341097" y="3419091"/>
                </a:cubicBezTo>
                <a:close/>
                <a:moveTo>
                  <a:pt x="2365603" y="3461326"/>
                </a:moveTo>
                <a:cubicBezTo>
                  <a:pt x="2366744" y="3467952"/>
                  <a:pt x="2368236" y="3474402"/>
                  <a:pt x="2370035" y="3480720"/>
                </a:cubicBezTo>
                <a:cubicBezTo>
                  <a:pt x="2365231" y="3475916"/>
                  <a:pt x="2360667" y="3471067"/>
                  <a:pt x="2356433" y="3466130"/>
                </a:cubicBezTo>
                <a:cubicBezTo>
                  <a:pt x="2353449" y="3460009"/>
                  <a:pt x="2350772" y="3453734"/>
                  <a:pt x="2348491" y="3447262"/>
                </a:cubicBezTo>
                <a:cubicBezTo>
                  <a:pt x="2353866" y="3452045"/>
                  <a:pt x="2359592" y="3456718"/>
                  <a:pt x="2365603" y="3461326"/>
                </a:cubicBezTo>
                <a:close/>
                <a:moveTo>
                  <a:pt x="2369926" y="3464595"/>
                </a:moveTo>
                <a:cubicBezTo>
                  <a:pt x="2376573" y="3469531"/>
                  <a:pt x="2383616" y="3474380"/>
                  <a:pt x="2391010" y="3479119"/>
                </a:cubicBezTo>
                <a:cubicBezTo>
                  <a:pt x="2391295" y="3484472"/>
                  <a:pt x="2391734" y="3489760"/>
                  <a:pt x="2392414" y="3494959"/>
                </a:cubicBezTo>
                <a:cubicBezTo>
                  <a:pt x="2392699" y="3497175"/>
                  <a:pt x="2393028" y="3499347"/>
                  <a:pt x="2393379" y="3501519"/>
                </a:cubicBezTo>
                <a:cubicBezTo>
                  <a:pt x="2387039" y="3496429"/>
                  <a:pt x="2381093" y="3491252"/>
                  <a:pt x="2375454" y="3485964"/>
                </a:cubicBezTo>
                <a:cubicBezTo>
                  <a:pt x="2373217" y="3479031"/>
                  <a:pt x="2371352" y="3471901"/>
                  <a:pt x="2369926" y="3464595"/>
                </a:cubicBezTo>
                <a:close/>
                <a:moveTo>
                  <a:pt x="2394301" y="3506654"/>
                </a:moveTo>
                <a:cubicBezTo>
                  <a:pt x="2395464" y="3512753"/>
                  <a:pt x="2396912" y="3518720"/>
                  <a:pt x="2398623" y="3524556"/>
                </a:cubicBezTo>
                <a:cubicBezTo>
                  <a:pt x="2393862" y="3519708"/>
                  <a:pt x="2389321" y="3514705"/>
                  <a:pt x="2384977" y="3509549"/>
                </a:cubicBezTo>
                <a:cubicBezTo>
                  <a:pt x="2382366" y="3504152"/>
                  <a:pt x="2379996" y="3498601"/>
                  <a:pt x="2377890" y="3492919"/>
                </a:cubicBezTo>
                <a:cubicBezTo>
                  <a:pt x="2383068" y="3497570"/>
                  <a:pt x="2388553" y="3502156"/>
                  <a:pt x="2394301" y="3506654"/>
                </a:cubicBezTo>
                <a:close/>
                <a:moveTo>
                  <a:pt x="2398842" y="3510186"/>
                </a:moveTo>
                <a:cubicBezTo>
                  <a:pt x="2405293" y="3515056"/>
                  <a:pt x="2412094" y="3519861"/>
                  <a:pt x="2419203" y="3524578"/>
                </a:cubicBezTo>
                <a:cubicBezTo>
                  <a:pt x="2419532" y="3528725"/>
                  <a:pt x="2419905" y="3532872"/>
                  <a:pt x="2420453" y="3536996"/>
                </a:cubicBezTo>
                <a:cubicBezTo>
                  <a:pt x="2420870" y="3540002"/>
                  <a:pt x="2421331" y="3542964"/>
                  <a:pt x="2421857" y="3545904"/>
                </a:cubicBezTo>
                <a:cubicBezTo>
                  <a:pt x="2415824" y="3540880"/>
                  <a:pt x="2409966" y="3535658"/>
                  <a:pt x="2404349" y="3530239"/>
                </a:cubicBezTo>
                <a:cubicBezTo>
                  <a:pt x="2402177" y="3523723"/>
                  <a:pt x="2400313" y="3517031"/>
                  <a:pt x="2398842" y="3510186"/>
                </a:cubicBezTo>
                <a:close/>
                <a:moveTo>
                  <a:pt x="2422998" y="3551696"/>
                </a:moveTo>
                <a:cubicBezTo>
                  <a:pt x="2424249" y="3557751"/>
                  <a:pt x="2425785" y="3563653"/>
                  <a:pt x="2427540" y="3569445"/>
                </a:cubicBezTo>
                <a:cubicBezTo>
                  <a:pt x="2422976" y="3564706"/>
                  <a:pt x="2418566" y="3559814"/>
                  <a:pt x="2414376" y="3554746"/>
                </a:cubicBezTo>
                <a:cubicBezTo>
                  <a:pt x="2411721" y="3549326"/>
                  <a:pt x="2409308" y="3543754"/>
                  <a:pt x="2407136" y="3538049"/>
                </a:cubicBezTo>
                <a:cubicBezTo>
                  <a:pt x="2412160" y="3542657"/>
                  <a:pt x="2417426" y="3547220"/>
                  <a:pt x="2422998" y="3551696"/>
                </a:cubicBezTo>
                <a:close/>
                <a:moveTo>
                  <a:pt x="2451762" y="3596804"/>
                </a:moveTo>
                <a:cubicBezTo>
                  <a:pt x="2453100" y="3602772"/>
                  <a:pt x="2454679" y="3608630"/>
                  <a:pt x="2456479" y="3614356"/>
                </a:cubicBezTo>
                <a:cubicBezTo>
                  <a:pt x="2452113" y="3609749"/>
                  <a:pt x="2447922" y="3604988"/>
                  <a:pt x="2443885" y="3600095"/>
                </a:cubicBezTo>
                <a:cubicBezTo>
                  <a:pt x="2441187" y="3594654"/>
                  <a:pt x="2438707" y="3589060"/>
                  <a:pt x="2436469" y="3583355"/>
                </a:cubicBezTo>
                <a:cubicBezTo>
                  <a:pt x="2441406" y="3587985"/>
                  <a:pt x="2446518" y="3592482"/>
                  <a:pt x="2451762" y="3596804"/>
                </a:cubicBezTo>
                <a:close/>
                <a:moveTo>
                  <a:pt x="2480656" y="3642308"/>
                </a:moveTo>
                <a:cubicBezTo>
                  <a:pt x="2482061" y="3648144"/>
                  <a:pt x="2483728" y="3653826"/>
                  <a:pt x="2485549" y="3659421"/>
                </a:cubicBezTo>
                <a:cubicBezTo>
                  <a:pt x="2481358" y="3654901"/>
                  <a:pt x="2477300" y="3650250"/>
                  <a:pt x="2473394" y="3645489"/>
                </a:cubicBezTo>
                <a:cubicBezTo>
                  <a:pt x="2470740" y="3640202"/>
                  <a:pt x="2468304" y="3634782"/>
                  <a:pt x="2466066" y="3629275"/>
                </a:cubicBezTo>
                <a:cubicBezTo>
                  <a:pt x="2470805" y="3633751"/>
                  <a:pt x="2475676" y="3638095"/>
                  <a:pt x="2480656" y="3642308"/>
                </a:cubicBezTo>
                <a:close/>
                <a:moveTo>
                  <a:pt x="2486010" y="3646740"/>
                </a:moveTo>
                <a:cubicBezTo>
                  <a:pt x="2491999" y="3651632"/>
                  <a:pt x="2498142" y="3656327"/>
                  <a:pt x="2504373" y="3660825"/>
                </a:cubicBezTo>
                <a:cubicBezTo>
                  <a:pt x="2504461" y="3661571"/>
                  <a:pt x="2504549" y="3662339"/>
                  <a:pt x="2504659" y="3663085"/>
                </a:cubicBezTo>
                <a:cubicBezTo>
                  <a:pt x="2505558" y="3669272"/>
                  <a:pt x="2506699" y="3675371"/>
                  <a:pt x="2508081" y="3681427"/>
                </a:cubicBezTo>
                <a:cubicBezTo>
                  <a:pt x="2502662" y="3676622"/>
                  <a:pt x="2497397" y="3671619"/>
                  <a:pt x="2492284" y="3666464"/>
                </a:cubicBezTo>
                <a:cubicBezTo>
                  <a:pt x="2489915" y="3660035"/>
                  <a:pt x="2487809" y="3653475"/>
                  <a:pt x="2486010" y="3646740"/>
                </a:cubicBezTo>
                <a:close/>
                <a:moveTo>
                  <a:pt x="2509661" y="3687921"/>
                </a:moveTo>
                <a:cubicBezTo>
                  <a:pt x="2511087" y="3693471"/>
                  <a:pt x="2512733" y="3698978"/>
                  <a:pt x="2514575" y="3704419"/>
                </a:cubicBezTo>
                <a:cubicBezTo>
                  <a:pt x="2510561" y="3700032"/>
                  <a:pt x="2506699" y="3695512"/>
                  <a:pt x="2502947" y="3690905"/>
                </a:cubicBezTo>
                <a:cubicBezTo>
                  <a:pt x="2500380" y="3685793"/>
                  <a:pt x="2497989" y="3680593"/>
                  <a:pt x="2495751" y="3675284"/>
                </a:cubicBezTo>
                <a:cubicBezTo>
                  <a:pt x="2500271" y="3679628"/>
                  <a:pt x="2504922" y="3683840"/>
                  <a:pt x="2509661" y="3687921"/>
                </a:cubicBezTo>
                <a:close/>
                <a:moveTo>
                  <a:pt x="2515212" y="3692616"/>
                </a:moveTo>
                <a:cubicBezTo>
                  <a:pt x="2521004" y="3697421"/>
                  <a:pt x="2526928" y="3702028"/>
                  <a:pt x="2532939" y="3706482"/>
                </a:cubicBezTo>
                <a:cubicBezTo>
                  <a:pt x="2533992" y="3713283"/>
                  <a:pt x="2535352" y="3720019"/>
                  <a:pt x="2536954" y="3726689"/>
                </a:cubicBezTo>
                <a:cubicBezTo>
                  <a:pt x="2531711" y="3721928"/>
                  <a:pt x="2526576" y="3716991"/>
                  <a:pt x="2521618" y="3711901"/>
                </a:cubicBezTo>
                <a:cubicBezTo>
                  <a:pt x="2519227" y="3705626"/>
                  <a:pt x="2517077" y="3699198"/>
                  <a:pt x="2515212" y="3692616"/>
                </a:cubicBezTo>
                <a:close/>
                <a:moveTo>
                  <a:pt x="2525436" y="3721313"/>
                </a:moveTo>
                <a:cubicBezTo>
                  <a:pt x="2529780" y="3725526"/>
                  <a:pt x="2534212" y="3729607"/>
                  <a:pt x="2538731" y="3733578"/>
                </a:cubicBezTo>
                <a:cubicBezTo>
                  <a:pt x="2540179" y="3738931"/>
                  <a:pt x="2541803" y="3744218"/>
                  <a:pt x="2543624" y="3749484"/>
                </a:cubicBezTo>
                <a:cubicBezTo>
                  <a:pt x="2539850" y="3745272"/>
                  <a:pt x="2536164" y="3740949"/>
                  <a:pt x="2532632" y="3736518"/>
                </a:cubicBezTo>
                <a:cubicBezTo>
                  <a:pt x="2530065" y="3731559"/>
                  <a:pt x="2527673" y="3726491"/>
                  <a:pt x="2525436" y="3721313"/>
                </a:cubicBezTo>
                <a:close/>
                <a:moveTo>
                  <a:pt x="2544545" y="3738602"/>
                </a:moveTo>
                <a:cubicBezTo>
                  <a:pt x="2550140" y="3743319"/>
                  <a:pt x="2555845" y="3747861"/>
                  <a:pt x="2561636" y="3752249"/>
                </a:cubicBezTo>
                <a:cubicBezTo>
                  <a:pt x="2562799" y="3758896"/>
                  <a:pt x="2564203" y="3765500"/>
                  <a:pt x="2565871" y="3772016"/>
                </a:cubicBezTo>
                <a:cubicBezTo>
                  <a:pt x="2560825" y="3767343"/>
                  <a:pt x="2555910" y="3762539"/>
                  <a:pt x="2551127" y="3757558"/>
                </a:cubicBezTo>
                <a:cubicBezTo>
                  <a:pt x="2548670" y="3751305"/>
                  <a:pt x="2546476" y="3744987"/>
                  <a:pt x="2544545" y="3738602"/>
                </a:cubicBezTo>
                <a:close/>
                <a:moveTo>
                  <a:pt x="2555274" y="3767497"/>
                </a:moveTo>
                <a:cubicBezTo>
                  <a:pt x="2559377" y="3771534"/>
                  <a:pt x="2563567" y="3775461"/>
                  <a:pt x="2567846" y="3779279"/>
                </a:cubicBezTo>
                <a:cubicBezTo>
                  <a:pt x="2569337" y="3784456"/>
                  <a:pt x="2570961" y="3789568"/>
                  <a:pt x="2572760" y="3794658"/>
                </a:cubicBezTo>
                <a:cubicBezTo>
                  <a:pt x="2569206" y="3790621"/>
                  <a:pt x="2565739" y="3786519"/>
                  <a:pt x="2562383" y="3782306"/>
                </a:cubicBezTo>
                <a:cubicBezTo>
                  <a:pt x="2559837" y="3777414"/>
                  <a:pt x="2557490" y="3772477"/>
                  <a:pt x="2555274" y="3767497"/>
                </a:cubicBezTo>
                <a:close/>
                <a:moveTo>
                  <a:pt x="2573989" y="3784698"/>
                </a:moveTo>
                <a:cubicBezTo>
                  <a:pt x="2579364" y="3789283"/>
                  <a:pt x="2584827" y="3793737"/>
                  <a:pt x="2590378" y="3798015"/>
                </a:cubicBezTo>
                <a:cubicBezTo>
                  <a:pt x="2591606" y="3804531"/>
                  <a:pt x="2593098" y="3810982"/>
                  <a:pt x="2594810" y="3817388"/>
                </a:cubicBezTo>
                <a:cubicBezTo>
                  <a:pt x="2589983" y="3812825"/>
                  <a:pt x="2585244" y="3808107"/>
                  <a:pt x="2580658" y="3803259"/>
                </a:cubicBezTo>
                <a:cubicBezTo>
                  <a:pt x="2578179" y="3797137"/>
                  <a:pt x="2575963" y="3790951"/>
                  <a:pt x="2573989" y="3784698"/>
                </a:cubicBezTo>
                <a:close/>
                <a:moveTo>
                  <a:pt x="2597004" y="3825111"/>
                </a:moveTo>
                <a:cubicBezTo>
                  <a:pt x="2598496" y="3830069"/>
                  <a:pt x="2600141" y="3834984"/>
                  <a:pt x="2601918" y="3839877"/>
                </a:cubicBezTo>
                <a:cubicBezTo>
                  <a:pt x="2598539" y="3835993"/>
                  <a:pt x="2595270" y="3832066"/>
                  <a:pt x="2592133" y="3828117"/>
                </a:cubicBezTo>
                <a:cubicBezTo>
                  <a:pt x="2589654" y="3823400"/>
                  <a:pt x="2587350" y="3818661"/>
                  <a:pt x="2585178" y="3813878"/>
                </a:cubicBezTo>
                <a:cubicBezTo>
                  <a:pt x="2588996" y="3817673"/>
                  <a:pt x="2592945" y="3821425"/>
                  <a:pt x="2597004" y="3825111"/>
                </a:cubicBezTo>
                <a:close/>
                <a:moveTo>
                  <a:pt x="2603476" y="3830903"/>
                </a:moveTo>
                <a:cubicBezTo>
                  <a:pt x="2608566" y="3835335"/>
                  <a:pt x="2613831" y="3839701"/>
                  <a:pt x="2619273" y="3844001"/>
                </a:cubicBezTo>
                <a:cubicBezTo>
                  <a:pt x="2620611" y="3850386"/>
                  <a:pt x="2622147" y="3856704"/>
                  <a:pt x="2623902" y="3862979"/>
                </a:cubicBezTo>
                <a:cubicBezTo>
                  <a:pt x="2619163" y="3858416"/>
                  <a:pt x="2614599" y="3853786"/>
                  <a:pt x="2610211" y="3849113"/>
                </a:cubicBezTo>
                <a:cubicBezTo>
                  <a:pt x="2607754" y="3843102"/>
                  <a:pt x="2605516" y="3837024"/>
                  <a:pt x="2603476" y="3830903"/>
                </a:cubicBezTo>
                <a:close/>
                <a:moveTo>
                  <a:pt x="2615082" y="3860237"/>
                </a:moveTo>
                <a:cubicBezTo>
                  <a:pt x="2618680" y="3863879"/>
                  <a:pt x="2622454" y="3867455"/>
                  <a:pt x="2626293" y="3871009"/>
                </a:cubicBezTo>
                <a:cubicBezTo>
                  <a:pt x="2627763" y="3875748"/>
                  <a:pt x="2629343" y="3880443"/>
                  <a:pt x="2631076" y="3885095"/>
                </a:cubicBezTo>
                <a:cubicBezTo>
                  <a:pt x="2627873" y="3881365"/>
                  <a:pt x="2624779" y="3877591"/>
                  <a:pt x="2621796" y="3873774"/>
                </a:cubicBezTo>
                <a:cubicBezTo>
                  <a:pt x="2619426" y="3869298"/>
                  <a:pt x="2617188" y="3864800"/>
                  <a:pt x="2615082" y="3860237"/>
                </a:cubicBezTo>
                <a:close/>
                <a:moveTo>
                  <a:pt x="2633007" y="3877109"/>
                </a:moveTo>
                <a:cubicBezTo>
                  <a:pt x="2637899" y="3881431"/>
                  <a:pt x="2642968" y="3885709"/>
                  <a:pt x="2648189" y="3889899"/>
                </a:cubicBezTo>
                <a:cubicBezTo>
                  <a:pt x="2649550" y="3896130"/>
                  <a:pt x="2651129" y="3902296"/>
                  <a:pt x="2652907" y="3908417"/>
                </a:cubicBezTo>
                <a:cubicBezTo>
                  <a:pt x="2648387" y="3903985"/>
                  <a:pt x="2644021" y="3899509"/>
                  <a:pt x="2639830" y="3894968"/>
                </a:cubicBezTo>
                <a:cubicBezTo>
                  <a:pt x="2637351" y="3889066"/>
                  <a:pt x="2635091" y="3883120"/>
                  <a:pt x="2633007" y="3877109"/>
                </a:cubicBezTo>
                <a:close/>
                <a:moveTo>
                  <a:pt x="2645074" y="3906705"/>
                </a:moveTo>
                <a:cubicBezTo>
                  <a:pt x="2648453" y="3910128"/>
                  <a:pt x="2651941" y="3913529"/>
                  <a:pt x="2655517" y="3916886"/>
                </a:cubicBezTo>
                <a:cubicBezTo>
                  <a:pt x="2656943" y="3921339"/>
                  <a:pt x="2658479" y="3925793"/>
                  <a:pt x="2660125" y="3930181"/>
                </a:cubicBezTo>
                <a:cubicBezTo>
                  <a:pt x="2657141" y="3926649"/>
                  <a:pt x="2654267" y="3923095"/>
                  <a:pt x="2651458" y="3919496"/>
                </a:cubicBezTo>
                <a:cubicBezTo>
                  <a:pt x="2649221" y="3915262"/>
                  <a:pt x="2647114" y="3911006"/>
                  <a:pt x="2645074" y="3906705"/>
                </a:cubicBezTo>
                <a:close/>
                <a:moveTo>
                  <a:pt x="2662582" y="3923380"/>
                </a:moveTo>
                <a:cubicBezTo>
                  <a:pt x="2667299" y="3927614"/>
                  <a:pt x="2672148" y="3931783"/>
                  <a:pt x="2677172" y="3935907"/>
                </a:cubicBezTo>
                <a:cubicBezTo>
                  <a:pt x="2678598" y="3941941"/>
                  <a:pt x="2680178" y="3947952"/>
                  <a:pt x="2681955" y="3953898"/>
                </a:cubicBezTo>
                <a:cubicBezTo>
                  <a:pt x="2677611" y="3949554"/>
                  <a:pt x="2673398" y="3945166"/>
                  <a:pt x="2669362" y="3940734"/>
                </a:cubicBezTo>
                <a:cubicBezTo>
                  <a:pt x="2666904" y="3935008"/>
                  <a:pt x="2664644" y="3929216"/>
                  <a:pt x="2662582" y="3923380"/>
                </a:cubicBezTo>
                <a:close/>
                <a:moveTo>
                  <a:pt x="2684785" y="3962806"/>
                </a:moveTo>
                <a:cubicBezTo>
                  <a:pt x="2686189" y="3967040"/>
                  <a:pt x="2687703" y="3971253"/>
                  <a:pt x="2689305" y="3975443"/>
                </a:cubicBezTo>
                <a:cubicBezTo>
                  <a:pt x="2686452" y="3972021"/>
                  <a:pt x="2683688" y="3968554"/>
                  <a:pt x="2681011" y="3965066"/>
                </a:cubicBezTo>
                <a:cubicBezTo>
                  <a:pt x="2678883" y="3961095"/>
                  <a:pt x="2676843" y="3957079"/>
                  <a:pt x="2674912" y="3953043"/>
                </a:cubicBezTo>
                <a:cubicBezTo>
                  <a:pt x="2678115" y="3956333"/>
                  <a:pt x="2681406" y="3959581"/>
                  <a:pt x="2684785" y="3962806"/>
                </a:cubicBezTo>
                <a:close/>
                <a:moveTo>
                  <a:pt x="2705014" y="3999687"/>
                </a:moveTo>
                <a:cubicBezTo>
                  <a:pt x="2708020" y="4002780"/>
                  <a:pt x="2711069" y="4005852"/>
                  <a:pt x="2714207" y="4008901"/>
                </a:cubicBezTo>
                <a:cubicBezTo>
                  <a:pt x="2715589" y="4012960"/>
                  <a:pt x="2717059" y="4016975"/>
                  <a:pt x="2718616" y="4020990"/>
                </a:cubicBezTo>
                <a:cubicBezTo>
                  <a:pt x="2716071" y="4017897"/>
                  <a:pt x="2713592" y="4014759"/>
                  <a:pt x="2711179" y="4011622"/>
                </a:cubicBezTo>
                <a:cubicBezTo>
                  <a:pt x="2709051" y="4007673"/>
                  <a:pt x="2706967" y="4003702"/>
                  <a:pt x="2705014" y="3999687"/>
                </a:cubicBezTo>
                <a:close/>
                <a:moveTo>
                  <a:pt x="2734457" y="4045739"/>
                </a:moveTo>
                <a:cubicBezTo>
                  <a:pt x="2737463" y="4048898"/>
                  <a:pt x="2740534" y="4052035"/>
                  <a:pt x="2743694" y="4055129"/>
                </a:cubicBezTo>
                <a:cubicBezTo>
                  <a:pt x="2745010" y="4058859"/>
                  <a:pt x="2746370" y="4062588"/>
                  <a:pt x="2747819" y="4066296"/>
                </a:cubicBezTo>
                <a:cubicBezTo>
                  <a:pt x="2744922" y="4062720"/>
                  <a:pt x="2742136" y="4059122"/>
                  <a:pt x="2739393" y="4055480"/>
                </a:cubicBezTo>
                <a:cubicBezTo>
                  <a:pt x="2737682" y="4052255"/>
                  <a:pt x="2736037" y="4049008"/>
                  <a:pt x="2734457" y="4045739"/>
                </a:cubicBezTo>
                <a:close/>
                <a:moveTo>
                  <a:pt x="2764888" y="4093019"/>
                </a:moveTo>
                <a:cubicBezTo>
                  <a:pt x="2767586" y="4095849"/>
                  <a:pt x="2770329" y="4098680"/>
                  <a:pt x="2773159" y="4101466"/>
                </a:cubicBezTo>
                <a:cubicBezTo>
                  <a:pt x="2774541" y="4105349"/>
                  <a:pt x="2775989" y="4109189"/>
                  <a:pt x="2777503" y="4113006"/>
                </a:cubicBezTo>
                <a:cubicBezTo>
                  <a:pt x="2775243" y="4110176"/>
                  <a:pt x="2773006" y="4107346"/>
                  <a:pt x="2770834" y="4104516"/>
                </a:cubicBezTo>
                <a:cubicBezTo>
                  <a:pt x="2768771" y="4100720"/>
                  <a:pt x="2766796" y="4096880"/>
                  <a:pt x="2764888" y="4093019"/>
                </a:cubicBezTo>
                <a:close/>
                <a:moveTo>
                  <a:pt x="2795209" y="4140080"/>
                </a:moveTo>
                <a:cubicBezTo>
                  <a:pt x="2797688" y="4142691"/>
                  <a:pt x="2800211" y="4145302"/>
                  <a:pt x="2802778" y="4147869"/>
                </a:cubicBezTo>
                <a:cubicBezTo>
                  <a:pt x="2804116" y="4151445"/>
                  <a:pt x="2805476" y="4154999"/>
                  <a:pt x="2806903" y="4158554"/>
                </a:cubicBezTo>
                <a:cubicBezTo>
                  <a:pt x="2804862" y="4155965"/>
                  <a:pt x="2802844" y="4153376"/>
                  <a:pt x="2800847" y="4150765"/>
                </a:cubicBezTo>
                <a:cubicBezTo>
                  <a:pt x="2798916" y="4147233"/>
                  <a:pt x="2797030" y="4143656"/>
                  <a:pt x="2795209" y="4140080"/>
                </a:cubicBezTo>
                <a:close/>
                <a:moveTo>
                  <a:pt x="2825683" y="4187317"/>
                </a:moveTo>
                <a:cubicBezTo>
                  <a:pt x="2827943" y="4189686"/>
                  <a:pt x="2830225" y="4192078"/>
                  <a:pt x="2832550" y="4194425"/>
                </a:cubicBezTo>
                <a:cubicBezTo>
                  <a:pt x="2833779" y="4197694"/>
                  <a:pt x="2835051" y="4200941"/>
                  <a:pt x="2836368" y="4204167"/>
                </a:cubicBezTo>
                <a:cubicBezTo>
                  <a:pt x="2834503" y="4201819"/>
                  <a:pt x="2832682" y="4199449"/>
                  <a:pt x="2830883" y="4197058"/>
                </a:cubicBezTo>
                <a:cubicBezTo>
                  <a:pt x="2829084" y="4193833"/>
                  <a:pt x="2827372" y="4190586"/>
                  <a:pt x="2825683" y="4187317"/>
                </a:cubicBezTo>
                <a:close/>
                <a:moveTo>
                  <a:pt x="2856443" y="4235036"/>
                </a:moveTo>
                <a:cubicBezTo>
                  <a:pt x="2885623" y="4266037"/>
                  <a:pt x="2920793" y="4294537"/>
                  <a:pt x="2961930" y="4320404"/>
                </a:cubicBezTo>
                <a:cubicBezTo>
                  <a:pt x="3081327" y="4395461"/>
                  <a:pt x="3228872" y="4437322"/>
                  <a:pt x="3412970" y="4448336"/>
                </a:cubicBezTo>
                <a:cubicBezTo>
                  <a:pt x="3587590" y="4458801"/>
                  <a:pt x="3763657" y="4439253"/>
                  <a:pt x="3897535" y="4421042"/>
                </a:cubicBezTo>
                <a:cubicBezTo>
                  <a:pt x="3936149" y="4415777"/>
                  <a:pt x="3976343" y="4409831"/>
                  <a:pt x="4024040" y="4402306"/>
                </a:cubicBezTo>
                <a:cubicBezTo>
                  <a:pt x="4322028" y="4355201"/>
                  <a:pt x="4641144" y="4276568"/>
                  <a:pt x="4999664" y="4161910"/>
                </a:cubicBezTo>
                <a:cubicBezTo>
                  <a:pt x="5015460" y="4156864"/>
                  <a:pt x="5031279" y="4151752"/>
                  <a:pt x="5047141" y="4146640"/>
                </a:cubicBezTo>
                <a:cubicBezTo>
                  <a:pt x="5048612" y="4149865"/>
                  <a:pt x="5050213" y="4153047"/>
                  <a:pt x="5051990" y="4156162"/>
                </a:cubicBezTo>
                <a:cubicBezTo>
                  <a:pt x="5055983" y="4163205"/>
                  <a:pt x="5060657" y="4169896"/>
                  <a:pt x="5065900" y="4176281"/>
                </a:cubicBezTo>
                <a:cubicBezTo>
                  <a:pt x="5046066" y="4183104"/>
                  <a:pt x="5026211" y="4189884"/>
                  <a:pt x="5006356" y="4196619"/>
                </a:cubicBezTo>
                <a:cubicBezTo>
                  <a:pt x="4650600" y="4316082"/>
                  <a:pt x="4334973" y="4397567"/>
                  <a:pt x="4041439" y="4445681"/>
                </a:cubicBezTo>
                <a:cubicBezTo>
                  <a:pt x="3995080" y="4453272"/>
                  <a:pt x="3954118" y="4459569"/>
                  <a:pt x="3916228" y="4464922"/>
                </a:cubicBezTo>
                <a:cubicBezTo>
                  <a:pt x="3624471" y="4506038"/>
                  <a:pt x="3255881" y="4531619"/>
                  <a:pt x="2993238" y="4363011"/>
                </a:cubicBezTo>
                <a:cubicBezTo>
                  <a:pt x="2938564" y="4327886"/>
                  <a:pt x="2894443" y="4287977"/>
                  <a:pt x="2861028" y="4243571"/>
                </a:cubicBezTo>
                <a:cubicBezTo>
                  <a:pt x="2859449" y="4240740"/>
                  <a:pt x="2857935" y="4237888"/>
                  <a:pt x="2856443" y="4235036"/>
                </a:cubicBezTo>
                <a:close/>
                <a:moveTo>
                  <a:pt x="5053504" y="4155328"/>
                </a:moveTo>
                <a:cubicBezTo>
                  <a:pt x="5051793" y="4152301"/>
                  <a:pt x="5050235" y="4149207"/>
                  <a:pt x="5048787" y="4146092"/>
                </a:cubicBezTo>
                <a:cubicBezTo>
                  <a:pt x="5060393" y="4142340"/>
                  <a:pt x="5072000" y="4138566"/>
                  <a:pt x="5083628" y="4134793"/>
                </a:cubicBezTo>
                <a:cubicBezTo>
                  <a:pt x="5084966" y="4137447"/>
                  <a:pt x="5086414" y="4140080"/>
                  <a:pt x="5087950" y="4142647"/>
                </a:cubicBezTo>
                <a:cubicBezTo>
                  <a:pt x="5092338" y="4149931"/>
                  <a:pt x="5097471" y="4156820"/>
                  <a:pt x="5103264" y="4163336"/>
                </a:cubicBezTo>
                <a:cubicBezTo>
                  <a:pt x="5091395" y="4167461"/>
                  <a:pt x="5079525" y="4171564"/>
                  <a:pt x="5067634" y="4175667"/>
                </a:cubicBezTo>
                <a:cubicBezTo>
                  <a:pt x="5062280" y="4169216"/>
                  <a:pt x="5057541" y="4162459"/>
                  <a:pt x="5053504" y="4155328"/>
                </a:cubicBezTo>
                <a:close/>
                <a:moveTo>
                  <a:pt x="5107016" y="4167417"/>
                </a:moveTo>
                <a:cubicBezTo>
                  <a:pt x="5115485" y="4176259"/>
                  <a:pt x="5125292" y="4184377"/>
                  <a:pt x="5136459" y="4191727"/>
                </a:cubicBezTo>
                <a:cubicBezTo>
                  <a:pt x="5124348" y="4196224"/>
                  <a:pt x="5112172" y="4200700"/>
                  <a:pt x="5099973" y="4205176"/>
                </a:cubicBezTo>
                <a:cubicBezTo>
                  <a:pt x="5089003" y="4197475"/>
                  <a:pt x="5079415" y="4189028"/>
                  <a:pt x="5071188" y="4179835"/>
                </a:cubicBezTo>
                <a:cubicBezTo>
                  <a:pt x="5083145" y="4175710"/>
                  <a:pt x="5095080" y="4171564"/>
                  <a:pt x="5107016" y="4167417"/>
                </a:cubicBezTo>
                <a:close/>
                <a:moveTo>
                  <a:pt x="5108925" y="4166759"/>
                </a:moveTo>
                <a:cubicBezTo>
                  <a:pt x="5120860" y="4162590"/>
                  <a:pt x="5132773" y="4158444"/>
                  <a:pt x="5144642" y="4154253"/>
                </a:cubicBezTo>
                <a:cubicBezTo>
                  <a:pt x="5153397" y="4162700"/>
                  <a:pt x="5163489" y="4170401"/>
                  <a:pt x="5174897" y="4177356"/>
                </a:cubicBezTo>
                <a:cubicBezTo>
                  <a:pt x="5162852" y="4181876"/>
                  <a:pt x="5150742" y="4186417"/>
                  <a:pt x="5138587" y="4190937"/>
                </a:cubicBezTo>
                <a:cubicBezTo>
                  <a:pt x="5127354" y="4183631"/>
                  <a:pt x="5117437" y="4175557"/>
                  <a:pt x="5108925" y="4166759"/>
                </a:cubicBezTo>
                <a:close/>
                <a:moveTo>
                  <a:pt x="5180668" y="4180757"/>
                </a:moveTo>
                <a:cubicBezTo>
                  <a:pt x="5194271" y="4188458"/>
                  <a:pt x="5209563" y="4195171"/>
                  <a:pt x="5226588" y="4200832"/>
                </a:cubicBezTo>
                <a:cubicBezTo>
                  <a:pt x="5267528" y="4214457"/>
                  <a:pt x="5319460" y="4222486"/>
                  <a:pt x="5380957" y="4224724"/>
                </a:cubicBezTo>
                <a:cubicBezTo>
                  <a:pt x="5493333" y="4228805"/>
                  <a:pt x="5616065" y="4213381"/>
                  <a:pt x="5705690" y="4202126"/>
                </a:cubicBezTo>
                <a:cubicBezTo>
                  <a:pt x="5732500" y="4198747"/>
                  <a:pt x="5755647" y="4195852"/>
                  <a:pt x="5774647" y="4193943"/>
                </a:cubicBezTo>
                <a:cubicBezTo>
                  <a:pt x="6034130" y="4168053"/>
                  <a:pt x="6301358" y="4131348"/>
                  <a:pt x="6559809" y="4095849"/>
                </a:cubicBezTo>
                <a:cubicBezTo>
                  <a:pt x="7243961" y="4001881"/>
                  <a:pt x="7951369" y="3904731"/>
                  <a:pt x="8637013" y="3986216"/>
                </a:cubicBezTo>
                <a:cubicBezTo>
                  <a:pt x="8626613" y="4000082"/>
                  <a:pt x="8616521" y="4013487"/>
                  <a:pt x="8606714" y="4026344"/>
                </a:cubicBezTo>
                <a:cubicBezTo>
                  <a:pt x="8308266" y="3985667"/>
                  <a:pt x="7979299" y="3977791"/>
                  <a:pt x="7602306" y="4002276"/>
                </a:cubicBezTo>
                <a:cubicBezTo>
                  <a:pt x="7255699" y="4024786"/>
                  <a:pt x="6903498" y="4071781"/>
                  <a:pt x="6562903" y="4117219"/>
                </a:cubicBezTo>
                <a:cubicBezTo>
                  <a:pt x="6293196" y="4153200"/>
                  <a:pt x="6014296" y="4190388"/>
                  <a:pt x="5743799" y="4214500"/>
                </a:cubicBezTo>
                <a:cubicBezTo>
                  <a:pt x="5724207" y="4216234"/>
                  <a:pt x="5699985" y="4219086"/>
                  <a:pt x="5671968" y="4222399"/>
                </a:cubicBezTo>
                <a:cubicBezTo>
                  <a:pt x="5581576" y="4233062"/>
                  <a:pt x="5457791" y="4247630"/>
                  <a:pt x="5344932" y="4242232"/>
                </a:cubicBezTo>
                <a:cubicBezTo>
                  <a:pt x="5283259" y="4239270"/>
                  <a:pt x="5231327" y="4230451"/>
                  <a:pt x="5190563" y="4216014"/>
                </a:cubicBezTo>
                <a:cubicBezTo>
                  <a:pt x="5173296" y="4209893"/>
                  <a:pt x="5157828" y="4202697"/>
                  <a:pt x="5144160" y="4194447"/>
                </a:cubicBezTo>
                <a:cubicBezTo>
                  <a:pt x="5156270" y="4189927"/>
                  <a:pt x="5168425" y="4185386"/>
                  <a:pt x="5180668" y="4180757"/>
                </a:cubicBezTo>
                <a:close/>
                <a:moveTo>
                  <a:pt x="8642980" y="3986896"/>
                </a:moveTo>
                <a:cubicBezTo>
                  <a:pt x="8649497" y="3987686"/>
                  <a:pt x="8656013" y="3988454"/>
                  <a:pt x="8662529" y="3989243"/>
                </a:cubicBezTo>
                <a:cubicBezTo>
                  <a:pt x="8665272" y="3989551"/>
                  <a:pt x="8668014" y="3989880"/>
                  <a:pt x="8670757" y="3990209"/>
                </a:cubicBezTo>
                <a:cubicBezTo>
                  <a:pt x="8660467" y="4004294"/>
                  <a:pt x="8650418" y="4017919"/>
                  <a:pt x="8640611" y="4031105"/>
                </a:cubicBezTo>
                <a:cubicBezTo>
                  <a:pt x="8639141" y="4030885"/>
                  <a:pt x="8637627" y="4030688"/>
                  <a:pt x="8636135" y="4030468"/>
                </a:cubicBezTo>
                <a:cubicBezTo>
                  <a:pt x="8628325" y="4029328"/>
                  <a:pt x="8620470" y="4028253"/>
                  <a:pt x="8612616" y="4027156"/>
                </a:cubicBezTo>
                <a:cubicBezTo>
                  <a:pt x="8622445" y="4014255"/>
                  <a:pt x="8632559" y="4000828"/>
                  <a:pt x="8642980" y="3986896"/>
                </a:cubicBezTo>
                <a:close/>
                <a:moveTo>
                  <a:pt x="8635894" y="4032267"/>
                </a:moveTo>
                <a:cubicBezTo>
                  <a:pt x="8637057" y="4032443"/>
                  <a:pt x="8638220" y="4032619"/>
                  <a:pt x="8639382" y="4032772"/>
                </a:cubicBezTo>
                <a:cubicBezTo>
                  <a:pt x="8629137" y="4046572"/>
                  <a:pt x="8619176" y="4059846"/>
                  <a:pt x="8609544" y="4072549"/>
                </a:cubicBezTo>
                <a:cubicBezTo>
                  <a:pt x="8600132" y="4071013"/>
                  <a:pt x="8590676" y="4069499"/>
                  <a:pt x="8581198" y="4068030"/>
                </a:cubicBezTo>
                <a:cubicBezTo>
                  <a:pt x="8590873" y="4055612"/>
                  <a:pt x="8600922" y="4042513"/>
                  <a:pt x="8611321" y="4028845"/>
                </a:cubicBezTo>
                <a:cubicBezTo>
                  <a:pt x="8619527" y="4029986"/>
                  <a:pt x="8627710" y="4031083"/>
                  <a:pt x="8635894" y="4032267"/>
                </a:cubicBezTo>
                <a:close/>
                <a:moveTo>
                  <a:pt x="8645109" y="4033606"/>
                </a:moveTo>
                <a:cubicBezTo>
                  <a:pt x="8654280" y="4034944"/>
                  <a:pt x="8663516" y="4036326"/>
                  <a:pt x="8672819" y="4037752"/>
                </a:cubicBezTo>
                <a:cubicBezTo>
                  <a:pt x="8662617" y="4051860"/>
                  <a:pt x="8652744" y="4065375"/>
                  <a:pt x="8643244" y="4078253"/>
                </a:cubicBezTo>
                <a:cubicBezTo>
                  <a:pt x="8639338" y="4077573"/>
                  <a:pt x="8635433" y="4076871"/>
                  <a:pt x="8631506" y="4076213"/>
                </a:cubicBezTo>
                <a:cubicBezTo>
                  <a:pt x="8626109" y="4075292"/>
                  <a:pt x="8620646" y="4074392"/>
                  <a:pt x="8615227" y="4073515"/>
                </a:cubicBezTo>
                <a:cubicBezTo>
                  <a:pt x="8624858" y="4060745"/>
                  <a:pt x="8634841" y="4047428"/>
                  <a:pt x="8645109" y="4033606"/>
                </a:cubicBezTo>
                <a:close/>
                <a:moveTo>
                  <a:pt x="8631221" y="4077924"/>
                </a:moveTo>
                <a:cubicBezTo>
                  <a:pt x="8634863" y="4078539"/>
                  <a:pt x="8638461" y="4079175"/>
                  <a:pt x="8642081" y="4079833"/>
                </a:cubicBezTo>
                <a:cubicBezTo>
                  <a:pt x="8624046" y="4104274"/>
                  <a:pt x="8607285" y="4126521"/>
                  <a:pt x="8591927" y="4146399"/>
                </a:cubicBezTo>
                <a:cubicBezTo>
                  <a:pt x="8444468" y="4337254"/>
                  <a:pt x="8290845" y="4529119"/>
                  <a:pt x="8142268" y="4714664"/>
                </a:cubicBezTo>
                <a:cubicBezTo>
                  <a:pt x="7961155" y="4940864"/>
                  <a:pt x="7773854" y="5174766"/>
                  <a:pt x="7595592" y="5409479"/>
                </a:cubicBezTo>
                <a:cubicBezTo>
                  <a:pt x="7494778" y="5542259"/>
                  <a:pt x="7396860" y="5672626"/>
                  <a:pt x="7306995" y="5807863"/>
                </a:cubicBezTo>
                <a:cubicBezTo>
                  <a:pt x="7260438" y="5877983"/>
                  <a:pt x="7219915" y="5943496"/>
                  <a:pt x="7183100" y="6008130"/>
                </a:cubicBezTo>
                <a:lnTo>
                  <a:pt x="7176386" y="6019978"/>
                </a:lnTo>
                <a:cubicBezTo>
                  <a:pt x="7119124" y="6120814"/>
                  <a:pt x="7047863" y="6246288"/>
                  <a:pt x="7047139" y="6366979"/>
                </a:cubicBezTo>
                <a:cubicBezTo>
                  <a:pt x="7046656" y="6429223"/>
                  <a:pt x="7066709" y="6478741"/>
                  <a:pt x="7106727" y="6514109"/>
                </a:cubicBezTo>
                <a:cubicBezTo>
                  <a:pt x="7167523" y="6567839"/>
                  <a:pt x="7266866" y="6583131"/>
                  <a:pt x="7366123" y="6583131"/>
                </a:cubicBezTo>
                <a:cubicBezTo>
                  <a:pt x="7450547" y="6583131"/>
                  <a:pt x="7534885" y="6572052"/>
                  <a:pt x="7595285" y="6564132"/>
                </a:cubicBezTo>
                <a:lnTo>
                  <a:pt x="7607111" y="6562573"/>
                </a:lnTo>
                <a:cubicBezTo>
                  <a:pt x="7632692" y="6559239"/>
                  <a:pt x="7658275" y="6555663"/>
                  <a:pt x="7683856" y="6551867"/>
                </a:cubicBezTo>
                <a:cubicBezTo>
                  <a:pt x="7635742" y="6560270"/>
                  <a:pt x="7587606" y="6567971"/>
                  <a:pt x="7539404" y="6574882"/>
                </a:cubicBezTo>
                <a:lnTo>
                  <a:pt x="7529312" y="6576308"/>
                </a:lnTo>
                <a:cubicBezTo>
                  <a:pt x="7394908" y="6595308"/>
                  <a:pt x="7144727" y="6630653"/>
                  <a:pt x="7031188" y="6530892"/>
                </a:cubicBezTo>
                <a:cubicBezTo>
                  <a:pt x="6991675" y="6496161"/>
                  <a:pt x="6971995" y="6447192"/>
                  <a:pt x="6972719" y="6385365"/>
                </a:cubicBezTo>
                <a:cubicBezTo>
                  <a:pt x="6974035" y="6263313"/>
                  <a:pt x="7047928" y="6135930"/>
                  <a:pt x="7107298" y="6033559"/>
                </a:cubicBezTo>
                <a:lnTo>
                  <a:pt x="7113639" y="6022633"/>
                </a:lnTo>
                <a:cubicBezTo>
                  <a:pt x="7151704" y="5957032"/>
                  <a:pt x="7193609" y="5890533"/>
                  <a:pt x="7241745" y="5819381"/>
                </a:cubicBezTo>
                <a:cubicBezTo>
                  <a:pt x="7334573" y="5682169"/>
                  <a:pt x="7435716" y="5549850"/>
                  <a:pt x="7539821" y="5415117"/>
                </a:cubicBezTo>
                <a:cubicBezTo>
                  <a:pt x="7734055" y="5163752"/>
                  <a:pt x="7937986" y="4913286"/>
                  <a:pt x="8135226" y="4671070"/>
                </a:cubicBezTo>
                <a:cubicBezTo>
                  <a:pt x="8278318" y="4495331"/>
                  <a:pt x="8426302" y="4313603"/>
                  <a:pt x="8569285" y="4133103"/>
                </a:cubicBezTo>
                <a:cubicBezTo>
                  <a:pt x="8583194" y="4115464"/>
                  <a:pt x="8598179" y="4096003"/>
                  <a:pt x="8614042" y="4075072"/>
                </a:cubicBezTo>
                <a:cubicBezTo>
                  <a:pt x="8619768" y="4076016"/>
                  <a:pt x="8625494" y="4076937"/>
                  <a:pt x="8631221" y="4077924"/>
                </a:cubicBezTo>
                <a:close/>
                <a:moveTo>
                  <a:pt x="9946496" y="6313380"/>
                </a:moveTo>
                <a:cubicBezTo>
                  <a:pt x="9948602" y="6313512"/>
                  <a:pt x="9950686" y="6313622"/>
                  <a:pt x="9952793" y="6313753"/>
                </a:cubicBezTo>
                <a:cubicBezTo>
                  <a:pt x="9953758" y="6313929"/>
                  <a:pt x="9954723" y="6314126"/>
                  <a:pt x="9955688" y="6314302"/>
                </a:cubicBezTo>
                <a:cubicBezTo>
                  <a:pt x="9952793" y="6314017"/>
                  <a:pt x="9949918" y="6313731"/>
                  <a:pt x="9947022" y="6313468"/>
                </a:cubicBezTo>
                <a:cubicBezTo>
                  <a:pt x="9946847" y="6313424"/>
                  <a:pt x="9946671" y="6313402"/>
                  <a:pt x="9946496" y="6313380"/>
                </a:cubicBezTo>
                <a:close/>
                <a:moveTo>
                  <a:pt x="10013324" y="6322244"/>
                </a:moveTo>
                <a:cubicBezTo>
                  <a:pt x="10016067" y="6322463"/>
                  <a:pt x="10018809" y="6322705"/>
                  <a:pt x="10021552" y="6322946"/>
                </a:cubicBezTo>
                <a:cubicBezTo>
                  <a:pt x="10023066" y="6323275"/>
                  <a:pt x="10024558" y="6323604"/>
                  <a:pt x="10026072" y="6323933"/>
                </a:cubicBezTo>
                <a:cubicBezTo>
                  <a:pt x="10022584" y="6323494"/>
                  <a:pt x="10019094" y="6323056"/>
                  <a:pt x="10015606" y="6322617"/>
                </a:cubicBezTo>
                <a:cubicBezTo>
                  <a:pt x="10014838" y="6322485"/>
                  <a:pt x="10014093" y="6322376"/>
                  <a:pt x="10013324" y="6322244"/>
                </a:cubicBezTo>
                <a:close/>
                <a:moveTo>
                  <a:pt x="10080285" y="6333017"/>
                </a:moveTo>
                <a:cubicBezTo>
                  <a:pt x="10082764" y="6333302"/>
                  <a:pt x="10085243" y="6333587"/>
                  <a:pt x="10087700" y="6333872"/>
                </a:cubicBezTo>
                <a:cubicBezTo>
                  <a:pt x="10089588" y="6334355"/>
                  <a:pt x="10091452" y="6334838"/>
                  <a:pt x="10093340" y="6335320"/>
                </a:cubicBezTo>
                <a:cubicBezTo>
                  <a:pt x="10090772" y="6334925"/>
                  <a:pt x="10088228" y="6334530"/>
                  <a:pt x="10085638" y="6334136"/>
                </a:cubicBezTo>
                <a:cubicBezTo>
                  <a:pt x="10083861" y="6333763"/>
                  <a:pt x="10082062" y="6333389"/>
                  <a:pt x="10080285" y="6333017"/>
                </a:cubicBezTo>
                <a:close/>
                <a:moveTo>
                  <a:pt x="10141124" y="6344996"/>
                </a:moveTo>
                <a:cubicBezTo>
                  <a:pt x="10144503" y="6345500"/>
                  <a:pt x="10147882" y="6345983"/>
                  <a:pt x="10151261" y="6346465"/>
                </a:cubicBezTo>
                <a:cubicBezTo>
                  <a:pt x="10153170" y="6347036"/>
                  <a:pt x="10155100" y="6347606"/>
                  <a:pt x="10157031" y="6348177"/>
                </a:cubicBezTo>
                <a:cubicBezTo>
                  <a:pt x="10152752" y="6347387"/>
                  <a:pt x="10148496" y="6346575"/>
                  <a:pt x="10144240" y="6345742"/>
                </a:cubicBezTo>
                <a:cubicBezTo>
                  <a:pt x="10143209" y="6345500"/>
                  <a:pt x="10142177" y="6345259"/>
                  <a:pt x="10141124" y="6344996"/>
                </a:cubicBezTo>
                <a:close/>
                <a:moveTo>
                  <a:pt x="10202665" y="6359059"/>
                </a:moveTo>
                <a:cubicBezTo>
                  <a:pt x="10206615" y="6359761"/>
                  <a:pt x="10210564" y="6360463"/>
                  <a:pt x="10214491" y="6361166"/>
                </a:cubicBezTo>
                <a:cubicBezTo>
                  <a:pt x="10217102" y="6362065"/>
                  <a:pt x="10219757" y="6362964"/>
                  <a:pt x="10222390" y="6363842"/>
                </a:cubicBezTo>
                <a:cubicBezTo>
                  <a:pt x="10218023" y="6362876"/>
                  <a:pt x="10213635" y="6361889"/>
                  <a:pt x="10209247" y="6360902"/>
                </a:cubicBezTo>
                <a:cubicBezTo>
                  <a:pt x="10207053" y="6360288"/>
                  <a:pt x="10204859" y="6359673"/>
                  <a:pt x="10202665" y="6359059"/>
                </a:cubicBezTo>
                <a:close/>
                <a:moveTo>
                  <a:pt x="10262254" y="6374878"/>
                </a:moveTo>
                <a:cubicBezTo>
                  <a:pt x="10266511" y="6375799"/>
                  <a:pt x="10270789" y="6376699"/>
                  <a:pt x="10275089" y="6377621"/>
                </a:cubicBezTo>
                <a:cubicBezTo>
                  <a:pt x="10278008" y="6378761"/>
                  <a:pt x="10280970" y="6379880"/>
                  <a:pt x="10283931" y="6381021"/>
                </a:cubicBezTo>
                <a:cubicBezTo>
                  <a:pt x="10279302" y="6379815"/>
                  <a:pt x="10274650" y="6378608"/>
                  <a:pt x="10270000" y="6377379"/>
                </a:cubicBezTo>
                <a:cubicBezTo>
                  <a:pt x="10267432" y="6376546"/>
                  <a:pt x="10264844" y="6375712"/>
                  <a:pt x="10262254" y="6374878"/>
                </a:cubicBezTo>
                <a:close/>
                <a:moveTo>
                  <a:pt x="10320747" y="6392715"/>
                </a:moveTo>
                <a:cubicBezTo>
                  <a:pt x="10324980" y="6393790"/>
                  <a:pt x="10329194" y="6394843"/>
                  <a:pt x="10333406" y="6395896"/>
                </a:cubicBezTo>
                <a:cubicBezTo>
                  <a:pt x="10336477" y="6397235"/>
                  <a:pt x="10339571" y="6398573"/>
                  <a:pt x="10342664" y="6399911"/>
                </a:cubicBezTo>
                <a:cubicBezTo>
                  <a:pt x="10338342" y="6398617"/>
                  <a:pt x="10334020" y="6397323"/>
                  <a:pt x="10329676" y="6396006"/>
                </a:cubicBezTo>
                <a:cubicBezTo>
                  <a:pt x="10326692" y="6394909"/>
                  <a:pt x="10323709" y="6393812"/>
                  <a:pt x="10320747" y="6392715"/>
                </a:cubicBezTo>
                <a:close/>
                <a:moveTo>
                  <a:pt x="10358746" y="6404716"/>
                </a:moveTo>
                <a:cubicBezTo>
                  <a:pt x="10354029" y="6402720"/>
                  <a:pt x="10349356" y="6400701"/>
                  <a:pt x="10344705" y="6398704"/>
                </a:cubicBezTo>
                <a:cubicBezTo>
                  <a:pt x="10348917" y="6399758"/>
                  <a:pt x="10353152" y="6400789"/>
                  <a:pt x="10357364" y="6401820"/>
                </a:cubicBezTo>
                <a:cubicBezTo>
                  <a:pt x="10359822" y="6402412"/>
                  <a:pt x="10362301" y="6403005"/>
                  <a:pt x="10364758" y="6403597"/>
                </a:cubicBezTo>
                <a:cubicBezTo>
                  <a:pt x="10369431" y="6405945"/>
                  <a:pt x="10374170" y="6408292"/>
                  <a:pt x="10378887" y="6410640"/>
                </a:cubicBezTo>
                <a:cubicBezTo>
                  <a:pt x="10372217" y="6408687"/>
                  <a:pt x="10365504" y="6406713"/>
                  <a:pt x="10358746" y="6404716"/>
                </a:cubicBezTo>
                <a:close/>
                <a:moveTo>
                  <a:pt x="10332418" y="6393373"/>
                </a:moveTo>
                <a:cubicBezTo>
                  <a:pt x="10326977" y="6391004"/>
                  <a:pt x="10321559" y="6388612"/>
                  <a:pt x="10316183" y="6386221"/>
                </a:cubicBezTo>
                <a:cubicBezTo>
                  <a:pt x="10320571" y="6387120"/>
                  <a:pt x="10324936" y="6388020"/>
                  <a:pt x="10329368" y="6388919"/>
                </a:cubicBezTo>
                <a:cubicBezTo>
                  <a:pt x="10332945" y="6389666"/>
                  <a:pt x="10336565" y="6390345"/>
                  <a:pt x="10340141" y="6391069"/>
                </a:cubicBezTo>
                <a:cubicBezTo>
                  <a:pt x="10345429" y="6393812"/>
                  <a:pt x="10350782" y="6396532"/>
                  <a:pt x="10356135" y="6399253"/>
                </a:cubicBezTo>
                <a:cubicBezTo>
                  <a:pt x="10348259" y="6397301"/>
                  <a:pt x="10340361" y="6395348"/>
                  <a:pt x="10332418" y="6393373"/>
                </a:cubicBezTo>
                <a:close/>
                <a:moveTo>
                  <a:pt x="10329830" y="6386660"/>
                </a:moveTo>
                <a:cubicBezTo>
                  <a:pt x="10322019" y="6385080"/>
                  <a:pt x="10314208" y="6383478"/>
                  <a:pt x="10306398" y="6381855"/>
                </a:cubicBezTo>
                <a:cubicBezTo>
                  <a:pt x="10300584" y="6379244"/>
                  <a:pt x="10294791" y="6376611"/>
                  <a:pt x="10289043" y="6373978"/>
                </a:cubicBezTo>
                <a:cubicBezTo>
                  <a:pt x="10293190" y="6374680"/>
                  <a:pt x="10297293" y="6375361"/>
                  <a:pt x="10301373" y="6376040"/>
                </a:cubicBezTo>
                <a:cubicBezTo>
                  <a:pt x="10306178" y="6376830"/>
                  <a:pt x="10311027" y="6377577"/>
                  <a:pt x="10315831" y="6378366"/>
                </a:cubicBezTo>
                <a:cubicBezTo>
                  <a:pt x="10321448" y="6381328"/>
                  <a:pt x="10327087" y="6384312"/>
                  <a:pt x="10332770" y="6387252"/>
                </a:cubicBezTo>
                <a:cubicBezTo>
                  <a:pt x="10331804" y="6387054"/>
                  <a:pt x="10330817" y="6386857"/>
                  <a:pt x="10329830" y="6386660"/>
                </a:cubicBezTo>
                <a:close/>
                <a:moveTo>
                  <a:pt x="10301769" y="6373671"/>
                </a:moveTo>
                <a:cubicBezTo>
                  <a:pt x="10294748" y="6372508"/>
                  <a:pt x="10287726" y="6371324"/>
                  <a:pt x="10280706" y="6370161"/>
                </a:cubicBezTo>
                <a:cubicBezTo>
                  <a:pt x="10274650" y="6367352"/>
                  <a:pt x="10268639" y="6364544"/>
                  <a:pt x="10262671" y="6361736"/>
                </a:cubicBezTo>
                <a:cubicBezTo>
                  <a:pt x="10266247" y="6362197"/>
                  <a:pt x="10269824" y="6362679"/>
                  <a:pt x="10273378" y="6363140"/>
                </a:cubicBezTo>
                <a:cubicBezTo>
                  <a:pt x="10279521" y="6363930"/>
                  <a:pt x="10285687" y="6364676"/>
                  <a:pt x="10291829" y="6365466"/>
                </a:cubicBezTo>
                <a:cubicBezTo>
                  <a:pt x="10297599" y="6368603"/>
                  <a:pt x="10303436" y="6371740"/>
                  <a:pt x="10309293" y="6374878"/>
                </a:cubicBezTo>
                <a:cubicBezTo>
                  <a:pt x="10306793" y="6374461"/>
                  <a:pt x="10304269" y="6374088"/>
                  <a:pt x="10301769" y="6373671"/>
                </a:cubicBezTo>
                <a:close/>
                <a:moveTo>
                  <a:pt x="10273708" y="6360661"/>
                </a:moveTo>
                <a:cubicBezTo>
                  <a:pt x="10267586" y="6359871"/>
                  <a:pt x="10261465" y="6359059"/>
                  <a:pt x="10255300" y="6358247"/>
                </a:cubicBezTo>
                <a:cubicBezTo>
                  <a:pt x="10249134" y="6355329"/>
                  <a:pt x="10242992" y="6352368"/>
                  <a:pt x="10236892" y="6349406"/>
                </a:cubicBezTo>
                <a:cubicBezTo>
                  <a:pt x="10239722" y="6349691"/>
                  <a:pt x="10242575" y="6349976"/>
                  <a:pt x="10245404" y="6350239"/>
                </a:cubicBezTo>
                <a:cubicBezTo>
                  <a:pt x="10252952" y="6350963"/>
                  <a:pt x="10260521" y="6351622"/>
                  <a:pt x="10268091" y="6352324"/>
                </a:cubicBezTo>
                <a:cubicBezTo>
                  <a:pt x="10273970" y="6355615"/>
                  <a:pt x="10279894" y="6358906"/>
                  <a:pt x="10285840" y="6362197"/>
                </a:cubicBezTo>
                <a:cubicBezTo>
                  <a:pt x="10281803" y="6361670"/>
                  <a:pt x="10277744" y="6361188"/>
                  <a:pt x="10273708" y="6360661"/>
                </a:cubicBezTo>
                <a:close/>
                <a:moveTo>
                  <a:pt x="10245646" y="6347672"/>
                </a:moveTo>
                <a:cubicBezTo>
                  <a:pt x="10240512" y="6347168"/>
                  <a:pt x="10235357" y="6346663"/>
                  <a:pt x="10230222" y="6346159"/>
                </a:cubicBezTo>
                <a:cubicBezTo>
                  <a:pt x="10223970" y="6343109"/>
                  <a:pt x="10217761" y="6340037"/>
                  <a:pt x="10211617" y="6336966"/>
                </a:cubicBezTo>
                <a:cubicBezTo>
                  <a:pt x="10213548" y="6337097"/>
                  <a:pt x="10215479" y="6337229"/>
                  <a:pt x="10217409" y="6337339"/>
                </a:cubicBezTo>
                <a:cubicBezTo>
                  <a:pt x="10226514" y="6337931"/>
                  <a:pt x="10235642" y="6338502"/>
                  <a:pt x="10244790" y="6339072"/>
                </a:cubicBezTo>
                <a:cubicBezTo>
                  <a:pt x="10250671" y="6342473"/>
                  <a:pt x="10256594" y="6345851"/>
                  <a:pt x="10262562" y="6349230"/>
                </a:cubicBezTo>
                <a:cubicBezTo>
                  <a:pt x="10256945" y="6348703"/>
                  <a:pt x="10251284" y="6348199"/>
                  <a:pt x="10245646" y="6347672"/>
                </a:cubicBezTo>
                <a:close/>
                <a:moveTo>
                  <a:pt x="10217585" y="6334662"/>
                </a:moveTo>
                <a:cubicBezTo>
                  <a:pt x="10213526" y="6334399"/>
                  <a:pt x="10209489" y="6334136"/>
                  <a:pt x="10205430" y="6333872"/>
                </a:cubicBezTo>
                <a:cubicBezTo>
                  <a:pt x="10199156" y="6330713"/>
                  <a:pt x="10192947" y="6327532"/>
                  <a:pt x="10186759" y="6324350"/>
                </a:cubicBezTo>
                <a:cubicBezTo>
                  <a:pt x="10187659" y="6324372"/>
                  <a:pt x="10188536" y="6324416"/>
                  <a:pt x="10189436" y="6324438"/>
                </a:cubicBezTo>
                <a:cubicBezTo>
                  <a:pt x="10200165" y="6324833"/>
                  <a:pt x="10210915" y="6325206"/>
                  <a:pt x="10221688" y="6325535"/>
                </a:cubicBezTo>
                <a:cubicBezTo>
                  <a:pt x="10227590" y="6329045"/>
                  <a:pt x="10233513" y="6332534"/>
                  <a:pt x="10239502" y="6336022"/>
                </a:cubicBezTo>
                <a:cubicBezTo>
                  <a:pt x="10232197" y="6335561"/>
                  <a:pt x="10224891" y="6335145"/>
                  <a:pt x="10217585" y="6334662"/>
                </a:cubicBezTo>
                <a:close/>
                <a:moveTo>
                  <a:pt x="10189524" y="6321652"/>
                </a:moveTo>
                <a:cubicBezTo>
                  <a:pt x="10186672" y="6321542"/>
                  <a:pt x="10183819" y="6321454"/>
                  <a:pt x="10180945" y="6321344"/>
                </a:cubicBezTo>
                <a:cubicBezTo>
                  <a:pt x="10174692" y="6318097"/>
                  <a:pt x="10168484" y="6314828"/>
                  <a:pt x="10162319" y="6311559"/>
                </a:cubicBezTo>
                <a:cubicBezTo>
                  <a:pt x="10174517" y="6311669"/>
                  <a:pt x="10186715" y="6311735"/>
                  <a:pt x="10198914" y="6311801"/>
                </a:cubicBezTo>
                <a:cubicBezTo>
                  <a:pt x="10204794" y="6315399"/>
                  <a:pt x="10210696" y="6318997"/>
                  <a:pt x="10216664" y="6322551"/>
                </a:cubicBezTo>
                <a:cubicBezTo>
                  <a:pt x="10207624" y="6322266"/>
                  <a:pt x="10198563" y="6321981"/>
                  <a:pt x="10189524" y="6321652"/>
                </a:cubicBezTo>
                <a:close/>
                <a:moveTo>
                  <a:pt x="10161484" y="6308663"/>
                </a:moveTo>
                <a:cubicBezTo>
                  <a:pt x="10159926" y="6308641"/>
                  <a:pt x="10158369" y="6308641"/>
                  <a:pt x="10156834" y="6308619"/>
                </a:cubicBezTo>
                <a:cubicBezTo>
                  <a:pt x="10150581" y="6305284"/>
                  <a:pt x="10144394" y="6301928"/>
                  <a:pt x="10138250" y="6298549"/>
                </a:cubicBezTo>
                <a:cubicBezTo>
                  <a:pt x="10150953" y="6298329"/>
                  <a:pt x="10163701" y="6298088"/>
                  <a:pt x="10176425" y="6297825"/>
                </a:cubicBezTo>
                <a:cubicBezTo>
                  <a:pt x="10182284" y="6301511"/>
                  <a:pt x="10188163" y="6305197"/>
                  <a:pt x="10194109" y="6308861"/>
                </a:cubicBezTo>
                <a:cubicBezTo>
                  <a:pt x="10183227" y="6308817"/>
                  <a:pt x="10172345" y="6308773"/>
                  <a:pt x="10161484" y="6308663"/>
                </a:cubicBezTo>
                <a:close/>
                <a:moveTo>
                  <a:pt x="10133424" y="6295675"/>
                </a:moveTo>
                <a:cubicBezTo>
                  <a:pt x="10133292" y="6295675"/>
                  <a:pt x="10133160" y="6295675"/>
                  <a:pt x="10133029" y="6295675"/>
                </a:cubicBezTo>
                <a:cubicBezTo>
                  <a:pt x="10126819" y="6292252"/>
                  <a:pt x="10120677" y="6288807"/>
                  <a:pt x="10114555" y="6285341"/>
                </a:cubicBezTo>
                <a:cubicBezTo>
                  <a:pt x="10127785" y="6284793"/>
                  <a:pt x="10141036" y="6284244"/>
                  <a:pt x="10154288" y="6283630"/>
                </a:cubicBezTo>
                <a:cubicBezTo>
                  <a:pt x="10160102" y="6287403"/>
                  <a:pt x="10165938" y="6291177"/>
                  <a:pt x="10171819" y="6294929"/>
                </a:cubicBezTo>
                <a:cubicBezTo>
                  <a:pt x="10159005" y="6295192"/>
                  <a:pt x="10146193" y="6295455"/>
                  <a:pt x="10133424" y="6295675"/>
                </a:cubicBezTo>
                <a:close/>
                <a:moveTo>
                  <a:pt x="10109531" y="6282489"/>
                </a:moveTo>
                <a:cubicBezTo>
                  <a:pt x="10103387" y="6278978"/>
                  <a:pt x="10097288" y="6275468"/>
                  <a:pt x="10091255" y="6271936"/>
                </a:cubicBezTo>
                <a:cubicBezTo>
                  <a:pt x="10104967" y="6271036"/>
                  <a:pt x="10118701" y="6270158"/>
                  <a:pt x="10132458" y="6269215"/>
                </a:cubicBezTo>
                <a:cubicBezTo>
                  <a:pt x="10138206" y="6273077"/>
                  <a:pt x="10144020" y="6276916"/>
                  <a:pt x="10149856" y="6280756"/>
                </a:cubicBezTo>
                <a:cubicBezTo>
                  <a:pt x="10136407" y="6281348"/>
                  <a:pt x="10122959" y="6281940"/>
                  <a:pt x="10109531" y="6282489"/>
                </a:cubicBezTo>
                <a:close/>
                <a:moveTo>
                  <a:pt x="10063567" y="6255437"/>
                </a:moveTo>
                <a:cubicBezTo>
                  <a:pt x="10057577" y="6251773"/>
                  <a:pt x="10051631" y="6248109"/>
                  <a:pt x="10045751" y="6244423"/>
                </a:cubicBezTo>
                <a:cubicBezTo>
                  <a:pt x="10060407" y="6242865"/>
                  <a:pt x="10075085" y="6241264"/>
                  <a:pt x="10089785" y="6239640"/>
                </a:cubicBezTo>
                <a:cubicBezTo>
                  <a:pt x="10095423" y="6243655"/>
                  <a:pt x="10101128" y="6247649"/>
                  <a:pt x="10106833" y="6251641"/>
                </a:cubicBezTo>
                <a:cubicBezTo>
                  <a:pt x="10092396" y="6252936"/>
                  <a:pt x="10077982" y="6254187"/>
                  <a:pt x="10063567" y="6255437"/>
                </a:cubicBezTo>
                <a:close/>
                <a:moveTo>
                  <a:pt x="10041122" y="6241549"/>
                </a:moveTo>
                <a:cubicBezTo>
                  <a:pt x="10035220" y="6237819"/>
                  <a:pt x="10029340" y="6234089"/>
                  <a:pt x="10023526" y="6230338"/>
                </a:cubicBezTo>
                <a:cubicBezTo>
                  <a:pt x="10038665" y="6228407"/>
                  <a:pt x="10053781" y="6226476"/>
                  <a:pt x="10068942" y="6224502"/>
                </a:cubicBezTo>
                <a:cubicBezTo>
                  <a:pt x="10074471" y="6228604"/>
                  <a:pt x="10080109" y="6232664"/>
                  <a:pt x="10085749" y="6236722"/>
                </a:cubicBezTo>
                <a:cubicBezTo>
                  <a:pt x="10070851" y="6238368"/>
                  <a:pt x="10055998" y="6239948"/>
                  <a:pt x="10041122" y="6241549"/>
                </a:cubicBezTo>
                <a:close/>
                <a:moveTo>
                  <a:pt x="10019029" y="6227420"/>
                </a:moveTo>
                <a:cubicBezTo>
                  <a:pt x="10013215" y="6223624"/>
                  <a:pt x="10007423" y="6219828"/>
                  <a:pt x="10001697" y="6215989"/>
                </a:cubicBezTo>
                <a:cubicBezTo>
                  <a:pt x="10017273" y="6213729"/>
                  <a:pt x="10032851" y="6211448"/>
                  <a:pt x="10048428" y="6209122"/>
                </a:cubicBezTo>
                <a:cubicBezTo>
                  <a:pt x="10053892" y="6213290"/>
                  <a:pt x="10059421" y="6217415"/>
                  <a:pt x="10064971" y="6221540"/>
                </a:cubicBezTo>
                <a:cubicBezTo>
                  <a:pt x="10049657" y="6223536"/>
                  <a:pt x="10034343" y="6225489"/>
                  <a:pt x="10019029" y="6227420"/>
                </a:cubicBezTo>
                <a:close/>
                <a:moveTo>
                  <a:pt x="9997309" y="6213027"/>
                </a:moveTo>
                <a:cubicBezTo>
                  <a:pt x="9991560" y="6209166"/>
                  <a:pt x="9985878" y="6205305"/>
                  <a:pt x="9980239" y="6201399"/>
                </a:cubicBezTo>
                <a:cubicBezTo>
                  <a:pt x="9996233" y="6198810"/>
                  <a:pt x="10012250" y="6196177"/>
                  <a:pt x="10028266" y="6193501"/>
                </a:cubicBezTo>
                <a:cubicBezTo>
                  <a:pt x="10033619" y="6197735"/>
                  <a:pt x="10039082" y="6201926"/>
                  <a:pt x="10044545" y="6206116"/>
                </a:cubicBezTo>
                <a:cubicBezTo>
                  <a:pt x="10028770" y="6208442"/>
                  <a:pt x="10013039" y="6210746"/>
                  <a:pt x="9997309" y="6213027"/>
                </a:cubicBezTo>
                <a:close/>
                <a:moveTo>
                  <a:pt x="9975939" y="6198415"/>
                </a:moveTo>
                <a:cubicBezTo>
                  <a:pt x="9970301" y="6194488"/>
                  <a:pt x="9964705" y="6190539"/>
                  <a:pt x="9959155" y="6186568"/>
                </a:cubicBezTo>
                <a:cubicBezTo>
                  <a:pt x="9975587" y="6183628"/>
                  <a:pt x="9992021" y="6180644"/>
                  <a:pt x="10008453" y="6177638"/>
                </a:cubicBezTo>
                <a:cubicBezTo>
                  <a:pt x="10013720" y="6181938"/>
                  <a:pt x="10019073" y="6186195"/>
                  <a:pt x="10024426" y="6190451"/>
                </a:cubicBezTo>
                <a:cubicBezTo>
                  <a:pt x="10008256" y="6193128"/>
                  <a:pt x="9992086" y="6195782"/>
                  <a:pt x="9975939" y="6198415"/>
                </a:cubicBezTo>
                <a:close/>
                <a:moveTo>
                  <a:pt x="9954920" y="6183518"/>
                </a:moveTo>
                <a:cubicBezTo>
                  <a:pt x="9949391" y="6179525"/>
                  <a:pt x="9943906" y="6175510"/>
                  <a:pt x="9938465" y="6171473"/>
                </a:cubicBezTo>
                <a:cubicBezTo>
                  <a:pt x="9955293" y="6168182"/>
                  <a:pt x="9972143" y="6164847"/>
                  <a:pt x="9988993" y="6161513"/>
                </a:cubicBezTo>
                <a:cubicBezTo>
                  <a:pt x="9994171" y="6165879"/>
                  <a:pt x="9999415" y="6170201"/>
                  <a:pt x="10004680" y="6174523"/>
                </a:cubicBezTo>
                <a:cubicBezTo>
                  <a:pt x="9988094" y="6177550"/>
                  <a:pt x="9971507" y="6180534"/>
                  <a:pt x="9954920" y="6183518"/>
                </a:cubicBezTo>
                <a:close/>
                <a:moveTo>
                  <a:pt x="9934297" y="6168358"/>
                </a:moveTo>
                <a:cubicBezTo>
                  <a:pt x="9928856" y="6164298"/>
                  <a:pt x="9923480" y="6160218"/>
                  <a:pt x="9918127" y="6156115"/>
                </a:cubicBezTo>
                <a:cubicBezTo>
                  <a:pt x="9935372" y="6152495"/>
                  <a:pt x="9952638" y="6148809"/>
                  <a:pt x="9969905" y="6145123"/>
                </a:cubicBezTo>
                <a:cubicBezTo>
                  <a:pt x="9974974" y="6149555"/>
                  <a:pt x="9980130" y="6153943"/>
                  <a:pt x="9985286" y="6158331"/>
                </a:cubicBezTo>
                <a:cubicBezTo>
                  <a:pt x="9968282" y="6161688"/>
                  <a:pt x="9951279" y="6165045"/>
                  <a:pt x="9934297" y="6168358"/>
                </a:cubicBezTo>
                <a:close/>
                <a:moveTo>
                  <a:pt x="9914025" y="6152956"/>
                </a:moveTo>
                <a:cubicBezTo>
                  <a:pt x="9908693" y="6148809"/>
                  <a:pt x="9903405" y="6144662"/>
                  <a:pt x="9898162" y="6140472"/>
                </a:cubicBezTo>
                <a:cubicBezTo>
                  <a:pt x="9915824" y="6136501"/>
                  <a:pt x="9933485" y="6132508"/>
                  <a:pt x="9951169" y="6128471"/>
                </a:cubicBezTo>
                <a:cubicBezTo>
                  <a:pt x="9956149" y="6132969"/>
                  <a:pt x="9961173" y="6137422"/>
                  <a:pt x="9966242" y="6141876"/>
                </a:cubicBezTo>
                <a:cubicBezTo>
                  <a:pt x="9948821" y="6145584"/>
                  <a:pt x="9931423" y="6149292"/>
                  <a:pt x="9914025" y="6152956"/>
                </a:cubicBezTo>
                <a:close/>
                <a:moveTo>
                  <a:pt x="9894103" y="6137247"/>
                </a:moveTo>
                <a:cubicBezTo>
                  <a:pt x="9888881" y="6133056"/>
                  <a:pt x="9883703" y="6128822"/>
                  <a:pt x="9878570" y="6124566"/>
                </a:cubicBezTo>
                <a:cubicBezTo>
                  <a:pt x="9896648" y="6120265"/>
                  <a:pt x="9914727" y="6115921"/>
                  <a:pt x="9932805" y="6111555"/>
                </a:cubicBezTo>
                <a:cubicBezTo>
                  <a:pt x="9937676" y="6116119"/>
                  <a:pt x="9942612" y="6120638"/>
                  <a:pt x="9947570" y="6125158"/>
                </a:cubicBezTo>
                <a:cubicBezTo>
                  <a:pt x="9929733" y="6129217"/>
                  <a:pt x="9911918" y="6133254"/>
                  <a:pt x="9894103" y="6137247"/>
                </a:cubicBezTo>
                <a:close/>
                <a:moveTo>
                  <a:pt x="9874599" y="6121275"/>
                </a:moveTo>
                <a:cubicBezTo>
                  <a:pt x="9869465" y="6117018"/>
                  <a:pt x="9864374" y="6112718"/>
                  <a:pt x="9859350" y="6108396"/>
                </a:cubicBezTo>
                <a:cubicBezTo>
                  <a:pt x="9877824" y="6103745"/>
                  <a:pt x="9896297" y="6099071"/>
                  <a:pt x="9914792" y="6094376"/>
                </a:cubicBezTo>
                <a:cubicBezTo>
                  <a:pt x="9919554" y="6099006"/>
                  <a:pt x="9924380" y="6103591"/>
                  <a:pt x="9929251" y="6108177"/>
                </a:cubicBezTo>
                <a:cubicBezTo>
                  <a:pt x="9911019" y="6112565"/>
                  <a:pt x="9892787" y="6116931"/>
                  <a:pt x="9874599" y="6121275"/>
                </a:cubicBezTo>
                <a:close/>
                <a:moveTo>
                  <a:pt x="9855445" y="6105039"/>
                </a:moveTo>
                <a:cubicBezTo>
                  <a:pt x="9850377" y="6100651"/>
                  <a:pt x="9845352" y="6096241"/>
                  <a:pt x="9840372" y="6091810"/>
                </a:cubicBezTo>
                <a:cubicBezTo>
                  <a:pt x="9859241" y="6086785"/>
                  <a:pt x="9878109" y="6081761"/>
                  <a:pt x="9896955" y="6076693"/>
                </a:cubicBezTo>
                <a:cubicBezTo>
                  <a:pt x="9901672" y="6081454"/>
                  <a:pt x="9906477" y="6086193"/>
                  <a:pt x="9911283" y="6090910"/>
                </a:cubicBezTo>
                <a:cubicBezTo>
                  <a:pt x="9892655" y="6095627"/>
                  <a:pt x="9874050" y="6100344"/>
                  <a:pt x="9855445" y="6105039"/>
                </a:cubicBezTo>
                <a:close/>
                <a:moveTo>
                  <a:pt x="9836533" y="6088365"/>
                </a:moveTo>
                <a:cubicBezTo>
                  <a:pt x="9831619" y="6083955"/>
                  <a:pt x="9826747" y="6079545"/>
                  <a:pt x="9821943" y="6075091"/>
                </a:cubicBezTo>
                <a:cubicBezTo>
                  <a:pt x="9841184" y="6069738"/>
                  <a:pt x="9860447" y="6064363"/>
                  <a:pt x="9879711" y="6058966"/>
                </a:cubicBezTo>
                <a:cubicBezTo>
                  <a:pt x="9884252" y="6063726"/>
                  <a:pt x="9888859" y="6068443"/>
                  <a:pt x="9893488" y="6073139"/>
                </a:cubicBezTo>
                <a:cubicBezTo>
                  <a:pt x="9874511" y="6078250"/>
                  <a:pt x="9855510" y="6083319"/>
                  <a:pt x="9836533" y="6088365"/>
                </a:cubicBezTo>
                <a:close/>
                <a:moveTo>
                  <a:pt x="9818147" y="6071559"/>
                </a:moveTo>
                <a:cubicBezTo>
                  <a:pt x="9813343" y="6067083"/>
                  <a:pt x="9808603" y="6062607"/>
                  <a:pt x="9803908" y="6058088"/>
                </a:cubicBezTo>
                <a:cubicBezTo>
                  <a:pt x="9823544" y="6052384"/>
                  <a:pt x="9843181" y="6046679"/>
                  <a:pt x="9862839" y="6040952"/>
                </a:cubicBezTo>
                <a:cubicBezTo>
                  <a:pt x="9867271" y="6045780"/>
                  <a:pt x="9871768" y="6050562"/>
                  <a:pt x="9876288" y="6055323"/>
                </a:cubicBezTo>
                <a:cubicBezTo>
                  <a:pt x="9856893" y="6060764"/>
                  <a:pt x="9837520" y="6066161"/>
                  <a:pt x="9818147" y="6071559"/>
                </a:cubicBezTo>
                <a:close/>
                <a:moveTo>
                  <a:pt x="9800135" y="6054468"/>
                </a:moveTo>
                <a:cubicBezTo>
                  <a:pt x="9795462" y="6049948"/>
                  <a:pt x="9790832" y="6045384"/>
                  <a:pt x="9786247" y="6040799"/>
                </a:cubicBezTo>
                <a:cubicBezTo>
                  <a:pt x="9806277" y="6034788"/>
                  <a:pt x="9826309" y="6028732"/>
                  <a:pt x="9846340" y="6022677"/>
                </a:cubicBezTo>
                <a:cubicBezTo>
                  <a:pt x="9850662" y="6027569"/>
                  <a:pt x="9855050" y="6032418"/>
                  <a:pt x="9859460" y="6037245"/>
                </a:cubicBezTo>
                <a:cubicBezTo>
                  <a:pt x="9839670" y="6042993"/>
                  <a:pt x="9819902" y="6048741"/>
                  <a:pt x="9800135" y="6054468"/>
                </a:cubicBezTo>
                <a:close/>
                <a:moveTo>
                  <a:pt x="9782539" y="6037113"/>
                </a:moveTo>
                <a:cubicBezTo>
                  <a:pt x="9777975" y="6032506"/>
                  <a:pt x="9773455" y="6027898"/>
                  <a:pt x="9768980" y="6023247"/>
                </a:cubicBezTo>
                <a:cubicBezTo>
                  <a:pt x="9789384" y="6016884"/>
                  <a:pt x="9809788" y="6010522"/>
                  <a:pt x="9830214" y="6004116"/>
                </a:cubicBezTo>
                <a:cubicBezTo>
                  <a:pt x="9834426" y="6009074"/>
                  <a:pt x="9838705" y="6013967"/>
                  <a:pt x="9843005" y="6018859"/>
                </a:cubicBezTo>
                <a:cubicBezTo>
                  <a:pt x="9822843" y="6024959"/>
                  <a:pt x="9802680" y="6031036"/>
                  <a:pt x="9782539" y="6037113"/>
                </a:cubicBezTo>
                <a:close/>
                <a:moveTo>
                  <a:pt x="9765316" y="6019452"/>
                </a:moveTo>
                <a:cubicBezTo>
                  <a:pt x="9760972" y="6014910"/>
                  <a:pt x="9756672" y="6010346"/>
                  <a:pt x="9752393" y="6005739"/>
                </a:cubicBezTo>
                <a:lnTo>
                  <a:pt x="9752064" y="6005410"/>
                </a:lnTo>
                <a:cubicBezTo>
                  <a:pt x="9772842" y="5998718"/>
                  <a:pt x="9793641" y="5992005"/>
                  <a:pt x="9814417" y="5985313"/>
                </a:cubicBezTo>
                <a:cubicBezTo>
                  <a:pt x="9815624" y="5986761"/>
                  <a:pt x="9816809" y="5988231"/>
                  <a:pt x="9818015" y="5989679"/>
                </a:cubicBezTo>
                <a:cubicBezTo>
                  <a:pt x="9820955" y="5993211"/>
                  <a:pt x="9823940" y="5996700"/>
                  <a:pt x="9826923" y="6000210"/>
                </a:cubicBezTo>
                <a:cubicBezTo>
                  <a:pt x="9806388" y="6006639"/>
                  <a:pt x="9785851" y="6013067"/>
                  <a:pt x="9765316" y="6019452"/>
                </a:cubicBezTo>
                <a:close/>
                <a:moveTo>
                  <a:pt x="9748466" y="6001505"/>
                </a:moveTo>
                <a:cubicBezTo>
                  <a:pt x="9744100" y="5996810"/>
                  <a:pt x="9739712" y="5992070"/>
                  <a:pt x="9735324" y="5987331"/>
                </a:cubicBezTo>
                <a:cubicBezTo>
                  <a:pt x="9756518" y="5980311"/>
                  <a:pt x="9777690" y="5973290"/>
                  <a:pt x="9798884" y="5966248"/>
                </a:cubicBezTo>
                <a:cubicBezTo>
                  <a:pt x="9802965" y="5971315"/>
                  <a:pt x="9807046" y="5976340"/>
                  <a:pt x="9811149" y="5981320"/>
                </a:cubicBezTo>
                <a:cubicBezTo>
                  <a:pt x="9790239" y="5988056"/>
                  <a:pt x="9769352" y="5994791"/>
                  <a:pt x="9748466" y="6001505"/>
                </a:cubicBezTo>
                <a:close/>
                <a:moveTo>
                  <a:pt x="9731682" y="5983382"/>
                </a:moveTo>
                <a:cubicBezTo>
                  <a:pt x="9727338" y="5978643"/>
                  <a:pt x="9722994" y="5973883"/>
                  <a:pt x="9718650" y="5969077"/>
                </a:cubicBezTo>
                <a:cubicBezTo>
                  <a:pt x="9740305" y="5961728"/>
                  <a:pt x="9761937" y="5954334"/>
                  <a:pt x="9783592" y="5946940"/>
                </a:cubicBezTo>
                <a:cubicBezTo>
                  <a:pt x="9787585" y="5952074"/>
                  <a:pt x="9791578" y="5957142"/>
                  <a:pt x="9795615" y="5962166"/>
                </a:cubicBezTo>
                <a:cubicBezTo>
                  <a:pt x="9774289" y="5969253"/>
                  <a:pt x="9752985" y="5976318"/>
                  <a:pt x="9731682" y="5983382"/>
                </a:cubicBezTo>
                <a:close/>
                <a:moveTo>
                  <a:pt x="9715030" y="5965041"/>
                </a:moveTo>
                <a:cubicBezTo>
                  <a:pt x="9710751" y="5960257"/>
                  <a:pt x="9706473" y="5955453"/>
                  <a:pt x="9702239" y="5950604"/>
                </a:cubicBezTo>
                <a:cubicBezTo>
                  <a:pt x="9724354" y="5942881"/>
                  <a:pt x="9746470" y="5935136"/>
                  <a:pt x="9768585" y="5927370"/>
                </a:cubicBezTo>
                <a:cubicBezTo>
                  <a:pt x="9772490" y="5932570"/>
                  <a:pt x="9776396" y="5937682"/>
                  <a:pt x="9780345" y="5942771"/>
                </a:cubicBezTo>
                <a:cubicBezTo>
                  <a:pt x="9758558" y="5950209"/>
                  <a:pt x="9736794" y="5957625"/>
                  <a:pt x="9715030" y="5965041"/>
                </a:cubicBezTo>
                <a:close/>
                <a:moveTo>
                  <a:pt x="9698663" y="5946458"/>
                </a:moveTo>
                <a:cubicBezTo>
                  <a:pt x="9694472" y="5941631"/>
                  <a:pt x="9690347" y="5936760"/>
                  <a:pt x="9686244" y="5931823"/>
                </a:cubicBezTo>
                <a:cubicBezTo>
                  <a:pt x="9708843" y="5923750"/>
                  <a:pt x="9731441" y="5915632"/>
                  <a:pt x="9754038" y="5907514"/>
                </a:cubicBezTo>
                <a:cubicBezTo>
                  <a:pt x="9757790" y="5912758"/>
                  <a:pt x="9761587" y="5917958"/>
                  <a:pt x="9765404" y="5923091"/>
                </a:cubicBezTo>
                <a:cubicBezTo>
                  <a:pt x="9743156" y="5930902"/>
                  <a:pt x="9720887" y="5938691"/>
                  <a:pt x="9698663" y="5946458"/>
                </a:cubicBezTo>
                <a:close/>
                <a:moveTo>
                  <a:pt x="9455042" y="4600774"/>
                </a:moveTo>
                <a:cubicBezTo>
                  <a:pt x="9541288" y="4781405"/>
                  <a:pt x="9573517" y="4982792"/>
                  <a:pt x="9604694" y="5177574"/>
                </a:cubicBezTo>
                <a:cubicBezTo>
                  <a:pt x="9622509" y="5288831"/>
                  <a:pt x="9640917" y="5403884"/>
                  <a:pt x="9669197" y="5513430"/>
                </a:cubicBezTo>
                <a:cubicBezTo>
                  <a:pt x="9704345" y="5649567"/>
                  <a:pt x="9756211" y="5770170"/>
                  <a:pt x="9821614" y="5877654"/>
                </a:cubicBezTo>
                <a:cubicBezTo>
                  <a:pt x="9798642" y="5885947"/>
                  <a:pt x="9775672" y="5894219"/>
                  <a:pt x="9752700" y="5902468"/>
                </a:cubicBezTo>
                <a:cubicBezTo>
                  <a:pt x="9722424" y="5859751"/>
                  <a:pt x="9694450" y="5813304"/>
                  <a:pt x="9672664" y="5761329"/>
                </a:cubicBezTo>
                <a:cubicBezTo>
                  <a:pt x="9654388" y="5717690"/>
                  <a:pt x="9638152" y="5669445"/>
                  <a:pt x="9623058" y="5613783"/>
                </a:cubicBezTo>
                <a:cubicBezTo>
                  <a:pt x="9615159" y="5584712"/>
                  <a:pt x="9608117" y="5554611"/>
                  <a:pt x="9601491" y="5521745"/>
                </a:cubicBezTo>
                <a:cubicBezTo>
                  <a:pt x="9590169" y="5465294"/>
                  <a:pt x="9580495" y="5403270"/>
                  <a:pt x="9571016" y="5326524"/>
                </a:cubicBezTo>
                <a:cubicBezTo>
                  <a:pt x="9564588" y="5274285"/>
                  <a:pt x="9559059" y="5220818"/>
                  <a:pt x="9553706" y="5169127"/>
                </a:cubicBezTo>
                <a:cubicBezTo>
                  <a:pt x="9537097" y="5008790"/>
                  <a:pt x="9519918" y="4842990"/>
                  <a:pt x="9473844" y="4688906"/>
                </a:cubicBezTo>
                <a:cubicBezTo>
                  <a:pt x="9462436" y="4650775"/>
                  <a:pt x="9449798" y="4614092"/>
                  <a:pt x="9436305" y="4579909"/>
                </a:cubicBezTo>
                <a:cubicBezTo>
                  <a:pt x="9427925" y="4558650"/>
                  <a:pt x="9418841" y="4537938"/>
                  <a:pt x="9409100" y="4517753"/>
                </a:cubicBezTo>
                <a:cubicBezTo>
                  <a:pt x="9425972" y="4544345"/>
                  <a:pt x="9441307" y="4572011"/>
                  <a:pt x="9455042" y="4600774"/>
                </a:cubicBezTo>
                <a:close/>
                <a:moveTo>
                  <a:pt x="9392754" y="4489824"/>
                </a:moveTo>
                <a:cubicBezTo>
                  <a:pt x="9391394" y="4487871"/>
                  <a:pt x="9390012" y="4485919"/>
                  <a:pt x="9388651" y="4483988"/>
                </a:cubicBezTo>
                <a:cubicBezTo>
                  <a:pt x="9387642" y="4481531"/>
                  <a:pt x="9386655" y="4479074"/>
                  <a:pt x="9385624" y="4476638"/>
                </a:cubicBezTo>
                <a:cubicBezTo>
                  <a:pt x="9388060" y="4481004"/>
                  <a:pt x="9390407" y="4485414"/>
                  <a:pt x="9392754" y="4489824"/>
                </a:cubicBezTo>
                <a:close/>
                <a:moveTo>
                  <a:pt x="9370485" y="4446668"/>
                </a:moveTo>
                <a:cubicBezTo>
                  <a:pt x="9369125" y="4444408"/>
                  <a:pt x="9367787" y="4442127"/>
                  <a:pt x="9366405" y="4439889"/>
                </a:cubicBezTo>
                <a:cubicBezTo>
                  <a:pt x="9365528" y="4437344"/>
                  <a:pt x="9364672" y="4434821"/>
                  <a:pt x="9363772" y="4432298"/>
                </a:cubicBezTo>
                <a:cubicBezTo>
                  <a:pt x="9366054" y="4437059"/>
                  <a:pt x="9368292" y="4441842"/>
                  <a:pt x="9370485" y="4446668"/>
                </a:cubicBezTo>
                <a:close/>
                <a:moveTo>
                  <a:pt x="9349291" y="4399102"/>
                </a:moveTo>
                <a:cubicBezTo>
                  <a:pt x="9348326" y="4397260"/>
                  <a:pt x="9347361" y="4395461"/>
                  <a:pt x="9346396" y="4393639"/>
                </a:cubicBezTo>
                <a:cubicBezTo>
                  <a:pt x="9345759" y="4391402"/>
                  <a:pt x="9345123" y="4389186"/>
                  <a:pt x="9344487" y="4386992"/>
                </a:cubicBezTo>
                <a:cubicBezTo>
                  <a:pt x="9346111" y="4390985"/>
                  <a:pt x="9347712" y="4395044"/>
                  <a:pt x="9349291" y="4399102"/>
                </a:cubicBezTo>
                <a:close/>
                <a:moveTo>
                  <a:pt x="9331739" y="4351800"/>
                </a:moveTo>
                <a:cubicBezTo>
                  <a:pt x="9330730" y="4349518"/>
                  <a:pt x="9329700" y="4347259"/>
                  <a:pt x="9328668" y="4344999"/>
                </a:cubicBezTo>
                <a:cubicBezTo>
                  <a:pt x="9328032" y="4342212"/>
                  <a:pt x="9327395" y="4339448"/>
                  <a:pt x="9326759" y="4336684"/>
                </a:cubicBezTo>
                <a:cubicBezTo>
                  <a:pt x="9328448" y="4341686"/>
                  <a:pt x="9330116" y="4346710"/>
                  <a:pt x="9331739" y="4351800"/>
                </a:cubicBezTo>
                <a:close/>
                <a:moveTo>
                  <a:pt x="9314671" y="4297630"/>
                </a:moveTo>
                <a:cubicBezTo>
                  <a:pt x="9314363" y="4296841"/>
                  <a:pt x="9314078" y="4296051"/>
                  <a:pt x="9313771" y="4295239"/>
                </a:cubicBezTo>
                <a:cubicBezTo>
                  <a:pt x="9313595" y="4294296"/>
                  <a:pt x="9313442" y="4293330"/>
                  <a:pt x="9313266" y="4292387"/>
                </a:cubicBezTo>
                <a:cubicBezTo>
                  <a:pt x="9313749" y="4294120"/>
                  <a:pt x="9314210" y="4295897"/>
                  <a:pt x="9314671" y="4297630"/>
                </a:cubicBezTo>
                <a:close/>
                <a:moveTo>
                  <a:pt x="9301704" y="4244843"/>
                </a:moveTo>
                <a:cubicBezTo>
                  <a:pt x="9301484" y="4244163"/>
                  <a:pt x="9301243" y="4243461"/>
                  <a:pt x="9301046" y="4242781"/>
                </a:cubicBezTo>
                <a:cubicBezTo>
                  <a:pt x="9300936" y="4241947"/>
                  <a:pt x="9300826" y="4241114"/>
                  <a:pt x="9300717" y="4240280"/>
                </a:cubicBezTo>
                <a:cubicBezTo>
                  <a:pt x="9301046" y="4241794"/>
                  <a:pt x="9301375" y="4243308"/>
                  <a:pt x="9301704" y="4244843"/>
                </a:cubicBezTo>
                <a:close/>
                <a:moveTo>
                  <a:pt x="9291217" y="4189226"/>
                </a:moveTo>
                <a:cubicBezTo>
                  <a:pt x="9291129" y="4188918"/>
                  <a:pt x="9291063" y="4188633"/>
                  <a:pt x="9290976" y="4188348"/>
                </a:cubicBezTo>
                <a:cubicBezTo>
                  <a:pt x="9290953" y="4187997"/>
                  <a:pt x="9290932" y="4187646"/>
                  <a:pt x="9290909" y="4187317"/>
                </a:cubicBezTo>
                <a:cubicBezTo>
                  <a:pt x="9290997" y="4187953"/>
                  <a:pt x="9291107" y="4188589"/>
                  <a:pt x="9291217" y="4189226"/>
                </a:cubicBezTo>
                <a:close/>
                <a:moveTo>
                  <a:pt x="9283450" y="4133257"/>
                </a:moveTo>
                <a:cubicBezTo>
                  <a:pt x="9283362" y="4132862"/>
                  <a:pt x="9283274" y="4132467"/>
                  <a:pt x="9283209" y="4132050"/>
                </a:cubicBezTo>
                <a:cubicBezTo>
                  <a:pt x="9283187" y="4131567"/>
                  <a:pt x="9283165" y="4131107"/>
                  <a:pt x="9283165" y="4130624"/>
                </a:cubicBezTo>
                <a:cubicBezTo>
                  <a:pt x="9283253" y="4131502"/>
                  <a:pt x="9283362" y="4132379"/>
                  <a:pt x="9283450" y="4133257"/>
                </a:cubicBezTo>
                <a:close/>
                <a:moveTo>
                  <a:pt x="7321234" y="3170973"/>
                </a:moveTo>
                <a:cubicBezTo>
                  <a:pt x="7800664" y="2919147"/>
                  <a:pt x="8296418" y="2658742"/>
                  <a:pt x="8799631" y="2434253"/>
                </a:cubicBezTo>
                <a:cubicBezTo>
                  <a:pt x="8964093" y="2360886"/>
                  <a:pt x="9150538" y="2277734"/>
                  <a:pt x="9339682" y="2241511"/>
                </a:cubicBezTo>
                <a:cubicBezTo>
                  <a:pt x="9407388" y="2228545"/>
                  <a:pt x="9520708" y="2206846"/>
                  <a:pt x="9588218" y="2261543"/>
                </a:cubicBezTo>
                <a:cubicBezTo>
                  <a:pt x="9610903" y="2279906"/>
                  <a:pt x="9611912" y="2325475"/>
                  <a:pt x="9592166" y="2396122"/>
                </a:cubicBezTo>
                <a:cubicBezTo>
                  <a:pt x="9597519" y="2353339"/>
                  <a:pt x="9591245" y="2324554"/>
                  <a:pt x="9573254" y="2310205"/>
                </a:cubicBezTo>
                <a:cubicBezTo>
                  <a:pt x="9504604" y="2255487"/>
                  <a:pt x="9392140" y="2276374"/>
                  <a:pt x="9324939" y="2288858"/>
                </a:cubicBezTo>
                <a:cubicBezTo>
                  <a:pt x="9149420" y="2321570"/>
                  <a:pt x="8980460" y="2394410"/>
                  <a:pt x="8817096" y="2464837"/>
                </a:cubicBezTo>
                <a:lnTo>
                  <a:pt x="8792918" y="2475259"/>
                </a:lnTo>
                <a:cubicBezTo>
                  <a:pt x="8256795" y="2706023"/>
                  <a:pt x="7725498" y="2975423"/>
                  <a:pt x="7211710" y="3235959"/>
                </a:cubicBezTo>
                <a:cubicBezTo>
                  <a:pt x="7072084" y="3306759"/>
                  <a:pt x="6927698" y="3379973"/>
                  <a:pt x="6785483" y="3451255"/>
                </a:cubicBezTo>
                <a:cubicBezTo>
                  <a:pt x="6763807" y="3462137"/>
                  <a:pt x="6742503" y="3472756"/>
                  <a:pt x="6721551" y="3483178"/>
                </a:cubicBezTo>
                <a:cubicBezTo>
                  <a:pt x="6923727" y="3379753"/>
                  <a:pt x="7123665" y="3274749"/>
                  <a:pt x="7321234" y="3170973"/>
                </a:cubicBezTo>
                <a:close/>
                <a:moveTo>
                  <a:pt x="4718329" y="2817039"/>
                </a:moveTo>
                <a:lnTo>
                  <a:pt x="4723353" y="2817784"/>
                </a:lnTo>
                <a:cubicBezTo>
                  <a:pt x="4945319" y="2851331"/>
                  <a:pt x="5316805" y="2907475"/>
                  <a:pt x="5401778" y="3157063"/>
                </a:cubicBezTo>
                <a:cubicBezTo>
                  <a:pt x="5404784" y="3165861"/>
                  <a:pt x="5407307" y="3174725"/>
                  <a:pt x="5409435" y="3183611"/>
                </a:cubicBezTo>
                <a:cubicBezTo>
                  <a:pt x="5409062" y="3182557"/>
                  <a:pt x="5408711" y="3181482"/>
                  <a:pt x="5408316" y="3180429"/>
                </a:cubicBezTo>
                <a:cubicBezTo>
                  <a:pt x="5319657" y="2937203"/>
                  <a:pt x="4948785" y="2885645"/>
                  <a:pt x="4727192" y="2854841"/>
                </a:cubicBezTo>
                <a:lnTo>
                  <a:pt x="4726841" y="2854797"/>
                </a:lnTo>
                <a:cubicBezTo>
                  <a:pt x="4375254" y="2805235"/>
                  <a:pt x="4012982" y="2798697"/>
                  <a:pt x="3675788" y="2800584"/>
                </a:cubicBezTo>
                <a:cubicBezTo>
                  <a:pt x="3693560" y="2785314"/>
                  <a:pt x="3711463" y="2770197"/>
                  <a:pt x="3729409" y="2755146"/>
                </a:cubicBezTo>
                <a:cubicBezTo>
                  <a:pt x="4059473" y="2756243"/>
                  <a:pt x="4392960" y="2767850"/>
                  <a:pt x="4718329" y="2817039"/>
                </a:cubicBezTo>
                <a:close/>
                <a:moveTo>
                  <a:pt x="3018228" y="278106"/>
                </a:moveTo>
                <a:lnTo>
                  <a:pt x="3022089" y="278275"/>
                </a:lnTo>
                <a:cubicBezTo>
                  <a:pt x="3749901" y="310450"/>
                  <a:pt x="4502506" y="343721"/>
                  <a:pt x="5231568" y="459492"/>
                </a:cubicBezTo>
                <a:cubicBezTo>
                  <a:pt x="5438900" y="492412"/>
                  <a:pt x="5658080" y="531011"/>
                  <a:pt x="5858567" y="608196"/>
                </a:cubicBezTo>
                <a:cubicBezTo>
                  <a:pt x="5937353" y="638526"/>
                  <a:pt x="6083977" y="694977"/>
                  <a:pt x="6129195" y="804012"/>
                </a:cubicBezTo>
                <a:cubicBezTo>
                  <a:pt x="6213510" y="1007410"/>
                  <a:pt x="5915281" y="1220225"/>
                  <a:pt x="5755033" y="1334556"/>
                </a:cubicBezTo>
                <a:cubicBezTo>
                  <a:pt x="5739653" y="1345537"/>
                  <a:pt x="5725128" y="1355907"/>
                  <a:pt x="5712601" y="1365087"/>
                </a:cubicBezTo>
                <a:cubicBezTo>
                  <a:pt x="5449804" y="1557735"/>
                  <a:pt x="5172484" y="1738559"/>
                  <a:pt x="4904291" y="1913429"/>
                </a:cubicBezTo>
                <a:cubicBezTo>
                  <a:pt x="4666221" y="2068675"/>
                  <a:pt x="4420034" y="2229203"/>
                  <a:pt x="4185189" y="2397263"/>
                </a:cubicBezTo>
                <a:cubicBezTo>
                  <a:pt x="4014606" y="2519314"/>
                  <a:pt x="3861817" y="2637110"/>
                  <a:pt x="3723332" y="2753391"/>
                </a:cubicBezTo>
                <a:cubicBezTo>
                  <a:pt x="3708698" y="2753347"/>
                  <a:pt x="3694086" y="2753325"/>
                  <a:pt x="3679474" y="2753325"/>
                </a:cubicBezTo>
                <a:cubicBezTo>
                  <a:pt x="3855366" y="2605823"/>
                  <a:pt x="4054888" y="2455930"/>
                  <a:pt x="4292300" y="2292522"/>
                </a:cubicBezTo>
                <a:cubicBezTo>
                  <a:pt x="4481180" y="2162506"/>
                  <a:pt x="4677103" y="2035535"/>
                  <a:pt x="4866576" y="1912740"/>
                </a:cubicBezTo>
                <a:cubicBezTo>
                  <a:pt x="5133870" y="1739509"/>
                  <a:pt x="5410269" y="1560381"/>
                  <a:pt x="5672209" y="1369330"/>
                </a:cubicBezTo>
                <a:cubicBezTo>
                  <a:pt x="5684342" y="1360497"/>
                  <a:pt x="5698340" y="1350567"/>
                  <a:pt x="5713127" y="1340058"/>
                </a:cubicBezTo>
                <a:cubicBezTo>
                  <a:pt x="5796257" y="1281049"/>
                  <a:pt x="5921863" y="1191876"/>
                  <a:pt x="6007275" y="1092179"/>
                </a:cubicBezTo>
                <a:cubicBezTo>
                  <a:pt x="6048061" y="1044460"/>
                  <a:pt x="6076232" y="998208"/>
                  <a:pt x="6091064" y="954710"/>
                </a:cubicBezTo>
                <a:cubicBezTo>
                  <a:pt x="6108287" y="904088"/>
                  <a:pt x="6108045" y="855575"/>
                  <a:pt x="6090296" y="810523"/>
                </a:cubicBezTo>
                <a:cubicBezTo>
                  <a:pt x="6052098" y="712496"/>
                  <a:pt x="5940359" y="657238"/>
                  <a:pt x="5825284" y="612127"/>
                </a:cubicBezTo>
                <a:cubicBezTo>
                  <a:pt x="5790619" y="598630"/>
                  <a:pt x="5753870" y="585789"/>
                  <a:pt x="5716067" y="573959"/>
                </a:cubicBezTo>
                <a:cubicBezTo>
                  <a:pt x="5546713" y="520994"/>
                  <a:pt x="5369921" y="491111"/>
                  <a:pt x="5203353" y="465040"/>
                </a:cubicBezTo>
                <a:cubicBezTo>
                  <a:pt x="5154230" y="457357"/>
                  <a:pt x="5103374" y="449796"/>
                  <a:pt x="5052188" y="442569"/>
                </a:cubicBezTo>
                <a:cubicBezTo>
                  <a:pt x="4784477" y="404791"/>
                  <a:pt x="4494849" y="374650"/>
                  <a:pt x="4166781" y="350426"/>
                </a:cubicBezTo>
                <a:cubicBezTo>
                  <a:pt x="3806397" y="323807"/>
                  <a:pt x="3439539" y="307628"/>
                  <a:pt x="3084771" y="291983"/>
                </a:cubicBezTo>
                <a:lnTo>
                  <a:pt x="3010834" y="288718"/>
                </a:lnTo>
                <a:cubicBezTo>
                  <a:pt x="2940407" y="285603"/>
                  <a:pt x="2867566" y="282467"/>
                  <a:pt x="2791435" y="279280"/>
                </a:cubicBezTo>
                <a:cubicBezTo>
                  <a:pt x="2798105" y="275945"/>
                  <a:pt x="2804774" y="272612"/>
                  <a:pt x="2811466" y="269306"/>
                </a:cubicBezTo>
                <a:cubicBezTo>
                  <a:pt x="2880467" y="272142"/>
                  <a:pt x="2949380" y="275063"/>
                  <a:pt x="3018228" y="278106"/>
                </a:cubicBezTo>
                <a:close/>
                <a:moveTo>
                  <a:pt x="2807868" y="269161"/>
                </a:moveTo>
                <a:cubicBezTo>
                  <a:pt x="2801198" y="272469"/>
                  <a:pt x="2794528" y="275795"/>
                  <a:pt x="2787859" y="279130"/>
                </a:cubicBezTo>
                <a:cubicBezTo>
                  <a:pt x="2772457" y="278485"/>
                  <a:pt x="2756901" y="277838"/>
                  <a:pt x="2741215" y="277189"/>
                </a:cubicBezTo>
                <a:cubicBezTo>
                  <a:pt x="2747555" y="273852"/>
                  <a:pt x="2753918" y="270521"/>
                  <a:pt x="2760258" y="267213"/>
                </a:cubicBezTo>
                <a:cubicBezTo>
                  <a:pt x="2776143" y="267855"/>
                  <a:pt x="2792005" y="268511"/>
                  <a:pt x="2807868" y="269161"/>
                </a:cubicBezTo>
                <a:close/>
                <a:moveTo>
                  <a:pt x="2756595" y="267063"/>
                </a:moveTo>
                <a:cubicBezTo>
                  <a:pt x="2750232" y="270370"/>
                  <a:pt x="2743913" y="273702"/>
                  <a:pt x="2737573" y="277037"/>
                </a:cubicBezTo>
                <a:cubicBezTo>
                  <a:pt x="2722149" y="276399"/>
                  <a:pt x="2706593" y="275758"/>
                  <a:pt x="2690884" y="275115"/>
                </a:cubicBezTo>
                <a:cubicBezTo>
                  <a:pt x="2696852" y="271785"/>
                  <a:pt x="2702842" y="268468"/>
                  <a:pt x="2708853" y="265170"/>
                </a:cubicBezTo>
                <a:cubicBezTo>
                  <a:pt x="2724760" y="265802"/>
                  <a:pt x="2740688" y="266423"/>
                  <a:pt x="2756595" y="267063"/>
                </a:cubicBezTo>
                <a:close/>
                <a:moveTo>
                  <a:pt x="2705123" y="265023"/>
                </a:moveTo>
                <a:cubicBezTo>
                  <a:pt x="2699134" y="268321"/>
                  <a:pt x="2693166" y="271638"/>
                  <a:pt x="2687199" y="274966"/>
                </a:cubicBezTo>
                <a:cubicBezTo>
                  <a:pt x="2671775" y="274334"/>
                  <a:pt x="2656176" y="273698"/>
                  <a:pt x="2640445" y="273062"/>
                </a:cubicBezTo>
                <a:cubicBezTo>
                  <a:pt x="2646061" y="269738"/>
                  <a:pt x="2651656" y="266432"/>
                  <a:pt x="2657295" y="263141"/>
                </a:cubicBezTo>
                <a:cubicBezTo>
                  <a:pt x="2673245" y="263759"/>
                  <a:pt x="2689173" y="264393"/>
                  <a:pt x="2705123" y="265023"/>
                </a:cubicBezTo>
                <a:close/>
                <a:moveTo>
                  <a:pt x="2653543" y="262996"/>
                </a:moveTo>
                <a:cubicBezTo>
                  <a:pt x="2647926" y="266285"/>
                  <a:pt x="2642331" y="269591"/>
                  <a:pt x="2636759" y="272910"/>
                </a:cubicBezTo>
                <a:cubicBezTo>
                  <a:pt x="2621291" y="272283"/>
                  <a:pt x="2605692" y="271653"/>
                  <a:pt x="2589939" y="271021"/>
                </a:cubicBezTo>
                <a:cubicBezTo>
                  <a:pt x="2595117" y="267713"/>
                  <a:pt x="2600316" y="264424"/>
                  <a:pt x="2605538" y="261151"/>
                </a:cubicBezTo>
                <a:cubicBezTo>
                  <a:pt x="2621532" y="261760"/>
                  <a:pt x="2637549" y="262375"/>
                  <a:pt x="2653543" y="262996"/>
                </a:cubicBezTo>
                <a:close/>
                <a:moveTo>
                  <a:pt x="2601787" y="261006"/>
                </a:moveTo>
                <a:cubicBezTo>
                  <a:pt x="2596609" y="264277"/>
                  <a:pt x="2591409" y="267566"/>
                  <a:pt x="2586253" y="270872"/>
                </a:cubicBezTo>
                <a:cubicBezTo>
                  <a:pt x="2570763" y="270251"/>
                  <a:pt x="2555120" y="269626"/>
                  <a:pt x="2539346" y="268998"/>
                </a:cubicBezTo>
                <a:cubicBezTo>
                  <a:pt x="2544084" y="265707"/>
                  <a:pt x="2548867" y="262441"/>
                  <a:pt x="2553651" y="259187"/>
                </a:cubicBezTo>
                <a:cubicBezTo>
                  <a:pt x="2569688" y="259788"/>
                  <a:pt x="2585749" y="260394"/>
                  <a:pt x="2601787" y="261006"/>
                </a:cubicBezTo>
                <a:close/>
                <a:moveTo>
                  <a:pt x="2549921" y="259049"/>
                </a:moveTo>
                <a:cubicBezTo>
                  <a:pt x="2545160" y="262300"/>
                  <a:pt x="2540421" y="265567"/>
                  <a:pt x="2535682" y="268854"/>
                </a:cubicBezTo>
                <a:cubicBezTo>
                  <a:pt x="2522869" y="268345"/>
                  <a:pt x="2509946" y="267831"/>
                  <a:pt x="2496914" y="267318"/>
                </a:cubicBezTo>
                <a:lnTo>
                  <a:pt x="2488730" y="267000"/>
                </a:lnTo>
                <a:cubicBezTo>
                  <a:pt x="2493031" y="263731"/>
                  <a:pt x="2497331" y="260479"/>
                  <a:pt x="2501653" y="257247"/>
                </a:cubicBezTo>
                <a:cubicBezTo>
                  <a:pt x="2517735" y="257840"/>
                  <a:pt x="2533839" y="258445"/>
                  <a:pt x="2549921" y="259049"/>
                </a:cubicBezTo>
                <a:close/>
                <a:moveTo>
                  <a:pt x="2497989" y="257111"/>
                </a:moveTo>
                <a:cubicBezTo>
                  <a:pt x="2493689" y="260343"/>
                  <a:pt x="2489388" y="263590"/>
                  <a:pt x="2485110" y="266859"/>
                </a:cubicBezTo>
                <a:lnTo>
                  <a:pt x="2464223" y="266048"/>
                </a:lnTo>
                <a:cubicBezTo>
                  <a:pt x="2455557" y="265712"/>
                  <a:pt x="2446847" y="265372"/>
                  <a:pt x="2438137" y="265034"/>
                </a:cubicBezTo>
                <a:cubicBezTo>
                  <a:pt x="2441954" y="261789"/>
                  <a:pt x="2445772" y="258562"/>
                  <a:pt x="2449611" y="255356"/>
                </a:cubicBezTo>
                <a:cubicBezTo>
                  <a:pt x="2465737" y="255938"/>
                  <a:pt x="2481863" y="256517"/>
                  <a:pt x="2497989" y="257111"/>
                </a:cubicBezTo>
                <a:close/>
                <a:moveTo>
                  <a:pt x="2446013" y="255225"/>
                </a:moveTo>
                <a:cubicBezTo>
                  <a:pt x="2442174" y="258428"/>
                  <a:pt x="2438378" y="261653"/>
                  <a:pt x="2434583" y="264896"/>
                </a:cubicBezTo>
                <a:cubicBezTo>
                  <a:pt x="2419005" y="264290"/>
                  <a:pt x="2403384" y="263680"/>
                  <a:pt x="2387697" y="263062"/>
                </a:cubicBezTo>
                <a:cubicBezTo>
                  <a:pt x="2391010" y="259850"/>
                  <a:pt x="2394323" y="256657"/>
                  <a:pt x="2397636" y="253485"/>
                </a:cubicBezTo>
                <a:cubicBezTo>
                  <a:pt x="2413762" y="254055"/>
                  <a:pt x="2429887" y="254641"/>
                  <a:pt x="2446013" y="255225"/>
                </a:cubicBezTo>
                <a:close/>
                <a:moveTo>
                  <a:pt x="2394147" y="253360"/>
                </a:moveTo>
                <a:cubicBezTo>
                  <a:pt x="2390834" y="256528"/>
                  <a:pt x="2387543" y="259716"/>
                  <a:pt x="2384252" y="262923"/>
                </a:cubicBezTo>
                <a:cubicBezTo>
                  <a:pt x="2368719" y="262309"/>
                  <a:pt x="2353142" y="261682"/>
                  <a:pt x="2337564" y="261047"/>
                </a:cubicBezTo>
                <a:cubicBezTo>
                  <a:pt x="2340285" y="257899"/>
                  <a:pt x="2343049" y="254770"/>
                  <a:pt x="2345814" y="251659"/>
                </a:cubicBezTo>
                <a:cubicBezTo>
                  <a:pt x="2361940" y="252225"/>
                  <a:pt x="2378044" y="252787"/>
                  <a:pt x="2394147" y="253360"/>
                </a:cubicBezTo>
                <a:close/>
                <a:moveTo>
                  <a:pt x="2342457" y="251543"/>
                </a:moveTo>
                <a:cubicBezTo>
                  <a:pt x="2339693" y="254648"/>
                  <a:pt x="2336972" y="257770"/>
                  <a:pt x="2334252" y="260911"/>
                </a:cubicBezTo>
                <a:cubicBezTo>
                  <a:pt x="2318762" y="260280"/>
                  <a:pt x="2303294" y="259635"/>
                  <a:pt x="2287827" y="258976"/>
                </a:cubicBezTo>
                <a:cubicBezTo>
                  <a:pt x="2289955" y="255924"/>
                  <a:pt x="2292127" y="252892"/>
                  <a:pt x="2294299" y="249876"/>
                </a:cubicBezTo>
                <a:cubicBezTo>
                  <a:pt x="2310359" y="250429"/>
                  <a:pt x="2326397" y="250984"/>
                  <a:pt x="2342457" y="251543"/>
                </a:cubicBezTo>
                <a:close/>
                <a:moveTo>
                  <a:pt x="2291074" y="249766"/>
                </a:moveTo>
                <a:cubicBezTo>
                  <a:pt x="2288902" y="252774"/>
                  <a:pt x="2286774" y="255799"/>
                  <a:pt x="2284645" y="258842"/>
                </a:cubicBezTo>
                <a:cubicBezTo>
                  <a:pt x="2273544" y="258369"/>
                  <a:pt x="2262464" y="257888"/>
                  <a:pt x="2251385" y="257399"/>
                </a:cubicBezTo>
                <a:cubicBezTo>
                  <a:pt x="2252811" y="254439"/>
                  <a:pt x="2254237" y="251490"/>
                  <a:pt x="2255663" y="248559"/>
                </a:cubicBezTo>
                <a:cubicBezTo>
                  <a:pt x="2267466" y="248959"/>
                  <a:pt x="2279270" y="249362"/>
                  <a:pt x="2291074" y="249766"/>
                </a:cubicBezTo>
                <a:close/>
                <a:moveTo>
                  <a:pt x="2252613" y="248454"/>
                </a:moveTo>
                <a:cubicBezTo>
                  <a:pt x="2251187" y="251376"/>
                  <a:pt x="2249761" y="254312"/>
                  <a:pt x="2248357" y="257263"/>
                </a:cubicBezTo>
                <a:cubicBezTo>
                  <a:pt x="2232911" y="256578"/>
                  <a:pt x="2217487" y="255874"/>
                  <a:pt x="2202129" y="255152"/>
                </a:cubicBezTo>
                <a:cubicBezTo>
                  <a:pt x="2202919" y="252368"/>
                  <a:pt x="2203687" y="249597"/>
                  <a:pt x="2204499" y="246839"/>
                </a:cubicBezTo>
                <a:cubicBezTo>
                  <a:pt x="2220537" y="247372"/>
                  <a:pt x="2236575" y="247912"/>
                  <a:pt x="2252613" y="248454"/>
                </a:cubicBezTo>
                <a:close/>
                <a:moveTo>
                  <a:pt x="2201515" y="246740"/>
                </a:moveTo>
                <a:cubicBezTo>
                  <a:pt x="2200725" y="249485"/>
                  <a:pt x="2199935" y="252243"/>
                  <a:pt x="2199167" y="255014"/>
                </a:cubicBezTo>
                <a:cubicBezTo>
                  <a:pt x="2183641" y="254281"/>
                  <a:pt x="2168162" y="253531"/>
                  <a:pt x="2152771" y="252752"/>
                </a:cubicBezTo>
                <a:cubicBezTo>
                  <a:pt x="2152938" y="250205"/>
                  <a:pt x="2153114" y="247669"/>
                  <a:pt x="2153296" y="245143"/>
                </a:cubicBezTo>
                <a:cubicBezTo>
                  <a:pt x="2169371" y="245670"/>
                  <a:pt x="2185444" y="246205"/>
                  <a:pt x="2201515" y="246740"/>
                </a:cubicBezTo>
                <a:close/>
                <a:moveTo>
                  <a:pt x="2150314" y="245042"/>
                </a:moveTo>
                <a:cubicBezTo>
                  <a:pt x="2150134" y="247552"/>
                  <a:pt x="2149961" y="250073"/>
                  <a:pt x="2149794" y="252603"/>
                </a:cubicBezTo>
                <a:cubicBezTo>
                  <a:pt x="2148846" y="252555"/>
                  <a:pt x="2147887" y="252511"/>
                  <a:pt x="2146942" y="252462"/>
                </a:cubicBezTo>
                <a:cubicBezTo>
                  <a:pt x="2132097" y="251725"/>
                  <a:pt x="2117553" y="251010"/>
                  <a:pt x="2103226" y="250308"/>
                </a:cubicBezTo>
                <a:cubicBezTo>
                  <a:pt x="2102847" y="248024"/>
                  <a:pt x="2102474" y="245751"/>
                  <a:pt x="2102105" y="243485"/>
                </a:cubicBezTo>
                <a:cubicBezTo>
                  <a:pt x="2118174" y="244002"/>
                  <a:pt x="2134243" y="244518"/>
                  <a:pt x="2150314" y="245042"/>
                </a:cubicBezTo>
                <a:close/>
                <a:moveTo>
                  <a:pt x="2098972" y="243384"/>
                </a:moveTo>
                <a:cubicBezTo>
                  <a:pt x="2099337" y="245632"/>
                  <a:pt x="2099707" y="247888"/>
                  <a:pt x="2100083" y="250154"/>
                </a:cubicBezTo>
                <a:cubicBezTo>
                  <a:pt x="2084270" y="249380"/>
                  <a:pt x="2068757" y="248627"/>
                  <a:pt x="2053487" y="247892"/>
                </a:cubicBezTo>
                <a:cubicBezTo>
                  <a:pt x="2052642" y="245867"/>
                  <a:pt x="2051797" y="243847"/>
                  <a:pt x="2050963" y="241841"/>
                </a:cubicBezTo>
                <a:cubicBezTo>
                  <a:pt x="2066966" y="242348"/>
                  <a:pt x="2082969" y="242868"/>
                  <a:pt x="2098972" y="243384"/>
                </a:cubicBezTo>
                <a:close/>
                <a:moveTo>
                  <a:pt x="2047479" y="241732"/>
                </a:moveTo>
                <a:cubicBezTo>
                  <a:pt x="2048304" y="243713"/>
                  <a:pt x="2049145" y="245722"/>
                  <a:pt x="2049978" y="247723"/>
                </a:cubicBezTo>
                <a:cubicBezTo>
                  <a:pt x="2029859" y="246758"/>
                  <a:pt x="2010149" y="245826"/>
                  <a:pt x="1990773" y="244928"/>
                </a:cubicBezTo>
                <a:cubicBezTo>
                  <a:pt x="1989705" y="243234"/>
                  <a:pt x="1988641" y="241545"/>
                  <a:pt x="1987583" y="239856"/>
                </a:cubicBezTo>
                <a:cubicBezTo>
                  <a:pt x="2007549" y="240477"/>
                  <a:pt x="2027514" y="241100"/>
                  <a:pt x="2047479" y="241732"/>
                </a:cubicBezTo>
                <a:close/>
                <a:moveTo>
                  <a:pt x="1983650" y="239733"/>
                </a:moveTo>
                <a:cubicBezTo>
                  <a:pt x="1984692" y="241400"/>
                  <a:pt x="1985738" y="243072"/>
                  <a:pt x="1986791" y="244744"/>
                </a:cubicBezTo>
                <a:cubicBezTo>
                  <a:pt x="1970918" y="244011"/>
                  <a:pt x="1955262" y="243300"/>
                  <a:pt x="1939752" y="242609"/>
                </a:cubicBezTo>
                <a:cubicBezTo>
                  <a:pt x="1938410" y="241157"/>
                  <a:pt x="1937069" y="239707"/>
                  <a:pt x="1935735" y="238258"/>
                </a:cubicBezTo>
                <a:cubicBezTo>
                  <a:pt x="1951705" y="238748"/>
                  <a:pt x="1967677" y="239237"/>
                  <a:pt x="1983650" y="239733"/>
                </a:cubicBezTo>
                <a:close/>
                <a:moveTo>
                  <a:pt x="1931033" y="238116"/>
                </a:moveTo>
                <a:cubicBezTo>
                  <a:pt x="1932345" y="239542"/>
                  <a:pt x="1933662" y="240970"/>
                  <a:pt x="1934980" y="242399"/>
                </a:cubicBezTo>
                <a:cubicBezTo>
                  <a:pt x="1919326" y="241705"/>
                  <a:pt x="1903810" y="241032"/>
                  <a:pt x="1888395" y="240380"/>
                </a:cubicBezTo>
                <a:cubicBezTo>
                  <a:pt x="1886857" y="239145"/>
                  <a:pt x="1885315" y="237910"/>
                  <a:pt x="1883781" y="236677"/>
                </a:cubicBezTo>
                <a:cubicBezTo>
                  <a:pt x="1899530" y="237151"/>
                  <a:pt x="1915281" y="237635"/>
                  <a:pt x="1931033" y="238116"/>
                </a:cubicBezTo>
                <a:close/>
                <a:moveTo>
                  <a:pt x="1878044" y="236503"/>
                </a:moveTo>
                <a:cubicBezTo>
                  <a:pt x="1879547" y="237712"/>
                  <a:pt x="1881054" y="238923"/>
                  <a:pt x="1882562" y="240134"/>
                </a:cubicBezTo>
                <a:cubicBezTo>
                  <a:pt x="1867265" y="239491"/>
                  <a:pt x="1852050" y="238873"/>
                  <a:pt x="1836854" y="238269"/>
                </a:cubicBezTo>
                <a:cubicBezTo>
                  <a:pt x="1835185" y="237225"/>
                  <a:pt x="1833506" y="236176"/>
                  <a:pt x="1831839" y="235132"/>
                </a:cubicBezTo>
                <a:cubicBezTo>
                  <a:pt x="1847241" y="235588"/>
                  <a:pt x="1862640" y="236040"/>
                  <a:pt x="1878044" y="236503"/>
                </a:cubicBezTo>
                <a:close/>
                <a:moveTo>
                  <a:pt x="1824809" y="234924"/>
                </a:moveTo>
                <a:cubicBezTo>
                  <a:pt x="1826441" y="235946"/>
                  <a:pt x="1828067" y="236964"/>
                  <a:pt x="1829702" y="237989"/>
                </a:cubicBezTo>
                <a:cubicBezTo>
                  <a:pt x="1820823" y="237640"/>
                  <a:pt x="1811946" y="237295"/>
                  <a:pt x="1803065" y="236962"/>
                </a:cubicBezTo>
                <a:cubicBezTo>
                  <a:pt x="1797125" y="236720"/>
                  <a:pt x="1791175" y="236490"/>
                  <a:pt x="1785234" y="236249"/>
                </a:cubicBezTo>
                <a:cubicBezTo>
                  <a:pt x="1783479" y="235365"/>
                  <a:pt x="1781728" y="234485"/>
                  <a:pt x="1779977" y="233603"/>
                </a:cubicBezTo>
                <a:cubicBezTo>
                  <a:pt x="1794920" y="234037"/>
                  <a:pt x="1809864" y="234480"/>
                  <a:pt x="1824809" y="234924"/>
                </a:cubicBezTo>
                <a:close/>
                <a:moveTo>
                  <a:pt x="1771357" y="233353"/>
                </a:moveTo>
                <a:cubicBezTo>
                  <a:pt x="1773035" y="234197"/>
                  <a:pt x="1774727" y="235049"/>
                  <a:pt x="1776408" y="235896"/>
                </a:cubicBezTo>
                <a:cubicBezTo>
                  <a:pt x="1762041" y="235319"/>
                  <a:pt x="1747671" y="234744"/>
                  <a:pt x="1733293" y="234173"/>
                </a:cubicBezTo>
                <a:cubicBezTo>
                  <a:pt x="1731626" y="233484"/>
                  <a:pt x="1729961" y="232795"/>
                  <a:pt x="1728298" y="232107"/>
                </a:cubicBezTo>
                <a:cubicBezTo>
                  <a:pt x="1742649" y="232521"/>
                  <a:pt x="1757002" y="232936"/>
                  <a:pt x="1771357" y="233353"/>
                </a:cubicBezTo>
                <a:close/>
                <a:moveTo>
                  <a:pt x="1717743" y="231804"/>
                </a:moveTo>
                <a:cubicBezTo>
                  <a:pt x="1719305" y="232449"/>
                  <a:pt x="1720867" y="233094"/>
                  <a:pt x="1722431" y="233741"/>
                </a:cubicBezTo>
                <a:cubicBezTo>
                  <a:pt x="1708690" y="233199"/>
                  <a:pt x="1694943" y="232664"/>
                  <a:pt x="1681193" y="232128"/>
                </a:cubicBezTo>
                <a:cubicBezTo>
                  <a:pt x="1679758" y="231633"/>
                  <a:pt x="1678319" y="231137"/>
                  <a:pt x="1676884" y="230643"/>
                </a:cubicBezTo>
                <a:cubicBezTo>
                  <a:pt x="1690504" y="231027"/>
                  <a:pt x="1704122" y="231413"/>
                  <a:pt x="1717743" y="231804"/>
                </a:cubicBezTo>
                <a:close/>
                <a:moveTo>
                  <a:pt x="1664038" y="230279"/>
                </a:moveTo>
                <a:cubicBezTo>
                  <a:pt x="1665330" y="230724"/>
                  <a:pt x="1666623" y="231168"/>
                  <a:pt x="1667917" y="231613"/>
                </a:cubicBezTo>
                <a:cubicBezTo>
                  <a:pt x="1654920" y="231108"/>
                  <a:pt x="1641925" y="230599"/>
                  <a:pt x="1628921" y="230101"/>
                </a:cubicBezTo>
                <a:cubicBezTo>
                  <a:pt x="1627885" y="229801"/>
                  <a:pt x="1626852" y="229500"/>
                  <a:pt x="1625816" y="229200"/>
                </a:cubicBezTo>
                <a:cubicBezTo>
                  <a:pt x="1638555" y="229557"/>
                  <a:pt x="1651298" y="229919"/>
                  <a:pt x="1664038" y="230279"/>
                </a:cubicBezTo>
                <a:close/>
                <a:moveTo>
                  <a:pt x="1610173" y="228765"/>
                </a:moveTo>
                <a:cubicBezTo>
                  <a:pt x="1610990" y="229002"/>
                  <a:pt x="1611808" y="229239"/>
                  <a:pt x="1612624" y="229476"/>
                </a:cubicBezTo>
                <a:cubicBezTo>
                  <a:pt x="1600599" y="229017"/>
                  <a:pt x="1588565" y="228572"/>
                  <a:pt x="1576535" y="228118"/>
                </a:cubicBezTo>
                <a:cubicBezTo>
                  <a:pt x="1576114" y="228015"/>
                  <a:pt x="1575690" y="227909"/>
                  <a:pt x="1575267" y="227804"/>
                </a:cubicBezTo>
                <a:cubicBezTo>
                  <a:pt x="1586904" y="228124"/>
                  <a:pt x="1598537" y="228440"/>
                  <a:pt x="1610173" y="228765"/>
                </a:cubicBezTo>
                <a:close/>
                <a:moveTo>
                  <a:pt x="1556570" y="227365"/>
                </a:moveTo>
                <a:cubicBezTo>
                  <a:pt x="1554066" y="227271"/>
                  <a:pt x="1551565" y="227177"/>
                  <a:pt x="1549062" y="227082"/>
                </a:cubicBezTo>
                <a:cubicBezTo>
                  <a:pt x="1551449" y="227148"/>
                  <a:pt x="1553834" y="227214"/>
                  <a:pt x="1556221" y="227280"/>
                </a:cubicBezTo>
                <a:cubicBezTo>
                  <a:pt x="1556337" y="227308"/>
                  <a:pt x="1556454" y="227337"/>
                  <a:pt x="1556570" y="227365"/>
                </a:cubicBezTo>
                <a:close/>
                <a:moveTo>
                  <a:pt x="1804864" y="2612383"/>
                </a:moveTo>
                <a:cubicBezTo>
                  <a:pt x="1803481" y="2543404"/>
                  <a:pt x="1904916" y="2477782"/>
                  <a:pt x="1965521" y="2438553"/>
                </a:cubicBezTo>
                <a:cubicBezTo>
                  <a:pt x="1972570" y="2434012"/>
                  <a:pt x="1979231" y="2429690"/>
                  <a:pt x="1984889" y="2425916"/>
                </a:cubicBezTo>
                <a:cubicBezTo>
                  <a:pt x="2275584" y="2231529"/>
                  <a:pt x="2606240" y="2085073"/>
                  <a:pt x="2926014" y="1943440"/>
                </a:cubicBezTo>
                <a:cubicBezTo>
                  <a:pt x="3005239" y="1908350"/>
                  <a:pt x="3087163" y="1872065"/>
                  <a:pt x="3166541" y="1835878"/>
                </a:cubicBezTo>
                <a:cubicBezTo>
                  <a:pt x="3243638" y="1800723"/>
                  <a:pt x="3322775" y="1765361"/>
                  <a:pt x="3399280" y="1731161"/>
                </a:cubicBezTo>
                <a:cubicBezTo>
                  <a:pt x="3735816" y="1580756"/>
                  <a:pt x="4083805" y="1425231"/>
                  <a:pt x="4397808" y="1227164"/>
                </a:cubicBezTo>
                <a:cubicBezTo>
                  <a:pt x="4439911" y="1200608"/>
                  <a:pt x="4501650" y="1160061"/>
                  <a:pt x="4551695" y="1114742"/>
                </a:cubicBezTo>
                <a:cubicBezTo>
                  <a:pt x="4610494" y="1061487"/>
                  <a:pt x="4637962" y="1014997"/>
                  <a:pt x="4633289" y="976562"/>
                </a:cubicBezTo>
                <a:cubicBezTo>
                  <a:pt x="4628704" y="938725"/>
                  <a:pt x="4592898" y="908384"/>
                  <a:pt x="4526837" y="886378"/>
                </a:cubicBezTo>
                <a:cubicBezTo>
                  <a:pt x="4403227" y="845195"/>
                  <a:pt x="4265248" y="840983"/>
                  <a:pt x="4131809" y="836910"/>
                </a:cubicBezTo>
                <a:cubicBezTo>
                  <a:pt x="4116780" y="836452"/>
                  <a:pt x="4101861" y="835998"/>
                  <a:pt x="4087095" y="835491"/>
                </a:cubicBezTo>
                <a:cubicBezTo>
                  <a:pt x="3896416" y="828940"/>
                  <a:pt x="3702401" y="831197"/>
                  <a:pt x="3514749" y="833383"/>
                </a:cubicBezTo>
                <a:lnTo>
                  <a:pt x="3503253" y="833516"/>
                </a:lnTo>
                <a:cubicBezTo>
                  <a:pt x="3422624" y="834455"/>
                  <a:pt x="3339164" y="836930"/>
                  <a:pt x="3258448" y="839324"/>
                </a:cubicBezTo>
                <a:cubicBezTo>
                  <a:pt x="2976059" y="847694"/>
                  <a:pt x="2684061" y="856349"/>
                  <a:pt x="2409396" y="805170"/>
                </a:cubicBezTo>
                <a:cubicBezTo>
                  <a:pt x="2405578" y="804457"/>
                  <a:pt x="2401453" y="803718"/>
                  <a:pt x="2397109" y="802934"/>
                </a:cubicBezTo>
                <a:cubicBezTo>
                  <a:pt x="2338925" y="792480"/>
                  <a:pt x="2231178" y="773111"/>
                  <a:pt x="2220932" y="704492"/>
                </a:cubicBezTo>
                <a:cubicBezTo>
                  <a:pt x="2230432" y="728106"/>
                  <a:pt x="2253337" y="747413"/>
                  <a:pt x="2289340" y="761990"/>
                </a:cubicBezTo>
                <a:cubicBezTo>
                  <a:pt x="2325870" y="776780"/>
                  <a:pt x="2368631" y="784165"/>
                  <a:pt x="2399874" y="789558"/>
                </a:cubicBezTo>
                <a:cubicBezTo>
                  <a:pt x="2403998" y="790271"/>
                  <a:pt x="2407926" y="790946"/>
                  <a:pt x="2411590" y="791600"/>
                </a:cubicBezTo>
                <a:cubicBezTo>
                  <a:pt x="2514575" y="810128"/>
                  <a:pt x="2625898" y="821941"/>
                  <a:pt x="2751899" y="827711"/>
                </a:cubicBezTo>
                <a:cubicBezTo>
                  <a:pt x="2923513" y="835570"/>
                  <a:pt x="3099164" y="831011"/>
                  <a:pt x="3269045" y="826605"/>
                </a:cubicBezTo>
                <a:cubicBezTo>
                  <a:pt x="3352504" y="824442"/>
                  <a:pt x="3438815" y="822202"/>
                  <a:pt x="3522231" y="821542"/>
                </a:cubicBezTo>
                <a:cubicBezTo>
                  <a:pt x="3716245" y="819997"/>
                  <a:pt x="3916886" y="818402"/>
                  <a:pt x="4114608" y="826092"/>
                </a:cubicBezTo>
                <a:cubicBezTo>
                  <a:pt x="4129132" y="826658"/>
                  <a:pt x="4143810" y="827180"/>
                  <a:pt x="4158598" y="827704"/>
                </a:cubicBezTo>
                <a:cubicBezTo>
                  <a:pt x="4177422" y="828371"/>
                  <a:pt x="4196883" y="829065"/>
                  <a:pt x="4216212" y="829857"/>
                </a:cubicBezTo>
                <a:cubicBezTo>
                  <a:pt x="4324178" y="834293"/>
                  <a:pt x="4448709" y="842128"/>
                  <a:pt x="4560230" y="879189"/>
                </a:cubicBezTo>
                <a:cubicBezTo>
                  <a:pt x="4588751" y="888669"/>
                  <a:pt x="4611964" y="899681"/>
                  <a:pt x="4629230" y="911921"/>
                </a:cubicBezTo>
                <a:cubicBezTo>
                  <a:pt x="4653694" y="929266"/>
                  <a:pt x="4667121" y="949787"/>
                  <a:pt x="4669161" y="972911"/>
                </a:cubicBezTo>
                <a:cubicBezTo>
                  <a:pt x="4672189" y="1007566"/>
                  <a:pt x="4649744" y="1049436"/>
                  <a:pt x="4602442" y="1097361"/>
                </a:cubicBezTo>
                <a:cubicBezTo>
                  <a:pt x="4564683" y="1135600"/>
                  <a:pt x="4512466" y="1176301"/>
                  <a:pt x="4442785" y="1221787"/>
                </a:cubicBezTo>
                <a:cubicBezTo>
                  <a:pt x="4370757" y="1268806"/>
                  <a:pt x="4289338" y="1317170"/>
                  <a:pt x="4193877" y="1369637"/>
                </a:cubicBezTo>
                <a:cubicBezTo>
                  <a:pt x="3950717" y="1503842"/>
                  <a:pt x="3692550" y="1621349"/>
                  <a:pt x="3442874" y="1734987"/>
                </a:cubicBezTo>
                <a:cubicBezTo>
                  <a:pt x="3362333" y="1771644"/>
                  <a:pt x="3279049" y="1809545"/>
                  <a:pt x="3197915" y="1847273"/>
                </a:cubicBezTo>
                <a:cubicBezTo>
                  <a:pt x="3124965" y="1881203"/>
                  <a:pt x="3049843" y="1915394"/>
                  <a:pt x="2977222" y="1948462"/>
                </a:cubicBezTo>
                <a:cubicBezTo>
                  <a:pt x="2846438" y="2008001"/>
                  <a:pt x="2711201" y="2069566"/>
                  <a:pt x="2579539" y="2133615"/>
                </a:cubicBezTo>
                <a:cubicBezTo>
                  <a:pt x="2337586" y="2251340"/>
                  <a:pt x="2161650" y="2352154"/>
                  <a:pt x="2009069" y="2460515"/>
                </a:cubicBezTo>
                <a:cubicBezTo>
                  <a:pt x="2003005" y="2464837"/>
                  <a:pt x="1995859" y="2469730"/>
                  <a:pt x="1988297" y="2474908"/>
                </a:cubicBezTo>
                <a:cubicBezTo>
                  <a:pt x="1928818" y="2515650"/>
                  <a:pt x="1829267" y="2583839"/>
                  <a:pt x="1831189" y="2654442"/>
                </a:cubicBezTo>
                <a:cubicBezTo>
                  <a:pt x="1831330" y="2659839"/>
                  <a:pt x="1831968" y="2664951"/>
                  <a:pt x="1833030" y="2669844"/>
                </a:cubicBezTo>
                <a:cubicBezTo>
                  <a:pt x="1816270" y="2655298"/>
                  <a:pt x="1805351" y="2636671"/>
                  <a:pt x="1804864" y="2612383"/>
                </a:cubicBezTo>
                <a:close/>
                <a:moveTo>
                  <a:pt x="1836163" y="2674671"/>
                </a:moveTo>
                <a:cubicBezTo>
                  <a:pt x="1843149" y="2680156"/>
                  <a:pt x="1850966" y="2685004"/>
                  <a:pt x="1859345" y="2689349"/>
                </a:cubicBezTo>
                <a:cubicBezTo>
                  <a:pt x="1859209" y="2691718"/>
                  <a:pt x="1859171" y="2694087"/>
                  <a:pt x="1859253" y="2696457"/>
                </a:cubicBezTo>
                <a:cubicBezTo>
                  <a:pt x="1859437" y="2702271"/>
                  <a:pt x="1860183" y="2707778"/>
                  <a:pt x="1861398" y="2713021"/>
                </a:cubicBezTo>
                <a:cubicBezTo>
                  <a:pt x="1849564" y="2702425"/>
                  <a:pt x="1840626" y="2689809"/>
                  <a:pt x="1836163" y="2674671"/>
                </a:cubicBezTo>
                <a:close/>
                <a:moveTo>
                  <a:pt x="1864856" y="2718375"/>
                </a:moveTo>
                <a:cubicBezTo>
                  <a:pt x="1871642" y="2723838"/>
                  <a:pt x="1879196" y="2728731"/>
                  <a:pt x="1887283" y="2733140"/>
                </a:cubicBezTo>
                <a:cubicBezTo>
                  <a:pt x="1887244" y="2734940"/>
                  <a:pt x="1887241" y="2736717"/>
                  <a:pt x="1887314" y="2738494"/>
                </a:cubicBezTo>
                <a:cubicBezTo>
                  <a:pt x="1887546" y="2744725"/>
                  <a:pt x="1888398" y="2750627"/>
                  <a:pt x="1889778" y="2756243"/>
                </a:cubicBezTo>
                <a:cubicBezTo>
                  <a:pt x="1878290" y="2745624"/>
                  <a:pt x="1869509" y="2733140"/>
                  <a:pt x="1864856" y="2718375"/>
                </a:cubicBezTo>
                <a:close/>
                <a:moveTo>
                  <a:pt x="1893608" y="2762167"/>
                </a:moveTo>
                <a:cubicBezTo>
                  <a:pt x="1900197" y="2767608"/>
                  <a:pt x="1907492" y="2772522"/>
                  <a:pt x="1915287" y="2776998"/>
                </a:cubicBezTo>
                <a:cubicBezTo>
                  <a:pt x="1915294" y="2778183"/>
                  <a:pt x="1915320" y="2779346"/>
                  <a:pt x="1915373" y="2780509"/>
                </a:cubicBezTo>
                <a:cubicBezTo>
                  <a:pt x="1915675" y="2787200"/>
                  <a:pt x="1916650" y="2793541"/>
                  <a:pt x="1918218" y="2799553"/>
                </a:cubicBezTo>
                <a:cubicBezTo>
                  <a:pt x="1907060" y="2788934"/>
                  <a:pt x="1898440" y="2776582"/>
                  <a:pt x="1893608" y="2762167"/>
                </a:cubicBezTo>
                <a:close/>
                <a:moveTo>
                  <a:pt x="1922450" y="2806069"/>
                </a:moveTo>
                <a:cubicBezTo>
                  <a:pt x="1928839" y="2811466"/>
                  <a:pt x="1935878" y="2816402"/>
                  <a:pt x="1943383" y="2820900"/>
                </a:cubicBezTo>
                <a:cubicBezTo>
                  <a:pt x="1943401" y="2821449"/>
                  <a:pt x="1943407" y="2821997"/>
                  <a:pt x="1943436" y="2822546"/>
                </a:cubicBezTo>
                <a:cubicBezTo>
                  <a:pt x="1943794" y="2829523"/>
                  <a:pt x="1944847" y="2836236"/>
                  <a:pt x="1946587" y="2842730"/>
                </a:cubicBezTo>
                <a:cubicBezTo>
                  <a:pt x="1935843" y="2832177"/>
                  <a:pt x="1927431" y="2820066"/>
                  <a:pt x="1922450" y="2806069"/>
                </a:cubicBezTo>
                <a:close/>
                <a:moveTo>
                  <a:pt x="1951165" y="2849861"/>
                </a:moveTo>
                <a:cubicBezTo>
                  <a:pt x="1957399" y="2855258"/>
                  <a:pt x="1964231" y="2860216"/>
                  <a:pt x="1971512" y="2864802"/>
                </a:cubicBezTo>
                <a:cubicBezTo>
                  <a:pt x="1971962" y="2872393"/>
                  <a:pt x="1973233" y="2879567"/>
                  <a:pt x="1975194" y="2886391"/>
                </a:cubicBezTo>
                <a:cubicBezTo>
                  <a:pt x="1964002" y="2875179"/>
                  <a:pt x="1956012" y="2863025"/>
                  <a:pt x="1951165" y="2849861"/>
                </a:cubicBezTo>
                <a:close/>
                <a:moveTo>
                  <a:pt x="1980302" y="2894223"/>
                </a:moveTo>
                <a:cubicBezTo>
                  <a:pt x="1986096" y="2899291"/>
                  <a:pt x="1992590" y="2904162"/>
                  <a:pt x="1999775" y="2908857"/>
                </a:cubicBezTo>
                <a:cubicBezTo>
                  <a:pt x="2000379" y="2916009"/>
                  <a:pt x="2001695" y="2922964"/>
                  <a:pt x="2003729" y="2929722"/>
                </a:cubicBezTo>
                <a:cubicBezTo>
                  <a:pt x="1993659" y="2919300"/>
                  <a:pt x="1985554" y="2907519"/>
                  <a:pt x="1980302" y="2894223"/>
                </a:cubicBezTo>
                <a:close/>
                <a:moveTo>
                  <a:pt x="2009348" y="2938366"/>
                </a:moveTo>
                <a:cubicBezTo>
                  <a:pt x="2015147" y="2943588"/>
                  <a:pt x="2021426" y="2948459"/>
                  <a:pt x="2028060" y="2953000"/>
                </a:cubicBezTo>
                <a:cubicBezTo>
                  <a:pt x="2028793" y="2959758"/>
                  <a:pt x="2030149" y="2966362"/>
                  <a:pt x="2032128" y="2972790"/>
                </a:cubicBezTo>
                <a:cubicBezTo>
                  <a:pt x="2022527" y="2962544"/>
                  <a:pt x="2014662" y="2951135"/>
                  <a:pt x="2009348" y="2938366"/>
                </a:cubicBezTo>
                <a:close/>
                <a:moveTo>
                  <a:pt x="2037964" y="2982114"/>
                </a:moveTo>
                <a:cubicBezTo>
                  <a:pt x="2043497" y="2987248"/>
                  <a:pt x="2049616" y="2992185"/>
                  <a:pt x="2056328" y="2996946"/>
                </a:cubicBezTo>
                <a:cubicBezTo>
                  <a:pt x="2057225" y="3003923"/>
                  <a:pt x="2058728" y="3010614"/>
                  <a:pt x="2060795" y="3017021"/>
                </a:cubicBezTo>
                <a:cubicBezTo>
                  <a:pt x="2051086" y="3006533"/>
                  <a:pt x="2043304" y="2994949"/>
                  <a:pt x="2037964" y="2982114"/>
                </a:cubicBezTo>
                <a:close/>
                <a:moveTo>
                  <a:pt x="2067265" y="3026718"/>
                </a:moveTo>
                <a:cubicBezTo>
                  <a:pt x="2072561" y="3031677"/>
                  <a:pt x="2078399" y="3036503"/>
                  <a:pt x="2084738" y="3041155"/>
                </a:cubicBezTo>
                <a:cubicBezTo>
                  <a:pt x="2085723" y="3047627"/>
                  <a:pt x="2087261" y="3053989"/>
                  <a:pt x="2089317" y="3060199"/>
                </a:cubicBezTo>
                <a:cubicBezTo>
                  <a:pt x="2080159" y="3050040"/>
                  <a:pt x="2072640" y="3038917"/>
                  <a:pt x="2067265" y="3026718"/>
                </a:cubicBezTo>
                <a:close/>
                <a:moveTo>
                  <a:pt x="2096263" y="3071059"/>
                </a:moveTo>
                <a:cubicBezTo>
                  <a:pt x="2101522" y="3076039"/>
                  <a:pt x="2107182" y="3080778"/>
                  <a:pt x="2113163" y="3085298"/>
                </a:cubicBezTo>
                <a:cubicBezTo>
                  <a:pt x="2114286" y="3091858"/>
                  <a:pt x="2115908" y="3098176"/>
                  <a:pt x="2117994" y="3104254"/>
                </a:cubicBezTo>
                <a:cubicBezTo>
                  <a:pt x="2109078" y="3094140"/>
                  <a:pt x="2101684" y="3083104"/>
                  <a:pt x="2096263" y="3071059"/>
                </a:cubicBezTo>
                <a:close/>
                <a:moveTo>
                  <a:pt x="2125752" y="3115904"/>
                </a:moveTo>
                <a:cubicBezTo>
                  <a:pt x="2130632" y="3120621"/>
                  <a:pt x="2135948" y="3125206"/>
                  <a:pt x="2141659" y="3129682"/>
                </a:cubicBezTo>
                <a:cubicBezTo>
                  <a:pt x="2142810" y="3135716"/>
                  <a:pt x="2144384" y="3141574"/>
                  <a:pt x="2146316" y="3147212"/>
                </a:cubicBezTo>
                <a:cubicBezTo>
                  <a:pt x="2138063" y="3137580"/>
                  <a:pt x="2131086" y="3127159"/>
                  <a:pt x="2125752" y="3115904"/>
                </a:cubicBezTo>
                <a:close/>
                <a:moveTo>
                  <a:pt x="2154816" y="3160354"/>
                </a:moveTo>
                <a:cubicBezTo>
                  <a:pt x="2159676" y="3165137"/>
                  <a:pt x="2164840" y="3169678"/>
                  <a:pt x="2170249" y="3174045"/>
                </a:cubicBezTo>
                <a:cubicBezTo>
                  <a:pt x="2171517" y="3180034"/>
                  <a:pt x="2173241" y="3185892"/>
                  <a:pt x="2175332" y="3191684"/>
                </a:cubicBezTo>
                <a:cubicBezTo>
                  <a:pt x="2167181" y="3182031"/>
                  <a:pt x="2160220" y="3171609"/>
                  <a:pt x="2154816" y="3160354"/>
                </a:cubicBezTo>
                <a:close/>
                <a:moveTo>
                  <a:pt x="2184707" y="3206033"/>
                </a:moveTo>
                <a:cubicBezTo>
                  <a:pt x="2189229" y="3210487"/>
                  <a:pt x="2193990" y="3214787"/>
                  <a:pt x="2198970" y="3218890"/>
                </a:cubicBezTo>
                <a:cubicBezTo>
                  <a:pt x="2200199" y="3224177"/>
                  <a:pt x="2201691" y="3229421"/>
                  <a:pt x="2203512" y="3234555"/>
                </a:cubicBezTo>
                <a:cubicBezTo>
                  <a:pt x="2195942" y="3225362"/>
                  <a:pt x="2189678" y="3215862"/>
                  <a:pt x="2184707" y="3206033"/>
                </a:cubicBezTo>
                <a:close/>
                <a:moveTo>
                  <a:pt x="2213670" y="3250286"/>
                </a:moveTo>
                <a:cubicBezTo>
                  <a:pt x="2218036" y="3254674"/>
                  <a:pt x="2222709" y="3258996"/>
                  <a:pt x="2227667" y="3263208"/>
                </a:cubicBezTo>
                <a:cubicBezTo>
                  <a:pt x="2229028" y="3268606"/>
                  <a:pt x="2230673" y="3273915"/>
                  <a:pt x="2232626" y="3279159"/>
                </a:cubicBezTo>
                <a:cubicBezTo>
                  <a:pt x="2225035" y="3269834"/>
                  <a:pt x="2218738" y="3260224"/>
                  <a:pt x="2213670" y="3250286"/>
                </a:cubicBezTo>
                <a:close/>
                <a:moveTo>
                  <a:pt x="2243091" y="3295438"/>
                </a:moveTo>
                <a:cubicBezTo>
                  <a:pt x="2247260" y="3299672"/>
                  <a:pt x="2251714" y="3303819"/>
                  <a:pt x="2256431" y="3307922"/>
                </a:cubicBezTo>
                <a:cubicBezTo>
                  <a:pt x="2257835" y="3313187"/>
                  <a:pt x="2259546" y="3318387"/>
                  <a:pt x="2261521" y="3323521"/>
                </a:cubicBezTo>
                <a:cubicBezTo>
                  <a:pt x="2254237" y="3314438"/>
                  <a:pt x="2248094" y="3305092"/>
                  <a:pt x="2243091" y="3295438"/>
                </a:cubicBezTo>
                <a:close/>
                <a:moveTo>
                  <a:pt x="2273149" y="3340985"/>
                </a:moveTo>
                <a:cubicBezTo>
                  <a:pt x="2276966" y="3344890"/>
                  <a:pt x="2280959" y="3348752"/>
                  <a:pt x="2285216" y="3352548"/>
                </a:cubicBezTo>
                <a:cubicBezTo>
                  <a:pt x="2286510" y="3357177"/>
                  <a:pt x="2288024" y="3361762"/>
                  <a:pt x="2289735" y="3366282"/>
                </a:cubicBezTo>
                <a:cubicBezTo>
                  <a:pt x="2283329" y="3358054"/>
                  <a:pt x="2277800" y="3349630"/>
                  <a:pt x="2273149" y="3340985"/>
                </a:cubicBezTo>
                <a:close/>
                <a:moveTo>
                  <a:pt x="2302482" y="3385940"/>
                </a:moveTo>
                <a:cubicBezTo>
                  <a:pt x="2306146" y="3389714"/>
                  <a:pt x="2309964" y="3393443"/>
                  <a:pt x="2314001" y="3397151"/>
                </a:cubicBezTo>
                <a:cubicBezTo>
                  <a:pt x="2315317" y="3401649"/>
                  <a:pt x="2316853" y="3406125"/>
                  <a:pt x="2318564" y="3410557"/>
                </a:cubicBezTo>
                <a:cubicBezTo>
                  <a:pt x="2312421" y="3402549"/>
                  <a:pt x="2307068" y="3394321"/>
                  <a:pt x="2302482" y="3385940"/>
                </a:cubicBezTo>
                <a:close/>
                <a:moveTo>
                  <a:pt x="2332233" y="3431619"/>
                </a:moveTo>
                <a:cubicBezTo>
                  <a:pt x="2335677" y="3435261"/>
                  <a:pt x="2339298" y="3438837"/>
                  <a:pt x="2343093" y="3442370"/>
                </a:cubicBezTo>
                <a:cubicBezTo>
                  <a:pt x="2344431" y="3446692"/>
                  <a:pt x="2345989" y="3450992"/>
                  <a:pt x="2347679" y="3455248"/>
                </a:cubicBezTo>
                <a:cubicBezTo>
                  <a:pt x="2341843" y="3447547"/>
                  <a:pt x="2336687" y="3439671"/>
                  <a:pt x="2332233" y="3431619"/>
                </a:cubicBezTo>
                <a:close/>
                <a:moveTo>
                  <a:pt x="2363059" y="3478570"/>
                </a:moveTo>
                <a:cubicBezTo>
                  <a:pt x="2365999" y="3481620"/>
                  <a:pt x="2369026" y="3484626"/>
                  <a:pt x="2372163" y="3487610"/>
                </a:cubicBezTo>
                <a:cubicBezTo>
                  <a:pt x="2373348" y="3491186"/>
                  <a:pt x="2374621" y="3494696"/>
                  <a:pt x="2375981" y="3498163"/>
                </a:cubicBezTo>
                <a:cubicBezTo>
                  <a:pt x="2371308" y="3491844"/>
                  <a:pt x="2366986" y="3485306"/>
                  <a:pt x="2363059" y="3478570"/>
                </a:cubicBezTo>
                <a:close/>
                <a:moveTo>
                  <a:pt x="2392414" y="3523525"/>
                </a:moveTo>
                <a:cubicBezTo>
                  <a:pt x="2395200" y="3526487"/>
                  <a:pt x="2398097" y="3529427"/>
                  <a:pt x="2401080" y="3532345"/>
                </a:cubicBezTo>
                <a:cubicBezTo>
                  <a:pt x="2402265" y="3535768"/>
                  <a:pt x="2403494" y="3539168"/>
                  <a:pt x="2404832" y="3542503"/>
                </a:cubicBezTo>
                <a:cubicBezTo>
                  <a:pt x="2400378" y="3536382"/>
                  <a:pt x="2396210" y="3530063"/>
                  <a:pt x="2392414" y="3523525"/>
                </a:cubicBezTo>
                <a:close/>
                <a:moveTo>
                  <a:pt x="2421989" y="3568897"/>
                </a:moveTo>
                <a:cubicBezTo>
                  <a:pt x="2424644" y="3571727"/>
                  <a:pt x="2427320" y="3574491"/>
                  <a:pt x="2430085" y="3577234"/>
                </a:cubicBezTo>
                <a:cubicBezTo>
                  <a:pt x="2431226" y="3580503"/>
                  <a:pt x="2432454" y="3583750"/>
                  <a:pt x="2433749" y="3586932"/>
                </a:cubicBezTo>
                <a:cubicBezTo>
                  <a:pt x="2429558" y="3581095"/>
                  <a:pt x="2425631" y="3575084"/>
                  <a:pt x="2421989" y="3568897"/>
                </a:cubicBezTo>
                <a:close/>
                <a:moveTo>
                  <a:pt x="2452091" y="3615168"/>
                </a:moveTo>
                <a:cubicBezTo>
                  <a:pt x="2454438" y="3617691"/>
                  <a:pt x="2456852" y="3620192"/>
                  <a:pt x="2459309" y="3622650"/>
                </a:cubicBezTo>
                <a:cubicBezTo>
                  <a:pt x="2460362" y="3625612"/>
                  <a:pt x="2461481" y="3628508"/>
                  <a:pt x="2462666" y="3631404"/>
                </a:cubicBezTo>
                <a:cubicBezTo>
                  <a:pt x="2458936" y="3626138"/>
                  <a:pt x="2455404" y="3620719"/>
                  <a:pt x="2452091" y="3615168"/>
                </a:cubicBezTo>
                <a:close/>
                <a:moveTo>
                  <a:pt x="2482324" y="3661615"/>
                </a:moveTo>
                <a:cubicBezTo>
                  <a:pt x="2484408" y="3663853"/>
                  <a:pt x="2486492" y="3666047"/>
                  <a:pt x="2488621" y="3668219"/>
                </a:cubicBezTo>
                <a:cubicBezTo>
                  <a:pt x="2489586" y="3670786"/>
                  <a:pt x="2490573" y="3673309"/>
                  <a:pt x="2491604" y="3675832"/>
                </a:cubicBezTo>
                <a:cubicBezTo>
                  <a:pt x="2488379" y="3671203"/>
                  <a:pt x="2485264" y="3666464"/>
                  <a:pt x="2482324" y="3661615"/>
                </a:cubicBezTo>
                <a:close/>
                <a:moveTo>
                  <a:pt x="2512579" y="3708127"/>
                </a:moveTo>
                <a:cubicBezTo>
                  <a:pt x="2514334" y="3710036"/>
                  <a:pt x="2516133" y="3711923"/>
                  <a:pt x="2517932" y="3713788"/>
                </a:cubicBezTo>
                <a:cubicBezTo>
                  <a:pt x="2518788" y="3716004"/>
                  <a:pt x="2519687" y="3718198"/>
                  <a:pt x="2520609" y="3720414"/>
                </a:cubicBezTo>
                <a:cubicBezTo>
                  <a:pt x="2517822" y="3716399"/>
                  <a:pt x="2515146" y="3712296"/>
                  <a:pt x="2512579" y="3708127"/>
                </a:cubicBezTo>
                <a:close/>
                <a:moveTo>
                  <a:pt x="2542900" y="3754706"/>
                </a:moveTo>
                <a:cubicBezTo>
                  <a:pt x="2544348" y="3756285"/>
                  <a:pt x="2545818" y="3757865"/>
                  <a:pt x="2547310" y="3759423"/>
                </a:cubicBezTo>
                <a:cubicBezTo>
                  <a:pt x="2548034" y="3761244"/>
                  <a:pt x="2548758" y="3763065"/>
                  <a:pt x="2549526" y="3764864"/>
                </a:cubicBezTo>
                <a:cubicBezTo>
                  <a:pt x="2547244" y="3761529"/>
                  <a:pt x="2545050" y="3758151"/>
                  <a:pt x="2542900" y="3754706"/>
                </a:cubicBezTo>
                <a:close/>
                <a:moveTo>
                  <a:pt x="2573484" y="3801701"/>
                </a:moveTo>
                <a:cubicBezTo>
                  <a:pt x="2574559" y="3802864"/>
                  <a:pt x="2575656" y="3804049"/>
                  <a:pt x="2576775" y="3805211"/>
                </a:cubicBezTo>
                <a:cubicBezTo>
                  <a:pt x="2577302" y="3806550"/>
                  <a:pt x="2577828" y="3807888"/>
                  <a:pt x="2578377" y="3809226"/>
                </a:cubicBezTo>
                <a:cubicBezTo>
                  <a:pt x="2576709" y="3806725"/>
                  <a:pt x="2575064" y="3804224"/>
                  <a:pt x="2573484" y="3801701"/>
                </a:cubicBezTo>
                <a:close/>
                <a:moveTo>
                  <a:pt x="2603805" y="3848367"/>
                </a:moveTo>
                <a:cubicBezTo>
                  <a:pt x="2604595" y="3849245"/>
                  <a:pt x="2605385" y="3850122"/>
                  <a:pt x="2606196" y="3851000"/>
                </a:cubicBezTo>
                <a:cubicBezTo>
                  <a:pt x="2606591" y="3851965"/>
                  <a:pt x="2607008" y="3852909"/>
                  <a:pt x="2607425" y="3853874"/>
                </a:cubicBezTo>
                <a:cubicBezTo>
                  <a:pt x="2606196" y="3852053"/>
                  <a:pt x="2604968" y="3850210"/>
                  <a:pt x="2603805" y="3848367"/>
                </a:cubicBezTo>
                <a:close/>
                <a:moveTo>
                  <a:pt x="2634455" y="3895472"/>
                </a:moveTo>
                <a:cubicBezTo>
                  <a:pt x="2634894" y="3895955"/>
                  <a:pt x="2635311" y="3896416"/>
                  <a:pt x="2635727" y="3896898"/>
                </a:cubicBezTo>
                <a:cubicBezTo>
                  <a:pt x="2635969" y="3897447"/>
                  <a:pt x="2636210" y="3897995"/>
                  <a:pt x="2636452" y="3898544"/>
                </a:cubicBezTo>
                <a:cubicBezTo>
                  <a:pt x="2635771" y="3897534"/>
                  <a:pt x="2635113" y="3896503"/>
                  <a:pt x="2634455" y="3895472"/>
                </a:cubicBezTo>
                <a:close/>
                <a:moveTo>
                  <a:pt x="2665171" y="3942731"/>
                </a:moveTo>
                <a:cubicBezTo>
                  <a:pt x="2665193" y="3942753"/>
                  <a:pt x="2665193" y="3942753"/>
                  <a:pt x="2665193" y="3942753"/>
                </a:cubicBezTo>
                <a:cubicBezTo>
                  <a:pt x="2665193" y="3942775"/>
                  <a:pt x="2665215" y="3942775"/>
                  <a:pt x="2665215" y="3942796"/>
                </a:cubicBezTo>
                <a:cubicBezTo>
                  <a:pt x="2665193" y="3942775"/>
                  <a:pt x="2665193" y="3942753"/>
                  <a:pt x="2665171" y="3942731"/>
                </a:cubicBezTo>
                <a:close/>
                <a:moveTo>
                  <a:pt x="4059605" y="4493993"/>
                </a:moveTo>
                <a:cubicBezTo>
                  <a:pt x="3702533" y="4554678"/>
                  <a:pt x="3300024" y="4592130"/>
                  <a:pt x="3021892" y="4409831"/>
                </a:cubicBezTo>
                <a:cubicBezTo>
                  <a:pt x="2962325" y="4370800"/>
                  <a:pt x="2915242" y="4325955"/>
                  <a:pt x="2880840" y="4275669"/>
                </a:cubicBezTo>
                <a:cubicBezTo>
                  <a:pt x="2910876" y="4309061"/>
                  <a:pt x="2947450" y="4339645"/>
                  <a:pt x="2990496" y="4367290"/>
                </a:cubicBezTo>
                <a:cubicBezTo>
                  <a:pt x="3148924" y="4469003"/>
                  <a:pt x="3345330" y="4500465"/>
                  <a:pt x="3540375" y="4500465"/>
                </a:cubicBezTo>
                <a:cubicBezTo>
                  <a:pt x="3670413" y="4500465"/>
                  <a:pt x="3799858" y="4486467"/>
                  <a:pt x="3916930" y="4469968"/>
                </a:cubicBezTo>
                <a:cubicBezTo>
                  <a:pt x="3954864" y="4464615"/>
                  <a:pt x="3995870" y="4458319"/>
                  <a:pt x="4042250" y="4450705"/>
                </a:cubicBezTo>
                <a:cubicBezTo>
                  <a:pt x="4336048" y="4402547"/>
                  <a:pt x="4651938" y="4321018"/>
                  <a:pt x="5007979" y="4201446"/>
                </a:cubicBezTo>
                <a:cubicBezTo>
                  <a:pt x="5028471" y="4194513"/>
                  <a:pt x="5048941" y="4187492"/>
                  <a:pt x="5069411" y="4180450"/>
                </a:cubicBezTo>
                <a:cubicBezTo>
                  <a:pt x="5077572" y="4189686"/>
                  <a:pt x="5087116" y="4198155"/>
                  <a:pt x="5097999" y="4205900"/>
                </a:cubicBezTo>
                <a:cubicBezTo>
                  <a:pt x="4779738" y="4322401"/>
                  <a:pt x="4422995" y="4432254"/>
                  <a:pt x="4059605" y="4493993"/>
                </a:cubicBezTo>
                <a:close/>
                <a:moveTo>
                  <a:pt x="7601275" y="4031412"/>
                </a:moveTo>
                <a:cubicBezTo>
                  <a:pt x="7255458" y="4050850"/>
                  <a:pt x="6903673" y="4096617"/>
                  <a:pt x="6563474" y="4140848"/>
                </a:cubicBezTo>
                <a:cubicBezTo>
                  <a:pt x="6283367" y="4177290"/>
                  <a:pt x="5993738" y="4214961"/>
                  <a:pt x="5713149" y="4236945"/>
                </a:cubicBezTo>
                <a:cubicBezTo>
                  <a:pt x="5693030" y="4238525"/>
                  <a:pt x="5667799" y="4241311"/>
                  <a:pt x="5638575" y="4244536"/>
                </a:cubicBezTo>
                <a:cubicBezTo>
                  <a:pt x="5547349" y="4254584"/>
                  <a:pt x="5422423" y="4268385"/>
                  <a:pt x="5308906" y="4261627"/>
                </a:cubicBezTo>
                <a:cubicBezTo>
                  <a:pt x="5246860" y="4257941"/>
                  <a:pt x="5194731" y="4248310"/>
                  <a:pt x="5153945" y="4232996"/>
                </a:cubicBezTo>
                <a:cubicBezTo>
                  <a:pt x="5135691" y="4226150"/>
                  <a:pt x="5119499" y="4218055"/>
                  <a:pt x="5105348" y="4208818"/>
                </a:cubicBezTo>
                <a:cubicBezTo>
                  <a:pt x="5117481" y="4204342"/>
                  <a:pt x="5129680" y="4199844"/>
                  <a:pt x="5141966" y="4195259"/>
                </a:cubicBezTo>
                <a:cubicBezTo>
                  <a:pt x="5156029" y="4203881"/>
                  <a:pt x="5172024" y="4211385"/>
                  <a:pt x="5189948" y="4217726"/>
                </a:cubicBezTo>
                <a:cubicBezTo>
                  <a:pt x="5230888" y="4232228"/>
                  <a:pt x="5282995" y="4241092"/>
                  <a:pt x="5344844" y="4244053"/>
                </a:cubicBezTo>
                <a:cubicBezTo>
                  <a:pt x="5457856" y="4249473"/>
                  <a:pt x="5581729" y="4234860"/>
                  <a:pt x="5672165" y="4224220"/>
                </a:cubicBezTo>
                <a:cubicBezTo>
                  <a:pt x="5700183" y="4220907"/>
                  <a:pt x="5724404" y="4218055"/>
                  <a:pt x="5743953" y="4216321"/>
                </a:cubicBezTo>
                <a:cubicBezTo>
                  <a:pt x="6014516" y="4192209"/>
                  <a:pt x="6293415" y="4154999"/>
                  <a:pt x="6563144" y="4119018"/>
                </a:cubicBezTo>
                <a:cubicBezTo>
                  <a:pt x="7040118" y="4055392"/>
                  <a:pt x="7528303" y="3990274"/>
                  <a:pt x="8011946" y="3990274"/>
                </a:cubicBezTo>
                <a:cubicBezTo>
                  <a:pt x="8210896" y="3990274"/>
                  <a:pt x="8409167" y="4001332"/>
                  <a:pt x="8605441" y="4028033"/>
                </a:cubicBezTo>
                <a:cubicBezTo>
                  <a:pt x="8595042" y="4041680"/>
                  <a:pt x="8584993" y="4054712"/>
                  <a:pt x="8575340" y="4067108"/>
                </a:cubicBezTo>
                <a:cubicBezTo>
                  <a:pt x="8285448" y="4022570"/>
                  <a:pt x="7966069" y="4010920"/>
                  <a:pt x="7601275" y="4031412"/>
                </a:cubicBezTo>
                <a:close/>
                <a:moveTo>
                  <a:pt x="7472334" y="6592148"/>
                </a:moveTo>
                <a:lnTo>
                  <a:pt x="7466827" y="6592982"/>
                </a:lnTo>
                <a:cubicBezTo>
                  <a:pt x="7400700" y="6603140"/>
                  <a:pt x="7300961" y="6618433"/>
                  <a:pt x="7204404" y="6618433"/>
                </a:cubicBezTo>
                <a:cubicBezTo>
                  <a:pt x="7203767" y="6618433"/>
                  <a:pt x="7203110" y="6618433"/>
                  <a:pt x="7202473" y="6618433"/>
                </a:cubicBezTo>
                <a:cubicBezTo>
                  <a:pt x="7087157" y="6618169"/>
                  <a:pt x="7003083" y="6595725"/>
                  <a:pt x="6952556" y="6551669"/>
                </a:cubicBezTo>
                <a:cubicBezTo>
                  <a:pt x="6912252" y="6516522"/>
                  <a:pt x="6892331" y="6466762"/>
                  <a:pt x="6893296" y="6403707"/>
                </a:cubicBezTo>
                <a:cubicBezTo>
                  <a:pt x="6895227" y="6278978"/>
                  <a:pt x="6972126" y="6149072"/>
                  <a:pt x="7033909" y="6044661"/>
                </a:cubicBezTo>
                <a:lnTo>
                  <a:pt x="7039811" y="6034656"/>
                </a:lnTo>
                <a:cubicBezTo>
                  <a:pt x="7164539" y="5823660"/>
                  <a:pt x="7312984" y="5630413"/>
                  <a:pt x="7480057" y="5417706"/>
                </a:cubicBezTo>
                <a:cubicBezTo>
                  <a:pt x="7683505" y="5158728"/>
                  <a:pt x="7897134" y="4900802"/>
                  <a:pt x="8103698" y="4651368"/>
                </a:cubicBezTo>
                <a:cubicBezTo>
                  <a:pt x="8248304" y="4476748"/>
                  <a:pt x="8397846" y="4296183"/>
                  <a:pt x="8542649" y="4116758"/>
                </a:cubicBezTo>
                <a:cubicBezTo>
                  <a:pt x="8554321" y="4102322"/>
                  <a:pt x="8566783" y="4086547"/>
                  <a:pt x="8579969" y="4069609"/>
                </a:cubicBezTo>
                <a:cubicBezTo>
                  <a:pt x="8589425" y="4071079"/>
                  <a:pt x="8598903" y="4072571"/>
                  <a:pt x="8608360" y="4074129"/>
                </a:cubicBezTo>
                <a:cubicBezTo>
                  <a:pt x="8593111" y="4094226"/>
                  <a:pt x="8578697" y="4112940"/>
                  <a:pt x="8565269" y="4129966"/>
                </a:cubicBezTo>
                <a:cubicBezTo>
                  <a:pt x="8422331" y="4310422"/>
                  <a:pt x="8274368" y="4492128"/>
                  <a:pt x="8131254" y="4667866"/>
                </a:cubicBezTo>
                <a:cubicBezTo>
                  <a:pt x="7934015" y="4910105"/>
                  <a:pt x="7730062" y="5160592"/>
                  <a:pt x="7535784" y="5412002"/>
                </a:cubicBezTo>
                <a:cubicBezTo>
                  <a:pt x="7431635" y="5546822"/>
                  <a:pt x="7330448" y="5679186"/>
                  <a:pt x="7237533" y="5816530"/>
                </a:cubicBezTo>
                <a:cubicBezTo>
                  <a:pt x="7189331" y="5887790"/>
                  <a:pt x="7147360" y="5954378"/>
                  <a:pt x="7109229" y="6020088"/>
                </a:cubicBezTo>
                <a:lnTo>
                  <a:pt x="7102888" y="6031014"/>
                </a:lnTo>
                <a:cubicBezTo>
                  <a:pt x="7043211" y="6133890"/>
                  <a:pt x="6968945" y="6261910"/>
                  <a:pt x="6967607" y="6385300"/>
                </a:cubicBezTo>
                <a:cubicBezTo>
                  <a:pt x="6966882" y="6448684"/>
                  <a:pt x="6987133" y="6498970"/>
                  <a:pt x="7027831" y="6534710"/>
                </a:cubicBezTo>
                <a:cubicBezTo>
                  <a:pt x="7088210" y="6587782"/>
                  <a:pt x="7185974" y="6603294"/>
                  <a:pt x="7284836" y="6603294"/>
                </a:cubicBezTo>
                <a:cubicBezTo>
                  <a:pt x="7374767" y="6603294"/>
                  <a:pt x="7465620" y="6590459"/>
                  <a:pt x="7530014" y="6581354"/>
                </a:cubicBezTo>
                <a:lnTo>
                  <a:pt x="7540106" y="6579928"/>
                </a:lnTo>
                <a:cubicBezTo>
                  <a:pt x="7558448" y="6577296"/>
                  <a:pt x="7576789" y="6574553"/>
                  <a:pt x="7595110" y="6571701"/>
                </a:cubicBezTo>
                <a:cubicBezTo>
                  <a:pt x="7554235" y="6579028"/>
                  <a:pt x="7513296" y="6585874"/>
                  <a:pt x="7472334" y="6592148"/>
                </a:cubicBezTo>
                <a:close/>
                <a:moveTo>
                  <a:pt x="10453154" y="6442979"/>
                </a:moveTo>
                <a:cubicBezTo>
                  <a:pt x="10449445" y="6441553"/>
                  <a:pt x="10445738" y="6440149"/>
                  <a:pt x="10442030" y="6438701"/>
                </a:cubicBezTo>
                <a:cubicBezTo>
                  <a:pt x="10441306" y="6438416"/>
                  <a:pt x="10440560" y="6438108"/>
                  <a:pt x="10439836" y="6437823"/>
                </a:cubicBezTo>
                <a:cubicBezTo>
                  <a:pt x="10436392" y="6436222"/>
                  <a:pt x="10432990" y="6434620"/>
                  <a:pt x="10429569" y="6432997"/>
                </a:cubicBezTo>
                <a:cubicBezTo>
                  <a:pt x="10434044" y="6434489"/>
                  <a:pt x="10438498" y="6436002"/>
                  <a:pt x="10442974" y="6437472"/>
                </a:cubicBezTo>
                <a:cubicBezTo>
                  <a:pt x="10446352" y="6439315"/>
                  <a:pt x="10449753" y="6441158"/>
                  <a:pt x="10453154" y="6442979"/>
                </a:cubicBezTo>
                <a:close/>
                <a:moveTo>
                  <a:pt x="10433101" y="6432053"/>
                </a:moveTo>
                <a:cubicBezTo>
                  <a:pt x="10426782" y="6429969"/>
                  <a:pt x="10420463" y="6427885"/>
                  <a:pt x="10414167" y="6425757"/>
                </a:cubicBezTo>
                <a:cubicBezTo>
                  <a:pt x="10409362" y="6423453"/>
                  <a:pt x="10404600" y="6421149"/>
                  <a:pt x="10399839" y="6418845"/>
                </a:cubicBezTo>
                <a:cubicBezTo>
                  <a:pt x="10406312" y="6420688"/>
                  <a:pt x="10412762" y="6422553"/>
                  <a:pt x="10419256" y="6424374"/>
                </a:cubicBezTo>
                <a:cubicBezTo>
                  <a:pt x="10423864" y="6426941"/>
                  <a:pt x="10428472" y="6429508"/>
                  <a:pt x="10433101" y="6432053"/>
                </a:cubicBezTo>
                <a:close/>
                <a:moveTo>
                  <a:pt x="10411293" y="6419898"/>
                </a:moveTo>
                <a:cubicBezTo>
                  <a:pt x="10403789" y="6417792"/>
                  <a:pt x="10396285" y="6415664"/>
                  <a:pt x="10388804" y="6413492"/>
                </a:cubicBezTo>
                <a:cubicBezTo>
                  <a:pt x="10383363" y="6410837"/>
                  <a:pt x="10377987" y="6408161"/>
                  <a:pt x="10372634" y="6405484"/>
                </a:cubicBezTo>
                <a:cubicBezTo>
                  <a:pt x="10380313" y="6407349"/>
                  <a:pt x="10387971" y="6409192"/>
                  <a:pt x="10395671" y="6411013"/>
                </a:cubicBezTo>
                <a:cubicBezTo>
                  <a:pt x="10400871" y="6413997"/>
                  <a:pt x="10406071" y="6416959"/>
                  <a:pt x="10411293" y="6419898"/>
                </a:cubicBezTo>
                <a:close/>
                <a:moveTo>
                  <a:pt x="10389001" y="6407152"/>
                </a:moveTo>
                <a:cubicBezTo>
                  <a:pt x="10380577" y="6405155"/>
                  <a:pt x="10372151" y="6403136"/>
                  <a:pt x="10363749" y="6401074"/>
                </a:cubicBezTo>
                <a:cubicBezTo>
                  <a:pt x="10358000" y="6398200"/>
                  <a:pt x="10352296" y="6395282"/>
                  <a:pt x="10346614" y="6392364"/>
                </a:cubicBezTo>
                <a:cubicBezTo>
                  <a:pt x="10355214" y="6394075"/>
                  <a:pt x="10363814" y="6395808"/>
                  <a:pt x="10372458" y="6397476"/>
                </a:cubicBezTo>
                <a:cubicBezTo>
                  <a:pt x="10377943" y="6400723"/>
                  <a:pt x="10383472" y="6403948"/>
                  <a:pt x="10389001" y="6407152"/>
                </a:cubicBezTo>
                <a:close/>
                <a:moveTo>
                  <a:pt x="10366579" y="6393988"/>
                </a:moveTo>
                <a:cubicBezTo>
                  <a:pt x="10357385" y="6392188"/>
                  <a:pt x="10348215" y="6390345"/>
                  <a:pt x="10339044" y="6388503"/>
                </a:cubicBezTo>
                <a:cubicBezTo>
                  <a:pt x="10333098" y="6385431"/>
                  <a:pt x="10327218" y="6382337"/>
                  <a:pt x="10321360" y="6379266"/>
                </a:cubicBezTo>
                <a:cubicBezTo>
                  <a:pt x="10330707" y="6380758"/>
                  <a:pt x="10340076" y="6382272"/>
                  <a:pt x="10349465" y="6383719"/>
                </a:cubicBezTo>
                <a:cubicBezTo>
                  <a:pt x="10355148" y="6387164"/>
                  <a:pt x="10360852" y="6390587"/>
                  <a:pt x="10366579" y="6393988"/>
                </a:cubicBezTo>
                <a:close/>
                <a:moveTo>
                  <a:pt x="10344156" y="6380472"/>
                </a:moveTo>
                <a:cubicBezTo>
                  <a:pt x="10334305" y="6378937"/>
                  <a:pt x="10324476" y="6377335"/>
                  <a:pt x="10314647" y="6375733"/>
                </a:cubicBezTo>
                <a:cubicBezTo>
                  <a:pt x="10308592" y="6372530"/>
                  <a:pt x="10302624" y="6369305"/>
                  <a:pt x="10296657" y="6366058"/>
                </a:cubicBezTo>
                <a:cubicBezTo>
                  <a:pt x="10306705" y="6367330"/>
                  <a:pt x="10316753" y="6368559"/>
                  <a:pt x="10326845" y="6369766"/>
                </a:cubicBezTo>
                <a:cubicBezTo>
                  <a:pt x="10332594" y="6373364"/>
                  <a:pt x="10338364" y="6376940"/>
                  <a:pt x="10344156" y="6380472"/>
                </a:cubicBezTo>
                <a:close/>
                <a:moveTo>
                  <a:pt x="10321887" y="6366673"/>
                </a:moveTo>
                <a:cubicBezTo>
                  <a:pt x="10311422" y="6365400"/>
                  <a:pt x="10300978" y="6364105"/>
                  <a:pt x="10290557" y="6362789"/>
                </a:cubicBezTo>
                <a:cubicBezTo>
                  <a:pt x="10284435" y="6359432"/>
                  <a:pt x="10278380" y="6356075"/>
                  <a:pt x="10272347" y="6352719"/>
                </a:cubicBezTo>
                <a:cubicBezTo>
                  <a:pt x="10283053" y="6353706"/>
                  <a:pt x="10293738" y="6354693"/>
                  <a:pt x="10304467" y="6355615"/>
                </a:cubicBezTo>
                <a:cubicBezTo>
                  <a:pt x="10310237" y="6359322"/>
                  <a:pt x="10316051" y="6363008"/>
                  <a:pt x="10321887" y="6366673"/>
                </a:cubicBezTo>
                <a:close/>
                <a:moveTo>
                  <a:pt x="10299816" y="6352609"/>
                </a:moveTo>
                <a:cubicBezTo>
                  <a:pt x="10288779" y="6351644"/>
                  <a:pt x="10277766" y="6350634"/>
                  <a:pt x="10266753" y="6349625"/>
                </a:cubicBezTo>
                <a:cubicBezTo>
                  <a:pt x="10260653" y="6346202"/>
                  <a:pt x="10254642" y="6342758"/>
                  <a:pt x="10248630" y="6339313"/>
                </a:cubicBezTo>
                <a:cubicBezTo>
                  <a:pt x="10259907" y="6339993"/>
                  <a:pt x="10271184" y="6340652"/>
                  <a:pt x="10282483" y="6341266"/>
                </a:cubicBezTo>
                <a:cubicBezTo>
                  <a:pt x="10288231" y="6345084"/>
                  <a:pt x="10294002" y="6348857"/>
                  <a:pt x="10299816" y="6352609"/>
                </a:cubicBezTo>
                <a:close/>
                <a:moveTo>
                  <a:pt x="10277985" y="6338304"/>
                </a:moveTo>
                <a:cubicBezTo>
                  <a:pt x="10266401" y="6337646"/>
                  <a:pt x="10254839" y="6336966"/>
                  <a:pt x="10243277" y="6336264"/>
                </a:cubicBezTo>
                <a:cubicBezTo>
                  <a:pt x="10237199" y="6332731"/>
                  <a:pt x="10231187" y="6329199"/>
                  <a:pt x="10225198" y="6325666"/>
                </a:cubicBezTo>
                <a:cubicBezTo>
                  <a:pt x="10237002" y="6326018"/>
                  <a:pt x="10248849" y="6326369"/>
                  <a:pt x="10260697" y="6326676"/>
                </a:cubicBezTo>
                <a:cubicBezTo>
                  <a:pt x="10266445" y="6330581"/>
                  <a:pt x="10272194" y="6334442"/>
                  <a:pt x="10277985" y="6338304"/>
                </a:cubicBezTo>
                <a:close/>
                <a:moveTo>
                  <a:pt x="10256397" y="6323736"/>
                </a:moveTo>
                <a:cubicBezTo>
                  <a:pt x="10244286" y="6323407"/>
                  <a:pt x="10232197" y="6323056"/>
                  <a:pt x="10220130" y="6322683"/>
                </a:cubicBezTo>
                <a:cubicBezTo>
                  <a:pt x="10214053" y="6319063"/>
                  <a:pt x="10208064" y="6315443"/>
                  <a:pt x="10202095" y="6311801"/>
                </a:cubicBezTo>
                <a:cubicBezTo>
                  <a:pt x="10212670" y="6311844"/>
                  <a:pt x="10223267" y="6311866"/>
                  <a:pt x="10233864" y="6311866"/>
                </a:cubicBezTo>
                <a:cubicBezTo>
                  <a:pt x="10235642" y="6311866"/>
                  <a:pt x="10237463" y="6311866"/>
                  <a:pt x="10239240" y="6311866"/>
                </a:cubicBezTo>
                <a:cubicBezTo>
                  <a:pt x="10244944" y="6315837"/>
                  <a:pt x="10250648" y="6319809"/>
                  <a:pt x="10256397" y="6323736"/>
                </a:cubicBezTo>
                <a:close/>
                <a:moveTo>
                  <a:pt x="10235115" y="6308949"/>
                </a:moveTo>
                <a:cubicBezTo>
                  <a:pt x="10222499" y="6308949"/>
                  <a:pt x="10209884" y="6308949"/>
                  <a:pt x="10197291" y="6308883"/>
                </a:cubicBezTo>
                <a:cubicBezTo>
                  <a:pt x="10191257" y="6305197"/>
                  <a:pt x="10185312" y="6301489"/>
                  <a:pt x="10179366" y="6297759"/>
                </a:cubicBezTo>
                <a:cubicBezTo>
                  <a:pt x="10192266" y="6297474"/>
                  <a:pt x="10205167" y="6297145"/>
                  <a:pt x="10218067" y="6296816"/>
                </a:cubicBezTo>
                <a:cubicBezTo>
                  <a:pt x="10223728" y="6300896"/>
                  <a:pt x="10229411" y="6304933"/>
                  <a:pt x="10235115" y="6308949"/>
                </a:cubicBezTo>
                <a:close/>
                <a:moveTo>
                  <a:pt x="10214097" y="6293941"/>
                </a:moveTo>
                <a:cubicBezTo>
                  <a:pt x="10200976" y="6294271"/>
                  <a:pt x="10187856" y="6294578"/>
                  <a:pt x="10174780" y="6294863"/>
                </a:cubicBezTo>
                <a:cubicBezTo>
                  <a:pt x="10168813" y="6291089"/>
                  <a:pt x="10162889" y="6287316"/>
                  <a:pt x="10157031" y="6283520"/>
                </a:cubicBezTo>
                <a:cubicBezTo>
                  <a:pt x="10170414" y="6282884"/>
                  <a:pt x="10183842" y="6282225"/>
                  <a:pt x="10197268" y="6281546"/>
                </a:cubicBezTo>
                <a:cubicBezTo>
                  <a:pt x="10202841" y="6285714"/>
                  <a:pt x="10208458" y="6289839"/>
                  <a:pt x="10214097" y="6293941"/>
                </a:cubicBezTo>
                <a:close/>
                <a:moveTo>
                  <a:pt x="10193407" y="6278671"/>
                </a:moveTo>
                <a:cubicBezTo>
                  <a:pt x="10179783" y="6279330"/>
                  <a:pt x="10166180" y="6280010"/>
                  <a:pt x="10152599" y="6280624"/>
                </a:cubicBezTo>
                <a:cubicBezTo>
                  <a:pt x="10146697" y="6276784"/>
                  <a:pt x="10140817" y="6272923"/>
                  <a:pt x="10135003" y="6269018"/>
                </a:cubicBezTo>
                <a:cubicBezTo>
                  <a:pt x="10148913" y="6268074"/>
                  <a:pt x="10162823" y="6267087"/>
                  <a:pt x="10176755" y="6266056"/>
                </a:cubicBezTo>
                <a:cubicBezTo>
                  <a:pt x="10182284" y="6270290"/>
                  <a:pt x="10187834" y="6274503"/>
                  <a:pt x="10193407" y="6278671"/>
                </a:cubicBezTo>
                <a:close/>
                <a:moveTo>
                  <a:pt x="10172960" y="6263160"/>
                </a:moveTo>
                <a:cubicBezTo>
                  <a:pt x="10158873" y="6264169"/>
                  <a:pt x="10144788" y="6265179"/>
                  <a:pt x="10130747" y="6266144"/>
                </a:cubicBezTo>
                <a:cubicBezTo>
                  <a:pt x="10124889" y="6262216"/>
                  <a:pt x="10119075" y="6258289"/>
                  <a:pt x="10113348" y="6254318"/>
                </a:cubicBezTo>
                <a:cubicBezTo>
                  <a:pt x="10127741" y="6253024"/>
                  <a:pt x="10142156" y="6251707"/>
                  <a:pt x="10156570" y="6250347"/>
                </a:cubicBezTo>
                <a:cubicBezTo>
                  <a:pt x="10162011" y="6254647"/>
                  <a:pt x="10167452" y="6258926"/>
                  <a:pt x="10172960" y="6263160"/>
                </a:cubicBezTo>
                <a:close/>
                <a:moveTo>
                  <a:pt x="10152884" y="6247407"/>
                </a:moveTo>
                <a:cubicBezTo>
                  <a:pt x="10138294" y="6248767"/>
                  <a:pt x="10123748" y="6250106"/>
                  <a:pt x="10109202" y="6251422"/>
                </a:cubicBezTo>
                <a:cubicBezTo>
                  <a:pt x="10103454" y="6247429"/>
                  <a:pt x="10097705" y="6243436"/>
                  <a:pt x="10092067" y="6239399"/>
                </a:cubicBezTo>
                <a:cubicBezTo>
                  <a:pt x="10106942" y="6237754"/>
                  <a:pt x="10121795" y="6236086"/>
                  <a:pt x="10136692" y="6234375"/>
                </a:cubicBezTo>
                <a:cubicBezTo>
                  <a:pt x="10142068" y="6238763"/>
                  <a:pt x="10147465" y="6243085"/>
                  <a:pt x="10152884" y="6247407"/>
                </a:cubicBezTo>
                <a:close/>
                <a:moveTo>
                  <a:pt x="10133050" y="6231413"/>
                </a:moveTo>
                <a:cubicBezTo>
                  <a:pt x="10118022" y="6233124"/>
                  <a:pt x="10103014" y="6234792"/>
                  <a:pt x="10088008" y="6236459"/>
                </a:cubicBezTo>
                <a:cubicBezTo>
                  <a:pt x="10082347" y="6232400"/>
                  <a:pt x="10076709" y="6228319"/>
                  <a:pt x="10071136" y="6224216"/>
                </a:cubicBezTo>
                <a:cubicBezTo>
                  <a:pt x="10086450" y="6222220"/>
                  <a:pt x="10101786" y="6220224"/>
                  <a:pt x="10117122" y="6218161"/>
                </a:cubicBezTo>
                <a:cubicBezTo>
                  <a:pt x="10122410" y="6222615"/>
                  <a:pt x="10127719" y="6227047"/>
                  <a:pt x="10133050" y="6231413"/>
                </a:cubicBezTo>
                <a:close/>
                <a:moveTo>
                  <a:pt x="10113590" y="6215156"/>
                </a:moveTo>
                <a:cubicBezTo>
                  <a:pt x="10098100" y="6217218"/>
                  <a:pt x="10082632" y="6219236"/>
                  <a:pt x="10067165" y="6221255"/>
                </a:cubicBezTo>
                <a:cubicBezTo>
                  <a:pt x="10061592" y="6217130"/>
                  <a:pt x="10056063" y="6212983"/>
                  <a:pt x="10050578" y="6208815"/>
                </a:cubicBezTo>
                <a:cubicBezTo>
                  <a:pt x="10066353" y="6206467"/>
                  <a:pt x="10082128" y="6204120"/>
                  <a:pt x="10097925" y="6201706"/>
                </a:cubicBezTo>
                <a:cubicBezTo>
                  <a:pt x="10103102" y="6206226"/>
                  <a:pt x="10108324" y="6210702"/>
                  <a:pt x="10113590" y="6215156"/>
                </a:cubicBezTo>
                <a:close/>
                <a:moveTo>
                  <a:pt x="10094393" y="6198657"/>
                </a:moveTo>
                <a:cubicBezTo>
                  <a:pt x="10078486" y="6201070"/>
                  <a:pt x="10062557" y="6203439"/>
                  <a:pt x="10046674" y="6205809"/>
                </a:cubicBezTo>
                <a:cubicBezTo>
                  <a:pt x="10041189" y="6201596"/>
                  <a:pt x="10035769" y="6197406"/>
                  <a:pt x="10030372" y="6193150"/>
                </a:cubicBezTo>
                <a:cubicBezTo>
                  <a:pt x="10046586" y="6190473"/>
                  <a:pt x="10062777" y="6187753"/>
                  <a:pt x="10079012" y="6185010"/>
                </a:cubicBezTo>
                <a:cubicBezTo>
                  <a:pt x="10084103" y="6189595"/>
                  <a:pt x="10089237" y="6194137"/>
                  <a:pt x="10094393" y="6198657"/>
                </a:cubicBezTo>
                <a:close/>
                <a:moveTo>
                  <a:pt x="10075568" y="6181894"/>
                </a:moveTo>
                <a:cubicBezTo>
                  <a:pt x="10059223" y="6184659"/>
                  <a:pt x="10042855" y="6187401"/>
                  <a:pt x="10026532" y="6190100"/>
                </a:cubicBezTo>
                <a:cubicBezTo>
                  <a:pt x="10021157" y="6185844"/>
                  <a:pt x="10015826" y="6181565"/>
                  <a:pt x="10010538" y="6177265"/>
                </a:cubicBezTo>
                <a:cubicBezTo>
                  <a:pt x="10027169" y="6174215"/>
                  <a:pt x="10043821" y="6171166"/>
                  <a:pt x="10060474" y="6168073"/>
                </a:cubicBezTo>
                <a:cubicBezTo>
                  <a:pt x="10065476" y="6172724"/>
                  <a:pt x="10070500" y="6177331"/>
                  <a:pt x="10075568" y="6181894"/>
                </a:cubicBezTo>
                <a:close/>
                <a:moveTo>
                  <a:pt x="10057072" y="6164891"/>
                </a:moveTo>
                <a:cubicBezTo>
                  <a:pt x="10040289" y="6168007"/>
                  <a:pt x="10023505" y="6171078"/>
                  <a:pt x="10006742" y="6174150"/>
                </a:cubicBezTo>
                <a:cubicBezTo>
                  <a:pt x="10001477" y="6169827"/>
                  <a:pt x="9996256" y="6165461"/>
                  <a:pt x="9991077" y="6161095"/>
                </a:cubicBezTo>
                <a:cubicBezTo>
                  <a:pt x="10008124" y="6157716"/>
                  <a:pt x="10025172" y="6154316"/>
                  <a:pt x="10042242" y="6150872"/>
                </a:cubicBezTo>
                <a:cubicBezTo>
                  <a:pt x="10047156" y="6155588"/>
                  <a:pt x="10052092" y="6160262"/>
                  <a:pt x="10057072" y="6164891"/>
                </a:cubicBezTo>
                <a:close/>
                <a:moveTo>
                  <a:pt x="10038884" y="6147624"/>
                </a:moveTo>
                <a:cubicBezTo>
                  <a:pt x="10021684" y="6151091"/>
                  <a:pt x="10004505" y="6154513"/>
                  <a:pt x="9987325" y="6157936"/>
                </a:cubicBezTo>
                <a:cubicBezTo>
                  <a:pt x="9982148" y="6153548"/>
                  <a:pt x="9977036" y="6149116"/>
                  <a:pt x="9971968" y="6144684"/>
                </a:cubicBezTo>
                <a:cubicBezTo>
                  <a:pt x="9989432" y="6140977"/>
                  <a:pt x="10006918" y="6137203"/>
                  <a:pt x="10024382" y="6133429"/>
                </a:cubicBezTo>
                <a:cubicBezTo>
                  <a:pt x="10029187" y="6138190"/>
                  <a:pt x="10034014" y="6142929"/>
                  <a:pt x="10038884" y="6147624"/>
                </a:cubicBezTo>
                <a:close/>
                <a:moveTo>
                  <a:pt x="10021069" y="6130116"/>
                </a:moveTo>
                <a:cubicBezTo>
                  <a:pt x="10003451" y="6133912"/>
                  <a:pt x="9985856" y="6137708"/>
                  <a:pt x="9968260" y="6141459"/>
                </a:cubicBezTo>
                <a:cubicBezTo>
                  <a:pt x="9963192" y="6137005"/>
                  <a:pt x="9958190" y="6132530"/>
                  <a:pt x="9953209" y="6128010"/>
                </a:cubicBezTo>
                <a:cubicBezTo>
                  <a:pt x="9971090" y="6123951"/>
                  <a:pt x="9988971" y="6119849"/>
                  <a:pt x="10006874" y="6115724"/>
                </a:cubicBezTo>
                <a:cubicBezTo>
                  <a:pt x="10011570" y="6120550"/>
                  <a:pt x="10016308" y="6125355"/>
                  <a:pt x="10021069" y="6130116"/>
                </a:cubicBezTo>
                <a:close/>
                <a:moveTo>
                  <a:pt x="10003561" y="6112345"/>
                </a:moveTo>
                <a:cubicBezTo>
                  <a:pt x="9985548" y="6116492"/>
                  <a:pt x="9967558" y="6120616"/>
                  <a:pt x="9949567" y="6124697"/>
                </a:cubicBezTo>
                <a:cubicBezTo>
                  <a:pt x="9944609" y="6120178"/>
                  <a:pt x="9939694" y="6115636"/>
                  <a:pt x="9934824" y="6111073"/>
                </a:cubicBezTo>
                <a:cubicBezTo>
                  <a:pt x="9953099" y="6106663"/>
                  <a:pt x="9971398" y="6102231"/>
                  <a:pt x="9989695" y="6097777"/>
                </a:cubicBezTo>
                <a:cubicBezTo>
                  <a:pt x="9994280" y="6102648"/>
                  <a:pt x="9998888" y="6107518"/>
                  <a:pt x="10003561" y="6112345"/>
                </a:cubicBezTo>
                <a:close/>
                <a:moveTo>
                  <a:pt x="9986448" y="6094310"/>
                </a:moveTo>
                <a:cubicBezTo>
                  <a:pt x="9968019" y="6098786"/>
                  <a:pt x="9949611" y="6103262"/>
                  <a:pt x="9931226" y="6107694"/>
                </a:cubicBezTo>
                <a:cubicBezTo>
                  <a:pt x="9926354" y="6103108"/>
                  <a:pt x="9921572" y="6098501"/>
                  <a:pt x="9916789" y="6093850"/>
                </a:cubicBezTo>
                <a:cubicBezTo>
                  <a:pt x="9935482" y="6089111"/>
                  <a:pt x="9954175" y="6084350"/>
                  <a:pt x="9972867" y="6079545"/>
                </a:cubicBezTo>
                <a:cubicBezTo>
                  <a:pt x="9977365" y="6084503"/>
                  <a:pt x="9981884" y="6089418"/>
                  <a:pt x="9986448" y="6094310"/>
                </a:cubicBezTo>
                <a:close/>
                <a:moveTo>
                  <a:pt x="9969642" y="6075990"/>
                </a:moveTo>
                <a:cubicBezTo>
                  <a:pt x="9950840" y="6080818"/>
                  <a:pt x="9932015" y="6085622"/>
                  <a:pt x="9913234" y="6090405"/>
                </a:cubicBezTo>
                <a:cubicBezTo>
                  <a:pt x="9908408" y="6085688"/>
                  <a:pt x="9903647" y="6080927"/>
                  <a:pt x="9898930" y="6076166"/>
                </a:cubicBezTo>
                <a:cubicBezTo>
                  <a:pt x="9917995" y="6071054"/>
                  <a:pt x="9937062" y="6065920"/>
                  <a:pt x="9956105" y="6060764"/>
                </a:cubicBezTo>
                <a:cubicBezTo>
                  <a:pt x="9960581" y="6065876"/>
                  <a:pt x="9965101" y="6070967"/>
                  <a:pt x="9969642" y="6075990"/>
                </a:cubicBezTo>
                <a:close/>
                <a:moveTo>
                  <a:pt x="9952990" y="6057144"/>
                </a:moveTo>
                <a:cubicBezTo>
                  <a:pt x="9933792" y="6062322"/>
                  <a:pt x="9914595" y="6067478"/>
                  <a:pt x="9895398" y="6072634"/>
                </a:cubicBezTo>
                <a:cubicBezTo>
                  <a:pt x="9890768" y="6067917"/>
                  <a:pt x="9886205" y="6063178"/>
                  <a:pt x="9881664" y="6058417"/>
                </a:cubicBezTo>
                <a:cubicBezTo>
                  <a:pt x="9901102" y="6052954"/>
                  <a:pt x="9920563" y="6047512"/>
                  <a:pt x="9940045" y="6042006"/>
                </a:cubicBezTo>
                <a:cubicBezTo>
                  <a:pt x="9944323" y="6047096"/>
                  <a:pt x="9948624" y="6052142"/>
                  <a:pt x="9952990" y="6057144"/>
                </a:cubicBezTo>
                <a:close/>
                <a:moveTo>
                  <a:pt x="9936908" y="6038298"/>
                </a:moveTo>
                <a:cubicBezTo>
                  <a:pt x="9917337" y="6043827"/>
                  <a:pt x="9897767" y="6049312"/>
                  <a:pt x="9878197" y="6054797"/>
                </a:cubicBezTo>
                <a:cubicBezTo>
                  <a:pt x="9873677" y="6050014"/>
                  <a:pt x="9869179" y="6045231"/>
                  <a:pt x="9864747" y="6040404"/>
                </a:cubicBezTo>
                <a:cubicBezTo>
                  <a:pt x="9884581" y="6034612"/>
                  <a:pt x="9904414" y="6028820"/>
                  <a:pt x="9924271" y="6022984"/>
                </a:cubicBezTo>
                <a:cubicBezTo>
                  <a:pt x="9928439" y="6028118"/>
                  <a:pt x="9932651" y="6033230"/>
                  <a:pt x="9936908" y="6038298"/>
                </a:cubicBezTo>
                <a:close/>
                <a:moveTo>
                  <a:pt x="9921199" y="6019188"/>
                </a:moveTo>
                <a:cubicBezTo>
                  <a:pt x="9901234" y="6025046"/>
                  <a:pt x="9881290" y="6030860"/>
                  <a:pt x="9861347" y="6036674"/>
                </a:cubicBezTo>
                <a:cubicBezTo>
                  <a:pt x="9856937" y="6031848"/>
                  <a:pt x="9852549" y="6026999"/>
                  <a:pt x="9848227" y="6022106"/>
                </a:cubicBezTo>
                <a:cubicBezTo>
                  <a:pt x="9868433" y="6015985"/>
                  <a:pt x="9888684" y="6009864"/>
                  <a:pt x="9908913" y="6003699"/>
                </a:cubicBezTo>
                <a:cubicBezTo>
                  <a:pt x="9912972" y="6008899"/>
                  <a:pt x="9917052" y="6014054"/>
                  <a:pt x="9921199" y="6019188"/>
                </a:cubicBezTo>
                <a:close/>
                <a:moveTo>
                  <a:pt x="9905863" y="5999815"/>
                </a:moveTo>
                <a:cubicBezTo>
                  <a:pt x="9885547" y="6005980"/>
                  <a:pt x="9865209" y="6012146"/>
                  <a:pt x="9844892" y="6018289"/>
                </a:cubicBezTo>
                <a:cubicBezTo>
                  <a:pt x="9840592" y="6013396"/>
                  <a:pt x="9836313" y="6008482"/>
                  <a:pt x="9832079" y="6003545"/>
                </a:cubicBezTo>
                <a:cubicBezTo>
                  <a:pt x="9852680" y="5997095"/>
                  <a:pt x="9873282" y="5990622"/>
                  <a:pt x="9893884" y="5984150"/>
                </a:cubicBezTo>
                <a:cubicBezTo>
                  <a:pt x="9897855" y="5989394"/>
                  <a:pt x="9901848" y="5994616"/>
                  <a:pt x="9905863" y="5999815"/>
                </a:cubicBezTo>
                <a:close/>
                <a:moveTo>
                  <a:pt x="9890878" y="5980157"/>
                </a:moveTo>
                <a:cubicBezTo>
                  <a:pt x="9870167" y="5986673"/>
                  <a:pt x="9849477" y="5993167"/>
                  <a:pt x="9828788" y="5999640"/>
                </a:cubicBezTo>
                <a:cubicBezTo>
                  <a:pt x="9825650" y="5995932"/>
                  <a:pt x="9822513" y="5992246"/>
                  <a:pt x="9819420" y="5988516"/>
                </a:cubicBezTo>
                <a:cubicBezTo>
                  <a:pt x="9818388" y="5987244"/>
                  <a:pt x="9817335" y="5985971"/>
                  <a:pt x="9816282" y="5984699"/>
                </a:cubicBezTo>
                <a:cubicBezTo>
                  <a:pt x="9837257" y="5977919"/>
                  <a:pt x="9858253" y="5971118"/>
                  <a:pt x="9879228" y="5964317"/>
                </a:cubicBezTo>
                <a:cubicBezTo>
                  <a:pt x="9883090" y="5969626"/>
                  <a:pt x="9886950" y="5974914"/>
                  <a:pt x="9890878" y="5980157"/>
                </a:cubicBezTo>
                <a:close/>
                <a:moveTo>
                  <a:pt x="9876288" y="5960214"/>
                </a:moveTo>
                <a:cubicBezTo>
                  <a:pt x="9855204" y="5967059"/>
                  <a:pt x="9834098" y="5973905"/>
                  <a:pt x="9813014" y="5980706"/>
                </a:cubicBezTo>
                <a:cubicBezTo>
                  <a:pt x="9808911" y="5975725"/>
                  <a:pt x="9804808" y="5970723"/>
                  <a:pt x="9800727" y="5965633"/>
                </a:cubicBezTo>
                <a:cubicBezTo>
                  <a:pt x="9822140" y="5958503"/>
                  <a:pt x="9843554" y="5951372"/>
                  <a:pt x="9864989" y="5944198"/>
                </a:cubicBezTo>
                <a:cubicBezTo>
                  <a:pt x="9868718" y="5949573"/>
                  <a:pt x="9872492" y="5954926"/>
                  <a:pt x="9876288" y="5960214"/>
                </a:cubicBezTo>
                <a:close/>
                <a:moveTo>
                  <a:pt x="9862071" y="5940007"/>
                </a:moveTo>
                <a:cubicBezTo>
                  <a:pt x="9840526" y="5947203"/>
                  <a:pt x="9818981" y="5954400"/>
                  <a:pt x="9797458" y="5961552"/>
                </a:cubicBezTo>
                <a:cubicBezTo>
                  <a:pt x="9793421" y="5956528"/>
                  <a:pt x="9789406" y="5951438"/>
                  <a:pt x="9785413" y="5946326"/>
                </a:cubicBezTo>
                <a:cubicBezTo>
                  <a:pt x="9807287" y="5938845"/>
                  <a:pt x="9829183" y="5931341"/>
                  <a:pt x="9851078" y="5923816"/>
                </a:cubicBezTo>
                <a:cubicBezTo>
                  <a:pt x="9854699" y="5929257"/>
                  <a:pt x="9858363" y="5934654"/>
                  <a:pt x="9862071" y="5940007"/>
                </a:cubicBezTo>
                <a:close/>
                <a:moveTo>
                  <a:pt x="9848205" y="5919515"/>
                </a:moveTo>
                <a:cubicBezTo>
                  <a:pt x="9826199" y="5927085"/>
                  <a:pt x="9804171" y="5934610"/>
                  <a:pt x="9782166" y="5942136"/>
                </a:cubicBezTo>
                <a:cubicBezTo>
                  <a:pt x="9778216" y="5937067"/>
                  <a:pt x="9774289" y="5931933"/>
                  <a:pt x="9770405" y="5926734"/>
                </a:cubicBezTo>
                <a:cubicBezTo>
                  <a:pt x="9792785" y="5918879"/>
                  <a:pt x="9815164" y="5911024"/>
                  <a:pt x="9837542" y="5903148"/>
                </a:cubicBezTo>
                <a:cubicBezTo>
                  <a:pt x="9841075" y="5908633"/>
                  <a:pt x="9844607" y="5914096"/>
                  <a:pt x="9848205" y="5919515"/>
                </a:cubicBezTo>
                <a:close/>
              </a:path>
            </a:pathLst>
          </a:custGeom>
          <a:gradFill flip="none" rotWithShape="1">
            <a:gsLst>
              <a:gs pos="46000">
                <a:srgbClr val="FFB9A6">
                  <a:alpha val="58000"/>
                </a:srgbClr>
              </a:gs>
              <a:gs pos="66000">
                <a:srgbClr val="FFFFFF">
                  <a:alpha val="41000"/>
                </a:srgbClr>
              </a:gs>
              <a:gs pos="22000">
                <a:schemeClr val="accent2">
                  <a:alpha val="0"/>
                </a:schemeClr>
              </a:gs>
              <a:gs pos="95000">
                <a:schemeClr val="accent2">
                  <a:alpha val="0"/>
                </a:schemeClr>
              </a:gs>
            </a:gsLst>
            <a:lin ang="0" scaled="1"/>
            <a:tileRect/>
          </a:gradFill>
          <a:ln w="21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54D2BB55-2E45-4C9A-AB1D-730CF041283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878" y="4861901"/>
            <a:ext cx="619737" cy="619737"/>
          </a:xfrm>
          <a:prstGeom prst="rect">
            <a:avLst/>
          </a:prstGeom>
          <a:effectLst>
            <a:reflection blurRad="12700" stA="52000" endA="300" endPos="49000" dir="5400000" sy="-100000" algn="bl" rotWithShape="0"/>
          </a:effectLst>
        </p:spPr>
      </p:pic>
      <p:grpSp>
        <p:nvGrpSpPr>
          <p:cNvPr id="102" name="组合 101">
            <a:extLst>
              <a:ext uri="{FF2B5EF4-FFF2-40B4-BE49-F238E27FC236}">
                <a16:creationId xmlns:a16="http://schemas.microsoft.com/office/drawing/2014/main" xmlns="" id="{8DB68F60-B35A-497C-9B52-42A5CC7E7847}"/>
              </a:ext>
            </a:extLst>
          </p:cNvPr>
          <p:cNvGrpSpPr/>
          <p:nvPr/>
        </p:nvGrpSpPr>
        <p:grpSpPr>
          <a:xfrm>
            <a:off x="6096000" y="1085557"/>
            <a:ext cx="5221287" cy="4397828"/>
            <a:chOff x="5962264" y="1085557"/>
            <a:chExt cx="5355023" cy="4397828"/>
          </a:xfrm>
        </p:grpSpPr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xmlns="" id="{7AD3664A-E437-4D08-A552-034489F753B6}"/>
                </a:ext>
              </a:extLst>
            </p:cNvPr>
            <p:cNvSpPr/>
            <p:nvPr/>
          </p:nvSpPr>
          <p:spPr>
            <a:xfrm>
              <a:off x="5962264" y="1085557"/>
              <a:ext cx="2584932" cy="4397828"/>
            </a:xfrm>
            <a:custGeom>
              <a:avLst/>
              <a:gdLst>
                <a:gd name="connsiteX0" fmla="*/ 1200193 w 2584932"/>
                <a:gd name="connsiteY0" fmla="*/ 551542 h 4397828"/>
                <a:gd name="connsiteX1" fmla="*/ 845752 w 2584932"/>
                <a:gd name="connsiteY1" fmla="*/ 905983 h 4397828"/>
                <a:gd name="connsiteX2" fmla="*/ 845752 w 2584932"/>
                <a:gd name="connsiteY2" fmla="*/ 3491845 h 4397828"/>
                <a:gd name="connsiteX3" fmla="*/ 1200193 w 2584932"/>
                <a:gd name="connsiteY3" fmla="*/ 3846286 h 4397828"/>
                <a:gd name="connsiteX4" fmla="*/ 1384739 w 2584932"/>
                <a:gd name="connsiteY4" fmla="*/ 3846286 h 4397828"/>
                <a:gd name="connsiteX5" fmla="*/ 1739180 w 2584932"/>
                <a:gd name="connsiteY5" fmla="*/ 3491845 h 4397828"/>
                <a:gd name="connsiteX6" fmla="*/ 1739180 w 2584932"/>
                <a:gd name="connsiteY6" fmla="*/ 905983 h 4397828"/>
                <a:gd name="connsiteX7" fmla="*/ 1384739 w 2584932"/>
                <a:gd name="connsiteY7" fmla="*/ 551542 h 4397828"/>
                <a:gd name="connsiteX8" fmla="*/ 999852 w 2584932"/>
                <a:gd name="connsiteY8" fmla="*/ 0 h 4397828"/>
                <a:gd name="connsiteX9" fmla="*/ 1585080 w 2584932"/>
                <a:gd name="connsiteY9" fmla="*/ 0 h 4397828"/>
                <a:gd name="connsiteX10" fmla="*/ 2584932 w 2584932"/>
                <a:gd name="connsiteY10" fmla="*/ 999852 h 4397828"/>
                <a:gd name="connsiteX11" fmla="*/ 2584932 w 2584932"/>
                <a:gd name="connsiteY11" fmla="*/ 3397976 h 4397828"/>
                <a:gd name="connsiteX12" fmla="*/ 1585080 w 2584932"/>
                <a:gd name="connsiteY12" fmla="*/ 4397828 h 4397828"/>
                <a:gd name="connsiteX13" fmla="*/ 999852 w 2584932"/>
                <a:gd name="connsiteY13" fmla="*/ 4397828 h 4397828"/>
                <a:gd name="connsiteX14" fmla="*/ 0 w 2584932"/>
                <a:gd name="connsiteY14" fmla="*/ 3397976 h 4397828"/>
                <a:gd name="connsiteX15" fmla="*/ 0 w 2584932"/>
                <a:gd name="connsiteY15" fmla="*/ 999852 h 4397828"/>
                <a:gd name="connsiteX16" fmla="*/ 999852 w 2584932"/>
                <a:gd name="connsiteY16" fmla="*/ 0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4932" h="4397828">
                  <a:moveTo>
                    <a:pt x="1200193" y="551542"/>
                  </a:moveTo>
                  <a:cubicBezTo>
                    <a:pt x="1004441" y="551542"/>
                    <a:pt x="845752" y="710231"/>
                    <a:pt x="845752" y="905983"/>
                  </a:cubicBezTo>
                  <a:lnTo>
                    <a:pt x="845752" y="3491845"/>
                  </a:lnTo>
                  <a:cubicBezTo>
                    <a:pt x="845752" y="3687597"/>
                    <a:pt x="1004441" y="3846286"/>
                    <a:pt x="1200193" y="3846286"/>
                  </a:cubicBezTo>
                  <a:lnTo>
                    <a:pt x="1384739" y="3846286"/>
                  </a:lnTo>
                  <a:cubicBezTo>
                    <a:pt x="1580491" y="3846286"/>
                    <a:pt x="1739180" y="3687597"/>
                    <a:pt x="1739180" y="3491845"/>
                  </a:cubicBezTo>
                  <a:lnTo>
                    <a:pt x="1739180" y="905983"/>
                  </a:lnTo>
                  <a:cubicBezTo>
                    <a:pt x="1739180" y="710231"/>
                    <a:pt x="1580491" y="551542"/>
                    <a:pt x="1384739" y="551542"/>
                  </a:cubicBezTo>
                  <a:close/>
                  <a:moveTo>
                    <a:pt x="999852" y="0"/>
                  </a:moveTo>
                  <a:lnTo>
                    <a:pt x="1585080" y="0"/>
                  </a:lnTo>
                  <a:cubicBezTo>
                    <a:pt x="2137283" y="0"/>
                    <a:pt x="2584932" y="447649"/>
                    <a:pt x="2584932" y="999852"/>
                  </a:cubicBezTo>
                  <a:lnTo>
                    <a:pt x="2584932" y="3397976"/>
                  </a:lnTo>
                  <a:cubicBezTo>
                    <a:pt x="2584932" y="3950179"/>
                    <a:pt x="2137283" y="4397828"/>
                    <a:pt x="1585080" y="4397828"/>
                  </a:cubicBezTo>
                  <a:lnTo>
                    <a:pt x="999852" y="4397828"/>
                  </a:lnTo>
                  <a:cubicBezTo>
                    <a:pt x="447649" y="4397828"/>
                    <a:pt x="0" y="3950179"/>
                    <a:pt x="0" y="3397976"/>
                  </a:cubicBezTo>
                  <a:lnTo>
                    <a:pt x="0" y="999852"/>
                  </a:lnTo>
                  <a:cubicBezTo>
                    <a:pt x="0" y="447649"/>
                    <a:pt x="447649" y="0"/>
                    <a:pt x="999852" y="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xmlns="" id="{B0C24ECB-93E2-4902-8C74-FF046C06E7B1}"/>
                </a:ext>
              </a:extLst>
            </p:cNvPr>
            <p:cNvSpPr/>
            <p:nvPr/>
          </p:nvSpPr>
          <p:spPr>
            <a:xfrm>
              <a:off x="8732837" y="1085557"/>
              <a:ext cx="2584450" cy="4397828"/>
            </a:xfrm>
            <a:custGeom>
              <a:avLst/>
              <a:gdLst>
                <a:gd name="connsiteX0" fmla="*/ 1354313 w 2584450"/>
                <a:gd name="connsiteY0" fmla="*/ 1332022 h 4397828"/>
                <a:gd name="connsiteX1" fmla="*/ 829755 w 2584450"/>
                <a:gd name="connsiteY1" fmla="*/ 2912618 h 4397828"/>
                <a:gd name="connsiteX2" fmla="*/ 1354313 w 2584450"/>
                <a:gd name="connsiteY2" fmla="*/ 2912618 h 4397828"/>
                <a:gd name="connsiteX3" fmla="*/ 962209 w 2584450"/>
                <a:gd name="connsiteY3" fmla="*/ 0 h 4397828"/>
                <a:gd name="connsiteX4" fmla="*/ 1354313 w 2584450"/>
                <a:gd name="connsiteY4" fmla="*/ 0 h 4397828"/>
                <a:gd name="connsiteX5" fmla="*/ 2146018 w 2584450"/>
                <a:gd name="connsiteY5" fmla="*/ 0 h 4397828"/>
                <a:gd name="connsiteX6" fmla="*/ 2146018 w 2584450"/>
                <a:gd name="connsiteY6" fmla="*/ 2912617 h 4397828"/>
                <a:gd name="connsiteX7" fmla="*/ 2584450 w 2584450"/>
                <a:gd name="connsiteY7" fmla="*/ 2912618 h 4397828"/>
                <a:gd name="connsiteX8" fmla="*/ 2584450 w 2584450"/>
                <a:gd name="connsiteY8" fmla="*/ 3704323 h 4397828"/>
                <a:gd name="connsiteX9" fmla="*/ 2146018 w 2584450"/>
                <a:gd name="connsiteY9" fmla="*/ 3704322 h 4397828"/>
                <a:gd name="connsiteX10" fmla="*/ 2146018 w 2584450"/>
                <a:gd name="connsiteY10" fmla="*/ 4397828 h 4397828"/>
                <a:gd name="connsiteX11" fmla="*/ 1354313 w 2584450"/>
                <a:gd name="connsiteY11" fmla="*/ 4397827 h 4397828"/>
                <a:gd name="connsiteX12" fmla="*/ 1354312 w 2584450"/>
                <a:gd name="connsiteY12" fmla="*/ 3704323 h 4397828"/>
                <a:gd name="connsiteX13" fmla="*/ 0 w 2584450"/>
                <a:gd name="connsiteY13" fmla="*/ 3704323 h 4397828"/>
                <a:gd name="connsiteX14" fmla="*/ 0 w 2584450"/>
                <a:gd name="connsiteY14" fmla="*/ 2899032 h 4397828"/>
                <a:gd name="connsiteX15" fmla="*/ 98 w 2584450"/>
                <a:gd name="connsiteY15" fmla="*/ 2899032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84450" h="4397828">
                  <a:moveTo>
                    <a:pt x="1354313" y="1332022"/>
                  </a:moveTo>
                  <a:lnTo>
                    <a:pt x="829755" y="2912618"/>
                  </a:lnTo>
                  <a:lnTo>
                    <a:pt x="1354313" y="2912618"/>
                  </a:lnTo>
                  <a:close/>
                  <a:moveTo>
                    <a:pt x="962209" y="0"/>
                  </a:moveTo>
                  <a:lnTo>
                    <a:pt x="1354313" y="0"/>
                  </a:lnTo>
                  <a:lnTo>
                    <a:pt x="2146018" y="0"/>
                  </a:lnTo>
                  <a:lnTo>
                    <a:pt x="2146018" y="2912617"/>
                  </a:lnTo>
                  <a:lnTo>
                    <a:pt x="2584450" y="2912618"/>
                  </a:lnTo>
                  <a:lnTo>
                    <a:pt x="2584450" y="3704323"/>
                  </a:lnTo>
                  <a:lnTo>
                    <a:pt x="2146018" y="3704322"/>
                  </a:lnTo>
                  <a:lnTo>
                    <a:pt x="2146018" y="4397828"/>
                  </a:lnTo>
                  <a:lnTo>
                    <a:pt x="1354313" y="4397827"/>
                  </a:lnTo>
                  <a:lnTo>
                    <a:pt x="1354312" y="3704323"/>
                  </a:lnTo>
                  <a:lnTo>
                    <a:pt x="0" y="3704323"/>
                  </a:lnTo>
                  <a:lnTo>
                    <a:pt x="0" y="2899032"/>
                  </a:lnTo>
                  <a:lnTo>
                    <a:pt x="98" y="2899032"/>
                  </a:ln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86E98DE1-F4B0-48ED-9212-42DAB09FA503}"/>
              </a:ext>
            </a:extLst>
          </p:cNvPr>
          <p:cNvSpPr txBox="1"/>
          <p:nvPr/>
        </p:nvSpPr>
        <p:spPr>
          <a:xfrm>
            <a:off x="1559229" y="2506760"/>
            <a:ext cx="44030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>
                <a:solidFill>
                  <a:schemeClr val="bg1"/>
                </a:solidFill>
                <a:latin typeface="+mj-ea"/>
                <a:ea typeface="+mj-ea"/>
              </a:rPr>
              <a:t>明年计划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47FB9E23-8FBA-412E-8AD4-6A1A9924D75B}"/>
              </a:ext>
            </a:extLst>
          </p:cNvPr>
          <p:cNvSpPr/>
          <p:nvPr/>
        </p:nvSpPr>
        <p:spPr>
          <a:xfrm>
            <a:off x="1621214" y="3731139"/>
            <a:ext cx="41750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000">
                <a:solidFill>
                  <a:schemeClr val="bg1"/>
                </a:solidFill>
              </a:rPr>
              <a:t>Next Year's Plan</a:t>
            </a:r>
            <a:endParaRPr lang="zh-CN" altLang="en-US" sz="20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30004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" t="8204" r="440" b="820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明年计划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计划目标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7AE23F3A-4C00-4C91-A6C4-E7BA8620BC71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xmlns="" id="{43719F64-E48C-41FB-952B-A73D4C011A5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xmlns="" id="{402EC591-626C-43EE-8AB2-0260459165C5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xmlns="" id="{32ABF60E-5027-4EE6-9D5A-0998F708397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xmlns="" id="{BB07CCF2-3EB1-49B6-AD8D-3DA04D9DE400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Next Year's Plan</a:t>
            </a: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xmlns="" id="{9153D55C-62A2-41D0-969D-624DC726EF6A}"/>
              </a:ext>
            </a:extLst>
          </p:cNvPr>
          <p:cNvSpPr/>
          <p:nvPr/>
        </p:nvSpPr>
        <p:spPr>
          <a:xfrm rot="21157078">
            <a:off x="3346761" y="2419060"/>
            <a:ext cx="5433711" cy="1981845"/>
          </a:xfrm>
          <a:prstGeom prst="ellipse">
            <a:avLst/>
          </a:prstGeom>
          <a:noFill/>
          <a:ln>
            <a:gradFill>
              <a:gsLst>
                <a:gs pos="2500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xmlns="" id="{517D86D6-D980-4856-9486-AF9863CE1993}"/>
              </a:ext>
            </a:extLst>
          </p:cNvPr>
          <p:cNvSpPr/>
          <p:nvPr/>
        </p:nvSpPr>
        <p:spPr>
          <a:xfrm rot="21157078">
            <a:off x="3866101" y="2509366"/>
            <a:ext cx="4459795" cy="1626628"/>
          </a:xfrm>
          <a:prstGeom prst="ellipse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6000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alpha val="28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Oval 48+">
            <a:extLst>
              <a:ext uri="{FF2B5EF4-FFF2-40B4-BE49-F238E27FC236}">
                <a16:creationId xmlns:a16="http://schemas.microsoft.com/office/drawing/2014/main" xmlns="" id="{E4A16EC7-98CD-4DE5-9CE3-650B2F12F67E}"/>
              </a:ext>
            </a:extLst>
          </p:cNvPr>
          <p:cNvSpPr/>
          <p:nvPr/>
        </p:nvSpPr>
        <p:spPr>
          <a:xfrm rot="21157078">
            <a:off x="2938702" y="2368687"/>
            <a:ext cx="6239514" cy="2275748"/>
          </a:xfrm>
          <a:prstGeom prst="ellipse">
            <a:avLst/>
          </a:prstGeom>
          <a:noFill/>
          <a:ln>
            <a:gradFill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alpha val="28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Oval 48+">
            <a:extLst>
              <a:ext uri="{FF2B5EF4-FFF2-40B4-BE49-F238E27FC236}">
                <a16:creationId xmlns:a16="http://schemas.microsoft.com/office/drawing/2014/main" xmlns="" id="{FF40C005-E3B2-417D-B1B6-E65E3F4F5944}"/>
              </a:ext>
            </a:extLst>
          </p:cNvPr>
          <p:cNvSpPr/>
          <p:nvPr/>
        </p:nvSpPr>
        <p:spPr>
          <a:xfrm rot="21157078">
            <a:off x="3673448" y="2487065"/>
            <a:ext cx="4845099" cy="1767161"/>
          </a:xfrm>
          <a:prstGeom prst="arc">
            <a:avLst>
              <a:gd name="adj1" fmla="val 20819156"/>
              <a:gd name="adj2" fmla="val 1567518"/>
            </a:avLst>
          </a:prstGeom>
          <a:noFill/>
          <a:ln>
            <a:gradFill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alpha val="31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Oval 48++">
            <a:extLst>
              <a:ext uri="{FF2B5EF4-FFF2-40B4-BE49-F238E27FC236}">
                <a16:creationId xmlns:a16="http://schemas.microsoft.com/office/drawing/2014/main" xmlns="" id="{31BB5AD4-69C4-4C07-AD35-0E7BC5598EB5}"/>
              </a:ext>
            </a:extLst>
          </p:cNvPr>
          <p:cNvSpPr/>
          <p:nvPr/>
        </p:nvSpPr>
        <p:spPr>
          <a:xfrm rot="21157078">
            <a:off x="3673448" y="2487065"/>
            <a:ext cx="4845099" cy="1767161"/>
          </a:xfrm>
          <a:prstGeom prst="arc">
            <a:avLst>
              <a:gd name="adj1" fmla="val 4077888"/>
              <a:gd name="adj2" fmla="val 10815948"/>
            </a:avLst>
          </a:prstGeom>
          <a:noFill/>
          <a:ln>
            <a:gradFill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alpha val="31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xmlns="" id="{CDC69227-A0F7-4A14-B262-B1C843F8E9D1}"/>
              </a:ext>
            </a:extLst>
          </p:cNvPr>
          <p:cNvSpPr/>
          <p:nvPr/>
        </p:nvSpPr>
        <p:spPr>
          <a:xfrm>
            <a:off x="3323579" y="3139992"/>
            <a:ext cx="132410" cy="132410"/>
          </a:xfrm>
          <a:prstGeom prst="ellipse">
            <a:avLst/>
          </a:prstGeom>
          <a:gradFill flip="none" rotWithShape="1">
            <a:gsLst>
              <a:gs pos="79000">
                <a:schemeClr val="accent2"/>
              </a:gs>
              <a:gs pos="37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5CE15D17-C663-4849-A2C5-C44ECE690990}"/>
              </a:ext>
            </a:extLst>
          </p:cNvPr>
          <p:cNvSpPr/>
          <p:nvPr/>
        </p:nvSpPr>
        <p:spPr>
          <a:xfrm>
            <a:off x="3196616" y="4244089"/>
            <a:ext cx="205332" cy="205332"/>
          </a:xfrm>
          <a:prstGeom prst="ellipse">
            <a:avLst/>
          </a:prstGeom>
          <a:gradFill flip="none" rotWithShape="1">
            <a:gsLst>
              <a:gs pos="79000">
                <a:schemeClr val="accent2"/>
              </a:gs>
              <a:gs pos="37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>
            <a:extLst>
              <a:ext uri="{FF2B5EF4-FFF2-40B4-BE49-F238E27FC236}">
                <a16:creationId xmlns:a16="http://schemas.microsoft.com/office/drawing/2014/main" xmlns="" id="{D554DC4B-029B-4C7B-A609-BB3D04D02635}"/>
              </a:ext>
            </a:extLst>
          </p:cNvPr>
          <p:cNvSpPr/>
          <p:nvPr/>
        </p:nvSpPr>
        <p:spPr>
          <a:xfrm>
            <a:off x="7576097" y="3785467"/>
            <a:ext cx="161570" cy="161570"/>
          </a:xfrm>
          <a:prstGeom prst="ellipse">
            <a:avLst/>
          </a:prstGeom>
          <a:gradFill flip="none" rotWithShape="1">
            <a:gsLst>
              <a:gs pos="79000">
                <a:schemeClr val="accent2"/>
              </a:gs>
              <a:gs pos="37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xmlns="" id="{C723BF5E-7A3D-48A5-9BE7-F901DE6B82E5}"/>
              </a:ext>
            </a:extLst>
          </p:cNvPr>
          <p:cNvSpPr/>
          <p:nvPr/>
        </p:nvSpPr>
        <p:spPr>
          <a:xfrm>
            <a:off x="8416282" y="2609188"/>
            <a:ext cx="122456" cy="122456"/>
          </a:xfrm>
          <a:prstGeom prst="ellipse">
            <a:avLst/>
          </a:prstGeom>
          <a:gradFill flip="none" rotWithShape="1">
            <a:gsLst>
              <a:gs pos="79000">
                <a:schemeClr val="accent2"/>
              </a:gs>
              <a:gs pos="37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Text Box 7">
            <a:extLst>
              <a:ext uri="{FF2B5EF4-FFF2-40B4-BE49-F238E27FC236}">
                <a16:creationId xmlns:a16="http://schemas.microsoft.com/office/drawing/2014/main" xmlns="" id="{5DDF92F0-C877-4780-B3FB-CEA7B71EB8DD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75579" y="2142688"/>
            <a:ext cx="1244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计划目标</a:t>
            </a:r>
          </a:p>
        </p:txBody>
      </p:sp>
      <p:sp>
        <p:nvSpPr>
          <p:cNvPr id="41" name="矩形 40">
            <a:extLst>
              <a:ext uri="{FF2B5EF4-FFF2-40B4-BE49-F238E27FC236}">
                <a16:creationId xmlns:a16="http://schemas.microsoft.com/office/drawing/2014/main" xmlns="" id="{76B3315D-C797-463D-ADDE-C638560FEE75}"/>
              </a:ext>
            </a:extLst>
          </p:cNvPr>
          <p:cNvSpPr/>
          <p:nvPr/>
        </p:nvSpPr>
        <p:spPr>
          <a:xfrm>
            <a:off x="783445" y="2589208"/>
            <a:ext cx="2261609" cy="855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在此处录入计划目标，可根据 </a:t>
            </a:r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SAMRT 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原则编写需要完成的目标</a:t>
            </a:r>
          </a:p>
        </p:txBody>
      </p: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xmlns="" id="{9C1EDA1E-547A-45CB-AEDF-8E605F18D1B5}"/>
              </a:ext>
            </a:extLst>
          </p:cNvPr>
          <p:cNvCxnSpPr>
            <a:cxnSpLocks/>
          </p:cNvCxnSpPr>
          <p:nvPr/>
        </p:nvCxnSpPr>
        <p:spPr>
          <a:xfrm>
            <a:off x="874316" y="2560557"/>
            <a:ext cx="206890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 Box 7">
            <a:extLst>
              <a:ext uri="{FF2B5EF4-FFF2-40B4-BE49-F238E27FC236}">
                <a16:creationId xmlns:a16="http://schemas.microsoft.com/office/drawing/2014/main" xmlns="" id="{C41889CB-DDA7-4B27-90BC-A3882C737367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275810" y="4154379"/>
            <a:ext cx="1244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计划目标</a:t>
            </a: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xmlns="" id="{B05642C8-DFE0-4391-AAC8-9C99E9DE39F7}"/>
              </a:ext>
            </a:extLst>
          </p:cNvPr>
          <p:cNvSpPr/>
          <p:nvPr/>
        </p:nvSpPr>
        <p:spPr>
          <a:xfrm>
            <a:off x="1283676" y="4600899"/>
            <a:ext cx="2261609" cy="855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在此处录入计划目标，可根据 </a:t>
            </a:r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SAMRT 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原则编写需要完成的目标</a:t>
            </a: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xmlns="" id="{CAA23847-FA7C-4E4F-A29B-A8064713619D}"/>
              </a:ext>
            </a:extLst>
          </p:cNvPr>
          <p:cNvCxnSpPr>
            <a:cxnSpLocks/>
          </p:cNvCxnSpPr>
          <p:nvPr/>
        </p:nvCxnSpPr>
        <p:spPr>
          <a:xfrm>
            <a:off x="1374547" y="4572248"/>
            <a:ext cx="206890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 Box 7">
            <a:extLst>
              <a:ext uri="{FF2B5EF4-FFF2-40B4-BE49-F238E27FC236}">
                <a16:creationId xmlns:a16="http://schemas.microsoft.com/office/drawing/2014/main" xmlns="" id="{C4C80B3F-2AED-4C3E-9A7C-3C935C2EE95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5570022" y="4860635"/>
            <a:ext cx="1244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计划目标</a:t>
            </a:r>
          </a:p>
        </p:txBody>
      </p:sp>
      <p:sp>
        <p:nvSpPr>
          <p:cNvPr id="55" name="矩形 54">
            <a:extLst>
              <a:ext uri="{FF2B5EF4-FFF2-40B4-BE49-F238E27FC236}">
                <a16:creationId xmlns:a16="http://schemas.microsoft.com/office/drawing/2014/main" xmlns="" id="{96C9E4E0-1E08-40C2-A249-0401EE5734E5}"/>
              </a:ext>
            </a:extLst>
          </p:cNvPr>
          <p:cNvSpPr/>
          <p:nvPr/>
        </p:nvSpPr>
        <p:spPr>
          <a:xfrm>
            <a:off x="5577888" y="5307155"/>
            <a:ext cx="2261609" cy="855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在此处录入计划目标，可根据 </a:t>
            </a:r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SAMRT 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原则编写需要完成的目标</a:t>
            </a:r>
          </a:p>
        </p:txBody>
      </p: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2AFBBCB5-168B-4EC8-A111-B386DE1D5801}"/>
              </a:ext>
            </a:extLst>
          </p:cNvPr>
          <p:cNvCxnSpPr>
            <a:cxnSpLocks/>
          </p:cNvCxnSpPr>
          <p:nvPr/>
        </p:nvCxnSpPr>
        <p:spPr>
          <a:xfrm>
            <a:off x="5668759" y="5278504"/>
            <a:ext cx="206890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Box 7">
            <a:extLst>
              <a:ext uri="{FF2B5EF4-FFF2-40B4-BE49-F238E27FC236}">
                <a16:creationId xmlns:a16="http://schemas.microsoft.com/office/drawing/2014/main" xmlns="" id="{5FB06A31-0FF4-4635-BD6D-A85BC81FD47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492034" y="3839276"/>
            <a:ext cx="1244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计划目标</a:t>
            </a: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xmlns="" id="{6D60F2B9-8EAC-4422-B276-BA1AD518769E}"/>
              </a:ext>
            </a:extLst>
          </p:cNvPr>
          <p:cNvSpPr/>
          <p:nvPr/>
        </p:nvSpPr>
        <p:spPr>
          <a:xfrm>
            <a:off x="8499900" y="4285796"/>
            <a:ext cx="2261609" cy="855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在此处录入计划目标，可根据 </a:t>
            </a:r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SAMRT 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原则编写需要完成的目标</a:t>
            </a:r>
          </a:p>
        </p:txBody>
      </p: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xmlns="" id="{E42C5901-379E-4FFD-AB78-B24B50756FF0}"/>
              </a:ext>
            </a:extLst>
          </p:cNvPr>
          <p:cNvCxnSpPr>
            <a:cxnSpLocks/>
          </p:cNvCxnSpPr>
          <p:nvPr/>
        </p:nvCxnSpPr>
        <p:spPr>
          <a:xfrm>
            <a:off x="8590771" y="4257145"/>
            <a:ext cx="206890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 Box 7">
            <a:extLst>
              <a:ext uri="{FF2B5EF4-FFF2-40B4-BE49-F238E27FC236}">
                <a16:creationId xmlns:a16="http://schemas.microsoft.com/office/drawing/2014/main" xmlns="" id="{51BFF53A-727D-4461-A0D6-8F04EFD7299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143434" y="1919638"/>
            <a:ext cx="12445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计划目标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xmlns="" id="{FDD36682-E598-451F-B3FE-6DF1AB115817}"/>
              </a:ext>
            </a:extLst>
          </p:cNvPr>
          <p:cNvSpPr/>
          <p:nvPr/>
        </p:nvSpPr>
        <p:spPr>
          <a:xfrm>
            <a:off x="9151300" y="2366158"/>
            <a:ext cx="2261609" cy="8553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在此处录入计划目标，可根据 </a:t>
            </a:r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SAMRT 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原则编写需要完成的目标</a:t>
            </a:r>
          </a:p>
        </p:txBody>
      </p:sp>
      <p:cxnSp>
        <p:nvCxnSpPr>
          <p:cNvPr id="62" name="直接连接符 61">
            <a:extLst>
              <a:ext uri="{FF2B5EF4-FFF2-40B4-BE49-F238E27FC236}">
                <a16:creationId xmlns:a16="http://schemas.microsoft.com/office/drawing/2014/main" xmlns="" id="{71F73710-7F93-4219-8D22-57525DC1948E}"/>
              </a:ext>
            </a:extLst>
          </p:cNvPr>
          <p:cNvCxnSpPr>
            <a:cxnSpLocks/>
          </p:cNvCxnSpPr>
          <p:nvPr/>
        </p:nvCxnSpPr>
        <p:spPr>
          <a:xfrm>
            <a:off x="9242171" y="2337507"/>
            <a:ext cx="206890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椭圆 30">
            <a:extLst>
              <a:ext uri="{FF2B5EF4-FFF2-40B4-BE49-F238E27FC236}">
                <a16:creationId xmlns:a16="http://schemas.microsoft.com/office/drawing/2014/main" xmlns="" id="{70C38A54-F2F7-4BB4-A4D8-D55ED96F1D02}"/>
              </a:ext>
            </a:extLst>
          </p:cNvPr>
          <p:cNvSpPr/>
          <p:nvPr/>
        </p:nvSpPr>
        <p:spPr>
          <a:xfrm>
            <a:off x="5709826" y="4283905"/>
            <a:ext cx="264896" cy="264896"/>
          </a:xfrm>
          <a:prstGeom prst="ellipse">
            <a:avLst/>
          </a:prstGeom>
          <a:gradFill flip="none" rotWithShape="1">
            <a:gsLst>
              <a:gs pos="79000">
                <a:schemeClr val="accent2"/>
              </a:gs>
              <a:gs pos="37000">
                <a:schemeClr val="accent2">
                  <a:lumMod val="60000"/>
                  <a:lumOff val="40000"/>
                </a:schemeClr>
              </a:gs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2" name="图片 71">
            <a:extLst>
              <a:ext uri="{FF2B5EF4-FFF2-40B4-BE49-F238E27FC236}">
                <a16:creationId xmlns:a16="http://schemas.microsoft.com/office/drawing/2014/main" xmlns="" id="{DD5BEF97-79F1-4A1F-A621-5204CB3E960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2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92517" y="5479358"/>
            <a:ext cx="1330310" cy="1264342"/>
          </a:xfrm>
          <a:prstGeom prst="rect">
            <a:avLst/>
          </a:prstGeom>
        </p:spPr>
      </p:pic>
      <p:pic>
        <p:nvPicPr>
          <p:cNvPr id="73" name="图片 72">
            <a:extLst>
              <a:ext uri="{FF2B5EF4-FFF2-40B4-BE49-F238E27FC236}">
                <a16:creationId xmlns:a16="http://schemas.microsoft.com/office/drawing/2014/main" xmlns="" id="{31E574FA-5E0B-4BC4-92E2-8F5BFF75CAC8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72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623617" y="5160891"/>
            <a:ext cx="682434" cy="648594"/>
          </a:xfrm>
          <a:prstGeom prst="rect">
            <a:avLst/>
          </a:prstGeom>
        </p:spPr>
      </p:pic>
      <p:pic>
        <p:nvPicPr>
          <p:cNvPr id="74" name="图片 73">
            <a:extLst>
              <a:ext uri="{FF2B5EF4-FFF2-40B4-BE49-F238E27FC236}">
                <a16:creationId xmlns:a16="http://schemas.microsoft.com/office/drawing/2014/main" xmlns="" id="{5731103A-3E5F-40C2-98E5-1375E1448576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48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84775" y="1792157"/>
            <a:ext cx="329192" cy="312868"/>
          </a:xfrm>
          <a:prstGeom prst="rect">
            <a:avLst/>
          </a:prstGeom>
        </p:spPr>
      </p:pic>
      <p:pic>
        <p:nvPicPr>
          <p:cNvPr id="75" name="图片 74">
            <a:extLst>
              <a:ext uri="{FF2B5EF4-FFF2-40B4-BE49-F238E27FC236}">
                <a16:creationId xmlns:a16="http://schemas.microsoft.com/office/drawing/2014/main" xmlns="" id="{EE662DC8-D4E7-4639-AA45-E81CBEE60F45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48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200106" y="2115189"/>
            <a:ext cx="329192" cy="312868"/>
          </a:xfrm>
          <a:prstGeom prst="rect">
            <a:avLst/>
          </a:prstGeom>
        </p:spPr>
      </p:pic>
      <p:sp>
        <p:nvSpPr>
          <p:cNvPr id="14" name="椭圆 13">
            <a:extLst>
              <a:ext uri="{FF2B5EF4-FFF2-40B4-BE49-F238E27FC236}">
                <a16:creationId xmlns:a16="http://schemas.microsoft.com/office/drawing/2014/main" xmlns="" id="{C00888A6-0810-408B-80C9-538BCB815B31}"/>
              </a:ext>
            </a:extLst>
          </p:cNvPr>
          <p:cNvSpPr/>
          <p:nvPr/>
        </p:nvSpPr>
        <p:spPr>
          <a:xfrm>
            <a:off x="5238767" y="1748493"/>
            <a:ext cx="1714466" cy="1714466"/>
          </a:xfrm>
          <a:prstGeom prst="ellipse">
            <a:avLst/>
          </a:prstGeom>
          <a:gradFill flip="none" rotWithShape="1">
            <a:gsLst>
              <a:gs pos="79000">
                <a:schemeClr val="accent2">
                  <a:lumMod val="75000"/>
                </a:schemeClr>
              </a:gs>
              <a:gs pos="37000">
                <a:schemeClr val="accent2"/>
              </a:gs>
              <a:gs pos="5000">
                <a:schemeClr val="accent2">
                  <a:lumMod val="40000"/>
                  <a:lumOff val="60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Text Box 7">
            <a:extLst>
              <a:ext uri="{FF2B5EF4-FFF2-40B4-BE49-F238E27FC236}">
                <a16:creationId xmlns:a16="http://schemas.microsoft.com/office/drawing/2014/main" xmlns="" id="{DFE4DDE6-632B-4F05-A1F5-9B7CBBA7F1E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5343525" y="2714641"/>
            <a:ext cx="150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>
                <a:solidFill>
                  <a:schemeClr val="bg1"/>
                </a:solidFill>
                <a:sym typeface="+mn-lt"/>
              </a:rPr>
              <a:t>计划目标</a:t>
            </a:r>
          </a:p>
        </p:txBody>
      </p:sp>
      <p:grpSp>
        <p:nvGrpSpPr>
          <p:cNvPr id="76" name="组合 75">
            <a:extLst>
              <a:ext uri="{FF2B5EF4-FFF2-40B4-BE49-F238E27FC236}">
                <a16:creationId xmlns:a16="http://schemas.microsoft.com/office/drawing/2014/main" xmlns="" id="{6518E130-AF82-41CC-AF1E-F5650DA83C59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xmlns="" id="{25395B27-201F-4C1E-826C-4A7A01019AB3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52A3700B-D6F9-4BE1-9C57-0A5CFC5CDB54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xmlns="" id="{B38B2BD6-A1C4-436E-85C3-2BF600903F5A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xmlns="" id="{43E99968-602D-416E-8A99-87A483E7EFCC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89" name="图片 88">
            <a:extLst>
              <a:ext uri="{FF2B5EF4-FFF2-40B4-BE49-F238E27FC236}">
                <a16:creationId xmlns:a16="http://schemas.microsoft.com/office/drawing/2014/main" xmlns="" id="{7E9D25F7-6D44-496F-BBDA-05F7976CCA72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6000"/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1068" y="775453"/>
            <a:ext cx="673132" cy="639752"/>
          </a:xfrm>
          <a:prstGeom prst="rect">
            <a:avLst/>
          </a:prstGeom>
        </p:spPr>
      </p:pic>
      <p:pic>
        <p:nvPicPr>
          <p:cNvPr id="7" name="图形 6" descr="目标 纯色填充">
            <a:extLst>
              <a:ext uri="{FF2B5EF4-FFF2-40B4-BE49-F238E27FC236}">
                <a16:creationId xmlns:a16="http://schemas.microsoft.com/office/drawing/2014/main" xmlns="" id="{D53A265D-C376-40AF-AD0F-9ACE783CEE6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776506" y="2093721"/>
            <a:ext cx="638988" cy="638988"/>
          </a:xfrm>
          <a:prstGeom prst="rect">
            <a:avLst/>
          </a:prstGeom>
        </p:spPr>
      </p:pic>
      <p:sp>
        <p:nvSpPr>
          <p:cNvPr id="2" name="椭圆 1">
            <a:extLst>
              <a:ext uri="{FF2B5EF4-FFF2-40B4-BE49-F238E27FC236}">
                <a16:creationId xmlns:a16="http://schemas.microsoft.com/office/drawing/2014/main" xmlns="" id="{30783B8C-0F9F-443C-AB78-FF86490AC461}"/>
              </a:ext>
            </a:extLst>
          </p:cNvPr>
          <p:cNvSpPr/>
          <p:nvPr/>
        </p:nvSpPr>
        <p:spPr>
          <a:xfrm>
            <a:off x="5061089" y="3456682"/>
            <a:ext cx="2069824" cy="429098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17420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4F60DE43-AD29-46A7-8BDD-6E256045D96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" t="8204" r="440" b="820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3B0B4C54-9FCE-4244-96F5-8E7CB575F0B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xmlns="" id="{C343CC98-1B37-4DE5-9B09-87967FFCEA63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Oval 13+">
            <a:extLst>
              <a:ext uri="{FF2B5EF4-FFF2-40B4-BE49-F238E27FC236}">
                <a16:creationId xmlns:a16="http://schemas.microsoft.com/office/drawing/2014/main" xmlns="" id="{C1E6FCEC-384D-4966-9E66-6D57111FD935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xmlns="" id="{E9078CB7-2CBE-4B8B-98B7-1A1816170E60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xmlns="" id="{27218EAC-16FE-4FF0-ACCC-68E9EAAFF575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A3ADFD03-E26B-45DD-9897-D04F0B02D17A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明年计划</a:t>
            </a:r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xmlns="" id="{A99E8502-8AE3-47CB-9BC8-3F2BD53E953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计划目标</a:t>
            </a:r>
          </a:p>
        </p:txBody>
      </p:sp>
      <p:sp>
        <p:nvSpPr>
          <p:cNvPr id="9" name="平行四边形 8">
            <a:extLst>
              <a:ext uri="{FF2B5EF4-FFF2-40B4-BE49-F238E27FC236}">
                <a16:creationId xmlns:a16="http://schemas.microsoft.com/office/drawing/2014/main" xmlns="" id="{B8962B37-F2B1-46DA-80F1-AC06DF617C0C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39E04437-5B07-4394-9539-397CF9E9BA6C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D6CFDD0E-8093-4DE6-BA20-2EC4743A1FB7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Next Year's Plan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5EF176D3-10E6-445B-8FF4-E35F09E4B55F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1C538430-045C-445D-AD0D-D84FEDAF48C3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653870F8-6498-4C7B-94E0-5925DEBFD4F2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171A7E79-E934-4EBF-BEF9-671A7741233D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031463E4-1078-43EF-8A13-7EF0CF82B748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21" name="图片 2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6EC3C7C2-C796-4152-9BAA-334520AFCE0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4" t="20809" r="2054" b="34233"/>
          <a:stretch>
            <a:fillRect/>
          </a:stretch>
        </p:blipFill>
        <p:spPr>
          <a:xfrm>
            <a:off x="0" y="3045422"/>
            <a:ext cx="12192000" cy="3812578"/>
          </a:xfrm>
          <a:custGeom>
            <a:avLst/>
            <a:gdLst>
              <a:gd name="connsiteX0" fmla="*/ 12192000 w 12192000"/>
              <a:gd name="connsiteY0" fmla="*/ 0 h 3812578"/>
              <a:gd name="connsiteX1" fmla="*/ 12192000 w 12192000"/>
              <a:gd name="connsiteY1" fmla="*/ 3812578 h 3812578"/>
              <a:gd name="connsiteX2" fmla="*/ 0 w 12192000"/>
              <a:gd name="connsiteY2" fmla="*/ 3812578 h 3812578"/>
              <a:gd name="connsiteX3" fmla="*/ 0 w 12192000"/>
              <a:gd name="connsiteY3" fmla="*/ 1581468 h 3812578"/>
              <a:gd name="connsiteX4" fmla="*/ 280532 w 12192000"/>
              <a:gd name="connsiteY4" fmla="*/ 1662753 h 3812578"/>
              <a:gd name="connsiteX5" fmla="*/ 11829497 w 12192000"/>
              <a:gd name="connsiteY5" fmla="*/ 12588 h 381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3812578">
                <a:moveTo>
                  <a:pt x="12192000" y="0"/>
                </a:moveTo>
                <a:lnTo>
                  <a:pt x="12192000" y="3812578"/>
                </a:lnTo>
                <a:lnTo>
                  <a:pt x="0" y="3812578"/>
                </a:lnTo>
                <a:lnTo>
                  <a:pt x="0" y="1581468"/>
                </a:lnTo>
                <a:lnTo>
                  <a:pt x="280532" y="1662753"/>
                </a:lnTo>
                <a:cubicBezTo>
                  <a:pt x="4130187" y="2661527"/>
                  <a:pt x="7979842" y="222657"/>
                  <a:pt x="11829497" y="12588"/>
                </a:cubicBezTo>
                <a:close/>
              </a:path>
            </a:pathLst>
          </a:custGeom>
        </p:spPr>
      </p:pic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xmlns="" id="{235A902E-BF96-438F-B9DB-7C84001EE2B3}"/>
              </a:ext>
            </a:extLst>
          </p:cNvPr>
          <p:cNvSpPr/>
          <p:nvPr/>
        </p:nvSpPr>
        <p:spPr>
          <a:xfrm>
            <a:off x="-28876" y="3041582"/>
            <a:ext cx="12272211" cy="1895902"/>
          </a:xfrm>
          <a:custGeom>
            <a:avLst/>
            <a:gdLst>
              <a:gd name="connsiteX0" fmla="*/ 0 w 13071107"/>
              <a:gd name="connsiteY0" fmla="*/ 1251285 h 1949918"/>
              <a:gd name="connsiteX1" fmla="*/ 3195587 w 13071107"/>
              <a:gd name="connsiteY1" fmla="*/ 1944304 h 1949918"/>
              <a:gd name="connsiteX2" fmla="*/ 7979343 w 13071107"/>
              <a:gd name="connsiteY2" fmla="*/ 914400 h 1949918"/>
              <a:gd name="connsiteX3" fmla="*/ 9769642 w 13071107"/>
              <a:gd name="connsiteY3" fmla="*/ 452388 h 1949918"/>
              <a:gd name="connsiteX4" fmla="*/ 11675444 w 13071107"/>
              <a:gd name="connsiteY4" fmla="*/ 96253 h 1949918"/>
              <a:gd name="connsiteX5" fmla="*/ 13071107 w 13071107"/>
              <a:gd name="connsiteY5" fmla="*/ 0 h 1949918"/>
              <a:gd name="connsiteX0" fmla="*/ 0 w 13099983"/>
              <a:gd name="connsiteY0" fmla="*/ 1453416 h 1965223"/>
              <a:gd name="connsiteX1" fmla="*/ 3224463 w 13099983"/>
              <a:gd name="connsiteY1" fmla="*/ 1944304 h 1965223"/>
              <a:gd name="connsiteX2" fmla="*/ 8008219 w 13099983"/>
              <a:gd name="connsiteY2" fmla="*/ 914400 h 1965223"/>
              <a:gd name="connsiteX3" fmla="*/ 9798518 w 13099983"/>
              <a:gd name="connsiteY3" fmla="*/ 452388 h 1965223"/>
              <a:gd name="connsiteX4" fmla="*/ 11704320 w 13099983"/>
              <a:gd name="connsiteY4" fmla="*/ 96253 h 1965223"/>
              <a:gd name="connsiteX5" fmla="*/ 13099983 w 13099983"/>
              <a:gd name="connsiteY5" fmla="*/ 0 h 1965223"/>
              <a:gd name="connsiteX0" fmla="*/ 0 w 13099983"/>
              <a:gd name="connsiteY0" fmla="*/ 1453416 h 1946626"/>
              <a:gd name="connsiteX1" fmla="*/ 3224463 w 13099983"/>
              <a:gd name="connsiteY1" fmla="*/ 1944304 h 1946626"/>
              <a:gd name="connsiteX2" fmla="*/ 8008219 w 13099983"/>
              <a:gd name="connsiteY2" fmla="*/ 914400 h 1946626"/>
              <a:gd name="connsiteX3" fmla="*/ 9798518 w 13099983"/>
              <a:gd name="connsiteY3" fmla="*/ 452388 h 1946626"/>
              <a:gd name="connsiteX4" fmla="*/ 11704320 w 13099983"/>
              <a:gd name="connsiteY4" fmla="*/ 96253 h 1946626"/>
              <a:gd name="connsiteX5" fmla="*/ 13099983 w 13099983"/>
              <a:gd name="connsiteY5" fmla="*/ 0 h 1946626"/>
              <a:gd name="connsiteX0" fmla="*/ 0 w 13099983"/>
              <a:gd name="connsiteY0" fmla="*/ 1414915 h 1960958"/>
              <a:gd name="connsiteX1" fmla="*/ 3224463 w 13099983"/>
              <a:gd name="connsiteY1" fmla="*/ 1944304 h 1960958"/>
              <a:gd name="connsiteX2" fmla="*/ 8008219 w 13099983"/>
              <a:gd name="connsiteY2" fmla="*/ 914400 h 1960958"/>
              <a:gd name="connsiteX3" fmla="*/ 9798518 w 13099983"/>
              <a:gd name="connsiteY3" fmla="*/ 452388 h 1960958"/>
              <a:gd name="connsiteX4" fmla="*/ 11704320 w 13099983"/>
              <a:gd name="connsiteY4" fmla="*/ 96253 h 1960958"/>
              <a:gd name="connsiteX5" fmla="*/ 13099983 w 13099983"/>
              <a:gd name="connsiteY5" fmla="*/ 0 h 1960958"/>
              <a:gd name="connsiteX0" fmla="*/ 0 w 13099983"/>
              <a:gd name="connsiteY0" fmla="*/ 1414915 h 1933641"/>
              <a:gd name="connsiteX1" fmla="*/ 3214838 w 13099983"/>
              <a:gd name="connsiteY1" fmla="*/ 1915428 h 1933641"/>
              <a:gd name="connsiteX2" fmla="*/ 8008219 w 13099983"/>
              <a:gd name="connsiteY2" fmla="*/ 914400 h 1933641"/>
              <a:gd name="connsiteX3" fmla="*/ 9798518 w 13099983"/>
              <a:gd name="connsiteY3" fmla="*/ 452388 h 1933641"/>
              <a:gd name="connsiteX4" fmla="*/ 11704320 w 13099983"/>
              <a:gd name="connsiteY4" fmla="*/ 96253 h 1933641"/>
              <a:gd name="connsiteX5" fmla="*/ 13099983 w 13099983"/>
              <a:gd name="connsiteY5" fmla="*/ 0 h 1933641"/>
              <a:gd name="connsiteX0" fmla="*/ 0 w 13099983"/>
              <a:gd name="connsiteY0" fmla="*/ 1414915 h 1920169"/>
              <a:gd name="connsiteX1" fmla="*/ 3214838 w 13099983"/>
              <a:gd name="connsiteY1" fmla="*/ 1915428 h 1920169"/>
              <a:gd name="connsiteX2" fmla="*/ 8008219 w 13099983"/>
              <a:gd name="connsiteY2" fmla="*/ 914400 h 1920169"/>
              <a:gd name="connsiteX3" fmla="*/ 9798518 w 13099983"/>
              <a:gd name="connsiteY3" fmla="*/ 452388 h 1920169"/>
              <a:gd name="connsiteX4" fmla="*/ 11704320 w 13099983"/>
              <a:gd name="connsiteY4" fmla="*/ 96253 h 1920169"/>
              <a:gd name="connsiteX5" fmla="*/ 13099983 w 13099983"/>
              <a:gd name="connsiteY5" fmla="*/ 0 h 1920169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798518 w 13099983"/>
              <a:gd name="connsiteY3" fmla="*/ 452388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808143 w 13099983"/>
              <a:gd name="connsiteY3" fmla="*/ 433137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808143 w 13099983"/>
              <a:gd name="connsiteY3" fmla="*/ 433137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808143 w 13099983"/>
              <a:gd name="connsiteY3" fmla="*/ 433137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3099983"/>
              <a:gd name="connsiteY0" fmla="*/ 1414915 h 1924986"/>
              <a:gd name="connsiteX1" fmla="*/ 3214838 w 13099983"/>
              <a:gd name="connsiteY1" fmla="*/ 1915428 h 1924986"/>
              <a:gd name="connsiteX2" fmla="*/ 8008219 w 13099983"/>
              <a:gd name="connsiteY2" fmla="*/ 914400 h 1924986"/>
              <a:gd name="connsiteX3" fmla="*/ 9808143 w 13099983"/>
              <a:gd name="connsiteY3" fmla="*/ 433137 h 1924986"/>
              <a:gd name="connsiteX4" fmla="*/ 11704320 w 13099983"/>
              <a:gd name="connsiteY4" fmla="*/ 96253 h 1924986"/>
              <a:gd name="connsiteX5" fmla="*/ 13099983 w 13099983"/>
              <a:gd name="connsiteY5" fmla="*/ 0 h 1924986"/>
              <a:gd name="connsiteX0" fmla="*/ 0 w 12618720"/>
              <a:gd name="connsiteY0" fmla="*/ 1588170 h 1965182"/>
              <a:gd name="connsiteX1" fmla="*/ 2733575 w 12618720"/>
              <a:gd name="connsiteY1" fmla="*/ 1915428 h 1965182"/>
              <a:gd name="connsiteX2" fmla="*/ 7526956 w 12618720"/>
              <a:gd name="connsiteY2" fmla="*/ 914400 h 1965182"/>
              <a:gd name="connsiteX3" fmla="*/ 9326880 w 12618720"/>
              <a:gd name="connsiteY3" fmla="*/ 433137 h 1965182"/>
              <a:gd name="connsiteX4" fmla="*/ 11223057 w 12618720"/>
              <a:gd name="connsiteY4" fmla="*/ 96253 h 1965182"/>
              <a:gd name="connsiteX5" fmla="*/ 12618720 w 12618720"/>
              <a:gd name="connsiteY5" fmla="*/ 0 h 1965182"/>
              <a:gd name="connsiteX0" fmla="*/ 0 w 12618720"/>
              <a:gd name="connsiteY0" fmla="*/ 1588170 h 1954975"/>
              <a:gd name="connsiteX1" fmla="*/ 2733575 w 12618720"/>
              <a:gd name="connsiteY1" fmla="*/ 1915428 h 1954975"/>
              <a:gd name="connsiteX2" fmla="*/ 7526956 w 12618720"/>
              <a:gd name="connsiteY2" fmla="*/ 914400 h 1954975"/>
              <a:gd name="connsiteX3" fmla="*/ 9326880 w 12618720"/>
              <a:gd name="connsiteY3" fmla="*/ 433137 h 1954975"/>
              <a:gd name="connsiteX4" fmla="*/ 11223057 w 12618720"/>
              <a:gd name="connsiteY4" fmla="*/ 96253 h 1954975"/>
              <a:gd name="connsiteX5" fmla="*/ 12618720 w 12618720"/>
              <a:gd name="connsiteY5" fmla="*/ 0 h 1954975"/>
              <a:gd name="connsiteX0" fmla="*/ 0 w 12618720"/>
              <a:gd name="connsiteY0" fmla="*/ 1588170 h 1928237"/>
              <a:gd name="connsiteX1" fmla="*/ 2733575 w 12618720"/>
              <a:gd name="connsiteY1" fmla="*/ 1915428 h 1928237"/>
              <a:gd name="connsiteX2" fmla="*/ 7526956 w 12618720"/>
              <a:gd name="connsiteY2" fmla="*/ 914400 h 1928237"/>
              <a:gd name="connsiteX3" fmla="*/ 9326880 w 12618720"/>
              <a:gd name="connsiteY3" fmla="*/ 433137 h 1928237"/>
              <a:gd name="connsiteX4" fmla="*/ 11223057 w 12618720"/>
              <a:gd name="connsiteY4" fmla="*/ 96253 h 1928237"/>
              <a:gd name="connsiteX5" fmla="*/ 12618720 w 12618720"/>
              <a:gd name="connsiteY5" fmla="*/ 0 h 1928237"/>
              <a:gd name="connsiteX0" fmla="*/ 0 w 12214459"/>
              <a:gd name="connsiteY0" fmla="*/ 1559295 h 1899362"/>
              <a:gd name="connsiteX1" fmla="*/ 2733575 w 12214459"/>
              <a:gd name="connsiteY1" fmla="*/ 1886553 h 1899362"/>
              <a:gd name="connsiteX2" fmla="*/ 7526956 w 12214459"/>
              <a:gd name="connsiteY2" fmla="*/ 885525 h 1899362"/>
              <a:gd name="connsiteX3" fmla="*/ 9326880 w 12214459"/>
              <a:gd name="connsiteY3" fmla="*/ 404262 h 1899362"/>
              <a:gd name="connsiteX4" fmla="*/ 11223057 w 12214459"/>
              <a:gd name="connsiteY4" fmla="*/ 67378 h 1899362"/>
              <a:gd name="connsiteX5" fmla="*/ 12214459 w 12214459"/>
              <a:gd name="connsiteY5" fmla="*/ 0 h 1899362"/>
              <a:gd name="connsiteX0" fmla="*/ 0 w 12272211"/>
              <a:gd name="connsiteY0" fmla="*/ 1559295 h 1899362"/>
              <a:gd name="connsiteX1" fmla="*/ 2733575 w 12272211"/>
              <a:gd name="connsiteY1" fmla="*/ 1886553 h 1899362"/>
              <a:gd name="connsiteX2" fmla="*/ 7526956 w 12272211"/>
              <a:gd name="connsiteY2" fmla="*/ 885525 h 1899362"/>
              <a:gd name="connsiteX3" fmla="*/ 9326880 w 12272211"/>
              <a:gd name="connsiteY3" fmla="*/ 404262 h 1899362"/>
              <a:gd name="connsiteX4" fmla="*/ 11223057 w 12272211"/>
              <a:gd name="connsiteY4" fmla="*/ 67378 h 1899362"/>
              <a:gd name="connsiteX5" fmla="*/ 12272211 w 12272211"/>
              <a:gd name="connsiteY5" fmla="*/ 0 h 1899362"/>
              <a:gd name="connsiteX0" fmla="*/ 0 w 12272211"/>
              <a:gd name="connsiteY0" fmla="*/ 1559295 h 1895902"/>
              <a:gd name="connsiteX1" fmla="*/ 2733575 w 12272211"/>
              <a:gd name="connsiteY1" fmla="*/ 1886553 h 1895902"/>
              <a:gd name="connsiteX2" fmla="*/ 7526956 w 12272211"/>
              <a:gd name="connsiteY2" fmla="*/ 885525 h 1895902"/>
              <a:gd name="connsiteX3" fmla="*/ 9326880 w 12272211"/>
              <a:gd name="connsiteY3" fmla="*/ 404262 h 1895902"/>
              <a:gd name="connsiteX4" fmla="*/ 11223057 w 12272211"/>
              <a:gd name="connsiteY4" fmla="*/ 67378 h 1895902"/>
              <a:gd name="connsiteX5" fmla="*/ 12272211 w 12272211"/>
              <a:gd name="connsiteY5" fmla="*/ 0 h 1895902"/>
              <a:gd name="connsiteX0" fmla="*/ 0 w 12272211"/>
              <a:gd name="connsiteY0" fmla="*/ 1559295 h 1895902"/>
              <a:gd name="connsiteX1" fmla="*/ 2733575 w 12272211"/>
              <a:gd name="connsiteY1" fmla="*/ 1886553 h 1895902"/>
              <a:gd name="connsiteX2" fmla="*/ 7526956 w 12272211"/>
              <a:gd name="connsiteY2" fmla="*/ 885525 h 1895902"/>
              <a:gd name="connsiteX3" fmla="*/ 9326880 w 12272211"/>
              <a:gd name="connsiteY3" fmla="*/ 404262 h 1895902"/>
              <a:gd name="connsiteX4" fmla="*/ 11223057 w 12272211"/>
              <a:gd name="connsiteY4" fmla="*/ 67378 h 1895902"/>
              <a:gd name="connsiteX5" fmla="*/ 12272211 w 12272211"/>
              <a:gd name="connsiteY5" fmla="*/ 0 h 189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72211" h="1895902">
                <a:moveTo>
                  <a:pt x="0" y="1559295"/>
                </a:moveTo>
                <a:cubicBezTo>
                  <a:pt x="1009850" y="1866501"/>
                  <a:pt x="1440581" y="1921846"/>
                  <a:pt x="2733575" y="1886553"/>
                </a:cubicBezTo>
                <a:cubicBezTo>
                  <a:pt x="4026569" y="1851260"/>
                  <a:pt x="6466573" y="1238451"/>
                  <a:pt x="7526956" y="885525"/>
                </a:cubicBezTo>
                <a:lnTo>
                  <a:pt x="9326880" y="404262"/>
                </a:lnTo>
                <a:cubicBezTo>
                  <a:pt x="9731142" y="306404"/>
                  <a:pt x="10672813" y="142776"/>
                  <a:pt x="11223057" y="67378"/>
                </a:cubicBezTo>
                <a:cubicBezTo>
                  <a:pt x="11802177" y="11230"/>
                  <a:pt x="11849501" y="10427"/>
                  <a:pt x="12272211" y="0"/>
                </a:cubicBezTo>
              </a:path>
            </a:pathLst>
          </a:custGeom>
          <a:noFill/>
          <a:ln w="412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891ACC8D-3E4E-488F-AD71-008BE5078026}"/>
              </a:ext>
            </a:extLst>
          </p:cNvPr>
          <p:cNvSpPr/>
          <p:nvPr/>
        </p:nvSpPr>
        <p:spPr>
          <a:xfrm>
            <a:off x="874713" y="4596734"/>
            <a:ext cx="554400" cy="5544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  <a:effectLst>
            <a:outerShdw blurRad="368300" dist="228600" dir="5400000" sx="87000" sy="87000" algn="t" rotWithShape="0">
              <a:schemeClr val="accent2">
                <a:lumMod val="75000"/>
                <a:alpha val="5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65F78F55-D1E4-4776-B321-E671E626C13D}"/>
              </a:ext>
            </a:extLst>
          </p:cNvPr>
          <p:cNvSpPr/>
          <p:nvPr/>
        </p:nvSpPr>
        <p:spPr>
          <a:xfrm>
            <a:off x="777362" y="2202319"/>
            <a:ext cx="5204338" cy="6345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xmlns="" id="{7C1E3990-5DFA-4ADB-A067-1F7DF4909181}"/>
              </a:ext>
            </a:extLst>
          </p:cNvPr>
          <p:cNvSpPr/>
          <p:nvPr/>
        </p:nvSpPr>
        <p:spPr>
          <a:xfrm>
            <a:off x="1194897" y="1718364"/>
            <a:ext cx="23136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sym typeface="+mn-lt"/>
              </a:rPr>
              <a:t>此处添加标题</a:t>
            </a:r>
            <a:endParaRPr lang="en-US" altLang="zh-CN" sz="2000" dirty="0">
              <a:gradFill flip="none" rotWithShape="1">
                <a:gsLst>
                  <a:gs pos="95000">
                    <a:schemeClr val="accent2">
                      <a:lumMod val="75000"/>
                    </a:schemeClr>
                  </a:gs>
                  <a:gs pos="5000">
                    <a:schemeClr val="accent2"/>
                  </a:gs>
                </a:gsLst>
                <a:lin ang="2700000" scaled="1"/>
                <a:tileRect/>
              </a:gradFill>
              <a:latin typeface="+mj-ea"/>
              <a:ea typeface="+mj-ea"/>
              <a:sym typeface="+mn-lt"/>
            </a:endParaRPr>
          </a:p>
        </p:txBody>
      </p:sp>
      <p:sp>
        <p:nvSpPr>
          <p:cNvPr id="32" name="椭圆 31">
            <a:extLst>
              <a:ext uri="{FF2B5EF4-FFF2-40B4-BE49-F238E27FC236}">
                <a16:creationId xmlns:a16="http://schemas.microsoft.com/office/drawing/2014/main" xmlns="" id="{7655085D-66CA-43D9-AAEF-356364F89D7F}"/>
              </a:ext>
            </a:extLst>
          </p:cNvPr>
          <p:cNvSpPr/>
          <p:nvPr/>
        </p:nvSpPr>
        <p:spPr>
          <a:xfrm>
            <a:off x="875726" y="1747838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图形 41">
            <a:extLst>
              <a:ext uri="{FF2B5EF4-FFF2-40B4-BE49-F238E27FC236}">
                <a16:creationId xmlns:a16="http://schemas.microsoft.com/office/drawing/2014/main" xmlns="" id="{E614CB60-79D1-41BA-9908-C01781A7AAFA}"/>
              </a:ext>
            </a:extLst>
          </p:cNvPr>
          <p:cNvGrpSpPr/>
          <p:nvPr/>
        </p:nvGrpSpPr>
        <p:grpSpPr>
          <a:xfrm>
            <a:off x="953678" y="1808296"/>
            <a:ext cx="177855" cy="204096"/>
            <a:chOff x="953678" y="1808296"/>
            <a:chExt cx="177855" cy="204096"/>
          </a:xfrm>
          <a:noFill/>
        </p:grpSpPr>
        <p:grpSp>
          <p:nvGrpSpPr>
            <p:cNvPr id="17" name="图形 41">
              <a:extLst>
                <a:ext uri="{FF2B5EF4-FFF2-40B4-BE49-F238E27FC236}">
                  <a16:creationId xmlns:a16="http://schemas.microsoft.com/office/drawing/2014/main" xmlns="" id="{2DC18EED-EE83-47CD-B409-12DB36A239D5}"/>
                </a:ext>
              </a:extLst>
            </p:cNvPr>
            <p:cNvGrpSpPr/>
            <p:nvPr/>
          </p:nvGrpSpPr>
          <p:grpSpPr>
            <a:xfrm>
              <a:off x="953678" y="1808296"/>
              <a:ext cx="163276" cy="195349"/>
              <a:chOff x="953678" y="1808296"/>
              <a:chExt cx="163276" cy="195349"/>
            </a:xfrm>
            <a:no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xmlns="" id="{EFF575F0-BB91-4DAF-A791-761DF2890FDE}"/>
                  </a:ext>
                </a:extLst>
              </p:cNvPr>
              <p:cNvSpPr/>
              <p:nvPr/>
            </p:nvSpPr>
            <p:spPr>
              <a:xfrm>
                <a:off x="953678" y="1808296"/>
                <a:ext cx="163276" cy="195349"/>
              </a:xfrm>
              <a:custGeom>
                <a:avLst/>
                <a:gdLst>
                  <a:gd name="connsiteX0" fmla="*/ 84730 w 163276"/>
                  <a:gd name="connsiteY0" fmla="*/ 195477 h 195349"/>
                  <a:gd name="connsiteX1" fmla="*/ 11839 w 163276"/>
                  <a:gd name="connsiteY1" fmla="*/ 195477 h 195349"/>
                  <a:gd name="connsiteX2" fmla="*/ 176 w 163276"/>
                  <a:gd name="connsiteY2" fmla="*/ 183815 h 195349"/>
                  <a:gd name="connsiteX3" fmla="*/ 176 w 163276"/>
                  <a:gd name="connsiteY3" fmla="*/ 11791 h 195349"/>
                  <a:gd name="connsiteX4" fmla="*/ 11839 w 163276"/>
                  <a:gd name="connsiteY4" fmla="*/ 128 h 195349"/>
                  <a:gd name="connsiteX5" fmla="*/ 151790 w 163276"/>
                  <a:gd name="connsiteY5" fmla="*/ 128 h 195349"/>
                  <a:gd name="connsiteX6" fmla="*/ 163453 w 163276"/>
                  <a:gd name="connsiteY6" fmla="*/ 11791 h 195349"/>
                  <a:gd name="connsiteX7" fmla="*/ 163453 w 163276"/>
                  <a:gd name="connsiteY7" fmla="*/ 108007 h 19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276" h="195349">
                    <a:moveTo>
                      <a:pt x="84730" y="195477"/>
                    </a:moveTo>
                    <a:lnTo>
                      <a:pt x="11839" y="195477"/>
                    </a:lnTo>
                    <a:cubicBezTo>
                      <a:pt x="5388" y="195477"/>
                      <a:pt x="176" y="190265"/>
                      <a:pt x="176" y="183815"/>
                    </a:cubicBezTo>
                    <a:lnTo>
                      <a:pt x="176" y="11791"/>
                    </a:lnTo>
                    <a:cubicBezTo>
                      <a:pt x="176" y="5340"/>
                      <a:pt x="5388" y="128"/>
                      <a:pt x="11839" y="128"/>
                    </a:cubicBezTo>
                    <a:lnTo>
                      <a:pt x="151790" y="128"/>
                    </a:lnTo>
                    <a:cubicBezTo>
                      <a:pt x="158241" y="128"/>
                      <a:pt x="163453" y="5340"/>
                      <a:pt x="163453" y="11791"/>
                    </a:cubicBezTo>
                    <a:lnTo>
                      <a:pt x="163453" y="108007"/>
                    </a:lnTo>
                  </a:path>
                </a:pathLst>
              </a:custGeom>
              <a:noFill/>
              <a:ln w="1143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xmlns="" id="{DA377AAF-D7CA-46C3-8DBB-75D2A6D1D492}"/>
                  </a:ext>
                </a:extLst>
              </p:cNvPr>
              <p:cNvSpPr/>
              <p:nvPr/>
            </p:nvSpPr>
            <p:spPr>
              <a:xfrm>
                <a:off x="997413" y="1881188"/>
                <a:ext cx="75807" cy="364"/>
              </a:xfrm>
              <a:custGeom>
                <a:avLst/>
                <a:gdLst>
                  <a:gd name="connsiteX0" fmla="*/ 176 w 75807"/>
                  <a:gd name="connsiteY0" fmla="*/ 128 h 364"/>
                  <a:gd name="connsiteX1" fmla="*/ 75983 w 75807"/>
                  <a:gd name="connsiteY1" fmla="*/ 128 h 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807" h="364">
                    <a:moveTo>
                      <a:pt x="176" y="128"/>
                    </a:moveTo>
                    <a:lnTo>
                      <a:pt x="75983" y="128"/>
                    </a:lnTo>
                  </a:path>
                </a:pathLst>
              </a:custGeom>
              <a:ln w="1143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xmlns="" id="{84B004E0-4A28-491C-B106-AA7B26F2BC20}"/>
                  </a:ext>
                </a:extLst>
              </p:cNvPr>
              <p:cNvSpPr/>
              <p:nvPr/>
            </p:nvSpPr>
            <p:spPr>
              <a:xfrm>
                <a:off x="997413" y="1849115"/>
                <a:ext cx="75807" cy="364"/>
              </a:xfrm>
              <a:custGeom>
                <a:avLst/>
                <a:gdLst>
                  <a:gd name="connsiteX0" fmla="*/ 176 w 75807"/>
                  <a:gd name="connsiteY0" fmla="*/ 128 h 364"/>
                  <a:gd name="connsiteX1" fmla="*/ 75983 w 75807"/>
                  <a:gd name="connsiteY1" fmla="*/ 128 h 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807" h="364">
                    <a:moveTo>
                      <a:pt x="176" y="128"/>
                    </a:moveTo>
                    <a:lnTo>
                      <a:pt x="75983" y="128"/>
                    </a:lnTo>
                  </a:path>
                </a:pathLst>
              </a:custGeom>
              <a:ln w="1143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xmlns="" id="{B0C98DD8-C1A2-4D52-9AE4-20CAFDFA1139}"/>
                  </a:ext>
                </a:extLst>
              </p:cNvPr>
              <p:cNvSpPr/>
              <p:nvPr/>
            </p:nvSpPr>
            <p:spPr>
              <a:xfrm>
                <a:off x="997413" y="1913260"/>
                <a:ext cx="37903" cy="364"/>
              </a:xfrm>
              <a:custGeom>
                <a:avLst/>
                <a:gdLst>
                  <a:gd name="connsiteX0" fmla="*/ 176 w 37903"/>
                  <a:gd name="connsiteY0" fmla="*/ 128 h 364"/>
                  <a:gd name="connsiteX1" fmla="*/ 38080 w 37903"/>
                  <a:gd name="connsiteY1" fmla="*/ 128 h 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903" h="364">
                    <a:moveTo>
                      <a:pt x="176" y="128"/>
                    </a:moveTo>
                    <a:lnTo>
                      <a:pt x="38080" y="128"/>
                    </a:lnTo>
                  </a:path>
                </a:pathLst>
              </a:custGeom>
              <a:ln w="1143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xmlns="" id="{A6D0E6C5-E93C-4932-8529-3FCB7F445958}"/>
                </a:ext>
              </a:extLst>
            </p:cNvPr>
            <p:cNvSpPr/>
            <p:nvPr/>
          </p:nvSpPr>
          <p:spPr>
            <a:xfrm>
              <a:off x="1049895" y="1930754"/>
              <a:ext cx="81638" cy="81638"/>
            </a:xfrm>
            <a:custGeom>
              <a:avLst/>
              <a:gdLst>
                <a:gd name="connsiteX0" fmla="*/ 81638 w 81638"/>
                <a:gd name="connsiteY0" fmla="*/ 40819 h 81638"/>
                <a:gd name="connsiteX1" fmla="*/ 40819 w 81638"/>
                <a:gd name="connsiteY1" fmla="*/ 81638 h 81638"/>
                <a:gd name="connsiteX2" fmla="*/ 0 w 81638"/>
                <a:gd name="connsiteY2" fmla="*/ 40819 h 81638"/>
                <a:gd name="connsiteX3" fmla="*/ 40819 w 81638"/>
                <a:gd name="connsiteY3" fmla="*/ 0 h 81638"/>
                <a:gd name="connsiteX4" fmla="*/ 81638 w 81638"/>
                <a:gd name="connsiteY4" fmla="*/ 40819 h 8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638" h="81638">
                  <a:moveTo>
                    <a:pt x="81638" y="40819"/>
                  </a:moveTo>
                  <a:cubicBezTo>
                    <a:pt x="81638" y="63363"/>
                    <a:pt x="63363" y="81638"/>
                    <a:pt x="40819" y="81638"/>
                  </a:cubicBezTo>
                  <a:cubicBezTo>
                    <a:pt x="18275" y="81638"/>
                    <a:pt x="0" y="63363"/>
                    <a:pt x="0" y="40819"/>
                  </a:cubicBezTo>
                  <a:cubicBezTo>
                    <a:pt x="0" y="18275"/>
                    <a:pt x="18275" y="0"/>
                    <a:pt x="40819" y="0"/>
                  </a:cubicBezTo>
                  <a:cubicBezTo>
                    <a:pt x="63363" y="0"/>
                    <a:pt x="81638" y="18275"/>
                    <a:pt x="81638" y="40819"/>
                  </a:cubicBezTo>
                  <a:close/>
                </a:path>
              </a:pathLst>
            </a:custGeom>
            <a:noFill/>
            <a:ln w="1143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xmlns="" id="{EED32A41-C69A-4255-BED3-2BD5DF94280B}"/>
                </a:ext>
              </a:extLst>
            </p:cNvPr>
            <p:cNvSpPr/>
            <p:nvPr/>
          </p:nvSpPr>
          <p:spPr>
            <a:xfrm>
              <a:off x="1087798" y="1954079"/>
              <a:ext cx="17493" cy="20409"/>
            </a:xfrm>
            <a:custGeom>
              <a:avLst/>
              <a:gdLst>
                <a:gd name="connsiteX0" fmla="*/ 0 w 17493"/>
                <a:gd name="connsiteY0" fmla="*/ 0 h 20409"/>
                <a:gd name="connsiteX1" fmla="*/ 0 w 17493"/>
                <a:gd name="connsiteY1" fmla="*/ 20410 h 20409"/>
                <a:gd name="connsiteX2" fmla="*/ 17494 w 17493"/>
                <a:gd name="connsiteY2" fmla="*/ 20410 h 2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93" h="20409">
                  <a:moveTo>
                    <a:pt x="0" y="0"/>
                  </a:moveTo>
                  <a:lnTo>
                    <a:pt x="0" y="20410"/>
                  </a:lnTo>
                  <a:lnTo>
                    <a:pt x="17494" y="20410"/>
                  </a:lnTo>
                </a:path>
              </a:pathLst>
            </a:custGeom>
            <a:noFill/>
            <a:ln w="1143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9" name="Text Box 7">
            <a:extLst>
              <a:ext uri="{FF2B5EF4-FFF2-40B4-BE49-F238E27FC236}">
                <a16:creationId xmlns:a16="http://schemas.microsoft.com/office/drawing/2014/main" xmlns="" id="{D0EBBDE2-6A8C-4B8B-90B0-887DA2EDAD8A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77362" y="3432610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0" name="Text Box 7">
            <a:extLst>
              <a:ext uri="{FF2B5EF4-FFF2-40B4-BE49-F238E27FC236}">
                <a16:creationId xmlns:a16="http://schemas.microsoft.com/office/drawing/2014/main" xmlns="" id="{04BDA319-E9FB-4620-AD25-45C66018255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77362" y="3849805"/>
            <a:ext cx="1797486" cy="6345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</a:defRPr>
            </a:lvl1pPr>
          </a:lstStyle>
          <a:p>
            <a:r>
              <a:rPr lang="zh-CN" altLang="en-US">
                <a:sym typeface="+mn-lt"/>
              </a:rPr>
              <a:t>在此处输入内容，简洁描述性语言</a:t>
            </a:r>
          </a:p>
        </p:txBody>
      </p:sp>
      <p:sp>
        <p:nvSpPr>
          <p:cNvPr id="43" name="椭圆 42">
            <a:extLst>
              <a:ext uri="{FF2B5EF4-FFF2-40B4-BE49-F238E27FC236}">
                <a16:creationId xmlns:a16="http://schemas.microsoft.com/office/drawing/2014/main" xmlns="" id="{37379FD1-CB38-4DDC-A789-A6F4F30DF2EB}"/>
              </a:ext>
            </a:extLst>
          </p:cNvPr>
          <p:cNvSpPr/>
          <p:nvPr/>
        </p:nvSpPr>
        <p:spPr>
          <a:xfrm>
            <a:off x="3707596" y="4480332"/>
            <a:ext cx="554400" cy="5544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  <a:effectLst>
            <a:outerShdw blurRad="368300" dist="228600" dir="5400000" sx="87000" sy="87000" algn="t" rotWithShape="0">
              <a:schemeClr val="accent2">
                <a:lumMod val="75000"/>
                <a:alpha val="5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Text Box 7">
            <a:extLst>
              <a:ext uri="{FF2B5EF4-FFF2-40B4-BE49-F238E27FC236}">
                <a16:creationId xmlns:a16="http://schemas.microsoft.com/office/drawing/2014/main" xmlns="" id="{DD9E9D7B-C293-402E-9059-719A6D4907AC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610245" y="3316208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5" name="Text Box 7">
            <a:extLst>
              <a:ext uri="{FF2B5EF4-FFF2-40B4-BE49-F238E27FC236}">
                <a16:creationId xmlns:a16="http://schemas.microsoft.com/office/drawing/2014/main" xmlns="" id="{D2072D6E-BA08-4141-97D3-9D5C0B7B467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610245" y="3733403"/>
            <a:ext cx="1797486" cy="6345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</a:defRPr>
            </a:lvl1pPr>
          </a:lstStyle>
          <a:p>
            <a:r>
              <a:rPr lang="zh-CN" altLang="en-US">
                <a:sym typeface="+mn-lt"/>
              </a:rPr>
              <a:t>在此处输入内容，简洁描述性语言</a:t>
            </a:r>
          </a:p>
        </p:txBody>
      </p:sp>
      <p:sp>
        <p:nvSpPr>
          <p:cNvPr id="46" name="椭圆 45">
            <a:extLst>
              <a:ext uri="{FF2B5EF4-FFF2-40B4-BE49-F238E27FC236}">
                <a16:creationId xmlns:a16="http://schemas.microsoft.com/office/drawing/2014/main" xmlns="" id="{C6CEEAFA-2891-44F4-BA0C-DAE85FE34E48}"/>
              </a:ext>
            </a:extLst>
          </p:cNvPr>
          <p:cNvSpPr/>
          <p:nvPr/>
        </p:nvSpPr>
        <p:spPr>
          <a:xfrm>
            <a:off x="6418263" y="3910934"/>
            <a:ext cx="554400" cy="5544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  <a:effectLst>
            <a:outerShdw blurRad="368300" dist="228600" dir="5400000" sx="87000" sy="87000" algn="t" rotWithShape="0">
              <a:schemeClr val="accent2">
                <a:lumMod val="75000"/>
                <a:alpha val="5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Text Box 7">
            <a:extLst>
              <a:ext uri="{FF2B5EF4-FFF2-40B4-BE49-F238E27FC236}">
                <a16:creationId xmlns:a16="http://schemas.microsoft.com/office/drawing/2014/main" xmlns="" id="{F1260B4E-C93A-4B75-A030-CB01B4C4FB97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320912" y="2746810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48" name="Text Box 7">
            <a:extLst>
              <a:ext uri="{FF2B5EF4-FFF2-40B4-BE49-F238E27FC236}">
                <a16:creationId xmlns:a16="http://schemas.microsoft.com/office/drawing/2014/main" xmlns="" id="{04E18955-B04E-41AD-844E-A07A54B633F8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320912" y="3164005"/>
            <a:ext cx="1797486" cy="6345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</a:defRPr>
            </a:lvl1pPr>
          </a:lstStyle>
          <a:p>
            <a:r>
              <a:rPr lang="zh-CN" altLang="en-US">
                <a:sym typeface="+mn-lt"/>
              </a:rPr>
              <a:t>在此处输入内容，简洁描述性语言</a:t>
            </a:r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xmlns="" id="{E8C18F43-6AFF-45E3-84EC-A8F007186C51}"/>
              </a:ext>
            </a:extLst>
          </p:cNvPr>
          <p:cNvSpPr/>
          <p:nvPr/>
        </p:nvSpPr>
        <p:spPr>
          <a:xfrm>
            <a:off x="8951913" y="3177509"/>
            <a:ext cx="554400" cy="5544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  <a:effectLst>
            <a:outerShdw blurRad="368300" dist="228600" dir="5400000" sx="87000" sy="87000" algn="t" rotWithShape="0">
              <a:schemeClr val="accent2">
                <a:lumMod val="75000"/>
                <a:alpha val="5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Text Box 7">
            <a:extLst>
              <a:ext uri="{FF2B5EF4-FFF2-40B4-BE49-F238E27FC236}">
                <a16:creationId xmlns:a16="http://schemas.microsoft.com/office/drawing/2014/main" xmlns="" id="{D6741657-E700-4F0D-9BF0-0B34B3D572A9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854562" y="2013385"/>
            <a:ext cx="17974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添加主标题</a:t>
            </a:r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xmlns="" id="{BB1FF379-12C0-4931-8D46-83C952DE21BC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854562" y="2430580"/>
            <a:ext cx="1797486" cy="6345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</a:defRPr>
            </a:lvl1pPr>
          </a:lstStyle>
          <a:p>
            <a:r>
              <a:rPr lang="zh-CN" altLang="en-US">
                <a:sym typeface="+mn-lt"/>
              </a:rPr>
              <a:t>在此处输入内容，简洁描述性语言</a:t>
            </a:r>
          </a:p>
        </p:txBody>
      </p:sp>
      <p:grpSp>
        <p:nvGrpSpPr>
          <p:cNvPr id="91" name="组合 90">
            <a:extLst>
              <a:ext uri="{FF2B5EF4-FFF2-40B4-BE49-F238E27FC236}">
                <a16:creationId xmlns:a16="http://schemas.microsoft.com/office/drawing/2014/main" xmlns="" id="{E59D76E9-082E-4CAA-84ED-D84CEE6A6650}"/>
              </a:ext>
            </a:extLst>
          </p:cNvPr>
          <p:cNvGrpSpPr/>
          <p:nvPr/>
        </p:nvGrpSpPr>
        <p:grpSpPr>
          <a:xfrm>
            <a:off x="986966" y="4719096"/>
            <a:ext cx="289134" cy="315636"/>
            <a:chOff x="903927" y="-1083070"/>
            <a:chExt cx="405034" cy="442158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xmlns="" id="{FD446FAF-A35B-4D4B-978B-7C7642C2267B}"/>
                </a:ext>
              </a:extLst>
            </p:cNvPr>
            <p:cNvSpPr/>
            <p:nvPr/>
          </p:nvSpPr>
          <p:spPr>
            <a:xfrm>
              <a:off x="966535" y="-1063563"/>
              <a:ext cx="308552" cy="422651"/>
            </a:xfrm>
            <a:custGeom>
              <a:avLst/>
              <a:gdLst>
                <a:gd name="connsiteX0" fmla="*/ 223924 w 308552"/>
                <a:gd name="connsiteY0" fmla="*/ 421862 h 422651"/>
                <a:gd name="connsiteX1" fmla="*/ 17686 w 308552"/>
                <a:gd name="connsiteY1" fmla="*/ 368753 h 422651"/>
                <a:gd name="connsiteX2" fmla="*/ 368 w 308552"/>
                <a:gd name="connsiteY2" fmla="*/ 336119 h 422651"/>
                <a:gd name="connsiteX3" fmla="*/ 45657 w 308552"/>
                <a:gd name="connsiteY3" fmla="*/ 23756 h 422651"/>
                <a:gd name="connsiteX4" fmla="*/ 79688 w 308552"/>
                <a:gd name="connsiteY4" fmla="*/ 702 h 422651"/>
                <a:gd name="connsiteX5" fmla="*/ 291125 w 308552"/>
                <a:gd name="connsiteY5" fmla="*/ 8123 h 422651"/>
                <a:gd name="connsiteX6" fmla="*/ 308184 w 308552"/>
                <a:gd name="connsiteY6" fmla="*/ 37473 h 422651"/>
                <a:gd name="connsiteX7" fmla="*/ 255969 w 308552"/>
                <a:gd name="connsiteY7" fmla="*/ 397631 h 422651"/>
                <a:gd name="connsiteX8" fmla="*/ 223924 w 308552"/>
                <a:gd name="connsiteY8" fmla="*/ 421862 h 42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52" h="422651">
                  <a:moveTo>
                    <a:pt x="223924" y="421862"/>
                  </a:moveTo>
                  <a:lnTo>
                    <a:pt x="17686" y="368753"/>
                  </a:lnTo>
                  <a:cubicBezTo>
                    <a:pt x="5879" y="365712"/>
                    <a:pt x="-1808" y="351123"/>
                    <a:pt x="368" y="336119"/>
                  </a:cubicBezTo>
                  <a:lnTo>
                    <a:pt x="45657" y="23756"/>
                  </a:lnTo>
                  <a:cubicBezTo>
                    <a:pt x="47833" y="8758"/>
                    <a:pt x="59346" y="-3049"/>
                    <a:pt x="79688" y="702"/>
                  </a:cubicBezTo>
                  <a:lnTo>
                    <a:pt x="291125" y="8123"/>
                  </a:lnTo>
                  <a:cubicBezTo>
                    <a:pt x="299914" y="5693"/>
                    <a:pt x="310688" y="20178"/>
                    <a:pt x="308184" y="37473"/>
                  </a:cubicBezTo>
                  <a:lnTo>
                    <a:pt x="255969" y="397631"/>
                  </a:lnTo>
                  <a:cubicBezTo>
                    <a:pt x="253459" y="414926"/>
                    <a:pt x="239015" y="425746"/>
                    <a:pt x="223924" y="421862"/>
                  </a:cubicBezTo>
                  <a:close/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xmlns="" id="{1ABF50C1-F5E0-4B77-94EC-4BE7EF54B90F}"/>
                </a:ext>
              </a:extLst>
            </p:cNvPr>
            <p:cNvSpPr/>
            <p:nvPr/>
          </p:nvSpPr>
          <p:spPr>
            <a:xfrm>
              <a:off x="903927" y="-1083070"/>
              <a:ext cx="577" cy="577"/>
            </a:xfrm>
            <a:custGeom>
              <a:avLst/>
              <a:gdLst/>
              <a:ahLst/>
              <a:cxnLst/>
              <a:rect l="l" t="t" r="r" b="b"/>
              <a:pathLst>
                <a:path w="577" h="577"/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xmlns="" id="{B6D52560-E7C9-4003-A2DC-9A929564DFE3}"/>
                </a:ext>
              </a:extLst>
            </p:cNvPr>
            <p:cNvSpPr/>
            <p:nvPr/>
          </p:nvSpPr>
          <p:spPr>
            <a:xfrm>
              <a:off x="1217017" y="-1048676"/>
              <a:ext cx="91944" cy="400879"/>
            </a:xfrm>
            <a:custGeom>
              <a:avLst/>
              <a:gdLst>
                <a:gd name="connsiteX0" fmla="*/ 57847 w 91944"/>
                <a:gd name="connsiteY0" fmla="*/ 0 h 400879"/>
                <a:gd name="connsiteX1" fmla="*/ 91693 w 91944"/>
                <a:gd name="connsiteY1" fmla="*/ 30320 h 400879"/>
                <a:gd name="connsiteX2" fmla="*/ 41065 w 91944"/>
                <a:gd name="connsiteY2" fmla="*/ 379541 h 400879"/>
                <a:gd name="connsiteX3" fmla="*/ 0 w 91944"/>
                <a:gd name="connsiteY3" fmla="*/ 399001 h 40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4" h="400879">
                  <a:moveTo>
                    <a:pt x="57847" y="0"/>
                  </a:moveTo>
                  <a:cubicBezTo>
                    <a:pt x="78714" y="-23"/>
                    <a:pt x="94122" y="13550"/>
                    <a:pt x="91693" y="30320"/>
                  </a:cubicBezTo>
                  <a:lnTo>
                    <a:pt x="41065" y="379541"/>
                  </a:lnTo>
                  <a:cubicBezTo>
                    <a:pt x="38636" y="396311"/>
                    <a:pt x="20002" y="404950"/>
                    <a:pt x="0" y="399001"/>
                  </a:cubicBezTo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xmlns="" id="{5C72794B-5139-43D0-9FDC-19FA3DDF44AF}"/>
                </a:ext>
              </a:extLst>
            </p:cNvPr>
            <p:cNvSpPr/>
            <p:nvPr/>
          </p:nvSpPr>
          <p:spPr>
            <a:xfrm>
              <a:off x="1242974" y="-1022967"/>
              <a:ext cx="46512" cy="352233"/>
            </a:xfrm>
            <a:custGeom>
              <a:avLst/>
              <a:gdLst>
                <a:gd name="connsiteX0" fmla="*/ 46513 w 46512"/>
                <a:gd name="connsiteY0" fmla="*/ 0 h 352233"/>
                <a:gd name="connsiteX1" fmla="*/ 0 w 46512"/>
                <a:gd name="connsiteY1" fmla="*/ 352234 h 3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512" h="352233">
                  <a:moveTo>
                    <a:pt x="46513" y="0"/>
                  </a:moveTo>
                  <a:lnTo>
                    <a:pt x="0" y="352234"/>
                  </a:lnTo>
                </a:path>
              </a:pathLst>
            </a:custGeom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xmlns="" id="{8E7C6686-489D-4087-8F6E-9933C65A980D}"/>
                </a:ext>
              </a:extLst>
            </p:cNvPr>
            <p:cNvSpPr/>
            <p:nvPr/>
          </p:nvSpPr>
          <p:spPr>
            <a:xfrm>
              <a:off x="1043827" y="-1005604"/>
              <a:ext cx="182709" cy="69694"/>
            </a:xfrm>
            <a:custGeom>
              <a:avLst/>
              <a:gdLst>
                <a:gd name="connsiteX0" fmla="*/ 169179 w 182709"/>
                <a:gd name="connsiteY0" fmla="*/ 69643 h 69694"/>
                <a:gd name="connsiteX1" fmla="*/ 4878 w 182709"/>
                <a:gd name="connsiteY1" fmla="*/ 48678 h 69694"/>
                <a:gd name="connsiteX2" fmla="*/ 94 w 182709"/>
                <a:gd name="connsiteY2" fmla="*/ 39445 h 69694"/>
                <a:gd name="connsiteX3" fmla="*/ 3954 w 182709"/>
                <a:gd name="connsiteY3" fmla="*/ 8017 h 69694"/>
                <a:gd name="connsiteX4" fmla="*/ 10845 w 182709"/>
                <a:gd name="connsiteY4" fmla="*/ 13 h 69694"/>
                <a:gd name="connsiteX5" fmla="*/ 175815 w 182709"/>
                <a:gd name="connsiteY5" fmla="*/ 13147 h 69694"/>
                <a:gd name="connsiteX6" fmla="*/ 182625 w 182709"/>
                <a:gd name="connsiteY6" fmla="*/ 23737 h 69694"/>
                <a:gd name="connsiteX7" fmla="*/ 178291 w 182709"/>
                <a:gd name="connsiteY7" fmla="*/ 60681 h 69694"/>
                <a:gd name="connsiteX8" fmla="*/ 169179 w 182709"/>
                <a:gd name="connsiteY8" fmla="*/ 69643 h 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709" h="69694">
                  <a:moveTo>
                    <a:pt x="169179" y="69643"/>
                  </a:moveTo>
                  <a:lnTo>
                    <a:pt x="4878" y="48678"/>
                  </a:lnTo>
                  <a:cubicBezTo>
                    <a:pt x="1663" y="48268"/>
                    <a:pt x="-483" y="44113"/>
                    <a:pt x="94" y="39445"/>
                  </a:cubicBezTo>
                  <a:lnTo>
                    <a:pt x="3954" y="8017"/>
                  </a:lnTo>
                  <a:cubicBezTo>
                    <a:pt x="4526" y="3360"/>
                    <a:pt x="7619" y="-241"/>
                    <a:pt x="10845" y="13"/>
                  </a:cubicBezTo>
                  <a:lnTo>
                    <a:pt x="175815" y="13147"/>
                  </a:lnTo>
                  <a:cubicBezTo>
                    <a:pt x="180190" y="13493"/>
                    <a:pt x="183266" y="18260"/>
                    <a:pt x="182625" y="23737"/>
                  </a:cubicBezTo>
                  <a:lnTo>
                    <a:pt x="178291" y="60681"/>
                  </a:lnTo>
                  <a:cubicBezTo>
                    <a:pt x="177651" y="66164"/>
                    <a:pt x="173536" y="70197"/>
                    <a:pt x="169179" y="69643"/>
                  </a:cubicBezTo>
                  <a:close/>
                </a:path>
              </a:pathLst>
            </a:custGeom>
            <a:solidFill>
              <a:schemeClr val="bg1"/>
            </a:solidFill>
            <a:ln w="1905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xmlns="" id="{1A56FDC4-95A5-4AD2-BB56-639048C995B7}"/>
                </a:ext>
              </a:extLst>
            </p:cNvPr>
            <p:cNvSpPr/>
            <p:nvPr/>
          </p:nvSpPr>
          <p:spPr>
            <a:xfrm>
              <a:off x="1042092" y="-899206"/>
              <a:ext cx="147104" cy="19130"/>
            </a:xfrm>
            <a:custGeom>
              <a:avLst/>
              <a:gdLst>
                <a:gd name="connsiteX0" fmla="*/ 0 w 147104"/>
                <a:gd name="connsiteY0" fmla="*/ 0 h 19130"/>
                <a:gd name="connsiteX1" fmla="*/ 147104 w 147104"/>
                <a:gd name="connsiteY1" fmla="*/ 19130 h 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104" h="19130">
                  <a:moveTo>
                    <a:pt x="0" y="0"/>
                  </a:moveTo>
                  <a:lnTo>
                    <a:pt x="147104" y="19130"/>
                  </a:lnTo>
                </a:path>
              </a:pathLst>
            </a:custGeom>
            <a:ln w="1905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xmlns="" id="{7D52F429-9F53-4128-8CD0-19632763FE71}"/>
                </a:ext>
              </a:extLst>
            </p:cNvPr>
            <p:cNvSpPr/>
            <p:nvPr/>
          </p:nvSpPr>
          <p:spPr>
            <a:xfrm>
              <a:off x="1035449" y="-839553"/>
              <a:ext cx="147202" cy="24462"/>
            </a:xfrm>
            <a:custGeom>
              <a:avLst/>
              <a:gdLst>
                <a:gd name="connsiteX0" fmla="*/ 0 w 147202"/>
                <a:gd name="connsiteY0" fmla="*/ 0 h 24462"/>
                <a:gd name="connsiteX1" fmla="*/ 147202 w 147202"/>
                <a:gd name="connsiteY1" fmla="*/ 24463 h 2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202" h="24462">
                  <a:moveTo>
                    <a:pt x="0" y="0"/>
                  </a:moveTo>
                  <a:lnTo>
                    <a:pt x="147202" y="24463"/>
                  </a:lnTo>
                </a:path>
              </a:pathLst>
            </a:custGeom>
            <a:ln w="1905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xmlns="" id="{312F18BA-2664-47D8-BACC-CEBABC46647D}"/>
                </a:ext>
              </a:extLst>
            </p:cNvPr>
            <p:cNvSpPr/>
            <p:nvPr/>
          </p:nvSpPr>
          <p:spPr>
            <a:xfrm>
              <a:off x="1021674" y="-772352"/>
              <a:ext cx="152338" cy="28288"/>
            </a:xfrm>
            <a:custGeom>
              <a:avLst/>
              <a:gdLst>
                <a:gd name="connsiteX0" fmla="*/ 0 w 152338"/>
                <a:gd name="connsiteY0" fmla="*/ 0 h 28288"/>
                <a:gd name="connsiteX1" fmla="*/ 152338 w 152338"/>
                <a:gd name="connsiteY1" fmla="*/ 28289 h 2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38" h="28288">
                  <a:moveTo>
                    <a:pt x="0" y="0"/>
                  </a:moveTo>
                  <a:lnTo>
                    <a:pt x="152338" y="28289"/>
                  </a:lnTo>
                </a:path>
              </a:pathLst>
            </a:custGeom>
            <a:ln w="1905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xmlns="" id="{EFE12BCA-34C9-4E99-B1A1-8AD7CF016D2E}"/>
              </a:ext>
            </a:extLst>
          </p:cNvPr>
          <p:cNvGrpSpPr/>
          <p:nvPr/>
        </p:nvGrpSpPr>
        <p:grpSpPr>
          <a:xfrm>
            <a:off x="3846294" y="4615580"/>
            <a:ext cx="272022" cy="261124"/>
            <a:chOff x="3486404" y="-641964"/>
            <a:chExt cx="381061" cy="365795"/>
          </a:xfrm>
        </p:grpSpPr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xmlns="" id="{BC7AA09C-E3EF-4BF1-851F-E21EECF5E36D}"/>
                </a:ext>
              </a:extLst>
            </p:cNvPr>
            <p:cNvSpPr/>
            <p:nvPr/>
          </p:nvSpPr>
          <p:spPr>
            <a:xfrm>
              <a:off x="3609851" y="-641964"/>
              <a:ext cx="134167" cy="163817"/>
            </a:xfrm>
            <a:custGeom>
              <a:avLst/>
              <a:gdLst>
                <a:gd name="connsiteX0" fmla="*/ 0 w 134167"/>
                <a:gd name="connsiteY0" fmla="*/ 18994 h 163817"/>
                <a:gd name="connsiteX1" fmla="*/ 66759 w 134167"/>
                <a:gd name="connsiteY1" fmla="*/ 3 h 163817"/>
                <a:gd name="connsiteX2" fmla="*/ 134167 w 134167"/>
                <a:gd name="connsiteY2" fmla="*/ 19762 h 163817"/>
                <a:gd name="connsiteX3" fmla="*/ 133813 w 134167"/>
                <a:gd name="connsiteY3" fmla="*/ 104293 h 163817"/>
                <a:gd name="connsiteX4" fmla="*/ 65276 w 134167"/>
                <a:gd name="connsiteY4" fmla="*/ 163780 h 163817"/>
                <a:gd name="connsiteX5" fmla="*/ 0 w 134167"/>
                <a:gd name="connsiteY5" fmla="*/ 106517 h 163817"/>
                <a:gd name="connsiteX6" fmla="*/ 0 w 134167"/>
                <a:gd name="connsiteY6" fmla="*/ 18994 h 1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167" h="163817">
                  <a:moveTo>
                    <a:pt x="0" y="18994"/>
                  </a:moveTo>
                  <a:cubicBezTo>
                    <a:pt x="0" y="18994"/>
                    <a:pt x="48364" y="-292"/>
                    <a:pt x="66759" y="3"/>
                  </a:cubicBezTo>
                  <a:cubicBezTo>
                    <a:pt x="85154" y="299"/>
                    <a:pt x="127346" y="17979"/>
                    <a:pt x="134167" y="19762"/>
                  </a:cubicBezTo>
                  <a:cubicBezTo>
                    <a:pt x="134167" y="19762"/>
                    <a:pt x="133813" y="68986"/>
                    <a:pt x="133813" y="104293"/>
                  </a:cubicBezTo>
                  <a:cubicBezTo>
                    <a:pt x="133813" y="122033"/>
                    <a:pt x="75658" y="165267"/>
                    <a:pt x="65276" y="163780"/>
                  </a:cubicBezTo>
                  <a:cubicBezTo>
                    <a:pt x="54895" y="162292"/>
                    <a:pt x="0" y="122242"/>
                    <a:pt x="0" y="106517"/>
                  </a:cubicBezTo>
                  <a:cubicBezTo>
                    <a:pt x="0" y="90791"/>
                    <a:pt x="0" y="18994"/>
                    <a:pt x="0" y="18994"/>
                  </a:cubicBezTo>
                  <a:close/>
                </a:path>
              </a:pathLst>
            </a:custGeom>
            <a:noFill/>
            <a:ln w="1905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xmlns="" id="{3F52A93D-8000-4181-93B4-92F2B6464975}"/>
                </a:ext>
              </a:extLst>
            </p:cNvPr>
            <p:cNvSpPr/>
            <p:nvPr/>
          </p:nvSpPr>
          <p:spPr>
            <a:xfrm>
              <a:off x="3643408" y="-579992"/>
              <a:ext cx="72698" cy="33175"/>
            </a:xfrm>
            <a:custGeom>
              <a:avLst/>
              <a:gdLst>
                <a:gd name="connsiteX0" fmla="*/ 0 w 72698"/>
                <a:gd name="connsiteY0" fmla="*/ 8470 h 33175"/>
                <a:gd name="connsiteX1" fmla="*/ 31054 w 72698"/>
                <a:gd name="connsiteY1" fmla="*/ 33175 h 33175"/>
                <a:gd name="connsiteX2" fmla="*/ 72699 w 72698"/>
                <a:gd name="connsiteY2" fmla="*/ 0 h 3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698" h="33175">
                  <a:moveTo>
                    <a:pt x="0" y="8470"/>
                  </a:moveTo>
                  <a:lnTo>
                    <a:pt x="31054" y="33175"/>
                  </a:lnTo>
                  <a:lnTo>
                    <a:pt x="72699" y="0"/>
                  </a:lnTo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xmlns="" id="{EB8C0328-34B9-4C9B-8A13-8E85AFD6962E}"/>
                </a:ext>
              </a:extLst>
            </p:cNvPr>
            <p:cNvSpPr/>
            <p:nvPr/>
          </p:nvSpPr>
          <p:spPr>
            <a:xfrm>
              <a:off x="3515261" y="-589504"/>
              <a:ext cx="325699" cy="226754"/>
            </a:xfrm>
            <a:custGeom>
              <a:avLst/>
              <a:gdLst>
                <a:gd name="connsiteX0" fmla="*/ 254983 w 325699"/>
                <a:gd name="connsiteY0" fmla="*/ 0 h 226754"/>
                <a:gd name="connsiteX1" fmla="*/ 325700 w 325699"/>
                <a:gd name="connsiteY1" fmla="*/ 0 h 226754"/>
                <a:gd name="connsiteX2" fmla="*/ 325700 w 325699"/>
                <a:gd name="connsiteY2" fmla="*/ 226754 h 226754"/>
                <a:gd name="connsiteX3" fmla="*/ 0 w 325699"/>
                <a:gd name="connsiteY3" fmla="*/ 226754 h 226754"/>
                <a:gd name="connsiteX4" fmla="*/ 0 w 325699"/>
                <a:gd name="connsiteY4" fmla="*/ 0 h 226754"/>
                <a:gd name="connsiteX5" fmla="*/ 69256 w 325699"/>
                <a:gd name="connsiteY5" fmla="*/ 0 h 226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699" h="226754">
                  <a:moveTo>
                    <a:pt x="254983" y="0"/>
                  </a:moveTo>
                  <a:lnTo>
                    <a:pt x="325700" y="0"/>
                  </a:lnTo>
                  <a:lnTo>
                    <a:pt x="325700" y="226754"/>
                  </a:lnTo>
                  <a:lnTo>
                    <a:pt x="0" y="226754"/>
                  </a:lnTo>
                  <a:lnTo>
                    <a:pt x="0" y="0"/>
                  </a:lnTo>
                  <a:lnTo>
                    <a:pt x="69256" y="0"/>
                  </a:lnTo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xmlns="" id="{994C177A-0323-46BC-948D-6EC7EDA71904}"/>
                </a:ext>
              </a:extLst>
            </p:cNvPr>
            <p:cNvSpPr/>
            <p:nvPr/>
          </p:nvSpPr>
          <p:spPr>
            <a:xfrm>
              <a:off x="3552959" y="-554240"/>
              <a:ext cx="250310" cy="156225"/>
            </a:xfrm>
            <a:custGeom>
              <a:avLst/>
              <a:gdLst>
                <a:gd name="connsiteX0" fmla="*/ 217678 w 250310"/>
                <a:gd name="connsiteY0" fmla="*/ 0 h 156225"/>
                <a:gd name="connsiteX1" fmla="*/ 250310 w 250310"/>
                <a:gd name="connsiteY1" fmla="*/ 0 h 156225"/>
                <a:gd name="connsiteX2" fmla="*/ 250310 w 250310"/>
                <a:gd name="connsiteY2" fmla="*/ 156225 h 156225"/>
                <a:gd name="connsiteX3" fmla="*/ 0 w 250310"/>
                <a:gd name="connsiteY3" fmla="*/ 156225 h 156225"/>
                <a:gd name="connsiteX4" fmla="*/ 0 w 250310"/>
                <a:gd name="connsiteY4" fmla="*/ 0 h 156225"/>
                <a:gd name="connsiteX5" fmla="*/ 30775 w 250310"/>
                <a:gd name="connsiteY5" fmla="*/ 0 h 15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310" h="156225">
                  <a:moveTo>
                    <a:pt x="217678" y="0"/>
                  </a:moveTo>
                  <a:lnTo>
                    <a:pt x="250310" y="0"/>
                  </a:lnTo>
                  <a:lnTo>
                    <a:pt x="250310" y="156225"/>
                  </a:lnTo>
                  <a:lnTo>
                    <a:pt x="0" y="156225"/>
                  </a:lnTo>
                  <a:lnTo>
                    <a:pt x="0" y="0"/>
                  </a:lnTo>
                  <a:lnTo>
                    <a:pt x="30775" y="0"/>
                  </a:lnTo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xmlns="" id="{27E5A4A7-F8D0-467F-B368-D5ECC82BED72}"/>
                </a:ext>
              </a:extLst>
            </p:cNvPr>
            <p:cNvSpPr/>
            <p:nvPr/>
          </p:nvSpPr>
          <p:spPr>
            <a:xfrm>
              <a:off x="3486404" y="-362750"/>
              <a:ext cx="381061" cy="51242"/>
            </a:xfrm>
            <a:custGeom>
              <a:avLst/>
              <a:gdLst>
                <a:gd name="connsiteX0" fmla="*/ 0 w 381061"/>
                <a:gd name="connsiteY0" fmla="*/ 51243 h 51242"/>
                <a:gd name="connsiteX1" fmla="*/ 381062 w 381061"/>
                <a:gd name="connsiteY1" fmla="*/ 51243 h 51242"/>
                <a:gd name="connsiteX2" fmla="*/ 354557 w 381061"/>
                <a:gd name="connsiteY2" fmla="*/ 0 h 51242"/>
                <a:gd name="connsiteX3" fmla="*/ 28857 w 381061"/>
                <a:gd name="connsiteY3" fmla="*/ 0 h 5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61" h="51242">
                  <a:moveTo>
                    <a:pt x="0" y="51243"/>
                  </a:moveTo>
                  <a:lnTo>
                    <a:pt x="381062" y="51243"/>
                  </a:lnTo>
                  <a:lnTo>
                    <a:pt x="354557" y="0"/>
                  </a:lnTo>
                  <a:lnTo>
                    <a:pt x="28857" y="0"/>
                  </a:lnTo>
                  <a:close/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xmlns="" id="{2919AAA2-D887-4DE5-90F0-DEB1F5E93D15}"/>
                </a:ext>
              </a:extLst>
            </p:cNvPr>
            <p:cNvSpPr/>
            <p:nvPr/>
          </p:nvSpPr>
          <p:spPr>
            <a:xfrm>
              <a:off x="3486796" y="-312206"/>
              <a:ext cx="380669" cy="36037"/>
            </a:xfrm>
            <a:custGeom>
              <a:avLst/>
              <a:gdLst>
                <a:gd name="connsiteX0" fmla="*/ 0 w 380669"/>
                <a:gd name="connsiteY0" fmla="*/ 0 h 36037"/>
                <a:gd name="connsiteX1" fmla="*/ 380670 w 380669"/>
                <a:gd name="connsiteY1" fmla="*/ 0 h 36037"/>
                <a:gd name="connsiteX2" fmla="*/ 380670 w 380669"/>
                <a:gd name="connsiteY2" fmla="*/ 24668 h 36037"/>
                <a:gd name="connsiteX3" fmla="*/ 369300 w 380669"/>
                <a:gd name="connsiteY3" fmla="*/ 36038 h 36037"/>
                <a:gd name="connsiteX4" fmla="*/ 11370 w 380669"/>
                <a:gd name="connsiteY4" fmla="*/ 36038 h 36037"/>
                <a:gd name="connsiteX5" fmla="*/ 0 w 380669"/>
                <a:gd name="connsiteY5" fmla="*/ 24668 h 36037"/>
                <a:gd name="connsiteX6" fmla="*/ 0 w 380669"/>
                <a:gd name="connsiteY6" fmla="*/ 0 h 3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69" h="36037">
                  <a:moveTo>
                    <a:pt x="0" y="0"/>
                  </a:moveTo>
                  <a:lnTo>
                    <a:pt x="380670" y="0"/>
                  </a:lnTo>
                  <a:lnTo>
                    <a:pt x="380670" y="24668"/>
                  </a:lnTo>
                  <a:cubicBezTo>
                    <a:pt x="380670" y="30946"/>
                    <a:pt x="375578" y="36038"/>
                    <a:pt x="369300" y="36038"/>
                  </a:cubicBezTo>
                  <a:lnTo>
                    <a:pt x="11370" y="36038"/>
                  </a:lnTo>
                  <a:cubicBezTo>
                    <a:pt x="5091" y="36038"/>
                    <a:pt x="0" y="30946"/>
                    <a:pt x="0" y="2466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" name="图形 71">
            <a:extLst>
              <a:ext uri="{FF2B5EF4-FFF2-40B4-BE49-F238E27FC236}">
                <a16:creationId xmlns:a16="http://schemas.microsoft.com/office/drawing/2014/main" xmlns="" id="{829EDBA8-0B13-4A5C-B8DE-339B95054D18}"/>
              </a:ext>
            </a:extLst>
          </p:cNvPr>
          <p:cNvGrpSpPr/>
          <p:nvPr/>
        </p:nvGrpSpPr>
        <p:grpSpPr>
          <a:xfrm>
            <a:off x="6550903" y="4060963"/>
            <a:ext cx="289120" cy="254342"/>
            <a:chOff x="5928759" y="-638574"/>
            <a:chExt cx="405014" cy="356293"/>
          </a:xfrm>
          <a:noFill/>
        </p:grpSpPr>
        <p:grpSp>
          <p:nvGrpSpPr>
            <p:cNvPr id="79" name="图形 71">
              <a:extLst>
                <a:ext uri="{FF2B5EF4-FFF2-40B4-BE49-F238E27FC236}">
                  <a16:creationId xmlns:a16="http://schemas.microsoft.com/office/drawing/2014/main" xmlns="" id="{BB7E83D9-4E2F-4815-A177-D18C33D32556}"/>
                </a:ext>
              </a:extLst>
            </p:cNvPr>
            <p:cNvGrpSpPr/>
            <p:nvPr/>
          </p:nvGrpSpPr>
          <p:grpSpPr>
            <a:xfrm>
              <a:off x="5928759" y="-556261"/>
              <a:ext cx="405014" cy="273980"/>
              <a:chOff x="5928759" y="-556261"/>
              <a:chExt cx="405014" cy="273980"/>
            </a:xfrm>
            <a:noFill/>
          </p:grpSpPr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xmlns="" id="{62645F0C-6D95-4A6B-AE7A-3B68136AD401}"/>
                  </a:ext>
                </a:extLst>
              </p:cNvPr>
              <p:cNvSpPr/>
              <p:nvPr/>
            </p:nvSpPr>
            <p:spPr>
              <a:xfrm>
                <a:off x="5928759" y="-556261"/>
                <a:ext cx="405014" cy="273980"/>
              </a:xfrm>
              <a:custGeom>
                <a:avLst/>
                <a:gdLst>
                  <a:gd name="connsiteX0" fmla="*/ 381318 w 405014"/>
                  <a:gd name="connsiteY0" fmla="*/ 216 h 273980"/>
                  <a:gd name="connsiteX1" fmla="*/ 405143 w 405014"/>
                  <a:gd name="connsiteY1" fmla="*/ 24040 h 273980"/>
                  <a:gd name="connsiteX2" fmla="*/ 405143 w 405014"/>
                  <a:gd name="connsiteY2" fmla="*/ 95514 h 273980"/>
                  <a:gd name="connsiteX3" fmla="*/ 405143 w 405014"/>
                  <a:gd name="connsiteY3" fmla="*/ 95514 h 273980"/>
                  <a:gd name="connsiteX4" fmla="*/ 363450 w 405014"/>
                  <a:gd name="connsiteY4" fmla="*/ 137206 h 273980"/>
                  <a:gd name="connsiteX5" fmla="*/ 405143 w 405014"/>
                  <a:gd name="connsiteY5" fmla="*/ 178899 h 273980"/>
                  <a:gd name="connsiteX6" fmla="*/ 405143 w 405014"/>
                  <a:gd name="connsiteY6" fmla="*/ 250372 h 273980"/>
                  <a:gd name="connsiteX7" fmla="*/ 381318 w 405014"/>
                  <a:gd name="connsiteY7" fmla="*/ 274197 h 273980"/>
                  <a:gd name="connsiteX8" fmla="*/ 23952 w 405014"/>
                  <a:gd name="connsiteY8" fmla="*/ 274197 h 273980"/>
                  <a:gd name="connsiteX9" fmla="*/ 128 w 405014"/>
                  <a:gd name="connsiteY9" fmla="*/ 250372 h 273980"/>
                  <a:gd name="connsiteX10" fmla="*/ 128 w 405014"/>
                  <a:gd name="connsiteY10" fmla="*/ 178899 h 273980"/>
                  <a:gd name="connsiteX11" fmla="*/ 128 w 405014"/>
                  <a:gd name="connsiteY11" fmla="*/ 178899 h 273980"/>
                  <a:gd name="connsiteX12" fmla="*/ 41821 w 405014"/>
                  <a:gd name="connsiteY12" fmla="*/ 137206 h 273980"/>
                  <a:gd name="connsiteX13" fmla="*/ 128 w 405014"/>
                  <a:gd name="connsiteY13" fmla="*/ 95514 h 273980"/>
                  <a:gd name="connsiteX14" fmla="*/ 128 w 405014"/>
                  <a:gd name="connsiteY14" fmla="*/ 24040 h 273980"/>
                  <a:gd name="connsiteX15" fmla="*/ 23952 w 405014"/>
                  <a:gd name="connsiteY15" fmla="*/ 216 h 273980"/>
                  <a:gd name="connsiteX16" fmla="*/ 381318 w 405014"/>
                  <a:gd name="connsiteY16" fmla="*/ 216 h 27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5014" h="273980">
                    <a:moveTo>
                      <a:pt x="381318" y="216"/>
                    </a:moveTo>
                    <a:cubicBezTo>
                      <a:pt x="394496" y="216"/>
                      <a:pt x="405143" y="10863"/>
                      <a:pt x="405143" y="24040"/>
                    </a:cubicBezTo>
                    <a:lnTo>
                      <a:pt x="405143" y="95514"/>
                    </a:lnTo>
                    <a:lnTo>
                      <a:pt x="405143" y="95514"/>
                    </a:lnTo>
                    <a:cubicBezTo>
                      <a:pt x="382137" y="95514"/>
                      <a:pt x="363450" y="114201"/>
                      <a:pt x="363450" y="137206"/>
                    </a:cubicBezTo>
                    <a:cubicBezTo>
                      <a:pt x="363450" y="160212"/>
                      <a:pt x="382137" y="178899"/>
                      <a:pt x="405143" y="178899"/>
                    </a:cubicBezTo>
                    <a:lnTo>
                      <a:pt x="405143" y="250372"/>
                    </a:lnTo>
                    <a:cubicBezTo>
                      <a:pt x="405143" y="263550"/>
                      <a:pt x="394496" y="274197"/>
                      <a:pt x="381318" y="274197"/>
                    </a:cubicBezTo>
                    <a:lnTo>
                      <a:pt x="23952" y="274197"/>
                    </a:lnTo>
                    <a:cubicBezTo>
                      <a:pt x="10775" y="274197"/>
                      <a:pt x="128" y="263550"/>
                      <a:pt x="128" y="250372"/>
                    </a:cubicBezTo>
                    <a:lnTo>
                      <a:pt x="128" y="178899"/>
                    </a:lnTo>
                    <a:lnTo>
                      <a:pt x="128" y="178899"/>
                    </a:lnTo>
                    <a:cubicBezTo>
                      <a:pt x="23133" y="178899"/>
                      <a:pt x="41821" y="160212"/>
                      <a:pt x="41821" y="137206"/>
                    </a:cubicBezTo>
                    <a:cubicBezTo>
                      <a:pt x="41821" y="114201"/>
                      <a:pt x="23133" y="95514"/>
                      <a:pt x="128" y="95514"/>
                    </a:cubicBezTo>
                    <a:lnTo>
                      <a:pt x="128" y="24040"/>
                    </a:lnTo>
                    <a:cubicBezTo>
                      <a:pt x="128" y="10863"/>
                      <a:pt x="10775" y="216"/>
                      <a:pt x="23952" y="216"/>
                    </a:cubicBezTo>
                    <a:lnTo>
                      <a:pt x="381318" y="216"/>
                    </a:lnTo>
                    <a:close/>
                  </a:path>
                </a:pathLst>
              </a:custGeom>
              <a:noFill/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xmlns="" id="{2E19BD95-F1AB-4B02-9136-9B33188C40A5}"/>
                  </a:ext>
                </a:extLst>
              </p:cNvPr>
              <p:cNvSpPr/>
              <p:nvPr/>
            </p:nvSpPr>
            <p:spPr>
              <a:xfrm>
                <a:off x="6053837" y="-472875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xmlns="" id="{09D0CAAF-17EB-432E-ACD6-FFA03AA8DE40}"/>
                  </a:ext>
                </a:extLst>
              </p:cNvPr>
              <p:cNvSpPr/>
              <p:nvPr/>
            </p:nvSpPr>
            <p:spPr>
              <a:xfrm>
                <a:off x="6053837" y="-419271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xmlns="" id="{072F6514-89A5-4761-8C43-0B141616F29A}"/>
                  </a:ext>
                </a:extLst>
              </p:cNvPr>
              <p:cNvSpPr/>
              <p:nvPr/>
            </p:nvSpPr>
            <p:spPr>
              <a:xfrm>
                <a:off x="6053837" y="-365666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xmlns="" id="{947CBEFA-26BD-4009-9CF3-F690899E759F}"/>
                </a:ext>
              </a:extLst>
            </p:cNvPr>
            <p:cNvSpPr/>
            <p:nvPr/>
          </p:nvSpPr>
          <p:spPr>
            <a:xfrm>
              <a:off x="5994276" y="-638574"/>
              <a:ext cx="262068" cy="82312"/>
            </a:xfrm>
            <a:custGeom>
              <a:avLst/>
              <a:gdLst>
                <a:gd name="connsiteX0" fmla="*/ 0 w 262068"/>
                <a:gd name="connsiteY0" fmla="*/ 82313 h 82312"/>
                <a:gd name="connsiteX1" fmla="*/ 204294 w 262068"/>
                <a:gd name="connsiteY1" fmla="*/ 1682 h 82312"/>
                <a:gd name="connsiteX2" fmla="*/ 235192 w 262068"/>
                <a:gd name="connsiteY2" fmla="*/ 15009 h 82312"/>
                <a:gd name="connsiteX3" fmla="*/ 262068 w 262068"/>
                <a:gd name="connsiteY3" fmla="*/ 82313 h 82312"/>
                <a:gd name="connsiteX4" fmla="*/ 262068 w 262068"/>
                <a:gd name="connsiteY4" fmla="*/ 82313 h 8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068" h="82312">
                  <a:moveTo>
                    <a:pt x="0" y="82313"/>
                  </a:moveTo>
                  <a:lnTo>
                    <a:pt x="204294" y="1682"/>
                  </a:lnTo>
                  <a:cubicBezTo>
                    <a:pt x="216504" y="-3157"/>
                    <a:pt x="230278" y="2799"/>
                    <a:pt x="235192" y="15009"/>
                  </a:cubicBezTo>
                  <a:lnTo>
                    <a:pt x="262068" y="82313"/>
                  </a:lnTo>
                  <a:lnTo>
                    <a:pt x="262068" y="82313"/>
                  </a:lnTo>
                </a:path>
              </a:pathLst>
            </a:custGeom>
            <a:noFill/>
            <a:ln w="23622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5" name="图形 72">
            <a:extLst>
              <a:ext uri="{FF2B5EF4-FFF2-40B4-BE49-F238E27FC236}">
                <a16:creationId xmlns:a16="http://schemas.microsoft.com/office/drawing/2014/main" xmlns="" id="{19731925-2049-414E-9EDD-D46D2177BA76}"/>
              </a:ext>
            </a:extLst>
          </p:cNvPr>
          <p:cNvGrpSpPr/>
          <p:nvPr/>
        </p:nvGrpSpPr>
        <p:grpSpPr>
          <a:xfrm>
            <a:off x="9086316" y="3306474"/>
            <a:ext cx="297110" cy="296470"/>
            <a:chOff x="8461091" y="-1079790"/>
            <a:chExt cx="416205" cy="415310"/>
          </a:xfrm>
          <a:noFill/>
        </p:grpSpPr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xmlns="" id="{BD3688C3-20CF-4891-851B-468D8BADA742}"/>
                </a:ext>
              </a:extLst>
            </p:cNvPr>
            <p:cNvSpPr/>
            <p:nvPr/>
          </p:nvSpPr>
          <p:spPr>
            <a:xfrm>
              <a:off x="8461091" y="-1079790"/>
              <a:ext cx="352463" cy="415310"/>
            </a:xfrm>
            <a:custGeom>
              <a:avLst/>
              <a:gdLst>
                <a:gd name="connsiteX0" fmla="*/ 352384 w 352463"/>
                <a:gd name="connsiteY0" fmla="*/ 183035 h 415310"/>
                <a:gd name="connsiteX1" fmla="*/ 352384 w 352463"/>
                <a:gd name="connsiteY1" fmla="*/ 390848 h 415310"/>
                <a:gd name="connsiteX2" fmla="*/ 328473 w 352463"/>
                <a:gd name="connsiteY2" fmla="*/ 415310 h 415310"/>
                <a:gd name="connsiteX3" fmla="*/ 23912 w 352463"/>
                <a:gd name="connsiteY3" fmla="*/ 415310 h 415310"/>
                <a:gd name="connsiteX4" fmla="*/ 0 w 352463"/>
                <a:gd name="connsiteY4" fmla="*/ 390848 h 415310"/>
                <a:gd name="connsiteX5" fmla="*/ 0 w 352463"/>
                <a:gd name="connsiteY5" fmla="*/ 24462 h 415310"/>
                <a:gd name="connsiteX6" fmla="*/ 23912 w 352463"/>
                <a:gd name="connsiteY6" fmla="*/ 0 h 415310"/>
                <a:gd name="connsiteX7" fmla="*/ 328551 w 352463"/>
                <a:gd name="connsiteY7" fmla="*/ 0 h 415310"/>
                <a:gd name="connsiteX8" fmla="*/ 352463 w 352463"/>
                <a:gd name="connsiteY8" fmla="*/ 24462 h 415310"/>
                <a:gd name="connsiteX9" fmla="*/ 352463 w 352463"/>
                <a:gd name="connsiteY9" fmla="*/ 92186 h 4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463" h="415310">
                  <a:moveTo>
                    <a:pt x="352384" y="183035"/>
                  </a:moveTo>
                  <a:lnTo>
                    <a:pt x="352384" y="390848"/>
                  </a:lnTo>
                  <a:cubicBezTo>
                    <a:pt x="352384" y="404377"/>
                    <a:pt x="341687" y="415310"/>
                    <a:pt x="328473" y="415310"/>
                  </a:cubicBezTo>
                  <a:lnTo>
                    <a:pt x="23912" y="415310"/>
                  </a:lnTo>
                  <a:cubicBezTo>
                    <a:pt x="10697" y="415310"/>
                    <a:pt x="0" y="404377"/>
                    <a:pt x="0" y="390848"/>
                  </a:cubicBezTo>
                  <a:lnTo>
                    <a:pt x="0" y="24462"/>
                  </a:lnTo>
                  <a:cubicBezTo>
                    <a:pt x="0" y="10933"/>
                    <a:pt x="10697" y="0"/>
                    <a:pt x="23912" y="0"/>
                  </a:cubicBezTo>
                  <a:lnTo>
                    <a:pt x="328551" y="0"/>
                  </a:lnTo>
                  <a:cubicBezTo>
                    <a:pt x="341766" y="0"/>
                    <a:pt x="352463" y="10933"/>
                    <a:pt x="352463" y="24462"/>
                  </a:cubicBezTo>
                  <a:lnTo>
                    <a:pt x="352463" y="92186"/>
                  </a:lnTo>
                </a:path>
              </a:pathLst>
            </a:custGeom>
            <a:noFill/>
            <a:ln w="25146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xmlns="" id="{C7F25E9F-9F22-431B-B73F-B61626EC5FB5}"/>
                </a:ext>
              </a:extLst>
            </p:cNvPr>
            <p:cNvSpPr/>
            <p:nvPr/>
          </p:nvSpPr>
          <p:spPr>
            <a:xfrm>
              <a:off x="8549187" y="-979109"/>
              <a:ext cx="176192" cy="786"/>
            </a:xfrm>
            <a:custGeom>
              <a:avLst/>
              <a:gdLst>
                <a:gd name="connsiteX0" fmla="*/ 0 w 176192"/>
                <a:gd name="connsiteY0" fmla="*/ 0 h 786"/>
                <a:gd name="connsiteX1" fmla="*/ 176192 w 176192"/>
                <a:gd name="connsiteY1" fmla="*/ 0 h 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192" h="786">
                  <a:moveTo>
                    <a:pt x="0" y="0"/>
                  </a:moveTo>
                  <a:lnTo>
                    <a:pt x="176192" y="0"/>
                  </a:lnTo>
                </a:path>
              </a:pathLst>
            </a:custGeom>
            <a:ln w="25146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xmlns="" id="{9F2EAC5B-1E59-46C0-BF34-C66E6DAF0A2D}"/>
                </a:ext>
              </a:extLst>
            </p:cNvPr>
            <p:cNvSpPr/>
            <p:nvPr/>
          </p:nvSpPr>
          <p:spPr>
            <a:xfrm>
              <a:off x="8549187" y="-903598"/>
              <a:ext cx="169899" cy="786"/>
            </a:xfrm>
            <a:custGeom>
              <a:avLst/>
              <a:gdLst>
                <a:gd name="connsiteX0" fmla="*/ 0 w 169899"/>
                <a:gd name="connsiteY0" fmla="*/ 0 h 786"/>
                <a:gd name="connsiteX1" fmla="*/ 169900 w 169899"/>
                <a:gd name="connsiteY1" fmla="*/ 0 h 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9899" h="786">
                  <a:moveTo>
                    <a:pt x="0" y="0"/>
                  </a:moveTo>
                  <a:lnTo>
                    <a:pt x="169900" y="0"/>
                  </a:lnTo>
                </a:path>
              </a:pathLst>
            </a:custGeom>
            <a:ln w="25146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xmlns="" id="{564D4B87-40F6-484C-A244-0AB1085AA233}"/>
                </a:ext>
              </a:extLst>
            </p:cNvPr>
            <p:cNvSpPr/>
            <p:nvPr/>
          </p:nvSpPr>
          <p:spPr>
            <a:xfrm>
              <a:off x="8549187" y="-828087"/>
              <a:ext cx="100681" cy="786"/>
            </a:xfrm>
            <a:custGeom>
              <a:avLst/>
              <a:gdLst>
                <a:gd name="connsiteX0" fmla="*/ 0 w 100681"/>
                <a:gd name="connsiteY0" fmla="*/ 0 h 786"/>
                <a:gd name="connsiteX1" fmla="*/ 100681 w 100681"/>
                <a:gd name="connsiteY1" fmla="*/ 0 h 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681" h="786">
                  <a:moveTo>
                    <a:pt x="0" y="0"/>
                  </a:moveTo>
                  <a:lnTo>
                    <a:pt x="100681" y="0"/>
                  </a:lnTo>
                </a:path>
              </a:pathLst>
            </a:custGeom>
            <a:ln w="25146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xmlns="" id="{7CAB623C-69AE-487C-A136-987B9C831A02}"/>
                </a:ext>
              </a:extLst>
            </p:cNvPr>
            <p:cNvSpPr/>
            <p:nvPr/>
          </p:nvSpPr>
          <p:spPr>
            <a:xfrm>
              <a:off x="8633193" y="-1010394"/>
              <a:ext cx="244102" cy="244132"/>
            </a:xfrm>
            <a:custGeom>
              <a:avLst/>
              <a:gdLst>
                <a:gd name="connsiteX0" fmla="*/ 12113 w 244102"/>
                <a:gd name="connsiteY0" fmla="*/ 191983 h 244132"/>
                <a:gd name="connsiteX1" fmla="*/ 195778 w 244102"/>
                <a:gd name="connsiteY1" fmla="*/ 8318 h 244132"/>
                <a:gd name="connsiteX2" fmla="*/ 235814 w 244102"/>
                <a:gd name="connsiteY2" fmla="*/ 8318 h 244132"/>
                <a:gd name="connsiteX3" fmla="*/ 235814 w 244102"/>
                <a:gd name="connsiteY3" fmla="*/ 48355 h 244132"/>
                <a:gd name="connsiteX4" fmla="*/ 52150 w 244102"/>
                <a:gd name="connsiteY4" fmla="*/ 232019 h 244132"/>
                <a:gd name="connsiteX5" fmla="*/ 52150 w 244102"/>
                <a:gd name="connsiteY5" fmla="*/ 232019 h 244132"/>
                <a:gd name="connsiteX6" fmla="*/ 0 w 244102"/>
                <a:gd name="connsiteY6" fmla="*/ 244132 h 244132"/>
                <a:gd name="connsiteX7" fmla="*/ 12113 w 244102"/>
                <a:gd name="connsiteY7" fmla="*/ 191983 h 24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102" h="244132">
                  <a:moveTo>
                    <a:pt x="12113" y="191983"/>
                  </a:moveTo>
                  <a:lnTo>
                    <a:pt x="195778" y="8318"/>
                  </a:lnTo>
                  <a:cubicBezTo>
                    <a:pt x="206869" y="-2773"/>
                    <a:pt x="224802" y="-2773"/>
                    <a:pt x="235814" y="8318"/>
                  </a:cubicBezTo>
                  <a:cubicBezTo>
                    <a:pt x="246826" y="19409"/>
                    <a:pt x="246905" y="37343"/>
                    <a:pt x="235814" y="48355"/>
                  </a:cubicBezTo>
                  <a:lnTo>
                    <a:pt x="52150" y="232019"/>
                  </a:lnTo>
                  <a:lnTo>
                    <a:pt x="52150" y="232019"/>
                  </a:lnTo>
                  <a:lnTo>
                    <a:pt x="0" y="244132"/>
                  </a:lnTo>
                  <a:lnTo>
                    <a:pt x="12113" y="191983"/>
                  </a:lnTo>
                  <a:close/>
                </a:path>
              </a:pathLst>
            </a:custGeom>
            <a:noFill/>
            <a:ln w="25146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90659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" t="8204" r="440" b="820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4" name="组合 123">
            <a:extLst>
              <a:ext uri="{FF2B5EF4-FFF2-40B4-BE49-F238E27FC236}">
                <a16:creationId xmlns:a16="http://schemas.microsoft.com/office/drawing/2014/main" xmlns="" id="{2B8490D6-EF96-42E5-88F1-A471C2912CAE}"/>
              </a:ext>
            </a:extLst>
          </p:cNvPr>
          <p:cNvGrpSpPr/>
          <p:nvPr/>
        </p:nvGrpSpPr>
        <p:grpSpPr>
          <a:xfrm>
            <a:off x="-400050" y="3443842"/>
            <a:ext cx="12992100" cy="5105400"/>
            <a:chOff x="874713" y="1752600"/>
            <a:chExt cx="8947148" cy="4160838"/>
          </a:xfrm>
          <a:gradFill flip="none" rotWithShape="1">
            <a:gsLst>
              <a:gs pos="5000">
                <a:schemeClr val="bg1">
                  <a:alpha val="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scene3d>
            <a:camera prst="perspectiveRelaxedModerately" fov="3600000">
              <a:rot lat="17090632" lon="0" rev="0"/>
            </a:camera>
            <a:lightRig rig="contrasting" dir="t"/>
          </a:scene3d>
        </p:grpSpPr>
        <p:sp>
          <p:nvSpPr>
            <p:cNvPr id="127" name="矩形 126">
              <a:extLst>
                <a:ext uri="{FF2B5EF4-FFF2-40B4-BE49-F238E27FC236}">
                  <a16:creationId xmlns:a16="http://schemas.microsoft.com/office/drawing/2014/main" xmlns="" id="{BCBB4B3A-6F0D-416D-A64B-5C6E0688C97B}"/>
                </a:ext>
              </a:extLst>
            </p:cNvPr>
            <p:cNvSpPr/>
            <p:nvPr/>
          </p:nvSpPr>
          <p:spPr>
            <a:xfrm>
              <a:off x="874713" y="1752600"/>
              <a:ext cx="2236787" cy="4160838"/>
            </a:xfrm>
            <a:prstGeom prst="rect">
              <a:avLst/>
            </a:prstGeom>
            <a:gradFill>
              <a:gsLst>
                <a:gs pos="5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矩形 127">
              <a:extLst>
                <a:ext uri="{FF2B5EF4-FFF2-40B4-BE49-F238E27FC236}">
                  <a16:creationId xmlns:a16="http://schemas.microsoft.com/office/drawing/2014/main" xmlns="" id="{E17AD112-16B1-437C-AEC5-684809F810BF}"/>
                </a:ext>
              </a:extLst>
            </p:cNvPr>
            <p:cNvSpPr/>
            <p:nvPr/>
          </p:nvSpPr>
          <p:spPr>
            <a:xfrm>
              <a:off x="3111500" y="1752600"/>
              <a:ext cx="2236787" cy="4160838"/>
            </a:xfrm>
            <a:prstGeom prst="rect">
              <a:avLst/>
            </a:prstGeom>
            <a:gradFill>
              <a:gsLst>
                <a:gs pos="5000">
                  <a:schemeClr val="accent2">
                    <a:lumMod val="20000"/>
                    <a:lumOff val="8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矩形 128">
              <a:extLst>
                <a:ext uri="{FF2B5EF4-FFF2-40B4-BE49-F238E27FC236}">
                  <a16:creationId xmlns:a16="http://schemas.microsoft.com/office/drawing/2014/main" xmlns="" id="{2EA53E3F-45F2-4F2C-8B5D-D4ACF2684738}"/>
                </a:ext>
              </a:extLst>
            </p:cNvPr>
            <p:cNvSpPr/>
            <p:nvPr/>
          </p:nvSpPr>
          <p:spPr>
            <a:xfrm>
              <a:off x="5348287" y="1752600"/>
              <a:ext cx="2236787" cy="4160838"/>
            </a:xfrm>
            <a:prstGeom prst="rect">
              <a:avLst/>
            </a:prstGeom>
            <a:gradFill>
              <a:gsLst>
                <a:gs pos="5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xmlns="" id="{E3523EC2-6014-4B8A-ACD8-AE1AE530F253}"/>
                </a:ext>
              </a:extLst>
            </p:cNvPr>
            <p:cNvSpPr/>
            <p:nvPr/>
          </p:nvSpPr>
          <p:spPr>
            <a:xfrm>
              <a:off x="7585074" y="1752600"/>
              <a:ext cx="2236787" cy="4160838"/>
            </a:xfrm>
            <a:prstGeom prst="rect">
              <a:avLst/>
            </a:prstGeom>
            <a:gradFill>
              <a:gsLst>
                <a:gs pos="5000">
                  <a:schemeClr val="accent2">
                    <a:lumMod val="20000"/>
                    <a:lumOff val="8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gradFill>
                  <a:gsLst>
                    <a:gs pos="5000">
                      <a:schemeClr val="bg1"/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2700000" scaled="1"/>
                </a:gradFill>
              </a:endParaRPr>
            </a:p>
          </p:txBody>
        </p:sp>
      </p:grpSp>
      <p:sp>
        <p:nvSpPr>
          <p:cNvPr id="131" name="矩形 130">
            <a:extLst>
              <a:ext uri="{FF2B5EF4-FFF2-40B4-BE49-F238E27FC236}">
                <a16:creationId xmlns:a16="http://schemas.microsoft.com/office/drawing/2014/main" xmlns="" id="{F8ED28F0-89F4-4083-AF6A-C9B63858B466}"/>
              </a:ext>
            </a:extLst>
          </p:cNvPr>
          <p:cNvSpPr/>
          <p:nvPr/>
        </p:nvSpPr>
        <p:spPr>
          <a:xfrm>
            <a:off x="3481007" y="0"/>
            <a:ext cx="2614993" cy="546735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矩形 131">
            <a:extLst>
              <a:ext uri="{FF2B5EF4-FFF2-40B4-BE49-F238E27FC236}">
                <a16:creationId xmlns:a16="http://schemas.microsoft.com/office/drawing/2014/main" xmlns="" id="{1ED8E166-E47A-4936-9C2D-A03CA0ACF5FE}"/>
              </a:ext>
            </a:extLst>
          </p:cNvPr>
          <p:cNvSpPr/>
          <p:nvPr/>
        </p:nvSpPr>
        <p:spPr>
          <a:xfrm>
            <a:off x="6096000" y="0"/>
            <a:ext cx="2614993" cy="5467350"/>
          </a:xfrm>
          <a:prstGeom prst="rect">
            <a:avLst/>
          </a:prstGeom>
          <a:gradFill flip="none" rotWithShape="1">
            <a:gsLst>
              <a:gs pos="6000">
                <a:schemeClr val="accent2">
                  <a:lumMod val="40000"/>
                  <a:lumOff val="60000"/>
                </a:schemeClr>
              </a:gs>
              <a:gs pos="100000">
                <a:schemeClr val="accent2">
                  <a:lumMod val="20000"/>
                  <a:lumOff val="8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矩形 132">
            <a:extLst>
              <a:ext uri="{FF2B5EF4-FFF2-40B4-BE49-F238E27FC236}">
                <a16:creationId xmlns:a16="http://schemas.microsoft.com/office/drawing/2014/main" xmlns="" id="{F1F81A5C-19AA-4479-B2B7-34A5896815E0}"/>
              </a:ext>
            </a:extLst>
          </p:cNvPr>
          <p:cNvSpPr/>
          <p:nvPr/>
        </p:nvSpPr>
        <p:spPr>
          <a:xfrm>
            <a:off x="8710993" y="0"/>
            <a:ext cx="2606295" cy="546735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矩形 133">
            <a:extLst>
              <a:ext uri="{FF2B5EF4-FFF2-40B4-BE49-F238E27FC236}">
                <a16:creationId xmlns:a16="http://schemas.microsoft.com/office/drawing/2014/main" xmlns="" id="{E65E2CED-BA05-4E0C-86A5-2E961CC5B047}"/>
              </a:ext>
            </a:extLst>
          </p:cNvPr>
          <p:cNvSpPr/>
          <p:nvPr/>
        </p:nvSpPr>
        <p:spPr>
          <a:xfrm>
            <a:off x="874713" y="0"/>
            <a:ext cx="2606293" cy="5467350"/>
          </a:xfrm>
          <a:prstGeom prst="rect">
            <a:avLst/>
          </a:prstGeom>
          <a:gradFill flip="none" rotWithShape="1">
            <a:gsLst>
              <a:gs pos="6000">
                <a:schemeClr val="accent2">
                  <a:lumMod val="40000"/>
                  <a:lumOff val="60000"/>
                </a:schemeClr>
              </a:gs>
              <a:gs pos="100000">
                <a:schemeClr val="accent2">
                  <a:lumMod val="20000"/>
                  <a:lumOff val="8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矩形: 圆角 134">
            <a:extLst>
              <a:ext uri="{FF2B5EF4-FFF2-40B4-BE49-F238E27FC236}">
                <a16:creationId xmlns:a16="http://schemas.microsoft.com/office/drawing/2014/main" xmlns="" id="{CC394282-F2B6-4278-A623-2181A229183B}"/>
              </a:ext>
            </a:extLst>
          </p:cNvPr>
          <p:cNvSpPr/>
          <p:nvPr/>
        </p:nvSpPr>
        <p:spPr>
          <a:xfrm>
            <a:off x="1043399" y="1743545"/>
            <a:ext cx="2268922" cy="415081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381000" dist="101600" dir="5400000" sx="90000" sy="90000" algn="t" rotWithShape="0">
              <a:schemeClr val="accent2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矩形: 圆角 135">
            <a:extLst>
              <a:ext uri="{FF2B5EF4-FFF2-40B4-BE49-F238E27FC236}">
                <a16:creationId xmlns:a16="http://schemas.microsoft.com/office/drawing/2014/main" xmlns="" id="{72112F28-9D6F-473C-88B2-0E6C8FB26D8F}"/>
              </a:ext>
            </a:extLst>
          </p:cNvPr>
          <p:cNvSpPr/>
          <p:nvPr/>
        </p:nvSpPr>
        <p:spPr>
          <a:xfrm>
            <a:off x="3654042" y="1743545"/>
            <a:ext cx="2268922" cy="415081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  <a:effectLst>
            <a:outerShdw blurRad="381000" dist="101600" dir="5400000" sx="90000" sy="90000" algn="t" rotWithShape="0">
              <a:schemeClr val="accent2">
                <a:lumMod val="60000"/>
                <a:lumOff val="40000"/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矩形: 圆角 136">
            <a:extLst>
              <a:ext uri="{FF2B5EF4-FFF2-40B4-BE49-F238E27FC236}">
                <a16:creationId xmlns:a16="http://schemas.microsoft.com/office/drawing/2014/main" xmlns="" id="{DAB4A392-BA89-420E-8D26-14E8B8B79D0A}"/>
              </a:ext>
            </a:extLst>
          </p:cNvPr>
          <p:cNvSpPr/>
          <p:nvPr/>
        </p:nvSpPr>
        <p:spPr>
          <a:xfrm>
            <a:off x="6264685" y="1743545"/>
            <a:ext cx="2268922" cy="415081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381000" dist="101600" dir="5400000" sx="90000" sy="90000" algn="t" rotWithShape="0">
              <a:schemeClr val="accent2">
                <a:alpha val="7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矩形: 圆角 137">
            <a:extLst>
              <a:ext uri="{FF2B5EF4-FFF2-40B4-BE49-F238E27FC236}">
                <a16:creationId xmlns:a16="http://schemas.microsoft.com/office/drawing/2014/main" xmlns="" id="{C89608CC-60DF-4ACE-BCD5-8D3658984A30}"/>
              </a:ext>
            </a:extLst>
          </p:cNvPr>
          <p:cNvSpPr/>
          <p:nvPr/>
        </p:nvSpPr>
        <p:spPr>
          <a:xfrm>
            <a:off x="8875328" y="1743545"/>
            <a:ext cx="2268922" cy="415081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">
                <a:schemeClr val="accent2">
                  <a:lumMod val="20000"/>
                  <a:lumOff val="80000"/>
                </a:schemeClr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  <a:effectLst>
            <a:outerShdw blurRad="381000" dist="101600" dir="5400000" sx="90000" sy="90000" algn="t" rotWithShape="0">
              <a:schemeClr val="accent2">
                <a:lumMod val="60000"/>
                <a:lumOff val="40000"/>
                <a:alpha val="6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文本框 138">
            <a:extLst>
              <a:ext uri="{FF2B5EF4-FFF2-40B4-BE49-F238E27FC236}">
                <a16:creationId xmlns:a16="http://schemas.microsoft.com/office/drawing/2014/main" xmlns="" id="{8ACEE9DF-D98D-45EF-B748-F3A83C01C634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68556" y="1774114"/>
            <a:ext cx="1018607" cy="353943"/>
          </a:xfrm>
          <a:prstGeom prst="rect">
            <a:avLst/>
          </a:prstGeom>
          <a:noFill/>
          <a:effectLst/>
        </p:spPr>
        <p:txBody>
          <a:bodyPr wrap="square" lIns="45720" tIns="22860" rIns="45720" bIns="22860" rtlCol="0">
            <a:spAutoFit/>
          </a:bodyPr>
          <a:lstStyle/>
          <a:p>
            <a:pPr algn="ctr"/>
            <a:r>
              <a:rPr lang="zh-CN" altLang="en-US" sz="2000">
                <a:solidFill>
                  <a:schemeClr val="bg1"/>
                </a:solidFill>
                <a:latin typeface="+mj-ea"/>
                <a:ea typeface="+mj-ea"/>
                <a:cs typeface="OPPOSans R" panose="00020600040101010101" pitchFamily="18" charset="-122"/>
              </a:rPr>
              <a:t>优势</a:t>
            </a:r>
            <a:endParaRPr lang="zh-CN" altLang="en-US" sz="2000" dirty="0">
              <a:solidFill>
                <a:schemeClr val="bg1"/>
              </a:solidFill>
              <a:latin typeface="+mj-ea"/>
              <a:ea typeface="+mj-ea"/>
              <a:cs typeface="OPPOSans R" panose="00020600040101010101" pitchFamily="18" charset="-122"/>
            </a:endParaRPr>
          </a:p>
        </p:txBody>
      </p:sp>
      <p:sp>
        <p:nvSpPr>
          <p:cNvPr id="140" name="文本框 139">
            <a:extLst>
              <a:ext uri="{FF2B5EF4-FFF2-40B4-BE49-F238E27FC236}">
                <a16:creationId xmlns:a16="http://schemas.microsoft.com/office/drawing/2014/main" xmlns="" id="{7652C8A2-068F-4EB5-AD49-F473553E6DD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889842" y="1774114"/>
            <a:ext cx="1018607" cy="353943"/>
          </a:xfrm>
          <a:prstGeom prst="rect">
            <a:avLst/>
          </a:prstGeom>
          <a:noFill/>
          <a:effectLst/>
        </p:spPr>
        <p:txBody>
          <a:bodyPr wrap="square" lIns="45720" tIns="22860" rIns="45720" bIns="22860" rtlCol="0">
            <a:spAutoFit/>
          </a:bodyPr>
          <a:lstStyle>
            <a:defPPr>
              <a:defRPr lang="zh-CN"/>
            </a:defPPr>
            <a:lvl1pPr algn="just">
              <a:defRPr sz="2000">
                <a:solidFill>
                  <a:schemeClr val="accent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OPPOSans R" panose="00020600040101010101" pitchFamily="18" charset="-122"/>
              </a:defRPr>
            </a:lvl1pPr>
          </a:lstStyle>
          <a:p>
            <a:pPr algn="ctr"/>
            <a:r>
              <a:rPr lang="zh-CN" altLang="en-US">
                <a:solidFill>
                  <a:schemeClr val="bg1"/>
                </a:solidFill>
                <a:latin typeface="+mj-ea"/>
                <a:ea typeface="+mj-ea"/>
              </a:rPr>
              <a:t>机会</a:t>
            </a:r>
            <a:endParaRPr lang="zh-CN" altLang="en-US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xmlns="" id="{E16A5E3A-9D28-4049-AB57-32F43051EB39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279199" y="1774114"/>
            <a:ext cx="1018607" cy="353943"/>
          </a:xfrm>
          <a:prstGeom prst="rect">
            <a:avLst/>
          </a:prstGeom>
          <a:noFill/>
          <a:effectLst/>
        </p:spPr>
        <p:txBody>
          <a:bodyPr wrap="square" lIns="45720" tIns="22860" rIns="45720" bIns="22860" rtlCol="0">
            <a:spAutoFit/>
          </a:bodyPr>
          <a:lstStyle/>
          <a:p>
            <a:pPr algn="ctr"/>
            <a:r>
              <a:rPr lang="zh-CN" altLang="en-US" sz="2000">
                <a:solidFill>
                  <a:schemeClr val="bg1"/>
                </a:solidFill>
                <a:latin typeface="+mj-ea"/>
                <a:ea typeface="+mj-ea"/>
                <a:cs typeface="OPPOSans R" panose="00020600040101010101" pitchFamily="18" charset="-122"/>
              </a:rPr>
              <a:t>劣势</a:t>
            </a: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xmlns="" id="{A43B4D19-E7E3-47E3-9A56-F0EA874646D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500485" y="1774114"/>
            <a:ext cx="1018607" cy="353943"/>
          </a:xfrm>
          <a:prstGeom prst="rect">
            <a:avLst/>
          </a:prstGeom>
          <a:noFill/>
          <a:effectLst/>
        </p:spPr>
        <p:txBody>
          <a:bodyPr wrap="square" lIns="45720" tIns="22860" rIns="45720" bIns="22860" rtlCol="0">
            <a:spAutoFit/>
          </a:bodyPr>
          <a:lstStyle>
            <a:defPPr>
              <a:defRPr lang="zh-CN"/>
            </a:defPPr>
            <a:lvl1pPr algn="just">
              <a:defRPr sz="2000">
                <a:solidFill>
                  <a:schemeClr val="accent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OPPOSans R" panose="00020600040101010101" pitchFamily="18" charset="-122"/>
              </a:defRPr>
            </a:lvl1pPr>
          </a:lstStyle>
          <a:p>
            <a:pPr algn="ctr"/>
            <a:r>
              <a:rPr lang="zh-CN" altLang="en-US">
                <a:solidFill>
                  <a:schemeClr val="bg1"/>
                </a:solidFill>
                <a:latin typeface="+mj-ea"/>
                <a:ea typeface="+mj-ea"/>
              </a:rPr>
              <a:t>威胁</a:t>
            </a:r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xmlns="" id="{E5A9E9D9-9194-4C54-869C-B88D7CE4F8ED}"/>
              </a:ext>
            </a:extLst>
          </p:cNvPr>
          <p:cNvSpPr txBox="1"/>
          <p:nvPr/>
        </p:nvSpPr>
        <p:spPr>
          <a:xfrm>
            <a:off x="1236248" y="4388314"/>
            <a:ext cx="188322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>
                <a:ln w="6350">
                  <a:solidFill>
                    <a:schemeClr val="bg1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reflection blurRad="12700" stA="55000" endPos="30000" dir="5400000" sy="-100000" algn="bl" rotWithShape="0"/>
                </a:effectLst>
                <a:latin typeface="Arial Black" panose="020B0A04020102020204" pitchFamily="34" charset="0"/>
                <a:ea typeface="OPPOSans L" panose="00020600040101010101" pitchFamily="18" charset="-122"/>
                <a:cs typeface="OPPOSans L" panose="00020600040101010101" pitchFamily="18" charset="-122"/>
              </a:rPr>
              <a:t>S</a:t>
            </a:r>
            <a:endParaRPr lang="zh-CN" altLang="en-US" sz="13800">
              <a:ln w="6350">
                <a:solidFill>
                  <a:schemeClr val="bg1"/>
                </a:solidFill>
              </a:ln>
              <a:solidFill>
                <a:schemeClr val="accent2">
                  <a:lumMod val="75000"/>
                </a:schemeClr>
              </a:solidFill>
              <a:effectLst>
                <a:reflection blurRad="12700" stA="55000" endPos="30000" dir="5400000" sy="-100000" algn="bl" rotWithShape="0"/>
              </a:effectLst>
              <a:latin typeface="Arial Black" panose="020B0A04020102020204" pitchFamily="34" charset="0"/>
              <a:ea typeface="OPPOSans L" panose="00020600040101010101" pitchFamily="18" charset="-122"/>
              <a:cs typeface="OPPOSans L" panose="00020600040101010101" pitchFamily="18" charset="-122"/>
            </a:endParaRP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xmlns="" id="{77A6F218-7660-4E82-8A3F-6C75AFA8DD64}"/>
              </a:ext>
            </a:extLst>
          </p:cNvPr>
          <p:cNvSpPr txBox="1"/>
          <p:nvPr/>
        </p:nvSpPr>
        <p:spPr>
          <a:xfrm>
            <a:off x="3846892" y="4388314"/>
            <a:ext cx="188322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>
                <a:ln w="6350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reflection blurRad="12700" stA="55000" endA="300" endPos="30000" dir="5400000" sy="-100000" algn="bl" rotWithShape="0"/>
                </a:effectLst>
                <a:latin typeface="Arial Black" panose="020B0A04020102020204" pitchFamily="34" charset="0"/>
                <a:ea typeface="OPPOSans L" panose="00020600040101010101" pitchFamily="18" charset="-122"/>
                <a:cs typeface="OPPOSans L" panose="00020600040101010101" pitchFamily="18" charset="-122"/>
              </a:rPr>
              <a:t>W</a:t>
            </a:r>
            <a:endParaRPr lang="zh-CN" altLang="en-US" sz="13800">
              <a:ln w="6350">
                <a:solidFill>
                  <a:schemeClr val="bg1"/>
                </a:solidFill>
              </a:ln>
              <a:solidFill>
                <a:schemeClr val="accent2"/>
              </a:solidFill>
              <a:effectLst>
                <a:reflection blurRad="12700" stA="55000" endA="300" endPos="30000" dir="5400000" sy="-100000" algn="bl" rotWithShape="0"/>
              </a:effectLst>
              <a:latin typeface="Arial Black" panose="020B0A04020102020204" pitchFamily="34" charset="0"/>
              <a:ea typeface="OPPOSans L" panose="00020600040101010101" pitchFamily="18" charset="-122"/>
              <a:cs typeface="OPPOSans L" panose="00020600040101010101" pitchFamily="18" charset="-122"/>
            </a:endParaRPr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xmlns="" id="{E2150520-DA94-493B-84C7-0BB10FBE38C0}"/>
              </a:ext>
            </a:extLst>
          </p:cNvPr>
          <p:cNvSpPr txBox="1"/>
          <p:nvPr/>
        </p:nvSpPr>
        <p:spPr>
          <a:xfrm>
            <a:off x="6461885" y="4388314"/>
            <a:ext cx="188322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>
                <a:ln w="6350">
                  <a:solidFill>
                    <a:schemeClr val="bg1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reflection blurRad="12700" stA="55000" endPos="30000" dir="5400000" sy="-100000" algn="bl" rotWithShape="0"/>
                </a:effectLst>
                <a:latin typeface="Arial Black" panose="020B0A04020102020204" pitchFamily="34" charset="0"/>
                <a:ea typeface="OPPOSans L" panose="00020600040101010101" pitchFamily="18" charset="-122"/>
                <a:cs typeface="OPPOSans L" panose="00020600040101010101" pitchFamily="18" charset="-122"/>
              </a:rPr>
              <a:t>O</a:t>
            </a:r>
            <a:endParaRPr lang="zh-CN" altLang="en-US" sz="13800">
              <a:ln w="6350">
                <a:solidFill>
                  <a:schemeClr val="bg1"/>
                </a:solidFill>
              </a:ln>
              <a:solidFill>
                <a:schemeClr val="accent2">
                  <a:lumMod val="75000"/>
                </a:schemeClr>
              </a:solidFill>
              <a:effectLst>
                <a:reflection blurRad="12700" stA="55000" endPos="30000" dir="5400000" sy="-100000" algn="bl" rotWithShape="0"/>
              </a:effectLst>
              <a:latin typeface="Arial Black" panose="020B0A04020102020204" pitchFamily="34" charset="0"/>
              <a:ea typeface="OPPOSans L" panose="00020600040101010101" pitchFamily="18" charset="-122"/>
              <a:cs typeface="OPPOSans L" panose="00020600040101010101" pitchFamily="18" charset="-122"/>
            </a:endParaRPr>
          </a:p>
        </p:txBody>
      </p:sp>
      <p:sp>
        <p:nvSpPr>
          <p:cNvPr id="175" name="文本框 174">
            <a:extLst>
              <a:ext uri="{FF2B5EF4-FFF2-40B4-BE49-F238E27FC236}">
                <a16:creationId xmlns:a16="http://schemas.microsoft.com/office/drawing/2014/main" xmlns="" id="{91475D0A-8188-4175-9209-87FC4868D024}"/>
              </a:ext>
            </a:extLst>
          </p:cNvPr>
          <p:cNvSpPr txBox="1"/>
          <p:nvPr/>
        </p:nvSpPr>
        <p:spPr>
          <a:xfrm>
            <a:off x="9076878" y="4388314"/>
            <a:ext cx="1883222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>
                <a:ln w="6350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reflection blurRad="12700" stA="55000" endA="300" endPos="30000" dir="5400000" sy="-100000" algn="bl" rotWithShape="0"/>
                </a:effectLst>
                <a:latin typeface="Arial Black" panose="020B0A04020102020204" pitchFamily="34" charset="0"/>
                <a:ea typeface="OPPOSans L" panose="00020600040101010101" pitchFamily="18" charset="-122"/>
                <a:cs typeface="OPPOSans L" panose="00020600040101010101" pitchFamily="18" charset="-122"/>
              </a:rPr>
              <a:t>T</a:t>
            </a:r>
            <a:endParaRPr lang="zh-CN" altLang="en-US" sz="13800">
              <a:ln w="6350">
                <a:solidFill>
                  <a:schemeClr val="bg1"/>
                </a:solidFill>
              </a:ln>
              <a:solidFill>
                <a:schemeClr val="accent2"/>
              </a:solidFill>
              <a:effectLst>
                <a:reflection blurRad="12700" stA="55000" endA="300" endPos="30000" dir="5400000" sy="-100000" algn="bl" rotWithShape="0"/>
              </a:effectLst>
              <a:latin typeface="Arial Black" panose="020B0A04020102020204" pitchFamily="34" charset="0"/>
              <a:ea typeface="OPPOSans L" panose="00020600040101010101" pitchFamily="18" charset="-122"/>
              <a:cs typeface="OPPOSans L" panose="00020600040101010101" pitchFamily="18" charset="-122"/>
            </a:endParaRPr>
          </a:p>
        </p:txBody>
      </p:sp>
      <p:grpSp>
        <p:nvGrpSpPr>
          <p:cNvPr id="176" name="组合 175">
            <a:extLst>
              <a:ext uri="{FF2B5EF4-FFF2-40B4-BE49-F238E27FC236}">
                <a16:creationId xmlns:a16="http://schemas.microsoft.com/office/drawing/2014/main" xmlns="" id="{4BBE1BF5-2CC4-428A-9A22-1C901418DD78}"/>
              </a:ext>
            </a:extLst>
          </p:cNvPr>
          <p:cNvGrpSpPr/>
          <p:nvPr/>
        </p:nvGrpSpPr>
        <p:grpSpPr>
          <a:xfrm>
            <a:off x="1233623" y="1910410"/>
            <a:ext cx="1888475" cy="81350"/>
            <a:chOff x="1182163" y="2563163"/>
            <a:chExt cx="1888475" cy="137562"/>
          </a:xfrm>
        </p:grpSpPr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xmlns="" id="{AA6AEAD4-42D6-4C4E-AC41-81E96645293B}"/>
                </a:ext>
              </a:extLst>
            </p:cNvPr>
            <p:cNvSpPr/>
            <p:nvPr/>
          </p:nvSpPr>
          <p:spPr>
            <a:xfrm>
              <a:off x="1182163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xmlns="" id="{5A594B3C-31B6-4505-842C-FB6377C43BE0}"/>
                </a:ext>
              </a:extLst>
            </p:cNvPr>
            <p:cNvSpPr/>
            <p:nvPr/>
          </p:nvSpPr>
          <p:spPr>
            <a:xfrm flipH="1">
              <a:off x="2417950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组合 178">
            <a:extLst>
              <a:ext uri="{FF2B5EF4-FFF2-40B4-BE49-F238E27FC236}">
                <a16:creationId xmlns:a16="http://schemas.microsoft.com/office/drawing/2014/main" xmlns="" id="{E0CBBC5A-5F62-4569-90D8-221A06F51CD8}"/>
              </a:ext>
            </a:extLst>
          </p:cNvPr>
          <p:cNvGrpSpPr/>
          <p:nvPr/>
        </p:nvGrpSpPr>
        <p:grpSpPr>
          <a:xfrm>
            <a:off x="3844266" y="1910410"/>
            <a:ext cx="1888475" cy="81350"/>
            <a:chOff x="1182163" y="2563163"/>
            <a:chExt cx="1888475" cy="137562"/>
          </a:xfrm>
        </p:grpSpPr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xmlns="" id="{87CBFDF4-647C-4753-83DB-E17AD1E5CA4B}"/>
                </a:ext>
              </a:extLst>
            </p:cNvPr>
            <p:cNvSpPr/>
            <p:nvPr/>
          </p:nvSpPr>
          <p:spPr>
            <a:xfrm>
              <a:off x="1182163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xmlns="" id="{C4546CA4-4FDA-4609-919B-C87699F8FD8E}"/>
                </a:ext>
              </a:extLst>
            </p:cNvPr>
            <p:cNvSpPr/>
            <p:nvPr/>
          </p:nvSpPr>
          <p:spPr>
            <a:xfrm flipH="1">
              <a:off x="2417950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>
            <a:extLst>
              <a:ext uri="{FF2B5EF4-FFF2-40B4-BE49-F238E27FC236}">
                <a16:creationId xmlns:a16="http://schemas.microsoft.com/office/drawing/2014/main" xmlns="" id="{4B6A2A35-1439-4E27-AB14-E5BC75D56328}"/>
              </a:ext>
            </a:extLst>
          </p:cNvPr>
          <p:cNvGrpSpPr/>
          <p:nvPr/>
        </p:nvGrpSpPr>
        <p:grpSpPr>
          <a:xfrm>
            <a:off x="6454909" y="1910410"/>
            <a:ext cx="1888475" cy="81350"/>
            <a:chOff x="1182163" y="2563163"/>
            <a:chExt cx="1888475" cy="137562"/>
          </a:xfrm>
        </p:grpSpPr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xmlns="" id="{D9EBC5AC-A18B-4DB3-94F7-5CEF9A8CBCD8}"/>
                </a:ext>
              </a:extLst>
            </p:cNvPr>
            <p:cNvSpPr/>
            <p:nvPr/>
          </p:nvSpPr>
          <p:spPr>
            <a:xfrm>
              <a:off x="1182163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xmlns="" id="{18A60639-6C51-460A-B0B3-9CE8014A0379}"/>
                </a:ext>
              </a:extLst>
            </p:cNvPr>
            <p:cNvSpPr/>
            <p:nvPr/>
          </p:nvSpPr>
          <p:spPr>
            <a:xfrm flipH="1">
              <a:off x="2417950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组合 197">
            <a:extLst>
              <a:ext uri="{FF2B5EF4-FFF2-40B4-BE49-F238E27FC236}">
                <a16:creationId xmlns:a16="http://schemas.microsoft.com/office/drawing/2014/main" xmlns="" id="{64209FCF-EA2C-43E0-8BBB-B0904AA6027A}"/>
              </a:ext>
            </a:extLst>
          </p:cNvPr>
          <p:cNvGrpSpPr/>
          <p:nvPr/>
        </p:nvGrpSpPr>
        <p:grpSpPr>
          <a:xfrm>
            <a:off x="9065552" y="1910410"/>
            <a:ext cx="1888475" cy="81350"/>
            <a:chOff x="1182163" y="2563163"/>
            <a:chExt cx="1888475" cy="137562"/>
          </a:xfrm>
        </p:grpSpPr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xmlns="" id="{FA2869AF-2D10-48B4-8B42-19AD62C25335}"/>
                </a:ext>
              </a:extLst>
            </p:cNvPr>
            <p:cNvSpPr/>
            <p:nvPr/>
          </p:nvSpPr>
          <p:spPr>
            <a:xfrm>
              <a:off x="1182163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xmlns="" id="{62B9C264-F3CF-4A5A-9BA5-C7069B1A5035}"/>
                </a:ext>
              </a:extLst>
            </p:cNvPr>
            <p:cNvSpPr/>
            <p:nvPr/>
          </p:nvSpPr>
          <p:spPr>
            <a:xfrm flipH="1">
              <a:off x="2417950" y="2563163"/>
              <a:ext cx="652688" cy="137562"/>
            </a:xfrm>
            <a:custGeom>
              <a:avLst/>
              <a:gdLst>
                <a:gd name="connsiteX0" fmla="*/ 0 w 2533650"/>
                <a:gd name="connsiteY0" fmla="*/ 361950 h 704850"/>
                <a:gd name="connsiteX1" fmla="*/ 1047750 w 2533650"/>
                <a:gd name="connsiteY1" fmla="*/ 361950 h 704850"/>
                <a:gd name="connsiteX2" fmla="*/ 1200150 w 2533650"/>
                <a:gd name="connsiteY2" fmla="*/ 76200 h 704850"/>
                <a:gd name="connsiteX3" fmla="*/ 1295400 w 2533650"/>
                <a:gd name="connsiteY3" fmla="*/ 590550 h 704850"/>
                <a:gd name="connsiteX4" fmla="*/ 1390650 w 2533650"/>
                <a:gd name="connsiteY4" fmla="*/ 0 h 704850"/>
                <a:gd name="connsiteX5" fmla="*/ 1485900 w 2533650"/>
                <a:gd name="connsiteY5" fmla="*/ 704850 h 704850"/>
                <a:gd name="connsiteX6" fmla="*/ 1543050 w 2533650"/>
                <a:gd name="connsiteY6" fmla="*/ 38100 h 704850"/>
                <a:gd name="connsiteX7" fmla="*/ 1638300 w 2533650"/>
                <a:gd name="connsiteY7" fmla="*/ 590550 h 704850"/>
                <a:gd name="connsiteX8" fmla="*/ 1676400 w 2533650"/>
                <a:gd name="connsiteY8" fmla="*/ 361950 h 704850"/>
                <a:gd name="connsiteX9" fmla="*/ 2533650 w 2533650"/>
                <a:gd name="connsiteY9" fmla="*/ 361950 h 704850"/>
                <a:gd name="connsiteX0" fmla="*/ 0 w 2533650"/>
                <a:gd name="connsiteY0" fmla="*/ 428625 h 771525"/>
                <a:gd name="connsiteX1" fmla="*/ 1047750 w 2533650"/>
                <a:gd name="connsiteY1" fmla="*/ 42862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  <a:gd name="connsiteX0" fmla="*/ 0 w 2533650"/>
                <a:gd name="connsiteY0" fmla="*/ 428625 h 771525"/>
                <a:gd name="connsiteX1" fmla="*/ 1149350 w 2533650"/>
                <a:gd name="connsiteY1" fmla="*/ 422275 h 771525"/>
                <a:gd name="connsiteX2" fmla="*/ 1200150 w 2533650"/>
                <a:gd name="connsiteY2" fmla="*/ 142875 h 771525"/>
                <a:gd name="connsiteX3" fmla="*/ 1295400 w 2533650"/>
                <a:gd name="connsiteY3" fmla="*/ 657225 h 771525"/>
                <a:gd name="connsiteX4" fmla="*/ 1390650 w 2533650"/>
                <a:gd name="connsiteY4" fmla="*/ 66675 h 771525"/>
                <a:gd name="connsiteX5" fmla="*/ 1485900 w 2533650"/>
                <a:gd name="connsiteY5" fmla="*/ 771525 h 771525"/>
                <a:gd name="connsiteX6" fmla="*/ 1539875 w 2533650"/>
                <a:gd name="connsiteY6" fmla="*/ 0 h 771525"/>
                <a:gd name="connsiteX7" fmla="*/ 1638300 w 2533650"/>
                <a:gd name="connsiteY7" fmla="*/ 657225 h 771525"/>
                <a:gd name="connsiteX8" fmla="*/ 1676400 w 2533650"/>
                <a:gd name="connsiteY8" fmla="*/ 428625 h 771525"/>
                <a:gd name="connsiteX9" fmla="*/ 2533650 w 2533650"/>
                <a:gd name="connsiteY9" fmla="*/ 42862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3650" h="771525">
                  <a:moveTo>
                    <a:pt x="0" y="428625"/>
                  </a:moveTo>
                  <a:lnTo>
                    <a:pt x="1149350" y="422275"/>
                  </a:lnTo>
                  <a:lnTo>
                    <a:pt x="1200150" y="142875"/>
                  </a:lnTo>
                  <a:lnTo>
                    <a:pt x="1295400" y="657225"/>
                  </a:lnTo>
                  <a:lnTo>
                    <a:pt x="1390650" y="66675"/>
                  </a:lnTo>
                  <a:lnTo>
                    <a:pt x="1485900" y="771525"/>
                  </a:lnTo>
                  <a:lnTo>
                    <a:pt x="1539875" y="0"/>
                  </a:lnTo>
                  <a:lnTo>
                    <a:pt x="1638300" y="657225"/>
                  </a:lnTo>
                  <a:lnTo>
                    <a:pt x="1676400" y="428625"/>
                  </a:lnTo>
                  <a:lnTo>
                    <a:pt x="2533650" y="428625"/>
                  </a:lnTo>
                </a:path>
              </a:pathLst>
            </a:custGeom>
            <a:noFill/>
            <a:ln w="6350">
              <a:gradFill flip="none" rotWithShape="1">
                <a:gsLst>
                  <a:gs pos="50400">
                    <a:schemeClr val="bg1"/>
                  </a:gs>
                  <a:gs pos="0">
                    <a:schemeClr val="bg1">
                      <a:alpha val="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明年计划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自我分析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Next Year's Plan</a:t>
            </a:r>
          </a:p>
        </p:txBody>
      </p:sp>
      <p:grpSp>
        <p:nvGrpSpPr>
          <p:cNvPr id="153" name="组合 152">
            <a:extLst>
              <a:ext uri="{FF2B5EF4-FFF2-40B4-BE49-F238E27FC236}">
                <a16:creationId xmlns:a16="http://schemas.microsoft.com/office/drawing/2014/main" xmlns="" id="{3AAD9EC5-88DE-4A04-B7F1-B0B6E4FD0F02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122" name="文本框 121">
              <a:extLst>
                <a:ext uri="{FF2B5EF4-FFF2-40B4-BE49-F238E27FC236}">
                  <a16:creationId xmlns:a16="http://schemas.microsoft.com/office/drawing/2014/main" xmlns="" id="{B6B7C66A-7D0F-4938-B0DE-DBD1C231430B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123" name="文本框 122">
              <a:extLst>
                <a:ext uri="{FF2B5EF4-FFF2-40B4-BE49-F238E27FC236}">
                  <a16:creationId xmlns:a16="http://schemas.microsoft.com/office/drawing/2014/main" xmlns="" id="{D0701A91-E2D5-4A63-B4F3-31ECC5B78D45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xmlns="" id="{57460C1A-265F-42EA-9CE6-692822558AB1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xmlns="" id="{19C09324-F4BB-4A58-AB7B-A7BD86E75941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3" name="图片 2" descr="图片包含 灯光, 游戏机, 夜空&#10;&#10;描述已自动生成">
            <a:extLst>
              <a:ext uri="{FF2B5EF4-FFF2-40B4-BE49-F238E27FC236}">
                <a16:creationId xmlns:a16="http://schemas.microsoft.com/office/drawing/2014/main" xmlns="" id="{D42A193C-9C1F-4EED-92C2-4493A1D46E62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9293" y="2921332"/>
            <a:ext cx="3327014" cy="612549"/>
          </a:xfrm>
          <a:prstGeom prst="rect">
            <a:avLst/>
          </a:prstGeom>
        </p:spPr>
      </p:pic>
      <p:pic>
        <p:nvPicPr>
          <p:cNvPr id="82" name="图片 81" descr="图片包含 灯光, 游戏机, 夜空&#10;&#10;描述已自动生成">
            <a:extLst>
              <a:ext uri="{FF2B5EF4-FFF2-40B4-BE49-F238E27FC236}">
                <a16:creationId xmlns:a16="http://schemas.microsoft.com/office/drawing/2014/main" xmlns="" id="{F1129171-9F1B-4F67-85BB-1ADA8F97A0FC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4420413" y="2921333"/>
            <a:ext cx="3327014" cy="612549"/>
          </a:xfrm>
          <a:prstGeom prst="rect">
            <a:avLst/>
          </a:prstGeom>
        </p:spPr>
      </p:pic>
      <p:pic>
        <p:nvPicPr>
          <p:cNvPr id="83" name="图片 82" descr="图片包含 灯光, 游戏机, 夜空&#10;&#10;描述已自动生成">
            <a:extLst>
              <a:ext uri="{FF2B5EF4-FFF2-40B4-BE49-F238E27FC236}">
                <a16:creationId xmlns:a16="http://schemas.microsoft.com/office/drawing/2014/main" xmlns="" id="{F14C8C44-62EB-4027-BC75-601A94F9197A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7031533" y="2921334"/>
            <a:ext cx="3327014" cy="612549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CE7ED544-2E78-4F39-BDE3-EB8352BC2E69}"/>
              </a:ext>
            </a:extLst>
          </p:cNvPr>
          <p:cNvGrpSpPr/>
          <p:nvPr/>
        </p:nvGrpSpPr>
        <p:grpSpPr>
          <a:xfrm>
            <a:off x="1052162" y="2440108"/>
            <a:ext cx="2309829" cy="292131"/>
            <a:chOff x="1052162" y="2440108"/>
            <a:chExt cx="2309829" cy="292131"/>
          </a:xfrm>
        </p:grpSpPr>
        <p:sp>
          <p:nvSpPr>
            <p:cNvPr id="144" name="文本框 143">
              <a:extLst>
                <a:ext uri="{FF2B5EF4-FFF2-40B4-BE49-F238E27FC236}">
                  <a16:creationId xmlns:a16="http://schemas.microsoft.com/office/drawing/2014/main" xmlns="" id="{75CCEA59-90C0-41C5-9A42-BEB6DB929428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48" name="椭圆 147">
              <a:extLst>
                <a:ext uri="{FF2B5EF4-FFF2-40B4-BE49-F238E27FC236}">
                  <a16:creationId xmlns:a16="http://schemas.microsoft.com/office/drawing/2014/main" xmlns="" id="{A71126A8-96A2-4471-95B7-74661C19609E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:a16="http://schemas.microsoft.com/office/drawing/2014/main" xmlns="" id="{BCA33C97-12C3-4E84-9FEA-5A9DE8BB3781}"/>
              </a:ext>
            </a:extLst>
          </p:cNvPr>
          <p:cNvGrpSpPr/>
          <p:nvPr/>
        </p:nvGrpSpPr>
        <p:grpSpPr>
          <a:xfrm>
            <a:off x="3649614" y="2440108"/>
            <a:ext cx="2309829" cy="292131"/>
            <a:chOff x="1052162" y="2440108"/>
            <a:chExt cx="2309829" cy="292131"/>
          </a:xfrm>
        </p:grpSpPr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xmlns="" id="{6FA19318-A641-475C-82AC-04833A7F85C4}"/>
                </a:ext>
              </a:extLst>
            </p:cNvPr>
            <p:cNvSpPr txBox="1"/>
            <p:nvPr>
              <p:custDataLst>
                <p:tags r:id="rId19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99" name="椭圆 98">
              <a:extLst>
                <a:ext uri="{FF2B5EF4-FFF2-40B4-BE49-F238E27FC236}">
                  <a16:creationId xmlns:a16="http://schemas.microsoft.com/office/drawing/2014/main" xmlns="" id="{0A35F399-9C87-447D-BAF1-B56F1C65DD77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xmlns="" id="{FD9E1E59-270D-4D92-8235-351573FB98B8}"/>
              </a:ext>
            </a:extLst>
          </p:cNvPr>
          <p:cNvGrpSpPr/>
          <p:nvPr/>
        </p:nvGrpSpPr>
        <p:grpSpPr>
          <a:xfrm>
            <a:off x="6274219" y="2440108"/>
            <a:ext cx="2309829" cy="292131"/>
            <a:chOff x="1052162" y="2440108"/>
            <a:chExt cx="2309829" cy="292131"/>
          </a:xfrm>
        </p:grpSpPr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xmlns="" id="{D64378E2-BA62-44D0-91D1-6284BF8789C6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11" name="椭圆 110">
              <a:extLst>
                <a:ext uri="{FF2B5EF4-FFF2-40B4-BE49-F238E27FC236}">
                  <a16:creationId xmlns:a16="http://schemas.microsoft.com/office/drawing/2014/main" xmlns="" id="{32958148-ACC1-4BC6-A635-586EB349B755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xmlns="" id="{DDA8378E-A894-4943-8139-61632A78E15B}"/>
              </a:ext>
            </a:extLst>
          </p:cNvPr>
          <p:cNvGrpSpPr/>
          <p:nvPr/>
        </p:nvGrpSpPr>
        <p:grpSpPr>
          <a:xfrm>
            <a:off x="8875328" y="2440108"/>
            <a:ext cx="2309829" cy="292131"/>
            <a:chOff x="1052162" y="2440108"/>
            <a:chExt cx="2309829" cy="292131"/>
          </a:xfrm>
        </p:grpSpPr>
        <p:sp>
          <p:nvSpPr>
            <p:cNvPr id="171" name="文本框 170">
              <a:extLst>
                <a:ext uri="{FF2B5EF4-FFF2-40B4-BE49-F238E27FC236}">
                  <a16:creationId xmlns:a16="http://schemas.microsoft.com/office/drawing/2014/main" xmlns="" id="{CCC5EDCD-F6FF-4D79-999A-D08EF40BCD97}"/>
                </a:ext>
              </a:extLst>
            </p:cNvPr>
            <p:cNvSpPr txBox="1"/>
            <p:nvPr>
              <p:custDataLst>
                <p:tags r:id="rId17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81" name="椭圆 180">
              <a:extLst>
                <a:ext uri="{FF2B5EF4-FFF2-40B4-BE49-F238E27FC236}">
                  <a16:creationId xmlns:a16="http://schemas.microsoft.com/office/drawing/2014/main" xmlns="" id="{7F7B8186-CEDF-4A46-9F40-8B0B6DBB7743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xmlns="" id="{F3D43EDC-5845-48AE-A5AB-EDD603A3A2C1}"/>
              </a:ext>
            </a:extLst>
          </p:cNvPr>
          <p:cNvGrpSpPr/>
          <p:nvPr/>
        </p:nvGrpSpPr>
        <p:grpSpPr>
          <a:xfrm>
            <a:off x="1052162" y="2804598"/>
            <a:ext cx="2309829" cy="292131"/>
            <a:chOff x="1052162" y="2440108"/>
            <a:chExt cx="2309829" cy="292131"/>
          </a:xfrm>
        </p:grpSpPr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xmlns="" id="{DFBE23A8-A186-4D05-AE5E-AFBE7FF7C109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xmlns="" id="{A7B2C492-E2C7-418A-AABA-00DD27BC0715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0" name="组合 99">
            <a:extLst>
              <a:ext uri="{FF2B5EF4-FFF2-40B4-BE49-F238E27FC236}">
                <a16:creationId xmlns:a16="http://schemas.microsoft.com/office/drawing/2014/main" xmlns="" id="{0BEE1D19-AFB2-4AF9-A3D5-9567622F2B85}"/>
              </a:ext>
            </a:extLst>
          </p:cNvPr>
          <p:cNvGrpSpPr/>
          <p:nvPr/>
        </p:nvGrpSpPr>
        <p:grpSpPr>
          <a:xfrm>
            <a:off x="3649614" y="2804598"/>
            <a:ext cx="2309829" cy="292131"/>
            <a:chOff x="1052162" y="2440108"/>
            <a:chExt cx="2309829" cy="292131"/>
          </a:xfrm>
        </p:grpSpPr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xmlns="" id="{3560205B-CA70-4053-A4B2-1AFE0CD2AD94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02" name="椭圆 101">
              <a:extLst>
                <a:ext uri="{FF2B5EF4-FFF2-40B4-BE49-F238E27FC236}">
                  <a16:creationId xmlns:a16="http://schemas.microsoft.com/office/drawing/2014/main" xmlns="" id="{819CB1C5-FB70-469F-906A-0E7E0C7C0440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xmlns="" id="{34A56F7D-28C1-4EF8-9416-4011A9DC8CB3}"/>
              </a:ext>
            </a:extLst>
          </p:cNvPr>
          <p:cNvGrpSpPr/>
          <p:nvPr/>
        </p:nvGrpSpPr>
        <p:grpSpPr>
          <a:xfrm>
            <a:off x="6274219" y="2804598"/>
            <a:ext cx="2309829" cy="292131"/>
            <a:chOff x="1052162" y="2440108"/>
            <a:chExt cx="2309829" cy="292131"/>
          </a:xfrm>
        </p:grpSpPr>
        <p:sp>
          <p:nvSpPr>
            <p:cNvPr id="113" name="文本框 112">
              <a:extLst>
                <a:ext uri="{FF2B5EF4-FFF2-40B4-BE49-F238E27FC236}">
                  <a16:creationId xmlns:a16="http://schemas.microsoft.com/office/drawing/2014/main" xmlns="" id="{1113279D-0A61-4E57-B09F-7828BF5B0430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14" name="椭圆 113">
              <a:extLst>
                <a:ext uri="{FF2B5EF4-FFF2-40B4-BE49-F238E27FC236}">
                  <a16:creationId xmlns:a16="http://schemas.microsoft.com/office/drawing/2014/main" xmlns="" id="{E67D9232-3332-4F48-8182-71468EA680AD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83" name="组合 182">
            <a:extLst>
              <a:ext uri="{FF2B5EF4-FFF2-40B4-BE49-F238E27FC236}">
                <a16:creationId xmlns:a16="http://schemas.microsoft.com/office/drawing/2014/main" xmlns="" id="{B3597A31-DB80-456E-A221-7D6E5498CE74}"/>
              </a:ext>
            </a:extLst>
          </p:cNvPr>
          <p:cNvGrpSpPr/>
          <p:nvPr/>
        </p:nvGrpSpPr>
        <p:grpSpPr>
          <a:xfrm>
            <a:off x="8875328" y="2804598"/>
            <a:ext cx="2309829" cy="292131"/>
            <a:chOff x="1052162" y="2440108"/>
            <a:chExt cx="2309829" cy="292131"/>
          </a:xfrm>
        </p:grpSpPr>
        <p:sp>
          <p:nvSpPr>
            <p:cNvPr id="184" name="文本框 183">
              <a:extLst>
                <a:ext uri="{FF2B5EF4-FFF2-40B4-BE49-F238E27FC236}">
                  <a16:creationId xmlns:a16="http://schemas.microsoft.com/office/drawing/2014/main" xmlns="" id="{B1EDF201-1D50-4725-A876-BBB9900FC61D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85" name="椭圆 184">
              <a:extLst>
                <a:ext uri="{FF2B5EF4-FFF2-40B4-BE49-F238E27FC236}">
                  <a16:creationId xmlns:a16="http://schemas.microsoft.com/office/drawing/2014/main" xmlns="" id="{1F1EF146-6580-4AF1-BD9F-AE0C86E471B1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91" name="组合 90">
            <a:extLst>
              <a:ext uri="{FF2B5EF4-FFF2-40B4-BE49-F238E27FC236}">
                <a16:creationId xmlns:a16="http://schemas.microsoft.com/office/drawing/2014/main" xmlns="" id="{C386D5AD-A515-47F3-999C-3032EEE7E156}"/>
              </a:ext>
            </a:extLst>
          </p:cNvPr>
          <p:cNvGrpSpPr/>
          <p:nvPr/>
        </p:nvGrpSpPr>
        <p:grpSpPr>
          <a:xfrm>
            <a:off x="1052162" y="3169088"/>
            <a:ext cx="2309829" cy="292131"/>
            <a:chOff x="1052162" y="2440108"/>
            <a:chExt cx="2309829" cy="292131"/>
          </a:xfrm>
        </p:grpSpPr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xmlns="" id="{BDBE8E39-B386-4A84-BB5E-7FC5A8292DA0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93" name="椭圆 92">
              <a:extLst>
                <a:ext uri="{FF2B5EF4-FFF2-40B4-BE49-F238E27FC236}">
                  <a16:creationId xmlns:a16="http://schemas.microsoft.com/office/drawing/2014/main" xmlns="" id="{DD3E87C5-F656-481D-851F-158A2BFE3F91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3" name="组合 102">
            <a:extLst>
              <a:ext uri="{FF2B5EF4-FFF2-40B4-BE49-F238E27FC236}">
                <a16:creationId xmlns:a16="http://schemas.microsoft.com/office/drawing/2014/main" xmlns="" id="{07D9CEA1-F45C-4176-9C16-603BD1269DF4}"/>
              </a:ext>
            </a:extLst>
          </p:cNvPr>
          <p:cNvGrpSpPr/>
          <p:nvPr/>
        </p:nvGrpSpPr>
        <p:grpSpPr>
          <a:xfrm>
            <a:off x="3649614" y="3169088"/>
            <a:ext cx="2309829" cy="292131"/>
            <a:chOff x="1052162" y="2440108"/>
            <a:chExt cx="2309829" cy="292131"/>
          </a:xfrm>
        </p:grpSpPr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xmlns="" id="{EA01BAD7-8A7C-4A84-8490-9769E4CDE85C}"/>
                </a:ext>
              </a:extLst>
            </p:cNvPr>
            <p:cNvSpPr txBox="1"/>
            <p:nvPr>
              <p:custDataLst>
                <p:tags r:id="rId11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05" name="椭圆 104">
              <a:extLst>
                <a:ext uri="{FF2B5EF4-FFF2-40B4-BE49-F238E27FC236}">
                  <a16:creationId xmlns:a16="http://schemas.microsoft.com/office/drawing/2014/main" xmlns="" id="{2CFF5476-2FE3-43C2-A889-347A35C67EB4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xmlns="" id="{A1902429-514A-41D8-9CF3-0AEA2928BBF4}"/>
              </a:ext>
            </a:extLst>
          </p:cNvPr>
          <p:cNvGrpSpPr/>
          <p:nvPr/>
        </p:nvGrpSpPr>
        <p:grpSpPr>
          <a:xfrm>
            <a:off x="6274219" y="3169088"/>
            <a:ext cx="2309829" cy="292131"/>
            <a:chOff x="1052162" y="2440108"/>
            <a:chExt cx="2309829" cy="292131"/>
          </a:xfrm>
        </p:grpSpPr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xmlns="" id="{B180A739-2FDB-4660-8739-C5343B66C06D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17" name="椭圆 116">
              <a:extLst>
                <a:ext uri="{FF2B5EF4-FFF2-40B4-BE49-F238E27FC236}">
                  <a16:creationId xmlns:a16="http://schemas.microsoft.com/office/drawing/2014/main" xmlns="" id="{45925D3C-85FC-4E89-BF75-56BD7BAFD69E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86" name="组合 185">
            <a:extLst>
              <a:ext uri="{FF2B5EF4-FFF2-40B4-BE49-F238E27FC236}">
                <a16:creationId xmlns:a16="http://schemas.microsoft.com/office/drawing/2014/main" xmlns="" id="{78C430CD-B499-4895-B5D5-9DB6203C52B7}"/>
              </a:ext>
            </a:extLst>
          </p:cNvPr>
          <p:cNvGrpSpPr/>
          <p:nvPr/>
        </p:nvGrpSpPr>
        <p:grpSpPr>
          <a:xfrm>
            <a:off x="8875328" y="3169088"/>
            <a:ext cx="2309829" cy="292131"/>
            <a:chOff x="1052162" y="2440108"/>
            <a:chExt cx="2309829" cy="292131"/>
          </a:xfrm>
        </p:grpSpPr>
        <p:sp>
          <p:nvSpPr>
            <p:cNvPr id="187" name="文本框 186">
              <a:extLst>
                <a:ext uri="{FF2B5EF4-FFF2-40B4-BE49-F238E27FC236}">
                  <a16:creationId xmlns:a16="http://schemas.microsoft.com/office/drawing/2014/main" xmlns="" id="{E8C095E8-CF70-4A6E-BD98-54A33F6AD974}"/>
                </a:ext>
              </a:extLst>
            </p:cNvPr>
            <p:cNvSpPr txBox="1"/>
            <p:nvPr>
              <p:custDataLst>
                <p:tags r:id="rId9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88" name="椭圆 187">
              <a:extLst>
                <a:ext uri="{FF2B5EF4-FFF2-40B4-BE49-F238E27FC236}">
                  <a16:creationId xmlns:a16="http://schemas.microsoft.com/office/drawing/2014/main" xmlns="" id="{8EAAE924-D1B9-4333-94C2-217EDAE556B6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94" name="组合 93">
            <a:extLst>
              <a:ext uri="{FF2B5EF4-FFF2-40B4-BE49-F238E27FC236}">
                <a16:creationId xmlns:a16="http://schemas.microsoft.com/office/drawing/2014/main" xmlns="" id="{F33029CB-59E0-4DA2-A875-C9E9E8C90874}"/>
              </a:ext>
            </a:extLst>
          </p:cNvPr>
          <p:cNvGrpSpPr/>
          <p:nvPr/>
        </p:nvGrpSpPr>
        <p:grpSpPr>
          <a:xfrm>
            <a:off x="1052162" y="3533578"/>
            <a:ext cx="2309829" cy="292131"/>
            <a:chOff x="1052162" y="2440108"/>
            <a:chExt cx="2309829" cy="292131"/>
          </a:xfrm>
        </p:grpSpPr>
        <p:sp>
          <p:nvSpPr>
            <p:cNvPr id="95" name="文本框 94">
              <a:extLst>
                <a:ext uri="{FF2B5EF4-FFF2-40B4-BE49-F238E27FC236}">
                  <a16:creationId xmlns:a16="http://schemas.microsoft.com/office/drawing/2014/main" xmlns="" id="{88064263-177F-41BA-BD25-DEF3B0DE489F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96" name="椭圆 95">
              <a:extLst>
                <a:ext uri="{FF2B5EF4-FFF2-40B4-BE49-F238E27FC236}">
                  <a16:creationId xmlns:a16="http://schemas.microsoft.com/office/drawing/2014/main" xmlns="" id="{302836A1-0980-4DAA-8768-2F903FD5CF22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6" name="组合 105">
            <a:extLst>
              <a:ext uri="{FF2B5EF4-FFF2-40B4-BE49-F238E27FC236}">
                <a16:creationId xmlns:a16="http://schemas.microsoft.com/office/drawing/2014/main" xmlns="" id="{9A2AFAFE-3C5A-41D4-924E-6B923D28BAA8}"/>
              </a:ext>
            </a:extLst>
          </p:cNvPr>
          <p:cNvGrpSpPr/>
          <p:nvPr/>
        </p:nvGrpSpPr>
        <p:grpSpPr>
          <a:xfrm>
            <a:off x="3649614" y="3533578"/>
            <a:ext cx="2309829" cy="292131"/>
            <a:chOff x="1052162" y="2440108"/>
            <a:chExt cx="2309829" cy="292131"/>
          </a:xfrm>
        </p:grpSpPr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xmlns="" id="{CB63B805-A21C-455E-914B-106BA63FEBA7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08" name="椭圆 107">
              <a:extLst>
                <a:ext uri="{FF2B5EF4-FFF2-40B4-BE49-F238E27FC236}">
                  <a16:creationId xmlns:a16="http://schemas.microsoft.com/office/drawing/2014/main" xmlns="" id="{EB77D398-00B8-4B62-87CD-A74D7F2441F1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xmlns="" id="{411759CE-5FEA-4043-BC7C-F29ED043CFF7}"/>
              </a:ext>
            </a:extLst>
          </p:cNvPr>
          <p:cNvGrpSpPr/>
          <p:nvPr/>
        </p:nvGrpSpPr>
        <p:grpSpPr>
          <a:xfrm>
            <a:off x="6274219" y="3533578"/>
            <a:ext cx="2309829" cy="292131"/>
            <a:chOff x="1052162" y="2440108"/>
            <a:chExt cx="2309829" cy="292131"/>
          </a:xfrm>
        </p:grpSpPr>
        <p:sp>
          <p:nvSpPr>
            <p:cNvPr id="119" name="文本框 118">
              <a:extLst>
                <a:ext uri="{FF2B5EF4-FFF2-40B4-BE49-F238E27FC236}">
                  <a16:creationId xmlns:a16="http://schemas.microsoft.com/office/drawing/2014/main" xmlns="" id="{172D7A85-58AD-4358-A5A9-221D82CFA8E0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20" name="椭圆 119">
              <a:extLst>
                <a:ext uri="{FF2B5EF4-FFF2-40B4-BE49-F238E27FC236}">
                  <a16:creationId xmlns:a16="http://schemas.microsoft.com/office/drawing/2014/main" xmlns="" id="{835716F5-BAD6-4D1D-8714-CB089A1A9A1F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89" name="组合 188">
            <a:extLst>
              <a:ext uri="{FF2B5EF4-FFF2-40B4-BE49-F238E27FC236}">
                <a16:creationId xmlns:a16="http://schemas.microsoft.com/office/drawing/2014/main" xmlns="" id="{955E53B1-DE71-49A6-9B51-6BC604B63082}"/>
              </a:ext>
            </a:extLst>
          </p:cNvPr>
          <p:cNvGrpSpPr/>
          <p:nvPr/>
        </p:nvGrpSpPr>
        <p:grpSpPr>
          <a:xfrm>
            <a:off x="8875328" y="3533578"/>
            <a:ext cx="2309829" cy="292131"/>
            <a:chOff x="1052162" y="2440108"/>
            <a:chExt cx="2309829" cy="292131"/>
          </a:xfrm>
        </p:grpSpPr>
        <p:sp>
          <p:nvSpPr>
            <p:cNvPr id="190" name="文本框 189">
              <a:extLst>
                <a:ext uri="{FF2B5EF4-FFF2-40B4-BE49-F238E27FC236}">
                  <a16:creationId xmlns:a16="http://schemas.microsoft.com/office/drawing/2014/main" xmlns="" id="{08849D90-B095-4C7C-B8A2-88E1349B87AD}"/>
                </a:ext>
              </a:extLst>
            </p:cNvPr>
            <p:cNvSpPr txBox="1"/>
            <p:nvPr>
              <p:custDataLst>
                <p:tags r:id="rId5"/>
              </p:custDataLst>
            </p:nvPr>
          </p:nvSpPr>
          <p:spPr>
            <a:xfrm>
              <a:off x="1177034" y="2440108"/>
              <a:ext cx="2184957" cy="292131"/>
            </a:xfrm>
            <a:prstGeom prst="rect">
              <a:avLst/>
            </a:prstGeom>
            <a:noFill/>
            <a:effectLst/>
          </p:spPr>
          <p:txBody>
            <a:bodyPr wrap="square" lIns="45720" tIns="22860" rIns="45720" bIns="22860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40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OPPOSans R" panose="00020600040101010101" pitchFamily="18" charset="-122"/>
                  <a:ea typeface="OPPOSans R" panose="00020600040101010101" pitchFamily="18" charset="-122"/>
                  <a:cs typeface="OPPOSans R" panose="00020600040101010101" pitchFamily="18" charset="-122"/>
                </a:rPr>
                <a:t>在此输入简明扼要的内容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OPPOSans R" panose="00020600040101010101" pitchFamily="18" charset="-122"/>
                <a:ea typeface="OPPOSans R" panose="00020600040101010101" pitchFamily="18" charset="-122"/>
                <a:cs typeface="OPPOSans R" panose="00020600040101010101" pitchFamily="18" charset="-122"/>
              </a:endParaRPr>
            </a:p>
          </p:txBody>
        </p:sp>
        <p:sp>
          <p:nvSpPr>
            <p:cNvPr id="191" name="椭圆 190">
              <a:extLst>
                <a:ext uri="{FF2B5EF4-FFF2-40B4-BE49-F238E27FC236}">
                  <a16:creationId xmlns:a16="http://schemas.microsoft.com/office/drawing/2014/main" xmlns="" id="{A0E71C6B-DEC8-44F1-BFDC-892C8F7D4C2C}"/>
                </a:ext>
              </a:extLst>
            </p:cNvPr>
            <p:cNvSpPr/>
            <p:nvPr/>
          </p:nvSpPr>
          <p:spPr>
            <a:xfrm>
              <a:off x="1052162" y="2550279"/>
              <a:ext cx="71788" cy="717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25400" dir="5400000" sx="90000" sy="90000" algn="t" rotWithShape="0">
                <a:schemeClr val="accent2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2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945189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" name="图片 140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52B1F312-87FC-4761-AE0D-DD6A8695CEF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" t="8204" r="440" b="820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3" name="Picture 139-mask">
            <a:extLst>
              <a:ext uri="{FF2B5EF4-FFF2-40B4-BE49-F238E27FC236}">
                <a16:creationId xmlns:a16="http://schemas.microsoft.com/office/drawing/2014/main" xmlns="" id="{8CFB0808-8A73-476D-9509-BA8E53CB189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明年计划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计划实施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Next Year's Plan</a:t>
            </a:r>
          </a:p>
        </p:txBody>
      </p:sp>
      <p:grpSp>
        <p:nvGrpSpPr>
          <p:cNvPr id="153" name="组合 152">
            <a:extLst>
              <a:ext uri="{FF2B5EF4-FFF2-40B4-BE49-F238E27FC236}">
                <a16:creationId xmlns:a16="http://schemas.microsoft.com/office/drawing/2014/main" xmlns="" id="{3AAD9EC5-88DE-4A04-B7F1-B0B6E4FD0F02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122" name="文本框 121">
              <a:extLst>
                <a:ext uri="{FF2B5EF4-FFF2-40B4-BE49-F238E27FC236}">
                  <a16:creationId xmlns:a16="http://schemas.microsoft.com/office/drawing/2014/main" xmlns="" id="{B6B7C66A-7D0F-4938-B0DE-DBD1C231430B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123" name="文本框 122">
              <a:extLst>
                <a:ext uri="{FF2B5EF4-FFF2-40B4-BE49-F238E27FC236}">
                  <a16:creationId xmlns:a16="http://schemas.microsoft.com/office/drawing/2014/main" xmlns="" id="{D0701A91-E2D5-4A63-B4F3-31ECC5B78D45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xmlns="" id="{57460C1A-265F-42EA-9CE6-692822558AB1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xmlns="" id="{19C09324-F4BB-4A58-AB7B-A7BD86E75941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1" name="任意多边形: 形状 180">
            <a:extLst>
              <a:ext uri="{FF2B5EF4-FFF2-40B4-BE49-F238E27FC236}">
                <a16:creationId xmlns:a16="http://schemas.microsoft.com/office/drawing/2014/main" xmlns="" id="{07937E9F-2ED9-41F4-AA3F-3796D1BC54F8}"/>
              </a:ext>
            </a:extLst>
          </p:cNvPr>
          <p:cNvSpPr/>
          <p:nvPr/>
        </p:nvSpPr>
        <p:spPr>
          <a:xfrm>
            <a:off x="-10739634" y="2977899"/>
            <a:ext cx="34419662" cy="2400300"/>
          </a:xfrm>
          <a:custGeom>
            <a:avLst/>
            <a:gdLst>
              <a:gd name="connsiteX0" fmla="*/ 0 w 17926050"/>
              <a:gd name="connsiteY0" fmla="*/ 2400300 h 2400300"/>
              <a:gd name="connsiteX1" fmla="*/ 3390900 w 17926050"/>
              <a:gd name="connsiteY1" fmla="*/ 685800 h 2400300"/>
              <a:gd name="connsiteX2" fmla="*/ 6305550 w 17926050"/>
              <a:gd name="connsiteY2" fmla="*/ 1466850 h 2400300"/>
              <a:gd name="connsiteX3" fmla="*/ 8439150 w 17926050"/>
              <a:gd name="connsiteY3" fmla="*/ 190500 h 2400300"/>
              <a:gd name="connsiteX4" fmla="*/ 11029950 w 17926050"/>
              <a:gd name="connsiteY4" fmla="*/ 1562100 h 2400300"/>
              <a:gd name="connsiteX5" fmla="*/ 12744450 w 17926050"/>
              <a:gd name="connsiteY5" fmla="*/ 209550 h 2400300"/>
              <a:gd name="connsiteX6" fmla="*/ 15697200 w 17926050"/>
              <a:gd name="connsiteY6" fmla="*/ 1543050 h 2400300"/>
              <a:gd name="connsiteX7" fmla="*/ 17926050 w 17926050"/>
              <a:gd name="connsiteY7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26050" h="2400300">
                <a:moveTo>
                  <a:pt x="0" y="2400300"/>
                </a:moveTo>
                <a:cubicBezTo>
                  <a:pt x="1169987" y="1620837"/>
                  <a:pt x="2339975" y="841375"/>
                  <a:pt x="3390900" y="685800"/>
                </a:cubicBezTo>
                <a:cubicBezTo>
                  <a:pt x="4441825" y="530225"/>
                  <a:pt x="5464175" y="1549400"/>
                  <a:pt x="6305550" y="1466850"/>
                </a:cubicBezTo>
                <a:cubicBezTo>
                  <a:pt x="7146925" y="1384300"/>
                  <a:pt x="7651750" y="174625"/>
                  <a:pt x="8439150" y="190500"/>
                </a:cubicBezTo>
                <a:cubicBezTo>
                  <a:pt x="9226550" y="206375"/>
                  <a:pt x="10312400" y="1558925"/>
                  <a:pt x="11029950" y="1562100"/>
                </a:cubicBezTo>
                <a:cubicBezTo>
                  <a:pt x="11747500" y="1565275"/>
                  <a:pt x="11966575" y="212725"/>
                  <a:pt x="12744450" y="209550"/>
                </a:cubicBezTo>
                <a:cubicBezTo>
                  <a:pt x="13522325" y="206375"/>
                  <a:pt x="14833600" y="1577975"/>
                  <a:pt x="15697200" y="1543050"/>
                </a:cubicBezTo>
                <a:cubicBezTo>
                  <a:pt x="16560800" y="1508125"/>
                  <a:pt x="17243425" y="754062"/>
                  <a:pt x="17926050" y="0"/>
                </a:cubicBezTo>
              </a:path>
            </a:pathLst>
          </a:custGeom>
          <a:noFill/>
          <a:ln>
            <a:gradFill flip="none" rotWithShape="1">
              <a:gsLst>
                <a:gs pos="47000">
                  <a:schemeClr val="accent2">
                    <a:lumMod val="75000"/>
                  </a:schemeClr>
                </a:gs>
                <a:gs pos="0">
                  <a:schemeClr val="accent2">
                    <a:alpha val="0"/>
                  </a:schemeClr>
                </a:gs>
                <a:gs pos="76000">
                  <a:schemeClr val="accent2"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任意多边形: 形状 182">
            <a:extLst>
              <a:ext uri="{FF2B5EF4-FFF2-40B4-BE49-F238E27FC236}">
                <a16:creationId xmlns:a16="http://schemas.microsoft.com/office/drawing/2014/main" xmlns="" id="{33FF39DB-FF4F-4436-B90A-E0B57DC6D86C}"/>
              </a:ext>
            </a:extLst>
          </p:cNvPr>
          <p:cNvSpPr/>
          <p:nvPr/>
        </p:nvSpPr>
        <p:spPr>
          <a:xfrm>
            <a:off x="-13316795" y="3096311"/>
            <a:ext cx="34419662" cy="2400300"/>
          </a:xfrm>
          <a:custGeom>
            <a:avLst/>
            <a:gdLst>
              <a:gd name="connsiteX0" fmla="*/ 0 w 17926050"/>
              <a:gd name="connsiteY0" fmla="*/ 2400300 h 2400300"/>
              <a:gd name="connsiteX1" fmla="*/ 3390900 w 17926050"/>
              <a:gd name="connsiteY1" fmla="*/ 685800 h 2400300"/>
              <a:gd name="connsiteX2" fmla="*/ 6305550 w 17926050"/>
              <a:gd name="connsiteY2" fmla="*/ 1466850 h 2400300"/>
              <a:gd name="connsiteX3" fmla="*/ 8439150 w 17926050"/>
              <a:gd name="connsiteY3" fmla="*/ 190500 h 2400300"/>
              <a:gd name="connsiteX4" fmla="*/ 11029950 w 17926050"/>
              <a:gd name="connsiteY4" fmla="*/ 1562100 h 2400300"/>
              <a:gd name="connsiteX5" fmla="*/ 12744450 w 17926050"/>
              <a:gd name="connsiteY5" fmla="*/ 209550 h 2400300"/>
              <a:gd name="connsiteX6" fmla="*/ 15697200 w 17926050"/>
              <a:gd name="connsiteY6" fmla="*/ 1543050 h 2400300"/>
              <a:gd name="connsiteX7" fmla="*/ 17926050 w 17926050"/>
              <a:gd name="connsiteY7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26050" h="2400300">
                <a:moveTo>
                  <a:pt x="0" y="2400300"/>
                </a:moveTo>
                <a:cubicBezTo>
                  <a:pt x="1169987" y="1620837"/>
                  <a:pt x="2339975" y="841375"/>
                  <a:pt x="3390900" y="685800"/>
                </a:cubicBezTo>
                <a:cubicBezTo>
                  <a:pt x="4441825" y="530225"/>
                  <a:pt x="5464175" y="1549400"/>
                  <a:pt x="6305550" y="1466850"/>
                </a:cubicBezTo>
                <a:cubicBezTo>
                  <a:pt x="7146925" y="1384300"/>
                  <a:pt x="7651750" y="174625"/>
                  <a:pt x="8439150" y="190500"/>
                </a:cubicBezTo>
                <a:cubicBezTo>
                  <a:pt x="9226550" y="206375"/>
                  <a:pt x="10312400" y="1558925"/>
                  <a:pt x="11029950" y="1562100"/>
                </a:cubicBezTo>
                <a:cubicBezTo>
                  <a:pt x="11747500" y="1565275"/>
                  <a:pt x="11966575" y="212725"/>
                  <a:pt x="12744450" y="209550"/>
                </a:cubicBezTo>
                <a:cubicBezTo>
                  <a:pt x="13522325" y="206375"/>
                  <a:pt x="14833600" y="1577975"/>
                  <a:pt x="15697200" y="1543050"/>
                </a:cubicBezTo>
                <a:cubicBezTo>
                  <a:pt x="16560800" y="1508125"/>
                  <a:pt x="17243425" y="754062"/>
                  <a:pt x="17926050" y="0"/>
                </a:cubicBezTo>
              </a:path>
            </a:pathLst>
          </a:custGeom>
          <a:noFill/>
          <a:ln>
            <a:gradFill flip="none" rotWithShape="1">
              <a:gsLst>
                <a:gs pos="47000">
                  <a:schemeClr val="accent2">
                    <a:lumMod val="75000"/>
                  </a:schemeClr>
                </a:gs>
                <a:gs pos="0">
                  <a:schemeClr val="accent2">
                    <a:alpha val="0"/>
                  </a:schemeClr>
                </a:gs>
                <a:gs pos="91000">
                  <a:schemeClr val="accent2"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4" name="任意多边形: 形状 183">
            <a:extLst>
              <a:ext uri="{FF2B5EF4-FFF2-40B4-BE49-F238E27FC236}">
                <a16:creationId xmlns:a16="http://schemas.microsoft.com/office/drawing/2014/main" xmlns="" id="{061AA961-4DBE-4315-98C3-D7F04AC63F0D}"/>
              </a:ext>
            </a:extLst>
          </p:cNvPr>
          <p:cNvSpPr/>
          <p:nvPr/>
        </p:nvSpPr>
        <p:spPr>
          <a:xfrm>
            <a:off x="-7081095" y="2950261"/>
            <a:ext cx="34419662" cy="2400300"/>
          </a:xfrm>
          <a:custGeom>
            <a:avLst/>
            <a:gdLst>
              <a:gd name="connsiteX0" fmla="*/ 0 w 17926050"/>
              <a:gd name="connsiteY0" fmla="*/ 2400300 h 2400300"/>
              <a:gd name="connsiteX1" fmla="*/ 3390900 w 17926050"/>
              <a:gd name="connsiteY1" fmla="*/ 685800 h 2400300"/>
              <a:gd name="connsiteX2" fmla="*/ 6305550 w 17926050"/>
              <a:gd name="connsiteY2" fmla="*/ 1466850 h 2400300"/>
              <a:gd name="connsiteX3" fmla="*/ 8439150 w 17926050"/>
              <a:gd name="connsiteY3" fmla="*/ 190500 h 2400300"/>
              <a:gd name="connsiteX4" fmla="*/ 11029950 w 17926050"/>
              <a:gd name="connsiteY4" fmla="*/ 1562100 h 2400300"/>
              <a:gd name="connsiteX5" fmla="*/ 12744450 w 17926050"/>
              <a:gd name="connsiteY5" fmla="*/ 209550 h 2400300"/>
              <a:gd name="connsiteX6" fmla="*/ 15697200 w 17926050"/>
              <a:gd name="connsiteY6" fmla="*/ 1543050 h 2400300"/>
              <a:gd name="connsiteX7" fmla="*/ 17926050 w 17926050"/>
              <a:gd name="connsiteY7" fmla="*/ 0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26050" h="2400300">
                <a:moveTo>
                  <a:pt x="0" y="2400300"/>
                </a:moveTo>
                <a:cubicBezTo>
                  <a:pt x="1169987" y="1620837"/>
                  <a:pt x="2339975" y="841375"/>
                  <a:pt x="3390900" y="685800"/>
                </a:cubicBezTo>
                <a:cubicBezTo>
                  <a:pt x="4441825" y="530225"/>
                  <a:pt x="5464175" y="1549400"/>
                  <a:pt x="6305550" y="1466850"/>
                </a:cubicBezTo>
                <a:cubicBezTo>
                  <a:pt x="7146925" y="1384300"/>
                  <a:pt x="7651750" y="174625"/>
                  <a:pt x="8439150" y="190500"/>
                </a:cubicBezTo>
                <a:cubicBezTo>
                  <a:pt x="9226550" y="206375"/>
                  <a:pt x="10312400" y="1558925"/>
                  <a:pt x="11029950" y="1562100"/>
                </a:cubicBezTo>
                <a:cubicBezTo>
                  <a:pt x="11747500" y="1565275"/>
                  <a:pt x="11966575" y="212725"/>
                  <a:pt x="12744450" y="209550"/>
                </a:cubicBezTo>
                <a:cubicBezTo>
                  <a:pt x="13522325" y="206375"/>
                  <a:pt x="14833600" y="1577975"/>
                  <a:pt x="15697200" y="1543050"/>
                </a:cubicBezTo>
                <a:cubicBezTo>
                  <a:pt x="16560800" y="1508125"/>
                  <a:pt x="17243425" y="754062"/>
                  <a:pt x="17926050" y="0"/>
                </a:cubicBezTo>
              </a:path>
            </a:pathLst>
          </a:custGeom>
          <a:noFill/>
          <a:ln>
            <a:gradFill flip="none" rotWithShape="1">
              <a:gsLst>
                <a:gs pos="47000">
                  <a:schemeClr val="accent2">
                    <a:lumMod val="75000"/>
                  </a:schemeClr>
                </a:gs>
                <a:gs pos="0">
                  <a:schemeClr val="accent2">
                    <a:alpha val="0"/>
                  </a:schemeClr>
                </a:gs>
                <a:gs pos="76000">
                  <a:schemeClr val="accent2"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1" name="Text Box 7">
            <a:extLst>
              <a:ext uri="{FF2B5EF4-FFF2-40B4-BE49-F238E27FC236}">
                <a16:creationId xmlns:a16="http://schemas.microsoft.com/office/drawing/2014/main" xmlns="" id="{C22F1DF1-25C3-4E28-BF76-266FF3C7E5E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257559" y="1671324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192" name="矩形 191">
            <a:extLst>
              <a:ext uri="{FF2B5EF4-FFF2-40B4-BE49-F238E27FC236}">
                <a16:creationId xmlns:a16="http://schemas.microsoft.com/office/drawing/2014/main" xmlns="" id="{3004D3B0-99FB-483B-B8C7-A86BC0A551B0}"/>
              </a:ext>
            </a:extLst>
          </p:cNvPr>
          <p:cNvSpPr/>
          <p:nvPr/>
        </p:nvSpPr>
        <p:spPr>
          <a:xfrm>
            <a:off x="1257559" y="2100085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193" name="直接连接符 192">
            <a:extLst>
              <a:ext uri="{FF2B5EF4-FFF2-40B4-BE49-F238E27FC236}">
                <a16:creationId xmlns:a16="http://schemas.microsoft.com/office/drawing/2014/main" xmlns="" id="{8818B667-B798-454B-87D2-CEAA05D1D550}"/>
              </a:ext>
            </a:extLst>
          </p:cNvPr>
          <p:cNvCxnSpPr>
            <a:cxnSpLocks/>
          </p:cNvCxnSpPr>
          <p:nvPr/>
        </p:nvCxnSpPr>
        <p:spPr>
          <a:xfrm>
            <a:off x="1352809" y="2071434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直接连接符 196">
            <a:extLst>
              <a:ext uri="{FF2B5EF4-FFF2-40B4-BE49-F238E27FC236}">
                <a16:creationId xmlns:a16="http://schemas.microsoft.com/office/drawing/2014/main" xmlns="" id="{AD496846-476C-4755-82CE-4694863736C5}"/>
              </a:ext>
            </a:extLst>
          </p:cNvPr>
          <p:cNvCxnSpPr>
            <a:cxnSpLocks/>
          </p:cNvCxnSpPr>
          <p:nvPr/>
        </p:nvCxnSpPr>
        <p:spPr>
          <a:xfrm>
            <a:off x="1175839" y="1746250"/>
            <a:ext cx="0" cy="1963738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ext Box 7">
            <a:extLst>
              <a:ext uri="{FF2B5EF4-FFF2-40B4-BE49-F238E27FC236}">
                <a16:creationId xmlns:a16="http://schemas.microsoft.com/office/drawing/2014/main" xmlns="" id="{C44DE508-E229-4846-84BD-54576B9182E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4133189" y="1671324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200" name="矩形 199">
            <a:extLst>
              <a:ext uri="{FF2B5EF4-FFF2-40B4-BE49-F238E27FC236}">
                <a16:creationId xmlns:a16="http://schemas.microsoft.com/office/drawing/2014/main" xmlns="" id="{4019F8A5-C2FE-4720-8117-B4B752B48DB3}"/>
              </a:ext>
            </a:extLst>
          </p:cNvPr>
          <p:cNvSpPr/>
          <p:nvPr/>
        </p:nvSpPr>
        <p:spPr>
          <a:xfrm>
            <a:off x="4133189" y="2100085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201" name="直接连接符 200">
            <a:extLst>
              <a:ext uri="{FF2B5EF4-FFF2-40B4-BE49-F238E27FC236}">
                <a16:creationId xmlns:a16="http://schemas.microsoft.com/office/drawing/2014/main" xmlns="" id="{73D23DCF-E5A5-4259-BF83-6BA4671C8670}"/>
              </a:ext>
            </a:extLst>
          </p:cNvPr>
          <p:cNvCxnSpPr>
            <a:cxnSpLocks/>
          </p:cNvCxnSpPr>
          <p:nvPr/>
        </p:nvCxnSpPr>
        <p:spPr>
          <a:xfrm>
            <a:off x="4228439" y="2071434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直接连接符 201">
            <a:extLst>
              <a:ext uri="{FF2B5EF4-FFF2-40B4-BE49-F238E27FC236}">
                <a16:creationId xmlns:a16="http://schemas.microsoft.com/office/drawing/2014/main" xmlns="" id="{730B078F-6A78-4797-9DB1-492AD01FB751}"/>
              </a:ext>
            </a:extLst>
          </p:cNvPr>
          <p:cNvCxnSpPr>
            <a:cxnSpLocks/>
          </p:cNvCxnSpPr>
          <p:nvPr/>
        </p:nvCxnSpPr>
        <p:spPr>
          <a:xfrm>
            <a:off x="4051469" y="1746250"/>
            <a:ext cx="0" cy="1735138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 Box 7">
            <a:extLst>
              <a:ext uri="{FF2B5EF4-FFF2-40B4-BE49-F238E27FC236}">
                <a16:creationId xmlns:a16="http://schemas.microsoft.com/office/drawing/2014/main" xmlns="" id="{0671C590-DFB5-49F0-AB80-81DC985192D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472233" y="1671324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204" name="矩形 203">
            <a:extLst>
              <a:ext uri="{FF2B5EF4-FFF2-40B4-BE49-F238E27FC236}">
                <a16:creationId xmlns:a16="http://schemas.microsoft.com/office/drawing/2014/main" xmlns="" id="{A392D02A-6E0D-4115-928E-BD4B43AE2565}"/>
              </a:ext>
            </a:extLst>
          </p:cNvPr>
          <p:cNvSpPr/>
          <p:nvPr/>
        </p:nvSpPr>
        <p:spPr>
          <a:xfrm>
            <a:off x="7472233" y="2100085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205" name="直接连接符 204">
            <a:extLst>
              <a:ext uri="{FF2B5EF4-FFF2-40B4-BE49-F238E27FC236}">
                <a16:creationId xmlns:a16="http://schemas.microsoft.com/office/drawing/2014/main" xmlns="" id="{84B1CF50-0FD3-4941-950B-6936553095AE}"/>
              </a:ext>
            </a:extLst>
          </p:cNvPr>
          <p:cNvCxnSpPr>
            <a:cxnSpLocks/>
          </p:cNvCxnSpPr>
          <p:nvPr/>
        </p:nvCxnSpPr>
        <p:spPr>
          <a:xfrm>
            <a:off x="7567483" y="2071434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直接连接符 205">
            <a:extLst>
              <a:ext uri="{FF2B5EF4-FFF2-40B4-BE49-F238E27FC236}">
                <a16:creationId xmlns:a16="http://schemas.microsoft.com/office/drawing/2014/main" xmlns="" id="{DBF4C1DC-5659-4700-A829-6A2C09616A6A}"/>
              </a:ext>
            </a:extLst>
          </p:cNvPr>
          <p:cNvCxnSpPr>
            <a:cxnSpLocks/>
          </p:cNvCxnSpPr>
          <p:nvPr/>
        </p:nvCxnSpPr>
        <p:spPr>
          <a:xfrm>
            <a:off x="7390513" y="1746250"/>
            <a:ext cx="0" cy="1878013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" name="Text Box 7">
            <a:extLst>
              <a:ext uri="{FF2B5EF4-FFF2-40B4-BE49-F238E27FC236}">
                <a16:creationId xmlns:a16="http://schemas.microsoft.com/office/drawing/2014/main" xmlns="" id="{D3AAC05F-01FE-41BB-84FE-32ECE8E13B9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2851470" y="5135222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208" name="矩形 207">
            <a:extLst>
              <a:ext uri="{FF2B5EF4-FFF2-40B4-BE49-F238E27FC236}">
                <a16:creationId xmlns:a16="http://schemas.microsoft.com/office/drawing/2014/main" xmlns="" id="{9543BDD7-1301-4820-A5F5-096AAC406FC4}"/>
              </a:ext>
            </a:extLst>
          </p:cNvPr>
          <p:cNvSpPr/>
          <p:nvPr/>
        </p:nvSpPr>
        <p:spPr>
          <a:xfrm>
            <a:off x="2851470" y="5563983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209" name="直接连接符 208">
            <a:extLst>
              <a:ext uri="{FF2B5EF4-FFF2-40B4-BE49-F238E27FC236}">
                <a16:creationId xmlns:a16="http://schemas.microsoft.com/office/drawing/2014/main" xmlns="" id="{889980D7-4EE9-4FA3-AF70-6F2B6D08DF64}"/>
              </a:ext>
            </a:extLst>
          </p:cNvPr>
          <p:cNvCxnSpPr>
            <a:cxnSpLocks/>
          </p:cNvCxnSpPr>
          <p:nvPr/>
        </p:nvCxnSpPr>
        <p:spPr>
          <a:xfrm>
            <a:off x="2946720" y="5535332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直接连接符 209">
            <a:extLst>
              <a:ext uri="{FF2B5EF4-FFF2-40B4-BE49-F238E27FC236}">
                <a16:creationId xmlns:a16="http://schemas.microsoft.com/office/drawing/2014/main" xmlns="" id="{696CD9BB-5F7E-4652-B5D8-1D25CB895B2D}"/>
              </a:ext>
            </a:extLst>
          </p:cNvPr>
          <p:cNvCxnSpPr>
            <a:cxnSpLocks/>
          </p:cNvCxnSpPr>
          <p:nvPr/>
        </p:nvCxnSpPr>
        <p:spPr>
          <a:xfrm flipV="1">
            <a:off x="2769750" y="4092575"/>
            <a:ext cx="0" cy="1982543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Text Box 7">
            <a:extLst>
              <a:ext uri="{FF2B5EF4-FFF2-40B4-BE49-F238E27FC236}">
                <a16:creationId xmlns:a16="http://schemas.microsoft.com/office/drawing/2014/main" xmlns="" id="{D5EE8D9C-8AA6-47ED-A843-5C824DE54BA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137679" y="5135222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212" name="矩形 211">
            <a:extLst>
              <a:ext uri="{FF2B5EF4-FFF2-40B4-BE49-F238E27FC236}">
                <a16:creationId xmlns:a16="http://schemas.microsoft.com/office/drawing/2014/main" xmlns="" id="{A6B96E44-B359-45BD-BF1D-4FACABC2CCA1}"/>
              </a:ext>
            </a:extLst>
          </p:cNvPr>
          <p:cNvSpPr/>
          <p:nvPr/>
        </p:nvSpPr>
        <p:spPr>
          <a:xfrm>
            <a:off x="6137679" y="5563983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213" name="直接连接符 212">
            <a:extLst>
              <a:ext uri="{FF2B5EF4-FFF2-40B4-BE49-F238E27FC236}">
                <a16:creationId xmlns:a16="http://schemas.microsoft.com/office/drawing/2014/main" xmlns="" id="{F37B8F10-785D-4EAC-A76D-84B612B1FA76}"/>
              </a:ext>
            </a:extLst>
          </p:cNvPr>
          <p:cNvCxnSpPr>
            <a:cxnSpLocks/>
          </p:cNvCxnSpPr>
          <p:nvPr/>
        </p:nvCxnSpPr>
        <p:spPr>
          <a:xfrm>
            <a:off x="6232929" y="5535332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直接连接符 213">
            <a:extLst>
              <a:ext uri="{FF2B5EF4-FFF2-40B4-BE49-F238E27FC236}">
                <a16:creationId xmlns:a16="http://schemas.microsoft.com/office/drawing/2014/main" xmlns="" id="{65EA0BCA-6E2A-4074-AACA-E1F69F93B658}"/>
              </a:ext>
            </a:extLst>
          </p:cNvPr>
          <p:cNvCxnSpPr>
            <a:cxnSpLocks/>
          </p:cNvCxnSpPr>
          <p:nvPr/>
        </p:nvCxnSpPr>
        <p:spPr>
          <a:xfrm flipV="1">
            <a:off x="6055959" y="4191000"/>
            <a:ext cx="0" cy="1884118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Text Box 7">
            <a:extLst>
              <a:ext uri="{FF2B5EF4-FFF2-40B4-BE49-F238E27FC236}">
                <a16:creationId xmlns:a16="http://schemas.microsoft.com/office/drawing/2014/main" xmlns="" id="{EB821E1D-2235-42C5-B5A1-66F1C0246E53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158960" y="5135222"/>
            <a:ext cx="17799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gradFill flip="none" rotWithShape="1">
                  <a:gsLst>
                    <a:gs pos="5000">
                      <a:schemeClr val="accent2"/>
                    </a:gs>
                    <a:gs pos="95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sym typeface="+mn-lt"/>
              </a:rPr>
              <a:t>计划实施步骤</a:t>
            </a:r>
          </a:p>
        </p:txBody>
      </p:sp>
      <p:sp>
        <p:nvSpPr>
          <p:cNvPr id="216" name="矩形 215">
            <a:extLst>
              <a:ext uri="{FF2B5EF4-FFF2-40B4-BE49-F238E27FC236}">
                <a16:creationId xmlns:a16="http://schemas.microsoft.com/office/drawing/2014/main" xmlns="" id="{DC8203CF-AA47-421A-9C62-3BA9D2176FD7}"/>
              </a:ext>
            </a:extLst>
          </p:cNvPr>
          <p:cNvSpPr/>
          <p:nvPr/>
        </p:nvSpPr>
        <p:spPr>
          <a:xfrm>
            <a:off x="9158960" y="5563983"/>
            <a:ext cx="1963371" cy="5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在此处录入描述性说明，简明扼要即可</a:t>
            </a:r>
          </a:p>
        </p:txBody>
      </p:sp>
      <p:cxnSp>
        <p:nvCxnSpPr>
          <p:cNvPr id="217" name="直接连接符 216">
            <a:extLst>
              <a:ext uri="{FF2B5EF4-FFF2-40B4-BE49-F238E27FC236}">
                <a16:creationId xmlns:a16="http://schemas.microsoft.com/office/drawing/2014/main" xmlns="" id="{766052FE-DED0-49B1-BC78-CB9917153350}"/>
              </a:ext>
            </a:extLst>
          </p:cNvPr>
          <p:cNvCxnSpPr>
            <a:cxnSpLocks/>
          </p:cNvCxnSpPr>
          <p:nvPr/>
        </p:nvCxnSpPr>
        <p:spPr>
          <a:xfrm>
            <a:off x="9254210" y="5535332"/>
            <a:ext cx="177999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直接连接符 217">
            <a:extLst>
              <a:ext uri="{FF2B5EF4-FFF2-40B4-BE49-F238E27FC236}">
                <a16:creationId xmlns:a16="http://schemas.microsoft.com/office/drawing/2014/main" xmlns="" id="{417B8E13-85D9-4DF1-A4C4-C7A4FBB4ED78}"/>
              </a:ext>
            </a:extLst>
          </p:cNvPr>
          <p:cNvCxnSpPr>
            <a:cxnSpLocks/>
          </p:cNvCxnSpPr>
          <p:nvPr/>
        </p:nvCxnSpPr>
        <p:spPr>
          <a:xfrm flipV="1">
            <a:off x="9077240" y="4269581"/>
            <a:ext cx="0" cy="1805538"/>
          </a:xfrm>
          <a:prstGeom prst="line">
            <a:avLst/>
          </a:prstGeom>
          <a:ln w="12700" cap="rnd">
            <a:gradFill>
              <a:gsLst>
                <a:gs pos="0">
                  <a:schemeClr val="accent2"/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椭圆 184">
            <a:extLst>
              <a:ext uri="{FF2B5EF4-FFF2-40B4-BE49-F238E27FC236}">
                <a16:creationId xmlns:a16="http://schemas.microsoft.com/office/drawing/2014/main" xmlns="" id="{16BBACAA-08E6-4646-8EF1-BFF487EB3460}"/>
              </a:ext>
            </a:extLst>
          </p:cNvPr>
          <p:cNvSpPr/>
          <p:nvPr/>
        </p:nvSpPr>
        <p:spPr>
          <a:xfrm>
            <a:off x="1090799" y="3654434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6" name="椭圆 185">
            <a:extLst>
              <a:ext uri="{FF2B5EF4-FFF2-40B4-BE49-F238E27FC236}">
                <a16:creationId xmlns:a16="http://schemas.microsoft.com/office/drawing/2014/main" xmlns="" id="{DE63737F-B559-45CB-9234-F2BED743A70D}"/>
              </a:ext>
            </a:extLst>
          </p:cNvPr>
          <p:cNvSpPr/>
          <p:nvPr/>
        </p:nvSpPr>
        <p:spPr>
          <a:xfrm>
            <a:off x="2681390" y="4011395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7" name="椭圆 186">
            <a:extLst>
              <a:ext uri="{FF2B5EF4-FFF2-40B4-BE49-F238E27FC236}">
                <a16:creationId xmlns:a16="http://schemas.microsoft.com/office/drawing/2014/main" xmlns="" id="{0F537FA0-9029-4CD1-A5B6-38C419D6804B}"/>
              </a:ext>
            </a:extLst>
          </p:cNvPr>
          <p:cNvSpPr/>
          <p:nvPr/>
        </p:nvSpPr>
        <p:spPr>
          <a:xfrm>
            <a:off x="3967349" y="3395445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8" name="椭圆 187">
            <a:extLst>
              <a:ext uri="{FF2B5EF4-FFF2-40B4-BE49-F238E27FC236}">
                <a16:creationId xmlns:a16="http://schemas.microsoft.com/office/drawing/2014/main" xmlns="" id="{D8A413FA-773E-4D43-8614-4F46E2064FEF}"/>
              </a:ext>
            </a:extLst>
          </p:cNvPr>
          <p:cNvSpPr/>
          <p:nvPr/>
        </p:nvSpPr>
        <p:spPr>
          <a:xfrm>
            <a:off x="5967599" y="4125695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9" name="椭圆 188">
            <a:extLst>
              <a:ext uri="{FF2B5EF4-FFF2-40B4-BE49-F238E27FC236}">
                <a16:creationId xmlns:a16="http://schemas.microsoft.com/office/drawing/2014/main" xmlns="" id="{D0B66CDD-2F12-4BA4-87BE-F530CD847B65}"/>
              </a:ext>
            </a:extLst>
          </p:cNvPr>
          <p:cNvSpPr/>
          <p:nvPr/>
        </p:nvSpPr>
        <p:spPr>
          <a:xfrm>
            <a:off x="7306995" y="3527435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189">
            <a:extLst>
              <a:ext uri="{FF2B5EF4-FFF2-40B4-BE49-F238E27FC236}">
                <a16:creationId xmlns:a16="http://schemas.microsoft.com/office/drawing/2014/main" xmlns="" id="{91FC387F-C007-4836-AE9A-FEA690090DF0}"/>
              </a:ext>
            </a:extLst>
          </p:cNvPr>
          <p:cNvSpPr/>
          <p:nvPr/>
        </p:nvSpPr>
        <p:spPr>
          <a:xfrm>
            <a:off x="8993374" y="4179670"/>
            <a:ext cx="170080" cy="170080"/>
          </a:xfrm>
          <a:prstGeom prst="ellipse">
            <a:avLst/>
          </a:prstGeom>
          <a:gradFill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lin ang="2700000" scaled="1"/>
          </a:gradFill>
          <a:ln>
            <a:noFill/>
          </a:ln>
          <a:effectLst>
            <a:outerShdw blurRad="127000" dist="88900" dir="5400000" sx="92000" sy="92000" algn="t" rotWithShape="0">
              <a:schemeClr val="accent2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0" name="组合 299">
            <a:extLst>
              <a:ext uri="{FF2B5EF4-FFF2-40B4-BE49-F238E27FC236}">
                <a16:creationId xmlns:a16="http://schemas.microsoft.com/office/drawing/2014/main" xmlns="" id="{6AAF40A1-1FA1-470C-9D93-E7F505E9CDC8}"/>
              </a:ext>
            </a:extLst>
          </p:cNvPr>
          <p:cNvGrpSpPr/>
          <p:nvPr/>
        </p:nvGrpSpPr>
        <p:grpSpPr>
          <a:xfrm>
            <a:off x="330713" y="5836361"/>
            <a:ext cx="1318260" cy="861060"/>
            <a:chOff x="105413" y="5862398"/>
            <a:chExt cx="1318260" cy="861060"/>
          </a:xfrm>
          <a:gradFill flip="none" rotWithShape="1">
            <a:gsLst>
              <a:gs pos="30000">
                <a:schemeClr val="accent2"/>
              </a:gs>
              <a:gs pos="92000">
                <a:schemeClr val="accent2">
                  <a:lumMod val="20000"/>
                  <a:lumOff val="80000"/>
                  <a:alpha val="0"/>
                </a:schemeClr>
              </a:gs>
            </a:gsLst>
            <a:lin ang="18900000" scaled="1"/>
            <a:tileRect/>
          </a:gradFill>
        </p:grpSpPr>
        <p:sp>
          <p:nvSpPr>
            <p:cNvPr id="230" name="椭圆 229">
              <a:extLst>
                <a:ext uri="{FF2B5EF4-FFF2-40B4-BE49-F238E27FC236}">
                  <a16:creationId xmlns:a16="http://schemas.microsoft.com/office/drawing/2014/main" xmlns="" id="{28E1D44B-CA11-4AB4-A8C8-1CDCF79FCC8B}"/>
                </a:ext>
              </a:extLst>
            </p:cNvPr>
            <p:cNvSpPr/>
            <p:nvPr/>
          </p:nvSpPr>
          <p:spPr>
            <a:xfrm>
              <a:off x="1054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椭圆 230">
              <a:extLst>
                <a:ext uri="{FF2B5EF4-FFF2-40B4-BE49-F238E27FC236}">
                  <a16:creationId xmlns:a16="http://schemas.microsoft.com/office/drawing/2014/main" xmlns="" id="{403EA2C8-F846-4577-B885-03719CFC3E60}"/>
                </a:ext>
              </a:extLst>
            </p:cNvPr>
            <p:cNvSpPr/>
            <p:nvPr/>
          </p:nvSpPr>
          <p:spPr>
            <a:xfrm>
              <a:off x="2451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2" name="椭圆 231">
              <a:extLst>
                <a:ext uri="{FF2B5EF4-FFF2-40B4-BE49-F238E27FC236}">
                  <a16:creationId xmlns:a16="http://schemas.microsoft.com/office/drawing/2014/main" xmlns="" id="{B597F290-1AB4-4DA5-8339-68A56DB7220B}"/>
                </a:ext>
              </a:extLst>
            </p:cNvPr>
            <p:cNvSpPr/>
            <p:nvPr/>
          </p:nvSpPr>
          <p:spPr>
            <a:xfrm>
              <a:off x="3848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椭圆 232">
              <a:extLst>
                <a:ext uri="{FF2B5EF4-FFF2-40B4-BE49-F238E27FC236}">
                  <a16:creationId xmlns:a16="http://schemas.microsoft.com/office/drawing/2014/main" xmlns="" id="{5FC400C8-7A8B-431F-BC0A-0A53BD6ED689}"/>
                </a:ext>
              </a:extLst>
            </p:cNvPr>
            <p:cNvSpPr/>
            <p:nvPr/>
          </p:nvSpPr>
          <p:spPr>
            <a:xfrm>
              <a:off x="5245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>
              <a:extLst>
                <a:ext uri="{FF2B5EF4-FFF2-40B4-BE49-F238E27FC236}">
                  <a16:creationId xmlns:a16="http://schemas.microsoft.com/office/drawing/2014/main" xmlns="" id="{6067EAC7-8E14-4FA5-AAE1-688F417C3C6E}"/>
                </a:ext>
              </a:extLst>
            </p:cNvPr>
            <p:cNvSpPr/>
            <p:nvPr/>
          </p:nvSpPr>
          <p:spPr>
            <a:xfrm>
              <a:off x="6642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椭圆 234">
              <a:extLst>
                <a:ext uri="{FF2B5EF4-FFF2-40B4-BE49-F238E27FC236}">
                  <a16:creationId xmlns:a16="http://schemas.microsoft.com/office/drawing/2014/main" xmlns="" id="{0EAF8A17-4D65-4CE4-8BFF-41419EFDE73B}"/>
                </a:ext>
              </a:extLst>
            </p:cNvPr>
            <p:cNvSpPr/>
            <p:nvPr/>
          </p:nvSpPr>
          <p:spPr>
            <a:xfrm>
              <a:off x="8039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椭圆 235">
              <a:extLst>
                <a:ext uri="{FF2B5EF4-FFF2-40B4-BE49-F238E27FC236}">
                  <a16:creationId xmlns:a16="http://schemas.microsoft.com/office/drawing/2014/main" xmlns="" id="{2B6E4847-19B3-477F-8804-584354318341}"/>
                </a:ext>
              </a:extLst>
            </p:cNvPr>
            <p:cNvSpPr/>
            <p:nvPr/>
          </p:nvSpPr>
          <p:spPr>
            <a:xfrm>
              <a:off x="9436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椭圆 236">
              <a:extLst>
                <a:ext uri="{FF2B5EF4-FFF2-40B4-BE49-F238E27FC236}">
                  <a16:creationId xmlns:a16="http://schemas.microsoft.com/office/drawing/2014/main" xmlns="" id="{0350835D-2C1C-43BE-ACB3-2D1F88C6C081}"/>
                </a:ext>
              </a:extLst>
            </p:cNvPr>
            <p:cNvSpPr/>
            <p:nvPr/>
          </p:nvSpPr>
          <p:spPr>
            <a:xfrm>
              <a:off x="10833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椭圆 237">
              <a:extLst>
                <a:ext uri="{FF2B5EF4-FFF2-40B4-BE49-F238E27FC236}">
                  <a16:creationId xmlns:a16="http://schemas.microsoft.com/office/drawing/2014/main" xmlns="" id="{4E52D470-3349-4D2B-B004-B8A58865B05A}"/>
                </a:ext>
              </a:extLst>
            </p:cNvPr>
            <p:cNvSpPr/>
            <p:nvPr/>
          </p:nvSpPr>
          <p:spPr>
            <a:xfrm>
              <a:off x="12230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" name="椭圆 238">
              <a:extLst>
                <a:ext uri="{FF2B5EF4-FFF2-40B4-BE49-F238E27FC236}">
                  <a16:creationId xmlns:a16="http://schemas.microsoft.com/office/drawing/2014/main" xmlns="" id="{C2259EE1-C23B-412F-95B0-AA9001637B08}"/>
                </a:ext>
              </a:extLst>
            </p:cNvPr>
            <p:cNvSpPr/>
            <p:nvPr/>
          </p:nvSpPr>
          <p:spPr>
            <a:xfrm>
              <a:off x="1362713" y="58623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椭圆 239">
              <a:extLst>
                <a:ext uri="{FF2B5EF4-FFF2-40B4-BE49-F238E27FC236}">
                  <a16:creationId xmlns:a16="http://schemas.microsoft.com/office/drawing/2014/main" xmlns="" id="{36E035A2-C4C8-4845-BA08-106AE32D17BD}"/>
                </a:ext>
              </a:extLst>
            </p:cNvPr>
            <p:cNvSpPr/>
            <p:nvPr/>
          </p:nvSpPr>
          <p:spPr>
            <a:xfrm>
              <a:off x="1054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1" name="椭圆 240">
              <a:extLst>
                <a:ext uri="{FF2B5EF4-FFF2-40B4-BE49-F238E27FC236}">
                  <a16:creationId xmlns:a16="http://schemas.microsoft.com/office/drawing/2014/main" xmlns="" id="{DD9B4004-D129-4098-812B-20575075D3CD}"/>
                </a:ext>
              </a:extLst>
            </p:cNvPr>
            <p:cNvSpPr/>
            <p:nvPr/>
          </p:nvSpPr>
          <p:spPr>
            <a:xfrm>
              <a:off x="2451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椭圆 241">
              <a:extLst>
                <a:ext uri="{FF2B5EF4-FFF2-40B4-BE49-F238E27FC236}">
                  <a16:creationId xmlns:a16="http://schemas.microsoft.com/office/drawing/2014/main" xmlns="" id="{86FA04C1-1177-4D65-B3A9-8370769AD3CB}"/>
                </a:ext>
              </a:extLst>
            </p:cNvPr>
            <p:cNvSpPr/>
            <p:nvPr/>
          </p:nvSpPr>
          <p:spPr>
            <a:xfrm>
              <a:off x="3848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椭圆 242">
              <a:extLst>
                <a:ext uri="{FF2B5EF4-FFF2-40B4-BE49-F238E27FC236}">
                  <a16:creationId xmlns:a16="http://schemas.microsoft.com/office/drawing/2014/main" xmlns="" id="{10191E29-8A5C-4229-A4E2-C765E5F541D1}"/>
                </a:ext>
              </a:extLst>
            </p:cNvPr>
            <p:cNvSpPr/>
            <p:nvPr/>
          </p:nvSpPr>
          <p:spPr>
            <a:xfrm>
              <a:off x="5245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4" name="椭圆 243">
              <a:extLst>
                <a:ext uri="{FF2B5EF4-FFF2-40B4-BE49-F238E27FC236}">
                  <a16:creationId xmlns:a16="http://schemas.microsoft.com/office/drawing/2014/main" xmlns="" id="{27321038-DB46-40DA-8402-E10DBA3F3988}"/>
                </a:ext>
              </a:extLst>
            </p:cNvPr>
            <p:cNvSpPr/>
            <p:nvPr/>
          </p:nvSpPr>
          <p:spPr>
            <a:xfrm>
              <a:off x="6642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5" name="椭圆 244">
              <a:extLst>
                <a:ext uri="{FF2B5EF4-FFF2-40B4-BE49-F238E27FC236}">
                  <a16:creationId xmlns:a16="http://schemas.microsoft.com/office/drawing/2014/main" xmlns="" id="{A8A48B0B-10F2-43A6-8F5F-19201289373D}"/>
                </a:ext>
              </a:extLst>
            </p:cNvPr>
            <p:cNvSpPr/>
            <p:nvPr/>
          </p:nvSpPr>
          <p:spPr>
            <a:xfrm>
              <a:off x="8039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椭圆 245">
              <a:extLst>
                <a:ext uri="{FF2B5EF4-FFF2-40B4-BE49-F238E27FC236}">
                  <a16:creationId xmlns:a16="http://schemas.microsoft.com/office/drawing/2014/main" xmlns="" id="{C0B19BD3-4C79-4860-B761-B34A837A001B}"/>
                </a:ext>
              </a:extLst>
            </p:cNvPr>
            <p:cNvSpPr/>
            <p:nvPr/>
          </p:nvSpPr>
          <p:spPr>
            <a:xfrm>
              <a:off x="9436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椭圆 246">
              <a:extLst>
                <a:ext uri="{FF2B5EF4-FFF2-40B4-BE49-F238E27FC236}">
                  <a16:creationId xmlns:a16="http://schemas.microsoft.com/office/drawing/2014/main" xmlns="" id="{5C0B9C4C-4198-4E08-AA3C-546CEE15249D}"/>
                </a:ext>
              </a:extLst>
            </p:cNvPr>
            <p:cNvSpPr/>
            <p:nvPr/>
          </p:nvSpPr>
          <p:spPr>
            <a:xfrm>
              <a:off x="10833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8" name="椭圆 247">
              <a:extLst>
                <a:ext uri="{FF2B5EF4-FFF2-40B4-BE49-F238E27FC236}">
                  <a16:creationId xmlns:a16="http://schemas.microsoft.com/office/drawing/2014/main" xmlns="" id="{15B737D8-EBB0-4A75-A30F-2377D9036694}"/>
                </a:ext>
              </a:extLst>
            </p:cNvPr>
            <p:cNvSpPr/>
            <p:nvPr/>
          </p:nvSpPr>
          <p:spPr>
            <a:xfrm>
              <a:off x="12230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9" name="椭圆 248">
              <a:extLst>
                <a:ext uri="{FF2B5EF4-FFF2-40B4-BE49-F238E27FC236}">
                  <a16:creationId xmlns:a16="http://schemas.microsoft.com/office/drawing/2014/main" xmlns="" id="{9B3A14DF-4138-466C-A328-D4239ACF4C0F}"/>
                </a:ext>
              </a:extLst>
            </p:cNvPr>
            <p:cNvSpPr/>
            <p:nvPr/>
          </p:nvSpPr>
          <p:spPr>
            <a:xfrm>
              <a:off x="1362713" y="59957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椭圆 249">
              <a:extLst>
                <a:ext uri="{FF2B5EF4-FFF2-40B4-BE49-F238E27FC236}">
                  <a16:creationId xmlns:a16="http://schemas.microsoft.com/office/drawing/2014/main" xmlns="" id="{1FEED54C-78C6-43B5-AADA-967DC3611908}"/>
                </a:ext>
              </a:extLst>
            </p:cNvPr>
            <p:cNvSpPr/>
            <p:nvPr/>
          </p:nvSpPr>
          <p:spPr>
            <a:xfrm>
              <a:off x="1054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椭圆 250">
              <a:extLst>
                <a:ext uri="{FF2B5EF4-FFF2-40B4-BE49-F238E27FC236}">
                  <a16:creationId xmlns:a16="http://schemas.microsoft.com/office/drawing/2014/main" xmlns="" id="{7FC390AA-7D5B-418E-82A8-B825CE1D4CC9}"/>
                </a:ext>
              </a:extLst>
            </p:cNvPr>
            <p:cNvSpPr/>
            <p:nvPr/>
          </p:nvSpPr>
          <p:spPr>
            <a:xfrm>
              <a:off x="2451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2" name="椭圆 251">
              <a:extLst>
                <a:ext uri="{FF2B5EF4-FFF2-40B4-BE49-F238E27FC236}">
                  <a16:creationId xmlns:a16="http://schemas.microsoft.com/office/drawing/2014/main" xmlns="" id="{4647D4DE-1A92-4DEC-8818-3F49263A6E11}"/>
                </a:ext>
              </a:extLst>
            </p:cNvPr>
            <p:cNvSpPr/>
            <p:nvPr/>
          </p:nvSpPr>
          <p:spPr>
            <a:xfrm>
              <a:off x="3848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椭圆 252">
              <a:extLst>
                <a:ext uri="{FF2B5EF4-FFF2-40B4-BE49-F238E27FC236}">
                  <a16:creationId xmlns:a16="http://schemas.microsoft.com/office/drawing/2014/main" xmlns="" id="{AFCD4003-6875-4099-9460-9E3E0624DE44}"/>
                </a:ext>
              </a:extLst>
            </p:cNvPr>
            <p:cNvSpPr/>
            <p:nvPr/>
          </p:nvSpPr>
          <p:spPr>
            <a:xfrm>
              <a:off x="5245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椭圆 253">
              <a:extLst>
                <a:ext uri="{FF2B5EF4-FFF2-40B4-BE49-F238E27FC236}">
                  <a16:creationId xmlns:a16="http://schemas.microsoft.com/office/drawing/2014/main" xmlns="" id="{3EEAD0D1-9A60-476A-8DD0-B6054DC9B5CF}"/>
                </a:ext>
              </a:extLst>
            </p:cNvPr>
            <p:cNvSpPr/>
            <p:nvPr/>
          </p:nvSpPr>
          <p:spPr>
            <a:xfrm>
              <a:off x="6642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椭圆 254">
              <a:extLst>
                <a:ext uri="{FF2B5EF4-FFF2-40B4-BE49-F238E27FC236}">
                  <a16:creationId xmlns:a16="http://schemas.microsoft.com/office/drawing/2014/main" xmlns="" id="{9D008EDF-DBF0-414C-8BB2-98076411CD7F}"/>
                </a:ext>
              </a:extLst>
            </p:cNvPr>
            <p:cNvSpPr/>
            <p:nvPr/>
          </p:nvSpPr>
          <p:spPr>
            <a:xfrm>
              <a:off x="8039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6" name="椭圆 255">
              <a:extLst>
                <a:ext uri="{FF2B5EF4-FFF2-40B4-BE49-F238E27FC236}">
                  <a16:creationId xmlns:a16="http://schemas.microsoft.com/office/drawing/2014/main" xmlns="" id="{0F361A5F-566D-44AD-B40B-CDB42D8E2308}"/>
                </a:ext>
              </a:extLst>
            </p:cNvPr>
            <p:cNvSpPr/>
            <p:nvPr/>
          </p:nvSpPr>
          <p:spPr>
            <a:xfrm>
              <a:off x="9436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椭圆 256">
              <a:extLst>
                <a:ext uri="{FF2B5EF4-FFF2-40B4-BE49-F238E27FC236}">
                  <a16:creationId xmlns:a16="http://schemas.microsoft.com/office/drawing/2014/main" xmlns="" id="{5685855F-9C94-4A1D-AC69-6A4A510BEAAD}"/>
                </a:ext>
              </a:extLst>
            </p:cNvPr>
            <p:cNvSpPr/>
            <p:nvPr/>
          </p:nvSpPr>
          <p:spPr>
            <a:xfrm>
              <a:off x="10833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椭圆 257">
              <a:extLst>
                <a:ext uri="{FF2B5EF4-FFF2-40B4-BE49-F238E27FC236}">
                  <a16:creationId xmlns:a16="http://schemas.microsoft.com/office/drawing/2014/main" xmlns="" id="{3D540F4C-AABE-4D68-99AF-516B1AEE8467}"/>
                </a:ext>
              </a:extLst>
            </p:cNvPr>
            <p:cNvSpPr/>
            <p:nvPr/>
          </p:nvSpPr>
          <p:spPr>
            <a:xfrm>
              <a:off x="12230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椭圆 258">
              <a:extLst>
                <a:ext uri="{FF2B5EF4-FFF2-40B4-BE49-F238E27FC236}">
                  <a16:creationId xmlns:a16="http://schemas.microsoft.com/office/drawing/2014/main" xmlns="" id="{3DC56CFE-5387-42A9-80F8-925C3C411198}"/>
                </a:ext>
              </a:extLst>
            </p:cNvPr>
            <p:cNvSpPr/>
            <p:nvPr/>
          </p:nvSpPr>
          <p:spPr>
            <a:xfrm>
              <a:off x="1362713" y="61290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椭圆 259">
              <a:extLst>
                <a:ext uri="{FF2B5EF4-FFF2-40B4-BE49-F238E27FC236}">
                  <a16:creationId xmlns:a16="http://schemas.microsoft.com/office/drawing/2014/main" xmlns="" id="{9248D272-6147-4ACA-B385-C3D22104F5F8}"/>
                </a:ext>
              </a:extLst>
            </p:cNvPr>
            <p:cNvSpPr/>
            <p:nvPr/>
          </p:nvSpPr>
          <p:spPr>
            <a:xfrm>
              <a:off x="1054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1" name="椭圆 260">
              <a:extLst>
                <a:ext uri="{FF2B5EF4-FFF2-40B4-BE49-F238E27FC236}">
                  <a16:creationId xmlns:a16="http://schemas.microsoft.com/office/drawing/2014/main" xmlns="" id="{1B964C21-D933-4E69-BF15-276910EA20B1}"/>
                </a:ext>
              </a:extLst>
            </p:cNvPr>
            <p:cNvSpPr/>
            <p:nvPr/>
          </p:nvSpPr>
          <p:spPr>
            <a:xfrm>
              <a:off x="2451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椭圆 261">
              <a:extLst>
                <a:ext uri="{FF2B5EF4-FFF2-40B4-BE49-F238E27FC236}">
                  <a16:creationId xmlns:a16="http://schemas.microsoft.com/office/drawing/2014/main" xmlns="" id="{3B398152-76CD-432F-A2EE-55763BE29F0F}"/>
                </a:ext>
              </a:extLst>
            </p:cNvPr>
            <p:cNvSpPr/>
            <p:nvPr/>
          </p:nvSpPr>
          <p:spPr>
            <a:xfrm>
              <a:off x="3848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椭圆 262">
              <a:extLst>
                <a:ext uri="{FF2B5EF4-FFF2-40B4-BE49-F238E27FC236}">
                  <a16:creationId xmlns:a16="http://schemas.microsoft.com/office/drawing/2014/main" xmlns="" id="{70142B2F-8AE2-43A5-B122-8615724AEBD7}"/>
                </a:ext>
              </a:extLst>
            </p:cNvPr>
            <p:cNvSpPr/>
            <p:nvPr/>
          </p:nvSpPr>
          <p:spPr>
            <a:xfrm>
              <a:off x="5245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椭圆 263">
              <a:extLst>
                <a:ext uri="{FF2B5EF4-FFF2-40B4-BE49-F238E27FC236}">
                  <a16:creationId xmlns:a16="http://schemas.microsoft.com/office/drawing/2014/main" xmlns="" id="{84CF903E-CA78-4A0A-A0EE-CAB740FAD9BD}"/>
                </a:ext>
              </a:extLst>
            </p:cNvPr>
            <p:cNvSpPr/>
            <p:nvPr/>
          </p:nvSpPr>
          <p:spPr>
            <a:xfrm>
              <a:off x="6642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5" name="椭圆 264">
              <a:extLst>
                <a:ext uri="{FF2B5EF4-FFF2-40B4-BE49-F238E27FC236}">
                  <a16:creationId xmlns:a16="http://schemas.microsoft.com/office/drawing/2014/main" xmlns="" id="{8EBFCF8F-F8E5-4A0A-BBF2-7C44359FDA1C}"/>
                </a:ext>
              </a:extLst>
            </p:cNvPr>
            <p:cNvSpPr/>
            <p:nvPr/>
          </p:nvSpPr>
          <p:spPr>
            <a:xfrm>
              <a:off x="8039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椭圆 265">
              <a:extLst>
                <a:ext uri="{FF2B5EF4-FFF2-40B4-BE49-F238E27FC236}">
                  <a16:creationId xmlns:a16="http://schemas.microsoft.com/office/drawing/2014/main" xmlns="" id="{37C3A912-803D-4351-BE9A-CF7D107B33E7}"/>
                </a:ext>
              </a:extLst>
            </p:cNvPr>
            <p:cNvSpPr/>
            <p:nvPr/>
          </p:nvSpPr>
          <p:spPr>
            <a:xfrm>
              <a:off x="9436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7" name="椭圆 266">
              <a:extLst>
                <a:ext uri="{FF2B5EF4-FFF2-40B4-BE49-F238E27FC236}">
                  <a16:creationId xmlns:a16="http://schemas.microsoft.com/office/drawing/2014/main" xmlns="" id="{A2151440-52A0-49A0-8B06-1DEDFFA8D42C}"/>
                </a:ext>
              </a:extLst>
            </p:cNvPr>
            <p:cNvSpPr/>
            <p:nvPr/>
          </p:nvSpPr>
          <p:spPr>
            <a:xfrm>
              <a:off x="10833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椭圆 267">
              <a:extLst>
                <a:ext uri="{FF2B5EF4-FFF2-40B4-BE49-F238E27FC236}">
                  <a16:creationId xmlns:a16="http://schemas.microsoft.com/office/drawing/2014/main" xmlns="" id="{5E72F7BA-E75F-4E9F-BD1F-BB2748B84A11}"/>
                </a:ext>
              </a:extLst>
            </p:cNvPr>
            <p:cNvSpPr/>
            <p:nvPr/>
          </p:nvSpPr>
          <p:spPr>
            <a:xfrm>
              <a:off x="12230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椭圆 268">
              <a:extLst>
                <a:ext uri="{FF2B5EF4-FFF2-40B4-BE49-F238E27FC236}">
                  <a16:creationId xmlns:a16="http://schemas.microsoft.com/office/drawing/2014/main" xmlns="" id="{726BBA7B-1F8E-473B-B984-C73D66FB3984}"/>
                </a:ext>
              </a:extLst>
            </p:cNvPr>
            <p:cNvSpPr/>
            <p:nvPr/>
          </p:nvSpPr>
          <p:spPr>
            <a:xfrm>
              <a:off x="1362713" y="62624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椭圆 269">
              <a:extLst>
                <a:ext uri="{FF2B5EF4-FFF2-40B4-BE49-F238E27FC236}">
                  <a16:creationId xmlns:a16="http://schemas.microsoft.com/office/drawing/2014/main" xmlns="" id="{711FD6B8-A2D9-43E5-ACE2-E7A55D0F35F7}"/>
                </a:ext>
              </a:extLst>
            </p:cNvPr>
            <p:cNvSpPr/>
            <p:nvPr/>
          </p:nvSpPr>
          <p:spPr>
            <a:xfrm>
              <a:off x="1054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椭圆 270">
              <a:extLst>
                <a:ext uri="{FF2B5EF4-FFF2-40B4-BE49-F238E27FC236}">
                  <a16:creationId xmlns:a16="http://schemas.microsoft.com/office/drawing/2014/main" xmlns="" id="{21517608-6346-4AA6-AC0A-DC02B9DC3EEF}"/>
                </a:ext>
              </a:extLst>
            </p:cNvPr>
            <p:cNvSpPr/>
            <p:nvPr/>
          </p:nvSpPr>
          <p:spPr>
            <a:xfrm>
              <a:off x="2451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椭圆 271">
              <a:extLst>
                <a:ext uri="{FF2B5EF4-FFF2-40B4-BE49-F238E27FC236}">
                  <a16:creationId xmlns:a16="http://schemas.microsoft.com/office/drawing/2014/main" xmlns="" id="{5FDE9BF8-E47C-484A-954F-DF5EB98B5CB4}"/>
                </a:ext>
              </a:extLst>
            </p:cNvPr>
            <p:cNvSpPr/>
            <p:nvPr/>
          </p:nvSpPr>
          <p:spPr>
            <a:xfrm>
              <a:off x="3848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3" name="椭圆 272">
              <a:extLst>
                <a:ext uri="{FF2B5EF4-FFF2-40B4-BE49-F238E27FC236}">
                  <a16:creationId xmlns:a16="http://schemas.microsoft.com/office/drawing/2014/main" xmlns="" id="{6E56DEB0-1D32-4C38-891E-81BD0F39A949}"/>
                </a:ext>
              </a:extLst>
            </p:cNvPr>
            <p:cNvSpPr/>
            <p:nvPr/>
          </p:nvSpPr>
          <p:spPr>
            <a:xfrm>
              <a:off x="5245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椭圆 273">
              <a:extLst>
                <a:ext uri="{FF2B5EF4-FFF2-40B4-BE49-F238E27FC236}">
                  <a16:creationId xmlns:a16="http://schemas.microsoft.com/office/drawing/2014/main" xmlns="" id="{FA71F605-F448-498F-9CA9-3DCDCC75B464}"/>
                </a:ext>
              </a:extLst>
            </p:cNvPr>
            <p:cNvSpPr/>
            <p:nvPr/>
          </p:nvSpPr>
          <p:spPr>
            <a:xfrm>
              <a:off x="6642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椭圆 274">
              <a:extLst>
                <a:ext uri="{FF2B5EF4-FFF2-40B4-BE49-F238E27FC236}">
                  <a16:creationId xmlns:a16="http://schemas.microsoft.com/office/drawing/2014/main" xmlns="" id="{9215D358-8863-4D79-9B24-7C39231DDD04}"/>
                </a:ext>
              </a:extLst>
            </p:cNvPr>
            <p:cNvSpPr/>
            <p:nvPr/>
          </p:nvSpPr>
          <p:spPr>
            <a:xfrm>
              <a:off x="8039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6" name="椭圆 275">
              <a:extLst>
                <a:ext uri="{FF2B5EF4-FFF2-40B4-BE49-F238E27FC236}">
                  <a16:creationId xmlns:a16="http://schemas.microsoft.com/office/drawing/2014/main" xmlns="" id="{53F386BC-4F63-4C09-B91D-F160FF8B5A0F}"/>
                </a:ext>
              </a:extLst>
            </p:cNvPr>
            <p:cNvSpPr/>
            <p:nvPr/>
          </p:nvSpPr>
          <p:spPr>
            <a:xfrm>
              <a:off x="9436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7" name="椭圆 276">
              <a:extLst>
                <a:ext uri="{FF2B5EF4-FFF2-40B4-BE49-F238E27FC236}">
                  <a16:creationId xmlns:a16="http://schemas.microsoft.com/office/drawing/2014/main" xmlns="" id="{A7CBC2F6-3A64-4F04-960E-2D7AC5F9E56D}"/>
                </a:ext>
              </a:extLst>
            </p:cNvPr>
            <p:cNvSpPr/>
            <p:nvPr/>
          </p:nvSpPr>
          <p:spPr>
            <a:xfrm>
              <a:off x="10833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椭圆 277">
              <a:extLst>
                <a:ext uri="{FF2B5EF4-FFF2-40B4-BE49-F238E27FC236}">
                  <a16:creationId xmlns:a16="http://schemas.microsoft.com/office/drawing/2014/main" xmlns="" id="{BDADCF64-A827-4DCC-B26E-4F51CF868351}"/>
                </a:ext>
              </a:extLst>
            </p:cNvPr>
            <p:cNvSpPr/>
            <p:nvPr/>
          </p:nvSpPr>
          <p:spPr>
            <a:xfrm>
              <a:off x="12230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椭圆 278">
              <a:extLst>
                <a:ext uri="{FF2B5EF4-FFF2-40B4-BE49-F238E27FC236}">
                  <a16:creationId xmlns:a16="http://schemas.microsoft.com/office/drawing/2014/main" xmlns="" id="{30BDE76A-8C14-43CB-A5F2-A86C7F21C694}"/>
                </a:ext>
              </a:extLst>
            </p:cNvPr>
            <p:cNvSpPr/>
            <p:nvPr/>
          </p:nvSpPr>
          <p:spPr>
            <a:xfrm>
              <a:off x="1362713" y="63957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0" name="椭圆 279">
              <a:extLst>
                <a:ext uri="{FF2B5EF4-FFF2-40B4-BE49-F238E27FC236}">
                  <a16:creationId xmlns:a16="http://schemas.microsoft.com/office/drawing/2014/main" xmlns="" id="{C5414B9D-3DCA-4BB5-A828-27C2316DFD86}"/>
                </a:ext>
              </a:extLst>
            </p:cNvPr>
            <p:cNvSpPr/>
            <p:nvPr/>
          </p:nvSpPr>
          <p:spPr>
            <a:xfrm>
              <a:off x="1054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椭圆 280">
              <a:extLst>
                <a:ext uri="{FF2B5EF4-FFF2-40B4-BE49-F238E27FC236}">
                  <a16:creationId xmlns:a16="http://schemas.microsoft.com/office/drawing/2014/main" xmlns="" id="{E63F6E67-1EFC-4049-9A6B-023084A63DC6}"/>
                </a:ext>
              </a:extLst>
            </p:cNvPr>
            <p:cNvSpPr/>
            <p:nvPr/>
          </p:nvSpPr>
          <p:spPr>
            <a:xfrm>
              <a:off x="2451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椭圆 281">
              <a:extLst>
                <a:ext uri="{FF2B5EF4-FFF2-40B4-BE49-F238E27FC236}">
                  <a16:creationId xmlns:a16="http://schemas.microsoft.com/office/drawing/2014/main" xmlns="" id="{A34EAB2A-266F-4A44-99CC-B533DFA5FECB}"/>
                </a:ext>
              </a:extLst>
            </p:cNvPr>
            <p:cNvSpPr/>
            <p:nvPr/>
          </p:nvSpPr>
          <p:spPr>
            <a:xfrm>
              <a:off x="3848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椭圆 282">
              <a:extLst>
                <a:ext uri="{FF2B5EF4-FFF2-40B4-BE49-F238E27FC236}">
                  <a16:creationId xmlns:a16="http://schemas.microsoft.com/office/drawing/2014/main" xmlns="" id="{D7F3F24F-11DB-445D-9CD9-FF37835ED08E}"/>
                </a:ext>
              </a:extLst>
            </p:cNvPr>
            <p:cNvSpPr/>
            <p:nvPr/>
          </p:nvSpPr>
          <p:spPr>
            <a:xfrm>
              <a:off x="5245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椭圆 283">
              <a:extLst>
                <a:ext uri="{FF2B5EF4-FFF2-40B4-BE49-F238E27FC236}">
                  <a16:creationId xmlns:a16="http://schemas.microsoft.com/office/drawing/2014/main" xmlns="" id="{E2F53DC7-6AD6-45DA-9CE3-93A00A973805}"/>
                </a:ext>
              </a:extLst>
            </p:cNvPr>
            <p:cNvSpPr/>
            <p:nvPr/>
          </p:nvSpPr>
          <p:spPr>
            <a:xfrm>
              <a:off x="6642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5" name="椭圆 284">
              <a:extLst>
                <a:ext uri="{FF2B5EF4-FFF2-40B4-BE49-F238E27FC236}">
                  <a16:creationId xmlns:a16="http://schemas.microsoft.com/office/drawing/2014/main" xmlns="" id="{3E8123EF-974A-442F-8B2A-C71054384D87}"/>
                </a:ext>
              </a:extLst>
            </p:cNvPr>
            <p:cNvSpPr/>
            <p:nvPr/>
          </p:nvSpPr>
          <p:spPr>
            <a:xfrm>
              <a:off x="8039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椭圆 285">
              <a:extLst>
                <a:ext uri="{FF2B5EF4-FFF2-40B4-BE49-F238E27FC236}">
                  <a16:creationId xmlns:a16="http://schemas.microsoft.com/office/drawing/2014/main" xmlns="" id="{CBC2B341-769B-4601-9E7F-E8008B54CF90}"/>
                </a:ext>
              </a:extLst>
            </p:cNvPr>
            <p:cNvSpPr/>
            <p:nvPr/>
          </p:nvSpPr>
          <p:spPr>
            <a:xfrm>
              <a:off x="9436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椭圆 286">
              <a:extLst>
                <a:ext uri="{FF2B5EF4-FFF2-40B4-BE49-F238E27FC236}">
                  <a16:creationId xmlns:a16="http://schemas.microsoft.com/office/drawing/2014/main" xmlns="" id="{50F6CEFA-5F60-4182-8892-BE749426ADD3}"/>
                </a:ext>
              </a:extLst>
            </p:cNvPr>
            <p:cNvSpPr/>
            <p:nvPr/>
          </p:nvSpPr>
          <p:spPr>
            <a:xfrm>
              <a:off x="10833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椭圆 287">
              <a:extLst>
                <a:ext uri="{FF2B5EF4-FFF2-40B4-BE49-F238E27FC236}">
                  <a16:creationId xmlns:a16="http://schemas.microsoft.com/office/drawing/2014/main" xmlns="" id="{9003ABAB-9AA7-4D8C-A0D0-6482A9512274}"/>
                </a:ext>
              </a:extLst>
            </p:cNvPr>
            <p:cNvSpPr/>
            <p:nvPr/>
          </p:nvSpPr>
          <p:spPr>
            <a:xfrm>
              <a:off x="12230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椭圆 288">
              <a:extLst>
                <a:ext uri="{FF2B5EF4-FFF2-40B4-BE49-F238E27FC236}">
                  <a16:creationId xmlns:a16="http://schemas.microsoft.com/office/drawing/2014/main" xmlns="" id="{5D536571-2BED-4934-BD78-1983294C9DC6}"/>
                </a:ext>
              </a:extLst>
            </p:cNvPr>
            <p:cNvSpPr/>
            <p:nvPr/>
          </p:nvSpPr>
          <p:spPr>
            <a:xfrm>
              <a:off x="1362713" y="652914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椭圆 289">
              <a:extLst>
                <a:ext uri="{FF2B5EF4-FFF2-40B4-BE49-F238E27FC236}">
                  <a16:creationId xmlns:a16="http://schemas.microsoft.com/office/drawing/2014/main" xmlns="" id="{6C48CB44-60D1-4187-AF3C-C144471645EB}"/>
                </a:ext>
              </a:extLst>
            </p:cNvPr>
            <p:cNvSpPr/>
            <p:nvPr/>
          </p:nvSpPr>
          <p:spPr>
            <a:xfrm>
              <a:off x="1054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1" name="椭圆 290">
              <a:extLst>
                <a:ext uri="{FF2B5EF4-FFF2-40B4-BE49-F238E27FC236}">
                  <a16:creationId xmlns:a16="http://schemas.microsoft.com/office/drawing/2014/main" xmlns="" id="{8DC96982-F75B-4359-87B6-0B21BDCB8E5A}"/>
                </a:ext>
              </a:extLst>
            </p:cNvPr>
            <p:cNvSpPr/>
            <p:nvPr/>
          </p:nvSpPr>
          <p:spPr>
            <a:xfrm>
              <a:off x="2451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2" name="椭圆 291">
              <a:extLst>
                <a:ext uri="{FF2B5EF4-FFF2-40B4-BE49-F238E27FC236}">
                  <a16:creationId xmlns:a16="http://schemas.microsoft.com/office/drawing/2014/main" xmlns="" id="{DB0C82AD-8310-4B4C-908E-72CE83026165}"/>
                </a:ext>
              </a:extLst>
            </p:cNvPr>
            <p:cNvSpPr/>
            <p:nvPr/>
          </p:nvSpPr>
          <p:spPr>
            <a:xfrm>
              <a:off x="3848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3" name="椭圆 292">
              <a:extLst>
                <a:ext uri="{FF2B5EF4-FFF2-40B4-BE49-F238E27FC236}">
                  <a16:creationId xmlns:a16="http://schemas.microsoft.com/office/drawing/2014/main" xmlns="" id="{9FCE51C9-E6BC-49B0-9A3A-3FF277569E61}"/>
                </a:ext>
              </a:extLst>
            </p:cNvPr>
            <p:cNvSpPr/>
            <p:nvPr/>
          </p:nvSpPr>
          <p:spPr>
            <a:xfrm>
              <a:off x="5245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4" name="椭圆 293">
              <a:extLst>
                <a:ext uri="{FF2B5EF4-FFF2-40B4-BE49-F238E27FC236}">
                  <a16:creationId xmlns:a16="http://schemas.microsoft.com/office/drawing/2014/main" xmlns="" id="{07BA64D5-2F31-4433-934A-D2FCC130E0AA}"/>
                </a:ext>
              </a:extLst>
            </p:cNvPr>
            <p:cNvSpPr/>
            <p:nvPr/>
          </p:nvSpPr>
          <p:spPr>
            <a:xfrm>
              <a:off x="6642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5" name="椭圆 294">
              <a:extLst>
                <a:ext uri="{FF2B5EF4-FFF2-40B4-BE49-F238E27FC236}">
                  <a16:creationId xmlns:a16="http://schemas.microsoft.com/office/drawing/2014/main" xmlns="" id="{F44A8621-EEAD-4455-90EA-738F6C03842D}"/>
                </a:ext>
              </a:extLst>
            </p:cNvPr>
            <p:cNvSpPr/>
            <p:nvPr/>
          </p:nvSpPr>
          <p:spPr>
            <a:xfrm>
              <a:off x="8039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椭圆 295">
              <a:extLst>
                <a:ext uri="{FF2B5EF4-FFF2-40B4-BE49-F238E27FC236}">
                  <a16:creationId xmlns:a16="http://schemas.microsoft.com/office/drawing/2014/main" xmlns="" id="{39901539-4D18-4DD2-AE79-B04A5D0E1415}"/>
                </a:ext>
              </a:extLst>
            </p:cNvPr>
            <p:cNvSpPr/>
            <p:nvPr/>
          </p:nvSpPr>
          <p:spPr>
            <a:xfrm>
              <a:off x="9436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7" name="椭圆 296">
              <a:extLst>
                <a:ext uri="{FF2B5EF4-FFF2-40B4-BE49-F238E27FC236}">
                  <a16:creationId xmlns:a16="http://schemas.microsoft.com/office/drawing/2014/main" xmlns="" id="{D440AC3E-011C-47B1-9249-6F9E397F989D}"/>
                </a:ext>
              </a:extLst>
            </p:cNvPr>
            <p:cNvSpPr/>
            <p:nvPr/>
          </p:nvSpPr>
          <p:spPr>
            <a:xfrm>
              <a:off x="10833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8" name="椭圆 297">
              <a:extLst>
                <a:ext uri="{FF2B5EF4-FFF2-40B4-BE49-F238E27FC236}">
                  <a16:creationId xmlns:a16="http://schemas.microsoft.com/office/drawing/2014/main" xmlns="" id="{D25D6A98-93A8-440B-B3A1-10C2ADCCDED4}"/>
                </a:ext>
              </a:extLst>
            </p:cNvPr>
            <p:cNvSpPr/>
            <p:nvPr/>
          </p:nvSpPr>
          <p:spPr>
            <a:xfrm>
              <a:off x="12230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椭圆 298">
              <a:extLst>
                <a:ext uri="{FF2B5EF4-FFF2-40B4-BE49-F238E27FC236}">
                  <a16:creationId xmlns:a16="http://schemas.microsoft.com/office/drawing/2014/main" xmlns="" id="{733D852A-B135-4F9B-AC4E-A53BA6CCAED5}"/>
                </a:ext>
              </a:extLst>
            </p:cNvPr>
            <p:cNvSpPr/>
            <p:nvPr/>
          </p:nvSpPr>
          <p:spPr>
            <a:xfrm>
              <a:off x="1362713" y="6662498"/>
              <a:ext cx="60960" cy="609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24" name="图片 123">
            <a:extLst>
              <a:ext uri="{FF2B5EF4-FFF2-40B4-BE49-F238E27FC236}">
                <a16:creationId xmlns:a16="http://schemas.microsoft.com/office/drawing/2014/main" xmlns="" id="{1E16BEE4-4B5C-4E64-BF24-05F052A9DBE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alphaModFix amt="44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064402" y="1559246"/>
            <a:ext cx="1330310" cy="1264342"/>
          </a:xfrm>
          <a:prstGeom prst="rect">
            <a:avLst/>
          </a:prstGeom>
        </p:spPr>
      </p:pic>
      <p:pic>
        <p:nvPicPr>
          <p:cNvPr id="127" name="图片 126">
            <a:extLst>
              <a:ext uri="{FF2B5EF4-FFF2-40B4-BE49-F238E27FC236}">
                <a16:creationId xmlns:a16="http://schemas.microsoft.com/office/drawing/2014/main" xmlns="" id="{72B6CFCD-678A-4288-8843-4F0FC3FDC03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alphaModFix amt="44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22899" y="2458740"/>
            <a:ext cx="874073" cy="830729"/>
          </a:xfrm>
          <a:prstGeom prst="rect">
            <a:avLst/>
          </a:prstGeom>
        </p:spPr>
      </p:pic>
      <p:pic>
        <p:nvPicPr>
          <p:cNvPr id="128" name="图片 127">
            <a:extLst>
              <a:ext uri="{FF2B5EF4-FFF2-40B4-BE49-F238E27FC236}">
                <a16:creationId xmlns:a16="http://schemas.microsoft.com/office/drawing/2014/main" xmlns="" id="{212DC1F9-8CC9-41DA-9750-1C30F13E1D5F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2">
                <a:shade val="45000"/>
                <a:satMod val="135000"/>
              </a:schemeClr>
              <a:prstClr val="white"/>
            </a:duotone>
            <a:alphaModFix amt="44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08711" y="4615697"/>
            <a:ext cx="997764" cy="948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38427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组合 98">
            <a:extLst>
              <a:ext uri="{FF2B5EF4-FFF2-40B4-BE49-F238E27FC236}">
                <a16:creationId xmlns:a16="http://schemas.microsoft.com/office/drawing/2014/main" xmlns="" id="{0357A92F-0AEC-4333-A47A-208601442855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42" name="图片 41" descr="公路旁的轨道上行驶&#10;&#10;描述已自动生成">
              <a:extLst>
                <a:ext uri="{FF2B5EF4-FFF2-40B4-BE49-F238E27FC236}">
                  <a16:creationId xmlns:a16="http://schemas.microsoft.com/office/drawing/2014/main" xmlns="" id="{9C846FD0-92B0-486D-AC92-D6F4CBAA07A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2" t="17259" r="311"/>
            <a:stretch/>
          </p:blipFill>
          <p:spPr>
            <a:xfrm flipH="1">
              <a:off x="0" y="0"/>
              <a:ext cx="6096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pic>
          <p:nvPicPr>
            <p:cNvPr id="36" name="图片 35" descr="公路旁的轨道上行驶&#10;&#10;描述已自动生成">
              <a:extLst>
                <a:ext uri="{FF2B5EF4-FFF2-40B4-BE49-F238E27FC236}">
                  <a16:creationId xmlns:a16="http://schemas.microsoft.com/office/drawing/2014/main" xmlns="" id="{A249F3E0-AC65-480D-8BCE-8DC941CC9B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662" t="17259" r="311"/>
            <a:stretch/>
          </p:blipFill>
          <p:spPr>
            <a:xfrm>
              <a:off x="6096000" y="0"/>
              <a:ext cx="6096000" cy="6858000"/>
            </a:xfrm>
            <a:custGeom>
              <a:avLst/>
              <a:gdLst>
                <a:gd name="connsiteX0" fmla="*/ 0 w 12192000"/>
                <a:gd name="connsiteY0" fmla="*/ 0 h 6858000"/>
                <a:gd name="connsiteX1" fmla="*/ 12192000 w 12192000"/>
                <a:gd name="connsiteY1" fmla="*/ 0 h 6858000"/>
                <a:gd name="connsiteX2" fmla="*/ 12192000 w 12192000"/>
                <a:gd name="connsiteY2" fmla="*/ 6858000 h 6858000"/>
                <a:gd name="connsiteX3" fmla="*/ 0 w 12192000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00" h="6858000"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</p:grp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A805B63C-AD30-4868-945B-BF4BEF5FC121}"/>
              </a:ext>
            </a:extLst>
          </p:cNvPr>
          <p:cNvSpPr txBox="1"/>
          <p:nvPr/>
        </p:nvSpPr>
        <p:spPr>
          <a:xfrm>
            <a:off x="2730500" y="473054"/>
            <a:ext cx="6731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9600" b="1">
                <a:gradFill>
                  <a:gsLst>
                    <a:gs pos="0">
                      <a:schemeClr val="bg1">
                        <a:alpha val="52000"/>
                      </a:schemeClr>
                    </a:gs>
                    <a:gs pos="71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THE END</a:t>
            </a:r>
            <a:endParaRPr lang="zh-CN" altLang="en-US" sz="9600" b="1">
              <a:gradFill>
                <a:gsLst>
                  <a:gs pos="0">
                    <a:schemeClr val="bg1">
                      <a:alpha val="52000"/>
                    </a:schemeClr>
                  </a:gs>
                  <a:gs pos="71000">
                    <a:schemeClr val="bg1">
                      <a:alpha val="0"/>
                    </a:schemeClr>
                  </a:gs>
                </a:gsLst>
                <a:lin ang="5400000" scaled="1"/>
              </a:gradFill>
              <a:latin typeface="OPPOSans H" panose="00020600040101010101" pitchFamily="18" charset="-122"/>
              <a:ea typeface="OPPOSans H" panose="00020600040101010101" pitchFamily="18" charset="-122"/>
              <a:cs typeface="OPPOSans H" panose="00020600040101010101" pitchFamily="18" charset="-122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xmlns="" id="{8091FA45-CB71-418B-A30B-E3D6C5D3DF92}"/>
              </a:ext>
            </a:extLst>
          </p:cNvPr>
          <p:cNvSpPr/>
          <p:nvPr/>
        </p:nvSpPr>
        <p:spPr>
          <a:xfrm flipH="1">
            <a:off x="6928830" y="2235198"/>
            <a:ext cx="5263170" cy="4622802"/>
          </a:xfrm>
          <a:custGeom>
            <a:avLst/>
            <a:gdLst>
              <a:gd name="connsiteX0" fmla="*/ 5031166 w 5263170"/>
              <a:gd name="connsiteY0" fmla="*/ 0 h 4622802"/>
              <a:gd name="connsiteX1" fmla="*/ 0 w 5263170"/>
              <a:gd name="connsiteY1" fmla="*/ 1801800 h 4622802"/>
              <a:gd name="connsiteX2" fmla="*/ 0 w 5263170"/>
              <a:gd name="connsiteY2" fmla="*/ 4622802 h 4622802"/>
              <a:gd name="connsiteX3" fmla="*/ 3776592 w 5263170"/>
              <a:gd name="connsiteY3" fmla="*/ 4622802 h 4622802"/>
              <a:gd name="connsiteX4" fmla="*/ 5263170 w 5263170"/>
              <a:gd name="connsiteY4" fmla="*/ 72571 h 462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3170" h="4622802">
                <a:moveTo>
                  <a:pt x="5031166" y="0"/>
                </a:moveTo>
                <a:lnTo>
                  <a:pt x="0" y="1801800"/>
                </a:lnTo>
                <a:lnTo>
                  <a:pt x="0" y="4622802"/>
                </a:lnTo>
                <a:lnTo>
                  <a:pt x="3776592" y="4622802"/>
                </a:lnTo>
                <a:lnTo>
                  <a:pt x="5263170" y="72571"/>
                </a:lnTo>
                <a:close/>
              </a:path>
            </a:pathLst>
          </a:custGeom>
          <a:gradFill flip="none" rotWithShape="1">
            <a:gsLst>
              <a:gs pos="41000">
                <a:schemeClr val="accent2">
                  <a:lumMod val="75000"/>
                  <a:alpha val="85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8C4EC135-F0CB-4737-9D90-21EE0FC5F76C}"/>
              </a:ext>
            </a:extLst>
          </p:cNvPr>
          <p:cNvSpPr txBox="1"/>
          <p:nvPr/>
        </p:nvSpPr>
        <p:spPr>
          <a:xfrm>
            <a:off x="7442200" y="1148760"/>
            <a:ext cx="1954381" cy="8015514"/>
          </a:xfrm>
          <a:prstGeom prst="rect">
            <a:avLst/>
          </a:prstGeom>
          <a:noFill/>
        </p:spPr>
        <p:txBody>
          <a:bodyPr vert="eaVert" wrap="square" rtlCol="0">
            <a:spAutoFit/>
            <a:scene3d>
              <a:camera prst="perspectiveRelaxedModerately" fov="6600000">
                <a:rot lat="18004222" lon="18428662" rev="3002587"/>
              </a:camera>
              <a:lightRig rig="threePt" dir="t"/>
            </a:scene3d>
          </a:bodyPr>
          <a:lstStyle>
            <a:defPPr>
              <a:defRPr lang="zh-CN"/>
            </a:defPPr>
            <a:lvl1pPr>
              <a:defRPr sz="13800" b="1">
                <a:solidFill>
                  <a:schemeClr val="bg1"/>
                </a:soli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defRPr>
            </a:lvl1pPr>
          </a:lstStyle>
          <a:p>
            <a:r>
              <a:rPr lang="zh-CN" altLang="en-US" sz="11500"/>
              <a:t>无止境   </a:t>
            </a: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xmlns="" id="{B1CA832D-C628-48B6-801D-112A8D90F0BD}"/>
              </a:ext>
            </a:extLst>
          </p:cNvPr>
          <p:cNvSpPr/>
          <p:nvPr/>
        </p:nvSpPr>
        <p:spPr>
          <a:xfrm>
            <a:off x="0" y="2235198"/>
            <a:ext cx="5263170" cy="4622802"/>
          </a:xfrm>
          <a:custGeom>
            <a:avLst/>
            <a:gdLst>
              <a:gd name="connsiteX0" fmla="*/ 5031166 w 5263170"/>
              <a:gd name="connsiteY0" fmla="*/ 0 h 4622802"/>
              <a:gd name="connsiteX1" fmla="*/ 0 w 5263170"/>
              <a:gd name="connsiteY1" fmla="*/ 1801800 h 4622802"/>
              <a:gd name="connsiteX2" fmla="*/ 0 w 5263170"/>
              <a:gd name="connsiteY2" fmla="*/ 4622802 h 4622802"/>
              <a:gd name="connsiteX3" fmla="*/ 3776592 w 5263170"/>
              <a:gd name="connsiteY3" fmla="*/ 4622802 h 4622802"/>
              <a:gd name="connsiteX4" fmla="*/ 5263170 w 5263170"/>
              <a:gd name="connsiteY4" fmla="*/ 72571 h 462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3170" h="4622802">
                <a:moveTo>
                  <a:pt x="5031166" y="0"/>
                </a:moveTo>
                <a:lnTo>
                  <a:pt x="0" y="1801800"/>
                </a:lnTo>
                <a:lnTo>
                  <a:pt x="0" y="4622802"/>
                </a:lnTo>
                <a:lnTo>
                  <a:pt x="3776592" y="4622802"/>
                </a:lnTo>
                <a:lnTo>
                  <a:pt x="5263170" y="72571"/>
                </a:lnTo>
                <a:close/>
              </a:path>
            </a:pathLst>
          </a:custGeom>
          <a:gradFill flip="none" rotWithShape="1">
            <a:gsLst>
              <a:gs pos="41000">
                <a:schemeClr val="accent2">
                  <a:lumMod val="75000"/>
                  <a:alpha val="85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F83FEC29-E438-4793-9FE2-15FE6D74DBF1}"/>
              </a:ext>
            </a:extLst>
          </p:cNvPr>
          <p:cNvSpPr txBox="1"/>
          <p:nvPr/>
        </p:nvSpPr>
        <p:spPr>
          <a:xfrm>
            <a:off x="2469894" y="1491344"/>
            <a:ext cx="2308324" cy="5965371"/>
          </a:xfrm>
          <a:prstGeom prst="rect">
            <a:avLst/>
          </a:prstGeom>
          <a:noFill/>
        </p:spPr>
        <p:txBody>
          <a:bodyPr vert="eaVert" wrap="square" rtlCol="0">
            <a:spAutoFit/>
            <a:scene3d>
              <a:camera prst="perspectiveRelaxedModerately" fov="6600000">
                <a:rot lat="18258017" lon="3120000" rev="18586164"/>
              </a:camera>
              <a:lightRig rig="threePt" dir="t"/>
            </a:scene3d>
          </a:bodyPr>
          <a:lstStyle/>
          <a:p>
            <a:r>
              <a:rPr lang="zh-CN" altLang="en-US" sz="13800" b="1">
                <a:solidFill>
                  <a:schemeClr val="bg1"/>
                </a:soli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前 进</a:t>
            </a:r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xmlns="" id="{F92F05F0-A9F1-43D8-9662-EDADE294D1D2}"/>
              </a:ext>
            </a:extLst>
          </p:cNvPr>
          <p:cNvSpPr/>
          <p:nvPr/>
        </p:nvSpPr>
        <p:spPr>
          <a:xfrm rot="4871394">
            <a:off x="2037892" y="-369217"/>
            <a:ext cx="991521" cy="5281480"/>
          </a:xfrm>
          <a:custGeom>
            <a:avLst/>
            <a:gdLst>
              <a:gd name="connsiteX0" fmla="*/ 230623 w 991521"/>
              <a:gd name="connsiteY0" fmla="*/ 0 h 5281480"/>
              <a:gd name="connsiteX1" fmla="*/ 753988 w 991521"/>
              <a:gd name="connsiteY1" fmla="*/ 0 h 5281480"/>
              <a:gd name="connsiteX2" fmla="*/ 991521 w 991521"/>
              <a:gd name="connsiteY2" fmla="*/ 5281480 h 5281480"/>
              <a:gd name="connsiteX3" fmla="*/ 0 w 991521"/>
              <a:gd name="connsiteY3" fmla="*/ 5127805 h 5281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521" h="5281480">
                <a:moveTo>
                  <a:pt x="230623" y="0"/>
                </a:moveTo>
                <a:lnTo>
                  <a:pt x="753988" y="0"/>
                </a:lnTo>
                <a:lnTo>
                  <a:pt x="991521" y="5281480"/>
                </a:lnTo>
                <a:lnTo>
                  <a:pt x="0" y="5127805"/>
                </a:lnTo>
                <a:close/>
              </a:path>
            </a:pathLst>
          </a:custGeom>
          <a:gradFill>
            <a:gsLst>
              <a:gs pos="41000">
                <a:schemeClr val="accent2">
                  <a:lumMod val="75000"/>
                  <a:alpha val="75000"/>
                </a:schemeClr>
              </a:gs>
              <a:gs pos="95000">
                <a:schemeClr val="accent2">
                  <a:lumMod val="60000"/>
                  <a:lumOff val="40000"/>
                  <a:alpha val="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72" name="Straight Connector 44+">
            <a:extLst>
              <a:ext uri="{FF2B5EF4-FFF2-40B4-BE49-F238E27FC236}">
                <a16:creationId xmlns:a16="http://schemas.microsoft.com/office/drawing/2014/main" xmlns="" id="{8583870A-2860-489A-9AEE-21D1CB04A0AD}"/>
              </a:ext>
            </a:extLst>
          </p:cNvPr>
          <p:cNvCxnSpPr>
            <a:cxnSpLocks/>
          </p:cNvCxnSpPr>
          <p:nvPr/>
        </p:nvCxnSpPr>
        <p:spPr>
          <a:xfrm flipV="1">
            <a:off x="-6350" y="2095500"/>
            <a:ext cx="5343675" cy="1295400"/>
          </a:xfrm>
          <a:prstGeom prst="line">
            <a:avLst/>
          </a:prstGeom>
          <a:ln w="19050"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>
                    <a:lumMod val="60000"/>
                    <a:lumOff val="4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44++">
            <a:extLst>
              <a:ext uri="{FF2B5EF4-FFF2-40B4-BE49-F238E27FC236}">
                <a16:creationId xmlns:a16="http://schemas.microsoft.com/office/drawing/2014/main" xmlns="" id="{6EC74DE7-370F-4692-BFD7-DC7C5BBE3646}"/>
              </a:ext>
            </a:extLst>
          </p:cNvPr>
          <p:cNvCxnSpPr>
            <a:cxnSpLocks/>
          </p:cNvCxnSpPr>
          <p:nvPr/>
        </p:nvCxnSpPr>
        <p:spPr>
          <a:xfrm flipV="1">
            <a:off x="-76200" y="2088110"/>
            <a:ext cx="5440680" cy="1652040"/>
          </a:xfrm>
          <a:prstGeom prst="line">
            <a:avLst/>
          </a:prstGeom>
          <a:ln w="114300">
            <a:gradFill>
              <a:gsLst>
                <a:gs pos="0">
                  <a:schemeClr val="bg1">
                    <a:alpha val="49000"/>
                  </a:schemeClr>
                </a:gs>
                <a:gs pos="79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xmlns="" id="{268DE6E1-5CDE-4801-93D8-D3800E96C536}"/>
              </a:ext>
            </a:extLst>
          </p:cNvPr>
          <p:cNvSpPr/>
          <p:nvPr/>
        </p:nvSpPr>
        <p:spPr>
          <a:xfrm rot="16728606" flipH="1">
            <a:off x="9169223" y="-369217"/>
            <a:ext cx="991521" cy="5281480"/>
          </a:xfrm>
          <a:custGeom>
            <a:avLst/>
            <a:gdLst>
              <a:gd name="connsiteX0" fmla="*/ 230623 w 991521"/>
              <a:gd name="connsiteY0" fmla="*/ 0 h 5281480"/>
              <a:gd name="connsiteX1" fmla="*/ 753988 w 991521"/>
              <a:gd name="connsiteY1" fmla="*/ 0 h 5281480"/>
              <a:gd name="connsiteX2" fmla="*/ 991521 w 991521"/>
              <a:gd name="connsiteY2" fmla="*/ 5281480 h 5281480"/>
              <a:gd name="connsiteX3" fmla="*/ 0 w 991521"/>
              <a:gd name="connsiteY3" fmla="*/ 5127805 h 5281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521" h="5281480">
                <a:moveTo>
                  <a:pt x="230623" y="0"/>
                </a:moveTo>
                <a:lnTo>
                  <a:pt x="753988" y="0"/>
                </a:lnTo>
                <a:lnTo>
                  <a:pt x="991521" y="5281480"/>
                </a:lnTo>
                <a:lnTo>
                  <a:pt x="0" y="5127805"/>
                </a:lnTo>
                <a:close/>
              </a:path>
            </a:pathLst>
          </a:custGeom>
          <a:gradFill>
            <a:gsLst>
              <a:gs pos="41000">
                <a:schemeClr val="accent2">
                  <a:lumMod val="75000"/>
                  <a:alpha val="75000"/>
                </a:schemeClr>
              </a:gs>
              <a:gs pos="95000">
                <a:schemeClr val="accent2">
                  <a:lumMod val="60000"/>
                  <a:lumOff val="40000"/>
                  <a:alpha val="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96" name="Straight Connector 44+">
            <a:extLst>
              <a:ext uri="{FF2B5EF4-FFF2-40B4-BE49-F238E27FC236}">
                <a16:creationId xmlns:a16="http://schemas.microsoft.com/office/drawing/2014/main" xmlns="" id="{28E9F532-81FF-435B-90A7-A0F844AD373D}"/>
              </a:ext>
            </a:extLst>
          </p:cNvPr>
          <p:cNvCxnSpPr>
            <a:cxnSpLocks/>
          </p:cNvCxnSpPr>
          <p:nvPr/>
        </p:nvCxnSpPr>
        <p:spPr>
          <a:xfrm flipH="1" flipV="1">
            <a:off x="6861311" y="2095500"/>
            <a:ext cx="5343675" cy="1295400"/>
          </a:xfrm>
          <a:prstGeom prst="line">
            <a:avLst/>
          </a:prstGeom>
          <a:ln w="19050">
            <a:gradFill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>
                    <a:lumMod val="60000"/>
                    <a:lumOff val="4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44++">
            <a:extLst>
              <a:ext uri="{FF2B5EF4-FFF2-40B4-BE49-F238E27FC236}">
                <a16:creationId xmlns:a16="http://schemas.microsoft.com/office/drawing/2014/main" xmlns="" id="{7FB35524-DEAC-47B1-92B8-9E8652A75E98}"/>
              </a:ext>
            </a:extLst>
          </p:cNvPr>
          <p:cNvCxnSpPr>
            <a:cxnSpLocks/>
          </p:cNvCxnSpPr>
          <p:nvPr/>
        </p:nvCxnSpPr>
        <p:spPr>
          <a:xfrm flipH="1" flipV="1">
            <a:off x="6834156" y="2088110"/>
            <a:ext cx="5440680" cy="1652040"/>
          </a:xfrm>
          <a:prstGeom prst="line">
            <a:avLst/>
          </a:prstGeom>
          <a:ln w="114300">
            <a:gradFill>
              <a:gsLst>
                <a:gs pos="0">
                  <a:schemeClr val="bg1">
                    <a:alpha val="49000"/>
                  </a:schemeClr>
                </a:gs>
                <a:gs pos="79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06121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夜晚的雪地上&#10;&#10;中度可信度描述已自动生成">
            <a:extLst>
              <a:ext uri="{FF2B5EF4-FFF2-40B4-BE49-F238E27FC236}">
                <a16:creationId xmlns:a16="http://schemas.microsoft.com/office/drawing/2014/main" xmlns="" id="{6E2E81C1-9FD8-4CEE-968C-BF4DE13AF1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44" b="604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10" name="图片 9" descr="QR 代码&#10;&#10;描述已自动生成">
            <a:extLst>
              <a:ext uri="{FF2B5EF4-FFF2-40B4-BE49-F238E27FC236}">
                <a16:creationId xmlns:a16="http://schemas.microsoft.com/office/drawing/2014/main" xmlns="" id="{DA4E18CC-D0D9-4819-84E5-F07A4AF1525B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105" y="2880776"/>
            <a:ext cx="1106529" cy="1106529"/>
          </a:xfrm>
          <a:prstGeom prst="roundRect">
            <a:avLst>
              <a:gd name="adj" fmla="val 8707"/>
            </a:avLst>
          </a:prstGeom>
          <a:effectLst/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009762F0-AC7F-49E4-BA30-FEED0099CAD0}"/>
              </a:ext>
            </a:extLst>
          </p:cNvPr>
          <p:cNvSpPr txBox="1"/>
          <p:nvPr/>
        </p:nvSpPr>
        <p:spPr>
          <a:xfrm>
            <a:off x="1807272" y="2880776"/>
            <a:ext cx="1985661" cy="405111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稿定</a:t>
            </a:r>
            <a:r>
              <a:rPr lang="en-US" altLang="zh-CN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PPT</a:t>
            </a:r>
            <a:r>
              <a:rPr lang="zh-CN" altLang="en-US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实验室</a:t>
            </a:r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4D3F33E4-3B86-4B67-9E26-C72AA09D5DE9}"/>
              </a:ext>
            </a:extLst>
          </p:cNvPr>
          <p:cNvCxnSpPr>
            <a:cxnSpLocks/>
          </p:cNvCxnSpPr>
          <p:nvPr/>
        </p:nvCxnSpPr>
        <p:spPr>
          <a:xfrm>
            <a:off x="1912752" y="3285887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B0EAED52-F738-4924-B11C-F6C1E5E02270}"/>
              </a:ext>
            </a:extLst>
          </p:cNvPr>
          <p:cNvSpPr txBox="1"/>
          <p:nvPr/>
        </p:nvSpPr>
        <p:spPr>
          <a:xfrm>
            <a:off x="1825950" y="3344831"/>
            <a:ext cx="2511031" cy="654410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关注公众号</a:t>
            </a:r>
            <a:endParaRPr lang="en-US" altLang="zh-CN" sz="1215" dirty="0">
              <a:solidFill>
                <a:srgbClr val="191C78"/>
              </a:solidFill>
              <a:latin typeface="阿里巴巴普惠体 2.0 35 Thin" panose="00020600040101010101" pitchFamily="18" charset="-122"/>
              <a:ea typeface="阿里巴巴普惠体 2.0 35 Thin" panose="00020600040101010101" pitchFamily="18" charset="-122"/>
              <a:cs typeface="阿里巴巴普惠体 2.0 35 Thin" panose="00020600040101010101" pitchFamily="18" charset="-122"/>
            </a:endParaRPr>
          </a:p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后台回复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【</a:t>
            </a:r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模板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】</a:t>
            </a:r>
          </a:p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即可获得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10</a:t>
            </a:r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套免费年终回报模板</a:t>
            </a: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FFFC01A1-519D-49F8-9C2D-CFEA2F4A4332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4105" y="4527863"/>
            <a:ext cx="1106529" cy="1106529"/>
          </a:xfrm>
          <a:prstGeom prst="roundRect">
            <a:avLst>
              <a:gd name="adj" fmla="val 8707"/>
            </a:avLst>
          </a:prstGeom>
          <a:effectLst/>
        </p:spPr>
      </p:pic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28CEDE0C-F531-4CAB-AEDA-54016756A5ED}"/>
              </a:ext>
            </a:extLst>
          </p:cNvPr>
          <p:cNvSpPr txBox="1"/>
          <p:nvPr/>
        </p:nvSpPr>
        <p:spPr>
          <a:xfrm>
            <a:off x="1807272" y="4527863"/>
            <a:ext cx="1985661" cy="405111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稿定</a:t>
            </a:r>
            <a:r>
              <a:rPr lang="en-US" altLang="zh-CN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PPT</a:t>
            </a:r>
            <a:endParaRPr lang="zh-CN" altLang="en-US" sz="2025" dirty="0">
              <a:solidFill>
                <a:srgbClr val="191C78"/>
              </a:solidFill>
              <a:latin typeface="阿里巴巴普惠体 2.0 105 Heavy" panose="00020600040101010101" pitchFamily="18" charset="-122"/>
              <a:ea typeface="阿里巴巴普惠体 2.0 105 Heavy" panose="00020600040101010101" pitchFamily="18" charset="-122"/>
              <a:cs typeface="阿里巴巴普惠体 2.0 105 Heavy" panose="00020600040101010101" pitchFamily="18" charset="-122"/>
            </a:endParaRP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xmlns="" id="{B85B8DE6-07D0-4B43-B154-94506AA1B110}"/>
              </a:ext>
            </a:extLst>
          </p:cNvPr>
          <p:cNvCxnSpPr>
            <a:cxnSpLocks/>
          </p:cNvCxnSpPr>
          <p:nvPr/>
        </p:nvCxnSpPr>
        <p:spPr>
          <a:xfrm>
            <a:off x="1912752" y="4932974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D24FA040-5C16-4237-A4E4-8D961F5CA63A}"/>
              </a:ext>
            </a:extLst>
          </p:cNvPr>
          <p:cNvSpPr txBox="1"/>
          <p:nvPr/>
        </p:nvSpPr>
        <p:spPr>
          <a:xfrm>
            <a:off x="1825950" y="4991919"/>
            <a:ext cx="2511031" cy="585929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让我们</a:t>
            </a:r>
            <a:endParaRPr lang="en-US" altLang="zh-CN" sz="1600" dirty="0">
              <a:solidFill>
                <a:srgbClr val="191C78"/>
              </a:solidFill>
              <a:latin typeface="阿里巴巴普惠体 2.0 35 Thin" panose="00020600040101010101" pitchFamily="18" charset="-122"/>
              <a:ea typeface="阿里巴巴普惠体 2.0 35 Thin" panose="00020600040101010101" pitchFamily="18" charset="-122"/>
              <a:cs typeface="阿里巴巴普惠体 2.0 35 Thin" panose="00020600040101010101" pitchFamily="18" charset="-122"/>
            </a:endParaRPr>
          </a:p>
          <a:p>
            <a:r>
              <a:rPr lang="zh-CN" altLang="en-US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轻松稿定</a:t>
            </a:r>
            <a:r>
              <a:rPr lang="en-US" altLang="zh-CN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PPT</a:t>
            </a:r>
            <a:r>
              <a:rPr lang="zh-CN" altLang="en-US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！</a:t>
            </a:r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xmlns="" id="{03EFCD77-A9E8-4642-9C47-0ADE293C063D}"/>
              </a:ext>
            </a:extLst>
          </p:cNvPr>
          <p:cNvCxnSpPr>
            <a:cxnSpLocks/>
          </p:cNvCxnSpPr>
          <p:nvPr/>
        </p:nvCxnSpPr>
        <p:spPr>
          <a:xfrm>
            <a:off x="5735751" y="3285887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组合 42">
            <a:extLst>
              <a:ext uri="{FF2B5EF4-FFF2-40B4-BE49-F238E27FC236}">
                <a16:creationId xmlns:a16="http://schemas.microsoft.com/office/drawing/2014/main" xmlns="" id="{605F2790-24E3-4947-BEAE-DD936A9FE69E}"/>
              </a:ext>
            </a:extLst>
          </p:cNvPr>
          <p:cNvGrpSpPr/>
          <p:nvPr/>
        </p:nvGrpSpPr>
        <p:grpSpPr>
          <a:xfrm>
            <a:off x="4347103" y="2880776"/>
            <a:ext cx="3812878" cy="1106529"/>
            <a:chOff x="4408063" y="4781148"/>
            <a:chExt cx="3812878" cy="1106529"/>
          </a:xfrm>
        </p:grpSpPr>
        <p:pic>
          <p:nvPicPr>
            <p:cNvPr id="12" name="图片 11" descr="QR 代码&#10;&#10;描述已自动生成">
              <a:extLst>
                <a:ext uri="{FF2B5EF4-FFF2-40B4-BE49-F238E27FC236}">
                  <a16:creationId xmlns:a16="http://schemas.microsoft.com/office/drawing/2014/main" xmlns="" id="{F30EFF6D-02A3-48D4-B058-AFB1BE27C2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408063" y="4781148"/>
              <a:ext cx="1106529" cy="1106529"/>
            </a:xfrm>
            <a:prstGeom prst="roundRect">
              <a:avLst>
                <a:gd name="adj" fmla="val 8707"/>
              </a:avLst>
            </a:prstGeom>
            <a:effectLst/>
          </p:spPr>
        </p:pic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60104124-C68A-4A44-B86C-AB6D4B05D4DB}"/>
                </a:ext>
              </a:extLst>
            </p:cNvPr>
            <p:cNvSpPr txBox="1"/>
            <p:nvPr/>
          </p:nvSpPr>
          <p:spPr>
            <a:xfrm>
              <a:off x="5691232" y="4781148"/>
              <a:ext cx="1985661" cy="405110"/>
            </a:xfrm>
            <a:prstGeom prst="rect">
              <a:avLst/>
            </a:prstGeom>
            <a:noFill/>
            <a:effectLst/>
          </p:spPr>
          <p:txBody>
            <a:bodyPr wrap="square" lIns="92583" tIns="46291" rIns="92583" bIns="46291" rtlCol="0">
              <a:spAutoFit/>
            </a:bodyPr>
            <a:lstStyle/>
            <a:p>
              <a:r>
                <a:rPr lang="zh-CN" altLang="en-US" sz="2025" dirty="0">
                  <a:solidFill>
                    <a:srgbClr val="191C78"/>
                  </a:solidFill>
                  <a:latin typeface="阿里巴巴普惠体 2.0 105 Heavy" panose="00020600040101010101" pitchFamily="18" charset="-122"/>
                  <a:ea typeface="阿里巴巴普惠体 2.0 105 Heavy" panose="00020600040101010101" pitchFamily="18" charset="-122"/>
                  <a:cs typeface="阿里巴巴普惠体 2.0 105 Heavy" panose="00020600040101010101" pitchFamily="18" charset="-122"/>
                </a:rPr>
                <a:t>微软</a:t>
              </a:r>
              <a:r>
                <a:rPr lang="en-US" altLang="zh-CN" sz="2025" dirty="0">
                  <a:solidFill>
                    <a:srgbClr val="191C78"/>
                  </a:solidFill>
                  <a:latin typeface="阿里巴巴普惠体 2.0 105 Heavy" panose="00020600040101010101" pitchFamily="18" charset="-122"/>
                  <a:ea typeface="阿里巴巴普惠体 2.0 105 Heavy" panose="00020600040101010101" pitchFamily="18" charset="-122"/>
                  <a:cs typeface="阿里巴巴普惠体 2.0 105 Heavy" panose="00020600040101010101" pitchFamily="18" charset="-122"/>
                </a:rPr>
                <a:t>Office</a:t>
              </a:r>
              <a:r>
                <a:rPr lang="zh-CN" altLang="en-US" sz="2025" dirty="0">
                  <a:solidFill>
                    <a:srgbClr val="191C78"/>
                  </a:solidFill>
                  <a:latin typeface="阿里巴巴普惠体 2.0 105 Heavy" panose="00020600040101010101" pitchFamily="18" charset="-122"/>
                  <a:ea typeface="阿里巴巴普惠体 2.0 105 Heavy" panose="00020600040101010101" pitchFamily="18" charset="-122"/>
                  <a:cs typeface="阿里巴巴普惠体 2.0 105 Heavy" panose="00020600040101010101" pitchFamily="18" charset="-122"/>
                </a:rPr>
                <a:t>文档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4CB09C5C-6CF2-4368-BB8B-4987663200E6}"/>
                </a:ext>
              </a:extLst>
            </p:cNvPr>
            <p:cNvSpPr txBox="1"/>
            <p:nvPr/>
          </p:nvSpPr>
          <p:spPr>
            <a:xfrm>
              <a:off x="5709910" y="5245204"/>
              <a:ext cx="2511031" cy="585929"/>
            </a:xfrm>
            <a:prstGeom prst="rect">
              <a:avLst/>
            </a:prstGeom>
            <a:noFill/>
            <a:effectLst/>
          </p:spPr>
          <p:txBody>
            <a:bodyPr wrap="square" lIns="92583" tIns="46291" rIns="92583" bIns="46291" rtlCol="0">
              <a:spAutoFit/>
            </a:bodyPr>
            <a:lstStyle/>
            <a:p>
              <a:r>
                <a:rPr lang="zh-CN" altLang="en-US" sz="1600" dirty="0">
                  <a:solidFill>
                    <a:srgbClr val="191C78"/>
                  </a:solidFill>
                  <a:latin typeface="阿里巴巴普惠体 2.0 35 Thin" panose="00020600040101010101" pitchFamily="18" charset="-122"/>
                  <a:ea typeface="阿里巴巴普惠体 2.0 35 Thin" panose="00020600040101010101" pitchFamily="18" charset="-122"/>
                  <a:cs typeface="阿里巴巴普惠体 2.0 35 Thin" panose="00020600040101010101" pitchFamily="18" charset="-122"/>
                </a:rPr>
                <a:t>关注公众号，第一时间</a:t>
              </a:r>
              <a:endParaRPr lang="en-US" altLang="zh-CN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endParaRPr>
            </a:p>
            <a:p>
              <a:r>
                <a:rPr lang="zh-CN" altLang="en-US" sz="1600" dirty="0">
                  <a:solidFill>
                    <a:srgbClr val="191C78"/>
                  </a:solidFill>
                  <a:latin typeface="阿里巴巴普惠体 2.0 35 Thin" panose="00020600040101010101" pitchFamily="18" charset="-122"/>
                  <a:ea typeface="阿里巴巴普惠体 2.0 35 Thin" panose="00020600040101010101" pitchFamily="18" charset="-122"/>
                  <a:cs typeface="阿里巴巴普惠体 2.0 35 Thin" panose="00020600040101010101" pitchFamily="18" charset="-122"/>
                </a:rPr>
                <a:t>获得微软模版活动动向</a:t>
              </a:r>
            </a:p>
          </p:txBody>
        </p:sp>
      </p:grp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xmlns="" id="{C4358348-5E04-4860-AEF1-2070D9A1DDB4}"/>
              </a:ext>
            </a:extLst>
          </p:cNvPr>
          <p:cNvCxnSpPr>
            <a:cxnSpLocks/>
          </p:cNvCxnSpPr>
          <p:nvPr/>
        </p:nvCxnSpPr>
        <p:spPr>
          <a:xfrm>
            <a:off x="5735751" y="4932974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组合 41">
            <a:extLst>
              <a:ext uri="{FF2B5EF4-FFF2-40B4-BE49-F238E27FC236}">
                <a16:creationId xmlns:a16="http://schemas.microsoft.com/office/drawing/2014/main" xmlns="" id="{5F9AAAE0-BFCD-477B-BEE3-9A2DF3636679}"/>
              </a:ext>
            </a:extLst>
          </p:cNvPr>
          <p:cNvGrpSpPr/>
          <p:nvPr/>
        </p:nvGrpSpPr>
        <p:grpSpPr>
          <a:xfrm>
            <a:off x="4347103" y="4527863"/>
            <a:ext cx="3812878" cy="1106529"/>
            <a:chOff x="4408063" y="3134061"/>
            <a:chExt cx="3812878" cy="1106529"/>
          </a:xfrm>
        </p:grpSpPr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xmlns="" id="{917A45BB-68A5-4ADD-A06F-F3F7529B59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l="798" r="800"/>
            <a:stretch/>
          </p:blipFill>
          <p:spPr>
            <a:xfrm>
              <a:off x="4408063" y="3134061"/>
              <a:ext cx="1106529" cy="1106529"/>
            </a:xfrm>
            <a:prstGeom prst="roundRect">
              <a:avLst>
                <a:gd name="adj" fmla="val 8707"/>
              </a:avLst>
            </a:prstGeom>
            <a:effectLst/>
          </p:spPr>
        </p:pic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A0478587-495F-4918-91D4-C7FFB78EBE7C}"/>
                </a:ext>
              </a:extLst>
            </p:cNvPr>
            <p:cNvSpPr txBox="1"/>
            <p:nvPr/>
          </p:nvSpPr>
          <p:spPr>
            <a:xfrm>
              <a:off x="5691232" y="3134061"/>
              <a:ext cx="1985661" cy="405111"/>
            </a:xfrm>
            <a:prstGeom prst="rect">
              <a:avLst/>
            </a:prstGeom>
            <a:noFill/>
            <a:effectLst/>
          </p:spPr>
          <p:txBody>
            <a:bodyPr wrap="square" lIns="92583" tIns="46291" rIns="92583" bIns="46291" rtlCol="0">
              <a:spAutoFit/>
            </a:bodyPr>
            <a:lstStyle/>
            <a:p>
              <a:r>
                <a:rPr lang="zh-CN" altLang="en-US" sz="2025" dirty="0">
                  <a:solidFill>
                    <a:srgbClr val="191C78"/>
                  </a:solidFill>
                  <a:latin typeface="阿里巴巴普惠体 2.0 105 Heavy" panose="00020600040101010101" pitchFamily="18" charset="-122"/>
                  <a:ea typeface="阿里巴巴普惠体 2.0 105 Heavy" panose="00020600040101010101" pitchFamily="18" charset="-122"/>
                  <a:cs typeface="阿里巴巴普惠体 2.0 105 Heavy" panose="00020600040101010101" pitchFamily="18" charset="-122"/>
                </a:rPr>
                <a:t>轻站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xmlns="" id="{9031F731-4F4B-40A7-A3D8-809AEE4EF4A3}"/>
                </a:ext>
              </a:extLst>
            </p:cNvPr>
            <p:cNvSpPr txBox="1"/>
            <p:nvPr/>
          </p:nvSpPr>
          <p:spPr>
            <a:xfrm>
              <a:off x="5709910" y="3598116"/>
              <a:ext cx="2511031" cy="585929"/>
            </a:xfrm>
            <a:prstGeom prst="rect">
              <a:avLst/>
            </a:prstGeom>
            <a:noFill/>
            <a:effectLst/>
          </p:spPr>
          <p:txBody>
            <a:bodyPr wrap="square" lIns="92583" tIns="46291" rIns="92583" bIns="46291" rtlCol="0">
              <a:spAutoFit/>
            </a:bodyPr>
            <a:lstStyle/>
            <a:p>
              <a:r>
                <a:rPr lang="zh-CN" altLang="en-US" sz="1600" dirty="0">
                  <a:solidFill>
                    <a:srgbClr val="191C78"/>
                  </a:solidFill>
                  <a:latin typeface="阿里巴巴普惠体 2.0 35 Thin" panose="00020600040101010101" pitchFamily="18" charset="-122"/>
                  <a:ea typeface="阿里巴巴普惠体 2.0 35 Thin" panose="00020600040101010101" pitchFamily="18" charset="-122"/>
                  <a:cs typeface="阿里巴巴普惠体 2.0 35 Thin" panose="00020600040101010101" pitchFamily="18" charset="-122"/>
                </a:rPr>
                <a:t>一款完全免费的</a:t>
              </a:r>
              <a:endParaRPr lang="en-US" altLang="zh-CN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endParaRPr>
            </a:p>
            <a:p>
              <a:r>
                <a:rPr lang="zh-CN" altLang="en-US" sz="1600" dirty="0">
                  <a:solidFill>
                    <a:srgbClr val="191C78"/>
                  </a:solidFill>
                  <a:latin typeface="阿里巴巴普惠体 2.0 35 Thin" panose="00020600040101010101" pitchFamily="18" charset="-122"/>
                  <a:ea typeface="阿里巴巴普惠体 2.0 35 Thin" panose="00020600040101010101" pitchFamily="18" charset="-122"/>
                  <a:cs typeface="阿里巴巴普惠体 2.0 35 Thin" panose="00020600040101010101" pitchFamily="18" charset="-122"/>
                </a:rPr>
                <a:t>无代码建站工具</a:t>
              </a:r>
            </a:p>
          </p:txBody>
        </p:sp>
      </p:grpSp>
      <p:pic>
        <p:nvPicPr>
          <p:cNvPr id="7" name="图片 6" descr="QR 代码&#10;&#10;描述已自动生成">
            <a:extLst>
              <a:ext uri="{FF2B5EF4-FFF2-40B4-BE49-F238E27FC236}">
                <a16:creationId xmlns:a16="http://schemas.microsoft.com/office/drawing/2014/main" xmlns="" id="{23229C79-0D81-4114-AF9D-8CAC5D1220E5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318162" y="2880776"/>
            <a:ext cx="1106529" cy="1106529"/>
          </a:xfrm>
          <a:prstGeom prst="roundRect">
            <a:avLst>
              <a:gd name="adj" fmla="val 8707"/>
            </a:avLst>
          </a:prstGeom>
          <a:effectLst/>
        </p:spPr>
      </p:pic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5F815156-B863-4D53-ADC1-42C0A4905B2F}"/>
              </a:ext>
            </a:extLst>
          </p:cNvPr>
          <p:cNvSpPr txBox="1"/>
          <p:nvPr/>
        </p:nvSpPr>
        <p:spPr>
          <a:xfrm>
            <a:off x="9601331" y="2880776"/>
            <a:ext cx="1985661" cy="405111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老秦</a:t>
            </a:r>
          </a:p>
        </p:txBody>
      </p: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xmlns="" id="{F0613814-D1C2-40C5-A1FA-9A0225A6D17F}"/>
              </a:ext>
            </a:extLst>
          </p:cNvPr>
          <p:cNvCxnSpPr>
            <a:cxnSpLocks/>
          </p:cNvCxnSpPr>
          <p:nvPr/>
        </p:nvCxnSpPr>
        <p:spPr>
          <a:xfrm>
            <a:off x="9706810" y="3285887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ACDFED5A-88A1-4619-90D2-E81B3E0E48DE}"/>
              </a:ext>
            </a:extLst>
          </p:cNvPr>
          <p:cNvSpPr txBox="1"/>
          <p:nvPr/>
        </p:nvSpPr>
        <p:spPr>
          <a:xfrm>
            <a:off x="9620009" y="3344831"/>
            <a:ext cx="2511031" cy="654409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关注公众号</a:t>
            </a:r>
            <a:endParaRPr lang="en-US" altLang="zh-CN" sz="1215" dirty="0">
              <a:solidFill>
                <a:srgbClr val="191C78"/>
              </a:solidFill>
              <a:latin typeface="阿里巴巴普惠体 2.0 35 Thin" panose="00020600040101010101" pitchFamily="18" charset="-122"/>
              <a:ea typeface="阿里巴巴普惠体 2.0 35 Thin" panose="00020600040101010101" pitchFamily="18" charset="-122"/>
              <a:cs typeface="阿里巴巴普惠体 2.0 35 Thin" panose="00020600040101010101" pitchFamily="18" charset="-122"/>
            </a:endParaRPr>
          </a:p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后台回复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【</a:t>
            </a:r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福利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】</a:t>
            </a:r>
          </a:p>
          <a:p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免费获取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4.9G</a:t>
            </a:r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超大</a:t>
            </a:r>
            <a:r>
              <a:rPr lang="en-US" altLang="zh-CN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Office</a:t>
            </a:r>
            <a:r>
              <a:rPr lang="zh-CN" altLang="en-US" sz="1215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资料包</a:t>
            </a:r>
          </a:p>
        </p:txBody>
      </p:sp>
      <p:pic>
        <p:nvPicPr>
          <p:cNvPr id="32" name="图片 31">
            <a:extLst>
              <a:ext uri="{FF2B5EF4-FFF2-40B4-BE49-F238E27FC236}">
                <a16:creationId xmlns:a16="http://schemas.microsoft.com/office/drawing/2014/main" xmlns="" id="{F35B0EED-8269-44D8-9635-740BF33E2688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/>
          <a:stretch/>
        </p:blipFill>
        <p:spPr>
          <a:xfrm>
            <a:off x="8318162" y="4527863"/>
            <a:ext cx="1106529" cy="1106529"/>
          </a:xfrm>
          <a:prstGeom prst="rect">
            <a:avLst/>
          </a:prstGeom>
        </p:spPr>
      </p:pic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96E14101-0FAD-41DA-80FD-CDFF59F62885}"/>
              </a:ext>
            </a:extLst>
          </p:cNvPr>
          <p:cNvSpPr txBox="1"/>
          <p:nvPr/>
        </p:nvSpPr>
        <p:spPr>
          <a:xfrm>
            <a:off x="9601331" y="4527863"/>
            <a:ext cx="1985661" cy="405111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2025" dirty="0">
                <a:solidFill>
                  <a:srgbClr val="191C78"/>
                </a:solidFill>
                <a:latin typeface="阿里巴巴普惠体 2.0 105 Heavy" panose="00020600040101010101" pitchFamily="18" charset="-122"/>
                <a:ea typeface="阿里巴巴普惠体 2.0 105 Heavy" panose="00020600040101010101" pitchFamily="18" charset="-122"/>
                <a:cs typeface="阿里巴巴普惠体 2.0 105 Heavy" panose="00020600040101010101" pitchFamily="18" charset="-122"/>
              </a:rPr>
              <a:t>花瓣</a:t>
            </a:r>
          </a:p>
        </p:txBody>
      </p: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xmlns="" id="{D67F4673-39E0-4D34-9665-98DC2A31E7FA}"/>
              </a:ext>
            </a:extLst>
          </p:cNvPr>
          <p:cNvCxnSpPr>
            <a:cxnSpLocks/>
          </p:cNvCxnSpPr>
          <p:nvPr/>
        </p:nvCxnSpPr>
        <p:spPr>
          <a:xfrm>
            <a:off x="9706810" y="4932974"/>
            <a:ext cx="1684594" cy="0"/>
          </a:xfrm>
          <a:prstGeom prst="line">
            <a:avLst/>
          </a:prstGeom>
          <a:ln w="6430">
            <a:solidFill>
              <a:srgbClr val="0D0E5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DBFE2C38-F5E3-4D8C-BEF7-EE723E15BCA5}"/>
              </a:ext>
            </a:extLst>
          </p:cNvPr>
          <p:cNvSpPr txBox="1"/>
          <p:nvPr/>
        </p:nvSpPr>
        <p:spPr>
          <a:xfrm>
            <a:off x="9620009" y="4991919"/>
            <a:ext cx="2511031" cy="585929"/>
          </a:xfrm>
          <a:prstGeom prst="rect">
            <a:avLst/>
          </a:prstGeom>
          <a:noFill/>
          <a:effectLst/>
        </p:spPr>
        <p:txBody>
          <a:bodyPr wrap="square" lIns="92583" tIns="46291" rIns="92583" bIns="46291" rtlCol="0">
            <a:spAutoFit/>
          </a:bodyPr>
          <a:lstStyle/>
          <a:p>
            <a:r>
              <a:rPr lang="zh-CN" altLang="en-US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花瓣，</a:t>
            </a:r>
            <a:endParaRPr lang="en-US" altLang="zh-CN" sz="1600" dirty="0">
              <a:solidFill>
                <a:srgbClr val="191C78"/>
              </a:solidFill>
              <a:latin typeface="阿里巴巴普惠体 2.0 35 Thin" panose="00020600040101010101" pitchFamily="18" charset="-122"/>
              <a:ea typeface="阿里巴巴普惠体 2.0 35 Thin" panose="00020600040101010101" pitchFamily="18" charset="-122"/>
              <a:cs typeface="阿里巴巴普惠体 2.0 35 Thin" panose="00020600040101010101" pitchFamily="18" charset="-122"/>
            </a:endParaRPr>
          </a:p>
          <a:p>
            <a:r>
              <a:rPr lang="zh-CN" altLang="en-US" sz="1600" dirty="0">
                <a:solidFill>
                  <a:srgbClr val="191C78"/>
                </a:solidFill>
                <a:latin typeface="阿里巴巴普惠体 2.0 35 Thin" panose="00020600040101010101" pitchFamily="18" charset="-122"/>
                <a:ea typeface="阿里巴巴普惠体 2.0 35 Thin" panose="00020600040101010101" pitchFamily="18" charset="-122"/>
                <a:cs typeface="阿里巴巴普惠体 2.0 35 Thin" panose="00020600040101010101" pitchFamily="18" charset="-122"/>
              </a:rPr>
              <a:t>陪你做生活的设计师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2DEFC7F4-9145-4455-BF9B-A39D81FBAC33}"/>
              </a:ext>
            </a:extLst>
          </p:cNvPr>
          <p:cNvSpPr txBox="1"/>
          <p:nvPr/>
        </p:nvSpPr>
        <p:spPr>
          <a:xfrm>
            <a:off x="3465590" y="1719425"/>
            <a:ext cx="52608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>
                <a:solidFill>
                  <a:srgbClr val="191C78"/>
                </a:solidFill>
                <a:effectLst>
                  <a:outerShdw blurRad="50800" dist="38100" dir="2700000" algn="tl" rotWithShape="0">
                    <a:prstClr val="black">
                      <a:alpha val="31000"/>
                    </a:prstClr>
                  </a:outerShdw>
                </a:effectLst>
                <a:latin typeface="江城律动宋" panose="02020700000000000000" pitchFamily="18" charset="-122"/>
                <a:ea typeface="江城律动宋" panose="02020700000000000000" pitchFamily="18" charset="-122"/>
                <a:sym typeface="演示新手书" panose="00000500000000000000" pitchFamily="2" charset="-122"/>
              </a:rPr>
              <a:t>大赛合作品牌</a:t>
            </a:r>
          </a:p>
        </p:txBody>
      </p:sp>
      <p:pic>
        <p:nvPicPr>
          <p:cNvPr id="47" name="图片 46" descr="日程表&#10;&#10;描述已自动生成">
            <a:extLst>
              <a:ext uri="{FF2B5EF4-FFF2-40B4-BE49-F238E27FC236}">
                <a16:creationId xmlns:a16="http://schemas.microsoft.com/office/drawing/2014/main" xmlns="" id="{DED3AA31-2DDA-4D6C-8139-66559E46B45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88842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夜晚的雪地上&#10;&#10;中度可信度描述已自动生成">
            <a:extLst>
              <a:ext uri="{FF2B5EF4-FFF2-40B4-BE49-F238E27FC236}">
                <a16:creationId xmlns:a16="http://schemas.microsoft.com/office/drawing/2014/main" xmlns="" id="{6E2E81C1-9FD8-4CEE-968C-BF4DE13AF1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44" b="6044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文本框 1" hidden="1">
            <a:extLst>
              <a:ext uri="{FF2B5EF4-FFF2-40B4-BE49-F238E27FC236}">
                <a16:creationId xmlns:a16="http://schemas.microsoft.com/office/drawing/2014/main" xmlns="" id="{84F55727-0E77-41EF-B28B-4CE4DB4D987E}"/>
              </a:ext>
            </a:extLst>
          </p:cNvPr>
          <p:cNvSpPr txBox="1"/>
          <p:nvPr/>
        </p:nvSpPr>
        <p:spPr>
          <a:xfrm>
            <a:off x="3223260" y="2164080"/>
            <a:ext cx="574548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1500" dirty="0">
                <a:latin typeface="演示新手书" panose="00000500000000000000" pitchFamily="2" charset="-122"/>
                <a:ea typeface="演示新手书" panose="00000500000000000000" pitchFamily="2" charset="-122"/>
              </a:rPr>
              <a:t>明年再见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290A5557-4094-49FA-B250-FD7DC8AFEAAD}"/>
              </a:ext>
            </a:extLst>
          </p:cNvPr>
          <p:cNvSpPr txBox="1"/>
          <p:nvPr/>
        </p:nvSpPr>
        <p:spPr>
          <a:xfrm>
            <a:off x="3284974" y="2085366"/>
            <a:ext cx="907913" cy="1187136"/>
          </a:xfrm>
          <a:custGeom>
            <a:avLst/>
            <a:gdLst/>
            <a:ahLst/>
            <a:cxnLst/>
            <a:rect l="l" t="t" r="r" b="b"/>
            <a:pathLst>
              <a:path w="907913" h="1187136">
                <a:moveTo>
                  <a:pt x="801529" y="1170232"/>
                </a:moveTo>
                <a:lnTo>
                  <a:pt x="798614" y="1174604"/>
                </a:lnTo>
                <a:cubicBezTo>
                  <a:pt x="801529" y="1175575"/>
                  <a:pt x="804443" y="1176789"/>
                  <a:pt x="807358" y="1178247"/>
                </a:cubicBezTo>
                <a:cubicBezTo>
                  <a:pt x="810273" y="1179704"/>
                  <a:pt x="813187" y="1180919"/>
                  <a:pt x="816102" y="1181890"/>
                </a:cubicBezTo>
                <a:lnTo>
                  <a:pt x="820474" y="1176061"/>
                </a:lnTo>
                <a:cubicBezTo>
                  <a:pt x="820474" y="1176061"/>
                  <a:pt x="820231" y="1175818"/>
                  <a:pt x="819745" y="1175332"/>
                </a:cubicBezTo>
                <a:cubicBezTo>
                  <a:pt x="819260" y="1174846"/>
                  <a:pt x="818531" y="1174604"/>
                  <a:pt x="817559" y="1174604"/>
                </a:cubicBezTo>
                <a:cubicBezTo>
                  <a:pt x="816588" y="1174604"/>
                  <a:pt x="814402" y="1173875"/>
                  <a:pt x="811001" y="1172418"/>
                </a:cubicBezTo>
                <a:cubicBezTo>
                  <a:pt x="807601" y="1170960"/>
                  <a:pt x="804443" y="1170232"/>
                  <a:pt x="801529" y="1170232"/>
                </a:cubicBezTo>
                <a:close/>
                <a:moveTo>
                  <a:pt x="246288" y="668912"/>
                </a:moveTo>
                <a:cubicBezTo>
                  <a:pt x="242402" y="672798"/>
                  <a:pt x="237544" y="680570"/>
                  <a:pt x="231715" y="692229"/>
                </a:cubicBezTo>
                <a:cubicBezTo>
                  <a:pt x="225886" y="703888"/>
                  <a:pt x="220542" y="712631"/>
                  <a:pt x="215684" y="718461"/>
                </a:cubicBezTo>
                <a:cubicBezTo>
                  <a:pt x="214713" y="718461"/>
                  <a:pt x="214227" y="718704"/>
                  <a:pt x="214227" y="719190"/>
                </a:cubicBezTo>
                <a:cubicBezTo>
                  <a:pt x="214227" y="719675"/>
                  <a:pt x="214713" y="719918"/>
                  <a:pt x="215684" y="719918"/>
                </a:cubicBezTo>
                <a:lnTo>
                  <a:pt x="241916" y="743235"/>
                </a:lnTo>
                <a:lnTo>
                  <a:pt x="244830" y="743235"/>
                </a:lnTo>
                <a:cubicBezTo>
                  <a:pt x="244830" y="711174"/>
                  <a:pt x="245316" y="686400"/>
                  <a:pt x="246288" y="668912"/>
                </a:cubicBezTo>
                <a:close/>
                <a:moveTo>
                  <a:pt x="652882" y="478002"/>
                </a:moveTo>
                <a:cubicBezTo>
                  <a:pt x="629564" y="486746"/>
                  <a:pt x="600904" y="492575"/>
                  <a:pt x="566899" y="495490"/>
                </a:cubicBezTo>
                <a:cubicBezTo>
                  <a:pt x="563013" y="495490"/>
                  <a:pt x="560584" y="495976"/>
                  <a:pt x="559613" y="496948"/>
                </a:cubicBezTo>
                <a:cubicBezTo>
                  <a:pt x="558641" y="497919"/>
                  <a:pt x="558156" y="499862"/>
                  <a:pt x="558156" y="502777"/>
                </a:cubicBezTo>
                <a:cubicBezTo>
                  <a:pt x="554269" y="517350"/>
                  <a:pt x="552326" y="533866"/>
                  <a:pt x="552326" y="552326"/>
                </a:cubicBezTo>
                <a:lnTo>
                  <a:pt x="536296" y="655796"/>
                </a:lnTo>
                <a:cubicBezTo>
                  <a:pt x="536296" y="664540"/>
                  <a:pt x="534838" y="670855"/>
                  <a:pt x="531924" y="674741"/>
                </a:cubicBezTo>
                <a:lnTo>
                  <a:pt x="534838" y="674741"/>
                </a:lnTo>
                <a:cubicBezTo>
                  <a:pt x="537753" y="673770"/>
                  <a:pt x="539696" y="671827"/>
                  <a:pt x="540668" y="668912"/>
                </a:cubicBezTo>
                <a:lnTo>
                  <a:pt x="562527" y="633936"/>
                </a:lnTo>
                <a:cubicBezTo>
                  <a:pt x="612077" y="557184"/>
                  <a:pt x="643652" y="506663"/>
                  <a:pt x="657254" y="482374"/>
                </a:cubicBezTo>
                <a:cubicBezTo>
                  <a:pt x="657254" y="482374"/>
                  <a:pt x="658225" y="481888"/>
                  <a:pt x="660168" y="480917"/>
                </a:cubicBezTo>
                <a:cubicBezTo>
                  <a:pt x="658225" y="481888"/>
                  <a:pt x="650453" y="484560"/>
                  <a:pt x="636851" y="488932"/>
                </a:cubicBezTo>
                <a:cubicBezTo>
                  <a:pt x="623249" y="493304"/>
                  <a:pt x="609648" y="495490"/>
                  <a:pt x="596046" y="495490"/>
                </a:cubicBezTo>
                <a:lnTo>
                  <a:pt x="628107" y="486746"/>
                </a:lnTo>
                <a:lnTo>
                  <a:pt x="657254" y="478002"/>
                </a:lnTo>
                <a:close/>
                <a:moveTo>
                  <a:pt x="734492" y="448856"/>
                </a:moveTo>
                <a:cubicBezTo>
                  <a:pt x="729634" y="452742"/>
                  <a:pt x="722347" y="457114"/>
                  <a:pt x="712632" y="461972"/>
                </a:cubicBezTo>
                <a:cubicBezTo>
                  <a:pt x="702916" y="466829"/>
                  <a:pt x="696116" y="471687"/>
                  <a:pt x="692229" y="476545"/>
                </a:cubicBezTo>
                <a:lnTo>
                  <a:pt x="639765" y="543582"/>
                </a:lnTo>
                <a:cubicBezTo>
                  <a:pt x="605762" y="590216"/>
                  <a:pt x="581473" y="630536"/>
                  <a:pt x="566899" y="664540"/>
                </a:cubicBezTo>
                <a:cubicBezTo>
                  <a:pt x="564956" y="670369"/>
                  <a:pt x="563985" y="675227"/>
                  <a:pt x="563985" y="679113"/>
                </a:cubicBezTo>
                <a:cubicBezTo>
                  <a:pt x="569814" y="679113"/>
                  <a:pt x="574672" y="677656"/>
                  <a:pt x="578558" y="674741"/>
                </a:cubicBezTo>
                <a:cubicBezTo>
                  <a:pt x="597989" y="667940"/>
                  <a:pt x="617420" y="659196"/>
                  <a:pt x="636851" y="648509"/>
                </a:cubicBezTo>
                <a:lnTo>
                  <a:pt x="677656" y="629564"/>
                </a:lnTo>
                <a:cubicBezTo>
                  <a:pt x="692229" y="620820"/>
                  <a:pt x="705831" y="617420"/>
                  <a:pt x="718461" y="619363"/>
                </a:cubicBezTo>
                <a:cubicBezTo>
                  <a:pt x="721376" y="620334"/>
                  <a:pt x="723562" y="620577"/>
                  <a:pt x="725019" y="620091"/>
                </a:cubicBezTo>
                <a:cubicBezTo>
                  <a:pt x="726477" y="619606"/>
                  <a:pt x="727448" y="618634"/>
                  <a:pt x="727934" y="617177"/>
                </a:cubicBezTo>
                <a:cubicBezTo>
                  <a:pt x="728420" y="615719"/>
                  <a:pt x="728662" y="614505"/>
                  <a:pt x="728662" y="613533"/>
                </a:cubicBezTo>
                <a:lnTo>
                  <a:pt x="730120" y="578558"/>
                </a:lnTo>
                <a:cubicBezTo>
                  <a:pt x="730120" y="564956"/>
                  <a:pt x="731091" y="541639"/>
                  <a:pt x="733034" y="508606"/>
                </a:cubicBezTo>
                <a:cubicBezTo>
                  <a:pt x="733034" y="485289"/>
                  <a:pt x="733520" y="465372"/>
                  <a:pt x="734492" y="448856"/>
                </a:cubicBezTo>
                <a:close/>
                <a:moveTo>
                  <a:pt x="250660" y="306766"/>
                </a:moveTo>
                <a:cubicBezTo>
                  <a:pt x="249688" y="306281"/>
                  <a:pt x="248231" y="306524"/>
                  <a:pt x="246288" y="307495"/>
                </a:cubicBezTo>
                <a:cubicBezTo>
                  <a:pt x="239487" y="311381"/>
                  <a:pt x="227343" y="315268"/>
                  <a:pt x="209855" y="319154"/>
                </a:cubicBezTo>
                <a:cubicBezTo>
                  <a:pt x="191395" y="324012"/>
                  <a:pt x="176822" y="328869"/>
                  <a:pt x="166135" y="333727"/>
                </a:cubicBezTo>
                <a:lnTo>
                  <a:pt x="104927" y="359959"/>
                </a:lnTo>
                <a:cubicBezTo>
                  <a:pt x="118529" y="402707"/>
                  <a:pt x="126302" y="459057"/>
                  <a:pt x="128245" y="529009"/>
                </a:cubicBezTo>
                <a:cubicBezTo>
                  <a:pt x="134074" y="527065"/>
                  <a:pt x="137960" y="525123"/>
                  <a:pt x="139903" y="523179"/>
                </a:cubicBezTo>
                <a:cubicBezTo>
                  <a:pt x="145733" y="520265"/>
                  <a:pt x="151076" y="517107"/>
                  <a:pt x="155934" y="513707"/>
                </a:cubicBezTo>
                <a:cubicBezTo>
                  <a:pt x="160792" y="510306"/>
                  <a:pt x="165164" y="507635"/>
                  <a:pt x="169050" y="505691"/>
                </a:cubicBezTo>
                <a:cubicBezTo>
                  <a:pt x="173907" y="500834"/>
                  <a:pt x="180708" y="498405"/>
                  <a:pt x="189452" y="498405"/>
                </a:cubicBezTo>
                <a:cubicBezTo>
                  <a:pt x="195282" y="498405"/>
                  <a:pt x="201111" y="499862"/>
                  <a:pt x="206940" y="502777"/>
                </a:cubicBezTo>
                <a:lnTo>
                  <a:pt x="215684" y="502777"/>
                </a:lnTo>
                <a:cubicBezTo>
                  <a:pt x="224428" y="502777"/>
                  <a:pt x="232201" y="500834"/>
                  <a:pt x="239001" y="496948"/>
                </a:cubicBezTo>
                <a:cubicBezTo>
                  <a:pt x="241916" y="495976"/>
                  <a:pt x="245316" y="495490"/>
                  <a:pt x="249202" y="495490"/>
                </a:cubicBezTo>
                <a:cubicBezTo>
                  <a:pt x="243373" y="511035"/>
                  <a:pt x="231229" y="524151"/>
                  <a:pt x="212770" y="534838"/>
                </a:cubicBezTo>
                <a:cubicBezTo>
                  <a:pt x="206940" y="536781"/>
                  <a:pt x="191395" y="543582"/>
                  <a:pt x="166135" y="555240"/>
                </a:cubicBezTo>
                <a:lnTo>
                  <a:pt x="138446" y="568356"/>
                </a:lnTo>
                <a:cubicBezTo>
                  <a:pt x="134560" y="572243"/>
                  <a:pt x="132617" y="575157"/>
                  <a:pt x="132617" y="577100"/>
                </a:cubicBezTo>
                <a:cubicBezTo>
                  <a:pt x="132617" y="586816"/>
                  <a:pt x="132131" y="606733"/>
                  <a:pt x="131159" y="636851"/>
                </a:cubicBezTo>
                <a:cubicBezTo>
                  <a:pt x="130188" y="666969"/>
                  <a:pt x="128245" y="694658"/>
                  <a:pt x="125330" y="719918"/>
                </a:cubicBezTo>
                <a:cubicBezTo>
                  <a:pt x="125330" y="721861"/>
                  <a:pt x="126787" y="724290"/>
                  <a:pt x="129702" y="727205"/>
                </a:cubicBezTo>
                <a:cubicBezTo>
                  <a:pt x="151076" y="709717"/>
                  <a:pt x="167106" y="699030"/>
                  <a:pt x="177794" y="695144"/>
                </a:cubicBezTo>
                <a:cubicBezTo>
                  <a:pt x="179737" y="691257"/>
                  <a:pt x="182651" y="689314"/>
                  <a:pt x="186538" y="689314"/>
                </a:cubicBezTo>
                <a:cubicBezTo>
                  <a:pt x="211798" y="676684"/>
                  <a:pt x="230743" y="666483"/>
                  <a:pt x="243373" y="658711"/>
                </a:cubicBezTo>
                <a:cubicBezTo>
                  <a:pt x="244345" y="658711"/>
                  <a:pt x="245559" y="657739"/>
                  <a:pt x="247017" y="655796"/>
                </a:cubicBezTo>
                <a:cubicBezTo>
                  <a:pt x="248474" y="653853"/>
                  <a:pt x="249202" y="651910"/>
                  <a:pt x="249202" y="649967"/>
                </a:cubicBezTo>
                <a:cubicBezTo>
                  <a:pt x="249202" y="620820"/>
                  <a:pt x="251146" y="595074"/>
                  <a:pt x="255032" y="572728"/>
                </a:cubicBezTo>
                <a:cubicBezTo>
                  <a:pt x="255032" y="533866"/>
                  <a:pt x="256489" y="495490"/>
                  <a:pt x="259404" y="457600"/>
                </a:cubicBezTo>
                <a:lnTo>
                  <a:pt x="260861" y="426996"/>
                </a:lnTo>
                <a:cubicBezTo>
                  <a:pt x="260861" y="414366"/>
                  <a:pt x="261833" y="394449"/>
                  <a:pt x="263776" y="367245"/>
                </a:cubicBezTo>
                <a:cubicBezTo>
                  <a:pt x="263776" y="357530"/>
                  <a:pt x="263290" y="348058"/>
                  <a:pt x="262319" y="338828"/>
                </a:cubicBezTo>
                <a:cubicBezTo>
                  <a:pt x="261347" y="329598"/>
                  <a:pt x="258918" y="321583"/>
                  <a:pt x="255032" y="314782"/>
                </a:cubicBezTo>
                <a:cubicBezTo>
                  <a:pt x="255032" y="313810"/>
                  <a:pt x="254546" y="312353"/>
                  <a:pt x="253574" y="310410"/>
                </a:cubicBezTo>
                <a:cubicBezTo>
                  <a:pt x="252603" y="308467"/>
                  <a:pt x="251631" y="307252"/>
                  <a:pt x="250660" y="306766"/>
                </a:cubicBezTo>
                <a:close/>
                <a:moveTo>
                  <a:pt x="719918" y="0"/>
                </a:moveTo>
                <a:cubicBezTo>
                  <a:pt x="734492" y="0"/>
                  <a:pt x="748094" y="1943"/>
                  <a:pt x="760724" y="5829"/>
                </a:cubicBezTo>
                <a:cubicBezTo>
                  <a:pt x="777240" y="14573"/>
                  <a:pt x="790356" y="28175"/>
                  <a:pt x="800071" y="46634"/>
                </a:cubicBezTo>
                <a:lnTo>
                  <a:pt x="824846" y="91811"/>
                </a:lnTo>
                <a:lnTo>
                  <a:pt x="852535" y="134073"/>
                </a:lnTo>
                <a:cubicBezTo>
                  <a:pt x="859336" y="143789"/>
                  <a:pt x="864437" y="154233"/>
                  <a:pt x="867837" y="165406"/>
                </a:cubicBezTo>
                <a:cubicBezTo>
                  <a:pt x="871237" y="176579"/>
                  <a:pt x="874395" y="187995"/>
                  <a:pt x="877310" y="199653"/>
                </a:cubicBezTo>
                <a:cubicBezTo>
                  <a:pt x="887997" y="254060"/>
                  <a:pt x="892854" y="299237"/>
                  <a:pt x="891883" y="335184"/>
                </a:cubicBezTo>
                <a:lnTo>
                  <a:pt x="894798" y="502777"/>
                </a:lnTo>
                <a:cubicBezTo>
                  <a:pt x="893826" y="528037"/>
                  <a:pt x="894798" y="557669"/>
                  <a:pt x="897712" y="591674"/>
                </a:cubicBezTo>
                <a:lnTo>
                  <a:pt x="899170" y="636851"/>
                </a:lnTo>
                <a:cubicBezTo>
                  <a:pt x="899170" y="654339"/>
                  <a:pt x="899655" y="674741"/>
                  <a:pt x="900627" y="698058"/>
                </a:cubicBezTo>
                <a:cubicBezTo>
                  <a:pt x="901598" y="721376"/>
                  <a:pt x="902570" y="739349"/>
                  <a:pt x="903541" y="751979"/>
                </a:cubicBezTo>
                <a:lnTo>
                  <a:pt x="907913" y="811730"/>
                </a:lnTo>
                <a:lnTo>
                  <a:pt x="904999" y="926858"/>
                </a:lnTo>
                <a:cubicBezTo>
                  <a:pt x="904999" y="939488"/>
                  <a:pt x="904027" y="958434"/>
                  <a:pt x="902084" y="983694"/>
                </a:cubicBezTo>
                <a:cubicBezTo>
                  <a:pt x="900141" y="999239"/>
                  <a:pt x="899170" y="1011383"/>
                  <a:pt x="899170" y="1020127"/>
                </a:cubicBezTo>
                <a:cubicBezTo>
                  <a:pt x="899170" y="1039558"/>
                  <a:pt x="897226" y="1056560"/>
                  <a:pt x="893340" y="1071134"/>
                </a:cubicBezTo>
                <a:cubicBezTo>
                  <a:pt x="893340" y="1090565"/>
                  <a:pt x="885568" y="1112424"/>
                  <a:pt x="870023" y="1136713"/>
                </a:cubicBezTo>
                <a:cubicBezTo>
                  <a:pt x="867108" y="1139628"/>
                  <a:pt x="858364" y="1149343"/>
                  <a:pt x="843791" y="1165860"/>
                </a:cubicBezTo>
                <a:cubicBezTo>
                  <a:pt x="843791" y="1166831"/>
                  <a:pt x="843062" y="1167803"/>
                  <a:pt x="841605" y="1168774"/>
                </a:cubicBezTo>
                <a:cubicBezTo>
                  <a:pt x="840148" y="1169746"/>
                  <a:pt x="838933" y="1170717"/>
                  <a:pt x="837962" y="1171689"/>
                </a:cubicBezTo>
                <a:cubicBezTo>
                  <a:pt x="831161" y="1175575"/>
                  <a:pt x="826303" y="1178976"/>
                  <a:pt x="823389" y="1181890"/>
                </a:cubicBezTo>
                <a:cubicBezTo>
                  <a:pt x="822417" y="1184805"/>
                  <a:pt x="820231" y="1186505"/>
                  <a:pt x="816831" y="1186991"/>
                </a:cubicBezTo>
                <a:cubicBezTo>
                  <a:pt x="813430" y="1187477"/>
                  <a:pt x="810759" y="1186748"/>
                  <a:pt x="808815" y="1184805"/>
                </a:cubicBezTo>
                <a:cubicBezTo>
                  <a:pt x="803958" y="1180919"/>
                  <a:pt x="798128" y="1177761"/>
                  <a:pt x="791328" y="1175332"/>
                </a:cubicBezTo>
                <a:cubicBezTo>
                  <a:pt x="784527" y="1172904"/>
                  <a:pt x="779669" y="1171203"/>
                  <a:pt x="776754" y="1170232"/>
                </a:cubicBezTo>
                <a:cubicBezTo>
                  <a:pt x="773840" y="1169260"/>
                  <a:pt x="769710" y="1166831"/>
                  <a:pt x="764367" y="1162945"/>
                </a:cubicBezTo>
                <a:cubicBezTo>
                  <a:pt x="759023" y="1159059"/>
                  <a:pt x="754409" y="1156630"/>
                  <a:pt x="750522" y="1155658"/>
                </a:cubicBezTo>
                <a:cubicBezTo>
                  <a:pt x="749551" y="1154687"/>
                  <a:pt x="748822" y="1153472"/>
                  <a:pt x="748336" y="1152015"/>
                </a:cubicBezTo>
                <a:cubicBezTo>
                  <a:pt x="747851" y="1150558"/>
                  <a:pt x="746636" y="1149343"/>
                  <a:pt x="744693" y="1148372"/>
                </a:cubicBezTo>
                <a:cubicBezTo>
                  <a:pt x="735949" y="1146429"/>
                  <a:pt x="728662" y="1142785"/>
                  <a:pt x="722833" y="1137442"/>
                </a:cubicBezTo>
                <a:cubicBezTo>
                  <a:pt x="717004" y="1132098"/>
                  <a:pt x="713118" y="1128941"/>
                  <a:pt x="711175" y="1127969"/>
                </a:cubicBezTo>
                <a:cubicBezTo>
                  <a:pt x="691744" y="1103680"/>
                  <a:pt x="677656" y="1079392"/>
                  <a:pt x="668912" y="1055103"/>
                </a:cubicBezTo>
                <a:lnTo>
                  <a:pt x="613534" y="923944"/>
                </a:lnTo>
                <a:cubicBezTo>
                  <a:pt x="597989" y="893826"/>
                  <a:pt x="586816" y="870994"/>
                  <a:pt x="580015" y="855449"/>
                </a:cubicBezTo>
                <a:cubicBezTo>
                  <a:pt x="569328" y="836018"/>
                  <a:pt x="563499" y="825331"/>
                  <a:pt x="562527" y="823388"/>
                </a:cubicBezTo>
                <a:cubicBezTo>
                  <a:pt x="598475" y="866136"/>
                  <a:pt x="654825" y="920058"/>
                  <a:pt x="731577" y="985151"/>
                </a:cubicBezTo>
                <a:cubicBezTo>
                  <a:pt x="732549" y="987094"/>
                  <a:pt x="734492" y="988066"/>
                  <a:pt x="737407" y="988066"/>
                </a:cubicBezTo>
                <a:lnTo>
                  <a:pt x="724290" y="687857"/>
                </a:lnTo>
                <a:cubicBezTo>
                  <a:pt x="719433" y="687857"/>
                  <a:pt x="716032" y="688343"/>
                  <a:pt x="714089" y="689314"/>
                </a:cubicBezTo>
                <a:cubicBezTo>
                  <a:pt x="680085" y="707774"/>
                  <a:pt x="647052" y="722347"/>
                  <a:pt x="614991" y="733034"/>
                </a:cubicBezTo>
                <a:cubicBezTo>
                  <a:pt x="611105" y="734006"/>
                  <a:pt x="606490" y="734977"/>
                  <a:pt x="601146" y="735949"/>
                </a:cubicBezTo>
                <a:cubicBezTo>
                  <a:pt x="595803" y="736920"/>
                  <a:pt x="589731" y="737406"/>
                  <a:pt x="582930" y="737406"/>
                </a:cubicBezTo>
                <a:cubicBezTo>
                  <a:pt x="575158" y="737406"/>
                  <a:pt x="568842" y="736435"/>
                  <a:pt x="563985" y="734491"/>
                </a:cubicBezTo>
                <a:cubicBezTo>
                  <a:pt x="566899" y="735463"/>
                  <a:pt x="571757" y="735949"/>
                  <a:pt x="578558" y="735949"/>
                </a:cubicBezTo>
                <a:cubicBezTo>
                  <a:pt x="596046" y="735949"/>
                  <a:pt x="614505" y="731091"/>
                  <a:pt x="633936" y="721376"/>
                </a:cubicBezTo>
                <a:cubicBezTo>
                  <a:pt x="627136" y="723319"/>
                  <a:pt x="620578" y="725019"/>
                  <a:pt x="614263" y="726476"/>
                </a:cubicBezTo>
                <a:cubicBezTo>
                  <a:pt x="607947" y="727933"/>
                  <a:pt x="601390" y="729634"/>
                  <a:pt x="594589" y="731577"/>
                </a:cubicBezTo>
                <a:cubicBezTo>
                  <a:pt x="583902" y="730605"/>
                  <a:pt x="570300" y="730119"/>
                  <a:pt x="553784" y="730119"/>
                </a:cubicBezTo>
                <a:cubicBezTo>
                  <a:pt x="546011" y="730119"/>
                  <a:pt x="540182" y="729148"/>
                  <a:pt x="536296" y="727205"/>
                </a:cubicBezTo>
                <a:cubicBezTo>
                  <a:pt x="532409" y="725262"/>
                  <a:pt x="528523" y="720890"/>
                  <a:pt x="524637" y="714089"/>
                </a:cubicBezTo>
                <a:cubicBezTo>
                  <a:pt x="522694" y="720890"/>
                  <a:pt x="520751" y="726719"/>
                  <a:pt x="518808" y="731577"/>
                </a:cubicBezTo>
                <a:cubicBezTo>
                  <a:pt x="516865" y="736435"/>
                  <a:pt x="515407" y="740807"/>
                  <a:pt x="514436" y="744693"/>
                </a:cubicBezTo>
                <a:cubicBezTo>
                  <a:pt x="486261" y="839905"/>
                  <a:pt x="444970" y="918114"/>
                  <a:pt x="390563" y="979322"/>
                </a:cubicBezTo>
                <a:cubicBezTo>
                  <a:pt x="371132" y="1001668"/>
                  <a:pt x="349758" y="1019641"/>
                  <a:pt x="326441" y="1033243"/>
                </a:cubicBezTo>
                <a:cubicBezTo>
                  <a:pt x="325469" y="1033243"/>
                  <a:pt x="323526" y="1033729"/>
                  <a:pt x="320612" y="1034700"/>
                </a:cubicBezTo>
                <a:cubicBezTo>
                  <a:pt x="317697" y="1035672"/>
                  <a:pt x="315754" y="1036643"/>
                  <a:pt x="314782" y="1037615"/>
                </a:cubicBezTo>
                <a:lnTo>
                  <a:pt x="314782" y="1034700"/>
                </a:lnTo>
                <a:lnTo>
                  <a:pt x="319154" y="1033243"/>
                </a:lnTo>
                <a:cubicBezTo>
                  <a:pt x="314296" y="1031300"/>
                  <a:pt x="306281" y="1030328"/>
                  <a:pt x="295108" y="1030328"/>
                </a:cubicBezTo>
                <a:cubicBezTo>
                  <a:pt x="283936" y="1030328"/>
                  <a:pt x="274949" y="1027899"/>
                  <a:pt x="268148" y="1023042"/>
                </a:cubicBezTo>
                <a:cubicBezTo>
                  <a:pt x="253574" y="1012355"/>
                  <a:pt x="239973" y="1003125"/>
                  <a:pt x="227343" y="995353"/>
                </a:cubicBezTo>
                <a:lnTo>
                  <a:pt x="230257" y="995353"/>
                </a:lnTo>
                <a:lnTo>
                  <a:pt x="256489" y="1004097"/>
                </a:lnTo>
                <a:cubicBezTo>
                  <a:pt x="258432" y="1006040"/>
                  <a:pt x="261347" y="1005068"/>
                  <a:pt x="265233" y="1001182"/>
                </a:cubicBezTo>
                <a:lnTo>
                  <a:pt x="287093" y="963291"/>
                </a:lnTo>
                <a:cubicBezTo>
                  <a:pt x="289036" y="955519"/>
                  <a:pt x="293894" y="941917"/>
                  <a:pt x="301666" y="922486"/>
                </a:cubicBezTo>
                <a:cubicBezTo>
                  <a:pt x="301666" y="919572"/>
                  <a:pt x="300695" y="915686"/>
                  <a:pt x="298752" y="910828"/>
                </a:cubicBezTo>
                <a:cubicBezTo>
                  <a:pt x="296809" y="905970"/>
                  <a:pt x="294380" y="903055"/>
                  <a:pt x="291465" y="902084"/>
                </a:cubicBezTo>
                <a:lnTo>
                  <a:pt x="287093" y="902084"/>
                </a:lnTo>
                <a:lnTo>
                  <a:pt x="281264" y="903541"/>
                </a:lnTo>
                <a:cubicBezTo>
                  <a:pt x="277378" y="903541"/>
                  <a:pt x="273734" y="902570"/>
                  <a:pt x="270334" y="900626"/>
                </a:cubicBezTo>
                <a:cubicBezTo>
                  <a:pt x="266933" y="898683"/>
                  <a:pt x="264262" y="896255"/>
                  <a:pt x="262319" y="893340"/>
                </a:cubicBezTo>
                <a:cubicBezTo>
                  <a:pt x="260375" y="890425"/>
                  <a:pt x="257946" y="887996"/>
                  <a:pt x="255032" y="886053"/>
                </a:cubicBezTo>
                <a:cubicBezTo>
                  <a:pt x="252117" y="884110"/>
                  <a:pt x="250174" y="881681"/>
                  <a:pt x="249202" y="878767"/>
                </a:cubicBezTo>
                <a:lnTo>
                  <a:pt x="241916" y="878767"/>
                </a:lnTo>
                <a:cubicBezTo>
                  <a:pt x="239973" y="878767"/>
                  <a:pt x="236087" y="877309"/>
                  <a:pt x="230257" y="874395"/>
                </a:cubicBezTo>
                <a:cubicBezTo>
                  <a:pt x="215684" y="854964"/>
                  <a:pt x="207426" y="833104"/>
                  <a:pt x="205483" y="808815"/>
                </a:cubicBezTo>
                <a:cubicBezTo>
                  <a:pt x="202568" y="787441"/>
                  <a:pt x="199168" y="767038"/>
                  <a:pt x="195282" y="747607"/>
                </a:cubicBezTo>
                <a:cubicBezTo>
                  <a:pt x="196253" y="746636"/>
                  <a:pt x="196739" y="742750"/>
                  <a:pt x="196739" y="735949"/>
                </a:cubicBezTo>
                <a:cubicBezTo>
                  <a:pt x="183137" y="744693"/>
                  <a:pt x="170993" y="751493"/>
                  <a:pt x="160306" y="756351"/>
                </a:cubicBezTo>
                <a:cubicBezTo>
                  <a:pt x="149619" y="761209"/>
                  <a:pt x="137474" y="764124"/>
                  <a:pt x="123873" y="765095"/>
                </a:cubicBezTo>
                <a:lnTo>
                  <a:pt x="123873" y="824846"/>
                </a:lnTo>
                <a:cubicBezTo>
                  <a:pt x="123873" y="829703"/>
                  <a:pt x="120472" y="837961"/>
                  <a:pt x="113671" y="849620"/>
                </a:cubicBezTo>
                <a:cubicBezTo>
                  <a:pt x="109785" y="852535"/>
                  <a:pt x="105656" y="857392"/>
                  <a:pt x="101284" y="864193"/>
                </a:cubicBezTo>
                <a:cubicBezTo>
                  <a:pt x="96912" y="870994"/>
                  <a:pt x="92783" y="876338"/>
                  <a:pt x="88897" y="880224"/>
                </a:cubicBezTo>
                <a:lnTo>
                  <a:pt x="71409" y="888968"/>
                </a:lnTo>
                <a:lnTo>
                  <a:pt x="69952" y="893340"/>
                </a:lnTo>
                <a:cubicBezTo>
                  <a:pt x="67037" y="883624"/>
                  <a:pt x="64608" y="877795"/>
                  <a:pt x="62665" y="875852"/>
                </a:cubicBezTo>
                <a:cubicBezTo>
                  <a:pt x="55864" y="880710"/>
                  <a:pt x="50521" y="883139"/>
                  <a:pt x="46634" y="883139"/>
                </a:cubicBezTo>
                <a:cubicBezTo>
                  <a:pt x="41777" y="883139"/>
                  <a:pt x="37162" y="880710"/>
                  <a:pt x="32790" y="875852"/>
                </a:cubicBezTo>
                <a:cubicBezTo>
                  <a:pt x="28418" y="870994"/>
                  <a:pt x="24289" y="866136"/>
                  <a:pt x="20402" y="861279"/>
                </a:cubicBezTo>
                <a:lnTo>
                  <a:pt x="8744" y="862736"/>
                </a:lnTo>
                <a:cubicBezTo>
                  <a:pt x="7772" y="860793"/>
                  <a:pt x="6315" y="858607"/>
                  <a:pt x="4372" y="856178"/>
                </a:cubicBezTo>
                <a:cubicBezTo>
                  <a:pt x="2429" y="853749"/>
                  <a:pt x="1457" y="851078"/>
                  <a:pt x="1457" y="848163"/>
                </a:cubicBezTo>
                <a:cubicBezTo>
                  <a:pt x="1457" y="840390"/>
                  <a:pt x="2429" y="827760"/>
                  <a:pt x="4372" y="810272"/>
                </a:cubicBezTo>
                <a:cubicBezTo>
                  <a:pt x="6315" y="794728"/>
                  <a:pt x="7286" y="782583"/>
                  <a:pt x="7286" y="773839"/>
                </a:cubicBezTo>
                <a:cubicBezTo>
                  <a:pt x="7286" y="765095"/>
                  <a:pt x="8258" y="751008"/>
                  <a:pt x="10201" y="731577"/>
                </a:cubicBezTo>
                <a:lnTo>
                  <a:pt x="11658" y="690772"/>
                </a:lnTo>
                <a:lnTo>
                  <a:pt x="17488" y="600417"/>
                </a:lnTo>
                <a:cubicBezTo>
                  <a:pt x="19431" y="582930"/>
                  <a:pt x="21374" y="557669"/>
                  <a:pt x="23317" y="524637"/>
                </a:cubicBezTo>
                <a:cubicBezTo>
                  <a:pt x="24289" y="514921"/>
                  <a:pt x="26232" y="489175"/>
                  <a:pt x="29147" y="447398"/>
                </a:cubicBezTo>
                <a:cubicBezTo>
                  <a:pt x="32061" y="405622"/>
                  <a:pt x="32547" y="366274"/>
                  <a:pt x="30604" y="329355"/>
                </a:cubicBezTo>
                <a:cubicBezTo>
                  <a:pt x="30604" y="313810"/>
                  <a:pt x="29147" y="303123"/>
                  <a:pt x="26232" y="297294"/>
                </a:cubicBezTo>
                <a:cubicBezTo>
                  <a:pt x="18459" y="292436"/>
                  <a:pt x="13116" y="284664"/>
                  <a:pt x="10201" y="273977"/>
                </a:cubicBezTo>
                <a:lnTo>
                  <a:pt x="0" y="265233"/>
                </a:lnTo>
                <a:cubicBezTo>
                  <a:pt x="5829" y="267176"/>
                  <a:pt x="11173" y="269362"/>
                  <a:pt x="16030" y="271791"/>
                </a:cubicBezTo>
                <a:cubicBezTo>
                  <a:pt x="20888" y="274220"/>
                  <a:pt x="25260" y="276406"/>
                  <a:pt x="29147" y="278349"/>
                </a:cubicBezTo>
                <a:cubicBezTo>
                  <a:pt x="38862" y="286121"/>
                  <a:pt x="46149" y="291465"/>
                  <a:pt x="51006" y="294379"/>
                </a:cubicBezTo>
                <a:cubicBezTo>
                  <a:pt x="76267" y="307009"/>
                  <a:pt x="92783" y="324983"/>
                  <a:pt x="100555" y="348300"/>
                </a:cubicBezTo>
                <a:lnTo>
                  <a:pt x="107842" y="342471"/>
                </a:lnTo>
                <a:cubicBezTo>
                  <a:pt x="112700" y="339556"/>
                  <a:pt x="124358" y="331784"/>
                  <a:pt x="142818" y="319154"/>
                </a:cubicBezTo>
                <a:cubicBezTo>
                  <a:pt x="161277" y="306524"/>
                  <a:pt x="178765" y="296808"/>
                  <a:pt x="195282" y="290007"/>
                </a:cubicBezTo>
                <a:cubicBezTo>
                  <a:pt x="201111" y="286121"/>
                  <a:pt x="208154" y="282721"/>
                  <a:pt x="216413" y="279806"/>
                </a:cubicBezTo>
                <a:cubicBezTo>
                  <a:pt x="224671" y="276892"/>
                  <a:pt x="231715" y="273977"/>
                  <a:pt x="237544" y="271062"/>
                </a:cubicBezTo>
                <a:lnTo>
                  <a:pt x="241916" y="271062"/>
                </a:lnTo>
                <a:cubicBezTo>
                  <a:pt x="247745" y="271062"/>
                  <a:pt x="252603" y="273005"/>
                  <a:pt x="256489" y="276892"/>
                </a:cubicBezTo>
                <a:cubicBezTo>
                  <a:pt x="259404" y="277863"/>
                  <a:pt x="263776" y="278349"/>
                  <a:pt x="269605" y="278349"/>
                </a:cubicBezTo>
                <a:cubicBezTo>
                  <a:pt x="275435" y="278349"/>
                  <a:pt x="282478" y="277134"/>
                  <a:pt x="290736" y="274706"/>
                </a:cubicBezTo>
                <a:cubicBezTo>
                  <a:pt x="298995" y="272277"/>
                  <a:pt x="306038" y="270091"/>
                  <a:pt x="311868" y="268147"/>
                </a:cubicBezTo>
                <a:cubicBezTo>
                  <a:pt x="313811" y="268147"/>
                  <a:pt x="317697" y="269605"/>
                  <a:pt x="323526" y="272519"/>
                </a:cubicBezTo>
                <a:cubicBezTo>
                  <a:pt x="327412" y="276406"/>
                  <a:pt x="331784" y="284178"/>
                  <a:pt x="336642" y="295837"/>
                </a:cubicBezTo>
                <a:cubicBezTo>
                  <a:pt x="347329" y="320125"/>
                  <a:pt x="355587" y="340771"/>
                  <a:pt x="361417" y="357773"/>
                </a:cubicBezTo>
                <a:cubicBezTo>
                  <a:pt x="367246" y="374775"/>
                  <a:pt x="371132" y="392992"/>
                  <a:pt x="373075" y="412423"/>
                </a:cubicBezTo>
                <a:lnTo>
                  <a:pt x="377447" y="454685"/>
                </a:lnTo>
                <a:cubicBezTo>
                  <a:pt x="377447" y="462457"/>
                  <a:pt x="378419" y="474116"/>
                  <a:pt x="380362" y="489661"/>
                </a:cubicBezTo>
                <a:cubicBezTo>
                  <a:pt x="382305" y="526580"/>
                  <a:pt x="383277" y="554269"/>
                  <a:pt x="383277" y="572728"/>
                </a:cubicBezTo>
                <a:lnTo>
                  <a:pt x="384734" y="614991"/>
                </a:lnTo>
                <a:cubicBezTo>
                  <a:pt x="384734" y="633450"/>
                  <a:pt x="385705" y="649481"/>
                  <a:pt x="387649" y="663082"/>
                </a:cubicBezTo>
                <a:lnTo>
                  <a:pt x="396392" y="631021"/>
                </a:lnTo>
                <a:cubicBezTo>
                  <a:pt x="401250" y="610619"/>
                  <a:pt x="404165" y="599446"/>
                  <a:pt x="405136" y="597503"/>
                </a:cubicBezTo>
                <a:cubicBezTo>
                  <a:pt x="407079" y="583901"/>
                  <a:pt x="410966" y="563499"/>
                  <a:pt x="416795" y="536295"/>
                </a:cubicBezTo>
                <a:lnTo>
                  <a:pt x="428454" y="475088"/>
                </a:lnTo>
                <a:cubicBezTo>
                  <a:pt x="436226" y="452742"/>
                  <a:pt x="440112" y="426996"/>
                  <a:pt x="440112" y="397849"/>
                </a:cubicBezTo>
                <a:cubicBezTo>
                  <a:pt x="442055" y="378418"/>
                  <a:pt x="443998" y="364331"/>
                  <a:pt x="445941" y="355587"/>
                </a:cubicBezTo>
                <a:cubicBezTo>
                  <a:pt x="449828" y="318668"/>
                  <a:pt x="452257" y="290979"/>
                  <a:pt x="453228" y="272519"/>
                </a:cubicBezTo>
                <a:cubicBezTo>
                  <a:pt x="454200" y="256003"/>
                  <a:pt x="454685" y="230743"/>
                  <a:pt x="454685" y="196739"/>
                </a:cubicBezTo>
                <a:cubicBezTo>
                  <a:pt x="455657" y="185080"/>
                  <a:pt x="456143" y="167592"/>
                  <a:pt x="456143" y="144275"/>
                </a:cubicBezTo>
                <a:cubicBezTo>
                  <a:pt x="453228" y="142332"/>
                  <a:pt x="453228" y="139903"/>
                  <a:pt x="456143" y="136988"/>
                </a:cubicBezTo>
                <a:cubicBezTo>
                  <a:pt x="456143" y="132130"/>
                  <a:pt x="456386" y="129459"/>
                  <a:pt x="456871" y="128973"/>
                </a:cubicBezTo>
                <a:cubicBezTo>
                  <a:pt x="457357" y="128487"/>
                  <a:pt x="460029" y="128730"/>
                  <a:pt x="464887" y="129701"/>
                </a:cubicBezTo>
                <a:lnTo>
                  <a:pt x="489661" y="129701"/>
                </a:lnTo>
                <a:cubicBezTo>
                  <a:pt x="492576" y="127759"/>
                  <a:pt x="498405" y="126787"/>
                  <a:pt x="507149" y="126787"/>
                </a:cubicBezTo>
                <a:cubicBezTo>
                  <a:pt x="522694" y="201596"/>
                  <a:pt x="534595" y="262561"/>
                  <a:pt x="542854" y="309681"/>
                </a:cubicBezTo>
                <a:cubicBezTo>
                  <a:pt x="551112" y="356801"/>
                  <a:pt x="556212" y="405622"/>
                  <a:pt x="558156" y="456142"/>
                </a:cubicBezTo>
                <a:cubicBezTo>
                  <a:pt x="559127" y="456142"/>
                  <a:pt x="560342" y="455414"/>
                  <a:pt x="561799" y="453957"/>
                </a:cubicBezTo>
                <a:cubicBezTo>
                  <a:pt x="563256" y="452499"/>
                  <a:pt x="564470" y="451771"/>
                  <a:pt x="565442" y="451771"/>
                </a:cubicBezTo>
                <a:cubicBezTo>
                  <a:pt x="578072" y="443026"/>
                  <a:pt x="599932" y="430882"/>
                  <a:pt x="631022" y="415337"/>
                </a:cubicBezTo>
                <a:lnTo>
                  <a:pt x="664540" y="397849"/>
                </a:lnTo>
                <a:cubicBezTo>
                  <a:pt x="669398" y="396878"/>
                  <a:pt x="674013" y="394935"/>
                  <a:pt x="678385" y="392020"/>
                </a:cubicBezTo>
                <a:cubicBezTo>
                  <a:pt x="682757" y="389105"/>
                  <a:pt x="685914" y="387162"/>
                  <a:pt x="687857" y="386191"/>
                </a:cubicBezTo>
                <a:cubicBezTo>
                  <a:pt x="691744" y="382305"/>
                  <a:pt x="699030" y="380361"/>
                  <a:pt x="709717" y="380361"/>
                </a:cubicBezTo>
                <a:lnTo>
                  <a:pt x="712632" y="383276"/>
                </a:lnTo>
                <a:cubicBezTo>
                  <a:pt x="716518" y="387162"/>
                  <a:pt x="720647" y="390563"/>
                  <a:pt x="725019" y="393477"/>
                </a:cubicBezTo>
                <a:cubicBezTo>
                  <a:pt x="729391" y="396392"/>
                  <a:pt x="732549" y="398821"/>
                  <a:pt x="734492" y="400764"/>
                </a:cubicBezTo>
                <a:cubicBezTo>
                  <a:pt x="734492" y="399793"/>
                  <a:pt x="735221" y="398821"/>
                  <a:pt x="736678" y="397849"/>
                </a:cubicBezTo>
                <a:cubicBezTo>
                  <a:pt x="738135" y="396878"/>
                  <a:pt x="738864" y="395420"/>
                  <a:pt x="738864" y="393477"/>
                </a:cubicBezTo>
                <a:cubicBezTo>
                  <a:pt x="740807" y="298266"/>
                  <a:pt x="743236" y="226371"/>
                  <a:pt x="746150" y="177793"/>
                </a:cubicBezTo>
                <a:cubicBezTo>
                  <a:pt x="749065" y="134073"/>
                  <a:pt x="750522" y="109785"/>
                  <a:pt x="750522" y="104927"/>
                </a:cubicBezTo>
                <a:cubicBezTo>
                  <a:pt x="751494" y="85496"/>
                  <a:pt x="747608" y="62179"/>
                  <a:pt x="738864" y="34975"/>
                </a:cubicBezTo>
                <a:cubicBezTo>
                  <a:pt x="737892" y="26232"/>
                  <a:pt x="734735" y="19916"/>
                  <a:pt x="729391" y="16030"/>
                </a:cubicBezTo>
                <a:cubicBezTo>
                  <a:pt x="724048" y="12144"/>
                  <a:pt x="717490" y="11172"/>
                  <a:pt x="709717" y="13115"/>
                </a:cubicBezTo>
                <a:cubicBezTo>
                  <a:pt x="703888" y="13115"/>
                  <a:pt x="700002" y="13601"/>
                  <a:pt x="698059" y="14573"/>
                </a:cubicBezTo>
                <a:cubicBezTo>
                  <a:pt x="668912" y="23317"/>
                  <a:pt x="634422" y="39347"/>
                  <a:pt x="594589" y="62665"/>
                </a:cubicBezTo>
                <a:cubicBezTo>
                  <a:pt x="590702" y="65579"/>
                  <a:pt x="586088" y="68494"/>
                  <a:pt x="580744" y="71409"/>
                </a:cubicBezTo>
                <a:cubicBezTo>
                  <a:pt x="575400" y="74323"/>
                  <a:pt x="570786" y="76752"/>
                  <a:pt x="566899" y="78695"/>
                </a:cubicBezTo>
                <a:lnTo>
                  <a:pt x="594589" y="53921"/>
                </a:lnTo>
                <a:cubicBezTo>
                  <a:pt x="620820" y="30603"/>
                  <a:pt x="648995" y="15058"/>
                  <a:pt x="679114" y="7286"/>
                </a:cubicBezTo>
                <a:cubicBezTo>
                  <a:pt x="689800" y="2428"/>
                  <a:pt x="703402" y="0"/>
                  <a:pt x="719918" y="0"/>
                </a:cubicBezTo>
                <a:close/>
              </a:path>
            </a:pathLst>
          </a:custGeom>
          <a:gradFill>
            <a:gsLst>
              <a:gs pos="100000">
                <a:srgbClr val="0D0E53"/>
              </a:gs>
              <a:gs pos="0">
                <a:srgbClr val="3B0593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1500" dirty="0">
              <a:gradFill>
                <a:gsLst>
                  <a:gs pos="100000">
                    <a:srgbClr val="0D0E53"/>
                  </a:gs>
                  <a:gs pos="0">
                    <a:srgbClr val="3B0593"/>
                  </a:gs>
                </a:gsLst>
                <a:lin ang="5400000" scaled="1"/>
              </a:gradFill>
              <a:effectLst/>
              <a:latin typeface="演示新手书" panose="00000500000000000000" pitchFamily="2" charset="-122"/>
              <a:ea typeface="演示新手书" panose="00000500000000000000" pitchFamily="2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D7807A17-ACEA-4608-BEE2-AD8DBA19A340}"/>
              </a:ext>
            </a:extLst>
          </p:cNvPr>
          <p:cNvSpPr txBox="1"/>
          <p:nvPr/>
        </p:nvSpPr>
        <p:spPr>
          <a:xfrm>
            <a:off x="4201846" y="1652962"/>
            <a:ext cx="1874174" cy="2361838"/>
          </a:xfrm>
          <a:custGeom>
            <a:avLst/>
            <a:gdLst/>
            <a:ahLst/>
            <a:cxnLst/>
            <a:rect l="l" t="t" r="r" b="b"/>
            <a:pathLst>
              <a:path w="1874174" h="2361838">
                <a:moveTo>
                  <a:pt x="1733138" y="1235649"/>
                </a:moveTo>
                <a:cubicBezTo>
                  <a:pt x="1723314" y="1235649"/>
                  <a:pt x="1714894" y="1238456"/>
                  <a:pt x="1707877" y="1244070"/>
                </a:cubicBezTo>
                <a:cubicBezTo>
                  <a:pt x="1721911" y="1246876"/>
                  <a:pt x="1728928" y="1248280"/>
                  <a:pt x="1728928" y="1248280"/>
                </a:cubicBezTo>
                <a:cubicBezTo>
                  <a:pt x="1742961" y="1251086"/>
                  <a:pt x="1752785" y="1252490"/>
                  <a:pt x="1758398" y="1252490"/>
                </a:cubicBezTo>
                <a:cubicBezTo>
                  <a:pt x="1761204" y="1252490"/>
                  <a:pt x="1763660" y="1251788"/>
                  <a:pt x="1765765" y="1250385"/>
                </a:cubicBezTo>
                <a:cubicBezTo>
                  <a:pt x="1767870" y="1248981"/>
                  <a:pt x="1769625" y="1247578"/>
                  <a:pt x="1771028" y="1246175"/>
                </a:cubicBezTo>
                <a:cubicBezTo>
                  <a:pt x="1769625" y="1246175"/>
                  <a:pt x="1767870" y="1245473"/>
                  <a:pt x="1765765" y="1244070"/>
                </a:cubicBezTo>
                <a:cubicBezTo>
                  <a:pt x="1763660" y="1242666"/>
                  <a:pt x="1761906" y="1241965"/>
                  <a:pt x="1760503" y="1241965"/>
                </a:cubicBezTo>
                <a:cubicBezTo>
                  <a:pt x="1752083" y="1237755"/>
                  <a:pt x="1742961" y="1235649"/>
                  <a:pt x="1733138" y="1235649"/>
                </a:cubicBezTo>
                <a:close/>
                <a:moveTo>
                  <a:pt x="1484745" y="1180919"/>
                </a:moveTo>
                <a:cubicBezTo>
                  <a:pt x="1392124" y="1180919"/>
                  <a:pt x="1289679" y="1190041"/>
                  <a:pt x="1177411" y="1208284"/>
                </a:cubicBezTo>
                <a:lnTo>
                  <a:pt x="1166886" y="1218809"/>
                </a:lnTo>
                <a:cubicBezTo>
                  <a:pt x="1172499" y="1221616"/>
                  <a:pt x="1176709" y="1222318"/>
                  <a:pt x="1179516" y="1220914"/>
                </a:cubicBezTo>
                <a:cubicBezTo>
                  <a:pt x="1288977" y="1201267"/>
                  <a:pt x="1394930" y="1191444"/>
                  <a:pt x="1497375" y="1191444"/>
                </a:cubicBezTo>
                <a:lnTo>
                  <a:pt x="1560525" y="1191444"/>
                </a:lnTo>
                <a:lnTo>
                  <a:pt x="1560525" y="1189339"/>
                </a:lnTo>
                <a:cubicBezTo>
                  <a:pt x="1552105" y="1183726"/>
                  <a:pt x="1542282" y="1180919"/>
                  <a:pt x="1531056" y="1180919"/>
                </a:cubicBezTo>
                <a:close/>
                <a:moveTo>
                  <a:pt x="1286872" y="961996"/>
                </a:moveTo>
                <a:cubicBezTo>
                  <a:pt x="1286872" y="961996"/>
                  <a:pt x="1286521" y="962347"/>
                  <a:pt x="1285820" y="963049"/>
                </a:cubicBezTo>
                <a:cubicBezTo>
                  <a:pt x="1285118" y="963750"/>
                  <a:pt x="1284767" y="964101"/>
                  <a:pt x="1284767" y="964101"/>
                </a:cubicBezTo>
                <a:cubicBezTo>
                  <a:pt x="1266524" y="978135"/>
                  <a:pt x="1228633" y="1010412"/>
                  <a:pt x="1171096" y="1060933"/>
                </a:cubicBezTo>
                <a:cubicBezTo>
                  <a:pt x="1168289" y="1060933"/>
                  <a:pt x="1166886" y="1063037"/>
                  <a:pt x="1166886" y="1067247"/>
                </a:cubicBezTo>
                <a:lnTo>
                  <a:pt x="1166886" y="1105138"/>
                </a:lnTo>
                <a:cubicBezTo>
                  <a:pt x="1207583" y="1098121"/>
                  <a:pt x="1267225" y="1091806"/>
                  <a:pt x="1345813" y="1086193"/>
                </a:cubicBezTo>
                <a:lnTo>
                  <a:pt x="1390019" y="1081983"/>
                </a:lnTo>
                <a:cubicBezTo>
                  <a:pt x="1364758" y="1053916"/>
                  <a:pt x="1345813" y="1032164"/>
                  <a:pt x="1333183" y="1016727"/>
                </a:cubicBezTo>
                <a:close/>
                <a:moveTo>
                  <a:pt x="1164781" y="783069"/>
                </a:moveTo>
                <a:lnTo>
                  <a:pt x="1154256" y="791489"/>
                </a:lnTo>
                <a:lnTo>
                  <a:pt x="1158466" y="844115"/>
                </a:lnTo>
                <a:cubicBezTo>
                  <a:pt x="1164079" y="832888"/>
                  <a:pt x="1166886" y="820960"/>
                  <a:pt x="1166886" y="808329"/>
                </a:cubicBezTo>
                <a:cubicBezTo>
                  <a:pt x="1166886" y="797103"/>
                  <a:pt x="1166184" y="788683"/>
                  <a:pt x="1164781" y="783069"/>
                </a:cubicBezTo>
                <a:close/>
                <a:moveTo>
                  <a:pt x="1244772" y="671503"/>
                </a:moveTo>
                <a:lnTo>
                  <a:pt x="1245240" y="671971"/>
                </a:lnTo>
                <a:lnTo>
                  <a:pt x="1242246" y="672345"/>
                </a:lnTo>
                <a:close/>
                <a:moveTo>
                  <a:pt x="1270032" y="378904"/>
                </a:moveTo>
                <a:cubicBezTo>
                  <a:pt x="1265822" y="378904"/>
                  <a:pt x="1259507" y="381009"/>
                  <a:pt x="1251087" y="385219"/>
                </a:cubicBezTo>
                <a:cubicBezTo>
                  <a:pt x="1258104" y="388026"/>
                  <a:pt x="1268629" y="391534"/>
                  <a:pt x="1282662" y="395744"/>
                </a:cubicBezTo>
                <a:cubicBezTo>
                  <a:pt x="1284066" y="397148"/>
                  <a:pt x="1285820" y="397850"/>
                  <a:pt x="1287925" y="397850"/>
                </a:cubicBezTo>
                <a:cubicBezTo>
                  <a:pt x="1290030" y="397850"/>
                  <a:pt x="1291784" y="397148"/>
                  <a:pt x="1293187" y="395744"/>
                </a:cubicBezTo>
                <a:lnTo>
                  <a:pt x="1291083" y="391534"/>
                </a:lnTo>
                <a:cubicBezTo>
                  <a:pt x="1285469" y="383114"/>
                  <a:pt x="1278452" y="378904"/>
                  <a:pt x="1270032" y="378904"/>
                </a:cubicBezTo>
                <a:close/>
                <a:moveTo>
                  <a:pt x="705885" y="0"/>
                </a:moveTo>
                <a:cubicBezTo>
                  <a:pt x="818154" y="85604"/>
                  <a:pt x="876393" y="201381"/>
                  <a:pt x="880603" y="347329"/>
                </a:cubicBezTo>
                <a:lnTo>
                  <a:pt x="889022" y="345224"/>
                </a:lnTo>
                <a:cubicBezTo>
                  <a:pt x="956383" y="321367"/>
                  <a:pt x="1038479" y="298913"/>
                  <a:pt x="1135310" y="277863"/>
                </a:cubicBezTo>
                <a:cubicBezTo>
                  <a:pt x="1143731" y="276460"/>
                  <a:pt x="1152502" y="276109"/>
                  <a:pt x="1161623" y="276811"/>
                </a:cubicBezTo>
                <a:cubicBezTo>
                  <a:pt x="1170745" y="277512"/>
                  <a:pt x="1180218" y="277161"/>
                  <a:pt x="1190041" y="275758"/>
                </a:cubicBezTo>
                <a:lnTo>
                  <a:pt x="1257402" y="271548"/>
                </a:lnTo>
                <a:cubicBezTo>
                  <a:pt x="1267225" y="271548"/>
                  <a:pt x="1276698" y="270846"/>
                  <a:pt x="1285820" y="269443"/>
                </a:cubicBezTo>
                <a:cubicBezTo>
                  <a:pt x="1294941" y="268040"/>
                  <a:pt x="1305116" y="267338"/>
                  <a:pt x="1316343" y="267338"/>
                </a:cubicBezTo>
                <a:cubicBezTo>
                  <a:pt x="1331780" y="267338"/>
                  <a:pt x="1343006" y="269443"/>
                  <a:pt x="1350023" y="273653"/>
                </a:cubicBezTo>
                <a:cubicBezTo>
                  <a:pt x="1359846" y="275056"/>
                  <a:pt x="1372477" y="281371"/>
                  <a:pt x="1387913" y="292598"/>
                </a:cubicBezTo>
                <a:lnTo>
                  <a:pt x="1364758" y="328384"/>
                </a:lnTo>
                <a:cubicBezTo>
                  <a:pt x="1363355" y="331190"/>
                  <a:pt x="1361952" y="333646"/>
                  <a:pt x="1360548" y="335751"/>
                </a:cubicBezTo>
                <a:cubicBezTo>
                  <a:pt x="1359145" y="337856"/>
                  <a:pt x="1357741" y="340312"/>
                  <a:pt x="1356339" y="343119"/>
                </a:cubicBezTo>
                <a:cubicBezTo>
                  <a:pt x="1352128" y="345925"/>
                  <a:pt x="1346865" y="350837"/>
                  <a:pt x="1340550" y="357854"/>
                </a:cubicBezTo>
                <a:cubicBezTo>
                  <a:pt x="1334235" y="364871"/>
                  <a:pt x="1328973" y="370484"/>
                  <a:pt x="1324763" y="374694"/>
                </a:cubicBezTo>
                <a:cubicBezTo>
                  <a:pt x="1321956" y="380308"/>
                  <a:pt x="1317044" y="383816"/>
                  <a:pt x="1310028" y="385219"/>
                </a:cubicBezTo>
                <a:cubicBezTo>
                  <a:pt x="1303011" y="386623"/>
                  <a:pt x="1298801" y="387324"/>
                  <a:pt x="1297397" y="387324"/>
                </a:cubicBezTo>
                <a:lnTo>
                  <a:pt x="1297397" y="389429"/>
                </a:lnTo>
                <a:cubicBezTo>
                  <a:pt x="1297397" y="402060"/>
                  <a:pt x="1295292" y="408375"/>
                  <a:pt x="1291083" y="408375"/>
                </a:cubicBezTo>
                <a:cubicBezTo>
                  <a:pt x="1288276" y="408375"/>
                  <a:pt x="1285469" y="407322"/>
                  <a:pt x="1282662" y="405217"/>
                </a:cubicBezTo>
                <a:cubicBezTo>
                  <a:pt x="1279856" y="403112"/>
                  <a:pt x="1277049" y="401358"/>
                  <a:pt x="1274243" y="399954"/>
                </a:cubicBezTo>
                <a:lnTo>
                  <a:pt x="1221617" y="376799"/>
                </a:lnTo>
                <a:lnTo>
                  <a:pt x="1200566" y="370484"/>
                </a:lnTo>
                <a:cubicBezTo>
                  <a:pt x="1194953" y="357854"/>
                  <a:pt x="1180919" y="348732"/>
                  <a:pt x="1158466" y="343119"/>
                </a:cubicBezTo>
                <a:cubicBezTo>
                  <a:pt x="1154256" y="341715"/>
                  <a:pt x="1146537" y="342417"/>
                  <a:pt x="1135310" y="345224"/>
                </a:cubicBezTo>
                <a:cubicBezTo>
                  <a:pt x="1114260" y="350837"/>
                  <a:pt x="1096718" y="359608"/>
                  <a:pt x="1082685" y="371537"/>
                </a:cubicBezTo>
                <a:cubicBezTo>
                  <a:pt x="1068651" y="383465"/>
                  <a:pt x="1054618" y="399253"/>
                  <a:pt x="1040584" y="418900"/>
                </a:cubicBezTo>
                <a:cubicBezTo>
                  <a:pt x="1004097" y="473630"/>
                  <a:pt x="968312" y="550113"/>
                  <a:pt x="933228" y="648348"/>
                </a:cubicBezTo>
                <a:lnTo>
                  <a:pt x="893233" y="747284"/>
                </a:lnTo>
                <a:cubicBezTo>
                  <a:pt x="893233" y="748687"/>
                  <a:pt x="891829" y="752195"/>
                  <a:pt x="889022" y="757809"/>
                </a:cubicBezTo>
                <a:cubicBezTo>
                  <a:pt x="910073" y="750792"/>
                  <a:pt x="946560" y="735355"/>
                  <a:pt x="998484" y="711498"/>
                </a:cubicBezTo>
                <a:cubicBezTo>
                  <a:pt x="1001291" y="708692"/>
                  <a:pt x="1002694" y="704482"/>
                  <a:pt x="1002694" y="698868"/>
                </a:cubicBezTo>
                <a:lnTo>
                  <a:pt x="1000589" y="602037"/>
                </a:lnTo>
                <a:cubicBezTo>
                  <a:pt x="1000589" y="592214"/>
                  <a:pt x="1001992" y="583092"/>
                  <a:pt x="1004799" y="574672"/>
                </a:cubicBezTo>
                <a:cubicBezTo>
                  <a:pt x="1004799" y="569058"/>
                  <a:pt x="1007606" y="566252"/>
                  <a:pt x="1013219" y="566252"/>
                </a:cubicBezTo>
                <a:cubicBezTo>
                  <a:pt x="1014622" y="563445"/>
                  <a:pt x="1016728" y="563445"/>
                  <a:pt x="1019534" y="566252"/>
                </a:cubicBezTo>
                <a:cubicBezTo>
                  <a:pt x="1022341" y="569058"/>
                  <a:pt x="1025148" y="570462"/>
                  <a:pt x="1027954" y="570462"/>
                </a:cubicBezTo>
                <a:lnTo>
                  <a:pt x="1023744" y="574672"/>
                </a:lnTo>
                <a:cubicBezTo>
                  <a:pt x="1025148" y="573268"/>
                  <a:pt x="1026551" y="572567"/>
                  <a:pt x="1027954" y="572567"/>
                </a:cubicBezTo>
                <a:cubicBezTo>
                  <a:pt x="1029358" y="572567"/>
                  <a:pt x="1030059" y="571865"/>
                  <a:pt x="1030059" y="570462"/>
                </a:cubicBezTo>
                <a:cubicBezTo>
                  <a:pt x="1031463" y="563445"/>
                  <a:pt x="1036374" y="559937"/>
                  <a:pt x="1044794" y="559937"/>
                </a:cubicBezTo>
                <a:lnTo>
                  <a:pt x="1107945" y="559937"/>
                </a:lnTo>
                <a:lnTo>
                  <a:pt x="1114260" y="578882"/>
                </a:lnTo>
                <a:lnTo>
                  <a:pt x="1124785" y="566252"/>
                </a:lnTo>
                <a:cubicBezTo>
                  <a:pt x="1127592" y="562042"/>
                  <a:pt x="1133908" y="557832"/>
                  <a:pt x="1143731" y="553621"/>
                </a:cubicBezTo>
                <a:lnTo>
                  <a:pt x="1143731" y="570462"/>
                </a:lnTo>
                <a:cubicBezTo>
                  <a:pt x="1143731" y="595722"/>
                  <a:pt x="1145134" y="635016"/>
                  <a:pt x="1147941" y="688343"/>
                </a:cubicBezTo>
                <a:cubicBezTo>
                  <a:pt x="1149344" y="696763"/>
                  <a:pt x="1154957" y="698868"/>
                  <a:pt x="1164781" y="694658"/>
                </a:cubicBezTo>
                <a:cubicBezTo>
                  <a:pt x="1174605" y="691851"/>
                  <a:pt x="1186182" y="687992"/>
                  <a:pt x="1199514" y="683080"/>
                </a:cubicBezTo>
                <a:cubicBezTo>
                  <a:pt x="1212846" y="678169"/>
                  <a:pt x="1223721" y="675011"/>
                  <a:pt x="1232142" y="673608"/>
                </a:cubicBezTo>
                <a:lnTo>
                  <a:pt x="1242246" y="672345"/>
                </a:lnTo>
                <a:lnTo>
                  <a:pt x="1162676" y="698868"/>
                </a:lnTo>
                <a:lnTo>
                  <a:pt x="1162676" y="705183"/>
                </a:lnTo>
                <a:lnTo>
                  <a:pt x="1248982" y="675713"/>
                </a:lnTo>
                <a:lnTo>
                  <a:pt x="1245240" y="671971"/>
                </a:lnTo>
                <a:lnTo>
                  <a:pt x="1282662" y="667293"/>
                </a:lnTo>
                <a:cubicBezTo>
                  <a:pt x="1302309" y="667293"/>
                  <a:pt x="1319851" y="670100"/>
                  <a:pt x="1335288" y="675713"/>
                </a:cubicBezTo>
                <a:cubicBezTo>
                  <a:pt x="1361952" y="685536"/>
                  <a:pt x="1380195" y="698517"/>
                  <a:pt x="1390019" y="714656"/>
                </a:cubicBezTo>
                <a:cubicBezTo>
                  <a:pt x="1399842" y="730794"/>
                  <a:pt x="1403350" y="752195"/>
                  <a:pt x="1400543" y="778859"/>
                </a:cubicBezTo>
                <a:cubicBezTo>
                  <a:pt x="1400543" y="794296"/>
                  <a:pt x="1395632" y="810434"/>
                  <a:pt x="1385808" y="827275"/>
                </a:cubicBezTo>
                <a:cubicBezTo>
                  <a:pt x="1366162" y="859552"/>
                  <a:pt x="1345813" y="888320"/>
                  <a:pt x="1324763" y="913581"/>
                </a:cubicBezTo>
                <a:cubicBezTo>
                  <a:pt x="1323359" y="914984"/>
                  <a:pt x="1321956" y="917089"/>
                  <a:pt x="1320553" y="919896"/>
                </a:cubicBezTo>
                <a:cubicBezTo>
                  <a:pt x="1319149" y="922703"/>
                  <a:pt x="1317044" y="926211"/>
                  <a:pt x="1314238" y="930421"/>
                </a:cubicBezTo>
                <a:cubicBezTo>
                  <a:pt x="1319851" y="934631"/>
                  <a:pt x="1335288" y="942349"/>
                  <a:pt x="1360548" y="953576"/>
                </a:cubicBezTo>
                <a:cubicBezTo>
                  <a:pt x="1418085" y="981643"/>
                  <a:pt x="1486148" y="1008307"/>
                  <a:pt x="1564736" y="1033567"/>
                </a:cubicBezTo>
                <a:cubicBezTo>
                  <a:pt x="1571753" y="1034970"/>
                  <a:pt x="1577717" y="1036725"/>
                  <a:pt x="1582628" y="1038830"/>
                </a:cubicBezTo>
                <a:cubicBezTo>
                  <a:pt x="1587540" y="1040935"/>
                  <a:pt x="1592101" y="1042689"/>
                  <a:pt x="1596312" y="1044092"/>
                </a:cubicBezTo>
                <a:cubicBezTo>
                  <a:pt x="1611748" y="1052512"/>
                  <a:pt x="1627535" y="1058827"/>
                  <a:pt x="1643674" y="1063037"/>
                </a:cubicBezTo>
                <a:cubicBezTo>
                  <a:pt x="1659813" y="1067247"/>
                  <a:pt x="1676302" y="1070054"/>
                  <a:pt x="1693142" y="1071458"/>
                </a:cubicBezTo>
                <a:cubicBezTo>
                  <a:pt x="1709982" y="1072861"/>
                  <a:pt x="1723314" y="1074264"/>
                  <a:pt x="1733138" y="1075668"/>
                </a:cubicBezTo>
                <a:cubicBezTo>
                  <a:pt x="1780851" y="1079878"/>
                  <a:pt x="1820847" y="1090403"/>
                  <a:pt x="1853125" y="1107243"/>
                </a:cubicBezTo>
                <a:cubicBezTo>
                  <a:pt x="1867157" y="1112856"/>
                  <a:pt x="1874174" y="1120575"/>
                  <a:pt x="1874174" y="1130398"/>
                </a:cubicBezTo>
                <a:cubicBezTo>
                  <a:pt x="1874174" y="1134608"/>
                  <a:pt x="1870666" y="1141625"/>
                  <a:pt x="1863649" y="1151449"/>
                </a:cubicBezTo>
                <a:cubicBezTo>
                  <a:pt x="1853826" y="1169692"/>
                  <a:pt x="1846107" y="1180919"/>
                  <a:pt x="1840494" y="1185129"/>
                </a:cubicBezTo>
                <a:cubicBezTo>
                  <a:pt x="1836284" y="1193549"/>
                  <a:pt x="1829267" y="1201267"/>
                  <a:pt x="1819444" y="1208284"/>
                </a:cubicBezTo>
                <a:cubicBezTo>
                  <a:pt x="1813830" y="1219511"/>
                  <a:pt x="1802603" y="1230036"/>
                  <a:pt x="1785763" y="1239859"/>
                </a:cubicBezTo>
                <a:lnTo>
                  <a:pt x="1781553" y="1246175"/>
                </a:lnTo>
                <a:cubicBezTo>
                  <a:pt x="1775940" y="1257401"/>
                  <a:pt x="1768923" y="1262313"/>
                  <a:pt x="1760503" y="1260910"/>
                </a:cubicBezTo>
                <a:cubicBezTo>
                  <a:pt x="1747873" y="1259507"/>
                  <a:pt x="1732436" y="1255998"/>
                  <a:pt x="1714192" y="1250385"/>
                </a:cubicBezTo>
                <a:lnTo>
                  <a:pt x="1602626" y="1208284"/>
                </a:lnTo>
                <a:cubicBezTo>
                  <a:pt x="1588593" y="1202671"/>
                  <a:pt x="1574559" y="1199864"/>
                  <a:pt x="1560525" y="1199864"/>
                </a:cubicBezTo>
                <a:cubicBezTo>
                  <a:pt x="1462291" y="1195654"/>
                  <a:pt x="1359145" y="1201267"/>
                  <a:pt x="1251087" y="1216704"/>
                </a:cubicBezTo>
                <a:cubicBezTo>
                  <a:pt x="1220213" y="1222318"/>
                  <a:pt x="1196356" y="1225826"/>
                  <a:pt x="1179516" y="1227229"/>
                </a:cubicBezTo>
                <a:cubicBezTo>
                  <a:pt x="1171096" y="1227229"/>
                  <a:pt x="1166886" y="1232141"/>
                  <a:pt x="1166886" y="1241965"/>
                </a:cubicBezTo>
                <a:lnTo>
                  <a:pt x="1166886" y="1524038"/>
                </a:lnTo>
                <a:cubicBezTo>
                  <a:pt x="1165482" y="1545088"/>
                  <a:pt x="1163728" y="1558420"/>
                  <a:pt x="1161623" y="1564033"/>
                </a:cubicBezTo>
                <a:cubicBezTo>
                  <a:pt x="1159518" y="1569647"/>
                  <a:pt x="1158466" y="1582277"/>
                  <a:pt x="1158466" y="1601924"/>
                </a:cubicBezTo>
                <a:cubicBezTo>
                  <a:pt x="1154256" y="1660864"/>
                  <a:pt x="1146537" y="1726822"/>
                  <a:pt x="1135310" y="1799796"/>
                </a:cubicBezTo>
                <a:cubicBezTo>
                  <a:pt x="1129697" y="1827863"/>
                  <a:pt x="1126189" y="1848913"/>
                  <a:pt x="1124785" y="1862947"/>
                </a:cubicBezTo>
                <a:cubicBezTo>
                  <a:pt x="1119172" y="1910661"/>
                  <a:pt x="1103735" y="1980828"/>
                  <a:pt x="1078475" y="2073449"/>
                </a:cubicBezTo>
                <a:cubicBezTo>
                  <a:pt x="1068651" y="2104323"/>
                  <a:pt x="1063038" y="2124672"/>
                  <a:pt x="1061635" y="2134495"/>
                </a:cubicBezTo>
                <a:cubicBezTo>
                  <a:pt x="1054618" y="2159755"/>
                  <a:pt x="1045496" y="2197646"/>
                  <a:pt x="1034270" y="2248166"/>
                </a:cubicBezTo>
                <a:lnTo>
                  <a:pt x="1017430" y="2315527"/>
                </a:lnTo>
                <a:cubicBezTo>
                  <a:pt x="1014622" y="2330964"/>
                  <a:pt x="1011114" y="2344998"/>
                  <a:pt x="1006904" y="2357628"/>
                </a:cubicBezTo>
                <a:lnTo>
                  <a:pt x="1002694" y="2361838"/>
                </a:lnTo>
                <a:lnTo>
                  <a:pt x="1000589" y="2361838"/>
                </a:lnTo>
                <a:lnTo>
                  <a:pt x="1000589" y="2319737"/>
                </a:lnTo>
                <a:cubicBezTo>
                  <a:pt x="1000589" y="2227116"/>
                  <a:pt x="999888" y="2159755"/>
                  <a:pt x="998484" y="2117655"/>
                </a:cubicBezTo>
                <a:cubicBezTo>
                  <a:pt x="998484" y="2096605"/>
                  <a:pt x="997081" y="2067836"/>
                  <a:pt x="994274" y="2031349"/>
                </a:cubicBezTo>
                <a:lnTo>
                  <a:pt x="992169" y="1947148"/>
                </a:lnTo>
                <a:cubicBezTo>
                  <a:pt x="990765" y="1924694"/>
                  <a:pt x="990064" y="1890312"/>
                  <a:pt x="990064" y="1844002"/>
                </a:cubicBezTo>
                <a:cubicBezTo>
                  <a:pt x="990064" y="1790674"/>
                  <a:pt x="991467" y="1712087"/>
                  <a:pt x="994274" y="1608239"/>
                </a:cubicBezTo>
                <a:cubicBezTo>
                  <a:pt x="994274" y="1584382"/>
                  <a:pt x="994625" y="1565437"/>
                  <a:pt x="995326" y="1551403"/>
                </a:cubicBezTo>
                <a:cubicBezTo>
                  <a:pt x="996028" y="1537370"/>
                  <a:pt x="996379" y="1526143"/>
                  <a:pt x="996379" y="1517723"/>
                </a:cubicBezTo>
                <a:cubicBezTo>
                  <a:pt x="996379" y="1514916"/>
                  <a:pt x="997782" y="1484043"/>
                  <a:pt x="1000589" y="1425102"/>
                </a:cubicBezTo>
                <a:lnTo>
                  <a:pt x="1000589" y="1273540"/>
                </a:lnTo>
                <a:lnTo>
                  <a:pt x="1000589" y="1267225"/>
                </a:lnTo>
                <a:cubicBezTo>
                  <a:pt x="987959" y="1271435"/>
                  <a:pt x="976732" y="1273540"/>
                  <a:pt x="966908" y="1273540"/>
                </a:cubicBezTo>
                <a:cubicBezTo>
                  <a:pt x="899548" y="1297397"/>
                  <a:pt x="802015" y="1328972"/>
                  <a:pt x="674310" y="1368266"/>
                </a:cubicBezTo>
                <a:lnTo>
                  <a:pt x="537484" y="1414577"/>
                </a:lnTo>
                <a:cubicBezTo>
                  <a:pt x="467316" y="1439837"/>
                  <a:pt x="414691" y="1458080"/>
                  <a:pt x="379606" y="1469307"/>
                </a:cubicBezTo>
                <a:cubicBezTo>
                  <a:pt x="275759" y="1508601"/>
                  <a:pt x="197872" y="1539475"/>
                  <a:pt x="145948" y="1561928"/>
                </a:cubicBezTo>
                <a:cubicBezTo>
                  <a:pt x="136125" y="1561928"/>
                  <a:pt x="129108" y="1562630"/>
                  <a:pt x="124898" y="1564033"/>
                </a:cubicBezTo>
                <a:cubicBezTo>
                  <a:pt x="122091" y="1565437"/>
                  <a:pt x="117881" y="1566138"/>
                  <a:pt x="112268" y="1566138"/>
                </a:cubicBezTo>
                <a:lnTo>
                  <a:pt x="112268" y="1559823"/>
                </a:lnTo>
                <a:cubicBezTo>
                  <a:pt x="113671" y="1561227"/>
                  <a:pt x="115776" y="1561928"/>
                  <a:pt x="118583" y="1561928"/>
                </a:cubicBezTo>
                <a:cubicBezTo>
                  <a:pt x="122793" y="1561928"/>
                  <a:pt x="131915" y="1558420"/>
                  <a:pt x="145948" y="1551403"/>
                </a:cubicBezTo>
                <a:lnTo>
                  <a:pt x="419602" y="1450362"/>
                </a:lnTo>
                <a:cubicBezTo>
                  <a:pt x="456090" y="1439135"/>
                  <a:pt x="496787" y="1425102"/>
                  <a:pt x="541693" y="1408262"/>
                </a:cubicBezTo>
                <a:cubicBezTo>
                  <a:pt x="595021" y="1388615"/>
                  <a:pt x="644138" y="1371775"/>
                  <a:pt x="689045" y="1357741"/>
                </a:cubicBezTo>
                <a:cubicBezTo>
                  <a:pt x="767633" y="1329674"/>
                  <a:pt x="867271" y="1298800"/>
                  <a:pt x="987959" y="1265120"/>
                </a:cubicBezTo>
                <a:cubicBezTo>
                  <a:pt x="994975" y="1262313"/>
                  <a:pt x="999186" y="1258805"/>
                  <a:pt x="1000589" y="1254595"/>
                </a:cubicBezTo>
                <a:lnTo>
                  <a:pt x="1000589" y="1250385"/>
                </a:lnTo>
                <a:lnTo>
                  <a:pt x="983749" y="1254595"/>
                </a:lnTo>
                <a:cubicBezTo>
                  <a:pt x="951472" y="1265821"/>
                  <a:pt x="903056" y="1281259"/>
                  <a:pt x="838502" y="1300905"/>
                </a:cubicBezTo>
                <a:cubicBezTo>
                  <a:pt x="820258" y="1305115"/>
                  <a:pt x="786578" y="1314939"/>
                  <a:pt x="737461" y="1330376"/>
                </a:cubicBezTo>
                <a:cubicBezTo>
                  <a:pt x="681327" y="1350023"/>
                  <a:pt x="597126" y="1380896"/>
                  <a:pt x="484858" y="1422997"/>
                </a:cubicBezTo>
                <a:cubicBezTo>
                  <a:pt x="453984" y="1432820"/>
                  <a:pt x="407674" y="1448959"/>
                  <a:pt x="345926" y="1471412"/>
                </a:cubicBezTo>
                <a:cubicBezTo>
                  <a:pt x="295406" y="1491059"/>
                  <a:pt x="257516" y="1505093"/>
                  <a:pt x="232254" y="1513513"/>
                </a:cubicBezTo>
                <a:lnTo>
                  <a:pt x="122793" y="1551403"/>
                </a:lnTo>
                <a:lnTo>
                  <a:pt x="112268" y="1555613"/>
                </a:lnTo>
                <a:cubicBezTo>
                  <a:pt x="112268" y="1551403"/>
                  <a:pt x="114373" y="1548596"/>
                  <a:pt x="118583" y="1547193"/>
                </a:cubicBezTo>
                <a:lnTo>
                  <a:pt x="101743" y="1542983"/>
                </a:lnTo>
                <a:cubicBezTo>
                  <a:pt x="97533" y="1542983"/>
                  <a:pt x="91218" y="1544386"/>
                  <a:pt x="82797" y="1547193"/>
                </a:cubicBezTo>
                <a:cubicBezTo>
                  <a:pt x="78588" y="1548596"/>
                  <a:pt x="74377" y="1548596"/>
                  <a:pt x="70167" y="1547193"/>
                </a:cubicBezTo>
                <a:cubicBezTo>
                  <a:pt x="65957" y="1545790"/>
                  <a:pt x="63151" y="1544386"/>
                  <a:pt x="61748" y="1542983"/>
                </a:cubicBezTo>
                <a:cubicBezTo>
                  <a:pt x="56134" y="1540176"/>
                  <a:pt x="50170" y="1535616"/>
                  <a:pt x="43855" y="1529300"/>
                </a:cubicBezTo>
                <a:cubicBezTo>
                  <a:pt x="37540" y="1522985"/>
                  <a:pt x="32277" y="1517723"/>
                  <a:pt x="28067" y="1513513"/>
                </a:cubicBezTo>
                <a:lnTo>
                  <a:pt x="9122" y="1513513"/>
                </a:lnTo>
                <a:cubicBezTo>
                  <a:pt x="7718" y="1510706"/>
                  <a:pt x="5613" y="1507549"/>
                  <a:pt x="2807" y="1504040"/>
                </a:cubicBezTo>
                <a:cubicBezTo>
                  <a:pt x="0" y="1500532"/>
                  <a:pt x="-702" y="1495971"/>
                  <a:pt x="702" y="1490357"/>
                </a:cubicBezTo>
                <a:cubicBezTo>
                  <a:pt x="3508" y="1480534"/>
                  <a:pt x="14033" y="1472816"/>
                  <a:pt x="32277" y="1467202"/>
                </a:cubicBezTo>
                <a:cubicBezTo>
                  <a:pt x="47714" y="1460185"/>
                  <a:pt x="88411" y="1443345"/>
                  <a:pt x="154369" y="1416682"/>
                </a:cubicBezTo>
                <a:lnTo>
                  <a:pt x="215414" y="1391421"/>
                </a:lnTo>
                <a:lnTo>
                  <a:pt x="449072" y="1298800"/>
                </a:lnTo>
                <a:cubicBezTo>
                  <a:pt x="456090" y="1294590"/>
                  <a:pt x="465211" y="1291082"/>
                  <a:pt x="476438" y="1288275"/>
                </a:cubicBezTo>
                <a:cubicBezTo>
                  <a:pt x="517135" y="1275645"/>
                  <a:pt x="557832" y="1257752"/>
                  <a:pt x="598529" y="1234597"/>
                </a:cubicBezTo>
                <a:cubicBezTo>
                  <a:pt x="639226" y="1211442"/>
                  <a:pt x="665188" y="1197057"/>
                  <a:pt x="676415" y="1191444"/>
                </a:cubicBezTo>
                <a:lnTo>
                  <a:pt x="731146" y="1159869"/>
                </a:lnTo>
                <a:cubicBezTo>
                  <a:pt x="823767" y="1105138"/>
                  <a:pt x="904459" y="1054617"/>
                  <a:pt x="973224" y="1008307"/>
                </a:cubicBezTo>
                <a:cubicBezTo>
                  <a:pt x="992871" y="994273"/>
                  <a:pt x="1002694" y="977433"/>
                  <a:pt x="1002694" y="957786"/>
                </a:cubicBezTo>
                <a:lnTo>
                  <a:pt x="1002694" y="856745"/>
                </a:lnTo>
                <a:lnTo>
                  <a:pt x="1002694" y="850430"/>
                </a:lnTo>
                <a:cubicBezTo>
                  <a:pt x="999888" y="851833"/>
                  <a:pt x="996730" y="853237"/>
                  <a:pt x="993222" y="854640"/>
                </a:cubicBezTo>
                <a:cubicBezTo>
                  <a:pt x="989713" y="856043"/>
                  <a:pt x="986555" y="858148"/>
                  <a:pt x="983749" y="860955"/>
                </a:cubicBezTo>
                <a:lnTo>
                  <a:pt x="933228" y="894636"/>
                </a:lnTo>
                <a:cubicBezTo>
                  <a:pt x="891128" y="919896"/>
                  <a:pt x="857447" y="942349"/>
                  <a:pt x="832187" y="961996"/>
                </a:cubicBezTo>
                <a:cubicBezTo>
                  <a:pt x="825170" y="967610"/>
                  <a:pt x="820258" y="971820"/>
                  <a:pt x="817452" y="974626"/>
                </a:cubicBezTo>
                <a:cubicBezTo>
                  <a:pt x="804822" y="1012517"/>
                  <a:pt x="785175" y="1049706"/>
                  <a:pt x="758511" y="1086193"/>
                </a:cubicBezTo>
                <a:cubicBezTo>
                  <a:pt x="757108" y="1088999"/>
                  <a:pt x="745881" y="1102331"/>
                  <a:pt x="724831" y="1126188"/>
                </a:cubicBezTo>
                <a:lnTo>
                  <a:pt x="718515" y="1130398"/>
                </a:lnTo>
                <a:cubicBezTo>
                  <a:pt x="712902" y="1133205"/>
                  <a:pt x="708341" y="1136362"/>
                  <a:pt x="704833" y="1139871"/>
                </a:cubicBezTo>
                <a:cubicBezTo>
                  <a:pt x="701324" y="1143379"/>
                  <a:pt x="698167" y="1146537"/>
                  <a:pt x="695361" y="1149343"/>
                </a:cubicBezTo>
                <a:lnTo>
                  <a:pt x="686940" y="1153554"/>
                </a:lnTo>
                <a:lnTo>
                  <a:pt x="682730" y="1153554"/>
                </a:lnTo>
                <a:lnTo>
                  <a:pt x="680625" y="1145133"/>
                </a:lnTo>
                <a:cubicBezTo>
                  <a:pt x="683432" y="1139520"/>
                  <a:pt x="683081" y="1134959"/>
                  <a:pt x="679573" y="1131451"/>
                </a:cubicBezTo>
                <a:cubicBezTo>
                  <a:pt x="676064" y="1127942"/>
                  <a:pt x="674310" y="1126188"/>
                  <a:pt x="674310" y="1126188"/>
                </a:cubicBezTo>
                <a:lnTo>
                  <a:pt x="661680" y="1126188"/>
                </a:lnTo>
                <a:cubicBezTo>
                  <a:pt x="653260" y="1130398"/>
                  <a:pt x="645541" y="1132503"/>
                  <a:pt x="638525" y="1132503"/>
                </a:cubicBezTo>
                <a:cubicBezTo>
                  <a:pt x="631508" y="1132503"/>
                  <a:pt x="623789" y="1128995"/>
                  <a:pt x="615369" y="1121978"/>
                </a:cubicBezTo>
                <a:cubicBezTo>
                  <a:pt x="612563" y="1117768"/>
                  <a:pt x="609405" y="1114611"/>
                  <a:pt x="605897" y="1112505"/>
                </a:cubicBezTo>
                <a:cubicBezTo>
                  <a:pt x="602388" y="1110401"/>
                  <a:pt x="600634" y="1108646"/>
                  <a:pt x="600634" y="1107243"/>
                </a:cubicBezTo>
                <a:cubicBezTo>
                  <a:pt x="599231" y="1107243"/>
                  <a:pt x="597126" y="1103735"/>
                  <a:pt x="594319" y="1096718"/>
                </a:cubicBezTo>
                <a:cubicBezTo>
                  <a:pt x="592916" y="1091104"/>
                  <a:pt x="590811" y="1086894"/>
                  <a:pt x="588004" y="1084088"/>
                </a:cubicBezTo>
                <a:lnTo>
                  <a:pt x="581689" y="1086193"/>
                </a:lnTo>
                <a:cubicBezTo>
                  <a:pt x="577479" y="1093210"/>
                  <a:pt x="573970" y="1096718"/>
                  <a:pt x="571164" y="1096718"/>
                </a:cubicBezTo>
                <a:cubicBezTo>
                  <a:pt x="568357" y="1096718"/>
                  <a:pt x="564849" y="1093210"/>
                  <a:pt x="560639" y="1086193"/>
                </a:cubicBezTo>
                <a:cubicBezTo>
                  <a:pt x="555026" y="1079176"/>
                  <a:pt x="552218" y="1070054"/>
                  <a:pt x="552218" y="1058827"/>
                </a:cubicBezTo>
                <a:cubicBezTo>
                  <a:pt x="552218" y="1054617"/>
                  <a:pt x="553622" y="1046899"/>
                  <a:pt x="556429" y="1035672"/>
                </a:cubicBezTo>
                <a:cubicBezTo>
                  <a:pt x="566252" y="1007605"/>
                  <a:pt x="580987" y="985152"/>
                  <a:pt x="600634" y="968311"/>
                </a:cubicBezTo>
                <a:cubicBezTo>
                  <a:pt x="624491" y="947261"/>
                  <a:pt x="645541" y="925158"/>
                  <a:pt x="663785" y="902003"/>
                </a:cubicBezTo>
                <a:cubicBezTo>
                  <a:pt x="682028" y="878848"/>
                  <a:pt x="704482" y="846922"/>
                  <a:pt x="731146" y="806224"/>
                </a:cubicBezTo>
                <a:lnTo>
                  <a:pt x="779561" y="738864"/>
                </a:lnTo>
                <a:lnTo>
                  <a:pt x="836397" y="660978"/>
                </a:lnTo>
                <a:lnTo>
                  <a:pt x="1021639" y="414690"/>
                </a:lnTo>
                <a:cubicBezTo>
                  <a:pt x="1042689" y="385219"/>
                  <a:pt x="1071458" y="360661"/>
                  <a:pt x="1107945" y="341014"/>
                </a:cubicBezTo>
                <a:cubicBezTo>
                  <a:pt x="1112155" y="338207"/>
                  <a:pt x="1116366" y="334348"/>
                  <a:pt x="1120575" y="329436"/>
                </a:cubicBezTo>
                <a:cubicBezTo>
                  <a:pt x="1124785" y="324524"/>
                  <a:pt x="1130399" y="319964"/>
                  <a:pt x="1137415" y="315753"/>
                </a:cubicBezTo>
                <a:cubicBezTo>
                  <a:pt x="1130399" y="317157"/>
                  <a:pt x="1119874" y="318560"/>
                  <a:pt x="1105840" y="319964"/>
                </a:cubicBezTo>
                <a:cubicBezTo>
                  <a:pt x="1091807" y="321367"/>
                  <a:pt x="1079878" y="324174"/>
                  <a:pt x="1070055" y="328384"/>
                </a:cubicBezTo>
                <a:cubicBezTo>
                  <a:pt x="1004097" y="341014"/>
                  <a:pt x="942350" y="359959"/>
                  <a:pt x="884812" y="385219"/>
                </a:cubicBezTo>
                <a:cubicBezTo>
                  <a:pt x="882006" y="386623"/>
                  <a:pt x="877796" y="390131"/>
                  <a:pt x="872182" y="395744"/>
                </a:cubicBezTo>
                <a:cubicBezTo>
                  <a:pt x="855342" y="464509"/>
                  <a:pt x="820258" y="544500"/>
                  <a:pt x="766931" y="635717"/>
                </a:cubicBezTo>
                <a:lnTo>
                  <a:pt x="710095" y="732549"/>
                </a:lnTo>
                <a:cubicBezTo>
                  <a:pt x="705885" y="739565"/>
                  <a:pt x="699921" y="747635"/>
                  <a:pt x="692203" y="756756"/>
                </a:cubicBezTo>
                <a:cubicBezTo>
                  <a:pt x="684484" y="765878"/>
                  <a:pt x="679222" y="771842"/>
                  <a:pt x="676415" y="774649"/>
                </a:cubicBezTo>
                <a:cubicBezTo>
                  <a:pt x="676415" y="776052"/>
                  <a:pt x="674310" y="777456"/>
                  <a:pt x="670100" y="778859"/>
                </a:cubicBezTo>
                <a:cubicBezTo>
                  <a:pt x="665890" y="780262"/>
                  <a:pt x="663083" y="781666"/>
                  <a:pt x="661680" y="783069"/>
                </a:cubicBezTo>
                <a:lnTo>
                  <a:pt x="636420" y="806224"/>
                </a:lnTo>
                <a:cubicBezTo>
                  <a:pt x="635016" y="804821"/>
                  <a:pt x="633613" y="799558"/>
                  <a:pt x="632209" y="790437"/>
                </a:cubicBezTo>
                <a:cubicBezTo>
                  <a:pt x="630806" y="781315"/>
                  <a:pt x="625193" y="776052"/>
                  <a:pt x="615369" y="774649"/>
                </a:cubicBezTo>
                <a:lnTo>
                  <a:pt x="611159" y="776754"/>
                </a:lnTo>
                <a:cubicBezTo>
                  <a:pt x="599932" y="782368"/>
                  <a:pt x="592214" y="785174"/>
                  <a:pt x="588004" y="785174"/>
                </a:cubicBezTo>
                <a:cubicBezTo>
                  <a:pt x="582391" y="785174"/>
                  <a:pt x="574672" y="781666"/>
                  <a:pt x="564849" y="774649"/>
                </a:cubicBezTo>
                <a:cubicBezTo>
                  <a:pt x="562043" y="770439"/>
                  <a:pt x="559586" y="767281"/>
                  <a:pt x="557481" y="765176"/>
                </a:cubicBezTo>
                <a:cubicBezTo>
                  <a:pt x="555377" y="763071"/>
                  <a:pt x="553622" y="760616"/>
                  <a:pt x="552218" y="757809"/>
                </a:cubicBezTo>
                <a:cubicBezTo>
                  <a:pt x="549412" y="752195"/>
                  <a:pt x="545202" y="747284"/>
                  <a:pt x="539588" y="743074"/>
                </a:cubicBezTo>
                <a:lnTo>
                  <a:pt x="537484" y="734654"/>
                </a:lnTo>
                <a:lnTo>
                  <a:pt x="533273" y="734654"/>
                </a:lnTo>
                <a:cubicBezTo>
                  <a:pt x="531870" y="736057"/>
                  <a:pt x="529765" y="738864"/>
                  <a:pt x="526958" y="743074"/>
                </a:cubicBezTo>
                <a:cubicBezTo>
                  <a:pt x="524152" y="747284"/>
                  <a:pt x="521345" y="747985"/>
                  <a:pt x="518538" y="745179"/>
                </a:cubicBezTo>
                <a:cubicBezTo>
                  <a:pt x="507311" y="736759"/>
                  <a:pt x="501698" y="728339"/>
                  <a:pt x="501698" y="719918"/>
                </a:cubicBezTo>
                <a:cubicBezTo>
                  <a:pt x="501698" y="705885"/>
                  <a:pt x="503804" y="689746"/>
                  <a:pt x="508013" y="671503"/>
                </a:cubicBezTo>
                <a:cubicBezTo>
                  <a:pt x="517836" y="619579"/>
                  <a:pt x="542395" y="573268"/>
                  <a:pt x="581689" y="532571"/>
                </a:cubicBezTo>
                <a:cubicBezTo>
                  <a:pt x="581689" y="532571"/>
                  <a:pt x="585197" y="529063"/>
                  <a:pt x="592214" y="522046"/>
                </a:cubicBezTo>
                <a:cubicBezTo>
                  <a:pt x="613265" y="512223"/>
                  <a:pt x="627999" y="491172"/>
                  <a:pt x="636420" y="458895"/>
                </a:cubicBezTo>
                <a:cubicBezTo>
                  <a:pt x="649050" y="418198"/>
                  <a:pt x="658873" y="383114"/>
                  <a:pt x="665890" y="353644"/>
                </a:cubicBezTo>
                <a:lnTo>
                  <a:pt x="680625" y="301018"/>
                </a:lnTo>
                <a:cubicBezTo>
                  <a:pt x="683432" y="289792"/>
                  <a:pt x="687993" y="274355"/>
                  <a:pt x="694308" y="254708"/>
                </a:cubicBezTo>
                <a:cubicBezTo>
                  <a:pt x="700623" y="235061"/>
                  <a:pt x="704482" y="218221"/>
                  <a:pt x="705885" y="204187"/>
                </a:cubicBezTo>
                <a:cubicBezTo>
                  <a:pt x="707289" y="195767"/>
                  <a:pt x="710095" y="176822"/>
                  <a:pt x="714306" y="147352"/>
                </a:cubicBezTo>
                <a:cubicBezTo>
                  <a:pt x="718515" y="117881"/>
                  <a:pt x="720621" y="89814"/>
                  <a:pt x="720621" y="63150"/>
                </a:cubicBezTo>
                <a:cubicBezTo>
                  <a:pt x="720621" y="51924"/>
                  <a:pt x="718515" y="39644"/>
                  <a:pt x="714306" y="26313"/>
                </a:cubicBezTo>
                <a:cubicBezTo>
                  <a:pt x="710095" y="12981"/>
                  <a:pt x="707289" y="4210"/>
                  <a:pt x="705885" y="0"/>
                </a:cubicBezTo>
                <a:close/>
              </a:path>
            </a:pathLst>
          </a:custGeom>
          <a:gradFill>
            <a:gsLst>
              <a:gs pos="100000">
                <a:srgbClr val="0D0E53"/>
              </a:gs>
              <a:gs pos="0">
                <a:srgbClr val="3B0593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6600" dirty="0">
              <a:gradFill>
                <a:gsLst>
                  <a:gs pos="100000">
                    <a:srgbClr val="0D0E53"/>
                  </a:gs>
                  <a:gs pos="0">
                    <a:srgbClr val="3B0593"/>
                  </a:gs>
                </a:gsLst>
                <a:lin ang="5400000" scaled="1"/>
              </a:gradFill>
              <a:effectLst/>
              <a:latin typeface="演示新手书" panose="00000500000000000000" pitchFamily="2" charset="-122"/>
              <a:ea typeface="演示新手书" panose="00000500000000000000" pitchFamily="2" charset="-122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8AF19AD-23FB-40D2-8FE2-08AD3D37AD4B}"/>
              </a:ext>
            </a:extLst>
          </p:cNvPr>
          <p:cNvSpPr txBox="1"/>
          <p:nvPr/>
        </p:nvSpPr>
        <p:spPr>
          <a:xfrm>
            <a:off x="5837827" y="2054763"/>
            <a:ext cx="1339136" cy="1215409"/>
          </a:xfrm>
          <a:custGeom>
            <a:avLst/>
            <a:gdLst/>
            <a:ahLst/>
            <a:cxnLst/>
            <a:rect l="l" t="t" r="r" b="b"/>
            <a:pathLst>
              <a:path w="1339136" h="1215409">
                <a:moveTo>
                  <a:pt x="442153" y="1036158"/>
                </a:moveTo>
                <a:cubicBezTo>
                  <a:pt x="438267" y="1040044"/>
                  <a:pt x="436324" y="1042959"/>
                  <a:pt x="436324" y="1044902"/>
                </a:cubicBezTo>
                <a:cubicBezTo>
                  <a:pt x="436324" y="1045873"/>
                  <a:pt x="436810" y="1046845"/>
                  <a:pt x="437781" y="1047816"/>
                </a:cubicBezTo>
                <a:cubicBezTo>
                  <a:pt x="438753" y="1048788"/>
                  <a:pt x="439724" y="1049760"/>
                  <a:pt x="440696" y="1050731"/>
                </a:cubicBezTo>
                <a:cubicBezTo>
                  <a:pt x="445554" y="1046845"/>
                  <a:pt x="447982" y="1043930"/>
                  <a:pt x="447982" y="1041987"/>
                </a:cubicBezTo>
                <a:close/>
                <a:moveTo>
                  <a:pt x="328482" y="833590"/>
                </a:moveTo>
                <a:cubicBezTo>
                  <a:pt x="308079" y="840390"/>
                  <a:pt x="287191" y="844762"/>
                  <a:pt x="265817" y="846706"/>
                </a:cubicBezTo>
                <a:cubicBezTo>
                  <a:pt x="244443" y="848649"/>
                  <a:pt x="217726" y="850106"/>
                  <a:pt x="185664" y="851078"/>
                </a:cubicBezTo>
                <a:lnTo>
                  <a:pt x="134657" y="853992"/>
                </a:lnTo>
                <a:cubicBezTo>
                  <a:pt x="136601" y="854964"/>
                  <a:pt x="139029" y="855935"/>
                  <a:pt x="141945" y="856907"/>
                </a:cubicBezTo>
                <a:cubicBezTo>
                  <a:pt x="144859" y="857878"/>
                  <a:pt x="148259" y="858364"/>
                  <a:pt x="152145" y="858364"/>
                </a:cubicBezTo>
                <a:lnTo>
                  <a:pt x="197322" y="858364"/>
                </a:lnTo>
                <a:cubicBezTo>
                  <a:pt x="235213" y="858364"/>
                  <a:pt x="263388" y="856421"/>
                  <a:pt x="281847" y="852535"/>
                </a:cubicBezTo>
                <a:lnTo>
                  <a:pt x="325567" y="840876"/>
                </a:lnTo>
                <a:lnTo>
                  <a:pt x="331396" y="837962"/>
                </a:lnTo>
                <a:cubicBezTo>
                  <a:pt x="330425" y="836990"/>
                  <a:pt x="329939" y="836018"/>
                  <a:pt x="329939" y="835047"/>
                </a:cubicBezTo>
                <a:cubicBezTo>
                  <a:pt x="329939" y="834075"/>
                  <a:pt x="329453" y="833590"/>
                  <a:pt x="328482" y="833590"/>
                </a:cubicBezTo>
                <a:close/>
                <a:moveTo>
                  <a:pt x="899389" y="719372"/>
                </a:moveTo>
                <a:cubicBezTo>
                  <a:pt x="898660" y="719250"/>
                  <a:pt x="897810" y="719433"/>
                  <a:pt x="896838" y="719918"/>
                </a:cubicBezTo>
                <a:lnTo>
                  <a:pt x="847289" y="725748"/>
                </a:lnTo>
                <a:cubicBezTo>
                  <a:pt x="802598" y="733520"/>
                  <a:pt x="768594" y="739835"/>
                  <a:pt x="745277" y="744693"/>
                </a:cubicBezTo>
                <a:lnTo>
                  <a:pt x="653465" y="763638"/>
                </a:lnTo>
                <a:cubicBezTo>
                  <a:pt x="596144" y="777240"/>
                  <a:pt x="557767" y="785984"/>
                  <a:pt x="538336" y="789870"/>
                </a:cubicBezTo>
                <a:lnTo>
                  <a:pt x="504818" y="797157"/>
                </a:lnTo>
                <a:cubicBezTo>
                  <a:pt x="502875" y="797157"/>
                  <a:pt x="500932" y="800071"/>
                  <a:pt x="498989" y="805901"/>
                </a:cubicBezTo>
                <a:cubicBezTo>
                  <a:pt x="499960" y="805901"/>
                  <a:pt x="500689" y="806144"/>
                  <a:pt x="501175" y="806629"/>
                </a:cubicBezTo>
                <a:cubicBezTo>
                  <a:pt x="501661" y="807115"/>
                  <a:pt x="502389" y="807358"/>
                  <a:pt x="503361" y="807358"/>
                </a:cubicBezTo>
                <a:cubicBezTo>
                  <a:pt x="518905" y="801529"/>
                  <a:pt x="537851" y="796185"/>
                  <a:pt x="560196" y="791327"/>
                </a:cubicBezTo>
                <a:cubicBezTo>
                  <a:pt x="568940" y="790356"/>
                  <a:pt x="588371" y="786469"/>
                  <a:pt x="618489" y="779669"/>
                </a:cubicBezTo>
                <a:lnTo>
                  <a:pt x="646178" y="775297"/>
                </a:lnTo>
                <a:cubicBezTo>
                  <a:pt x="676297" y="766553"/>
                  <a:pt x="696213" y="761209"/>
                  <a:pt x="705929" y="759266"/>
                </a:cubicBezTo>
                <a:lnTo>
                  <a:pt x="748191" y="750522"/>
                </a:lnTo>
                <a:lnTo>
                  <a:pt x="841460" y="735949"/>
                </a:lnTo>
                <a:lnTo>
                  <a:pt x="898296" y="728662"/>
                </a:lnTo>
                <a:cubicBezTo>
                  <a:pt x="899267" y="728662"/>
                  <a:pt x="900239" y="728177"/>
                  <a:pt x="901210" y="727205"/>
                </a:cubicBezTo>
                <a:cubicBezTo>
                  <a:pt x="902182" y="726233"/>
                  <a:pt x="903153" y="725262"/>
                  <a:pt x="904125" y="724290"/>
                </a:cubicBezTo>
                <a:cubicBezTo>
                  <a:pt x="903153" y="723319"/>
                  <a:pt x="902182" y="722104"/>
                  <a:pt x="901210" y="720647"/>
                </a:cubicBezTo>
                <a:cubicBezTo>
                  <a:pt x="900725" y="719918"/>
                  <a:pt x="900117" y="719493"/>
                  <a:pt x="899389" y="719372"/>
                </a:cubicBezTo>
                <a:close/>
                <a:moveTo>
                  <a:pt x="1102321" y="708260"/>
                </a:moveTo>
                <a:cubicBezTo>
                  <a:pt x="1101350" y="708260"/>
                  <a:pt x="1100378" y="708746"/>
                  <a:pt x="1099407" y="709717"/>
                </a:cubicBezTo>
                <a:cubicBezTo>
                  <a:pt x="1098435" y="710689"/>
                  <a:pt x="1097949" y="711660"/>
                  <a:pt x="1097949" y="712632"/>
                </a:cubicBezTo>
                <a:cubicBezTo>
                  <a:pt x="1097949" y="713603"/>
                  <a:pt x="1098678" y="714332"/>
                  <a:pt x="1100135" y="714818"/>
                </a:cubicBezTo>
                <a:cubicBezTo>
                  <a:pt x="1101593" y="715303"/>
                  <a:pt x="1102807" y="715546"/>
                  <a:pt x="1103779" y="715546"/>
                </a:cubicBezTo>
                <a:lnTo>
                  <a:pt x="1115437" y="714089"/>
                </a:lnTo>
                <a:lnTo>
                  <a:pt x="1115437" y="711174"/>
                </a:lnTo>
                <a:cubicBezTo>
                  <a:pt x="1109608" y="709231"/>
                  <a:pt x="1105236" y="708260"/>
                  <a:pt x="1102321" y="708260"/>
                </a:cubicBezTo>
                <a:close/>
                <a:moveTo>
                  <a:pt x="501903" y="577101"/>
                </a:moveTo>
                <a:cubicBezTo>
                  <a:pt x="502875" y="605276"/>
                  <a:pt x="503361" y="647538"/>
                  <a:pt x="503361" y="703888"/>
                </a:cubicBezTo>
                <a:cubicBezTo>
                  <a:pt x="561654" y="690286"/>
                  <a:pt x="604888" y="679599"/>
                  <a:pt x="633063" y="671827"/>
                </a:cubicBezTo>
                <a:cubicBezTo>
                  <a:pt x="632091" y="668912"/>
                  <a:pt x="630634" y="666483"/>
                  <a:pt x="628691" y="664540"/>
                </a:cubicBezTo>
                <a:cubicBezTo>
                  <a:pt x="624804" y="641223"/>
                  <a:pt x="622861" y="624221"/>
                  <a:pt x="622861" y="613534"/>
                </a:cubicBezTo>
                <a:cubicBezTo>
                  <a:pt x="621890" y="608676"/>
                  <a:pt x="620918" y="605761"/>
                  <a:pt x="619947" y="604790"/>
                </a:cubicBezTo>
                <a:cubicBezTo>
                  <a:pt x="618975" y="603818"/>
                  <a:pt x="615575" y="603818"/>
                  <a:pt x="609745" y="604790"/>
                </a:cubicBezTo>
                <a:lnTo>
                  <a:pt x="582056" y="607704"/>
                </a:lnTo>
                <a:cubicBezTo>
                  <a:pt x="587886" y="605761"/>
                  <a:pt x="594444" y="604304"/>
                  <a:pt x="601730" y="603332"/>
                </a:cubicBezTo>
                <a:cubicBezTo>
                  <a:pt x="609017" y="602361"/>
                  <a:pt x="615089" y="600904"/>
                  <a:pt x="619947" y="598960"/>
                </a:cubicBezTo>
                <a:cubicBezTo>
                  <a:pt x="618975" y="597989"/>
                  <a:pt x="617032" y="597503"/>
                  <a:pt x="614117" y="597503"/>
                </a:cubicBezTo>
                <a:cubicBezTo>
                  <a:pt x="606345" y="597503"/>
                  <a:pt x="598573" y="597989"/>
                  <a:pt x="590800" y="598960"/>
                </a:cubicBezTo>
                <a:cubicBezTo>
                  <a:pt x="583028" y="599932"/>
                  <a:pt x="575255" y="600418"/>
                  <a:pt x="567483" y="600418"/>
                </a:cubicBezTo>
                <a:cubicBezTo>
                  <a:pt x="555824" y="600418"/>
                  <a:pt x="543680" y="597989"/>
                  <a:pt x="531050" y="593131"/>
                </a:cubicBezTo>
                <a:cubicBezTo>
                  <a:pt x="523277" y="591188"/>
                  <a:pt x="513562" y="585844"/>
                  <a:pt x="501903" y="577101"/>
                </a:cubicBezTo>
                <a:close/>
                <a:moveTo>
                  <a:pt x="891009" y="520265"/>
                </a:moveTo>
                <a:cubicBezTo>
                  <a:pt x="882265" y="523179"/>
                  <a:pt x="873035" y="525608"/>
                  <a:pt x="863320" y="527552"/>
                </a:cubicBezTo>
                <a:cubicBezTo>
                  <a:pt x="853604" y="529495"/>
                  <a:pt x="843889" y="531924"/>
                  <a:pt x="834173" y="534838"/>
                </a:cubicBezTo>
                <a:cubicBezTo>
                  <a:pt x="822515" y="538724"/>
                  <a:pt x="790939" y="550383"/>
                  <a:pt x="739447" y="569814"/>
                </a:cubicBezTo>
                <a:cubicBezTo>
                  <a:pt x="733618" y="570785"/>
                  <a:pt x="730218" y="574672"/>
                  <a:pt x="729246" y="581473"/>
                </a:cubicBezTo>
                <a:lnTo>
                  <a:pt x="707386" y="661625"/>
                </a:lnTo>
                <a:lnTo>
                  <a:pt x="711758" y="661625"/>
                </a:lnTo>
                <a:lnTo>
                  <a:pt x="749649" y="654339"/>
                </a:lnTo>
                <a:cubicBezTo>
                  <a:pt x="767136" y="652396"/>
                  <a:pt x="779281" y="650453"/>
                  <a:pt x="786082" y="648509"/>
                </a:cubicBezTo>
                <a:cubicBezTo>
                  <a:pt x="813285" y="645595"/>
                  <a:pt x="840488" y="641223"/>
                  <a:pt x="867692" y="635393"/>
                </a:cubicBezTo>
                <a:cubicBezTo>
                  <a:pt x="877407" y="635393"/>
                  <a:pt x="887609" y="633450"/>
                  <a:pt x="898296" y="629564"/>
                </a:cubicBezTo>
                <a:cubicBezTo>
                  <a:pt x="899267" y="629564"/>
                  <a:pt x="900482" y="628836"/>
                  <a:pt x="901939" y="627378"/>
                </a:cubicBezTo>
                <a:cubicBezTo>
                  <a:pt x="903396" y="625921"/>
                  <a:pt x="904125" y="624221"/>
                  <a:pt x="904125" y="622278"/>
                </a:cubicBezTo>
                <a:lnTo>
                  <a:pt x="902668" y="604790"/>
                </a:lnTo>
                <a:lnTo>
                  <a:pt x="899753" y="529009"/>
                </a:lnTo>
                <a:cubicBezTo>
                  <a:pt x="899753" y="525123"/>
                  <a:pt x="899267" y="522694"/>
                  <a:pt x="898296" y="521722"/>
                </a:cubicBezTo>
                <a:cubicBezTo>
                  <a:pt x="897324" y="520751"/>
                  <a:pt x="894895" y="520265"/>
                  <a:pt x="891009" y="520265"/>
                </a:cubicBezTo>
                <a:close/>
                <a:moveTo>
                  <a:pt x="893924" y="508606"/>
                </a:moveTo>
                <a:lnTo>
                  <a:pt x="879351" y="512978"/>
                </a:lnTo>
                <a:lnTo>
                  <a:pt x="844375" y="520265"/>
                </a:lnTo>
                <a:lnTo>
                  <a:pt x="775880" y="549411"/>
                </a:lnTo>
                <a:cubicBezTo>
                  <a:pt x="768108" y="551354"/>
                  <a:pt x="760336" y="553298"/>
                  <a:pt x="752563" y="555241"/>
                </a:cubicBezTo>
                <a:cubicBezTo>
                  <a:pt x="744791" y="557184"/>
                  <a:pt x="737990" y="559127"/>
                  <a:pt x="732161" y="561070"/>
                </a:cubicBezTo>
                <a:lnTo>
                  <a:pt x="733618" y="565442"/>
                </a:lnTo>
                <a:cubicBezTo>
                  <a:pt x="736533" y="565442"/>
                  <a:pt x="738961" y="564470"/>
                  <a:pt x="740905" y="562527"/>
                </a:cubicBezTo>
                <a:cubicBezTo>
                  <a:pt x="749649" y="559613"/>
                  <a:pt x="769565" y="552812"/>
                  <a:pt x="800655" y="542125"/>
                </a:cubicBezTo>
                <a:cubicBezTo>
                  <a:pt x="807456" y="540182"/>
                  <a:pt x="815714" y="537753"/>
                  <a:pt x="825429" y="534838"/>
                </a:cubicBezTo>
                <a:cubicBezTo>
                  <a:pt x="835145" y="531924"/>
                  <a:pt x="846318" y="528037"/>
                  <a:pt x="858948" y="523179"/>
                </a:cubicBezTo>
                <a:lnTo>
                  <a:pt x="896838" y="514435"/>
                </a:lnTo>
                <a:cubicBezTo>
                  <a:pt x="898781" y="514435"/>
                  <a:pt x="899753" y="512978"/>
                  <a:pt x="899753" y="510064"/>
                </a:cubicBezTo>
                <a:close/>
                <a:moveTo>
                  <a:pt x="630148" y="380362"/>
                </a:moveTo>
                <a:lnTo>
                  <a:pt x="619947" y="384734"/>
                </a:lnTo>
                <a:lnTo>
                  <a:pt x="603916" y="392020"/>
                </a:lnTo>
                <a:cubicBezTo>
                  <a:pt x="595172" y="395906"/>
                  <a:pt x="575741" y="407079"/>
                  <a:pt x="545623" y="425539"/>
                </a:cubicBezTo>
                <a:lnTo>
                  <a:pt x="517934" y="443027"/>
                </a:lnTo>
                <a:cubicBezTo>
                  <a:pt x="504332" y="450799"/>
                  <a:pt x="497531" y="460514"/>
                  <a:pt x="497531" y="472173"/>
                </a:cubicBezTo>
                <a:cubicBezTo>
                  <a:pt x="497531" y="476059"/>
                  <a:pt x="498017" y="479460"/>
                  <a:pt x="498989" y="482375"/>
                </a:cubicBezTo>
                <a:cubicBezTo>
                  <a:pt x="500932" y="490147"/>
                  <a:pt x="501903" y="503263"/>
                  <a:pt x="501903" y="521722"/>
                </a:cubicBezTo>
                <a:lnTo>
                  <a:pt x="501903" y="534838"/>
                </a:lnTo>
                <a:lnTo>
                  <a:pt x="501903" y="571271"/>
                </a:lnTo>
                <a:cubicBezTo>
                  <a:pt x="504818" y="569328"/>
                  <a:pt x="508704" y="567628"/>
                  <a:pt x="513562" y="566171"/>
                </a:cubicBezTo>
                <a:cubicBezTo>
                  <a:pt x="518420" y="564713"/>
                  <a:pt x="522306" y="563013"/>
                  <a:pt x="525221" y="561070"/>
                </a:cubicBezTo>
                <a:cubicBezTo>
                  <a:pt x="526192" y="560099"/>
                  <a:pt x="527649" y="559613"/>
                  <a:pt x="529593" y="559613"/>
                </a:cubicBezTo>
                <a:lnTo>
                  <a:pt x="560196" y="545039"/>
                </a:lnTo>
                <a:lnTo>
                  <a:pt x="603916" y="527552"/>
                </a:lnTo>
                <a:cubicBezTo>
                  <a:pt x="616546" y="521722"/>
                  <a:pt x="622861" y="513950"/>
                  <a:pt x="622861" y="504234"/>
                </a:cubicBezTo>
                <a:lnTo>
                  <a:pt x="622861" y="501320"/>
                </a:lnTo>
                <a:lnTo>
                  <a:pt x="624319" y="472173"/>
                </a:lnTo>
                <a:lnTo>
                  <a:pt x="630148" y="399307"/>
                </a:lnTo>
                <a:close/>
                <a:moveTo>
                  <a:pt x="870880" y="327534"/>
                </a:moveTo>
                <a:cubicBezTo>
                  <a:pt x="870455" y="327534"/>
                  <a:pt x="870364" y="327655"/>
                  <a:pt x="870607" y="327898"/>
                </a:cubicBezTo>
                <a:lnTo>
                  <a:pt x="845832" y="329355"/>
                </a:lnTo>
                <a:cubicBezTo>
                  <a:pt x="842917" y="330327"/>
                  <a:pt x="840003" y="330570"/>
                  <a:pt x="837088" y="330084"/>
                </a:cubicBezTo>
                <a:cubicBezTo>
                  <a:pt x="834173" y="329598"/>
                  <a:pt x="831259" y="329841"/>
                  <a:pt x="828344" y="330813"/>
                </a:cubicBezTo>
                <a:cubicBezTo>
                  <a:pt x="805027" y="333727"/>
                  <a:pt x="778795" y="338099"/>
                  <a:pt x="749649" y="343928"/>
                </a:cubicBezTo>
                <a:lnTo>
                  <a:pt x="726331" y="349758"/>
                </a:lnTo>
                <a:cubicBezTo>
                  <a:pt x="728274" y="350729"/>
                  <a:pt x="729246" y="351701"/>
                  <a:pt x="729246" y="352673"/>
                </a:cubicBezTo>
                <a:cubicBezTo>
                  <a:pt x="745762" y="348786"/>
                  <a:pt x="759364" y="346357"/>
                  <a:pt x="770051" y="345386"/>
                </a:cubicBezTo>
                <a:lnTo>
                  <a:pt x="770051" y="346843"/>
                </a:lnTo>
                <a:cubicBezTo>
                  <a:pt x="750620" y="351701"/>
                  <a:pt x="737504" y="355101"/>
                  <a:pt x="730703" y="357045"/>
                </a:cubicBezTo>
                <a:lnTo>
                  <a:pt x="735075" y="469258"/>
                </a:lnTo>
                <a:cubicBezTo>
                  <a:pt x="743819" y="466344"/>
                  <a:pt x="762764" y="460514"/>
                  <a:pt x="791911" y="451771"/>
                </a:cubicBezTo>
                <a:lnTo>
                  <a:pt x="821057" y="444484"/>
                </a:lnTo>
                <a:lnTo>
                  <a:pt x="771508" y="408051"/>
                </a:lnTo>
                <a:cubicBezTo>
                  <a:pt x="775395" y="409022"/>
                  <a:pt x="785110" y="413394"/>
                  <a:pt x="800655" y="421167"/>
                </a:cubicBezTo>
                <a:cubicBezTo>
                  <a:pt x="805513" y="423110"/>
                  <a:pt x="812799" y="425539"/>
                  <a:pt x="822515" y="428453"/>
                </a:cubicBezTo>
                <a:cubicBezTo>
                  <a:pt x="832230" y="431368"/>
                  <a:pt x="840974" y="433311"/>
                  <a:pt x="848747" y="434283"/>
                </a:cubicBezTo>
                <a:cubicBezTo>
                  <a:pt x="864291" y="438169"/>
                  <a:pt x="874979" y="440112"/>
                  <a:pt x="880808" y="440112"/>
                </a:cubicBezTo>
                <a:lnTo>
                  <a:pt x="886637" y="440112"/>
                </a:lnTo>
                <a:cubicBezTo>
                  <a:pt x="887609" y="440112"/>
                  <a:pt x="889795" y="439383"/>
                  <a:pt x="893195" y="437926"/>
                </a:cubicBezTo>
                <a:cubicBezTo>
                  <a:pt x="896595" y="436469"/>
                  <a:pt x="898296" y="434769"/>
                  <a:pt x="898296" y="432825"/>
                </a:cubicBezTo>
                <a:lnTo>
                  <a:pt x="898296" y="428453"/>
                </a:lnTo>
                <a:cubicBezTo>
                  <a:pt x="897324" y="425539"/>
                  <a:pt x="896838" y="421652"/>
                  <a:pt x="896838" y="416795"/>
                </a:cubicBezTo>
                <a:cubicBezTo>
                  <a:pt x="896838" y="409994"/>
                  <a:pt x="896838" y="399307"/>
                  <a:pt x="896838" y="384734"/>
                </a:cubicBezTo>
                <a:cubicBezTo>
                  <a:pt x="896838" y="370160"/>
                  <a:pt x="894895" y="357530"/>
                  <a:pt x="891009" y="346843"/>
                </a:cubicBezTo>
                <a:cubicBezTo>
                  <a:pt x="888094" y="342957"/>
                  <a:pt x="883237" y="341014"/>
                  <a:pt x="876436" y="341014"/>
                </a:cubicBezTo>
                <a:lnTo>
                  <a:pt x="826887" y="341014"/>
                </a:lnTo>
                <a:cubicBezTo>
                  <a:pt x="821057" y="341014"/>
                  <a:pt x="817171" y="341500"/>
                  <a:pt x="815228" y="342471"/>
                </a:cubicBezTo>
                <a:lnTo>
                  <a:pt x="777338" y="346843"/>
                </a:lnTo>
                <a:lnTo>
                  <a:pt x="775880" y="343928"/>
                </a:lnTo>
                <a:cubicBezTo>
                  <a:pt x="795311" y="340042"/>
                  <a:pt x="816686" y="337613"/>
                  <a:pt x="840003" y="336642"/>
                </a:cubicBezTo>
                <a:cubicBezTo>
                  <a:pt x="863320" y="335670"/>
                  <a:pt x="877893" y="335184"/>
                  <a:pt x="883722" y="335184"/>
                </a:cubicBezTo>
                <a:lnTo>
                  <a:pt x="883722" y="330813"/>
                </a:lnTo>
                <a:cubicBezTo>
                  <a:pt x="876436" y="328627"/>
                  <a:pt x="872155" y="327534"/>
                  <a:pt x="870880" y="327534"/>
                </a:cubicBezTo>
                <a:close/>
                <a:moveTo>
                  <a:pt x="873521" y="106385"/>
                </a:moveTo>
                <a:cubicBezTo>
                  <a:pt x="868663" y="106385"/>
                  <a:pt x="864777" y="106870"/>
                  <a:pt x="861863" y="107842"/>
                </a:cubicBezTo>
                <a:cubicBezTo>
                  <a:pt x="849232" y="108814"/>
                  <a:pt x="835631" y="112699"/>
                  <a:pt x="821057" y="119500"/>
                </a:cubicBezTo>
                <a:lnTo>
                  <a:pt x="788996" y="125330"/>
                </a:lnTo>
                <a:cubicBezTo>
                  <a:pt x="774423" y="128244"/>
                  <a:pt x="753535" y="133588"/>
                  <a:pt x="726331" y="141360"/>
                </a:cubicBezTo>
                <a:lnTo>
                  <a:pt x="689898" y="148647"/>
                </a:lnTo>
                <a:cubicBezTo>
                  <a:pt x="686984" y="149618"/>
                  <a:pt x="667067" y="153991"/>
                  <a:pt x="630148" y="161763"/>
                </a:cubicBezTo>
                <a:cubicBezTo>
                  <a:pt x="618489" y="164677"/>
                  <a:pt x="600516" y="167106"/>
                  <a:pt x="576227" y="169049"/>
                </a:cubicBezTo>
                <a:cubicBezTo>
                  <a:pt x="573312" y="169049"/>
                  <a:pt x="570641" y="169535"/>
                  <a:pt x="568212" y="170507"/>
                </a:cubicBezTo>
                <a:cubicBezTo>
                  <a:pt x="565783" y="171478"/>
                  <a:pt x="563597" y="172450"/>
                  <a:pt x="561654" y="173421"/>
                </a:cubicBezTo>
                <a:cubicBezTo>
                  <a:pt x="561654" y="173421"/>
                  <a:pt x="561897" y="173664"/>
                  <a:pt x="562382" y="174150"/>
                </a:cubicBezTo>
                <a:cubicBezTo>
                  <a:pt x="562868" y="174636"/>
                  <a:pt x="563111" y="174879"/>
                  <a:pt x="563111" y="174879"/>
                </a:cubicBezTo>
                <a:lnTo>
                  <a:pt x="614117" y="171964"/>
                </a:lnTo>
                <a:cubicBezTo>
                  <a:pt x="630634" y="169049"/>
                  <a:pt x="655408" y="163706"/>
                  <a:pt x="688441" y="155934"/>
                </a:cubicBezTo>
                <a:lnTo>
                  <a:pt x="806484" y="128244"/>
                </a:lnTo>
                <a:cubicBezTo>
                  <a:pt x="840488" y="121443"/>
                  <a:pt x="861863" y="116586"/>
                  <a:pt x="870607" y="113671"/>
                </a:cubicBezTo>
                <a:lnTo>
                  <a:pt x="891009" y="109299"/>
                </a:lnTo>
                <a:lnTo>
                  <a:pt x="891009" y="107842"/>
                </a:lnTo>
                <a:cubicBezTo>
                  <a:pt x="886151" y="106870"/>
                  <a:pt x="880322" y="106385"/>
                  <a:pt x="873521" y="106385"/>
                </a:cubicBezTo>
                <a:close/>
                <a:moveTo>
                  <a:pt x="978449" y="0"/>
                </a:moveTo>
                <a:cubicBezTo>
                  <a:pt x="986221" y="0"/>
                  <a:pt x="992050" y="2429"/>
                  <a:pt x="995936" y="7286"/>
                </a:cubicBezTo>
                <a:cubicBezTo>
                  <a:pt x="997880" y="8258"/>
                  <a:pt x="997880" y="10687"/>
                  <a:pt x="995936" y="14573"/>
                </a:cubicBezTo>
                <a:cubicBezTo>
                  <a:pt x="993993" y="18459"/>
                  <a:pt x="993022" y="20888"/>
                  <a:pt x="993022" y="21860"/>
                </a:cubicBezTo>
                <a:cubicBezTo>
                  <a:pt x="991079" y="24774"/>
                  <a:pt x="988650" y="28661"/>
                  <a:pt x="985735" y="33518"/>
                </a:cubicBezTo>
                <a:cubicBezTo>
                  <a:pt x="982821" y="38376"/>
                  <a:pt x="979420" y="43719"/>
                  <a:pt x="975534" y="49549"/>
                </a:cubicBezTo>
                <a:cubicBezTo>
                  <a:pt x="975534" y="50520"/>
                  <a:pt x="975291" y="51735"/>
                  <a:pt x="974805" y="53192"/>
                </a:cubicBezTo>
                <a:cubicBezTo>
                  <a:pt x="974320" y="54650"/>
                  <a:pt x="973105" y="56350"/>
                  <a:pt x="971162" y="58293"/>
                </a:cubicBezTo>
                <a:cubicBezTo>
                  <a:pt x="961446" y="64122"/>
                  <a:pt x="954646" y="72866"/>
                  <a:pt x="950759" y="84525"/>
                </a:cubicBezTo>
                <a:cubicBezTo>
                  <a:pt x="947845" y="88411"/>
                  <a:pt x="941530" y="91325"/>
                  <a:pt x="931814" y="93269"/>
                </a:cubicBezTo>
                <a:cubicBezTo>
                  <a:pt x="927928" y="94240"/>
                  <a:pt x="915298" y="97641"/>
                  <a:pt x="893924" y="103470"/>
                </a:cubicBezTo>
                <a:cubicBezTo>
                  <a:pt x="895867" y="105413"/>
                  <a:pt x="900239" y="106385"/>
                  <a:pt x="907040" y="106385"/>
                </a:cubicBezTo>
                <a:lnTo>
                  <a:pt x="917241" y="106385"/>
                </a:lnTo>
                <a:lnTo>
                  <a:pt x="924528" y="107842"/>
                </a:lnTo>
                <a:cubicBezTo>
                  <a:pt x="922585" y="109785"/>
                  <a:pt x="920641" y="110756"/>
                  <a:pt x="918698" y="110756"/>
                </a:cubicBezTo>
                <a:cubicBezTo>
                  <a:pt x="906068" y="112699"/>
                  <a:pt x="897810" y="114643"/>
                  <a:pt x="893924" y="116586"/>
                </a:cubicBezTo>
                <a:lnTo>
                  <a:pt x="809399" y="135531"/>
                </a:lnTo>
                <a:lnTo>
                  <a:pt x="730703" y="151562"/>
                </a:lnTo>
                <a:cubicBezTo>
                  <a:pt x="714187" y="154476"/>
                  <a:pt x="690384" y="159820"/>
                  <a:pt x="659294" y="167592"/>
                </a:cubicBezTo>
                <a:cubicBezTo>
                  <a:pt x="651522" y="169535"/>
                  <a:pt x="642049" y="171235"/>
                  <a:pt x="630877" y="172693"/>
                </a:cubicBezTo>
                <a:cubicBezTo>
                  <a:pt x="619704" y="174150"/>
                  <a:pt x="611203" y="175365"/>
                  <a:pt x="605373" y="176336"/>
                </a:cubicBezTo>
                <a:cubicBezTo>
                  <a:pt x="600516" y="177308"/>
                  <a:pt x="594201" y="177793"/>
                  <a:pt x="586428" y="177793"/>
                </a:cubicBezTo>
                <a:cubicBezTo>
                  <a:pt x="578656" y="177793"/>
                  <a:pt x="569912" y="178765"/>
                  <a:pt x="560196" y="180708"/>
                </a:cubicBezTo>
                <a:cubicBezTo>
                  <a:pt x="557282" y="180708"/>
                  <a:pt x="554124" y="181437"/>
                  <a:pt x="550724" y="182894"/>
                </a:cubicBezTo>
                <a:cubicBezTo>
                  <a:pt x="547323" y="184352"/>
                  <a:pt x="544652" y="185566"/>
                  <a:pt x="542708" y="186538"/>
                </a:cubicBezTo>
                <a:cubicBezTo>
                  <a:pt x="541737" y="187509"/>
                  <a:pt x="533479" y="194310"/>
                  <a:pt x="517934" y="206940"/>
                </a:cubicBezTo>
                <a:cubicBezTo>
                  <a:pt x="508218" y="215684"/>
                  <a:pt x="499475" y="231229"/>
                  <a:pt x="491702" y="253574"/>
                </a:cubicBezTo>
                <a:cubicBezTo>
                  <a:pt x="489759" y="260375"/>
                  <a:pt x="487816" y="266933"/>
                  <a:pt x="485873" y="273248"/>
                </a:cubicBezTo>
                <a:cubicBezTo>
                  <a:pt x="483930" y="279563"/>
                  <a:pt x="481987" y="286121"/>
                  <a:pt x="480044" y="292922"/>
                </a:cubicBezTo>
                <a:cubicBezTo>
                  <a:pt x="479072" y="296808"/>
                  <a:pt x="478586" y="303609"/>
                  <a:pt x="478586" y="313325"/>
                </a:cubicBezTo>
                <a:lnTo>
                  <a:pt x="478586" y="320611"/>
                </a:lnTo>
                <a:lnTo>
                  <a:pt x="484415" y="378904"/>
                </a:lnTo>
                <a:cubicBezTo>
                  <a:pt x="485387" y="387648"/>
                  <a:pt x="487816" y="401736"/>
                  <a:pt x="491702" y="421167"/>
                </a:cubicBezTo>
                <a:cubicBezTo>
                  <a:pt x="494617" y="418252"/>
                  <a:pt x="497774" y="415823"/>
                  <a:pt x="501175" y="413880"/>
                </a:cubicBezTo>
                <a:cubicBezTo>
                  <a:pt x="504575" y="411937"/>
                  <a:pt x="507733" y="409994"/>
                  <a:pt x="510647" y="408051"/>
                </a:cubicBezTo>
                <a:cubicBezTo>
                  <a:pt x="525221" y="392506"/>
                  <a:pt x="542223" y="377204"/>
                  <a:pt x="561654" y="362145"/>
                </a:cubicBezTo>
                <a:cubicBezTo>
                  <a:pt x="581085" y="347086"/>
                  <a:pt x="593715" y="337613"/>
                  <a:pt x="599544" y="333727"/>
                </a:cubicBezTo>
                <a:cubicBezTo>
                  <a:pt x="603430" y="330813"/>
                  <a:pt x="608531" y="327898"/>
                  <a:pt x="614846" y="324983"/>
                </a:cubicBezTo>
                <a:cubicBezTo>
                  <a:pt x="621161" y="322069"/>
                  <a:pt x="625776" y="320125"/>
                  <a:pt x="628691" y="319154"/>
                </a:cubicBezTo>
                <a:cubicBezTo>
                  <a:pt x="633548" y="318182"/>
                  <a:pt x="636949" y="315753"/>
                  <a:pt x="638892" y="311867"/>
                </a:cubicBezTo>
                <a:cubicBezTo>
                  <a:pt x="640835" y="307981"/>
                  <a:pt x="641807" y="304095"/>
                  <a:pt x="641807" y="300209"/>
                </a:cubicBezTo>
                <a:cubicBezTo>
                  <a:pt x="642778" y="297294"/>
                  <a:pt x="643264" y="294137"/>
                  <a:pt x="643264" y="290736"/>
                </a:cubicBezTo>
                <a:cubicBezTo>
                  <a:pt x="643264" y="287336"/>
                  <a:pt x="643750" y="284178"/>
                  <a:pt x="644721" y="281264"/>
                </a:cubicBezTo>
                <a:cubicBezTo>
                  <a:pt x="646664" y="257946"/>
                  <a:pt x="647636" y="240944"/>
                  <a:pt x="647636" y="230257"/>
                </a:cubicBezTo>
                <a:cubicBezTo>
                  <a:pt x="647636" y="224428"/>
                  <a:pt x="649579" y="219327"/>
                  <a:pt x="653465" y="214955"/>
                </a:cubicBezTo>
                <a:cubicBezTo>
                  <a:pt x="657351" y="210583"/>
                  <a:pt x="662209" y="208397"/>
                  <a:pt x="668038" y="208397"/>
                </a:cubicBezTo>
                <a:lnTo>
                  <a:pt x="675325" y="209855"/>
                </a:lnTo>
                <a:cubicBezTo>
                  <a:pt x="676297" y="209855"/>
                  <a:pt x="677268" y="210583"/>
                  <a:pt x="678240" y="212041"/>
                </a:cubicBezTo>
                <a:cubicBezTo>
                  <a:pt x="679211" y="213498"/>
                  <a:pt x="680183" y="214712"/>
                  <a:pt x="681154" y="215684"/>
                </a:cubicBezTo>
                <a:cubicBezTo>
                  <a:pt x="693784" y="231229"/>
                  <a:pt x="702528" y="249202"/>
                  <a:pt x="707386" y="269605"/>
                </a:cubicBezTo>
                <a:lnTo>
                  <a:pt x="708843" y="278349"/>
                </a:lnTo>
                <a:cubicBezTo>
                  <a:pt x="709815" y="281264"/>
                  <a:pt x="711029" y="283449"/>
                  <a:pt x="712487" y="284907"/>
                </a:cubicBezTo>
                <a:cubicBezTo>
                  <a:pt x="713944" y="286364"/>
                  <a:pt x="716130" y="287093"/>
                  <a:pt x="719045" y="287093"/>
                </a:cubicBezTo>
                <a:lnTo>
                  <a:pt x="726331" y="287093"/>
                </a:lnTo>
                <a:lnTo>
                  <a:pt x="783167" y="282721"/>
                </a:lnTo>
                <a:lnTo>
                  <a:pt x="810856" y="278349"/>
                </a:lnTo>
                <a:cubicBezTo>
                  <a:pt x="826401" y="274463"/>
                  <a:pt x="843646" y="271791"/>
                  <a:pt x="862591" y="270334"/>
                </a:cubicBezTo>
                <a:cubicBezTo>
                  <a:pt x="881537" y="268876"/>
                  <a:pt x="893924" y="267662"/>
                  <a:pt x="899753" y="266690"/>
                </a:cubicBezTo>
                <a:cubicBezTo>
                  <a:pt x="932786" y="264747"/>
                  <a:pt x="958046" y="263776"/>
                  <a:pt x="975534" y="263776"/>
                </a:cubicBezTo>
                <a:cubicBezTo>
                  <a:pt x="978449" y="263776"/>
                  <a:pt x="985492" y="264261"/>
                  <a:pt x="996665" y="265233"/>
                </a:cubicBezTo>
                <a:cubicBezTo>
                  <a:pt x="1007838" y="266204"/>
                  <a:pt x="1018768" y="268633"/>
                  <a:pt x="1029455" y="272520"/>
                </a:cubicBezTo>
                <a:cubicBezTo>
                  <a:pt x="1044028" y="278349"/>
                  <a:pt x="1054229" y="287093"/>
                  <a:pt x="1060059" y="298751"/>
                </a:cubicBezTo>
                <a:cubicBezTo>
                  <a:pt x="1075604" y="337613"/>
                  <a:pt x="1084348" y="367731"/>
                  <a:pt x="1086291" y="389106"/>
                </a:cubicBezTo>
                <a:cubicBezTo>
                  <a:pt x="1087262" y="407565"/>
                  <a:pt x="1089691" y="435254"/>
                  <a:pt x="1093577" y="472173"/>
                </a:cubicBezTo>
                <a:lnTo>
                  <a:pt x="1095035" y="543582"/>
                </a:lnTo>
                <a:cubicBezTo>
                  <a:pt x="1096006" y="549411"/>
                  <a:pt x="1096492" y="557184"/>
                  <a:pt x="1096492" y="566899"/>
                </a:cubicBezTo>
                <a:lnTo>
                  <a:pt x="1095035" y="612076"/>
                </a:lnTo>
                <a:cubicBezTo>
                  <a:pt x="1099892" y="614019"/>
                  <a:pt x="1103050" y="614505"/>
                  <a:pt x="1104507" y="613534"/>
                </a:cubicBezTo>
                <a:cubicBezTo>
                  <a:pt x="1105964" y="612562"/>
                  <a:pt x="1107179" y="610133"/>
                  <a:pt x="1108150" y="606247"/>
                </a:cubicBezTo>
                <a:cubicBezTo>
                  <a:pt x="1115923" y="588759"/>
                  <a:pt x="1121266" y="571757"/>
                  <a:pt x="1124181" y="555241"/>
                </a:cubicBezTo>
                <a:cubicBezTo>
                  <a:pt x="1125153" y="548440"/>
                  <a:pt x="1126610" y="541396"/>
                  <a:pt x="1128553" y="534110"/>
                </a:cubicBezTo>
                <a:cubicBezTo>
                  <a:pt x="1130496" y="526823"/>
                  <a:pt x="1131953" y="519779"/>
                  <a:pt x="1132925" y="512978"/>
                </a:cubicBezTo>
                <a:cubicBezTo>
                  <a:pt x="1135840" y="485775"/>
                  <a:pt x="1137297" y="471687"/>
                  <a:pt x="1137297" y="470716"/>
                </a:cubicBezTo>
                <a:lnTo>
                  <a:pt x="1141669" y="486746"/>
                </a:lnTo>
                <a:lnTo>
                  <a:pt x="1141669" y="495490"/>
                </a:lnTo>
                <a:cubicBezTo>
                  <a:pt x="1147498" y="519779"/>
                  <a:pt x="1156242" y="543096"/>
                  <a:pt x="1167901" y="565442"/>
                </a:cubicBezTo>
                <a:cubicBezTo>
                  <a:pt x="1171787" y="575157"/>
                  <a:pt x="1180045" y="583416"/>
                  <a:pt x="1192675" y="590216"/>
                </a:cubicBezTo>
                <a:cubicBezTo>
                  <a:pt x="1196562" y="594103"/>
                  <a:pt x="1201662" y="598232"/>
                  <a:pt x="1207977" y="602604"/>
                </a:cubicBezTo>
                <a:cubicBezTo>
                  <a:pt x="1214292" y="606976"/>
                  <a:pt x="1218907" y="611105"/>
                  <a:pt x="1221822" y="614991"/>
                </a:cubicBezTo>
                <a:cubicBezTo>
                  <a:pt x="1228623" y="620820"/>
                  <a:pt x="1238095" y="624464"/>
                  <a:pt x="1250240" y="625921"/>
                </a:cubicBezTo>
                <a:cubicBezTo>
                  <a:pt x="1262384" y="627378"/>
                  <a:pt x="1270399" y="628593"/>
                  <a:pt x="1274286" y="629564"/>
                </a:cubicBezTo>
                <a:lnTo>
                  <a:pt x="1283029" y="629564"/>
                </a:lnTo>
                <a:lnTo>
                  <a:pt x="1288859" y="635393"/>
                </a:lnTo>
                <a:cubicBezTo>
                  <a:pt x="1294688" y="638308"/>
                  <a:pt x="1299546" y="641709"/>
                  <a:pt x="1303432" y="645595"/>
                </a:cubicBezTo>
                <a:lnTo>
                  <a:pt x="1336950" y="668912"/>
                </a:lnTo>
                <a:cubicBezTo>
                  <a:pt x="1339865" y="671827"/>
                  <a:pt x="1339865" y="677170"/>
                  <a:pt x="1336950" y="684943"/>
                </a:cubicBezTo>
                <a:cubicBezTo>
                  <a:pt x="1334036" y="691743"/>
                  <a:pt x="1330150" y="697573"/>
                  <a:pt x="1325292" y="702431"/>
                </a:cubicBezTo>
                <a:cubicBezTo>
                  <a:pt x="1319463" y="712146"/>
                  <a:pt x="1316062" y="719433"/>
                  <a:pt x="1315091" y="724290"/>
                </a:cubicBezTo>
                <a:lnTo>
                  <a:pt x="1312176" y="725748"/>
                </a:lnTo>
                <a:cubicBezTo>
                  <a:pt x="1307318" y="726719"/>
                  <a:pt x="1303432" y="729148"/>
                  <a:pt x="1300517" y="733034"/>
                </a:cubicBezTo>
                <a:cubicBezTo>
                  <a:pt x="1297603" y="736920"/>
                  <a:pt x="1295660" y="740807"/>
                  <a:pt x="1294688" y="744693"/>
                </a:cubicBezTo>
                <a:cubicBezTo>
                  <a:pt x="1287887" y="756352"/>
                  <a:pt x="1278658" y="762181"/>
                  <a:pt x="1266999" y="762181"/>
                </a:cubicBezTo>
                <a:lnTo>
                  <a:pt x="1264084" y="762181"/>
                </a:lnTo>
                <a:cubicBezTo>
                  <a:pt x="1261170" y="760238"/>
                  <a:pt x="1256798" y="759266"/>
                  <a:pt x="1250968" y="759266"/>
                </a:cubicBezTo>
                <a:cubicBezTo>
                  <a:pt x="1250968" y="759266"/>
                  <a:pt x="1250725" y="759509"/>
                  <a:pt x="1250240" y="759995"/>
                </a:cubicBezTo>
                <a:cubicBezTo>
                  <a:pt x="1249754" y="760481"/>
                  <a:pt x="1249511" y="761209"/>
                  <a:pt x="1249511" y="762181"/>
                </a:cubicBezTo>
                <a:lnTo>
                  <a:pt x="1258255" y="769467"/>
                </a:lnTo>
                <a:cubicBezTo>
                  <a:pt x="1260198" y="769467"/>
                  <a:pt x="1262141" y="771896"/>
                  <a:pt x="1264084" y="776754"/>
                </a:cubicBezTo>
                <a:lnTo>
                  <a:pt x="1262627" y="778211"/>
                </a:lnTo>
                <a:cubicBezTo>
                  <a:pt x="1260684" y="777240"/>
                  <a:pt x="1258498" y="776754"/>
                  <a:pt x="1256069" y="776754"/>
                </a:cubicBezTo>
                <a:cubicBezTo>
                  <a:pt x="1253640" y="776754"/>
                  <a:pt x="1251454" y="776268"/>
                  <a:pt x="1249511" y="775297"/>
                </a:cubicBezTo>
                <a:cubicBezTo>
                  <a:pt x="1242710" y="770439"/>
                  <a:pt x="1233480" y="766796"/>
                  <a:pt x="1221822" y="764367"/>
                </a:cubicBezTo>
                <a:cubicBezTo>
                  <a:pt x="1210163" y="761938"/>
                  <a:pt x="1200934" y="759266"/>
                  <a:pt x="1194133" y="756352"/>
                </a:cubicBezTo>
                <a:cubicBezTo>
                  <a:pt x="1189275" y="753437"/>
                  <a:pt x="1184660" y="750522"/>
                  <a:pt x="1180288" y="747607"/>
                </a:cubicBezTo>
                <a:cubicBezTo>
                  <a:pt x="1175916" y="744693"/>
                  <a:pt x="1170815" y="742264"/>
                  <a:pt x="1164986" y="740321"/>
                </a:cubicBezTo>
                <a:cubicBezTo>
                  <a:pt x="1159157" y="736435"/>
                  <a:pt x="1145555" y="729148"/>
                  <a:pt x="1124181" y="718461"/>
                </a:cubicBezTo>
                <a:cubicBezTo>
                  <a:pt x="1117380" y="718461"/>
                  <a:pt x="1109122" y="720890"/>
                  <a:pt x="1099407" y="725748"/>
                </a:cubicBezTo>
                <a:lnTo>
                  <a:pt x="1097949" y="725748"/>
                </a:lnTo>
                <a:lnTo>
                  <a:pt x="1097949" y="768010"/>
                </a:lnTo>
                <a:cubicBezTo>
                  <a:pt x="1097949" y="777726"/>
                  <a:pt x="1097463" y="786955"/>
                  <a:pt x="1096492" y="795699"/>
                </a:cubicBezTo>
                <a:cubicBezTo>
                  <a:pt x="1095520" y="804443"/>
                  <a:pt x="1095035" y="813187"/>
                  <a:pt x="1095035" y="821931"/>
                </a:cubicBezTo>
                <a:lnTo>
                  <a:pt x="1095035" y="897712"/>
                </a:lnTo>
                <a:cubicBezTo>
                  <a:pt x="1095035" y="923944"/>
                  <a:pt x="1096006" y="943375"/>
                  <a:pt x="1097949" y="956005"/>
                </a:cubicBezTo>
                <a:lnTo>
                  <a:pt x="1103779" y="1050731"/>
                </a:lnTo>
                <a:cubicBezTo>
                  <a:pt x="1104750" y="1061418"/>
                  <a:pt x="1105236" y="1077935"/>
                  <a:pt x="1105236" y="1100280"/>
                </a:cubicBezTo>
                <a:cubicBezTo>
                  <a:pt x="1106207" y="1111939"/>
                  <a:pt x="1101835" y="1123597"/>
                  <a:pt x="1092120" y="1135256"/>
                </a:cubicBezTo>
                <a:cubicBezTo>
                  <a:pt x="1087262" y="1142057"/>
                  <a:pt x="1082404" y="1149101"/>
                  <a:pt x="1077547" y="1156387"/>
                </a:cubicBezTo>
                <a:cubicBezTo>
                  <a:pt x="1072689" y="1163674"/>
                  <a:pt x="1067831" y="1170718"/>
                  <a:pt x="1062973" y="1177519"/>
                </a:cubicBezTo>
                <a:lnTo>
                  <a:pt x="1060059" y="1180433"/>
                </a:lnTo>
                <a:cubicBezTo>
                  <a:pt x="1058116" y="1188205"/>
                  <a:pt x="1053744" y="1193063"/>
                  <a:pt x="1046943" y="1195006"/>
                </a:cubicBezTo>
                <a:cubicBezTo>
                  <a:pt x="1040142" y="1196949"/>
                  <a:pt x="1035284" y="1198407"/>
                  <a:pt x="1032370" y="1199378"/>
                </a:cubicBezTo>
                <a:cubicBezTo>
                  <a:pt x="1032370" y="1204236"/>
                  <a:pt x="1031884" y="1208608"/>
                  <a:pt x="1030912" y="1212494"/>
                </a:cubicBezTo>
                <a:cubicBezTo>
                  <a:pt x="1029941" y="1214437"/>
                  <a:pt x="1028483" y="1215409"/>
                  <a:pt x="1026540" y="1215409"/>
                </a:cubicBezTo>
                <a:cubicBezTo>
                  <a:pt x="1024597" y="1215409"/>
                  <a:pt x="1022654" y="1214437"/>
                  <a:pt x="1020711" y="1212494"/>
                </a:cubicBezTo>
                <a:lnTo>
                  <a:pt x="1010510" y="1197921"/>
                </a:lnTo>
                <a:cubicBezTo>
                  <a:pt x="1009538" y="1195006"/>
                  <a:pt x="1005652" y="1194035"/>
                  <a:pt x="998851" y="1195006"/>
                </a:cubicBezTo>
                <a:cubicBezTo>
                  <a:pt x="990107" y="1197921"/>
                  <a:pt x="985250" y="1199378"/>
                  <a:pt x="984278" y="1199378"/>
                </a:cubicBezTo>
                <a:cubicBezTo>
                  <a:pt x="981363" y="1199378"/>
                  <a:pt x="977963" y="1198407"/>
                  <a:pt x="974077" y="1196464"/>
                </a:cubicBezTo>
                <a:cubicBezTo>
                  <a:pt x="972134" y="1196464"/>
                  <a:pt x="969219" y="1195492"/>
                  <a:pt x="965333" y="1193549"/>
                </a:cubicBezTo>
                <a:lnTo>
                  <a:pt x="930357" y="1167317"/>
                </a:lnTo>
                <a:cubicBezTo>
                  <a:pt x="926471" y="1171203"/>
                  <a:pt x="923556" y="1172661"/>
                  <a:pt x="921613" y="1171689"/>
                </a:cubicBezTo>
                <a:cubicBezTo>
                  <a:pt x="919670" y="1170718"/>
                  <a:pt x="915784" y="1166831"/>
                  <a:pt x="909954" y="1160030"/>
                </a:cubicBezTo>
                <a:cubicBezTo>
                  <a:pt x="891495" y="1131856"/>
                  <a:pt x="874493" y="1103195"/>
                  <a:pt x="858948" y="1074048"/>
                </a:cubicBezTo>
                <a:cubicBezTo>
                  <a:pt x="856033" y="1068219"/>
                  <a:pt x="850690" y="1057775"/>
                  <a:pt x="842917" y="1042716"/>
                </a:cubicBezTo>
                <a:cubicBezTo>
                  <a:pt x="835145" y="1027657"/>
                  <a:pt x="827858" y="1015269"/>
                  <a:pt x="821057" y="1005554"/>
                </a:cubicBezTo>
                <a:cubicBezTo>
                  <a:pt x="815228" y="996810"/>
                  <a:pt x="809885" y="986852"/>
                  <a:pt x="805027" y="975679"/>
                </a:cubicBezTo>
                <a:cubicBezTo>
                  <a:pt x="800169" y="964506"/>
                  <a:pt x="796769" y="956491"/>
                  <a:pt x="794826" y="951633"/>
                </a:cubicBezTo>
                <a:cubicBezTo>
                  <a:pt x="778309" y="912771"/>
                  <a:pt x="762764" y="885568"/>
                  <a:pt x="748191" y="870023"/>
                </a:cubicBezTo>
                <a:lnTo>
                  <a:pt x="742362" y="859822"/>
                </a:lnTo>
                <a:lnTo>
                  <a:pt x="739447" y="853992"/>
                </a:lnTo>
                <a:cubicBezTo>
                  <a:pt x="741390" y="853992"/>
                  <a:pt x="743333" y="853750"/>
                  <a:pt x="745277" y="853264"/>
                </a:cubicBezTo>
                <a:cubicBezTo>
                  <a:pt x="747220" y="852778"/>
                  <a:pt x="749649" y="853021"/>
                  <a:pt x="752563" y="853992"/>
                </a:cubicBezTo>
                <a:cubicBezTo>
                  <a:pt x="756449" y="854964"/>
                  <a:pt x="759607" y="856421"/>
                  <a:pt x="762036" y="858364"/>
                </a:cubicBezTo>
                <a:cubicBezTo>
                  <a:pt x="764465" y="860307"/>
                  <a:pt x="766651" y="861765"/>
                  <a:pt x="768594" y="862736"/>
                </a:cubicBezTo>
                <a:lnTo>
                  <a:pt x="812314" y="887511"/>
                </a:lnTo>
                <a:cubicBezTo>
                  <a:pt x="820086" y="894312"/>
                  <a:pt x="829801" y="900141"/>
                  <a:pt x="841460" y="904999"/>
                </a:cubicBezTo>
                <a:cubicBezTo>
                  <a:pt x="848261" y="909856"/>
                  <a:pt x="857248" y="914957"/>
                  <a:pt x="868421" y="920301"/>
                </a:cubicBezTo>
                <a:cubicBezTo>
                  <a:pt x="879593" y="925644"/>
                  <a:pt x="889552" y="930745"/>
                  <a:pt x="898296" y="935602"/>
                </a:cubicBezTo>
                <a:lnTo>
                  <a:pt x="901210" y="937060"/>
                </a:lnTo>
                <a:lnTo>
                  <a:pt x="902668" y="934145"/>
                </a:lnTo>
                <a:cubicBezTo>
                  <a:pt x="902668" y="897226"/>
                  <a:pt x="902182" y="870509"/>
                  <a:pt x="901210" y="853992"/>
                </a:cubicBezTo>
                <a:lnTo>
                  <a:pt x="902668" y="846706"/>
                </a:lnTo>
                <a:cubicBezTo>
                  <a:pt x="902668" y="800071"/>
                  <a:pt x="903153" y="765095"/>
                  <a:pt x="904125" y="741778"/>
                </a:cubicBezTo>
                <a:cubicBezTo>
                  <a:pt x="904125" y="736920"/>
                  <a:pt x="902182" y="734492"/>
                  <a:pt x="898296" y="734492"/>
                </a:cubicBezTo>
                <a:lnTo>
                  <a:pt x="867692" y="738864"/>
                </a:lnTo>
                <a:cubicBezTo>
                  <a:pt x="858948" y="740807"/>
                  <a:pt x="844860" y="742750"/>
                  <a:pt x="825429" y="744693"/>
                </a:cubicBezTo>
                <a:lnTo>
                  <a:pt x="799198" y="749065"/>
                </a:lnTo>
                <a:cubicBezTo>
                  <a:pt x="782681" y="751008"/>
                  <a:pt x="756449" y="755866"/>
                  <a:pt x="720502" y="763638"/>
                </a:cubicBezTo>
                <a:cubicBezTo>
                  <a:pt x="701071" y="767524"/>
                  <a:pt x="686012" y="770925"/>
                  <a:pt x="675325" y="773839"/>
                </a:cubicBezTo>
                <a:cubicBezTo>
                  <a:pt x="654922" y="777726"/>
                  <a:pt x="629662" y="783069"/>
                  <a:pt x="599544" y="789870"/>
                </a:cubicBezTo>
                <a:lnTo>
                  <a:pt x="509190" y="808815"/>
                </a:lnTo>
                <a:cubicBezTo>
                  <a:pt x="505304" y="809787"/>
                  <a:pt x="502632" y="811001"/>
                  <a:pt x="501175" y="812458"/>
                </a:cubicBezTo>
                <a:cubicBezTo>
                  <a:pt x="499717" y="813916"/>
                  <a:pt x="498989" y="817073"/>
                  <a:pt x="498989" y="821931"/>
                </a:cubicBezTo>
                <a:cubicBezTo>
                  <a:pt x="499960" y="828732"/>
                  <a:pt x="500203" y="837233"/>
                  <a:pt x="499717" y="847434"/>
                </a:cubicBezTo>
                <a:cubicBezTo>
                  <a:pt x="499232" y="857635"/>
                  <a:pt x="498989" y="865165"/>
                  <a:pt x="498989" y="870023"/>
                </a:cubicBezTo>
                <a:cubicBezTo>
                  <a:pt x="498989" y="876824"/>
                  <a:pt x="502389" y="885568"/>
                  <a:pt x="509190" y="896255"/>
                </a:cubicBezTo>
                <a:lnTo>
                  <a:pt x="520849" y="928316"/>
                </a:lnTo>
                <a:cubicBezTo>
                  <a:pt x="521820" y="931230"/>
                  <a:pt x="522306" y="935117"/>
                  <a:pt x="522306" y="939974"/>
                </a:cubicBezTo>
                <a:cubicBezTo>
                  <a:pt x="522306" y="952605"/>
                  <a:pt x="515991" y="968635"/>
                  <a:pt x="503361" y="988066"/>
                </a:cubicBezTo>
                <a:lnTo>
                  <a:pt x="480044" y="1024499"/>
                </a:lnTo>
                <a:cubicBezTo>
                  <a:pt x="478100" y="1025471"/>
                  <a:pt x="476400" y="1026685"/>
                  <a:pt x="474943" y="1028143"/>
                </a:cubicBezTo>
                <a:cubicBezTo>
                  <a:pt x="473486" y="1029600"/>
                  <a:pt x="471785" y="1031300"/>
                  <a:pt x="469842" y="1033243"/>
                </a:cubicBezTo>
                <a:lnTo>
                  <a:pt x="453812" y="1049274"/>
                </a:lnTo>
                <a:cubicBezTo>
                  <a:pt x="449925" y="1052189"/>
                  <a:pt x="446039" y="1053646"/>
                  <a:pt x="442153" y="1053646"/>
                </a:cubicBezTo>
                <a:lnTo>
                  <a:pt x="440696" y="1053646"/>
                </a:lnTo>
                <a:cubicBezTo>
                  <a:pt x="435838" y="1051703"/>
                  <a:pt x="432438" y="1048788"/>
                  <a:pt x="430494" y="1044902"/>
                </a:cubicBezTo>
                <a:cubicBezTo>
                  <a:pt x="429523" y="1039073"/>
                  <a:pt x="428308" y="1035915"/>
                  <a:pt x="426851" y="1035429"/>
                </a:cubicBezTo>
                <a:cubicBezTo>
                  <a:pt x="425394" y="1034943"/>
                  <a:pt x="422722" y="1035672"/>
                  <a:pt x="418836" y="1037615"/>
                </a:cubicBezTo>
                <a:cubicBezTo>
                  <a:pt x="413007" y="1040530"/>
                  <a:pt x="408149" y="1041987"/>
                  <a:pt x="404263" y="1041987"/>
                </a:cubicBezTo>
                <a:cubicBezTo>
                  <a:pt x="398433" y="1041987"/>
                  <a:pt x="391147" y="1038587"/>
                  <a:pt x="382403" y="1031786"/>
                </a:cubicBezTo>
                <a:lnTo>
                  <a:pt x="364915" y="1015755"/>
                </a:lnTo>
                <a:cubicBezTo>
                  <a:pt x="362972" y="1013812"/>
                  <a:pt x="360057" y="1013812"/>
                  <a:pt x="356171" y="1015755"/>
                </a:cubicBezTo>
                <a:cubicBezTo>
                  <a:pt x="350342" y="1017698"/>
                  <a:pt x="344998" y="1014784"/>
                  <a:pt x="340140" y="1007012"/>
                </a:cubicBezTo>
                <a:cubicBezTo>
                  <a:pt x="332368" y="1001182"/>
                  <a:pt x="328482" y="992438"/>
                  <a:pt x="328482" y="980779"/>
                </a:cubicBezTo>
                <a:cubicBezTo>
                  <a:pt x="328482" y="943861"/>
                  <a:pt x="327996" y="917143"/>
                  <a:pt x="327024" y="900627"/>
                </a:cubicBezTo>
                <a:lnTo>
                  <a:pt x="327024" y="846706"/>
                </a:lnTo>
                <a:cubicBezTo>
                  <a:pt x="325081" y="846706"/>
                  <a:pt x="319252" y="848649"/>
                  <a:pt x="309536" y="852535"/>
                </a:cubicBezTo>
                <a:cubicBezTo>
                  <a:pt x="301764" y="853506"/>
                  <a:pt x="290105" y="855207"/>
                  <a:pt x="274561" y="857635"/>
                </a:cubicBezTo>
                <a:cubicBezTo>
                  <a:pt x="259016" y="860064"/>
                  <a:pt x="244443" y="860793"/>
                  <a:pt x="230841" y="859822"/>
                </a:cubicBezTo>
                <a:cubicBezTo>
                  <a:pt x="222098" y="859822"/>
                  <a:pt x="211167" y="860064"/>
                  <a:pt x="198051" y="860550"/>
                </a:cubicBezTo>
                <a:cubicBezTo>
                  <a:pt x="184935" y="861036"/>
                  <a:pt x="169633" y="860793"/>
                  <a:pt x="152145" y="859822"/>
                </a:cubicBezTo>
                <a:cubicBezTo>
                  <a:pt x="143401" y="859822"/>
                  <a:pt x="127857" y="856421"/>
                  <a:pt x="105511" y="849620"/>
                </a:cubicBezTo>
                <a:cubicBezTo>
                  <a:pt x="96767" y="847677"/>
                  <a:pt x="81222" y="842334"/>
                  <a:pt x="58877" y="833590"/>
                </a:cubicBezTo>
                <a:cubicBezTo>
                  <a:pt x="54991" y="833590"/>
                  <a:pt x="51104" y="831647"/>
                  <a:pt x="47218" y="827761"/>
                </a:cubicBezTo>
                <a:cubicBezTo>
                  <a:pt x="45275" y="826789"/>
                  <a:pt x="43089" y="825574"/>
                  <a:pt x="40660" y="824117"/>
                </a:cubicBezTo>
                <a:cubicBezTo>
                  <a:pt x="38231" y="822660"/>
                  <a:pt x="35559" y="821931"/>
                  <a:pt x="32645" y="821931"/>
                </a:cubicBezTo>
                <a:cubicBezTo>
                  <a:pt x="19043" y="813187"/>
                  <a:pt x="9813" y="804443"/>
                  <a:pt x="4956" y="795699"/>
                </a:cubicBezTo>
                <a:lnTo>
                  <a:pt x="584" y="778211"/>
                </a:lnTo>
                <a:cubicBezTo>
                  <a:pt x="-388" y="776268"/>
                  <a:pt x="-145" y="774568"/>
                  <a:pt x="1312" y="773111"/>
                </a:cubicBezTo>
                <a:cubicBezTo>
                  <a:pt x="2770" y="771653"/>
                  <a:pt x="4956" y="771411"/>
                  <a:pt x="7870" y="772382"/>
                </a:cubicBezTo>
                <a:cubicBezTo>
                  <a:pt x="17586" y="777240"/>
                  <a:pt x="27787" y="780640"/>
                  <a:pt x="38474" y="782583"/>
                </a:cubicBezTo>
                <a:cubicBezTo>
                  <a:pt x="49161" y="784526"/>
                  <a:pt x="61548" y="785255"/>
                  <a:pt x="75636" y="784769"/>
                </a:cubicBezTo>
                <a:cubicBezTo>
                  <a:pt x="89724" y="784284"/>
                  <a:pt x="99682" y="784041"/>
                  <a:pt x="105511" y="784041"/>
                </a:cubicBezTo>
                <a:lnTo>
                  <a:pt x="174005" y="778211"/>
                </a:lnTo>
                <a:cubicBezTo>
                  <a:pt x="177891" y="778211"/>
                  <a:pt x="183964" y="778454"/>
                  <a:pt x="192222" y="778940"/>
                </a:cubicBezTo>
                <a:cubicBezTo>
                  <a:pt x="200480" y="779426"/>
                  <a:pt x="207524" y="779183"/>
                  <a:pt x="213353" y="778211"/>
                </a:cubicBezTo>
                <a:cubicBezTo>
                  <a:pt x="236670" y="776268"/>
                  <a:pt x="254644" y="774325"/>
                  <a:pt x="267274" y="772382"/>
                </a:cubicBezTo>
                <a:cubicBezTo>
                  <a:pt x="293506" y="764610"/>
                  <a:pt x="310508" y="759752"/>
                  <a:pt x="318280" y="757809"/>
                </a:cubicBezTo>
                <a:cubicBezTo>
                  <a:pt x="321195" y="755866"/>
                  <a:pt x="324838" y="754166"/>
                  <a:pt x="329210" y="752708"/>
                </a:cubicBezTo>
                <a:cubicBezTo>
                  <a:pt x="333582" y="751251"/>
                  <a:pt x="336740" y="750036"/>
                  <a:pt x="338683" y="749065"/>
                </a:cubicBezTo>
                <a:cubicBezTo>
                  <a:pt x="341598" y="747122"/>
                  <a:pt x="343055" y="744693"/>
                  <a:pt x="343055" y="741778"/>
                </a:cubicBezTo>
                <a:cubicBezTo>
                  <a:pt x="344998" y="734977"/>
                  <a:pt x="345970" y="725262"/>
                  <a:pt x="345970" y="712632"/>
                </a:cubicBezTo>
                <a:cubicBezTo>
                  <a:pt x="352770" y="674741"/>
                  <a:pt x="357142" y="652882"/>
                  <a:pt x="359086" y="647052"/>
                </a:cubicBezTo>
                <a:lnTo>
                  <a:pt x="376573" y="558155"/>
                </a:lnTo>
                <a:lnTo>
                  <a:pt x="392604" y="494033"/>
                </a:lnTo>
                <a:cubicBezTo>
                  <a:pt x="403291" y="448370"/>
                  <a:pt x="414464" y="411451"/>
                  <a:pt x="426122" y="383276"/>
                </a:cubicBezTo>
                <a:cubicBezTo>
                  <a:pt x="430009" y="374532"/>
                  <a:pt x="433409" y="362388"/>
                  <a:pt x="436324" y="346843"/>
                </a:cubicBezTo>
                <a:lnTo>
                  <a:pt x="445068" y="314782"/>
                </a:lnTo>
                <a:lnTo>
                  <a:pt x="459641" y="273977"/>
                </a:lnTo>
                <a:cubicBezTo>
                  <a:pt x="466442" y="256489"/>
                  <a:pt x="472271" y="244345"/>
                  <a:pt x="477129" y="237544"/>
                </a:cubicBezTo>
                <a:cubicBezTo>
                  <a:pt x="481987" y="228800"/>
                  <a:pt x="491702" y="218113"/>
                  <a:pt x="506275" y="205483"/>
                </a:cubicBezTo>
                <a:cubicBezTo>
                  <a:pt x="511133" y="200625"/>
                  <a:pt x="516234" y="196496"/>
                  <a:pt x="521577" y="193095"/>
                </a:cubicBezTo>
                <a:cubicBezTo>
                  <a:pt x="526921" y="189695"/>
                  <a:pt x="531536" y="186538"/>
                  <a:pt x="535422" y="183623"/>
                </a:cubicBezTo>
                <a:cubicBezTo>
                  <a:pt x="504332" y="178765"/>
                  <a:pt x="486359" y="176336"/>
                  <a:pt x="481501" y="176336"/>
                </a:cubicBezTo>
                <a:lnTo>
                  <a:pt x="481501" y="173421"/>
                </a:lnTo>
                <a:cubicBezTo>
                  <a:pt x="496074" y="176336"/>
                  <a:pt x="509676" y="177793"/>
                  <a:pt x="522306" y="177793"/>
                </a:cubicBezTo>
                <a:cubicBezTo>
                  <a:pt x="532993" y="177793"/>
                  <a:pt x="541251" y="176822"/>
                  <a:pt x="547080" y="174879"/>
                </a:cubicBezTo>
                <a:lnTo>
                  <a:pt x="547080" y="171964"/>
                </a:lnTo>
                <a:lnTo>
                  <a:pt x="517934" y="171964"/>
                </a:lnTo>
                <a:cubicBezTo>
                  <a:pt x="509190" y="171964"/>
                  <a:pt x="502389" y="172450"/>
                  <a:pt x="497531" y="173421"/>
                </a:cubicBezTo>
                <a:cubicBezTo>
                  <a:pt x="472271" y="173421"/>
                  <a:pt x="453812" y="171478"/>
                  <a:pt x="442153" y="167592"/>
                </a:cubicBezTo>
                <a:cubicBezTo>
                  <a:pt x="424665" y="159820"/>
                  <a:pt x="409606" y="152047"/>
                  <a:pt x="396976" y="144275"/>
                </a:cubicBezTo>
                <a:cubicBezTo>
                  <a:pt x="391147" y="139417"/>
                  <a:pt x="388232" y="134074"/>
                  <a:pt x="388232" y="128244"/>
                </a:cubicBezTo>
                <a:cubicBezTo>
                  <a:pt x="388232" y="125330"/>
                  <a:pt x="388718" y="122901"/>
                  <a:pt x="389689" y="120958"/>
                </a:cubicBezTo>
                <a:cubicBezTo>
                  <a:pt x="395519" y="105413"/>
                  <a:pt x="399405" y="93754"/>
                  <a:pt x="401348" y="85982"/>
                </a:cubicBezTo>
                <a:lnTo>
                  <a:pt x="407177" y="87439"/>
                </a:lnTo>
                <a:lnTo>
                  <a:pt x="407177" y="103470"/>
                </a:lnTo>
                <a:cubicBezTo>
                  <a:pt x="407177" y="115128"/>
                  <a:pt x="413492" y="122415"/>
                  <a:pt x="426122" y="125330"/>
                </a:cubicBezTo>
                <a:cubicBezTo>
                  <a:pt x="430009" y="127273"/>
                  <a:pt x="436324" y="128244"/>
                  <a:pt x="445068" y="128244"/>
                </a:cubicBezTo>
                <a:cubicBezTo>
                  <a:pt x="449925" y="128244"/>
                  <a:pt x="456483" y="127516"/>
                  <a:pt x="464742" y="126058"/>
                </a:cubicBezTo>
                <a:cubicBezTo>
                  <a:pt x="473000" y="124601"/>
                  <a:pt x="479558" y="123387"/>
                  <a:pt x="484415" y="122415"/>
                </a:cubicBezTo>
                <a:lnTo>
                  <a:pt x="500446" y="119500"/>
                </a:lnTo>
                <a:cubicBezTo>
                  <a:pt x="512105" y="114643"/>
                  <a:pt x="525221" y="110513"/>
                  <a:pt x="539794" y="107113"/>
                </a:cubicBezTo>
                <a:cubicBezTo>
                  <a:pt x="554367" y="103713"/>
                  <a:pt x="564568" y="101527"/>
                  <a:pt x="570398" y="100555"/>
                </a:cubicBezTo>
                <a:cubicBezTo>
                  <a:pt x="587886" y="94726"/>
                  <a:pt x="601001" y="89868"/>
                  <a:pt x="609745" y="85982"/>
                </a:cubicBezTo>
                <a:lnTo>
                  <a:pt x="662209" y="68494"/>
                </a:lnTo>
                <a:cubicBezTo>
                  <a:pt x="699128" y="54892"/>
                  <a:pt x="726817" y="45662"/>
                  <a:pt x="745277" y="40805"/>
                </a:cubicBezTo>
                <a:cubicBezTo>
                  <a:pt x="753049" y="38862"/>
                  <a:pt x="762764" y="36190"/>
                  <a:pt x="774423" y="32790"/>
                </a:cubicBezTo>
                <a:cubicBezTo>
                  <a:pt x="786082" y="29389"/>
                  <a:pt x="795797" y="27203"/>
                  <a:pt x="803570" y="26232"/>
                </a:cubicBezTo>
                <a:cubicBezTo>
                  <a:pt x="815228" y="22345"/>
                  <a:pt x="825915" y="25746"/>
                  <a:pt x="835631" y="36433"/>
                </a:cubicBezTo>
                <a:lnTo>
                  <a:pt x="872064" y="24774"/>
                </a:lnTo>
                <a:cubicBezTo>
                  <a:pt x="876922" y="23803"/>
                  <a:pt x="884451" y="21617"/>
                  <a:pt x="894652" y="18216"/>
                </a:cubicBezTo>
                <a:cubicBezTo>
                  <a:pt x="904854" y="14816"/>
                  <a:pt x="914326" y="12630"/>
                  <a:pt x="923070" y="11658"/>
                </a:cubicBezTo>
                <a:cubicBezTo>
                  <a:pt x="951245" y="4857"/>
                  <a:pt x="969705" y="971"/>
                  <a:pt x="978449" y="0"/>
                </a:cubicBezTo>
                <a:close/>
              </a:path>
            </a:pathLst>
          </a:custGeom>
          <a:gradFill>
            <a:gsLst>
              <a:gs pos="100000">
                <a:srgbClr val="0D0E53"/>
              </a:gs>
              <a:gs pos="0">
                <a:srgbClr val="3B0593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1500" dirty="0">
              <a:gradFill>
                <a:gsLst>
                  <a:gs pos="100000">
                    <a:srgbClr val="0D0E53"/>
                  </a:gs>
                  <a:gs pos="0">
                    <a:srgbClr val="3B0593"/>
                  </a:gs>
                </a:gsLst>
                <a:lin ang="5400000" scaled="1"/>
              </a:gradFill>
              <a:effectLst/>
              <a:latin typeface="演示新手书" panose="00000500000000000000" pitchFamily="2" charset="-122"/>
              <a:ea typeface="演示新手书" panose="00000500000000000000" pitchFamily="2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D1594CC1-C184-4EEC-9204-9D155BDE73D0}"/>
              </a:ext>
            </a:extLst>
          </p:cNvPr>
          <p:cNvSpPr txBox="1"/>
          <p:nvPr/>
        </p:nvSpPr>
        <p:spPr>
          <a:xfrm>
            <a:off x="7266451" y="1958064"/>
            <a:ext cx="1374389" cy="1310944"/>
          </a:xfrm>
          <a:custGeom>
            <a:avLst/>
            <a:gdLst/>
            <a:ahLst/>
            <a:cxnLst/>
            <a:rect l="l" t="t" r="r" b="b"/>
            <a:pathLst>
              <a:path w="1374389" h="1310944">
                <a:moveTo>
                  <a:pt x="1241191" y="1267129"/>
                </a:moveTo>
                <a:cubicBezTo>
                  <a:pt x="1236517" y="1267129"/>
                  <a:pt x="1233597" y="1267714"/>
                  <a:pt x="1232428" y="1268882"/>
                </a:cubicBezTo>
                <a:cubicBezTo>
                  <a:pt x="1196208" y="1281734"/>
                  <a:pt x="1151809" y="1289329"/>
                  <a:pt x="1099231" y="1291666"/>
                </a:cubicBezTo>
                <a:cubicBezTo>
                  <a:pt x="1061842" y="1292834"/>
                  <a:pt x="1004590" y="1293418"/>
                  <a:pt x="927476" y="1293418"/>
                </a:cubicBezTo>
                <a:lnTo>
                  <a:pt x="732937" y="1293418"/>
                </a:lnTo>
                <a:lnTo>
                  <a:pt x="680359" y="1291666"/>
                </a:lnTo>
                <a:lnTo>
                  <a:pt x="680359" y="1293418"/>
                </a:lnTo>
                <a:cubicBezTo>
                  <a:pt x="688538" y="1294587"/>
                  <a:pt x="699930" y="1296632"/>
                  <a:pt x="714535" y="1299553"/>
                </a:cubicBezTo>
                <a:cubicBezTo>
                  <a:pt x="729140" y="1302473"/>
                  <a:pt x="741700" y="1303934"/>
                  <a:pt x="752216" y="1303934"/>
                </a:cubicBezTo>
                <a:cubicBezTo>
                  <a:pt x="772079" y="1305102"/>
                  <a:pt x="789313" y="1305394"/>
                  <a:pt x="803918" y="1304810"/>
                </a:cubicBezTo>
                <a:cubicBezTo>
                  <a:pt x="818523" y="1304226"/>
                  <a:pt x="831083" y="1303934"/>
                  <a:pt x="841599" y="1303934"/>
                </a:cubicBezTo>
                <a:lnTo>
                  <a:pt x="885413" y="1303934"/>
                </a:lnTo>
                <a:cubicBezTo>
                  <a:pt x="967201" y="1303934"/>
                  <a:pt x="1028543" y="1302766"/>
                  <a:pt x="1069437" y="1300429"/>
                </a:cubicBezTo>
                <a:cubicBezTo>
                  <a:pt x="1122014" y="1300429"/>
                  <a:pt x="1178097" y="1291082"/>
                  <a:pt x="1237686" y="1272387"/>
                </a:cubicBezTo>
                <a:cubicBezTo>
                  <a:pt x="1238854" y="1272387"/>
                  <a:pt x="1240023" y="1270635"/>
                  <a:pt x="1241191" y="1267129"/>
                </a:cubicBezTo>
                <a:close/>
                <a:moveTo>
                  <a:pt x="694380" y="0"/>
                </a:moveTo>
                <a:cubicBezTo>
                  <a:pt x="710738" y="0"/>
                  <a:pt x="727680" y="1752"/>
                  <a:pt x="745205" y="5257"/>
                </a:cubicBezTo>
                <a:cubicBezTo>
                  <a:pt x="755721" y="6426"/>
                  <a:pt x="764484" y="10223"/>
                  <a:pt x="771494" y="16649"/>
                </a:cubicBezTo>
                <a:cubicBezTo>
                  <a:pt x="778505" y="23075"/>
                  <a:pt x="787268" y="32130"/>
                  <a:pt x="797784" y="43815"/>
                </a:cubicBezTo>
                <a:cubicBezTo>
                  <a:pt x="805962" y="54330"/>
                  <a:pt x="812973" y="59588"/>
                  <a:pt x="818815" y="59588"/>
                </a:cubicBezTo>
                <a:cubicBezTo>
                  <a:pt x="819983" y="59588"/>
                  <a:pt x="821151" y="60464"/>
                  <a:pt x="822320" y="62217"/>
                </a:cubicBezTo>
                <a:cubicBezTo>
                  <a:pt x="823488" y="63970"/>
                  <a:pt x="824072" y="65430"/>
                  <a:pt x="824072" y="66598"/>
                </a:cubicBezTo>
                <a:cubicBezTo>
                  <a:pt x="826409" y="77114"/>
                  <a:pt x="828746" y="95224"/>
                  <a:pt x="831083" y="120929"/>
                </a:cubicBezTo>
                <a:cubicBezTo>
                  <a:pt x="832251" y="130276"/>
                  <a:pt x="833712" y="139039"/>
                  <a:pt x="835464" y="147218"/>
                </a:cubicBezTo>
                <a:cubicBezTo>
                  <a:pt x="837217" y="155397"/>
                  <a:pt x="838677" y="164160"/>
                  <a:pt x="839846" y="173507"/>
                </a:cubicBezTo>
                <a:lnTo>
                  <a:pt x="855619" y="345262"/>
                </a:lnTo>
                <a:cubicBezTo>
                  <a:pt x="862630" y="444576"/>
                  <a:pt x="866719" y="520522"/>
                  <a:pt x="867888" y="573100"/>
                </a:cubicBezTo>
                <a:cubicBezTo>
                  <a:pt x="869056" y="594131"/>
                  <a:pt x="869640" y="625678"/>
                  <a:pt x="869640" y="667740"/>
                </a:cubicBezTo>
                <a:cubicBezTo>
                  <a:pt x="870809" y="681761"/>
                  <a:pt x="871393" y="703377"/>
                  <a:pt x="871393" y="732587"/>
                </a:cubicBezTo>
                <a:lnTo>
                  <a:pt x="873145" y="830732"/>
                </a:lnTo>
                <a:cubicBezTo>
                  <a:pt x="873145" y="835406"/>
                  <a:pt x="873729" y="837742"/>
                  <a:pt x="874898" y="837742"/>
                </a:cubicBezTo>
                <a:cubicBezTo>
                  <a:pt x="883077" y="845921"/>
                  <a:pt x="887166" y="855268"/>
                  <a:pt x="887166" y="865784"/>
                </a:cubicBezTo>
                <a:cubicBezTo>
                  <a:pt x="887166" y="875131"/>
                  <a:pt x="883661" y="884478"/>
                  <a:pt x="876651" y="893826"/>
                </a:cubicBezTo>
                <a:cubicBezTo>
                  <a:pt x="873145" y="897331"/>
                  <a:pt x="869640" y="902297"/>
                  <a:pt x="866135" y="908723"/>
                </a:cubicBezTo>
                <a:cubicBezTo>
                  <a:pt x="862630" y="915149"/>
                  <a:pt x="858540" y="920115"/>
                  <a:pt x="853867" y="923620"/>
                </a:cubicBezTo>
                <a:cubicBezTo>
                  <a:pt x="850361" y="925957"/>
                  <a:pt x="846856" y="929754"/>
                  <a:pt x="843351" y="935012"/>
                </a:cubicBezTo>
                <a:cubicBezTo>
                  <a:pt x="839846" y="940270"/>
                  <a:pt x="836925" y="944067"/>
                  <a:pt x="834588" y="946404"/>
                </a:cubicBezTo>
                <a:cubicBezTo>
                  <a:pt x="826409" y="954582"/>
                  <a:pt x="821151" y="959256"/>
                  <a:pt x="818815" y="960424"/>
                </a:cubicBezTo>
                <a:cubicBezTo>
                  <a:pt x="810636" y="965098"/>
                  <a:pt x="803625" y="964514"/>
                  <a:pt x="797784" y="958672"/>
                </a:cubicBezTo>
                <a:lnTo>
                  <a:pt x="794278" y="962177"/>
                </a:lnTo>
                <a:lnTo>
                  <a:pt x="796031" y="983208"/>
                </a:lnTo>
                <a:lnTo>
                  <a:pt x="794278" y="983208"/>
                </a:lnTo>
                <a:cubicBezTo>
                  <a:pt x="790773" y="979703"/>
                  <a:pt x="789021" y="977951"/>
                  <a:pt x="789021" y="977951"/>
                </a:cubicBezTo>
                <a:lnTo>
                  <a:pt x="778505" y="960424"/>
                </a:lnTo>
                <a:cubicBezTo>
                  <a:pt x="777336" y="958088"/>
                  <a:pt x="775876" y="956627"/>
                  <a:pt x="774123" y="956043"/>
                </a:cubicBezTo>
                <a:cubicBezTo>
                  <a:pt x="772371" y="955459"/>
                  <a:pt x="770910" y="955751"/>
                  <a:pt x="769742" y="956919"/>
                </a:cubicBezTo>
                <a:cubicBezTo>
                  <a:pt x="761563" y="960424"/>
                  <a:pt x="754553" y="962177"/>
                  <a:pt x="748711" y="962177"/>
                </a:cubicBezTo>
                <a:cubicBezTo>
                  <a:pt x="738195" y="962177"/>
                  <a:pt x="728264" y="956919"/>
                  <a:pt x="718917" y="946404"/>
                </a:cubicBezTo>
                <a:cubicBezTo>
                  <a:pt x="710738" y="934720"/>
                  <a:pt x="704896" y="928293"/>
                  <a:pt x="701390" y="927125"/>
                </a:cubicBezTo>
                <a:cubicBezTo>
                  <a:pt x="699054" y="924788"/>
                  <a:pt x="694380" y="923620"/>
                  <a:pt x="687370" y="923620"/>
                </a:cubicBezTo>
                <a:cubicBezTo>
                  <a:pt x="681528" y="925957"/>
                  <a:pt x="676854" y="924788"/>
                  <a:pt x="673349" y="920115"/>
                </a:cubicBezTo>
                <a:cubicBezTo>
                  <a:pt x="659328" y="897915"/>
                  <a:pt x="647644" y="876884"/>
                  <a:pt x="638297" y="857021"/>
                </a:cubicBezTo>
                <a:lnTo>
                  <a:pt x="603245" y="776401"/>
                </a:lnTo>
                <a:cubicBezTo>
                  <a:pt x="598571" y="767054"/>
                  <a:pt x="589224" y="743686"/>
                  <a:pt x="575203" y="706297"/>
                </a:cubicBezTo>
                <a:lnTo>
                  <a:pt x="538399" y="622173"/>
                </a:lnTo>
                <a:cubicBezTo>
                  <a:pt x="534894" y="610489"/>
                  <a:pt x="529636" y="600557"/>
                  <a:pt x="522625" y="592378"/>
                </a:cubicBezTo>
                <a:cubicBezTo>
                  <a:pt x="510941" y="704545"/>
                  <a:pt x="471216" y="832485"/>
                  <a:pt x="403449" y="976198"/>
                </a:cubicBezTo>
                <a:lnTo>
                  <a:pt x="406954" y="977951"/>
                </a:lnTo>
                <a:lnTo>
                  <a:pt x="427985" y="962177"/>
                </a:lnTo>
                <a:cubicBezTo>
                  <a:pt x="474721" y="928293"/>
                  <a:pt x="515615" y="907846"/>
                  <a:pt x="550667" y="900836"/>
                </a:cubicBezTo>
                <a:cubicBezTo>
                  <a:pt x="561182" y="897331"/>
                  <a:pt x="569361" y="895578"/>
                  <a:pt x="575203" y="895578"/>
                </a:cubicBezTo>
                <a:cubicBezTo>
                  <a:pt x="585719" y="895578"/>
                  <a:pt x="596234" y="903173"/>
                  <a:pt x="606750" y="918362"/>
                </a:cubicBezTo>
                <a:cubicBezTo>
                  <a:pt x="630118" y="947572"/>
                  <a:pt x="645891" y="988466"/>
                  <a:pt x="654070" y="1041044"/>
                </a:cubicBezTo>
                <a:cubicBezTo>
                  <a:pt x="655239" y="1049223"/>
                  <a:pt x="656407" y="1062660"/>
                  <a:pt x="657576" y="1081354"/>
                </a:cubicBezTo>
                <a:cubicBezTo>
                  <a:pt x="658744" y="1100048"/>
                  <a:pt x="662833" y="1116990"/>
                  <a:pt x="669844" y="1132179"/>
                </a:cubicBezTo>
                <a:cubicBezTo>
                  <a:pt x="686201" y="1170737"/>
                  <a:pt x="714827" y="1193520"/>
                  <a:pt x="755721" y="1200531"/>
                </a:cubicBezTo>
                <a:cubicBezTo>
                  <a:pt x="783763" y="1206373"/>
                  <a:pt x="825241" y="1209294"/>
                  <a:pt x="880156" y="1209294"/>
                </a:cubicBezTo>
                <a:lnTo>
                  <a:pt x="971291" y="1209294"/>
                </a:lnTo>
                <a:cubicBezTo>
                  <a:pt x="1012185" y="1209294"/>
                  <a:pt x="1042563" y="1208710"/>
                  <a:pt x="1062426" y="1207541"/>
                </a:cubicBezTo>
                <a:cubicBezTo>
                  <a:pt x="1076447" y="1207541"/>
                  <a:pt x="1088131" y="1206373"/>
                  <a:pt x="1097478" y="1204036"/>
                </a:cubicBezTo>
                <a:cubicBezTo>
                  <a:pt x="1095141" y="1201699"/>
                  <a:pt x="1093389" y="1199362"/>
                  <a:pt x="1092220" y="1197025"/>
                </a:cubicBezTo>
                <a:cubicBezTo>
                  <a:pt x="1091052" y="1194689"/>
                  <a:pt x="1089299" y="1192936"/>
                  <a:pt x="1086962" y="1191768"/>
                </a:cubicBezTo>
                <a:cubicBezTo>
                  <a:pt x="1077615" y="1180084"/>
                  <a:pt x="1071773" y="1165479"/>
                  <a:pt x="1069437" y="1147953"/>
                </a:cubicBezTo>
                <a:cubicBezTo>
                  <a:pt x="1067100" y="1130427"/>
                  <a:pt x="1065931" y="1119911"/>
                  <a:pt x="1065931" y="1116406"/>
                </a:cubicBezTo>
                <a:cubicBezTo>
                  <a:pt x="1056584" y="1059154"/>
                  <a:pt x="1050158" y="1008329"/>
                  <a:pt x="1046653" y="963930"/>
                </a:cubicBezTo>
                <a:lnTo>
                  <a:pt x="1046653" y="953414"/>
                </a:lnTo>
                <a:cubicBezTo>
                  <a:pt x="1046653" y="947572"/>
                  <a:pt x="1047821" y="937641"/>
                  <a:pt x="1050158" y="923620"/>
                </a:cubicBezTo>
                <a:lnTo>
                  <a:pt x="1085210" y="778154"/>
                </a:lnTo>
                <a:cubicBezTo>
                  <a:pt x="1087547" y="768807"/>
                  <a:pt x="1092220" y="753034"/>
                  <a:pt x="1099231" y="730834"/>
                </a:cubicBezTo>
                <a:cubicBezTo>
                  <a:pt x="1102736" y="723824"/>
                  <a:pt x="1105073" y="719734"/>
                  <a:pt x="1106241" y="718566"/>
                </a:cubicBezTo>
                <a:lnTo>
                  <a:pt x="1109746" y="722071"/>
                </a:lnTo>
                <a:cubicBezTo>
                  <a:pt x="1129609" y="762965"/>
                  <a:pt x="1166413" y="802690"/>
                  <a:pt x="1220160" y="841248"/>
                </a:cubicBezTo>
                <a:lnTo>
                  <a:pt x="1281501" y="879805"/>
                </a:lnTo>
                <a:cubicBezTo>
                  <a:pt x="1286175" y="883310"/>
                  <a:pt x="1290264" y="887399"/>
                  <a:pt x="1293769" y="892073"/>
                </a:cubicBezTo>
                <a:cubicBezTo>
                  <a:pt x="1304285" y="906094"/>
                  <a:pt x="1313048" y="918654"/>
                  <a:pt x="1320058" y="929754"/>
                </a:cubicBezTo>
                <a:cubicBezTo>
                  <a:pt x="1327068" y="940854"/>
                  <a:pt x="1332910" y="950493"/>
                  <a:pt x="1337584" y="958672"/>
                </a:cubicBezTo>
                <a:cubicBezTo>
                  <a:pt x="1344595" y="970356"/>
                  <a:pt x="1350437" y="986129"/>
                  <a:pt x="1355110" y="1005992"/>
                </a:cubicBezTo>
                <a:cubicBezTo>
                  <a:pt x="1360952" y="1027023"/>
                  <a:pt x="1366794" y="1055649"/>
                  <a:pt x="1372636" y="1091870"/>
                </a:cubicBezTo>
                <a:cubicBezTo>
                  <a:pt x="1373805" y="1095375"/>
                  <a:pt x="1374389" y="1100048"/>
                  <a:pt x="1374389" y="1105890"/>
                </a:cubicBezTo>
                <a:cubicBezTo>
                  <a:pt x="1374389" y="1117574"/>
                  <a:pt x="1370883" y="1128674"/>
                  <a:pt x="1363873" y="1139190"/>
                </a:cubicBezTo>
                <a:cubicBezTo>
                  <a:pt x="1360368" y="1145032"/>
                  <a:pt x="1354818" y="1154671"/>
                  <a:pt x="1347223" y="1168108"/>
                </a:cubicBezTo>
                <a:cubicBezTo>
                  <a:pt x="1339629" y="1181544"/>
                  <a:pt x="1331158" y="1192936"/>
                  <a:pt x="1321811" y="1202283"/>
                </a:cubicBezTo>
                <a:cubicBezTo>
                  <a:pt x="1318305" y="1208125"/>
                  <a:pt x="1312755" y="1215428"/>
                  <a:pt x="1305161" y="1224191"/>
                </a:cubicBezTo>
                <a:cubicBezTo>
                  <a:pt x="1297567" y="1232954"/>
                  <a:pt x="1291432" y="1240840"/>
                  <a:pt x="1286759" y="1247851"/>
                </a:cubicBezTo>
                <a:cubicBezTo>
                  <a:pt x="1284422" y="1251356"/>
                  <a:pt x="1280040" y="1253985"/>
                  <a:pt x="1273614" y="1255738"/>
                </a:cubicBezTo>
                <a:cubicBezTo>
                  <a:pt x="1267188" y="1257490"/>
                  <a:pt x="1262807" y="1258951"/>
                  <a:pt x="1260470" y="1260119"/>
                </a:cubicBezTo>
                <a:cubicBezTo>
                  <a:pt x="1253459" y="1262456"/>
                  <a:pt x="1249954" y="1265961"/>
                  <a:pt x="1249954" y="1270635"/>
                </a:cubicBezTo>
                <a:cubicBezTo>
                  <a:pt x="1249954" y="1275308"/>
                  <a:pt x="1248786" y="1278229"/>
                  <a:pt x="1246449" y="1279398"/>
                </a:cubicBezTo>
                <a:cubicBezTo>
                  <a:pt x="1244112" y="1280566"/>
                  <a:pt x="1240607" y="1281150"/>
                  <a:pt x="1235933" y="1281150"/>
                </a:cubicBezTo>
                <a:lnTo>
                  <a:pt x="1232428" y="1281150"/>
                </a:lnTo>
                <a:cubicBezTo>
                  <a:pt x="1227755" y="1281150"/>
                  <a:pt x="1220160" y="1282903"/>
                  <a:pt x="1209644" y="1286408"/>
                </a:cubicBezTo>
                <a:cubicBezTo>
                  <a:pt x="1162908" y="1300429"/>
                  <a:pt x="1114420" y="1307439"/>
                  <a:pt x="1064179" y="1307439"/>
                </a:cubicBezTo>
                <a:cubicBezTo>
                  <a:pt x="1024453" y="1308608"/>
                  <a:pt x="963696" y="1309192"/>
                  <a:pt x="881908" y="1309192"/>
                </a:cubicBezTo>
                <a:lnTo>
                  <a:pt x="785515" y="1310944"/>
                </a:lnTo>
                <a:cubicBezTo>
                  <a:pt x="731769" y="1310944"/>
                  <a:pt x="678607" y="1299260"/>
                  <a:pt x="626029" y="1275892"/>
                </a:cubicBezTo>
                <a:cubicBezTo>
                  <a:pt x="619018" y="1272387"/>
                  <a:pt x="610547" y="1267714"/>
                  <a:pt x="600616" y="1261872"/>
                </a:cubicBezTo>
                <a:cubicBezTo>
                  <a:pt x="590685" y="1256030"/>
                  <a:pt x="582798" y="1251356"/>
                  <a:pt x="576956" y="1247851"/>
                </a:cubicBezTo>
                <a:cubicBezTo>
                  <a:pt x="571114" y="1244346"/>
                  <a:pt x="565272" y="1241425"/>
                  <a:pt x="559430" y="1239088"/>
                </a:cubicBezTo>
                <a:cubicBezTo>
                  <a:pt x="553588" y="1236751"/>
                  <a:pt x="547746" y="1233830"/>
                  <a:pt x="541904" y="1230325"/>
                </a:cubicBezTo>
                <a:cubicBezTo>
                  <a:pt x="504515" y="1202283"/>
                  <a:pt x="485821" y="1163726"/>
                  <a:pt x="485821" y="1114653"/>
                </a:cubicBezTo>
                <a:cubicBezTo>
                  <a:pt x="485821" y="1071423"/>
                  <a:pt x="495752" y="1028776"/>
                  <a:pt x="515615" y="986713"/>
                </a:cubicBezTo>
                <a:cubicBezTo>
                  <a:pt x="529636" y="962177"/>
                  <a:pt x="542488" y="936472"/>
                  <a:pt x="554172" y="909599"/>
                </a:cubicBezTo>
                <a:lnTo>
                  <a:pt x="534894" y="914857"/>
                </a:lnTo>
                <a:cubicBezTo>
                  <a:pt x="494000" y="930046"/>
                  <a:pt x="460116" y="951077"/>
                  <a:pt x="433243" y="977951"/>
                </a:cubicBezTo>
                <a:cubicBezTo>
                  <a:pt x="428569" y="980287"/>
                  <a:pt x="423311" y="984377"/>
                  <a:pt x="417469" y="990219"/>
                </a:cubicBezTo>
                <a:cubicBezTo>
                  <a:pt x="411627" y="996061"/>
                  <a:pt x="406369" y="1000734"/>
                  <a:pt x="401696" y="1004239"/>
                </a:cubicBezTo>
                <a:cubicBezTo>
                  <a:pt x="384170" y="1018260"/>
                  <a:pt x="368689" y="1035494"/>
                  <a:pt x="355252" y="1055941"/>
                </a:cubicBezTo>
                <a:cubicBezTo>
                  <a:pt x="341815" y="1076388"/>
                  <a:pt x="332760" y="1090701"/>
                  <a:pt x="328087" y="1098880"/>
                </a:cubicBezTo>
                <a:cubicBezTo>
                  <a:pt x="316403" y="1116406"/>
                  <a:pt x="305303" y="1129842"/>
                  <a:pt x="294787" y="1139190"/>
                </a:cubicBezTo>
                <a:cubicBezTo>
                  <a:pt x="283103" y="1152042"/>
                  <a:pt x="263825" y="1171321"/>
                  <a:pt x="236952" y="1197025"/>
                </a:cubicBezTo>
                <a:cubicBezTo>
                  <a:pt x="210078" y="1222730"/>
                  <a:pt x="193721" y="1236751"/>
                  <a:pt x="187879" y="1239088"/>
                </a:cubicBezTo>
                <a:lnTo>
                  <a:pt x="142311" y="1253109"/>
                </a:lnTo>
                <a:cubicBezTo>
                  <a:pt x="89733" y="1268298"/>
                  <a:pt x="64028" y="1275308"/>
                  <a:pt x="65197" y="1274140"/>
                </a:cubicBezTo>
                <a:cubicBezTo>
                  <a:pt x="61692" y="1272971"/>
                  <a:pt x="57602" y="1271803"/>
                  <a:pt x="52929" y="1270635"/>
                </a:cubicBezTo>
                <a:cubicBezTo>
                  <a:pt x="48255" y="1269466"/>
                  <a:pt x="44166" y="1269466"/>
                  <a:pt x="40660" y="1270635"/>
                </a:cubicBezTo>
                <a:cubicBezTo>
                  <a:pt x="38324" y="1271803"/>
                  <a:pt x="35110" y="1272095"/>
                  <a:pt x="31021" y="1271511"/>
                </a:cubicBezTo>
                <a:cubicBezTo>
                  <a:pt x="26932" y="1270927"/>
                  <a:pt x="23719" y="1270635"/>
                  <a:pt x="21382" y="1270635"/>
                </a:cubicBezTo>
                <a:cubicBezTo>
                  <a:pt x="13203" y="1260119"/>
                  <a:pt x="6777" y="1253109"/>
                  <a:pt x="2103" y="1249603"/>
                </a:cubicBezTo>
                <a:cubicBezTo>
                  <a:pt x="-4907" y="1253109"/>
                  <a:pt x="5608" y="1245514"/>
                  <a:pt x="33650" y="1226820"/>
                </a:cubicBezTo>
                <a:cubicBezTo>
                  <a:pt x="136469" y="1156716"/>
                  <a:pt x="187879" y="1118743"/>
                  <a:pt x="187879" y="1112901"/>
                </a:cubicBezTo>
                <a:cubicBezTo>
                  <a:pt x="187879" y="1105890"/>
                  <a:pt x="190216" y="1098880"/>
                  <a:pt x="194889" y="1091870"/>
                </a:cubicBezTo>
                <a:lnTo>
                  <a:pt x="221178" y="1049807"/>
                </a:lnTo>
                <a:cubicBezTo>
                  <a:pt x="238704" y="1024102"/>
                  <a:pt x="249220" y="1007745"/>
                  <a:pt x="252725" y="1000734"/>
                </a:cubicBezTo>
                <a:lnTo>
                  <a:pt x="347365" y="830732"/>
                </a:lnTo>
                <a:cubicBezTo>
                  <a:pt x="392933" y="739597"/>
                  <a:pt x="429738" y="672998"/>
                  <a:pt x="457779" y="630936"/>
                </a:cubicBezTo>
                <a:lnTo>
                  <a:pt x="506852" y="553821"/>
                </a:lnTo>
                <a:cubicBezTo>
                  <a:pt x="512694" y="543306"/>
                  <a:pt x="523794" y="538048"/>
                  <a:pt x="540151" y="538048"/>
                </a:cubicBezTo>
                <a:cubicBezTo>
                  <a:pt x="541320" y="538048"/>
                  <a:pt x="542488" y="538924"/>
                  <a:pt x="543657" y="540677"/>
                </a:cubicBezTo>
                <a:cubicBezTo>
                  <a:pt x="544825" y="542429"/>
                  <a:pt x="545409" y="543890"/>
                  <a:pt x="545409" y="545058"/>
                </a:cubicBezTo>
                <a:cubicBezTo>
                  <a:pt x="545409" y="557911"/>
                  <a:pt x="548330" y="569010"/>
                  <a:pt x="554172" y="578358"/>
                </a:cubicBezTo>
                <a:cubicBezTo>
                  <a:pt x="560014" y="587705"/>
                  <a:pt x="569946" y="599973"/>
                  <a:pt x="583966" y="615162"/>
                </a:cubicBezTo>
                <a:cubicBezTo>
                  <a:pt x="613176" y="642035"/>
                  <a:pt x="641802" y="664235"/>
                  <a:pt x="669844" y="681761"/>
                </a:cubicBezTo>
                <a:lnTo>
                  <a:pt x="680359" y="687019"/>
                </a:lnTo>
                <a:lnTo>
                  <a:pt x="680359" y="676503"/>
                </a:lnTo>
                <a:lnTo>
                  <a:pt x="690875" y="427634"/>
                </a:lnTo>
                <a:lnTo>
                  <a:pt x="694380" y="378561"/>
                </a:lnTo>
                <a:cubicBezTo>
                  <a:pt x="696717" y="331825"/>
                  <a:pt x="699054" y="296773"/>
                  <a:pt x="701390" y="273405"/>
                </a:cubicBezTo>
                <a:cubicBezTo>
                  <a:pt x="703727" y="250037"/>
                  <a:pt x="706064" y="232511"/>
                  <a:pt x="708401" y="220827"/>
                </a:cubicBezTo>
                <a:lnTo>
                  <a:pt x="715411" y="145465"/>
                </a:lnTo>
                <a:lnTo>
                  <a:pt x="715411" y="131445"/>
                </a:lnTo>
                <a:cubicBezTo>
                  <a:pt x="715411" y="115087"/>
                  <a:pt x="714827" y="102235"/>
                  <a:pt x="713659" y="92887"/>
                </a:cubicBezTo>
                <a:cubicBezTo>
                  <a:pt x="713659" y="78867"/>
                  <a:pt x="717748" y="68351"/>
                  <a:pt x="725927" y="61341"/>
                </a:cubicBezTo>
                <a:cubicBezTo>
                  <a:pt x="728264" y="59004"/>
                  <a:pt x="729432" y="56667"/>
                  <a:pt x="729432" y="54330"/>
                </a:cubicBezTo>
                <a:cubicBezTo>
                  <a:pt x="729432" y="51993"/>
                  <a:pt x="728264" y="48780"/>
                  <a:pt x="725927" y="44691"/>
                </a:cubicBezTo>
                <a:cubicBezTo>
                  <a:pt x="723590" y="40602"/>
                  <a:pt x="721838" y="36804"/>
                  <a:pt x="720669" y="33299"/>
                </a:cubicBezTo>
                <a:cubicBezTo>
                  <a:pt x="718332" y="25120"/>
                  <a:pt x="714243" y="20447"/>
                  <a:pt x="708401" y="19278"/>
                </a:cubicBezTo>
                <a:cubicBezTo>
                  <a:pt x="704896" y="18110"/>
                  <a:pt x="699054" y="17526"/>
                  <a:pt x="690875" y="17526"/>
                </a:cubicBezTo>
                <a:cubicBezTo>
                  <a:pt x="672180" y="17526"/>
                  <a:pt x="654654" y="22783"/>
                  <a:pt x="638297" y="33299"/>
                </a:cubicBezTo>
                <a:cubicBezTo>
                  <a:pt x="609087" y="47320"/>
                  <a:pt x="579877" y="64262"/>
                  <a:pt x="550667" y="84124"/>
                </a:cubicBezTo>
                <a:cubicBezTo>
                  <a:pt x="519120" y="108661"/>
                  <a:pt x="495168" y="130860"/>
                  <a:pt x="478810" y="150723"/>
                </a:cubicBezTo>
                <a:cubicBezTo>
                  <a:pt x="457779" y="170586"/>
                  <a:pt x="438501" y="193954"/>
                  <a:pt x="420974" y="220827"/>
                </a:cubicBezTo>
                <a:cubicBezTo>
                  <a:pt x="390596" y="272237"/>
                  <a:pt x="368981" y="310794"/>
                  <a:pt x="356128" y="336499"/>
                </a:cubicBezTo>
                <a:cubicBezTo>
                  <a:pt x="339771" y="378561"/>
                  <a:pt x="329255" y="409524"/>
                  <a:pt x="324582" y="429387"/>
                </a:cubicBezTo>
                <a:cubicBezTo>
                  <a:pt x="314066" y="476123"/>
                  <a:pt x="308808" y="525195"/>
                  <a:pt x="308808" y="576605"/>
                </a:cubicBezTo>
                <a:cubicBezTo>
                  <a:pt x="308808" y="610489"/>
                  <a:pt x="305303" y="662482"/>
                  <a:pt x="298293" y="732587"/>
                </a:cubicBezTo>
                <a:cubicBezTo>
                  <a:pt x="294787" y="767638"/>
                  <a:pt x="288361" y="809117"/>
                  <a:pt x="279014" y="857021"/>
                </a:cubicBezTo>
                <a:cubicBezTo>
                  <a:pt x="275509" y="876884"/>
                  <a:pt x="261488" y="899083"/>
                  <a:pt x="236952" y="923620"/>
                </a:cubicBezTo>
                <a:cubicBezTo>
                  <a:pt x="234615" y="923620"/>
                  <a:pt x="232278" y="925957"/>
                  <a:pt x="229941" y="930630"/>
                </a:cubicBezTo>
                <a:cubicBezTo>
                  <a:pt x="222931" y="941146"/>
                  <a:pt x="215336" y="948741"/>
                  <a:pt x="207157" y="953414"/>
                </a:cubicBezTo>
                <a:cubicBezTo>
                  <a:pt x="203652" y="953414"/>
                  <a:pt x="200439" y="955459"/>
                  <a:pt x="197518" y="959548"/>
                </a:cubicBezTo>
                <a:cubicBezTo>
                  <a:pt x="194597" y="963637"/>
                  <a:pt x="192552" y="966266"/>
                  <a:pt x="191384" y="967435"/>
                </a:cubicBezTo>
                <a:cubicBezTo>
                  <a:pt x="191384" y="967435"/>
                  <a:pt x="190216" y="970940"/>
                  <a:pt x="187879" y="977951"/>
                </a:cubicBezTo>
                <a:lnTo>
                  <a:pt x="184374" y="970940"/>
                </a:lnTo>
                <a:lnTo>
                  <a:pt x="173858" y="942898"/>
                </a:lnTo>
                <a:lnTo>
                  <a:pt x="154579" y="949909"/>
                </a:lnTo>
                <a:cubicBezTo>
                  <a:pt x="152242" y="951077"/>
                  <a:pt x="148737" y="951661"/>
                  <a:pt x="144064" y="951661"/>
                </a:cubicBezTo>
                <a:cubicBezTo>
                  <a:pt x="133548" y="951661"/>
                  <a:pt x="125954" y="948156"/>
                  <a:pt x="121280" y="941146"/>
                </a:cubicBezTo>
                <a:cubicBezTo>
                  <a:pt x="116606" y="938809"/>
                  <a:pt x="114270" y="935888"/>
                  <a:pt x="114270" y="932383"/>
                </a:cubicBezTo>
                <a:cubicBezTo>
                  <a:pt x="107259" y="927709"/>
                  <a:pt x="101417" y="921867"/>
                  <a:pt x="96744" y="914857"/>
                </a:cubicBezTo>
                <a:cubicBezTo>
                  <a:pt x="94407" y="914857"/>
                  <a:pt x="91486" y="916025"/>
                  <a:pt x="87981" y="918362"/>
                </a:cubicBezTo>
                <a:cubicBezTo>
                  <a:pt x="84475" y="920699"/>
                  <a:pt x="82139" y="921283"/>
                  <a:pt x="80970" y="920115"/>
                </a:cubicBezTo>
                <a:cubicBezTo>
                  <a:pt x="79802" y="918946"/>
                  <a:pt x="77173" y="915733"/>
                  <a:pt x="73083" y="910475"/>
                </a:cubicBezTo>
                <a:cubicBezTo>
                  <a:pt x="68994" y="905217"/>
                  <a:pt x="66949" y="900252"/>
                  <a:pt x="66949" y="895578"/>
                </a:cubicBezTo>
                <a:cubicBezTo>
                  <a:pt x="65781" y="885063"/>
                  <a:pt x="65197" y="869289"/>
                  <a:pt x="65197" y="848258"/>
                </a:cubicBezTo>
                <a:cubicBezTo>
                  <a:pt x="65197" y="833069"/>
                  <a:pt x="65781" y="821969"/>
                  <a:pt x="66949" y="814959"/>
                </a:cubicBezTo>
                <a:cubicBezTo>
                  <a:pt x="69286" y="784580"/>
                  <a:pt x="73960" y="744855"/>
                  <a:pt x="80970" y="695782"/>
                </a:cubicBezTo>
                <a:lnTo>
                  <a:pt x="91486" y="639699"/>
                </a:lnTo>
                <a:cubicBezTo>
                  <a:pt x="96159" y="612825"/>
                  <a:pt x="99080" y="594131"/>
                  <a:pt x="100249" y="583615"/>
                </a:cubicBezTo>
                <a:lnTo>
                  <a:pt x="131796" y="389077"/>
                </a:lnTo>
                <a:cubicBezTo>
                  <a:pt x="141143" y="340004"/>
                  <a:pt x="146985" y="306705"/>
                  <a:pt x="149322" y="289179"/>
                </a:cubicBezTo>
                <a:cubicBezTo>
                  <a:pt x="150490" y="286842"/>
                  <a:pt x="150490" y="283921"/>
                  <a:pt x="149322" y="280416"/>
                </a:cubicBezTo>
                <a:cubicBezTo>
                  <a:pt x="148153" y="276911"/>
                  <a:pt x="147569" y="274574"/>
                  <a:pt x="147569" y="273405"/>
                </a:cubicBezTo>
                <a:cubicBezTo>
                  <a:pt x="140559" y="259384"/>
                  <a:pt x="128290" y="244779"/>
                  <a:pt x="110764" y="229590"/>
                </a:cubicBezTo>
                <a:lnTo>
                  <a:pt x="82723" y="206806"/>
                </a:lnTo>
                <a:cubicBezTo>
                  <a:pt x="80386" y="199796"/>
                  <a:pt x="79218" y="196291"/>
                  <a:pt x="79218" y="196291"/>
                </a:cubicBezTo>
                <a:cubicBezTo>
                  <a:pt x="81554" y="195122"/>
                  <a:pt x="84475" y="194538"/>
                  <a:pt x="87981" y="194538"/>
                </a:cubicBezTo>
                <a:cubicBezTo>
                  <a:pt x="96159" y="194538"/>
                  <a:pt x="104338" y="197459"/>
                  <a:pt x="112517" y="203301"/>
                </a:cubicBezTo>
                <a:lnTo>
                  <a:pt x="186126" y="257632"/>
                </a:lnTo>
                <a:cubicBezTo>
                  <a:pt x="221178" y="288010"/>
                  <a:pt x="245130" y="327152"/>
                  <a:pt x="257983" y="375056"/>
                </a:cubicBezTo>
                <a:cubicBezTo>
                  <a:pt x="259151" y="380898"/>
                  <a:pt x="260904" y="388201"/>
                  <a:pt x="263241" y="396964"/>
                </a:cubicBezTo>
                <a:cubicBezTo>
                  <a:pt x="265577" y="405727"/>
                  <a:pt x="267914" y="415950"/>
                  <a:pt x="270251" y="427634"/>
                </a:cubicBezTo>
                <a:cubicBezTo>
                  <a:pt x="273756" y="424129"/>
                  <a:pt x="277261" y="418871"/>
                  <a:pt x="280767" y="411861"/>
                </a:cubicBezTo>
                <a:cubicBezTo>
                  <a:pt x="314650" y="339420"/>
                  <a:pt x="359049" y="265226"/>
                  <a:pt x="413964" y="189280"/>
                </a:cubicBezTo>
                <a:cubicBezTo>
                  <a:pt x="472384" y="112166"/>
                  <a:pt x="536646" y="56083"/>
                  <a:pt x="606750" y="21031"/>
                </a:cubicBezTo>
                <a:cubicBezTo>
                  <a:pt x="634792" y="7010"/>
                  <a:pt x="664002" y="0"/>
                  <a:pt x="694380" y="0"/>
                </a:cubicBezTo>
                <a:close/>
              </a:path>
            </a:pathLst>
          </a:custGeom>
          <a:gradFill>
            <a:gsLst>
              <a:gs pos="100000">
                <a:srgbClr val="0D0E53"/>
              </a:gs>
              <a:gs pos="0">
                <a:srgbClr val="3B0593"/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3800" dirty="0">
              <a:gradFill>
                <a:gsLst>
                  <a:gs pos="100000">
                    <a:srgbClr val="0D0E53"/>
                  </a:gs>
                  <a:gs pos="0">
                    <a:srgbClr val="3B0593"/>
                  </a:gs>
                </a:gsLst>
                <a:lin ang="5400000" scaled="1"/>
              </a:gradFill>
              <a:effectLst/>
              <a:latin typeface="演示新手书" panose="00000500000000000000" pitchFamily="2" charset="-122"/>
              <a:ea typeface="演示新手书" panose="00000500000000000000" pitchFamily="2" charset="-122"/>
            </a:endParaRPr>
          </a:p>
        </p:txBody>
      </p:sp>
      <p:pic>
        <p:nvPicPr>
          <p:cNvPr id="10" name="图片 9" descr="QR 代码&#10;&#10;描述已自动生成">
            <a:extLst>
              <a:ext uri="{FF2B5EF4-FFF2-40B4-BE49-F238E27FC236}">
                <a16:creationId xmlns:a16="http://schemas.microsoft.com/office/drawing/2014/main" xmlns="" id="{6A2E948E-5AC8-42F0-A34C-6A2E6A900D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0190" y="4136142"/>
            <a:ext cx="1531620" cy="1531620"/>
          </a:xfrm>
          <a:prstGeom prst="roundRect">
            <a:avLst>
              <a:gd name="adj" fmla="val 8707"/>
            </a:avLst>
          </a:prstGeom>
        </p:spPr>
      </p:pic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BEC9C3EA-88D5-470A-B605-D2BF56BEE347}"/>
              </a:ext>
            </a:extLst>
          </p:cNvPr>
          <p:cNvSpPr txBox="1"/>
          <p:nvPr/>
        </p:nvSpPr>
        <p:spPr>
          <a:xfrm>
            <a:off x="4811834" y="5869508"/>
            <a:ext cx="25683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dirty="0"/>
              <a:t>扫码预约 下一次遇见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FE69B3F4-2F91-4925-A695-B24FE4A88756}"/>
              </a:ext>
            </a:extLst>
          </p:cNvPr>
          <p:cNvPicPr>
            <a:picLocks/>
          </p:cNvPicPr>
          <p:nvPr/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0EE45A0-32EE-4308-A07C-ADA3D08F3EC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4081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460033" y="1576873"/>
            <a:ext cx="542648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u="sng" dirty="0">
                <a:hlinkClick r:id="rId2"/>
              </a:rPr>
              <a:t>稿定年终</a:t>
            </a:r>
            <a:r>
              <a:rPr lang="en-US" altLang="zh-CN" b="1" u="sng" dirty="0">
                <a:hlinkClick r:id="rId2"/>
              </a:rPr>
              <a:t>PPT</a:t>
            </a:r>
            <a:r>
              <a:rPr lang="zh-CN" altLang="en-US" b="1" u="sng" dirty="0">
                <a:hlinkClick r:id="rId2"/>
              </a:rPr>
              <a:t>模板</a:t>
            </a:r>
            <a:r>
              <a:rPr lang="zh-CN" altLang="en-US" b="1" u="sng" dirty="0" smtClean="0">
                <a:hlinkClick r:id="rId2"/>
              </a:rPr>
              <a:t>大赛</a:t>
            </a:r>
            <a:r>
              <a:rPr lang="zh-CN" altLang="en-US" b="1" u="sng" dirty="0" smtClean="0"/>
              <a:t>  言</a:t>
            </a:r>
            <a:r>
              <a:rPr lang="zh-CN" altLang="en-US" b="1" u="sng" dirty="0"/>
              <a:t>己 </a:t>
            </a:r>
            <a:r>
              <a:rPr lang="zh-CN" altLang="en-US" b="1" u="sng" dirty="0" smtClean="0"/>
              <a:t>作品</a:t>
            </a:r>
            <a:endParaRPr lang="en-US" altLang="zh-CN" b="1" u="sng" dirty="0" smtClean="0"/>
          </a:p>
          <a:p>
            <a:endParaRPr lang="en-US" altLang="zh-CN" b="1" u="sng" dirty="0"/>
          </a:p>
          <a:p>
            <a:endParaRPr lang="en-US" altLang="zh-CN" b="1" u="sng" dirty="0" smtClean="0"/>
          </a:p>
          <a:p>
            <a:r>
              <a:rPr lang="en-US" altLang="zh-CN" b="1" u="sng" dirty="0" smtClean="0"/>
              <a:t>51PPT</a:t>
            </a:r>
            <a:r>
              <a:rPr lang="zh-CN" altLang="en-US" b="1" u="sng" dirty="0" smtClean="0"/>
              <a:t>模板网   </a:t>
            </a:r>
            <a:r>
              <a:rPr lang="en-US" altLang="zh-CN" b="1" u="sng" dirty="0" smtClean="0">
                <a:hlinkClick r:id="rId3"/>
              </a:rPr>
              <a:t>www.51pptmoban.com</a:t>
            </a:r>
            <a:r>
              <a:rPr lang="en-US" altLang="zh-CN" b="1" u="sng" dirty="0" smtClean="0"/>
              <a:t>   </a:t>
            </a:r>
            <a:r>
              <a:rPr lang="zh-CN" altLang="en-US" b="1" u="sng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3225559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xmlns="" id="{9D8EC061-D660-4B0D-AF96-37B4E4567364}"/>
              </a:ext>
            </a:extLst>
          </p:cNvPr>
          <p:cNvSpPr/>
          <p:nvPr/>
        </p:nvSpPr>
        <p:spPr>
          <a:xfrm>
            <a:off x="0" y="0"/>
            <a:ext cx="12192000" cy="3038168"/>
          </a:xfrm>
          <a:custGeom>
            <a:avLst/>
            <a:gdLst>
              <a:gd name="connsiteX0" fmla="*/ 0 w 12192000"/>
              <a:gd name="connsiteY0" fmla="*/ 0 h 3038168"/>
              <a:gd name="connsiteX1" fmla="*/ 12192000 w 12192000"/>
              <a:gd name="connsiteY1" fmla="*/ 0 h 3038168"/>
              <a:gd name="connsiteX2" fmla="*/ 12192000 w 12192000"/>
              <a:gd name="connsiteY2" fmla="*/ 1748201 h 3038168"/>
              <a:gd name="connsiteX3" fmla="*/ 11955221 w 12192000"/>
              <a:gd name="connsiteY3" fmla="*/ 1855246 h 3038168"/>
              <a:gd name="connsiteX4" fmla="*/ 6096001 w 12192000"/>
              <a:gd name="connsiteY4" fmla="*/ 3038168 h 3038168"/>
              <a:gd name="connsiteX5" fmla="*/ 236781 w 12192000"/>
              <a:gd name="connsiteY5" fmla="*/ 1855246 h 3038168"/>
              <a:gd name="connsiteX6" fmla="*/ 0 w 12192000"/>
              <a:gd name="connsiteY6" fmla="*/ 1748200 h 303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38168">
                <a:moveTo>
                  <a:pt x="0" y="0"/>
                </a:moveTo>
                <a:lnTo>
                  <a:pt x="12192000" y="0"/>
                </a:lnTo>
                <a:lnTo>
                  <a:pt x="12192000" y="1748201"/>
                </a:lnTo>
                <a:lnTo>
                  <a:pt x="11955221" y="1855246"/>
                </a:lnTo>
                <a:cubicBezTo>
                  <a:pt x="10154332" y="2616958"/>
                  <a:pt x="8174356" y="3038168"/>
                  <a:pt x="6096001" y="3038168"/>
                </a:cubicBezTo>
                <a:cubicBezTo>
                  <a:pt x="4017646" y="3038168"/>
                  <a:pt x="2037671" y="2616958"/>
                  <a:pt x="236781" y="1855246"/>
                </a:cubicBezTo>
                <a:lnTo>
                  <a:pt x="0" y="1748200"/>
                </a:lnTo>
                <a:close/>
              </a:path>
            </a:pathLst>
          </a:custGeom>
          <a:solidFill>
            <a:schemeClr val="accent2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xmlns="" id="{3A1B0A9D-17AC-4A8C-9D85-3F3FB982222D}"/>
              </a:ext>
            </a:extLst>
          </p:cNvPr>
          <p:cNvSpPr/>
          <p:nvPr/>
        </p:nvSpPr>
        <p:spPr>
          <a:xfrm>
            <a:off x="0" y="1"/>
            <a:ext cx="12192000" cy="2861187"/>
          </a:xfrm>
          <a:custGeom>
            <a:avLst/>
            <a:gdLst>
              <a:gd name="connsiteX0" fmla="*/ 0 w 12192000"/>
              <a:gd name="connsiteY0" fmla="*/ 0 h 2861187"/>
              <a:gd name="connsiteX1" fmla="*/ 12192000 w 12192000"/>
              <a:gd name="connsiteY1" fmla="*/ 0 h 2861187"/>
              <a:gd name="connsiteX2" fmla="*/ 12192000 w 12192000"/>
              <a:gd name="connsiteY2" fmla="*/ 1553983 h 2861187"/>
              <a:gd name="connsiteX3" fmla="*/ 11886332 w 12192000"/>
              <a:gd name="connsiteY3" fmla="*/ 1692173 h 2861187"/>
              <a:gd name="connsiteX4" fmla="*/ 6096001 w 12192000"/>
              <a:gd name="connsiteY4" fmla="*/ 2861187 h 2861187"/>
              <a:gd name="connsiteX5" fmla="*/ 305669 w 12192000"/>
              <a:gd name="connsiteY5" fmla="*/ 1692173 h 2861187"/>
              <a:gd name="connsiteX6" fmla="*/ 0 w 12192000"/>
              <a:gd name="connsiteY6" fmla="*/ 1553983 h 286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2861187">
                <a:moveTo>
                  <a:pt x="0" y="0"/>
                </a:moveTo>
                <a:lnTo>
                  <a:pt x="12192000" y="0"/>
                </a:lnTo>
                <a:lnTo>
                  <a:pt x="12192000" y="1553983"/>
                </a:lnTo>
                <a:lnTo>
                  <a:pt x="11886332" y="1692173"/>
                </a:lnTo>
                <a:cubicBezTo>
                  <a:pt x="10106616" y="2444929"/>
                  <a:pt x="8149920" y="2861187"/>
                  <a:pt x="6096001" y="2861187"/>
                </a:cubicBezTo>
                <a:cubicBezTo>
                  <a:pt x="4042082" y="2861187"/>
                  <a:pt x="2085385" y="2444929"/>
                  <a:pt x="305669" y="1692173"/>
                </a:cubicBezTo>
                <a:lnTo>
                  <a:pt x="0" y="1553983"/>
                </a:lnTo>
                <a:close/>
              </a:path>
            </a:pathLst>
          </a:custGeom>
          <a:solidFill>
            <a:schemeClr val="accent2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Oval 2+">
            <a:extLst>
              <a:ext uri="{FF2B5EF4-FFF2-40B4-BE49-F238E27FC236}">
                <a16:creationId xmlns:a16="http://schemas.microsoft.com/office/drawing/2014/main" xmlns="" id="{6BB5E35D-80FD-43A8-B176-51B5BD6E2747}"/>
              </a:ext>
            </a:extLst>
          </p:cNvPr>
          <p:cNvSpPr/>
          <p:nvPr/>
        </p:nvSpPr>
        <p:spPr>
          <a:xfrm>
            <a:off x="-9652000" y="-27762610"/>
            <a:ext cx="31496000" cy="31496000"/>
          </a:xfrm>
          <a:prstGeom prst="arc">
            <a:avLst>
              <a:gd name="adj1" fmla="val 6333233"/>
              <a:gd name="adj2" fmla="val 6768046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9" name="图片 68" descr="建筑的摆设布局&#10;&#10;描述已自动生成">
            <a:extLst>
              <a:ext uri="{FF2B5EF4-FFF2-40B4-BE49-F238E27FC236}">
                <a16:creationId xmlns:a16="http://schemas.microsoft.com/office/drawing/2014/main" xmlns="" id="{8778A695-0493-4584-8649-E9DB3D70D2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2704279"/>
          </a:xfrm>
          <a:custGeom>
            <a:avLst/>
            <a:gdLst>
              <a:gd name="connsiteX0" fmla="*/ 0 w 12192000"/>
              <a:gd name="connsiteY0" fmla="*/ 0 h 2704279"/>
              <a:gd name="connsiteX1" fmla="*/ 12192000 w 12192000"/>
              <a:gd name="connsiteY1" fmla="*/ 0 h 2704279"/>
              <a:gd name="connsiteX2" fmla="*/ 12192000 w 12192000"/>
              <a:gd name="connsiteY2" fmla="*/ 1381794 h 2704279"/>
              <a:gd name="connsiteX3" fmla="*/ 11825256 w 12192000"/>
              <a:gd name="connsiteY3" fmla="*/ 1547596 h 2704279"/>
              <a:gd name="connsiteX4" fmla="*/ 6096000 w 12192000"/>
              <a:gd name="connsiteY4" fmla="*/ 2704279 h 2704279"/>
              <a:gd name="connsiteX5" fmla="*/ 366744 w 12192000"/>
              <a:gd name="connsiteY5" fmla="*/ 1547596 h 2704279"/>
              <a:gd name="connsiteX6" fmla="*/ 0 w 12192000"/>
              <a:gd name="connsiteY6" fmla="*/ 1381794 h 2704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2704279">
                <a:moveTo>
                  <a:pt x="0" y="0"/>
                </a:moveTo>
                <a:lnTo>
                  <a:pt x="12192000" y="0"/>
                </a:lnTo>
                <a:lnTo>
                  <a:pt x="12192000" y="1381794"/>
                </a:lnTo>
                <a:lnTo>
                  <a:pt x="11825256" y="1547596"/>
                </a:lnTo>
                <a:cubicBezTo>
                  <a:pt x="10064312" y="2292412"/>
                  <a:pt x="8128255" y="2704279"/>
                  <a:pt x="6096000" y="2704279"/>
                </a:cubicBezTo>
                <a:cubicBezTo>
                  <a:pt x="4063746" y="2704279"/>
                  <a:pt x="2127688" y="2292412"/>
                  <a:pt x="366744" y="1547596"/>
                </a:cubicBezTo>
                <a:lnTo>
                  <a:pt x="0" y="1381794"/>
                </a:lnTo>
                <a:close/>
              </a:path>
            </a:pathLst>
          </a:custGeom>
        </p:spPr>
      </p:pic>
      <p:sp>
        <p:nvSpPr>
          <p:cNvPr id="68" name="Freeform 49+">
            <a:extLst>
              <a:ext uri="{FF2B5EF4-FFF2-40B4-BE49-F238E27FC236}">
                <a16:creationId xmlns:a16="http://schemas.microsoft.com/office/drawing/2014/main" xmlns="" id="{C0634C88-6FFB-419A-8E5C-6F06FC2CC4E6}"/>
              </a:ext>
            </a:extLst>
          </p:cNvPr>
          <p:cNvSpPr/>
          <p:nvPr/>
        </p:nvSpPr>
        <p:spPr>
          <a:xfrm>
            <a:off x="0" y="1"/>
            <a:ext cx="12192000" cy="2704279"/>
          </a:xfrm>
          <a:custGeom>
            <a:avLst/>
            <a:gdLst>
              <a:gd name="connsiteX0" fmla="*/ 0 w 12192000"/>
              <a:gd name="connsiteY0" fmla="*/ 0 h 2704279"/>
              <a:gd name="connsiteX1" fmla="*/ 12192000 w 12192000"/>
              <a:gd name="connsiteY1" fmla="*/ 0 h 2704279"/>
              <a:gd name="connsiteX2" fmla="*/ 12192000 w 12192000"/>
              <a:gd name="connsiteY2" fmla="*/ 1381794 h 2704279"/>
              <a:gd name="connsiteX3" fmla="*/ 11825256 w 12192000"/>
              <a:gd name="connsiteY3" fmla="*/ 1547596 h 2704279"/>
              <a:gd name="connsiteX4" fmla="*/ 6096000 w 12192000"/>
              <a:gd name="connsiteY4" fmla="*/ 2704279 h 2704279"/>
              <a:gd name="connsiteX5" fmla="*/ 366744 w 12192000"/>
              <a:gd name="connsiteY5" fmla="*/ 1547596 h 2704279"/>
              <a:gd name="connsiteX6" fmla="*/ 0 w 12192000"/>
              <a:gd name="connsiteY6" fmla="*/ 1381794 h 2704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2704279">
                <a:moveTo>
                  <a:pt x="0" y="0"/>
                </a:moveTo>
                <a:lnTo>
                  <a:pt x="12192000" y="0"/>
                </a:lnTo>
                <a:lnTo>
                  <a:pt x="12192000" y="1381794"/>
                </a:lnTo>
                <a:lnTo>
                  <a:pt x="11825256" y="1547596"/>
                </a:lnTo>
                <a:cubicBezTo>
                  <a:pt x="10064312" y="2292412"/>
                  <a:pt x="8128255" y="2704279"/>
                  <a:pt x="6096000" y="2704279"/>
                </a:cubicBezTo>
                <a:cubicBezTo>
                  <a:pt x="4063746" y="2704279"/>
                  <a:pt x="2127688" y="2292412"/>
                  <a:pt x="366744" y="1547596"/>
                </a:cubicBezTo>
                <a:lnTo>
                  <a:pt x="0" y="1381794"/>
                </a:lnTo>
                <a:close/>
              </a:path>
            </a:pathLst>
          </a:cu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>
                  <a:alpha val="7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xmlns="" id="{AF17A8A9-EFEF-4713-ACBE-59AD260DECC5}"/>
              </a:ext>
            </a:extLst>
          </p:cNvPr>
          <p:cNvSpPr txBox="1"/>
          <p:nvPr/>
        </p:nvSpPr>
        <p:spPr>
          <a:xfrm>
            <a:off x="2986670" y="553575"/>
            <a:ext cx="62186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>
                <a:ln>
                  <a:gradFill>
                    <a:gsLst>
                      <a:gs pos="0">
                        <a:schemeClr val="bg1"/>
                      </a:gs>
                      <a:gs pos="70000">
                        <a:schemeClr val="accent2">
                          <a:lumMod val="60000"/>
                          <a:lumOff val="40000"/>
                          <a:alpha val="0"/>
                        </a:schemeClr>
                      </a:gs>
                    </a:gsLst>
                    <a:lin ang="5400000" scaled="1"/>
                  </a:gradFill>
                </a:ln>
                <a:noFill/>
                <a:latin typeface="+mj-ea"/>
                <a:ea typeface="+mj-ea"/>
              </a:rPr>
              <a:t>CONTENTS</a:t>
            </a:r>
            <a:endParaRPr lang="zh-CN" altLang="en-US" sz="8000">
              <a:ln>
                <a:gradFill>
                  <a:gsLst>
                    <a:gs pos="0">
                      <a:schemeClr val="bg1"/>
                    </a:gs>
                    <a:gs pos="70000">
                      <a:schemeClr val="accent2">
                        <a:lumMod val="60000"/>
                        <a:lumOff val="40000"/>
                        <a:alpha val="0"/>
                      </a:schemeClr>
                    </a:gs>
                  </a:gsLst>
                  <a:lin ang="5400000" scaled="1"/>
                </a:gradFill>
              </a:ln>
              <a:noFill/>
              <a:latin typeface="+mj-ea"/>
              <a:ea typeface="+mj-ea"/>
            </a:endParaRP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xmlns="" id="{97D8AE4D-4DEA-4F07-97BF-44964B4D95B1}"/>
              </a:ext>
            </a:extLst>
          </p:cNvPr>
          <p:cNvSpPr txBox="1"/>
          <p:nvPr/>
        </p:nvSpPr>
        <p:spPr>
          <a:xfrm>
            <a:off x="4572000" y="1029063"/>
            <a:ext cx="3048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8800">
                <a:solidFill>
                  <a:schemeClr val="bg1"/>
                </a:solidFill>
                <a:effectLst>
                  <a:outerShdw blurRad="190500" dist="152400" dir="5400000" algn="t" rotWithShape="0">
                    <a:schemeClr val="tx1">
                      <a:lumMod val="50000"/>
                      <a:alpha val="25000"/>
                    </a:schemeClr>
                  </a:outerShdw>
                </a:effectLst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目录</a:t>
            </a:r>
          </a:p>
        </p:txBody>
      </p:sp>
      <p:grpSp>
        <p:nvGrpSpPr>
          <p:cNvPr id="98" name="组合 97">
            <a:extLst>
              <a:ext uri="{FF2B5EF4-FFF2-40B4-BE49-F238E27FC236}">
                <a16:creationId xmlns:a16="http://schemas.microsoft.com/office/drawing/2014/main" xmlns="" id="{9DBA7D7E-8ACC-4FF6-B310-0018E4507A83}"/>
              </a:ext>
            </a:extLst>
          </p:cNvPr>
          <p:cNvGrpSpPr/>
          <p:nvPr/>
        </p:nvGrpSpPr>
        <p:grpSpPr>
          <a:xfrm>
            <a:off x="0" y="5698418"/>
            <a:ext cx="12192000" cy="1159582"/>
            <a:chOff x="0" y="5698418"/>
            <a:chExt cx="12192000" cy="1159582"/>
          </a:xfrm>
        </p:grpSpPr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xmlns="" id="{AE321512-5FA0-4E9E-BBF3-68EAE1C3538D}"/>
                </a:ext>
              </a:extLst>
            </p:cNvPr>
            <p:cNvSpPr/>
            <p:nvPr/>
          </p:nvSpPr>
          <p:spPr>
            <a:xfrm>
              <a:off x="0" y="5698418"/>
              <a:ext cx="12192000" cy="1159582"/>
            </a:xfrm>
            <a:custGeom>
              <a:avLst/>
              <a:gdLst>
                <a:gd name="connsiteX0" fmla="*/ 12192000 w 12192000"/>
                <a:gd name="connsiteY0" fmla="*/ 28555 h 1159582"/>
                <a:gd name="connsiteX1" fmla="*/ 12192000 w 12192000"/>
                <a:gd name="connsiteY1" fmla="*/ 1159582 h 1159582"/>
                <a:gd name="connsiteX2" fmla="*/ 8956216 w 12192000"/>
                <a:gd name="connsiteY2" fmla="*/ 1159582 h 1159582"/>
                <a:gd name="connsiteX3" fmla="*/ 9109106 w 12192000"/>
                <a:gd name="connsiteY3" fmla="*/ 1127800 h 1159582"/>
                <a:gd name="connsiteX4" fmla="*/ 11862763 w 12192000"/>
                <a:gd name="connsiteY4" fmla="*/ 188431 h 1159582"/>
                <a:gd name="connsiteX5" fmla="*/ 0 w 12192000"/>
                <a:gd name="connsiteY5" fmla="*/ 0 h 1159582"/>
                <a:gd name="connsiteX6" fmla="*/ 16373 w 12192000"/>
                <a:gd name="connsiteY6" fmla="*/ 8575 h 1159582"/>
                <a:gd name="connsiteX7" fmla="*/ 3140411 w 12192000"/>
                <a:gd name="connsiteY7" fmla="*/ 1127800 h 1159582"/>
                <a:gd name="connsiteX8" fmla="*/ 3293302 w 12192000"/>
                <a:gd name="connsiteY8" fmla="*/ 1159582 h 1159582"/>
                <a:gd name="connsiteX9" fmla="*/ 0 w 12192000"/>
                <a:gd name="connsiteY9" fmla="*/ 1159582 h 11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1159582">
                  <a:moveTo>
                    <a:pt x="12192000" y="28555"/>
                  </a:moveTo>
                  <a:lnTo>
                    <a:pt x="12192000" y="1159582"/>
                  </a:lnTo>
                  <a:lnTo>
                    <a:pt x="8956216" y="1159582"/>
                  </a:lnTo>
                  <a:lnTo>
                    <a:pt x="9109106" y="1127800"/>
                  </a:lnTo>
                  <a:cubicBezTo>
                    <a:pt x="10069410" y="912436"/>
                    <a:pt x="10991264" y="595344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995651" y="502670"/>
                    <a:pt x="2042922" y="881670"/>
                    <a:pt x="3140411" y="1127800"/>
                  </a:cubicBezTo>
                  <a:lnTo>
                    <a:pt x="3293302" y="1159582"/>
                  </a:lnTo>
                  <a:lnTo>
                    <a:pt x="0" y="1159582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xmlns="" id="{4421C84B-A328-4C91-956D-F327BCA9B321}"/>
                </a:ext>
              </a:extLst>
            </p:cNvPr>
            <p:cNvSpPr/>
            <p:nvPr/>
          </p:nvSpPr>
          <p:spPr>
            <a:xfrm>
              <a:off x="0" y="5853336"/>
              <a:ext cx="12192000" cy="1004664"/>
            </a:xfrm>
            <a:custGeom>
              <a:avLst/>
              <a:gdLst>
                <a:gd name="connsiteX0" fmla="*/ 12192000 w 12192000"/>
                <a:gd name="connsiteY0" fmla="*/ 29139 h 1004664"/>
                <a:gd name="connsiteX1" fmla="*/ 12192000 w 12192000"/>
                <a:gd name="connsiteY1" fmla="*/ 1004664 h 1004664"/>
                <a:gd name="connsiteX2" fmla="*/ 9526992 w 12192000"/>
                <a:gd name="connsiteY2" fmla="*/ 1004664 h 1004664"/>
                <a:gd name="connsiteX3" fmla="*/ 9746889 w 12192000"/>
                <a:gd name="connsiteY3" fmla="*/ 949004 h 1004664"/>
                <a:gd name="connsiteX4" fmla="*/ 11836221 w 12192000"/>
                <a:gd name="connsiteY4" fmla="*/ 197570 h 1004664"/>
                <a:gd name="connsiteX5" fmla="*/ 0 w 12192000"/>
                <a:gd name="connsiteY5" fmla="*/ 0 h 1004664"/>
                <a:gd name="connsiteX6" fmla="*/ 184828 w 12192000"/>
                <a:gd name="connsiteY6" fmla="*/ 91322 h 1004664"/>
                <a:gd name="connsiteX7" fmla="*/ 2440837 w 12192000"/>
                <a:gd name="connsiteY7" fmla="*/ 932128 h 1004664"/>
                <a:gd name="connsiteX8" fmla="*/ 2720074 w 12192000"/>
                <a:gd name="connsiteY8" fmla="*/ 1004664 h 1004664"/>
                <a:gd name="connsiteX9" fmla="*/ 0 w 12192000"/>
                <a:gd name="connsiteY9" fmla="*/ 1004664 h 100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1004664">
                  <a:moveTo>
                    <a:pt x="12192000" y="29139"/>
                  </a:moveTo>
                  <a:lnTo>
                    <a:pt x="12192000" y="1004664"/>
                  </a:lnTo>
                  <a:lnTo>
                    <a:pt x="9526992" y="1004664"/>
                  </a:lnTo>
                  <a:lnTo>
                    <a:pt x="9746889" y="949004"/>
                  </a:lnTo>
                  <a:cubicBezTo>
                    <a:pt x="10468434" y="753745"/>
                    <a:pt x="11166584" y="501561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904715" y="434154"/>
                    <a:pt x="1658901" y="716605"/>
                    <a:pt x="2440837" y="932128"/>
                  </a:cubicBezTo>
                  <a:lnTo>
                    <a:pt x="2720074" y="1004664"/>
                  </a:lnTo>
                  <a:lnTo>
                    <a:pt x="0" y="1004664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xmlns="" id="{D836F962-A19C-41ED-AC04-965F96647CE4}"/>
                </a:ext>
              </a:extLst>
            </p:cNvPr>
            <p:cNvSpPr/>
            <p:nvPr/>
          </p:nvSpPr>
          <p:spPr>
            <a:xfrm>
              <a:off x="0" y="6031879"/>
              <a:ext cx="12192000" cy="826121"/>
            </a:xfrm>
            <a:custGeom>
              <a:avLst/>
              <a:gdLst>
                <a:gd name="connsiteX0" fmla="*/ 12192000 w 12192000"/>
                <a:gd name="connsiteY0" fmla="*/ 27099 h 826121"/>
                <a:gd name="connsiteX1" fmla="*/ 12192000 w 12192000"/>
                <a:gd name="connsiteY1" fmla="*/ 826121 h 826121"/>
                <a:gd name="connsiteX2" fmla="*/ 10103844 w 12192000"/>
                <a:gd name="connsiteY2" fmla="*/ 826121 h 826121"/>
                <a:gd name="connsiteX3" fmla="*/ 10488099 w 12192000"/>
                <a:gd name="connsiteY3" fmla="*/ 707916 h 826121"/>
                <a:gd name="connsiteX4" fmla="*/ 12090321 w 12192000"/>
                <a:gd name="connsiteY4" fmla="*/ 76474 h 826121"/>
                <a:gd name="connsiteX5" fmla="*/ 0 w 12192000"/>
                <a:gd name="connsiteY5" fmla="*/ 0 h 826121"/>
                <a:gd name="connsiteX6" fmla="*/ 62317 w 12192000"/>
                <a:gd name="connsiteY6" fmla="*/ 30790 h 826121"/>
                <a:gd name="connsiteX7" fmla="*/ 1968215 w 12192000"/>
                <a:gd name="connsiteY7" fmla="*/ 773292 h 826121"/>
                <a:gd name="connsiteX8" fmla="*/ 2149409 w 12192000"/>
                <a:gd name="connsiteY8" fmla="*/ 826121 h 826121"/>
                <a:gd name="connsiteX9" fmla="*/ 0 w 12192000"/>
                <a:gd name="connsiteY9" fmla="*/ 826121 h 8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26121">
                  <a:moveTo>
                    <a:pt x="12192000" y="27099"/>
                  </a:moveTo>
                  <a:lnTo>
                    <a:pt x="12192000" y="826121"/>
                  </a:lnTo>
                  <a:lnTo>
                    <a:pt x="10103844" y="826121"/>
                  </a:lnTo>
                  <a:lnTo>
                    <a:pt x="10488099" y="707916"/>
                  </a:lnTo>
                  <a:cubicBezTo>
                    <a:pt x="11037728" y="529468"/>
                    <a:pt x="11572572" y="318217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674596" y="322376"/>
                    <a:pt x="1311184" y="571166"/>
                    <a:pt x="1968215" y="773292"/>
                  </a:cubicBezTo>
                  <a:lnTo>
                    <a:pt x="2149409" y="826121"/>
                  </a:lnTo>
                  <a:lnTo>
                    <a:pt x="0" y="82612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xmlns="" id="{AAF386EE-02E3-4C17-84C9-6782805A2713}"/>
                </a:ext>
              </a:extLst>
            </p:cNvPr>
            <p:cNvSpPr/>
            <p:nvPr/>
          </p:nvSpPr>
          <p:spPr>
            <a:xfrm>
              <a:off x="0" y="6209679"/>
              <a:ext cx="12192000" cy="648321"/>
            </a:xfrm>
            <a:custGeom>
              <a:avLst/>
              <a:gdLst>
                <a:gd name="connsiteX0" fmla="*/ 12192000 w 12192000"/>
                <a:gd name="connsiteY0" fmla="*/ 27099 h 648321"/>
                <a:gd name="connsiteX1" fmla="*/ 12192000 w 12192000"/>
                <a:gd name="connsiteY1" fmla="*/ 648321 h 648321"/>
                <a:gd name="connsiteX2" fmla="*/ 10662439 w 12192000"/>
                <a:gd name="connsiteY2" fmla="*/ 648321 h 648321"/>
                <a:gd name="connsiteX3" fmla="*/ 10897513 w 12192000"/>
                <a:gd name="connsiteY3" fmla="*/ 567966 h 648321"/>
                <a:gd name="connsiteX4" fmla="*/ 12090321 w 12192000"/>
                <a:gd name="connsiteY4" fmla="*/ 76474 h 648321"/>
                <a:gd name="connsiteX5" fmla="*/ 0 w 12192000"/>
                <a:gd name="connsiteY5" fmla="*/ 0 h 648321"/>
                <a:gd name="connsiteX6" fmla="*/ 62317 w 12192000"/>
                <a:gd name="connsiteY6" fmla="*/ 30790 h 648321"/>
                <a:gd name="connsiteX7" fmla="*/ 1576481 w 12192000"/>
                <a:gd name="connsiteY7" fmla="*/ 646447 h 648321"/>
                <a:gd name="connsiteX8" fmla="*/ 1582268 w 12192000"/>
                <a:gd name="connsiteY8" fmla="*/ 648321 h 648321"/>
                <a:gd name="connsiteX9" fmla="*/ 0 w 12192000"/>
                <a:gd name="connsiteY9" fmla="*/ 648321 h 64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8321">
                  <a:moveTo>
                    <a:pt x="12192000" y="27099"/>
                  </a:moveTo>
                  <a:lnTo>
                    <a:pt x="12192000" y="648321"/>
                  </a:lnTo>
                  <a:lnTo>
                    <a:pt x="10662439" y="648321"/>
                  </a:lnTo>
                  <a:lnTo>
                    <a:pt x="10897513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52140" y="264058"/>
                    <a:pt x="1057521" y="469938"/>
                    <a:pt x="1576481" y="646447"/>
                  </a:cubicBezTo>
                  <a:lnTo>
                    <a:pt x="1582268" y="648321"/>
                  </a:lnTo>
                  <a:lnTo>
                    <a:pt x="0" y="6483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9" name="Oval 2++">
            <a:extLst>
              <a:ext uri="{FF2B5EF4-FFF2-40B4-BE49-F238E27FC236}">
                <a16:creationId xmlns:a16="http://schemas.microsoft.com/office/drawing/2014/main" xmlns="" id="{67E6D902-074D-4D91-8B86-D43955B14E08}"/>
              </a:ext>
            </a:extLst>
          </p:cNvPr>
          <p:cNvSpPr/>
          <p:nvPr/>
        </p:nvSpPr>
        <p:spPr>
          <a:xfrm>
            <a:off x="-9651999" y="-27762610"/>
            <a:ext cx="31496000" cy="31496000"/>
          </a:xfrm>
          <a:prstGeom prst="arc">
            <a:avLst>
              <a:gd name="adj1" fmla="val 6333233"/>
              <a:gd name="adj2" fmla="val 6768046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Oval 2+++">
            <a:extLst>
              <a:ext uri="{FF2B5EF4-FFF2-40B4-BE49-F238E27FC236}">
                <a16:creationId xmlns:a16="http://schemas.microsoft.com/office/drawing/2014/main" xmlns="" id="{98B68CFF-B047-480A-9300-7B2696788F58}"/>
              </a:ext>
            </a:extLst>
          </p:cNvPr>
          <p:cNvSpPr/>
          <p:nvPr/>
        </p:nvSpPr>
        <p:spPr>
          <a:xfrm>
            <a:off x="-9651998" y="-27762610"/>
            <a:ext cx="31496000" cy="31496000"/>
          </a:xfrm>
          <a:prstGeom prst="arc">
            <a:avLst>
              <a:gd name="adj1" fmla="val 5780115"/>
              <a:gd name="adj2" fmla="val 6113426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Oval 2++++">
            <a:extLst>
              <a:ext uri="{FF2B5EF4-FFF2-40B4-BE49-F238E27FC236}">
                <a16:creationId xmlns:a16="http://schemas.microsoft.com/office/drawing/2014/main" xmlns="" id="{ABEDE748-F89A-4CFE-A46F-1EA70990E7B6}"/>
              </a:ext>
            </a:extLst>
          </p:cNvPr>
          <p:cNvSpPr/>
          <p:nvPr/>
        </p:nvSpPr>
        <p:spPr>
          <a:xfrm>
            <a:off x="-9651998" y="-27762610"/>
            <a:ext cx="31496000" cy="31496000"/>
          </a:xfrm>
          <a:prstGeom prst="arc">
            <a:avLst>
              <a:gd name="adj1" fmla="val 5780115"/>
              <a:gd name="adj2" fmla="val 6113426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Oval 2+++++">
            <a:extLst>
              <a:ext uri="{FF2B5EF4-FFF2-40B4-BE49-F238E27FC236}">
                <a16:creationId xmlns:a16="http://schemas.microsoft.com/office/drawing/2014/main" xmlns="" id="{9964E017-CCB2-4E1D-985E-378A377B66E4}"/>
              </a:ext>
            </a:extLst>
          </p:cNvPr>
          <p:cNvSpPr/>
          <p:nvPr/>
        </p:nvSpPr>
        <p:spPr>
          <a:xfrm>
            <a:off x="-9651998" y="-27762610"/>
            <a:ext cx="31496000" cy="31496000"/>
          </a:xfrm>
          <a:prstGeom prst="arc">
            <a:avLst>
              <a:gd name="adj1" fmla="val 5243566"/>
              <a:gd name="adj2" fmla="val 5558029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Oval 2++++++">
            <a:extLst>
              <a:ext uri="{FF2B5EF4-FFF2-40B4-BE49-F238E27FC236}">
                <a16:creationId xmlns:a16="http://schemas.microsoft.com/office/drawing/2014/main" xmlns="" id="{C3102F94-749B-477C-92D6-D08C555F7627}"/>
              </a:ext>
            </a:extLst>
          </p:cNvPr>
          <p:cNvSpPr/>
          <p:nvPr/>
        </p:nvSpPr>
        <p:spPr>
          <a:xfrm>
            <a:off x="-9651998" y="-27762610"/>
            <a:ext cx="31496000" cy="31496000"/>
          </a:xfrm>
          <a:prstGeom prst="arc">
            <a:avLst>
              <a:gd name="adj1" fmla="val 4687183"/>
              <a:gd name="adj2" fmla="val 5022000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Oval 2+++++++">
            <a:extLst>
              <a:ext uri="{FF2B5EF4-FFF2-40B4-BE49-F238E27FC236}">
                <a16:creationId xmlns:a16="http://schemas.microsoft.com/office/drawing/2014/main" xmlns="" id="{9396B4F8-08A6-413D-A8E8-96AA5381DBA6}"/>
              </a:ext>
            </a:extLst>
          </p:cNvPr>
          <p:cNvSpPr/>
          <p:nvPr/>
        </p:nvSpPr>
        <p:spPr>
          <a:xfrm>
            <a:off x="-9651998" y="-27762610"/>
            <a:ext cx="31496000" cy="31496000"/>
          </a:xfrm>
          <a:prstGeom prst="arc">
            <a:avLst>
              <a:gd name="adj1" fmla="val 4031890"/>
              <a:gd name="adj2" fmla="val 4465435"/>
            </a:avLst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Oval 29++">
            <a:extLst>
              <a:ext uri="{FF2B5EF4-FFF2-40B4-BE49-F238E27FC236}">
                <a16:creationId xmlns:a16="http://schemas.microsoft.com/office/drawing/2014/main" xmlns="" id="{2844AC5A-68F1-4A14-B5C6-A69B53415BB0}"/>
              </a:ext>
            </a:extLst>
          </p:cNvPr>
          <p:cNvSpPr/>
          <p:nvPr/>
        </p:nvSpPr>
        <p:spPr>
          <a:xfrm>
            <a:off x="1857376" y="2760661"/>
            <a:ext cx="1012824" cy="101282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45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7" name="Oval 29+">
            <a:extLst>
              <a:ext uri="{FF2B5EF4-FFF2-40B4-BE49-F238E27FC236}">
                <a16:creationId xmlns:a16="http://schemas.microsoft.com/office/drawing/2014/main" xmlns="" id="{EDD41E20-53EF-4335-BEB6-D2577225804F}"/>
              </a:ext>
            </a:extLst>
          </p:cNvPr>
          <p:cNvSpPr/>
          <p:nvPr/>
        </p:nvSpPr>
        <p:spPr>
          <a:xfrm>
            <a:off x="1897471" y="2800756"/>
            <a:ext cx="932634" cy="93263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60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A63177DA-3CD3-408B-9FB7-0C9EA977F163}"/>
              </a:ext>
            </a:extLst>
          </p:cNvPr>
          <p:cNvSpPr/>
          <p:nvPr/>
        </p:nvSpPr>
        <p:spPr>
          <a:xfrm>
            <a:off x="1935161" y="2838446"/>
            <a:ext cx="857254" cy="857254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87093B43-20F5-40E6-8701-11E393171B86}"/>
              </a:ext>
            </a:extLst>
          </p:cNvPr>
          <p:cNvSpPr txBox="1"/>
          <p:nvPr/>
        </p:nvSpPr>
        <p:spPr>
          <a:xfrm>
            <a:off x="1621666" y="3924664"/>
            <a:ext cx="1484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工作概述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FEDC4B2F-820F-4DF9-B9EB-685D016F180A}"/>
              </a:ext>
            </a:extLst>
          </p:cNvPr>
          <p:cNvSpPr/>
          <p:nvPr/>
        </p:nvSpPr>
        <p:spPr>
          <a:xfrm>
            <a:off x="1435808" y="4316169"/>
            <a:ext cx="1855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</a:rPr>
              <a:t>Working Overview</a:t>
            </a:r>
          </a:p>
        </p:txBody>
      </p:sp>
      <p:sp>
        <p:nvSpPr>
          <p:cNvPr id="32" name="椭圆 31">
            <a:extLst>
              <a:ext uri="{FF2B5EF4-FFF2-40B4-BE49-F238E27FC236}">
                <a16:creationId xmlns:a16="http://schemas.microsoft.com/office/drawing/2014/main" xmlns="" id="{49B4E210-6C1F-4463-A9F9-13911D984F70}"/>
              </a:ext>
            </a:extLst>
          </p:cNvPr>
          <p:cNvSpPr/>
          <p:nvPr/>
        </p:nvSpPr>
        <p:spPr>
          <a:xfrm>
            <a:off x="9399585" y="2838446"/>
            <a:ext cx="857254" cy="857254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xmlns="" id="{76A17DF5-2730-4903-B93D-DD8F83D0C55B}"/>
              </a:ext>
            </a:extLst>
          </p:cNvPr>
          <p:cNvSpPr txBox="1"/>
          <p:nvPr/>
        </p:nvSpPr>
        <p:spPr>
          <a:xfrm>
            <a:off x="9086090" y="3928987"/>
            <a:ext cx="1484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solidFill>
                  <a:schemeClr val="accent2">
                    <a:lumMod val="75000"/>
                  </a:schemeClr>
                </a:solidFill>
                <a:latin typeface="+mj-ea"/>
                <a:ea typeface="+mj-ea"/>
              </a:defRPr>
            </a:lvl1pPr>
          </a:lstStyle>
          <a:p>
            <a:r>
              <a:rPr lang="zh-CN" altLang="en-US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</a:rPr>
              <a:t>明年计划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xmlns="" id="{FF7F5ECA-49CB-4C15-9DF9-C70CBD310D1E}"/>
              </a:ext>
            </a:extLst>
          </p:cNvPr>
          <p:cNvSpPr/>
          <p:nvPr/>
        </p:nvSpPr>
        <p:spPr>
          <a:xfrm>
            <a:off x="8900232" y="4320492"/>
            <a:ext cx="1855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</a:rPr>
              <a:t>Next Year's Plan</a:t>
            </a: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xmlns="" id="{28ED4174-61F1-420B-A685-75BD9FDE924F}"/>
              </a:ext>
            </a:extLst>
          </p:cNvPr>
          <p:cNvSpPr/>
          <p:nvPr/>
        </p:nvSpPr>
        <p:spPr>
          <a:xfrm>
            <a:off x="4441178" y="3244850"/>
            <a:ext cx="857254" cy="857254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E7AFC5B9-8B5E-4AB4-A6B0-5149A67ABC29}"/>
              </a:ext>
            </a:extLst>
          </p:cNvPr>
          <p:cNvSpPr txBox="1"/>
          <p:nvPr/>
        </p:nvSpPr>
        <p:spPr>
          <a:xfrm>
            <a:off x="4096925" y="4312994"/>
            <a:ext cx="1484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成果展示</a:t>
            </a: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xmlns="" id="{D384029E-D2AA-4963-94EF-DCAC81498E8D}"/>
              </a:ext>
            </a:extLst>
          </p:cNvPr>
          <p:cNvSpPr/>
          <p:nvPr/>
        </p:nvSpPr>
        <p:spPr>
          <a:xfrm>
            <a:off x="3838922" y="4707817"/>
            <a:ext cx="200025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</a:rPr>
              <a:t>Achievement Display</a:t>
            </a:r>
          </a:p>
        </p:txBody>
      </p:sp>
      <p:sp>
        <p:nvSpPr>
          <p:cNvPr id="38" name="椭圆 37">
            <a:extLst>
              <a:ext uri="{FF2B5EF4-FFF2-40B4-BE49-F238E27FC236}">
                <a16:creationId xmlns:a16="http://schemas.microsoft.com/office/drawing/2014/main" xmlns="" id="{4886A3DC-5453-4A34-9331-58F551AA4462}"/>
              </a:ext>
            </a:extLst>
          </p:cNvPr>
          <p:cNvSpPr/>
          <p:nvPr/>
        </p:nvSpPr>
        <p:spPr>
          <a:xfrm>
            <a:off x="6893568" y="3244850"/>
            <a:ext cx="857254" cy="857254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xmlns="" id="{C3405BA4-C646-4BE3-9F44-F1076B7A7305}"/>
              </a:ext>
            </a:extLst>
          </p:cNvPr>
          <p:cNvSpPr txBox="1"/>
          <p:nvPr/>
        </p:nvSpPr>
        <p:spPr>
          <a:xfrm>
            <a:off x="6580073" y="4313241"/>
            <a:ext cx="14842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工作不足</a:t>
            </a: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xmlns="" id="{0EE5322B-5757-43E8-8F44-D854B1B91E15}"/>
              </a:ext>
            </a:extLst>
          </p:cNvPr>
          <p:cNvSpPr/>
          <p:nvPr/>
        </p:nvSpPr>
        <p:spPr>
          <a:xfrm>
            <a:off x="6394215" y="4704871"/>
            <a:ext cx="185596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400">
                <a:solidFill>
                  <a:schemeClr val="tx1">
                    <a:lumMod val="75000"/>
                    <a:lumOff val="25000"/>
                  </a:schemeClr>
                </a:solidFill>
              </a:rPr>
              <a:t>Insufficient Work</a:t>
            </a:r>
          </a:p>
        </p:txBody>
      </p:sp>
      <p:grpSp>
        <p:nvGrpSpPr>
          <p:cNvPr id="17" name="图形 7">
            <a:extLst>
              <a:ext uri="{FF2B5EF4-FFF2-40B4-BE49-F238E27FC236}">
                <a16:creationId xmlns:a16="http://schemas.microsoft.com/office/drawing/2014/main" xmlns="" id="{C4ADFF61-5B6D-4DDA-990D-CC99C1A2273D}"/>
              </a:ext>
            </a:extLst>
          </p:cNvPr>
          <p:cNvGrpSpPr/>
          <p:nvPr/>
        </p:nvGrpSpPr>
        <p:grpSpPr>
          <a:xfrm>
            <a:off x="2094855" y="3043553"/>
            <a:ext cx="405035" cy="442159"/>
            <a:chOff x="2132955" y="3043553"/>
            <a:chExt cx="405035" cy="442159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xmlns="" id="{0B701F8F-B0E6-4E83-B3C9-99DAEE359694}"/>
                </a:ext>
              </a:extLst>
            </p:cNvPr>
            <p:cNvSpPr/>
            <p:nvPr/>
          </p:nvSpPr>
          <p:spPr>
            <a:xfrm>
              <a:off x="2195563" y="3063060"/>
              <a:ext cx="308552" cy="422651"/>
            </a:xfrm>
            <a:custGeom>
              <a:avLst/>
              <a:gdLst>
                <a:gd name="connsiteX0" fmla="*/ 223924 w 308552"/>
                <a:gd name="connsiteY0" fmla="*/ 421862 h 422651"/>
                <a:gd name="connsiteX1" fmla="*/ 17686 w 308552"/>
                <a:gd name="connsiteY1" fmla="*/ 368753 h 422651"/>
                <a:gd name="connsiteX2" fmla="*/ 368 w 308552"/>
                <a:gd name="connsiteY2" fmla="*/ 336119 h 422651"/>
                <a:gd name="connsiteX3" fmla="*/ 45657 w 308552"/>
                <a:gd name="connsiteY3" fmla="*/ 23756 h 422651"/>
                <a:gd name="connsiteX4" fmla="*/ 79688 w 308552"/>
                <a:gd name="connsiteY4" fmla="*/ 702 h 422651"/>
                <a:gd name="connsiteX5" fmla="*/ 291125 w 308552"/>
                <a:gd name="connsiteY5" fmla="*/ 8123 h 422651"/>
                <a:gd name="connsiteX6" fmla="*/ 308184 w 308552"/>
                <a:gd name="connsiteY6" fmla="*/ 37473 h 422651"/>
                <a:gd name="connsiteX7" fmla="*/ 255969 w 308552"/>
                <a:gd name="connsiteY7" fmla="*/ 397631 h 422651"/>
                <a:gd name="connsiteX8" fmla="*/ 223924 w 308552"/>
                <a:gd name="connsiteY8" fmla="*/ 421862 h 42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8552" h="422651">
                  <a:moveTo>
                    <a:pt x="223924" y="421862"/>
                  </a:moveTo>
                  <a:lnTo>
                    <a:pt x="17686" y="368753"/>
                  </a:lnTo>
                  <a:cubicBezTo>
                    <a:pt x="5879" y="365712"/>
                    <a:pt x="-1808" y="351123"/>
                    <a:pt x="368" y="336119"/>
                  </a:cubicBezTo>
                  <a:lnTo>
                    <a:pt x="45657" y="23756"/>
                  </a:lnTo>
                  <a:cubicBezTo>
                    <a:pt x="47833" y="8758"/>
                    <a:pt x="59346" y="-3049"/>
                    <a:pt x="79688" y="702"/>
                  </a:cubicBezTo>
                  <a:lnTo>
                    <a:pt x="291125" y="8123"/>
                  </a:lnTo>
                  <a:cubicBezTo>
                    <a:pt x="299914" y="5693"/>
                    <a:pt x="310688" y="20178"/>
                    <a:pt x="308184" y="37473"/>
                  </a:cubicBezTo>
                  <a:lnTo>
                    <a:pt x="255969" y="397631"/>
                  </a:lnTo>
                  <a:cubicBezTo>
                    <a:pt x="253459" y="414926"/>
                    <a:pt x="239015" y="425746"/>
                    <a:pt x="223924" y="421862"/>
                  </a:cubicBezTo>
                  <a:close/>
                </a:path>
              </a:pathLst>
            </a:custGeom>
            <a:noFill/>
            <a:ln w="1143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DD122DA5-A607-4C4C-A53B-CD8360C88C0A}"/>
                </a:ext>
              </a:extLst>
            </p:cNvPr>
            <p:cNvSpPr/>
            <p:nvPr/>
          </p:nvSpPr>
          <p:spPr>
            <a:xfrm>
              <a:off x="2132955" y="3043553"/>
              <a:ext cx="577" cy="577"/>
            </a:xfrm>
            <a:custGeom>
              <a:avLst/>
              <a:gdLst/>
              <a:ahLst/>
              <a:cxnLst/>
              <a:rect l="l" t="t" r="r" b="b"/>
              <a:pathLst>
                <a:path w="577" h="577"/>
              </a:pathLst>
            </a:custGeom>
            <a:noFill/>
            <a:ln w="1143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33C839B8-6806-43A4-BE0D-044349A91A70}"/>
                </a:ext>
              </a:extLst>
            </p:cNvPr>
            <p:cNvSpPr/>
            <p:nvPr/>
          </p:nvSpPr>
          <p:spPr>
            <a:xfrm>
              <a:off x="2446045" y="3077947"/>
              <a:ext cx="91944" cy="400879"/>
            </a:xfrm>
            <a:custGeom>
              <a:avLst/>
              <a:gdLst>
                <a:gd name="connsiteX0" fmla="*/ 57847 w 91944"/>
                <a:gd name="connsiteY0" fmla="*/ 0 h 400879"/>
                <a:gd name="connsiteX1" fmla="*/ 91693 w 91944"/>
                <a:gd name="connsiteY1" fmla="*/ 30320 h 400879"/>
                <a:gd name="connsiteX2" fmla="*/ 41065 w 91944"/>
                <a:gd name="connsiteY2" fmla="*/ 379541 h 400879"/>
                <a:gd name="connsiteX3" fmla="*/ 0 w 91944"/>
                <a:gd name="connsiteY3" fmla="*/ 399001 h 40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4" h="400879">
                  <a:moveTo>
                    <a:pt x="57847" y="0"/>
                  </a:moveTo>
                  <a:cubicBezTo>
                    <a:pt x="78714" y="-23"/>
                    <a:pt x="94122" y="13550"/>
                    <a:pt x="91693" y="30320"/>
                  </a:cubicBezTo>
                  <a:lnTo>
                    <a:pt x="41065" y="379541"/>
                  </a:lnTo>
                  <a:cubicBezTo>
                    <a:pt x="38636" y="396311"/>
                    <a:pt x="20002" y="404950"/>
                    <a:pt x="0" y="399001"/>
                  </a:cubicBezTo>
                </a:path>
              </a:pathLst>
            </a:custGeom>
            <a:noFill/>
            <a:ln w="1143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xmlns="" id="{A8AD9DD2-A0DC-44FC-A3D6-E4CE540BAA96}"/>
                </a:ext>
              </a:extLst>
            </p:cNvPr>
            <p:cNvSpPr/>
            <p:nvPr/>
          </p:nvSpPr>
          <p:spPr>
            <a:xfrm>
              <a:off x="2472002" y="3103656"/>
              <a:ext cx="46512" cy="352233"/>
            </a:xfrm>
            <a:custGeom>
              <a:avLst/>
              <a:gdLst>
                <a:gd name="connsiteX0" fmla="*/ 46513 w 46512"/>
                <a:gd name="connsiteY0" fmla="*/ 0 h 352233"/>
                <a:gd name="connsiteX1" fmla="*/ 0 w 46512"/>
                <a:gd name="connsiteY1" fmla="*/ 352234 h 3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512" h="352233">
                  <a:moveTo>
                    <a:pt x="46513" y="0"/>
                  </a:moveTo>
                  <a:lnTo>
                    <a:pt x="0" y="352234"/>
                  </a:lnTo>
                </a:path>
              </a:pathLst>
            </a:custGeom>
            <a:ln w="571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xmlns="" id="{34FEC8C0-47FA-4603-B1FC-688C28D45A0F}"/>
                </a:ext>
              </a:extLst>
            </p:cNvPr>
            <p:cNvSpPr/>
            <p:nvPr/>
          </p:nvSpPr>
          <p:spPr>
            <a:xfrm>
              <a:off x="2272855" y="3121019"/>
              <a:ext cx="182709" cy="69694"/>
            </a:xfrm>
            <a:custGeom>
              <a:avLst/>
              <a:gdLst>
                <a:gd name="connsiteX0" fmla="*/ 169179 w 182709"/>
                <a:gd name="connsiteY0" fmla="*/ 69643 h 69694"/>
                <a:gd name="connsiteX1" fmla="*/ 4878 w 182709"/>
                <a:gd name="connsiteY1" fmla="*/ 48678 h 69694"/>
                <a:gd name="connsiteX2" fmla="*/ 94 w 182709"/>
                <a:gd name="connsiteY2" fmla="*/ 39445 h 69694"/>
                <a:gd name="connsiteX3" fmla="*/ 3954 w 182709"/>
                <a:gd name="connsiteY3" fmla="*/ 8017 h 69694"/>
                <a:gd name="connsiteX4" fmla="*/ 10845 w 182709"/>
                <a:gd name="connsiteY4" fmla="*/ 13 h 69694"/>
                <a:gd name="connsiteX5" fmla="*/ 175815 w 182709"/>
                <a:gd name="connsiteY5" fmla="*/ 13147 h 69694"/>
                <a:gd name="connsiteX6" fmla="*/ 182625 w 182709"/>
                <a:gd name="connsiteY6" fmla="*/ 23737 h 69694"/>
                <a:gd name="connsiteX7" fmla="*/ 178291 w 182709"/>
                <a:gd name="connsiteY7" fmla="*/ 60681 h 69694"/>
                <a:gd name="connsiteX8" fmla="*/ 169179 w 182709"/>
                <a:gd name="connsiteY8" fmla="*/ 69643 h 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709" h="69694">
                  <a:moveTo>
                    <a:pt x="169179" y="69643"/>
                  </a:moveTo>
                  <a:lnTo>
                    <a:pt x="4878" y="48678"/>
                  </a:lnTo>
                  <a:cubicBezTo>
                    <a:pt x="1663" y="48268"/>
                    <a:pt x="-483" y="44113"/>
                    <a:pt x="94" y="39445"/>
                  </a:cubicBezTo>
                  <a:lnTo>
                    <a:pt x="3954" y="8017"/>
                  </a:lnTo>
                  <a:cubicBezTo>
                    <a:pt x="4526" y="3360"/>
                    <a:pt x="7619" y="-241"/>
                    <a:pt x="10845" y="13"/>
                  </a:cubicBezTo>
                  <a:lnTo>
                    <a:pt x="175815" y="13147"/>
                  </a:lnTo>
                  <a:cubicBezTo>
                    <a:pt x="180190" y="13493"/>
                    <a:pt x="183266" y="18260"/>
                    <a:pt x="182625" y="23737"/>
                  </a:cubicBezTo>
                  <a:lnTo>
                    <a:pt x="178291" y="60681"/>
                  </a:lnTo>
                  <a:cubicBezTo>
                    <a:pt x="177651" y="66164"/>
                    <a:pt x="173536" y="70197"/>
                    <a:pt x="169179" y="69643"/>
                  </a:cubicBezTo>
                  <a:close/>
                </a:path>
              </a:pathLst>
            </a:custGeom>
            <a:solidFill>
              <a:schemeClr val="bg1"/>
            </a:solidFill>
            <a:ln w="572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xmlns="" id="{375E1D10-5C5D-4251-ACA3-3415D83E17E1}"/>
                </a:ext>
              </a:extLst>
            </p:cNvPr>
            <p:cNvSpPr/>
            <p:nvPr/>
          </p:nvSpPr>
          <p:spPr>
            <a:xfrm>
              <a:off x="2271120" y="3227417"/>
              <a:ext cx="147104" cy="19130"/>
            </a:xfrm>
            <a:custGeom>
              <a:avLst/>
              <a:gdLst>
                <a:gd name="connsiteX0" fmla="*/ 0 w 147104"/>
                <a:gd name="connsiteY0" fmla="*/ 0 h 19130"/>
                <a:gd name="connsiteX1" fmla="*/ 147104 w 147104"/>
                <a:gd name="connsiteY1" fmla="*/ 19130 h 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104" h="19130">
                  <a:moveTo>
                    <a:pt x="0" y="0"/>
                  </a:moveTo>
                  <a:lnTo>
                    <a:pt x="147104" y="19130"/>
                  </a:lnTo>
                </a:path>
              </a:pathLst>
            </a:custGeom>
            <a:ln w="571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5FB41367-56A3-48E8-BC7E-8123C0BDEFEE}"/>
                </a:ext>
              </a:extLst>
            </p:cNvPr>
            <p:cNvSpPr/>
            <p:nvPr/>
          </p:nvSpPr>
          <p:spPr>
            <a:xfrm>
              <a:off x="2264477" y="3287070"/>
              <a:ext cx="147202" cy="24462"/>
            </a:xfrm>
            <a:custGeom>
              <a:avLst/>
              <a:gdLst>
                <a:gd name="connsiteX0" fmla="*/ 0 w 147202"/>
                <a:gd name="connsiteY0" fmla="*/ 0 h 24462"/>
                <a:gd name="connsiteX1" fmla="*/ 147202 w 147202"/>
                <a:gd name="connsiteY1" fmla="*/ 24463 h 2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202" h="24462">
                  <a:moveTo>
                    <a:pt x="0" y="0"/>
                  </a:moveTo>
                  <a:lnTo>
                    <a:pt x="147202" y="24463"/>
                  </a:lnTo>
                </a:path>
              </a:pathLst>
            </a:custGeom>
            <a:ln w="571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xmlns="" id="{1B78A293-2928-457E-B712-8222A4AB8C3D}"/>
                </a:ext>
              </a:extLst>
            </p:cNvPr>
            <p:cNvSpPr/>
            <p:nvPr/>
          </p:nvSpPr>
          <p:spPr>
            <a:xfrm>
              <a:off x="2250702" y="3354271"/>
              <a:ext cx="152338" cy="28288"/>
            </a:xfrm>
            <a:custGeom>
              <a:avLst/>
              <a:gdLst>
                <a:gd name="connsiteX0" fmla="*/ 0 w 152338"/>
                <a:gd name="connsiteY0" fmla="*/ 0 h 28288"/>
                <a:gd name="connsiteX1" fmla="*/ 152338 w 152338"/>
                <a:gd name="connsiteY1" fmla="*/ 28289 h 2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38" h="28288">
                  <a:moveTo>
                    <a:pt x="0" y="0"/>
                  </a:moveTo>
                  <a:lnTo>
                    <a:pt x="152338" y="28289"/>
                  </a:lnTo>
                </a:path>
              </a:pathLst>
            </a:custGeom>
            <a:ln w="571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1" name="图形 10">
            <a:extLst>
              <a:ext uri="{FF2B5EF4-FFF2-40B4-BE49-F238E27FC236}">
                <a16:creationId xmlns:a16="http://schemas.microsoft.com/office/drawing/2014/main" xmlns="" id="{F30D1424-2C10-47E5-8F34-D4985E7F228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654974" y="3458646"/>
            <a:ext cx="429662" cy="429662"/>
          </a:xfrm>
          <a:prstGeom prst="rect">
            <a:avLst/>
          </a:prstGeom>
        </p:spPr>
      </p:pic>
      <p:pic>
        <p:nvPicPr>
          <p:cNvPr id="14" name="图形 13">
            <a:extLst>
              <a:ext uri="{FF2B5EF4-FFF2-40B4-BE49-F238E27FC236}">
                <a16:creationId xmlns:a16="http://schemas.microsoft.com/office/drawing/2014/main" xmlns="" id="{E4B4453C-D577-4332-AA17-9A0A1E8F322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7024390" y="3409547"/>
            <a:ext cx="595610" cy="595610"/>
          </a:xfrm>
          <a:prstGeom prst="rect">
            <a:avLst/>
          </a:prstGeom>
        </p:spPr>
      </p:pic>
      <p:pic>
        <p:nvPicPr>
          <p:cNvPr id="16" name="图形 15">
            <a:extLst>
              <a:ext uri="{FF2B5EF4-FFF2-40B4-BE49-F238E27FC236}">
                <a16:creationId xmlns:a16="http://schemas.microsoft.com/office/drawing/2014/main" xmlns="" id="{9B8C2094-0AE9-44F6-91B6-18E0E1CA1F6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9513583" y="2952444"/>
            <a:ext cx="629258" cy="629258"/>
          </a:xfrm>
          <a:prstGeom prst="rect">
            <a:avLst/>
          </a:prstGeom>
        </p:spPr>
      </p:pic>
      <p:sp>
        <p:nvSpPr>
          <p:cNvPr id="140" name="Oval 29++">
            <a:extLst>
              <a:ext uri="{FF2B5EF4-FFF2-40B4-BE49-F238E27FC236}">
                <a16:creationId xmlns:a16="http://schemas.microsoft.com/office/drawing/2014/main" xmlns="" id="{9A480CDC-3748-4EEB-9DAD-E75B54E253B8}"/>
              </a:ext>
            </a:extLst>
          </p:cNvPr>
          <p:cNvSpPr/>
          <p:nvPr/>
        </p:nvSpPr>
        <p:spPr>
          <a:xfrm>
            <a:off x="4363393" y="3167065"/>
            <a:ext cx="1012824" cy="101282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45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1" name="Oval 29+">
            <a:extLst>
              <a:ext uri="{FF2B5EF4-FFF2-40B4-BE49-F238E27FC236}">
                <a16:creationId xmlns:a16="http://schemas.microsoft.com/office/drawing/2014/main" xmlns="" id="{372C7CB3-8AE4-40E1-8856-D46D1AF976E4}"/>
              </a:ext>
            </a:extLst>
          </p:cNvPr>
          <p:cNvSpPr/>
          <p:nvPr/>
        </p:nvSpPr>
        <p:spPr>
          <a:xfrm>
            <a:off x="4403488" y="3207160"/>
            <a:ext cx="932634" cy="93263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60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6" name="Oval 29++">
            <a:extLst>
              <a:ext uri="{FF2B5EF4-FFF2-40B4-BE49-F238E27FC236}">
                <a16:creationId xmlns:a16="http://schemas.microsoft.com/office/drawing/2014/main" xmlns="" id="{1431C0E3-C559-4070-ABC4-8A07598C1D9E}"/>
              </a:ext>
            </a:extLst>
          </p:cNvPr>
          <p:cNvSpPr/>
          <p:nvPr/>
        </p:nvSpPr>
        <p:spPr>
          <a:xfrm>
            <a:off x="6815783" y="3174454"/>
            <a:ext cx="1012824" cy="101282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45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7" name="Oval 29+">
            <a:extLst>
              <a:ext uri="{FF2B5EF4-FFF2-40B4-BE49-F238E27FC236}">
                <a16:creationId xmlns:a16="http://schemas.microsoft.com/office/drawing/2014/main" xmlns="" id="{DE09356B-5FB1-4577-BFFC-3BE73B50AB5F}"/>
              </a:ext>
            </a:extLst>
          </p:cNvPr>
          <p:cNvSpPr/>
          <p:nvPr/>
        </p:nvSpPr>
        <p:spPr>
          <a:xfrm>
            <a:off x="6855878" y="3214549"/>
            <a:ext cx="932634" cy="93263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60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0" name="Oval 29++">
            <a:extLst>
              <a:ext uri="{FF2B5EF4-FFF2-40B4-BE49-F238E27FC236}">
                <a16:creationId xmlns:a16="http://schemas.microsoft.com/office/drawing/2014/main" xmlns="" id="{8BCA99AD-BDC0-498F-A483-A9A7EE36FDFD}"/>
              </a:ext>
            </a:extLst>
          </p:cNvPr>
          <p:cNvSpPr/>
          <p:nvPr/>
        </p:nvSpPr>
        <p:spPr>
          <a:xfrm>
            <a:off x="9321800" y="2760661"/>
            <a:ext cx="1012824" cy="101282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45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1" name="Oval 29+">
            <a:extLst>
              <a:ext uri="{FF2B5EF4-FFF2-40B4-BE49-F238E27FC236}">
                <a16:creationId xmlns:a16="http://schemas.microsoft.com/office/drawing/2014/main" xmlns="" id="{63968E96-AFEC-42CB-8A56-79FF6F292E72}"/>
              </a:ext>
            </a:extLst>
          </p:cNvPr>
          <p:cNvSpPr/>
          <p:nvPr/>
        </p:nvSpPr>
        <p:spPr>
          <a:xfrm>
            <a:off x="9361895" y="2800756"/>
            <a:ext cx="932634" cy="932634"/>
          </a:xfrm>
          <a:prstGeom prst="ellipse">
            <a:avLst/>
          </a:prstGeom>
          <a:noFill/>
          <a:ln w="6350">
            <a:gradFill>
              <a:gsLst>
                <a:gs pos="0">
                  <a:schemeClr val="accent2">
                    <a:alpha val="60000"/>
                  </a:schemeClr>
                </a:gs>
                <a:gs pos="77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304800" dist="304800" dir="5400000" sx="80000" sy="80000" algn="t" rotWithShape="0">
              <a:schemeClr val="accent2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686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1E7DA2C1-2758-40F8-9E96-85D05A5296EF}"/>
              </a:ext>
            </a:extLst>
          </p:cNvPr>
          <p:cNvSpPr/>
          <p:nvPr/>
        </p:nvSpPr>
        <p:spPr>
          <a:xfrm>
            <a:off x="874714" y="1788885"/>
            <a:ext cx="5764212" cy="3280230"/>
          </a:xfrm>
          <a:prstGeom prst="roundRect">
            <a:avLst>
              <a:gd name="adj" fmla="val 3335"/>
            </a:avLst>
          </a:prstGeom>
          <a:gradFill flip="none" rotWithShape="1">
            <a:gsLst>
              <a:gs pos="5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10800000" scaled="1"/>
            <a:tileRect/>
          </a:gradFill>
          <a:ln w="1905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</a:ln>
          <a:effectLst>
            <a:innerShdw blurRad="254000">
              <a:schemeClr val="bg1"/>
            </a:innerShdw>
            <a:reflection blurRad="25400" stA="20000" endPos="2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16807A6E-4649-4B13-BC11-45FAC90D77C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80000">
                <a:schemeClr val="bg1">
                  <a:alpha val="0"/>
                </a:schemeClr>
              </a:gs>
              <a:gs pos="100000">
                <a:schemeClr val="accent2">
                  <a:lumMod val="40000"/>
                  <a:lumOff val="60000"/>
                  <a:alpha val="45000"/>
                </a:schemeClr>
              </a:gs>
            </a:gsLst>
            <a:path path="rect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图形 2">
            <a:extLst>
              <a:ext uri="{FF2B5EF4-FFF2-40B4-BE49-F238E27FC236}">
                <a16:creationId xmlns:a16="http://schemas.microsoft.com/office/drawing/2014/main" xmlns="" id="{88390DD4-E2A1-4B8E-9C89-49C98A8A7FCA}"/>
              </a:ext>
            </a:extLst>
          </p:cNvPr>
          <p:cNvSpPr/>
          <p:nvPr/>
        </p:nvSpPr>
        <p:spPr>
          <a:xfrm>
            <a:off x="-897826" y="774719"/>
            <a:ext cx="10844855" cy="6083281"/>
          </a:xfrm>
          <a:custGeom>
            <a:avLst/>
            <a:gdLst>
              <a:gd name="connsiteX0" fmla="*/ 11956914 w 12192439"/>
              <a:gd name="connsiteY0" fmla="*/ 5126213 h 6839191"/>
              <a:gd name="connsiteX1" fmla="*/ 12173680 w 12192439"/>
              <a:gd name="connsiteY1" fmla="*/ 5045189 h 6839191"/>
              <a:gd name="connsiteX2" fmla="*/ 12171881 w 12192439"/>
              <a:gd name="connsiteY2" fmla="*/ 5040427 h 6839191"/>
              <a:gd name="connsiteX3" fmla="*/ 11955114 w 12192439"/>
              <a:gd name="connsiteY3" fmla="*/ 5121452 h 6839191"/>
              <a:gd name="connsiteX4" fmla="*/ 9836423 w 12192439"/>
              <a:gd name="connsiteY4" fmla="*/ 5898124 h 6839191"/>
              <a:gd name="connsiteX5" fmla="*/ 9826067 w 12192439"/>
              <a:gd name="connsiteY5" fmla="*/ 5881559 h 6839191"/>
              <a:gd name="connsiteX6" fmla="*/ 11934535 w 12192439"/>
              <a:gd name="connsiteY6" fmla="*/ 5092228 h 6839191"/>
              <a:gd name="connsiteX7" fmla="*/ 12192439 w 12192439"/>
              <a:gd name="connsiteY7" fmla="*/ 4993937 h 6839191"/>
              <a:gd name="connsiteX8" fmla="*/ 12190596 w 12192439"/>
              <a:gd name="connsiteY8" fmla="*/ 4989088 h 6839191"/>
              <a:gd name="connsiteX9" fmla="*/ 11932693 w 12192439"/>
              <a:gd name="connsiteY9" fmla="*/ 5087379 h 6839191"/>
              <a:gd name="connsiteX10" fmla="*/ 9823303 w 12192439"/>
              <a:gd name="connsiteY10" fmla="*/ 5877062 h 6839191"/>
              <a:gd name="connsiteX11" fmla="*/ 9670865 w 12192439"/>
              <a:gd name="connsiteY11" fmla="*/ 5513013 h 6839191"/>
              <a:gd name="connsiteX12" fmla="*/ 9606405 w 12192439"/>
              <a:gd name="connsiteY12" fmla="*/ 5177289 h 6839191"/>
              <a:gd name="connsiteX13" fmla="*/ 9456600 w 12192439"/>
              <a:gd name="connsiteY13" fmla="*/ 4600050 h 6839191"/>
              <a:gd name="connsiteX14" fmla="*/ 9401926 w 12192439"/>
              <a:gd name="connsiteY14" fmla="*/ 4503383 h 6839191"/>
              <a:gd name="connsiteX15" fmla="*/ 9378976 w 12192439"/>
              <a:gd name="connsiteY15" fmla="*/ 4460951 h 6839191"/>
              <a:gd name="connsiteX16" fmla="*/ 9357738 w 12192439"/>
              <a:gd name="connsiteY16" fmla="*/ 4415557 h 6839191"/>
              <a:gd name="connsiteX17" fmla="*/ 9338826 w 12192439"/>
              <a:gd name="connsiteY17" fmla="*/ 4367904 h 6839191"/>
              <a:gd name="connsiteX18" fmla="*/ 9322437 w 12192439"/>
              <a:gd name="connsiteY18" fmla="*/ 4318561 h 6839191"/>
              <a:gd name="connsiteX19" fmla="*/ 9309032 w 12192439"/>
              <a:gd name="connsiteY19" fmla="*/ 4268802 h 6839191"/>
              <a:gd name="connsiteX20" fmla="*/ 9297206 w 12192439"/>
              <a:gd name="connsiteY20" fmla="*/ 4213206 h 6839191"/>
              <a:gd name="connsiteX21" fmla="*/ 9288672 w 12192439"/>
              <a:gd name="connsiteY21" fmla="*/ 4159979 h 6839191"/>
              <a:gd name="connsiteX22" fmla="*/ 9281958 w 12192439"/>
              <a:gd name="connsiteY22" fmla="*/ 4100895 h 6839191"/>
              <a:gd name="connsiteX23" fmla="*/ 9277965 w 12192439"/>
              <a:gd name="connsiteY23" fmla="*/ 4043939 h 6839191"/>
              <a:gd name="connsiteX24" fmla="*/ 9276166 w 12192439"/>
              <a:gd name="connsiteY24" fmla="*/ 3985250 h 6839191"/>
              <a:gd name="connsiteX25" fmla="*/ 9276364 w 12192439"/>
              <a:gd name="connsiteY25" fmla="*/ 3923731 h 6839191"/>
              <a:gd name="connsiteX26" fmla="*/ 9278514 w 12192439"/>
              <a:gd name="connsiteY26" fmla="*/ 3863023 h 6839191"/>
              <a:gd name="connsiteX27" fmla="*/ 9281738 w 12192439"/>
              <a:gd name="connsiteY27" fmla="*/ 3816116 h 6839191"/>
              <a:gd name="connsiteX28" fmla="*/ 9282441 w 12192439"/>
              <a:gd name="connsiteY28" fmla="*/ 3800297 h 6839191"/>
              <a:gd name="connsiteX29" fmla="*/ 9284876 w 12192439"/>
              <a:gd name="connsiteY29" fmla="*/ 3776843 h 6839191"/>
              <a:gd name="connsiteX30" fmla="*/ 9287926 w 12192439"/>
              <a:gd name="connsiteY30" fmla="*/ 3738251 h 6839191"/>
              <a:gd name="connsiteX31" fmla="*/ 9288014 w 12192439"/>
              <a:gd name="connsiteY31" fmla="*/ 3737549 h 6839191"/>
              <a:gd name="connsiteX32" fmla="*/ 9294902 w 12192439"/>
              <a:gd name="connsiteY32" fmla="*/ 3674998 h 6839191"/>
              <a:gd name="connsiteX33" fmla="*/ 9303261 w 12192439"/>
              <a:gd name="connsiteY33" fmla="*/ 3611219 h 6839191"/>
              <a:gd name="connsiteX34" fmla="*/ 9312718 w 12192439"/>
              <a:gd name="connsiteY34" fmla="*/ 3547966 h 6839191"/>
              <a:gd name="connsiteX35" fmla="*/ 9323205 w 12192439"/>
              <a:gd name="connsiteY35" fmla="*/ 3484670 h 6839191"/>
              <a:gd name="connsiteX36" fmla="*/ 9334768 w 12192439"/>
              <a:gd name="connsiteY36" fmla="*/ 3420671 h 6839191"/>
              <a:gd name="connsiteX37" fmla="*/ 9347097 w 12192439"/>
              <a:gd name="connsiteY37" fmla="*/ 3357089 h 6839191"/>
              <a:gd name="connsiteX38" fmla="*/ 9359867 w 12192439"/>
              <a:gd name="connsiteY38" fmla="*/ 3295306 h 6839191"/>
              <a:gd name="connsiteX39" fmla="*/ 9374237 w 12192439"/>
              <a:gd name="connsiteY39" fmla="*/ 3228960 h 6839191"/>
              <a:gd name="connsiteX40" fmla="*/ 9388103 w 12192439"/>
              <a:gd name="connsiteY40" fmla="*/ 3167682 h 6839191"/>
              <a:gd name="connsiteX41" fmla="*/ 9402869 w 12192439"/>
              <a:gd name="connsiteY41" fmla="*/ 3105000 h 6839191"/>
              <a:gd name="connsiteX42" fmla="*/ 9418073 w 12192439"/>
              <a:gd name="connsiteY42" fmla="*/ 3042625 h 6839191"/>
              <a:gd name="connsiteX43" fmla="*/ 9433672 w 12192439"/>
              <a:gd name="connsiteY43" fmla="*/ 2980425 h 6839191"/>
              <a:gd name="connsiteX44" fmla="*/ 9449118 w 12192439"/>
              <a:gd name="connsiteY44" fmla="*/ 2920441 h 6839191"/>
              <a:gd name="connsiteX45" fmla="*/ 9465310 w 12192439"/>
              <a:gd name="connsiteY45" fmla="*/ 2859251 h 6839191"/>
              <a:gd name="connsiteX46" fmla="*/ 9481765 w 12192439"/>
              <a:gd name="connsiteY46" fmla="*/ 2798324 h 6839191"/>
              <a:gd name="connsiteX47" fmla="*/ 9498461 w 12192439"/>
              <a:gd name="connsiteY47" fmla="*/ 2737660 h 6839191"/>
              <a:gd name="connsiteX48" fmla="*/ 9515881 w 12192439"/>
              <a:gd name="connsiteY48" fmla="*/ 2675110 h 6839191"/>
              <a:gd name="connsiteX49" fmla="*/ 9532292 w 12192439"/>
              <a:gd name="connsiteY49" fmla="*/ 2617013 h 6839191"/>
              <a:gd name="connsiteX50" fmla="*/ 9549691 w 12192439"/>
              <a:gd name="connsiteY50" fmla="*/ 2556261 h 6839191"/>
              <a:gd name="connsiteX51" fmla="*/ 9566519 w 12192439"/>
              <a:gd name="connsiteY51" fmla="*/ 2498493 h 6839191"/>
              <a:gd name="connsiteX52" fmla="*/ 9583939 w 12192439"/>
              <a:gd name="connsiteY52" fmla="*/ 2439475 h 6839191"/>
              <a:gd name="connsiteX53" fmla="*/ 9606142 w 12192439"/>
              <a:gd name="connsiteY53" fmla="*/ 2359987 h 6839191"/>
              <a:gd name="connsiteX54" fmla="*/ 9591486 w 12192439"/>
              <a:gd name="connsiteY54" fmla="*/ 2257505 h 6839191"/>
              <a:gd name="connsiteX55" fmla="*/ 9338695 w 12192439"/>
              <a:gd name="connsiteY55" fmla="*/ 2236399 h 6839191"/>
              <a:gd name="connsiteX56" fmla="*/ 8797503 w 12192439"/>
              <a:gd name="connsiteY56" fmla="*/ 2429514 h 6839191"/>
              <a:gd name="connsiteX57" fmla="*/ 7318821 w 12192439"/>
              <a:gd name="connsiteY57" fmla="*/ 3166387 h 6839191"/>
              <a:gd name="connsiteX58" fmla="*/ 6433897 w 12192439"/>
              <a:gd name="connsiteY58" fmla="*/ 3622364 h 6839191"/>
              <a:gd name="connsiteX59" fmla="*/ 6353706 w 12192439"/>
              <a:gd name="connsiteY59" fmla="*/ 3659531 h 6839191"/>
              <a:gd name="connsiteX60" fmla="*/ 6275293 w 12192439"/>
              <a:gd name="connsiteY60" fmla="*/ 3692418 h 6839191"/>
              <a:gd name="connsiteX61" fmla="*/ 6271497 w 12192439"/>
              <a:gd name="connsiteY61" fmla="*/ 3693976 h 6839191"/>
              <a:gd name="connsiteX62" fmla="*/ 6239400 w 12192439"/>
              <a:gd name="connsiteY62" fmla="*/ 3705999 h 6839191"/>
              <a:gd name="connsiteX63" fmla="*/ 6209079 w 12192439"/>
              <a:gd name="connsiteY63" fmla="*/ 3717145 h 6839191"/>
              <a:gd name="connsiteX64" fmla="*/ 6194466 w 12192439"/>
              <a:gd name="connsiteY64" fmla="*/ 3722520 h 6839191"/>
              <a:gd name="connsiteX65" fmla="*/ 6145343 w 12192439"/>
              <a:gd name="connsiteY65" fmla="*/ 3738426 h 6839191"/>
              <a:gd name="connsiteX66" fmla="*/ 6123886 w 12192439"/>
              <a:gd name="connsiteY66" fmla="*/ 3745337 h 6839191"/>
              <a:gd name="connsiteX67" fmla="*/ 6087773 w 12192439"/>
              <a:gd name="connsiteY67" fmla="*/ 3755276 h 6839191"/>
              <a:gd name="connsiteX68" fmla="*/ 6056267 w 12192439"/>
              <a:gd name="connsiteY68" fmla="*/ 3763964 h 6839191"/>
              <a:gd name="connsiteX69" fmla="*/ 6036719 w 12192439"/>
              <a:gd name="connsiteY69" fmla="*/ 3768265 h 6839191"/>
              <a:gd name="connsiteX70" fmla="*/ 5993431 w 12192439"/>
              <a:gd name="connsiteY70" fmla="*/ 3777896 h 6839191"/>
              <a:gd name="connsiteX71" fmla="*/ 5990821 w 12192439"/>
              <a:gd name="connsiteY71" fmla="*/ 3778313 h 6839191"/>
              <a:gd name="connsiteX72" fmla="*/ 5937002 w 12192439"/>
              <a:gd name="connsiteY72" fmla="*/ 3787133 h 6839191"/>
              <a:gd name="connsiteX73" fmla="*/ 5887483 w 12192439"/>
              <a:gd name="connsiteY73" fmla="*/ 3792289 h 6839191"/>
              <a:gd name="connsiteX74" fmla="*/ 5844196 w 12192439"/>
              <a:gd name="connsiteY74" fmla="*/ 3794264 h 6839191"/>
              <a:gd name="connsiteX75" fmla="*/ 5805999 w 12192439"/>
              <a:gd name="connsiteY75" fmla="*/ 3793912 h 6839191"/>
              <a:gd name="connsiteX76" fmla="*/ 5771728 w 12192439"/>
              <a:gd name="connsiteY76" fmla="*/ 3791894 h 6839191"/>
              <a:gd name="connsiteX77" fmla="*/ 5748275 w 12192439"/>
              <a:gd name="connsiteY77" fmla="*/ 3788779 h 6839191"/>
              <a:gd name="connsiteX78" fmla="*/ 5738402 w 12192439"/>
              <a:gd name="connsiteY78" fmla="*/ 3788055 h 6839191"/>
              <a:gd name="connsiteX79" fmla="*/ 5726752 w 12192439"/>
              <a:gd name="connsiteY79" fmla="*/ 3785619 h 6839191"/>
              <a:gd name="connsiteX80" fmla="*/ 5672845 w 12192439"/>
              <a:gd name="connsiteY80" fmla="*/ 3768418 h 6839191"/>
              <a:gd name="connsiteX81" fmla="*/ 5644082 w 12192439"/>
              <a:gd name="connsiteY81" fmla="*/ 3749989 h 6839191"/>
              <a:gd name="connsiteX82" fmla="*/ 5639628 w 12192439"/>
              <a:gd name="connsiteY82" fmla="*/ 3747005 h 6839191"/>
              <a:gd name="connsiteX83" fmla="*/ 5635811 w 12192439"/>
              <a:gd name="connsiteY83" fmla="*/ 3743451 h 6839191"/>
              <a:gd name="connsiteX84" fmla="*/ 5614990 w 12192439"/>
              <a:gd name="connsiteY84" fmla="*/ 3724560 h 6839191"/>
              <a:gd name="connsiteX85" fmla="*/ 5594915 w 12192439"/>
              <a:gd name="connsiteY85" fmla="*/ 3701304 h 6839191"/>
              <a:gd name="connsiteX86" fmla="*/ 5577934 w 12192439"/>
              <a:gd name="connsiteY86" fmla="*/ 3677434 h 6839191"/>
              <a:gd name="connsiteX87" fmla="*/ 5563190 w 12192439"/>
              <a:gd name="connsiteY87" fmla="*/ 3653168 h 6839191"/>
              <a:gd name="connsiteX88" fmla="*/ 5549982 w 12192439"/>
              <a:gd name="connsiteY88" fmla="*/ 3628442 h 6839191"/>
              <a:gd name="connsiteX89" fmla="*/ 5538091 w 12192439"/>
              <a:gd name="connsiteY89" fmla="*/ 3603562 h 6839191"/>
              <a:gd name="connsiteX90" fmla="*/ 5526880 w 12192439"/>
              <a:gd name="connsiteY90" fmla="*/ 3577892 h 6839191"/>
              <a:gd name="connsiteX91" fmla="*/ 5516611 w 12192439"/>
              <a:gd name="connsiteY91" fmla="*/ 3552376 h 6839191"/>
              <a:gd name="connsiteX92" fmla="*/ 5506782 w 12192439"/>
              <a:gd name="connsiteY92" fmla="*/ 3526202 h 6839191"/>
              <a:gd name="connsiteX93" fmla="*/ 5497502 w 12192439"/>
              <a:gd name="connsiteY93" fmla="*/ 3499918 h 6839191"/>
              <a:gd name="connsiteX94" fmla="*/ 5488660 w 12192439"/>
              <a:gd name="connsiteY94" fmla="*/ 3473415 h 6839191"/>
              <a:gd name="connsiteX95" fmla="*/ 5480169 w 12192439"/>
              <a:gd name="connsiteY95" fmla="*/ 3446757 h 6839191"/>
              <a:gd name="connsiteX96" fmla="*/ 5472008 w 12192439"/>
              <a:gd name="connsiteY96" fmla="*/ 3419859 h 6839191"/>
              <a:gd name="connsiteX97" fmla="*/ 5464109 w 12192439"/>
              <a:gd name="connsiteY97" fmla="*/ 3392720 h 6839191"/>
              <a:gd name="connsiteX98" fmla="*/ 5456496 w 12192439"/>
              <a:gd name="connsiteY98" fmla="*/ 3365602 h 6839191"/>
              <a:gd name="connsiteX99" fmla="*/ 5449234 w 12192439"/>
              <a:gd name="connsiteY99" fmla="*/ 3338725 h 6839191"/>
              <a:gd name="connsiteX100" fmla="*/ 5441928 w 12192439"/>
              <a:gd name="connsiteY100" fmla="*/ 3310884 h 6839191"/>
              <a:gd name="connsiteX101" fmla="*/ 5434885 w 12192439"/>
              <a:gd name="connsiteY101" fmla="*/ 3283283 h 6839191"/>
              <a:gd name="connsiteX102" fmla="*/ 5427996 w 12192439"/>
              <a:gd name="connsiteY102" fmla="*/ 3255573 h 6839191"/>
              <a:gd name="connsiteX103" fmla="*/ 5421305 w 12192439"/>
              <a:gd name="connsiteY103" fmla="*/ 3227973 h 6839191"/>
              <a:gd name="connsiteX104" fmla="*/ 5414723 w 12192439"/>
              <a:gd name="connsiteY104" fmla="*/ 3200109 h 6839191"/>
              <a:gd name="connsiteX105" fmla="*/ 5403424 w 12192439"/>
              <a:gd name="connsiteY105" fmla="*/ 3156515 h 6839191"/>
              <a:gd name="connsiteX106" fmla="*/ 4723616 w 12192439"/>
              <a:gd name="connsiteY106" fmla="*/ 2816073 h 6839191"/>
              <a:gd name="connsiteX107" fmla="*/ 4718592 w 12192439"/>
              <a:gd name="connsiteY107" fmla="*/ 2815327 h 6839191"/>
              <a:gd name="connsiteX108" fmla="*/ 3731472 w 12192439"/>
              <a:gd name="connsiteY108" fmla="*/ 2753413 h 6839191"/>
              <a:gd name="connsiteX109" fmla="*/ 4907121 w 12192439"/>
              <a:gd name="connsiteY109" fmla="*/ 1917771 h 6839191"/>
              <a:gd name="connsiteX110" fmla="*/ 5715672 w 12192439"/>
              <a:gd name="connsiteY110" fmla="*/ 1369267 h 6839191"/>
              <a:gd name="connsiteX111" fmla="*/ 5758060 w 12192439"/>
              <a:gd name="connsiteY111" fmla="*/ 1338775 h 6839191"/>
              <a:gd name="connsiteX112" fmla="*/ 6133978 w 12192439"/>
              <a:gd name="connsiteY112" fmla="*/ 802019 h 6839191"/>
              <a:gd name="connsiteX113" fmla="*/ 6017170 w 12192439"/>
              <a:gd name="connsiteY113" fmla="*/ 676993 h 6839191"/>
              <a:gd name="connsiteX114" fmla="*/ 5860431 w 12192439"/>
              <a:gd name="connsiteY114" fmla="*/ 603349 h 6839191"/>
              <a:gd name="connsiteX115" fmla="*/ 5232380 w 12192439"/>
              <a:gd name="connsiteY115" fmla="*/ 454362 h 6839191"/>
              <a:gd name="connsiteX116" fmla="*/ 3022331 w 12192439"/>
              <a:gd name="connsiteY116" fmla="*/ 273088 h 6839191"/>
              <a:gd name="connsiteX117" fmla="*/ 3018447 w 12192439"/>
              <a:gd name="connsiteY117" fmla="*/ 272917 h 6839191"/>
              <a:gd name="connsiteX118" fmla="*/ 2821229 w 12192439"/>
              <a:gd name="connsiteY118" fmla="*/ 264510 h 6839191"/>
              <a:gd name="connsiteX119" fmla="*/ 3179596 w 12192439"/>
              <a:gd name="connsiteY119" fmla="*/ 98552 h 6839191"/>
              <a:gd name="connsiteX120" fmla="*/ 3393268 w 12192439"/>
              <a:gd name="connsiteY120" fmla="*/ 1564 h 6839191"/>
              <a:gd name="connsiteX121" fmla="*/ 3392544 w 12192439"/>
              <a:gd name="connsiteY121" fmla="*/ 0 h 6839191"/>
              <a:gd name="connsiteX122" fmla="*/ 3178894 w 12192439"/>
              <a:gd name="connsiteY122" fmla="*/ 96977 h 6839191"/>
              <a:gd name="connsiteX123" fmla="*/ 2817609 w 12192439"/>
              <a:gd name="connsiteY123" fmla="*/ 264367 h 6839191"/>
              <a:gd name="connsiteX124" fmla="*/ 2769561 w 12192439"/>
              <a:gd name="connsiteY124" fmla="*/ 262403 h 6839191"/>
              <a:gd name="connsiteX125" fmla="*/ 3094578 w 12192439"/>
              <a:gd name="connsiteY125" fmla="*/ 104355 h 6839191"/>
              <a:gd name="connsiteX126" fmla="*/ 3299080 w 12192439"/>
              <a:gd name="connsiteY126" fmla="*/ 6793 h 6839191"/>
              <a:gd name="connsiteX127" fmla="*/ 3298268 w 12192439"/>
              <a:gd name="connsiteY127" fmla="*/ 5154 h 6839191"/>
              <a:gd name="connsiteX128" fmla="*/ 3093811 w 12192439"/>
              <a:gd name="connsiteY128" fmla="*/ 102703 h 6839191"/>
              <a:gd name="connsiteX129" fmla="*/ 2765897 w 12192439"/>
              <a:gd name="connsiteY129" fmla="*/ 262252 h 6839191"/>
              <a:gd name="connsiteX130" fmla="*/ 2717673 w 12192439"/>
              <a:gd name="connsiteY130" fmla="*/ 260328 h 6839191"/>
              <a:gd name="connsiteX131" fmla="*/ 3010351 w 12192439"/>
              <a:gd name="connsiteY131" fmla="*/ 110101 h 6839191"/>
              <a:gd name="connsiteX132" fmla="*/ 3204870 w 12192439"/>
              <a:gd name="connsiteY132" fmla="*/ 12010 h 6839191"/>
              <a:gd name="connsiteX133" fmla="*/ 3203993 w 12192439"/>
              <a:gd name="connsiteY133" fmla="*/ 10305 h 6839191"/>
              <a:gd name="connsiteX134" fmla="*/ 3009496 w 12192439"/>
              <a:gd name="connsiteY134" fmla="*/ 108379 h 6839191"/>
              <a:gd name="connsiteX135" fmla="*/ 2713943 w 12192439"/>
              <a:gd name="connsiteY135" fmla="*/ 260179 h 6839191"/>
              <a:gd name="connsiteX136" fmla="*/ 2665610 w 12192439"/>
              <a:gd name="connsiteY136" fmla="*/ 258265 h 6839191"/>
              <a:gd name="connsiteX137" fmla="*/ 2926980 w 12192439"/>
              <a:gd name="connsiteY137" fmla="*/ 115759 h 6839191"/>
              <a:gd name="connsiteX138" fmla="*/ 3110661 w 12192439"/>
              <a:gd name="connsiteY138" fmla="*/ 17229 h 6839191"/>
              <a:gd name="connsiteX139" fmla="*/ 3109695 w 12192439"/>
              <a:gd name="connsiteY139" fmla="*/ 15465 h 6839191"/>
              <a:gd name="connsiteX140" fmla="*/ 2926036 w 12192439"/>
              <a:gd name="connsiteY140" fmla="*/ 113976 h 6839191"/>
              <a:gd name="connsiteX141" fmla="*/ 2661858 w 12192439"/>
              <a:gd name="connsiteY141" fmla="*/ 258123 h 6839191"/>
              <a:gd name="connsiteX142" fmla="*/ 2613327 w 12192439"/>
              <a:gd name="connsiteY142" fmla="*/ 256256 h 6839191"/>
              <a:gd name="connsiteX143" fmla="*/ 2844508 w 12192439"/>
              <a:gd name="connsiteY143" fmla="*/ 121341 h 6839191"/>
              <a:gd name="connsiteX144" fmla="*/ 3016473 w 12192439"/>
              <a:gd name="connsiteY144" fmla="*/ 22442 h 6839191"/>
              <a:gd name="connsiteX145" fmla="*/ 3015397 w 12192439"/>
              <a:gd name="connsiteY145" fmla="*/ 20626 h 6839191"/>
              <a:gd name="connsiteX146" fmla="*/ 2843476 w 12192439"/>
              <a:gd name="connsiteY146" fmla="*/ 119498 h 6839191"/>
              <a:gd name="connsiteX147" fmla="*/ 2609575 w 12192439"/>
              <a:gd name="connsiteY147" fmla="*/ 256109 h 6839191"/>
              <a:gd name="connsiteX148" fmla="*/ 2560891 w 12192439"/>
              <a:gd name="connsiteY148" fmla="*/ 254261 h 6839191"/>
              <a:gd name="connsiteX149" fmla="*/ 2763045 w 12192439"/>
              <a:gd name="connsiteY149" fmla="*/ 126802 h 6839191"/>
              <a:gd name="connsiteX150" fmla="*/ 2922284 w 12192439"/>
              <a:gd name="connsiteY150" fmla="*/ 27646 h 6839191"/>
              <a:gd name="connsiteX151" fmla="*/ 2921078 w 12192439"/>
              <a:gd name="connsiteY151" fmla="*/ 25795 h 6839191"/>
              <a:gd name="connsiteX152" fmla="*/ 2761882 w 12192439"/>
              <a:gd name="connsiteY152" fmla="*/ 124913 h 6839191"/>
              <a:gd name="connsiteX153" fmla="*/ 2557161 w 12192439"/>
              <a:gd name="connsiteY153" fmla="*/ 254121 h 6839191"/>
              <a:gd name="connsiteX154" fmla="*/ 2508323 w 12192439"/>
              <a:gd name="connsiteY154" fmla="*/ 252300 h 6839191"/>
              <a:gd name="connsiteX155" fmla="*/ 2682635 w 12192439"/>
              <a:gd name="connsiteY155" fmla="*/ 132129 h 6839191"/>
              <a:gd name="connsiteX156" fmla="*/ 2828119 w 12192439"/>
              <a:gd name="connsiteY156" fmla="*/ 32844 h 6839191"/>
              <a:gd name="connsiteX157" fmla="*/ 2826780 w 12192439"/>
              <a:gd name="connsiteY157" fmla="*/ 30975 h 6839191"/>
              <a:gd name="connsiteX158" fmla="*/ 2681363 w 12192439"/>
              <a:gd name="connsiteY158" fmla="*/ 130207 h 6839191"/>
              <a:gd name="connsiteX159" fmla="*/ 2504637 w 12192439"/>
              <a:gd name="connsiteY159" fmla="*/ 252164 h 6839191"/>
              <a:gd name="connsiteX160" fmla="*/ 2455601 w 12192439"/>
              <a:gd name="connsiteY160" fmla="*/ 250378 h 6839191"/>
              <a:gd name="connsiteX161" fmla="*/ 2603344 w 12192439"/>
              <a:gd name="connsiteY161" fmla="*/ 137313 h 6839191"/>
              <a:gd name="connsiteX162" fmla="*/ 2733952 w 12192439"/>
              <a:gd name="connsiteY162" fmla="*/ 38031 h 6839191"/>
              <a:gd name="connsiteX163" fmla="*/ 2732439 w 12192439"/>
              <a:gd name="connsiteY163" fmla="*/ 36166 h 6839191"/>
              <a:gd name="connsiteX164" fmla="*/ 2601940 w 12192439"/>
              <a:gd name="connsiteY164" fmla="*/ 135378 h 6839191"/>
              <a:gd name="connsiteX165" fmla="*/ 2452003 w 12192439"/>
              <a:gd name="connsiteY165" fmla="*/ 250246 h 6839191"/>
              <a:gd name="connsiteX166" fmla="*/ 2402901 w 12192439"/>
              <a:gd name="connsiteY166" fmla="*/ 248474 h 6839191"/>
              <a:gd name="connsiteX167" fmla="*/ 2525238 w 12192439"/>
              <a:gd name="connsiteY167" fmla="*/ 142359 h 6839191"/>
              <a:gd name="connsiteX168" fmla="*/ 2639808 w 12192439"/>
              <a:gd name="connsiteY168" fmla="*/ 43195 h 6839191"/>
              <a:gd name="connsiteX169" fmla="*/ 2638097 w 12192439"/>
              <a:gd name="connsiteY169" fmla="*/ 41374 h 6839191"/>
              <a:gd name="connsiteX170" fmla="*/ 2523659 w 12192439"/>
              <a:gd name="connsiteY170" fmla="*/ 140439 h 6839191"/>
              <a:gd name="connsiteX171" fmla="*/ 2399413 w 12192439"/>
              <a:gd name="connsiteY171" fmla="*/ 248351 h 6839191"/>
              <a:gd name="connsiteX172" fmla="*/ 2350333 w 12192439"/>
              <a:gd name="connsiteY172" fmla="*/ 246626 h 6839191"/>
              <a:gd name="connsiteX173" fmla="*/ 2448339 w 12192439"/>
              <a:gd name="connsiteY173" fmla="*/ 147333 h 6839191"/>
              <a:gd name="connsiteX174" fmla="*/ 2545686 w 12192439"/>
              <a:gd name="connsiteY174" fmla="*/ 48336 h 6839191"/>
              <a:gd name="connsiteX175" fmla="*/ 2543734 w 12192439"/>
              <a:gd name="connsiteY175" fmla="*/ 46611 h 6839191"/>
              <a:gd name="connsiteX176" fmla="*/ 2446540 w 12192439"/>
              <a:gd name="connsiteY176" fmla="*/ 145472 h 6839191"/>
              <a:gd name="connsiteX177" fmla="*/ 2346933 w 12192439"/>
              <a:gd name="connsiteY177" fmla="*/ 246508 h 6839191"/>
              <a:gd name="connsiteX178" fmla="*/ 2298007 w 12192439"/>
              <a:gd name="connsiteY178" fmla="*/ 244810 h 6839191"/>
              <a:gd name="connsiteX179" fmla="*/ 2372668 w 12192439"/>
              <a:gd name="connsiteY179" fmla="*/ 152359 h 6839191"/>
              <a:gd name="connsiteX180" fmla="*/ 2451564 w 12192439"/>
              <a:gd name="connsiteY180" fmla="*/ 53432 h 6839191"/>
              <a:gd name="connsiteX181" fmla="*/ 2449370 w 12192439"/>
              <a:gd name="connsiteY181" fmla="*/ 51890 h 6839191"/>
              <a:gd name="connsiteX182" fmla="*/ 2370628 w 12192439"/>
              <a:gd name="connsiteY182" fmla="*/ 150620 h 6839191"/>
              <a:gd name="connsiteX183" fmla="*/ 2294760 w 12192439"/>
              <a:gd name="connsiteY183" fmla="*/ 244698 h 6839191"/>
              <a:gd name="connsiteX184" fmla="*/ 2258208 w 12192439"/>
              <a:gd name="connsiteY184" fmla="*/ 243452 h 6839191"/>
              <a:gd name="connsiteX185" fmla="*/ 2309898 w 12192439"/>
              <a:gd name="connsiteY185" fmla="*/ 146984 h 6839191"/>
              <a:gd name="connsiteX186" fmla="*/ 2357464 w 12192439"/>
              <a:gd name="connsiteY186" fmla="*/ 58472 h 6839191"/>
              <a:gd name="connsiteX187" fmla="*/ 2354985 w 12192439"/>
              <a:gd name="connsiteY187" fmla="*/ 57230 h 6839191"/>
              <a:gd name="connsiteX188" fmla="*/ 2307463 w 12192439"/>
              <a:gd name="connsiteY188" fmla="*/ 145630 h 6839191"/>
              <a:gd name="connsiteX189" fmla="*/ 2255136 w 12192439"/>
              <a:gd name="connsiteY189" fmla="*/ 243349 h 6839191"/>
              <a:gd name="connsiteX190" fmla="*/ 2206013 w 12192439"/>
              <a:gd name="connsiteY190" fmla="*/ 241696 h 6839191"/>
              <a:gd name="connsiteX191" fmla="*/ 2234206 w 12192439"/>
              <a:gd name="connsiteY191" fmla="*/ 154553 h 6839191"/>
              <a:gd name="connsiteX192" fmla="*/ 2263364 w 12192439"/>
              <a:gd name="connsiteY192" fmla="*/ 63428 h 6839191"/>
              <a:gd name="connsiteX193" fmla="*/ 2260577 w 12192439"/>
              <a:gd name="connsiteY193" fmla="*/ 62645 h 6839191"/>
              <a:gd name="connsiteX194" fmla="*/ 2231463 w 12192439"/>
              <a:gd name="connsiteY194" fmla="*/ 153628 h 6839191"/>
              <a:gd name="connsiteX195" fmla="*/ 2203029 w 12192439"/>
              <a:gd name="connsiteY195" fmla="*/ 241598 h 6839191"/>
              <a:gd name="connsiteX196" fmla="*/ 2153688 w 12192439"/>
              <a:gd name="connsiteY196" fmla="*/ 239963 h 6839191"/>
              <a:gd name="connsiteX197" fmla="*/ 2160876 w 12192439"/>
              <a:gd name="connsiteY197" fmla="*/ 164497 h 6839191"/>
              <a:gd name="connsiteX198" fmla="*/ 2169217 w 12192439"/>
              <a:gd name="connsiteY198" fmla="*/ 68301 h 6839191"/>
              <a:gd name="connsiteX199" fmla="*/ 2166240 w 12192439"/>
              <a:gd name="connsiteY199" fmla="*/ 68154 h 6839191"/>
              <a:gd name="connsiteX200" fmla="*/ 2157914 w 12192439"/>
              <a:gd name="connsiteY200" fmla="*/ 164185 h 6839191"/>
              <a:gd name="connsiteX201" fmla="*/ 2150707 w 12192439"/>
              <a:gd name="connsiteY201" fmla="*/ 239867 h 6839191"/>
              <a:gd name="connsiteX202" fmla="*/ 2101270 w 12192439"/>
              <a:gd name="connsiteY202" fmla="*/ 238267 h 6839191"/>
              <a:gd name="connsiteX203" fmla="*/ 2092430 w 12192439"/>
              <a:gd name="connsiteY203" fmla="*/ 179383 h 6839191"/>
              <a:gd name="connsiteX204" fmla="*/ 2074988 w 12192439"/>
              <a:gd name="connsiteY204" fmla="*/ 73110 h 6839191"/>
              <a:gd name="connsiteX205" fmla="*/ 2071973 w 12192439"/>
              <a:gd name="connsiteY205" fmla="*/ 73720 h 6839191"/>
              <a:gd name="connsiteX206" fmla="*/ 2089385 w 12192439"/>
              <a:gd name="connsiteY206" fmla="*/ 179824 h 6839191"/>
              <a:gd name="connsiteX207" fmla="*/ 2098139 w 12192439"/>
              <a:gd name="connsiteY207" fmla="*/ 238166 h 6839191"/>
              <a:gd name="connsiteX208" fmla="*/ 2048783 w 12192439"/>
              <a:gd name="connsiteY208" fmla="*/ 236582 h 6839191"/>
              <a:gd name="connsiteX209" fmla="*/ 2036619 w 12192439"/>
              <a:gd name="connsiteY209" fmla="*/ 207161 h 6839191"/>
              <a:gd name="connsiteX210" fmla="*/ 1980668 w 12192439"/>
              <a:gd name="connsiteY210" fmla="*/ 77926 h 6839191"/>
              <a:gd name="connsiteX211" fmla="*/ 1977803 w 12192439"/>
              <a:gd name="connsiteY211" fmla="*/ 79282 h 6839191"/>
              <a:gd name="connsiteX212" fmla="*/ 2033688 w 12192439"/>
              <a:gd name="connsiteY212" fmla="*/ 208370 h 6839191"/>
              <a:gd name="connsiteX213" fmla="*/ 2045305 w 12192439"/>
              <a:gd name="connsiteY213" fmla="*/ 236473 h 6839191"/>
              <a:gd name="connsiteX214" fmla="*/ 1984288 w 12192439"/>
              <a:gd name="connsiteY214" fmla="*/ 234562 h 6839191"/>
              <a:gd name="connsiteX215" fmla="*/ 1960069 w 12192439"/>
              <a:gd name="connsiteY215" fmla="*/ 194918 h 6839191"/>
              <a:gd name="connsiteX216" fmla="*/ 1886285 w 12192439"/>
              <a:gd name="connsiteY216" fmla="*/ 82795 h 6839191"/>
              <a:gd name="connsiteX217" fmla="*/ 1883696 w 12192439"/>
              <a:gd name="connsiteY217" fmla="*/ 84787 h 6839191"/>
              <a:gd name="connsiteX218" fmla="*/ 1957276 w 12192439"/>
              <a:gd name="connsiteY218" fmla="*/ 196612 h 6839191"/>
              <a:gd name="connsiteX219" fmla="*/ 1980365 w 12192439"/>
              <a:gd name="connsiteY219" fmla="*/ 234441 h 6839191"/>
              <a:gd name="connsiteX220" fmla="*/ 1930832 w 12192439"/>
              <a:gd name="connsiteY220" fmla="*/ 232921 h 6839191"/>
              <a:gd name="connsiteX221" fmla="*/ 1905142 w 12192439"/>
              <a:gd name="connsiteY221" fmla="*/ 204774 h 6839191"/>
              <a:gd name="connsiteX222" fmla="*/ 1791882 w 12192439"/>
              <a:gd name="connsiteY222" fmla="*/ 87742 h 6839191"/>
              <a:gd name="connsiteX223" fmla="*/ 1789611 w 12192439"/>
              <a:gd name="connsiteY223" fmla="*/ 90219 h 6839191"/>
              <a:gd name="connsiteX224" fmla="*/ 1902656 w 12192439"/>
              <a:gd name="connsiteY224" fmla="*/ 207036 h 6839191"/>
              <a:gd name="connsiteX225" fmla="*/ 1926139 w 12192439"/>
              <a:gd name="connsiteY225" fmla="*/ 232778 h 6839191"/>
              <a:gd name="connsiteX226" fmla="*/ 1877090 w 12192439"/>
              <a:gd name="connsiteY226" fmla="*/ 231286 h 6839191"/>
              <a:gd name="connsiteX227" fmla="*/ 1857182 w 12192439"/>
              <a:gd name="connsiteY227" fmla="*/ 215230 h 6839191"/>
              <a:gd name="connsiteX228" fmla="*/ 1697485 w 12192439"/>
              <a:gd name="connsiteY228" fmla="*/ 92747 h 6839191"/>
              <a:gd name="connsiteX229" fmla="*/ 1695515 w 12192439"/>
              <a:gd name="connsiteY229" fmla="*/ 95590 h 6839191"/>
              <a:gd name="connsiteX230" fmla="*/ 1855009 w 12192439"/>
              <a:gd name="connsiteY230" fmla="*/ 217920 h 6839191"/>
              <a:gd name="connsiteX231" fmla="*/ 1871366 w 12192439"/>
              <a:gd name="connsiteY231" fmla="*/ 231115 h 6839191"/>
              <a:gd name="connsiteX232" fmla="*/ 1823153 w 12192439"/>
              <a:gd name="connsiteY232" fmla="*/ 229684 h 6839191"/>
              <a:gd name="connsiteX233" fmla="*/ 1817896 w 12192439"/>
              <a:gd name="connsiteY233" fmla="*/ 226393 h 6839191"/>
              <a:gd name="connsiteX234" fmla="*/ 1603107 w 12192439"/>
              <a:gd name="connsiteY234" fmla="*/ 97795 h 6839191"/>
              <a:gd name="connsiteX235" fmla="*/ 1601400 w 12192439"/>
              <a:gd name="connsiteY235" fmla="*/ 100915 h 6839191"/>
              <a:gd name="connsiteX236" fmla="*/ 1816007 w 12192439"/>
              <a:gd name="connsiteY236" fmla="*/ 229406 h 6839191"/>
              <a:gd name="connsiteX237" fmla="*/ 1816119 w 12192439"/>
              <a:gd name="connsiteY237" fmla="*/ 229476 h 6839191"/>
              <a:gd name="connsiteX238" fmla="*/ 1769042 w 12192439"/>
              <a:gd name="connsiteY238" fmla="*/ 228096 h 6839191"/>
              <a:gd name="connsiteX239" fmla="*/ 1508747 w 12192439"/>
              <a:gd name="connsiteY239" fmla="*/ 102874 h 6839191"/>
              <a:gd name="connsiteX240" fmla="*/ 1507269 w 12192439"/>
              <a:gd name="connsiteY240" fmla="*/ 106211 h 6839191"/>
              <a:gd name="connsiteX241" fmla="*/ 1760416 w 12192439"/>
              <a:gd name="connsiteY241" fmla="*/ 227846 h 6839191"/>
              <a:gd name="connsiteX242" fmla="*/ 1714796 w 12192439"/>
              <a:gd name="connsiteY242" fmla="*/ 226527 h 6839191"/>
              <a:gd name="connsiteX243" fmla="*/ 1414406 w 12192439"/>
              <a:gd name="connsiteY243" fmla="*/ 107971 h 6839191"/>
              <a:gd name="connsiteX244" fmla="*/ 1413118 w 12192439"/>
              <a:gd name="connsiteY244" fmla="*/ 111490 h 6839191"/>
              <a:gd name="connsiteX245" fmla="*/ 1704236 w 12192439"/>
              <a:gd name="connsiteY245" fmla="*/ 226222 h 6839191"/>
              <a:gd name="connsiteX246" fmla="*/ 1660479 w 12192439"/>
              <a:gd name="connsiteY246" fmla="*/ 224989 h 6839191"/>
              <a:gd name="connsiteX247" fmla="*/ 1320069 w 12192439"/>
              <a:gd name="connsiteY247" fmla="*/ 113078 h 6839191"/>
              <a:gd name="connsiteX248" fmla="*/ 1318941 w 12192439"/>
              <a:gd name="connsiteY248" fmla="*/ 116751 h 6839191"/>
              <a:gd name="connsiteX249" fmla="*/ 1647583 w 12192439"/>
              <a:gd name="connsiteY249" fmla="*/ 224623 h 6839191"/>
              <a:gd name="connsiteX250" fmla="*/ 1606033 w 12192439"/>
              <a:gd name="connsiteY250" fmla="*/ 223458 h 6839191"/>
              <a:gd name="connsiteX251" fmla="*/ 1225754 w 12192439"/>
              <a:gd name="connsiteY251" fmla="*/ 118199 h 6839191"/>
              <a:gd name="connsiteX252" fmla="*/ 1224764 w 12192439"/>
              <a:gd name="connsiteY252" fmla="*/ 122012 h 6839191"/>
              <a:gd name="connsiteX253" fmla="*/ 1590357 w 12192439"/>
              <a:gd name="connsiteY253" fmla="*/ 223030 h 6839191"/>
              <a:gd name="connsiteX254" fmla="*/ 1551478 w 12192439"/>
              <a:gd name="connsiteY254" fmla="*/ 221959 h 6839191"/>
              <a:gd name="connsiteX255" fmla="*/ 1131449 w 12192439"/>
              <a:gd name="connsiteY255" fmla="*/ 123322 h 6839191"/>
              <a:gd name="connsiteX256" fmla="*/ 1130578 w 12192439"/>
              <a:gd name="connsiteY256" fmla="*/ 127262 h 6839191"/>
              <a:gd name="connsiteX257" fmla="*/ 1532429 w 12192439"/>
              <a:gd name="connsiteY257" fmla="*/ 221435 h 6839191"/>
              <a:gd name="connsiteX258" fmla="*/ 1496957 w 12192439"/>
              <a:gd name="connsiteY258" fmla="*/ 220478 h 6839191"/>
              <a:gd name="connsiteX259" fmla="*/ 1037149 w 12192439"/>
              <a:gd name="connsiteY259" fmla="*/ 128449 h 6839191"/>
              <a:gd name="connsiteX260" fmla="*/ 1036381 w 12192439"/>
              <a:gd name="connsiteY260" fmla="*/ 132510 h 6839191"/>
              <a:gd name="connsiteX261" fmla="*/ 1473764 w 12192439"/>
              <a:gd name="connsiteY261" fmla="*/ 219855 h 6839191"/>
              <a:gd name="connsiteX262" fmla="*/ 1442256 w 12192439"/>
              <a:gd name="connsiteY262" fmla="*/ 219008 h 6839191"/>
              <a:gd name="connsiteX263" fmla="*/ 942858 w 12192439"/>
              <a:gd name="connsiteY263" fmla="*/ 133581 h 6839191"/>
              <a:gd name="connsiteX264" fmla="*/ 942180 w 12192439"/>
              <a:gd name="connsiteY264" fmla="*/ 137754 h 6839191"/>
              <a:gd name="connsiteX265" fmla="*/ 1414070 w 12192439"/>
              <a:gd name="connsiteY265" fmla="*/ 218267 h 6839191"/>
              <a:gd name="connsiteX266" fmla="*/ 1387830 w 12192439"/>
              <a:gd name="connsiteY266" fmla="*/ 217576 h 6839191"/>
              <a:gd name="connsiteX267" fmla="*/ 848572 w 12192439"/>
              <a:gd name="connsiteY267" fmla="*/ 138715 h 6839191"/>
              <a:gd name="connsiteX268" fmla="*/ 847977 w 12192439"/>
              <a:gd name="connsiteY268" fmla="*/ 142998 h 6839191"/>
              <a:gd name="connsiteX269" fmla="*/ 1353233 w 12192439"/>
              <a:gd name="connsiteY269" fmla="*/ 216670 h 6839191"/>
              <a:gd name="connsiteX270" fmla="*/ 1332941 w 12192439"/>
              <a:gd name="connsiteY270" fmla="*/ 216147 h 6839191"/>
              <a:gd name="connsiteX271" fmla="*/ 754287 w 12192439"/>
              <a:gd name="connsiteY271" fmla="*/ 143849 h 6839191"/>
              <a:gd name="connsiteX272" fmla="*/ 753765 w 12192439"/>
              <a:gd name="connsiteY272" fmla="*/ 148237 h 6839191"/>
              <a:gd name="connsiteX273" fmla="*/ 1290209 w 12192439"/>
              <a:gd name="connsiteY273" fmla="*/ 215046 h 6839191"/>
              <a:gd name="connsiteX274" fmla="*/ 1278049 w 12192439"/>
              <a:gd name="connsiteY274" fmla="*/ 214732 h 6839191"/>
              <a:gd name="connsiteX275" fmla="*/ 660009 w 12192439"/>
              <a:gd name="connsiteY275" fmla="*/ 148985 h 6839191"/>
              <a:gd name="connsiteX276" fmla="*/ 659553 w 12192439"/>
              <a:gd name="connsiteY276" fmla="*/ 153478 h 6839191"/>
              <a:gd name="connsiteX277" fmla="*/ 1224926 w 12192439"/>
              <a:gd name="connsiteY277" fmla="*/ 213387 h 6839191"/>
              <a:gd name="connsiteX278" fmla="*/ 1223522 w 12192439"/>
              <a:gd name="connsiteY278" fmla="*/ 213352 h 6839191"/>
              <a:gd name="connsiteX279" fmla="*/ 565736 w 12192439"/>
              <a:gd name="connsiteY279" fmla="*/ 154123 h 6839191"/>
              <a:gd name="connsiteX280" fmla="*/ 565341 w 12192439"/>
              <a:gd name="connsiteY280" fmla="*/ 158718 h 6839191"/>
              <a:gd name="connsiteX281" fmla="*/ 1108320 w 12192439"/>
              <a:gd name="connsiteY281" fmla="*/ 207224 h 6839191"/>
              <a:gd name="connsiteX282" fmla="*/ 471464 w 12192439"/>
              <a:gd name="connsiteY282" fmla="*/ 159262 h 6839191"/>
              <a:gd name="connsiteX283" fmla="*/ 471122 w 12192439"/>
              <a:gd name="connsiteY283" fmla="*/ 163957 h 6839191"/>
              <a:gd name="connsiteX284" fmla="*/ 975479 w 12192439"/>
              <a:gd name="connsiteY284" fmla="*/ 201632 h 6839191"/>
              <a:gd name="connsiteX285" fmla="*/ 377193 w 12192439"/>
              <a:gd name="connsiteY285" fmla="*/ 164400 h 6839191"/>
              <a:gd name="connsiteX286" fmla="*/ 376903 w 12192439"/>
              <a:gd name="connsiteY286" fmla="*/ 169196 h 6839191"/>
              <a:gd name="connsiteX287" fmla="*/ 833308 w 12192439"/>
              <a:gd name="connsiteY287" fmla="*/ 197380 h 6839191"/>
              <a:gd name="connsiteX288" fmla="*/ 282922 w 12192439"/>
              <a:gd name="connsiteY288" fmla="*/ 169538 h 6839191"/>
              <a:gd name="connsiteX289" fmla="*/ 282678 w 12192439"/>
              <a:gd name="connsiteY289" fmla="*/ 174431 h 6839191"/>
              <a:gd name="connsiteX290" fmla="*/ 683989 w 12192439"/>
              <a:gd name="connsiteY290" fmla="*/ 194596 h 6839191"/>
              <a:gd name="connsiteX291" fmla="*/ 188657 w 12192439"/>
              <a:gd name="connsiteY291" fmla="*/ 174677 h 6839191"/>
              <a:gd name="connsiteX292" fmla="*/ 188457 w 12192439"/>
              <a:gd name="connsiteY292" fmla="*/ 179668 h 6839191"/>
              <a:gd name="connsiteX293" fmla="*/ 510537 w 12192439"/>
              <a:gd name="connsiteY293" fmla="*/ 192551 h 6839191"/>
              <a:gd name="connsiteX294" fmla="*/ 321178 w 12192439"/>
              <a:gd name="connsiteY294" fmla="*/ 186757 h 6839191"/>
              <a:gd name="connsiteX295" fmla="*/ 94388 w 12192439"/>
              <a:gd name="connsiteY295" fmla="*/ 179815 h 6839191"/>
              <a:gd name="connsiteX296" fmla="*/ 94232 w 12192439"/>
              <a:gd name="connsiteY296" fmla="*/ 184905 h 6839191"/>
              <a:gd name="connsiteX297" fmla="*/ 321025 w 12192439"/>
              <a:gd name="connsiteY297" fmla="*/ 191849 h 6839191"/>
              <a:gd name="connsiteX298" fmla="*/ 359944 w 12192439"/>
              <a:gd name="connsiteY298" fmla="*/ 193038 h 6839191"/>
              <a:gd name="connsiteX299" fmla="*/ 226648 w 12192439"/>
              <a:gd name="connsiteY299" fmla="*/ 190046 h 6839191"/>
              <a:gd name="connsiteX300" fmla="*/ 123 w 12192439"/>
              <a:gd name="connsiteY300" fmla="*/ 184953 h 6839191"/>
              <a:gd name="connsiteX301" fmla="*/ 0 w 12192439"/>
              <a:gd name="connsiteY301" fmla="*/ 190140 h 6839191"/>
              <a:gd name="connsiteX302" fmla="*/ 226525 w 12192439"/>
              <a:gd name="connsiteY302" fmla="*/ 195234 h 6839191"/>
              <a:gd name="connsiteX303" fmla="*/ 994744 w 12192439"/>
              <a:gd name="connsiteY303" fmla="*/ 212898 h 6839191"/>
              <a:gd name="connsiteX304" fmla="*/ 1030576 w 12192439"/>
              <a:gd name="connsiteY304" fmla="*/ 214072 h 6839191"/>
              <a:gd name="connsiteX305" fmla="*/ 1162516 w 12192439"/>
              <a:gd name="connsiteY305" fmla="*/ 219770 h 6839191"/>
              <a:gd name="connsiteX306" fmla="*/ 1257746 w 12192439"/>
              <a:gd name="connsiteY306" fmla="*/ 224989 h 6839191"/>
              <a:gd name="connsiteX307" fmla="*/ 1349359 w 12192439"/>
              <a:gd name="connsiteY307" fmla="*/ 231183 h 6839191"/>
              <a:gd name="connsiteX308" fmla="*/ 1432171 w 12192439"/>
              <a:gd name="connsiteY308" fmla="*/ 237964 h 6839191"/>
              <a:gd name="connsiteX309" fmla="*/ 1511580 w 12192439"/>
              <a:gd name="connsiteY309" fmla="*/ 245742 h 6839191"/>
              <a:gd name="connsiteX310" fmla="*/ 1587235 w 12192439"/>
              <a:gd name="connsiteY310" fmla="*/ 254520 h 6839191"/>
              <a:gd name="connsiteX311" fmla="*/ 1658518 w 12192439"/>
              <a:gd name="connsiteY311" fmla="*/ 264255 h 6839191"/>
              <a:gd name="connsiteX312" fmla="*/ 1722332 w 12192439"/>
              <a:gd name="connsiteY312" fmla="*/ 274459 h 6839191"/>
              <a:gd name="connsiteX313" fmla="*/ 1783646 w 12192439"/>
              <a:gd name="connsiteY313" fmla="*/ 285888 h 6839191"/>
              <a:gd name="connsiteX314" fmla="*/ 1838739 w 12192439"/>
              <a:gd name="connsiteY314" fmla="*/ 297852 h 6839191"/>
              <a:gd name="connsiteX315" fmla="*/ 1889714 w 12192439"/>
              <a:gd name="connsiteY315" fmla="*/ 310722 h 6839191"/>
              <a:gd name="connsiteX316" fmla="*/ 1936014 w 12192439"/>
              <a:gd name="connsiteY316" fmla="*/ 324320 h 6839191"/>
              <a:gd name="connsiteX317" fmla="*/ 1977724 w 12192439"/>
              <a:gd name="connsiteY317" fmla="*/ 338592 h 6839191"/>
              <a:gd name="connsiteX318" fmla="*/ 2015346 w 12192439"/>
              <a:gd name="connsiteY318" fmla="*/ 353616 h 6839191"/>
              <a:gd name="connsiteX319" fmla="*/ 2042047 w 12192439"/>
              <a:gd name="connsiteY319" fmla="*/ 366144 h 6839191"/>
              <a:gd name="connsiteX320" fmla="*/ 2053831 w 12192439"/>
              <a:gd name="connsiteY320" fmla="*/ 372081 h 6839191"/>
              <a:gd name="connsiteX321" fmla="*/ 2057949 w 12192439"/>
              <a:gd name="connsiteY321" fmla="*/ 374376 h 6839191"/>
              <a:gd name="connsiteX322" fmla="*/ 2100418 w 12192439"/>
              <a:gd name="connsiteY322" fmla="*/ 405401 h 6839191"/>
              <a:gd name="connsiteX323" fmla="*/ 2108262 w 12192439"/>
              <a:gd name="connsiteY323" fmla="*/ 413571 h 6839191"/>
              <a:gd name="connsiteX324" fmla="*/ 2118920 w 12192439"/>
              <a:gd name="connsiteY324" fmla="*/ 424623 h 6839191"/>
              <a:gd name="connsiteX325" fmla="*/ 2132995 w 12192439"/>
              <a:gd name="connsiteY325" fmla="*/ 442486 h 6839191"/>
              <a:gd name="connsiteX326" fmla="*/ 2148872 w 12192439"/>
              <a:gd name="connsiteY326" fmla="*/ 465117 h 6839191"/>
              <a:gd name="connsiteX327" fmla="*/ 2156113 w 12192439"/>
              <a:gd name="connsiteY327" fmla="*/ 477662 h 6839191"/>
              <a:gd name="connsiteX328" fmla="*/ 2164072 w 12192439"/>
              <a:gd name="connsiteY328" fmla="*/ 494027 h 6839191"/>
              <a:gd name="connsiteX329" fmla="*/ 2171365 w 12192439"/>
              <a:gd name="connsiteY329" fmla="*/ 510785 h 6839191"/>
              <a:gd name="connsiteX330" fmla="*/ 2177412 w 12192439"/>
              <a:gd name="connsiteY330" fmla="*/ 526336 h 6839191"/>
              <a:gd name="connsiteX331" fmla="*/ 2182329 w 12192439"/>
              <a:gd name="connsiteY331" fmla="*/ 540871 h 6839191"/>
              <a:gd name="connsiteX332" fmla="*/ 2187686 w 12192439"/>
              <a:gd name="connsiteY332" fmla="*/ 557624 h 6839191"/>
              <a:gd name="connsiteX333" fmla="*/ 2192349 w 12192439"/>
              <a:gd name="connsiteY333" fmla="*/ 573463 h 6839191"/>
              <a:gd name="connsiteX334" fmla="*/ 2196579 w 12192439"/>
              <a:gd name="connsiteY334" fmla="*/ 589213 h 6839191"/>
              <a:gd name="connsiteX335" fmla="*/ 2200484 w 12192439"/>
              <a:gd name="connsiteY335" fmla="*/ 604929 h 6839191"/>
              <a:gd name="connsiteX336" fmla="*/ 2204148 w 12192439"/>
              <a:gd name="connsiteY336" fmla="*/ 620820 h 6839191"/>
              <a:gd name="connsiteX337" fmla="*/ 2207351 w 12192439"/>
              <a:gd name="connsiteY337" fmla="*/ 635948 h 6839191"/>
              <a:gd name="connsiteX338" fmla="*/ 2210401 w 12192439"/>
              <a:gd name="connsiteY338" fmla="*/ 651444 h 6839191"/>
              <a:gd name="connsiteX339" fmla="*/ 2210489 w 12192439"/>
              <a:gd name="connsiteY339" fmla="*/ 651696 h 6839191"/>
              <a:gd name="connsiteX340" fmla="*/ 2212507 w 12192439"/>
              <a:gd name="connsiteY340" fmla="*/ 664158 h 6839191"/>
              <a:gd name="connsiteX341" fmla="*/ 2213341 w 12192439"/>
              <a:gd name="connsiteY341" fmla="*/ 667041 h 6839191"/>
              <a:gd name="connsiteX342" fmla="*/ 2214635 w 12192439"/>
              <a:gd name="connsiteY342" fmla="*/ 676879 h 6839191"/>
              <a:gd name="connsiteX343" fmla="*/ 2215952 w 12192439"/>
              <a:gd name="connsiteY343" fmla="*/ 682146 h 6839191"/>
              <a:gd name="connsiteX344" fmla="*/ 2216741 w 12192439"/>
              <a:gd name="connsiteY344" fmla="*/ 689602 h 6839191"/>
              <a:gd name="connsiteX345" fmla="*/ 2218497 w 12192439"/>
              <a:gd name="connsiteY345" fmla="*/ 697331 h 6839191"/>
              <a:gd name="connsiteX346" fmla="*/ 2218870 w 12192439"/>
              <a:gd name="connsiteY346" fmla="*/ 702338 h 6839191"/>
              <a:gd name="connsiteX347" fmla="*/ 2288221 w 12192439"/>
              <a:gd name="connsiteY347" fmla="*/ 776389 h 6839191"/>
              <a:gd name="connsiteX348" fmla="*/ 2396802 w 12192439"/>
              <a:gd name="connsiteY348" fmla="*/ 804635 h 6839191"/>
              <a:gd name="connsiteX349" fmla="*/ 2409089 w 12192439"/>
              <a:gd name="connsiteY349" fmla="*/ 806868 h 6839191"/>
              <a:gd name="connsiteX350" fmla="*/ 3258491 w 12192439"/>
              <a:gd name="connsiteY350" fmla="*/ 841050 h 6839191"/>
              <a:gd name="connsiteX351" fmla="*/ 3503275 w 12192439"/>
              <a:gd name="connsiteY351" fmla="*/ 835245 h 6839191"/>
              <a:gd name="connsiteX352" fmla="*/ 3514771 w 12192439"/>
              <a:gd name="connsiteY352" fmla="*/ 835111 h 6839191"/>
              <a:gd name="connsiteX353" fmla="*/ 4087052 w 12192439"/>
              <a:gd name="connsiteY353" fmla="*/ 837220 h 6839191"/>
              <a:gd name="connsiteX354" fmla="*/ 4131743 w 12192439"/>
              <a:gd name="connsiteY354" fmla="*/ 838639 h 6839191"/>
              <a:gd name="connsiteX355" fmla="*/ 4526289 w 12192439"/>
              <a:gd name="connsiteY355" fmla="*/ 888017 h 6839191"/>
              <a:gd name="connsiteX356" fmla="*/ 4631578 w 12192439"/>
              <a:gd name="connsiteY356" fmla="*/ 976768 h 6839191"/>
              <a:gd name="connsiteX357" fmla="*/ 4550532 w 12192439"/>
              <a:gd name="connsiteY357" fmla="*/ 1113456 h 6839191"/>
              <a:gd name="connsiteX358" fmla="*/ 4396887 w 12192439"/>
              <a:gd name="connsiteY358" fmla="*/ 1225699 h 6839191"/>
              <a:gd name="connsiteX359" fmla="*/ 3398578 w 12192439"/>
              <a:gd name="connsiteY359" fmla="*/ 1729579 h 6839191"/>
              <a:gd name="connsiteX360" fmla="*/ 3165817 w 12192439"/>
              <a:gd name="connsiteY360" fmla="*/ 1834302 h 6839191"/>
              <a:gd name="connsiteX361" fmla="*/ 2925312 w 12192439"/>
              <a:gd name="connsiteY361" fmla="*/ 1941856 h 6839191"/>
              <a:gd name="connsiteX362" fmla="*/ 1983926 w 12192439"/>
              <a:gd name="connsiteY362" fmla="*/ 2424468 h 6839191"/>
              <a:gd name="connsiteX363" fmla="*/ 1964580 w 12192439"/>
              <a:gd name="connsiteY363" fmla="*/ 2437106 h 6839191"/>
              <a:gd name="connsiteX364" fmla="*/ 1803133 w 12192439"/>
              <a:gd name="connsiteY364" fmla="*/ 2612405 h 6839191"/>
              <a:gd name="connsiteX365" fmla="*/ 1833704 w 12192439"/>
              <a:gd name="connsiteY365" fmla="*/ 2672696 h 6839191"/>
              <a:gd name="connsiteX366" fmla="*/ 1862195 w 12192439"/>
              <a:gd name="connsiteY366" fmla="*/ 2716159 h 6839191"/>
              <a:gd name="connsiteX367" fmla="*/ 1890701 w 12192439"/>
              <a:gd name="connsiteY367" fmla="*/ 2759688 h 6839191"/>
              <a:gd name="connsiteX368" fmla="*/ 1919287 w 12192439"/>
              <a:gd name="connsiteY368" fmla="*/ 2803304 h 6839191"/>
              <a:gd name="connsiteX369" fmla="*/ 1947765 w 12192439"/>
              <a:gd name="connsiteY369" fmla="*/ 2846811 h 6839191"/>
              <a:gd name="connsiteX370" fmla="*/ 1976589 w 12192439"/>
              <a:gd name="connsiteY370" fmla="*/ 2890822 h 6839191"/>
              <a:gd name="connsiteX371" fmla="*/ 2005269 w 12192439"/>
              <a:gd name="connsiteY371" fmla="*/ 2934571 h 6839191"/>
              <a:gd name="connsiteX372" fmla="*/ 2033982 w 12192439"/>
              <a:gd name="connsiteY372" fmla="*/ 2978341 h 6839191"/>
              <a:gd name="connsiteX373" fmla="*/ 2062603 w 12192439"/>
              <a:gd name="connsiteY373" fmla="*/ 3022177 h 6839191"/>
              <a:gd name="connsiteX374" fmla="*/ 2091585 w 12192439"/>
              <a:gd name="connsiteY374" fmla="*/ 3066429 h 6839191"/>
              <a:gd name="connsiteX375" fmla="*/ 2120261 w 12192439"/>
              <a:gd name="connsiteY375" fmla="*/ 3110331 h 6839191"/>
              <a:gd name="connsiteX376" fmla="*/ 2149004 w 12192439"/>
              <a:gd name="connsiteY376" fmla="*/ 3154408 h 6839191"/>
              <a:gd name="connsiteX377" fmla="*/ 2178472 w 12192439"/>
              <a:gd name="connsiteY377" fmla="*/ 3199605 h 6839191"/>
              <a:gd name="connsiteX378" fmla="*/ 2206890 w 12192439"/>
              <a:gd name="connsiteY378" fmla="*/ 3243090 h 6839191"/>
              <a:gd name="connsiteX379" fmla="*/ 2236334 w 12192439"/>
              <a:gd name="connsiteY379" fmla="*/ 3288220 h 6839191"/>
              <a:gd name="connsiteX380" fmla="*/ 2265272 w 12192439"/>
              <a:gd name="connsiteY380" fmla="*/ 3332538 h 6839191"/>
              <a:gd name="connsiteX381" fmla="*/ 2294036 w 12192439"/>
              <a:gd name="connsiteY381" fmla="*/ 3376660 h 6839191"/>
              <a:gd name="connsiteX382" fmla="*/ 2323347 w 12192439"/>
              <a:gd name="connsiteY382" fmla="*/ 3421834 h 6839191"/>
              <a:gd name="connsiteX383" fmla="*/ 2353010 w 12192439"/>
              <a:gd name="connsiteY383" fmla="*/ 3467491 h 6839191"/>
              <a:gd name="connsiteX384" fmla="*/ 2382080 w 12192439"/>
              <a:gd name="connsiteY384" fmla="*/ 3511941 h 6839191"/>
              <a:gd name="connsiteX385" fmla="*/ 2411041 w 12192439"/>
              <a:gd name="connsiteY385" fmla="*/ 3556435 h 6839191"/>
              <a:gd name="connsiteX386" fmla="*/ 2440440 w 12192439"/>
              <a:gd name="connsiteY386" fmla="*/ 3601807 h 6839191"/>
              <a:gd name="connsiteX387" fmla="*/ 2469840 w 12192439"/>
              <a:gd name="connsiteY387" fmla="*/ 3647178 h 6839191"/>
              <a:gd name="connsiteX388" fmla="*/ 2499415 w 12192439"/>
              <a:gd name="connsiteY388" fmla="*/ 3692857 h 6839191"/>
              <a:gd name="connsiteX389" fmla="*/ 2528924 w 12192439"/>
              <a:gd name="connsiteY389" fmla="*/ 3738361 h 6839191"/>
              <a:gd name="connsiteX390" fmla="*/ 2558565 w 12192439"/>
              <a:gd name="connsiteY390" fmla="*/ 3784127 h 6839191"/>
              <a:gd name="connsiteX391" fmla="*/ 2588250 w 12192439"/>
              <a:gd name="connsiteY391" fmla="*/ 3830025 h 6839191"/>
              <a:gd name="connsiteX392" fmla="*/ 2617825 w 12192439"/>
              <a:gd name="connsiteY392" fmla="*/ 3875726 h 6839191"/>
              <a:gd name="connsiteX393" fmla="*/ 2647378 w 12192439"/>
              <a:gd name="connsiteY393" fmla="*/ 3921471 h 6839191"/>
              <a:gd name="connsiteX394" fmla="*/ 2676843 w 12192439"/>
              <a:gd name="connsiteY394" fmla="*/ 3967062 h 6839191"/>
              <a:gd name="connsiteX395" fmla="*/ 2706374 w 12192439"/>
              <a:gd name="connsiteY395" fmla="*/ 4012917 h 6839191"/>
              <a:gd name="connsiteX396" fmla="*/ 2736476 w 12192439"/>
              <a:gd name="connsiteY396" fmla="*/ 4059758 h 6839191"/>
              <a:gd name="connsiteX397" fmla="*/ 2765787 w 12192439"/>
              <a:gd name="connsiteY397" fmla="*/ 4105415 h 6839191"/>
              <a:gd name="connsiteX398" fmla="*/ 2766270 w 12192439"/>
              <a:gd name="connsiteY398" fmla="*/ 4106029 h 6839191"/>
              <a:gd name="connsiteX399" fmla="*/ 2793761 w 12192439"/>
              <a:gd name="connsiteY399" fmla="*/ 4149229 h 6839191"/>
              <a:gd name="connsiteX400" fmla="*/ 2795669 w 12192439"/>
              <a:gd name="connsiteY400" fmla="*/ 4151730 h 6839191"/>
              <a:gd name="connsiteX401" fmla="*/ 2826275 w 12192439"/>
              <a:gd name="connsiteY401" fmla="*/ 4199274 h 6839191"/>
              <a:gd name="connsiteX402" fmla="*/ 2856267 w 12192439"/>
              <a:gd name="connsiteY402" fmla="*/ 4245721 h 6839191"/>
              <a:gd name="connsiteX403" fmla="*/ 3019062 w 12192439"/>
              <a:gd name="connsiteY403" fmla="*/ 4414175 h 6839191"/>
              <a:gd name="connsiteX404" fmla="*/ 3259874 w 12192439"/>
              <a:gd name="connsiteY404" fmla="*/ 4515977 h 6839191"/>
              <a:gd name="connsiteX405" fmla="*/ 3528637 w 12192439"/>
              <a:gd name="connsiteY405" fmla="*/ 4548996 h 6839191"/>
              <a:gd name="connsiteX406" fmla="*/ 4060482 w 12192439"/>
              <a:gd name="connsiteY406" fmla="*/ 4499104 h 6839191"/>
              <a:gd name="connsiteX407" fmla="*/ 4832986 w 12192439"/>
              <a:gd name="connsiteY407" fmla="*/ 4303532 h 6839191"/>
              <a:gd name="connsiteX408" fmla="*/ 5103352 w 12192439"/>
              <a:gd name="connsiteY408" fmla="*/ 4209542 h 6839191"/>
              <a:gd name="connsiteX409" fmla="*/ 5153331 w 12192439"/>
              <a:gd name="connsiteY409" fmla="*/ 4234619 h 6839191"/>
              <a:gd name="connsiteX410" fmla="*/ 5308797 w 12192439"/>
              <a:gd name="connsiteY410" fmla="*/ 4263338 h 6839191"/>
              <a:gd name="connsiteX411" fmla="*/ 5638751 w 12192439"/>
              <a:gd name="connsiteY411" fmla="*/ 4246247 h 6839191"/>
              <a:gd name="connsiteX412" fmla="*/ 5713281 w 12192439"/>
              <a:gd name="connsiteY412" fmla="*/ 4238656 h 6839191"/>
              <a:gd name="connsiteX413" fmla="*/ 6563693 w 12192439"/>
              <a:gd name="connsiteY413" fmla="*/ 4142581 h 6839191"/>
              <a:gd name="connsiteX414" fmla="*/ 8574111 w 12192439"/>
              <a:gd name="connsiteY414" fmla="*/ 4068688 h 6839191"/>
              <a:gd name="connsiteX415" fmla="*/ 8538613 w 12192439"/>
              <a:gd name="connsiteY415" fmla="*/ 4113511 h 6839191"/>
              <a:gd name="connsiteX416" fmla="*/ 8099705 w 12192439"/>
              <a:gd name="connsiteY416" fmla="*/ 4648033 h 6839191"/>
              <a:gd name="connsiteX417" fmla="*/ 7475998 w 12192439"/>
              <a:gd name="connsiteY417" fmla="*/ 5414503 h 6839191"/>
              <a:gd name="connsiteX418" fmla="*/ 7035357 w 12192439"/>
              <a:gd name="connsiteY418" fmla="*/ 6032001 h 6839191"/>
              <a:gd name="connsiteX419" fmla="*/ 7029433 w 12192439"/>
              <a:gd name="connsiteY419" fmla="*/ 6042027 h 6839191"/>
              <a:gd name="connsiteX420" fmla="*/ 6888118 w 12192439"/>
              <a:gd name="connsiteY420" fmla="*/ 6403641 h 6839191"/>
              <a:gd name="connsiteX421" fmla="*/ 6949155 w 12192439"/>
              <a:gd name="connsiteY421" fmla="*/ 6555575 h 6839191"/>
              <a:gd name="connsiteX422" fmla="*/ 7202451 w 12192439"/>
              <a:gd name="connsiteY422" fmla="*/ 6623610 h 6839191"/>
              <a:gd name="connsiteX423" fmla="*/ 7204426 w 12192439"/>
              <a:gd name="connsiteY423" fmla="*/ 6623610 h 6839191"/>
              <a:gd name="connsiteX424" fmla="*/ 7467617 w 12192439"/>
              <a:gd name="connsiteY424" fmla="*/ 6598116 h 6839191"/>
              <a:gd name="connsiteX425" fmla="*/ 7473123 w 12192439"/>
              <a:gd name="connsiteY425" fmla="*/ 6597282 h 6839191"/>
              <a:gd name="connsiteX426" fmla="*/ 7834539 w 12192439"/>
              <a:gd name="connsiteY426" fmla="*/ 6528457 h 6839191"/>
              <a:gd name="connsiteX427" fmla="*/ 7895269 w 12192439"/>
              <a:gd name="connsiteY427" fmla="*/ 6515710 h 6839191"/>
              <a:gd name="connsiteX428" fmla="*/ 7998650 w 12192439"/>
              <a:gd name="connsiteY428" fmla="*/ 6494735 h 6839191"/>
              <a:gd name="connsiteX429" fmla="*/ 8087002 w 12192439"/>
              <a:gd name="connsiteY429" fmla="*/ 6477162 h 6839191"/>
              <a:gd name="connsiteX430" fmla="*/ 8175222 w 12192439"/>
              <a:gd name="connsiteY430" fmla="*/ 6460114 h 6839191"/>
              <a:gd name="connsiteX431" fmla="*/ 8262982 w 12192439"/>
              <a:gd name="connsiteY431" fmla="*/ 6443681 h 6839191"/>
              <a:gd name="connsiteX432" fmla="*/ 8350105 w 12192439"/>
              <a:gd name="connsiteY432" fmla="*/ 6427951 h 6839191"/>
              <a:gd name="connsiteX433" fmla="*/ 8436109 w 12192439"/>
              <a:gd name="connsiteY433" fmla="*/ 6412987 h 6839191"/>
              <a:gd name="connsiteX434" fmla="*/ 8522180 w 12192439"/>
              <a:gd name="connsiteY434" fmla="*/ 6398617 h 6839191"/>
              <a:gd name="connsiteX435" fmla="*/ 8599847 w 12192439"/>
              <a:gd name="connsiteY435" fmla="*/ 6386309 h 6839191"/>
              <a:gd name="connsiteX436" fmla="*/ 8694100 w 12192439"/>
              <a:gd name="connsiteY436" fmla="*/ 6372201 h 6839191"/>
              <a:gd name="connsiteX437" fmla="*/ 8778613 w 12192439"/>
              <a:gd name="connsiteY437" fmla="*/ 6360222 h 6839191"/>
              <a:gd name="connsiteX438" fmla="*/ 8862687 w 12192439"/>
              <a:gd name="connsiteY438" fmla="*/ 6349077 h 6839191"/>
              <a:gd name="connsiteX439" fmla="*/ 8946124 w 12192439"/>
              <a:gd name="connsiteY439" fmla="*/ 6338852 h 6839191"/>
              <a:gd name="connsiteX440" fmla="*/ 9023923 w 12192439"/>
              <a:gd name="connsiteY440" fmla="*/ 6330186 h 6839191"/>
              <a:gd name="connsiteX441" fmla="*/ 9111134 w 12192439"/>
              <a:gd name="connsiteY441" fmla="*/ 6321498 h 6839191"/>
              <a:gd name="connsiteX442" fmla="*/ 9190293 w 12192439"/>
              <a:gd name="connsiteY442" fmla="*/ 6314565 h 6839191"/>
              <a:gd name="connsiteX443" fmla="*/ 9192224 w 12192439"/>
              <a:gd name="connsiteY443" fmla="*/ 6314368 h 6839191"/>
              <a:gd name="connsiteX444" fmla="*/ 9242993 w 12192439"/>
              <a:gd name="connsiteY444" fmla="*/ 6310747 h 6839191"/>
              <a:gd name="connsiteX445" fmla="*/ 9271647 w 12192439"/>
              <a:gd name="connsiteY445" fmla="*/ 6308400 h 6839191"/>
              <a:gd name="connsiteX446" fmla="*/ 9296043 w 12192439"/>
              <a:gd name="connsiteY446" fmla="*/ 6307083 h 6839191"/>
              <a:gd name="connsiteX447" fmla="*/ 9350959 w 12192439"/>
              <a:gd name="connsiteY447" fmla="*/ 6303573 h 6839191"/>
              <a:gd name="connsiteX448" fmla="*/ 9431237 w 12192439"/>
              <a:gd name="connsiteY448" fmla="*/ 6299931 h 6839191"/>
              <a:gd name="connsiteX449" fmla="*/ 9508685 w 12192439"/>
              <a:gd name="connsiteY449" fmla="*/ 6297693 h 6839191"/>
              <a:gd name="connsiteX450" fmla="*/ 9587230 w 12192439"/>
              <a:gd name="connsiteY450" fmla="*/ 6296816 h 6839191"/>
              <a:gd name="connsiteX451" fmla="*/ 9658469 w 12192439"/>
              <a:gd name="connsiteY451" fmla="*/ 6297496 h 6839191"/>
              <a:gd name="connsiteX452" fmla="*/ 9737035 w 12192439"/>
              <a:gd name="connsiteY452" fmla="*/ 6299865 h 6839191"/>
              <a:gd name="connsiteX453" fmla="*/ 9809371 w 12192439"/>
              <a:gd name="connsiteY453" fmla="*/ 6303661 h 6839191"/>
              <a:gd name="connsiteX454" fmla="*/ 9878570 w 12192439"/>
              <a:gd name="connsiteY454" fmla="*/ 6308992 h 6839191"/>
              <a:gd name="connsiteX455" fmla="*/ 9948865 w 12192439"/>
              <a:gd name="connsiteY455" fmla="*/ 6316342 h 6839191"/>
              <a:gd name="connsiteX456" fmla="*/ 10018853 w 12192439"/>
              <a:gd name="connsiteY456" fmla="*/ 6325645 h 6839191"/>
              <a:gd name="connsiteX457" fmla="*/ 10085046 w 12192439"/>
              <a:gd name="connsiteY457" fmla="*/ 6336505 h 6839191"/>
              <a:gd name="connsiteX458" fmla="*/ 10148738 w 12192439"/>
              <a:gd name="connsiteY458" fmla="*/ 6349077 h 6839191"/>
              <a:gd name="connsiteX459" fmla="*/ 10209117 w 12192439"/>
              <a:gd name="connsiteY459" fmla="*/ 6363162 h 6839191"/>
              <a:gd name="connsiteX460" fmla="*/ 10272347 w 12192439"/>
              <a:gd name="connsiteY460" fmla="*/ 6380275 h 6839191"/>
              <a:gd name="connsiteX461" fmla="*/ 10330071 w 12192439"/>
              <a:gd name="connsiteY461" fmla="*/ 6398288 h 6839191"/>
              <a:gd name="connsiteX462" fmla="*/ 10386062 w 12192439"/>
              <a:gd name="connsiteY462" fmla="*/ 6418231 h 6839191"/>
              <a:gd name="connsiteX463" fmla="*/ 10440604 w 12192439"/>
              <a:gd name="connsiteY463" fmla="*/ 6440193 h 6839191"/>
              <a:gd name="connsiteX464" fmla="*/ 10469345 w 12192439"/>
              <a:gd name="connsiteY464" fmla="*/ 6453357 h 6839191"/>
              <a:gd name="connsiteX465" fmla="*/ 10490670 w 12192439"/>
              <a:gd name="connsiteY465" fmla="*/ 6462791 h 6839191"/>
              <a:gd name="connsiteX466" fmla="*/ 11447228 w 12192439"/>
              <a:gd name="connsiteY466" fmla="*/ 6817932 h 6839191"/>
              <a:gd name="connsiteX467" fmla="*/ 11516844 w 12192439"/>
              <a:gd name="connsiteY467" fmla="*/ 6839192 h 6839191"/>
              <a:gd name="connsiteX468" fmla="*/ 11517348 w 12192439"/>
              <a:gd name="connsiteY468" fmla="*/ 6837546 h 6839191"/>
              <a:gd name="connsiteX469" fmla="*/ 11447733 w 12192439"/>
              <a:gd name="connsiteY469" fmla="*/ 6816287 h 6839191"/>
              <a:gd name="connsiteX470" fmla="*/ 10516033 w 12192439"/>
              <a:gd name="connsiteY470" fmla="*/ 6473805 h 6839191"/>
              <a:gd name="connsiteX471" fmla="*/ 11477132 w 12192439"/>
              <a:gd name="connsiteY471" fmla="*/ 6772911 h 6839191"/>
              <a:gd name="connsiteX472" fmla="*/ 11535602 w 12192439"/>
              <a:gd name="connsiteY472" fmla="*/ 6787962 h 6839191"/>
              <a:gd name="connsiteX473" fmla="*/ 11536062 w 12192439"/>
              <a:gd name="connsiteY473" fmla="*/ 6786185 h 6839191"/>
              <a:gd name="connsiteX474" fmla="*/ 11477571 w 12192439"/>
              <a:gd name="connsiteY474" fmla="*/ 6771156 h 6839191"/>
              <a:gd name="connsiteX475" fmla="*/ 10490188 w 12192439"/>
              <a:gd name="connsiteY475" fmla="*/ 6460597 h 6839191"/>
              <a:gd name="connsiteX476" fmla="*/ 10480337 w 12192439"/>
              <a:gd name="connsiteY476" fmla="*/ 6455441 h 6839191"/>
              <a:gd name="connsiteX477" fmla="*/ 11496176 w 12192439"/>
              <a:gd name="connsiteY477" fmla="*/ 6724336 h 6839191"/>
              <a:gd name="connsiteX478" fmla="*/ 11554361 w 12192439"/>
              <a:gd name="connsiteY478" fmla="*/ 6736711 h 6839191"/>
              <a:gd name="connsiteX479" fmla="*/ 11554778 w 12192439"/>
              <a:gd name="connsiteY479" fmla="*/ 6734824 h 6839191"/>
              <a:gd name="connsiteX480" fmla="*/ 11496593 w 12192439"/>
              <a:gd name="connsiteY480" fmla="*/ 6722450 h 6839191"/>
              <a:gd name="connsiteX481" fmla="*/ 10466471 w 12192439"/>
              <a:gd name="connsiteY481" fmla="*/ 6448113 h 6839191"/>
              <a:gd name="connsiteX482" fmla="*/ 10452210 w 12192439"/>
              <a:gd name="connsiteY482" fmla="*/ 6440478 h 6839191"/>
              <a:gd name="connsiteX483" fmla="*/ 11520748 w 12192439"/>
              <a:gd name="connsiteY483" fmla="*/ 6676442 h 6839191"/>
              <a:gd name="connsiteX484" fmla="*/ 11573119 w 12192439"/>
              <a:gd name="connsiteY484" fmla="*/ 6685459 h 6839191"/>
              <a:gd name="connsiteX485" fmla="*/ 11573471 w 12192439"/>
              <a:gd name="connsiteY485" fmla="*/ 6683462 h 6839191"/>
              <a:gd name="connsiteX486" fmla="*/ 11521100 w 12192439"/>
              <a:gd name="connsiteY486" fmla="*/ 6674445 h 6839191"/>
              <a:gd name="connsiteX487" fmla="*/ 10442293 w 12192439"/>
              <a:gd name="connsiteY487" fmla="*/ 6435103 h 6839191"/>
              <a:gd name="connsiteX488" fmla="*/ 10426299 w 12192439"/>
              <a:gd name="connsiteY488" fmla="*/ 6426305 h 6839191"/>
              <a:gd name="connsiteX489" fmla="*/ 11545278 w 12192439"/>
              <a:gd name="connsiteY489" fmla="*/ 6627932 h 6839191"/>
              <a:gd name="connsiteX490" fmla="*/ 11591900 w 12192439"/>
              <a:gd name="connsiteY490" fmla="*/ 6634208 h 6839191"/>
              <a:gd name="connsiteX491" fmla="*/ 11592185 w 12192439"/>
              <a:gd name="connsiteY491" fmla="*/ 6632101 h 6839191"/>
              <a:gd name="connsiteX492" fmla="*/ 11545541 w 12192439"/>
              <a:gd name="connsiteY492" fmla="*/ 6625848 h 6839191"/>
              <a:gd name="connsiteX493" fmla="*/ 10418576 w 12192439"/>
              <a:gd name="connsiteY493" fmla="*/ 6421961 h 6839191"/>
              <a:gd name="connsiteX494" fmla="*/ 10401617 w 12192439"/>
              <a:gd name="connsiteY494" fmla="*/ 6412373 h 6839191"/>
              <a:gd name="connsiteX495" fmla="*/ 11569719 w 12192439"/>
              <a:gd name="connsiteY495" fmla="*/ 6578875 h 6839191"/>
              <a:gd name="connsiteX496" fmla="*/ 11610658 w 12192439"/>
              <a:gd name="connsiteY496" fmla="*/ 6582956 h 6839191"/>
              <a:gd name="connsiteX497" fmla="*/ 11610878 w 12192439"/>
              <a:gd name="connsiteY497" fmla="*/ 6580762 h 6839191"/>
              <a:gd name="connsiteX498" fmla="*/ 11569960 w 12192439"/>
              <a:gd name="connsiteY498" fmla="*/ 6576681 h 6839191"/>
              <a:gd name="connsiteX499" fmla="*/ 10394947 w 12192439"/>
              <a:gd name="connsiteY499" fmla="*/ 6408555 h 6839191"/>
              <a:gd name="connsiteX500" fmla="*/ 10377527 w 12192439"/>
              <a:gd name="connsiteY500" fmla="*/ 6398420 h 6839191"/>
              <a:gd name="connsiteX501" fmla="*/ 11594138 w 12192439"/>
              <a:gd name="connsiteY501" fmla="*/ 6529335 h 6839191"/>
              <a:gd name="connsiteX502" fmla="*/ 11629417 w 12192439"/>
              <a:gd name="connsiteY502" fmla="*/ 6531704 h 6839191"/>
              <a:gd name="connsiteX503" fmla="*/ 11629571 w 12192439"/>
              <a:gd name="connsiteY503" fmla="*/ 6529401 h 6839191"/>
              <a:gd name="connsiteX504" fmla="*/ 11594314 w 12192439"/>
              <a:gd name="connsiteY504" fmla="*/ 6527031 h 6839191"/>
              <a:gd name="connsiteX505" fmla="*/ 10371669 w 12192439"/>
              <a:gd name="connsiteY505" fmla="*/ 6394953 h 6839191"/>
              <a:gd name="connsiteX506" fmla="*/ 10354007 w 12192439"/>
              <a:gd name="connsiteY506" fmla="*/ 6384400 h 6839191"/>
              <a:gd name="connsiteX507" fmla="*/ 11618140 w 12192439"/>
              <a:gd name="connsiteY507" fmla="*/ 6479334 h 6839191"/>
              <a:gd name="connsiteX508" fmla="*/ 11648198 w 12192439"/>
              <a:gd name="connsiteY508" fmla="*/ 6480453 h 6839191"/>
              <a:gd name="connsiteX509" fmla="*/ 11648286 w 12192439"/>
              <a:gd name="connsiteY509" fmla="*/ 6478061 h 6839191"/>
              <a:gd name="connsiteX510" fmla="*/ 11618228 w 12192439"/>
              <a:gd name="connsiteY510" fmla="*/ 6476921 h 6839191"/>
              <a:gd name="connsiteX511" fmla="*/ 10348632 w 12192439"/>
              <a:gd name="connsiteY511" fmla="*/ 6381153 h 6839191"/>
              <a:gd name="connsiteX512" fmla="*/ 10330904 w 12192439"/>
              <a:gd name="connsiteY512" fmla="*/ 6370249 h 6839191"/>
              <a:gd name="connsiteX513" fmla="*/ 11641901 w 12192439"/>
              <a:gd name="connsiteY513" fmla="*/ 6428960 h 6839191"/>
              <a:gd name="connsiteX514" fmla="*/ 11666956 w 12192439"/>
              <a:gd name="connsiteY514" fmla="*/ 6429201 h 6839191"/>
              <a:gd name="connsiteX515" fmla="*/ 11667000 w 12192439"/>
              <a:gd name="connsiteY515" fmla="*/ 6426700 h 6839191"/>
              <a:gd name="connsiteX516" fmla="*/ 11641945 w 12192439"/>
              <a:gd name="connsiteY516" fmla="*/ 6426459 h 6839191"/>
              <a:gd name="connsiteX517" fmla="*/ 10325968 w 12192439"/>
              <a:gd name="connsiteY517" fmla="*/ 6367133 h 6839191"/>
              <a:gd name="connsiteX518" fmla="*/ 10308219 w 12192439"/>
              <a:gd name="connsiteY518" fmla="*/ 6355922 h 6839191"/>
              <a:gd name="connsiteX519" fmla="*/ 11102619 w 12192439"/>
              <a:gd name="connsiteY519" fmla="*/ 6384575 h 6839191"/>
              <a:gd name="connsiteX520" fmla="*/ 11665333 w 12192439"/>
              <a:gd name="connsiteY520" fmla="*/ 6378300 h 6839191"/>
              <a:gd name="connsiteX521" fmla="*/ 11685737 w 12192439"/>
              <a:gd name="connsiteY521" fmla="*/ 6377949 h 6839191"/>
              <a:gd name="connsiteX522" fmla="*/ 11685693 w 12192439"/>
              <a:gd name="connsiteY522" fmla="*/ 6375361 h 6839191"/>
              <a:gd name="connsiteX523" fmla="*/ 11665289 w 12192439"/>
              <a:gd name="connsiteY523" fmla="*/ 6375690 h 6839191"/>
              <a:gd name="connsiteX524" fmla="*/ 10303523 w 12192439"/>
              <a:gd name="connsiteY524" fmla="*/ 6352916 h 6839191"/>
              <a:gd name="connsiteX525" fmla="*/ 10285950 w 12192439"/>
              <a:gd name="connsiteY525" fmla="*/ 6341442 h 6839191"/>
              <a:gd name="connsiteX526" fmla="*/ 10752282 w 12192439"/>
              <a:gd name="connsiteY526" fmla="*/ 6353201 h 6839191"/>
              <a:gd name="connsiteX527" fmla="*/ 11688370 w 12192439"/>
              <a:gd name="connsiteY527" fmla="*/ 6327356 h 6839191"/>
              <a:gd name="connsiteX528" fmla="*/ 11704495 w 12192439"/>
              <a:gd name="connsiteY528" fmla="*/ 6326698 h 6839191"/>
              <a:gd name="connsiteX529" fmla="*/ 11704386 w 12192439"/>
              <a:gd name="connsiteY529" fmla="*/ 6323999 h 6839191"/>
              <a:gd name="connsiteX530" fmla="*/ 11688260 w 12192439"/>
              <a:gd name="connsiteY530" fmla="*/ 6324657 h 6839191"/>
              <a:gd name="connsiteX531" fmla="*/ 10281452 w 12192439"/>
              <a:gd name="connsiteY531" fmla="*/ 6338480 h 6839191"/>
              <a:gd name="connsiteX532" fmla="*/ 10263944 w 12192439"/>
              <a:gd name="connsiteY532" fmla="*/ 6326742 h 6839191"/>
              <a:gd name="connsiteX533" fmla="*/ 10478494 w 12192439"/>
              <a:gd name="connsiteY533" fmla="*/ 6329462 h 6839191"/>
              <a:gd name="connsiteX534" fmla="*/ 11710859 w 12192439"/>
              <a:gd name="connsiteY534" fmla="*/ 6276236 h 6839191"/>
              <a:gd name="connsiteX535" fmla="*/ 11723254 w 12192439"/>
              <a:gd name="connsiteY535" fmla="*/ 6275424 h 6839191"/>
              <a:gd name="connsiteX536" fmla="*/ 11723079 w 12192439"/>
              <a:gd name="connsiteY536" fmla="*/ 6272660 h 6839191"/>
              <a:gd name="connsiteX537" fmla="*/ 11710683 w 12192439"/>
              <a:gd name="connsiteY537" fmla="*/ 6273449 h 6839191"/>
              <a:gd name="connsiteX538" fmla="*/ 10259622 w 12192439"/>
              <a:gd name="connsiteY538" fmla="*/ 6323824 h 6839191"/>
              <a:gd name="connsiteX539" fmla="*/ 10242289 w 12192439"/>
              <a:gd name="connsiteY539" fmla="*/ 6311844 h 6839191"/>
              <a:gd name="connsiteX540" fmla="*/ 11732952 w 12192439"/>
              <a:gd name="connsiteY540" fmla="*/ 6224963 h 6839191"/>
              <a:gd name="connsiteX541" fmla="*/ 11742035 w 12192439"/>
              <a:gd name="connsiteY541" fmla="*/ 6224173 h 6839191"/>
              <a:gd name="connsiteX542" fmla="*/ 11741793 w 12192439"/>
              <a:gd name="connsiteY542" fmla="*/ 6221299 h 6839191"/>
              <a:gd name="connsiteX543" fmla="*/ 11732711 w 12192439"/>
              <a:gd name="connsiteY543" fmla="*/ 6222088 h 6839191"/>
              <a:gd name="connsiteX544" fmla="*/ 10238187 w 12192439"/>
              <a:gd name="connsiteY544" fmla="*/ 6308949 h 6839191"/>
              <a:gd name="connsiteX545" fmla="*/ 10220985 w 12192439"/>
              <a:gd name="connsiteY545" fmla="*/ 6296728 h 6839191"/>
              <a:gd name="connsiteX546" fmla="*/ 11754278 w 12192439"/>
              <a:gd name="connsiteY546" fmla="*/ 6173623 h 6839191"/>
              <a:gd name="connsiteX547" fmla="*/ 11760793 w 12192439"/>
              <a:gd name="connsiteY547" fmla="*/ 6172921 h 6839191"/>
              <a:gd name="connsiteX548" fmla="*/ 11760486 w 12192439"/>
              <a:gd name="connsiteY548" fmla="*/ 6169959 h 6839191"/>
              <a:gd name="connsiteX549" fmla="*/ 11753948 w 12192439"/>
              <a:gd name="connsiteY549" fmla="*/ 6170639 h 6839191"/>
              <a:gd name="connsiteX550" fmla="*/ 10216970 w 12192439"/>
              <a:gd name="connsiteY550" fmla="*/ 6293832 h 6839191"/>
              <a:gd name="connsiteX551" fmla="*/ 10200033 w 12192439"/>
              <a:gd name="connsiteY551" fmla="*/ 6281392 h 6839191"/>
              <a:gd name="connsiteX552" fmla="*/ 11775077 w 12192439"/>
              <a:gd name="connsiteY552" fmla="*/ 6122218 h 6839191"/>
              <a:gd name="connsiteX553" fmla="*/ 11779574 w 12192439"/>
              <a:gd name="connsiteY553" fmla="*/ 6121647 h 6839191"/>
              <a:gd name="connsiteX554" fmla="*/ 11779179 w 12192439"/>
              <a:gd name="connsiteY554" fmla="*/ 6118598 h 6839191"/>
              <a:gd name="connsiteX555" fmla="*/ 11774703 w 12192439"/>
              <a:gd name="connsiteY555" fmla="*/ 6119168 h 6839191"/>
              <a:gd name="connsiteX556" fmla="*/ 10196150 w 12192439"/>
              <a:gd name="connsiteY556" fmla="*/ 6278518 h 6839191"/>
              <a:gd name="connsiteX557" fmla="*/ 10179410 w 12192439"/>
              <a:gd name="connsiteY557" fmla="*/ 6265858 h 6839191"/>
              <a:gd name="connsiteX558" fmla="*/ 11795217 w 12192439"/>
              <a:gd name="connsiteY558" fmla="*/ 6070857 h 6839191"/>
              <a:gd name="connsiteX559" fmla="*/ 11798332 w 12192439"/>
              <a:gd name="connsiteY559" fmla="*/ 6070396 h 6839191"/>
              <a:gd name="connsiteX560" fmla="*/ 11797894 w 12192439"/>
              <a:gd name="connsiteY560" fmla="*/ 6067258 h 6839191"/>
              <a:gd name="connsiteX561" fmla="*/ 11794756 w 12192439"/>
              <a:gd name="connsiteY561" fmla="*/ 6067698 h 6839191"/>
              <a:gd name="connsiteX562" fmla="*/ 10175592 w 12192439"/>
              <a:gd name="connsiteY562" fmla="*/ 6262941 h 6839191"/>
              <a:gd name="connsiteX563" fmla="*/ 10159093 w 12192439"/>
              <a:gd name="connsiteY563" fmla="*/ 6250084 h 6839191"/>
              <a:gd name="connsiteX564" fmla="*/ 11814458 w 12192439"/>
              <a:gd name="connsiteY564" fmla="*/ 6019561 h 6839191"/>
              <a:gd name="connsiteX565" fmla="*/ 11817113 w 12192439"/>
              <a:gd name="connsiteY565" fmla="*/ 6019144 h 6839191"/>
              <a:gd name="connsiteX566" fmla="*/ 11816587 w 12192439"/>
              <a:gd name="connsiteY566" fmla="*/ 6015919 h 6839191"/>
              <a:gd name="connsiteX567" fmla="*/ 11813954 w 12192439"/>
              <a:gd name="connsiteY567" fmla="*/ 6016336 h 6839191"/>
              <a:gd name="connsiteX568" fmla="*/ 10155408 w 12192439"/>
              <a:gd name="connsiteY568" fmla="*/ 6247144 h 6839191"/>
              <a:gd name="connsiteX569" fmla="*/ 10139150 w 12192439"/>
              <a:gd name="connsiteY569" fmla="*/ 6234067 h 6839191"/>
              <a:gd name="connsiteX570" fmla="*/ 11832866 w 12192439"/>
              <a:gd name="connsiteY570" fmla="*/ 5968420 h 6839191"/>
              <a:gd name="connsiteX571" fmla="*/ 11835872 w 12192439"/>
              <a:gd name="connsiteY571" fmla="*/ 5967871 h 6839191"/>
              <a:gd name="connsiteX572" fmla="*/ 11835280 w 12192439"/>
              <a:gd name="connsiteY572" fmla="*/ 5964558 h 6839191"/>
              <a:gd name="connsiteX573" fmla="*/ 11832274 w 12192439"/>
              <a:gd name="connsiteY573" fmla="*/ 5965107 h 6839191"/>
              <a:gd name="connsiteX574" fmla="*/ 10135508 w 12192439"/>
              <a:gd name="connsiteY574" fmla="*/ 6231106 h 6839191"/>
              <a:gd name="connsiteX575" fmla="*/ 10119469 w 12192439"/>
              <a:gd name="connsiteY575" fmla="*/ 6217832 h 6839191"/>
              <a:gd name="connsiteX576" fmla="*/ 11850351 w 12192439"/>
              <a:gd name="connsiteY576" fmla="*/ 5917453 h 6839191"/>
              <a:gd name="connsiteX577" fmla="*/ 11854630 w 12192439"/>
              <a:gd name="connsiteY577" fmla="*/ 5916619 h 6839191"/>
              <a:gd name="connsiteX578" fmla="*/ 11853972 w 12192439"/>
              <a:gd name="connsiteY578" fmla="*/ 5913218 h 6839191"/>
              <a:gd name="connsiteX579" fmla="*/ 11849694 w 12192439"/>
              <a:gd name="connsiteY579" fmla="*/ 5914052 h 6839191"/>
              <a:gd name="connsiteX580" fmla="*/ 10115937 w 12192439"/>
              <a:gd name="connsiteY580" fmla="*/ 6214826 h 6839191"/>
              <a:gd name="connsiteX581" fmla="*/ 10100207 w 12192439"/>
              <a:gd name="connsiteY581" fmla="*/ 6201333 h 6839191"/>
              <a:gd name="connsiteX582" fmla="*/ 11866982 w 12192439"/>
              <a:gd name="connsiteY582" fmla="*/ 5866684 h 6839191"/>
              <a:gd name="connsiteX583" fmla="*/ 11873411 w 12192439"/>
              <a:gd name="connsiteY583" fmla="*/ 5865367 h 6839191"/>
              <a:gd name="connsiteX584" fmla="*/ 11872687 w 12192439"/>
              <a:gd name="connsiteY584" fmla="*/ 5861879 h 6839191"/>
              <a:gd name="connsiteX585" fmla="*/ 11866258 w 12192439"/>
              <a:gd name="connsiteY585" fmla="*/ 5863217 h 6839191"/>
              <a:gd name="connsiteX586" fmla="*/ 10096675 w 12192439"/>
              <a:gd name="connsiteY586" fmla="*/ 6198284 h 6839191"/>
              <a:gd name="connsiteX587" fmla="*/ 10081229 w 12192439"/>
              <a:gd name="connsiteY587" fmla="*/ 6184615 h 6839191"/>
              <a:gd name="connsiteX588" fmla="*/ 11882143 w 12192439"/>
              <a:gd name="connsiteY588" fmla="*/ 5816332 h 6839191"/>
              <a:gd name="connsiteX589" fmla="*/ 11892169 w 12192439"/>
              <a:gd name="connsiteY589" fmla="*/ 5814094 h 6839191"/>
              <a:gd name="connsiteX590" fmla="*/ 11891380 w 12192439"/>
              <a:gd name="connsiteY590" fmla="*/ 5810540 h 6839191"/>
              <a:gd name="connsiteX591" fmla="*/ 11881353 w 12192439"/>
              <a:gd name="connsiteY591" fmla="*/ 5812756 h 6839191"/>
              <a:gd name="connsiteX592" fmla="*/ 10077784 w 12192439"/>
              <a:gd name="connsiteY592" fmla="*/ 6181500 h 6839191"/>
              <a:gd name="connsiteX593" fmla="*/ 10062645 w 12192439"/>
              <a:gd name="connsiteY593" fmla="*/ 6167655 h 6839191"/>
              <a:gd name="connsiteX594" fmla="*/ 11896295 w 12192439"/>
              <a:gd name="connsiteY594" fmla="*/ 5766287 h 6839191"/>
              <a:gd name="connsiteX595" fmla="*/ 11910950 w 12192439"/>
              <a:gd name="connsiteY595" fmla="*/ 5762842 h 6839191"/>
              <a:gd name="connsiteX596" fmla="*/ 11910072 w 12192439"/>
              <a:gd name="connsiteY596" fmla="*/ 5759200 h 6839191"/>
              <a:gd name="connsiteX597" fmla="*/ 11895439 w 12192439"/>
              <a:gd name="connsiteY597" fmla="*/ 5762645 h 6839191"/>
              <a:gd name="connsiteX598" fmla="*/ 10059223 w 12192439"/>
              <a:gd name="connsiteY598" fmla="*/ 6164474 h 6839191"/>
              <a:gd name="connsiteX599" fmla="*/ 10044348 w 12192439"/>
              <a:gd name="connsiteY599" fmla="*/ 6150433 h 6839191"/>
              <a:gd name="connsiteX600" fmla="*/ 11909612 w 12192439"/>
              <a:gd name="connsiteY600" fmla="*/ 5716571 h 6839191"/>
              <a:gd name="connsiteX601" fmla="*/ 11929709 w 12192439"/>
              <a:gd name="connsiteY601" fmla="*/ 5711569 h 6839191"/>
              <a:gd name="connsiteX602" fmla="*/ 11928787 w 12192439"/>
              <a:gd name="connsiteY602" fmla="*/ 5707839 h 6839191"/>
              <a:gd name="connsiteX603" fmla="*/ 11908668 w 12192439"/>
              <a:gd name="connsiteY603" fmla="*/ 5712842 h 6839191"/>
              <a:gd name="connsiteX604" fmla="*/ 10040969 w 12192439"/>
              <a:gd name="connsiteY604" fmla="*/ 6147186 h 6839191"/>
              <a:gd name="connsiteX605" fmla="*/ 10026444 w 12192439"/>
              <a:gd name="connsiteY605" fmla="*/ 6132969 h 6839191"/>
              <a:gd name="connsiteX606" fmla="*/ 11921503 w 12192439"/>
              <a:gd name="connsiteY606" fmla="*/ 5667338 h 6839191"/>
              <a:gd name="connsiteX607" fmla="*/ 11948467 w 12192439"/>
              <a:gd name="connsiteY607" fmla="*/ 5660317 h 6839191"/>
              <a:gd name="connsiteX608" fmla="*/ 11947479 w 12192439"/>
              <a:gd name="connsiteY608" fmla="*/ 5656500 h 6839191"/>
              <a:gd name="connsiteX609" fmla="*/ 11920515 w 12192439"/>
              <a:gd name="connsiteY609" fmla="*/ 5663542 h 6839191"/>
              <a:gd name="connsiteX610" fmla="*/ 10023110 w 12192439"/>
              <a:gd name="connsiteY610" fmla="*/ 6129656 h 6839191"/>
              <a:gd name="connsiteX611" fmla="*/ 10008871 w 12192439"/>
              <a:gd name="connsiteY611" fmla="*/ 6115241 h 6839191"/>
              <a:gd name="connsiteX612" fmla="*/ 11932144 w 12192439"/>
              <a:gd name="connsiteY612" fmla="*/ 5618609 h 6839191"/>
              <a:gd name="connsiteX613" fmla="*/ 11967248 w 12192439"/>
              <a:gd name="connsiteY613" fmla="*/ 5609066 h 6839191"/>
              <a:gd name="connsiteX614" fmla="*/ 11966195 w 12192439"/>
              <a:gd name="connsiteY614" fmla="*/ 5605161 h 6839191"/>
              <a:gd name="connsiteX615" fmla="*/ 11931091 w 12192439"/>
              <a:gd name="connsiteY615" fmla="*/ 5614726 h 6839191"/>
              <a:gd name="connsiteX616" fmla="*/ 10005558 w 12192439"/>
              <a:gd name="connsiteY616" fmla="*/ 6111862 h 6839191"/>
              <a:gd name="connsiteX617" fmla="*/ 9991648 w 12192439"/>
              <a:gd name="connsiteY617" fmla="*/ 6097273 h 6839191"/>
              <a:gd name="connsiteX618" fmla="*/ 11941205 w 12192439"/>
              <a:gd name="connsiteY618" fmla="*/ 5570495 h 6839191"/>
              <a:gd name="connsiteX619" fmla="*/ 11986006 w 12192439"/>
              <a:gd name="connsiteY619" fmla="*/ 5557792 h 6839191"/>
              <a:gd name="connsiteX620" fmla="*/ 11984888 w 12192439"/>
              <a:gd name="connsiteY620" fmla="*/ 5553821 h 6839191"/>
              <a:gd name="connsiteX621" fmla="*/ 11940087 w 12192439"/>
              <a:gd name="connsiteY621" fmla="*/ 5566524 h 6839191"/>
              <a:gd name="connsiteX622" fmla="*/ 9988401 w 12192439"/>
              <a:gd name="connsiteY622" fmla="*/ 6093806 h 6839191"/>
              <a:gd name="connsiteX623" fmla="*/ 9974798 w 12192439"/>
              <a:gd name="connsiteY623" fmla="*/ 6079018 h 6839191"/>
              <a:gd name="connsiteX624" fmla="*/ 11948972 w 12192439"/>
              <a:gd name="connsiteY624" fmla="*/ 5522952 h 6839191"/>
              <a:gd name="connsiteX625" fmla="*/ 12004787 w 12192439"/>
              <a:gd name="connsiteY625" fmla="*/ 5506541 h 6839191"/>
              <a:gd name="connsiteX626" fmla="*/ 12003580 w 12192439"/>
              <a:gd name="connsiteY626" fmla="*/ 5502482 h 6839191"/>
              <a:gd name="connsiteX627" fmla="*/ 11947787 w 12192439"/>
              <a:gd name="connsiteY627" fmla="*/ 5518893 h 6839191"/>
              <a:gd name="connsiteX628" fmla="*/ 9971573 w 12192439"/>
              <a:gd name="connsiteY628" fmla="*/ 6075486 h 6839191"/>
              <a:gd name="connsiteX629" fmla="*/ 9957992 w 12192439"/>
              <a:gd name="connsiteY629" fmla="*/ 6060238 h 6839191"/>
              <a:gd name="connsiteX630" fmla="*/ 12023546 w 12192439"/>
              <a:gd name="connsiteY630" fmla="*/ 5455267 h 6839191"/>
              <a:gd name="connsiteX631" fmla="*/ 12022295 w 12192439"/>
              <a:gd name="connsiteY631" fmla="*/ 5451143 h 6839191"/>
              <a:gd name="connsiteX632" fmla="*/ 9954855 w 12192439"/>
              <a:gd name="connsiteY632" fmla="*/ 6056618 h 6839191"/>
              <a:gd name="connsiteX633" fmla="*/ 9941888 w 12192439"/>
              <a:gd name="connsiteY633" fmla="*/ 6041479 h 6839191"/>
              <a:gd name="connsiteX634" fmla="*/ 12042304 w 12192439"/>
              <a:gd name="connsiteY634" fmla="*/ 5404016 h 6839191"/>
              <a:gd name="connsiteX635" fmla="*/ 12040988 w 12192439"/>
              <a:gd name="connsiteY635" fmla="*/ 5399803 h 6839191"/>
              <a:gd name="connsiteX636" fmla="*/ 9938751 w 12192439"/>
              <a:gd name="connsiteY636" fmla="*/ 6037771 h 6839191"/>
              <a:gd name="connsiteX637" fmla="*/ 9926092 w 12192439"/>
              <a:gd name="connsiteY637" fmla="*/ 6022435 h 6839191"/>
              <a:gd name="connsiteX638" fmla="*/ 12049369 w 12192439"/>
              <a:gd name="connsiteY638" fmla="*/ 5356538 h 6839191"/>
              <a:gd name="connsiteX639" fmla="*/ 12061085 w 12192439"/>
              <a:gd name="connsiteY639" fmla="*/ 5352742 h 6839191"/>
              <a:gd name="connsiteX640" fmla="*/ 12059680 w 12192439"/>
              <a:gd name="connsiteY640" fmla="*/ 5348442 h 6839191"/>
              <a:gd name="connsiteX641" fmla="*/ 12047965 w 12192439"/>
              <a:gd name="connsiteY641" fmla="*/ 5352237 h 6839191"/>
              <a:gd name="connsiteX642" fmla="*/ 9923019 w 12192439"/>
              <a:gd name="connsiteY642" fmla="*/ 6018640 h 6839191"/>
              <a:gd name="connsiteX643" fmla="*/ 9910690 w 12192439"/>
              <a:gd name="connsiteY643" fmla="*/ 6003128 h 6839191"/>
              <a:gd name="connsiteX644" fmla="*/ 12039189 w 12192439"/>
              <a:gd name="connsiteY644" fmla="*/ 5315005 h 6839191"/>
              <a:gd name="connsiteX645" fmla="*/ 12079843 w 12192439"/>
              <a:gd name="connsiteY645" fmla="*/ 5301491 h 6839191"/>
              <a:gd name="connsiteX646" fmla="*/ 12078396 w 12192439"/>
              <a:gd name="connsiteY646" fmla="*/ 5297103 h 6839191"/>
              <a:gd name="connsiteX647" fmla="*/ 12037740 w 12192439"/>
              <a:gd name="connsiteY647" fmla="*/ 5310639 h 6839191"/>
              <a:gd name="connsiteX648" fmla="*/ 9907662 w 12192439"/>
              <a:gd name="connsiteY648" fmla="*/ 5999245 h 6839191"/>
              <a:gd name="connsiteX649" fmla="*/ 9895661 w 12192439"/>
              <a:gd name="connsiteY649" fmla="*/ 5983558 h 6839191"/>
              <a:gd name="connsiteX650" fmla="*/ 12027099 w 12192439"/>
              <a:gd name="connsiteY650" fmla="*/ 5274658 h 6839191"/>
              <a:gd name="connsiteX651" fmla="*/ 12098602 w 12192439"/>
              <a:gd name="connsiteY651" fmla="*/ 5250217 h 6839191"/>
              <a:gd name="connsiteX652" fmla="*/ 12097089 w 12192439"/>
              <a:gd name="connsiteY652" fmla="*/ 5245763 h 6839191"/>
              <a:gd name="connsiteX653" fmla="*/ 12025586 w 12192439"/>
              <a:gd name="connsiteY653" fmla="*/ 5270204 h 6839191"/>
              <a:gd name="connsiteX654" fmla="*/ 9892655 w 12192439"/>
              <a:gd name="connsiteY654" fmla="*/ 5979587 h 6839191"/>
              <a:gd name="connsiteX655" fmla="*/ 9880983 w 12192439"/>
              <a:gd name="connsiteY655" fmla="*/ 5963724 h 6839191"/>
              <a:gd name="connsiteX656" fmla="*/ 12012334 w 12192439"/>
              <a:gd name="connsiteY656" fmla="*/ 5235736 h 6839191"/>
              <a:gd name="connsiteX657" fmla="*/ 12117383 w 12192439"/>
              <a:gd name="connsiteY657" fmla="*/ 5198965 h 6839191"/>
              <a:gd name="connsiteX658" fmla="*/ 12115803 w 12192439"/>
              <a:gd name="connsiteY658" fmla="*/ 5194424 h 6839191"/>
              <a:gd name="connsiteX659" fmla="*/ 12010732 w 12192439"/>
              <a:gd name="connsiteY659" fmla="*/ 5231195 h 6839191"/>
              <a:gd name="connsiteX660" fmla="*/ 9878043 w 12192439"/>
              <a:gd name="connsiteY660" fmla="*/ 5959644 h 6839191"/>
              <a:gd name="connsiteX661" fmla="*/ 9866700 w 12192439"/>
              <a:gd name="connsiteY661" fmla="*/ 5943605 h 6839191"/>
              <a:gd name="connsiteX662" fmla="*/ 11995791 w 12192439"/>
              <a:gd name="connsiteY662" fmla="*/ 5197978 h 6839191"/>
              <a:gd name="connsiteX663" fmla="*/ 12136141 w 12192439"/>
              <a:gd name="connsiteY663" fmla="*/ 5147692 h 6839191"/>
              <a:gd name="connsiteX664" fmla="*/ 12134496 w 12192439"/>
              <a:gd name="connsiteY664" fmla="*/ 5143084 h 6839191"/>
              <a:gd name="connsiteX665" fmla="*/ 11994146 w 12192439"/>
              <a:gd name="connsiteY665" fmla="*/ 5193371 h 6839191"/>
              <a:gd name="connsiteX666" fmla="*/ 9863804 w 12192439"/>
              <a:gd name="connsiteY666" fmla="*/ 5939415 h 6839191"/>
              <a:gd name="connsiteX667" fmla="*/ 9852768 w 12192439"/>
              <a:gd name="connsiteY667" fmla="*/ 5923223 h 6839191"/>
              <a:gd name="connsiteX668" fmla="*/ 11976989 w 12192439"/>
              <a:gd name="connsiteY668" fmla="*/ 5161580 h 6839191"/>
              <a:gd name="connsiteX669" fmla="*/ 12154899 w 12192439"/>
              <a:gd name="connsiteY669" fmla="*/ 5096440 h 6839191"/>
              <a:gd name="connsiteX670" fmla="*/ 12153188 w 12192439"/>
              <a:gd name="connsiteY670" fmla="*/ 5091745 h 6839191"/>
              <a:gd name="connsiteX671" fmla="*/ 11975278 w 12192439"/>
              <a:gd name="connsiteY671" fmla="*/ 5156885 h 6839191"/>
              <a:gd name="connsiteX672" fmla="*/ 9849916 w 12192439"/>
              <a:gd name="connsiteY672" fmla="*/ 5918923 h 6839191"/>
              <a:gd name="connsiteX673" fmla="*/ 9839231 w 12192439"/>
              <a:gd name="connsiteY673" fmla="*/ 5902534 h 6839191"/>
              <a:gd name="connsiteX674" fmla="*/ 11956914 w 12192439"/>
              <a:gd name="connsiteY674" fmla="*/ 5126213 h 6839191"/>
              <a:gd name="connsiteX675" fmla="*/ 9834734 w 12192439"/>
              <a:gd name="connsiteY675" fmla="*/ 5898738 h 6839191"/>
              <a:gd name="connsiteX676" fmla="*/ 9767202 w 12192439"/>
              <a:gd name="connsiteY676" fmla="*/ 5922455 h 6839191"/>
              <a:gd name="connsiteX677" fmla="*/ 9755838 w 12192439"/>
              <a:gd name="connsiteY677" fmla="*/ 5906856 h 6839191"/>
              <a:gd name="connsiteX678" fmla="*/ 9824400 w 12192439"/>
              <a:gd name="connsiteY678" fmla="*/ 5882174 h 6839191"/>
              <a:gd name="connsiteX679" fmla="*/ 9834734 w 12192439"/>
              <a:gd name="connsiteY679" fmla="*/ 5898738 h 6839191"/>
              <a:gd name="connsiteX680" fmla="*/ 10112975 w 12192439"/>
              <a:gd name="connsiteY680" fmla="*/ 6255941 h 6839191"/>
              <a:gd name="connsiteX681" fmla="*/ 10128201 w 12192439"/>
              <a:gd name="connsiteY681" fmla="*/ 6266319 h 6839191"/>
              <a:gd name="connsiteX682" fmla="*/ 10086362 w 12192439"/>
              <a:gd name="connsiteY682" fmla="*/ 6269083 h 6839191"/>
              <a:gd name="connsiteX683" fmla="*/ 10068306 w 12192439"/>
              <a:gd name="connsiteY683" fmla="*/ 6258311 h 6839191"/>
              <a:gd name="connsiteX684" fmla="*/ 10110979 w 12192439"/>
              <a:gd name="connsiteY684" fmla="*/ 6254538 h 6839191"/>
              <a:gd name="connsiteX685" fmla="*/ 10112975 w 12192439"/>
              <a:gd name="connsiteY685" fmla="*/ 6255941 h 6839191"/>
              <a:gd name="connsiteX686" fmla="*/ 10385140 w 12192439"/>
              <a:gd name="connsiteY686" fmla="*/ 6415796 h 6839191"/>
              <a:gd name="connsiteX687" fmla="*/ 10376057 w 12192439"/>
              <a:gd name="connsiteY687" fmla="*/ 6412000 h 6839191"/>
              <a:gd name="connsiteX688" fmla="*/ 10385337 w 12192439"/>
              <a:gd name="connsiteY688" fmla="*/ 6414699 h 6839191"/>
              <a:gd name="connsiteX689" fmla="*/ 10389681 w 12192439"/>
              <a:gd name="connsiteY689" fmla="*/ 6415949 h 6839191"/>
              <a:gd name="connsiteX690" fmla="*/ 10399708 w 12192439"/>
              <a:gd name="connsiteY690" fmla="*/ 6420820 h 6839191"/>
              <a:gd name="connsiteX691" fmla="*/ 10385140 w 12192439"/>
              <a:gd name="connsiteY691" fmla="*/ 6415796 h 6839191"/>
              <a:gd name="connsiteX692" fmla="*/ 2151582 w 12192439"/>
              <a:gd name="connsiteY692" fmla="*/ 3153092 h 6839191"/>
              <a:gd name="connsiteX693" fmla="*/ 2145178 w 12192439"/>
              <a:gd name="connsiteY693" fmla="*/ 3132447 h 6839191"/>
              <a:gd name="connsiteX694" fmla="*/ 2152793 w 12192439"/>
              <a:gd name="connsiteY694" fmla="*/ 3137932 h 6839191"/>
              <a:gd name="connsiteX695" fmla="*/ 2167339 w 12192439"/>
              <a:gd name="connsiteY695" fmla="*/ 3147366 h 6839191"/>
              <a:gd name="connsiteX696" fmla="*/ 2167916 w 12192439"/>
              <a:gd name="connsiteY696" fmla="*/ 3158752 h 6839191"/>
              <a:gd name="connsiteX697" fmla="*/ 2169474 w 12192439"/>
              <a:gd name="connsiteY697" fmla="*/ 3169810 h 6839191"/>
              <a:gd name="connsiteX698" fmla="*/ 2151582 w 12192439"/>
              <a:gd name="connsiteY698" fmla="*/ 3153092 h 6839191"/>
              <a:gd name="connsiteX699" fmla="*/ 2123012 w 12192439"/>
              <a:gd name="connsiteY699" fmla="*/ 3109695 h 6839191"/>
              <a:gd name="connsiteX700" fmla="*/ 2116436 w 12192439"/>
              <a:gd name="connsiteY700" fmla="*/ 3087733 h 6839191"/>
              <a:gd name="connsiteX701" fmla="*/ 2139384 w 12192439"/>
              <a:gd name="connsiteY701" fmla="*/ 3102630 h 6839191"/>
              <a:gd name="connsiteX702" fmla="*/ 2139855 w 12192439"/>
              <a:gd name="connsiteY702" fmla="*/ 3116716 h 6839191"/>
              <a:gd name="connsiteX703" fmla="*/ 2141020 w 12192439"/>
              <a:gd name="connsiteY703" fmla="*/ 3125996 h 6839191"/>
              <a:gd name="connsiteX704" fmla="*/ 2123012 w 12192439"/>
              <a:gd name="connsiteY704" fmla="*/ 3109695 h 6839191"/>
              <a:gd name="connsiteX705" fmla="*/ 2093702 w 12192439"/>
              <a:gd name="connsiteY705" fmla="*/ 3064872 h 6839191"/>
              <a:gd name="connsiteX706" fmla="*/ 2087796 w 12192439"/>
              <a:gd name="connsiteY706" fmla="*/ 3043371 h 6839191"/>
              <a:gd name="connsiteX707" fmla="*/ 2097151 w 12192439"/>
              <a:gd name="connsiteY707" fmla="*/ 3049689 h 6839191"/>
              <a:gd name="connsiteX708" fmla="*/ 2111513 w 12192439"/>
              <a:gd name="connsiteY708" fmla="*/ 3058246 h 6839191"/>
              <a:gd name="connsiteX709" fmla="*/ 2111799 w 12192439"/>
              <a:gd name="connsiteY709" fmla="*/ 3074701 h 6839191"/>
              <a:gd name="connsiteX710" fmla="*/ 2112586 w 12192439"/>
              <a:gd name="connsiteY710" fmla="*/ 3081590 h 6839191"/>
              <a:gd name="connsiteX711" fmla="*/ 2093702 w 12192439"/>
              <a:gd name="connsiteY711" fmla="*/ 3064872 h 6839191"/>
              <a:gd name="connsiteX712" fmla="*/ 2065132 w 12192439"/>
              <a:gd name="connsiteY712" fmla="*/ 3021497 h 6839191"/>
              <a:gd name="connsiteX713" fmla="*/ 2059222 w 12192439"/>
              <a:gd name="connsiteY713" fmla="*/ 2998986 h 6839191"/>
              <a:gd name="connsiteX714" fmla="*/ 2069325 w 12192439"/>
              <a:gd name="connsiteY714" fmla="*/ 3005546 h 6839191"/>
              <a:gd name="connsiteX715" fmla="*/ 2083742 w 12192439"/>
              <a:gd name="connsiteY715" fmla="*/ 3013752 h 6839191"/>
              <a:gd name="connsiteX716" fmla="*/ 2083735 w 12192439"/>
              <a:gd name="connsiteY716" fmla="*/ 3032664 h 6839191"/>
              <a:gd name="connsiteX717" fmla="*/ 2084314 w 12192439"/>
              <a:gd name="connsiteY717" fmla="*/ 3037908 h 6839191"/>
              <a:gd name="connsiteX718" fmla="*/ 2065132 w 12192439"/>
              <a:gd name="connsiteY718" fmla="*/ 3021497 h 6839191"/>
              <a:gd name="connsiteX719" fmla="*/ 2035862 w 12192439"/>
              <a:gd name="connsiteY719" fmla="*/ 2976629 h 6839191"/>
              <a:gd name="connsiteX720" fmla="*/ 2030737 w 12192439"/>
              <a:gd name="connsiteY720" fmla="*/ 2954799 h 6839191"/>
              <a:gd name="connsiteX721" fmla="*/ 2056084 w 12192439"/>
              <a:gd name="connsiteY721" fmla="*/ 2969411 h 6839191"/>
              <a:gd name="connsiteX722" fmla="*/ 2055676 w 12192439"/>
              <a:gd name="connsiteY722" fmla="*/ 2990649 h 6839191"/>
              <a:gd name="connsiteX723" fmla="*/ 2055944 w 12192439"/>
              <a:gd name="connsiteY723" fmla="*/ 2993589 h 6839191"/>
              <a:gd name="connsiteX724" fmla="*/ 2035862 w 12192439"/>
              <a:gd name="connsiteY724" fmla="*/ 2976629 h 6839191"/>
              <a:gd name="connsiteX725" fmla="*/ 2002290 w 12192439"/>
              <a:gd name="connsiteY725" fmla="*/ 2910481 h 6839191"/>
              <a:gd name="connsiteX726" fmla="*/ 2013670 w 12192439"/>
              <a:gd name="connsiteY726" fmla="*/ 2917238 h 6839191"/>
              <a:gd name="connsiteX727" fmla="*/ 2028552 w 12192439"/>
              <a:gd name="connsiteY727" fmla="*/ 2924895 h 6839191"/>
              <a:gd name="connsiteX728" fmla="*/ 2027613 w 12192439"/>
              <a:gd name="connsiteY728" fmla="*/ 2948612 h 6839191"/>
              <a:gd name="connsiteX729" fmla="*/ 2027751 w 12192439"/>
              <a:gd name="connsiteY729" fmla="*/ 2949951 h 6839191"/>
              <a:gd name="connsiteX730" fmla="*/ 2007465 w 12192439"/>
              <a:gd name="connsiteY730" fmla="*/ 2933452 h 6839191"/>
              <a:gd name="connsiteX731" fmla="*/ 2002290 w 12192439"/>
              <a:gd name="connsiteY731" fmla="*/ 2910481 h 6839191"/>
              <a:gd name="connsiteX732" fmla="*/ 1973941 w 12192439"/>
              <a:gd name="connsiteY732" fmla="*/ 2866294 h 6839191"/>
              <a:gd name="connsiteX733" fmla="*/ 2001125 w 12192439"/>
              <a:gd name="connsiteY733" fmla="*/ 2880511 h 6839191"/>
              <a:gd name="connsiteX734" fmla="*/ 1999528 w 12192439"/>
              <a:gd name="connsiteY734" fmla="*/ 2906071 h 6839191"/>
              <a:gd name="connsiteX735" fmla="*/ 1978669 w 12192439"/>
              <a:gd name="connsiteY735" fmla="*/ 2889747 h 6839191"/>
              <a:gd name="connsiteX736" fmla="*/ 1973941 w 12192439"/>
              <a:gd name="connsiteY736" fmla="*/ 2866294 h 6839191"/>
              <a:gd name="connsiteX737" fmla="*/ 1921209 w 12192439"/>
              <a:gd name="connsiteY737" fmla="*/ 2802295 h 6839191"/>
              <a:gd name="connsiteX738" fmla="*/ 1917483 w 12192439"/>
              <a:gd name="connsiteY738" fmla="*/ 2780421 h 6839191"/>
              <a:gd name="connsiteX739" fmla="*/ 1917426 w 12192439"/>
              <a:gd name="connsiteY739" fmla="*/ 2778205 h 6839191"/>
              <a:gd name="connsiteX740" fmla="*/ 1946782 w 12192439"/>
              <a:gd name="connsiteY740" fmla="*/ 2791918 h 6839191"/>
              <a:gd name="connsiteX741" fmla="*/ 1943324 w 12192439"/>
              <a:gd name="connsiteY741" fmla="*/ 2818509 h 6839191"/>
              <a:gd name="connsiteX742" fmla="*/ 1921209 w 12192439"/>
              <a:gd name="connsiteY742" fmla="*/ 2802295 h 6839191"/>
              <a:gd name="connsiteX743" fmla="*/ 1889280 w 12192439"/>
              <a:gd name="connsiteY743" fmla="*/ 2734216 h 6839191"/>
              <a:gd name="connsiteX744" fmla="*/ 1919796 w 12192439"/>
              <a:gd name="connsiteY744" fmla="*/ 2747621 h 6839191"/>
              <a:gd name="connsiteX745" fmla="*/ 1915318 w 12192439"/>
              <a:gd name="connsiteY745" fmla="*/ 2774782 h 6839191"/>
              <a:gd name="connsiteX746" fmla="*/ 1892538 w 12192439"/>
              <a:gd name="connsiteY746" fmla="*/ 2758722 h 6839191"/>
              <a:gd name="connsiteX747" fmla="*/ 1889332 w 12192439"/>
              <a:gd name="connsiteY747" fmla="*/ 2738406 h 6839191"/>
              <a:gd name="connsiteX748" fmla="*/ 1889280 w 12192439"/>
              <a:gd name="connsiteY748" fmla="*/ 2734216 h 6839191"/>
              <a:gd name="connsiteX749" fmla="*/ 1861221 w 12192439"/>
              <a:gd name="connsiteY749" fmla="*/ 2690292 h 6839191"/>
              <a:gd name="connsiteX750" fmla="*/ 1892926 w 12192439"/>
              <a:gd name="connsiteY750" fmla="*/ 2703324 h 6839191"/>
              <a:gd name="connsiteX751" fmla="*/ 1887347 w 12192439"/>
              <a:gd name="connsiteY751" fmla="*/ 2731078 h 6839191"/>
              <a:gd name="connsiteX752" fmla="*/ 1863937 w 12192439"/>
              <a:gd name="connsiteY752" fmla="*/ 2715237 h 6839191"/>
              <a:gd name="connsiteX753" fmla="*/ 1861172 w 12192439"/>
              <a:gd name="connsiteY753" fmla="*/ 2696391 h 6839191"/>
              <a:gd name="connsiteX754" fmla="*/ 1861221 w 12192439"/>
              <a:gd name="connsiteY754" fmla="*/ 2690292 h 6839191"/>
              <a:gd name="connsiteX755" fmla="*/ 4670982 w 12192439"/>
              <a:gd name="connsiteY755" fmla="*/ 972754 h 6839191"/>
              <a:gd name="connsiteX756" fmla="*/ 4630283 w 12192439"/>
              <a:gd name="connsiteY756" fmla="*/ 910431 h 6839191"/>
              <a:gd name="connsiteX757" fmla="*/ 4560822 w 12192439"/>
              <a:gd name="connsiteY757" fmla="*/ 877455 h 6839191"/>
              <a:gd name="connsiteX758" fmla="*/ 4216300 w 12192439"/>
              <a:gd name="connsiteY758" fmla="*/ 828034 h 6839191"/>
              <a:gd name="connsiteX759" fmla="*/ 4158663 w 12192439"/>
              <a:gd name="connsiteY759" fmla="*/ 825879 h 6839191"/>
              <a:gd name="connsiteX760" fmla="*/ 4114674 w 12192439"/>
              <a:gd name="connsiteY760" fmla="*/ 824266 h 6839191"/>
              <a:gd name="connsiteX761" fmla="*/ 3522209 w 12192439"/>
              <a:gd name="connsiteY761" fmla="*/ 819716 h 6839191"/>
              <a:gd name="connsiteX762" fmla="*/ 3269001 w 12192439"/>
              <a:gd name="connsiteY762" fmla="*/ 824778 h 6839191"/>
              <a:gd name="connsiteX763" fmla="*/ 2751965 w 12192439"/>
              <a:gd name="connsiteY763" fmla="*/ 825886 h 6839191"/>
              <a:gd name="connsiteX764" fmla="*/ 2411897 w 12192439"/>
              <a:gd name="connsiteY764" fmla="*/ 789801 h 6839191"/>
              <a:gd name="connsiteX765" fmla="*/ 2400181 w 12192439"/>
              <a:gd name="connsiteY765" fmla="*/ 787756 h 6839191"/>
              <a:gd name="connsiteX766" fmla="*/ 2220208 w 12192439"/>
              <a:gd name="connsiteY766" fmla="*/ 696868 h 6839191"/>
              <a:gd name="connsiteX767" fmla="*/ 2220164 w 12192439"/>
              <a:gd name="connsiteY767" fmla="*/ 693070 h 6839191"/>
              <a:gd name="connsiteX768" fmla="*/ 2403165 w 12192439"/>
              <a:gd name="connsiteY768" fmla="*/ 774500 h 6839191"/>
              <a:gd name="connsiteX769" fmla="*/ 2414091 w 12192439"/>
              <a:gd name="connsiteY769" fmla="*/ 776330 h 6839191"/>
              <a:gd name="connsiteX770" fmla="*/ 2759512 w 12192439"/>
              <a:gd name="connsiteY770" fmla="*/ 812009 h 6839191"/>
              <a:gd name="connsiteX771" fmla="*/ 3279334 w 12192439"/>
              <a:gd name="connsiteY771" fmla="*/ 812129 h 6839191"/>
              <a:gd name="connsiteX772" fmla="*/ 3541187 w 12192439"/>
              <a:gd name="connsiteY772" fmla="*/ 807836 h 6839191"/>
              <a:gd name="connsiteX773" fmla="*/ 4142165 w 12192439"/>
              <a:gd name="connsiteY773" fmla="*/ 814962 h 6839191"/>
              <a:gd name="connsiteX774" fmla="*/ 4185211 w 12192439"/>
              <a:gd name="connsiteY774" fmla="*/ 816743 h 6839191"/>
              <a:gd name="connsiteX775" fmla="*/ 4245238 w 12192439"/>
              <a:gd name="connsiteY775" fmla="*/ 819280 h 6839191"/>
              <a:gd name="connsiteX776" fmla="*/ 4594192 w 12192439"/>
              <a:gd name="connsiteY776" fmla="*/ 870358 h 6839191"/>
              <a:gd name="connsiteX777" fmla="*/ 4664356 w 12192439"/>
              <a:gd name="connsiteY777" fmla="*/ 903244 h 6839191"/>
              <a:gd name="connsiteX778" fmla="*/ 4706481 w 12192439"/>
              <a:gd name="connsiteY778" fmla="*/ 965287 h 6839191"/>
              <a:gd name="connsiteX779" fmla="*/ 4646058 w 12192439"/>
              <a:gd name="connsiteY779" fmla="*/ 1088927 h 6839191"/>
              <a:gd name="connsiteX780" fmla="*/ 4488706 w 12192439"/>
              <a:gd name="connsiteY780" fmla="*/ 1217875 h 6839191"/>
              <a:gd name="connsiteX781" fmla="*/ 4237274 w 12192439"/>
              <a:gd name="connsiteY781" fmla="*/ 1369510 h 6839191"/>
              <a:gd name="connsiteX782" fmla="*/ 3486908 w 12192439"/>
              <a:gd name="connsiteY782" fmla="*/ 1740358 h 6839191"/>
              <a:gd name="connsiteX783" fmla="*/ 3230035 w 12192439"/>
              <a:gd name="connsiteY783" fmla="*/ 1860249 h 6839191"/>
              <a:gd name="connsiteX784" fmla="*/ 3033959 w 12192439"/>
              <a:gd name="connsiteY784" fmla="*/ 1952282 h 6839191"/>
              <a:gd name="connsiteX785" fmla="*/ 2606131 w 12192439"/>
              <a:gd name="connsiteY785" fmla="*/ 2156722 h 6839191"/>
              <a:gd name="connsiteX786" fmla="*/ 2034226 w 12192439"/>
              <a:gd name="connsiteY786" fmla="*/ 2496585 h 6839191"/>
              <a:gd name="connsiteX787" fmla="*/ 2012373 w 12192439"/>
              <a:gd name="connsiteY787" fmla="*/ 2512579 h 6839191"/>
              <a:gd name="connsiteX788" fmla="*/ 1859485 w 12192439"/>
              <a:gd name="connsiteY788" fmla="*/ 2687462 h 6839191"/>
              <a:gd name="connsiteX789" fmla="*/ 1835373 w 12192439"/>
              <a:gd name="connsiteY789" fmla="*/ 2671819 h 6839191"/>
              <a:gd name="connsiteX790" fmla="*/ 1833026 w 12192439"/>
              <a:gd name="connsiteY790" fmla="*/ 2654398 h 6839191"/>
              <a:gd name="connsiteX791" fmla="*/ 1989339 w 12192439"/>
              <a:gd name="connsiteY791" fmla="*/ 2476422 h 6839191"/>
              <a:gd name="connsiteX792" fmla="*/ 2010135 w 12192439"/>
              <a:gd name="connsiteY792" fmla="*/ 2462029 h 6839191"/>
              <a:gd name="connsiteX793" fmla="*/ 2580351 w 12192439"/>
              <a:gd name="connsiteY793" fmla="*/ 2135265 h 6839191"/>
              <a:gd name="connsiteX794" fmla="*/ 2977990 w 12192439"/>
              <a:gd name="connsiteY794" fmla="*/ 1950134 h 6839191"/>
              <a:gd name="connsiteX795" fmla="*/ 3198705 w 12192439"/>
              <a:gd name="connsiteY795" fmla="*/ 1848941 h 6839191"/>
              <a:gd name="connsiteX796" fmla="*/ 3443620 w 12192439"/>
              <a:gd name="connsiteY796" fmla="*/ 1736659 h 6839191"/>
              <a:gd name="connsiteX797" fmla="*/ 4194755 w 12192439"/>
              <a:gd name="connsiteY797" fmla="*/ 1371246 h 6839191"/>
              <a:gd name="connsiteX798" fmla="*/ 4443794 w 12192439"/>
              <a:gd name="connsiteY798" fmla="*/ 1223327 h 6839191"/>
              <a:gd name="connsiteX799" fmla="*/ 4603737 w 12192439"/>
              <a:gd name="connsiteY799" fmla="*/ 1098653 h 6839191"/>
              <a:gd name="connsiteX800" fmla="*/ 4670982 w 12192439"/>
              <a:gd name="connsiteY800" fmla="*/ 972754 h 6839191"/>
              <a:gd name="connsiteX801" fmla="*/ 9579442 w 12192439"/>
              <a:gd name="connsiteY801" fmla="*/ 2436842 h 6839191"/>
              <a:gd name="connsiteX802" fmla="*/ 9575755 w 12192439"/>
              <a:gd name="connsiteY802" fmla="*/ 2447417 h 6839191"/>
              <a:gd name="connsiteX803" fmla="*/ 9555044 w 12192439"/>
              <a:gd name="connsiteY803" fmla="*/ 2362927 h 6839191"/>
              <a:gd name="connsiteX804" fmla="*/ 9311160 w 12192439"/>
              <a:gd name="connsiteY804" fmla="*/ 2341316 h 6839191"/>
              <a:gd name="connsiteX805" fmla="*/ 8836929 w 12192439"/>
              <a:gd name="connsiteY805" fmla="*/ 2500731 h 6839191"/>
              <a:gd name="connsiteX806" fmla="*/ 8788332 w 12192439"/>
              <a:gd name="connsiteY806" fmla="*/ 2520982 h 6839191"/>
              <a:gd name="connsiteX807" fmla="*/ 7083274 w 12192439"/>
              <a:gd name="connsiteY807" fmla="*/ 3313122 h 6839191"/>
              <a:gd name="connsiteX808" fmla="*/ 6754877 w 12192439"/>
              <a:gd name="connsiteY808" fmla="*/ 3473700 h 6839191"/>
              <a:gd name="connsiteX809" fmla="*/ 6642830 w 12192439"/>
              <a:gd name="connsiteY809" fmla="*/ 3527716 h 6839191"/>
              <a:gd name="connsiteX810" fmla="*/ 6787787 w 12192439"/>
              <a:gd name="connsiteY810" fmla="*/ 3455819 h 6839191"/>
              <a:gd name="connsiteX811" fmla="*/ 7214014 w 12192439"/>
              <a:gd name="connsiteY811" fmla="*/ 3240501 h 6839191"/>
              <a:gd name="connsiteX812" fmla="*/ 8794936 w 12192439"/>
              <a:gd name="connsiteY812" fmla="*/ 2479932 h 6839191"/>
              <a:gd name="connsiteX813" fmla="*/ 8819114 w 12192439"/>
              <a:gd name="connsiteY813" fmla="*/ 2469511 h 6839191"/>
              <a:gd name="connsiteX814" fmla="*/ 9325860 w 12192439"/>
              <a:gd name="connsiteY814" fmla="*/ 2293860 h 6839191"/>
              <a:gd name="connsiteX815" fmla="*/ 9570095 w 12192439"/>
              <a:gd name="connsiteY815" fmla="*/ 2314198 h 6839191"/>
              <a:gd name="connsiteX816" fmla="*/ 9579442 w 12192439"/>
              <a:gd name="connsiteY816" fmla="*/ 2436842 h 6839191"/>
              <a:gd name="connsiteX817" fmla="*/ 9414190 w 12192439"/>
              <a:gd name="connsiteY817" fmla="*/ 4560339 h 6839191"/>
              <a:gd name="connsiteX818" fmla="*/ 9445389 w 12192439"/>
              <a:gd name="connsiteY818" fmla="*/ 4673000 h 6839191"/>
              <a:gd name="connsiteX819" fmla="*/ 9499755 w 12192439"/>
              <a:gd name="connsiteY819" fmla="*/ 5161053 h 6839191"/>
              <a:gd name="connsiteX820" fmla="*/ 9509387 w 12192439"/>
              <a:gd name="connsiteY820" fmla="*/ 5329266 h 6839191"/>
              <a:gd name="connsiteX821" fmla="*/ 9530208 w 12192439"/>
              <a:gd name="connsiteY821" fmla="*/ 5530784 h 6839191"/>
              <a:gd name="connsiteX822" fmla="*/ 9547387 w 12192439"/>
              <a:gd name="connsiteY822" fmla="*/ 5626201 h 6839191"/>
              <a:gd name="connsiteX823" fmla="*/ 9591465 w 12192439"/>
              <a:gd name="connsiteY823" fmla="*/ 5780372 h 6839191"/>
              <a:gd name="connsiteX824" fmla="*/ 9680914 w 12192439"/>
              <a:gd name="connsiteY824" fmla="*/ 5928226 h 6839191"/>
              <a:gd name="connsiteX825" fmla="*/ 9613623 w 12192439"/>
              <a:gd name="connsiteY825" fmla="*/ 5952272 h 6839191"/>
              <a:gd name="connsiteX826" fmla="*/ 9513840 w 12192439"/>
              <a:gd name="connsiteY826" fmla="*/ 5798034 h 6839191"/>
              <a:gd name="connsiteX827" fmla="*/ 9475468 w 12192439"/>
              <a:gd name="connsiteY827" fmla="*/ 5637807 h 6839191"/>
              <a:gd name="connsiteX828" fmla="*/ 9462721 w 12192439"/>
              <a:gd name="connsiteY828" fmla="*/ 5539253 h 6839191"/>
              <a:gd name="connsiteX829" fmla="*/ 9451575 w 12192439"/>
              <a:gd name="connsiteY829" fmla="*/ 5331723 h 6839191"/>
              <a:gd name="connsiteX830" fmla="*/ 9450215 w 12192439"/>
              <a:gd name="connsiteY830" fmla="*/ 5152738 h 6839191"/>
              <a:gd name="connsiteX831" fmla="*/ 9420684 w 12192439"/>
              <a:gd name="connsiteY831" fmla="*/ 4656194 h 6839191"/>
              <a:gd name="connsiteX832" fmla="*/ 9395716 w 12192439"/>
              <a:gd name="connsiteY832" fmla="*/ 4539628 h 6839191"/>
              <a:gd name="connsiteX833" fmla="*/ 9376278 w 12192439"/>
              <a:gd name="connsiteY833" fmla="*/ 4470100 h 6839191"/>
              <a:gd name="connsiteX834" fmla="*/ 9386831 w 12192439"/>
              <a:gd name="connsiteY834" fmla="*/ 4484624 h 6839191"/>
              <a:gd name="connsiteX835" fmla="*/ 9414190 w 12192439"/>
              <a:gd name="connsiteY835" fmla="*/ 4560339 h 6839191"/>
              <a:gd name="connsiteX836" fmla="*/ 9391680 w 12192439"/>
              <a:gd name="connsiteY836" fmla="*/ 4491492 h 6839191"/>
              <a:gd name="connsiteX837" fmla="*/ 9400060 w 12192439"/>
              <a:gd name="connsiteY837" fmla="*/ 4503866 h 6839191"/>
              <a:gd name="connsiteX838" fmla="*/ 9434616 w 12192439"/>
              <a:gd name="connsiteY838" fmla="*/ 4580568 h 6839191"/>
              <a:gd name="connsiteX839" fmla="*/ 9472089 w 12192439"/>
              <a:gd name="connsiteY839" fmla="*/ 4689433 h 6839191"/>
              <a:gd name="connsiteX840" fmla="*/ 9551885 w 12192439"/>
              <a:gd name="connsiteY840" fmla="*/ 5169324 h 6839191"/>
              <a:gd name="connsiteX841" fmla="*/ 9569217 w 12192439"/>
              <a:gd name="connsiteY841" fmla="*/ 5326743 h 6839191"/>
              <a:gd name="connsiteX842" fmla="*/ 9599713 w 12192439"/>
              <a:gd name="connsiteY842" fmla="*/ 5522118 h 6839191"/>
              <a:gd name="connsiteX843" fmla="*/ 9621302 w 12192439"/>
              <a:gd name="connsiteY843" fmla="*/ 5614265 h 6839191"/>
              <a:gd name="connsiteX844" fmla="*/ 9670974 w 12192439"/>
              <a:gd name="connsiteY844" fmla="*/ 5762031 h 6839191"/>
              <a:gd name="connsiteX845" fmla="*/ 9750923 w 12192439"/>
              <a:gd name="connsiteY845" fmla="*/ 5903126 h 6839191"/>
              <a:gd name="connsiteX846" fmla="*/ 9682734 w 12192439"/>
              <a:gd name="connsiteY846" fmla="*/ 5927589 h 6839191"/>
              <a:gd name="connsiteX847" fmla="*/ 9593263 w 12192439"/>
              <a:gd name="connsiteY847" fmla="*/ 5779671 h 6839191"/>
              <a:gd name="connsiteX848" fmla="*/ 9549274 w 12192439"/>
              <a:gd name="connsiteY848" fmla="*/ 5625806 h 6839191"/>
              <a:gd name="connsiteX849" fmla="*/ 9532117 w 12192439"/>
              <a:gd name="connsiteY849" fmla="*/ 5530499 h 6839191"/>
              <a:gd name="connsiteX850" fmla="*/ 9511296 w 12192439"/>
              <a:gd name="connsiteY850" fmla="*/ 5329113 h 6839191"/>
              <a:gd name="connsiteX851" fmla="*/ 9501664 w 12192439"/>
              <a:gd name="connsiteY851" fmla="*/ 5160966 h 6839191"/>
              <a:gd name="connsiteX852" fmla="*/ 9447275 w 12192439"/>
              <a:gd name="connsiteY852" fmla="*/ 4672561 h 6839191"/>
              <a:gd name="connsiteX853" fmla="*/ 9416011 w 12192439"/>
              <a:gd name="connsiteY853" fmla="*/ 4559769 h 6839191"/>
              <a:gd name="connsiteX854" fmla="*/ 9391680 w 12192439"/>
              <a:gd name="connsiteY854" fmla="*/ 4491492 h 6839191"/>
              <a:gd name="connsiteX855" fmla="*/ 9750506 w 12192439"/>
              <a:gd name="connsiteY855" fmla="*/ 6006529 h 6839191"/>
              <a:gd name="connsiteX856" fmla="*/ 9750989 w 12192439"/>
              <a:gd name="connsiteY856" fmla="*/ 6007055 h 6839191"/>
              <a:gd name="connsiteX857" fmla="*/ 9763275 w 12192439"/>
              <a:gd name="connsiteY857" fmla="*/ 6020088 h 6839191"/>
              <a:gd name="connsiteX858" fmla="*/ 9702326 w 12192439"/>
              <a:gd name="connsiteY858" fmla="*/ 6039000 h 6839191"/>
              <a:gd name="connsiteX859" fmla="*/ 9688350 w 12192439"/>
              <a:gd name="connsiteY859" fmla="*/ 6025814 h 6839191"/>
              <a:gd name="connsiteX860" fmla="*/ 9750046 w 12192439"/>
              <a:gd name="connsiteY860" fmla="*/ 6006046 h 6839191"/>
              <a:gd name="connsiteX861" fmla="*/ 9750506 w 12192439"/>
              <a:gd name="connsiteY861" fmla="*/ 6006529 h 6839191"/>
              <a:gd name="connsiteX862" fmla="*/ 10176469 w 12192439"/>
              <a:gd name="connsiteY862" fmla="*/ 6321169 h 6839191"/>
              <a:gd name="connsiteX863" fmla="*/ 10141476 w 12192439"/>
              <a:gd name="connsiteY863" fmla="*/ 6319853 h 6839191"/>
              <a:gd name="connsiteX864" fmla="*/ 10122366 w 12192439"/>
              <a:gd name="connsiteY864" fmla="*/ 6311165 h 6839191"/>
              <a:gd name="connsiteX865" fmla="*/ 10158172 w 12192439"/>
              <a:gd name="connsiteY865" fmla="*/ 6311515 h 6839191"/>
              <a:gd name="connsiteX866" fmla="*/ 10176469 w 12192439"/>
              <a:gd name="connsiteY866" fmla="*/ 6321169 h 6839191"/>
              <a:gd name="connsiteX867" fmla="*/ 10274036 w 12192439"/>
              <a:gd name="connsiteY867" fmla="*/ 6375075 h 6839191"/>
              <a:gd name="connsiteX868" fmla="*/ 10257713 w 12192439"/>
              <a:gd name="connsiteY868" fmla="*/ 6368691 h 6839191"/>
              <a:gd name="connsiteX869" fmla="*/ 10281803 w 12192439"/>
              <a:gd name="connsiteY869" fmla="*/ 6372771 h 6839191"/>
              <a:gd name="connsiteX870" fmla="*/ 10297731 w 12192439"/>
              <a:gd name="connsiteY870" fmla="*/ 6380056 h 6839191"/>
              <a:gd name="connsiteX871" fmla="*/ 10274036 w 12192439"/>
              <a:gd name="connsiteY871" fmla="*/ 6375075 h 6839191"/>
              <a:gd name="connsiteX872" fmla="*/ 10307407 w 12192439"/>
              <a:gd name="connsiteY872" fmla="*/ 6384422 h 6839191"/>
              <a:gd name="connsiteX873" fmla="*/ 10321295 w 12192439"/>
              <a:gd name="connsiteY873" fmla="*/ 6390587 h 6839191"/>
              <a:gd name="connsiteX874" fmla="*/ 10301527 w 12192439"/>
              <a:gd name="connsiteY874" fmla="*/ 6385563 h 6839191"/>
              <a:gd name="connsiteX875" fmla="*/ 10287529 w 12192439"/>
              <a:gd name="connsiteY875" fmla="*/ 6380253 h 6839191"/>
              <a:gd name="connsiteX876" fmla="*/ 10307407 w 12192439"/>
              <a:gd name="connsiteY876" fmla="*/ 6384422 h 6839191"/>
              <a:gd name="connsiteX877" fmla="*/ 2683271 w 12192439"/>
              <a:gd name="connsiteY877" fmla="*/ 3940844 h 6839191"/>
              <a:gd name="connsiteX878" fmla="*/ 2700538 w 12192439"/>
              <a:gd name="connsiteY878" fmla="*/ 3953876 h 6839191"/>
              <a:gd name="connsiteX879" fmla="*/ 2701087 w 12192439"/>
              <a:gd name="connsiteY879" fmla="*/ 3957299 h 6839191"/>
              <a:gd name="connsiteX880" fmla="*/ 2704553 w 12192439"/>
              <a:gd name="connsiteY880" fmla="*/ 3974741 h 6839191"/>
              <a:gd name="connsiteX881" fmla="*/ 2689151 w 12192439"/>
              <a:gd name="connsiteY881" fmla="*/ 3960875 h 6839191"/>
              <a:gd name="connsiteX882" fmla="*/ 2683271 w 12192439"/>
              <a:gd name="connsiteY882" fmla="*/ 3940844 h 6839191"/>
              <a:gd name="connsiteX883" fmla="*/ 2424271 w 12192439"/>
              <a:gd name="connsiteY883" fmla="*/ 3536492 h 6839191"/>
              <a:gd name="connsiteX884" fmla="*/ 2423240 w 12192439"/>
              <a:gd name="connsiteY884" fmla="*/ 3527233 h 6839191"/>
              <a:gd name="connsiteX885" fmla="*/ 2446496 w 12192439"/>
              <a:gd name="connsiteY885" fmla="*/ 3541252 h 6839191"/>
              <a:gd name="connsiteX886" fmla="*/ 2447088 w 12192439"/>
              <a:gd name="connsiteY886" fmla="*/ 3565079 h 6839191"/>
              <a:gd name="connsiteX887" fmla="*/ 2426509 w 12192439"/>
              <a:gd name="connsiteY887" fmla="*/ 3549700 h 6839191"/>
              <a:gd name="connsiteX888" fmla="*/ 2424271 w 12192439"/>
              <a:gd name="connsiteY888" fmla="*/ 3536492 h 6839191"/>
              <a:gd name="connsiteX889" fmla="*/ 2396122 w 12192439"/>
              <a:gd name="connsiteY889" fmla="*/ 3494499 h 6839191"/>
              <a:gd name="connsiteX890" fmla="*/ 2394915 w 12192439"/>
              <a:gd name="connsiteY890" fmla="*/ 3481620 h 6839191"/>
              <a:gd name="connsiteX891" fmla="*/ 2418830 w 12192439"/>
              <a:gd name="connsiteY891" fmla="*/ 3495640 h 6839191"/>
              <a:gd name="connsiteX892" fmla="*/ 2418918 w 12192439"/>
              <a:gd name="connsiteY892" fmla="*/ 3520256 h 6839191"/>
              <a:gd name="connsiteX893" fmla="*/ 2397789 w 12192439"/>
              <a:gd name="connsiteY893" fmla="*/ 3504986 h 6839191"/>
              <a:gd name="connsiteX894" fmla="*/ 2396122 w 12192439"/>
              <a:gd name="connsiteY894" fmla="*/ 3494499 h 6839191"/>
              <a:gd name="connsiteX895" fmla="*/ 2367973 w 12192439"/>
              <a:gd name="connsiteY895" fmla="*/ 3452484 h 6839191"/>
              <a:gd name="connsiteX896" fmla="*/ 2366657 w 12192439"/>
              <a:gd name="connsiteY896" fmla="*/ 3436073 h 6839191"/>
              <a:gd name="connsiteX897" fmla="*/ 2391383 w 12192439"/>
              <a:gd name="connsiteY897" fmla="*/ 3450114 h 6839191"/>
              <a:gd name="connsiteX898" fmla="*/ 2390834 w 12192439"/>
              <a:gd name="connsiteY898" fmla="*/ 3475016 h 6839191"/>
              <a:gd name="connsiteX899" fmla="*/ 2369026 w 12192439"/>
              <a:gd name="connsiteY899" fmla="*/ 3459702 h 6839191"/>
              <a:gd name="connsiteX900" fmla="*/ 2367973 w 12192439"/>
              <a:gd name="connsiteY900" fmla="*/ 3452484 h 6839191"/>
              <a:gd name="connsiteX901" fmla="*/ 2339802 w 12192439"/>
              <a:gd name="connsiteY901" fmla="*/ 3410491 h 6839191"/>
              <a:gd name="connsiteX902" fmla="*/ 2338508 w 12192439"/>
              <a:gd name="connsiteY902" fmla="*/ 3390789 h 6839191"/>
              <a:gd name="connsiteX903" fmla="*/ 2364134 w 12192439"/>
              <a:gd name="connsiteY903" fmla="*/ 3404808 h 6839191"/>
              <a:gd name="connsiteX904" fmla="*/ 2362861 w 12192439"/>
              <a:gd name="connsiteY904" fmla="*/ 3429864 h 6839191"/>
              <a:gd name="connsiteX905" fmla="*/ 2340351 w 12192439"/>
              <a:gd name="connsiteY905" fmla="*/ 3414506 h 6839191"/>
              <a:gd name="connsiteX906" fmla="*/ 2339802 w 12192439"/>
              <a:gd name="connsiteY906" fmla="*/ 3410491 h 6839191"/>
              <a:gd name="connsiteX907" fmla="*/ 2311851 w 12192439"/>
              <a:gd name="connsiteY907" fmla="*/ 3369880 h 6839191"/>
              <a:gd name="connsiteX908" fmla="*/ 2311653 w 12192439"/>
              <a:gd name="connsiteY908" fmla="*/ 3368476 h 6839191"/>
              <a:gd name="connsiteX909" fmla="*/ 2310490 w 12192439"/>
              <a:gd name="connsiteY909" fmla="*/ 3345395 h 6839191"/>
              <a:gd name="connsiteX910" fmla="*/ 2336906 w 12192439"/>
              <a:gd name="connsiteY910" fmla="*/ 3359305 h 6839191"/>
              <a:gd name="connsiteX911" fmla="*/ 2334954 w 12192439"/>
              <a:gd name="connsiteY911" fmla="*/ 3385019 h 6839191"/>
              <a:gd name="connsiteX912" fmla="*/ 2311851 w 12192439"/>
              <a:gd name="connsiteY912" fmla="*/ 3369880 h 6839191"/>
              <a:gd name="connsiteX913" fmla="*/ 2283351 w 12192439"/>
              <a:gd name="connsiteY913" fmla="*/ 3324816 h 6839191"/>
              <a:gd name="connsiteX914" fmla="*/ 2282627 w 12192439"/>
              <a:gd name="connsiteY914" fmla="*/ 3300199 h 6839191"/>
              <a:gd name="connsiteX915" fmla="*/ 2309898 w 12192439"/>
              <a:gd name="connsiteY915" fmla="*/ 3313933 h 6839191"/>
              <a:gd name="connsiteX916" fmla="*/ 2307178 w 12192439"/>
              <a:gd name="connsiteY916" fmla="*/ 3339932 h 6839191"/>
              <a:gd name="connsiteX917" fmla="*/ 2283351 w 12192439"/>
              <a:gd name="connsiteY917" fmla="*/ 3324816 h 6839191"/>
              <a:gd name="connsiteX918" fmla="*/ 2254895 w 12192439"/>
              <a:gd name="connsiteY918" fmla="*/ 3255156 h 6839191"/>
              <a:gd name="connsiteX919" fmla="*/ 2283044 w 12192439"/>
              <a:gd name="connsiteY919" fmla="*/ 3268693 h 6839191"/>
              <a:gd name="connsiteX920" fmla="*/ 2279533 w 12192439"/>
              <a:gd name="connsiteY920" fmla="*/ 3294890 h 6839191"/>
              <a:gd name="connsiteX921" fmla="*/ 2254983 w 12192439"/>
              <a:gd name="connsiteY921" fmla="*/ 3279795 h 6839191"/>
              <a:gd name="connsiteX922" fmla="*/ 2254895 w 12192439"/>
              <a:gd name="connsiteY922" fmla="*/ 3255156 h 6839191"/>
              <a:gd name="connsiteX923" fmla="*/ 2227294 w 12192439"/>
              <a:gd name="connsiteY923" fmla="*/ 3209851 h 6839191"/>
              <a:gd name="connsiteX924" fmla="*/ 2256431 w 12192439"/>
              <a:gd name="connsiteY924" fmla="*/ 3223300 h 6839191"/>
              <a:gd name="connsiteX925" fmla="*/ 2251999 w 12192439"/>
              <a:gd name="connsiteY925" fmla="*/ 3250352 h 6839191"/>
              <a:gd name="connsiteX926" fmla="*/ 2226680 w 12192439"/>
              <a:gd name="connsiteY926" fmla="*/ 3235476 h 6839191"/>
              <a:gd name="connsiteX927" fmla="*/ 2227294 w 12192439"/>
              <a:gd name="connsiteY927" fmla="*/ 3209851 h 6839191"/>
              <a:gd name="connsiteX928" fmla="*/ 2199826 w 12192439"/>
              <a:gd name="connsiteY928" fmla="*/ 3164852 h 6839191"/>
              <a:gd name="connsiteX929" fmla="*/ 2230015 w 12192439"/>
              <a:gd name="connsiteY929" fmla="*/ 3178060 h 6839191"/>
              <a:gd name="connsiteX930" fmla="*/ 2224618 w 12192439"/>
              <a:gd name="connsiteY930" fmla="*/ 3205375 h 6839191"/>
              <a:gd name="connsiteX931" fmla="*/ 2198444 w 12192439"/>
              <a:gd name="connsiteY931" fmla="*/ 3190565 h 6839191"/>
              <a:gd name="connsiteX932" fmla="*/ 2199826 w 12192439"/>
              <a:gd name="connsiteY932" fmla="*/ 3164852 h 6839191"/>
              <a:gd name="connsiteX933" fmla="*/ 4745929 w 12192439"/>
              <a:gd name="connsiteY933" fmla="*/ 957453 h 6839191"/>
              <a:gd name="connsiteX934" fmla="*/ 4700601 w 12192439"/>
              <a:gd name="connsiteY934" fmla="*/ 892890 h 6839191"/>
              <a:gd name="connsiteX935" fmla="*/ 4628770 w 12192439"/>
              <a:gd name="connsiteY935" fmla="*/ 859603 h 6839191"/>
              <a:gd name="connsiteX936" fmla="*/ 4274353 w 12192439"/>
              <a:gd name="connsiteY936" fmla="*/ 806679 h 6839191"/>
              <a:gd name="connsiteX937" fmla="*/ 4211934 w 12192439"/>
              <a:gd name="connsiteY937" fmla="*/ 803748 h 6839191"/>
              <a:gd name="connsiteX938" fmla="*/ 4169809 w 12192439"/>
              <a:gd name="connsiteY938" fmla="*/ 801813 h 6839191"/>
              <a:gd name="connsiteX939" fmla="*/ 3560121 w 12192439"/>
              <a:gd name="connsiteY939" fmla="*/ 792114 h 6839191"/>
              <a:gd name="connsiteX940" fmla="*/ 3289251 w 12192439"/>
              <a:gd name="connsiteY940" fmla="*/ 795611 h 6839191"/>
              <a:gd name="connsiteX941" fmla="*/ 2767213 w 12192439"/>
              <a:gd name="connsiteY941" fmla="*/ 794290 h 6839191"/>
              <a:gd name="connsiteX942" fmla="*/ 2416921 w 12192439"/>
              <a:gd name="connsiteY942" fmla="*/ 759068 h 6839191"/>
              <a:gd name="connsiteX943" fmla="*/ 2405754 w 12192439"/>
              <a:gd name="connsiteY943" fmla="*/ 757253 h 6839191"/>
              <a:gd name="connsiteX944" fmla="*/ 2221458 w 12192439"/>
              <a:gd name="connsiteY944" fmla="*/ 680615 h 6839191"/>
              <a:gd name="connsiteX945" fmla="*/ 2222819 w 12192439"/>
              <a:gd name="connsiteY945" fmla="*/ 674630 h 6839191"/>
              <a:gd name="connsiteX946" fmla="*/ 2408408 w 12192439"/>
              <a:gd name="connsiteY946" fmla="*/ 744118 h 6839191"/>
              <a:gd name="connsiteX947" fmla="*/ 2419093 w 12192439"/>
              <a:gd name="connsiteY947" fmla="*/ 745792 h 6839191"/>
              <a:gd name="connsiteX948" fmla="*/ 2774717 w 12192439"/>
              <a:gd name="connsiteY948" fmla="*/ 780604 h 6839191"/>
              <a:gd name="connsiteX949" fmla="*/ 3298971 w 12192439"/>
              <a:gd name="connsiteY949" fmla="*/ 783094 h 6839191"/>
              <a:gd name="connsiteX950" fmla="*/ 3579077 w 12192439"/>
              <a:gd name="connsiteY950" fmla="*/ 780424 h 6839191"/>
              <a:gd name="connsiteX951" fmla="*/ 4197278 w 12192439"/>
              <a:gd name="connsiteY951" fmla="*/ 792702 h 6839191"/>
              <a:gd name="connsiteX952" fmla="*/ 4238218 w 12192439"/>
              <a:gd name="connsiteY952" fmla="*/ 794764 h 6839191"/>
              <a:gd name="connsiteX953" fmla="*/ 4303269 w 12192439"/>
              <a:gd name="connsiteY953" fmla="*/ 798119 h 6839191"/>
              <a:gd name="connsiteX954" fmla="*/ 4662096 w 12192439"/>
              <a:gd name="connsiteY954" fmla="*/ 852687 h 6839191"/>
              <a:gd name="connsiteX955" fmla="*/ 4734586 w 12192439"/>
              <a:gd name="connsiteY955" fmla="*/ 885883 h 6839191"/>
              <a:gd name="connsiteX956" fmla="*/ 4781494 w 12192439"/>
              <a:gd name="connsiteY956" fmla="*/ 950237 h 6839191"/>
              <a:gd name="connsiteX957" fmla="*/ 4733291 w 12192439"/>
              <a:gd name="connsiteY957" fmla="*/ 1072067 h 6839191"/>
              <a:gd name="connsiteX958" fmla="*/ 4580502 w 12192439"/>
              <a:gd name="connsiteY958" fmla="*/ 1210047 h 6839191"/>
              <a:gd name="connsiteX959" fmla="*/ 4324068 w 12192439"/>
              <a:gd name="connsiteY959" fmla="*/ 1369245 h 6839191"/>
              <a:gd name="connsiteX960" fmla="*/ 3569687 w 12192439"/>
              <a:gd name="connsiteY960" fmla="*/ 1752995 h 6839191"/>
              <a:gd name="connsiteX961" fmla="*/ 3294253 w 12192439"/>
              <a:gd name="connsiteY961" fmla="*/ 1886186 h 6839191"/>
              <a:gd name="connsiteX962" fmla="*/ 3164940 w 12192439"/>
              <a:gd name="connsiteY962" fmla="*/ 1949513 h 6839191"/>
              <a:gd name="connsiteX963" fmla="*/ 2659291 w 12192439"/>
              <a:gd name="connsiteY963" fmla="*/ 2202919 h 6839191"/>
              <a:gd name="connsiteX964" fmla="*/ 2084514 w 12192439"/>
              <a:gd name="connsiteY964" fmla="*/ 2568679 h 6839191"/>
              <a:gd name="connsiteX965" fmla="*/ 2061538 w 12192439"/>
              <a:gd name="connsiteY965" fmla="*/ 2587328 h 6839191"/>
              <a:gd name="connsiteX966" fmla="*/ 1935568 w 12192439"/>
              <a:gd name="connsiteY966" fmla="*/ 2713285 h 6839191"/>
              <a:gd name="connsiteX967" fmla="*/ 1895416 w 12192439"/>
              <a:gd name="connsiteY967" fmla="*/ 2702315 h 6839191"/>
              <a:gd name="connsiteX968" fmla="*/ 2037975 w 12192439"/>
              <a:gd name="connsiteY968" fmla="*/ 2551676 h 6839191"/>
              <a:gd name="connsiteX969" fmla="*/ 2060624 w 12192439"/>
              <a:gd name="connsiteY969" fmla="*/ 2534211 h 6839191"/>
              <a:gd name="connsiteX970" fmla="*/ 2633621 w 12192439"/>
              <a:gd name="connsiteY970" fmla="*/ 2181613 h 6839191"/>
              <a:gd name="connsiteX971" fmla="*/ 3097102 w 12192439"/>
              <a:gd name="connsiteY971" fmla="*/ 1954643 h 6839191"/>
              <a:gd name="connsiteX972" fmla="*/ 3263033 w 12192439"/>
              <a:gd name="connsiteY972" fmla="*/ 1875034 h 6839191"/>
              <a:gd name="connsiteX973" fmla="*/ 3527540 w 12192439"/>
              <a:gd name="connsiteY973" fmla="*/ 1749261 h 6839191"/>
              <a:gd name="connsiteX974" fmla="*/ 4281659 w 12192439"/>
              <a:gd name="connsiteY974" fmla="*/ 1371129 h 6839191"/>
              <a:gd name="connsiteX975" fmla="*/ 4535745 w 12192439"/>
              <a:gd name="connsiteY975" fmla="*/ 1215613 h 6839191"/>
              <a:gd name="connsiteX976" fmla="*/ 4691211 w 12192439"/>
              <a:gd name="connsiteY976" fmla="*/ 1081799 h 6839191"/>
              <a:gd name="connsiteX977" fmla="*/ 4745929 w 12192439"/>
              <a:gd name="connsiteY977" fmla="*/ 957453 h 6839191"/>
              <a:gd name="connsiteX978" fmla="*/ 2209677 w 12192439"/>
              <a:gd name="connsiteY978" fmla="*/ 622681 h 6839191"/>
              <a:gd name="connsiteX979" fmla="*/ 2212814 w 12192439"/>
              <a:gd name="connsiteY979" fmla="*/ 626862 h 6839191"/>
              <a:gd name="connsiteX980" fmla="*/ 2211695 w 12192439"/>
              <a:gd name="connsiteY980" fmla="*/ 631847 h 6839191"/>
              <a:gd name="connsiteX981" fmla="*/ 2209348 w 12192439"/>
              <a:gd name="connsiteY981" fmla="*/ 627389 h 6839191"/>
              <a:gd name="connsiteX982" fmla="*/ 2209677 w 12192439"/>
              <a:gd name="connsiteY982" fmla="*/ 622681 h 6839191"/>
              <a:gd name="connsiteX983" fmla="*/ 2193970 w 12192439"/>
              <a:gd name="connsiteY983" fmla="*/ 560286 h 6839191"/>
              <a:gd name="connsiteX984" fmla="*/ 2195723 w 12192439"/>
              <a:gd name="connsiteY984" fmla="*/ 562559 h 6839191"/>
              <a:gd name="connsiteX985" fmla="*/ 2197281 w 12192439"/>
              <a:gd name="connsiteY985" fmla="*/ 564334 h 6839191"/>
              <a:gd name="connsiteX986" fmla="*/ 2196601 w 12192439"/>
              <a:gd name="connsiteY986" fmla="*/ 568632 h 6839191"/>
              <a:gd name="connsiteX987" fmla="*/ 2194012 w 12192439"/>
              <a:gd name="connsiteY987" fmla="*/ 564318 h 6839191"/>
              <a:gd name="connsiteX988" fmla="*/ 2193970 w 12192439"/>
              <a:gd name="connsiteY988" fmla="*/ 560286 h 6839191"/>
              <a:gd name="connsiteX989" fmla="*/ 2178608 w 12192439"/>
              <a:gd name="connsiteY989" fmla="*/ 516875 h 6839191"/>
              <a:gd name="connsiteX990" fmla="*/ 2178232 w 12192439"/>
              <a:gd name="connsiteY990" fmla="*/ 513170 h 6839191"/>
              <a:gd name="connsiteX991" fmla="*/ 2180962 w 12192439"/>
              <a:gd name="connsiteY991" fmla="*/ 516132 h 6839191"/>
              <a:gd name="connsiteX992" fmla="*/ 2180727 w 12192439"/>
              <a:gd name="connsiteY992" fmla="*/ 519916 h 6839191"/>
              <a:gd name="connsiteX993" fmla="*/ 2178608 w 12192439"/>
              <a:gd name="connsiteY993" fmla="*/ 516875 h 6839191"/>
              <a:gd name="connsiteX994" fmla="*/ 2171879 w 12192439"/>
              <a:gd name="connsiteY994" fmla="*/ 500339 h 6839191"/>
              <a:gd name="connsiteX995" fmla="*/ 2171394 w 12192439"/>
              <a:gd name="connsiteY995" fmla="*/ 496908 h 6839191"/>
              <a:gd name="connsiteX996" fmla="*/ 2175312 w 12192439"/>
              <a:gd name="connsiteY996" fmla="*/ 500894 h 6839191"/>
              <a:gd name="connsiteX997" fmla="*/ 2175167 w 12192439"/>
              <a:gd name="connsiteY997" fmla="*/ 504725 h 6839191"/>
              <a:gd name="connsiteX998" fmla="*/ 2171879 w 12192439"/>
              <a:gd name="connsiteY998" fmla="*/ 500339 h 6839191"/>
              <a:gd name="connsiteX999" fmla="*/ 2146496 w 12192439"/>
              <a:gd name="connsiteY999" fmla="*/ 452155 h 6839191"/>
              <a:gd name="connsiteX1000" fmla="*/ 2145011 w 12192439"/>
              <a:gd name="connsiteY1000" fmla="*/ 448375 h 6839191"/>
              <a:gd name="connsiteX1001" fmla="*/ 2148967 w 12192439"/>
              <a:gd name="connsiteY1001" fmla="*/ 451503 h 6839191"/>
              <a:gd name="connsiteX1002" fmla="*/ 2149735 w 12192439"/>
              <a:gd name="connsiteY1002" fmla="*/ 455343 h 6839191"/>
              <a:gd name="connsiteX1003" fmla="*/ 2146496 w 12192439"/>
              <a:gd name="connsiteY1003" fmla="*/ 452155 h 6839191"/>
              <a:gd name="connsiteX1004" fmla="*/ 5585152 w 12192439"/>
              <a:gd name="connsiteY1004" fmla="*/ 3701085 h 6839191"/>
              <a:gd name="connsiteX1005" fmla="*/ 5577758 w 12192439"/>
              <a:gd name="connsiteY1005" fmla="*/ 3695995 h 6839191"/>
              <a:gd name="connsiteX1006" fmla="*/ 5575476 w 12192439"/>
              <a:gd name="connsiteY1006" fmla="*/ 3687438 h 6839191"/>
              <a:gd name="connsiteX1007" fmla="*/ 5581773 w 12192439"/>
              <a:gd name="connsiteY1007" fmla="*/ 3693252 h 6839191"/>
              <a:gd name="connsiteX1008" fmla="*/ 5585152 w 12192439"/>
              <a:gd name="connsiteY1008" fmla="*/ 3701085 h 6839191"/>
              <a:gd name="connsiteX1009" fmla="*/ 5622845 w 12192439"/>
              <a:gd name="connsiteY1009" fmla="*/ 3740533 h 6839191"/>
              <a:gd name="connsiteX1010" fmla="*/ 5628198 w 12192439"/>
              <a:gd name="connsiteY1010" fmla="*/ 3747422 h 6839191"/>
              <a:gd name="connsiteX1011" fmla="*/ 5618720 w 12192439"/>
              <a:gd name="connsiteY1011" fmla="*/ 3743078 h 6839191"/>
              <a:gd name="connsiteX1012" fmla="*/ 5614288 w 12192439"/>
              <a:gd name="connsiteY1012" fmla="*/ 3735114 h 6839191"/>
              <a:gd name="connsiteX1013" fmla="*/ 5622845 w 12192439"/>
              <a:gd name="connsiteY1013" fmla="*/ 3740533 h 6839191"/>
              <a:gd name="connsiteX1014" fmla="*/ 5651871 w 12192439"/>
              <a:gd name="connsiteY1014" fmla="*/ 3762999 h 6839191"/>
              <a:gd name="connsiteX1015" fmla="*/ 5659045 w 12192439"/>
              <a:gd name="connsiteY1015" fmla="*/ 3768791 h 6839191"/>
              <a:gd name="connsiteX1016" fmla="*/ 5649567 w 12192439"/>
              <a:gd name="connsiteY1016" fmla="*/ 3765676 h 6839191"/>
              <a:gd name="connsiteX1017" fmla="*/ 5648755 w 12192439"/>
              <a:gd name="connsiteY1017" fmla="*/ 3765412 h 6839191"/>
              <a:gd name="connsiteX1018" fmla="*/ 5641910 w 12192439"/>
              <a:gd name="connsiteY1018" fmla="*/ 3758238 h 6839191"/>
              <a:gd name="connsiteX1019" fmla="*/ 5647307 w 12192439"/>
              <a:gd name="connsiteY1019" fmla="*/ 3760805 h 6839191"/>
              <a:gd name="connsiteX1020" fmla="*/ 5651871 w 12192439"/>
              <a:gd name="connsiteY1020" fmla="*/ 3762999 h 6839191"/>
              <a:gd name="connsiteX1021" fmla="*/ 5706457 w 12192439"/>
              <a:gd name="connsiteY1021" fmla="*/ 3786848 h 6839191"/>
              <a:gd name="connsiteX1022" fmla="*/ 5711043 w 12192439"/>
              <a:gd name="connsiteY1022" fmla="*/ 3788471 h 6839191"/>
              <a:gd name="connsiteX1023" fmla="*/ 5694676 w 12192439"/>
              <a:gd name="connsiteY1023" fmla="*/ 3785817 h 6839191"/>
              <a:gd name="connsiteX1024" fmla="*/ 5689936 w 12192439"/>
              <a:gd name="connsiteY1024" fmla="*/ 3782570 h 6839191"/>
              <a:gd name="connsiteX1025" fmla="*/ 5706457 w 12192439"/>
              <a:gd name="connsiteY1025" fmla="*/ 3786848 h 6839191"/>
              <a:gd name="connsiteX1026" fmla="*/ 5790070 w 12192439"/>
              <a:gd name="connsiteY1026" fmla="*/ 3801679 h 6839191"/>
              <a:gd name="connsiteX1027" fmla="*/ 5771158 w 12192439"/>
              <a:gd name="connsiteY1027" fmla="*/ 3803719 h 6839191"/>
              <a:gd name="connsiteX1028" fmla="*/ 5767121 w 12192439"/>
              <a:gd name="connsiteY1028" fmla="*/ 3801240 h 6839191"/>
              <a:gd name="connsiteX1029" fmla="*/ 5785287 w 12192439"/>
              <a:gd name="connsiteY1029" fmla="*/ 3799968 h 6839191"/>
              <a:gd name="connsiteX1030" fmla="*/ 5790070 w 12192439"/>
              <a:gd name="connsiteY1030" fmla="*/ 3801679 h 6839191"/>
              <a:gd name="connsiteX1031" fmla="*/ 5822542 w 12192439"/>
              <a:gd name="connsiteY1031" fmla="*/ 3801197 h 6839191"/>
              <a:gd name="connsiteX1032" fmla="*/ 5829167 w 12192439"/>
              <a:gd name="connsiteY1032" fmla="*/ 3802688 h 6839191"/>
              <a:gd name="connsiteX1033" fmla="*/ 5812186 w 12192439"/>
              <a:gd name="connsiteY1033" fmla="*/ 3806089 h 6839191"/>
              <a:gd name="connsiteX1034" fmla="*/ 5806723 w 12192439"/>
              <a:gd name="connsiteY1034" fmla="*/ 3803895 h 6839191"/>
              <a:gd name="connsiteX1035" fmla="*/ 5806416 w 12192439"/>
              <a:gd name="connsiteY1035" fmla="*/ 3803763 h 6839191"/>
              <a:gd name="connsiteX1036" fmla="*/ 5813700 w 12192439"/>
              <a:gd name="connsiteY1036" fmla="*/ 3802601 h 6839191"/>
              <a:gd name="connsiteX1037" fmla="*/ 5822542 w 12192439"/>
              <a:gd name="connsiteY1037" fmla="*/ 3801197 h 6839191"/>
              <a:gd name="connsiteX1038" fmla="*/ 5911376 w 12192439"/>
              <a:gd name="connsiteY1038" fmla="*/ 3796567 h 6839191"/>
              <a:gd name="connsiteX1039" fmla="*/ 5917388 w 12192439"/>
              <a:gd name="connsiteY1039" fmla="*/ 3796589 h 6839191"/>
              <a:gd name="connsiteX1040" fmla="*/ 5904772 w 12192439"/>
              <a:gd name="connsiteY1040" fmla="*/ 3800078 h 6839191"/>
              <a:gd name="connsiteX1041" fmla="*/ 5897554 w 12192439"/>
              <a:gd name="connsiteY1041" fmla="*/ 3799463 h 6839191"/>
              <a:gd name="connsiteX1042" fmla="*/ 5911376 w 12192439"/>
              <a:gd name="connsiteY1042" fmla="*/ 3796567 h 6839191"/>
              <a:gd name="connsiteX1043" fmla="*/ 5965414 w 12192439"/>
              <a:gd name="connsiteY1043" fmla="*/ 3789152 h 6839191"/>
              <a:gd name="connsiteX1044" fmla="*/ 5969582 w 12192439"/>
              <a:gd name="connsiteY1044" fmla="*/ 3788779 h 6839191"/>
              <a:gd name="connsiteX1045" fmla="*/ 5959907 w 12192439"/>
              <a:gd name="connsiteY1045" fmla="*/ 3791718 h 6839191"/>
              <a:gd name="connsiteX1046" fmla="*/ 5954137 w 12192439"/>
              <a:gd name="connsiteY1046" fmla="*/ 3791872 h 6839191"/>
              <a:gd name="connsiteX1047" fmla="*/ 5965414 w 12192439"/>
              <a:gd name="connsiteY1047" fmla="*/ 3789152 h 6839191"/>
              <a:gd name="connsiteX1048" fmla="*/ 9567769 w 12192439"/>
              <a:gd name="connsiteY1048" fmla="*/ 2469160 h 6839191"/>
              <a:gd name="connsiteX1049" fmla="*/ 9560002 w 12192439"/>
              <a:gd name="connsiteY1049" fmla="*/ 2489191 h 6839191"/>
              <a:gd name="connsiteX1050" fmla="*/ 9536812 w 12192439"/>
              <a:gd name="connsiteY1050" fmla="*/ 2415626 h 6839191"/>
              <a:gd name="connsiteX1051" fmla="*/ 9297382 w 12192439"/>
              <a:gd name="connsiteY1051" fmla="*/ 2393752 h 6839191"/>
              <a:gd name="connsiteX1052" fmla="*/ 8852046 w 12192439"/>
              <a:gd name="connsiteY1052" fmla="*/ 2539148 h 6839191"/>
              <a:gd name="connsiteX1053" fmla="*/ 8783725 w 12192439"/>
              <a:gd name="connsiteY1053" fmla="*/ 2566704 h 6839191"/>
              <a:gd name="connsiteX1054" fmla="*/ 6927588 w 12192439"/>
              <a:gd name="connsiteY1054" fmla="*/ 3399828 h 6839191"/>
              <a:gd name="connsiteX1055" fmla="*/ 6724249 w 12192439"/>
              <a:gd name="connsiteY1055" fmla="*/ 3496144 h 6839191"/>
              <a:gd name="connsiteX1056" fmla="*/ 6560556 w 12192439"/>
              <a:gd name="connsiteY1056" fmla="*/ 3572012 h 6839191"/>
              <a:gd name="connsiteX1057" fmla="*/ 6757071 w 12192439"/>
              <a:gd name="connsiteY1057" fmla="*/ 3478197 h 6839191"/>
              <a:gd name="connsiteX1058" fmla="*/ 7085468 w 12192439"/>
              <a:gd name="connsiteY1058" fmla="*/ 3317619 h 6839191"/>
              <a:gd name="connsiteX1059" fmla="*/ 8790241 w 12192439"/>
              <a:gd name="connsiteY1059" fmla="*/ 2525589 h 6839191"/>
              <a:gd name="connsiteX1060" fmla="*/ 8838860 w 12192439"/>
              <a:gd name="connsiteY1060" fmla="*/ 2505339 h 6839191"/>
              <a:gd name="connsiteX1061" fmla="*/ 9312037 w 12192439"/>
              <a:gd name="connsiteY1061" fmla="*/ 2346230 h 6839191"/>
              <a:gd name="connsiteX1062" fmla="*/ 9551950 w 12192439"/>
              <a:gd name="connsiteY1062" fmla="*/ 2366854 h 6839191"/>
              <a:gd name="connsiteX1063" fmla="*/ 9567769 w 12192439"/>
              <a:gd name="connsiteY1063" fmla="*/ 2469160 h 6839191"/>
              <a:gd name="connsiteX1064" fmla="*/ 9549932 w 12192439"/>
              <a:gd name="connsiteY1064" fmla="*/ 2529780 h 6839191"/>
              <a:gd name="connsiteX1065" fmla="*/ 9543153 w 12192439"/>
              <a:gd name="connsiteY1065" fmla="*/ 2547441 h 6839191"/>
              <a:gd name="connsiteX1066" fmla="*/ 9543328 w 12192439"/>
              <a:gd name="connsiteY1066" fmla="*/ 2542263 h 6839191"/>
              <a:gd name="connsiteX1067" fmla="*/ 9551468 w 12192439"/>
              <a:gd name="connsiteY1067" fmla="*/ 2523373 h 6839191"/>
              <a:gd name="connsiteX1068" fmla="*/ 9550722 w 12192439"/>
              <a:gd name="connsiteY1068" fmla="*/ 2527651 h 6839191"/>
              <a:gd name="connsiteX1069" fmla="*/ 9549932 w 12192439"/>
              <a:gd name="connsiteY1069" fmla="*/ 2529780 h 6839191"/>
              <a:gd name="connsiteX1070" fmla="*/ 9286390 w 12192439"/>
              <a:gd name="connsiteY1070" fmla="*/ 3706372 h 6839191"/>
              <a:gd name="connsiteX1071" fmla="*/ 9282638 w 12192439"/>
              <a:gd name="connsiteY1071" fmla="*/ 3727040 h 6839191"/>
              <a:gd name="connsiteX1072" fmla="*/ 9282046 w 12192439"/>
              <a:gd name="connsiteY1072" fmla="*/ 3714358 h 6839191"/>
              <a:gd name="connsiteX1073" fmla="*/ 9286741 w 12192439"/>
              <a:gd name="connsiteY1073" fmla="*/ 3693976 h 6839191"/>
              <a:gd name="connsiteX1074" fmla="*/ 9286390 w 12192439"/>
              <a:gd name="connsiteY1074" fmla="*/ 3706372 h 6839191"/>
              <a:gd name="connsiteX1075" fmla="*/ 9670097 w 12192439"/>
              <a:gd name="connsiteY1075" fmla="*/ 6011136 h 6839191"/>
              <a:gd name="connsiteX1076" fmla="*/ 9682208 w 12192439"/>
              <a:gd name="connsiteY1076" fmla="*/ 6022743 h 6839191"/>
              <a:gd name="connsiteX1077" fmla="*/ 9620797 w 12192439"/>
              <a:gd name="connsiteY1077" fmla="*/ 6042313 h 6839191"/>
              <a:gd name="connsiteX1078" fmla="*/ 9618318 w 12192439"/>
              <a:gd name="connsiteY1078" fmla="*/ 6040207 h 6839191"/>
              <a:gd name="connsiteX1079" fmla="*/ 9606230 w 12192439"/>
              <a:gd name="connsiteY1079" fmla="*/ 6029851 h 6839191"/>
              <a:gd name="connsiteX1080" fmla="*/ 9668342 w 12192439"/>
              <a:gd name="connsiteY1080" fmla="*/ 6009447 h 6839191"/>
              <a:gd name="connsiteX1081" fmla="*/ 9670097 w 12192439"/>
              <a:gd name="connsiteY1081" fmla="*/ 6011136 h 6839191"/>
              <a:gd name="connsiteX1082" fmla="*/ 10157075 w 12192439"/>
              <a:gd name="connsiteY1082" fmla="*/ 6338808 h 6839191"/>
              <a:gd name="connsiteX1083" fmla="*/ 10138558 w 12192439"/>
              <a:gd name="connsiteY1083" fmla="*/ 6331985 h 6839191"/>
              <a:gd name="connsiteX1084" fmla="*/ 10168922 w 12192439"/>
              <a:gd name="connsiteY1084" fmla="*/ 6334092 h 6839191"/>
              <a:gd name="connsiteX1085" fmla="*/ 10186935 w 12192439"/>
              <a:gd name="connsiteY1085" fmla="*/ 6341858 h 6839191"/>
              <a:gd name="connsiteX1086" fmla="*/ 10157075 w 12192439"/>
              <a:gd name="connsiteY1086" fmla="*/ 6338808 h 6839191"/>
              <a:gd name="connsiteX1087" fmla="*/ 10195009 w 12192439"/>
              <a:gd name="connsiteY1087" fmla="*/ 6345281 h 6839191"/>
              <a:gd name="connsiteX1088" fmla="*/ 10212297 w 12192439"/>
              <a:gd name="connsiteY1088" fmla="*/ 6352521 h 6839191"/>
              <a:gd name="connsiteX1089" fmla="*/ 10184828 w 12192439"/>
              <a:gd name="connsiteY1089" fmla="*/ 6348747 h 6839191"/>
              <a:gd name="connsiteX1090" fmla="*/ 10167167 w 12192439"/>
              <a:gd name="connsiteY1090" fmla="*/ 6342451 h 6839191"/>
              <a:gd name="connsiteX1091" fmla="*/ 10195009 w 12192439"/>
              <a:gd name="connsiteY1091" fmla="*/ 6345281 h 6839191"/>
              <a:gd name="connsiteX1092" fmla="*/ 2589720 w 12192439"/>
              <a:gd name="connsiteY1092" fmla="*/ 3742595 h 6839191"/>
              <a:gd name="connsiteX1093" fmla="*/ 2613897 w 12192439"/>
              <a:gd name="connsiteY1093" fmla="*/ 3755145 h 6839191"/>
              <a:gd name="connsiteX1094" fmla="*/ 2612976 w 12192439"/>
              <a:gd name="connsiteY1094" fmla="*/ 3781516 h 6839191"/>
              <a:gd name="connsiteX1095" fmla="*/ 2590773 w 12192439"/>
              <a:gd name="connsiteY1095" fmla="*/ 3767848 h 6839191"/>
              <a:gd name="connsiteX1096" fmla="*/ 2589720 w 12192439"/>
              <a:gd name="connsiteY1096" fmla="*/ 3742595 h 6839191"/>
              <a:gd name="connsiteX1097" fmla="*/ 2562097 w 12192439"/>
              <a:gd name="connsiteY1097" fmla="*/ 3696565 h 6839191"/>
              <a:gd name="connsiteX1098" fmla="*/ 2586955 w 12192439"/>
              <a:gd name="connsiteY1098" fmla="*/ 3709093 h 6839191"/>
              <a:gd name="connsiteX1099" fmla="*/ 2585419 w 12192439"/>
              <a:gd name="connsiteY1099" fmla="*/ 3735794 h 6839191"/>
              <a:gd name="connsiteX1100" fmla="*/ 2562492 w 12192439"/>
              <a:gd name="connsiteY1100" fmla="*/ 3722059 h 6839191"/>
              <a:gd name="connsiteX1101" fmla="*/ 2562097 w 12192439"/>
              <a:gd name="connsiteY1101" fmla="*/ 3696565 h 6839191"/>
              <a:gd name="connsiteX1102" fmla="*/ 2534409 w 12192439"/>
              <a:gd name="connsiteY1102" fmla="*/ 3650469 h 6839191"/>
              <a:gd name="connsiteX1103" fmla="*/ 2560057 w 12192439"/>
              <a:gd name="connsiteY1103" fmla="*/ 3662997 h 6839191"/>
              <a:gd name="connsiteX1104" fmla="*/ 2557841 w 12192439"/>
              <a:gd name="connsiteY1104" fmla="*/ 3690005 h 6839191"/>
              <a:gd name="connsiteX1105" fmla="*/ 2534299 w 12192439"/>
              <a:gd name="connsiteY1105" fmla="*/ 3676293 h 6839191"/>
              <a:gd name="connsiteX1106" fmla="*/ 2534409 w 12192439"/>
              <a:gd name="connsiteY1106" fmla="*/ 3650469 h 6839191"/>
              <a:gd name="connsiteX1107" fmla="*/ 2478287 w 12192439"/>
              <a:gd name="connsiteY1107" fmla="*/ 3589147 h 6839191"/>
              <a:gd name="connsiteX1108" fmla="*/ 2502925 w 12192439"/>
              <a:gd name="connsiteY1108" fmla="*/ 3602465 h 6839191"/>
              <a:gd name="connsiteX1109" fmla="*/ 2502026 w 12192439"/>
              <a:gd name="connsiteY1109" fmla="*/ 3628047 h 6839191"/>
              <a:gd name="connsiteX1110" fmla="*/ 2479735 w 12192439"/>
              <a:gd name="connsiteY1110" fmla="*/ 3613479 h 6839191"/>
              <a:gd name="connsiteX1111" fmla="*/ 2478287 w 12192439"/>
              <a:gd name="connsiteY1111" fmla="*/ 3589147 h 6839191"/>
              <a:gd name="connsiteX1112" fmla="*/ 2450401 w 12192439"/>
              <a:gd name="connsiteY1112" fmla="*/ 3543468 h 6839191"/>
              <a:gd name="connsiteX1113" fmla="*/ 2475917 w 12192439"/>
              <a:gd name="connsiteY1113" fmla="*/ 3556742 h 6839191"/>
              <a:gd name="connsiteX1114" fmla="*/ 2474272 w 12192439"/>
              <a:gd name="connsiteY1114" fmla="*/ 3582587 h 6839191"/>
              <a:gd name="connsiteX1115" fmla="*/ 2451235 w 12192439"/>
              <a:gd name="connsiteY1115" fmla="*/ 3567931 h 6839191"/>
              <a:gd name="connsiteX1116" fmla="*/ 2450401 w 12192439"/>
              <a:gd name="connsiteY1116" fmla="*/ 3543468 h 6839191"/>
              <a:gd name="connsiteX1117" fmla="*/ 4821336 w 12192439"/>
              <a:gd name="connsiteY1117" fmla="*/ 942415 h 6839191"/>
              <a:gd name="connsiteX1118" fmla="*/ 4770896 w 12192439"/>
              <a:gd name="connsiteY1118" fmla="*/ 875345 h 6839191"/>
              <a:gd name="connsiteX1119" fmla="*/ 4696739 w 12192439"/>
              <a:gd name="connsiteY1119" fmla="*/ 841750 h 6839191"/>
              <a:gd name="connsiteX1120" fmla="*/ 4332406 w 12192439"/>
              <a:gd name="connsiteY1120" fmla="*/ 785325 h 6839191"/>
              <a:gd name="connsiteX1121" fmla="*/ 4264677 w 12192439"/>
              <a:gd name="connsiteY1121" fmla="*/ 781532 h 6839191"/>
              <a:gd name="connsiteX1122" fmla="*/ 4224966 w 12192439"/>
              <a:gd name="connsiteY1122" fmla="*/ 779358 h 6839191"/>
              <a:gd name="connsiteX1123" fmla="*/ 3598033 w 12192439"/>
              <a:gd name="connsiteY1123" fmla="*/ 764504 h 6839191"/>
              <a:gd name="connsiteX1124" fmla="*/ 3308229 w 12192439"/>
              <a:gd name="connsiteY1124" fmla="*/ 766317 h 6839191"/>
              <a:gd name="connsiteX1125" fmla="*/ 2782440 w 12192439"/>
              <a:gd name="connsiteY1125" fmla="*/ 762688 h 6839191"/>
              <a:gd name="connsiteX1126" fmla="*/ 2421923 w 12192439"/>
              <a:gd name="connsiteY1126" fmla="*/ 728332 h 6839191"/>
              <a:gd name="connsiteX1127" fmla="*/ 2411765 w 12192439"/>
              <a:gd name="connsiteY1127" fmla="*/ 726801 h 6839191"/>
              <a:gd name="connsiteX1128" fmla="*/ 2226636 w 12192439"/>
              <a:gd name="connsiteY1128" fmla="*/ 663326 h 6839191"/>
              <a:gd name="connsiteX1129" fmla="*/ 2229774 w 12192439"/>
              <a:gd name="connsiteY1129" fmla="*/ 656378 h 6839191"/>
              <a:gd name="connsiteX1130" fmla="*/ 2414552 w 12192439"/>
              <a:gd name="connsiteY1130" fmla="*/ 713861 h 6839191"/>
              <a:gd name="connsiteX1131" fmla="*/ 2424095 w 12192439"/>
              <a:gd name="connsiteY1131" fmla="*/ 715247 h 6839191"/>
              <a:gd name="connsiteX1132" fmla="*/ 2789943 w 12192439"/>
              <a:gd name="connsiteY1132" fmla="*/ 749195 h 6839191"/>
              <a:gd name="connsiteX1133" fmla="*/ 3317203 w 12192439"/>
              <a:gd name="connsiteY1133" fmla="*/ 753934 h 6839191"/>
              <a:gd name="connsiteX1134" fmla="*/ 3616967 w 12192439"/>
              <a:gd name="connsiteY1134" fmla="*/ 753008 h 6839191"/>
              <a:gd name="connsiteX1135" fmla="*/ 4252391 w 12192439"/>
              <a:gd name="connsiteY1135" fmla="*/ 770433 h 6839191"/>
              <a:gd name="connsiteX1136" fmla="*/ 4290544 w 12192439"/>
              <a:gd name="connsiteY1136" fmla="*/ 772681 h 6839191"/>
              <a:gd name="connsiteX1137" fmla="*/ 4361278 w 12192439"/>
              <a:gd name="connsiteY1137" fmla="*/ 776951 h 6839191"/>
              <a:gd name="connsiteX1138" fmla="*/ 4729978 w 12192439"/>
              <a:gd name="connsiteY1138" fmla="*/ 835013 h 6839191"/>
              <a:gd name="connsiteX1139" fmla="*/ 4804815 w 12192439"/>
              <a:gd name="connsiteY1139" fmla="*/ 868517 h 6839191"/>
              <a:gd name="connsiteX1140" fmla="*/ 4856989 w 12192439"/>
              <a:gd name="connsiteY1140" fmla="*/ 935475 h 6839191"/>
              <a:gd name="connsiteX1141" fmla="*/ 4820480 w 12192439"/>
              <a:gd name="connsiteY1141" fmla="*/ 1055221 h 6839191"/>
              <a:gd name="connsiteX1142" fmla="*/ 4672299 w 12192439"/>
              <a:gd name="connsiteY1142" fmla="*/ 1202212 h 6839191"/>
              <a:gd name="connsiteX1143" fmla="*/ 4410841 w 12192439"/>
              <a:gd name="connsiteY1143" fmla="*/ 1368975 h 6839191"/>
              <a:gd name="connsiteX1144" fmla="*/ 3655889 w 12192439"/>
              <a:gd name="connsiteY1144" fmla="*/ 1763643 h 6839191"/>
              <a:gd name="connsiteX1145" fmla="*/ 3358450 w 12192439"/>
              <a:gd name="connsiteY1145" fmla="*/ 1912119 h 6839191"/>
              <a:gd name="connsiteX1146" fmla="*/ 3326308 w 12192439"/>
              <a:gd name="connsiteY1146" fmla="*/ 1928444 h 6839191"/>
              <a:gd name="connsiteX1147" fmla="*/ 2712430 w 12192439"/>
              <a:gd name="connsiteY1147" fmla="*/ 2249103 h 6839191"/>
              <a:gd name="connsiteX1148" fmla="*/ 2134789 w 12192439"/>
              <a:gd name="connsiteY1148" fmla="*/ 2640796 h 6839191"/>
              <a:gd name="connsiteX1149" fmla="*/ 2111669 w 12192439"/>
              <a:gd name="connsiteY1149" fmla="*/ 2661441 h 6839191"/>
              <a:gd name="connsiteX1150" fmla="*/ 2037005 w 12192439"/>
              <a:gd name="connsiteY1150" fmla="*/ 2732263 h 6839191"/>
              <a:gd name="connsiteX1151" fmla="*/ 1990618 w 12192439"/>
              <a:gd name="connsiteY1151" fmla="*/ 2724101 h 6839191"/>
              <a:gd name="connsiteX1152" fmla="*/ 1986774 w 12192439"/>
              <a:gd name="connsiteY1152" fmla="*/ 2723399 h 6839191"/>
              <a:gd name="connsiteX1153" fmla="*/ 2087899 w 12192439"/>
              <a:gd name="connsiteY1153" fmla="*/ 2626162 h 6839191"/>
              <a:gd name="connsiteX1154" fmla="*/ 2111099 w 12192439"/>
              <a:gd name="connsiteY1154" fmla="*/ 2606394 h 6839191"/>
              <a:gd name="connsiteX1155" fmla="*/ 2686891 w 12192439"/>
              <a:gd name="connsiteY1155" fmla="*/ 2227952 h 6839191"/>
              <a:gd name="connsiteX1156" fmla="*/ 3242322 w 12192439"/>
              <a:gd name="connsiteY1156" fmla="*/ 1943559 h 6839191"/>
              <a:gd name="connsiteX1157" fmla="*/ 3327339 w 12192439"/>
              <a:gd name="connsiteY1157" fmla="*/ 1901129 h 6839191"/>
              <a:gd name="connsiteX1158" fmla="*/ 3613720 w 12192439"/>
              <a:gd name="connsiteY1158" fmla="*/ 1760374 h 6839191"/>
              <a:gd name="connsiteX1159" fmla="*/ 4368563 w 12192439"/>
              <a:gd name="connsiteY1159" fmla="*/ 1371022 h 6839191"/>
              <a:gd name="connsiteX1160" fmla="*/ 4627717 w 12192439"/>
              <a:gd name="connsiteY1160" fmla="*/ 1207910 h 6839191"/>
              <a:gd name="connsiteX1161" fmla="*/ 4778663 w 12192439"/>
              <a:gd name="connsiteY1161" fmla="*/ 1064938 h 6839191"/>
              <a:gd name="connsiteX1162" fmla="*/ 4821336 w 12192439"/>
              <a:gd name="connsiteY1162" fmla="*/ 942415 h 6839191"/>
              <a:gd name="connsiteX1163" fmla="*/ 2195811 w 12192439"/>
              <a:gd name="connsiteY1163" fmla="*/ 547942 h 6839191"/>
              <a:gd name="connsiteX1164" fmla="*/ 2195218 w 12192439"/>
              <a:gd name="connsiteY1164" fmla="*/ 547260 h 6839191"/>
              <a:gd name="connsiteX1165" fmla="*/ 2196381 w 12192439"/>
              <a:gd name="connsiteY1165" fmla="*/ 541657 h 6839191"/>
              <a:gd name="connsiteX1166" fmla="*/ 2202327 w 12192439"/>
              <a:gd name="connsiteY1166" fmla="*/ 546521 h 6839191"/>
              <a:gd name="connsiteX1167" fmla="*/ 2200221 w 12192439"/>
              <a:gd name="connsiteY1167" fmla="*/ 552523 h 6839191"/>
              <a:gd name="connsiteX1168" fmla="*/ 2195811 w 12192439"/>
              <a:gd name="connsiteY1168" fmla="*/ 547942 h 6839191"/>
              <a:gd name="connsiteX1169" fmla="*/ 2162965 w 12192439"/>
              <a:gd name="connsiteY1169" fmla="*/ 475738 h 6839191"/>
              <a:gd name="connsiteX1170" fmla="*/ 2162383 w 12192439"/>
              <a:gd name="connsiteY1170" fmla="*/ 470971 h 6839191"/>
              <a:gd name="connsiteX1171" fmla="*/ 2168087 w 12192439"/>
              <a:gd name="connsiteY1171" fmla="*/ 475459 h 6839191"/>
              <a:gd name="connsiteX1172" fmla="*/ 2167868 w 12192439"/>
              <a:gd name="connsiteY1172" fmla="*/ 480420 h 6839191"/>
              <a:gd name="connsiteX1173" fmla="*/ 2162965 w 12192439"/>
              <a:gd name="connsiteY1173" fmla="*/ 475738 h 6839191"/>
              <a:gd name="connsiteX1174" fmla="*/ 2124655 w 12192439"/>
              <a:gd name="connsiteY1174" fmla="*/ 420768 h 6839191"/>
              <a:gd name="connsiteX1175" fmla="*/ 2122608 w 12192439"/>
              <a:gd name="connsiteY1175" fmla="*/ 417121 h 6839191"/>
              <a:gd name="connsiteX1176" fmla="*/ 2132319 w 12192439"/>
              <a:gd name="connsiteY1176" fmla="*/ 423284 h 6839191"/>
              <a:gd name="connsiteX1177" fmla="*/ 2134346 w 12192439"/>
              <a:gd name="connsiteY1177" fmla="*/ 428161 h 6839191"/>
              <a:gd name="connsiteX1178" fmla="*/ 2124655 w 12192439"/>
              <a:gd name="connsiteY1178" fmla="*/ 420768 h 6839191"/>
              <a:gd name="connsiteX1179" fmla="*/ 2113613 w 12192439"/>
              <a:gd name="connsiteY1179" fmla="*/ 411843 h 6839191"/>
              <a:gd name="connsiteX1180" fmla="*/ 2112599 w 12192439"/>
              <a:gd name="connsiteY1180" fmla="*/ 410493 h 6839191"/>
              <a:gd name="connsiteX1181" fmla="*/ 2116388 w 12192439"/>
              <a:gd name="connsiteY1181" fmla="*/ 413036 h 6839191"/>
              <a:gd name="connsiteX1182" fmla="*/ 2117722 w 12192439"/>
              <a:gd name="connsiteY1182" fmla="*/ 415221 h 6839191"/>
              <a:gd name="connsiteX1183" fmla="*/ 2113613 w 12192439"/>
              <a:gd name="connsiteY1183" fmla="*/ 411843 h 6839191"/>
              <a:gd name="connsiteX1184" fmla="*/ 3503999 w 12192439"/>
              <a:gd name="connsiteY1184" fmla="*/ 2947428 h 6839191"/>
              <a:gd name="connsiteX1185" fmla="*/ 3477869 w 12192439"/>
              <a:gd name="connsiteY1185" fmla="*/ 2947998 h 6839191"/>
              <a:gd name="connsiteX1186" fmla="*/ 3458847 w 12192439"/>
              <a:gd name="connsiteY1186" fmla="*/ 2948415 h 6839191"/>
              <a:gd name="connsiteX1187" fmla="*/ 3486337 w 12192439"/>
              <a:gd name="connsiteY1187" fmla="*/ 2922964 h 6839191"/>
              <a:gd name="connsiteX1188" fmla="*/ 3510603 w 12192439"/>
              <a:gd name="connsiteY1188" fmla="*/ 2900761 h 6839191"/>
              <a:gd name="connsiteX1189" fmla="*/ 3555536 w 12192439"/>
              <a:gd name="connsiteY1189" fmla="*/ 2899928 h 6839191"/>
              <a:gd name="connsiteX1190" fmla="*/ 3509440 w 12192439"/>
              <a:gd name="connsiteY1190" fmla="*/ 2942337 h 6839191"/>
              <a:gd name="connsiteX1191" fmla="*/ 3503999 w 12192439"/>
              <a:gd name="connsiteY1191" fmla="*/ 2947428 h 6839191"/>
              <a:gd name="connsiteX1192" fmla="*/ 5438440 w 12192439"/>
              <a:gd name="connsiteY1192" fmla="*/ 3341205 h 6839191"/>
              <a:gd name="connsiteX1193" fmla="*/ 5432757 w 12192439"/>
              <a:gd name="connsiteY1193" fmla="*/ 3332867 h 6839191"/>
              <a:gd name="connsiteX1194" fmla="*/ 5433240 w 12192439"/>
              <a:gd name="connsiteY1194" fmla="*/ 3321020 h 6839191"/>
              <a:gd name="connsiteX1195" fmla="*/ 5435653 w 12192439"/>
              <a:gd name="connsiteY1195" fmla="*/ 3325101 h 6839191"/>
              <a:gd name="connsiteX1196" fmla="*/ 5438220 w 12192439"/>
              <a:gd name="connsiteY1196" fmla="*/ 3329818 h 6839191"/>
              <a:gd name="connsiteX1197" fmla="*/ 5438440 w 12192439"/>
              <a:gd name="connsiteY1197" fmla="*/ 3341205 h 6839191"/>
              <a:gd name="connsiteX1198" fmla="*/ 5445460 w 12192439"/>
              <a:gd name="connsiteY1198" fmla="*/ 3368717 h 6839191"/>
              <a:gd name="connsiteX1199" fmla="*/ 5439668 w 12192439"/>
              <a:gd name="connsiteY1199" fmla="*/ 3360556 h 6839191"/>
              <a:gd name="connsiteX1200" fmla="*/ 5440173 w 12192439"/>
              <a:gd name="connsiteY1200" fmla="*/ 3348620 h 6839191"/>
              <a:gd name="connsiteX1201" fmla="*/ 5440502 w 12192439"/>
              <a:gd name="connsiteY1201" fmla="*/ 3349125 h 6839191"/>
              <a:gd name="connsiteX1202" fmla="*/ 5445263 w 12192439"/>
              <a:gd name="connsiteY1202" fmla="*/ 3357352 h 6839191"/>
              <a:gd name="connsiteX1203" fmla="*/ 5445460 w 12192439"/>
              <a:gd name="connsiteY1203" fmla="*/ 3368717 h 6839191"/>
              <a:gd name="connsiteX1204" fmla="*/ 5460028 w 12192439"/>
              <a:gd name="connsiteY1204" fmla="*/ 3423150 h 6839191"/>
              <a:gd name="connsiteX1205" fmla="*/ 5457286 w 12192439"/>
              <a:gd name="connsiteY1205" fmla="*/ 3419508 h 6839191"/>
              <a:gd name="connsiteX1206" fmla="*/ 5454105 w 12192439"/>
              <a:gd name="connsiteY1206" fmla="*/ 3415559 h 6839191"/>
              <a:gd name="connsiteX1207" fmla="*/ 5454653 w 12192439"/>
              <a:gd name="connsiteY1207" fmla="*/ 3403646 h 6839191"/>
              <a:gd name="connsiteX1208" fmla="*/ 5459831 w 12192439"/>
              <a:gd name="connsiteY1208" fmla="*/ 3411742 h 6839191"/>
              <a:gd name="connsiteX1209" fmla="*/ 5460028 w 12192439"/>
              <a:gd name="connsiteY1209" fmla="*/ 3423150 h 6839191"/>
              <a:gd name="connsiteX1210" fmla="*/ 5484162 w 12192439"/>
              <a:gd name="connsiteY1210" fmla="*/ 3504152 h 6839191"/>
              <a:gd name="connsiteX1211" fmla="*/ 5477646 w 12192439"/>
              <a:gd name="connsiteY1211" fmla="*/ 3497044 h 6839191"/>
              <a:gd name="connsiteX1212" fmla="*/ 5478216 w 12192439"/>
              <a:gd name="connsiteY1212" fmla="*/ 3485043 h 6839191"/>
              <a:gd name="connsiteX1213" fmla="*/ 5483899 w 12192439"/>
              <a:gd name="connsiteY1213" fmla="*/ 3492678 h 6839191"/>
              <a:gd name="connsiteX1214" fmla="*/ 5484162 w 12192439"/>
              <a:gd name="connsiteY1214" fmla="*/ 3504152 h 6839191"/>
              <a:gd name="connsiteX1215" fmla="*/ 5511566 w 12192439"/>
              <a:gd name="connsiteY1215" fmla="*/ 3572012 h 6839191"/>
              <a:gd name="connsiteX1216" fmla="*/ 5512092 w 12192439"/>
              <a:gd name="connsiteY1216" fmla="*/ 3583531 h 6839191"/>
              <a:gd name="connsiteX1217" fmla="*/ 5504610 w 12192439"/>
              <a:gd name="connsiteY1217" fmla="*/ 3576971 h 6839191"/>
              <a:gd name="connsiteX1218" fmla="*/ 5505049 w 12192439"/>
              <a:gd name="connsiteY1218" fmla="*/ 3564838 h 6839191"/>
              <a:gd name="connsiteX1219" fmla="*/ 5511566 w 12192439"/>
              <a:gd name="connsiteY1219" fmla="*/ 3572012 h 6839191"/>
              <a:gd name="connsiteX1220" fmla="*/ 5521987 w 12192439"/>
              <a:gd name="connsiteY1220" fmla="*/ 3597989 h 6839191"/>
              <a:gd name="connsiteX1221" fmla="*/ 5522689 w 12192439"/>
              <a:gd name="connsiteY1221" fmla="*/ 3609529 h 6839191"/>
              <a:gd name="connsiteX1222" fmla="*/ 5514769 w 12192439"/>
              <a:gd name="connsiteY1222" fmla="*/ 3603167 h 6839191"/>
              <a:gd name="connsiteX1223" fmla="*/ 5515076 w 12192439"/>
              <a:gd name="connsiteY1223" fmla="*/ 3590968 h 6839191"/>
              <a:gd name="connsiteX1224" fmla="*/ 5521987 w 12192439"/>
              <a:gd name="connsiteY1224" fmla="*/ 3597989 h 6839191"/>
              <a:gd name="connsiteX1225" fmla="*/ 5534141 w 12192439"/>
              <a:gd name="connsiteY1225" fmla="*/ 3635199 h 6839191"/>
              <a:gd name="connsiteX1226" fmla="*/ 5525739 w 12192439"/>
              <a:gd name="connsiteY1226" fmla="*/ 3629056 h 6839191"/>
              <a:gd name="connsiteX1227" fmla="*/ 5525870 w 12192439"/>
              <a:gd name="connsiteY1227" fmla="*/ 3616858 h 6839191"/>
              <a:gd name="connsiteX1228" fmla="*/ 5533220 w 12192439"/>
              <a:gd name="connsiteY1228" fmla="*/ 3623637 h 6839191"/>
              <a:gd name="connsiteX1229" fmla="*/ 5534141 w 12192439"/>
              <a:gd name="connsiteY1229" fmla="*/ 3635199 h 6839191"/>
              <a:gd name="connsiteX1230" fmla="*/ 5594959 w 12192439"/>
              <a:gd name="connsiteY1230" fmla="*/ 3726645 h 6839191"/>
              <a:gd name="connsiteX1231" fmla="*/ 5597658 w 12192439"/>
              <a:gd name="connsiteY1231" fmla="*/ 3733995 h 6839191"/>
              <a:gd name="connsiteX1232" fmla="*/ 5585415 w 12192439"/>
              <a:gd name="connsiteY1232" fmla="*/ 3729058 h 6839191"/>
              <a:gd name="connsiteX1233" fmla="*/ 5583375 w 12192439"/>
              <a:gd name="connsiteY1233" fmla="*/ 3720019 h 6839191"/>
              <a:gd name="connsiteX1234" fmla="*/ 5582695 w 12192439"/>
              <a:gd name="connsiteY1234" fmla="*/ 3716969 h 6839191"/>
              <a:gd name="connsiteX1235" fmla="*/ 5593577 w 12192439"/>
              <a:gd name="connsiteY1235" fmla="*/ 3722849 h 6839191"/>
              <a:gd name="connsiteX1236" fmla="*/ 5594959 w 12192439"/>
              <a:gd name="connsiteY1236" fmla="*/ 3726645 h 6839191"/>
              <a:gd name="connsiteX1237" fmla="*/ 5647483 w 12192439"/>
              <a:gd name="connsiteY1237" fmla="*/ 3769230 h 6839191"/>
              <a:gd name="connsiteX1238" fmla="*/ 5659681 w 12192439"/>
              <a:gd name="connsiteY1238" fmla="*/ 3778971 h 6839191"/>
              <a:gd name="connsiteX1239" fmla="*/ 5644521 w 12192439"/>
              <a:gd name="connsiteY1239" fmla="*/ 3775790 h 6839191"/>
              <a:gd name="connsiteX1240" fmla="*/ 5642854 w 12192439"/>
              <a:gd name="connsiteY1240" fmla="*/ 3775439 h 6839191"/>
              <a:gd name="connsiteX1241" fmla="*/ 5640813 w 12192439"/>
              <a:gd name="connsiteY1241" fmla="*/ 3773355 h 6839191"/>
              <a:gd name="connsiteX1242" fmla="*/ 5632520 w 12192439"/>
              <a:gd name="connsiteY1242" fmla="*/ 3764337 h 6839191"/>
              <a:gd name="connsiteX1243" fmla="*/ 5647483 w 12192439"/>
              <a:gd name="connsiteY1243" fmla="*/ 3769230 h 6839191"/>
              <a:gd name="connsiteX1244" fmla="*/ 5773045 w 12192439"/>
              <a:gd name="connsiteY1244" fmla="*/ 3809556 h 6839191"/>
              <a:gd name="connsiteX1245" fmla="*/ 5776753 w 12192439"/>
              <a:gd name="connsiteY1245" fmla="*/ 3811903 h 6839191"/>
              <a:gd name="connsiteX1246" fmla="*/ 5752070 w 12192439"/>
              <a:gd name="connsiteY1246" fmla="*/ 3814997 h 6839191"/>
              <a:gd name="connsiteX1247" fmla="*/ 5746432 w 12192439"/>
              <a:gd name="connsiteY1247" fmla="*/ 3809775 h 6839191"/>
              <a:gd name="connsiteX1248" fmla="*/ 5770719 w 12192439"/>
              <a:gd name="connsiteY1248" fmla="*/ 3808107 h 6839191"/>
              <a:gd name="connsiteX1249" fmla="*/ 5773045 w 12192439"/>
              <a:gd name="connsiteY1249" fmla="*/ 3809556 h 6839191"/>
              <a:gd name="connsiteX1250" fmla="*/ 5812427 w 12192439"/>
              <a:gd name="connsiteY1250" fmla="*/ 3810543 h 6839191"/>
              <a:gd name="connsiteX1251" fmla="*/ 5820150 w 12192439"/>
              <a:gd name="connsiteY1251" fmla="*/ 3813570 h 6839191"/>
              <a:gd name="connsiteX1252" fmla="*/ 5796148 w 12192439"/>
              <a:gd name="connsiteY1252" fmla="*/ 3818705 h 6839191"/>
              <a:gd name="connsiteX1253" fmla="*/ 5788776 w 12192439"/>
              <a:gd name="connsiteY1253" fmla="*/ 3814602 h 6839191"/>
              <a:gd name="connsiteX1254" fmla="*/ 5812427 w 12192439"/>
              <a:gd name="connsiteY1254" fmla="*/ 3810543 h 6839191"/>
              <a:gd name="connsiteX1255" fmla="*/ 5866860 w 12192439"/>
              <a:gd name="connsiteY1255" fmla="*/ 3811201 h 6839191"/>
              <a:gd name="connsiteX1256" fmla="*/ 5844788 w 12192439"/>
              <a:gd name="connsiteY1256" fmla="*/ 3817498 h 6839191"/>
              <a:gd name="connsiteX1257" fmla="*/ 5835354 w 12192439"/>
              <a:gd name="connsiteY1257" fmla="*/ 3814646 h 6839191"/>
              <a:gd name="connsiteX1258" fmla="*/ 5857053 w 12192439"/>
              <a:gd name="connsiteY1258" fmla="*/ 3809161 h 6839191"/>
              <a:gd name="connsiteX1259" fmla="*/ 5866860 w 12192439"/>
              <a:gd name="connsiteY1259" fmla="*/ 3811201 h 6839191"/>
              <a:gd name="connsiteX1260" fmla="*/ 5935729 w 12192439"/>
              <a:gd name="connsiteY1260" fmla="*/ 3796523 h 6839191"/>
              <a:gd name="connsiteX1261" fmla="*/ 5944769 w 12192439"/>
              <a:gd name="connsiteY1261" fmla="*/ 3796392 h 6839191"/>
              <a:gd name="connsiteX1262" fmla="*/ 5928665 w 12192439"/>
              <a:gd name="connsiteY1262" fmla="*/ 3801525 h 6839191"/>
              <a:gd name="connsiteX1263" fmla="*/ 5918660 w 12192439"/>
              <a:gd name="connsiteY1263" fmla="*/ 3801021 h 6839191"/>
              <a:gd name="connsiteX1264" fmla="*/ 5935729 w 12192439"/>
              <a:gd name="connsiteY1264" fmla="*/ 3796523 h 6839191"/>
              <a:gd name="connsiteX1265" fmla="*/ 9554167 w 12192439"/>
              <a:gd name="connsiteY1265" fmla="*/ 2503649 h 6839191"/>
              <a:gd name="connsiteX1266" fmla="*/ 9543262 w 12192439"/>
              <a:gd name="connsiteY1266" fmla="*/ 2529604 h 6839191"/>
              <a:gd name="connsiteX1267" fmla="*/ 9518580 w 12192439"/>
              <a:gd name="connsiteY1267" fmla="*/ 2468348 h 6839191"/>
              <a:gd name="connsiteX1268" fmla="*/ 9283603 w 12192439"/>
              <a:gd name="connsiteY1268" fmla="*/ 2446189 h 6839191"/>
              <a:gd name="connsiteX1269" fmla="*/ 8863433 w 12192439"/>
              <a:gd name="connsiteY1269" fmla="*/ 2579473 h 6839191"/>
              <a:gd name="connsiteX1270" fmla="*/ 8779117 w 12192439"/>
              <a:gd name="connsiteY1270" fmla="*/ 2612449 h 6839191"/>
              <a:gd name="connsiteX1271" fmla="*/ 6737413 w 12192439"/>
              <a:gd name="connsiteY1271" fmla="*/ 3498470 h 6839191"/>
              <a:gd name="connsiteX1272" fmla="*/ 6693621 w 12192439"/>
              <a:gd name="connsiteY1272" fmla="*/ 3518567 h 6839191"/>
              <a:gd name="connsiteX1273" fmla="*/ 6465446 w 12192439"/>
              <a:gd name="connsiteY1273" fmla="*/ 3619644 h 6839191"/>
              <a:gd name="connsiteX1274" fmla="*/ 6726356 w 12192439"/>
              <a:gd name="connsiteY1274" fmla="*/ 3500576 h 6839191"/>
              <a:gd name="connsiteX1275" fmla="*/ 6929694 w 12192439"/>
              <a:gd name="connsiteY1275" fmla="*/ 3404260 h 6839191"/>
              <a:gd name="connsiteX1276" fmla="*/ 8785546 w 12192439"/>
              <a:gd name="connsiteY1276" fmla="*/ 2571268 h 6839191"/>
              <a:gd name="connsiteX1277" fmla="*/ 8853889 w 12192439"/>
              <a:gd name="connsiteY1277" fmla="*/ 2543690 h 6839191"/>
              <a:gd name="connsiteX1278" fmla="*/ 9298237 w 12192439"/>
              <a:gd name="connsiteY1278" fmla="*/ 2398579 h 6839191"/>
              <a:gd name="connsiteX1279" fmla="*/ 9533806 w 12192439"/>
              <a:gd name="connsiteY1279" fmla="*/ 2419510 h 6839191"/>
              <a:gd name="connsiteX1280" fmla="*/ 9554167 w 12192439"/>
              <a:gd name="connsiteY1280" fmla="*/ 2503649 h 6839191"/>
              <a:gd name="connsiteX1281" fmla="*/ 9526807 w 12192439"/>
              <a:gd name="connsiteY1281" fmla="*/ 2587503 h 6839191"/>
              <a:gd name="connsiteX1282" fmla="*/ 9526434 w 12192439"/>
              <a:gd name="connsiteY1282" fmla="*/ 2579890 h 6839191"/>
              <a:gd name="connsiteX1283" fmla="*/ 9537909 w 12192439"/>
              <a:gd name="connsiteY1283" fmla="*/ 2554528 h 6839191"/>
              <a:gd name="connsiteX1284" fmla="*/ 9537163 w 12192439"/>
              <a:gd name="connsiteY1284" fmla="*/ 2562492 h 6839191"/>
              <a:gd name="connsiteX1285" fmla="*/ 9526807 w 12192439"/>
              <a:gd name="connsiteY1285" fmla="*/ 2587503 h 6839191"/>
              <a:gd name="connsiteX1286" fmla="*/ 9510287 w 12192439"/>
              <a:gd name="connsiteY1286" fmla="*/ 2646368 h 6839191"/>
              <a:gd name="connsiteX1287" fmla="*/ 9509980 w 12192439"/>
              <a:gd name="connsiteY1287" fmla="*/ 2638514 h 6839191"/>
              <a:gd name="connsiteX1288" fmla="*/ 9521345 w 12192439"/>
              <a:gd name="connsiteY1288" fmla="*/ 2613063 h 6839191"/>
              <a:gd name="connsiteX1289" fmla="*/ 9520554 w 12192439"/>
              <a:gd name="connsiteY1289" fmla="*/ 2621181 h 6839191"/>
              <a:gd name="connsiteX1290" fmla="*/ 9510287 w 12192439"/>
              <a:gd name="connsiteY1290" fmla="*/ 2646368 h 6839191"/>
              <a:gd name="connsiteX1291" fmla="*/ 9493920 w 12192439"/>
              <a:gd name="connsiteY1291" fmla="*/ 2706089 h 6839191"/>
              <a:gd name="connsiteX1292" fmla="*/ 9493656 w 12192439"/>
              <a:gd name="connsiteY1292" fmla="*/ 2697400 h 6839191"/>
              <a:gd name="connsiteX1293" fmla="*/ 9504758 w 12192439"/>
              <a:gd name="connsiteY1293" fmla="*/ 2672169 h 6839191"/>
              <a:gd name="connsiteX1294" fmla="*/ 9503814 w 12192439"/>
              <a:gd name="connsiteY1294" fmla="*/ 2681318 h 6839191"/>
              <a:gd name="connsiteX1295" fmla="*/ 9493920 w 12192439"/>
              <a:gd name="connsiteY1295" fmla="*/ 2706089 h 6839191"/>
              <a:gd name="connsiteX1296" fmla="*/ 9331169 w 12192439"/>
              <a:gd name="connsiteY1296" fmla="*/ 3383812 h 6839191"/>
              <a:gd name="connsiteX1297" fmla="*/ 9331082 w 12192439"/>
              <a:gd name="connsiteY1297" fmla="*/ 3371240 h 6839191"/>
              <a:gd name="connsiteX1298" fmla="*/ 9339244 w 12192439"/>
              <a:gd name="connsiteY1298" fmla="*/ 3347084 h 6839191"/>
              <a:gd name="connsiteX1299" fmla="*/ 9338365 w 12192439"/>
              <a:gd name="connsiteY1299" fmla="*/ 3359722 h 6839191"/>
              <a:gd name="connsiteX1300" fmla="*/ 9331169 w 12192439"/>
              <a:gd name="connsiteY1300" fmla="*/ 3383812 h 6839191"/>
              <a:gd name="connsiteX1301" fmla="*/ 9315855 w 12192439"/>
              <a:gd name="connsiteY1301" fmla="*/ 3458978 h 6839191"/>
              <a:gd name="connsiteX1302" fmla="*/ 9307299 w 12192439"/>
              <a:gd name="connsiteY1302" fmla="*/ 3486951 h 6839191"/>
              <a:gd name="connsiteX1303" fmla="*/ 9306202 w 12192439"/>
              <a:gd name="connsiteY1303" fmla="*/ 3472361 h 6839191"/>
              <a:gd name="connsiteX1304" fmla="*/ 9315877 w 12192439"/>
              <a:gd name="connsiteY1304" fmla="*/ 3444103 h 6839191"/>
              <a:gd name="connsiteX1305" fmla="*/ 9315855 w 12192439"/>
              <a:gd name="connsiteY1305" fmla="*/ 3458978 h 6839191"/>
              <a:gd name="connsiteX1306" fmla="*/ 9295188 w 12192439"/>
              <a:gd name="connsiteY1306" fmla="*/ 3586054 h 6839191"/>
              <a:gd name="connsiteX1307" fmla="*/ 9287443 w 12192439"/>
              <a:gd name="connsiteY1307" fmla="*/ 3614159 h 6839191"/>
              <a:gd name="connsiteX1308" fmla="*/ 9285864 w 12192439"/>
              <a:gd name="connsiteY1308" fmla="*/ 3598581 h 6839191"/>
              <a:gd name="connsiteX1309" fmla="*/ 9294771 w 12192439"/>
              <a:gd name="connsiteY1309" fmla="*/ 3570038 h 6839191"/>
              <a:gd name="connsiteX1310" fmla="*/ 9295188 w 12192439"/>
              <a:gd name="connsiteY1310" fmla="*/ 3586054 h 6839191"/>
              <a:gd name="connsiteX1311" fmla="*/ 9321735 w 12192439"/>
              <a:gd name="connsiteY1311" fmla="*/ 5556761 h 6839191"/>
              <a:gd name="connsiteX1312" fmla="*/ 9325684 w 12192439"/>
              <a:gd name="connsiteY1312" fmla="*/ 5662029 h 6839191"/>
              <a:gd name="connsiteX1313" fmla="*/ 9352934 w 12192439"/>
              <a:gd name="connsiteY1313" fmla="*/ 5835354 h 6839191"/>
              <a:gd name="connsiteX1314" fmla="*/ 9474941 w 12192439"/>
              <a:gd name="connsiteY1314" fmla="*/ 6001527 h 6839191"/>
              <a:gd name="connsiteX1315" fmla="*/ 9410460 w 12192439"/>
              <a:gd name="connsiteY1315" fmla="*/ 6024432 h 6839191"/>
              <a:gd name="connsiteX1316" fmla="*/ 9275639 w 12192439"/>
              <a:gd name="connsiteY1316" fmla="*/ 5853081 h 6839191"/>
              <a:gd name="connsiteX1317" fmla="*/ 9254095 w 12192439"/>
              <a:gd name="connsiteY1317" fmla="*/ 5673876 h 6839191"/>
              <a:gd name="connsiteX1318" fmla="*/ 9254555 w 12192439"/>
              <a:gd name="connsiteY1318" fmla="*/ 5565493 h 6839191"/>
              <a:gd name="connsiteX1319" fmla="*/ 9272392 w 12192439"/>
              <a:gd name="connsiteY1319" fmla="*/ 5339534 h 6839191"/>
              <a:gd name="connsiteX1320" fmla="*/ 9299072 w 12192439"/>
              <a:gd name="connsiteY1320" fmla="*/ 5127836 h 6839191"/>
              <a:gd name="connsiteX1321" fmla="*/ 9340932 w 12192439"/>
              <a:gd name="connsiteY1321" fmla="*/ 4607136 h 6839191"/>
              <a:gd name="connsiteX1322" fmla="*/ 9334789 w 12192439"/>
              <a:gd name="connsiteY1322" fmla="*/ 4479249 h 6839191"/>
              <a:gd name="connsiteX1323" fmla="*/ 9329260 w 12192439"/>
              <a:gd name="connsiteY1323" fmla="*/ 4412793 h 6839191"/>
              <a:gd name="connsiteX1324" fmla="*/ 9342535 w 12192439"/>
              <a:gd name="connsiteY1324" fmla="*/ 4427910 h 6839191"/>
              <a:gd name="connsiteX1325" fmla="*/ 9352912 w 12192439"/>
              <a:gd name="connsiteY1325" fmla="*/ 4499631 h 6839191"/>
              <a:gd name="connsiteX1326" fmla="*/ 9365308 w 12192439"/>
              <a:gd name="connsiteY1326" fmla="*/ 4623657 h 6839191"/>
              <a:gd name="connsiteX1327" fmla="*/ 9346768 w 12192439"/>
              <a:gd name="connsiteY1327" fmla="*/ 5135976 h 6839191"/>
              <a:gd name="connsiteX1328" fmla="*/ 9329919 w 12192439"/>
              <a:gd name="connsiteY1328" fmla="*/ 5336792 h 6839191"/>
              <a:gd name="connsiteX1329" fmla="*/ 9321735 w 12192439"/>
              <a:gd name="connsiteY1329" fmla="*/ 5556761 h 6839191"/>
              <a:gd name="connsiteX1330" fmla="*/ 10035660 w 12192439"/>
              <a:gd name="connsiteY1330" fmla="*/ 6307127 h 6839191"/>
              <a:gd name="connsiteX1331" fmla="*/ 10016330 w 12192439"/>
              <a:gd name="connsiteY1331" fmla="*/ 6300370 h 6839191"/>
              <a:gd name="connsiteX1332" fmla="*/ 10051236 w 12192439"/>
              <a:gd name="connsiteY1332" fmla="*/ 6299909 h 6839191"/>
              <a:gd name="connsiteX1333" fmla="*/ 10070105 w 12192439"/>
              <a:gd name="connsiteY1333" fmla="*/ 6307632 h 6839191"/>
              <a:gd name="connsiteX1334" fmla="*/ 10035660 w 12192439"/>
              <a:gd name="connsiteY1334" fmla="*/ 6307127 h 6839191"/>
              <a:gd name="connsiteX1335" fmla="*/ 10077543 w 12192439"/>
              <a:gd name="connsiteY1335" fmla="*/ 6310638 h 6839191"/>
              <a:gd name="connsiteX1336" fmla="*/ 10096191 w 12192439"/>
              <a:gd name="connsiteY1336" fmla="*/ 6318031 h 6839191"/>
              <a:gd name="connsiteX1337" fmla="*/ 10063677 w 12192439"/>
              <a:gd name="connsiteY1337" fmla="*/ 6316606 h 6839191"/>
              <a:gd name="connsiteX1338" fmla="*/ 10044611 w 12192439"/>
              <a:gd name="connsiteY1338" fmla="*/ 6310199 h 6839191"/>
              <a:gd name="connsiteX1339" fmla="*/ 10077543 w 12192439"/>
              <a:gd name="connsiteY1339" fmla="*/ 6310638 h 6839191"/>
              <a:gd name="connsiteX1340" fmla="*/ 5141198 w 12192439"/>
              <a:gd name="connsiteY1340" fmla="*/ 4037643 h 6839191"/>
              <a:gd name="connsiteX1341" fmla="*/ 5173384 w 12192439"/>
              <a:gd name="connsiteY1341" fmla="*/ 4028494 h 6839191"/>
              <a:gd name="connsiteX1342" fmla="*/ 5176916 w 12192439"/>
              <a:gd name="connsiteY1342" fmla="*/ 4060526 h 6839191"/>
              <a:gd name="connsiteX1343" fmla="*/ 5169764 w 12192439"/>
              <a:gd name="connsiteY1343" fmla="*/ 4062720 h 6839191"/>
              <a:gd name="connsiteX1344" fmla="*/ 5143611 w 12192439"/>
              <a:gd name="connsiteY1344" fmla="*/ 4070750 h 6839191"/>
              <a:gd name="connsiteX1345" fmla="*/ 5141198 w 12192439"/>
              <a:gd name="connsiteY1345" fmla="*/ 4037643 h 6839191"/>
              <a:gd name="connsiteX1346" fmla="*/ 2790272 w 12192439"/>
              <a:gd name="connsiteY1346" fmla="*/ 4082488 h 6839191"/>
              <a:gd name="connsiteX1347" fmla="*/ 2787837 w 12192439"/>
              <a:gd name="connsiteY1347" fmla="*/ 4067020 h 6839191"/>
              <a:gd name="connsiteX1348" fmla="*/ 2807407 w 12192439"/>
              <a:gd name="connsiteY1348" fmla="*/ 4079153 h 6839191"/>
              <a:gd name="connsiteX1349" fmla="*/ 2807758 w 12192439"/>
              <a:gd name="connsiteY1349" fmla="*/ 4083738 h 6839191"/>
              <a:gd name="connsiteX1350" fmla="*/ 2809930 w 12192439"/>
              <a:gd name="connsiteY1350" fmla="*/ 4103550 h 6839191"/>
              <a:gd name="connsiteX1351" fmla="*/ 2791808 w 12192439"/>
              <a:gd name="connsiteY1351" fmla="*/ 4090430 h 6839191"/>
              <a:gd name="connsiteX1352" fmla="*/ 2790272 w 12192439"/>
              <a:gd name="connsiteY1352" fmla="*/ 4082488 h 6839191"/>
              <a:gd name="connsiteX1353" fmla="*/ 2728950 w 12192439"/>
              <a:gd name="connsiteY1353" fmla="*/ 3910304 h 6839191"/>
              <a:gd name="connsiteX1354" fmla="*/ 2753413 w 12192439"/>
              <a:gd name="connsiteY1354" fmla="*/ 3921361 h 6839191"/>
              <a:gd name="connsiteX1355" fmla="*/ 2751416 w 12192439"/>
              <a:gd name="connsiteY1355" fmla="*/ 3949730 h 6839191"/>
              <a:gd name="connsiteX1356" fmla="*/ 2735357 w 12192439"/>
              <a:gd name="connsiteY1356" fmla="*/ 3941502 h 6839191"/>
              <a:gd name="connsiteX1357" fmla="*/ 2728402 w 12192439"/>
              <a:gd name="connsiteY1357" fmla="*/ 3937750 h 6839191"/>
              <a:gd name="connsiteX1358" fmla="*/ 2728950 w 12192439"/>
              <a:gd name="connsiteY1358" fmla="*/ 3910304 h 6839191"/>
              <a:gd name="connsiteX1359" fmla="*/ 4899727 w 12192439"/>
              <a:gd name="connsiteY1359" fmla="*/ 944039 h 6839191"/>
              <a:gd name="connsiteX1360" fmla="*/ 4841214 w 12192439"/>
              <a:gd name="connsiteY1360" fmla="*/ 857804 h 6839191"/>
              <a:gd name="connsiteX1361" fmla="*/ 4764687 w 12192439"/>
              <a:gd name="connsiteY1361" fmla="*/ 823898 h 6839191"/>
              <a:gd name="connsiteX1362" fmla="*/ 4390459 w 12192439"/>
              <a:gd name="connsiteY1362" fmla="*/ 763971 h 6839191"/>
              <a:gd name="connsiteX1363" fmla="*/ 4316521 w 12192439"/>
              <a:gd name="connsiteY1363" fmla="*/ 759199 h 6839191"/>
              <a:gd name="connsiteX1364" fmla="*/ 4280101 w 12192439"/>
              <a:gd name="connsiteY1364" fmla="*/ 756904 h 6839191"/>
              <a:gd name="connsiteX1365" fmla="*/ 3635945 w 12192439"/>
              <a:gd name="connsiteY1365" fmla="*/ 736897 h 6839191"/>
              <a:gd name="connsiteX1366" fmla="*/ 3325672 w 12192439"/>
              <a:gd name="connsiteY1366" fmla="*/ 736902 h 6839191"/>
              <a:gd name="connsiteX1367" fmla="*/ 2797666 w 12192439"/>
              <a:gd name="connsiteY1367" fmla="*/ 731090 h 6839191"/>
              <a:gd name="connsiteX1368" fmla="*/ 2426926 w 12192439"/>
              <a:gd name="connsiteY1368" fmla="*/ 697594 h 6839191"/>
              <a:gd name="connsiteX1369" fmla="*/ 2418040 w 12192439"/>
              <a:gd name="connsiteY1369" fmla="*/ 696350 h 6839191"/>
              <a:gd name="connsiteX1370" fmla="*/ 2236158 w 12192439"/>
              <a:gd name="connsiteY1370" fmla="*/ 644925 h 6839191"/>
              <a:gd name="connsiteX1371" fmla="*/ 2241095 w 12192439"/>
              <a:gd name="connsiteY1371" fmla="*/ 637479 h 6839191"/>
              <a:gd name="connsiteX1372" fmla="*/ 2420936 w 12192439"/>
              <a:gd name="connsiteY1372" fmla="*/ 683605 h 6839191"/>
              <a:gd name="connsiteX1373" fmla="*/ 2429098 w 12192439"/>
              <a:gd name="connsiteY1373" fmla="*/ 684702 h 6839191"/>
              <a:gd name="connsiteX1374" fmla="*/ 2805148 w 12192439"/>
              <a:gd name="connsiteY1374" fmla="*/ 717786 h 6839191"/>
              <a:gd name="connsiteX1375" fmla="*/ 3333833 w 12192439"/>
              <a:gd name="connsiteY1375" fmla="*/ 724637 h 6839191"/>
              <a:gd name="connsiteX1376" fmla="*/ 3654858 w 12192439"/>
              <a:gd name="connsiteY1376" fmla="*/ 725590 h 6839191"/>
              <a:gd name="connsiteX1377" fmla="*/ 4307504 w 12192439"/>
              <a:gd name="connsiteY1377" fmla="*/ 748170 h 6839191"/>
              <a:gd name="connsiteX1378" fmla="*/ 4341576 w 12192439"/>
              <a:gd name="connsiteY1378" fmla="*/ 750450 h 6839191"/>
              <a:gd name="connsiteX1379" fmla="*/ 4419310 w 12192439"/>
              <a:gd name="connsiteY1379" fmla="*/ 755786 h 6839191"/>
              <a:gd name="connsiteX1380" fmla="*/ 4797883 w 12192439"/>
              <a:gd name="connsiteY1380" fmla="*/ 817342 h 6839191"/>
              <a:gd name="connsiteX1381" fmla="*/ 4875045 w 12192439"/>
              <a:gd name="connsiteY1381" fmla="*/ 851158 h 6839191"/>
              <a:gd name="connsiteX1382" fmla="*/ 4935731 w 12192439"/>
              <a:gd name="connsiteY1382" fmla="*/ 935041 h 6839191"/>
              <a:gd name="connsiteX1383" fmla="*/ 4907691 w 12192439"/>
              <a:gd name="connsiteY1383" fmla="*/ 1038398 h 6839191"/>
              <a:gd name="connsiteX1384" fmla="*/ 4764117 w 12192439"/>
              <a:gd name="connsiteY1384" fmla="*/ 1194386 h 6839191"/>
              <a:gd name="connsiteX1385" fmla="*/ 4501036 w 12192439"/>
              <a:gd name="connsiteY1385" fmla="*/ 1366702 h 6839191"/>
              <a:gd name="connsiteX1386" fmla="*/ 4497635 w 12192439"/>
              <a:gd name="connsiteY1386" fmla="*/ 1368707 h 6839191"/>
              <a:gd name="connsiteX1387" fmla="*/ 3742310 w 12192439"/>
              <a:gd name="connsiteY1387" fmla="*/ 1773740 h 6839191"/>
              <a:gd name="connsiteX1388" fmla="*/ 3422668 w 12192439"/>
              <a:gd name="connsiteY1388" fmla="*/ 1938061 h 6839191"/>
              <a:gd name="connsiteX1389" fmla="*/ 2765590 w 12192439"/>
              <a:gd name="connsiteY1389" fmla="*/ 2295308 h 6839191"/>
              <a:gd name="connsiteX1390" fmla="*/ 2185078 w 12192439"/>
              <a:gd name="connsiteY1390" fmla="*/ 2712912 h 6839191"/>
              <a:gd name="connsiteX1391" fmla="*/ 2162749 w 12192439"/>
              <a:gd name="connsiteY1391" fmla="*/ 2734676 h 6839191"/>
              <a:gd name="connsiteX1392" fmla="*/ 2148940 w 12192439"/>
              <a:gd name="connsiteY1392" fmla="*/ 2748060 h 6839191"/>
              <a:gd name="connsiteX1393" fmla="*/ 2095194 w 12192439"/>
              <a:gd name="connsiteY1393" fmla="*/ 2741149 h 6839191"/>
              <a:gd name="connsiteX1394" fmla="*/ 2138732 w 12192439"/>
              <a:gd name="connsiteY1394" fmla="*/ 2699923 h 6839191"/>
              <a:gd name="connsiteX1395" fmla="*/ 2161598 w 12192439"/>
              <a:gd name="connsiteY1395" fmla="*/ 2678576 h 6839191"/>
              <a:gd name="connsiteX1396" fmla="*/ 2740183 w 12192439"/>
              <a:gd name="connsiteY1396" fmla="*/ 2274289 h 6839191"/>
              <a:gd name="connsiteX1397" fmla="*/ 3391667 w 12192439"/>
              <a:gd name="connsiteY1397" fmla="*/ 1927222 h 6839191"/>
              <a:gd name="connsiteX1398" fmla="*/ 3700185 w 12192439"/>
              <a:gd name="connsiteY1398" fmla="*/ 1770896 h 6839191"/>
              <a:gd name="connsiteX1399" fmla="*/ 4455467 w 12192439"/>
              <a:gd name="connsiteY1399" fmla="*/ 1370910 h 6839191"/>
              <a:gd name="connsiteX1400" fmla="*/ 4719689 w 12192439"/>
              <a:gd name="connsiteY1400" fmla="*/ 1200196 h 6839191"/>
              <a:gd name="connsiteX1401" fmla="*/ 4866137 w 12192439"/>
              <a:gd name="connsiteY1401" fmla="*/ 1048051 h 6839191"/>
              <a:gd name="connsiteX1402" fmla="*/ 4899727 w 12192439"/>
              <a:gd name="connsiteY1402" fmla="*/ 944039 h 6839191"/>
              <a:gd name="connsiteX1403" fmla="*/ 2228150 w 12192439"/>
              <a:gd name="connsiteY1403" fmla="*/ 638804 h 6839191"/>
              <a:gd name="connsiteX1404" fmla="*/ 2232034 w 12192439"/>
              <a:gd name="connsiteY1404" fmla="*/ 631748 h 6839191"/>
              <a:gd name="connsiteX1405" fmla="*/ 2239603 w 12192439"/>
              <a:gd name="connsiteY1405" fmla="*/ 636626 h 6839191"/>
              <a:gd name="connsiteX1406" fmla="*/ 2234776 w 12192439"/>
              <a:gd name="connsiteY1406" fmla="*/ 643907 h 6839191"/>
              <a:gd name="connsiteX1407" fmla="*/ 2228150 w 12192439"/>
              <a:gd name="connsiteY1407" fmla="*/ 638804 h 6839191"/>
              <a:gd name="connsiteX1408" fmla="*/ 2233503 w 12192439"/>
              <a:gd name="connsiteY1408" fmla="*/ 645961 h 6839191"/>
              <a:gd name="connsiteX1409" fmla="*/ 2229488 w 12192439"/>
              <a:gd name="connsiteY1409" fmla="*/ 653122 h 6839191"/>
              <a:gd name="connsiteX1410" fmla="*/ 2223981 w 12192439"/>
              <a:gd name="connsiteY1410" fmla="*/ 647929 h 6839191"/>
              <a:gd name="connsiteX1411" fmla="*/ 2227031 w 12192439"/>
              <a:gd name="connsiteY1411" fmla="*/ 641029 h 6839191"/>
              <a:gd name="connsiteX1412" fmla="*/ 2233503 w 12192439"/>
              <a:gd name="connsiteY1412" fmla="*/ 645961 h 6839191"/>
              <a:gd name="connsiteX1413" fmla="*/ 2172765 w 12192439"/>
              <a:gd name="connsiteY1413" fmla="*/ 457344 h 6839191"/>
              <a:gd name="connsiteX1414" fmla="*/ 2179292 w 12192439"/>
              <a:gd name="connsiteY1414" fmla="*/ 461014 h 6839191"/>
              <a:gd name="connsiteX1415" fmla="*/ 2182460 w 12192439"/>
              <a:gd name="connsiteY1415" fmla="*/ 462684 h 6839191"/>
              <a:gd name="connsiteX1416" fmla="*/ 2181436 w 12192439"/>
              <a:gd name="connsiteY1416" fmla="*/ 466782 h 6839191"/>
              <a:gd name="connsiteX1417" fmla="*/ 2180802 w 12192439"/>
              <a:gd name="connsiteY1417" fmla="*/ 469308 h 6839191"/>
              <a:gd name="connsiteX1418" fmla="*/ 2172041 w 12192439"/>
              <a:gd name="connsiteY1418" fmla="*/ 463726 h 6839191"/>
              <a:gd name="connsiteX1419" fmla="*/ 2172454 w 12192439"/>
              <a:gd name="connsiteY1419" fmla="*/ 460097 h 6839191"/>
              <a:gd name="connsiteX1420" fmla="*/ 2172765 w 12192439"/>
              <a:gd name="connsiteY1420" fmla="*/ 457344 h 6839191"/>
              <a:gd name="connsiteX1421" fmla="*/ 2092838 w 12192439"/>
              <a:gd name="connsiteY1421" fmla="*/ 387987 h 6839191"/>
              <a:gd name="connsiteX1422" fmla="*/ 2088678 w 12192439"/>
              <a:gd name="connsiteY1422" fmla="*/ 385559 h 6839191"/>
              <a:gd name="connsiteX1423" fmla="*/ 2084301 w 12192439"/>
              <a:gd name="connsiteY1423" fmla="*/ 381936 h 6839191"/>
              <a:gd name="connsiteX1424" fmla="*/ 2087768 w 12192439"/>
              <a:gd name="connsiteY1424" fmla="*/ 383654 h 6839191"/>
              <a:gd name="connsiteX1425" fmla="*/ 2094119 w 12192439"/>
              <a:gd name="connsiteY1425" fmla="*/ 386803 h 6839191"/>
              <a:gd name="connsiteX1426" fmla="*/ 2098088 w 12192439"/>
              <a:gd name="connsiteY1426" fmla="*/ 391050 h 6839191"/>
              <a:gd name="connsiteX1427" fmla="*/ 2092838 w 12192439"/>
              <a:gd name="connsiteY1427" fmla="*/ 387987 h 6839191"/>
              <a:gd name="connsiteX1428" fmla="*/ 3400772 w 12192439"/>
              <a:gd name="connsiteY1428" fmla="*/ 2852011 h 6839191"/>
              <a:gd name="connsiteX1429" fmla="*/ 3394936 w 12192439"/>
              <a:gd name="connsiteY1429" fmla="*/ 2852099 h 6839191"/>
              <a:gd name="connsiteX1430" fmla="*/ 3354171 w 12192439"/>
              <a:gd name="connsiteY1430" fmla="*/ 2852713 h 6839191"/>
              <a:gd name="connsiteX1431" fmla="*/ 3379731 w 12192439"/>
              <a:gd name="connsiteY1431" fmla="*/ 2830312 h 6839191"/>
              <a:gd name="connsiteX1432" fmla="*/ 3408999 w 12192439"/>
              <a:gd name="connsiteY1432" fmla="*/ 2805081 h 6839191"/>
              <a:gd name="connsiteX1433" fmla="*/ 3423326 w 12192439"/>
              <a:gd name="connsiteY1433" fmla="*/ 2804884 h 6839191"/>
              <a:gd name="connsiteX1434" fmla="*/ 3455314 w 12192439"/>
              <a:gd name="connsiteY1434" fmla="*/ 2804511 h 6839191"/>
              <a:gd name="connsiteX1435" fmla="*/ 3403207 w 12192439"/>
              <a:gd name="connsiteY1435" fmla="*/ 2849883 h 6839191"/>
              <a:gd name="connsiteX1436" fmla="*/ 3400772 w 12192439"/>
              <a:gd name="connsiteY1436" fmla="*/ 2852011 h 6839191"/>
              <a:gd name="connsiteX1437" fmla="*/ 5564638 w 12192439"/>
              <a:gd name="connsiteY1437" fmla="*/ 3715543 h 6839191"/>
              <a:gd name="connsiteX1438" fmla="*/ 5565274 w 12192439"/>
              <a:gd name="connsiteY1438" fmla="*/ 3721577 h 6839191"/>
              <a:gd name="connsiteX1439" fmla="*/ 5551759 w 12192439"/>
              <a:gd name="connsiteY1439" fmla="*/ 3716969 h 6839191"/>
              <a:gd name="connsiteX1440" fmla="*/ 5551737 w 12192439"/>
              <a:gd name="connsiteY1440" fmla="*/ 3711155 h 6839191"/>
              <a:gd name="connsiteX1441" fmla="*/ 5551693 w 12192439"/>
              <a:gd name="connsiteY1441" fmla="*/ 3702116 h 6839191"/>
              <a:gd name="connsiteX1442" fmla="*/ 5563804 w 12192439"/>
              <a:gd name="connsiteY1442" fmla="*/ 3707601 h 6839191"/>
              <a:gd name="connsiteX1443" fmla="*/ 5564638 w 12192439"/>
              <a:gd name="connsiteY1443" fmla="*/ 3715543 h 6839191"/>
              <a:gd name="connsiteX1444" fmla="*/ 5641516 w 12192439"/>
              <a:gd name="connsiteY1444" fmla="*/ 3779366 h 6839191"/>
              <a:gd name="connsiteX1445" fmla="*/ 5647461 w 12192439"/>
              <a:gd name="connsiteY1445" fmla="*/ 3790029 h 6839191"/>
              <a:gd name="connsiteX1446" fmla="*/ 5631949 w 12192439"/>
              <a:gd name="connsiteY1446" fmla="*/ 3788252 h 6839191"/>
              <a:gd name="connsiteX1447" fmla="*/ 5626267 w 12192439"/>
              <a:gd name="connsiteY1447" fmla="*/ 3787594 h 6839191"/>
              <a:gd name="connsiteX1448" fmla="*/ 5622296 w 12192439"/>
              <a:gd name="connsiteY1448" fmla="*/ 3775351 h 6839191"/>
              <a:gd name="connsiteX1449" fmla="*/ 5641516 w 12192439"/>
              <a:gd name="connsiteY1449" fmla="*/ 3779366 h 6839191"/>
              <a:gd name="connsiteX1450" fmla="*/ 5711613 w 12192439"/>
              <a:gd name="connsiteY1450" fmla="*/ 3811245 h 6839191"/>
              <a:gd name="connsiteX1451" fmla="*/ 5716616 w 12192439"/>
              <a:gd name="connsiteY1451" fmla="*/ 3818288 h 6839191"/>
              <a:gd name="connsiteX1452" fmla="*/ 5690332 w 12192439"/>
              <a:gd name="connsiteY1452" fmla="*/ 3820065 h 6839191"/>
              <a:gd name="connsiteX1453" fmla="*/ 5685966 w 12192439"/>
              <a:gd name="connsiteY1453" fmla="*/ 3810631 h 6839191"/>
              <a:gd name="connsiteX1454" fmla="*/ 5711240 w 12192439"/>
              <a:gd name="connsiteY1454" fmla="*/ 3810740 h 6839191"/>
              <a:gd name="connsiteX1455" fmla="*/ 5711613 w 12192439"/>
              <a:gd name="connsiteY1455" fmla="*/ 3811245 h 6839191"/>
              <a:gd name="connsiteX1456" fmla="*/ 6096746 w 12192439"/>
              <a:gd name="connsiteY1456" fmla="*/ 3764754 h 6839191"/>
              <a:gd name="connsiteX1457" fmla="*/ 6101112 w 12192439"/>
              <a:gd name="connsiteY1457" fmla="*/ 3763877 h 6839191"/>
              <a:gd name="connsiteX1458" fmla="*/ 6088255 w 12192439"/>
              <a:gd name="connsiteY1458" fmla="*/ 3769186 h 6839191"/>
              <a:gd name="connsiteX1459" fmla="*/ 6077154 w 12192439"/>
              <a:gd name="connsiteY1459" fmla="*/ 3771161 h 6839191"/>
              <a:gd name="connsiteX1460" fmla="*/ 6091700 w 12192439"/>
              <a:gd name="connsiteY1460" fmla="*/ 3765720 h 6839191"/>
              <a:gd name="connsiteX1461" fmla="*/ 6096746 w 12192439"/>
              <a:gd name="connsiteY1461" fmla="*/ 3764754 h 6839191"/>
              <a:gd name="connsiteX1462" fmla="*/ 6164584 w 12192439"/>
              <a:gd name="connsiteY1462" fmla="*/ 3743165 h 6839191"/>
              <a:gd name="connsiteX1463" fmla="*/ 6171869 w 12192439"/>
              <a:gd name="connsiteY1463" fmla="*/ 3741191 h 6839191"/>
              <a:gd name="connsiteX1464" fmla="*/ 6164650 w 12192439"/>
              <a:gd name="connsiteY1464" fmla="*/ 3744416 h 6839191"/>
              <a:gd name="connsiteX1465" fmla="*/ 6156159 w 12192439"/>
              <a:gd name="connsiteY1465" fmla="*/ 3746632 h 6839191"/>
              <a:gd name="connsiteX1466" fmla="*/ 6164584 w 12192439"/>
              <a:gd name="connsiteY1466" fmla="*/ 3743165 h 6839191"/>
              <a:gd name="connsiteX1467" fmla="*/ 9327242 w 12192439"/>
              <a:gd name="connsiteY1467" fmla="*/ 3359173 h 6839191"/>
              <a:gd name="connsiteX1468" fmla="*/ 9327550 w 12192439"/>
              <a:gd name="connsiteY1468" fmla="*/ 3369375 h 6839191"/>
              <a:gd name="connsiteX1469" fmla="*/ 9316842 w 12192439"/>
              <a:gd name="connsiteY1469" fmla="*/ 3399938 h 6839191"/>
              <a:gd name="connsiteX1470" fmla="*/ 9315022 w 12192439"/>
              <a:gd name="connsiteY1470" fmla="*/ 3385458 h 6839191"/>
              <a:gd name="connsiteX1471" fmla="*/ 9316184 w 12192439"/>
              <a:gd name="connsiteY1471" fmla="*/ 3382473 h 6839191"/>
              <a:gd name="connsiteX1472" fmla="*/ 9326957 w 12192439"/>
              <a:gd name="connsiteY1472" fmla="*/ 3354259 h 6839191"/>
              <a:gd name="connsiteX1473" fmla="*/ 9327242 w 12192439"/>
              <a:gd name="connsiteY1473" fmla="*/ 3359173 h 6839191"/>
              <a:gd name="connsiteX1474" fmla="*/ 9301222 w 12192439"/>
              <a:gd name="connsiteY1474" fmla="*/ 3456477 h 6839191"/>
              <a:gd name="connsiteX1475" fmla="*/ 9302757 w 12192439"/>
              <a:gd name="connsiteY1475" fmla="*/ 3470453 h 6839191"/>
              <a:gd name="connsiteX1476" fmla="*/ 9291129 w 12192439"/>
              <a:gd name="connsiteY1476" fmla="*/ 3503275 h 6839191"/>
              <a:gd name="connsiteX1477" fmla="*/ 9288058 w 12192439"/>
              <a:gd name="connsiteY1477" fmla="*/ 3488027 h 6839191"/>
              <a:gd name="connsiteX1478" fmla="*/ 9300958 w 12192439"/>
              <a:gd name="connsiteY1478" fmla="*/ 3454480 h 6839191"/>
              <a:gd name="connsiteX1479" fmla="*/ 9301222 w 12192439"/>
              <a:gd name="connsiteY1479" fmla="*/ 3456477 h 6839191"/>
              <a:gd name="connsiteX1480" fmla="*/ 9312081 w 12192439"/>
              <a:gd name="connsiteY1480" fmla="*/ 4459152 h 6839191"/>
              <a:gd name="connsiteX1481" fmla="*/ 9311928 w 12192439"/>
              <a:gd name="connsiteY1481" fmla="*/ 4590747 h 6839191"/>
              <a:gd name="connsiteX1482" fmla="*/ 9247293 w 12192439"/>
              <a:gd name="connsiteY1482" fmla="*/ 5118950 h 6839191"/>
              <a:gd name="connsiteX1483" fmla="*/ 9210280 w 12192439"/>
              <a:gd name="connsiteY1483" fmla="*/ 5341794 h 6839191"/>
              <a:gd name="connsiteX1484" fmla="*/ 9182768 w 12192439"/>
              <a:gd name="connsiteY1484" fmla="*/ 5574072 h 6839191"/>
              <a:gd name="connsiteX1485" fmla="*/ 9177898 w 12192439"/>
              <a:gd name="connsiteY1485" fmla="*/ 5685900 h 6839191"/>
              <a:gd name="connsiteX1486" fmla="*/ 9193892 w 12192439"/>
              <a:gd name="connsiteY1486" fmla="*/ 5872015 h 6839191"/>
              <a:gd name="connsiteX1487" fmla="*/ 9341679 w 12192439"/>
              <a:gd name="connsiteY1487" fmla="*/ 6048939 h 6839191"/>
              <a:gd name="connsiteX1488" fmla="*/ 9279544 w 12192439"/>
              <a:gd name="connsiteY1488" fmla="*/ 6071142 h 6839191"/>
              <a:gd name="connsiteX1489" fmla="*/ 9116816 w 12192439"/>
              <a:gd name="connsiteY1489" fmla="*/ 5889787 h 6839191"/>
              <a:gd name="connsiteX1490" fmla="*/ 9106505 w 12192439"/>
              <a:gd name="connsiteY1490" fmla="*/ 5697923 h 6839191"/>
              <a:gd name="connsiteX1491" fmla="*/ 9115763 w 12192439"/>
              <a:gd name="connsiteY1491" fmla="*/ 5583023 h 6839191"/>
              <a:gd name="connsiteX1492" fmla="*/ 9152929 w 12192439"/>
              <a:gd name="connsiteY1492" fmla="*/ 5344756 h 6839191"/>
              <a:gd name="connsiteX1493" fmla="*/ 9200648 w 12192439"/>
              <a:gd name="connsiteY1493" fmla="*/ 5110855 h 6839191"/>
              <a:gd name="connsiteX1494" fmla="*/ 9287750 w 12192439"/>
              <a:gd name="connsiteY1494" fmla="*/ 4574446 h 6839191"/>
              <a:gd name="connsiteX1495" fmla="*/ 9294179 w 12192439"/>
              <a:gd name="connsiteY1495" fmla="*/ 4438989 h 6839191"/>
              <a:gd name="connsiteX1496" fmla="*/ 9295605 w 12192439"/>
              <a:gd name="connsiteY1496" fmla="*/ 4377733 h 6839191"/>
              <a:gd name="connsiteX1497" fmla="*/ 9310173 w 12192439"/>
              <a:gd name="connsiteY1497" fmla="*/ 4392389 h 6839191"/>
              <a:gd name="connsiteX1498" fmla="*/ 9312081 w 12192439"/>
              <a:gd name="connsiteY1498" fmla="*/ 4459152 h 6839191"/>
              <a:gd name="connsiteX1499" fmla="*/ 9079891 w 12192439"/>
              <a:gd name="connsiteY1499" fmla="*/ 6310068 h 6839191"/>
              <a:gd name="connsiteX1500" fmla="*/ 9064227 w 12192439"/>
              <a:gd name="connsiteY1500" fmla="*/ 6310046 h 6839191"/>
              <a:gd name="connsiteX1501" fmla="*/ 9093867 w 12192439"/>
              <a:gd name="connsiteY1501" fmla="*/ 6304122 h 6839191"/>
              <a:gd name="connsiteX1502" fmla="*/ 9109664 w 12192439"/>
              <a:gd name="connsiteY1502" fmla="*/ 6304670 h 6839191"/>
              <a:gd name="connsiteX1503" fmla="*/ 9079891 w 12192439"/>
              <a:gd name="connsiteY1503" fmla="*/ 6310068 h 6839191"/>
              <a:gd name="connsiteX1504" fmla="*/ 2811993 w 12192439"/>
              <a:gd name="connsiteY1504" fmla="*/ 4016866 h 6839191"/>
              <a:gd name="connsiteX1505" fmla="*/ 3246666 w 12192439"/>
              <a:gd name="connsiteY1505" fmla="*/ 4106359 h 6839191"/>
              <a:gd name="connsiteX1506" fmla="*/ 3761749 w 12192439"/>
              <a:gd name="connsiteY1506" fmla="*/ 4078648 h 6839191"/>
              <a:gd name="connsiteX1507" fmla="*/ 3896570 w 12192439"/>
              <a:gd name="connsiteY1507" fmla="*/ 4063466 h 6839191"/>
              <a:gd name="connsiteX1508" fmla="*/ 4941611 w 12192439"/>
              <a:gd name="connsiteY1508" fmla="*/ 3885073 h 6839191"/>
              <a:gd name="connsiteX1509" fmla="*/ 5133519 w 12192439"/>
              <a:gd name="connsiteY1509" fmla="*/ 3848170 h 6839191"/>
              <a:gd name="connsiteX1510" fmla="*/ 5109275 w 12192439"/>
              <a:gd name="connsiteY1510" fmla="*/ 3886257 h 6839191"/>
              <a:gd name="connsiteX1511" fmla="*/ 4948938 w 12192439"/>
              <a:gd name="connsiteY1511" fmla="*/ 3920308 h 6839191"/>
              <a:gd name="connsiteX1512" fmla="*/ 3914231 w 12192439"/>
              <a:gd name="connsiteY1512" fmla="*/ 4107499 h 6839191"/>
              <a:gd name="connsiteX1513" fmla="*/ 3780661 w 12192439"/>
              <a:gd name="connsiteY1513" fmla="*/ 4123165 h 6839191"/>
              <a:gd name="connsiteX1514" fmla="*/ 2811269 w 12192439"/>
              <a:gd name="connsiteY1514" fmla="*/ 4045080 h 6839191"/>
              <a:gd name="connsiteX1515" fmla="*/ 2811993 w 12192439"/>
              <a:gd name="connsiteY1515" fmla="*/ 4016866 h 6839191"/>
              <a:gd name="connsiteX1516" fmla="*/ 2289209 w 12192439"/>
              <a:gd name="connsiteY1516" fmla="*/ 2857452 h 6839191"/>
              <a:gd name="connsiteX1517" fmla="*/ 2337828 w 12192439"/>
              <a:gd name="connsiteY1517" fmla="*/ 2861884 h 6839191"/>
              <a:gd name="connsiteX1518" fmla="*/ 2310776 w 12192439"/>
              <a:gd name="connsiteY1518" fmla="*/ 2893214 h 6839191"/>
              <a:gd name="connsiteX1519" fmla="*/ 2302439 w 12192439"/>
              <a:gd name="connsiteY1519" fmla="*/ 2903153 h 6839191"/>
              <a:gd name="connsiteX1520" fmla="*/ 2254434 w 12192439"/>
              <a:gd name="connsiteY1520" fmla="*/ 2897185 h 6839191"/>
              <a:gd name="connsiteX1521" fmla="*/ 2269704 w 12192439"/>
              <a:gd name="connsiteY1521" fmla="*/ 2879765 h 6839191"/>
              <a:gd name="connsiteX1522" fmla="*/ 2287827 w 12192439"/>
              <a:gd name="connsiteY1522" fmla="*/ 2859032 h 6839191"/>
              <a:gd name="connsiteX1523" fmla="*/ 2289209 w 12192439"/>
              <a:gd name="connsiteY1523" fmla="*/ 2857452 h 6839191"/>
              <a:gd name="connsiteX1524" fmla="*/ 2239756 w 12192439"/>
              <a:gd name="connsiteY1524" fmla="*/ 619960 h 6839191"/>
              <a:gd name="connsiteX1525" fmla="*/ 2245724 w 12192439"/>
              <a:gd name="connsiteY1525" fmla="*/ 612123 h 6839191"/>
              <a:gd name="connsiteX1526" fmla="*/ 2255751 w 12192439"/>
              <a:gd name="connsiteY1526" fmla="*/ 616619 h 6839191"/>
              <a:gd name="connsiteX1527" fmla="*/ 2248708 w 12192439"/>
              <a:gd name="connsiteY1527" fmla="*/ 624734 h 6839191"/>
              <a:gd name="connsiteX1528" fmla="*/ 2239756 w 12192439"/>
              <a:gd name="connsiteY1528" fmla="*/ 619960 h 6839191"/>
              <a:gd name="connsiteX1529" fmla="*/ 2247040 w 12192439"/>
              <a:gd name="connsiteY1529" fmla="*/ 626777 h 6839191"/>
              <a:gd name="connsiteX1530" fmla="*/ 2241204 w 12192439"/>
              <a:gd name="connsiteY1530" fmla="*/ 634392 h 6839191"/>
              <a:gd name="connsiteX1531" fmla="*/ 2233438 w 12192439"/>
              <a:gd name="connsiteY1531" fmla="*/ 629445 h 6839191"/>
              <a:gd name="connsiteX1532" fmla="*/ 2238264 w 12192439"/>
              <a:gd name="connsiteY1532" fmla="*/ 622075 h 6839191"/>
              <a:gd name="connsiteX1533" fmla="*/ 2247040 w 12192439"/>
              <a:gd name="connsiteY1533" fmla="*/ 626777 h 6839191"/>
              <a:gd name="connsiteX1534" fmla="*/ 2184139 w 12192439"/>
              <a:gd name="connsiteY1534" fmla="*/ 467462 h 6839191"/>
              <a:gd name="connsiteX1535" fmla="*/ 2184999 w 12192439"/>
              <a:gd name="connsiteY1535" fmla="*/ 464022 h 6839191"/>
              <a:gd name="connsiteX1536" fmla="*/ 2194231 w 12192439"/>
              <a:gd name="connsiteY1536" fmla="*/ 468445 h 6839191"/>
              <a:gd name="connsiteX1537" fmla="*/ 2191449 w 12192439"/>
              <a:gd name="connsiteY1537" fmla="*/ 475470 h 6839191"/>
              <a:gd name="connsiteX1538" fmla="*/ 2183287 w 12192439"/>
              <a:gd name="connsiteY1538" fmla="*/ 470850 h 6839191"/>
              <a:gd name="connsiteX1539" fmla="*/ 2184139 w 12192439"/>
              <a:gd name="connsiteY1539" fmla="*/ 467462 h 6839191"/>
              <a:gd name="connsiteX1540" fmla="*/ 2173822 w 12192439"/>
              <a:gd name="connsiteY1540" fmla="*/ 442477 h 6839191"/>
              <a:gd name="connsiteX1541" fmla="*/ 2173147 w 12192439"/>
              <a:gd name="connsiteY1541" fmla="*/ 434662 h 6839191"/>
              <a:gd name="connsiteX1542" fmla="*/ 2175214 w 12192439"/>
              <a:gd name="connsiteY1542" fmla="*/ 435608 h 6839191"/>
              <a:gd name="connsiteX1543" fmla="*/ 2185376 w 12192439"/>
              <a:gd name="connsiteY1543" fmla="*/ 439912 h 6839191"/>
              <a:gd name="connsiteX1544" fmla="*/ 2185354 w 12192439"/>
              <a:gd name="connsiteY1544" fmla="*/ 448140 h 6839191"/>
              <a:gd name="connsiteX1545" fmla="*/ 2178884 w 12192439"/>
              <a:gd name="connsiteY1545" fmla="*/ 445046 h 6839191"/>
              <a:gd name="connsiteX1546" fmla="*/ 2173822 w 12192439"/>
              <a:gd name="connsiteY1546" fmla="*/ 442477 h 6839191"/>
              <a:gd name="connsiteX1547" fmla="*/ 2124067 w 12192439"/>
              <a:gd name="connsiteY1547" fmla="*/ 405199 h 6839191"/>
              <a:gd name="connsiteX1548" fmla="*/ 2121639 w 12192439"/>
              <a:gd name="connsiteY1548" fmla="*/ 400173 h 6839191"/>
              <a:gd name="connsiteX1549" fmla="*/ 2134791 w 12192439"/>
              <a:gd name="connsiteY1549" fmla="*/ 406290 h 6839191"/>
              <a:gd name="connsiteX1550" fmla="*/ 2136606 w 12192439"/>
              <a:gd name="connsiteY1550" fmla="*/ 412582 h 6839191"/>
              <a:gd name="connsiteX1551" fmla="*/ 2125289 w 12192439"/>
              <a:gd name="connsiteY1551" fmla="*/ 406507 h 6839191"/>
              <a:gd name="connsiteX1552" fmla="*/ 2124067 w 12192439"/>
              <a:gd name="connsiteY1552" fmla="*/ 405199 h 6839191"/>
              <a:gd name="connsiteX1553" fmla="*/ 1989273 w 12192439"/>
              <a:gd name="connsiteY1553" fmla="*/ 331178 h 6839191"/>
              <a:gd name="connsiteX1554" fmla="*/ 2006570 w 12192439"/>
              <a:gd name="connsiteY1554" fmla="*/ 335711 h 6839191"/>
              <a:gd name="connsiteX1555" fmla="*/ 2008852 w 12192439"/>
              <a:gd name="connsiteY1555" fmla="*/ 337368 h 6839191"/>
              <a:gd name="connsiteX1556" fmla="*/ 1991241 w 12192439"/>
              <a:gd name="connsiteY1556" fmla="*/ 332328 h 6839191"/>
              <a:gd name="connsiteX1557" fmla="*/ 1989273 w 12192439"/>
              <a:gd name="connsiteY1557" fmla="*/ 331178 h 6839191"/>
              <a:gd name="connsiteX1558" fmla="*/ 1948735 w 12192439"/>
              <a:gd name="connsiteY1558" fmla="*/ 317624 h 6839191"/>
              <a:gd name="connsiteX1559" fmla="*/ 1946626 w 12192439"/>
              <a:gd name="connsiteY1559" fmla="*/ 316599 h 6839191"/>
              <a:gd name="connsiteX1560" fmla="*/ 1963057 w 12192439"/>
              <a:gd name="connsiteY1560" fmla="*/ 319857 h 6839191"/>
              <a:gd name="connsiteX1561" fmla="*/ 1965497 w 12192439"/>
              <a:gd name="connsiteY1561" fmla="*/ 321301 h 6839191"/>
              <a:gd name="connsiteX1562" fmla="*/ 1963307 w 12192439"/>
              <a:gd name="connsiteY1562" fmla="*/ 320810 h 6839191"/>
              <a:gd name="connsiteX1563" fmla="*/ 1948735 w 12192439"/>
              <a:gd name="connsiteY1563" fmla="*/ 317624 h 6839191"/>
              <a:gd name="connsiteX1564" fmla="*/ 5420186 w 12192439"/>
              <a:gd name="connsiteY1564" fmla="*/ 3341051 h 6839191"/>
              <a:gd name="connsiteX1565" fmla="*/ 5417575 w 12192439"/>
              <a:gd name="connsiteY1565" fmla="*/ 3356563 h 6839191"/>
              <a:gd name="connsiteX1566" fmla="*/ 5409216 w 12192439"/>
              <a:gd name="connsiteY1566" fmla="*/ 3349147 h 6839191"/>
              <a:gd name="connsiteX1567" fmla="*/ 5412573 w 12192439"/>
              <a:gd name="connsiteY1567" fmla="*/ 3333087 h 6839191"/>
              <a:gd name="connsiteX1568" fmla="*/ 5420186 w 12192439"/>
              <a:gd name="connsiteY1568" fmla="*/ 3341051 h 6839191"/>
              <a:gd name="connsiteX1569" fmla="*/ 5531531 w 12192439"/>
              <a:gd name="connsiteY1569" fmla="*/ 3710651 h 6839191"/>
              <a:gd name="connsiteX1570" fmla="*/ 5517007 w 12192439"/>
              <a:gd name="connsiteY1570" fmla="*/ 3706504 h 6839191"/>
              <a:gd name="connsiteX1571" fmla="*/ 5517226 w 12192439"/>
              <a:gd name="connsiteY1571" fmla="*/ 3705078 h 6839191"/>
              <a:gd name="connsiteX1572" fmla="*/ 5519639 w 12192439"/>
              <a:gd name="connsiteY1572" fmla="*/ 3689435 h 6839191"/>
              <a:gd name="connsiteX1573" fmla="*/ 5532847 w 12192439"/>
              <a:gd name="connsiteY1573" fmla="*/ 3694371 h 6839191"/>
              <a:gd name="connsiteX1574" fmla="*/ 5531794 w 12192439"/>
              <a:gd name="connsiteY1574" fmla="*/ 3707579 h 6839191"/>
              <a:gd name="connsiteX1575" fmla="*/ 5531531 w 12192439"/>
              <a:gd name="connsiteY1575" fmla="*/ 3710651 h 6839191"/>
              <a:gd name="connsiteX1576" fmla="*/ 5595068 w 12192439"/>
              <a:gd name="connsiteY1576" fmla="*/ 3769888 h 6839191"/>
              <a:gd name="connsiteX1577" fmla="*/ 5598359 w 12192439"/>
              <a:gd name="connsiteY1577" fmla="*/ 3784434 h 6839191"/>
              <a:gd name="connsiteX1578" fmla="*/ 5577736 w 12192439"/>
              <a:gd name="connsiteY1578" fmla="*/ 3782240 h 6839191"/>
              <a:gd name="connsiteX1579" fmla="*/ 5576507 w 12192439"/>
              <a:gd name="connsiteY1579" fmla="*/ 3766400 h 6839191"/>
              <a:gd name="connsiteX1580" fmla="*/ 5595068 w 12192439"/>
              <a:gd name="connsiteY1580" fmla="*/ 3769888 h 6839191"/>
              <a:gd name="connsiteX1581" fmla="*/ 5682148 w 12192439"/>
              <a:gd name="connsiteY1581" fmla="*/ 3811048 h 6839191"/>
              <a:gd name="connsiteX1582" fmla="*/ 5686383 w 12192439"/>
              <a:gd name="connsiteY1582" fmla="*/ 3820284 h 6839191"/>
              <a:gd name="connsiteX1583" fmla="*/ 5660230 w 12192439"/>
              <a:gd name="connsiteY1583" fmla="*/ 3821579 h 6839191"/>
              <a:gd name="connsiteX1584" fmla="*/ 5657136 w 12192439"/>
              <a:gd name="connsiteY1584" fmla="*/ 3809995 h 6839191"/>
              <a:gd name="connsiteX1585" fmla="*/ 5681929 w 12192439"/>
              <a:gd name="connsiteY1585" fmla="*/ 3810565 h 6839191"/>
              <a:gd name="connsiteX1586" fmla="*/ 5682148 w 12192439"/>
              <a:gd name="connsiteY1586" fmla="*/ 3811048 h 6839191"/>
              <a:gd name="connsiteX1587" fmla="*/ 5738841 w 12192439"/>
              <a:gd name="connsiteY1587" fmla="*/ 3842619 h 6839191"/>
              <a:gd name="connsiteX1588" fmla="*/ 5709134 w 12192439"/>
              <a:gd name="connsiteY1588" fmla="*/ 3848345 h 6839191"/>
              <a:gd name="connsiteX1589" fmla="*/ 5701082 w 12192439"/>
              <a:gd name="connsiteY1589" fmla="*/ 3838516 h 6839191"/>
              <a:gd name="connsiteX1590" fmla="*/ 5730152 w 12192439"/>
              <a:gd name="connsiteY1590" fmla="*/ 3834589 h 6839191"/>
              <a:gd name="connsiteX1591" fmla="*/ 5738841 w 12192439"/>
              <a:gd name="connsiteY1591" fmla="*/ 3842619 h 6839191"/>
              <a:gd name="connsiteX1592" fmla="*/ 5924584 w 12192439"/>
              <a:gd name="connsiteY1592" fmla="*/ 3818156 h 6839191"/>
              <a:gd name="connsiteX1593" fmla="*/ 5939700 w 12192439"/>
              <a:gd name="connsiteY1593" fmla="*/ 3818705 h 6839191"/>
              <a:gd name="connsiteX1594" fmla="*/ 5915238 w 12192439"/>
              <a:gd name="connsiteY1594" fmla="*/ 3828248 h 6839191"/>
              <a:gd name="connsiteX1595" fmla="*/ 5899792 w 12192439"/>
              <a:gd name="connsiteY1595" fmla="*/ 3827151 h 6839191"/>
              <a:gd name="connsiteX1596" fmla="*/ 5922741 w 12192439"/>
              <a:gd name="connsiteY1596" fmla="*/ 3818836 h 6839191"/>
              <a:gd name="connsiteX1597" fmla="*/ 5924584 w 12192439"/>
              <a:gd name="connsiteY1597" fmla="*/ 3818156 h 6839191"/>
              <a:gd name="connsiteX1598" fmla="*/ 5988473 w 12192439"/>
              <a:gd name="connsiteY1598" fmla="*/ 3805321 h 6839191"/>
              <a:gd name="connsiteX1599" fmla="*/ 6003655 w 12192439"/>
              <a:gd name="connsiteY1599" fmla="*/ 3804290 h 6839191"/>
              <a:gd name="connsiteX1600" fmla="*/ 5981342 w 12192439"/>
              <a:gd name="connsiteY1600" fmla="*/ 3813614 h 6839191"/>
              <a:gd name="connsiteX1601" fmla="*/ 5963746 w 12192439"/>
              <a:gd name="connsiteY1601" fmla="*/ 3814514 h 6839191"/>
              <a:gd name="connsiteX1602" fmla="*/ 5987222 w 12192439"/>
              <a:gd name="connsiteY1602" fmla="*/ 3805387 h 6839191"/>
              <a:gd name="connsiteX1603" fmla="*/ 5988473 w 12192439"/>
              <a:gd name="connsiteY1603" fmla="*/ 3805321 h 6839191"/>
              <a:gd name="connsiteX1604" fmla="*/ 6185230 w 12192439"/>
              <a:gd name="connsiteY1604" fmla="*/ 3743517 h 6839191"/>
              <a:gd name="connsiteX1605" fmla="*/ 6172351 w 12192439"/>
              <a:gd name="connsiteY1605" fmla="*/ 3749660 h 6839191"/>
              <a:gd name="connsiteX1606" fmla="*/ 6155523 w 12192439"/>
              <a:gd name="connsiteY1606" fmla="*/ 3754069 h 6839191"/>
              <a:gd name="connsiteX1607" fmla="*/ 6169565 w 12192439"/>
              <a:gd name="connsiteY1607" fmla="*/ 3747795 h 6839191"/>
              <a:gd name="connsiteX1608" fmla="*/ 6185230 w 12192439"/>
              <a:gd name="connsiteY1608" fmla="*/ 3743517 h 6839191"/>
              <a:gd name="connsiteX1609" fmla="*/ 6197428 w 12192439"/>
              <a:gd name="connsiteY1609" fmla="*/ 3735355 h 6839191"/>
              <a:gd name="connsiteX1610" fmla="*/ 6206665 w 12192439"/>
              <a:gd name="connsiteY1610" fmla="*/ 3731230 h 6839191"/>
              <a:gd name="connsiteX1611" fmla="*/ 6218052 w 12192439"/>
              <a:gd name="connsiteY1611" fmla="*/ 3727764 h 6839191"/>
              <a:gd name="connsiteX1612" fmla="*/ 6209781 w 12192439"/>
              <a:gd name="connsiteY1612" fmla="*/ 3731757 h 6839191"/>
              <a:gd name="connsiteX1613" fmla="*/ 6197428 w 12192439"/>
              <a:gd name="connsiteY1613" fmla="*/ 3735355 h 6839191"/>
              <a:gd name="connsiteX1614" fmla="*/ 9455525 w 12192439"/>
              <a:gd name="connsiteY1614" fmla="*/ 6057978 h 6839191"/>
              <a:gd name="connsiteX1615" fmla="*/ 9471585 w 12192439"/>
              <a:gd name="connsiteY1615" fmla="*/ 6068773 h 6839191"/>
              <a:gd name="connsiteX1616" fmla="*/ 9411667 w 12192439"/>
              <a:gd name="connsiteY1616" fmla="*/ 6088475 h 6839191"/>
              <a:gd name="connsiteX1617" fmla="*/ 9395059 w 12192439"/>
              <a:gd name="connsiteY1617" fmla="*/ 6078426 h 6839191"/>
              <a:gd name="connsiteX1618" fmla="*/ 9455525 w 12192439"/>
              <a:gd name="connsiteY1618" fmla="*/ 6057978 h 6839191"/>
              <a:gd name="connsiteX1619" fmla="*/ 9672203 w 12192439"/>
              <a:gd name="connsiteY1619" fmla="*/ 6186787 h 6839191"/>
              <a:gd name="connsiteX1620" fmla="*/ 9622991 w 12192439"/>
              <a:gd name="connsiteY1620" fmla="*/ 6197779 h 6839191"/>
              <a:gd name="connsiteX1621" fmla="*/ 9604080 w 12192439"/>
              <a:gd name="connsiteY1621" fmla="*/ 6189661 h 6839191"/>
              <a:gd name="connsiteX1622" fmla="*/ 9653993 w 12192439"/>
              <a:gd name="connsiteY1622" fmla="*/ 6177792 h 6839191"/>
              <a:gd name="connsiteX1623" fmla="*/ 9672203 w 12192439"/>
              <a:gd name="connsiteY1623" fmla="*/ 6186787 h 6839191"/>
              <a:gd name="connsiteX1624" fmla="*/ 9811521 w 12192439"/>
              <a:gd name="connsiteY1624" fmla="*/ 6265529 h 6839191"/>
              <a:gd name="connsiteX1625" fmla="*/ 9791271 w 12192439"/>
              <a:gd name="connsiteY1625" fmla="*/ 6259232 h 6839191"/>
              <a:gd name="connsiteX1626" fmla="*/ 9831114 w 12192439"/>
              <a:gd name="connsiteY1626" fmla="*/ 6254340 h 6839191"/>
              <a:gd name="connsiteX1627" fmla="*/ 9850706 w 12192439"/>
              <a:gd name="connsiteY1627" fmla="*/ 6261536 h 6839191"/>
              <a:gd name="connsiteX1628" fmla="*/ 9811521 w 12192439"/>
              <a:gd name="connsiteY1628" fmla="*/ 6265529 h 6839191"/>
              <a:gd name="connsiteX1629" fmla="*/ 9858078 w 12192439"/>
              <a:gd name="connsiteY1629" fmla="*/ 6264169 h 6839191"/>
              <a:gd name="connsiteX1630" fmla="*/ 9877692 w 12192439"/>
              <a:gd name="connsiteY1630" fmla="*/ 6271058 h 6839191"/>
              <a:gd name="connsiteX1631" fmla="*/ 9840131 w 12192439"/>
              <a:gd name="connsiteY1631" fmla="*/ 6274064 h 6839191"/>
              <a:gd name="connsiteX1632" fmla="*/ 9819924 w 12192439"/>
              <a:gd name="connsiteY1632" fmla="*/ 6268052 h 6839191"/>
              <a:gd name="connsiteX1633" fmla="*/ 9858078 w 12192439"/>
              <a:gd name="connsiteY1633" fmla="*/ 6264169 h 6839191"/>
              <a:gd name="connsiteX1634" fmla="*/ 8821615 w 12192439"/>
              <a:gd name="connsiteY1634" fmla="*/ 6329901 h 6839191"/>
              <a:gd name="connsiteX1635" fmla="*/ 8856017 w 12192439"/>
              <a:gd name="connsiteY1635" fmla="*/ 6321432 h 6839191"/>
              <a:gd name="connsiteX1636" fmla="*/ 8872976 w 12192439"/>
              <a:gd name="connsiteY1636" fmla="*/ 6321893 h 6839191"/>
              <a:gd name="connsiteX1637" fmla="*/ 8838399 w 12192439"/>
              <a:gd name="connsiteY1637" fmla="*/ 6329857 h 6839191"/>
              <a:gd name="connsiteX1638" fmla="*/ 8821615 w 12192439"/>
              <a:gd name="connsiteY1638" fmla="*/ 6329901 h 6839191"/>
              <a:gd name="connsiteX1639" fmla="*/ 8348899 w 12192439"/>
              <a:gd name="connsiteY1639" fmla="*/ 6416893 h 6839191"/>
              <a:gd name="connsiteX1640" fmla="*/ 8366275 w 12192439"/>
              <a:gd name="connsiteY1640" fmla="*/ 6412505 h 6839191"/>
              <a:gd name="connsiteX1641" fmla="*/ 8371914 w 12192439"/>
              <a:gd name="connsiteY1641" fmla="*/ 6412044 h 6839191"/>
              <a:gd name="connsiteX1642" fmla="*/ 8353265 w 12192439"/>
              <a:gd name="connsiteY1642" fmla="*/ 6416432 h 6839191"/>
              <a:gd name="connsiteX1643" fmla="*/ 8348899 w 12192439"/>
              <a:gd name="connsiteY1643" fmla="*/ 6416893 h 6839191"/>
              <a:gd name="connsiteX1644" fmla="*/ 8262894 w 12192439"/>
              <a:gd name="connsiteY1644" fmla="*/ 6432514 h 6839191"/>
              <a:gd name="connsiteX1645" fmla="*/ 8279327 w 12192439"/>
              <a:gd name="connsiteY1645" fmla="*/ 6428279 h 6839191"/>
              <a:gd name="connsiteX1646" fmla="*/ 8284000 w 12192439"/>
              <a:gd name="connsiteY1646" fmla="*/ 6427841 h 6839191"/>
              <a:gd name="connsiteX1647" fmla="*/ 8266098 w 12192439"/>
              <a:gd name="connsiteY1647" fmla="*/ 6432141 h 6839191"/>
              <a:gd name="connsiteX1648" fmla="*/ 8262894 w 12192439"/>
              <a:gd name="connsiteY1648" fmla="*/ 6432514 h 6839191"/>
              <a:gd name="connsiteX1649" fmla="*/ 8748621 w 12192439"/>
              <a:gd name="connsiteY1649" fmla="*/ 3802491 h 6839191"/>
              <a:gd name="connsiteX1650" fmla="*/ 8659282 w 12192439"/>
              <a:gd name="connsiteY1650" fmla="*/ 3801723 h 6839191"/>
              <a:gd name="connsiteX1651" fmla="*/ 8477181 w 12192439"/>
              <a:gd name="connsiteY1651" fmla="*/ 3798871 h 6839191"/>
              <a:gd name="connsiteX1652" fmla="*/ 6507198 w 12192439"/>
              <a:gd name="connsiteY1652" fmla="*/ 4008265 h 6839191"/>
              <a:gd name="connsiteX1653" fmla="*/ 5897071 w 12192439"/>
              <a:gd name="connsiteY1653" fmla="*/ 4102212 h 6839191"/>
              <a:gd name="connsiteX1654" fmla="*/ 5839567 w 12192439"/>
              <a:gd name="connsiteY1654" fmla="*/ 4111098 h 6839191"/>
              <a:gd name="connsiteX1655" fmla="*/ 5525168 w 12192439"/>
              <a:gd name="connsiteY1655" fmla="*/ 4145061 h 6839191"/>
              <a:gd name="connsiteX1656" fmla="*/ 5338109 w 12192439"/>
              <a:gd name="connsiteY1656" fmla="*/ 4119852 h 6839191"/>
              <a:gd name="connsiteX1657" fmla="*/ 5373366 w 12192439"/>
              <a:gd name="connsiteY1657" fmla="*/ 4105832 h 6839191"/>
              <a:gd name="connsiteX1658" fmla="*/ 5409698 w 12192439"/>
              <a:gd name="connsiteY1658" fmla="*/ 4116341 h 6839191"/>
              <a:gd name="connsiteX1659" fmla="*/ 5561479 w 12192439"/>
              <a:gd name="connsiteY1659" fmla="*/ 4127903 h 6839191"/>
              <a:gd name="connsiteX1660" fmla="*/ 5873771 w 12192439"/>
              <a:gd name="connsiteY1660" fmla="*/ 4091044 h 6839191"/>
              <a:gd name="connsiteX1661" fmla="*/ 5928072 w 12192439"/>
              <a:gd name="connsiteY1661" fmla="*/ 4082137 h 6839191"/>
              <a:gd name="connsiteX1662" fmla="*/ 6481111 w 12192439"/>
              <a:gd name="connsiteY1662" fmla="*/ 3992381 h 6839191"/>
              <a:gd name="connsiteX1663" fmla="*/ 8663867 w 12192439"/>
              <a:gd name="connsiteY1663" fmla="*/ 3758370 h 6839191"/>
              <a:gd name="connsiteX1664" fmla="*/ 8760776 w 12192439"/>
              <a:gd name="connsiteY1664" fmla="*/ 3756834 h 6839191"/>
              <a:gd name="connsiteX1665" fmla="*/ 8803625 w 12192439"/>
              <a:gd name="connsiteY1665" fmla="*/ 3755671 h 6839191"/>
              <a:gd name="connsiteX1666" fmla="*/ 8770627 w 12192439"/>
              <a:gd name="connsiteY1666" fmla="*/ 3802447 h 6839191"/>
              <a:gd name="connsiteX1667" fmla="*/ 8748621 w 12192439"/>
              <a:gd name="connsiteY1667" fmla="*/ 3802491 h 6839191"/>
              <a:gd name="connsiteX1668" fmla="*/ 5213578 w 12192439"/>
              <a:gd name="connsiteY1668" fmla="*/ 3980094 h 6839191"/>
              <a:gd name="connsiteX1669" fmla="*/ 5244272 w 12192439"/>
              <a:gd name="connsiteY1669" fmla="*/ 3972262 h 6839191"/>
              <a:gd name="connsiteX1670" fmla="*/ 5242122 w 12192439"/>
              <a:gd name="connsiteY1670" fmla="*/ 4004141 h 6839191"/>
              <a:gd name="connsiteX1671" fmla="*/ 5210221 w 12192439"/>
              <a:gd name="connsiteY1671" fmla="*/ 4013092 h 6839191"/>
              <a:gd name="connsiteX1672" fmla="*/ 5213578 w 12192439"/>
              <a:gd name="connsiteY1672" fmla="*/ 3980094 h 6839191"/>
              <a:gd name="connsiteX1673" fmla="*/ 5161558 w 12192439"/>
              <a:gd name="connsiteY1673" fmla="*/ 3950849 h 6839191"/>
              <a:gd name="connsiteX1674" fmla="*/ 5177706 w 12192439"/>
              <a:gd name="connsiteY1674" fmla="*/ 3914384 h 6839191"/>
              <a:gd name="connsiteX1675" fmla="*/ 5206162 w 12192439"/>
              <a:gd name="connsiteY1675" fmla="*/ 3908373 h 6839191"/>
              <a:gd name="connsiteX1676" fmla="*/ 5191089 w 12192439"/>
              <a:gd name="connsiteY1676" fmla="*/ 3943850 h 6839191"/>
              <a:gd name="connsiteX1677" fmla="*/ 5161558 w 12192439"/>
              <a:gd name="connsiteY1677" fmla="*/ 3950849 h 6839191"/>
              <a:gd name="connsiteX1678" fmla="*/ 2464552 w 12192439"/>
              <a:gd name="connsiteY1678" fmla="*/ 3111648 h 6839191"/>
              <a:gd name="connsiteX1679" fmla="*/ 2467185 w 12192439"/>
              <a:gd name="connsiteY1679" fmla="*/ 3107918 h 6839191"/>
              <a:gd name="connsiteX1680" fmla="*/ 2510253 w 12192439"/>
              <a:gd name="connsiteY1680" fmla="*/ 3112218 h 6839191"/>
              <a:gd name="connsiteX1681" fmla="*/ 2486777 w 12192439"/>
              <a:gd name="connsiteY1681" fmla="*/ 3145676 h 6839191"/>
              <a:gd name="connsiteX1682" fmla="*/ 2481863 w 12192439"/>
              <a:gd name="connsiteY1682" fmla="*/ 3152960 h 6839191"/>
              <a:gd name="connsiteX1683" fmla="*/ 2439914 w 12192439"/>
              <a:gd name="connsiteY1683" fmla="*/ 3147344 h 6839191"/>
              <a:gd name="connsiteX1684" fmla="*/ 2463609 w 12192439"/>
              <a:gd name="connsiteY1684" fmla="*/ 3113008 h 6839191"/>
              <a:gd name="connsiteX1685" fmla="*/ 2464552 w 12192439"/>
              <a:gd name="connsiteY1685" fmla="*/ 3111648 h 6839191"/>
              <a:gd name="connsiteX1686" fmla="*/ 2264461 w 12192439"/>
              <a:gd name="connsiteY1686" fmla="*/ 591291 h 6839191"/>
              <a:gd name="connsiteX1687" fmla="*/ 2277076 w 12192439"/>
              <a:gd name="connsiteY1687" fmla="*/ 595387 h 6839191"/>
              <a:gd name="connsiteX1688" fmla="*/ 2267927 w 12192439"/>
              <a:gd name="connsiteY1688" fmla="*/ 604003 h 6839191"/>
              <a:gd name="connsiteX1689" fmla="*/ 2256431 w 12192439"/>
              <a:gd name="connsiteY1689" fmla="*/ 599683 h 6839191"/>
              <a:gd name="connsiteX1690" fmla="*/ 2264461 w 12192439"/>
              <a:gd name="connsiteY1690" fmla="*/ 591291 h 6839191"/>
              <a:gd name="connsiteX1691" fmla="*/ 2226527 w 12192439"/>
              <a:gd name="connsiteY1691" fmla="*/ 480716 h 6839191"/>
              <a:gd name="connsiteX1692" fmla="*/ 2240612 w 12192439"/>
              <a:gd name="connsiteY1692" fmla="*/ 484968 h 6839191"/>
              <a:gd name="connsiteX1693" fmla="*/ 2237365 w 12192439"/>
              <a:gd name="connsiteY1693" fmla="*/ 489260 h 6839191"/>
              <a:gd name="connsiteX1694" fmla="*/ 2234337 w 12192439"/>
              <a:gd name="connsiteY1694" fmla="*/ 493266 h 6839191"/>
              <a:gd name="connsiteX1695" fmla="*/ 2221349 w 12192439"/>
              <a:gd name="connsiteY1695" fmla="*/ 488751 h 6839191"/>
              <a:gd name="connsiteX1696" fmla="*/ 2224749 w 12192439"/>
              <a:gd name="connsiteY1696" fmla="*/ 483463 h 6839191"/>
              <a:gd name="connsiteX1697" fmla="*/ 2226527 w 12192439"/>
              <a:gd name="connsiteY1697" fmla="*/ 480716 h 6839191"/>
              <a:gd name="connsiteX1698" fmla="*/ 2204280 w 12192439"/>
              <a:gd name="connsiteY1698" fmla="*/ 446843 h 6839191"/>
              <a:gd name="connsiteX1699" fmla="*/ 2219023 w 12192439"/>
              <a:gd name="connsiteY1699" fmla="*/ 451413 h 6839191"/>
              <a:gd name="connsiteX1700" fmla="*/ 2217487 w 12192439"/>
              <a:gd name="connsiteY1700" fmla="*/ 455727 h 6839191"/>
              <a:gd name="connsiteX1701" fmla="*/ 2215820 w 12192439"/>
              <a:gd name="connsiteY1701" fmla="*/ 459983 h 6839191"/>
              <a:gd name="connsiteX1702" fmla="*/ 2202151 w 12192439"/>
              <a:gd name="connsiteY1702" fmla="*/ 455132 h 6839191"/>
              <a:gd name="connsiteX1703" fmla="*/ 2204038 w 12192439"/>
              <a:gd name="connsiteY1703" fmla="*/ 448059 h 6839191"/>
              <a:gd name="connsiteX1704" fmla="*/ 2204280 w 12192439"/>
              <a:gd name="connsiteY1704" fmla="*/ 446843 h 6839191"/>
              <a:gd name="connsiteX1705" fmla="*/ 2176756 w 12192439"/>
              <a:gd name="connsiteY1705" fmla="*/ 432192 h 6839191"/>
              <a:gd name="connsiteX1706" fmla="*/ 2172243 w 12192439"/>
              <a:gd name="connsiteY1706" fmla="*/ 430125 h 6839191"/>
              <a:gd name="connsiteX1707" fmla="*/ 2172701 w 12192439"/>
              <a:gd name="connsiteY1707" fmla="*/ 422705 h 6839191"/>
              <a:gd name="connsiteX1708" fmla="*/ 2173173 w 12192439"/>
              <a:gd name="connsiteY1708" fmla="*/ 422900 h 6839191"/>
              <a:gd name="connsiteX1709" fmla="*/ 2187715 w 12192439"/>
              <a:gd name="connsiteY1709" fmla="*/ 428401 h 6839191"/>
              <a:gd name="connsiteX1710" fmla="*/ 2186030 w 12192439"/>
              <a:gd name="connsiteY1710" fmla="*/ 436141 h 6839191"/>
              <a:gd name="connsiteX1711" fmla="*/ 2176756 w 12192439"/>
              <a:gd name="connsiteY1711" fmla="*/ 432192 h 6839191"/>
              <a:gd name="connsiteX1712" fmla="*/ 2084020 w 12192439"/>
              <a:gd name="connsiteY1712" fmla="*/ 370828 h 6839191"/>
              <a:gd name="connsiteX1713" fmla="*/ 2079630 w 12192439"/>
              <a:gd name="connsiteY1713" fmla="*/ 365837 h 6839191"/>
              <a:gd name="connsiteX1714" fmla="*/ 2086699 w 12192439"/>
              <a:gd name="connsiteY1714" fmla="*/ 368426 h 6839191"/>
              <a:gd name="connsiteX1715" fmla="*/ 2106397 w 12192439"/>
              <a:gd name="connsiteY1715" fmla="*/ 375620 h 6839191"/>
              <a:gd name="connsiteX1716" fmla="*/ 2109157 w 12192439"/>
              <a:gd name="connsiteY1716" fmla="*/ 381460 h 6839191"/>
              <a:gd name="connsiteX1717" fmla="*/ 2087792 w 12192439"/>
              <a:gd name="connsiteY1717" fmla="*/ 372428 h 6839191"/>
              <a:gd name="connsiteX1718" fmla="*/ 2084020 w 12192439"/>
              <a:gd name="connsiteY1718" fmla="*/ 370828 h 6839191"/>
              <a:gd name="connsiteX1719" fmla="*/ 1789833 w 12192439"/>
              <a:gd name="connsiteY1719" fmla="*/ 273808 h 6839191"/>
              <a:gd name="connsiteX1720" fmla="*/ 1790609 w 12192439"/>
              <a:gd name="connsiteY1720" fmla="*/ 274078 h 6839191"/>
              <a:gd name="connsiteX1721" fmla="*/ 1779505 w 12192439"/>
              <a:gd name="connsiteY1721" fmla="*/ 272744 h 6839191"/>
              <a:gd name="connsiteX1722" fmla="*/ 1789833 w 12192439"/>
              <a:gd name="connsiteY1722" fmla="*/ 273808 h 6839191"/>
              <a:gd name="connsiteX1723" fmla="*/ 3349718 w 12192439"/>
              <a:gd name="connsiteY1723" fmla="*/ 2803963 h 6839191"/>
              <a:gd name="connsiteX1724" fmla="*/ 3302262 w 12192439"/>
              <a:gd name="connsiteY1724" fmla="*/ 2804533 h 6839191"/>
              <a:gd name="connsiteX1725" fmla="*/ 3326417 w 12192439"/>
              <a:gd name="connsiteY1725" fmla="*/ 2783997 h 6839191"/>
              <a:gd name="connsiteX1726" fmla="*/ 3358779 w 12192439"/>
              <a:gd name="connsiteY1726" fmla="*/ 2756901 h 6839191"/>
              <a:gd name="connsiteX1727" fmla="*/ 3405884 w 12192439"/>
              <a:gd name="connsiteY1727" fmla="*/ 2756485 h 6839191"/>
              <a:gd name="connsiteX1728" fmla="*/ 3350069 w 12192439"/>
              <a:gd name="connsiteY1728" fmla="*/ 2803655 h 6839191"/>
              <a:gd name="connsiteX1729" fmla="*/ 3349718 w 12192439"/>
              <a:gd name="connsiteY1729" fmla="*/ 2803963 h 6839191"/>
              <a:gd name="connsiteX1730" fmla="*/ 5551189 w 12192439"/>
              <a:gd name="connsiteY1730" fmla="*/ 3762034 h 6839191"/>
              <a:gd name="connsiteX1731" fmla="*/ 5550816 w 12192439"/>
              <a:gd name="connsiteY1731" fmla="*/ 3779564 h 6839191"/>
              <a:gd name="connsiteX1732" fmla="*/ 5530368 w 12192439"/>
              <a:gd name="connsiteY1732" fmla="*/ 3777743 h 6839191"/>
              <a:gd name="connsiteX1733" fmla="*/ 5532584 w 12192439"/>
              <a:gd name="connsiteY1733" fmla="*/ 3759116 h 6839191"/>
              <a:gd name="connsiteX1734" fmla="*/ 5551189 w 12192439"/>
              <a:gd name="connsiteY1734" fmla="*/ 3762034 h 6839191"/>
              <a:gd name="connsiteX1735" fmla="*/ 5708607 w 12192439"/>
              <a:gd name="connsiteY1735" fmla="*/ 3853128 h 6839191"/>
              <a:gd name="connsiteX1736" fmla="*/ 5719402 w 12192439"/>
              <a:gd name="connsiteY1736" fmla="*/ 3862475 h 6839191"/>
              <a:gd name="connsiteX1737" fmla="*/ 5688116 w 12192439"/>
              <a:gd name="connsiteY1737" fmla="*/ 3869737 h 6839191"/>
              <a:gd name="connsiteX1738" fmla="*/ 5677870 w 12192439"/>
              <a:gd name="connsiteY1738" fmla="*/ 3858569 h 6839191"/>
              <a:gd name="connsiteX1739" fmla="*/ 5708607 w 12192439"/>
              <a:gd name="connsiteY1739" fmla="*/ 3853128 h 6839191"/>
              <a:gd name="connsiteX1740" fmla="*/ 5952755 w 12192439"/>
              <a:gd name="connsiteY1740" fmla="*/ 3818836 h 6839191"/>
              <a:gd name="connsiteX1741" fmla="*/ 5969868 w 12192439"/>
              <a:gd name="connsiteY1741" fmla="*/ 3818419 h 6839191"/>
              <a:gd name="connsiteX1742" fmla="*/ 5964383 w 12192439"/>
              <a:gd name="connsiteY1742" fmla="*/ 3820723 h 6839191"/>
              <a:gd name="connsiteX1743" fmla="*/ 5945646 w 12192439"/>
              <a:gd name="connsiteY1743" fmla="*/ 3828534 h 6839191"/>
              <a:gd name="connsiteX1744" fmla="*/ 5927677 w 12192439"/>
              <a:gd name="connsiteY1744" fmla="*/ 3828687 h 6839191"/>
              <a:gd name="connsiteX1745" fmla="*/ 5944527 w 12192439"/>
              <a:gd name="connsiteY1745" fmla="*/ 3822083 h 6839191"/>
              <a:gd name="connsiteX1746" fmla="*/ 5952755 w 12192439"/>
              <a:gd name="connsiteY1746" fmla="*/ 3818836 h 6839191"/>
              <a:gd name="connsiteX1747" fmla="*/ 9422834 w 12192439"/>
              <a:gd name="connsiteY1747" fmla="*/ 2804006 h 6839191"/>
              <a:gd name="connsiteX1748" fmla="*/ 9400850 w 12192439"/>
              <a:gd name="connsiteY1748" fmla="*/ 2845429 h 6839191"/>
              <a:gd name="connsiteX1749" fmla="*/ 9393062 w 12192439"/>
              <a:gd name="connsiteY1749" fmla="*/ 2838803 h 6839191"/>
              <a:gd name="connsiteX1750" fmla="*/ 9416494 w 12192439"/>
              <a:gd name="connsiteY1750" fmla="*/ 2796327 h 6839191"/>
              <a:gd name="connsiteX1751" fmla="*/ 9422834 w 12192439"/>
              <a:gd name="connsiteY1751" fmla="*/ 2804006 h 6839191"/>
              <a:gd name="connsiteX1752" fmla="*/ 9244945 w 12192439"/>
              <a:gd name="connsiteY1752" fmla="*/ 6110897 h 6839191"/>
              <a:gd name="connsiteX1753" fmla="*/ 9261115 w 12192439"/>
              <a:gd name="connsiteY1753" fmla="*/ 6118532 h 6839191"/>
              <a:gd name="connsiteX1754" fmla="*/ 9203435 w 12192439"/>
              <a:gd name="connsiteY1754" fmla="*/ 6138058 h 6839191"/>
              <a:gd name="connsiteX1755" fmla="*/ 9185006 w 12192439"/>
              <a:gd name="connsiteY1755" fmla="*/ 6130226 h 6839191"/>
              <a:gd name="connsiteX1756" fmla="*/ 9243102 w 12192439"/>
              <a:gd name="connsiteY1756" fmla="*/ 6110041 h 6839191"/>
              <a:gd name="connsiteX1757" fmla="*/ 9244945 w 12192439"/>
              <a:gd name="connsiteY1757" fmla="*/ 6110897 h 6839191"/>
              <a:gd name="connsiteX1758" fmla="*/ 9346439 w 12192439"/>
              <a:gd name="connsiteY1758" fmla="*/ 6109954 h 6839191"/>
              <a:gd name="connsiteX1759" fmla="*/ 9288431 w 12192439"/>
              <a:gd name="connsiteY1759" fmla="*/ 6129041 h 6839191"/>
              <a:gd name="connsiteX1760" fmla="*/ 9283077 w 12192439"/>
              <a:gd name="connsiteY1760" fmla="*/ 6126365 h 6839191"/>
              <a:gd name="connsiteX1761" fmla="*/ 9271076 w 12192439"/>
              <a:gd name="connsiteY1761" fmla="*/ 6120441 h 6839191"/>
              <a:gd name="connsiteX1762" fmla="*/ 9329436 w 12192439"/>
              <a:gd name="connsiteY1762" fmla="*/ 6100673 h 6839191"/>
              <a:gd name="connsiteX1763" fmla="*/ 9346439 w 12192439"/>
              <a:gd name="connsiteY1763" fmla="*/ 6109954 h 6839191"/>
              <a:gd name="connsiteX1764" fmla="*/ 9415902 w 12192439"/>
              <a:gd name="connsiteY1764" fmla="*/ 6093938 h 6839191"/>
              <a:gd name="connsiteX1765" fmla="*/ 9430360 w 12192439"/>
              <a:gd name="connsiteY1765" fmla="*/ 6102845 h 6839191"/>
              <a:gd name="connsiteX1766" fmla="*/ 9393018 w 12192439"/>
              <a:gd name="connsiteY1766" fmla="*/ 6114759 h 6839191"/>
              <a:gd name="connsiteX1767" fmla="*/ 9372372 w 12192439"/>
              <a:gd name="connsiteY1767" fmla="*/ 6121341 h 6839191"/>
              <a:gd name="connsiteX1768" fmla="*/ 9355500 w 12192439"/>
              <a:gd name="connsiteY1768" fmla="*/ 6112104 h 6839191"/>
              <a:gd name="connsiteX1769" fmla="*/ 9362455 w 12192439"/>
              <a:gd name="connsiteY1769" fmla="*/ 6109822 h 6839191"/>
              <a:gd name="connsiteX1770" fmla="*/ 9414124 w 12192439"/>
              <a:gd name="connsiteY1770" fmla="*/ 6092819 h 6839191"/>
              <a:gd name="connsiteX1771" fmla="*/ 9415902 w 12192439"/>
              <a:gd name="connsiteY1771" fmla="*/ 6093938 h 6839191"/>
              <a:gd name="connsiteX1772" fmla="*/ 9544447 w 12192439"/>
              <a:gd name="connsiteY1772" fmla="*/ 6165023 h 6839191"/>
              <a:gd name="connsiteX1773" fmla="*/ 9492340 w 12192439"/>
              <a:gd name="connsiteY1773" fmla="*/ 6178691 h 6839191"/>
              <a:gd name="connsiteX1774" fmla="*/ 9473844 w 12192439"/>
              <a:gd name="connsiteY1774" fmla="*/ 6170727 h 6839191"/>
              <a:gd name="connsiteX1775" fmla="*/ 9526675 w 12192439"/>
              <a:gd name="connsiteY1775" fmla="*/ 6156203 h 6839191"/>
              <a:gd name="connsiteX1776" fmla="*/ 9544447 w 12192439"/>
              <a:gd name="connsiteY1776" fmla="*/ 6165023 h 6839191"/>
              <a:gd name="connsiteX1777" fmla="*/ 9679926 w 12192439"/>
              <a:gd name="connsiteY1777" fmla="*/ 6245849 h 6839191"/>
              <a:gd name="connsiteX1778" fmla="*/ 9659653 w 12192439"/>
              <a:gd name="connsiteY1778" fmla="*/ 6239662 h 6839191"/>
              <a:gd name="connsiteX1779" fmla="*/ 9702984 w 12192439"/>
              <a:gd name="connsiteY1779" fmla="*/ 6232049 h 6839191"/>
              <a:gd name="connsiteX1780" fmla="*/ 9722643 w 12192439"/>
              <a:gd name="connsiteY1780" fmla="*/ 6239114 h 6839191"/>
              <a:gd name="connsiteX1781" fmla="*/ 9679926 w 12192439"/>
              <a:gd name="connsiteY1781" fmla="*/ 6245849 h 6839191"/>
              <a:gd name="connsiteX1782" fmla="*/ 9729861 w 12192439"/>
              <a:gd name="connsiteY1782" fmla="*/ 6241659 h 6839191"/>
              <a:gd name="connsiteX1783" fmla="*/ 9749629 w 12192439"/>
              <a:gd name="connsiteY1783" fmla="*/ 6248438 h 6839191"/>
              <a:gd name="connsiteX1784" fmla="*/ 9708382 w 12192439"/>
              <a:gd name="connsiteY1784" fmla="*/ 6254187 h 6839191"/>
              <a:gd name="connsiteX1785" fmla="*/ 9688022 w 12192439"/>
              <a:gd name="connsiteY1785" fmla="*/ 6248284 h 6839191"/>
              <a:gd name="connsiteX1786" fmla="*/ 9729861 w 12192439"/>
              <a:gd name="connsiteY1786" fmla="*/ 6241659 h 6839191"/>
              <a:gd name="connsiteX1787" fmla="*/ 8700594 w 12192439"/>
              <a:gd name="connsiteY1787" fmla="*/ 6342012 h 6839191"/>
              <a:gd name="connsiteX1788" fmla="*/ 8736795 w 12192439"/>
              <a:gd name="connsiteY1788" fmla="*/ 6332358 h 6839191"/>
              <a:gd name="connsiteX1789" fmla="*/ 8754106 w 12192439"/>
              <a:gd name="connsiteY1789" fmla="*/ 6332819 h 6839191"/>
              <a:gd name="connsiteX1790" fmla="*/ 8717796 w 12192439"/>
              <a:gd name="connsiteY1790" fmla="*/ 6341946 h 6839191"/>
              <a:gd name="connsiteX1791" fmla="*/ 8700594 w 12192439"/>
              <a:gd name="connsiteY1791" fmla="*/ 6342012 h 6839191"/>
              <a:gd name="connsiteX1792" fmla="*/ 5280012 w 12192439"/>
              <a:gd name="connsiteY1792" fmla="*/ 3963267 h 6839191"/>
              <a:gd name="connsiteX1793" fmla="*/ 5310772 w 12192439"/>
              <a:gd name="connsiteY1793" fmla="*/ 3955675 h 6839191"/>
              <a:gd name="connsiteX1794" fmla="*/ 5310903 w 12192439"/>
              <a:gd name="connsiteY1794" fmla="*/ 3985075 h 6839191"/>
              <a:gd name="connsiteX1795" fmla="*/ 5278871 w 12192439"/>
              <a:gd name="connsiteY1795" fmla="*/ 3993917 h 6839191"/>
              <a:gd name="connsiteX1796" fmla="*/ 5280012 w 12192439"/>
              <a:gd name="connsiteY1796" fmla="*/ 3963267 h 6839191"/>
              <a:gd name="connsiteX1797" fmla="*/ 2645184 w 12192439"/>
              <a:gd name="connsiteY1797" fmla="*/ 3357594 h 6839191"/>
              <a:gd name="connsiteX1798" fmla="*/ 2684456 w 12192439"/>
              <a:gd name="connsiteY1798" fmla="*/ 3361477 h 6839191"/>
              <a:gd name="connsiteX1799" fmla="*/ 2662758 w 12192439"/>
              <a:gd name="connsiteY1799" fmla="*/ 3398161 h 6839191"/>
              <a:gd name="connsiteX1800" fmla="*/ 2660542 w 12192439"/>
              <a:gd name="connsiteY1800" fmla="*/ 3402110 h 6839191"/>
              <a:gd name="connsiteX1801" fmla="*/ 2622607 w 12192439"/>
              <a:gd name="connsiteY1801" fmla="*/ 3397086 h 6839191"/>
              <a:gd name="connsiteX1802" fmla="*/ 2641278 w 12192439"/>
              <a:gd name="connsiteY1802" fmla="*/ 3364220 h 6839191"/>
              <a:gd name="connsiteX1803" fmla="*/ 2645184 w 12192439"/>
              <a:gd name="connsiteY1803" fmla="*/ 3357594 h 6839191"/>
              <a:gd name="connsiteX1804" fmla="*/ 2221502 w 12192439"/>
              <a:gd name="connsiteY1804" fmla="*/ 452148 h 6839191"/>
              <a:gd name="connsiteX1805" fmla="*/ 2237365 w 12192439"/>
              <a:gd name="connsiteY1805" fmla="*/ 456370 h 6839191"/>
              <a:gd name="connsiteX1806" fmla="*/ 2233569 w 12192439"/>
              <a:gd name="connsiteY1806" fmla="*/ 463930 h 6839191"/>
              <a:gd name="connsiteX1807" fmla="*/ 2232933 w 12192439"/>
              <a:gd name="connsiteY1807" fmla="*/ 465205 h 6839191"/>
              <a:gd name="connsiteX1808" fmla="*/ 2218299 w 12192439"/>
              <a:gd name="connsiteY1808" fmla="*/ 460775 h 6839191"/>
              <a:gd name="connsiteX1809" fmla="*/ 2219945 w 12192439"/>
              <a:gd name="connsiteY1809" fmla="*/ 456563 h 6839191"/>
              <a:gd name="connsiteX1810" fmla="*/ 2221502 w 12192439"/>
              <a:gd name="connsiteY1810" fmla="*/ 452148 h 6839191"/>
              <a:gd name="connsiteX1811" fmla="*/ 1895195 w 12192439"/>
              <a:gd name="connsiteY1811" fmla="*/ 291320 h 6839191"/>
              <a:gd name="connsiteX1812" fmla="*/ 1898628 w 12192439"/>
              <a:gd name="connsiteY1812" fmla="*/ 291739 h 6839191"/>
              <a:gd name="connsiteX1813" fmla="*/ 1921108 w 12192439"/>
              <a:gd name="connsiteY1813" fmla="*/ 294607 h 6839191"/>
              <a:gd name="connsiteX1814" fmla="*/ 1925202 w 12192439"/>
              <a:gd name="connsiteY1814" fmla="*/ 297097 h 6839191"/>
              <a:gd name="connsiteX1815" fmla="*/ 1915202 w 12192439"/>
              <a:gd name="connsiteY1815" fmla="*/ 295640 h 6839191"/>
              <a:gd name="connsiteX1816" fmla="*/ 1899407 w 12192439"/>
              <a:gd name="connsiteY1816" fmla="*/ 293407 h 6839191"/>
              <a:gd name="connsiteX1817" fmla="*/ 1895195 w 12192439"/>
              <a:gd name="connsiteY1817" fmla="*/ 291320 h 6839191"/>
              <a:gd name="connsiteX1818" fmla="*/ 1887906 w 12192439"/>
              <a:gd name="connsiteY1818" fmla="*/ 291779 h 6839191"/>
              <a:gd name="connsiteX1819" fmla="*/ 1864602 w 12192439"/>
              <a:gd name="connsiteY1819" fmla="*/ 288481 h 6839191"/>
              <a:gd name="connsiteX1820" fmla="*/ 1861510 w 12192439"/>
              <a:gd name="connsiteY1820" fmla="*/ 287209 h 6839191"/>
              <a:gd name="connsiteX1821" fmla="*/ 1884306 w 12192439"/>
              <a:gd name="connsiteY1821" fmla="*/ 289991 h 6839191"/>
              <a:gd name="connsiteX1822" fmla="*/ 1887906 w 12192439"/>
              <a:gd name="connsiteY1822" fmla="*/ 291779 h 6839191"/>
              <a:gd name="connsiteX1823" fmla="*/ 1929860 w 12192439"/>
              <a:gd name="connsiteY1823" fmla="*/ 295767 h 6839191"/>
              <a:gd name="connsiteX1824" fmla="*/ 1958353 w 12192439"/>
              <a:gd name="connsiteY1824" fmla="*/ 299780 h 6839191"/>
              <a:gd name="connsiteX1825" fmla="*/ 1962563 w 12192439"/>
              <a:gd name="connsiteY1825" fmla="*/ 302981 h 6839191"/>
              <a:gd name="connsiteX1826" fmla="*/ 1934307 w 12192439"/>
              <a:gd name="connsiteY1826" fmla="*/ 298464 h 6839191"/>
              <a:gd name="connsiteX1827" fmla="*/ 1929860 w 12192439"/>
              <a:gd name="connsiteY1827" fmla="*/ 295767 h 6839191"/>
              <a:gd name="connsiteX1828" fmla="*/ 1965457 w 12192439"/>
              <a:gd name="connsiteY1828" fmla="*/ 300838 h 6839191"/>
              <a:gd name="connsiteX1829" fmla="*/ 1995469 w 12192439"/>
              <a:gd name="connsiteY1829" fmla="*/ 305465 h 6839191"/>
              <a:gd name="connsiteX1830" fmla="*/ 1999543 w 12192439"/>
              <a:gd name="connsiteY1830" fmla="*/ 309500 h 6839191"/>
              <a:gd name="connsiteX1831" fmla="*/ 1969917 w 12192439"/>
              <a:gd name="connsiteY1831" fmla="*/ 304230 h 6839191"/>
              <a:gd name="connsiteX1832" fmla="*/ 1965457 w 12192439"/>
              <a:gd name="connsiteY1832" fmla="*/ 300838 h 6839191"/>
              <a:gd name="connsiteX1833" fmla="*/ 3073977 w 12192439"/>
              <a:gd name="connsiteY1833" fmla="*/ 3010044 h 6839191"/>
              <a:gd name="connsiteX1834" fmla="*/ 3025073 w 12192439"/>
              <a:gd name="connsiteY1834" fmla="*/ 3012172 h 6839191"/>
              <a:gd name="connsiteX1835" fmla="*/ 3075930 w 12192439"/>
              <a:gd name="connsiteY1835" fmla="*/ 2961710 h 6839191"/>
              <a:gd name="connsiteX1836" fmla="*/ 3124987 w 12192439"/>
              <a:gd name="connsiteY1836" fmla="*/ 2959714 h 6839191"/>
              <a:gd name="connsiteX1837" fmla="*/ 3073977 w 12192439"/>
              <a:gd name="connsiteY1837" fmla="*/ 3010044 h 6839191"/>
              <a:gd name="connsiteX1838" fmla="*/ 5495374 w 12192439"/>
              <a:gd name="connsiteY1838" fmla="*/ 3705210 h 6839191"/>
              <a:gd name="connsiteX1839" fmla="*/ 5491117 w 12192439"/>
              <a:gd name="connsiteY1839" fmla="*/ 3724846 h 6839191"/>
              <a:gd name="connsiteX1840" fmla="*/ 5473872 w 12192439"/>
              <a:gd name="connsiteY1840" fmla="*/ 3722564 h 6839191"/>
              <a:gd name="connsiteX1841" fmla="*/ 5479533 w 12192439"/>
              <a:gd name="connsiteY1841" fmla="*/ 3701962 h 6839191"/>
              <a:gd name="connsiteX1842" fmla="*/ 5495374 w 12192439"/>
              <a:gd name="connsiteY1842" fmla="*/ 3705210 h 6839191"/>
              <a:gd name="connsiteX1843" fmla="*/ 5572163 w 12192439"/>
              <a:gd name="connsiteY1843" fmla="*/ 3807054 h 6839191"/>
              <a:gd name="connsiteX1844" fmla="*/ 5570364 w 12192439"/>
              <a:gd name="connsiteY1844" fmla="*/ 3824562 h 6839191"/>
              <a:gd name="connsiteX1845" fmla="*/ 5545726 w 12192439"/>
              <a:gd name="connsiteY1845" fmla="*/ 3825287 h 6839191"/>
              <a:gd name="connsiteX1846" fmla="*/ 5549236 w 12192439"/>
              <a:gd name="connsiteY1846" fmla="*/ 3806330 h 6839191"/>
              <a:gd name="connsiteX1847" fmla="*/ 5572163 w 12192439"/>
              <a:gd name="connsiteY1847" fmla="*/ 3807054 h 6839191"/>
              <a:gd name="connsiteX1848" fmla="*/ 6007670 w 12192439"/>
              <a:gd name="connsiteY1848" fmla="*/ 3827020 h 6839191"/>
              <a:gd name="connsiteX1849" fmla="*/ 5983054 w 12192439"/>
              <a:gd name="connsiteY1849" fmla="*/ 3838363 h 6839191"/>
              <a:gd name="connsiteX1850" fmla="*/ 5959753 w 12192439"/>
              <a:gd name="connsiteY1850" fmla="*/ 3840995 h 6839191"/>
              <a:gd name="connsiteX1851" fmla="*/ 5985336 w 12192439"/>
              <a:gd name="connsiteY1851" fmla="*/ 3829784 h 6839191"/>
              <a:gd name="connsiteX1852" fmla="*/ 6007670 w 12192439"/>
              <a:gd name="connsiteY1852" fmla="*/ 3827020 h 6839191"/>
              <a:gd name="connsiteX1853" fmla="*/ 6449957 w 12192439"/>
              <a:gd name="connsiteY1853" fmla="*/ 3701919 h 6839191"/>
              <a:gd name="connsiteX1854" fmla="*/ 8743355 w 12192439"/>
              <a:gd name="connsiteY1854" fmla="*/ 2982224 h 6839191"/>
              <a:gd name="connsiteX1855" fmla="*/ 8882389 w 12192439"/>
              <a:gd name="connsiteY1855" fmla="*/ 2940999 h 6839191"/>
              <a:gd name="connsiteX1856" fmla="*/ 9173904 w 12192439"/>
              <a:gd name="connsiteY1856" fmla="*/ 2869782 h 6839191"/>
              <a:gd name="connsiteX1857" fmla="*/ 9359932 w 12192439"/>
              <a:gd name="connsiteY1857" fmla="*/ 2887027 h 6839191"/>
              <a:gd name="connsiteX1858" fmla="*/ 9334241 w 12192439"/>
              <a:gd name="connsiteY1858" fmla="*/ 2931740 h 6839191"/>
              <a:gd name="connsiteX1859" fmla="*/ 9159665 w 12192439"/>
              <a:gd name="connsiteY1859" fmla="*/ 2918225 h 6839191"/>
              <a:gd name="connsiteX1860" fmla="*/ 8877979 w 12192439"/>
              <a:gd name="connsiteY1860" fmla="*/ 2984199 h 6839191"/>
              <a:gd name="connsiteX1861" fmla="*/ 8737717 w 12192439"/>
              <a:gd name="connsiteY1861" fmla="*/ 3024063 h 6839191"/>
              <a:gd name="connsiteX1862" fmla="*/ 6417968 w 12192439"/>
              <a:gd name="connsiteY1862" fmla="*/ 3720567 h 6839191"/>
              <a:gd name="connsiteX1863" fmla="*/ 6000803 w 12192439"/>
              <a:gd name="connsiteY1863" fmla="*/ 3835905 h 6839191"/>
              <a:gd name="connsiteX1864" fmla="*/ 6025924 w 12192439"/>
              <a:gd name="connsiteY1864" fmla="*/ 3824299 h 6839191"/>
              <a:gd name="connsiteX1865" fmla="*/ 6449957 w 12192439"/>
              <a:gd name="connsiteY1865" fmla="*/ 3701919 h 6839191"/>
              <a:gd name="connsiteX1866" fmla="*/ 6039593 w 12192439"/>
              <a:gd name="connsiteY1866" fmla="*/ 3817937 h 6839191"/>
              <a:gd name="connsiteX1867" fmla="*/ 6064297 w 12192439"/>
              <a:gd name="connsiteY1867" fmla="*/ 3806418 h 6839191"/>
              <a:gd name="connsiteX1868" fmla="*/ 6480651 w 12192439"/>
              <a:gd name="connsiteY1868" fmla="*/ 3679562 h 6839191"/>
              <a:gd name="connsiteX1869" fmla="*/ 8748029 w 12192439"/>
              <a:gd name="connsiteY1869" fmla="*/ 2936567 h 6839191"/>
              <a:gd name="connsiteX1870" fmla="*/ 8884824 w 12192439"/>
              <a:gd name="connsiteY1870" fmla="*/ 2894355 h 6839191"/>
              <a:gd name="connsiteX1871" fmla="*/ 9187704 w 12192439"/>
              <a:gd name="connsiteY1871" fmla="*/ 2817434 h 6839191"/>
              <a:gd name="connsiteX1872" fmla="*/ 9386765 w 12192439"/>
              <a:gd name="connsiteY1872" fmla="*/ 2839505 h 6839191"/>
              <a:gd name="connsiteX1873" fmla="*/ 9361929 w 12192439"/>
              <a:gd name="connsiteY1873" fmla="*/ 2883517 h 6839191"/>
              <a:gd name="connsiteX1874" fmla="*/ 9173443 w 12192439"/>
              <a:gd name="connsiteY1874" fmla="*/ 2865767 h 6839191"/>
              <a:gd name="connsiteX1875" fmla="*/ 8881182 w 12192439"/>
              <a:gd name="connsiteY1875" fmla="*/ 2937160 h 6839191"/>
              <a:gd name="connsiteX1876" fmla="*/ 8742324 w 12192439"/>
              <a:gd name="connsiteY1876" fmla="*/ 2978319 h 6839191"/>
              <a:gd name="connsiteX1877" fmla="*/ 6448596 w 12192439"/>
              <a:gd name="connsiteY1877" fmla="*/ 3698123 h 6839191"/>
              <a:gd name="connsiteX1878" fmla="*/ 6039593 w 12192439"/>
              <a:gd name="connsiteY1878" fmla="*/ 3817937 h 6839191"/>
              <a:gd name="connsiteX1879" fmla="*/ 9352450 w 12192439"/>
              <a:gd name="connsiteY1879" fmla="*/ 2946067 h 6839191"/>
              <a:gd name="connsiteX1880" fmla="*/ 9360525 w 12192439"/>
              <a:gd name="connsiteY1880" fmla="*/ 2952254 h 6839191"/>
              <a:gd name="connsiteX1881" fmla="*/ 9343390 w 12192439"/>
              <a:gd name="connsiteY1881" fmla="*/ 2983628 h 6839191"/>
              <a:gd name="connsiteX1882" fmla="*/ 9336720 w 12192439"/>
              <a:gd name="connsiteY1882" fmla="*/ 2995717 h 6839191"/>
              <a:gd name="connsiteX1883" fmla="*/ 9336391 w 12192439"/>
              <a:gd name="connsiteY1883" fmla="*/ 2995498 h 6839191"/>
              <a:gd name="connsiteX1884" fmla="*/ 9326606 w 12192439"/>
              <a:gd name="connsiteY1884" fmla="*/ 2989771 h 6839191"/>
              <a:gd name="connsiteX1885" fmla="*/ 9351156 w 12192439"/>
              <a:gd name="connsiteY1885" fmla="*/ 2946440 h 6839191"/>
              <a:gd name="connsiteX1886" fmla="*/ 9351639 w 12192439"/>
              <a:gd name="connsiteY1886" fmla="*/ 2945563 h 6839191"/>
              <a:gd name="connsiteX1887" fmla="*/ 9352450 w 12192439"/>
              <a:gd name="connsiteY1887" fmla="*/ 2946067 h 6839191"/>
              <a:gd name="connsiteX1888" fmla="*/ 9322327 w 12192439"/>
              <a:gd name="connsiteY1888" fmla="*/ 3126303 h 6839191"/>
              <a:gd name="connsiteX1889" fmla="*/ 9300410 w 12192439"/>
              <a:gd name="connsiteY1889" fmla="*/ 3168472 h 6839191"/>
              <a:gd name="connsiteX1890" fmla="*/ 9291041 w 12192439"/>
              <a:gd name="connsiteY1890" fmla="*/ 3160135 h 6839191"/>
              <a:gd name="connsiteX1891" fmla="*/ 9314319 w 12192439"/>
              <a:gd name="connsiteY1891" fmla="*/ 3117089 h 6839191"/>
              <a:gd name="connsiteX1892" fmla="*/ 9322327 w 12192439"/>
              <a:gd name="connsiteY1892" fmla="*/ 3126303 h 6839191"/>
              <a:gd name="connsiteX1893" fmla="*/ 9546005 w 12192439"/>
              <a:gd name="connsiteY1893" fmla="*/ 6229570 h 6839191"/>
              <a:gd name="connsiteX1894" fmla="*/ 9525951 w 12192439"/>
              <a:gd name="connsiteY1894" fmla="*/ 6223449 h 6839191"/>
              <a:gd name="connsiteX1895" fmla="*/ 9572552 w 12192439"/>
              <a:gd name="connsiteY1895" fmla="*/ 6213137 h 6839191"/>
              <a:gd name="connsiteX1896" fmla="*/ 9591969 w 12192439"/>
              <a:gd name="connsiteY1896" fmla="*/ 6220114 h 6839191"/>
              <a:gd name="connsiteX1897" fmla="*/ 9546005 w 12192439"/>
              <a:gd name="connsiteY1897" fmla="*/ 6229570 h 6839191"/>
              <a:gd name="connsiteX1898" fmla="*/ 9599231 w 12192439"/>
              <a:gd name="connsiteY1898" fmla="*/ 6222637 h 6839191"/>
              <a:gd name="connsiteX1899" fmla="*/ 9618846 w 12192439"/>
              <a:gd name="connsiteY1899" fmla="*/ 6229329 h 6839191"/>
              <a:gd name="connsiteX1900" fmla="*/ 9574242 w 12192439"/>
              <a:gd name="connsiteY1900" fmla="*/ 6237797 h 6839191"/>
              <a:gd name="connsiteX1901" fmla="*/ 9553991 w 12192439"/>
              <a:gd name="connsiteY1901" fmla="*/ 6231939 h 6839191"/>
              <a:gd name="connsiteX1902" fmla="*/ 9599231 w 12192439"/>
              <a:gd name="connsiteY1902" fmla="*/ 6222637 h 6839191"/>
              <a:gd name="connsiteX1903" fmla="*/ 8560947 w 12192439"/>
              <a:gd name="connsiteY1903" fmla="*/ 6355351 h 6839191"/>
              <a:gd name="connsiteX1904" fmla="*/ 8542935 w 12192439"/>
              <a:gd name="connsiteY1904" fmla="*/ 6355198 h 6839191"/>
              <a:gd name="connsiteX1905" fmla="*/ 8582690 w 12192439"/>
              <a:gd name="connsiteY1905" fmla="*/ 6343438 h 6839191"/>
              <a:gd name="connsiteX1906" fmla="*/ 8600768 w 12192439"/>
              <a:gd name="connsiteY1906" fmla="*/ 6344096 h 6839191"/>
              <a:gd name="connsiteX1907" fmla="*/ 8560947 w 12192439"/>
              <a:gd name="connsiteY1907" fmla="*/ 6355351 h 6839191"/>
              <a:gd name="connsiteX1908" fmla="*/ 5313404 w 12192439"/>
              <a:gd name="connsiteY1908" fmla="*/ 3955039 h 6839191"/>
              <a:gd name="connsiteX1909" fmla="*/ 5344076 w 12192439"/>
              <a:gd name="connsiteY1909" fmla="*/ 3947579 h 6839191"/>
              <a:gd name="connsiteX1910" fmla="*/ 5345371 w 12192439"/>
              <a:gd name="connsiteY1910" fmla="*/ 3975662 h 6839191"/>
              <a:gd name="connsiteX1911" fmla="*/ 5313360 w 12192439"/>
              <a:gd name="connsiteY1911" fmla="*/ 3984395 h 6839191"/>
              <a:gd name="connsiteX1912" fmla="*/ 5313404 w 12192439"/>
              <a:gd name="connsiteY1912" fmla="*/ 3955039 h 6839191"/>
              <a:gd name="connsiteX1913" fmla="*/ 5319942 w 12192439"/>
              <a:gd name="connsiteY1913" fmla="*/ 3919562 h 6839191"/>
              <a:gd name="connsiteX1914" fmla="*/ 5348991 w 12192439"/>
              <a:gd name="connsiteY1914" fmla="*/ 3913419 h 6839191"/>
              <a:gd name="connsiteX1915" fmla="*/ 5348376 w 12192439"/>
              <a:gd name="connsiteY1915" fmla="*/ 3916118 h 6839191"/>
              <a:gd name="connsiteX1916" fmla="*/ 5344361 w 12192439"/>
              <a:gd name="connsiteY1916" fmla="*/ 3942687 h 6839191"/>
              <a:gd name="connsiteX1917" fmla="*/ 5313887 w 12192439"/>
              <a:gd name="connsiteY1917" fmla="*/ 3950059 h 6839191"/>
              <a:gd name="connsiteX1918" fmla="*/ 5319152 w 12192439"/>
              <a:gd name="connsiteY1918" fmla="*/ 3922458 h 6839191"/>
              <a:gd name="connsiteX1919" fmla="*/ 5319942 w 12192439"/>
              <a:gd name="connsiteY1919" fmla="*/ 3919562 h 6839191"/>
              <a:gd name="connsiteX1920" fmla="*/ 2305708 w 12192439"/>
              <a:gd name="connsiteY1920" fmla="*/ 555114 h 6839191"/>
              <a:gd name="connsiteX1921" fmla="*/ 2317533 w 12192439"/>
              <a:gd name="connsiteY1921" fmla="*/ 545922 h 6839191"/>
              <a:gd name="connsiteX1922" fmla="*/ 2335875 w 12192439"/>
              <a:gd name="connsiteY1922" fmla="*/ 549044 h 6839191"/>
              <a:gd name="connsiteX1923" fmla="*/ 2322843 w 12192439"/>
              <a:gd name="connsiteY1923" fmla="*/ 558478 h 6839191"/>
              <a:gd name="connsiteX1924" fmla="*/ 2305708 w 12192439"/>
              <a:gd name="connsiteY1924" fmla="*/ 555114 h 6839191"/>
              <a:gd name="connsiteX1925" fmla="*/ 2319376 w 12192439"/>
              <a:gd name="connsiteY1925" fmla="*/ 561047 h 6839191"/>
              <a:gd name="connsiteX1926" fmla="*/ 2307068 w 12192439"/>
              <a:gd name="connsiteY1926" fmla="*/ 570378 h 6839191"/>
              <a:gd name="connsiteX1927" fmla="*/ 2291381 w 12192439"/>
              <a:gd name="connsiteY1927" fmla="*/ 566767 h 6839191"/>
              <a:gd name="connsiteX1928" fmla="*/ 2302482 w 12192439"/>
              <a:gd name="connsiteY1928" fmla="*/ 557666 h 6839191"/>
              <a:gd name="connsiteX1929" fmla="*/ 2319376 w 12192439"/>
              <a:gd name="connsiteY1929" fmla="*/ 561047 h 6839191"/>
              <a:gd name="connsiteX1930" fmla="*/ 2094870 w 12192439"/>
              <a:gd name="connsiteY1930" fmla="*/ 343153 h 6839191"/>
              <a:gd name="connsiteX1931" fmla="*/ 2104209 w 12192439"/>
              <a:gd name="connsiteY1931" fmla="*/ 345387 h 6839191"/>
              <a:gd name="connsiteX1932" fmla="*/ 2119837 w 12192439"/>
              <a:gd name="connsiteY1932" fmla="*/ 349123 h 6839191"/>
              <a:gd name="connsiteX1933" fmla="*/ 2121481 w 12192439"/>
              <a:gd name="connsiteY1933" fmla="*/ 355951 h 6839191"/>
              <a:gd name="connsiteX1934" fmla="*/ 2097722 w 12192439"/>
              <a:gd name="connsiteY1934" fmla="*/ 349421 h 6839191"/>
              <a:gd name="connsiteX1935" fmla="*/ 2094870 w 12192439"/>
              <a:gd name="connsiteY1935" fmla="*/ 343153 h 6839191"/>
              <a:gd name="connsiteX1936" fmla="*/ 2089769 w 12192439"/>
              <a:gd name="connsiteY1936" fmla="*/ 331878 h 6839191"/>
              <a:gd name="connsiteX1937" fmla="*/ 2117141 w 12192439"/>
              <a:gd name="connsiteY1937" fmla="*/ 337552 h 6839191"/>
              <a:gd name="connsiteX1938" fmla="*/ 2118729 w 12192439"/>
              <a:gd name="connsiteY1938" fmla="*/ 344415 h 6839191"/>
              <a:gd name="connsiteX1939" fmla="*/ 2105217 w 12192439"/>
              <a:gd name="connsiteY1939" fmla="*/ 341183 h 6839191"/>
              <a:gd name="connsiteX1940" fmla="*/ 2092601 w 12192439"/>
              <a:gd name="connsiteY1940" fmla="*/ 338166 h 6839191"/>
              <a:gd name="connsiteX1941" fmla="*/ 2089769 w 12192439"/>
              <a:gd name="connsiteY1941" fmla="*/ 331878 h 6839191"/>
              <a:gd name="connsiteX1942" fmla="*/ 2088694 w 12192439"/>
              <a:gd name="connsiteY1942" fmla="*/ 337234 h 6839191"/>
              <a:gd name="connsiteX1943" fmla="*/ 2048238 w 12192439"/>
              <a:gd name="connsiteY1943" fmla="*/ 327699 h 6839191"/>
              <a:gd name="connsiteX1944" fmla="*/ 2044338 w 12192439"/>
              <a:gd name="connsiteY1944" fmla="*/ 322631 h 6839191"/>
              <a:gd name="connsiteX1945" fmla="*/ 2085938 w 12192439"/>
              <a:gd name="connsiteY1945" fmla="*/ 331088 h 6839191"/>
              <a:gd name="connsiteX1946" fmla="*/ 2088694 w 12192439"/>
              <a:gd name="connsiteY1946" fmla="*/ 337234 h 6839191"/>
              <a:gd name="connsiteX1947" fmla="*/ 2479186 w 12192439"/>
              <a:gd name="connsiteY1947" fmla="*/ 379297 h 6839191"/>
              <a:gd name="connsiteX1948" fmla="*/ 2510670 w 12192439"/>
              <a:gd name="connsiteY1948" fmla="*/ 381092 h 6839191"/>
              <a:gd name="connsiteX1949" fmla="*/ 2495159 w 12192439"/>
              <a:gd name="connsiteY1949" fmla="*/ 391344 h 6839191"/>
              <a:gd name="connsiteX1950" fmla="*/ 2476926 w 12192439"/>
              <a:gd name="connsiteY1950" fmla="*/ 390254 h 6839191"/>
              <a:gd name="connsiteX1951" fmla="*/ 2461349 w 12192439"/>
              <a:gd name="connsiteY1951" fmla="*/ 389310 h 6839191"/>
              <a:gd name="connsiteX1952" fmla="*/ 2475654 w 12192439"/>
              <a:gd name="connsiteY1952" fmla="*/ 379095 h 6839191"/>
              <a:gd name="connsiteX1953" fmla="*/ 2479186 w 12192439"/>
              <a:gd name="connsiteY1953" fmla="*/ 379297 h 6839191"/>
              <a:gd name="connsiteX1954" fmla="*/ 5469792 w 12192439"/>
              <a:gd name="connsiteY1954" fmla="*/ 3802184 h 6839191"/>
              <a:gd name="connsiteX1955" fmla="*/ 5446777 w 12192439"/>
              <a:gd name="connsiteY1955" fmla="*/ 3803325 h 6839191"/>
              <a:gd name="connsiteX1956" fmla="*/ 5449124 w 12192439"/>
              <a:gd name="connsiteY1956" fmla="*/ 3797796 h 6839191"/>
              <a:gd name="connsiteX1957" fmla="*/ 5456891 w 12192439"/>
              <a:gd name="connsiteY1957" fmla="*/ 3779322 h 6839191"/>
              <a:gd name="connsiteX1958" fmla="*/ 5478304 w 12192439"/>
              <a:gd name="connsiteY1958" fmla="*/ 3779454 h 6839191"/>
              <a:gd name="connsiteX1959" fmla="*/ 5471240 w 12192439"/>
              <a:gd name="connsiteY1959" fmla="*/ 3798344 h 6839191"/>
              <a:gd name="connsiteX1960" fmla="*/ 5469792 w 12192439"/>
              <a:gd name="connsiteY1960" fmla="*/ 3802184 h 6839191"/>
              <a:gd name="connsiteX1961" fmla="*/ 5735922 w 12192439"/>
              <a:gd name="connsiteY1961" fmla="*/ 3899816 h 6839191"/>
              <a:gd name="connsiteX1962" fmla="*/ 5752641 w 12192439"/>
              <a:gd name="connsiteY1962" fmla="*/ 3904314 h 6839191"/>
              <a:gd name="connsiteX1963" fmla="*/ 5720499 w 12192439"/>
              <a:gd name="connsiteY1963" fmla="*/ 3916118 h 6839191"/>
              <a:gd name="connsiteX1964" fmla="*/ 5701104 w 12192439"/>
              <a:gd name="connsiteY1964" fmla="*/ 3910062 h 6839191"/>
              <a:gd name="connsiteX1965" fmla="*/ 5698998 w 12192439"/>
              <a:gd name="connsiteY1965" fmla="*/ 3909229 h 6839191"/>
              <a:gd name="connsiteX1966" fmla="*/ 5732171 w 12192439"/>
              <a:gd name="connsiteY1966" fmla="*/ 3898544 h 6839191"/>
              <a:gd name="connsiteX1967" fmla="*/ 5735922 w 12192439"/>
              <a:gd name="connsiteY1967" fmla="*/ 3899816 h 6839191"/>
              <a:gd name="connsiteX1968" fmla="*/ 9230663 w 12192439"/>
              <a:gd name="connsiteY1968" fmla="*/ 3454853 h 6839191"/>
              <a:gd name="connsiteX1969" fmla="*/ 9209227 w 12192439"/>
              <a:gd name="connsiteY1969" fmla="*/ 3497746 h 6839191"/>
              <a:gd name="connsiteX1970" fmla="*/ 9198126 w 12192439"/>
              <a:gd name="connsiteY1970" fmla="*/ 3487566 h 6839191"/>
              <a:gd name="connsiteX1971" fmla="*/ 9220811 w 12192439"/>
              <a:gd name="connsiteY1971" fmla="*/ 3443971 h 6839191"/>
              <a:gd name="connsiteX1972" fmla="*/ 9230663 w 12192439"/>
              <a:gd name="connsiteY1972" fmla="*/ 3454853 h 6839191"/>
              <a:gd name="connsiteX1973" fmla="*/ 9182087 w 12192439"/>
              <a:gd name="connsiteY1973" fmla="*/ 3682458 h 6839191"/>
              <a:gd name="connsiteX1974" fmla="*/ 9161684 w 12192439"/>
              <a:gd name="connsiteY1974" fmla="*/ 3725679 h 6839191"/>
              <a:gd name="connsiteX1975" fmla="*/ 9149178 w 12192439"/>
              <a:gd name="connsiteY1975" fmla="*/ 3714051 h 6839191"/>
              <a:gd name="connsiteX1976" fmla="*/ 9170811 w 12192439"/>
              <a:gd name="connsiteY1976" fmla="*/ 3670237 h 6839191"/>
              <a:gd name="connsiteX1977" fmla="*/ 9182087 w 12192439"/>
              <a:gd name="connsiteY1977" fmla="*/ 3682458 h 6839191"/>
              <a:gd name="connsiteX1978" fmla="*/ 9158524 w 12192439"/>
              <a:gd name="connsiteY1978" fmla="*/ 3989221 h 6839191"/>
              <a:gd name="connsiteX1979" fmla="*/ 9142179 w 12192439"/>
              <a:gd name="connsiteY1979" fmla="*/ 4031061 h 6839191"/>
              <a:gd name="connsiteX1980" fmla="*/ 9127369 w 12192439"/>
              <a:gd name="connsiteY1980" fmla="*/ 4018116 h 6839191"/>
              <a:gd name="connsiteX1981" fmla="*/ 9145118 w 12192439"/>
              <a:gd name="connsiteY1981" fmla="*/ 3975531 h 6839191"/>
              <a:gd name="connsiteX1982" fmla="*/ 9158524 w 12192439"/>
              <a:gd name="connsiteY1982" fmla="*/ 3989221 h 6839191"/>
              <a:gd name="connsiteX1983" fmla="*/ 8557810 w 12192439"/>
              <a:gd name="connsiteY1983" fmla="*/ 6018684 h 6839191"/>
              <a:gd name="connsiteX1984" fmla="*/ 8665272 w 12192439"/>
              <a:gd name="connsiteY1984" fmla="*/ 6167633 h 6839191"/>
              <a:gd name="connsiteX1985" fmla="*/ 8838750 w 12192439"/>
              <a:gd name="connsiteY1985" fmla="*/ 6223493 h 6839191"/>
              <a:gd name="connsiteX1986" fmla="*/ 8844630 w 12192439"/>
              <a:gd name="connsiteY1986" fmla="*/ 6224787 h 6839191"/>
              <a:gd name="connsiteX1987" fmla="*/ 8792391 w 12192439"/>
              <a:gd name="connsiteY1987" fmla="*/ 6242734 h 6839191"/>
              <a:gd name="connsiteX1988" fmla="*/ 8772448 w 12192439"/>
              <a:gd name="connsiteY1988" fmla="*/ 6238938 h 6839191"/>
              <a:gd name="connsiteX1989" fmla="*/ 8591619 w 12192439"/>
              <a:gd name="connsiteY1989" fmla="*/ 6186304 h 6839191"/>
              <a:gd name="connsiteX1990" fmla="*/ 8481525 w 12192439"/>
              <a:gd name="connsiteY1990" fmla="*/ 6036630 h 6839191"/>
              <a:gd name="connsiteX1991" fmla="*/ 8513535 w 12192439"/>
              <a:gd name="connsiteY1991" fmla="*/ 5803585 h 6839191"/>
              <a:gd name="connsiteX1992" fmla="*/ 8516058 w 12192439"/>
              <a:gd name="connsiteY1992" fmla="*/ 5794151 h 6839191"/>
              <a:gd name="connsiteX1993" fmla="*/ 8560531 w 12192439"/>
              <a:gd name="connsiteY1993" fmla="*/ 5653078 h 6839191"/>
              <a:gd name="connsiteX1994" fmla="*/ 8675013 w 12192439"/>
              <a:gd name="connsiteY1994" fmla="*/ 5365621 h 6839191"/>
              <a:gd name="connsiteX1995" fmla="*/ 8823699 w 12192439"/>
              <a:gd name="connsiteY1995" fmla="*/ 5035513 h 6839191"/>
              <a:gd name="connsiteX1996" fmla="*/ 9074933 w 12192439"/>
              <a:gd name="connsiteY1996" fmla="*/ 4443684 h 6839191"/>
              <a:gd name="connsiteX1997" fmla="*/ 9131560 w 12192439"/>
              <a:gd name="connsiteY1997" fmla="*/ 4277994 h 6839191"/>
              <a:gd name="connsiteX1998" fmla="*/ 9138866 w 12192439"/>
              <a:gd name="connsiteY1998" fmla="*/ 4255857 h 6839191"/>
              <a:gd name="connsiteX1999" fmla="*/ 9157669 w 12192439"/>
              <a:gd name="connsiteY1999" fmla="*/ 4267748 h 6839191"/>
              <a:gd name="connsiteX2000" fmla="*/ 9148849 w 12192439"/>
              <a:gd name="connsiteY2000" fmla="*/ 4297214 h 6839191"/>
              <a:gd name="connsiteX2001" fmla="*/ 9098519 w 12192439"/>
              <a:gd name="connsiteY2001" fmla="*/ 4459064 h 6839191"/>
              <a:gd name="connsiteX2002" fmla="*/ 8866372 w 12192439"/>
              <a:gd name="connsiteY2002" fmla="*/ 5044662 h 6839191"/>
              <a:gd name="connsiteX2003" fmla="*/ 8731815 w 12192439"/>
              <a:gd name="connsiteY2003" fmla="*/ 5361825 h 6839191"/>
              <a:gd name="connsiteX2004" fmla="*/ 8626921 w 12192439"/>
              <a:gd name="connsiteY2004" fmla="*/ 5643336 h 6839191"/>
              <a:gd name="connsiteX2005" fmla="*/ 8586793 w 12192439"/>
              <a:gd name="connsiteY2005" fmla="*/ 5781360 h 6839191"/>
              <a:gd name="connsiteX2006" fmla="*/ 8584621 w 12192439"/>
              <a:gd name="connsiteY2006" fmla="*/ 5790245 h 6839191"/>
              <a:gd name="connsiteX2007" fmla="*/ 8557810 w 12192439"/>
              <a:gd name="connsiteY2007" fmla="*/ 6018684 h 6839191"/>
              <a:gd name="connsiteX2008" fmla="*/ 8912973 w 12192439"/>
              <a:gd name="connsiteY2008" fmla="*/ 6206577 h 6839191"/>
              <a:gd name="connsiteX2009" fmla="*/ 8932390 w 12192439"/>
              <a:gd name="connsiteY2009" fmla="*/ 6211579 h 6839191"/>
              <a:gd name="connsiteX2010" fmla="*/ 8879273 w 12192439"/>
              <a:gd name="connsiteY2010" fmla="*/ 6229460 h 6839191"/>
              <a:gd name="connsiteX2011" fmla="*/ 8860054 w 12192439"/>
              <a:gd name="connsiteY2011" fmla="*/ 6224941 h 6839191"/>
              <a:gd name="connsiteX2012" fmla="*/ 8912973 w 12192439"/>
              <a:gd name="connsiteY2012" fmla="*/ 6206577 h 6839191"/>
              <a:gd name="connsiteX2013" fmla="*/ 8973176 w 12192439"/>
              <a:gd name="connsiteY2013" fmla="*/ 6186019 h 6839191"/>
              <a:gd name="connsiteX2014" fmla="*/ 8991759 w 12192439"/>
              <a:gd name="connsiteY2014" fmla="*/ 6191416 h 6839191"/>
              <a:gd name="connsiteX2015" fmla="*/ 8937677 w 12192439"/>
              <a:gd name="connsiteY2015" fmla="*/ 6209780 h 6839191"/>
              <a:gd name="connsiteX2016" fmla="*/ 8918239 w 12192439"/>
              <a:gd name="connsiteY2016" fmla="*/ 6204734 h 6839191"/>
              <a:gd name="connsiteX2017" fmla="*/ 8972386 w 12192439"/>
              <a:gd name="connsiteY2017" fmla="*/ 6185778 h 6839191"/>
              <a:gd name="connsiteX2018" fmla="*/ 8973176 w 12192439"/>
              <a:gd name="connsiteY2018" fmla="*/ 6186019 h 6839191"/>
              <a:gd name="connsiteX2019" fmla="*/ 9086320 w 12192439"/>
              <a:gd name="connsiteY2019" fmla="*/ 6182706 h 6839191"/>
              <a:gd name="connsiteX2020" fmla="*/ 9104640 w 12192439"/>
              <a:gd name="connsiteY2020" fmla="*/ 6189135 h 6839191"/>
              <a:gd name="connsiteX2021" fmla="*/ 9051040 w 12192439"/>
              <a:gd name="connsiteY2021" fmla="*/ 6206445 h 6839191"/>
              <a:gd name="connsiteX2022" fmla="*/ 9032172 w 12192439"/>
              <a:gd name="connsiteY2022" fmla="*/ 6200763 h 6839191"/>
              <a:gd name="connsiteX2023" fmla="*/ 9086320 w 12192439"/>
              <a:gd name="connsiteY2023" fmla="*/ 6182706 h 6839191"/>
              <a:gd name="connsiteX2024" fmla="*/ 9438280 w 12192439"/>
              <a:gd name="connsiteY2024" fmla="*/ 6224414 h 6839191"/>
              <a:gd name="connsiteX2025" fmla="*/ 9418337 w 12192439"/>
              <a:gd name="connsiteY2025" fmla="*/ 6218600 h 6839191"/>
              <a:gd name="connsiteX2026" fmla="*/ 9466692 w 12192439"/>
              <a:gd name="connsiteY2026" fmla="*/ 6206643 h 6839191"/>
              <a:gd name="connsiteX2027" fmla="*/ 9486087 w 12192439"/>
              <a:gd name="connsiteY2027" fmla="*/ 6213268 h 6839191"/>
              <a:gd name="connsiteX2028" fmla="*/ 9438280 w 12192439"/>
              <a:gd name="connsiteY2028" fmla="*/ 6224414 h 6839191"/>
              <a:gd name="connsiteX2029" fmla="*/ 9493525 w 12192439"/>
              <a:gd name="connsiteY2029" fmla="*/ 6215770 h 6839191"/>
              <a:gd name="connsiteX2030" fmla="*/ 9513160 w 12192439"/>
              <a:gd name="connsiteY2030" fmla="*/ 6222132 h 6839191"/>
              <a:gd name="connsiteX2031" fmla="*/ 9466626 w 12192439"/>
              <a:gd name="connsiteY2031" fmla="*/ 6232312 h 6839191"/>
              <a:gd name="connsiteX2032" fmla="*/ 9446486 w 12192439"/>
              <a:gd name="connsiteY2032" fmla="*/ 6226762 h 6839191"/>
              <a:gd name="connsiteX2033" fmla="*/ 9493525 w 12192439"/>
              <a:gd name="connsiteY2033" fmla="*/ 6215770 h 6839191"/>
              <a:gd name="connsiteX2034" fmla="*/ 8437733 w 12192439"/>
              <a:gd name="connsiteY2034" fmla="*/ 6369898 h 6839191"/>
              <a:gd name="connsiteX2035" fmla="*/ 8420927 w 12192439"/>
              <a:gd name="connsiteY2035" fmla="*/ 6369744 h 6839191"/>
              <a:gd name="connsiteX2036" fmla="*/ 8461998 w 12192439"/>
              <a:gd name="connsiteY2036" fmla="*/ 6356953 h 6839191"/>
              <a:gd name="connsiteX2037" fmla="*/ 8478914 w 12192439"/>
              <a:gd name="connsiteY2037" fmla="*/ 6357589 h 6839191"/>
              <a:gd name="connsiteX2038" fmla="*/ 8437733 w 12192439"/>
              <a:gd name="connsiteY2038" fmla="*/ 6369898 h 6839191"/>
              <a:gd name="connsiteX2039" fmla="*/ 8966857 w 12192439"/>
              <a:gd name="connsiteY2039" fmla="*/ 3652510 h 6839191"/>
              <a:gd name="connsiteX2040" fmla="*/ 8943535 w 12192439"/>
              <a:gd name="connsiteY2040" fmla="*/ 3651259 h 6839191"/>
              <a:gd name="connsiteX2041" fmla="*/ 8975304 w 12192439"/>
              <a:gd name="connsiteY2041" fmla="*/ 3602509 h 6839191"/>
              <a:gd name="connsiteX2042" fmla="*/ 8980482 w 12192439"/>
              <a:gd name="connsiteY2042" fmla="*/ 3602750 h 6839191"/>
              <a:gd name="connsiteX2043" fmla="*/ 8997990 w 12192439"/>
              <a:gd name="connsiteY2043" fmla="*/ 3603803 h 6839191"/>
              <a:gd name="connsiteX2044" fmla="*/ 8966945 w 12192439"/>
              <a:gd name="connsiteY2044" fmla="*/ 3652510 h 6839191"/>
              <a:gd name="connsiteX2045" fmla="*/ 8966857 w 12192439"/>
              <a:gd name="connsiteY2045" fmla="*/ 3652510 h 6839191"/>
              <a:gd name="connsiteX2046" fmla="*/ 5346731 w 12192439"/>
              <a:gd name="connsiteY2046" fmla="*/ 3946965 h 6839191"/>
              <a:gd name="connsiteX2047" fmla="*/ 5377381 w 12192439"/>
              <a:gd name="connsiteY2047" fmla="*/ 3939681 h 6839191"/>
              <a:gd name="connsiteX2048" fmla="*/ 5379926 w 12192439"/>
              <a:gd name="connsiteY2048" fmla="*/ 3966360 h 6839191"/>
              <a:gd name="connsiteX2049" fmla="*/ 5347916 w 12192439"/>
              <a:gd name="connsiteY2049" fmla="*/ 3974982 h 6839191"/>
              <a:gd name="connsiteX2050" fmla="*/ 5346731 w 12192439"/>
              <a:gd name="connsiteY2050" fmla="*/ 3946965 h 6839191"/>
              <a:gd name="connsiteX2051" fmla="*/ 5351799 w 12192439"/>
              <a:gd name="connsiteY2051" fmla="*/ 3912848 h 6839191"/>
              <a:gd name="connsiteX2052" fmla="*/ 5380760 w 12192439"/>
              <a:gd name="connsiteY2052" fmla="*/ 3906947 h 6839191"/>
              <a:gd name="connsiteX2053" fmla="*/ 5380079 w 12192439"/>
              <a:gd name="connsiteY2053" fmla="*/ 3910391 h 6839191"/>
              <a:gd name="connsiteX2054" fmla="*/ 5377469 w 12192439"/>
              <a:gd name="connsiteY2054" fmla="*/ 3934832 h 6839191"/>
              <a:gd name="connsiteX2055" fmla="*/ 5347038 w 12192439"/>
              <a:gd name="connsiteY2055" fmla="*/ 3942029 h 6839191"/>
              <a:gd name="connsiteX2056" fmla="*/ 5350899 w 12192439"/>
              <a:gd name="connsiteY2056" fmla="*/ 3916666 h 6839191"/>
              <a:gd name="connsiteX2057" fmla="*/ 5351799 w 12192439"/>
              <a:gd name="connsiteY2057" fmla="*/ 3912848 h 6839191"/>
              <a:gd name="connsiteX2058" fmla="*/ 5293483 w 12192439"/>
              <a:gd name="connsiteY2058" fmla="*/ 3722805 h 6839191"/>
              <a:gd name="connsiteX2059" fmla="*/ 5315050 w 12192439"/>
              <a:gd name="connsiteY2059" fmla="*/ 3721906 h 6839191"/>
              <a:gd name="connsiteX2060" fmla="*/ 5312966 w 12192439"/>
              <a:gd name="connsiteY2060" fmla="*/ 3725811 h 6839191"/>
              <a:gd name="connsiteX2061" fmla="*/ 5298112 w 12192439"/>
              <a:gd name="connsiteY2061" fmla="*/ 3751459 h 6839191"/>
              <a:gd name="connsiteX2062" fmla="*/ 5275031 w 12192439"/>
              <a:gd name="connsiteY2062" fmla="*/ 3753302 h 6839191"/>
              <a:gd name="connsiteX2063" fmla="*/ 5293066 w 12192439"/>
              <a:gd name="connsiteY2063" fmla="*/ 3723573 h 6839191"/>
              <a:gd name="connsiteX2064" fmla="*/ 5293483 w 12192439"/>
              <a:gd name="connsiteY2064" fmla="*/ 3722805 h 6839191"/>
              <a:gd name="connsiteX2065" fmla="*/ 5268186 w 12192439"/>
              <a:gd name="connsiteY2065" fmla="*/ 3686692 h 6839191"/>
              <a:gd name="connsiteX2066" fmla="*/ 5286155 w 12192439"/>
              <a:gd name="connsiteY2066" fmla="*/ 3657293 h 6839191"/>
              <a:gd name="connsiteX2067" fmla="*/ 5306076 w 12192439"/>
              <a:gd name="connsiteY2067" fmla="*/ 3657534 h 6839191"/>
              <a:gd name="connsiteX2068" fmla="*/ 5289226 w 12192439"/>
              <a:gd name="connsiteY2068" fmla="*/ 3686100 h 6839191"/>
              <a:gd name="connsiteX2069" fmla="*/ 5268186 w 12192439"/>
              <a:gd name="connsiteY2069" fmla="*/ 3686692 h 6839191"/>
              <a:gd name="connsiteX2070" fmla="*/ 5192713 w 12192439"/>
              <a:gd name="connsiteY2070" fmla="*/ 770071 h 6839191"/>
              <a:gd name="connsiteX2071" fmla="*/ 5104471 w 12192439"/>
              <a:gd name="connsiteY2071" fmla="*/ 734635 h 6839191"/>
              <a:gd name="connsiteX2072" fmla="*/ 4680767 w 12192439"/>
              <a:gd name="connsiteY2072" fmla="*/ 657210 h 6839191"/>
              <a:gd name="connsiteX2073" fmla="*/ 4555842 w 12192439"/>
              <a:gd name="connsiteY2073" fmla="*/ 644640 h 6839191"/>
              <a:gd name="connsiteX2074" fmla="*/ 3825506 w 12192439"/>
              <a:gd name="connsiteY2074" fmla="*/ 598874 h 6839191"/>
              <a:gd name="connsiteX2075" fmla="*/ 3381574 w 12192439"/>
              <a:gd name="connsiteY2075" fmla="*/ 587305 h 6839191"/>
              <a:gd name="connsiteX2076" fmla="*/ 2873797 w 12192439"/>
              <a:gd name="connsiteY2076" fmla="*/ 573103 h 6839191"/>
              <a:gd name="connsiteX2077" fmla="*/ 2451937 w 12192439"/>
              <a:gd name="connsiteY2077" fmla="*/ 543927 h 6839191"/>
              <a:gd name="connsiteX2078" fmla="*/ 2360031 w 12192439"/>
              <a:gd name="connsiteY2078" fmla="*/ 534054 h 6839191"/>
              <a:gd name="connsiteX2079" fmla="*/ 2363124 w 12192439"/>
              <a:gd name="connsiteY2079" fmla="*/ 531838 h 6839191"/>
              <a:gd name="connsiteX2080" fmla="*/ 2374116 w 12192439"/>
              <a:gd name="connsiteY2080" fmla="*/ 524028 h 6839191"/>
              <a:gd name="connsiteX2081" fmla="*/ 2454131 w 12192439"/>
              <a:gd name="connsiteY2081" fmla="*/ 532003 h 6839191"/>
              <a:gd name="connsiteX2082" fmla="*/ 2881257 w 12192439"/>
              <a:gd name="connsiteY2082" fmla="*/ 560757 h 6839191"/>
              <a:gd name="connsiteX2083" fmla="*/ 3383000 w 12192439"/>
              <a:gd name="connsiteY2083" fmla="*/ 575492 h 6839191"/>
              <a:gd name="connsiteX2084" fmla="*/ 3844330 w 12192439"/>
              <a:gd name="connsiteY2084" fmla="*/ 588525 h 6839191"/>
              <a:gd name="connsiteX2085" fmla="*/ 4583069 w 12192439"/>
              <a:gd name="connsiteY2085" fmla="*/ 636854 h 6839191"/>
              <a:gd name="connsiteX2086" fmla="*/ 4709421 w 12192439"/>
              <a:gd name="connsiteY2086" fmla="*/ 649969 h 6839191"/>
              <a:gd name="connsiteX2087" fmla="*/ 5137381 w 12192439"/>
              <a:gd name="connsiteY2087" fmla="*/ 729001 h 6839191"/>
              <a:gd name="connsiteX2088" fmla="*/ 5226281 w 12192439"/>
              <a:gd name="connsiteY2088" fmla="*/ 764375 h 6839191"/>
              <a:gd name="connsiteX2089" fmla="*/ 5343791 w 12192439"/>
              <a:gd name="connsiteY2089" fmla="*/ 954535 h 6839191"/>
              <a:gd name="connsiteX2090" fmla="*/ 5223121 w 12192439"/>
              <a:gd name="connsiteY2090" fmla="*/ 1155285 h 6839191"/>
              <a:gd name="connsiteX2091" fmla="*/ 4958789 w 12192439"/>
              <a:gd name="connsiteY2091" fmla="*/ 1349903 h 6839191"/>
              <a:gd name="connsiteX2092" fmla="*/ 4931562 w 12192439"/>
              <a:gd name="connsiteY2092" fmla="*/ 1367400 h 6839191"/>
              <a:gd name="connsiteX2093" fmla="*/ 4170928 w 12192439"/>
              <a:gd name="connsiteY2093" fmla="*/ 1820469 h 6839191"/>
              <a:gd name="connsiteX2094" fmla="*/ 3743692 w 12192439"/>
              <a:gd name="connsiteY2094" fmla="*/ 2067774 h 6839191"/>
              <a:gd name="connsiteX2095" fmla="*/ 3031282 w 12192439"/>
              <a:gd name="connsiteY2095" fmla="*/ 2526335 h 6839191"/>
              <a:gd name="connsiteX2096" fmla="*/ 2721205 w 12192439"/>
              <a:gd name="connsiteY2096" fmla="*/ 2768573 h 6839191"/>
              <a:gd name="connsiteX2097" fmla="*/ 2667277 w 12192439"/>
              <a:gd name="connsiteY2097" fmla="*/ 2769407 h 6839191"/>
              <a:gd name="connsiteX2098" fmla="*/ 3006622 w 12192439"/>
              <a:gd name="connsiteY2098" fmla="*/ 2505997 h 6839191"/>
              <a:gd name="connsiteX2099" fmla="*/ 3713305 w 12192439"/>
              <a:gd name="connsiteY2099" fmla="*/ 2057701 h 6839191"/>
              <a:gd name="connsiteX2100" fmla="*/ 4130229 w 12192439"/>
              <a:gd name="connsiteY2100" fmla="*/ 1818791 h 6839191"/>
              <a:gd name="connsiteX2101" fmla="*/ 4889986 w 12192439"/>
              <a:gd name="connsiteY2101" fmla="*/ 1370362 h 6839191"/>
              <a:gd name="connsiteX2102" fmla="*/ 4915919 w 12192439"/>
              <a:gd name="connsiteY2102" fmla="*/ 1353821 h 6839191"/>
              <a:gd name="connsiteX2103" fmla="*/ 5179527 w 12192439"/>
              <a:gd name="connsiteY2103" fmla="*/ 1161645 h 6839191"/>
              <a:gd name="connsiteX2104" fmla="*/ 5303487 w 12192439"/>
              <a:gd name="connsiteY2104" fmla="*/ 963392 h 6839191"/>
              <a:gd name="connsiteX2105" fmla="*/ 5192713 w 12192439"/>
              <a:gd name="connsiteY2105" fmla="*/ 770071 h 6839191"/>
              <a:gd name="connsiteX2106" fmla="*/ 2178974 w 12192439"/>
              <a:gd name="connsiteY2106" fmla="*/ 362866 h 6839191"/>
              <a:gd name="connsiteX2107" fmla="*/ 2204148 w 12192439"/>
              <a:gd name="connsiteY2107" fmla="*/ 367737 h 6839191"/>
              <a:gd name="connsiteX2108" fmla="*/ 2201515 w 12192439"/>
              <a:gd name="connsiteY2108" fmla="*/ 376192 h 6839191"/>
              <a:gd name="connsiteX2109" fmla="*/ 2177846 w 12192439"/>
              <a:gd name="connsiteY2109" fmla="*/ 370914 h 6839191"/>
              <a:gd name="connsiteX2110" fmla="*/ 2178974 w 12192439"/>
              <a:gd name="connsiteY2110" fmla="*/ 362866 h 6839191"/>
              <a:gd name="connsiteX2111" fmla="*/ 2175027 w 12192439"/>
              <a:gd name="connsiteY2111" fmla="*/ 370240 h 6839191"/>
              <a:gd name="connsiteX2112" fmla="*/ 2166106 w 12192439"/>
              <a:gd name="connsiteY2112" fmla="*/ 367967 h 6839191"/>
              <a:gd name="connsiteX2113" fmla="*/ 2151527 w 12192439"/>
              <a:gd name="connsiteY2113" fmla="*/ 364090 h 6839191"/>
              <a:gd name="connsiteX2114" fmla="*/ 2151191 w 12192439"/>
              <a:gd name="connsiteY2114" fmla="*/ 356569 h 6839191"/>
              <a:gd name="connsiteX2115" fmla="*/ 2162991 w 12192439"/>
              <a:gd name="connsiteY2115" fmla="*/ 359340 h 6839191"/>
              <a:gd name="connsiteX2116" fmla="*/ 2176146 w 12192439"/>
              <a:gd name="connsiteY2116" fmla="*/ 362263 h 6839191"/>
              <a:gd name="connsiteX2117" fmla="*/ 2175027 w 12192439"/>
              <a:gd name="connsiteY2117" fmla="*/ 370240 h 6839191"/>
              <a:gd name="connsiteX2118" fmla="*/ 2206912 w 12192439"/>
              <a:gd name="connsiteY2118" fmla="*/ 368230 h 6839191"/>
              <a:gd name="connsiteX2119" fmla="*/ 2223345 w 12192439"/>
              <a:gd name="connsiteY2119" fmla="*/ 370980 h 6839191"/>
              <a:gd name="connsiteX2120" fmla="*/ 2220032 w 12192439"/>
              <a:gd name="connsiteY2120" fmla="*/ 379762 h 6839191"/>
              <a:gd name="connsiteX2121" fmla="*/ 2204258 w 12192439"/>
              <a:gd name="connsiteY2121" fmla="*/ 376739 h 6839191"/>
              <a:gd name="connsiteX2122" fmla="*/ 2206912 w 12192439"/>
              <a:gd name="connsiteY2122" fmla="*/ 368230 h 6839191"/>
              <a:gd name="connsiteX2123" fmla="*/ 5262986 w 12192439"/>
              <a:gd name="connsiteY2123" fmla="*/ 752525 h 6839191"/>
              <a:gd name="connsiteX2124" fmla="*/ 5172418 w 12192439"/>
              <a:gd name="connsiteY2124" fmla="*/ 716783 h 6839191"/>
              <a:gd name="connsiteX2125" fmla="*/ 4738820 w 12192439"/>
              <a:gd name="connsiteY2125" fmla="*/ 635855 h 6839191"/>
              <a:gd name="connsiteX2126" fmla="*/ 4610976 w 12192439"/>
              <a:gd name="connsiteY2126" fmla="*/ 622189 h 6839191"/>
              <a:gd name="connsiteX2127" fmla="*/ 3863440 w 12192439"/>
              <a:gd name="connsiteY2127" fmla="*/ 571269 h 6839191"/>
              <a:gd name="connsiteX2128" fmla="*/ 3383571 w 12192439"/>
              <a:gd name="connsiteY2128" fmla="*/ 556694 h 6839191"/>
              <a:gd name="connsiteX2129" fmla="*/ 2889024 w 12192439"/>
              <a:gd name="connsiteY2129" fmla="*/ 541505 h 6839191"/>
              <a:gd name="connsiteX2130" fmla="*/ 2456939 w 12192439"/>
              <a:gd name="connsiteY2130" fmla="*/ 513192 h 6839191"/>
              <a:gd name="connsiteX2131" fmla="*/ 2397372 w 12192439"/>
              <a:gd name="connsiteY2131" fmla="*/ 507735 h 6839191"/>
              <a:gd name="connsiteX2132" fmla="*/ 2412336 w 12192439"/>
              <a:gd name="connsiteY2132" fmla="*/ 497441 h 6839191"/>
              <a:gd name="connsiteX2133" fmla="*/ 2459133 w 12192439"/>
              <a:gd name="connsiteY2133" fmla="*/ 501463 h 6839191"/>
              <a:gd name="connsiteX2134" fmla="*/ 2896483 w 12192439"/>
              <a:gd name="connsiteY2134" fmla="*/ 529353 h 6839191"/>
              <a:gd name="connsiteX2135" fmla="*/ 3382847 w 12192439"/>
              <a:gd name="connsiteY2135" fmla="*/ 544923 h 6839191"/>
              <a:gd name="connsiteX2136" fmla="*/ 3882221 w 12192439"/>
              <a:gd name="connsiteY2136" fmla="*/ 561113 h 6839191"/>
              <a:gd name="connsiteX2137" fmla="*/ 4638182 w 12192439"/>
              <a:gd name="connsiteY2137" fmla="*/ 614591 h 6839191"/>
              <a:gd name="connsiteX2138" fmla="*/ 4767430 w 12192439"/>
              <a:gd name="connsiteY2138" fmla="*/ 628806 h 6839191"/>
              <a:gd name="connsiteX2139" fmla="*/ 5205284 w 12192439"/>
              <a:gd name="connsiteY2139" fmla="*/ 711333 h 6839191"/>
              <a:gd name="connsiteX2140" fmla="*/ 5296533 w 12192439"/>
              <a:gd name="connsiteY2140" fmla="*/ 747023 h 6839191"/>
              <a:gd name="connsiteX2141" fmla="*/ 5431024 w 12192439"/>
              <a:gd name="connsiteY2141" fmla="*/ 937803 h 6839191"/>
              <a:gd name="connsiteX2142" fmla="*/ 5314918 w 12192439"/>
              <a:gd name="connsiteY2142" fmla="*/ 1147472 h 6839191"/>
              <a:gd name="connsiteX2143" fmla="*/ 5047910 w 12192439"/>
              <a:gd name="connsiteY2143" fmla="*/ 1347871 h 6839191"/>
              <a:gd name="connsiteX2144" fmla="*/ 5018357 w 12192439"/>
              <a:gd name="connsiteY2144" fmla="*/ 1367143 h 6839191"/>
              <a:gd name="connsiteX2145" fmla="*/ 4255155 w 12192439"/>
              <a:gd name="connsiteY2145" fmla="*/ 1829781 h 6839191"/>
              <a:gd name="connsiteX2146" fmla="*/ 3807910 w 12192439"/>
              <a:gd name="connsiteY2146" fmla="*/ 2093722 h 6839191"/>
              <a:gd name="connsiteX2147" fmla="*/ 3084420 w 12192439"/>
              <a:gd name="connsiteY2147" fmla="*/ 2572563 h 6839191"/>
              <a:gd name="connsiteX2148" fmla="*/ 2839944 w 12192439"/>
              <a:gd name="connsiteY2148" fmla="*/ 2765809 h 6839191"/>
              <a:gd name="connsiteX2149" fmla="*/ 2785972 w 12192439"/>
              <a:gd name="connsiteY2149" fmla="*/ 2767191 h 6839191"/>
              <a:gd name="connsiteX2150" fmla="*/ 3059914 w 12192439"/>
              <a:gd name="connsiteY2150" fmla="*/ 2552334 h 6839191"/>
              <a:gd name="connsiteX2151" fmla="*/ 3777633 w 12192439"/>
              <a:gd name="connsiteY2151" fmla="*/ 2083796 h 6839191"/>
              <a:gd name="connsiteX2152" fmla="*/ 4214896 w 12192439"/>
              <a:gd name="connsiteY2152" fmla="*/ 1828190 h 6839191"/>
              <a:gd name="connsiteX2153" fmla="*/ 4976912 w 12192439"/>
              <a:gd name="connsiteY2153" fmla="*/ 1370250 h 6839191"/>
              <a:gd name="connsiteX2154" fmla="*/ 5005324 w 12192439"/>
              <a:gd name="connsiteY2154" fmla="*/ 1351853 h 6839191"/>
              <a:gd name="connsiteX2155" fmla="*/ 5271499 w 12192439"/>
              <a:gd name="connsiteY2155" fmla="*/ 1153931 h 6839191"/>
              <a:gd name="connsiteX2156" fmla="*/ 5390940 w 12192439"/>
              <a:gd name="connsiteY2156" fmla="*/ 946421 h 6839191"/>
              <a:gd name="connsiteX2157" fmla="*/ 5262986 w 12192439"/>
              <a:gd name="connsiteY2157" fmla="*/ 752525 h 6839191"/>
              <a:gd name="connsiteX2158" fmla="*/ 2307046 w 12192439"/>
              <a:gd name="connsiteY2158" fmla="*/ 396439 h 6839191"/>
              <a:gd name="connsiteX2159" fmla="*/ 2334888 w 12192439"/>
              <a:gd name="connsiteY2159" fmla="*/ 399341 h 6839191"/>
              <a:gd name="connsiteX2160" fmla="*/ 2325717 w 12192439"/>
              <a:gd name="connsiteY2160" fmla="*/ 409100 h 6839191"/>
              <a:gd name="connsiteX2161" fmla="*/ 2299345 w 12192439"/>
              <a:gd name="connsiteY2161" fmla="*/ 406026 h 6839191"/>
              <a:gd name="connsiteX2162" fmla="*/ 2307046 w 12192439"/>
              <a:gd name="connsiteY2162" fmla="*/ 396439 h 6839191"/>
              <a:gd name="connsiteX2163" fmla="*/ 2296559 w 12192439"/>
              <a:gd name="connsiteY2163" fmla="*/ 405671 h 6839191"/>
              <a:gd name="connsiteX2164" fmla="*/ 2271262 w 12192439"/>
              <a:gd name="connsiteY2164" fmla="*/ 402215 h 6839191"/>
              <a:gd name="connsiteX2165" fmla="*/ 2277405 w 12192439"/>
              <a:gd name="connsiteY2165" fmla="*/ 392865 h 6839191"/>
              <a:gd name="connsiteX2166" fmla="*/ 2304194 w 12192439"/>
              <a:gd name="connsiteY2166" fmla="*/ 396114 h 6839191"/>
              <a:gd name="connsiteX2167" fmla="*/ 2296559 w 12192439"/>
              <a:gd name="connsiteY2167" fmla="*/ 405671 h 6839191"/>
              <a:gd name="connsiteX2168" fmla="*/ 2337806 w 12192439"/>
              <a:gd name="connsiteY2168" fmla="*/ 399629 h 6839191"/>
              <a:gd name="connsiteX2169" fmla="*/ 2366679 w 12192439"/>
              <a:gd name="connsiteY2169" fmla="*/ 402228 h 6839191"/>
              <a:gd name="connsiteX2170" fmla="*/ 2355994 w 12192439"/>
              <a:gd name="connsiteY2170" fmla="*/ 412165 h 6839191"/>
              <a:gd name="connsiteX2171" fmla="*/ 2328569 w 12192439"/>
              <a:gd name="connsiteY2171" fmla="*/ 409416 h 6839191"/>
              <a:gd name="connsiteX2172" fmla="*/ 2337806 w 12192439"/>
              <a:gd name="connsiteY2172" fmla="*/ 399629 h 6839191"/>
              <a:gd name="connsiteX2173" fmla="*/ 2474162 w 12192439"/>
              <a:gd name="connsiteY2173" fmla="*/ 409839 h 6839191"/>
              <a:gd name="connsiteX2174" fmla="*/ 2503979 w 12192439"/>
              <a:gd name="connsiteY2174" fmla="*/ 411689 h 6839191"/>
              <a:gd name="connsiteX2175" fmla="*/ 2487940 w 12192439"/>
              <a:gd name="connsiteY2175" fmla="*/ 422025 h 6839191"/>
              <a:gd name="connsiteX2176" fmla="*/ 2471946 w 12192439"/>
              <a:gd name="connsiteY2176" fmla="*/ 420985 h 6839191"/>
              <a:gd name="connsiteX2177" fmla="*/ 2456566 w 12192439"/>
              <a:gd name="connsiteY2177" fmla="*/ 419962 h 6839191"/>
              <a:gd name="connsiteX2178" fmla="*/ 2471442 w 12192439"/>
              <a:gd name="connsiteY2178" fmla="*/ 409664 h 6839191"/>
              <a:gd name="connsiteX2179" fmla="*/ 2474162 w 12192439"/>
              <a:gd name="connsiteY2179" fmla="*/ 409839 h 6839191"/>
              <a:gd name="connsiteX2180" fmla="*/ 2962786 w 12192439"/>
              <a:gd name="connsiteY2180" fmla="*/ 2913618 h 6839191"/>
              <a:gd name="connsiteX2181" fmla="*/ 3017153 w 12192439"/>
              <a:gd name="connsiteY2181" fmla="*/ 2863090 h 6839191"/>
              <a:gd name="connsiteX2182" fmla="*/ 3068009 w 12192439"/>
              <a:gd name="connsiteY2182" fmla="*/ 2861313 h 6839191"/>
              <a:gd name="connsiteX2183" fmla="*/ 3013598 w 12192439"/>
              <a:gd name="connsiteY2183" fmla="*/ 2911687 h 6839191"/>
              <a:gd name="connsiteX2184" fmla="*/ 2962786 w 12192439"/>
              <a:gd name="connsiteY2184" fmla="*/ 2913618 h 6839191"/>
              <a:gd name="connsiteX2185" fmla="*/ 3011361 w 12192439"/>
              <a:gd name="connsiteY2185" fmla="*/ 2913793 h 6839191"/>
              <a:gd name="connsiteX2186" fmla="*/ 2959209 w 12192439"/>
              <a:gd name="connsiteY2186" fmla="*/ 2964321 h 6839191"/>
              <a:gd name="connsiteX2187" fmla="*/ 2908814 w 12192439"/>
              <a:gd name="connsiteY2187" fmla="*/ 2966164 h 6839191"/>
              <a:gd name="connsiteX2188" fmla="*/ 2960570 w 12192439"/>
              <a:gd name="connsiteY2188" fmla="*/ 2915724 h 6839191"/>
              <a:gd name="connsiteX2189" fmla="*/ 3011361 w 12192439"/>
              <a:gd name="connsiteY2189" fmla="*/ 2913793 h 6839191"/>
              <a:gd name="connsiteX2190" fmla="*/ 2385920 w 12192439"/>
              <a:gd name="connsiteY2190" fmla="*/ 418942 h 6839191"/>
              <a:gd name="connsiteX2191" fmla="*/ 2414990 w 12192439"/>
              <a:gd name="connsiteY2191" fmla="*/ 421204 h 6839191"/>
              <a:gd name="connsiteX2192" fmla="*/ 2401826 w 12192439"/>
              <a:gd name="connsiteY2192" fmla="*/ 431384 h 6839191"/>
              <a:gd name="connsiteX2193" fmla="*/ 2374072 w 12192439"/>
              <a:gd name="connsiteY2193" fmla="*/ 429006 h 6839191"/>
              <a:gd name="connsiteX2194" fmla="*/ 2385920 w 12192439"/>
              <a:gd name="connsiteY2194" fmla="*/ 418942 h 6839191"/>
              <a:gd name="connsiteX2195" fmla="*/ 2371176 w 12192439"/>
              <a:gd name="connsiteY2195" fmla="*/ 428736 h 6839191"/>
              <a:gd name="connsiteX2196" fmla="*/ 2344563 w 12192439"/>
              <a:gd name="connsiteY2196" fmla="*/ 426119 h 6839191"/>
              <a:gd name="connsiteX2197" fmla="*/ 2354919 w 12192439"/>
              <a:gd name="connsiteY2197" fmla="*/ 416215 h 6839191"/>
              <a:gd name="connsiteX2198" fmla="*/ 2382936 w 12192439"/>
              <a:gd name="connsiteY2198" fmla="*/ 418694 h 6839191"/>
              <a:gd name="connsiteX2199" fmla="*/ 2371176 w 12192439"/>
              <a:gd name="connsiteY2199" fmla="*/ 428736 h 6839191"/>
              <a:gd name="connsiteX2200" fmla="*/ 3080800 w 12192439"/>
              <a:gd name="connsiteY2200" fmla="*/ 2759030 h 6839191"/>
              <a:gd name="connsiteX2201" fmla="*/ 3193177 w 12192439"/>
              <a:gd name="connsiteY2201" fmla="*/ 2668176 h 6839191"/>
              <a:gd name="connsiteX2202" fmla="*/ 3938453 w 12192439"/>
              <a:gd name="connsiteY2202" fmla="*/ 2149030 h 6839191"/>
              <a:gd name="connsiteX2203" fmla="*/ 4423632 w 12192439"/>
              <a:gd name="connsiteY2203" fmla="*/ 1852429 h 6839191"/>
              <a:gd name="connsiteX2204" fmla="*/ 5194183 w 12192439"/>
              <a:gd name="connsiteY2204" fmla="*/ 1369971 h 6839191"/>
              <a:gd name="connsiteX2205" fmla="*/ 5227619 w 12192439"/>
              <a:gd name="connsiteY2205" fmla="*/ 1347564 h 6839191"/>
              <a:gd name="connsiteX2206" fmla="*/ 5501429 w 12192439"/>
              <a:gd name="connsiteY2206" fmla="*/ 1134646 h 6839191"/>
              <a:gd name="connsiteX2207" fmla="*/ 5609549 w 12192439"/>
              <a:gd name="connsiteY2207" fmla="*/ 903965 h 6839191"/>
              <a:gd name="connsiteX2208" fmla="*/ 5438725 w 12192439"/>
              <a:gd name="connsiteY2208" fmla="*/ 708654 h 6839191"/>
              <a:gd name="connsiteX2209" fmla="*/ 5342321 w 12192439"/>
              <a:gd name="connsiteY2209" fmla="*/ 672153 h 6839191"/>
              <a:gd name="connsiteX2210" fmla="*/ 4883997 w 12192439"/>
              <a:gd name="connsiteY2210" fmla="*/ 582478 h 6839191"/>
              <a:gd name="connsiteX2211" fmla="*/ 4748869 w 12192439"/>
              <a:gd name="connsiteY2211" fmla="*/ 566058 h 6839191"/>
              <a:gd name="connsiteX2212" fmla="*/ 3958221 w 12192439"/>
              <a:gd name="connsiteY2212" fmla="*/ 502255 h 6839191"/>
              <a:gd name="connsiteX2213" fmla="*/ 3366458 w 12192439"/>
              <a:gd name="connsiteY2213" fmla="*/ 478628 h 6839191"/>
              <a:gd name="connsiteX2214" fmla="*/ 2927089 w 12192439"/>
              <a:gd name="connsiteY2214" fmla="*/ 462511 h 6839191"/>
              <a:gd name="connsiteX2215" fmla="*/ 2502969 w 12192439"/>
              <a:gd name="connsiteY2215" fmla="*/ 438631 h 6839191"/>
              <a:gd name="connsiteX2216" fmla="*/ 2519907 w 12192439"/>
              <a:gd name="connsiteY2216" fmla="*/ 428243 h 6839191"/>
              <a:gd name="connsiteX2217" fmla="*/ 2934527 w 12192439"/>
              <a:gd name="connsiteY2217" fmla="*/ 450839 h 6839191"/>
              <a:gd name="connsiteX2218" fmla="*/ 3357879 w 12192439"/>
              <a:gd name="connsiteY2218" fmla="*/ 466806 h 6839191"/>
              <a:gd name="connsiteX2219" fmla="*/ 3976957 w 12192439"/>
              <a:gd name="connsiteY2219" fmla="*/ 492579 h 6839191"/>
              <a:gd name="connsiteX2220" fmla="*/ 4775943 w 12192439"/>
              <a:gd name="connsiteY2220" fmla="*/ 558936 h 6839191"/>
              <a:gd name="connsiteX2221" fmla="*/ 4912475 w 12192439"/>
              <a:gd name="connsiteY2221" fmla="*/ 575900 h 6839191"/>
              <a:gd name="connsiteX2222" fmla="*/ 5375033 w 12192439"/>
              <a:gd name="connsiteY2222" fmla="*/ 667166 h 6839191"/>
              <a:gd name="connsiteX2223" fmla="*/ 5472161 w 12192439"/>
              <a:gd name="connsiteY2223" fmla="*/ 703641 h 6839191"/>
              <a:gd name="connsiteX2224" fmla="*/ 5649151 w 12192439"/>
              <a:gd name="connsiteY2224" fmla="*/ 895992 h 6839191"/>
              <a:gd name="connsiteX2225" fmla="*/ 5544410 w 12192439"/>
              <a:gd name="connsiteY2225" fmla="*/ 1127937 h 6839191"/>
              <a:gd name="connsiteX2226" fmla="*/ 5269634 w 12192439"/>
              <a:gd name="connsiteY2226" fmla="*/ 1343354 h 6839191"/>
              <a:gd name="connsiteX2227" fmla="*/ 5235320 w 12192439"/>
              <a:gd name="connsiteY2227" fmla="*/ 1366498 h 6839191"/>
              <a:gd name="connsiteX2228" fmla="*/ 4462685 w 12192439"/>
              <a:gd name="connsiteY2228" fmla="*/ 1853928 h 6839191"/>
              <a:gd name="connsiteX2229" fmla="*/ 3968401 w 12192439"/>
              <a:gd name="connsiteY2229" fmla="*/ 2158589 h 6839191"/>
              <a:gd name="connsiteX2230" fmla="*/ 3217245 w 12192439"/>
              <a:gd name="connsiteY2230" fmla="*/ 2688098 h 6839191"/>
              <a:gd name="connsiteX2231" fmla="*/ 3131613 w 12192439"/>
              <a:gd name="connsiteY2231" fmla="*/ 2757867 h 6839191"/>
              <a:gd name="connsiteX2232" fmla="*/ 3080800 w 12192439"/>
              <a:gd name="connsiteY2232" fmla="*/ 2759030 h 6839191"/>
              <a:gd name="connsiteX2233" fmla="*/ 3129507 w 12192439"/>
              <a:gd name="connsiteY2233" fmla="*/ 2759622 h 6839191"/>
              <a:gd name="connsiteX2234" fmla="*/ 3071498 w 12192439"/>
              <a:gd name="connsiteY2234" fmla="*/ 2809184 h 6839191"/>
              <a:gd name="connsiteX2235" fmla="*/ 3020356 w 12192439"/>
              <a:gd name="connsiteY2235" fmla="*/ 2810786 h 6839191"/>
              <a:gd name="connsiteX2236" fmla="*/ 3078672 w 12192439"/>
              <a:gd name="connsiteY2236" fmla="*/ 2760807 h 6839191"/>
              <a:gd name="connsiteX2237" fmla="*/ 3129507 w 12192439"/>
              <a:gd name="connsiteY2237" fmla="*/ 2759622 h 6839191"/>
              <a:gd name="connsiteX2238" fmla="*/ 5522118 w 12192439"/>
              <a:gd name="connsiteY2238" fmla="*/ 920951 h 6839191"/>
              <a:gd name="connsiteX2239" fmla="*/ 5368429 w 12192439"/>
              <a:gd name="connsiteY2239" fmla="*/ 726202 h 6839191"/>
              <a:gd name="connsiteX2240" fmla="*/ 5274351 w 12192439"/>
              <a:gd name="connsiteY2240" fmla="*/ 690005 h 6839191"/>
              <a:gd name="connsiteX2241" fmla="*/ 4825922 w 12192439"/>
              <a:gd name="connsiteY2241" fmla="*/ 603830 h 6839191"/>
              <a:gd name="connsiteX2242" fmla="*/ 4693712 w 12192439"/>
              <a:gd name="connsiteY2242" fmla="*/ 588511 h 6839191"/>
              <a:gd name="connsiteX2243" fmla="*/ 3920308 w 12192439"/>
              <a:gd name="connsiteY2243" fmla="*/ 529864 h 6839191"/>
              <a:gd name="connsiteX2244" fmla="*/ 3377757 w 12192439"/>
              <a:gd name="connsiteY2244" fmla="*/ 510162 h 6839191"/>
              <a:gd name="connsiteX2245" fmla="*/ 2911863 w 12192439"/>
              <a:gd name="connsiteY2245" fmla="*/ 494111 h 6839191"/>
              <a:gd name="connsiteX2246" fmla="*/ 2464443 w 12192439"/>
              <a:gd name="connsiteY2246" fmla="*/ 467092 h 6839191"/>
              <a:gd name="connsiteX2247" fmla="*/ 2458717 w 12192439"/>
              <a:gd name="connsiteY2247" fmla="*/ 466655 h 6839191"/>
              <a:gd name="connsiteX2248" fmla="*/ 2474974 w 12192439"/>
              <a:gd name="connsiteY2248" fmla="*/ 456242 h 6839191"/>
              <a:gd name="connsiteX2249" fmla="*/ 2919301 w 12192439"/>
              <a:gd name="connsiteY2249" fmla="*/ 482243 h 6839191"/>
              <a:gd name="connsiteX2250" fmla="*/ 3372864 w 12192439"/>
              <a:gd name="connsiteY2250" fmla="*/ 498389 h 6839191"/>
              <a:gd name="connsiteX2251" fmla="*/ 3939067 w 12192439"/>
              <a:gd name="connsiteY2251" fmla="*/ 519993 h 6839191"/>
              <a:gd name="connsiteX2252" fmla="*/ 4720829 w 12192439"/>
              <a:gd name="connsiteY2252" fmla="*/ 581199 h 6839191"/>
              <a:gd name="connsiteX2253" fmla="*/ 4854466 w 12192439"/>
              <a:gd name="connsiteY2253" fmla="*/ 597061 h 6839191"/>
              <a:gd name="connsiteX2254" fmla="*/ 5307151 w 12192439"/>
              <a:gd name="connsiteY2254" fmla="*/ 684832 h 6839191"/>
              <a:gd name="connsiteX2255" fmla="*/ 5401909 w 12192439"/>
              <a:gd name="connsiteY2255" fmla="*/ 720991 h 6839191"/>
              <a:gd name="connsiteX2256" fmla="*/ 5561896 w 12192439"/>
              <a:gd name="connsiteY2256" fmla="*/ 912711 h 6839191"/>
              <a:gd name="connsiteX2257" fmla="*/ 5452613 w 12192439"/>
              <a:gd name="connsiteY2257" fmla="*/ 1135747 h 6839191"/>
              <a:gd name="connsiteX2258" fmla="*/ 5181085 w 12192439"/>
              <a:gd name="connsiteY2258" fmla="*/ 1345087 h 6839191"/>
              <a:gd name="connsiteX2259" fmla="*/ 5148526 w 12192439"/>
              <a:gd name="connsiteY2259" fmla="*/ 1366752 h 6839191"/>
              <a:gd name="connsiteX2260" fmla="*/ 4380213 w 12192439"/>
              <a:gd name="connsiteY2260" fmla="*/ 1844081 h 6839191"/>
              <a:gd name="connsiteX2261" fmla="*/ 3904205 w 12192439"/>
              <a:gd name="connsiteY2261" fmla="*/ 2132639 h 6839191"/>
              <a:gd name="connsiteX2262" fmla="*/ 3164128 w 12192439"/>
              <a:gd name="connsiteY2262" fmla="*/ 2641893 h 6839191"/>
              <a:gd name="connsiteX2263" fmla="*/ 3016473 w 12192439"/>
              <a:gd name="connsiteY2263" fmla="*/ 2760719 h 6839191"/>
              <a:gd name="connsiteX2264" fmla="*/ 2964212 w 12192439"/>
              <a:gd name="connsiteY2264" fmla="*/ 2762233 h 6839191"/>
              <a:gd name="connsiteX2265" fmla="*/ 3139862 w 12192439"/>
              <a:gd name="connsiteY2265" fmla="*/ 2621839 h 6839191"/>
              <a:gd name="connsiteX2266" fmla="*/ 3874125 w 12192439"/>
              <a:gd name="connsiteY2266" fmla="*/ 2122937 h 6839191"/>
              <a:gd name="connsiteX2267" fmla="*/ 4340655 w 12192439"/>
              <a:gd name="connsiteY2267" fmla="*/ 1842565 h 6839191"/>
              <a:gd name="connsiteX2268" fmla="*/ 5107279 w 12192439"/>
              <a:gd name="connsiteY2268" fmla="*/ 1370081 h 6839191"/>
              <a:gd name="connsiteX2269" fmla="*/ 5138872 w 12192439"/>
              <a:gd name="connsiteY2269" fmla="*/ 1349192 h 6839191"/>
              <a:gd name="connsiteX2270" fmla="*/ 5409457 w 12192439"/>
              <a:gd name="connsiteY2270" fmla="*/ 1142360 h 6839191"/>
              <a:gd name="connsiteX2271" fmla="*/ 5522118 w 12192439"/>
              <a:gd name="connsiteY2271" fmla="*/ 920951 h 6839191"/>
              <a:gd name="connsiteX2272" fmla="*/ 2469160 w 12192439"/>
              <a:gd name="connsiteY2272" fmla="*/ 440382 h 6839191"/>
              <a:gd name="connsiteX2273" fmla="*/ 2494193 w 12192439"/>
              <a:gd name="connsiteY2273" fmla="*/ 442080 h 6839191"/>
              <a:gd name="connsiteX2274" fmla="*/ 2477629 w 12192439"/>
              <a:gd name="connsiteY2274" fmla="*/ 452480 h 6839191"/>
              <a:gd name="connsiteX2275" fmla="*/ 2466944 w 12192439"/>
              <a:gd name="connsiteY2275" fmla="*/ 451720 h 6839191"/>
              <a:gd name="connsiteX2276" fmla="*/ 2448514 w 12192439"/>
              <a:gd name="connsiteY2276" fmla="*/ 450376 h 6839191"/>
              <a:gd name="connsiteX2277" fmla="*/ 2463916 w 12192439"/>
              <a:gd name="connsiteY2277" fmla="*/ 440016 h 6839191"/>
              <a:gd name="connsiteX2278" fmla="*/ 2469160 w 12192439"/>
              <a:gd name="connsiteY2278" fmla="*/ 440382 h 6839191"/>
              <a:gd name="connsiteX2279" fmla="*/ 2466659 w 12192439"/>
              <a:gd name="connsiteY2279" fmla="*/ 455652 h 6839191"/>
              <a:gd name="connsiteX2280" fmla="*/ 2472078 w 12192439"/>
              <a:gd name="connsiteY2280" fmla="*/ 456036 h 6839191"/>
              <a:gd name="connsiteX2281" fmla="*/ 2455864 w 12192439"/>
              <a:gd name="connsiteY2281" fmla="*/ 466438 h 6839191"/>
              <a:gd name="connsiteX2282" fmla="*/ 2428264 w 12192439"/>
              <a:gd name="connsiteY2282" fmla="*/ 464285 h 6839191"/>
              <a:gd name="connsiteX2283" fmla="*/ 2443293 w 12192439"/>
              <a:gd name="connsiteY2283" fmla="*/ 453941 h 6839191"/>
              <a:gd name="connsiteX2284" fmla="*/ 2466659 w 12192439"/>
              <a:gd name="connsiteY2284" fmla="*/ 455652 h 6839191"/>
              <a:gd name="connsiteX2285" fmla="*/ 3166519 w 12192439"/>
              <a:gd name="connsiteY2285" fmla="*/ 2645008 h 6839191"/>
              <a:gd name="connsiteX2286" fmla="*/ 3906289 w 12192439"/>
              <a:gd name="connsiteY2286" fmla="*/ 2135980 h 6839191"/>
              <a:gd name="connsiteX2287" fmla="*/ 4382231 w 12192439"/>
              <a:gd name="connsiteY2287" fmla="*/ 1847464 h 6839191"/>
              <a:gd name="connsiteX2288" fmla="*/ 5150720 w 12192439"/>
              <a:gd name="connsiteY2288" fmla="*/ 1370024 h 6839191"/>
              <a:gd name="connsiteX2289" fmla="*/ 5183257 w 12192439"/>
              <a:gd name="connsiteY2289" fmla="*/ 1348369 h 6839191"/>
              <a:gd name="connsiteX2290" fmla="*/ 5455443 w 12192439"/>
              <a:gd name="connsiteY2290" fmla="*/ 1138498 h 6839191"/>
              <a:gd name="connsiteX2291" fmla="*/ 5537037 w 12192439"/>
              <a:gd name="connsiteY2291" fmla="*/ 1030374 h 6839191"/>
              <a:gd name="connsiteX2292" fmla="*/ 5565823 w 12192439"/>
              <a:gd name="connsiteY2292" fmla="*/ 912454 h 6839191"/>
              <a:gd name="connsiteX2293" fmla="*/ 5403577 w 12192439"/>
              <a:gd name="connsiteY2293" fmla="*/ 717424 h 6839191"/>
              <a:gd name="connsiteX2294" fmla="*/ 5308336 w 12192439"/>
              <a:gd name="connsiteY2294" fmla="*/ 681076 h 6839191"/>
              <a:gd name="connsiteX2295" fmla="*/ 4854948 w 12192439"/>
              <a:gd name="connsiteY2295" fmla="*/ 593147 h 6839191"/>
              <a:gd name="connsiteX2296" fmla="*/ 4721290 w 12192439"/>
              <a:gd name="connsiteY2296" fmla="*/ 577280 h 6839191"/>
              <a:gd name="connsiteX2297" fmla="*/ 3939264 w 12192439"/>
              <a:gd name="connsiteY2297" fmla="*/ 516055 h 6839191"/>
              <a:gd name="connsiteX2298" fmla="*/ 3372974 w 12192439"/>
              <a:gd name="connsiteY2298" fmla="*/ 494448 h 6839191"/>
              <a:gd name="connsiteX2299" fmla="*/ 2919476 w 12192439"/>
              <a:gd name="connsiteY2299" fmla="*/ 478305 h 6839191"/>
              <a:gd name="connsiteX2300" fmla="*/ 2480525 w 12192439"/>
              <a:gd name="connsiteY2300" fmla="*/ 452681 h 6839191"/>
              <a:gd name="connsiteX2301" fmla="*/ 2497133 w 12192439"/>
              <a:gd name="connsiteY2301" fmla="*/ 442278 h 6839191"/>
              <a:gd name="connsiteX2302" fmla="*/ 2926914 w 12192439"/>
              <a:gd name="connsiteY2302" fmla="*/ 466539 h 6839191"/>
              <a:gd name="connsiteX2303" fmla="*/ 3366304 w 12192439"/>
              <a:gd name="connsiteY2303" fmla="*/ 482660 h 6839191"/>
              <a:gd name="connsiteX2304" fmla="*/ 3958001 w 12192439"/>
              <a:gd name="connsiteY2304" fmla="*/ 506283 h 6839191"/>
              <a:gd name="connsiteX2305" fmla="*/ 4748386 w 12192439"/>
              <a:gd name="connsiteY2305" fmla="*/ 570064 h 6839191"/>
              <a:gd name="connsiteX2306" fmla="*/ 4883470 w 12192439"/>
              <a:gd name="connsiteY2306" fmla="*/ 586478 h 6839191"/>
              <a:gd name="connsiteX2307" fmla="*/ 5341092 w 12192439"/>
              <a:gd name="connsiteY2307" fmla="*/ 675994 h 6839191"/>
              <a:gd name="connsiteX2308" fmla="*/ 5437035 w 12192439"/>
              <a:gd name="connsiteY2308" fmla="*/ 712314 h 6839191"/>
              <a:gd name="connsiteX2309" fmla="*/ 5605534 w 12192439"/>
              <a:gd name="connsiteY2309" fmla="*/ 904347 h 6839191"/>
              <a:gd name="connsiteX2310" fmla="*/ 5498511 w 12192439"/>
              <a:gd name="connsiteY2310" fmla="*/ 1131837 h 6839191"/>
              <a:gd name="connsiteX2311" fmla="*/ 5225381 w 12192439"/>
              <a:gd name="connsiteY2311" fmla="*/ 1344200 h 6839191"/>
              <a:gd name="connsiteX2312" fmla="*/ 5191923 w 12192439"/>
              <a:gd name="connsiteY2312" fmla="*/ 1366621 h 6839191"/>
              <a:gd name="connsiteX2313" fmla="*/ 4421548 w 12192439"/>
              <a:gd name="connsiteY2313" fmla="*/ 1848965 h 6839191"/>
              <a:gd name="connsiteX2314" fmla="*/ 3936303 w 12192439"/>
              <a:gd name="connsiteY2314" fmla="*/ 2145610 h 6839191"/>
              <a:gd name="connsiteX2315" fmla="*/ 3190675 w 12192439"/>
              <a:gd name="connsiteY2315" fmla="*/ 2664995 h 6839191"/>
              <a:gd name="connsiteX2316" fmla="*/ 3074328 w 12192439"/>
              <a:gd name="connsiteY2316" fmla="*/ 2759183 h 6839191"/>
              <a:gd name="connsiteX2317" fmla="*/ 3022769 w 12192439"/>
              <a:gd name="connsiteY2317" fmla="*/ 2760543 h 6839191"/>
              <a:gd name="connsiteX2318" fmla="*/ 3166519 w 12192439"/>
              <a:gd name="connsiteY2318" fmla="*/ 2645008 h 6839191"/>
              <a:gd name="connsiteX2319" fmla="*/ 2500029 w 12192439"/>
              <a:gd name="connsiteY2319" fmla="*/ 438431 h 6839191"/>
              <a:gd name="connsiteX2320" fmla="*/ 2469445 w 12192439"/>
              <a:gd name="connsiteY2320" fmla="*/ 436354 h 6839191"/>
              <a:gd name="connsiteX2321" fmla="*/ 2469423 w 12192439"/>
              <a:gd name="connsiteY2321" fmla="*/ 436352 h 6839191"/>
              <a:gd name="connsiteX2322" fmla="*/ 2485176 w 12192439"/>
              <a:gd name="connsiteY2322" fmla="*/ 425987 h 6839191"/>
              <a:gd name="connsiteX2323" fmla="*/ 2516901 w 12192439"/>
              <a:gd name="connsiteY2323" fmla="*/ 428047 h 6839191"/>
              <a:gd name="connsiteX2324" fmla="*/ 2500029 w 12192439"/>
              <a:gd name="connsiteY2324" fmla="*/ 438431 h 6839191"/>
              <a:gd name="connsiteX2325" fmla="*/ 2466439 w 12192439"/>
              <a:gd name="connsiteY2325" fmla="*/ 436145 h 6839191"/>
              <a:gd name="connsiteX2326" fmla="*/ 2436645 w 12192439"/>
              <a:gd name="connsiteY2326" fmla="*/ 434041 h 6839191"/>
              <a:gd name="connsiteX2327" fmla="*/ 2451147 w 12192439"/>
              <a:gd name="connsiteY2327" fmla="*/ 423741 h 6839191"/>
              <a:gd name="connsiteX2328" fmla="*/ 2471661 w 12192439"/>
              <a:gd name="connsiteY2328" fmla="*/ 425110 h 6839191"/>
              <a:gd name="connsiteX2329" fmla="*/ 2482126 w 12192439"/>
              <a:gd name="connsiteY2329" fmla="*/ 425790 h 6839191"/>
              <a:gd name="connsiteX2330" fmla="*/ 2466439 w 12192439"/>
              <a:gd name="connsiteY2330" fmla="*/ 436145 h 6839191"/>
              <a:gd name="connsiteX2331" fmla="*/ 2433639 w 12192439"/>
              <a:gd name="connsiteY2331" fmla="*/ 433824 h 6839191"/>
              <a:gd name="connsiteX2332" fmla="*/ 2404810 w 12192439"/>
              <a:gd name="connsiteY2332" fmla="*/ 431624 h 6839191"/>
              <a:gd name="connsiteX2333" fmla="*/ 2417996 w 12192439"/>
              <a:gd name="connsiteY2333" fmla="*/ 421424 h 6839191"/>
              <a:gd name="connsiteX2334" fmla="*/ 2448076 w 12192439"/>
              <a:gd name="connsiteY2334" fmla="*/ 423532 h 6839191"/>
              <a:gd name="connsiteX2335" fmla="*/ 2433639 w 12192439"/>
              <a:gd name="connsiteY2335" fmla="*/ 433824 h 6839191"/>
              <a:gd name="connsiteX2336" fmla="*/ 2397175 w 12192439"/>
              <a:gd name="connsiteY2336" fmla="*/ 435055 h 6839191"/>
              <a:gd name="connsiteX2337" fmla="*/ 2384428 w 12192439"/>
              <a:gd name="connsiteY2337" fmla="*/ 445193 h 6839191"/>
              <a:gd name="connsiteX2338" fmla="*/ 2358473 w 12192439"/>
              <a:gd name="connsiteY2338" fmla="*/ 442675 h 6839191"/>
              <a:gd name="connsiteX2339" fmla="*/ 2369882 w 12192439"/>
              <a:gd name="connsiteY2339" fmla="*/ 432670 h 6839191"/>
              <a:gd name="connsiteX2340" fmla="*/ 2397175 w 12192439"/>
              <a:gd name="connsiteY2340" fmla="*/ 435055 h 6839191"/>
              <a:gd name="connsiteX2341" fmla="*/ 2400115 w 12192439"/>
              <a:gd name="connsiteY2341" fmla="*/ 435294 h 6839191"/>
              <a:gd name="connsiteX2342" fmla="*/ 2428505 w 12192439"/>
              <a:gd name="connsiteY2342" fmla="*/ 437492 h 6839191"/>
              <a:gd name="connsiteX2343" fmla="*/ 2414464 w 12192439"/>
              <a:gd name="connsiteY2343" fmla="*/ 447760 h 6839191"/>
              <a:gd name="connsiteX2344" fmla="*/ 2387324 w 12192439"/>
              <a:gd name="connsiteY2344" fmla="*/ 445452 h 6839191"/>
              <a:gd name="connsiteX2345" fmla="*/ 2400115 w 12192439"/>
              <a:gd name="connsiteY2345" fmla="*/ 435294 h 6839191"/>
              <a:gd name="connsiteX2346" fmla="*/ 2431511 w 12192439"/>
              <a:gd name="connsiteY2346" fmla="*/ 437714 h 6839191"/>
              <a:gd name="connsiteX2347" fmla="*/ 2460932 w 12192439"/>
              <a:gd name="connsiteY2347" fmla="*/ 439809 h 6839191"/>
              <a:gd name="connsiteX2348" fmla="*/ 2445597 w 12192439"/>
              <a:gd name="connsiteY2348" fmla="*/ 450158 h 6839191"/>
              <a:gd name="connsiteX2349" fmla="*/ 2417404 w 12192439"/>
              <a:gd name="connsiteY2349" fmla="*/ 447995 h 6839191"/>
              <a:gd name="connsiteX2350" fmla="*/ 2431511 w 12192439"/>
              <a:gd name="connsiteY2350" fmla="*/ 437714 h 6839191"/>
              <a:gd name="connsiteX2351" fmla="*/ 2440375 w 12192439"/>
              <a:gd name="connsiteY2351" fmla="*/ 453721 h 6839191"/>
              <a:gd name="connsiteX2352" fmla="*/ 2425412 w 12192439"/>
              <a:gd name="connsiteY2352" fmla="*/ 464053 h 6839191"/>
              <a:gd name="connsiteX2353" fmla="*/ 2398821 w 12192439"/>
              <a:gd name="connsiteY2353" fmla="*/ 461795 h 6839191"/>
              <a:gd name="connsiteX2354" fmla="*/ 2412533 w 12192439"/>
              <a:gd name="connsiteY2354" fmla="*/ 451558 h 6839191"/>
              <a:gd name="connsiteX2355" fmla="*/ 2440375 w 12192439"/>
              <a:gd name="connsiteY2355" fmla="*/ 453721 h 6839191"/>
              <a:gd name="connsiteX2356" fmla="*/ 2420475 w 12192439"/>
              <a:gd name="connsiteY2356" fmla="*/ 467508 h 6839191"/>
              <a:gd name="connsiteX2357" fmla="*/ 2405885 w 12192439"/>
              <a:gd name="connsiteY2357" fmla="*/ 477792 h 6839191"/>
              <a:gd name="connsiteX2358" fmla="*/ 2380961 w 12192439"/>
              <a:gd name="connsiteY2358" fmla="*/ 475418 h 6839191"/>
              <a:gd name="connsiteX2359" fmla="*/ 2394257 w 12192439"/>
              <a:gd name="connsiteY2359" fmla="*/ 465244 h 6839191"/>
              <a:gd name="connsiteX2360" fmla="*/ 2420475 w 12192439"/>
              <a:gd name="connsiteY2360" fmla="*/ 467508 h 6839191"/>
              <a:gd name="connsiteX2361" fmla="*/ 2423327 w 12192439"/>
              <a:gd name="connsiteY2361" fmla="*/ 467741 h 6839191"/>
              <a:gd name="connsiteX2362" fmla="*/ 2450599 w 12192439"/>
              <a:gd name="connsiteY2362" fmla="*/ 469889 h 6839191"/>
              <a:gd name="connsiteX2363" fmla="*/ 2434780 w 12192439"/>
              <a:gd name="connsiteY2363" fmla="*/ 480273 h 6839191"/>
              <a:gd name="connsiteX2364" fmla="*/ 2408672 w 12192439"/>
              <a:gd name="connsiteY2364" fmla="*/ 478044 h 6839191"/>
              <a:gd name="connsiteX2365" fmla="*/ 2423327 w 12192439"/>
              <a:gd name="connsiteY2365" fmla="*/ 467741 h 6839191"/>
              <a:gd name="connsiteX2366" fmla="*/ 2453429 w 12192439"/>
              <a:gd name="connsiteY2366" fmla="*/ 470104 h 6839191"/>
              <a:gd name="connsiteX2367" fmla="*/ 2464158 w 12192439"/>
              <a:gd name="connsiteY2367" fmla="*/ 470920 h 6839191"/>
              <a:gd name="connsiteX2368" fmla="*/ 2911688 w 12192439"/>
              <a:gd name="connsiteY2368" fmla="*/ 497946 h 6839191"/>
              <a:gd name="connsiteX2369" fmla="*/ 3377647 w 12192439"/>
              <a:gd name="connsiteY2369" fmla="*/ 513999 h 6839191"/>
              <a:gd name="connsiteX2370" fmla="*/ 3920111 w 12192439"/>
              <a:gd name="connsiteY2370" fmla="*/ 533695 h 6839191"/>
              <a:gd name="connsiteX2371" fmla="*/ 4693295 w 12192439"/>
              <a:gd name="connsiteY2371" fmla="*/ 592327 h 6839191"/>
              <a:gd name="connsiteX2372" fmla="*/ 4825461 w 12192439"/>
              <a:gd name="connsiteY2372" fmla="*/ 607639 h 6839191"/>
              <a:gd name="connsiteX2373" fmla="*/ 5273188 w 12192439"/>
              <a:gd name="connsiteY2373" fmla="*/ 693661 h 6839191"/>
              <a:gd name="connsiteX2374" fmla="*/ 5366784 w 12192439"/>
              <a:gd name="connsiteY2374" fmla="*/ 729664 h 6839191"/>
              <a:gd name="connsiteX2375" fmla="*/ 5518279 w 12192439"/>
              <a:gd name="connsiteY2375" fmla="*/ 921070 h 6839191"/>
              <a:gd name="connsiteX2376" fmla="*/ 5406715 w 12192439"/>
              <a:gd name="connsiteY2376" fmla="*/ 1139650 h 6839191"/>
              <a:gd name="connsiteX2377" fmla="*/ 5136744 w 12192439"/>
              <a:gd name="connsiteY2377" fmla="*/ 1345975 h 6839191"/>
              <a:gd name="connsiteX2378" fmla="*/ 5105150 w 12192439"/>
              <a:gd name="connsiteY2378" fmla="*/ 1366877 h 6839191"/>
              <a:gd name="connsiteX2379" fmla="*/ 4338702 w 12192439"/>
              <a:gd name="connsiteY2379" fmla="*/ 1839254 h 6839191"/>
              <a:gd name="connsiteX2380" fmla="*/ 3872106 w 12192439"/>
              <a:gd name="connsiteY2380" fmla="*/ 2119664 h 6839191"/>
              <a:gd name="connsiteX2381" fmla="*/ 3137559 w 12192439"/>
              <a:gd name="connsiteY2381" fmla="*/ 2618768 h 6839191"/>
              <a:gd name="connsiteX2382" fmla="*/ 2958069 w 12192439"/>
              <a:gd name="connsiteY2382" fmla="*/ 2762408 h 6839191"/>
              <a:gd name="connsiteX2383" fmla="*/ 2941241 w 12192439"/>
              <a:gd name="connsiteY2383" fmla="*/ 2762913 h 6839191"/>
              <a:gd name="connsiteX2384" fmla="*/ 2905237 w 12192439"/>
              <a:gd name="connsiteY2384" fmla="*/ 2763966 h 6839191"/>
              <a:gd name="connsiteX2385" fmla="*/ 3113227 w 12192439"/>
              <a:gd name="connsiteY2385" fmla="*/ 2598671 h 6839191"/>
              <a:gd name="connsiteX2386" fmla="*/ 3841961 w 12192439"/>
              <a:gd name="connsiteY2386" fmla="*/ 2109885 h 6839191"/>
              <a:gd name="connsiteX2387" fmla="*/ 4298903 w 12192439"/>
              <a:gd name="connsiteY2387" fmla="*/ 1837729 h 6839191"/>
              <a:gd name="connsiteX2388" fmla="*/ 5063816 w 12192439"/>
              <a:gd name="connsiteY2388" fmla="*/ 1370135 h 6839191"/>
              <a:gd name="connsiteX2389" fmla="*/ 5094422 w 12192439"/>
              <a:gd name="connsiteY2389" fmla="*/ 1350045 h 6839191"/>
              <a:gd name="connsiteX2390" fmla="*/ 5363471 w 12192439"/>
              <a:gd name="connsiteY2390" fmla="*/ 1146215 h 6839191"/>
              <a:gd name="connsiteX2391" fmla="*/ 5478392 w 12192439"/>
              <a:gd name="connsiteY2391" fmla="*/ 929438 h 6839191"/>
              <a:gd name="connsiteX2392" fmla="*/ 5333304 w 12192439"/>
              <a:gd name="connsiteY2392" fmla="*/ 734971 h 6839191"/>
              <a:gd name="connsiteX2393" fmla="*/ 5240388 w 12192439"/>
              <a:gd name="connsiteY2393" fmla="*/ 698924 h 6839191"/>
              <a:gd name="connsiteX2394" fmla="*/ 4796895 w 12192439"/>
              <a:gd name="connsiteY2394" fmla="*/ 614499 h 6839191"/>
              <a:gd name="connsiteX2395" fmla="*/ 4666133 w 12192439"/>
              <a:gd name="connsiteY2395" fmla="*/ 599731 h 6839191"/>
              <a:gd name="connsiteX2396" fmla="*/ 3901352 w 12192439"/>
              <a:gd name="connsiteY2396" fmla="*/ 543660 h 6839191"/>
              <a:gd name="connsiteX2397" fmla="*/ 3381048 w 12192439"/>
              <a:gd name="connsiteY2397" fmla="*/ 525761 h 6839191"/>
              <a:gd name="connsiteX2398" fmla="*/ 2904250 w 12192439"/>
              <a:gd name="connsiteY2398" fmla="*/ 509903 h 6839191"/>
              <a:gd name="connsiteX2399" fmla="*/ 2461942 w 12192439"/>
              <a:gd name="connsiteY2399" fmla="*/ 482452 h 6839191"/>
              <a:gd name="connsiteX2400" fmla="*/ 2437588 w 12192439"/>
              <a:gd name="connsiteY2400" fmla="*/ 480499 h 6839191"/>
              <a:gd name="connsiteX2401" fmla="*/ 2453429 w 12192439"/>
              <a:gd name="connsiteY2401" fmla="*/ 470104 h 6839191"/>
              <a:gd name="connsiteX2402" fmla="*/ 2941284 w 12192439"/>
              <a:gd name="connsiteY2402" fmla="*/ 2764646 h 6839191"/>
              <a:gd name="connsiteX2403" fmla="*/ 2955940 w 12192439"/>
              <a:gd name="connsiteY2403" fmla="*/ 2764207 h 6839191"/>
              <a:gd name="connsiteX2404" fmla="*/ 2897909 w 12192439"/>
              <a:gd name="connsiteY2404" fmla="*/ 2814757 h 6839191"/>
              <a:gd name="connsiteX2405" fmla="*/ 2845385 w 12192439"/>
              <a:gd name="connsiteY2405" fmla="*/ 2816337 h 6839191"/>
              <a:gd name="connsiteX2406" fmla="*/ 2903153 w 12192439"/>
              <a:gd name="connsiteY2406" fmla="*/ 2765765 h 6839191"/>
              <a:gd name="connsiteX2407" fmla="*/ 2941284 w 12192439"/>
              <a:gd name="connsiteY2407" fmla="*/ 2764646 h 6839191"/>
              <a:gd name="connsiteX2408" fmla="*/ 2962083 w 12192439"/>
              <a:gd name="connsiteY2408" fmla="*/ 2764032 h 6839191"/>
              <a:gd name="connsiteX2409" fmla="*/ 3014344 w 12192439"/>
              <a:gd name="connsiteY2409" fmla="*/ 2762518 h 6839191"/>
              <a:gd name="connsiteX2410" fmla="*/ 2956094 w 12192439"/>
              <a:gd name="connsiteY2410" fmla="*/ 2812870 h 6839191"/>
              <a:gd name="connsiteX2411" fmla="*/ 2903899 w 12192439"/>
              <a:gd name="connsiteY2411" fmla="*/ 2814559 h 6839191"/>
              <a:gd name="connsiteX2412" fmla="*/ 2962083 w 12192439"/>
              <a:gd name="connsiteY2412" fmla="*/ 2764032 h 6839191"/>
              <a:gd name="connsiteX2413" fmla="*/ 3020641 w 12192439"/>
              <a:gd name="connsiteY2413" fmla="*/ 2762343 h 6839191"/>
              <a:gd name="connsiteX2414" fmla="*/ 3072222 w 12192439"/>
              <a:gd name="connsiteY2414" fmla="*/ 2760982 h 6839191"/>
              <a:gd name="connsiteX2415" fmla="*/ 3013993 w 12192439"/>
              <a:gd name="connsiteY2415" fmla="*/ 2810983 h 6839191"/>
              <a:gd name="connsiteX2416" fmla="*/ 2969740 w 12192439"/>
              <a:gd name="connsiteY2416" fmla="*/ 2812431 h 6839191"/>
              <a:gd name="connsiteX2417" fmla="*/ 2962281 w 12192439"/>
              <a:gd name="connsiteY2417" fmla="*/ 2812673 h 6839191"/>
              <a:gd name="connsiteX2418" fmla="*/ 3020641 w 12192439"/>
              <a:gd name="connsiteY2418" fmla="*/ 2762343 h 6839191"/>
              <a:gd name="connsiteX2419" fmla="*/ 2969806 w 12192439"/>
              <a:gd name="connsiteY2419" fmla="*/ 2814252 h 6839191"/>
              <a:gd name="connsiteX2420" fmla="*/ 3011843 w 12192439"/>
              <a:gd name="connsiteY2420" fmla="*/ 2812892 h 6839191"/>
              <a:gd name="connsiteX2421" fmla="*/ 2955611 w 12192439"/>
              <a:gd name="connsiteY2421" fmla="*/ 2863354 h 6839191"/>
              <a:gd name="connsiteX2422" fmla="*/ 2904118 w 12192439"/>
              <a:gd name="connsiteY2422" fmla="*/ 2865131 h 6839191"/>
              <a:gd name="connsiteX2423" fmla="*/ 2960131 w 12192439"/>
              <a:gd name="connsiteY2423" fmla="*/ 2814559 h 6839191"/>
              <a:gd name="connsiteX2424" fmla="*/ 2969806 w 12192439"/>
              <a:gd name="connsiteY2424" fmla="*/ 2814252 h 6839191"/>
              <a:gd name="connsiteX2425" fmla="*/ 3018184 w 12192439"/>
              <a:gd name="connsiteY2425" fmla="*/ 2812673 h 6839191"/>
              <a:gd name="connsiteX2426" fmla="*/ 3069326 w 12192439"/>
              <a:gd name="connsiteY2426" fmla="*/ 2811093 h 6839191"/>
              <a:gd name="connsiteX2427" fmla="*/ 3012962 w 12192439"/>
              <a:gd name="connsiteY2427" fmla="*/ 2861313 h 6839191"/>
              <a:gd name="connsiteX2428" fmla="*/ 2998284 w 12192439"/>
              <a:gd name="connsiteY2428" fmla="*/ 2861840 h 6839191"/>
              <a:gd name="connsiteX2429" fmla="*/ 2961820 w 12192439"/>
              <a:gd name="connsiteY2429" fmla="*/ 2863134 h 6839191"/>
              <a:gd name="connsiteX2430" fmla="*/ 3018184 w 12192439"/>
              <a:gd name="connsiteY2430" fmla="*/ 2812673 h 6839191"/>
              <a:gd name="connsiteX2431" fmla="*/ 2998350 w 12192439"/>
              <a:gd name="connsiteY2431" fmla="*/ 2863771 h 6839191"/>
              <a:gd name="connsiteX2432" fmla="*/ 3010768 w 12192439"/>
              <a:gd name="connsiteY2432" fmla="*/ 2863332 h 6839191"/>
              <a:gd name="connsiteX2433" fmla="*/ 2956555 w 12192439"/>
              <a:gd name="connsiteY2433" fmla="*/ 2913859 h 6839191"/>
              <a:gd name="connsiteX2434" fmla="*/ 2905764 w 12192439"/>
              <a:gd name="connsiteY2434" fmla="*/ 2915680 h 6839191"/>
              <a:gd name="connsiteX2435" fmla="*/ 2959648 w 12192439"/>
              <a:gd name="connsiteY2435" fmla="*/ 2865153 h 6839191"/>
              <a:gd name="connsiteX2436" fmla="*/ 2998350 w 12192439"/>
              <a:gd name="connsiteY2436" fmla="*/ 2863771 h 6839191"/>
              <a:gd name="connsiteX2437" fmla="*/ 3019346 w 12192439"/>
              <a:gd name="connsiteY2437" fmla="*/ 2861094 h 6839191"/>
              <a:gd name="connsiteX2438" fmla="*/ 3075842 w 12192439"/>
              <a:gd name="connsiteY2438" fmla="*/ 2810896 h 6839191"/>
              <a:gd name="connsiteX2439" fmla="*/ 3126391 w 12192439"/>
              <a:gd name="connsiteY2439" fmla="*/ 2809469 h 6839191"/>
              <a:gd name="connsiteX2440" fmla="*/ 3070203 w 12192439"/>
              <a:gd name="connsiteY2440" fmla="*/ 2859317 h 6839191"/>
              <a:gd name="connsiteX2441" fmla="*/ 3019346 w 12192439"/>
              <a:gd name="connsiteY2441" fmla="*/ 2861094 h 6839191"/>
              <a:gd name="connsiteX2442" fmla="*/ 3078014 w 12192439"/>
              <a:gd name="connsiteY2442" fmla="*/ 2808987 h 6839191"/>
              <a:gd name="connsiteX2443" fmla="*/ 3136089 w 12192439"/>
              <a:gd name="connsiteY2443" fmla="*/ 2759490 h 6839191"/>
              <a:gd name="connsiteX2444" fmla="*/ 3186068 w 12192439"/>
              <a:gd name="connsiteY2444" fmla="*/ 2758613 h 6839191"/>
              <a:gd name="connsiteX2445" fmla="*/ 3128563 w 12192439"/>
              <a:gd name="connsiteY2445" fmla="*/ 2807583 h 6839191"/>
              <a:gd name="connsiteX2446" fmla="*/ 3078014 w 12192439"/>
              <a:gd name="connsiteY2446" fmla="*/ 2808987 h 6839191"/>
              <a:gd name="connsiteX2447" fmla="*/ 3138217 w 12192439"/>
              <a:gd name="connsiteY2447" fmla="*/ 2757713 h 6839191"/>
              <a:gd name="connsiteX2448" fmla="*/ 3219812 w 12192439"/>
              <a:gd name="connsiteY2448" fmla="*/ 2691345 h 6839191"/>
              <a:gd name="connsiteX2449" fmla="*/ 3970617 w 12192439"/>
              <a:gd name="connsiteY2449" fmla="*/ 2162074 h 6839191"/>
              <a:gd name="connsiteX2450" fmla="*/ 4464835 w 12192439"/>
              <a:gd name="connsiteY2450" fmla="*/ 1857458 h 6839191"/>
              <a:gd name="connsiteX2451" fmla="*/ 5237646 w 12192439"/>
              <a:gd name="connsiteY2451" fmla="*/ 1369912 h 6839191"/>
              <a:gd name="connsiteX2452" fmla="*/ 5271938 w 12192439"/>
              <a:gd name="connsiteY2452" fmla="*/ 1346785 h 6839191"/>
              <a:gd name="connsiteX2453" fmla="*/ 5547415 w 12192439"/>
              <a:gd name="connsiteY2453" fmla="*/ 1130784 h 6839191"/>
              <a:gd name="connsiteX2454" fmla="*/ 5653253 w 12192439"/>
              <a:gd name="connsiteY2454" fmla="*/ 895470 h 6839191"/>
              <a:gd name="connsiteX2455" fmla="*/ 5473872 w 12192439"/>
              <a:gd name="connsiteY2455" fmla="*/ 699880 h 6839191"/>
              <a:gd name="connsiteX2456" fmla="*/ 5376284 w 12192439"/>
              <a:gd name="connsiteY2456" fmla="*/ 663228 h 6839191"/>
              <a:gd name="connsiteX2457" fmla="*/ 4913023 w 12192439"/>
              <a:gd name="connsiteY2457" fmla="*/ 571802 h 6839191"/>
              <a:gd name="connsiteX2458" fmla="*/ 4776425 w 12192439"/>
              <a:gd name="connsiteY2458" fmla="*/ 554836 h 6839191"/>
              <a:gd name="connsiteX2459" fmla="*/ 3977177 w 12192439"/>
              <a:gd name="connsiteY2459" fmla="*/ 488457 h 6839191"/>
              <a:gd name="connsiteX2460" fmla="*/ 3358011 w 12192439"/>
              <a:gd name="connsiteY2460" fmla="*/ 462682 h 6839191"/>
              <a:gd name="connsiteX2461" fmla="*/ 2934702 w 12192439"/>
              <a:gd name="connsiteY2461" fmla="*/ 446714 h 6839191"/>
              <a:gd name="connsiteX2462" fmla="*/ 2526028 w 12192439"/>
              <a:gd name="connsiteY2462" fmla="*/ 424504 h 6839191"/>
              <a:gd name="connsiteX2463" fmla="*/ 2543317 w 12192439"/>
              <a:gd name="connsiteY2463" fmla="*/ 414113 h 6839191"/>
              <a:gd name="connsiteX2464" fmla="*/ 2942118 w 12192439"/>
              <a:gd name="connsiteY2464" fmla="*/ 435138 h 6839191"/>
              <a:gd name="connsiteX2465" fmla="*/ 3347282 w 12192439"/>
              <a:gd name="connsiteY2465" fmla="*/ 450817 h 6839191"/>
              <a:gd name="connsiteX2466" fmla="*/ 3995891 w 12192439"/>
              <a:gd name="connsiteY2466" fmla="*/ 478875 h 6839191"/>
              <a:gd name="connsiteX2467" fmla="*/ 4803499 w 12192439"/>
              <a:gd name="connsiteY2467" fmla="*/ 547806 h 6839191"/>
              <a:gd name="connsiteX2468" fmla="*/ 4941479 w 12192439"/>
              <a:gd name="connsiteY2468" fmla="*/ 565319 h 6839191"/>
              <a:gd name="connsiteX2469" fmla="*/ 5408997 w 12192439"/>
              <a:gd name="connsiteY2469" fmla="*/ 658333 h 6839191"/>
              <a:gd name="connsiteX2470" fmla="*/ 5507287 w 12192439"/>
              <a:gd name="connsiteY2470" fmla="*/ 694966 h 6839191"/>
              <a:gd name="connsiteX2471" fmla="*/ 5692789 w 12192439"/>
              <a:gd name="connsiteY2471" fmla="*/ 887633 h 6839191"/>
              <a:gd name="connsiteX2472" fmla="*/ 5590308 w 12192439"/>
              <a:gd name="connsiteY2472" fmla="*/ 1124031 h 6839191"/>
              <a:gd name="connsiteX2473" fmla="*/ 5313865 w 12192439"/>
              <a:gd name="connsiteY2473" fmla="*/ 1342502 h 6839191"/>
              <a:gd name="connsiteX2474" fmla="*/ 5278695 w 12192439"/>
              <a:gd name="connsiteY2474" fmla="*/ 1366371 h 6839191"/>
              <a:gd name="connsiteX2475" fmla="*/ 4503668 w 12192439"/>
              <a:gd name="connsiteY2475" fmla="*/ 1858943 h 6839191"/>
              <a:gd name="connsiteX2476" fmla="*/ 4000499 w 12192439"/>
              <a:gd name="connsiteY2476" fmla="*/ 2171563 h 6839191"/>
              <a:gd name="connsiteX2477" fmla="*/ 3243814 w 12192439"/>
              <a:gd name="connsiteY2477" fmla="*/ 2711223 h 6839191"/>
              <a:gd name="connsiteX2478" fmla="*/ 3188174 w 12192439"/>
              <a:gd name="connsiteY2478" fmla="*/ 2756836 h 6839191"/>
              <a:gd name="connsiteX2479" fmla="*/ 3138217 w 12192439"/>
              <a:gd name="connsiteY2479" fmla="*/ 2757713 h 6839191"/>
              <a:gd name="connsiteX2480" fmla="*/ 2523022 w 12192439"/>
              <a:gd name="connsiteY2480" fmla="*/ 424304 h 6839191"/>
              <a:gd name="connsiteX2481" fmla="*/ 2490990 w 12192439"/>
              <a:gd name="connsiteY2481" fmla="*/ 422222 h 6839191"/>
              <a:gd name="connsiteX2482" fmla="*/ 2507072 w 12192439"/>
              <a:gd name="connsiteY2482" fmla="*/ 411882 h 6839191"/>
              <a:gd name="connsiteX2483" fmla="*/ 2540245 w 12192439"/>
              <a:gd name="connsiteY2483" fmla="*/ 413927 h 6839191"/>
              <a:gd name="connsiteX2484" fmla="*/ 2523022 w 12192439"/>
              <a:gd name="connsiteY2484" fmla="*/ 424304 h 6839191"/>
              <a:gd name="connsiteX2485" fmla="*/ 2453495 w 12192439"/>
              <a:gd name="connsiteY2485" fmla="*/ 419758 h 6839191"/>
              <a:gd name="connsiteX2486" fmla="*/ 2422976 w 12192439"/>
              <a:gd name="connsiteY2486" fmla="*/ 417641 h 6839191"/>
              <a:gd name="connsiteX2487" fmla="*/ 2436557 w 12192439"/>
              <a:gd name="connsiteY2487" fmla="*/ 407419 h 6839191"/>
              <a:gd name="connsiteX2488" fmla="*/ 2468304 w 12192439"/>
              <a:gd name="connsiteY2488" fmla="*/ 409469 h 6839191"/>
              <a:gd name="connsiteX2489" fmla="*/ 2453495 w 12192439"/>
              <a:gd name="connsiteY2489" fmla="*/ 419758 h 6839191"/>
              <a:gd name="connsiteX2490" fmla="*/ 2419905 w 12192439"/>
              <a:gd name="connsiteY2490" fmla="*/ 417420 h 6839191"/>
              <a:gd name="connsiteX2491" fmla="*/ 2390374 w 12192439"/>
              <a:gd name="connsiteY2491" fmla="*/ 415160 h 6839191"/>
              <a:gd name="connsiteX2492" fmla="*/ 2402616 w 12192439"/>
              <a:gd name="connsiteY2492" fmla="*/ 405057 h 6839191"/>
              <a:gd name="connsiteX2493" fmla="*/ 2433486 w 12192439"/>
              <a:gd name="connsiteY2493" fmla="*/ 407213 h 6839191"/>
              <a:gd name="connsiteX2494" fmla="*/ 2419905 w 12192439"/>
              <a:gd name="connsiteY2494" fmla="*/ 417420 h 6839191"/>
              <a:gd name="connsiteX2495" fmla="*/ 2387390 w 12192439"/>
              <a:gd name="connsiteY2495" fmla="*/ 414919 h 6839191"/>
              <a:gd name="connsiteX2496" fmla="*/ 2358912 w 12192439"/>
              <a:gd name="connsiteY2496" fmla="*/ 412442 h 6839191"/>
              <a:gd name="connsiteX2497" fmla="*/ 2369684 w 12192439"/>
              <a:gd name="connsiteY2497" fmla="*/ 402483 h 6839191"/>
              <a:gd name="connsiteX2498" fmla="*/ 2399566 w 12192439"/>
              <a:gd name="connsiteY2498" fmla="*/ 404831 h 6839191"/>
              <a:gd name="connsiteX2499" fmla="*/ 2387390 w 12192439"/>
              <a:gd name="connsiteY2499" fmla="*/ 414919 h 6839191"/>
              <a:gd name="connsiteX2500" fmla="*/ 2351979 w 12192439"/>
              <a:gd name="connsiteY2500" fmla="*/ 415937 h 6839191"/>
              <a:gd name="connsiteX2501" fmla="*/ 2341711 w 12192439"/>
              <a:gd name="connsiteY2501" fmla="*/ 425816 h 6839191"/>
              <a:gd name="connsiteX2502" fmla="*/ 2316217 w 12192439"/>
              <a:gd name="connsiteY2502" fmla="*/ 422913 h 6839191"/>
              <a:gd name="connsiteX2503" fmla="*/ 2325059 w 12192439"/>
              <a:gd name="connsiteY2503" fmla="*/ 413187 h 6839191"/>
              <a:gd name="connsiteX2504" fmla="*/ 2351979 w 12192439"/>
              <a:gd name="connsiteY2504" fmla="*/ 415937 h 6839191"/>
              <a:gd name="connsiteX2505" fmla="*/ 2337959 w 12192439"/>
              <a:gd name="connsiteY2505" fmla="*/ 429473 h 6839191"/>
              <a:gd name="connsiteX2506" fmla="*/ 2328086 w 12192439"/>
              <a:gd name="connsiteY2506" fmla="*/ 439281 h 6839191"/>
              <a:gd name="connsiteX2507" fmla="*/ 2304501 w 12192439"/>
              <a:gd name="connsiteY2507" fmla="*/ 436220 h 6839191"/>
              <a:gd name="connsiteX2508" fmla="*/ 2312926 w 12192439"/>
              <a:gd name="connsiteY2508" fmla="*/ 426569 h 6839191"/>
              <a:gd name="connsiteX2509" fmla="*/ 2337959 w 12192439"/>
              <a:gd name="connsiteY2509" fmla="*/ 429473 h 6839191"/>
              <a:gd name="connsiteX2510" fmla="*/ 2340812 w 12192439"/>
              <a:gd name="connsiteY2510" fmla="*/ 429778 h 6839191"/>
              <a:gd name="connsiteX2511" fmla="*/ 2366964 w 12192439"/>
              <a:gd name="connsiteY2511" fmla="*/ 432405 h 6839191"/>
              <a:gd name="connsiteX2512" fmla="*/ 2355621 w 12192439"/>
              <a:gd name="connsiteY2512" fmla="*/ 442387 h 6839191"/>
              <a:gd name="connsiteX2513" fmla="*/ 2330873 w 12192439"/>
              <a:gd name="connsiteY2513" fmla="*/ 439614 h 6839191"/>
              <a:gd name="connsiteX2514" fmla="*/ 2340812 w 12192439"/>
              <a:gd name="connsiteY2514" fmla="*/ 429778 h 6839191"/>
              <a:gd name="connsiteX2515" fmla="*/ 2351694 w 12192439"/>
              <a:gd name="connsiteY2515" fmla="*/ 445926 h 6839191"/>
              <a:gd name="connsiteX2516" fmla="*/ 2340768 w 12192439"/>
              <a:gd name="connsiteY2516" fmla="*/ 455825 h 6839191"/>
              <a:gd name="connsiteX2517" fmla="*/ 2317840 w 12192439"/>
              <a:gd name="connsiteY2517" fmla="*/ 452905 h 6839191"/>
              <a:gd name="connsiteX2518" fmla="*/ 2327362 w 12192439"/>
              <a:gd name="connsiteY2518" fmla="*/ 443157 h 6839191"/>
              <a:gd name="connsiteX2519" fmla="*/ 2351694 w 12192439"/>
              <a:gd name="connsiteY2519" fmla="*/ 445926 h 6839191"/>
              <a:gd name="connsiteX2520" fmla="*/ 2354524 w 12192439"/>
              <a:gd name="connsiteY2520" fmla="*/ 446229 h 6839191"/>
              <a:gd name="connsiteX2521" fmla="*/ 2380040 w 12192439"/>
              <a:gd name="connsiteY2521" fmla="*/ 448741 h 6839191"/>
              <a:gd name="connsiteX2522" fmla="*/ 2367732 w 12192439"/>
              <a:gd name="connsiteY2522" fmla="*/ 458811 h 6839191"/>
              <a:gd name="connsiteX2523" fmla="*/ 2343510 w 12192439"/>
              <a:gd name="connsiteY2523" fmla="*/ 456155 h 6839191"/>
              <a:gd name="connsiteX2524" fmla="*/ 2354524 w 12192439"/>
              <a:gd name="connsiteY2524" fmla="*/ 446229 h 6839191"/>
              <a:gd name="connsiteX2525" fmla="*/ 2382892 w 12192439"/>
              <a:gd name="connsiteY2525" fmla="*/ 449009 h 6839191"/>
              <a:gd name="connsiteX2526" fmla="*/ 2409615 w 12192439"/>
              <a:gd name="connsiteY2526" fmla="*/ 451319 h 6839191"/>
              <a:gd name="connsiteX2527" fmla="*/ 2395968 w 12192439"/>
              <a:gd name="connsiteY2527" fmla="*/ 461541 h 6839191"/>
              <a:gd name="connsiteX2528" fmla="*/ 2370562 w 12192439"/>
              <a:gd name="connsiteY2528" fmla="*/ 459105 h 6839191"/>
              <a:gd name="connsiteX2529" fmla="*/ 2382892 w 12192439"/>
              <a:gd name="connsiteY2529" fmla="*/ 449009 h 6839191"/>
              <a:gd name="connsiteX2530" fmla="*/ 2391405 w 12192439"/>
              <a:gd name="connsiteY2530" fmla="*/ 464985 h 6839191"/>
              <a:gd name="connsiteX2531" fmla="*/ 2378197 w 12192439"/>
              <a:gd name="connsiteY2531" fmla="*/ 475133 h 6839191"/>
              <a:gd name="connsiteX2532" fmla="*/ 2354480 w 12192439"/>
              <a:gd name="connsiteY2532" fmla="*/ 472552 h 6839191"/>
              <a:gd name="connsiteX2533" fmla="*/ 2366371 w 12192439"/>
              <a:gd name="connsiteY2533" fmla="*/ 462537 h 6839191"/>
              <a:gd name="connsiteX2534" fmla="*/ 2391405 w 12192439"/>
              <a:gd name="connsiteY2534" fmla="*/ 464985 h 6839191"/>
              <a:gd name="connsiteX2535" fmla="*/ 2373897 w 12192439"/>
              <a:gd name="connsiteY2535" fmla="*/ 478454 h 6839191"/>
              <a:gd name="connsiteX2536" fmla="*/ 2361106 w 12192439"/>
              <a:gd name="connsiteY2536" fmla="*/ 488511 h 6839191"/>
              <a:gd name="connsiteX2537" fmla="*/ 2339100 w 12192439"/>
              <a:gd name="connsiteY2537" fmla="*/ 485773 h 6839191"/>
              <a:gd name="connsiteX2538" fmla="*/ 2350531 w 12192439"/>
              <a:gd name="connsiteY2538" fmla="*/ 475865 h 6839191"/>
              <a:gd name="connsiteX2539" fmla="*/ 2373897 w 12192439"/>
              <a:gd name="connsiteY2539" fmla="*/ 478454 h 6839191"/>
              <a:gd name="connsiteX2540" fmla="*/ 2376661 w 12192439"/>
              <a:gd name="connsiteY2540" fmla="*/ 478742 h 6839191"/>
              <a:gd name="connsiteX2541" fmla="*/ 2401256 w 12192439"/>
              <a:gd name="connsiteY2541" fmla="*/ 481131 h 6839191"/>
              <a:gd name="connsiteX2542" fmla="*/ 2387083 w 12192439"/>
              <a:gd name="connsiteY2542" fmla="*/ 491342 h 6839191"/>
              <a:gd name="connsiteX2543" fmla="*/ 2363805 w 12192439"/>
              <a:gd name="connsiteY2543" fmla="*/ 488821 h 6839191"/>
              <a:gd name="connsiteX2544" fmla="*/ 2376661 w 12192439"/>
              <a:gd name="connsiteY2544" fmla="*/ 478742 h 6839191"/>
              <a:gd name="connsiteX2545" fmla="*/ 2404020 w 12192439"/>
              <a:gd name="connsiteY2545" fmla="*/ 481383 h 6839191"/>
              <a:gd name="connsiteX2546" fmla="*/ 2429756 w 12192439"/>
              <a:gd name="connsiteY2546" fmla="*/ 483617 h 6839191"/>
              <a:gd name="connsiteX2547" fmla="*/ 2414398 w 12192439"/>
              <a:gd name="connsiteY2547" fmla="*/ 493964 h 6839191"/>
              <a:gd name="connsiteX2548" fmla="*/ 2389781 w 12192439"/>
              <a:gd name="connsiteY2548" fmla="*/ 491614 h 6839191"/>
              <a:gd name="connsiteX2549" fmla="*/ 2404020 w 12192439"/>
              <a:gd name="connsiteY2549" fmla="*/ 481383 h 6839191"/>
              <a:gd name="connsiteX2550" fmla="*/ 2409615 w 12192439"/>
              <a:gd name="connsiteY2550" fmla="*/ 497191 h 6839191"/>
              <a:gd name="connsiteX2551" fmla="*/ 2394718 w 12192439"/>
              <a:gd name="connsiteY2551" fmla="*/ 507468 h 6839191"/>
              <a:gd name="connsiteX2552" fmla="*/ 2371703 w 12192439"/>
              <a:gd name="connsiteY2552" fmla="*/ 504975 h 6839191"/>
              <a:gd name="connsiteX2553" fmla="*/ 2385415 w 12192439"/>
              <a:gd name="connsiteY2553" fmla="*/ 494841 h 6839191"/>
              <a:gd name="connsiteX2554" fmla="*/ 2409615 w 12192439"/>
              <a:gd name="connsiteY2554" fmla="*/ 497191 h 6839191"/>
              <a:gd name="connsiteX2555" fmla="*/ 3086570 w 12192439"/>
              <a:gd name="connsiteY2555" fmla="*/ 2575502 h 6839191"/>
              <a:gd name="connsiteX2556" fmla="*/ 3809797 w 12192439"/>
              <a:gd name="connsiteY2556" fmla="*/ 2096846 h 6839191"/>
              <a:gd name="connsiteX2557" fmla="*/ 4256976 w 12192439"/>
              <a:gd name="connsiteY2557" fmla="*/ 1832938 h 6839191"/>
              <a:gd name="connsiteX2558" fmla="*/ 5020353 w 12192439"/>
              <a:gd name="connsiteY2558" fmla="*/ 1370195 h 6839191"/>
              <a:gd name="connsiteX2559" fmla="*/ 5049906 w 12192439"/>
              <a:gd name="connsiteY2559" fmla="*/ 1350934 h 6839191"/>
              <a:gd name="connsiteX2560" fmla="*/ 5317485 w 12192439"/>
              <a:gd name="connsiteY2560" fmla="*/ 1150076 h 6839191"/>
              <a:gd name="connsiteX2561" fmla="*/ 5434666 w 12192439"/>
              <a:gd name="connsiteY2561" fmla="*/ 937935 h 6839191"/>
              <a:gd name="connsiteX2562" fmla="*/ 5298134 w 12192439"/>
              <a:gd name="connsiteY2562" fmla="*/ 743751 h 6839191"/>
              <a:gd name="connsiteX2563" fmla="*/ 5206403 w 12192439"/>
              <a:gd name="connsiteY2563" fmla="*/ 707858 h 6839191"/>
              <a:gd name="connsiteX2564" fmla="*/ 4767868 w 12192439"/>
              <a:gd name="connsiteY2564" fmla="*/ 625182 h 6839191"/>
              <a:gd name="connsiteX2565" fmla="*/ 4638555 w 12192439"/>
              <a:gd name="connsiteY2565" fmla="*/ 610965 h 6839191"/>
              <a:gd name="connsiteX2566" fmla="*/ 3882396 w 12192439"/>
              <a:gd name="connsiteY2566" fmla="*/ 557469 h 6839191"/>
              <a:gd name="connsiteX2567" fmla="*/ 3382935 w 12192439"/>
              <a:gd name="connsiteY2567" fmla="*/ 541277 h 6839191"/>
              <a:gd name="connsiteX2568" fmla="*/ 2896637 w 12192439"/>
              <a:gd name="connsiteY2568" fmla="*/ 525711 h 6839191"/>
              <a:gd name="connsiteX2569" fmla="*/ 2459440 w 12192439"/>
              <a:gd name="connsiteY2569" fmla="*/ 497829 h 6839191"/>
              <a:gd name="connsiteX2570" fmla="*/ 2417118 w 12192439"/>
              <a:gd name="connsiteY2570" fmla="*/ 494218 h 6839191"/>
              <a:gd name="connsiteX2571" fmla="*/ 2432520 w 12192439"/>
              <a:gd name="connsiteY2571" fmla="*/ 483851 h 6839191"/>
              <a:gd name="connsiteX2572" fmla="*/ 2461634 w 12192439"/>
              <a:gd name="connsiteY2572" fmla="*/ 486197 h 6839191"/>
              <a:gd name="connsiteX2573" fmla="*/ 2904074 w 12192439"/>
              <a:gd name="connsiteY2573" fmla="*/ 513657 h 6839191"/>
              <a:gd name="connsiteX2574" fmla="*/ 3380938 w 12192439"/>
              <a:gd name="connsiteY2574" fmla="*/ 529517 h 6839191"/>
              <a:gd name="connsiteX2575" fmla="*/ 3901177 w 12192439"/>
              <a:gd name="connsiteY2575" fmla="*/ 547414 h 6839191"/>
              <a:gd name="connsiteX2576" fmla="*/ 4665739 w 12192439"/>
              <a:gd name="connsiteY2576" fmla="*/ 603470 h 6839191"/>
              <a:gd name="connsiteX2577" fmla="*/ 4796456 w 12192439"/>
              <a:gd name="connsiteY2577" fmla="*/ 618233 h 6839191"/>
              <a:gd name="connsiteX2578" fmla="*/ 5239247 w 12192439"/>
              <a:gd name="connsiteY2578" fmla="*/ 702509 h 6839191"/>
              <a:gd name="connsiteX2579" fmla="*/ 5331658 w 12192439"/>
              <a:gd name="connsiteY2579" fmla="*/ 738354 h 6839191"/>
              <a:gd name="connsiteX2580" fmla="*/ 5474641 w 12192439"/>
              <a:gd name="connsiteY2580" fmla="*/ 929444 h 6839191"/>
              <a:gd name="connsiteX2581" fmla="*/ 5360816 w 12192439"/>
              <a:gd name="connsiteY2581" fmla="*/ 1143571 h 6839191"/>
              <a:gd name="connsiteX2582" fmla="*/ 5092360 w 12192439"/>
              <a:gd name="connsiteY2582" fmla="*/ 1346919 h 6839191"/>
              <a:gd name="connsiteX2583" fmla="*/ 5061754 w 12192439"/>
              <a:gd name="connsiteY2583" fmla="*/ 1367020 h 6839191"/>
              <a:gd name="connsiteX2584" fmla="*/ 4296995 w 12192439"/>
              <a:gd name="connsiteY2584" fmla="*/ 1834509 h 6839191"/>
              <a:gd name="connsiteX2585" fmla="*/ 3840008 w 12192439"/>
              <a:gd name="connsiteY2585" fmla="*/ 2106702 h 6839191"/>
              <a:gd name="connsiteX2586" fmla="*/ 3110989 w 12192439"/>
              <a:gd name="connsiteY2586" fmla="*/ 2595687 h 6839191"/>
              <a:gd name="connsiteX2587" fmla="*/ 2899269 w 12192439"/>
              <a:gd name="connsiteY2587" fmla="*/ 2764164 h 6839191"/>
              <a:gd name="connsiteX2588" fmla="*/ 2845934 w 12192439"/>
              <a:gd name="connsiteY2588" fmla="*/ 2765656 h 6839191"/>
              <a:gd name="connsiteX2589" fmla="*/ 3086570 w 12192439"/>
              <a:gd name="connsiteY2589" fmla="*/ 2575502 h 6839191"/>
              <a:gd name="connsiteX2590" fmla="*/ 2897185 w 12192439"/>
              <a:gd name="connsiteY2590" fmla="*/ 2765941 h 6839191"/>
              <a:gd name="connsiteX2591" fmla="*/ 2839593 w 12192439"/>
              <a:gd name="connsiteY2591" fmla="*/ 2816490 h 6839191"/>
              <a:gd name="connsiteX2592" fmla="*/ 2786784 w 12192439"/>
              <a:gd name="connsiteY2592" fmla="*/ 2817916 h 6839191"/>
              <a:gd name="connsiteX2593" fmla="*/ 2843849 w 12192439"/>
              <a:gd name="connsiteY2593" fmla="*/ 2767433 h 6839191"/>
              <a:gd name="connsiteX2594" fmla="*/ 2897185 w 12192439"/>
              <a:gd name="connsiteY2594" fmla="*/ 2765941 h 6839191"/>
              <a:gd name="connsiteX2595" fmla="*/ 2837487 w 12192439"/>
              <a:gd name="connsiteY2595" fmla="*/ 2818377 h 6839191"/>
              <a:gd name="connsiteX2596" fmla="*/ 2783098 w 12192439"/>
              <a:gd name="connsiteY2596" fmla="*/ 2868663 h 6839191"/>
              <a:gd name="connsiteX2597" fmla="*/ 2731188 w 12192439"/>
              <a:gd name="connsiteY2597" fmla="*/ 2869716 h 6839191"/>
              <a:gd name="connsiteX2598" fmla="*/ 2784721 w 12192439"/>
              <a:gd name="connsiteY2598" fmla="*/ 2819781 h 6839191"/>
              <a:gd name="connsiteX2599" fmla="*/ 2837487 w 12192439"/>
              <a:gd name="connsiteY2599" fmla="*/ 2818377 h 6839191"/>
              <a:gd name="connsiteX2600" fmla="*/ 2843279 w 12192439"/>
              <a:gd name="connsiteY2600" fmla="*/ 2818223 h 6839191"/>
              <a:gd name="connsiteX2601" fmla="*/ 2895803 w 12192439"/>
              <a:gd name="connsiteY2601" fmla="*/ 2816644 h 6839191"/>
              <a:gd name="connsiteX2602" fmla="*/ 2840536 w 12192439"/>
              <a:gd name="connsiteY2602" fmla="*/ 2867128 h 6839191"/>
              <a:gd name="connsiteX2603" fmla="*/ 2788671 w 12192439"/>
              <a:gd name="connsiteY2603" fmla="*/ 2868531 h 6839191"/>
              <a:gd name="connsiteX2604" fmla="*/ 2843279 w 12192439"/>
              <a:gd name="connsiteY2604" fmla="*/ 2818223 h 6839191"/>
              <a:gd name="connsiteX2605" fmla="*/ 2901771 w 12192439"/>
              <a:gd name="connsiteY2605" fmla="*/ 2816446 h 6839191"/>
              <a:gd name="connsiteX2606" fmla="*/ 2953944 w 12192439"/>
              <a:gd name="connsiteY2606" fmla="*/ 2814779 h 6839191"/>
              <a:gd name="connsiteX2607" fmla="*/ 2898085 w 12192439"/>
              <a:gd name="connsiteY2607" fmla="*/ 2865328 h 6839191"/>
              <a:gd name="connsiteX2608" fmla="*/ 2846350 w 12192439"/>
              <a:gd name="connsiteY2608" fmla="*/ 2866974 h 6839191"/>
              <a:gd name="connsiteX2609" fmla="*/ 2901771 w 12192439"/>
              <a:gd name="connsiteY2609" fmla="*/ 2816446 h 6839191"/>
              <a:gd name="connsiteX2610" fmla="*/ 2895957 w 12192439"/>
              <a:gd name="connsiteY2610" fmla="*/ 2867325 h 6839191"/>
              <a:gd name="connsiteX2611" fmla="*/ 2843016 w 12192439"/>
              <a:gd name="connsiteY2611" fmla="*/ 2917699 h 6839191"/>
              <a:gd name="connsiteX2612" fmla="*/ 2792049 w 12192439"/>
              <a:gd name="connsiteY2612" fmla="*/ 2919015 h 6839191"/>
              <a:gd name="connsiteX2613" fmla="*/ 2844244 w 12192439"/>
              <a:gd name="connsiteY2613" fmla="*/ 2868927 h 6839191"/>
              <a:gd name="connsiteX2614" fmla="*/ 2895957 w 12192439"/>
              <a:gd name="connsiteY2614" fmla="*/ 2867325 h 6839191"/>
              <a:gd name="connsiteX2615" fmla="*/ 2901946 w 12192439"/>
              <a:gd name="connsiteY2615" fmla="*/ 2867128 h 6839191"/>
              <a:gd name="connsiteX2616" fmla="*/ 2953439 w 12192439"/>
              <a:gd name="connsiteY2616" fmla="*/ 2865372 h 6839191"/>
              <a:gd name="connsiteX2617" fmla="*/ 2899752 w 12192439"/>
              <a:gd name="connsiteY2617" fmla="*/ 2915900 h 6839191"/>
              <a:gd name="connsiteX2618" fmla="*/ 2848808 w 12192439"/>
              <a:gd name="connsiteY2618" fmla="*/ 2917523 h 6839191"/>
              <a:gd name="connsiteX2619" fmla="*/ 2901946 w 12192439"/>
              <a:gd name="connsiteY2619" fmla="*/ 2867128 h 6839191"/>
              <a:gd name="connsiteX2620" fmla="*/ 2897580 w 12192439"/>
              <a:gd name="connsiteY2620" fmla="*/ 2917984 h 6839191"/>
              <a:gd name="connsiteX2621" fmla="*/ 2846877 w 12192439"/>
              <a:gd name="connsiteY2621" fmla="*/ 2968139 h 6839191"/>
              <a:gd name="connsiteX2622" fmla="*/ 2796876 w 12192439"/>
              <a:gd name="connsiteY2622" fmla="*/ 2969411 h 6839191"/>
              <a:gd name="connsiteX2623" fmla="*/ 2846680 w 12192439"/>
              <a:gd name="connsiteY2623" fmla="*/ 2919608 h 6839191"/>
              <a:gd name="connsiteX2624" fmla="*/ 2897580 w 12192439"/>
              <a:gd name="connsiteY2624" fmla="*/ 2917984 h 6839191"/>
              <a:gd name="connsiteX2625" fmla="*/ 2903592 w 12192439"/>
              <a:gd name="connsiteY2625" fmla="*/ 2917787 h 6839191"/>
              <a:gd name="connsiteX2626" fmla="*/ 2954361 w 12192439"/>
              <a:gd name="connsiteY2626" fmla="*/ 2915966 h 6839191"/>
              <a:gd name="connsiteX2627" fmla="*/ 2902780 w 12192439"/>
              <a:gd name="connsiteY2627" fmla="*/ 2966384 h 6839191"/>
              <a:gd name="connsiteX2628" fmla="*/ 2852713 w 12192439"/>
              <a:gd name="connsiteY2628" fmla="*/ 2967985 h 6839191"/>
              <a:gd name="connsiteX2629" fmla="*/ 2903592 w 12192439"/>
              <a:gd name="connsiteY2629" fmla="*/ 2917787 h 6839191"/>
              <a:gd name="connsiteX2630" fmla="*/ 2900608 w 12192439"/>
              <a:gd name="connsiteY2630" fmla="*/ 2968578 h 6839191"/>
              <a:gd name="connsiteX2631" fmla="*/ 2852099 w 12192439"/>
              <a:gd name="connsiteY2631" fmla="*/ 3018491 h 6839191"/>
              <a:gd name="connsiteX2632" fmla="*/ 2803041 w 12192439"/>
              <a:gd name="connsiteY2632" fmla="*/ 3019632 h 6839191"/>
              <a:gd name="connsiteX2633" fmla="*/ 2850563 w 12192439"/>
              <a:gd name="connsiteY2633" fmla="*/ 2970157 h 6839191"/>
              <a:gd name="connsiteX2634" fmla="*/ 2900608 w 12192439"/>
              <a:gd name="connsiteY2634" fmla="*/ 2968578 h 6839191"/>
              <a:gd name="connsiteX2635" fmla="*/ 2906641 w 12192439"/>
              <a:gd name="connsiteY2635" fmla="*/ 2968358 h 6839191"/>
              <a:gd name="connsiteX2636" fmla="*/ 2956993 w 12192439"/>
              <a:gd name="connsiteY2636" fmla="*/ 2966515 h 6839191"/>
              <a:gd name="connsiteX2637" fmla="*/ 2933276 w 12192439"/>
              <a:gd name="connsiteY2637" fmla="*/ 2990276 h 6839191"/>
              <a:gd name="connsiteX2638" fmla="*/ 2907497 w 12192439"/>
              <a:gd name="connsiteY2638" fmla="*/ 3016779 h 6839191"/>
              <a:gd name="connsiteX2639" fmla="*/ 2857935 w 12192439"/>
              <a:gd name="connsiteY2639" fmla="*/ 3018315 h 6839191"/>
              <a:gd name="connsiteX2640" fmla="*/ 2906641 w 12192439"/>
              <a:gd name="connsiteY2640" fmla="*/ 2968358 h 6839191"/>
              <a:gd name="connsiteX2641" fmla="*/ 2905303 w 12192439"/>
              <a:gd name="connsiteY2641" fmla="*/ 3019061 h 6839191"/>
              <a:gd name="connsiteX2642" fmla="*/ 2858922 w 12192439"/>
              <a:gd name="connsiteY2642" fmla="*/ 3068689 h 6839191"/>
              <a:gd name="connsiteX2643" fmla="*/ 2810457 w 12192439"/>
              <a:gd name="connsiteY2643" fmla="*/ 3069720 h 6839191"/>
              <a:gd name="connsiteX2644" fmla="*/ 2855785 w 12192439"/>
              <a:gd name="connsiteY2644" fmla="*/ 3020597 h 6839191"/>
              <a:gd name="connsiteX2645" fmla="*/ 2905303 w 12192439"/>
              <a:gd name="connsiteY2645" fmla="*/ 3019061 h 6839191"/>
              <a:gd name="connsiteX2646" fmla="*/ 2856772 w 12192439"/>
              <a:gd name="connsiteY2646" fmla="*/ 3071059 h 6839191"/>
              <a:gd name="connsiteX2647" fmla="*/ 2813726 w 12192439"/>
              <a:gd name="connsiteY2647" fmla="*/ 3119700 h 6839191"/>
              <a:gd name="connsiteX2648" fmla="*/ 2766665 w 12192439"/>
              <a:gd name="connsiteY2648" fmla="*/ 3120028 h 6839191"/>
              <a:gd name="connsiteX2649" fmla="*/ 2808373 w 12192439"/>
              <a:gd name="connsiteY2649" fmla="*/ 3072046 h 6839191"/>
              <a:gd name="connsiteX2650" fmla="*/ 2856772 w 12192439"/>
              <a:gd name="connsiteY2650" fmla="*/ 3071059 h 6839191"/>
              <a:gd name="connsiteX2651" fmla="*/ 2862279 w 12192439"/>
              <a:gd name="connsiteY2651" fmla="*/ 3070905 h 6839191"/>
              <a:gd name="connsiteX2652" fmla="*/ 2910986 w 12192439"/>
              <a:gd name="connsiteY2652" fmla="*/ 3069457 h 6839191"/>
              <a:gd name="connsiteX2653" fmla="*/ 2866623 w 12192439"/>
              <a:gd name="connsiteY2653" fmla="*/ 3118756 h 6839191"/>
              <a:gd name="connsiteX2654" fmla="*/ 2819079 w 12192439"/>
              <a:gd name="connsiteY2654" fmla="*/ 3119634 h 6839191"/>
              <a:gd name="connsiteX2655" fmla="*/ 2862279 w 12192439"/>
              <a:gd name="connsiteY2655" fmla="*/ 3070905 h 6839191"/>
              <a:gd name="connsiteX2656" fmla="*/ 2864429 w 12192439"/>
              <a:gd name="connsiteY2656" fmla="*/ 3068536 h 6839191"/>
              <a:gd name="connsiteX2657" fmla="*/ 2911008 w 12192439"/>
              <a:gd name="connsiteY2657" fmla="*/ 3018864 h 6839191"/>
              <a:gd name="connsiteX2658" fmla="*/ 2960657 w 12192439"/>
              <a:gd name="connsiteY2658" fmla="*/ 3017043 h 6839191"/>
              <a:gd name="connsiteX2659" fmla="*/ 2959231 w 12192439"/>
              <a:gd name="connsiteY2659" fmla="*/ 3018491 h 6839191"/>
              <a:gd name="connsiteX2660" fmla="*/ 2913180 w 12192439"/>
              <a:gd name="connsiteY2660" fmla="*/ 3067088 h 6839191"/>
              <a:gd name="connsiteX2661" fmla="*/ 2864429 w 12192439"/>
              <a:gd name="connsiteY2661" fmla="*/ 3068536 h 6839191"/>
              <a:gd name="connsiteX2662" fmla="*/ 2913202 w 12192439"/>
              <a:gd name="connsiteY2662" fmla="*/ 3016582 h 6839191"/>
              <a:gd name="connsiteX2663" fmla="*/ 2962873 w 12192439"/>
              <a:gd name="connsiteY2663" fmla="*/ 2966296 h 6839191"/>
              <a:gd name="connsiteX2664" fmla="*/ 3013138 w 12192439"/>
              <a:gd name="connsiteY2664" fmla="*/ 2964277 h 6839191"/>
              <a:gd name="connsiteX2665" fmla="*/ 2962895 w 12192439"/>
              <a:gd name="connsiteY2665" fmla="*/ 3014739 h 6839191"/>
              <a:gd name="connsiteX2666" fmla="*/ 2913202 w 12192439"/>
              <a:gd name="connsiteY2666" fmla="*/ 3016582 h 6839191"/>
              <a:gd name="connsiteX2667" fmla="*/ 2965089 w 12192439"/>
              <a:gd name="connsiteY2667" fmla="*/ 2964102 h 6839191"/>
              <a:gd name="connsiteX2668" fmla="*/ 3017482 w 12192439"/>
              <a:gd name="connsiteY2668" fmla="*/ 2913552 h 6839191"/>
              <a:gd name="connsiteX2669" fmla="*/ 3026938 w 12192439"/>
              <a:gd name="connsiteY2669" fmla="*/ 2913201 h 6839191"/>
              <a:gd name="connsiteX2670" fmla="*/ 3067987 w 12192439"/>
              <a:gd name="connsiteY2670" fmla="*/ 2911621 h 6839191"/>
              <a:gd name="connsiteX2671" fmla="*/ 3015397 w 12192439"/>
              <a:gd name="connsiteY2671" fmla="*/ 2962083 h 6839191"/>
              <a:gd name="connsiteX2672" fmla="*/ 2965089 w 12192439"/>
              <a:gd name="connsiteY2672" fmla="*/ 2964102 h 6839191"/>
              <a:gd name="connsiteX2673" fmla="*/ 3026850 w 12192439"/>
              <a:gd name="connsiteY2673" fmla="*/ 2911183 h 6839191"/>
              <a:gd name="connsiteX2674" fmla="*/ 3019720 w 12192439"/>
              <a:gd name="connsiteY2674" fmla="*/ 2911446 h 6839191"/>
              <a:gd name="connsiteX2675" fmla="*/ 3074350 w 12192439"/>
              <a:gd name="connsiteY2675" fmla="*/ 2861094 h 6839191"/>
              <a:gd name="connsiteX2676" fmla="*/ 3124702 w 12192439"/>
              <a:gd name="connsiteY2676" fmla="*/ 2859449 h 6839191"/>
              <a:gd name="connsiteX2677" fmla="*/ 3070247 w 12192439"/>
              <a:gd name="connsiteY2677" fmla="*/ 2909515 h 6839191"/>
              <a:gd name="connsiteX2678" fmla="*/ 3026850 w 12192439"/>
              <a:gd name="connsiteY2678" fmla="*/ 2911183 h 6839191"/>
              <a:gd name="connsiteX2679" fmla="*/ 3076566 w 12192439"/>
              <a:gd name="connsiteY2679" fmla="*/ 2859097 h 6839191"/>
              <a:gd name="connsiteX2680" fmla="*/ 3132929 w 12192439"/>
              <a:gd name="connsiteY2680" fmla="*/ 2809294 h 6839191"/>
              <a:gd name="connsiteX2681" fmla="*/ 3182777 w 12192439"/>
              <a:gd name="connsiteY2681" fmla="*/ 2808109 h 6839191"/>
              <a:gd name="connsiteX2682" fmla="*/ 3126896 w 12192439"/>
              <a:gd name="connsiteY2682" fmla="*/ 2857452 h 6839191"/>
              <a:gd name="connsiteX2683" fmla="*/ 3076566 w 12192439"/>
              <a:gd name="connsiteY2683" fmla="*/ 2859097 h 6839191"/>
              <a:gd name="connsiteX2684" fmla="*/ 3135123 w 12192439"/>
              <a:gd name="connsiteY2684" fmla="*/ 2807407 h 6839191"/>
              <a:gd name="connsiteX2685" fmla="*/ 3192760 w 12192439"/>
              <a:gd name="connsiteY2685" fmla="*/ 2758503 h 6839191"/>
              <a:gd name="connsiteX2686" fmla="*/ 3238219 w 12192439"/>
              <a:gd name="connsiteY2686" fmla="*/ 2757977 h 6839191"/>
              <a:gd name="connsiteX2687" fmla="*/ 3241817 w 12192439"/>
              <a:gd name="connsiteY2687" fmla="*/ 2757933 h 6839191"/>
              <a:gd name="connsiteX2688" fmla="*/ 3184927 w 12192439"/>
              <a:gd name="connsiteY2688" fmla="*/ 2806244 h 6839191"/>
              <a:gd name="connsiteX2689" fmla="*/ 3135123 w 12192439"/>
              <a:gd name="connsiteY2689" fmla="*/ 2807407 h 6839191"/>
              <a:gd name="connsiteX2690" fmla="*/ 3238197 w 12192439"/>
              <a:gd name="connsiteY2690" fmla="*/ 2756243 h 6839191"/>
              <a:gd name="connsiteX2691" fmla="*/ 3194866 w 12192439"/>
              <a:gd name="connsiteY2691" fmla="*/ 2756748 h 6839191"/>
              <a:gd name="connsiteX2692" fmla="*/ 3246468 w 12192439"/>
              <a:gd name="connsiteY2692" fmla="*/ 2714514 h 6839191"/>
              <a:gd name="connsiteX2693" fmla="*/ 4002802 w 12192439"/>
              <a:gd name="connsiteY2693" fmla="*/ 2175119 h 6839191"/>
              <a:gd name="connsiteX2694" fmla="*/ 4505884 w 12192439"/>
              <a:gd name="connsiteY2694" fmla="*/ 1862548 h 6839191"/>
              <a:gd name="connsiteX2695" fmla="*/ 5281087 w 12192439"/>
              <a:gd name="connsiteY2695" fmla="*/ 1369853 h 6839191"/>
              <a:gd name="connsiteX2696" fmla="*/ 5316235 w 12192439"/>
              <a:gd name="connsiteY2696" fmla="*/ 1345999 h 6839191"/>
              <a:gd name="connsiteX2697" fmla="*/ 5593401 w 12192439"/>
              <a:gd name="connsiteY2697" fmla="*/ 1126921 h 6839191"/>
              <a:gd name="connsiteX2698" fmla="*/ 5696958 w 12192439"/>
              <a:gd name="connsiteY2698" fmla="*/ 886969 h 6839191"/>
              <a:gd name="connsiteX2699" fmla="*/ 5509020 w 12192439"/>
              <a:gd name="connsiteY2699" fmla="*/ 691100 h 6839191"/>
              <a:gd name="connsiteX2700" fmla="*/ 5410269 w 12192439"/>
              <a:gd name="connsiteY2700" fmla="*/ 654296 h 6839191"/>
              <a:gd name="connsiteX2701" fmla="*/ 4942050 w 12192439"/>
              <a:gd name="connsiteY2701" fmla="*/ 561122 h 6839191"/>
              <a:gd name="connsiteX2702" fmla="*/ 4804004 w 12192439"/>
              <a:gd name="connsiteY2702" fmla="*/ 543603 h 6839191"/>
              <a:gd name="connsiteX2703" fmla="*/ 3996133 w 12192439"/>
              <a:gd name="connsiteY2703" fmla="*/ 474648 h 6839191"/>
              <a:gd name="connsiteX2704" fmla="*/ 3347414 w 12192439"/>
              <a:gd name="connsiteY2704" fmla="*/ 446584 h 6839191"/>
              <a:gd name="connsiteX2705" fmla="*/ 2942316 w 12192439"/>
              <a:gd name="connsiteY2705" fmla="*/ 430908 h 6839191"/>
              <a:gd name="connsiteX2706" fmla="*/ 2549745 w 12192439"/>
              <a:gd name="connsiteY2706" fmla="*/ 410256 h 6839191"/>
              <a:gd name="connsiteX2707" fmla="*/ 2567341 w 12192439"/>
              <a:gd name="connsiteY2707" fmla="*/ 399901 h 6839191"/>
              <a:gd name="connsiteX2708" fmla="*/ 2949731 w 12192439"/>
              <a:gd name="connsiteY2708" fmla="*/ 419429 h 6839191"/>
              <a:gd name="connsiteX2709" fmla="*/ 3334272 w 12192439"/>
              <a:gd name="connsiteY2709" fmla="*/ 434660 h 6839191"/>
              <a:gd name="connsiteX2710" fmla="*/ 4014848 w 12192439"/>
              <a:gd name="connsiteY2710" fmla="*/ 465161 h 6839191"/>
              <a:gd name="connsiteX2711" fmla="*/ 4831055 w 12192439"/>
              <a:gd name="connsiteY2711" fmla="*/ 536667 h 6839191"/>
              <a:gd name="connsiteX2712" fmla="*/ 4970484 w 12192439"/>
              <a:gd name="connsiteY2712" fmla="*/ 554728 h 6839191"/>
              <a:gd name="connsiteX2713" fmla="*/ 5442938 w 12192439"/>
              <a:gd name="connsiteY2713" fmla="*/ 649491 h 6839191"/>
              <a:gd name="connsiteX2714" fmla="*/ 5542413 w 12192439"/>
              <a:gd name="connsiteY2714" fmla="*/ 686280 h 6839191"/>
              <a:gd name="connsiteX2715" fmla="*/ 5736428 w 12192439"/>
              <a:gd name="connsiteY2715" fmla="*/ 879261 h 6839191"/>
              <a:gd name="connsiteX2716" fmla="*/ 5636206 w 12192439"/>
              <a:gd name="connsiteY2716" fmla="*/ 1120115 h 6839191"/>
              <a:gd name="connsiteX2717" fmla="*/ 5358074 w 12192439"/>
              <a:gd name="connsiteY2717" fmla="*/ 1341662 h 6839191"/>
              <a:gd name="connsiteX2718" fmla="*/ 5322092 w 12192439"/>
              <a:gd name="connsiteY2718" fmla="*/ 1366232 h 6839191"/>
              <a:gd name="connsiteX2719" fmla="*/ 4544477 w 12192439"/>
              <a:gd name="connsiteY2719" fmla="*/ 1864033 h 6839191"/>
              <a:gd name="connsiteX2720" fmla="*/ 4032597 w 12192439"/>
              <a:gd name="connsiteY2720" fmla="*/ 2184531 h 6839191"/>
              <a:gd name="connsiteX2721" fmla="*/ 3270383 w 12192439"/>
              <a:gd name="connsiteY2721" fmla="*/ 2734325 h 6839191"/>
              <a:gd name="connsiteX2722" fmla="*/ 3243902 w 12192439"/>
              <a:gd name="connsiteY2722" fmla="*/ 2756177 h 6839191"/>
              <a:gd name="connsiteX2723" fmla="*/ 3238197 w 12192439"/>
              <a:gd name="connsiteY2723" fmla="*/ 2756243 h 6839191"/>
              <a:gd name="connsiteX2724" fmla="*/ 2546695 w 12192439"/>
              <a:gd name="connsiteY2724" fmla="*/ 410076 h 6839191"/>
              <a:gd name="connsiteX2725" fmla="*/ 2513149 w 12192439"/>
              <a:gd name="connsiteY2725" fmla="*/ 408023 h 6839191"/>
              <a:gd name="connsiteX2726" fmla="*/ 2529560 w 12192439"/>
              <a:gd name="connsiteY2726" fmla="*/ 397709 h 6839191"/>
              <a:gd name="connsiteX2727" fmla="*/ 2564225 w 12192439"/>
              <a:gd name="connsiteY2727" fmla="*/ 399721 h 6839191"/>
              <a:gd name="connsiteX2728" fmla="*/ 2546695 w 12192439"/>
              <a:gd name="connsiteY2728" fmla="*/ 410076 h 6839191"/>
              <a:gd name="connsiteX2729" fmla="*/ 2510056 w 12192439"/>
              <a:gd name="connsiteY2729" fmla="*/ 407832 h 6839191"/>
              <a:gd name="connsiteX2730" fmla="*/ 2477146 w 12192439"/>
              <a:gd name="connsiteY2730" fmla="*/ 405789 h 6839191"/>
              <a:gd name="connsiteX2731" fmla="*/ 2492350 w 12192439"/>
              <a:gd name="connsiteY2731" fmla="*/ 395508 h 6839191"/>
              <a:gd name="connsiteX2732" fmla="*/ 2526401 w 12192439"/>
              <a:gd name="connsiteY2732" fmla="*/ 397525 h 6839191"/>
              <a:gd name="connsiteX2733" fmla="*/ 2510056 w 12192439"/>
              <a:gd name="connsiteY2733" fmla="*/ 407832 h 6839191"/>
              <a:gd name="connsiteX2734" fmla="*/ 2474009 w 12192439"/>
              <a:gd name="connsiteY2734" fmla="*/ 405592 h 6839191"/>
              <a:gd name="connsiteX2735" fmla="*/ 2441823 w 12192439"/>
              <a:gd name="connsiteY2735" fmla="*/ 403527 h 6839191"/>
              <a:gd name="connsiteX2736" fmla="*/ 2455776 w 12192439"/>
              <a:gd name="connsiteY2736" fmla="*/ 393301 h 6839191"/>
              <a:gd name="connsiteX2737" fmla="*/ 2476685 w 12192439"/>
              <a:gd name="connsiteY2737" fmla="*/ 394567 h 6839191"/>
              <a:gd name="connsiteX2738" fmla="*/ 2489169 w 12192439"/>
              <a:gd name="connsiteY2738" fmla="*/ 395315 h 6839191"/>
              <a:gd name="connsiteX2739" fmla="*/ 2474009 w 12192439"/>
              <a:gd name="connsiteY2739" fmla="*/ 405592 h 6839191"/>
              <a:gd name="connsiteX2740" fmla="*/ 2438707 w 12192439"/>
              <a:gd name="connsiteY2740" fmla="*/ 403323 h 6839191"/>
              <a:gd name="connsiteX2741" fmla="*/ 2407355 w 12192439"/>
              <a:gd name="connsiteY2741" fmla="*/ 401160 h 6839191"/>
              <a:gd name="connsiteX2742" fmla="*/ 2419993 w 12192439"/>
              <a:gd name="connsiteY2742" fmla="*/ 391035 h 6839191"/>
              <a:gd name="connsiteX2743" fmla="*/ 2452639 w 12192439"/>
              <a:gd name="connsiteY2743" fmla="*/ 393108 h 6839191"/>
              <a:gd name="connsiteX2744" fmla="*/ 2438707 w 12192439"/>
              <a:gd name="connsiteY2744" fmla="*/ 403323 h 6839191"/>
              <a:gd name="connsiteX2745" fmla="*/ 2404305 w 12192439"/>
              <a:gd name="connsiteY2745" fmla="*/ 400938 h 6839191"/>
              <a:gd name="connsiteX2746" fmla="*/ 2373941 w 12192439"/>
              <a:gd name="connsiteY2746" fmla="*/ 398591 h 6839191"/>
              <a:gd name="connsiteX2747" fmla="*/ 2385130 w 12192439"/>
              <a:gd name="connsiteY2747" fmla="*/ 388595 h 6839191"/>
              <a:gd name="connsiteX2748" fmla="*/ 2416877 w 12192439"/>
              <a:gd name="connsiteY2748" fmla="*/ 390826 h 6839191"/>
              <a:gd name="connsiteX2749" fmla="*/ 2404305 w 12192439"/>
              <a:gd name="connsiteY2749" fmla="*/ 400938 h 6839191"/>
              <a:gd name="connsiteX2750" fmla="*/ 2370935 w 12192439"/>
              <a:gd name="connsiteY2750" fmla="*/ 398345 h 6839191"/>
              <a:gd name="connsiteX2751" fmla="*/ 2341579 w 12192439"/>
              <a:gd name="connsiteY2751" fmla="*/ 395741 h 6839191"/>
              <a:gd name="connsiteX2752" fmla="*/ 2351233 w 12192439"/>
              <a:gd name="connsiteY2752" fmla="*/ 385912 h 6839191"/>
              <a:gd name="connsiteX2753" fmla="*/ 2382036 w 12192439"/>
              <a:gd name="connsiteY2753" fmla="*/ 388371 h 6839191"/>
              <a:gd name="connsiteX2754" fmla="*/ 2370935 w 12192439"/>
              <a:gd name="connsiteY2754" fmla="*/ 398345 h 6839191"/>
              <a:gd name="connsiteX2755" fmla="*/ 2338640 w 12192439"/>
              <a:gd name="connsiteY2755" fmla="*/ 395460 h 6839191"/>
              <a:gd name="connsiteX2756" fmla="*/ 2310271 w 12192439"/>
              <a:gd name="connsiteY2756" fmla="*/ 392546 h 6839191"/>
              <a:gd name="connsiteX2757" fmla="*/ 2318367 w 12192439"/>
              <a:gd name="connsiteY2757" fmla="*/ 382906 h 6839191"/>
              <a:gd name="connsiteX2758" fmla="*/ 2348227 w 12192439"/>
              <a:gd name="connsiteY2758" fmla="*/ 385648 h 6839191"/>
              <a:gd name="connsiteX2759" fmla="*/ 2338640 w 12192439"/>
              <a:gd name="connsiteY2759" fmla="*/ 395460 h 6839191"/>
              <a:gd name="connsiteX2760" fmla="*/ 2307419 w 12192439"/>
              <a:gd name="connsiteY2760" fmla="*/ 392226 h 6839191"/>
              <a:gd name="connsiteX2761" fmla="*/ 2280060 w 12192439"/>
              <a:gd name="connsiteY2761" fmla="*/ 388948 h 6839191"/>
              <a:gd name="connsiteX2762" fmla="*/ 2286576 w 12192439"/>
              <a:gd name="connsiteY2762" fmla="*/ 379534 h 6839191"/>
              <a:gd name="connsiteX2763" fmla="*/ 2315449 w 12192439"/>
              <a:gd name="connsiteY2763" fmla="*/ 382614 h 6839191"/>
              <a:gd name="connsiteX2764" fmla="*/ 2307419 w 12192439"/>
              <a:gd name="connsiteY2764" fmla="*/ 392226 h 6839191"/>
              <a:gd name="connsiteX2765" fmla="*/ 2277273 w 12192439"/>
              <a:gd name="connsiteY2765" fmla="*/ 388584 h 6839191"/>
              <a:gd name="connsiteX2766" fmla="*/ 2250902 w 12192439"/>
              <a:gd name="connsiteY2766" fmla="*/ 384876 h 6839191"/>
              <a:gd name="connsiteX2767" fmla="*/ 2255816 w 12192439"/>
              <a:gd name="connsiteY2767" fmla="*/ 375729 h 6839191"/>
              <a:gd name="connsiteX2768" fmla="*/ 2283724 w 12192439"/>
              <a:gd name="connsiteY2768" fmla="*/ 379205 h 6839191"/>
              <a:gd name="connsiteX2769" fmla="*/ 2277273 w 12192439"/>
              <a:gd name="connsiteY2769" fmla="*/ 388584 h 6839191"/>
              <a:gd name="connsiteX2770" fmla="*/ 2248181 w 12192439"/>
              <a:gd name="connsiteY2770" fmla="*/ 384462 h 6839191"/>
              <a:gd name="connsiteX2771" fmla="*/ 2222731 w 12192439"/>
              <a:gd name="connsiteY2771" fmla="*/ 380240 h 6839191"/>
              <a:gd name="connsiteX2772" fmla="*/ 2226066 w 12192439"/>
              <a:gd name="connsiteY2772" fmla="*/ 371414 h 6839191"/>
              <a:gd name="connsiteX2773" fmla="*/ 2253052 w 12192439"/>
              <a:gd name="connsiteY2773" fmla="*/ 375359 h 6839191"/>
              <a:gd name="connsiteX2774" fmla="*/ 2248181 w 12192439"/>
              <a:gd name="connsiteY2774" fmla="*/ 384462 h 6839191"/>
              <a:gd name="connsiteX2775" fmla="*/ 2218606 w 12192439"/>
              <a:gd name="connsiteY2775" fmla="*/ 383792 h 6839191"/>
              <a:gd name="connsiteX2776" fmla="*/ 2215600 w 12192439"/>
              <a:gd name="connsiteY2776" fmla="*/ 392507 h 6839191"/>
              <a:gd name="connsiteX2777" fmla="*/ 2200594 w 12192439"/>
              <a:gd name="connsiteY2777" fmla="*/ 389236 h 6839191"/>
              <a:gd name="connsiteX2778" fmla="*/ 2203051 w 12192439"/>
              <a:gd name="connsiteY2778" fmla="*/ 380806 h 6839191"/>
              <a:gd name="connsiteX2779" fmla="*/ 2218606 w 12192439"/>
              <a:gd name="connsiteY2779" fmla="*/ 383792 h 6839191"/>
              <a:gd name="connsiteX2780" fmla="*/ 2221283 w 12192439"/>
              <a:gd name="connsiteY2780" fmla="*/ 384275 h 6839191"/>
              <a:gd name="connsiteX2781" fmla="*/ 2246141 w 12192439"/>
              <a:gd name="connsiteY2781" fmla="*/ 388420 h 6839191"/>
              <a:gd name="connsiteX2782" fmla="*/ 2241577 w 12192439"/>
              <a:gd name="connsiteY2782" fmla="*/ 397463 h 6839191"/>
              <a:gd name="connsiteX2783" fmla="*/ 2218255 w 12192439"/>
              <a:gd name="connsiteY2783" fmla="*/ 393053 h 6839191"/>
              <a:gd name="connsiteX2784" fmla="*/ 2221283 w 12192439"/>
              <a:gd name="connsiteY2784" fmla="*/ 384275 h 6839191"/>
              <a:gd name="connsiteX2785" fmla="*/ 2248839 w 12192439"/>
              <a:gd name="connsiteY2785" fmla="*/ 388843 h 6839191"/>
              <a:gd name="connsiteX2786" fmla="*/ 2274641 w 12192439"/>
              <a:gd name="connsiteY2786" fmla="*/ 392500 h 6839191"/>
              <a:gd name="connsiteX2787" fmla="*/ 2268519 w 12192439"/>
              <a:gd name="connsiteY2787" fmla="*/ 401823 h 6839191"/>
              <a:gd name="connsiteX2788" fmla="*/ 2244254 w 12192439"/>
              <a:gd name="connsiteY2788" fmla="*/ 397924 h 6839191"/>
              <a:gd name="connsiteX2789" fmla="*/ 2248839 w 12192439"/>
              <a:gd name="connsiteY2789" fmla="*/ 388843 h 6839191"/>
              <a:gd name="connsiteX2790" fmla="*/ 2266128 w 12192439"/>
              <a:gd name="connsiteY2790" fmla="*/ 405634 h 6839191"/>
              <a:gd name="connsiteX2791" fmla="*/ 2260380 w 12192439"/>
              <a:gd name="connsiteY2791" fmla="*/ 414877 h 6839191"/>
              <a:gd name="connsiteX2792" fmla="*/ 2238155 w 12192439"/>
              <a:gd name="connsiteY2792" fmla="*/ 410833 h 6839191"/>
              <a:gd name="connsiteX2793" fmla="*/ 2242411 w 12192439"/>
              <a:gd name="connsiteY2793" fmla="*/ 401796 h 6839191"/>
              <a:gd name="connsiteX2794" fmla="*/ 2266128 w 12192439"/>
              <a:gd name="connsiteY2794" fmla="*/ 405634 h 6839191"/>
              <a:gd name="connsiteX2795" fmla="*/ 2268827 w 12192439"/>
              <a:gd name="connsiteY2795" fmla="*/ 406039 h 6839191"/>
              <a:gd name="connsiteX2796" fmla="*/ 2293575 w 12192439"/>
              <a:gd name="connsiteY2796" fmla="*/ 409453 h 6839191"/>
              <a:gd name="connsiteX2797" fmla="*/ 2286313 w 12192439"/>
              <a:gd name="connsiteY2797" fmla="*/ 418938 h 6839191"/>
              <a:gd name="connsiteX2798" fmla="*/ 2263013 w 12192439"/>
              <a:gd name="connsiteY2798" fmla="*/ 415318 h 6839191"/>
              <a:gd name="connsiteX2799" fmla="*/ 2268827 w 12192439"/>
              <a:gd name="connsiteY2799" fmla="*/ 406039 h 6839191"/>
              <a:gd name="connsiteX2800" fmla="*/ 2296339 w 12192439"/>
              <a:gd name="connsiteY2800" fmla="*/ 409809 h 6839191"/>
              <a:gd name="connsiteX2801" fmla="*/ 2322185 w 12192439"/>
              <a:gd name="connsiteY2801" fmla="*/ 412869 h 6839191"/>
              <a:gd name="connsiteX2802" fmla="*/ 2313430 w 12192439"/>
              <a:gd name="connsiteY2802" fmla="*/ 422562 h 6839191"/>
              <a:gd name="connsiteX2803" fmla="*/ 2289033 w 12192439"/>
              <a:gd name="connsiteY2803" fmla="*/ 419328 h 6839191"/>
              <a:gd name="connsiteX2804" fmla="*/ 2296339 w 12192439"/>
              <a:gd name="connsiteY2804" fmla="*/ 409809 h 6839191"/>
              <a:gd name="connsiteX2805" fmla="*/ 2310139 w 12192439"/>
              <a:gd name="connsiteY2805" fmla="*/ 426220 h 6839191"/>
              <a:gd name="connsiteX2806" fmla="*/ 2301780 w 12192439"/>
              <a:gd name="connsiteY2806" fmla="*/ 435834 h 6839191"/>
              <a:gd name="connsiteX2807" fmla="*/ 2279314 w 12192439"/>
              <a:gd name="connsiteY2807" fmla="*/ 432444 h 6839191"/>
              <a:gd name="connsiteX2808" fmla="*/ 2286247 w 12192439"/>
              <a:gd name="connsiteY2808" fmla="*/ 423008 h 6839191"/>
              <a:gd name="connsiteX2809" fmla="*/ 2310139 w 12192439"/>
              <a:gd name="connsiteY2809" fmla="*/ 426220 h 6839191"/>
              <a:gd name="connsiteX2810" fmla="*/ 2298709 w 12192439"/>
              <a:gd name="connsiteY2810" fmla="*/ 439377 h 6839191"/>
              <a:gd name="connsiteX2811" fmla="*/ 2290745 w 12192439"/>
              <a:gd name="connsiteY2811" fmla="*/ 448897 h 6839191"/>
              <a:gd name="connsiteX2812" fmla="*/ 2270187 w 12192439"/>
              <a:gd name="connsiteY2812" fmla="*/ 445362 h 6839191"/>
              <a:gd name="connsiteX2813" fmla="*/ 2276747 w 12192439"/>
              <a:gd name="connsiteY2813" fmla="*/ 436023 h 6839191"/>
              <a:gd name="connsiteX2814" fmla="*/ 2298709 w 12192439"/>
              <a:gd name="connsiteY2814" fmla="*/ 439377 h 6839191"/>
              <a:gd name="connsiteX2815" fmla="*/ 2301407 w 12192439"/>
              <a:gd name="connsiteY2815" fmla="*/ 439761 h 6839191"/>
              <a:gd name="connsiteX2816" fmla="*/ 2324576 w 12192439"/>
              <a:gd name="connsiteY2816" fmla="*/ 442822 h 6839191"/>
              <a:gd name="connsiteX2817" fmla="*/ 2315120 w 12192439"/>
              <a:gd name="connsiteY2817" fmla="*/ 452541 h 6839191"/>
              <a:gd name="connsiteX2818" fmla="*/ 2293399 w 12192439"/>
              <a:gd name="connsiteY2818" fmla="*/ 449322 h 6839191"/>
              <a:gd name="connsiteX2819" fmla="*/ 2301407 w 12192439"/>
              <a:gd name="connsiteY2819" fmla="*/ 439761 h 6839191"/>
              <a:gd name="connsiteX2820" fmla="*/ 2311851 w 12192439"/>
              <a:gd name="connsiteY2820" fmla="*/ 455959 h 6839191"/>
              <a:gd name="connsiteX2821" fmla="*/ 2302812 w 12192439"/>
              <a:gd name="connsiteY2821" fmla="*/ 465569 h 6839191"/>
              <a:gd name="connsiteX2822" fmla="*/ 2282890 w 12192439"/>
              <a:gd name="connsiteY2822" fmla="*/ 462208 h 6839191"/>
              <a:gd name="connsiteX2823" fmla="*/ 2290525 w 12192439"/>
              <a:gd name="connsiteY2823" fmla="*/ 452756 h 6839191"/>
              <a:gd name="connsiteX2824" fmla="*/ 2311851 w 12192439"/>
              <a:gd name="connsiteY2824" fmla="*/ 455959 h 6839191"/>
              <a:gd name="connsiteX2825" fmla="*/ 2314549 w 12192439"/>
              <a:gd name="connsiteY2825" fmla="*/ 456341 h 6839191"/>
              <a:gd name="connsiteX2826" fmla="*/ 2337082 w 12192439"/>
              <a:gd name="connsiteY2826" fmla="*/ 459255 h 6839191"/>
              <a:gd name="connsiteX2827" fmla="*/ 2326573 w 12192439"/>
              <a:gd name="connsiteY2827" fmla="*/ 469051 h 6839191"/>
              <a:gd name="connsiteX2828" fmla="*/ 2305423 w 12192439"/>
              <a:gd name="connsiteY2828" fmla="*/ 465981 h 6839191"/>
              <a:gd name="connsiteX2829" fmla="*/ 2314549 w 12192439"/>
              <a:gd name="connsiteY2829" fmla="*/ 456341 h 6839191"/>
              <a:gd name="connsiteX2830" fmla="*/ 2339824 w 12192439"/>
              <a:gd name="connsiteY2830" fmla="*/ 459584 h 6839191"/>
              <a:gd name="connsiteX2831" fmla="*/ 2363585 w 12192439"/>
              <a:gd name="connsiteY2831" fmla="*/ 462249 h 6839191"/>
              <a:gd name="connsiteX2832" fmla="*/ 2351716 w 12192439"/>
              <a:gd name="connsiteY2832" fmla="*/ 472234 h 6839191"/>
              <a:gd name="connsiteX2833" fmla="*/ 2329249 w 12192439"/>
              <a:gd name="connsiteY2833" fmla="*/ 469408 h 6839191"/>
              <a:gd name="connsiteX2834" fmla="*/ 2339824 w 12192439"/>
              <a:gd name="connsiteY2834" fmla="*/ 459584 h 6839191"/>
              <a:gd name="connsiteX2835" fmla="*/ 2347810 w 12192439"/>
              <a:gd name="connsiteY2835" fmla="*/ 475538 h 6839191"/>
              <a:gd name="connsiteX2836" fmla="*/ 2336446 w 12192439"/>
              <a:gd name="connsiteY2836" fmla="*/ 485416 h 6839191"/>
              <a:gd name="connsiteX2837" fmla="*/ 2315690 w 12192439"/>
              <a:gd name="connsiteY2837" fmla="*/ 482436 h 6839191"/>
              <a:gd name="connsiteX2838" fmla="*/ 2325804 w 12192439"/>
              <a:gd name="connsiteY2838" fmla="*/ 472724 h 6839191"/>
              <a:gd name="connsiteX2839" fmla="*/ 2347810 w 12192439"/>
              <a:gd name="connsiteY2839" fmla="*/ 475538 h 6839191"/>
              <a:gd name="connsiteX2840" fmla="*/ 2332760 w 12192439"/>
              <a:gd name="connsiteY2840" fmla="*/ 488604 h 6839191"/>
              <a:gd name="connsiteX2841" fmla="*/ 2321834 w 12192439"/>
              <a:gd name="connsiteY2841" fmla="*/ 498345 h 6839191"/>
              <a:gd name="connsiteX2842" fmla="*/ 2302768 w 12192439"/>
              <a:gd name="connsiteY2842" fmla="*/ 495205 h 6839191"/>
              <a:gd name="connsiteX2843" fmla="*/ 2312421 w 12192439"/>
              <a:gd name="connsiteY2843" fmla="*/ 485631 h 6839191"/>
              <a:gd name="connsiteX2844" fmla="*/ 2332760 w 12192439"/>
              <a:gd name="connsiteY2844" fmla="*/ 488604 h 6839191"/>
              <a:gd name="connsiteX2845" fmla="*/ 2335436 w 12192439"/>
              <a:gd name="connsiteY2845" fmla="*/ 488963 h 6839191"/>
              <a:gd name="connsiteX2846" fmla="*/ 2357091 w 12192439"/>
              <a:gd name="connsiteY2846" fmla="*/ 491713 h 6839191"/>
              <a:gd name="connsiteX2847" fmla="*/ 2344761 w 12192439"/>
              <a:gd name="connsiteY2847" fmla="*/ 501638 h 6839191"/>
              <a:gd name="connsiteX2848" fmla="*/ 2324422 w 12192439"/>
              <a:gd name="connsiteY2848" fmla="*/ 498735 h 6839191"/>
              <a:gd name="connsiteX2849" fmla="*/ 2335436 w 12192439"/>
              <a:gd name="connsiteY2849" fmla="*/ 488963 h 6839191"/>
              <a:gd name="connsiteX2850" fmla="*/ 2359768 w 12192439"/>
              <a:gd name="connsiteY2850" fmla="*/ 492033 h 6839191"/>
              <a:gd name="connsiteX2851" fmla="*/ 2382739 w 12192439"/>
              <a:gd name="connsiteY2851" fmla="*/ 494560 h 6839191"/>
              <a:gd name="connsiteX2852" fmla="*/ 2369048 w 12192439"/>
              <a:gd name="connsiteY2852" fmla="*/ 504670 h 6839191"/>
              <a:gd name="connsiteX2853" fmla="*/ 2347372 w 12192439"/>
              <a:gd name="connsiteY2853" fmla="*/ 501989 h 6839191"/>
              <a:gd name="connsiteX2854" fmla="*/ 2359768 w 12192439"/>
              <a:gd name="connsiteY2854" fmla="*/ 492033 h 6839191"/>
              <a:gd name="connsiteX2855" fmla="*/ 2364923 w 12192439"/>
              <a:gd name="connsiteY2855" fmla="*/ 507764 h 6839191"/>
              <a:gd name="connsiteX2856" fmla="*/ 2351782 w 12192439"/>
              <a:gd name="connsiteY2856" fmla="*/ 517740 h 6839191"/>
              <a:gd name="connsiteX2857" fmla="*/ 2331663 w 12192439"/>
              <a:gd name="connsiteY2857" fmla="*/ 514874 h 6839191"/>
              <a:gd name="connsiteX2858" fmla="*/ 2343620 w 12192439"/>
              <a:gd name="connsiteY2858" fmla="*/ 505070 h 6839191"/>
              <a:gd name="connsiteX2859" fmla="*/ 2364923 w 12192439"/>
              <a:gd name="connsiteY2859" fmla="*/ 507764 h 6839191"/>
              <a:gd name="connsiteX2860" fmla="*/ 2367534 w 12192439"/>
              <a:gd name="connsiteY2860" fmla="*/ 508073 h 6839191"/>
              <a:gd name="connsiteX2861" fmla="*/ 2390220 w 12192439"/>
              <a:gd name="connsiteY2861" fmla="*/ 510572 h 6839191"/>
              <a:gd name="connsiteX2862" fmla="*/ 2375784 w 12192439"/>
              <a:gd name="connsiteY2862" fmla="*/ 520735 h 6839191"/>
              <a:gd name="connsiteX2863" fmla="*/ 2354348 w 12192439"/>
              <a:gd name="connsiteY2863" fmla="*/ 518080 h 6839191"/>
              <a:gd name="connsiteX2864" fmla="*/ 2367534 w 12192439"/>
              <a:gd name="connsiteY2864" fmla="*/ 508073 h 6839191"/>
              <a:gd name="connsiteX2865" fmla="*/ 2371571 w 12192439"/>
              <a:gd name="connsiteY2865" fmla="*/ 523721 h 6839191"/>
              <a:gd name="connsiteX2866" fmla="*/ 2362115 w 12192439"/>
              <a:gd name="connsiteY2866" fmla="*/ 530432 h 6839191"/>
              <a:gd name="connsiteX2867" fmla="*/ 2357530 w 12192439"/>
              <a:gd name="connsiteY2867" fmla="*/ 533716 h 6839191"/>
              <a:gd name="connsiteX2868" fmla="*/ 2337521 w 12192439"/>
              <a:gd name="connsiteY2868" fmla="*/ 530862 h 6839191"/>
              <a:gd name="connsiteX2869" fmla="*/ 2347196 w 12192439"/>
              <a:gd name="connsiteY2869" fmla="*/ 523523 h 6839191"/>
              <a:gd name="connsiteX2870" fmla="*/ 2350443 w 12192439"/>
              <a:gd name="connsiteY2870" fmla="*/ 521046 h 6839191"/>
              <a:gd name="connsiteX2871" fmla="*/ 2371571 w 12192439"/>
              <a:gd name="connsiteY2871" fmla="*/ 523721 h 6839191"/>
              <a:gd name="connsiteX2872" fmla="*/ 3033279 w 12192439"/>
              <a:gd name="connsiteY2872" fmla="*/ 2529187 h 6839191"/>
              <a:gd name="connsiteX2873" fmla="*/ 3745469 w 12192439"/>
              <a:gd name="connsiteY2873" fmla="*/ 2070751 h 6839191"/>
              <a:gd name="connsiteX2874" fmla="*/ 4172639 w 12192439"/>
              <a:gd name="connsiteY2874" fmla="*/ 1823477 h 6839191"/>
              <a:gd name="connsiteX2875" fmla="*/ 4933449 w 12192439"/>
              <a:gd name="connsiteY2875" fmla="*/ 1370309 h 6839191"/>
              <a:gd name="connsiteX2876" fmla="*/ 4960655 w 12192439"/>
              <a:gd name="connsiteY2876" fmla="*/ 1352818 h 6839191"/>
              <a:gd name="connsiteX2877" fmla="*/ 5225513 w 12192439"/>
              <a:gd name="connsiteY2877" fmla="*/ 1157790 h 6839191"/>
              <a:gd name="connsiteX2878" fmla="*/ 5347235 w 12192439"/>
              <a:gd name="connsiteY2878" fmla="*/ 954908 h 6839191"/>
              <a:gd name="connsiteX2879" fmla="*/ 5227839 w 12192439"/>
              <a:gd name="connsiteY2879" fmla="*/ 761295 h 6839191"/>
              <a:gd name="connsiteX2880" fmla="*/ 5138434 w 12192439"/>
              <a:gd name="connsiteY2880" fmla="*/ 725706 h 6839191"/>
              <a:gd name="connsiteX2881" fmla="*/ 4709794 w 12192439"/>
              <a:gd name="connsiteY2881" fmla="*/ 646527 h 6839191"/>
              <a:gd name="connsiteX2882" fmla="*/ 4583398 w 12192439"/>
              <a:gd name="connsiteY2882" fmla="*/ 633409 h 6839191"/>
              <a:gd name="connsiteX2883" fmla="*/ 3844484 w 12192439"/>
              <a:gd name="connsiteY2883" fmla="*/ 585065 h 6839191"/>
              <a:gd name="connsiteX2884" fmla="*/ 3383088 w 12192439"/>
              <a:gd name="connsiteY2884" fmla="*/ 572028 h 6839191"/>
              <a:gd name="connsiteX2885" fmla="*/ 2881410 w 12192439"/>
              <a:gd name="connsiteY2885" fmla="*/ 557297 h 6839191"/>
              <a:gd name="connsiteX2886" fmla="*/ 2454438 w 12192439"/>
              <a:gd name="connsiteY2886" fmla="*/ 528552 h 6839191"/>
              <a:gd name="connsiteX2887" fmla="*/ 2378351 w 12192439"/>
              <a:gd name="connsiteY2887" fmla="*/ 521024 h 6839191"/>
              <a:gd name="connsiteX2888" fmla="*/ 2392875 w 12192439"/>
              <a:gd name="connsiteY2888" fmla="*/ 510842 h 6839191"/>
              <a:gd name="connsiteX2889" fmla="*/ 2456632 w 12192439"/>
              <a:gd name="connsiteY2889" fmla="*/ 516726 h 6839191"/>
              <a:gd name="connsiteX2890" fmla="*/ 2888870 w 12192439"/>
              <a:gd name="connsiteY2890" fmla="*/ 545048 h 6839191"/>
              <a:gd name="connsiteX2891" fmla="*/ 3383505 w 12192439"/>
              <a:gd name="connsiteY2891" fmla="*/ 560242 h 6839191"/>
              <a:gd name="connsiteX2892" fmla="*/ 3863287 w 12192439"/>
              <a:gd name="connsiteY2892" fmla="*/ 574812 h 6839191"/>
              <a:gd name="connsiteX2893" fmla="*/ 4610625 w 12192439"/>
              <a:gd name="connsiteY2893" fmla="*/ 625717 h 6839191"/>
              <a:gd name="connsiteX2894" fmla="*/ 4738425 w 12192439"/>
              <a:gd name="connsiteY2894" fmla="*/ 639381 h 6839191"/>
              <a:gd name="connsiteX2895" fmla="*/ 5171343 w 12192439"/>
              <a:gd name="connsiteY2895" fmla="*/ 720162 h 6839191"/>
              <a:gd name="connsiteX2896" fmla="*/ 5261407 w 12192439"/>
              <a:gd name="connsiteY2896" fmla="*/ 755693 h 6839191"/>
              <a:gd name="connsiteX2897" fmla="*/ 5387408 w 12192439"/>
              <a:gd name="connsiteY2897" fmla="*/ 946165 h 6839191"/>
              <a:gd name="connsiteX2898" fmla="*/ 5269020 w 12192439"/>
              <a:gd name="connsiteY2898" fmla="*/ 1151373 h 6839191"/>
              <a:gd name="connsiteX2899" fmla="*/ 5003393 w 12192439"/>
              <a:gd name="connsiteY2899" fmla="*/ 1348863 h 6839191"/>
              <a:gd name="connsiteX2900" fmla="*/ 4974959 w 12192439"/>
              <a:gd name="connsiteY2900" fmla="*/ 1367266 h 6839191"/>
              <a:gd name="connsiteX2901" fmla="*/ 4213119 w 12192439"/>
              <a:gd name="connsiteY2901" fmla="*/ 1825103 h 6839191"/>
              <a:gd name="connsiteX2902" fmla="*/ 3775790 w 12192439"/>
              <a:gd name="connsiteY2902" fmla="*/ 2080742 h 6839191"/>
              <a:gd name="connsiteX2903" fmla="*/ 3057851 w 12192439"/>
              <a:gd name="connsiteY2903" fmla="*/ 2549460 h 6839191"/>
              <a:gd name="connsiteX2904" fmla="*/ 2780399 w 12192439"/>
              <a:gd name="connsiteY2904" fmla="*/ 2767323 h 6839191"/>
              <a:gd name="connsiteX2905" fmla="*/ 2726581 w 12192439"/>
              <a:gd name="connsiteY2905" fmla="*/ 2768464 h 6839191"/>
              <a:gd name="connsiteX2906" fmla="*/ 3033279 w 12192439"/>
              <a:gd name="connsiteY2906" fmla="*/ 2529187 h 6839191"/>
              <a:gd name="connsiteX2907" fmla="*/ 2778359 w 12192439"/>
              <a:gd name="connsiteY2907" fmla="*/ 2769100 h 6839191"/>
              <a:gd name="connsiteX2908" fmla="*/ 2722324 w 12192439"/>
              <a:gd name="connsiteY2908" fmla="*/ 2819277 h 6839191"/>
              <a:gd name="connsiteX2909" fmla="*/ 2669493 w 12192439"/>
              <a:gd name="connsiteY2909" fmla="*/ 2820022 h 6839191"/>
              <a:gd name="connsiteX2910" fmla="*/ 2724562 w 12192439"/>
              <a:gd name="connsiteY2910" fmla="*/ 2770241 h 6839191"/>
              <a:gd name="connsiteX2911" fmla="*/ 2778359 w 12192439"/>
              <a:gd name="connsiteY2911" fmla="*/ 2769100 h 6839191"/>
              <a:gd name="connsiteX2912" fmla="*/ 2783910 w 12192439"/>
              <a:gd name="connsiteY2912" fmla="*/ 2768968 h 6839191"/>
              <a:gd name="connsiteX2913" fmla="*/ 2837882 w 12192439"/>
              <a:gd name="connsiteY2913" fmla="*/ 2767608 h 6839191"/>
              <a:gd name="connsiteX2914" fmla="*/ 2780904 w 12192439"/>
              <a:gd name="connsiteY2914" fmla="*/ 2818048 h 6839191"/>
              <a:gd name="connsiteX2915" fmla="*/ 2727700 w 12192439"/>
              <a:gd name="connsiteY2915" fmla="*/ 2819189 h 6839191"/>
              <a:gd name="connsiteX2916" fmla="*/ 2783910 w 12192439"/>
              <a:gd name="connsiteY2916" fmla="*/ 2768968 h 6839191"/>
              <a:gd name="connsiteX2917" fmla="*/ 2778841 w 12192439"/>
              <a:gd name="connsiteY2917" fmla="*/ 2819913 h 6839191"/>
              <a:gd name="connsiteX2918" fmla="*/ 2777744 w 12192439"/>
              <a:gd name="connsiteY2918" fmla="*/ 2820900 h 6839191"/>
              <a:gd name="connsiteX2919" fmla="*/ 2725506 w 12192439"/>
              <a:gd name="connsiteY2919" fmla="*/ 2869804 h 6839191"/>
              <a:gd name="connsiteX2920" fmla="*/ 2673442 w 12192439"/>
              <a:gd name="connsiteY2920" fmla="*/ 2870440 h 6839191"/>
              <a:gd name="connsiteX2921" fmla="*/ 2725637 w 12192439"/>
              <a:gd name="connsiteY2921" fmla="*/ 2821032 h 6839191"/>
              <a:gd name="connsiteX2922" fmla="*/ 2778841 w 12192439"/>
              <a:gd name="connsiteY2922" fmla="*/ 2819913 h 6839191"/>
              <a:gd name="connsiteX2923" fmla="*/ 2723465 w 12192439"/>
              <a:gd name="connsiteY2923" fmla="*/ 2871779 h 6839191"/>
              <a:gd name="connsiteX2924" fmla="*/ 2674166 w 12192439"/>
              <a:gd name="connsiteY2924" fmla="*/ 2920683 h 6839191"/>
              <a:gd name="connsiteX2925" fmla="*/ 2623551 w 12192439"/>
              <a:gd name="connsiteY2925" fmla="*/ 2920595 h 6839191"/>
              <a:gd name="connsiteX2926" fmla="*/ 2671446 w 12192439"/>
              <a:gd name="connsiteY2926" fmla="*/ 2872371 h 6839191"/>
              <a:gd name="connsiteX2927" fmla="*/ 2723465 w 12192439"/>
              <a:gd name="connsiteY2927" fmla="*/ 2871779 h 6839191"/>
              <a:gd name="connsiteX2928" fmla="*/ 2729170 w 12192439"/>
              <a:gd name="connsiteY2928" fmla="*/ 2871669 h 6839191"/>
              <a:gd name="connsiteX2929" fmla="*/ 2781035 w 12192439"/>
              <a:gd name="connsiteY2929" fmla="*/ 2870616 h 6839191"/>
              <a:gd name="connsiteX2930" fmla="*/ 2730245 w 12192439"/>
              <a:gd name="connsiteY2930" fmla="*/ 2920178 h 6839191"/>
              <a:gd name="connsiteX2931" fmla="*/ 2679607 w 12192439"/>
              <a:gd name="connsiteY2931" fmla="*/ 2920661 h 6839191"/>
              <a:gd name="connsiteX2932" fmla="*/ 2729170 w 12192439"/>
              <a:gd name="connsiteY2932" fmla="*/ 2871669 h 6839191"/>
              <a:gd name="connsiteX2933" fmla="*/ 2786608 w 12192439"/>
              <a:gd name="connsiteY2933" fmla="*/ 2870484 h 6839191"/>
              <a:gd name="connsiteX2934" fmla="*/ 2838452 w 12192439"/>
              <a:gd name="connsiteY2934" fmla="*/ 2869102 h 6839191"/>
              <a:gd name="connsiteX2935" fmla="*/ 2786455 w 12192439"/>
              <a:gd name="connsiteY2935" fmla="*/ 2919169 h 6839191"/>
              <a:gd name="connsiteX2936" fmla="*/ 2735598 w 12192439"/>
              <a:gd name="connsiteY2936" fmla="*/ 2920090 h 6839191"/>
              <a:gd name="connsiteX2937" fmla="*/ 2786608 w 12192439"/>
              <a:gd name="connsiteY2937" fmla="*/ 2870484 h 6839191"/>
              <a:gd name="connsiteX2938" fmla="*/ 2784370 w 12192439"/>
              <a:gd name="connsiteY2938" fmla="*/ 2921231 h 6839191"/>
              <a:gd name="connsiteX2939" fmla="*/ 2736059 w 12192439"/>
              <a:gd name="connsiteY2939" fmla="*/ 2970399 h 6839191"/>
              <a:gd name="connsiteX2940" fmla="*/ 2686496 w 12192439"/>
              <a:gd name="connsiteY2940" fmla="*/ 2970706 h 6839191"/>
              <a:gd name="connsiteX2941" fmla="*/ 2733558 w 12192439"/>
              <a:gd name="connsiteY2941" fmla="*/ 2922153 h 6839191"/>
              <a:gd name="connsiteX2942" fmla="*/ 2784370 w 12192439"/>
              <a:gd name="connsiteY2942" fmla="*/ 2921231 h 6839191"/>
              <a:gd name="connsiteX2943" fmla="*/ 2789965 w 12192439"/>
              <a:gd name="connsiteY2943" fmla="*/ 2921100 h 6839191"/>
              <a:gd name="connsiteX2944" fmla="*/ 2840887 w 12192439"/>
              <a:gd name="connsiteY2944" fmla="*/ 2919761 h 6839191"/>
              <a:gd name="connsiteX2945" fmla="*/ 2791281 w 12192439"/>
              <a:gd name="connsiteY2945" fmla="*/ 2969521 h 6839191"/>
              <a:gd name="connsiteX2946" fmla="*/ 2741434 w 12192439"/>
              <a:gd name="connsiteY2946" fmla="*/ 2970333 h 6839191"/>
              <a:gd name="connsiteX2947" fmla="*/ 2789965 w 12192439"/>
              <a:gd name="connsiteY2947" fmla="*/ 2921100 h 6839191"/>
              <a:gd name="connsiteX2948" fmla="*/ 2789175 w 12192439"/>
              <a:gd name="connsiteY2948" fmla="*/ 2971671 h 6839191"/>
              <a:gd name="connsiteX2949" fmla="*/ 2743255 w 12192439"/>
              <a:gd name="connsiteY2949" fmla="*/ 3020443 h 6839191"/>
              <a:gd name="connsiteX2950" fmla="*/ 2694768 w 12192439"/>
              <a:gd name="connsiteY2950" fmla="*/ 3020575 h 6839191"/>
              <a:gd name="connsiteX2951" fmla="*/ 2739393 w 12192439"/>
              <a:gd name="connsiteY2951" fmla="*/ 2972483 h 6839191"/>
              <a:gd name="connsiteX2952" fmla="*/ 2789175 w 12192439"/>
              <a:gd name="connsiteY2952" fmla="*/ 2971671 h 6839191"/>
              <a:gd name="connsiteX2953" fmla="*/ 2794792 w 12192439"/>
              <a:gd name="connsiteY2953" fmla="*/ 2971561 h 6839191"/>
              <a:gd name="connsiteX2954" fmla="*/ 2844749 w 12192439"/>
              <a:gd name="connsiteY2954" fmla="*/ 2970333 h 6839191"/>
              <a:gd name="connsiteX2955" fmla="*/ 2797447 w 12192439"/>
              <a:gd name="connsiteY2955" fmla="*/ 3019741 h 6839191"/>
              <a:gd name="connsiteX2956" fmla="*/ 2748630 w 12192439"/>
              <a:gd name="connsiteY2956" fmla="*/ 3020400 h 6839191"/>
              <a:gd name="connsiteX2957" fmla="*/ 2794792 w 12192439"/>
              <a:gd name="connsiteY2957" fmla="*/ 2971561 h 6839191"/>
              <a:gd name="connsiteX2958" fmla="*/ 2795340 w 12192439"/>
              <a:gd name="connsiteY2958" fmla="*/ 3021979 h 6839191"/>
              <a:gd name="connsiteX2959" fmla="*/ 2751680 w 12192439"/>
              <a:gd name="connsiteY2959" fmla="*/ 3070335 h 6839191"/>
              <a:gd name="connsiteX2960" fmla="*/ 2704268 w 12192439"/>
              <a:gd name="connsiteY2960" fmla="*/ 3070247 h 6839191"/>
              <a:gd name="connsiteX2961" fmla="*/ 2746590 w 12192439"/>
              <a:gd name="connsiteY2961" fmla="*/ 3022637 h 6839191"/>
              <a:gd name="connsiteX2962" fmla="*/ 2795340 w 12192439"/>
              <a:gd name="connsiteY2962" fmla="*/ 3021979 h 6839191"/>
              <a:gd name="connsiteX2963" fmla="*/ 2800957 w 12192439"/>
              <a:gd name="connsiteY2963" fmla="*/ 3021869 h 6839191"/>
              <a:gd name="connsiteX2964" fmla="*/ 2849949 w 12192439"/>
              <a:gd name="connsiteY2964" fmla="*/ 3020750 h 6839191"/>
              <a:gd name="connsiteX2965" fmla="*/ 2804862 w 12192439"/>
              <a:gd name="connsiteY2965" fmla="*/ 3069786 h 6839191"/>
              <a:gd name="connsiteX2966" fmla="*/ 2757055 w 12192439"/>
              <a:gd name="connsiteY2966" fmla="*/ 3070291 h 6839191"/>
              <a:gd name="connsiteX2967" fmla="*/ 2800957 w 12192439"/>
              <a:gd name="connsiteY2967" fmla="*/ 3021869 h 6839191"/>
              <a:gd name="connsiteX2968" fmla="*/ 2802778 w 12192439"/>
              <a:gd name="connsiteY2968" fmla="*/ 3072134 h 6839191"/>
              <a:gd name="connsiteX2969" fmla="*/ 2761246 w 12192439"/>
              <a:gd name="connsiteY2969" fmla="*/ 3120028 h 6839191"/>
              <a:gd name="connsiteX2970" fmla="*/ 2714930 w 12192439"/>
              <a:gd name="connsiteY2970" fmla="*/ 3119721 h 6839191"/>
              <a:gd name="connsiteX2971" fmla="*/ 2755037 w 12192439"/>
              <a:gd name="connsiteY2971" fmla="*/ 3072616 h 6839191"/>
              <a:gd name="connsiteX2972" fmla="*/ 2802778 w 12192439"/>
              <a:gd name="connsiteY2972" fmla="*/ 3072134 h 6839191"/>
              <a:gd name="connsiteX2973" fmla="*/ 2764624 w 12192439"/>
              <a:gd name="connsiteY2973" fmla="*/ 3122442 h 6839191"/>
              <a:gd name="connsiteX2974" fmla="*/ 2811642 w 12192439"/>
              <a:gd name="connsiteY2974" fmla="*/ 3122135 h 6839191"/>
              <a:gd name="connsiteX2975" fmla="*/ 2772128 w 12192439"/>
              <a:gd name="connsiteY2975" fmla="*/ 3169591 h 6839191"/>
              <a:gd name="connsiteX2976" fmla="*/ 2726603 w 12192439"/>
              <a:gd name="connsiteY2976" fmla="*/ 3169064 h 6839191"/>
              <a:gd name="connsiteX2977" fmla="*/ 2764624 w 12192439"/>
              <a:gd name="connsiteY2977" fmla="*/ 3122442 h 6839191"/>
              <a:gd name="connsiteX2978" fmla="*/ 2816973 w 12192439"/>
              <a:gd name="connsiteY2978" fmla="*/ 3122069 h 6839191"/>
              <a:gd name="connsiteX2979" fmla="*/ 2864473 w 12192439"/>
              <a:gd name="connsiteY2979" fmla="*/ 3121213 h 6839191"/>
              <a:gd name="connsiteX2980" fmla="*/ 2823445 w 12192439"/>
              <a:gd name="connsiteY2980" fmla="*/ 3169481 h 6839191"/>
              <a:gd name="connsiteX2981" fmla="*/ 2777306 w 12192439"/>
              <a:gd name="connsiteY2981" fmla="*/ 3169613 h 6839191"/>
              <a:gd name="connsiteX2982" fmla="*/ 2816973 w 12192439"/>
              <a:gd name="connsiteY2982" fmla="*/ 3122069 h 6839191"/>
              <a:gd name="connsiteX2983" fmla="*/ 2821361 w 12192439"/>
              <a:gd name="connsiteY2983" fmla="*/ 3172004 h 6839191"/>
              <a:gd name="connsiteX2984" fmla="*/ 2783778 w 12192439"/>
              <a:gd name="connsiteY2984" fmla="*/ 3218978 h 6839191"/>
              <a:gd name="connsiteX2985" fmla="*/ 2739240 w 12192439"/>
              <a:gd name="connsiteY2985" fmla="*/ 3218231 h 6839191"/>
              <a:gd name="connsiteX2986" fmla="*/ 2775287 w 12192439"/>
              <a:gd name="connsiteY2986" fmla="*/ 3172092 h 6839191"/>
              <a:gd name="connsiteX2987" fmla="*/ 2821361 w 12192439"/>
              <a:gd name="connsiteY2987" fmla="*/ 3172004 h 6839191"/>
              <a:gd name="connsiteX2988" fmla="*/ 2827263 w 12192439"/>
              <a:gd name="connsiteY2988" fmla="*/ 3171938 h 6839191"/>
              <a:gd name="connsiteX2989" fmla="*/ 2873271 w 12192439"/>
              <a:gd name="connsiteY2989" fmla="*/ 3171258 h 6839191"/>
              <a:gd name="connsiteX2990" fmla="*/ 2834130 w 12192439"/>
              <a:gd name="connsiteY2990" fmla="*/ 3219109 h 6839191"/>
              <a:gd name="connsiteX2991" fmla="*/ 2789395 w 12192439"/>
              <a:gd name="connsiteY2991" fmla="*/ 3219021 h 6839191"/>
              <a:gd name="connsiteX2992" fmla="*/ 2827263 w 12192439"/>
              <a:gd name="connsiteY2992" fmla="*/ 3171938 h 6839191"/>
              <a:gd name="connsiteX2993" fmla="*/ 2879348 w 12192439"/>
              <a:gd name="connsiteY2993" fmla="*/ 3171127 h 6839191"/>
              <a:gd name="connsiteX2994" fmla="*/ 2925905 w 12192439"/>
              <a:gd name="connsiteY2994" fmla="*/ 3169942 h 6839191"/>
              <a:gd name="connsiteX2995" fmla="*/ 2885338 w 12192439"/>
              <a:gd name="connsiteY2995" fmla="*/ 3218539 h 6839191"/>
              <a:gd name="connsiteX2996" fmla="*/ 2839966 w 12192439"/>
              <a:gd name="connsiteY2996" fmla="*/ 3219065 h 6839191"/>
              <a:gd name="connsiteX2997" fmla="*/ 2879348 w 12192439"/>
              <a:gd name="connsiteY2997" fmla="*/ 3171127 h 6839191"/>
              <a:gd name="connsiteX2998" fmla="*/ 2817127 w 12192439"/>
              <a:gd name="connsiteY2998" fmla="*/ 3221742 h 6839191"/>
              <a:gd name="connsiteX2999" fmla="*/ 2832068 w 12192439"/>
              <a:gd name="connsiteY2999" fmla="*/ 3221698 h 6839191"/>
              <a:gd name="connsiteX3000" fmla="*/ 2796306 w 12192439"/>
              <a:gd name="connsiteY3000" fmla="*/ 3268233 h 6839191"/>
              <a:gd name="connsiteX3001" fmla="*/ 2753018 w 12192439"/>
              <a:gd name="connsiteY3001" fmla="*/ 3267267 h 6839191"/>
              <a:gd name="connsiteX3002" fmla="*/ 2787398 w 12192439"/>
              <a:gd name="connsiteY3002" fmla="*/ 3221610 h 6839191"/>
              <a:gd name="connsiteX3003" fmla="*/ 2817127 w 12192439"/>
              <a:gd name="connsiteY3003" fmla="*/ 3221742 h 6839191"/>
              <a:gd name="connsiteX3004" fmla="*/ 2837882 w 12192439"/>
              <a:gd name="connsiteY3004" fmla="*/ 3221676 h 6839191"/>
              <a:gd name="connsiteX3005" fmla="*/ 2883210 w 12192439"/>
              <a:gd name="connsiteY3005" fmla="*/ 3221150 h 6839191"/>
              <a:gd name="connsiteX3006" fmla="*/ 2845846 w 12192439"/>
              <a:gd name="connsiteY3006" fmla="*/ 3268584 h 6839191"/>
              <a:gd name="connsiteX3007" fmla="*/ 2801878 w 12192439"/>
              <a:gd name="connsiteY3007" fmla="*/ 3268320 h 6839191"/>
              <a:gd name="connsiteX3008" fmla="*/ 2837882 w 12192439"/>
              <a:gd name="connsiteY3008" fmla="*/ 3221676 h 6839191"/>
              <a:gd name="connsiteX3009" fmla="*/ 2889089 w 12192439"/>
              <a:gd name="connsiteY3009" fmla="*/ 3221062 h 6839191"/>
              <a:gd name="connsiteX3010" fmla="*/ 2934746 w 12192439"/>
              <a:gd name="connsiteY3010" fmla="*/ 3220009 h 6839191"/>
              <a:gd name="connsiteX3011" fmla="*/ 2895979 w 12192439"/>
              <a:gd name="connsiteY3011" fmla="*/ 3268233 h 6839191"/>
              <a:gd name="connsiteX3012" fmla="*/ 2851528 w 12192439"/>
              <a:gd name="connsiteY3012" fmla="*/ 3268584 h 6839191"/>
              <a:gd name="connsiteX3013" fmla="*/ 2889089 w 12192439"/>
              <a:gd name="connsiteY3013" fmla="*/ 3221062 h 6839191"/>
              <a:gd name="connsiteX3014" fmla="*/ 2843806 w 12192439"/>
              <a:gd name="connsiteY3014" fmla="*/ 3271282 h 6839191"/>
              <a:gd name="connsiteX3015" fmla="*/ 2809733 w 12192439"/>
              <a:gd name="connsiteY3015" fmla="*/ 3317356 h 6839191"/>
              <a:gd name="connsiteX3016" fmla="*/ 2767301 w 12192439"/>
              <a:gd name="connsiteY3016" fmla="*/ 3316149 h 6839191"/>
              <a:gd name="connsiteX3017" fmla="*/ 2799882 w 12192439"/>
              <a:gd name="connsiteY3017" fmla="*/ 3270975 h 6839191"/>
              <a:gd name="connsiteX3018" fmla="*/ 2843806 w 12192439"/>
              <a:gd name="connsiteY3018" fmla="*/ 3271282 h 6839191"/>
              <a:gd name="connsiteX3019" fmla="*/ 2849466 w 12192439"/>
              <a:gd name="connsiteY3019" fmla="*/ 3271282 h 6839191"/>
              <a:gd name="connsiteX3020" fmla="*/ 2893850 w 12192439"/>
              <a:gd name="connsiteY3020" fmla="*/ 3270953 h 6839191"/>
              <a:gd name="connsiteX3021" fmla="*/ 2858242 w 12192439"/>
              <a:gd name="connsiteY3021" fmla="*/ 3317948 h 6839191"/>
              <a:gd name="connsiteX3022" fmla="*/ 2815196 w 12192439"/>
              <a:gd name="connsiteY3022" fmla="*/ 3317466 h 6839191"/>
              <a:gd name="connsiteX3023" fmla="*/ 2849466 w 12192439"/>
              <a:gd name="connsiteY3023" fmla="*/ 3271282 h 6839191"/>
              <a:gd name="connsiteX3024" fmla="*/ 2992514 w 12192439"/>
              <a:gd name="connsiteY3024" fmla="*/ 3468588 h 6839191"/>
              <a:gd name="connsiteX3025" fmla="*/ 2961447 w 12192439"/>
              <a:gd name="connsiteY3025" fmla="*/ 3514991 h 6839191"/>
              <a:gd name="connsiteX3026" fmla="*/ 2921078 w 12192439"/>
              <a:gd name="connsiteY3026" fmla="*/ 3514354 h 6839191"/>
              <a:gd name="connsiteX3027" fmla="*/ 2950784 w 12192439"/>
              <a:gd name="connsiteY3027" fmla="*/ 3468785 h 6839191"/>
              <a:gd name="connsiteX3028" fmla="*/ 2992514 w 12192439"/>
              <a:gd name="connsiteY3028" fmla="*/ 3468588 h 6839191"/>
              <a:gd name="connsiteX3029" fmla="*/ 2946747 w 12192439"/>
              <a:gd name="connsiteY3029" fmla="*/ 3465845 h 6839191"/>
              <a:gd name="connsiteX3030" fmla="*/ 2905786 w 12192439"/>
              <a:gd name="connsiteY3030" fmla="*/ 3465428 h 6839191"/>
              <a:gd name="connsiteX3031" fmla="*/ 2936962 w 12192439"/>
              <a:gd name="connsiteY3031" fmla="*/ 3419420 h 6839191"/>
              <a:gd name="connsiteX3032" fmla="*/ 2979197 w 12192439"/>
              <a:gd name="connsiteY3032" fmla="*/ 3419091 h 6839191"/>
              <a:gd name="connsiteX3033" fmla="*/ 2946747 w 12192439"/>
              <a:gd name="connsiteY3033" fmla="*/ 3465845 h 6839191"/>
              <a:gd name="connsiteX3034" fmla="*/ 2932947 w 12192439"/>
              <a:gd name="connsiteY3034" fmla="*/ 3416612 h 6839191"/>
              <a:gd name="connsiteX3035" fmla="*/ 2891108 w 12192439"/>
              <a:gd name="connsiteY3035" fmla="*/ 3416393 h 6839191"/>
              <a:gd name="connsiteX3036" fmla="*/ 2923711 w 12192439"/>
              <a:gd name="connsiteY3036" fmla="*/ 3370121 h 6839191"/>
              <a:gd name="connsiteX3037" fmla="*/ 2966801 w 12192439"/>
              <a:gd name="connsiteY3037" fmla="*/ 3369573 h 6839191"/>
              <a:gd name="connsiteX3038" fmla="*/ 2932947 w 12192439"/>
              <a:gd name="connsiteY3038" fmla="*/ 3416612 h 6839191"/>
              <a:gd name="connsiteX3039" fmla="*/ 2885382 w 12192439"/>
              <a:gd name="connsiteY3039" fmla="*/ 3416305 h 6839191"/>
              <a:gd name="connsiteX3040" fmla="*/ 2844135 w 12192439"/>
              <a:gd name="connsiteY3040" fmla="*/ 3415383 h 6839191"/>
              <a:gd name="connsiteX3041" fmla="*/ 2875114 w 12192439"/>
              <a:gd name="connsiteY3041" fmla="*/ 3370100 h 6839191"/>
              <a:gd name="connsiteX3042" fmla="*/ 2917765 w 12192439"/>
              <a:gd name="connsiteY3042" fmla="*/ 3370143 h 6839191"/>
              <a:gd name="connsiteX3043" fmla="*/ 2885382 w 12192439"/>
              <a:gd name="connsiteY3043" fmla="*/ 3416305 h 6839191"/>
              <a:gd name="connsiteX3044" fmla="*/ 2925817 w 12192439"/>
              <a:gd name="connsiteY3044" fmla="*/ 3367225 h 6839191"/>
              <a:gd name="connsiteX3045" fmla="*/ 2961447 w 12192439"/>
              <a:gd name="connsiteY3045" fmla="*/ 3319682 h 6839191"/>
              <a:gd name="connsiteX3046" fmla="*/ 3005744 w 12192439"/>
              <a:gd name="connsiteY3046" fmla="*/ 3318431 h 6839191"/>
              <a:gd name="connsiteX3047" fmla="*/ 2968951 w 12192439"/>
              <a:gd name="connsiteY3047" fmla="*/ 3366633 h 6839191"/>
              <a:gd name="connsiteX3048" fmla="*/ 2925817 w 12192439"/>
              <a:gd name="connsiteY3048" fmla="*/ 3367225 h 6839191"/>
              <a:gd name="connsiteX3049" fmla="*/ 2919849 w 12192439"/>
              <a:gd name="connsiteY3049" fmla="*/ 3367269 h 6839191"/>
              <a:gd name="connsiteX3050" fmla="*/ 2877176 w 12192439"/>
              <a:gd name="connsiteY3050" fmla="*/ 3367225 h 6839191"/>
              <a:gd name="connsiteX3051" fmla="*/ 2911314 w 12192439"/>
              <a:gd name="connsiteY3051" fmla="*/ 3320537 h 6839191"/>
              <a:gd name="connsiteX3052" fmla="*/ 2955260 w 12192439"/>
              <a:gd name="connsiteY3052" fmla="*/ 3319835 h 6839191"/>
              <a:gd name="connsiteX3053" fmla="*/ 2919849 w 12192439"/>
              <a:gd name="connsiteY3053" fmla="*/ 3367269 h 6839191"/>
              <a:gd name="connsiteX3054" fmla="*/ 2871428 w 12192439"/>
              <a:gd name="connsiteY3054" fmla="*/ 3367181 h 6839191"/>
              <a:gd name="connsiteX3055" fmla="*/ 2829303 w 12192439"/>
              <a:gd name="connsiteY3055" fmla="*/ 3366479 h 6839191"/>
              <a:gd name="connsiteX3056" fmla="*/ 2861906 w 12192439"/>
              <a:gd name="connsiteY3056" fmla="*/ 3320757 h 6839191"/>
              <a:gd name="connsiteX3057" fmla="*/ 2905391 w 12192439"/>
              <a:gd name="connsiteY3057" fmla="*/ 3320603 h 6839191"/>
              <a:gd name="connsiteX3058" fmla="*/ 2871428 w 12192439"/>
              <a:gd name="connsiteY3058" fmla="*/ 3367181 h 6839191"/>
              <a:gd name="connsiteX3059" fmla="*/ 2863946 w 12192439"/>
              <a:gd name="connsiteY3059" fmla="*/ 3317970 h 6839191"/>
              <a:gd name="connsiteX3060" fmla="*/ 2899774 w 12192439"/>
              <a:gd name="connsiteY3060" fmla="*/ 3270865 h 6839191"/>
              <a:gd name="connsiteX3061" fmla="*/ 2944575 w 12192439"/>
              <a:gd name="connsiteY3061" fmla="*/ 3269966 h 6839191"/>
              <a:gd name="connsiteX3062" fmla="*/ 2907497 w 12192439"/>
              <a:gd name="connsiteY3062" fmla="*/ 3317795 h 6839191"/>
              <a:gd name="connsiteX3063" fmla="*/ 2863946 w 12192439"/>
              <a:gd name="connsiteY3063" fmla="*/ 3317970 h 6839191"/>
              <a:gd name="connsiteX3064" fmla="*/ 2856201 w 12192439"/>
              <a:gd name="connsiteY3064" fmla="*/ 3320713 h 6839191"/>
              <a:gd name="connsiteX3065" fmla="*/ 2823818 w 12192439"/>
              <a:gd name="connsiteY3065" fmla="*/ 3366348 h 6839191"/>
              <a:gd name="connsiteX3066" fmla="*/ 2782308 w 12192439"/>
              <a:gd name="connsiteY3066" fmla="*/ 3364922 h 6839191"/>
              <a:gd name="connsiteX3067" fmla="*/ 2813243 w 12192439"/>
              <a:gd name="connsiteY3067" fmla="*/ 3320208 h 6839191"/>
              <a:gd name="connsiteX3068" fmla="*/ 2856201 w 12192439"/>
              <a:gd name="connsiteY3068" fmla="*/ 3320713 h 6839191"/>
              <a:gd name="connsiteX3069" fmla="*/ 2821887 w 12192439"/>
              <a:gd name="connsiteY3069" fmla="*/ 3369178 h 6839191"/>
              <a:gd name="connsiteX3070" fmla="*/ 2792686 w 12192439"/>
              <a:gd name="connsiteY3070" fmla="*/ 3413299 h 6839191"/>
              <a:gd name="connsiteX3071" fmla="*/ 2752777 w 12192439"/>
              <a:gd name="connsiteY3071" fmla="*/ 3410864 h 6839191"/>
              <a:gd name="connsiteX3072" fmla="*/ 2780421 w 12192439"/>
              <a:gd name="connsiteY3072" fmla="*/ 3367708 h 6839191"/>
              <a:gd name="connsiteX3073" fmla="*/ 2821887 w 12192439"/>
              <a:gd name="connsiteY3073" fmla="*/ 3369178 h 6839191"/>
              <a:gd name="connsiteX3074" fmla="*/ 2827372 w 12192439"/>
              <a:gd name="connsiteY3074" fmla="*/ 3369310 h 6839191"/>
              <a:gd name="connsiteX3075" fmla="*/ 2869409 w 12192439"/>
              <a:gd name="connsiteY3075" fmla="*/ 3370034 h 6839191"/>
              <a:gd name="connsiteX3076" fmla="*/ 2838606 w 12192439"/>
              <a:gd name="connsiteY3076" fmla="*/ 3415208 h 6839191"/>
              <a:gd name="connsiteX3077" fmla="*/ 2797995 w 12192439"/>
              <a:gd name="connsiteY3077" fmla="*/ 3413562 h 6839191"/>
              <a:gd name="connsiteX3078" fmla="*/ 2827372 w 12192439"/>
              <a:gd name="connsiteY3078" fmla="*/ 3369310 h 6839191"/>
              <a:gd name="connsiteX3079" fmla="*/ 2830313 w 12192439"/>
              <a:gd name="connsiteY3079" fmla="*/ 3417753 h 6839191"/>
              <a:gd name="connsiteX3080" fmla="*/ 2836807 w 12192439"/>
              <a:gd name="connsiteY3080" fmla="*/ 3417950 h 6839191"/>
              <a:gd name="connsiteX3081" fmla="*/ 2808987 w 12192439"/>
              <a:gd name="connsiteY3081" fmla="*/ 3461808 h 6839191"/>
              <a:gd name="connsiteX3082" fmla="*/ 2769978 w 12192439"/>
              <a:gd name="connsiteY3082" fmla="*/ 3459132 h 6839191"/>
              <a:gd name="connsiteX3083" fmla="*/ 2796240 w 12192439"/>
              <a:gd name="connsiteY3083" fmla="*/ 3416283 h 6839191"/>
              <a:gd name="connsiteX3084" fmla="*/ 2830313 w 12192439"/>
              <a:gd name="connsiteY3084" fmla="*/ 3417753 h 6839191"/>
              <a:gd name="connsiteX3085" fmla="*/ 2842336 w 12192439"/>
              <a:gd name="connsiteY3085" fmla="*/ 3418126 h 6839191"/>
              <a:gd name="connsiteX3086" fmla="*/ 2883495 w 12192439"/>
              <a:gd name="connsiteY3086" fmla="*/ 3419091 h 6839191"/>
              <a:gd name="connsiteX3087" fmla="*/ 2854073 w 12192439"/>
              <a:gd name="connsiteY3087" fmla="*/ 3463980 h 6839191"/>
              <a:gd name="connsiteX3088" fmla="*/ 2814318 w 12192439"/>
              <a:gd name="connsiteY3088" fmla="*/ 3462115 h 6839191"/>
              <a:gd name="connsiteX3089" fmla="*/ 2842336 w 12192439"/>
              <a:gd name="connsiteY3089" fmla="*/ 3418126 h 6839191"/>
              <a:gd name="connsiteX3090" fmla="*/ 2889221 w 12192439"/>
              <a:gd name="connsiteY3090" fmla="*/ 3419201 h 6839191"/>
              <a:gd name="connsiteX3091" fmla="*/ 2930973 w 12192439"/>
              <a:gd name="connsiteY3091" fmla="*/ 3419442 h 6839191"/>
              <a:gd name="connsiteX3092" fmla="*/ 2900016 w 12192439"/>
              <a:gd name="connsiteY3092" fmla="*/ 3465319 h 6839191"/>
              <a:gd name="connsiteX3093" fmla="*/ 2859624 w 12192439"/>
              <a:gd name="connsiteY3093" fmla="*/ 3464178 h 6839191"/>
              <a:gd name="connsiteX3094" fmla="*/ 2889221 w 12192439"/>
              <a:gd name="connsiteY3094" fmla="*/ 3419201 h 6839191"/>
              <a:gd name="connsiteX3095" fmla="*/ 2859536 w 12192439"/>
              <a:gd name="connsiteY3095" fmla="*/ 3467074 h 6839191"/>
              <a:gd name="connsiteX3096" fmla="*/ 2898151 w 12192439"/>
              <a:gd name="connsiteY3096" fmla="*/ 3468149 h 6839191"/>
              <a:gd name="connsiteX3097" fmla="*/ 2870134 w 12192439"/>
              <a:gd name="connsiteY3097" fmla="*/ 3512643 h 6839191"/>
              <a:gd name="connsiteX3098" fmla="*/ 2831256 w 12192439"/>
              <a:gd name="connsiteY3098" fmla="*/ 3510537 h 6839191"/>
              <a:gd name="connsiteX3099" fmla="*/ 2857847 w 12192439"/>
              <a:gd name="connsiteY3099" fmla="*/ 3467008 h 6839191"/>
              <a:gd name="connsiteX3100" fmla="*/ 2859536 w 12192439"/>
              <a:gd name="connsiteY3100" fmla="*/ 3467074 h 6839191"/>
              <a:gd name="connsiteX3101" fmla="*/ 2903943 w 12192439"/>
              <a:gd name="connsiteY3101" fmla="*/ 3468259 h 6839191"/>
              <a:gd name="connsiteX3102" fmla="*/ 2944817 w 12192439"/>
              <a:gd name="connsiteY3102" fmla="*/ 3468741 h 6839191"/>
              <a:gd name="connsiteX3103" fmla="*/ 2915286 w 12192439"/>
              <a:gd name="connsiteY3103" fmla="*/ 3514223 h 6839191"/>
              <a:gd name="connsiteX3104" fmla="*/ 2875728 w 12192439"/>
              <a:gd name="connsiteY3104" fmla="*/ 3512884 h 6839191"/>
              <a:gd name="connsiteX3105" fmla="*/ 2903943 w 12192439"/>
              <a:gd name="connsiteY3105" fmla="*/ 3468259 h 6839191"/>
              <a:gd name="connsiteX3106" fmla="*/ 2888936 w 12192439"/>
              <a:gd name="connsiteY3106" fmla="*/ 3516351 h 6839191"/>
              <a:gd name="connsiteX3107" fmla="*/ 2913465 w 12192439"/>
              <a:gd name="connsiteY3107" fmla="*/ 3517097 h 6839191"/>
              <a:gd name="connsiteX3108" fmla="*/ 2886786 w 12192439"/>
              <a:gd name="connsiteY3108" fmla="*/ 3561218 h 6839191"/>
              <a:gd name="connsiteX3109" fmla="*/ 2848742 w 12192439"/>
              <a:gd name="connsiteY3109" fmla="*/ 3558892 h 6839191"/>
              <a:gd name="connsiteX3110" fmla="*/ 2873995 w 12192439"/>
              <a:gd name="connsiteY3110" fmla="*/ 3515736 h 6839191"/>
              <a:gd name="connsiteX3111" fmla="*/ 2888936 w 12192439"/>
              <a:gd name="connsiteY3111" fmla="*/ 3516351 h 6839191"/>
              <a:gd name="connsiteX3112" fmla="*/ 2919257 w 12192439"/>
              <a:gd name="connsiteY3112" fmla="*/ 3517272 h 6839191"/>
              <a:gd name="connsiteX3113" fmla="*/ 2959560 w 12192439"/>
              <a:gd name="connsiteY3113" fmla="*/ 3517909 h 6839191"/>
              <a:gd name="connsiteX3114" fmla="*/ 2931302 w 12192439"/>
              <a:gd name="connsiteY3114" fmla="*/ 3563039 h 6839191"/>
              <a:gd name="connsiteX3115" fmla="*/ 2892424 w 12192439"/>
              <a:gd name="connsiteY3115" fmla="*/ 3561481 h 6839191"/>
              <a:gd name="connsiteX3116" fmla="*/ 2919257 w 12192439"/>
              <a:gd name="connsiteY3116" fmla="*/ 3517272 h 6839191"/>
              <a:gd name="connsiteX3117" fmla="*/ 2947844 w 12192439"/>
              <a:gd name="connsiteY3117" fmla="*/ 3611131 h 6839191"/>
              <a:gd name="connsiteX3118" fmla="*/ 2910174 w 12192439"/>
              <a:gd name="connsiteY3118" fmla="*/ 3609354 h 6839191"/>
              <a:gd name="connsiteX3119" fmla="*/ 2935492 w 12192439"/>
              <a:gd name="connsiteY3119" fmla="*/ 3566133 h 6839191"/>
              <a:gd name="connsiteX3120" fmla="*/ 2974458 w 12192439"/>
              <a:gd name="connsiteY3120" fmla="*/ 3567010 h 6839191"/>
              <a:gd name="connsiteX3121" fmla="*/ 2947844 w 12192439"/>
              <a:gd name="connsiteY3121" fmla="*/ 3611131 h 6839191"/>
              <a:gd name="connsiteX3122" fmla="*/ 2980732 w 12192439"/>
              <a:gd name="connsiteY3122" fmla="*/ 3567120 h 6839191"/>
              <a:gd name="connsiteX3123" fmla="*/ 3415318 w 12192439"/>
              <a:gd name="connsiteY3123" fmla="*/ 3549261 h 6839191"/>
              <a:gd name="connsiteX3124" fmla="*/ 3548405 w 12192439"/>
              <a:gd name="connsiteY3124" fmla="*/ 3540594 h 6839191"/>
              <a:gd name="connsiteX3125" fmla="*/ 3696302 w 12192439"/>
              <a:gd name="connsiteY3125" fmla="*/ 3531007 h 6839191"/>
              <a:gd name="connsiteX3126" fmla="*/ 4104538 w 12192439"/>
              <a:gd name="connsiteY3126" fmla="*/ 3500247 h 6839191"/>
              <a:gd name="connsiteX3127" fmla="*/ 4850516 w 12192439"/>
              <a:gd name="connsiteY3127" fmla="*/ 3449961 h 6839191"/>
              <a:gd name="connsiteX3128" fmla="*/ 5194161 w 12192439"/>
              <a:gd name="connsiteY3128" fmla="*/ 3453120 h 6839191"/>
              <a:gd name="connsiteX3129" fmla="*/ 5359412 w 12192439"/>
              <a:gd name="connsiteY3129" fmla="*/ 3483134 h 6839191"/>
              <a:gd name="connsiteX3130" fmla="*/ 5348508 w 12192439"/>
              <a:gd name="connsiteY3130" fmla="*/ 3505710 h 6839191"/>
              <a:gd name="connsiteX3131" fmla="*/ 5199668 w 12192439"/>
              <a:gd name="connsiteY3131" fmla="*/ 3483967 h 6839191"/>
              <a:gd name="connsiteX3132" fmla="*/ 4858590 w 12192439"/>
              <a:gd name="connsiteY3132" fmla="*/ 3486183 h 6839191"/>
              <a:gd name="connsiteX3133" fmla="*/ 4181306 w 12192439"/>
              <a:gd name="connsiteY3133" fmla="*/ 3538005 h 6839191"/>
              <a:gd name="connsiteX3134" fmla="*/ 3714271 w 12192439"/>
              <a:gd name="connsiteY3134" fmla="*/ 3576049 h 6839191"/>
              <a:gd name="connsiteX3135" fmla="*/ 3567581 w 12192439"/>
              <a:gd name="connsiteY3135" fmla="*/ 3586164 h 6839191"/>
              <a:gd name="connsiteX3136" fmla="*/ 3446846 w 12192439"/>
              <a:gd name="connsiteY3136" fmla="*/ 3594347 h 6839191"/>
              <a:gd name="connsiteX3137" fmla="*/ 2953966 w 12192439"/>
              <a:gd name="connsiteY3137" fmla="*/ 3611373 h 6839191"/>
              <a:gd name="connsiteX3138" fmla="*/ 2980732 w 12192439"/>
              <a:gd name="connsiteY3138" fmla="*/ 3567120 h 6839191"/>
              <a:gd name="connsiteX3139" fmla="*/ 2937270 w 12192439"/>
              <a:gd name="connsiteY3139" fmla="*/ 3563214 h 6839191"/>
              <a:gd name="connsiteX3140" fmla="*/ 2965791 w 12192439"/>
              <a:gd name="connsiteY3140" fmla="*/ 3517952 h 6839191"/>
              <a:gd name="connsiteX3141" fmla="*/ 3006051 w 12192439"/>
              <a:gd name="connsiteY3141" fmla="*/ 3517996 h 6839191"/>
              <a:gd name="connsiteX3142" fmla="*/ 2976322 w 12192439"/>
              <a:gd name="connsiteY3142" fmla="*/ 3564026 h 6839191"/>
              <a:gd name="connsiteX3143" fmla="*/ 2937270 w 12192439"/>
              <a:gd name="connsiteY3143" fmla="*/ 3563214 h 6839191"/>
              <a:gd name="connsiteX3144" fmla="*/ 2918533 w 12192439"/>
              <a:gd name="connsiteY3144" fmla="*/ 3565606 h 6839191"/>
              <a:gd name="connsiteX3145" fmla="*/ 2929547 w 12192439"/>
              <a:gd name="connsiteY3145" fmla="*/ 3565935 h 6839191"/>
              <a:gd name="connsiteX3146" fmla="*/ 2904426 w 12192439"/>
              <a:gd name="connsiteY3146" fmla="*/ 3609047 h 6839191"/>
              <a:gd name="connsiteX3147" fmla="*/ 2867106 w 12192439"/>
              <a:gd name="connsiteY3147" fmla="*/ 3606502 h 6839191"/>
              <a:gd name="connsiteX3148" fmla="*/ 2890713 w 12192439"/>
              <a:gd name="connsiteY3148" fmla="*/ 3564377 h 6839191"/>
              <a:gd name="connsiteX3149" fmla="*/ 2918533 w 12192439"/>
              <a:gd name="connsiteY3149" fmla="*/ 3565606 h 6839191"/>
              <a:gd name="connsiteX3150" fmla="*/ 2902473 w 12192439"/>
              <a:gd name="connsiteY3150" fmla="*/ 3612601 h 6839191"/>
              <a:gd name="connsiteX3151" fmla="*/ 2880138 w 12192439"/>
              <a:gd name="connsiteY3151" fmla="*/ 3654199 h 6839191"/>
              <a:gd name="connsiteX3152" fmla="*/ 2844332 w 12192439"/>
              <a:gd name="connsiteY3152" fmla="*/ 3650689 h 6839191"/>
              <a:gd name="connsiteX3153" fmla="*/ 2865175 w 12192439"/>
              <a:gd name="connsiteY3153" fmla="*/ 3610034 h 6839191"/>
              <a:gd name="connsiteX3154" fmla="*/ 2902473 w 12192439"/>
              <a:gd name="connsiteY3154" fmla="*/ 3612601 h 6839191"/>
              <a:gd name="connsiteX3155" fmla="*/ 2908155 w 12192439"/>
              <a:gd name="connsiteY3155" fmla="*/ 3612930 h 6839191"/>
              <a:gd name="connsiteX3156" fmla="*/ 2945782 w 12192439"/>
              <a:gd name="connsiteY3156" fmla="*/ 3614729 h 6839191"/>
              <a:gd name="connsiteX3157" fmla="*/ 2921934 w 12192439"/>
              <a:gd name="connsiteY3157" fmla="*/ 3657402 h 6839191"/>
              <a:gd name="connsiteX3158" fmla="*/ 2885623 w 12192439"/>
              <a:gd name="connsiteY3158" fmla="*/ 3654682 h 6839191"/>
              <a:gd name="connsiteX3159" fmla="*/ 2908155 w 12192439"/>
              <a:gd name="connsiteY3159" fmla="*/ 3612930 h 6839191"/>
              <a:gd name="connsiteX3160" fmla="*/ 2951903 w 12192439"/>
              <a:gd name="connsiteY3160" fmla="*/ 3614949 h 6839191"/>
              <a:gd name="connsiteX3161" fmla="*/ 3447087 w 12192439"/>
              <a:gd name="connsiteY3161" fmla="*/ 3597704 h 6839191"/>
              <a:gd name="connsiteX3162" fmla="*/ 3567800 w 12192439"/>
              <a:gd name="connsiteY3162" fmla="*/ 3589520 h 6839191"/>
              <a:gd name="connsiteX3163" fmla="*/ 3714512 w 12192439"/>
              <a:gd name="connsiteY3163" fmla="*/ 3579406 h 6839191"/>
              <a:gd name="connsiteX3164" fmla="*/ 4181612 w 12192439"/>
              <a:gd name="connsiteY3164" fmla="*/ 3541362 h 6839191"/>
              <a:gd name="connsiteX3165" fmla="*/ 4858788 w 12192439"/>
              <a:gd name="connsiteY3165" fmla="*/ 3489540 h 6839191"/>
              <a:gd name="connsiteX3166" fmla="*/ 5347016 w 12192439"/>
              <a:gd name="connsiteY3166" fmla="*/ 3508738 h 6839191"/>
              <a:gd name="connsiteX3167" fmla="*/ 5334774 w 12192439"/>
              <a:gd name="connsiteY3167" fmla="*/ 3532433 h 6839191"/>
              <a:gd name="connsiteX3168" fmla="*/ 4866818 w 12192439"/>
              <a:gd name="connsiteY3168" fmla="*/ 3525631 h 6839191"/>
              <a:gd name="connsiteX3169" fmla="*/ 4263492 w 12192439"/>
              <a:gd name="connsiteY3169" fmla="*/ 3577651 h 6839191"/>
              <a:gd name="connsiteX3170" fmla="*/ 3732459 w 12192439"/>
              <a:gd name="connsiteY3170" fmla="*/ 3624361 h 6839191"/>
              <a:gd name="connsiteX3171" fmla="*/ 3586976 w 12192439"/>
              <a:gd name="connsiteY3171" fmla="*/ 3634980 h 6839191"/>
              <a:gd name="connsiteX3172" fmla="*/ 3478944 w 12192439"/>
              <a:gd name="connsiteY3172" fmla="*/ 3642615 h 6839191"/>
              <a:gd name="connsiteX3173" fmla="*/ 2927879 w 12192439"/>
              <a:gd name="connsiteY3173" fmla="*/ 3657797 h 6839191"/>
              <a:gd name="connsiteX3174" fmla="*/ 2951903 w 12192439"/>
              <a:gd name="connsiteY3174" fmla="*/ 3614949 h 6839191"/>
              <a:gd name="connsiteX3175" fmla="*/ 5354673 w 12192439"/>
              <a:gd name="connsiteY3175" fmla="*/ 3536272 h 6839191"/>
              <a:gd name="connsiteX3176" fmla="*/ 5365906 w 12192439"/>
              <a:gd name="connsiteY3176" fmla="*/ 3513477 h 6839191"/>
              <a:gd name="connsiteX3177" fmla="*/ 5380453 w 12192439"/>
              <a:gd name="connsiteY3177" fmla="*/ 3517580 h 6839191"/>
              <a:gd name="connsiteX3178" fmla="*/ 5370141 w 12192439"/>
              <a:gd name="connsiteY3178" fmla="*/ 3539651 h 6839191"/>
              <a:gd name="connsiteX3179" fmla="*/ 5354673 w 12192439"/>
              <a:gd name="connsiteY3179" fmla="*/ 3536272 h 6839191"/>
              <a:gd name="connsiteX3180" fmla="*/ 5368605 w 12192439"/>
              <a:gd name="connsiteY3180" fmla="*/ 3542810 h 6839191"/>
              <a:gd name="connsiteX3181" fmla="*/ 5356955 w 12192439"/>
              <a:gd name="connsiteY3181" fmla="*/ 3566045 h 6839191"/>
              <a:gd name="connsiteX3182" fmla="*/ 5340500 w 12192439"/>
              <a:gd name="connsiteY3182" fmla="*/ 3563390 h 6839191"/>
              <a:gd name="connsiteX3183" fmla="*/ 5353071 w 12192439"/>
              <a:gd name="connsiteY3183" fmla="*/ 3539432 h 6839191"/>
              <a:gd name="connsiteX3184" fmla="*/ 5368605 w 12192439"/>
              <a:gd name="connsiteY3184" fmla="*/ 3542810 h 6839191"/>
              <a:gd name="connsiteX3185" fmla="*/ 5352676 w 12192439"/>
              <a:gd name="connsiteY3185" fmla="*/ 3535855 h 6839191"/>
              <a:gd name="connsiteX3186" fmla="*/ 5336748 w 12192439"/>
              <a:gd name="connsiteY3186" fmla="*/ 3532784 h 6839191"/>
              <a:gd name="connsiteX3187" fmla="*/ 5348925 w 12192439"/>
              <a:gd name="connsiteY3187" fmla="*/ 3509198 h 6839191"/>
              <a:gd name="connsiteX3188" fmla="*/ 5363910 w 12192439"/>
              <a:gd name="connsiteY3188" fmla="*/ 3512928 h 6839191"/>
              <a:gd name="connsiteX3189" fmla="*/ 5352676 w 12192439"/>
              <a:gd name="connsiteY3189" fmla="*/ 3535855 h 6839191"/>
              <a:gd name="connsiteX3190" fmla="*/ 2978297 w 12192439"/>
              <a:gd name="connsiteY3190" fmla="*/ 3664050 h 6839191"/>
              <a:gd name="connsiteX3191" fmla="*/ 3479185 w 12192439"/>
              <a:gd name="connsiteY3191" fmla="*/ 3646059 h 6839191"/>
              <a:gd name="connsiteX3192" fmla="*/ 3587195 w 12192439"/>
              <a:gd name="connsiteY3192" fmla="*/ 3638424 h 6839191"/>
              <a:gd name="connsiteX3193" fmla="*/ 3732722 w 12192439"/>
              <a:gd name="connsiteY3193" fmla="*/ 3627828 h 6839191"/>
              <a:gd name="connsiteX3194" fmla="*/ 4263800 w 12192439"/>
              <a:gd name="connsiteY3194" fmla="*/ 3581095 h 6839191"/>
              <a:gd name="connsiteX3195" fmla="*/ 4867059 w 12192439"/>
              <a:gd name="connsiteY3195" fmla="*/ 3529098 h 6839191"/>
              <a:gd name="connsiteX3196" fmla="*/ 5333084 w 12192439"/>
              <a:gd name="connsiteY3196" fmla="*/ 3535614 h 6839191"/>
              <a:gd name="connsiteX3197" fmla="*/ 5319460 w 12192439"/>
              <a:gd name="connsiteY3197" fmla="*/ 3560494 h 6839191"/>
              <a:gd name="connsiteX3198" fmla="*/ 4875023 w 12192439"/>
              <a:gd name="connsiteY3198" fmla="*/ 3565101 h 6839191"/>
              <a:gd name="connsiteX3199" fmla="*/ 4350879 w 12192439"/>
              <a:gd name="connsiteY3199" fmla="*/ 3615629 h 6839191"/>
              <a:gd name="connsiteX3200" fmla="*/ 3750625 w 12192439"/>
              <a:gd name="connsiteY3200" fmla="*/ 3672673 h 6839191"/>
              <a:gd name="connsiteX3201" fmla="*/ 3606327 w 12192439"/>
              <a:gd name="connsiteY3201" fmla="*/ 3683796 h 6839191"/>
              <a:gd name="connsiteX3202" fmla="*/ 3511415 w 12192439"/>
              <a:gd name="connsiteY3202" fmla="*/ 3690773 h 6839191"/>
              <a:gd name="connsiteX3203" fmla="*/ 2904579 w 12192439"/>
              <a:gd name="connsiteY3203" fmla="*/ 3702796 h 6839191"/>
              <a:gd name="connsiteX3204" fmla="*/ 2925905 w 12192439"/>
              <a:gd name="connsiteY3204" fmla="*/ 3661417 h 6839191"/>
              <a:gd name="connsiteX3205" fmla="*/ 2978297 w 12192439"/>
              <a:gd name="connsiteY3205" fmla="*/ 3664050 h 6839191"/>
              <a:gd name="connsiteX3206" fmla="*/ 5335037 w 12192439"/>
              <a:gd name="connsiteY3206" fmla="*/ 3535965 h 6839191"/>
              <a:gd name="connsiteX3207" fmla="*/ 5351053 w 12192439"/>
              <a:gd name="connsiteY3207" fmla="*/ 3539015 h 6839191"/>
              <a:gd name="connsiteX3208" fmla="*/ 5338481 w 12192439"/>
              <a:gd name="connsiteY3208" fmla="*/ 3563083 h 6839191"/>
              <a:gd name="connsiteX3209" fmla="*/ 5321434 w 12192439"/>
              <a:gd name="connsiteY3209" fmla="*/ 3560735 h 6839191"/>
              <a:gd name="connsiteX3210" fmla="*/ 5335037 w 12192439"/>
              <a:gd name="connsiteY3210" fmla="*/ 3535965 h 6839191"/>
              <a:gd name="connsiteX3211" fmla="*/ 5336704 w 12192439"/>
              <a:gd name="connsiteY3211" fmla="*/ 3566396 h 6839191"/>
              <a:gd name="connsiteX3212" fmla="*/ 5322685 w 12192439"/>
              <a:gd name="connsiteY3212" fmla="*/ 3591714 h 6839191"/>
              <a:gd name="connsiteX3213" fmla="*/ 5304519 w 12192439"/>
              <a:gd name="connsiteY3213" fmla="*/ 3590113 h 6839191"/>
              <a:gd name="connsiteX3214" fmla="*/ 5319570 w 12192439"/>
              <a:gd name="connsiteY3214" fmla="*/ 3564048 h 6839191"/>
              <a:gd name="connsiteX3215" fmla="*/ 5336704 w 12192439"/>
              <a:gd name="connsiteY3215" fmla="*/ 3566396 h 6839191"/>
              <a:gd name="connsiteX3216" fmla="*/ 5338723 w 12192439"/>
              <a:gd name="connsiteY3216" fmla="*/ 3566703 h 6839191"/>
              <a:gd name="connsiteX3217" fmla="*/ 5355265 w 12192439"/>
              <a:gd name="connsiteY3217" fmla="*/ 3569336 h 6839191"/>
              <a:gd name="connsiteX3218" fmla="*/ 5342255 w 12192439"/>
              <a:gd name="connsiteY3218" fmla="*/ 3593799 h 6839191"/>
              <a:gd name="connsiteX3219" fmla="*/ 5324747 w 12192439"/>
              <a:gd name="connsiteY3219" fmla="*/ 3591912 h 6839191"/>
              <a:gd name="connsiteX3220" fmla="*/ 5338723 w 12192439"/>
              <a:gd name="connsiteY3220" fmla="*/ 3566703 h 6839191"/>
              <a:gd name="connsiteX3221" fmla="*/ 5443683 w 12192439"/>
              <a:gd name="connsiteY3221" fmla="*/ 3803522 h 6839191"/>
              <a:gd name="connsiteX3222" fmla="*/ 5420361 w 12192439"/>
              <a:gd name="connsiteY3222" fmla="*/ 3805058 h 6839191"/>
              <a:gd name="connsiteX3223" fmla="*/ 5424508 w 12192439"/>
              <a:gd name="connsiteY3223" fmla="*/ 3796150 h 6839191"/>
              <a:gd name="connsiteX3224" fmla="*/ 5432121 w 12192439"/>
              <a:gd name="connsiteY3224" fmla="*/ 3779651 h 6839191"/>
              <a:gd name="connsiteX3225" fmla="*/ 5453885 w 12192439"/>
              <a:gd name="connsiteY3225" fmla="*/ 3779322 h 6839191"/>
              <a:gd name="connsiteX3226" fmla="*/ 5446579 w 12192439"/>
              <a:gd name="connsiteY3226" fmla="*/ 3796699 h 6839191"/>
              <a:gd name="connsiteX3227" fmla="*/ 5443683 w 12192439"/>
              <a:gd name="connsiteY3227" fmla="*/ 3803522 h 6839191"/>
              <a:gd name="connsiteX3228" fmla="*/ 5611831 w 12192439"/>
              <a:gd name="connsiteY3228" fmla="*/ 3930839 h 6839191"/>
              <a:gd name="connsiteX3229" fmla="*/ 5577999 w 12192439"/>
              <a:gd name="connsiteY3229" fmla="*/ 3940734 h 6839191"/>
              <a:gd name="connsiteX3230" fmla="*/ 5562202 w 12192439"/>
              <a:gd name="connsiteY3230" fmla="*/ 3925135 h 6839191"/>
              <a:gd name="connsiteX3231" fmla="*/ 5595595 w 12192439"/>
              <a:gd name="connsiteY3231" fmla="*/ 3917083 h 6839191"/>
              <a:gd name="connsiteX3232" fmla="*/ 5611831 w 12192439"/>
              <a:gd name="connsiteY3232" fmla="*/ 3930839 h 6839191"/>
              <a:gd name="connsiteX3233" fmla="*/ 9139876 w 12192439"/>
              <a:gd name="connsiteY3233" fmla="*/ 3641189 h 6839191"/>
              <a:gd name="connsiteX3234" fmla="*/ 9163461 w 12192439"/>
              <a:gd name="connsiteY3234" fmla="*/ 3596366 h 6839191"/>
              <a:gd name="connsiteX3235" fmla="*/ 9175593 w 12192439"/>
              <a:gd name="connsiteY3235" fmla="*/ 3606633 h 6839191"/>
              <a:gd name="connsiteX3236" fmla="*/ 9153193 w 12192439"/>
              <a:gd name="connsiteY3236" fmla="*/ 3650930 h 6839191"/>
              <a:gd name="connsiteX3237" fmla="*/ 9139876 w 12192439"/>
              <a:gd name="connsiteY3237" fmla="*/ 3641189 h 6839191"/>
              <a:gd name="connsiteX3238" fmla="*/ 9151942 w 12192439"/>
              <a:gd name="connsiteY3238" fmla="*/ 3653366 h 6839191"/>
              <a:gd name="connsiteX3239" fmla="*/ 9128883 w 12192439"/>
              <a:gd name="connsiteY3239" fmla="*/ 3698276 h 6839191"/>
              <a:gd name="connsiteX3240" fmla="*/ 9114403 w 12192439"/>
              <a:gd name="connsiteY3240" fmla="*/ 3688952 h 6839191"/>
              <a:gd name="connsiteX3241" fmla="*/ 9138603 w 12192439"/>
              <a:gd name="connsiteY3241" fmla="*/ 3643580 h 6839191"/>
              <a:gd name="connsiteX3242" fmla="*/ 9151942 w 12192439"/>
              <a:gd name="connsiteY3242" fmla="*/ 3653366 h 6839191"/>
              <a:gd name="connsiteX3243" fmla="*/ 9136256 w 12192439"/>
              <a:gd name="connsiteY3243" fmla="*/ 3638775 h 6839191"/>
              <a:gd name="connsiteX3244" fmla="*/ 9121556 w 12192439"/>
              <a:gd name="connsiteY3244" fmla="*/ 3630153 h 6839191"/>
              <a:gd name="connsiteX3245" fmla="*/ 9146391 w 12192439"/>
              <a:gd name="connsiteY3245" fmla="*/ 3584562 h 6839191"/>
              <a:gd name="connsiteX3246" fmla="*/ 9159950 w 12192439"/>
              <a:gd name="connsiteY3246" fmla="*/ 3593711 h 6839191"/>
              <a:gd name="connsiteX3247" fmla="*/ 9136256 w 12192439"/>
              <a:gd name="connsiteY3247" fmla="*/ 3638775 h 6839191"/>
              <a:gd name="connsiteX3248" fmla="*/ 9117651 w 12192439"/>
              <a:gd name="connsiteY3248" fmla="*/ 3628069 h 6839191"/>
              <a:gd name="connsiteX3249" fmla="*/ 9101787 w 12192439"/>
              <a:gd name="connsiteY3249" fmla="*/ 3620916 h 6839191"/>
              <a:gd name="connsiteX3250" fmla="*/ 9127896 w 12192439"/>
              <a:gd name="connsiteY3250" fmla="*/ 3574535 h 6839191"/>
              <a:gd name="connsiteX3251" fmla="*/ 9134719 w 12192439"/>
              <a:gd name="connsiteY3251" fmla="*/ 3577870 h 6839191"/>
              <a:gd name="connsiteX3252" fmla="*/ 9142618 w 12192439"/>
              <a:gd name="connsiteY3252" fmla="*/ 3582236 h 6839191"/>
              <a:gd name="connsiteX3253" fmla="*/ 9117651 w 12192439"/>
              <a:gd name="connsiteY3253" fmla="*/ 3628069 h 6839191"/>
              <a:gd name="connsiteX3254" fmla="*/ 5413494 w 12192439"/>
              <a:gd name="connsiteY3254" fmla="*/ 4019169 h 6839191"/>
              <a:gd name="connsiteX3255" fmla="*/ 5396162 w 12192439"/>
              <a:gd name="connsiteY3255" fmla="*/ 3998875 h 6839191"/>
              <a:gd name="connsiteX3256" fmla="*/ 5429883 w 12192439"/>
              <a:gd name="connsiteY3256" fmla="*/ 3988805 h 6839191"/>
              <a:gd name="connsiteX3257" fmla="*/ 5447676 w 12192439"/>
              <a:gd name="connsiteY3257" fmla="*/ 4007673 h 6839191"/>
              <a:gd name="connsiteX3258" fmla="*/ 5448642 w 12192439"/>
              <a:gd name="connsiteY3258" fmla="*/ 4008419 h 6839191"/>
              <a:gd name="connsiteX3259" fmla="*/ 5414306 w 12192439"/>
              <a:gd name="connsiteY3259" fmla="*/ 4019871 h 6839191"/>
              <a:gd name="connsiteX3260" fmla="*/ 5413494 w 12192439"/>
              <a:gd name="connsiteY3260" fmla="*/ 4019169 h 6839191"/>
              <a:gd name="connsiteX3261" fmla="*/ 5380079 w 12192439"/>
              <a:gd name="connsiteY3261" fmla="*/ 3939045 h 6839191"/>
              <a:gd name="connsiteX3262" fmla="*/ 5410751 w 12192439"/>
              <a:gd name="connsiteY3262" fmla="*/ 3931958 h 6839191"/>
              <a:gd name="connsiteX3263" fmla="*/ 5414591 w 12192439"/>
              <a:gd name="connsiteY3263" fmla="*/ 3957167 h 6839191"/>
              <a:gd name="connsiteX3264" fmla="*/ 5382537 w 12192439"/>
              <a:gd name="connsiteY3264" fmla="*/ 3965658 h 6839191"/>
              <a:gd name="connsiteX3265" fmla="*/ 5380079 w 12192439"/>
              <a:gd name="connsiteY3265" fmla="*/ 3939045 h 6839191"/>
              <a:gd name="connsiteX3266" fmla="*/ 5383590 w 12192439"/>
              <a:gd name="connsiteY3266" fmla="*/ 3906376 h 6839191"/>
              <a:gd name="connsiteX3267" fmla="*/ 5412463 w 12192439"/>
              <a:gd name="connsiteY3267" fmla="*/ 3900716 h 6839191"/>
              <a:gd name="connsiteX3268" fmla="*/ 5411892 w 12192439"/>
              <a:gd name="connsiteY3268" fmla="*/ 3904643 h 6839191"/>
              <a:gd name="connsiteX3269" fmla="*/ 5410576 w 12192439"/>
              <a:gd name="connsiteY3269" fmla="*/ 3927175 h 6839191"/>
              <a:gd name="connsiteX3270" fmla="*/ 5380189 w 12192439"/>
              <a:gd name="connsiteY3270" fmla="*/ 3934196 h 6839191"/>
              <a:gd name="connsiteX3271" fmla="*/ 5382734 w 12192439"/>
              <a:gd name="connsiteY3271" fmla="*/ 3910852 h 6839191"/>
              <a:gd name="connsiteX3272" fmla="*/ 5383590 w 12192439"/>
              <a:gd name="connsiteY3272" fmla="*/ 3906376 h 6839191"/>
              <a:gd name="connsiteX3273" fmla="*/ 5574226 w 12192439"/>
              <a:gd name="connsiteY3273" fmla="*/ 3941809 h 6839191"/>
              <a:gd name="connsiteX3274" fmla="*/ 5562685 w 12192439"/>
              <a:gd name="connsiteY3274" fmla="*/ 3945144 h 6839191"/>
              <a:gd name="connsiteX3275" fmla="*/ 5540285 w 12192439"/>
              <a:gd name="connsiteY3275" fmla="*/ 3951485 h 6839191"/>
              <a:gd name="connsiteX3276" fmla="*/ 5525541 w 12192439"/>
              <a:gd name="connsiteY3276" fmla="*/ 3933933 h 6839191"/>
              <a:gd name="connsiteX3277" fmla="*/ 5558692 w 12192439"/>
              <a:gd name="connsiteY3277" fmla="*/ 3925969 h 6839191"/>
              <a:gd name="connsiteX3278" fmla="*/ 5574226 w 12192439"/>
              <a:gd name="connsiteY3278" fmla="*/ 3941809 h 6839191"/>
              <a:gd name="connsiteX3279" fmla="*/ 5835815 w 12192439"/>
              <a:gd name="connsiteY3279" fmla="*/ 3910786 h 6839191"/>
              <a:gd name="connsiteX3280" fmla="*/ 6291090 w 12192439"/>
              <a:gd name="connsiteY3280" fmla="*/ 3815326 h 6839191"/>
              <a:gd name="connsiteX3281" fmla="*/ 6296421 w 12192439"/>
              <a:gd name="connsiteY3281" fmla="*/ 3813768 h 6839191"/>
              <a:gd name="connsiteX3282" fmla="*/ 8719946 w 12192439"/>
              <a:gd name="connsiteY3282" fmla="*/ 3210531 h 6839191"/>
              <a:gd name="connsiteX3283" fmla="*/ 8859922 w 12192439"/>
              <a:gd name="connsiteY3283" fmla="*/ 3178038 h 6839191"/>
              <a:gd name="connsiteX3284" fmla="*/ 9104816 w 12192439"/>
              <a:gd name="connsiteY3284" fmla="*/ 3131547 h 6839191"/>
              <a:gd name="connsiteX3285" fmla="*/ 9213374 w 12192439"/>
              <a:gd name="connsiteY3285" fmla="*/ 3133719 h 6839191"/>
              <a:gd name="connsiteX3286" fmla="*/ 9183711 w 12192439"/>
              <a:gd name="connsiteY3286" fmla="*/ 3181614 h 6839191"/>
              <a:gd name="connsiteX3287" fmla="*/ 9090817 w 12192439"/>
              <a:gd name="connsiteY3287" fmla="*/ 3180451 h 6839191"/>
              <a:gd name="connsiteX3288" fmla="*/ 8853055 w 12192439"/>
              <a:gd name="connsiteY3288" fmla="*/ 3222597 h 6839191"/>
              <a:gd name="connsiteX3289" fmla="*/ 8714680 w 12192439"/>
              <a:gd name="connsiteY3289" fmla="*/ 3252765 h 6839191"/>
              <a:gd name="connsiteX3290" fmla="*/ 7487406 w 12192439"/>
              <a:gd name="connsiteY3290" fmla="*/ 3511063 h 6839191"/>
              <a:gd name="connsiteX3291" fmla="*/ 6264784 w 12192439"/>
              <a:gd name="connsiteY3291" fmla="*/ 3832812 h 6839191"/>
              <a:gd name="connsiteX3292" fmla="*/ 6254165 w 12192439"/>
              <a:gd name="connsiteY3292" fmla="*/ 3835774 h 6839191"/>
              <a:gd name="connsiteX3293" fmla="*/ 5805363 w 12192439"/>
              <a:gd name="connsiteY3293" fmla="*/ 3924345 h 6839191"/>
              <a:gd name="connsiteX3294" fmla="*/ 5835815 w 12192439"/>
              <a:gd name="connsiteY3294" fmla="*/ 3910786 h 6839191"/>
              <a:gd name="connsiteX3295" fmla="*/ 5799592 w 12192439"/>
              <a:gd name="connsiteY3295" fmla="*/ 3927812 h 6839191"/>
              <a:gd name="connsiteX3296" fmla="*/ 6255108 w 12192439"/>
              <a:gd name="connsiteY3296" fmla="*/ 3839109 h 6839191"/>
              <a:gd name="connsiteX3297" fmla="*/ 6265728 w 12192439"/>
              <a:gd name="connsiteY3297" fmla="*/ 3836125 h 6839191"/>
              <a:gd name="connsiteX3298" fmla="*/ 8715273 w 12192439"/>
              <a:gd name="connsiteY3298" fmla="*/ 3256188 h 6839191"/>
              <a:gd name="connsiteX3299" fmla="*/ 8853867 w 12192439"/>
              <a:gd name="connsiteY3299" fmla="*/ 3225954 h 6839191"/>
              <a:gd name="connsiteX3300" fmla="*/ 9090993 w 12192439"/>
              <a:gd name="connsiteY3300" fmla="*/ 3183917 h 6839191"/>
              <a:gd name="connsiteX3301" fmla="*/ 9181715 w 12192439"/>
              <a:gd name="connsiteY3301" fmla="*/ 3184839 h 6839191"/>
              <a:gd name="connsiteX3302" fmla="*/ 9151350 w 12192439"/>
              <a:gd name="connsiteY3302" fmla="*/ 3233304 h 6839191"/>
              <a:gd name="connsiteX3303" fmla="*/ 9077039 w 12192439"/>
              <a:gd name="connsiteY3303" fmla="*/ 3232909 h 6839191"/>
              <a:gd name="connsiteX3304" fmla="*/ 8846670 w 12192439"/>
              <a:gd name="connsiteY3304" fmla="*/ 3270734 h 6839191"/>
              <a:gd name="connsiteX3305" fmla="*/ 8710073 w 12192439"/>
              <a:gd name="connsiteY3305" fmla="*/ 3298510 h 6839191"/>
              <a:gd name="connsiteX3306" fmla="*/ 7469657 w 12192439"/>
              <a:gd name="connsiteY3306" fmla="*/ 3543732 h 6839191"/>
              <a:gd name="connsiteX3307" fmla="*/ 6234156 w 12192439"/>
              <a:gd name="connsiteY3307" fmla="*/ 3855256 h 6839191"/>
              <a:gd name="connsiteX3308" fmla="*/ 6218579 w 12192439"/>
              <a:gd name="connsiteY3308" fmla="*/ 3859447 h 6839191"/>
              <a:gd name="connsiteX3309" fmla="*/ 5766265 w 12192439"/>
              <a:gd name="connsiteY3309" fmla="*/ 3941524 h 6839191"/>
              <a:gd name="connsiteX3310" fmla="*/ 5797552 w 12192439"/>
              <a:gd name="connsiteY3310" fmla="*/ 3927790 h 6839191"/>
              <a:gd name="connsiteX3311" fmla="*/ 5799592 w 12192439"/>
              <a:gd name="connsiteY3311" fmla="*/ 3927812 h 6839191"/>
              <a:gd name="connsiteX3312" fmla="*/ 9104355 w 12192439"/>
              <a:gd name="connsiteY3312" fmla="*/ 3562534 h 6839191"/>
              <a:gd name="connsiteX3313" fmla="*/ 9086803 w 12192439"/>
              <a:gd name="connsiteY3313" fmla="*/ 3557795 h 6839191"/>
              <a:gd name="connsiteX3314" fmla="*/ 9114842 w 12192439"/>
              <a:gd name="connsiteY3314" fmla="*/ 3510317 h 6839191"/>
              <a:gd name="connsiteX3315" fmla="*/ 9131253 w 12192439"/>
              <a:gd name="connsiteY3315" fmla="*/ 3515627 h 6839191"/>
              <a:gd name="connsiteX3316" fmla="*/ 9104355 w 12192439"/>
              <a:gd name="connsiteY3316" fmla="*/ 3562534 h 6839191"/>
              <a:gd name="connsiteX3317" fmla="*/ 9135641 w 12192439"/>
              <a:gd name="connsiteY3317" fmla="*/ 3517272 h 6839191"/>
              <a:gd name="connsiteX3318" fmla="*/ 9150735 w 12192439"/>
              <a:gd name="connsiteY3318" fmla="*/ 3524162 h 6839191"/>
              <a:gd name="connsiteX3319" fmla="*/ 9125131 w 12192439"/>
              <a:gd name="connsiteY3319" fmla="*/ 3570257 h 6839191"/>
              <a:gd name="connsiteX3320" fmla="*/ 9108852 w 12192439"/>
              <a:gd name="connsiteY3320" fmla="*/ 3563982 h 6839191"/>
              <a:gd name="connsiteX3321" fmla="*/ 9135641 w 12192439"/>
              <a:gd name="connsiteY3321" fmla="*/ 3517272 h 6839191"/>
              <a:gd name="connsiteX3322" fmla="*/ 5449476 w 12192439"/>
              <a:gd name="connsiteY3322" fmla="*/ 4005523 h 6839191"/>
              <a:gd name="connsiteX3323" fmla="*/ 5432713 w 12192439"/>
              <a:gd name="connsiteY3323" fmla="*/ 3987971 h 6839191"/>
              <a:gd name="connsiteX3324" fmla="*/ 5466589 w 12192439"/>
              <a:gd name="connsiteY3324" fmla="*/ 3977944 h 6839191"/>
              <a:gd name="connsiteX3325" fmla="*/ 5483701 w 12192439"/>
              <a:gd name="connsiteY3325" fmla="*/ 3994180 h 6839191"/>
              <a:gd name="connsiteX3326" fmla="*/ 5486115 w 12192439"/>
              <a:gd name="connsiteY3326" fmla="*/ 3995957 h 6839191"/>
              <a:gd name="connsiteX3327" fmla="*/ 5451801 w 12192439"/>
              <a:gd name="connsiteY3327" fmla="*/ 4007366 h 6839191"/>
              <a:gd name="connsiteX3328" fmla="*/ 5449476 w 12192439"/>
              <a:gd name="connsiteY3328" fmla="*/ 4005523 h 6839191"/>
              <a:gd name="connsiteX3329" fmla="*/ 5451143 w 12192439"/>
              <a:gd name="connsiteY3329" fmla="*/ 3952604 h 6839191"/>
              <a:gd name="connsiteX3330" fmla="*/ 5463254 w 12192439"/>
              <a:gd name="connsiteY3330" fmla="*/ 3973820 h 6839191"/>
              <a:gd name="connsiteX3331" fmla="*/ 5429708 w 12192439"/>
              <a:gd name="connsiteY3331" fmla="*/ 3983758 h 6839191"/>
              <a:gd name="connsiteX3332" fmla="*/ 5418606 w 12192439"/>
              <a:gd name="connsiteY3332" fmla="*/ 3961073 h 6839191"/>
              <a:gd name="connsiteX3333" fmla="*/ 5451143 w 12192439"/>
              <a:gd name="connsiteY3333" fmla="*/ 3952604 h 6839191"/>
              <a:gd name="connsiteX3334" fmla="*/ 5417202 w 12192439"/>
              <a:gd name="connsiteY3334" fmla="*/ 3956487 h 6839191"/>
              <a:gd name="connsiteX3335" fmla="*/ 5413297 w 12192439"/>
              <a:gd name="connsiteY3335" fmla="*/ 3931388 h 6839191"/>
              <a:gd name="connsiteX3336" fmla="*/ 5444210 w 12192439"/>
              <a:gd name="connsiteY3336" fmla="*/ 3924455 h 6839191"/>
              <a:gd name="connsiteX3337" fmla="*/ 5449432 w 12192439"/>
              <a:gd name="connsiteY3337" fmla="*/ 3948084 h 6839191"/>
              <a:gd name="connsiteX3338" fmla="*/ 5417202 w 12192439"/>
              <a:gd name="connsiteY3338" fmla="*/ 3956487 h 6839191"/>
              <a:gd name="connsiteX3339" fmla="*/ 5594783 w 12192439"/>
              <a:gd name="connsiteY3339" fmla="*/ 3984526 h 6839191"/>
              <a:gd name="connsiteX3340" fmla="*/ 5572185 w 12192439"/>
              <a:gd name="connsiteY3340" fmla="*/ 3993039 h 6839191"/>
              <a:gd name="connsiteX3341" fmla="*/ 5560645 w 12192439"/>
              <a:gd name="connsiteY3341" fmla="*/ 3997361 h 6839191"/>
              <a:gd name="connsiteX3342" fmla="*/ 5533330 w 12192439"/>
              <a:gd name="connsiteY3342" fmla="*/ 3985601 h 6839191"/>
              <a:gd name="connsiteX3343" fmla="*/ 5568148 w 12192439"/>
              <a:gd name="connsiteY3343" fmla="*/ 3974127 h 6839191"/>
              <a:gd name="connsiteX3344" fmla="*/ 5594783 w 12192439"/>
              <a:gd name="connsiteY3344" fmla="*/ 3984526 h 6839191"/>
              <a:gd name="connsiteX3345" fmla="*/ 9088646 w 12192439"/>
              <a:gd name="connsiteY3345" fmla="*/ 3501541 h 6839191"/>
              <a:gd name="connsiteX3346" fmla="*/ 9069536 w 12192439"/>
              <a:gd name="connsiteY3346" fmla="*/ 3498821 h 6839191"/>
              <a:gd name="connsiteX3347" fmla="*/ 9099352 w 12192439"/>
              <a:gd name="connsiteY3347" fmla="*/ 3450400 h 6839191"/>
              <a:gd name="connsiteX3348" fmla="*/ 9117409 w 12192439"/>
              <a:gd name="connsiteY3348" fmla="*/ 3453581 h 6839191"/>
              <a:gd name="connsiteX3349" fmla="*/ 9088646 w 12192439"/>
              <a:gd name="connsiteY3349" fmla="*/ 3501541 h 6839191"/>
              <a:gd name="connsiteX3350" fmla="*/ 9122345 w 12192439"/>
              <a:gd name="connsiteY3350" fmla="*/ 3454678 h 6839191"/>
              <a:gd name="connsiteX3351" fmla="*/ 9139217 w 12192439"/>
              <a:gd name="connsiteY3351" fmla="*/ 3459263 h 6839191"/>
              <a:gd name="connsiteX3352" fmla="*/ 9111660 w 12192439"/>
              <a:gd name="connsiteY3352" fmla="*/ 3506456 h 6839191"/>
              <a:gd name="connsiteX3353" fmla="*/ 9093714 w 12192439"/>
              <a:gd name="connsiteY3353" fmla="*/ 3502441 h 6839191"/>
              <a:gd name="connsiteX3354" fmla="*/ 9122345 w 12192439"/>
              <a:gd name="connsiteY3354" fmla="*/ 3454678 h 6839191"/>
              <a:gd name="connsiteX3355" fmla="*/ 9064139 w 12192439"/>
              <a:gd name="connsiteY3355" fmla="*/ 3498206 h 6839191"/>
              <a:gd name="connsiteX3356" fmla="*/ 9043318 w 12192439"/>
              <a:gd name="connsiteY3356" fmla="*/ 3496517 h 6839191"/>
              <a:gd name="connsiteX3357" fmla="*/ 9074188 w 12192439"/>
              <a:gd name="connsiteY3357" fmla="*/ 3447591 h 6839191"/>
              <a:gd name="connsiteX3358" fmla="*/ 9094065 w 12192439"/>
              <a:gd name="connsiteY3358" fmla="*/ 3449653 h 6839191"/>
              <a:gd name="connsiteX3359" fmla="*/ 9064139 w 12192439"/>
              <a:gd name="connsiteY3359" fmla="*/ 3498206 h 6839191"/>
              <a:gd name="connsiteX3360" fmla="*/ 5564002 w 12192439"/>
              <a:gd name="connsiteY3360" fmla="*/ 4001530 h 6839191"/>
              <a:gd name="connsiteX3361" fmla="*/ 5595486 w 12192439"/>
              <a:gd name="connsiteY3361" fmla="*/ 4009187 h 6839191"/>
              <a:gd name="connsiteX3362" fmla="*/ 5576946 w 12192439"/>
              <a:gd name="connsiteY3362" fmla="*/ 4016997 h 6839191"/>
              <a:gd name="connsiteX3363" fmla="*/ 5561939 w 12192439"/>
              <a:gd name="connsiteY3363" fmla="*/ 4023250 h 6839191"/>
              <a:gd name="connsiteX3364" fmla="*/ 5529271 w 12192439"/>
              <a:gd name="connsiteY3364" fmla="*/ 4014496 h 6839191"/>
              <a:gd name="connsiteX3365" fmla="*/ 5564002 w 12192439"/>
              <a:gd name="connsiteY3365" fmla="*/ 4001530 h 6839191"/>
              <a:gd name="connsiteX3366" fmla="*/ 5521899 w 12192439"/>
              <a:gd name="connsiteY3366" fmla="*/ 4011798 h 6839191"/>
              <a:gd name="connsiteX3367" fmla="*/ 5494781 w 12192439"/>
              <a:gd name="connsiteY3367" fmla="*/ 3998348 h 6839191"/>
              <a:gd name="connsiteX3368" fmla="*/ 5529468 w 12192439"/>
              <a:gd name="connsiteY3368" fmla="*/ 3986874 h 6839191"/>
              <a:gd name="connsiteX3369" fmla="*/ 5556301 w 12192439"/>
              <a:gd name="connsiteY3369" fmla="*/ 3998985 h 6839191"/>
              <a:gd name="connsiteX3370" fmla="*/ 5521899 w 12192439"/>
              <a:gd name="connsiteY3370" fmla="*/ 4011798 h 6839191"/>
              <a:gd name="connsiteX3371" fmla="*/ 5578943 w 12192439"/>
              <a:gd name="connsiteY3371" fmla="*/ 4021780 h 6839191"/>
              <a:gd name="connsiteX3372" fmla="*/ 5605007 w 12192439"/>
              <a:gd name="connsiteY3372" fmla="*/ 4010810 h 6839191"/>
              <a:gd name="connsiteX3373" fmla="*/ 5780680 w 12192439"/>
              <a:gd name="connsiteY3373" fmla="*/ 4010218 h 6839191"/>
              <a:gd name="connsiteX3374" fmla="*/ 6079260 w 12192439"/>
              <a:gd name="connsiteY3374" fmla="*/ 3955368 h 6839191"/>
              <a:gd name="connsiteX3375" fmla="*/ 6112236 w 12192439"/>
              <a:gd name="connsiteY3375" fmla="*/ 3947952 h 6839191"/>
              <a:gd name="connsiteX3376" fmla="*/ 8691884 w 12192439"/>
              <a:gd name="connsiteY3376" fmla="*/ 3484450 h 6839191"/>
              <a:gd name="connsiteX3377" fmla="*/ 8817776 w 12192439"/>
              <a:gd name="connsiteY3377" fmla="*/ 3466964 h 6839191"/>
              <a:gd name="connsiteX3378" fmla="*/ 9014357 w 12192439"/>
              <a:gd name="connsiteY3378" fmla="*/ 3445704 h 6839191"/>
              <a:gd name="connsiteX3379" fmla="*/ 8981623 w 12192439"/>
              <a:gd name="connsiteY3379" fmla="*/ 3495135 h 6839191"/>
              <a:gd name="connsiteX3380" fmla="*/ 8809066 w 12192439"/>
              <a:gd name="connsiteY3380" fmla="*/ 3512467 h 6839191"/>
              <a:gd name="connsiteX3381" fmla="*/ 8686992 w 12192439"/>
              <a:gd name="connsiteY3381" fmla="*/ 3527233 h 6839191"/>
              <a:gd name="connsiteX3382" fmla="*/ 6205063 w 12192439"/>
              <a:gd name="connsiteY3382" fmla="*/ 3941349 h 6839191"/>
              <a:gd name="connsiteX3383" fmla="*/ 6080949 w 12192439"/>
              <a:gd name="connsiteY3383" fmla="*/ 3967501 h 6839191"/>
              <a:gd name="connsiteX3384" fmla="*/ 6044069 w 12192439"/>
              <a:gd name="connsiteY3384" fmla="*/ 3975399 h 6839191"/>
              <a:gd name="connsiteX3385" fmla="*/ 5571242 w 12192439"/>
              <a:gd name="connsiteY3385" fmla="*/ 4024984 h 6839191"/>
              <a:gd name="connsiteX3386" fmla="*/ 5578943 w 12192439"/>
              <a:gd name="connsiteY3386" fmla="*/ 4021780 h 6839191"/>
              <a:gd name="connsiteX3387" fmla="*/ 9075329 w 12192439"/>
              <a:gd name="connsiteY3387" fmla="*/ 3393926 h 6839191"/>
              <a:gd name="connsiteX3388" fmla="*/ 9043822 w 12192439"/>
              <a:gd name="connsiteY3388" fmla="*/ 3443093 h 6839191"/>
              <a:gd name="connsiteX3389" fmla="*/ 9022541 w 12192439"/>
              <a:gd name="connsiteY3389" fmla="*/ 3442721 h 6839191"/>
              <a:gd name="connsiteX3390" fmla="*/ 9054858 w 12192439"/>
              <a:gd name="connsiteY3390" fmla="*/ 3393378 h 6839191"/>
              <a:gd name="connsiteX3391" fmla="*/ 9075329 w 12192439"/>
              <a:gd name="connsiteY3391" fmla="*/ 3393926 h 6839191"/>
              <a:gd name="connsiteX3392" fmla="*/ 9056833 w 12192439"/>
              <a:gd name="connsiteY3392" fmla="*/ 3390328 h 6839191"/>
              <a:gd name="connsiteX3393" fmla="*/ 9088777 w 12192439"/>
              <a:gd name="connsiteY3393" fmla="*/ 3341051 h 6839191"/>
              <a:gd name="connsiteX3394" fmla="*/ 9108282 w 12192439"/>
              <a:gd name="connsiteY3394" fmla="*/ 3341951 h 6839191"/>
              <a:gd name="connsiteX3395" fmla="*/ 9077237 w 12192439"/>
              <a:gd name="connsiteY3395" fmla="*/ 3390943 h 6839191"/>
              <a:gd name="connsiteX3396" fmla="*/ 9056833 w 12192439"/>
              <a:gd name="connsiteY3396" fmla="*/ 3390328 h 6839191"/>
              <a:gd name="connsiteX3397" fmla="*/ 9016332 w 12192439"/>
              <a:gd name="connsiteY3397" fmla="*/ 3442699 h 6839191"/>
              <a:gd name="connsiteX3398" fmla="*/ 8817293 w 12192439"/>
              <a:gd name="connsiteY3398" fmla="*/ 3464024 h 6839191"/>
              <a:gd name="connsiteX3399" fmla="*/ 8691599 w 12192439"/>
              <a:gd name="connsiteY3399" fmla="*/ 3481488 h 6839191"/>
              <a:gd name="connsiteX3400" fmla="*/ 6111600 w 12192439"/>
              <a:gd name="connsiteY3400" fmla="*/ 3945056 h 6839191"/>
              <a:gd name="connsiteX3401" fmla="*/ 6078602 w 12192439"/>
              <a:gd name="connsiteY3401" fmla="*/ 3952450 h 6839191"/>
              <a:gd name="connsiteX3402" fmla="*/ 5610229 w 12192439"/>
              <a:gd name="connsiteY3402" fmla="*/ 4008616 h 6839191"/>
              <a:gd name="connsiteX3403" fmla="*/ 5643644 w 12192439"/>
              <a:gd name="connsiteY3403" fmla="*/ 3994509 h 6839191"/>
              <a:gd name="connsiteX3404" fmla="*/ 6114013 w 12192439"/>
              <a:gd name="connsiteY3404" fmla="*/ 3932397 h 6839191"/>
              <a:gd name="connsiteX3405" fmla="*/ 6142929 w 12192439"/>
              <a:gd name="connsiteY3405" fmla="*/ 3925596 h 6839191"/>
              <a:gd name="connsiteX3406" fmla="*/ 8696558 w 12192439"/>
              <a:gd name="connsiteY3406" fmla="*/ 3438793 h 6839191"/>
              <a:gd name="connsiteX3407" fmla="*/ 8825718 w 12192439"/>
              <a:gd name="connsiteY3407" fmla="*/ 3418631 h 6839191"/>
              <a:gd name="connsiteX3408" fmla="*/ 9035749 w 12192439"/>
              <a:gd name="connsiteY3408" fmla="*/ 3393334 h 6839191"/>
              <a:gd name="connsiteX3409" fmla="*/ 9048693 w 12192439"/>
              <a:gd name="connsiteY3409" fmla="*/ 3393334 h 6839191"/>
              <a:gd name="connsiteX3410" fmla="*/ 9016332 w 12192439"/>
              <a:gd name="connsiteY3410" fmla="*/ 3442699 h 6839191"/>
              <a:gd name="connsiteX3411" fmla="*/ 9020588 w 12192439"/>
              <a:gd name="connsiteY3411" fmla="*/ 3445682 h 6839191"/>
              <a:gd name="connsiteX3412" fmla="*/ 9021926 w 12192439"/>
              <a:gd name="connsiteY3412" fmla="*/ 3445682 h 6839191"/>
              <a:gd name="connsiteX3413" fmla="*/ 9041958 w 12192439"/>
              <a:gd name="connsiteY3413" fmla="*/ 3445990 h 6839191"/>
              <a:gd name="connsiteX3414" fmla="*/ 9010101 w 12192439"/>
              <a:gd name="connsiteY3414" fmla="*/ 3495201 h 6839191"/>
              <a:gd name="connsiteX3415" fmla="*/ 9008170 w 12192439"/>
              <a:gd name="connsiteY3415" fmla="*/ 3495157 h 6839191"/>
              <a:gd name="connsiteX3416" fmla="*/ 8987898 w 12192439"/>
              <a:gd name="connsiteY3416" fmla="*/ 3495069 h 6839191"/>
              <a:gd name="connsiteX3417" fmla="*/ 9020588 w 12192439"/>
              <a:gd name="connsiteY3417" fmla="*/ 3445682 h 6839191"/>
              <a:gd name="connsiteX3418" fmla="*/ 9047904 w 12192439"/>
              <a:gd name="connsiteY3418" fmla="*/ 3446165 h 6839191"/>
              <a:gd name="connsiteX3419" fmla="*/ 9068548 w 12192439"/>
              <a:gd name="connsiteY3419" fmla="*/ 3447174 h 6839191"/>
              <a:gd name="connsiteX3420" fmla="*/ 9037592 w 12192439"/>
              <a:gd name="connsiteY3420" fmla="*/ 3496188 h 6839191"/>
              <a:gd name="connsiteX3421" fmla="*/ 9016068 w 12192439"/>
              <a:gd name="connsiteY3421" fmla="*/ 3495354 h 6839191"/>
              <a:gd name="connsiteX3422" fmla="*/ 9047904 w 12192439"/>
              <a:gd name="connsiteY3422" fmla="*/ 3446165 h 6839191"/>
              <a:gd name="connsiteX3423" fmla="*/ 9075898 w 12192439"/>
              <a:gd name="connsiteY3423" fmla="*/ 3444871 h 6839191"/>
              <a:gd name="connsiteX3424" fmla="*/ 9106285 w 12192439"/>
              <a:gd name="connsiteY3424" fmla="*/ 3396230 h 6839191"/>
              <a:gd name="connsiteX3425" fmla="*/ 9125022 w 12192439"/>
              <a:gd name="connsiteY3425" fmla="*/ 3398841 h 6839191"/>
              <a:gd name="connsiteX3426" fmla="*/ 9095667 w 12192439"/>
              <a:gd name="connsiteY3426" fmla="*/ 3447021 h 6839191"/>
              <a:gd name="connsiteX3427" fmla="*/ 9075898 w 12192439"/>
              <a:gd name="connsiteY3427" fmla="*/ 3444871 h 6839191"/>
              <a:gd name="connsiteX3428" fmla="*/ 9070282 w 12192439"/>
              <a:gd name="connsiteY3428" fmla="*/ 3444432 h 6839191"/>
              <a:gd name="connsiteX3429" fmla="*/ 9049746 w 12192439"/>
              <a:gd name="connsiteY3429" fmla="*/ 3443313 h 6839191"/>
              <a:gd name="connsiteX3430" fmla="*/ 9081186 w 12192439"/>
              <a:gd name="connsiteY3430" fmla="*/ 3394234 h 6839191"/>
              <a:gd name="connsiteX3431" fmla="*/ 9100734 w 12192439"/>
              <a:gd name="connsiteY3431" fmla="*/ 3395681 h 6839191"/>
              <a:gd name="connsiteX3432" fmla="*/ 9070282 w 12192439"/>
              <a:gd name="connsiteY3432" fmla="*/ 3444432 h 6839191"/>
              <a:gd name="connsiteX3433" fmla="*/ 9083095 w 12192439"/>
              <a:gd name="connsiteY3433" fmla="*/ 3391227 h 6839191"/>
              <a:gd name="connsiteX3434" fmla="*/ 9114052 w 12192439"/>
              <a:gd name="connsiteY3434" fmla="*/ 3342390 h 6839191"/>
              <a:gd name="connsiteX3435" fmla="*/ 9132482 w 12192439"/>
              <a:gd name="connsiteY3435" fmla="*/ 3344320 h 6839191"/>
              <a:gd name="connsiteX3436" fmla="*/ 9102555 w 12192439"/>
              <a:gd name="connsiteY3436" fmla="*/ 3392741 h 6839191"/>
              <a:gd name="connsiteX3437" fmla="*/ 9083095 w 12192439"/>
              <a:gd name="connsiteY3437" fmla="*/ 3391227 h 6839191"/>
              <a:gd name="connsiteX3438" fmla="*/ 9115939 w 12192439"/>
              <a:gd name="connsiteY3438" fmla="*/ 3339362 h 6839191"/>
              <a:gd name="connsiteX3439" fmla="*/ 9146326 w 12192439"/>
              <a:gd name="connsiteY3439" fmla="*/ 3290874 h 6839191"/>
              <a:gd name="connsiteX3440" fmla="*/ 9163570 w 12192439"/>
              <a:gd name="connsiteY3440" fmla="*/ 3293376 h 6839191"/>
              <a:gd name="connsiteX3441" fmla="*/ 9134303 w 12192439"/>
              <a:gd name="connsiteY3441" fmla="*/ 3341358 h 6839191"/>
              <a:gd name="connsiteX3442" fmla="*/ 9115939 w 12192439"/>
              <a:gd name="connsiteY3442" fmla="*/ 3339362 h 6839191"/>
              <a:gd name="connsiteX3443" fmla="*/ 9110213 w 12192439"/>
              <a:gd name="connsiteY3443" fmla="*/ 3338901 h 6839191"/>
              <a:gd name="connsiteX3444" fmla="*/ 9090796 w 12192439"/>
              <a:gd name="connsiteY3444" fmla="*/ 3337936 h 6839191"/>
              <a:gd name="connsiteX3445" fmla="*/ 9122257 w 12192439"/>
              <a:gd name="connsiteY3445" fmla="*/ 3288856 h 6839191"/>
              <a:gd name="connsiteX3446" fmla="*/ 9140709 w 12192439"/>
              <a:gd name="connsiteY3446" fmla="*/ 3290260 h 6839191"/>
              <a:gd name="connsiteX3447" fmla="*/ 9110213 w 12192439"/>
              <a:gd name="connsiteY3447" fmla="*/ 3338901 h 6839191"/>
              <a:gd name="connsiteX3448" fmla="*/ 9084718 w 12192439"/>
              <a:gd name="connsiteY3448" fmla="*/ 3337760 h 6839191"/>
              <a:gd name="connsiteX3449" fmla="*/ 9049483 w 12192439"/>
              <a:gd name="connsiteY3449" fmla="*/ 3337804 h 6839191"/>
              <a:gd name="connsiteX3450" fmla="*/ 8832695 w 12192439"/>
              <a:gd name="connsiteY3450" fmla="*/ 3367247 h 6839191"/>
              <a:gd name="connsiteX3451" fmla="*/ 8700836 w 12192439"/>
              <a:gd name="connsiteY3451" fmla="*/ 3389999 h 6839191"/>
              <a:gd name="connsiteX3452" fmla="*/ 7434114 w 12192439"/>
              <a:gd name="connsiteY3452" fmla="*/ 3608740 h 6839191"/>
              <a:gd name="connsiteX3453" fmla="*/ 6172878 w 12192439"/>
              <a:gd name="connsiteY3453" fmla="*/ 3900145 h 6839191"/>
              <a:gd name="connsiteX3454" fmla="*/ 6148173 w 12192439"/>
              <a:gd name="connsiteY3454" fmla="*/ 3906245 h 6839191"/>
              <a:gd name="connsiteX3455" fmla="*/ 5688313 w 12192439"/>
              <a:gd name="connsiteY3455" fmla="*/ 3975421 h 6839191"/>
              <a:gd name="connsiteX3456" fmla="*/ 5720674 w 12192439"/>
              <a:gd name="connsiteY3456" fmla="*/ 3961401 h 6839191"/>
              <a:gd name="connsiteX3457" fmla="*/ 5752246 w 12192439"/>
              <a:gd name="connsiteY3457" fmla="*/ 3962367 h 6839191"/>
              <a:gd name="connsiteX3458" fmla="*/ 6184089 w 12192439"/>
              <a:gd name="connsiteY3458" fmla="*/ 3886082 h 6839191"/>
              <a:gd name="connsiteX3459" fmla="*/ 6204318 w 12192439"/>
              <a:gd name="connsiteY3459" fmla="*/ 3880860 h 6839191"/>
              <a:gd name="connsiteX3460" fmla="*/ 8705904 w 12192439"/>
              <a:gd name="connsiteY3460" fmla="*/ 3347501 h 6839191"/>
              <a:gd name="connsiteX3461" fmla="*/ 8840527 w 12192439"/>
              <a:gd name="connsiteY3461" fmla="*/ 3322139 h 6839191"/>
              <a:gd name="connsiteX3462" fmla="*/ 9063371 w 12192439"/>
              <a:gd name="connsiteY3462" fmla="*/ 3288615 h 6839191"/>
              <a:gd name="connsiteX3463" fmla="*/ 9116268 w 12192439"/>
              <a:gd name="connsiteY3463" fmla="*/ 3288571 h 6839191"/>
              <a:gd name="connsiteX3464" fmla="*/ 9084718 w 12192439"/>
              <a:gd name="connsiteY3464" fmla="*/ 3337760 h 6839191"/>
              <a:gd name="connsiteX3465" fmla="*/ 5728375 w 12192439"/>
              <a:gd name="connsiteY3465" fmla="*/ 3980007 h 6839191"/>
              <a:gd name="connsiteX3466" fmla="*/ 6148941 w 12192439"/>
              <a:gd name="connsiteY3466" fmla="*/ 3909316 h 6839191"/>
              <a:gd name="connsiteX3467" fmla="*/ 6173623 w 12192439"/>
              <a:gd name="connsiteY3467" fmla="*/ 3903239 h 6839191"/>
              <a:gd name="connsiteX3468" fmla="*/ 8701231 w 12192439"/>
              <a:gd name="connsiteY3468" fmla="*/ 3393137 h 6839191"/>
              <a:gd name="connsiteX3469" fmla="*/ 8833309 w 12192439"/>
              <a:gd name="connsiteY3469" fmla="*/ 3370363 h 6839191"/>
              <a:gd name="connsiteX3470" fmla="*/ 9049549 w 12192439"/>
              <a:gd name="connsiteY3470" fmla="*/ 3340985 h 6839191"/>
              <a:gd name="connsiteX3471" fmla="*/ 9082700 w 12192439"/>
              <a:gd name="connsiteY3471" fmla="*/ 3340898 h 6839191"/>
              <a:gd name="connsiteX3472" fmla="*/ 9050690 w 12192439"/>
              <a:gd name="connsiteY3472" fmla="*/ 3390262 h 6839191"/>
              <a:gd name="connsiteX3473" fmla="*/ 9035726 w 12192439"/>
              <a:gd name="connsiteY3473" fmla="*/ 3390262 h 6839191"/>
              <a:gd name="connsiteX3474" fmla="*/ 8825169 w 12192439"/>
              <a:gd name="connsiteY3474" fmla="*/ 3415625 h 6839191"/>
              <a:gd name="connsiteX3475" fmla="*/ 8696228 w 12192439"/>
              <a:gd name="connsiteY3475" fmla="*/ 3435744 h 6839191"/>
              <a:gd name="connsiteX3476" fmla="*/ 7416299 w 12192439"/>
              <a:gd name="connsiteY3476" fmla="*/ 3641035 h 6839191"/>
              <a:gd name="connsiteX3477" fmla="*/ 6142228 w 12192439"/>
              <a:gd name="connsiteY3477" fmla="*/ 3922612 h 6839191"/>
              <a:gd name="connsiteX3478" fmla="*/ 6113311 w 12192439"/>
              <a:gd name="connsiteY3478" fmla="*/ 3929413 h 6839191"/>
              <a:gd name="connsiteX3479" fmla="*/ 5649282 w 12192439"/>
              <a:gd name="connsiteY3479" fmla="*/ 3992096 h 6839191"/>
              <a:gd name="connsiteX3480" fmla="*/ 5682236 w 12192439"/>
              <a:gd name="connsiteY3480" fmla="*/ 3978010 h 6839191"/>
              <a:gd name="connsiteX3481" fmla="*/ 5728375 w 12192439"/>
              <a:gd name="connsiteY3481" fmla="*/ 3980007 h 6839191"/>
              <a:gd name="connsiteX3482" fmla="*/ 5639014 w 12192439"/>
              <a:gd name="connsiteY3482" fmla="*/ 3990845 h 6839191"/>
              <a:gd name="connsiteX3483" fmla="*/ 5607881 w 12192439"/>
              <a:gd name="connsiteY3483" fmla="*/ 3984987 h 6839191"/>
              <a:gd name="connsiteX3484" fmla="*/ 5641888 w 12192439"/>
              <a:gd name="connsiteY3484" fmla="*/ 3971955 h 6839191"/>
              <a:gd name="connsiteX3485" fmla="*/ 5671617 w 12192439"/>
              <a:gd name="connsiteY3485" fmla="*/ 3976913 h 6839191"/>
              <a:gd name="connsiteX3486" fmla="*/ 5639014 w 12192439"/>
              <a:gd name="connsiteY3486" fmla="*/ 3990845 h 6839191"/>
              <a:gd name="connsiteX3487" fmla="*/ 5633661 w 12192439"/>
              <a:gd name="connsiteY3487" fmla="*/ 3993127 h 6839191"/>
              <a:gd name="connsiteX3488" fmla="*/ 5600422 w 12192439"/>
              <a:gd name="connsiteY3488" fmla="*/ 4007124 h 6839191"/>
              <a:gd name="connsiteX3489" fmla="*/ 5568499 w 12192439"/>
              <a:gd name="connsiteY3489" fmla="*/ 3999840 h 6839191"/>
              <a:gd name="connsiteX3490" fmla="*/ 5573963 w 12192439"/>
              <a:gd name="connsiteY3490" fmla="*/ 3997822 h 6839191"/>
              <a:gd name="connsiteX3491" fmla="*/ 5602967 w 12192439"/>
              <a:gd name="connsiteY3491" fmla="*/ 3986852 h 6839191"/>
              <a:gd name="connsiteX3492" fmla="*/ 5633661 w 12192439"/>
              <a:gd name="connsiteY3492" fmla="*/ 3993127 h 6839191"/>
              <a:gd name="connsiteX3493" fmla="*/ 5527537 w 12192439"/>
              <a:gd name="connsiteY3493" fmla="*/ 3982244 h 6839191"/>
              <a:gd name="connsiteX3494" fmla="*/ 5521417 w 12192439"/>
              <a:gd name="connsiteY3494" fmla="*/ 3978251 h 6839191"/>
              <a:gd name="connsiteX3495" fmla="*/ 5506848 w 12192439"/>
              <a:gd name="connsiteY3495" fmla="*/ 3966206 h 6839191"/>
              <a:gd name="connsiteX3496" fmla="*/ 5541031 w 12192439"/>
              <a:gd name="connsiteY3496" fmla="*/ 3956377 h 6839191"/>
              <a:gd name="connsiteX3497" fmla="*/ 5555730 w 12192439"/>
              <a:gd name="connsiteY3497" fmla="*/ 3967216 h 6839191"/>
              <a:gd name="connsiteX3498" fmla="*/ 5561961 w 12192439"/>
              <a:gd name="connsiteY3498" fmla="*/ 3970902 h 6839191"/>
              <a:gd name="connsiteX3499" fmla="*/ 5527537 w 12192439"/>
              <a:gd name="connsiteY3499" fmla="*/ 3982244 h 6839191"/>
              <a:gd name="connsiteX3500" fmla="*/ 5519705 w 12192439"/>
              <a:gd name="connsiteY3500" fmla="*/ 3980709 h 6839191"/>
              <a:gd name="connsiteX3501" fmla="*/ 5523852 w 12192439"/>
              <a:gd name="connsiteY3501" fmla="*/ 3983451 h 6839191"/>
              <a:gd name="connsiteX3502" fmla="*/ 5489494 w 12192439"/>
              <a:gd name="connsiteY3502" fmla="*/ 3994838 h 6839191"/>
              <a:gd name="connsiteX3503" fmla="*/ 5485457 w 12192439"/>
              <a:gd name="connsiteY3503" fmla="*/ 3991898 h 6839191"/>
              <a:gd name="connsiteX3504" fmla="*/ 5469572 w 12192439"/>
              <a:gd name="connsiteY3504" fmla="*/ 3977067 h 6839191"/>
              <a:gd name="connsiteX3505" fmla="*/ 5503601 w 12192439"/>
              <a:gd name="connsiteY3505" fmla="*/ 3967150 h 6839191"/>
              <a:gd name="connsiteX3506" fmla="*/ 5519705 w 12192439"/>
              <a:gd name="connsiteY3506" fmla="*/ 3980709 h 6839191"/>
              <a:gd name="connsiteX3507" fmla="*/ 5491271 w 12192439"/>
              <a:gd name="connsiteY3507" fmla="*/ 3999511 h 6839191"/>
              <a:gd name="connsiteX3508" fmla="*/ 5517950 w 12192439"/>
              <a:gd name="connsiteY3508" fmla="*/ 4013267 h 6839191"/>
              <a:gd name="connsiteX3509" fmla="*/ 5483373 w 12192439"/>
              <a:gd name="connsiteY3509" fmla="*/ 4026124 h 6839191"/>
              <a:gd name="connsiteX3510" fmla="*/ 5456650 w 12192439"/>
              <a:gd name="connsiteY3510" fmla="*/ 4011030 h 6839191"/>
              <a:gd name="connsiteX3511" fmla="*/ 5491271 w 12192439"/>
              <a:gd name="connsiteY3511" fmla="*/ 3999511 h 6839191"/>
              <a:gd name="connsiteX3512" fmla="*/ 5525124 w 12192439"/>
              <a:gd name="connsiteY3512" fmla="*/ 4016032 h 6839191"/>
              <a:gd name="connsiteX3513" fmla="*/ 5557376 w 12192439"/>
              <a:gd name="connsiteY3513" fmla="*/ 4025159 h 6839191"/>
              <a:gd name="connsiteX3514" fmla="*/ 5523457 w 12192439"/>
              <a:gd name="connsiteY3514" fmla="*/ 4039222 h 6839191"/>
              <a:gd name="connsiteX3515" fmla="*/ 5490261 w 12192439"/>
              <a:gd name="connsiteY3515" fmla="*/ 4028998 h 6839191"/>
              <a:gd name="connsiteX3516" fmla="*/ 5525124 w 12192439"/>
              <a:gd name="connsiteY3516" fmla="*/ 4016032 h 6839191"/>
              <a:gd name="connsiteX3517" fmla="*/ 5566459 w 12192439"/>
              <a:gd name="connsiteY3517" fmla="*/ 4026980 h 6839191"/>
              <a:gd name="connsiteX3518" fmla="*/ 5743931 w 12192439"/>
              <a:gd name="connsiteY3518" fmla="*/ 4029986 h 6839191"/>
              <a:gd name="connsiteX3519" fmla="*/ 6044683 w 12192439"/>
              <a:gd name="connsiteY3519" fmla="*/ 3978208 h 6839191"/>
              <a:gd name="connsiteX3520" fmla="*/ 6081542 w 12192439"/>
              <a:gd name="connsiteY3520" fmla="*/ 3970331 h 6839191"/>
              <a:gd name="connsiteX3521" fmla="*/ 6205656 w 12192439"/>
              <a:gd name="connsiteY3521" fmla="*/ 3944179 h 6839191"/>
              <a:gd name="connsiteX3522" fmla="*/ 8687211 w 12192439"/>
              <a:gd name="connsiteY3522" fmla="*/ 3530107 h 6839191"/>
              <a:gd name="connsiteX3523" fmla="*/ 8809461 w 12192439"/>
              <a:gd name="connsiteY3523" fmla="*/ 3515320 h 6839191"/>
              <a:gd name="connsiteX3524" fmla="*/ 8979670 w 12192439"/>
              <a:gd name="connsiteY3524" fmla="*/ 3498053 h 6839191"/>
              <a:gd name="connsiteX3525" fmla="*/ 8946563 w 12192439"/>
              <a:gd name="connsiteY3525" fmla="*/ 3547528 h 6839191"/>
              <a:gd name="connsiteX3526" fmla="*/ 8800421 w 12192439"/>
              <a:gd name="connsiteY3526" fmla="*/ 3560933 h 6839191"/>
              <a:gd name="connsiteX3527" fmla="*/ 8682385 w 12192439"/>
              <a:gd name="connsiteY3527" fmla="*/ 3572978 h 6839191"/>
              <a:gd name="connsiteX3528" fmla="*/ 6285912 w 12192439"/>
              <a:gd name="connsiteY3528" fmla="*/ 3942818 h 6839191"/>
              <a:gd name="connsiteX3529" fmla="*/ 6050299 w 12192439"/>
              <a:gd name="connsiteY3529" fmla="*/ 3989945 h 6839191"/>
              <a:gd name="connsiteX3530" fmla="*/ 6009689 w 12192439"/>
              <a:gd name="connsiteY3530" fmla="*/ 3998217 h 6839191"/>
              <a:gd name="connsiteX3531" fmla="*/ 5532277 w 12192439"/>
              <a:gd name="connsiteY3531" fmla="*/ 4041175 h 6839191"/>
              <a:gd name="connsiteX3532" fmla="*/ 5566459 w 12192439"/>
              <a:gd name="connsiteY3532" fmla="*/ 4026980 h 6839191"/>
              <a:gd name="connsiteX3533" fmla="*/ 8985967 w 12192439"/>
              <a:gd name="connsiteY3533" fmla="*/ 3497965 h 6839191"/>
              <a:gd name="connsiteX3534" fmla="*/ 9008104 w 12192439"/>
              <a:gd name="connsiteY3534" fmla="*/ 3498031 h 6839191"/>
              <a:gd name="connsiteX3535" fmla="*/ 9008258 w 12192439"/>
              <a:gd name="connsiteY3535" fmla="*/ 3498053 h 6839191"/>
              <a:gd name="connsiteX3536" fmla="*/ 8976094 w 12192439"/>
              <a:gd name="connsiteY3536" fmla="*/ 3547220 h 6839191"/>
              <a:gd name="connsiteX3537" fmla="*/ 8952903 w 12192439"/>
              <a:gd name="connsiteY3537" fmla="*/ 3547374 h 6839191"/>
              <a:gd name="connsiteX3538" fmla="*/ 8985967 w 12192439"/>
              <a:gd name="connsiteY3538" fmla="*/ 3497965 h 6839191"/>
              <a:gd name="connsiteX3539" fmla="*/ 9014226 w 12192439"/>
              <a:gd name="connsiteY3539" fmla="*/ 3498184 h 6839191"/>
              <a:gd name="connsiteX3540" fmla="*/ 9035814 w 12192439"/>
              <a:gd name="connsiteY3540" fmla="*/ 3498997 h 6839191"/>
              <a:gd name="connsiteX3541" fmla="*/ 9004506 w 12192439"/>
              <a:gd name="connsiteY3541" fmla="*/ 3548032 h 6839191"/>
              <a:gd name="connsiteX3542" fmla="*/ 8994392 w 12192439"/>
              <a:gd name="connsiteY3542" fmla="*/ 3547615 h 6839191"/>
              <a:gd name="connsiteX3543" fmla="*/ 8982149 w 12192439"/>
              <a:gd name="connsiteY3543" fmla="*/ 3547264 h 6839191"/>
              <a:gd name="connsiteX3544" fmla="*/ 9014226 w 12192439"/>
              <a:gd name="connsiteY3544" fmla="*/ 3498184 h 6839191"/>
              <a:gd name="connsiteX3545" fmla="*/ 9041540 w 12192439"/>
              <a:gd name="connsiteY3545" fmla="*/ 3499303 h 6839191"/>
              <a:gd name="connsiteX3546" fmla="*/ 9062450 w 12192439"/>
              <a:gd name="connsiteY3546" fmla="*/ 3500927 h 6839191"/>
              <a:gd name="connsiteX3547" fmla="*/ 9032063 w 12192439"/>
              <a:gd name="connsiteY3547" fmla="*/ 3549722 h 6839191"/>
              <a:gd name="connsiteX3548" fmla="*/ 9010276 w 12192439"/>
              <a:gd name="connsiteY3548" fmla="*/ 3548295 h 6839191"/>
              <a:gd name="connsiteX3549" fmla="*/ 9041540 w 12192439"/>
              <a:gd name="connsiteY3549" fmla="*/ 3499303 h 6839191"/>
              <a:gd name="connsiteX3550" fmla="*/ 9067847 w 12192439"/>
              <a:gd name="connsiteY3550" fmla="*/ 3501519 h 6839191"/>
              <a:gd name="connsiteX3551" fmla="*/ 9087044 w 12192439"/>
              <a:gd name="connsiteY3551" fmla="*/ 3504196 h 6839191"/>
              <a:gd name="connsiteX3552" fmla="*/ 9057733 w 12192439"/>
              <a:gd name="connsiteY3552" fmla="*/ 3552486 h 6839191"/>
              <a:gd name="connsiteX3553" fmla="*/ 9037548 w 12192439"/>
              <a:gd name="connsiteY3553" fmla="*/ 3550204 h 6839191"/>
              <a:gd name="connsiteX3554" fmla="*/ 9067847 w 12192439"/>
              <a:gd name="connsiteY3554" fmla="*/ 3501519 h 6839191"/>
              <a:gd name="connsiteX3555" fmla="*/ 9092112 w 12192439"/>
              <a:gd name="connsiteY3555" fmla="*/ 3505074 h 6839191"/>
              <a:gd name="connsiteX3556" fmla="*/ 9110169 w 12192439"/>
              <a:gd name="connsiteY3556" fmla="*/ 3509023 h 6839191"/>
              <a:gd name="connsiteX3557" fmla="*/ 9081976 w 12192439"/>
              <a:gd name="connsiteY3557" fmla="*/ 3556720 h 6839191"/>
              <a:gd name="connsiteX3558" fmla="*/ 9062910 w 12192439"/>
              <a:gd name="connsiteY3558" fmla="*/ 3553254 h 6839191"/>
              <a:gd name="connsiteX3559" fmla="*/ 9092112 w 12192439"/>
              <a:gd name="connsiteY3559" fmla="*/ 3505074 h 6839191"/>
              <a:gd name="connsiteX3560" fmla="*/ 9116356 w 12192439"/>
              <a:gd name="connsiteY3560" fmla="*/ 3507751 h 6839191"/>
              <a:gd name="connsiteX3561" fmla="*/ 9143780 w 12192439"/>
              <a:gd name="connsiteY3561" fmla="*/ 3460755 h 6839191"/>
              <a:gd name="connsiteX3562" fmla="*/ 9158985 w 12192439"/>
              <a:gd name="connsiteY3562" fmla="*/ 3466679 h 6839191"/>
              <a:gd name="connsiteX3563" fmla="*/ 9132701 w 12192439"/>
              <a:gd name="connsiteY3563" fmla="*/ 3513104 h 6839191"/>
              <a:gd name="connsiteX3564" fmla="*/ 9116356 w 12192439"/>
              <a:gd name="connsiteY3564" fmla="*/ 3507751 h 6839191"/>
              <a:gd name="connsiteX3565" fmla="*/ 9145273 w 12192439"/>
              <a:gd name="connsiteY3565" fmla="*/ 3458188 h 6839191"/>
              <a:gd name="connsiteX3566" fmla="*/ 9172017 w 12192439"/>
              <a:gd name="connsiteY3566" fmla="*/ 3411720 h 6839191"/>
              <a:gd name="connsiteX3567" fmla="*/ 9186015 w 12192439"/>
              <a:gd name="connsiteY3567" fmla="*/ 3418302 h 6839191"/>
              <a:gd name="connsiteX3568" fmla="*/ 9160433 w 12192439"/>
              <a:gd name="connsiteY3568" fmla="*/ 3464112 h 6839191"/>
              <a:gd name="connsiteX3569" fmla="*/ 9145273 w 12192439"/>
              <a:gd name="connsiteY3569" fmla="*/ 3458188 h 6839191"/>
              <a:gd name="connsiteX3570" fmla="*/ 9140688 w 12192439"/>
              <a:gd name="connsiteY3570" fmla="*/ 3456696 h 6839191"/>
              <a:gd name="connsiteX3571" fmla="*/ 9123881 w 12192439"/>
              <a:gd name="connsiteY3571" fmla="*/ 3452111 h 6839191"/>
              <a:gd name="connsiteX3572" fmla="*/ 9151899 w 12192439"/>
              <a:gd name="connsiteY3572" fmla="*/ 3404852 h 6839191"/>
              <a:gd name="connsiteX3573" fmla="*/ 9167564 w 12192439"/>
              <a:gd name="connsiteY3573" fmla="*/ 3410030 h 6839191"/>
              <a:gd name="connsiteX3574" fmla="*/ 9140688 w 12192439"/>
              <a:gd name="connsiteY3574" fmla="*/ 3456696 h 6839191"/>
              <a:gd name="connsiteX3575" fmla="*/ 9118945 w 12192439"/>
              <a:gd name="connsiteY3575" fmla="*/ 3450992 h 6839191"/>
              <a:gd name="connsiteX3576" fmla="*/ 9100976 w 12192439"/>
              <a:gd name="connsiteY3576" fmla="*/ 3447745 h 6839191"/>
              <a:gd name="connsiteX3577" fmla="*/ 9130178 w 12192439"/>
              <a:gd name="connsiteY3577" fmla="*/ 3399762 h 6839191"/>
              <a:gd name="connsiteX3578" fmla="*/ 9147094 w 12192439"/>
              <a:gd name="connsiteY3578" fmla="*/ 3403536 h 6839191"/>
              <a:gd name="connsiteX3579" fmla="*/ 9118945 w 12192439"/>
              <a:gd name="connsiteY3579" fmla="*/ 3450992 h 6839191"/>
              <a:gd name="connsiteX3580" fmla="*/ 9131889 w 12192439"/>
              <a:gd name="connsiteY3580" fmla="*/ 3396932 h 6839191"/>
              <a:gd name="connsiteX3581" fmla="*/ 9160476 w 12192439"/>
              <a:gd name="connsiteY3581" fmla="*/ 3349410 h 6839191"/>
              <a:gd name="connsiteX3582" fmla="*/ 9176186 w 12192439"/>
              <a:gd name="connsiteY3582" fmla="*/ 3353798 h 6839191"/>
              <a:gd name="connsiteX3583" fmla="*/ 9148717 w 12192439"/>
              <a:gd name="connsiteY3583" fmla="*/ 3400772 h 6839191"/>
              <a:gd name="connsiteX3584" fmla="*/ 9131889 w 12192439"/>
              <a:gd name="connsiteY3584" fmla="*/ 3396932 h 6839191"/>
              <a:gd name="connsiteX3585" fmla="*/ 9126733 w 12192439"/>
              <a:gd name="connsiteY3585" fmla="*/ 3395989 h 6839191"/>
              <a:gd name="connsiteX3586" fmla="*/ 9108063 w 12192439"/>
              <a:gd name="connsiteY3586" fmla="*/ 3393334 h 6839191"/>
              <a:gd name="connsiteX3587" fmla="*/ 9137879 w 12192439"/>
              <a:gd name="connsiteY3587" fmla="*/ 3345066 h 6839191"/>
              <a:gd name="connsiteX3588" fmla="*/ 9155453 w 12192439"/>
              <a:gd name="connsiteY3588" fmla="*/ 3348269 h 6839191"/>
              <a:gd name="connsiteX3589" fmla="*/ 9126733 w 12192439"/>
              <a:gd name="connsiteY3589" fmla="*/ 3395989 h 6839191"/>
              <a:gd name="connsiteX3590" fmla="*/ 9139677 w 12192439"/>
              <a:gd name="connsiteY3590" fmla="*/ 3342126 h 6839191"/>
              <a:gd name="connsiteX3591" fmla="*/ 9168814 w 12192439"/>
              <a:gd name="connsiteY3591" fmla="*/ 3294341 h 6839191"/>
              <a:gd name="connsiteX3592" fmla="*/ 9185203 w 12192439"/>
              <a:gd name="connsiteY3592" fmla="*/ 3298181 h 6839191"/>
              <a:gd name="connsiteX3593" fmla="*/ 9157164 w 12192439"/>
              <a:gd name="connsiteY3593" fmla="*/ 3345395 h 6839191"/>
              <a:gd name="connsiteX3594" fmla="*/ 9139677 w 12192439"/>
              <a:gd name="connsiteY3594" fmla="*/ 3342126 h 6839191"/>
              <a:gd name="connsiteX3595" fmla="*/ 9170613 w 12192439"/>
              <a:gd name="connsiteY3595" fmla="*/ 3291379 h 6839191"/>
              <a:gd name="connsiteX3596" fmla="*/ 9199069 w 12192439"/>
              <a:gd name="connsiteY3596" fmla="*/ 3244143 h 6839191"/>
              <a:gd name="connsiteX3597" fmla="*/ 9214252 w 12192439"/>
              <a:gd name="connsiteY3597" fmla="*/ 3248640 h 6839191"/>
              <a:gd name="connsiteX3598" fmla="*/ 9186915 w 12192439"/>
              <a:gd name="connsiteY3598" fmla="*/ 3295284 h 6839191"/>
              <a:gd name="connsiteX3599" fmla="*/ 9170613 w 12192439"/>
              <a:gd name="connsiteY3599" fmla="*/ 3291379 h 6839191"/>
              <a:gd name="connsiteX3600" fmla="*/ 9165391 w 12192439"/>
              <a:gd name="connsiteY3600" fmla="*/ 3290370 h 6839191"/>
              <a:gd name="connsiteX3601" fmla="*/ 9148235 w 12192439"/>
              <a:gd name="connsiteY3601" fmla="*/ 3287803 h 6839191"/>
              <a:gd name="connsiteX3602" fmla="*/ 9177941 w 12192439"/>
              <a:gd name="connsiteY3602" fmla="*/ 3239799 h 6839191"/>
              <a:gd name="connsiteX3603" fmla="*/ 9193979 w 12192439"/>
              <a:gd name="connsiteY3603" fmla="*/ 3242914 h 6839191"/>
              <a:gd name="connsiteX3604" fmla="*/ 9165391 w 12192439"/>
              <a:gd name="connsiteY3604" fmla="*/ 3290370 h 6839191"/>
              <a:gd name="connsiteX3605" fmla="*/ 9142618 w 12192439"/>
              <a:gd name="connsiteY3605" fmla="*/ 3287167 h 6839191"/>
              <a:gd name="connsiteX3606" fmla="*/ 9124276 w 12192439"/>
              <a:gd name="connsiteY3606" fmla="*/ 3285697 h 6839191"/>
              <a:gd name="connsiteX3607" fmla="*/ 9155146 w 12192439"/>
              <a:gd name="connsiteY3607" fmla="*/ 3236990 h 6839191"/>
              <a:gd name="connsiteX3608" fmla="*/ 9172478 w 12192439"/>
              <a:gd name="connsiteY3608" fmla="*/ 3238965 h 6839191"/>
              <a:gd name="connsiteX3609" fmla="*/ 9142618 w 12192439"/>
              <a:gd name="connsiteY3609" fmla="*/ 3287167 h 6839191"/>
              <a:gd name="connsiteX3610" fmla="*/ 9157164 w 12192439"/>
              <a:gd name="connsiteY3610" fmla="*/ 3233787 h 6839191"/>
              <a:gd name="connsiteX3611" fmla="*/ 9187397 w 12192439"/>
              <a:gd name="connsiteY3611" fmla="*/ 3185541 h 6839191"/>
              <a:gd name="connsiteX3612" fmla="*/ 9203545 w 12192439"/>
              <a:gd name="connsiteY3612" fmla="*/ 3188196 h 6839191"/>
              <a:gd name="connsiteX3613" fmla="*/ 9174387 w 12192439"/>
              <a:gd name="connsiteY3613" fmla="*/ 3235827 h 6839191"/>
              <a:gd name="connsiteX3614" fmla="*/ 9157164 w 12192439"/>
              <a:gd name="connsiteY3614" fmla="*/ 3233787 h 6839191"/>
              <a:gd name="connsiteX3615" fmla="*/ 5776007 w 12192439"/>
              <a:gd name="connsiteY3615" fmla="*/ 3944947 h 6839191"/>
              <a:gd name="connsiteX3616" fmla="*/ 6219456 w 12192439"/>
              <a:gd name="connsiteY3616" fmla="*/ 3862694 h 6839191"/>
              <a:gd name="connsiteX3617" fmla="*/ 6235034 w 12192439"/>
              <a:gd name="connsiteY3617" fmla="*/ 3858504 h 6839191"/>
              <a:gd name="connsiteX3618" fmla="*/ 8710599 w 12192439"/>
              <a:gd name="connsiteY3618" fmla="*/ 3301844 h 6839191"/>
              <a:gd name="connsiteX3619" fmla="*/ 8847395 w 12192439"/>
              <a:gd name="connsiteY3619" fmla="*/ 3274003 h 6839191"/>
              <a:gd name="connsiteX3620" fmla="*/ 9077193 w 12192439"/>
              <a:gd name="connsiteY3620" fmla="*/ 3236266 h 6839191"/>
              <a:gd name="connsiteX3621" fmla="*/ 9149309 w 12192439"/>
              <a:gd name="connsiteY3621" fmla="*/ 3236508 h 6839191"/>
              <a:gd name="connsiteX3622" fmla="*/ 9118308 w 12192439"/>
              <a:gd name="connsiteY3622" fmla="*/ 3285389 h 6839191"/>
              <a:gd name="connsiteX3623" fmla="*/ 9063262 w 12192439"/>
              <a:gd name="connsiteY3623" fmla="*/ 3285368 h 6839191"/>
              <a:gd name="connsiteX3624" fmla="*/ 8839869 w 12192439"/>
              <a:gd name="connsiteY3624" fmla="*/ 3318936 h 6839191"/>
              <a:gd name="connsiteX3625" fmla="*/ 8705444 w 12192439"/>
              <a:gd name="connsiteY3625" fmla="*/ 3344254 h 6839191"/>
              <a:gd name="connsiteX3626" fmla="*/ 6203506 w 12192439"/>
              <a:gd name="connsiteY3626" fmla="*/ 3877701 h 6839191"/>
              <a:gd name="connsiteX3627" fmla="*/ 6183277 w 12192439"/>
              <a:gd name="connsiteY3627" fmla="*/ 3882923 h 6839191"/>
              <a:gd name="connsiteX3628" fmla="*/ 5727256 w 12192439"/>
              <a:gd name="connsiteY3628" fmla="*/ 3958549 h 6839191"/>
              <a:gd name="connsiteX3629" fmla="*/ 5759113 w 12192439"/>
              <a:gd name="connsiteY3629" fmla="*/ 3944661 h 6839191"/>
              <a:gd name="connsiteX3630" fmla="*/ 5776007 w 12192439"/>
              <a:gd name="connsiteY3630" fmla="*/ 3944947 h 6839191"/>
              <a:gd name="connsiteX3631" fmla="*/ 5715826 w 12192439"/>
              <a:gd name="connsiteY3631" fmla="*/ 3957847 h 6839191"/>
              <a:gd name="connsiteX3632" fmla="*/ 5686580 w 12192439"/>
              <a:gd name="connsiteY3632" fmla="*/ 3954513 h 6839191"/>
              <a:gd name="connsiteX3633" fmla="*/ 5719511 w 12192439"/>
              <a:gd name="connsiteY3633" fmla="*/ 3941458 h 6839191"/>
              <a:gd name="connsiteX3634" fmla="*/ 5747463 w 12192439"/>
              <a:gd name="connsiteY3634" fmla="*/ 3944135 h 6839191"/>
              <a:gd name="connsiteX3635" fmla="*/ 5715826 w 12192439"/>
              <a:gd name="connsiteY3635" fmla="*/ 3957847 h 6839191"/>
              <a:gd name="connsiteX3636" fmla="*/ 5709551 w 12192439"/>
              <a:gd name="connsiteY3636" fmla="*/ 3960568 h 6839191"/>
              <a:gd name="connsiteX3637" fmla="*/ 5677453 w 12192439"/>
              <a:gd name="connsiteY3637" fmla="*/ 3974412 h 6839191"/>
              <a:gd name="connsiteX3638" fmla="*/ 5647264 w 12192439"/>
              <a:gd name="connsiteY3638" fmla="*/ 3969871 h 6839191"/>
              <a:gd name="connsiteX3639" fmla="*/ 5680766 w 12192439"/>
              <a:gd name="connsiteY3639" fmla="*/ 3956794 h 6839191"/>
              <a:gd name="connsiteX3640" fmla="*/ 5709551 w 12192439"/>
              <a:gd name="connsiteY3640" fmla="*/ 3960568 h 6839191"/>
              <a:gd name="connsiteX3641" fmla="*/ 5638268 w 12192439"/>
              <a:gd name="connsiteY3641" fmla="*/ 3967896 h 6839191"/>
              <a:gd name="connsiteX3642" fmla="*/ 5611523 w 12192439"/>
              <a:gd name="connsiteY3642" fmla="*/ 3959581 h 6839191"/>
              <a:gd name="connsiteX3643" fmla="*/ 5645794 w 12192439"/>
              <a:gd name="connsiteY3643" fmla="*/ 3947865 h 6839191"/>
              <a:gd name="connsiteX3644" fmla="*/ 5671485 w 12192439"/>
              <a:gd name="connsiteY3644" fmla="*/ 3954973 h 6839191"/>
              <a:gd name="connsiteX3645" fmla="*/ 5638268 w 12192439"/>
              <a:gd name="connsiteY3645" fmla="*/ 3967896 h 6839191"/>
              <a:gd name="connsiteX3646" fmla="*/ 5633178 w 12192439"/>
              <a:gd name="connsiteY3646" fmla="*/ 3969849 h 6839191"/>
              <a:gd name="connsiteX3647" fmla="*/ 5599456 w 12192439"/>
              <a:gd name="connsiteY3647" fmla="*/ 3982749 h 6839191"/>
              <a:gd name="connsiteX3648" fmla="*/ 5572339 w 12192439"/>
              <a:gd name="connsiteY3648" fmla="*/ 3972723 h 6839191"/>
              <a:gd name="connsiteX3649" fmla="*/ 5606960 w 12192439"/>
              <a:gd name="connsiteY3649" fmla="*/ 3961116 h 6839191"/>
              <a:gd name="connsiteX3650" fmla="*/ 5633178 w 12192439"/>
              <a:gd name="connsiteY3650" fmla="*/ 3969849 h 6839191"/>
              <a:gd name="connsiteX3651" fmla="*/ 5567424 w 12192439"/>
              <a:gd name="connsiteY3651" fmla="*/ 3969102 h 6839191"/>
              <a:gd name="connsiteX3652" fmla="*/ 5565998 w 12192439"/>
              <a:gd name="connsiteY3652" fmla="*/ 3969563 h 6839191"/>
              <a:gd name="connsiteX3653" fmla="*/ 5557354 w 12192439"/>
              <a:gd name="connsiteY3653" fmla="*/ 3964627 h 6839191"/>
              <a:gd name="connsiteX3654" fmla="*/ 5544651 w 12192439"/>
              <a:gd name="connsiteY3654" fmla="*/ 3955346 h 6839191"/>
              <a:gd name="connsiteX3655" fmla="*/ 5564024 w 12192439"/>
              <a:gd name="connsiteY3655" fmla="*/ 3949861 h 6839191"/>
              <a:gd name="connsiteX3656" fmla="*/ 5579031 w 12192439"/>
              <a:gd name="connsiteY3656" fmla="*/ 3945539 h 6839191"/>
              <a:gd name="connsiteX3657" fmla="*/ 5591755 w 12192439"/>
              <a:gd name="connsiteY3657" fmla="*/ 3953744 h 6839191"/>
              <a:gd name="connsiteX3658" fmla="*/ 5600246 w 12192439"/>
              <a:gd name="connsiteY3658" fmla="*/ 3958132 h 6839191"/>
              <a:gd name="connsiteX3659" fmla="*/ 5567424 w 12192439"/>
              <a:gd name="connsiteY3659" fmla="*/ 3969102 h 6839191"/>
              <a:gd name="connsiteX3660" fmla="*/ 5536796 w 12192439"/>
              <a:gd name="connsiteY3660" fmla="*/ 3952494 h 6839191"/>
              <a:gd name="connsiteX3661" fmla="*/ 5503009 w 12192439"/>
              <a:gd name="connsiteY3661" fmla="*/ 3962213 h 6839191"/>
              <a:gd name="connsiteX3662" fmla="*/ 5489516 w 12192439"/>
              <a:gd name="connsiteY3662" fmla="*/ 3942840 h 6839191"/>
              <a:gd name="connsiteX3663" fmla="*/ 5522316 w 12192439"/>
              <a:gd name="connsiteY3663" fmla="*/ 3934723 h 6839191"/>
              <a:gd name="connsiteX3664" fmla="*/ 5536796 w 12192439"/>
              <a:gd name="connsiteY3664" fmla="*/ 3952494 h 6839191"/>
              <a:gd name="connsiteX3665" fmla="*/ 5499828 w 12192439"/>
              <a:gd name="connsiteY3665" fmla="*/ 3963135 h 6839191"/>
              <a:gd name="connsiteX3666" fmla="*/ 5466193 w 12192439"/>
              <a:gd name="connsiteY3666" fmla="*/ 3972964 h 6839191"/>
              <a:gd name="connsiteX3667" fmla="*/ 5453907 w 12192439"/>
              <a:gd name="connsiteY3667" fmla="*/ 3951902 h 6839191"/>
              <a:gd name="connsiteX3668" fmla="*/ 5486554 w 12192439"/>
              <a:gd name="connsiteY3668" fmla="*/ 3943586 h 6839191"/>
              <a:gd name="connsiteX3669" fmla="*/ 5499828 w 12192439"/>
              <a:gd name="connsiteY3669" fmla="*/ 3963135 h 6839191"/>
              <a:gd name="connsiteX3670" fmla="*/ 5452174 w 12192439"/>
              <a:gd name="connsiteY3670" fmla="*/ 3947382 h 6839191"/>
              <a:gd name="connsiteX3671" fmla="*/ 5446864 w 12192439"/>
              <a:gd name="connsiteY3671" fmla="*/ 3923862 h 6839191"/>
              <a:gd name="connsiteX3672" fmla="*/ 5477844 w 12192439"/>
              <a:gd name="connsiteY3672" fmla="*/ 3917171 h 6839191"/>
              <a:gd name="connsiteX3673" fmla="*/ 5484492 w 12192439"/>
              <a:gd name="connsiteY3673" fmla="*/ 3939155 h 6839191"/>
              <a:gd name="connsiteX3674" fmla="*/ 5452174 w 12192439"/>
              <a:gd name="connsiteY3674" fmla="*/ 3947382 h 6839191"/>
              <a:gd name="connsiteX3675" fmla="*/ 5446448 w 12192439"/>
              <a:gd name="connsiteY3675" fmla="*/ 3919145 h 6839191"/>
              <a:gd name="connsiteX3676" fmla="*/ 5446974 w 12192439"/>
              <a:gd name="connsiteY3676" fmla="*/ 3894287 h 6839191"/>
              <a:gd name="connsiteX3677" fmla="*/ 5475957 w 12192439"/>
              <a:gd name="connsiteY3677" fmla="*/ 3889197 h 6839191"/>
              <a:gd name="connsiteX3678" fmla="*/ 5475847 w 12192439"/>
              <a:gd name="connsiteY3678" fmla="*/ 3893125 h 6839191"/>
              <a:gd name="connsiteX3679" fmla="*/ 5477076 w 12192439"/>
              <a:gd name="connsiteY3679" fmla="*/ 3912520 h 6839191"/>
              <a:gd name="connsiteX3680" fmla="*/ 5446448 w 12192439"/>
              <a:gd name="connsiteY3680" fmla="*/ 3919145 h 6839191"/>
              <a:gd name="connsiteX3681" fmla="*/ 5443815 w 12192439"/>
              <a:gd name="connsiteY3681" fmla="*/ 3898873 h 6839191"/>
              <a:gd name="connsiteX3682" fmla="*/ 5443771 w 12192439"/>
              <a:gd name="connsiteY3682" fmla="*/ 3919738 h 6839191"/>
              <a:gd name="connsiteX3683" fmla="*/ 5413143 w 12192439"/>
              <a:gd name="connsiteY3683" fmla="*/ 3926583 h 6839191"/>
              <a:gd name="connsiteX3684" fmla="*/ 5415161 w 12192439"/>
              <a:gd name="connsiteY3684" fmla="*/ 3900211 h 6839191"/>
              <a:gd name="connsiteX3685" fmla="*/ 5444188 w 12192439"/>
              <a:gd name="connsiteY3685" fmla="*/ 3894814 h 6839191"/>
              <a:gd name="connsiteX3686" fmla="*/ 5443815 w 12192439"/>
              <a:gd name="connsiteY3686" fmla="*/ 3898873 h 6839191"/>
              <a:gd name="connsiteX3687" fmla="*/ 5415973 w 12192439"/>
              <a:gd name="connsiteY3687" fmla="*/ 3895362 h 6839191"/>
              <a:gd name="connsiteX3688" fmla="*/ 5422314 w 12192439"/>
              <a:gd name="connsiteY3688" fmla="*/ 3868640 h 6839191"/>
              <a:gd name="connsiteX3689" fmla="*/ 5449344 w 12192439"/>
              <a:gd name="connsiteY3689" fmla="*/ 3864691 h 6839191"/>
              <a:gd name="connsiteX3690" fmla="*/ 5444692 w 12192439"/>
              <a:gd name="connsiteY3690" fmla="*/ 3890031 h 6839191"/>
              <a:gd name="connsiteX3691" fmla="*/ 5415973 w 12192439"/>
              <a:gd name="connsiteY3691" fmla="*/ 3895362 h 6839191"/>
              <a:gd name="connsiteX3692" fmla="*/ 5413231 w 12192439"/>
              <a:gd name="connsiteY3692" fmla="*/ 3895867 h 6839191"/>
              <a:gd name="connsiteX3693" fmla="*/ 5384599 w 12192439"/>
              <a:gd name="connsiteY3693" fmla="*/ 3901484 h 6839191"/>
              <a:gd name="connsiteX3694" fmla="*/ 5392344 w 12192439"/>
              <a:gd name="connsiteY3694" fmla="*/ 3873313 h 6839191"/>
              <a:gd name="connsiteX3695" fmla="*/ 5419396 w 12192439"/>
              <a:gd name="connsiteY3695" fmla="*/ 3869078 h 6839191"/>
              <a:gd name="connsiteX3696" fmla="*/ 5413231 w 12192439"/>
              <a:gd name="connsiteY3696" fmla="*/ 3895867 h 6839191"/>
              <a:gd name="connsiteX3697" fmla="*/ 5416017 w 12192439"/>
              <a:gd name="connsiteY3697" fmla="*/ 3961753 h 6839191"/>
              <a:gd name="connsiteX3698" fmla="*/ 5426965 w 12192439"/>
              <a:gd name="connsiteY3698" fmla="*/ 3984570 h 6839191"/>
              <a:gd name="connsiteX3699" fmla="*/ 5393529 w 12192439"/>
              <a:gd name="connsiteY3699" fmla="*/ 3994531 h 6839191"/>
              <a:gd name="connsiteX3700" fmla="*/ 5383678 w 12192439"/>
              <a:gd name="connsiteY3700" fmla="*/ 3970331 h 6839191"/>
              <a:gd name="connsiteX3701" fmla="*/ 5416017 w 12192439"/>
              <a:gd name="connsiteY3701" fmla="*/ 3961753 h 6839191"/>
              <a:gd name="connsiteX3702" fmla="*/ 5453381 w 12192439"/>
              <a:gd name="connsiteY3702" fmla="*/ 4012105 h 6839191"/>
              <a:gd name="connsiteX3703" fmla="*/ 5479753 w 12192439"/>
              <a:gd name="connsiteY3703" fmla="*/ 4027463 h 6839191"/>
              <a:gd name="connsiteX3704" fmla="*/ 5445110 w 12192439"/>
              <a:gd name="connsiteY3704" fmla="*/ 4040298 h 6839191"/>
              <a:gd name="connsiteX3705" fmla="*/ 5418760 w 12192439"/>
              <a:gd name="connsiteY3705" fmla="*/ 4023645 h 6839191"/>
              <a:gd name="connsiteX3706" fmla="*/ 5453381 w 12192439"/>
              <a:gd name="connsiteY3706" fmla="*/ 4012105 h 6839191"/>
              <a:gd name="connsiteX3707" fmla="*/ 5486510 w 12192439"/>
              <a:gd name="connsiteY3707" fmla="*/ 4030403 h 6839191"/>
              <a:gd name="connsiteX3708" fmla="*/ 5519201 w 12192439"/>
              <a:gd name="connsiteY3708" fmla="*/ 4040978 h 6839191"/>
              <a:gd name="connsiteX3709" fmla="*/ 5484974 w 12192439"/>
              <a:gd name="connsiteY3709" fmla="*/ 4055085 h 6839191"/>
              <a:gd name="connsiteX3710" fmla="*/ 5451560 w 12192439"/>
              <a:gd name="connsiteY3710" fmla="*/ 4043347 h 6839191"/>
              <a:gd name="connsiteX3711" fmla="*/ 5486510 w 12192439"/>
              <a:gd name="connsiteY3711" fmla="*/ 4030403 h 6839191"/>
              <a:gd name="connsiteX3712" fmla="*/ 5527845 w 12192439"/>
              <a:gd name="connsiteY3712" fmla="*/ 4043018 h 6839191"/>
              <a:gd name="connsiteX3713" fmla="*/ 5707269 w 12192439"/>
              <a:gd name="connsiteY3713" fmla="*/ 4049666 h 6839191"/>
              <a:gd name="connsiteX3714" fmla="*/ 6010259 w 12192439"/>
              <a:gd name="connsiteY3714" fmla="*/ 4000959 h 6839191"/>
              <a:gd name="connsiteX3715" fmla="*/ 6050848 w 12192439"/>
              <a:gd name="connsiteY3715" fmla="*/ 3992688 h 6839191"/>
              <a:gd name="connsiteX3716" fmla="*/ 6286439 w 12192439"/>
              <a:gd name="connsiteY3716" fmla="*/ 3945561 h 6839191"/>
              <a:gd name="connsiteX3717" fmla="*/ 8682538 w 12192439"/>
              <a:gd name="connsiteY3717" fmla="*/ 3575764 h 6839191"/>
              <a:gd name="connsiteX3718" fmla="*/ 8800750 w 12192439"/>
              <a:gd name="connsiteY3718" fmla="*/ 3563697 h 6839191"/>
              <a:gd name="connsiteX3719" fmla="*/ 8944632 w 12192439"/>
              <a:gd name="connsiteY3719" fmla="*/ 3550380 h 6839191"/>
              <a:gd name="connsiteX3720" fmla="*/ 8911239 w 12192439"/>
              <a:gd name="connsiteY3720" fmla="*/ 3599766 h 6839191"/>
              <a:gd name="connsiteX3721" fmla="*/ 8791360 w 12192439"/>
              <a:gd name="connsiteY3721" fmla="*/ 3609398 h 6839191"/>
              <a:gd name="connsiteX3722" fmla="*/ 8677755 w 12192439"/>
              <a:gd name="connsiteY3722" fmla="*/ 3618722 h 6839191"/>
              <a:gd name="connsiteX3723" fmla="*/ 6351446 w 12192439"/>
              <a:gd name="connsiteY3723" fmla="*/ 3949400 h 6839191"/>
              <a:gd name="connsiteX3724" fmla="*/ 6019671 w 12192439"/>
              <a:gd name="connsiteY3724" fmla="*/ 4012412 h 6839191"/>
              <a:gd name="connsiteX3725" fmla="*/ 5975441 w 12192439"/>
              <a:gd name="connsiteY3725" fmla="*/ 4020968 h 6839191"/>
              <a:gd name="connsiteX3726" fmla="*/ 5493377 w 12192439"/>
              <a:gd name="connsiteY3726" fmla="*/ 4057213 h 6839191"/>
              <a:gd name="connsiteX3727" fmla="*/ 5527845 w 12192439"/>
              <a:gd name="connsiteY3727" fmla="*/ 4043018 h 6839191"/>
              <a:gd name="connsiteX3728" fmla="*/ 8950995 w 12192439"/>
              <a:gd name="connsiteY3728" fmla="*/ 3550226 h 6839191"/>
              <a:gd name="connsiteX3729" fmla="*/ 8974273 w 12192439"/>
              <a:gd name="connsiteY3729" fmla="*/ 3549985 h 6839191"/>
              <a:gd name="connsiteX3730" fmla="*/ 8941780 w 12192439"/>
              <a:gd name="connsiteY3730" fmla="*/ 3599130 h 6839191"/>
              <a:gd name="connsiteX3731" fmla="*/ 8917668 w 12192439"/>
              <a:gd name="connsiteY3731" fmla="*/ 3599569 h 6839191"/>
              <a:gd name="connsiteX3732" fmla="*/ 8950995 w 12192439"/>
              <a:gd name="connsiteY3732" fmla="*/ 3550226 h 6839191"/>
              <a:gd name="connsiteX3733" fmla="*/ 8980328 w 12192439"/>
              <a:gd name="connsiteY3733" fmla="*/ 3550028 h 6839191"/>
              <a:gd name="connsiteX3734" fmla="*/ 8994304 w 12192439"/>
              <a:gd name="connsiteY3734" fmla="*/ 3550380 h 6839191"/>
              <a:gd name="connsiteX3735" fmla="*/ 9002773 w 12192439"/>
              <a:gd name="connsiteY3735" fmla="*/ 3550731 h 6839191"/>
              <a:gd name="connsiteX3736" fmla="*/ 8971201 w 12192439"/>
              <a:gd name="connsiteY3736" fmla="*/ 3599635 h 6839191"/>
              <a:gd name="connsiteX3737" fmla="*/ 8947901 w 12192439"/>
              <a:gd name="connsiteY3737" fmla="*/ 3599130 h 6839191"/>
              <a:gd name="connsiteX3738" fmla="*/ 8980328 w 12192439"/>
              <a:gd name="connsiteY3738" fmla="*/ 3550028 h 6839191"/>
              <a:gd name="connsiteX3739" fmla="*/ 9008543 w 12192439"/>
              <a:gd name="connsiteY3739" fmla="*/ 3551016 h 6839191"/>
              <a:gd name="connsiteX3740" fmla="*/ 9030396 w 12192439"/>
              <a:gd name="connsiteY3740" fmla="*/ 3552376 h 6839191"/>
              <a:gd name="connsiteX3741" fmla="*/ 8999613 w 12192439"/>
              <a:gd name="connsiteY3741" fmla="*/ 3601236 h 6839191"/>
              <a:gd name="connsiteX3742" fmla="*/ 8980636 w 12192439"/>
              <a:gd name="connsiteY3742" fmla="*/ 3600052 h 6839191"/>
              <a:gd name="connsiteX3743" fmla="*/ 8976993 w 12192439"/>
              <a:gd name="connsiteY3743" fmla="*/ 3599898 h 6839191"/>
              <a:gd name="connsiteX3744" fmla="*/ 9008543 w 12192439"/>
              <a:gd name="connsiteY3744" fmla="*/ 3551016 h 6839191"/>
              <a:gd name="connsiteX3745" fmla="*/ 9035902 w 12192439"/>
              <a:gd name="connsiteY3745" fmla="*/ 3552837 h 6839191"/>
              <a:gd name="connsiteX3746" fmla="*/ 9056153 w 12192439"/>
              <a:gd name="connsiteY3746" fmla="*/ 3555075 h 6839191"/>
              <a:gd name="connsiteX3747" fmla="*/ 9026358 w 12192439"/>
              <a:gd name="connsiteY3747" fmla="*/ 3603650 h 6839191"/>
              <a:gd name="connsiteX3748" fmla="*/ 9005142 w 12192439"/>
              <a:gd name="connsiteY3748" fmla="*/ 3601631 h 6839191"/>
              <a:gd name="connsiteX3749" fmla="*/ 9035902 w 12192439"/>
              <a:gd name="connsiteY3749" fmla="*/ 3552837 h 6839191"/>
              <a:gd name="connsiteX3750" fmla="*/ 9061330 w 12192439"/>
              <a:gd name="connsiteY3750" fmla="*/ 3555821 h 6839191"/>
              <a:gd name="connsiteX3751" fmla="*/ 9080462 w 12192439"/>
              <a:gd name="connsiteY3751" fmla="*/ 3559243 h 6839191"/>
              <a:gd name="connsiteX3752" fmla="*/ 9051743 w 12192439"/>
              <a:gd name="connsiteY3752" fmla="*/ 3607270 h 6839191"/>
              <a:gd name="connsiteX3753" fmla="*/ 9031602 w 12192439"/>
              <a:gd name="connsiteY3753" fmla="*/ 3604264 h 6839191"/>
              <a:gd name="connsiteX3754" fmla="*/ 9061330 w 12192439"/>
              <a:gd name="connsiteY3754" fmla="*/ 3555821 h 6839191"/>
              <a:gd name="connsiteX3755" fmla="*/ 9085311 w 12192439"/>
              <a:gd name="connsiteY3755" fmla="*/ 3560296 h 6839191"/>
              <a:gd name="connsiteX3756" fmla="*/ 9102928 w 12192439"/>
              <a:gd name="connsiteY3756" fmla="*/ 3565014 h 6839191"/>
              <a:gd name="connsiteX3757" fmla="*/ 9075394 w 12192439"/>
              <a:gd name="connsiteY3757" fmla="*/ 3612404 h 6839191"/>
              <a:gd name="connsiteX3758" fmla="*/ 9056680 w 12192439"/>
              <a:gd name="connsiteY3758" fmla="*/ 3608191 h 6839191"/>
              <a:gd name="connsiteX3759" fmla="*/ 9085311 w 12192439"/>
              <a:gd name="connsiteY3759" fmla="*/ 3560296 h 6839191"/>
              <a:gd name="connsiteX3760" fmla="*/ 9107426 w 12192439"/>
              <a:gd name="connsiteY3760" fmla="*/ 3566462 h 6839191"/>
              <a:gd name="connsiteX3761" fmla="*/ 9123750 w 12192439"/>
              <a:gd name="connsiteY3761" fmla="*/ 3572693 h 6839191"/>
              <a:gd name="connsiteX3762" fmla="*/ 9097487 w 12192439"/>
              <a:gd name="connsiteY3762" fmla="*/ 3619337 h 6839191"/>
              <a:gd name="connsiteX3763" fmla="*/ 9080001 w 12192439"/>
              <a:gd name="connsiteY3763" fmla="*/ 3613654 h 6839191"/>
              <a:gd name="connsiteX3764" fmla="*/ 9107426 w 12192439"/>
              <a:gd name="connsiteY3764" fmla="*/ 3566462 h 6839191"/>
              <a:gd name="connsiteX3765" fmla="*/ 9136014 w 12192439"/>
              <a:gd name="connsiteY3765" fmla="*/ 3575413 h 6839191"/>
              <a:gd name="connsiteX3766" fmla="*/ 9129256 w 12192439"/>
              <a:gd name="connsiteY3766" fmla="*/ 3572100 h 6839191"/>
              <a:gd name="connsiteX3767" fmla="*/ 9154706 w 12192439"/>
              <a:gd name="connsiteY3767" fmla="*/ 3526268 h 6839191"/>
              <a:gd name="connsiteX3768" fmla="*/ 9168243 w 12192439"/>
              <a:gd name="connsiteY3768" fmla="*/ 3534561 h 6839191"/>
              <a:gd name="connsiteX3769" fmla="*/ 9143935 w 12192439"/>
              <a:gd name="connsiteY3769" fmla="*/ 3579801 h 6839191"/>
              <a:gd name="connsiteX3770" fmla="*/ 9136014 w 12192439"/>
              <a:gd name="connsiteY3770" fmla="*/ 3575413 h 6839191"/>
              <a:gd name="connsiteX3771" fmla="*/ 9156111 w 12192439"/>
              <a:gd name="connsiteY3771" fmla="*/ 3523766 h 6839191"/>
              <a:gd name="connsiteX3772" fmla="*/ 9180881 w 12192439"/>
              <a:gd name="connsiteY3772" fmla="*/ 3478526 h 6839191"/>
              <a:gd name="connsiteX3773" fmla="*/ 9193233 w 12192439"/>
              <a:gd name="connsiteY3773" fmla="*/ 3487368 h 6839191"/>
              <a:gd name="connsiteX3774" fmla="*/ 9169604 w 12192439"/>
              <a:gd name="connsiteY3774" fmla="*/ 3531994 h 6839191"/>
              <a:gd name="connsiteX3775" fmla="*/ 9156111 w 12192439"/>
              <a:gd name="connsiteY3775" fmla="*/ 3523766 h 6839191"/>
              <a:gd name="connsiteX3776" fmla="*/ 9152118 w 12192439"/>
              <a:gd name="connsiteY3776" fmla="*/ 3521638 h 6839191"/>
              <a:gd name="connsiteX3777" fmla="*/ 9137089 w 12192439"/>
              <a:gd name="connsiteY3777" fmla="*/ 3514727 h 6839191"/>
              <a:gd name="connsiteX3778" fmla="*/ 9163197 w 12192439"/>
              <a:gd name="connsiteY3778" fmla="*/ 3468610 h 6839191"/>
              <a:gd name="connsiteX3779" fmla="*/ 9171030 w 12192439"/>
              <a:gd name="connsiteY3779" fmla="*/ 3472581 h 6839191"/>
              <a:gd name="connsiteX3780" fmla="*/ 9177063 w 12192439"/>
              <a:gd name="connsiteY3780" fmla="*/ 3476113 h 6839191"/>
              <a:gd name="connsiteX3781" fmla="*/ 9152118 w 12192439"/>
              <a:gd name="connsiteY3781" fmla="*/ 3521638 h 6839191"/>
              <a:gd name="connsiteX3782" fmla="*/ 9172434 w 12192439"/>
              <a:gd name="connsiteY3782" fmla="*/ 3469970 h 6839191"/>
              <a:gd name="connsiteX3783" fmla="*/ 9164667 w 12192439"/>
              <a:gd name="connsiteY3783" fmla="*/ 3465999 h 6839191"/>
              <a:gd name="connsiteX3784" fmla="*/ 9190074 w 12192439"/>
              <a:gd name="connsiteY3784" fmla="*/ 3420474 h 6839191"/>
              <a:gd name="connsiteX3785" fmla="*/ 9202711 w 12192439"/>
              <a:gd name="connsiteY3785" fmla="*/ 3428569 h 6839191"/>
              <a:gd name="connsiteX3786" fmla="*/ 9178467 w 12192439"/>
              <a:gd name="connsiteY3786" fmla="*/ 3473502 h 6839191"/>
              <a:gd name="connsiteX3787" fmla="*/ 9172434 w 12192439"/>
              <a:gd name="connsiteY3787" fmla="*/ 3469970 h 6839191"/>
              <a:gd name="connsiteX3788" fmla="*/ 9191566 w 12192439"/>
              <a:gd name="connsiteY3788" fmla="*/ 3417775 h 6839191"/>
              <a:gd name="connsiteX3789" fmla="*/ 9216248 w 12192439"/>
              <a:gd name="connsiteY3789" fmla="*/ 3372886 h 6839191"/>
              <a:gd name="connsiteX3790" fmla="*/ 9227635 w 12192439"/>
              <a:gd name="connsiteY3790" fmla="*/ 3381618 h 6839191"/>
              <a:gd name="connsiteX3791" fmla="*/ 9204182 w 12192439"/>
              <a:gd name="connsiteY3791" fmla="*/ 3425827 h 6839191"/>
              <a:gd name="connsiteX3792" fmla="*/ 9191566 w 12192439"/>
              <a:gd name="connsiteY3792" fmla="*/ 3417775 h 6839191"/>
              <a:gd name="connsiteX3793" fmla="*/ 9187528 w 12192439"/>
              <a:gd name="connsiteY3793" fmla="*/ 3415559 h 6839191"/>
              <a:gd name="connsiteX3794" fmla="*/ 9173554 w 12192439"/>
              <a:gd name="connsiteY3794" fmla="*/ 3409021 h 6839191"/>
              <a:gd name="connsiteX3795" fmla="*/ 9199574 w 12192439"/>
              <a:gd name="connsiteY3795" fmla="*/ 3363189 h 6839191"/>
              <a:gd name="connsiteX3796" fmla="*/ 9207297 w 12192439"/>
              <a:gd name="connsiteY3796" fmla="*/ 3367291 h 6839191"/>
              <a:gd name="connsiteX3797" fmla="*/ 9212386 w 12192439"/>
              <a:gd name="connsiteY3797" fmla="*/ 3370341 h 6839191"/>
              <a:gd name="connsiteX3798" fmla="*/ 9187528 w 12192439"/>
              <a:gd name="connsiteY3798" fmla="*/ 3415559 h 6839191"/>
              <a:gd name="connsiteX3799" fmla="*/ 9169143 w 12192439"/>
              <a:gd name="connsiteY3799" fmla="*/ 3407288 h 6839191"/>
              <a:gd name="connsiteX3800" fmla="*/ 9153500 w 12192439"/>
              <a:gd name="connsiteY3800" fmla="*/ 3402088 h 6839191"/>
              <a:gd name="connsiteX3801" fmla="*/ 9180837 w 12192439"/>
              <a:gd name="connsiteY3801" fmla="*/ 3355356 h 6839191"/>
              <a:gd name="connsiteX3802" fmla="*/ 9195318 w 12192439"/>
              <a:gd name="connsiteY3802" fmla="*/ 3361170 h 6839191"/>
              <a:gd name="connsiteX3803" fmla="*/ 9169143 w 12192439"/>
              <a:gd name="connsiteY3803" fmla="*/ 3407288 h 6839191"/>
              <a:gd name="connsiteX3804" fmla="*/ 9182460 w 12192439"/>
              <a:gd name="connsiteY3804" fmla="*/ 3352569 h 6839191"/>
              <a:gd name="connsiteX3805" fmla="*/ 9209074 w 12192439"/>
              <a:gd name="connsiteY3805" fmla="*/ 3306452 h 6839191"/>
              <a:gd name="connsiteX3806" fmla="*/ 9222326 w 12192439"/>
              <a:gd name="connsiteY3806" fmla="*/ 3312880 h 6839191"/>
              <a:gd name="connsiteX3807" fmla="*/ 9196875 w 12192439"/>
              <a:gd name="connsiteY3807" fmla="*/ 3358405 h 6839191"/>
              <a:gd name="connsiteX3808" fmla="*/ 9182460 w 12192439"/>
              <a:gd name="connsiteY3808" fmla="*/ 3352569 h 6839191"/>
              <a:gd name="connsiteX3809" fmla="*/ 9177831 w 12192439"/>
              <a:gd name="connsiteY3809" fmla="*/ 3350990 h 6839191"/>
              <a:gd name="connsiteX3810" fmla="*/ 9162188 w 12192439"/>
              <a:gd name="connsiteY3810" fmla="*/ 3346558 h 6839191"/>
              <a:gd name="connsiteX3811" fmla="*/ 9190074 w 12192439"/>
              <a:gd name="connsiteY3811" fmla="*/ 3299585 h 6839191"/>
              <a:gd name="connsiteX3812" fmla="*/ 9204576 w 12192439"/>
              <a:gd name="connsiteY3812" fmla="*/ 3304609 h 6839191"/>
              <a:gd name="connsiteX3813" fmla="*/ 9177831 w 12192439"/>
              <a:gd name="connsiteY3813" fmla="*/ 3350990 h 6839191"/>
              <a:gd name="connsiteX3814" fmla="*/ 9191785 w 12192439"/>
              <a:gd name="connsiteY3814" fmla="*/ 3296689 h 6839191"/>
              <a:gd name="connsiteX3815" fmla="*/ 9218947 w 12192439"/>
              <a:gd name="connsiteY3815" fmla="*/ 3250330 h 6839191"/>
              <a:gd name="connsiteX3816" fmla="*/ 9232264 w 12192439"/>
              <a:gd name="connsiteY3816" fmla="*/ 3255968 h 6839191"/>
              <a:gd name="connsiteX3817" fmla="*/ 9206221 w 12192439"/>
              <a:gd name="connsiteY3817" fmla="*/ 3301757 h 6839191"/>
              <a:gd name="connsiteX3818" fmla="*/ 9191785 w 12192439"/>
              <a:gd name="connsiteY3818" fmla="*/ 3296689 h 6839191"/>
              <a:gd name="connsiteX3819" fmla="*/ 9220658 w 12192439"/>
              <a:gd name="connsiteY3819" fmla="*/ 3247368 h 6839191"/>
              <a:gd name="connsiteX3820" fmla="*/ 9247074 w 12192439"/>
              <a:gd name="connsiteY3820" fmla="*/ 3201667 h 6839191"/>
              <a:gd name="connsiteX3821" fmla="*/ 9259228 w 12192439"/>
              <a:gd name="connsiteY3821" fmla="*/ 3207898 h 6839191"/>
              <a:gd name="connsiteX3822" fmla="*/ 9233932 w 12192439"/>
              <a:gd name="connsiteY3822" fmla="*/ 3253050 h 6839191"/>
              <a:gd name="connsiteX3823" fmla="*/ 9220658 w 12192439"/>
              <a:gd name="connsiteY3823" fmla="*/ 3247368 h 6839191"/>
              <a:gd name="connsiteX3824" fmla="*/ 9215985 w 12192439"/>
              <a:gd name="connsiteY3824" fmla="*/ 3245678 h 6839191"/>
              <a:gd name="connsiteX3825" fmla="*/ 9200868 w 12192439"/>
              <a:gd name="connsiteY3825" fmla="*/ 3241137 h 6839191"/>
              <a:gd name="connsiteX3826" fmla="*/ 9228578 w 12192439"/>
              <a:gd name="connsiteY3826" fmla="*/ 3194559 h 6839191"/>
              <a:gd name="connsiteX3827" fmla="*/ 9242554 w 12192439"/>
              <a:gd name="connsiteY3827" fmla="*/ 3199692 h 6839191"/>
              <a:gd name="connsiteX3828" fmla="*/ 9215985 w 12192439"/>
              <a:gd name="connsiteY3828" fmla="*/ 3245678 h 6839191"/>
              <a:gd name="connsiteX3829" fmla="*/ 9195800 w 12192439"/>
              <a:gd name="connsiteY3829" fmla="*/ 3239886 h 6839191"/>
              <a:gd name="connsiteX3830" fmla="*/ 9179849 w 12192439"/>
              <a:gd name="connsiteY3830" fmla="*/ 3236705 h 6839191"/>
              <a:gd name="connsiteX3831" fmla="*/ 9208832 w 12192439"/>
              <a:gd name="connsiteY3831" fmla="*/ 3189293 h 6839191"/>
              <a:gd name="connsiteX3832" fmla="*/ 9223664 w 12192439"/>
              <a:gd name="connsiteY3832" fmla="*/ 3193045 h 6839191"/>
              <a:gd name="connsiteX3833" fmla="*/ 9195800 w 12192439"/>
              <a:gd name="connsiteY3833" fmla="*/ 3239886 h 6839191"/>
              <a:gd name="connsiteX3834" fmla="*/ 9210763 w 12192439"/>
              <a:gd name="connsiteY3834" fmla="*/ 3186111 h 6839191"/>
              <a:gd name="connsiteX3835" fmla="*/ 9238978 w 12192439"/>
              <a:gd name="connsiteY3835" fmla="*/ 3139336 h 6839191"/>
              <a:gd name="connsiteX3836" fmla="*/ 9252624 w 12192439"/>
              <a:gd name="connsiteY3836" fmla="*/ 3143702 h 6839191"/>
              <a:gd name="connsiteX3837" fmla="*/ 9225506 w 12192439"/>
              <a:gd name="connsiteY3837" fmla="*/ 3189907 h 6839191"/>
              <a:gd name="connsiteX3838" fmla="*/ 9210763 w 12192439"/>
              <a:gd name="connsiteY3838" fmla="*/ 3186111 h 6839191"/>
              <a:gd name="connsiteX3839" fmla="*/ 9205476 w 12192439"/>
              <a:gd name="connsiteY3839" fmla="*/ 3184992 h 6839191"/>
              <a:gd name="connsiteX3840" fmla="*/ 9189394 w 12192439"/>
              <a:gd name="connsiteY3840" fmla="*/ 3182338 h 6839191"/>
              <a:gd name="connsiteX3841" fmla="*/ 9218881 w 12192439"/>
              <a:gd name="connsiteY3841" fmla="*/ 3134684 h 6839191"/>
              <a:gd name="connsiteX3842" fmla="*/ 9233866 w 12192439"/>
              <a:gd name="connsiteY3842" fmla="*/ 3137953 h 6839191"/>
              <a:gd name="connsiteX3843" fmla="*/ 9205476 w 12192439"/>
              <a:gd name="connsiteY3843" fmla="*/ 3184992 h 6839191"/>
              <a:gd name="connsiteX3844" fmla="*/ 9220855 w 12192439"/>
              <a:gd name="connsiteY3844" fmla="*/ 3131437 h 6839191"/>
              <a:gd name="connsiteX3845" fmla="*/ 9249092 w 12192439"/>
              <a:gd name="connsiteY3845" fmla="*/ 3085276 h 6839191"/>
              <a:gd name="connsiteX3846" fmla="*/ 9249596 w 12192439"/>
              <a:gd name="connsiteY3846" fmla="*/ 3084420 h 6839191"/>
              <a:gd name="connsiteX3847" fmla="*/ 9263441 w 12192439"/>
              <a:gd name="connsiteY3847" fmla="*/ 3088303 h 6839191"/>
              <a:gd name="connsiteX3848" fmla="*/ 9235775 w 12192439"/>
              <a:gd name="connsiteY3848" fmla="*/ 3134772 h 6839191"/>
              <a:gd name="connsiteX3849" fmla="*/ 9220855 w 12192439"/>
              <a:gd name="connsiteY3849" fmla="*/ 3131437 h 6839191"/>
              <a:gd name="connsiteX3850" fmla="*/ 9215370 w 12192439"/>
              <a:gd name="connsiteY3850" fmla="*/ 3130450 h 6839191"/>
              <a:gd name="connsiteX3851" fmla="*/ 9104596 w 12192439"/>
              <a:gd name="connsiteY3851" fmla="*/ 3128015 h 6839191"/>
              <a:gd name="connsiteX3852" fmla="*/ 8859045 w 12192439"/>
              <a:gd name="connsiteY3852" fmla="*/ 3174593 h 6839191"/>
              <a:gd name="connsiteX3853" fmla="*/ 8719287 w 12192439"/>
              <a:gd name="connsiteY3853" fmla="*/ 3207020 h 6839191"/>
              <a:gd name="connsiteX3854" fmla="*/ 6295434 w 12192439"/>
              <a:gd name="connsiteY3854" fmla="*/ 3810367 h 6839191"/>
              <a:gd name="connsiteX3855" fmla="*/ 6290080 w 12192439"/>
              <a:gd name="connsiteY3855" fmla="*/ 3811925 h 6839191"/>
              <a:gd name="connsiteX3856" fmla="*/ 5844328 w 12192439"/>
              <a:gd name="connsiteY3856" fmla="*/ 3906991 h 6839191"/>
              <a:gd name="connsiteX3857" fmla="*/ 5874078 w 12192439"/>
              <a:gd name="connsiteY3857" fmla="*/ 3893673 h 6839191"/>
              <a:gd name="connsiteX3858" fmla="*/ 6327137 w 12192439"/>
              <a:gd name="connsiteY3858" fmla="*/ 3791411 h 6839191"/>
              <a:gd name="connsiteX3859" fmla="*/ 8724619 w 12192439"/>
              <a:gd name="connsiteY3859" fmla="*/ 3164874 h 6839191"/>
              <a:gd name="connsiteX3860" fmla="*/ 8865539 w 12192439"/>
              <a:gd name="connsiteY3860" fmla="*/ 3130253 h 6839191"/>
              <a:gd name="connsiteX3861" fmla="*/ 9118637 w 12192439"/>
              <a:gd name="connsiteY3861" fmla="*/ 3079198 h 6839191"/>
              <a:gd name="connsiteX3862" fmla="*/ 9244287 w 12192439"/>
              <a:gd name="connsiteY3862" fmla="*/ 3083192 h 6839191"/>
              <a:gd name="connsiteX3863" fmla="*/ 9215370 w 12192439"/>
              <a:gd name="connsiteY3863" fmla="*/ 3130450 h 6839191"/>
              <a:gd name="connsiteX3864" fmla="*/ 9118352 w 12192439"/>
              <a:gd name="connsiteY3864" fmla="*/ 3075557 h 6839191"/>
              <a:gd name="connsiteX3865" fmla="*/ 8864595 w 12192439"/>
              <a:gd name="connsiteY3865" fmla="*/ 3126720 h 6839191"/>
              <a:gd name="connsiteX3866" fmla="*/ 8723895 w 12192439"/>
              <a:gd name="connsiteY3866" fmla="*/ 3161298 h 6839191"/>
              <a:gd name="connsiteX3867" fmla="*/ 6326062 w 12192439"/>
              <a:gd name="connsiteY3867" fmla="*/ 3787901 h 6839191"/>
              <a:gd name="connsiteX3868" fmla="*/ 5883359 w 12192439"/>
              <a:gd name="connsiteY3868" fmla="*/ 3889483 h 6839191"/>
              <a:gd name="connsiteX3869" fmla="*/ 5912056 w 12192439"/>
              <a:gd name="connsiteY3869" fmla="*/ 3876538 h 6839191"/>
              <a:gd name="connsiteX3870" fmla="*/ 6357831 w 12192439"/>
              <a:gd name="connsiteY3870" fmla="*/ 3769033 h 6839191"/>
              <a:gd name="connsiteX3871" fmla="*/ 8729314 w 12192439"/>
              <a:gd name="connsiteY3871" fmla="*/ 3119195 h 6839191"/>
              <a:gd name="connsiteX3872" fmla="*/ 8870629 w 12192439"/>
              <a:gd name="connsiteY3872" fmla="*/ 3082621 h 6839191"/>
              <a:gd name="connsiteX3873" fmla="*/ 9132438 w 12192439"/>
              <a:gd name="connsiteY3873" fmla="*/ 3026850 h 6839191"/>
              <a:gd name="connsiteX3874" fmla="*/ 9274411 w 12192439"/>
              <a:gd name="connsiteY3874" fmla="*/ 3033234 h 6839191"/>
              <a:gd name="connsiteX3875" fmla="*/ 9246284 w 12192439"/>
              <a:gd name="connsiteY3875" fmla="*/ 3079879 h 6839191"/>
              <a:gd name="connsiteX3876" fmla="*/ 9118352 w 12192439"/>
              <a:gd name="connsiteY3876" fmla="*/ 3075557 h 6839191"/>
              <a:gd name="connsiteX3877" fmla="*/ 5868944 w 12192439"/>
              <a:gd name="connsiteY3877" fmla="*/ 3890273 h 6839191"/>
              <a:gd name="connsiteX3878" fmla="*/ 5843253 w 12192439"/>
              <a:gd name="connsiteY3878" fmla="*/ 3890799 h 6839191"/>
              <a:gd name="connsiteX3879" fmla="*/ 5872894 w 12192439"/>
              <a:gd name="connsiteY3879" fmla="*/ 3878315 h 6839191"/>
              <a:gd name="connsiteX3880" fmla="*/ 5897203 w 12192439"/>
              <a:gd name="connsiteY3880" fmla="*/ 3877547 h 6839191"/>
              <a:gd name="connsiteX3881" fmla="*/ 5868944 w 12192439"/>
              <a:gd name="connsiteY3881" fmla="*/ 3890273 h 6839191"/>
              <a:gd name="connsiteX3882" fmla="*/ 5846017 w 12192439"/>
              <a:gd name="connsiteY3882" fmla="*/ 3894441 h 6839191"/>
              <a:gd name="connsiteX3883" fmla="*/ 5860190 w 12192439"/>
              <a:gd name="connsiteY3883" fmla="*/ 3894222 h 6839191"/>
              <a:gd name="connsiteX3884" fmla="*/ 5830725 w 12192439"/>
              <a:gd name="connsiteY3884" fmla="*/ 3907364 h 6839191"/>
              <a:gd name="connsiteX3885" fmla="*/ 5804266 w 12192439"/>
              <a:gd name="connsiteY3885" fmla="*/ 3907035 h 6839191"/>
              <a:gd name="connsiteX3886" fmla="*/ 5834915 w 12192439"/>
              <a:gd name="connsiteY3886" fmla="*/ 3894287 h 6839191"/>
              <a:gd name="connsiteX3887" fmla="*/ 5846017 w 12192439"/>
              <a:gd name="connsiteY3887" fmla="*/ 3894441 h 6839191"/>
              <a:gd name="connsiteX3888" fmla="*/ 5822673 w 12192439"/>
              <a:gd name="connsiteY3888" fmla="*/ 3910940 h 6839191"/>
              <a:gd name="connsiteX3889" fmla="*/ 5792506 w 12192439"/>
              <a:gd name="connsiteY3889" fmla="*/ 3924323 h 6839191"/>
              <a:gd name="connsiteX3890" fmla="*/ 5765103 w 12192439"/>
              <a:gd name="connsiteY3890" fmla="*/ 3923073 h 6839191"/>
              <a:gd name="connsiteX3891" fmla="*/ 5796630 w 12192439"/>
              <a:gd name="connsiteY3891" fmla="*/ 3910172 h 6839191"/>
              <a:gd name="connsiteX3892" fmla="*/ 5822673 w 12192439"/>
              <a:gd name="connsiteY3892" fmla="*/ 3910940 h 6839191"/>
              <a:gd name="connsiteX3893" fmla="*/ 5785090 w 12192439"/>
              <a:gd name="connsiteY3893" fmla="*/ 3927592 h 6839191"/>
              <a:gd name="connsiteX3894" fmla="*/ 5754220 w 12192439"/>
              <a:gd name="connsiteY3894" fmla="*/ 3941151 h 6839191"/>
              <a:gd name="connsiteX3895" fmla="*/ 5725874 w 12192439"/>
              <a:gd name="connsiteY3895" fmla="*/ 3938913 h 6839191"/>
              <a:gd name="connsiteX3896" fmla="*/ 5758104 w 12192439"/>
              <a:gd name="connsiteY3896" fmla="*/ 3925925 h 6839191"/>
              <a:gd name="connsiteX3897" fmla="*/ 5785090 w 12192439"/>
              <a:gd name="connsiteY3897" fmla="*/ 3927592 h 6839191"/>
              <a:gd name="connsiteX3898" fmla="*/ 5715607 w 12192439"/>
              <a:gd name="connsiteY3898" fmla="*/ 3937531 h 6839191"/>
              <a:gd name="connsiteX3899" fmla="*/ 5690134 w 12192439"/>
              <a:gd name="connsiteY3899" fmla="*/ 3932309 h 6839191"/>
              <a:gd name="connsiteX3900" fmla="*/ 5723417 w 12192439"/>
              <a:gd name="connsiteY3900" fmla="*/ 3920352 h 6839191"/>
              <a:gd name="connsiteX3901" fmla="*/ 5747595 w 12192439"/>
              <a:gd name="connsiteY3901" fmla="*/ 3924696 h 6839191"/>
              <a:gd name="connsiteX3902" fmla="*/ 5715607 w 12192439"/>
              <a:gd name="connsiteY3902" fmla="*/ 3937531 h 6839191"/>
              <a:gd name="connsiteX3903" fmla="*/ 5709595 w 12192439"/>
              <a:gd name="connsiteY3903" fmla="*/ 3939922 h 6839191"/>
              <a:gd name="connsiteX3904" fmla="*/ 5677014 w 12192439"/>
              <a:gd name="connsiteY3904" fmla="*/ 3952801 h 6839191"/>
              <a:gd name="connsiteX3905" fmla="*/ 5650818 w 12192439"/>
              <a:gd name="connsiteY3905" fmla="*/ 3946109 h 6839191"/>
              <a:gd name="connsiteX3906" fmla="*/ 5684627 w 12192439"/>
              <a:gd name="connsiteY3906" fmla="*/ 3934240 h 6839191"/>
              <a:gd name="connsiteX3907" fmla="*/ 5709595 w 12192439"/>
              <a:gd name="connsiteY3907" fmla="*/ 3939922 h 6839191"/>
              <a:gd name="connsiteX3908" fmla="*/ 5643270 w 12192439"/>
              <a:gd name="connsiteY3908" fmla="*/ 3943433 h 6839191"/>
              <a:gd name="connsiteX3909" fmla="*/ 5629251 w 12192439"/>
              <a:gd name="connsiteY3909" fmla="*/ 3937333 h 6839191"/>
              <a:gd name="connsiteX3910" fmla="*/ 5621484 w 12192439"/>
              <a:gd name="connsiteY3910" fmla="*/ 3933077 h 6839191"/>
              <a:gd name="connsiteX3911" fmla="*/ 5655513 w 12192439"/>
              <a:gd name="connsiteY3911" fmla="*/ 3922787 h 6839191"/>
              <a:gd name="connsiteX3912" fmla="*/ 5663806 w 12192439"/>
              <a:gd name="connsiteY3912" fmla="*/ 3926781 h 6839191"/>
              <a:gd name="connsiteX3913" fmla="*/ 5676685 w 12192439"/>
              <a:gd name="connsiteY3913" fmla="*/ 3931761 h 6839191"/>
              <a:gd name="connsiteX3914" fmla="*/ 5643270 w 12192439"/>
              <a:gd name="connsiteY3914" fmla="*/ 3943433 h 6839191"/>
              <a:gd name="connsiteX3915" fmla="*/ 5627781 w 12192439"/>
              <a:gd name="connsiteY3915" fmla="*/ 3940273 h 6839191"/>
              <a:gd name="connsiteX3916" fmla="*/ 5638488 w 12192439"/>
              <a:gd name="connsiteY3916" fmla="*/ 3945078 h 6839191"/>
              <a:gd name="connsiteX3917" fmla="*/ 5604547 w 12192439"/>
              <a:gd name="connsiteY3917" fmla="*/ 3956663 h 6839191"/>
              <a:gd name="connsiteX3918" fmla="*/ 5593313 w 12192439"/>
              <a:gd name="connsiteY3918" fmla="*/ 3950980 h 6839191"/>
              <a:gd name="connsiteX3919" fmla="*/ 5582936 w 12192439"/>
              <a:gd name="connsiteY3919" fmla="*/ 3944398 h 6839191"/>
              <a:gd name="connsiteX3920" fmla="*/ 5617228 w 12192439"/>
              <a:gd name="connsiteY3920" fmla="*/ 3934350 h 6839191"/>
              <a:gd name="connsiteX3921" fmla="*/ 5627781 w 12192439"/>
              <a:gd name="connsiteY3921" fmla="*/ 3940273 h 6839191"/>
              <a:gd name="connsiteX3922" fmla="*/ 5559043 w 12192439"/>
              <a:gd name="connsiteY3922" fmla="*/ 3920922 h 6839191"/>
              <a:gd name="connsiteX3923" fmla="*/ 5549302 w 12192439"/>
              <a:gd name="connsiteY3923" fmla="*/ 3902800 h 6839191"/>
              <a:gd name="connsiteX3924" fmla="*/ 5554041 w 12192439"/>
              <a:gd name="connsiteY3924" fmla="*/ 3901900 h 6839191"/>
              <a:gd name="connsiteX3925" fmla="*/ 5580939 w 12192439"/>
              <a:gd name="connsiteY3925" fmla="*/ 3896789 h 6839191"/>
              <a:gd name="connsiteX3926" fmla="*/ 5591931 w 12192439"/>
              <a:gd name="connsiteY3926" fmla="*/ 3913024 h 6839191"/>
              <a:gd name="connsiteX3927" fmla="*/ 5559043 w 12192439"/>
              <a:gd name="connsiteY3927" fmla="*/ 3920922 h 6839191"/>
              <a:gd name="connsiteX3928" fmla="*/ 5555621 w 12192439"/>
              <a:gd name="connsiteY3928" fmla="*/ 3921756 h 6839191"/>
              <a:gd name="connsiteX3929" fmla="*/ 5522974 w 12192439"/>
              <a:gd name="connsiteY3929" fmla="*/ 3929611 h 6839191"/>
              <a:gd name="connsiteX3930" fmla="*/ 5514747 w 12192439"/>
              <a:gd name="connsiteY3930" fmla="*/ 3909557 h 6839191"/>
              <a:gd name="connsiteX3931" fmla="*/ 5546011 w 12192439"/>
              <a:gd name="connsiteY3931" fmla="*/ 3903436 h 6839191"/>
              <a:gd name="connsiteX3932" fmla="*/ 5555621 w 12192439"/>
              <a:gd name="connsiteY3932" fmla="*/ 3921756 h 6839191"/>
              <a:gd name="connsiteX3933" fmla="*/ 5519749 w 12192439"/>
              <a:gd name="connsiteY3933" fmla="*/ 3930400 h 6839191"/>
              <a:gd name="connsiteX3934" fmla="*/ 5487388 w 12192439"/>
              <a:gd name="connsiteY3934" fmla="*/ 3938430 h 6839191"/>
              <a:gd name="connsiteX3935" fmla="*/ 5480652 w 12192439"/>
              <a:gd name="connsiteY3935" fmla="*/ 3916578 h 6839191"/>
              <a:gd name="connsiteX3936" fmla="*/ 5511587 w 12192439"/>
              <a:gd name="connsiteY3936" fmla="*/ 3910172 h 6839191"/>
              <a:gd name="connsiteX3937" fmla="*/ 5519749 w 12192439"/>
              <a:gd name="connsiteY3937" fmla="*/ 3930400 h 6839191"/>
              <a:gd name="connsiteX3938" fmla="*/ 5479906 w 12192439"/>
              <a:gd name="connsiteY3938" fmla="*/ 3911927 h 6839191"/>
              <a:gd name="connsiteX3939" fmla="*/ 5478853 w 12192439"/>
              <a:gd name="connsiteY3939" fmla="*/ 3888715 h 6839191"/>
              <a:gd name="connsiteX3940" fmla="*/ 5507748 w 12192439"/>
              <a:gd name="connsiteY3940" fmla="*/ 3883998 h 6839191"/>
              <a:gd name="connsiteX3941" fmla="*/ 5510447 w 12192439"/>
              <a:gd name="connsiteY3941" fmla="*/ 3905608 h 6839191"/>
              <a:gd name="connsiteX3942" fmla="*/ 5479906 w 12192439"/>
              <a:gd name="connsiteY3942" fmla="*/ 3911927 h 6839191"/>
              <a:gd name="connsiteX3943" fmla="*/ 5479116 w 12192439"/>
              <a:gd name="connsiteY3943" fmla="*/ 3883998 h 6839191"/>
              <a:gd name="connsiteX3944" fmla="*/ 5482276 w 12192439"/>
              <a:gd name="connsiteY3944" fmla="*/ 3860368 h 6839191"/>
              <a:gd name="connsiteX3945" fmla="*/ 5509086 w 12192439"/>
              <a:gd name="connsiteY3945" fmla="*/ 3857297 h 6839191"/>
              <a:gd name="connsiteX3946" fmla="*/ 5507660 w 12192439"/>
              <a:gd name="connsiteY3946" fmla="*/ 3879346 h 6839191"/>
              <a:gd name="connsiteX3947" fmla="*/ 5479116 w 12192439"/>
              <a:gd name="connsiteY3947" fmla="*/ 3883998 h 6839191"/>
              <a:gd name="connsiteX3948" fmla="*/ 5476198 w 12192439"/>
              <a:gd name="connsiteY3948" fmla="*/ 3884480 h 6839191"/>
              <a:gd name="connsiteX3949" fmla="*/ 5447523 w 12192439"/>
              <a:gd name="connsiteY3949" fmla="*/ 3889505 h 6839191"/>
              <a:gd name="connsiteX3950" fmla="*/ 5452328 w 12192439"/>
              <a:gd name="connsiteY3950" fmla="*/ 3864296 h 6839191"/>
              <a:gd name="connsiteX3951" fmla="*/ 5479248 w 12192439"/>
              <a:gd name="connsiteY3951" fmla="*/ 3860741 h 6839191"/>
              <a:gd name="connsiteX3952" fmla="*/ 5476198 w 12192439"/>
              <a:gd name="connsiteY3952" fmla="*/ 3884480 h 6839191"/>
              <a:gd name="connsiteX3953" fmla="*/ 5453534 w 12192439"/>
              <a:gd name="connsiteY3953" fmla="*/ 3859579 h 6839191"/>
              <a:gd name="connsiteX3954" fmla="*/ 5461016 w 12192439"/>
              <a:gd name="connsiteY3954" fmla="*/ 3834808 h 6839191"/>
              <a:gd name="connsiteX3955" fmla="*/ 5485895 w 12192439"/>
              <a:gd name="connsiteY3955" fmla="*/ 3832768 h 6839191"/>
              <a:gd name="connsiteX3956" fmla="*/ 5480169 w 12192439"/>
              <a:gd name="connsiteY3956" fmla="*/ 3856090 h 6839191"/>
              <a:gd name="connsiteX3957" fmla="*/ 5453534 w 12192439"/>
              <a:gd name="connsiteY3957" fmla="*/ 3859579 h 6839191"/>
              <a:gd name="connsiteX3958" fmla="*/ 5450529 w 12192439"/>
              <a:gd name="connsiteY3958" fmla="*/ 3859973 h 6839191"/>
              <a:gd name="connsiteX3959" fmla="*/ 5423740 w 12192439"/>
              <a:gd name="connsiteY3959" fmla="*/ 3863835 h 6839191"/>
              <a:gd name="connsiteX3960" fmla="*/ 5432823 w 12192439"/>
              <a:gd name="connsiteY3960" fmla="*/ 3837617 h 6839191"/>
              <a:gd name="connsiteX3961" fmla="*/ 5457900 w 12192439"/>
              <a:gd name="connsiteY3961" fmla="*/ 3835094 h 6839191"/>
              <a:gd name="connsiteX3962" fmla="*/ 5450529 w 12192439"/>
              <a:gd name="connsiteY3962" fmla="*/ 3859973 h 6839191"/>
              <a:gd name="connsiteX3963" fmla="*/ 5420822 w 12192439"/>
              <a:gd name="connsiteY3963" fmla="*/ 3864296 h 6839191"/>
              <a:gd name="connsiteX3964" fmla="*/ 5393989 w 12192439"/>
              <a:gd name="connsiteY3964" fmla="*/ 3868464 h 6839191"/>
              <a:gd name="connsiteX3965" fmla="*/ 5404499 w 12192439"/>
              <a:gd name="connsiteY3965" fmla="*/ 3840842 h 6839191"/>
              <a:gd name="connsiteX3966" fmla="*/ 5429774 w 12192439"/>
              <a:gd name="connsiteY3966" fmla="*/ 3837946 h 6839191"/>
              <a:gd name="connsiteX3967" fmla="*/ 5420822 w 12192439"/>
              <a:gd name="connsiteY3967" fmla="*/ 3864296 h 6839191"/>
              <a:gd name="connsiteX3968" fmla="*/ 5406473 w 12192439"/>
              <a:gd name="connsiteY3968" fmla="*/ 3836147 h 6839191"/>
              <a:gd name="connsiteX3969" fmla="*/ 5418277 w 12192439"/>
              <a:gd name="connsiteY3969" fmla="*/ 3809556 h 6839191"/>
              <a:gd name="connsiteX3970" fmla="*/ 5441797 w 12192439"/>
              <a:gd name="connsiteY3970" fmla="*/ 3807954 h 6839191"/>
              <a:gd name="connsiteX3971" fmla="*/ 5431528 w 12192439"/>
              <a:gd name="connsiteY3971" fmla="*/ 3833316 h 6839191"/>
              <a:gd name="connsiteX3972" fmla="*/ 5406473 w 12192439"/>
              <a:gd name="connsiteY3972" fmla="*/ 3836147 h 6839191"/>
              <a:gd name="connsiteX3973" fmla="*/ 5397719 w 12192439"/>
              <a:gd name="connsiteY3973" fmla="*/ 3793276 h 6839191"/>
              <a:gd name="connsiteX3974" fmla="*/ 5390567 w 12192439"/>
              <a:gd name="connsiteY3974" fmla="*/ 3807559 h 6839191"/>
              <a:gd name="connsiteX3975" fmla="*/ 5366543 w 12192439"/>
              <a:gd name="connsiteY3975" fmla="*/ 3809907 h 6839191"/>
              <a:gd name="connsiteX3976" fmla="*/ 5375691 w 12192439"/>
              <a:gd name="connsiteY3976" fmla="*/ 3792684 h 6839191"/>
              <a:gd name="connsiteX3977" fmla="*/ 5381440 w 12192439"/>
              <a:gd name="connsiteY3977" fmla="*/ 3781911 h 6839191"/>
              <a:gd name="connsiteX3978" fmla="*/ 5403994 w 12192439"/>
              <a:gd name="connsiteY3978" fmla="*/ 3780705 h 6839191"/>
              <a:gd name="connsiteX3979" fmla="*/ 5397719 w 12192439"/>
              <a:gd name="connsiteY3979" fmla="*/ 3793276 h 6839191"/>
              <a:gd name="connsiteX3980" fmla="*/ 5406978 w 12192439"/>
              <a:gd name="connsiteY3980" fmla="*/ 3780573 h 6839191"/>
              <a:gd name="connsiteX3981" fmla="*/ 5429137 w 12192439"/>
              <a:gd name="connsiteY3981" fmla="*/ 3779761 h 6839191"/>
              <a:gd name="connsiteX3982" fmla="*/ 5422073 w 12192439"/>
              <a:gd name="connsiteY3982" fmla="*/ 3795009 h 6839191"/>
              <a:gd name="connsiteX3983" fmla="*/ 5417289 w 12192439"/>
              <a:gd name="connsiteY3983" fmla="*/ 3805299 h 6839191"/>
              <a:gd name="connsiteX3984" fmla="*/ 5393595 w 12192439"/>
              <a:gd name="connsiteY3984" fmla="*/ 3807296 h 6839191"/>
              <a:gd name="connsiteX3985" fmla="*/ 5400023 w 12192439"/>
              <a:gd name="connsiteY3985" fmla="*/ 3794439 h 6839191"/>
              <a:gd name="connsiteX3986" fmla="*/ 5406978 w 12192439"/>
              <a:gd name="connsiteY3986" fmla="*/ 3780573 h 6839191"/>
              <a:gd name="connsiteX3987" fmla="*/ 5388329 w 12192439"/>
              <a:gd name="connsiteY3987" fmla="*/ 3812123 h 6839191"/>
              <a:gd name="connsiteX3988" fmla="*/ 5375033 w 12192439"/>
              <a:gd name="connsiteY3988" fmla="*/ 3840162 h 6839191"/>
              <a:gd name="connsiteX3989" fmla="*/ 5349385 w 12192439"/>
              <a:gd name="connsiteY3989" fmla="*/ 3843716 h 6839191"/>
              <a:gd name="connsiteX3990" fmla="*/ 5364129 w 12192439"/>
              <a:gd name="connsiteY3990" fmla="*/ 3814492 h 6839191"/>
              <a:gd name="connsiteX3991" fmla="*/ 5388329 w 12192439"/>
              <a:gd name="connsiteY3991" fmla="*/ 3812123 h 6839191"/>
              <a:gd name="connsiteX3992" fmla="*/ 5391357 w 12192439"/>
              <a:gd name="connsiteY3992" fmla="*/ 3811837 h 6839191"/>
              <a:gd name="connsiteX3993" fmla="*/ 5415205 w 12192439"/>
              <a:gd name="connsiteY3993" fmla="*/ 3809797 h 6839191"/>
              <a:gd name="connsiteX3994" fmla="*/ 5403380 w 12192439"/>
              <a:gd name="connsiteY3994" fmla="*/ 3836542 h 6839191"/>
              <a:gd name="connsiteX3995" fmla="*/ 5378039 w 12192439"/>
              <a:gd name="connsiteY3995" fmla="*/ 3839745 h 6839191"/>
              <a:gd name="connsiteX3996" fmla="*/ 5391357 w 12192439"/>
              <a:gd name="connsiteY3996" fmla="*/ 3811837 h 6839191"/>
              <a:gd name="connsiteX3997" fmla="*/ 5434052 w 12192439"/>
              <a:gd name="connsiteY3997" fmla="*/ 3775395 h 6839191"/>
              <a:gd name="connsiteX3998" fmla="*/ 5443793 w 12192439"/>
              <a:gd name="connsiteY3998" fmla="*/ 3751371 h 6839191"/>
              <a:gd name="connsiteX3999" fmla="*/ 5463627 w 12192439"/>
              <a:gd name="connsiteY3999" fmla="*/ 3752183 h 6839191"/>
              <a:gd name="connsiteX4000" fmla="*/ 5455597 w 12192439"/>
              <a:gd name="connsiteY4000" fmla="*/ 3775088 h 6839191"/>
              <a:gd name="connsiteX4001" fmla="*/ 5434052 w 12192439"/>
              <a:gd name="connsiteY4001" fmla="*/ 3775395 h 6839191"/>
              <a:gd name="connsiteX4002" fmla="*/ 5431068 w 12192439"/>
              <a:gd name="connsiteY4002" fmla="*/ 3775461 h 6839191"/>
              <a:gd name="connsiteX4003" fmla="*/ 5409084 w 12192439"/>
              <a:gd name="connsiteY4003" fmla="*/ 3776251 h 6839191"/>
              <a:gd name="connsiteX4004" fmla="*/ 5420646 w 12192439"/>
              <a:gd name="connsiteY4004" fmla="*/ 3750954 h 6839191"/>
              <a:gd name="connsiteX4005" fmla="*/ 5440963 w 12192439"/>
              <a:gd name="connsiteY4005" fmla="*/ 3751305 h 6839191"/>
              <a:gd name="connsiteX4006" fmla="*/ 5431068 w 12192439"/>
              <a:gd name="connsiteY4006" fmla="*/ 3775461 h 6839191"/>
              <a:gd name="connsiteX4007" fmla="*/ 5406144 w 12192439"/>
              <a:gd name="connsiteY4007" fmla="*/ 3776382 h 6839191"/>
              <a:gd name="connsiteX4008" fmla="*/ 5383744 w 12192439"/>
              <a:gd name="connsiteY4008" fmla="*/ 3777545 h 6839191"/>
              <a:gd name="connsiteX4009" fmla="*/ 5397061 w 12192439"/>
              <a:gd name="connsiteY4009" fmla="*/ 3751042 h 6839191"/>
              <a:gd name="connsiteX4010" fmla="*/ 5417838 w 12192439"/>
              <a:gd name="connsiteY4010" fmla="*/ 3750954 h 6839191"/>
              <a:gd name="connsiteX4011" fmla="*/ 5406144 w 12192439"/>
              <a:gd name="connsiteY4011" fmla="*/ 3776382 h 6839191"/>
              <a:gd name="connsiteX4012" fmla="*/ 5380826 w 12192439"/>
              <a:gd name="connsiteY4012" fmla="*/ 3777699 h 6839191"/>
              <a:gd name="connsiteX4013" fmla="*/ 5358008 w 12192439"/>
              <a:gd name="connsiteY4013" fmla="*/ 3779257 h 6839191"/>
              <a:gd name="connsiteX4014" fmla="*/ 5372971 w 12192439"/>
              <a:gd name="connsiteY4014" fmla="*/ 3751569 h 6839191"/>
              <a:gd name="connsiteX4015" fmla="*/ 5394274 w 12192439"/>
              <a:gd name="connsiteY4015" fmla="*/ 3751064 h 6839191"/>
              <a:gd name="connsiteX4016" fmla="*/ 5380826 w 12192439"/>
              <a:gd name="connsiteY4016" fmla="*/ 3777699 h 6839191"/>
              <a:gd name="connsiteX4017" fmla="*/ 5345744 w 12192439"/>
              <a:gd name="connsiteY4017" fmla="*/ 3752644 h 6839191"/>
              <a:gd name="connsiteX4018" fmla="*/ 5329047 w 12192439"/>
              <a:gd name="connsiteY4018" fmla="*/ 3781648 h 6839191"/>
              <a:gd name="connsiteX4019" fmla="*/ 5305352 w 12192439"/>
              <a:gd name="connsiteY4019" fmla="*/ 3783886 h 6839191"/>
              <a:gd name="connsiteX4020" fmla="*/ 5323452 w 12192439"/>
              <a:gd name="connsiteY4020" fmla="*/ 3753872 h 6839191"/>
              <a:gd name="connsiteX4021" fmla="*/ 5345744 w 12192439"/>
              <a:gd name="connsiteY4021" fmla="*/ 3752644 h 6839191"/>
              <a:gd name="connsiteX4022" fmla="*/ 5325954 w 12192439"/>
              <a:gd name="connsiteY4022" fmla="*/ 3749594 h 6839191"/>
              <a:gd name="connsiteX4023" fmla="*/ 5336595 w 12192439"/>
              <a:gd name="connsiteY4023" fmla="*/ 3730045 h 6839191"/>
              <a:gd name="connsiteX4024" fmla="*/ 5341048 w 12192439"/>
              <a:gd name="connsiteY4024" fmla="*/ 3721204 h 6839191"/>
              <a:gd name="connsiteX4025" fmla="*/ 5361606 w 12192439"/>
              <a:gd name="connsiteY4025" fmla="*/ 3720984 h 6839191"/>
              <a:gd name="connsiteX4026" fmla="*/ 5356275 w 12192439"/>
              <a:gd name="connsiteY4026" fmla="*/ 3732283 h 6839191"/>
              <a:gd name="connsiteX4027" fmla="*/ 5348047 w 12192439"/>
              <a:gd name="connsiteY4027" fmla="*/ 3748409 h 6839191"/>
              <a:gd name="connsiteX4028" fmla="*/ 5325954 w 12192439"/>
              <a:gd name="connsiteY4028" fmla="*/ 3749594 h 6839191"/>
              <a:gd name="connsiteX4029" fmla="*/ 5348442 w 12192439"/>
              <a:gd name="connsiteY4029" fmla="*/ 3752512 h 6839191"/>
              <a:gd name="connsiteX4030" fmla="*/ 5370228 w 12192439"/>
              <a:gd name="connsiteY4030" fmla="*/ 3751656 h 6839191"/>
              <a:gd name="connsiteX4031" fmla="*/ 5355134 w 12192439"/>
              <a:gd name="connsiteY4031" fmla="*/ 3779476 h 6839191"/>
              <a:gd name="connsiteX4032" fmla="*/ 5331878 w 12192439"/>
              <a:gd name="connsiteY4032" fmla="*/ 3781385 h 6839191"/>
              <a:gd name="connsiteX4033" fmla="*/ 5348442 w 12192439"/>
              <a:gd name="connsiteY4033" fmla="*/ 3752512 h 6839191"/>
              <a:gd name="connsiteX4034" fmla="*/ 5375077 w 12192439"/>
              <a:gd name="connsiteY4034" fmla="*/ 3747378 h 6839191"/>
              <a:gd name="connsiteX4035" fmla="*/ 5380145 w 12192439"/>
              <a:gd name="connsiteY4035" fmla="*/ 3736452 h 6839191"/>
              <a:gd name="connsiteX4036" fmla="*/ 5386837 w 12192439"/>
              <a:gd name="connsiteY4036" fmla="*/ 3721138 h 6839191"/>
              <a:gd name="connsiteX4037" fmla="*/ 5406385 w 12192439"/>
              <a:gd name="connsiteY4037" fmla="*/ 3721643 h 6839191"/>
              <a:gd name="connsiteX4038" fmla="*/ 5399584 w 12192439"/>
              <a:gd name="connsiteY4038" fmla="*/ 3738755 h 6839191"/>
              <a:gd name="connsiteX4039" fmla="*/ 5396162 w 12192439"/>
              <a:gd name="connsiteY4039" fmla="*/ 3746917 h 6839191"/>
              <a:gd name="connsiteX4040" fmla="*/ 5375077 w 12192439"/>
              <a:gd name="connsiteY4040" fmla="*/ 3747378 h 6839191"/>
              <a:gd name="connsiteX4041" fmla="*/ 5377929 w 12192439"/>
              <a:gd name="connsiteY4041" fmla="*/ 3735508 h 6839191"/>
              <a:gd name="connsiteX4042" fmla="*/ 5372357 w 12192439"/>
              <a:gd name="connsiteY4042" fmla="*/ 3747466 h 6839191"/>
              <a:gd name="connsiteX4043" fmla="*/ 5350724 w 12192439"/>
              <a:gd name="connsiteY4043" fmla="*/ 3748299 h 6839191"/>
              <a:gd name="connsiteX4044" fmla="*/ 5358359 w 12192439"/>
              <a:gd name="connsiteY4044" fmla="*/ 3733249 h 6839191"/>
              <a:gd name="connsiteX4045" fmla="*/ 5364173 w 12192439"/>
              <a:gd name="connsiteY4045" fmla="*/ 3720984 h 6839191"/>
              <a:gd name="connsiteX4046" fmla="*/ 5384226 w 12192439"/>
              <a:gd name="connsiteY4046" fmla="*/ 3721116 h 6839191"/>
              <a:gd name="connsiteX4047" fmla="*/ 5377929 w 12192439"/>
              <a:gd name="connsiteY4047" fmla="*/ 3735508 h 6839191"/>
              <a:gd name="connsiteX4048" fmla="*/ 5366082 w 12192439"/>
              <a:gd name="connsiteY4048" fmla="*/ 3716947 h 6839191"/>
              <a:gd name="connsiteX4049" fmla="*/ 5377293 w 12192439"/>
              <a:gd name="connsiteY4049" fmla="*/ 3693757 h 6839191"/>
              <a:gd name="connsiteX4050" fmla="*/ 5378632 w 12192439"/>
              <a:gd name="connsiteY4050" fmla="*/ 3690971 h 6839191"/>
              <a:gd name="connsiteX4051" fmla="*/ 5397280 w 12192439"/>
              <a:gd name="connsiteY4051" fmla="*/ 3692024 h 6839191"/>
              <a:gd name="connsiteX4052" fmla="*/ 5396403 w 12192439"/>
              <a:gd name="connsiteY4052" fmla="*/ 3693954 h 6839191"/>
              <a:gd name="connsiteX4053" fmla="*/ 5386003 w 12192439"/>
              <a:gd name="connsiteY4053" fmla="*/ 3717101 h 6839191"/>
              <a:gd name="connsiteX4054" fmla="*/ 5366082 w 12192439"/>
              <a:gd name="connsiteY4054" fmla="*/ 3716947 h 6839191"/>
              <a:gd name="connsiteX4055" fmla="*/ 5375209 w 12192439"/>
              <a:gd name="connsiteY4055" fmla="*/ 3692748 h 6839191"/>
              <a:gd name="connsiteX4056" fmla="*/ 5363537 w 12192439"/>
              <a:gd name="connsiteY4056" fmla="*/ 3716947 h 6839191"/>
              <a:gd name="connsiteX4057" fmla="*/ 5343111 w 12192439"/>
              <a:gd name="connsiteY4057" fmla="*/ 3717145 h 6839191"/>
              <a:gd name="connsiteX4058" fmla="*/ 5355836 w 12192439"/>
              <a:gd name="connsiteY4058" fmla="*/ 3692375 h 6839191"/>
              <a:gd name="connsiteX4059" fmla="*/ 5356977 w 12192439"/>
              <a:gd name="connsiteY4059" fmla="*/ 3690159 h 6839191"/>
              <a:gd name="connsiteX4060" fmla="*/ 5376130 w 12192439"/>
              <a:gd name="connsiteY4060" fmla="*/ 3690839 h 6839191"/>
              <a:gd name="connsiteX4061" fmla="*/ 5375209 w 12192439"/>
              <a:gd name="connsiteY4061" fmla="*/ 3692748 h 6839191"/>
              <a:gd name="connsiteX4062" fmla="*/ 5334818 w 12192439"/>
              <a:gd name="connsiteY4062" fmla="*/ 3689742 h 6839191"/>
              <a:gd name="connsiteX4063" fmla="*/ 5354520 w 12192439"/>
              <a:gd name="connsiteY4063" fmla="*/ 3690093 h 6839191"/>
              <a:gd name="connsiteX4064" fmla="*/ 5353861 w 12192439"/>
              <a:gd name="connsiteY4064" fmla="*/ 3691365 h 6839191"/>
              <a:gd name="connsiteX4065" fmla="*/ 5340610 w 12192439"/>
              <a:gd name="connsiteY4065" fmla="*/ 3717189 h 6839191"/>
              <a:gd name="connsiteX4066" fmla="*/ 5319679 w 12192439"/>
              <a:gd name="connsiteY4066" fmla="*/ 3717737 h 6839191"/>
              <a:gd name="connsiteX4067" fmla="*/ 5333940 w 12192439"/>
              <a:gd name="connsiteY4067" fmla="*/ 3691365 h 6839191"/>
              <a:gd name="connsiteX4068" fmla="*/ 5334818 w 12192439"/>
              <a:gd name="connsiteY4068" fmla="*/ 3689742 h 6839191"/>
              <a:gd name="connsiteX4069" fmla="*/ 5358973 w 12192439"/>
              <a:gd name="connsiteY4069" fmla="*/ 3686275 h 6839191"/>
              <a:gd name="connsiteX4070" fmla="*/ 5372072 w 12192439"/>
              <a:gd name="connsiteY4070" fmla="*/ 3660649 h 6839191"/>
              <a:gd name="connsiteX4071" fmla="*/ 5389930 w 12192439"/>
              <a:gd name="connsiteY4071" fmla="*/ 3662229 h 6839191"/>
              <a:gd name="connsiteX4072" fmla="*/ 5377995 w 12192439"/>
              <a:gd name="connsiteY4072" fmla="*/ 3686999 h 6839191"/>
              <a:gd name="connsiteX4073" fmla="*/ 5358973 w 12192439"/>
              <a:gd name="connsiteY4073" fmla="*/ 3686275 h 6839191"/>
              <a:gd name="connsiteX4074" fmla="*/ 5356516 w 12192439"/>
              <a:gd name="connsiteY4074" fmla="*/ 3686210 h 6839191"/>
              <a:gd name="connsiteX4075" fmla="*/ 5336924 w 12192439"/>
              <a:gd name="connsiteY4075" fmla="*/ 3685836 h 6839191"/>
              <a:gd name="connsiteX4076" fmla="*/ 5351273 w 12192439"/>
              <a:gd name="connsiteY4076" fmla="*/ 3659245 h 6839191"/>
              <a:gd name="connsiteX4077" fmla="*/ 5369702 w 12192439"/>
              <a:gd name="connsiteY4077" fmla="*/ 3660474 h 6839191"/>
              <a:gd name="connsiteX4078" fmla="*/ 5356516 w 12192439"/>
              <a:gd name="connsiteY4078" fmla="*/ 3686210 h 6839191"/>
              <a:gd name="connsiteX4079" fmla="*/ 5334532 w 12192439"/>
              <a:gd name="connsiteY4079" fmla="*/ 3685814 h 6839191"/>
              <a:gd name="connsiteX4080" fmla="*/ 5314435 w 12192439"/>
              <a:gd name="connsiteY4080" fmla="*/ 3685771 h 6839191"/>
              <a:gd name="connsiteX4081" fmla="*/ 5329991 w 12192439"/>
              <a:gd name="connsiteY4081" fmla="*/ 3658214 h 6839191"/>
              <a:gd name="connsiteX4082" fmla="*/ 5348947 w 12192439"/>
              <a:gd name="connsiteY4082" fmla="*/ 3659114 h 6839191"/>
              <a:gd name="connsiteX4083" fmla="*/ 5334532 w 12192439"/>
              <a:gd name="connsiteY4083" fmla="*/ 3685814 h 6839191"/>
              <a:gd name="connsiteX4084" fmla="*/ 5353269 w 12192439"/>
              <a:gd name="connsiteY4084" fmla="*/ 3655516 h 6839191"/>
              <a:gd name="connsiteX4085" fmla="*/ 5366521 w 12192439"/>
              <a:gd name="connsiteY4085" fmla="*/ 3630307 h 6839191"/>
              <a:gd name="connsiteX4086" fmla="*/ 5383722 w 12192439"/>
              <a:gd name="connsiteY4086" fmla="*/ 3632369 h 6839191"/>
              <a:gd name="connsiteX4087" fmla="*/ 5371567 w 12192439"/>
              <a:gd name="connsiteY4087" fmla="*/ 3656766 h 6839191"/>
              <a:gd name="connsiteX4088" fmla="*/ 5353269 w 12192439"/>
              <a:gd name="connsiteY4088" fmla="*/ 3655516 h 6839191"/>
              <a:gd name="connsiteX4089" fmla="*/ 5350943 w 12192439"/>
              <a:gd name="connsiteY4089" fmla="*/ 3655384 h 6839191"/>
              <a:gd name="connsiteX4090" fmla="*/ 5332097 w 12192439"/>
              <a:gd name="connsiteY4090" fmla="*/ 3654485 h 6839191"/>
              <a:gd name="connsiteX4091" fmla="*/ 5346533 w 12192439"/>
              <a:gd name="connsiteY4091" fmla="*/ 3628332 h 6839191"/>
              <a:gd name="connsiteX4092" fmla="*/ 5364283 w 12192439"/>
              <a:gd name="connsiteY4092" fmla="*/ 3630065 h 6839191"/>
              <a:gd name="connsiteX4093" fmla="*/ 5350943 w 12192439"/>
              <a:gd name="connsiteY4093" fmla="*/ 3655384 h 6839191"/>
              <a:gd name="connsiteX4094" fmla="*/ 5344361 w 12192439"/>
              <a:gd name="connsiteY4094" fmla="*/ 3628135 h 6839191"/>
              <a:gd name="connsiteX4095" fmla="*/ 5329859 w 12192439"/>
              <a:gd name="connsiteY4095" fmla="*/ 3654397 h 6839191"/>
              <a:gd name="connsiteX4096" fmla="*/ 5310464 w 12192439"/>
              <a:gd name="connsiteY4096" fmla="*/ 3653804 h 6839191"/>
              <a:gd name="connsiteX4097" fmla="*/ 5326064 w 12192439"/>
              <a:gd name="connsiteY4097" fmla="*/ 3626752 h 6839191"/>
              <a:gd name="connsiteX4098" fmla="*/ 5344361 w 12192439"/>
              <a:gd name="connsiteY4098" fmla="*/ 3628135 h 6839191"/>
              <a:gd name="connsiteX4099" fmla="*/ 5328104 w 12192439"/>
              <a:gd name="connsiteY4099" fmla="*/ 3623154 h 6839191"/>
              <a:gd name="connsiteX4100" fmla="*/ 5342365 w 12192439"/>
              <a:gd name="connsiteY4100" fmla="*/ 3597462 h 6839191"/>
              <a:gd name="connsiteX4101" fmla="*/ 5359544 w 12192439"/>
              <a:gd name="connsiteY4101" fmla="*/ 3599678 h 6839191"/>
              <a:gd name="connsiteX4102" fmla="*/ 5346314 w 12192439"/>
              <a:gd name="connsiteY4102" fmla="*/ 3624580 h 6839191"/>
              <a:gd name="connsiteX4103" fmla="*/ 5328104 w 12192439"/>
              <a:gd name="connsiteY4103" fmla="*/ 3623154 h 6839191"/>
              <a:gd name="connsiteX4104" fmla="*/ 5348486 w 12192439"/>
              <a:gd name="connsiteY4104" fmla="*/ 3624756 h 6839191"/>
              <a:gd name="connsiteX4105" fmla="*/ 5361628 w 12192439"/>
              <a:gd name="connsiteY4105" fmla="*/ 3599964 h 6839191"/>
              <a:gd name="connsiteX4106" fmla="*/ 5378237 w 12192439"/>
              <a:gd name="connsiteY4106" fmla="*/ 3602509 h 6839191"/>
              <a:gd name="connsiteX4107" fmla="*/ 5366126 w 12192439"/>
              <a:gd name="connsiteY4107" fmla="*/ 3626511 h 6839191"/>
              <a:gd name="connsiteX4108" fmla="*/ 5348486 w 12192439"/>
              <a:gd name="connsiteY4108" fmla="*/ 3624756 h 6839191"/>
              <a:gd name="connsiteX4109" fmla="*/ 5363383 w 12192439"/>
              <a:gd name="connsiteY4109" fmla="*/ 3596563 h 6839191"/>
              <a:gd name="connsiteX4110" fmla="*/ 5375209 w 12192439"/>
              <a:gd name="connsiteY4110" fmla="*/ 3573044 h 6839191"/>
              <a:gd name="connsiteX4111" fmla="*/ 5390720 w 12192439"/>
              <a:gd name="connsiteY4111" fmla="*/ 3576356 h 6839191"/>
              <a:gd name="connsiteX4112" fmla="*/ 5379904 w 12192439"/>
              <a:gd name="connsiteY4112" fmla="*/ 3599108 h 6839191"/>
              <a:gd name="connsiteX4113" fmla="*/ 5363383 w 12192439"/>
              <a:gd name="connsiteY4113" fmla="*/ 3596563 h 6839191"/>
              <a:gd name="connsiteX4114" fmla="*/ 5361321 w 12192439"/>
              <a:gd name="connsiteY4114" fmla="*/ 3596256 h 6839191"/>
              <a:gd name="connsiteX4115" fmla="*/ 5344252 w 12192439"/>
              <a:gd name="connsiteY4115" fmla="*/ 3594040 h 6839191"/>
              <a:gd name="connsiteX4116" fmla="*/ 5357130 w 12192439"/>
              <a:gd name="connsiteY4116" fmla="*/ 3569665 h 6839191"/>
              <a:gd name="connsiteX4117" fmla="*/ 5373234 w 12192439"/>
              <a:gd name="connsiteY4117" fmla="*/ 3572649 h 6839191"/>
              <a:gd name="connsiteX4118" fmla="*/ 5361321 w 12192439"/>
              <a:gd name="connsiteY4118" fmla="*/ 3596256 h 6839191"/>
              <a:gd name="connsiteX4119" fmla="*/ 5340368 w 12192439"/>
              <a:gd name="connsiteY4119" fmla="*/ 3597221 h 6839191"/>
              <a:gd name="connsiteX4120" fmla="*/ 5325998 w 12192439"/>
              <a:gd name="connsiteY4120" fmla="*/ 3623001 h 6839191"/>
              <a:gd name="connsiteX4121" fmla="*/ 5307393 w 12192439"/>
              <a:gd name="connsiteY4121" fmla="*/ 3621904 h 6839191"/>
              <a:gd name="connsiteX4122" fmla="*/ 5322773 w 12192439"/>
              <a:gd name="connsiteY4122" fmla="*/ 3595356 h 6839191"/>
              <a:gd name="connsiteX4123" fmla="*/ 5340368 w 12192439"/>
              <a:gd name="connsiteY4123" fmla="*/ 3597221 h 6839191"/>
              <a:gd name="connsiteX4124" fmla="*/ 5323957 w 12192439"/>
              <a:gd name="connsiteY4124" fmla="*/ 3626599 h 6839191"/>
              <a:gd name="connsiteX4125" fmla="*/ 5308292 w 12192439"/>
              <a:gd name="connsiteY4125" fmla="*/ 3653738 h 6839191"/>
              <a:gd name="connsiteX4126" fmla="*/ 5288480 w 12192439"/>
              <a:gd name="connsiteY4126" fmla="*/ 3653475 h 6839191"/>
              <a:gd name="connsiteX4127" fmla="*/ 5305243 w 12192439"/>
              <a:gd name="connsiteY4127" fmla="*/ 3625524 h 6839191"/>
              <a:gd name="connsiteX4128" fmla="*/ 5323957 w 12192439"/>
              <a:gd name="connsiteY4128" fmla="*/ 3626599 h 6839191"/>
              <a:gd name="connsiteX4129" fmla="*/ 5308270 w 12192439"/>
              <a:gd name="connsiteY4129" fmla="*/ 3657578 h 6839191"/>
              <a:gd name="connsiteX4130" fmla="*/ 5327753 w 12192439"/>
              <a:gd name="connsiteY4130" fmla="*/ 3658126 h 6839191"/>
              <a:gd name="connsiteX4131" fmla="*/ 5312110 w 12192439"/>
              <a:gd name="connsiteY4131" fmla="*/ 3685793 h 6839191"/>
              <a:gd name="connsiteX4132" fmla="*/ 5291508 w 12192439"/>
              <a:gd name="connsiteY4132" fmla="*/ 3686056 h 6839191"/>
              <a:gd name="connsiteX4133" fmla="*/ 5308270 w 12192439"/>
              <a:gd name="connsiteY4133" fmla="*/ 3657578 h 6839191"/>
              <a:gd name="connsiteX4134" fmla="*/ 5312197 w 12192439"/>
              <a:gd name="connsiteY4134" fmla="*/ 3689698 h 6839191"/>
              <a:gd name="connsiteX4135" fmla="*/ 5332426 w 12192439"/>
              <a:gd name="connsiteY4135" fmla="*/ 3689720 h 6839191"/>
              <a:gd name="connsiteX4136" fmla="*/ 5332075 w 12192439"/>
              <a:gd name="connsiteY4136" fmla="*/ 3690356 h 6839191"/>
              <a:gd name="connsiteX4137" fmla="*/ 5317244 w 12192439"/>
              <a:gd name="connsiteY4137" fmla="*/ 3717803 h 6839191"/>
              <a:gd name="connsiteX4138" fmla="*/ 5295808 w 12192439"/>
              <a:gd name="connsiteY4138" fmla="*/ 3718680 h 6839191"/>
              <a:gd name="connsiteX4139" fmla="*/ 5311781 w 12192439"/>
              <a:gd name="connsiteY4139" fmla="*/ 3690444 h 6839191"/>
              <a:gd name="connsiteX4140" fmla="*/ 5312197 w 12192439"/>
              <a:gd name="connsiteY4140" fmla="*/ 3689698 h 6839191"/>
              <a:gd name="connsiteX4141" fmla="*/ 5314830 w 12192439"/>
              <a:gd name="connsiteY4141" fmla="*/ 3726820 h 6839191"/>
              <a:gd name="connsiteX4142" fmla="*/ 5317485 w 12192439"/>
              <a:gd name="connsiteY4142" fmla="*/ 3721840 h 6839191"/>
              <a:gd name="connsiteX4143" fmla="*/ 5338547 w 12192439"/>
              <a:gd name="connsiteY4143" fmla="*/ 3721269 h 6839191"/>
              <a:gd name="connsiteX4144" fmla="*/ 5334620 w 12192439"/>
              <a:gd name="connsiteY4144" fmla="*/ 3729058 h 6839191"/>
              <a:gd name="connsiteX4145" fmla="*/ 5323299 w 12192439"/>
              <a:gd name="connsiteY4145" fmla="*/ 3749747 h 6839191"/>
              <a:gd name="connsiteX4146" fmla="*/ 5300701 w 12192439"/>
              <a:gd name="connsiteY4146" fmla="*/ 3751261 h 6839191"/>
              <a:gd name="connsiteX4147" fmla="*/ 5314830 w 12192439"/>
              <a:gd name="connsiteY4147" fmla="*/ 3726820 h 6839191"/>
              <a:gd name="connsiteX4148" fmla="*/ 5320798 w 12192439"/>
              <a:gd name="connsiteY4148" fmla="*/ 3754048 h 6839191"/>
              <a:gd name="connsiteX4149" fmla="*/ 5302609 w 12192439"/>
              <a:gd name="connsiteY4149" fmla="*/ 3784149 h 6839191"/>
              <a:gd name="connsiteX4150" fmla="*/ 5278476 w 12192439"/>
              <a:gd name="connsiteY4150" fmla="*/ 3786716 h 6839191"/>
              <a:gd name="connsiteX4151" fmla="*/ 5279551 w 12192439"/>
              <a:gd name="connsiteY4151" fmla="*/ 3785049 h 6839191"/>
              <a:gd name="connsiteX4152" fmla="*/ 5298046 w 12192439"/>
              <a:gd name="connsiteY4152" fmla="*/ 3755605 h 6839191"/>
              <a:gd name="connsiteX4153" fmla="*/ 5320798 w 12192439"/>
              <a:gd name="connsiteY4153" fmla="*/ 3754048 h 6839191"/>
              <a:gd name="connsiteX4154" fmla="*/ 5326414 w 12192439"/>
              <a:gd name="connsiteY4154" fmla="*/ 3786124 h 6839191"/>
              <a:gd name="connsiteX4155" fmla="*/ 5325405 w 12192439"/>
              <a:gd name="connsiteY4155" fmla="*/ 3787813 h 6839191"/>
              <a:gd name="connsiteX4156" fmla="*/ 5308578 w 12192439"/>
              <a:gd name="connsiteY4156" fmla="*/ 3816664 h 6839191"/>
              <a:gd name="connsiteX4157" fmla="*/ 5283434 w 12192439"/>
              <a:gd name="connsiteY4157" fmla="*/ 3820021 h 6839191"/>
              <a:gd name="connsiteX4158" fmla="*/ 5302609 w 12192439"/>
              <a:gd name="connsiteY4158" fmla="*/ 3788383 h 6839191"/>
              <a:gd name="connsiteX4159" fmla="*/ 5326414 w 12192439"/>
              <a:gd name="connsiteY4159" fmla="*/ 3786124 h 6839191"/>
              <a:gd name="connsiteX4160" fmla="*/ 5327402 w 12192439"/>
              <a:gd name="connsiteY4160" fmla="*/ 3788976 h 6839191"/>
              <a:gd name="connsiteX4161" fmla="*/ 5329245 w 12192439"/>
              <a:gd name="connsiteY4161" fmla="*/ 3785861 h 6839191"/>
              <a:gd name="connsiteX4162" fmla="*/ 5352633 w 12192439"/>
              <a:gd name="connsiteY4162" fmla="*/ 3783908 h 6839191"/>
              <a:gd name="connsiteX4163" fmla="*/ 5349385 w 12192439"/>
              <a:gd name="connsiteY4163" fmla="*/ 3789678 h 6839191"/>
              <a:gd name="connsiteX4164" fmla="*/ 5336200 w 12192439"/>
              <a:gd name="connsiteY4164" fmla="*/ 3813285 h 6839191"/>
              <a:gd name="connsiteX4165" fmla="*/ 5311451 w 12192439"/>
              <a:gd name="connsiteY4165" fmla="*/ 3816313 h 6839191"/>
              <a:gd name="connsiteX4166" fmla="*/ 5327402 w 12192439"/>
              <a:gd name="connsiteY4166" fmla="*/ 3788976 h 6839191"/>
              <a:gd name="connsiteX4167" fmla="*/ 5351492 w 12192439"/>
              <a:gd name="connsiteY4167" fmla="*/ 3790863 h 6839191"/>
              <a:gd name="connsiteX4168" fmla="*/ 5355529 w 12192439"/>
              <a:gd name="connsiteY4168" fmla="*/ 3783688 h 6839191"/>
              <a:gd name="connsiteX4169" fmla="*/ 5378522 w 12192439"/>
              <a:gd name="connsiteY4169" fmla="*/ 3782065 h 6839191"/>
              <a:gd name="connsiteX4170" fmla="*/ 5373497 w 12192439"/>
              <a:gd name="connsiteY4170" fmla="*/ 3791499 h 6839191"/>
              <a:gd name="connsiteX4171" fmla="*/ 5363559 w 12192439"/>
              <a:gd name="connsiteY4171" fmla="*/ 3810214 h 6839191"/>
              <a:gd name="connsiteX4172" fmla="*/ 5339140 w 12192439"/>
              <a:gd name="connsiteY4172" fmla="*/ 3812934 h 6839191"/>
              <a:gd name="connsiteX4173" fmla="*/ 5351492 w 12192439"/>
              <a:gd name="connsiteY4173" fmla="*/ 3790863 h 6839191"/>
              <a:gd name="connsiteX4174" fmla="*/ 5361146 w 12192439"/>
              <a:gd name="connsiteY4174" fmla="*/ 3814821 h 6839191"/>
              <a:gd name="connsiteX4175" fmla="*/ 5346402 w 12192439"/>
              <a:gd name="connsiteY4175" fmla="*/ 3844155 h 6839191"/>
              <a:gd name="connsiteX4176" fmla="*/ 5320469 w 12192439"/>
              <a:gd name="connsiteY4176" fmla="*/ 3848016 h 6839191"/>
              <a:gd name="connsiteX4177" fmla="*/ 5336595 w 12192439"/>
              <a:gd name="connsiteY4177" fmla="*/ 3817586 h 6839191"/>
              <a:gd name="connsiteX4178" fmla="*/ 5361146 w 12192439"/>
              <a:gd name="connsiteY4178" fmla="*/ 3814821 h 6839191"/>
              <a:gd name="connsiteX4179" fmla="*/ 5344120 w 12192439"/>
              <a:gd name="connsiteY4179" fmla="*/ 3848938 h 6839191"/>
              <a:gd name="connsiteX4180" fmla="*/ 5330846 w 12192439"/>
              <a:gd name="connsiteY4180" fmla="*/ 3879303 h 6839191"/>
              <a:gd name="connsiteX4181" fmla="*/ 5303378 w 12192439"/>
              <a:gd name="connsiteY4181" fmla="*/ 3884371 h 6839191"/>
              <a:gd name="connsiteX4182" fmla="*/ 5318033 w 12192439"/>
              <a:gd name="connsiteY4182" fmla="*/ 3852865 h 6839191"/>
              <a:gd name="connsiteX4183" fmla="*/ 5344120 w 12192439"/>
              <a:gd name="connsiteY4183" fmla="*/ 3848938 h 6839191"/>
              <a:gd name="connsiteX4184" fmla="*/ 5347104 w 12192439"/>
              <a:gd name="connsiteY4184" fmla="*/ 3848499 h 6839191"/>
              <a:gd name="connsiteX4185" fmla="*/ 5372883 w 12192439"/>
              <a:gd name="connsiteY4185" fmla="*/ 3844901 h 6839191"/>
              <a:gd name="connsiteX4186" fmla="*/ 5360992 w 12192439"/>
              <a:gd name="connsiteY4186" fmla="*/ 3873971 h 6839191"/>
              <a:gd name="connsiteX4187" fmla="*/ 5333743 w 12192439"/>
              <a:gd name="connsiteY4187" fmla="*/ 3878798 h 6839191"/>
              <a:gd name="connsiteX4188" fmla="*/ 5347104 w 12192439"/>
              <a:gd name="connsiteY4188" fmla="*/ 3848499 h 6839191"/>
              <a:gd name="connsiteX4189" fmla="*/ 5375911 w 12192439"/>
              <a:gd name="connsiteY4189" fmla="*/ 3844484 h 6839191"/>
              <a:gd name="connsiteX4190" fmla="*/ 5401427 w 12192439"/>
              <a:gd name="connsiteY4190" fmla="*/ 3841215 h 6839191"/>
              <a:gd name="connsiteX4191" fmla="*/ 5390983 w 12192439"/>
              <a:gd name="connsiteY4191" fmla="*/ 3868969 h 6839191"/>
              <a:gd name="connsiteX4192" fmla="*/ 5363954 w 12192439"/>
              <a:gd name="connsiteY4192" fmla="*/ 3873466 h 6839191"/>
              <a:gd name="connsiteX4193" fmla="*/ 5375911 w 12192439"/>
              <a:gd name="connsiteY4193" fmla="*/ 3844484 h 6839191"/>
              <a:gd name="connsiteX4194" fmla="*/ 5389382 w 12192439"/>
              <a:gd name="connsiteY4194" fmla="*/ 3873796 h 6839191"/>
              <a:gd name="connsiteX4195" fmla="*/ 5381725 w 12192439"/>
              <a:gd name="connsiteY4195" fmla="*/ 3902054 h 6839191"/>
              <a:gd name="connsiteX4196" fmla="*/ 5352984 w 12192439"/>
              <a:gd name="connsiteY4196" fmla="*/ 3907890 h 6839191"/>
              <a:gd name="connsiteX4197" fmla="*/ 5362155 w 12192439"/>
              <a:gd name="connsiteY4197" fmla="*/ 3878359 h 6839191"/>
              <a:gd name="connsiteX4198" fmla="*/ 5389382 w 12192439"/>
              <a:gd name="connsiteY4198" fmla="*/ 3873796 h 6839191"/>
              <a:gd name="connsiteX4199" fmla="*/ 5381067 w 12192439"/>
              <a:gd name="connsiteY4199" fmla="*/ 3971033 h 6839191"/>
              <a:gd name="connsiteX4200" fmla="*/ 5390874 w 12192439"/>
              <a:gd name="connsiteY4200" fmla="*/ 3995343 h 6839191"/>
              <a:gd name="connsiteX4201" fmla="*/ 5357481 w 12192439"/>
              <a:gd name="connsiteY4201" fmla="*/ 4005391 h 6839191"/>
              <a:gd name="connsiteX4202" fmla="*/ 5348793 w 12192439"/>
              <a:gd name="connsiteY4202" fmla="*/ 3979721 h 6839191"/>
              <a:gd name="connsiteX4203" fmla="*/ 5381067 w 12192439"/>
              <a:gd name="connsiteY4203" fmla="*/ 3971033 h 6839191"/>
              <a:gd name="connsiteX4204" fmla="*/ 5393441 w 12192439"/>
              <a:gd name="connsiteY4204" fmla="*/ 3999687 h 6839191"/>
              <a:gd name="connsiteX4205" fmla="*/ 5411366 w 12192439"/>
              <a:gd name="connsiteY4205" fmla="*/ 4020837 h 6839191"/>
              <a:gd name="connsiteX4206" fmla="*/ 5377052 w 12192439"/>
              <a:gd name="connsiteY4206" fmla="*/ 4032311 h 6839191"/>
              <a:gd name="connsiteX4207" fmla="*/ 5359785 w 12192439"/>
              <a:gd name="connsiteY4207" fmla="*/ 4009823 h 6839191"/>
              <a:gd name="connsiteX4208" fmla="*/ 5393441 w 12192439"/>
              <a:gd name="connsiteY4208" fmla="*/ 3999687 h 6839191"/>
              <a:gd name="connsiteX4209" fmla="*/ 5415732 w 12192439"/>
              <a:gd name="connsiteY4209" fmla="*/ 4024654 h 6839191"/>
              <a:gd name="connsiteX4210" fmla="*/ 5441687 w 12192439"/>
              <a:gd name="connsiteY4210" fmla="*/ 4041548 h 6839191"/>
              <a:gd name="connsiteX4211" fmla="*/ 5406956 w 12192439"/>
              <a:gd name="connsiteY4211" fmla="*/ 4054361 h 6839191"/>
              <a:gd name="connsiteX4212" fmla="*/ 5381176 w 12192439"/>
              <a:gd name="connsiteY4212" fmla="*/ 4036195 h 6839191"/>
              <a:gd name="connsiteX4213" fmla="*/ 5415732 w 12192439"/>
              <a:gd name="connsiteY4213" fmla="*/ 4024654 h 6839191"/>
              <a:gd name="connsiteX4214" fmla="*/ 5448049 w 12192439"/>
              <a:gd name="connsiteY4214" fmla="*/ 4044642 h 6839191"/>
              <a:gd name="connsiteX4215" fmla="*/ 5481003 w 12192439"/>
              <a:gd name="connsiteY4215" fmla="*/ 4056709 h 6839191"/>
              <a:gd name="connsiteX4216" fmla="*/ 5446491 w 12192439"/>
              <a:gd name="connsiteY4216" fmla="*/ 4070794 h 6839191"/>
              <a:gd name="connsiteX4217" fmla="*/ 5413011 w 12192439"/>
              <a:gd name="connsiteY4217" fmla="*/ 4057564 h 6839191"/>
              <a:gd name="connsiteX4218" fmla="*/ 5448049 w 12192439"/>
              <a:gd name="connsiteY4218" fmla="*/ 4044642 h 6839191"/>
              <a:gd name="connsiteX4219" fmla="*/ 5489252 w 12192439"/>
              <a:gd name="connsiteY4219" fmla="*/ 4058924 h 6839191"/>
              <a:gd name="connsiteX4220" fmla="*/ 5670695 w 12192439"/>
              <a:gd name="connsiteY4220" fmla="*/ 4069324 h 6839191"/>
              <a:gd name="connsiteX4221" fmla="*/ 5975945 w 12192439"/>
              <a:gd name="connsiteY4221" fmla="*/ 4023601 h 6839191"/>
              <a:gd name="connsiteX4222" fmla="*/ 6020154 w 12192439"/>
              <a:gd name="connsiteY4222" fmla="*/ 4015067 h 6839191"/>
              <a:gd name="connsiteX4223" fmla="*/ 6351951 w 12192439"/>
              <a:gd name="connsiteY4223" fmla="*/ 3952055 h 6839191"/>
              <a:gd name="connsiteX4224" fmla="*/ 8677887 w 12192439"/>
              <a:gd name="connsiteY4224" fmla="*/ 3621421 h 6839191"/>
              <a:gd name="connsiteX4225" fmla="*/ 8791645 w 12192439"/>
              <a:gd name="connsiteY4225" fmla="*/ 3612075 h 6839191"/>
              <a:gd name="connsiteX4226" fmla="*/ 8909353 w 12192439"/>
              <a:gd name="connsiteY4226" fmla="*/ 3602553 h 6839191"/>
              <a:gd name="connsiteX4227" fmla="*/ 8875829 w 12192439"/>
              <a:gd name="connsiteY4227" fmla="*/ 3651632 h 6839191"/>
              <a:gd name="connsiteX4228" fmla="*/ 8781816 w 12192439"/>
              <a:gd name="connsiteY4228" fmla="*/ 3657819 h 6839191"/>
              <a:gd name="connsiteX4229" fmla="*/ 8673148 w 12192439"/>
              <a:gd name="connsiteY4229" fmla="*/ 3664467 h 6839191"/>
              <a:gd name="connsiteX4230" fmla="*/ 6404475 w 12192439"/>
              <a:gd name="connsiteY4230" fmla="*/ 3959976 h 6839191"/>
              <a:gd name="connsiteX4231" fmla="*/ 5989021 w 12192439"/>
              <a:gd name="connsiteY4231" fmla="*/ 4034856 h 6839191"/>
              <a:gd name="connsiteX4232" fmla="*/ 5941302 w 12192439"/>
              <a:gd name="connsiteY4232" fmla="*/ 4043610 h 6839191"/>
              <a:gd name="connsiteX4233" fmla="*/ 5454500 w 12192439"/>
              <a:gd name="connsiteY4233" fmla="*/ 4073120 h 6839191"/>
              <a:gd name="connsiteX4234" fmla="*/ 5489252 w 12192439"/>
              <a:gd name="connsiteY4234" fmla="*/ 4058924 h 6839191"/>
              <a:gd name="connsiteX4235" fmla="*/ 8915781 w 12192439"/>
              <a:gd name="connsiteY4235" fmla="*/ 3602311 h 6839191"/>
              <a:gd name="connsiteX4236" fmla="*/ 8940003 w 12192439"/>
              <a:gd name="connsiteY4236" fmla="*/ 3601829 h 6839191"/>
              <a:gd name="connsiteX4237" fmla="*/ 8907291 w 12192439"/>
              <a:gd name="connsiteY4237" fmla="*/ 3650842 h 6839191"/>
              <a:gd name="connsiteX4238" fmla="*/ 8882279 w 12192439"/>
              <a:gd name="connsiteY4238" fmla="*/ 3651391 h 6839191"/>
              <a:gd name="connsiteX4239" fmla="*/ 8915781 w 12192439"/>
              <a:gd name="connsiteY4239" fmla="*/ 3602311 h 6839191"/>
              <a:gd name="connsiteX4240" fmla="*/ 8946124 w 12192439"/>
              <a:gd name="connsiteY4240" fmla="*/ 3601807 h 6839191"/>
              <a:gd name="connsiteX4241" fmla="*/ 8969512 w 12192439"/>
              <a:gd name="connsiteY4241" fmla="*/ 3602267 h 6839191"/>
              <a:gd name="connsiteX4242" fmla="*/ 8937655 w 12192439"/>
              <a:gd name="connsiteY4242" fmla="*/ 3651106 h 6839191"/>
              <a:gd name="connsiteX4243" fmla="*/ 8913433 w 12192439"/>
              <a:gd name="connsiteY4243" fmla="*/ 3650799 h 6839191"/>
              <a:gd name="connsiteX4244" fmla="*/ 8946124 w 12192439"/>
              <a:gd name="connsiteY4244" fmla="*/ 3601807 h 6839191"/>
              <a:gd name="connsiteX4245" fmla="*/ 9003519 w 12192439"/>
              <a:gd name="connsiteY4245" fmla="*/ 3604220 h 6839191"/>
              <a:gd name="connsiteX4246" fmla="*/ 9024779 w 12192439"/>
              <a:gd name="connsiteY4246" fmla="*/ 3606173 h 6839191"/>
              <a:gd name="connsiteX4247" fmla="*/ 8994568 w 12192439"/>
              <a:gd name="connsiteY4247" fmla="*/ 3654813 h 6839191"/>
              <a:gd name="connsiteX4248" fmla="*/ 8972496 w 12192439"/>
              <a:gd name="connsiteY4248" fmla="*/ 3652927 h 6839191"/>
              <a:gd name="connsiteX4249" fmla="*/ 9003519 w 12192439"/>
              <a:gd name="connsiteY4249" fmla="*/ 3604220 h 6839191"/>
              <a:gd name="connsiteX4250" fmla="*/ 9030044 w 12192439"/>
              <a:gd name="connsiteY4250" fmla="*/ 3606787 h 6839191"/>
              <a:gd name="connsiteX4251" fmla="*/ 9050251 w 12192439"/>
              <a:gd name="connsiteY4251" fmla="*/ 3609749 h 6839191"/>
              <a:gd name="connsiteX4252" fmla="*/ 9021005 w 12192439"/>
              <a:gd name="connsiteY4252" fmla="*/ 3658061 h 6839191"/>
              <a:gd name="connsiteX4253" fmla="*/ 8999898 w 12192439"/>
              <a:gd name="connsiteY4253" fmla="*/ 3655362 h 6839191"/>
              <a:gd name="connsiteX4254" fmla="*/ 9030044 w 12192439"/>
              <a:gd name="connsiteY4254" fmla="*/ 3606787 h 6839191"/>
              <a:gd name="connsiteX4255" fmla="*/ 9055187 w 12192439"/>
              <a:gd name="connsiteY4255" fmla="*/ 3610648 h 6839191"/>
              <a:gd name="connsiteX4256" fmla="*/ 9073989 w 12192439"/>
              <a:gd name="connsiteY4256" fmla="*/ 3614817 h 6839191"/>
              <a:gd name="connsiteX4257" fmla="*/ 9045863 w 12192439"/>
              <a:gd name="connsiteY4257" fmla="*/ 3662624 h 6839191"/>
              <a:gd name="connsiteX4258" fmla="*/ 9026052 w 12192439"/>
              <a:gd name="connsiteY4258" fmla="*/ 3658851 h 6839191"/>
              <a:gd name="connsiteX4259" fmla="*/ 9055187 w 12192439"/>
              <a:gd name="connsiteY4259" fmla="*/ 3610648 h 6839191"/>
              <a:gd name="connsiteX4260" fmla="*/ 9078597 w 12192439"/>
              <a:gd name="connsiteY4260" fmla="*/ 3616068 h 6839191"/>
              <a:gd name="connsiteX4261" fmla="*/ 9096149 w 12192439"/>
              <a:gd name="connsiteY4261" fmla="*/ 3621684 h 6839191"/>
              <a:gd name="connsiteX4262" fmla="*/ 9069273 w 12192439"/>
              <a:gd name="connsiteY4262" fmla="*/ 3668789 h 6839191"/>
              <a:gd name="connsiteX4263" fmla="*/ 9050602 w 12192439"/>
              <a:gd name="connsiteY4263" fmla="*/ 3663677 h 6839191"/>
              <a:gd name="connsiteX4264" fmla="*/ 9078597 w 12192439"/>
              <a:gd name="connsiteY4264" fmla="*/ 3616068 h 6839191"/>
              <a:gd name="connsiteX4265" fmla="*/ 9100449 w 12192439"/>
              <a:gd name="connsiteY4265" fmla="*/ 3623286 h 6839191"/>
              <a:gd name="connsiteX4266" fmla="*/ 9116356 w 12192439"/>
              <a:gd name="connsiteY4266" fmla="*/ 3630416 h 6839191"/>
              <a:gd name="connsiteX4267" fmla="*/ 9090774 w 12192439"/>
              <a:gd name="connsiteY4267" fmla="*/ 3676775 h 6839191"/>
              <a:gd name="connsiteX4268" fmla="*/ 9073661 w 12192439"/>
              <a:gd name="connsiteY4268" fmla="*/ 3670237 h 6839191"/>
              <a:gd name="connsiteX4269" fmla="*/ 9100449 w 12192439"/>
              <a:gd name="connsiteY4269" fmla="*/ 3623286 h 6839191"/>
              <a:gd name="connsiteX4270" fmla="*/ 9120261 w 12192439"/>
              <a:gd name="connsiteY4270" fmla="*/ 3632523 h 6839191"/>
              <a:gd name="connsiteX4271" fmla="*/ 9135004 w 12192439"/>
              <a:gd name="connsiteY4271" fmla="*/ 3641167 h 6839191"/>
              <a:gd name="connsiteX4272" fmla="*/ 9110651 w 12192439"/>
              <a:gd name="connsiteY4272" fmla="*/ 3686780 h 6839191"/>
              <a:gd name="connsiteX4273" fmla="*/ 9099593 w 12192439"/>
              <a:gd name="connsiteY4273" fmla="*/ 3680856 h 6839191"/>
              <a:gd name="connsiteX4274" fmla="*/ 9094811 w 12192439"/>
              <a:gd name="connsiteY4274" fmla="*/ 3678596 h 6839191"/>
              <a:gd name="connsiteX4275" fmla="*/ 9120261 w 12192439"/>
              <a:gd name="connsiteY4275" fmla="*/ 3632523 h 6839191"/>
              <a:gd name="connsiteX4276" fmla="*/ 9098431 w 12192439"/>
              <a:gd name="connsiteY4276" fmla="*/ 3683182 h 6839191"/>
              <a:gd name="connsiteX4277" fmla="*/ 9109423 w 12192439"/>
              <a:gd name="connsiteY4277" fmla="*/ 3689062 h 6839191"/>
              <a:gd name="connsiteX4278" fmla="*/ 9084499 w 12192439"/>
              <a:gd name="connsiteY4278" fmla="*/ 3735157 h 6839191"/>
              <a:gd name="connsiteX4279" fmla="*/ 9081383 w 12192439"/>
              <a:gd name="connsiteY4279" fmla="*/ 3733578 h 6839191"/>
              <a:gd name="connsiteX4280" fmla="*/ 9067474 w 12192439"/>
              <a:gd name="connsiteY4280" fmla="*/ 3727500 h 6839191"/>
              <a:gd name="connsiteX4281" fmla="*/ 9093538 w 12192439"/>
              <a:gd name="connsiteY4281" fmla="*/ 3680878 h 6839191"/>
              <a:gd name="connsiteX4282" fmla="*/ 9098431 w 12192439"/>
              <a:gd name="connsiteY4282" fmla="*/ 3683182 h 6839191"/>
              <a:gd name="connsiteX4283" fmla="*/ 9113196 w 12192439"/>
              <a:gd name="connsiteY4283" fmla="*/ 3691212 h 6839191"/>
              <a:gd name="connsiteX4284" fmla="*/ 9127721 w 12192439"/>
              <a:gd name="connsiteY4284" fmla="*/ 3700536 h 6839191"/>
              <a:gd name="connsiteX4285" fmla="*/ 9104004 w 12192439"/>
              <a:gd name="connsiteY4285" fmla="*/ 3746040 h 6839191"/>
              <a:gd name="connsiteX4286" fmla="*/ 9088361 w 12192439"/>
              <a:gd name="connsiteY4286" fmla="*/ 3737132 h 6839191"/>
              <a:gd name="connsiteX4287" fmla="*/ 9113196 w 12192439"/>
              <a:gd name="connsiteY4287" fmla="*/ 3691212 h 6839191"/>
              <a:gd name="connsiteX4288" fmla="*/ 8398790 w 12192439"/>
              <a:gd name="connsiteY4288" fmla="*/ 6055345 h 6839191"/>
              <a:gd name="connsiteX4289" fmla="*/ 8705114 w 12192439"/>
              <a:gd name="connsiteY4289" fmla="*/ 6260725 h 6839191"/>
              <a:gd name="connsiteX4290" fmla="*/ 8728305 w 12192439"/>
              <a:gd name="connsiteY4290" fmla="*/ 6264498 h 6839191"/>
              <a:gd name="connsiteX4291" fmla="*/ 8678194 w 12192439"/>
              <a:gd name="connsiteY4291" fmla="*/ 6281348 h 6839191"/>
              <a:gd name="connsiteX4292" fmla="*/ 8639032 w 12192439"/>
              <a:gd name="connsiteY4292" fmla="*/ 6275819 h 6839191"/>
              <a:gd name="connsiteX4293" fmla="*/ 8322724 w 12192439"/>
              <a:gd name="connsiteY4293" fmla="*/ 6073336 h 6839191"/>
              <a:gd name="connsiteX4294" fmla="*/ 8365244 w 12192439"/>
              <a:gd name="connsiteY4294" fmla="*/ 5828443 h 6839191"/>
              <a:gd name="connsiteX4295" fmla="*/ 8368447 w 12192439"/>
              <a:gd name="connsiteY4295" fmla="*/ 5818197 h 6839191"/>
              <a:gd name="connsiteX4296" fmla="*/ 8421717 w 12192439"/>
              <a:gd name="connsiteY4296" fmla="*/ 5670586 h 6839191"/>
              <a:gd name="connsiteX4297" fmla="*/ 8555506 w 12192439"/>
              <a:gd name="connsiteY4297" fmla="*/ 5370842 h 6839191"/>
              <a:gd name="connsiteX4298" fmla="*/ 8734053 w 12192439"/>
              <a:gd name="connsiteY4298" fmla="*/ 5013486 h 6839191"/>
              <a:gd name="connsiteX4299" fmla="*/ 9021729 w 12192439"/>
              <a:gd name="connsiteY4299" fmla="*/ 4411016 h 6839191"/>
              <a:gd name="connsiteX4300" fmla="*/ 9090905 w 12192439"/>
              <a:gd name="connsiteY4300" fmla="*/ 4237757 h 6839191"/>
              <a:gd name="connsiteX4301" fmla="*/ 9094021 w 12192439"/>
              <a:gd name="connsiteY4301" fmla="*/ 4229705 h 6839191"/>
              <a:gd name="connsiteX4302" fmla="*/ 9113767 w 12192439"/>
              <a:gd name="connsiteY4302" fmla="*/ 4240850 h 6839191"/>
              <a:gd name="connsiteX4303" fmla="*/ 9108063 w 12192439"/>
              <a:gd name="connsiteY4303" fmla="*/ 4256735 h 6839191"/>
              <a:gd name="connsiteX4304" fmla="*/ 9045183 w 12192439"/>
              <a:gd name="connsiteY4304" fmla="*/ 4426155 h 6839191"/>
              <a:gd name="connsiteX4305" fmla="*/ 8775585 w 12192439"/>
              <a:gd name="connsiteY4305" fmla="*/ 5023249 h 6839191"/>
              <a:gd name="connsiteX4306" fmla="*/ 8612199 w 12192439"/>
              <a:gd name="connsiteY4306" fmla="*/ 5366849 h 6839191"/>
              <a:gd name="connsiteX4307" fmla="*/ 8487975 w 12192439"/>
              <a:gd name="connsiteY4307" fmla="*/ 5660647 h 6839191"/>
              <a:gd name="connsiteX4308" fmla="*/ 8439027 w 12192439"/>
              <a:gd name="connsiteY4308" fmla="*/ 5805230 h 6839191"/>
              <a:gd name="connsiteX4309" fmla="*/ 8436153 w 12192439"/>
              <a:gd name="connsiteY4309" fmla="*/ 5815125 h 6839191"/>
              <a:gd name="connsiteX4310" fmla="*/ 8398790 w 12192439"/>
              <a:gd name="connsiteY4310" fmla="*/ 6055345 h 6839191"/>
              <a:gd name="connsiteX4311" fmla="*/ 9300343 w 12192439"/>
              <a:gd name="connsiteY4311" fmla="*/ 6213400 h 6839191"/>
              <a:gd name="connsiteX4312" fmla="*/ 9280927 w 12192439"/>
              <a:gd name="connsiteY4312" fmla="*/ 6207586 h 6839191"/>
              <a:gd name="connsiteX4313" fmla="*/ 9331871 w 12192439"/>
              <a:gd name="connsiteY4313" fmla="*/ 6193172 h 6839191"/>
              <a:gd name="connsiteX4314" fmla="*/ 9350762 w 12192439"/>
              <a:gd name="connsiteY4314" fmla="*/ 6199754 h 6839191"/>
              <a:gd name="connsiteX4315" fmla="*/ 9300343 w 12192439"/>
              <a:gd name="connsiteY4315" fmla="*/ 6213400 h 6839191"/>
              <a:gd name="connsiteX4316" fmla="*/ 9358221 w 12192439"/>
              <a:gd name="connsiteY4316" fmla="*/ 6202320 h 6839191"/>
              <a:gd name="connsiteX4317" fmla="*/ 9377375 w 12192439"/>
              <a:gd name="connsiteY4317" fmla="*/ 6208639 h 6839191"/>
              <a:gd name="connsiteX4318" fmla="*/ 9328119 w 12192439"/>
              <a:gd name="connsiteY4318" fmla="*/ 6221342 h 6839191"/>
              <a:gd name="connsiteX4319" fmla="*/ 9308505 w 12192439"/>
              <a:gd name="connsiteY4319" fmla="*/ 6215792 h 6839191"/>
              <a:gd name="connsiteX4320" fmla="*/ 9358221 w 12192439"/>
              <a:gd name="connsiteY4320" fmla="*/ 6202320 h 6839191"/>
              <a:gd name="connsiteX4321" fmla="*/ 9295166 w 12192439"/>
              <a:gd name="connsiteY4321" fmla="*/ 6214804 h 6839191"/>
              <a:gd name="connsiteX4322" fmla="*/ 9245933 w 12192439"/>
              <a:gd name="connsiteY4322" fmla="*/ 6228012 h 6839191"/>
              <a:gd name="connsiteX4323" fmla="*/ 9226296 w 12192439"/>
              <a:gd name="connsiteY4323" fmla="*/ 6222922 h 6839191"/>
              <a:gd name="connsiteX4324" fmla="*/ 9276012 w 12192439"/>
              <a:gd name="connsiteY4324" fmla="*/ 6208968 h 6839191"/>
              <a:gd name="connsiteX4325" fmla="*/ 9295166 w 12192439"/>
              <a:gd name="connsiteY4325" fmla="*/ 6214804 h 6839191"/>
              <a:gd name="connsiteX4326" fmla="*/ 9273029 w 12192439"/>
              <a:gd name="connsiteY4326" fmla="*/ 6205129 h 6839191"/>
              <a:gd name="connsiteX4327" fmla="*/ 9253875 w 12192439"/>
              <a:gd name="connsiteY4327" fmla="*/ 6199029 h 6839191"/>
              <a:gd name="connsiteX4328" fmla="*/ 9305960 w 12192439"/>
              <a:gd name="connsiteY4328" fmla="*/ 6183672 h 6839191"/>
              <a:gd name="connsiteX4329" fmla="*/ 9324587 w 12192439"/>
              <a:gd name="connsiteY4329" fmla="*/ 6190539 h 6839191"/>
              <a:gd name="connsiteX4330" fmla="*/ 9273029 w 12192439"/>
              <a:gd name="connsiteY4330" fmla="*/ 6205129 h 6839191"/>
              <a:gd name="connsiteX4331" fmla="*/ 9268114 w 12192439"/>
              <a:gd name="connsiteY4331" fmla="*/ 6206511 h 6839191"/>
              <a:gd name="connsiteX4332" fmla="*/ 9217674 w 12192439"/>
              <a:gd name="connsiteY4332" fmla="*/ 6220662 h 6839191"/>
              <a:gd name="connsiteX4333" fmla="*/ 9198280 w 12192439"/>
              <a:gd name="connsiteY4333" fmla="*/ 6215309 h 6839191"/>
              <a:gd name="connsiteX4334" fmla="*/ 9249136 w 12192439"/>
              <a:gd name="connsiteY4334" fmla="*/ 6200412 h 6839191"/>
              <a:gd name="connsiteX4335" fmla="*/ 9268114 w 12192439"/>
              <a:gd name="connsiteY4335" fmla="*/ 6206511 h 6839191"/>
              <a:gd name="connsiteX4336" fmla="*/ 9212606 w 12192439"/>
              <a:gd name="connsiteY4336" fmla="*/ 6222066 h 6839191"/>
              <a:gd name="connsiteX4337" fmla="*/ 9163834 w 12192439"/>
              <a:gd name="connsiteY4337" fmla="*/ 6235603 h 6839191"/>
              <a:gd name="connsiteX4338" fmla="*/ 9144065 w 12192439"/>
              <a:gd name="connsiteY4338" fmla="*/ 6231040 h 6839191"/>
              <a:gd name="connsiteX4339" fmla="*/ 9193321 w 12192439"/>
              <a:gd name="connsiteY4339" fmla="*/ 6216757 h 6839191"/>
              <a:gd name="connsiteX4340" fmla="*/ 9212606 w 12192439"/>
              <a:gd name="connsiteY4340" fmla="*/ 6222066 h 6839191"/>
              <a:gd name="connsiteX4341" fmla="*/ 9189921 w 12192439"/>
              <a:gd name="connsiteY4341" fmla="*/ 6212940 h 6839191"/>
              <a:gd name="connsiteX4342" fmla="*/ 9170701 w 12192439"/>
              <a:gd name="connsiteY4342" fmla="*/ 6207323 h 6839191"/>
              <a:gd name="connsiteX4343" fmla="*/ 9222720 w 12192439"/>
              <a:gd name="connsiteY4343" fmla="*/ 6191504 h 6839191"/>
              <a:gd name="connsiteX4344" fmla="*/ 9241457 w 12192439"/>
              <a:gd name="connsiteY4344" fmla="*/ 6197867 h 6839191"/>
              <a:gd name="connsiteX4345" fmla="*/ 9189921 w 12192439"/>
              <a:gd name="connsiteY4345" fmla="*/ 6212940 h 6839191"/>
              <a:gd name="connsiteX4346" fmla="*/ 9184962 w 12192439"/>
              <a:gd name="connsiteY4346" fmla="*/ 6214387 h 6839191"/>
              <a:gd name="connsiteX4347" fmla="*/ 9134939 w 12192439"/>
              <a:gd name="connsiteY4347" fmla="*/ 6228868 h 6839191"/>
              <a:gd name="connsiteX4348" fmla="*/ 9115302 w 12192439"/>
              <a:gd name="connsiteY4348" fmla="*/ 6224041 h 6839191"/>
              <a:gd name="connsiteX4349" fmla="*/ 9165875 w 12192439"/>
              <a:gd name="connsiteY4349" fmla="*/ 6208793 h 6839191"/>
              <a:gd name="connsiteX4350" fmla="*/ 9184962 w 12192439"/>
              <a:gd name="connsiteY4350" fmla="*/ 6214387 h 6839191"/>
              <a:gd name="connsiteX4351" fmla="*/ 9129059 w 12192439"/>
              <a:gd name="connsiteY4351" fmla="*/ 6230557 h 6839191"/>
              <a:gd name="connsiteX4352" fmla="*/ 9080199 w 12192439"/>
              <a:gd name="connsiteY4352" fmla="*/ 6244555 h 6839191"/>
              <a:gd name="connsiteX4353" fmla="*/ 9060431 w 12192439"/>
              <a:gd name="connsiteY4353" fmla="*/ 6240430 h 6839191"/>
              <a:gd name="connsiteX4354" fmla="*/ 9109708 w 12192439"/>
              <a:gd name="connsiteY4354" fmla="*/ 6225709 h 6839191"/>
              <a:gd name="connsiteX4355" fmla="*/ 9129059 w 12192439"/>
              <a:gd name="connsiteY4355" fmla="*/ 6230557 h 6839191"/>
              <a:gd name="connsiteX4356" fmla="*/ 9106505 w 12192439"/>
              <a:gd name="connsiteY4356" fmla="*/ 6221759 h 6839191"/>
              <a:gd name="connsiteX4357" fmla="*/ 9087153 w 12192439"/>
              <a:gd name="connsiteY4357" fmla="*/ 6216647 h 6839191"/>
              <a:gd name="connsiteX4358" fmla="*/ 9138910 w 12192439"/>
              <a:gd name="connsiteY4358" fmla="*/ 6200456 h 6839191"/>
              <a:gd name="connsiteX4359" fmla="*/ 9157756 w 12192439"/>
              <a:gd name="connsiteY4359" fmla="*/ 6206314 h 6839191"/>
              <a:gd name="connsiteX4360" fmla="*/ 9106505 w 12192439"/>
              <a:gd name="connsiteY4360" fmla="*/ 6221759 h 6839191"/>
              <a:gd name="connsiteX4361" fmla="*/ 9100932 w 12192439"/>
              <a:gd name="connsiteY4361" fmla="*/ 6223427 h 6839191"/>
              <a:gd name="connsiteX4362" fmla="*/ 9050821 w 12192439"/>
              <a:gd name="connsiteY4362" fmla="*/ 6238368 h 6839191"/>
              <a:gd name="connsiteX4363" fmla="*/ 9031251 w 12192439"/>
              <a:gd name="connsiteY4363" fmla="*/ 6233958 h 6839191"/>
              <a:gd name="connsiteX4364" fmla="*/ 9081800 w 12192439"/>
              <a:gd name="connsiteY4364" fmla="*/ 6218293 h 6839191"/>
              <a:gd name="connsiteX4365" fmla="*/ 9100932 w 12192439"/>
              <a:gd name="connsiteY4365" fmla="*/ 6223427 h 6839191"/>
              <a:gd name="connsiteX4366" fmla="*/ 8971662 w 12192439"/>
              <a:gd name="connsiteY4366" fmla="*/ 4111712 h 6839191"/>
              <a:gd name="connsiteX4367" fmla="*/ 8993054 w 12192439"/>
              <a:gd name="connsiteY4367" fmla="*/ 4120839 h 6839191"/>
              <a:gd name="connsiteX4368" fmla="*/ 8985726 w 12192439"/>
              <a:gd name="connsiteY4368" fmla="*/ 4135341 h 6839191"/>
              <a:gd name="connsiteX4369" fmla="*/ 8968941 w 12192439"/>
              <a:gd name="connsiteY4369" fmla="*/ 4168317 h 6839191"/>
              <a:gd name="connsiteX4370" fmla="*/ 8946343 w 12192439"/>
              <a:gd name="connsiteY4370" fmla="*/ 4159497 h 6839191"/>
              <a:gd name="connsiteX4371" fmla="*/ 8968898 w 12192439"/>
              <a:gd name="connsiteY4371" fmla="*/ 4116977 h 6839191"/>
              <a:gd name="connsiteX4372" fmla="*/ 8971662 w 12192439"/>
              <a:gd name="connsiteY4372" fmla="*/ 4111712 h 6839191"/>
              <a:gd name="connsiteX4373" fmla="*/ 9097158 w 12192439"/>
              <a:gd name="connsiteY4373" fmla="*/ 3807954 h 6839191"/>
              <a:gd name="connsiteX4374" fmla="*/ 9073507 w 12192439"/>
              <a:gd name="connsiteY4374" fmla="*/ 3853830 h 6839191"/>
              <a:gd name="connsiteX4375" fmla="*/ 9056438 w 12192439"/>
              <a:gd name="connsiteY4375" fmla="*/ 3844593 h 6839191"/>
              <a:gd name="connsiteX4376" fmla="*/ 9081186 w 12192439"/>
              <a:gd name="connsiteY4376" fmla="*/ 3798344 h 6839191"/>
              <a:gd name="connsiteX4377" fmla="*/ 9097158 w 12192439"/>
              <a:gd name="connsiteY4377" fmla="*/ 3807954 h 6839191"/>
              <a:gd name="connsiteX4378" fmla="*/ 9082305 w 12192439"/>
              <a:gd name="connsiteY4378" fmla="*/ 3796238 h 6839191"/>
              <a:gd name="connsiteX4379" fmla="*/ 9106483 w 12192439"/>
              <a:gd name="connsiteY4379" fmla="*/ 3750450 h 6839191"/>
              <a:gd name="connsiteX4380" fmla="*/ 9121292 w 12192439"/>
              <a:gd name="connsiteY4380" fmla="*/ 3760520 h 6839191"/>
              <a:gd name="connsiteX4381" fmla="*/ 9098211 w 12192439"/>
              <a:gd name="connsiteY4381" fmla="*/ 3805870 h 6839191"/>
              <a:gd name="connsiteX4382" fmla="*/ 9082305 w 12192439"/>
              <a:gd name="connsiteY4382" fmla="*/ 3796238 h 6839191"/>
              <a:gd name="connsiteX4383" fmla="*/ 8319280 w 12192439"/>
              <a:gd name="connsiteY4383" fmla="*/ 6073665 h 6839191"/>
              <a:gd name="connsiteX4384" fmla="*/ 8638570 w 12192439"/>
              <a:gd name="connsiteY4384" fmla="*/ 6279242 h 6839191"/>
              <a:gd name="connsiteX4385" fmla="*/ 8670998 w 12192439"/>
              <a:gd name="connsiteY4385" fmla="*/ 6283740 h 6839191"/>
              <a:gd name="connsiteX4386" fmla="*/ 8621962 w 12192439"/>
              <a:gd name="connsiteY4386" fmla="*/ 6299997 h 6839191"/>
              <a:gd name="connsiteX4387" fmla="*/ 8612440 w 12192439"/>
              <a:gd name="connsiteY4387" fmla="*/ 6298790 h 6839191"/>
              <a:gd name="connsiteX4388" fmla="*/ 8572576 w 12192439"/>
              <a:gd name="connsiteY4388" fmla="*/ 6294161 h 6839191"/>
              <a:gd name="connsiteX4389" fmla="*/ 8243302 w 12192439"/>
              <a:gd name="connsiteY4389" fmla="*/ 6091700 h 6839191"/>
              <a:gd name="connsiteX4390" fmla="*/ 8291131 w 12192439"/>
              <a:gd name="connsiteY4390" fmla="*/ 5840773 h 6839191"/>
              <a:gd name="connsiteX4391" fmla="*/ 8294641 w 12192439"/>
              <a:gd name="connsiteY4391" fmla="*/ 5830220 h 6839191"/>
              <a:gd name="connsiteX4392" fmla="*/ 8352321 w 12192439"/>
              <a:gd name="connsiteY4392" fmla="*/ 5679339 h 6839191"/>
              <a:gd name="connsiteX4393" fmla="*/ 8495764 w 12192439"/>
              <a:gd name="connsiteY4393" fmla="*/ 5373453 h 6839191"/>
              <a:gd name="connsiteX4394" fmla="*/ 8690064 w 12192439"/>
              <a:gd name="connsiteY4394" fmla="*/ 5001770 h 6839191"/>
              <a:gd name="connsiteX4395" fmla="*/ 8995116 w 12192439"/>
              <a:gd name="connsiteY4395" fmla="*/ 4394671 h 6839191"/>
              <a:gd name="connsiteX4396" fmla="*/ 9070567 w 12192439"/>
              <a:gd name="connsiteY4396" fmla="*/ 4217638 h 6839191"/>
              <a:gd name="connsiteX4397" fmla="*/ 9070721 w 12192439"/>
              <a:gd name="connsiteY4397" fmla="*/ 4217265 h 6839191"/>
              <a:gd name="connsiteX4398" fmla="*/ 9090949 w 12192439"/>
              <a:gd name="connsiteY4398" fmla="*/ 4228037 h 6839191"/>
              <a:gd name="connsiteX4399" fmla="*/ 9087680 w 12192439"/>
              <a:gd name="connsiteY4399" fmla="*/ 4236506 h 6839191"/>
              <a:gd name="connsiteX4400" fmla="*/ 9018526 w 12192439"/>
              <a:gd name="connsiteY4400" fmla="*/ 4409700 h 6839191"/>
              <a:gd name="connsiteX4401" fmla="*/ 8730981 w 12192439"/>
              <a:gd name="connsiteY4401" fmla="*/ 5011927 h 6839191"/>
              <a:gd name="connsiteX4402" fmla="*/ 8552391 w 12192439"/>
              <a:gd name="connsiteY4402" fmla="*/ 5369351 h 6839191"/>
              <a:gd name="connsiteX4403" fmla="*/ 8418514 w 12192439"/>
              <a:gd name="connsiteY4403" fmla="*/ 5669313 h 6839191"/>
              <a:gd name="connsiteX4404" fmla="*/ 8365156 w 12192439"/>
              <a:gd name="connsiteY4404" fmla="*/ 5817166 h 6839191"/>
              <a:gd name="connsiteX4405" fmla="*/ 8361953 w 12192439"/>
              <a:gd name="connsiteY4405" fmla="*/ 5827412 h 6839191"/>
              <a:gd name="connsiteX4406" fmla="*/ 8319280 w 12192439"/>
              <a:gd name="connsiteY4406" fmla="*/ 6073665 h 6839191"/>
              <a:gd name="connsiteX4407" fmla="*/ 9071620 w 12192439"/>
              <a:gd name="connsiteY4407" fmla="*/ 4215071 h 6839191"/>
              <a:gd name="connsiteX4408" fmla="*/ 9089831 w 12192439"/>
              <a:gd name="connsiteY4408" fmla="*/ 4170796 h 6839191"/>
              <a:gd name="connsiteX4409" fmla="*/ 9108523 w 12192439"/>
              <a:gd name="connsiteY4409" fmla="*/ 4182314 h 6839191"/>
              <a:gd name="connsiteX4410" fmla="*/ 9091827 w 12192439"/>
              <a:gd name="connsiteY4410" fmla="*/ 4225777 h 6839191"/>
              <a:gd name="connsiteX4411" fmla="*/ 9071620 w 12192439"/>
              <a:gd name="connsiteY4411" fmla="*/ 4215071 h 6839191"/>
              <a:gd name="connsiteX4412" fmla="*/ 9068439 w 12192439"/>
              <a:gd name="connsiteY4412" fmla="*/ 4213447 h 6839191"/>
              <a:gd name="connsiteX4413" fmla="*/ 9047772 w 12192439"/>
              <a:gd name="connsiteY4413" fmla="*/ 4203114 h 6839191"/>
              <a:gd name="connsiteX4414" fmla="*/ 9050228 w 12192439"/>
              <a:gd name="connsiteY4414" fmla="*/ 4197497 h 6839191"/>
              <a:gd name="connsiteX4415" fmla="*/ 9067495 w 12192439"/>
              <a:gd name="connsiteY4415" fmla="*/ 4157939 h 6839191"/>
              <a:gd name="connsiteX4416" fmla="*/ 9086715 w 12192439"/>
              <a:gd name="connsiteY4416" fmla="*/ 4168975 h 6839191"/>
              <a:gd name="connsiteX4417" fmla="*/ 9068439 w 12192439"/>
              <a:gd name="connsiteY4417" fmla="*/ 4213447 h 6839191"/>
              <a:gd name="connsiteX4418" fmla="*/ 9046895 w 12192439"/>
              <a:gd name="connsiteY4418" fmla="*/ 4196027 h 6839191"/>
              <a:gd name="connsiteX4419" fmla="*/ 9044481 w 12192439"/>
              <a:gd name="connsiteY4419" fmla="*/ 4201534 h 6839191"/>
              <a:gd name="connsiteX4420" fmla="*/ 9023331 w 12192439"/>
              <a:gd name="connsiteY4420" fmla="*/ 4191595 h 6839191"/>
              <a:gd name="connsiteX4421" fmla="*/ 9029913 w 12192439"/>
              <a:gd name="connsiteY4421" fmla="*/ 4177378 h 6839191"/>
              <a:gd name="connsiteX4422" fmla="*/ 9044546 w 12192439"/>
              <a:gd name="connsiteY4422" fmla="*/ 4145565 h 6839191"/>
              <a:gd name="connsiteX4423" fmla="*/ 9064292 w 12192439"/>
              <a:gd name="connsiteY4423" fmla="*/ 4156162 h 6839191"/>
              <a:gd name="connsiteX4424" fmla="*/ 9046895 w 12192439"/>
              <a:gd name="connsiteY4424" fmla="*/ 4196027 h 6839191"/>
              <a:gd name="connsiteX4425" fmla="*/ 9019908 w 12192439"/>
              <a:gd name="connsiteY4425" fmla="*/ 4190037 h 6839191"/>
              <a:gd name="connsiteX4426" fmla="*/ 8998275 w 12192439"/>
              <a:gd name="connsiteY4426" fmla="*/ 4180493 h 6839191"/>
              <a:gd name="connsiteX4427" fmla="*/ 9009574 w 12192439"/>
              <a:gd name="connsiteY4427" fmla="*/ 4157237 h 6839191"/>
              <a:gd name="connsiteX4428" fmla="*/ 9020939 w 12192439"/>
              <a:gd name="connsiteY4428" fmla="*/ 4133739 h 6839191"/>
              <a:gd name="connsiteX4429" fmla="*/ 9041211 w 12192439"/>
              <a:gd name="connsiteY4429" fmla="*/ 4143832 h 6839191"/>
              <a:gd name="connsiteX4430" fmla="*/ 9026490 w 12192439"/>
              <a:gd name="connsiteY4430" fmla="*/ 4175798 h 6839191"/>
              <a:gd name="connsiteX4431" fmla="*/ 9019908 w 12192439"/>
              <a:gd name="connsiteY4431" fmla="*/ 4190037 h 6839191"/>
              <a:gd name="connsiteX4432" fmla="*/ 9045336 w 12192439"/>
              <a:gd name="connsiteY4432" fmla="*/ 4143854 h 6839191"/>
              <a:gd name="connsiteX4433" fmla="*/ 9066179 w 12192439"/>
              <a:gd name="connsiteY4433" fmla="*/ 4098241 h 6839191"/>
              <a:gd name="connsiteX4434" fmla="*/ 9084521 w 12192439"/>
              <a:gd name="connsiteY4434" fmla="*/ 4109408 h 6839191"/>
              <a:gd name="connsiteX4435" fmla="*/ 9065060 w 12192439"/>
              <a:gd name="connsiteY4435" fmla="*/ 4154385 h 6839191"/>
              <a:gd name="connsiteX4436" fmla="*/ 9045336 w 12192439"/>
              <a:gd name="connsiteY4436" fmla="*/ 4143854 h 6839191"/>
              <a:gd name="connsiteX4437" fmla="*/ 9042001 w 12192439"/>
              <a:gd name="connsiteY4437" fmla="*/ 4142120 h 6839191"/>
              <a:gd name="connsiteX4438" fmla="*/ 9021729 w 12192439"/>
              <a:gd name="connsiteY4438" fmla="*/ 4132050 h 6839191"/>
              <a:gd name="connsiteX4439" fmla="*/ 9043976 w 12192439"/>
              <a:gd name="connsiteY4439" fmla="*/ 4085757 h 6839191"/>
              <a:gd name="connsiteX4440" fmla="*/ 9062910 w 12192439"/>
              <a:gd name="connsiteY4440" fmla="*/ 4096354 h 6839191"/>
              <a:gd name="connsiteX4441" fmla="*/ 9042001 w 12192439"/>
              <a:gd name="connsiteY4441" fmla="*/ 4142120 h 6839191"/>
              <a:gd name="connsiteX4442" fmla="*/ 9018285 w 12192439"/>
              <a:gd name="connsiteY4442" fmla="*/ 4130383 h 6839191"/>
              <a:gd name="connsiteX4443" fmla="*/ 8997486 w 12192439"/>
              <a:gd name="connsiteY4443" fmla="*/ 4120795 h 6839191"/>
              <a:gd name="connsiteX4444" fmla="*/ 9021049 w 12192439"/>
              <a:gd name="connsiteY4444" fmla="*/ 4073909 h 6839191"/>
              <a:gd name="connsiteX4445" fmla="*/ 9040598 w 12192439"/>
              <a:gd name="connsiteY4445" fmla="*/ 4083936 h 6839191"/>
              <a:gd name="connsiteX4446" fmla="*/ 9018285 w 12192439"/>
              <a:gd name="connsiteY4446" fmla="*/ 4130383 h 6839191"/>
              <a:gd name="connsiteX4447" fmla="*/ 9044810 w 12192439"/>
              <a:gd name="connsiteY4447" fmla="*/ 4084024 h 6839191"/>
              <a:gd name="connsiteX4448" fmla="*/ 9066530 w 12192439"/>
              <a:gd name="connsiteY4448" fmla="*/ 4038323 h 6839191"/>
              <a:gd name="connsiteX4449" fmla="*/ 9084126 w 12192439"/>
              <a:gd name="connsiteY4449" fmla="*/ 4049490 h 6839191"/>
              <a:gd name="connsiteX4450" fmla="*/ 9063722 w 12192439"/>
              <a:gd name="connsiteY4450" fmla="*/ 4094599 h 6839191"/>
              <a:gd name="connsiteX4451" fmla="*/ 9044810 w 12192439"/>
              <a:gd name="connsiteY4451" fmla="*/ 4084024 h 6839191"/>
              <a:gd name="connsiteX4452" fmla="*/ 9041431 w 12192439"/>
              <a:gd name="connsiteY4452" fmla="*/ 4082203 h 6839191"/>
              <a:gd name="connsiteX4453" fmla="*/ 9021926 w 12192439"/>
              <a:gd name="connsiteY4453" fmla="*/ 4072198 h 6839191"/>
              <a:gd name="connsiteX4454" fmla="*/ 9045007 w 12192439"/>
              <a:gd name="connsiteY4454" fmla="*/ 4025839 h 6839191"/>
              <a:gd name="connsiteX4455" fmla="*/ 9063239 w 12192439"/>
              <a:gd name="connsiteY4455" fmla="*/ 4036326 h 6839191"/>
              <a:gd name="connsiteX4456" fmla="*/ 9041431 w 12192439"/>
              <a:gd name="connsiteY4456" fmla="*/ 4082203 h 6839191"/>
              <a:gd name="connsiteX4457" fmla="*/ 9045928 w 12192439"/>
              <a:gd name="connsiteY4457" fmla="*/ 4023996 h 6839191"/>
              <a:gd name="connsiteX4458" fmla="*/ 9068548 w 12192439"/>
              <a:gd name="connsiteY4458" fmla="*/ 3978054 h 6839191"/>
              <a:gd name="connsiteX4459" fmla="*/ 9085508 w 12192439"/>
              <a:gd name="connsiteY4459" fmla="*/ 3988958 h 6839191"/>
              <a:gd name="connsiteX4460" fmla="*/ 9064139 w 12192439"/>
              <a:gd name="connsiteY4460" fmla="*/ 4034439 h 6839191"/>
              <a:gd name="connsiteX4461" fmla="*/ 9045928 w 12192439"/>
              <a:gd name="connsiteY4461" fmla="*/ 4023996 h 6839191"/>
              <a:gd name="connsiteX4462" fmla="*/ 9042440 w 12192439"/>
              <a:gd name="connsiteY4462" fmla="*/ 4022109 h 6839191"/>
              <a:gd name="connsiteX4463" fmla="*/ 9023484 w 12192439"/>
              <a:gd name="connsiteY4463" fmla="*/ 4012324 h 6839191"/>
              <a:gd name="connsiteX4464" fmla="*/ 9047377 w 12192439"/>
              <a:gd name="connsiteY4464" fmla="*/ 3965789 h 6839191"/>
              <a:gd name="connsiteX4465" fmla="*/ 9065170 w 12192439"/>
              <a:gd name="connsiteY4465" fmla="*/ 3975992 h 6839191"/>
              <a:gd name="connsiteX4466" fmla="*/ 9042440 w 12192439"/>
              <a:gd name="connsiteY4466" fmla="*/ 4022109 h 6839191"/>
              <a:gd name="connsiteX4467" fmla="*/ 9043845 w 12192439"/>
              <a:gd name="connsiteY4467" fmla="*/ 3963859 h 6839191"/>
              <a:gd name="connsiteX4468" fmla="*/ 9019864 w 12192439"/>
              <a:gd name="connsiteY4468" fmla="*/ 4010525 h 6839191"/>
              <a:gd name="connsiteX4469" fmla="*/ 9000228 w 12192439"/>
              <a:gd name="connsiteY4469" fmla="*/ 4001442 h 6839191"/>
              <a:gd name="connsiteX4470" fmla="*/ 9025327 w 12192439"/>
              <a:gd name="connsiteY4470" fmla="*/ 3954469 h 6839191"/>
              <a:gd name="connsiteX4471" fmla="*/ 9043845 w 12192439"/>
              <a:gd name="connsiteY4471" fmla="*/ 3963859 h 6839191"/>
              <a:gd name="connsiteX4472" fmla="*/ 9026314 w 12192439"/>
              <a:gd name="connsiteY4472" fmla="*/ 3952604 h 6839191"/>
              <a:gd name="connsiteX4473" fmla="*/ 9050909 w 12192439"/>
              <a:gd name="connsiteY4473" fmla="*/ 3906025 h 6839191"/>
              <a:gd name="connsiteX4474" fmla="*/ 9068220 w 12192439"/>
              <a:gd name="connsiteY4474" fmla="*/ 3915854 h 6839191"/>
              <a:gd name="connsiteX4475" fmla="*/ 9044787 w 12192439"/>
              <a:gd name="connsiteY4475" fmla="*/ 3961994 h 6839191"/>
              <a:gd name="connsiteX4476" fmla="*/ 9026314 w 12192439"/>
              <a:gd name="connsiteY4476" fmla="*/ 3952604 h 6839191"/>
              <a:gd name="connsiteX4477" fmla="*/ 9048320 w 12192439"/>
              <a:gd name="connsiteY4477" fmla="*/ 3963947 h 6839191"/>
              <a:gd name="connsiteX4478" fmla="*/ 9071686 w 12192439"/>
              <a:gd name="connsiteY4478" fmla="*/ 3917961 h 6839191"/>
              <a:gd name="connsiteX4479" fmla="*/ 9088229 w 12192439"/>
              <a:gd name="connsiteY4479" fmla="*/ 3928667 h 6839191"/>
              <a:gd name="connsiteX4480" fmla="*/ 9066069 w 12192439"/>
              <a:gd name="connsiteY4480" fmla="*/ 3974171 h 6839191"/>
              <a:gd name="connsiteX4481" fmla="*/ 9048320 w 12192439"/>
              <a:gd name="connsiteY4481" fmla="*/ 3963947 h 6839191"/>
              <a:gd name="connsiteX4482" fmla="*/ 9072674 w 12192439"/>
              <a:gd name="connsiteY4482" fmla="*/ 3915964 h 6839191"/>
              <a:gd name="connsiteX4483" fmla="*/ 9095535 w 12192439"/>
              <a:gd name="connsiteY4483" fmla="*/ 3870439 h 6839191"/>
              <a:gd name="connsiteX4484" fmla="*/ 9110849 w 12192439"/>
              <a:gd name="connsiteY4484" fmla="*/ 3881584 h 6839191"/>
              <a:gd name="connsiteX4485" fmla="*/ 9089194 w 12192439"/>
              <a:gd name="connsiteY4485" fmla="*/ 3926649 h 6839191"/>
              <a:gd name="connsiteX4486" fmla="*/ 9072674 w 12192439"/>
              <a:gd name="connsiteY4486" fmla="*/ 3915964 h 6839191"/>
              <a:gd name="connsiteX4487" fmla="*/ 9069229 w 12192439"/>
              <a:gd name="connsiteY4487" fmla="*/ 3913858 h 6839191"/>
              <a:gd name="connsiteX4488" fmla="*/ 9051940 w 12192439"/>
              <a:gd name="connsiteY4488" fmla="*/ 3904073 h 6839191"/>
              <a:gd name="connsiteX4489" fmla="*/ 9076008 w 12192439"/>
              <a:gd name="connsiteY4489" fmla="*/ 3857933 h 6839191"/>
              <a:gd name="connsiteX4490" fmla="*/ 9092156 w 12192439"/>
              <a:gd name="connsiteY4490" fmla="*/ 3868157 h 6839191"/>
              <a:gd name="connsiteX4491" fmla="*/ 9069229 w 12192439"/>
              <a:gd name="connsiteY4491" fmla="*/ 3913858 h 6839191"/>
              <a:gd name="connsiteX4492" fmla="*/ 9077062 w 12192439"/>
              <a:gd name="connsiteY4492" fmla="*/ 3855937 h 6839191"/>
              <a:gd name="connsiteX4493" fmla="*/ 9100603 w 12192439"/>
              <a:gd name="connsiteY4493" fmla="*/ 3810236 h 6839191"/>
              <a:gd name="connsiteX4494" fmla="*/ 9115566 w 12192439"/>
              <a:gd name="connsiteY4494" fmla="*/ 3820877 h 6839191"/>
              <a:gd name="connsiteX4495" fmla="*/ 9093165 w 12192439"/>
              <a:gd name="connsiteY4495" fmla="*/ 3866139 h 6839191"/>
              <a:gd name="connsiteX4496" fmla="*/ 9077062 w 12192439"/>
              <a:gd name="connsiteY4496" fmla="*/ 3855937 h 6839191"/>
              <a:gd name="connsiteX4497" fmla="*/ 9072454 w 12192439"/>
              <a:gd name="connsiteY4497" fmla="*/ 3855871 h 6839191"/>
              <a:gd name="connsiteX4498" fmla="*/ 9048276 w 12192439"/>
              <a:gd name="connsiteY4498" fmla="*/ 3902164 h 6839191"/>
              <a:gd name="connsiteX4499" fmla="*/ 9030088 w 12192439"/>
              <a:gd name="connsiteY4499" fmla="*/ 3893278 h 6839191"/>
              <a:gd name="connsiteX4500" fmla="*/ 9055341 w 12192439"/>
              <a:gd name="connsiteY4500" fmla="*/ 3846612 h 6839191"/>
              <a:gd name="connsiteX4501" fmla="*/ 9072454 w 12192439"/>
              <a:gd name="connsiteY4501" fmla="*/ 3855871 h 6839191"/>
              <a:gd name="connsiteX4502" fmla="*/ 9029035 w 12192439"/>
              <a:gd name="connsiteY4502" fmla="*/ 3895231 h 6839191"/>
              <a:gd name="connsiteX4503" fmla="*/ 9047245 w 12192439"/>
              <a:gd name="connsiteY4503" fmla="*/ 3904116 h 6839191"/>
              <a:gd name="connsiteX4504" fmla="*/ 9022585 w 12192439"/>
              <a:gd name="connsiteY4504" fmla="*/ 3950849 h 6839191"/>
              <a:gd name="connsiteX4505" fmla="*/ 9008543 w 12192439"/>
              <a:gd name="connsiteY4505" fmla="*/ 3944464 h 6839191"/>
              <a:gd name="connsiteX4506" fmla="*/ 9003277 w 12192439"/>
              <a:gd name="connsiteY4506" fmla="*/ 3942270 h 6839191"/>
              <a:gd name="connsiteX4507" fmla="*/ 9029035 w 12192439"/>
              <a:gd name="connsiteY4507" fmla="*/ 3895231 h 6839191"/>
              <a:gd name="connsiteX4508" fmla="*/ 9007709 w 12192439"/>
              <a:gd name="connsiteY4508" fmla="*/ 3946417 h 6839191"/>
              <a:gd name="connsiteX4509" fmla="*/ 9021597 w 12192439"/>
              <a:gd name="connsiteY4509" fmla="*/ 3952691 h 6839191"/>
              <a:gd name="connsiteX4510" fmla="*/ 8996433 w 12192439"/>
              <a:gd name="connsiteY4510" fmla="*/ 3999818 h 6839191"/>
              <a:gd name="connsiteX4511" fmla="*/ 8990333 w 12192439"/>
              <a:gd name="connsiteY4511" fmla="*/ 3997186 h 6839191"/>
              <a:gd name="connsiteX4512" fmla="*/ 8975984 w 12192439"/>
              <a:gd name="connsiteY4512" fmla="*/ 3991591 h 6839191"/>
              <a:gd name="connsiteX4513" fmla="*/ 9002247 w 12192439"/>
              <a:gd name="connsiteY4513" fmla="*/ 3944135 h 6839191"/>
              <a:gd name="connsiteX4514" fmla="*/ 9007709 w 12192439"/>
              <a:gd name="connsiteY4514" fmla="*/ 3946417 h 6839191"/>
              <a:gd name="connsiteX4515" fmla="*/ 8989543 w 12192439"/>
              <a:gd name="connsiteY4515" fmla="*/ 3999050 h 6839191"/>
              <a:gd name="connsiteX4516" fmla="*/ 8995466 w 12192439"/>
              <a:gd name="connsiteY4516" fmla="*/ 4001596 h 6839191"/>
              <a:gd name="connsiteX4517" fmla="*/ 8969885 w 12192439"/>
              <a:gd name="connsiteY4517" fmla="*/ 4049030 h 6839191"/>
              <a:gd name="connsiteX4518" fmla="*/ 8948296 w 12192439"/>
              <a:gd name="connsiteY4518" fmla="*/ 4041109 h 6839191"/>
              <a:gd name="connsiteX4519" fmla="*/ 8974997 w 12192439"/>
              <a:gd name="connsiteY4519" fmla="*/ 3993390 h 6839191"/>
              <a:gd name="connsiteX4520" fmla="*/ 8989543 w 12192439"/>
              <a:gd name="connsiteY4520" fmla="*/ 3999050 h 6839191"/>
              <a:gd name="connsiteX4521" fmla="*/ 8999285 w 12192439"/>
              <a:gd name="connsiteY4521" fmla="*/ 4003241 h 6839191"/>
              <a:gd name="connsiteX4522" fmla="*/ 9018943 w 12192439"/>
              <a:gd name="connsiteY4522" fmla="*/ 4012346 h 6839191"/>
              <a:gd name="connsiteX4523" fmla="*/ 8994524 w 12192439"/>
              <a:gd name="connsiteY4523" fmla="*/ 4059385 h 6839191"/>
              <a:gd name="connsiteX4524" fmla="*/ 8973746 w 12192439"/>
              <a:gd name="connsiteY4524" fmla="*/ 4050587 h 6839191"/>
              <a:gd name="connsiteX4525" fmla="*/ 8999285 w 12192439"/>
              <a:gd name="connsiteY4525" fmla="*/ 4003241 h 6839191"/>
              <a:gd name="connsiteX4526" fmla="*/ 9022562 w 12192439"/>
              <a:gd name="connsiteY4526" fmla="*/ 4014123 h 6839191"/>
              <a:gd name="connsiteX4527" fmla="*/ 9041540 w 12192439"/>
              <a:gd name="connsiteY4527" fmla="*/ 4023952 h 6839191"/>
              <a:gd name="connsiteX4528" fmla="*/ 9018373 w 12192439"/>
              <a:gd name="connsiteY4528" fmla="*/ 4070465 h 6839191"/>
              <a:gd name="connsiteX4529" fmla="*/ 8998209 w 12192439"/>
              <a:gd name="connsiteY4529" fmla="*/ 4061031 h 6839191"/>
              <a:gd name="connsiteX4530" fmla="*/ 9022562 w 12192439"/>
              <a:gd name="connsiteY4530" fmla="*/ 4014123 h 6839191"/>
              <a:gd name="connsiteX4531" fmla="*/ 9017517 w 12192439"/>
              <a:gd name="connsiteY4531" fmla="*/ 4072176 h 6839191"/>
              <a:gd name="connsiteX4532" fmla="*/ 8993887 w 12192439"/>
              <a:gd name="connsiteY4532" fmla="*/ 4119171 h 6839191"/>
              <a:gd name="connsiteX4533" fmla="*/ 8972518 w 12192439"/>
              <a:gd name="connsiteY4533" fmla="*/ 4110088 h 6839191"/>
              <a:gd name="connsiteX4534" fmla="*/ 8997332 w 12192439"/>
              <a:gd name="connsiteY4534" fmla="*/ 4062742 h 6839191"/>
              <a:gd name="connsiteX4535" fmla="*/ 9017517 w 12192439"/>
              <a:gd name="connsiteY4535" fmla="*/ 4072176 h 6839191"/>
              <a:gd name="connsiteX4536" fmla="*/ 8989236 w 12192439"/>
              <a:gd name="connsiteY4536" fmla="*/ 4137118 h 6839191"/>
              <a:gd name="connsiteX4537" fmla="*/ 8996651 w 12192439"/>
              <a:gd name="connsiteY4537" fmla="*/ 4122418 h 6839191"/>
              <a:gd name="connsiteX4538" fmla="*/ 9017473 w 12192439"/>
              <a:gd name="connsiteY4538" fmla="*/ 4132050 h 6839191"/>
              <a:gd name="connsiteX4539" fmla="*/ 9006108 w 12192439"/>
              <a:gd name="connsiteY4539" fmla="*/ 4155570 h 6839191"/>
              <a:gd name="connsiteX4540" fmla="*/ 8994743 w 12192439"/>
              <a:gd name="connsiteY4540" fmla="*/ 4178958 h 6839191"/>
              <a:gd name="connsiteX4541" fmla="*/ 8972605 w 12192439"/>
              <a:gd name="connsiteY4541" fmla="*/ 4169787 h 6839191"/>
              <a:gd name="connsiteX4542" fmla="*/ 8989236 w 12192439"/>
              <a:gd name="connsiteY4542" fmla="*/ 4137118 h 6839191"/>
              <a:gd name="connsiteX4543" fmla="*/ 8993777 w 12192439"/>
              <a:gd name="connsiteY4543" fmla="*/ 4180932 h 6839191"/>
              <a:gd name="connsiteX4544" fmla="*/ 8911854 w 12192439"/>
              <a:gd name="connsiteY4544" fmla="*/ 4343858 h 6839191"/>
              <a:gd name="connsiteX4545" fmla="*/ 8558665 w 12192439"/>
              <a:gd name="connsiteY4545" fmla="*/ 4961137 h 6839191"/>
              <a:gd name="connsiteX4546" fmla="*/ 8313180 w 12192439"/>
              <a:gd name="connsiteY4546" fmla="*/ 5379377 h 6839191"/>
              <a:gd name="connsiteX4547" fmla="*/ 8140623 w 12192439"/>
              <a:gd name="connsiteY4547" fmla="*/ 5703934 h 6839191"/>
              <a:gd name="connsiteX4548" fmla="*/ 8069626 w 12192439"/>
              <a:gd name="connsiteY4548" fmla="*/ 5864907 h 6839191"/>
              <a:gd name="connsiteX4549" fmla="*/ 8065304 w 12192439"/>
              <a:gd name="connsiteY4549" fmla="*/ 5875943 h 6839191"/>
              <a:gd name="connsiteX4550" fmla="*/ 8001239 w 12192439"/>
              <a:gd name="connsiteY4550" fmla="*/ 6147010 h 6839191"/>
              <a:gd name="connsiteX4551" fmla="*/ 8045624 w 12192439"/>
              <a:gd name="connsiteY4551" fmla="*/ 6258179 h 6839191"/>
              <a:gd name="connsiteX4552" fmla="*/ 8141391 w 12192439"/>
              <a:gd name="connsiteY4552" fmla="*/ 6318492 h 6839191"/>
              <a:gd name="connsiteX4553" fmla="*/ 8374020 w 12192439"/>
              <a:gd name="connsiteY4553" fmla="*/ 6352521 h 6839191"/>
              <a:gd name="connsiteX4554" fmla="*/ 8411010 w 12192439"/>
              <a:gd name="connsiteY4554" fmla="*/ 6354386 h 6839191"/>
              <a:gd name="connsiteX4555" fmla="*/ 8446728 w 12192439"/>
              <a:gd name="connsiteY4555" fmla="*/ 6356295 h 6839191"/>
              <a:gd name="connsiteX4556" fmla="*/ 8404121 w 12192439"/>
              <a:gd name="connsiteY4556" fmla="*/ 6369502 h 6839191"/>
              <a:gd name="connsiteX4557" fmla="*/ 8344159 w 12192439"/>
              <a:gd name="connsiteY4557" fmla="*/ 6367813 h 6839191"/>
              <a:gd name="connsiteX4558" fmla="*/ 8308375 w 12192439"/>
              <a:gd name="connsiteY4558" fmla="*/ 6366716 h 6839191"/>
              <a:gd name="connsiteX4559" fmla="*/ 7925656 w 12192439"/>
              <a:gd name="connsiteY4559" fmla="*/ 6165111 h 6839191"/>
              <a:gd name="connsiteX4560" fmla="*/ 7994832 w 12192439"/>
              <a:gd name="connsiteY4560" fmla="*/ 5889458 h 6839191"/>
              <a:gd name="connsiteX4561" fmla="*/ 7999396 w 12192439"/>
              <a:gd name="connsiteY4561" fmla="*/ 5878334 h 6839191"/>
              <a:gd name="connsiteX4562" fmla="*/ 8074672 w 12192439"/>
              <a:gd name="connsiteY4562" fmla="*/ 5714355 h 6839191"/>
              <a:gd name="connsiteX4563" fmla="*/ 8256795 w 12192439"/>
              <a:gd name="connsiteY4563" fmla="*/ 5383875 h 6839191"/>
              <a:gd name="connsiteX4564" fmla="*/ 8520753 w 12192439"/>
              <a:gd name="connsiteY4564" fmla="*/ 4948894 h 6839191"/>
              <a:gd name="connsiteX4565" fmla="*/ 8888664 w 12192439"/>
              <a:gd name="connsiteY4565" fmla="*/ 4329290 h 6839191"/>
              <a:gd name="connsiteX4566" fmla="*/ 8971640 w 12192439"/>
              <a:gd name="connsiteY4566" fmla="*/ 4171696 h 6839191"/>
              <a:gd name="connsiteX4567" fmla="*/ 8993777 w 12192439"/>
              <a:gd name="connsiteY4567" fmla="*/ 4180932 h 6839191"/>
              <a:gd name="connsiteX4568" fmla="*/ 8411229 w 12192439"/>
              <a:gd name="connsiteY4568" fmla="*/ 6350547 h 6839191"/>
              <a:gd name="connsiteX4569" fmla="*/ 8374195 w 12192439"/>
              <a:gd name="connsiteY4569" fmla="*/ 6348681 h 6839191"/>
              <a:gd name="connsiteX4570" fmla="*/ 8142686 w 12192439"/>
              <a:gd name="connsiteY4570" fmla="*/ 6314872 h 6839191"/>
              <a:gd name="connsiteX4571" fmla="*/ 8005078 w 12192439"/>
              <a:gd name="connsiteY4571" fmla="*/ 6146747 h 6839191"/>
              <a:gd name="connsiteX4572" fmla="*/ 8068879 w 12192439"/>
              <a:gd name="connsiteY4572" fmla="*/ 5877347 h 6839191"/>
              <a:gd name="connsiteX4573" fmla="*/ 8073224 w 12192439"/>
              <a:gd name="connsiteY4573" fmla="*/ 5866311 h 6839191"/>
              <a:gd name="connsiteX4574" fmla="*/ 8144090 w 12192439"/>
              <a:gd name="connsiteY4574" fmla="*/ 5705601 h 6839191"/>
              <a:gd name="connsiteX4575" fmla="*/ 8316537 w 12192439"/>
              <a:gd name="connsiteY4575" fmla="*/ 5381264 h 6839191"/>
              <a:gd name="connsiteX4576" fmla="*/ 8561978 w 12192439"/>
              <a:gd name="connsiteY4576" fmla="*/ 4963133 h 6839191"/>
              <a:gd name="connsiteX4577" fmla="*/ 8915277 w 12192439"/>
              <a:gd name="connsiteY4577" fmla="*/ 4345635 h 6839191"/>
              <a:gd name="connsiteX4578" fmla="*/ 8997310 w 12192439"/>
              <a:gd name="connsiteY4578" fmla="*/ 4182446 h 6839191"/>
              <a:gd name="connsiteX4579" fmla="*/ 9018964 w 12192439"/>
              <a:gd name="connsiteY4579" fmla="*/ 4192100 h 6839191"/>
              <a:gd name="connsiteX4580" fmla="*/ 8938533 w 12192439"/>
              <a:gd name="connsiteY4580" fmla="*/ 4360313 h 6839191"/>
              <a:gd name="connsiteX4581" fmla="*/ 8600724 w 12192439"/>
              <a:gd name="connsiteY4581" fmla="*/ 4974761 h 6839191"/>
              <a:gd name="connsiteX4582" fmla="*/ 8372989 w 12192439"/>
              <a:gd name="connsiteY4582" fmla="*/ 5376876 h 6839191"/>
              <a:gd name="connsiteX4583" fmla="*/ 8210085 w 12192439"/>
              <a:gd name="connsiteY4583" fmla="*/ 5695290 h 6839191"/>
              <a:gd name="connsiteX4584" fmla="*/ 8143519 w 12192439"/>
              <a:gd name="connsiteY4584" fmla="*/ 5852972 h 6839191"/>
              <a:gd name="connsiteX4585" fmla="*/ 8139438 w 12192439"/>
              <a:gd name="connsiteY4585" fmla="*/ 5863876 h 6839191"/>
              <a:gd name="connsiteX4586" fmla="*/ 8080749 w 12192439"/>
              <a:gd name="connsiteY4586" fmla="*/ 6128668 h 6839191"/>
              <a:gd name="connsiteX4587" fmla="*/ 8123971 w 12192439"/>
              <a:gd name="connsiteY4587" fmla="*/ 6236898 h 6839191"/>
              <a:gd name="connsiteX4588" fmla="*/ 8215943 w 12192439"/>
              <a:gd name="connsiteY4588" fmla="*/ 6296969 h 6839191"/>
              <a:gd name="connsiteX4589" fmla="*/ 8439905 w 12192439"/>
              <a:gd name="connsiteY4589" fmla="*/ 6334333 h 6839191"/>
              <a:gd name="connsiteX4590" fmla="*/ 8477992 w 12192439"/>
              <a:gd name="connsiteY4590" fmla="*/ 6337032 h 6839191"/>
              <a:gd name="connsiteX4591" fmla="*/ 8501929 w 12192439"/>
              <a:gd name="connsiteY4591" fmla="*/ 6338874 h 6839191"/>
              <a:gd name="connsiteX4592" fmla="*/ 8457501 w 12192439"/>
              <a:gd name="connsiteY4592" fmla="*/ 6352916 h 6839191"/>
              <a:gd name="connsiteX4593" fmla="*/ 8411229 w 12192439"/>
              <a:gd name="connsiteY4593" fmla="*/ 6350547 h 6839191"/>
              <a:gd name="connsiteX4594" fmla="*/ 8478300 w 12192439"/>
              <a:gd name="connsiteY4594" fmla="*/ 6333302 h 6839191"/>
              <a:gd name="connsiteX4595" fmla="*/ 8440168 w 12192439"/>
              <a:gd name="connsiteY4595" fmla="*/ 6330581 h 6839191"/>
              <a:gd name="connsiteX4596" fmla="*/ 8217281 w 12192439"/>
              <a:gd name="connsiteY4596" fmla="*/ 6293481 h 6839191"/>
              <a:gd name="connsiteX4597" fmla="*/ 8084479 w 12192439"/>
              <a:gd name="connsiteY4597" fmla="*/ 6128405 h 6839191"/>
              <a:gd name="connsiteX4598" fmla="*/ 8142949 w 12192439"/>
              <a:gd name="connsiteY4598" fmla="*/ 5865192 h 6839191"/>
              <a:gd name="connsiteX4599" fmla="*/ 8147030 w 12192439"/>
              <a:gd name="connsiteY4599" fmla="*/ 5854288 h 6839191"/>
              <a:gd name="connsiteX4600" fmla="*/ 8213485 w 12192439"/>
              <a:gd name="connsiteY4600" fmla="*/ 5696847 h 6839191"/>
              <a:gd name="connsiteX4601" fmla="*/ 8376280 w 12192439"/>
              <a:gd name="connsiteY4601" fmla="*/ 5378653 h 6839191"/>
              <a:gd name="connsiteX4602" fmla="*/ 8603972 w 12192439"/>
              <a:gd name="connsiteY4602" fmla="*/ 4976649 h 6839191"/>
              <a:gd name="connsiteX4603" fmla="*/ 8941889 w 12192439"/>
              <a:gd name="connsiteY4603" fmla="*/ 4361980 h 6839191"/>
              <a:gd name="connsiteX4604" fmla="*/ 9022365 w 12192439"/>
              <a:gd name="connsiteY4604" fmla="*/ 4193635 h 6839191"/>
              <a:gd name="connsiteX4605" fmla="*/ 9043537 w 12192439"/>
              <a:gd name="connsiteY4605" fmla="*/ 4203662 h 6839191"/>
              <a:gd name="connsiteX4606" fmla="*/ 8965190 w 12192439"/>
              <a:gd name="connsiteY4606" fmla="*/ 4376790 h 6839191"/>
              <a:gd name="connsiteX4607" fmla="*/ 8643485 w 12192439"/>
              <a:gd name="connsiteY4607" fmla="*/ 4987728 h 6839191"/>
              <a:gd name="connsiteX4608" fmla="*/ 8432797 w 12192439"/>
              <a:gd name="connsiteY4608" fmla="*/ 5374375 h 6839191"/>
              <a:gd name="connsiteX4609" fmla="*/ 8279568 w 12192439"/>
              <a:gd name="connsiteY4609" fmla="*/ 5686623 h 6839191"/>
              <a:gd name="connsiteX4610" fmla="*/ 8217391 w 12192439"/>
              <a:gd name="connsiteY4610" fmla="*/ 5841036 h 6839191"/>
              <a:gd name="connsiteX4611" fmla="*/ 8213573 w 12192439"/>
              <a:gd name="connsiteY4611" fmla="*/ 5851787 h 6839191"/>
              <a:gd name="connsiteX4612" fmla="*/ 8160238 w 12192439"/>
              <a:gd name="connsiteY4612" fmla="*/ 6110349 h 6839191"/>
              <a:gd name="connsiteX4613" fmla="*/ 8202362 w 12192439"/>
              <a:gd name="connsiteY4613" fmla="*/ 6215638 h 6839191"/>
              <a:gd name="connsiteX4614" fmla="*/ 8290560 w 12192439"/>
              <a:gd name="connsiteY4614" fmla="*/ 6275446 h 6839191"/>
              <a:gd name="connsiteX4615" fmla="*/ 8505966 w 12192439"/>
              <a:gd name="connsiteY4615" fmla="*/ 6316057 h 6839191"/>
              <a:gd name="connsiteX4616" fmla="*/ 8544975 w 12192439"/>
              <a:gd name="connsiteY4616" fmla="*/ 6319677 h 6839191"/>
              <a:gd name="connsiteX4617" fmla="*/ 8557700 w 12192439"/>
              <a:gd name="connsiteY4617" fmla="*/ 6320972 h 6839191"/>
              <a:gd name="connsiteX4618" fmla="*/ 8511583 w 12192439"/>
              <a:gd name="connsiteY4618" fmla="*/ 6335803 h 6839191"/>
              <a:gd name="connsiteX4619" fmla="*/ 8478300 w 12192439"/>
              <a:gd name="connsiteY4619" fmla="*/ 6333302 h 6839191"/>
              <a:gd name="connsiteX4620" fmla="*/ 8545370 w 12192439"/>
              <a:gd name="connsiteY4620" fmla="*/ 6316035 h 6839191"/>
              <a:gd name="connsiteX4621" fmla="*/ 8506273 w 12192439"/>
              <a:gd name="connsiteY4621" fmla="*/ 6312415 h 6839191"/>
              <a:gd name="connsiteX4622" fmla="*/ 8291942 w 12192439"/>
              <a:gd name="connsiteY4622" fmla="*/ 6272046 h 6839191"/>
              <a:gd name="connsiteX4623" fmla="*/ 8163901 w 12192439"/>
              <a:gd name="connsiteY4623" fmla="*/ 6110041 h 6839191"/>
              <a:gd name="connsiteX4624" fmla="*/ 8217018 w 12192439"/>
              <a:gd name="connsiteY4624" fmla="*/ 5852994 h 6839191"/>
              <a:gd name="connsiteX4625" fmla="*/ 8220835 w 12192439"/>
              <a:gd name="connsiteY4625" fmla="*/ 5842243 h 6839191"/>
              <a:gd name="connsiteX4626" fmla="*/ 8282903 w 12192439"/>
              <a:gd name="connsiteY4626" fmla="*/ 5688093 h 6839191"/>
              <a:gd name="connsiteX4627" fmla="*/ 8436022 w 12192439"/>
              <a:gd name="connsiteY4627" fmla="*/ 5376042 h 6839191"/>
              <a:gd name="connsiteX4628" fmla="*/ 8646689 w 12192439"/>
              <a:gd name="connsiteY4628" fmla="*/ 4989505 h 6839191"/>
              <a:gd name="connsiteX4629" fmla="*/ 8968503 w 12192439"/>
              <a:gd name="connsiteY4629" fmla="*/ 4378325 h 6839191"/>
              <a:gd name="connsiteX4630" fmla="*/ 9046828 w 12192439"/>
              <a:gd name="connsiteY4630" fmla="*/ 4205242 h 6839191"/>
              <a:gd name="connsiteX4631" fmla="*/ 9067562 w 12192439"/>
              <a:gd name="connsiteY4631" fmla="*/ 4215619 h 6839191"/>
              <a:gd name="connsiteX4632" fmla="*/ 9067276 w 12192439"/>
              <a:gd name="connsiteY4632" fmla="*/ 4216255 h 6839191"/>
              <a:gd name="connsiteX4633" fmla="*/ 8991847 w 12192439"/>
              <a:gd name="connsiteY4633" fmla="*/ 4393245 h 6839191"/>
              <a:gd name="connsiteX4634" fmla="*/ 8686926 w 12192439"/>
              <a:gd name="connsiteY4634" fmla="*/ 5000080 h 6839191"/>
              <a:gd name="connsiteX4635" fmla="*/ 8492605 w 12192439"/>
              <a:gd name="connsiteY4635" fmla="*/ 5371852 h 6839191"/>
              <a:gd name="connsiteX4636" fmla="*/ 8349030 w 12192439"/>
              <a:gd name="connsiteY4636" fmla="*/ 5677957 h 6839191"/>
              <a:gd name="connsiteX4637" fmla="*/ 8291284 w 12192439"/>
              <a:gd name="connsiteY4637" fmla="*/ 5829101 h 6839191"/>
              <a:gd name="connsiteX4638" fmla="*/ 8287752 w 12192439"/>
              <a:gd name="connsiteY4638" fmla="*/ 5839632 h 6839191"/>
              <a:gd name="connsiteX4639" fmla="*/ 8239770 w 12192439"/>
              <a:gd name="connsiteY4639" fmla="*/ 6092007 h 6839191"/>
              <a:gd name="connsiteX4640" fmla="*/ 8365310 w 12192439"/>
              <a:gd name="connsiteY4640" fmla="*/ 6253901 h 6839191"/>
              <a:gd name="connsiteX4641" fmla="*/ 8572181 w 12192439"/>
              <a:gd name="connsiteY4641" fmla="*/ 6297693 h 6839191"/>
              <a:gd name="connsiteX4642" fmla="*/ 8611979 w 12192439"/>
              <a:gd name="connsiteY4642" fmla="*/ 6302323 h 6839191"/>
              <a:gd name="connsiteX4643" fmla="*/ 8614086 w 12192439"/>
              <a:gd name="connsiteY4643" fmla="*/ 6302586 h 6839191"/>
              <a:gd name="connsiteX4644" fmla="*/ 8566366 w 12192439"/>
              <a:gd name="connsiteY4644" fmla="*/ 6318163 h 6839191"/>
              <a:gd name="connsiteX4645" fmla="*/ 8545370 w 12192439"/>
              <a:gd name="connsiteY4645" fmla="*/ 6316035 h 6839191"/>
              <a:gd name="connsiteX4646" fmla="*/ 8626087 w 12192439"/>
              <a:gd name="connsiteY4646" fmla="*/ 6304100 h 6839191"/>
              <a:gd name="connsiteX4647" fmla="*/ 8644429 w 12192439"/>
              <a:gd name="connsiteY4647" fmla="*/ 6306294 h 6839191"/>
              <a:gd name="connsiteX4648" fmla="*/ 8597916 w 12192439"/>
              <a:gd name="connsiteY4648" fmla="*/ 6320994 h 6839191"/>
              <a:gd name="connsiteX4649" fmla="*/ 8579442 w 12192439"/>
              <a:gd name="connsiteY4649" fmla="*/ 6319370 h 6839191"/>
              <a:gd name="connsiteX4650" fmla="*/ 8626087 w 12192439"/>
              <a:gd name="connsiteY4650" fmla="*/ 6304100 h 6839191"/>
              <a:gd name="connsiteX4651" fmla="*/ 8633985 w 12192439"/>
              <a:gd name="connsiteY4651" fmla="*/ 6301489 h 6839191"/>
              <a:gd name="connsiteX4652" fmla="*/ 8682253 w 12192439"/>
              <a:gd name="connsiteY4652" fmla="*/ 6285451 h 6839191"/>
              <a:gd name="connsiteX4653" fmla="*/ 8700748 w 12192439"/>
              <a:gd name="connsiteY4653" fmla="*/ 6288259 h 6839191"/>
              <a:gd name="connsiteX4654" fmla="*/ 8652700 w 12192439"/>
              <a:gd name="connsiteY4654" fmla="*/ 6303683 h 6839191"/>
              <a:gd name="connsiteX4655" fmla="*/ 8633985 w 12192439"/>
              <a:gd name="connsiteY4655" fmla="*/ 6301489 h 6839191"/>
              <a:gd name="connsiteX4656" fmla="*/ 8712267 w 12192439"/>
              <a:gd name="connsiteY4656" fmla="*/ 6289904 h 6839191"/>
              <a:gd name="connsiteX4657" fmla="*/ 8732035 w 12192439"/>
              <a:gd name="connsiteY4657" fmla="*/ 6292581 h 6839191"/>
              <a:gd name="connsiteX4658" fmla="*/ 8685324 w 12192439"/>
              <a:gd name="connsiteY4658" fmla="*/ 6307105 h 6839191"/>
              <a:gd name="connsiteX4659" fmla="*/ 8665162 w 12192439"/>
              <a:gd name="connsiteY4659" fmla="*/ 6305021 h 6839191"/>
              <a:gd name="connsiteX4660" fmla="*/ 8712267 w 12192439"/>
              <a:gd name="connsiteY4660" fmla="*/ 6289904 h 6839191"/>
              <a:gd name="connsiteX4661" fmla="*/ 8719748 w 12192439"/>
              <a:gd name="connsiteY4661" fmla="*/ 6287469 h 6839191"/>
              <a:gd name="connsiteX4662" fmla="*/ 8768389 w 12192439"/>
              <a:gd name="connsiteY4662" fmla="*/ 6271607 h 6839191"/>
              <a:gd name="connsiteX4663" fmla="*/ 8788135 w 12192439"/>
              <a:gd name="connsiteY4663" fmla="*/ 6274920 h 6839191"/>
              <a:gd name="connsiteX4664" fmla="*/ 8739889 w 12192439"/>
              <a:gd name="connsiteY4664" fmla="*/ 6290124 h 6839191"/>
              <a:gd name="connsiteX4665" fmla="*/ 8719748 w 12192439"/>
              <a:gd name="connsiteY4665" fmla="*/ 6287469 h 6839191"/>
              <a:gd name="connsiteX4666" fmla="*/ 8799017 w 12192439"/>
              <a:gd name="connsiteY4666" fmla="*/ 6276719 h 6839191"/>
              <a:gd name="connsiteX4667" fmla="*/ 8818390 w 12192439"/>
              <a:gd name="connsiteY4667" fmla="*/ 6279659 h 6839191"/>
              <a:gd name="connsiteX4668" fmla="*/ 8771417 w 12192439"/>
              <a:gd name="connsiteY4668" fmla="*/ 6293941 h 6839191"/>
              <a:gd name="connsiteX4669" fmla="*/ 8751824 w 12192439"/>
              <a:gd name="connsiteY4669" fmla="*/ 6291638 h 6839191"/>
              <a:gd name="connsiteX4670" fmla="*/ 8799017 w 12192439"/>
              <a:gd name="connsiteY4670" fmla="*/ 6276719 h 6839191"/>
              <a:gd name="connsiteX4671" fmla="*/ 8806213 w 12192439"/>
              <a:gd name="connsiteY4671" fmla="*/ 6274415 h 6839191"/>
              <a:gd name="connsiteX4672" fmla="*/ 8854964 w 12192439"/>
              <a:gd name="connsiteY4672" fmla="*/ 6258816 h 6839191"/>
              <a:gd name="connsiteX4673" fmla="*/ 8874227 w 12192439"/>
              <a:gd name="connsiteY4673" fmla="*/ 6262414 h 6839191"/>
              <a:gd name="connsiteX4674" fmla="*/ 8825850 w 12192439"/>
              <a:gd name="connsiteY4674" fmla="*/ 6277355 h 6839191"/>
              <a:gd name="connsiteX4675" fmla="*/ 8806213 w 12192439"/>
              <a:gd name="connsiteY4675" fmla="*/ 6274415 h 6839191"/>
              <a:gd name="connsiteX4676" fmla="*/ 8861480 w 12192439"/>
              <a:gd name="connsiteY4676" fmla="*/ 6256710 h 6839191"/>
              <a:gd name="connsiteX4677" fmla="*/ 8911635 w 12192439"/>
              <a:gd name="connsiteY4677" fmla="*/ 6240430 h 6839191"/>
              <a:gd name="connsiteX4678" fmla="*/ 8930810 w 12192439"/>
              <a:gd name="connsiteY4678" fmla="*/ 6244709 h 6839191"/>
              <a:gd name="connsiteX4679" fmla="*/ 8881006 w 12192439"/>
              <a:gd name="connsiteY4679" fmla="*/ 6260307 h 6839191"/>
              <a:gd name="connsiteX4680" fmla="*/ 8861480 w 12192439"/>
              <a:gd name="connsiteY4680" fmla="*/ 6256710 h 6839191"/>
              <a:gd name="connsiteX4681" fmla="*/ 8940486 w 12192439"/>
              <a:gd name="connsiteY4681" fmla="*/ 6246793 h 6839191"/>
              <a:gd name="connsiteX4682" fmla="*/ 8959793 w 12192439"/>
              <a:gd name="connsiteY4682" fmla="*/ 6250808 h 6839191"/>
              <a:gd name="connsiteX4683" fmla="*/ 8911261 w 12192439"/>
              <a:gd name="connsiteY4683" fmla="*/ 6265464 h 6839191"/>
              <a:gd name="connsiteX4684" fmla="*/ 8891559 w 12192439"/>
              <a:gd name="connsiteY4684" fmla="*/ 6262151 h 6839191"/>
              <a:gd name="connsiteX4685" fmla="*/ 8940486 w 12192439"/>
              <a:gd name="connsiteY4685" fmla="*/ 6246793 h 6839191"/>
              <a:gd name="connsiteX4686" fmla="*/ 8969797 w 12192439"/>
              <a:gd name="connsiteY4686" fmla="*/ 6252782 h 6839191"/>
              <a:gd name="connsiteX4687" fmla="*/ 8989236 w 12192439"/>
              <a:gd name="connsiteY4687" fmla="*/ 6256512 h 6839191"/>
              <a:gd name="connsiteX4688" fmla="*/ 8941933 w 12192439"/>
              <a:gd name="connsiteY4688" fmla="*/ 6270246 h 6839191"/>
              <a:gd name="connsiteX4689" fmla="*/ 8922100 w 12192439"/>
              <a:gd name="connsiteY4689" fmla="*/ 6267219 h 6839191"/>
              <a:gd name="connsiteX4690" fmla="*/ 8969797 w 12192439"/>
              <a:gd name="connsiteY4690" fmla="*/ 6252782 h 6839191"/>
              <a:gd name="connsiteX4691" fmla="*/ 8976314 w 12192439"/>
              <a:gd name="connsiteY4691" fmla="*/ 6250808 h 6839191"/>
              <a:gd name="connsiteX4692" fmla="*/ 9025459 w 12192439"/>
              <a:gd name="connsiteY4692" fmla="*/ 6235735 h 6839191"/>
              <a:gd name="connsiteX4693" fmla="*/ 9044810 w 12192439"/>
              <a:gd name="connsiteY4693" fmla="*/ 6240145 h 6839191"/>
              <a:gd name="connsiteX4694" fmla="*/ 8996059 w 12192439"/>
              <a:gd name="connsiteY4694" fmla="*/ 6254516 h 6839191"/>
              <a:gd name="connsiteX4695" fmla="*/ 8976314 w 12192439"/>
              <a:gd name="connsiteY4695" fmla="*/ 6250808 h 6839191"/>
              <a:gd name="connsiteX4696" fmla="*/ 9021993 w 12192439"/>
              <a:gd name="connsiteY4696" fmla="*/ 6231786 h 6839191"/>
              <a:gd name="connsiteX4697" fmla="*/ 9002619 w 12192439"/>
              <a:gd name="connsiteY4697" fmla="*/ 6227091 h 6839191"/>
              <a:gd name="connsiteX4698" fmla="*/ 9054331 w 12192439"/>
              <a:gd name="connsiteY4698" fmla="*/ 6210526 h 6839191"/>
              <a:gd name="connsiteX4699" fmla="*/ 9073222 w 12192439"/>
              <a:gd name="connsiteY4699" fmla="*/ 6215945 h 6839191"/>
              <a:gd name="connsiteX4700" fmla="*/ 9021993 w 12192439"/>
              <a:gd name="connsiteY4700" fmla="*/ 6231786 h 6839191"/>
              <a:gd name="connsiteX4701" fmla="*/ 9016200 w 12192439"/>
              <a:gd name="connsiteY4701" fmla="*/ 6233563 h 6839191"/>
              <a:gd name="connsiteX4702" fmla="*/ 8966243 w 12192439"/>
              <a:gd name="connsiteY4702" fmla="*/ 6248855 h 6839191"/>
              <a:gd name="connsiteX4703" fmla="*/ 8946673 w 12192439"/>
              <a:gd name="connsiteY4703" fmla="*/ 6244862 h 6839191"/>
              <a:gd name="connsiteX4704" fmla="*/ 8997068 w 12192439"/>
              <a:gd name="connsiteY4704" fmla="*/ 6228868 h 6839191"/>
              <a:gd name="connsiteX4705" fmla="*/ 9016200 w 12192439"/>
              <a:gd name="connsiteY4705" fmla="*/ 6233563 h 6839191"/>
              <a:gd name="connsiteX4706" fmla="*/ 8936910 w 12192439"/>
              <a:gd name="connsiteY4706" fmla="*/ 6242799 h 6839191"/>
              <a:gd name="connsiteX4707" fmla="*/ 8917515 w 12192439"/>
              <a:gd name="connsiteY4707" fmla="*/ 6238521 h 6839191"/>
              <a:gd name="connsiteX4708" fmla="*/ 8969095 w 12192439"/>
              <a:gd name="connsiteY4708" fmla="*/ 6221628 h 6839191"/>
              <a:gd name="connsiteX4709" fmla="*/ 8988051 w 12192439"/>
              <a:gd name="connsiteY4709" fmla="*/ 6226586 h 6839191"/>
              <a:gd name="connsiteX4710" fmla="*/ 8936910 w 12192439"/>
              <a:gd name="connsiteY4710" fmla="*/ 6242799 h 6839191"/>
              <a:gd name="connsiteX4711" fmla="*/ 8908080 w 12192439"/>
              <a:gd name="connsiteY4711" fmla="*/ 6236349 h 6839191"/>
              <a:gd name="connsiteX4712" fmla="*/ 8888576 w 12192439"/>
              <a:gd name="connsiteY4712" fmla="*/ 6231720 h 6839191"/>
              <a:gd name="connsiteX4713" fmla="*/ 8941254 w 12192439"/>
              <a:gd name="connsiteY4713" fmla="*/ 6213949 h 6839191"/>
              <a:gd name="connsiteX4714" fmla="*/ 8946936 w 12192439"/>
              <a:gd name="connsiteY4714" fmla="*/ 6215506 h 6839191"/>
              <a:gd name="connsiteX4715" fmla="*/ 8960385 w 12192439"/>
              <a:gd name="connsiteY4715" fmla="*/ 6219236 h 6839191"/>
              <a:gd name="connsiteX4716" fmla="*/ 8908080 w 12192439"/>
              <a:gd name="connsiteY4716" fmla="*/ 6236349 h 6839191"/>
              <a:gd name="connsiteX4717" fmla="*/ 8882915 w 12192439"/>
              <a:gd name="connsiteY4717" fmla="*/ 6233607 h 6839191"/>
              <a:gd name="connsiteX4718" fmla="*/ 8902244 w 12192439"/>
              <a:gd name="connsiteY4718" fmla="*/ 6238236 h 6839191"/>
              <a:gd name="connsiteX4719" fmla="*/ 8851234 w 12192439"/>
              <a:gd name="connsiteY4719" fmla="*/ 6254757 h 6839191"/>
              <a:gd name="connsiteX4720" fmla="*/ 8831444 w 12192439"/>
              <a:gd name="connsiteY4720" fmla="*/ 6250808 h 6839191"/>
              <a:gd name="connsiteX4721" fmla="*/ 8882915 w 12192439"/>
              <a:gd name="connsiteY4721" fmla="*/ 6233607 h 6839191"/>
              <a:gd name="connsiteX4722" fmla="*/ 8844805 w 12192439"/>
              <a:gd name="connsiteY4722" fmla="*/ 6256819 h 6839191"/>
              <a:gd name="connsiteX4723" fmla="*/ 8795200 w 12192439"/>
              <a:gd name="connsiteY4723" fmla="*/ 6272682 h 6839191"/>
              <a:gd name="connsiteX4724" fmla="*/ 8775212 w 12192439"/>
              <a:gd name="connsiteY4724" fmla="*/ 6269369 h 6839191"/>
              <a:gd name="connsiteX4725" fmla="*/ 8825257 w 12192439"/>
              <a:gd name="connsiteY4725" fmla="*/ 6252848 h 6839191"/>
              <a:gd name="connsiteX4726" fmla="*/ 8844805 w 12192439"/>
              <a:gd name="connsiteY4726" fmla="*/ 6256819 h 6839191"/>
              <a:gd name="connsiteX4727" fmla="*/ 8764484 w 12192439"/>
              <a:gd name="connsiteY4727" fmla="*/ 6267526 h 6839191"/>
              <a:gd name="connsiteX4728" fmla="*/ 8746559 w 12192439"/>
              <a:gd name="connsiteY4728" fmla="*/ 6264301 h 6839191"/>
              <a:gd name="connsiteX4729" fmla="*/ 8745659 w 12192439"/>
              <a:gd name="connsiteY4729" fmla="*/ 6264125 h 6839191"/>
              <a:gd name="connsiteX4730" fmla="*/ 8796406 w 12192439"/>
              <a:gd name="connsiteY4730" fmla="*/ 6246837 h 6839191"/>
              <a:gd name="connsiteX4731" fmla="*/ 8812949 w 12192439"/>
              <a:gd name="connsiteY4731" fmla="*/ 6250237 h 6839191"/>
              <a:gd name="connsiteX4732" fmla="*/ 8815406 w 12192439"/>
              <a:gd name="connsiteY4732" fmla="*/ 6250764 h 6839191"/>
              <a:gd name="connsiteX4733" fmla="*/ 8764484 w 12192439"/>
              <a:gd name="connsiteY4733" fmla="*/ 6267526 h 6839191"/>
              <a:gd name="connsiteX4734" fmla="*/ 8745945 w 12192439"/>
              <a:gd name="connsiteY4734" fmla="*/ 6267614 h 6839191"/>
              <a:gd name="connsiteX4735" fmla="*/ 8757814 w 12192439"/>
              <a:gd name="connsiteY4735" fmla="*/ 6269720 h 6839191"/>
              <a:gd name="connsiteX4736" fmla="*/ 8708251 w 12192439"/>
              <a:gd name="connsiteY4736" fmla="*/ 6285846 h 6839191"/>
              <a:gd name="connsiteX4737" fmla="*/ 8689427 w 12192439"/>
              <a:gd name="connsiteY4737" fmla="*/ 6283059 h 6839191"/>
              <a:gd name="connsiteX4738" fmla="*/ 8739055 w 12192439"/>
              <a:gd name="connsiteY4738" fmla="*/ 6266363 h 6839191"/>
              <a:gd name="connsiteX4739" fmla="*/ 8745945 w 12192439"/>
              <a:gd name="connsiteY4739" fmla="*/ 6267614 h 6839191"/>
              <a:gd name="connsiteX4740" fmla="*/ 9112823 w 12192439"/>
              <a:gd name="connsiteY4740" fmla="*/ 4237493 h 6839191"/>
              <a:gd name="connsiteX4741" fmla="*/ 9094876 w 12192439"/>
              <a:gd name="connsiteY4741" fmla="*/ 4227445 h 6839191"/>
              <a:gd name="connsiteX4742" fmla="*/ 9111529 w 12192439"/>
              <a:gd name="connsiteY4742" fmla="*/ 4184179 h 6839191"/>
              <a:gd name="connsiteX4743" fmla="*/ 9129695 w 12192439"/>
              <a:gd name="connsiteY4743" fmla="*/ 4196158 h 6839191"/>
              <a:gd name="connsiteX4744" fmla="*/ 9114601 w 12192439"/>
              <a:gd name="connsiteY4744" fmla="*/ 4238525 h 6839191"/>
              <a:gd name="connsiteX4745" fmla="*/ 9112823 w 12192439"/>
              <a:gd name="connsiteY4745" fmla="*/ 4237493 h 6839191"/>
              <a:gd name="connsiteX4746" fmla="*/ 9112231 w 12192439"/>
              <a:gd name="connsiteY4746" fmla="*/ 4182314 h 6839191"/>
              <a:gd name="connsiteX4747" fmla="*/ 9128533 w 12192439"/>
              <a:gd name="connsiteY4747" fmla="*/ 4139532 h 6839191"/>
              <a:gd name="connsiteX4748" fmla="*/ 9145162 w 12192439"/>
              <a:gd name="connsiteY4748" fmla="*/ 4152257 h 6839191"/>
              <a:gd name="connsiteX4749" fmla="*/ 9130397 w 12192439"/>
              <a:gd name="connsiteY4749" fmla="*/ 4194228 h 6839191"/>
              <a:gd name="connsiteX4750" fmla="*/ 9112231 w 12192439"/>
              <a:gd name="connsiteY4750" fmla="*/ 4182314 h 6839191"/>
              <a:gd name="connsiteX4751" fmla="*/ 9109269 w 12192439"/>
              <a:gd name="connsiteY4751" fmla="*/ 4180406 h 6839191"/>
              <a:gd name="connsiteX4752" fmla="*/ 9090576 w 12192439"/>
              <a:gd name="connsiteY4752" fmla="*/ 4168953 h 6839191"/>
              <a:gd name="connsiteX4753" fmla="*/ 9108413 w 12192439"/>
              <a:gd name="connsiteY4753" fmla="*/ 4125139 h 6839191"/>
              <a:gd name="connsiteX4754" fmla="*/ 9125636 w 12192439"/>
              <a:gd name="connsiteY4754" fmla="*/ 4137382 h 6839191"/>
              <a:gd name="connsiteX4755" fmla="*/ 9109269 w 12192439"/>
              <a:gd name="connsiteY4755" fmla="*/ 4180406 h 6839191"/>
              <a:gd name="connsiteX4756" fmla="*/ 9087483 w 12192439"/>
              <a:gd name="connsiteY4756" fmla="*/ 4167132 h 6839191"/>
              <a:gd name="connsiteX4757" fmla="*/ 9068286 w 12192439"/>
              <a:gd name="connsiteY4757" fmla="*/ 4156140 h 6839191"/>
              <a:gd name="connsiteX4758" fmla="*/ 9087637 w 12192439"/>
              <a:gd name="connsiteY4758" fmla="*/ 4111405 h 6839191"/>
              <a:gd name="connsiteX4759" fmla="*/ 9105408 w 12192439"/>
              <a:gd name="connsiteY4759" fmla="*/ 4123099 h 6839191"/>
              <a:gd name="connsiteX4760" fmla="*/ 9087483 w 12192439"/>
              <a:gd name="connsiteY4760" fmla="*/ 4167132 h 6839191"/>
              <a:gd name="connsiteX4761" fmla="*/ 9088426 w 12192439"/>
              <a:gd name="connsiteY4761" fmla="*/ 4109606 h 6839191"/>
              <a:gd name="connsiteX4762" fmla="*/ 9107272 w 12192439"/>
              <a:gd name="connsiteY4762" fmla="*/ 4065594 h 6839191"/>
              <a:gd name="connsiteX4763" fmla="*/ 9123574 w 12192439"/>
              <a:gd name="connsiteY4763" fmla="*/ 4077990 h 6839191"/>
              <a:gd name="connsiteX4764" fmla="*/ 9106154 w 12192439"/>
              <a:gd name="connsiteY4764" fmla="*/ 4121277 h 6839191"/>
              <a:gd name="connsiteX4765" fmla="*/ 9088426 w 12192439"/>
              <a:gd name="connsiteY4765" fmla="*/ 4109606 h 6839191"/>
              <a:gd name="connsiteX4766" fmla="*/ 9085311 w 12192439"/>
              <a:gd name="connsiteY4766" fmla="*/ 4107631 h 6839191"/>
              <a:gd name="connsiteX4767" fmla="*/ 9066991 w 12192439"/>
              <a:gd name="connsiteY4767" fmla="*/ 4096486 h 6839191"/>
              <a:gd name="connsiteX4768" fmla="*/ 9087285 w 12192439"/>
              <a:gd name="connsiteY4768" fmla="*/ 4051597 h 6839191"/>
              <a:gd name="connsiteX4769" fmla="*/ 9104245 w 12192439"/>
              <a:gd name="connsiteY4769" fmla="*/ 4063400 h 6839191"/>
              <a:gd name="connsiteX4770" fmla="*/ 9085311 w 12192439"/>
              <a:gd name="connsiteY4770" fmla="*/ 4107631 h 6839191"/>
              <a:gd name="connsiteX4771" fmla="*/ 9088163 w 12192439"/>
              <a:gd name="connsiteY4771" fmla="*/ 4049644 h 6839191"/>
              <a:gd name="connsiteX4772" fmla="*/ 9108084 w 12192439"/>
              <a:gd name="connsiteY4772" fmla="*/ 4005106 h 6839191"/>
              <a:gd name="connsiteX4773" fmla="*/ 9123662 w 12192439"/>
              <a:gd name="connsiteY4773" fmla="*/ 4017458 h 6839191"/>
              <a:gd name="connsiteX4774" fmla="*/ 9105101 w 12192439"/>
              <a:gd name="connsiteY4774" fmla="*/ 4061382 h 6839191"/>
              <a:gd name="connsiteX4775" fmla="*/ 9088163 w 12192439"/>
              <a:gd name="connsiteY4775" fmla="*/ 4049644 h 6839191"/>
              <a:gd name="connsiteX4776" fmla="*/ 9084982 w 12192439"/>
              <a:gd name="connsiteY4776" fmla="*/ 4047559 h 6839191"/>
              <a:gd name="connsiteX4777" fmla="*/ 9067407 w 12192439"/>
              <a:gd name="connsiteY4777" fmla="*/ 4036436 h 6839191"/>
              <a:gd name="connsiteX4778" fmla="*/ 9088711 w 12192439"/>
              <a:gd name="connsiteY4778" fmla="*/ 3991130 h 6839191"/>
              <a:gd name="connsiteX4779" fmla="*/ 9105013 w 12192439"/>
              <a:gd name="connsiteY4779" fmla="*/ 4002802 h 6839191"/>
              <a:gd name="connsiteX4780" fmla="*/ 9084982 w 12192439"/>
              <a:gd name="connsiteY4780" fmla="*/ 4047559 h 6839191"/>
              <a:gd name="connsiteX4781" fmla="*/ 9089546 w 12192439"/>
              <a:gd name="connsiteY4781" fmla="*/ 3989331 h 6839191"/>
              <a:gd name="connsiteX4782" fmla="*/ 9110213 w 12192439"/>
              <a:gd name="connsiteY4782" fmla="*/ 3944815 h 6839191"/>
              <a:gd name="connsiteX4783" fmla="*/ 9125154 w 12192439"/>
              <a:gd name="connsiteY4783" fmla="*/ 3957123 h 6839191"/>
              <a:gd name="connsiteX4784" fmla="*/ 9105802 w 12192439"/>
              <a:gd name="connsiteY4784" fmla="*/ 4001003 h 6839191"/>
              <a:gd name="connsiteX4785" fmla="*/ 9089546 w 12192439"/>
              <a:gd name="connsiteY4785" fmla="*/ 3989331 h 6839191"/>
              <a:gd name="connsiteX4786" fmla="*/ 9086364 w 12192439"/>
              <a:gd name="connsiteY4786" fmla="*/ 3987137 h 6839191"/>
              <a:gd name="connsiteX4787" fmla="*/ 9069448 w 12192439"/>
              <a:gd name="connsiteY4787" fmla="*/ 3976233 h 6839191"/>
              <a:gd name="connsiteX4788" fmla="*/ 9091497 w 12192439"/>
              <a:gd name="connsiteY4788" fmla="*/ 3930949 h 6839191"/>
              <a:gd name="connsiteX4789" fmla="*/ 9107119 w 12192439"/>
              <a:gd name="connsiteY4789" fmla="*/ 3942424 h 6839191"/>
              <a:gd name="connsiteX4790" fmla="*/ 9086364 w 12192439"/>
              <a:gd name="connsiteY4790" fmla="*/ 3987137 h 6839191"/>
              <a:gd name="connsiteX4791" fmla="*/ 9092485 w 12192439"/>
              <a:gd name="connsiteY4791" fmla="*/ 3928909 h 6839191"/>
              <a:gd name="connsiteX4792" fmla="*/ 9114030 w 12192439"/>
              <a:gd name="connsiteY4792" fmla="*/ 3884085 h 6839191"/>
              <a:gd name="connsiteX4793" fmla="*/ 9128357 w 12192439"/>
              <a:gd name="connsiteY4793" fmla="*/ 3896021 h 6839191"/>
              <a:gd name="connsiteX4794" fmla="*/ 9108084 w 12192439"/>
              <a:gd name="connsiteY4794" fmla="*/ 3940317 h 6839191"/>
              <a:gd name="connsiteX4795" fmla="*/ 9092485 w 12192439"/>
              <a:gd name="connsiteY4795" fmla="*/ 3928909 h 6839191"/>
              <a:gd name="connsiteX4796" fmla="*/ 9115017 w 12192439"/>
              <a:gd name="connsiteY4796" fmla="*/ 3882023 h 6839191"/>
              <a:gd name="connsiteX4797" fmla="*/ 9135992 w 12192439"/>
              <a:gd name="connsiteY4797" fmla="*/ 3837726 h 6839191"/>
              <a:gd name="connsiteX4798" fmla="*/ 9149024 w 12192439"/>
              <a:gd name="connsiteY4798" fmla="*/ 3850144 h 6839191"/>
              <a:gd name="connsiteX4799" fmla="*/ 9129322 w 12192439"/>
              <a:gd name="connsiteY4799" fmla="*/ 3893871 h 6839191"/>
              <a:gd name="connsiteX4800" fmla="*/ 9115017 w 12192439"/>
              <a:gd name="connsiteY4800" fmla="*/ 3882023 h 6839191"/>
              <a:gd name="connsiteX4801" fmla="*/ 9111814 w 12192439"/>
              <a:gd name="connsiteY4801" fmla="*/ 3879544 h 6839191"/>
              <a:gd name="connsiteX4802" fmla="*/ 9096544 w 12192439"/>
              <a:gd name="connsiteY4802" fmla="*/ 3868398 h 6839191"/>
              <a:gd name="connsiteX4803" fmla="*/ 9118857 w 12192439"/>
              <a:gd name="connsiteY4803" fmla="*/ 3823356 h 6839191"/>
              <a:gd name="connsiteX4804" fmla="*/ 9132921 w 12192439"/>
              <a:gd name="connsiteY4804" fmla="*/ 3834984 h 6839191"/>
              <a:gd name="connsiteX4805" fmla="*/ 9111814 w 12192439"/>
              <a:gd name="connsiteY4805" fmla="*/ 3879544 h 6839191"/>
              <a:gd name="connsiteX4806" fmla="*/ 9119845 w 12192439"/>
              <a:gd name="connsiteY4806" fmla="*/ 3821337 h 6839191"/>
              <a:gd name="connsiteX4807" fmla="*/ 9141542 w 12192439"/>
              <a:gd name="connsiteY4807" fmla="*/ 3776887 h 6839191"/>
              <a:gd name="connsiteX4808" fmla="*/ 9154334 w 12192439"/>
              <a:gd name="connsiteY4808" fmla="*/ 3789042 h 6839191"/>
              <a:gd name="connsiteX4809" fmla="*/ 9133886 w 12192439"/>
              <a:gd name="connsiteY4809" fmla="*/ 3832966 h 6839191"/>
              <a:gd name="connsiteX4810" fmla="*/ 9119845 w 12192439"/>
              <a:gd name="connsiteY4810" fmla="*/ 3821337 h 6839191"/>
              <a:gd name="connsiteX4811" fmla="*/ 9116575 w 12192439"/>
              <a:gd name="connsiteY4811" fmla="*/ 3818814 h 6839191"/>
              <a:gd name="connsiteX4812" fmla="*/ 9101656 w 12192439"/>
              <a:gd name="connsiteY4812" fmla="*/ 3808173 h 6839191"/>
              <a:gd name="connsiteX4813" fmla="*/ 9124627 w 12192439"/>
              <a:gd name="connsiteY4813" fmla="*/ 3763021 h 6839191"/>
              <a:gd name="connsiteX4814" fmla="*/ 9138383 w 12192439"/>
              <a:gd name="connsiteY4814" fmla="*/ 3774145 h 6839191"/>
              <a:gd name="connsiteX4815" fmla="*/ 9116575 w 12192439"/>
              <a:gd name="connsiteY4815" fmla="*/ 3818814 h 6839191"/>
              <a:gd name="connsiteX4816" fmla="*/ 9125724 w 12192439"/>
              <a:gd name="connsiteY4816" fmla="*/ 3760871 h 6839191"/>
              <a:gd name="connsiteX4817" fmla="*/ 9148059 w 12192439"/>
              <a:gd name="connsiteY4817" fmla="*/ 3716311 h 6839191"/>
              <a:gd name="connsiteX4818" fmla="*/ 9160587 w 12192439"/>
              <a:gd name="connsiteY4818" fmla="*/ 3727961 h 6839191"/>
              <a:gd name="connsiteX4819" fmla="*/ 9139436 w 12192439"/>
              <a:gd name="connsiteY4819" fmla="*/ 3771973 h 6839191"/>
              <a:gd name="connsiteX4820" fmla="*/ 9125724 w 12192439"/>
              <a:gd name="connsiteY4820" fmla="*/ 3760871 h 6839191"/>
              <a:gd name="connsiteX4821" fmla="*/ 9122368 w 12192439"/>
              <a:gd name="connsiteY4821" fmla="*/ 3758370 h 6839191"/>
              <a:gd name="connsiteX4822" fmla="*/ 9107646 w 12192439"/>
              <a:gd name="connsiteY4822" fmla="*/ 3748256 h 6839191"/>
              <a:gd name="connsiteX4823" fmla="*/ 9131231 w 12192439"/>
              <a:gd name="connsiteY4823" fmla="*/ 3702994 h 6839191"/>
              <a:gd name="connsiteX4824" fmla="*/ 9144833 w 12192439"/>
              <a:gd name="connsiteY4824" fmla="*/ 3713547 h 6839191"/>
              <a:gd name="connsiteX4825" fmla="*/ 9122368 w 12192439"/>
              <a:gd name="connsiteY4825" fmla="*/ 3758370 h 6839191"/>
              <a:gd name="connsiteX4826" fmla="*/ 9102884 w 12192439"/>
              <a:gd name="connsiteY4826" fmla="*/ 3748212 h 6839191"/>
              <a:gd name="connsiteX4827" fmla="*/ 9078597 w 12192439"/>
              <a:gd name="connsiteY4827" fmla="*/ 3794198 h 6839191"/>
              <a:gd name="connsiteX4828" fmla="*/ 9063174 w 12192439"/>
              <a:gd name="connsiteY4828" fmla="*/ 3786299 h 6839191"/>
              <a:gd name="connsiteX4829" fmla="*/ 9061769 w 12192439"/>
              <a:gd name="connsiteY4829" fmla="*/ 3785663 h 6839191"/>
              <a:gd name="connsiteX4830" fmla="*/ 9087176 w 12192439"/>
              <a:gd name="connsiteY4830" fmla="*/ 3739304 h 6839191"/>
              <a:gd name="connsiteX4831" fmla="*/ 9102884 w 12192439"/>
              <a:gd name="connsiteY4831" fmla="*/ 3748212 h 6839191"/>
              <a:gd name="connsiteX4832" fmla="*/ 9062142 w 12192439"/>
              <a:gd name="connsiteY4832" fmla="*/ 3788471 h 6839191"/>
              <a:gd name="connsiteX4833" fmla="*/ 9077479 w 12192439"/>
              <a:gd name="connsiteY4833" fmla="*/ 3796282 h 6839191"/>
              <a:gd name="connsiteX4834" fmla="*/ 9052642 w 12192439"/>
              <a:gd name="connsiteY4834" fmla="*/ 3842707 h 6839191"/>
              <a:gd name="connsiteX4835" fmla="*/ 9044963 w 12192439"/>
              <a:gd name="connsiteY4835" fmla="*/ 3839021 h 6839191"/>
              <a:gd name="connsiteX4836" fmla="*/ 9034652 w 12192439"/>
              <a:gd name="connsiteY4836" fmla="*/ 3834633 h 6839191"/>
              <a:gd name="connsiteX4837" fmla="*/ 9060607 w 12192439"/>
              <a:gd name="connsiteY4837" fmla="*/ 3787791 h 6839191"/>
              <a:gd name="connsiteX4838" fmla="*/ 9062142 w 12192439"/>
              <a:gd name="connsiteY4838" fmla="*/ 3788471 h 6839191"/>
              <a:gd name="connsiteX4839" fmla="*/ 9043998 w 12192439"/>
              <a:gd name="connsiteY4839" fmla="*/ 3841105 h 6839191"/>
              <a:gd name="connsiteX4840" fmla="*/ 9051567 w 12192439"/>
              <a:gd name="connsiteY4840" fmla="*/ 3844725 h 6839191"/>
              <a:gd name="connsiteX4841" fmla="*/ 9026226 w 12192439"/>
              <a:gd name="connsiteY4841" fmla="*/ 3891523 h 6839191"/>
              <a:gd name="connsiteX4842" fmla="*/ 9007029 w 12192439"/>
              <a:gd name="connsiteY4842" fmla="*/ 3883932 h 6839191"/>
              <a:gd name="connsiteX4843" fmla="*/ 9033532 w 12192439"/>
              <a:gd name="connsiteY4843" fmla="*/ 3836651 h 6839191"/>
              <a:gd name="connsiteX4844" fmla="*/ 9043998 w 12192439"/>
              <a:gd name="connsiteY4844" fmla="*/ 3841105 h 6839191"/>
              <a:gd name="connsiteX4845" fmla="*/ 9025173 w 12192439"/>
              <a:gd name="connsiteY4845" fmla="*/ 3893476 h 6839191"/>
              <a:gd name="connsiteX4846" fmla="*/ 8999306 w 12192439"/>
              <a:gd name="connsiteY4846" fmla="*/ 3940690 h 6839191"/>
              <a:gd name="connsiteX4847" fmla="*/ 8978924 w 12192439"/>
              <a:gd name="connsiteY4847" fmla="*/ 3933494 h 6839191"/>
              <a:gd name="connsiteX4848" fmla="*/ 9005910 w 12192439"/>
              <a:gd name="connsiteY4848" fmla="*/ 3885885 h 6839191"/>
              <a:gd name="connsiteX4849" fmla="*/ 9025173 w 12192439"/>
              <a:gd name="connsiteY4849" fmla="*/ 3893476 h 6839191"/>
              <a:gd name="connsiteX4850" fmla="*/ 8998275 w 12192439"/>
              <a:gd name="connsiteY4850" fmla="*/ 3942555 h 6839191"/>
              <a:gd name="connsiteX4851" fmla="*/ 8971948 w 12192439"/>
              <a:gd name="connsiteY4851" fmla="*/ 3990143 h 6839191"/>
              <a:gd name="connsiteX4852" fmla="*/ 8950446 w 12192439"/>
              <a:gd name="connsiteY4852" fmla="*/ 3983188 h 6839191"/>
              <a:gd name="connsiteX4853" fmla="*/ 8977849 w 12192439"/>
              <a:gd name="connsiteY4853" fmla="*/ 3935381 h 6839191"/>
              <a:gd name="connsiteX4854" fmla="*/ 8998275 w 12192439"/>
              <a:gd name="connsiteY4854" fmla="*/ 3942555 h 6839191"/>
              <a:gd name="connsiteX4855" fmla="*/ 8970960 w 12192439"/>
              <a:gd name="connsiteY4855" fmla="*/ 3991942 h 6839191"/>
              <a:gd name="connsiteX4856" fmla="*/ 8944215 w 12192439"/>
              <a:gd name="connsiteY4856" fmla="*/ 4039749 h 6839191"/>
              <a:gd name="connsiteX4857" fmla="*/ 8921749 w 12192439"/>
              <a:gd name="connsiteY4857" fmla="*/ 4032794 h 6839191"/>
              <a:gd name="connsiteX4858" fmla="*/ 8949415 w 12192439"/>
              <a:gd name="connsiteY4858" fmla="*/ 3984987 h 6839191"/>
              <a:gd name="connsiteX4859" fmla="*/ 8970960 w 12192439"/>
              <a:gd name="connsiteY4859" fmla="*/ 3991942 h 6839191"/>
              <a:gd name="connsiteX4860" fmla="*/ 8943250 w 12192439"/>
              <a:gd name="connsiteY4860" fmla="*/ 4041460 h 6839191"/>
              <a:gd name="connsiteX4861" fmla="*/ 8924535 w 12192439"/>
              <a:gd name="connsiteY4861" fmla="*/ 4074634 h 6839191"/>
              <a:gd name="connsiteX4862" fmla="*/ 8916198 w 12192439"/>
              <a:gd name="connsiteY4862" fmla="*/ 4089355 h 6839191"/>
              <a:gd name="connsiteX4863" fmla="*/ 8892876 w 12192439"/>
              <a:gd name="connsiteY4863" fmla="*/ 4082181 h 6839191"/>
              <a:gd name="connsiteX4864" fmla="*/ 8907883 w 12192439"/>
              <a:gd name="connsiteY4864" fmla="*/ 4056577 h 6839191"/>
              <a:gd name="connsiteX4865" fmla="*/ 8920762 w 12192439"/>
              <a:gd name="connsiteY4865" fmla="*/ 4034527 h 6839191"/>
              <a:gd name="connsiteX4866" fmla="*/ 8943250 w 12192439"/>
              <a:gd name="connsiteY4866" fmla="*/ 4041460 h 6839191"/>
              <a:gd name="connsiteX4867" fmla="*/ 8928221 w 12192439"/>
              <a:gd name="connsiteY4867" fmla="*/ 4076718 h 6839191"/>
              <a:gd name="connsiteX4868" fmla="*/ 8947331 w 12192439"/>
              <a:gd name="connsiteY4868" fmla="*/ 4042842 h 6839191"/>
              <a:gd name="connsiteX4869" fmla="*/ 8968941 w 12192439"/>
              <a:gd name="connsiteY4869" fmla="*/ 4050763 h 6839191"/>
              <a:gd name="connsiteX4870" fmla="*/ 8944939 w 12192439"/>
              <a:gd name="connsiteY4870" fmla="*/ 4094862 h 6839191"/>
              <a:gd name="connsiteX4871" fmla="*/ 8942921 w 12192439"/>
              <a:gd name="connsiteY4871" fmla="*/ 4098504 h 6839191"/>
              <a:gd name="connsiteX4872" fmla="*/ 8920301 w 12192439"/>
              <a:gd name="connsiteY4872" fmla="*/ 4090671 h 6839191"/>
              <a:gd name="connsiteX4873" fmla="*/ 8928221 w 12192439"/>
              <a:gd name="connsiteY4873" fmla="*/ 4076718 h 6839191"/>
              <a:gd name="connsiteX4874" fmla="*/ 8948559 w 12192439"/>
              <a:gd name="connsiteY4874" fmla="*/ 4096837 h 6839191"/>
              <a:gd name="connsiteX4875" fmla="*/ 8972825 w 12192439"/>
              <a:gd name="connsiteY4875" fmla="*/ 4052277 h 6839191"/>
              <a:gd name="connsiteX4876" fmla="*/ 8993624 w 12192439"/>
              <a:gd name="connsiteY4876" fmla="*/ 4061096 h 6839191"/>
              <a:gd name="connsiteX4877" fmla="*/ 8968744 w 12192439"/>
              <a:gd name="connsiteY4877" fmla="*/ 4108574 h 6839191"/>
              <a:gd name="connsiteX4878" fmla="*/ 8953913 w 12192439"/>
              <a:gd name="connsiteY4878" fmla="*/ 4102651 h 6839191"/>
              <a:gd name="connsiteX4879" fmla="*/ 8946848 w 12192439"/>
              <a:gd name="connsiteY4879" fmla="*/ 4099974 h 6839191"/>
              <a:gd name="connsiteX4880" fmla="*/ 8948559 w 12192439"/>
              <a:gd name="connsiteY4880" fmla="*/ 4096837 h 6839191"/>
              <a:gd name="connsiteX4881" fmla="*/ 8953255 w 12192439"/>
              <a:gd name="connsiteY4881" fmla="*/ 4104340 h 6839191"/>
              <a:gd name="connsiteX4882" fmla="*/ 8967888 w 12192439"/>
              <a:gd name="connsiteY4882" fmla="*/ 4110220 h 6839191"/>
              <a:gd name="connsiteX4883" fmla="*/ 8965322 w 12192439"/>
              <a:gd name="connsiteY4883" fmla="*/ 4115091 h 6839191"/>
              <a:gd name="connsiteX4884" fmla="*/ 8942526 w 12192439"/>
              <a:gd name="connsiteY4884" fmla="*/ 4158049 h 6839191"/>
              <a:gd name="connsiteX4885" fmla="*/ 8919467 w 12192439"/>
              <a:gd name="connsiteY4885" fmla="*/ 4149624 h 6839191"/>
              <a:gd name="connsiteX4886" fmla="*/ 8945970 w 12192439"/>
              <a:gd name="connsiteY4886" fmla="*/ 4101575 h 6839191"/>
              <a:gd name="connsiteX4887" fmla="*/ 8953255 w 12192439"/>
              <a:gd name="connsiteY4887" fmla="*/ 4104340 h 6839191"/>
              <a:gd name="connsiteX4888" fmla="*/ 8941561 w 12192439"/>
              <a:gd name="connsiteY4888" fmla="*/ 4159892 h 6839191"/>
              <a:gd name="connsiteX4889" fmla="*/ 8858540 w 12192439"/>
              <a:gd name="connsiteY4889" fmla="*/ 4310948 h 6839191"/>
              <a:gd name="connsiteX4890" fmla="*/ 8476961 w 12192439"/>
              <a:gd name="connsiteY4890" fmla="*/ 4931738 h 6839191"/>
              <a:gd name="connsiteX4891" fmla="*/ 8193586 w 12192439"/>
              <a:gd name="connsiteY4891" fmla="*/ 5384401 h 6839191"/>
              <a:gd name="connsiteX4892" fmla="*/ 8001678 w 12192439"/>
              <a:gd name="connsiteY4892" fmla="*/ 5721266 h 6839191"/>
              <a:gd name="connsiteX4893" fmla="*/ 7921882 w 12192439"/>
              <a:gd name="connsiteY4893" fmla="*/ 5888778 h 6839191"/>
              <a:gd name="connsiteX4894" fmla="*/ 7917099 w 12192439"/>
              <a:gd name="connsiteY4894" fmla="*/ 5899923 h 6839191"/>
              <a:gd name="connsiteX4895" fmla="*/ 7842218 w 12192439"/>
              <a:gd name="connsiteY4895" fmla="*/ 6183672 h 6839191"/>
              <a:gd name="connsiteX4896" fmla="*/ 7888972 w 12192439"/>
              <a:gd name="connsiteY4896" fmla="*/ 6300787 h 6839191"/>
              <a:gd name="connsiteX4897" fmla="*/ 7992616 w 12192439"/>
              <a:gd name="connsiteY4897" fmla="*/ 6361495 h 6839191"/>
              <a:gd name="connsiteX4898" fmla="*/ 8242687 w 12192439"/>
              <a:gd name="connsiteY4898" fmla="*/ 6388678 h 6839191"/>
              <a:gd name="connsiteX4899" fmla="*/ 8277024 w 12192439"/>
              <a:gd name="connsiteY4899" fmla="*/ 6389095 h 6839191"/>
              <a:gd name="connsiteX4900" fmla="*/ 8334594 w 12192439"/>
              <a:gd name="connsiteY4900" fmla="*/ 6389666 h 6839191"/>
              <a:gd name="connsiteX4901" fmla="*/ 8337863 w 12192439"/>
              <a:gd name="connsiteY4901" fmla="*/ 6389644 h 6839191"/>
              <a:gd name="connsiteX4902" fmla="*/ 8299490 w 12192439"/>
              <a:gd name="connsiteY4902" fmla="*/ 6401096 h 6839191"/>
              <a:gd name="connsiteX4903" fmla="*/ 8214429 w 12192439"/>
              <a:gd name="connsiteY4903" fmla="*/ 6402303 h 6839191"/>
              <a:gd name="connsiteX4904" fmla="*/ 8210041 w 12192439"/>
              <a:gd name="connsiteY4904" fmla="*/ 6402303 h 6839191"/>
              <a:gd name="connsiteX4905" fmla="*/ 8177219 w 12192439"/>
              <a:gd name="connsiteY4905" fmla="*/ 6402478 h 6839191"/>
              <a:gd name="connsiteX4906" fmla="*/ 7919556 w 12192439"/>
              <a:gd name="connsiteY4906" fmla="*/ 6379003 h 6839191"/>
              <a:gd name="connsiteX4907" fmla="*/ 7766833 w 12192439"/>
              <a:gd name="connsiteY4907" fmla="*/ 6201816 h 6839191"/>
              <a:gd name="connsiteX4908" fmla="*/ 7846804 w 12192439"/>
              <a:gd name="connsiteY4908" fmla="*/ 5913548 h 6839191"/>
              <a:gd name="connsiteX4909" fmla="*/ 7851762 w 12192439"/>
              <a:gd name="connsiteY4909" fmla="*/ 5902380 h 6839191"/>
              <a:gd name="connsiteX4910" fmla="*/ 7935858 w 12192439"/>
              <a:gd name="connsiteY4910" fmla="*/ 5731863 h 6839191"/>
              <a:gd name="connsiteX4911" fmla="*/ 8137288 w 12192439"/>
              <a:gd name="connsiteY4911" fmla="*/ 5389075 h 6839191"/>
              <a:gd name="connsiteX4912" fmla="*/ 8440892 w 12192439"/>
              <a:gd name="connsiteY4912" fmla="*/ 4918025 h 6839191"/>
              <a:gd name="connsiteX4913" fmla="*/ 8835416 w 12192439"/>
              <a:gd name="connsiteY4913" fmla="*/ 4296599 h 6839191"/>
              <a:gd name="connsiteX4914" fmla="*/ 8918480 w 12192439"/>
              <a:gd name="connsiteY4914" fmla="*/ 4151379 h 6839191"/>
              <a:gd name="connsiteX4915" fmla="*/ 8941561 w 12192439"/>
              <a:gd name="connsiteY4915" fmla="*/ 4159892 h 6839191"/>
              <a:gd name="connsiteX4916" fmla="*/ 8277089 w 12192439"/>
              <a:gd name="connsiteY4916" fmla="*/ 6385058 h 6839191"/>
              <a:gd name="connsiteX4917" fmla="*/ 8242731 w 12192439"/>
              <a:gd name="connsiteY4917" fmla="*/ 6384641 h 6839191"/>
              <a:gd name="connsiteX4918" fmla="*/ 7846255 w 12192439"/>
              <a:gd name="connsiteY4918" fmla="*/ 6183474 h 6839191"/>
              <a:gd name="connsiteX4919" fmla="*/ 7920807 w 12192439"/>
              <a:gd name="connsiteY4919" fmla="*/ 5901503 h 6839191"/>
              <a:gd name="connsiteX4920" fmla="*/ 7925590 w 12192439"/>
              <a:gd name="connsiteY4920" fmla="*/ 5890357 h 6839191"/>
              <a:gd name="connsiteX4921" fmla="*/ 8005276 w 12192439"/>
              <a:gd name="connsiteY4921" fmla="*/ 5723109 h 6839191"/>
              <a:gd name="connsiteX4922" fmla="*/ 8197052 w 12192439"/>
              <a:gd name="connsiteY4922" fmla="*/ 5386486 h 6839191"/>
              <a:gd name="connsiteX4923" fmla="*/ 8480340 w 12192439"/>
              <a:gd name="connsiteY4923" fmla="*/ 4933910 h 6839191"/>
              <a:gd name="connsiteX4924" fmla="*/ 8862050 w 12192439"/>
              <a:gd name="connsiteY4924" fmla="*/ 4312945 h 6839191"/>
              <a:gd name="connsiteX4925" fmla="*/ 8945356 w 12192439"/>
              <a:gd name="connsiteY4925" fmla="*/ 4161340 h 6839191"/>
              <a:gd name="connsiteX4926" fmla="*/ 8967976 w 12192439"/>
              <a:gd name="connsiteY4926" fmla="*/ 4170204 h 6839191"/>
              <a:gd name="connsiteX4927" fmla="*/ 8885197 w 12192439"/>
              <a:gd name="connsiteY4927" fmla="*/ 4327403 h 6839191"/>
              <a:gd name="connsiteX4928" fmla="*/ 8517396 w 12192439"/>
              <a:gd name="connsiteY4928" fmla="*/ 4946832 h 6839191"/>
              <a:gd name="connsiteX4929" fmla="*/ 8253394 w 12192439"/>
              <a:gd name="connsiteY4929" fmla="*/ 5381900 h 6839191"/>
              <a:gd name="connsiteX4930" fmla="*/ 8071139 w 12192439"/>
              <a:gd name="connsiteY4930" fmla="*/ 5712600 h 6839191"/>
              <a:gd name="connsiteX4931" fmla="*/ 7995754 w 12192439"/>
              <a:gd name="connsiteY4931" fmla="*/ 5876842 h 6839191"/>
              <a:gd name="connsiteX4932" fmla="*/ 7991191 w 12192439"/>
              <a:gd name="connsiteY4932" fmla="*/ 5887944 h 6839191"/>
              <a:gd name="connsiteX4933" fmla="*/ 7921728 w 12192439"/>
              <a:gd name="connsiteY4933" fmla="*/ 6165330 h 6839191"/>
              <a:gd name="connsiteX4934" fmla="*/ 8308266 w 12192439"/>
              <a:gd name="connsiteY4934" fmla="*/ 6370643 h 6839191"/>
              <a:gd name="connsiteX4935" fmla="*/ 8344006 w 12192439"/>
              <a:gd name="connsiteY4935" fmla="*/ 6371740 h 6839191"/>
              <a:gd name="connsiteX4936" fmla="*/ 8392098 w 12192439"/>
              <a:gd name="connsiteY4936" fmla="*/ 6373189 h 6839191"/>
              <a:gd name="connsiteX4937" fmla="*/ 8351487 w 12192439"/>
              <a:gd name="connsiteY4937" fmla="*/ 6385563 h 6839191"/>
              <a:gd name="connsiteX4938" fmla="*/ 8277089 w 12192439"/>
              <a:gd name="connsiteY4938" fmla="*/ 6385058 h 6839191"/>
              <a:gd name="connsiteX4939" fmla="*/ 8408772 w 12192439"/>
              <a:gd name="connsiteY4939" fmla="*/ 6373518 h 6839191"/>
              <a:gd name="connsiteX4940" fmla="*/ 8424744 w 12192439"/>
              <a:gd name="connsiteY4940" fmla="*/ 6373737 h 6839191"/>
              <a:gd name="connsiteX4941" fmla="*/ 8385648 w 12192439"/>
              <a:gd name="connsiteY4941" fmla="*/ 6385190 h 6839191"/>
              <a:gd name="connsiteX4942" fmla="*/ 8369873 w 12192439"/>
              <a:gd name="connsiteY4942" fmla="*/ 6385409 h 6839191"/>
              <a:gd name="connsiteX4943" fmla="*/ 8408772 w 12192439"/>
              <a:gd name="connsiteY4943" fmla="*/ 6373518 h 6839191"/>
              <a:gd name="connsiteX4944" fmla="*/ 8472815 w 12192439"/>
              <a:gd name="connsiteY4944" fmla="*/ 6353530 h 6839191"/>
              <a:gd name="connsiteX4945" fmla="*/ 8515992 w 12192439"/>
              <a:gd name="connsiteY4945" fmla="*/ 6339840 h 6839191"/>
              <a:gd name="connsiteX4946" fmla="*/ 8533522 w 12192439"/>
              <a:gd name="connsiteY4946" fmla="*/ 6340980 h 6839191"/>
              <a:gd name="connsiteX4947" fmla="*/ 8490411 w 12192439"/>
              <a:gd name="connsiteY4947" fmla="*/ 6354122 h 6839191"/>
              <a:gd name="connsiteX4948" fmla="*/ 8472815 w 12192439"/>
              <a:gd name="connsiteY4948" fmla="*/ 6353530 h 6839191"/>
              <a:gd name="connsiteX4949" fmla="*/ 8525712 w 12192439"/>
              <a:gd name="connsiteY4949" fmla="*/ 6336724 h 6839191"/>
              <a:gd name="connsiteX4950" fmla="*/ 8570645 w 12192439"/>
              <a:gd name="connsiteY4950" fmla="*/ 6322222 h 6839191"/>
              <a:gd name="connsiteX4951" fmla="*/ 8588679 w 12192439"/>
              <a:gd name="connsiteY4951" fmla="*/ 6323868 h 6839191"/>
              <a:gd name="connsiteX4952" fmla="*/ 8543812 w 12192439"/>
              <a:gd name="connsiteY4952" fmla="*/ 6337821 h 6839191"/>
              <a:gd name="connsiteX4953" fmla="*/ 8525712 w 12192439"/>
              <a:gd name="connsiteY4953" fmla="*/ 6336724 h 6839191"/>
              <a:gd name="connsiteX4954" fmla="*/ 8602129 w 12192439"/>
              <a:gd name="connsiteY4954" fmla="*/ 6325008 h 6839191"/>
              <a:gd name="connsiteX4955" fmla="*/ 8621699 w 12192439"/>
              <a:gd name="connsiteY4955" fmla="*/ 6326522 h 6839191"/>
              <a:gd name="connsiteX4956" fmla="*/ 8578367 w 12192439"/>
              <a:gd name="connsiteY4956" fmla="*/ 6339511 h 6839191"/>
              <a:gd name="connsiteX4957" fmla="*/ 8558490 w 12192439"/>
              <a:gd name="connsiteY4957" fmla="*/ 6338589 h 6839191"/>
              <a:gd name="connsiteX4958" fmla="*/ 8602129 w 12192439"/>
              <a:gd name="connsiteY4958" fmla="*/ 6325008 h 6839191"/>
              <a:gd name="connsiteX4959" fmla="*/ 8611431 w 12192439"/>
              <a:gd name="connsiteY4959" fmla="*/ 6322069 h 6839191"/>
              <a:gd name="connsiteX4960" fmla="*/ 8656825 w 12192439"/>
              <a:gd name="connsiteY4960" fmla="*/ 6307698 h 6839191"/>
              <a:gd name="connsiteX4961" fmla="*/ 8676548 w 12192439"/>
              <a:gd name="connsiteY4961" fmla="*/ 6309804 h 6839191"/>
              <a:gd name="connsiteX4962" fmla="*/ 8631506 w 12192439"/>
              <a:gd name="connsiteY4962" fmla="*/ 6323560 h 6839191"/>
              <a:gd name="connsiteX4963" fmla="*/ 8611431 w 12192439"/>
              <a:gd name="connsiteY4963" fmla="*/ 6322069 h 6839191"/>
              <a:gd name="connsiteX4964" fmla="*/ 8689405 w 12192439"/>
              <a:gd name="connsiteY4964" fmla="*/ 6311077 h 6839191"/>
              <a:gd name="connsiteX4965" fmla="*/ 8708405 w 12192439"/>
              <a:gd name="connsiteY4965" fmla="*/ 6312810 h 6839191"/>
              <a:gd name="connsiteX4966" fmla="*/ 8664723 w 12192439"/>
              <a:gd name="connsiteY4966" fmla="*/ 6325645 h 6839191"/>
              <a:gd name="connsiteX4967" fmla="*/ 8645570 w 12192439"/>
              <a:gd name="connsiteY4967" fmla="*/ 6324504 h 6839191"/>
              <a:gd name="connsiteX4968" fmla="*/ 8689405 w 12192439"/>
              <a:gd name="connsiteY4968" fmla="*/ 6311077 h 6839191"/>
              <a:gd name="connsiteX4969" fmla="*/ 8698291 w 12192439"/>
              <a:gd name="connsiteY4969" fmla="*/ 6308312 h 6839191"/>
              <a:gd name="connsiteX4970" fmla="*/ 8743882 w 12192439"/>
              <a:gd name="connsiteY4970" fmla="*/ 6294117 h 6839191"/>
              <a:gd name="connsiteX4971" fmla="*/ 8763123 w 12192439"/>
              <a:gd name="connsiteY4971" fmla="*/ 6296443 h 6839191"/>
              <a:gd name="connsiteX4972" fmla="*/ 8717752 w 12192439"/>
              <a:gd name="connsiteY4972" fmla="*/ 6310024 h 6839191"/>
              <a:gd name="connsiteX4973" fmla="*/ 8698291 w 12192439"/>
              <a:gd name="connsiteY4973" fmla="*/ 6308312 h 6839191"/>
              <a:gd name="connsiteX4974" fmla="*/ 8775366 w 12192439"/>
              <a:gd name="connsiteY4974" fmla="*/ 6297869 h 6839191"/>
              <a:gd name="connsiteX4975" fmla="*/ 8794519 w 12192439"/>
              <a:gd name="connsiteY4975" fmla="*/ 6299931 h 6839191"/>
              <a:gd name="connsiteX4976" fmla="*/ 8750618 w 12192439"/>
              <a:gd name="connsiteY4976" fmla="*/ 6312568 h 6839191"/>
              <a:gd name="connsiteX4977" fmla="*/ 8731201 w 12192439"/>
              <a:gd name="connsiteY4977" fmla="*/ 6311143 h 6839191"/>
              <a:gd name="connsiteX4978" fmla="*/ 8775366 w 12192439"/>
              <a:gd name="connsiteY4978" fmla="*/ 6297869 h 6839191"/>
              <a:gd name="connsiteX4979" fmla="*/ 8783813 w 12192439"/>
              <a:gd name="connsiteY4979" fmla="*/ 6295302 h 6839191"/>
              <a:gd name="connsiteX4980" fmla="*/ 8829667 w 12192439"/>
              <a:gd name="connsiteY4980" fmla="*/ 6281304 h 6839191"/>
              <a:gd name="connsiteX4981" fmla="*/ 8849040 w 12192439"/>
              <a:gd name="connsiteY4981" fmla="*/ 6283981 h 6839191"/>
              <a:gd name="connsiteX4982" fmla="*/ 8803449 w 12192439"/>
              <a:gd name="connsiteY4982" fmla="*/ 6297342 h 6839191"/>
              <a:gd name="connsiteX4983" fmla="*/ 8783813 w 12192439"/>
              <a:gd name="connsiteY4983" fmla="*/ 6295302 h 6839191"/>
              <a:gd name="connsiteX4984" fmla="*/ 8837236 w 12192439"/>
              <a:gd name="connsiteY4984" fmla="*/ 6278978 h 6839191"/>
              <a:gd name="connsiteX4985" fmla="*/ 8884693 w 12192439"/>
              <a:gd name="connsiteY4985" fmla="*/ 6264279 h 6839191"/>
              <a:gd name="connsiteX4986" fmla="*/ 8904087 w 12192439"/>
              <a:gd name="connsiteY4986" fmla="*/ 6267614 h 6839191"/>
              <a:gd name="connsiteX4987" fmla="*/ 8856960 w 12192439"/>
              <a:gd name="connsiteY4987" fmla="*/ 6281655 h 6839191"/>
              <a:gd name="connsiteX4988" fmla="*/ 8837236 w 12192439"/>
              <a:gd name="connsiteY4988" fmla="*/ 6278978 h 6839191"/>
              <a:gd name="connsiteX4989" fmla="*/ 8914926 w 12192439"/>
              <a:gd name="connsiteY4989" fmla="*/ 6269391 h 6839191"/>
              <a:gd name="connsiteX4990" fmla="*/ 8934342 w 12192439"/>
              <a:gd name="connsiteY4990" fmla="*/ 6272440 h 6839191"/>
              <a:gd name="connsiteX4991" fmla="*/ 8888576 w 12192439"/>
              <a:gd name="connsiteY4991" fmla="*/ 6285516 h 6839191"/>
              <a:gd name="connsiteX4992" fmla="*/ 8868808 w 12192439"/>
              <a:gd name="connsiteY4992" fmla="*/ 6283147 h 6839191"/>
              <a:gd name="connsiteX4993" fmla="*/ 8914926 w 12192439"/>
              <a:gd name="connsiteY4993" fmla="*/ 6269391 h 6839191"/>
              <a:gd name="connsiteX4994" fmla="*/ 8945576 w 12192439"/>
              <a:gd name="connsiteY4994" fmla="*/ 6274086 h 6839191"/>
              <a:gd name="connsiteX4995" fmla="*/ 8965058 w 12192439"/>
              <a:gd name="connsiteY4995" fmla="*/ 6276872 h 6839191"/>
              <a:gd name="connsiteX4996" fmla="*/ 8920696 w 12192439"/>
              <a:gd name="connsiteY4996" fmla="*/ 6289005 h 6839191"/>
              <a:gd name="connsiteX4997" fmla="*/ 8900906 w 12192439"/>
              <a:gd name="connsiteY4997" fmla="*/ 6286921 h 6839191"/>
              <a:gd name="connsiteX4998" fmla="*/ 8945576 w 12192439"/>
              <a:gd name="connsiteY4998" fmla="*/ 6274086 h 6839191"/>
              <a:gd name="connsiteX4999" fmla="*/ 8953255 w 12192439"/>
              <a:gd name="connsiteY4999" fmla="*/ 6271892 h 6839191"/>
              <a:gd name="connsiteX5000" fmla="*/ 8999569 w 12192439"/>
              <a:gd name="connsiteY5000" fmla="*/ 6258377 h 6839191"/>
              <a:gd name="connsiteX5001" fmla="*/ 9019140 w 12192439"/>
              <a:gd name="connsiteY5001" fmla="*/ 6261822 h 6839191"/>
              <a:gd name="connsiteX5002" fmla="*/ 8973154 w 12192439"/>
              <a:gd name="connsiteY5002" fmla="*/ 6274634 h 6839191"/>
              <a:gd name="connsiteX5003" fmla="*/ 8953255 w 12192439"/>
              <a:gd name="connsiteY5003" fmla="*/ 6271892 h 6839191"/>
              <a:gd name="connsiteX5004" fmla="*/ 9006415 w 12192439"/>
              <a:gd name="connsiteY5004" fmla="*/ 6256381 h 6839191"/>
              <a:gd name="connsiteX5005" fmla="*/ 9054266 w 12192439"/>
              <a:gd name="connsiteY5005" fmla="*/ 6242273 h 6839191"/>
              <a:gd name="connsiteX5006" fmla="*/ 9073771 w 12192439"/>
              <a:gd name="connsiteY5006" fmla="*/ 6246398 h 6839191"/>
              <a:gd name="connsiteX5007" fmla="*/ 9026337 w 12192439"/>
              <a:gd name="connsiteY5007" fmla="*/ 6259803 h 6839191"/>
              <a:gd name="connsiteX5008" fmla="*/ 9006415 w 12192439"/>
              <a:gd name="connsiteY5008" fmla="*/ 6256381 h 6839191"/>
              <a:gd name="connsiteX5009" fmla="*/ 9083621 w 12192439"/>
              <a:gd name="connsiteY5009" fmla="*/ 6248394 h 6839191"/>
              <a:gd name="connsiteX5010" fmla="*/ 9103214 w 12192439"/>
              <a:gd name="connsiteY5010" fmla="*/ 6252234 h 6839191"/>
              <a:gd name="connsiteX5011" fmla="*/ 9057052 w 12192439"/>
              <a:gd name="connsiteY5011" fmla="*/ 6264717 h 6839191"/>
              <a:gd name="connsiteX5012" fmla="*/ 9037064 w 12192439"/>
              <a:gd name="connsiteY5012" fmla="*/ 6261580 h 6839191"/>
              <a:gd name="connsiteX5013" fmla="*/ 9083621 w 12192439"/>
              <a:gd name="connsiteY5013" fmla="*/ 6248394 h 6839191"/>
              <a:gd name="connsiteX5014" fmla="*/ 9090072 w 12192439"/>
              <a:gd name="connsiteY5014" fmla="*/ 6246552 h 6839191"/>
              <a:gd name="connsiteX5015" fmla="*/ 9138098 w 12192439"/>
              <a:gd name="connsiteY5015" fmla="*/ 6232773 h 6839191"/>
              <a:gd name="connsiteX5016" fmla="*/ 9157603 w 12192439"/>
              <a:gd name="connsiteY5016" fmla="*/ 6237336 h 6839191"/>
              <a:gd name="connsiteX5017" fmla="*/ 9110015 w 12192439"/>
              <a:gd name="connsiteY5017" fmla="*/ 6250391 h 6839191"/>
              <a:gd name="connsiteX5018" fmla="*/ 9090072 w 12192439"/>
              <a:gd name="connsiteY5018" fmla="*/ 6246552 h 6839191"/>
              <a:gd name="connsiteX5019" fmla="*/ 9166905 w 12192439"/>
              <a:gd name="connsiteY5019" fmla="*/ 6239443 h 6839191"/>
              <a:gd name="connsiteX5020" fmla="*/ 9186563 w 12192439"/>
              <a:gd name="connsiteY5020" fmla="*/ 6243721 h 6839191"/>
              <a:gd name="connsiteX5021" fmla="*/ 9140248 w 12192439"/>
              <a:gd name="connsiteY5021" fmla="*/ 6255832 h 6839191"/>
              <a:gd name="connsiteX5022" fmla="*/ 9120174 w 12192439"/>
              <a:gd name="connsiteY5022" fmla="*/ 6252278 h 6839191"/>
              <a:gd name="connsiteX5023" fmla="*/ 9166905 w 12192439"/>
              <a:gd name="connsiteY5023" fmla="*/ 6239443 h 6839191"/>
              <a:gd name="connsiteX5024" fmla="*/ 9173267 w 12192439"/>
              <a:gd name="connsiteY5024" fmla="*/ 6237688 h 6839191"/>
              <a:gd name="connsiteX5025" fmla="*/ 9221206 w 12192439"/>
              <a:gd name="connsiteY5025" fmla="*/ 6224348 h 6839191"/>
              <a:gd name="connsiteX5026" fmla="*/ 9240689 w 12192439"/>
              <a:gd name="connsiteY5026" fmla="*/ 6229394 h 6839191"/>
              <a:gd name="connsiteX5027" fmla="*/ 9193255 w 12192439"/>
              <a:gd name="connsiteY5027" fmla="*/ 6241966 h 6839191"/>
              <a:gd name="connsiteX5028" fmla="*/ 9173267 w 12192439"/>
              <a:gd name="connsiteY5028" fmla="*/ 6237688 h 6839191"/>
              <a:gd name="connsiteX5029" fmla="*/ 9249553 w 12192439"/>
              <a:gd name="connsiteY5029" fmla="*/ 6231610 h 6839191"/>
              <a:gd name="connsiteX5030" fmla="*/ 9269211 w 12192439"/>
              <a:gd name="connsiteY5030" fmla="*/ 6236371 h 6839191"/>
              <a:gd name="connsiteX5031" fmla="*/ 9223115 w 12192439"/>
              <a:gd name="connsiteY5031" fmla="*/ 6247978 h 6839191"/>
              <a:gd name="connsiteX5032" fmla="*/ 9202953 w 12192439"/>
              <a:gd name="connsiteY5032" fmla="*/ 6243984 h 6839191"/>
              <a:gd name="connsiteX5033" fmla="*/ 9249553 w 12192439"/>
              <a:gd name="connsiteY5033" fmla="*/ 6231610 h 6839191"/>
              <a:gd name="connsiteX5034" fmla="*/ 9254818 w 12192439"/>
              <a:gd name="connsiteY5034" fmla="*/ 6230206 h 6839191"/>
              <a:gd name="connsiteX5035" fmla="*/ 9303328 w 12192439"/>
              <a:gd name="connsiteY5035" fmla="*/ 6217196 h 6839191"/>
              <a:gd name="connsiteX5036" fmla="*/ 9322701 w 12192439"/>
              <a:gd name="connsiteY5036" fmla="*/ 6222725 h 6839191"/>
              <a:gd name="connsiteX5037" fmla="*/ 9274652 w 12192439"/>
              <a:gd name="connsiteY5037" fmla="*/ 6234989 h 6839191"/>
              <a:gd name="connsiteX5038" fmla="*/ 9254818 w 12192439"/>
              <a:gd name="connsiteY5038" fmla="*/ 6230206 h 6839191"/>
              <a:gd name="connsiteX5039" fmla="*/ 9331082 w 12192439"/>
              <a:gd name="connsiteY5039" fmla="*/ 6225050 h 6839191"/>
              <a:gd name="connsiteX5040" fmla="*/ 9351661 w 12192439"/>
              <a:gd name="connsiteY5040" fmla="*/ 6230579 h 6839191"/>
              <a:gd name="connsiteX5041" fmla="*/ 9304973 w 12192439"/>
              <a:gd name="connsiteY5041" fmla="*/ 6241856 h 6839191"/>
              <a:gd name="connsiteX5042" fmla="*/ 9283823 w 12192439"/>
              <a:gd name="connsiteY5042" fmla="*/ 6237117 h 6839191"/>
              <a:gd name="connsiteX5043" fmla="*/ 9331082 w 12192439"/>
              <a:gd name="connsiteY5043" fmla="*/ 6225050 h 6839191"/>
              <a:gd name="connsiteX5044" fmla="*/ 9336544 w 12192439"/>
              <a:gd name="connsiteY5044" fmla="*/ 6223646 h 6839191"/>
              <a:gd name="connsiteX5045" fmla="*/ 9385054 w 12192439"/>
              <a:gd name="connsiteY5045" fmla="*/ 6211118 h 6839191"/>
              <a:gd name="connsiteX5046" fmla="*/ 9405282 w 12192439"/>
              <a:gd name="connsiteY5046" fmla="*/ 6217459 h 6839191"/>
              <a:gd name="connsiteX5047" fmla="*/ 9357365 w 12192439"/>
              <a:gd name="connsiteY5047" fmla="*/ 6229197 h 6839191"/>
              <a:gd name="connsiteX5048" fmla="*/ 9336544 w 12192439"/>
              <a:gd name="connsiteY5048" fmla="*/ 6223646 h 6839191"/>
              <a:gd name="connsiteX5049" fmla="*/ 9413224 w 12192439"/>
              <a:gd name="connsiteY5049" fmla="*/ 6219872 h 6839191"/>
              <a:gd name="connsiteX5050" fmla="*/ 9432882 w 12192439"/>
              <a:gd name="connsiteY5050" fmla="*/ 6225687 h 6839191"/>
              <a:gd name="connsiteX5051" fmla="*/ 9386239 w 12192439"/>
              <a:gd name="connsiteY5051" fmla="*/ 6236437 h 6839191"/>
              <a:gd name="connsiteX5052" fmla="*/ 9366098 w 12192439"/>
              <a:gd name="connsiteY5052" fmla="*/ 6231413 h 6839191"/>
              <a:gd name="connsiteX5053" fmla="*/ 9413224 w 12192439"/>
              <a:gd name="connsiteY5053" fmla="*/ 6219872 h 6839191"/>
              <a:gd name="connsiteX5054" fmla="*/ 9410417 w 12192439"/>
              <a:gd name="connsiteY5054" fmla="*/ 6216209 h 6839191"/>
              <a:gd name="connsiteX5055" fmla="*/ 9389924 w 12192439"/>
              <a:gd name="connsiteY5055" fmla="*/ 6209868 h 6839191"/>
              <a:gd name="connsiteX5056" fmla="*/ 9439662 w 12192439"/>
              <a:gd name="connsiteY5056" fmla="*/ 6196923 h 6839191"/>
              <a:gd name="connsiteX5057" fmla="*/ 9459451 w 12192439"/>
              <a:gd name="connsiteY5057" fmla="*/ 6204076 h 6839191"/>
              <a:gd name="connsiteX5058" fmla="*/ 9410417 w 12192439"/>
              <a:gd name="connsiteY5058" fmla="*/ 6216209 h 6839191"/>
              <a:gd name="connsiteX5059" fmla="*/ 9382224 w 12192439"/>
              <a:gd name="connsiteY5059" fmla="*/ 6207389 h 6839191"/>
              <a:gd name="connsiteX5060" fmla="*/ 9362894 w 12192439"/>
              <a:gd name="connsiteY5060" fmla="*/ 6201048 h 6839191"/>
              <a:gd name="connsiteX5061" fmla="*/ 9413817 w 12192439"/>
              <a:gd name="connsiteY5061" fmla="*/ 6187160 h 6839191"/>
              <a:gd name="connsiteX5062" fmla="*/ 9432575 w 12192439"/>
              <a:gd name="connsiteY5062" fmla="*/ 6194313 h 6839191"/>
              <a:gd name="connsiteX5063" fmla="*/ 9382224 w 12192439"/>
              <a:gd name="connsiteY5063" fmla="*/ 6207389 h 6839191"/>
              <a:gd name="connsiteX5064" fmla="*/ 9355391 w 12192439"/>
              <a:gd name="connsiteY5064" fmla="*/ 6198503 h 6839191"/>
              <a:gd name="connsiteX5065" fmla="*/ 9336347 w 12192439"/>
              <a:gd name="connsiteY5065" fmla="*/ 6191899 h 6839191"/>
              <a:gd name="connsiteX5066" fmla="*/ 9388410 w 12192439"/>
              <a:gd name="connsiteY5066" fmla="*/ 6177068 h 6839191"/>
              <a:gd name="connsiteX5067" fmla="*/ 9406883 w 12192439"/>
              <a:gd name="connsiteY5067" fmla="*/ 6184484 h 6839191"/>
              <a:gd name="connsiteX5068" fmla="*/ 9355391 w 12192439"/>
              <a:gd name="connsiteY5068" fmla="*/ 6198503 h 6839191"/>
              <a:gd name="connsiteX5069" fmla="*/ 9328997 w 12192439"/>
              <a:gd name="connsiteY5069" fmla="*/ 6189288 h 6839191"/>
              <a:gd name="connsiteX5070" fmla="*/ 9310239 w 12192439"/>
              <a:gd name="connsiteY5070" fmla="*/ 6182399 h 6839191"/>
              <a:gd name="connsiteX5071" fmla="*/ 9363420 w 12192439"/>
              <a:gd name="connsiteY5071" fmla="*/ 6166646 h 6839191"/>
              <a:gd name="connsiteX5072" fmla="*/ 9381631 w 12192439"/>
              <a:gd name="connsiteY5072" fmla="*/ 6174303 h 6839191"/>
              <a:gd name="connsiteX5073" fmla="*/ 9328997 w 12192439"/>
              <a:gd name="connsiteY5073" fmla="*/ 6189288 h 6839191"/>
              <a:gd name="connsiteX5074" fmla="*/ 9303064 w 12192439"/>
              <a:gd name="connsiteY5074" fmla="*/ 6179722 h 6839191"/>
              <a:gd name="connsiteX5075" fmla="*/ 9284569 w 12192439"/>
              <a:gd name="connsiteY5075" fmla="*/ 6172570 h 6839191"/>
              <a:gd name="connsiteX5076" fmla="*/ 9338892 w 12192439"/>
              <a:gd name="connsiteY5076" fmla="*/ 6155852 h 6839191"/>
              <a:gd name="connsiteX5077" fmla="*/ 9356838 w 12192439"/>
              <a:gd name="connsiteY5077" fmla="*/ 6163794 h 6839191"/>
              <a:gd name="connsiteX5078" fmla="*/ 9303064 w 12192439"/>
              <a:gd name="connsiteY5078" fmla="*/ 6179722 h 6839191"/>
              <a:gd name="connsiteX5079" fmla="*/ 9298808 w 12192439"/>
              <a:gd name="connsiteY5079" fmla="*/ 6180973 h 6839191"/>
              <a:gd name="connsiteX5080" fmla="*/ 9246152 w 12192439"/>
              <a:gd name="connsiteY5080" fmla="*/ 6196485 h 6839191"/>
              <a:gd name="connsiteX5081" fmla="*/ 9227284 w 12192439"/>
              <a:gd name="connsiteY5081" fmla="*/ 6190122 h 6839191"/>
              <a:gd name="connsiteX5082" fmla="*/ 9280467 w 12192439"/>
              <a:gd name="connsiteY5082" fmla="*/ 6173821 h 6839191"/>
              <a:gd name="connsiteX5083" fmla="*/ 9298808 w 12192439"/>
              <a:gd name="connsiteY5083" fmla="*/ 6180973 h 6839191"/>
              <a:gd name="connsiteX5084" fmla="*/ 9219714 w 12192439"/>
              <a:gd name="connsiteY5084" fmla="*/ 6187489 h 6839191"/>
              <a:gd name="connsiteX5085" fmla="*/ 9201132 w 12192439"/>
              <a:gd name="connsiteY5085" fmla="*/ 6180863 h 6839191"/>
              <a:gd name="connsiteX5086" fmla="*/ 9255410 w 12192439"/>
              <a:gd name="connsiteY5086" fmla="*/ 6163641 h 6839191"/>
              <a:gd name="connsiteX5087" fmla="*/ 9273489 w 12192439"/>
              <a:gd name="connsiteY5087" fmla="*/ 6171056 h 6839191"/>
              <a:gd name="connsiteX5088" fmla="*/ 9219714 w 12192439"/>
              <a:gd name="connsiteY5088" fmla="*/ 6187489 h 6839191"/>
              <a:gd name="connsiteX5089" fmla="*/ 9215217 w 12192439"/>
              <a:gd name="connsiteY5089" fmla="*/ 6188872 h 6839191"/>
              <a:gd name="connsiteX5090" fmla="*/ 9162584 w 12192439"/>
              <a:gd name="connsiteY5090" fmla="*/ 6204866 h 6839191"/>
              <a:gd name="connsiteX5091" fmla="*/ 9143605 w 12192439"/>
              <a:gd name="connsiteY5091" fmla="*/ 6198986 h 6839191"/>
              <a:gd name="connsiteX5092" fmla="*/ 9196765 w 12192439"/>
              <a:gd name="connsiteY5092" fmla="*/ 6182224 h 6839191"/>
              <a:gd name="connsiteX5093" fmla="*/ 9215217 w 12192439"/>
              <a:gd name="connsiteY5093" fmla="*/ 6188872 h 6839191"/>
              <a:gd name="connsiteX5094" fmla="*/ 9135685 w 12192439"/>
              <a:gd name="connsiteY5094" fmla="*/ 6196419 h 6839191"/>
              <a:gd name="connsiteX5095" fmla="*/ 9116970 w 12192439"/>
              <a:gd name="connsiteY5095" fmla="*/ 6190275 h 6839191"/>
              <a:gd name="connsiteX5096" fmla="*/ 9171205 w 12192439"/>
              <a:gd name="connsiteY5096" fmla="*/ 6172614 h 6839191"/>
              <a:gd name="connsiteX5097" fmla="*/ 9189394 w 12192439"/>
              <a:gd name="connsiteY5097" fmla="*/ 6179525 h 6839191"/>
              <a:gd name="connsiteX5098" fmla="*/ 9135685 w 12192439"/>
              <a:gd name="connsiteY5098" fmla="*/ 6196419 h 6839191"/>
              <a:gd name="connsiteX5099" fmla="*/ 9130989 w 12192439"/>
              <a:gd name="connsiteY5099" fmla="*/ 6197911 h 6839191"/>
              <a:gd name="connsiteX5100" fmla="*/ 9078532 w 12192439"/>
              <a:gd name="connsiteY5100" fmla="*/ 6214278 h 6839191"/>
              <a:gd name="connsiteX5101" fmla="*/ 9059422 w 12192439"/>
              <a:gd name="connsiteY5101" fmla="*/ 6208880 h 6839191"/>
              <a:gd name="connsiteX5102" fmla="*/ 9112384 w 12192439"/>
              <a:gd name="connsiteY5102" fmla="*/ 6191767 h 6839191"/>
              <a:gd name="connsiteX5103" fmla="*/ 9130989 w 12192439"/>
              <a:gd name="connsiteY5103" fmla="*/ 6197911 h 6839191"/>
              <a:gd name="connsiteX5104" fmla="*/ 9045995 w 12192439"/>
              <a:gd name="connsiteY5104" fmla="*/ 6208047 h 6839191"/>
              <a:gd name="connsiteX5105" fmla="*/ 8993602 w 12192439"/>
              <a:gd name="connsiteY5105" fmla="*/ 6224831 h 6839191"/>
              <a:gd name="connsiteX5106" fmla="*/ 8974470 w 12192439"/>
              <a:gd name="connsiteY5106" fmla="*/ 6219850 h 6839191"/>
              <a:gd name="connsiteX5107" fmla="*/ 9027302 w 12192439"/>
              <a:gd name="connsiteY5107" fmla="*/ 6202386 h 6839191"/>
              <a:gd name="connsiteX5108" fmla="*/ 9045995 w 12192439"/>
              <a:gd name="connsiteY5108" fmla="*/ 6208047 h 6839191"/>
              <a:gd name="connsiteX5109" fmla="*/ 8965629 w 12192439"/>
              <a:gd name="connsiteY5109" fmla="*/ 6217503 h 6839191"/>
              <a:gd name="connsiteX5110" fmla="*/ 8947770 w 12192439"/>
              <a:gd name="connsiteY5110" fmla="*/ 6212566 h 6839191"/>
              <a:gd name="connsiteX5111" fmla="*/ 8946453 w 12192439"/>
              <a:gd name="connsiteY5111" fmla="*/ 6212193 h 6839191"/>
              <a:gd name="connsiteX5112" fmla="*/ 9000184 w 12192439"/>
              <a:gd name="connsiteY5112" fmla="*/ 6193917 h 6839191"/>
              <a:gd name="connsiteX5113" fmla="*/ 9013918 w 12192439"/>
              <a:gd name="connsiteY5113" fmla="*/ 6198152 h 6839191"/>
              <a:gd name="connsiteX5114" fmla="*/ 9019184 w 12192439"/>
              <a:gd name="connsiteY5114" fmla="*/ 6199820 h 6839191"/>
              <a:gd name="connsiteX5115" fmla="*/ 8965629 w 12192439"/>
              <a:gd name="connsiteY5115" fmla="*/ 6217503 h 6839191"/>
              <a:gd name="connsiteX5116" fmla="*/ 8873635 w 12192439"/>
              <a:gd name="connsiteY5116" fmla="*/ 6231347 h 6839191"/>
              <a:gd name="connsiteX5117" fmla="*/ 8821549 w 12192439"/>
              <a:gd name="connsiteY5117" fmla="*/ 6248724 h 6839191"/>
              <a:gd name="connsiteX5118" fmla="*/ 8813629 w 12192439"/>
              <a:gd name="connsiteY5118" fmla="*/ 6247056 h 6839191"/>
              <a:gd name="connsiteX5119" fmla="*/ 8802550 w 12192439"/>
              <a:gd name="connsiteY5119" fmla="*/ 6244730 h 6839191"/>
              <a:gd name="connsiteX5120" fmla="*/ 8854349 w 12192439"/>
              <a:gd name="connsiteY5120" fmla="*/ 6226915 h 6839191"/>
              <a:gd name="connsiteX5121" fmla="*/ 8873635 w 12192439"/>
              <a:gd name="connsiteY5121" fmla="*/ 6231347 h 6839191"/>
              <a:gd name="connsiteX5122" fmla="*/ 9128466 w 12192439"/>
              <a:gd name="connsiteY5122" fmla="*/ 4276985 h 6839191"/>
              <a:gd name="connsiteX5123" fmla="*/ 9071862 w 12192439"/>
              <a:gd name="connsiteY5123" fmla="*/ 4442609 h 6839191"/>
              <a:gd name="connsiteX5124" fmla="*/ 8820737 w 12192439"/>
              <a:gd name="connsiteY5124" fmla="*/ 5034131 h 6839191"/>
              <a:gd name="connsiteX5125" fmla="*/ 8672007 w 12192439"/>
              <a:gd name="connsiteY5125" fmla="*/ 5364348 h 6839191"/>
              <a:gd name="connsiteX5126" fmla="*/ 8557459 w 12192439"/>
              <a:gd name="connsiteY5126" fmla="*/ 5651981 h 6839191"/>
              <a:gd name="connsiteX5127" fmla="*/ 8512921 w 12192439"/>
              <a:gd name="connsiteY5127" fmla="*/ 5793295 h 6839191"/>
              <a:gd name="connsiteX5128" fmla="*/ 8510376 w 12192439"/>
              <a:gd name="connsiteY5128" fmla="*/ 5802729 h 6839191"/>
              <a:gd name="connsiteX5129" fmla="*/ 8478300 w 12192439"/>
              <a:gd name="connsiteY5129" fmla="*/ 6037004 h 6839191"/>
              <a:gd name="connsiteX5130" fmla="*/ 8590127 w 12192439"/>
              <a:gd name="connsiteY5130" fmla="*/ 6189200 h 6839191"/>
              <a:gd name="connsiteX5131" fmla="*/ 8771834 w 12192439"/>
              <a:gd name="connsiteY5131" fmla="*/ 6242142 h 6839191"/>
              <a:gd name="connsiteX5132" fmla="*/ 8786160 w 12192439"/>
              <a:gd name="connsiteY5132" fmla="*/ 6244862 h 6839191"/>
              <a:gd name="connsiteX5133" fmla="*/ 8735041 w 12192439"/>
              <a:gd name="connsiteY5133" fmla="*/ 6262238 h 6839191"/>
              <a:gd name="connsiteX5134" fmla="*/ 8705641 w 12192439"/>
              <a:gd name="connsiteY5134" fmla="*/ 6257412 h 6839191"/>
              <a:gd name="connsiteX5135" fmla="*/ 8516563 w 12192439"/>
              <a:gd name="connsiteY5135" fmla="*/ 6207740 h 6839191"/>
              <a:gd name="connsiteX5136" fmla="*/ 8402125 w 12192439"/>
              <a:gd name="connsiteY5136" fmla="*/ 6054972 h 6839191"/>
              <a:gd name="connsiteX5137" fmla="*/ 8439379 w 12192439"/>
              <a:gd name="connsiteY5137" fmla="*/ 5816069 h 6839191"/>
              <a:gd name="connsiteX5138" fmla="*/ 8442252 w 12192439"/>
              <a:gd name="connsiteY5138" fmla="*/ 5806174 h 6839191"/>
              <a:gd name="connsiteX5139" fmla="*/ 8491134 w 12192439"/>
              <a:gd name="connsiteY5139" fmla="*/ 5661832 h 6839191"/>
              <a:gd name="connsiteX5140" fmla="*/ 8615270 w 12192439"/>
              <a:gd name="connsiteY5140" fmla="*/ 5368232 h 6839191"/>
              <a:gd name="connsiteX5141" fmla="*/ 8778613 w 12192439"/>
              <a:gd name="connsiteY5141" fmla="*/ 5024719 h 6839191"/>
              <a:gd name="connsiteX5142" fmla="*/ 9048320 w 12192439"/>
              <a:gd name="connsiteY5142" fmla="*/ 4427339 h 6839191"/>
              <a:gd name="connsiteX5143" fmla="*/ 9111243 w 12192439"/>
              <a:gd name="connsiteY5143" fmla="*/ 4257875 h 6839191"/>
              <a:gd name="connsiteX5144" fmla="*/ 9116728 w 12192439"/>
              <a:gd name="connsiteY5144" fmla="*/ 4242583 h 6839191"/>
              <a:gd name="connsiteX5145" fmla="*/ 9136014 w 12192439"/>
              <a:gd name="connsiteY5145" fmla="*/ 4254080 h 6839191"/>
              <a:gd name="connsiteX5146" fmla="*/ 9128466 w 12192439"/>
              <a:gd name="connsiteY5146" fmla="*/ 4276985 h 6839191"/>
              <a:gd name="connsiteX5147" fmla="*/ 9117563 w 12192439"/>
              <a:gd name="connsiteY5147" fmla="*/ 4240258 h 6839191"/>
              <a:gd name="connsiteX5148" fmla="*/ 9132569 w 12192439"/>
              <a:gd name="connsiteY5148" fmla="*/ 4198155 h 6839191"/>
              <a:gd name="connsiteX5149" fmla="*/ 9150231 w 12192439"/>
              <a:gd name="connsiteY5149" fmla="*/ 4210551 h 6839191"/>
              <a:gd name="connsiteX5150" fmla="*/ 9136782 w 12192439"/>
              <a:gd name="connsiteY5150" fmla="*/ 4251732 h 6839191"/>
              <a:gd name="connsiteX5151" fmla="*/ 9117563 w 12192439"/>
              <a:gd name="connsiteY5151" fmla="*/ 4240258 h 6839191"/>
              <a:gd name="connsiteX5152" fmla="*/ 9133250 w 12192439"/>
              <a:gd name="connsiteY5152" fmla="*/ 4196180 h 6839191"/>
              <a:gd name="connsiteX5153" fmla="*/ 9147949 w 12192439"/>
              <a:gd name="connsiteY5153" fmla="*/ 4154473 h 6839191"/>
              <a:gd name="connsiteX5154" fmla="*/ 9164053 w 12192439"/>
              <a:gd name="connsiteY5154" fmla="*/ 4167702 h 6839191"/>
              <a:gd name="connsiteX5155" fmla="*/ 9150889 w 12192439"/>
              <a:gd name="connsiteY5155" fmla="*/ 4208511 h 6839191"/>
              <a:gd name="connsiteX5156" fmla="*/ 9133250 w 12192439"/>
              <a:gd name="connsiteY5156" fmla="*/ 4196180 h 6839191"/>
              <a:gd name="connsiteX5157" fmla="*/ 9148629 w 12192439"/>
              <a:gd name="connsiteY5157" fmla="*/ 4152542 h 6839191"/>
              <a:gd name="connsiteX5158" fmla="*/ 9162802 w 12192439"/>
              <a:gd name="connsiteY5158" fmla="*/ 4111734 h 6839191"/>
              <a:gd name="connsiteX5159" fmla="*/ 9177327 w 12192439"/>
              <a:gd name="connsiteY5159" fmla="*/ 4125797 h 6839191"/>
              <a:gd name="connsiteX5160" fmla="*/ 9164690 w 12192439"/>
              <a:gd name="connsiteY5160" fmla="*/ 4165728 h 6839191"/>
              <a:gd name="connsiteX5161" fmla="*/ 9148629 w 12192439"/>
              <a:gd name="connsiteY5161" fmla="*/ 4152542 h 6839191"/>
              <a:gd name="connsiteX5162" fmla="*/ 9145843 w 12192439"/>
              <a:gd name="connsiteY5162" fmla="*/ 4150326 h 6839191"/>
              <a:gd name="connsiteX5163" fmla="*/ 9129234 w 12192439"/>
              <a:gd name="connsiteY5163" fmla="*/ 4137645 h 6839191"/>
              <a:gd name="connsiteX5164" fmla="*/ 9145009 w 12192439"/>
              <a:gd name="connsiteY5164" fmla="*/ 4095696 h 6839191"/>
              <a:gd name="connsiteX5165" fmla="*/ 9160104 w 12192439"/>
              <a:gd name="connsiteY5165" fmla="*/ 4109232 h 6839191"/>
              <a:gd name="connsiteX5166" fmla="*/ 9145843 w 12192439"/>
              <a:gd name="connsiteY5166" fmla="*/ 4150326 h 6839191"/>
              <a:gd name="connsiteX5167" fmla="*/ 9126339 w 12192439"/>
              <a:gd name="connsiteY5167" fmla="*/ 4135517 h 6839191"/>
              <a:gd name="connsiteX5168" fmla="*/ 9109160 w 12192439"/>
              <a:gd name="connsiteY5168" fmla="*/ 4123318 h 6839191"/>
              <a:gd name="connsiteX5169" fmla="*/ 9126492 w 12192439"/>
              <a:gd name="connsiteY5169" fmla="*/ 4080272 h 6839191"/>
              <a:gd name="connsiteX5170" fmla="*/ 9142223 w 12192439"/>
              <a:gd name="connsiteY5170" fmla="*/ 4093282 h 6839191"/>
              <a:gd name="connsiteX5171" fmla="*/ 9126339 w 12192439"/>
              <a:gd name="connsiteY5171" fmla="*/ 4135517 h 6839191"/>
              <a:gd name="connsiteX5172" fmla="*/ 9127325 w 12192439"/>
              <a:gd name="connsiteY5172" fmla="*/ 4078188 h 6839191"/>
              <a:gd name="connsiteX5173" fmla="*/ 9144285 w 12192439"/>
              <a:gd name="connsiteY5173" fmla="*/ 4035427 h 6839191"/>
              <a:gd name="connsiteX5174" fmla="*/ 9158568 w 12192439"/>
              <a:gd name="connsiteY5174" fmla="*/ 4049095 h 6839191"/>
              <a:gd name="connsiteX5175" fmla="*/ 9143012 w 12192439"/>
              <a:gd name="connsiteY5175" fmla="*/ 4091110 h 6839191"/>
              <a:gd name="connsiteX5176" fmla="*/ 9127325 w 12192439"/>
              <a:gd name="connsiteY5176" fmla="*/ 4078188 h 6839191"/>
              <a:gd name="connsiteX5177" fmla="*/ 9124407 w 12192439"/>
              <a:gd name="connsiteY5177" fmla="*/ 4075884 h 6839191"/>
              <a:gd name="connsiteX5178" fmla="*/ 9108128 w 12192439"/>
              <a:gd name="connsiteY5178" fmla="*/ 4063576 h 6839191"/>
              <a:gd name="connsiteX5179" fmla="*/ 9126601 w 12192439"/>
              <a:gd name="connsiteY5179" fmla="*/ 4019915 h 6839191"/>
              <a:gd name="connsiteX5180" fmla="*/ 9141477 w 12192439"/>
              <a:gd name="connsiteY5180" fmla="*/ 4032882 h 6839191"/>
              <a:gd name="connsiteX5181" fmla="*/ 9124407 w 12192439"/>
              <a:gd name="connsiteY5181" fmla="*/ 4075884 h 6839191"/>
              <a:gd name="connsiteX5182" fmla="*/ 9124430 w 12192439"/>
              <a:gd name="connsiteY5182" fmla="*/ 4015681 h 6839191"/>
              <a:gd name="connsiteX5183" fmla="*/ 9108875 w 12192439"/>
              <a:gd name="connsiteY5183" fmla="*/ 4003329 h 6839191"/>
              <a:gd name="connsiteX5184" fmla="*/ 9128094 w 12192439"/>
              <a:gd name="connsiteY5184" fmla="*/ 3959734 h 6839191"/>
              <a:gd name="connsiteX5185" fmla="*/ 9142289 w 12192439"/>
              <a:gd name="connsiteY5185" fmla="*/ 3972810 h 6839191"/>
              <a:gd name="connsiteX5186" fmla="*/ 9124430 w 12192439"/>
              <a:gd name="connsiteY5186" fmla="*/ 4015681 h 6839191"/>
              <a:gd name="connsiteX5187" fmla="*/ 9129059 w 12192439"/>
              <a:gd name="connsiteY5187" fmla="*/ 3957540 h 6839191"/>
              <a:gd name="connsiteX5188" fmla="*/ 9147818 w 12192439"/>
              <a:gd name="connsiteY5188" fmla="*/ 3914384 h 6839191"/>
              <a:gd name="connsiteX5189" fmla="*/ 9160652 w 12192439"/>
              <a:gd name="connsiteY5189" fmla="*/ 3928009 h 6839191"/>
              <a:gd name="connsiteX5190" fmla="*/ 9143232 w 12192439"/>
              <a:gd name="connsiteY5190" fmla="*/ 3970485 h 6839191"/>
              <a:gd name="connsiteX5191" fmla="*/ 9129059 w 12192439"/>
              <a:gd name="connsiteY5191" fmla="*/ 3957540 h 6839191"/>
              <a:gd name="connsiteX5192" fmla="*/ 9126097 w 12192439"/>
              <a:gd name="connsiteY5192" fmla="*/ 3954951 h 6839191"/>
              <a:gd name="connsiteX5193" fmla="*/ 9111178 w 12192439"/>
              <a:gd name="connsiteY5193" fmla="*/ 3942709 h 6839191"/>
              <a:gd name="connsiteX5194" fmla="*/ 9131363 w 12192439"/>
              <a:gd name="connsiteY5194" fmla="*/ 3898653 h 6839191"/>
              <a:gd name="connsiteX5195" fmla="*/ 9144965 w 12192439"/>
              <a:gd name="connsiteY5195" fmla="*/ 3911510 h 6839191"/>
              <a:gd name="connsiteX5196" fmla="*/ 9126097 w 12192439"/>
              <a:gd name="connsiteY5196" fmla="*/ 3954951 h 6839191"/>
              <a:gd name="connsiteX5197" fmla="*/ 9132306 w 12192439"/>
              <a:gd name="connsiteY5197" fmla="*/ 3896547 h 6839191"/>
              <a:gd name="connsiteX5198" fmla="*/ 9151899 w 12192439"/>
              <a:gd name="connsiteY5198" fmla="*/ 3853084 h 6839191"/>
              <a:gd name="connsiteX5199" fmla="*/ 9164207 w 12192439"/>
              <a:gd name="connsiteY5199" fmla="*/ 3866490 h 6839191"/>
              <a:gd name="connsiteX5200" fmla="*/ 9145930 w 12192439"/>
              <a:gd name="connsiteY5200" fmla="*/ 3909294 h 6839191"/>
              <a:gd name="connsiteX5201" fmla="*/ 9132306 w 12192439"/>
              <a:gd name="connsiteY5201" fmla="*/ 3896547 h 6839191"/>
              <a:gd name="connsiteX5202" fmla="*/ 9149968 w 12192439"/>
              <a:gd name="connsiteY5202" fmla="*/ 3848060 h 6839191"/>
              <a:gd name="connsiteX5203" fmla="*/ 9136957 w 12192439"/>
              <a:gd name="connsiteY5203" fmla="*/ 3835664 h 6839191"/>
              <a:gd name="connsiteX5204" fmla="*/ 9157296 w 12192439"/>
              <a:gd name="connsiteY5204" fmla="*/ 3792070 h 6839191"/>
              <a:gd name="connsiteX5205" fmla="*/ 9169034 w 12192439"/>
              <a:gd name="connsiteY5205" fmla="*/ 3804992 h 6839191"/>
              <a:gd name="connsiteX5206" fmla="*/ 9149968 w 12192439"/>
              <a:gd name="connsiteY5206" fmla="*/ 3848060 h 6839191"/>
              <a:gd name="connsiteX5207" fmla="*/ 9142574 w 12192439"/>
              <a:gd name="connsiteY5207" fmla="*/ 3774759 h 6839191"/>
              <a:gd name="connsiteX5208" fmla="*/ 9163614 w 12192439"/>
              <a:gd name="connsiteY5208" fmla="*/ 3731011 h 6839191"/>
              <a:gd name="connsiteX5209" fmla="*/ 9175133 w 12192439"/>
              <a:gd name="connsiteY5209" fmla="*/ 3743692 h 6839191"/>
              <a:gd name="connsiteX5210" fmla="*/ 9155343 w 12192439"/>
              <a:gd name="connsiteY5210" fmla="*/ 3786848 h 6839191"/>
              <a:gd name="connsiteX5211" fmla="*/ 9142574 w 12192439"/>
              <a:gd name="connsiteY5211" fmla="*/ 3774759 h 6839191"/>
              <a:gd name="connsiteX5212" fmla="*/ 9164690 w 12192439"/>
              <a:gd name="connsiteY5212" fmla="*/ 3728729 h 6839191"/>
              <a:gd name="connsiteX5213" fmla="*/ 9184984 w 12192439"/>
              <a:gd name="connsiteY5213" fmla="*/ 3685814 h 6839191"/>
              <a:gd name="connsiteX5214" fmla="*/ 9195207 w 12192439"/>
              <a:gd name="connsiteY5214" fmla="*/ 3699044 h 6839191"/>
              <a:gd name="connsiteX5215" fmla="*/ 9176208 w 12192439"/>
              <a:gd name="connsiteY5215" fmla="*/ 3741301 h 6839191"/>
              <a:gd name="connsiteX5216" fmla="*/ 9164690 w 12192439"/>
              <a:gd name="connsiteY5216" fmla="*/ 3728729 h 6839191"/>
              <a:gd name="connsiteX5217" fmla="*/ 9145953 w 12192439"/>
              <a:gd name="connsiteY5217" fmla="*/ 3711331 h 6839191"/>
              <a:gd name="connsiteX5218" fmla="*/ 9132416 w 12192439"/>
              <a:gd name="connsiteY5218" fmla="*/ 3700734 h 6839191"/>
              <a:gd name="connsiteX5219" fmla="*/ 9155343 w 12192439"/>
              <a:gd name="connsiteY5219" fmla="*/ 3656108 h 6839191"/>
              <a:gd name="connsiteX5220" fmla="*/ 9167717 w 12192439"/>
              <a:gd name="connsiteY5220" fmla="*/ 3667210 h 6839191"/>
              <a:gd name="connsiteX5221" fmla="*/ 9145953 w 12192439"/>
              <a:gd name="connsiteY5221" fmla="*/ 3711331 h 6839191"/>
              <a:gd name="connsiteX5222" fmla="*/ 9156594 w 12192439"/>
              <a:gd name="connsiteY5222" fmla="*/ 3653673 h 6839191"/>
              <a:gd name="connsiteX5223" fmla="*/ 9178863 w 12192439"/>
              <a:gd name="connsiteY5223" fmla="*/ 3609661 h 6839191"/>
              <a:gd name="connsiteX5224" fmla="*/ 9190008 w 12192439"/>
              <a:gd name="connsiteY5224" fmla="*/ 3621267 h 6839191"/>
              <a:gd name="connsiteX5225" fmla="*/ 9168946 w 12192439"/>
              <a:gd name="connsiteY5225" fmla="*/ 3664686 h 6839191"/>
              <a:gd name="connsiteX5226" fmla="*/ 9156594 w 12192439"/>
              <a:gd name="connsiteY5226" fmla="*/ 3653673 h 6839191"/>
              <a:gd name="connsiteX5227" fmla="*/ 9180092 w 12192439"/>
              <a:gd name="connsiteY5227" fmla="*/ 3607248 h 6839191"/>
              <a:gd name="connsiteX5228" fmla="*/ 9201548 w 12192439"/>
              <a:gd name="connsiteY5228" fmla="*/ 3564158 h 6839191"/>
              <a:gd name="connsiteX5229" fmla="*/ 9211444 w 12192439"/>
              <a:gd name="connsiteY5229" fmla="*/ 3576313 h 6839191"/>
              <a:gd name="connsiteX5230" fmla="*/ 9191215 w 12192439"/>
              <a:gd name="connsiteY5230" fmla="*/ 3618788 h 6839191"/>
              <a:gd name="connsiteX5231" fmla="*/ 9180092 w 12192439"/>
              <a:gd name="connsiteY5231" fmla="*/ 3607248 h 6839191"/>
              <a:gd name="connsiteX5232" fmla="*/ 9176822 w 12192439"/>
              <a:gd name="connsiteY5232" fmla="*/ 3604176 h 6839191"/>
              <a:gd name="connsiteX5233" fmla="*/ 9164711 w 12192439"/>
              <a:gd name="connsiteY5233" fmla="*/ 3593952 h 6839191"/>
              <a:gd name="connsiteX5234" fmla="*/ 9187528 w 12192439"/>
              <a:gd name="connsiteY5234" fmla="*/ 3549875 h 6839191"/>
              <a:gd name="connsiteX5235" fmla="*/ 9198433 w 12192439"/>
              <a:gd name="connsiteY5235" fmla="*/ 3560691 h 6839191"/>
              <a:gd name="connsiteX5236" fmla="*/ 9176822 w 12192439"/>
              <a:gd name="connsiteY5236" fmla="*/ 3604176 h 6839191"/>
              <a:gd name="connsiteX5237" fmla="*/ 9161223 w 12192439"/>
              <a:gd name="connsiteY5237" fmla="*/ 3591254 h 6839191"/>
              <a:gd name="connsiteX5238" fmla="*/ 9147708 w 12192439"/>
              <a:gd name="connsiteY5238" fmla="*/ 3582127 h 6839191"/>
              <a:gd name="connsiteX5239" fmla="*/ 9171886 w 12192439"/>
              <a:gd name="connsiteY5239" fmla="*/ 3537150 h 6839191"/>
              <a:gd name="connsiteX5240" fmla="*/ 9184216 w 12192439"/>
              <a:gd name="connsiteY5240" fmla="*/ 3546869 h 6839191"/>
              <a:gd name="connsiteX5241" fmla="*/ 9161223 w 12192439"/>
              <a:gd name="connsiteY5241" fmla="*/ 3591254 h 6839191"/>
              <a:gd name="connsiteX5242" fmla="*/ 9173246 w 12192439"/>
              <a:gd name="connsiteY5242" fmla="*/ 3534583 h 6839191"/>
              <a:gd name="connsiteX5243" fmla="*/ 9196700 w 12192439"/>
              <a:gd name="connsiteY5243" fmla="*/ 3490264 h 6839191"/>
              <a:gd name="connsiteX5244" fmla="*/ 9207823 w 12192439"/>
              <a:gd name="connsiteY5244" fmla="*/ 3500532 h 6839191"/>
              <a:gd name="connsiteX5245" fmla="*/ 9185577 w 12192439"/>
              <a:gd name="connsiteY5245" fmla="*/ 3544215 h 6839191"/>
              <a:gd name="connsiteX5246" fmla="*/ 9173246 w 12192439"/>
              <a:gd name="connsiteY5246" fmla="*/ 3534583 h 6839191"/>
              <a:gd name="connsiteX5247" fmla="*/ 9194637 w 12192439"/>
              <a:gd name="connsiteY5247" fmla="*/ 3484692 h 6839191"/>
              <a:gd name="connsiteX5248" fmla="*/ 9182307 w 12192439"/>
              <a:gd name="connsiteY5248" fmla="*/ 3475894 h 6839191"/>
              <a:gd name="connsiteX5249" fmla="*/ 9206376 w 12192439"/>
              <a:gd name="connsiteY5249" fmla="*/ 3431290 h 6839191"/>
              <a:gd name="connsiteX5250" fmla="*/ 9217499 w 12192439"/>
              <a:gd name="connsiteY5250" fmla="*/ 3440768 h 6839191"/>
              <a:gd name="connsiteX5251" fmla="*/ 9194637 w 12192439"/>
              <a:gd name="connsiteY5251" fmla="*/ 3484692 h 6839191"/>
              <a:gd name="connsiteX5252" fmla="*/ 9207845 w 12192439"/>
              <a:gd name="connsiteY5252" fmla="*/ 3428525 h 6839191"/>
              <a:gd name="connsiteX5253" fmla="*/ 9231123 w 12192439"/>
              <a:gd name="connsiteY5253" fmla="*/ 3384711 h 6839191"/>
              <a:gd name="connsiteX5254" fmla="*/ 9240996 w 12192439"/>
              <a:gd name="connsiteY5254" fmla="*/ 3394804 h 6839191"/>
              <a:gd name="connsiteX5255" fmla="*/ 9218968 w 12192439"/>
              <a:gd name="connsiteY5255" fmla="*/ 3437916 h 6839191"/>
              <a:gd name="connsiteX5256" fmla="*/ 9207845 w 12192439"/>
              <a:gd name="connsiteY5256" fmla="*/ 3428525 h 6839191"/>
              <a:gd name="connsiteX5257" fmla="*/ 9232637 w 12192439"/>
              <a:gd name="connsiteY5257" fmla="*/ 3381793 h 6839191"/>
              <a:gd name="connsiteX5258" fmla="*/ 9255038 w 12192439"/>
              <a:gd name="connsiteY5258" fmla="*/ 3338835 h 6839191"/>
              <a:gd name="connsiteX5259" fmla="*/ 9263704 w 12192439"/>
              <a:gd name="connsiteY5259" fmla="*/ 3349542 h 6839191"/>
              <a:gd name="connsiteX5260" fmla="*/ 9242554 w 12192439"/>
              <a:gd name="connsiteY5260" fmla="*/ 3391754 h 6839191"/>
              <a:gd name="connsiteX5261" fmla="*/ 9232637 w 12192439"/>
              <a:gd name="connsiteY5261" fmla="*/ 3381793 h 6839191"/>
              <a:gd name="connsiteX5262" fmla="*/ 9229149 w 12192439"/>
              <a:gd name="connsiteY5262" fmla="*/ 3378744 h 6839191"/>
              <a:gd name="connsiteX5263" fmla="*/ 9217784 w 12192439"/>
              <a:gd name="connsiteY5263" fmla="*/ 3370078 h 6839191"/>
              <a:gd name="connsiteX5264" fmla="*/ 9241654 w 12192439"/>
              <a:gd name="connsiteY5264" fmla="*/ 3325956 h 6839191"/>
              <a:gd name="connsiteX5265" fmla="*/ 9251769 w 12192439"/>
              <a:gd name="connsiteY5265" fmla="*/ 3335325 h 6839191"/>
              <a:gd name="connsiteX5266" fmla="*/ 9229149 w 12192439"/>
              <a:gd name="connsiteY5266" fmla="*/ 3378744 h 6839191"/>
              <a:gd name="connsiteX5267" fmla="*/ 9213900 w 12192439"/>
              <a:gd name="connsiteY5267" fmla="*/ 3367555 h 6839191"/>
              <a:gd name="connsiteX5268" fmla="*/ 9208876 w 12192439"/>
              <a:gd name="connsiteY5268" fmla="*/ 3364527 h 6839191"/>
              <a:gd name="connsiteX5269" fmla="*/ 9201132 w 12192439"/>
              <a:gd name="connsiteY5269" fmla="*/ 3360424 h 6839191"/>
              <a:gd name="connsiteX5270" fmla="*/ 9226428 w 12192439"/>
              <a:gd name="connsiteY5270" fmla="*/ 3315228 h 6839191"/>
              <a:gd name="connsiteX5271" fmla="*/ 9237990 w 12192439"/>
              <a:gd name="connsiteY5271" fmla="*/ 3323016 h 6839191"/>
              <a:gd name="connsiteX5272" fmla="*/ 9213900 w 12192439"/>
              <a:gd name="connsiteY5272" fmla="*/ 3367555 h 6839191"/>
              <a:gd name="connsiteX5273" fmla="*/ 9228008 w 12192439"/>
              <a:gd name="connsiteY5273" fmla="*/ 3312354 h 6839191"/>
              <a:gd name="connsiteX5274" fmla="*/ 9252493 w 12192439"/>
              <a:gd name="connsiteY5274" fmla="*/ 3267860 h 6839191"/>
              <a:gd name="connsiteX5275" fmla="*/ 9262804 w 12192439"/>
              <a:gd name="connsiteY5275" fmla="*/ 3276372 h 6839191"/>
              <a:gd name="connsiteX5276" fmla="*/ 9239548 w 12192439"/>
              <a:gd name="connsiteY5276" fmla="*/ 3320120 h 6839191"/>
              <a:gd name="connsiteX5277" fmla="*/ 9228008 w 12192439"/>
              <a:gd name="connsiteY5277" fmla="*/ 3312354 h 6839191"/>
              <a:gd name="connsiteX5278" fmla="*/ 9223905 w 12192439"/>
              <a:gd name="connsiteY5278" fmla="*/ 3310028 h 6839191"/>
              <a:gd name="connsiteX5279" fmla="*/ 9210697 w 12192439"/>
              <a:gd name="connsiteY5279" fmla="*/ 3303600 h 6839191"/>
              <a:gd name="connsiteX5280" fmla="*/ 9236564 w 12192439"/>
              <a:gd name="connsiteY5280" fmla="*/ 3258118 h 6839191"/>
              <a:gd name="connsiteX5281" fmla="*/ 9243585 w 12192439"/>
              <a:gd name="connsiteY5281" fmla="*/ 3261980 h 6839191"/>
              <a:gd name="connsiteX5282" fmla="*/ 9248610 w 12192439"/>
              <a:gd name="connsiteY5282" fmla="*/ 3265161 h 6839191"/>
              <a:gd name="connsiteX5283" fmla="*/ 9223905 w 12192439"/>
              <a:gd name="connsiteY5283" fmla="*/ 3310028 h 6839191"/>
              <a:gd name="connsiteX5284" fmla="*/ 9245296 w 12192439"/>
              <a:gd name="connsiteY5284" fmla="*/ 3259084 h 6839191"/>
              <a:gd name="connsiteX5285" fmla="*/ 9238232 w 12192439"/>
              <a:gd name="connsiteY5285" fmla="*/ 3255200 h 6839191"/>
              <a:gd name="connsiteX5286" fmla="*/ 9263353 w 12192439"/>
              <a:gd name="connsiteY5286" fmla="*/ 3210355 h 6839191"/>
              <a:gd name="connsiteX5287" fmla="*/ 9274082 w 12192439"/>
              <a:gd name="connsiteY5287" fmla="*/ 3218100 h 6839191"/>
              <a:gd name="connsiteX5288" fmla="*/ 9250233 w 12192439"/>
              <a:gd name="connsiteY5288" fmla="*/ 3262177 h 6839191"/>
              <a:gd name="connsiteX5289" fmla="*/ 9245296 w 12192439"/>
              <a:gd name="connsiteY5289" fmla="*/ 3259084 h 6839191"/>
              <a:gd name="connsiteX5290" fmla="*/ 9265042 w 12192439"/>
              <a:gd name="connsiteY5290" fmla="*/ 3207327 h 6839191"/>
              <a:gd name="connsiteX5291" fmla="*/ 9289308 w 12192439"/>
              <a:gd name="connsiteY5291" fmla="*/ 3163316 h 6839191"/>
              <a:gd name="connsiteX5292" fmla="*/ 9298655 w 12192439"/>
              <a:gd name="connsiteY5292" fmla="*/ 3171785 h 6839191"/>
              <a:gd name="connsiteX5293" fmla="*/ 9275727 w 12192439"/>
              <a:gd name="connsiteY5293" fmla="*/ 3214984 h 6839191"/>
              <a:gd name="connsiteX5294" fmla="*/ 9265042 w 12192439"/>
              <a:gd name="connsiteY5294" fmla="*/ 3207327 h 6839191"/>
              <a:gd name="connsiteX5295" fmla="*/ 9260918 w 12192439"/>
              <a:gd name="connsiteY5295" fmla="*/ 3204848 h 6839191"/>
              <a:gd name="connsiteX5296" fmla="*/ 9248807 w 12192439"/>
              <a:gd name="connsiteY5296" fmla="*/ 3198617 h 6839191"/>
              <a:gd name="connsiteX5297" fmla="*/ 9274477 w 12192439"/>
              <a:gd name="connsiteY5297" fmla="*/ 3153553 h 6839191"/>
              <a:gd name="connsiteX5298" fmla="*/ 9279874 w 12192439"/>
              <a:gd name="connsiteY5298" fmla="*/ 3156668 h 6839191"/>
              <a:gd name="connsiteX5299" fmla="*/ 9285424 w 12192439"/>
              <a:gd name="connsiteY5299" fmla="*/ 3160376 h 6839191"/>
              <a:gd name="connsiteX5300" fmla="*/ 9260918 w 12192439"/>
              <a:gd name="connsiteY5300" fmla="*/ 3204848 h 6839191"/>
              <a:gd name="connsiteX5301" fmla="*/ 9244310 w 12192439"/>
              <a:gd name="connsiteY5301" fmla="*/ 3196643 h 6839191"/>
              <a:gd name="connsiteX5302" fmla="*/ 9230399 w 12192439"/>
              <a:gd name="connsiteY5302" fmla="*/ 3191443 h 6839191"/>
              <a:gd name="connsiteX5303" fmla="*/ 9257363 w 12192439"/>
              <a:gd name="connsiteY5303" fmla="*/ 3145523 h 6839191"/>
              <a:gd name="connsiteX5304" fmla="*/ 9270133 w 12192439"/>
              <a:gd name="connsiteY5304" fmla="*/ 3151249 h 6839191"/>
              <a:gd name="connsiteX5305" fmla="*/ 9244310 w 12192439"/>
              <a:gd name="connsiteY5305" fmla="*/ 3196643 h 6839191"/>
              <a:gd name="connsiteX5306" fmla="*/ 9259163 w 12192439"/>
              <a:gd name="connsiteY5306" fmla="*/ 3142407 h 6839191"/>
              <a:gd name="connsiteX5307" fmla="*/ 9285359 w 12192439"/>
              <a:gd name="connsiteY5307" fmla="*/ 3097057 h 6839191"/>
              <a:gd name="connsiteX5308" fmla="*/ 9296943 w 12192439"/>
              <a:gd name="connsiteY5308" fmla="*/ 3103376 h 6839191"/>
              <a:gd name="connsiteX5309" fmla="*/ 9271888 w 12192439"/>
              <a:gd name="connsiteY5309" fmla="*/ 3148156 h 6839191"/>
              <a:gd name="connsiteX5310" fmla="*/ 9259163 w 12192439"/>
              <a:gd name="connsiteY5310" fmla="*/ 3142407 h 6839191"/>
              <a:gd name="connsiteX5311" fmla="*/ 9254445 w 12192439"/>
              <a:gd name="connsiteY5311" fmla="*/ 3140564 h 6839191"/>
              <a:gd name="connsiteX5312" fmla="*/ 9240887 w 12192439"/>
              <a:gd name="connsiteY5312" fmla="*/ 3136176 h 6839191"/>
              <a:gd name="connsiteX5313" fmla="*/ 9268356 w 12192439"/>
              <a:gd name="connsiteY5313" fmla="*/ 3089971 h 6839191"/>
              <a:gd name="connsiteX5314" fmla="*/ 9280817 w 12192439"/>
              <a:gd name="connsiteY5314" fmla="*/ 3094929 h 6839191"/>
              <a:gd name="connsiteX5315" fmla="*/ 9254445 w 12192439"/>
              <a:gd name="connsiteY5315" fmla="*/ 3140564 h 6839191"/>
              <a:gd name="connsiteX5316" fmla="*/ 9270242 w 12192439"/>
              <a:gd name="connsiteY5316" fmla="*/ 3086768 h 6839191"/>
              <a:gd name="connsiteX5317" fmla="*/ 9296943 w 12192439"/>
              <a:gd name="connsiteY5317" fmla="*/ 3041243 h 6839191"/>
              <a:gd name="connsiteX5318" fmla="*/ 9308220 w 12192439"/>
              <a:gd name="connsiteY5318" fmla="*/ 3046749 h 6839191"/>
              <a:gd name="connsiteX5319" fmla="*/ 9282638 w 12192439"/>
              <a:gd name="connsiteY5319" fmla="*/ 3091748 h 6839191"/>
              <a:gd name="connsiteX5320" fmla="*/ 9270242 w 12192439"/>
              <a:gd name="connsiteY5320" fmla="*/ 3086768 h 6839191"/>
              <a:gd name="connsiteX5321" fmla="*/ 9265327 w 12192439"/>
              <a:gd name="connsiteY5321" fmla="*/ 3085078 h 6839191"/>
              <a:gd name="connsiteX5322" fmla="*/ 9251593 w 12192439"/>
              <a:gd name="connsiteY5322" fmla="*/ 3081151 h 6839191"/>
              <a:gd name="connsiteX5323" fmla="*/ 9279544 w 12192439"/>
              <a:gd name="connsiteY5323" fmla="*/ 3034770 h 6839191"/>
              <a:gd name="connsiteX5324" fmla="*/ 9292204 w 12192439"/>
              <a:gd name="connsiteY5324" fmla="*/ 3039268 h 6839191"/>
              <a:gd name="connsiteX5325" fmla="*/ 9265327 w 12192439"/>
              <a:gd name="connsiteY5325" fmla="*/ 3085078 h 6839191"/>
              <a:gd name="connsiteX5326" fmla="*/ 9281520 w 12192439"/>
              <a:gd name="connsiteY5326" fmla="*/ 3031457 h 6839191"/>
              <a:gd name="connsiteX5327" fmla="*/ 9308681 w 12192439"/>
              <a:gd name="connsiteY5327" fmla="*/ 2985756 h 6839191"/>
              <a:gd name="connsiteX5328" fmla="*/ 9320156 w 12192439"/>
              <a:gd name="connsiteY5328" fmla="*/ 2990803 h 6839191"/>
              <a:gd name="connsiteX5329" fmla="*/ 9294113 w 12192439"/>
              <a:gd name="connsiteY5329" fmla="*/ 3035977 h 6839191"/>
              <a:gd name="connsiteX5330" fmla="*/ 9281520 w 12192439"/>
              <a:gd name="connsiteY5330" fmla="*/ 3031457 h 6839191"/>
              <a:gd name="connsiteX5331" fmla="*/ 9276407 w 12192439"/>
              <a:gd name="connsiteY5331" fmla="*/ 3029900 h 6839191"/>
              <a:gd name="connsiteX5332" fmla="*/ 9132130 w 12192439"/>
              <a:gd name="connsiteY5332" fmla="*/ 3023120 h 6839191"/>
              <a:gd name="connsiteX5333" fmla="*/ 8869620 w 12192439"/>
              <a:gd name="connsiteY5333" fmla="*/ 3079001 h 6839191"/>
              <a:gd name="connsiteX5334" fmla="*/ 8728503 w 12192439"/>
              <a:gd name="connsiteY5334" fmla="*/ 3115553 h 6839191"/>
              <a:gd name="connsiteX5335" fmla="*/ 6356712 w 12192439"/>
              <a:gd name="connsiteY5335" fmla="*/ 3765456 h 6839191"/>
              <a:gd name="connsiteX5336" fmla="*/ 5922192 w 12192439"/>
              <a:gd name="connsiteY5336" fmla="*/ 3871931 h 6839191"/>
              <a:gd name="connsiteX5337" fmla="*/ 5950385 w 12192439"/>
              <a:gd name="connsiteY5337" fmla="*/ 3859074 h 6839191"/>
              <a:gd name="connsiteX5338" fmla="*/ 6109252 w 12192439"/>
              <a:gd name="connsiteY5338" fmla="*/ 3829587 h 6839191"/>
              <a:gd name="connsiteX5339" fmla="*/ 6388547 w 12192439"/>
              <a:gd name="connsiteY5339" fmla="*/ 3746654 h 6839191"/>
              <a:gd name="connsiteX5340" fmla="*/ 8733987 w 12192439"/>
              <a:gd name="connsiteY5340" fmla="*/ 3073560 h 6839191"/>
              <a:gd name="connsiteX5341" fmla="*/ 8875192 w 12192439"/>
              <a:gd name="connsiteY5341" fmla="*/ 3035165 h 6839191"/>
              <a:gd name="connsiteX5342" fmla="*/ 9146259 w 12192439"/>
              <a:gd name="connsiteY5342" fmla="*/ 2974501 h 6839191"/>
              <a:gd name="connsiteX5343" fmla="*/ 9303745 w 12192439"/>
              <a:gd name="connsiteY5343" fmla="*/ 2983892 h 6839191"/>
              <a:gd name="connsiteX5344" fmla="*/ 9276407 w 12192439"/>
              <a:gd name="connsiteY5344" fmla="*/ 3029900 h 6839191"/>
              <a:gd name="connsiteX5345" fmla="*/ 9145909 w 12192439"/>
              <a:gd name="connsiteY5345" fmla="*/ 2970662 h 6839191"/>
              <a:gd name="connsiteX5346" fmla="*/ 8874117 w 12192439"/>
              <a:gd name="connsiteY5346" fmla="*/ 3031479 h 6839191"/>
              <a:gd name="connsiteX5347" fmla="*/ 8733110 w 12192439"/>
              <a:gd name="connsiteY5347" fmla="*/ 3069808 h 6839191"/>
              <a:gd name="connsiteX5348" fmla="*/ 6387340 w 12192439"/>
              <a:gd name="connsiteY5348" fmla="*/ 3743012 h 6839191"/>
              <a:gd name="connsiteX5349" fmla="*/ 5961903 w 12192439"/>
              <a:gd name="connsiteY5349" fmla="*/ 3853808 h 6839191"/>
              <a:gd name="connsiteX5350" fmla="*/ 5988385 w 12192439"/>
              <a:gd name="connsiteY5350" fmla="*/ 3841632 h 6839191"/>
              <a:gd name="connsiteX5351" fmla="*/ 6419241 w 12192439"/>
              <a:gd name="connsiteY5351" fmla="*/ 3724297 h 6839191"/>
              <a:gd name="connsiteX5352" fmla="*/ 8738660 w 12192439"/>
              <a:gd name="connsiteY5352" fmla="*/ 3027903 h 6839191"/>
              <a:gd name="connsiteX5353" fmla="*/ 8879120 w 12192439"/>
              <a:gd name="connsiteY5353" fmla="*/ 2987972 h 6839191"/>
              <a:gd name="connsiteX5354" fmla="*/ 9160082 w 12192439"/>
              <a:gd name="connsiteY5354" fmla="*/ 2922153 h 6839191"/>
              <a:gd name="connsiteX5355" fmla="*/ 9332266 w 12192439"/>
              <a:gd name="connsiteY5355" fmla="*/ 2935163 h 6839191"/>
              <a:gd name="connsiteX5356" fmla="*/ 9305719 w 12192439"/>
              <a:gd name="connsiteY5356" fmla="*/ 2980513 h 6839191"/>
              <a:gd name="connsiteX5357" fmla="*/ 9145909 w 12192439"/>
              <a:gd name="connsiteY5357" fmla="*/ 2970662 h 6839191"/>
              <a:gd name="connsiteX5358" fmla="*/ 5945295 w 12192439"/>
              <a:gd name="connsiteY5358" fmla="*/ 3855673 h 6839191"/>
              <a:gd name="connsiteX5359" fmla="*/ 5921205 w 12192439"/>
              <a:gd name="connsiteY5359" fmla="*/ 3857692 h 6839191"/>
              <a:gd name="connsiteX5360" fmla="*/ 5948454 w 12192439"/>
              <a:gd name="connsiteY5360" fmla="*/ 3845888 h 6839191"/>
              <a:gd name="connsiteX5361" fmla="*/ 5971469 w 12192439"/>
              <a:gd name="connsiteY5361" fmla="*/ 3843716 h 6839191"/>
              <a:gd name="connsiteX5362" fmla="*/ 5945295 w 12192439"/>
              <a:gd name="connsiteY5362" fmla="*/ 3855673 h 6839191"/>
              <a:gd name="connsiteX5363" fmla="*/ 5934544 w 12192439"/>
              <a:gd name="connsiteY5363" fmla="*/ 3860588 h 6839191"/>
              <a:gd name="connsiteX5364" fmla="*/ 5906856 w 12192439"/>
              <a:gd name="connsiteY5364" fmla="*/ 3873181 h 6839191"/>
              <a:gd name="connsiteX5365" fmla="*/ 5882086 w 12192439"/>
              <a:gd name="connsiteY5365" fmla="*/ 3874432 h 6839191"/>
              <a:gd name="connsiteX5366" fmla="*/ 5910937 w 12192439"/>
              <a:gd name="connsiteY5366" fmla="*/ 3862102 h 6839191"/>
              <a:gd name="connsiteX5367" fmla="*/ 5934544 w 12192439"/>
              <a:gd name="connsiteY5367" fmla="*/ 3860588 h 6839191"/>
              <a:gd name="connsiteX5368" fmla="*/ 5830725 w 12192439"/>
              <a:gd name="connsiteY5368" fmla="*/ 3890514 h 6839191"/>
              <a:gd name="connsiteX5369" fmla="*/ 5807710 w 12192439"/>
              <a:gd name="connsiteY5369" fmla="*/ 3888956 h 6839191"/>
              <a:gd name="connsiteX5370" fmla="*/ 5838360 w 12192439"/>
              <a:gd name="connsiteY5370" fmla="*/ 3877131 h 6839191"/>
              <a:gd name="connsiteX5371" fmla="*/ 5859993 w 12192439"/>
              <a:gd name="connsiteY5371" fmla="*/ 3878249 h 6839191"/>
              <a:gd name="connsiteX5372" fmla="*/ 5830725 w 12192439"/>
              <a:gd name="connsiteY5372" fmla="*/ 3890514 h 6839191"/>
              <a:gd name="connsiteX5373" fmla="*/ 5822892 w 12192439"/>
              <a:gd name="connsiteY5373" fmla="*/ 3893783 h 6839191"/>
              <a:gd name="connsiteX5374" fmla="*/ 5792506 w 12192439"/>
              <a:gd name="connsiteY5374" fmla="*/ 3906354 h 6839191"/>
              <a:gd name="connsiteX5375" fmla="*/ 5768657 w 12192439"/>
              <a:gd name="connsiteY5375" fmla="*/ 3903722 h 6839191"/>
              <a:gd name="connsiteX5376" fmla="*/ 5800404 w 12192439"/>
              <a:gd name="connsiteY5376" fmla="*/ 3891742 h 6839191"/>
              <a:gd name="connsiteX5377" fmla="*/ 5822892 w 12192439"/>
              <a:gd name="connsiteY5377" fmla="*/ 3893783 h 6839191"/>
              <a:gd name="connsiteX5378" fmla="*/ 5785331 w 12192439"/>
              <a:gd name="connsiteY5378" fmla="*/ 3909316 h 6839191"/>
              <a:gd name="connsiteX5379" fmla="*/ 5754133 w 12192439"/>
              <a:gd name="connsiteY5379" fmla="*/ 3922041 h 6839191"/>
              <a:gd name="connsiteX5380" fmla="*/ 5729472 w 12192439"/>
              <a:gd name="connsiteY5380" fmla="*/ 3918158 h 6839191"/>
              <a:gd name="connsiteX5381" fmla="*/ 5761987 w 12192439"/>
              <a:gd name="connsiteY5381" fmla="*/ 3906201 h 6839191"/>
              <a:gd name="connsiteX5382" fmla="*/ 5785331 w 12192439"/>
              <a:gd name="connsiteY5382" fmla="*/ 3909316 h 6839191"/>
              <a:gd name="connsiteX5383" fmla="*/ 5699875 w 12192439"/>
              <a:gd name="connsiteY5383" fmla="*/ 3913309 h 6839191"/>
              <a:gd name="connsiteX5384" fmla="*/ 5714773 w 12192439"/>
              <a:gd name="connsiteY5384" fmla="*/ 3918158 h 6839191"/>
              <a:gd name="connsiteX5385" fmla="*/ 5681885 w 12192439"/>
              <a:gd name="connsiteY5385" fmla="*/ 3929918 h 6839191"/>
              <a:gd name="connsiteX5386" fmla="*/ 5665166 w 12192439"/>
              <a:gd name="connsiteY5386" fmla="*/ 3923709 h 6839191"/>
              <a:gd name="connsiteX5387" fmla="*/ 5660164 w 12192439"/>
              <a:gd name="connsiteY5387" fmla="*/ 3921361 h 6839191"/>
              <a:gd name="connsiteX5388" fmla="*/ 5693842 w 12192439"/>
              <a:gd name="connsiteY5388" fmla="*/ 3910874 h 6839191"/>
              <a:gd name="connsiteX5389" fmla="*/ 5699875 w 12192439"/>
              <a:gd name="connsiteY5389" fmla="*/ 3913309 h 6839191"/>
              <a:gd name="connsiteX5390" fmla="*/ 5653889 w 12192439"/>
              <a:gd name="connsiteY5390" fmla="*/ 3918158 h 6839191"/>
              <a:gd name="connsiteX5391" fmla="*/ 5636710 w 12192439"/>
              <a:gd name="connsiteY5391" fmla="*/ 3906815 h 6839191"/>
              <a:gd name="connsiteX5392" fmla="*/ 5670191 w 12192439"/>
              <a:gd name="connsiteY5392" fmla="*/ 3898083 h 6839191"/>
              <a:gd name="connsiteX5393" fmla="*/ 5687172 w 12192439"/>
              <a:gd name="connsiteY5393" fmla="*/ 3907846 h 6839191"/>
              <a:gd name="connsiteX5394" fmla="*/ 5653889 w 12192439"/>
              <a:gd name="connsiteY5394" fmla="*/ 3918158 h 6839191"/>
              <a:gd name="connsiteX5395" fmla="*/ 5649501 w 12192439"/>
              <a:gd name="connsiteY5395" fmla="*/ 3919496 h 6839191"/>
              <a:gd name="connsiteX5396" fmla="*/ 5615933 w 12192439"/>
              <a:gd name="connsiteY5396" fmla="*/ 3929633 h 6839191"/>
              <a:gd name="connsiteX5397" fmla="*/ 5599325 w 12192439"/>
              <a:gd name="connsiteY5397" fmla="*/ 3916161 h 6839191"/>
              <a:gd name="connsiteX5398" fmla="*/ 5632740 w 12192439"/>
              <a:gd name="connsiteY5398" fmla="*/ 3907824 h 6839191"/>
              <a:gd name="connsiteX5399" fmla="*/ 5649501 w 12192439"/>
              <a:gd name="connsiteY5399" fmla="*/ 3919496 h 6839191"/>
              <a:gd name="connsiteX5400" fmla="*/ 5595573 w 12192439"/>
              <a:gd name="connsiteY5400" fmla="*/ 3912147 h 6839191"/>
              <a:gd name="connsiteX5401" fmla="*/ 5584384 w 12192439"/>
              <a:gd name="connsiteY5401" fmla="*/ 3896109 h 6839191"/>
              <a:gd name="connsiteX5402" fmla="*/ 5616285 w 12192439"/>
              <a:gd name="connsiteY5402" fmla="*/ 3889812 h 6839191"/>
              <a:gd name="connsiteX5403" fmla="*/ 5628439 w 12192439"/>
              <a:gd name="connsiteY5403" fmla="*/ 3903941 h 6839191"/>
              <a:gd name="connsiteX5404" fmla="*/ 5595573 w 12192439"/>
              <a:gd name="connsiteY5404" fmla="*/ 3912147 h 6839191"/>
              <a:gd name="connsiteX5405" fmla="*/ 5582212 w 12192439"/>
              <a:gd name="connsiteY5405" fmla="*/ 3891742 h 6839191"/>
              <a:gd name="connsiteX5406" fmla="*/ 5576091 w 12192439"/>
              <a:gd name="connsiteY5406" fmla="*/ 3874147 h 6839191"/>
              <a:gd name="connsiteX5407" fmla="*/ 5605972 w 12192439"/>
              <a:gd name="connsiteY5407" fmla="*/ 3869868 h 6839191"/>
              <a:gd name="connsiteX5408" fmla="*/ 5613542 w 12192439"/>
              <a:gd name="connsiteY5408" fmla="*/ 3885555 h 6839191"/>
              <a:gd name="connsiteX5409" fmla="*/ 5582212 w 12192439"/>
              <a:gd name="connsiteY5409" fmla="*/ 3891742 h 6839191"/>
              <a:gd name="connsiteX5410" fmla="*/ 5578789 w 12192439"/>
              <a:gd name="connsiteY5410" fmla="*/ 3892401 h 6839191"/>
              <a:gd name="connsiteX5411" fmla="*/ 5553164 w 12192439"/>
              <a:gd name="connsiteY5411" fmla="*/ 3897271 h 6839191"/>
              <a:gd name="connsiteX5412" fmla="*/ 5547657 w 12192439"/>
              <a:gd name="connsiteY5412" fmla="*/ 3898303 h 6839191"/>
              <a:gd name="connsiteX5413" fmla="*/ 5543269 w 12192439"/>
              <a:gd name="connsiteY5413" fmla="*/ 3878710 h 6839191"/>
              <a:gd name="connsiteX5414" fmla="*/ 5549039 w 12192439"/>
              <a:gd name="connsiteY5414" fmla="*/ 3877898 h 6839191"/>
              <a:gd name="connsiteX5415" fmla="*/ 5572756 w 12192439"/>
              <a:gd name="connsiteY5415" fmla="*/ 3874629 h 6839191"/>
              <a:gd name="connsiteX5416" fmla="*/ 5578789 w 12192439"/>
              <a:gd name="connsiteY5416" fmla="*/ 3892401 h 6839191"/>
              <a:gd name="connsiteX5417" fmla="*/ 5544410 w 12192439"/>
              <a:gd name="connsiteY5417" fmla="*/ 3898939 h 6839191"/>
              <a:gd name="connsiteX5418" fmla="*/ 5513606 w 12192439"/>
              <a:gd name="connsiteY5418" fmla="*/ 3904972 h 6839191"/>
              <a:gd name="connsiteX5419" fmla="*/ 5510907 w 12192439"/>
              <a:gd name="connsiteY5419" fmla="*/ 3883493 h 6839191"/>
              <a:gd name="connsiteX5420" fmla="*/ 5540044 w 12192439"/>
              <a:gd name="connsiteY5420" fmla="*/ 3879171 h 6839191"/>
              <a:gd name="connsiteX5421" fmla="*/ 5544410 w 12192439"/>
              <a:gd name="connsiteY5421" fmla="*/ 3898939 h 6839191"/>
              <a:gd name="connsiteX5422" fmla="*/ 5510841 w 12192439"/>
              <a:gd name="connsiteY5422" fmla="*/ 3878842 h 6839191"/>
              <a:gd name="connsiteX5423" fmla="*/ 5512289 w 12192439"/>
              <a:gd name="connsiteY5423" fmla="*/ 3856946 h 6839191"/>
              <a:gd name="connsiteX5424" fmla="*/ 5539210 w 12192439"/>
              <a:gd name="connsiteY5424" fmla="*/ 3854357 h 6839191"/>
              <a:gd name="connsiteX5425" fmla="*/ 5539539 w 12192439"/>
              <a:gd name="connsiteY5425" fmla="*/ 3874585 h 6839191"/>
              <a:gd name="connsiteX5426" fmla="*/ 5510841 w 12192439"/>
              <a:gd name="connsiteY5426" fmla="*/ 3878842 h 6839191"/>
              <a:gd name="connsiteX5427" fmla="*/ 5512926 w 12192439"/>
              <a:gd name="connsiteY5427" fmla="*/ 3852316 h 6839191"/>
              <a:gd name="connsiteX5428" fmla="*/ 5517007 w 12192439"/>
              <a:gd name="connsiteY5428" fmla="*/ 3830815 h 6839191"/>
              <a:gd name="connsiteX5429" fmla="*/ 5539056 w 12192439"/>
              <a:gd name="connsiteY5429" fmla="*/ 3829916 h 6839191"/>
              <a:gd name="connsiteX5430" fmla="*/ 5541776 w 12192439"/>
              <a:gd name="connsiteY5430" fmla="*/ 3829828 h 6839191"/>
              <a:gd name="connsiteX5431" fmla="*/ 5539473 w 12192439"/>
              <a:gd name="connsiteY5431" fmla="*/ 3849771 h 6839191"/>
              <a:gd name="connsiteX5432" fmla="*/ 5512926 w 12192439"/>
              <a:gd name="connsiteY5432" fmla="*/ 3852316 h 6839191"/>
              <a:gd name="connsiteX5433" fmla="*/ 5509722 w 12192439"/>
              <a:gd name="connsiteY5433" fmla="*/ 3852667 h 6839191"/>
              <a:gd name="connsiteX5434" fmla="*/ 5483219 w 12192439"/>
              <a:gd name="connsiteY5434" fmla="*/ 3855717 h 6839191"/>
              <a:gd name="connsiteX5435" fmla="*/ 5489033 w 12192439"/>
              <a:gd name="connsiteY5435" fmla="*/ 3832527 h 6839191"/>
              <a:gd name="connsiteX5436" fmla="*/ 5513803 w 12192439"/>
              <a:gd name="connsiteY5436" fmla="*/ 3830991 h 6839191"/>
              <a:gd name="connsiteX5437" fmla="*/ 5509722 w 12192439"/>
              <a:gd name="connsiteY5437" fmla="*/ 3852667 h 6839191"/>
              <a:gd name="connsiteX5438" fmla="*/ 5490349 w 12192439"/>
              <a:gd name="connsiteY5438" fmla="*/ 3828007 h 6839191"/>
              <a:gd name="connsiteX5439" fmla="*/ 5497348 w 12192439"/>
              <a:gd name="connsiteY5439" fmla="*/ 3805760 h 6839191"/>
              <a:gd name="connsiteX5440" fmla="*/ 5520122 w 12192439"/>
              <a:gd name="connsiteY5440" fmla="*/ 3805672 h 6839191"/>
              <a:gd name="connsiteX5441" fmla="*/ 5514813 w 12192439"/>
              <a:gd name="connsiteY5441" fmla="*/ 3826515 h 6839191"/>
              <a:gd name="connsiteX5442" fmla="*/ 5490349 w 12192439"/>
              <a:gd name="connsiteY5442" fmla="*/ 3828007 h 6839191"/>
              <a:gd name="connsiteX5443" fmla="*/ 5487190 w 12192439"/>
              <a:gd name="connsiteY5443" fmla="*/ 3828248 h 6839191"/>
              <a:gd name="connsiteX5444" fmla="*/ 5462574 w 12192439"/>
              <a:gd name="connsiteY5444" fmla="*/ 3830245 h 6839191"/>
              <a:gd name="connsiteX5445" fmla="*/ 5471262 w 12192439"/>
              <a:gd name="connsiteY5445" fmla="*/ 3806462 h 6839191"/>
              <a:gd name="connsiteX5446" fmla="*/ 5494211 w 12192439"/>
              <a:gd name="connsiteY5446" fmla="*/ 3805826 h 6839191"/>
              <a:gd name="connsiteX5447" fmla="*/ 5487190 w 12192439"/>
              <a:gd name="connsiteY5447" fmla="*/ 3828248 h 6839191"/>
              <a:gd name="connsiteX5448" fmla="*/ 5459458 w 12192439"/>
              <a:gd name="connsiteY5448" fmla="*/ 3830508 h 6839191"/>
              <a:gd name="connsiteX5449" fmla="*/ 5434600 w 12192439"/>
              <a:gd name="connsiteY5449" fmla="*/ 3832987 h 6839191"/>
              <a:gd name="connsiteX5450" fmla="*/ 5444890 w 12192439"/>
              <a:gd name="connsiteY5450" fmla="*/ 3807779 h 6839191"/>
              <a:gd name="connsiteX5451" fmla="*/ 5468124 w 12192439"/>
              <a:gd name="connsiteY5451" fmla="*/ 3806594 h 6839191"/>
              <a:gd name="connsiteX5452" fmla="*/ 5459458 w 12192439"/>
              <a:gd name="connsiteY5452" fmla="*/ 3830508 h 6839191"/>
              <a:gd name="connsiteX5453" fmla="*/ 5458602 w 12192439"/>
              <a:gd name="connsiteY5453" fmla="*/ 3775088 h 6839191"/>
              <a:gd name="connsiteX5454" fmla="*/ 5466457 w 12192439"/>
              <a:gd name="connsiteY5454" fmla="*/ 3752336 h 6839191"/>
              <a:gd name="connsiteX5455" fmla="*/ 5485873 w 12192439"/>
              <a:gd name="connsiteY5455" fmla="*/ 3753631 h 6839191"/>
              <a:gd name="connsiteX5456" fmla="*/ 5479774 w 12192439"/>
              <a:gd name="connsiteY5456" fmla="*/ 3775242 h 6839191"/>
              <a:gd name="connsiteX5457" fmla="*/ 5458602 w 12192439"/>
              <a:gd name="connsiteY5457" fmla="*/ 3775088 h 6839191"/>
              <a:gd name="connsiteX5458" fmla="*/ 5445088 w 12192439"/>
              <a:gd name="connsiteY5458" fmla="*/ 3747290 h 6839191"/>
              <a:gd name="connsiteX5459" fmla="*/ 5445482 w 12192439"/>
              <a:gd name="connsiteY5459" fmla="*/ 3746040 h 6839191"/>
              <a:gd name="connsiteX5460" fmla="*/ 5452020 w 12192439"/>
              <a:gd name="connsiteY5460" fmla="*/ 3724385 h 6839191"/>
              <a:gd name="connsiteX5461" fmla="*/ 5470033 w 12192439"/>
              <a:gd name="connsiteY5461" fmla="*/ 3726184 h 6839191"/>
              <a:gd name="connsiteX5462" fmla="*/ 5464658 w 12192439"/>
              <a:gd name="connsiteY5462" fmla="*/ 3748102 h 6839191"/>
              <a:gd name="connsiteX5463" fmla="*/ 5445088 w 12192439"/>
              <a:gd name="connsiteY5463" fmla="*/ 3747290 h 6839191"/>
              <a:gd name="connsiteX5464" fmla="*/ 5442894 w 12192439"/>
              <a:gd name="connsiteY5464" fmla="*/ 3745294 h 6839191"/>
              <a:gd name="connsiteX5465" fmla="*/ 5442279 w 12192439"/>
              <a:gd name="connsiteY5465" fmla="*/ 3747202 h 6839191"/>
              <a:gd name="connsiteX5466" fmla="*/ 5422248 w 12192439"/>
              <a:gd name="connsiteY5466" fmla="*/ 3746851 h 6839191"/>
              <a:gd name="connsiteX5467" fmla="*/ 5423696 w 12192439"/>
              <a:gd name="connsiteY5467" fmla="*/ 3742858 h 6839191"/>
              <a:gd name="connsiteX5468" fmla="*/ 5430761 w 12192439"/>
              <a:gd name="connsiteY5468" fmla="*/ 3722805 h 6839191"/>
              <a:gd name="connsiteX5469" fmla="*/ 5449278 w 12192439"/>
              <a:gd name="connsiteY5469" fmla="*/ 3724144 h 6839191"/>
              <a:gd name="connsiteX5470" fmla="*/ 5442894 w 12192439"/>
              <a:gd name="connsiteY5470" fmla="*/ 3745294 h 6839191"/>
              <a:gd name="connsiteX5471" fmla="*/ 5421239 w 12192439"/>
              <a:gd name="connsiteY5471" fmla="*/ 3742024 h 6839191"/>
              <a:gd name="connsiteX5472" fmla="*/ 5419505 w 12192439"/>
              <a:gd name="connsiteY5472" fmla="*/ 3746829 h 6839191"/>
              <a:gd name="connsiteX5473" fmla="*/ 5398904 w 12192439"/>
              <a:gd name="connsiteY5473" fmla="*/ 3746895 h 6839191"/>
              <a:gd name="connsiteX5474" fmla="*/ 5401909 w 12192439"/>
              <a:gd name="connsiteY5474" fmla="*/ 3739655 h 6839191"/>
              <a:gd name="connsiteX5475" fmla="*/ 5409040 w 12192439"/>
              <a:gd name="connsiteY5475" fmla="*/ 3721752 h 6839191"/>
              <a:gd name="connsiteX5476" fmla="*/ 5428062 w 12192439"/>
              <a:gd name="connsiteY5476" fmla="*/ 3722652 h 6839191"/>
              <a:gd name="connsiteX5477" fmla="*/ 5421239 w 12192439"/>
              <a:gd name="connsiteY5477" fmla="*/ 3742024 h 6839191"/>
              <a:gd name="connsiteX5478" fmla="*/ 5410642 w 12192439"/>
              <a:gd name="connsiteY5478" fmla="*/ 3717781 h 6839191"/>
              <a:gd name="connsiteX5479" fmla="*/ 5419571 w 12192439"/>
              <a:gd name="connsiteY5479" fmla="*/ 3696214 h 6839191"/>
              <a:gd name="connsiteX5480" fmla="*/ 5420536 w 12192439"/>
              <a:gd name="connsiteY5480" fmla="*/ 3693867 h 6839191"/>
              <a:gd name="connsiteX5481" fmla="*/ 5438067 w 12192439"/>
              <a:gd name="connsiteY5481" fmla="*/ 3695709 h 6839191"/>
              <a:gd name="connsiteX5482" fmla="*/ 5437694 w 12192439"/>
              <a:gd name="connsiteY5482" fmla="*/ 3696675 h 6839191"/>
              <a:gd name="connsiteX5483" fmla="*/ 5429510 w 12192439"/>
              <a:gd name="connsiteY5483" fmla="*/ 3718702 h 6839191"/>
              <a:gd name="connsiteX5484" fmla="*/ 5410642 w 12192439"/>
              <a:gd name="connsiteY5484" fmla="*/ 3717781 h 6839191"/>
              <a:gd name="connsiteX5485" fmla="*/ 5417245 w 12192439"/>
              <a:gd name="connsiteY5485" fmla="*/ 3695249 h 6839191"/>
              <a:gd name="connsiteX5486" fmla="*/ 5407987 w 12192439"/>
              <a:gd name="connsiteY5486" fmla="*/ 3717671 h 6839191"/>
              <a:gd name="connsiteX5487" fmla="*/ 5388614 w 12192439"/>
              <a:gd name="connsiteY5487" fmla="*/ 3717145 h 6839191"/>
              <a:gd name="connsiteX5488" fmla="*/ 5398597 w 12192439"/>
              <a:gd name="connsiteY5488" fmla="*/ 3694920 h 6839191"/>
              <a:gd name="connsiteX5489" fmla="*/ 5399825 w 12192439"/>
              <a:gd name="connsiteY5489" fmla="*/ 3692199 h 6839191"/>
              <a:gd name="connsiteX5490" fmla="*/ 5417926 w 12192439"/>
              <a:gd name="connsiteY5490" fmla="*/ 3693625 h 6839191"/>
              <a:gd name="connsiteX5491" fmla="*/ 5417245 w 12192439"/>
              <a:gd name="connsiteY5491" fmla="*/ 3695249 h 6839191"/>
              <a:gd name="connsiteX5492" fmla="*/ 5401559 w 12192439"/>
              <a:gd name="connsiteY5492" fmla="*/ 3688382 h 6839191"/>
              <a:gd name="connsiteX5493" fmla="*/ 5412134 w 12192439"/>
              <a:gd name="connsiteY5493" fmla="*/ 3664730 h 6839191"/>
              <a:gd name="connsiteX5494" fmla="*/ 5428874 w 12192439"/>
              <a:gd name="connsiteY5494" fmla="*/ 3667056 h 6839191"/>
              <a:gd name="connsiteX5495" fmla="*/ 5419505 w 12192439"/>
              <a:gd name="connsiteY5495" fmla="*/ 3689830 h 6839191"/>
              <a:gd name="connsiteX5496" fmla="*/ 5401559 w 12192439"/>
              <a:gd name="connsiteY5496" fmla="*/ 3688382 h 6839191"/>
              <a:gd name="connsiteX5497" fmla="*/ 5398992 w 12192439"/>
              <a:gd name="connsiteY5497" fmla="*/ 3688206 h 6839191"/>
              <a:gd name="connsiteX5498" fmla="*/ 5380496 w 12192439"/>
              <a:gd name="connsiteY5498" fmla="*/ 3687131 h 6839191"/>
              <a:gd name="connsiteX5499" fmla="*/ 5392366 w 12192439"/>
              <a:gd name="connsiteY5499" fmla="*/ 3662470 h 6839191"/>
              <a:gd name="connsiteX5500" fmla="*/ 5409654 w 12192439"/>
              <a:gd name="connsiteY5500" fmla="*/ 3664423 h 6839191"/>
              <a:gd name="connsiteX5501" fmla="*/ 5398992 w 12192439"/>
              <a:gd name="connsiteY5501" fmla="*/ 3688206 h 6839191"/>
              <a:gd name="connsiteX5502" fmla="*/ 5394099 w 12192439"/>
              <a:gd name="connsiteY5502" fmla="*/ 3658807 h 6839191"/>
              <a:gd name="connsiteX5503" fmla="*/ 5404959 w 12192439"/>
              <a:gd name="connsiteY5503" fmla="*/ 3635463 h 6839191"/>
              <a:gd name="connsiteX5504" fmla="*/ 5420998 w 12192439"/>
              <a:gd name="connsiteY5504" fmla="*/ 3638249 h 6839191"/>
              <a:gd name="connsiteX5505" fmla="*/ 5411278 w 12192439"/>
              <a:gd name="connsiteY5505" fmla="*/ 3660759 h 6839191"/>
              <a:gd name="connsiteX5506" fmla="*/ 5394099 w 12192439"/>
              <a:gd name="connsiteY5506" fmla="*/ 3658807 h 6839191"/>
              <a:gd name="connsiteX5507" fmla="*/ 5391686 w 12192439"/>
              <a:gd name="connsiteY5507" fmla="*/ 3658543 h 6839191"/>
              <a:gd name="connsiteX5508" fmla="*/ 5373958 w 12192439"/>
              <a:gd name="connsiteY5508" fmla="*/ 3656964 h 6839191"/>
              <a:gd name="connsiteX5509" fmla="*/ 5386025 w 12192439"/>
              <a:gd name="connsiteY5509" fmla="*/ 3632676 h 6839191"/>
              <a:gd name="connsiteX5510" fmla="*/ 5402612 w 12192439"/>
              <a:gd name="connsiteY5510" fmla="*/ 3635089 h 6839191"/>
              <a:gd name="connsiteX5511" fmla="*/ 5391686 w 12192439"/>
              <a:gd name="connsiteY5511" fmla="*/ 3658543 h 6839191"/>
              <a:gd name="connsiteX5512" fmla="*/ 5387736 w 12192439"/>
              <a:gd name="connsiteY5512" fmla="*/ 3629144 h 6839191"/>
              <a:gd name="connsiteX5513" fmla="*/ 5398597 w 12192439"/>
              <a:gd name="connsiteY5513" fmla="*/ 3606151 h 6839191"/>
              <a:gd name="connsiteX5514" fmla="*/ 5413998 w 12192439"/>
              <a:gd name="connsiteY5514" fmla="*/ 3609398 h 6839191"/>
              <a:gd name="connsiteX5515" fmla="*/ 5404213 w 12192439"/>
              <a:gd name="connsiteY5515" fmla="*/ 3631579 h 6839191"/>
              <a:gd name="connsiteX5516" fmla="*/ 5387736 w 12192439"/>
              <a:gd name="connsiteY5516" fmla="*/ 3629144 h 6839191"/>
              <a:gd name="connsiteX5517" fmla="*/ 5385455 w 12192439"/>
              <a:gd name="connsiteY5517" fmla="*/ 3628837 h 6839191"/>
              <a:gd name="connsiteX5518" fmla="*/ 5368342 w 12192439"/>
              <a:gd name="connsiteY5518" fmla="*/ 3626752 h 6839191"/>
              <a:gd name="connsiteX5519" fmla="*/ 5380365 w 12192439"/>
              <a:gd name="connsiteY5519" fmla="*/ 3602860 h 6839191"/>
              <a:gd name="connsiteX5520" fmla="*/ 5396403 w 12192439"/>
              <a:gd name="connsiteY5520" fmla="*/ 3605734 h 6839191"/>
              <a:gd name="connsiteX5521" fmla="*/ 5385455 w 12192439"/>
              <a:gd name="connsiteY5521" fmla="*/ 3628837 h 6839191"/>
              <a:gd name="connsiteX5522" fmla="*/ 5382010 w 12192439"/>
              <a:gd name="connsiteY5522" fmla="*/ 3599459 h 6839191"/>
              <a:gd name="connsiteX5523" fmla="*/ 5392761 w 12192439"/>
              <a:gd name="connsiteY5523" fmla="*/ 3576817 h 6839191"/>
              <a:gd name="connsiteX5524" fmla="*/ 5407680 w 12192439"/>
              <a:gd name="connsiteY5524" fmla="*/ 3580459 h 6839191"/>
              <a:gd name="connsiteX5525" fmla="*/ 5397961 w 12192439"/>
              <a:gd name="connsiteY5525" fmla="*/ 3602355 h 6839191"/>
              <a:gd name="connsiteX5526" fmla="*/ 5382010 w 12192439"/>
              <a:gd name="connsiteY5526" fmla="*/ 3599459 h 6839191"/>
              <a:gd name="connsiteX5527" fmla="*/ 5394252 w 12192439"/>
              <a:gd name="connsiteY5527" fmla="*/ 3573526 h 6839191"/>
              <a:gd name="connsiteX5528" fmla="*/ 5403709 w 12192439"/>
              <a:gd name="connsiteY5528" fmla="*/ 3552091 h 6839191"/>
              <a:gd name="connsiteX5529" fmla="*/ 5417575 w 12192439"/>
              <a:gd name="connsiteY5529" fmla="*/ 3556479 h 6839191"/>
              <a:gd name="connsiteX5530" fmla="*/ 5409106 w 12192439"/>
              <a:gd name="connsiteY5530" fmla="*/ 3577190 h 6839191"/>
              <a:gd name="connsiteX5531" fmla="*/ 5394252 w 12192439"/>
              <a:gd name="connsiteY5531" fmla="*/ 3573526 h 6839191"/>
              <a:gd name="connsiteX5532" fmla="*/ 5392234 w 12192439"/>
              <a:gd name="connsiteY5532" fmla="*/ 3573065 h 6839191"/>
              <a:gd name="connsiteX5533" fmla="*/ 5376810 w 12192439"/>
              <a:gd name="connsiteY5533" fmla="*/ 3569753 h 6839191"/>
              <a:gd name="connsiteX5534" fmla="*/ 5387276 w 12192439"/>
              <a:gd name="connsiteY5534" fmla="*/ 3547440 h 6839191"/>
              <a:gd name="connsiteX5535" fmla="*/ 5401778 w 12192439"/>
              <a:gd name="connsiteY5535" fmla="*/ 3551499 h 6839191"/>
              <a:gd name="connsiteX5536" fmla="*/ 5392234 w 12192439"/>
              <a:gd name="connsiteY5536" fmla="*/ 3573065 h 6839191"/>
              <a:gd name="connsiteX5537" fmla="*/ 5374858 w 12192439"/>
              <a:gd name="connsiteY5537" fmla="*/ 3569358 h 6839191"/>
              <a:gd name="connsiteX5538" fmla="*/ 5358842 w 12192439"/>
              <a:gd name="connsiteY5538" fmla="*/ 3566374 h 6839191"/>
              <a:gd name="connsiteX5539" fmla="*/ 5370360 w 12192439"/>
              <a:gd name="connsiteY5539" fmla="*/ 3543227 h 6839191"/>
              <a:gd name="connsiteX5540" fmla="*/ 5385455 w 12192439"/>
              <a:gd name="connsiteY5540" fmla="*/ 3546957 h 6839191"/>
              <a:gd name="connsiteX5541" fmla="*/ 5374858 w 12192439"/>
              <a:gd name="connsiteY5541" fmla="*/ 3569358 h 6839191"/>
              <a:gd name="connsiteX5542" fmla="*/ 5371896 w 12192439"/>
              <a:gd name="connsiteY5542" fmla="*/ 3540068 h 6839191"/>
              <a:gd name="connsiteX5543" fmla="*/ 5382142 w 12192439"/>
              <a:gd name="connsiteY5543" fmla="*/ 3518084 h 6839191"/>
              <a:gd name="connsiteX5544" fmla="*/ 5396183 w 12192439"/>
              <a:gd name="connsiteY5544" fmla="*/ 3522516 h 6839191"/>
              <a:gd name="connsiteX5545" fmla="*/ 5386881 w 12192439"/>
              <a:gd name="connsiteY5545" fmla="*/ 3543776 h 6839191"/>
              <a:gd name="connsiteX5546" fmla="*/ 5371896 w 12192439"/>
              <a:gd name="connsiteY5546" fmla="*/ 3540068 h 6839191"/>
              <a:gd name="connsiteX5547" fmla="*/ 5383458 w 12192439"/>
              <a:gd name="connsiteY5547" fmla="*/ 3515078 h 6839191"/>
              <a:gd name="connsiteX5548" fmla="*/ 5392388 w 12192439"/>
              <a:gd name="connsiteY5548" fmla="*/ 3494148 h 6839191"/>
              <a:gd name="connsiteX5549" fmla="*/ 5405508 w 12192439"/>
              <a:gd name="connsiteY5549" fmla="*/ 3499303 h 6839191"/>
              <a:gd name="connsiteX5550" fmla="*/ 5397456 w 12192439"/>
              <a:gd name="connsiteY5550" fmla="*/ 3519510 h 6839191"/>
              <a:gd name="connsiteX5551" fmla="*/ 5383458 w 12192439"/>
              <a:gd name="connsiteY5551" fmla="*/ 3515078 h 6839191"/>
              <a:gd name="connsiteX5552" fmla="*/ 5381791 w 12192439"/>
              <a:gd name="connsiteY5552" fmla="*/ 3514574 h 6839191"/>
              <a:gd name="connsiteX5553" fmla="*/ 5367332 w 12192439"/>
              <a:gd name="connsiteY5553" fmla="*/ 3510471 h 6839191"/>
              <a:gd name="connsiteX5554" fmla="*/ 5377205 w 12192439"/>
              <a:gd name="connsiteY5554" fmla="*/ 3488772 h 6839191"/>
              <a:gd name="connsiteX5555" fmla="*/ 5390830 w 12192439"/>
              <a:gd name="connsiteY5555" fmla="*/ 3493555 h 6839191"/>
              <a:gd name="connsiteX5556" fmla="*/ 5381791 w 12192439"/>
              <a:gd name="connsiteY5556" fmla="*/ 3514574 h 6839191"/>
              <a:gd name="connsiteX5557" fmla="*/ 5365314 w 12192439"/>
              <a:gd name="connsiteY5557" fmla="*/ 3509923 h 6839191"/>
              <a:gd name="connsiteX5558" fmla="*/ 5350461 w 12192439"/>
              <a:gd name="connsiteY5558" fmla="*/ 3506149 h 6839191"/>
              <a:gd name="connsiteX5559" fmla="*/ 5361343 w 12192439"/>
              <a:gd name="connsiteY5559" fmla="*/ 3483704 h 6839191"/>
              <a:gd name="connsiteX5560" fmla="*/ 5375253 w 12192439"/>
              <a:gd name="connsiteY5560" fmla="*/ 3488114 h 6839191"/>
              <a:gd name="connsiteX5561" fmla="*/ 5365314 w 12192439"/>
              <a:gd name="connsiteY5561" fmla="*/ 3509923 h 6839191"/>
              <a:gd name="connsiteX5562" fmla="*/ 5362813 w 12192439"/>
              <a:gd name="connsiteY5562" fmla="*/ 3480457 h 6839191"/>
              <a:gd name="connsiteX5563" fmla="*/ 5372291 w 12192439"/>
              <a:gd name="connsiteY5563" fmla="*/ 3459307 h 6839191"/>
              <a:gd name="connsiteX5564" fmla="*/ 5385235 w 12192439"/>
              <a:gd name="connsiteY5564" fmla="*/ 3464331 h 6839191"/>
              <a:gd name="connsiteX5565" fmla="*/ 5376679 w 12192439"/>
              <a:gd name="connsiteY5565" fmla="*/ 3484845 h 6839191"/>
              <a:gd name="connsiteX5566" fmla="*/ 5362813 w 12192439"/>
              <a:gd name="connsiteY5566" fmla="*/ 3480457 h 6839191"/>
              <a:gd name="connsiteX5567" fmla="*/ 5360926 w 12192439"/>
              <a:gd name="connsiteY5567" fmla="*/ 3479887 h 6839191"/>
              <a:gd name="connsiteX5568" fmla="*/ 5194468 w 12192439"/>
              <a:gd name="connsiteY5568" fmla="*/ 3449873 h 6839191"/>
              <a:gd name="connsiteX5569" fmla="*/ 4850363 w 12192439"/>
              <a:gd name="connsiteY5569" fmla="*/ 3446714 h 6839191"/>
              <a:gd name="connsiteX5570" fmla="*/ 4104296 w 12192439"/>
              <a:gd name="connsiteY5570" fmla="*/ 3496978 h 6839191"/>
              <a:gd name="connsiteX5571" fmla="*/ 3696083 w 12192439"/>
              <a:gd name="connsiteY5571" fmla="*/ 3527738 h 6839191"/>
              <a:gd name="connsiteX5572" fmla="*/ 3548230 w 12192439"/>
              <a:gd name="connsiteY5572" fmla="*/ 3537347 h 6839191"/>
              <a:gd name="connsiteX5573" fmla="*/ 3415098 w 12192439"/>
              <a:gd name="connsiteY5573" fmla="*/ 3545992 h 6839191"/>
              <a:gd name="connsiteX5574" fmla="*/ 2982641 w 12192439"/>
              <a:gd name="connsiteY5574" fmla="*/ 3564092 h 6839191"/>
              <a:gd name="connsiteX5575" fmla="*/ 3012501 w 12192439"/>
              <a:gd name="connsiteY5575" fmla="*/ 3517952 h 6839191"/>
              <a:gd name="connsiteX5576" fmla="*/ 3383900 w 12192439"/>
              <a:gd name="connsiteY5576" fmla="*/ 3500730 h 6839191"/>
              <a:gd name="connsiteX5577" fmla="*/ 3529032 w 12192439"/>
              <a:gd name="connsiteY5577" fmla="*/ 3491690 h 6839191"/>
              <a:gd name="connsiteX5578" fmla="*/ 3678114 w 12192439"/>
              <a:gd name="connsiteY5578" fmla="*/ 3482585 h 6839191"/>
              <a:gd name="connsiteX5579" fmla="*/ 4032180 w 12192439"/>
              <a:gd name="connsiteY5579" fmla="*/ 3457925 h 6839191"/>
              <a:gd name="connsiteX5580" fmla="*/ 4842223 w 12192439"/>
              <a:gd name="connsiteY5580" fmla="*/ 3410425 h 6839191"/>
              <a:gd name="connsiteX5581" fmla="*/ 5188917 w 12192439"/>
              <a:gd name="connsiteY5581" fmla="*/ 3418916 h 6839191"/>
              <a:gd name="connsiteX5582" fmla="*/ 5370404 w 12192439"/>
              <a:gd name="connsiteY5582" fmla="*/ 3458605 h 6839191"/>
              <a:gd name="connsiteX5583" fmla="*/ 5360926 w 12192439"/>
              <a:gd name="connsiteY5583" fmla="*/ 3479887 h 6839191"/>
              <a:gd name="connsiteX5584" fmla="*/ 5189290 w 12192439"/>
              <a:gd name="connsiteY5584" fmla="*/ 3415756 h 6839191"/>
              <a:gd name="connsiteX5585" fmla="*/ 4842135 w 12192439"/>
              <a:gd name="connsiteY5585" fmla="*/ 3407244 h 6839191"/>
              <a:gd name="connsiteX5586" fmla="*/ 4031961 w 12192439"/>
              <a:gd name="connsiteY5586" fmla="*/ 3454766 h 6839191"/>
              <a:gd name="connsiteX5587" fmla="*/ 3677916 w 12192439"/>
              <a:gd name="connsiteY5587" fmla="*/ 3479426 h 6839191"/>
              <a:gd name="connsiteX5588" fmla="*/ 3528857 w 12192439"/>
              <a:gd name="connsiteY5588" fmla="*/ 3488531 h 6839191"/>
              <a:gd name="connsiteX5589" fmla="*/ 3383681 w 12192439"/>
              <a:gd name="connsiteY5589" fmla="*/ 3497570 h 6839191"/>
              <a:gd name="connsiteX5590" fmla="*/ 3014542 w 12192439"/>
              <a:gd name="connsiteY5590" fmla="*/ 3514925 h 6839191"/>
              <a:gd name="connsiteX5591" fmla="*/ 3047122 w 12192439"/>
              <a:gd name="connsiteY5591" fmla="*/ 3467622 h 6839191"/>
              <a:gd name="connsiteX5592" fmla="*/ 3352811 w 12192439"/>
              <a:gd name="connsiteY5592" fmla="*/ 3452133 h 6839191"/>
              <a:gd name="connsiteX5593" fmla="*/ 3509638 w 12192439"/>
              <a:gd name="connsiteY5593" fmla="*/ 3442786 h 6839191"/>
              <a:gd name="connsiteX5594" fmla="*/ 3659904 w 12192439"/>
              <a:gd name="connsiteY5594" fmla="*/ 3434186 h 6839191"/>
              <a:gd name="connsiteX5595" fmla="*/ 3964495 w 12192439"/>
              <a:gd name="connsiteY5595" fmla="*/ 3414615 h 6839191"/>
              <a:gd name="connsiteX5596" fmla="*/ 4833974 w 12192439"/>
              <a:gd name="connsiteY5596" fmla="*/ 3370867 h 6839191"/>
              <a:gd name="connsiteX5597" fmla="*/ 5380233 w 12192439"/>
              <a:gd name="connsiteY5597" fmla="*/ 3434778 h 6839191"/>
              <a:gd name="connsiteX5598" fmla="*/ 5371786 w 12192439"/>
              <a:gd name="connsiteY5598" fmla="*/ 3455402 h 6839191"/>
              <a:gd name="connsiteX5599" fmla="*/ 5189290 w 12192439"/>
              <a:gd name="connsiteY5599" fmla="*/ 3415756 h 6839191"/>
              <a:gd name="connsiteX5600" fmla="*/ 3008048 w 12192439"/>
              <a:gd name="connsiteY5600" fmla="*/ 3514969 h 6839191"/>
              <a:gd name="connsiteX5601" fmla="*/ 2967700 w 12192439"/>
              <a:gd name="connsiteY5601" fmla="*/ 3515012 h 6839191"/>
              <a:gd name="connsiteX5602" fmla="*/ 2999008 w 12192439"/>
              <a:gd name="connsiteY5602" fmla="*/ 3468500 h 6839191"/>
              <a:gd name="connsiteX5603" fmla="*/ 3040475 w 12192439"/>
              <a:gd name="connsiteY5603" fmla="*/ 3467776 h 6839191"/>
              <a:gd name="connsiteX5604" fmla="*/ 3008048 w 12192439"/>
              <a:gd name="connsiteY5604" fmla="*/ 3514969 h 6839191"/>
              <a:gd name="connsiteX5605" fmla="*/ 3001049 w 12192439"/>
              <a:gd name="connsiteY5605" fmla="*/ 3465538 h 6839191"/>
              <a:gd name="connsiteX5606" fmla="*/ 3035143 w 12192439"/>
              <a:gd name="connsiteY5606" fmla="*/ 3417863 h 6839191"/>
              <a:gd name="connsiteX5607" fmla="*/ 3077707 w 12192439"/>
              <a:gd name="connsiteY5607" fmla="*/ 3416480 h 6839191"/>
              <a:gd name="connsiteX5608" fmla="*/ 3059760 w 12192439"/>
              <a:gd name="connsiteY5608" fmla="*/ 3440812 h 6839191"/>
              <a:gd name="connsiteX5609" fmla="*/ 3042603 w 12192439"/>
              <a:gd name="connsiteY5609" fmla="*/ 3464748 h 6839191"/>
              <a:gd name="connsiteX5610" fmla="*/ 3001049 w 12192439"/>
              <a:gd name="connsiteY5610" fmla="*/ 3465538 h 6839191"/>
              <a:gd name="connsiteX5611" fmla="*/ 2994555 w 12192439"/>
              <a:gd name="connsiteY5611" fmla="*/ 3465626 h 6839191"/>
              <a:gd name="connsiteX5612" fmla="*/ 2952781 w 12192439"/>
              <a:gd name="connsiteY5612" fmla="*/ 3465845 h 6839191"/>
              <a:gd name="connsiteX5613" fmla="*/ 2985384 w 12192439"/>
              <a:gd name="connsiteY5613" fmla="*/ 3419003 h 6839191"/>
              <a:gd name="connsiteX5614" fmla="*/ 3028364 w 12192439"/>
              <a:gd name="connsiteY5614" fmla="*/ 3418060 h 6839191"/>
              <a:gd name="connsiteX5615" fmla="*/ 2994555 w 12192439"/>
              <a:gd name="connsiteY5615" fmla="*/ 3465626 h 6839191"/>
              <a:gd name="connsiteX5616" fmla="*/ 2987490 w 12192439"/>
              <a:gd name="connsiteY5616" fmla="*/ 3416086 h 6839191"/>
              <a:gd name="connsiteX5617" fmla="*/ 3022923 w 12192439"/>
              <a:gd name="connsiteY5617" fmla="*/ 3368147 h 6839191"/>
              <a:gd name="connsiteX5618" fmla="*/ 3067022 w 12192439"/>
              <a:gd name="connsiteY5618" fmla="*/ 3366567 h 6839191"/>
              <a:gd name="connsiteX5619" fmla="*/ 3030536 w 12192439"/>
              <a:gd name="connsiteY5619" fmla="*/ 3415098 h 6839191"/>
              <a:gd name="connsiteX5620" fmla="*/ 2987490 w 12192439"/>
              <a:gd name="connsiteY5620" fmla="*/ 3416086 h 6839191"/>
              <a:gd name="connsiteX5621" fmla="*/ 2981281 w 12192439"/>
              <a:gd name="connsiteY5621" fmla="*/ 3416195 h 6839191"/>
              <a:gd name="connsiteX5622" fmla="*/ 2938937 w 12192439"/>
              <a:gd name="connsiteY5622" fmla="*/ 3416590 h 6839191"/>
              <a:gd name="connsiteX5623" fmla="*/ 2972988 w 12192439"/>
              <a:gd name="connsiteY5623" fmla="*/ 3369441 h 6839191"/>
              <a:gd name="connsiteX5624" fmla="*/ 3016494 w 12192439"/>
              <a:gd name="connsiteY5624" fmla="*/ 3368344 h 6839191"/>
              <a:gd name="connsiteX5625" fmla="*/ 2981281 w 12192439"/>
              <a:gd name="connsiteY5625" fmla="*/ 3416195 h 6839191"/>
              <a:gd name="connsiteX5626" fmla="*/ 2975160 w 12192439"/>
              <a:gd name="connsiteY5626" fmla="*/ 3366501 h 6839191"/>
              <a:gd name="connsiteX5627" fmla="*/ 3012128 w 12192439"/>
              <a:gd name="connsiteY5627" fmla="*/ 3318234 h 6839191"/>
              <a:gd name="connsiteX5628" fmla="*/ 3056732 w 12192439"/>
              <a:gd name="connsiteY5628" fmla="*/ 3316544 h 6839191"/>
              <a:gd name="connsiteX5629" fmla="*/ 3018754 w 12192439"/>
              <a:gd name="connsiteY5629" fmla="*/ 3365383 h 6839191"/>
              <a:gd name="connsiteX5630" fmla="*/ 2975160 w 12192439"/>
              <a:gd name="connsiteY5630" fmla="*/ 3366501 h 6839191"/>
              <a:gd name="connsiteX5631" fmla="*/ 3014388 w 12192439"/>
              <a:gd name="connsiteY5631" fmla="*/ 3315359 h 6839191"/>
              <a:gd name="connsiteX5632" fmla="*/ 3054143 w 12192439"/>
              <a:gd name="connsiteY5632" fmla="*/ 3266148 h 6839191"/>
              <a:gd name="connsiteX5633" fmla="*/ 3099647 w 12192439"/>
              <a:gd name="connsiteY5633" fmla="*/ 3264042 h 6839191"/>
              <a:gd name="connsiteX5634" fmla="*/ 3059036 w 12192439"/>
              <a:gd name="connsiteY5634" fmla="*/ 3313670 h 6839191"/>
              <a:gd name="connsiteX5635" fmla="*/ 3014388 w 12192439"/>
              <a:gd name="connsiteY5635" fmla="*/ 3315359 h 6839191"/>
              <a:gd name="connsiteX5636" fmla="*/ 3008004 w 12192439"/>
              <a:gd name="connsiteY5636" fmla="*/ 3315579 h 6839191"/>
              <a:gd name="connsiteX5637" fmla="*/ 2963619 w 12192439"/>
              <a:gd name="connsiteY5637" fmla="*/ 3316851 h 6839191"/>
              <a:gd name="connsiteX5638" fmla="*/ 3002212 w 12192439"/>
              <a:gd name="connsiteY5638" fmla="*/ 3268211 h 6839191"/>
              <a:gd name="connsiteX5639" fmla="*/ 3047583 w 12192439"/>
              <a:gd name="connsiteY5639" fmla="*/ 3266434 h 6839191"/>
              <a:gd name="connsiteX5640" fmla="*/ 3008004 w 12192439"/>
              <a:gd name="connsiteY5640" fmla="*/ 3315579 h 6839191"/>
              <a:gd name="connsiteX5641" fmla="*/ 2957454 w 12192439"/>
              <a:gd name="connsiteY5641" fmla="*/ 3316983 h 6839191"/>
              <a:gd name="connsiteX5642" fmla="*/ 2913443 w 12192439"/>
              <a:gd name="connsiteY5642" fmla="*/ 3317729 h 6839191"/>
              <a:gd name="connsiteX5643" fmla="*/ 2950719 w 12192439"/>
              <a:gd name="connsiteY5643" fmla="*/ 3269812 h 6839191"/>
              <a:gd name="connsiteX5644" fmla="*/ 2995827 w 12192439"/>
              <a:gd name="connsiteY5644" fmla="*/ 3268430 h 6839191"/>
              <a:gd name="connsiteX5645" fmla="*/ 2957454 w 12192439"/>
              <a:gd name="connsiteY5645" fmla="*/ 3316983 h 6839191"/>
              <a:gd name="connsiteX5646" fmla="*/ 2952891 w 12192439"/>
              <a:gd name="connsiteY5646" fmla="*/ 3267070 h 6839191"/>
              <a:gd name="connsiteX5647" fmla="*/ 2993172 w 12192439"/>
              <a:gd name="connsiteY5647" fmla="*/ 3218100 h 6839191"/>
              <a:gd name="connsiteX5648" fmla="*/ 3039312 w 12192439"/>
              <a:gd name="connsiteY5648" fmla="*/ 3216235 h 6839191"/>
              <a:gd name="connsiteX5649" fmla="*/ 2998087 w 12192439"/>
              <a:gd name="connsiteY5649" fmla="*/ 3265666 h 6839191"/>
              <a:gd name="connsiteX5650" fmla="*/ 2952891 w 12192439"/>
              <a:gd name="connsiteY5650" fmla="*/ 3267070 h 6839191"/>
              <a:gd name="connsiteX5651" fmla="*/ 2946769 w 12192439"/>
              <a:gd name="connsiteY5651" fmla="*/ 3267223 h 6839191"/>
              <a:gd name="connsiteX5652" fmla="*/ 2901902 w 12192439"/>
              <a:gd name="connsiteY5652" fmla="*/ 3268145 h 6839191"/>
              <a:gd name="connsiteX5653" fmla="*/ 2940890 w 12192439"/>
              <a:gd name="connsiteY5653" fmla="*/ 3219833 h 6839191"/>
              <a:gd name="connsiteX5654" fmla="*/ 2986832 w 12192439"/>
              <a:gd name="connsiteY5654" fmla="*/ 3218341 h 6839191"/>
              <a:gd name="connsiteX5655" fmla="*/ 2946769 w 12192439"/>
              <a:gd name="connsiteY5655" fmla="*/ 3267223 h 6839191"/>
              <a:gd name="connsiteX5656" fmla="*/ 2943084 w 12192439"/>
              <a:gd name="connsiteY5656" fmla="*/ 3217178 h 6839191"/>
              <a:gd name="connsiteX5657" fmla="*/ 2985098 w 12192439"/>
              <a:gd name="connsiteY5657" fmla="*/ 3167901 h 6839191"/>
              <a:gd name="connsiteX5658" fmla="*/ 3031984 w 12192439"/>
              <a:gd name="connsiteY5658" fmla="*/ 3165971 h 6839191"/>
              <a:gd name="connsiteX5659" fmla="*/ 2989092 w 12192439"/>
              <a:gd name="connsiteY5659" fmla="*/ 3215665 h 6839191"/>
              <a:gd name="connsiteX5660" fmla="*/ 2943084 w 12192439"/>
              <a:gd name="connsiteY5660" fmla="*/ 3217178 h 6839191"/>
              <a:gd name="connsiteX5661" fmla="*/ 2936962 w 12192439"/>
              <a:gd name="connsiteY5661" fmla="*/ 3217354 h 6839191"/>
              <a:gd name="connsiteX5662" fmla="*/ 2891240 w 12192439"/>
              <a:gd name="connsiteY5662" fmla="*/ 3218429 h 6839191"/>
              <a:gd name="connsiteX5663" fmla="*/ 2932004 w 12192439"/>
              <a:gd name="connsiteY5663" fmla="*/ 3169744 h 6839191"/>
              <a:gd name="connsiteX5664" fmla="*/ 2978780 w 12192439"/>
              <a:gd name="connsiteY5664" fmla="*/ 3168143 h 6839191"/>
              <a:gd name="connsiteX5665" fmla="*/ 2936962 w 12192439"/>
              <a:gd name="connsiteY5665" fmla="*/ 3217354 h 6839191"/>
              <a:gd name="connsiteX5666" fmla="*/ 2934220 w 12192439"/>
              <a:gd name="connsiteY5666" fmla="*/ 3167177 h 6839191"/>
              <a:gd name="connsiteX5667" fmla="*/ 2978034 w 12192439"/>
              <a:gd name="connsiteY5667" fmla="*/ 3117615 h 6839191"/>
              <a:gd name="connsiteX5668" fmla="*/ 3025687 w 12192439"/>
              <a:gd name="connsiteY5668" fmla="*/ 3115619 h 6839191"/>
              <a:gd name="connsiteX5669" fmla="*/ 2981040 w 12192439"/>
              <a:gd name="connsiteY5669" fmla="*/ 3165554 h 6839191"/>
              <a:gd name="connsiteX5670" fmla="*/ 2934220 w 12192439"/>
              <a:gd name="connsiteY5670" fmla="*/ 3167177 h 6839191"/>
              <a:gd name="connsiteX5671" fmla="*/ 2928099 w 12192439"/>
              <a:gd name="connsiteY5671" fmla="*/ 3167375 h 6839191"/>
              <a:gd name="connsiteX5672" fmla="*/ 2881520 w 12192439"/>
              <a:gd name="connsiteY5672" fmla="*/ 3168581 h 6839191"/>
              <a:gd name="connsiteX5673" fmla="*/ 2924171 w 12192439"/>
              <a:gd name="connsiteY5673" fmla="*/ 3119546 h 6839191"/>
              <a:gd name="connsiteX5674" fmla="*/ 2971737 w 12192439"/>
              <a:gd name="connsiteY5674" fmla="*/ 3117856 h 6839191"/>
              <a:gd name="connsiteX5675" fmla="*/ 2928099 w 12192439"/>
              <a:gd name="connsiteY5675" fmla="*/ 3167375 h 6839191"/>
              <a:gd name="connsiteX5676" fmla="*/ 2875421 w 12192439"/>
              <a:gd name="connsiteY5676" fmla="*/ 3168713 h 6839191"/>
              <a:gd name="connsiteX5677" fmla="*/ 2829347 w 12192439"/>
              <a:gd name="connsiteY5677" fmla="*/ 3169415 h 6839191"/>
              <a:gd name="connsiteX5678" fmla="*/ 2870638 w 12192439"/>
              <a:gd name="connsiteY5678" fmla="*/ 3121082 h 6839191"/>
              <a:gd name="connsiteX5679" fmla="*/ 2917831 w 12192439"/>
              <a:gd name="connsiteY5679" fmla="*/ 3119765 h 6839191"/>
              <a:gd name="connsiteX5680" fmla="*/ 2875421 w 12192439"/>
              <a:gd name="connsiteY5680" fmla="*/ 3168713 h 6839191"/>
              <a:gd name="connsiteX5681" fmla="*/ 2872788 w 12192439"/>
              <a:gd name="connsiteY5681" fmla="*/ 3118624 h 6839191"/>
              <a:gd name="connsiteX5682" fmla="*/ 2917392 w 12192439"/>
              <a:gd name="connsiteY5682" fmla="*/ 3069260 h 6839191"/>
              <a:gd name="connsiteX5683" fmla="*/ 2965528 w 12192439"/>
              <a:gd name="connsiteY5683" fmla="*/ 3067483 h 6839191"/>
              <a:gd name="connsiteX5684" fmla="*/ 2920025 w 12192439"/>
              <a:gd name="connsiteY5684" fmla="*/ 3117286 h 6839191"/>
              <a:gd name="connsiteX5685" fmla="*/ 2872788 w 12192439"/>
              <a:gd name="connsiteY5685" fmla="*/ 3118624 h 6839191"/>
              <a:gd name="connsiteX5686" fmla="*/ 2919608 w 12192439"/>
              <a:gd name="connsiteY5686" fmla="*/ 3066868 h 6839191"/>
              <a:gd name="connsiteX5687" fmla="*/ 2967239 w 12192439"/>
              <a:gd name="connsiteY5687" fmla="*/ 3016779 h 6839191"/>
              <a:gd name="connsiteX5688" fmla="*/ 3016099 w 12192439"/>
              <a:gd name="connsiteY5688" fmla="*/ 3014761 h 6839191"/>
              <a:gd name="connsiteX5689" fmla="*/ 2985164 w 12192439"/>
              <a:gd name="connsiteY5689" fmla="*/ 3046706 h 6839191"/>
              <a:gd name="connsiteX5690" fmla="*/ 2967788 w 12192439"/>
              <a:gd name="connsiteY5690" fmla="*/ 3065091 h 6839191"/>
              <a:gd name="connsiteX5691" fmla="*/ 2919608 w 12192439"/>
              <a:gd name="connsiteY5691" fmla="*/ 3066868 h 6839191"/>
              <a:gd name="connsiteX5692" fmla="*/ 2969477 w 12192439"/>
              <a:gd name="connsiteY5692" fmla="*/ 3014476 h 6839191"/>
              <a:gd name="connsiteX5693" fmla="*/ 3019851 w 12192439"/>
              <a:gd name="connsiteY5693" fmla="*/ 2964014 h 6839191"/>
              <a:gd name="connsiteX5694" fmla="*/ 3055613 w 12192439"/>
              <a:gd name="connsiteY5694" fmla="*/ 2962544 h 6839191"/>
              <a:gd name="connsiteX5695" fmla="*/ 3069150 w 12192439"/>
              <a:gd name="connsiteY5695" fmla="*/ 2961974 h 6839191"/>
              <a:gd name="connsiteX5696" fmla="*/ 3018359 w 12192439"/>
              <a:gd name="connsiteY5696" fmla="*/ 3012457 h 6839191"/>
              <a:gd name="connsiteX5697" fmla="*/ 2969477 w 12192439"/>
              <a:gd name="connsiteY5697" fmla="*/ 3014476 h 6839191"/>
              <a:gd name="connsiteX5698" fmla="*/ 3055547 w 12192439"/>
              <a:gd name="connsiteY5698" fmla="*/ 2960416 h 6839191"/>
              <a:gd name="connsiteX5699" fmla="*/ 3022111 w 12192439"/>
              <a:gd name="connsiteY5699" fmla="*/ 2961798 h 6839191"/>
              <a:gd name="connsiteX5700" fmla="*/ 3074767 w 12192439"/>
              <a:gd name="connsiteY5700" fmla="*/ 2911358 h 6839191"/>
              <a:gd name="connsiteX5701" fmla="*/ 3124175 w 12192439"/>
              <a:gd name="connsiteY5701" fmla="*/ 2909537 h 6839191"/>
              <a:gd name="connsiteX5702" fmla="*/ 3071410 w 12192439"/>
              <a:gd name="connsiteY5702" fmla="*/ 2959780 h 6839191"/>
              <a:gd name="connsiteX5703" fmla="*/ 3055547 w 12192439"/>
              <a:gd name="connsiteY5703" fmla="*/ 2960416 h 6839191"/>
              <a:gd name="connsiteX5704" fmla="*/ 3077005 w 12192439"/>
              <a:gd name="connsiteY5704" fmla="*/ 2909252 h 6839191"/>
              <a:gd name="connsiteX5705" fmla="*/ 3131482 w 12192439"/>
              <a:gd name="connsiteY5705" fmla="*/ 2859229 h 6839191"/>
              <a:gd name="connsiteX5706" fmla="*/ 3180715 w 12192439"/>
              <a:gd name="connsiteY5706" fmla="*/ 2857803 h 6839191"/>
              <a:gd name="connsiteX5707" fmla="*/ 3126435 w 12192439"/>
              <a:gd name="connsiteY5707" fmla="*/ 2907431 h 6839191"/>
              <a:gd name="connsiteX5708" fmla="*/ 3077005 w 12192439"/>
              <a:gd name="connsiteY5708" fmla="*/ 2909252 h 6839191"/>
              <a:gd name="connsiteX5709" fmla="*/ 3133697 w 12192439"/>
              <a:gd name="connsiteY5709" fmla="*/ 2857233 h 6839191"/>
              <a:gd name="connsiteX5710" fmla="*/ 3189578 w 12192439"/>
              <a:gd name="connsiteY5710" fmla="*/ 2807977 h 6839191"/>
              <a:gd name="connsiteX5711" fmla="*/ 3238263 w 12192439"/>
              <a:gd name="connsiteY5711" fmla="*/ 2807144 h 6839191"/>
              <a:gd name="connsiteX5712" fmla="*/ 3182909 w 12192439"/>
              <a:gd name="connsiteY5712" fmla="*/ 2855828 h 6839191"/>
              <a:gd name="connsiteX5713" fmla="*/ 3133697 w 12192439"/>
              <a:gd name="connsiteY5713" fmla="*/ 2857233 h 6839191"/>
              <a:gd name="connsiteX5714" fmla="*/ 3191728 w 12192439"/>
              <a:gd name="connsiteY5714" fmla="*/ 2806113 h 6839191"/>
              <a:gd name="connsiteX5715" fmla="*/ 3248618 w 12192439"/>
              <a:gd name="connsiteY5715" fmla="*/ 2757889 h 6839191"/>
              <a:gd name="connsiteX5716" fmla="*/ 3296908 w 12192439"/>
              <a:gd name="connsiteY5716" fmla="*/ 2757450 h 6839191"/>
              <a:gd name="connsiteX5717" fmla="*/ 3240413 w 12192439"/>
              <a:gd name="connsiteY5717" fmla="*/ 2805301 h 6839191"/>
              <a:gd name="connsiteX5718" fmla="*/ 3191728 w 12192439"/>
              <a:gd name="connsiteY5718" fmla="*/ 2806113 h 6839191"/>
              <a:gd name="connsiteX5719" fmla="*/ 3250725 w 12192439"/>
              <a:gd name="connsiteY5719" fmla="*/ 2756133 h 6839191"/>
              <a:gd name="connsiteX5720" fmla="*/ 3273125 w 12192439"/>
              <a:gd name="connsiteY5720" fmla="*/ 2737660 h 6839191"/>
              <a:gd name="connsiteX5721" fmla="*/ 4034966 w 12192439"/>
              <a:gd name="connsiteY5721" fmla="*/ 2188167 h 6839191"/>
              <a:gd name="connsiteX5722" fmla="*/ 4546759 w 12192439"/>
              <a:gd name="connsiteY5722" fmla="*/ 1867721 h 6839191"/>
              <a:gd name="connsiteX5723" fmla="*/ 5324549 w 12192439"/>
              <a:gd name="connsiteY5723" fmla="*/ 1369798 h 6839191"/>
              <a:gd name="connsiteX5724" fmla="*/ 5360509 w 12192439"/>
              <a:gd name="connsiteY5724" fmla="*/ 1345245 h 6839191"/>
              <a:gd name="connsiteX5725" fmla="*/ 5639387 w 12192439"/>
              <a:gd name="connsiteY5725" fmla="*/ 1123066 h 6839191"/>
              <a:gd name="connsiteX5726" fmla="*/ 5740662 w 12192439"/>
              <a:gd name="connsiteY5726" fmla="*/ 878478 h 6839191"/>
              <a:gd name="connsiteX5727" fmla="*/ 5670103 w 12192439"/>
              <a:gd name="connsiteY5727" fmla="*/ 759836 h 6839191"/>
              <a:gd name="connsiteX5728" fmla="*/ 5544168 w 12192439"/>
              <a:gd name="connsiteY5728" fmla="*/ 682329 h 6839191"/>
              <a:gd name="connsiteX5729" fmla="*/ 5444254 w 12192439"/>
              <a:gd name="connsiteY5729" fmla="*/ 645373 h 6839191"/>
              <a:gd name="connsiteX5730" fmla="*/ 4971076 w 12192439"/>
              <a:gd name="connsiteY5730" fmla="*/ 550448 h 6839191"/>
              <a:gd name="connsiteX5731" fmla="*/ 4831582 w 12192439"/>
              <a:gd name="connsiteY5731" fmla="*/ 532380 h 6839191"/>
              <a:gd name="connsiteX5732" fmla="*/ 4015089 w 12192439"/>
              <a:gd name="connsiteY5732" fmla="*/ 460847 h 6839191"/>
              <a:gd name="connsiteX5733" fmla="*/ 3334448 w 12192439"/>
              <a:gd name="connsiteY5733" fmla="*/ 430342 h 6839191"/>
              <a:gd name="connsiteX5734" fmla="*/ 2949929 w 12192439"/>
              <a:gd name="connsiteY5734" fmla="*/ 415112 h 6839191"/>
              <a:gd name="connsiteX5735" fmla="*/ 2574098 w 12192439"/>
              <a:gd name="connsiteY5735" fmla="*/ 395956 h 6839191"/>
              <a:gd name="connsiteX5736" fmla="*/ 2592045 w 12192439"/>
              <a:gd name="connsiteY5736" fmla="*/ 385609 h 6839191"/>
              <a:gd name="connsiteX5737" fmla="*/ 2957345 w 12192439"/>
              <a:gd name="connsiteY5737" fmla="*/ 403729 h 6839191"/>
              <a:gd name="connsiteX5738" fmla="*/ 3318475 w 12192439"/>
              <a:gd name="connsiteY5738" fmla="*/ 418341 h 6839191"/>
              <a:gd name="connsiteX5739" fmla="*/ 4033782 w 12192439"/>
              <a:gd name="connsiteY5739" fmla="*/ 451457 h 6839191"/>
              <a:gd name="connsiteX5740" fmla="*/ 4858612 w 12192439"/>
              <a:gd name="connsiteY5740" fmla="*/ 525539 h 6839191"/>
              <a:gd name="connsiteX5741" fmla="*/ 4999510 w 12192439"/>
              <a:gd name="connsiteY5741" fmla="*/ 544151 h 6839191"/>
              <a:gd name="connsiteX5742" fmla="*/ 5476878 w 12192439"/>
              <a:gd name="connsiteY5742" fmla="*/ 640660 h 6839191"/>
              <a:gd name="connsiteX5743" fmla="*/ 5577538 w 12192439"/>
              <a:gd name="connsiteY5743" fmla="*/ 677607 h 6839191"/>
              <a:gd name="connsiteX5744" fmla="*/ 5780066 w 12192439"/>
              <a:gd name="connsiteY5744" fmla="*/ 870904 h 6839191"/>
              <a:gd name="connsiteX5745" fmla="*/ 5682104 w 12192439"/>
              <a:gd name="connsiteY5745" fmla="*/ 1116212 h 6839191"/>
              <a:gd name="connsiteX5746" fmla="*/ 5402239 w 12192439"/>
              <a:gd name="connsiteY5746" fmla="*/ 1340852 h 6839191"/>
              <a:gd name="connsiteX5747" fmla="*/ 5365490 w 12192439"/>
              <a:gd name="connsiteY5747" fmla="*/ 1366109 h 6839191"/>
              <a:gd name="connsiteX5748" fmla="*/ 4585110 w 12192439"/>
              <a:gd name="connsiteY5748" fmla="*/ 1869209 h 6839191"/>
              <a:gd name="connsiteX5749" fmla="*/ 4064717 w 12192439"/>
              <a:gd name="connsiteY5749" fmla="*/ 2197500 h 6839191"/>
              <a:gd name="connsiteX5750" fmla="*/ 3299037 w 12192439"/>
              <a:gd name="connsiteY5750" fmla="*/ 2755717 h 6839191"/>
              <a:gd name="connsiteX5751" fmla="*/ 3250725 w 12192439"/>
              <a:gd name="connsiteY5751" fmla="*/ 2756133 h 6839191"/>
              <a:gd name="connsiteX5752" fmla="*/ 2570961 w 12192439"/>
              <a:gd name="connsiteY5752" fmla="*/ 395778 h 6839191"/>
              <a:gd name="connsiteX5753" fmla="*/ 2535945 w 12192439"/>
              <a:gd name="connsiteY5753" fmla="*/ 393753 h 6839191"/>
              <a:gd name="connsiteX5754" fmla="*/ 2552729 w 12192439"/>
              <a:gd name="connsiteY5754" fmla="*/ 383446 h 6839191"/>
              <a:gd name="connsiteX5755" fmla="*/ 2588864 w 12192439"/>
              <a:gd name="connsiteY5755" fmla="*/ 385433 h 6839191"/>
              <a:gd name="connsiteX5756" fmla="*/ 2570961 w 12192439"/>
              <a:gd name="connsiteY5756" fmla="*/ 395778 h 6839191"/>
              <a:gd name="connsiteX5757" fmla="*/ 2532786 w 12192439"/>
              <a:gd name="connsiteY5757" fmla="*/ 393569 h 6839191"/>
              <a:gd name="connsiteX5758" fmla="*/ 2498362 w 12192439"/>
              <a:gd name="connsiteY5758" fmla="*/ 391535 h 6839191"/>
              <a:gd name="connsiteX5759" fmla="*/ 2513917 w 12192439"/>
              <a:gd name="connsiteY5759" fmla="*/ 381276 h 6839191"/>
              <a:gd name="connsiteX5760" fmla="*/ 2549504 w 12192439"/>
              <a:gd name="connsiteY5760" fmla="*/ 383270 h 6839191"/>
              <a:gd name="connsiteX5761" fmla="*/ 2532786 w 12192439"/>
              <a:gd name="connsiteY5761" fmla="*/ 393569 h 6839191"/>
              <a:gd name="connsiteX5762" fmla="*/ 2458146 w 12192439"/>
              <a:gd name="connsiteY5762" fmla="*/ 389115 h 6839191"/>
              <a:gd name="connsiteX5763" fmla="*/ 2425039 w 12192439"/>
              <a:gd name="connsiteY5763" fmla="*/ 387031 h 6839191"/>
              <a:gd name="connsiteX5764" fmla="*/ 2438049 w 12192439"/>
              <a:gd name="connsiteY5764" fmla="*/ 376892 h 6839191"/>
              <a:gd name="connsiteX5765" fmla="*/ 2472429 w 12192439"/>
              <a:gd name="connsiteY5765" fmla="*/ 378906 h 6839191"/>
              <a:gd name="connsiteX5766" fmla="*/ 2458146 w 12192439"/>
              <a:gd name="connsiteY5766" fmla="*/ 389115 h 6839191"/>
              <a:gd name="connsiteX5767" fmla="*/ 2421879 w 12192439"/>
              <a:gd name="connsiteY5767" fmla="*/ 386827 h 6839191"/>
              <a:gd name="connsiteX5768" fmla="*/ 2389628 w 12192439"/>
              <a:gd name="connsiteY5768" fmla="*/ 384593 h 6839191"/>
              <a:gd name="connsiteX5769" fmla="*/ 2401212 w 12192439"/>
              <a:gd name="connsiteY5769" fmla="*/ 374573 h 6839191"/>
              <a:gd name="connsiteX5770" fmla="*/ 2434846 w 12192439"/>
              <a:gd name="connsiteY5770" fmla="*/ 376704 h 6839191"/>
              <a:gd name="connsiteX5771" fmla="*/ 2421879 w 12192439"/>
              <a:gd name="connsiteY5771" fmla="*/ 386827 h 6839191"/>
              <a:gd name="connsiteX5772" fmla="*/ 2386556 w 12192439"/>
              <a:gd name="connsiteY5772" fmla="*/ 384365 h 6839191"/>
              <a:gd name="connsiteX5773" fmla="*/ 2355226 w 12192439"/>
              <a:gd name="connsiteY5773" fmla="*/ 381903 h 6839191"/>
              <a:gd name="connsiteX5774" fmla="*/ 2365296 w 12192439"/>
              <a:gd name="connsiteY5774" fmla="*/ 372035 h 6839191"/>
              <a:gd name="connsiteX5775" fmla="*/ 2398075 w 12192439"/>
              <a:gd name="connsiteY5775" fmla="*/ 374360 h 6839191"/>
              <a:gd name="connsiteX5776" fmla="*/ 2386556 w 12192439"/>
              <a:gd name="connsiteY5776" fmla="*/ 384365 h 6839191"/>
              <a:gd name="connsiteX5777" fmla="*/ 2352220 w 12192439"/>
              <a:gd name="connsiteY5777" fmla="*/ 381653 h 6839191"/>
              <a:gd name="connsiteX5778" fmla="*/ 2321834 w 12192439"/>
              <a:gd name="connsiteY5778" fmla="*/ 378900 h 6839191"/>
              <a:gd name="connsiteX5779" fmla="*/ 2330324 w 12192439"/>
              <a:gd name="connsiteY5779" fmla="*/ 369216 h 6839191"/>
              <a:gd name="connsiteX5780" fmla="*/ 2362225 w 12192439"/>
              <a:gd name="connsiteY5780" fmla="*/ 371802 h 6839191"/>
              <a:gd name="connsiteX5781" fmla="*/ 2352220 w 12192439"/>
              <a:gd name="connsiteY5781" fmla="*/ 381653 h 6839191"/>
              <a:gd name="connsiteX5782" fmla="*/ 2318894 w 12192439"/>
              <a:gd name="connsiteY5782" fmla="*/ 378612 h 6839191"/>
              <a:gd name="connsiteX5783" fmla="*/ 2289450 w 12192439"/>
              <a:gd name="connsiteY5783" fmla="*/ 375514 h 6839191"/>
              <a:gd name="connsiteX5784" fmla="*/ 2296361 w 12192439"/>
              <a:gd name="connsiteY5784" fmla="*/ 366052 h 6839191"/>
              <a:gd name="connsiteX5785" fmla="*/ 2327340 w 12192439"/>
              <a:gd name="connsiteY5785" fmla="*/ 368954 h 6839191"/>
              <a:gd name="connsiteX5786" fmla="*/ 2318894 w 12192439"/>
              <a:gd name="connsiteY5786" fmla="*/ 378612 h 6839191"/>
              <a:gd name="connsiteX5787" fmla="*/ 2286620 w 12192439"/>
              <a:gd name="connsiteY5787" fmla="*/ 375185 h 6839191"/>
              <a:gd name="connsiteX5788" fmla="*/ 2258098 w 12192439"/>
              <a:gd name="connsiteY5788" fmla="*/ 371675 h 6839191"/>
              <a:gd name="connsiteX5789" fmla="*/ 2263386 w 12192439"/>
              <a:gd name="connsiteY5789" fmla="*/ 362482 h 6839191"/>
              <a:gd name="connsiteX5790" fmla="*/ 2293443 w 12192439"/>
              <a:gd name="connsiteY5790" fmla="*/ 365760 h 6839191"/>
              <a:gd name="connsiteX5791" fmla="*/ 2286620 w 12192439"/>
              <a:gd name="connsiteY5791" fmla="*/ 375185 h 6839191"/>
              <a:gd name="connsiteX5792" fmla="*/ 2255334 w 12192439"/>
              <a:gd name="connsiteY5792" fmla="*/ 371302 h 6839191"/>
              <a:gd name="connsiteX5793" fmla="*/ 2227733 w 12192439"/>
              <a:gd name="connsiteY5793" fmla="*/ 367300 h 6839191"/>
              <a:gd name="connsiteX5794" fmla="*/ 2231397 w 12192439"/>
              <a:gd name="connsiteY5794" fmla="*/ 358434 h 6839191"/>
              <a:gd name="connsiteX5795" fmla="*/ 2260555 w 12192439"/>
              <a:gd name="connsiteY5795" fmla="*/ 362155 h 6839191"/>
              <a:gd name="connsiteX5796" fmla="*/ 2255334 w 12192439"/>
              <a:gd name="connsiteY5796" fmla="*/ 371302 h 6839191"/>
              <a:gd name="connsiteX5797" fmla="*/ 2224991 w 12192439"/>
              <a:gd name="connsiteY5797" fmla="*/ 366864 h 6839191"/>
              <a:gd name="connsiteX5798" fmla="*/ 2208251 w 12192439"/>
              <a:gd name="connsiteY5798" fmla="*/ 364073 h 6839191"/>
              <a:gd name="connsiteX5799" fmla="*/ 2211081 w 12192439"/>
              <a:gd name="connsiteY5799" fmla="*/ 355490 h 6839191"/>
              <a:gd name="connsiteX5800" fmla="*/ 2228633 w 12192439"/>
              <a:gd name="connsiteY5800" fmla="*/ 358055 h 6839191"/>
              <a:gd name="connsiteX5801" fmla="*/ 2224991 w 12192439"/>
              <a:gd name="connsiteY5801" fmla="*/ 366864 h 6839191"/>
              <a:gd name="connsiteX5802" fmla="*/ 2205486 w 12192439"/>
              <a:gd name="connsiteY5802" fmla="*/ 363579 h 6839191"/>
              <a:gd name="connsiteX5803" fmla="*/ 2179610 w 12192439"/>
              <a:gd name="connsiteY5803" fmla="*/ 358579 h 6839191"/>
              <a:gd name="connsiteX5804" fmla="*/ 2180872 w 12192439"/>
              <a:gd name="connsiteY5804" fmla="*/ 350461 h 6839191"/>
              <a:gd name="connsiteX5805" fmla="*/ 2208273 w 12192439"/>
              <a:gd name="connsiteY5805" fmla="*/ 355066 h 6839191"/>
              <a:gd name="connsiteX5806" fmla="*/ 2205486 w 12192439"/>
              <a:gd name="connsiteY5806" fmla="*/ 363579 h 6839191"/>
              <a:gd name="connsiteX5807" fmla="*/ 2176784 w 12192439"/>
              <a:gd name="connsiteY5807" fmla="*/ 357978 h 6839191"/>
              <a:gd name="connsiteX5808" fmla="*/ 2163974 w 12192439"/>
              <a:gd name="connsiteY5808" fmla="*/ 355128 h 6839191"/>
              <a:gd name="connsiteX5809" fmla="*/ 2151027 w 12192439"/>
              <a:gd name="connsiteY5809" fmla="*/ 352087 h 6839191"/>
              <a:gd name="connsiteX5810" fmla="*/ 2150794 w 12192439"/>
              <a:gd name="connsiteY5810" fmla="*/ 344527 h 6839191"/>
              <a:gd name="connsiteX5811" fmla="*/ 2160955 w 12192439"/>
              <a:gd name="connsiteY5811" fmla="*/ 346620 h 6839191"/>
              <a:gd name="connsiteX5812" fmla="*/ 2178033 w 12192439"/>
              <a:gd name="connsiteY5812" fmla="*/ 349941 h 6839191"/>
              <a:gd name="connsiteX5813" fmla="*/ 2176784 w 12192439"/>
              <a:gd name="connsiteY5813" fmla="*/ 357978 h 6839191"/>
              <a:gd name="connsiteX5814" fmla="*/ 2148019 w 12192439"/>
              <a:gd name="connsiteY5814" fmla="*/ 351378 h 6839191"/>
              <a:gd name="connsiteX5815" fmla="*/ 2122075 w 12192439"/>
              <a:gd name="connsiteY5815" fmla="*/ 345213 h 6839191"/>
              <a:gd name="connsiteX5816" fmla="*/ 2120452 w 12192439"/>
              <a:gd name="connsiteY5816" fmla="*/ 338239 h 6839191"/>
              <a:gd name="connsiteX5817" fmla="*/ 2147795 w 12192439"/>
              <a:gd name="connsiteY5817" fmla="*/ 343906 h 6839191"/>
              <a:gd name="connsiteX5818" fmla="*/ 2148019 w 12192439"/>
              <a:gd name="connsiteY5818" fmla="*/ 351378 h 6839191"/>
              <a:gd name="connsiteX5819" fmla="*/ 2123194 w 12192439"/>
              <a:gd name="connsiteY5819" fmla="*/ 349926 h 6839191"/>
              <a:gd name="connsiteX5820" fmla="*/ 2148181 w 12192439"/>
              <a:gd name="connsiteY5820" fmla="*/ 355861 h 6839191"/>
              <a:gd name="connsiteX5821" fmla="*/ 2148506 w 12192439"/>
              <a:gd name="connsiteY5821" fmla="*/ 363281 h 6839191"/>
              <a:gd name="connsiteX5822" fmla="*/ 2124877 w 12192439"/>
              <a:gd name="connsiteY5822" fmla="*/ 356879 h 6839191"/>
              <a:gd name="connsiteX5823" fmla="*/ 2123194 w 12192439"/>
              <a:gd name="connsiteY5823" fmla="*/ 349926 h 6839191"/>
              <a:gd name="connsiteX5824" fmla="*/ 2148721 w 12192439"/>
              <a:gd name="connsiteY5824" fmla="*/ 367715 h 6839191"/>
              <a:gd name="connsiteX5825" fmla="*/ 2149136 w 12192439"/>
              <a:gd name="connsiteY5825" fmla="*/ 375076 h 6839191"/>
              <a:gd name="connsiteX5826" fmla="*/ 2127786 w 12192439"/>
              <a:gd name="connsiteY5826" fmla="*/ 368509 h 6839191"/>
              <a:gd name="connsiteX5827" fmla="*/ 2126040 w 12192439"/>
              <a:gd name="connsiteY5827" fmla="*/ 361580 h 6839191"/>
              <a:gd name="connsiteX5828" fmla="*/ 2148721 w 12192439"/>
              <a:gd name="connsiteY5828" fmla="*/ 367715 h 6839191"/>
              <a:gd name="connsiteX5829" fmla="*/ 2151751 w 12192439"/>
              <a:gd name="connsiteY5829" fmla="*/ 368527 h 6839191"/>
              <a:gd name="connsiteX5830" fmla="*/ 2165027 w 12192439"/>
              <a:gd name="connsiteY5830" fmla="*/ 372055 h 6839191"/>
              <a:gd name="connsiteX5831" fmla="*/ 2174485 w 12192439"/>
              <a:gd name="connsiteY5831" fmla="*/ 374457 h 6839191"/>
              <a:gd name="connsiteX5832" fmla="*/ 2173511 w 12192439"/>
              <a:gd name="connsiteY5832" fmla="*/ 382318 h 6839191"/>
              <a:gd name="connsiteX5833" fmla="*/ 2168234 w 12192439"/>
              <a:gd name="connsiteY5833" fmla="*/ 380809 h 6839191"/>
              <a:gd name="connsiteX5834" fmla="*/ 2152174 w 12192439"/>
              <a:gd name="connsiteY5834" fmla="*/ 375995 h 6839191"/>
              <a:gd name="connsiteX5835" fmla="*/ 2151751 w 12192439"/>
              <a:gd name="connsiteY5835" fmla="*/ 368527 h 6839191"/>
              <a:gd name="connsiteX5836" fmla="*/ 2177307 w 12192439"/>
              <a:gd name="connsiteY5836" fmla="*/ 375131 h 6839191"/>
              <a:gd name="connsiteX5837" fmla="*/ 2200308 w 12192439"/>
              <a:gd name="connsiteY5837" fmla="*/ 380256 h 6839191"/>
              <a:gd name="connsiteX5838" fmla="*/ 2197873 w 12192439"/>
              <a:gd name="connsiteY5838" fmla="*/ 388597 h 6839191"/>
              <a:gd name="connsiteX5839" fmla="*/ 2176322 w 12192439"/>
              <a:gd name="connsiteY5839" fmla="*/ 383119 h 6839191"/>
              <a:gd name="connsiteX5840" fmla="*/ 2177307 w 12192439"/>
              <a:gd name="connsiteY5840" fmla="*/ 375131 h 6839191"/>
              <a:gd name="connsiteX5841" fmla="*/ 2196754 w 12192439"/>
              <a:gd name="connsiteY5841" fmla="*/ 392579 h 6839191"/>
              <a:gd name="connsiteX5842" fmla="*/ 2194516 w 12192439"/>
              <a:gd name="connsiteY5842" fmla="*/ 400840 h 6839191"/>
              <a:gd name="connsiteX5843" fmla="*/ 2175009 w 12192439"/>
              <a:gd name="connsiteY5843" fmla="*/ 395133 h 6839191"/>
              <a:gd name="connsiteX5844" fmla="*/ 2175845 w 12192439"/>
              <a:gd name="connsiteY5844" fmla="*/ 387274 h 6839191"/>
              <a:gd name="connsiteX5845" fmla="*/ 2196754 w 12192439"/>
              <a:gd name="connsiteY5845" fmla="*/ 392579 h 6839191"/>
              <a:gd name="connsiteX5846" fmla="*/ 2199475 w 12192439"/>
              <a:gd name="connsiteY5846" fmla="*/ 393216 h 6839191"/>
              <a:gd name="connsiteX5847" fmla="*/ 2214328 w 12192439"/>
              <a:gd name="connsiteY5847" fmla="*/ 396465 h 6839191"/>
              <a:gd name="connsiteX5848" fmla="*/ 2211651 w 12192439"/>
              <a:gd name="connsiteY5848" fmla="*/ 405149 h 6839191"/>
              <a:gd name="connsiteX5849" fmla="*/ 2197215 w 12192439"/>
              <a:gd name="connsiteY5849" fmla="*/ 401544 h 6839191"/>
              <a:gd name="connsiteX5850" fmla="*/ 2199475 w 12192439"/>
              <a:gd name="connsiteY5850" fmla="*/ 393216 h 6839191"/>
              <a:gd name="connsiteX5851" fmla="*/ 2216983 w 12192439"/>
              <a:gd name="connsiteY5851" fmla="*/ 397013 h 6839191"/>
              <a:gd name="connsiteX5852" fmla="*/ 2239734 w 12192439"/>
              <a:gd name="connsiteY5852" fmla="*/ 401338 h 6839191"/>
              <a:gd name="connsiteX5853" fmla="*/ 2235544 w 12192439"/>
              <a:gd name="connsiteY5853" fmla="*/ 410311 h 6839191"/>
              <a:gd name="connsiteX5854" fmla="*/ 2214284 w 12192439"/>
              <a:gd name="connsiteY5854" fmla="*/ 405756 h 6839191"/>
              <a:gd name="connsiteX5855" fmla="*/ 2216983 w 12192439"/>
              <a:gd name="connsiteY5855" fmla="*/ 397013 h 6839191"/>
              <a:gd name="connsiteX5856" fmla="*/ 2233854 w 12192439"/>
              <a:gd name="connsiteY5856" fmla="*/ 414089 h 6839191"/>
              <a:gd name="connsiteX5857" fmla="*/ 2229971 w 12192439"/>
              <a:gd name="connsiteY5857" fmla="*/ 423012 h 6839191"/>
              <a:gd name="connsiteX5858" fmla="*/ 2210774 w 12192439"/>
              <a:gd name="connsiteY5858" fmla="*/ 418332 h 6839191"/>
              <a:gd name="connsiteX5859" fmla="*/ 2213143 w 12192439"/>
              <a:gd name="connsiteY5859" fmla="*/ 409640 h 6839191"/>
              <a:gd name="connsiteX5860" fmla="*/ 2233854 w 12192439"/>
              <a:gd name="connsiteY5860" fmla="*/ 414089 h 6839191"/>
              <a:gd name="connsiteX5861" fmla="*/ 2236465 w 12192439"/>
              <a:gd name="connsiteY5861" fmla="*/ 414611 h 6839191"/>
              <a:gd name="connsiteX5862" fmla="*/ 2258164 w 12192439"/>
              <a:gd name="connsiteY5862" fmla="*/ 418600 h 6839191"/>
              <a:gd name="connsiteX5863" fmla="*/ 2252767 w 12192439"/>
              <a:gd name="connsiteY5863" fmla="*/ 427756 h 6839191"/>
              <a:gd name="connsiteX5864" fmla="*/ 2232560 w 12192439"/>
              <a:gd name="connsiteY5864" fmla="*/ 423585 h 6839191"/>
              <a:gd name="connsiteX5865" fmla="*/ 2236465 w 12192439"/>
              <a:gd name="connsiteY5865" fmla="*/ 414611 h 6839191"/>
              <a:gd name="connsiteX5866" fmla="*/ 2260797 w 12192439"/>
              <a:gd name="connsiteY5866" fmla="*/ 419039 h 6839191"/>
              <a:gd name="connsiteX5867" fmla="*/ 2283570 w 12192439"/>
              <a:gd name="connsiteY5867" fmla="*/ 422611 h 6839191"/>
              <a:gd name="connsiteX5868" fmla="*/ 2276659 w 12192439"/>
              <a:gd name="connsiteY5868" fmla="*/ 432014 h 6839191"/>
              <a:gd name="connsiteX5869" fmla="*/ 2255356 w 12192439"/>
              <a:gd name="connsiteY5869" fmla="*/ 428249 h 6839191"/>
              <a:gd name="connsiteX5870" fmla="*/ 2260797 w 12192439"/>
              <a:gd name="connsiteY5870" fmla="*/ 419039 h 6839191"/>
              <a:gd name="connsiteX5871" fmla="*/ 2274114 w 12192439"/>
              <a:gd name="connsiteY5871" fmla="*/ 435582 h 6839191"/>
              <a:gd name="connsiteX5872" fmla="*/ 2267576 w 12192439"/>
              <a:gd name="connsiteY5872" fmla="*/ 444891 h 6839191"/>
              <a:gd name="connsiteX5873" fmla="*/ 2248203 w 12192439"/>
              <a:gd name="connsiteY5873" fmla="*/ 441005 h 6839191"/>
              <a:gd name="connsiteX5874" fmla="*/ 2253315 w 12192439"/>
              <a:gd name="connsiteY5874" fmla="*/ 431869 h 6839191"/>
              <a:gd name="connsiteX5875" fmla="*/ 2274114 w 12192439"/>
              <a:gd name="connsiteY5875" fmla="*/ 435582 h 6839191"/>
              <a:gd name="connsiteX5876" fmla="*/ 2265228 w 12192439"/>
              <a:gd name="connsiteY5876" fmla="*/ 448351 h 6839191"/>
              <a:gd name="connsiteX5877" fmla="*/ 2259063 w 12192439"/>
              <a:gd name="connsiteY5877" fmla="*/ 457539 h 6839191"/>
              <a:gd name="connsiteX5878" fmla="*/ 2241577 w 12192439"/>
              <a:gd name="connsiteY5878" fmla="*/ 453552 h 6839191"/>
              <a:gd name="connsiteX5879" fmla="*/ 2246338 w 12192439"/>
              <a:gd name="connsiteY5879" fmla="*/ 444526 h 6839191"/>
              <a:gd name="connsiteX5880" fmla="*/ 2265228 w 12192439"/>
              <a:gd name="connsiteY5880" fmla="*/ 448351 h 6839191"/>
              <a:gd name="connsiteX5881" fmla="*/ 2267796 w 12192439"/>
              <a:gd name="connsiteY5881" fmla="*/ 448833 h 6839191"/>
              <a:gd name="connsiteX5882" fmla="*/ 2287871 w 12192439"/>
              <a:gd name="connsiteY5882" fmla="*/ 452328 h 6839191"/>
              <a:gd name="connsiteX5883" fmla="*/ 2280301 w 12192439"/>
              <a:gd name="connsiteY5883" fmla="*/ 461734 h 6839191"/>
              <a:gd name="connsiteX5884" fmla="*/ 2261608 w 12192439"/>
              <a:gd name="connsiteY5884" fmla="*/ 458068 h 6839191"/>
              <a:gd name="connsiteX5885" fmla="*/ 2267796 w 12192439"/>
              <a:gd name="connsiteY5885" fmla="*/ 448833 h 6839191"/>
              <a:gd name="connsiteX5886" fmla="*/ 2277647 w 12192439"/>
              <a:gd name="connsiteY5886" fmla="*/ 465053 h 6839191"/>
              <a:gd name="connsiteX5887" fmla="*/ 2270472 w 12192439"/>
              <a:gd name="connsiteY5887" fmla="*/ 474327 h 6839191"/>
              <a:gd name="connsiteX5888" fmla="*/ 2253557 w 12192439"/>
              <a:gd name="connsiteY5888" fmla="*/ 470549 h 6839191"/>
              <a:gd name="connsiteX5889" fmla="*/ 2259393 w 12192439"/>
              <a:gd name="connsiteY5889" fmla="*/ 461431 h 6839191"/>
              <a:gd name="connsiteX5890" fmla="*/ 2277647 w 12192439"/>
              <a:gd name="connsiteY5890" fmla="*/ 465053 h 6839191"/>
              <a:gd name="connsiteX5891" fmla="*/ 2280236 w 12192439"/>
              <a:gd name="connsiteY5891" fmla="*/ 465525 h 6839191"/>
              <a:gd name="connsiteX5892" fmla="*/ 2299740 w 12192439"/>
              <a:gd name="connsiteY5892" fmla="*/ 468869 h 6839191"/>
              <a:gd name="connsiteX5893" fmla="*/ 2291118 w 12192439"/>
              <a:gd name="connsiteY5893" fmla="*/ 478347 h 6839191"/>
              <a:gd name="connsiteX5894" fmla="*/ 2272973 w 12192439"/>
              <a:gd name="connsiteY5894" fmla="*/ 474852 h 6839191"/>
              <a:gd name="connsiteX5895" fmla="*/ 2280236 w 12192439"/>
              <a:gd name="connsiteY5895" fmla="*/ 465525 h 6839191"/>
              <a:gd name="connsiteX5896" fmla="*/ 2302373 w 12192439"/>
              <a:gd name="connsiteY5896" fmla="*/ 469292 h 6839191"/>
              <a:gd name="connsiteX5897" fmla="*/ 2323128 w 12192439"/>
              <a:gd name="connsiteY5897" fmla="*/ 472364 h 6839191"/>
              <a:gd name="connsiteX5898" fmla="*/ 2313058 w 12192439"/>
              <a:gd name="connsiteY5898" fmla="*/ 482037 h 6839191"/>
              <a:gd name="connsiteX5899" fmla="*/ 2293663 w 12192439"/>
              <a:gd name="connsiteY5899" fmla="*/ 478814 h 6839191"/>
              <a:gd name="connsiteX5900" fmla="*/ 2302373 w 12192439"/>
              <a:gd name="connsiteY5900" fmla="*/ 469292 h 6839191"/>
              <a:gd name="connsiteX5901" fmla="*/ 2309832 w 12192439"/>
              <a:gd name="connsiteY5901" fmla="*/ 485221 h 6839191"/>
              <a:gd name="connsiteX5902" fmla="*/ 2300245 w 12192439"/>
              <a:gd name="connsiteY5902" fmla="*/ 494751 h 6839191"/>
              <a:gd name="connsiteX5903" fmla="*/ 2282451 w 12192439"/>
              <a:gd name="connsiteY5903" fmla="*/ 491361 h 6839191"/>
              <a:gd name="connsiteX5904" fmla="*/ 2283505 w 12192439"/>
              <a:gd name="connsiteY5904" fmla="*/ 490201 h 6839191"/>
              <a:gd name="connsiteX5905" fmla="*/ 2290810 w 12192439"/>
              <a:gd name="connsiteY5905" fmla="*/ 482002 h 6839191"/>
              <a:gd name="connsiteX5906" fmla="*/ 2309832 w 12192439"/>
              <a:gd name="connsiteY5906" fmla="*/ 485221 h 6839191"/>
              <a:gd name="connsiteX5907" fmla="*/ 2297173 w 12192439"/>
              <a:gd name="connsiteY5907" fmla="*/ 497799 h 6839191"/>
              <a:gd name="connsiteX5908" fmla="*/ 2287563 w 12192439"/>
              <a:gd name="connsiteY5908" fmla="*/ 507057 h 6839191"/>
              <a:gd name="connsiteX5909" fmla="*/ 2271108 w 12192439"/>
              <a:gd name="connsiteY5909" fmla="*/ 503428 h 6839191"/>
              <a:gd name="connsiteX5910" fmla="*/ 2279687 w 12192439"/>
              <a:gd name="connsiteY5910" fmla="*/ 494409 h 6839191"/>
              <a:gd name="connsiteX5911" fmla="*/ 2297173 w 12192439"/>
              <a:gd name="connsiteY5911" fmla="*/ 497799 h 6839191"/>
              <a:gd name="connsiteX5912" fmla="*/ 2299411 w 12192439"/>
              <a:gd name="connsiteY5912" fmla="*/ 498547 h 6839191"/>
              <a:gd name="connsiteX5913" fmla="*/ 2299696 w 12192439"/>
              <a:gd name="connsiteY5913" fmla="*/ 498262 h 6839191"/>
              <a:gd name="connsiteX5914" fmla="*/ 2318411 w 12192439"/>
              <a:gd name="connsiteY5914" fmla="*/ 501406 h 6839191"/>
              <a:gd name="connsiteX5915" fmla="*/ 2313979 w 12192439"/>
              <a:gd name="connsiteY5915" fmla="*/ 505390 h 6839191"/>
              <a:gd name="connsiteX5916" fmla="*/ 2307726 w 12192439"/>
              <a:gd name="connsiteY5916" fmla="*/ 510936 h 6839191"/>
              <a:gd name="connsiteX5917" fmla="*/ 2290087 w 12192439"/>
              <a:gd name="connsiteY5917" fmla="*/ 507577 h 6839191"/>
              <a:gd name="connsiteX5918" fmla="*/ 2299411 w 12192439"/>
              <a:gd name="connsiteY5918" fmla="*/ 498547 h 6839191"/>
              <a:gd name="connsiteX5919" fmla="*/ 2315339 w 12192439"/>
              <a:gd name="connsiteY5919" fmla="*/ 506884 h 6839191"/>
              <a:gd name="connsiteX5920" fmla="*/ 2321000 w 12192439"/>
              <a:gd name="connsiteY5920" fmla="*/ 501809 h 6839191"/>
              <a:gd name="connsiteX5921" fmla="*/ 2341009 w 12192439"/>
              <a:gd name="connsiteY5921" fmla="*/ 504719 h 6839191"/>
              <a:gd name="connsiteX5922" fmla="*/ 2330039 w 12192439"/>
              <a:gd name="connsiteY5922" fmla="*/ 513731 h 6839191"/>
              <a:gd name="connsiteX5923" fmla="*/ 2329095 w 12192439"/>
              <a:gd name="connsiteY5923" fmla="*/ 514491 h 6839191"/>
              <a:gd name="connsiteX5924" fmla="*/ 2310271 w 12192439"/>
              <a:gd name="connsiteY5924" fmla="*/ 511395 h 6839191"/>
              <a:gd name="connsiteX5925" fmla="*/ 2315339 w 12192439"/>
              <a:gd name="connsiteY5925" fmla="*/ 506884 h 6839191"/>
              <a:gd name="connsiteX5926" fmla="*/ 2325519 w 12192439"/>
              <a:gd name="connsiteY5926" fmla="*/ 517426 h 6839191"/>
              <a:gd name="connsiteX5927" fmla="*/ 2315778 w 12192439"/>
              <a:gd name="connsiteY5927" fmla="*/ 525289 h 6839191"/>
              <a:gd name="connsiteX5928" fmla="*/ 2313716 w 12192439"/>
              <a:gd name="connsiteY5928" fmla="*/ 526928 h 6839191"/>
              <a:gd name="connsiteX5929" fmla="*/ 2296230 w 12192439"/>
              <a:gd name="connsiteY5929" fmla="*/ 523582 h 6839191"/>
              <a:gd name="connsiteX5930" fmla="*/ 2300793 w 12192439"/>
              <a:gd name="connsiteY5930" fmla="*/ 519624 h 6839191"/>
              <a:gd name="connsiteX5931" fmla="*/ 2306936 w 12192439"/>
              <a:gd name="connsiteY5931" fmla="*/ 514308 h 6839191"/>
              <a:gd name="connsiteX5932" fmla="*/ 2325519 w 12192439"/>
              <a:gd name="connsiteY5932" fmla="*/ 517426 h 6839191"/>
              <a:gd name="connsiteX5933" fmla="*/ 2316963 w 12192439"/>
              <a:gd name="connsiteY5933" fmla="*/ 526790 h 6839191"/>
              <a:gd name="connsiteX5934" fmla="*/ 2328086 w 12192439"/>
              <a:gd name="connsiteY5934" fmla="*/ 517830 h 6839191"/>
              <a:gd name="connsiteX5935" fmla="*/ 2347876 w 12192439"/>
              <a:gd name="connsiteY5935" fmla="*/ 520704 h 6839191"/>
              <a:gd name="connsiteX5936" fmla="*/ 2346077 w 12192439"/>
              <a:gd name="connsiteY5936" fmla="*/ 522080 h 6839191"/>
              <a:gd name="connsiteX5937" fmla="*/ 2334997 w 12192439"/>
              <a:gd name="connsiteY5937" fmla="*/ 530474 h 6839191"/>
              <a:gd name="connsiteX5938" fmla="*/ 2316239 w 12192439"/>
              <a:gd name="connsiteY5938" fmla="*/ 527378 h 6839191"/>
              <a:gd name="connsiteX5939" fmla="*/ 2316963 w 12192439"/>
              <a:gd name="connsiteY5939" fmla="*/ 526790 h 6839191"/>
              <a:gd name="connsiteX5940" fmla="*/ 2331246 w 12192439"/>
              <a:gd name="connsiteY5940" fmla="*/ 533284 h 6839191"/>
              <a:gd name="connsiteX5941" fmla="*/ 2318608 w 12192439"/>
              <a:gd name="connsiteY5941" fmla="*/ 542802 h 6839191"/>
              <a:gd name="connsiteX5942" fmla="*/ 2301298 w 12192439"/>
              <a:gd name="connsiteY5942" fmla="*/ 539463 h 6839191"/>
              <a:gd name="connsiteX5943" fmla="*/ 2312750 w 12192439"/>
              <a:gd name="connsiteY5943" fmla="*/ 530167 h 6839191"/>
              <a:gd name="connsiteX5944" fmla="*/ 2331246 w 12192439"/>
              <a:gd name="connsiteY5944" fmla="*/ 533284 h 6839191"/>
              <a:gd name="connsiteX5945" fmla="*/ 2333352 w 12192439"/>
              <a:gd name="connsiteY5945" fmla="*/ 533982 h 6839191"/>
              <a:gd name="connsiteX5946" fmla="*/ 2333747 w 12192439"/>
              <a:gd name="connsiteY5946" fmla="*/ 533684 h 6839191"/>
              <a:gd name="connsiteX5947" fmla="*/ 2353493 w 12192439"/>
              <a:gd name="connsiteY5947" fmla="*/ 536571 h 6839191"/>
              <a:gd name="connsiteX5948" fmla="*/ 2349149 w 12192439"/>
              <a:gd name="connsiteY5948" fmla="*/ 539634 h 6839191"/>
              <a:gd name="connsiteX5949" fmla="*/ 2339693 w 12192439"/>
              <a:gd name="connsiteY5949" fmla="*/ 546336 h 6839191"/>
              <a:gd name="connsiteX5950" fmla="*/ 2321066 w 12192439"/>
              <a:gd name="connsiteY5950" fmla="*/ 543236 h 6839191"/>
              <a:gd name="connsiteX5951" fmla="*/ 2333352 w 12192439"/>
              <a:gd name="connsiteY5951" fmla="*/ 533982 h 6839191"/>
              <a:gd name="connsiteX5952" fmla="*/ 2338332 w 12192439"/>
              <a:gd name="connsiteY5952" fmla="*/ 549425 h 6839191"/>
              <a:gd name="connsiteX5953" fmla="*/ 2448800 w 12192439"/>
              <a:gd name="connsiteY5953" fmla="*/ 562510 h 6839191"/>
              <a:gd name="connsiteX5954" fmla="*/ 2449129 w 12192439"/>
              <a:gd name="connsiteY5954" fmla="*/ 562543 h 6839191"/>
              <a:gd name="connsiteX5955" fmla="*/ 2866031 w 12192439"/>
              <a:gd name="connsiteY5955" fmla="*/ 592164 h 6839191"/>
              <a:gd name="connsiteX5956" fmla="*/ 3379073 w 12192439"/>
              <a:gd name="connsiteY5956" fmla="*/ 605767 h 6839191"/>
              <a:gd name="connsiteX5957" fmla="*/ 3806440 w 12192439"/>
              <a:gd name="connsiteY5957" fmla="*/ 615938 h 6839191"/>
              <a:gd name="connsiteX5958" fmla="*/ 4527956 w 12192439"/>
              <a:gd name="connsiteY5958" fmla="*/ 659118 h 6839191"/>
              <a:gd name="connsiteX5959" fmla="*/ 4531927 w 12192439"/>
              <a:gd name="connsiteY5959" fmla="*/ 659496 h 6839191"/>
              <a:gd name="connsiteX5960" fmla="*/ 4651390 w 12192439"/>
              <a:gd name="connsiteY5960" fmla="*/ 671133 h 6839191"/>
              <a:gd name="connsiteX5961" fmla="*/ 5069477 w 12192439"/>
              <a:gd name="connsiteY5961" fmla="*/ 746670 h 6839191"/>
              <a:gd name="connsiteX5962" fmla="*/ 5156029 w 12192439"/>
              <a:gd name="connsiteY5962" fmla="*/ 781732 h 6839191"/>
              <a:gd name="connsiteX5963" fmla="*/ 5256558 w 12192439"/>
              <a:gd name="connsiteY5963" fmla="*/ 971281 h 6839191"/>
              <a:gd name="connsiteX5964" fmla="*/ 5131303 w 12192439"/>
              <a:gd name="connsiteY5964" fmla="*/ 1163104 h 6839191"/>
              <a:gd name="connsiteX5965" fmla="*/ 4869275 w 12192439"/>
              <a:gd name="connsiteY5965" fmla="*/ 1352147 h 6839191"/>
              <a:gd name="connsiteX5966" fmla="*/ 4844790 w 12192439"/>
              <a:gd name="connsiteY5966" fmla="*/ 1367663 h 6839191"/>
              <a:gd name="connsiteX5967" fmla="*/ 4086086 w 12192439"/>
              <a:gd name="connsiteY5967" fmla="*/ 1811272 h 6839191"/>
              <a:gd name="connsiteX5968" fmla="*/ 3679474 w 12192439"/>
              <a:gd name="connsiteY5968" fmla="*/ 2041832 h 6839191"/>
              <a:gd name="connsiteX5969" fmla="*/ 2978144 w 12192439"/>
              <a:gd name="connsiteY5969" fmla="*/ 2480130 h 6839191"/>
              <a:gd name="connsiteX5970" fmla="*/ 2603322 w 12192439"/>
              <a:gd name="connsiteY5970" fmla="*/ 2769934 h 6839191"/>
              <a:gd name="connsiteX5971" fmla="*/ 2548889 w 12192439"/>
              <a:gd name="connsiteY5971" fmla="*/ 2769868 h 6839191"/>
              <a:gd name="connsiteX5972" fmla="*/ 2953329 w 12192439"/>
              <a:gd name="connsiteY5972" fmla="*/ 2459660 h 6839191"/>
              <a:gd name="connsiteX5973" fmla="*/ 3648956 w 12192439"/>
              <a:gd name="connsiteY5973" fmla="*/ 2031608 h 6839191"/>
              <a:gd name="connsiteX5974" fmla="*/ 4044993 w 12192439"/>
              <a:gd name="connsiteY5974" fmla="*/ 1809458 h 6839191"/>
              <a:gd name="connsiteX5975" fmla="*/ 4803082 w 12192439"/>
              <a:gd name="connsiteY5975" fmla="*/ 1370473 h 6839191"/>
              <a:gd name="connsiteX5976" fmla="*/ 4826009 w 12192439"/>
              <a:gd name="connsiteY5976" fmla="*/ 1356065 h 6839191"/>
              <a:gd name="connsiteX5977" fmla="*/ 5087555 w 12192439"/>
              <a:gd name="connsiteY5977" fmla="*/ 1169361 h 6839191"/>
              <a:gd name="connsiteX5978" fmla="*/ 5216035 w 12192439"/>
              <a:gd name="connsiteY5978" fmla="*/ 980358 h 6839191"/>
              <a:gd name="connsiteX5979" fmla="*/ 5207654 w 12192439"/>
              <a:gd name="connsiteY5979" fmla="*/ 870145 h 6839191"/>
              <a:gd name="connsiteX5980" fmla="*/ 5122395 w 12192439"/>
              <a:gd name="connsiteY5980" fmla="*/ 787620 h 6839191"/>
              <a:gd name="connsiteX5981" fmla="*/ 5036501 w 12192439"/>
              <a:gd name="connsiteY5981" fmla="*/ 752488 h 6839191"/>
              <a:gd name="connsiteX5982" fmla="*/ 4622692 w 12192439"/>
              <a:gd name="connsiteY5982" fmla="*/ 678561 h 6839191"/>
              <a:gd name="connsiteX5983" fmla="*/ 4510536 w 12192439"/>
              <a:gd name="connsiteY5983" fmla="*/ 667997 h 6839191"/>
              <a:gd name="connsiteX5984" fmla="*/ 4500685 w 12192439"/>
              <a:gd name="connsiteY5984" fmla="*/ 667096 h 6839191"/>
              <a:gd name="connsiteX5985" fmla="*/ 3787594 w 12192439"/>
              <a:gd name="connsiteY5985" fmla="*/ 626481 h 6839191"/>
              <a:gd name="connsiteX5986" fmla="*/ 3375804 w 12192439"/>
              <a:gd name="connsiteY5986" fmla="*/ 617639 h 6839191"/>
              <a:gd name="connsiteX5987" fmla="*/ 2858571 w 12192439"/>
              <a:gd name="connsiteY5987" fmla="*/ 604703 h 6839191"/>
              <a:gd name="connsiteX5988" fmla="*/ 2446935 w 12192439"/>
              <a:gd name="connsiteY5988" fmla="*/ 574663 h 6839191"/>
              <a:gd name="connsiteX5989" fmla="*/ 2445509 w 12192439"/>
              <a:gd name="connsiteY5989" fmla="*/ 574516 h 6839191"/>
              <a:gd name="connsiteX5990" fmla="*/ 2325168 w 12192439"/>
              <a:gd name="connsiteY5990" fmla="*/ 558914 h 6839191"/>
              <a:gd name="connsiteX5991" fmla="*/ 2338332 w 12192439"/>
              <a:gd name="connsiteY5991" fmla="*/ 549425 h 6839191"/>
              <a:gd name="connsiteX5992" fmla="*/ 2979986 w 12192439"/>
              <a:gd name="connsiteY5992" fmla="*/ 2482850 h 6839191"/>
              <a:gd name="connsiteX5993" fmla="*/ 3681142 w 12192439"/>
              <a:gd name="connsiteY5993" fmla="*/ 2044660 h 6839191"/>
              <a:gd name="connsiteX5994" fmla="*/ 4087688 w 12192439"/>
              <a:gd name="connsiteY5994" fmla="*/ 1814127 h 6839191"/>
              <a:gd name="connsiteX5995" fmla="*/ 4846545 w 12192439"/>
              <a:gd name="connsiteY5995" fmla="*/ 1370423 h 6839191"/>
              <a:gd name="connsiteX5996" fmla="*/ 4871030 w 12192439"/>
              <a:gd name="connsiteY5996" fmla="*/ 1354911 h 6839191"/>
              <a:gd name="connsiteX5997" fmla="*/ 5133541 w 12192439"/>
              <a:gd name="connsiteY5997" fmla="*/ 1165506 h 6839191"/>
              <a:gd name="connsiteX5998" fmla="*/ 5259761 w 12192439"/>
              <a:gd name="connsiteY5998" fmla="*/ 971880 h 6839191"/>
              <a:gd name="connsiteX5999" fmla="*/ 5157565 w 12192439"/>
              <a:gd name="connsiteY5999" fmla="*/ 778847 h 6839191"/>
              <a:gd name="connsiteX6000" fmla="*/ 5070486 w 12192439"/>
              <a:gd name="connsiteY6000" fmla="*/ 743563 h 6839191"/>
              <a:gd name="connsiteX6001" fmla="*/ 4651741 w 12192439"/>
              <a:gd name="connsiteY6001" fmla="*/ 667883 h 6839191"/>
              <a:gd name="connsiteX6002" fmla="*/ 4532234 w 12192439"/>
              <a:gd name="connsiteY6002" fmla="*/ 656244 h 6839191"/>
              <a:gd name="connsiteX6003" fmla="*/ 4528263 w 12192439"/>
              <a:gd name="connsiteY6003" fmla="*/ 655869 h 6839191"/>
              <a:gd name="connsiteX6004" fmla="*/ 3806550 w 12192439"/>
              <a:gd name="connsiteY6004" fmla="*/ 612678 h 6839191"/>
              <a:gd name="connsiteX6005" fmla="*/ 3379117 w 12192439"/>
              <a:gd name="connsiteY6005" fmla="*/ 602502 h 6839191"/>
              <a:gd name="connsiteX6006" fmla="*/ 2866184 w 12192439"/>
              <a:gd name="connsiteY6006" fmla="*/ 588902 h 6839191"/>
              <a:gd name="connsiteX6007" fmla="*/ 2449436 w 12192439"/>
              <a:gd name="connsiteY6007" fmla="*/ 559292 h 6839191"/>
              <a:gd name="connsiteX6008" fmla="*/ 2449107 w 12192439"/>
              <a:gd name="connsiteY6008" fmla="*/ 559261 h 6839191"/>
              <a:gd name="connsiteX6009" fmla="*/ 2342128 w 12192439"/>
              <a:gd name="connsiteY6009" fmla="*/ 546718 h 6839191"/>
              <a:gd name="connsiteX6010" fmla="*/ 2350158 w 12192439"/>
              <a:gd name="connsiteY6010" fmla="*/ 541047 h 6839191"/>
              <a:gd name="connsiteX6011" fmla="*/ 2356016 w 12192439"/>
              <a:gd name="connsiteY6011" fmla="*/ 536909 h 6839191"/>
              <a:gd name="connsiteX6012" fmla="*/ 2451630 w 12192439"/>
              <a:gd name="connsiteY6012" fmla="*/ 547273 h 6839191"/>
              <a:gd name="connsiteX6013" fmla="*/ 2873644 w 12192439"/>
              <a:gd name="connsiteY6013" fmla="*/ 576462 h 6839191"/>
              <a:gd name="connsiteX6014" fmla="*/ 3381508 w 12192439"/>
              <a:gd name="connsiteY6014" fmla="*/ 590664 h 6839191"/>
              <a:gd name="connsiteX6015" fmla="*/ 3825396 w 12192439"/>
              <a:gd name="connsiteY6015" fmla="*/ 602233 h 6839191"/>
              <a:gd name="connsiteX6016" fmla="*/ 4555513 w 12192439"/>
              <a:gd name="connsiteY6016" fmla="*/ 647986 h 6839191"/>
              <a:gd name="connsiteX6017" fmla="*/ 4680416 w 12192439"/>
              <a:gd name="connsiteY6017" fmla="*/ 660551 h 6839191"/>
              <a:gd name="connsiteX6018" fmla="*/ 5103440 w 12192439"/>
              <a:gd name="connsiteY6018" fmla="*/ 737837 h 6839191"/>
              <a:gd name="connsiteX6019" fmla="*/ 5191155 w 12192439"/>
              <a:gd name="connsiteY6019" fmla="*/ 773054 h 6839191"/>
              <a:gd name="connsiteX6020" fmla="*/ 5300174 w 12192439"/>
              <a:gd name="connsiteY6020" fmla="*/ 962911 h 6839191"/>
              <a:gd name="connsiteX6021" fmla="*/ 5177223 w 12192439"/>
              <a:gd name="connsiteY6021" fmla="*/ 1159199 h 6839191"/>
              <a:gd name="connsiteX6022" fmla="*/ 4914120 w 12192439"/>
              <a:gd name="connsiteY6022" fmla="*/ 1350989 h 6839191"/>
              <a:gd name="connsiteX6023" fmla="*/ 4888187 w 12192439"/>
              <a:gd name="connsiteY6023" fmla="*/ 1367533 h 6839191"/>
              <a:gd name="connsiteX6024" fmla="*/ 4128584 w 12192439"/>
              <a:gd name="connsiteY6024" fmla="*/ 1815866 h 6839191"/>
              <a:gd name="connsiteX6025" fmla="*/ 3711594 w 12192439"/>
              <a:gd name="connsiteY6025" fmla="*/ 2054805 h 6839191"/>
              <a:gd name="connsiteX6026" fmla="*/ 3004713 w 12192439"/>
              <a:gd name="connsiteY6026" fmla="*/ 2503232 h 6839191"/>
              <a:gd name="connsiteX6027" fmla="*/ 2662165 w 12192439"/>
              <a:gd name="connsiteY6027" fmla="*/ 2769473 h 6839191"/>
              <a:gd name="connsiteX6028" fmla="*/ 2608215 w 12192439"/>
              <a:gd name="connsiteY6028" fmla="*/ 2769912 h 6839191"/>
              <a:gd name="connsiteX6029" fmla="*/ 2979986 w 12192439"/>
              <a:gd name="connsiteY6029" fmla="*/ 2482850 h 6839191"/>
              <a:gd name="connsiteX6030" fmla="*/ 2660191 w 12192439"/>
              <a:gd name="connsiteY6030" fmla="*/ 2771228 h 6839191"/>
              <a:gd name="connsiteX6031" fmla="*/ 2606767 w 12192439"/>
              <a:gd name="connsiteY6031" fmla="*/ 2820374 h 6839191"/>
              <a:gd name="connsiteX6032" fmla="*/ 2554265 w 12192439"/>
              <a:gd name="connsiteY6032" fmla="*/ 2820132 h 6839191"/>
              <a:gd name="connsiteX6033" fmla="*/ 2606306 w 12192439"/>
              <a:gd name="connsiteY6033" fmla="*/ 2771645 h 6839191"/>
              <a:gd name="connsiteX6034" fmla="*/ 2660191 w 12192439"/>
              <a:gd name="connsiteY6034" fmla="*/ 2771228 h 6839191"/>
              <a:gd name="connsiteX6035" fmla="*/ 2665302 w 12192439"/>
              <a:gd name="connsiteY6035" fmla="*/ 2771162 h 6839191"/>
              <a:gd name="connsiteX6036" fmla="*/ 2719209 w 12192439"/>
              <a:gd name="connsiteY6036" fmla="*/ 2770350 h 6839191"/>
              <a:gd name="connsiteX6037" fmla="*/ 2664381 w 12192439"/>
              <a:gd name="connsiteY6037" fmla="*/ 2820066 h 6839191"/>
              <a:gd name="connsiteX6038" fmla="*/ 2611659 w 12192439"/>
              <a:gd name="connsiteY6038" fmla="*/ 2820374 h 6839191"/>
              <a:gd name="connsiteX6039" fmla="*/ 2665302 w 12192439"/>
              <a:gd name="connsiteY6039" fmla="*/ 2771162 h 6839191"/>
              <a:gd name="connsiteX6040" fmla="*/ 2662384 w 12192439"/>
              <a:gd name="connsiteY6040" fmla="*/ 2821909 h 6839191"/>
              <a:gd name="connsiteX6041" fmla="*/ 2611923 w 12192439"/>
              <a:gd name="connsiteY6041" fmla="*/ 2870594 h 6839191"/>
              <a:gd name="connsiteX6042" fmla="*/ 2560737 w 12192439"/>
              <a:gd name="connsiteY6042" fmla="*/ 2870111 h 6839191"/>
              <a:gd name="connsiteX6043" fmla="*/ 2609707 w 12192439"/>
              <a:gd name="connsiteY6043" fmla="*/ 2822194 h 6839191"/>
              <a:gd name="connsiteX6044" fmla="*/ 2662384 w 12192439"/>
              <a:gd name="connsiteY6044" fmla="*/ 2821909 h 6839191"/>
              <a:gd name="connsiteX6045" fmla="*/ 2667518 w 12192439"/>
              <a:gd name="connsiteY6045" fmla="*/ 2821866 h 6839191"/>
              <a:gd name="connsiteX6046" fmla="*/ 2720306 w 12192439"/>
              <a:gd name="connsiteY6046" fmla="*/ 2821119 h 6839191"/>
              <a:gd name="connsiteX6047" fmla="*/ 2668286 w 12192439"/>
              <a:gd name="connsiteY6047" fmla="*/ 2870484 h 6839191"/>
              <a:gd name="connsiteX6048" fmla="*/ 2616815 w 12192439"/>
              <a:gd name="connsiteY6048" fmla="*/ 2870594 h 6839191"/>
              <a:gd name="connsiteX6049" fmla="*/ 2667518 w 12192439"/>
              <a:gd name="connsiteY6049" fmla="*/ 2821866 h 6839191"/>
              <a:gd name="connsiteX6050" fmla="*/ 2629979 w 12192439"/>
              <a:gd name="connsiteY6050" fmla="*/ 2872547 h 6839191"/>
              <a:gd name="connsiteX6051" fmla="*/ 2666312 w 12192439"/>
              <a:gd name="connsiteY6051" fmla="*/ 2872393 h 6839191"/>
              <a:gd name="connsiteX6052" fmla="*/ 2618658 w 12192439"/>
              <a:gd name="connsiteY6052" fmla="*/ 2920573 h 6839191"/>
              <a:gd name="connsiteX6053" fmla="*/ 2568745 w 12192439"/>
              <a:gd name="connsiteY6053" fmla="*/ 2919871 h 6839191"/>
              <a:gd name="connsiteX6054" fmla="*/ 2614863 w 12192439"/>
              <a:gd name="connsiteY6054" fmla="*/ 2872525 h 6839191"/>
              <a:gd name="connsiteX6055" fmla="*/ 2629979 w 12192439"/>
              <a:gd name="connsiteY6055" fmla="*/ 2872547 h 6839191"/>
              <a:gd name="connsiteX6056" fmla="*/ 2616706 w 12192439"/>
              <a:gd name="connsiteY6056" fmla="*/ 2922569 h 6839191"/>
              <a:gd name="connsiteX6057" fmla="*/ 2573484 w 12192439"/>
              <a:gd name="connsiteY6057" fmla="*/ 2969280 h 6839191"/>
              <a:gd name="connsiteX6058" fmla="*/ 2525348 w 12192439"/>
              <a:gd name="connsiteY6058" fmla="*/ 2967590 h 6839191"/>
              <a:gd name="connsiteX6059" fmla="*/ 2566880 w 12192439"/>
              <a:gd name="connsiteY6059" fmla="*/ 2921846 h 6839191"/>
              <a:gd name="connsiteX6060" fmla="*/ 2616706 w 12192439"/>
              <a:gd name="connsiteY6060" fmla="*/ 2922569 h 6839191"/>
              <a:gd name="connsiteX6061" fmla="*/ 2621620 w 12192439"/>
              <a:gd name="connsiteY6061" fmla="*/ 2922613 h 6839191"/>
              <a:gd name="connsiteX6062" fmla="*/ 2672170 w 12192439"/>
              <a:gd name="connsiteY6062" fmla="*/ 2922723 h 6839191"/>
              <a:gd name="connsiteX6063" fmla="*/ 2627061 w 12192439"/>
              <a:gd name="connsiteY6063" fmla="*/ 2970377 h 6839191"/>
              <a:gd name="connsiteX6064" fmla="*/ 2578135 w 12192439"/>
              <a:gd name="connsiteY6064" fmla="*/ 2969411 h 6839191"/>
              <a:gd name="connsiteX6065" fmla="*/ 2621620 w 12192439"/>
              <a:gd name="connsiteY6065" fmla="*/ 2922613 h 6839191"/>
              <a:gd name="connsiteX6066" fmla="*/ 2677611 w 12192439"/>
              <a:gd name="connsiteY6066" fmla="*/ 2922679 h 6839191"/>
              <a:gd name="connsiteX6067" fmla="*/ 2728182 w 12192439"/>
              <a:gd name="connsiteY6067" fmla="*/ 2922241 h 6839191"/>
              <a:gd name="connsiteX6068" fmla="*/ 2681363 w 12192439"/>
              <a:gd name="connsiteY6068" fmla="*/ 2970728 h 6839191"/>
              <a:gd name="connsiteX6069" fmla="*/ 2632195 w 12192439"/>
              <a:gd name="connsiteY6069" fmla="*/ 2970442 h 6839191"/>
              <a:gd name="connsiteX6070" fmla="*/ 2677611 w 12192439"/>
              <a:gd name="connsiteY6070" fmla="*/ 2922679 h 6839191"/>
              <a:gd name="connsiteX6071" fmla="*/ 2679366 w 12192439"/>
              <a:gd name="connsiteY6071" fmla="*/ 2972834 h 6839191"/>
              <a:gd name="connsiteX6072" fmla="*/ 2636671 w 12192439"/>
              <a:gd name="connsiteY6072" fmla="*/ 3019939 h 6839191"/>
              <a:gd name="connsiteX6073" fmla="*/ 2589171 w 12192439"/>
              <a:gd name="connsiteY6073" fmla="*/ 3018732 h 6839191"/>
              <a:gd name="connsiteX6074" fmla="*/ 2630286 w 12192439"/>
              <a:gd name="connsiteY6074" fmla="*/ 2972527 h 6839191"/>
              <a:gd name="connsiteX6075" fmla="*/ 2679366 w 12192439"/>
              <a:gd name="connsiteY6075" fmla="*/ 2972834 h 6839191"/>
              <a:gd name="connsiteX6076" fmla="*/ 2684500 w 12192439"/>
              <a:gd name="connsiteY6076" fmla="*/ 2972834 h 6839191"/>
              <a:gd name="connsiteX6077" fmla="*/ 2734018 w 12192439"/>
              <a:gd name="connsiteY6077" fmla="*/ 2972549 h 6839191"/>
              <a:gd name="connsiteX6078" fmla="*/ 2689634 w 12192439"/>
              <a:gd name="connsiteY6078" fmla="*/ 3020553 h 6839191"/>
              <a:gd name="connsiteX6079" fmla="*/ 2641586 w 12192439"/>
              <a:gd name="connsiteY6079" fmla="*/ 3020027 h 6839191"/>
              <a:gd name="connsiteX6080" fmla="*/ 2684500 w 12192439"/>
              <a:gd name="connsiteY6080" fmla="*/ 2972834 h 6839191"/>
              <a:gd name="connsiteX6081" fmla="*/ 2687659 w 12192439"/>
              <a:gd name="connsiteY6081" fmla="*/ 3022747 h 6839191"/>
              <a:gd name="connsiteX6082" fmla="*/ 2647290 w 12192439"/>
              <a:gd name="connsiteY6082" fmla="*/ 3069325 h 6839191"/>
              <a:gd name="connsiteX6083" fmla="*/ 2600909 w 12192439"/>
              <a:gd name="connsiteY6083" fmla="*/ 3067856 h 6839191"/>
              <a:gd name="connsiteX6084" fmla="*/ 2639677 w 12192439"/>
              <a:gd name="connsiteY6084" fmla="*/ 3022199 h 6839191"/>
              <a:gd name="connsiteX6085" fmla="*/ 2687659 w 12192439"/>
              <a:gd name="connsiteY6085" fmla="*/ 3022747 h 6839191"/>
              <a:gd name="connsiteX6086" fmla="*/ 2692793 w 12192439"/>
              <a:gd name="connsiteY6086" fmla="*/ 3022769 h 6839191"/>
              <a:gd name="connsiteX6087" fmla="*/ 2741215 w 12192439"/>
              <a:gd name="connsiteY6087" fmla="*/ 3022681 h 6839191"/>
              <a:gd name="connsiteX6088" fmla="*/ 2699134 w 12192439"/>
              <a:gd name="connsiteY6088" fmla="*/ 3070181 h 6839191"/>
              <a:gd name="connsiteX6089" fmla="*/ 2652204 w 12192439"/>
              <a:gd name="connsiteY6089" fmla="*/ 3069435 h 6839191"/>
              <a:gd name="connsiteX6090" fmla="*/ 2692793 w 12192439"/>
              <a:gd name="connsiteY6090" fmla="*/ 3022769 h 6839191"/>
              <a:gd name="connsiteX6091" fmla="*/ 2697181 w 12192439"/>
              <a:gd name="connsiteY6091" fmla="*/ 3072485 h 6839191"/>
              <a:gd name="connsiteX6092" fmla="*/ 2659006 w 12192439"/>
              <a:gd name="connsiteY6092" fmla="*/ 3118515 h 6839191"/>
              <a:gd name="connsiteX6093" fmla="*/ 2613788 w 12192439"/>
              <a:gd name="connsiteY6093" fmla="*/ 3116781 h 6839191"/>
              <a:gd name="connsiteX6094" fmla="*/ 2650318 w 12192439"/>
              <a:gd name="connsiteY6094" fmla="*/ 3071695 h 6839191"/>
              <a:gd name="connsiteX6095" fmla="*/ 2697181 w 12192439"/>
              <a:gd name="connsiteY6095" fmla="*/ 3072485 h 6839191"/>
              <a:gd name="connsiteX6096" fmla="*/ 2702315 w 12192439"/>
              <a:gd name="connsiteY6096" fmla="*/ 3072529 h 6839191"/>
              <a:gd name="connsiteX6097" fmla="*/ 2749661 w 12192439"/>
              <a:gd name="connsiteY6097" fmla="*/ 3072638 h 6839191"/>
              <a:gd name="connsiteX6098" fmla="*/ 2709753 w 12192439"/>
              <a:gd name="connsiteY6098" fmla="*/ 3119656 h 6839191"/>
              <a:gd name="connsiteX6099" fmla="*/ 2663964 w 12192439"/>
              <a:gd name="connsiteY6099" fmla="*/ 3118668 h 6839191"/>
              <a:gd name="connsiteX6100" fmla="*/ 2702315 w 12192439"/>
              <a:gd name="connsiteY6100" fmla="*/ 3072529 h 6839191"/>
              <a:gd name="connsiteX6101" fmla="*/ 2707800 w 12192439"/>
              <a:gd name="connsiteY6101" fmla="*/ 3122025 h 6839191"/>
              <a:gd name="connsiteX6102" fmla="*/ 2671731 w 12192439"/>
              <a:gd name="connsiteY6102" fmla="*/ 3167550 h 6839191"/>
              <a:gd name="connsiteX6103" fmla="*/ 2627610 w 12192439"/>
              <a:gd name="connsiteY6103" fmla="*/ 3165532 h 6839191"/>
              <a:gd name="connsiteX6104" fmla="*/ 2662055 w 12192439"/>
              <a:gd name="connsiteY6104" fmla="*/ 3121016 h 6839191"/>
              <a:gd name="connsiteX6105" fmla="*/ 2707800 w 12192439"/>
              <a:gd name="connsiteY6105" fmla="*/ 3122025 h 6839191"/>
              <a:gd name="connsiteX6106" fmla="*/ 2712978 w 12192439"/>
              <a:gd name="connsiteY6106" fmla="*/ 3122113 h 6839191"/>
              <a:gd name="connsiteX6107" fmla="*/ 2759227 w 12192439"/>
              <a:gd name="connsiteY6107" fmla="*/ 3122442 h 6839191"/>
              <a:gd name="connsiteX6108" fmla="*/ 2721425 w 12192439"/>
              <a:gd name="connsiteY6108" fmla="*/ 3168955 h 6839191"/>
              <a:gd name="connsiteX6109" fmla="*/ 2676689 w 12192439"/>
              <a:gd name="connsiteY6109" fmla="*/ 3167726 h 6839191"/>
              <a:gd name="connsiteX6110" fmla="*/ 2712978 w 12192439"/>
              <a:gd name="connsiteY6110" fmla="*/ 3122113 h 6839191"/>
              <a:gd name="connsiteX6111" fmla="*/ 2719494 w 12192439"/>
              <a:gd name="connsiteY6111" fmla="*/ 3171412 h 6839191"/>
              <a:gd name="connsiteX6112" fmla="*/ 2685377 w 12192439"/>
              <a:gd name="connsiteY6112" fmla="*/ 3216411 h 6839191"/>
              <a:gd name="connsiteX6113" fmla="*/ 2642309 w 12192439"/>
              <a:gd name="connsiteY6113" fmla="*/ 3214151 h 6839191"/>
              <a:gd name="connsiteX6114" fmla="*/ 2674825 w 12192439"/>
              <a:gd name="connsiteY6114" fmla="*/ 3170161 h 6839191"/>
              <a:gd name="connsiteX6115" fmla="*/ 2719494 w 12192439"/>
              <a:gd name="connsiteY6115" fmla="*/ 3171412 h 6839191"/>
              <a:gd name="connsiteX6116" fmla="*/ 2724672 w 12192439"/>
              <a:gd name="connsiteY6116" fmla="*/ 3171522 h 6839191"/>
              <a:gd name="connsiteX6117" fmla="*/ 2770109 w 12192439"/>
              <a:gd name="connsiteY6117" fmla="*/ 3172070 h 6839191"/>
              <a:gd name="connsiteX6118" fmla="*/ 2734194 w 12192439"/>
              <a:gd name="connsiteY6118" fmla="*/ 3218100 h 6839191"/>
              <a:gd name="connsiteX6119" fmla="*/ 2690336 w 12192439"/>
              <a:gd name="connsiteY6119" fmla="*/ 3216608 h 6839191"/>
              <a:gd name="connsiteX6120" fmla="*/ 2724672 w 12192439"/>
              <a:gd name="connsiteY6120" fmla="*/ 3171522 h 6839191"/>
              <a:gd name="connsiteX6121" fmla="*/ 2732285 w 12192439"/>
              <a:gd name="connsiteY6121" fmla="*/ 3220645 h 6839191"/>
              <a:gd name="connsiteX6122" fmla="*/ 2699924 w 12192439"/>
              <a:gd name="connsiteY6122" fmla="*/ 3265117 h 6839191"/>
              <a:gd name="connsiteX6123" fmla="*/ 2657821 w 12192439"/>
              <a:gd name="connsiteY6123" fmla="*/ 3262594 h 6839191"/>
              <a:gd name="connsiteX6124" fmla="*/ 2688493 w 12192439"/>
              <a:gd name="connsiteY6124" fmla="*/ 3219153 h 6839191"/>
              <a:gd name="connsiteX6125" fmla="*/ 2732285 w 12192439"/>
              <a:gd name="connsiteY6125" fmla="*/ 3220645 h 6839191"/>
              <a:gd name="connsiteX6126" fmla="*/ 2737309 w 12192439"/>
              <a:gd name="connsiteY6126" fmla="*/ 3220777 h 6839191"/>
              <a:gd name="connsiteX6127" fmla="*/ 2781782 w 12192439"/>
              <a:gd name="connsiteY6127" fmla="*/ 3221566 h 6839191"/>
              <a:gd name="connsiteX6128" fmla="*/ 2747687 w 12192439"/>
              <a:gd name="connsiteY6128" fmla="*/ 3267092 h 6839191"/>
              <a:gd name="connsiteX6129" fmla="*/ 2704838 w 12192439"/>
              <a:gd name="connsiteY6129" fmla="*/ 3265358 h 6839191"/>
              <a:gd name="connsiteX6130" fmla="*/ 2737309 w 12192439"/>
              <a:gd name="connsiteY6130" fmla="*/ 3220777 h 6839191"/>
              <a:gd name="connsiteX6131" fmla="*/ 2745778 w 12192439"/>
              <a:gd name="connsiteY6131" fmla="*/ 3269725 h 6839191"/>
              <a:gd name="connsiteX6132" fmla="*/ 2715172 w 12192439"/>
              <a:gd name="connsiteY6132" fmla="*/ 3313692 h 6839191"/>
              <a:gd name="connsiteX6133" fmla="*/ 2674057 w 12192439"/>
              <a:gd name="connsiteY6133" fmla="*/ 3310928 h 6839191"/>
              <a:gd name="connsiteX6134" fmla="*/ 2703017 w 12192439"/>
              <a:gd name="connsiteY6134" fmla="*/ 3267969 h 6839191"/>
              <a:gd name="connsiteX6135" fmla="*/ 2745778 w 12192439"/>
              <a:gd name="connsiteY6135" fmla="*/ 3269725 h 6839191"/>
              <a:gd name="connsiteX6136" fmla="*/ 2751110 w 12192439"/>
              <a:gd name="connsiteY6136" fmla="*/ 3269900 h 6839191"/>
              <a:gd name="connsiteX6137" fmla="*/ 2794309 w 12192439"/>
              <a:gd name="connsiteY6137" fmla="*/ 3270887 h 6839191"/>
              <a:gd name="connsiteX6138" fmla="*/ 2761970 w 12192439"/>
              <a:gd name="connsiteY6138" fmla="*/ 3315952 h 6839191"/>
              <a:gd name="connsiteX6139" fmla="*/ 2720240 w 12192439"/>
              <a:gd name="connsiteY6139" fmla="*/ 3313977 h 6839191"/>
              <a:gd name="connsiteX6140" fmla="*/ 2751110 w 12192439"/>
              <a:gd name="connsiteY6140" fmla="*/ 3269900 h 6839191"/>
              <a:gd name="connsiteX6141" fmla="*/ 2760083 w 12192439"/>
              <a:gd name="connsiteY6141" fmla="*/ 3318672 h 6839191"/>
              <a:gd name="connsiteX6142" fmla="*/ 2731100 w 12192439"/>
              <a:gd name="connsiteY6142" fmla="*/ 3362157 h 6839191"/>
              <a:gd name="connsiteX6143" fmla="*/ 2690994 w 12192439"/>
              <a:gd name="connsiteY6143" fmla="*/ 3359151 h 6839191"/>
              <a:gd name="connsiteX6144" fmla="*/ 2718441 w 12192439"/>
              <a:gd name="connsiteY6144" fmla="*/ 3316676 h 6839191"/>
              <a:gd name="connsiteX6145" fmla="*/ 2760083 w 12192439"/>
              <a:gd name="connsiteY6145" fmla="*/ 3318672 h 6839191"/>
              <a:gd name="connsiteX6146" fmla="*/ 2765392 w 12192439"/>
              <a:gd name="connsiteY6146" fmla="*/ 3318870 h 6839191"/>
              <a:gd name="connsiteX6147" fmla="*/ 2807780 w 12192439"/>
              <a:gd name="connsiteY6147" fmla="*/ 3320099 h 6839191"/>
              <a:gd name="connsiteX6148" fmla="*/ 2777020 w 12192439"/>
              <a:gd name="connsiteY6148" fmla="*/ 3364680 h 6839191"/>
              <a:gd name="connsiteX6149" fmla="*/ 2736168 w 12192439"/>
              <a:gd name="connsiteY6149" fmla="*/ 3362486 h 6839191"/>
              <a:gd name="connsiteX6150" fmla="*/ 2765392 w 12192439"/>
              <a:gd name="connsiteY6150" fmla="*/ 3318870 h 6839191"/>
              <a:gd name="connsiteX6151" fmla="*/ 2775156 w 12192439"/>
              <a:gd name="connsiteY6151" fmla="*/ 3367489 h 6839191"/>
              <a:gd name="connsiteX6152" fmla="*/ 2747709 w 12192439"/>
              <a:gd name="connsiteY6152" fmla="*/ 3410491 h 6839191"/>
              <a:gd name="connsiteX6153" fmla="*/ 2708480 w 12192439"/>
              <a:gd name="connsiteY6153" fmla="*/ 3407244 h 6839191"/>
              <a:gd name="connsiteX6154" fmla="*/ 2734391 w 12192439"/>
              <a:gd name="connsiteY6154" fmla="*/ 3365251 h 6839191"/>
              <a:gd name="connsiteX6155" fmla="*/ 2775156 w 12192439"/>
              <a:gd name="connsiteY6155" fmla="*/ 3367489 h 6839191"/>
              <a:gd name="connsiteX6156" fmla="*/ 2746063 w 12192439"/>
              <a:gd name="connsiteY6156" fmla="*/ 3413167 h 6839191"/>
              <a:gd name="connsiteX6157" fmla="*/ 2721666 w 12192439"/>
              <a:gd name="connsiteY6157" fmla="*/ 3454744 h 6839191"/>
              <a:gd name="connsiteX6158" fmla="*/ 2684083 w 12192439"/>
              <a:gd name="connsiteY6158" fmla="*/ 3450378 h 6839191"/>
              <a:gd name="connsiteX6159" fmla="*/ 2691762 w 12192439"/>
              <a:gd name="connsiteY6159" fmla="*/ 3436380 h 6839191"/>
              <a:gd name="connsiteX6160" fmla="*/ 2706945 w 12192439"/>
              <a:gd name="connsiteY6160" fmla="*/ 3409855 h 6839191"/>
              <a:gd name="connsiteX6161" fmla="*/ 2746063 w 12192439"/>
              <a:gd name="connsiteY6161" fmla="*/ 3413167 h 6839191"/>
              <a:gd name="connsiteX6162" fmla="*/ 2751131 w 12192439"/>
              <a:gd name="connsiteY6162" fmla="*/ 3413518 h 6839191"/>
              <a:gd name="connsiteX6163" fmla="*/ 2790974 w 12192439"/>
              <a:gd name="connsiteY6163" fmla="*/ 3415998 h 6839191"/>
              <a:gd name="connsiteX6164" fmla="*/ 2764866 w 12192439"/>
              <a:gd name="connsiteY6164" fmla="*/ 3458737 h 6839191"/>
              <a:gd name="connsiteX6165" fmla="*/ 2726559 w 12192439"/>
              <a:gd name="connsiteY6165" fmla="*/ 3455248 h 6839191"/>
              <a:gd name="connsiteX6166" fmla="*/ 2751131 w 12192439"/>
              <a:gd name="connsiteY6166" fmla="*/ 3413518 h 6839191"/>
              <a:gd name="connsiteX6167" fmla="*/ 2763286 w 12192439"/>
              <a:gd name="connsiteY6167" fmla="*/ 3461435 h 6839191"/>
              <a:gd name="connsiteX6168" fmla="*/ 2740227 w 12192439"/>
              <a:gd name="connsiteY6168" fmla="*/ 3502594 h 6839191"/>
              <a:gd name="connsiteX6169" fmla="*/ 2703434 w 12192439"/>
              <a:gd name="connsiteY6169" fmla="*/ 3498009 h 6839191"/>
              <a:gd name="connsiteX6170" fmla="*/ 2717015 w 12192439"/>
              <a:gd name="connsiteY6170" fmla="*/ 3472471 h 6839191"/>
              <a:gd name="connsiteX6171" fmla="*/ 2725067 w 12192439"/>
              <a:gd name="connsiteY6171" fmla="*/ 3457903 h 6839191"/>
              <a:gd name="connsiteX6172" fmla="*/ 2763286 w 12192439"/>
              <a:gd name="connsiteY6172" fmla="*/ 3461435 h 6839191"/>
              <a:gd name="connsiteX6173" fmla="*/ 2768398 w 12192439"/>
              <a:gd name="connsiteY6173" fmla="*/ 3461830 h 6839191"/>
              <a:gd name="connsiteX6174" fmla="*/ 2807320 w 12192439"/>
              <a:gd name="connsiteY6174" fmla="*/ 3464551 h 6839191"/>
              <a:gd name="connsiteX6175" fmla="*/ 2782593 w 12192439"/>
              <a:gd name="connsiteY6175" fmla="*/ 3506873 h 6839191"/>
              <a:gd name="connsiteX6176" fmla="*/ 2745164 w 12192439"/>
              <a:gd name="connsiteY6176" fmla="*/ 3503143 h 6839191"/>
              <a:gd name="connsiteX6177" fmla="*/ 2768398 w 12192439"/>
              <a:gd name="connsiteY6177" fmla="*/ 3461830 h 6839191"/>
              <a:gd name="connsiteX6178" fmla="*/ 2812629 w 12192439"/>
              <a:gd name="connsiteY6178" fmla="*/ 3464858 h 6839191"/>
              <a:gd name="connsiteX6179" fmla="*/ 2852296 w 12192439"/>
              <a:gd name="connsiteY6179" fmla="*/ 3466789 h 6839191"/>
              <a:gd name="connsiteX6180" fmla="*/ 2825881 w 12192439"/>
              <a:gd name="connsiteY6180" fmla="*/ 3510208 h 6839191"/>
              <a:gd name="connsiteX6181" fmla="*/ 2787727 w 12192439"/>
              <a:gd name="connsiteY6181" fmla="*/ 3507312 h 6839191"/>
              <a:gd name="connsiteX6182" fmla="*/ 2812629 w 12192439"/>
              <a:gd name="connsiteY6182" fmla="*/ 3464858 h 6839191"/>
              <a:gd name="connsiteX6183" fmla="*/ 2824279 w 12192439"/>
              <a:gd name="connsiteY6183" fmla="*/ 3512994 h 6839191"/>
              <a:gd name="connsiteX6184" fmla="*/ 2800825 w 12192439"/>
              <a:gd name="connsiteY6184" fmla="*/ 3554921 h 6839191"/>
              <a:gd name="connsiteX6185" fmla="*/ 2764252 w 12192439"/>
              <a:gd name="connsiteY6185" fmla="*/ 3550994 h 6839191"/>
              <a:gd name="connsiteX6186" fmla="*/ 2767521 w 12192439"/>
              <a:gd name="connsiteY6186" fmla="*/ 3544631 h 6839191"/>
              <a:gd name="connsiteX6187" fmla="*/ 2786191 w 12192439"/>
              <a:gd name="connsiteY6187" fmla="*/ 3510054 h 6839191"/>
              <a:gd name="connsiteX6188" fmla="*/ 2824279 w 12192439"/>
              <a:gd name="connsiteY6188" fmla="*/ 3512994 h 6839191"/>
              <a:gd name="connsiteX6189" fmla="*/ 2829610 w 12192439"/>
              <a:gd name="connsiteY6189" fmla="*/ 3513345 h 6839191"/>
              <a:gd name="connsiteX6190" fmla="*/ 2868400 w 12192439"/>
              <a:gd name="connsiteY6190" fmla="*/ 3515495 h 6839191"/>
              <a:gd name="connsiteX6191" fmla="*/ 2843323 w 12192439"/>
              <a:gd name="connsiteY6191" fmla="*/ 3558519 h 6839191"/>
              <a:gd name="connsiteX6192" fmla="*/ 2806003 w 12192439"/>
              <a:gd name="connsiteY6192" fmla="*/ 3555404 h 6839191"/>
              <a:gd name="connsiteX6193" fmla="*/ 2829610 w 12192439"/>
              <a:gd name="connsiteY6193" fmla="*/ 3513345 h 6839191"/>
              <a:gd name="connsiteX6194" fmla="*/ 2841765 w 12192439"/>
              <a:gd name="connsiteY6194" fmla="*/ 3561328 h 6839191"/>
              <a:gd name="connsiteX6195" fmla="*/ 2819891 w 12192439"/>
              <a:gd name="connsiteY6195" fmla="*/ 3602224 h 6839191"/>
              <a:gd name="connsiteX6196" fmla="*/ 2784085 w 12192439"/>
              <a:gd name="connsiteY6196" fmla="*/ 3598099 h 6839191"/>
              <a:gd name="connsiteX6197" fmla="*/ 2792751 w 12192439"/>
              <a:gd name="connsiteY6197" fmla="*/ 3580701 h 6839191"/>
              <a:gd name="connsiteX6198" fmla="*/ 2804533 w 12192439"/>
              <a:gd name="connsiteY6198" fmla="*/ 3558190 h 6839191"/>
              <a:gd name="connsiteX6199" fmla="*/ 2841765 w 12192439"/>
              <a:gd name="connsiteY6199" fmla="*/ 3561328 h 6839191"/>
              <a:gd name="connsiteX6200" fmla="*/ 2847140 w 12192439"/>
              <a:gd name="connsiteY6200" fmla="*/ 3561745 h 6839191"/>
              <a:gd name="connsiteX6201" fmla="*/ 2885096 w 12192439"/>
              <a:gd name="connsiteY6201" fmla="*/ 3564092 h 6839191"/>
              <a:gd name="connsiteX6202" fmla="*/ 2861643 w 12192439"/>
              <a:gd name="connsiteY6202" fmla="*/ 3606063 h 6839191"/>
              <a:gd name="connsiteX6203" fmla="*/ 2825113 w 12192439"/>
              <a:gd name="connsiteY6203" fmla="*/ 3602750 h 6839191"/>
              <a:gd name="connsiteX6204" fmla="*/ 2847140 w 12192439"/>
              <a:gd name="connsiteY6204" fmla="*/ 3561745 h 6839191"/>
              <a:gd name="connsiteX6205" fmla="*/ 2859756 w 12192439"/>
              <a:gd name="connsiteY6205" fmla="*/ 3609595 h 6839191"/>
              <a:gd name="connsiteX6206" fmla="*/ 2839045 w 12192439"/>
              <a:gd name="connsiteY6206" fmla="*/ 3650118 h 6839191"/>
              <a:gd name="connsiteX6207" fmla="*/ 2804007 w 12192439"/>
              <a:gd name="connsiteY6207" fmla="*/ 3645774 h 6839191"/>
              <a:gd name="connsiteX6208" fmla="*/ 2818004 w 12192439"/>
              <a:gd name="connsiteY6208" fmla="*/ 3616792 h 6839191"/>
              <a:gd name="connsiteX6209" fmla="*/ 2823336 w 12192439"/>
              <a:gd name="connsiteY6209" fmla="*/ 3606238 h 6839191"/>
              <a:gd name="connsiteX6210" fmla="*/ 2859756 w 12192439"/>
              <a:gd name="connsiteY6210" fmla="*/ 3609595 h 6839191"/>
              <a:gd name="connsiteX6211" fmla="*/ 2878295 w 12192439"/>
              <a:gd name="connsiteY6211" fmla="*/ 3657797 h 6839191"/>
              <a:gd name="connsiteX6212" fmla="*/ 2863902 w 12192439"/>
              <a:gd name="connsiteY6212" fmla="*/ 3686736 h 6839191"/>
              <a:gd name="connsiteX6213" fmla="*/ 2858637 w 12192439"/>
              <a:gd name="connsiteY6213" fmla="*/ 3697925 h 6839191"/>
              <a:gd name="connsiteX6214" fmla="*/ 2824323 w 12192439"/>
              <a:gd name="connsiteY6214" fmla="*/ 3693406 h 6839191"/>
              <a:gd name="connsiteX6215" fmla="*/ 2842599 w 12192439"/>
              <a:gd name="connsiteY6215" fmla="*/ 3654243 h 6839191"/>
              <a:gd name="connsiteX6216" fmla="*/ 2878295 w 12192439"/>
              <a:gd name="connsiteY6216" fmla="*/ 3657797 h 6839191"/>
              <a:gd name="connsiteX6217" fmla="*/ 2868488 w 12192439"/>
              <a:gd name="connsiteY6217" fmla="*/ 3688952 h 6839191"/>
              <a:gd name="connsiteX6218" fmla="*/ 2883758 w 12192439"/>
              <a:gd name="connsiteY6218" fmla="*/ 3658258 h 6839191"/>
              <a:gd name="connsiteX6219" fmla="*/ 2920003 w 12192439"/>
              <a:gd name="connsiteY6219" fmla="*/ 3661023 h 6839191"/>
              <a:gd name="connsiteX6220" fmla="*/ 2898831 w 12192439"/>
              <a:gd name="connsiteY6220" fmla="*/ 3702269 h 6839191"/>
              <a:gd name="connsiteX6221" fmla="*/ 2863990 w 12192439"/>
              <a:gd name="connsiteY6221" fmla="*/ 3698562 h 6839191"/>
              <a:gd name="connsiteX6222" fmla="*/ 2868488 w 12192439"/>
              <a:gd name="connsiteY6222" fmla="*/ 3688952 h 6839191"/>
              <a:gd name="connsiteX6223" fmla="*/ 2897054 w 12192439"/>
              <a:gd name="connsiteY6223" fmla="*/ 3705868 h 6839191"/>
              <a:gd name="connsiteX6224" fmla="*/ 2878492 w 12192439"/>
              <a:gd name="connsiteY6224" fmla="*/ 3745667 h 6839191"/>
              <a:gd name="connsiteX6225" fmla="*/ 2845188 w 12192439"/>
              <a:gd name="connsiteY6225" fmla="*/ 3740993 h 6839191"/>
              <a:gd name="connsiteX6226" fmla="*/ 2862301 w 12192439"/>
              <a:gd name="connsiteY6226" fmla="*/ 3702138 h 6839191"/>
              <a:gd name="connsiteX6227" fmla="*/ 2897054 w 12192439"/>
              <a:gd name="connsiteY6227" fmla="*/ 3705868 h 6839191"/>
              <a:gd name="connsiteX6228" fmla="*/ 2902802 w 12192439"/>
              <a:gd name="connsiteY6228" fmla="*/ 3706416 h 6839191"/>
              <a:gd name="connsiteX6229" fmla="*/ 3008530 w 12192439"/>
              <a:gd name="connsiteY6229" fmla="*/ 3713261 h 6839191"/>
              <a:gd name="connsiteX6230" fmla="*/ 3511700 w 12192439"/>
              <a:gd name="connsiteY6230" fmla="*/ 3694327 h 6839191"/>
              <a:gd name="connsiteX6231" fmla="*/ 3606590 w 12192439"/>
              <a:gd name="connsiteY6231" fmla="*/ 3687350 h 6839191"/>
              <a:gd name="connsiteX6232" fmla="*/ 3750932 w 12192439"/>
              <a:gd name="connsiteY6232" fmla="*/ 3676227 h 6839191"/>
              <a:gd name="connsiteX6233" fmla="*/ 4351252 w 12192439"/>
              <a:gd name="connsiteY6233" fmla="*/ 3619161 h 6839191"/>
              <a:gd name="connsiteX6234" fmla="*/ 4875330 w 12192439"/>
              <a:gd name="connsiteY6234" fmla="*/ 3568634 h 6839191"/>
              <a:gd name="connsiteX6235" fmla="*/ 5317595 w 12192439"/>
              <a:gd name="connsiteY6235" fmla="*/ 3563807 h 6839191"/>
              <a:gd name="connsiteX6236" fmla="*/ 5302544 w 12192439"/>
              <a:gd name="connsiteY6236" fmla="*/ 3589959 h 6839191"/>
              <a:gd name="connsiteX6237" fmla="*/ 4883251 w 12192439"/>
              <a:gd name="connsiteY6237" fmla="*/ 3604571 h 6839191"/>
              <a:gd name="connsiteX6238" fmla="*/ 4443619 w 12192439"/>
              <a:gd name="connsiteY6238" fmla="*/ 3651720 h 6839191"/>
              <a:gd name="connsiteX6239" fmla="*/ 3768814 w 12192439"/>
              <a:gd name="connsiteY6239" fmla="*/ 3720984 h 6839191"/>
              <a:gd name="connsiteX6240" fmla="*/ 3625700 w 12192439"/>
              <a:gd name="connsiteY6240" fmla="*/ 3732612 h 6839191"/>
              <a:gd name="connsiteX6241" fmla="*/ 3544280 w 12192439"/>
              <a:gd name="connsiteY6241" fmla="*/ 3738865 h 6839191"/>
              <a:gd name="connsiteX6242" fmla="*/ 2884087 w 12192439"/>
              <a:gd name="connsiteY6242" fmla="*/ 3746391 h 6839191"/>
              <a:gd name="connsiteX6243" fmla="*/ 2902802 w 12192439"/>
              <a:gd name="connsiteY6243" fmla="*/ 3706416 h 6839191"/>
              <a:gd name="connsiteX6244" fmla="*/ 3038983 w 12192439"/>
              <a:gd name="connsiteY6244" fmla="*/ 3762451 h 6839191"/>
              <a:gd name="connsiteX6245" fmla="*/ 3544566 w 12192439"/>
              <a:gd name="connsiteY6245" fmla="*/ 3742507 h 6839191"/>
              <a:gd name="connsiteX6246" fmla="*/ 3625985 w 12192439"/>
              <a:gd name="connsiteY6246" fmla="*/ 3736254 h 6839191"/>
              <a:gd name="connsiteX6247" fmla="*/ 3769121 w 12192439"/>
              <a:gd name="connsiteY6247" fmla="*/ 3724626 h 6839191"/>
              <a:gd name="connsiteX6248" fmla="*/ 4444014 w 12192439"/>
              <a:gd name="connsiteY6248" fmla="*/ 3655340 h 6839191"/>
              <a:gd name="connsiteX6249" fmla="*/ 4883601 w 12192439"/>
              <a:gd name="connsiteY6249" fmla="*/ 3608191 h 6839191"/>
              <a:gd name="connsiteX6250" fmla="*/ 5300481 w 12192439"/>
              <a:gd name="connsiteY6250" fmla="*/ 3593426 h 6839191"/>
              <a:gd name="connsiteX6251" fmla="*/ 5283961 w 12192439"/>
              <a:gd name="connsiteY6251" fmla="*/ 3620916 h 6839191"/>
              <a:gd name="connsiteX6252" fmla="*/ 4891456 w 12192439"/>
              <a:gd name="connsiteY6252" fmla="*/ 3644019 h 6839191"/>
              <a:gd name="connsiteX6253" fmla="*/ 4541668 w 12192439"/>
              <a:gd name="connsiteY6253" fmla="*/ 3685573 h 6839191"/>
              <a:gd name="connsiteX6254" fmla="*/ 3787002 w 12192439"/>
              <a:gd name="connsiteY6254" fmla="*/ 3769296 h 6839191"/>
              <a:gd name="connsiteX6255" fmla="*/ 3645072 w 12192439"/>
              <a:gd name="connsiteY6255" fmla="*/ 3781429 h 6839191"/>
              <a:gd name="connsiteX6256" fmla="*/ 3577563 w 12192439"/>
              <a:gd name="connsiteY6256" fmla="*/ 3786826 h 6839191"/>
              <a:gd name="connsiteX6257" fmla="*/ 2866316 w 12192439"/>
              <a:gd name="connsiteY6257" fmla="*/ 3788537 h 6839191"/>
              <a:gd name="connsiteX6258" fmla="*/ 2882486 w 12192439"/>
              <a:gd name="connsiteY6258" fmla="*/ 3750011 h 6839191"/>
              <a:gd name="connsiteX6259" fmla="*/ 3038983 w 12192439"/>
              <a:gd name="connsiteY6259" fmla="*/ 3762451 h 6839191"/>
              <a:gd name="connsiteX6260" fmla="*/ 5302456 w 12192439"/>
              <a:gd name="connsiteY6260" fmla="*/ 3593579 h 6839191"/>
              <a:gd name="connsiteX6261" fmla="*/ 5320732 w 12192439"/>
              <a:gd name="connsiteY6261" fmla="*/ 3595159 h 6839191"/>
              <a:gd name="connsiteX6262" fmla="*/ 5305309 w 12192439"/>
              <a:gd name="connsiteY6262" fmla="*/ 3621794 h 6839191"/>
              <a:gd name="connsiteX6263" fmla="*/ 5285957 w 12192439"/>
              <a:gd name="connsiteY6263" fmla="*/ 3621004 h 6839191"/>
              <a:gd name="connsiteX6264" fmla="*/ 5302456 w 12192439"/>
              <a:gd name="connsiteY6264" fmla="*/ 3593579 h 6839191"/>
              <a:gd name="connsiteX6265" fmla="*/ 5303158 w 12192439"/>
              <a:gd name="connsiteY6265" fmla="*/ 3625414 h 6839191"/>
              <a:gd name="connsiteX6266" fmla="*/ 5286352 w 12192439"/>
              <a:gd name="connsiteY6266" fmla="*/ 3653453 h 6839191"/>
              <a:gd name="connsiteX6267" fmla="*/ 5265860 w 12192439"/>
              <a:gd name="connsiteY6267" fmla="*/ 3653475 h 6839191"/>
              <a:gd name="connsiteX6268" fmla="*/ 5283741 w 12192439"/>
              <a:gd name="connsiteY6268" fmla="*/ 3624646 h 6839191"/>
              <a:gd name="connsiteX6269" fmla="*/ 5303158 w 12192439"/>
              <a:gd name="connsiteY6269" fmla="*/ 3625414 h 6839191"/>
              <a:gd name="connsiteX6270" fmla="*/ 5284026 w 12192439"/>
              <a:gd name="connsiteY6270" fmla="*/ 3657271 h 6839191"/>
              <a:gd name="connsiteX6271" fmla="*/ 5265992 w 12192439"/>
              <a:gd name="connsiteY6271" fmla="*/ 3686780 h 6839191"/>
              <a:gd name="connsiteX6272" fmla="*/ 5244316 w 12192439"/>
              <a:gd name="connsiteY6272" fmla="*/ 3687658 h 6839191"/>
              <a:gd name="connsiteX6273" fmla="*/ 5263447 w 12192439"/>
              <a:gd name="connsiteY6273" fmla="*/ 3657337 h 6839191"/>
              <a:gd name="connsiteX6274" fmla="*/ 5284026 w 12192439"/>
              <a:gd name="connsiteY6274" fmla="*/ 3657271 h 6839191"/>
              <a:gd name="connsiteX6275" fmla="*/ 5286879 w 12192439"/>
              <a:gd name="connsiteY6275" fmla="*/ 3690093 h 6839191"/>
              <a:gd name="connsiteX6276" fmla="*/ 5269634 w 12192439"/>
              <a:gd name="connsiteY6276" fmla="*/ 3719383 h 6839191"/>
              <a:gd name="connsiteX6277" fmla="*/ 5269195 w 12192439"/>
              <a:gd name="connsiteY6277" fmla="*/ 3720107 h 6839191"/>
              <a:gd name="connsiteX6278" fmla="*/ 5246773 w 12192439"/>
              <a:gd name="connsiteY6278" fmla="*/ 3721577 h 6839191"/>
              <a:gd name="connsiteX6279" fmla="*/ 5249537 w 12192439"/>
              <a:gd name="connsiteY6279" fmla="*/ 3717123 h 6839191"/>
              <a:gd name="connsiteX6280" fmla="*/ 5265707 w 12192439"/>
              <a:gd name="connsiteY6280" fmla="*/ 3690707 h 6839191"/>
              <a:gd name="connsiteX6281" fmla="*/ 5286879 w 12192439"/>
              <a:gd name="connsiteY6281" fmla="*/ 3690093 h 6839191"/>
              <a:gd name="connsiteX6282" fmla="*/ 5289139 w 12192439"/>
              <a:gd name="connsiteY6282" fmla="*/ 3690049 h 6839191"/>
              <a:gd name="connsiteX6283" fmla="*/ 5309872 w 12192439"/>
              <a:gd name="connsiteY6283" fmla="*/ 3689720 h 6839191"/>
              <a:gd name="connsiteX6284" fmla="*/ 5293439 w 12192439"/>
              <a:gd name="connsiteY6284" fmla="*/ 3718790 h 6839191"/>
              <a:gd name="connsiteX6285" fmla="*/ 5271521 w 12192439"/>
              <a:gd name="connsiteY6285" fmla="*/ 3719953 h 6839191"/>
              <a:gd name="connsiteX6286" fmla="*/ 5289139 w 12192439"/>
              <a:gd name="connsiteY6286" fmla="*/ 3690049 h 6839191"/>
              <a:gd name="connsiteX6287" fmla="*/ 5291113 w 12192439"/>
              <a:gd name="connsiteY6287" fmla="*/ 3722937 h 6839191"/>
              <a:gd name="connsiteX6288" fmla="*/ 5272508 w 12192439"/>
              <a:gd name="connsiteY6288" fmla="*/ 3753521 h 6839191"/>
              <a:gd name="connsiteX6289" fmla="*/ 5248967 w 12192439"/>
              <a:gd name="connsiteY6289" fmla="*/ 3755671 h 6839191"/>
              <a:gd name="connsiteX6290" fmla="*/ 5269020 w 12192439"/>
              <a:gd name="connsiteY6290" fmla="*/ 3724144 h 6839191"/>
              <a:gd name="connsiteX6291" fmla="*/ 5291113 w 12192439"/>
              <a:gd name="connsiteY6291" fmla="*/ 3722937 h 6839191"/>
              <a:gd name="connsiteX6292" fmla="*/ 5269700 w 12192439"/>
              <a:gd name="connsiteY6292" fmla="*/ 3757887 h 6839191"/>
              <a:gd name="connsiteX6293" fmla="*/ 5254079 w 12192439"/>
              <a:gd name="connsiteY6293" fmla="*/ 3781889 h 6839191"/>
              <a:gd name="connsiteX6294" fmla="*/ 5248638 w 12192439"/>
              <a:gd name="connsiteY6294" fmla="*/ 3790205 h 6839191"/>
              <a:gd name="connsiteX6295" fmla="*/ 5223736 w 12192439"/>
              <a:gd name="connsiteY6295" fmla="*/ 3793364 h 6839191"/>
              <a:gd name="connsiteX6296" fmla="*/ 5232139 w 12192439"/>
              <a:gd name="connsiteY6296" fmla="*/ 3780814 h 6839191"/>
              <a:gd name="connsiteX6297" fmla="*/ 5246027 w 12192439"/>
              <a:gd name="connsiteY6297" fmla="*/ 3760103 h 6839191"/>
              <a:gd name="connsiteX6298" fmla="*/ 5269700 w 12192439"/>
              <a:gd name="connsiteY6298" fmla="*/ 3757887 h 6839191"/>
              <a:gd name="connsiteX6299" fmla="*/ 5255768 w 12192439"/>
              <a:gd name="connsiteY6299" fmla="*/ 3782986 h 6839191"/>
              <a:gd name="connsiteX6300" fmla="*/ 5272223 w 12192439"/>
              <a:gd name="connsiteY6300" fmla="*/ 3757668 h 6839191"/>
              <a:gd name="connsiteX6301" fmla="*/ 5295436 w 12192439"/>
              <a:gd name="connsiteY6301" fmla="*/ 3755803 h 6839191"/>
              <a:gd name="connsiteX6302" fmla="*/ 5277774 w 12192439"/>
              <a:gd name="connsiteY6302" fmla="*/ 3783908 h 6839191"/>
              <a:gd name="connsiteX6303" fmla="*/ 5275777 w 12192439"/>
              <a:gd name="connsiteY6303" fmla="*/ 3787023 h 6839191"/>
              <a:gd name="connsiteX6304" fmla="*/ 5251248 w 12192439"/>
              <a:gd name="connsiteY6304" fmla="*/ 3789897 h 6839191"/>
              <a:gd name="connsiteX6305" fmla="*/ 5255768 w 12192439"/>
              <a:gd name="connsiteY6305" fmla="*/ 3782986 h 6839191"/>
              <a:gd name="connsiteX6306" fmla="*/ 5272881 w 12192439"/>
              <a:gd name="connsiteY6306" fmla="*/ 3791609 h 6839191"/>
              <a:gd name="connsiteX6307" fmla="*/ 5252389 w 12192439"/>
              <a:gd name="connsiteY6307" fmla="*/ 3824431 h 6839191"/>
              <a:gd name="connsiteX6308" fmla="*/ 5226522 w 12192439"/>
              <a:gd name="connsiteY6308" fmla="*/ 3828314 h 6839191"/>
              <a:gd name="connsiteX6309" fmla="*/ 5248243 w 12192439"/>
              <a:gd name="connsiteY6309" fmla="*/ 3794505 h 6839191"/>
              <a:gd name="connsiteX6310" fmla="*/ 5272881 w 12192439"/>
              <a:gd name="connsiteY6310" fmla="*/ 3791609 h 6839191"/>
              <a:gd name="connsiteX6311" fmla="*/ 5275580 w 12192439"/>
              <a:gd name="connsiteY6311" fmla="*/ 3791302 h 6839191"/>
              <a:gd name="connsiteX6312" fmla="*/ 5299824 w 12192439"/>
              <a:gd name="connsiteY6312" fmla="*/ 3788691 h 6839191"/>
              <a:gd name="connsiteX6313" fmla="*/ 5280626 w 12192439"/>
              <a:gd name="connsiteY6313" fmla="*/ 3820394 h 6839191"/>
              <a:gd name="connsiteX6314" fmla="*/ 5255110 w 12192439"/>
              <a:gd name="connsiteY6314" fmla="*/ 3824036 h 6839191"/>
              <a:gd name="connsiteX6315" fmla="*/ 5275580 w 12192439"/>
              <a:gd name="connsiteY6315" fmla="*/ 3791302 h 6839191"/>
              <a:gd name="connsiteX6316" fmla="*/ 5277818 w 12192439"/>
              <a:gd name="connsiteY6316" fmla="*/ 3825155 h 6839191"/>
              <a:gd name="connsiteX6317" fmla="*/ 5259103 w 12192439"/>
              <a:gd name="connsiteY6317" fmla="*/ 3858021 h 6839191"/>
              <a:gd name="connsiteX6318" fmla="*/ 5232293 w 12192439"/>
              <a:gd name="connsiteY6318" fmla="*/ 3862738 h 6839191"/>
              <a:gd name="connsiteX6319" fmla="*/ 5252192 w 12192439"/>
              <a:gd name="connsiteY6319" fmla="*/ 3828819 h 6839191"/>
              <a:gd name="connsiteX6320" fmla="*/ 5277818 w 12192439"/>
              <a:gd name="connsiteY6320" fmla="*/ 3825155 h 6839191"/>
              <a:gd name="connsiteX6321" fmla="*/ 5280604 w 12192439"/>
              <a:gd name="connsiteY6321" fmla="*/ 3824760 h 6839191"/>
              <a:gd name="connsiteX6322" fmla="*/ 5305879 w 12192439"/>
              <a:gd name="connsiteY6322" fmla="*/ 3821359 h 6839191"/>
              <a:gd name="connsiteX6323" fmla="*/ 5288458 w 12192439"/>
              <a:gd name="connsiteY6323" fmla="*/ 3853106 h 6839191"/>
              <a:gd name="connsiteX6324" fmla="*/ 5261933 w 12192439"/>
              <a:gd name="connsiteY6324" fmla="*/ 3857538 h 6839191"/>
              <a:gd name="connsiteX6325" fmla="*/ 5280604 w 12192439"/>
              <a:gd name="connsiteY6325" fmla="*/ 3824760 h 6839191"/>
              <a:gd name="connsiteX6326" fmla="*/ 5308753 w 12192439"/>
              <a:gd name="connsiteY6326" fmla="*/ 3821008 h 6839191"/>
              <a:gd name="connsiteX6327" fmla="*/ 5333655 w 12192439"/>
              <a:gd name="connsiteY6327" fmla="*/ 3817937 h 6839191"/>
              <a:gd name="connsiteX6328" fmla="*/ 5317551 w 12192439"/>
              <a:gd name="connsiteY6328" fmla="*/ 3848455 h 6839191"/>
              <a:gd name="connsiteX6329" fmla="*/ 5291333 w 12192439"/>
              <a:gd name="connsiteY6329" fmla="*/ 3852646 h 6839191"/>
              <a:gd name="connsiteX6330" fmla="*/ 5308753 w 12192439"/>
              <a:gd name="connsiteY6330" fmla="*/ 3821008 h 6839191"/>
              <a:gd name="connsiteX6331" fmla="*/ 5315138 w 12192439"/>
              <a:gd name="connsiteY6331" fmla="*/ 3853304 h 6839191"/>
              <a:gd name="connsiteX6332" fmla="*/ 5300547 w 12192439"/>
              <a:gd name="connsiteY6332" fmla="*/ 3884919 h 6839191"/>
              <a:gd name="connsiteX6333" fmla="*/ 5272925 w 12192439"/>
              <a:gd name="connsiteY6333" fmla="*/ 3890229 h 6839191"/>
              <a:gd name="connsiteX6334" fmla="*/ 5288766 w 12192439"/>
              <a:gd name="connsiteY6334" fmla="*/ 3857538 h 6839191"/>
              <a:gd name="connsiteX6335" fmla="*/ 5315138 w 12192439"/>
              <a:gd name="connsiteY6335" fmla="*/ 3853304 h 6839191"/>
              <a:gd name="connsiteX6336" fmla="*/ 5298441 w 12192439"/>
              <a:gd name="connsiteY6336" fmla="*/ 3889921 h 6839191"/>
              <a:gd name="connsiteX6337" fmla="*/ 5286857 w 12192439"/>
              <a:gd name="connsiteY6337" fmla="*/ 3922019 h 6839191"/>
              <a:gd name="connsiteX6338" fmla="*/ 5257808 w 12192439"/>
              <a:gd name="connsiteY6338" fmla="*/ 3928492 h 6839191"/>
              <a:gd name="connsiteX6339" fmla="*/ 5270687 w 12192439"/>
              <a:gd name="connsiteY6339" fmla="*/ 3895275 h 6839191"/>
              <a:gd name="connsiteX6340" fmla="*/ 5298441 w 12192439"/>
              <a:gd name="connsiteY6340" fmla="*/ 3889921 h 6839191"/>
              <a:gd name="connsiteX6341" fmla="*/ 5301271 w 12192439"/>
              <a:gd name="connsiteY6341" fmla="*/ 3889373 h 6839191"/>
              <a:gd name="connsiteX6342" fmla="*/ 5328916 w 12192439"/>
              <a:gd name="connsiteY6342" fmla="*/ 3884239 h 6839191"/>
              <a:gd name="connsiteX6343" fmla="*/ 5318560 w 12192439"/>
              <a:gd name="connsiteY6343" fmla="*/ 3915130 h 6839191"/>
              <a:gd name="connsiteX6344" fmla="*/ 5289533 w 12192439"/>
              <a:gd name="connsiteY6344" fmla="*/ 3921427 h 6839191"/>
              <a:gd name="connsiteX6345" fmla="*/ 5301271 w 12192439"/>
              <a:gd name="connsiteY6345" fmla="*/ 3889373 h 6839191"/>
              <a:gd name="connsiteX6346" fmla="*/ 5331812 w 12192439"/>
              <a:gd name="connsiteY6346" fmla="*/ 3883734 h 6839191"/>
              <a:gd name="connsiteX6347" fmla="*/ 5359236 w 12192439"/>
              <a:gd name="connsiteY6347" fmla="*/ 3878864 h 6839191"/>
              <a:gd name="connsiteX6348" fmla="*/ 5350154 w 12192439"/>
              <a:gd name="connsiteY6348" fmla="*/ 3908482 h 6839191"/>
              <a:gd name="connsiteX6349" fmla="*/ 5321302 w 12192439"/>
              <a:gd name="connsiteY6349" fmla="*/ 3914538 h 6839191"/>
              <a:gd name="connsiteX6350" fmla="*/ 5331812 w 12192439"/>
              <a:gd name="connsiteY6350" fmla="*/ 3883734 h 6839191"/>
              <a:gd name="connsiteX6351" fmla="*/ 5346270 w 12192439"/>
              <a:gd name="connsiteY6351" fmla="*/ 3980401 h 6839191"/>
              <a:gd name="connsiteX6352" fmla="*/ 5354936 w 12192439"/>
              <a:gd name="connsiteY6352" fmla="*/ 4006159 h 6839191"/>
              <a:gd name="connsiteX6353" fmla="*/ 5321588 w 12192439"/>
              <a:gd name="connsiteY6353" fmla="*/ 4016273 h 6839191"/>
              <a:gd name="connsiteX6354" fmla="*/ 5314019 w 12192439"/>
              <a:gd name="connsiteY6354" fmla="*/ 3989199 h 6839191"/>
              <a:gd name="connsiteX6355" fmla="*/ 5346270 w 12192439"/>
              <a:gd name="connsiteY6355" fmla="*/ 3980401 h 6839191"/>
              <a:gd name="connsiteX6356" fmla="*/ 5357240 w 12192439"/>
              <a:gd name="connsiteY6356" fmla="*/ 4010591 h 6839191"/>
              <a:gd name="connsiteX6357" fmla="*/ 5374331 w 12192439"/>
              <a:gd name="connsiteY6357" fmla="*/ 4033211 h 6839191"/>
              <a:gd name="connsiteX6358" fmla="*/ 5358688 w 12192439"/>
              <a:gd name="connsiteY6358" fmla="*/ 4038433 h 6839191"/>
              <a:gd name="connsiteX6359" fmla="*/ 5339995 w 12192439"/>
              <a:gd name="connsiteY6359" fmla="*/ 4044685 h 6839191"/>
              <a:gd name="connsiteX6360" fmla="*/ 5323650 w 12192439"/>
              <a:gd name="connsiteY6360" fmla="*/ 4020749 h 6839191"/>
              <a:gd name="connsiteX6361" fmla="*/ 5357240 w 12192439"/>
              <a:gd name="connsiteY6361" fmla="*/ 4010591 h 6839191"/>
              <a:gd name="connsiteX6362" fmla="*/ 5360268 w 12192439"/>
              <a:gd name="connsiteY6362" fmla="*/ 4043171 h 6839191"/>
              <a:gd name="connsiteX6363" fmla="*/ 5378368 w 12192439"/>
              <a:gd name="connsiteY6363" fmla="*/ 4037138 h 6839191"/>
              <a:gd name="connsiteX6364" fmla="*/ 5403797 w 12192439"/>
              <a:gd name="connsiteY6364" fmla="*/ 4055524 h 6839191"/>
              <a:gd name="connsiteX6365" fmla="*/ 5368912 w 12192439"/>
              <a:gd name="connsiteY6365" fmla="*/ 4068315 h 6839191"/>
              <a:gd name="connsiteX6366" fmla="*/ 5343791 w 12192439"/>
              <a:gd name="connsiteY6366" fmla="*/ 4048678 h 6839191"/>
              <a:gd name="connsiteX6367" fmla="*/ 5360268 w 12192439"/>
              <a:gd name="connsiteY6367" fmla="*/ 4043171 h 6839191"/>
              <a:gd name="connsiteX6368" fmla="*/ 5409742 w 12192439"/>
              <a:gd name="connsiteY6368" fmla="*/ 4058771 h 6839191"/>
              <a:gd name="connsiteX6369" fmla="*/ 5442806 w 12192439"/>
              <a:gd name="connsiteY6369" fmla="*/ 4072308 h 6839191"/>
              <a:gd name="connsiteX6370" fmla="*/ 5408031 w 12192439"/>
              <a:gd name="connsiteY6370" fmla="*/ 4086371 h 6839191"/>
              <a:gd name="connsiteX6371" fmla="*/ 5374594 w 12192439"/>
              <a:gd name="connsiteY6371" fmla="*/ 4071671 h 6839191"/>
              <a:gd name="connsiteX6372" fmla="*/ 5409742 w 12192439"/>
              <a:gd name="connsiteY6372" fmla="*/ 4058771 h 6839191"/>
              <a:gd name="connsiteX6373" fmla="*/ 5450660 w 12192439"/>
              <a:gd name="connsiteY6373" fmla="*/ 4074677 h 6839191"/>
              <a:gd name="connsiteX6374" fmla="*/ 5634209 w 12192439"/>
              <a:gd name="connsiteY6374" fmla="*/ 4088894 h 6839191"/>
              <a:gd name="connsiteX6375" fmla="*/ 5941763 w 12192439"/>
              <a:gd name="connsiteY6375" fmla="*/ 4046155 h 6839191"/>
              <a:gd name="connsiteX6376" fmla="*/ 5989460 w 12192439"/>
              <a:gd name="connsiteY6376" fmla="*/ 4037401 h 6839191"/>
              <a:gd name="connsiteX6377" fmla="*/ 6404936 w 12192439"/>
              <a:gd name="connsiteY6377" fmla="*/ 3962520 h 6839191"/>
              <a:gd name="connsiteX6378" fmla="*/ 8673192 w 12192439"/>
              <a:gd name="connsiteY6378" fmla="*/ 3667078 h 6839191"/>
              <a:gd name="connsiteX6379" fmla="*/ 8782014 w 12192439"/>
              <a:gd name="connsiteY6379" fmla="*/ 3660408 h 6839191"/>
              <a:gd name="connsiteX6380" fmla="*/ 8873986 w 12192439"/>
              <a:gd name="connsiteY6380" fmla="*/ 3654309 h 6839191"/>
              <a:gd name="connsiteX6381" fmla="*/ 8840461 w 12192439"/>
              <a:gd name="connsiteY6381" fmla="*/ 3702884 h 6839191"/>
              <a:gd name="connsiteX6382" fmla="*/ 8771658 w 12192439"/>
              <a:gd name="connsiteY6382" fmla="*/ 3706175 h 6839191"/>
              <a:gd name="connsiteX6383" fmla="*/ 8668519 w 12192439"/>
              <a:gd name="connsiteY6383" fmla="*/ 3710212 h 6839191"/>
              <a:gd name="connsiteX6384" fmla="*/ 6446951 w 12192439"/>
              <a:gd name="connsiteY6384" fmla="*/ 3973732 h 6839191"/>
              <a:gd name="connsiteX6385" fmla="*/ 5958371 w 12192439"/>
              <a:gd name="connsiteY6385" fmla="*/ 4057323 h 6839191"/>
              <a:gd name="connsiteX6386" fmla="*/ 5907273 w 12192439"/>
              <a:gd name="connsiteY6386" fmla="*/ 4066186 h 6839191"/>
              <a:gd name="connsiteX6387" fmla="*/ 5415644 w 12192439"/>
              <a:gd name="connsiteY6387" fmla="*/ 4088872 h 6839191"/>
              <a:gd name="connsiteX6388" fmla="*/ 5450660 w 12192439"/>
              <a:gd name="connsiteY6388" fmla="*/ 4074677 h 6839191"/>
              <a:gd name="connsiteX6389" fmla="*/ 8880436 w 12192439"/>
              <a:gd name="connsiteY6389" fmla="*/ 3654068 h 6839191"/>
              <a:gd name="connsiteX6390" fmla="*/ 8905535 w 12192439"/>
              <a:gd name="connsiteY6390" fmla="*/ 3653453 h 6839191"/>
              <a:gd name="connsiteX6391" fmla="*/ 8872713 w 12192439"/>
              <a:gd name="connsiteY6391" fmla="*/ 3702138 h 6839191"/>
              <a:gd name="connsiteX6392" fmla="*/ 8846912 w 12192439"/>
              <a:gd name="connsiteY6392" fmla="*/ 3702686 h 6839191"/>
              <a:gd name="connsiteX6393" fmla="*/ 8880436 w 12192439"/>
              <a:gd name="connsiteY6393" fmla="*/ 3654068 h 6839191"/>
              <a:gd name="connsiteX6394" fmla="*/ 8911701 w 12192439"/>
              <a:gd name="connsiteY6394" fmla="*/ 3653409 h 6839191"/>
              <a:gd name="connsiteX6395" fmla="*/ 8935988 w 12192439"/>
              <a:gd name="connsiteY6395" fmla="*/ 3653651 h 6839191"/>
              <a:gd name="connsiteX6396" fmla="*/ 8903934 w 12192439"/>
              <a:gd name="connsiteY6396" fmla="*/ 3702313 h 6839191"/>
              <a:gd name="connsiteX6397" fmla="*/ 8878878 w 12192439"/>
              <a:gd name="connsiteY6397" fmla="*/ 3702116 h 6839191"/>
              <a:gd name="connsiteX6398" fmla="*/ 8911701 w 12192439"/>
              <a:gd name="connsiteY6398" fmla="*/ 3653409 h 6839191"/>
              <a:gd name="connsiteX6399" fmla="*/ 8941846 w 12192439"/>
              <a:gd name="connsiteY6399" fmla="*/ 3653826 h 6839191"/>
              <a:gd name="connsiteX6400" fmla="*/ 8965344 w 12192439"/>
              <a:gd name="connsiteY6400" fmla="*/ 3655011 h 6839191"/>
              <a:gd name="connsiteX6401" fmla="*/ 8934079 w 12192439"/>
              <a:gd name="connsiteY6401" fmla="*/ 3703564 h 6839191"/>
              <a:gd name="connsiteX6402" fmla="*/ 8909814 w 12192439"/>
              <a:gd name="connsiteY6402" fmla="*/ 3702467 h 6839191"/>
              <a:gd name="connsiteX6403" fmla="*/ 8941846 w 12192439"/>
              <a:gd name="connsiteY6403" fmla="*/ 3653826 h 6839191"/>
              <a:gd name="connsiteX6404" fmla="*/ 8970894 w 12192439"/>
              <a:gd name="connsiteY6404" fmla="*/ 3655406 h 6839191"/>
              <a:gd name="connsiteX6405" fmla="*/ 8993031 w 12192439"/>
              <a:gd name="connsiteY6405" fmla="*/ 3657271 h 6839191"/>
              <a:gd name="connsiteX6406" fmla="*/ 8962557 w 12192439"/>
              <a:gd name="connsiteY6406" fmla="*/ 3705846 h 6839191"/>
              <a:gd name="connsiteX6407" fmla="*/ 8953079 w 12192439"/>
              <a:gd name="connsiteY6407" fmla="*/ 3704968 h 6839191"/>
              <a:gd name="connsiteX6408" fmla="*/ 8939695 w 12192439"/>
              <a:gd name="connsiteY6408" fmla="*/ 3703915 h 6839191"/>
              <a:gd name="connsiteX6409" fmla="*/ 8970894 w 12192439"/>
              <a:gd name="connsiteY6409" fmla="*/ 3655406 h 6839191"/>
              <a:gd name="connsiteX6410" fmla="*/ 8998363 w 12192439"/>
              <a:gd name="connsiteY6410" fmla="*/ 3657819 h 6839191"/>
              <a:gd name="connsiteX6411" fmla="*/ 9019535 w 12192439"/>
              <a:gd name="connsiteY6411" fmla="*/ 3660474 h 6839191"/>
              <a:gd name="connsiteX6412" fmla="*/ 8989894 w 12192439"/>
              <a:gd name="connsiteY6412" fmla="*/ 3708917 h 6839191"/>
              <a:gd name="connsiteX6413" fmla="*/ 8967910 w 12192439"/>
              <a:gd name="connsiteY6413" fmla="*/ 3706372 h 6839191"/>
              <a:gd name="connsiteX6414" fmla="*/ 8998363 w 12192439"/>
              <a:gd name="connsiteY6414" fmla="*/ 3657819 h 6839191"/>
              <a:gd name="connsiteX6415" fmla="*/ 9024603 w 12192439"/>
              <a:gd name="connsiteY6415" fmla="*/ 3661242 h 6839191"/>
              <a:gd name="connsiteX6416" fmla="*/ 9044481 w 12192439"/>
              <a:gd name="connsiteY6416" fmla="*/ 3664972 h 6839191"/>
              <a:gd name="connsiteX6417" fmla="*/ 9015871 w 12192439"/>
              <a:gd name="connsiteY6417" fmla="*/ 3713064 h 6839191"/>
              <a:gd name="connsiteX6418" fmla="*/ 8994984 w 12192439"/>
              <a:gd name="connsiteY6418" fmla="*/ 3709619 h 6839191"/>
              <a:gd name="connsiteX6419" fmla="*/ 9024603 w 12192439"/>
              <a:gd name="connsiteY6419" fmla="*/ 3661242 h 6839191"/>
              <a:gd name="connsiteX6420" fmla="*/ 9049219 w 12192439"/>
              <a:gd name="connsiteY6420" fmla="*/ 3666025 h 6839191"/>
              <a:gd name="connsiteX6421" fmla="*/ 9067956 w 12192439"/>
              <a:gd name="connsiteY6421" fmla="*/ 3671093 h 6839191"/>
              <a:gd name="connsiteX6422" fmla="*/ 9040510 w 12192439"/>
              <a:gd name="connsiteY6422" fmla="*/ 3718659 h 6839191"/>
              <a:gd name="connsiteX6423" fmla="*/ 9020697 w 12192439"/>
              <a:gd name="connsiteY6423" fmla="*/ 3714007 h 6839191"/>
              <a:gd name="connsiteX6424" fmla="*/ 9049219 w 12192439"/>
              <a:gd name="connsiteY6424" fmla="*/ 3666025 h 6839191"/>
              <a:gd name="connsiteX6425" fmla="*/ 9072344 w 12192439"/>
              <a:gd name="connsiteY6425" fmla="*/ 3672519 h 6839191"/>
              <a:gd name="connsiteX6426" fmla="*/ 9089502 w 12192439"/>
              <a:gd name="connsiteY6426" fmla="*/ 3679057 h 6839191"/>
              <a:gd name="connsiteX6427" fmla="*/ 9063306 w 12192439"/>
              <a:gd name="connsiteY6427" fmla="*/ 3725899 h 6839191"/>
              <a:gd name="connsiteX6428" fmla="*/ 9044986 w 12192439"/>
              <a:gd name="connsiteY6428" fmla="*/ 3719909 h 6839191"/>
              <a:gd name="connsiteX6429" fmla="*/ 9072344 w 12192439"/>
              <a:gd name="connsiteY6429" fmla="*/ 3672519 h 6839191"/>
              <a:gd name="connsiteX6430" fmla="*/ 9062054 w 12192439"/>
              <a:gd name="connsiteY6430" fmla="*/ 3728115 h 6839191"/>
              <a:gd name="connsiteX6431" fmla="*/ 9035288 w 12192439"/>
              <a:gd name="connsiteY6431" fmla="*/ 3775395 h 6839191"/>
              <a:gd name="connsiteX6432" fmla="*/ 9015827 w 12192439"/>
              <a:gd name="connsiteY6432" fmla="*/ 3769866 h 6839191"/>
              <a:gd name="connsiteX6433" fmla="*/ 9043690 w 12192439"/>
              <a:gd name="connsiteY6433" fmla="*/ 3722125 h 6839191"/>
              <a:gd name="connsiteX6434" fmla="*/ 9062054 w 12192439"/>
              <a:gd name="connsiteY6434" fmla="*/ 3728115 h 6839191"/>
              <a:gd name="connsiteX6435" fmla="*/ 9066245 w 12192439"/>
              <a:gd name="connsiteY6435" fmla="*/ 3729694 h 6839191"/>
              <a:gd name="connsiteX6436" fmla="*/ 9080286 w 12192439"/>
              <a:gd name="connsiteY6436" fmla="*/ 3735816 h 6839191"/>
              <a:gd name="connsiteX6437" fmla="*/ 9083314 w 12192439"/>
              <a:gd name="connsiteY6437" fmla="*/ 3737351 h 6839191"/>
              <a:gd name="connsiteX6438" fmla="*/ 9057821 w 12192439"/>
              <a:gd name="connsiteY6438" fmla="*/ 3783886 h 6839191"/>
              <a:gd name="connsiteX6439" fmla="*/ 9039588 w 12192439"/>
              <a:gd name="connsiteY6439" fmla="*/ 3776799 h 6839191"/>
              <a:gd name="connsiteX6440" fmla="*/ 9066245 w 12192439"/>
              <a:gd name="connsiteY6440" fmla="*/ 3729694 h 6839191"/>
              <a:gd name="connsiteX6441" fmla="*/ 9056657 w 12192439"/>
              <a:gd name="connsiteY6441" fmla="*/ 3786014 h 6839191"/>
              <a:gd name="connsiteX6442" fmla="*/ 9030593 w 12192439"/>
              <a:gd name="connsiteY6442" fmla="*/ 3833031 h 6839191"/>
              <a:gd name="connsiteX6443" fmla="*/ 9011154 w 12192439"/>
              <a:gd name="connsiteY6443" fmla="*/ 3826471 h 6839191"/>
              <a:gd name="connsiteX6444" fmla="*/ 9038360 w 12192439"/>
              <a:gd name="connsiteY6444" fmla="*/ 3778928 h 6839191"/>
              <a:gd name="connsiteX6445" fmla="*/ 9056657 w 12192439"/>
              <a:gd name="connsiteY6445" fmla="*/ 3786014 h 6839191"/>
              <a:gd name="connsiteX6446" fmla="*/ 9029452 w 12192439"/>
              <a:gd name="connsiteY6446" fmla="*/ 3835050 h 6839191"/>
              <a:gd name="connsiteX6447" fmla="*/ 9002860 w 12192439"/>
              <a:gd name="connsiteY6447" fmla="*/ 3882506 h 6839191"/>
              <a:gd name="connsiteX6448" fmla="*/ 8982303 w 12192439"/>
              <a:gd name="connsiteY6448" fmla="*/ 3876319 h 6839191"/>
              <a:gd name="connsiteX6449" fmla="*/ 9009970 w 12192439"/>
              <a:gd name="connsiteY6449" fmla="*/ 3828534 h 6839191"/>
              <a:gd name="connsiteX6450" fmla="*/ 9029452 w 12192439"/>
              <a:gd name="connsiteY6450" fmla="*/ 3835050 h 6839191"/>
              <a:gd name="connsiteX6451" fmla="*/ 9001742 w 12192439"/>
              <a:gd name="connsiteY6451" fmla="*/ 3884458 h 6839191"/>
              <a:gd name="connsiteX6452" fmla="*/ 8974690 w 12192439"/>
              <a:gd name="connsiteY6452" fmla="*/ 3932178 h 6839191"/>
              <a:gd name="connsiteX6453" fmla="*/ 8953123 w 12192439"/>
              <a:gd name="connsiteY6453" fmla="*/ 3926210 h 6839191"/>
              <a:gd name="connsiteX6454" fmla="*/ 8981162 w 12192439"/>
              <a:gd name="connsiteY6454" fmla="*/ 3878315 h 6839191"/>
              <a:gd name="connsiteX6455" fmla="*/ 9001742 w 12192439"/>
              <a:gd name="connsiteY6455" fmla="*/ 3884458 h 6839191"/>
              <a:gd name="connsiteX6456" fmla="*/ 8973615 w 12192439"/>
              <a:gd name="connsiteY6456" fmla="*/ 3934064 h 6839191"/>
              <a:gd name="connsiteX6457" fmla="*/ 8946168 w 12192439"/>
              <a:gd name="connsiteY6457" fmla="*/ 3981959 h 6839191"/>
              <a:gd name="connsiteX6458" fmla="*/ 8923702 w 12192439"/>
              <a:gd name="connsiteY6458" fmla="*/ 3975992 h 6839191"/>
              <a:gd name="connsiteX6459" fmla="*/ 8952004 w 12192439"/>
              <a:gd name="connsiteY6459" fmla="*/ 3928119 h 6839191"/>
              <a:gd name="connsiteX6460" fmla="*/ 8973615 w 12192439"/>
              <a:gd name="connsiteY6460" fmla="*/ 3934064 h 6839191"/>
              <a:gd name="connsiteX6461" fmla="*/ 8945137 w 12192439"/>
              <a:gd name="connsiteY6461" fmla="*/ 3983758 h 6839191"/>
              <a:gd name="connsiteX6462" fmla="*/ 8917471 w 12192439"/>
              <a:gd name="connsiteY6462" fmla="*/ 4031587 h 6839191"/>
              <a:gd name="connsiteX6463" fmla="*/ 8894192 w 12192439"/>
              <a:gd name="connsiteY6463" fmla="*/ 4025400 h 6839191"/>
              <a:gd name="connsiteX6464" fmla="*/ 8922627 w 12192439"/>
              <a:gd name="connsiteY6464" fmla="*/ 3977791 h 6839191"/>
              <a:gd name="connsiteX6465" fmla="*/ 8945137 w 12192439"/>
              <a:gd name="connsiteY6465" fmla="*/ 3983758 h 6839191"/>
              <a:gd name="connsiteX6466" fmla="*/ 8916461 w 12192439"/>
              <a:gd name="connsiteY6466" fmla="*/ 4033299 h 6839191"/>
              <a:gd name="connsiteX6467" fmla="*/ 8904153 w 12192439"/>
              <a:gd name="connsiteY6467" fmla="*/ 4054405 h 6839191"/>
              <a:gd name="connsiteX6468" fmla="*/ 8888576 w 12192439"/>
              <a:gd name="connsiteY6468" fmla="*/ 4080952 h 6839191"/>
              <a:gd name="connsiteX6469" fmla="*/ 8864661 w 12192439"/>
              <a:gd name="connsiteY6469" fmla="*/ 4074260 h 6839191"/>
              <a:gd name="connsiteX6470" fmla="*/ 8887545 w 12192439"/>
              <a:gd name="connsiteY6470" fmla="*/ 4036458 h 6839191"/>
              <a:gd name="connsiteX6471" fmla="*/ 8893161 w 12192439"/>
              <a:gd name="connsiteY6471" fmla="*/ 4027112 h 6839191"/>
              <a:gd name="connsiteX6472" fmla="*/ 8916461 w 12192439"/>
              <a:gd name="connsiteY6472" fmla="*/ 4033299 h 6839191"/>
              <a:gd name="connsiteX6473" fmla="*/ 8887632 w 12192439"/>
              <a:gd name="connsiteY6473" fmla="*/ 4082576 h 6839191"/>
              <a:gd name="connsiteX6474" fmla="*/ 8859593 w 12192439"/>
              <a:gd name="connsiteY6474" fmla="*/ 4129768 h 6839191"/>
              <a:gd name="connsiteX6475" fmla="*/ 8835108 w 12192439"/>
              <a:gd name="connsiteY6475" fmla="*/ 4122440 h 6839191"/>
              <a:gd name="connsiteX6476" fmla="*/ 8863674 w 12192439"/>
              <a:gd name="connsiteY6476" fmla="*/ 4075884 h 6839191"/>
              <a:gd name="connsiteX6477" fmla="*/ 8887632 w 12192439"/>
              <a:gd name="connsiteY6477" fmla="*/ 4082576 h 6839191"/>
              <a:gd name="connsiteX6478" fmla="*/ 8891911 w 12192439"/>
              <a:gd name="connsiteY6478" fmla="*/ 4083804 h 6839191"/>
              <a:gd name="connsiteX6479" fmla="*/ 8915277 w 12192439"/>
              <a:gd name="connsiteY6479" fmla="*/ 4090957 h 6839191"/>
              <a:gd name="connsiteX6480" fmla="*/ 8887852 w 12192439"/>
              <a:gd name="connsiteY6480" fmla="*/ 4138808 h 6839191"/>
              <a:gd name="connsiteX6481" fmla="*/ 8863850 w 12192439"/>
              <a:gd name="connsiteY6481" fmla="*/ 4131085 h 6839191"/>
              <a:gd name="connsiteX6482" fmla="*/ 8891911 w 12192439"/>
              <a:gd name="connsiteY6482" fmla="*/ 4083804 h 6839191"/>
              <a:gd name="connsiteX6483" fmla="*/ 8919380 w 12192439"/>
              <a:gd name="connsiteY6483" fmla="*/ 4092295 h 6839191"/>
              <a:gd name="connsiteX6484" fmla="*/ 8942043 w 12192439"/>
              <a:gd name="connsiteY6484" fmla="*/ 4100128 h 6839191"/>
              <a:gd name="connsiteX6485" fmla="*/ 8915518 w 12192439"/>
              <a:gd name="connsiteY6485" fmla="*/ 4148220 h 6839191"/>
              <a:gd name="connsiteX6486" fmla="*/ 8891976 w 12192439"/>
              <a:gd name="connsiteY6486" fmla="*/ 4140146 h 6839191"/>
              <a:gd name="connsiteX6487" fmla="*/ 8919380 w 12192439"/>
              <a:gd name="connsiteY6487" fmla="*/ 4092295 h 6839191"/>
              <a:gd name="connsiteX6488" fmla="*/ 8914530 w 12192439"/>
              <a:gd name="connsiteY6488" fmla="*/ 4149975 h 6839191"/>
              <a:gd name="connsiteX6489" fmla="*/ 8831883 w 12192439"/>
              <a:gd name="connsiteY6489" fmla="*/ 4294493 h 6839191"/>
              <a:gd name="connsiteX6490" fmla="*/ 8437448 w 12192439"/>
              <a:gd name="connsiteY6490" fmla="*/ 4915765 h 6839191"/>
              <a:gd name="connsiteX6491" fmla="*/ 8133778 w 12192439"/>
              <a:gd name="connsiteY6491" fmla="*/ 5386903 h 6839191"/>
              <a:gd name="connsiteX6492" fmla="*/ 7932216 w 12192439"/>
              <a:gd name="connsiteY6492" fmla="*/ 5729911 h 6839191"/>
              <a:gd name="connsiteX6493" fmla="*/ 7847989 w 12192439"/>
              <a:gd name="connsiteY6493" fmla="*/ 5900713 h 6839191"/>
              <a:gd name="connsiteX6494" fmla="*/ 7843030 w 12192439"/>
              <a:gd name="connsiteY6494" fmla="*/ 5911880 h 6839191"/>
              <a:gd name="connsiteX6495" fmla="*/ 7762708 w 12192439"/>
              <a:gd name="connsiteY6495" fmla="*/ 6201992 h 6839191"/>
              <a:gd name="connsiteX6496" fmla="*/ 7810691 w 12192439"/>
              <a:gd name="connsiteY6496" fmla="*/ 6322113 h 6839191"/>
              <a:gd name="connsiteX6497" fmla="*/ 7918372 w 12192439"/>
              <a:gd name="connsiteY6497" fmla="*/ 6382974 h 6839191"/>
              <a:gd name="connsiteX6498" fmla="*/ 8138846 w 12192439"/>
              <a:gd name="connsiteY6498" fmla="*/ 6406822 h 6839191"/>
              <a:gd name="connsiteX6499" fmla="*/ 8177263 w 12192439"/>
              <a:gd name="connsiteY6499" fmla="*/ 6406625 h 6839191"/>
              <a:gd name="connsiteX6500" fmla="*/ 8207913 w 12192439"/>
              <a:gd name="connsiteY6500" fmla="*/ 6406427 h 6839191"/>
              <a:gd name="connsiteX6501" fmla="*/ 8214451 w 12192439"/>
              <a:gd name="connsiteY6501" fmla="*/ 6406449 h 6839191"/>
              <a:gd name="connsiteX6502" fmla="*/ 8284088 w 12192439"/>
              <a:gd name="connsiteY6502" fmla="*/ 6405616 h 6839191"/>
              <a:gd name="connsiteX6503" fmla="*/ 8248194 w 12192439"/>
              <a:gd name="connsiteY6503" fmla="*/ 6416081 h 6839191"/>
              <a:gd name="connsiteX6504" fmla="*/ 8142971 w 12192439"/>
              <a:gd name="connsiteY6504" fmla="*/ 6419569 h 6839191"/>
              <a:gd name="connsiteX6505" fmla="*/ 8111882 w 12192439"/>
              <a:gd name="connsiteY6505" fmla="*/ 6420250 h 6839191"/>
              <a:gd name="connsiteX6506" fmla="*/ 7845400 w 12192439"/>
              <a:gd name="connsiteY6506" fmla="*/ 6400350 h 6839191"/>
              <a:gd name="connsiteX6507" fmla="*/ 7687411 w 12192439"/>
              <a:gd name="connsiteY6507" fmla="*/ 6220180 h 6839191"/>
              <a:gd name="connsiteX6508" fmla="*/ 7772823 w 12192439"/>
              <a:gd name="connsiteY6508" fmla="*/ 5925571 h 6839191"/>
              <a:gd name="connsiteX6509" fmla="*/ 7777957 w 12192439"/>
              <a:gd name="connsiteY6509" fmla="*/ 5914403 h 6839191"/>
              <a:gd name="connsiteX6510" fmla="*/ 7866440 w 12192439"/>
              <a:gd name="connsiteY6510" fmla="*/ 5740617 h 6839191"/>
              <a:gd name="connsiteX6511" fmla="*/ 8077546 w 12192439"/>
              <a:gd name="connsiteY6511" fmla="*/ 5391685 h 6839191"/>
              <a:gd name="connsiteX6512" fmla="*/ 8402432 w 12192439"/>
              <a:gd name="connsiteY6512" fmla="*/ 4901197 h 6839191"/>
              <a:gd name="connsiteX6513" fmla="*/ 8808824 w 12192439"/>
              <a:gd name="connsiteY6513" fmla="*/ 4280254 h 6839191"/>
              <a:gd name="connsiteX6514" fmla="*/ 8890967 w 12192439"/>
              <a:gd name="connsiteY6514" fmla="*/ 4141879 h 6839191"/>
              <a:gd name="connsiteX6515" fmla="*/ 8914530 w 12192439"/>
              <a:gd name="connsiteY6515" fmla="*/ 4149975 h 6839191"/>
              <a:gd name="connsiteX6516" fmla="*/ 8304229 w 12192439"/>
              <a:gd name="connsiteY6516" fmla="*/ 6405111 h 6839191"/>
              <a:gd name="connsiteX6517" fmla="*/ 8317612 w 12192439"/>
              <a:gd name="connsiteY6517" fmla="*/ 6404672 h 6839191"/>
              <a:gd name="connsiteX6518" fmla="*/ 8283562 w 12192439"/>
              <a:gd name="connsiteY6518" fmla="*/ 6414172 h 6839191"/>
              <a:gd name="connsiteX6519" fmla="*/ 8270946 w 12192439"/>
              <a:gd name="connsiteY6519" fmla="*/ 6414896 h 6839191"/>
              <a:gd name="connsiteX6520" fmla="*/ 8304229 w 12192439"/>
              <a:gd name="connsiteY6520" fmla="*/ 6405111 h 6839191"/>
              <a:gd name="connsiteX6521" fmla="*/ 8319872 w 12192439"/>
              <a:gd name="connsiteY6521" fmla="*/ 6400460 h 6839191"/>
              <a:gd name="connsiteX6522" fmla="*/ 8356116 w 12192439"/>
              <a:gd name="connsiteY6522" fmla="*/ 6389578 h 6839191"/>
              <a:gd name="connsiteX6523" fmla="*/ 8371014 w 12192439"/>
              <a:gd name="connsiteY6523" fmla="*/ 6389424 h 6839191"/>
              <a:gd name="connsiteX6524" fmla="*/ 8334330 w 12192439"/>
              <a:gd name="connsiteY6524" fmla="*/ 6399933 h 6839191"/>
              <a:gd name="connsiteX6525" fmla="*/ 8319872 w 12192439"/>
              <a:gd name="connsiteY6525" fmla="*/ 6400460 h 6839191"/>
              <a:gd name="connsiteX6526" fmla="*/ 8390343 w 12192439"/>
              <a:gd name="connsiteY6526" fmla="*/ 6389117 h 6839191"/>
              <a:gd name="connsiteX6527" fmla="*/ 8407236 w 12192439"/>
              <a:gd name="connsiteY6527" fmla="*/ 6388766 h 6839191"/>
              <a:gd name="connsiteX6528" fmla="*/ 8372879 w 12192439"/>
              <a:gd name="connsiteY6528" fmla="*/ 6398222 h 6839191"/>
              <a:gd name="connsiteX6529" fmla="*/ 8356138 w 12192439"/>
              <a:gd name="connsiteY6529" fmla="*/ 6399012 h 6839191"/>
              <a:gd name="connsiteX6530" fmla="*/ 8390343 w 12192439"/>
              <a:gd name="connsiteY6530" fmla="*/ 6389117 h 6839191"/>
              <a:gd name="connsiteX6531" fmla="*/ 8405240 w 12192439"/>
              <a:gd name="connsiteY6531" fmla="*/ 6384794 h 6839191"/>
              <a:gd name="connsiteX6532" fmla="*/ 8442318 w 12192439"/>
              <a:gd name="connsiteY6532" fmla="*/ 6373846 h 6839191"/>
              <a:gd name="connsiteX6533" fmla="*/ 8455043 w 12192439"/>
              <a:gd name="connsiteY6533" fmla="*/ 6373912 h 6839191"/>
              <a:gd name="connsiteX6534" fmla="*/ 8460221 w 12192439"/>
              <a:gd name="connsiteY6534" fmla="*/ 6373890 h 6839191"/>
              <a:gd name="connsiteX6535" fmla="*/ 8423296 w 12192439"/>
              <a:gd name="connsiteY6535" fmla="*/ 6384312 h 6839191"/>
              <a:gd name="connsiteX6536" fmla="*/ 8405240 w 12192439"/>
              <a:gd name="connsiteY6536" fmla="*/ 6384794 h 6839191"/>
              <a:gd name="connsiteX6537" fmla="*/ 8455394 w 12192439"/>
              <a:gd name="connsiteY6537" fmla="*/ 6369964 h 6839191"/>
              <a:gd name="connsiteX6538" fmla="*/ 8494821 w 12192439"/>
              <a:gd name="connsiteY6538" fmla="*/ 6358094 h 6839191"/>
              <a:gd name="connsiteX6539" fmla="*/ 8513557 w 12192439"/>
              <a:gd name="connsiteY6539" fmla="*/ 6358576 h 6839191"/>
              <a:gd name="connsiteX6540" fmla="*/ 8474263 w 12192439"/>
              <a:gd name="connsiteY6540" fmla="*/ 6369898 h 6839191"/>
              <a:gd name="connsiteX6541" fmla="*/ 8455394 w 12192439"/>
              <a:gd name="connsiteY6541" fmla="*/ 6369964 h 6839191"/>
              <a:gd name="connsiteX6542" fmla="*/ 8506514 w 12192439"/>
              <a:gd name="connsiteY6542" fmla="*/ 6354540 h 6839191"/>
              <a:gd name="connsiteX6543" fmla="*/ 8548200 w 12192439"/>
              <a:gd name="connsiteY6543" fmla="*/ 6341793 h 6839191"/>
              <a:gd name="connsiteX6544" fmla="*/ 8567441 w 12192439"/>
              <a:gd name="connsiteY6544" fmla="*/ 6342758 h 6839191"/>
              <a:gd name="connsiteX6545" fmla="*/ 8526019 w 12192439"/>
              <a:gd name="connsiteY6545" fmla="*/ 6354956 h 6839191"/>
              <a:gd name="connsiteX6546" fmla="*/ 8506514 w 12192439"/>
              <a:gd name="connsiteY6546" fmla="*/ 6354540 h 6839191"/>
              <a:gd name="connsiteX6547" fmla="*/ 8593813 w 12192439"/>
              <a:gd name="connsiteY6547" fmla="*/ 6340125 h 6839191"/>
              <a:gd name="connsiteX6548" fmla="*/ 8635697 w 12192439"/>
              <a:gd name="connsiteY6548" fmla="*/ 6327510 h 6839191"/>
              <a:gd name="connsiteX6549" fmla="*/ 8654302 w 12192439"/>
              <a:gd name="connsiteY6549" fmla="*/ 6328694 h 6839191"/>
              <a:gd name="connsiteX6550" fmla="*/ 8612528 w 12192439"/>
              <a:gd name="connsiteY6550" fmla="*/ 6340739 h 6839191"/>
              <a:gd name="connsiteX6551" fmla="*/ 8593813 w 12192439"/>
              <a:gd name="connsiteY6551" fmla="*/ 6340125 h 6839191"/>
              <a:gd name="connsiteX6552" fmla="*/ 8668913 w 12192439"/>
              <a:gd name="connsiteY6552" fmla="*/ 6329528 h 6839191"/>
              <a:gd name="connsiteX6553" fmla="*/ 8687233 w 12192439"/>
              <a:gd name="connsiteY6553" fmla="*/ 6330472 h 6839191"/>
              <a:gd name="connsiteX6554" fmla="*/ 8647127 w 12192439"/>
              <a:gd name="connsiteY6554" fmla="*/ 6341573 h 6839191"/>
              <a:gd name="connsiteX6555" fmla="*/ 8628763 w 12192439"/>
              <a:gd name="connsiteY6555" fmla="*/ 6341178 h 6839191"/>
              <a:gd name="connsiteX6556" fmla="*/ 8668913 w 12192439"/>
              <a:gd name="connsiteY6556" fmla="*/ 6329528 h 6839191"/>
              <a:gd name="connsiteX6557" fmla="*/ 8679533 w 12192439"/>
              <a:gd name="connsiteY6557" fmla="*/ 6326435 h 6839191"/>
              <a:gd name="connsiteX6558" fmla="*/ 8721789 w 12192439"/>
              <a:gd name="connsiteY6558" fmla="*/ 6313929 h 6839191"/>
              <a:gd name="connsiteX6559" fmla="*/ 8740657 w 12192439"/>
              <a:gd name="connsiteY6559" fmla="*/ 6315421 h 6839191"/>
              <a:gd name="connsiteX6560" fmla="*/ 8698532 w 12192439"/>
              <a:gd name="connsiteY6560" fmla="*/ 6327312 h 6839191"/>
              <a:gd name="connsiteX6561" fmla="*/ 8679533 w 12192439"/>
              <a:gd name="connsiteY6561" fmla="*/ 6326435 h 6839191"/>
              <a:gd name="connsiteX6562" fmla="*/ 8754633 w 12192439"/>
              <a:gd name="connsiteY6562" fmla="*/ 6316430 h 6839191"/>
              <a:gd name="connsiteX6563" fmla="*/ 8773216 w 12192439"/>
              <a:gd name="connsiteY6563" fmla="*/ 6317637 h 6839191"/>
              <a:gd name="connsiteX6564" fmla="*/ 8732759 w 12192439"/>
              <a:gd name="connsiteY6564" fmla="*/ 6328563 h 6839191"/>
              <a:gd name="connsiteX6565" fmla="*/ 8714066 w 12192439"/>
              <a:gd name="connsiteY6565" fmla="*/ 6327926 h 6839191"/>
              <a:gd name="connsiteX6566" fmla="*/ 8754633 w 12192439"/>
              <a:gd name="connsiteY6566" fmla="*/ 6316430 h 6839191"/>
              <a:gd name="connsiteX6567" fmla="*/ 8764747 w 12192439"/>
              <a:gd name="connsiteY6567" fmla="*/ 6313534 h 6839191"/>
              <a:gd name="connsiteX6568" fmla="*/ 8807398 w 12192439"/>
              <a:gd name="connsiteY6568" fmla="*/ 6301204 h 6839191"/>
              <a:gd name="connsiteX6569" fmla="*/ 8826442 w 12192439"/>
              <a:gd name="connsiteY6569" fmla="*/ 6303003 h 6839191"/>
              <a:gd name="connsiteX6570" fmla="*/ 8783988 w 12192439"/>
              <a:gd name="connsiteY6570" fmla="*/ 6314697 h 6839191"/>
              <a:gd name="connsiteX6571" fmla="*/ 8764747 w 12192439"/>
              <a:gd name="connsiteY6571" fmla="*/ 6313534 h 6839191"/>
              <a:gd name="connsiteX6572" fmla="*/ 8816327 w 12192439"/>
              <a:gd name="connsiteY6572" fmla="*/ 6298593 h 6839191"/>
              <a:gd name="connsiteX6573" fmla="*/ 8860822 w 12192439"/>
              <a:gd name="connsiteY6573" fmla="*/ 6285516 h 6839191"/>
              <a:gd name="connsiteX6574" fmla="*/ 8880085 w 12192439"/>
              <a:gd name="connsiteY6574" fmla="*/ 6287930 h 6839191"/>
              <a:gd name="connsiteX6575" fmla="*/ 8835920 w 12192439"/>
              <a:gd name="connsiteY6575" fmla="*/ 6300348 h 6839191"/>
              <a:gd name="connsiteX6576" fmla="*/ 8816327 w 12192439"/>
              <a:gd name="connsiteY6576" fmla="*/ 6298593 h 6839191"/>
              <a:gd name="connsiteX6577" fmla="*/ 8892393 w 12192439"/>
              <a:gd name="connsiteY6577" fmla="*/ 6289334 h 6839191"/>
              <a:gd name="connsiteX6578" fmla="*/ 8911591 w 12192439"/>
              <a:gd name="connsiteY6578" fmla="*/ 6291463 h 6839191"/>
              <a:gd name="connsiteX6579" fmla="*/ 8868896 w 12192439"/>
              <a:gd name="connsiteY6579" fmla="*/ 6302959 h 6839191"/>
              <a:gd name="connsiteX6580" fmla="*/ 8849413 w 12192439"/>
              <a:gd name="connsiteY6580" fmla="*/ 6301467 h 6839191"/>
              <a:gd name="connsiteX6581" fmla="*/ 8892393 w 12192439"/>
              <a:gd name="connsiteY6581" fmla="*/ 6289334 h 6839191"/>
              <a:gd name="connsiteX6582" fmla="*/ 8924447 w 12192439"/>
              <a:gd name="connsiteY6582" fmla="*/ 6292779 h 6839191"/>
              <a:gd name="connsiteX6583" fmla="*/ 8943513 w 12192439"/>
              <a:gd name="connsiteY6583" fmla="*/ 6294622 h 6839191"/>
              <a:gd name="connsiteX6584" fmla="*/ 8902376 w 12192439"/>
              <a:gd name="connsiteY6584" fmla="*/ 6305131 h 6839191"/>
              <a:gd name="connsiteX6585" fmla="*/ 8883091 w 12192439"/>
              <a:gd name="connsiteY6585" fmla="*/ 6303924 h 6839191"/>
              <a:gd name="connsiteX6586" fmla="*/ 8924447 w 12192439"/>
              <a:gd name="connsiteY6586" fmla="*/ 6292779 h 6839191"/>
              <a:gd name="connsiteX6587" fmla="*/ 8933509 w 12192439"/>
              <a:gd name="connsiteY6587" fmla="*/ 6290300 h 6839191"/>
              <a:gd name="connsiteX6588" fmla="*/ 8976730 w 12192439"/>
              <a:gd name="connsiteY6588" fmla="*/ 6278430 h 6839191"/>
              <a:gd name="connsiteX6589" fmla="*/ 8996147 w 12192439"/>
              <a:gd name="connsiteY6589" fmla="*/ 6280909 h 6839191"/>
              <a:gd name="connsiteX6590" fmla="*/ 8953233 w 12192439"/>
              <a:gd name="connsiteY6590" fmla="*/ 6292098 h 6839191"/>
              <a:gd name="connsiteX6591" fmla="*/ 8933509 w 12192439"/>
              <a:gd name="connsiteY6591" fmla="*/ 6290300 h 6839191"/>
              <a:gd name="connsiteX6592" fmla="*/ 8984892 w 12192439"/>
              <a:gd name="connsiteY6592" fmla="*/ 6276149 h 6839191"/>
              <a:gd name="connsiteX6593" fmla="*/ 9029803 w 12192439"/>
              <a:gd name="connsiteY6593" fmla="*/ 6263620 h 6839191"/>
              <a:gd name="connsiteX6594" fmla="*/ 9049395 w 12192439"/>
              <a:gd name="connsiteY6594" fmla="*/ 6266758 h 6839191"/>
              <a:gd name="connsiteX6595" fmla="*/ 9004835 w 12192439"/>
              <a:gd name="connsiteY6595" fmla="*/ 6278606 h 6839191"/>
              <a:gd name="connsiteX6596" fmla="*/ 8984892 w 12192439"/>
              <a:gd name="connsiteY6596" fmla="*/ 6276149 h 6839191"/>
              <a:gd name="connsiteX6597" fmla="*/ 9060475 w 12192439"/>
              <a:gd name="connsiteY6597" fmla="*/ 6268470 h 6839191"/>
              <a:gd name="connsiteX6598" fmla="*/ 9080089 w 12192439"/>
              <a:gd name="connsiteY6598" fmla="*/ 6271321 h 6839191"/>
              <a:gd name="connsiteX6599" fmla="*/ 9036978 w 12192439"/>
              <a:gd name="connsiteY6599" fmla="*/ 6282225 h 6839191"/>
              <a:gd name="connsiteX6600" fmla="*/ 9017100 w 12192439"/>
              <a:gd name="connsiteY6600" fmla="*/ 6280053 h 6839191"/>
              <a:gd name="connsiteX6601" fmla="*/ 9060475 w 12192439"/>
              <a:gd name="connsiteY6601" fmla="*/ 6268470 h 6839191"/>
              <a:gd name="connsiteX6602" fmla="*/ 9068286 w 12192439"/>
              <a:gd name="connsiteY6602" fmla="*/ 6266363 h 6839191"/>
              <a:gd name="connsiteX6603" fmla="*/ 9113393 w 12192439"/>
              <a:gd name="connsiteY6603" fmla="*/ 6254143 h 6839191"/>
              <a:gd name="connsiteX6604" fmla="*/ 9133095 w 12192439"/>
              <a:gd name="connsiteY6604" fmla="*/ 6257697 h 6839191"/>
              <a:gd name="connsiteX6605" fmla="*/ 9088317 w 12192439"/>
              <a:gd name="connsiteY6605" fmla="*/ 6269215 h 6839191"/>
              <a:gd name="connsiteX6606" fmla="*/ 9068286 w 12192439"/>
              <a:gd name="connsiteY6606" fmla="*/ 6266363 h 6839191"/>
              <a:gd name="connsiteX6607" fmla="*/ 9143583 w 12192439"/>
              <a:gd name="connsiteY6607" fmla="*/ 6259540 h 6839191"/>
              <a:gd name="connsiteX6608" fmla="*/ 9163329 w 12192439"/>
              <a:gd name="connsiteY6608" fmla="*/ 6262809 h 6839191"/>
              <a:gd name="connsiteX6609" fmla="*/ 9120063 w 12192439"/>
              <a:gd name="connsiteY6609" fmla="*/ 6273340 h 6839191"/>
              <a:gd name="connsiteX6610" fmla="*/ 9100011 w 12192439"/>
              <a:gd name="connsiteY6610" fmla="*/ 6270795 h 6839191"/>
              <a:gd name="connsiteX6611" fmla="*/ 9143583 w 12192439"/>
              <a:gd name="connsiteY6611" fmla="*/ 6259540 h 6839191"/>
              <a:gd name="connsiteX6612" fmla="*/ 9150911 w 12192439"/>
              <a:gd name="connsiteY6612" fmla="*/ 6257653 h 6839191"/>
              <a:gd name="connsiteX6613" fmla="*/ 9196217 w 12192439"/>
              <a:gd name="connsiteY6613" fmla="*/ 6245762 h 6839191"/>
              <a:gd name="connsiteX6614" fmla="*/ 9215962 w 12192439"/>
              <a:gd name="connsiteY6614" fmla="*/ 6249777 h 6839191"/>
              <a:gd name="connsiteX6615" fmla="*/ 9171008 w 12192439"/>
              <a:gd name="connsiteY6615" fmla="*/ 6260922 h 6839191"/>
              <a:gd name="connsiteX6616" fmla="*/ 9150911 w 12192439"/>
              <a:gd name="connsiteY6616" fmla="*/ 6257653 h 6839191"/>
              <a:gd name="connsiteX6617" fmla="*/ 9225990 w 12192439"/>
              <a:gd name="connsiteY6617" fmla="*/ 6251707 h 6839191"/>
              <a:gd name="connsiteX6618" fmla="*/ 9247052 w 12192439"/>
              <a:gd name="connsiteY6618" fmla="*/ 6255656 h 6839191"/>
              <a:gd name="connsiteX6619" fmla="*/ 9203698 w 12192439"/>
              <a:gd name="connsiteY6619" fmla="*/ 6265814 h 6839191"/>
              <a:gd name="connsiteX6620" fmla="*/ 9182110 w 12192439"/>
              <a:gd name="connsiteY6620" fmla="*/ 6262633 h 6839191"/>
              <a:gd name="connsiteX6621" fmla="*/ 9225990 w 12192439"/>
              <a:gd name="connsiteY6621" fmla="*/ 6251707 h 6839191"/>
              <a:gd name="connsiteX6622" fmla="*/ 9233185 w 12192439"/>
              <a:gd name="connsiteY6622" fmla="*/ 6249908 h 6839191"/>
              <a:gd name="connsiteX6623" fmla="*/ 9278338 w 12192439"/>
              <a:gd name="connsiteY6623" fmla="*/ 6238499 h 6839191"/>
              <a:gd name="connsiteX6624" fmla="*/ 9299290 w 12192439"/>
              <a:gd name="connsiteY6624" fmla="*/ 6243239 h 6839191"/>
              <a:gd name="connsiteX6625" fmla="*/ 9254709 w 12192439"/>
              <a:gd name="connsiteY6625" fmla="*/ 6253857 h 6839191"/>
              <a:gd name="connsiteX6626" fmla="*/ 9233185 w 12192439"/>
              <a:gd name="connsiteY6626" fmla="*/ 6249908 h 6839191"/>
              <a:gd name="connsiteX6627" fmla="*/ 9308769 w 12192439"/>
              <a:gd name="connsiteY6627" fmla="*/ 6245301 h 6839191"/>
              <a:gd name="connsiteX6628" fmla="*/ 9328800 w 12192439"/>
              <a:gd name="connsiteY6628" fmla="*/ 6249491 h 6839191"/>
              <a:gd name="connsiteX6629" fmla="*/ 9285732 w 12192439"/>
              <a:gd name="connsiteY6629" fmla="*/ 6259123 h 6839191"/>
              <a:gd name="connsiteX6630" fmla="*/ 9265283 w 12192439"/>
              <a:gd name="connsiteY6630" fmla="*/ 6255678 h 6839191"/>
              <a:gd name="connsiteX6631" fmla="*/ 9308769 w 12192439"/>
              <a:gd name="connsiteY6631" fmla="*/ 6245301 h 6839191"/>
              <a:gd name="connsiteX6632" fmla="*/ 9314495 w 12192439"/>
              <a:gd name="connsiteY6632" fmla="*/ 6243918 h 6839191"/>
              <a:gd name="connsiteX6633" fmla="*/ 9360328 w 12192439"/>
              <a:gd name="connsiteY6633" fmla="*/ 6232817 h 6839191"/>
              <a:gd name="connsiteX6634" fmla="*/ 9380205 w 12192439"/>
              <a:gd name="connsiteY6634" fmla="*/ 6237819 h 6839191"/>
              <a:gd name="connsiteX6635" fmla="*/ 9334789 w 12192439"/>
              <a:gd name="connsiteY6635" fmla="*/ 6248153 h 6839191"/>
              <a:gd name="connsiteX6636" fmla="*/ 9314495 w 12192439"/>
              <a:gd name="connsiteY6636" fmla="*/ 6243918 h 6839191"/>
              <a:gd name="connsiteX6637" fmla="*/ 9389157 w 12192439"/>
              <a:gd name="connsiteY6637" fmla="*/ 6240013 h 6839191"/>
              <a:gd name="connsiteX6638" fmla="*/ 9409144 w 12192439"/>
              <a:gd name="connsiteY6638" fmla="*/ 6244709 h 6839191"/>
              <a:gd name="connsiteX6639" fmla="*/ 9365132 w 12192439"/>
              <a:gd name="connsiteY6639" fmla="*/ 6254055 h 6839191"/>
              <a:gd name="connsiteX6640" fmla="*/ 9344729 w 12192439"/>
              <a:gd name="connsiteY6640" fmla="*/ 6250128 h 6839191"/>
              <a:gd name="connsiteX6641" fmla="*/ 9389157 w 12192439"/>
              <a:gd name="connsiteY6641" fmla="*/ 6240013 h 6839191"/>
              <a:gd name="connsiteX6642" fmla="*/ 9395277 w 12192439"/>
              <a:gd name="connsiteY6642" fmla="*/ 6238609 h 6839191"/>
              <a:gd name="connsiteX6643" fmla="*/ 9441066 w 12192439"/>
              <a:gd name="connsiteY6643" fmla="*/ 6228012 h 6839191"/>
              <a:gd name="connsiteX6644" fmla="*/ 9460900 w 12192439"/>
              <a:gd name="connsiteY6644" fmla="*/ 6233541 h 6839191"/>
              <a:gd name="connsiteX6645" fmla="*/ 9415594 w 12192439"/>
              <a:gd name="connsiteY6645" fmla="*/ 6243326 h 6839191"/>
              <a:gd name="connsiteX6646" fmla="*/ 9395277 w 12192439"/>
              <a:gd name="connsiteY6646" fmla="*/ 6238609 h 6839191"/>
              <a:gd name="connsiteX6647" fmla="*/ 9469391 w 12192439"/>
              <a:gd name="connsiteY6647" fmla="*/ 6235845 h 6839191"/>
              <a:gd name="connsiteX6648" fmla="*/ 9489356 w 12192439"/>
              <a:gd name="connsiteY6648" fmla="*/ 6241088 h 6839191"/>
              <a:gd name="connsiteX6649" fmla="*/ 9445410 w 12192439"/>
              <a:gd name="connsiteY6649" fmla="*/ 6249886 h 6839191"/>
              <a:gd name="connsiteX6650" fmla="*/ 9424984 w 12192439"/>
              <a:gd name="connsiteY6650" fmla="*/ 6245433 h 6839191"/>
              <a:gd name="connsiteX6651" fmla="*/ 9469391 w 12192439"/>
              <a:gd name="connsiteY6651" fmla="*/ 6235845 h 6839191"/>
              <a:gd name="connsiteX6652" fmla="*/ 9475139 w 12192439"/>
              <a:gd name="connsiteY6652" fmla="*/ 6234594 h 6839191"/>
              <a:gd name="connsiteX6653" fmla="*/ 9520839 w 12192439"/>
              <a:gd name="connsiteY6653" fmla="*/ 6224568 h 6839191"/>
              <a:gd name="connsiteX6654" fmla="*/ 9540629 w 12192439"/>
              <a:gd name="connsiteY6654" fmla="*/ 6230667 h 6839191"/>
              <a:gd name="connsiteX6655" fmla="*/ 9495434 w 12192439"/>
              <a:gd name="connsiteY6655" fmla="*/ 6239860 h 6839191"/>
              <a:gd name="connsiteX6656" fmla="*/ 9475139 w 12192439"/>
              <a:gd name="connsiteY6656" fmla="*/ 6234594 h 6839191"/>
              <a:gd name="connsiteX6657" fmla="*/ 9518228 w 12192439"/>
              <a:gd name="connsiteY6657" fmla="*/ 6221013 h 6839191"/>
              <a:gd name="connsiteX6658" fmla="*/ 9498395 w 12192439"/>
              <a:gd name="connsiteY6658" fmla="*/ 6214629 h 6839191"/>
              <a:gd name="connsiteX6659" fmla="*/ 9546334 w 12192439"/>
              <a:gd name="connsiteY6659" fmla="*/ 6203330 h 6839191"/>
              <a:gd name="connsiteX6660" fmla="*/ 9565531 w 12192439"/>
              <a:gd name="connsiteY6660" fmla="*/ 6210570 h 6839191"/>
              <a:gd name="connsiteX6661" fmla="*/ 9518228 w 12192439"/>
              <a:gd name="connsiteY6661" fmla="*/ 6221013 h 6839191"/>
              <a:gd name="connsiteX6662" fmla="*/ 9490891 w 12192439"/>
              <a:gd name="connsiteY6662" fmla="*/ 6212150 h 6839191"/>
              <a:gd name="connsiteX6663" fmla="*/ 9471321 w 12192439"/>
              <a:gd name="connsiteY6663" fmla="*/ 6205480 h 6839191"/>
              <a:gd name="connsiteX6664" fmla="*/ 9520554 w 12192439"/>
              <a:gd name="connsiteY6664" fmla="*/ 6193216 h 6839191"/>
              <a:gd name="connsiteX6665" fmla="*/ 9539511 w 12192439"/>
              <a:gd name="connsiteY6665" fmla="*/ 6200697 h 6839191"/>
              <a:gd name="connsiteX6666" fmla="*/ 9490891 w 12192439"/>
              <a:gd name="connsiteY6666" fmla="*/ 6212150 h 6839191"/>
              <a:gd name="connsiteX6667" fmla="*/ 9464015 w 12192439"/>
              <a:gd name="connsiteY6667" fmla="*/ 6202935 h 6839191"/>
              <a:gd name="connsiteX6668" fmla="*/ 9444072 w 12192439"/>
              <a:gd name="connsiteY6668" fmla="*/ 6195782 h 6839191"/>
              <a:gd name="connsiteX6669" fmla="*/ 9494687 w 12192439"/>
              <a:gd name="connsiteY6669" fmla="*/ 6182553 h 6839191"/>
              <a:gd name="connsiteX6670" fmla="*/ 9513907 w 12192439"/>
              <a:gd name="connsiteY6670" fmla="*/ 6190517 h 6839191"/>
              <a:gd name="connsiteX6671" fmla="*/ 9464015 w 12192439"/>
              <a:gd name="connsiteY6671" fmla="*/ 6202935 h 6839191"/>
              <a:gd name="connsiteX6672" fmla="*/ 9436942 w 12192439"/>
              <a:gd name="connsiteY6672" fmla="*/ 6193172 h 6839191"/>
              <a:gd name="connsiteX6673" fmla="*/ 9418029 w 12192439"/>
              <a:gd name="connsiteY6673" fmla="*/ 6186019 h 6839191"/>
              <a:gd name="connsiteX6674" fmla="*/ 9469851 w 12192439"/>
              <a:gd name="connsiteY6674" fmla="*/ 6171802 h 6839191"/>
              <a:gd name="connsiteX6675" fmla="*/ 9488193 w 12192439"/>
              <a:gd name="connsiteY6675" fmla="*/ 6179788 h 6839191"/>
              <a:gd name="connsiteX6676" fmla="*/ 9436942 w 12192439"/>
              <a:gd name="connsiteY6676" fmla="*/ 6193172 h 6839191"/>
              <a:gd name="connsiteX6677" fmla="*/ 9411097 w 12192439"/>
              <a:gd name="connsiteY6677" fmla="*/ 6183321 h 6839191"/>
              <a:gd name="connsiteX6678" fmla="*/ 9392448 w 12192439"/>
              <a:gd name="connsiteY6678" fmla="*/ 6175905 h 6839191"/>
              <a:gd name="connsiteX6679" fmla="*/ 9445476 w 12192439"/>
              <a:gd name="connsiteY6679" fmla="*/ 6160744 h 6839191"/>
              <a:gd name="connsiteX6680" fmla="*/ 9463510 w 12192439"/>
              <a:gd name="connsiteY6680" fmla="*/ 6168972 h 6839191"/>
              <a:gd name="connsiteX6681" fmla="*/ 9411097 w 12192439"/>
              <a:gd name="connsiteY6681" fmla="*/ 6183321 h 6839191"/>
              <a:gd name="connsiteX6682" fmla="*/ 9385668 w 12192439"/>
              <a:gd name="connsiteY6682" fmla="*/ 6173140 h 6839191"/>
              <a:gd name="connsiteX6683" fmla="*/ 9367326 w 12192439"/>
              <a:gd name="connsiteY6683" fmla="*/ 6165483 h 6839191"/>
              <a:gd name="connsiteX6684" fmla="*/ 9421540 w 12192439"/>
              <a:gd name="connsiteY6684" fmla="*/ 6149358 h 6839191"/>
              <a:gd name="connsiteX6685" fmla="*/ 9439267 w 12192439"/>
              <a:gd name="connsiteY6685" fmla="*/ 6157826 h 6839191"/>
              <a:gd name="connsiteX6686" fmla="*/ 9385668 w 12192439"/>
              <a:gd name="connsiteY6686" fmla="*/ 6173140 h 6839191"/>
              <a:gd name="connsiteX6687" fmla="*/ 9360700 w 12192439"/>
              <a:gd name="connsiteY6687" fmla="*/ 6162632 h 6839191"/>
              <a:gd name="connsiteX6688" fmla="*/ 9342665 w 12192439"/>
              <a:gd name="connsiteY6688" fmla="*/ 6154689 h 6839191"/>
              <a:gd name="connsiteX6689" fmla="*/ 9398020 w 12192439"/>
              <a:gd name="connsiteY6689" fmla="*/ 6137620 h 6839191"/>
              <a:gd name="connsiteX6690" fmla="*/ 9415441 w 12192439"/>
              <a:gd name="connsiteY6690" fmla="*/ 6146352 h 6839191"/>
              <a:gd name="connsiteX6691" fmla="*/ 9360700 w 12192439"/>
              <a:gd name="connsiteY6691" fmla="*/ 6162632 h 6839191"/>
              <a:gd name="connsiteX6692" fmla="*/ 9336150 w 12192439"/>
              <a:gd name="connsiteY6692" fmla="*/ 6151771 h 6839191"/>
              <a:gd name="connsiteX6693" fmla="*/ 9318466 w 12192439"/>
              <a:gd name="connsiteY6693" fmla="*/ 6143587 h 6839191"/>
              <a:gd name="connsiteX6694" fmla="*/ 9374939 w 12192439"/>
              <a:gd name="connsiteY6694" fmla="*/ 6125575 h 6839191"/>
              <a:gd name="connsiteX6695" fmla="*/ 9392030 w 12192439"/>
              <a:gd name="connsiteY6695" fmla="*/ 6134548 h 6839191"/>
              <a:gd name="connsiteX6696" fmla="*/ 9336150 w 12192439"/>
              <a:gd name="connsiteY6696" fmla="*/ 6151771 h 6839191"/>
              <a:gd name="connsiteX6697" fmla="*/ 9332442 w 12192439"/>
              <a:gd name="connsiteY6697" fmla="*/ 6152934 h 6839191"/>
              <a:gd name="connsiteX6698" fmla="*/ 9277592 w 12192439"/>
              <a:gd name="connsiteY6698" fmla="*/ 6169783 h 6839191"/>
              <a:gd name="connsiteX6699" fmla="*/ 9259382 w 12192439"/>
              <a:gd name="connsiteY6699" fmla="*/ 6162390 h 6839191"/>
              <a:gd name="connsiteX6700" fmla="*/ 9314824 w 12192439"/>
              <a:gd name="connsiteY6700" fmla="*/ 6144750 h 6839191"/>
              <a:gd name="connsiteX6701" fmla="*/ 9332442 w 12192439"/>
              <a:gd name="connsiteY6701" fmla="*/ 6152934 h 6839191"/>
              <a:gd name="connsiteX6702" fmla="*/ 9252537 w 12192439"/>
              <a:gd name="connsiteY6702" fmla="*/ 6159516 h 6839191"/>
              <a:gd name="connsiteX6703" fmla="*/ 9234655 w 12192439"/>
              <a:gd name="connsiteY6703" fmla="*/ 6151859 h 6839191"/>
              <a:gd name="connsiteX6704" fmla="*/ 9291173 w 12192439"/>
              <a:gd name="connsiteY6704" fmla="*/ 6133298 h 6839191"/>
              <a:gd name="connsiteX6705" fmla="*/ 9308461 w 12192439"/>
              <a:gd name="connsiteY6705" fmla="*/ 6141745 h 6839191"/>
              <a:gd name="connsiteX6706" fmla="*/ 9252537 w 12192439"/>
              <a:gd name="connsiteY6706" fmla="*/ 6159516 h 6839191"/>
              <a:gd name="connsiteX6707" fmla="*/ 9248587 w 12192439"/>
              <a:gd name="connsiteY6707" fmla="*/ 6160766 h 6839191"/>
              <a:gd name="connsiteX6708" fmla="*/ 9193716 w 12192439"/>
              <a:gd name="connsiteY6708" fmla="*/ 6178165 h 6839191"/>
              <a:gd name="connsiteX6709" fmla="*/ 9175396 w 12192439"/>
              <a:gd name="connsiteY6709" fmla="*/ 6171254 h 6839191"/>
              <a:gd name="connsiteX6710" fmla="*/ 9230794 w 12192439"/>
              <a:gd name="connsiteY6710" fmla="*/ 6153131 h 6839191"/>
              <a:gd name="connsiteX6711" fmla="*/ 9248587 w 12192439"/>
              <a:gd name="connsiteY6711" fmla="*/ 6160766 h 6839191"/>
              <a:gd name="connsiteX6712" fmla="*/ 9168178 w 12192439"/>
              <a:gd name="connsiteY6712" fmla="*/ 6168445 h 6839191"/>
              <a:gd name="connsiteX6713" fmla="*/ 9150121 w 12192439"/>
              <a:gd name="connsiteY6713" fmla="*/ 6161293 h 6839191"/>
              <a:gd name="connsiteX6714" fmla="*/ 9206485 w 12192439"/>
              <a:gd name="connsiteY6714" fmla="*/ 6142293 h 6839191"/>
              <a:gd name="connsiteX6715" fmla="*/ 9214909 w 12192439"/>
              <a:gd name="connsiteY6715" fmla="*/ 6146045 h 6839191"/>
              <a:gd name="connsiteX6716" fmla="*/ 9224125 w 12192439"/>
              <a:gd name="connsiteY6716" fmla="*/ 6150169 h 6839191"/>
              <a:gd name="connsiteX6717" fmla="*/ 9168178 w 12192439"/>
              <a:gd name="connsiteY6717" fmla="*/ 6168445 h 6839191"/>
              <a:gd name="connsiteX6718" fmla="*/ 9147905 w 12192439"/>
              <a:gd name="connsiteY6718" fmla="*/ 6163421 h 6839191"/>
              <a:gd name="connsiteX6719" fmla="*/ 9163987 w 12192439"/>
              <a:gd name="connsiteY6719" fmla="*/ 6169827 h 6839191"/>
              <a:gd name="connsiteX6720" fmla="*/ 9109181 w 12192439"/>
              <a:gd name="connsiteY6720" fmla="*/ 6187643 h 6839191"/>
              <a:gd name="connsiteX6721" fmla="*/ 9090752 w 12192439"/>
              <a:gd name="connsiteY6721" fmla="*/ 6181215 h 6839191"/>
              <a:gd name="connsiteX6722" fmla="*/ 9146041 w 12192439"/>
              <a:gd name="connsiteY6722" fmla="*/ 6162675 h 6839191"/>
              <a:gd name="connsiteX6723" fmla="*/ 9147905 w 12192439"/>
              <a:gd name="connsiteY6723" fmla="*/ 6163421 h 6839191"/>
              <a:gd name="connsiteX6724" fmla="*/ 9083117 w 12192439"/>
              <a:gd name="connsiteY6724" fmla="*/ 6178516 h 6839191"/>
              <a:gd name="connsiteX6725" fmla="*/ 9081888 w 12192439"/>
              <a:gd name="connsiteY6725" fmla="*/ 6178077 h 6839191"/>
              <a:gd name="connsiteX6726" fmla="*/ 9064248 w 12192439"/>
              <a:gd name="connsiteY6726" fmla="*/ 6171956 h 6839191"/>
              <a:gd name="connsiteX6727" fmla="*/ 9120086 w 12192439"/>
              <a:gd name="connsiteY6727" fmla="*/ 6152715 h 6839191"/>
              <a:gd name="connsiteX6728" fmla="*/ 9138844 w 12192439"/>
              <a:gd name="connsiteY6728" fmla="*/ 6159823 h 6839191"/>
              <a:gd name="connsiteX6729" fmla="*/ 9083117 w 12192439"/>
              <a:gd name="connsiteY6729" fmla="*/ 6178516 h 6839191"/>
              <a:gd name="connsiteX6730" fmla="*/ 9078663 w 12192439"/>
              <a:gd name="connsiteY6730" fmla="*/ 6179986 h 6839191"/>
              <a:gd name="connsiteX6731" fmla="*/ 9024011 w 12192439"/>
              <a:gd name="connsiteY6731" fmla="*/ 6198196 h 6839191"/>
              <a:gd name="connsiteX6732" fmla="*/ 9014840 w 12192439"/>
              <a:gd name="connsiteY6732" fmla="*/ 6195322 h 6839191"/>
              <a:gd name="connsiteX6733" fmla="*/ 9005033 w 12192439"/>
              <a:gd name="connsiteY6733" fmla="*/ 6192250 h 6839191"/>
              <a:gd name="connsiteX6734" fmla="*/ 9059772 w 12192439"/>
              <a:gd name="connsiteY6734" fmla="*/ 6173492 h 6839191"/>
              <a:gd name="connsiteX6735" fmla="*/ 9078663 w 12192439"/>
              <a:gd name="connsiteY6735" fmla="*/ 6179986 h 6839191"/>
              <a:gd name="connsiteX6736" fmla="*/ 8996651 w 12192439"/>
              <a:gd name="connsiteY6736" fmla="*/ 6189749 h 6839191"/>
              <a:gd name="connsiteX6737" fmla="*/ 8977235 w 12192439"/>
              <a:gd name="connsiteY6737" fmla="*/ 6184088 h 6839191"/>
              <a:gd name="connsiteX6738" fmla="*/ 9032590 w 12192439"/>
              <a:gd name="connsiteY6738" fmla="*/ 6164562 h 6839191"/>
              <a:gd name="connsiteX6739" fmla="*/ 9040707 w 12192439"/>
              <a:gd name="connsiteY6739" fmla="*/ 6167217 h 6839191"/>
              <a:gd name="connsiteX6740" fmla="*/ 9051809 w 12192439"/>
              <a:gd name="connsiteY6740" fmla="*/ 6170859 h 6839191"/>
              <a:gd name="connsiteX6741" fmla="*/ 8996651 w 12192439"/>
              <a:gd name="connsiteY6741" fmla="*/ 6189749 h 6839191"/>
              <a:gd name="connsiteX6742" fmla="*/ 8968635 w 12192439"/>
              <a:gd name="connsiteY6742" fmla="*/ 6181587 h 6839191"/>
              <a:gd name="connsiteX6743" fmla="*/ 8719770 w 12192439"/>
              <a:gd name="connsiteY6743" fmla="*/ 5981562 h 6839191"/>
              <a:gd name="connsiteX6744" fmla="*/ 8736072 w 12192439"/>
              <a:gd name="connsiteY6744" fmla="*/ 5765432 h 6839191"/>
              <a:gd name="connsiteX6745" fmla="*/ 8737498 w 12192439"/>
              <a:gd name="connsiteY6745" fmla="*/ 5758060 h 6839191"/>
              <a:gd name="connsiteX6746" fmla="*/ 8768762 w 12192439"/>
              <a:gd name="connsiteY6746" fmla="*/ 5626793 h 6839191"/>
              <a:gd name="connsiteX6747" fmla="*/ 8854240 w 12192439"/>
              <a:gd name="connsiteY6747" fmla="*/ 5357788 h 6839191"/>
              <a:gd name="connsiteX6748" fmla="*/ 8961855 w 12192439"/>
              <a:gd name="connsiteY6748" fmla="*/ 5065680 h 6839191"/>
              <a:gd name="connsiteX6749" fmla="*/ 9154750 w 12192439"/>
              <a:gd name="connsiteY6749" fmla="*/ 4492720 h 6839191"/>
              <a:gd name="connsiteX6750" fmla="*/ 9192553 w 12192439"/>
              <a:gd name="connsiteY6750" fmla="*/ 4338373 h 6839191"/>
              <a:gd name="connsiteX6751" fmla="*/ 9201877 w 12192439"/>
              <a:gd name="connsiteY6751" fmla="*/ 4298267 h 6839191"/>
              <a:gd name="connsiteX6752" fmla="*/ 9219188 w 12192439"/>
              <a:gd name="connsiteY6752" fmla="*/ 4311299 h 6839191"/>
              <a:gd name="connsiteX6753" fmla="*/ 9210061 w 12192439"/>
              <a:gd name="connsiteY6753" fmla="*/ 4357943 h 6839191"/>
              <a:gd name="connsiteX6754" fmla="*/ 9178555 w 12192439"/>
              <a:gd name="connsiteY6754" fmla="*/ 4508451 h 6839191"/>
              <a:gd name="connsiteX6755" fmla="*/ 9006064 w 12192439"/>
              <a:gd name="connsiteY6755" fmla="*/ 5074193 h 6839191"/>
              <a:gd name="connsiteX6756" fmla="*/ 8911239 w 12192439"/>
              <a:gd name="connsiteY6756" fmla="*/ 5354322 h 6839191"/>
              <a:gd name="connsiteX6757" fmla="*/ 8835350 w 12192439"/>
              <a:gd name="connsiteY6757" fmla="*/ 5617359 h 6839191"/>
              <a:gd name="connsiteX6758" fmla="*/ 8808451 w 12192439"/>
              <a:gd name="connsiteY6758" fmla="*/ 5745576 h 6839191"/>
              <a:gd name="connsiteX6759" fmla="*/ 8807420 w 12192439"/>
              <a:gd name="connsiteY6759" fmla="*/ 5751916 h 6839191"/>
              <a:gd name="connsiteX6760" fmla="*/ 8796340 w 12192439"/>
              <a:gd name="connsiteY6760" fmla="*/ 5963680 h 6839191"/>
              <a:gd name="connsiteX6761" fmla="*/ 9024537 w 12192439"/>
              <a:gd name="connsiteY6761" fmla="*/ 6161907 h 6839191"/>
              <a:gd name="connsiteX6762" fmla="*/ 8968635 w 12192439"/>
              <a:gd name="connsiteY6762" fmla="*/ 6181587 h 6839191"/>
              <a:gd name="connsiteX6763" fmla="*/ 9189657 w 12192439"/>
              <a:gd name="connsiteY6763" fmla="*/ 4337693 h 6839191"/>
              <a:gd name="connsiteX6764" fmla="*/ 9151876 w 12192439"/>
              <a:gd name="connsiteY6764" fmla="*/ 4491996 h 6839191"/>
              <a:gd name="connsiteX6765" fmla="*/ 8959069 w 12192439"/>
              <a:gd name="connsiteY6765" fmla="*/ 5064627 h 6839191"/>
              <a:gd name="connsiteX6766" fmla="*/ 8851431 w 12192439"/>
              <a:gd name="connsiteY6766" fmla="*/ 5356823 h 6839191"/>
              <a:gd name="connsiteX6767" fmla="*/ 8765888 w 12192439"/>
              <a:gd name="connsiteY6767" fmla="*/ 5626025 h 6839191"/>
              <a:gd name="connsiteX6768" fmla="*/ 8734557 w 12192439"/>
              <a:gd name="connsiteY6768" fmla="*/ 5757489 h 6839191"/>
              <a:gd name="connsiteX6769" fmla="*/ 8733153 w 12192439"/>
              <a:gd name="connsiteY6769" fmla="*/ 5764883 h 6839191"/>
              <a:gd name="connsiteX6770" fmla="*/ 8716830 w 12192439"/>
              <a:gd name="connsiteY6770" fmla="*/ 5982022 h 6839191"/>
              <a:gd name="connsiteX6771" fmla="*/ 8963786 w 12192439"/>
              <a:gd name="connsiteY6771" fmla="*/ 6183299 h 6839191"/>
              <a:gd name="connsiteX6772" fmla="*/ 8909111 w 12192439"/>
              <a:gd name="connsiteY6772" fmla="*/ 6202430 h 6839191"/>
              <a:gd name="connsiteX6773" fmla="*/ 8906610 w 12192439"/>
              <a:gd name="connsiteY6773" fmla="*/ 6201794 h 6839191"/>
              <a:gd name="connsiteX6774" fmla="*/ 8640348 w 12192439"/>
              <a:gd name="connsiteY6774" fmla="*/ 5999903 h 6839191"/>
              <a:gd name="connsiteX6775" fmla="*/ 8661893 w 12192439"/>
              <a:gd name="connsiteY6775" fmla="*/ 5778310 h 6839191"/>
              <a:gd name="connsiteX6776" fmla="*/ 8663692 w 12192439"/>
              <a:gd name="connsiteY6776" fmla="*/ 5770083 h 6839191"/>
              <a:gd name="connsiteX6777" fmla="*/ 8699344 w 12192439"/>
              <a:gd name="connsiteY6777" fmla="*/ 5635547 h 6839191"/>
              <a:gd name="connsiteX6778" fmla="*/ 8794497 w 12192439"/>
              <a:gd name="connsiteY6778" fmla="*/ 5360399 h 6839191"/>
              <a:gd name="connsiteX6779" fmla="*/ 8915342 w 12192439"/>
              <a:gd name="connsiteY6779" fmla="*/ 5055961 h 6839191"/>
              <a:gd name="connsiteX6780" fmla="*/ 9128137 w 12192439"/>
              <a:gd name="connsiteY6780" fmla="*/ 4476375 h 6839191"/>
              <a:gd name="connsiteX6781" fmla="*/ 9172214 w 12192439"/>
              <a:gd name="connsiteY6781" fmla="*/ 4318254 h 6839191"/>
              <a:gd name="connsiteX6782" fmla="*/ 9181430 w 12192439"/>
              <a:gd name="connsiteY6782" fmla="*/ 4283699 h 6839191"/>
              <a:gd name="connsiteX6783" fmla="*/ 9199266 w 12192439"/>
              <a:gd name="connsiteY6783" fmla="*/ 4296336 h 6839191"/>
              <a:gd name="connsiteX6784" fmla="*/ 9189657 w 12192439"/>
              <a:gd name="connsiteY6784" fmla="*/ 4337693 h 6839191"/>
              <a:gd name="connsiteX6785" fmla="*/ 9169252 w 12192439"/>
              <a:gd name="connsiteY6785" fmla="*/ 4317464 h 6839191"/>
              <a:gd name="connsiteX6786" fmla="*/ 9125198 w 12192439"/>
              <a:gd name="connsiteY6786" fmla="*/ 4475541 h 6839191"/>
              <a:gd name="connsiteX6787" fmla="*/ 8912490 w 12192439"/>
              <a:gd name="connsiteY6787" fmla="*/ 5054820 h 6839191"/>
              <a:gd name="connsiteX6788" fmla="*/ 8791623 w 12192439"/>
              <a:gd name="connsiteY6788" fmla="*/ 5359324 h 6839191"/>
              <a:gd name="connsiteX6789" fmla="*/ 8696404 w 12192439"/>
              <a:gd name="connsiteY6789" fmla="*/ 5634670 h 6839191"/>
              <a:gd name="connsiteX6790" fmla="*/ 8660686 w 12192439"/>
              <a:gd name="connsiteY6790" fmla="*/ 5769446 h 6839191"/>
              <a:gd name="connsiteX6791" fmla="*/ 8658887 w 12192439"/>
              <a:gd name="connsiteY6791" fmla="*/ 5777652 h 6839191"/>
              <a:gd name="connsiteX6792" fmla="*/ 8637320 w 12192439"/>
              <a:gd name="connsiteY6792" fmla="*/ 6000342 h 6839191"/>
              <a:gd name="connsiteX6793" fmla="*/ 8903824 w 12192439"/>
              <a:gd name="connsiteY6793" fmla="*/ 6204251 h 6839191"/>
              <a:gd name="connsiteX6794" fmla="*/ 8850400 w 12192439"/>
              <a:gd name="connsiteY6794" fmla="*/ 6222791 h 6839191"/>
              <a:gd name="connsiteX6795" fmla="*/ 8839430 w 12192439"/>
              <a:gd name="connsiteY6795" fmla="*/ 6220399 h 6839191"/>
              <a:gd name="connsiteX6796" fmla="*/ 8560947 w 12192439"/>
              <a:gd name="connsiteY6796" fmla="*/ 6018267 h 6839191"/>
              <a:gd name="connsiteX6797" fmla="*/ 8587714 w 12192439"/>
              <a:gd name="connsiteY6797" fmla="*/ 5790991 h 6839191"/>
              <a:gd name="connsiteX6798" fmla="*/ 8589886 w 12192439"/>
              <a:gd name="connsiteY6798" fmla="*/ 5782128 h 6839191"/>
              <a:gd name="connsiteX6799" fmla="*/ 8629948 w 12192439"/>
              <a:gd name="connsiteY6799" fmla="*/ 5644302 h 6839191"/>
              <a:gd name="connsiteX6800" fmla="*/ 8734755 w 12192439"/>
              <a:gd name="connsiteY6800" fmla="*/ 5363010 h 6839191"/>
              <a:gd name="connsiteX6801" fmla="*/ 8869269 w 12192439"/>
              <a:gd name="connsiteY6801" fmla="*/ 5045934 h 6839191"/>
              <a:gd name="connsiteX6802" fmla="*/ 9101546 w 12192439"/>
              <a:gd name="connsiteY6802" fmla="*/ 4460030 h 6839191"/>
              <a:gd name="connsiteX6803" fmla="*/ 9151899 w 12192439"/>
              <a:gd name="connsiteY6803" fmla="*/ 4298135 h 6839191"/>
              <a:gd name="connsiteX6804" fmla="*/ 9160455 w 12192439"/>
              <a:gd name="connsiteY6804" fmla="*/ 4269548 h 6839191"/>
              <a:gd name="connsiteX6805" fmla="*/ 9178752 w 12192439"/>
              <a:gd name="connsiteY6805" fmla="*/ 4281834 h 6839191"/>
              <a:gd name="connsiteX6806" fmla="*/ 9169252 w 12192439"/>
              <a:gd name="connsiteY6806" fmla="*/ 4317464 h 6839191"/>
              <a:gd name="connsiteX6807" fmla="*/ 9161157 w 12192439"/>
              <a:gd name="connsiteY6807" fmla="*/ 4267156 h 6839191"/>
              <a:gd name="connsiteX6808" fmla="*/ 9172873 w 12192439"/>
              <a:gd name="connsiteY6808" fmla="*/ 4227555 h 6839191"/>
              <a:gd name="connsiteX6809" fmla="*/ 9189525 w 12192439"/>
              <a:gd name="connsiteY6809" fmla="*/ 4240828 h 6839191"/>
              <a:gd name="connsiteX6810" fmla="*/ 9179389 w 12192439"/>
              <a:gd name="connsiteY6810" fmla="*/ 4279355 h 6839191"/>
              <a:gd name="connsiteX6811" fmla="*/ 9161157 w 12192439"/>
              <a:gd name="connsiteY6811" fmla="*/ 4267156 h 6839191"/>
              <a:gd name="connsiteX6812" fmla="*/ 9158393 w 12192439"/>
              <a:gd name="connsiteY6812" fmla="*/ 4265357 h 6839191"/>
              <a:gd name="connsiteX6813" fmla="*/ 9139656 w 12192439"/>
              <a:gd name="connsiteY6813" fmla="*/ 4253465 h 6839191"/>
              <a:gd name="connsiteX6814" fmla="*/ 9152996 w 12192439"/>
              <a:gd name="connsiteY6814" fmla="*/ 4212592 h 6839191"/>
              <a:gd name="connsiteX6815" fmla="*/ 9170175 w 12192439"/>
              <a:gd name="connsiteY6815" fmla="*/ 4225448 h 6839191"/>
              <a:gd name="connsiteX6816" fmla="*/ 9158393 w 12192439"/>
              <a:gd name="connsiteY6816" fmla="*/ 4265357 h 6839191"/>
              <a:gd name="connsiteX6817" fmla="*/ 9153676 w 12192439"/>
              <a:gd name="connsiteY6817" fmla="*/ 4210529 h 6839191"/>
              <a:gd name="connsiteX6818" fmla="*/ 9166752 w 12192439"/>
              <a:gd name="connsiteY6818" fmla="*/ 4169984 h 6839191"/>
              <a:gd name="connsiteX6819" fmla="*/ 9182307 w 12192439"/>
              <a:gd name="connsiteY6819" fmla="*/ 4183719 h 6839191"/>
              <a:gd name="connsiteX6820" fmla="*/ 9170811 w 12192439"/>
              <a:gd name="connsiteY6820" fmla="*/ 4223298 h 6839191"/>
              <a:gd name="connsiteX6821" fmla="*/ 9153676 w 12192439"/>
              <a:gd name="connsiteY6821" fmla="*/ 4210529 h 6839191"/>
              <a:gd name="connsiteX6822" fmla="*/ 9167388 w 12192439"/>
              <a:gd name="connsiteY6822" fmla="*/ 4168010 h 6839191"/>
              <a:gd name="connsiteX6823" fmla="*/ 9179937 w 12192439"/>
              <a:gd name="connsiteY6823" fmla="*/ 4128408 h 6839191"/>
              <a:gd name="connsiteX6824" fmla="*/ 9193913 w 12192439"/>
              <a:gd name="connsiteY6824" fmla="*/ 4142998 h 6839191"/>
              <a:gd name="connsiteX6825" fmla="*/ 9182899 w 12192439"/>
              <a:gd name="connsiteY6825" fmla="*/ 4181656 h 6839191"/>
              <a:gd name="connsiteX6826" fmla="*/ 9167388 w 12192439"/>
              <a:gd name="connsiteY6826" fmla="*/ 4168010 h 6839191"/>
              <a:gd name="connsiteX6827" fmla="*/ 9178095 w 12192439"/>
              <a:gd name="connsiteY6827" fmla="*/ 4123384 h 6839191"/>
              <a:gd name="connsiteX6828" fmla="*/ 9163593 w 12192439"/>
              <a:gd name="connsiteY6828" fmla="*/ 4109430 h 6839191"/>
              <a:gd name="connsiteX6829" fmla="*/ 9177458 w 12192439"/>
              <a:gd name="connsiteY6829" fmla="*/ 4068819 h 6839191"/>
              <a:gd name="connsiteX6830" fmla="*/ 9190447 w 12192439"/>
              <a:gd name="connsiteY6830" fmla="*/ 4083585 h 6839191"/>
              <a:gd name="connsiteX6831" fmla="*/ 9178095 w 12192439"/>
              <a:gd name="connsiteY6831" fmla="*/ 4123384 h 6839191"/>
              <a:gd name="connsiteX6832" fmla="*/ 9160894 w 12192439"/>
              <a:gd name="connsiteY6832" fmla="*/ 4106951 h 6839191"/>
              <a:gd name="connsiteX6833" fmla="*/ 9145821 w 12192439"/>
              <a:gd name="connsiteY6833" fmla="*/ 4093502 h 6839191"/>
              <a:gd name="connsiteX6834" fmla="*/ 9161267 w 12192439"/>
              <a:gd name="connsiteY6834" fmla="*/ 4051794 h 6839191"/>
              <a:gd name="connsiteX6835" fmla="*/ 9174869 w 12192439"/>
              <a:gd name="connsiteY6835" fmla="*/ 4066011 h 6839191"/>
              <a:gd name="connsiteX6836" fmla="*/ 9160894 w 12192439"/>
              <a:gd name="connsiteY6836" fmla="*/ 4106951 h 6839191"/>
              <a:gd name="connsiteX6837" fmla="*/ 9161925 w 12192439"/>
              <a:gd name="connsiteY6837" fmla="*/ 4049951 h 6839191"/>
              <a:gd name="connsiteX6838" fmla="*/ 9176602 w 12192439"/>
              <a:gd name="connsiteY6838" fmla="*/ 4009648 h 6839191"/>
              <a:gd name="connsiteX6839" fmla="*/ 9188692 w 12192439"/>
              <a:gd name="connsiteY6839" fmla="*/ 4024654 h 6839191"/>
              <a:gd name="connsiteX6840" fmla="*/ 9175505 w 12192439"/>
              <a:gd name="connsiteY6840" fmla="*/ 4064102 h 6839191"/>
              <a:gd name="connsiteX6841" fmla="*/ 9161925 w 12192439"/>
              <a:gd name="connsiteY6841" fmla="*/ 4049951 h 6839191"/>
              <a:gd name="connsiteX6842" fmla="*/ 9159249 w 12192439"/>
              <a:gd name="connsiteY6842" fmla="*/ 4047230 h 6839191"/>
              <a:gd name="connsiteX6843" fmla="*/ 9144988 w 12192439"/>
              <a:gd name="connsiteY6843" fmla="*/ 4033628 h 6839191"/>
              <a:gd name="connsiteX6844" fmla="*/ 9161201 w 12192439"/>
              <a:gd name="connsiteY6844" fmla="*/ 3992117 h 6839191"/>
              <a:gd name="connsiteX6845" fmla="*/ 9174014 w 12192439"/>
              <a:gd name="connsiteY6845" fmla="*/ 4006598 h 6839191"/>
              <a:gd name="connsiteX6846" fmla="*/ 9159249 w 12192439"/>
              <a:gd name="connsiteY6846" fmla="*/ 4047230 h 6839191"/>
              <a:gd name="connsiteX6847" fmla="*/ 9162166 w 12192439"/>
              <a:gd name="connsiteY6847" fmla="*/ 3989638 h 6839191"/>
              <a:gd name="connsiteX6848" fmla="*/ 9177919 w 12192439"/>
              <a:gd name="connsiteY6848" fmla="*/ 3948589 h 6839191"/>
              <a:gd name="connsiteX6849" fmla="*/ 9189306 w 12192439"/>
              <a:gd name="connsiteY6849" fmla="*/ 3963705 h 6839191"/>
              <a:gd name="connsiteX6850" fmla="*/ 9174957 w 12192439"/>
              <a:gd name="connsiteY6850" fmla="*/ 4003965 h 6839191"/>
              <a:gd name="connsiteX6851" fmla="*/ 9162166 w 12192439"/>
              <a:gd name="connsiteY6851" fmla="*/ 3989638 h 6839191"/>
              <a:gd name="connsiteX6852" fmla="*/ 9159467 w 12192439"/>
              <a:gd name="connsiteY6852" fmla="*/ 3986786 h 6839191"/>
              <a:gd name="connsiteX6853" fmla="*/ 9146062 w 12192439"/>
              <a:gd name="connsiteY6853" fmla="*/ 3973227 h 6839191"/>
              <a:gd name="connsiteX6854" fmla="*/ 9163373 w 12192439"/>
              <a:gd name="connsiteY6854" fmla="*/ 3931037 h 6839191"/>
              <a:gd name="connsiteX6855" fmla="*/ 9175352 w 12192439"/>
              <a:gd name="connsiteY6855" fmla="*/ 3945320 h 6839191"/>
              <a:gd name="connsiteX6856" fmla="*/ 9159467 w 12192439"/>
              <a:gd name="connsiteY6856" fmla="*/ 3986786 h 6839191"/>
              <a:gd name="connsiteX6857" fmla="*/ 9173531 w 12192439"/>
              <a:gd name="connsiteY6857" fmla="*/ 3939462 h 6839191"/>
              <a:gd name="connsiteX6858" fmla="*/ 9164294 w 12192439"/>
              <a:gd name="connsiteY6858" fmla="*/ 3928711 h 6839191"/>
              <a:gd name="connsiteX6859" fmla="*/ 9180990 w 12192439"/>
              <a:gd name="connsiteY6859" fmla="*/ 3887267 h 6839191"/>
              <a:gd name="connsiteX6860" fmla="*/ 9191566 w 12192439"/>
              <a:gd name="connsiteY6860" fmla="*/ 3902142 h 6839191"/>
              <a:gd name="connsiteX6861" fmla="*/ 9176296 w 12192439"/>
              <a:gd name="connsiteY6861" fmla="*/ 3942862 h 6839191"/>
              <a:gd name="connsiteX6862" fmla="*/ 9173531 w 12192439"/>
              <a:gd name="connsiteY6862" fmla="*/ 3939462 h 6839191"/>
              <a:gd name="connsiteX6863" fmla="*/ 9161596 w 12192439"/>
              <a:gd name="connsiteY6863" fmla="*/ 3925684 h 6839191"/>
              <a:gd name="connsiteX6864" fmla="*/ 9148783 w 12192439"/>
              <a:gd name="connsiteY6864" fmla="*/ 3912168 h 6839191"/>
              <a:gd name="connsiteX6865" fmla="*/ 9166949 w 12192439"/>
              <a:gd name="connsiteY6865" fmla="*/ 3869649 h 6839191"/>
              <a:gd name="connsiteX6866" fmla="*/ 9178402 w 12192439"/>
              <a:gd name="connsiteY6866" fmla="*/ 3883888 h 6839191"/>
              <a:gd name="connsiteX6867" fmla="*/ 9161596 w 12192439"/>
              <a:gd name="connsiteY6867" fmla="*/ 3925684 h 6839191"/>
              <a:gd name="connsiteX6868" fmla="*/ 9167870 w 12192439"/>
              <a:gd name="connsiteY6868" fmla="*/ 3867455 h 6839191"/>
              <a:gd name="connsiteX6869" fmla="*/ 9185334 w 12192439"/>
              <a:gd name="connsiteY6869" fmla="*/ 3825813 h 6839191"/>
              <a:gd name="connsiteX6870" fmla="*/ 9195427 w 12192439"/>
              <a:gd name="connsiteY6870" fmla="*/ 3840644 h 6839191"/>
              <a:gd name="connsiteX6871" fmla="*/ 9179323 w 12192439"/>
              <a:gd name="connsiteY6871" fmla="*/ 3881540 h 6839191"/>
              <a:gd name="connsiteX6872" fmla="*/ 9167870 w 12192439"/>
              <a:gd name="connsiteY6872" fmla="*/ 3867455 h 6839191"/>
              <a:gd name="connsiteX6873" fmla="*/ 9165128 w 12192439"/>
              <a:gd name="connsiteY6873" fmla="*/ 3864296 h 6839191"/>
              <a:gd name="connsiteX6874" fmla="*/ 9152864 w 12192439"/>
              <a:gd name="connsiteY6874" fmla="*/ 3850956 h 6839191"/>
              <a:gd name="connsiteX6875" fmla="*/ 9171776 w 12192439"/>
              <a:gd name="connsiteY6875" fmla="*/ 3808305 h 6839191"/>
              <a:gd name="connsiteX6876" fmla="*/ 9182746 w 12192439"/>
              <a:gd name="connsiteY6876" fmla="*/ 3822259 h 6839191"/>
              <a:gd name="connsiteX6877" fmla="*/ 9165128 w 12192439"/>
              <a:gd name="connsiteY6877" fmla="*/ 3864296 h 6839191"/>
              <a:gd name="connsiteX6878" fmla="*/ 9172785 w 12192439"/>
              <a:gd name="connsiteY6878" fmla="*/ 3806001 h 6839191"/>
              <a:gd name="connsiteX6879" fmla="*/ 9190995 w 12192439"/>
              <a:gd name="connsiteY6879" fmla="*/ 3764184 h 6839191"/>
              <a:gd name="connsiteX6880" fmla="*/ 9200648 w 12192439"/>
              <a:gd name="connsiteY6880" fmla="*/ 3778686 h 6839191"/>
              <a:gd name="connsiteX6881" fmla="*/ 9183733 w 12192439"/>
              <a:gd name="connsiteY6881" fmla="*/ 3819867 h 6839191"/>
              <a:gd name="connsiteX6882" fmla="*/ 9172785 w 12192439"/>
              <a:gd name="connsiteY6882" fmla="*/ 3806001 h 6839191"/>
              <a:gd name="connsiteX6883" fmla="*/ 9170020 w 12192439"/>
              <a:gd name="connsiteY6883" fmla="*/ 3802754 h 6839191"/>
              <a:gd name="connsiteX6884" fmla="*/ 9158305 w 12192439"/>
              <a:gd name="connsiteY6884" fmla="*/ 3789876 h 6839191"/>
              <a:gd name="connsiteX6885" fmla="*/ 9177941 w 12192439"/>
              <a:gd name="connsiteY6885" fmla="*/ 3747005 h 6839191"/>
              <a:gd name="connsiteX6886" fmla="*/ 9188384 w 12192439"/>
              <a:gd name="connsiteY6886" fmla="*/ 3760520 h 6839191"/>
              <a:gd name="connsiteX6887" fmla="*/ 9170020 w 12192439"/>
              <a:gd name="connsiteY6887" fmla="*/ 3802754 h 6839191"/>
              <a:gd name="connsiteX6888" fmla="*/ 9179016 w 12192439"/>
              <a:gd name="connsiteY6888" fmla="*/ 3744679 h 6839191"/>
              <a:gd name="connsiteX6889" fmla="*/ 9197862 w 12192439"/>
              <a:gd name="connsiteY6889" fmla="*/ 3702774 h 6839191"/>
              <a:gd name="connsiteX6890" fmla="*/ 9207033 w 12192439"/>
              <a:gd name="connsiteY6890" fmla="*/ 3716794 h 6839191"/>
              <a:gd name="connsiteX6891" fmla="*/ 9189481 w 12192439"/>
              <a:gd name="connsiteY6891" fmla="*/ 3757997 h 6839191"/>
              <a:gd name="connsiteX6892" fmla="*/ 9179016 w 12192439"/>
              <a:gd name="connsiteY6892" fmla="*/ 3744679 h 6839191"/>
              <a:gd name="connsiteX6893" fmla="*/ 9199135 w 12192439"/>
              <a:gd name="connsiteY6893" fmla="*/ 3699922 h 6839191"/>
              <a:gd name="connsiteX6894" fmla="*/ 9217147 w 12192439"/>
              <a:gd name="connsiteY6894" fmla="*/ 3659048 h 6839191"/>
              <a:gd name="connsiteX6895" fmla="*/ 9225046 w 12192439"/>
              <a:gd name="connsiteY6895" fmla="*/ 3673572 h 6839191"/>
              <a:gd name="connsiteX6896" fmla="*/ 9208283 w 12192439"/>
              <a:gd name="connsiteY6896" fmla="*/ 3713788 h 6839191"/>
              <a:gd name="connsiteX6897" fmla="*/ 9199135 w 12192439"/>
              <a:gd name="connsiteY6897" fmla="*/ 3699922 h 6839191"/>
              <a:gd name="connsiteX6898" fmla="*/ 9196459 w 12192439"/>
              <a:gd name="connsiteY6898" fmla="*/ 3696236 h 6839191"/>
              <a:gd name="connsiteX6899" fmla="*/ 9186234 w 12192439"/>
              <a:gd name="connsiteY6899" fmla="*/ 3683116 h 6839191"/>
              <a:gd name="connsiteX6900" fmla="*/ 9205717 w 12192439"/>
              <a:gd name="connsiteY6900" fmla="*/ 3641167 h 6839191"/>
              <a:gd name="connsiteX6901" fmla="*/ 9214668 w 12192439"/>
              <a:gd name="connsiteY6901" fmla="*/ 3654857 h 6839191"/>
              <a:gd name="connsiteX6902" fmla="*/ 9196459 w 12192439"/>
              <a:gd name="connsiteY6902" fmla="*/ 3696236 h 6839191"/>
              <a:gd name="connsiteX6903" fmla="*/ 9183339 w 12192439"/>
              <a:gd name="connsiteY6903" fmla="*/ 3679803 h 6839191"/>
              <a:gd name="connsiteX6904" fmla="*/ 9172061 w 12192439"/>
              <a:gd name="connsiteY6904" fmla="*/ 3667692 h 6839191"/>
              <a:gd name="connsiteX6905" fmla="*/ 9192948 w 12192439"/>
              <a:gd name="connsiteY6905" fmla="*/ 3624668 h 6839191"/>
              <a:gd name="connsiteX6906" fmla="*/ 9203018 w 12192439"/>
              <a:gd name="connsiteY6906" fmla="*/ 3637349 h 6839191"/>
              <a:gd name="connsiteX6907" fmla="*/ 9183339 w 12192439"/>
              <a:gd name="connsiteY6907" fmla="*/ 3679803 h 6839191"/>
              <a:gd name="connsiteX6908" fmla="*/ 9194154 w 12192439"/>
              <a:gd name="connsiteY6908" fmla="*/ 3622145 h 6839191"/>
              <a:gd name="connsiteX6909" fmla="*/ 9214208 w 12192439"/>
              <a:gd name="connsiteY6909" fmla="*/ 3580108 h 6839191"/>
              <a:gd name="connsiteX6910" fmla="*/ 9223005 w 12192439"/>
              <a:gd name="connsiteY6910" fmla="*/ 3593382 h 6839191"/>
              <a:gd name="connsiteX6911" fmla="*/ 9204203 w 12192439"/>
              <a:gd name="connsiteY6911" fmla="*/ 3634760 h 6839191"/>
              <a:gd name="connsiteX6912" fmla="*/ 9194154 w 12192439"/>
              <a:gd name="connsiteY6912" fmla="*/ 3622145 h 6839191"/>
              <a:gd name="connsiteX6913" fmla="*/ 9215612 w 12192439"/>
              <a:gd name="connsiteY6913" fmla="*/ 3577146 h 6839191"/>
              <a:gd name="connsiteX6914" fmla="*/ 9234810 w 12192439"/>
              <a:gd name="connsiteY6914" fmla="*/ 3536075 h 6839191"/>
              <a:gd name="connsiteX6915" fmla="*/ 9242378 w 12192439"/>
              <a:gd name="connsiteY6915" fmla="*/ 3549787 h 6839191"/>
              <a:gd name="connsiteX6916" fmla="*/ 9224432 w 12192439"/>
              <a:gd name="connsiteY6916" fmla="*/ 3590179 h 6839191"/>
              <a:gd name="connsiteX6917" fmla="*/ 9215612 w 12192439"/>
              <a:gd name="connsiteY6917" fmla="*/ 3577146 h 6839191"/>
              <a:gd name="connsiteX6918" fmla="*/ 9212847 w 12192439"/>
              <a:gd name="connsiteY6918" fmla="*/ 3573351 h 6839191"/>
              <a:gd name="connsiteX6919" fmla="*/ 9202909 w 12192439"/>
              <a:gd name="connsiteY6919" fmla="*/ 3561371 h 6839191"/>
              <a:gd name="connsiteX6920" fmla="*/ 9223576 w 12192439"/>
              <a:gd name="connsiteY6920" fmla="*/ 3519137 h 6839191"/>
              <a:gd name="connsiteX6921" fmla="*/ 9232243 w 12192439"/>
              <a:gd name="connsiteY6921" fmla="*/ 3531775 h 6839191"/>
              <a:gd name="connsiteX6922" fmla="*/ 9212847 w 12192439"/>
              <a:gd name="connsiteY6922" fmla="*/ 3573351 h 6839191"/>
              <a:gd name="connsiteX6923" fmla="*/ 9199815 w 12192439"/>
              <a:gd name="connsiteY6923" fmla="*/ 3557905 h 6839191"/>
              <a:gd name="connsiteX6924" fmla="*/ 9188889 w 12192439"/>
              <a:gd name="connsiteY6924" fmla="*/ 3547220 h 6839191"/>
              <a:gd name="connsiteX6925" fmla="*/ 9210961 w 12192439"/>
              <a:gd name="connsiteY6925" fmla="*/ 3503911 h 6839191"/>
              <a:gd name="connsiteX6926" fmla="*/ 9220658 w 12192439"/>
              <a:gd name="connsiteY6926" fmla="*/ 3515232 h 6839191"/>
              <a:gd name="connsiteX6927" fmla="*/ 9199815 w 12192439"/>
              <a:gd name="connsiteY6927" fmla="*/ 3557905 h 6839191"/>
              <a:gd name="connsiteX6928" fmla="*/ 9212386 w 12192439"/>
              <a:gd name="connsiteY6928" fmla="*/ 3501081 h 6839191"/>
              <a:gd name="connsiteX6929" fmla="*/ 9233646 w 12192439"/>
              <a:gd name="connsiteY6929" fmla="*/ 3458583 h 6839191"/>
              <a:gd name="connsiteX6930" fmla="*/ 9242093 w 12192439"/>
              <a:gd name="connsiteY6930" fmla="*/ 3470453 h 6839191"/>
              <a:gd name="connsiteX6931" fmla="*/ 9222106 w 12192439"/>
              <a:gd name="connsiteY6931" fmla="*/ 3512248 h 6839191"/>
              <a:gd name="connsiteX6932" fmla="*/ 9212386 w 12192439"/>
              <a:gd name="connsiteY6932" fmla="*/ 3501081 h 6839191"/>
              <a:gd name="connsiteX6933" fmla="*/ 9235160 w 12192439"/>
              <a:gd name="connsiteY6933" fmla="*/ 3455533 h 6839191"/>
              <a:gd name="connsiteX6934" fmla="*/ 9255498 w 12192439"/>
              <a:gd name="connsiteY6934" fmla="*/ 3414045 h 6839191"/>
              <a:gd name="connsiteX6935" fmla="*/ 9262739 w 12192439"/>
              <a:gd name="connsiteY6935" fmla="*/ 3426441 h 6839191"/>
              <a:gd name="connsiteX6936" fmla="*/ 9243651 w 12192439"/>
              <a:gd name="connsiteY6936" fmla="*/ 3467205 h 6839191"/>
              <a:gd name="connsiteX6937" fmla="*/ 9235160 w 12192439"/>
              <a:gd name="connsiteY6937" fmla="*/ 3455533 h 6839191"/>
              <a:gd name="connsiteX6938" fmla="*/ 9232155 w 12192439"/>
              <a:gd name="connsiteY6938" fmla="*/ 3451847 h 6839191"/>
              <a:gd name="connsiteX6939" fmla="*/ 9222282 w 12192439"/>
              <a:gd name="connsiteY6939" fmla="*/ 3441119 h 6839191"/>
              <a:gd name="connsiteX6940" fmla="*/ 9244111 w 12192439"/>
              <a:gd name="connsiteY6940" fmla="*/ 3398424 h 6839191"/>
              <a:gd name="connsiteX6941" fmla="*/ 9252734 w 12192439"/>
              <a:gd name="connsiteY6941" fmla="*/ 3409876 h 6839191"/>
              <a:gd name="connsiteX6942" fmla="*/ 9232155 w 12192439"/>
              <a:gd name="connsiteY6942" fmla="*/ 3451847 h 6839191"/>
              <a:gd name="connsiteX6943" fmla="*/ 9245692 w 12192439"/>
              <a:gd name="connsiteY6943" fmla="*/ 3395352 h 6839191"/>
              <a:gd name="connsiteX6944" fmla="*/ 9266600 w 12192439"/>
              <a:gd name="connsiteY6944" fmla="*/ 3353645 h 6839191"/>
              <a:gd name="connsiteX6945" fmla="*/ 9273972 w 12192439"/>
              <a:gd name="connsiteY6945" fmla="*/ 3365646 h 6839191"/>
              <a:gd name="connsiteX6946" fmla="*/ 9254336 w 12192439"/>
              <a:gd name="connsiteY6946" fmla="*/ 3406585 h 6839191"/>
              <a:gd name="connsiteX6947" fmla="*/ 9245692 w 12192439"/>
              <a:gd name="connsiteY6947" fmla="*/ 3395352 h 6839191"/>
              <a:gd name="connsiteX6948" fmla="*/ 9268268 w 12192439"/>
              <a:gd name="connsiteY6948" fmla="*/ 3350288 h 6839191"/>
              <a:gd name="connsiteX6949" fmla="*/ 9288211 w 12192439"/>
              <a:gd name="connsiteY6949" fmla="*/ 3309721 h 6839191"/>
              <a:gd name="connsiteX6950" fmla="*/ 9294354 w 12192439"/>
              <a:gd name="connsiteY6950" fmla="*/ 3322205 h 6839191"/>
              <a:gd name="connsiteX6951" fmla="*/ 9275705 w 12192439"/>
              <a:gd name="connsiteY6951" fmla="*/ 3362004 h 6839191"/>
              <a:gd name="connsiteX6952" fmla="*/ 9268268 w 12192439"/>
              <a:gd name="connsiteY6952" fmla="*/ 3350288 h 6839191"/>
              <a:gd name="connsiteX6953" fmla="*/ 9265350 w 12192439"/>
              <a:gd name="connsiteY6953" fmla="*/ 3346229 h 6839191"/>
              <a:gd name="connsiteX6954" fmla="*/ 9256662 w 12192439"/>
              <a:gd name="connsiteY6954" fmla="*/ 3335720 h 6839191"/>
              <a:gd name="connsiteX6955" fmla="*/ 9278141 w 12192439"/>
              <a:gd name="connsiteY6955" fmla="*/ 3293749 h 6839191"/>
              <a:gd name="connsiteX6956" fmla="*/ 9285556 w 12192439"/>
              <a:gd name="connsiteY6956" fmla="*/ 3305048 h 6839191"/>
              <a:gd name="connsiteX6957" fmla="*/ 9265350 w 12192439"/>
              <a:gd name="connsiteY6957" fmla="*/ 3346229 h 6839191"/>
              <a:gd name="connsiteX6958" fmla="*/ 9253371 w 12192439"/>
              <a:gd name="connsiteY6958" fmla="*/ 3332253 h 6839191"/>
              <a:gd name="connsiteX6959" fmla="*/ 9243234 w 12192439"/>
              <a:gd name="connsiteY6959" fmla="*/ 3323016 h 6839191"/>
              <a:gd name="connsiteX6960" fmla="*/ 9266250 w 12192439"/>
              <a:gd name="connsiteY6960" fmla="*/ 3279729 h 6839191"/>
              <a:gd name="connsiteX6961" fmla="*/ 9275091 w 12192439"/>
              <a:gd name="connsiteY6961" fmla="*/ 3289755 h 6839191"/>
              <a:gd name="connsiteX6962" fmla="*/ 9253371 w 12192439"/>
              <a:gd name="connsiteY6962" fmla="*/ 3332253 h 6839191"/>
              <a:gd name="connsiteX6963" fmla="*/ 9267895 w 12192439"/>
              <a:gd name="connsiteY6963" fmla="*/ 3276614 h 6839191"/>
              <a:gd name="connsiteX6964" fmla="*/ 9289966 w 12192439"/>
              <a:gd name="connsiteY6964" fmla="*/ 3234314 h 6839191"/>
              <a:gd name="connsiteX6965" fmla="*/ 9297535 w 12192439"/>
              <a:gd name="connsiteY6965" fmla="*/ 3244954 h 6839191"/>
              <a:gd name="connsiteX6966" fmla="*/ 9276780 w 12192439"/>
              <a:gd name="connsiteY6966" fmla="*/ 3286443 h 6839191"/>
              <a:gd name="connsiteX6967" fmla="*/ 9267895 w 12192439"/>
              <a:gd name="connsiteY6967" fmla="*/ 3276614 h 6839191"/>
              <a:gd name="connsiteX6968" fmla="*/ 9264428 w 12192439"/>
              <a:gd name="connsiteY6968" fmla="*/ 3273301 h 6839191"/>
              <a:gd name="connsiteX6969" fmla="*/ 9254116 w 12192439"/>
              <a:gd name="connsiteY6969" fmla="*/ 3264876 h 6839191"/>
              <a:gd name="connsiteX6970" fmla="*/ 9277724 w 12192439"/>
              <a:gd name="connsiteY6970" fmla="*/ 3221237 h 6839191"/>
              <a:gd name="connsiteX6971" fmla="*/ 9286741 w 12192439"/>
              <a:gd name="connsiteY6971" fmla="*/ 3230474 h 6839191"/>
              <a:gd name="connsiteX6972" fmla="*/ 9264428 w 12192439"/>
              <a:gd name="connsiteY6972" fmla="*/ 3273301 h 6839191"/>
              <a:gd name="connsiteX6973" fmla="*/ 9279414 w 12192439"/>
              <a:gd name="connsiteY6973" fmla="*/ 3218100 h 6839191"/>
              <a:gd name="connsiteX6974" fmla="*/ 9302055 w 12192439"/>
              <a:gd name="connsiteY6974" fmla="*/ 3175449 h 6839191"/>
              <a:gd name="connsiteX6975" fmla="*/ 9309799 w 12192439"/>
              <a:gd name="connsiteY6975" fmla="*/ 3185366 h 6839191"/>
              <a:gd name="connsiteX6976" fmla="*/ 9288452 w 12192439"/>
              <a:gd name="connsiteY6976" fmla="*/ 3227161 h 6839191"/>
              <a:gd name="connsiteX6977" fmla="*/ 9279414 w 12192439"/>
              <a:gd name="connsiteY6977" fmla="*/ 3218100 h 6839191"/>
              <a:gd name="connsiteX6978" fmla="*/ 9303832 w 12192439"/>
              <a:gd name="connsiteY6978" fmla="*/ 3172092 h 6839191"/>
              <a:gd name="connsiteX6979" fmla="*/ 9325443 w 12192439"/>
              <a:gd name="connsiteY6979" fmla="*/ 3130538 h 6839191"/>
              <a:gd name="connsiteX6980" fmla="*/ 9331915 w 12192439"/>
              <a:gd name="connsiteY6980" fmla="*/ 3141135 h 6839191"/>
              <a:gd name="connsiteX6981" fmla="*/ 9331082 w 12192439"/>
              <a:gd name="connsiteY6981" fmla="*/ 3142802 h 6839191"/>
              <a:gd name="connsiteX6982" fmla="*/ 9311621 w 12192439"/>
              <a:gd name="connsiteY6982" fmla="*/ 3181745 h 6839191"/>
              <a:gd name="connsiteX6983" fmla="*/ 9303832 w 12192439"/>
              <a:gd name="connsiteY6983" fmla="*/ 3172092 h 6839191"/>
              <a:gd name="connsiteX6984" fmla="*/ 9287136 w 12192439"/>
              <a:gd name="connsiteY6984" fmla="*/ 3157239 h 6839191"/>
              <a:gd name="connsiteX6985" fmla="*/ 9281738 w 12192439"/>
              <a:gd name="connsiteY6985" fmla="*/ 3153663 h 6839191"/>
              <a:gd name="connsiteX6986" fmla="*/ 9276209 w 12192439"/>
              <a:gd name="connsiteY6986" fmla="*/ 3150437 h 6839191"/>
              <a:gd name="connsiteX6987" fmla="*/ 9301067 w 12192439"/>
              <a:gd name="connsiteY6987" fmla="*/ 3106031 h 6839191"/>
              <a:gd name="connsiteX6988" fmla="*/ 9310722 w 12192439"/>
              <a:gd name="connsiteY6988" fmla="*/ 3113666 h 6839191"/>
              <a:gd name="connsiteX6989" fmla="*/ 9287136 w 12192439"/>
              <a:gd name="connsiteY6989" fmla="*/ 3157239 h 6839191"/>
              <a:gd name="connsiteX6990" fmla="*/ 9302845 w 12192439"/>
              <a:gd name="connsiteY6990" fmla="*/ 3102828 h 6839191"/>
              <a:gd name="connsiteX6991" fmla="*/ 9326737 w 12192439"/>
              <a:gd name="connsiteY6991" fmla="*/ 3059365 h 6839191"/>
              <a:gd name="connsiteX6992" fmla="*/ 9335030 w 12192439"/>
              <a:gd name="connsiteY6992" fmla="*/ 3067768 h 6839191"/>
              <a:gd name="connsiteX6993" fmla="*/ 9312477 w 12192439"/>
              <a:gd name="connsiteY6993" fmla="*/ 3110353 h 6839191"/>
              <a:gd name="connsiteX6994" fmla="*/ 9302845 w 12192439"/>
              <a:gd name="connsiteY6994" fmla="*/ 3102828 h 6839191"/>
              <a:gd name="connsiteX6995" fmla="*/ 9298720 w 12192439"/>
              <a:gd name="connsiteY6995" fmla="*/ 3100195 h 6839191"/>
              <a:gd name="connsiteX6996" fmla="*/ 9287179 w 12192439"/>
              <a:gd name="connsiteY6996" fmla="*/ 3093898 h 6839191"/>
              <a:gd name="connsiteX6997" fmla="*/ 9312564 w 12192439"/>
              <a:gd name="connsiteY6997" fmla="*/ 3049207 h 6839191"/>
              <a:gd name="connsiteX6998" fmla="*/ 9316163 w 12192439"/>
              <a:gd name="connsiteY6998" fmla="*/ 3051379 h 6839191"/>
              <a:gd name="connsiteX6999" fmla="*/ 9322898 w 12192439"/>
              <a:gd name="connsiteY6999" fmla="*/ 3056140 h 6839191"/>
              <a:gd name="connsiteX7000" fmla="*/ 9298720 w 12192439"/>
              <a:gd name="connsiteY7000" fmla="*/ 3100195 h 6839191"/>
              <a:gd name="connsiteX7001" fmla="*/ 9318159 w 12192439"/>
              <a:gd name="connsiteY7001" fmla="*/ 3048219 h 6839191"/>
              <a:gd name="connsiteX7002" fmla="*/ 9314407 w 12192439"/>
              <a:gd name="connsiteY7002" fmla="*/ 3045938 h 6839191"/>
              <a:gd name="connsiteX7003" fmla="*/ 9338958 w 12192439"/>
              <a:gd name="connsiteY7003" fmla="*/ 3002014 h 6839191"/>
              <a:gd name="connsiteX7004" fmla="*/ 9347865 w 12192439"/>
              <a:gd name="connsiteY7004" fmla="*/ 3009846 h 6839191"/>
              <a:gd name="connsiteX7005" fmla="*/ 9340515 w 12192439"/>
              <a:gd name="connsiteY7005" fmla="*/ 3023581 h 6839191"/>
              <a:gd name="connsiteX7006" fmla="*/ 9324719 w 12192439"/>
              <a:gd name="connsiteY7006" fmla="*/ 3052827 h 6839191"/>
              <a:gd name="connsiteX7007" fmla="*/ 9318159 w 12192439"/>
              <a:gd name="connsiteY7007" fmla="*/ 3048219 h 6839191"/>
              <a:gd name="connsiteX7008" fmla="*/ 9310063 w 12192439"/>
              <a:gd name="connsiteY7008" fmla="*/ 3043480 h 6839191"/>
              <a:gd name="connsiteX7009" fmla="*/ 9298829 w 12192439"/>
              <a:gd name="connsiteY7009" fmla="*/ 3037974 h 6839191"/>
              <a:gd name="connsiteX7010" fmla="*/ 9324697 w 12192439"/>
              <a:gd name="connsiteY7010" fmla="*/ 2993106 h 6839191"/>
              <a:gd name="connsiteX7011" fmla="*/ 9334307 w 12192439"/>
              <a:gd name="connsiteY7011" fmla="*/ 2998723 h 6839191"/>
              <a:gd name="connsiteX7012" fmla="*/ 9334833 w 12192439"/>
              <a:gd name="connsiteY7012" fmla="*/ 2999096 h 6839191"/>
              <a:gd name="connsiteX7013" fmla="*/ 9310063 w 12192439"/>
              <a:gd name="connsiteY7013" fmla="*/ 3043480 h 6839191"/>
              <a:gd name="connsiteX7014" fmla="*/ 9346724 w 12192439"/>
              <a:gd name="connsiteY7014" fmla="*/ 2943961 h 6839191"/>
              <a:gd name="connsiteX7015" fmla="*/ 9322065 w 12192439"/>
              <a:gd name="connsiteY7015" fmla="*/ 2987446 h 6839191"/>
              <a:gd name="connsiteX7016" fmla="*/ 9310655 w 12192439"/>
              <a:gd name="connsiteY7016" fmla="*/ 2982400 h 6839191"/>
              <a:gd name="connsiteX7017" fmla="*/ 9336983 w 12192439"/>
              <a:gd name="connsiteY7017" fmla="*/ 2937357 h 6839191"/>
              <a:gd name="connsiteX7018" fmla="*/ 9347317 w 12192439"/>
              <a:gd name="connsiteY7018" fmla="*/ 2942886 h 6839191"/>
              <a:gd name="connsiteX7019" fmla="*/ 9346724 w 12192439"/>
              <a:gd name="connsiteY7019" fmla="*/ 2943961 h 6839191"/>
              <a:gd name="connsiteX7020" fmla="*/ 9338958 w 12192439"/>
              <a:gd name="connsiteY7020" fmla="*/ 2933934 h 6839191"/>
              <a:gd name="connsiteX7021" fmla="*/ 9364452 w 12192439"/>
              <a:gd name="connsiteY7021" fmla="*/ 2889572 h 6839191"/>
              <a:gd name="connsiteX7022" fmla="*/ 9370573 w 12192439"/>
              <a:gd name="connsiteY7022" fmla="*/ 2893412 h 6839191"/>
              <a:gd name="connsiteX7023" fmla="*/ 9373623 w 12192439"/>
              <a:gd name="connsiteY7023" fmla="*/ 2895562 h 6839191"/>
              <a:gd name="connsiteX7024" fmla="*/ 9349247 w 12192439"/>
              <a:gd name="connsiteY7024" fmla="*/ 2939441 h 6839191"/>
              <a:gd name="connsiteX7025" fmla="*/ 9338958 w 12192439"/>
              <a:gd name="connsiteY7025" fmla="*/ 2933934 h 6839191"/>
              <a:gd name="connsiteX7026" fmla="*/ 5944001 w 12192439"/>
              <a:gd name="connsiteY7026" fmla="*/ 3842290 h 6839191"/>
              <a:gd name="connsiteX7027" fmla="*/ 5922960 w 12192439"/>
              <a:gd name="connsiteY7027" fmla="*/ 3843299 h 6839191"/>
              <a:gd name="connsiteX7028" fmla="*/ 5949310 w 12192439"/>
              <a:gd name="connsiteY7028" fmla="*/ 3832417 h 6839191"/>
              <a:gd name="connsiteX7029" fmla="*/ 5969297 w 12192439"/>
              <a:gd name="connsiteY7029" fmla="*/ 3831254 h 6839191"/>
              <a:gd name="connsiteX7030" fmla="*/ 5944001 w 12192439"/>
              <a:gd name="connsiteY7030" fmla="*/ 3842290 h 6839191"/>
              <a:gd name="connsiteX7031" fmla="*/ 5933535 w 12192439"/>
              <a:gd name="connsiteY7031" fmla="*/ 3846809 h 6839191"/>
              <a:gd name="connsiteX7032" fmla="*/ 5906637 w 12192439"/>
              <a:gd name="connsiteY7032" fmla="*/ 3858416 h 6839191"/>
              <a:gd name="connsiteX7033" fmla="*/ 5885026 w 12192439"/>
              <a:gd name="connsiteY7033" fmla="*/ 3858679 h 6839191"/>
              <a:gd name="connsiteX7034" fmla="*/ 5913044 w 12192439"/>
              <a:gd name="connsiteY7034" fmla="*/ 3847358 h 6839191"/>
              <a:gd name="connsiteX7035" fmla="*/ 5933535 w 12192439"/>
              <a:gd name="connsiteY7035" fmla="*/ 3846809 h 6839191"/>
              <a:gd name="connsiteX7036" fmla="*/ 5897049 w 12192439"/>
              <a:gd name="connsiteY7036" fmla="*/ 3862518 h 6839191"/>
              <a:gd name="connsiteX7037" fmla="*/ 5868615 w 12192439"/>
              <a:gd name="connsiteY7037" fmla="*/ 3874607 h 6839191"/>
              <a:gd name="connsiteX7038" fmla="*/ 5846500 w 12192439"/>
              <a:gd name="connsiteY7038" fmla="*/ 3873949 h 6839191"/>
              <a:gd name="connsiteX7039" fmla="*/ 5876009 w 12192439"/>
              <a:gd name="connsiteY7039" fmla="*/ 3862277 h 6839191"/>
              <a:gd name="connsiteX7040" fmla="*/ 5897049 w 12192439"/>
              <a:gd name="connsiteY7040" fmla="*/ 3862518 h 6839191"/>
              <a:gd name="connsiteX7041" fmla="*/ 5834981 w 12192439"/>
              <a:gd name="connsiteY7041" fmla="*/ 3873072 h 6839191"/>
              <a:gd name="connsiteX7042" fmla="*/ 5815126 w 12192439"/>
              <a:gd name="connsiteY7042" fmla="*/ 3870395 h 6839191"/>
              <a:gd name="connsiteX7043" fmla="*/ 5845491 w 12192439"/>
              <a:gd name="connsiteY7043" fmla="*/ 3859557 h 6839191"/>
              <a:gd name="connsiteX7044" fmla="*/ 5864184 w 12192439"/>
              <a:gd name="connsiteY7044" fmla="*/ 3861597 h 6839191"/>
              <a:gd name="connsiteX7045" fmla="*/ 5834981 w 12192439"/>
              <a:gd name="connsiteY7045" fmla="*/ 3873072 h 6839191"/>
              <a:gd name="connsiteX7046" fmla="*/ 5808127 w 12192439"/>
              <a:gd name="connsiteY7046" fmla="*/ 3872852 h 6839191"/>
              <a:gd name="connsiteX7047" fmla="*/ 5827434 w 12192439"/>
              <a:gd name="connsiteY7047" fmla="*/ 3876012 h 6839191"/>
              <a:gd name="connsiteX7048" fmla="*/ 5797135 w 12192439"/>
              <a:gd name="connsiteY7048" fmla="*/ 3887640 h 6839191"/>
              <a:gd name="connsiteX7049" fmla="*/ 5776599 w 12192439"/>
              <a:gd name="connsiteY7049" fmla="*/ 3883712 h 6839191"/>
              <a:gd name="connsiteX7050" fmla="*/ 5808127 w 12192439"/>
              <a:gd name="connsiteY7050" fmla="*/ 3872852 h 6839191"/>
              <a:gd name="connsiteX7051" fmla="*/ 5771970 w 12192439"/>
              <a:gd name="connsiteY7051" fmla="*/ 3886323 h 6839191"/>
              <a:gd name="connsiteX7052" fmla="*/ 5790268 w 12192439"/>
              <a:gd name="connsiteY7052" fmla="*/ 3890251 h 6839191"/>
              <a:gd name="connsiteX7053" fmla="*/ 5758916 w 12192439"/>
              <a:gd name="connsiteY7053" fmla="*/ 3901988 h 6839191"/>
              <a:gd name="connsiteX7054" fmla="*/ 5737853 w 12192439"/>
              <a:gd name="connsiteY7054" fmla="*/ 3896679 h 6839191"/>
              <a:gd name="connsiteX7055" fmla="*/ 5770281 w 12192439"/>
              <a:gd name="connsiteY7055" fmla="*/ 3885863 h 6839191"/>
              <a:gd name="connsiteX7056" fmla="*/ 5771970 w 12192439"/>
              <a:gd name="connsiteY7056" fmla="*/ 3886323 h 6839191"/>
              <a:gd name="connsiteX7057" fmla="*/ 5730131 w 12192439"/>
              <a:gd name="connsiteY7057" fmla="*/ 3894046 h 6839191"/>
              <a:gd name="connsiteX7058" fmla="*/ 5712666 w 12192439"/>
              <a:gd name="connsiteY7058" fmla="*/ 3886499 h 6839191"/>
              <a:gd name="connsiteX7059" fmla="*/ 5745203 w 12192439"/>
              <a:gd name="connsiteY7059" fmla="*/ 3877196 h 6839191"/>
              <a:gd name="connsiteX7060" fmla="*/ 5762141 w 12192439"/>
              <a:gd name="connsiteY7060" fmla="*/ 3883449 h 6839191"/>
              <a:gd name="connsiteX7061" fmla="*/ 5730131 w 12192439"/>
              <a:gd name="connsiteY7061" fmla="*/ 3894046 h 6839191"/>
              <a:gd name="connsiteX7062" fmla="*/ 5724711 w 12192439"/>
              <a:gd name="connsiteY7062" fmla="*/ 3895823 h 6839191"/>
              <a:gd name="connsiteX7063" fmla="*/ 5692065 w 12192439"/>
              <a:gd name="connsiteY7063" fmla="*/ 3906288 h 6839191"/>
              <a:gd name="connsiteX7064" fmla="*/ 5674579 w 12192439"/>
              <a:gd name="connsiteY7064" fmla="*/ 3896920 h 6839191"/>
              <a:gd name="connsiteX7065" fmla="*/ 5707642 w 12192439"/>
              <a:gd name="connsiteY7065" fmla="*/ 3887903 h 6839191"/>
              <a:gd name="connsiteX7066" fmla="*/ 5724711 w 12192439"/>
              <a:gd name="connsiteY7066" fmla="*/ 3895823 h 6839191"/>
              <a:gd name="connsiteX7067" fmla="*/ 5669335 w 12192439"/>
              <a:gd name="connsiteY7067" fmla="*/ 3893322 h 6839191"/>
              <a:gd name="connsiteX7068" fmla="*/ 5655908 w 12192439"/>
              <a:gd name="connsiteY7068" fmla="*/ 3881606 h 6839191"/>
              <a:gd name="connsiteX7069" fmla="*/ 5688072 w 12192439"/>
              <a:gd name="connsiteY7069" fmla="*/ 3874563 h 6839191"/>
              <a:gd name="connsiteX7070" fmla="*/ 5701806 w 12192439"/>
              <a:gd name="connsiteY7070" fmla="*/ 3884524 h 6839191"/>
              <a:gd name="connsiteX7071" fmla="*/ 5669335 w 12192439"/>
              <a:gd name="connsiteY7071" fmla="*/ 3893322 h 6839191"/>
              <a:gd name="connsiteX7072" fmla="*/ 5665145 w 12192439"/>
              <a:gd name="connsiteY7072" fmla="*/ 3894441 h 6839191"/>
              <a:gd name="connsiteX7073" fmla="*/ 5632213 w 12192439"/>
              <a:gd name="connsiteY7073" fmla="*/ 3902997 h 6839191"/>
              <a:gd name="connsiteX7074" fmla="*/ 5619751 w 12192439"/>
              <a:gd name="connsiteY7074" fmla="*/ 3889110 h 6839191"/>
              <a:gd name="connsiteX7075" fmla="*/ 5652134 w 12192439"/>
              <a:gd name="connsiteY7075" fmla="*/ 3882396 h 6839191"/>
              <a:gd name="connsiteX7076" fmla="*/ 5665145 w 12192439"/>
              <a:gd name="connsiteY7076" fmla="*/ 3894441 h 6839191"/>
              <a:gd name="connsiteX7077" fmla="*/ 5616877 w 12192439"/>
              <a:gd name="connsiteY7077" fmla="*/ 3884897 h 6839191"/>
              <a:gd name="connsiteX7078" fmla="*/ 5609198 w 12192439"/>
              <a:gd name="connsiteY7078" fmla="*/ 3869408 h 6839191"/>
              <a:gd name="connsiteX7079" fmla="*/ 5639760 w 12192439"/>
              <a:gd name="connsiteY7079" fmla="*/ 3864756 h 6839191"/>
              <a:gd name="connsiteX7080" fmla="*/ 5648668 w 12192439"/>
              <a:gd name="connsiteY7080" fmla="*/ 3878315 h 6839191"/>
              <a:gd name="connsiteX7081" fmla="*/ 5616877 w 12192439"/>
              <a:gd name="connsiteY7081" fmla="*/ 3884897 h 6839191"/>
              <a:gd name="connsiteX7082" fmla="*/ 5607662 w 12192439"/>
              <a:gd name="connsiteY7082" fmla="*/ 3864954 h 6839191"/>
              <a:gd name="connsiteX7083" fmla="*/ 5603866 w 12192439"/>
              <a:gd name="connsiteY7083" fmla="*/ 3848718 h 6839191"/>
              <a:gd name="connsiteX7084" fmla="*/ 5632147 w 12192439"/>
              <a:gd name="connsiteY7084" fmla="*/ 3846064 h 6839191"/>
              <a:gd name="connsiteX7085" fmla="*/ 5637588 w 12192439"/>
              <a:gd name="connsiteY7085" fmla="*/ 3860434 h 6839191"/>
              <a:gd name="connsiteX7086" fmla="*/ 5607662 w 12192439"/>
              <a:gd name="connsiteY7086" fmla="*/ 3864954 h 6839191"/>
              <a:gd name="connsiteX7087" fmla="*/ 5604459 w 12192439"/>
              <a:gd name="connsiteY7087" fmla="*/ 3865436 h 6839191"/>
              <a:gd name="connsiteX7088" fmla="*/ 5575103 w 12192439"/>
              <a:gd name="connsiteY7088" fmla="*/ 3869627 h 6839191"/>
              <a:gd name="connsiteX7089" fmla="*/ 5572975 w 12192439"/>
              <a:gd name="connsiteY7089" fmla="*/ 3851439 h 6839191"/>
              <a:gd name="connsiteX7090" fmla="*/ 5600619 w 12192439"/>
              <a:gd name="connsiteY7090" fmla="*/ 3849003 h 6839191"/>
              <a:gd name="connsiteX7091" fmla="*/ 5604459 w 12192439"/>
              <a:gd name="connsiteY7091" fmla="*/ 3865436 h 6839191"/>
              <a:gd name="connsiteX7092" fmla="*/ 5571790 w 12192439"/>
              <a:gd name="connsiteY7092" fmla="*/ 3870110 h 6839191"/>
              <a:gd name="connsiteX7093" fmla="*/ 5548424 w 12192439"/>
              <a:gd name="connsiteY7093" fmla="*/ 3873335 h 6839191"/>
              <a:gd name="connsiteX7094" fmla="*/ 5542764 w 12192439"/>
              <a:gd name="connsiteY7094" fmla="*/ 3874125 h 6839191"/>
              <a:gd name="connsiteX7095" fmla="*/ 5542435 w 12192439"/>
              <a:gd name="connsiteY7095" fmla="*/ 3854050 h 6839191"/>
              <a:gd name="connsiteX7096" fmla="*/ 5544036 w 12192439"/>
              <a:gd name="connsiteY7096" fmla="*/ 3853918 h 6839191"/>
              <a:gd name="connsiteX7097" fmla="*/ 5569662 w 12192439"/>
              <a:gd name="connsiteY7097" fmla="*/ 3851724 h 6839191"/>
              <a:gd name="connsiteX7098" fmla="*/ 5571790 w 12192439"/>
              <a:gd name="connsiteY7098" fmla="*/ 3870110 h 6839191"/>
              <a:gd name="connsiteX7099" fmla="*/ 5543663 w 12192439"/>
              <a:gd name="connsiteY7099" fmla="*/ 3849420 h 6839191"/>
              <a:gd name="connsiteX7100" fmla="*/ 5542720 w 12192439"/>
              <a:gd name="connsiteY7100" fmla="*/ 3849486 h 6839191"/>
              <a:gd name="connsiteX7101" fmla="*/ 5545002 w 12192439"/>
              <a:gd name="connsiteY7101" fmla="*/ 3829740 h 6839191"/>
              <a:gd name="connsiteX7102" fmla="*/ 5570035 w 12192439"/>
              <a:gd name="connsiteY7102" fmla="*/ 3828994 h 6839191"/>
              <a:gd name="connsiteX7103" fmla="*/ 5569531 w 12192439"/>
              <a:gd name="connsiteY7103" fmla="*/ 3847204 h 6839191"/>
              <a:gd name="connsiteX7104" fmla="*/ 5543663 w 12192439"/>
              <a:gd name="connsiteY7104" fmla="*/ 3849420 h 6839191"/>
              <a:gd name="connsiteX7105" fmla="*/ 5542500 w 12192439"/>
              <a:gd name="connsiteY7105" fmla="*/ 3825374 h 6839191"/>
              <a:gd name="connsiteX7106" fmla="*/ 5538925 w 12192439"/>
              <a:gd name="connsiteY7106" fmla="*/ 3825484 h 6839191"/>
              <a:gd name="connsiteX7107" fmla="*/ 5518038 w 12192439"/>
              <a:gd name="connsiteY7107" fmla="*/ 3826340 h 6839191"/>
              <a:gd name="connsiteX7108" fmla="*/ 5523303 w 12192439"/>
              <a:gd name="connsiteY7108" fmla="*/ 3805716 h 6839191"/>
              <a:gd name="connsiteX7109" fmla="*/ 5534054 w 12192439"/>
              <a:gd name="connsiteY7109" fmla="*/ 3805891 h 6839191"/>
              <a:gd name="connsiteX7110" fmla="*/ 5546033 w 12192439"/>
              <a:gd name="connsiteY7110" fmla="*/ 3806221 h 6839191"/>
              <a:gd name="connsiteX7111" fmla="*/ 5542500 w 12192439"/>
              <a:gd name="connsiteY7111" fmla="*/ 3825374 h 6839191"/>
              <a:gd name="connsiteX7112" fmla="*/ 5498774 w 12192439"/>
              <a:gd name="connsiteY7112" fmla="*/ 3801416 h 6839191"/>
              <a:gd name="connsiteX7113" fmla="*/ 5498928 w 12192439"/>
              <a:gd name="connsiteY7113" fmla="*/ 3800955 h 6839191"/>
              <a:gd name="connsiteX7114" fmla="*/ 5505488 w 12192439"/>
              <a:gd name="connsiteY7114" fmla="*/ 3780354 h 6839191"/>
              <a:gd name="connsiteX7115" fmla="*/ 5526331 w 12192439"/>
              <a:gd name="connsiteY7115" fmla="*/ 3781692 h 6839191"/>
              <a:gd name="connsiteX7116" fmla="*/ 5521285 w 12192439"/>
              <a:gd name="connsiteY7116" fmla="*/ 3801372 h 6839191"/>
              <a:gd name="connsiteX7117" fmla="*/ 5498774 w 12192439"/>
              <a:gd name="connsiteY7117" fmla="*/ 3801416 h 6839191"/>
              <a:gd name="connsiteX7118" fmla="*/ 5496098 w 12192439"/>
              <a:gd name="connsiteY7118" fmla="*/ 3800012 h 6839191"/>
              <a:gd name="connsiteX7119" fmla="*/ 5495615 w 12192439"/>
              <a:gd name="connsiteY7119" fmla="*/ 3801482 h 6839191"/>
              <a:gd name="connsiteX7120" fmla="*/ 5472907 w 12192439"/>
              <a:gd name="connsiteY7120" fmla="*/ 3802074 h 6839191"/>
              <a:gd name="connsiteX7121" fmla="*/ 5473938 w 12192439"/>
              <a:gd name="connsiteY7121" fmla="*/ 3799375 h 6839191"/>
              <a:gd name="connsiteX7122" fmla="*/ 5481354 w 12192439"/>
              <a:gd name="connsiteY7122" fmla="*/ 3779498 h 6839191"/>
              <a:gd name="connsiteX7123" fmla="*/ 5502416 w 12192439"/>
              <a:gd name="connsiteY7123" fmla="*/ 3780200 h 6839191"/>
              <a:gd name="connsiteX7124" fmla="*/ 5496098 w 12192439"/>
              <a:gd name="connsiteY7124" fmla="*/ 3800012 h 6839191"/>
              <a:gd name="connsiteX7125" fmla="*/ 5482824 w 12192439"/>
              <a:gd name="connsiteY7125" fmla="*/ 3775285 h 6839191"/>
              <a:gd name="connsiteX7126" fmla="*/ 5488748 w 12192439"/>
              <a:gd name="connsiteY7126" fmla="*/ 3753872 h 6839191"/>
              <a:gd name="connsiteX7127" fmla="*/ 5507791 w 12192439"/>
              <a:gd name="connsiteY7127" fmla="*/ 3755759 h 6839191"/>
              <a:gd name="connsiteX7128" fmla="*/ 5503645 w 12192439"/>
              <a:gd name="connsiteY7128" fmla="*/ 3776031 h 6839191"/>
              <a:gd name="connsiteX7129" fmla="*/ 5482824 w 12192439"/>
              <a:gd name="connsiteY7129" fmla="*/ 3775285 h 6839191"/>
              <a:gd name="connsiteX7130" fmla="*/ 5467466 w 12192439"/>
              <a:gd name="connsiteY7130" fmla="*/ 3748256 h 6839191"/>
              <a:gd name="connsiteX7131" fmla="*/ 5472819 w 12192439"/>
              <a:gd name="connsiteY7131" fmla="*/ 3726491 h 6839191"/>
              <a:gd name="connsiteX7132" fmla="*/ 5490305 w 12192439"/>
              <a:gd name="connsiteY7132" fmla="*/ 3728795 h 6839191"/>
              <a:gd name="connsiteX7133" fmla="*/ 5486554 w 12192439"/>
              <a:gd name="connsiteY7133" fmla="*/ 3749550 h 6839191"/>
              <a:gd name="connsiteX7134" fmla="*/ 5467466 w 12192439"/>
              <a:gd name="connsiteY7134" fmla="*/ 3748256 h 6839191"/>
              <a:gd name="connsiteX7135" fmla="*/ 5471086 w 12192439"/>
              <a:gd name="connsiteY7135" fmla="*/ 3722235 h 6839191"/>
              <a:gd name="connsiteX7136" fmla="*/ 5453293 w 12192439"/>
              <a:gd name="connsiteY7136" fmla="*/ 3720458 h 6839191"/>
              <a:gd name="connsiteX7137" fmla="*/ 5460248 w 12192439"/>
              <a:gd name="connsiteY7137" fmla="*/ 3699110 h 6839191"/>
              <a:gd name="connsiteX7138" fmla="*/ 5460380 w 12192439"/>
              <a:gd name="connsiteY7138" fmla="*/ 3698715 h 6839191"/>
              <a:gd name="connsiteX7139" fmla="*/ 5476791 w 12192439"/>
              <a:gd name="connsiteY7139" fmla="*/ 3701436 h 6839191"/>
              <a:gd name="connsiteX7140" fmla="*/ 5471086 w 12192439"/>
              <a:gd name="connsiteY7140" fmla="*/ 3722235 h 6839191"/>
              <a:gd name="connsiteX7141" fmla="*/ 5450529 w 12192439"/>
              <a:gd name="connsiteY7141" fmla="*/ 3720194 h 6839191"/>
              <a:gd name="connsiteX7142" fmla="*/ 5432209 w 12192439"/>
              <a:gd name="connsiteY7142" fmla="*/ 3718856 h 6839191"/>
              <a:gd name="connsiteX7143" fmla="*/ 5440129 w 12192439"/>
              <a:gd name="connsiteY7143" fmla="*/ 3697574 h 6839191"/>
              <a:gd name="connsiteX7144" fmla="*/ 5440700 w 12192439"/>
              <a:gd name="connsiteY7144" fmla="*/ 3696039 h 6839191"/>
              <a:gd name="connsiteX7145" fmla="*/ 5457681 w 12192439"/>
              <a:gd name="connsiteY7145" fmla="*/ 3698320 h 6839191"/>
              <a:gd name="connsiteX7146" fmla="*/ 5450529 w 12192439"/>
              <a:gd name="connsiteY7146" fmla="*/ 3720194 h 6839191"/>
              <a:gd name="connsiteX7147" fmla="*/ 5442125 w 12192439"/>
              <a:gd name="connsiteY7147" fmla="*/ 3692243 h 6839191"/>
              <a:gd name="connsiteX7148" fmla="*/ 5450134 w 12192439"/>
              <a:gd name="connsiteY7148" fmla="*/ 3670654 h 6839191"/>
              <a:gd name="connsiteX7149" fmla="*/ 5465667 w 12192439"/>
              <a:gd name="connsiteY7149" fmla="*/ 3673813 h 6839191"/>
              <a:gd name="connsiteX7150" fmla="*/ 5458931 w 12192439"/>
              <a:gd name="connsiteY7150" fmla="*/ 3694525 h 6839191"/>
              <a:gd name="connsiteX7151" fmla="*/ 5442125 w 12192439"/>
              <a:gd name="connsiteY7151" fmla="*/ 3692243 h 6839191"/>
              <a:gd name="connsiteX7152" fmla="*/ 5439471 w 12192439"/>
              <a:gd name="connsiteY7152" fmla="*/ 3691914 h 6839191"/>
              <a:gd name="connsiteX7153" fmla="*/ 5422095 w 12192439"/>
              <a:gd name="connsiteY7153" fmla="*/ 3690071 h 6839191"/>
              <a:gd name="connsiteX7154" fmla="*/ 5431397 w 12192439"/>
              <a:gd name="connsiteY7154" fmla="*/ 3667451 h 6839191"/>
              <a:gd name="connsiteX7155" fmla="*/ 5447545 w 12192439"/>
              <a:gd name="connsiteY7155" fmla="*/ 3670193 h 6839191"/>
              <a:gd name="connsiteX7156" fmla="*/ 5439471 w 12192439"/>
              <a:gd name="connsiteY7156" fmla="*/ 3691914 h 6839191"/>
              <a:gd name="connsiteX7157" fmla="*/ 5432889 w 12192439"/>
              <a:gd name="connsiteY7157" fmla="*/ 3663809 h 6839191"/>
              <a:gd name="connsiteX7158" fmla="*/ 5441292 w 12192439"/>
              <a:gd name="connsiteY7158" fmla="*/ 3642461 h 6839191"/>
              <a:gd name="connsiteX7159" fmla="*/ 5456101 w 12192439"/>
              <a:gd name="connsiteY7159" fmla="*/ 3646037 h 6839191"/>
              <a:gd name="connsiteX7160" fmla="*/ 5448861 w 12192439"/>
              <a:gd name="connsiteY7160" fmla="*/ 3666530 h 6839191"/>
              <a:gd name="connsiteX7161" fmla="*/ 5432889 w 12192439"/>
              <a:gd name="connsiteY7161" fmla="*/ 3663809 h 6839191"/>
              <a:gd name="connsiteX7162" fmla="*/ 5430344 w 12192439"/>
              <a:gd name="connsiteY7162" fmla="*/ 3663414 h 6839191"/>
              <a:gd name="connsiteX7163" fmla="*/ 5413757 w 12192439"/>
              <a:gd name="connsiteY7163" fmla="*/ 3661088 h 6839191"/>
              <a:gd name="connsiteX7164" fmla="*/ 5423411 w 12192439"/>
              <a:gd name="connsiteY7164" fmla="*/ 3638732 h 6839191"/>
              <a:gd name="connsiteX7165" fmla="*/ 5438834 w 12192439"/>
              <a:gd name="connsiteY7165" fmla="*/ 3641891 h 6839191"/>
              <a:gd name="connsiteX7166" fmla="*/ 5430344 w 12192439"/>
              <a:gd name="connsiteY7166" fmla="*/ 3663414 h 6839191"/>
              <a:gd name="connsiteX7167" fmla="*/ 5424881 w 12192439"/>
              <a:gd name="connsiteY7167" fmla="*/ 3635199 h 6839191"/>
              <a:gd name="connsiteX7168" fmla="*/ 5433437 w 12192439"/>
              <a:gd name="connsiteY7168" fmla="*/ 3614093 h 6839191"/>
              <a:gd name="connsiteX7169" fmla="*/ 5447610 w 12192439"/>
              <a:gd name="connsiteY7169" fmla="*/ 3618086 h 6839191"/>
              <a:gd name="connsiteX7170" fmla="*/ 5440173 w 12192439"/>
              <a:gd name="connsiteY7170" fmla="*/ 3638358 h 6839191"/>
              <a:gd name="connsiteX7171" fmla="*/ 5424881 w 12192439"/>
              <a:gd name="connsiteY7171" fmla="*/ 3635199 h 6839191"/>
              <a:gd name="connsiteX7172" fmla="*/ 5422467 w 12192439"/>
              <a:gd name="connsiteY7172" fmla="*/ 3634739 h 6839191"/>
              <a:gd name="connsiteX7173" fmla="*/ 5406561 w 12192439"/>
              <a:gd name="connsiteY7173" fmla="*/ 3631952 h 6839191"/>
              <a:gd name="connsiteX7174" fmla="*/ 5416302 w 12192439"/>
              <a:gd name="connsiteY7174" fmla="*/ 3609903 h 6839191"/>
              <a:gd name="connsiteX7175" fmla="*/ 5431090 w 12192439"/>
              <a:gd name="connsiteY7175" fmla="*/ 3613501 h 6839191"/>
              <a:gd name="connsiteX7176" fmla="*/ 5422467 w 12192439"/>
              <a:gd name="connsiteY7176" fmla="*/ 3634739 h 6839191"/>
              <a:gd name="connsiteX7177" fmla="*/ 5417729 w 12192439"/>
              <a:gd name="connsiteY7177" fmla="*/ 3606502 h 6839191"/>
              <a:gd name="connsiteX7178" fmla="*/ 5426263 w 12192439"/>
              <a:gd name="connsiteY7178" fmla="*/ 3585681 h 6839191"/>
              <a:gd name="connsiteX7179" fmla="*/ 5439888 w 12192439"/>
              <a:gd name="connsiteY7179" fmla="*/ 3590025 h 6839191"/>
              <a:gd name="connsiteX7180" fmla="*/ 5432428 w 12192439"/>
              <a:gd name="connsiteY7180" fmla="*/ 3610078 h 6839191"/>
              <a:gd name="connsiteX7181" fmla="*/ 5417729 w 12192439"/>
              <a:gd name="connsiteY7181" fmla="*/ 3606502 h 6839191"/>
              <a:gd name="connsiteX7182" fmla="*/ 5415447 w 12192439"/>
              <a:gd name="connsiteY7182" fmla="*/ 3605997 h 6839191"/>
              <a:gd name="connsiteX7183" fmla="*/ 5400155 w 12192439"/>
              <a:gd name="connsiteY7183" fmla="*/ 3602772 h 6839191"/>
              <a:gd name="connsiteX7184" fmla="*/ 5409786 w 12192439"/>
              <a:gd name="connsiteY7184" fmla="*/ 3581030 h 6839191"/>
              <a:gd name="connsiteX7185" fmla="*/ 5424047 w 12192439"/>
              <a:gd name="connsiteY7185" fmla="*/ 3585001 h 6839191"/>
              <a:gd name="connsiteX7186" fmla="*/ 5415447 w 12192439"/>
              <a:gd name="connsiteY7186" fmla="*/ 3605997 h 6839191"/>
              <a:gd name="connsiteX7187" fmla="*/ 5411169 w 12192439"/>
              <a:gd name="connsiteY7187" fmla="*/ 3577739 h 6839191"/>
              <a:gd name="connsiteX7188" fmla="*/ 5419571 w 12192439"/>
              <a:gd name="connsiteY7188" fmla="*/ 3557159 h 6839191"/>
              <a:gd name="connsiteX7189" fmla="*/ 5432735 w 12192439"/>
              <a:gd name="connsiteY7189" fmla="*/ 3561876 h 6839191"/>
              <a:gd name="connsiteX7190" fmla="*/ 5425342 w 12192439"/>
              <a:gd name="connsiteY7190" fmla="*/ 3581710 h 6839191"/>
              <a:gd name="connsiteX7191" fmla="*/ 5411169 w 12192439"/>
              <a:gd name="connsiteY7191" fmla="*/ 3577739 h 6839191"/>
              <a:gd name="connsiteX7192" fmla="*/ 5420800 w 12192439"/>
              <a:gd name="connsiteY7192" fmla="*/ 3553934 h 6839191"/>
              <a:gd name="connsiteX7193" fmla="*/ 5427996 w 12192439"/>
              <a:gd name="connsiteY7193" fmla="*/ 3534495 h 6839191"/>
              <a:gd name="connsiteX7194" fmla="*/ 5440107 w 12192439"/>
              <a:gd name="connsiteY7194" fmla="*/ 3539892 h 6839191"/>
              <a:gd name="connsiteX7195" fmla="*/ 5433898 w 12192439"/>
              <a:gd name="connsiteY7195" fmla="*/ 3558629 h 6839191"/>
              <a:gd name="connsiteX7196" fmla="*/ 5420800 w 12192439"/>
              <a:gd name="connsiteY7196" fmla="*/ 3553934 h 6839191"/>
              <a:gd name="connsiteX7197" fmla="*/ 5418826 w 12192439"/>
              <a:gd name="connsiteY7197" fmla="*/ 3553276 h 6839191"/>
              <a:gd name="connsiteX7198" fmla="*/ 5405047 w 12192439"/>
              <a:gd name="connsiteY7198" fmla="*/ 3548910 h 6839191"/>
              <a:gd name="connsiteX7199" fmla="*/ 5413231 w 12192439"/>
              <a:gd name="connsiteY7199" fmla="*/ 3528571 h 6839191"/>
              <a:gd name="connsiteX7200" fmla="*/ 5426087 w 12192439"/>
              <a:gd name="connsiteY7200" fmla="*/ 3533683 h 6839191"/>
              <a:gd name="connsiteX7201" fmla="*/ 5418826 w 12192439"/>
              <a:gd name="connsiteY7201" fmla="*/ 3553276 h 6839191"/>
              <a:gd name="connsiteX7202" fmla="*/ 5403138 w 12192439"/>
              <a:gd name="connsiteY7202" fmla="*/ 3548317 h 6839191"/>
              <a:gd name="connsiteX7203" fmla="*/ 5388746 w 12192439"/>
              <a:gd name="connsiteY7203" fmla="*/ 3544280 h 6839191"/>
              <a:gd name="connsiteX7204" fmla="*/ 5397939 w 12192439"/>
              <a:gd name="connsiteY7204" fmla="*/ 3523108 h 6839191"/>
              <a:gd name="connsiteX7205" fmla="*/ 5411410 w 12192439"/>
              <a:gd name="connsiteY7205" fmla="*/ 3527891 h 6839191"/>
              <a:gd name="connsiteX7206" fmla="*/ 5403138 w 12192439"/>
              <a:gd name="connsiteY7206" fmla="*/ 3548317 h 6839191"/>
              <a:gd name="connsiteX7207" fmla="*/ 5399189 w 12192439"/>
              <a:gd name="connsiteY7207" fmla="*/ 3520103 h 6839191"/>
              <a:gd name="connsiteX7208" fmla="*/ 5407197 w 12192439"/>
              <a:gd name="connsiteY7208" fmla="*/ 3499984 h 6839191"/>
              <a:gd name="connsiteX7209" fmla="*/ 5419659 w 12192439"/>
              <a:gd name="connsiteY7209" fmla="*/ 3505447 h 6839191"/>
              <a:gd name="connsiteX7210" fmla="*/ 5412573 w 12192439"/>
              <a:gd name="connsiteY7210" fmla="*/ 3524820 h 6839191"/>
              <a:gd name="connsiteX7211" fmla="*/ 5399189 w 12192439"/>
              <a:gd name="connsiteY7211" fmla="*/ 3520103 h 6839191"/>
              <a:gd name="connsiteX7212" fmla="*/ 5408426 w 12192439"/>
              <a:gd name="connsiteY7212" fmla="*/ 3496693 h 6839191"/>
              <a:gd name="connsiteX7213" fmla="*/ 5415117 w 12192439"/>
              <a:gd name="connsiteY7213" fmla="*/ 3477868 h 6839191"/>
              <a:gd name="connsiteX7214" fmla="*/ 5426658 w 12192439"/>
              <a:gd name="connsiteY7214" fmla="*/ 3483967 h 6839191"/>
              <a:gd name="connsiteX7215" fmla="*/ 5420800 w 12192439"/>
              <a:gd name="connsiteY7215" fmla="*/ 3502134 h 6839191"/>
              <a:gd name="connsiteX7216" fmla="*/ 5408426 w 12192439"/>
              <a:gd name="connsiteY7216" fmla="*/ 3496693 h 6839191"/>
              <a:gd name="connsiteX7217" fmla="*/ 5406759 w 12192439"/>
              <a:gd name="connsiteY7217" fmla="*/ 3496012 h 6839191"/>
              <a:gd name="connsiteX7218" fmla="*/ 5393748 w 12192439"/>
              <a:gd name="connsiteY7218" fmla="*/ 3490879 h 6839191"/>
              <a:gd name="connsiteX7219" fmla="*/ 5401383 w 12192439"/>
              <a:gd name="connsiteY7219" fmla="*/ 3471264 h 6839191"/>
              <a:gd name="connsiteX7220" fmla="*/ 5413538 w 12192439"/>
              <a:gd name="connsiteY7220" fmla="*/ 3477078 h 6839191"/>
              <a:gd name="connsiteX7221" fmla="*/ 5406759 w 12192439"/>
              <a:gd name="connsiteY7221" fmla="*/ 3496012 h 6839191"/>
              <a:gd name="connsiteX7222" fmla="*/ 5392168 w 12192439"/>
              <a:gd name="connsiteY7222" fmla="*/ 3490286 h 6839191"/>
              <a:gd name="connsiteX7223" fmla="*/ 5378632 w 12192439"/>
              <a:gd name="connsiteY7223" fmla="*/ 3485503 h 6839191"/>
              <a:gd name="connsiteX7224" fmla="*/ 5387188 w 12192439"/>
              <a:gd name="connsiteY7224" fmla="*/ 3465121 h 6839191"/>
              <a:gd name="connsiteX7225" fmla="*/ 5399891 w 12192439"/>
              <a:gd name="connsiteY7225" fmla="*/ 3470606 h 6839191"/>
              <a:gd name="connsiteX7226" fmla="*/ 5392168 w 12192439"/>
              <a:gd name="connsiteY7226" fmla="*/ 3490286 h 6839191"/>
              <a:gd name="connsiteX7227" fmla="*/ 5388504 w 12192439"/>
              <a:gd name="connsiteY7227" fmla="*/ 3461918 h 6839191"/>
              <a:gd name="connsiteX7228" fmla="*/ 5394450 w 12192439"/>
              <a:gd name="connsiteY7228" fmla="*/ 3446428 h 6839191"/>
              <a:gd name="connsiteX7229" fmla="*/ 5395986 w 12192439"/>
              <a:gd name="connsiteY7229" fmla="*/ 3442194 h 6839191"/>
              <a:gd name="connsiteX7230" fmla="*/ 5407746 w 12192439"/>
              <a:gd name="connsiteY7230" fmla="*/ 3448359 h 6839191"/>
              <a:gd name="connsiteX7231" fmla="*/ 5401076 w 12192439"/>
              <a:gd name="connsiteY7231" fmla="*/ 3467359 h 6839191"/>
              <a:gd name="connsiteX7232" fmla="*/ 5388504 w 12192439"/>
              <a:gd name="connsiteY7232" fmla="*/ 3461918 h 6839191"/>
              <a:gd name="connsiteX7233" fmla="*/ 5386508 w 12192439"/>
              <a:gd name="connsiteY7233" fmla="*/ 3461106 h 6839191"/>
              <a:gd name="connsiteX7234" fmla="*/ 5373651 w 12192439"/>
              <a:gd name="connsiteY7234" fmla="*/ 3456104 h 6839191"/>
              <a:gd name="connsiteX7235" fmla="*/ 5382076 w 12192439"/>
              <a:gd name="connsiteY7235" fmla="*/ 3435612 h 6839191"/>
              <a:gd name="connsiteX7236" fmla="*/ 5394033 w 12192439"/>
              <a:gd name="connsiteY7236" fmla="*/ 3441251 h 6839191"/>
              <a:gd name="connsiteX7237" fmla="*/ 5386508 w 12192439"/>
              <a:gd name="connsiteY7237" fmla="*/ 3461106 h 6839191"/>
              <a:gd name="connsiteX7238" fmla="*/ 5383195 w 12192439"/>
              <a:gd name="connsiteY7238" fmla="*/ 3432848 h 6839191"/>
              <a:gd name="connsiteX7239" fmla="*/ 5390435 w 12192439"/>
              <a:gd name="connsiteY7239" fmla="*/ 3413387 h 6839191"/>
              <a:gd name="connsiteX7240" fmla="*/ 5401449 w 12192439"/>
              <a:gd name="connsiteY7240" fmla="*/ 3419530 h 6839191"/>
              <a:gd name="connsiteX7241" fmla="*/ 5395065 w 12192439"/>
              <a:gd name="connsiteY7241" fmla="*/ 3438420 h 6839191"/>
              <a:gd name="connsiteX7242" fmla="*/ 5383195 w 12192439"/>
              <a:gd name="connsiteY7242" fmla="*/ 3432848 h 6839191"/>
              <a:gd name="connsiteX7243" fmla="*/ 5381286 w 12192439"/>
              <a:gd name="connsiteY7243" fmla="*/ 3432014 h 6839191"/>
              <a:gd name="connsiteX7244" fmla="*/ 5184091 w 12192439"/>
              <a:gd name="connsiteY7244" fmla="*/ 3381662 h 6839191"/>
              <a:gd name="connsiteX7245" fmla="*/ 4833908 w 12192439"/>
              <a:gd name="connsiteY7245" fmla="*/ 3367796 h 6839191"/>
              <a:gd name="connsiteX7246" fmla="*/ 3964298 w 12192439"/>
              <a:gd name="connsiteY7246" fmla="*/ 3411544 h 6839191"/>
              <a:gd name="connsiteX7247" fmla="*/ 3659728 w 12192439"/>
              <a:gd name="connsiteY7247" fmla="*/ 3431114 h 6839191"/>
              <a:gd name="connsiteX7248" fmla="*/ 3509484 w 12192439"/>
              <a:gd name="connsiteY7248" fmla="*/ 3439715 h 6839191"/>
              <a:gd name="connsiteX7249" fmla="*/ 3352614 w 12192439"/>
              <a:gd name="connsiteY7249" fmla="*/ 3449083 h 6839191"/>
              <a:gd name="connsiteX7250" fmla="*/ 3049295 w 12192439"/>
              <a:gd name="connsiteY7250" fmla="*/ 3464573 h 6839191"/>
              <a:gd name="connsiteX7251" fmla="*/ 3084574 w 12192439"/>
              <a:gd name="connsiteY7251" fmla="*/ 3416217 h 6839191"/>
              <a:gd name="connsiteX7252" fmla="*/ 3321964 w 12192439"/>
              <a:gd name="connsiteY7252" fmla="*/ 3403492 h 6839191"/>
              <a:gd name="connsiteX7253" fmla="*/ 3490242 w 12192439"/>
              <a:gd name="connsiteY7253" fmla="*/ 3393860 h 6839191"/>
              <a:gd name="connsiteX7254" fmla="*/ 3641716 w 12192439"/>
              <a:gd name="connsiteY7254" fmla="*/ 3385786 h 6839191"/>
              <a:gd name="connsiteX7255" fmla="*/ 3901089 w 12192439"/>
              <a:gd name="connsiteY7255" fmla="*/ 3370407 h 6839191"/>
              <a:gd name="connsiteX7256" fmla="*/ 4825702 w 12192439"/>
              <a:gd name="connsiteY7256" fmla="*/ 3331310 h 6839191"/>
              <a:gd name="connsiteX7257" fmla="*/ 5388548 w 12192439"/>
              <a:gd name="connsiteY7257" fmla="*/ 3412400 h 6839191"/>
              <a:gd name="connsiteX7258" fmla="*/ 5381286 w 12192439"/>
              <a:gd name="connsiteY7258" fmla="*/ 3432014 h 6839191"/>
              <a:gd name="connsiteX7259" fmla="*/ 5344339 w 12192439"/>
              <a:gd name="connsiteY7259" fmla="*/ 3389253 h 6839191"/>
              <a:gd name="connsiteX7260" fmla="*/ 5178891 w 12192439"/>
              <a:gd name="connsiteY7260" fmla="*/ 3347523 h 6839191"/>
              <a:gd name="connsiteX7261" fmla="*/ 4825680 w 12192439"/>
              <a:gd name="connsiteY7261" fmla="*/ 3328326 h 6839191"/>
              <a:gd name="connsiteX7262" fmla="*/ 3900892 w 12192439"/>
              <a:gd name="connsiteY7262" fmla="*/ 3367445 h 6839191"/>
              <a:gd name="connsiteX7263" fmla="*/ 3641540 w 12192439"/>
              <a:gd name="connsiteY7263" fmla="*/ 3382803 h 6839191"/>
              <a:gd name="connsiteX7264" fmla="*/ 3490111 w 12192439"/>
              <a:gd name="connsiteY7264" fmla="*/ 3390899 h 6839191"/>
              <a:gd name="connsiteX7265" fmla="*/ 3321788 w 12192439"/>
              <a:gd name="connsiteY7265" fmla="*/ 3400508 h 6839191"/>
              <a:gd name="connsiteX7266" fmla="*/ 3086812 w 12192439"/>
              <a:gd name="connsiteY7266" fmla="*/ 3413189 h 6839191"/>
              <a:gd name="connsiteX7267" fmla="*/ 3124614 w 12192439"/>
              <a:gd name="connsiteY7267" fmla="*/ 3364022 h 6839191"/>
              <a:gd name="connsiteX7268" fmla="*/ 3291467 w 12192439"/>
              <a:gd name="connsiteY7268" fmla="*/ 3354742 h 6839191"/>
              <a:gd name="connsiteX7269" fmla="*/ 3470848 w 12192439"/>
              <a:gd name="connsiteY7269" fmla="*/ 3344956 h 6839191"/>
              <a:gd name="connsiteX7270" fmla="*/ 3623506 w 12192439"/>
              <a:gd name="connsiteY7270" fmla="*/ 3337387 h 6839191"/>
              <a:gd name="connsiteX7271" fmla="*/ 3841632 w 12192439"/>
              <a:gd name="connsiteY7271" fmla="*/ 3325496 h 6839191"/>
              <a:gd name="connsiteX7272" fmla="*/ 4817431 w 12192439"/>
              <a:gd name="connsiteY7272" fmla="*/ 3291752 h 6839191"/>
              <a:gd name="connsiteX7273" fmla="*/ 5395657 w 12192439"/>
              <a:gd name="connsiteY7273" fmla="*/ 3391162 h 6839191"/>
              <a:gd name="connsiteX7274" fmla="*/ 5389492 w 12192439"/>
              <a:gd name="connsiteY7274" fmla="*/ 3409745 h 6839191"/>
              <a:gd name="connsiteX7275" fmla="*/ 5344339 w 12192439"/>
              <a:gd name="connsiteY7275" fmla="*/ 3389253 h 6839191"/>
              <a:gd name="connsiteX7276" fmla="*/ 3079966 w 12192439"/>
              <a:gd name="connsiteY7276" fmla="*/ 3413453 h 6839191"/>
              <a:gd name="connsiteX7277" fmla="*/ 3037315 w 12192439"/>
              <a:gd name="connsiteY7277" fmla="*/ 3414901 h 6839191"/>
              <a:gd name="connsiteX7278" fmla="*/ 3074043 w 12192439"/>
              <a:gd name="connsiteY7278" fmla="*/ 3366282 h 6839191"/>
              <a:gd name="connsiteX7279" fmla="*/ 3117549 w 12192439"/>
              <a:gd name="connsiteY7279" fmla="*/ 3364351 h 6839191"/>
              <a:gd name="connsiteX7280" fmla="*/ 3079966 w 12192439"/>
              <a:gd name="connsiteY7280" fmla="*/ 3413453 h 6839191"/>
              <a:gd name="connsiteX7281" fmla="*/ 3076347 w 12192439"/>
              <a:gd name="connsiteY7281" fmla="*/ 3363298 h 6839191"/>
              <a:gd name="connsiteX7282" fmla="*/ 3115641 w 12192439"/>
              <a:gd name="connsiteY7282" fmla="*/ 3313868 h 6839191"/>
              <a:gd name="connsiteX7283" fmla="*/ 3159894 w 12192439"/>
              <a:gd name="connsiteY7283" fmla="*/ 3311608 h 6839191"/>
              <a:gd name="connsiteX7284" fmla="*/ 3119919 w 12192439"/>
              <a:gd name="connsiteY7284" fmla="*/ 3361345 h 6839191"/>
              <a:gd name="connsiteX7285" fmla="*/ 3076347 w 12192439"/>
              <a:gd name="connsiteY7285" fmla="*/ 3363298 h 6839191"/>
              <a:gd name="connsiteX7286" fmla="*/ 3069326 w 12192439"/>
              <a:gd name="connsiteY7286" fmla="*/ 3363583 h 6839191"/>
              <a:gd name="connsiteX7287" fmla="*/ 3025161 w 12192439"/>
              <a:gd name="connsiteY7287" fmla="*/ 3365185 h 6839191"/>
              <a:gd name="connsiteX7288" fmla="*/ 3063336 w 12192439"/>
              <a:gd name="connsiteY7288" fmla="*/ 3316281 h 6839191"/>
              <a:gd name="connsiteX7289" fmla="*/ 3108401 w 12192439"/>
              <a:gd name="connsiteY7289" fmla="*/ 3314219 h 6839191"/>
              <a:gd name="connsiteX7290" fmla="*/ 3069326 w 12192439"/>
              <a:gd name="connsiteY7290" fmla="*/ 3363583 h 6839191"/>
              <a:gd name="connsiteX7291" fmla="*/ 3065662 w 12192439"/>
              <a:gd name="connsiteY7291" fmla="*/ 3313385 h 6839191"/>
              <a:gd name="connsiteX7292" fmla="*/ 3106448 w 12192439"/>
              <a:gd name="connsiteY7292" fmla="*/ 3263713 h 6839191"/>
              <a:gd name="connsiteX7293" fmla="*/ 3152193 w 12192439"/>
              <a:gd name="connsiteY7293" fmla="*/ 3261387 h 6839191"/>
              <a:gd name="connsiteX7294" fmla="*/ 3110748 w 12192439"/>
              <a:gd name="connsiteY7294" fmla="*/ 3311323 h 6839191"/>
              <a:gd name="connsiteX7295" fmla="*/ 3065662 w 12192439"/>
              <a:gd name="connsiteY7295" fmla="*/ 3313385 h 6839191"/>
              <a:gd name="connsiteX7296" fmla="*/ 3108817 w 12192439"/>
              <a:gd name="connsiteY7296" fmla="*/ 3260905 h 6839191"/>
              <a:gd name="connsiteX7297" fmla="*/ 3151973 w 12192439"/>
              <a:gd name="connsiteY7297" fmla="*/ 3210772 h 6839191"/>
              <a:gd name="connsiteX7298" fmla="*/ 3198157 w 12192439"/>
              <a:gd name="connsiteY7298" fmla="*/ 3208337 h 6839191"/>
              <a:gd name="connsiteX7299" fmla="*/ 3166892 w 12192439"/>
              <a:gd name="connsiteY7299" fmla="*/ 3244143 h 6839191"/>
              <a:gd name="connsiteX7300" fmla="*/ 3154584 w 12192439"/>
              <a:gd name="connsiteY7300" fmla="*/ 3258557 h 6839191"/>
              <a:gd name="connsiteX7301" fmla="*/ 3108817 w 12192439"/>
              <a:gd name="connsiteY7301" fmla="*/ 3260905 h 6839191"/>
              <a:gd name="connsiteX7302" fmla="*/ 3102016 w 12192439"/>
              <a:gd name="connsiteY7302" fmla="*/ 3261234 h 6839191"/>
              <a:gd name="connsiteX7303" fmla="*/ 3056469 w 12192439"/>
              <a:gd name="connsiteY7303" fmla="*/ 3263362 h 6839191"/>
              <a:gd name="connsiteX7304" fmla="*/ 3098835 w 12192439"/>
              <a:gd name="connsiteY7304" fmla="*/ 3213471 h 6839191"/>
              <a:gd name="connsiteX7305" fmla="*/ 3144996 w 12192439"/>
              <a:gd name="connsiteY7305" fmla="*/ 3211123 h 6839191"/>
              <a:gd name="connsiteX7306" fmla="*/ 3102016 w 12192439"/>
              <a:gd name="connsiteY7306" fmla="*/ 3261234 h 6839191"/>
              <a:gd name="connsiteX7307" fmla="*/ 3049865 w 12192439"/>
              <a:gd name="connsiteY7307" fmla="*/ 3263647 h 6839191"/>
              <a:gd name="connsiteX7308" fmla="*/ 3004471 w 12192439"/>
              <a:gd name="connsiteY7308" fmla="*/ 3265446 h 6839191"/>
              <a:gd name="connsiteX7309" fmla="*/ 3045872 w 12192439"/>
              <a:gd name="connsiteY7309" fmla="*/ 3215950 h 6839191"/>
              <a:gd name="connsiteX7310" fmla="*/ 3092077 w 12192439"/>
              <a:gd name="connsiteY7310" fmla="*/ 3213800 h 6839191"/>
              <a:gd name="connsiteX7311" fmla="*/ 3049865 w 12192439"/>
              <a:gd name="connsiteY7311" fmla="*/ 3263647 h 6839191"/>
              <a:gd name="connsiteX7312" fmla="*/ 3048176 w 12192439"/>
              <a:gd name="connsiteY7312" fmla="*/ 3213251 h 6839191"/>
              <a:gd name="connsiteX7313" fmla="*/ 3092165 w 12192439"/>
              <a:gd name="connsiteY7313" fmla="*/ 3163162 h 6839191"/>
              <a:gd name="connsiteX7314" fmla="*/ 3138941 w 12192439"/>
              <a:gd name="connsiteY7314" fmla="*/ 3160837 h 6839191"/>
              <a:gd name="connsiteX7315" fmla="*/ 3094403 w 12192439"/>
              <a:gd name="connsiteY7315" fmla="*/ 3211079 h 6839191"/>
              <a:gd name="connsiteX7316" fmla="*/ 3048176 w 12192439"/>
              <a:gd name="connsiteY7316" fmla="*/ 3213251 h 6839191"/>
              <a:gd name="connsiteX7317" fmla="*/ 3041616 w 12192439"/>
              <a:gd name="connsiteY7317" fmla="*/ 3213536 h 6839191"/>
              <a:gd name="connsiteX7318" fmla="*/ 2995432 w 12192439"/>
              <a:gd name="connsiteY7318" fmla="*/ 3215423 h 6839191"/>
              <a:gd name="connsiteX7319" fmla="*/ 3038522 w 12192439"/>
              <a:gd name="connsiteY7319" fmla="*/ 3165664 h 6839191"/>
              <a:gd name="connsiteX7320" fmla="*/ 3085430 w 12192439"/>
              <a:gd name="connsiteY7320" fmla="*/ 3163492 h 6839191"/>
              <a:gd name="connsiteX7321" fmla="*/ 3041616 w 12192439"/>
              <a:gd name="connsiteY7321" fmla="*/ 3213536 h 6839191"/>
              <a:gd name="connsiteX7322" fmla="*/ 3040848 w 12192439"/>
              <a:gd name="connsiteY7322" fmla="*/ 3163075 h 6839191"/>
              <a:gd name="connsiteX7323" fmla="*/ 3086483 w 12192439"/>
              <a:gd name="connsiteY7323" fmla="*/ 3112832 h 6839191"/>
              <a:gd name="connsiteX7324" fmla="*/ 3133873 w 12192439"/>
              <a:gd name="connsiteY7324" fmla="*/ 3110551 h 6839191"/>
              <a:gd name="connsiteX7325" fmla="*/ 3087755 w 12192439"/>
              <a:gd name="connsiteY7325" fmla="*/ 3160881 h 6839191"/>
              <a:gd name="connsiteX7326" fmla="*/ 3040848 w 12192439"/>
              <a:gd name="connsiteY7326" fmla="*/ 3163075 h 6839191"/>
              <a:gd name="connsiteX7327" fmla="*/ 3034288 w 12192439"/>
              <a:gd name="connsiteY7327" fmla="*/ 3163360 h 6839191"/>
              <a:gd name="connsiteX7328" fmla="*/ 2987358 w 12192439"/>
              <a:gd name="connsiteY7328" fmla="*/ 3165312 h 6839191"/>
              <a:gd name="connsiteX7329" fmla="*/ 3032182 w 12192439"/>
              <a:gd name="connsiteY7329" fmla="*/ 3115333 h 6839191"/>
              <a:gd name="connsiteX7330" fmla="*/ 3079769 w 12192439"/>
              <a:gd name="connsiteY7330" fmla="*/ 3113139 h 6839191"/>
              <a:gd name="connsiteX7331" fmla="*/ 3034288 w 12192439"/>
              <a:gd name="connsiteY7331" fmla="*/ 3163360 h 6839191"/>
              <a:gd name="connsiteX7332" fmla="*/ 3034485 w 12192439"/>
              <a:gd name="connsiteY7332" fmla="*/ 3112832 h 6839191"/>
              <a:gd name="connsiteX7333" fmla="*/ 3081854 w 12192439"/>
              <a:gd name="connsiteY7333" fmla="*/ 3062458 h 6839191"/>
              <a:gd name="connsiteX7334" fmla="*/ 3113403 w 12192439"/>
              <a:gd name="connsiteY7334" fmla="*/ 3061010 h 6839191"/>
              <a:gd name="connsiteX7335" fmla="*/ 3129836 w 12192439"/>
              <a:gd name="connsiteY7335" fmla="*/ 3060242 h 6839191"/>
              <a:gd name="connsiteX7336" fmla="*/ 3082095 w 12192439"/>
              <a:gd name="connsiteY7336" fmla="*/ 3110638 h 6839191"/>
              <a:gd name="connsiteX7337" fmla="*/ 3034485 w 12192439"/>
              <a:gd name="connsiteY7337" fmla="*/ 3112832 h 6839191"/>
              <a:gd name="connsiteX7338" fmla="*/ 3027969 w 12192439"/>
              <a:gd name="connsiteY7338" fmla="*/ 3113118 h 6839191"/>
              <a:gd name="connsiteX7339" fmla="*/ 2980316 w 12192439"/>
              <a:gd name="connsiteY7339" fmla="*/ 3115114 h 6839191"/>
              <a:gd name="connsiteX7340" fmla="*/ 3026938 w 12192439"/>
              <a:gd name="connsiteY7340" fmla="*/ 3064915 h 6839191"/>
              <a:gd name="connsiteX7341" fmla="*/ 3075184 w 12192439"/>
              <a:gd name="connsiteY7341" fmla="*/ 3062765 h 6839191"/>
              <a:gd name="connsiteX7342" fmla="*/ 3027969 w 12192439"/>
              <a:gd name="connsiteY7342" fmla="*/ 3113118 h 6839191"/>
              <a:gd name="connsiteX7343" fmla="*/ 2973997 w 12192439"/>
              <a:gd name="connsiteY7343" fmla="*/ 3115355 h 6839191"/>
              <a:gd name="connsiteX7344" fmla="*/ 2926365 w 12192439"/>
              <a:gd name="connsiteY7344" fmla="*/ 3117067 h 6839191"/>
              <a:gd name="connsiteX7345" fmla="*/ 2972066 w 12192439"/>
              <a:gd name="connsiteY7345" fmla="*/ 3067219 h 6839191"/>
              <a:gd name="connsiteX7346" fmla="*/ 3020443 w 12192439"/>
              <a:gd name="connsiteY7346" fmla="*/ 3065201 h 6839191"/>
              <a:gd name="connsiteX7347" fmla="*/ 2973997 w 12192439"/>
              <a:gd name="connsiteY7347" fmla="*/ 3115355 h 6839191"/>
              <a:gd name="connsiteX7348" fmla="*/ 2974326 w 12192439"/>
              <a:gd name="connsiteY7348" fmla="*/ 3064828 h 6839191"/>
              <a:gd name="connsiteX7349" fmla="*/ 3022791 w 12192439"/>
              <a:gd name="connsiteY7349" fmla="*/ 3014476 h 6839191"/>
              <a:gd name="connsiteX7350" fmla="*/ 3071673 w 12192439"/>
              <a:gd name="connsiteY7350" fmla="*/ 3012370 h 6839191"/>
              <a:gd name="connsiteX7351" fmla="*/ 3022725 w 12192439"/>
              <a:gd name="connsiteY7351" fmla="*/ 3062809 h 6839191"/>
              <a:gd name="connsiteX7352" fmla="*/ 2974326 w 12192439"/>
              <a:gd name="connsiteY7352" fmla="*/ 3064828 h 6839191"/>
              <a:gd name="connsiteX7353" fmla="*/ 3078211 w 12192439"/>
              <a:gd name="connsiteY7353" fmla="*/ 2959494 h 6839191"/>
              <a:gd name="connsiteX7354" fmla="*/ 3131021 w 12192439"/>
              <a:gd name="connsiteY7354" fmla="*/ 2909296 h 6839191"/>
              <a:gd name="connsiteX7355" fmla="*/ 3179925 w 12192439"/>
              <a:gd name="connsiteY7355" fmla="*/ 2907650 h 6839191"/>
              <a:gd name="connsiteX7356" fmla="*/ 3127269 w 12192439"/>
              <a:gd name="connsiteY7356" fmla="*/ 2957520 h 6839191"/>
              <a:gd name="connsiteX7357" fmla="*/ 3078211 w 12192439"/>
              <a:gd name="connsiteY7357" fmla="*/ 2959494 h 6839191"/>
              <a:gd name="connsiteX7358" fmla="*/ 3133280 w 12192439"/>
              <a:gd name="connsiteY7358" fmla="*/ 2907190 h 6839191"/>
              <a:gd name="connsiteX7359" fmla="*/ 3187560 w 12192439"/>
              <a:gd name="connsiteY7359" fmla="*/ 2857627 h 6839191"/>
              <a:gd name="connsiteX7360" fmla="*/ 3236047 w 12192439"/>
              <a:gd name="connsiteY7360" fmla="*/ 2856508 h 6839191"/>
              <a:gd name="connsiteX7361" fmla="*/ 3182185 w 12192439"/>
              <a:gd name="connsiteY7361" fmla="*/ 2905566 h 6839191"/>
              <a:gd name="connsiteX7362" fmla="*/ 3133280 w 12192439"/>
              <a:gd name="connsiteY7362" fmla="*/ 2907190 h 6839191"/>
              <a:gd name="connsiteX7363" fmla="*/ 3189776 w 12192439"/>
              <a:gd name="connsiteY7363" fmla="*/ 2855653 h 6839191"/>
              <a:gd name="connsiteX7364" fmla="*/ 3245130 w 12192439"/>
              <a:gd name="connsiteY7364" fmla="*/ 2807056 h 6839191"/>
              <a:gd name="connsiteX7365" fmla="*/ 3257592 w 12192439"/>
              <a:gd name="connsiteY7365" fmla="*/ 2806880 h 6839191"/>
              <a:gd name="connsiteX7366" fmla="*/ 3293091 w 12192439"/>
              <a:gd name="connsiteY7366" fmla="*/ 2806464 h 6839191"/>
              <a:gd name="connsiteX7367" fmla="*/ 3238241 w 12192439"/>
              <a:gd name="connsiteY7367" fmla="*/ 2854534 h 6839191"/>
              <a:gd name="connsiteX7368" fmla="*/ 3189776 w 12192439"/>
              <a:gd name="connsiteY7368" fmla="*/ 2855653 h 6839191"/>
              <a:gd name="connsiteX7369" fmla="*/ 3257570 w 12192439"/>
              <a:gd name="connsiteY7369" fmla="*/ 2805060 h 6839191"/>
              <a:gd name="connsiteX7370" fmla="*/ 3247302 w 12192439"/>
              <a:gd name="connsiteY7370" fmla="*/ 2805191 h 6839191"/>
              <a:gd name="connsiteX7371" fmla="*/ 3299760 w 12192439"/>
              <a:gd name="connsiteY7371" fmla="*/ 2760829 h 6839191"/>
              <a:gd name="connsiteX7372" fmla="*/ 3303929 w 12192439"/>
              <a:gd name="connsiteY7372" fmla="*/ 2757384 h 6839191"/>
              <a:gd name="connsiteX7373" fmla="*/ 3345044 w 12192439"/>
              <a:gd name="connsiteY7373" fmla="*/ 2757033 h 6839191"/>
              <a:gd name="connsiteX7374" fmla="*/ 3351648 w 12192439"/>
              <a:gd name="connsiteY7374" fmla="*/ 2756967 h 6839191"/>
              <a:gd name="connsiteX7375" fmla="*/ 3323499 w 12192439"/>
              <a:gd name="connsiteY7375" fmla="*/ 2780531 h 6839191"/>
              <a:gd name="connsiteX7376" fmla="*/ 3295241 w 12192439"/>
              <a:gd name="connsiteY7376" fmla="*/ 2804621 h 6839191"/>
              <a:gd name="connsiteX7377" fmla="*/ 3257570 w 12192439"/>
              <a:gd name="connsiteY7377" fmla="*/ 2805060 h 6839191"/>
              <a:gd name="connsiteX7378" fmla="*/ 3345022 w 12192439"/>
              <a:gd name="connsiteY7378" fmla="*/ 2755300 h 6839191"/>
              <a:gd name="connsiteX7379" fmla="*/ 3306035 w 12192439"/>
              <a:gd name="connsiteY7379" fmla="*/ 2755651 h 6839191"/>
              <a:gd name="connsiteX7380" fmla="*/ 4067130 w 12192439"/>
              <a:gd name="connsiteY7380" fmla="*/ 2201208 h 6839191"/>
              <a:gd name="connsiteX7381" fmla="*/ 4587435 w 12192439"/>
              <a:gd name="connsiteY7381" fmla="*/ 1872967 h 6839191"/>
              <a:gd name="connsiteX7382" fmla="*/ 5368012 w 12192439"/>
              <a:gd name="connsiteY7382" fmla="*/ 1369741 h 6839191"/>
              <a:gd name="connsiteX7383" fmla="*/ 5404740 w 12192439"/>
              <a:gd name="connsiteY7383" fmla="*/ 1344505 h 6839191"/>
              <a:gd name="connsiteX7384" fmla="*/ 5685373 w 12192439"/>
              <a:gd name="connsiteY7384" fmla="*/ 1119207 h 6839191"/>
              <a:gd name="connsiteX7385" fmla="*/ 5784388 w 12192439"/>
              <a:gd name="connsiteY7385" fmla="*/ 869983 h 6839191"/>
              <a:gd name="connsiteX7386" fmla="*/ 5579294 w 12192439"/>
              <a:gd name="connsiteY7386" fmla="*/ 673555 h 6839191"/>
              <a:gd name="connsiteX7387" fmla="*/ 5478216 w 12192439"/>
              <a:gd name="connsiteY7387" fmla="*/ 636446 h 6839191"/>
              <a:gd name="connsiteX7388" fmla="*/ 5000124 w 12192439"/>
              <a:gd name="connsiteY7388" fmla="*/ 539774 h 6839191"/>
              <a:gd name="connsiteX7389" fmla="*/ 4859161 w 12192439"/>
              <a:gd name="connsiteY7389" fmla="*/ 521156 h 6839191"/>
              <a:gd name="connsiteX7390" fmla="*/ 4034067 w 12192439"/>
              <a:gd name="connsiteY7390" fmla="*/ 447047 h 6839191"/>
              <a:gd name="connsiteX7391" fmla="*/ 3318651 w 12192439"/>
              <a:gd name="connsiteY7391" fmla="*/ 413927 h 6839191"/>
              <a:gd name="connsiteX7392" fmla="*/ 2957542 w 12192439"/>
              <a:gd name="connsiteY7392" fmla="*/ 399315 h 6839191"/>
              <a:gd name="connsiteX7393" fmla="*/ 2599088 w 12192439"/>
              <a:gd name="connsiteY7393" fmla="*/ 381570 h 6839191"/>
              <a:gd name="connsiteX7394" fmla="*/ 2617364 w 12192439"/>
              <a:gd name="connsiteY7394" fmla="*/ 371252 h 6839191"/>
              <a:gd name="connsiteX7395" fmla="*/ 2964958 w 12192439"/>
              <a:gd name="connsiteY7395" fmla="*/ 388027 h 6839191"/>
              <a:gd name="connsiteX7396" fmla="*/ 3299607 w 12192439"/>
              <a:gd name="connsiteY7396" fmla="*/ 401831 h 6839191"/>
              <a:gd name="connsiteX7397" fmla="*/ 4052738 w 12192439"/>
              <a:gd name="connsiteY7397" fmla="*/ 437751 h 6839191"/>
              <a:gd name="connsiteX7398" fmla="*/ 4886169 w 12192439"/>
              <a:gd name="connsiteY7398" fmla="*/ 514407 h 6839191"/>
              <a:gd name="connsiteX7399" fmla="*/ 5028515 w 12192439"/>
              <a:gd name="connsiteY7399" fmla="*/ 533567 h 6839191"/>
              <a:gd name="connsiteX7400" fmla="*/ 5510841 w 12192439"/>
              <a:gd name="connsiteY7400" fmla="*/ 631827 h 6839191"/>
              <a:gd name="connsiteX7401" fmla="*/ 5612664 w 12192439"/>
              <a:gd name="connsiteY7401" fmla="*/ 668932 h 6839191"/>
              <a:gd name="connsiteX7402" fmla="*/ 5823704 w 12192439"/>
              <a:gd name="connsiteY7402" fmla="*/ 862547 h 6839191"/>
              <a:gd name="connsiteX7403" fmla="*/ 5728024 w 12192439"/>
              <a:gd name="connsiteY7403" fmla="*/ 1112309 h 6839191"/>
              <a:gd name="connsiteX7404" fmla="*/ 5446404 w 12192439"/>
              <a:gd name="connsiteY7404" fmla="*/ 1340038 h 6839191"/>
              <a:gd name="connsiteX7405" fmla="*/ 5408887 w 12192439"/>
              <a:gd name="connsiteY7405" fmla="*/ 1365980 h 6839191"/>
              <a:gd name="connsiteX7406" fmla="*/ 4625589 w 12192439"/>
              <a:gd name="connsiteY7406" fmla="*/ 1874448 h 6839191"/>
              <a:gd name="connsiteX7407" fmla="*/ 4096815 w 12192439"/>
              <a:gd name="connsiteY7407" fmla="*/ 2210488 h 6839191"/>
              <a:gd name="connsiteX7408" fmla="*/ 3353754 w 12192439"/>
              <a:gd name="connsiteY7408" fmla="*/ 2755212 h 6839191"/>
              <a:gd name="connsiteX7409" fmla="*/ 3345022 w 12192439"/>
              <a:gd name="connsiteY7409" fmla="*/ 2755300 h 6839191"/>
              <a:gd name="connsiteX7410" fmla="*/ 2595907 w 12192439"/>
              <a:gd name="connsiteY7410" fmla="*/ 381397 h 6839191"/>
              <a:gd name="connsiteX7411" fmla="*/ 2559421 w 12192439"/>
              <a:gd name="connsiteY7411" fmla="*/ 379391 h 6839191"/>
              <a:gd name="connsiteX7412" fmla="*/ 2576512 w 12192439"/>
              <a:gd name="connsiteY7412" fmla="*/ 369117 h 6839191"/>
              <a:gd name="connsiteX7413" fmla="*/ 2614117 w 12192439"/>
              <a:gd name="connsiteY7413" fmla="*/ 371083 h 6839191"/>
              <a:gd name="connsiteX7414" fmla="*/ 2595907 w 12192439"/>
              <a:gd name="connsiteY7414" fmla="*/ 381397 h 6839191"/>
              <a:gd name="connsiteX7415" fmla="*/ 2556173 w 12192439"/>
              <a:gd name="connsiteY7415" fmla="*/ 379211 h 6839191"/>
              <a:gd name="connsiteX7416" fmla="*/ 2520214 w 12192439"/>
              <a:gd name="connsiteY7416" fmla="*/ 377199 h 6839191"/>
              <a:gd name="connsiteX7417" fmla="*/ 2536120 w 12192439"/>
              <a:gd name="connsiteY7417" fmla="*/ 366967 h 6839191"/>
              <a:gd name="connsiteX7418" fmla="*/ 2573221 w 12192439"/>
              <a:gd name="connsiteY7418" fmla="*/ 368941 h 6839191"/>
              <a:gd name="connsiteX7419" fmla="*/ 2556173 w 12192439"/>
              <a:gd name="connsiteY7419" fmla="*/ 379211 h 6839191"/>
              <a:gd name="connsiteX7420" fmla="*/ 2516945 w 12192439"/>
              <a:gd name="connsiteY7420" fmla="*/ 377020 h 6839191"/>
              <a:gd name="connsiteX7421" fmla="*/ 2481512 w 12192439"/>
              <a:gd name="connsiteY7421" fmla="*/ 375005 h 6839191"/>
              <a:gd name="connsiteX7422" fmla="*/ 2496168 w 12192439"/>
              <a:gd name="connsiteY7422" fmla="*/ 364817 h 6839191"/>
              <a:gd name="connsiteX7423" fmla="*/ 2532808 w 12192439"/>
              <a:gd name="connsiteY7423" fmla="*/ 366793 h 6839191"/>
              <a:gd name="connsiteX7424" fmla="*/ 2516945 w 12192439"/>
              <a:gd name="connsiteY7424" fmla="*/ 377020 h 6839191"/>
              <a:gd name="connsiteX7425" fmla="*/ 2478265 w 12192439"/>
              <a:gd name="connsiteY7425" fmla="*/ 374817 h 6839191"/>
              <a:gd name="connsiteX7426" fmla="*/ 2443403 w 12192439"/>
              <a:gd name="connsiteY7426" fmla="*/ 372787 h 6839191"/>
              <a:gd name="connsiteX7427" fmla="*/ 2456742 w 12192439"/>
              <a:gd name="connsiteY7427" fmla="*/ 362647 h 6839191"/>
              <a:gd name="connsiteX7428" fmla="*/ 2481688 w 12192439"/>
              <a:gd name="connsiteY7428" fmla="*/ 364027 h 6839191"/>
              <a:gd name="connsiteX7429" fmla="*/ 2492855 w 12192439"/>
              <a:gd name="connsiteY7429" fmla="*/ 364632 h 6839191"/>
              <a:gd name="connsiteX7430" fmla="*/ 2478265 w 12192439"/>
              <a:gd name="connsiteY7430" fmla="*/ 374817 h 6839191"/>
              <a:gd name="connsiteX7431" fmla="*/ 2440155 w 12192439"/>
              <a:gd name="connsiteY7431" fmla="*/ 372594 h 6839191"/>
              <a:gd name="connsiteX7432" fmla="*/ 2406017 w 12192439"/>
              <a:gd name="connsiteY7432" fmla="*/ 370460 h 6839191"/>
              <a:gd name="connsiteX7433" fmla="*/ 2418018 w 12192439"/>
              <a:gd name="connsiteY7433" fmla="*/ 360404 h 6839191"/>
              <a:gd name="connsiteX7434" fmla="*/ 2453495 w 12192439"/>
              <a:gd name="connsiteY7434" fmla="*/ 362465 h 6839191"/>
              <a:gd name="connsiteX7435" fmla="*/ 2440155 w 12192439"/>
              <a:gd name="connsiteY7435" fmla="*/ 372594 h 6839191"/>
              <a:gd name="connsiteX7436" fmla="*/ 2402857 w 12192439"/>
              <a:gd name="connsiteY7436" fmla="*/ 370251 h 6839191"/>
              <a:gd name="connsiteX7437" fmla="*/ 2369553 w 12192439"/>
              <a:gd name="connsiteY7437" fmla="*/ 367919 h 6839191"/>
              <a:gd name="connsiteX7438" fmla="*/ 2380062 w 12192439"/>
              <a:gd name="connsiteY7438" fmla="*/ 358002 h 6839191"/>
              <a:gd name="connsiteX7439" fmla="*/ 2414815 w 12192439"/>
              <a:gd name="connsiteY7439" fmla="*/ 360211 h 6839191"/>
              <a:gd name="connsiteX7440" fmla="*/ 2402857 w 12192439"/>
              <a:gd name="connsiteY7440" fmla="*/ 370251 h 6839191"/>
              <a:gd name="connsiteX7441" fmla="*/ 2366459 w 12192439"/>
              <a:gd name="connsiteY7441" fmla="*/ 367691 h 6839191"/>
              <a:gd name="connsiteX7442" fmla="*/ 2334010 w 12192439"/>
              <a:gd name="connsiteY7442" fmla="*/ 365097 h 6839191"/>
              <a:gd name="connsiteX7443" fmla="*/ 2342918 w 12192439"/>
              <a:gd name="connsiteY7443" fmla="*/ 355380 h 6839191"/>
              <a:gd name="connsiteX7444" fmla="*/ 2376903 w 12192439"/>
              <a:gd name="connsiteY7444" fmla="*/ 357796 h 6839191"/>
              <a:gd name="connsiteX7445" fmla="*/ 2366459 w 12192439"/>
              <a:gd name="connsiteY7445" fmla="*/ 367691 h 6839191"/>
              <a:gd name="connsiteX7446" fmla="*/ 2331004 w 12192439"/>
              <a:gd name="connsiteY7446" fmla="*/ 364841 h 6839191"/>
              <a:gd name="connsiteX7447" fmla="*/ 2299455 w 12192439"/>
              <a:gd name="connsiteY7447" fmla="*/ 361923 h 6839191"/>
              <a:gd name="connsiteX7448" fmla="*/ 2306717 w 12192439"/>
              <a:gd name="connsiteY7448" fmla="*/ 352464 h 6839191"/>
              <a:gd name="connsiteX7449" fmla="*/ 2339868 w 12192439"/>
              <a:gd name="connsiteY7449" fmla="*/ 355150 h 6839191"/>
              <a:gd name="connsiteX7450" fmla="*/ 2331004 w 12192439"/>
              <a:gd name="connsiteY7450" fmla="*/ 364841 h 6839191"/>
              <a:gd name="connsiteX7451" fmla="*/ 2296537 w 12192439"/>
              <a:gd name="connsiteY7451" fmla="*/ 361629 h 6839191"/>
              <a:gd name="connsiteX7452" fmla="*/ 2265865 w 12192439"/>
              <a:gd name="connsiteY7452" fmla="*/ 358322 h 6839191"/>
              <a:gd name="connsiteX7453" fmla="*/ 2271503 w 12192439"/>
              <a:gd name="connsiteY7453" fmla="*/ 349160 h 6839191"/>
              <a:gd name="connsiteX7454" fmla="*/ 2303755 w 12192439"/>
              <a:gd name="connsiteY7454" fmla="*/ 352197 h 6839191"/>
              <a:gd name="connsiteX7455" fmla="*/ 2296537 w 12192439"/>
              <a:gd name="connsiteY7455" fmla="*/ 361629 h 6839191"/>
              <a:gd name="connsiteX7456" fmla="*/ 2263034 w 12192439"/>
              <a:gd name="connsiteY7456" fmla="*/ 357993 h 6839191"/>
              <a:gd name="connsiteX7457" fmla="*/ 2233240 w 12192439"/>
              <a:gd name="connsiteY7457" fmla="*/ 354222 h 6839191"/>
              <a:gd name="connsiteX7458" fmla="*/ 2237233 w 12192439"/>
              <a:gd name="connsiteY7458" fmla="*/ 345376 h 6839191"/>
              <a:gd name="connsiteX7459" fmla="*/ 2268607 w 12192439"/>
              <a:gd name="connsiteY7459" fmla="*/ 348868 h 6839191"/>
              <a:gd name="connsiteX7460" fmla="*/ 2263034 w 12192439"/>
              <a:gd name="connsiteY7460" fmla="*/ 357993 h 6839191"/>
              <a:gd name="connsiteX7461" fmla="*/ 2230454 w 12192439"/>
              <a:gd name="connsiteY7461" fmla="*/ 353844 h 6839191"/>
              <a:gd name="connsiteX7462" fmla="*/ 2212551 w 12192439"/>
              <a:gd name="connsiteY7462" fmla="*/ 351242 h 6839191"/>
              <a:gd name="connsiteX7463" fmla="*/ 2215557 w 12192439"/>
              <a:gd name="connsiteY7463" fmla="*/ 342651 h 6839191"/>
              <a:gd name="connsiteX7464" fmla="*/ 2234425 w 12192439"/>
              <a:gd name="connsiteY7464" fmla="*/ 345047 h 6839191"/>
              <a:gd name="connsiteX7465" fmla="*/ 2230454 w 12192439"/>
              <a:gd name="connsiteY7465" fmla="*/ 353844 h 6839191"/>
              <a:gd name="connsiteX7466" fmla="*/ 2209743 w 12192439"/>
              <a:gd name="connsiteY7466" fmla="*/ 350819 h 6839191"/>
              <a:gd name="connsiteX7467" fmla="*/ 2181594 w 12192439"/>
              <a:gd name="connsiteY7467" fmla="*/ 346102 h 6839191"/>
              <a:gd name="connsiteX7468" fmla="*/ 2183007 w 12192439"/>
              <a:gd name="connsiteY7468" fmla="*/ 337918 h 6839191"/>
              <a:gd name="connsiteX7469" fmla="*/ 2212726 w 12192439"/>
              <a:gd name="connsiteY7469" fmla="*/ 342284 h 6839191"/>
              <a:gd name="connsiteX7470" fmla="*/ 2209743 w 12192439"/>
              <a:gd name="connsiteY7470" fmla="*/ 350819 h 6839191"/>
              <a:gd name="connsiteX7471" fmla="*/ 2178755 w 12192439"/>
              <a:gd name="connsiteY7471" fmla="*/ 345580 h 6839191"/>
              <a:gd name="connsiteX7472" fmla="*/ 2161846 w 12192439"/>
              <a:gd name="connsiteY7472" fmla="*/ 342291 h 6839191"/>
              <a:gd name="connsiteX7473" fmla="*/ 2150676 w 12192439"/>
              <a:gd name="connsiteY7473" fmla="*/ 339989 h 6839191"/>
              <a:gd name="connsiteX7474" fmla="*/ 2150544 w 12192439"/>
              <a:gd name="connsiteY7474" fmla="*/ 332396 h 6839191"/>
              <a:gd name="connsiteX7475" fmla="*/ 2158919 w 12192439"/>
              <a:gd name="connsiteY7475" fmla="*/ 333899 h 6839191"/>
              <a:gd name="connsiteX7476" fmla="*/ 2180157 w 12192439"/>
              <a:gd name="connsiteY7476" fmla="*/ 337475 h 6839191"/>
              <a:gd name="connsiteX7477" fmla="*/ 2178755 w 12192439"/>
              <a:gd name="connsiteY7477" fmla="*/ 345580 h 6839191"/>
              <a:gd name="connsiteX7478" fmla="*/ 2147683 w 12192439"/>
              <a:gd name="connsiteY7478" fmla="*/ 339371 h 6839191"/>
              <a:gd name="connsiteX7479" fmla="*/ 2119372 w 12192439"/>
              <a:gd name="connsiteY7479" fmla="*/ 333504 h 6839191"/>
              <a:gd name="connsiteX7480" fmla="*/ 2117817 w 12192439"/>
              <a:gd name="connsiteY7480" fmla="*/ 326525 h 6839191"/>
              <a:gd name="connsiteX7481" fmla="*/ 2136795 w 12192439"/>
              <a:gd name="connsiteY7481" fmla="*/ 329930 h 6839191"/>
              <a:gd name="connsiteX7482" fmla="*/ 2147550 w 12192439"/>
              <a:gd name="connsiteY7482" fmla="*/ 331861 h 6839191"/>
              <a:gd name="connsiteX7483" fmla="*/ 2147683 w 12192439"/>
              <a:gd name="connsiteY7483" fmla="*/ 339371 h 6839191"/>
              <a:gd name="connsiteX7484" fmla="*/ 2116061 w 12192439"/>
              <a:gd name="connsiteY7484" fmla="*/ 332815 h 6839191"/>
              <a:gd name="connsiteX7485" fmla="*/ 2087537 w 12192439"/>
              <a:gd name="connsiteY7485" fmla="*/ 326907 h 6839191"/>
              <a:gd name="connsiteX7486" fmla="*/ 2084733 w 12192439"/>
              <a:gd name="connsiteY7486" fmla="*/ 320621 h 6839191"/>
              <a:gd name="connsiteX7487" fmla="*/ 2114537 w 12192439"/>
              <a:gd name="connsiteY7487" fmla="*/ 325935 h 6839191"/>
              <a:gd name="connsiteX7488" fmla="*/ 2116061 w 12192439"/>
              <a:gd name="connsiteY7488" fmla="*/ 332815 h 6839191"/>
              <a:gd name="connsiteX7489" fmla="*/ 2083707 w 12192439"/>
              <a:gd name="connsiteY7489" fmla="*/ 326117 h 6839191"/>
              <a:gd name="connsiteX7490" fmla="*/ 2040309 w 12192439"/>
              <a:gd name="connsiteY7490" fmla="*/ 317319 h 6839191"/>
              <a:gd name="connsiteX7491" fmla="*/ 2036514 w 12192439"/>
              <a:gd name="connsiteY7491" fmla="*/ 312231 h 6839191"/>
              <a:gd name="connsiteX7492" fmla="*/ 2080971 w 12192439"/>
              <a:gd name="connsiteY7492" fmla="*/ 319954 h 6839191"/>
              <a:gd name="connsiteX7493" fmla="*/ 2083707 w 12192439"/>
              <a:gd name="connsiteY7493" fmla="*/ 326117 h 6839191"/>
              <a:gd name="connsiteX7494" fmla="*/ 2035529 w 12192439"/>
              <a:gd name="connsiteY7494" fmla="*/ 316378 h 6839191"/>
              <a:gd name="connsiteX7495" fmla="*/ 2005462 w 12192439"/>
              <a:gd name="connsiteY7495" fmla="*/ 310599 h 6839191"/>
              <a:gd name="connsiteX7496" fmla="*/ 2001160 w 12192439"/>
              <a:gd name="connsiteY7496" fmla="*/ 306371 h 6839191"/>
              <a:gd name="connsiteX7497" fmla="*/ 2031880 w 12192439"/>
              <a:gd name="connsiteY7497" fmla="*/ 311446 h 6839191"/>
              <a:gd name="connsiteX7498" fmla="*/ 2035529 w 12192439"/>
              <a:gd name="connsiteY7498" fmla="*/ 316378 h 6839191"/>
              <a:gd name="connsiteX7499" fmla="*/ 2005203 w 12192439"/>
              <a:gd name="connsiteY7499" fmla="*/ 315048 h 6839191"/>
              <a:gd name="connsiteX7500" fmla="*/ 2009234 w 12192439"/>
              <a:gd name="connsiteY7500" fmla="*/ 318962 h 6839191"/>
              <a:gd name="connsiteX7501" fmla="*/ 1981982 w 12192439"/>
              <a:gd name="connsiteY7501" fmla="*/ 313302 h 6839191"/>
              <a:gd name="connsiteX7502" fmla="*/ 1977638 w 12192439"/>
              <a:gd name="connsiteY7502" fmla="*/ 310044 h 6839191"/>
              <a:gd name="connsiteX7503" fmla="*/ 2005203 w 12192439"/>
              <a:gd name="connsiteY7503" fmla="*/ 315048 h 6839191"/>
              <a:gd name="connsiteX7504" fmla="*/ 2011189 w 12192439"/>
              <a:gd name="connsiteY7504" fmla="*/ 316174 h 6839191"/>
              <a:gd name="connsiteX7505" fmla="*/ 2039493 w 12192439"/>
              <a:gd name="connsiteY7505" fmla="*/ 321663 h 6839191"/>
              <a:gd name="connsiteX7506" fmla="*/ 2043203 w 12192439"/>
              <a:gd name="connsiteY7506" fmla="*/ 326540 h 6839191"/>
              <a:gd name="connsiteX7507" fmla="*/ 2015493 w 12192439"/>
              <a:gd name="connsiteY7507" fmla="*/ 320320 h 6839191"/>
              <a:gd name="connsiteX7508" fmla="*/ 2011189 w 12192439"/>
              <a:gd name="connsiteY7508" fmla="*/ 316174 h 6839191"/>
              <a:gd name="connsiteX7509" fmla="*/ 2047392 w 12192439"/>
              <a:gd name="connsiteY7509" fmla="*/ 331942 h 6839191"/>
              <a:gd name="connsiteX7510" fmla="*/ 2051148 w 12192439"/>
              <a:gd name="connsiteY7510" fmla="*/ 336714 h 6839191"/>
              <a:gd name="connsiteX7511" fmla="*/ 2025748 w 12192439"/>
              <a:gd name="connsiteY7511" fmla="*/ 330068 h 6839191"/>
              <a:gd name="connsiteX7512" fmla="*/ 2021529 w 12192439"/>
              <a:gd name="connsiteY7512" fmla="*/ 326079 h 6839191"/>
              <a:gd name="connsiteX7513" fmla="*/ 2047392 w 12192439"/>
              <a:gd name="connsiteY7513" fmla="*/ 331942 h 6839191"/>
              <a:gd name="connsiteX7514" fmla="*/ 2052477 w 12192439"/>
              <a:gd name="connsiteY7514" fmla="*/ 333122 h 6839191"/>
              <a:gd name="connsiteX7515" fmla="*/ 2090960 w 12192439"/>
              <a:gd name="connsiteY7515" fmla="*/ 342218 h 6839191"/>
              <a:gd name="connsiteX7516" fmla="*/ 2093738 w 12192439"/>
              <a:gd name="connsiteY7516" fmla="*/ 348324 h 6839191"/>
              <a:gd name="connsiteX7517" fmla="*/ 2056453 w 12192439"/>
              <a:gd name="connsiteY7517" fmla="*/ 338135 h 6839191"/>
              <a:gd name="connsiteX7518" fmla="*/ 2052477 w 12192439"/>
              <a:gd name="connsiteY7518" fmla="*/ 333122 h 6839191"/>
              <a:gd name="connsiteX7519" fmla="*/ 2095109 w 12192439"/>
              <a:gd name="connsiteY7519" fmla="*/ 353090 h 6839191"/>
              <a:gd name="connsiteX7520" fmla="*/ 2096035 w 12192439"/>
              <a:gd name="connsiteY7520" fmla="*/ 353344 h 6839191"/>
              <a:gd name="connsiteX7521" fmla="*/ 2098830 w 12192439"/>
              <a:gd name="connsiteY7521" fmla="*/ 359400 h 6839191"/>
              <a:gd name="connsiteX7522" fmla="*/ 2090736 w 12192439"/>
              <a:gd name="connsiteY7522" fmla="*/ 356833 h 6839191"/>
              <a:gd name="connsiteX7523" fmla="*/ 2065073 w 12192439"/>
              <a:gd name="connsiteY7523" fmla="*/ 348724 h 6839191"/>
              <a:gd name="connsiteX7524" fmla="*/ 2060970 w 12192439"/>
              <a:gd name="connsiteY7524" fmla="*/ 343739 h 6839191"/>
              <a:gd name="connsiteX7525" fmla="*/ 2095109 w 12192439"/>
              <a:gd name="connsiteY7525" fmla="*/ 353090 h 6839191"/>
              <a:gd name="connsiteX7526" fmla="*/ 2100039 w 12192439"/>
              <a:gd name="connsiteY7526" fmla="*/ 354448 h 6839191"/>
              <a:gd name="connsiteX7527" fmla="*/ 2122639 w 12192439"/>
              <a:gd name="connsiteY7527" fmla="*/ 360652 h 6839191"/>
              <a:gd name="connsiteX7528" fmla="*/ 2124337 w 12192439"/>
              <a:gd name="connsiteY7528" fmla="*/ 367432 h 6839191"/>
              <a:gd name="connsiteX7529" fmla="*/ 2102922 w 12192439"/>
              <a:gd name="connsiteY7529" fmla="*/ 360694 h 6839191"/>
              <a:gd name="connsiteX7530" fmla="*/ 2100039 w 12192439"/>
              <a:gd name="connsiteY7530" fmla="*/ 354448 h 6839191"/>
              <a:gd name="connsiteX7531" fmla="*/ 2125531 w 12192439"/>
              <a:gd name="connsiteY7531" fmla="*/ 372134 h 6839191"/>
              <a:gd name="connsiteX7532" fmla="*/ 2127277 w 12192439"/>
              <a:gd name="connsiteY7532" fmla="*/ 378843 h 6839191"/>
              <a:gd name="connsiteX7533" fmla="*/ 2108189 w 12192439"/>
              <a:gd name="connsiteY7533" fmla="*/ 371980 h 6839191"/>
              <a:gd name="connsiteX7534" fmla="*/ 2105284 w 12192439"/>
              <a:gd name="connsiteY7534" fmla="*/ 365778 h 6839191"/>
              <a:gd name="connsiteX7535" fmla="*/ 2125531 w 12192439"/>
              <a:gd name="connsiteY7535" fmla="*/ 372134 h 6839191"/>
              <a:gd name="connsiteX7536" fmla="*/ 2128988 w 12192439"/>
              <a:gd name="connsiteY7536" fmla="*/ 373204 h 6839191"/>
              <a:gd name="connsiteX7537" fmla="*/ 2149419 w 12192439"/>
              <a:gd name="connsiteY7537" fmla="*/ 379475 h 6839191"/>
              <a:gd name="connsiteX7538" fmla="*/ 2149919 w 12192439"/>
              <a:gd name="connsiteY7538" fmla="*/ 386752 h 6839191"/>
              <a:gd name="connsiteX7539" fmla="*/ 2130785 w 12192439"/>
              <a:gd name="connsiteY7539" fmla="*/ 380080 h 6839191"/>
              <a:gd name="connsiteX7540" fmla="*/ 2128988 w 12192439"/>
              <a:gd name="connsiteY7540" fmla="*/ 373204 h 6839191"/>
              <a:gd name="connsiteX7541" fmla="*/ 2152466 w 12192439"/>
              <a:gd name="connsiteY7541" fmla="*/ 380396 h 6839191"/>
              <a:gd name="connsiteX7542" fmla="*/ 2167065 w 12192439"/>
              <a:gd name="connsiteY7542" fmla="*/ 384769 h 6839191"/>
              <a:gd name="connsiteX7543" fmla="*/ 2173037 w 12192439"/>
              <a:gd name="connsiteY7543" fmla="*/ 386478 h 6839191"/>
              <a:gd name="connsiteX7544" fmla="*/ 2172203 w 12192439"/>
              <a:gd name="connsiteY7544" fmla="*/ 394236 h 6839191"/>
              <a:gd name="connsiteX7545" fmla="*/ 2170367 w 12192439"/>
              <a:gd name="connsiteY7545" fmla="*/ 393650 h 6839191"/>
              <a:gd name="connsiteX7546" fmla="*/ 2152986 w 12192439"/>
              <a:gd name="connsiteY7546" fmla="*/ 387799 h 6839191"/>
              <a:gd name="connsiteX7547" fmla="*/ 2152466 w 12192439"/>
              <a:gd name="connsiteY7547" fmla="*/ 380396 h 6839191"/>
              <a:gd name="connsiteX7548" fmla="*/ 2169099 w 12192439"/>
              <a:gd name="connsiteY7548" fmla="*/ 397483 h 6839191"/>
              <a:gd name="connsiteX7549" fmla="*/ 2171789 w 12192439"/>
              <a:gd name="connsiteY7549" fmla="*/ 398341 h 6839191"/>
              <a:gd name="connsiteX7550" fmla="*/ 2171093 w 12192439"/>
              <a:gd name="connsiteY7550" fmla="*/ 405976 h 6839191"/>
              <a:gd name="connsiteX7551" fmla="*/ 2153934 w 12192439"/>
              <a:gd name="connsiteY7551" fmla="*/ 399510 h 6839191"/>
              <a:gd name="connsiteX7552" fmla="*/ 2153320 w 12192439"/>
              <a:gd name="connsiteY7552" fmla="*/ 392178 h 6839191"/>
              <a:gd name="connsiteX7553" fmla="*/ 2169099 w 12192439"/>
              <a:gd name="connsiteY7553" fmla="*/ 397483 h 6839191"/>
              <a:gd name="connsiteX7554" fmla="*/ 2174595 w 12192439"/>
              <a:gd name="connsiteY7554" fmla="*/ 399236 h 6839191"/>
              <a:gd name="connsiteX7555" fmla="*/ 2193472 w 12192439"/>
              <a:gd name="connsiteY7555" fmla="*/ 404738 h 6839191"/>
              <a:gd name="connsiteX7556" fmla="*/ 2191420 w 12192439"/>
              <a:gd name="connsiteY7556" fmla="*/ 412839 h 6839191"/>
              <a:gd name="connsiteX7557" fmla="*/ 2173897 w 12192439"/>
              <a:gd name="connsiteY7557" fmla="*/ 406992 h 6839191"/>
              <a:gd name="connsiteX7558" fmla="*/ 2174595 w 12192439"/>
              <a:gd name="connsiteY7558" fmla="*/ 399236 h 6839191"/>
              <a:gd name="connsiteX7559" fmla="*/ 2196162 w 12192439"/>
              <a:gd name="connsiteY7559" fmla="*/ 405443 h 6839191"/>
              <a:gd name="connsiteX7560" fmla="*/ 2210532 w 12192439"/>
              <a:gd name="connsiteY7560" fmla="*/ 409030 h 6839191"/>
              <a:gd name="connsiteX7561" fmla="*/ 2208163 w 12192439"/>
              <a:gd name="connsiteY7561" fmla="*/ 417641 h 6839191"/>
              <a:gd name="connsiteX7562" fmla="*/ 2194077 w 12192439"/>
              <a:gd name="connsiteY7562" fmla="*/ 413655 h 6839191"/>
              <a:gd name="connsiteX7563" fmla="*/ 2196162 w 12192439"/>
              <a:gd name="connsiteY7563" fmla="*/ 405443 h 6839191"/>
              <a:gd name="connsiteX7564" fmla="*/ 2207176 w 12192439"/>
              <a:gd name="connsiteY7564" fmla="*/ 421452 h 6839191"/>
              <a:gd name="connsiteX7565" fmla="*/ 2205113 w 12192439"/>
              <a:gd name="connsiteY7565" fmla="*/ 430031 h 6839191"/>
              <a:gd name="connsiteX7566" fmla="*/ 2191238 w 12192439"/>
              <a:gd name="connsiteY7566" fmla="*/ 425548 h 6839191"/>
              <a:gd name="connsiteX7567" fmla="*/ 2193130 w 12192439"/>
              <a:gd name="connsiteY7567" fmla="*/ 417481 h 6839191"/>
              <a:gd name="connsiteX7568" fmla="*/ 2207176 w 12192439"/>
              <a:gd name="connsiteY7568" fmla="*/ 421452 h 6839191"/>
              <a:gd name="connsiteX7569" fmla="*/ 2209786 w 12192439"/>
              <a:gd name="connsiteY7569" fmla="*/ 422143 h 6839191"/>
              <a:gd name="connsiteX7570" fmla="*/ 2228457 w 12192439"/>
              <a:gd name="connsiteY7570" fmla="*/ 426698 h 6839191"/>
              <a:gd name="connsiteX7571" fmla="*/ 2224903 w 12192439"/>
              <a:gd name="connsiteY7571" fmla="*/ 435529 h 6839191"/>
              <a:gd name="connsiteX7572" fmla="*/ 2207680 w 12192439"/>
              <a:gd name="connsiteY7572" fmla="*/ 430792 h 6839191"/>
              <a:gd name="connsiteX7573" fmla="*/ 2209786 w 12192439"/>
              <a:gd name="connsiteY7573" fmla="*/ 422143 h 6839191"/>
              <a:gd name="connsiteX7574" fmla="*/ 2231024 w 12192439"/>
              <a:gd name="connsiteY7574" fmla="*/ 427277 h 6839191"/>
              <a:gd name="connsiteX7575" fmla="*/ 2250726 w 12192439"/>
              <a:gd name="connsiteY7575" fmla="*/ 431371 h 6839191"/>
              <a:gd name="connsiteX7576" fmla="*/ 2245680 w 12192439"/>
              <a:gd name="connsiteY7576" fmla="*/ 440443 h 6839191"/>
              <a:gd name="connsiteX7577" fmla="*/ 2227426 w 12192439"/>
              <a:gd name="connsiteY7577" fmla="*/ 436167 h 6839191"/>
              <a:gd name="connsiteX7578" fmla="*/ 2231024 w 12192439"/>
              <a:gd name="connsiteY7578" fmla="*/ 427277 h 6839191"/>
              <a:gd name="connsiteX7579" fmla="*/ 2243815 w 12192439"/>
              <a:gd name="connsiteY7579" fmla="*/ 443965 h 6839191"/>
              <a:gd name="connsiteX7580" fmla="*/ 2239076 w 12192439"/>
              <a:gd name="connsiteY7580" fmla="*/ 452943 h 6839191"/>
              <a:gd name="connsiteX7581" fmla="*/ 2222753 w 12192439"/>
              <a:gd name="connsiteY7581" fmla="*/ 448612 h 6839191"/>
              <a:gd name="connsiteX7582" fmla="*/ 2226044 w 12192439"/>
              <a:gd name="connsiteY7582" fmla="*/ 439779 h 6839191"/>
              <a:gd name="connsiteX7583" fmla="*/ 2243815 w 12192439"/>
              <a:gd name="connsiteY7583" fmla="*/ 443965 h 6839191"/>
              <a:gd name="connsiteX7584" fmla="*/ 2235829 w 12192439"/>
              <a:gd name="connsiteY7584" fmla="*/ 465023 h 6839191"/>
              <a:gd name="connsiteX7585" fmla="*/ 2239844 w 12192439"/>
              <a:gd name="connsiteY7585" fmla="*/ 456990 h 6839191"/>
              <a:gd name="connsiteX7586" fmla="*/ 2256870 w 12192439"/>
              <a:gd name="connsiteY7586" fmla="*/ 460907 h 6839191"/>
              <a:gd name="connsiteX7587" fmla="*/ 2251077 w 12192439"/>
              <a:gd name="connsiteY7587" fmla="*/ 469959 h 6839191"/>
              <a:gd name="connsiteX7588" fmla="*/ 2235390 w 12192439"/>
              <a:gd name="connsiteY7588" fmla="*/ 465883 h 6839191"/>
              <a:gd name="connsiteX7589" fmla="*/ 2235829 w 12192439"/>
              <a:gd name="connsiteY7589" fmla="*/ 465023 h 6839191"/>
              <a:gd name="connsiteX7590" fmla="*/ 2267993 w 12192439"/>
              <a:gd name="connsiteY7590" fmla="*/ 477537 h 6839191"/>
              <a:gd name="connsiteX7591" fmla="*/ 2265755 w 12192439"/>
              <a:gd name="connsiteY7591" fmla="*/ 480446 h 6839191"/>
              <a:gd name="connsiteX7592" fmla="*/ 2260862 w 12192439"/>
              <a:gd name="connsiteY7592" fmla="*/ 486572 h 6839191"/>
              <a:gd name="connsiteX7593" fmla="*/ 2245351 w 12192439"/>
              <a:gd name="connsiteY7593" fmla="*/ 482599 h 6839191"/>
              <a:gd name="connsiteX7594" fmla="*/ 2251472 w 12192439"/>
              <a:gd name="connsiteY7594" fmla="*/ 473796 h 6839191"/>
              <a:gd name="connsiteX7595" fmla="*/ 2267993 w 12192439"/>
              <a:gd name="connsiteY7595" fmla="*/ 477537 h 6839191"/>
              <a:gd name="connsiteX7596" fmla="*/ 2267598 w 12192439"/>
              <a:gd name="connsiteY7596" fmla="*/ 481833 h 6839191"/>
              <a:gd name="connsiteX7597" fmla="*/ 2270494 w 12192439"/>
              <a:gd name="connsiteY7597" fmla="*/ 478062 h 6839191"/>
              <a:gd name="connsiteX7598" fmla="*/ 2288265 w 12192439"/>
              <a:gd name="connsiteY7598" fmla="*/ 481535 h 6839191"/>
              <a:gd name="connsiteX7599" fmla="*/ 2281837 w 12192439"/>
              <a:gd name="connsiteY7599" fmla="*/ 488744 h 6839191"/>
              <a:gd name="connsiteX7600" fmla="*/ 2279950 w 12192439"/>
              <a:gd name="connsiteY7600" fmla="*/ 490837 h 6839191"/>
              <a:gd name="connsiteX7601" fmla="*/ 2263342 w 12192439"/>
              <a:gd name="connsiteY7601" fmla="*/ 487169 h 6839191"/>
              <a:gd name="connsiteX7602" fmla="*/ 2267598 w 12192439"/>
              <a:gd name="connsiteY7602" fmla="*/ 481833 h 6839191"/>
              <a:gd name="connsiteX7603" fmla="*/ 2277164 w 12192439"/>
              <a:gd name="connsiteY7603" fmla="*/ 493880 h 6839191"/>
              <a:gd name="connsiteX7604" fmla="*/ 2268607 w 12192439"/>
              <a:gd name="connsiteY7604" fmla="*/ 502834 h 6839191"/>
              <a:gd name="connsiteX7605" fmla="*/ 2253337 w 12192439"/>
              <a:gd name="connsiteY7605" fmla="*/ 498922 h 6839191"/>
              <a:gd name="connsiteX7606" fmla="*/ 2254171 w 12192439"/>
              <a:gd name="connsiteY7606" fmla="*/ 497970 h 6839191"/>
              <a:gd name="connsiteX7607" fmla="*/ 2260819 w 12192439"/>
              <a:gd name="connsiteY7607" fmla="*/ 490214 h 6839191"/>
              <a:gd name="connsiteX7608" fmla="*/ 2277164 w 12192439"/>
              <a:gd name="connsiteY7608" fmla="*/ 493880 h 6839191"/>
              <a:gd name="connsiteX7609" fmla="*/ 2284492 w 12192439"/>
              <a:gd name="connsiteY7609" fmla="*/ 509947 h 6839191"/>
              <a:gd name="connsiteX7610" fmla="*/ 2283483 w 12192439"/>
              <a:gd name="connsiteY7610" fmla="*/ 510890 h 6839191"/>
              <a:gd name="connsiteX7611" fmla="*/ 2275014 w 12192439"/>
              <a:gd name="connsiteY7611" fmla="*/ 518885 h 6839191"/>
              <a:gd name="connsiteX7612" fmla="*/ 2259963 w 12192439"/>
              <a:gd name="connsiteY7612" fmla="*/ 515008 h 6839191"/>
              <a:gd name="connsiteX7613" fmla="*/ 2268322 w 12192439"/>
              <a:gd name="connsiteY7613" fmla="*/ 506311 h 6839191"/>
              <a:gd name="connsiteX7614" fmla="*/ 2284492 w 12192439"/>
              <a:gd name="connsiteY7614" fmla="*/ 509947 h 6839191"/>
              <a:gd name="connsiteX7615" fmla="*/ 2284930 w 12192439"/>
              <a:gd name="connsiteY7615" fmla="*/ 512433 h 6839191"/>
              <a:gd name="connsiteX7616" fmla="*/ 2287015 w 12192439"/>
              <a:gd name="connsiteY7616" fmla="*/ 510471 h 6839191"/>
              <a:gd name="connsiteX7617" fmla="*/ 2304391 w 12192439"/>
              <a:gd name="connsiteY7617" fmla="*/ 513843 h 6839191"/>
              <a:gd name="connsiteX7618" fmla="*/ 2299477 w 12192439"/>
              <a:gd name="connsiteY7618" fmla="*/ 518095 h 6839191"/>
              <a:gd name="connsiteX7619" fmla="*/ 2293728 w 12192439"/>
              <a:gd name="connsiteY7619" fmla="*/ 523071 h 6839191"/>
              <a:gd name="connsiteX7620" fmla="*/ 2277471 w 12192439"/>
              <a:gd name="connsiteY7620" fmla="*/ 519467 h 6839191"/>
              <a:gd name="connsiteX7621" fmla="*/ 2284930 w 12192439"/>
              <a:gd name="connsiteY7621" fmla="*/ 512433 h 6839191"/>
              <a:gd name="connsiteX7622" fmla="*/ 2290547 w 12192439"/>
              <a:gd name="connsiteY7622" fmla="*/ 525842 h 6839191"/>
              <a:gd name="connsiteX7623" fmla="*/ 2280433 w 12192439"/>
              <a:gd name="connsiteY7623" fmla="*/ 534805 h 6839191"/>
              <a:gd name="connsiteX7624" fmla="*/ 2265624 w 12192439"/>
              <a:gd name="connsiteY7624" fmla="*/ 530963 h 6839191"/>
              <a:gd name="connsiteX7625" fmla="*/ 2274575 w 12192439"/>
              <a:gd name="connsiteY7625" fmla="*/ 522227 h 6839191"/>
              <a:gd name="connsiteX7626" fmla="*/ 2290547 w 12192439"/>
              <a:gd name="connsiteY7626" fmla="*/ 525842 h 6839191"/>
              <a:gd name="connsiteX7627" fmla="*/ 2293026 w 12192439"/>
              <a:gd name="connsiteY7627" fmla="*/ 526353 h 6839191"/>
              <a:gd name="connsiteX7628" fmla="*/ 2310249 w 12192439"/>
              <a:gd name="connsiteY7628" fmla="*/ 529715 h 6839191"/>
              <a:gd name="connsiteX7629" fmla="*/ 2298862 w 12192439"/>
              <a:gd name="connsiteY7629" fmla="*/ 538969 h 6839191"/>
              <a:gd name="connsiteX7630" fmla="*/ 2282802 w 12192439"/>
              <a:gd name="connsiteY7630" fmla="*/ 535375 h 6839191"/>
              <a:gd name="connsiteX7631" fmla="*/ 2293026 w 12192439"/>
              <a:gd name="connsiteY7631" fmla="*/ 526353 h 6839191"/>
              <a:gd name="connsiteX7632" fmla="*/ 2295681 w 12192439"/>
              <a:gd name="connsiteY7632" fmla="*/ 541617 h 6839191"/>
              <a:gd name="connsiteX7633" fmla="*/ 2285238 w 12192439"/>
              <a:gd name="connsiteY7633" fmla="*/ 550472 h 6839191"/>
              <a:gd name="connsiteX7634" fmla="*/ 2270626 w 12192439"/>
              <a:gd name="connsiteY7634" fmla="*/ 546643 h 6839191"/>
              <a:gd name="connsiteX7635" fmla="*/ 2279884 w 12192439"/>
              <a:gd name="connsiteY7635" fmla="*/ 538032 h 6839191"/>
              <a:gd name="connsiteX7636" fmla="*/ 2295681 w 12192439"/>
              <a:gd name="connsiteY7636" fmla="*/ 541617 h 6839191"/>
              <a:gd name="connsiteX7637" fmla="*/ 2298072 w 12192439"/>
              <a:gd name="connsiteY7637" fmla="*/ 542130 h 6839191"/>
              <a:gd name="connsiteX7638" fmla="*/ 2315098 w 12192439"/>
              <a:gd name="connsiteY7638" fmla="*/ 545483 h 6839191"/>
              <a:gd name="connsiteX7639" fmla="*/ 2303382 w 12192439"/>
              <a:gd name="connsiteY7639" fmla="*/ 554621 h 6839191"/>
              <a:gd name="connsiteX7640" fmla="*/ 2287541 w 12192439"/>
              <a:gd name="connsiteY7640" fmla="*/ 551031 h 6839191"/>
              <a:gd name="connsiteX7641" fmla="*/ 2298072 w 12192439"/>
              <a:gd name="connsiteY7641" fmla="*/ 542130 h 6839191"/>
              <a:gd name="connsiteX7642" fmla="*/ 2300201 w 12192439"/>
              <a:gd name="connsiteY7642" fmla="*/ 557172 h 6839191"/>
              <a:gd name="connsiteX7643" fmla="*/ 2289187 w 12192439"/>
              <a:gd name="connsiteY7643" fmla="*/ 566236 h 6839191"/>
              <a:gd name="connsiteX7644" fmla="*/ 2274816 w 12192439"/>
              <a:gd name="connsiteY7644" fmla="*/ 562398 h 6839191"/>
              <a:gd name="connsiteX7645" fmla="*/ 2284624 w 12192439"/>
              <a:gd name="connsiteY7645" fmla="*/ 553570 h 6839191"/>
              <a:gd name="connsiteX7646" fmla="*/ 2300201 w 12192439"/>
              <a:gd name="connsiteY7646" fmla="*/ 557172 h 6839191"/>
              <a:gd name="connsiteX7647" fmla="*/ 2286313 w 12192439"/>
              <a:gd name="connsiteY7647" fmla="*/ 568662 h 6839191"/>
              <a:gd name="connsiteX7648" fmla="*/ 2276330 w 12192439"/>
              <a:gd name="connsiteY7648" fmla="*/ 577473 h 6839191"/>
              <a:gd name="connsiteX7649" fmla="*/ 2263320 w 12192439"/>
              <a:gd name="connsiteY7649" fmla="*/ 573428 h 6839191"/>
              <a:gd name="connsiteX7650" fmla="*/ 2272184 w 12192439"/>
              <a:gd name="connsiteY7650" fmla="*/ 564838 h 6839191"/>
              <a:gd name="connsiteX7651" fmla="*/ 2286313 w 12192439"/>
              <a:gd name="connsiteY7651" fmla="*/ 568662 h 6839191"/>
              <a:gd name="connsiteX7652" fmla="*/ 2288485 w 12192439"/>
              <a:gd name="connsiteY7652" fmla="*/ 569215 h 6839191"/>
              <a:gd name="connsiteX7653" fmla="*/ 2303930 w 12192439"/>
              <a:gd name="connsiteY7653" fmla="*/ 572829 h 6839191"/>
              <a:gd name="connsiteX7654" fmla="*/ 2292631 w 12192439"/>
              <a:gd name="connsiteY7654" fmla="*/ 581923 h 6839191"/>
              <a:gd name="connsiteX7655" fmla="*/ 2278370 w 12192439"/>
              <a:gd name="connsiteY7655" fmla="*/ 578081 h 6839191"/>
              <a:gd name="connsiteX7656" fmla="*/ 2288485 w 12192439"/>
              <a:gd name="connsiteY7656" fmla="*/ 569215 h 6839191"/>
              <a:gd name="connsiteX7657" fmla="*/ 2306103 w 12192439"/>
              <a:gd name="connsiteY7657" fmla="*/ 573309 h 6839191"/>
              <a:gd name="connsiteX7658" fmla="*/ 2441581 w 12192439"/>
              <a:gd name="connsiteY7658" fmla="*/ 592816 h 6839191"/>
              <a:gd name="connsiteX7659" fmla="*/ 2444104 w 12192439"/>
              <a:gd name="connsiteY7659" fmla="*/ 593086 h 6839191"/>
              <a:gd name="connsiteX7660" fmla="*/ 2850826 w 12192439"/>
              <a:gd name="connsiteY7660" fmla="*/ 623573 h 6839191"/>
              <a:gd name="connsiteX7661" fmla="*/ 3371679 w 12192439"/>
              <a:gd name="connsiteY7661" fmla="*/ 635790 h 6839191"/>
              <a:gd name="connsiteX7662" fmla="*/ 3768550 w 12192439"/>
              <a:gd name="connsiteY7662" fmla="*/ 643357 h 6839191"/>
              <a:gd name="connsiteX7663" fmla="*/ 4472843 w 12192439"/>
              <a:gd name="connsiteY7663" fmla="*/ 681385 h 6839191"/>
              <a:gd name="connsiteX7664" fmla="*/ 4487609 w 12192439"/>
              <a:gd name="connsiteY7664" fmla="*/ 682688 h 6839191"/>
              <a:gd name="connsiteX7665" fmla="*/ 4593381 w 12192439"/>
              <a:gd name="connsiteY7665" fmla="*/ 692298 h 6839191"/>
              <a:gd name="connsiteX7666" fmla="*/ 5001594 w 12192439"/>
              <a:gd name="connsiteY7666" fmla="*/ 764340 h 6839191"/>
              <a:gd name="connsiteX7667" fmla="*/ 5085778 w 12192439"/>
              <a:gd name="connsiteY7667" fmla="*/ 799090 h 6839191"/>
              <a:gd name="connsiteX7668" fmla="*/ 5169325 w 12192439"/>
              <a:gd name="connsiteY7668" fmla="*/ 988039 h 6839191"/>
              <a:gd name="connsiteX7669" fmla="*/ 5039528 w 12192439"/>
              <a:gd name="connsiteY7669" fmla="*/ 1170926 h 6839191"/>
              <a:gd name="connsiteX7670" fmla="*/ 4779212 w 12192439"/>
              <a:gd name="connsiteY7670" fmla="*/ 1354707 h 6839191"/>
              <a:gd name="connsiteX7671" fmla="*/ 4758017 w 12192439"/>
              <a:gd name="connsiteY7671" fmla="*/ 1367926 h 6839191"/>
              <a:gd name="connsiteX7672" fmla="*/ 4000696 w 12192439"/>
              <a:gd name="connsiteY7672" fmla="*/ 1802099 h 6839191"/>
              <a:gd name="connsiteX7673" fmla="*/ 3615300 w 12192439"/>
              <a:gd name="connsiteY7673" fmla="*/ 2015890 h 6839191"/>
              <a:gd name="connsiteX7674" fmla="*/ 2925005 w 12192439"/>
              <a:gd name="connsiteY7674" fmla="*/ 2433924 h 6839191"/>
              <a:gd name="connsiteX7675" fmla="*/ 2486317 w 12192439"/>
              <a:gd name="connsiteY7675" fmla="*/ 2769166 h 6839191"/>
              <a:gd name="connsiteX7676" fmla="*/ 2433091 w 12192439"/>
              <a:gd name="connsiteY7676" fmla="*/ 2767915 h 6839191"/>
              <a:gd name="connsiteX7677" fmla="*/ 2900038 w 12192439"/>
              <a:gd name="connsiteY7677" fmla="*/ 2413345 h 6839191"/>
              <a:gd name="connsiteX7678" fmla="*/ 3584650 w 12192439"/>
              <a:gd name="connsiteY7678" fmla="*/ 2005519 h 6839191"/>
              <a:gd name="connsiteX7679" fmla="*/ 3959252 w 12192439"/>
              <a:gd name="connsiteY7679" fmla="*/ 1800113 h 6839191"/>
              <a:gd name="connsiteX7680" fmla="*/ 4716178 w 12192439"/>
              <a:gd name="connsiteY7680" fmla="*/ 1370592 h 6839191"/>
              <a:gd name="connsiteX7681" fmla="*/ 4735442 w 12192439"/>
              <a:gd name="connsiteY7681" fmla="*/ 1358687 h 6839191"/>
              <a:gd name="connsiteX7682" fmla="*/ 4995583 w 12192439"/>
              <a:gd name="connsiteY7682" fmla="*/ 1177080 h 6839191"/>
              <a:gd name="connsiteX7683" fmla="*/ 5128583 w 12192439"/>
              <a:gd name="connsiteY7683" fmla="*/ 997313 h 6839191"/>
              <a:gd name="connsiteX7684" fmla="*/ 5130667 w 12192439"/>
              <a:gd name="connsiteY7684" fmla="*/ 888572 h 6839191"/>
              <a:gd name="connsiteX7685" fmla="*/ 5052122 w 12192439"/>
              <a:gd name="connsiteY7685" fmla="*/ 805170 h 6839191"/>
              <a:gd name="connsiteX7686" fmla="*/ 4968553 w 12192439"/>
              <a:gd name="connsiteY7686" fmla="*/ 770345 h 6839191"/>
              <a:gd name="connsiteX7687" fmla="*/ 4564639 w 12192439"/>
              <a:gd name="connsiteY7687" fmla="*/ 699918 h 6839191"/>
              <a:gd name="connsiteX7688" fmla="*/ 4464484 w 12192439"/>
              <a:gd name="connsiteY7688" fmla="*/ 691159 h 6839191"/>
              <a:gd name="connsiteX7689" fmla="*/ 4445550 w 12192439"/>
              <a:gd name="connsiteY7689" fmla="*/ 689551 h 6839191"/>
              <a:gd name="connsiteX7690" fmla="*/ 3749704 w 12192439"/>
              <a:gd name="connsiteY7690" fmla="*/ 654088 h 6839191"/>
              <a:gd name="connsiteX7691" fmla="*/ 3366918 w 12192439"/>
              <a:gd name="connsiteY7691" fmla="*/ 647740 h 6839191"/>
              <a:gd name="connsiteX7692" fmla="*/ 2843345 w 12192439"/>
              <a:gd name="connsiteY7692" fmla="*/ 636303 h 6839191"/>
              <a:gd name="connsiteX7693" fmla="*/ 2441954 w 12192439"/>
              <a:gd name="connsiteY7693" fmla="*/ 605401 h 6839191"/>
              <a:gd name="connsiteX7694" fmla="*/ 2438356 w 12192439"/>
              <a:gd name="connsiteY7694" fmla="*/ 605004 h 6839191"/>
              <a:gd name="connsiteX7695" fmla="*/ 2294716 w 12192439"/>
              <a:gd name="connsiteY7695" fmla="*/ 582456 h 6839191"/>
              <a:gd name="connsiteX7696" fmla="*/ 2306103 w 12192439"/>
              <a:gd name="connsiteY7696" fmla="*/ 573309 h 6839191"/>
              <a:gd name="connsiteX7697" fmla="*/ 2926694 w 12192439"/>
              <a:gd name="connsiteY7697" fmla="*/ 2436513 h 6839191"/>
              <a:gd name="connsiteX7698" fmla="*/ 3616814 w 12192439"/>
              <a:gd name="connsiteY7698" fmla="*/ 2018565 h 6839191"/>
              <a:gd name="connsiteX7699" fmla="*/ 4002188 w 12192439"/>
              <a:gd name="connsiteY7699" fmla="*/ 1804793 h 6839191"/>
              <a:gd name="connsiteX7700" fmla="*/ 4759641 w 12192439"/>
              <a:gd name="connsiteY7700" fmla="*/ 1370530 h 6839191"/>
              <a:gd name="connsiteX7701" fmla="*/ 4780835 w 12192439"/>
              <a:gd name="connsiteY7701" fmla="*/ 1357314 h 6839191"/>
              <a:gd name="connsiteX7702" fmla="*/ 5041569 w 12192439"/>
              <a:gd name="connsiteY7702" fmla="*/ 1173218 h 6839191"/>
              <a:gd name="connsiteX7703" fmla="*/ 5172309 w 12192439"/>
              <a:gd name="connsiteY7703" fmla="*/ 988833 h 6839191"/>
              <a:gd name="connsiteX7704" fmla="*/ 5169171 w 12192439"/>
              <a:gd name="connsiteY7704" fmla="*/ 879353 h 6839191"/>
              <a:gd name="connsiteX7705" fmla="*/ 5087270 w 12192439"/>
              <a:gd name="connsiteY7705" fmla="*/ 796392 h 6839191"/>
              <a:gd name="connsiteX7706" fmla="*/ 5002538 w 12192439"/>
              <a:gd name="connsiteY7706" fmla="*/ 761413 h 6839191"/>
              <a:gd name="connsiteX7707" fmla="*/ 4593666 w 12192439"/>
              <a:gd name="connsiteY7707" fmla="*/ 689237 h 6839191"/>
              <a:gd name="connsiteX7708" fmla="*/ 4487894 w 12192439"/>
              <a:gd name="connsiteY7708" fmla="*/ 679626 h 6839191"/>
              <a:gd name="connsiteX7709" fmla="*/ 4473128 w 12192439"/>
              <a:gd name="connsiteY7709" fmla="*/ 678320 h 6839191"/>
              <a:gd name="connsiteX7710" fmla="*/ 3768638 w 12192439"/>
              <a:gd name="connsiteY7710" fmla="*/ 640281 h 6839191"/>
              <a:gd name="connsiteX7711" fmla="*/ 3371723 w 12192439"/>
              <a:gd name="connsiteY7711" fmla="*/ 632714 h 6839191"/>
              <a:gd name="connsiteX7712" fmla="*/ 2850958 w 12192439"/>
              <a:gd name="connsiteY7712" fmla="*/ 620498 h 6839191"/>
              <a:gd name="connsiteX7713" fmla="*/ 2444434 w 12192439"/>
              <a:gd name="connsiteY7713" fmla="*/ 590025 h 6839191"/>
              <a:gd name="connsiteX7714" fmla="*/ 2441911 w 12192439"/>
              <a:gd name="connsiteY7714" fmla="*/ 589758 h 6839191"/>
              <a:gd name="connsiteX7715" fmla="*/ 2309284 w 12192439"/>
              <a:gd name="connsiteY7715" fmla="*/ 570845 h 6839191"/>
              <a:gd name="connsiteX7716" fmla="*/ 2321702 w 12192439"/>
              <a:gd name="connsiteY7716" fmla="*/ 561481 h 6839191"/>
              <a:gd name="connsiteX7717" fmla="*/ 2445180 w 12192439"/>
              <a:gd name="connsiteY7717" fmla="*/ 577669 h 6839191"/>
              <a:gd name="connsiteX7718" fmla="*/ 2446628 w 12192439"/>
              <a:gd name="connsiteY7718" fmla="*/ 577816 h 6839191"/>
              <a:gd name="connsiteX7719" fmla="*/ 2858417 w 12192439"/>
              <a:gd name="connsiteY7719" fmla="*/ 607869 h 6839191"/>
              <a:gd name="connsiteX7720" fmla="*/ 3375760 w 12192439"/>
              <a:gd name="connsiteY7720" fmla="*/ 620807 h 6839191"/>
              <a:gd name="connsiteX7721" fmla="*/ 3787506 w 12192439"/>
              <a:gd name="connsiteY7721" fmla="*/ 629646 h 6839191"/>
              <a:gd name="connsiteX7722" fmla="*/ 4500399 w 12192439"/>
              <a:gd name="connsiteY7722" fmla="*/ 670251 h 6839191"/>
              <a:gd name="connsiteX7723" fmla="*/ 4510250 w 12192439"/>
              <a:gd name="connsiteY7723" fmla="*/ 671152 h 6839191"/>
              <a:gd name="connsiteX7724" fmla="*/ 4622385 w 12192439"/>
              <a:gd name="connsiteY7724" fmla="*/ 681714 h 6839191"/>
              <a:gd name="connsiteX7725" fmla="*/ 5035535 w 12192439"/>
              <a:gd name="connsiteY7725" fmla="*/ 755505 h 6839191"/>
              <a:gd name="connsiteX7726" fmla="*/ 5120904 w 12192439"/>
              <a:gd name="connsiteY7726" fmla="*/ 790411 h 6839191"/>
              <a:gd name="connsiteX7727" fmla="*/ 5212941 w 12192439"/>
              <a:gd name="connsiteY7727" fmla="*/ 979658 h 6839191"/>
              <a:gd name="connsiteX7728" fmla="*/ 5085426 w 12192439"/>
              <a:gd name="connsiteY7728" fmla="*/ 1167014 h 6839191"/>
              <a:gd name="connsiteX7729" fmla="*/ 4824342 w 12192439"/>
              <a:gd name="connsiteY7729" fmla="*/ 1353376 h 6839191"/>
              <a:gd name="connsiteX7730" fmla="*/ 4801393 w 12192439"/>
              <a:gd name="connsiteY7730" fmla="*/ 1367790 h 6839191"/>
              <a:gd name="connsiteX7731" fmla="*/ 4043457 w 12192439"/>
              <a:gd name="connsiteY7731" fmla="*/ 1806682 h 6839191"/>
              <a:gd name="connsiteX7732" fmla="*/ 3647398 w 12192439"/>
              <a:gd name="connsiteY7732" fmla="*/ 2028857 h 6839191"/>
              <a:gd name="connsiteX7733" fmla="*/ 2951574 w 12192439"/>
              <a:gd name="connsiteY7733" fmla="*/ 2457027 h 6839191"/>
              <a:gd name="connsiteX7734" fmla="*/ 2648299 w 12192439"/>
              <a:gd name="connsiteY7734" fmla="*/ 2679739 h 6839191"/>
              <a:gd name="connsiteX7735" fmla="*/ 2544567 w 12192439"/>
              <a:gd name="connsiteY7735" fmla="*/ 2769846 h 6839191"/>
              <a:gd name="connsiteX7736" fmla="*/ 2490727 w 12192439"/>
              <a:gd name="connsiteY7736" fmla="*/ 2769231 h 6839191"/>
              <a:gd name="connsiteX7737" fmla="*/ 2926694 w 12192439"/>
              <a:gd name="connsiteY7737" fmla="*/ 2436513 h 6839191"/>
              <a:gd name="connsiteX7738" fmla="*/ 2542702 w 12192439"/>
              <a:gd name="connsiteY7738" fmla="*/ 2771557 h 6839191"/>
              <a:gd name="connsiteX7739" fmla="*/ 2492811 w 12192439"/>
              <a:gd name="connsiteY7739" fmla="*/ 2819123 h 6839191"/>
              <a:gd name="connsiteX7740" fmla="*/ 2440857 w 12192439"/>
              <a:gd name="connsiteY7740" fmla="*/ 2817543 h 6839191"/>
              <a:gd name="connsiteX7741" fmla="*/ 2488928 w 12192439"/>
              <a:gd name="connsiteY7741" fmla="*/ 2770943 h 6839191"/>
              <a:gd name="connsiteX7742" fmla="*/ 2542702 w 12192439"/>
              <a:gd name="connsiteY7742" fmla="*/ 2771557 h 6839191"/>
              <a:gd name="connsiteX7743" fmla="*/ 2547047 w 12192439"/>
              <a:gd name="connsiteY7743" fmla="*/ 2771601 h 6839191"/>
              <a:gd name="connsiteX7744" fmla="*/ 2601413 w 12192439"/>
              <a:gd name="connsiteY7744" fmla="*/ 2771667 h 6839191"/>
              <a:gd name="connsiteX7745" fmla="*/ 2549613 w 12192439"/>
              <a:gd name="connsiteY7745" fmla="*/ 2820088 h 6839191"/>
              <a:gd name="connsiteX7746" fmla="*/ 2496958 w 12192439"/>
              <a:gd name="connsiteY7746" fmla="*/ 2819211 h 6839191"/>
              <a:gd name="connsiteX7747" fmla="*/ 2547047 w 12192439"/>
              <a:gd name="connsiteY7747" fmla="*/ 2771601 h 6839191"/>
              <a:gd name="connsiteX7748" fmla="*/ 2547749 w 12192439"/>
              <a:gd name="connsiteY7748" fmla="*/ 2821887 h 6839191"/>
              <a:gd name="connsiteX7749" fmla="*/ 2500863 w 12192439"/>
              <a:gd name="connsiteY7749" fmla="*/ 2868773 h 6839191"/>
              <a:gd name="connsiteX7750" fmla="*/ 2450226 w 12192439"/>
              <a:gd name="connsiteY7750" fmla="*/ 2866908 h 6839191"/>
              <a:gd name="connsiteX7751" fmla="*/ 2495159 w 12192439"/>
              <a:gd name="connsiteY7751" fmla="*/ 2820988 h 6839191"/>
              <a:gd name="connsiteX7752" fmla="*/ 2547749 w 12192439"/>
              <a:gd name="connsiteY7752" fmla="*/ 2821887 h 6839191"/>
              <a:gd name="connsiteX7753" fmla="*/ 2552378 w 12192439"/>
              <a:gd name="connsiteY7753" fmla="*/ 2821931 h 6839191"/>
              <a:gd name="connsiteX7754" fmla="*/ 2604836 w 12192439"/>
              <a:gd name="connsiteY7754" fmla="*/ 2822194 h 6839191"/>
              <a:gd name="connsiteX7755" fmla="*/ 2556086 w 12192439"/>
              <a:gd name="connsiteY7755" fmla="*/ 2870045 h 6839191"/>
              <a:gd name="connsiteX7756" fmla="*/ 2505273 w 12192439"/>
              <a:gd name="connsiteY7756" fmla="*/ 2868905 h 6839191"/>
              <a:gd name="connsiteX7757" fmla="*/ 2552378 w 12192439"/>
              <a:gd name="connsiteY7757" fmla="*/ 2821931 h 6839191"/>
              <a:gd name="connsiteX7758" fmla="*/ 2554199 w 12192439"/>
              <a:gd name="connsiteY7758" fmla="*/ 2871954 h 6839191"/>
              <a:gd name="connsiteX7759" fmla="*/ 2510209 w 12192439"/>
              <a:gd name="connsiteY7759" fmla="*/ 2918203 h 6839191"/>
              <a:gd name="connsiteX7760" fmla="*/ 2461261 w 12192439"/>
              <a:gd name="connsiteY7760" fmla="*/ 2916053 h 6839191"/>
              <a:gd name="connsiteX7761" fmla="*/ 2503452 w 12192439"/>
              <a:gd name="connsiteY7761" fmla="*/ 2870791 h 6839191"/>
              <a:gd name="connsiteX7762" fmla="*/ 2554199 w 12192439"/>
              <a:gd name="connsiteY7762" fmla="*/ 2871954 h 6839191"/>
              <a:gd name="connsiteX7763" fmla="*/ 2558850 w 12192439"/>
              <a:gd name="connsiteY7763" fmla="*/ 2872020 h 6839191"/>
              <a:gd name="connsiteX7764" fmla="*/ 2609970 w 12192439"/>
              <a:gd name="connsiteY7764" fmla="*/ 2872503 h 6839191"/>
              <a:gd name="connsiteX7765" fmla="*/ 2564094 w 12192439"/>
              <a:gd name="connsiteY7765" fmla="*/ 2919761 h 6839191"/>
              <a:gd name="connsiteX7766" fmla="*/ 2514619 w 12192439"/>
              <a:gd name="connsiteY7766" fmla="*/ 2918379 h 6839191"/>
              <a:gd name="connsiteX7767" fmla="*/ 2558850 w 12192439"/>
              <a:gd name="connsiteY7767" fmla="*/ 2872020 h 6839191"/>
              <a:gd name="connsiteX7768" fmla="*/ 2562229 w 12192439"/>
              <a:gd name="connsiteY7768" fmla="*/ 2921736 h 6839191"/>
              <a:gd name="connsiteX7769" fmla="*/ 2520916 w 12192439"/>
              <a:gd name="connsiteY7769" fmla="*/ 2967415 h 6839191"/>
              <a:gd name="connsiteX7770" fmla="*/ 2473328 w 12192439"/>
              <a:gd name="connsiteY7770" fmla="*/ 2964936 h 6839191"/>
              <a:gd name="connsiteX7771" fmla="*/ 2512820 w 12192439"/>
              <a:gd name="connsiteY7771" fmla="*/ 2920332 h 6839191"/>
              <a:gd name="connsiteX7772" fmla="*/ 2562229 w 12192439"/>
              <a:gd name="connsiteY7772" fmla="*/ 2921736 h 6839191"/>
              <a:gd name="connsiteX7773" fmla="*/ 2519139 w 12192439"/>
              <a:gd name="connsiteY7773" fmla="*/ 2969433 h 6839191"/>
              <a:gd name="connsiteX7774" fmla="*/ 2482368 w 12192439"/>
              <a:gd name="connsiteY7774" fmla="*/ 3013291 h 6839191"/>
              <a:gd name="connsiteX7775" fmla="*/ 2436733 w 12192439"/>
              <a:gd name="connsiteY7775" fmla="*/ 3009649 h 6839191"/>
              <a:gd name="connsiteX7776" fmla="*/ 2471639 w 12192439"/>
              <a:gd name="connsiteY7776" fmla="*/ 2966954 h 6839191"/>
              <a:gd name="connsiteX7777" fmla="*/ 2519139 w 12192439"/>
              <a:gd name="connsiteY7777" fmla="*/ 2969433 h 6839191"/>
              <a:gd name="connsiteX7778" fmla="*/ 2523571 w 12192439"/>
              <a:gd name="connsiteY7778" fmla="*/ 2969631 h 6839191"/>
              <a:gd name="connsiteX7779" fmla="*/ 2571641 w 12192439"/>
              <a:gd name="connsiteY7779" fmla="*/ 2971342 h 6839191"/>
              <a:gd name="connsiteX7780" fmla="*/ 2532873 w 12192439"/>
              <a:gd name="connsiteY7780" fmla="*/ 3016362 h 6839191"/>
              <a:gd name="connsiteX7781" fmla="*/ 2486580 w 12192439"/>
              <a:gd name="connsiteY7781" fmla="*/ 3013576 h 6839191"/>
              <a:gd name="connsiteX7782" fmla="*/ 2523571 w 12192439"/>
              <a:gd name="connsiteY7782" fmla="*/ 2969631 h 6839191"/>
              <a:gd name="connsiteX7783" fmla="*/ 2576292 w 12192439"/>
              <a:gd name="connsiteY7783" fmla="*/ 2971474 h 6839191"/>
              <a:gd name="connsiteX7784" fmla="*/ 2625153 w 12192439"/>
              <a:gd name="connsiteY7784" fmla="*/ 2972461 h 6839191"/>
              <a:gd name="connsiteX7785" fmla="*/ 2584322 w 12192439"/>
              <a:gd name="connsiteY7785" fmla="*/ 3018578 h 6839191"/>
              <a:gd name="connsiteX7786" fmla="*/ 2537283 w 12192439"/>
              <a:gd name="connsiteY7786" fmla="*/ 3016604 h 6839191"/>
              <a:gd name="connsiteX7787" fmla="*/ 2576292 w 12192439"/>
              <a:gd name="connsiteY7787" fmla="*/ 2971474 h 6839191"/>
              <a:gd name="connsiteX7788" fmla="*/ 2582501 w 12192439"/>
              <a:gd name="connsiteY7788" fmla="*/ 3020729 h 6839191"/>
              <a:gd name="connsiteX7789" fmla="*/ 2545972 w 12192439"/>
              <a:gd name="connsiteY7789" fmla="*/ 3065135 h 6839191"/>
              <a:gd name="connsiteX7790" fmla="*/ 2500863 w 12192439"/>
              <a:gd name="connsiteY7790" fmla="*/ 3062042 h 6839191"/>
              <a:gd name="connsiteX7791" fmla="*/ 2535528 w 12192439"/>
              <a:gd name="connsiteY7791" fmla="*/ 3018710 h 6839191"/>
              <a:gd name="connsiteX7792" fmla="*/ 2582501 w 12192439"/>
              <a:gd name="connsiteY7792" fmla="*/ 3020729 h 6839191"/>
              <a:gd name="connsiteX7793" fmla="*/ 2587328 w 12192439"/>
              <a:gd name="connsiteY7793" fmla="*/ 3020882 h 6839191"/>
              <a:gd name="connsiteX7794" fmla="*/ 2634762 w 12192439"/>
              <a:gd name="connsiteY7794" fmla="*/ 3022111 h 6839191"/>
              <a:gd name="connsiteX7795" fmla="*/ 2596236 w 12192439"/>
              <a:gd name="connsiteY7795" fmla="*/ 3067658 h 6839191"/>
              <a:gd name="connsiteX7796" fmla="*/ 2550513 w 12192439"/>
              <a:gd name="connsiteY7796" fmla="*/ 3065398 h 6839191"/>
              <a:gd name="connsiteX7797" fmla="*/ 2587328 w 12192439"/>
              <a:gd name="connsiteY7797" fmla="*/ 3020882 h 6839191"/>
              <a:gd name="connsiteX7798" fmla="*/ 2594437 w 12192439"/>
              <a:gd name="connsiteY7798" fmla="*/ 3069896 h 6839191"/>
              <a:gd name="connsiteX7799" fmla="*/ 2560035 w 12192439"/>
              <a:gd name="connsiteY7799" fmla="*/ 3113710 h 6839191"/>
              <a:gd name="connsiteX7800" fmla="*/ 2516155 w 12192439"/>
              <a:gd name="connsiteY7800" fmla="*/ 3110331 h 6839191"/>
              <a:gd name="connsiteX7801" fmla="*/ 2548758 w 12192439"/>
              <a:gd name="connsiteY7801" fmla="*/ 3067614 h 6839191"/>
              <a:gd name="connsiteX7802" fmla="*/ 2594437 w 12192439"/>
              <a:gd name="connsiteY7802" fmla="*/ 3069896 h 6839191"/>
              <a:gd name="connsiteX7803" fmla="*/ 2599088 w 12192439"/>
              <a:gd name="connsiteY7803" fmla="*/ 3070093 h 6839191"/>
              <a:gd name="connsiteX7804" fmla="*/ 2645403 w 12192439"/>
              <a:gd name="connsiteY7804" fmla="*/ 3071585 h 6839191"/>
              <a:gd name="connsiteX7805" fmla="*/ 2609092 w 12192439"/>
              <a:gd name="connsiteY7805" fmla="*/ 3116562 h 6839191"/>
              <a:gd name="connsiteX7806" fmla="*/ 2564511 w 12192439"/>
              <a:gd name="connsiteY7806" fmla="*/ 3114017 h 6839191"/>
              <a:gd name="connsiteX7807" fmla="*/ 2599088 w 12192439"/>
              <a:gd name="connsiteY7807" fmla="*/ 3070093 h 6839191"/>
              <a:gd name="connsiteX7808" fmla="*/ 2607293 w 12192439"/>
              <a:gd name="connsiteY7808" fmla="*/ 3118866 h 6839191"/>
              <a:gd name="connsiteX7809" fmla="*/ 2574954 w 12192439"/>
              <a:gd name="connsiteY7809" fmla="*/ 3162131 h 6839191"/>
              <a:gd name="connsiteX7810" fmla="*/ 2532237 w 12192439"/>
              <a:gd name="connsiteY7810" fmla="*/ 3158445 h 6839191"/>
              <a:gd name="connsiteX7811" fmla="*/ 2562777 w 12192439"/>
              <a:gd name="connsiteY7811" fmla="*/ 3116321 h 6839191"/>
              <a:gd name="connsiteX7812" fmla="*/ 2607293 w 12192439"/>
              <a:gd name="connsiteY7812" fmla="*/ 3118866 h 6839191"/>
              <a:gd name="connsiteX7813" fmla="*/ 2611989 w 12192439"/>
              <a:gd name="connsiteY7813" fmla="*/ 3119107 h 6839191"/>
              <a:gd name="connsiteX7814" fmla="*/ 2657119 w 12192439"/>
              <a:gd name="connsiteY7814" fmla="*/ 3120862 h 6839191"/>
              <a:gd name="connsiteX7815" fmla="*/ 2622893 w 12192439"/>
              <a:gd name="connsiteY7815" fmla="*/ 3165291 h 6839191"/>
              <a:gd name="connsiteX7816" fmla="*/ 2579452 w 12192439"/>
              <a:gd name="connsiteY7816" fmla="*/ 3162460 h 6839191"/>
              <a:gd name="connsiteX7817" fmla="*/ 2611989 w 12192439"/>
              <a:gd name="connsiteY7817" fmla="*/ 3119107 h 6839191"/>
              <a:gd name="connsiteX7818" fmla="*/ 2621116 w 12192439"/>
              <a:gd name="connsiteY7818" fmla="*/ 3167682 h 6839191"/>
              <a:gd name="connsiteX7819" fmla="*/ 2590707 w 12192439"/>
              <a:gd name="connsiteY7819" fmla="*/ 3210377 h 6839191"/>
              <a:gd name="connsiteX7820" fmla="*/ 2549065 w 12192439"/>
              <a:gd name="connsiteY7820" fmla="*/ 3206428 h 6839191"/>
              <a:gd name="connsiteX7821" fmla="*/ 2577740 w 12192439"/>
              <a:gd name="connsiteY7821" fmla="*/ 3164852 h 6839191"/>
              <a:gd name="connsiteX7822" fmla="*/ 2621116 w 12192439"/>
              <a:gd name="connsiteY7822" fmla="*/ 3167682 h 6839191"/>
              <a:gd name="connsiteX7823" fmla="*/ 2625811 w 12192439"/>
              <a:gd name="connsiteY7823" fmla="*/ 3167967 h 6839191"/>
              <a:gd name="connsiteX7824" fmla="*/ 2669888 w 12192439"/>
              <a:gd name="connsiteY7824" fmla="*/ 3169986 h 6839191"/>
              <a:gd name="connsiteX7825" fmla="*/ 2637592 w 12192439"/>
              <a:gd name="connsiteY7825" fmla="*/ 3213844 h 6839191"/>
              <a:gd name="connsiteX7826" fmla="*/ 2595205 w 12192439"/>
              <a:gd name="connsiteY7826" fmla="*/ 3210772 h 6839191"/>
              <a:gd name="connsiteX7827" fmla="*/ 2625811 w 12192439"/>
              <a:gd name="connsiteY7827" fmla="*/ 3167967 h 6839191"/>
              <a:gd name="connsiteX7828" fmla="*/ 2635837 w 12192439"/>
              <a:gd name="connsiteY7828" fmla="*/ 3216345 h 6839191"/>
              <a:gd name="connsiteX7829" fmla="*/ 2607184 w 12192439"/>
              <a:gd name="connsiteY7829" fmla="*/ 3258491 h 6839191"/>
              <a:gd name="connsiteX7830" fmla="*/ 2566617 w 12192439"/>
              <a:gd name="connsiteY7830" fmla="*/ 3254257 h 6839191"/>
              <a:gd name="connsiteX7831" fmla="*/ 2593537 w 12192439"/>
              <a:gd name="connsiteY7831" fmla="*/ 3213229 h 6839191"/>
              <a:gd name="connsiteX7832" fmla="*/ 2635837 w 12192439"/>
              <a:gd name="connsiteY7832" fmla="*/ 3216345 h 6839191"/>
              <a:gd name="connsiteX7833" fmla="*/ 2640554 w 12192439"/>
              <a:gd name="connsiteY7833" fmla="*/ 3216630 h 6839191"/>
              <a:gd name="connsiteX7834" fmla="*/ 2683535 w 12192439"/>
              <a:gd name="connsiteY7834" fmla="*/ 3218912 h 6839191"/>
              <a:gd name="connsiteX7835" fmla="*/ 2653060 w 12192439"/>
              <a:gd name="connsiteY7835" fmla="*/ 3262287 h 6839191"/>
              <a:gd name="connsiteX7836" fmla="*/ 2611747 w 12192439"/>
              <a:gd name="connsiteY7836" fmla="*/ 3258908 h 6839191"/>
              <a:gd name="connsiteX7837" fmla="*/ 2640554 w 12192439"/>
              <a:gd name="connsiteY7837" fmla="*/ 3216630 h 6839191"/>
              <a:gd name="connsiteX7838" fmla="*/ 2651327 w 12192439"/>
              <a:gd name="connsiteY7838" fmla="*/ 3264854 h 6839191"/>
              <a:gd name="connsiteX7839" fmla="*/ 2624385 w 12192439"/>
              <a:gd name="connsiteY7839" fmla="*/ 3306474 h 6839191"/>
              <a:gd name="connsiteX7840" fmla="*/ 2584761 w 12192439"/>
              <a:gd name="connsiteY7840" fmla="*/ 3301976 h 6839191"/>
              <a:gd name="connsiteX7841" fmla="*/ 2590773 w 12192439"/>
              <a:gd name="connsiteY7841" fmla="*/ 3292059 h 6839191"/>
              <a:gd name="connsiteX7842" fmla="*/ 2610080 w 12192439"/>
              <a:gd name="connsiteY7842" fmla="*/ 3261475 h 6839191"/>
              <a:gd name="connsiteX7843" fmla="*/ 2651327 w 12192439"/>
              <a:gd name="connsiteY7843" fmla="*/ 3264854 h 6839191"/>
              <a:gd name="connsiteX7844" fmla="*/ 2656088 w 12192439"/>
              <a:gd name="connsiteY7844" fmla="*/ 3265183 h 6839191"/>
              <a:gd name="connsiteX7845" fmla="*/ 2698103 w 12192439"/>
              <a:gd name="connsiteY7845" fmla="*/ 3267728 h 6839191"/>
              <a:gd name="connsiteX7846" fmla="*/ 2669296 w 12192439"/>
              <a:gd name="connsiteY7846" fmla="*/ 3310555 h 6839191"/>
              <a:gd name="connsiteX7847" fmla="*/ 2628948 w 12192439"/>
              <a:gd name="connsiteY7847" fmla="*/ 3306935 h 6839191"/>
              <a:gd name="connsiteX7848" fmla="*/ 2656088 w 12192439"/>
              <a:gd name="connsiteY7848" fmla="*/ 3265183 h 6839191"/>
              <a:gd name="connsiteX7849" fmla="*/ 2667584 w 12192439"/>
              <a:gd name="connsiteY7849" fmla="*/ 3313231 h 6839191"/>
              <a:gd name="connsiteX7850" fmla="*/ 2642178 w 12192439"/>
              <a:gd name="connsiteY7850" fmla="*/ 3354347 h 6839191"/>
              <a:gd name="connsiteX7851" fmla="*/ 2603432 w 12192439"/>
              <a:gd name="connsiteY7851" fmla="*/ 3349586 h 6839191"/>
              <a:gd name="connsiteX7852" fmla="*/ 2616025 w 12192439"/>
              <a:gd name="connsiteY7852" fmla="*/ 3328150 h 6839191"/>
              <a:gd name="connsiteX7853" fmla="*/ 2627325 w 12192439"/>
              <a:gd name="connsiteY7853" fmla="*/ 3309567 h 6839191"/>
              <a:gd name="connsiteX7854" fmla="*/ 2667584 w 12192439"/>
              <a:gd name="connsiteY7854" fmla="*/ 3313231 h 6839191"/>
              <a:gd name="connsiteX7855" fmla="*/ 2672345 w 12192439"/>
              <a:gd name="connsiteY7855" fmla="*/ 3313582 h 6839191"/>
              <a:gd name="connsiteX7856" fmla="*/ 2713373 w 12192439"/>
              <a:gd name="connsiteY7856" fmla="*/ 3316391 h 6839191"/>
              <a:gd name="connsiteX7857" fmla="*/ 2686167 w 12192439"/>
              <a:gd name="connsiteY7857" fmla="*/ 3358713 h 6839191"/>
              <a:gd name="connsiteX7858" fmla="*/ 2646785 w 12192439"/>
              <a:gd name="connsiteY7858" fmla="*/ 3354851 h 6839191"/>
              <a:gd name="connsiteX7859" fmla="*/ 2672345 w 12192439"/>
              <a:gd name="connsiteY7859" fmla="*/ 3313582 h 6839191"/>
              <a:gd name="connsiteX7860" fmla="*/ 2666531 w 12192439"/>
              <a:gd name="connsiteY7860" fmla="*/ 3400311 h 6839191"/>
              <a:gd name="connsiteX7861" fmla="*/ 2689283 w 12192439"/>
              <a:gd name="connsiteY7861" fmla="*/ 3361894 h 6839191"/>
              <a:gd name="connsiteX7862" fmla="*/ 2729323 w 12192439"/>
              <a:gd name="connsiteY7862" fmla="*/ 3364922 h 6839191"/>
              <a:gd name="connsiteX7863" fmla="*/ 2703632 w 12192439"/>
              <a:gd name="connsiteY7863" fmla="*/ 3406783 h 6839191"/>
              <a:gd name="connsiteX7864" fmla="*/ 2665193 w 12192439"/>
              <a:gd name="connsiteY7864" fmla="*/ 3402680 h 6839191"/>
              <a:gd name="connsiteX7865" fmla="*/ 2666531 w 12192439"/>
              <a:gd name="connsiteY7865" fmla="*/ 3400311 h 6839191"/>
              <a:gd name="connsiteX7866" fmla="*/ 2702096 w 12192439"/>
              <a:gd name="connsiteY7866" fmla="*/ 3409394 h 6839191"/>
              <a:gd name="connsiteX7867" fmla="*/ 2687901 w 12192439"/>
              <a:gd name="connsiteY7867" fmla="*/ 3434230 h 6839191"/>
              <a:gd name="connsiteX7868" fmla="*/ 2679388 w 12192439"/>
              <a:gd name="connsiteY7868" fmla="*/ 3449785 h 6839191"/>
              <a:gd name="connsiteX7869" fmla="*/ 2642287 w 12192439"/>
              <a:gd name="connsiteY7869" fmla="*/ 3444498 h 6839191"/>
              <a:gd name="connsiteX7870" fmla="*/ 2663723 w 12192439"/>
              <a:gd name="connsiteY7870" fmla="*/ 3405247 h 6839191"/>
              <a:gd name="connsiteX7871" fmla="*/ 2702096 w 12192439"/>
              <a:gd name="connsiteY7871" fmla="*/ 3409394 h 6839191"/>
              <a:gd name="connsiteX7872" fmla="*/ 2677962 w 12192439"/>
              <a:gd name="connsiteY7872" fmla="*/ 3452418 h 6839191"/>
              <a:gd name="connsiteX7873" fmla="*/ 2657821 w 12192439"/>
              <a:gd name="connsiteY7873" fmla="*/ 3491076 h 6839191"/>
              <a:gd name="connsiteX7874" fmla="*/ 2622103 w 12192439"/>
              <a:gd name="connsiteY7874" fmla="*/ 3484582 h 6839191"/>
              <a:gd name="connsiteX7875" fmla="*/ 2640905 w 12192439"/>
              <a:gd name="connsiteY7875" fmla="*/ 3447131 h 6839191"/>
              <a:gd name="connsiteX7876" fmla="*/ 2677962 w 12192439"/>
              <a:gd name="connsiteY7876" fmla="*/ 3452418 h 6839191"/>
              <a:gd name="connsiteX7877" fmla="*/ 2682657 w 12192439"/>
              <a:gd name="connsiteY7877" fmla="*/ 3453010 h 6839191"/>
              <a:gd name="connsiteX7878" fmla="*/ 2720174 w 12192439"/>
              <a:gd name="connsiteY7878" fmla="*/ 3457376 h 6839191"/>
              <a:gd name="connsiteX7879" fmla="*/ 2713044 w 12192439"/>
              <a:gd name="connsiteY7879" fmla="*/ 3470321 h 6839191"/>
              <a:gd name="connsiteX7880" fmla="*/ 2698717 w 12192439"/>
              <a:gd name="connsiteY7880" fmla="*/ 3497351 h 6839191"/>
              <a:gd name="connsiteX7881" fmla="*/ 2662384 w 12192439"/>
              <a:gd name="connsiteY7881" fmla="*/ 3491844 h 6839191"/>
              <a:gd name="connsiteX7882" fmla="*/ 2682657 w 12192439"/>
              <a:gd name="connsiteY7882" fmla="*/ 3453010 h 6839191"/>
              <a:gd name="connsiteX7883" fmla="*/ 2697357 w 12192439"/>
              <a:gd name="connsiteY7883" fmla="*/ 3500050 h 6839191"/>
              <a:gd name="connsiteX7884" fmla="*/ 2678466 w 12192439"/>
              <a:gd name="connsiteY7884" fmla="*/ 3538313 h 6839191"/>
              <a:gd name="connsiteX7885" fmla="*/ 2643428 w 12192439"/>
              <a:gd name="connsiteY7885" fmla="*/ 3531577 h 6839191"/>
              <a:gd name="connsiteX7886" fmla="*/ 2661024 w 12192439"/>
              <a:gd name="connsiteY7886" fmla="*/ 3494521 h 6839191"/>
              <a:gd name="connsiteX7887" fmla="*/ 2697357 w 12192439"/>
              <a:gd name="connsiteY7887" fmla="*/ 3500050 h 6839191"/>
              <a:gd name="connsiteX7888" fmla="*/ 2702052 w 12192439"/>
              <a:gd name="connsiteY7888" fmla="*/ 3500686 h 6839191"/>
              <a:gd name="connsiteX7889" fmla="*/ 2738757 w 12192439"/>
              <a:gd name="connsiteY7889" fmla="*/ 3505315 h 6839191"/>
              <a:gd name="connsiteX7890" fmla="*/ 2738187 w 12192439"/>
              <a:gd name="connsiteY7890" fmla="*/ 3506390 h 6839191"/>
              <a:gd name="connsiteX7891" fmla="*/ 2718507 w 12192439"/>
              <a:gd name="connsiteY7891" fmla="*/ 3544873 h 6839191"/>
              <a:gd name="connsiteX7892" fmla="*/ 2683008 w 12192439"/>
              <a:gd name="connsiteY7892" fmla="*/ 3539102 h 6839191"/>
              <a:gd name="connsiteX7893" fmla="*/ 2702052 w 12192439"/>
              <a:gd name="connsiteY7893" fmla="*/ 3500686 h 6839191"/>
              <a:gd name="connsiteX7894" fmla="*/ 2742268 w 12192439"/>
              <a:gd name="connsiteY7894" fmla="*/ 3508540 h 6839191"/>
              <a:gd name="connsiteX7895" fmla="*/ 2743716 w 12192439"/>
              <a:gd name="connsiteY7895" fmla="*/ 3505863 h 6839191"/>
              <a:gd name="connsiteX7896" fmla="*/ 2781057 w 12192439"/>
              <a:gd name="connsiteY7896" fmla="*/ 3509593 h 6839191"/>
              <a:gd name="connsiteX7897" fmla="*/ 2763330 w 12192439"/>
              <a:gd name="connsiteY7897" fmla="*/ 3542459 h 6839191"/>
              <a:gd name="connsiteX7898" fmla="*/ 2759271 w 12192439"/>
              <a:gd name="connsiteY7898" fmla="*/ 3550380 h 6839191"/>
              <a:gd name="connsiteX7899" fmla="*/ 2723312 w 12192439"/>
              <a:gd name="connsiteY7899" fmla="*/ 3545575 h 6839191"/>
              <a:gd name="connsiteX7900" fmla="*/ 2742268 w 12192439"/>
              <a:gd name="connsiteY7900" fmla="*/ 3508540 h 6839191"/>
              <a:gd name="connsiteX7901" fmla="*/ 2757867 w 12192439"/>
              <a:gd name="connsiteY7901" fmla="*/ 3553122 h 6839191"/>
              <a:gd name="connsiteX7902" fmla="*/ 2738977 w 12192439"/>
              <a:gd name="connsiteY7902" fmla="*/ 3591714 h 6839191"/>
              <a:gd name="connsiteX7903" fmla="*/ 2704356 w 12192439"/>
              <a:gd name="connsiteY7903" fmla="*/ 3585856 h 6839191"/>
              <a:gd name="connsiteX7904" fmla="*/ 2721951 w 12192439"/>
              <a:gd name="connsiteY7904" fmla="*/ 3548317 h 6839191"/>
              <a:gd name="connsiteX7905" fmla="*/ 2757867 w 12192439"/>
              <a:gd name="connsiteY7905" fmla="*/ 3553122 h 6839191"/>
              <a:gd name="connsiteX7906" fmla="*/ 2762847 w 12192439"/>
              <a:gd name="connsiteY7906" fmla="*/ 3553736 h 6839191"/>
              <a:gd name="connsiteX7907" fmla="*/ 2799333 w 12192439"/>
              <a:gd name="connsiteY7907" fmla="*/ 3557707 h 6839191"/>
              <a:gd name="connsiteX7908" fmla="*/ 2788473 w 12192439"/>
              <a:gd name="connsiteY7908" fmla="*/ 3578529 h 6839191"/>
              <a:gd name="connsiteX7909" fmla="*/ 2779039 w 12192439"/>
              <a:gd name="connsiteY7909" fmla="*/ 3597462 h 6839191"/>
              <a:gd name="connsiteX7910" fmla="*/ 2743825 w 12192439"/>
              <a:gd name="connsiteY7910" fmla="*/ 3592460 h 6839191"/>
              <a:gd name="connsiteX7911" fmla="*/ 2762847 w 12192439"/>
              <a:gd name="connsiteY7911" fmla="*/ 3553736 h 6839191"/>
              <a:gd name="connsiteX7912" fmla="*/ 2777394 w 12192439"/>
              <a:gd name="connsiteY7912" fmla="*/ 3600863 h 6839191"/>
              <a:gd name="connsiteX7913" fmla="*/ 2759644 w 12192439"/>
              <a:gd name="connsiteY7913" fmla="*/ 3639105 h 6839191"/>
              <a:gd name="connsiteX7914" fmla="*/ 2725725 w 12192439"/>
              <a:gd name="connsiteY7914" fmla="*/ 3633005 h 6839191"/>
              <a:gd name="connsiteX7915" fmla="*/ 2742246 w 12192439"/>
              <a:gd name="connsiteY7915" fmla="*/ 3595839 h 6839191"/>
              <a:gd name="connsiteX7916" fmla="*/ 2777394 w 12192439"/>
              <a:gd name="connsiteY7916" fmla="*/ 3600863 h 6839191"/>
              <a:gd name="connsiteX7917" fmla="*/ 2782396 w 12192439"/>
              <a:gd name="connsiteY7917" fmla="*/ 3601544 h 6839191"/>
              <a:gd name="connsiteX7918" fmla="*/ 2818114 w 12192439"/>
              <a:gd name="connsiteY7918" fmla="*/ 3605690 h 6839191"/>
              <a:gd name="connsiteX7919" fmla="*/ 2813616 w 12192439"/>
              <a:gd name="connsiteY7919" fmla="*/ 3614598 h 6839191"/>
              <a:gd name="connsiteX7920" fmla="*/ 2798916 w 12192439"/>
              <a:gd name="connsiteY7920" fmla="*/ 3645094 h 6839191"/>
              <a:gd name="connsiteX7921" fmla="*/ 2764537 w 12192439"/>
              <a:gd name="connsiteY7921" fmla="*/ 3639916 h 6839191"/>
              <a:gd name="connsiteX7922" fmla="*/ 2782396 w 12192439"/>
              <a:gd name="connsiteY7922" fmla="*/ 3601544 h 6839191"/>
              <a:gd name="connsiteX7923" fmla="*/ 2797315 w 12192439"/>
              <a:gd name="connsiteY7923" fmla="*/ 3648561 h 6839191"/>
              <a:gd name="connsiteX7924" fmla="*/ 2780619 w 12192439"/>
              <a:gd name="connsiteY7924" fmla="*/ 3686429 h 6839191"/>
              <a:gd name="connsiteX7925" fmla="*/ 2747643 w 12192439"/>
              <a:gd name="connsiteY7925" fmla="*/ 3680176 h 6839191"/>
              <a:gd name="connsiteX7926" fmla="*/ 2763001 w 12192439"/>
              <a:gd name="connsiteY7926" fmla="*/ 3643339 h 6839191"/>
              <a:gd name="connsiteX7927" fmla="*/ 2797315 w 12192439"/>
              <a:gd name="connsiteY7927" fmla="*/ 3648561 h 6839191"/>
              <a:gd name="connsiteX7928" fmla="*/ 2802405 w 12192439"/>
              <a:gd name="connsiteY7928" fmla="*/ 3649263 h 6839191"/>
              <a:gd name="connsiteX7929" fmla="*/ 2837333 w 12192439"/>
              <a:gd name="connsiteY7929" fmla="*/ 3653629 h 6839191"/>
              <a:gd name="connsiteX7930" fmla="*/ 2819189 w 12192439"/>
              <a:gd name="connsiteY7930" fmla="*/ 3692638 h 6839191"/>
              <a:gd name="connsiteX7931" fmla="*/ 2785577 w 12192439"/>
              <a:gd name="connsiteY7931" fmla="*/ 3687263 h 6839191"/>
              <a:gd name="connsiteX7932" fmla="*/ 2802405 w 12192439"/>
              <a:gd name="connsiteY7932" fmla="*/ 3649263 h 6839191"/>
              <a:gd name="connsiteX7933" fmla="*/ 2817653 w 12192439"/>
              <a:gd name="connsiteY7933" fmla="*/ 3696170 h 6839191"/>
              <a:gd name="connsiteX7934" fmla="*/ 2801966 w 12192439"/>
              <a:gd name="connsiteY7934" fmla="*/ 3733687 h 6839191"/>
              <a:gd name="connsiteX7935" fmla="*/ 2769780 w 12192439"/>
              <a:gd name="connsiteY7935" fmla="*/ 3727259 h 6839191"/>
              <a:gd name="connsiteX7936" fmla="*/ 2784129 w 12192439"/>
              <a:gd name="connsiteY7936" fmla="*/ 3690773 h 6839191"/>
              <a:gd name="connsiteX7937" fmla="*/ 2817653 w 12192439"/>
              <a:gd name="connsiteY7937" fmla="*/ 3696170 h 6839191"/>
              <a:gd name="connsiteX7938" fmla="*/ 2822765 w 12192439"/>
              <a:gd name="connsiteY7938" fmla="*/ 3696938 h 6839191"/>
              <a:gd name="connsiteX7939" fmla="*/ 2856991 w 12192439"/>
              <a:gd name="connsiteY7939" fmla="*/ 3701502 h 6839191"/>
              <a:gd name="connsiteX7940" fmla="*/ 2839966 w 12192439"/>
              <a:gd name="connsiteY7940" fmla="*/ 3740204 h 6839191"/>
              <a:gd name="connsiteX7941" fmla="*/ 2806990 w 12192439"/>
              <a:gd name="connsiteY7941" fmla="*/ 3734631 h 6839191"/>
              <a:gd name="connsiteX7942" fmla="*/ 2822765 w 12192439"/>
              <a:gd name="connsiteY7942" fmla="*/ 3696938 h 6839191"/>
              <a:gd name="connsiteX7943" fmla="*/ 2838496 w 12192439"/>
              <a:gd name="connsiteY7943" fmla="*/ 3743780 h 6839191"/>
              <a:gd name="connsiteX7944" fmla="*/ 2823928 w 12192439"/>
              <a:gd name="connsiteY7944" fmla="*/ 3780990 h 6839191"/>
              <a:gd name="connsiteX7945" fmla="*/ 2792269 w 12192439"/>
              <a:gd name="connsiteY7945" fmla="*/ 3774364 h 6839191"/>
              <a:gd name="connsiteX7946" fmla="*/ 2805608 w 12192439"/>
              <a:gd name="connsiteY7946" fmla="*/ 3738163 h 6839191"/>
              <a:gd name="connsiteX7947" fmla="*/ 2838496 w 12192439"/>
              <a:gd name="connsiteY7947" fmla="*/ 3743780 h 6839191"/>
              <a:gd name="connsiteX7948" fmla="*/ 2843674 w 12192439"/>
              <a:gd name="connsiteY7948" fmla="*/ 3744570 h 6839191"/>
              <a:gd name="connsiteX7949" fmla="*/ 2876891 w 12192439"/>
              <a:gd name="connsiteY7949" fmla="*/ 3749287 h 6839191"/>
              <a:gd name="connsiteX7950" fmla="*/ 2860875 w 12192439"/>
              <a:gd name="connsiteY7950" fmla="*/ 3787638 h 6839191"/>
              <a:gd name="connsiteX7951" fmla="*/ 2829062 w 12192439"/>
              <a:gd name="connsiteY7951" fmla="*/ 3781977 h 6839191"/>
              <a:gd name="connsiteX7952" fmla="*/ 2843674 w 12192439"/>
              <a:gd name="connsiteY7952" fmla="*/ 3744570 h 6839191"/>
              <a:gd name="connsiteX7953" fmla="*/ 2859470 w 12192439"/>
              <a:gd name="connsiteY7953" fmla="*/ 3791214 h 6839191"/>
              <a:gd name="connsiteX7954" fmla="*/ 2845868 w 12192439"/>
              <a:gd name="connsiteY7954" fmla="*/ 3828161 h 6839191"/>
              <a:gd name="connsiteX7955" fmla="*/ 2815525 w 12192439"/>
              <a:gd name="connsiteY7955" fmla="*/ 3821491 h 6839191"/>
              <a:gd name="connsiteX7956" fmla="*/ 2827745 w 12192439"/>
              <a:gd name="connsiteY7956" fmla="*/ 3785553 h 6839191"/>
              <a:gd name="connsiteX7957" fmla="*/ 2859470 w 12192439"/>
              <a:gd name="connsiteY7957" fmla="*/ 3791214 h 6839191"/>
              <a:gd name="connsiteX7958" fmla="*/ 2864890 w 12192439"/>
              <a:gd name="connsiteY7958" fmla="*/ 3792113 h 6839191"/>
              <a:gd name="connsiteX7959" fmla="*/ 3156756 w 12192439"/>
              <a:gd name="connsiteY7959" fmla="*/ 3813066 h 6839191"/>
              <a:gd name="connsiteX7960" fmla="*/ 3577871 w 12192439"/>
              <a:gd name="connsiteY7960" fmla="*/ 3790577 h 6839191"/>
              <a:gd name="connsiteX7961" fmla="*/ 3645380 w 12192439"/>
              <a:gd name="connsiteY7961" fmla="*/ 3785180 h 6839191"/>
              <a:gd name="connsiteX7962" fmla="*/ 3787331 w 12192439"/>
              <a:gd name="connsiteY7962" fmla="*/ 3773026 h 6839191"/>
              <a:gd name="connsiteX7963" fmla="*/ 4542107 w 12192439"/>
              <a:gd name="connsiteY7963" fmla="*/ 3689303 h 6839191"/>
              <a:gd name="connsiteX7964" fmla="*/ 4891895 w 12192439"/>
              <a:gd name="connsiteY7964" fmla="*/ 3647749 h 6839191"/>
              <a:gd name="connsiteX7965" fmla="*/ 5281723 w 12192439"/>
              <a:gd name="connsiteY7965" fmla="*/ 3624602 h 6839191"/>
              <a:gd name="connsiteX7966" fmla="*/ 5263798 w 12192439"/>
              <a:gd name="connsiteY7966" fmla="*/ 3653497 h 6839191"/>
              <a:gd name="connsiteX7967" fmla="*/ 4899684 w 12192439"/>
              <a:gd name="connsiteY7967" fmla="*/ 3683489 h 6839191"/>
              <a:gd name="connsiteX7968" fmla="*/ 4645027 w 12192439"/>
              <a:gd name="connsiteY7968" fmla="*/ 3716881 h 6839191"/>
              <a:gd name="connsiteX7969" fmla="*/ 3805168 w 12192439"/>
              <a:gd name="connsiteY7969" fmla="*/ 3817608 h 6839191"/>
              <a:gd name="connsiteX7970" fmla="*/ 3664445 w 12192439"/>
              <a:gd name="connsiteY7970" fmla="*/ 3830267 h 6839191"/>
              <a:gd name="connsiteX7971" fmla="*/ 3611307 w 12192439"/>
              <a:gd name="connsiteY7971" fmla="*/ 3834677 h 6839191"/>
              <a:gd name="connsiteX7972" fmla="*/ 2851177 w 12192439"/>
              <a:gd name="connsiteY7972" fmla="*/ 3829258 h 6839191"/>
              <a:gd name="connsiteX7973" fmla="*/ 2864890 w 12192439"/>
              <a:gd name="connsiteY7973" fmla="*/ 3792113 h 6839191"/>
              <a:gd name="connsiteX7974" fmla="*/ 3184379 w 12192439"/>
              <a:gd name="connsiteY7974" fmla="*/ 3862233 h 6839191"/>
              <a:gd name="connsiteX7975" fmla="*/ 3611636 w 12192439"/>
              <a:gd name="connsiteY7975" fmla="*/ 3838516 h 6839191"/>
              <a:gd name="connsiteX7976" fmla="*/ 3664774 w 12192439"/>
              <a:gd name="connsiteY7976" fmla="*/ 3834084 h 6839191"/>
              <a:gd name="connsiteX7977" fmla="*/ 3805541 w 12192439"/>
              <a:gd name="connsiteY7977" fmla="*/ 3821447 h 6839191"/>
              <a:gd name="connsiteX7978" fmla="*/ 4645532 w 12192439"/>
              <a:gd name="connsiteY7978" fmla="*/ 3720677 h 6839191"/>
              <a:gd name="connsiteX7979" fmla="*/ 4900166 w 12192439"/>
              <a:gd name="connsiteY7979" fmla="*/ 3687307 h 6839191"/>
              <a:gd name="connsiteX7980" fmla="*/ 5261385 w 12192439"/>
              <a:gd name="connsiteY7980" fmla="*/ 3657359 h 6839191"/>
              <a:gd name="connsiteX7981" fmla="*/ 5242648 w 12192439"/>
              <a:gd name="connsiteY7981" fmla="*/ 3687087 h 6839191"/>
              <a:gd name="connsiteX7982" fmla="*/ 5242209 w 12192439"/>
              <a:gd name="connsiteY7982" fmla="*/ 3687745 h 6839191"/>
              <a:gd name="connsiteX7983" fmla="*/ 4907889 w 12192439"/>
              <a:gd name="connsiteY7983" fmla="*/ 3722959 h 6839191"/>
              <a:gd name="connsiteX7984" fmla="*/ 4753301 w 12192439"/>
              <a:gd name="connsiteY7984" fmla="*/ 3745272 h 6839191"/>
              <a:gd name="connsiteX7985" fmla="*/ 3823356 w 12192439"/>
              <a:gd name="connsiteY7985" fmla="*/ 3865919 h 6839191"/>
              <a:gd name="connsiteX7986" fmla="*/ 3683818 w 12192439"/>
              <a:gd name="connsiteY7986" fmla="*/ 3879083 h 6839191"/>
              <a:gd name="connsiteX7987" fmla="*/ 3645555 w 12192439"/>
              <a:gd name="connsiteY7987" fmla="*/ 3882396 h 6839191"/>
              <a:gd name="connsiteX7988" fmla="*/ 2838606 w 12192439"/>
              <a:gd name="connsiteY7988" fmla="*/ 3868552 h 6839191"/>
              <a:gd name="connsiteX7989" fmla="*/ 2849905 w 12192439"/>
              <a:gd name="connsiteY7989" fmla="*/ 3832922 h 6839191"/>
              <a:gd name="connsiteX7990" fmla="*/ 3184379 w 12192439"/>
              <a:gd name="connsiteY7990" fmla="*/ 3862233 h 6839191"/>
              <a:gd name="connsiteX7991" fmla="*/ 3211869 w 12192439"/>
              <a:gd name="connsiteY7991" fmla="*/ 3911401 h 6839191"/>
              <a:gd name="connsiteX7992" fmla="*/ 3645906 w 12192439"/>
              <a:gd name="connsiteY7992" fmla="*/ 3886323 h 6839191"/>
              <a:gd name="connsiteX7993" fmla="*/ 3684169 w 12192439"/>
              <a:gd name="connsiteY7993" fmla="*/ 3883010 h 6839191"/>
              <a:gd name="connsiteX7994" fmla="*/ 3823751 w 12192439"/>
              <a:gd name="connsiteY7994" fmla="*/ 3869846 h 6839191"/>
              <a:gd name="connsiteX7995" fmla="*/ 4753871 w 12192439"/>
              <a:gd name="connsiteY7995" fmla="*/ 3749155 h 6839191"/>
              <a:gd name="connsiteX7996" fmla="*/ 4908459 w 12192439"/>
              <a:gd name="connsiteY7996" fmla="*/ 3726864 h 6839191"/>
              <a:gd name="connsiteX7997" fmla="*/ 5239642 w 12192439"/>
              <a:gd name="connsiteY7997" fmla="*/ 3691804 h 6839191"/>
              <a:gd name="connsiteX7998" fmla="*/ 5226303 w 12192439"/>
              <a:gd name="connsiteY7998" fmla="*/ 3712954 h 6839191"/>
              <a:gd name="connsiteX7999" fmla="*/ 5219370 w 12192439"/>
              <a:gd name="connsiteY7999" fmla="*/ 3723705 h 6839191"/>
              <a:gd name="connsiteX8000" fmla="*/ 4916116 w 12192439"/>
              <a:gd name="connsiteY8000" fmla="*/ 3762429 h 6839191"/>
              <a:gd name="connsiteX8001" fmla="*/ 4866247 w 12192439"/>
              <a:gd name="connsiteY8001" fmla="*/ 3770327 h 6839191"/>
              <a:gd name="connsiteX8002" fmla="*/ 3841522 w 12192439"/>
              <a:gd name="connsiteY8002" fmla="*/ 3914231 h 6839191"/>
              <a:gd name="connsiteX8003" fmla="*/ 3703191 w 12192439"/>
              <a:gd name="connsiteY8003" fmla="*/ 3927899 h 6839191"/>
              <a:gd name="connsiteX8004" fmla="*/ 3680330 w 12192439"/>
              <a:gd name="connsiteY8004" fmla="*/ 3929962 h 6839191"/>
              <a:gd name="connsiteX8005" fmla="*/ 2828491 w 12192439"/>
              <a:gd name="connsiteY8005" fmla="*/ 3906442 h 6839191"/>
              <a:gd name="connsiteX8006" fmla="*/ 2837509 w 12192439"/>
              <a:gd name="connsiteY8006" fmla="*/ 3872326 h 6839191"/>
              <a:gd name="connsiteX8007" fmla="*/ 3211869 w 12192439"/>
              <a:gd name="connsiteY8007" fmla="*/ 3911401 h 6839191"/>
              <a:gd name="connsiteX8008" fmla="*/ 5227773 w 12192439"/>
              <a:gd name="connsiteY8008" fmla="*/ 3713876 h 6839191"/>
              <a:gd name="connsiteX8009" fmla="*/ 5241770 w 12192439"/>
              <a:gd name="connsiteY8009" fmla="*/ 3691695 h 6839191"/>
              <a:gd name="connsiteX8010" fmla="*/ 5263513 w 12192439"/>
              <a:gd name="connsiteY8010" fmla="*/ 3690773 h 6839191"/>
              <a:gd name="connsiteX8011" fmla="*/ 5247957 w 12192439"/>
              <a:gd name="connsiteY8011" fmla="*/ 3716179 h 6839191"/>
              <a:gd name="connsiteX8012" fmla="*/ 5244535 w 12192439"/>
              <a:gd name="connsiteY8012" fmla="*/ 3721730 h 6839191"/>
              <a:gd name="connsiteX8013" fmla="*/ 5221564 w 12192439"/>
              <a:gd name="connsiteY8013" fmla="*/ 3723507 h 6839191"/>
              <a:gd name="connsiteX8014" fmla="*/ 5227773 w 12192439"/>
              <a:gd name="connsiteY8014" fmla="*/ 3713876 h 6839191"/>
              <a:gd name="connsiteX8015" fmla="*/ 5241858 w 12192439"/>
              <a:gd name="connsiteY8015" fmla="*/ 3725987 h 6839191"/>
              <a:gd name="connsiteX8016" fmla="*/ 5220182 w 12192439"/>
              <a:gd name="connsiteY8016" fmla="*/ 3758589 h 6839191"/>
              <a:gd name="connsiteX8017" fmla="*/ 5195652 w 12192439"/>
              <a:gd name="connsiteY8017" fmla="*/ 3761332 h 6839191"/>
              <a:gd name="connsiteX8018" fmla="*/ 5218733 w 12192439"/>
              <a:gd name="connsiteY8018" fmla="*/ 3727786 h 6839191"/>
              <a:gd name="connsiteX8019" fmla="*/ 5241858 w 12192439"/>
              <a:gd name="connsiteY8019" fmla="*/ 3725987 h 6839191"/>
              <a:gd name="connsiteX8020" fmla="*/ 5244140 w 12192439"/>
              <a:gd name="connsiteY8020" fmla="*/ 3725811 h 6839191"/>
              <a:gd name="connsiteX8021" fmla="*/ 5266716 w 12192439"/>
              <a:gd name="connsiteY8021" fmla="*/ 3724297 h 6839191"/>
              <a:gd name="connsiteX8022" fmla="*/ 5246510 w 12192439"/>
              <a:gd name="connsiteY8022" fmla="*/ 3755913 h 6839191"/>
              <a:gd name="connsiteX8023" fmla="*/ 5222573 w 12192439"/>
              <a:gd name="connsiteY8023" fmla="*/ 3758348 h 6839191"/>
              <a:gd name="connsiteX8024" fmla="*/ 5244140 w 12192439"/>
              <a:gd name="connsiteY8024" fmla="*/ 3725811 h 6839191"/>
              <a:gd name="connsiteX8025" fmla="*/ 5243547 w 12192439"/>
              <a:gd name="connsiteY8025" fmla="*/ 3760345 h 6839191"/>
              <a:gd name="connsiteX8026" fmla="*/ 5230559 w 12192439"/>
              <a:gd name="connsiteY8026" fmla="*/ 3779739 h 6839191"/>
              <a:gd name="connsiteX8027" fmla="*/ 5221191 w 12192439"/>
              <a:gd name="connsiteY8027" fmla="*/ 3793693 h 6839191"/>
              <a:gd name="connsiteX8028" fmla="*/ 5195938 w 12192439"/>
              <a:gd name="connsiteY8028" fmla="*/ 3797116 h 6839191"/>
              <a:gd name="connsiteX8029" fmla="*/ 5208159 w 12192439"/>
              <a:gd name="connsiteY8029" fmla="*/ 3779322 h 6839191"/>
              <a:gd name="connsiteX8030" fmla="*/ 5219501 w 12192439"/>
              <a:gd name="connsiteY8030" fmla="*/ 3762824 h 6839191"/>
              <a:gd name="connsiteX8031" fmla="*/ 5243547 w 12192439"/>
              <a:gd name="connsiteY8031" fmla="*/ 3760345 h 6839191"/>
              <a:gd name="connsiteX8032" fmla="*/ 5218054 w 12192439"/>
              <a:gd name="connsiteY8032" fmla="*/ 3798366 h 6839191"/>
              <a:gd name="connsiteX8033" fmla="*/ 5195148 w 12192439"/>
              <a:gd name="connsiteY8033" fmla="*/ 3833316 h 6839191"/>
              <a:gd name="connsiteX8034" fmla="*/ 5168667 w 12192439"/>
              <a:gd name="connsiteY8034" fmla="*/ 3837704 h 6839191"/>
              <a:gd name="connsiteX8035" fmla="*/ 5192713 w 12192439"/>
              <a:gd name="connsiteY8035" fmla="*/ 3801833 h 6839191"/>
              <a:gd name="connsiteX8036" fmla="*/ 5218054 w 12192439"/>
              <a:gd name="connsiteY8036" fmla="*/ 3798366 h 6839191"/>
              <a:gd name="connsiteX8037" fmla="*/ 5220598 w 12192439"/>
              <a:gd name="connsiteY8037" fmla="*/ 3798037 h 6839191"/>
              <a:gd name="connsiteX8038" fmla="*/ 5245632 w 12192439"/>
              <a:gd name="connsiteY8038" fmla="*/ 3794834 h 6839191"/>
              <a:gd name="connsiteX8039" fmla="*/ 5223889 w 12192439"/>
              <a:gd name="connsiteY8039" fmla="*/ 3828731 h 6839191"/>
              <a:gd name="connsiteX8040" fmla="*/ 5197693 w 12192439"/>
              <a:gd name="connsiteY8040" fmla="*/ 3832900 h 6839191"/>
              <a:gd name="connsiteX8041" fmla="*/ 5220598 w 12192439"/>
              <a:gd name="connsiteY8041" fmla="*/ 3798037 h 6839191"/>
              <a:gd name="connsiteX8042" fmla="*/ 5220862 w 12192439"/>
              <a:gd name="connsiteY8042" fmla="*/ 3833580 h 6839191"/>
              <a:gd name="connsiteX8043" fmla="*/ 5199821 w 12192439"/>
              <a:gd name="connsiteY8043" fmla="*/ 3868640 h 6839191"/>
              <a:gd name="connsiteX8044" fmla="*/ 5172397 w 12192439"/>
              <a:gd name="connsiteY8044" fmla="*/ 3873840 h 6839191"/>
              <a:gd name="connsiteX8045" fmla="*/ 5194556 w 12192439"/>
              <a:gd name="connsiteY8045" fmla="*/ 3837770 h 6839191"/>
              <a:gd name="connsiteX8046" fmla="*/ 5220862 w 12192439"/>
              <a:gd name="connsiteY8046" fmla="*/ 3833580 h 6839191"/>
              <a:gd name="connsiteX8047" fmla="*/ 5223495 w 12192439"/>
              <a:gd name="connsiteY8047" fmla="*/ 3833163 h 6839191"/>
              <a:gd name="connsiteX8048" fmla="*/ 5249471 w 12192439"/>
              <a:gd name="connsiteY8048" fmla="*/ 3829214 h 6839191"/>
              <a:gd name="connsiteX8049" fmla="*/ 5229550 w 12192439"/>
              <a:gd name="connsiteY8049" fmla="*/ 3863220 h 6839191"/>
              <a:gd name="connsiteX8050" fmla="*/ 5202432 w 12192439"/>
              <a:gd name="connsiteY8050" fmla="*/ 3868157 h 6839191"/>
              <a:gd name="connsiteX8051" fmla="*/ 5223495 w 12192439"/>
              <a:gd name="connsiteY8051" fmla="*/ 3833163 h 6839191"/>
              <a:gd name="connsiteX8052" fmla="*/ 5226786 w 12192439"/>
              <a:gd name="connsiteY8052" fmla="*/ 3868201 h 6839191"/>
              <a:gd name="connsiteX8053" fmla="*/ 5208575 w 12192439"/>
              <a:gd name="connsiteY8053" fmla="*/ 3903239 h 6839191"/>
              <a:gd name="connsiteX8054" fmla="*/ 5180251 w 12192439"/>
              <a:gd name="connsiteY8054" fmla="*/ 3909229 h 6839191"/>
              <a:gd name="connsiteX8055" fmla="*/ 5199536 w 12192439"/>
              <a:gd name="connsiteY8055" fmla="*/ 3873181 h 6839191"/>
              <a:gd name="connsiteX8056" fmla="*/ 5226786 w 12192439"/>
              <a:gd name="connsiteY8056" fmla="*/ 3868201 h 6839191"/>
              <a:gd name="connsiteX8057" fmla="*/ 5229506 w 12192439"/>
              <a:gd name="connsiteY8057" fmla="*/ 3867718 h 6839191"/>
              <a:gd name="connsiteX8058" fmla="*/ 5256470 w 12192439"/>
              <a:gd name="connsiteY8058" fmla="*/ 3862957 h 6839191"/>
              <a:gd name="connsiteX8059" fmla="*/ 5239401 w 12192439"/>
              <a:gd name="connsiteY8059" fmla="*/ 3896920 h 6839191"/>
              <a:gd name="connsiteX8060" fmla="*/ 5211296 w 12192439"/>
              <a:gd name="connsiteY8060" fmla="*/ 3902669 h 6839191"/>
              <a:gd name="connsiteX8061" fmla="*/ 5229506 w 12192439"/>
              <a:gd name="connsiteY8061" fmla="*/ 3867718 h 6839191"/>
              <a:gd name="connsiteX8062" fmla="*/ 5259257 w 12192439"/>
              <a:gd name="connsiteY8062" fmla="*/ 3862475 h 6839191"/>
              <a:gd name="connsiteX8063" fmla="*/ 5285892 w 12192439"/>
              <a:gd name="connsiteY8063" fmla="*/ 3857999 h 6839191"/>
              <a:gd name="connsiteX8064" fmla="*/ 5270073 w 12192439"/>
              <a:gd name="connsiteY8064" fmla="*/ 3890799 h 6839191"/>
              <a:gd name="connsiteX8065" fmla="*/ 5242209 w 12192439"/>
              <a:gd name="connsiteY8065" fmla="*/ 3896350 h 6839191"/>
              <a:gd name="connsiteX8066" fmla="*/ 5259257 w 12192439"/>
              <a:gd name="connsiteY8066" fmla="*/ 3862475 h 6839191"/>
              <a:gd name="connsiteX8067" fmla="*/ 5267835 w 12192439"/>
              <a:gd name="connsiteY8067" fmla="*/ 3895823 h 6839191"/>
              <a:gd name="connsiteX8068" fmla="*/ 5255044 w 12192439"/>
              <a:gd name="connsiteY8068" fmla="*/ 3929128 h 6839191"/>
              <a:gd name="connsiteX8069" fmla="*/ 5225842 w 12192439"/>
              <a:gd name="connsiteY8069" fmla="*/ 3935776 h 6839191"/>
              <a:gd name="connsiteX8070" fmla="*/ 5239862 w 12192439"/>
              <a:gd name="connsiteY8070" fmla="*/ 3901440 h 6839191"/>
              <a:gd name="connsiteX8071" fmla="*/ 5267835 w 12192439"/>
              <a:gd name="connsiteY8071" fmla="*/ 3895823 h 6839191"/>
              <a:gd name="connsiteX8072" fmla="*/ 5285299 w 12192439"/>
              <a:gd name="connsiteY8072" fmla="*/ 3927088 h 6839191"/>
              <a:gd name="connsiteX8073" fmla="*/ 5285167 w 12192439"/>
              <a:gd name="connsiteY8073" fmla="*/ 3927526 h 6839191"/>
              <a:gd name="connsiteX8074" fmla="*/ 5278213 w 12192439"/>
              <a:gd name="connsiteY8074" fmla="*/ 3958879 h 6839191"/>
              <a:gd name="connsiteX8075" fmla="*/ 5247782 w 12192439"/>
              <a:gd name="connsiteY8075" fmla="*/ 3966514 h 6839191"/>
              <a:gd name="connsiteX8076" fmla="*/ 5256141 w 12192439"/>
              <a:gd name="connsiteY8076" fmla="*/ 3933604 h 6839191"/>
              <a:gd name="connsiteX8077" fmla="*/ 5285299 w 12192439"/>
              <a:gd name="connsiteY8077" fmla="*/ 3927088 h 6839191"/>
              <a:gd name="connsiteX8078" fmla="*/ 5287471 w 12192439"/>
              <a:gd name="connsiteY8078" fmla="*/ 3928185 h 6839191"/>
              <a:gd name="connsiteX8079" fmla="*/ 5287998 w 12192439"/>
              <a:gd name="connsiteY8079" fmla="*/ 3926495 h 6839191"/>
              <a:gd name="connsiteX8080" fmla="*/ 5317178 w 12192439"/>
              <a:gd name="connsiteY8080" fmla="*/ 3920155 h 6839191"/>
              <a:gd name="connsiteX8081" fmla="*/ 5316739 w 12192439"/>
              <a:gd name="connsiteY8081" fmla="*/ 3921844 h 6839191"/>
              <a:gd name="connsiteX8082" fmla="*/ 5311276 w 12192439"/>
              <a:gd name="connsiteY8082" fmla="*/ 3950695 h 6839191"/>
              <a:gd name="connsiteX8083" fmla="*/ 5280735 w 12192439"/>
              <a:gd name="connsiteY8083" fmla="*/ 3958242 h 6839191"/>
              <a:gd name="connsiteX8084" fmla="*/ 5287471 w 12192439"/>
              <a:gd name="connsiteY8084" fmla="*/ 3928185 h 6839191"/>
              <a:gd name="connsiteX8085" fmla="*/ 5311517 w 12192439"/>
              <a:gd name="connsiteY8085" fmla="*/ 3989902 h 6839191"/>
              <a:gd name="connsiteX8086" fmla="*/ 5319130 w 12192439"/>
              <a:gd name="connsiteY8086" fmla="*/ 4017019 h 6839191"/>
              <a:gd name="connsiteX8087" fmla="*/ 5285782 w 12192439"/>
              <a:gd name="connsiteY8087" fmla="*/ 4027177 h 6839191"/>
              <a:gd name="connsiteX8088" fmla="*/ 5279266 w 12192439"/>
              <a:gd name="connsiteY8088" fmla="*/ 3998787 h 6839191"/>
              <a:gd name="connsiteX8089" fmla="*/ 5311517 w 12192439"/>
              <a:gd name="connsiteY8089" fmla="*/ 3989902 h 6839191"/>
              <a:gd name="connsiteX8090" fmla="*/ 5321193 w 12192439"/>
              <a:gd name="connsiteY8090" fmla="*/ 4021495 h 6839191"/>
              <a:gd name="connsiteX8091" fmla="*/ 5337362 w 12192439"/>
              <a:gd name="connsiteY8091" fmla="*/ 4045563 h 6839191"/>
              <a:gd name="connsiteX8092" fmla="*/ 5302983 w 12192439"/>
              <a:gd name="connsiteY8092" fmla="*/ 4057038 h 6839191"/>
              <a:gd name="connsiteX8093" fmla="*/ 5287603 w 12192439"/>
              <a:gd name="connsiteY8093" fmla="*/ 4031741 h 6839191"/>
              <a:gd name="connsiteX8094" fmla="*/ 5321193 w 12192439"/>
              <a:gd name="connsiteY8094" fmla="*/ 4021495 h 6839191"/>
              <a:gd name="connsiteX8095" fmla="*/ 5341136 w 12192439"/>
              <a:gd name="connsiteY8095" fmla="*/ 4049556 h 6839191"/>
              <a:gd name="connsiteX8096" fmla="*/ 5365994 w 12192439"/>
              <a:gd name="connsiteY8096" fmla="*/ 4069390 h 6839191"/>
              <a:gd name="connsiteX8097" fmla="*/ 5331044 w 12192439"/>
              <a:gd name="connsiteY8097" fmla="*/ 4082137 h 6839191"/>
              <a:gd name="connsiteX8098" fmla="*/ 5306537 w 12192439"/>
              <a:gd name="connsiteY8098" fmla="*/ 4061118 h 6839191"/>
              <a:gd name="connsiteX8099" fmla="*/ 5341136 w 12192439"/>
              <a:gd name="connsiteY8099" fmla="*/ 4049556 h 6839191"/>
              <a:gd name="connsiteX8100" fmla="*/ 5371611 w 12192439"/>
              <a:gd name="connsiteY8100" fmla="*/ 4072768 h 6839191"/>
              <a:gd name="connsiteX8101" fmla="*/ 5404630 w 12192439"/>
              <a:gd name="connsiteY8101" fmla="*/ 4087754 h 6839191"/>
              <a:gd name="connsiteX8102" fmla="*/ 5369636 w 12192439"/>
              <a:gd name="connsiteY8102" fmla="*/ 4101773 h 6839191"/>
              <a:gd name="connsiteX8103" fmla="*/ 5336419 w 12192439"/>
              <a:gd name="connsiteY8103" fmla="*/ 4085603 h 6839191"/>
              <a:gd name="connsiteX8104" fmla="*/ 5371611 w 12192439"/>
              <a:gd name="connsiteY8104" fmla="*/ 4072768 h 6839191"/>
              <a:gd name="connsiteX8105" fmla="*/ 5412090 w 12192439"/>
              <a:gd name="connsiteY8105" fmla="*/ 4090298 h 6839191"/>
              <a:gd name="connsiteX8106" fmla="*/ 5597811 w 12192439"/>
              <a:gd name="connsiteY8106" fmla="*/ 4108421 h 6839191"/>
              <a:gd name="connsiteX8107" fmla="*/ 5907712 w 12192439"/>
              <a:gd name="connsiteY8107" fmla="*/ 4068644 h 6839191"/>
              <a:gd name="connsiteX8108" fmla="*/ 5958766 w 12192439"/>
              <a:gd name="connsiteY8108" fmla="*/ 4059780 h 6839191"/>
              <a:gd name="connsiteX8109" fmla="*/ 6447367 w 12192439"/>
              <a:gd name="connsiteY8109" fmla="*/ 3976211 h 6839191"/>
              <a:gd name="connsiteX8110" fmla="*/ 8668541 w 12192439"/>
              <a:gd name="connsiteY8110" fmla="*/ 3712713 h 6839191"/>
              <a:gd name="connsiteX8111" fmla="*/ 8771790 w 12192439"/>
              <a:gd name="connsiteY8111" fmla="*/ 3708676 h 6839191"/>
              <a:gd name="connsiteX8112" fmla="*/ 8838685 w 12192439"/>
              <a:gd name="connsiteY8112" fmla="*/ 3705429 h 6839191"/>
              <a:gd name="connsiteX8113" fmla="*/ 8805336 w 12192439"/>
              <a:gd name="connsiteY8113" fmla="*/ 3753236 h 6839191"/>
              <a:gd name="connsiteX8114" fmla="*/ 8760688 w 12192439"/>
              <a:gd name="connsiteY8114" fmla="*/ 3754421 h 6839191"/>
              <a:gd name="connsiteX8115" fmla="*/ 8663889 w 12192439"/>
              <a:gd name="connsiteY8115" fmla="*/ 3755957 h 6839191"/>
              <a:gd name="connsiteX8116" fmla="*/ 8591773 w 12192439"/>
              <a:gd name="connsiteY8116" fmla="*/ 3755540 h 6839191"/>
              <a:gd name="connsiteX8117" fmla="*/ 6480717 w 12192439"/>
              <a:gd name="connsiteY8117" fmla="*/ 3990011 h 6839191"/>
              <a:gd name="connsiteX8118" fmla="*/ 5927721 w 12192439"/>
              <a:gd name="connsiteY8118" fmla="*/ 4079767 h 6839191"/>
              <a:gd name="connsiteX8119" fmla="*/ 5873376 w 12192439"/>
              <a:gd name="connsiteY8119" fmla="*/ 4088675 h 6839191"/>
              <a:gd name="connsiteX8120" fmla="*/ 5561413 w 12192439"/>
              <a:gd name="connsiteY8120" fmla="*/ 4125512 h 6839191"/>
              <a:gd name="connsiteX8121" fmla="*/ 5376898 w 12192439"/>
              <a:gd name="connsiteY8121" fmla="*/ 4104428 h 6839191"/>
              <a:gd name="connsiteX8122" fmla="*/ 5412090 w 12192439"/>
              <a:gd name="connsiteY8122" fmla="*/ 4090298 h 6839191"/>
              <a:gd name="connsiteX8123" fmla="*/ 8845135 w 12192439"/>
              <a:gd name="connsiteY8123" fmla="*/ 3705232 h 6839191"/>
              <a:gd name="connsiteX8124" fmla="*/ 8871002 w 12192439"/>
              <a:gd name="connsiteY8124" fmla="*/ 3704661 h 6839191"/>
              <a:gd name="connsiteX8125" fmla="*/ 8838202 w 12192439"/>
              <a:gd name="connsiteY8125" fmla="*/ 3752819 h 6839191"/>
              <a:gd name="connsiteX8126" fmla="*/ 8811742 w 12192439"/>
              <a:gd name="connsiteY8126" fmla="*/ 3753126 h 6839191"/>
              <a:gd name="connsiteX8127" fmla="*/ 8845135 w 12192439"/>
              <a:gd name="connsiteY8127" fmla="*/ 3705232 h 6839191"/>
              <a:gd name="connsiteX8128" fmla="*/ 8877189 w 12192439"/>
              <a:gd name="connsiteY8128" fmla="*/ 3704617 h 6839191"/>
              <a:gd name="connsiteX8129" fmla="*/ 8902288 w 12192439"/>
              <a:gd name="connsiteY8129" fmla="*/ 3704793 h 6839191"/>
              <a:gd name="connsiteX8130" fmla="*/ 8870124 w 12192439"/>
              <a:gd name="connsiteY8130" fmla="*/ 3753104 h 6839191"/>
              <a:gd name="connsiteX8131" fmla="*/ 8844389 w 12192439"/>
              <a:gd name="connsiteY8131" fmla="*/ 3752819 h 6839191"/>
              <a:gd name="connsiteX8132" fmla="*/ 8877189 w 12192439"/>
              <a:gd name="connsiteY8132" fmla="*/ 3704617 h 6839191"/>
              <a:gd name="connsiteX8133" fmla="*/ 8908212 w 12192439"/>
              <a:gd name="connsiteY8133" fmla="*/ 3704924 h 6839191"/>
              <a:gd name="connsiteX8134" fmla="*/ 8932522 w 12192439"/>
              <a:gd name="connsiteY8134" fmla="*/ 3705955 h 6839191"/>
              <a:gd name="connsiteX8135" fmla="*/ 8901060 w 12192439"/>
              <a:gd name="connsiteY8135" fmla="*/ 3754311 h 6839191"/>
              <a:gd name="connsiteX8136" fmla="*/ 8876026 w 12192439"/>
              <a:gd name="connsiteY8136" fmla="*/ 3753258 h 6839191"/>
              <a:gd name="connsiteX8137" fmla="*/ 8908212 w 12192439"/>
              <a:gd name="connsiteY8137" fmla="*/ 3704924 h 6839191"/>
              <a:gd name="connsiteX8138" fmla="*/ 8938138 w 12192439"/>
              <a:gd name="connsiteY8138" fmla="*/ 3706307 h 6839191"/>
              <a:gd name="connsiteX8139" fmla="*/ 8952859 w 12192439"/>
              <a:gd name="connsiteY8139" fmla="*/ 3707447 h 6839191"/>
              <a:gd name="connsiteX8140" fmla="*/ 8961065 w 12192439"/>
              <a:gd name="connsiteY8140" fmla="*/ 3708215 h 6839191"/>
              <a:gd name="connsiteX8141" fmla="*/ 8930415 w 12192439"/>
              <a:gd name="connsiteY8141" fmla="*/ 3756505 h 6839191"/>
              <a:gd name="connsiteX8142" fmla="*/ 8906698 w 12192439"/>
              <a:gd name="connsiteY8142" fmla="*/ 3754618 h 6839191"/>
              <a:gd name="connsiteX8143" fmla="*/ 8938138 w 12192439"/>
              <a:gd name="connsiteY8143" fmla="*/ 3706307 h 6839191"/>
              <a:gd name="connsiteX8144" fmla="*/ 8966419 w 12192439"/>
              <a:gd name="connsiteY8144" fmla="*/ 3708742 h 6839191"/>
              <a:gd name="connsiteX8145" fmla="*/ 8988468 w 12192439"/>
              <a:gd name="connsiteY8145" fmla="*/ 3711265 h 6839191"/>
              <a:gd name="connsiteX8146" fmla="*/ 8958520 w 12192439"/>
              <a:gd name="connsiteY8146" fmla="*/ 3759664 h 6839191"/>
              <a:gd name="connsiteX8147" fmla="*/ 8939301 w 12192439"/>
              <a:gd name="connsiteY8147" fmla="*/ 3757404 h 6839191"/>
              <a:gd name="connsiteX8148" fmla="*/ 8935769 w 12192439"/>
              <a:gd name="connsiteY8148" fmla="*/ 3757054 h 6839191"/>
              <a:gd name="connsiteX8149" fmla="*/ 8966419 w 12192439"/>
              <a:gd name="connsiteY8149" fmla="*/ 3708742 h 6839191"/>
              <a:gd name="connsiteX8150" fmla="*/ 8993580 w 12192439"/>
              <a:gd name="connsiteY8150" fmla="*/ 3711945 h 6839191"/>
              <a:gd name="connsiteX8151" fmla="*/ 9014511 w 12192439"/>
              <a:gd name="connsiteY8151" fmla="*/ 3715346 h 6839191"/>
              <a:gd name="connsiteX8152" fmla="*/ 8985506 w 12192439"/>
              <a:gd name="connsiteY8152" fmla="*/ 3763592 h 6839191"/>
              <a:gd name="connsiteX8153" fmla="*/ 8963654 w 12192439"/>
              <a:gd name="connsiteY8153" fmla="*/ 3760323 h 6839191"/>
              <a:gd name="connsiteX8154" fmla="*/ 8993580 w 12192439"/>
              <a:gd name="connsiteY8154" fmla="*/ 3711945 h 6839191"/>
              <a:gd name="connsiteX8155" fmla="*/ 9019338 w 12192439"/>
              <a:gd name="connsiteY8155" fmla="*/ 3716267 h 6839191"/>
              <a:gd name="connsiteX8156" fmla="*/ 9039193 w 12192439"/>
              <a:gd name="connsiteY8156" fmla="*/ 3720896 h 6839191"/>
              <a:gd name="connsiteX8157" fmla="*/ 9011242 w 12192439"/>
              <a:gd name="connsiteY8157" fmla="*/ 3768747 h 6839191"/>
              <a:gd name="connsiteX8158" fmla="*/ 8990377 w 12192439"/>
              <a:gd name="connsiteY8158" fmla="*/ 3764447 h 6839191"/>
              <a:gd name="connsiteX8159" fmla="*/ 9019338 w 12192439"/>
              <a:gd name="connsiteY8159" fmla="*/ 3716267 h 6839191"/>
              <a:gd name="connsiteX8160" fmla="*/ 9009970 w 12192439"/>
              <a:gd name="connsiteY8160" fmla="*/ 3770919 h 6839191"/>
              <a:gd name="connsiteX8161" fmla="*/ 8981535 w 12192439"/>
              <a:gd name="connsiteY8161" fmla="*/ 3819034 h 6839191"/>
              <a:gd name="connsiteX8162" fmla="*/ 8959727 w 12192439"/>
              <a:gd name="connsiteY8162" fmla="*/ 3814909 h 6839191"/>
              <a:gd name="connsiteX8163" fmla="*/ 8989039 w 12192439"/>
              <a:gd name="connsiteY8163" fmla="*/ 3766663 h 6839191"/>
              <a:gd name="connsiteX8164" fmla="*/ 9009970 w 12192439"/>
              <a:gd name="connsiteY8164" fmla="*/ 3770919 h 6839191"/>
              <a:gd name="connsiteX8165" fmla="*/ 9014555 w 12192439"/>
              <a:gd name="connsiteY8165" fmla="*/ 3772016 h 6839191"/>
              <a:gd name="connsiteX8166" fmla="*/ 9034081 w 12192439"/>
              <a:gd name="connsiteY8166" fmla="*/ 3777523 h 6839191"/>
              <a:gd name="connsiteX8167" fmla="*/ 9006788 w 12192439"/>
              <a:gd name="connsiteY8167" fmla="*/ 3825221 h 6839191"/>
              <a:gd name="connsiteX8168" fmla="*/ 8986186 w 12192439"/>
              <a:gd name="connsiteY8168" fmla="*/ 3820043 h 6839191"/>
              <a:gd name="connsiteX8169" fmla="*/ 9014555 w 12192439"/>
              <a:gd name="connsiteY8169" fmla="*/ 3772016 h 6839191"/>
              <a:gd name="connsiteX8170" fmla="*/ 9005603 w 12192439"/>
              <a:gd name="connsiteY8170" fmla="*/ 3827283 h 6839191"/>
              <a:gd name="connsiteX8171" fmla="*/ 8977871 w 12192439"/>
              <a:gd name="connsiteY8171" fmla="*/ 3875156 h 6839191"/>
              <a:gd name="connsiteX8172" fmla="*/ 8956282 w 12192439"/>
              <a:gd name="connsiteY8172" fmla="*/ 3870154 h 6839191"/>
              <a:gd name="connsiteX8173" fmla="*/ 8984958 w 12192439"/>
              <a:gd name="connsiteY8173" fmla="*/ 3822127 h 6839191"/>
              <a:gd name="connsiteX8174" fmla="*/ 9005603 w 12192439"/>
              <a:gd name="connsiteY8174" fmla="*/ 3827283 h 6839191"/>
              <a:gd name="connsiteX8175" fmla="*/ 8976730 w 12192439"/>
              <a:gd name="connsiteY8175" fmla="*/ 3877131 h 6839191"/>
              <a:gd name="connsiteX8176" fmla="*/ 8948647 w 12192439"/>
              <a:gd name="connsiteY8176" fmla="*/ 3925113 h 6839191"/>
              <a:gd name="connsiteX8177" fmla="*/ 8926159 w 12192439"/>
              <a:gd name="connsiteY8177" fmla="*/ 3920111 h 6839191"/>
              <a:gd name="connsiteX8178" fmla="*/ 8955075 w 12192439"/>
              <a:gd name="connsiteY8178" fmla="*/ 3872172 h 6839191"/>
              <a:gd name="connsiteX8179" fmla="*/ 8976730 w 12192439"/>
              <a:gd name="connsiteY8179" fmla="*/ 3877131 h 6839191"/>
              <a:gd name="connsiteX8180" fmla="*/ 8947528 w 12192439"/>
              <a:gd name="connsiteY8180" fmla="*/ 3927022 h 6839191"/>
              <a:gd name="connsiteX8181" fmla="*/ 8919204 w 12192439"/>
              <a:gd name="connsiteY8181" fmla="*/ 3974895 h 6839191"/>
              <a:gd name="connsiteX8182" fmla="*/ 8895947 w 12192439"/>
              <a:gd name="connsiteY8182" fmla="*/ 3969651 h 6839191"/>
              <a:gd name="connsiteX8183" fmla="*/ 8924996 w 12192439"/>
              <a:gd name="connsiteY8183" fmla="*/ 3922019 h 6839191"/>
              <a:gd name="connsiteX8184" fmla="*/ 8947528 w 12192439"/>
              <a:gd name="connsiteY8184" fmla="*/ 3927022 h 6839191"/>
              <a:gd name="connsiteX8185" fmla="*/ 8918129 w 12192439"/>
              <a:gd name="connsiteY8185" fmla="*/ 3976716 h 6839191"/>
              <a:gd name="connsiteX8186" fmla="*/ 8889717 w 12192439"/>
              <a:gd name="connsiteY8186" fmla="*/ 4024281 h 6839191"/>
              <a:gd name="connsiteX8187" fmla="*/ 8870432 w 12192439"/>
              <a:gd name="connsiteY8187" fmla="*/ 4019674 h 6839191"/>
              <a:gd name="connsiteX8188" fmla="*/ 8865780 w 12192439"/>
              <a:gd name="connsiteY8188" fmla="*/ 4018643 h 6839191"/>
              <a:gd name="connsiteX8189" fmla="*/ 8867206 w 12192439"/>
              <a:gd name="connsiteY8189" fmla="*/ 4016317 h 6839191"/>
              <a:gd name="connsiteX8190" fmla="*/ 8894828 w 12192439"/>
              <a:gd name="connsiteY8190" fmla="*/ 3971494 h 6839191"/>
              <a:gd name="connsiteX8191" fmla="*/ 8918129 w 12192439"/>
              <a:gd name="connsiteY8191" fmla="*/ 3976716 h 6839191"/>
              <a:gd name="connsiteX8192" fmla="*/ 8869993 w 12192439"/>
              <a:gd name="connsiteY8192" fmla="*/ 4021539 h 6839191"/>
              <a:gd name="connsiteX8193" fmla="*/ 8888664 w 12192439"/>
              <a:gd name="connsiteY8193" fmla="*/ 4026015 h 6839191"/>
              <a:gd name="connsiteX8194" fmla="*/ 8883771 w 12192439"/>
              <a:gd name="connsiteY8194" fmla="*/ 4034176 h 6839191"/>
              <a:gd name="connsiteX8195" fmla="*/ 8860207 w 12192439"/>
              <a:gd name="connsiteY8195" fmla="*/ 4073076 h 6839191"/>
              <a:gd name="connsiteX8196" fmla="*/ 8856653 w 12192439"/>
              <a:gd name="connsiteY8196" fmla="*/ 4072132 h 6839191"/>
              <a:gd name="connsiteX8197" fmla="*/ 8835679 w 12192439"/>
              <a:gd name="connsiteY8197" fmla="*/ 4066889 h 6839191"/>
              <a:gd name="connsiteX8198" fmla="*/ 8864705 w 12192439"/>
              <a:gd name="connsiteY8198" fmla="*/ 4020354 h 6839191"/>
              <a:gd name="connsiteX8199" fmla="*/ 8869993 w 12192439"/>
              <a:gd name="connsiteY8199" fmla="*/ 4021539 h 6839191"/>
              <a:gd name="connsiteX8200" fmla="*/ 8856193 w 12192439"/>
              <a:gd name="connsiteY8200" fmla="*/ 4073887 h 6839191"/>
              <a:gd name="connsiteX8201" fmla="*/ 8859220 w 12192439"/>
              <a:gd name="connsiteY8201" fmla="*/ 4074699 h 6839191"/>
              <a:gd name="connsiteX8202" fmla="*/ 8830698 w 12192439"/>
              <a:gd name="connsiteY8202" fmla="*/ 4121168 h 6839191"/>
              <a:gd name="connsiteX8203" fmla="*/ 8805709 w 12192439"/>
              <a:gd name="connsiteY8203" fmla="*/ 4114191 h 6839191"/>
              <a:gd name="connsiteX8204" fmla="*/ 8834647 w 12192439"/>
              <a:gd name="connsiteY8204" fmla="*/ 4068512 h 6839191"/>
              <a:gd name="connsiteX8205" fmla="*/ 8856193 w 12192439"/>
              <a:gd name="connsiteY8205" fmla="*/ 4073887 h 6839191"/>
              <a:gd name="connsiteX8206" fmla="*/ 8829689 w 12192439"/>
              <a:gd name="connsiteY8206" fmla="*/ 4122791 h 6839191"/>
              <a:gd name="connsiteX8207" fmla="*/ 8751890 w 12192439"/>
              <a:gd name="connsiteY8207" fmla="*/ 4245128 h 6839191"/>
              <a:gd name="connsiteX8208" fmla="*/ 8325291 w 12192439"/>
              <a:gd name="connsiteY8208" fmla="*/ 4861815 h 6839191"/>
              <a:gd name="connsiteX8209" fmla="*/ 7954375 w 12192439"/>
              <a:gd name="connsiteY8209" fmla="*/ 5394428 h 6839191"/>
              <a:gd name="connsiteX8210" fmla="*/ 7723809 w 12192439"/>
              <a:gd name="connsiteY8210" fmla="*/ 5755910 h 6839191"/>
              <a:gd name="connsiteX8211" fmla="*/ 7626352 w 12192439"/>
              <a:gd name="connsiteY8211" fmla="*/ 5936519 h 6839191"/>
              <a:gd name="connsiteX8212" fmla="*/ 7620955 w 12192439"/>
              <a:gd name="connsiteY8212" fmla="*/ 5947533 h 6839191"/>
              <a:gd name="connsiteX8213" fmla="*/ 7524178 w 12192439"/>
              <a:gd name="connsiteY8213" fmla="*/ 6256995 h 6839191"/>
              <a:gd name="connsiteX8214" fmla="*/ 7580015 w 12192439"/>
              <a:gd name="connsiteY8214" fmla="*/ 6389994 h 6839191"/>
              <a:gd name="connsiteX8215" fmla="*/ 7864378 w 12192439"/>
              <a:gd name="connsiteY8215" fmla="*/ 6464020 h 6839191"/>
              <a:gd name="connsiteX8216" fmla="*/ 7981888 w 12192439"/>
              <a:gd name="connsiteY8216" fmla="*/ 6459939 h 6839191"/>
              <a:gd name="connsiteX8217" fmla="*/ 8009049 w 12192439"/>
              <a:gd name="connsiteY8217" fmla="*/ 6458491 h 6839191"/>
              <a:gd name="connsiteX8218" fmla="*/ 8124124 w 12192439"/>
              <a:gd name="connsiteY8218" fmla="*/ 6450922 h 6839191"/>
              <a:gd name="connsiteX8219" fmla="*/ 8098432 w 12192439"/>
              <a:gd name="connsiteY8219" fmla="*/ 6457854 h 6839191"/>
              <a:gd name="connsiteX8220" fmla="*/ 7941782 w 12192439"/>
              <a:gd name="connsiteY8220" fmla="*/ 6471326 h 6839191"/>
              <a:gd name="connsiteX8221" fmla="*/ 7916748 w 12192439"/>
              <a:gd name="connsiteY8221" fmla="*/ 6473015 h 6839191"/>
              <a:gd name="connsiteX8222" fmla="*/ 7504191 w 12192439"/>
              <a:gd name="connsiteY8222" fmla="*/ 6407349 h 6839191"/>
              <a:gd name="connsiteX8223" fmla="*/ 7449187 w 12192439"/>
              <a:gd name="connsiteY8223" fmla="*/ 6275249 h 6839191"/>
              <a:gd name="connsiteX8224" fmla="*/ 7550988 w 12192439"/>
              <a:gd name="connsiteY8224" fmla="*/ 5961442 h 6839191"/>
              <a:gd name="connsiteX8225" fmla="*/ 7556517 w 12192439"/>
              <a:gd name="connsiteY8225" fmla="*/ 5950494 h 6839191"/>
              <a:gd name="connsiteX8226" fmla="*/ 7658209 w 12192439"/>
              <a:gd name="connsiteY8226" fmla="*/ 5766879 h 6839191"/>
              <a:gd name="connsiteX8227" fmla="*/ 7898297 w 12192439"/>
              <a:gd name="connsiteY8227" fmla="*/ 5399496 h 6839191"/>
              <a:gd name="connsiteX8228" fmla="*/ 8294071 w 12192439"/>
              <a:gd name="connsiteY8228" fmla="*/ 4844109 h 6839191"/>
              <a:gd name="connsiteX8229" fmla="*/ 8728963 w 12192439"/>
              <a:gd name="connsiteY8229" fmla="*/ 4231219 h 6839191"/>
              <a:gd name="connsiteX8230" fmla="*/ 8804678 w 12192439"/>
              <a:gd name="connsiteY8230" fmla="*/ 4115814 h 6839191"/>
              <a:gd name="connsiteX8231" fmla="*/ 8829689 w 12192439"/>
              <a:gd name="connsiteY8231" fmla="*/ 4122791 h 6839191"/>
              <a:gd name="connsiteX8232" fmla="*/ 8008830 w 12192439"/>
              <a:gd name="connsiteY8232" fmla="*/ 6454081 h 6839191"/>
              <a:gd name="connsiteX8233" fmla="*/ 7981646 w 12192439"/>
              <a:gd name="connsiteY8233" fmla="*/ 6455507 h 6839191"/>
              <a:gd name="connsiteX8234" fmla="*/ 7582999 w 12192439"/>
              <a:gd name="connsiteY8234" fmla="*/ 6386747 h 6839191"/>
              <a:gd name="connsiteX8235" fmla="*/ 7528588 w 12192439"/>
              <a:gd name="connsiteY8235" fmla="*/ 6256885 h 6839191"/>
              <a:gd name="connsiteX8236" fmla="*/ 7624926 w 12192439"/>
              <a:gd name="connsiteY8236" fmla="*/ 5949485 h 6839191"/>
              <a:gd name="connsiteX8237" fmla="*/ 7630323 w 12192439"/>
              <a:gd name="connsiteY8237" fmla="*/ 5938471 h 6839191"/>
              <a:gd name="connsiteX8238" fmla="*/ 7727626 w 12192439"/>
              <a:gd name="connsiteY8238" fmla="*/ 5758125 h 6839191"/>
              <a:gd name="connsiteX8239" fmla="*/ 7958061 w 12192439"/>
              <a:gd name="connsiteY8239" fmla="*/ 5396885 h 6839191"/>
              <a:gd name="connsiteX8240" fmla="*/ 8328911 w 12192439"/>
              <a:gd name="connsiteY8240" fmla="*/ 4864382 h 6839191"/>
              <a:gd name="connsiteX8241" fmla="*/ 8755576 w 12192439"/>
              <a:gd name="connsiteY8241" fmla="*/ 4247564 h 6839191"/>
              <a:gd name="connsiteX8242" fmla="*/ 8834099 w 12192439"/>
              <a:gd name="connsiteY8242" fmla="*/ 4124064 h 6839191"/>
              <a:gd name="connsiteX8243" fmla="*/ 8858584 w 12192439"/>
              <a:gd name="connsiteY8243" fmla="*/ 4131436 h 6839191"/>
              <a:gd name="connsiteX8244" fmla="*/ 8778547 w 12192439"/>
              <a:gd name="connsiteY8244" fmla="*/ 4261583 h 6839191"/>
              <a:gd name="connsiteX8245" fmla="*/ 8361492 w 12192439"/>
              <a:gd name="connsiteY8245" fmla="*/ 4880924 h 6839191"/>
              <a:gd name="connsiteX8246" fmla="*/ 8014183 w 12192439"/>
              <a:gd name="connsiteY8246" fmla="*/ 5391927 h 6839191"/>
              <a:gd name="connsiteX8247" fmla="*/ 7793271 w 12192439"/>
              <a:gd name="connsiteY8247" fmla="*/ 5747243 h 6839191"/>
              <a:gd name="connsiteX8248" fmla="*/ 7700245 w 12192439"/>
              <a:gd name="connsiteY8248" fmla="*/ 5924584 h 6839191"/>
              <a:gd name="connsiteX8249" fmla="*/ 7694958 w 12192439"/>
              <a:gd name="connsiteY8249" fmla="*/ 5935663 h 6839191"/>
              <a:gd name="connsiteX8250" fmla="*/ 7603688 w 12192439"/>
              <a:gd name="connsiteY8250" fmla="*/ 6238653 h 6839191"/>
              <a:gd name="connsiteX8251" fmla="*/ 7658867 w 12192439"/>
              <a:gd name="connsiteY8251" fmla="*/ 6369305 h 6839191"/>
              <a:gd name="connsiteX8252" fmla="*/ 7844434 w 12192439"/>
              <a:gd name="connsiteY8252" fmla="*/ 6439359 h 6839191"/>
              <a:gd name="connsiteX8253" fmla="*/ 7950228 w 12192439"/>
              <a:gd name="connsiteY8253" fmla="*/ 6444756 h 6839191"/>
              <a:gd name="connsiteX8254" fmla="*/ 8046852 w 12192439"/>
              <a:gd name="connsiteY8254" fmla="*/ 6442255 h 6839191"/>
              <a:gd name="connsiteX8255" fmla="*/ 8076054 w 12192439"/>
              <a:gd name="connsiteY8255" fmla="*/ 6441136 h 6839191"/>
              <a:gd name="connsiteX8256" fmla="*/ 8177438 w 12192439"/>
              <a:gd name="connsiteY8256" fmla="*/ 6436200 h 6839191"/>
              <a:gd name="connsiteX8257" fmla="*/ 8147622 w 12192439"/>
              <a:gd name="connsiteY8257" fmla="*/ 6444471 h 6839191"/>
              <a:gd name="connsiteX8258" fmla="*/ 8008830 w 12192439"/>
              <a:gd name="connsiteY8258" fmla="*/ 6454081 h 6839191"/>
              <a:gd name="connsiteX8259" fmla="*/ 8075900 w 12192439"/>
              <a:gd name="connsiteY8259" fmla="*/ 6436814 h 6839191"/>
              <a:gd name="connsiteX8260" fmla="*/ 8046677 w 12192439"/>
              <a:gd name="connsiteY8260" fmla="*/ 6437933 h 6839191"/>
              <a:gd name="connsiteX8261" fmla="*/ 7844939 w 12192439"/>
              <a:gd name="connsiteY8261" fmla="*/ 6435081 h 6839191"/>
              <a:gd name="connsiteX8262" fmla="*/ 7661829 w 12192439"/>
              <a:gd name="connsiteY8262" fmla="*/ 6366145 h 6839191"/>
              <a:gd name="connsiteX8263" fmla="*/ 7608010 w 12192439"/>
              <a:gd name="connsiteY8263" fmla="*/ 6238521 h 6839191"/>
              <a:gd name="connsiteX8264" fmla="*/ 7698863 w 12192439"/>
              <a:gd name="connsiteY8264" fmla="*/ 5937528 h 6839191"/>
              <a:gd name="connsiteX8265" fmla="*/ 7704151 w 12192439"/>
              <a:gd name="connsiteY8265" fmla="*/ 5926426 h 6839191"/>
              <a:gd name="connsiteX8266" fmla="*/ 7797044 w 12192439"/>
              <a:gd name="connsiteY8266" fmla="*/ 5749371 h 6839191"/>
              <a:gd name="connsiteX8267" fmla="*/ 8017803 w 12192439"/>
              <a:gd name="connsiteY8267" fmla="*/ 5394296 h 6839191"/>
              <a:gd name="connsiteX8268" fmla="*/ 8365046 w 12192439"/>
              <a:gd name="connsiteY8268" fmla="*/ 4883382 h 6839191"/>
              <a:gd name="connsiteX8269" fmla="*/ 8782211 w 12192439"/>
              <a:gd name="connsiteY8269" fmla="*/ 4263909 h 6839191"/>
              <a:gd name="connsiteX8270" fmla="*/ 8862840 w 12192439"/>
              <a:gd name="connsiteY8270" fmla="*/ 4132752 h 6839191"/>
              <a:gd name="connsiteX8271" fmla="*/ 8886886 w 12192439"/>
              <a:gd name="connsiteY8271" fmla="*/ 4140497 h 6839191"/>
              <a:gd name="connsiteX8272" fmla="*/ 8805204 w 12192439"/>
              <a:gd name="connsiteY8272" fmla="*/ 4278038 h 6839191"/>
              <a:gd name="connsiteX8273" fmla="*/ 8398921 w 12192439"/>
              <a:gd name="connsiteY8273" fmla="*/ 4898828 h 6839191"/>
              <a:gd name="connsiteX8274" fmla="*/ 8073992 w 12192439"/>
              <a:gd name="connsiteY8274" fmla="*/ 5389425 h 6839191"/>
              <a:gd name="connsiteX8275" fmla="*/ 7862754 w 12192439"/>
              <a:gd name="connsiteY8275" fmla="*/ 5738577 h 6839191"/>
              <a:gd name="connsiteX8276" fmla="*/ 7774117 w 12192439"/>
              <a:gd name="connsiteY8276" fmla="*/ 5912648 h 6839191"/>
              <a:gd name="connsiteX8277" fmla="*/ 7768983 w 12192439"/>
              <a:gd name="connsiteY8277" fmla="*/ 5923794 h 6839191"/>
              <a:gd name="connsiteX8278" fmla="*/ 7683198 w 12192439"/>
              <a:gd name="connsiteY8278" fmla="*/ 6220333 h 6839191"/>
              <a:gd name="connsiteX8279" fmla="*/ 7732453 w 12192439"/>
              <a:gd name="connsiteY8279" fmla="*/ 6343482 h 6839191"/>
              <a:gd name="connsiteX8280" fmla="*/ 7844259 w 12192439"/>
              <a:gd name="connsiteY8280" fmla="*/ 6404431 h 6839191"/>
              <a:gd name="connsiteX8281" fmla="*/ 8040533 w 12192439"/>
              <a:gd name="connsiteY8281" fmla="*/ 6425625 h 6839191"/>
              <a:gd name="connsiteX8282" fmla="*/ 8111992 w 12192439"/>
              <a:gd name="connsiteY8282" fmla="*/ 6424484 h 6839191"/>
              <a:gd name="connsiteX8283" fmla="*/ 8143036 w 12192439"/>
              <a:gd name="connsiteY8283" fmla="*/ 6423804 h 6839191"/>
              <a:gd name="connsiteX8284" fmla="*/ 8230642 w 12192439"/>
              <a:gd name="connsiteY8284" fmla="*/ 6421149 h 6839191"/>
              <a:gd name="connsiteX8285" fmla="*/ 8197601 w 12192439"/>
              <a:gd name="connsiteY8285" fmla="*/ 6430539 h 6839191"/>
              <a:gd name="connsiteX8286" fmla="*/ 8075900 w 12192439"/>
              <a:gd name="connsiteY8286" fmla="*/ 6436814 h 6839191"/>
              <a:gd name="connsiteX8287" fmla="*/ 8253043 w 12192439"/>
              <a:gd name="connsiteY8287" fmla="*/ 6420074 h 6839191"/>
              <a:gd name="connsiteX8288" fmla="*/ 8264342 w 12192439"/>
              <a:gd name="connsiteY8288" fmla="*/ 6419503 h 6839191"/>
              <a:gd name="connsiteX8289" fmla="*/ 8233648 w 12192439"/>
              <a:gd name="connsiteY8289" fmla="*/ 6427863 h 6839191"/>
              <a:gd name="connsiteX8290" fmla="*/ 8223205 w 12192439"/>
              <a:gd name="connsiteY8290" fmla="*/ 6428674 h 6839191"/>
              <a:gd name="connsiteX8291" fmla="*/ 8253043 w 12192439"/>
              <a:gd name="connsiteY8291" fmla="*/ 6420074 h 6839191"/>
              <a:gd name="connsiteX8292" fmla="*/ 8288454 w 12192439"/>
              <a:gd name="connsiteY8292" fmla="*/ 6418100 h 6839191"/>
              <a:gd name="connsiteX8293" fmla="*/ 8301618 w 12192439"/>
              <a:gd name="connsiteY8293" fmla="*/ 6417288 h 6839191"/>
              <a:gd name="connsiteX8294" fmla="*/ 8274434 w 12192439"/>
              <a:gd name="connsiteY8294" fmla="*/ 6424374 h 6839191"/>
              <a:gd name="connsiteX8295" fmla="*/ 8261512 w 12192439"/>
              <a:gd name="connsiteY8295" fmla="*/ 6425537 h 6839191"/>
              <a:gd name="connsiteX8296" fmla="*/ 8288454 w 12192439"/>
              <a:gd name="connsiteY8296" fmla="*/ 6418100 h 6839191"/>
              <a:gd name="connsiteX8297" fmla="*/ 8308090 w 12192439"/>
              <a:gd name="connsiteY8297" fmla="*/ 6412615 h 6839191"/>
              <a:gd name="connsiteX8298" fmla="*/ 8339091 w 12192439"/>
              <a:gd name="connsiteY8298" fmla="*/ 6403861 h 6839191"/>
              <a:gd name="connsiteX8299" fmla="*/ 8354406 w 12192439"/>
              <a:gd name="connsiteY8299" fmla="*/ 6403224 h 6839191"/>
              <a:gd name="connsiteX8300" fmla="*/ 8323207 w 12192439"/>
              <a:gd name="connsiteY8300" fmla="*/ 6411583 h 6839191"/>
              <a:gd name="connsiteX8301" fmla="*/ 8308090 w 12192439"/>
              <a:gd name="connsiteY8301" fmla="*/ 6412615 h 6839191"/>
              <a:gd name="connsiteX8302" fmla="*/ 8377618 w 12192439"/>
              <a:gd name="connsiteY8302" fmla="*/ 6402105 h 6839191"/>
              <a:gd name="connsiteX8303" fmla="*/ 8389728 w 12192439"/>
              <a:gd name="connsiteY8303" fmla="*/ 6401447 h 6839191"/>
              <a:gd name="connsiteX8304" fmla="*/ 8361514 w 12192439"/>
              <a:gd name="connsiteY8304" fmla="*/ 6408665 h 6839191"/>
              <a:gd name="connsiteX8305" fmla="*/ 8349974 w 12192439"/>
              <a:gd name="connsiteY8305" fmla="*/ 6409609 h 6839191"/>
              <a:gd name="connsiteX8306" fmla="*/ 8377618 w 12192439"/>
              <a:gd name="connsiteY8306" fmla="*/ 6402105 h 6839191"/>
              <a:gd name="connsiteX8307" fmla="*/ 8396464 w 12192439"/>
              <a:gd name="connsiteY8307" fmla="*/ 6396949 h 6839191"/>
              <a:gd name="connsiteX8308" fmla="*/ 8427904 w 12192439"/>
              <a:gd name="connsiteY8308" fmla="*/ 6388195 h 6839191"/>
              <a:gd name="connsiteX8309" fmla="*/ 8442187 w 12192439"/>
              <a:gd name="connsiteY8309" fmla="*/ 6387757 h 6839191"/>
              <a:gd name="connsiteX8310" fmla="*/ 8410352 w 12192439"/>
              <a:gd name="connsiteY8310" fmla="*/ 6396116 h 6839191"/>
              <a:gd name="connsiteX8311" fmla="*/ 8396464 w 12192439"/>
              <a:gd name="connsiteY8311" fmla="*/ 6396949 h 6839191"/>
              <a:gd name="connsiteX8312" fmla="*/ 8444161 w 12192439"/>
              <a:gd name="connsiteY8312" fmla="*/ 6383632 h 6839191"/>
              <a:gd name="connsiteX8313" fmla="*/ 8478782 w 12192439"/>
              <a:gd name="connsiteY8313" fmla="*/ 6373803 h 6839191"/>
              <a:gd name="connsiteX8314" fmla="*/ 8494711 w 12192439"/>
              <a:gd name="connsiteY8314" fmla="*/ 6373649 h 6839191"/>
              <a:gd name="connsiteX8315" fmla="*/ 8459870 w 12192439"/>
              <a:gd name="connsiteY8315" fmla="*/ 6383040 h 6839191"/>
              <a:gd name="connsiteX8316" fmla="*/ 8444161 w 12192439"/>
              <a:gd name="connsiteY8316" fmla="*/ 6383632 h 6839191"/>
              <a:gd name="connsiteX8317" fmla="*/ 8492999 w 12192439"/>
              <a:gd name="connsiteY8317" fmla="*/ 6369722 h 6839191"/>
              <a:gd name="connsiteX8318" fmla="*/ 8530407 w 12192439"/>
              <a:gd name="connsiteY8318" fmla="*/ 6358884 h 6839191"/>
              <a:gd name="connsiteX8319" fmla="*/ 8547586 w 12192439"/>
              <a:gd name="connsiteY8319" fmla="*/ 6359103 h 6839191"/>
              <a:gd name="connsiteX8320" fmla="*/ 8510091 w 12192439"/>
              <a:gd name="connsiteY8320" fmla="*/ 6369436 h 6839191"/>
              <a:gd name="connsiteX8321" fmla="*/ 8492999 w 12192439"/>
              <a:gd name="connsiteY8321" fmla="*/ 6369722 h 6839191"/>
              <a:gd name="connsiteX8322" fmla="*/ 8565335 w 12192439"/>
              <a:gd name="connsiteY8322" fmla="*/ 6359213 h 6839191"/>
              <a:gd name="connsiteX8323" fmla="*/ 8576020 w 12192439"/>
              <a:gd name="connsiteY8323" fmla="*/ 6359257 h 6839191"/>
              <a:gd name="connsiteX8324" fmla="*/ 8581834 w 12192439"/>
              <a:gd name="connsiteY8324" fmla="*/ 6359213 h 6839191"/>
              <a:gd name="connsiteX8325" fmla="*/ 8546423 w 12192439"/>
              <a:gd name="connsiteY8325" fmla="*/ 6368559 h 6839191"/>
              <a:gd name="connsiteX8326" fmla="*/ 8530144 w 12192439"/>
              <a:gd name="connsiteY8326" fmla="*/ 6369020 h 6839191"/>
              <a:gd name="connsiteX8327" fmla="*/ 8565335 w 12192439"/>
              <a:gd name="connsiteY8327" fmla="*/ 6359213 h 6839191"/>
              <a:gd name="connsiteX8328" fmla="*/ 8578916 w 12192439"/>
              <a:gd name="connsiteY8328" fmla="*/ 6355395 h 6839191"/>
              <a:gd name="connsiteX8329" fmla="*/ 8616762 w 12192439"/>
              <a:gd name="connsiteY8329" fmla="*/ 6344623 h 6839191"/>
              <a:gd name="connsiteX8330" fmla="*/ 8634358 w 12192439"/>
              <a:gd name="connsiteY8330" fmla="*/ 6345062 h 6839191"/>
              <a:gd name="connsiteX8331" fmla="*/ 8596402 w 12192439"/>
              <a:gd name="connsiteY8331" fmla="*/ 6355329 h 6839191"/>
              <a:gd name="connsiteX8332" fmla="*/ 8578916 w 12192439"/>
              <a:gd name="connsiteY8332" fmla="*/ 6355395 h 6839191"/>
              <a:gd name="connsiteX8333" fmla="*/ 8651427 w 12192439"/>
              <a:gd name="connsiteY8333" fmla="*/ 6345368 h 6839191"/>
              <a:gd name="connsiteX8334" fmla="*/ 8668211 w 12192439"/>
              <a:gd name="connsiteY8334" fmla="*/ 6345610 h 6839191"/>
              <a:gd name="connsiteX8335" fmla="*/ 8632362 w 12192439"/>
              <a:gd name="connsiteY8335" fmla="*/ 6354869 h 6839191"/>
              <a:gd name="connsiteX8336" fmla="*/ 8615599 w 12192439"/>
              <a:gd name="connsiteY8336" fmla="*/ 6355132 h 6839191"/>
              <a:gd name="connsiteX8337" fmla="*/ 8651427 w 12192439"/>
              <a:gd name="connsiteY8337" fmla="*/ 6345368 h 6839191"/>
              <a:gd name="connsiteX8338" fmla="*/ 8664306 w 12192439"/>
              <a:gd name="connsiteY8338" fmla="*/ 6341814 h 6839191"/>
              <a:gd name="connsiteX8339" fmla="*/ 8702657 w 12192439"/>
              <a:gd name="connsiteY8339" fmla="*/ 6331151 h 6839191"/>
              <a:gd name="connsiteX8340" fmla="*/ 8720538 w 12192439"/>
              <a:gd name="connsiteY8340" fmla="*/ 6331832 h 6839191"/>
              <a:gd name="connsiteX8341" fmla="*/ 8682165 w 12192439"/>
              <a:gd name="connsiteY8341" fmla="*/ 6341968 h 6839191"/>
              <a:gd name="connsiteX8342" fmla="*/ 8664306 w 12192439"/>
              <a:gd name="connsiteY8342" fmla="*/ 6341814 h 6839191"/>
              <a:gd name="connsiteX8343" fmla="*/ 8749214 w 12192439"/>
              <a:gd name="connsiteY8343" fmla="*/ 6329023 h 6839191"/>
              <a:gd name="connsiteX8344" fmla="*/ 8787959 w 12192439"/>
              <a:gd name="connsiteY8344" fmla="*/ 6318492 h 6839191"/>
              <a:gd name="connsiteX8345" fmla="*/ 8806213 w 12192439"/>
              <a:gd name="connsiteY8345" fmla="*/ 6319436 h 6839191"/>
              <a:gd name="connsiteX8346" fmla="*/ 8767467 w 12192439"/>
              <a:gd name="connsiteY8346" fmla="*/ 6329418 h 6839191"/>
              <a:gd name="connsiteX8347" fmla="*/ 8749214 w 12192439"/>
              <a:gd name="connsiteY8347" fmla="*/ 6329023 h 6839191"/>
              <a:gd name="connsiteX8348" fmla="*/ 8798885 w 12192439"/>
              <a:gd name="connsiteY8348" fmla="*/ 6315509 h 6839191"/>
              <a:gd name="connsiteX8349" fmla="*/ 8839782 w 12192439"/>
              <a:gd name="connsiteY8349" fmla="*/ 6304165 h 6839191"/>
              <a:gd name="connsiteX8350" fmla="*/ 8858694 w 12192439"/>
              <a:gd name="connsiteY8350" fmla="*/ 6305658 h 6839191"/>
              <a:gd name="connsiteX8351" fmla="*/ 8817886 w 12192439"/>
              <a:gd name="connsiteY8351" fmla="*/ 6316408 h 6839191"/>
              <a:gd name="connsiteX8352" fmla="*/ 8798885 w 12192439"/>
              <a:gd name="connsiteY8352" fmla="*/ 6315509 h 6839191"/>
              <a:gd name="connsiteX8353" fmla="*/ 8872713 w 12192439"/>
              <a:gd name="connsiteY8353" fmla="*/ 6306711 h 6839191"/>
              <a:gd name="connsiteX8354" fmla="*/ 8891274 w 12192439"/>
              <a:gd name="connsiteY8354" fmla="*/ 6307961 h 6839191"/>
              <a:gd name="connsiteX8355" fmla="*/ 8852199 w 12192439"/>
              <a:gd name="connsiteY8355" fmla="*/ 6317725 h 6839191"/>
              <a:gd name="connsiteX8356" fmla="*/ 8833572 w 12192439"/>
              <a:gd name="connsiteY8356" fmla="*/ 6317066 h 6839191"/>
              <a:gd name="connsiteX8357" fmla="*/ 8872713 w 12192439"/>
              <a:gd name="connsiteY8357" fmla="*/ 6306711 h 6839191"/>
              <a:gd name="connsiteX8358" fmla="*/ 8906150 w 12192439"/>
              <a:gd name="connsiteY8358" fmla="*/ 6308839 h 6839191"/>
              <a:gd name="connsiteX8359" fmla="*/ 8924162 w 12192439"/>
              <a:gd name="connsiteY8359" fmla="*/ 6309848 h 6839191"/>
              <a:gd name="connsiteX8360" fmla="*/ 8886996 w 12192439"/>
              <a:gd name="connsiteY8360" fmla="*/ 6318624 h 6839191"/>
              <a:gd name="connsiteX8361" fmla="*/ 8868961 w 12192439"/>
              <a:gd name="connsiteY8361" fmla="*/ 6318207 h 6839191"/>
              <a:gd name="connsiteX8362" fmla="*/ 8906150 w 12192439"/>
              <a:gd name="connsiteY8362" fmla="*/ 6308839 h 6839191"/>
              <a:gd name="connsiteX8363" fmla="*/ 8917405 w 12192439"/>
              <a:gd name="connsiteY8363" fmla="*/ 6305986 h 6839191"/>
              <a:gd name="connsiteX8364" fmla="*/ 8956940 w 12192439"/>
              <a:gd name="connsiteY8364" fmla="*/ 6295807 h 6839191"/>
              <a:gd name="connsiteX8365" fmla="*/ 8975765 w 12192439"/>
              <a:gd name="connsiteY8365" fmla="*/ 6297364 h 6839191"/>
              <a:gd name="connsiteX8366" fmla="*/ 8936361 w 12192439"/>
              <a:gd name="connsiteY8366" fmla="*/ 6306930 h 6839191"/>
              <a:gd name="connsiteX8367" fmla="*/ 8917405 w 12192439"/>
              <a:gd name="connsiteY8367" fmla="*/ 6305986 h 6839191"/>
              <a:gd name="connsiteX8368" fmla="*/ 8966769 w 12192439"/>
              <a:gd name="connsiteY8368" fmla="*/ 6293261 h 6839191"/>
              <a:gd name="connsiteX8369" fmla="*/ 9008345 w 12192439"/>
              <a:gd name="connsiteY8369" fmla="*/ 6282357 h 6839191"/>
              <a:gd name="connsiteX8370" fmla="*/ 9027631 w 12192439"/>
              <a:gd name="connsiteY8370" fmla="*/ 6284551 h 6839191"/>
              <a:gd name="connsiteX8371" fmla="*/ 8986296 w 12192439"/>
              <a:gd name="connsiteY8371" fmla="*/ 6294797 h 6839191"/>
              <a:gd name="connsiteX8372" fmla="*/ 8966769 w 12192439"/>
              <a:gd name="connsiteY8372" fmla="*/ 6293261 h 6839191"/>
              <a:gd name="connsiteX8373" fmla="*/ 9040422 w 12192439"/>
              <a:gd name="connsiteY8373" fmla="*/ 6285912 h 6839191"/>
              <a:gd name="connsiteX8374" fmla="*/ 9059487 w 12192439"/>
              <a:gd name="connsiteY8374" fmla="*/ 6287820 h 6839191"/>
              <a:gd name="connsiteX8375" fmla="*/ 9019864 w 12192439"/>
              <a:gd name="connsiteY8375" fmla="*/ 6297079 h 6839191"/>
              <a:gd name="connsiteX8376" fmla="*/ 9000623 w 12192439"/>
              <a:gd name="connsiteY8376" fmla="*/ 6295829 h 6839191"/>
              <a:gd name="connsiteX8377" fmla="*/ 9040422 w 12192439"/>
              <a:gd name="connsiteY8377" fmla="*/ 6285912 h 6839191"/>
              <a:gd name="connsiteX8378" fmla="*/ 9049834 w 12192439"/>
              <a:gd name="connsiteY8378" fmla="*/ 6283542 h 6839191"/>
              <a:gd name="connsiteX8379" fmla="*/ 9091652 w 12192439"/>
              <a:gd name="connsiteY8379" fmla="*/ 6272923 h 6839191"/>
              <a:gd name="connsiteX8380" fmla="*/ 9111134 w 12192439"/>
              <a:gd name="connsiteY8380" fmla="*/ 6275490 h 6839191"/>
              <a:gd name="connsiteX8381" fmla="*/ 9069580 w 12192439"/>
              <a:gd name="connsiteY8381" fmla="*/ 6285429 h 6839191"/>
              <a:gd name="connsiteX8382" fmla="*/ 9049834 w 12192439"/>
              <a:gd name="connsiteY8382" fmla="*/ 6283542 h 6839191"/>
              <a:gd name="connsiteX8383" fmla="*/ 9123333 w 12192439"/>
              <a:gd name="connsiteY8383" fmla="*/ 6277004 h 6839191"/>
              <a:gd name="connsiteX8384" fmla="*/ 9144153 w 12192439"/>
              <a:gd name="connsiteY8384" fmla="*/ 6279461 h 6839191"/>
              <a:gd name="connsiteX8385" fmla="*/ 9104420 w 12192439"/>
              <a:gd name="connsiteY8385" fmla="*/ 6288391 h 6839191"/>
              <a:gd name="connsiteX8386" fmla="*/ 9083226 w 12192439"/>
              <a:gd name="connsiteY8386" fmla="*/ 6286635 h 6839191"/>
              <a:gd name="connsiteX8387" fmla="*/ 9123333 w 12192439"/>
              <a:gd name="connsiteY8387" fmla="*/ 6277004 h 6839191"/>
              <a:gd name="connsiteX8388" fmla="*/ 9132284 w 12192439"/>
              <a:gd name="connsiteY8388" fmla="*/ 6274832 h 6839191"/>
              <a:gd name="connsiteX8389" fmla="*/ 9174387 w 12192439"/>
              <a:gd name="connsiteY8389" fmla="*/ 6264542 h 6839191"/>
              <a:gd name="connsiteX8390" fmla="*/ 9195449 w 12192439"/>
              <a:gd name="connsiteY8390" fmla="*/ 6267723 h 6839191"/>
              <a:gd name="connsiteX8391" fmla="*/ 9153829 w 12192439"/>
              <a:gd name="connsiteY8391" fmla="*/ 6277267 h 6839191"/>
              <a:gd name="connsiteX8392" fmla="*/ 9132284 w 12192439"/>
              <a:gd name="connsiteY8392" fmla="*/ 6274832 h 6839191"/>
              <a:gd name="connsiteX8393" fmla="*/ 9206989 w 12192439"/>
              <a:gd name="connsiteY8393" fmla="*/ 6269391 h 6839191"/>
              <a:gd name="connsiteX8394" fmla="*/ 9226735 w 12192439"/>
              <a:gd name="connsiteY8394" fmla="*/ 6272089 h 6839191"/>
              <a:gd name="connsiteX8395" fmla="*/ 9186783 w 12192439"/>
              <a:gd name="connsiteY8395" fmla="*/ 6280646 h 6839191"/>
              <a:gd name="connsiteX8396" fmla="*/ 9166752 w 12192439"/>
              <a:gd name="connsiteY8396" fmla="*/ 6278671 h 6839191"/>
              <a:gd name="connsiteX8397" fmla="*/ 9206989 w 12192439"/>
              <a:gd name="connsiteY8397" fmla="*/ 6269391 h 6839191"/>
              <a:gd name="connsiteX8398" fmla="*/ 9215326 w 12192439"/>
              <a:gd name="connsiteY8398" fmla="*/ 6267438 h 6839191"/>
              <a:gd name="connsiteX8399" fmla="*/ 9257518 w 12192439"/>
              <a:gd name="connsiteY8399" fmla="*/ 6257522 h 6839191"/>
              <a:gd name="connsiteX8400" fmla="*/ 9277461 w 12192439"/>
              <a:gd name="connsiteY8400" fmla="*/ 6260966 h 6839191"/>
              <a:gd name="connsiteX8401" fmla="*/ 9235643 w 12192439"/>
              <a:gd name="connsiteY8401" fmla="*/ 6270137 h 6839191"/>
              <a:gd name="connsiteX8402" fmla="*/ 9215326 w 12192439"/>
              <a:gd name="connsiteY8402" fmla="*/ 6267438 h 6839191"/>
              <a:gd name="connsiteX8403" fmla="*/ 9288408 w 12192439"/>
              <a:gd name="connsiteY8403" fmla="*/ 6262765 h 6839191"/>
              <a:gd name="connsiteX8404" fmla="*/ 9308264 w 12192439"/>
              <a:gd name="connsiteY8404" fmla="*/ 6265902 h 6839191"/>
              <a:gd name="connsiteX8405" fmla="*/ 9268092 w 12192439"/>
              <a:gd name="connsiteY8405" fmla="*/ 6274108 h 6839191"/>
              <a:gd name="connsiteX8406" fmla="*/ 9247907 w 12192439"/>
              <a:gd name="connsiteY8406" fmla="*/ 6271695 h 6839191"/>
              <a:gd name="connsiteX8407" fmla="*/ 9288408 w 12192439"/>
              <a:gd name="connsiteY8407" fmla="*/ 6262765 h 6839191"/>
              <a:gd name="connsiteX8408" fmla="*/ 9296811 w 12192439"/>
              <a:gd name="connsiteY8408" fmla="*/ 6260900 h 6839191"/>
              <a:gd name="connsiteX8409" fmla="*/ 9338651 w 12192439"/>
              <a:gd name="connsiteY8409" fmla="*/ 6251510 h 6839191"/>
              <a:gd name="connsiteX8410" fmla="*/ 9358704 w 12192439"/>
              <a:gd name="connsiteY8410" fmla="*/ 6255415 h 6839191"/>
              <a:gd name="connsiteX8411" fmla="*/ 9317281 w 12192439"/>
              <a:gd name="connsiteY8411" fmla="*/ 6264060 h 6839191"/>
              <a:gd name="connsiteX8412" fmla="*/ 9296811 w 12192439"/>
              <a:gd name="connsiteY8412" fmla="*/ 6260900 h 6839191"/>
              <a:gd name="connsiteX8413" fmla="*/ 9369037 w 12192439"/>
              <a:gd name="connsiteY8413" fmla="*/ 6257368 h 6839191"/>
              <a:gd name="connsiteX8414" fmla="*/ 9388981 w 12192439"/>
              <a:gd name="connsiteY8414" fmla="*/ 6260988 h 6839191"/>
              <a:gd name="connsiteX8415" fmla="*/ 9349247 w 12192439"/>
              <a:gd name="connsiteY8415" fmla="*/ 6268623 h 6839191"/>
              <a:gd name="connsiteX8416" fmla="*/ 9328888 w 12192439"/>
              <a:gd name="connsiteY8416" fmla="*/ 6265770 h 6839191"/>
              <a:gd name="connsiteX8417" fmla="*/ 9369037 w 12192439"/>
              <a:gd name="connsiteY8417" fmla="*/ 6257368 h 6839191"/>
              <a:gd name="connsiteX8418" fmla="*/ 9375510 w 12192439"/>
              <a:gd name="connsiteY8418" fmla="*/ 6256007 h 6839191"/>
              <a:gd name="connsiteX8419" fmla="*/ 9418446 w 12192439"/>
              <a:gd name="connsiteY8419" fmla="*/ 6246837 h 6839191"/>
              <a:gd name="connsiteX8420" fmla="*/ 9438499 w 12192439"/>
              <a:gd name="connsiteY8420" fmla="*/ 6251247 h 6839191"/>
              <a:gd name="connsiteX8421" fmla="*/ 9395936 w 12192439"/>
              <a:gd name="connsiteY8421" fmla="*/ 6259628 h 6839191"/>
              <a:gd name="connsiteX8422" fmla="*/ 9375510 w 12192439"/>
              <a:gd name="connsiteY8422" fmla="*/ 6256007 h 6839191"/>
              <a:gd name="connsiteX8423" fmla="*/ 9448240 w 12192439"/>
              <a:gd name="connsiteY8423" fmla="*/ 6253331 h 6839191"/>
              <a:gd name="connsiteX8424" fmla="*/ 9468271 w 12192439"/>
              <a:gd name="connsiteY8424" fmla="*/ 6257434 h 6839191"/>
              <a:gd name="connsiteX8425" fmla="*/ 9427266 w 12192439"/>
              <a:gd name="connsiteY8425" fmla="*/ 6264827 h 6839191"/>
              <a:gd name="connsiteX8426" fmla="*/ 9406883 w 12192439"/>
              <a:gd name="connsiteY8426" fmla="*/ 6261492 h 6839191"/>
              <a:gd name="connsiteX8427" fmla="*/ 9448240 w 12192439"/>
              <a:gd name="connsiteY8427" fmla="*/ 6253331 h 6839191"/>
              <a:gd name="connsiteX8428" fmla="*/ 9455262 w 12192439"/>
              <a:gd name="connsiteY8428" fmla="*/ 6251949 h 6839191"/>
              <a:gd name="connsiteX8429" fmla="*/ 9498176 w 12192439"/>
              <a:gd name="connsiteY8429" fmla="*/ 6243326 h 6839191"/>
              <a:gd name="connsiteX8430" fmla="*/ 9518228 w 12192439"/>
              <a:gd name="connsiteY8430" fmla="*/ 6248262 h 6839191"/>
              <a:gd name="connsiteX8431" fmla="*/ 9475732 w 12192439"/>
              <a:gd name="connsiteY8431" fmla="*/ 6256095 h 6839191"/>
              <a:gd name="connsiteX8432" fmla="*/ 9455262 w 12192439"/>
              <a:gd name="connsiteY8432" fmla="*/ 6251949 h 6839191"/>
              <a:gd name="connsiteX8433" fmla="*/ 9504297 w 12192439"/>
              <a:gd name="connsiteY8433" fmla="*/ 6242076 h 6839191"/>
              <a:gd name="connsiteX8434" fmla="*/ 9548615 w 12192439"/>
              <a:gd name="connsiteY8434" fmla="*/ 6233058 h 6839191"/>
              <a:gd name="connsiteX8435" fmla="*/ 9568516 w 12192439"/>
              <a:gd name="connsiteY8435" fmla="*/ 6238873 h 6839191"/>
              <a:gd name="connsiteX8436" fmla="*/ 9524701 w 12192439"/>
              <a:gd name="connsiteY8436" fmla="*/ 6247078 h 6839191"/>
              <a:gd name="connsiteX8437" fmla="*/ 9504297 w 12192439"/>
              <a:gd name="connsiteY8437" fmla="*/ 6242076 h 6839191"/>
              <a:gd name="connsiteX8438" fmla="*/ 9576808 w 12192439"/>
              <a:gd name="connsiteY8438" fmla="*/ 6241220 h 6839191"/>
              <a:gd name="connsiteX8439" fmla="*/ 9596795 w 12192439"/>
              <a:gd name="connsiteY8439" fmla="*/ 6246749 h 6839191"/>
              <a:gd name="connsiteX8440" fmla="*/ 9554452 w 12192439"/>
              <a:gd name="connsiteY8440" fmla="*/ 6253945 h 6839191"/>
              <a:gd name="connsiteX8441" fmla="*/ 9533960 w 12192439"/>
              <a:gd name="connsiteY8441" fmla="*/ 6249250 h 6839191"/>
              <a:gd name="connsiteX8442" fmla="*/ 9576808 w 12192439"/>
              <a:gd name="connsiteY8442" fmla="*/ 6241220 h 6839191"/>
              <a:gd name="connsiteX8443" fmla="*/ 9582534 w 12192439"/>
              <a:gd name="connsiteY8443" fmla="*/ 6240145 h 6839191"/>
              <a:gd name="connsiteX8444" fmla="*/ 9626326 w 12192439"/>
              <a:gd name="connsiteY8444" fmla="*/ 6231808 h 6839191"/>
              <a:gd name="connsiteX8445" fmla="*/ 9646116 w 12192439"/>
              <a:gd name="connsiteY8445" fmla="*/ 6238214 h 6839191"/>
              <a:gd name="connsiteX8446" fmla="*/ 9602917 w 12192439"/>
              <a:gd name="connsiteY8446" fmla="*/ 6245696 h 6839191"/>
              <a:gd name="connsiteX8447" fmla="*/ 9582534 w 12192439"/>
              <a:gd name="connsiteY8447" fmla="*/ 6240145 h 6839191"/>
              <a:gd name="connsiteX8448" fmla="*/ 9653862 w 12192439"/>
              <a:gd name="connsiteY8448" fmla="*/ 6240671 h 6839191"/>
              <a:gd name="connsiteX8449" fmla="*/ 9673783 w 12192439"/>
              <a:gd name="connsiteY8449" fmla="*/ 6246815 h 6839191"/>
              <a:gd name="connsiteX8450" fmla="*/ 9632053 w 12192439"/>
              <a:gd name="connsiteY8450" fmla="*/ 6253287 h 6839191"/>
              <a:gd name="connsiteX8451" fmla="*/ 9611583 w 12192439"/>
              <a:gd name="connsiteY8451" fmla="*/ 6247999 h 6839191"/>
              <a:gd name="connsiteX8452" fmla="*/ 9653862 w 12192439"/>
              <a:gd name="connsiteY8452" fmla="*/ 6240671 h 6839191"/>
              <a:gd name="connsiteX8453" fmla="*/ 9651887 w 12192439"/>
              <a:gd name="connsiteY8453" fmla="*/ 6237227 h 6839191"/>
              <a:gd name="connsiteX8454" fmla="*/ 9631790 w 12192439"/>
              <a:gd name="connsiteY8454" fmla="*/ 6230754 h 6839191"/>
              <a:gd name="connsiteX8455" fmla="*/ 9676570 w 12192439"/>
              <a:gd name="connsiteY8455" fmla="*/ 6222154 h 6839191"/>
              <a:gd name="connsiteX8456" fmla="*/ 9696029 w 12192439"/>
              <a:gd name="connsiteY8456" fmla="*/ 6229482 h 6839191"/>
              <a:gd name="connsiteX8457" fmla="*/ 9651887 w 12192439"/>
              <a:gd name="connsiteY8457" fmla="*/ 6237227 h 6839191"/>
              <a:gd name="connsiteX8458" fmla="*/ 9624287 w 12192439"/>
              <a:gd name="connsiteY8458" fmla="*/ 6228276 h 6839191"/>
              <a:gd name="connsiteX8459" fmla="*/ 9604386 w 12192439"/>
              <a:gd name="connsiteY8459" fmla="*/ 6221562 h 6839191"/>
              <a:gd name="connsiteX8460" fmla="*/ 9650592 w 12192439"/>
              <a:gd name="connsiteY8460" fmla="*/ 6211952 h 6839191"/>
              <a:gd name="connsiteX8461" fmla="*/ 9669812 w 12192439"/>
              <a:gd name="connsiteY8461" fmla="*/ 6219544 h 6839191"/>
              <a:gd name="connsiteX8462" fmla="*/ 9624287 w 12192439"/>
              <a:gd name="connsiteY8462" fmla="*/ 6228276 h 6839191"/>
              <a:gd name="connsiteX8463" fmla="*/ 9597103 w 12192439"/>
              <a:gd name="connsiteY8463" fmla="*/ 6219039 h 6839191"/>
              <a:gd name="connsiteX8464" fmla="*/ 9577445 w 12192439"/>
              <a:gd name="connsiteY8464" fmla="*/ 6212062 h 6839191"/>
              <a:gd name="connsiteX8465" fmla="*/ 9625011 w 12192439"/>
              <a:gd name="connsiteY8465" fmla="*/ 6201465 h 6839191"/>
              <a:gd name="connsiteX8466" fmla="*/ 9644010 w 12192439"/>
              <a:gd name="connsiteY8466" fmla="*/ 6209319 h 6839191"/>
              <a:gd name="connsiteX8467" fmla="*/ 9597103 w 12192439"/>
              <a:gd name="connsiteY8467" fmla="*/ 6219039 h 6839191"/>
              <a:gd name="connsiteX8468" fmla="*/ 9570358 w 12192439"/>
              <a:gd name="connsiteY8468" fmla="*/ 6209495 h 6839191"/>
              <a:gd name="connsiteX8469" fmla="*/ 9550964 w 12192439"/>
              <a:gd name="connsiteY8469" fmla="*/ 6202233 h 6839191"/>
              <a:gd name="connsiteX8470" fmla="*/ 9599867 w 12192439"/>
              <a:gd name="connsiteY8470" fmla="*/ 6190670 h 6839191"/>
              <a:gd name="connsiteX8471" fmla="*/ 9618582 w 12192439"/>
              <a:gd name="connsiteY8471" fmla="*/ 6198766 h 6839191"/>
              <a:gd name="connsiteX8472" fmla="*/ 9570358 w 12192439"/>
              <a:gd name="connsiteY8472" fmla="*/ 6209495 h 6839191"/>
              <a:gd name="connsiteX8473" fmla="*/ 9544096 w 12192439"/>
              <a:gd name="connsiteY8473" fmla="*/ 6199622 h 6839191"/>
              <a:gd name="connsiteX8474" fmla="*/ 9524942 w 12192439"/>
              <a:gd name="connsiteY8474" fmla="*/ 6192119 h 6839191"/>
              <a:gd name="connsiteX8475" fmla="*/ 9575163 w 12192439"/>
              <a:gd name="connsiteY8475" fmla="*/ 6179547 h 6839191"/>
              <a:gd name="connsiteX8476" fmla="*/ 9593592 w 12192439"/>
              <a:gd name="connsiteY8476" fmla="*/ 6187906 h 6839191"/>
              <a:gd name="connsiteX8477" fmla="*/ 9544096 w 12192439"/>
              <a:gd name="connsiteY8477" fmla="*/ 6199622 h 6839191"/>
              <a:gd name="connsiteX8478" fmla="*/ 9518251 w 12192439"/>
              <a:gd name="connsiteY8478" fmla="*/ 6189420 h 6839191"/>
              <a:gd name="connsiteX8479" fmla="*/ 9498856 w 12192439"/>
              <a:gd name="connsiteY8479" fmla="*/ 6181456 h 6839191"/>
              <a:gd name="connsiteX8480" fmla="*/ 9550458 w 12192439"/>
              <a:gd name="connsiteY8480" fmla="*/ 6167919 h 6839191"/>
              <a:gd name="connsiteX8481" fmla="*/ 9569020 w 12192439"/>
              <a:gd name="connsiteY8481" fmla="*/ 6176717 h 6839191"/>
              <a:gd name="connsiteX8482" fmla="*/ 9518251 w 12192439"/>
              <a:gd name="connsiteY8482" fmla="*/ 6189420 h 6839191"/>
              <a:gd name="connsiteX8483" fmla="*/ 9467460 w 12192439"/>
              <a:gd name="connsiteY8483" fmla="*/ 6167875 h 6839191"/>
              <a:gd name="connsiteX8484" fmla="*/ 9449293 w 12192439"/>
              <a:gd name="connsiteY8484" fmla="*/ 6159647 h 6839191"/>
              <a:gd name="connsiteX8485" fmla="*/ 9493041 w 12192439"/>
              <a:gd name="connsiteY8485" fmla="*/ 6147120 h 6839191"/>
              <a:gd name="connsiteX8486" fmla="*/ 9503331 w 12192439"/>
              <a:gd name="connsiteY8486" fmla="*/ 6144180 h 6839191"/>
              <a:gd name="connsiteX8487" fmla="*/ 9520796 w 12192439"/>
              <a:gd name="connsiteY8487" fmla="*/ 6153241 h 6839191"/>
              <a:gd name="connsiteX8488" fmla="*/ 9467460 w 12192439"/>
              <a:gd name="connsiteY8488" fmla="*/ 6167875 h 6839191"/>
              <a:gd name="connsiteX8489" fmla="*/ 9491791 w 12192439"/>
              <a:gd name="connsiteY8489" fmla="*/ 6142776 h 6839191"/>
              <a:gd name="connsiteX8490" fmla="*/ 9442996 w 12192439"/>
              <a:gd name="connsiteY8490" fmla="*/ 6156751 h 6839191"/>
              <a:gd name="connsiteX8491" fmla="*/ 9425160 w 12192439"/>
              <a:gd name="connsiteY8491" fmla="*/ 6148261 h 6839191"/>
              <a:gd name="connsiteX8492" fmla="*/ 9459737 w 12192439"/>
              <a:gd name="connsiteY8492" fmla="*/ 6137971 h 6839191"/>
              <a:gd name="connsiteX8493" fmla="*/ 9480405 w 12192439"/>
              <a:gd name="connsiteY8493" fmla="*/ 6131806 h 6839191"/>
              <a:gd name="connsiteX8494" fmla="*/ 9497561 w 12192439"/>
              <a:gd name="connsiteY8494" fmla="*/ 6141130 h 6839191"/>
              <a:gd name="connsiteX8495" fmla="*/ 9491791 w 12192439"/>
              <a:gd name="connsiteY8495" fmla="*/ 6142776 h 6839191"/>
              <a:gd name="connsiteX8496" fmla="*/ 9458421 w 12192439"/>
              <a:gd name="connsiteY8496" fmla="*/ 6133561 h 6839191"/>
              <a:gd name="connsiteX8497" fmla="*/ 9419017 w 12192439"/>
              <a:gd name="connsiteY8497" fmla="*/ 6145299 h 6839191"/>
              <a:gd name="connsiteX8498" fmla="*/ 9401486 w 12192439"/>
              <a:gd name="connsiteY8498" fmla="*/ 6136567 h 6839191"/>
              <a:gd name="connsiteX8499" fmla="*/ 9426893 w 12192439"/>
              <a:gd name="connsiteY8499" fmla="*/ 6128712 h 6839191"/>
              <a:gd name="connsiteX8500" fmla="*/ 9457894 w 12192439"/>
              <a:gd name="connsiteY8500" fmla="*/ 6119147 h 6839191"/>
              <a:gd name="connsiteX8501" fmla="*/ 9474744 w 12192439"/>
              <a:gd name="connsiteY8501" fmla="*/ 6128690 h 6839191"/>
              <a:gd name="connsiteX8502" fmla="*/ 9458421 w 12192439"/>
              <a:gd name="connsiteY8502" fmla="*/ 6133561 h 6839191"/>
              <a:gd name="connsiteX8503" fmla="*/ 9425488 w 12192439"/>
              <a:gd name="connsiteY8503" fmla="*/ 6124215 h 6839191"/>
              <a:gd name="connsiteX8504" fmla="*/ 9395475 w 12192439"/>
              <a:gd name="connsiteY8504" fmla="*/ 6133473 h 6839191"/>
              <a:gd name="connsiteX8505" fmla="*/ 9378274 w 12192439"/>
              <a:gd name="connsiteY8505" fmla="*/ 6124522 h 6839191"/>
              <a:gd name="connsiteX8506" fmla="*/ 9394466 w 12192439"/>
              <a:gd name="connsiteY8506" fmla="*/ 6119344 h 6839191"/>
              <a:gd name="connsiteX8507" fmla="*/ 9435822 w 12192439"/>
              <a:gd name="connsiteY8507" fmla="*/ 6106136 h 6839191"/>
              <a:gd name="connsiteX8508" fmla="*/ 9452343 w 12192439"/>
              <a:gd name="connsiteY8508" fmla="*/ 6115921 h 6839191"/>
              <a:gd name="connsiteX8509" fmla="*/ 9425488 w 12192439"/>
              <a:gd name="connsiteY8509" fmla="*/ 6124215 h 6839191"/>
              <a:gd name="connsiteX8510" fmla="*/ 9369060 w 12192439"/>
              <a:gd name="connsiteY8510" fmla="*/ 6122416 h 6839191"/>
              <a:gd name="connsiteX8511" fmla="*/ 9312081 w 12192439"/>
              <a:gd name="connsiteY8511" fmla="*/ 6140582 h 6839191"/>
              <a:gd name="connsiteX8512" fmla="*/ 9294661 w 12192439"/>
              <a:gd name="connsiteY8512" fmla="*/ 6132135 h 6839191"/>
              <a:gd name="connsiteX8513" fmla="*/ 9352276 w 12192439"/>
              <a:gd name="connsiteY8513" fmla="*/ 6113179 h 6839191"/>
              <a:gd name="connsiteX8514" fmla="*/ 9369060 w 12192439"/>
              <a:gd name="connsiteY8514" fmla="*/ 6122416 h 6839191"/>
              <a:gd name="connsiteX8515" fmla="*/ 9281892 w 12192439"/>
              <a:gd name="connsiteY8515" fmla="*/ 6128690 h 6839191"/>
              <a:gd name="connsiteX8516" fmla="*/ 9284942 w 12192439"/>
              <a:gd name="connsiteY8516" fmla="*/ 6130182 h 6839191"/>
              <a:gd name="connsiteX8517" fmla="*/ 9227920 w 12192439"/>
              <a:gd name="connsiteY8517" fmla="*/ 6148919 h 6839191"/>
              <a:gd name="connsiteX8518" fmla="*/ 9216029 w 12192439"/>
              <a:gd name="connsiteY8518" fmla="*/ 6143609 h 6839191"/>
              <a:gd name="connsiteX8519" fmla="*/ 9210236 w 12192439"/>
              <a:gd name="connsiteY8519" fmla="*/ 6141021 h 6839191"/>
              <a:gd name="connsiteX8520" fmla="*/ 9267565 w 12192439"/>
              <a:gd name="connsiteY8520" fmla="*/ 6121625 h 6839191"/>
              <a:gd name="connsiteX8521" fmla="*/ 9281892 w 12192439"/>
              <a:gd name="connsiteY8521" fmla="*/ 6128690 h 6839191"/>
              <a:gd name="connsiteX8522" fmla="*/ 9199618 w 12192439"/>
              <a:gd name="connsiteY8522" fmla="*/ 6139331 h 6839191"/>
              <a:gd name="connsiteX8523" fmla="*/ 9142947 w 12192439"/>
              <a:gd name="connsiteY8523" fmla="*/ 6158441 h 6839191"/>
              <a:gd name="connsiteX8524" fmla="*/ 9124210 w 12192439"/>
              <a:gd name="connsiteY8524" fmla="*/ 6151288 h 6839191"/>
              <a:gd name="connsiteX8525" fmla="*/ 9181189 w 12192439"/>
              <a:gd name="connsiteY8525" fmla="*/ 6131564 h 6839191"/>
              <a:gd name="connsiteX8526" fmla="*/ 9199618 w 12192439"/>
              <a:gd name="connsiteY8526" fmla="*/ 6139331 h 6839191"/>
              <a:gd name="connsiteX8527" fmla="*/ 9116728 w 12192439"/>
              <a:gd name="connsiteY8527" fmla="*/ 6148480 h 6839191"/>
              <a:gd name="connsiteX8528" fmla="*/ 9109466 w 12192439"/>
              <a:gd name="connsiteY8528" fmla="*/ 6145803 h 6839191"/>
              <a:gd name="connsiteX8529" fmla="*/ 9097773 w 12192439"/>
              <a:gd name="connsiteY8529" fmla="*/ 6141459 h 6839191"/>
              <a:gd name="connsiteX8530" fmla="*/ 9155694 w 12192439"/>
              <a:gd name="connsiteY8530" fmla="*/ 6120858 h 6839191"/>
              <a:gd name="connsiteX8531" fmla="*/ 9174123 w 12192439"/>
              <a:gd name="connsiteY8531" fmla="*/ 6128603 h 6839191"/>
              <a:gd name="connsiteX8532" fmla="*/ 9116728 w 12192439"/>
              <a:gd name="connsiteY8532" fmla="*/ 6148480 h 6839191"/>
              <a:gd name="connsiteX8533" fmla="*/ 9108501 w 12192439"/>
              <a:gd name="connsiteY8533" fmla="*/ 6148414 h 6839191"/>
              <a:gd name="connsiteX8534" fmla="*/ 9112582 w 12192439"/>
              <a:gd name="connsiteY8534" fmla="*/ 6149928 h 6839191"/>
              <a:gd name="connsiteX8535" fmla="*/ 9056306 w 12192439"/>
              <a:gd name="connsiteY8535" fmla="*/ 6169301 h 6839191"/>
              <a:gd name="connsiteX8536" fmla="*/ 9041607 w 12192439"/>
              <a:gd name="connsiteY8536" fmla="*/ 6164474 h 6839191"/>
              <a:gd name="connsiteX8537" fmla="*/ 9037043 w 12192439"/>
              <a:gd name="connsiteY8537" fmla="*/ 6162982 h 6839191"/>
              <a:gd name="connsiteX8538" fmla="*/ 9093691 w 12192439"/>
              <a:gd name="connsiteY8538" fmla="*/ 6142907 h 6839191"/>
              <a:gd name="connsiteX8539" fmla="*/ 9108501 w 12192439"/>
              <a:gd name="connsiteY8539" fmla="*/ 6148414 h 6839191"/>
              <a:gd name="connsiteX8540" fmla="*/ 9028991 w 12192439"/>
              <a:gd name="connsiteY8540" fmla="*/ 6160328 h 6839191"/>
              <a:gd name="connsiteX8541" fmla="*/ 8799171 w 12192439"/>
              <a:gd name="connsiteY8541" fmla="*/ 5963198 h 6839191"/>
              <a:gd name="connsiteX8542" fmla="*/ 8810250 w 12192439"/>
              <a:gd name="connsiteY8542" fmla="*/ 5752399 h 6839191"/>
              <a:gd name="connsiteX8543" fmla="*/ 8811304 w 12192439"/>
              <a:gd name="connsiteY8543" fmla="*/ 5746037 h 6839191"/>
              <a:gd name="connsiteX8544" fmla="*/ 8838158 w 12192439"/>
              <a:gd name="connsiteY8544" fmla="*/ 5618039 h 6839191"/>
              <a:gd name="connsiteX8545" fmla="*/ 8913982 w 12192439"/>
              <a:gd name="connsiteY8545" fmla="*/ 5355200 h 6839191"/>
              <a:gd name="connsiteX8546" fmla="*/ 9008785 w 12192439"/>
              <a:gd name="connsiteY8546" fmla="*/ 5075136 h 6839191"/>
              <a:gd name="connsiteX8547" fmla="*/ 9181363 w 12192439"/>
              <a:gd name="connsiteY8547" fmla="*/ 4509065 h 6839191"/>
              <a:gd name="connsiteX8548" fmla="*/ 9212891 w 12192439"/>
              <a:gd name="connsiteY8548" fmla="*/ 4358492 h 6839191"/>
              <a:gd name="connsiteX8549" fmla="*/ 9221755 w 12192439"/>
              <a:gd name="connsiteY8549" fmla="*/ 4313252 h 6839191"/>
              <a:gd name="connsiteX8550" fmla="*/ 9238539 w 12192439"/>
              <a:gd name="connsiteY8550" fmla="*/ 4326657 h 6839191"/>
              <a:gd name="connsiteX8551" fmla="*/ 9230465 w 12192439"/>
              <a:gd name="connsiteY8551" fmla="*/ 4378172 h 6839191"/>
              <a:gd name="connsiteX8552" fmla="*/ 9205212 w 12192439"/>
              <a:gd name="connsiteY8552" fmla="*/ 4524906 h 6839191"/>
              <a:gd name="connsiteX8553" fmla="*/ 9053477 w 12192439"/>
              <a:gd name="connsiteY8553" fmla="*/ 5083518 h 6839191"/>
              <a:gd name="connsiteX8554" fmla="*/ 8971048 w 12192439"/>
              <a:gd name="connsiteY8554" fmla="*/ 5351821 h 6839191"/>
              <a:gd name="connsiteX8555" fmla="*/ 8904833 w 12192439"/>
              <a:gd name="connsiteY8555" fmla="*/ 5608693 h 6839191"/>
              <a:gd name="connsiteX8556" fmla="*/ 8882345 w 12192439"/>
              <a:gd name="connsiteY8556" fmla="*/ 5733641 h 6839191"/>
              <a:gd name="connsiteX8557" fmla="*/ 8881665 w 12192439"/>
              <a:gd name="connsiteY8557" fmla="*/ 5738686 h 6839191"/>
              <a:gd name="connsiteX8558" fmla="*/ 8875851 w 12192439"/>
              <a:gd name="connsiteY8558" fmla="*/ 5945361 h 6839191"/>
              <a:gd name="connsiteX8559" fmla="*/ 8966967 w 12192439"/>
              <a:gd name="connsiteY8559" fmla="*/ 6081454 h 6839191"/>
              <a:gd name="connsiteX8560" fmla="*/ 9086167 w 12192439"/>
              <a:gd name="connsiteY8560" fmla="*/ 6140077 h 6839191"/>
              <a:gd name="connsiteX8561" fmla="*/ 9028991 w 12192439"/>
              <a:gd name="connsiteY8561" fmla="*/ 6160328 h 6839191"/>
              <a:gd name="connsiteX8562" fmla="*/ 9222238 w 12192439"/>
              <a:gd name="connsiteY8562" fmla="*/ 4310685 h 6839191"/>
              <a:gd name="connsiteX8563" fmla="*/ 9228952 w 12192439"/>
              <a:gd name="connsiteY8563" fmla="*/ 4275252 h 6839191"/>
              <a:gd name="connsiteX8564" fmla="*/ 9244068 w 12192439"/>
              <a:gd name="connsiteY8564" fmla="*/ 4289732 h 6839191"/>
              <a:gd name="connsiteX8565" fmla="*/ 9238955 w 12192439"/>
              <a:gd name="connsiteY8565" fmla="*/ 4324002 h 6839191"/>
              <a:gd name="connsiteX8566" fmla="*/ 9222238 w 12192439"/>
              <a:gd name="connsiteY8566" fmla="*/ 4310685 h 6839191"/>
              <a:gd name="connsiteX8567" fmla="*/ 9219693 w 12192439"/>
              <a:gd name="connsiteY8567" fmla="*/ 4308688 h 6839191"/>
              <a:gd name="connsiteX8568" fmla="*/ 9202448 w 12192439"/>
              <a:gd name="connsiteY8568" fmla="*/ 4295744 h 6839191"/>
              <a:gd name="connsiteX8569" fmla="*/ 9210829 w 12192439"/>
              <a:gd name="connsiteY8569" fmla="*/ 4258885 h 6839191"/>
              <a:gd name="connsiteX8570" fmla="*/ 9226450 w 12192439"/>
              <a:gd name="connsiteY8570" fmla="*/ 4272948 h 6839191"/>
              <a:gd name="connsiteX8571" fmla="*/ 9219693 w 12192439"/>
              <a:gd name="connsiteY8571" fmla="*/ 4308688 h 6839191"/>
              <a:gd name="connsiteX8572" fmla="*/ 9199837 w 12192439"/>
              <a:gd name="connsiteY8572" fmla="*/ 4293835 h 6839191"/>
              <a:gd name="connsiteX8573" fmla="*/ 9182087 w 12192439"/>
              <a:gd name="connsiteY8573" fmla="*/ 4281219 h 6839191"/>
              <a:gd name="connsiteX8574" fmla="*/ 9192136 w 12192439"/>
              <a:gd name="connsiteY8574" fmla="*/ 4242956 h 6839191"/>
              <a:gd name="connsiteX8575" fmla="*/ 9208283 w 12192439"/>
              <a:gd name="connsiteY8575" fmla="*/ 4256669 h 6839191"/>
              <a:gd name="connsiteX8576" fmla="*/ 9199837 w 12192439"/>
              <a:gd name="connsiteY8576" fmla="*/ 4293835 h 6839191"/>
              <a:gd name="connsiteX8577" fmla="*/ 9192728 w 12192439"/>
              <a:gd name="connsiteY8577" fmla="*/ 4240653 h 6839191"/>
              <a:gd name="connsiteX8578" fmla="*/ 9202492 w 12192439"/>
              <a:gd name="connsiteY8578" fmla="*/ 4202762 h 6839191"/>
              <a:gd name="connsiteX8579" fmla="*/ 9216972 w 12192439"/>
              <a:gd name="connsiteY8579" fmla="*/ 4217396 h 6839191"/>
              <a:gd name="connsiteX8580" fmla="*/ 9208832 w 12192439"/>
              <a:gd name="connsiteY8580" fmla="*/ 4254234 h 6839191"/>
              <a:gd name="connsiteX8581" fmla="*/ 9192728 w 12192439"/>
              <a:gd name="connsiteY8581" fmla="*/ 4240653 h 6839191"/>
              <a:gd name="connsiteX8582" fmla="*/ 9190118 w 12192439"/>
              <a:gd name="connsiteY8582" fmla="*/ 4238546 h 6839191"/>
              <a:gd name="connsiteX8583" fmla="*/ 9173510 w 12192439"/>
              <a:gd name="connsiteY8583" fmla="*/ 4225361 h 6839191"/>
              <a:gd name="connsiteX8584" fmla="*/ 9184918 w 12192439"/>
              <a:gd name="connsiteY8584" fmla="*/ 4186110 h 6839191"/>
              <a:gd name="connsiteX8585" fmla="*/ 9199947 w 12192439"/>
              <a:gd name="connsiteY8585" fmla="*/ 4200283 h 6839191"/>
              <a:gd name="connsiteX8586" fmla="*/ 9190118 w 12192439"/>
              <a:gd name="connsiteY8586" fmla="*/ 4238546 h 6839191"/>
              <a:gd name="connsiteX8587" fmla="*/ 9185510 w 12192439"/>
              <a:gd name="connsiteY8587" fmla="*/ 4184026 h 6839191"/>
              <a:gd name="connsiteX8588" fmla="*/ 9196436 w 12192439"/>
              <a:gd name="connsiteY8588" fmla="*/ 4145741 h 6839191"/>
              <a:gd name="connsiteX8589" fmla="*/ 9209841 w 12192439"/>
              <a:gd name="connsiteY8589" fmla="*/ 4160835 h 6839191"/>
              <a:gd name="connsiteX8590" fmla="*/ 9200495 w 12192439"/>
              <a:gd name="connsiteY8590" fmla="*/ 4198111 h 6839191"/>
              <a:gd name="connsiteX8591" fmla="*/ 9185510 w 12192439"/>
              <a:gd name="connsiteY8591" fmla="*/ 4184026 h 6839191"/>
              <a:gd name="connsiteX8592" fmla="*/ 9197139 w 12192439"/>
              <a:gd name="connsiteY8592" fmla="*/ 4143196 h 6839191"/>
              <a:gd name="connsiteX8593" fmla="*/ 9207757 w 12192439"/>
              <a:gd name="connsiteY8593" fmla="*/ 4105042 h 6839191"/>
              <a:gd name="connsiteX8594" fmla="*/ 9219561 w 12192439"/>
              <a:gd name="connsiteY8594" fmla="*/ 4120883 h 6839191"/>
              <a:gd name="connsiteX8595" fmla="*/ 9210500 w 12192439"/>
              <a:gd name="connsiteY8595" fmla="*/ 4158137 h 6839191"/>
              <a:gd name="connsiteX8596" fmla="*/ 9197139 w 12192439"/>
              <a:gd name="connsiteY8596" fmla="*/ 4143196 h 6839191"/>
              <a:gd name="connsiteX8597" fmla="*/ 9194615 w 12192439"/>
              <a:gd name="connsiteY8597" fmla="*/ 4140453 h 6839191"/>
              <a:gd name="connsiteX8598" fmla="*/ 9180684 w 12192439"/>
              <a:gd name="connsiteY8598" fmla="*/ 4125995 h 6839191"/>
              <a:gd name="connsiteX8599" fmla="*/ 9192948 w 12192439"/>
              <a:gd name="connsiteY8599" fmla="*/ 4086569 h 6839191"/>
              <a:gd name="connsiteX8600" fmla="*/ 9205322 w 12192439"/>
              <a:gd name="connsiteY8600" fmla="*/ 4101905 h 6839191"/>
              <a:gd name="connsiteX8601" fmla="*/ 9194615 w 12192439"/>
              <a:gd name="connsiteY8601" fmla="*/ 4140453 h 6839191"/>
              <a:gd name="connsiteX8602" fmla="*/ 9193540 w 12192439"/>
              <a:gd name="connsiteY8602" fmla="*/ 4084594 h 6839191"/>
              <a:gd name="connsiteX8603" fmla="*/ 9204992 w 12192439"/>
              <a:gd name="connsiteY8603" fmla="*/ 4046901 h 6839191"/>
              <a:gd name="connsiteX8604" fmla="*/ 9215832 w 12192439"/>
              <a:gd name="connsiteY8604" fmla="*/ 4063093 h 6839191"/>
              <a:gd name="connsiteX8605" fmla="*/ 9205892 w 12192439"/>
              <a:gd name="connsiteY8605" fmla="*/ 4099864 h 6839191"/>
              <a:gd name="connsiteX8606" fmla="*/ 9193540 w 12192439"/>
              <a:gd name="connsiteY8606" fmla="*/ 4084594 h 6839191"/>
              <a:gd name="connsiteX8607" fmla="*/ 9191039 w 12192439"/>
              <a:gd name="connsiteY8607" fmla="*/ 4081654 h 6839191"/>
              <a:gd name="connsiteX8608" fmla="*/ 9178095 w 12192439"/>
              <a:gd name="connsiteY8608" fmla="*/ 4066955 h 6839191"/>
              <a:gd name="connsiteX8609" fmla="*/ 9191171 w 12192439"/>
              <a:gd name="connsiteY8609" fmla="*/ 4027879 h 6839191"/>
              <a:gd name="connsiteX8610" fmla="*/ 9202601 w 12192439"/>
              <a:gd name="connsiteY8610" fmla="*/ 4043479 h 6839191"/>
              <a:gd name="connsiteX8611" fmla="*/ 9191039 w 12192439"/>
              <a:gd name="connsiteY8611" fmla="*/ 4081654 h 6839191"/>
              <a:gd name="connsiteX8612" fmla="*/ 9192092 w 12192439"/>
              <a:gd name="connsiteY8612" fmla="*/ 4025027 h 6839191"/>
              <a:gd name="connsiteX8613" fmla="*/ 9204708 w 12192439"/>
              <a:gd name="connsiteY8613" fmla="*/ 3986457 h 6839191"/>
              <a:gd name="connsiteX8614" fmla="*/ 9214624 w 12192439"/>
              <a:gd name="connsiteY8614" fmla="*/ 4002714 h 6839191"/>
              <a:gd name="connsiteX8615" fmla="*/ 9203523 w 12192439"/>
              <a:gd name="connsiteY8615" fmla="*/ 4040407 h 6839191"/>
              <a:gd name="connsiteX8616" fmla="*/ 9192092 w 12192439"/>
              <a:gd name="connsiteY8616" fmla="*/ 4025027 h 6839191"/>
              <a:gd name="connsiteX8617" fmla="*/ 9189613 w 12192439"/>
              <a:gd name="connsiteY8617" fmla="*/ 4021824 h 6839191"/>
              <a:gd name="connsiteX8618" fmla="*/ 9177546 w 12192439"/>
              <a:gd name="connsiteY8618" fmla="*/ 4006971 h 6839191"/>
              <a:gd name="connsiteX8619" fmla="*/ 9191763 w 12192439"/>
              <a:gd name="connsiteY8619" fmla="*/ 3967128 h 6839191"/>
              <a:gd name="connsiteX8620" fmla="*/ 9202360 w 12192439"/>
              <a:gd name="connsiteY8620" fmla="*/ 3982793 h 6839191"/>
              <a:gd name="connsiteX8621" fmla="*/ 9189613 w 12192439"/>
              <a:gd name="connsiteY8621" fmla="*/ 4021824 h 6839191"/>
              <a:gd name="connsiteX8622" fmla="*/ 9192684 w 12192439"/>
              <a:gd name="connsiteY8622" fmla="*/ 3964473 h 6839191"/>
              <a:gd name="connsiteX8623" fmla="*/ 9206265 w 12192439"/>
              <a:gd name="connsiteY8623" fmla="*/ 3925464 h 6839191"/>
              <a:gd name="connsiteX8624" fmla="*/ 9215393 w 12192439"/>
              <a:gd name="connsiteY8624" fmla="*/ 3941721 h 6839191"/>
              <a:gd name="connsiteX8625" fmla="*/ 9203259 w 12192439"/>
              <a:gd name="connsiteY8625" fmla="*/ 3979941 h 6839191"/>
              <a:gd name="connsiteX8626" fmla="*/ 9192684 w 12192439"/>
              <a:gd name="connsiteY8626" fmla="*/ 3964473 h 6839191"/>
              <a:gd name="connsiteX8627" fmla="*/ 9190227 w 12192439"/>
              <a:gd name="connsiteY8627" fmla="*/ 3961073 h 6839191"/>
              <a:gd name="connsiteX8628" fmla="*/ 9178863 w 12192439"/>
              <a:gd name="connsiteY8628" fmla="*/ 3946087 h 6839191"/>
              <a:gd name="connsiteX8629" fmla="*/ 9194001 w 12192439"/>
              <a:gd name="connsiteY8629" fmla="*/ 3905806 h 6839191"/>
              <a:gd name="connsiteX8630" fmla="*/ 9203962 w 12192439"/>
              <a:gd name="connsiteY8630" fmla="*/ 3921537 h 6839191"/>
              <a:gd name="connsiteX8631" fmla="*/ 9190227 w 12192439"/>
              <a:gd name="connsiteY8631" fmla="*/ 3961073 h 6839191"/>
              <a:gd name="connsiteX8632" fmla="*/ 9194945 w 12192439"/>
              <a:gd name="connsiteY8632" fmla="*/ 3903305 h 6839191"/>
              <a:gd name="connsiteX8633" fmla="*/ 9209380 w 12192439"/>
              <a:gd name="connsiteY8633" fmla="*/ 3863989 h 6839191"/>
              <a:gd name="connsiteX8634" fmla="*/ 9217894 w 12192439"/>
              <a:gd name="connsiteY8634" fmla="*/ 3880378 h 6839191"/>
              <a:gd name="connsiteX8635" fmla="*/ 9204883 w 12192439"/>
              <a:gd name="connsiteY8635" fmla="*/ 3918882 h 6839191"/>
              <a:gd name="connsiteX8636" fmla="*/ 9194945 w 12192439"/>
              <a:gd name="connsiteY8636" fmla="*/ 3903305 h 6839191"/>
              <a:gd name="connsiteX8637" fmla="*/ 9192509 w 12192439"/>
              <a:gd name="connsiteY8637" fmla="*/ 3899641 h 6839191"/>
              <a:gd name="connsiteX8638" fmla="*/ 9186630 w 12192439"/>
              <a:gd name="connsiteY8638" fmla="*/ 3891282 h 6839191"/>
              <a:gd name="connsiteX8639" fmla="*/ 9181912 w 12192439"/>
              <a:gd name="connsiteY8639" fmla="*/ 3884941 h 6839191"/>
              <a:gd name="connsiteX8640" fmla="*/ 9197885 w 12192439"/>
              <a:gd name="connsiteY8640" fmla="*/ 3844440 h 6839191"/>
              <a:gd name="connsiteX8641" fmla="*/ 9207077 w 12192439"/>
              <a:gd name="connsiteY8641" fmla="*/ 3859908 h 6839191"/>
              <a:gd name="connsiteX8642" fmla="*/ 9192509 w 12192439"/>
              <a:gd name="connsiteY8642" fmla="*/ 3899641 h 6839191"/>
              <a:gd name="connsiteX8643" fmla="*/ 9199727 w 12192439"/>
              <a:gd name="connsiteY8643" fmla="*/ 3843058 h 6839191"/>
              <a:gd name="connsiteX8644" fmla="*/ 9198894 w 12192439"/>
              <a:gd name="connsiteY8644" fmla="*/ 3841807 h 6839191"/>
              <a:gd name="connsiteX8645" fmla="*/ 9214098 w 12192439"/>
              <a:gd name="connsiteY8645" fmla="*/ 3802359 h 6839191"/>
              <a:gd name="connsiteX8646" fmla="*/ 9221931 w 12192439"/>
              <a:gd name="connsiteY8646" fmla="*/ 3818332 h 6839191"/>
              <a:gd name="connsiteX8647" fmla="*/ 9208086 w 12192439"/>
              <a:gd name="connsiteY8647" fmla="*/ 3857099 h 6839191"/>
              <a:gd name="connsiteX8648" fmla="*/ 9199727 w 12192439"/>
              <a:gd name="connsiteY8648" fmla="*/ 3843058 h 6839191"/>
              <a:gd name="connsiteX8649" fmla="*/ 9196436 w 12192439"/>
              <a:gd name="connsiteY8649" fmla="*/ 3838033 h 6839191"/>
              <a:gd name="connsiteX8650" fmla="*/ 9186344 w 12192439"/>
              <a:gd name="connsiteY8650" fmla="*/ 3823378 h 6839191"/>
              <a:gd name="connsiteX8651" fmla="*/ 9203062 w 12192439"/>
              <a:gd name="connsiteY8651" fmla="*/ 3782679 h 6839191"/>
              <a:gd name="connsiteX8652" fmla="*/ 9211838 w 12192439"/>
              <a:gd name="connsiteY8652" fmla="*/ 3798037 h 6839191"/>
              <a:gd name="connsiteX8653" fmla="*/ 9196436 w 12192439"/>
              <a:gd name="connsiteY8653" fmla="*/ 3838033 h 6839191"/>
              <a:gd name="connsiteX8654" fmla="*/ 9212803 w 12192439"/>
              <a:gd name="connsiteY8654" fmla="*/ 3794812 h 6839191"/>
              <a:gd name="connsiteX8655" fmla="*/ 9204159 w 12192439"/>
              <a:gd name="connsiteY8655" fmla="*/ 3779959 h 6839191"/>
              <a:gd name="connsiteX8656" fmla="*/ 9220065 w 12192439"/>
              <a:gd name="connsiteY8656" fmla="*/ 3740379 h 6839191"/>
              <a:gd name="connsiteX8657" fmla="*/ 9227503 w 12192439"/>
              <a:gd name="connsiteY8657" fmla="*/ 3756220 h 6839191"/>
              <a:gd name="connsiteX8658" fmla="*/ 9212957 w 12192439"/>
              <a:gd name="connsiteY8658" fmla="*/ 3795075 h 6839191"/>
              <a:gd name="connsiteX8659" fmla="*/ 9212803 w 12192439"/>
              <a:gd name="connsiteY8659" fmla="*/ 3794812 h 6839191"/>
              <a:gd name="connsiteX8660" fmla="*/ 9201745 w 12192439"/>
              <a:gd name="connsiteY8660" fmla="*/ 3775966 h 6839191"/>
              <a:gd name="connsiteX8661" fmla="*/ 9192092 w 12192439"/>
              <a:gd name="connsiteY8661" fmla="*/ 3761683 h 6839191"/>
              <a:gd name="connsiteX8662" fmla="*/ 9209491 w 12192439"/>
              <a:gd name="connsiteY8662" fmla="*/ 3720896 h 6839191"/>
              <a:gd name="connsiteX8663" fmla="*/ 9217806 w 12192439"/>
              <a:gd name="connsiteY8663" fmla="*/ 3735903 h 6839191"/>
              <a:gd name="connsiteX8664" fmla="*/ 9201745 w 12192439"/>
              <a:gd name="connsiteY8664" fmla="*/ 3775966 h 6839191"/>
              <a:gd name="connsiteX8665" fmla="*/ 9210763 w 12192439"/>
              <a:gd name="connsiteY8665" fmla="*/ 3717847 h 6839191"/>
              <a:gd name="connsiteX8666" fmla="*/ 9227328 w 12192439"/>
              <a:gd name="connsiteY8666" fmla="*/ 3678179 h 6839191"/>
              <a:gd name="connsiteX8667" fmla="*/ 9234326 w 12192439"/>
              <a:gd name="connsiteY8667" fmla="*/ 3693713 h 6839191"/>
              <a:gd name="connsiteX8668" fmla="*/ 9219100 w 12192439"/>
              <a:gd name="connsiteY8668" fmla="*/ 3732656 h 6839191"/>
              <a:gd name="connsiteX8669" fmla="*/ 9210763 w 12192439"/>
              <a:gd name="connsiteY8669" fmla="*/ 3717847 h 6839191"/>
              <a:gd name="connsiteX8670" fmla="*/ 9228622 w 12192439"/>
              <a:gd name="connsiteY8670" fmla="*/ 3675020 h 6839191"/>
              <a:gd name="connsiteX8671" fmla="*/ 9244222 w 12192439"/>
              <a:gd name="connsiteY8671" fmla="*/ 3636713 h 6839191"/>
              <a:gd name="connsiteX8672" fmla="*/ 9249355 w 12192439"/>
              <a:gd name="connsiteY8672" fmla="*/ 3650733 h 6839191"/>
              <a:gd name="connsiteX8673" fmla="*/ 9249948 w 12192439"/>
              <a:gd name="connsiteY8673" fmla="*/ 3652597 h 6839191"/>
              <a:gd name="connsiteX8674" fmla="*/ 9235643 w 12192439"/>
              <a:gd name="connsiteY8674" fmla="*/ 3690246 h 6839191"/>
              <a:gd name="connsiteX8675" fmla="*/ 9228622 w 12192439"/>
              <a:gd name="connsiteY8675" fmla="*/ 3675020 h 6839191"/>
              <a:gd name="connsiteX8676" fmla="*/ 9226319 w 12192439"/>
              <a:gd name="connsiteY8676" fmla="*/ 3670479 h 6839191"/>
              <a:gd name="connsiteX8677" fmla="*/ 9218399 w 12192439"/>
              <a:gd name="connsiteY8677" fmla="*/ 3656152 h 6839191"/>
              <a:gd name="connsiteX8678" fmla="*/ 9235511 w 12192439"/>
              <a:gd name="connsiteY8678" fmla="*/ 3616484 h 6839191"/>
              <a:gd name="connsiteX8679" fmla="*/ 9242137 w 12192439"/>
              <a:gd name="connsiteY8679" fmla="*/ 3631491 h 6839191"/>
              <a:gd name="connsiteX8680" fmla="*/ 9226319 w 12192439"/>
              <a:gd name="connsiteY8680" fmla="*/ 3670479 h 6839191"/>
              <a:gd name="connsiteX8681" fmla="*/ 9215897 w 12192439"/>
              <a:gd name="connsiteY8681" fmla="*/ 3652049 h 6839191"/>
              <a:gd name="connsiteX8682" fmla="*/ 9206924 w 12192439"/>
              <a:gd name="connsiteY8682" fmla="*/ 3638490 h 6839191"/>
              <a:gd name="connsiteX8683" fmla="*/ 9225529 w 12192439"/>
              <a:gd name="connsiteY8683" fmla="*/ 3597616 h 6839191"/>
              <a:gd name="connsiteX8684" fmla="*/ 9233208 w 12192439"/>
              <a:gd name="connsiteY8684" fmla="*/ 3611811 h 6839191"/>
              <a:gd name="connsiteX8685" fmla="*/ 9215897 w 12192439"/>
              <a:gd name="connsiteY8685" fmla="*/ 3652049 h 6839191"/>
              <a:gd name="connsiteX8686" fmla="*/ 9226955 w 12192439"/>
              <a:gd name="connsiteY8686" fmla="*/ 3594391 h 6839191"/>
              <a:gd name="connsiteX8687" fmla="*/ 9244682 w 12192439"/>
              <a:gd name="connsiteY8687" fmla="*/ 3554592 h 6839191"/>
              <a:gd name="connsiteX8688" fmla="*/ 9251133 w 12192439"/>
              <a:gd name="connsiteY8688" fmla="*/ 3569160 h 6839191"/>
              <a:gd name="connsiteX8689" fmla="*/ 9234699 w 12192439"/>
              <a:gd name="connsiteY8689" fmla="*/ 3608323 h 6839191"/>
              <a:gd name="connsiteX8690" fmla="*/ 9226955 w 12192439"/>
              <a:gd name="connsiteY8690" fmla="*/ 3594391 h 6839191"/>
              <a:gd name="connsiteX8691" fmla="*/ 9246240 w 12192439"/>
              <a:gd name="connsiteY8691" fmla="*/ 3550994 h 6839191"/>
              <a:gd name="connsiteX8692" fmla="*/ 9263024 w 12192439"/>
              <a:gd name="connsiteY8692" fmla="*/ 3512358 h 6839191"/>
              <a:gd name="connsiteX8693" fmla="*/ 9268224 w 12192439"/>
              <a:gd name="connsiteY8693" fmla="*/ 3527409 h 6839191"/>
              <a:gd name="connsiteX8694" fmla="*/ 9252734 w 12192439"/>
              <a:gd name="connsiteY8694" fmla="*/ 3565321 h 6839191"/>
              <a:gd name="connsiteX8695" fmla="*/ 9246240 w 12192439"/>
              <a:gd name="connsiteY8695" fmla="*/ 3550994 h 6839191"/>
              <a:gd name="connsiteX8696" fmla="*/ 9243914 w 12192439"/>
              <a:gd name="connsiteY8696" fmla="*/ 3546277 h 6839191"/>
              <a:gd name="connsiteX8697" fmla="*/ 9236323 w 12192439"/>
              <a:gd name="connsiteY8697" fmla="*/ 3532784 h 6839191"/>
              <a:gd name="connsiteX8698" fmla="*/ 9254643 w 12192439"/>
              <a:gd name="connsiteY8698" fmla="*/ 3492765 h 6839191"/>
              <a:gd name="connsiteX8699" fmla="*/ 9260918 w 12192439"/>
              <a:gd name="connsiteY8699" fmla="*/ 3506982 h 6839191"/>
              <a:gd name="connsiteX8700" fmla="*/ 9243914 w 12192439"/>
              <a:gd name="connsiteY8700" fmla="*/ 3546277 h 6839191"/>
              <a:gd name="connsiteX8701" fmla="*/ 9233734 w 12192439"/>
              <a:gd name="connsiteY8701" fmla="*/ 3528571 h 6839191"/>
              <a:gd name="connsiteX8702" fmla="*/ 9225046 w 12192439"/>
              <a:gd name="connsiteY8702" fmla="*/ 3516109 h 6839191"/>
              <a:gd name="connsiteX8703" fmla="*/ 9244858 w 12192439"/>
              <a:gd name="connsiteY8703" fmla="*/ 3474819 h 6839191"/>
              <a:gd name="connsiteX8704" fmla="*/ 9252251 w 12192439"/>
              <a:gd name="connsiteY8704" fmla="*/ 3488005 h 6839191"/>
              <a:gd name="connsiteX8705" fmla="*/ 9233734 w 12192439"/>
              <a:gd name="connsiteY8705" fmla="*/ 3528571 h 6839191"/>
              <a:gd name="connsiteX8706" fmla="*/ 9246416 w 12192439"/>
              <a:gd name="connsiteY8706" fmla="*/ 3471506 h 6839191"/>
              <a:gd name="connsiteX8707" fmla="*/ 9265283 w 12192439"/>
              <a:gd name="connsiteY8707" fmla="*/ 3431378 h 6839191"/>
              <a:gd name="connsiteX8708" fmla="*/ 9271427 w 12192439"/>
              <a:gd name="connsiteY8708" fmla="*/ 3445002 h 6839191"/>
              <a:gd name="connsiteX8709" fmla="*/ 9253875 w 12192439"/>
              <a:gd name="connsiteY8709" fmla="*/ 3484428 h 6839191"/>
              <a:gd name="connsiteX8710" fmla="*/ 9246416 w 12192439"/>
              <a:gd name="connsiteY8710" fmla="*/ 3471506 h 6839191"/>
              <a:gd name="connsiteX8711" fmla="*/ 9266995 w 12192439"/>
              <a:gd name="connsiteY8711" fmla="*/ 3427692 h 6839191"/>
              <a:gd name="connsiteX8712" fmla="*/ 9284811 w 12192439"/>
              <a:gd name="connsiteY8712" fmla="*/ 3388814 h 6839191"/>
              <a:gd name="connsiteX8713" fmla="*/ 9289769 w 12192439"/>
              <a:gd name="connsiteY8713" fmla="*/ 3402812 h 6839191"/>
              <a:gd name="connsiteX8714" fmla="*/ 9273204 w 12192439"/>
              <a:gd name="connsiteY8714" fmla="*/ 3440987 h 6839191"/>
              <a:gd name="connsiteX8715" fmla="*/ 9266995 w 12192439"/>
              <a:gd name="connsiteY8715" fmla="*/ 3427692 h 6839191"/>
              <a:gd name="connsiteX8716" fmla="*/ 9264406 w 12192439"/>
              <a:gd name="connsiteY8716" fmla="*/ 3422843 h 6839191"/>
              <a:gd name="connsiteX8717" fmla="*/ 9257122 w 12192439"/>
              <a:gd name="connsiteY8717" fmla="*/ 3410710 h 6839191"/>
              <a:gd name="connsiteX8718" fmla="*/ 9276517 w 12192439"/>
              <a:gd name="connsiteY8718" fmla="*/ 3370363 h 6839191"/>
              <a:gd name="connsiteX8719" fmla="*/ 9282550 w 12192439"/>
              <a:gd name="connsiteY8719" fmla="*/ 3383220 h 6839191"/>
              <a:gd name="connsiteX8720" fmla="*/ 9264406 w 12192439"/>
              <a:gd name="connsiteY8720" fmla="*/ 3422843 h 6839191"/>
              <a:gd name="connsiteX8721" fmla="*/ 9278273 w 12192439"/>
              <a:gd name="connsiteY8721" fmla="*/ 3366655 h 6839191"/>
              <a:gd name="connsiteX8722" fmla="*/ 9296614 w 12192439"/>
              <a:gd name="connsiteY8722" fmla="*/ 3327602 h 6839191"/>
              <a:gd name="connsiteX8723" fmla="*/ 9301440 w 12192439"/>
              <a:gd name="connsiteY8723" fmla="*/ 3340832 h 6839191"/>
              <a:gd name="connsiteX8724" fmla="*/ 9284350 w 12192439"/>
              <a:gd name="connsiteY8724" fmla="*/ 3379183 h 6839191"/>
              <a:gd name="connsiteX8725" fmla="*/ 9278273 w 12192439"/>
              <a:gd name="connsiteY8725" fmla="*/ 3366655 h 6839191"/>
              <a:gd name="connsiteX8726" fmla="*/ 9298544 w 12192439"/>
              <a:gd name="connsiteY8726" fmla="*/ 3323433 h 6839191"/>
              <a:gd name="connsiteX8727" fmla="*/ 9315768 w 12192439"/>
              <a:gd name="connsiteY8727" fmla="*/ 3285806 h 6839191"/>
              <a:gd name="connsiteX8728" fmla="*/ 9319387 w 12192439"/>
              <a:gd name="connsiteY8728" fmla="*/ 3299387 h 6839191"/>
              <a:gd name="connsiteX8729" fmla="*/ 9303437 w 12192439"/>
              <a:gd name="connsiteY8729" fmla="*/ 3336268 h 6839191"/>
              <a:gd name="connsiteX8730" fmla="*/ 9298544 w 12192439"/>
              <a:gd name="connsiteY8730" fmla="*/ 3323433 h 6839191"/>
              <a:gd name="connsiteX8731" fmla="*/ 9296219 w 12192439"/>
              <a:gd name="connsiteY8731" fmla="*/ 3318168 h 6839191"/>
              <a:gd name="connsiteX8732" fmla="*/ 9290010 w 12192439"/>
              <a:gd name="connsiteY8732" fmla="*/ 3305991 h 6839191"/>
              <a:gd name="connsiteX8733" fmla="*/ 9308878 w 12192439"/>
              <a:gd name="connsiteY8733" fmla="*/ 3266719 h 6839191"/>
              <a:gd name="connsiteX8734" fmla="*/ 9313793 w 12192439"/>
              <a:gd name="connsiteY8734" fmla="*/ 3279641 h 6839191"/>
              <a:gd name="connsiteX8735" fmla="*/ 9296219 w 12192439"/>
              <a:gd name="connsiteY8735" fmla="*/ 3318168 h 6839191"/>
              <a:gd name="connsiteX8736" fmla="*/ 9287334 w 12192439"/>
              <a:gd name="connsiteY8736" fmla="*/ 3301406 h 6839191"/>
              <a:gd name="connsiteX8737" fmla="*/ 9279830 w 12192439"/>
              <a:gd name="connsiteY8737" fmla="*/ 3290370 h 6839191"/>
              <a:gd name="connsiteX8738" fmla="*/ 9300322 w 12192439"/>
              <a:gd name="connsiteY8738" fmla="*/ 3249518 h 6839191"/>
              <a:gd name="connsiteX8739" fmla="*/ 9306508 w 12192439"/>
              <a:gd name="connsiteY8739" fmla="*/ 3261387 h 6839191"/>
              <a:gd name="connsiteX8740" fmla="*/ 9287334 w 12192439"/>
              <a:gd name="connsiteY8740" fmla="*/ 3301406 h 6839191"/>
              <a:gd name="connsiteX8741" fmla="*/ 9302143 w 12192439"/>
              <a:gd name="connsiteY8741" fmla="*/ 3245810 h 6839191"/>
              <a:gd name="connsiteX8742" fmla="*/ 9321537 w 12192439"/>
              <a:gd name="connsiteY8742" fmla="*/ 3206252 h 6839191"/>
              <a:gd name="connsiteX8743" fmla="*/ 9326518 w 12192439"/>
              <a:gd name="connsiteY8743" fmla="*/ 3218605 h 6839191"/>
              <a:gd name="connsiteX8744" fmla="*/ 9324828 w 12192439"/>
              <a:gd name="connsiteY8744" fmla="*/ 3222269 h 6839191"/>
              <a:gd name="connsiteX8745" fmla="*/ 9308417 w 12192439"/>
              <a:gd name="connsiteY8745" fmla="*/ 3257350 h 6839191"/>
              <a:gd name="connsiteX8746" fmla="*/ 9302143 w 12192439"/>
              <a:gd name="connsiteY8746" fmla="*/ 3245810 h 6839191"/>
              <a:gd name="connsiteX8747" fmla="*/ 9299334 w 12192439"/>
              <a:gd name="connsiteY8747" fmla="*/ 3241334 h 6839191"/>
              <a:gd name="connsiteX8748" fmla="*/ 9291699 w 12192439"/>
              <a:gd name="connsiteY8748" fmla="*/ 3230957 h 6839191"/>
              <a:gd name="connsiteX8749" fmla="*/ 9312740 w 12192439"/>
              <a:gd name="connsiteY8749" fmla="*/ 3189776 h 6839191"/>
              <a:gd name="connsiteX8750" fmla="*/ 9319059 w 12192439"/>
              <a:gd name="connsiteY8750" fmla="*/ 3201009 h 6839191"/>
              <a:gd name="connsiteX8751" fmla="*/ 9299334 w 12192439"/>
              <a:gd name="connsiteY8751" fmla="*/ 3241334 h 6839191"/>
              <a:gd name="connsiteX8752" fmla="*/ 9314604 w 12192439"/>
              <a:gd name="connsiteY8752" fmla="*/ 3186089 h 6839191"/>
              <a:gd name="connsiteX8753" fmla="*/ 9334526 w 12192439"/>
              <a:gd name="connsiteY8753" fmla="*/ 3146247 h 6839191"/>
              <a:gd name="connsiteX8754" fmla="*/ 9339594 w 12192439"/>
              <a:gd name="connsiteY8754" fmla="*/ 3158007 h 6839191"/>
              <a:gd name="connsiteX8755" fmla="*/ 9327944 w 12192439"/>
              <a:gd name="connsiteY8755" fmla="*/ 3182535 h 6839191"/>
              <a:gd name="connsiteX8756" fmla="*/ 9320989 w 12192439"/>
              <a:gd name="connsiteY8756" fmla="*/ 3197016 h 6839191"/>
              <a:gd name="connsiteX8757" fmla="*/ 9314604 w 12192439"/>
              <a:gd name="connsiteY8757" fmla="*/ 3186089 h 6839191"/>
              <a:gd name="connsiteX8758" fmla="*/ 9327307 w 12192439"/>
              <a:gd name="connsiteY8758" fmla="*/ 3126896 h 6839191"/>
              <a:gd name="connsiteX8759" fmla="*/ 9338409 w 12192439"/>
              <a:gd name="connsiteY8759" fmla="*/ 3105219 h 6839191"/>
              <a:gd name="connsiteX8760" fmla="*/ 9347800 w 12192439"/>
              <a:gd name="connsiteY8760" fmla="*/ 3086680 h 6839191"/>
              <a:gd name="connsiteX8761" fmla="*/ 9352999 w 12192439"/>
              <a:gd name="connsiteY8761" fmla="*/ 3097847 h 6839191"/>
              <a:gd name="connsiteX8762" fmla="*/ 9333868 w 12192439"/>
              <a:gd name="connsiteY8762" fmla="*/ 3137120 h 6839191"/>
              <a:gd name="connsiteX8763" fmla="*/ 9327307 w 12192439"/>
              <a:gd name="connsiteY8763" fmla="*/ 3126896 h 6839191"/>
              <a:gd name="connsiteX8764" fmla="*/ 9334219 w 12192439"/>
              <a:gd name="connsiteY8764" fmla="*/ 3103069 h 6839191"/>
              <a:gd name="connsiteX8765" fmla="*/ 9324171 w 12192439"/>
              <a:gd name="connsiteY8765" fmla="*/ 3122727 h 6839191"/>
              <a:gd name="connsiteX8766" fmla="*/ 9316119 w 12192439"/>
              <a:gd name="connsiteY8766" fmla="*/ 3113732 h 6839191"/>
              <a:gd name="connsiteX8767" fmla="*/ 9338321 w 12192439"/>
              <a:gd name="connsiteY8767" fmla="*/ 3071827 h 6839191"/>
              <a:gd name="connsiteX8768" fmla="*/ 9345014 w 12192439"/>
              <a:gd name="connsiteY8768" fmla="*/ 3081722 h 6839191"/>
              <a:gd name="connsiteX8769" fmla="*/ 9334219 w 12192439"/>
              <a:gd name="connsiteY8769" fmla="*/ 3103069 h 6839191"/>
              <a:gd name="connsiteX8770" fmla="*/ 9340230 w 12192439"/>
              <a:gd name="connsiteY8770" fmla="*/ 3068185 h 6839191"/>
              <a:gd name="connsiteX8771" fmla="*/ 9341612 w 12192439"/>
              <a:gd name="connsiteY8771" fmla="*/ 3065552 h 6839191"/>
              <a:gd name="connsiteX8772" fmla="*/ 9361270 w 12192439"/>
              <a:gd name="connsiteY8772" fmla="*/ 3027596 h 6839191"/>
              <a:gd name="connsiteX8773" fmla="*/ 9366646 w 12192439"/>
              <a:gd name="connsiteY8773" fmla="*/ 3038149 h 6839191"/>
              <a:gd name="connsiteX8774" fmla="*/ 9346988 w 12192439"/>
              <a:gd name="connsiteY8774" fmla="*/ 3077794 h 6839191"/>
              <a:gd name="connsiteX8775" fmla="*/ 9340230 w 12192439"/>
              <a:gd name="connsiteY8775" fmla="*/ 3068185 h 6839191"/>
              <a:gd name="connsiteX8776" fmla="*/ 9337356 w 12192439"/>
              <a:gd name="connsiteY8776" fmla="*/ 3063336 h 6839191"/>
              <a:gd name="connsiteX8777" fmla="*/ 9336895 w 12192439"/>
              <a:gd name="connsiteY8777" fmla="*/ 3064235 h 6839191"/>
              <a:gd name="connsiteX8778" fmla="*/ 9328580 w 12192439"/>
              <a:gd name="connsiteY8778" fmla="*/ 3055964 h 6839191"/>
              <a:gd name="connsiteX8779" fmla="*/ 9344838 w 12192439"/>
              <a:gd name="connsiteY8779" fmla="*/ 3025885 h 6839191"/>
              <a:gd name="connsiteX8780" fmla="*/ 9351376 w 12192439"/>
              <a:gd name="connsiteY8780" fmla="*/ 3013642 h 6839191"/>
              <a:gd name="connsiteX8781" fmla="*/ 9358309 w 12192439"/>
              <a:gd name="connsiteY8781" fmla="*/ 3022835 h 6839191"/>
              <a:gd name="connsiteX8782" fmla="*/ 9337356 w 12192439"/>
              <a:gd name="connsiteY8782" fmla="*/ 3063336 h 6839191"/>
              <a:gd name="connsiteX8783" fmla="*/ 9353329 w 12192439"/>
              <a:gd name="connsiteY8783" fmla="*/ 3010000 h 6839191"/>
              <a:gd name="connsiteX8784" fmla="*/ 9374939 w 12192439"/>
              <a:gd name="connsiteY8784" fmla="*/ 2968994 h 6839191"/>
              <a:gd name="connsiteX8785" fmla="*/ 9380534 w 12192439"/>
              <a:gd name="connsiteY8785" fmla="*/ 2978867 h 6839191"/>
              <a:gd name="connsiteX8786" fmla="*/ 9360328 w 12192439"/>
              <a:gd name="connsiteY8786" fmla="*/ 3018886 h 6839191"/>
              <a:gd name="connsiteX8787" fmla="*/ 9353329 w 12192439"/>
              <a:gd name="connsiteY8787" fmla="*/ 3010000 h 6839191"/>
              <a:gd name="connsiteX8788" fmla="*/ 9349774 w 12192439"/>
              <a:gd name="connsiteY8788" fmla="*/ 3006270 h 6839191"/>
              <a:gd name="connsiteX8789" fmla="*/ 9340823 w 12192439"/>
              <a:gd name="connsiteY8789" fmla="*/ 2998591 h 6839191"/>
              <a:gd name="connsiteX8790" fmla="*/ 9347777 w 12192439"/>
              <a:gd name="connsiteY8790" fmla="*/ 2986020 h 6839191"/>
              <a:gd name="connsiteX8791" fmla="*/ 9364299 w 12192439"/>
              <a:gd name="connsiteY8791" fmla="*/ 2955765 h 6839191"/>
              <a:gd name="connsiteX8792" fmla="*/ 9371758 w 12192439"/>
              <a:gd name="connsiteY8792" fmla="*/ 2964453 h 6839191"/>
              <a:gd name="connsiteX8793" fmla="*/ 9349774 w 12192439"/>
              <a:gd name="connsiteY8793" fmla="*/ 3006270 h 6839191"/>
              <a:gd name="connsiteX8794" fmla="*/ 9366229 w 12192439"/>
              <a:gd name="connsiteY8794" fmla="*/ 2952188 h 6839191"/>
              <a:gd name="connsiteX8795" fmla="*/ 9388498 w 12192439"/>
              <a:gd name="connsiteY8795" fmla="*/ 2910656 h 6839191"/>
              <a:gd name="connsiteX8796" fmla="*/ 9394575 w 12192439"/>
              <a:gd name="connsiteY8796" fmla="*/ 2920112 h 6839191"/>
              <a:gd name="connsiteX8797" fmla="*/ 9373776 w 12192439"/>
              <a:gd name="connsiteY8797" fmla="*/ 2960613 h 6839191"/>
              <a:gd name="connsiteX8798" fmla="*/ 9366229 w 12192439"/>
              <a:gd name="connsiteY8798" fmla="*/ 2952188 h 6839191"/>
              <a:gd name="connsiteX8799" fmla="*/ 9362434 w 12192439"/>
              <a:gd name="connsiteY8799" fmla="*/ 2948700 h 6839191"/>
              <a:gd name="connsiteX8800" fmla="*/ 9354602 w 12192439"/>
              <a:gd name="connsiteY8800" fmla="*/ 2942776 h 6839191"/>
              <a:gd name="connsiteX8801" fmla="*/ 9353570 w 12192439"/>
              <a:gd name="connsiteY8801" fmla="*/ 2942140 h 6839191"/>
              <a:gd name="connsiteX8802" fmla="*/ 9377638 w 12192439"/>
              <a:gd name="connsiteY8802" fmla="*/ 2898831 h 6839191"/>
              <a:gd name="connsiteX8803" fmla="*/ 9385119 w 12192439"/>
              <a:gd name="connsiteY8803" fmla="*/ 2906356 h 6839191"/>
              <a:gd name="connsiteX8804" fmla="*/ 9362434 w 12192439"/>
              <a:gd name="connsiteY8804" fmla="*/ 2948700 h 6839191"/>
              <a:gd name="connsiteX8805" fmla="*/ 9379634 w 12192439"/>
              <a:gd name="connsiteY8805" fmla="*/ 2895210 h 6839191"/>
              <a:gd name="connsiteX8806" fmla="*/ 9402430 w 12192439"/>
              <a:gd name="connsiteY8806" fmla="*/ 2853261 h 6839191"/>
              <a:gd name="connsiteX8807" fmla="*/ 9408508 w 12192439"/>
              <a:gd name="connsiteY8807" fmla="*/ 2861643 h 6839191"/>
              <a:gd name="connsiteX8808" fmla="*/ 9387116 w 12192439"/>
              <a:gd name="connsiteY8808" fmla="*/ 2902604 h 6839191"/>
              <a:gd name="connsiteX8809" fmla="*/ 9379634 w 12192439"/>
              <a:gd name="connsiteY8809" fmla="*/ 2895210 h 6839191"/>
              <a:gd name="connsiteX8810" fmla="*/ 9375554 w 12192439"/>
              <a:gd name="connsiteY8810" fmla="*/ 2892007 h 6839191"/>
              <a:gd name="connsiteX8811" fmla="*/ 9372811 w 12192439"/>
              <a:gd name="connsiteY8811" fmla="*/ 2890055 h 6839191"/>
              <a:gd name="connsiteX8812" fmla="*/ 9366449 w 12192439"/>
              <a:gd name="connsiteY8812" fmla="*/ 2886083 h 6839191"/>
              <a:gd name="connsiteX8813" fmla="*/ 9391043 w 12192439"/>
              <a:gd name="connsiteY8813" fmla="*/ 2842423 h 6839191"/>
              <a:gd name="connsiteX8814" fmla="*/ 9398832 w 12192439"/>
              <a:gd name="connsiteY8814" fmla="*/ 2849225 h 6839191"/>
              <a:gd name="connsiteX8815" fmla="*/ 9375554 w 12192439"/>
              <a:gd name="connsiteY8815" fmla="*/ 2892007 h 6839191"/>
              <a:gd name="connsiteX8816" fmla="*/ 9388762 w 12192439"/>
              <a:gd name="connsiteY8816" fmla="*/ 2835885 h 6839191"/>
              <a:gd name="connsiteX8817" fmla="*/ 9187222 w 12192439"/>
              <a:gd name="connsiteY8817" fmla="*/ 2813331 h 6839191"/>
              <a:gd name="connsiteX8818" fmla="*/ 8883552 w 12192439"/>
              <a:gd name="connsiteY8818" fmla="*/ 2890428 h 6839191"/>
              <a:gd name="connsiteX8819" fmla="*/ 8746932 w 12192439"/>
              <a:gd name="connsiteY8819" fmla="*/ 2932596 h 6839191"/>
              <a:gd name="connsiteX8820" fmla="*/ 6479246 w 12192439"/>
              <a:gd name="connsiteY8820" fmla="*/ 3675678 h 6839191"/>
              <a:gd name="connsiteX8821" fmla="*/ 6079940 w 12192439"/>
              <a:gd name="connsiteY8821" fmla="*/ 3799112 h 6839191"/>
              <a:gd name="connsiteX8822" fmla="*/ 6101968 w 12192439"/>
              <a:gd name="connsiteY8822" fmla="*/ 3788735 h 6839191"/>
              <a:gd name="connsiteX8823" fmla="*/ 6511367 w 12192439"/>
              <a:gd name="connsiteY8823" fmla="*/ 3657183 h 6839191"/>
              <a:gd name="connsiteX8824" fmla="*/ 8752724 w 12192439"/>
              <a:gd name="connsiteY8824" fmla="*/ 2890910 h 6839191"/>
              <a:gd name="connsiteX8825" fmla="*/ 8886382 w 12192439"/>
              <a:gd name="connsiteY8825" fmla="*/ 2848084 h 6839191"/>
              <a:gd name="connsiteX8826" fmla="*/ 9201527 w 12192439"/>
              <a:gd name="connsiteY8826" fmla="*/ 2765085 h 6839191"/>
              <a:gd name="connsiteX8827" fmla="*/ 9406862 w 12192439"/>
              <a:gd name="connsiteY8827" fmla="*/ 2788122 h 6839191"/>
              <a:gd name="connsiteX8828" fmla="*/ 9412611 w 12192439"/>
              <a:gd name="connsiteY8828" fmla="*/ 2792641 h 6839191"/>
              <a:gd name="connsiteX8829" fmla="*/ 9388762 w 12192439"/>
              <a:gd name="connsiteY8829" fmla="*/ 2835885 h 6839191"/>
              <a:gd name="connsiteX8830" fmla="*/ 9409253 w 12192439"/>
              <a:gd name="connsiteY8830" fmla="*/ 2784633 h 6839191"/>
              <a:gd name="connsiteX8831" fmla="*/ 9200978 w 12192439"/>
              <a:gd name="connsiteY8831" fmla="*/ 2760873 h 6839191"/>
              <a:gd name="connsiteX8832" fmla="*/ 8885043 w 12192439"/>
              <a:gd name="connsiteY8832" fmla="*/ 2844069 h 6839191"/>
              <a:gd name="connsiteX8833" fmla="*/ 8751517 w 12192439"/>
              <a:gd name="connsiteY8833" fmla="*/ 2886852 h 6839191"/>
              <a:gd name="connsiteX8834" fmla="*/ 6509874 w 12192439"/>
              <a:gd name="connsiteY8834" fmla="*/ 3653234 h 6839191"/>
              <a:gd name="connsiteX8835" fmla="*/ 6119520 w 12192439"/>
              <a:gd name="connsiteY8835" fmla="*/ 3780463 h 6839191"/>
              <a:gd name="connsiteX8836" fmla="*/ 6139682 w 12192439"/>
              <a:gd name="connsiteY8836" fmla="*/ 3770941 h 6839191"/>
              <a:gd name="connsiteX8837" fmla="*/ 6542060 w 12192439"/>
              <a:gd name="connsiteY8837" fmla="*/ 3634804 h 6839191"/>
              <a:gd name="connsiteX8838" fmla="*/ 8757397 w 12192439"/>
              <a:gd name="connsiteY8838" fmla="*/ 2845253 h 6839191"/>
              <a:gd name="connsiteX8839" fmla="*/ 8886908 w 12192439"/>
              <a:gd name="connsiteY8839" fmla="*/ 2802229 h 6839191"/>
              <a:gd name="connsiteX8840" fmla="*/ 9215326 w 12192439"/>
              <a:gd name="connsiteY8840" fmla="*/ 2712715 h 6839191"/>
              <a:gd name="connsiteX8841" fmla="*/ 9424984 w 12192439"/>
              <a:gd name="connsiteY8841" fmla="*/ 2735444 h 6839191"/>
              <a:gd name="connsiteX8842" fmla="*/ 9437226 w 12192439"/>
              <a:gd name="connsiteY8842" fmla="*/ 2747007 h 6839191"/>
              <a:gd name="connsiteX8843" fmla="*/ 9414673 w 12192439"/>
              <a:gd name="connsiteY8843" fmla="*/ 2788846 h 6839191"/>
              <a:gd name="connsiteX8844" fmla="*/ 9409253 w 12192439"/>
              <a:gd name="connsiteY8844" fmla="*/ 2784633 h 6839191"/>
              <a:gd name="connsiteX8845" fmla="*/ 6096527 w 12192439"/>
              <a:gd name="connsiteY8845" fmla="*/ 3785553 h 6839191"/>
              <a:gd name="connsiteX8846" fmla="*/ 6075157 w 12192439"/>
              <a:gd name="connsiteY8846" fmla="*/ 3789876 h 6839191"/>
              <a:gd name="connsiteX8847" fmla="*/ 6095540 w 12192439"/>
              <a:gd name="connsiteY8847" fmla="*/ 3780792 h 6839191"/>
              <a:gd name="connsiteX8848" fmla="*/ 6115790 w 12192439"/>
              <a:gd name="connsiteY8848" fmla="*/ 3776492 h 6839191"/>
              <a:gd name="connsiteX8849" fmla="*/ 6096527 w 12192439"/>
              <a:gd name="connsiteY8849" fmla="*/ 3785553 h 6839191"/>
              <a:gd name="connsiteX8850" fmla="*/ 6080445 w 12192439"/>
              <a:gd name="connsiteY8850" fmla="*/ 3793145 h 6839191"/>
              <a:gd name="connsiteX8851" fmla="*/ 6058812 w 12192439"/>
              <a:gd name="connsiteY8851" fmla="*/ 3803237 h 6839191"/>
              <a:gd name="connsiteX8852" fmla="*/ 6036434 w 12192439"/>
              <a:gd name="connsiteY8852" fmla="*/ 3807098 h 6839191"/>
              <a:gd name="connsiteX8853" fmla="*/ 6058900 w 12192439"/>
              <a:gd name="connsiteY8853" fmla="*/ 3797094 h 6839191"/>
              <a:gd name="connsiteX8854" fmla="*/ 6080445 w 12192439"/>
              <a:gd name="connsiteY8854" fmla="*/ 3793145 h 6839191"/>
              <a:gd name="connsiteX8855" fmla="*/ 6044376 w 12192439"/>
              <a:gd name="connsiteY8855" fmla="*/ 3809973 h 6839191"/>
              <a:gd name="connsiteX8856" fmla="*/ 6020483 w 12192439"/>
              <a:gd name="connsiteY8856" fmla="*/ 3821096 h 6839191"/>
              <a:gd name="connsiteX8857" fmla="*/ 5997709 w 12192439"/>
              <a:gd name="connsiteY8857" fmla="*/ 3824299 h 6839191"/>
              <a:gd name="connsiteX8858" fmla="*/ 6022304 w 12192439"/>
              <a:gd name="connsiteY8858" fmla="*/ 3813373 h 6839191"/>
              <a:gd name="connsiteX8859" fmla="*/ 6044376 w 12192439"/>
              <a:gd name="connsiteY8859" fmla="*/ 3809973 h 6839191"/>
              <a:gd name="connsiteX8860" fmla="*/ 5986037 w 12192439"/>
              <a:gd name="connsiteY8860" fmla="*/ 3823926 h 6839191"/>
              <a:gd name="connsiteX8861" fmla="*/ 5980816 w 12192439"/>
              <a:gd name="connsiteY8861" fmla="*/ 3826208 h 6839191"/>
              <a:gd name="connsiteX8862" fmla="*/ 5960214 w 12192439"/>
              <a:gd name="connsiteY8862" fmla="*/ 3827875 h 6839191"/>
              <a:gd name="connsiteX8863" fmla="*/ 5966313 w 12192439"/>
              <a:gd name="connsiteY8863" fmla="*/ 3825330 h 6839191"/>
              <a:gd name="connsiteX8864" fmla="*/ 5985006 w 12192439"/>
              <a:gd name="connsiteY8864" fmla="*/ 3817498 h 6839191"/>
              <a:gd name="connsiteX8865" fmla="*/ 6004774 w 12192439"/>
              <a:gd name="connsiteY8865" fmla="*/ 3815589 h 6839191"/>
              <a:gd name="connsiteX8866" fmla="*/ 5986037 w 12192439"/>
              <a:gd name="connsiteY8866" fmla="*/ 3823926 h 6839191"/>
              <a:gd name="connsiteX8867" fmla="*/ 5918046 w 12192439"/>
              <a:gd name="connsiteY8867" fmla="*/ 3832417 h 6839191"/>
              <a:gd name="connsiteX8868" fmla="*/ 5933469 w 12192439"/>
              <a:gd name="connsiteY8868" fmla="*/ 3832768 h 6839191"/>
              <a:gd name="connsiteX8869" fmla="*/ 5935510 w 12192439"/>
              <a:gd name="connsiteY8869" fmla="*/ 3832746 h 6839191"/>
              <a:gd name="connsiteX8870" fmla="*/ 5909467 w 12192439"/>
              <a:gd name="connsiteY8870" fmla="*/ 3843431 h 6839191"/>
              <a:gd name="connsiteX8871" fmla="*/ 5890906 w 12192439"/>
              <a:gd name="connsiteY8871" fmla="*/ 3842773 h 6839191"/>
              <a:gd name="connsiteX8872" fmla="*/ 5918046 w 12192439"/>
              <a:gd name="connsiteY8872" fmla="*/ 3832417 h 6839191"/>
              <a:gd name="connsiteX8873" fmla="*/ 5882218 w 12192439"/>
              <a:gd name="connsiteY8873" fmla="*/ 3846042 h 6839191"/>
              <a:gd name="connsiteX8874" fmla="*/ 5900209 w 12192439"/>
              <a:gd name="connsiteY8874" fmla="*/ 3847161 h 6839191"/>
              <a:gd name="connsiteX8875" fmla="*/ 5872542 w 12192439"/>
              <a:gd name="connsiteY8875" fmla="*/ 3858284 h 6839191"/>
              <a:gd name="connsiteX8876" fmla="*/ 5853345 w 12192439"/>
              <a:gd name="connsiteY8876" fmla="*/ 3856704 h 6839191"/>
              <a:gd name="connsiteX8877" fmla="*/ 5882218 w 12192439"/>
              <a:gd name="connsiteY8877" fmla="*/ 3846042 h 6839191"/>
              <a:gd name="connsiteX8878" fmla="*/ 5805757 w 12192439"/>
              <a:gd name="connsiteY8878" fmla="*/ 3868486 h 6839191"/>
              <a:gd name="connsiteX8879" fmla="*/ 5788886 w 12192439"/>
              <a:gd name="connsiteY8879" fmla="*/ 3864076 h 6839191"/>
              <a:gd name="connsiteX8880" fmla="*/ 5819558 w 12192439"/>
              <a:gd name="connsiteY8880" fmla="*/ 3854401 h 6839191"/>
              <a:gd name="connsiteX8881" fmla="*/ 5835640 w 12192439"/>
              <a:gd name="connsiteY8881" fmla="*/ 3857889 h 6839191"/>
              <a:gd name="connsiteX8882" fmla="*/ 5805757 w 12192439"/>
              <a:gd name="connsiteY8882" fmla="*/ 3868486 h 6839191"/>
              <a:gd name="connsiteX8883" fmla="*/ 5799131 w 12192439"/>
              <a:gd name="connsiteY8883" fmla="*/ 3870790 h 6839191"/>
              <a:gd name="connsiteX8884" fmla="*/ 5768065 w 12192439"/>
              <a:gd name="connsiteY8884" fmla="*/ 3881453 h 6839191"/>
              <a:gd name="connsiteX8885" fmla="*/ 5750842 w 12192439"/>
              <a:gd name="connsiteY8885" fmla="*/ 3875551 h 6839191"/>
              <a:gd name="connsiteX8886" fmla="*/ 5782611 w 12192439"/>
              <a:gd name="connsiteY8886" fmla="*/ 3866007 h 6839191"/>
              <a:gd name="connsiteX8887" fmla="*/ 5799131 w 12192439"/>
              <a:gd name="connsiteY8887" fmla="*/ 3870790 h 6839191"/>
              <a:gd name="connsiteX8888" fmla="*/ 5743887 w 12192439"/>
              <a:gd name="connsiteY8888" fmla="*/ 3872567 h 6839191"/>
              <a:gd name="connsiteX8889" fmla="*/ 5729516 w 12192439"/>
              <a:gd name="connsiteY8889" fmla="*/ 3864888 h 6839191"/>
              <a:gd name="connsiteX8890" fmla="*/ 5760978 w 12192439"/>
              <a:gd name="connsiteY8890" fmla="*/ 3857055 h 6839191"/>
              <a:gd name="connsiteX8891" fmla="*/ 5775063 w 12192439"/>
              <a:gd name="connsiteY8891" fmla="*/ 3863286 h 6839191"/>
              <a:gd name="connsiteX8892" fmla="*/ 5743887 w 12192439"/>
              <a:gd name="connsiteY8892" fmla="*/ 3872567 h 6839191"/>
              <a:gd name="connsiteX8893" fmla="*/ 5738578 w 12192439"/>
              <a:gd name="connsiteY8893" fmla="*/ 3874125 h 6839191"/>
              <a:gd name="connsiteX8894" fmla="*/ 5706589 w 12192439"/>
              <a:gd name="connsiteY8894" fmla="*/ 3883208 h 6839191"/>
              <a:gd name="connsiteX8895" fmla="*/ 5692526 w 12192439"/>
              <a:gd name="connsiteY8895" fmla="*/ 3873554 h 6839191"/>
              <a:gd name="connsiteX8896" fmla="*/ 5724536 w 12192439"/>
              <a:gd name="connsiteY8896" fmla="*/ 3866095 h 6839191"/>
              <a:gd name="connsiteX8897" fmla="*/ 5738578 w 12192439"/>
              <a:gd name="connsiteY8897" fmla="*/ 3874125 h 6839191"/>
              <a:gd name="connsiteX8898" fmla="*/ 5683815 w 12192439"/>
              <a:gd name="connsiteY8898" fmla="*/ 3870680 h 6839191"/>
              <a:gd name="connsiteX8899" fmla="*/ 5652332 w 12192439"/>
              <a:gd name="connsiteY8899" fmla="*/ 3877547 h 6839191"/>
              <a:gd name="connsiteX8900" fmla="*/ 5643226 w 12192439"/>
              <a:gd name="connsiteY8900" fmla="*/ 3864230 h 6839191"/>
              <a:gd name="connsiteX8901" fmla="*/ 5673811 w 12192439"/>
              <a:gd name="connsiteY8901" fmla="*/ 3859249 h 6839191"/>
              <a:gd name="connsiteX8902" fmla="*/ 5683815 w 12192439"/>
              <a:gd name="connsiteY8902" fmla="*/ 3870680 h 6839191"/>
              <a:gd name="connsiteX8903" fmla="*/ 5640989 w 12192439"/>
              <a:gd name="connsiteY8903" fmla="*/ 3859908 h 6839191"/>
              <a:gd name="connsiteX8904" fmla="*/ 5635547 w 12192439"/>
              <a:gd name="connsiteY8904" fmla="*/ 3845734 h 6839191"/>
              <a:gd name="connsiteX8905" fmla="*/ 5664157 w 12192439"/>
              <a:gd name="connsiteY8905" fmla="*/ 3842795 h 6839191"/>
              <a:gd name="connsiteX8906" fmla="*/ 5670915 w 12192439"/>
              <a:gd name="connsiteY8906" fmla="*/ 3855059 h 6839191"/>
              <a:gd name="connsiteX8907" fmla="*/ 5640989 w 12192439"/>
              <a:gd name="connsiteY8907" fmla="*/ 3859908 h 6839191"/>
              <a:gd name="connsiteX8908" fmla="*/ 5634341 w 12192439"/>
              <a:gd name="connsiteY8908" fmla="*/ 3841324 h 6839191"/>
              <a:gd name="connsiteX8909" fmla="*/ 5631445 w 12192439"/>
              <a:gd name="connsiteY8909" fmla="*/ 3827129 h 6839191"/>
              <a:gd name="connsiteX8910" fmla="*/ 5657861 w 12192439"/>
              <a:gd name="connsiteY8910" fmla="*/ 3826120 h 6839191"/>
              <a:gd name="connsiteX8911" fmla="*/ 5662271 w 12192439"/>
              <a:gd name="connsiteY8911" fmla="*/ 3838472 h 6839191"/>
              <a:gd name="connsiteX8912" fmla="*/ 5634341 w 12192439"/>
              <a:gd name="connsiteY8912" fmla="*/ 3841324 h 6839191"/>
              <a:gd name="connsiteX8913" fmla="*/ 5630918 w 12192439"/>
              <a:gd name="connsiteY8913" fmla="*/ 3841654 h 6839191"/>
              <a:gd name="connsiteX8914" fmla="*/ 5603252 w 12192439"/>
              <a:gd name="connsiteY8914" fmla="*/ 3844243 h 6839191"/>
              <a:gd name="connsiteX8915" fmla="*/ 5602068 w 12192439"/>
              <a:gd name="connsiteY8915" fmla="*/ 3828073 h 6839191"/>
              <a:gd name="connsiteX8916" fmla="*/ 5628000 w 12192439"/>
              <a:gd name="connsiteY8916" fmla="*/ 3827239 h 6839191"/>
              <a:gd name="connsiteX8917" fmla="*/ 5630918 w 12192439"/>
              <a:gd name="connsiteY8917" fmla="*/ 3841654 h 6839191"/>
              <a:gd name="connsiteX8918" fmla="*/ 5599983 w 12192439"/>
              <a:gd name="connsiteY8918" fmla="*/ 3844528 h 6839191"/>
              <a:gd name="connsiteX8919" fmla="*/ 5572822 w 12192439"/>
              <a:gd name="connsiteY8919" fmla="*/ 3846919 h 6839191"/>
              <a:gd name="connsiteX8920" fmla="*/ 5573326 w 12192439"/>
              <a:gd name="connsiteY8920" fmla="*/ 3828907 h 6839191"/>
              <a:gd name="connsiteX8921" fmla="*/ 5598733 w 12192439"/>
              <a:gd name="connsiteY8921" fmla="*/ 3828161 h 6839191"/>
              <a:gd name="connsiteX8922" fmla="*/ 5599983 w 12192439"/>
              <a:gd name="connsiteY8922" fmla="*/ 3844528 h 6839191"/>
              <a:gd name="connsiteX8923" fmla="*/ 5573655 w 12192439"/>
              <a:gd name="connsiteY8923" fmla="*/ 3824475 h 6839191"/>
              <a:gd name="connsiteX8924" fmla="*/ 5575432 w 12192439"/>
              <a:gd name="connsiteY8924" fmla="*/ 3807164 h 6839191"/>
              <a:gd name="connsiteX8925" fmla="*/ 5598667 w 12192439"/>
              <a:gd name="connsiteY8925" fmla="*/ 3807976 h 6839191"/>
              <a:gd name="connsiteX8926" fmla="*/ 5598623 w 12192439"/>
              <a:gd name="connsiteY8926" fmla="*/ 3823751 h 6839191"/>
              <a:gd name="connsiteX8927" fmla="*/ 5573655 w 12192439"/>
              <a:gd name="connsiteY8927" fmla="*/ 3824475 h 6839191"/>
              <a:gd name="connsiteX8928" fmla="*/ 5550092 w 12192439"/>
              <a:gd name="connsiteY8928" fmla="*/ 3802030 h 6839191"/>
              <a:gd name="connsiteX8929" fmla="*/ 5553361 w 12192439"/>
              <a:gd name="connsiteY8929" fmla="*/ 3784061 h 6839191"/>
              <a:gd name="connsiteX8930" fmla="*/ 5574247 w 12192439"/>
              <a:gd name="connsiteY8930" fmla="*/ 3786124 h 6839191"/>
              <a:gd name="connsiteX8931" fmla="*/ 5572646 w 12192439"/>
              <a:gd name="connsiteY8931" fmla="*/ 3802732 h 6839191"/>
              <a:gd name="connsiteX8932" fmla="*/ 5550092 w 12192439"/>
              <a:gd name="connsiteY8932" fmla="*/ 3802030 h 6839191"/>
              <a:gd name="connsiteX8933" fmla="*/ 5546888 w 12192439"/>
              <a:gd name="connsiteY8933" fmla="*/ 3801921 h 6839191"/>
              <a:gd name="connsiteX8934" fmla="*/ 5534163 w 12192439"/>
              <a:gd name="connsiteY8934" fmla="*/ 3801569 h 6839191"/>
              <a:gd name="connsiteX8935" fmla="*/ 5524444 w 12192439"/>
              <a:gd name="connsiteY8935" fmla="*/ 3801416 h 6839191"/>
              <a:gd name="connsiteX8936" fmla="*/ 5529424 w 12192439"/>
              <a:gd name="connsiteY8936" fmla="*/ 3781911 h 6839191"/>
              <a:gd name="connsiteX8937" fmla="*/ 5550201 w 12192439"/>
              <a:gd name="connsiteY8937" fmla="*/ 3783754 h 6839191"/>
              <a:gd name="connsiteX8938" fmla="*/ 5546888 w 12192439"/>
              <a:gd name="connsiteY8938" fmla="*/ 3801921 h 6839191"/>
              <a:gd name="connsiteX8939" fmla="*/ 5527274 w 12192439"/>
              <a:gd name="connsiteY8939" fmla="*/ 3777523 h 6839191"/>
              <a:gd name="connsiteX8940" fmla="*/ 5506694 w 12192439"/>
              <a:gd name="connsiteY8940" fmla="*/ 3776185 h 6839191"/>
              <a:gd name="connsiteX8941" fmla="*/ 5510754 w 12192439"/>
              <a:gd name="connsiteY8941" fmla="*/ 3756110 h 6839191"/>
              <a:gd name="connsiteX8942" fmla="*/ 5524071 w 12192439"/>
              <a:gd name="connsiteY8942" fmla="*/ 3757865 h 6839191"/>
              <a:gd name="connsiteX8943" fmla="*/ 5529512 w 12192439"/>
              <a:gd name="connsiteY8943" fmla="*/ 3758655 h 6839191"/>
              <a:gd name="connsiteX8944" fmla="*/ 5527274 w 12192439"/>
              <a:gd name="connsiteY8944" fmla="*/ 3777523 h 6839191"/>
              <a:gd name="connsiteX8945" fmla="*/ 5524664 w 12192439"/>
              <a:gd name="connsiteY8945" fmla="*/ 3753763 h 6839191"/>
              <a:gd name="connsiteX8946" fmla="*/ 5511060 w 12192439"/>
              <a:gd name="connsiteY8946" fmla="*/ 3751985 h 6839191"/>
              <a:gd name="connsiteX8947" fmla="*/ 5513123 w 12192439"/>
              <a:gd name="connsiteY8947" fmla="*/ 3732656 h 6839191"/>
              <a:gd name="connsiteX8948" fmla="*/ 5519091 w 12192439"/>
              <a:gd name="connsiteY8948" fmla="*/ 3733841 h 6839191"/>
              <a:gd name="connsiteX8949" fmla="*/ 5529753 w 12192439"/>
              <a:gd name="connsiteY8949" fmla="*/ 3736101 h 6839191"/>
              <a:gd name="connsiteX8950" fmla="*/ 5529402 w 12192439"/>
              <a:gd name="connsiteY8950" fmla="*/ 3754465 h 6839191"/>
              <a:gd name="connsiteX8951" fmla="*/ 5524664 w 12192439"/>
              <a:gd name="connsiteY8951" fmla="*/ 3753763 h 6839191"/>
              <a:gd name="connsiteX8952" fmla="*/ 5508099 w 12192439"/>
              <a:gd name="connsiteY8952" fmla="*/ 3751634 h 6839191"/>
              <a:gd name="connsiteX8953" fmla="*/ 5489428 w 12192439"/>
              <a:gd name="connsiteY8953" fmla="*/ 3749791 h 6839191"/>
              <a:gd name="connsiteX8954" fmla="*/ 5493158 w 12192439"/>
              <a:gd name="connsiteY8954" fmla="*/ 3729234 h 6839191"/>
              <a:gd name="connsiteX8955" fmla="*/ 5510183 w 12192439"/>
              <a:gd name="connsiteY8955" fmla="*/ 3732086 h 6839191"/>
              <a:gd name="connsiteX8956" fmla="*/ 5508099 w 12192439"/>
              <a:gd name="connsiteY8956" fmla="*/ 3751634 h 6839191"/>
              <a:gd name="connsiteX8957" fmla="*/ 5493970 w 12192439"/>
              <a:gd name="connsiteY8957" fmla="*/ 3725262 h 6839191"/>
              <a:gd name="connsiteX8958" fmla="*/ 5498182 w 12192439"/>
              <a:gd name="connsiteY8958" fmla="*/ 3705824 h 6839191"/>
              <a:gd name="connsiteX8959" fmla="*/ 5513496 w 12192439"/>
              <a:gd name="connsiteY8959" fmla="*/ 3709641 h 6839191"/>
              <a:gd name="connsiteX8960" fmla="*/ 5510732 w 12192439"/>
              <a:gd name="connsiteY8960" fmla="*/ 3728093 h 6839191"/>
              <a:gd name="connsiteX8961" fmla="*/ 5493970 w 12192439"/>
              <a:gd name="connsiteY8961" fmla="*/ 3725262 h 6839191"/>
              <a:gd name="connsiteX8962" fmla="*/ 5514286 w 12192439"/>
              <a:gd name="connsiteY8962" fmla="*/ 3704617 h 6839191"/>
              <a:gd name="connsiteX8963" fmla="*/ 5514110 w 12192439"/>
              <a:gd name="connsiteY8963" fmla="*/ 3705714 h 6839191"/>
              <a:gd name="connsiteX8964" fmla="*/ 5499037 w 12192439"/>
              <a:gd name="connsiteY8964" fmla="*/ 3701984 h 6839191"/>
              <a:gd name="connsiteX8965" fmla="*/ 5503031 w 12192439"/>
              <a:gd name="connsiteY8965" fmla="*/ 3683752 h 6839191"/>
              <a:gd name="connsiteX8966" fmla="*/ 5509152 w 12192439"/>
              <a:gd name="connsiteY8966" fmla="*/ 3685749 h 6839191"/>
              <a:gd name="connsiteX8967" fmla="*/ 5516787 w 12192439"/>
              <a:gd name="connsiteY8967" fmla="*/ 3688404 h 6839191"/>
              <a:gd name="connsiteX8968" fmla="*/ 5514286 w 12192439"/>
              <a:gd name="connsiteY8968" fmla="*/ 3704617 h 6839191"/>
              <a:gd name="connsiteX8969" fmla="*/ 5496229 w 12192439"/>
              <a:gd name="connsiteY8969" fmla="*/ 3701348 h 6839191"/>
              <a:gd name="connsiteX8970" fmla="*/ 5480586 w 12192439"/>
              <a:gd name="connsiteY8970" fmla="*/ 3698145 h 6839191"/>
              <a:gd name="connsiteX8971" fmla="*/ 5485939 w 12192439"/>
              <a:gd name="connsiteY8971" fmla="*/ 3678772 h 6839191"/>
              <a:gd name="connsiteX8972" fmla="*/ 5500266 w 12192439"/>
              <a:gd name="connsiteY8972" fmla="*/ 3682897 h 6839191"/>
              <a:gd name="connsiteX8973" fmla="*/ 5496229 w 12192439"/>
              <a:gd name="connsiteY8973" fmla="*/ 3701348 h 6839191"/>
              <a:gd name="connsiteX8974" fmla="*/ 5477844 w 12192439"/>
              <a:gd name="connsiteY8974" fmla="*/ 3697640 h 6839191"/>
              <a:gd name="connsiteX8975" fmla="*/ 5461630 w 12192439"/>
              <a:gd name="connsiteY8975" fmla="*/ 3694920 h 6839191"/>
              <a:gd name="connsiteX8976" fmla="*/ 5468300 w 12192439"/>
              <a:gd name="connsiteY8976" fmla="*/ 3674428 h 6839191"/>
              <a:gd name="connsiteX8977" fmla="*/ 5483241 w 12192439"/>
              <a:gd name="connsiteY8977" fmla="*/ 3678048 h 6839191"/>
              <a:gd name="connsiteX8978" fmla="*/ 5477844 w 12192439"/>
              <a:gd name="connsiteY8978" fmla="*/ 3697640 h 6839191"/>
              <a:gd name="connsiteX8979" fmla="*/ 5469463 w 12192439"/>
              <a:gd name="connsiteY8979" fmla="*/ 3670764 h 6839191"/>
              <a:gd name="connsiteX8980" fmla="*/ 5475408 w 12192439"/>
              <a:gd name="connsiteY8980" fmla="*/ 3651479 h 6839191"/>
              <a:gd name="connsiteX8981" fmla="*/ 5488967 w 12192439"/>
              <a:gd name="connsiteY8981" fmla="*/ 3655954 h 6839191"/>
              <a:gd name="connsiteX8982" fmla="*/ 5484228 w 12192439"/>
              <a:gd name="connsiteY8982" fmla="*/ 3674340 h 6839191"/>
              <a:gd name="connsiteX8983" fmla="*/ 5469463 w 12192439"/>
              <a:gd name="connsiteY8983" fmla="*/ 3670764 h 6839191"/>
              <a:gd name="connsiteX8984" fmla="*/ 5466830 w 12192439"/>
              <a:gd name="connsiteY8984" fmla="*/ 3670149 h 6839191"/>
              <a:gd name="connsiteX8985" fmla="*/ 5451450 w 12192439"/>
              <a:gd name="connsiteY8985" fmla="*/ 3667012 h 6839191"/>
              <a:gd name="connsiteX8986" fmla="*/ 5458624 w 12192439"/>
              <a:gd name="connsiteY8986" fmla="*/ 3646696 h 6839191"/>
              <a:gd name="connsiteX8987" fmla="*/ 5472819 w 12192439"/>
              <a:gd name="connsiteY8987" fmla="*/ 3650711 h 6839191"/>
              <a:gd name="connsiteX8988" fmla="*/ 5466830 w 12192439"/>
              <a:gd name="connsiteY8988" fmla="*/ 3670149 h 6839191"/>
              <a:gd name="connsiteX8989" fmla="*/ 5459831 w 12192439"/>
              <a:gd name="connsiteY8989" fmla="*/ 3643142 h 6839191"/>
              <a:gd name="connsiteX8990" fmla="*/ 5466018 w 12192439"/>
              <a:gd name="connsiteY8990" fmla="*/ 3624032 h 6839191"/>
              <a:gd name="connsiteX8991" fmla="*/ 5478941 w 12192439"/>
              <a:gd name="connsiteY8991" fmla="*/ 3628815 h 6839191"/>
              <a:gd name="connsiteX8992" fmla="*/ 5473872 w 12192439"/>
              <a:gd name="connsiteY8992" fmla="*/ 3647112 h 6839191"/>
              <a:gd name="connsiteX8993" fmla="*/ 5459831 w 12192439"/>
              <a:gd name="connsiteY8993" fmla="*/ 3643142 h 6839191"/>
              <a:gd name="connsiteX8994" fmla="*/ 5457308 w 12192439"/>
              <a:gd name="connsiteY8994" fmla="*/ 3642483 h 6839191"/>
              <a:gd name="connsiteX8995" fmla="*/ 5442630 w 12192439"/>
              <a:gd name="connsiteY8995" fmla="*/ 3638929 h 6839191"/>
              <a:gd name="connsiteX8996" fmla="*/ 5450024 w 12192439"/>
              <a:gd name="connsiteY8996" fmla="*/ 3618788 h 6839191"/>
              <a:gd name="connsiteX8997" fmla="*/ 5463583 w 12192439"/>
              <a:gd name="connsiteY8997" fmla="*/ 3623176 h 6839191"/>
              <a:gd name="connsiteX8998" fmla="*/ 5457308 w 12192439"/>
              <a:gd name="connsiteY8998" fmla="*/ 3642483 h 6839191"/>
              <a:gd name="connsiteX8999" fmla="*/ 5451231 w 12192439"/>
              <a:gd name="connsiteY8999" fmla="*/ 3615366 h 6839191"/>
              <a:gd name="connsiteX9000" fmla="*/ 5457505 w 12192439"/>
              <a:gd name="connsiteY9000" fmla="*/ 3596431 h 6839191"/>
              <a:gd name="connsiteX9001" fmla="*/ 5469858 w 12192439"/>
              <a:gd name="connsiteY9001" fmla="*/ 3601566 h 6839191"/>
              <a:gd name="connsiteX9002" fmla="*/ 5464636 w 12192439"/>
              <a:gd name="connsiteY9002" fmla="*/ 3619688 h 6839191"/>
              <a:gd name="connsiteX9003" fmla="*/ 5451231 w 12192439"/>
              <a:gd name="connsiteY9003" fmla="*/ 3615366 h 6839191"/>
              <a:gd name="connsiteX9004" fmla="*/ 5448817 w 12192439"/>
              <a:gd name="connsiteY9004" fmla="*/ 3614642 h 6839191"/>
              <a:gd name="connsiteX9005" fmla="*/ 5434776 w 12192439"/>
              <a:gd name="connsiteY9005" fmla="*/ 3610692 h 6839191"/>
              <a:gd name="connsiteX9006" fmla="*/ 5442169 w 12192439"/>
              <a:gd name="connsiteY9006" fmla="*/ 3590815 h 6839191"/>
              <a:gd name="connsiteX9007" fmla="*/ 5455180 w 12192439"/>
              <a:gd name="connsiteY9007" fmla="*/ 3595532 h 6839191"/>
              <a:gd name="connsiteX9008" fmla="*/ 5448817 w 12192439"/>
              <a:gd name="connsiteY9008" fmla="*/ 3614642 h 6839191"/>
              <a:gd name="connsiteX9009" fmla="*/ 5443354 w 12192439"/>
              <a:gd name="connsiteY9009" fmla="*/ 3587458 h 6839191"/>
              <a:gd name="connsiteX9010" fmla="*/ 5449629 w 12192439"/>
              <a:gd name="connsiteY9010" fmla="*/ 3568721 h 6839191"/>
              <a:gd name="connsiteX9011" fmla="*/ 5461477 w 12192439"/>
              <a:gd name="connsiteY9011" fmla="*/ 3574141 h 6839191"/>
              <a:gd name="connsiteX9012" fmla="*/ 5456233 w 12192439"/>
              <a:gd name="connsiteY9012" fmla="*/ 3592131 h 6839191"/>
              <a:gd name="connsiteX9013" fmla="*/ 5443354 w 12192439"/>
              <a:gd name="connsiteY9013" fmla="*/ 3587458 h 6839191"/>
              <a:gd name="connsiteX9014" fmla="*/ 5441072 w 12192439"/>
              <a:gd name="connsiteY9014" fmla="*/ 3586690 h 6839191"/>
              <a:gd name="connsiteX9015" fmla="*/ 5427558 w 12192439"/>
              <a:gd name="connsiteY9015" fmla="*/ 3582368 h 6839191"/>
              <a:gd name="connsiteX9016" fmla="*/ 5434907 w 12192439"/>
              <a:gd name="connsiteY9016" fmla="*/ 3562688 h 6839191"/>
              <a:gd name="connsiteX9017" fmla="*/ 5447413 w 12192439"/>
              <a:gd name="connsiteY9017" fmla="*/ 3567756 h 6839191"/>
              <a:gd name="connsiteX9018" fmla="*/ 5441072 w 12192439"/>
              <a:gd name="connsiteY9018" fmla="*/ 3586690 h 6839191"/>
              <a:gd name="connsiteX9019" fmla="*/ 5436048 w 12192439"/>
              <a:gd name="connsiteY9019" fmla="*/ 3559441 h 6839191"/>
              <a:gd name="connsiteX9020" fmla="*/ 5442235 w 12192439"/>
              <a:gd name="connsiteY9020" fmla="*/ 3540902 h 6839191"/>
              <a:gd name="connsiteX9021" fmla="*/ 5453622 w 12192439"/>
              <a:gd name="connsiteY9021" fmla="*/ 3546606 h 6839191"/>
              <a:gd name="connsiteX9022" fmla="*/ 5448422 w 12192439"/>
              <a:gd name="connsiteY9022" fmla="*/ 3564465 h 6839191"/>
              <a:gd name="connsiteX9023" fmla="*/ 5436048 w 12192439"/>
              <a:gd name="connsiteY9023" fmla="*/ 3559441 h 6839191"/>
              <a:gd name="connsiteX9024" fmla="*/ 5443222 w 12192439"/>
              <a:gd name="connsiteY9024" fmla="*/ 3537698 h 6839191"/>
              <a:gd name="connsiteX9025" fmla="*/ 5448291 w 12192439"/>
              <a:gd name="connsiteY9025" fmla="*/ 3520190 h 6839191"/>
              <a:gd name="connsiteX9026" fmla="*/ 5458646 w 12192439"/>
              <a:gd name="connsiteY9026" fmla="*/ 3526531 h 6839191"/>
              <a:gd name="connsiteX9027" fmla="*/ 5454522 w 12192439"/>
              <a:gd name="connsiteY9027" fmla="*/ 3543315 h 6839191"/>
              <a:gd name="connsiteX9028" fmla="*/ 5443222 w 12192439"/>
              <a:gd name="connsiteY9028" fmla="*/ 3537698 h 6839191"/>
              <a:gd name="connsiteX9029" fmla="*/ 5441094 w 12192439"/>
              <a:gd name="connsiteY9029" fmla="*/ 3536711 h 6839191"/>
              <a:gd name="connsiteX9030" fmla="*/ 5429093 w 12192439"/>
              <a:gd name="connsiteY9030" fmla="*/ 3531380 h 6839191"/>
              <a:gd name="connsiteX9031" fmla="*/ 5435105 w 12192439"/>
              <a:gd name="connsiteY9031" fmla="*/ 3512950 h 6839191"/>
              <a:gd name="connsiteX9032" fmla="*/ 5446207 w 12192439"/>
              <a:gd name="connsiteY9032" fmla="*/ 3519006 h 6839191"/>
              <a:gd name="connsiteX9033" fmla="*/ 5441094 w 12192439"/>
              <a:gd name="connsiteY9033" fmla="*/ 3536711 h 6839191"/>
              <a:gd name="connsiteX9034" fmla="*/ 5427184 w 12192439"/>
              <a:gd name="connsiteY9034" fmla="*/ 3530568 h 6839191"/>
              <a:gd name="connsiteX9035" fmla="*/ 5414416 w 12192439"/>
              <a:gd name="connsiteY9035" fmla="*/ 3525522 h 6839191"/>
              <a:gd name="connsiteX9036" fmla="*/ 5421414 w 12192439"/>
              <a:gd name="connsiteY9036" fmla="*/ 3506237 h 6839191"/>
              <a:gd name="connsiteX9037" fmla="*/ 5433284 w 12192439"/>
              <a:gd name="connsiteY9037" fmla="*/ 3512029 h 6839191"/>
              <a:gd name="connsiteX9038" fmla="*/ 5427184 w 12192439"/>
              <a:gd name="connsiteY9038" fmla="*/ 3530568 h 6839191"/>
              <a:gd name="connsiteX9039" fmla="*/ 5422533 w 12192439"/>
              <a:gd name="connsiteY9039" fmla="*/ 3502924 h 6839191"/>
              <a:gd name="connsiteX9040" fmla="*/ 5428347 w 12192439"/>
              <a:gd name="connsiteY9040" fmla="*/ 3484911 h 6839191"/>
              <a:gd name="connsiteX9041" fmla="*/ 5439251 w 12192439"/>
              <a:gd name="connsiteY9041" fmla="*/ 3491296 h 6839191"/>
              <a:gd name="connsiteX9042" fmla="*/ 5434293 w 12192439"/>
              <a:gd name="connsiteY9042" fmla="*/ 3508694 h 6839191"/>
              <a:gd name="connsiteX9043" fmla="*/ 5422533 w 12192439"/>
              <a:gd name="connsiteY9043" fmla="*/ 3502924 h 6839191"/>
              <a:gd name="connsiteX9044" fmla="*/ 5429356 w 12192439"/>
              <a:gd name="connsiteY9044" fmla="*/ 3481642 h 6839191"/>
              <a:gd name="connsiteX9045" fmla="*/ 5429642 w 12192439"/>
              <a:gd name="connsiteY9045" fmla="*/ 3480742 h 6839191"/>
              <a:gd name="connsiteX9046" fmla="*/ 5434162 w 12192439"/>
              <a:gd name="connsiteY9046" fmla="*/ 3464419 h 6839191"/>
              <a:gd name="connsiteX9047" fmla="*/ 5444056 w 12192439"/>
              <a:gd name="connsiteY9047" fmla="*/ 3471440 h 6839191"/>
              <a:gd name="connsiteX9048" fmla="*/ 5440107 w 12192439"/>
              <a:gd name="connsiteY9048" fmla="*/ 3487939 h 6839191"/>
              <a:gd name="connsiteX9049" fmla="*/ 5429356 w 12192439"/>
              <a:gd name="connsiteY9049" fmla="*/ 3481642 h 6839191"/>
              <a:gd name="connsiteX9050" fmla="*/ 5427667 w 12192439"/>
              <a:gd name="connsiteY9050" fmla="*/ 3480655 h 6839191"/>
              <a:gd name="connsiteX9051" fmla="*/ 5416214 w 12192439"/>
              <a:gd name="connsiteY9051" fmla="*/ 3474599 h 6839191"/>
              <a:gd name="connsiteX9052" fmla="*/ 5418123 w 12192439"/>
              <a:gd name="connsiteY9052" fmla="*/ 3468939 h 6839191"/>
              <a:gd name="connsiteX9053" fmla="*/ 5421941 w 12192439"/>
              <a:gd name="connsiteY9053" fmla="*/ 3456543 h 6839191"/>
              <a:gd name="connsiteX9054" fmla="*/ 5432494 w 12192439"/>
              <a:gd name="connsiteY9054" fmla="*/ 3463278 h 6839191"/>
              <a:gd name="connsiteX9055" fmla="*/ 5427667 w 12192439"/>
              <a:gd name="connsiteY9055" fmla="*/ 3480655 h 6839191"/>
              <a:gd name="connsiteX9056" fmla="*/ 5414635 w 12192439"/>
              <a:gd name="connsiteY9056" fmla="*/ 3473809 h 6839191"/>
              <a:gd name="connsiteX9057" fmla="*/ 5402568 w 12192439"/>
              <a:gd name="connsiteY9057" fmla="*/ 3468017 h 6839191"/>
              <a:gd name="connsiteX9058" fmla="*/ 5406473 w 12192439"/>
              <a:gd name="connsiteY9058" fmla="*/ 3457179 h 6839191"/>
              <a:gd name="connsiteX9059" fmla="*/ 5409194 w 12192439"/>
              <a:gd name="connsiteY9059" fmla="*/ 3449149 h 6839191"/>
              <a:gd name="connsiteX9060" fmla="*/ 5420383 w 12192439"/>
              <a:gd name="connsiteY9060" fmla="*/ 3455599 h 6839191"/>
              <a:gd name="connsiteX9061" fmla="*/ 5414635 w 12192439"/>
              <a:gd name="connsiteY9061" fmla="*/ 3473809 h 6839191"/>
              <a:gd name="connsiteX9062" fmla="*/ 5410137 w 12192439"/>
              <a:gd name="connsiteY9062" fmla="*/ 3446209 h 6839191"/>
              <a:gd name="connsiteX9063" fmla="*/ 5415644 w 12192439"/>
              <a:gd name="connsiteY9063" fmla="*/ 3428306 h 6839191"/>
              <a:gd name="connsiteX9064" fmla="*/ 5425934 w 12192439"/>
              <a:gd name="connsiteY9064" fmla="*/ 3435349 h 6839191"/>
              <a:gd name="connsiteX9065" fmla="*/ 5421283 w 12192439"/>
              <a:gd name="connsiteY9065" fmla="*/ 3452572 h 6839191"/>
              <a:gd name="connsiteX9066" fmla="*/ 5410137 w 12192439"/>
              <a:gd name="connsiteY9066" fmla="*/ 3446209 h 6839191"/>
              <a:gd name="connsiteX9067" fmla="*/ 5408689 w 12192439"/>
              <a:gd name="connsiteY9067" fmla="*/ 3445397 h 6839191"/>
              <a:gd name="connsiteX9068" fmla="*/ 5397017 w 12192439"/>
              <a:gd name="connsiteY9068" fmla="*/ 3439364 h 6839191"/>
              <a:gd name="connsiteX9069" fmla="*/ 5403358 w 12192439"/>
              <a:gd name="connsiteY9069" fmla="*/ 3420671 h 6839191"/>
              <a:gd name="connsiteX9070" fmla="*/ 5414240 w 12192439"/>
              <a:gd name="connsiteY9070" fmla="*/ 3427385 h 6839191"/>
              <a:gd name="connsiteX9071" fmla="*/ 5408689 w 12192439"/>
              <a:gd name="connsiteY9071" fmla="*/ 3445397 h 6839191"/>
              <a:gd name="connsiteX9072" fmla="*/ 5404257 w 12192439"/>
              <a:gd name="connsiteY9072" fmla="*/ 3417972 h 6839191"/>
              <a:gd name="connsiteX9073" fmla="*/ 5409545 w 12192439"/>
              <a:gd name="connsiteY9073" fmla="*/ 3400267 h 6839191"/>
              <a:gd name="connsiteX9074" fmla="*/ 5419571 w 12192439"/>
              <a:gd name="connsiteY9074" fmla="*/ 3407463 h 6839191"/>
              <a:gd name="connsiteX9075" fmla="*/ 5415051 w 12192439"/>
              <a:gd name="connsiteY9075" fmla="*/ 3424554 h 6839191"/>
              <a:gd name="connsiteX9076" fmla="*/ 5404257 w 12192439"/>
              <a:gd name="connsiteY9076" fmla="*/ 3417972 h 6839191"/>
              <a:gd name="connsiteX9077" fmla="*/ 5402305 w 12192439"/>
              <a:gd name="connsiteY9077" fmla="*/ 3416831 h 6839191"/>
              <a:gd name="connsiteX9078" fmla="*/ 5391357 w 12192439"/>
              <a:gd name="connsiteY9078" fmla="*/ 3410732 h 6839191"/>
              <a:gd name="connsiteX9079" fmla="*/ 5397478 w 12192439"/>
              <a:gd name="connsiteY9079" fmla="*/ 3392303 h 6839191"/>
              <a:gd name="connsiteX9080" fmla="*/ 5407636 w 12192439"/>
              <a:gd name="connsiteY9080" fmla="*/ 3398950 h 6839191"/>
              <a:gd name="connsiteX9081" fmla="*/ 5402305 w 12192439"/>
              <a:gd name="connsiteY9081" fmla="*/ 3416831 h 6839191"/>
              <a:gd name="connsiteX9082" fmla="*/ 5398377 w 12192439"/>
              <a:gd name="connsiteY9082" fmla="*/ 3389385 h 6839191"/>
              <a:gd name="connsiteX9083" fmla="*/ 5403512 w 12192439"/>
              <a:gd name="connsiteY9083" fmla="*/ 3371877 h 6839191"/>
              <a:gd name="connsiteX9084" fmla="*/ 5412814 w 12192439"/>
              <a:gd name="connsiteY9084" fmla="*/ 3378963 h 6839191"/>
              <a:gd name="connsiteX9085" fmla="*/ 5408469 w 12192439"/>
              <a:gd name="connsiteY9085" fmla="*/ 3395945 h 6839191"/>
              <a:gd name="connsiteX9086" fmla="*/ 5398377 w 12192439"/>
              <a:gd name="connsiteY9086" fmla="*/ 3389385 h 6839191"/>
              <a:gd name="connsiteX9087" fmla="*/ 5396556 w 12192439"/>
              <a:gd name="connsiteY9087" fmla="*/ 3388244 h 6839191"/>
              <a:gd name="connsiteX9088" fmla="*/ 5340259 w 12192439"/>
              <a:gd name="connsiteY9088" fmla="*/ 3359415 h 6839191"/>
              <a:gd name="connsiteX9089" fmla="*/ 5173713 w 12192439"/>
              <a:gd name="connsiteY9089" fmla="*/ 3313407 h 6839191"/>
              <a:gd name="connsiteX9090" fmla="*/ 4817453 w 12192439"/>
              <a:gd name="connsiteY9090" fmla="*/ 3288856 h 6839191"/>
              <a:gd name="connsiteX9091" fmla="*/ 3841457 w 12192439"/>
              <a:gd name="connsiteY9091" fmla="*/ 3322622 h 6839191"/>
              <a:gd name="connsiteX9092" fmla="*/ 3623352 w 12192439"/>
              <a:gd name="connsiteY9092" fmla="*/ 3334491 h 6839191"/>
              <a:gd name="connsiteX9093" fmla="*/ 3470716 w 12192439"/>
              <a:gd name="connsiteY9093" fmla="*/ 3342060 h 6839191"/>
              <a:gd name="connsiteX9094" fmla="*/ 3291292 w 12192439"/>
              <a:gd name="connsiteY9094" fmla="*/ 3351867 h 6839191"/>
              <a:gd name="connsiteX9095" fmla="*/ 3126984 w 12192439"/>
              <a:gd name="connsiteY9095" fmla="*/ 3361016 h 6839191"/>
              <a:gd name="connsiteX9096" fmla="*/ 3167156 w 12192439"/>
              <a:gd name="connsiteY9096" fmla="*/ 3311213 h 6839191"/>
              <a:gd name="connsiteX9097" fmla="*/ 3261234 w 12192439"/>
              <a:gd name="connsiteY9097" fmla="*/ 3305947 h 6839191"/>
              <a:gd name="connsiteX9098" fmla="*/ 3451475 w 12192439"/>
              <a:gd name="connsiteY9098" fmla="*/ 3296031 h 6839191"/>
              <a:gd name="connsiteX9099" fmla="*/ 3605317 w 12192439"/>
              <a:gd name="connsiteY9099" fmla="*/ 3288966 h 6839191"/>
              <a:gd name="connsiteX9100" fmla="*/ 3785905 w 12192439"/>
              <a:gd name="connsiteY9100" fmla="*/ 3279948 h 6839191"/>
              <a:gd name="connsiteX9101" fmla="*/ 4809159 w 12192439"/>
              <a:gd name="connsiteY9101" fmla="*/ 3252194 h 6839191"/>
              <a:gd name="connsiteX9102" fmla="*/ 5401690 w 12192439"/>
              <a:gd name="connsiteY9102" fmla="*/ 3370538 h 6839191"/>
              <a:gd name="connsiteX9103" fmla="*/ 5396556 w 12192439"/>
              <a:gd name="connsiteY9103" fmla="*/ 3388244 h 6839191"/>
              <a:gd name="connsiteX9104" fmla="*/ 5336178 w 12192439"/>
              <a:gd name="connsiteY9104" fmla="*/ 3329576 h 6839191"/>
              <a:gd name="connsiteX9105" fmla="*/ 5168535 w 12192439"/>
              <a:gd name="connsiteY9105" fmla="*/ 3279290 h 6839191"/>
              <a:gd name="connsiteX9106" fmla="*/ 4809225 w 12192439"/>
              <a:gd name="connsiteY9106" fmla="*/ 3249408 h 6839191"/>
              <a:gd name="connsiteX9107" fmla="*/ 3785751 w 12192439"/>
              <a:gd name="connsiteY9107" fmla="*/ 3277162 h 6839191"/>
              <a:gd name="connsiteX9108" fmla="*/ 3605164 w 12192439"/>
              <a:gd name="connsiteY9108" fmla="*/ 3286180 h 6839191"/>
              <a:gd name="connsiteX9109" fmla="*/ 3451343 w 12192439"/>
              <a:gd name="connsiteY9109" fmla="*/ 3293244 h 6839191"/>
              <a:gd name="connsiteX9110" fmla="*/ 3261058 w 12192439"/>
              <a:gd name="connsiteY9110" fmla="*/ 3303161 h 6839191"/>
              <a:gd name="connsiteX9111" fmla="*/ 3169569 w 12192439"/>
              <a:gd name="connsiteY9111" fmla="*/ 3308295 h 6839191"/>
              <a:gd name="connsiteX9112" fmla="*/ 3211869 w 12192439"/>
              <a:gd name="connsiteY9112" fmla="*/ 3258162 h 6839191"/>
              <a:gd name="connsiteX9113" fmla="*/ 3231198 w 12192439"/>
              <a:gd name="connsiteY9113" fmla="*/ 3257087 h 6839191"/>
              <a:gd name="connsiteX9114" fmla="*/ 3432080 w 12192439"/>
              <a:gd name="connsiteY9114" fmla="*/ 3247126 h 6839191"/>
              <a:gd name="connsiteX9115" fmla="*/ 3586427 w 12192439"/>
              <a:gd name="connsiteY9115" fmla="*/ 3240588 h 6839191"/>
              <a:gd name="connsiteX9116" fmla="*/ 3587107 w 12192439"/>
              <a:gd name="connsiteY9116" fmla="*/ 3240566 h 6839191"/>
              <a:gd name="connsiteX9117" fmla="*/ 3733512 w 12192439"/>
              <a:gd name="connsiteY9117" fmla="*/ 3233897 h 6839191"/>
              <a:gd name="connsiteX9118" fmla="*/ 4800888 w 12192439"/>
              <a:gd name="connsiteY9118" fmla="*/ 3212637 h 6839191"/>
              <a:gd name="connsiteX9119" fmla="*/ 5162787 w 12192439"/>
              <a:gd name="connsiteY9119" fmla="*/ 3247785 h 6839191"/>
              <a:gd name="connsiteX9120" fmla="*/ 5406693 w 12192439"/>
              <a:gd name="connsiteY9120" fmla="*/ 3350683 h 6839191"/>
              <a:gd name="connsiteX9121" fmla="*/ 5402502 w 12192439"/>
              <a:gd name="connsiteY9121" fmla="*/ 3367576 h 6839191"/>
              <a:gd name="connsiteX9122" fmla="*/ 5336178 w 12192439"/>
              <a:gd name="connsiteY9122" fmla="*/ 3329576 h 6839191"/>
              <a:gd name="connsiteX9123" fmla="*/ 3162307 w 12192439"/>
              <a:gd name="connsiteY9123" fmla="*/ 3308690 h 6839191"/>
              <a:gd name="connsiteX9124" fmla="*/ 3117988 w 12192439"/>
              <a:gd name="connsiteY9124" fmla="*/ 3310971 h 6839191"/>
              <a:gd name="connsiteX9125" fmla="*/ 3159630 w 12192439"/>
              <a:gd name="connsiteY9125" fmla="*/ 3260970 h 6839191"/>
              <a:gd name="connsiteX9126" fmla="*/ 3204432 w 12192439"/>
              <a:gd name="connsiteY9126" fmla="*/ 3258557 h 6839191"/>
              <a:gd name="connsiteX9127" fmla="*/ 3162307 w 12192439"/>
              <a:gd name="connsiteY9127" fmla="*/ 3308690 h 6839191"/>
              <a:gd name="connsiteX9128" fmla="*/ 3162022 w 12192439"/>
              <a:gd name="connsiteY9128" fmla="*/ 3258162 h 6839191"/>
              <a:gd name="connsiteX9129" fmla="*/ 3205704 w 12192439"/>
              <a:gd name="connsiteY9129" fmla="*/ 3207942 h 6839191"/>
              <a:gd name="connsiteX9130" fmla="*/ 3250878 w 12192439"/>
              <a:gd name="connsiteY9130" fmla="*/ 3205572 h 6839191"/>
              <a:gd name="connsiteX9131" fmla="*/ 3206867 w 12192439"/>
              <a:gd name="connsiteY9131" fmla="*/ 3255727 h 6839191"/>
              <a:gd name="connsiteX9132" fmla="*/ 3162022 w 12192439"/>
              <a:gd name="connsiteY9132" fmla="*/ 3258162 h 6839191"/>
              <a:gd name="connsiteX9133" fmla="*/ 3200548 w 12192439"/>
              <a:gd name="connsiteY9133" fmla="*/ 3205616 h 6839191"/>
              <a:gd name="connsiteX9134" fmla="*/ 3154343 w 12192439"/>
              <a:gd name="connsiteY9134" fmla="*/ 3208051 h 6839191"/>
              <a:gd name="connsiteX9135" fmla="*/ 3199561 w 12192439"/>
              <a:gd name="connsiteY9135" fmla="*/ 3157787 h 6839191"/>
              <a:gd name="connsiteX9136" fmla="*/ 3245876 w 12192439"/>
              <a:gd name="connsiteY9136" fmla="*/ 3155483 h 6839191"/>
              <a:gd name="connsiteX9137" fmla="*/ 3200548 w 12192439"/>
              <a:gd name="connsiteY9137" fmla="*/ 3205616 h 6839191"/>
              <a:gd name="connsiteX9138" fmla="*/ 3147388 w 12192439"/>
              <a:gd name="connsiteY9138" fmla="*/ 3208402 h 6839191"/>
              <a:gd name="connsiteX9139" fmla="*/ 3101182 w 12192439"/>
              <a:gd name="connsiteY9139" fmla="*/ 3210750 h 6839191"/>
              <a:gd name="connsiteX9140" fmla="*/ 3145874 w 12192439"/>
              <a:gd name="connsiteY9140" fmla="*/ 3160508 h 6839191"/>
              <a:gd name="connsiteX9141" fmla="*/ 3171895 w 12192439"/>
              <a:gd name="connsiteY9141" fmla="*/ 3159169 h 6839191"/>
              <a:gd name="connsiteX9142" fmla="*/ 3192452 w 12192439"/>
              <a:gd name="connsiteY9142" fmla="*/ 3158138 h 6839191"/>
              <a:gd name="connsiteX9143" fmla="*/ 3147388 w 12192439"/>
              <a:gd name="connsiteY9143" fmla="*/ 3208402 h 6839191"/>
              <a:gd name="connsiteX9144" fmla="*/ 3171763 w 12192439"/>
              <a:gd name="connsiteY9144" fmla="*/ 3156690 h 6839191"/>
              <a:gd name="connsiteX9145" fmla="*/ 3148265 w 12192439"/>
              <a:gd name="connsiteY9145" fmla="*/ 3157875 h 6839191"/>
              <a:gd name="connsiteX9146" fmla="*/ 3194932 w 12192439"/>
              <a:gd name="connsiteY9146" fmla="*/ 3107611 h 6839191"/>
              <a:gd name="connsiteX9147" fmla="*/ 3241642 w 12192439"/>
              <a:gd name="connsiteY9147" fmla="*/ 3105439 h 6839191"/>
              <a:gd name="connsiteX9148" fmla="*/ 3194844 w 12192439"/>
              <a:gd name="connsiteY9148" fmla="*/ 3155505 h 6839191"/>
              <a:gd name="connsiteX9149" fmla="*/ 3171763 w 12192439"/>
              <a:gd name="connsiteY9149" fmla="*/ 3156690 h 6839191"/>
              <a:gd name="connsiteX9150" fmla="*/ 3141333 w 12192439"/>
              <a:gd name="connsiteY9150" fmla="*/ 3158226 h 6839191"/>
              <a:gd name="connsiteX9151" fmla="*/ 3094491 w 12192439"/>
              <a:gd name="connsiteY9151" fmla="*/ 3160552 h 6839191"/>
              <a:gd name="connsiteX9152" fmla="*/ 3140784 w 12192439"/>
              <a:gd name="connsiteY9152" fmla="*/ 3110199 h 6839191"/>
              <a:gd name="connsiteX9153" fmla="*/ 3142539 w 12192439"/>
              <a:gd name="connsiteY9153" fmla="*/ 3110134 h 6839191"/>
              <a:gd name="connsiteX9154" fmla="*/ 3187889 w 12192439"/>
              <a:gd name="connsiteY9154" fmla="*/ 3107940 h 6839191"/>
              <a:gd name="connsiteX9155" fmla="*/ 3141333 w 12192439"/>
              <a:gd name="connsiteY9155" fmla="*/ 3158226 h 6839191"/>
              <a:gd name="connsiteX9156" fmla="*/ 3143131 w 12192439"/>
              <a:gd name="connsiteY9156" fmla="*/ 3107698 h 6839191"/>
              <a:gd name="connsiteX9157" fmla="*/ 3191311 w 12192439"/>
              <a:gd name="connsiteY9157" fmla="*/ 3057456 h 6839191"/>
              <a:gd name="connsiteX9158" fmla="*/ 3238439 w 12192439"/>
              <a:gd name="connsiteY9158" fmla="*/ 3055438 h 6839191"/>
              <a:gd name="connsiteX9159" fmla="*/ 3190258 w 12192439"/>
              <a:gd name="connsiteY9159" fmla="*/ 3105417 h 6839191"/>
              <a:gd name="connsiteX9160" fmla="*/ 3143131 w 12192439"/>
              <a:gd name="connsiteY9160" fmla="*/ 3107698 h 6839191"/>
              <a:gd name="connsiteX9161" fmla="*/ 3136242 w 12192439"/>
              <a:gd name="connsiteY9161" fmla="*/ 3108027 h 6839191"/>
              <a:gd name="connsiteX9162" fmla="*/ 3088808 w 12192439"/>
              <a:gd name="connsiteY9162" fmla="*/ 3110309 h 6839191"/>
              <a:gd name="connsiteX9163" fmla="*/ 3136703 w 12192439"/>
              <a:gd name="connsiteY9163" fmla="*/ 3059935 h 6839191"/>
              <a:gd name="connsiteX9164" fmla="*/ 3184291 w 12192439"/>
              <a:gd name="connsiteY9164" fmla="*/ 3057763 h 6839191"/>
              <a:gd name="connsiteX9165" fmla="*/ 3136242 w 12192439"/>
              <a:gd name="connsiteY9165" fmla="*/ 3108027 h 6839191"/>
              <a:gd name="connsiteX9166" fmla="*/ 3139029 w 12192439"/>
              <a:gd name="connsiteY9166" fmla="*/ 3057500 h 6839191"/>
              <a:gd name="connsiteX9167" fmla="*/ 3188723 w 12192439"/>
              <a:gd name="connsiteY9167" fmla="*/ 3007367 h 6839191"/>
              <a:gd name="connsiteX9168" fmla="*/ 3236223 w 12192439"/>
              <a:gd name="connsiteY9168" fmla="*/ 3005546 h 6839191"/>
              <a:gd name="connsiteX9169" fmla="*/ 3186638 w 12192439"/>
              <a:gd name="connsiteY9169" fmla="*/ 3055350 h 6839191"/>
              <a:gd name="connsiteX9170" fmla="*/ 3139029 w 12192439"/>
              <a:gd name="connsiteY9170" fmla="*/ 3057500 h 6839191"/>
              <a:gd name="connsiteX9171" fmla="*/ 3132162 w 12192439"/>
              <a:gd name="connsiteY9171" fmla="*/ 3057829 h 6839191"/>
              <a:gd name="connsiteX9172" fmla="*/ 3113293 w 12192439"/>
              <a:gd name="connsiteY9172" fmla="*/ 3058707 h 6839191"/>
              <a:gd name="connsiteX9173" fmla="*/ 3084157 w 12192439"/>
              <a:gd name="connsiteY9173" fmla="*/ 3060045 h 6839191"/>
              <a:gd name="connsiteX9174" fmla="*/ 3133676 w 12192439"/>
              <a:gd name="connsiteY9174" fmla="*/ 3009671 h 6839191"/>
              <a:gd name="connsiteX9175" fmla="*/ 3181746 w 12192439"/>
              <a:gd name="connsiteY9175" fmla="*/ 3007652 h 6839191"/>
              <a:gd name="connsiteX9176" fmla="*/ 3132162 w 12192439"/>
              <a:gd name="connsiteY9176" fmla="*/ 3057829 h 6839191"/>
              <a:gd name="connsiteX9177" fmla="*/ 3077487 w 12192439"/>
              <a:gd name="connsiteY9177" fmla="*/ 3060352 h 6839191"/>
              <a:gd name="connsiteX9178" fmla="*/ 3029219 w 12192439"/>
              <a:gd name="connsiteY9178" fmla="*/ 3062524 h 6839191"/>
              <a:gd name="connsiteX9179" fmla="*/ 3078321 w 12192439"/>
              <a:gd name="connsiteY9179" fmla="*/ 3012084 h 6839191"/>
              <a:gd name="connsiteX9180" fmla="*/ 3084442 w 12192439"/>
              <a:gd name="connsiteY9180" fmla="*/ 3011799 h 6839191"/>
              <a:gd name="connsiteX9181" fmla="*/ 3126852 w 12192439"/>
              <a:gd name="connsiteY9181" fmla="*/ 3009956 h 6839191"/>
              <a:gd name="connsiteX9182" fmla="*/ 3077487 w 12192439"/>
              <a:gd name="connsiteY9182" fmla="*/ 3060352 h 6839191"/>
              <a:gd name="connsiteX9183" fmla="*/ 3084333 w 12192439"/>
              <a:gd name="connsiteY9183" fmla="*/ 3009605 h 6839191"/>
              <a:gd name="connsiteX9184" fmla="*/ 3080603 w 12192439"/>
              <a:gd name="connsiteY9184" fmla="*/ 3009759 h 6839191"/>
              <a:gd name="connsiteX9185" fmla="*/ 3131767 w 12192439"/>
              <a:gd name="connsiteY9185" fmla="*/ 2959451 h 6839191"/>
              <a:gd name="connsiteX9186" fmla="*/ 3180276 w 12192439"/>
              <a:gd name="connsiteY9186" fmla="*/ 2957608 h 6839191"/>
              <a:gd name="connsiteX9187" fmla="*/ 3129178 w 12192439"/>
              <a:gd name="connsiteY9187" fmla="*/ 3007652 h 6839191"/>
              <a:gd name="connsiteX9188" fmla="*/ 3084333 w 12192439"/>
              <a:gd name="connsiteY9188" fmla="*/ 3009605 h 6839191"/>
              <a:gd name="connsiteX9189" fmla="*/ 3134048 w 12192439"/>
              <a:gd name="connsiteY9189" fmla="*/ 2957235 h 6839191"/>
              <a:gd name="connsiteX9190" fmla="*/ 3186792 w 12192439"/>
              <a:gd name="connsiteY9190" fmla="*/ 2907431 h 6839191"/>
              <a:gd name="connsiteX9191" fmla="*/ 3234972 w 12192439"/>
              <a:gd name="connsiteY9191" fmla="*/ 2906049 h 6839191"/>
              <a:gd name="connsiteX9192" fmla="*/ 3182579 w 12192439"/>
              <a:gd name="connsiteY9192" fmla="*/ 2955392 h 6839191"/>
              <a:gd name="connsiteX9193" fmla="*/ 3134048 w 12192439"/>
              <a:gd name="connsiteY9193" fmla="*/ 2957235 h 6839191"/>
              <a:gd name="connsiteX9194" fmla="*/ 3189052 w 12192439"/>
              <a:gd name="connsiteY9194" fmla="*/ 2905347 h 6839191"/>
              <a:gd name="connsiteX9195" fmla="*/ 3242980 w 12192439"/>
              <a:gd name="connsiteY9195" fmla="*/ 2856355 h 6839191"/>
              <a:gd name="connsiteX9196" fmla="*/ 3276987 w 12192439"/>
              <a:gd name="connsiteY9196" fmla="*/ 2855806 h 6839191"/>
              <a:gd name="connsiteX9197" fmla="*/ 3290589 w 12192439"/>
              <a:gd name="connsiteY9197" fmla="*/ 2855587 h 6839191"/>
              <a:gd name="connsiteX9198" fmla="*/ 3237210 w 12192439"/>
              <a:gd name="connsiteY9198" fmla="*/ 2903986 h 6839191"/>
              <a:gd name="connsiteX9199" fmla="*/ 3189052 w 12192439"/>
              <a:gd name="connsiteY9199" fmla="*/ 2905347 h 6839191"/>
              <a:gd name="connsiteX9200" fmla="*/ 3276943 w 12192439"/>
              <a:gd name="connsiteY9200" fmla="*/ 2853876 h 6839191"/>
              <a:gd name="connsiteX9201" fmla="*/ 3245174 w 12192439"/>
              <a:gd name="connsiteY9201" fmla="*/ 2854402 h 6839191"/>
              <a:gd name="connsiteX9202" fmla="*/ 3300112 w 12192439"/>
              <a:gd name="connsiteY9202" fmla="*/ 2806376 h 6839191"/>
              <a:gd name="connsiteX9203" fmla="*/ 3347546 w 12192439"/>
              <a:gd name="connsiteY9203" fmla="*/ 2805805 h 6839191"/>
              <a:gd name="connsiteX9204" fmla="*/ 3292783 w 12192439"/>
              <a:gd name="connsiteY9204" fmla="*/ 2853634 h 6839191"/>
              <a:gd name="connsiteX9205" fmla="*/ 3276943 w 12192439"/>
              <a:gd name="connsiteY9205" fmla="*/ 2853876 h 6839191"/>
              <a:gd name="connsiteX9206" fmla="*/ 3360885 w 12192439"/>
              <a:gd name="connsiteY9206" fmla="*/ 2755168 h 6839191"/>
              <a:gd name="connsiteX9207" fmla="*/ 4099294 w 12192439"/>
              <a:gd name="connsiteY9207" fmla="*/ 2214262 h 6839191"/>
              <a:gd name="connsiteX9208" fmla="*/ 4627980 w 12192439"/>
              <a:gd name="connsiteY9208" fmla="*/ 1878279 h 6839191"/>
              <a:gd name="connsiteX9209" fmla="*/ 5411476 w 12192439"/>
              <a:gd name="connsiteY9209" fmla="*/ 1369677 h 6839191"/>
              <a:gd name="connsiteX9210" fmla="*/ 5448949 w 12192439"/>
              <a:gd name="connsiteY9210" fmla="*/ 1343757 h 6839191"/>
              <a:gd name="connsiteX9211" fmla="*/ 5731359 w 12192439"/>
              <a:gd name="connsiteY9211" fmla="*/ 1115343 h 6839191"/>
              <a:gd name="connsiteX9212" fmla="*/ 5828092 w 12192439"/>
              <a:gd name="connsiteY9212" fmla="*/ 861483 h 6839191"/>
              <a:gd name="connsiteX9213" fmla="*/ 5614442 w 12192439"/>
              <a:gd name="connsiteY9213" fmla="*/ 664777 h 6839191"/>
              <a:gd name="connsiteX9214" fmla="*/ 5512201 w 12192439"/>
              <a:gd name="connsiteY9214" fmla="*/ 627518 h 6839191"/>
              <a:gd name="connsiteX9215" fmla="*/ 5029151 w 12192439"/>
              <a:gd name="connsiteY9215" fmla="*/ 529094 h 6839191"/>
              <a:gd name="connsiteX9216" fmla="*/ 4886739 w 12192439"/>
              <a:gd name="connsiteY9216" fmla="*/ 509925 h 6839191"/>
              <a:gd name="connsiteX9217" fmla="*/ 4053023 w 12192439"/>
              <a:gd name="connsiteY9217" fmla="*/ 433241 h 6839191"/>
              <a:gd name="connsiteX9218" fmla="*/ 3299782 w 12192439"/>
              <a:gd name="connsiteY9218" fmla="*/ 397314 h 6839191"/>
              <a:gd name="connsiteX9219" fmla="*/ 2965155 w 12192439"/>
              <a:gd name="connsiteY9219" fmla="*/ 383509 h 6839191"/>
              <a:gd name="connsiteX9220" fmla="*/ 2624736 w 12192439"/>
              <a:gd name="connsiteY9220" fmla="*/ 367105 h 6839191"/>
              <a:gd name="connsiteX9221" fmla="*/ 2643077 w 12192439"/>
              <a:gd name="connsiteY9221" fmla="*/ 356945 h 6839191"/>
              <a:gd name="connsiteX9222" fmla="*/ 2972571 w 12192439"/>
              <a:gd name="connsiteY9222" fmla="*/ 372316 h 6839191"/>
              <a:gd name="connsiteX9223" fmla="*/ 3277009 w 12192439"/>
              <a:gd name="connsiteY9223" fmla="*/ 385091 h 6839191"/>
              <a:gd name="connsiteX9224" fmla="*/ 4071672 w 12192439"/>
              <a:gd name="connsiteY9224" fmla="*/ 424039 h 6839191"/>
              <a:gd name="connsiteX9225" fmla="*/ 4913725 w 12192439"/>
              <a:gd name="connsiteY9225" fmla="*/ 503270 h 6839191"/>
              <a:gd name="connsiteX9226" fmla="*/ 5057519 w 12192439"/>
              <a:gd name="connsiteY9226" fmla="*/ 522981 h 6839191"/>
              <a:gd name="connsiteX9227" fmla="*/ 5544804 w 12192439"/>
              <a:gd name="connsiteY9227" fmla="*/ 622988 h 6839191"/>
              <a:gd name="connsiteX9228" fmla="*/ 5647812 w 12192439"/>
              <a:gd name="connsiteY9228" fmla="*/ 660250 h 6839191"/>
              <a:gd name="connsiteX9229" fmla="*/ 5867343 w 12192439"/>
              <a:gd name="connsiteY9229" fmla="*/ 854182 h 6839191"/>
              <a:gd name="connsiteX9230" fmla="*/ 5773922 w 12192439"/>
              <a:gd name="connsiteY9230" fmla="*/ 1108397 h 6839191"/>
              <a:gd name="connsiteX9231" fmla="*/ 5490525 w 12192439"/>
              <a:gd name="connsiteY9231" fmla="*/ 1339235 h 6839191"/>
              <a:gd name="connsiteX9232" fmla="*/ 5452262 w 12192439"/>
              <a:gd name="connsiteY9232" fmla="*/ 1365848 h 6839191"/>
              <a:gd name="connsiteX9233" fmla="*/ 4665892 w 12192439"/>
              <a:gd name="connsiteY9233" fmla="*/ 1879766 h 6839191"/>
              <a:gd name="connsiteX9234" fmla="*/ 4128913 w 12192439"/>
              <a:gd name="connsiteY9234" fmla="*/ 2223455 h 6839191"/>
              <a:gd name="connsiteX9235" fmla="*/ 3407968 w 12192439"/>
              <a:gd name="connsiteY9235" fmla="*/ 2754729 h 6839191"/>
              <a:gd name="connsiteX9236" fmla="*/ 3360885 w 12192439"/>
              <a:gd name="connsiteY9236" fmla="*/ 2755168 h 6839191"/>
              <a:gd name="connsiteX9237" fmla="*/ 2621489 w 12192439"/>
              <a:gd name="connsiteY9237" fmla="*/ 366943 h 6839191"/>
              <a:gd name="connsiteX9238" fmla="*/ 2583511 w 12192439"/>
              <a:gd name="connsiteY9238" fmla="*/ 364959 h 6839191"/>
              <a:gd name="connsiteX9239" fmla="*/ 2600755 w 12192439"/>
              <a:gd name="connsiteY9239" fmla="*/ 354830 h 6839191"/>
              <a:gd name="connsiteX9240" fmla="*/ 2639786 w 12192439"/>
              <a:gd name="connsiteY9240" fmla="*/ 356787 h 6839191"/>
              <a:gd name="connsiteX9241" fmla="*/ 2621489 w 12192439"/>
              <a:gd name="connsiteY9241" fmla="*/ 366943 h 6839191"/>
              <a:gd name="connsiteX9242" fmla="*/ 2580220 w 12192439"/>
              <a:gd name="connsiteY9242" fmla="*/ 364788 h 6839191"/>
              <a:gd name="connsiteX9243" fmla="*/ 2542702 w 12192439"/>
              <a:gd name="connsiteY9243" fmla="*/ 362798 h 6839191"/>
              <a:gd name="connsiteX9244" fmla="*/ 2558806 w 12192439"/>
              <a:gd name="connsiteY9244" fmla="*/ 352684 h 6839191"/>
              <a:gd name="connsiteX9245" fmla="*/ 2597420 w 12192439"/>
              <a:gd name="connsiteY9245" fmla="*/ 354661 h 6839191"/>
              <a:gd name="connsiteX9246" fmla="*/ 2580220 w 12192439"/>
              <a:gd name="connsiteY9246" fmla="*/ 364788 h 6839191"/>
              <a:gd name="connsiteX9247" fmla="*/ 2539390 w 12192439"/>
              <a:gd name="connsiteY9247" fmla="*/ 362620 h 6839191"/>
              <a:gd name="connsiteX9248" fmla="*/ 2502333 w 12192439"/>
              <a:gd name="connsiteY9248" fmla="*/ 360624 h 6839191"/>
              <a:gd name="connsiteX9249" fmla="*/ 2517252 w 12192439"/>
              <a:gd name="connsiteY9249" fmla="*/ 350514 h 6839191"/>
              <a:gd name="connsiteX9250" fmla="*/ 2555428 w 12192439"/>
              <a:gd name="connsiteY9250" fmla="*/ 352508 h 6839191"/>
              <a:gd name="connsiteX9251" fmla="*/ 2539390 w 12192439"/>
              <a:gd name="connsiteY9251" fmla="*/ 362620 h 6839191"/>
              <a:gd name="connsiteX9252" fmla="*/ 2498998 w 12192439"/>
              <a:gd name="connsiteY9252" fmla="*/ 360444 h 6839191"/>
              <a:gd name="connsiteX9253" fmla="*/ 2481929 w 12192439"/>
              <a:gd name="connsiteY9253" fmla="*/ 359518 h 6839191"/>
              <a:gd name="connsiteX9254" fmla="*/ 2462424 w 12192439"/>
              <a:gd name="connsiteY9254" fmla="*/ 358441 h 6839191"/>
              <a:gd name="connsiteX9255" fmla="*/ 2476115 w 12192439"/>
              <a:gd name="connsiteY9255" fmla="*/ 348346 h 6839191"/>
              <a:gd name="connsiteX9256" fmla="*/ 2484189 w 12192439"/>
              <a:gd name="connsiteY9256" fmla="*/ 348754 h 6839191"/>
              <a:gd name="connsiteX9257" fmla="*/ 2513895 w 12192439"/>
              <a:gd name="connsiteY9257" fmla="*/ 350336 h 6839191"/>
              <a:gd name="connsiteX9258" fmla="*/ 2498998 w 12192439"/>
              <a:gd name="connsiteY9258" fmla="*/ 360444 h 6839191"/>
              <a:gd name="connsiteX9259" fmla="*/ 2459111 w 12192439"/>
              <a:gd name="connsiteY9259" fmla="*/ 358259 h 6839191"/>
              <a:gd name="connsiteX9260" fmla="*/ 2423152 w 12192439"/>
              <a:gd name="connsiteY9260" fmla="*/ 356183 h 6839191"/>
              <a:gd name="connsiteX9261" fmla="*/ 2435372 w 12192439"/>
              <a:gd name="connsiteY9261" fmla="*/ 346227 h 6839191"/>
              <a:gd name="connsiteX9262" fmla="*/ 2472758 w 12192439"/>
              <a:gd name="connsiteY9262" fmla="*/ 348177 h 6839191"/>
              <a:gd name="connsiteX9263" fmla="*/ 2459111 w 12192439"/>
              <a:gd name="connsiteY9263" fmla="*/ 358259 h 6839191"/>
              <a:gd name="connsiteX9264" fmla="*/ 2419883 w 12192439"/>
              <a:gd name="connsiteY9264" fmla="*/ 355990 h 6839191"/>
              <a:gd name="connsiteX9265" fmla="*/ 2384582 w 12192439"/>
              <a:gd name="connsiteY9265" fmla="*/ 353776 h 6839191"/>
              <a:gd name="connsiteX9266" fmla="*/ 2395332 w 12192439"/>
              <a:gd name="connsiteY9266" fmla="*/ 343963 h 6839191"/>
              <a:gd name="connsiteX9267" fmla="*/ 2432081 w 12192439"/>
              <a:gd name="connsiteY9267" fmla="*/ 346045 h 6839191"/>
              <a:gd name="connsiteX9268" fmla="*/ 2419883 w 12192439"/>
              <a:gd name="connsiteY9268" fmla="*/ 355990 h 6839191"/>
              <a:gd name="connsiteX9269" fmla="*/ 2381400 w 12192439"/>
              <a:gd name="connsiteY9269" fmla="*/ 353566 h 6839191"/>
              <a:gd name="connsiteX9270" fmla="*/ 2346845 w 12192439"/>
              <a:gd name="connsiteY9270" fmla="*/ 351148 h 6839191"/>
              <a:gd name="connsiteX9271" fmla="*/ 2356082 w 12192439"/>
              <a:gd name="connsiteY9271" fmla="*/ 341492 h 6839191"/>
              <a:gd name="connsiteX9272" fmla="*/ 2392129 w 12192439"/>
              <a:gd name="connsiteY9272" fmla="*/ 343770 h 6839191"/>
              <a:gd name="connsiteX9273" fmla="*/ 2381400 w 12192439"/>
              <a:gd name="connsiteY9273" fmla="*/ 353566 h 6839191"/>
              <a:gd name="connsiteX9274" fmla="*/ 2343773 w 12192439"/>
              <a:gd name="connsiteY9274" fmla="*/ 350915 h 6839191"/>
              <a:gd name="connsiteX9275" fmla="*/ 2310030 w 12192439"/>
              <a:gd name="connsiteY9275" fmla="*/ 348223 h 6839191"/>
              <a:gd name="connsiteX9276" fmla="*/ 2317687 w 12192439"/>
              <a:gd name="connsiteY9276" fmla="*/ 338741 h 6839191"/>
              <a:gd name="connsiteX9277" fmla="*/ 2352966 w 12192439"/>
              <a:gd name="connsiteY9277" fmla="*/ 341277 h 6839191"/>
              <a:gd name="connsiteX9278" fmla="*/ 2343773 w 12192439"/>
              <a:gd name="connsiteY9278" fmla="*/ 350915 h 6839191"/>
              <a:gd name="connsiteX9279" fmla="*/ 2307068 w 12192439"/>
              <a:gd name="connsiteY9279" fmla="*/ 347958 h 6839191"/>
              <a:gd name="connsiteX9280" fmla="*/ 2274180 w 12192439"/>
              <a:gd name="connsiteY9280" fmla="*/ 344884 h 6839191"/>
              <a:gd name="connsiteX9281" fmla="*/ 2280214 w 12192439"/>
              <a:gd name="connsiteY9281" fmla="*/ 335641 h 6839191"/>
              <a:gd name="connsiteX9282" fmla="*/ 2314659 w 12192439"/>
              <a:gd name="connsiteY9282" fmla="*/ 338508 h 6839191"/>
              <a:gd name="connsiteX9283" fmla="*/ 2307068 w 12192439"/>
              <a:gd name="connsiteY9283" fmla="*/ 347958 h 6839191"/>
              <a:gd name="connsiteX9284" fmla="*/ 2271284 w 12192439"/>
              <a:gd name="connsiteY9284" fmla="*/ 344601 h 6839191"/>
              <a:gd name="connsiteX9285" fmla="*/ 2239252 w 12192439"/>
              <a:gd name="connsiteY9285" fmla="*/ 341062 h 6839191"/>
              <a:gd name="connsiteX9286" fmla="*/ 2243618 w 12192439"/>
              <a:gd name="connsiteY9286" fmla="*/ 332131 h 6839191"/>
              <a:gd name="connsiteX9287" fmla="*/ 2277251 w 12192439"/>
              <a:gd name="connsiteY9287" fmla="*/ 335384 h 6839191"/>
              <a:gd name="connsiteX9288" fmla="*/ 2271284 w 12192439"/>
              <a:gd name="connsiteY9288" fmla="*/ 344601 h 6839191"/>
              <a:gd name="connsiteX9289" fmla="*/ 2236422 w 12192439"/>
              <a:gd name="connsiteY9289" fmla="*/ 340731 h 6839191"/>
              <a:gd name="connsiteX9290" fmla="*/ 2217114 w 12192439"/>
              <a:gd name="connsiteY9290" fmla="*/ 338296 h 6839191"/>
              <a:gd name="connsiteX9291" fmla="*/ 2220340 w 12192439"/>
              <a:gd name="connsiteY9291" fmla="*/ 329601 h 6839191"/>
              <a:gd name="connsiteX9292" fmla="*/ 2240766 w 12192439"/>
              <a:gd name="connsiteY9292" fmla="*/ 331837 h 6839191"/>
              <a:gd name="connsiteX9293" fmla="*/ 2236422 w 12192439"/>
              <a:gd name="connsiteY9293" fmla="*/ 340731 h 6839191"/>
              <a:gd name="connsiteX9294" fmla="*/ 2214284 w 12192439"/>
              <a:gd name="connsiteY9294" fmla="*/ 337931 h 6839191"/>
              <a:gd name="connsiteX9295" fmla="*/ 2183799 w 12192439"/>
              <a:gd name="connsiteY9295" fmla="*/ 333471 h 6839191"/>
              <a:gd name="connsiteX9296" fmla="*/ 2185358 w 12192439"/>
              <a:gd name="connsiteY9296" fmla="*/ 325255 h 6839191"/>
              <a:gd name="connsiteX9297" fmla="*/ 2217487 w 12192439"/>
              <a:gd name="connsiteY9297" fmla="*/ 329281 h 6839191"/>
              <a:gd name="connsiteX9298" fmla="*/ 2214284 w 12192439"/>
              <a:gd name="connsiteY9298" fmla="*/ 337931 h 6839191"/>
              <a:gd name="connsiteX9299" fmla="*/ 2180946 w 12192439"/>
              <a:gd name="connsiteY9299" fmla="*/ 333026 h 6839191"/>
              <a:gd name="connsiteX9300" fmla="*/ 2159713 w 12192439"/>
              <a:gd name="connsiteY9300" fmla="*/ 329452 h 6839191"/>
              <a:gd name="connsiteX9301" fmla="*/ 2150498 w 12192439"/>
              <a:gd name="connsiteY9301" fmla="*/ 327797 h 6839191"/>
              <a:gd name="connsiteX9302" fmla="*/ 2150465 w 12192439"/>
              <a:gd name="connsiteY9302" fmla="*/ 320184 h 6839191"/>
              <a:gd name="connsiteX9303" fmla="*/ 2156878 w 12192439"/>
              <a:gd name="connsiteY9303" fmla="*/ 321174 h 6839191"/>
              <a:gd name="connsiteX9304" fmla="*/ 2182493 w 12192439"/>
              <a:gd name="connsiteY9304" fmla="*/ 324864 h 6839191"/>
              <a:gd name="connsiteX9305" fmla="*/ 2180946 w 12192439"/>
              <a:gd name="connsiteY9305" fmla="*/ 333026 h 6839191"/>
              <a:gd name="connsiteX9306" fmla="*/ 2147514 w 12192439"/>
              <a:gd name="connsiteY9306" fmla="*/ 327264 h 6839191"/>
              <a:gd name="connsiteX9307" fmla="*/ 2137595 w 12192439"/>
              <a:gd name="connsiteY9307" fmla="*/ 325485 h 6839191"/>
              <a:gd name="connsiteX9308" fmla="*/ 2116777 w 12192439"/>
              <a:gd name="connsiteY9308" fmla="*/ 321749 h 6839191"/>
              <a:gd name="connsiteX9309" fmla="*/ 2115287 w 12192439"/>
              <a:gd name="connsiteY9309" fmla="*/ 314769 h 6839191"/>
              <a:gd name="connsiteX9310" fmla="*/ 2147488 w 12192439"/>
              <a:gd name="connsiteY9310" fmla="*/ 319728 h 6839191"/>
              <a:gd name="connsiteX9311" fmla="*/ 2147514 w 12192439"/>
              <a:gd name="connsiteY9311" fmla="*/ 327264 h 6839191"/>
              <a:gd name="connsiteX9312" fmla="*/ 2113505 w 12192439"/>
              <a:gd name="connsiteY9312" fmla="*/ 321163 h 6839191"/>
              <a:gd name="connsiteX9313" fmla="*/ 2082533 w 12192439"/>
              <a:gd name="connsiteY9313" fmla="*/ 315645 h 6839191"/>
              <a:gd name="connsiteX9314" fmla="*/ 2079760 w 12192439"/>
              <a:gd name="connsiteY9314" fmla="*/ 309364 h 6839191"/>
              <a:gd name="connsiteX9315" fmla="*/ 2112040 w 12192439"/>
              <a:gd name="connsiteY9315" fmla="*/ 314271 h 6839191"/>
              <a:gd name="connsiteX9316" fmla="*/ 2113505 w 12192439"/>
              <a:gd name="connsiteY9316" fmla="*/ 321163 h 6839191"/>
              <a:gd name="connsiteX9317" fmla="*/ 2078768 w 12192439"/>
              <a:gd name="connsiteY9317" fmla="*/ 314980 h 6839191"/>
              <a:gd name="connsiteX9318" fmla="*/ 2032674 w 12192439"/>
              <a:gd name="connsiteY9318" fmla="*/ 306998 h 6839191"/>
              <a:gd name="connsiteX9319" fmla="*/ 2028971 w 12192439"/>
              <a:gd name="connsiteY9319" fmla="*/ 301880 h 6839191"/>
              <a:gd name="connsiteX9320" fmla="*/ 2076054 w 12192439"/>
              <a:gd name="connsiteY9320" fmla="*/ 308806 h 6839191"/>
              <a:gd name="connsiteX9321" fmla="*/ 2078768 w 12192439"/>
              <a:gd name="connsiteY9321" fmla="*/ 314980 h 6839191"/>
              <a:gd name="connsiteX9322" fmla="*/ 2028067 w 12192439"/>
              <a:gd name="connsiteY9322" fmla="*/ 306222 h 6839191"/>
              <a:gd name="connsiteX9323" fmla="*/ 1995668 w 12192439"/>
              <a:gd name="connsiteY9323" fmla="*/ 300923 h 6839191"/>
              <a:gd name="connsiteX9324" fmla="*/ 1991377 w 12192439"/>
              <a:gd name="connsiteY9324" fmla="*/ 296625 h 6839191"/>
              <a:gd name="connsiteX9325" fmla="*/ 2024478 w 12192439"/>
              <a:gd name="connsiteY9325" fmla="*/ 301235 h 6839191"/>
              <a:gd name="connsiteX9326" fmla="*/ 2028067 w 12192439"/>
              <a:gd name="connsiteY9326" fmla="*/ 306222 h 6839191"/>
              <a:gd name="connsiteX9327" fmla="*/ 1990021 w 12192439"/>
              <a:gd name="connsiteY9327" fmla="*/ 300030 h 6839191"/>
              <a:gd name="connsiteX9328" fmla="*/ 1958006 w 12192439"/>
              <a:gd name="connsiteY9328" fmla="*/ 295164 h 6839191"/>
              <a:gd name="connsiteX9329" fmla="*/ 1953447 w 12192439"/>
              <a:gd name="connsiteY9329" fmla="*/ 291651 h 6839191"/>
              <a:gd name="connsiteX9330" fmla="*/ 1985896 w 12192439"/>
              <a:gd name="connsiteY9330" fmla="*/ 295879 h 6839191"/>
              <a:gd name="connsiteX9331" fmla="*/ 1990021 w 12192439"/>
              <a:gd name="connsiteY9331" fmla="*/ 300030 h 6839191"/>
              <a:gd name="connsiteX9332" fmla="*/ 1951040 w 12192439"/>
              <a:gd name="connsiteY9332" fmla="*/ 294164 h 6839191"/>
              <a:gd name="connsiteX9333" fmla="*/ 1920278 w 12192439"/>
              <a:gd name="connsiteY9333" fmla="*/ 289940 h 6839191"/>
              <a:gd name="connsiteX9334" fmla="*/ 1915597 w 12192439"/>
              <a:gd name="connsiteY9334" fmla="*/ 287084 h 6839191"/>
              <a:gd name="connsiteX9335" fmla="*/ 1946683 w 12192439"/>
              <a:gd name="connsiteY9335" fmla="*/ 290809 h 6839191"/>
              <a:gd name="connsiteX9336" fmla="*/ 1951040 w 12192439"/>
              <a:gd name="connsiteY9336" fmla="*/ 294164 h 6839191"/>
              <a:gd name="connsiteX9337" fmla="*/ 1911621 w 12192439"/>
              <a:gd name="connsiteY9337" fmla="*/ 288817 h 6839191"/>
              <a:gd name="connsiteX9338" fmla="*/ 1899177 w 12192439"/>
              <a:gd name="connsiteY9338" fmla="*/ 287255 h 6839191"/>
              <a:gd name="connsiteX9339" fmla="*/ 1883040 w 12192439"/>
              <a:gd name="connsiteY9339" fmla="*/ 285284 h 6839191"/>
              <a:gd name="connsiteX9340" fmla="*/ 1878490 w 12192439"/>
              <a:gd name="connsiteY9340" fmla="*/ 283020 h 6839191"/>
              <a:gd name="connsiteX9341" fmla="*/ 1882671 w 12192439"/>
              <a:gd name="connsiteY9341" fmla="*/ 283457 h 6839191"/>
              <a:gd name="connsiteX9342" fmla="*/ 1907251 w 12192439"/>
              <a:gd name="connsiteY9342" fmla="*/ 286138 h 6839191"/>
              <a:gd name="connsiteX9343" fmla="*/ 1911621 w 12192439"/>
              <a:gd name="connsiteY9343" fmla="*/ 288817 h 6839191"/>
              <a:gd name="connsiteX9344" fmla="*/ 1872188 w 12192439"/>
              <a:gd name="connsiteY9344" fmla="*/ 283961 h 6839191"/>
              <a:gd name="connsiteX9345" fmla="*/ 1845867 w 12192439"/>
              <a:gd name="connsiteY9345" fmla="*/ 280760 h 6839191"/>
              <a:gd name="connsiteX9346" fmla="*/ 1842155 w 12192439"/>
              <a:gd name="connsiteY9346" fmla="*/ 279229 h 6839191"/>
              <a:gd name="connsiteX9347" fmla="*/ 1868134 w 12192439"/>
              <a:gd name="connsiteY9347" fmla="*/ 281941 h 6839191"/>
              <a:gd name="connsiteX9348" fmla="*/ 1872188 w 12192439"/>
              <a:gd name="connsiteY9348" fmla="*/ 283961 h 6839191"/>
              <a:gd name="connsiteX9349" fmla="*/ 1831957 w 12192439"/>
              <a:gd name="connsiteY9349" fmla="*/ 279071 h 6839191"/>
              <a:gd name="connsiteX9350" fmla="*/ 1808596 w 12192439"/>
              <a:gd name="connsiteY9350" fmla="*/ 276247 h 6839191"/>
              <a:gd name="connsiteX9351" fmla="*/ 1806527 w 12192439"/>
              <a:gd name="connsiteY9351" fmla="*/ 275530 h 6839191"/>
              <a:gd name="connsiteX9352" fmla="*/ 1829044 w 12192439"/>
              <a:gd name="connsiteY9352" fmla="*/ 277867 h 6839191"/>
              <a:gd name="connsiteX9353" fmla="*/ 1831957 w 12192439"/>
              <a:gd name="connsiteY9353" fmla="*/ 279071 h 6839191"/>
              <a:gd name="connsiteX9354" fmla="*/ 1828747 w 12192439"/>
              <a:gd name="connsiteY9354" fmla="*/ 283233 h 6839191"/>
              <a:gd name="connsiteX9355" fmla="*/ 1847572 w 12192439"/>
              <a:gd name="connsiteY9355" fmla="*/ 285517 h 6839191"/>
              <a:gd name="connsiteX9356" fmla="*/ 1849623 w 12192439"/>
              <a:gd name="connsiteY9356" fmla="*/ 286364 h 6839191"/>
              <a:gd name="connsiteX9357" fmla="*/ 1829697 w 12192439"/>
              <a:gd name="connsiteY9357" fmla="*/ 283562 h 6839191"/>
              <a:gd name="connsiteX9358" fmla="*/ 1828747 w 12192439"/>
              <a:gd name="connsiteY9358" fmla="*/ 283233 h 6839191"/>
              <a:gd name="connsiteX9359" fmla="*/ 1866126 w 12192439"/>
              <a:gd name="connsiteY9359" fmla="*/ 293163 h 6839191"/>
              <a:gd name="connsiteX9360" fmla="*/ 1866938 w 12192439"/>
              <a:gd name="connsiteY9360" fmla="*/ 293497 h 6839191"/>
              <a:gd name="connsiteX9361" fmla="*/ 1856977 w 12192439"/>
              <a:gd name="connsiteY9361" fmla="*/ 291869 h 6839191"/>
              <a:gd name="connsiteX9362" fmla="*/ 1866126 w 12192439"/>
              <a:gd name="connsiteY9362" fmla="*/ 293163 h 6839191"/>
              <a:gd name="connsiteX9363" fmla="*/ 1881155 w 12192439"/>
              <a:gd name="connsiteY9363" fmla="*/ 295289 h 6839191"/>
              <a:gd name="connsiteX9364" fmla="*/ 1900517 w 12192439"/>
              <a:gd name="connsiteY9364" fmla="*/ 298027 h 6839191"/>
              <a:gd name="connsiteX9365" fmla="*/ 1903431 w 12192439"/>
              <a:gd name="connsiteY9365" fmla="*/ 299466 h 6839191"/>
              <a:gd name="connsiteX9366" fmla="*/ 1883303 w 12192439"/>
              <a:gd name="connsiteY9366" fmla="*/ 296171 h 6839191"/>
              <a:gd name="connsiteX9367" fmla="*/ 1881155 w 12192439"/>
              <a:gd name="connsiteY9367" fmla="*/ 295289 h 6839191"/>
              <a:gd name="connsiteX9368" fmla="*/ 1912064 w 12192439"/>
              <a:gd name="connsiteY9368" fmla="*/ 299662 h 6839191"/>
              <a:gd name="connsiteX9369" fmla="*/ 1914583 w 12192439"/>
              <a:gd name="connsiteY9369" fmla="*/ 300017 h 6839191"/>
              <a:gd name="connsiteX9370" fmla="*/ 1935020 w 12192439"/>
              <a:gd name="connsiteY9370" fmla="*/ 303045 h 6839191"/>
              <a:gd name="connsiteX9371" fmla="*/ 1938752 w 12192439"/>
              <a:gd name="connsiteY9371" fmla="*/ 305296 h 6839191"/>
              <a:gd name="connsiteX9372" fmla="*/ 1931235 w 12192439"/>
              <a:gd name="connsiteY9372" fmla="*/ 304030 h 6839191"/>
              <a:gd name="connsiteX9373" fmla="*/ 1915798 w 12192439"/>
              <a:gd name="connsiteY9373" fmla="*/ 301496 h 6839191"/>
              <a:gd name="connsiteX9374" fmla="*/ 1912064 w 12192439"/>
              <a:gd name="connsiteY9374" fmla="*/ 299662 h 6839191"/>
              <a:gd name="connsiteX9375" fmla="*/ 1944294 w 12192439"/>
              <a:gd name="connsiteY9375" fmla="*/ 304491 h 6839191"/>
              <a:gd name="connsiteX9376" fmla="*/ 1970154 w 12192439"/>
              <a:gd name="connsiteY9376" fmla="*/ 308756 h 6839191"/>
              <a:gd name="connsiteX9377" fmla="*/ 1974147 w 12192439"/>
              <a:gd name="connsiteY9377" fmla="*/ 311753 h 6839191"/>
              <a:gd name="connsiteX9378" fmla="*/ 1948419 w 12192439"/>
              <a:gd name="connsiteY9378" fmla="*/ 306976 h 6839191"/>
              <a:gd name="connsiteX9379" fmla="*/ 1944294 w 12192439"/>
              <a:gd name="connsiteY9379" fmla="*/ 304491 h 6839191"/>
              <a:gd name="connsiteX9380" fmla="*/ 1982134 w 12192439"/>
              <a:gd name="connsiteY9380" fmla="*/ 317740 h 6839191"/>
              <a:gd name="connsiteX9381" fmla="*/ 1985721 w 12192439"/>
              <a:gd name="connsiteY9381" fmla="*/ 320412 h 6839191"/>
              <a:gd name="connsiteX9382" fmla="*/ 1962592 w 12192439"/>
              <a:gd name="connsiteY9382" fmla="*/ 315447 h 6839191"/>
              <a:gd name="connsiteX9383" fmla="*/ 1958954 w 12192439"/>
              <a:gd name="connsiteY9383" fmla="*/ 313273 h 6839191"/>
              <a:gd name="connsiteX9384" fmla="*/ 1982134 w 12192439"/>
              <a:gd name="connsiteY9384" fmla="*/ 317740 h 6839191"/>
              <a:gd name="connsiteX9385" fmla="*/ 1990122 w 12192439"/>
              <a:gd name="connsiteY9385" fmla="*/ 319364 h 6839191"/>
              <a:gd name="connsiteX9386" fmla="*/ 2015175 w 12192439"/>
              <a:gd name="connsiteY9386" fmla="*/ 324678 h 6839191"/>
              <a:gd name="connsiteX9387" fmla="*/ 2019063 w 12192439"/>
              <a:gd name="connsiteY9387" fmla="*/ 328377 h 6839191"/>
              <a:gd name="connsiteX9388" fmla="*/ 1994157 w 12192439"/>
              <a:gd name="connsiteY9388" fmla="*/ 322343 h 6839191"/>
              <a:gd name="connsiteX9389" fmla="*/ 1990122 w 12192439"/>
              <a:gd name="connsiteY9389" fmla="*/ 319364 h 6839191"/>
              <a:gd name="connsiteX9390" fmla="*/ 2025390 w 12192439"/>
              <a:gd name="connsiteY9390" fmla="*/ 334340 h 6839191"/>
              <a:gd name="connsiteX9391" fmla="*/ 2029054 w 12192439"/>
              <a:gd name="connsiteY9391" fmla="*/ 337765 h 6839191"/>
              <a:gd name="connsiteX9392" fmla="*/ 2006562 w 12192439"/>
              <a:gd name="connsiteY9392" fmla="*/ 331428 h 6839191"/>
              <a:gd name="connsiteX9393" fmla="*/ 2002871 w 12192439"/>
              <a:gd name="connsiteY9393" fmla="*/ 328747 h 6839191"/>
              <a:gd name="connsiteX9394" fmla="*/ 2025390 w 12192439"/>
              <a:gd name="connsiteY9394" fmla="*/ 334340 h 6839191"/>
              <a:gd name="connsiteX9395" fmla="*/ 2032198 w 12192439"/>
              <a:gd name="connsiteY9395" fmla="*/ 336091 h 6839191"/>
              <a:gd name="connsiteX9396" fmla="*/ 2055602 w 12192439"/>
              <a:gd name="connsiteY9396" fmla="*/ 342284 h 6839191"/>
              <a:gd name="connsiteX9397" fmla="*/ 2059375 w 12192439"/>
              <a:gd name="connsiteY9397" fmla="*/ 346942 h 6839191"/>
              <a:gd name="connsiteX9398" fmla="*/ 2036327 w 12192439"/>
              <a:gd name="connsiteY9398" fmla="*/ 339910 h 6839191"/>
              <a:gd name="connsiteX9399" fmla="*/ 2032198 w 12192439"/>
              <a:gd name="connsiteY9399" fmla="*/ 336091 h 6839191"/>
              <a:gd name="connsiteX9400" fmla="*/ 2064180 w 12192439"/>
              <a:gd name="connsiteY9400" fmla="*/ 352772 h 6839191"/>
              <a:gd name="connsiteX9401" fmla="*/ 2067982 w 12192439"/>
              <a:gd name="connsiteY9401" fmla="*/ 357296 h 6839191"/>
              <a:gd name="connsiteX9402" fmla="*/ 2047361 w 12192439"/>
              <a:gd name="connsiteY9402" fmla="*/ 349946 h 6839191"/>
              <a:gd name="connsiteX9403" fmla="*/ 2043363 w 12192439"/>
              <a:gd name="connsiteY9403" fmla="*/ 346343 h 6839191"/>
              <a:gd name="connsiteX9404" fmla="*/ 2064180 w 12192439"/>
              <a:gd name="connsiteY9404" fmla="*/ 352772 h 6839191"/>
              <a:gd name="connsiteX9405" fmla="*/ 2069983 w 12192439"/>
              <a:gd name="connsiteY9405" fmla="*/ 354597 h 6839191"/>
              <a:gd name="connsiteX9406" fmla="*/ 2089488 w 12192439"/>
              <a:gd name="connsiteY9406" fmla="*/ 360771 h 6839191"/>
              <a:gd name="connsiteX9407" fmla="*/ 2101173 w 12192439"/>
              <a:gd name="connsiteY9407" fmla="*/ 364474 h 6839191"/>
              <a:gd name="connsiteX9408" fmla="*/ 2103968 w 12192439"/>
              <a:gd name="connsiteY9408" fmla="*/ 370442 h 6839191"/>
              <a:gd name="connsiteX9409" fmla="*/ 2088086 w 12192439"/>
              <a:gd name="connsiteY9409" fmla="*/ 364634 h 6839191"/>
              <a:gd name="connsiteX9410" fmla="*/ 2074193 w 12192439"/>
              <a:gd name="connsiteY9410" fmla="*/ 359553 h 6839191"/>
              <a:gd name="connsiteX9411" fmla="*/ 2069983 w 12192439"/>
              <a:gd name="connsiteY9411" fmla="*/ 354597 h 6839191"/>
              <a:gd name="connsiteX9412" fmla="*/ 2110618 w 12192439"/>
              <a:gd name="connsiteY9412" fmla="*/ 377147 h 6839191"/>
              <a:gd name="connsiteX9413" fmla="*/ 2128532 w 12192439"/>
              <a:gd name="connsiteY9413" fmla="*/ 383562 h 6839191"/>
              <a:gd name="connsiteX9414" fmla="*/ 2130311 w 12192439"/>
              <a:gd name="connsiteY9414" fmla="*/ 390177 h 6839191"/>
              <a:gd name="connsiteX9415" fmla="*/ 2113543 w 12192439"/>
              <a:gd name="connsiteY9415" fmla="*/ 383290 h 6839191"/>
              <a:gd name="connsiteX9416" fmla="*/ 2110618 w 12192439"/>
              <a:gd name="connsiteY9416" fmla="*/ 377147 h 6839191"/>
              <a:gd name="connsiteX9417" fmla="*/ 2132047 w 12192439"/>
              <a:gd name="connsiteY9417" fmla="*/ 384806 h 6839191"/>
              <a:gd name="connsiteX9418" fmla="*/ 2150250 w 12192439"/>
              <a:gd name="connsiteY9418" fmla="*/ 391129 h 6839191"/>
              <a:gd name="connsiteX9419" fmla="*/ 2150838 w 12192439"/>
              <a:gd name="connsiteY9419" fmla="*/ 398310 h 6839191"/>
              <a:gd name="connsiteX9420" fmla="*/ 2133894 w 12192439"/>
              <a:gd name="connsiteY9420" fmla="*/ 391623 h 6839191"/>
              <a:gd name="connsiteX9421" fmla="*/ 2132047 w 12192439"/>
              <a:gd name="connsiteY9421" fmla="*/ 384806 h 6839191"/>
              <a:gd name="connsiteX9422" fmla="*/ 2151218 w 12192439"/>
              <a:gd name="connsiteY9422" fmla="*/ 402683 h 6839191"/>
              <a:gd name="connsiteX9423" fmla="*/ 2151887 w 12192439"/>
              <a:gd name="connsiteY9423" fmla="*/ 409725 h 6839191"/>
              <a:gd name="connsiteX9424" fmla="*/ 2137093 w 12192439"/>
              <a:gd name="connsiteY9424" fmla="*/ 403117 h 6839191"/>
              <a:gd name="connsiteX9425" fmla="*/ 2135204 w 12192439"/>
              <a:gd name="connsiteY9425" fmla="*/ 396397 h 6839191"/>
              <a:gd name="connsiteX9426" fmla="*/ 2151218 w 12192439"/>
              <a:gd name="connsiteY9426" fmla="*/ 402683 h 6839191"/>
              <a:gd name="connsiteX9427" fmla="*/ 2154318 w 12192439"/>
              <a:gd name="connsiteY9427" fmla="*/ 403874 h 6839191"/>
              <a:gd name="connsiteX9428" fmla="*/ 2170736 w 12192439"/>
              <a:gd name="connsiteY9428" fmla="*/ 410046 h 6839191"/>
              <a:gd name="connsiteX9429" fmla="*/ 2170174 w 12192439"/>
              <a:gd name="connsiteY9429" fmla="*/ 417507 h 6839191"/>
              <a:gd name="connsiteX9430" fmla="*/ 2155011 w 12192439"/>
              <a:gd name="connsiteY9430" fmla="*/ 411090 h 6839191"/>
              <a:gd name="connsiteX9431" fmla="*/ 2154318 w 12192439"/>
              <a:gd name="connsiteY9431" fmla="*/ 403874 h 6839191"/>
              <a:gd name="connsiteX9432" fmla="*/ 2173548 w 12192439"/>
              <a:gd name="connsiteY9432" fmla="*/ 411048 h 6839191"/>
              <a:gd name="connsiteX9433" fmla="*/ 2190464 w 12192439"/>
              <a:gd name="connsiteY9433" fmla="*/ 416665 h 6839191"/>
              <a:gd name="connsiteX9434" fmla="*/ 2188592 w 12192439"/>
              <a:gd name="connsiteY9434" fmla="*/ 424631 h 6839191"/>
              <a:gd name="connsiteX9435" fmla="*/ 2174626 w 12192439"/>
              <a:gd name="connsiteY9435" fmla="*/ 419344 h 6839191"/>
              <a:gd name="connsiteX9436" fmla="*/ 2172976 w 12192439"/>
              <a:gd name="connsiteY9436" fmla="*/ 418664 h 6839191"/>
              <a:gd name="connsiteX9437" fmla="*/ 2173548 w 12192439"/>
              <a:gd name="connsiteY9437" fmla="*/ 411048 h 6839191"/>
              <a:gd name="connsiteX9438" fmla="*/ 2190370 w 12192439"/>
              <a:gd name="connsiteY9438" fmla="*/ 429309 h 6839191"/>
              <a:gd name="connsiteX9439" fmla="*/ 2204236 w 12192439"/>
              <a:gd name="connsiteY9439" fmla="*/ 433785 h 6839191"/>
              <a:gd name="connsiteX9440" fmla="*/ 2202458 w 12192439"/>
              <a:gd name="connsiteY9440" fmla="*/ 442260 h 6839191"/>
              <a:gd name="connsiteX9441" fmla="*/ 2188652 w 12192439"/>
              <a:gd name="connsiteY9441" fmla="*/ 437188 h 6839191"/>
              <a:gd name="connsiteX9442" fmla="*/ 2190370 w 12192439"/>
              <a:gd name="connsiteY9442" fmla="*/ 429309 h 6839191"/>
              <a:gd name="connsiteX9443" fmla="*/ 2206824 w 12192439"/>
              <a:gd name="connsiteY9443" fmla="*/ 434542 h 6839191"/>
              <a:gd name="connsiteX9444" fmla="*/ 2223521 w 12192439"/>
              <a:gd name="connsiteY9444" fmla="*/ 439140 h 6839191"/>
              <a:gd name="connsiteX9445" fmla="*/ 2220274 w 12192439"/>
              <a:gd name="connsiteY9445" fmla="*/ 447881 h 6839191"/>
              <a:gd name="connsiteX9446" fmla="*/ 2205026 w 12192439"/>
              <a:gd name="connsiteY9446" fmla="*/ 443140 h 6839191"/>
              <a:gd name="connsiteX9447" fmla="*/ 2206824 w 12192439"/>
              <a:gd name="connsiteY9447" fmla="*/ 434542 h 6839191"/>
              <a:gd name="connsiteX9448" fmla="*/ 2214284 w 12192439"/>
              <a:gd name="connsiteY9448" fmla="*/ 463322 h 6839191"/>
              <a:gd name="connsiteX9449" fmla="*/ 2210269 w 12192439"/>
              <a:gd name="connsiteY9449" fmla="*/ 471273 h 6839191"/>
              <a:gd name="connsiteX9450" fmla="*/ 2198005 w 12192439"/>
              <a:gd name="connsiteY9450" fmla="*/ 466232 h 6839191"/>
              <a:gd name="connsiteX9451" fmla="*/ 2200945 w 12192439"/>
              <a:gd name="connsiteY9451" fmla="*/ 458579 h 6839191"/>
              <a:gd name="connsiteX9452" fmla="*/ 2214284 w 12192439"/>
              <a:gd name="connsiteY9452" fmla="*/ 463322 h 6839191"/>
              <a:gd name="connsiteX9453" fmla="*/ 2216785 w 12192439"/>
              <a:gd name="connsiteY9453" fmla="*/ 464119 h 6839191"/>
              <a:gd name="connsiteX9454" fmla="*/ 2231134 w 12192439"/>
              <a:gd name="connsiteY9454" fmla="*/ 468491 h 6839191"/>
              <a:gd name="connsiteX9455" fmla="*/ 2226044 w 12192439"/>
              <a:gd name="connsiteY9455" fmla="*/ 476837 h 6839191"/>
              <a:gd name="connsiteX9456" fmla="*/ 2212726 w 12192439"/>
              <a:gd name="connsiteY9456" fmla="*/ 472190 h 6839191"/>
              <a:gd name="connsiteX9457" fmla="*/ 2216785 w 12192439"/>
              <a:gd name="connsiteY9457" fmla="*/ 464119 h 6839191"/>
              <a:gd name="connsiteX9458" fmla="*/ 2233635 w 12192439"/>
              <a:gd name="connsiteY9458" fmla="*/ 469178 h 6839191"/>
              <a:gd name="connsiteX9459" fmla="*/ 2248993 w 12192439"/>
              <a:gd name="connsiteY9459" fmla="*/ 473204 h 6839191"/>
              <a:gd name="connsiteX9460" fmla="*/ 2242872 w 12192439"/>
              <a:gd name="connsiteY9460" fmla="*/ 481916 h 6839191"/>
              <a:gd name="connsiteX9461" fmla="*/ 2228501 w 12192439"/>
              <a:gd name="connsiteY9461" fmla="*/ 477623 h 6839191"/>
              <a:gd name="connsiteX9462" fmla="*/ 2233635 w 12192439"/>
              <a:gd name="connsiteY9462" fmla="*/ 469178 h 6839191"/>
              <a:gd name="connsiteX9463" fmla="*/ 2239274 w 12192439"/>
              <a:gd name="connsiteY9463" fmla="*/ 490712 h 6839191"/>
              <a:gd name="connsiteX9464" fmla="*/ 2243091 w 12192439"/>
              <a:gd name="connsiteY9464" fmla="*/ 485659 h 6839191"/>
              <a:gd name="connsiteX9465" fmla="*/ 2258296 w 12192439"/>
              <a:gd name="connsiteY9465" fmla="*/ 489613 h 6839191"/>
              <a:gd name="connsiteX9466" fmla="*/ 2252416 w 12192439"/>
              <a:gd name="connsiteY9466" fmla="*/ 496463 h 6839191"/>
              <a:gd name="connsiteX9467" fmla="*/ 2250880 w 12192439"/>
              <a:gd name="connsiteY9467" fmla="*/ 498248 h 6839191"/>
              <a:gd name="connsiteX9468" fmla="*/ 2236772 w 12192439"/>
              <a:gd name="connsiteY9468" fmla="*/ 494043 h 6839191"/>
              <a:gd name="connsiteX9469" fmla="*/ 2239274 w 12192439"/>
              <a:gd name="connsiteY9469" fmla="*/ 490712 h 6839191"/>
              <a:gd name="connsiteX9470" fmla="*/ 2248379 w 12192439"/>
              <a:gd name="connsiteY9470" fmla="*/ 501138 h 6839191"/>
              <a:gd name="connsiteX9471" fmla="*/ 2241336 w 12192439"/>
              <a:gd name="connsiteY9471" fmla="*/ 509447 h 6839191"/>
              <a:gd name="connsiteX9472" fmla="*/ 2228633 w 12192439"/>
              <a:gd name="connsiteY9472" fmla="*/ 505012 h 6839191"/>
              <a:gd name="connsiteX9473" fmla="*/ 2234557 w 12192439"/>
              <a:gd name="connsiteY9473" fmla="*/ 496961 h 6839191"/>
              <a:gd name="connsiteX9474" fmla="*/ 2248379 w 12192439"/>
              <a:gd name="connsiteY9474" fmla="*/ 501138 h 6839191"/>
              <a:gd name="connsiteX9475" fmla="*/ 2250836 w 12192439"/>
              <a:gd name="connsiteY9475" fmla="*/ 501816 h 6839191"/>
              <a:gd name="connsiteX9476" fmla="*/ 2265821 w 12192439"/>
              <a:gd name="connsiteY9476" fmla="*/ 505719 h 6839191"/>
              <a:gd name="connsiteX9477" fmla="*/ 2257571 w 12192439"/>
              <a:gd name="connsiteY9477" fmla="*/ 514355 h 6839191"/>
              <a:gd name="connsiteX9478" fmla="*/ 2243705 w 12192439"/>
              <a:gd name="connsiteY9478" fmla="*/ 510199 h 6839191"/>
              <a:gd name="connsiteX9479" fmla="*/ 2250836 w 12192439"/>
              <a:gd name="connsiteY9479" fmla="*/ 501816 h 6839191"/>
              <a:gd name="connsiteX9480" fmla="*/ 2254983 w 12192439"/>
              <a:gd name="connsiteY9480" fmla="*/ 517115 h 6839191"/>
              <a:gd name="connsiteX9481" fmla="*/ 2247369 w 12192439"/>
              <a:gd name="connsiteY9481" fmla="*/ 525469 h 6839191"/>
              <a:gd name="connsiteX9482" fmla="*/ 2234908 w 12192439"/>
              <a:gd name="connsiteY9482" fmla="*/ 521083 h 6839191"/>
              <a:gd name="connsiteX9483" fmla="*/ 2241402 w 12192439"/>
              <a:gd name="connsiteY9483" fmla="*/ 512985 h 6839191"/>
              <a:gd name="connsiteX9484" fmla="*/ 2254983 w 12192439"/>
              <a:gd name="connsiteY9484" fmla="*/ 517115 h 6839191"/>
              <a:gd name="connsiteX9485" fmla="*/ 2257374 w 12192439"/>
              <a:gd name="connsiteY9485" fmla="*/ 517775 h 6839191"/>
              <a:gd name="connsiteX9486" fmla="*/ 2272118 w 12192439"/>
              <a:gd name="connsiteY9486" fmla="*/ 521647 h 6839191"/>
              <a:gd name="connsiteX9487" fmla="*/ 2263276 w 12192439"/>
              <a:gd name="connsiteY9487" fmla="*/ 530311 h 6839191"/>
              <a:gd name="connsiteX9488" fmla="*/ 2249629 w 12192439"/>
              <a:gd name="connsiteY9488" fmla="*/ 526200 h 6839191"/>
              <a:gd name="connsiteX9489" fmla="*/ 2257374 w 12192439"/>
              <a:gd name="connsiteY9489" fmla="*/ 517775 h 6839191"/>
              <a:gd name="connsiteX9490" fmla="*/ 2260665 w 12192439"/>
              <a:gd name="connsiteY9490" fmla="*/ 532944 h 6839191"/>
              <a:gd name="connsiteX9491" fmla="*/ 2252745 w 12192439"/>
              <a:gd name="connsiteY9491" fmla="*/ 541209 h 6839191"/>
              <a:gd name="connsiteX9492" fmla="*/ 2240414 w 12192439"/>
              <a:gd name="connsiteY9492" fmla="*/ 536880 h 6839191"/>
              <a:gd name="connsiteX9493" fmla="*/ 2247260 w 12192439"/>
              <a:gd name="connsiteY9493" fmla="*/ 528861 h 6839191"/>
              <a:gd name="connsiteX9494" fmla="*/ 2260665 w 12192439"/>
              <a:gd name="connsiteY9494" fmla="*/ 532944 h 6839191"/>
              <a:gd name="connsiteX9495" fmla="*/ 2262969 w 12192439"/>
              <a:gd name="connsiteY9495" fmla="*/ 533616 h 6839191"/>
              <a:gd name="connsiteX9496" fmla="*/ 2277537 w 12192439"/>
              <a:gd name="connsiteY9496" fmla="*/ 537440 h 6839191"/>
              <a:gd name="connsiteX9497" fmla="*/ 2268366 w 12192439"/>
              <a:gd name="connsiteY9497" fmla="*/ 546003 h 6839191"/>
              <a:gd name="connsiteX9498" fmla="*/ 2254961 w 12192439"/>
              <a:gd name="connsiteY9498" fmla="*/ 541940 h 6839191"/>
              <a:gd name="connsiteX9499" fmla="*/ 2262969 w 12192439"/>
              <a:gd name="connsiteY9499" fmla="*/ 533616 h 6839191"/>
              <a:gd name="connsiteX9500" fmla="*/ 2265755 w 12192439"/>
              <a:gd name="connsiteY9500" fmla="*/ 548539 h 6839191"/>
              <a:gd name="connsiteX9501" fmla="*/ 2257308 w 12192439"/>
              <a:gd name="connsiteY9501" fmla="*/ 557021 h 6839191"/>
              <a:gd name="connsiteX9502" fmla="*/ 2245329 w 12192439"/>
              <a:gd name="connsiteY9502" fmla="*/ 552719 h 6839191"/>
              <a:gd name="connsiteX9503" fmla="*/ 2252613 w 12192439"/>
              <a:gd name="connsiteY9503" fmla="*/ 544485 h 6839191"/>
              <a:gd name="connsiteX9504" fmla="*/ 2265755 w 12192439"/>
              <a:gd name="connsiteY9504" fmla="*/ 548539 h 6839191"/>
              <a:gd name="connsiteX9505" fmla="*/ 2267993 w 12192439"/>
              <a:gd name="connsiteY9505" fmla="*/ 549175 h 6839191"/>
              <a:gd name="connsiteX9506" fmla="*/ 2282342 w 12192439"/>
              <a:gd name="connsiteY9506" fmla="*/ 553010 h 6839191"/>
              <a:gd name="connsiteX9507" fmla="*/ 2272622 w 12192439"/>
              <a:gd name="connsiteY9507" fmla="*/ 561791 h 6839191"/>
              <a:gd name="connsiteX9508" fmla="*/ 2259458 w 12192439"/>
              <a:gd name="connsiteY9508" fmla="*/ 557714 h 6839191"/>
              <a:gd name="connsiteX9509" fmla="*/ 2267993 w 12192439"/>
              <a:gd name="connsiteY9509" fmla="*/ 549175 h 6839191"/>
              <a:gd name="connsiteX9510" fmla="*/ 2270033 w 12192439"/>
              <a:gd name="connsiteY9510" fmla="*/ 564215 h 6839191"/>
              <a:gd name="connsiteX9511" fmla="*/ 2261323 w 12192439"/>
              <a:gd name="connsiteY9511" fmla="*/ 572732 h 6839191"/>
              <a:gd name="connsiteX9512" fmla="*/ 2249498 w 12192439"/>
              <a:gd name="connsiteY9512" fmla="*/ 568454 h 6839191"/>
              <a:gd name="connsiteX9513" fmla="*/ 2257089 w 12192439"/>
              <a:gd name="connsiteY9513" fmla="*/ 560161 h 6839191"/>
              <a:gd name="connsiteX9514" fmla="*/ 2270033 w 12192439"/>
              <a:gd name="connsiteY9514" fmla="*/ 564215 h 6839191"/>
              <a:gd name="connsiteX9515" fmla="*/ 2259042 w 12192439"/>
              <a:gd name="connsiteY9515" fmla="*/ 575073 h 6839191"/>
              <a:gd name="connsiteX9516" fmla="*/ 2251319 w 12192439"/>
              <a:gd name="connsiteY9516" fmla="*/ 583340 h 6839191"/>
              <a:gd name="connsiteX9517" fmla="*/ 2240809 w 12192439"/>
              <a:gd name="connsiteY9517" fmla="*/ 578856 h 6839191"/>
              <a:gd name="connsiteX9518" fmla="*/ 2247435 w 12192439"/>
              <a:gd name="connsiteY9518" fmla="*/ 570832 h 6839191"/>
              <a:gd name="connsiteX9519" fmla="*/ 2259042 w 12192439"/>
              <a:gd name="connsiteY9519" fmla="*/ 575073 h 6839191"/>
              <a:gd name="connsiteX9520" fmla="*/ 2261038 w 12192439"/>
              <a:gd name="connsiteY9520" fmla="*/ 575771 h 6839191"/>
              <a:gd name="connsiteX9521" fmla="*/ 2273785 w 12192439"/>
              <a:gd name="connsiteY9521" fmla="*/ 579808 h 6839191"/>
              <a:gd name="connsiteX9522" fmla="*/ 2264812 w 12192439"/>
              <a:gd name="connsiteY9522" fmla="*/ 588384 h 6839191"/>
              <a:gd name="connsiteX9523" fmla="*/ 2253205 w 12192439"/>
              <a:gd name="connsiteY9523" fmla="*/ 584099 h 6839191"/>
              <a:gd name="connsiteX9524" fmla="*/ 2261038 w 12192439"/>
              <a:gd name="connsiteY9524" fmla="*/ 575771 h 6839191"/>
              <a:gd name="connsiteX9525" fmla="*/ 2275826 w 12192439"/>
              <a:gd name="connsiteY9525" fmla="*/ 580411 h 6839191"/>
              <a:gd name="connsiteX9526" fmla="*/ 2289823 w 12192439"/>
              <a:gd name="connsiteY9526" fmla="*/ 584264 h 6839191"/>
              <a:gd name="connsiteX9527" fmla="*/ 2279577 w 12192439"/>
              <a:gd name="connsiteY9527" fmla="*/ 593141 h 6839191"/>
              <a:gd name="connsiteX9528" fmla="*/ 2266742 w 12192439"/>
              <a:gd name="connsiteY9528" fmla="*/ 589040 h 6839191"/>
              <a:gd name="connsiteX9529" fmla="*/ 2275826 w 12192439"/>
              <a:gd name="connsiteY9529" fmla="*/ 580411 h 6839191"/>
              <a:gd name="connsiteX9530" fmla="*/ 2279029 w 12192439"/>
              <a:gd name="connsiteY9530" fmla="*/ 595958 h 6839191"/>
              <a:gd name="connsiteX9531" fmla="*/ 2434495 w 12192439"/>
              <a:gd name="connsiteY9531" fmla="*/ 623093 h 6839191"/>
              <a:gd name="connsiteX9532" fmla="*/ 2439102 w 12192439"/>
              <a:gd name="connsiteY9532" fmla="*/ 623626 h 6839191"/>
              <a:gd name="connsiteX9533" fmla="*/ 2835600 w 12192439"/>
              <a:gd name="connsiteY9533" fmla="*/ 654976 h 6839191"/>
              <a:gd name="connsiteX9534" fmla="*/ 3361433 w 12192439"/>
              <a:gd name="connsiteY9534" fmla="*/ 665591 h 6839191"/>
              <a:gd name="connsiteX9535" fmla="*/ 3730660 w 12192439"/>
              <a:gd name="connsiteY9535" fmla="*/ 670768 h 6839191"/>
              <a:gd name="connsiteX9536" fmla="*/ 4417730 w 12192439"/>
              <a:gd name="connsiteY9536" fmla="*/ 703648 h 6839191"/>
              <a:gd name="connsiteX9537" fmla="*/ 4440679 w 12192439"/>
              <a:gd name="connsiteY9537" fmla="*/ 705521 h 6839191"/>
              <a:gd name="connsiteX9538" fmla="*/ 4535349 w 12192439"/>
              <a:gd name="connsiteY9538" fmla="*/ 713463 h 6839191"/>
              <a:gd name="connsiteX9539" fmla="*/ 4933690 w 12192439"/>
              <a:gd name="connsiteY9539" fmla="*/ 782010 h 6839191"/>
              <a:gd name="connsiteX9540" fmla="*/ 5015548 w 12192439"/>
              <a:gd name="connsiteY9540" fmla="*/ 816449 h 6839191"/>
              <a:gd name="connsiteX9541" fmla="*/ 5082114 w 12192439"/>
              <a:gd name="connsiteY9541" fmla="*/ 1004812 h 6839191"/>
              <a:gd name="connsiteX9542" fmla="*/ 4947710 w 12192439"/>
              <a:gd name="connsiteY9542" fmla="*/ 1178749 h 6839191"/>
              <a:gd name="connsiteX9543" fmla="*/ 4688249 w 12192439"/>
              <a:gd name="connsiteY9543" fmla="*/ 1357746 h 6839191"/>
              <a:gd name="connsiteX9544" fmla="*/ 4671224 w 12192439"/>
              <a:gd name="connsiteY9544" fmla="*/ 1368187 h 6839191"/>
              <a:gd name="connsiteX9545" fmla="*/ 3914867 w 12192439"/>
              <a:gd name="connsiteY9545" fmla="*/ 1792860 h 6839191"/>
              <a:gd name="connsiteX9546" fmla="*/ 3551082 w 12192439"/>
              <a:gd name="connsiteY9546" fmla="*/ 1989951 h 6839191"/>
              <a:gd name="connsiteX9547" fmla="*/ 2871867 w 12192439"/>
              <a:gd name="connsiteY9547" fmla="*/ 2387719 h 6839191"/>
              <a:gd name="connsiteX9548" fmla="*/ 2372098 w 12192439"/>
              <a:gd name="connsiteY9548" fmla="*/ 2765677 h 6839191"/>
              <a:gd name="connsiteX9549" fmla="*/ 2319596 w 12192439"/>
              <a:gd name="connsiteY9549" fmla="*/ 2762935 h 6839191"/>
              <a:gd name="connsiteX9550" fmla="*/ 2846767 w 12192439"/>
              <a:gd name="connsiteY9550" fmla="*/ 2367008 h 6839191"/>
              <a:gd name="connsiteX9551" fmla="*/ 3520322 w 12192439"/>
              <a:gd name="connsiteY9551" fmla="*/ 1979426 h 6839191"/>
              <a:gd name="connsiteX9552" fmla="*/ 3873094 w 12192439"/>
              <a:gd name="connsiteY9552" fmla="*/ 1790655 h 6839191"/>
              <a:gd name="connsiteX9553" fmla="*/ 4629274 w 12192439"/>
              <a:gd name="connsiteY9553" fmla="*/ 1370704 h 6839191"/>
              <a:gd name="connsiteX9554" fmla="*/ 4643733 w 12192439"/>
              <a:gd name="connsiteY9554" fmla="*/ 1361906 h 6839191"/>
              <a:gd name="connsiteX9555" fmla="*/ 4903611 w 12192439"/>
              <a:gd name="connsiteY9555" fmla="*/ 1184792 h 6839191"/>
              <a:gd name="connsiteX9556" fmla="*/ 5041108 w 12192439"/>
              <a:gd name="connsiteY9556" fmla="*/ 1014248 h 6839191"/>
              <a:gd name="connsiteX9557" fmla="*/ 4981804 w 12192439"/>
              <a:gd name="connsiteY9557" fmla="*/ 822718 h 6839191"/>
              <a:gd name="connsiteX9558" fmla="*/ 4900605 w 12192439"/>
              <a:gd name="connsiteY9558" fmla="*/ 788199 h 6839191"/>
              <a:gd name="connsiteX9559" fmla="*/ 4506587 w 12192439"/>
              <a:gd name="connsiteY9559" fmla="*/ 721272 h 6839191"/>
              <a:gd name="connsiteX9560" fmla="*/ 4416677 w 12192439"/>
              <a:gd name="connsiteY9560" fmla="*/ 714058 h 6839191"/>
              <a:gd name="connsiteX9561" fmla="*/ 4390393 w 12192439"/>
              <a:gd name="connsiteY9561" fmla="*/ 712007 h 6839191"/>
              <a:gd name="connsiteX9562" fmla="*/ 3711770 w 12192439"/>
              <a:gd name="connsiteY9562" fmla="*/ 681697 h 6839191"/>
              <a:gd name="connsiteX9563" fmla="*/ 3355334 w 12192439"/>
              <a:gd name="connsiteY9563" fmla="*/ 677640 h 6839191"/>
              <a:gd name="connsiteX9564" fmla="*/ 2828119 w 12192439"/>
              <a:gd name="connsiteY9564" fmla="*/ 667903 h 6839191"/>
              <a:gd name="connsiteX9565" fmla="*/ 2436930 w 12192439"/>
              <a:gd name="connsiteY9565" fmla="*/ 636136 h 6839191"/>
              <a:gd name="connsiteX9566" fmla="*/ 2431357 w 12192439"/>
              <a:gd name="connsiteY9566" fmla="*/ 635467 h 6839191"/>
              <a:gd name="connsiteX9567" fmla="*/ 2269748 w 12192439"/>
              <a:gd name="connsiteY9567" fmla="*/ 604659 h 6839191"/>
              <a:gd name="connsiteX9568" fmla="*/ 2279029 w 12192439"/>
              <a:gd name="connsiteY9568" fmla="*/ 595958 h 6839191"/>
              <a:gd name="connsiteX9569" fmla="*/ 2873403 w 12192439"/>
              <a:gd name="connsiteY9569" fmla="*/ 2390176 h 6839191"/>
              <a:gd name="connsiteX9570" fmla="*/ 3552486 w 12192439"/>
              <a:gd name="connsiteY9570" fmla="*/ 1992469 h 6839191"/>
              <a:gd name="connsiteX9571" fmla="*/ 3916228 w 12192439"/>
              <a:gd name="connsiteY9571" fmla="*/ 1795399 h 6839191"/>
              <a:gd name="connsiteX9572" fmla="*/ 4672715 w 12192439"/>
              <a:gd name="connsiteY9572" fmla="*/ 1370642 h 6839191"/>
              <a:gd name="connsiteX9573" fmla="*/ 4689741 w 12192439"/>
              <a:gd name="connsiteY9573" fmla="*/ 1360201 h 6839191"/>
              <a:gd name="connsiteX9574" fmla="*/ 4949597 w 12192439"/>
              <a:gd name="connsiteY9574" fmla="*/ 1180930 h 6839191"/>
              <a:gd name="connsiteX9575" fmla="*/ 5084835 w 12192439"/>
              <a:gd name="connsiteY9575" fmla="*/ 1005777 h 6839191"/>
              <a:gd name="connsiteX9576" fmla="*/ 5016974 w 12192439"/>
              <a:gd name="connsiteY9576" fmla="*/ 813939 h 6839191"/>
              <a:gd name="connsiteX9577" fmla="*/ 4934590 w 12192439"/>
              <a:gd name="connsiteY9577" fmla="*/ 779268 h 6839191"/>
              <a:gd name="connsiteX9578" fmla="*/ 4535613 w 12192439"/>
              <a:gd name="connsiteY9578" fmla="*/ 710587 h 6839191"/>
              <a:gd name="connsiteX9579" fmla="*/ 4440898 w 12192439"/>
              <a:gd name="connsiteY9579" fmla="*/ 702645 h 6839191"/>
              <a:gd name="connsiteX9580" fmla="*/ 4417971 w 12192439"/>
              <a:gd name="connsiteY9580" fmla="*/ 700771 h 6839191"/>
              <a:gd name="connsiteX9581" fmla="*/ 3730726 w 12192439"/>
              <a:gd name="connsiteY9581" fmla="*/ 667883 h 6839191"/>
              <a:gd name="connsiteX9582" fmla="*/ 3361455 w 12192439"/>
              <a:gd name="connsiteY9582" fmla="*/ 662705 h 6839191"/>
              <a:gd name="connsiteX9583" fmla="*/ 2835732 w 12192439"/>
              <a:gd name="connsiteY9583" fmla="*/ 652093 h 6839191"/>
              <a:gd name="connsiteX9584" fmla="*/ 2439431 w 12192439"/>
              <a:gd name="connsiteY9584" fmla="*/ 620759 h 6839191"/>
              <a:gd name="connsiteX9585" fmla="*/ 2434824 w 12192439"/>
              <a:gd name="connsiteY9585" fmla="*/ 620228 h 6839191"/>
              <a:gd name="connsiteX9586" fmla="*/ 2281530 w 12192439"/>
              <a:gd name="connsiteY9586" fmla="*/ 593705 h 6839191"/>
              <a:gd name="connsiteX9587" fmla="*/ 2291885 w 12192439"/>
              <a:gd name="connsiteY9587" fmla="*/ 584788 h 6839191"/>
              <a:gd name="connsiteX9588" fmla="*/ 2438027 w 12192439"/>
              <a:gd name="connsiteY9588" fmla="*/ 607955 h 6839191"/>
              <a:gd name="connsiteX9589" fmla="*/ 2441603 w 12192439"/>
              <a:gd name="connsiteY9589" fmla="*/ 608352 h 6839191"/>
              <a:gd name="connsiteX9590" fmla="*/ 2843213 w 12192439"/>
              <a:gd name="connsiteY9590" fmla="*/ 639271 h 6839191"/>
              <a:gd name="connsiteX9591" fmla="*/ 3366896 w 12192439"/>
              <a:gd name="connsiteY9591" fmla="*/ 650711 h 6839191"/>
              <a:gd name="connsiteX9592" fmla="*/ 3749616 w 12192439"/>
              <a:gd name="connsiteY9592" fmla="*/ 657056 h 6839191"/>
              <a:gd name="connsiteX9593" fmla="*/ 4445286 w 12192439"/>
              <a:gd name="connsiteY9593" fmla="*/ 692511 h 6839191"/>
              <a:gd name="connsiteX9594" fmla="*/ 4464221 w 12192439"/>
              <a:gd name="connsiteY9594" fmla="*/ 694121 h 6839191"/>
              <a:gd name="connsiteX9595" fmla="*/ 4564376 w 12192439"/>
              <a:gd name="connsiteY9595" fmla="*/ 702875 h 6839191"/>
              <a:gd name="connsiteX9596" fmla="*/ 4967631 w 12192439"/>
              <a:gd name="connsiteY9596" fmla="*/ 773171 h 6839191"/>
              <a:gd name="connsiteX9597" fmla="*/ 5050674 w 12192439"/>
              <a:gd name="connsiteY9597" fmla="*/ 807763 h 6839191"/>
              <a:gd name="connsiteX9598" fmla="*/ 5125730 w 12192439"/>
              <a:gd name="connsiteY9598" fmla="*/ 996416 h 6839191"/>
              <a:gd name="connsiteX9599" fmla="*/ 4993630 w 12192439"/>
              <a:gd name="connsiteY9599" fmla="*/ 1174829 h 6839191"/>
              <a:gd name="connsiteX9600" fmla="*/ 4733862 w 12192439"/>
              <a:gd name="connsiteY9600" fmla="*/ 1356142 h 6839191"/>
              <a:gd name="connsiteX9601" fmla="*/ 4714620 w 12192439"/>
              <a:gd name="connsiteY9601" fmla="*/ 1368051 h 6839191"/>
              <a:gd name="connsiteX9602" fmla="*/ 3957826 w 12192439"/>
              <a:gd name="connsiteY9602" fmla="*/ 1797483 h 6839191"/>
              <a:gd name="connsiteX9603" fmla="*/ 3583180 w 12192439"/>
              <a:gd name="connsiteY9603" fmla="*/ 2002911 h 6839191"/>
              <a:gd name="connsiteX9604" fmla="*/ 2898436 w 12192439"/>
              <a:gd name="connsiteY9604" fmla="*/ 2410821 h 6839191"/>
              <a:gd name="connsiteX9605" fmla="*/ 2428922 w 12192439"/>
              <a:gd name="connsiteY9605" fmla="*/ 2767784 h 6839191"/>
              <a:gd name="connsiteX9606" fmla="*/ 2376047 w 12192439"/>
              <a:gd name="connsiteY9606" fmla="*/ 2765831 h 6839191"/>
              <a:gd name="connsiteX9607" fmla="*/ 2873403 w 12192439"/>
              <a:gd name="connsiteY9607" fmla="*/ 2390176 h 6839191"/>
              <a:gd name="connsiteX9608" fmla="*/ 2427189 w 12192439"/>
              <a:gd name="connsiteY9608" fmla="*/ 2769473 h 6839191"/>
              <a:gd name="connsiteX9609" fmla="*/ 2381466 w 12192439"/>
              <a:gd name="connsiteY9609" fmla="*/ 2814889 h 6839191"/>
              <a:gd name="connsiteX9610" fmla="*/ 2330675 w 12192439"/>
              <a:gd name="connsiteY9610" fmla="*/ 2811773 h 6839191"/>
              <a:gd name="connsiteX9611" fmla="*/ 2374357 w 12192439"/>
              <a:gd name="connsiteY9611" fmla="*/ 2767498 h 6839191"/>
              <a:gd name="connsiteX9612" fmla="*/ 2427189 w 12192439"/>
              <a:gd name="connsiteY9612" fmla="*/ 2769473 h 6839191"/>
              <a:gd name="connsiteX9613" fmla="*/ 2431336 w 12192439"/>
              <a:gd name="connsiteY9613" fmla="*/ 2769605 h 6839191"/>
              <a:gd name="connsiteX9614" fmla="*/ 2484518 w 12192439"/>
              <a:gd name="connsiteY9614" fmla="*/ 2770855 h 6839191"/>
              <a:gd name="connsiteX9615" fmla="*/ 2436667 w 12192439"/>
              <a:gd name="connsiteY9615" fmla="*/ 2817390 h 6839191"/>
              <a:gd name="connsiteX9616" fmla="*/ 2385437 w 12192439"/>
              <a:gd name="connsiteY9616" fmla="*/ 2815086 h 6839191"/>
              <a:gd name="connsiteX9617" fmla="*/ 2431336 w 12192439"/>
              <a:gd name="connsiteY9617" fmla="*/ 2769605 h 6839191"/>
              <a:gd name="connsiteX9618" fmla="*/ 2434934 w 12192439"/>
              <a:gd name="connsiteY9618" fmla="*/ 2819167 h 6839191"/>
              <a:gd name="connsiteX9619" fmla="*/ 2392370 w 12192439"/>
              <a:gd name="connsiteY9619" fmla="*/ 2863858 h 6839191"/>
              <a:gd name="connsiteX9620" fmla="*/ 2343181 w 12192439"/>
              <a:gd name="connsiteY9620" fmla="*/ 2860370 h 6839191"/>
              <a:gd name="connsiteX9621" fmla="*/ 2383726 w 12192439"/>
              <a:gd name="connsiteY9621" fmla="*/ 2816841 h 6839191"/>
              <a:gd name="connsiteX9622" fmla="*/ 2434934 w 12192439"/>
              <a:gd name="connsiteY9622" fmla="*/ 2819167 h 6839191"/>
              <a:gd name="connsiteX9623" fmla="*/ 2439102 w 12192439"/>
              <a:gd name="connsiteY9623" fmla="*/ 2819320 h 6839191"/>
              <a:gd name="connsiteX9624" fmla="*/ 2490990 w 12192439"/>
              <a:gd name="connsiteY9624" fmla="*/ 2820900 h 6839191"/>
              <a:gd name="connsiteX9625" fmla="*/ 2446233 w 12192439"/>
              <a:gd name="connsiteY9625" fmla="*/ 2866733 h 6839191"/>
              <a:gd name="connsiteX9626" fmla="*/ 2396319 w 12192439"/>
              <a:gd name="connsiteY9626" fmla="*/ 2864100 h 6839191"/>
              <a:gd name="connsiteX9627" fmla="*/ 2439102 w 12192439"/>
              <a:gd name="connsiteY9627" fmla="*/ 2819320 h 6839191"/>
              <a:gd name="connsiteX9628" fmla="*/ 2444456 w 12192439"/>
              <a:gd name="connsiteY9628" fmla="*/ 2868597 h 6839191"/>
              <a:gd name="connsiteX9629" fmla="*/ 2404701 w 12192439"/>
              <a:gd name="connsiteY9629" fmla="*/ 2912543 h 6839191"/>
              <a:gd name="connsiteX9630" fmla="*/ 2356981 w 12192439"/>
              <a:gd name="connsiteY9630" fmla="*/ 2908682 h 6839191"/>
              <a:gd name="connsiteX9631" fmla="*/ 2394630 w 12192439"/>
              <a:gd name="connsiteY9631" fmla="*/ 2865943 h 6839191"/>
              <a:gd name="connsiteX9632" fmla="*/ 2444456 w 12192439"/>
              <a:gd name="connsiteY9632" fmla="*/ 2868597 h 6839191"/>
              <a:gd name="connsiteX9633" fmla="*/ 2448471 w 12192439"/>
              <a:gd name="connsiteY9633" fmla="*/ 2868773 h 6839191"/>
              <a:gd name="connsiteX9634" fmla="*/ 2499042 w 12192439"/>
              <a:gd name="connsiteY9634" fmla="*/ 2870682 h 6839191"/>
              <a:gd name="connsiteX9635" fmla="*/ 2457071 w 12192439"/>
              <a:gd name="connsiteY9635" fmla="*/ 2915834 h 6839191"/>
              <a:gd name="connsiteX9636" fmla="*/ 2408628 w 12192439"/>
              <a:gd name="connsiteY9636" fmla="*/ 2912806 h 6839191"/>
              <a:gd name="connsiteX9637" fmla="*/ 2448471 w 12192439"/>
              <a:gd name="connsiteY9637" fmla="*/ 2868773 h 6839191"/>
              <a:gd name="connsiteX9638" fmla="*/ 2455338 w 12192439"/>
              <a:gd name="connsiteY9638" fmla="*/ 2917765 h 6839191"/>
              <a:gd name="connsiteX9639" fmla="*/ 2418215 w 12192439"/>
              <a:gd name="connsiteY9639" fmla="*/ 2961030 h 6839191"/>
              <a:gd name="connsiteX9640" fmla="*/ 2371900 w 12192439"/>
              <a:gd name="connsiteY9640" fmla="*/ 2956818 h 6839191"/>
              <a:gd name="connsiteX9641" fmla="*/ 2406982 w 12192439"/>
              <a:gd name="connsiteY9641" fmla="*/ 2914715 h 6839191"/>
              <a:gd name="connsiteX9642" fmla="*/ 2455338 w 12192439"/>
              <a:gd name="connsiteY9642" fmla="*/ 2917765 h 6839191"/>
              <a:gd name="connsiteX9643" fmla="*/ 2459550 w 12192439"/>
              <a:gd name="connsiteY9643" fmla="*/ 2917984 h 6839191"/>
              <a:gd name="connsiteX9644" fmla="*/ 2508410 w 12192439"/>
              <a:gd name="connsiteY9644" fmla="*/ 2920156 h 6839191"/>
              <a:gd name="connsiteX9645" fmla="*/ 2469138 w 12192439"/>
              <a:gd name="connsiteY9645" fmla="*/ 2964672 h 6839191"/>
              <a:gd name="connsiteX9646" fmla="*/ 2422187 w 12192439"/>
              <a:gd name="connsiteY9646" fmla="*/ 2961359 h 6839191"/>
              <a:gd name="connsiteX9647" fmla="*/ 2459550 w 12192439"/>
              <a:gd name="connsiteY9647" fmla="*/ 2917984 h 6839191"/>
              <a:gd name="connsiteX9648" fmla="*/ 2467449 w 12192439"/>
              <a:gd name="connsiteY9648" fmla="*/ 2966691 h 6839191"/>
              <a:gd name="connsiteX9649" fmla="*/ 2432761 w 12192439"/>
              <a:gd name="connsiteY9649" fmla="*/ 3009276 h 6839191"/>
              <a:gd name="connsiteX9650" fmla="*/ 2387807 w 12192439"/>
              <a:gd name="connsiteY9650" fmla="*/ 3004713 h 6839191"/>
              <a:gd name="connsiteX9651" fmla="*/ 2388816 w 12192439"/>
              <a:gd name="connsiteY9651" fmla="*/ 3003396 h 6839191"/>
              <a:gd name="connsiteX9652" fmla="*/ 2420541 w 12192439"/>
              <a:gd name="connsiteY9652" fmla="*/ 2963334 h 6839191"/>
              <a:gd name="connsiteX9653" fmla="*/ 2467449 w 12192439"/>
              <a:gd name="connsiteY9653" fmla="*/ 2966691 h 6839191"/>
              <a:gd name="connsiteX9654" fmla="*/ 2431160 w 12192439"/>
              <a:gd name="connsiteY9654" fmla="*/ 3011360 h 6839191"/>
              <a:gd name="connsiteX9655" fmla="*/ 2411348 w 12192439"/>
              <a:gd name="connsiteY9655" fmla="*/ 3037491 h 6839191"/>
              <a:gd name="connsiteX9656" fmla="*/ 2403932 w 12192439"/>
              <a:gd name="connsiteY9656" fmla="*/ 3047539 h 6839191"/>
              <a:gd name="connsiteX9657" fmla="*/ 2400685 w 12192439"/>
              <a:gd name="connsiteY9657" fmla="*/ 3051949 h 6839191"/>
              <a:gd name="connsiteX9658" fmla="*/ 2356564 w 12192439"/>
              <a:gd name="connsiteY9658" fmla="*/ 3045916 h 6839191"/>
              <a:gd name="connsiteX9659" fmla="*/ 2378702 w 12192439"/>
              <a:gd name="connsiteY9659" fmla="*/ 3016692 h 6839191"/>
              <a:gd name="connsiteX9660" fmla="*/ 2386249 w 12192439"/>
              <a:gd name="connsiteY9660" fmla="*/ 3006775 h 6839191"/>
              <a:gd name="connsiteX9661" fmla="*/ 2431160 w 12192439"/>
              <a:gd name="connsiteY9661" fmla="*/ 3011360 h 6839191"/>
              <a:gd name="connsiteX9662" fmla="*/ 2406653 w 12192439"/>
              <a:gd name="connsiteY9662" fmla="*/ 3049536 h 6839191"/>
              <a:gd name="connsiteX9663" fmla="*/ 2414069 w 12192439"/>
              <a:gd name="connsiteY9663" fmla="*/ 3039465 h 6839191"/>
              <a:gd name="connsiteX9664" fmla="*/ 2435131 w 12192439"/>
              <a:gd name="connsiteY9664" fmla="*/ 3011711 h 6839191"/>
              <a:gd name="connsiteX9665" fmla="*/ 2480700 w 12192439"/>
              <a:gd name="connsiteY9665" fmla="*/ 3015397 h 6839191"/>
              <a:gd name="connsiteX9666" fmla="*/ 2448273 w 12192439"/>
              <a:gd name="connsiteY9666" fmla="*/ 3057346 h 6839191"/>
              <a:gd name="connsiteX9667" fmla="*/ 2404503 w 12192439"/>
              <a:gd name="connsiteY9667" fmla="*/ 3052432 h 6839191"/>
              <a:gd name="connsiteX9668" fmla="*/ 2406653 w 12192439"/>
              <a:gd name="connsiteY9668" fmla="*/ 3049536 h 6839191"/>
              <a:gd name="connsiteX9669" fmla="*/ 2484891 w 12192439"/>
              <a:gd name="connsiteY9669" fmla="*/ 3015682 h 6839191"/>
              <a:gd name="connsiteX9670" fmla="*/ 2531118 w 12192439"/>
              <a:gd name="connsiteY9670" fmla="*/ 3018491 h 6839191"/>
              <a:gd name="connsiteX9671" fmla="*/ 2496650 w 12192439"/>
              <a:gd name="connsiteY9671" fmla="*/ 3061712 h 6839191"/>
              <a:gd name="connsiteX9672" fmla="*/ 2452310 w 12192439"/>
              <a:gd name="connsiteY9672" fmla="*/ 3057741 h 6839191"/>
              <a:gd name="connsiteX9673" fmla="*/ 2484891 w 12192439"/>
              <a:gd name="connsiteY9673" fmla="*/ 3015682 h 6839191"/>
              <a:gd name="connsiteX9674" fmla="*/ 2494983 w 12192439"/>
              <a:gd name="connsiteY9674" fmla="*/ 3063906 h 6839191"/>
              <a:gd name="connsiteX9675" fmla="*/ 2464728 w 12192439"/>
              <a:gd name="connsiteY9675" fmla="*/ 3105241 h 6839191"/>
              <a:gd name="connsiteX9676" fmla="*/ 2421879 w 12192439"/>
              <a:gd name="connsiteY9676" fmla="*/ 3099975 h 6839191"/>
              <a:gd name="connsiteX9677" fmla="*/ 2434934 w 12192439"/>
              <a:gd name="connsiteY9677" fmla="*/ 3081678 h 6839191"/>
              <a:gd name="connsiteX9678" fmla="*/ 2439300 w 12192439"/>
              <a:gd name="connsiteY9678" fmla="*/ 3075557 h 6839191"/>
              <a:gd name="connsiteX9679" fmla="*/ 2450686 w 12192439"/>
              <a:gd name="connsiteY9679" fmla="*/ 3059913 h 6839191"/>
              <a:gd name="connsiteX9680" fmla="*/ 2494983 w 12192439"/>
              <a:gd name="connsiteY9680" fmla="*/ 3063906 h 6839191"/>
              <a:gd name="connsiteX9681" fmla="*/ 2499196 w 12192439"/>
              <a:gd name="connsiteY9681" fmla="*/ 3064235 h 6839191"/>
              <a:gd name="connsiteX9682" fmla="*/ 2544216 w 12192439"/>
              <a:gd name="connsiteY9682" fmla="*/ 3067351 h 6839191"/>
              <a:gd name="connsiteX9683" fmla="*/ 2511899 w 12192439"/>
              <a:gd name="connsiteY9683" fmla="*/ 3109958 h 6839191"/>
              <a:gd name="connsiteX9684" fmla="*/ 2468765 w 12192439"/>
              <a:gd name="connsiteY9684" fmla="*/ 3105680 h 6839191"/>
              <a:gd name="connsiteX9685" fmla="*/ 2499196 w 12192439"/>
              <a:gd name="connsiteY9685" fmla="*/ 3064235 h 6839191"/>
              <a:gd name="connsiteX9686" fmla="*/ 2489805 w 12192439"/>
              <a:gd name="connsiteY9686" fmla="*/ 3147739 h 6839191"/>
              <a:gd name="connsiteX9687" fmla="*/ 2514488 w 12192439"/>
              <a:gd name="connsiteY9687" fmla="*/ 3112591 h 6839191"/>
              <a:gd name="connsiteX9688" fmla="*/ 2558324 w 12192439"/>
              <a:gd name="connsiteY9688" fmla="*/ 3116014 h 6839191"/>
              <a:gd name="connsiteX9689" fmla="*/ 2527959 w 12192439"/>
              <a:gd name="connsiteY9689" fmla="*/ 3158029 h 6839191"/>
              <a:gd name="connsiteX9690" fmla="*/ 2485944 w 12192439"/>
              <a:gd name="connsiteY9690" fmla="*/ 3153443 h 6839191"/>
              <a:gd name="connsiteX9691" fmla="*/ 2489805 w 12192439"/>
              <a:gd name="connsiteY9691" fmla="*/ 3147739 h 6839191"/>
              <a:gd name="connsiteX9692" fmla="*/ 2526313 w 12192439"/>
              <a:gd name="connsiteY9692" fmla="*/ 3160376 h 6839191"/>
              <a:gd name="connsiteX9693" fmla="*/ 2511921 w 12192439"/>
              <a:gd name="connsiteY9693" fmla="*/ 3181745 h 6839191"/>
              <a:gd name="connsiteX9694" fmla="*/ 2499635 w 12192439"/>
              <a:gd name="connsiteY9694" fmla="*/ 3200526 h 6839191"/>
              <a:gd name="connsiteX9695" fmla="*/ 2458585 w 12192439"/>
              <a:gd name="connsiteY9695" fmla="*/ 3194580 h 6839191"/>
              <a:gd name="connsiteX9696" fmla="*/ 2484364 w 12192439"/>
              <a:gd name="connsiteY9696" fmla="*/ 3155769 h 6839191"/>
              <a:gd name="connsiteX9697" fmla="*/ 2526313 w 12192439"/>
              <a:gd name="connsiteY9697" fmla="*/ 3160376 h 6839191"/>
              <a:gd name="connsiteX9698" fmla="*/ 2515036 w 12192439"/>
              <a:gd name="connsiteY9698" fmla="*/ 3183808 h 6839191"/>
              <a:gd name="connsiteX9699" fmla="*/ 2530592 w 12192439"/>
              <a:gd name="connsiteY9699" fmla="*/ 3160793 h 6839191"/>
              <a:gd name="connsiteX9700" fmla="*/ 2573243 w 12192439"/>
              <a:gd name="connsiteY9700" fmla="*/ 3164501 h 6839191"/>
              <a:gd name="connsiteX9701" fmla="*/ 2544765 w 12192439"/>
              <a:gd name="connsiteY9701" fmla="*/ 3205967 h 6839191"/>
              <a:gd name="connsiteX9702" fmla="*/ 2503759 w 12192439"/>
              <a:gd name="connsiteY9702" fmla="*/ 3201097 h 6839191"/>
              <a:gd name="connsiteX9703" fmla="*/ 2515036 w 12192439"/>
              <a:gd name="connsiteY9703" fmla="*/ 3183808 h 6839191"/>
              <a:gd name="connsiteX9704" fmla="*/ 2543163 w 12192439"/>
              <a:gd name="connsiteY9704" fmla="*/ 3208402 h 6839191"/>
              <a:gd name="connsiteX9705" fmla="*/ 2537064 w 12192439"/>
              <a:gd name="connsiteY9705" fmla="*/ 3217815 h 6839191"/>
              <a:gd name="connsiteX9706" fmla="*/ 2517976 w 12192439"/>
              <a:gd name="connsiteY9706" fmla="*/ 3247982 h 6839191"/>
              <a:gd name="connsiteX9707" fmla="*/ 2477980 w 12192439"/>
              <a:gd name="connsiteY9707" fmla="*/ 3241729 h 6839191"/>
              <a:gd name="connsiteX9708" fmla="*/ 2502201 w 12192439"/>
              <a:gd name="connsiteY9708" fmla="*/ 3203488 h 6839191"/>
              <a:gd name="connsiteX9709" fmla="*/ 2543163 w 12192439"/>
              <a:gd name="connsiteY9709" fmla="*/ 3208402 h 6839191"/>
              <a:gd name="connsiteX9710" fmla="*/ 2540289 w 12192439"/>
              <a:gd name="connsiteY9710" fmla="*/ 3219899 h 6839191"/>
              <a:gd name="connsiteX9711" fmla="*/ 2547463 w 12192439"/>
              <a:gd name="connsiteY9711" fmla="*/ 3208863 h 6839191"/>
              <a:gd name="connsiteX9712" fmla="*/ 2589040 w 12192439"/>
              <a:gd name="connsiteY9712" fmla="*/ 3212834 h 6839191"/>
              <a:gd name="connsiteX9713" fmla="*/ 2562273 w 12192439"/>
              <a:gd name="connsiteY9713" fmla="*/ 3253774 h 6839191"/>
              <a:gd name="connsiteX9714" fmla="*/ 2522145 w 12192439"/>
              <a:gd name="connsiteY9714" fmla="*/ 3248575 h 6839191"/>
              <a:gd name="connsiteX9715" fmla="*/ 2540289 w 12192439"/>
              <a:gd name="connsiteY9715" fmla="*/ 3219899 h 6839191"/>
              <a:gd name="connsiteX9716" fmla="*/ 2560715 w 12192439"/>
              <a:gd name="connsiteY9716" fmla="*/ 3256297 h 6839191"/>
              <a:gd name="connsiteX9717" fmla="*/ 2536866 w 12192439"/>
              <a:gd name="connsiteY9717" fmla="*/ 3295306 h 6839191"/>
              <a:gd name="connsiteX9718" fmla="*/ 2497835 w 12192439"/>
              <a:gd name="connsiteY9718" fmla="*/ 3288768 h 6839191"/>
              <a:gd name="connsiteX9719" fmla="*/ 2520587 w 12192439"/>
              <a:gd name="connsiteY9719" fmla="*/ 3251076 h 6839191"/>
              <a:gd name="connsiteX9720" fmla="*/ 2560715 w 12192439"/>
              <a:gd name="connsiteY9720" fmla="*/ 3256297 h 6839191"/>
              <a:gd name="connsiteX9721" fmla="*/ 2565037 w 12192439"/>
              <a:gd name="connsiteY9721" fmla="*/ 3256802 h 6839191"/>
              <a:gd name="connsiteX9722" fmla="*/ 2605538 w 12192439"/>
              <a:gd name="connsiteY9722" fmla="*/ 3261036 h 6839191"/>
              <a:gd name="connsiteX9723" fmla="*/ 2587350 w 12192439"/>
              <a:gd name="connsiteY9723" fmla="*/ 3289953 h 6839191"/>
              <a:gd name="connsiteX9724" fmla="*/ 2580395 w 12192439"/>
              <a:gd name="connsiteY9724" fmla="*/ 3301428 h 6839191"/>
              <a:gd name="connsiteX9725" fmla="*/ 2541079 w 12192439"/>
              <a:gd name="connsiteY9725" fmla="*/ 3295943 h 6839191"/>
              <a:gd name="connsiteX9726" fmla="*/ 2565037 w 12192439"/>
              <a:gd name="connsiteY9726" fmla="*/ 3256802 h 6839191"/>
              <a:gd name="connsiteX9727" fmla="*/ 2578837 w 12192439"/>
              <a:gd name="connsiteY9727" fmla="*/ 3304038 h 6839191"/>
              <a:gd name="connsiteX9728" fmla="*/ 2556371 w 12192439"/>
              <a:gd name="connsiteY9728" fmla="*/ 3342521 h 6839191"/>
              <a:gd name="connsiteX9729" fmla="*/ 2518239 w 12192439"/>
              <a:gd name="connsiteY9729" fmla="*/ 3335720 h 6839191"/>
              <a:gd name="connsiteX9730" fmla="*/ 2539543 w 12192439"/>
              <a:gd name="connsiteY9730" fmla="*/ 3298531 h 6839191"/>
              <a:gd name="connsiteX9731" fmla="*/ 2578837 w 12192439"/>
              <a:gd name="connsiteY9731" fmla="*/ 3304038 h 6839191"/>
              <a:gd name="connsiteX9732" fmla="*/ 2583203 w 12192439"/>
              <a:gd name="connsiteY9732" fmla="*/ 3304587 h 6839191"/>
              <a:gd name="connsiteX9733" fmla="*/ 2622739 w 12192439"/>
              <a:gd name="connsiteY9733" fmla="*/ 3309129 h 6839191"/>
              <a:gd name="connsiteX9734" fmla="*/ 2612471 w 12192439"/>
              <a:gd name="connsiteY9734" fmla="*/ 3326022 h 6839191"/>
              <a:gd name="connsiteX9735" fmla="*/ 2599022 w 12192439"/>
              <a:gd name="connsiteY9735" fmla="*/ 3348972 h 6839191"/>
              <a:gd name="connsiteX9736" fmla="*/ 2560605 w 12192439"/>
              <a:gd name="connsiteY9736" fmla="*/ 3343245 h 6839191"/>
              <a:gd name="connsiteX9737" fmla="*/ 2583203 w 12192439"/>
              <a:gd name="connsiteY9737" fmla="*/ 3304587 h 6839191"/>
              <a:gd name="connsiteX9738" fmla="*/ 2597464 w 12192439"/>
              <a:gd name="connsiteY9738" fmla="*/ 3351670 h 6839191"/>
              <a:gd name="connsiteX9739" fmla="*/ 2576270 w 12192439"/>
              <a:gd name="connsiteY9739" fmla="*/ 3389670 h 6839191"/>
              <a:gd name="connsiteX9740" fmla="*/ 2539280 w 12192439"/>
              <a:gd name="connsiteY9740" fmla="*/ 3382627 h 6839191"/>
              <a:gd name="connsiteX9741" fmla="*/ 2559114 w 12192439"/>
              <a:gd name="connsiteY9741" fmla="*/ 3345922 h 6839191"/>
              <a:gd name="connsiteX9742" fmla="*/ 2597464 w 12192439"/>
              <a:gd name="connsiteY9742" fmla="*/ 3351670 h 6839191"/>
              <a:gd name="connsiteX9743" fmla="*/ 2601874 w 12192439"/>
              <a:gd name="connsiteY9743" fmla="*/ 3352284 h 6839191"/>
              <a:gd name="connsiteX9744" fmla="*/ 2640576 w 12192439"/>
              <a:gd name="connsiteY9744" fmla="*/ 3357067 h 6839191"/>
              <a:gd name="connsiteX9745" fmla="*/ 2637614 w 12192439"/>
              <a:gd name="connsiteY9745" fmla="*/ 3362092 h 6839191"/>
              <a:gd name="connsiteX9746" fmla="*/ 2618132 w 12192439"/>
              <a:gd name="connsiteY9746" fmla="*/ 3396449 h 6839191"/>
              <a:gd name="connsiteX9747" fmla="*/ 2580549 w 12192439"/>
              <a:gd name="connsiteY9747" fmla="*/ 3390416 h 6839191"/>
              <a:gd name="connsiteX9748" fmla="*/ 2601874 w 12192439"/>
              <a:gd name="connsiteY9748" fmla="*/ 3352284 h 6839191"/>
              <a:gd name="connsiteX9749" fmla="*/ 2616728 w 12192439"/>
              <a:gd name="connsiteY9749" fmla="*/ 3398994 h 6839191"/>
              <a:gd name="connsiteX9750" fmla="*/ 2596740 w 12192439"/>
              <a:gd name="connsiteY9750" fmla="*/ 3436709 h 6839191"/>
              <a:gd name="connsiteX9751" fmla="*/ 2560518 w 12192439"/>
              <a:gd name="connsiteY9751" fmla="*/ 3429425 h 6839191"/>
              <a:gd name="connsiteX9752" fmla="*/ 2579188 w 12192439"/>
              <a:gd name="connsiteY9752" fmla="*/ 3392983 h 6839191"/>
              <a:gd name="connsiteX9753" fmla="*/ 2616728 w 12192439"/>
              <a:gd name="connsiteY9753" fmla="*/ 3398994 h 6839191"/>
              <a:gd name="connsiteX9754" fmla="*/ 2621203 w 12192439"/>
              <a:gd name="connsiteY9754" fmla="*/ 3399653 h 6839191"/>
              <a:gd name="connsiteX9755" fmla="*/ 2659094 w 12192439"/>
              <a:gd name="connsiteY9755" fmla="*/ 3404699 h 6839191"/>
              <a:gd name="connsiteX9756" fmla="*/ 2637790 w 12192439"/>
              <a:gd name="connsiteY9756" fmla="*/ 3443796 h 6839191"/>
              <a:gd name="connsiteX9757" fmla="*/ 2601085 w 12192439"/>
              <a:gd name="connsiteY9757" fmla="*/ 3437543 h 6839191"/>
              <a:gd name="connsiteX9758" fmla="*/ 2621203 w 12192439"/>
              <a:gd name="connsiteY9758" fmla="*/ 3399653 h 6839191"/>
              <a:gd name="connsiteX9759" fmla="*/ 2636408 w 12192439"/>
              <a:gd name="connsiteY9759" fmla="*/ 3446428 h 6839191"/>
              <a:gd name="connsiteX9760" fmla="*/ 2617693 w 12192439"/>
              <a:gd name="connsiteY9760" fmla="*/ 3483748 h 6839191"/>
              <a:gd name="connsiteX9761" fmla="*/ 2582414 w 12192439"/>
              <a:gd name="connsiteY9761" fmla="*/ 3476201 h 6839191"/>
              <a:gd name="connsiteX9762" fmla="*/ 2599746 w 12192439"/>
              <a:gd name="connsiteY9762" fmla="*/ 3440154 h 6839191"/>
              <a:gd name="connsiteX9763" fmla="*/ 2636408 w 12192439"/>
              <a:gd name="connsiteY9763" fmla="*/ 3446428 h 6839191"/>
              <a:gd name="connsiteX9764" fmla="*/ 2616421 w 12192439"/>
              <a:gd name="connsiteY9764" fmla="*/ 3486447 h 6839191"/>
              <a:gd name="connsiteX9765" fmla="*/ 2600448 w 12192439"/>
              <a:gd name="connsiteY9765" fmla="*/ 3521924 h 6839191"/>
              <a:gd name="connsiteX9766" fmla="*/ 2566771 w 12192439"/>
              <a:gd name="connsiteY9766" fmla="*/ 3513192 h 6839191"/>
              <a:gd name="connsiteX9767" fmla="*/ 2581185 w 12192439"/>
              <a:gd name="connsiteY9767" fmla="*/ 3478965 h 6839191"/>
              <a:gd name="connsiteX9768" fmla="*/ 2616421 w 12192439"/>
              <a:gd name="connsiteY9768" fmla="*/ 3486447 h 6839191"/>
              <a:gd name="connsiteX9769" fmla="*/ 2620809 w 12192439"/>
              <a:gd name="connsiteY9769" fmla="*/ 3487302 h 6839191"/>
              <a:gd name="connsiteX9770" fmla="*/ 2656461 w 12192439"/>
              <a:gd name="connsiteY9770" fmla="*/ 3493753 h 6839191"/>
              <a:gd name="connsiteX9771" fmla="*/ 2638996 w 12192439"/>
              <a:gd name="connsiteY9771" fmla="*/ 3530634 h 6839191"/>
              <a:gd name="connsiteX9772" fmla="*/ 2604770 w 12192439"/>
              <a:gd name="connsiteY9772" fmla="*/ 3522977 h 6839191"/>
              <a:gd name="connsiteX9773" fmla="*/ 2620809 w 12192439"/>
              <a:gd name="connsiteY9773" fmla="*/ 3487302 h 6839191"/>
              <a:gd name="connsiteX9774" fmla="*/ 2637746 w 12192439"/>
              <a:gd name="connsiteY9774" fmla="*/ 3533442 h 6839191"/>
              <a:gd name="connsiteX9775" fmla="*/ 2623112 w 12192439"/>
              <a:gd name="connsiteY9775" fmla="*/ 3568239 h 6839191"/>
              <a:gd name="connsiteX9776" fmla="*/ 2590509 w 12192439"/>
              <a:gd name="connsiteY9776" fmla="*/ 3559507 h 6839191"/>
              <a:gd name="connsiteX9777" fmla="*/ 2603607 w 12192439"/>
              <a:gd name="connsiteY9777" fmla="*/ 3525829 h 6839191"/>
              <a:gd name="connsiteX9778" fmla="*/ 2637746 w 12192439"/>
              <a:gd name="connsiteY9778" fmla="*/ 3533442 h 6839191"/>
              <a:gd name="connsiteX9779" fmla="*/ 2642178 w 12192439"/>
              <a:gd name="connsiteY9779" fmla="*/ 3534364 h 6839191"/>
              <a:gd name="connsiteX9780" fmla="*/ 2677150 w 12192439"/>
              <a:gd name="connsiteY9780" fmla="*/ 3541077 h 6839191"/>
              <a:gd name="connsiteX9781" fmla="*/ 2661046 w 12192439"/>
              <a:gd name="connsiteY9781" fmla="*/ 3577168 h 6839191"/>
              <a:gd name="connsiteX9782" fmla="*/ 2627434 w 12192439"/>
              <a:gd name="connsiteY9782" fmla="*/ 3569314 h 6839191"/>
              <a:gd name="connsiteX9783" fmla="*/ 2642178 w 12192439"/>
              <a:gd name="connsiteY9783" fmla="*/ 3534364 h 6839191"/>
              <a:gd name="connsiteX9784" fmla="*/ 2681714 w 12192439"/>
              <a:gd name="connsiteY9784" fmla="*/ 3541867 h 6839191"/>
              <a:gd name="connsiteX9785" fmla="*/ 2717146 w 12192439"/>
              <a:gd name="connsiteY9785" fmla="*/ 3547593 h 6839191"/>
              <a:gd name="connsiteX9786" fmla="*/ 2699682 w 12192439"/>
              <a:gd name="connsiteY9786" fmla="*/ 3584979 h 6839191"/>
              <a:gd name="connsiteX9787" fmla="*/ 2665522 w 12192439"/>
              <a:gd name="connsiteY9787" fmla="*/ 3578134 h 6839191"/>
              <a:gd name="connsiteX9788" fmla="*/ 2681714 w 12192439"/>
              <a:gd name="connsiteY9788" fmla="*/ 3541867 h 6839191"/>
              <a:gd name="connsiteX9789" fmla="*/ 2698191 w 12192439"/>
              <a:gd name="connsiteY9789" fmla="*/ 3588292 h 6839191"/>
              <a:gd name="connsiteX9790" fmla="*/ 2683249 w 12192439"/>
              <a:gd name="connsiteY9790" fmla="*/ 3624054 h 6839191"/>
              <a:gd name="connsiteX9791" fmla="*/ 2650625 w 12192439"/>
              <a:gd name="connsiteY9791" fmla="*/ 3616068 h 6839191"/>
              <a:gd name="connsiteX9792" fmla="*/ 2664140 w 12192439"/>
              <a:gd name="connsiteY9792" fmla="*/ 3581425 h 6839191"/>
              <a:gd name="connsiteX9793" fmla="*/ 2698191 w 12192439"/>
              <a:gd name="connsiteY9793" fmla="*/ 3588292 h 6839191"/>
              <a:gd name="connsiteX9794" fmla="*/ 2702863 w 12192439"/>
              <a:gd name="connsiteY9794" fmla="*/ 3589169 h 6839191"/>
              <a:gd name="connsiteX9795" fmla="*/ 2737397 w 12192439"/>
              <a:gd name="connsiteY9795" fmla="*/ 3595093 h 6839191"/>
              <a:gd name="connsiteX9796" fmla="*/ 2721008 w 12192439"/>
              <a:gd name="connsiteY9796" fmla="*/ 3632106 h 6839191"/>
              <a:gd name="connsiteX9797" fmla="*/ 2687791 w 12192439"/>
              <a:gd name="connsiteY9797" fmla="*/ 3625085 h 6839191"/>
              <a:gd name="connsiteX9798" fmla="*/ 2702863 w 12192439"/>
              <a:gd name="connsiteY9798" fmla="*/ 3589169 h 6839191"/>
              <a:gd name="connsiteX9799" fmla="*/ 2719560 w 12192439"/>
              <a:gd name="connsiteY9799" fmla="*/ 3635485 h 6839191"/>
              <a:gd name="connsiteX9800" fmla="*/ 2705672 w 12192439"/>
              <a:gd name="connsiteY9800" fmla="*/ 3670874 h 6839191"/>
              <a:gd name="connsiteX9801" fmla="*/ 2673969 w 12192439"/>
              <a:gd name="connsiteY9801" fmla="*/ 3662756 h 6839191"/>
              <a:gd name="connsiteX9802" fmla="*/ 2686474 w 12192439"/>
              <a:gd name="connsiteY9802" fmla="*/ 3628442 h 6839191"/>
              <a:gd name="connsiteX9803" fmla="*/ 2719560 w 12192439"/>
              <a:gd name="connsiteY9803" fmla="*/ 3635485 h 6839191"/>
              <a:gd name="connsiteX9804" fmla="*/ 2724299 w 12192439"/>
              <a:gd name="connsiteY9804" fmla="*/ 3636406 h 6839191"/>
              <a:gd name="connsiteX9805" fmla="*/ 2758130 w 12192439"/>
              <a:gd name="connsiteY9805" fmla="*/ 3642527 h 6839191"/>
              <a:gd name="connsiteX9806" fmla="*/ 2742882 w 12192439"/>
              <a:gd name="connsiteY9806" fmla="*/ 3679189 h 6839191"/>
              <a:gd name="connsiteX9807" fmla="*/ 2710301 w 12192439"/>
              <a:gd name="connsiteY9807" fmla="*/ 3671971 h 6839191"/>
              <a:gd name="connsiteX9808" fmla="*/ 2724299 w 12192439"/>
              <a:gd name="connsiteY9808" fmla="*/ 3636406 h 6839191"/>
              <a:gd name="connsiteX9809" fmla="*/ 2741522 w 12192439"/>
              <a:gd name="connsiteY9809" fmla="*/ 3682633 h 6839191"/>
              <a:gd name="connsiteX9810" fmla="*/ 2728753 w 12192439"/>
              <a:gd name="connsiteY9810" fmla="*/ 3717737 h 6839191"/>
              <a:gd name="connsiteX9811" fmla="*/ 2697554 w 12192439"/>
              <a:gd name="connsiteY9811" fmla="*/ 3709378 h 6839191"/>
              <a:gd name="connsiteX9812" fmla="*/ 2709029 w 12192439"/>
              <a:gd name="connsiteY9812" fmla="*/ 3675393 h 6839191"/>
              <a:gd name="connsiteX9813" fmla="*/ 2741522 w 12192439"/>
              <a:gd name="connsiteY9813" fmla="*/ 3682633 h 6839191"/>
              <a:gd name="connsiteX9814" fmla="*/ 2746283 w 12192439"/>
              <a:gd name="connsiteY9814" fmla="*/ 3683642 h 6839191"/>
              <a:gd name="connsiteX9815" fmla="*/ 2779171 w 12192439"/>
              <a:gd name="connsiteY9815" fmla="*/ 3689917 h 6839191"/>
              <a:gd name="connsiteX9816" fmla="*/ 2764954 w 12192439"/>
              <a:gd name="connsiteY9816" fmla="*/ 3726228 h 6839191"/>
              <a:gd name="connsiteX9817" fmla="*/ 2733404 w 12192439"/>
              <a:gd name="connsiteY9817" fmla="*/ 3718922 h 6839191"/>
              <a:gd name="connsiteX9818" fmla="*/ 2746283 w 12192439"/>
              <a:gd name="connsiteY9818" fmla="*/ 3683642 h 6839191"/>
              <a:gd name="connsiteX9819" fmla="*/ 2763659 w 12192439"/>
              <a:gd name="connsiteY9819" fmla="*/ 3729760 h 6839191"/>
              <a:gd name="connsiteX9820" fmla="*/ 2751877 w 12192439"/>
              <a:gd name="connsiteY9820" fmla="*/ 3764513 h 6839191"/>
              <a:gd name="connsiteX9821" fmla="*/ 2721798 w 12192439"/>
              <a:gd name="connsiteY9821" fmla="*/ 3756154 h 6839191"/>
              <a:gd name="connsiteX9822" fmla="*/ 2732219 w 12192439"/>
              <a:gd name="connsiteY9822" fmla="*/ 3722432 h 6839191"/>
              <a:gd name="connsiteX9823" fmla="*/ 2763659 w 12192439"/>
              <a:gd name="connsiteY9823" fmla="*/ 3729760 h 6839191"/>
              <a:gd name="connsiteX9824" fmla="*/ 2768508 w 12192439"/>
              <a:gd name="connsiteY9824" fmla="*/ 3730791 h 6839191"/>
              <a:gd name="connsiteX9825" fmla="*/ 2800606 w 12192439"/>
              <a:gd name="connsiteY9825" fmla="*/ 3737242 h 6839191"/>
              <a:gd name="connsiteX9826" fmla="*/ 2787376 w 12192439"/>
              <a:gd name="connsiteY9826" fmla="*/ 3773223 h 6839191"/>
              <a:gd name="connsiteX9827" fmla="*/ 2756616 w 12192439"/>
              <a:gd name="connsiteY9827" fmla="*/ 3765764 h 6839191"/>
              <a:gd name="connsiteX9828" fmla="*/ 2768508 w 12192439"/>
              <a:gd name="connsiteY9828" fmla="*/ 3730791 h 6839191"/>
              <a:gd name="connsiteX9829" fmla="*/ 2786169 w 12192439"/>
              <a:gd name="connsiteY9829" fmla="*/ 3776799 h 6839191"/>
              <a:gd name="connsiteX9830" fmla="*/ 2775309 w 12192439"/>
              <a:gd name="connsiteY9830" fmla="*/ 3811311 h 6839191"/>
              <a:gd name="connsiteX9831" fmla="*/ 2746019 w 12192439"/>
              <a:gd name="connsiteY9831" fmla="*/ 3802798 h 6839191"/>
              <a:gd name="connsiteX9832" fmla="*/ 2755498 w 12192439"/>
              <a:gd name="connsiteY9832" fmla="*/ 3769362 h 6839191"/>
              <a:gd name="connsiteX9833" fmla="*/ 2786169 w 12192439"/>
              <a:gd name="connsiteY9833" fmla="*/ 3776799 h 6839191"/>
              <a:gd name="connsiteX9834" fmla="*/ 2791062 w 12192439"/>
              <a:gd name="connsiteY9834" fmla="*/ 3777940 h 6839191"/>
              <a:gd name="connsiteX9835" fmla="*/ 2822634 w 12192439"/>
              <a:gd name="connsiteY9835" fmla="*/ 3784544 h 6839191"/>
              <a:gd name="connsiteX9836" fmla="*/ 2810435 w 12192439"/>
              <a:gd name="connsiteY9836" fmla="*/ 3820306 h 6839191"/>
              <a:gd name="connsiteX9837" fmla="*/ 2780136 w 12192439"/>
              <a:gd name="connsiteY9837" fmla="*/ 3812627 h 6839191"/>
              <a:gd name="connsiteX9838" fmla="*/ 2791062 w 12192439"/>
              <a:gd name="connsiteY9838" fmla="*/ 3777940 h 6839191"/>
              <a:gd name="connsiteX9839" fmla="*/ 2809272 w 12192439"/>
              <a:gd name="connsiteY9839" fmla="*/ 3823970 h 6839191"/>
              <a:gd name="connsiteX9840" fmla="*/ 2799399 w 12192439"/>
              <a:gd name="connsiteY9840" fmla="*/ 3858174 h 6839191"/>
              <a:gd name="connsiteX9841" fmla="*/ 2770526 w 12192439"/>
              <a:gd name="connsiteY9841" fmla="*/ 3849464 h 6839191"/>
              <a:gd name="connsiteX9842" fmla="*/ 2779083 w 12192439"/>
              <a:gd name="connsiteY9842" fmla="*/ 3816313 h 6839191"/>
              <a:gd name="connsiteX9843" fmla="*/ 2809272 w 12192439"/>
              <a:gd name="connsiteY9843" fmla="*/ 3823970 h 6839191"/>
              <a:gd name="connsiteX9844" fmla="*/ 2814340 w 12192439"/>
              <a:gd name="connsiteY9844" fmla="*/ 3825177 h 6839191"/>
              <a:gd name="connsiteX9845" fmla="*/ 2844617 w 12192439"/>
              <a:gd name="connsiteY9845" fmla="*/ 3831825 h 6839191"/>
              <a:gd name="connsiteX9846" fmla="*/ 2833406 w 12192439"/>
              <a:gd name="connsiteY9846" fmla="*/ 3867280 h 6839191"/>
              <a:gd name="connsiteX9847" fmla="*/ 2804489 w 12192439"/>
              <a:gd name="connsiteY9847" fmla="*/ 3859623 h 6839191"/>
              <a:gd name="connsiteX9848" fmla="*/ 2814340 w 12192439"/>
              <a:gd name="connsiteY9848" fmla="*/ 3825177 h 6839191"/>
              <a:gd name="connsiteX9849" fmla="*/ 2832309 w 12192439"/>
              <a:gd name="connsiteY9849" fmla="*/ 3871075 h 6839191"/>
              <a:gd name="connsiteX9850" fmla="*/ 2823401 w 12192439"/>
              <a:gd name="connsiteY9850" fmla="*/ 3904950 h 6839191"/>
              <a:gd name="connsiteX9851" fmla="*/ 2795867 w 12192439"/>
              <a:gd name="connsiteY9851" fmla="*/ 3896328 h 6839191"/>
              <a:gd name="connsiteX9852" fmla="*/ 2803480 w 12192439"/>
              <a:gd name="connsiteY9852" fmla="*/ 3863418 h 6839191"/>
              <a:gd name="connsiteX9853" fmla="*/ 2832309 w 12192439"/>
              <a:gd name="connsiteY9853" fmla="*/ 3871075 h 6839191"/>
              <a:gd name="connsiteX9854" fmla="*/ 2822458 w 12192439"/>
              <a:gd name="connsiteY9854" fmla="*/ 3908899 h 6839191"/>
              <a:gd name="connsiteX9855" fmla="*/ 2815744 w 12192439"/>
              <a:gd name="connsiteY9855" fmla="*/ 3941261 h 6839191"/>
              <a:gd name="connsiteX9856" fmla="*/ 2789614 w 12192439"/>
              <a:gd name="connsiteY9856" fmla="*/ 3931717 h 6839191"/>
              <a:gd name="connsiteX9857" fmla="*/ 2795055 w 12192439"/>
              <a:gd name="connsiteY9857" fmla="*/ 3900299 h 6839191"/>
              <a:gd name="connsiteX9858" fmla="*/ 2822458 w 12192439"/>
              <a:gd name="connsiteY9858" fmla="*/ 3908899 h 6839191"/>
              <a:gd name="connsiteX9859" fmla="*/ 2827570 w 12192439"/>
              <a:gd name="connsiteY9859" fmla="*/ 3910391 h 6839191"/>
              <a:gd name="connsiteX9860" fmla="*/ 3680681 w 12192439"/>
              <a:gd name="connsiteY9860" fmla="*/ 3933977 h 6839191"/>
              <a:gd name="connsiteX9861" fmla="*/ 3703564 w 12192439"/>
              <a:gd name="connsiteY9861" fmla="*/ 3931914 h 6839191"/>
              <a:gd name="connsiteX9862" fmla="*/ 3841939 w 12192439"/>
              <a:gd name="connsiteY9862" fmla="*/ 3918268 h 6839191"/>
              <a:gd name="connsiteX9863" fmla="*/ 4866883 w 12192439"/>
              <a:gd name="connsiteY9863" fmla="*/ 3774320 h 6839191"/>
              <a:gd name="connsiteX9864" fmla="*/ 4916731 w 12192439"/>
              <a:gd name="connsiteY9864" fmla="*/ 3766422 h 6839191"/>
              <a:gd name="connsiteX9865" fmla="*/ 5216539 w 12192439"/>
              <a:gd name="connsiteY9865" fmla="*/ 3727983 h 6839191"/>
              <a:gd name="connsiteX9866" fmla="*/ 5193349 w 12192439"/>
              <a:gd name="connsiteY9866" fmla="*/ 3761617 h 6839191"/>
              <a:gd name="connsiteX9867" fmla="*/ 4924322 w 12192439"/>
              <a:gd name="connsiteY9867" fmla="*/ 3801899 h 6839191"/>
              <a:gd name="connsiteX9868" fmla="*/ 3859710 w 12192439"/>
              <a:gd name="connsiteY9868" fmla="*/ 3962564 h 6839191"/>
              <a:gd name="connsiteX9869" fmla="*/ 3722564 w 12192439"/>
              <a:gd name="connsiteY9869" fmla="*/ 3976716 h 6839191"/>
              <a:gd name="connsiteX9870" fmla="*/ 3715653 w 12192439"/>
              <a:gd name="connsiteY9870" fmla="*/ 3977374 h 6839191"/>
              <a:gd name="connsiteX9871" fmla="*/ 2820790 w 12192439"/>
              <a:gd name="connsiteY9871" fmla="*/ 3943038 h 6839191"/>
              <a:gd name="connsiteX9872" fmla="*/ 2827570 w 12192439"/>
              <a:gd name="connsiteY9872" fmla="*/ 3910391 h 6839191"/>
              <a:gd name="connsiteX9873" fmla="*/ 3195678 w 12192439"/>
              <a:gd name="connsiteY9873" fmla="*/ 4008419 h 6839191"/>
              <a:gd name="connsiteX9874" fmla="*/ 3716048 w 12192439"/>
              <a:gd name="connsiteY9874" fmla="*/ 3981477 h 6839191"/>
              <a:gd name="connsiteX9875" fmla="*/ 3722959 w 12192439"/>
              <a:gd name="connsiteY9875" fmla="*/ 3980840 h 6839191"/>
              <a:gd name="connsiteX9876" fmla="*/ 3860149 w 12192439"/>
              <a:gd name="connsiteY9876" fmla="*/ 3966667 h 6839191"/>
              <a:gd name="connsiteX9877" fmla="*/ 4925024 w 12192439"/>
              <a:gd name="connsiteY9877" fmla="*/ 3805979 h 6839191"/>
              <a:gd name="connsiteX9878" fmla="*/ 5190168 w 12192439"/>
              <a:gd name="connsiteY9878" fmla="*/ 3766136 h 6839191"/>
              <a:gd name="connsiteX9879" fmla="*/ 5183542 w 12192439"/>
              <a:gd name="connsiteY9879" fmla="*/ 3775527 h 6839191"/>
              <a:gd name="connsiteX9880" fmla="*/ 5165310 w 12192439"/>
              <a:gd name="connsiteY9880" fmla="*/ 3801504 h 6839191"/>
              <a:gd name="connsiteX9881" fmla="*/ 4932527 w 12192439"/>
              <a:gd name="connsiteY9881" fmla="*/ 3841368 h 6839191"/>
              <a:gd name="connsiteX9882" fmla="*/ 3877877 w 12192439"/>
              <a:gd name="connsiteY9882" fmla="*/ 4010876 h 6839191"/>
              <a:gd name="connsiteX9883" fmla="*/ 3741915 w 12192439"/>
              <a:gd name="connsiteY9883" fmla="*/ 4025532 h 6839191"/>
              <a:gd name="connsiteX9884" fmla="*/ 2815415 w 12192439"/>
              <a:gd name="connsiteY9884" fmla="*/ 3978142 h 6839191"/>
              <a:gd name="connsiteX9885" fmla="*/ 2820045 w 12192439"/>
              <a:gd name="connsiteY9885" fmla="*/ 3947053 h 6839191"/>
              <a:gd name="connsiteX9886" fmla="*/ 3195678 w 12192439"/>
              <a:gd name="connsiteY9886" fmla="*/ 4008419 h 6839191"/>
              <a:gd name="connsiteX9887" fmla="*/ 5184968 w 12192439"/>
              <a:gd name="connsiteY9887" fmla="*/ 3776536 h 6839191"/>
              <a:gd name="connsiteX9888" fmla="*/ 5192471 w 12192439"/>
              <a:gd name="connsiteY9888" fmla="*/ 3765851 h 6839191"/>
              <a:gd name="connsiteX9889" fmla="*/ 5217110 w 12192439"/>
              <a:gd name="connsiteY9889" fmla="*/ 3763087 h 6839191"/>
              <a:gd name="connsiteX9890" fmla="*/ 5206666 w 12192439"/>
              <a:gd name="connsiteY9890" fmla="*/ 3778291 h 6839191"/>
              <a:gd name="connsiteX9891" fmla="*/ 5193502 w 12192439"/>
              <a:gd name="connsiteY9891" fmla="*/ 3797467 h 6839191"/>
              <a:gd name="connsiteX9892" fmla="*/ 5167658 w 12192439"/>
              <a:gd name="connsiteY9892" fmla="*/ 3801153 h 6839191"/>
              <a:gd name="connsiteX9893" fmla="*/ 5184968 w 12192439"/>
              <a:gd name="connsiteY9893" fmla="*/ 3776536 h 6839191"/>
              <a:gd name="connsiteX9894" fmla="*/ 5190277 w 12192439"/>
              <a:gd name="connsiteY9894" fmla="*/ 3802162 h 6839191"/>
              <a:gd name="connsiteX9895" fmla="*/ 5166209 w 12192439"/>
              <a:gd name="connsiteY9895" fmla="*/ 3838121 h 6839191"/>
              <a:gd name="connsiteX9896" fmla="*/ 5139157 w 12192439"/>
              <a:gd name="connsiteY9896" fmla="*/ 3842795 h 6839191"/>
              <a:gd name="connsiteX9897" fmla="*/ 5164345 w 12192439"/>
              <a:gd name="connsiteY9897" fmla="*/ 3805913 h 6839191"/>
              <a:gd name="connsiteX9898" fmla="*/ 5190277 w 12192439"/>
              <a:gd name="connsiteY9898" fmla="*/ 3802162 h 6839191"/>
              <a:gd name="connsiteX9899" fmla="*/ 5162984 w 12192439"/>
              <a:gd name="connsiteY9899" fmla="*/ 3843058 h 6839191"/>
              <a:gd name="connsiteX9900" fmla="*/ 5139728 w 12192439"/>
              <a:gd name="connsiteY9900" fmla="*/ 3880180 h 6839191"/>
              <a:gd name="connsiteX9901" fmla="*/ 5111579 w 12192439"/>
              <a:gd name="connsiteY9901" fmla="*/ 3885797 h 6839191"/>
              <a:gd name="connsiteX9902" fmla="*/ 5135866 w 12192439"/>
              <a:gd name="connsiteY9902" fmla="*/ 3847753 h 6839191"/>
              <a:gd name="connsiteX9903" fmla="*/ 5162984 w 12192439"/>
              <a:gd name="connsiteY9903" fmla="*/ 3843058 h 6839191"/>
              <a:gd name="connsiteX9904" fmla="*/ 5165442 w 12192439"/>
              <a:gd name="connsiteY9904" fmla="*/ 3842641 h 6839191"/>
              <a:gd name="connsiteX9905" fmla="*/ 5192033 w 12192439"/>
              <a:gd name="connsiteY9905" fmla="*/ 3838187 h 6839191"/>
              <a:gd name="connsiteX9906" fmla="*/ 5169873 w 12192439"/>
              <a:gd name="connsiteY9906" fmla="*/ 3874322 h 6839191"/>
              <a:gd name="connsiteX9907" fmla="*/ 5142207 w 12192439"/>
              <a:gd name="connsiteY9907" fmla="*/ 3879675 h 6839191"/>
              <a:gd name="connsiteX9908" fmla="*/ 5165442 w 12192439"/>
              <a:gd name="connsiteY9908" fmla="*/ 3842641 h 6839191"/>
              <a:gd name="connsiteX9909" fmla="*/ 5166912 w 12192439"/>
              <a:gd name="connsiteY9909" fmla="*/ 3879390 h 6839191"/>
              <a:gd name="connsiteX9910" fmla="*/ 5146683 w 12192439"/>
              <a:gd name="connsiteY9910" fmla="*/ 3916469 h 6839191"/>
              <a:gd name="connsiteX9911" fmla="*/ 5117810 w 12192439"/>
              <a:gd name="connsiteY9911" fmla="*/ 3922831 h 6839191"/>
              <a:gd name="connsiteX9912" fmla="*/ 5139157 w 12192439"/>
              <a:gd name="connsiteY9912" fmla="*/ 3884809 h 6839191"/>
              <a:gd name="connsiteX9913" fmla="*/ 5166912 w 12192439"/>
              <a:gd name="connsiteY9913" fmla="*/ 3879390 h 6839191"/>
              <a:gd name="connsiteX9914" fmla="*/ 5169434 w 12192439"/>
              <a:gd name="connsiteY9914" fmla="*/ 3878908 h 6839191"/>
              <a:gd name="connsiteX9915" fmla="*/ 5196947 w 12192439"/>
              <a:gd name="connsiteY9915" fmla="*/ 3873686 h 6839191"/>
              <a:gd name="connsiteX9916" fmla="*/ 5177728 w 12192439"/>
              <a:gd name="connsiteY9916" fmla="*/ 3909777 h 6839191"/>
              <a:gd name="connsiteX9917" fmla="*/ 5149096 w 12192439"/>
              <a:gd name="connsiteY9917" fmla="*/ 3915942 h 6839191"/>
              <a:gd name="connsiteX9918" fmla="*/ 5169434 w 12192439"/>
              <a:gd name="connsiteY9918" fmla="*/ 3878908 h 6839191"/>
              <a:gd name="connsiteX9919" fmla="*/ 5175205 w 12192439"/>
              <a:gd name="connsiteY9919" fmla="*/ 3914933 h 6839191"/>
              <a:gd name="connsiteX9920" fmla="*/ 5159167 w 12192439"/>
              <a:gd name="connsiteY9920" fmla="*/ 3951419 h 6839191"/>
              <a:gd name="connsiteX9921" fmla="*/ 5129350 w 12192439"/>
              <a:gd name="connsiteY9921" fmla="*/ 3958571 h 6839191"/>
              <a:gd name="connsiteX9922" fmla="*/ 5146463 w 12192439"/>
              <a:gd name="connsiteY9922" fmla="*/ 3921142 h 6839191"/>
              <a:gd name="connsiteX9923" fmla="*/ 5175205 w 12192439"/>
              <a:gd name="connsiteY9923" fmla="*/ 3914933 h 6839191"/>
              <a:gd name="connsiteX9924" fmla="*/ 5208860 w 12192439"/>
              <a:gd name="connsiteY9924" fmla="*/ 3907802 h 6839191"/>
              <a:gd name="connsiteX9925" fmla="*/ 5237075 w 12192439"/>
              <a:gd name="connsiteY9925" fmla="*/ 3901988 h 6839191"/>
              <a:gd name="connsiteX9926" fmla="*/ 5223121 w 12192439"/>
              <a:gd name="connsiteY9926" fmla="*/ 3936412 h 6839191"/>
              <a:gd name="connsiteX9927" fmla="*/ 5193744 w 12192439"/>
              <a:gd name="connsiteY9927" fmla="*/ 3943235 h 6839191"/>
              <a:gd name="connsiteX9928" fmla="*/ 5208860 w 12192439"/>
              <a:gd name="connsiteY9928" fmla="*/ 3907802 h 6839191"/>
              <a:gd name="connsiteX9929" fmla="*/ 5253355 w 12192439"/>
              <a:gd name="connsiteY9929" fmla="*/ 3934240 h 6839191"/>
              <a:gd name="connsiteX9930" fmla="*/ 5245105 w 12192439"/>
              <a:gd name="connsiteY9930" fmla="*/ 3967194 h 6839191"/>
              <a:gd name="connsiteX9931" fmla="*/ 5214587 w 12192439"/>
              <a:gd name="connsiteY9931" fmla="*/ 3974960 h 6839191"/>
              <a:gd name="connsiteX9932" fmla="*/ 5224043 w 12192439"/>
              <a:gd name="connsiteY9932" fmla="*/ 3940932 h 6839191"/>
              <a:gd name="connsiteX9933" fmla="*/ 5253355 w 12192439"/>
              <a:gd name="connsiteY9933" fmla="*/ 3934240 h 6839191"/>
              <a:gd name="connsiteX9934" fmla="*/ 5246926 w 12192439"/>
              <a:gd name="connsiteY9934" fmla="*/ 3971582 h 6839191"/>
              <a:gd name="connsiteX9935" fmla="*/ 5277510 w 12192439"/>
              <a:gd name="connsiteY9935" fmla="*/ 3963903 h 6839191"/>
              <a:gd name="connsiteX9936" fmla="*/ 5276501 w 12192439"/>
              <a:gd name="connsiteY9936" fmla="*/ 3994575 h 6839191"/>
              <a:gd name="connsiteX9937" fmla="*/ 5244644 w 12192439"/>
              <a:gd name="connsiteY9937" fmla="*/ 4003438 h 6839191"/>
              <a:gd name="connsiteX9938" fmla="*/ 5246926 w 12192439"/>
              <a:gd name="connsiteY9938" fmla="*/ 3971582 h 6839191"/>
              <a:gd name="connsiteX9939" fmla="*/ 5276896 w 12192439"/>
              <a:gd name="connsiteY9939" fmla="*/ 3999445 h 6839191"/>
              <a:gd name="connsiteX9940" fmla="*/ 5283456 w 12192439"/>
              <a:gd name="connsiteY9940" fmla="*/ 4027879 h 6839191"/>
              <a:gd name="connsiteX9941" fmla="*/ 5250217 w 12192439"/>
              <a:gd name="connsiteY9941" fmla="*/ 4038038 h 6839191"/>
              <a:gd name="connsiteX9942" fmla="*/ 5244864 w 12192439"/>
              <a:gd name="connsiteY9942" fmla="*/ 4008375 h 6839191"/>
              <a:gd name="connsiteX9943" fmla="*/ 5276896 w 12192439"/>
              <a:gd name="connsiteY9943" fmla="*/ 3999445 h 6839191"/>
              <a:gd name="connsiteX9944" fmla="*/ 5285277 w 12192439"/>
              <a:gd name="connsiteY9944" fmla="*/ 4032443 h 6839191"/>
              <a:gd name="connsiteX9945" fmla="*/ 5300569 w 12192439"/>
              <a:gd name="connsiteY9945" fmla="*/ 4057827 h 6839191"/>
              <a:gd name="connsiteX9946" fmla="*/ 5266168 w 12192439"/>
              <a:gd name="connsiteY9946" fmla="*/ 4069302 h 6839191"/>
              <a:gd name="connsiteX9947" fmla="*/ 5251819 w 12192439"/>
              <a:gd name="connsiteY9947" fmla="*/ 4042667 h 6839191"/>
              <a:gd name="connsiteX9948" fmla="*/ 5285277 w 12192439"/>
              <a:gd name="connsiteY9948" fmla="*/ 4032443 h 6839191"/>
              <a:gd name="connsiteX9949" fmla="*/ 5304036 w 12192439"/>
              <a:gd name="connsiteY9949" fmla="*/ 4061952 h 6839191"/>
              <a:gd name="connsiteX9950" fmla="*/ 5328214 w 12192439"/>
              <a:gd name="connsiteY9950" fmla="*/ 4083168 h 6839191"/>
              <a:gd name="connsiteX9951" fmla="*/ 5293198 w 12192439"/>
              <a:gd name="connsiteY9951" fmla="*/ 4095871 h 6839191"/>
              <a:gd name="connsiteX9952" fmla="*/ 5269546 w 12192439"/>
              <a:gd name="connsiteY9952" fmla="*/ 4073668 h 6839191"/>
              <a:gd name="connsiteX9953" fmla="*/ 5269415 w 12192439"/>
              <a:gd name="connsiteY9953" fmla="*/ 4073493 h 6839191"/>
              <a:gd name="connsiteX9954" fmla="*/ 5304036 w 12192439"/>
              <a:gd name="connsiteY9954" fmla="*/ 4061952 h 6839191"/>
              <a:gd name="connsiteX9955" fmla="*/ 5333501 w 12192439"/>
              <a:gd name="connsiteY9955" fmla="*/ 4086678 h 6839191"/>
              <a:gd name="connsiteX9956" fmla="*/ 5366235 w 12192439"/>
              <a:gd name="connsiteY9956" fmla="*/ 4103133 h 6839191"/>
              <a:gd name="connsiteX9957" fmla="*/ 5331175 w 12192439"/>
              <a:gd name="connsiteY9957" fmla="*/ 4117043 h 6839191"/>
              <a:gd name="connsiteX9958" fmla="*/ 5298265 w 12192439"/>
              <a:gd name="connsiteY9958" fmla="*/ 4099447 h 6839191"/>
              <a:gd name="connsiteX9959" fmla="*/ 5333501 w 12192439"/>
              <a:gd name="connsiteY9959" fmla="*/ 4086678 h 6839191"/>
              <a:gd name="connsiteX9960" fmla="*/ 8810031 w 12192439"/>
              <a:gd name="connsiteY9960" fmla="*/ 3755540 h 6839191"/>
              <a:gd name="connsiteX9961" fmla="*/ 8836556 w 12192439"/>
              <a:gd name="connsiteY9961" fmla="*/ 3755232 h 6839191"/>
              <a:gd name="connsiteX9962" fmla="*/ 8803954 w 12192439"/>
              <a:gd name="connsiteY9962" fmla="*/ 3802601 h 6839191"/>
              <a:gd name="connsiteX9963" fmla="*/ 8776967 w 12192439"/>
              <a:gd name="connsiteY9963" fmla="*/ 3802447 h 6839191"/>
              <a:gd name="connsiteX9964" fmla="*/ 8810031 w 12192439"/>
              <a:gd name="connsiteY9964" fmla="*/ 3755540 h 6839191"/>
              <a:gd name="connsiteX9965" fmla="*/ 8842743 w 12192439"/>
              <a:gd name="connsiteY9965" fmla="*/ 3755210 h 6839191"/>
              <a:gd name="connsiteX9966" fmla="*/ 8868523 w 12192439"/>
              <a:gd name="connsiteY9966" fmla="*/ 3755474 h 6839191"/>
              <a:gd name="connsiteX9967" fmla="*/ 8836403 w 12192439"/>
              <a:gd name="connsiteY9967" fmla="*/ 3803215 h 6839191"/>
              <a:gd name="connsiteX9968" fmla="*/ 8810097 w 12192439"/>
              <a:gd name="connsiteY9968" fmla="*/ 3802666 h 6839191"/>
              <a:gd name="connsiteX9969" fmla="*/ 8842743 w 12192439"/>
              <a:gd name="connsiteY9969" fmla="*/ 3755210 h 6839191"/>
              <a:gd name="connsiteX9970" fmla="*/ 8874446 w 12192439"/>
              <a:gd name="connsiteY9970" fmla="*/ 3755627 h 6839191"/>
              <a:gd name="connsiteX9971" fmla="*/ 8899546 w 12192439"/>
              <a:gd name="connsiteY9971" fmla="*/ 3756637 h 6839191"/>
              <a:gd name="connsiteX9972" fmla="*/ 8867952 w 12192439"/>
              <a:gd name="connsiteY9972" fmla="*/ 3804597 h 6839191"/>
              <a:gd name="connsiteX9973" fmla="*/ 8842283 w 12192439"/>
              <a:gd name="connsiteY9973" fmla="*/ 3803434 h 6839191"/>
              <a:gd name="connsiteX9974" fmla="*/ 8874446 w 12192439"/>
              <a:gd name="connsiteY9974" fmla="*/ 3755627 h 6839191"/>
              <a:gd name="connsiteX9975" fmla="*/ 8905184 w 12192439"/>
              <a:gd name="connsiteY9975" fmla="*/ 3756944 h 6839191"/>
              <a:gd name="connsiteX9976" fmla="*/ 8928967 w 12192439"/>
              <a:gd name="connsiteY9976" fmla="*/ 3758787 h 6839191"/>
              <a:gd name="connsiteX9977" fmla="*/ 8898141 w 12192439"/>
              <a:gd name="connsiteY9977" fmla="*/ 3806857 h 6839191"/>
              <a:gd name="connsiteX9978" fmla="*/ 8873613 w 12192439"/>
              <a:gd name="connsiteY9978" fmla="*/ 3804948 h 6839191"/>
              <a:gd name="connsiteX9979" fmla="*/ 8905184 w 12192439"/>
              <a:gd name="connsiteY9979" fmla="*/ 3756944 h 6839191"/>
              <a:gd name="connsiteX9980" fmla="*/ 8934320 w 12192439"/>
              <a:gd name="connsiteY9980" fmla="*/ 3759313 h 6839191"/>
              <a:gd name="connsiteX9981" fmla="*/ 8939038 w 12192439"/>
              <a:gd name="connsiteY9981" fmla="*/ 3759796 h 6839191"/>
              <a:gd name="connsiteX9982" fmla="*/ 8957138 w 12192439"/>
              <a:gd name="connsiteY9982" fmla="*/ 3761902 h 6839191"/>
              <a:gd name="connsiteX9983" fmla="*/ 8927037 w 12192439"/>
              <a:gd name="connsiteY9983" fmla="*/ 3810060 h 6839191"/>
              <a:gd name="connsiteX9984" fmla="*/ 8925522 w 12192439"/>
              <a:gd name="connsiteY9984" fmla="*/ 3809863 h 6839191"/>
              <a:gd name="connsiteX9985" fmla="*/ 8903539 w 12192439"/>
              <a:gd name="connsiteY9985" fmla="*/ 3807340 h 6839191"/>
              <a:gd name="connsiteX9986" fmla="*/ 8934320 w 12192439"/>
              <a:gd name="connsiteY9986" fmla="*/ 3759313 h 6839191"/>
              <a:gd name="connsiteX9987" fmla="*/ 8962272 w 12192439"/>
              <a:gd name="connsiteY9987" fmla="*/ 3762560 h 6839191"/>
              <a:gd name="connsiteX9988" fmla="*/ 8984168 w 12192439"/>
              <a:gd name="connsiteY9988" fmla="*/ 3765808 h 6839191"/>
              <a:gd name="connsiteX9989" fmla="*/ 8954812 w 12192439"/>
              <a:gd name="connsiteY9989" fmla="*/ 3814097 h 6839191"/>
              <a:gd name="connsiteX9990" fmla="*/ 8932170 w 12192439"/>
              <a:gd name="connsiteY9990" fmla="*/ 3810740 h 6839191"/>
              <a:gd name="connsiteX9991" fmla="*/ 8962272 w 12192439"/>
              <a:gd name="connsiteY9991" fmla="*/ 3762560 h 6839191"/>
              <a:gd name="connsiteX9992" fmla="*/ 8953518 w 12192439"/>
              <a:gd name="connsiteY9992" fmla="*/ 3816225 h 6839191"/>
              <a:gd name="connsiteX9993" fmla="*/ 8924009 w 12192439"/>
              <a:gd name="connsiteY9993" fmla="*/ 3864252 h 6839191"/>
              <a:gd name="connsiteX9994" fmla="*/ 8911766 w 12192439"/>
              <a:gd name="connsiteY9994" fmla="*/ 3862321 h 6839191"/>
              <a:gd name="connsiteX9995" fmla="*/ 8900643 w 12192439"/>
              <a:gd name="connsiteY9995" fmla="*/ 3860698 h 6839191"/>
              <a:gd name="connsiteX9996" fmla="*/ 8930810 w 12192439"/>
              <a:gd name="connsiteY9996" fmla="*/ 3812890 h 6839191"/>
              <a:gd name="connsiteX9997" fmla="*/ 8953518 w 12192439"/>
              <a:gd name="connsiteY9997" fmla="*/ 3816225 h 6839191"/>
              <a:gd name="connsiteX9998" fmla="*/ 8958432 w 12192439"/>
              <a:gd name="connsiteY9998" fmla="*/ 3817037 h 6839191"/>
              <a:gd name="connsiteX9999" fmla="*/ 8980306 w 12192439"/>
              <a:gd name="connsiteY9999" fmla="*/ 3821118 h 6839191"/>
              <a:gd name="connsiteX10000" fmla="*/ 8951587 w 12192439"/>
              <a:gd name="connsiteY10000" fmla="*/ 3869210 h 6839191"/>
              <a:gd name="connsiteX10001" fmla="*/ 8928923 w 12192439"/>
              <a:gd name="connsiteY10001" fmla="*/ 3865064 h 6839191"/>
              <a:gd name="connsiteX10002" fmla="*/ 8958432 w 12192439"/>
              <a:gd name="connsiteY10002" fmla="*/ 3817037 h 6839191"/>
              <a:gd name="connsiteX10003" fmla="*/ 8950380 w 12192439"/>
              <a:gd name="connsiteY10003" fmla="*/ 3871229 h 6839191"/>
              <a:gd name="connsiteX10004" fmla="*/ 8921442 w 12192439"/>
              <a:gd name="connsiteY10004" fmla="*/ 3919167 h 6839191"/>
              <a:gd name="connsiteX10005" fmla="*/ 8898097 w 12192439"/>
              <a:gd name="connsiteY10005" fmla="*/ 3914779 h 6839191"/>
              <a:gd name="connsiteX10006" fmla="*/ 8927672 w 12192439"/>
              <a:gd name="connsiteY10006" fmla="*/ 3867104 h 6839191"/>
              <a:gd name="connsiteX10007" fmla="*/ 8950380 w 12192439"/>
              <a:gd name="connsiteY10007" fmla="*/ 3871229 h 6839191"/>
              <a:gd name="connsiteX10008" fmla="*/ 8897615 w 12192439"/>
              <a:gd name="connsiteY10008" fmla="*/ 3916842 h 6839191"/>
              <a:gd name="connsiteX10009" fmla="*/ 8920279 w 12192439"/>
              <a:gd name="connsiteY10009" fmla="*/ 3921076 h 6839191"/>
              <a:gd name="connsiteX10010" fmla="*/ 8891253 w 12192439"/>
              <a:gd name="connsiteY10010" fmla="*/ 3968686 h 6839191"/>
              <a:gd name="connsiteX10011" fmla="*/ 8884210 w 12192439"/>
              <a:gd name="connsiteY10011" fmla="*/ 3967216 h 6839191"/>
              <a:gd name="connsiteX10012" fmla="*/ 8867250 w 12192439"/>
              <a:gd name="connsiteY10012" fmla="*/ 3963969 h 6839191"/>
              <a:gd name="connsiteX10013" fmla="*/ 8896891 w 12192439"/>
              <a:gd name="connsiteY10013" fmla="*/ 3916732 h 6839191"/>
              <a:gd name="connsiteX10014" fmla="*/ 8897615 w 12192439"/>
              <a:gd name="connsiteY10014" fmla="*/ 3916842 h 6839191"/>
              <a:gd name="connsiteX10015" fmla="*/ 8883815 w 12192439"/>
              <a:gd name="connsiteY10015" fmla="*/ 3969190 h 6839191"/>
              <a:gd name="connsiteX10016" fmla="*/ 8890134 w 12192439"/>
              <a:gd name="connsiteY10016" fmla="*/ 3970507 h 6839191"/>
              <a:gd name="connsiteX10017" fmla="*/ 8863367 w 12192439"/>
              <a:gd name="connsiteY10017" fmla="*/ 4013948 h 6839191"/>
              <a:gd name="connsiteX10018" fmla="*/ 8861107 w 12192439"/>
              <a:gd name="connsiteY10018" fmla="*/ 4017590 h 6839191"/>
              <a:gd name="connsiteX10019" fmla="*/ 8836513 w 12192439"/>
              <a:gd name="connsiteY10019" fmla="*/ 4012456 h 6839191"/>
              <a:gd name="connsiteX10020" fmla="*/ 8846890 w 12192439"/>
              <a:gd name="connsiteY10020" fmla="*/ 3996176 h 6839191"/>
              <a:gd name="connsiteX10021" fmla="*/ 8866109 w 12192439"/>
              <a:gd name="connsiteY10021" fmla="*/ 3965811 h 6839191"/>
              <a:gd name="connsiteX10022" fmla="*/ 8883815 w 12192439"/>
              <a:gd name="connsiteY10022" fmla="*/ 3969190 h 6839191"/>
              <a:gd name="connsiteX10023" fmla="*/ 8860032 w 12192439"/>
              <a:gd name="connsiteY10023" fmla="*/ 4019323 h 6839191"/>
              <a:gd name="connsiteX10024" fmla="*/ 8831050 w 12192439"/>
              <a:gd name="connsiteY10024" fmla="*/ 4065770 h 6839191"/>
              <a:gd name="connsiteX10025" fmla="*/ 8805928 w 12192439"/>
              <a:gd name="connsiteY10025" fmla="*/ 4060021 h 6839191"/>
              <a:gd name="connsiteX10026" fmla="*/ 8835416 w 12192439"/>
              <a:gd name="connsiteY10026" fmla="*/ 4014189 h 6839191"/>
              <a:gd name="connsiteX10027" fmla="*/ 8860032 w 12192439"/>
              <a:gd name="connsiteY10027" fmla="*/ 4019323 h 6839191"/>
              <a:gd name="connsiteX10028" fmla="*/ 8830018 w 12192439"/>
              <a:gd name="connsiteY10028" fmla="*/ 4067393 h 6839191"/>
              <a:gd name="connsiteX10029" fmla="*/ 8801145 w 12192439"/>
              <a:gd name="connsiteY10029" fmla="*/ 4112962 h 6839191"/>
              <a:gd name="connsiteX10030" fmla="*/ 8775651 w 12192439"/>
              <a:gd name="connsiteY10030" fmla="*/ 4106380 h 6839191"/>
              <a:gd name="connsiteX10031" fmla="*/ 8804875 w 12192439"/>
              <a:gd name="connsiteY10031" fmla="*/ 4061667 h 6839191"/>
              <a:gd name="connsiteX10032" fmla="*/ 8830018 w 12192439"/>
              <a:gd name="connsiteY10032" fmla="*/ 4067393 h 6839191"/>
              <a:gd name="connsiteX10033" fmla="*/ 8800114 w 12192439"/>
              <a:gd name="connsiteY10033" fmla="*/ 4114564 h 6839191"/>
              <a:gd name="connsiteX10034" fmla="*/ 8725233 w 12192439"/>
              <a:gd name="connsiteY10034" fmla="*/ 4228674 h 6839191"/>
              <a:gd name="connsiteX10035" fmla="*/ 8290429 w 12192439"/>
              <a:gd name="connsiteY10035" fmla="*/ 4841455 h 6839191"/>
              <a:gd name="connsiteX10036" fmla="*/ 7894589 w 12192439"/>
              <a:gd name="connsiteY10036" fmla="*/ 5396951 h 6839191"/>
              <a:gd name="connsiteX10037" fmla="*/ 7654325 w 12192439"/>
              <a:gd name="connsiteY10037" fmla="*/ 5764554 h 6839191"/>
              <a:gd name="connsiteX10038" fmla="*/ 7552480 w 12192439"/>
              <a:gd name="connsiteY10038" fmla="*/ 5948454 h 6839191"/>
              <a:gd name="connsiteX10039" fmla="*/ 7546952 w 12192439"/>
              <a:gd name="connsiteY10039" fmla="*/ 5959424 h 6839191"/>
              <a:gd name="connsiteX10040" fmla="*/ 7444667 w 12192439"/>
              <a:gd name="connsiteY10040" fmla="*/ 6275315 h 6839191"/>
              <a:gd name="connsiteX10041" fmla="*/ 7501163 w 12192439"/>
              <a:gd name="connsiteY10041" fmla="*/ 6410662 h 6839191"/>
              <a:gd name="connsiteX10042" fmla="*/ 7778505 w 12192439"/>
              <a:gd name="connsiteY10042" fmla="*/ 6483590 h 6839191"/>
              <a:gd name="connsiteX10043" fmla="*/ 7917056 w 12192439"/>
              <a:gd name="connsiteY10043" fmla="*/ 6477534 h 6839191"/>
              <a:gd name="connsiteX10044" fmla="*/ 7942067 w 12192439"/>
              <a:gd name="connsiteY10044" fmla="*/ 6475845 h 6839191"/>
              <a:gd name="connsiteX10045" fmla="*/ 8070569 w 12192439"/>
              <a:gd name="connsiteY10045" fmla="*/ 6465292 h 6839191"/>
              <a:gd name="connsiteX10046" fmla="*/ 8049550 w 12192439"/>
              <a:gd name="connsiteY10046" fmla="*/ 6470777 h 6839191"/>
              <a:gd name="connsiteX10047" fmla="*/ 7874711 w 12192439"/>
              <a:gd name="connsiteY10047" fmla="*/ 6488592 h 6839191"/>
              <a:gd name="connsiteX10048" fmla="*/ 7852025 w 12192439"/>
              <a:gd name="connsiteY10048" fmla="*/ 6490435 h 6839191"/>
              <a:gd name="connsiteX10049" fmla="*/ 7425404 w 12192439"/>
              <a:gd name="connsiteY10049" fmla="*/ 6427951 h 6839191"/>
              <a:gd name="connsiteX10050" fmla="*/ 7369765 w 12192439"/>
              <a:gd name="connsiteY10050" fmla="*/ 6293591 h 6839191"/>
              <a:gd name="connsiteX10051" fmla="*/ 7477073 w 12192439"/>
              <a:gd name="connsiteY10051" fmla="*/ 5973400 h 6839191"/>
              <a:gd name="connsiteX10052" fmla="*/ 7482711 w 12192439"/>
              <a:gd name="connsiteY10052" fmla="*/ 5962517 h 6839191"/>
              <a:gd name="connsiteX10053" fmla="*/ 7588812 w 12192439"/>
              <a:gd name="connsiteY10053" fmla="*/ 5775633 h 6839191"/>
              <a:gd name="connsiteX10054" fmla="*/ 7838554 w 12192439"/>
              <a:gd name="connsiteY10054" fmla="*/ 5402107 h 6839191"/>
              <a:gd name="connsiteX10055" fmla="*/ 8260744 w 12192439"/>
              <a:gd name="connsiteY10055" fmla="*/ 4822433 h 6839191"/>
              <a:gd name="connsiteX10056" fmla="*/ 8702350 w 12192439"/>
              <a:gd name="connsiteY10056" fmla="*/ 4214851 h 6839191"/>
              <a:gd name="connsiteX10057" fmla="*/ 8774620 w 12192439"/>
              <a:gd name="connsiteY10057" fmla="*/ 4107960 h 6839191"/>
              <a:gd name="connsiteX10058" fmla="*/ 8800114 w 12192439"/>
              <a:gd name="connsiteY10058" fmla="*/ 4114564 h 6839191"/>
              <a:gd name="connsiteX10059" fmla="*/ 8132045 w 12192439"/>
              <a:gd name="connsiteY10059" fmla="*/ 6454147 h 6839191"/>
              <a:gd name="connsiteX10060" fmla="*/ 8152690 w 12192439"/>
              <a:gd name="connsiteY10060" fmla="*/ 6448486 h 6839191"/>
              <a:gd name="connsiteX10061" fmla="*/ 8157517 w 12192439"/>
              <a:gd name="connsiteY10061" fmla="*/ 6448025 h 6839191"/>
              <a:gd name="connsiteX10062" fmla="*/ 8135138 w 12192439"/>
              <a:gd name="connsiteY10062" fmla="*/ 6453796 h 6839191"/>
              <a:gd name="connsiteX10063" fmla="*/ 8132045 w 12192439"/>
              <a:gd name="connsiteY10063" fmla="*/ 6454147 h 6839191"/>
              <a:gd name="connsiteX10064" fmla="*/ 8176736 w 12192439"/>
              <a:gd name="connsiteY10064" fmla="*/ 6441795 h 6839191"/>
              <a:gd name="connsiteX10065" fmla="*/ 8202603 w 12192439"/>
              <a:gd name="connsiteY10065" fmla="*/ 6434511 h 6839191"/>
              <a:gd name="connsiteX10066" fmla="*/ 8211138 w 12192439"/>
              <a:gd name="connsiteY10066" fmla="*/ 6433918 h 6839191"/>
              <a:gd name="connsiteX10067" fmla="*/ 8184218 w 12192439"/>
              <a:gd name="connsiteY10067" fmla="*/ 6441049 h 6839191"/>
              <a:gd name="connsiteX10068" fmla="*/ 8176736 w 12192439"/>
              <a:gd name="connsiteY10068" fmla="*/ 6441795 h 6839191"/>
              <a:gd name="connsiteX10069" fmla="*/ 8238541 w 12192439"/>
              <a:gd name="connsiteY10069" fmla="*/ 6431812 h 6839191"/>
              <a:gd name="connsiteX10070" fmla="*/ 8248853 w 12192439"/>
              <a:gd name="connsiteY10070" fmla="*/ 6430956 h 6839191"/>
              <a:gd name="connsiteX10071" fmla="*/ 8226035 w 12192439"/>
              <a:gd name="connsiteY10071" fmla="*/ 6436726 h 6839191"/>
              <a:gd name="connsiteX10072" fmla="*/ 8216469 w 12192439"/>
              <a:gd name="connsiteY10072" fmla="*/ 6437758 h 6839191"/>
              <a:gd name="connsiteX10073" fmla="*/ 8238541 w 12192439"/>
              <a:gd name="connsiteY10073" fmla="*/ 6431812 h 6839191"/>
              <a:gd name="connsiteX10074" fmla="*/ 8305480 w 12192439"/>
              <a:gd name="connsiteY10074" fmla="*/ 6421434 h 6839191"/>
              <a:gd name="connsiteX10075" fmla="*/ 8327946 w 12192439"/>
              <a:gd name="connsiteY10075" fmla="*/ 6415489 h 6839191"/>
              <a:gd name="connsiteX10076" fmla="*/ 8337095 w 12192439"/>
              <a:gd name="connsiteY10076" fmla="*/ 6414809 h 6839191"/>
              <a:gd name="connsiteX10077" fmla="*/ 8313707 w 12192439"/>
              <a:gd name="connsiteY10077" fmla="*/ 6420622 h 6839191"/>
              <a:gd name="connsiteX10078" fmla="*/ 8305480 w 12192439"/>
              <a:gd name="connsiteY10078" fmla="*/ 6421434 h 6839191"/>
              <a:gd name="connsiteX10079" fmla="*/ 8391242 w 12192439"/>
              <a:gd name="connsiteY10079" fmla="*/ 6406120 h 6839191"/>
              <a:gd name="connsiteX10080" fmla="*/ 8414981 w 12192439"/>
              <a:gd name="connsiteY10080" fmla="*/ 6399977 h 6839191"/>
              <a:gd name="connsiteX10081" fmla="*/ 8424920 w 12192439"/>
              <a:gd name="connsiteY10081" fmla="*/ 6399319 h 6839191"/>
              <a:gd name="connsiteX10082" fmla="*/ 8400172 w 12192439"/>
              <a:gd name="connsiteY10082" fmla="*/ 6405308 h 6839191"/>
              <a:gd name="connsiteX10083" fmla="*/ 8391242 w 12192439"/>
              <a:gd name="connsiteY10083" fmla="*/ 6406120 h 6839191"/>
              <a:gd name="connsiteX10084" fmla="*/ 8436022 w 12192439"/>
              <a:gd name="connsiteY10084" fmla="*/ 6394448 h 6839191"/>
              <a:gd name="connsiteX10085" fmla="*/ 8464412 w 12192439"/>
              <a:gd name="connsiteY10085" fmla="*/ 6386879 h 6839191"/>
              <a:gd name="connsiteX10086" fmla="*/ 8477269 w 12192439"/>
              <a:gd name="connsiteY10086" fmla="*/ 6386331 h 6839191"/>
              <a:gd name="connsiteX10087" fmla="*/ 8448330 w 12192439"/>
              <a:gd name="connsiteY10087" fmla="*/ 6393570 h 6839191"/>
              <a:gd name="connsiteX10088" fmla="*/ 8436022 w 12192439"/>
              <a:gd name="connsiteY10088" fmla="*/ 6394448 h 6839191"/>
              <a:gd name="connsiteX10089" fmla="*/ 8482446 w 12192439"/>
              <a:gd name="connsiteY10089" fmla="*/ 6382052 h 6839191"/>
              <a:gd name="connsiteX10090" fmla="*/ 8514479 w 12192439"/>
              <a:gd name="connsiteY10090" fmla="*/ 6373320 h 6839191"/>
              <a:gd name="connsiteX10091" fmla="*/ 8529463 w 12192439"/>
              <a:gd name="connsiteY10091" fmla="*/ 6372969 h 6839191"/>
              <a:gd name="connsiteX10092" fmla="*/ 8496949 w 12192439"/>
              <a:gd name="connsiteY10092" fmla="*/ 6381350 h 6839191"/>
              <a:gd name="connsiteX10093" fmla="*/ 8482446 w 12192439"/>
              <a:gd name="connsiteY10093" fmla="*/ 6382052 h 6839191"/>
              <a:gd name="connsiteX10094" fmla="*/ 8550789 w 12192439"/>
              <a:gd name="connsiteY10094" fmla="*/ 6372399 h 6839191"/>
              <a:gd name="connsiteX10095" fmla="*/ 8564282 w 12192439"/>
              <a:gd name="connsiteY10095" fmla="*/ 6371938 h 6839191"/>
              <a:gd name="connsiteX10096" fmla="*/ 8534554 w 12192439"/>
              <a:gd name="connsiteY10096" fmla="*/ 6379178 h 6839191"/>
              <a:gd name="connsiteX10097" fmla="*/ 8521609 w 12192439"/>
              <a:gd name="connsiteY10097" fmla="*/ 6379968 h 6839191"/>
              <a:gd name="connsiteX10098" fmla="*/ 8550789 w 12192439"/>
              <a:gd name="connsiteY10098" fmla="*/ 6372399 h 6839191"/>
              <a:gd name="connsiteX10099" fmla="*/ 8568012 w 12192439"/>
              <a:gd name="connsiteY10099" fmla="*/ 6367857 h 6839191"/>
              <a:gd name="connsiteX10100" fmla="*/ 8600922 w 12192439"/>
              <a:gd name="connsiteY10100" fmla="*/ 6359103 h 6839191"/>
              <a:gd name="connsiteX10101" fmla="*/ 8616236 w 12192439"/>
              <a:gd name="connsiteY10101" fmla="*/ 6358950 h 6839191"/>
              <a:gd name="connsiteX10102" fmla="*/ 8583107 w 12192439"/>
              <a:gd name="connsiteY10102" fmla="*/ 6367286 h 6839191"/>
              <a:gd name="connsiteX10103" fmla="*/ 8568012 w 12192439"/>
              <a:gd name="connsiteY10103" fmla="*/ 6367857 h 6839191"/>
              <a:gd name="connsiteX10104" fmla="*/ 8636772 w 12192439"/>
              <a:gd name="connsiteY10104" fmla="*/ 6358576 h 6839191"/>
              <a:gd name="connsiteX10105" fmla="*/ 8650769 w 12192439"/>
              <a:gd name="connsiteY10105" fmla="*/ 6358313 h 6839191"/>
              <a:gd name="connsiteX10106" fmla="*/ 8620405 w 12192439"/>
              <a:gd name="connsiteY10106" fmla="*/ 6365532 h 6839191"/>
              <a:gd name="connsiteX10107" fmla="*/ 8606736 w 12192439"/>
              <a:gd name="connsiteY10107" fmla="*/ 6366211 h 6839191"/>
              <a:gd name="connsiteX10108" fmla="*/ 8636772 w 12192439"/>
              <a:gd name="connsiteY10108" fmla="*/ 6358576 h 6839191"/>
              <a:gd name="connsiteX10109" fmla="*/ 8653073 w 12192439"/>
              <a:gd name="connsiteY10109" fmla="*/ 6354408 h 6839191"/>
              <a:gd name="connsiteX10110" fmla="*/ 8686443 w 12192439"/>
              <a:gd name="connsiteY10110" fmla="*/ 6345720 h 6839191"/>
              <a:gd name="connsiteX10111" fmla="*/ 8698422 w 12192439"/>
              <a:gd name="connsiteY10111" fmla="*/ 6345786 h 6839191"/>
              <a:gd name="connsiteX10112" fmla="*/ 8702372 w 12192439"/>
              <a:gd name="connsiteY10112" fmla="*/ 6345764 h 6839191"/>
              <a:gd name="connsiteX10113" fmla="*/ 8668782 w 12192439"/>
              <a:gd name="connsiteY10113" fmla="*/ 6353969 h 6839191"/>
              <a:gd name="connsiteX10114" fmla="*/ 8653073 w 12192439"/>
              <a:gd name="connsiteY10114" fmla="*/ 6354408 h 6839191"/>
              <a:gd name="connsiteX10115" fmla="*/ 8721877 w 12192439"/>
              <a:gd name="connsiteY10115" fmla="*/ 6345676 h 6839191"/>
              <a:gd name="connsiteX10116" fmla="*/ 8736664 w 12192439"/>
              <a:gd name="connsiteY10116" fmla="*/ 6345522 h 6839191"/>
              <a:gd name="connsiteX10117" fmla="*/ 8705597 w 12192439"/>
              <a:gd name="connsiteY10117" fmla="*/ 6352675 h 6839191"/>
              <a:gd name="connsiteX10118" fmla="*/ 8691358 w 12192439"/>
              <a:gd name="connsiteY10118" fmla="*/ 6353223 h 6839191"/>
              <a:gd name="connsiteX10119" fmla="*/ 8721877 w 12192439"/>
              <a:gd name="connsiteY10119" fmla="*/ 6345676 h 6839191"/>
              <a:gd name="connsiteX10120" fmla="*/ 8737585 w 12192439"/>
              <a:gd name="connsiteY10120" fmla="*/ 6341749 h 6839191"/>
              <a:gd name="connsiteX10121" fmla="*/ 8771482 w 12192439"/>
              <a:gd name="connsiteY10121" fmla="*/ 6333170 h 6839191"/>
              <a:gd name="connsiteX10122" fmla="*/ 8787915 w 12192439"/>
              <a:gd name="connsiteY10122" fmla="*/ 6333411 h 6839191"/>
              <a:gd name="connsiteX10123" fmla="*/ 8753865 w 12192439"/>
              <a:gd name="connsiteY10123" fmla="*/ 6341485 h 6839191"/>
              <a:gd name="connsiteX10124" fmla="*/ 8737585 w 12192439"/>
              <a:gd name="connsiteY10124" fmla="*/ 6341749 h 6839191"/>
              <a:gd name="connsiteX10125" fmla="*/ 8784976 w 12192439"/>
              <a:gd name="connsiteY10125" fmla="*/ 6329704 h 6839191"/>
              <a:gd name="connsiteX10126" fmla="*/ 8821790 w 12192439"/>
              <a:gd name="connsiteY10126" fmla="*/ 6320160 h 6839191"/>
              <a:gd name="connsiteX10127" fmla="*/ 8839430 w 12192439"/>
              <a:gd name="connsiteY10127" fmla="*/ 6320884 h 6839191"/>
              <a:gd name="connsiteX10128" fmla="*/ 8802659 w 12192439"/>
              <a:gd name="connsiteY10128" fmla="*/ 6329857 h 6839191"/>
              <a:gd name="connsiteX10129" fmla="*/ 8784976 w 12192439"/>
              <a:gd name="connsiteY10129" fmla="*/ 6329704 h 6839191"/>
              <a:gd name="connsiteX10130" fmla="*/ 8890792 w 12192439"/>
              <a:gd name="connsiteY10130" fmla="*/ 6322288 h 6839191"/>
              <a:gd name="connsiteX10131" fmla="*/ 8906567 w 12192439"/>
              <a:gd name="connsiteY10131" fmla="*/ 6322551 h 6839191"/>
              <a:gd name="connsiteX10132" fmla="*/ 8874556 w 12192439"/>
              <a:gd name="connsiteY10132" fmla="*/ 6329440 h 6839191"/>
              <a:gd name="connsiteX10133" fmla="*/ 8858979 w 12192439"/>
              <a:gd name="connsiteY10133" fmla="*/ 6329660 h 6839191"/>
              <a:gd name="connsiteX10134" fmla="*/ 8890792 w 12192439"/>
              <a:gd name="connsiteY10134" fmla="*/ 6322288 h 6839191"/>
              <a:gd name="connsiteX10135" fmla="*/ 8905031 w 12192439"/>
              <a:gd name="connsiteY10135" fmla="*/ 6318931 h 6839191"/>
              <a:gd name="connsiteX10136" fmla="*/ 8939981 w 12192439"/>
              <a:gd name="connsiteY10136" fmla="*/ 6310594 h 6839191"/>
              <a:gd name="connsiteX10137" fmla="*/ 8957379 w 12192439"/>
              <a:gd name="connsiteY10137" fmla="*/ 6311318 h 6839191"/>
              <a:gd name="connsiteX10138" fmla="*/ 8922319 w 12192439"/>
              <a:gd name="connsiteY10138" fmla="*/ 6319106 h 6839191"/>
              <a:gd name="connsiteX10139" fmla="*/ 8905031 w 12192439"/>
              <a:gd name="connsiteY10139" fmla="*/ 6318931 h 6839191"/>
              <a:gd name="connsiteX10140" fmla="*/ 8952311 w 12192439"/>
              <a:gd name="connsiteY10140" fmla="*/ 6307632 h 6839191"/>
              <a:gd name="connsiteX10141" fmla="*/ 8989894 w 12192439"/>
              <a:gd name="connsiteY10141" fmla="*/ 6298461 h 6839191"/>
              <a:gd name="connsiteX10142" fmla="*/ 9008345 w 12192439"/>
              <a:gd name="connsiteY10142" fmla="*/ 6299756 h 6839191"/>
              <a:gd name="connsiteX10143" fmla="*/ 8970741 w 12192439"/>
              <a:gd name="connsiteY10143" fmla="*/ 6308312 h 6839191"/>
              <a:gd name="connsiteX10144" fmla="*/ 8952311 w 12192439"/>
              <a:gd name="connsiteY10144" fmla="*/ 6307632 h 6839191"/>
              <a:gd name="connsiteX10145" fmla="*/ 9023265 w 12192439"/>
              <a:gd name="connsiteY10145" fmla="*/ 6300743 h 6839191"/>
              <a:gd name="connsiteX10146" fmla="*/ 9042989 w 12192439"/>
              <a:gd name="connsiteY10146" fmla="*/ 6301840 h 6839191"/>
              <a:gd name="connsiteX10147" fmla="*/ 9007709 w 12192439"/>
              <a:gd name="connsiteY10147" fmla="*/ 6309343 h 6839191"/>
              <a:gd name="connsiteX10148" fmla="*/ 8987942 w 12192439"/>
              <a:gd name="connsiteY10148" fmla="*/ 6308861 h 6839191"/>
              <a:gd name="connsiteX10149" fmla="*/ 9023265 w 12192439"/>
              <a:gd name="connsiteY10149" fmla="*/ 6300743 h 6839191"/>
              <a:gd name="connsiteX10150" fmla="*/ 9035090 w 12192439"/>
              <a:gd name="connsiteY10150" fmla="*/ 6297979 h 6839191"/>
              <a:gd name="connsiteX10151" fmla="*/ 9072959 w 12192439"/>
              <a:gd name="connsiteY10151" fmla="*/ 6289071 h 6839191"/>
              <a:gd name="connsiteX10152" fmla="*/ 9093341 w 12192439"/>
              <a:gd name="connsiteY10152" fmla="*/ 6290848 h 6839191"/>
              <a:gd name="connsiteX10153" fmla="*/ 9055757 w 12192439"/>
              <a:gd name="connsiteY10153" fmla="*/ 6299076 h 6839191"/>
              <a:gd name="connsiteX10154" fmla="*/ 9035090 w 12192439"/>
              <a:gd name="connsiteY10154" fmla="*/ 6297979 h 6839191"/>
              <a:gd name="connsiteX10155" fmla="*/ 9107690 w 12192439"/>
              <a:gd name="connsiteY10155" fmla="*/ 6291989 h 6839191"/>
              <a:gd name="connsiteX10156" fmla="*/ 9126053 w 12192439"/>
              <a:gd name="connsiteY10156" fmla="*/ 6293349 h 6839191"/>
              <a:gd name="connsiteX10157" fmla="*/ 9090643 w 12192439"/>
              <a:gd name="connsiteY10157" fmla="*/ 6300567 h 6839191"/>
              <a:gd name="connsiteX10158" fmla="*/ 9072191 w 12192439"/>
              <a:gd name="connsiteY10158" fmla="*/ 6299821 h 6839191"/>
              <a:gd name="connsiteX10159" fmla="*/ 9107690 w 12192439"/>
              <a:gd name="connsiteY10159" fmla="*/ 6291989 h 6839191"/>
              <a:gd name="connsiteX10160" fmla="*/ 9118989 w 12192439"/>
              <a:gd name="connsiteY10160" fmla="*/ 6289466 h 6839191"/>
              <a:gd name="connsiteX10161" fmla="*/ 9156988 w 12192439"/>
              <a:gd name="connsiteY10161" fmla="*/ 6280887 h 6839191"/>
              <a:gd name="connsiteX10162" fmla="*/ 9176186 w 12192439"/>
              <a:gd name="connsiteY10162" fmla="*/ 6282906 h 6839191"/>
              <a:gd name="connsiteX10163" fmla="*/ 9138406 w 12192439"/>
              <a:gd name="connsiteY10163" fmla="*/ 6290804 h 6839191"/>
              <a:gd name="connsiteX10164" fmla="*/ 9118989 w 12192439"/>
              <a:gd name="connsiteY10164" fmla="*/ 6289466 h 6839191"/>
              <a:gd name="connsiteX10165" fmla="*/ 9189810 w 12192439"/>
              <a:gd name="connsiteY10165" fmla="*/ 6284222 h 6839191"/>
              <a:gd name="connsiteX10166" fmla="*/ 9208547 w 12192439"/>
              <a:gd name="connsiteY10166" fmla="*/ 6285956 h 6839191"/>
              <a:gd name="connsiteX10167" fmla="*/ 9172851 w 12192439"/>
              <a:gd name="connsiteY10167" fmla="*/ 6292844 h 6839191"/>
              <a:gd name="connsiteX10168" fmla="*/ 9153982 w 12192439"/>
              <a:gd name="connsiteY10168" fmla="*/ 6291791 h 6839191"/>
              <a:gd name="connsiteX10169" fmla="*/ 9189810 w 12192439"/>
              <a:gd name="connsiteY10169" fmla="*/ 6284222 h 6839191"/>
              <a:gd name="connsiteX10170" fmla="*/ 9200539 w 12192439"/>
              <a:gd name="connsiteY10170" fmla="*/ 6281940 h 6839191"/>
              <a:gd name="connsiteX10171" fmla="*/ 9238890 w 12192439"/>
              <a:gd name="connsiteY10171" fmla="*/ 6273669 h 6839191"/>
              <a:gd name="connsiteX10172" fmla="*/ 9258351 w 12192439"/>
              <a:gd name="connsiteY10172" fmla="*/ 6276061 h 6839191"/>
              <a:gd name="connsiteX10173" fmla="*/ 9220241 w 12192439"/>
              <a:gd name="connsiteY10173" fmla="*/ 6283652 h 6839191"/>
              <a:gd name="connsiteX10174" fmla="*/ 9200539 w 12192439"/>
              <a:gd name="connsiteY10174" fmla="*/ 6281940 h 6839191"/>
              <a:gd name="connsiteX10175" fmla="*/ 9271317 w 12192439"/>
              <a:gd name="connsiteY10175" fmla="*/ 6277574 h 6839191"/>
              <a:gd name="connsiteX10176" fmla="*/ 9290361 w 12192439"/>
              <a:gd name="connsiteY10176" fmla="*/ 6279659 h 6839191"/>
              <a:gd name="connsiteX10177" fmla="*/ 9254248 w 12192439"/>
              <a:gd name="connsiteY10177" fmla="*/ 6286263 h 6839191"/>
              <a:gd name="connsiteX10178" fmla="*/ 9235051 w 12192439"/>
              <a:gd name="connsiteY10178" fmla="*/ 6284837 h 6839191"/>
              <a:gd name="connsiteX10179" fmla="*/ 9271317 w 12192439"/>
              <a:gd name="connsiteY10179" fmla="*/ 6277574 h 6839191"/>
              <a:gd name="connsiteX10180" fmla="*/ 9281080 w 12192439"/>
              <a:gd name="connsiteY10180" fmla="*/ 6275578 h 6839191"/>
              <a:gd name="connsiteX10181" fmla="*/ 9319760 w 12192439"/>
              <a:gd name="connsiteY10181" fmla="*/ 6267658 h 6839191"/>
              <a:gd name="connsiteX10182" fmla="*/ 9339397 w 12192439"/>
              <a:gd name="connsiteY10182" fmla="*/ 6270488 h 6839191"/>
              <a:gd name="connsiteX10183" fmla="*/ 9301002 w 12192439"/>
              <a:gd name="connsiteY10183" fmla="*/ 6277706 h 6839191"/>
              <a:gd name="connsiteX10184" fmla="*/ 9281080 w 12192439"/>
              <a:gd name="connsiteY10184" fmla="*/ 6275578 h 6839191"/>
              <a:gd name="connsiteX10185" fmla="*/ 9351596 w 12192439"/>
              <a:gd name="connsiteY10185" fmla="*/ 6272199 h 6839191"/>
              <a:gd name="connsiteX10186" fmla="*/ 9370837 w 12192439"/>
              <a:gd name="connsiteY10186" fmla="*/ 6274722 h 6839191"/>
              <a:gd name="connsiteX10187" fmla="*/ 9334416 w 12192439"/>
              <a:gd name="connsiteY10187" fmla="*/ 6280931 h 6839191"/>
              <a:gd name="connsiteX10188" fmla="*/ 9314999 w 12192439"/>
              <a:gd name="connsiteY10188" fmla="*/ 6279110 h 6839191"/>
              <a:gd name="connsiteX10189" fmla="*/ 9351596 w 12192439"/>
              <a:gd name="connsiteY10189" fmla="*/ 6272199 h 6839191"/>
              <a:gd name="connsiteX10190" fmla="*/ 9361578 w 12192439"/>
              <a:gd name="connsiteY10190" fmla="*/ 6270268 h 6839191"/>
              <a:gd name="connsiteX10191" fmla="*/ 9399885 w 12192439"/>
              <a:gd name="connsiteY10191" fmla="*/ 6262875 h 6839191"/>
              <a:gd name="connsiteX10192" fmla="*/ 9419653 w 12192439"/>
              <a:gd name="connsiteY10192" fmla="*/ 6266166 h 6839191"/>
              <a:gd name="connsiteX10193" fmla="*/ 9381719 w 12192439"/>
              <a:gd name="connsiteY10193" fmla="*/ 6272836 h 6839191"/>
              <a:gd name="connsiteX10194" fmla="*/ 9361578 w 12192439"/>
              <a:gd name="connsiteY10194" fmla="*/ 6270268 h 6839191"/>
              <a:gd name="connsiteX10195" fmla="*/ 9431216 w 12192439"/>
              <a:gd name="connsiteY10195" fmla="*/ 6268030 h 6839191"/>
              <a:gd name="connsiteX10196" fmla="*/ 9450675 w 12192439"/>
              <a:gd name="connsiteY10196" fmla="*/ 6271014 h 6839191"/>
              <a:gd name="connsiteX10197" fmla="*/ 9414694 w 12192439"/>
              <a:gd name="connsiteY10197" fmla="*/ 6276697 h 6839191"/>
              <a:gd name="connsiteX10198" fmla="*/ 9394927 w 12192439"/>
              <a:gd name="connsiteY10198" fmla="*/ 6274437 h 6839191"/>
              <a:gd name="connsiteX10199" fmla="*/ 9431216 w 12192439"/>
              <a:gd name="connsiteY10199" fmla="*/ 6268030 h 6839191"/>
              <a:gd name="connsiteX10200" fmla="*/ 9438872 w 12192439"/>
              <a:gd name="connsiteY10200" fmla="*/ 6266648 h 6839191"/>
              <a:gd name="connsiteX10201" fmla="*/ 9478518 w 12192439"/>
              <a:gd name="connsiteY10201" fmla="*/ 6259474 h 6839191"/>
              <a:gd name="connsiteX10202" fmla="*/ 9498417 w 12192439"/>
              <a:gd name="connsiteY10202" fmla="*/ 6263292 h 6839191"/>
              <a:gd name="connsiteX10203" fmla="*/ 9459101 w 12192439"/>
              <a:gd name="connsiteY10203" fmla="*/ 6269676 h 6839191"/>
              <a:gd name="connsiteX10204" fmla="*/ 9438872 w 12192439"/>
              <a:gd name="connsiteY10204" fmla="*/ 6266648 h 6839191"/>
              <a:gd name="connsiteX10205" fmla="*/ 9486065 w 12192439"/>
              <a:gd name="connsiteY10205" fmla="*/ 6258092 h 6839191"/>
              <a:gd name="connsiteX10206" fmla="*/ 9527400 w 12192439"/>
              <a:gd name="connsiteY10206" fmla="*/ 6250478 h 6839191"/>
              <a:gd name="connsiteX10207" fmla="*/ 9547474 w 12192439"/>
              <a:gd name="connsiteY10207" fmla="*/ 6255130 h 6839191"/>
              <a:gd name="connsiteX10208" fmla="*/ 9506535 w 12192439"/>
              <a:gd name="connsiteY10208" fmla="*/ 6261953 h 6839191"/>
              <a:gd name="connsiteX10209" fmla="*/ 9486065 w 12192439"/>
              <a:gd name="connsiteY10209" fmla="*/ 6258092 h 6839191"/>
              <a:gd name="connsiteX10210" fmla="*/ 9557150 w 12192439"/>
              <a:gd name="connsiteY10210" fmla="*/ 6257302 h 6839191"/>
              <a:gd name="connsiteX10211" fmla="*/ 9577093 w 12192439"/>
              <a:gd name="connsiteY10211" fmla="*/ 6261646 h 6839191"/>
              <a:gd name="connsiteX10212" fmla="*/ 9537843 w 12192439"/>
              <a:gd name="connsiteY10212" fmla="*/ 6267482 h 6839191"/>
              <a:gd name="connsiteX10213" fmla="*/ 9517548 w 12192439"/>
              <a:gd name="connsiteY10213" fmla="*/ 6263950 h 6839191"/>
              <a:gd name="connsiteX10214" fmla="*/ 9557150 w 12192439"/>
              <a:gd name="connsiteY10214" fmla="*/ 6257302 h 6839191"/>
              <a:gd name="connsiteX10215" fmla="*/ 9564214 w 12192439"/>
              <a:gd name="connsiteY10215" fmla="*/ 6256117 h 6839191"/>
              <a:gd name="connsiteX10216" fmla="*/ 9605462 w 12192439"/>
              <a:gd name="connsiteY10216" fmla="*/ 6249053 h 6839191"/>
              <a:gd name="connsiteX10217" fmla="*/ 9625493 w 12192439"/>
              <a:gd name="connsiteY10217" fmla="*/ 6254296 h 6839191"/>
              <a:gd name="connsiteX10218" fmla="*/ 9584663 w 12192439"/>
              <a:gd name="connsiteY10218" fmla="*/ 6260505 h 6839191"/>
              <a:gd name="connsiteX10219" fmla="*/ 9564214 w 12192439"/>
              <a:gd name="connsiteY10219" fmla="*/ 6256117 h 6839191"/>
              <a:gd name="connsiteX10220" fmla="*/ 9634554 w 12192439"/>
              <a:gd name="connsiteY10220" fmla="*/ 6256600 h 6839191"/>
              <a:gd name="connsiteX10221" fmla="*/ 9654519 w 12192439"/>
              <a:gd name="connsiteY10221" fmla="*/ 6261536 h 6839191"/>
              <a:gd name="connsiteX10222" fmla="*/ 9615356 w 12192439"/>
              <a:gd name="connsiteY10222" fmla="*/ 6266758 h 6839191"/>
              <a:gd name="connsiteX10223" fmla="*/ 9594997 w 12192439"/>
              <a:gd name="connsiteY10223" fmla="*/ 6262655 h 6839191"/>
              <a:gd name="connsiteX10224" fmla="*/ 9634554 w 12192439"/>
              <a:gd name="connsiteY10224" fmla="*/ 6256600 h 6839191"/>
              <a:gd name="connsiteX10225" fmla="*/ 9641158 w 12192439"/>
              <a:gd name="connsiteY10225" fmla="*/ 6255591 h 6839191"/>
              <a:gd name="connsiteX10226" fmla="*/ 9681835 w 12192439"/>
              <a:gd name="connsiteY10226" fmla="*/ 6249250 h 6839191"/>
              <a:gd name="connsiteX10227" fmla="*/ 9701800 w 12192439"/>
              <a:gd name="connsiteY10227" fmla="*/ 6255086 h 6839191"/>
              <a:gd name="connsiteX10228" fmla="*/ 9661606 w 12192439"/>
              <a:gd name="connsiteY10228" fmla="*/ 6260571 h 6839191"/>
              <a:gd name="connsiteX10229" fmla="*/ 9641158 w 12192439"/>
              <a:gd name="connsiteY10229" fmla="*/ 6255591 h 6839191"/>
              <a:gd name="connsiteX10230" fmla="*/ 9710225 w 12192439"/>
              <a:gd name="connsiteY10230" fmla="*/ 6257522 h 6839191"/>
              <a:gd name="connsiteX10231" fmla="*/ 9730191 w 12192439"/>
              <a:gd name="connsiteY10231" fmla="*/ 6263072 h 6839191"/>
              <a:gd name="connsiteX10232" fmla="*/ 9691641 w 12192439"/>
              <a:gd name="connsiteY10232" fmla="*/ 6267570 h 6839191"/>
              <a:gd name="connsiteX10233" fmla="*/ 9671238 w 12192439"/>
              <a:gd name="connsiteY10233" fmla="*/ 6262875 h 6839191"/>
              <a:gd name="connsiteX10234" fmla="*/ 9710225 w 12192439"/>
              <a:gd name="connsiteY10234" fmla="*/ 6257522 h 6839191"/>
              <a:gd name="connsiteX10235" fmla="*/ 9716851 w 12192439"/>
              <a:gd name="connsiteY10235" fmla="*/ 6256600 h 6839191"/>
              <a:gd name="connsiteX10236" fmla="*/ 9757132 w 12192439"/>
              <a:gd name="connsiteY10236" fmla="*/ 6250983 h 6839191"/>
              <a:gd name="connsiteX10237" fmla="*/ 9776966 w 12192439"/>
              <a:gd name="connsiteY10237" fmla="*/ 6257478 h 6839191"/>
              <a:gd name="connsiteX10238" fmla="*/ 9737255 w 12192439"/>
              <a:gd name="connsiteY10238" fmla="*/ 6262238 h 6839191"/>
              <a:gd name="connsiteX10239" fmla="*/ 9716851 w 12192439"/>
              <a:gd name="connsiteY10239" fmla="*/ 6256600 h 6839191"/>
              <a:gd name="connsiteX10240" fmla="*/ 9784865 w 12192439"/>
              <a:gd name="connsiteY10240" fmla="*/ 6260001 h 6839191"/>
              <a:gd name="connsiteX10241" fmla="*/ 9804654 w 12192439"/>
              <a:gd name="connsiteY10241" fmla="*/ 6266210 h 6839191"/>
              <a:gd name="connsiteX10242" fmla="*/ 9766545 w 12192439"/>
              <a:gd name="connsiteY10242" fmla="*/ 6269983 h 6839191"/>
              <a:gd name="connsiteX10243" fmla="*/ 9746185 w 12192439"/>
              <a:gd name="connsiteY10243" fmla="*/ 6264652 h 6839191"/>
              <a:gd name="connsiteX10244" fmla="*/ 9784865 w 12192439"/>
              <a:gd name="connsiteY10244" fmla="*/ 6260001 h 6839191"/>
              <a:gd name="connsiteX10245" fmla="*/ 9783328 w 12192439"/>
              <a:gd name="connsiteY10245" fmla="*/ 6256710 h 6839191"/>
              <a:gd name="connsiteX10246" fmla="*/ 9763144 w 12192439"/>
              <a:gd name="connsiteY10246" fmla="*/ 6250128 h 6839191"/>
              <a:gd name="connsiteX10247" fmla="*/ 9804567 w 12192439"/>
              <a:gd name="connsiteY10247" fmla="*/ 6244270 h 6839191"/>
              <a:gd name="connsiteX10248" fmla="*/ 9824093 w 12192439"/>
              <a:gd name="connsiteY10248" fmla="*/ 6251729 h 6839191"/>
              <a:gd name="connsiteX10249" fmla="*/ 9783328 w 12192439"/>
              <a:gd name="connsiteY10249" fmla="*/ 6256710 h 6839191"/>
              <a:gd name="connsiteX10250" fmla="*/ 9755553 w 12192439"/>
              <a:gd name="connsiteY10250" fmla="*/ 6247605 h 6839191"/>
              <a:gd name="connsiteX10251" fmla="*/ 9735477 w 12192439"/>
              <a:gd name="connsiteY10251" fmla="*/ 6240759 h 6839191"/>
              <a:gd name="connsiteX10252" fmla="*/ 9778436 w 12192439"/>
              <a:gd name="connsiteY10252" fmla="*/ 6233892 h 6839191"/>
              <a:gd name="connsiteX10253" fmla="*/ 9797830 w 12192439"/>
              <a:gd name="connsiteY10253" fmla="*/ 6241637 h 6839191"/>
              <a:gd name="connsiteX10254" fmla="*/ 9755553 w 12192439"/>
              <a:gd name="connsiteY10254" fmla="*/ 6247605 h 6839191"/>
              <a:gd name="connsiteX10255" fmla="*/ 9728194 w 12192439"/>
              <a:gd name="connsiteY10255" fmla="*/ 6238236 h 6839191"/>
              <a:gd name="connsiteX10256" fmla="*/ 9708272 w 12192439"/>
              <a:gd name="connsiteY10256" fmla="*/ 6231128 h 6839191"/>
              <a:gd name="connsiteX10257" fmla="*/ 9752700 w 12192439"/>
              <a:gd name="connsiteY10257" fmla="*/ 6223251 h 6839191"/>
              <a:gd name="connsiteX10258" fmla="*/ 9771920 w 12192439"/>
              <a:gd name="connsiteY10258" fmla="*/ 6231259 h 6839191"/>
              <a:gd name="connsiteX10259" fmla="*/ 9728194 w 12192439"/>
              <a:gd name="connsiteY10259" fmla="*/ 6238236 h 6839191"/>
              <a:gd name="connsiteX10260" fmla="*/ 9701252 w 12192439"/>
              <a:gd name="connsiteY10260" fmla="*/ 6228561 h 6839191"/>
              <a:gd name="connsiteX10261" fmla="*/ 9681549 w 12192439"/>
              <a:gd name="connsiteY10261" fmla="*/ 6221189 h 6839191"/>
              <a:gd name="connsiteX10262" fmla="*/ 9727404 w 12192439"/>
              <a:gd name="connsiteY10262" fmla="*/ 6212325 h 6839191"/>
              <a:gd name="connsiteX10263" fmla="*/ 9746403 w 12192439"/>
              <a:gd name="connsiteY10263" fmla="*/ 6220575 h 6839191"/>
              <a:gd name="connsiteX10264" fmla="*/ 9701252 w 12192439"/>
              <a:gd name="connsiteY10264" fmla="*/ 6228561 h 6839191"/>
              <a:gd name="connsiteX10265" fmla="*/ 9674726 w 12192439"/>
              <a:gd name="connsiteY10265" fmla="*/ 6218600 h 6839191"/>
              <a:gd name="connsiteX10266" fmla="*/ 9655287 w 12192439"/>
              <a:gd name="connsiteY10266" fmla="*/ 6210987 h 6839191"/>
              <a:gd name="connsiteX10267" fmla="*/ 9702502 w 12192439"/>
              <a:gd name="connsiteY10267" fmla="*/ 6201114 h 6839191"/>
              <a:gd name="connsiteX10268" fmla="*/ 9721283 w 12192439"/>
              <a:gd name="connsiteY10268" fmla="*/ 6209605 h 6839191"/>
              <a:gd name="connsiteX10269" fmla="*/ 9674726 w 12192439"/>
              <a:gd name="connsiteY10269" fmla="*/ 6218600 h 6839191"/>
              <a:gd name="connsiteX10270" fmla="*/ 9648639 w 12192439"/>
              <a:gd name="connsiteY10270" fmla="*/ 6208332 h 6839191"/>
              <a:gd name="connsiteX10271" fmla="*/ 9629442 w 12192439"/>
              <a:gd name="connsiteY10271" fmla="*/ 6200478 h 6839191"/>
              <a:gd name="connsiteX10272" fmla="*/ 9678039 w 12192439"/>
              <a:gd name="connsiteY10272" fmla="*/ 6189617 h 6839191"/>
              <a:gd name="connsiteX10273" fmla="*/ 9696534 w 12192439"/>
              <a:gd name="connsiteY10273" fmla="*/ 6198349 h 6839191"/>
              <a:gd name="connsiteX10274" fmla="*/ 9648639 w 12192439"/>
              <a:gd name="connsiteY10274" fmla="*/ 6208332 h 6839191"/>
              <a:gd name="connsiteX10275" fmla="*/ 9597783 w 12192439"/>
              <a:gd name="connsiteY10275" fmla="*/ 6186919 h 6839191"/>
              <a:gd name="connsiteX10276" fmla="*/ 9579134 w 12192439"/>
              <a:gd name="connsiteY10276" fmla="*/ 6178538 h 6839191"/>
              <a:gd name="connsiteX10277" fmla="*/ 9617506 w 12192439"/>
              <a:gd name="connsiteY10277" fmla="*/ 6168928 h 6839191"/>
              <a:gd name="connsiteX10278" fmla="*/ 9630385 w 12192439"/>
              <a:gd name="connsiteY10278" fmla="*/ 6165681 h 6839191"/>
              <a:gd name="connsiteX10279" fmla="*/ 9648289 w 12192439"/>
              <a:gd name="connsiteY10279" fmla="*/ 6174918 h 6839191"/>
              <a:gd name="connsiteX10280" fmla="*/ 9597783 w 12192439"/>
              <a:gd name="connsiteY10280" fmla="*/ 6186919 h 6839191"/>
              <a:gd name="connsiteX10281" fmla="*/ 9616476 w 12192439"/>
              <a:gd name="connsiteY10281" fmla="*/ 6164826 h 6839191"/>
              <a:gd name="connsiteX10282" fmla="*/ 9573013 w 12192439"/>
              <a:gd name="connsiteY10282" fmla="*/ 6175730 h 6839191"/>
              <a:gd name="connsiteX10283" fmla="*/ 9554255 w 12192439"/>
              <a:gd name="connsiteY10283" fmla="*/ 6166932 h 6839191"/>
              <a:gd name="connsiteX10284" fmla="*/ 9561034 w 12192439"/>
              <a:gd name="connsiteY10284" fmla="*/ 6165154 h 6839191"/>
              <a:gd name="connsiteX10285" fmla="*/ 9606888 w 12192439"/>
              <a:gd name="connsiteY10285" fmla="*/ 6153109 h 6839191"/>
              <a:gd name="connsiteX10286" fmla="*/ 9624769 w 12192439"/>
              <a:gd name="connsiteY10286" fmla="*/ 6162741 h 6839191"/>
              <a:gd name="connsiteX10287" fmla="*/ 9616476 w 12192439"/>
              <a:gd name="connsiteY10287" fmla="*/ 6164826 h 6839191"/>
              <a:gd name="connsiteX10288" fmla="*/ 9559937 w 12192439"/>
              <a:gd name="connsiteY10288" fmla="*/ 6160964 h 6839191"/>
              <a:gd name="connsiteX10289" fmla="*/ 9548243 w 12192439"/>
              <a:gd name="connsiteY10289" fmla="*/ 6164035 h 6839191"/>
              <a:gd name="connsiteX10290" fmla="*/ 9530295 w 12192439"/>
              <a:gd name="connsiteY10290" fmla="*/ 6155216 h 6839191"/>
              <a:gd name="connsiteX10291" fmla="*/ 9584180 w 12192439"/>
              <a:gd name="connsiteY10291" fmla="*/ 6140428 h 6839191"/>
              <a:gd name="connsiteX10292" fmla="*/ 9601403 w 12192439"/>
              <a:gd name="connsiteY10292" fmla="*/ 6150103 h 6839191"/>
              <a:gd name="connsiteX10293" fmla="*/ 9559937 w 12192439"/>
              <a:gd name="connsiteY10293" fmla="*/ 6160964 h 6839191"/>
              <a:gd name="connsiteX10294" fmla="*/ 9525557 w 12192439"/>
              <a:gd name="connsiteY10294" fmla="*/ 6151925 h 6839191"/>
              <a:gd name="connsiteX10295" fmla="*/ 9524416 w 12192439"/>
              <a:gd name="connsiteY10295" fmla="*/ 6152253 h 6839191"/>
              <a:gd name="connsiteX10296" fmla="*/ 9506776 w 12192439"/>
              <a:gd name="connsiteY10296" fmla="*/ 6143193 h 6839191"/>
              <a:gd name="connsiteX10297" fmla="*/ 9561867 w 12192439"/>
              <a:gd name="connsiteY10297" fmla="*/ 6127418 h 6839191"/>
              <a:gd name="connsiteX10298" fmla="*/ 9578761 w 12192439"/>
              <a:gd name="connsiteY10298" fmla="*/ 6137313 h 6839191"/>
              <a:gd name="connsiteX10299" fmla="*/ 9525557 w 12192439"/>
              <a:gd name="connsiteY10299" fmla="*/ 6151925 h 6839191"/>
              <a:gd name="connsiteX10300" fmla="*/ 9501006 w 12192439"/>
              <a:gd name="connsiteY10300" fmla="*/ 6140143 h 6839191"/>
              <a:gd name="connsiteX10301" fmla="*/ 9483717 w 12192439"/>
              <a:gd name="connsiteY10301" fmla="*/ 6130840 h 6839191"/>
              <a:gd name="connsiteX10302" fmla="*/ 9539971 w 12192439"/>
              <a:gd name="connsiteY10302" fmla="*/ 6114100 h 6839191"/>
              <a:gd name="connsiteX10303" fmla="*/ 9556558 w 12192439"/>
              <a:gd name="connsiteY10303" fmla="*/ 6124237 h 6839191"/>
              <a:gd name="connsiteX10304" fmla="*/ 9501006 w 12192439"/>
              <a:gd name="connsiteY10304" fmla="*/ 6140143 h 6839191"/>
              <a:gd name="connsiteX10305" fmla="*/ 9478013 w 12192439"/>
              <a:gd name="connsiteY10305" fmla="*/ 6127725 h 6839191"/>
              <a:gd name="connsiteX10306" fmla="*/ 9461075 w 12192439"/>
              <a:gd name="connsiteY10306" fmla="*/ 6118159 h 6839191"/>
              <a:gd name="connsiteX10307" fmla="*/ 9518492 w 12192439"/>
              <a:gd name="connsiteY10307" fmla="*/ 6100454 h 6839191"/>
              <a:gd name="connsiteX10308" fmla="*/ 9534750 w 12192439"/>
              <a:gd name="connsiteY10308" fmla="*/ 6110831 h 6839191"/>
              <a:gd name="connsiteX10309" fmla="*/ 9478013 w 12192439"/>
              <a:gd name="connsiteY10309" fmla="*/ 6127725 h 6839191"/>
              <a:gd name="connsiteX10310" fmla="*/ 9455481 w 12192439"/>
              <a:gd name="connsiteY10310" fmla="*/ 6114956 h 6839191"/>
              <a:gd name="connsiteX10311" fmla="*/ 9438872 w 12192439"/>
              <a:gd name="connsiteY10311" fmla="*/ 6105171 h 6839191"/>
              <a:gd name="connsiteX10312" fmla="*/ 9497429 w 12192439"/>
              <a:gd name="connsiteY10312" fmla="*/ 6086500 h 6839191"/>
              <a:gd name="connsiteX10313" fmla="*/ 9513358 w 12192439"/>
              <a:gd name="connsiteY10313" fmla="*/ 6097119 h 6839191"/>
              <a:gd name="connsiteX10314" fmla="*/ 9455481 w 12192439"/>
              <a:gd name="connsiteY10314" fmla="*/ 6114956 h 6839191"/>
              <a:gd name="connsiteX10315" fmla="*/ 9433410 w 12192439"/>
              <a:gd name="connsiteY10315" fmla="*/ 6101858 h 6839191"/>
              <a:gd name="connsiteX10316" fmla="*/ 9417196 w 12192439"/>
              <a:gd name="connsiteY10316" fmla="*/ 6091897 h 6839191"/>
              <a:gd name="connsiteX10317" fmla="*/ 9417108 w 12192439"/>
              <a:gd name="connsiteY10317" fmla="*/ 6091853 h 6839191"/>
              <a:gd name="connsiteX10318" fmla="*/ 9476697 w 12192439"/>
              <a:gd name="connsiteY10318" fmla="*/ 6072261 h 6839191"/>
              <a:gd name="connsiteX10319" fmla="*/ 9482927 w 12192439"/>
              <a:gd name="connsiteY10319" fmla="*/ 6076561 h 6839191"/>
              <a:gd name="connsiteX10320" fmla="*/ 9492361 w 12192439"/>
              <a:gd name="connsiteY10320" fmla="*/ 6083077 h 6839191"/>
              <a:gd name="connsiteX10321" fmla="*/ 9433410 w 12192439"/>
              <a:gd name="connsiteY10321" fmla="*/ 6101858 h 6839191"/>
              <a:gd name="connsiteX10322" fmla="*/ 9408683 w 12192439"/>
              <a:gd name="connsiteY10322" fmla="*/ 6089462 h 6839191"/>
              <a:gd name="connsiteX10323" fmla="*/ 9360920 w 12192439"/>
              <a:gd name="connsiteY10323" fmla="*/ 6105171 h 6839191"/>
              <a:gd name="connsiteX10324" fmla="*/ 9349687 w 12192439"/>
              <a:gd name="connsiteY10324" fmla="*/ 6108879 h 6839191"/>
              <a:gd name="connsiteX10325" fmla="*/ 9332683 w 12192439"/>
              <a:gd name="connsiteY10325" fmla="*/ 6099576 h 6839191"/>
              <a:gd name="connsiteX10326" fmla="*/ 9392074 w 12192439"/>
              <a:gd name="connsiteY10326" fmla="*/ 6079457 h 6839191"/>
              <a:gd name="connsiteX10327" fmla="*/ 9408683 w 12192439"/>
              <a:gd name="connsiteY10327" fmla="*/ 6089462 h 6839191"/>
              <a:gd name="connsiteX10328" fmla="*/ 9329173 w 12192439"/>
              <a:gd name="connsiteY10328" fmla="*/ 6095495 h 6839191"/>
              <a:gd name="connsiteX10329" fmla="*/ 9326628 w 12192439"/>
              <a:gd name="connsiteY10329" fmla="*/ 6096351 h 6839191"/>
              <a:gd name="connsiteX10330" fmla="*/ 9314868 w 12192439"/>
              <a:gd name="connsiteY10330" fmla="*/ 6090120 h 6839191"/>
              <a:gd name="connsiteX10331" fmla="*/ 9309119 w 12192439"/>
              <a:gd name="connsiteY10331" fmla="*/ 6087070 h 6839191"/>
              <a:gd name="connsiteX10332" fmla="*/ 9369564 w 12192439"/>
              <a:gd name="connsiteY10332" fmla="*/ 6066052 h 6839191"/>
              <a:gd name="connsiteX10333" fmla="*/ 9382925 w 12192439"/>
              <a:gd name="connsiteY10333" fmla="*/ 6074016 h 6839191"/>
              <a:gd name="connsiteX10334" fmla="*/ 9386414 w 12192439"/>
              <a:gd name="connsiteY10334" fmla="*/ 6076078 h 6839191"/>
              <a:gd name="connsiteX10335" fmla="*/ 9329173 w 12192439"/>
              <a:gd name="connsiteY10335" fmla="*/ 6095495 h 6839191"/>
              <a:gd name="connsiteX10336" fmla="*/ 9313705 w 12192439"/>
              <a:gd name="connsiteY10336" fmla="*/ 6092314 h 6839191"/>
              <a:gd name="connsiteX10337" fmla="*/ 9323380 w 12192439"/>
              <a:gd name="connsiteY10337" fmla="*/ 6097448 h 6839191"/>
              <a:gd name="connsiteX10338" fmla="*/ 9264648 w 12192439"/>
              <a:gd name="connsiteY10338" fmla="*/ 6117347 h 6839191"/>
              <a:gd name="connsiteX10339" fmla="*/ 9246613 w 12192439"/>
              <a:gd name="connsiteY10339" fmla="*/ 6108813 h 6839191"/>
              <a:gd name="connsiteX10340" fmla="*/ 9305895 w 12192439"/>
              <a:gd name="connsiteY10340" fmla="*/ 6088189 h 6839191"/>
              <a:gd name="connsiteX10341" fmla="*/ 9313705 w 12192439"/>
              <a:gd name="connsiteY10341" fmla="*/ 6092314 h 6839191"/>
              <a:gd name="connsiteX10342" fmla="*/ 9240031 w 12192439"/>
              <a:gd name="connsiteY10342" fmla="*/ 6105719 h 6839191"/>
              <a:gd name="connsiteX10343" fmla="*/ 9222040 w 12192439"/>
              <a:gd name="connsiteY10343" fmla="*/ 6097185 h 6839191"/>
              <a:gd name="connsiteX10344" fmla="*/ 9268641 w 12192439"/>
              <a:gd name="connsiteY10344" fmla="*/ 6080532 h 6839191"/>
              <a:gd name="connsiteX10345" fmla="*/ 9282462 w 12192439"/>
              <a:gd name="connsiteY10345" fmla="*/ 6075596 h 6839191"/>
              <a:gd name="connsiteX10346" fmla="*/ 9299773 w 12192439"/>
              <a:gd name="connsiteY10346" fmla="*/ 6084942 h 6839191"/>
              <a:gd name="connsiteX10347" fmla="*/ 9240031 w 12192439"/>
              <a:gd name="connsiteY10347" fmla="*/ 6105719 h 6839191"/>
              <a:gd name="connsiteX10348" fmla="*/ 9236520 w 12192439"/>
              <a:gd name="connsiteY10348" fmla="*/ 6106948 h 6839191"/>
              <a:gd name="connsiteX10349" fmla="*/ 9177963 w 12192439"/>
              <a:gd name="connsiteY10349" fmla="*/ 6127286 h 6839191"/>
              <a:gd name="connsiteX10350" fmla="*/ 9177612 w 12192439"/>
              <a:gd name="connsiteY10350" fmla="*/ 6127132 h 6839191"/>
              <a:gd name="connsiteX10351" fmla="*/ 9159446 w 12192439"/>
              <a:gd name="connsiteY10351" fmla="*/ 6119519 h 6839191"/>
              <a:gd name="connsiteX10352" fmla="*/ 9218596 w 12192439"/>
              <a:gd name="connsiteY10352" fmla="*/ 6098413 h 6839191"/>
              <a:gd name="connsiteX10353" fmla="*/ 9236520 w 12192439"/>
              <a:gd name="connsiteY10353" fmla="*/ 6106948 h 6839191"/>
              <a:gd name="connsiteX10354" fmla="*/ 9152381 w 12192439"/>
              <a:gd name="connsiteY10354" fmla="*/ 6116514 h 6839191"/>
              <a:gd name="connsiteX10355" fmla="*/ 8957994 w 12192439"/>
              <a:gd name="connsiteY10355" fmla="*/ 5926492 h 6839191"/>
              <a:gd name="connsiteX10356" fmla="*/ 8958564 w 12192439"/>
              <a:gd name="connsiteY10356" fmla="*/ 5725369 h 6839191"/>
              <a:gd name="connsiteX10357" fmla="*/ 8958915 w 12192439"/>
              <a:gd name="connsiteY10357" fmla="*/ 5721969 h 6839191"/>
              <a:gd name="connsiteX10358" fmla="*/ 8976950 w 12192439"/>
              <a:gd name="connsiteY10358" fmla="*/ 5600531 h 6839191"/>
              <a:gd name="connsiteX10359" fmla="*/ 9033445 w 12192439"/>
              <a:gd name="connsiteY10359" fmla="*/ 5349978 h 6839191"/>
              <a:gd name="connsiteX10360" fmla="*/ 9103894 w 12192439"/>
              <a:gd name="connsiteY10360" fmla="*/ 5093347 h 6839191"/>
              <a:gd name="connsiteX10361" fmla="*/ 9234546 w 12192439"/>
              <a:gd name="connsiteY10361" fmla="*/ 4541756 h 6839191"/>
              <a:gd name="connsiteX10362" fmla="*/ 9253524 w 12192439"/>
              <a:gd name="connsiteY10362" fmla="*/ 4398752 h 6839191"/>
              <a:gd name="connsiteX10363" fmla="*/ 9259777 w 12192439"/>
              <a:gd name="connsiteY10363" fmla="*/ 4344582 h 6839191"/>
              <a:gd name="connsiteX10364" fmla="*/ 9275530 w 12192439"/>
              <a:gd name="connsiteY10364" fmla="*/ 4358689 h 6839191"/>
              <a:gd name="connsiteX10365" fmla="*/ 9271251 w 12192439"/>
              <a:gd name="connsiteY10365" fmla="*/ 4418673 h 6839191"/>
              <a:gd name="connsiteX10366" fmla="*/ 9258571 w 12192439"/>
              <a:gd name="connsiteY10366" fmla="*/ 4557838 h 6839191"/>
              <a:gd name="connsiteX10367" fmla="*/ 9149550 w 12192439"/>
              <a:gd name="connsiteY10367" fmla="*/ 5101530 h 6839191"/>
              <a:gd name="connsiteX10368" fmla="*/ 9090664 w 12192439"/>
              <a:gd name="connsiteY10368" fmla="*/ 5346796 h 6839191"/>
              <a:gd name="connsiteX10369" fmla="*/ 9043801 w 12192439"/>
              <a:gd name="connsiteY10369" fmla="*/ 5591382 h 6839191"/>
              <a:gd name="connsiteX10370" fmla="*/ 9030110 w 12192439"/>
              <a:gd name="connsiteY10370" fmla="*/ 5709770 h 6839191"/>
              <a:gd name="connsiteX10371" fmla="*/ 9030022 w 12192439"/>
              <a:gd name="connsiteY10371" fmla="*/ 5711108 h 6839191"/>
              <a:gd name="connsiteX10372" fmla="*/ 9034870 w 12192439"/>
              <a:gd name="connsiteY10372" fmla="*/ 5908699 h 6839191"/>
              <a:gd name="connsiteX10373" fmla="*/ 9212079 w 12192439"/>
              <a:gd name="connsiteY10373" fmla="*/ 6095232 h 6839191"/>
              <a:gd name="connsiteX10374" fmla="*/ 9152381 w 12192439"/>
              <a:gd name="connsiteY10374" fmla="*/ 6116514 h 6839191"/>
              <a:gd name="connsiteX10375" fmla="*/ 9250869 w 12192439"/>
              <a:gd name="connsiteY10375" fmla="*/ 4398422 h 6839191"/>
              <a:gd name="connsiteX10376" fmla="*/ 9231891 w 12192439"/>
              <a:gd name="connsiteY10376" fmla="*/ 4541383 h 6839191"/>
              <a:gd name="connsiteX10377" fmla="*/ 9101305 w 12192439"/>
              <a:gd name="connsiteY10377" fmla="*/ 5092622 h 6839191"/>
              <a:gd name="connsiteX10378" fmla="*/ 9030834 w 12192439"/>
              <a:gd name="connsiteY10378" fmla="*/ 5349319 h 6839191"/>
              <a:gd name="connsiteX10379" fmla="*/ 8974317 w 12192439"/>
              <a:gd name="connsiteY10379" fmla="*/ 5600048 h 6839191"/>
              <a:gd name="connsiteX10380" fmla="*/ 8956216 w 12192439"/>
              <a:gd name="connsiteY10380" fmla="*/ 5721705 h 6839191"/>
              <a:gd name="connsiteX10381" fmla="*/ 8955865 w 12192439"/>
              <a:gd name="connsiteY10381" fmla="*/ 5725084 h 6839191"/>
              <a:gd name="connsiteX10382" fmla="*/ 8955361 w 12192439"/>
              <a:gd name="connsiteY10382" fmla="*/ 5927019 h 6839191"/>
              <a:gd name="connsiteX10383" fmla="*/ 9042704 w 12192439"/>
              <a:gd name="connsiteY10383" fmla="*/ 6059997 h 6839191"/>
              <a:gd name="connsiteX10384" fmla="*/ 9148673 w 12192439"/>
              <a:gd name="connsiteY10384" fmla="*/ 6117852 h 6839191"/>
              <a:gd name="connsiteX10385" fmla="*/ 9090226 w 12192439"/>
              <a:gd name="connsiteY10385" fmla="*/ 6138629 h 6839191"/>
              <a:gd name="connsiteX10386" fmla="*/ 8878593 w 12192439"/>
              <a:gd name="connsiteY10386" fmla="*/ 5944856 h 6839191"/>
              <a:gd name="connsiteX10387" fmla="*/ 8884429 w 12192439"/>
              <a:gd name="connsiteY10387" fmla="*/ 5739060 h 6839191"/>
              <a:gd name="connsiteX10388" fmla="*/ 8885109 w 12192439"/>
              <a:gd name="connsiteY10388" fmla="*/ 5733992 h 6839191"/>
              <a:gd name="connsiteX10389" fmla="*/ 8907554 w 12192439"/>
              <a:gd name="connsiteY10389" fmla="*/ 5609285 h 6839191"/>
              <a:gd name="connsiteX10390" fmla="*/ 8973724 w 12192439"/>
              <a:gd name="connsiteY10390" fmla="*/ 5352588 h 6839191"/>
              <a:gd name="connsiteX10391" fmla="*/ 9056131 w 12192439"/>
              <a:gd name="connsiteY10391" fmla="*/ 5084351 h 6839191"/>
              <a:gd name="connsiteX10392" fmla="*/ 9207955 w 12192439"/>
              <a:gd name="connsiteY10392" fmla="*/ 4525410 h 6839191"/>
              <a:gd name="connsiteX10393" fmla="*/ 9233208 w 12192439"/>
              <a:gd name="connsiteY10393" fmla="*/ 4378633 h 6839191"/>
              <a:gd name="connsiteX10394" fmla="*/ 9241040 w 12192439"/>
              <a:gd name="connsiteY10394" fmla="*/ 4328719 h 6839191"/>
              <a:gd name="connsiteX10395" fmla="*/ 9257298 w 12192439"/>
              <a:gd name="connsiteY10395" fmla="*/ 4342410 h 6839191"/>
              <a:gd name="connsiteX10396" fmla="*/ 9250869 w 12192439"/>
              <a:gd name="connsiteY10396" fmla="*/ 4398422 h 6839191"/>
              <a:gd name="connsiteX10397" fmla="*/ 9241457 w 12192439"/>
              <a:gd name="connsiteY10397" fmla="*/ 4326043 h 6839191"/>
              <a:gd name="connsiteX10398" fmla="*/ 9246525 w 12192439"/>
              <a:gd name="connsiteY10398" fmla="*/ 4292146 h 6839191"/>
              <a:gd name="connsiteX10399" fmla="*/ 9261050 w 12192439"/>
              <a:gd name="connsiteY10399" fmla="*/ 4306933 h 6839191"/>
              <a:gd name="connsiteX10400" fmla="*/ 9257604 w 12192439"/>
              <a:gd name="connsiteY10400" fmla="*/ 4339667 h 6839191"/>
              <a:gd name="connsiteX10401" fmla="*/ 9241457 w 12192439"/>
              <a:gd name="connsiteY10401" fmla="*/ 4326043 h 6839191"/>
              <a:gd name="connsiteX10402" fmla="*/ 9241917 w 12192439"/>
              <a:gd name="connsiteY10402" fmla="*/ 4284532 h 6839191"/>
              <a:gd name="connsiteX10403" fmla="*/ 9229434 w 12192439"/>
              <a:gd name="connsiteY10403" fmla="*/ 4272729 h 6839191"/>
              <a:gd name="connsiteX10404" fmla="*/ 9235840 w 12192439"/>
              <a:gd name="connsiteY10404" fmla="*/ 4237691 h 6839191"/>
              <a:gd name="connsiteX10405" fmla="*/ 9249268 w 12192439"/>
              <a:gd name="connsiteY10405" fmla="*/ 4253137 h 6839191"/>
              <a:gd name="connsiteX10406" fmla="*/ 9244463 w 12192439"/>
              <a:gd name="connsiteY10406" fmla="*/ 4287078 h 6839191"/>
              <a:gd name="connsiteX10407" fmla="*/ 9241917 w 12192439"/>
              <a:gd name="connsiteY10407" fmla="*/ 4284532 h 6839191"/>
              <a:gd name="connsiteX10408" fmla="*/ 9226932 w 12192439"/>
              <a:gd name="connsiteY10408" fmla="*/ 4270381 h 6839191"/>
              <a:gd name="connsiteX10409" fmla="*/ 9211377 w 12192439"/>
              <a:gd name="connsiteY10409" fmla="*/ 4256428 h 6839191"/>
              <a:gd name="connsiteX10410" fmla="*/ 9219473 w 12192439"/>
              <a:gd name="connsiteY10410" fmla="*/ 4219985 h 6839191"/>
              <a:gd name="connsiteX10411" fmla="*/ 9233384 w 12192439"/>
              <a:gd name="connsiteY10411" fmla="*/ 4234992 h 6839191"/>
              <a:gd name="connsiteX10412" fmla="*/ 9226932 w 12192439"/>
              <a:gd name="connsiteY10412" fmla="*/ 4270381 h 6839191"/>
              <a:gd name="connsiteX10413" fmla="*/ 9219956 w 12192439"/>
              <a:gd name="connsiteY10413" fmla="*/ 4217704 h 6839191"/>
              <a:gd name="connsiteX10414" fmla="*/ 9227569 w 12192439"/>
              <a:gd name="connsiteY10414" fmla="*/ 4182249 h 6839191"/>
              <a:gd name="connsiteX10415" fmla="*/ 9239834 w 12192439"/>
              <a:gd name="connsiteY10415" fmla="*/ 4198133 h 6839191"/>
              <a:gd name="connsiteX10416" fmla="*/ 9233822 w 12192439"/>
              <a:gd name="connsiteY10416" fmla="*/ 4232601 h 6839191"/>
              <a:gd name="connsiteX10417" fmla="*/ 9219956 w 12192439"/>
              <a:gd name="connsiteY10417" fmla="*/ 4217704 h 6839191"/>
              <a:gd name="connsiteX10418" fmla="*/ 9217477 w 12192439"/>
              <a:gd name="connsiteY10418" fmla="*/ 4215115 h 6839191"/>
              <a:gd name="connsiteX10419" fmla="*/ 9203041 w 12192439"/>
              <a:gd name="connsiteY10419" fmla="*/ 4200612 h 6839191"/>
              <a:gd name="connsiteX10420" fmla="*/ 9212299 w 12192439"/>
              <a:gd name="connsiteY10420" fmla="*/ 4163687 h 6839191"/>
              <a:gd name="connsiteX10421" fmla="*/ 9225156 w 12192439"/>
              <a:gd name="connsiteY10421" fmla="*/ 4179243 h 6839191"/>
              <a:gd name="connsiteX10422" fmla="*/ 9217477 w 12192439"/>
              <a:gd name="connsiteY10422" fmla="*/ 4215115 h 6839191"/>
              <a:gd name="connsiteX10423" fmla="*/ 9212979 w 12192439"/>
              <a:gd name="connsiteY10423" fmla="*/ 4160989 h 6839191"/>
              <a:gd name="connsiteX10424" fmla="*/ 9221931 w 12192439"/>
              <a:gd name="connsiteY10424" fmla="*/ 4124196 h 6839191"/>
              <a:gd name="connsiteX10425" fmla="*/ 9233142 w 12192439"/>
              <a:gd name="connsiteY10425" fmla="*/ 4140519 h 6839191"/>
              <a:gd name="connsiteX10426" fmla="*/ 9225770 w 12192439"/>
              <a:gd name="connsiteY10426" fmla="*/ 4176369 h 6839191"/>
              <a:gd name="connsiteX10427" fmla="*/ 9212979 w 12192439"/>
              <a:gd name="connsiteY10427" fmla="*/ 4160989 h 6839191"/>
              <a:gd name="connsiteX10428" fmla="*/ 9222457 w 12192439"/>
              <a:gd name="connsiteY10428" fmla="*/ 4121980 h 6839191"/>
              <a:gd name="connsiteX10429" fmla="*/ 9230641 w 12192439"/>
              <a:gd name="connsiteY10429" fmla="*/ 4087249 h 6839191"/>
              <a:gd name="connsiteX10430" fmla="*/ 9240272 w 12192439"/>
              <a:gd name="connsiteY10430" fmla="*/ 4104406 h 6839191"/>
              <a:gd name="connsiteX10431" fmla="*/ 9233625 w 12192439"/>
              <a:gd name="connsiteY10431" fmla="*/ 4138127 h 6839191"/>
              <a:gd name="connsiteX10432" fmla="*/ 9222457 w 12192439"/>
              <a:gd name="connsiteY10432" fmla="*/ 4121980 h 6839191"/>
              <a:gd name="connsiteX10433" fmla="*/ 9220088 w 12192439"/>
              <a:gd name="connsiteY10433" fmla="*/ 4118689 h 6839191"/>
              <a:gd name="connsiteX10434" fmla="*/ 9208350 w 12192439"/>
              <a:gd name="connsiteY10434" fmla="*/ 4102936 h 6839191"/>
              <a:gd name="connsiteX10435" fmla="*/ 9218135 w 12192439"/>
              <a:gd name="connsiteY10435" fmla="*/ 4066691 h 6839191"/>
              <a:gd name="connsiteX10436" fmla="*/ 9228359 w 12192439"/>
              <a:gd name="connsiteY10436" fmla="*/ 4083387 h 6839191"/>
              <a:gd name="connsiteX10437" fmla="*/ 9220088 w 12192439"/>
              <a:gd name="connsiteY10437" fmla="*/ 4118689 h 6839191"/>
              <a:gd name="connsiteX10438" fmla="*/ 9219035 w 12192439"/>
              <a:gd name="connsiteY10438" fmla="*/ 4063356 h 6839191"/>
              <a:gd name="connsiteX10439" fmla="*/ 9228381 w 12192439"/>
              <a:gd name="connsiteY10439" fmla="*/ 4027660 h 6839191"/>
              <a:gd name="connsiteX10440" fmla="*/ 9237025 w 12192439"/>
              <a:gd name="connsiteY10440" fmla="*/ 4045015 h 6839191"/>
              <a:gd name="connsiteX10441" fmla="*/ 9229214 w 12192439"/>
              <a:gd name="connsiteY10441" fmla="*/ 4079723 h 6839191"/>
              <a:gd name="connsiteX10442" fmla="*/ 9219035 w 12192439"/>
              <a:gd name="connsiteY10442" fmla="*/ 4063356 h 6839191"/>
              <a:gd name="connsiteX10443" fmla="*/ 9216709 w 12192439"/>
              <a:gd name="connsiteY10443" fmla="*/ 4059736 h 6839191"/>
              <a:gd name="connsiteX10444" fmla="*/ 9205915 w 12192439"/>
              <a:gd name="connsiteY10444" fmla="*/ 4043808 h 6839191"/>
              <a:gd name="connsiteX10445" fmla="*/ 9216885 w 12192439"/>
              <a:gd name="connsiteY10445" fmla="*/ 4006642 h 6839191"/>
              <a:gd name="connsiteX10446" fmla="*/ 9226165 w 12192439"/>
              <a:gd name="connsiteY10446" fmla="*/ 4023470 h 6839191"/>
              <a:gd name="connsiteX10447" fmla="*/ 9216709 w 12192439"/>
              <a:gd name="connsiteY10447" fmla="*/ 4059736 h 6839191"/>
              <a:gd name="connsiteX10448" fmla="*/ 9217784 w 12192439"/>
              <a:gd name="connsiteY10448" fmla="*/ 4003548 h 6839191"/>
              <a:gd name="connsiteX10449" fmla="*/ 9228140 w 12192439"/>
              <a:gd name="connsiteY10449" fmla="*/ 3967325 h 6839191"/>
              <a:gd name="connsiteX10450" fmla="*/ 9235907 w 12192439"/>
              <a:gd name="connsiteY10450" fmla="*/ 3984724 h 6839191"/>
              <a:gd name="connsiteX10451" fmla="*/ 9227043 w 12192439"/>
              <a:gd name="connsiteY10451" fmla="*/ 4020113 h 6839191"/>
              <a:gd name="connsiteX10452" fmla="*/ 9217784 w 12192439"/>
              <a:gd name="connsiteY10452" fmla="*/ 4003548 h 6839191"/>
              <a:gd name="connsiteX10453" fmla="*/ 9215524 w 12192439"/>
              <a:gd name="connsiteY10453" fmla="*/ 3999665 h 6839191"/>
              <a:gd name="connsiteX10454" fmla="*/ 9205607 w 12192439"/>
              <a:gd name="connsiteY10454" fmla="*/ 3983627 h 6839191"/>
              <a:gd name="connsiteX10455" fmla="*/ 9217586 w 12192439"/>
              <a:gd name="connsiteY10455" fmla="*/ 3945934 h 6839191"/>
              <a:gd name="connsiteX10456" fmla="*/ 9226034 w 12192439"/>
              <a:gd name="connsiteY10456" fmla="*/ 3962806 h 6839191"/>
              <a:gd name="connsiteX10457" fmla="*/ 9215524 w 12192439"/>
              <a:gd name="connsiteY10457" fmla="*/ 3999665 h 6839191"/>
              <a:gd name="connsiteX10458" fmla="*/ 9218530 w 12192439"/>
              <a:gd name="connsiteY10458" fmla="*/ 3942928 h 6839191"/>
              <a:gd name="connsiteX10459" fmla="*/ 9229785 w 12192439"/>
              <a:gd name="connsiteY10459" fmla="*/ 3906420 h 6839191"/>
              <a:gd name="connsiteX10460" fmla="*/ 9236761 w 12192439"/>
              <a:gd name="connsiteY10460" fmla="*/ 3923818 h 6839191"/>
              <a:gd name="connsiteX10461" fmla="*/ 9226932 w 12192439"/>
              <a:gd name="connsiteY10461" fmla="*/ 3959537 h 6839191"/>
              <a:gd name="connsiteX10462" fmla="*/ 9218530 w 12192439"/>
              <a:gd name="connsiteY10462" fmla="*/ 3942928 h 6839191"/>
              <a:gd name="connsiteX10463" fmla="*/ 9216314 w 12192439"/>
              <a:gd name="connsiteY10463" fmla="*/ 3938804 h 6839191"/>
              <a:gd name="connsiteX10464" fmla="*/ 9207209 w 12192439"/>
              <a:gd name="connsiteY10464" fmla="*/ 3922743 h 6839191"/>
              <a:gd name="connsiteX10465" fmla="*/ 9220065 w 12192439"/>
              <a:gd name="connsiteY10465" fmla="*/ 3884788 h 6839191"/>
              <a:gd name="connsiteX10466" fmla="*/ 9227744 w 12192439"/>
              <a:gd name="connsiteY10466" fmla="*/ 3901615 h 6839191"/>
              <a:gd name="connsiteX10467" fmla="*/ 9216314 w 12192439"/>
              <a:gd name="connsiteY10467" fmla="*/ 3938804 h 6839191"/>
              <a:gd name="connsiteX10468" fmla="*/ 9221097 w 12192439"/>
              <a:gd name="connsiteY10468" fmla="*/ 3881672 h 6839191"/>
              <a:gd name="connsiteX10469" fmla="*/ 9233164 w 12192439"/>
              <a:gd name="connsiteY10469" fmla="*/ 3844967 h 6839191"/>
              <a:gd name="connsiteX10470" fmla="*/ 9239439 w 12192439"/>
              <a:gd name="connsiteY10470" fmla="*/ 3862211 h 6839191"/>
              <a:gd name="connsiteX10471" fmla="*/ 9228776 w 12192439"/>
              <a:gd name="connsiteY10471" fmla="*/ 3898171 h 6839191"/>
              <a:gd name="connsiteX10472" fmla="*/ 9221097 w 12192439"/>
              <a:gd name="connsiteY10472" fmla="*/ 3881672 h 6839191"/>
              <a:gd name="connsiteX10473" fmla="*/ 9218925 w 12192439"/>
              <a:gd name="connsiteY10473" fmla="*/ 3877262 h 6839191"/>
              <a:gd name="connsiteX10474" fmla="*/ 9210412 w 12192439"/>
              <a:gd name="connsiteY10474" fmla="*/ 3861136 h 6839191"/>
              <a:gd name="connsiteX10475" fmla="*/ 9224037 w 12192439"/>
              <a:gd name="connsiteY10475" fmla="*/ 3823005 h 6839191"/>
              <a:gd name="connsiteX10476" fmla="*/ 9231167 w 12192439"/>
              <a:gd name="connsiteY10476" fmla="*/ 3839877 h 6839191"/>
              <a:gd name="connsiteX10477" fmla="*/ 9218925 w 12192439"/>
              <a:gd name="connsiteY10477" fmla="*/ 3877262 h 6839191"/>
              <a:gd name="connsiteX10478" fmla="*/ 9225199 w 12192439"/>
              <a:gd name="connsiteY10478" fmla="*/ 3819714 h 6839191"/>
              <a:gd name="connsiteX10479" fmla="*/ 9238013 w 12192439"/>
              <a:gd name="connsiteY10479" fmla="*/ 3782833 h 6839191"/>
              <a:gd name="connsiteX10480" fmla="*/ 9243783 w 12192439"/>
              <a:gd name="connsiteY10480" fmla="*/ 3800100 h 6839191"/>
              <a:gd name="connsiteX10481" fmla="*/ 9232330 w 12192439"/>
              <a:gd name="connsiteY10481" fmla="*/ 3836278 h 6839191"/>
              <a:gd name="connsiteX10482" fmla="*/ 9225199 w 12192439"/>
              <a:gd name="connsiteY10482" fmla="*/ 3819714 h 6839191"/>
              <a:gd name="connsiteX10483" fmla="*/ 9223071 w 12192439"/>
              <a:gd name="connsiteY10483" fmla="*/ 3815106 h 6839191"/>
              <a:gd name="connsiteX10484" fmla="*/ 9215217 w 12192439"/>
              <a:gd name="connsiteY10484" fmla="*/ 3799375 h 6839191"/>
              <a:gd name="connsiteX10485" fmla="*/ 9229587 w 12192439"/>
              <a:gd name="connsiteY10485" fmla="*/ 3761112 h 6839191"/>
              <a:gd name="connsiteX10486" fmla="*/ 9236082 w 12192439"/>
              <a:gd name="connsiteY10486" fmla="*/ 3777523 h 6839191"/>
              <a:gd name="connsiteX10487" fmla="*/ 9223071 w 12192439"/>
              <a:gd name="connsiteY10487" fmla="*/ 3815106 h 6839191"/>
              <a:gd name="connsiteX10488" fmla="*/ 9230926 w 12192439"/>
              <a:gd name="connsiteY10488" fmla="*/ 3757492 h 6839191"/>
              <a:gd name="connsiteX10489" fmla="*/ 9244375 w 12192439"/>
              <a:gd name="connsiteY10489" fmla="*/ 3720567 h 6839191"/>
              <a:gd name="connsiteX10490" fmla="*/ 9249531 w 12192439"/>
              <a:gd name="connsiteY10490" fmla="*/ 3737439 h 6839191"/>
              <a:gd name="connsiteX10491" fmla="*/ 9237442 w 12192439"/>
              <a:gd name="connsiteY10491" fmla="*/ 3773552 h 6839191"/>
              <a:gd name="connsiteX10492" fmla="*/ 9230926 w 12192439"/>
              <a:gd name="connsiteY10492" fmla="*/ 3757492 h 6839191"/>
              <a:gd name="connsiteX10493" fmla="*/ 9228820 w 12192439"/>
              <a:gd name="connsiteY10493" fmla="*/ 3752644 h 6839191"/>
              <a:gd name="connsiteX10494" fmla="*/ 9221382 w 12192439"/>
              <a:gd name="connsiteY10494" fmla="*/ 3737088 h 6839191"/>
              <a:gd name="connsiteX10495" fmla="*/ 9236389 w 12192439"/>
              <a:gd name="connsiteY10495" fmla="*/ 3698693 h 6839191"/>
              <a:gd name="connsiteX10496" fmla="*/ 9242466 w 12192439"/>
              <a:gd name="connsiteY10496" fmla="*/ 3715061 h 6839191"/>
              <a:gd name="connsiteX10497" fmla="*/ 9228820 w 12192439"/>
              <a:gd name="connsiteY10497" fmla="*/ 3752644 h 6839191"/>
              <a:gd name="connsiteX10498" fmla="*/ 9238978 w 12192439"/>
              <a:gd name="connsiteY10498" fmla="*/ 3698189 h 6839191"/>
              <a:gd name="connsiteX10499" fmla="*/ 9237749 w 12192439"/>
              <a:gd name="connsiteY10499" fmla="*/ 3695227 h 6839191"/>
              <a:gd name="connsiteX10500" fmla="*/ 9251790 w 12192439"/>
              <a:gd name="connsiteY10500" fmla="*/ 3658324 h 6839191"/>
              <a:gd name="connsiteX10501" fmla="*/ 9256574 w 12192439"/>
              <a:gd name="connsiteY10501" fmla="*/ 3675020 h 6839191"/>
              <a:gd name="connsiteX10502" fmla="*/ 9243870 w 12192439"/>
              <a:gd name="connsiteY10502" fmla="*/ 3711177 h 6839191"/>
              <a:gd name="connsiteX10503" fmla="*/ 9238978 w 12192439"/>
              <a:gd name="connsiteY10503" fmla="*/ 3698189 h 6839191"/>
              <a:gd name="connsiteX10504" fmla="*/ 9251549 w 12192439"/>
              <a:gd name="connsiteY10504" fmla="*/ 3648319 h 6839191"/>
              <a:gd name="connsiteX10505" fmla="*/ 9245779 w 12192439"/>
              <a:gd name="connsiteY10505" fmla="*/ 3632830 h 6839191"/>
              <a:gd name="connsiteX10506" fmla="*/ 9260413 w 12192439"/>
              <a:gd name="connsiteY10506" fmla="*/ 3595883 h 6839191"/>
              <a:gd name="connsiteX10507" fmla="*/ 9262300 w 12192439"/>
              <a:gd name="connsiteY10507" fmla="*/ 3602224 h 6839191"/>
              <a:gd name="connsiteX10508" fmla="*/ 9264889 w 12192439"/>
              <a:gd name="connsiteY10508" fmla="*/ 3612009 h 6839191"/>
              <a:gd name="connsiteX10509" fmla="*/ 9251549 w 12192439"/>
              <a:gd name="connsiteY10509" fmla="*/ 3648319 h 6839191"/>
              <a:gd name="connsiteX10510" fmla="*/ 9243695 w 12192439"/>
              <a:gd name="connsiteY10510" fmla="*/ 3627630 h 6839191"/>
              <a:gd name="connsiteX10511" fmla="*/ 9237004 w 12192439"/>
              <a:gd name="connsiteY10511" fmla="*/ 3612974 h 6839191"/>
              <a:gd name="connsiteX10512" fmla="*/ 9253172 w 12192439"/>
              <a:gd name="connsiteY10512" fmla="*/ 3574513 h 6839191"/>
              <a:gd name="connsiteX10513" fmla="*/ 9258592 w 12192439"/>
              <a:gd name="connsiteY10513" fmla="*/ 3589893 h 6839191"/>
              <a:gd name="connsiteX10514" fmla="*/ 9243695 w 12192439"/>
              <a:gd name="connsiteY10514" fmla="*/ 3627630 h 6839191"/>
              <a:gd name="connsiteX10515" fmla="*/ 9254840 w 12192439"/>
              <a:gd name="connsiteY10515" fmla="*/ 3570521 h 6839191"/>
              <a:gd name="connsiteX10516" fmla="*/ 9270045 w 12192439"/>
              <a:gd name="connsiteY10516" fmla="*/ 3533398 h 6839191"/>
              <a:gd name="connsiteX10517" fmla="*/ 9274213 w 12192439"/>
              <a:gd name="connsiteY10517" fmla="*/ 3549151 h 6839191"/>
              <a:gd name="connsiteX10518" fmla="*/ 9260281 w 12192439"/>
              <a:gd name="connsiteY10518" fmla="*/ 3585549 h 6839191"/>
              <a:gd name="connsiteX10519" fmla="*/ 9254840 w 12192439"/>
              <a:gd name="connsiteY10519" fmla="*/ 3570521 h 6839191"/>
              <a:gd name="connsiteX10520" fmla="*/ 9271888 w 12192439"/>
              <a:gd name="connsiteY10520" fmla="*/ 3528813 h 6839191"/>
              <a:gd name="connsiteX10521" fmla="*/ 9285973 w 12192439"/>
              <a:gd name="connsiteY10521" fmla="*/ 3493358 h 6839191"/>
              <a:gd name="connsiteX10522" fmla="*/ 9288233 w 12192439"/>
              <a:gd name="connsiteY10522" fmla="*/ 3505096 h 6839191"/>
              <a:gd name="connsiteX10523" fmla="*/ 9288935 w 12192439"/>
              <a:gd name="connsiteY10523" fmla="*/ 3509374 h 6839191"/>
              <a:gd name="connsiteX10524" fmla="*/ 9276123 w 12192439"/>
              <a:gd name="connsiteY10524" fmla="*/ 3544061 h 6839191"/>
              <a:gd name="connsiteX10525" fmla="*/ 9271888 w 12192439"/>
              <a:gd name="connsiteY10525" fmla="*/ 3528813 h 6839191"/>
              <a:gd name="connsiteX10526" fmla="*/ 9270023 w 12192439"/>
              <a:gd name="connsiteY10526" fmla="*/ 3522911 h 6839191"/>
              <a:gd name="connsiteX10527" fmla="*/ 9264757 w 12192439"/>
              <a:gd name="connsiteY10527" fmla="*/ 3508299 h 6839191"/>
              <a:gd name="connsiteX10528" fmla="*/ 9280467 w 12192439"/>
              <a:gd name="connsiteY10528" fmla="*/ 3471111 h 6839191"/>
              <a:gd name="connsiteX10529" fmla="*/ 9284459 w 12192439"/>
              <a:gd name="connsiteY10529" fmla="*/ 3486447 h 6839191"/>
              <a:gd name="connsiteX10530" fmla="*/ 9270023 w 12192439"/>
              <a:gd name="connsiteY10530" fmla="*/ 3522911 h 6839191"/>
              <a:gd name="connsiteX10531" fmla="*/ 9262629 w 12192439"/>
              <a:gd name="connsiteY10531" fmla="*/ 3503011 h 6839191"/>
              <a:gd name="connsiteX10532" fmla="*/ 9256289 w 12192439"/>
              <a:gd name="connsiteY10532" fmla="*/ 3489145 h 6839191"/>
              <a:gd name="connsiteX10533" fmla="*/ 9273577 w 12192439"/>
              <a:gd name="connsiteY10533" fmla="*/ 3450422 h 6839191"/>
              <a:gd name="connsiteX10534" fmla="*/ 9278645 w 12192439"/>
              <a:gd name="connsiteY10534" fmla="*/ 3465011 h 6839191"/>
              <a:gd name="connsiteX10535" fmla="*/ 9262629 w 12192439"/>
              <a:gd name="connsiteY10535" fmla="*/ 3503011 h 6839191"/>
              <a:gd name="connsiteX10536" fmla="*/ 9275398 w 12192439"/>
              <a:gd name="connsiteY10536" fmla="*/ 3446297 h 6839191"/>
              <a:gd name="connsiteX10537" fmla="*/ 9291634 w 12192439"/>
              <a:gd name="connsiteY10537" fmla="*/ 3408999 h 6839191"/>
              <a:gd name="connsiteX10538" fmla="*/ 9295473 w 12192439"/>
              <a:gd name="connsiteY10538" fmla="*/ 3423896 h 6839191"/>
              <a:gd name="connsiteX10539" fmla="*/ 9280511 w 12192439"/>
              <a:gd name="connsiteY10539" fmla="*/ 3460492 h 6839191"/>
              <a:gd name="connsiteX10540" fmla="*/ 9275398 w 12192439"/>
              <a:gd name="connsiteY10540" fmla="*/ 3446297 h 6839191"/>
              <a:gd name="connsiteX10541" fmla="*/ 9293631 w 12192439"/>
              <a:gd name="connsiteY10541" fmla="*/ 3404326 h 6839191"/>
              <a:gd name="connsiteX10542" fmla="*/ 9308702 w 12192439"/>
              <a:gd name="connsiteY10542" fmla="*/ 3368673 h 6839191"/>
              <a:gd name="connsiteX10543" fmla="*/ 9311357 w 12192439"/>
              <a:gd name="connsiteY10543" fmla="*/ 3383746 h 6839191"/>
              <a:gd name="connsiteX10544" fmla="*/ 9297579 w 12192439"/>
              <a:gd name="connsiteY10544" fmla="*/ 3418652 h 6839191"/>
              <a:gd name="connsiteX10545" fmla="*/ 9293631 w 12192439"/>
              <a:gd name="connsiteY10545" fmla="*/ 3404326 h 6839191"/>
              <a:gd name="connsiteX10546" fmla="*/ 9291699 w 12192439"/>
              <a:gd name="connsiteY10546" fmla="*/ 3398270 h 6839191"/>
              <a:gd name="connsiteX10547" fmla="*/ 9286697 w 12192439"/>
              <a:gd name="connsiteY10547" fmla="*/ 3384689 h 6839191"/>
              <a:gd name="connsiteX10548" fmla="*/ 9303416 w 12192439"/>
              <a:gd name="connsiteY10548" fmla="*/ 3347238 h 6839191"/>
              <a:gd name="connsiteX10549" fmla="*/ 9307145 w 12192439"/>
              <a:gd name="connsiteY10549" fmla="*/ 3361543 h 6839191"/>
              <a:gd name="connsiteX10550" fmla="*/ 9291699 w 12192439"/>
              <a:gd name="connsiteY10550" fmla="*/ 3398270 h 6839191"/>
              <a:gd name="connsiteX10551" fmla="*/ 9305499 w 12192439"/>
              <a:gd name="connsiteY10551" fmla="*/ 3342521 h 6839191"/>
              <a:gd name="connsiteX10552" fmla="*/ 9321033 w 12192439"/>
              <a:gd name="connsiteY10552" fmla="*/ 3306759 h 6839191"/>
              <a:gd name="connsiteX10553" fmla="*/ 9323578 w 12192439"/>
              <a:gd name="connsiteY10553" fmla="*/ 3321217 h 6839191"/>
              <a:gd name="connsiteX10554" fmla="*/ 9309339 w 12192439"/>
              <a:gd name="connsiteY10554" fmla="*/ 3356255 h 6839191"/>
              <a:gd name="connsiteX10555" fmla="*/ 9305499 w 12192439"/>
              <a:gd name="connsiteY10555" fmla="*/ 3342521 h 6839191"/>
              <a:gd name="connsiteX10556" fmla="*/ 9317895 w 12192439"/>
              <a:gd name="connsiteY10556" fmla="*/ 3281067 h 6839191"/>
              <a:gd name="connsiteX10557" fmla="*/ 9325662 w 12192439"/>
              <a:gd name="connsiteY10557" fmla="*/ 3263735 h 6839191"/>
              <a:gd name="connsiteX10558" fmla="*/ 9333868 w 12192439"/>
              <a:gd name="connsiteY10558" fmla="*/ 3245130 h 6839191"/>
              <a:gd name="connsiteX10559" fmla="*/ 9336347 w 12192439"/>
              <a:gd name="connsiteY10559" fmla="*/ 3258908 h 6839191"/>
              <a:gd name="connsiteX10560" fmla="*/ 9321648 w 12192439"/>
              <a:gd name="connsiteY10560" fmla="*/ 3294078 h 6839191"/>
              <a:gd name="connsiteX10561" fmla="*/ 9317895 w 12192439"/>
              <a:gd name="connsiteY10561" fmla="*/ 3281067 h 6839191"/>
              <a:gd name="connsiteX10562" fmla="*/ 9321713 w 12192439"/>
              <a:gd name="connsiteY10562" fmla="*/ 3261980 h 6839191"/>
              <a:gd name="connsiteX10563" fmla="*/ 9315855 w 12192439"/>
              <a:gd name="connsiteY10563" fmla="*/ 3275078 h 6839191"/>
              <a:gd name="connsiteX10564" fmla="*/ 9310852 w 12192439"/>
              <a:gd name="connsiteY10564" fmla="*/ 3262550 h 6839191"/>
              <a:gd name="connsiteX10565" fmla="*/ 9328559 w 12192439"/>
              <a:gd name="connsiteY10565" fmla="*/ 3224748 h 6839191"/>
              <a:gd name="connsiteX10566" fmla="*/ 9332266 w 12192439"/>
              <a:gd name="connsiteY10566" fmla="*/ 3238065 h 6839191"/>
              <a:gd name="connsiteX10567" fmla="*/ 9321713 w 12192439"/>
              <a:gd name="connsiteY10567" fmla="*/ 3261980 h 6839191"/>
              <a:gd name="connsiteX10568" fmla="*/ 9330730 w 12192439"/>
              <a:gd name="connsiteY10568" fmla="*/ 3220009 h 6839191"/>
              <a:gd name="connsiteX10569" fmla="*/ 9347164 w 12192439"/>
              <a:gd name="connsiteY10569" fmla="*/ 3183895 h 6839191"/>
              <a:gd name="connsiteX10570" fmla="*/ 9349708 w 12192439"/>
              <a:gd name="connsiteY10570" fmla="*/ 3197454 h 6839191"/>
              <a:gd name="connsiteX10571" fmla="*/ 9334570 w 12192439"/>
              <a:gd name="connsiteY10571" fmla="*/ 3232734 h 6839191"/>
              <a:gd name="connsiteX10572" fmla="*/ 9330730 w 12192439"/>
              <a:gd name="connsiteY10572" fmla="*/ 3220009 h 6839191"/>
              <a:gd name="connsiteX10573" fmla="*/ 9328603 w 12192439"/>
              <a:gd name="connsiteY10573" fmla="*/ 3214063 h 6839191"/>
              <a:gd name="connsiteX10574" fmla="*/ 9323556 w 12192439"/>
              <a:gd name="connsiteY10574" fmla="*/ 3202106 h 6839191"/>
              <a:gd name="connsiteX10575" fmla="*/ 9332025 w 12192439"/>
              <a:gd name="connsiteY10575" fmla="*/ 3184488 h 6839191"/>
              <a:gd name="connsiteX10576" fmla="*/ 9341744 w 12192439"/>
              <a:gd name="connsiteY10576" fmla="*/ 3164040 h 6839191"/>
              <a:gd name="connsiteX10577" fmla="*/ 9345496 w 12192439"/>
              <a:gd name="connsiteY10577" fmla="*/ 3176809 h 6839191"/>
              <a:gd name="connsiteX10578" fmla="*/ 9328603 w 12192439"/>
              <a:gd name="connsiteY10578" fmla="*/ 3214063 h 6839191"/>
              <a:gd name="connsiteX10579" fmla="*/ 9343982 w 12192439"/>
              <a:gd name="connsiteY10579" fmla="*/ 3159323 h 6839191"/>
              <a:gd name="connsiteX10580" fmla="*/ 9360854 w 12192439"/>
              <a:gd name="connsiteY10580" fmla="*/ 3123012 h 6839191"/>
              <a:gd name="connsiteX10581" fmla="*/ 9363420 w 12192439"/>
              <a:gd name="connsiteY10581" fmla="*/ 3136045 h 6839191"/>
              <a:gd name="connsiteX10582" fmla="*/ 9347865 w 12192439"/>
              <a:gd name="connsiteY10582" fmla="*/ 3171544 h 6839191"/>
              <a:gd name="connsiteX10583" fmla="*/ 9343982 w 12192439"/>
              <a:gd name="connsiteY10583" fmla="*/ 3159323 h 6839191"/>
              <a:gd name="connsiteX10584" fmla="*/ 9341723 w 12192439"/>
              <a:gd name="connsiteY10584" fmla="*/ 3153465 h 6839191"/>
              <a:gd name="connsiteX10585" fmla="*/ 9336567 w 12192439"/>
              <a:gd name="connsiteY10585" fmla="*/ 3142122 h 6839191"/>
              <a:gd name="connsiteX10586" fmla="*/ 9355259 w 12192439"/>
              <a:gd name="connsiteY10586" fmla="*/ 3103771 h 6839191"/>
              <a:gd name="connsiteX10587" fmla="*/ 9359099 w 12192439"/>
              <a:gd name="connsiteY10587" fmla="*/ 3115992 h 6839191"/>
              <a:gd name="connsiteX10588" fmla="*/ 9341723 w 12192439"/>
              <a:gd name="connsiteY10588" fmla="*/ 3153465 h 6839191"/>
              <a:gd name="connsiteX10589" fmla="*/ 9357519 w 12192439"/>
              <a:gd name="connsiteY10589" fmla="*/ 3099098 h 6839191"/>
              <a:gd name="connsiteX10590" fmla="*/ 9374852 w 12192439"/>
              <a:gd name="connsiteY10590" fmla="*/ 3062546 h 6839191"/>
              <a:gd name="connsiteX10591" fmla="*/ 9377463 w 12192439"/>
              <a:gd name="connsiteY10591" fmla="*/ 3075118 h 6839191"/>
              <a:gd name="connsiteX10592" fmla="*/ 9361490 w 12192439"/>
              <a:gd name="connsiteY10592" fmla="*/ 3110770 h 6839191"/>
              <a:gd name="connsiteX10593" fmla="*/ 9357519 w 12192439"/>
              <a:gd name="connsiteY10593" fmla="*/ 3099098 h 6839191"/>
              <a:gd name="connsiteX10594" fmla="*/ 9355150 w 12192439"/>
              <a:gd name="connsiteY10594" fmla="*/ 3093350 h 6839191"/>
              <a:gd name="connsiteX10595" fmla="*/ 9349840 w 12192439"/>
              <a:gd name="connsiteY10595" fmla="*/ 3082621 h 6839191"/>
              <a:gd name="connsiteX10596" fmla="*/ 9369081 w 12192439"/>
              <a:gd name="connsiteY10596" fmla="*/ 3043941 h 6839191"/>
              <a:gd name="connsiteX10597" fmla="*/ 9372987 w 12192439"/>
              <a:gd name="connsiteY10597" fmla="*/ 3055613 h 6839191"/>
              <a:gd name="connsiteX10598" fmla="*/ 9355150 w 12192439"/>
              <a:gd name="connsiteY10598" fmla="*/ 3093350 h 6839191"/>
              <a:gd name="connsiteX10599" fmla="*/ 9371385 w 12192439"/>
              <a:gd name="connsiteY10599" fmla="*/ 3039202 h 6839191"/>
              <a:gd name="connsiteX10600" fmla="*/ 9389200 w 12192439"/>
              <a:gd name="connsiteY10600" fmla="*/ 3002387 h 6839191"/>
              <a:gd name="connsiteX10601" fmla="*/ 9391899 w 12192439"/>
              <a:gd name="connsiteY10601" fmla="*/ 3014388 h 6839191"/>
              <a:gd name="connsiteX10602" fmla="*/ 9375487 w 12192439"/>
              <a:gd name="connsiteY10602" fmla="*/ 3050260 h 6839191"/>
              <a:gd name="connsiteX10603" fmla="*/ 9371385 w 12192439"/>
              <a:gd name="connsiteY10603" fmla="*/ 3039202 h 6839191"/>
              <a:gd name="connsiteX10604" fmla="*/ 9368884 w 12192439"/>
              <a:gd name="connsiteY10604" fmla="*/ 3033586 h 6839191"/>
              <a:gd name="connsiteX10605" fmla="*/ 9363378 w 12192439"/>
              <a:gd name="connsiteY10605" fmla="*/ 3023515 h 6839191"/>
              <a:gd name="connsiteX10606" fmla="*/ 9383101 w 12192439"/>
              <a:gd name="connsiteY10606" fmla="*/ 2984484 h 6839191"/>
              <a:gd name="connsiteX10607" fmla="*/ 9387204 w 12192439"/>
              <a:gd name="connsiteY10607" fmla="*/ 2995564 h 6839191"/>
              <a:gd name="connsiteX10608" fmla="*/ 9368884 w 12192439"/>
              <a:gd name="connsiteY10608" fmla="*/ 3033586 h 6839191"/>
              <a:gd name="connsiteX10609" fmla="*/ 9385360 w 12192439"/>
              <a:gd name="connsiteY10609" fmla="*/ 2979986 h 6839191"/>
              <a:gd name="connsiteX10610" fmla="*/ 9403724 w 12192439"/>
              <a:gd name="connsiteY10610" fmla="*/ 2942623 h 6839191"/>
              <a:gd name="connsiteX10611" fmla="*/ 9406598 w 12192439"/>
              <a:gd name="connsiteY10611" fmla="*/ 2954097 h 6839191"/>
              <a:gd name="connsiteX10612" fmla="*/ 9389595 w 12192439"/>
              <a:gd name="connsiteY10612" fmla="*/ 2990518 h 6839191"/>
              <a:gd name="connsiteX10613" fmla="*/ 9385360 w 12192439"/>
              <a:gd name="connsiteY10613" fmla="*/ 2979986 h 6839191"/>
              <a:gd name="connsiteX10614" fmla="*/ 9382684 w 12192439"/>
              <a:gd name="connsiteY10614" fmla="*/ 2974567 h 6839191"/>
              <a:gd name="connsiteX10615" fmla="*/ 9376980 w 12192439"/>
              <a:gd name="connsiteY10615" fmla="*/ 2965067 h 6839191"/>
              <a:gd name="connsiteX10616" fmla="*/ 9397318 w 12192439"/>
              <a:gd name="connsiteY10616" fmla="*/ 2925532 h 6839191"/>
              <a:gd name="connsiteX10617" fmla="*/ 9401618 w 12192439"/>
              <a:gd name="connsiteY10617" fmla="*/ 2935975 h 6839191"/>
              <a:gd name="connsiteX10618" fmla="*/ 9382684 w 12192439"/>
              <a:gd name="connsiteY10618" fmla="*/ 2974567 h 6839191"/>
              <a:gd name="connsiteX10619" fmla="*/ 9399556 w 12192439"/>
              <a:gd name="connsiteY10619" fmla="*/ 2921122 h 6839191"/>
              <a:gd name="connsiteX10620" fmla="*/ 9418424 w 12192439"/>
              <a:gd name="connsiteY10620" fmla="*/ 2883451 h 6839191"/>
              <a:gd name="connsiteX10621" fmla="*/ 9421408 w 12192439"/>
              <a:gd name="connsiteY10621" fmla="*/ 2894399 h 6839191"/>
              <a:gd name="connsiteX10622" fmla="*/ 9403966 w 12192439"/>
              <a:gd name="connsiteY10622" fmla="*/ 2931104 h 6839191"/>
              <a:gd name="connsiteX10623" fmla="*/ 9399556 w 12192439"/>
              <a:gd name="connsiteY10623" fmla="*/ 2921122 h 6839191"/>
              <a:gd name="connsiteX10624" fmla="*/ 9396704 w 12192439"/>
              <a:gd name="connsiteY10624" fmla="*/ 2915900 h 6839191"/>
              <a:gd name="connsiteX10625" fmla="*/ 9390539 w 12192439"/>
              <a:gd name="connsiteY10625" fmla="*/ 2906773 h 6839191"/>
              <a:gd name="connsiteX10626" fmla="*/ 9411470 w 12192439"/>
              <a:gd name="connsiteY10626" fmla="*/ 2866798 h 6839191"/>
              <a:gd name="connsiteX10627" fmla="*/ 9416120 w 12192439"/>
              <a:gd name="connsiteY10627" fmla="*/ 2877001 h 6839191"/>
              <a:gd name="connsiteX10628" fmla="*/ 9396704 w 12192439"/>
              <a:gd name="connsiteY10628" fmla="*/ 2915900 h 6839191"/>
              <a:gd name="connsiteX10629" fmla="*/ 9413729 w 12192439"/>
              <a:gd name="connsiteY10629" fmla="*/ 2862410 h 6839191"/>
              <a:gd name="connsiteX10630" fmla="*/ 9433234 w 12192439"/>
              <a:gd name="connsiteY10630" fmla="*/ 2824125 h 6839191"/>
              <a:gd name="connsiteX10631" fmla="*/ 9436546 w 12192439"/>
              <a:gd name="connsiteY10631" fmla="*/ 2834898 h 6839191"/>
              <a:gd name="connsiteX10632" fmla="*/ 9418534 w 12192439"/>
              <a:gd name="connsiteY10632" fmla="*/ 2872130 h 6839191"/>
              <a:gd name="connsiteX10633" fmla="*/ 9413729 w 12192439"/>
              <a:gd name="connsiteY10633" fmla="*/ 2862410 h 6839191"/>
              <a:gd name="connsiteX10634" fmla="*/ 9410658 w 12192439"/>
              <a:gd name="connsiteY10634" fmla="*/ 2857474 h 6839191"/>
              <a:gd name="connsiteX10635" fmla="*/ 9404536 w 12192439"/>
              <a:gd name="connsiteY10635" fmla="*/ 2849378 h 6839191"/>
              <a:gd name="connsiteX10636" fmla="*/ 9426016 w 12192439"/>
              <a:gd name="connsiteY10636" fmla="*/ 2808921 h 6839191"/>
              <a:gd name="connsiteX10637" fmla="*/ 9430711 w 12192439"/>
              <a:gd name="connsiteY10637" fmla="*/ 2818004 h 6839191"/>
              <a:gd name="connsiteX10638" fmla="*/ 9410658 w 12192439"/>
              <a:gd name="connsiteY10638" fmla="*/ 2857474 h 6839191"/>
              <a:gd name="connsiteX10639" fmla="*/ 9428231 w 12192439"/>
              <a:gd name="connsiteY10639" fmla="*/ 2804664 h 6839191"/>
              <a:gd name="connsiteX10640" fmla="*/ 9448175 w 12192439"/>
              <a:gd name="connsiteY10640" fmla="*/ 2766116 h 6839191"/>
              <a:gd name="connsiteX10641" fmla="*/ 9451531 w 12192439"/>
              <a:gd name="connsiteY10641" fmla="*/ 2775835 h 6839191"/>
              <a:gd name="connsiteX10642" fmla="*/ 9433058 w 12192439"/>
              <a:gd name="connsiteY10642" fmla="*/ 2813331 h 6839191"/>
              <a:gd name="connsiteX10643" fmla="*/ 9428231 w 12192439"/>
              <a:gd name="connsiteY10643" fmla="*/ 2804664 h 6839191"/>
              <a:gd name="connsiteX10644" fmla="*/ 9424984 w 12192439"/>
              <a:gd name="connsiteY10644" fmla="*/ 2799904 h 6839191"/>
              <a:gd name="connsiteX10645" fmla="*/ 9418600 w 12192439"/>
              <a:gd name="connsiteY10645" fmla="*/ 2792466 h 6839191"/>
              <a:gd name="connsiteX10646" fmla="*/ 9440605 w 12192439"/>
              <a:gd name="connsiteY10646" fmla="*/ 2751636 h 6839191"/>
              <a:gd name="connsiteX10647" fmla="*/ 9445520 w 12192439"/>
              <a:gd name="connsiteY10647" fmla="*/ 2760127 h 6839191"/>
              <a:gd name="connsiteX10648" fmla="*/ 9424984 w 12192439"/>
              <a:gd name="connsiteY10648" fmla="*/ 2799904 h 6839191"/>
              <a:gd name="connsiteX10649" fmla="*/ 9442887 w 12192439"/>
              <a:gd name="connsiteY10649" fmla="*/ 2747336 h 6839191"/>
              <a:gd name="connsiteX10650" fmla="*/ 9463357 w 12192439"/>
              <a:gd name="connsiteY10650" fmla="*/ 2708327 h 6839191"/>
              <a:gd name="connsiteX10651" fmla="*/ 9466889 w 12192439"/>
              <a:gd name="connsiteY10651" fmla="*/ 2717497 h 6839191"/>
              <a:gd name="connsiteX10652" fmla="*/ 9447911 w 12192439"/>
              <a:gd name="connsiteY10652" fmla="*/ 2755410 h 6839191"/>
              <a:gd name="connsiteX10653" fmla="*/ 9442887 w 12192439"/>
              <a:gd name="connsiteY10653" fmla="*/ 2747336 h 6839191"/>
              <a:gd name="connsiteX10654" fmla="*/ 9439420 w 12192439"/>
              <a:gd name="connsiteY10654" fmla="*/ 2742860 h 6839191"/>
              <a:gd name="connsiteX10655" fmla="*/ 9427485 w 12192439"/>
              <a:gd name="connsiteY10655" fmla="*/ 2731912 h 6839191"/>
              <a:gd name="connsiteX10656" fmla="*/ 9214756 w 12192439"/>
              <a:gd name="connsiteY10656" fmla="*/ 2708436 h 6839191"/>
              <a:gd name="connsiteX10657" fmla="*/ 8885504 w 12192439"/>
              <a:gd name="connsiteY10657" fmla="*/ 2798148 h 6839191"/>
              <a:gd name="connsiteX10658" fmla="*/ 8756146 w 12192439"/>
              <a:gd name="connsiteY10658" fmla="*/ 2841107 h 6839191"/>
              <a:gd name="connsiteX10659" fmla="*/ 6540503 w 12192439"/>
              <a:gd name="connsiteY10659" fmla="*/ 3630789 h 6839191"/>
              <a:gd name="connsiteX10660" fmla="*/ 6159604 w 12192439"/>
              <a:gd name="connsiteY10660" fmla="*/ 3761463 h 6839191"/>
              <a:gd name="connsiteX10661" fmla="*/ 6177990 w 12192439"/>
              <a:gd name="connsiteY10661" fmla="*/ 3752709 h 6839191"/>
              <a:gd name="connsiteX10662" fmla="*/ 6572776 w 12192439"/>
              <a:gd name="connsiteY10662" fmla="*/ 3612448 h 6839191"/>
              <a:gd name="connsiteX10663" fmla="*/ 8762092 w 12192439"/>
              <a:gd name="connsiteY10663" fmla="*/ 2799596 h 6839191"/>
              <a:gd name="connsiteX10664" fmla="*/ 8886206 w 12192439"/>
              <a:gd name="connsiteY10664" fmla="*/ 2756901 h 6839191"/>
              <a:gd name="connsiteX10665" fmla="*/ 9229149 w 12192439"/>
              <a:gd name="connsiteY10665" fmla="*/ 2660366 h 6839191"/>
              <a:gd name="connsiteX10666" fmla="*/ 9443128 w 12192439"/>
              <a:gd name="connsiteY10666" fmla="*/ 2682789 h 6839191"/>
              <a:gd name="connsiteX10667" fmla="*/ 9460483 w 12192439"/>
              <a:gd name="connsiteY10667" fmla="*/ 2702644 h 6839191"/>
              <a:gd name="connsiteX10668" fmla="*/ 9439420 w 12192439"/>
              <a:gd name="connsiteY10668" fmla="*/ 2742860 h 6839191"/>
              <a:gd name="connsiteX10669" fmla="*/ 9445695 w 12192439"/>
              <a:gd name="connsiteY10669" fmla="*/ 2679190 h 6839191"/>
              <a:gd name="connsiteX10670" fmla="*/ 9228534 w 12192439"/>
              <a:gd name="connsiteY10670" fmla="*/ 2655978 h 6839191"/>
              <a:gd name="connsiteX10671" fmla="*/ 8884736 w 12192439"/>
              <a:gd name="connsiteY10671" fmla="*/ 2752755 h 6839191"/>
              <a:gd name="connsiteX10672" fmla="*/ 8760732 w 12192439"/>
              <a:gd name="connsiteY10672" fmla="*/ 2795384 h 6839191"/>
              <a:gd name="connsiteX10673" fmla="*/ 6571131 w 12192439"/>
              <a:gd name="connsiteY10673" fmla="*/ 3608345 h 6839191"/>
              <a:gd name="connsiteX10674" fmla="*/ 6201224 w 12192439"/>
              <a:gd name="connsiteY10674" fmla="*/ 3741608 h 6839191"/>
              <a:gd name="connsiteX10675" fmla="*/ 6215463 w 12192439"/>
              <a:gd name="connsiteY10675" fmla="*/ 3734784 h 6839191"/>
              <a:gd name="connsiteX10676" fmla="*/ 6603492 w 12192439"/>
              <a:gd name="connsiteY10676" fmla="*/ 3590069 h 6839191"/>
              <a:gd name="connsiteX10677" fmla="*/ 8766788 w 12192439"/>
              <a:gd name="connsiteY10677" fmla="*/ 2753917 h 6839191"/>
              <a:gd name="connsiteX10678" fmla="*/ 8884078 w 12192439"/>
              <a:gd name="connsiteY10678" fmla="*/ 2712232 h 6839191"/>
              <a:gd name="connsiteX10679" fmla="*/ 9242971 w 12192439"/>
              <a:gd name="connsiteY10679" fmla="*/ 2607995 h 6839191"/>
              <a:gd name="connsiteX10680" fmla="*/ 9461273 w 12192439"/>
              <a:gd name="connsiteY10680" fmla="*/ 2630155 h 6839191"/>
              <a:gd name="connsiteX10681" fmla="*/ 9482358 w 12192439"/>
              <a:gd name="connsiteY10681" fmla="*/ 2659686 h 6839191"/>
              <a:gd name="connsiteX10682" fmla="*/ 9462897 w 12192439"/>
              <a:gd name="connsiteY10682" fmla="*/ 2698015 h 6839191"/>
              <a:gd name="connsiteX10683" fmla="*/ 9445695 w 12192439"/>
              <a:gd name="connsiteY10683" fmla="*/ 2679190 h 6839191"/>
              <a:gd name="connsiteX10684" fmla="*/ 6151135 w 12192439"/>
              <a:gd name="connsiteY10684" fmla="*/ 3759752 h 6839191"/>
              <a:gd name="connsiteX10685" fmla="*/ 6134197 w 12192439"/>
              <a:gd name="connsiteY10685" fmla="*/ 3767804 h 6839191"/>
              <a:gd name="connsiteX10686" fmla="*/ 6114517 w 12192439"/>
              <a:gd name="connsiteY10686" fmla="*/ 3772346 h 6839191"/>
              <a:gd name="connsiteX10687" fmla="*/ 6132684 w 12192439"/>
              <a:gd name="connsiteY10687" fmla="*/ 3764250 h 6839191"/>
              <a:gd name="connsiteX10688" fmla="*/ 6151135 w 12192439"/>
              <a:gd name="connsiteY10688" fmla="*/ 3759752 h 6839191"/>
              <a:gd name="connsiteX10689" fmla="*/ 6090822 w 12192439"/>
              <a:gd name="connsiteY10689" fmla="*/ 3777326 h 6839191"/>
              <a:gd name="connsiteX10690" fmla="*/ 6074038 w 12192439"/>
              <a:gd name="connsiteY10690" fmla="*/ 3780463 h 6839191"/>
              <a:gd name="connsiteX10691" fmla="*/ 6092424 w 12192439"/>
              <a:gd name="connsiteY10691" fmla="*/ 3772872 h 6839191"/>
              <a:gd name="connsiteX10692" fmla="*/ 6107760 w 12192439"/>
              <a:gd name="connsiteY10692" fmla="*/ 3769779 h 6839191"/>
              <a:gd name="connsiteX10693" fmla="*/ 6090822 w 12192439"/>
              <a:gd name="connsiteY10693" fmla="*/ 3777326 h 6839191"/>
              <a:gd name="connsiteX10694" fmla="*/ 6073863 w 12192439"/>
              <a:gd name="connsiteY10694" fmla="*/ 3784873 h 6839191"/>
              <a:gd name="connsiteX10695" fmla="*/ 6054271 w 12192439"/>
              <a:gd name="connsiteY10695" fmla="*/ 3793583 h 6839191"/>
              <a:gd name="connsiteX10696" fmla="*/ 6035490 w 12192439"/>
              <a:gd name="connsiteY10696" fmla="*/ 3796436 h 6839191"/>
              <a:gd name="connsiteX10697" fmla="*/ 6056465 w 12192439"/>
              <a:gd name="connsiteY10697" fmla="*/ 3787747 h 6839191"/>
              <a:gd name="connsiteX10698" fmla="*/ 6073863 w 12192439"/>
              <a:gd name="connsiteY10698" fmla="*/ 3784873 h 6839191"/>
              <a:gd name="connsiteX10699" fmla="*/ 6039527 w 12192439"/>
              <a:gd name="connsiteY10699" fmla="*/ 3800143 h 6839191"/>
              <a:gd name="connsiteX10700" fmla="*/ 6017741 w 12192439"/>
              <a:gd name="connsiteY10700" fmla="*/ 3809841 h 6839191"/>
              <a:gd name="connsiteX10701" fmla="*/ 5997644 w 12192439"/>
              <a:gd name="connsiteY10701" fmla="*/ 3812210 h 6839191"/>
              <a:gd name="connsiteX10702" fmla="*/ 6020746 w 12192439"/>
              <a:gd name="connsiteY10702" fmla="*/ 3802579 h 6839191"/>
              <a:gd name="connsiteX10703" fmla="*/ 6039527 w 12192439"/>
              <a:gd name="connsiteY10703" fmla="*/ 3800143 h 6839191"/>
              <a:gd name="connsiteX10704" fmla="*/ 5906176 w 12192439"/>
              <a:gd name="connsiteY10704" fmla="*/ 3831737 h 6839191"/>
              <a:gd name="connsiteX10705" fmla="*/ 5879519 w 12192439"/>
              <a:gd name="connsiteY10705" fmla="*/ 3841807 h 6839191"/>
              <a:gd name="connsiteX10706" fmla="*/ 5863657 w 12192439"/>
              <a:gd name="connsiteY10706" fmla="*/ 3839789 h 6839191"/>
              <a:gd name="connsiteX10707" fmla="*/ 5890884 w 12192439"/>
              <a:gd name="connsiteY10707" fmla="*/ 3830333 h 6839191"/>
              <a:gd name="connsiteX10708" fmla="*/ 5906176 w 12192439"/>
              <a:gd name="connsiteY10708" fmla="*/ 3831737 h 6839191"/>
              <a:gd name="connsiteX10709" fmla="*/ 5871401 w 12192439"/>
              <a:gd name="connsiteY10709" fmla="*/ 3844835 h 6839191"/>
              <a:gd name="connsiteX10710" fmla="*/ 5842945 w 12192439"/>
              <a:gd name="connsiteY10710" fmla="*/ 3855256 h 6839191"/>
              <a:gd name="connsiteX10711" fmla="*/ 5826600 w 12192439"/>
              <a:gd name="connsiteY10711" fmla="*/ 3852119 h 6839191"/>
              <a:gd name="connsiteX10712" fmla="*/ 5855758 w 12192439"/>
              <a:gd name="connsiteY10712" fmla="*/ 3842465 h 6839191"/>
              <a:gd name="connsiteX10713" fmla="*/ 5871401 w 12192439"/>
              <a:gd name="connsiteY10713" fmla="*/ 3844835 h 6839191"/>
              <a:gd name="connsiteX10714" fmla="*/ 5817714 w 12192439"/>
              <a:gd name="connsiteY10714" fmla="*/ 3849947 h 6839191"/>
              <a:gd name="connsiteX10715" fmla="*/ 5803563 w 12192439"/>
              <a:gd name="connsiteY10715" fmla="*/ 3845625 h 6839191"/>
              <a:gd name="connsiteX10716" fmla="*/ 5832634 w 12192439"/>
              <a:gd name="connsiteY10716" fmla="*/ 3837244 h 6839191"/>
              <a:gd name="connsiteX10717" fmla="*/ 5846258 w 12192439"/>
              <a:gd name="connsiteY10717" fmla="*/ 3840601 h 6839191"/>
              <a:gd name="connsiteX10718" fmla="*/ 5817714 w 12192439"/>
              <a:gd name="connsiteY10718" fmla="*/ 3849947 h 6839191"/>
              <a:gd name="connsiteX10719" fmla="*/ 5811067 w 12192439"/>
              <a:gd name="connsiteY10719" fmla="*/ 3852075 h 6839191"/>
              <a:gd name="connsiteX10720" fmla="*/ 5781009 w 12192439"/>
              <a:gd name="connsiteY10720" fmla="*/ 3861487 h 6839191"/>
              <a:gd name="connsiteX10721" fmla="*/ 5766617 w 12192439"/>
              <a:gd name="connsiteY10721" fmla="*/ 3855585 h 6839191"/>
              <a:gd name="connsiteX10722" fmla="*/ 5797179 w 12192439"/>
              <a:gd name="connsiteY10722" fmla="*/ 3847402 h 6839191"/>
              <a:gd name="connsiteX10723" fmla="*/ 5811067 w 12192439"/>
              <a:gd name="connsiteY10723" fmla="*/ 3852075 h 6839191"/>
              <a:gd name="connsiteX10724" fmla="*/ 5760232 w 12192439"/>
              <a:gd name="connsiteY10724" fmla="*/ 3852382 h 6839191"/>
              <a:gd name="connsiteX10725" fmla="*/ 5748692 w 12192439"/>
              <a:gd name="connsiteY10725" fmla="*/ 3845318 h 6839191"/>
              <a:gd name="connsiteX10726" fmla="*/ 5778574 w 12192439"/>
              <a:gd name="connsiteY10726" fmla="*/ 3838845 h 6839191"/>
              <a:gd name="connsiteX10727" fmla="*/ 5790027 w 12192439"/>
              <a:gd name="connsiteY10727" fmla="*/ 3844484 h 6839191"/>
              <a:gd name="connsiteX10728" fmla="*/ 5760232 w 12192439"/>
              <a:gd name="connsiteY10728" fmla="*/ 3852382 h 6839191"/>
              <a:gd name="connsiteX10729" fmla="*/ 5754923 w 12192439"/>
              <a:gd name="connsiteY10729" fmla="*/ 3853743 h 6839191"/>
              <a:gd name="connsiteX10730" fmla="*/ 5724141 w 12192439"/>
              <a:gd name="connsiteY10730" fmla="*/ 3861356 h 6839191"/>
              <a:gd name="connsiteX10731" fmla="*/ 5713061 w 12192439"/>
              <a:gd name="connsiteY10731" fmla="*/ 3852294 h 6839191"/>
              <a:gd name="connsiteX10732" fmla="*/ 5743645 w 12192439"/>
              <a:gd name="connsiteY10732" fmla="*/ 3846349 h 6839191"/>
              <a:gd name="connsiteX10733" fmla="*/ 5754923 w 12192439"/>
              <a:gd name="connsiteY10733" fmla="*/ 3853743 h 6839191"/>
              <a:gd name="connsiteX10734" fmla="*/ 5704812 w 12192439"/>
              <a:gd name="connsiteY10734" fmla="*/ 3849135 h 6839191"/>
              <a:gd name="connsiteX10735" fmla="*/ 5674842 w 12192439"/>
              <a:gd name="connsiteY10735" fmla="*/ 3854401 h 6839191"/>
              <a:gd name="connsiteX10736" fmla="*/ 5667953 w 12192439"/>
              <a:gd name="connsiteY10736" fmla="*/ 3842400 h 6839191"/>
              <a:gd name="connsiteX10737" fmla="*/ 5696914 w 12192439"/>
              <a:gd name="connsiteY10737" fmla="*/ 3839043 h 6839191"/>
              <a:gd name="connsiteX10738" fmla="*/ 5704812 w 12192439"/>
              <a:gd name="connsiteY10738" fmla="*/ 3849135 h 6839191"/>
              <a:gd name="connsiteX10739" fmla="*/ 5666000 w 12192439"/>
              <a:gd name="connsiteY10739" fmla="*/ 3838055 h 6839191"/>
              <a:gd name="connsiteX10740" fmla="*/ 5661568 w 12192439"/>
              <a:gd name="connsiteY10740" fmla="*/ 3825945 h 6839191"/>
              <a:gd name="connsiteX10741" fmla="*/ 5688489 w 12192439"/>
              <a:gd name="connsiteY10741" fmla="*/ 3824606 h 6839191"/>
              <a:gd name="connsiteX10742" fmla="*/ 5694193 w 12192439"/>
              <a:gd name="connsiteY10742" fmla="*/ 3834808 h 6839191"/>
              <a:gd name="connsiteX10743" fmla="*/ 5666000 w 12192439"/>
              <a:gd name="connsiteY10743" fmla="*/ 3838055 h 6839191"/>
              <a:gd name="connsiteX10744" fmla="*/ 5653495 w 12192439"/>
              <a:gd name="connsiteY10744" fmla="*/ 3810170 h 6839191"/>
              <a:gd name="connsiteX10745" fmla="*/ 5656588 w 12192439"/>
              <a:gd name="connsiteY10745" fmla="*/ 3821754 h 6839191"/>
              <a:gd name="connsiteX10746" fmla="*/ 5630809 w 12192439"/>
              <a:gd name="connsiteY10746" fmla="*/ 3822719 h 6839191"/>
              <a:gd name="connsiteX10747" fmla="*/ 5629207 w 12192439"/>
              <a:gd name="connsiteY10747" fmla="*/ 3809095 h 6839191"/>
              <a:gd name="connsiteX10748" fmla="*/ 5653429 w 12192439"/>
              <a:gd name="connsiteY10748" fmla="*/ 3809885 h 6839191"/>
              <a:gd name="connsiteX10749" fmla="*/ 5653495 w 12192439"/>
              <a:gd name="connsiteY10749" fmla="*/ 3810170 h 6839191"/>
              <a:gd name="connsiteX10750" fmla="*/ 5627342 w 12192439"/>
              <a:gd name="connsiteY10750" fmla="*/ 3822851 h 6839191"/>
              <a:gd name="connsiteX10751" fmla="*/ 5601980 w 12192439"/>
              <a:gd name="connsiteY10751" fmla="*/ 3823641 h 6839191"/>
              <a:gd name="connsiteX10752" fmla="*/ 5602046 w 12192439"/>
              <a:gd name="connsiteY10752" fmla="*/ 3808107 h 6839191"/>
              <a:gd name="connsiteX10753" fmla="*/ 5608781 w 12192439"/>
              <a:gd name="connsiteY10753" fmla="*/ 3808349 h 6839191"/>
              <a:gd name="connsiteX10754" fmla="*/ 5625718 w 12192439"/>
              <a:gd name="connsiteY10754" fmla="*/ 3808963 h 6839191"/>
              <a:gd name="connsiteX10755" fmla="*/ 5627342 w 12192439"/>
              <a:gd name="connsiteY10755" fmla="*/ 3822851 h 6839191"/>
              <a:gd name="connsiteX10756" fmla="*/ 5608935 w 12192439"/>
              <a:gd name="connsiteY10756" fmla="*/ 3804027 h 6839191"/>
              <a:gd name="connsiteX10757" fmla="*/ 5602089 w 12192439"/>
              <a:gd name="connsiteY10757" fmla="*/ 3803785 h 6839191"/>
              <a:gd name="connsiteX10758" fmla="*/ 5602002 w 12192439"/>
              <a:gd name="connsiteY10758" fmla="*/ 3789108 h 6839191"/>
              <a:gd name="connsiteX10759" fmla="*/ 5623480 w 12192439"/>
              <a:gd name="connsiteY10759" fmla="*/ 3791543 h 6839191"/>
              <a:gd name="connsiteX10760" fmla="*/ 5625258 w 12192439"/>
              <a:gd name="connsiteY10760" fmla="*/ 3804619 h 6839191"/>
              <a:gd name="connsiteX10761" fmla="*/ 5608935 w 12192439"/>
              <a:gd name="connsiteY10761" fmla="*/ 3804027 h 6839191"/>
              <a:gd name="connsiteX10762" fmla="*/ 5598733 w 12192439"/>
              <a:gd name="connsiteY10762" fmla="*/ 3803654 h 6839191"/>
              <a:gd name="connsiteX10763" fmla="*/ 5575937 w 12192439"/>
              <a:gd name="connsiteY10763" fmla="*/ 3802842 h 6839191"/>
              <a:gd name="connsiteX10764" fmla="*/ 5577495 w 12192439"/>
              <a:gd name="connsiteY10764" fmla="*/ 3786453 h 6839191"/>
              <a:gd name="connsiteX10765" fmla="*/ 5598623 w 12192439"/>
              <a:gd name="connsiteY10765" fmla="*/ 3788735 h 6839191"/>
              <a:gd name="connsiteX10766" fmla="*/ 5598733 w 12192439"/>
              <a:gd name="connsiteY10766" fmla="*/ 3803654 h 6839191"/>
              <a:gd name="connsiteX10767" fmla="*/ 5574467 w 12192439"/>
              <a:gd name="connsiteY10767" fmla="*/ 3781889 h 6839191"/>
              <a:gd name="connsiteX10768" fmla="*/ 5553975 w 12192439"/>
              <a:gd name="connsiteY10768" fmla="*/ 3779871 h 6839191"/>
              <a:gd name="connsiteX10769" fmla="*/ 5554436 w 12192439"/>
              <a:gd name="connsiteY10769" fmla="*/ 3762582 h 6839191"/>
              <a:gd name="connsiteX10770" fmla="*/ 5572975 w 12192439"/>
              <a:gd name="connsiteY10770" fmla="*/ 3765786 h 6839191"/>
              <a:gd name="connsiteX10771" fmla="*/ 5574467 w 12192439"/>
              <a:gd name="connsiteY10771" fmla="*/ 3781889 h 6839191"/>
              <a:gd name="connsiteX10772" fmla="*/ 5553865 w 12192439"/>
              <a:gd name="connsiteY10772" fmla="*/ 3758282 h 6839191"/>
              <a:gd name="connsiteX10773" fmla="*/ 5552308 w 12192439"/>
              <a:gd name="connsiteY10773" fmla="*/ 3741301 h 6839191"/>
              <a:gd name="connsiteX10774" fmla="*/ 5568302 w 12192439"/>
              <a:gd name="connsiteY10774" fmla="*/ 3745337 h 6839191"/>
              <a:gd name="connsiteX10775" fmla="*/ 5571725 w 12192439"/>
              <a:gd name="connsiteY10775" fmla="*/ 3761354 h 6839191"/>
              <a:gd name="connsiteX10776" fmla="*/ 5553865 w 12192439"/>
              <a:gd name="connsiteY10776" fmla="*/ 3758282 h 6839191"/>
              <a:gd name="connsiteX10777" fmla="*/ 5550574 w 12192439"/>
              <a:gd name="connsiteY10777" fmla="*/ 3757755 h 6839191"/>
              <a:gd name="connsiteX10778" fmla="*/ 5532496 w 12192439"/>
              <a:gd name="connsiteY10778" fmla="*/ 3754925 h 6839191"/>
              <a:gd name="connsiteX10779" fmla="*/ 5532781 w 12192439"/>
              <a:gd name="connsiteY10779" fmla="*/ 3736781 h 6839191"/>
              <a:gd name="connsiteX10780" fmla="*/ 5549082 w 12192439"/>
              <a:gd name="connsiteY10780" fmla="*/ 3740533 h 6839191"/>
              <a:gd name="connsiteX10781" fmla="*/ 5550574 w 12192439"/>
              <a:gd name="connsiteY10781" fmla="*/ 3757755 h 6839191"/>
              <a:gd name="connsiteX10782" fmla="*/ 5533000 w 12192439"/>
              <a:gd name="connsiteY10782" fmla="*/ 3732678 h 6839191"/>
              <a:gd name="connsiteX10783" fmla="*/ 5534229 w 12192439"/>
              <a:gd name="connsiteY10783" fmla="*/ 3715565 h 6839191"/>
              <a:gd name="connsiteX10784" fmla="*/ 5548600 w 12192439"/>
              <a:gd name="connsiteY10784" fmla="*/ 3720085 h 6839191"/>
              <a:gd name="connsiteX10785" fmla="*/ 5548907 w 12192439"/>
              <a:gd name="connsiteY10785" fmla="*/ 3736342 h 6839191"/>
              <a:gd name="connsiteX10786" fmla="*/ 5533000 w 12192439"/>
              <a:gd name="connsiteY10786" fmla="*/ 3732678 h 6839191"/>
              <a:gd name="connsiteX10787" fmla="*/ 5529951 w 12192439"/>
              <a:gd name="connsiteY10787" fmla="*/ 3732020 h 6839191"/>
              <a:gd name="connsiteX10788" fmla="*/ 5519902 w 12192439"/>
              <a:gd name="connsiteY10788" fmla="*/ 3729892 h 6839191"/>
              <a:gd name="connsiteX10789" fmla="*/ 5513672 w 12192439"/>
              <a:gd name="connsiteY10789" fmla="*/ 3728641 h 6839191"/>
              <a:gd name="connsiteX10790" fmla="*/ 5516392 w 12192439"/>
              <a:gd name="connsiteY10790" fmla="*/ 3710431 h 6839191"/>
              <a:gd name="connsiteX10791" fmla="*/ 5531202 w 12192439"/>
              <a:gd name="connsiteY10791" fmla="*/ 3714666 h 6839191"/>
              <a:gd name="connsiteX10792" fmla="*/ 5529951 w 12192439"/>
              <a:gd name="connsiteY10792" fmla="*/ 3732020 h 6839191"/>
              <a:gd name="connsiteX10793" fmla="*/ 5520210 w 12192439"/>
              <a:gd name="connsiteY10793" fmla="*/ 3685551 h 6839191"/>
              <a:gd name="connsiteX10794" fmla="*/ 5522404 w 12192439"/>
              <a:gd name="connsiteY10794" fmla="*/ 3669601 h 6839191"/>
              <a:gd name="connsiteX10795" fmla="*/ 5534097 w 12192439"/>
              <a:gd name="connsiteY10795" fmla="*/ 3675174 h 6839191"/>
              <a:gd name="connsiteX10796" fmla="*/ 5533154 w 12192439"/>
              <a:gd name="connsiteY10796" fmla="*/ 3690356 h 6839191"/>
              <a:gd name="connsiteX10797" fmla="*/ 5520210 w 12192439"/>
              <a:gd name="connsiteY10797" fmla="*/ 3685551 h 6839191"/>
              <a:gd name="connsiteX10798" fmla="*/ 5517357 w 12192439"/>
              <a:gd name="connsiteY10798" fmla="*/ 3684520 h 6839191"/>
              <a:gd name="connsiteX10799" fmla="*/ 5510381 w 12192439"/>
              <a:gd name="connsiteY10799" fmla="*/ 3682107 h 6839191"/>
              <a:gd name="connsiteX10800" fmla="*/ 5503843 w 12192439"/>
              <a:gd name="connsiteY10800" fmla="*/ 3679979 h 6839191"/>
              <a:gd name="connsiteX10801" fmla="*/ 5507243 w 12192439"/>
              <a:gd name="connsiteY10801" fmla="*/ 3662975 h 6839191"/>
              <a:gd name="connsiteX10802" fmla="*/ 5519551 w 12192439"/>
              <a:gd name="connsiteY10802" fmla="*/ 3668307 h 6839191"/>
              <a:gd name="connsiteX10803" fmla="*/ 5517357 w 12192439"/>
              <a:gd name="connsiteY10803" fmla="*/ 3684520 h 6839191"/>
              <a:gd name="connsiteX10804" fmla="*/ 5501056 w 12192439"/>
              <a:gd name="connsiteY10804" fmla="*/ 3679123 h 6839191"/>
              <a:gd name="connsiteX10805" fmla="*/ 5486927 w 12192439"/>
              <a:gd name="connsiteY10805" fmla="*/ 3675064 h 6839191"/>
              <a:gd name="connsiteX10806" fmla="*/ 5491600 w 12192439"/>
              <a:gd name="connsiteY10806" fmla="*/ 3656898 h 6839191"/>
              <a:gd name="connsiteX10807" fmla="*/ 5504172 w 12192439"/>
              <a:gd name="connsiteY10807" fmla="*/ 3661703 h 6839191"/>
              <a:gd name="connsiteX10808" fmla="*/ 5504522 w 12192439"/>
              <a:gd name="connsiteY10808" fmla="*/ 3661856 h 6839191"/>
              <a:gd name="connsiteX10809" fmla="*/ 5501056 w 12192439"/>
              <a:gd name="connsiteY10809" fmla="*/ 3679123 h 6839191"/>
              <a:gd name="connsiteX10810" fmla="*/ 5505225 w 12192439"/>
              <a:gd name="connsiteY10810" fmla="*/ 3658082 h 6839191"/>
              <a:gd name="connsiteX10811" fmla="*/ 5492499 w 12192439"/>
              <a:gd name="connsiteY10811" fmla="*/ 3653234 h 6839191"/>
              <a:gd name="connsiteX10812" fmla="*/ 5496317 w 12192439"/>
              <a:gd name="connsiteY10812" fmla="*/ 3636296 h 6839191"/>
              <a:gd name="connsiteX10813" fmla="*/ 5499235 w 12192439"/>
              <a:gd name="connsiteY10813" fmla="*/ 3637657 h 6839191"/>
              <a:gd name="connsiteX10814" fmla="*/ 5507923 w 12192439"/>
              <a:gd name="connsiteY10814" fmla="*/ 3641979 h 6839191"/>
              <a:gd name="connsiteX10815" fmla="*/ 5505225 w 12192439"/>
              <a:gd name="connsiteY10815" fmla="*/ 3658082 h 6839191"/>
              <a:gd name="connsiteX10816" fmla="*/ 5489845 w 12192439"/>
              <a:gd name="connsiteY10816" fmla="*/ 3652291 h 6839191"/>
              <a:gd name="connsiteX10817" fmla="*/ 5476440 w 12192439"/>
              <a:gd name="connsiteY10817" fmla="*/ 3647881 h 6839191"/>
              <a:gd name="connsiteX10818" fmla="*/ 5481464 w 12192439"/>
              <a:gd name="connsiteY10818" fmla="*/ 3629846 h 6839191"/>
              <a:gd name="connsiteX10819" fmla="*/ 5493706 w 12192439"/>
              <a:gd name="connsiteY10819" fmla="*/ 3635089 h 6839191"/>
              <a:gd name="connsiteX10820" fmla="*/ 5489845 w 12192439"/>
              <a:gd name="connsiteY10820" fmla="*/ 3652291 h 6839191"/>
              <a:gd name="connsiteX10821" fmla="*/ 5482385 w 12192439"/>
              <a:gd name="connsiteY10821" fmla="*/ 3626292 h 6839191"/>
              <a:gd name="connsiteX10822" fmla="*/ 5486444 w 12192439"/>
              <a:gd name="connsiteY10822" fmla="*/ 3609420 h 6839191"/>
              <a:gd name="connsiteX10823" fmla="*/ 5494277 w 12192439"/>
              <a:gd name="connsiteY10823" fmla="*/ 3613610 h 6839191"/>
              <a:gd name="connsiteX10824" fmla="*/ 5497436 w 12192439"/>
              <a:gd name="connsiteY10824" fmla="*/ 3615387 h 6839191"/>
              <a:gd name="connsiteX10825" fmla="*/ 5494474 w 12192439"/>
              <a:gd name="connsiteY10825" fmla="*/ 3631426 h 6839191"/>
              <a:gd name="connsiteX10826" fmla="*/ 5482385 w 12192439"/>
              <a:gd name="connsiteY10826" fmla="*/ 3626292 h 6839191"/>
              <a:gd name="connsiteX10827" fmla="*/ 5479862 w 12192439"/>
              <a:gd name="connsiteY10827" fmla="*/ 3625260 h 6839191"/>
              <a:gd name="connsiteX10828" fmla="*/ 5467093 w 12192439"/>
              <a:gd name="connsiteY10828" fmla="*/ 3620543 h 6839191"/>
              <a:gd name="connsiteX10829" fmla="*/ 5472271 w 12192439"/>
              <a:gd name="connsiteY10829" fmla="*/ 3602641 h 6839191"/>
              <a:gd name="connsiteX10830" fmla="*/ 5483943 w 12192439"/>
              <a:gd name="connsiteY10830" fmla="*/ 3608169 h 6839191"/>
              <a:gd name="connsiteX10831" fmla="*/ 5479862 w 12192439"/>
              <a:gd name="connsiteY10831" fmla="*/ 3625260 h 6839191"/>
              <a:gd name="connsiteX10832" fmla="*/ 5473192 w 12192439"/>
              <a:gd name="connsiteY10832" fmla="*/ 3599152 h 6839191"/>
              <a:gd name="connsiteX10833" fmla="*/ 5477339 w 12192439"/>
              <a:gd name="connsiteY10833" fmla="*/ 3582390 h 6839191"/>
              <a:gd name="connsiteX10834" fmla="*/ 5487804 w 12192439"/>
              <a:gd name="connsiteY10834" fmla="*/ 3588599 h 6839191"/>
              <a:gd name="connsiteX10835" fmla="*/ 5484711 w 12192439"/>
              <a:gd name="connsiteY10835" fmla="*/ 3604571 h 6839191"/>
              <a:gd name="connsiteX10836" fmla="*/ 5473192 w 12192439"/>
              <a:gd name="connsiteY10836" fmla="*/ 3599152 h 6839191"/>
              <a:gd name="connsiteX10837" fmla="*/ 5470779 w 12192439"/>
              <a:gd name="connsiteY10837" fmla="*/ 3598077 h 6839191"/>
              <a:gd name="connsiteX10838" fmla="*/ 5458580 w 12192439"/>
              <a:gd name="connsiteY10838" fmla="*/ 3593053 h 6839191"/>
              <a:gd name="connsiteX10839" fmla="*/ 5463780 w 12192439"/>
              <a:gd name="connsiteY10839" fmla="*/ 3575259 h 6839191"/>
              <a:gd name="connsiteX10840" fmla="*/ 5474947 w 12192439"/>
              <a:gd name="connsiteY10840" fmla="*/ 3581073 h 6839191"/>
              <a:gd name="connsiteX10841" fmla="*/ 5470779 w 12192439"/>
              <a:gd name="connsiteY10841" fmla="*/ 3598077 h 6839191"/>
              <a:gd name="connsiteX10842" fmla="*/ 5464702 w 12192439"/>
              <a:gd name="connsiteY10842" fmla="*/ 3571859 h 6839191"/>
              <a:gd name="connsiteX10843" fmla="*/ 5468826 w 12192439"/>
              <a:gd name="connsiteY10843" fmla="*/ 3555228 h 6839191"/>
              <a:gd name="connsiteX10844" fmla="*/ 5478875 w 12192439"/>
              <a:gd name="connsiteY10844" fmla="*/ 3561657 h 6839191"/>
              <a:gd name="connsiteX10845" fmla="*/ 5475738 w 12192439"/>
              <a:gd name="connsiteY10845" fmla="*/ 3577563 h 6839191"/>
              <a:gd name="connsiteX10846" fmla="*/ 5464702 w 12192439"/>
              <a:gd name="connsiteY10846" fmla="*/ 3571859 h 6839191"/>
              <a:gd name="connsiteX10847" fmla="*/ 5462398 w 12192439"/>
              <a:gd name="connsiteY10847" fmla="*/ 3570762 h 6839191"/>
              <a:gd name="connsiteX10848" fmla="*/ 5450660 w 12192439"/>
              <a:gd name="connsiteY10848" fmla="*/ 3565386 h 6839191"/>
              <a:gd name="connsiteX10849" fmla="*/ 5455816 w 12192439"/>
              <a:gd name="connsiteY10849" fmla="*/ 3547791 h 6839191"/>
              <a:gd name="connsiteX10850" fmla="*/ 5466545 w 12192439"/>
              <a:gd name="connsiteY10850" fmla="*/ 3553846 h 6839191"/>
              <a:gd name="connsiteX10851" fmla="*/ 5462398 w 12192439"/>
              <a:gd name="connsiteY10851" fmla="*/ 3570762 h 6839191"/>
              <a:gd name="connsiteX10852" fmla="*/ 5456716 w 12192439"/>
              <a:gd name="connsiteY10852" fmla="*/ 3544478 h 6839191"/>
              <a:gd name="connsiteX10853" fmla="*/ 5460818 w 12192439"/>
              <a:gd name="connsiteY10853" fmla="*/ 3527935 h 6839191"/>
              <a:gd name="connsiteX10854" fmla="*/ 5470472 w 12192439"/>
              <a:gd name="connsiteY10854" fmla="*/ 3534583 h 6839191"/>
              <a:gd name="connsiteX10855" fmla="*/ 5467334 w 12192439"/>
              <a:gd name="connsiteY10855" fmla="*/ 3550423 h 6839191"/>
              <a:gd name="connsiteX10856" fmla="*/ 5456716 w 12192439"/>
              <a:gd name="connsiteY10856" fmla="*/ 3544478 h 6839191"/>
              <a:gd name="connsiteX10857" fmla="*/ 5461564 w 12192439"/>
              <a:gd name="connsiteY10857" fmla="*/ 3524469 h 6839191"/>
              <a:gd name="connsiteX10858" fmla="*/ 5464658 w 12192439"/>
              <a:gd name="connsiteY10858" fmla="*/ 3509045 h 6839191"/>
              <a:gd name="connsiteX10859" fmla="*/ 5473258 w 12192439"/>
              <a:gd name="connsiteY10859" fmla="*/ 3516219 h 6839191"/>
              <a:gd name="connsiteX10860" fmla="*/ 5471086 w 12192439"/>
              <a:gd name="connsiteY10860" fmla="*/ 3530963 h 6839191"/>
              <a:gd name="connsiteX10861" fmla="*/ 5461564 w 12192439"/>
              <a:gd name="connsiteY10861" fmla="*/ 3524469 h 6839191"/>
              <a:gd name="connsiteX10862" fmla="*/ 5459414 w 12192439"/>
              <a:gd name="connsiteY10862" fmla="*/ 3523065 h 6839191"/>
              <a:gd name="connsiteX10863" fmla="*/ 5449190 w 12192439"/>
              <a:gd name="connsiteY10863" fmla="*/ 3516833 h 6839191"/>
              <a:gd name="connsiteX10864" fmla="*/ 5453183 w 12192439"/>
              <a:gd name="connsiteY10864" fmla="*/ 3500488 h 6839191"/>
              <a:gd name="connsiteX10865" fmla="*/ 5462486 w 12192439"/>
              <a:gd name="connsiteY10865" fmla="*/ 3507355 h 6839191"/>
              <a:gd name="connsiteX10866" fmla="*/ 5459414 w 12192439"/>
              <a:gd name="connsiteY10866" fmla="*/ 3523065 h 6839191"/>
              <a:gd name="connsiteX10867" fmla="*/ 5447106 w 12192439"/>
              <a:gd name="connsiteY10867" fmla="*/ 3515627 h 6839191"/>
              <a:gd name="connsiteX10868" fmla="*/ 5436136 w 12192439"/>
              <a:gd name="connsiteY10868" fmla="*/ 3509637 h 6839191"/>
              <a:gd name="connsiteX10869" fmla="*/ 5441028 w 12192439"/>
              <a:gd name="connsiteY10869" fmla="*/ 3492590 h 6839191"/>
              <a:gd name="connsiteX10870" fmla="*/ 5441050 w 12192439"/>
              <a:gd name="connsiteY10870" fmla="*/ 3492436 h 6839191"/>
              <a:gd name="connsiteX10871" fmla="*/ 5451121 w 12192439"/>
              <a:gd name="connsiteY10871" fmla="*/ 3499040 h 6839191"/>
              <a:gd name="connsiteX10872" fmla="*/ 5447106 w 12192439"/>
              <a:gd name="connsiteY10872" fmla="*/ 3515627 h 6839191"/>
              <a:gd name="connsiteX10873" fmla="*/ 5441928 w 12192439"/>
              <a:gd name="connsiteY10873" fmla="*/ 3489080 h 6839191"/>
              <a:gd name="connsiteX10874" fmla="*/ 5445833 w 12192439"/>
              <a:gd name="connsiteY10874" fmla="*/ 3472756 h 6839191"/>
              <a:gd name="connsiteX10875" fmla="*/ 5454895 w 12192439"/>
              <a:gd name="connsiteY10875" fmla="*/ 3479975 h 6839191"/>
              <a:gd name="connsiteX10876" fmla="*/ 5451867 w 12192439"/>
              <a:gd name="connsiteY10876" fmla="*/ 3495618 h 6839191"/>
              <a:gd name="connsiteX10877" fmla="*/ 5441928 w 12192439"/>
              <a:gd name="connsiteY10877" fmla="*/ 3489080 h 6839191"/>
              <a:gd name="connsiteX10878" fmla="*/ 5446535 w 12192439"/>
              <a:gd name="connsiteY10878" fmla="*/ 3469487 h 6839191"/>
              <a:gd name="connsiteX10879" fmla="*/ 5449476 w 12192439"/>
              <a:gd name="connsiteY10879" fmla="*/ 3454195 h 6839191"/>
              <a:gd name="connsiteX10880" fmla="*/ 5457571 w 12192439"/>
              <a:gd name="connsiteY10880" fmla="*/ 3461830 h 6839191"/>
              <a:gd name="connsiteX10881" fmla="*/ 5455487 w 12192439"/>
              <a:gd name="connsiteY10881" fmla="*/ 3476464 h 6839191"/>
              <a:gd name="connsiteX10882" fmla="*/ 5446535 w 12192439"/>
              <a:gd name="connsiteY10882" fmla="*/ 3469487 h 6839191"/>
              <a:gd name="connsiteX10883" fmla="*/ 5444736 w 12192439"/>
              <a:gd name="connsiteY10883" fmla="*/ 3468127 h 6839191"/>
              <a:gd name="connsiteX10884" fmla="*/ 5434951 w 12192439"/>
              <a:gd name="connsiteY10884" fmla="*/ 3461260 h 6839191"/>
              <a:gd name="connsiteX10885" fmla="*/ 5438747 w 12192439"/>
              <a:gd name="connsiteY10885" fmla="*/ 3445046 h 6839191"/>
              <a:gd name="connsiteX10886" fmla="*/ 5447698 w 12192439"/>
              <a:gd name="connsiteY10886" fmla="*/ 3452572 h 6839191"/>
              <a:gd name="connsiteX10887" fmla="*/ 5444736 w 12192439"/>
              <a:gd name="connsiteY10887" fmla="*/ 3468127 h 6839191"/>
              <a:gd name="connsiteX10888" fmla="*/ 5433284 w 12192439"/>
              <a:gd name="connsiteY10888" fmla="*/ 3460141 h 6839191"/>
              <a:gd name="connsiteX10889" fmla="*/ 5422840 w 12192439"/>
              <a:gd name="connsiteY10889" fmla="*/ 3453493 h 6839191"/>
              <a:gd name="connsiteX10890" fmla="*/ 5427470 w 12192439"/>
              <a:gd name="connsiteY10890" fmla="*/ 3436446 h 6839191"/>
              <a:gd name="connsiteX10891" fmla="*/ 5437101 w 12192439"/>
              <a:gd name="connsiteY10891" fmla="*/ 3443752 h 6839191"/>
              <a:gd name="connsiteX10892" fmla="*/ 5433284 w 12192439"/>
              <a:gd name="connsiteY10892" fmla="*/ 3460141 h 6839191"/>
              <a:gd name="connsiteX10893" fmla="*/ 5428215 w 12192439"/>
              <a:gd name="connsiteY10893" fmla="*/ 3433462 h 6839191"/>
              <a:gd name="connsiteX10894" fmla="*/ 5431880 w 12192439"/>
              <a:gd name="connsiteY10894" fmla="*/ 3417336 h 6839191"/>
              <a:gd name="connsiteX10895" fmla="*/ 5440634 w 12192439"/>
              <a:gd name="connsiteY10895" fmla="*/ 3425059 h 6839191"/>
              <a:gd name="connsiteX10896" fmla="*/ 5437759 w 12192439"/>
              <a:gd name="connsiteY10896" fmla="*/ 3440571 h 6839191"/>
              <a:gd name="connsiteX10897" fmla="*/ 5428215 w 12192439"/>
              <a:gd name="connsiteY10897" fmla="*/ 3433462 h 6839191"/>
              <a:gd name="connsiteX10898" fmla="*/ 5426680 w 12192439"/>
              <a:gd name="connsiteY10898" fmla="*/ 3432387 h 6839191"/>
              <a:gd name="connsiteX10899" fmla="*/ 5416456 w 12192439"/>
              <a:gd name="connsiteY10899" fmla="*/ 3425476 h 6839191"/>
              <a:gd name="connsiteX10900" fmla="*/ 5420954 w 12192439"/>
              <a:gd name="connsiteY10900" fmla="*/ 3408538 h 6839191"/>
              <a:gd name="connsiteX10901" fmla="*/ 5430366 w 12192439"/>
              <a:gd name="connsiteY10901" fmla="*/ 3416086 h 6839191"/>
              <a:gd name="connsiteX10902" fmla="*/ 5426680 w 12192439"/>
              <a:gd name="connsiteY10902" fmla="*/ 3432387 h 6839191"/>
              <a:gd name="connsiteX10903" fmla="*/ 5421699 w 12192439"/>
              <a:gd name="connsiteY10903" fmla="*/ 3405467 h 6839191"/>
              <a:gd name="connsiteX10904" fmla="*/ 5425254 w 12192439"/>
              <a:gd name="connsiteY10904" fmla="*/ 3389450 h 6839191"/>
              <a:gd name="connsiteX10905" fmla="*/ 5433788 w 12192439"/>
              <a:gd name="connsiteY10905" fmla="*/ 3397437 h 6839191"/>
              <a:gd name="connsiteX10906" fmla="*/ 5431024 w 12192439"/>
              <a:gd name="connsiteY10906" fmla="*/ 3412817 h 6839191"/>
              <a:gd name="connsiteX10907" fmla="*/ 5421699 w 12192439"/>
              <a:gd name="connsiteY10907" fmla="*/ 3405467 h 6839191"/>
              <a:gd name="connsiteX10908" fmla="*/ 5420295 w 12192439"/>
              <a:gd name="connsiteY10908" fmla="*/ 3404391 h 6839191"/>
              <a:gd name="connsiteX10909" fmla="*/ 5410379 w 12192439"/>
              <a:gd name="connsiteY10909" fmla="*/ 3397239 h 6839191"/>
              <a:gd name="connsiteX10910" fmla="*/ 5414723 w 12192439"/>
              <a:gd name="connsiteY10910" fmla="*/ 3380455 h 6839191"/>
              <a:gd name="connsiteX10911" fmla="*/ 5423871 w 12192439"/>
              <a:gd name="connsiteY10911" fmla="*/ 3388200 h 6839191"/>
              <a:gd name="connsiteX10912" fmla="*/ 5420295 w 12192439"/>
              <a:gd name="connsiteY10912" fmla="*/ 3404391 h 6839191"/>
              <a:gd name="connsiteX10913" fmla="*/ 5415425 w 12192439"/>
              <a:gd name="connsiteY10913" fmla="*/ 3377384 h 6839191"/>
              <a:gd name="connsiteX10914" fmla="*/ 5418848 w 12192439"/>
              <a:gd name="connsiteY10914" fmla="*/ 3361477 h 6839191"/>
              <a:gd name="connsiteX10915" fmla="*/ 5427184 w 12192439"/>
              <a:gd name="connsiteY10915" fmla="*/ 3369683 h 6839191"/>
              <a:gd name="connsiteX10916" fmla="*/ 5424508 w 12192439"/>
              <a:gd name="connsiteY10916" fmla="*/ 3385019 h 6839191"/>
              <a:gd name="connsiteX10917" fmla="*/ 5415425 w 12192439"/>
              <a:gd name="connsiteY10917" fmla="*/ 3377384 h 6839191"/>
              <a:gd name="connsiteX10918" fmla="*/ 5413538 w 12192439"/>
              <a:gd name="connsiteY10918" fmla="*/ 3375848 h 6839191"/>
              <a:gd name="connsiteX10919" fmla="*/ 5404323 w 12192439"/>
              <a:gd name="connsiteY10919" fmla="*/ 3368871 h 6839191"/>
              <a:gd name="connsiteX10920" fmla="*/ 5408513 w 12192439"/>
              <a:gd name="connsiteY10920" fmla="*/ 3352197 h 6839191"/>
              <a:gd name="connsiteX10921" fmla="*/ 5416982 w 12192439"/>
              <a:gd name="connsiteY10921" fmla="*/ 3359700 h 6839191"/>
              <a:gd name="connsiteX10922" fmla="*/ 5413538 w 12192439"/>
              <a:gd name="connsiteY10922" fmla="*/ 3375848 h 6839191"/>
              <a:gd name="connsiteX10923" fmla="*/ 5407416 w 12192439"/>
              <a:gd name="connsiteY10923" fmla="*/ 3347655 h 6839191"/>
              <a:gd name="connsiteX10924" fmla="*/ 5332075 w 12192439"/>
              <a:gd name="connsiteY10924" fmla="*/ 3299738 h 6839191"/>
              <a:gd name="connsiteX10925" fmla="*/ 5163335 w 12192439"/>
              <a:gd name="connsiteY10925" fmla="*/ 3245152 h 6839191"/>
              <a:gd name="connsiteX10926" fmla="*/ 4800998 w 12192439"/>
              <a:gd name="connsiteY10926" fmla="*/ 3209938 h 6839191"/>
              <a:gd name="connsiteX10927" fmla="*/ 3733403 w 12192439"/>
              <a:gd name="connsiteY10927" fmla="*/ 3231198 h 6839191"/>
              <a:gd name="connsiteX10928" fmla="*/ 3586976 w 12192439"/>
              <a:gd name="connsiteY10928" fmla="*/ 3237868 h 6839191"/>
              <a:gd name="connsiteX10929" fmla="*/ 3586317 w 12192439"/>
              <a:gd name="connsiteY10929" fmla="*/ 3237912 h 6839191"/>
              <a:gd name="connsiteX10930" fmla="*/ 3431970 w 12192439"/>
              <a:gd name="connsiteY10930" fmla="*/ 3244428 h 6839191"/>
              <a:gd name="connsiteX10931" fmla="*/ 3231066 w 12192439"/>
              <a:gd name="connsiteY10931" fmla="*/ 3254410 h 6839191"/>
              <a:gd name="connsiteX10932" fmla="*/ 3214305 w 12192439"/>
              <a:gd name="connsiteY10932" fmla="*/ 3255332 h 6839191"/>
              <a:gd name="connsiteX10933" fmla="*/ 3258426 w 12192439"/>
              <a:gd name="connsiteY10933" fmla="*/ 3205177 h 6839191"/>
              <a:gd name="connsiteX10934" fmla="*/ 3412685 w 12192439"/>
              <a:gd name="connsiteY10934" fmla="*/ 3198200 h 6839191"/>
              <a:gd name="connsiteX10935" fmla="*/ 3561306 w 12192439"/>
              <a:gd name="connsiteY10935" fmla="*/ 3192452 h 6839191"/>
              <a:gd name="connsiteX10936" fmla="*/ 3568897 w 12192439"/>
              <a:gd name="connsiteY10936" fmla="*/ 3192145 h 6839191"/>
              <a:gd name="connsiteX10937" fmla="*/ 3684367 w 12192439"/>
              <a:gd name="connsiteY10937" fmla="*/ 3187384 h 6839191"/>
              <a:gd name="connsiteX10938" fmla="*/ 4792639 w 12192439"/>
              <a:gd name="connsiteY10938" fmla="*/ 3173079 h 6839191"/>
              <a:gd name="connsiteX10939" fmla="*/ 5157587 w 12192439"/>
              <a:gd name="connsiteY10939" fmla="*/ 3213558 h 6839191"/>
              <a:gd name="connsiteX10940" fmla="*/ 5410773 w 12192439"/>
              <a:gd name="connsiteY10940" fmla="*/ 3331354 h 6839191"/>
              <a:gd name="connsiteX10941" fmla="*/ 5407416 w 12192439"/>
              <a:gd name="connsiteY10941" fmla="*/ 3347655 h 6839191"/>
              <a:gd name="connsiteX10942" fmla="*/ 5411300 w 12192439"/>
              <a:gd name="connsiteY10942" fmla="*/ 3328436 h 6839191"/>
              <a:gd name="connsiteX10943" fmla="*/ 5327994 w 12192439"/>
              <a:gd name="connsiteY10943" fmla="*/ 3269900 h 6839191"/>
              <a:gd name="connsiteX10944" fmla="*/ 5158158 w 12192439"/>
              <a:gd name="connsiteY10944" fmla="*/ 3211013 h 6839191"/>
              <a:gd name="connsiteX10945" fmla="*/ 4792748 w 12192439"/>
              <a:gd name="connsiteY10945" fmla="*/ 3170468 h 6839191"/>
              <a:gd name="connsiteX10946" fmla="*/ 3684257 w 12192439"/>
              <a:gd name="connsiteY10946" fmla="*/ 3184773 h 6839191"/>
              <a:gd name="connsiteX10947" fmla="*/ 3568809 w 12192439"/>
              <a:gd name="connsiteY10947" fmla="*/ 3189556 h 6839191"/>
              <a:gd name="connsiteX10948" fmla="*/ 3561196 w 12192439"/>
              <a:gd name="connsiteY10948" fmla="*/ 3189863 h 6839191"/>
              <a:gd name="connsiteX10949" fmla="*/ 3412597 w 12192439"/>
              <a:gd name="connsiteY10949" fmla="*/ 3195612 h 6839191"/>
              <a:gd name="connsiteX10950" fmla="*/ 3260883 w 12192439"/>
              <a:gd name="connsiteY10950" fmla="*/ 3202457 h 6839191"/>
              <a:gd name="connsiteX10951" fmla="*/ 3306430 w 12192439"/>
              <a:gd name="connsiteY10951" fmla="*/ 3152653 h 6839191"/>
              <a:gd name="connsiteX10952" fmla="*/ 3393290 w 12192439"/>
              <a:gd name="connsiteY10952" fmla="*/ 3149297 h 6839191"/>
              <a:gd name="connsiteX10953" fmla="*/ 3538949 w 12192439"/>
              <a:gd name="connsiteY10953" fmla="*/ 3144162 h 6839191"/>
              <a:gd name="connsiteX10954" fmla="*/ 3550709 w 12192439"/>
              <a:gd name="connsiteY10954" fmla="*/ 3143746 h 6839191"/>
              <a:gd name="connsiteX10955" fmla="*/ 3638074 w 12192439"/>
              <a:gd name="connsiteY10955" fmla="*/ 3140477 h 6839191"/>
              <a:gd name="connsiteX10956" fmla="*/ 4784367 w 12192439"/>
              <a:gd name="connsiteY10956" fmla="*/ 3133500 h 6839191"/>
              <a:gd name="connsiteX10957" fmla="*/ 5152387 w 12192439"/>
              <a:gd name="connsiteY10957" fmla="*/ 3179310 h 6839191"/>
              <a:gd name="connsiteX10958" fmla="*/ 5413845 w 12192439"/>
              <a:gd name="connsiteY10958" fmla="*/ 3313012 h 6839191"/>
              <a:gd name="connsiteX10959" fmla="*/ 5411300 w 12192439"/>
              <a:gd name="connsiteY10959" fmla="*/ 3328436 h 6839191"/>
              <a:gd name="connsiteX10960" fmla="*/ 3253336 w 12192439"/>
              <a:gd name="connsiteY10960" fmla="*/ 3202830 h 6839191"/>
              <a:gd name="connsiteX10961" fmla="*/ 3208117 w 12192439"/>
              <a:gd name="connsiteY10961" fmla="*/ 3205221 h 6839191"/>
              <a:gd name="connsiteX10962" fmla="*/ 3253511 w 12192439"/>
              <a:gd name="connsiteY10962" fmla="*/ 3155110 h 6839191"/>
              <a:gd name="connsiteX10963" fmla="*/ 3298817 w 12192439"/>
              <a:gd name="connsiteY10963" fmla="*/ 3153004 h 6839191"/>
              <a:gd name="connsiteX10964" fmla="*/ 3253336 w 12192439"/>
              <a:gd name="connsiteY10964" fmla="*/ 3202830 h 6839191"/>
              <a:gd name="connsiteX10965" fmla="*/ 3255947 w 12192439"/>
              <a:gd name="connsiteY10965" fmla="*/ 3152478 h 6839191"/>
              <a:gd name="connsiteX10966" fmla="*/ 3302656 w 12192439"/>
              <a:gd name="connsiteY10966" fmla="*/ 3102850 h 6839191"/>
              <a:gd name="connsiteX10967" fmla="*/ 3347853 w 12192439"/>
              <a:gd name="connsiteY10967" fmla="*/ 3101182 h 6839191"/>
              <a:gd name="connsiteX10968" fmla="*/ 3301252 w 12192439"/>
              <a:gd name="connsiteY10968" fmla="*/ 3150393 h 6839191"/>
              <a:gd name="connsiteX10969" fmla="*/ 3255947 w 12192439"/>
              <a:gd name="connsiteY10969" fmla="*/ 3152478 h 6839191"/>
              <a:gd name="connsiteX10970" fmla="*/ 3248311 w 12192439"/>
              <a:gd name="connsiteY10970" fmla="*/ 3152851 h 6839191"/>
              <a:gd name="connsiteX10971" fmla="*/ 3201974 w 12192439"/>
              <a:gd name="connsiteY10971" fmla="*/ 3155154 h 6839191"/>
              <a:gd name="connsiteX10972" fmla="*/ 3248838 w 12192439"/>
              <a:gd name="connsiteY10972" fmla="*/ 3105110 h 6839191"/>
              <a:gd name="connsiteX10973" fmla="*/ 3294999 w 12192439"/>
              <a:gd name="connsiteY10973" fmla="*/ 3103157 h 6839191"/>
              <a:gd name="connsiteX10974" fmla="*/ 3248311 w 12192439"/>
              <a:gd name="connsiteY10974" fmla="*/ 3152851 h 6839191"/>
              <a:gd name="connsiteX10975" fmla="*/ 3251229 w 12192439"/>
              <a:gd name="connsiteY10975" fmla="*/ 3102608 h 6839191"/>
              <a:gd name="connsiteX10976" fmla="*/ 3299365 w 12192439"/>
              <a:gd name="connsiteY10976" fmla="*/ 3053134 h 6839191"/>
              <a:gd name="connsiteX10977" fmla="*/ 3345110 w 12192439"/>
              <a:gd name="connsiteY10977" fmla="*/ 3051730 h 6839191"/>
              <a:gd name="connsiteX10978" fmla="*/ 3297391 w 12192439"/>
              <a:gd name="connsiteY10978" fmla="*/ 3100656 h 6839191"/>
              <a:gd name="connsiteX10979" fmla="*/ 3251229 w 12192439"/>
              <a:gd name="connsiteY10979" fmla="*/ 3102608 h 6839191"/>
              <a:gd name="connsiteX10980" fmla="*/ 3244033 w 12192439"/>
              <a:gd name="connsiteY10980" fmla="*/ 3102916 h 6839191"/>
              <a:gd name="connsiteX10981" fmla="*/ 3197323 w 12192439"/>
              <a:gd name="connsiteY10981" fmla="*/ 3105088 h 6839191"/>
              <a:gd name="connsiteX10982" fmla="*/ 3245569 w 12192439"/>
              <a:gd name="connsiteY10982" fmla="*/ 3055152 h 6839191"/>
              <a:gd name="connsiteX10983" fmla="*/ 3292103 w 12192439"/>
              <a:gd name="connsiteY10983" fmla="*/ 3053397 h 6839191"/>
              <a:gd name="connsiteX10984" fmla="*/ 3244033 w 12192439"/>
              <a:gd name="connsiteY10984" fmla="*/ 3102916 h 6839191"/>
              <a:gd name="connsiteX10985" fmla="*/ 3247938 w 12192439"/>
              <a:gd name="connsiteY10985" fmla="*/ 3052761 h 6839191"/>
              <a:gd name="connsiteX10986" fmla="*/ 3297369 w 12192439"/>
              <a:gd name="connsiteY10986" fmla="*/ 3003528 h 6839191"/>
              <a:gd name="connsiteX10987" fmla="*/ 3335149 w 12192439"/>
              <a:gd name="connsiteY10987" fmla="*/ 3002541 h 6839191"/>
              <a:gd name="connsiteX10988" fmla="*/ 3343443 w 12192439"/>
              <a:gd name="connsiteY10988" fmla="*/ 3002343 h 6839191"/>
              <a:gd name="connsiteX10989" fmla="*/ 3294473 w 12192439"/>
              <a:gd name="connsiteY10989" fmla="*/ 3050984 h 6839191"/>
              <a:gd name="connsiteX10990" fmla="*/ 3247938 w 12192439"/>
              <a:gd name="connsiteY10990" fmla="*/ 3052761 h 6839191"/>
              <a:gd name="connsiteX10991" fmla="*/ 3240786 w 12192439"/>
              <a:gd name="connsiteY10991" fmla="*/ 3053046 h 6839191"/>
              <a:gd name="connsiteX10992" fmla="*/ 3193659 w 12192439"/>
              <a:gd name="connsiteY10992" fmla="*/ 3055043 h 6839191"/>
              <a:gd name="connsiteX10993" fmla="*/ 3243331 w 12192439"/>
              <a:gd name="connsiteY10993" fmla="*/ 3005283 h 6839191"/>
              <a:gd name="connsiteX10994" fmla="*/ 3290151 w 12192439"/>
              <a:gd name="connsiteY10994" fmla="*/ 3003747 h 6839191"/>
              <a:gd name="connsiteX10995" fmla="*/ 3240786 w 12192439"/>
              <a:gd name="connsiteY10995" fmla="*/ 3053046 h 6839191"/>
              <a:gd name="connsiteX10996" fmla="*/ 3245657 w 12192439"/>
              <a:gd name="connsiteY10996" fmla="*/ 3002979 h 6839191"/>
              <a:gd name="connsiteX10997" fmla="*/ 3296360 w 12192439"/>
              <a:gd name="connsiteY10997" fmla="*/ 2954075 h 6839191"/>
              <a:gd name="connsiteX10998" fmla="*/ 3315755 w 12192439"/>
              <a:gd name="connsiteY10998" fmla="*/ 2953636 h 6839191"/>
              <a:gd name="connsiteX10999" fmla="*/ 3342719 w 12192439"/>
              <a:gd name="connsiteY10999" fmla="*/ 2953066 h 6839191"/>
              <a:gd name="connsiteX11000" fmla="*/ 3292476 w 12192439"/>
              <a:gd name="connsiteY11000" fmla="*/ 3001465 h 6839191"/>
              <a:gd name="connsiteX11001" fmla="*/ 3245657 w 12192439"/>
              <a:gd name="connsiteY11001" fmla="*/ 3002979 h 6839191"/>
              <a:gd name="connsiteX11002" fmla="*/ 3238548 w 12192439"/>
              <a:gd name="connsiteY11002" fmla="*/ 3003242 h 6839191"/>
              <a:gd name="connsiteX11003" fmla="*/ 3191048 w 12192439"/>
              <a:gd name="connsiteY11003" fmla="*/ 3005064 h 6839191"/>
              <a:gd name="connsiteX11004" fmla="*/ 3242102 w 12192439"/>
              <a:gd name="connsiteY11004" fmla="*/ 2955523 h 6839191"/>
              <a:gd name="connsiteX11005" fmla="*/ 3289207 w 12192439"/>
              <a:gd name="connsiteY11005" fmla="*/ 2954229 h 6839191"/>
              <a:gd name="connsiteX11006" fmla="*/ 3238548 w 12192439"/>
              <a:gd name="connsiteY11006" fmla="*/ 3003242 h 6839191"/>
              <a:gd name="connsiteX11007" fmla="*/ 3184071 w 12192439"/>
              <a:gd name="connsiteY11007" fmla="*/ 3005349 h 6839191"/>
              <a:gd name="connsiteX11008" fmla="*/ 3135979 w 12192439"/>
              <a:gd name="connsiteY11008" fmla="*/ 3007345 h 6839191"/>
              <a:gd name="connsiteX11009" fmla="*/ 3187209 w 12192439"/>
              <a:gd name="connsiteY11009" fmla="*/ 2957344 h 6839191"/>
              <a:gd name="connsiteX11010" fmla="*/ 3235060 w 12192439"/>
              <a:gd name="connsiteY11010" fmla="*/ 2955743 h 6839191"/>
              <a:gd name="connsiteX11011" fmla="*/ 3184071 w 12192439"/>
              <a:gd name="connsiteY11011" fmla="*/ 3005349 h 6839191"/>
              <a:gd name="connsiteX11012" fmla="*/ 3189490 w 12192439"/>
              <a:gd name="connsiteY11012" fmla="*/ 2955150 h 6839191"/>
              <a:gd name="connsiteX11013" fmla="*/ 3241971 w 12192439"/>
              <a:gd name="connsiteY11013" fmla="*/ 2905873 h 6839191"/>
              <a:gd name="connsiteX11014" fmla="*/ 3289317 w 12192439"/>
              <a:gd name="connsiteY11014" fmla="*/ 2904864 h 6839191"/>
              <a:gd name="connsiteX11015" fmla="*/ 3237342 w 12192439"/>
              <a:gd name="connsiteY11015" fmla="*/ 2953549 h 6839191"/>
              <a:gd name="connsiteX11016" fmla="*/ 3189490 w 12192439"/>
              <a:gd name="connsiteY11016" fmla="*/ 2955150 h 6839191"/>
              <a:gd name="connsiteX11017" fmla="*/ 3291555 w 12192439"/>
              <a:gd name="connsiteY11017" fmla="*/ 2902780 h 6839191"/>
              <a:gd name="connsiteX11018" fmla="*/ 3244209 w 12192439"/>
              <a:gd name="connsiteY11018" fmla="*/ 2903811 h 6839191"/>
              <a:gd name="connsiteX11019" fmla="*/ 3297654 w 12192439"/>
              <a:gd name="connsiteY11019" fmla="*/ 2855477 h 6839191"/>
              <a:gd name="connsiteX11020" fmla="*/ 3344715 w 12192439"/>
              <a:gd name="connsiteY11020" fmla="*/ 2854775 h 6839191"/>
              <a:gd name="connsiteX11021" fmla="*/ 3291555 w 12192439"/>
              <a:gd name="connsiteY11021" fmla="*/ 2902780 h 6839191"/>
              <a:gd name="connsiteX11022" fmla="*/ 3299848 w 12192439"/>
              <a:gd name="connsiteY11022" fmla="*/ 2853525 h 6839191"/>
              <a:gd name="connsiteX11023" fmla="*/ 3353074 w 12192439"/>
              <a:gd name="connsiteY11023" fmla="*/ 2807166 h 6839191"/>
              <a:gd name="connsiteX11024" fmla="*/ 3354742 w 12192439"/>
              <a:gd name="connsiteY11024" fmla="*/ 2805718 h 6839191"/>
              <a:gd name="connsiteX11025" fmla="*/ 3370034 w 12192439"/>
              <a:gd name="connsiteY11025" fmla="*/ 2805542 h 6839191"/>
              <a:gd name="connsiteX11026" fmla="*/ 3401649 w 12192439"/>
              <a:gd name="connsiteY11026" fmla="*/ 2805169 h 6839191"/>
              <a:gd name="connsiteX11027" fmla="*/ 3376638 w 12192439"/>
              <a:gd name="connsiteY11027" fmla="*/ 2826758 h 6839191"/>
              <a:gd name="connsiteX11028" fmla="*/ 3346931 w 12192439"/>
              <a:gd name="connsiteY11028" fmla="*/ 2852823 h 6839191"/>
              <a:gd name="connsiteX11029" fmla="*/ 3299848 w 12192439"/>
              <a:gd name="connsiteY11029" fmla="*/ 2853525 h 6839191"/>
              <a:gd name="connsiteX11030" fmla="*/ 3370012 w 12192439"/>
              <a:gd name="connsiteY11030" fmla="*/ 2803721 h 6839191"/>
              <a:gd name="connsiteX11031" fmla="*/ 3356914 w 12192439"/>
              <a:gd name="connsiteY11031" fmla="*/ 2803875 h 6839191"/>
              <a:gd name="connsiteX11032" fmla="*/ 3413146 w 12192439"/>
              <a:gd name="connsiteY11032" fmla="*/ 2756419 h 6839191"/>
              <a:gd name="connsiteX11033" fmla="*/ 3459549 w 12192439"/>
              <a:gd name="connsiteY11033" fmla="*/ 2756046 h 6839191"/>
              <a:gd name="connsiteX11034" fmla="*/ 3403821 w 12192439"/>
              <a:gd name="connsiteY11034" fmla="*/ 2803304 h 6839191"/>
              <a:gd name="connsiteX11035" fmla="*/ 3370012 w 12192439"/>
              <a:gd name="connsiteY11035" fmla="*/ 2803721 h 6839191"/>
              <a:gd name="connsiteX11036" fmla="*/ 3415230 w 12192439"/>
              <a:gd name="connsiteY11036" fmla="*/ 2754686 h 6839191"/>
              <a:gd name="connsiteX11037" fmla="*/ 4131458 w 12192439"/>
              <a:gd name="connsiteY11037" fmla="*/ 2227294 h 6839191"/>
              <a:gd name="connsiteX11038" fmla="*/ 4668349 w 12192439"/>
              <a:gd name="connsiteY11038" fmla="*/ 1883678 h 6839191"/>
              <a:gd name="connsiteX11039" fmla="*/ 5454917 w 12192439"/>
              <a:gd name="connsiteY11039" fmla="*/ 1369624 h 6839191"/>
              <a:gd name="connsiteX11040" fmla="*/ 5493158 w 12192439"/>
              <a:gd name="connsiteY11040" fmla="*/ 1343033 h 6839191"/>
              <a:gd name="connsiteX11041" fmla="*/ 5777345 w 12192439"/>
              <a:gd name="connsiteY11041" fmla="*/ 1111486 h 6839191"/>
              <a:gd name="connsiteX11042" fmla="*/ 5871797 w 12192439"/>
              <a:gd name="connsiteY11042" fmla="*/ 852990 h 6839191"/>
              <a:gd name="connsiteX11043" fmla="*/ 5649589 w 12192439"/>
              <a:gd name="connsiteY11043" fmla="*/ 656005 h 6839191"/>
              <a:gd name="connsiteX11044" fmla="*/ 5546186 w 12192439"/>
              <a:gd name="connsiteY11044" fmla="*/ 618593 h 6839191"/>
              <a:gd name="connsiteX11045" fmla="*/ 5058177 w 12192439"/>
              <a:gd name="connsiteY11045" fmla="*/ 518422 h 6839191"/>
              <a:gd name="connsiteX11046" fmla="*/ 4914317 w 12192439"/>
              <a:gd name="connsiteY11046" fmla="*/ 498703 h 6839191"/>
              <a:gd name="connsiteX11047" fmla="*/ 4071979 w 12192439"/>
              <a:gd name="connsiteY11047" fmla="*/ 419443 h 6839191"/>
              <a:gd name="connsiteX11048" fmla="*/ 3277184 w 12192439"/>
              <a:gd name="connsiteY11048" fmla="*/ 380490 h 6839191"/>
              <a:gd name="connsiteX11049" fmla="*/ 2972768 w 12192439"/>
              <a:gd name="connsiteY11049" fmla="*/ 367717 h 6839191"/>
              <a:gd name="connsiteX11050" fmla="*/ 2650778 w 12192439"/>
              <a:gd name="connsiteY11050" fmla="*/ 352717 h 6839191"/>
              <a:gd name="connsiteX11051" fmla="*/ 2669690 w 12192439"/>
              <a:gd name="connsiteY11051" fmla="*/ 342449 h 6839191"/>
              <a:gd name="connsiteX11052" fmla="*/ 2980184 w 12192439"/>
              <a:gd name="connsiteY11052" fmla="*/ 356622 h 6839191"/>
              <a:gd name="connsiteX11053" fmla="*/ 3250242 w 12192439"/>
              <a:gd name="connsiteY11053" fmla="*/ 368125 h 6839191"/>
              <a:gd name="connsiteX11054" fmla="*/ 4090628 w 12192439"/>
              <a:gd name="connsiteY11054" fmla="*/ 410340 h 6839191"/>
              <a:gd name="connsiteX11055" fmla="*/ 4941281 w 12192439"/>
              <a:gd name="connsiteY11055" fmla="*/ 492147 h 6839191"/>
              <a:gd name="connsiteX11056" fmla="*/ 5086545 w 12192439"/>
              <a:gd name="connsiteY11056" fmla="*/ 512408 h 6839191"/>
              <a:gd name="connsiteX11057" fmla="*/ 5578745 w 12192439"/>
              <a:gd name="connsiteY11057" fmla="*/ 614161 h 6839191"/>
              <a:gd name="connsiteX11058" fmla="*/ 5682938 w 12192439"/>
              <a:gd name="connsiteY11058" fmla="*/ 651580 h 6839191"/>
              <a:gd name="connsiteX11059" fmla="*/ 5910981 w 12192439"/>
              <a:gd name="connsiteY11059" fmla="*/ 845827 h 6839191"/>
              <a:gd name="connsiteX11060" fmla="*/ 5819821 w 12192439"/>
              <a:gd name="connsiteY11060" fmla="*/ 1104498 h 6839191"/>
              <a:gd name="connsiteX11061" fmla="*/ 5534646 w 12192439"/>
              <a:gd name="connsiteY11061" fmla="*/ 1338457 h 6839191"/>
              <a:gd name="connsiteX11062" fmla="*/ 5495659 w 12192439"/>
              <a:gd name="connsiteY11062" fmla="*/ 1365730 h 6839191"/>
              <a:gd name="connsiteX11063" fmla="*/ 4705998 w 12192439"/>
              <a:gd name="connsiteY11063" fmla="*/ 1885190 h 6839191"/>
              <a:gd name="connsiteX11064" fmla="*/ 4161011 w 12192439"/>
              <a:gd name="connsiteY11064" fmla="*/ 2236443 h 6839191"/>
              <a:gd name="connsiteX11065" fmla="*/ 3461633 w 12192439"/>
              <a:gd name="connsiteY11065" fmla="*/ 2754291 h 6839191"/>
              <a:gd name="connsiteX11066" fmla="*/ 3415230 w 12192439"/>
              <a:gd name="connsiteY11066" fmla="*/ 2754686 h 6839191"/>
              <a:gd name="connsiteX11067" fmla="*/ 2647487 w 12192439"/>
              <a:gd name="connsiteY11067" fmla="*/ 352552 h 6839191"/>
              <a:gd name="connsiteX11068" fmla="*/ 2608039 w 12192439"/>
              <a:gd name="connsiteY11068" fmla="*/ 350582 h 6839191"/>
              <a:gd name="connsiteX11069" fmla="*/ 2625833 w 12192439"/>
              <a:gd name="connsiteY11069" fmla="*/ 340354 h 6839191"/>
              <a:gd name="connsiteX11070" fmla="*/ 2666356 w 12192439"/>
              <a:gd name="connsiteY11070" fmla="*/ 342291 h 6839191"/>
              <a:gd name="connsiteX11071" fmla="*/ 2647487 w 12192439"/>
              <a:gd name="connsiteY11071" fmla="*/ 352552 h 6839191"/>
              <a:gd name="connsiteX11072" fmla="*/ 2604704 w 12192439"/>
              <a:gd name="connsiteY11072" fmla="*/ 350413 h 6839191"/>
              <a:gd name="connsiteX11073" fmla="*/ 2565674 w 12192439"/>
              <a:gd name="connsiteY11073" fmla="*/ 348423 h 6839191"/>
              <a:gd name="connsiteX11074" fmla="*/ 2582260 w 12192439"/>
              <a:gd name="connsiteY11074" fmla="*/ 338241 h 6839191"/>
              <a:gd name="connsiteX11075" fmla="*/ 2622432 w 12192439"/>
              <a:gd name="connsiteY11075" fmla="*/ 340189 h 6839191"/>
              <a:gd name="connsiteX11076" fmla="*/ 2604704 w 12192439"/>
              <a:gd name="connsiteY11076" fmla="*/ 350413 h 6839191"/>
              <a:gd name="connsiteX11077" fmla="*/ 2562295 w 12192439"/>
              <a:gd name="connsiteY11077" fmla="*/ 348248 h 6839191"/>
              <a:gd name="connsiteX11078" fmla="*/ 2523681 w 12192439"/>
              <a:gd name="connsiteY11078" fmla="*/ 346236 h 6839191"/>
              <a:gd name="connsiteX11079" fmla="*/ 2539038 w 12192439"/>
              <a:gd name="connsiteY11079" fmla="*/ 336110 h 6839191"/>
              <a:gd name="connsiteX11080" fmla="*/ 2578837 w 12192439"/>
              <a:gd name="connsiteY11080" fmla="*/ 338072 h 6839191"/>
              <a:gd name="connsiteX11081" fmla="*/ 2562295 w 12192439"/>
              <a:gd name="connsiteY11081" fmla="*/ 348248 h 6839191"/>
              <a:gd name="connsiteX11082" fmla="*/ 2520302 w 12192439"/>
              <a:gd name="connsiteY11082" fmla="*/ 346058 h 6839191"/>
              <a:gd name="connsiteX11083" fmla="*/ 2484430 w 12192439"/>
              <a:gd name="connsiteY11083" fmla="*/ 344151 h 6839191"/>
              <a:gd name="connsiteX11084" fmla="*/ 2482083 w 12192439"/>
              <a:gd name="connsiteY11084" fmla="*/ 344033 h 6839191"/>
              <a:gd name="connsiteX11085" fmla="*/ 2496146 w 12192439"/>
              <a:gd name="connsiteY11085" fmla="*/ 333962 h 6839191"/>
              <a:gd name="connsiteX11086" fmla="*/ 2535594 w 12192439"/>
              <a:gd name="connsiteY11086" fmla="*/ 335941 h 6839191"/>
              <a:gd name="connsiteX11087" fmla="*/ 2520302 w 12192439"/>
              <a:gd name="connsiteY11087" fmla="*/ 346058 h 6839191"/>
              <a:gd name="connsiteX11088" fmla="*/ 2478704 w 12192439"/>
              <a:gd name="connsiteY11088" fmla="*/ 343862 h 6839191"/>
              <a:gd name="connsiteX11089" fmla="*/ 2440814 w 12192439"/>
              <a:gd name="connsiteY11089" fmla="*/ 341903 h 6839191"/>
              <a:gd name="connsiteX11090" fmla="*/ 2453539 w 12192439"/>
              <a:gd name="connsiteY11090" fmla="*/ 331872 h 6839191"/>
              <a:gd name="connsiteX11091" fmla="*/ 2486690 w 12192439"/>
              <a:gd name="connsiteY11091" fmla="*/ 333484 h 6839191"/>
              <a:gd name="connsiteX11092" fmla="*/ 2492723 w 12192439"/>
              <a:gd name="connsiteY11092" fmla="*/ 333789 h 6839191"/>
              <a:gd name="connsiteX11093" fmla="*/ 2478704 w 12192439"/>
              <a:gd name="connsiteY11093" fmla="*/ 343862 h 6839191"/>
              <a:gd name="connsiteX11094" fmla="*/ 2437479 w 12192439"/>
              <a:gd name="connsiteY11094" fmla="*/ 341723 h 6839191"/>
              <a:gd name="connsiteX11095" fmla="*/ 2400181 w 12192439"/>
              <a:gd name="connsiteY11095" fmla="*/ 339636 h 6839191"/>
              <a:gd name="connsiteX11096" fmla="*/ 2411436 w 12192439"/>
              <a:gd name="connsiteY11096" fmla="*/ 329708 h 6839191"/>
              <a:gd name="connsiteX11097" fmla="*/ 2450138 w 12192439"/>
              <a:gd name="connsiteY11097" fmla="*/ 331705 h 6839191"/>
              <a:gd name="connsiteX11098" fmla="*/ 2437479 w 12192439"/>
              <a:gd name="connsiteY11098" fmla="*/ 341723 h 6839191"/>
              <a:gd name="connsiteX11099" fmla="*/ 2396934 w 12192439"/>
              <a:gd name="connsiteY11099" fmla="*/ 339441 h 6839191"/>
              <a:gd name="connsiteX11100" fmla="*/ 2360316 w 12192439"/>
              <a:gd name="connsiteY11100" fmla="*/ 337153 h 6839191"/>
              <a:gd name="connsiteX11101" fmla="*/ 2370035 w 12192439"/>
              <a:gd name="connsiteY11101" fmla="*/ 327376 h 6839191"/>
              <a:gd name="connsiteX11102" fmla="*/ 2408123 w 12192439"/>
              <a:gd name="connsiteY11102" fmla="*/ 329533 h 6839191"/>
              <a:gd name="connsiteX11103" fmla="*/ 2396934 w 12192439"/>
              <a:gd name="connsiteY11103" fmla="*/ 339441 h 6839191"/>
              <a:gd name="connsiteX11104" fmla="*/ 2357157 w 12192439"/>
              <a:gd name="connsiteY11104" fmla="*/ 336944 h 6839191"/>
              <a:gd name="connsiteX11105" fmla="*/ 2321307 w 12192439"/>
              <a:gd name="connsiteY11105" fmla="*/ 334386 h 6839191"/>
              <a:gd name="connsiteX11106" fmla="*/ 2329381 w 12192439"/>
              <a:gd name="connsiteY11106" fmla="*/ 324814 h 6839191"/>
              <a:gd name="connsiteX11107" fmla="*/ 2366810 w 12192439"/>
              <a:gd name="connsiteY11107" fmla="*/ 327183 h 6839191"/>
              <a:gd name="connsiteX11108" fmla="*/ 2357157 w 12192439"/>
              <a:gd name="connsiteY11108" fmla="*/ 336944 h 6839191"/>
              <a:gd name="connsiteX11109" fmla="*/ 2318213 w 12192439"/>
              <a:gd name="connsiteY11109" fmla="*/ 334156 h 6839191"/>
              <a:gd name="connsiteX11110" fmla="*/ 2283153 w 12192439"/>
              <a:gd name="connsiteY11110" fmla="*/ 331266 h 6839191"/>
              <a:gd name="connsiteX11111" fmla="*/ 2289560 w 12192439"/>
              <a:gd name="connsiteY11111" fmla="*/ 321961 h 6839191"/>
              <a:gd name="connsiteX11112" fmla="*/ 2326243 w 12192439"/>
              <a:gd name="connsiteY11112" fmla="*/ 324601 h 6839191"/>
              <a:gd name="connsiteX11113" fmla="*/ 2318213 w 12192439"/>
              <a:gd name="connsiteY11113" fmla="*/ 334156 h 6839191"/>
              <a:gd name="connsiteX11114" fmla="*/ 2280170 w 12192439"/>
              <a:gd name="connsiteY11114" fmla="*/ 331009 h 6839191"/>
              <a:gd name="connsiteX11115" fmla="*/ 2245899 w 12192439"/>
              <a:gd name="connsiteY11115" fmla="*/ 327729 h 6839191"/>
              <a:gd name="connsiteX11116" fmla="*/ 2250617 w 12192439"/>
              <a:gd name="connsiteY11116" fmla="*/ 318763 h 6839191"/>
              <a:gd name="connsiteX11117" fmla="*/ 2286554 w 12192439"/>
              <a:gd name="connsiteY11117" fmla="*/ 321727 h 6839191"/>
              <a:gd name="connsiteX11118" fmla="*/ 2280170 w 12192439"/>
              <a:gd name="connsiteY11118" fmla="*/ 331009 h 6839191"/>
              <a:gd name="connsiteX11119" fmla="*/ 2243003 w 12192439"/>
              <a:gd name="connsiteY11119" fmla="*/ 327431 h 6839191"/>
              <a:gd name="connsiteX11120" fmla="*/ 2222029 w 12192439"/>
              <a:gd name="connsiteY11120" fmla="*/ 325149 h 6839191"/>
              <a:gd name="connsiteX11121" fmla="*/ 2225430 w 12192439"/>
              <a:gd name="connsiteY11121" fmla="*/ 316417 h 6839191"/>
              <a:gd name="connsiteX11122" fmla="*/ 2247699 w 12192439"/>
              <a:gd name="connsiteY11122" fmla="*/ 318497 h 6839191"/>
              <a:gd name="connsiteX11123" fmla="*/ 2243003 w 12192439"/>
              <a:gd name="connsiteY11123" fmla="*/ 327431 h 6839191"/>
              <a:gd name="connsiteX11124" fmla="*/ 2219155 w 12192439"/>
              <a:gd name="connsiteY11124" fmla="*/ 324827 h 6839191"/>
              <a:gd name="connsiteX11125" fmla="*/ 2186267 w 12192439"/>
              <a:gd name="connsiteY11125" fmla="*/ 320720 h 6839191"/>
              <a:gd name="connsiteX11126" fmla="*/ 2187967 w 12192439"/>
              <a:gd name="connsiteY11126" fmla="*/ 312477 h 6839191"/>
              <a:gd name="connsiteX11127" fmla="*/ 2222534 w 12192439"/>
              <a:gd name="connsiteY11127" fmla="*/ 316134 h 6839191"/>
              <a:gd name="connsiteX11128" fmla="*/ 2219155 w 12192439"/>
              <a:gd name="connsiteY11128" fmla="*/ 324827 h 6839191"/>
              <a:gd name="connsiteX11129" fmla="*/ 2183399 w 12192439"/>
              <a:gd name="connsiteY11129" fmla="*/ 320336 h 6839191"/>
              <a:gd name="connsiteX11130" fmla="*/ 2157585 w 12192439"/>
              <a:gd name="connsiteY11130" fmla="*/ 316619 h 6839191"/>
              <a:gd name="connsiteX11131" fmla="*/ 2150472 w 12192439"/>
              <a:gd name="connsiteY11131" fmla="*/ 315520 h 6839191"/>
              <a:gd name="connsiteX11132" fmla="*/ 2150542 w 12192439"/>
              <a:gd name="connsiteY11132" fmla="*/ 307891 h 6839191"/>
              <a:gd name="connsiteX11133" fmla="*/ 2154842 w 12192439"/>
              <a:gd name="connsiteY11133" fmla="*/ 308455 h 6839191"/>
              <a:gd name="connsiteX11134" fmla="*/ 2185087 w 12192439"/>
              <a:gd name="connsiteY11134" fmla="*/ 312145 h 6839191"/>
              <a:gd name="connsiteX11135" fmla="*/ 2183399 w 12192439"/>
              <a:gd name="connsiteY11135" fmla="*/ 320336 h 6839191"/>
              <a:gd name="connsiteX11136" fmla="*/ 2147492 w 12192439"/>
              <a:gd name="connsiteY11136" fmla="*/ 315061 h 6839191"/>
              <a:gd name="connsiteX11137" fmla="*/ 2114278 w 12192439"/>
              <a:gd name="connsiteY11137" fmla="*/ 309949 h 6839191"/>
              <a:gd name="connsiteX11138" fmla="*/ 2112856 w 12192439"/>
              <a:gd name="connsiteY11138" fmla="*/ 302981 h 6839191"/>
              <a:gd name="connsiteX11139" fmla="*/ 2147565 w 12192439"/>
              <a:gd name="connsiteY11139" fmla="*/ 307503 h 6839191"/>
              <a:gd name="connsiteX11140" fmla="*/ 2147492 w 12192439"/>
              <a:gd name="connsiteY11140" fmla="*/ 315061 h 6839191"/>
              <a:gd name="connsiteX11141" fmla="*/ 2111035 w 12192439"/>
              <a:gd name="connsiteY11141" fmla="*/ 309451 h 6839191"/>
              <a:gd name="connsiteX11142" fmla="*/ 2077579 w 12192439"/>
              <a:gd name="connsiteY11142" fmla="*/ 304372 h 6839191"/>
              <a:gd name="connsiteX11143" fmla="*/ 2074845 w 12192439"/>
              <a:gd name="connsiteY11143" fmla="*/ 298115 h 6839191"/>
              <a:gd name="connsiteX11144" fmla="*/ 2109635 w 12192439"/>
              <a:gd name="connsiteY11144" fmla="*/ 302564 h 6839191"/>
              <a:gd name="connsiteX11145" fmla="*/ 2111035 w 12192439"/>
              <a:gd name="connsiteY11145" fmla="*/ 309451 h 6839191"/>
              <a:gd name="connsiteX11146" fmla="*/ 2073871 w 12192439"/>
              <a:gd name="connsiteY11146" fmla="*/ 303815 h 6839191"/>
              <a:gd name="connsiteX11147" fmla="*/ 2025265 w 12192439"/>
              <a:gd name="connsiteY11147" fmla="*/ 296691 h 6839191"/>
              <a:gd name="connsiteX11148" fmla="*/ 2021645 w 12192439"/>
              <a:gd name="connsiteY11148" fmla="*/ 291550 h 6839191"/>
              <a:gd name="connsiteX11149" fmla="*/ 2071188 w 12192439"/>
              <a:gd name="connsiteY11149" fmla="*/ 297654 h 6839191"/>
              <a:gd name="connsiteX11150" fmla="*/ 2073871 w 12192439"/>
              <a:gd name="connsiteY11150" fmla="*/ 303815 h 6839191"/>
              <a:gd name="connsiteX11151" fmla="*/ 2020809 w 12192439"/>
              <a:gd name="connsiteY11151" fmla="*/ 296053 h 6839191"/>
              <a:gd name="connsiteX11152" fmla="*/ 1986050 w 12192439"/>
              <a:gd name="connsiteY11152" fmla="*/ 291246 h 6839191"/>
              <a:gd name="connsiteX11153" fmla="*/ 1981772 w 12192439"/>
              <a:gd name="connsiteY11153" fmla="*/ 286893 h 6839191"/>
              <a:gd name="connsiteX11154" fmla="*/ 2017299 w 12192439"/>
              <a:gd name="connsiteY11154" fmla="*/ 291031 h 6839191"/>
              <a:gd name="connsiteX11155" fmla="*/ 2020809 w 12192439"/>
              <a:gd name="connsiteY11155" fmla="*/ 296053 h 6839191"/>
              <a:gd name="connsiteX11156" fmla="*/ 1980620 w 12192439"/>
              <a:gd name="connsiteY11156" fmla="*/ 290526 h 6839191"/>
              <a:gd name="connsiteX11157" fmla="*/ 1946249 w 12192439"/>
              <a:gd name="connsiteY11157" fmla="*/ 286107 h 6839191"/>
              <a:gd name="connsiteX11158" fmla="*/ 1941586 w 12192439"/>
              <a:gd name="connsiteY11158" fmla="*/ 282481 h 6839191"/>
              <a:gd name="connsiteX11159" fmla="*/ 1976482 w 12192439"/>
              <a:gd name="connsiteY11159" fmla="*/ 286289 h 6839191"/>
              <a:gd name="connsiteX11160" fmla="*/ 1980620 w 12192439"/>
              <a:gd name="connsiteY11160" fmla="*/ 290526 h 6839191"/>
              <a:gd name="connsiteX11161" fmla="*/ 1939553 w 12192439"/>
              <a:gd name="connsiteY11161" fmla="*/ 285284 h 6839191"/>
              <a:gd name="connsiteX11162" fmla="*/ 1906305 w 12192439"/>
              <a:gd name="connsiteY11162" fmla="*/ 281392 h 6839191"/>
              <a:gd name="connsiteX11163" fmla="*/ 1901450 w 12192439"/>
              <a:gd name="connsiteY11163" fmla="*/ 278411 h 6839191"/>
              <a:gd name="connsiteX11164" fmla="*/ 1935081 w 12192439"/>
              <a:gd name="connsiteY11164" fmla="*/ 281800 h 6839191"/>
              <a:gd name="connsiteX11165" fmla="*/ 1939553 w 12192439"/>
              <a:gd name="connsiteY11165" fmla="*/ 285284 h 6839191"/>
              <a:gd name="connsiteX11166" fmla="*/ 1898016 w 12192439"/>
              <a:gd name="connsiteY11166" fmla="*/ 280471 h 6839191"/>
              <a:gd name="connsiteX11167" fmla="*/ 1883154 w 12192439"/>
              <a:gd name="connsiteY11167" fmla="*/ 278874 h 6839191"/>
              <a:gd name="connsiteX11168" fmla="*/ 1866719 w 12192439"/>
              <a:gd name="connsiteY11168" fmla="*/ 277158 h 6839191"/>
              <a:gd name="connsiteX11169" fmla="*/ 1861905 w 12192439"/>
              <a:gd name="connsiteY11169" fmla="*/ 274753 h 6839191"/>
              <a:gd name="connsiteX11170" fmla="*/ 1866714 w 12192439"/>
              <a:gd name="connsiteY11170" fmla="*/ 275181 h 6839191"/>
              <a:gd name="connsiteX11171" fmla="*/ 1893437 w 12192439"/>
              <a:gd name="connsiteY11171" fmla="*/ 277652 h 6839191"/>
              <a:gd name="connsiteX11172" fmla="*/ 1898016 w 12192439"/>
              <a:gd name="connsiteY11172" fmla="*/ 280471 h 6839191"/>
              <a:gd name="connsiteX11173" fmla="*/ 1856394 w 12192439"/>
              <a:gd name="connsiteY11173" fmla="*/ 276076 h 6839191"/>
              <a:gd name="connsiteX11174" fmla="*/ 1827163 w 12192439"/>
              <a:gd name="connsiteY11174" fmla="*/ 273035 h 6839191"/>
              <a:gd name="connsiteX11175" fmla="*/ 1822969 w 12192439"/>
              <a:gd name="connsiteY11175" fmla="*/ 271302 h 6839191"/>
              <a:gd name="connsiteX11176" fmla="*/ 1851977 w 12192439"/>
              <a:gd name="connsiteY11176" fmla="*/ 273869 h 6839191"/>
              <a:gd name="connsiteX11177" fmla="*/ 1856394 w 12192439"/>
              <a:gd name="connsiteY11177" fmla="*/ 276076 h 6839191"/>
              <a:gd name="connsiteX11178" fmla="*/ 1814072 w 12192439"/>
              <a:gd name="connsiteY11178" fmla="*/ 271677 h 6839191"/>
              <a:gd name="connsiteX11179" fmla="*/ 1787500 w 12192439"/>
              <a:gd name="connsiteY11179" fmla="*/ 268933 h 6839191"/>
              <a:gd name="connsiteX11180" fmla="*/ 1785600 w 12192439"/>
              <a:gd name="connsiteY11180" fmla="*/ 268274 h 6839191"/>
              <a:gd name="connsiteX11181" fmla="*/ 1784602 w 12192439"/>
              <a:gd name="connsiteY11181" fmla="*/ 267928 h 6839191"/>
              <a:gd name="connsiteX11182" fmla="*/ 1810509 w 12192439"/>
              <a:gd name="connsiteY11182" fmla="*/ 270205 h 6839191"/>
              <a:gd name="connsiteX11183" fmla="*/ 1814072 w 12192439"/>
              <a:gd name="connsiteY11183" fmla="*/ 271677 h 6839191"/>
              <a:gd name="connsiteX11184" fmla="*/ 1770808 w 12192439"/>
              <a:gd name="connsiteY11184" fmla="*/ 267210 h 6839191"/>
              <a:gd name="connsiteX11185" fmla="*/ 1747737 w 12192439"/>
              <a:gd name="connsiteY11185" fmla="*/ 264843 h 6839191"/>
              <a:gd name="connsiteX11186" fmla="*/ 1747063 w 12192439"/>
              <a:gd name="connsiteY11186" fmla="*/ 264646 h 6839191"/>
              <a:gd name="connsiteX11187" fmla="*/ 1768913 w 12192439"/>
              <a:gd name="connsiteY11187" fmla="*/ 266552 h 6839191"/>
              <a:gd name="connsiteX11188" fmla="*/ 1770808 w 12192439"/>
              <a:gd name="connsiteY11188" fmla="*/ 267210 h 6839191"/>
              <a:gd name="connsiteX11189" fmla="*/ 1901103 w 12192439"/>
              <a:gd name="connsiteY11189" fmla="*/ 303466 h 6839191"/>
              <a:gd name="connsiteX11190" fmla="*/ 1916744 w 12192439"/>
              <a:gd name="connsiteY11190" fmla="*/ 306033 h 6839191"/>
              <a:gd name="connsiteX11191" fmla="*/ 1918730 w 12192439"/>
              <a:gd name="connsiteY11191" fmla="*/ 307009 h 6839191"/>
              <a:gd name="connsiteX11192" fmla="*/ 1902051 w 12192439"/>
              <a:gd name="connsiteY11192" fmla="*/ 303854 h 6839191"/>
              <a:gd name="connsiteX11193" fmla="*/ 1901103 w 12192439"/>
              <a:gd name="connsiteY11193" fmla="*/ 303466 h 6839191"/>
              <a:gd name="connsiteX11194" fmla="*/ 1929173 w 12192439"/>
              <a:gd name="connsiteY11194" fmla="*/ 308071 h 6839191"/>
              <a:gd name="connsiteX11195" fmla="*/ 1930533 w 12192439"/>
              <a:gd name="connsiteY11195" fmla="*/ 308295 h 6839191"/>
              <a:gd name="connsiteX11196" fmla="*/ 1949007 w 12192439"/>
              <a:gd name="connsiteY11196" fmla="*/ 311468 h 6839191"/>
              <a:gd name="connsiteX11197" fmla="*/ 1952199 w 12192439"/>
              <a:gd name="connsiteY11197" fmla="*/ 313376 h 6839191"/>
              <a:gd name="connsiteX11198" fmla="*/ 1947267 w 12192439"/>
              <a:gd name="connsiteY11198" fmla="*/ 312418 h 6839191"/>
              <a:gd name="connsiteX11199" fmla="*/ 1932227 w 12192439"/>
              <a:gd name="connsiteY11199" fmla="*/ 309565 h 6839191"/>
              <a:gd name="connsiteX11200" fmla="*/ 1929173 w 12192439"/>
              <a:gd name="connsiteY11200" fmla="*/ 308071 h 6839191"/>
              <a:gd name="connsiteX11201" fmla="*/ 1973878 w 12192439"/>
              <a:gd name="connsiteY11201" fmla="*/ 322133 h 6839191"/>
              <a:gd name="connsiteX11202" fmla="*/ 1994240 w 12192439"/>
              <a:gd name="connsiteY11202" fmla="*/ 326707 h 6839191"/>
              <a:gd name="connsiteX11203" fmla="*/ 1997307 w 12192439"/>
              <a:gd name="connsiteY11203" fmla="*/ 328971 h 6839191"/>
              <a:gd name="connsiteX11204" fmla="*/ 1976868 w 12192439"/>
              <a:gd name="connsiteY11204" fmla="*/ 323903 h 6839191"/>
              <a:gd name="connsiteX11205" fmla="*/ 1973878 w 12192439"/>
              <a:gd name="connsiteY11205" fmla="*/ 322133 h 6839191"/>
              <a:gd name="connsiteX11206" fmla="*/ 2016110 w 12192439"/>
              <a:gd name="connsiteY11206" fmla="*/ 338350 h 6839191"/>
              <a:gd name="connsiteX11207" fmla="*/ 2035919 w 12192439"/>
              <a:gd name="connsiteY11207" fmla="*/ 344101 h 6839191"/>
              <a:gd name="connsiteX11208" fmla="*/ 2039265 w 12192439"/>
              <a:gd name="connsiteY11208" fmla="*/ 347155 h 6839191"/>
              <a:gd name="connsiteX11209" fmla="*/ 2019203 w 12192439"/>
              <a:gd name="connsiteY11209" fmla="*/ 340560 h 6839191"/>
              <a:gd name="connsiteX11210" fmla="*/ 2016110 w 12192439"/>
              <a:gd name="connsiteY11210" fmla="*/ 338350 h 6839191"/>
              <a:gd name="connsiteX11211" fmla="*/ 2046909 w 12192439"/>
              <a:gd name="connsiteY11211" fmla="*/ 354064 h 6839191"/>
              <a:gd name="connsiteX11212" fmla="*/ 2049726 w 12192439"/>
              <a:gd name="connsiteY11212" fmla="*/ 356578 h 6839191"/>
              <a:gd name="connsiteX11213" fmla="*/ 2032253 w 12192439"/>
              <a:gd name="connsiteY11213" fmla="*/ 349843 h 6839191"/>
              <a:gd name="connsiteX11214" fmla="*/ 2030101 w 12192439"/>
              <a:gd name="connsiteY11214" fmla="*/ 348333 h 6839191"/>
              <a:gd name="connsiteX11215" fmla="*/ 2046909 w 12192439"/>
              <a:gd name="connsiteY11215" fmla="*/ 354064 h 6839191"/>
              <a:gd name="connsiteX11216" fmla="*/ 2055294 w 12192439"/>
              <a:gd name="connsiteY11216" fmla="*/ 357026 h 6839191"/>
              <a:gd name="connsiteX11217" fmla="*/ 2073294 w 12192439"/>
              <a:gd name="connsiteY11217" fmla="*/ 363522 h 6839191"/>
              <a:gd name="connsiteX11218" fmla="*/ 2077081 w 12192439"/>
              <a:gd name="connsiteY11218" fmla="*/ 367886 h 6839191"/>
              <a:gd name="connsiteX11219" fmla="*/ 2059086 w 12192439"/>
              <a:gd name="connsiteY11219" fmla="*/ 360365 h 6839191"/>
              <a:gd name="connsiteX11220" fmla="*/ 2055294 w 12192439"/>
              <a:gd name="connsiteY11220" fmla="*/ 357026 h 6839191"/>
              <a:gd name="connsiteX11221" fmla="*/ 2083130 w 12192439"/>
              <a:gd name="connsiteY11221" fmla="*/ 374729 h 6839191"/>
              <a:gd name="connsiteX11222" fmla="*/ 2086894 w 12192439"/>
              <a:gd name="connsiteY11222" fmla="*/ 378933 h 6839191"/>
              <a:gd name="connsiteX11223" fmla="*/ 2072131 w 12192439"/>
              <a:gd name="connsiteY11223" fmla="*/ 371664 h 6839191"/>
              <a:gd name="connsiteX11224" fmla="*/ 2068487 w 12192439"/>
              <a:gd name="connsiteY11224" fmla="*/ 368538 h 6839191"/>
              <a:gd name="connsiteX11225" fmla="*/ 2083130 w 12192439"/>
              <a:gd name="connsiteY11225" fmla="*/ 374729 h 6839191"/>
              <a:gd name="connsiteX11226" fmla="*/ 2090240 w 12192439"/>
              <a:gd name="connsiteY11226" fmla="*/ 377750 h 6839191"/>
              <a:gd name="connsiteX11227" fmla="*/ 2111693 w 12192439"/>
              <a:gd name="connsiteY11227" fmla="*/ 386789 h 6839191"/>
              <a:gd name="connsiteX11228" fmla="*/ 2114383 w 12192439"/>
              <a:gd name="connsiteY11228" fmla="*/ 392443 h 6839191"/>
              <a:gd name="connsiteX11229" fmla="*/ 2094992 w 12192439"/>
              <a:gd name="connsiteY11229" fmla="*/ 382946 h 6839191"/>
              <a:gd name="connsiteX11230" fmla="*/ 2090240 w 12192439"/>
              <a:gd name="connsiteY11230" fmla="*/ 377750 h 6839191"/>
              <a:gd name="connsiteX11231" fmla="*/ 2116068 w 12192439"/>
              <a:gd name="connsiteY11231" fmla="*/ 388608 h 6839191"/>
              <a:gd name="connsiteX11232" fmla="*/ 2131619 w 12192439"/>
              <a:gd name="connsiteY11232" fmla="*/ 394958 h 6839191"/>
              <a:gd name="connsiteX11233" fmla="*/ 2133425 w 12192439"/>
              <a:gd name="connsiteY11233" fmla="*/ 401436 h 6839191"/>
              <a:gd name="connsiteX11234" fmla="*/ 2118968 w 12192439"/>
              <a:gd name="connsiteY11234" fmla="*/ 394648 h 6839191"/>
              <a:gd name="connsiteX11235" fmla="*/ 2116068 w 12192439"/>
              <a:gd name="connsiteY11235" fmla="*/ 388608 h 6839191"/>
              <a:gd name="connsiteX11236" fmla="*/ 2140149 w 12192439"/>
              <a:gd name="connsiteY11236" fmla="*/ 413758 h 6839191"/>
              <a:gd name="connsiteX11237" fmla="*/ 2138480 w 12192439"/>
              <a:gd name="connsiteY11237" fmla="*/ 407966 h 6839191"/>
              <a:gd name="connsiteX11238" fmla="*/ 2152319 w 12192439"/>
              <a:gd name="connsiteY11238" fmla="*/ 414105 h 6839191"/>
              <a:gd name="connsiteX11239" fmla="*/ 2153052 w 12192439"/>
              <a:gd name="connsiteY11239" fmla="*/ 420974 h 6839191"/>
              <a:gd name="connsiteX11240" fmla="*/ 2140891 w 12192439"/>
              <a:gd name="connsiteY11240" fmla="*/ 414820 h 6839191"/>
              <a:gd name="connsiteX11241" fmla="*/ 2140149 w 12192439"/>
              <a:gd name="connsiteY11241" fmla="*/ 413758 h 6839191"/>
              <a:gd name="connsiteX11242" fmla="*/ 2156194 w 12192439"/>
              <a:gd name="connsiteY11242" fmla="*/ 422345 h 6839191"/>
              <a:gd name="connsiteX11243" fmla="*/ 2155461 w 12192439"/>
              <a:gd name="connsiteY11243" fmla="*/ 415467 h 6839191"/>
              <a:gd name="connsiteX11244" fmla="*/ 2169884 w 12192439"/>
              <a:gd name="connsiteY11244" fmla="*/ 421544 h 6839191"/>
              <a:gd name="connsiteX11245" fmla="*/ 2169437 w 12192439"/>
              <a:gd name="connsiteY11245" fmla="*/ 428835 h 6839191"/>
              <a:gd name="connsiteX11246" fmla="*/ 2156306 w 12192439"/>
              <a:gd name="connsiteY11246" fmla="*/ 422578 h 6839191"/>
              <a:gd name="connsiteX11247" fmla="*/ 2156194 w 12192439"/>
              <a:gd name="connsiteY11247" fmla="*/ 422345 h 6839191"/>
              <a:gd name="connsiteX11248" fmla="*/ 2169810 w 12192439"/>
              <a:gd name="connsiteY11248" fmla="*/ 433135 h 6839191"/>
              <a:gd name="connsiteX11249" fmla="*/ 2170933 w 12192439"/>
              <a:gd name="connsiteY11249" fmla="*/ 440994 h 6839191"/>
              <a:gd name="connsiteX11250" fmla="*/ 2160211 w 12192439"/>
              <a:gd name="connsiteY11250" fmla="*/ 435296 h 6839191"/>
              <a:gd name="connsiteX11251" fmla="*/ 2158504 w 12192439"/>
              <a:gd name="connsiteY11251" fmla="*/ 427806 h 6839191"/>
              <a:gd name="connsiteX11252" fmla="*/ 2169810 w 12192439"/>
              <a:gd name="connsiteY11252" fmla="*/ 433135 h 6839191"/>
              <a:gd name="connsiteX11253" fmla="*/ 2188281 w 12192439"/>
              <a:gd name="connsiteY11253" fmla="*/ 441075 h 6839191"/>
              <a:gd name="connsiteX11254" fmla="*/ 2201713 w 12192439"/>
              <a:gd name="connsiteY11254" fmla="*/ 445963 h 6839191"/>
              <a:gd name="connsiteX11255" fmla="*/ 2201405 w 12192439"/>
              <a:gd name="connsiteY11255" fmla="*/ 447563 h 6839191"/>
              <a:gd name="connsiteX11256" fmla="*/ 2199628 w 12192439"/>
              <a:gd name="connsiteY11256" fmla="*/ 454178 h 6839191"/>
              <a:gd name="connsiteX11257" fmla="*/ 2188015 w 12192439"/>
              <a:gd name="connsiteY11257" fmla="*/ 449322 h 6839191"/>
              <a:gd name="connsiteX11258" fmla="*/ 2188281 w 12192439"/>
              <a:gd name="connsiteY11258" fmla="*/ 441075 h 6839191"/>
              <a:gd name="connsiteX11259" fmla="*/ 2198444 w 12192439"/>
              <a:gd name="connsiteY11259" fmla="*/ 457633 h 6839191"/>
              <a:gd name="connsiteX11260" fmla="*/ 2195547 w 12192439"/>
              <a:gd name="connsiteY11260" fmla="*/ 465143 h 6839191"/>
              <a:gd name="connsiteX11261" fmla="*/ 2185863 w 12192439"/>
              <a:gd name="connsiteY11261" fmla="*/ 460457 h 6839191"/>
              <a:gd name="connsiteX11262" fmla="*/ 2187434 w 12192439"/>
              <a:gd name="connsiteY11262" fmla="*/ 453054 h 6839191"/>
              <a:gd name="connsiteX11263" fmla="*/ 2198444 w 12192439"/>
              <a:gd name="connsiteY11263" fmla="*/ 457633 h 6839191"/>
              <a:gd name="connsiteX11264" fmla="*/ 2196688 w 12192439"/>
              <a:gd name="connsiteY11264" fmla="*/ 469534 h 6839191"/>
              <a:gd name="connsiteX11265" fmla="*/ 2208624 w 12192439"/>
              <a:gd name="connsiteY11265" fmla="*/ 474441 h 6839191"/>
              <a:gd name="connsiteX11266" fmla="*/ 2208295 w 12192439"/>
              <a:gd name="connsiteY11266" fmla="*/ 475040 h 6839191"/>
              <a:gd name="connsiteX11267" fmla="*/ 2204696 w 12192439"/>
              <a:gd name="connsiteY11267" fmla="*/ 481958 h 6839191"/>
              <a:gd name="connsiteX11268" fmla="*/ 2193843 w 12192439"/>
              <a:gd name="connsiteY11268" fmla="*/ 476730 h 6839191"/>
              <a:gd name="connsiteX11269" fmla="*/ 2196688 w 12192439"/>
              <a:gd name="connsiteY11269" fmla="*/ 469534 h 6839191"/>
              <a:gd name="connsiteX11270" fmla="*/ 2210598 w 12192439"/>
              <a:gd name="connsiteY11270" fmla="*/ 476249 h 6839191"/>
              <a:gd name="connsiteX11271" fmla="*/ 2211059 w 12192439"/>
              <a:gd name="connsiteY11271" fmla="*/ 475359 h 6839191"/>
              <a:gd name="connsiteX11272" fmla="*/ 2224047 w 12192439"/>
              <a:gd name="connsiteY11272" fmla="*/ 479926 h 6839191"/>
              <a:gd name="connsiteX11273" fmla="*/ 2222643 w 12192439"/>
              <a:gd name="connsiteY11273" fmla="*/ 482107 h 6839191"/>
              <a:gd name="connsiteX11274" fmla="*/ 2218957 w 12192439"/>
              <a:gd name="connsiteY11274" fmla="*/ 487856 h 6839191"/>
              <a:gd name="connsiteX11275" fmla="*/ 2207066 w 12192439"/>
              <a:gd name="connsiteY11275" fmla="*/ 483007 h 6839191"/>
              <a:gd name="connsiteX11276" fmla="*/ 2210598 w 12192439"/>
              <a:gd name="connsiteY11276" fmla="*/ 476249 h 6839191"/>
              <a:gd name="connsiteX11277" fmla="*/ 2217071 w 12192439"/>
              <a:gd name="connsiteY11277" fmla="*/ 490837 h 6839191"/>
              <a:gd name="connsiteX11278" fmla="*/ 2212441 w 12192439"/>
              <a:gd name="connsiteY11278" fmla="*/ 498409 h 6839191"/>
              <a:gd name="connsiteX11279" fmla="*/ 2201954 w 12192439"/>
              <a:gd name="connsiteY11279" fmla="*/ 493369 h 6839191"/>
              <a:gd name="connsiteX11280" fmla="*/ 2205486 w 12192439"/>
              <a:gd name="connsiteY11280" fmla="*/ 486092 h 6839191"/>
              <a:gd name="connsiteX11281" fmla="*/ 2217071 w 12192439"/>
              <a:gd name="connsiteY11281" fmla="*/ 490837 h 6839191"/>
              <a:gd name="connsiteX11282" fmla="*/ 2219462 w 12192439"/>
              <a:gd name="connsiteY11282" fmla="*/ 491730 h 6839191"/>
              <a:gd name="connsiteX11283" fmla="*/ 2232143 w 12192439"/>
              <a:gd name="connsiteY11283" fmla="*/ 496188 h 6839191"/>
              <a:gd name="connsiteX11284" fmla="*/ 2226307 w 12192439"/>
              <a:gd name="connsiteY11284" fmla="*/ 504146 h 6839191"/>
              <a:gd name="connsiteX11285" fmla="*/ 2214745 w 12192439"/>
              <a:gd name="connsiteY11285" fmla="*/ 499420 h 6839191"/>
              <a:gd name="connsiteX11286" fmla="*/ 2219462 w 12192439"/>
              <a:gd name="connsiteY11286" fmla="*/ 491730 h 6839191"/>
              <a:gd name="connsiteX11287" fmla="*/ 2224289 w 12192439"/>
              <a:gd name="connsiteY11287" fmla="*/ 506976 h 6839191"/>
              <a:gd name="connsiteX11288" fmla="*/ 2219111 w 12192439"/>
              <a:gd name="connsiteY11288" fmla="*/ 514616 h 6839191"/>
              <a:gd name="connsiteX11289" fmla="*/ 2208931 w 12192439"/>
              <a:gd name="connsiteY11289" fmla="*/ 509694 h 6839191"/>
              <a:gd name="connsiteX11290" fmla="*/ 2213034 w 12192439"/>
              <a:gd name="connsiteY11290" fmla="*/ 502336 h 6839191"/>
              <a:gd name="connsiteX11291" fmla="*/ 2224289 w 12192439"/>
              <a:gd name="connsiteY11291" fmla="*/ 506976 h 6839191"/>
              <a:gd name="connsiteX11292" fmla="*/ 2226636 w 12192439"/>
              <a:gd name="connsiteY11292" fmla="*/ 507843 h 6839191"/>
              <a:gd name="connsiteX11293" fmla="*/ 2239032 w 12192439"/>
              <a:gd name="connsiteY11293" fmla="*/ 512231 h 6839191"/>
              <a:gd name="connsiteX11294" fmla="*/ 2232626 w 12192439"/>
              <a:gd name="connsiteY11294" fmla="*/ 520241 h 6839191"/>
              <a:gd name="connsiteX11295" fmla="*/ 2221349 w 12192439"/>
              <a:gd name="connsiteY11295" fmla="*/ 515590 h 6839191"/>
              <a:gd name="connsiteX11296" fmla="*/ 2226636 w 12192439"/>
              <a:gd name="connsiteY11296" fmla="*/ 507843 h 6839191"/>
              <a:gd name="connsiteX11297" fmla="*/ 2230563 w 12192439"/>
              <a:gd name="connsiteY11297" fmla="*/ 522926 h 6839191"/>
              <a:gd name="connsiteX11298" fmla="*/ 2225013 w 12192439"/>
              <a:gd name="connsiteY11298" fmla="*/ 530533 h 6839191"/>
              <a:gd name="connsiteX11299" fmla="*/ 2215052 w 12192439"/>
              <a:gd name="connsiteY11299" fmla="*/ 525733 h 6839191"/>
              <a:gd name="connsiteX11300" fmla="*/ 2219550 w 12192439"/>
              <a:gd name="connsiteY11300" fmla="*/ 518363 h 6839191"/>
              <a:gd name="connsiteX11301" fmla="*/ 2230563 w 12192439"/>
              <a:gd name="connsiteY11301" fmla="*/ 522926 h 6839191"/>
              <a:gd name="connsiteX11302" fmla="*/ 2232823 w 12192439"/>
              <a:gd name="connsiteY11302" fmla="*/ 523784 h 6839191"/>
              <a:gd name="connsiteX11303" fmla="*/ 2245044 w 12192439"/>
              <a:gd name="connsiteY11303" fmla="*/ 528122 h 6839191"/>
              <a:gd name="connsiteX11304" fmla="*/ 2238352 w 12192439"/>
              <a:gd name="connsiteY11304" fmla="*/ 536077 h 6839191"/>
              <a:gd name="connsiteX11305" fmla="*/ 2227163 w 12192439"/>
              <a:gd name="connsiteY11305" fmla="*/ 531501 h 6839191"/>
              <a:gd name="connsiteX11306" fmla="*/ 2232823 w 12192439"/>
              <a:gd name="connsiteY11306" fmla="*/ 523784 h 6839191"/>
              <a:gd name="connsiteX11307" fmla="*/ 2236268 w 12192439"/>
              <a:gd name="connsiteY11307" fmla="*/ 538653 h 6839191"/>
              <a:gd name="connsiteX11308" fmla="*/ 2230300 w 12192439"/>
              <a:gd name="connsiteY11308" fmla="*/ 546466 h 6839191"/>
              <a:gd name="connsiteX11309" fmla="*/ 2220405 w 12192439"/>
              <a:gd name="connsiteY11309" fmla="*/ 541683 h 6839191"/>
              <a:gd name="connsiteX11310" fmla="*/ 2225320 w 12192439"/>
              <a:gd name="connsiteY11310" fmla="*/ 534144 h 6839191"/>
              <a:gd name="connsiteX11311" fmla="*/ 2236268 w 12192439"/>
              <a:gd name="connsiteY11311" fmla="*/ 538653 h 6839191"/>
              <a:gd name="connsiteX11312" fmla="*/ 2238330 w 12192439"/>
              <a:gd name="connsiteY11312" fmla="*/ 539452 h 6839191"/>
              <a:gd name="connsiteX11313" fmla="*/ 2250419 w 12192439"/>
              <a:gd name="connsiteY11313" fmla="*/ 543754 h 6839191"/>
              <a:gd name="connsiteX11314" fmla="*/ 2243223 w 12192439"/>
              <a:gd name="connsiteY11314" fmla="*/ 551916 h 6839191"/>
              <a:gd name="connsiteX11315" fmla="*/ 2232209 w 12192439"/>
              <a:gd name="connsiteY11315" fmla="*/ 547335 h 6839191"/>
              <a:gd name="connsiteX11316" fmla="*/ 2238330 w 12192439"/>
              <a:gd name="connsiteY11316" fmla="*/ 539452 h 6839191"/>
              <a:gd name="connsiteX11317" fmla="*/ 2241139 w 12192439"/>
              <a:gd name="connsiteY11317" fmla="*/ 554386 h 6839191"/>
              <a:gd name="connsiteX11318" fmla="*/ 2234864 w 12192439"/>
              <a:gd name="connsiteY11318" fmla="*/ 562273 h 6839191"/>
              <a:gd name="connsiteX11319" fmla="*/ 2225166 w 12192439"/>
              <a:gd name="connsiteY11319" fmla="*/ 557455 h 6839191"/>
              <a:gd name="connsiteX11320" fmla="*/ 2230388 w 12192439"/>
              <a:gd name="connsiteY11320" fmla="*/ 549862 h 6839191"/>
              <a:gd name="connsiteX11321" fmla="*/ 2241139 w 12192439"/>
              <a:gd name="connsiteY11321" fmla="*/ 554386 h 6839191"/>
              <a:gd name="connsiteX11322" fmla="*/ 2243223 w 12192439"/>
              <a:gd name="connsiteY11322" fmla="*/ 555189 h 6839191"/>
              <a:gd name="connsiteX11323" fmla="*/ 2254983 w 12192439"/>
              <a:gd name="connsiteY11323" fmla="*/ 559465 h 6839191"/>
              <a:gd name="connsiteX11324" fmla="*/ 2247501 w 12192439"/>
              <a:gd name="connsiteY11324" fmla="*/ 567668 h 6839191"/>
              <a:gd name="connsiteX11325" fmla="*/ 2236860 w 12192439"/>
              <a:gd name="connsiteY11325" fmla="*/ 563160 h 6839191"/>
              <a:gd name="connsiteX11326" fmla="*/ 2243223 w 12192439"/>
              <a:gd name="connsiteY11326" fmla="*/ 555189 h 6839191"/>
              <a:gd name="connsiteX11327" fmla="*/ 2245461 w 12192439"/>
              <a:gd name="connsiteY11327" fmla="*/ 570038 h 6839191"/>
              <a:gd name="connsiteX11328" fmla="*/ 2238945 w 12192439"/>
              <a:gd name="connsiteY11328" fmla="*/ 577965 h 6839191"/>
              <a:gd name="connsiteX11329" fmla="*/ 2229576 w 12192439"/>
              <a:gd name="connsiteY11329" fmla="*/ 573268 h 6839191"/>
              <a:gd name="connsiteX11330" fmla="*/ 2235039 w 12192439"/>
              <a:gd name="connsiteY11330" fmla="*/ 565584 h 6839191"/>
              <a:gd name="connsiteX11331" fmla="*/ 2245461 w 12192439"/>
              <a:gd name="connsiteY11331" fmla="*/ 570038 h 6839191"/>
              <a:gd name="connsiteX11332" fmla="*/ 2237145 w 12192439"/>
              <a:gd name="connsiteY11332" fmla="*/ 580282 h 6839191"/>
              <a:gd name="connsiteX11333" fmla="*/ 2231617 w 12192439"/>
              <a:gd name="connsiteY11333" fmla="*/ 587915 h 6839191"/>
              <a:gd name="connsiteX11334" fmla="*/ 2223499 w 12192439"/>
              <a:gd name="connsiteY11334" fmla="*/ 583057 h 6839191"/>
              <a:gd name="connsiteX11335" fmla="*/ 2228018 w 12192439"/>
              <a:gd name="connsiteY11335" fmla="*/ 575674 h 6839191"/>
              <a:gd name="connsiteX11336" fmla="*/ 2237145 w 12192439"/>
              <a:gd name="connsiteY11336" fmla="*/ 580282 h 6839191"/>
              <a:gd name="connsiteX11337" fmla="*/ 2239010 w 12192439"/>
              <a:gd name="connsiteY11337" fmla="*/ 581175 h 6839191"/>
              <a:gd name="connsiteX11338" fmla="*/ 2249278 w 12192439"/>
              <a:gd name="connsiteY11338" fmla="*/ 585609 h 6839191"/>
              <a:gd name="connsiteX11339" fmla="*/ 2242565 w 12192439"/>
              <a:gd name="connsiteY11339" fmla="*/ 593612 h 6839191"/>
              <a:gd name="connsiteX11340" fmla="*/ 2233372 w 12192439"/>
              <a:gd name="connsiteY11340" fmla="*/ 588908 h 6839191"/>
              <a:gd name="connsiteX11341" fmla="*/ 2239010 w 12192439"/>
              <a:gd name="connsiteY11341" fmla="*/ 581175 h 6839191"/>
              <a:gd name="connsiteX11342" fmla="*/ 2251187 w 12192439"/>
              <a:gd name="connsiteY11342" fmla="*/ 586370 h 6839191"/>
              <a:gd name="connsiteX11343" fmla="*/ 2262552 w 12192439"/>
              <a:gd name="connsiteY11343" fmla="*/ 590637 h 6839191"/>
              <a:gd name="connsiteX11344" fmla="*/ 2254632 w 12192439"/>
              <a:gd name="connsiteY11344" fmla="*/ 598959 h 6839191"/>
              <a:gd name="connsiteX11345" fmla="*/ 2244364 w 12192439"/>
              <a:gd name="connsiteY11345" fmla="*/ 594448 h 6839191"/>
              <a:gd name="connsiteX11346" fmla="*/ 2251187 w 12192439"/>
              <a:gd name="connsiteY11346" fmla="*/ 586370 h 6839191"/>
              <a:gd name="connsiteX11347" fmla="*/ 2252657 w 12192439"/>
              <a:gd name="connsiteY11347" fmla="*/ 601131 h 6839191"/>
              <a:gd name="connsiteX11348" fmla="*/ 2245768 w 12192439"/>
              <a:gd name="connsiteY11348" fmla="*/ 609168 h 6839191"/>
              <a:gd name="connsiteX11349" fmla="*/ 2236772 w 12192439"/>
              <a:gd name="connsiteY11349" fmla="*/ 604477 h 6839191"/>
              <a:gd name="connsiteX11350" fmla="*/ 2242587 w 12192439"/>
              <a:gd name="connsiteY11350" fmla="*/ 596664 h 6839191"/>
              <a:gd name="connsiteX11351" fmla="*/ 2252657 w 12192439"/>
              <a:gd name="connsiteY11351" fmla="*/ 601131 h 6839191"/>
              <a:gd name="connsiteX11352" fmla="*/ 2254434 w 12192439"/>
              <a:gd name="connsiteY11352" fmla="*/ 601866 h 6839191"/>
              <a:gd name="connsiteX11353" fmla="*/ 2265755 w 12192439"/>
              <a:gd name="connsiteY11353" fmla="*/ 606158 h 6839191"/>
              <a:gd name="connsiteX11354" fmla="*/ 2257659 w 12192439"/>
              <a:gd name="connsiteY11354" fmla="*/ 614530 h 6839191"/>
              <a:gd name="connsiteX11355" fmla="*/ 2247435 w 12192439"/>
              <a:gd name="connsiteY11355" fmla="*/ 609997 h 6839191"/>
              <a:gd name="connsiteX11356" fmla="*/ 2254434 w 12192439"/>
              <a:gd name="connsiteY11356" fmla="*/ 601866 h 6839191"/>
              <a:gd name="connsiteX11357" fmla="*/ 2257440 w 12192439"/>
              <a:gd name="connsiteY11357" fmla="*/ 617323 h 6839191"/>
              <a:gd name="connsiteX11358" fmla="*/ 2427584 w 12192439"/>
              <a:gd name="connsiteY11358" fmla="*/ 653355 h 6839191"/>
              <a:gd name="connsiteX11359" fmla="*/ 2434100 w 12192439"/>
              <a:gd name="connsiteY11359" fmla="*/ 654166 h 6839191"/>
              <a:gd name="connsiteX11360" fmla="*/ 2820374 w 12192439"/>
              <a:gd name="connsiteY11360" fmla="*/ 686385 h 6839191"/>
              <a:gd name="connsiteX11361" fmla="*/ 3348665 w 12192439"/>
              <a:gd name="connsiteY11361" fmla="*/ 695201 h 6839191"/>
              <a:gd name="connsiteX11362" fmla="*/ 3692770 w 12192439"/>
              <a:gd name="connsiteY11362" fmla="*/ 698182 h 6839191"/>
              <a:gd name="connsiteX11363" fmla="*/ 4362617 w 12192439"/>
              <a:gd name="connsiteY11363" fmla="*/ 725910 h 6839191"/>
              <a:gd name="connsiteX11364" fmla="*/ 4392016 w 12192439"/>
              <a:gd name="connsiteY11364" fmla="*/ 728100 h 6839191"/>
              <a:gd name="connsiteX11365" fmla="*/ 4477341 w 12192439"/>
              <a:gd name="connsiteY11365" fmla="*/ 734624 h 6839191"/>
              <a:gd name="connsiteX11366" fmla="*/ 4865786 w 12192439"/>
              <a:gd name="connsiteY11366" fmla="*/ 799676 h 6839191"/>
              <a:gd name="connsiteX11367" fmla="*/ 4945297 w 12192439"/>
              <a:gd name="connsiteY11367" fmla="*/ 833802 h 6839191"/>
              <a:gd name="connsiteX11368" fmla="*/ 4994902 w 12192439"/>
              <a:gd name="connsiteY11368" fmla="*/ 1021594 h 6839191"/>
              <a:gd name="connsiteX11369" fmla="*/ 4855914 w 12192439"/>
              <a:gd name="connsiteY11369" fmla="*/ 1186567 h 6839191"/>
              <a:gd name="connsiteX11370" fmla="*/ 4595882 w 12192439"/>
              <a:gd name="connsiteY11370" fmla="*/ 1361542 h 6839191"/>
              <a:gd name="connsiteX11371" fmla="*/ 4584429 w 12192439"/>
              <a:gd name="connsiteY11371" fmla="*/ 1368444 h 6839191"/>
              <a:gd name="connsiteX11372" fmla="*/ 3828709 w 12192439"/>
              <a:gd name="connsiteY11372" fmla="*/ 1783430 h 6839191"/>
              <a:gd name="connsiteX11373" fmla="*/ 3486886 w 12192439"/>
              <a:gd name="connsiteY11373" fmla="*/ 1964000 h 6839191"/>
              <a:gd name="connsiteX11374" fmla="*/ 2818728 w 12192439"/>
              <a:gd name="connsiteY11374" fmla="*/ 2341513 h 6839191"/>
              <a:gd name="connsiteX11375" fmla="*/ 2260358 w 12192439"/>
              <a:gd name="connsiteY11375" fmla="*/ 2758876 h 6839191"/>
              <a:gd name="connsiteX11376" fmla="*/ 2208580 w 12192439"/>
              <a:gd name="connsiteY11376" fmla="*/ 2754400 h 6839191"/>
              <a:gd name="connsiteX11377" fmla="*/ 2212090 w 12192439"/>
              <a:gd name="connsiteY11377" fmla="*/ 2750780 h 6839191"/>
              <a:gd name="connsiteX11378" fmla="*/ 2793475 w 12192439"/>
              <a:gd name="connsiteY11378" fmla="*/ 2320649 h 6839191"/>
              <a:gd name="connsiteX11379" fmla="*/ 3455994 w 12192439"/>
              <a:gd name="connsiteY11379" fmla="*/ 1953320 h 6839191"/>
              <a:gd name="connsiteX11380" fmla="*/ 3786694 w 12192439"/>
              <a:gd name="connsiteY11380" fmla="*/ 1780951 h 6839191"/>
              <a:gd name="connsiteX11381" fmla="*/ 4542371 w 12192439"/>
              <a:gd name="connsiteY11381" fmla="*/ 1370802 h 6839191"/>
              <a:gd name="connsiteX11382" fmla="*/ 4550181 w 12192439"/>
              <a:gd name="connsiteY11382" fmla="*/ 1366140 h 6839191"/>
              <a:gd name="connsiteX11383" fmla="*/ 4811661 w 12192439"/>
              <a:gd name="connsiteY11383" fmla="*/ 1192492 h 6839191"/>
              <a:gd name="connsiteX11384" fmla="*/ 4953634 w 12192439"/>
              <a:gd name="connsiteY11384" fmla="*/ 1031158 h 6839191"/>
              <a:gd name="connsiteX11385" fmla="*/ 4911531 w 12192439"/>
              <a:gd name="connsiteY11385" fmla="*/ 840256 h 6839191"/>
              <a:gd name="connsiteX11386" fmla="*/ 4832657 w 12192439"/>
              <a:gd name="connsiteY11386" fmla="*/ 806045 h 6839191"/>
              <a:gd name="connsiteX11387" fmla="*/ 4448533 w 12192439"/>
              <a:gd name="connsiteY11387" fmla="*/ 742619 h 6839191"/>
              <a:gd name="connsiteX11388" fmla="*/ 4367246 w 12192439"/>
              <a:gd name="connsiteY11388" fmla="*/ 736718 h 6839191"/>
              <a:gd name="connsiteX11389" fmla="*/ 4335258 w 12192439"/>
              <a:gd name="connsiteY11389" fmla="*/ 734453 h 6839191"/>
              <a:gd name="connsiteX11390" fmla="*/ 3673880 w 12192439"/>
              <a:gd name="connsiteY11390" fmla="*/ 709297 h 6839191"/>
              <a:gd name="connsiteX11391" fmla="*/ 3341490 w 12192439"/>
              <a:gd name="connsiteY11391" fmla="*/ 707349 h 6839191"/>
              <a:gd name="connsiteX11392" fmla="*/ 2812892 w 12192439"/>
              <a:gd name="connsiteY11392" fmla="*/ 699497 h 6839191"/>
              <a:gd name="connsiteX11393" fmla="*/ 2431950 w 12192439"/>
              <a:gd name="connsiteY11393" fmla="*/ 666865 h 6839191"/>
              <a:gd name="connsiteX11394" fmla="*/ 2424578 w 12192439"/>
              <a:gd name="connsiteY11394" fmla="*/ 665911 h 6839191"/>
              <a:gd name="connsiteX11395" fmla="*/ 2250331 w 12192439"/>
              <a:gd name="connsiteY11395" fmla="*/ 625504 h 6839191"/>
              <a:gd name="connsiteX11396" fmla="*/ 2257440 w 12192439"/>
              <a:gd name="connsiteY11396" fmla="*/ 617323 h 6839191"/>
              <a:gd name="connsiteX11397" fmla="*/ 2820110 w 12192439"/>
              <a:gd name="connsiteY11397" fmla="*/ 2343817 h 6839191"/>
              <a:gd name="connsiteX11398" fmla="*/ 3488158 w 12192439"/>
              <a:gd name="connsiteY11398" fmla="*/ 1966372 h 6839191"/>
              <a:gd name="connsiteX11399" fmla="*/ 3829938 w 12192439"/>
              <a:gd name="connsiteY11399" fmla="*/ 1785817 h 6839191"/>
              <a:gd name="connsiteX11400" fmla="*/ 4585811 w 12192439"/>
              <a:gd name="connsiteY11400" fmla="*/ 1370750 h 6839191"/>
              <a:gd name="connsiteX11401" fmla="*/ 4597264 w 12192439"/>
              <a:gd name="connsiteY11401" fmla="*/ 1363848 h 6839191"/>
              <a:gd name="connsiteX11402" fmla="*/ 4857625 w 12192439"/>
              <a:gd name="connsiteY11402" fmla="*/ 1188640 h 6839191"/>
              <a:gd name="connsiteX11403" fmla="*/ 4997360 w 12192439"/>
              <a:gd name="connsiteY11403" fmla="*/ 1022702 h 6839191"/>
              <a:gd name="connsiteX11404" fmla="*/ 4946657 w 12192439"/>
              <a:gd name="connsiteY11404" fmla="*/ 831485 h 6839191"/>
              <a:gd name="connsiteX11405" fmla="*/ 4866620 w 12192439"/>
              <a:gd name="connsiteY11405" fmla="*/ 797118 h 6839191"/>
              <a:gd name="connsiteX11406" fmla="*/ 4477538 w 12192439"/>
              <a:gd name="connsiteY11406" fmla="*/ 731941 h 6839191"/>
              <a:gd name="connsiteX11407" fmla="*/ 4392214 w 12192439"/>
              <a:gd name="connsiteY11407" fmla="*/ 725416 h 6839191"/>
              <a:gd name="connsiteX11408" fmla="*/ 4362814 w 12192439"/>
              <a:gd name="connsiteY11408" fmla="*/ 723225 h 6839191"/>
              <a:gd name="connsiteX11409" fmla="*/ 3692814 w 12192439"/>
              <a:gd name="connsiteY11409" fmla="*/ 695490 h 6839191"/>
              <a:gd name="connsiteX11410" fmla="*/ 3348687 w 12192439"/>
              <a:gd name="connsiteY11410" fmla="*/ 692509 h 6839191"/>
              <a:gd name="connsiteX11411" fmla="*/ 2820505 w 12192439"/>
              <a:gd name="connsiteY11411" fmla="*/ 683695 h 6839191"/>
              <a:gd name="connsiteX11412" fmla="*/ 2434429 w 12192439"/>
              <a:gd name="connsiteY11412" fmla="*/ 651496 h 6839191"/>
              <a:gd name="connsiteX11413" fmla="*/ 2427935 w 12192439"/>
              <a:gd name="connsiteY11413" fmla="*/ 650685 h 6839191"/>
              <a:gd name="connsiteX11414" fmla="*/ 2259371 w 12192439"/>
              <a:gd name="connsiteY11414" fmla="*/ 615234 h 6839191"/>
              <a:gd name="connsiteX11415" fmla="*/ 2267554 w 12192439"/>
              <a:gd name="connsiteY11415" fmla="*/ 606807 h 6839191"/>
              <a:gd name="connsiteX11416" fmla="*/ 2431006 w 12192439"/>
              <a:gd name="connsiteY11416" fmla="*/ 638227 h 6839191"/>
              <a:gd name="connsiteX11417" fmla="*/ 2436601 w 12192439"/>
              <a:gd name="connsiteY11417" fmla="*/ 638896 h 6839191"/>
              <a:gd name="connsiteX11418" fmla="*/ 2827987 w 12192439"/>
              <a:gd name="connsiteY11418" fmla="*/ 670681 h 6839191"/>
              <a:gd name="connsiteX11419" fmla="*/ 3355312 w 12192439"/>
              <a:gd name="connsiteY11419" fmla="*/ 680420 h 6839191"/>
              <a:gd name="connsiteX11420" fmla="*/ 3711704 w 12192439"/>
              <a:gd name="connsiteY11420" fmla="*/ 684476 h 6839191"/>
              <a:gd name="connsiteX11421" fmla="*/ 4390173 w 12192439"/>
              <a:gd name="connsiteY11421" fmla="*/ 714778 h 6839191"/>
              <a:gd name="connsiteX11422" fmla="*/ 4416457 w 12192439"/>
              <a:gd name="connsiteY11422" fmla="*/ 716831 h 6839191"/>
              <a:gd name="connsiteX11423" fmla="*/ 4506345 w 12192439"/>
              <a:gd name="connsiteY11423" fmla="*/ 724043 h 6839191"/>
              <a:gd name="connsiteX11424" fmla="*/ 4899727 w 12192439"/>
              <a:gd name="connsiteY11424" fmla="*/ 790843 h 6839191"/>
              <a:gd name="connsiteX11425" fmla="*/ 4980422 w 12192439"/>
              <a:gd name="connsiteY11425" fmla="*/ 825127 h 6839191"/>
              <a:gd name="connsiteX11426" fmla="*/ 5038519 w 12192439"/>
              <a:gd name="connsiteY11426" fmla="*/ 1013202 h 6839191"/>
              <a:gd name="connsiteX11427" fmla="*/ 4901812 w 12192439"/>
              <a:gd name="connsiteY11427" fmla="*/ 1182659 h 6839191"/>
              <a:gd name="connsiteX11428" fmla="*/ 4642285 w 12192439"/>
              <a:gd name="connsiteY11428" fmla="*/ 1359521 h 6839191"/>
              <a:gd name="connsiteX11429" fmla="*/ 4627826 w 12192439"/>
              <a:gd name="connsiteY11429" fmla="*/ 1368319 h 6839191"/>
              <a:gd name="connsiteX11430" fmla="*/ 3871799 w 12192439"/>
              <a:gd name="connsiteY11430" fmla="*/ 1788189 h 6839191"/>
              <a:gd name="connsiteX11431" fmla="*/ 3518984 w 12192439"/>
              <a:gd name="connsiteY11431" fmla="*/ 1976978 h 6839191"/>
              <a:gd name="connsiteX11432" fmla="*/ 2845297 w 12192439"/>
              <a:gd name="connsiteY11432" fmla="*/ 2364616 h 6839191"/>
              <a:gd name="connsiteX11433" fmla="*/ 2315866 w 12192439"/>
              <a:gd name="connsiteY11433" fmla="*/ 2762715 h 6839191"/>
              <a:gd name="connsiteX11434" fmla="*/ 2263846 w 12192439"/>
              <a:gd name="connsiteY11434" fmla="*/ 2759139 h 6839191"/>
              <a:gd name="connsiteX11435" fmla="*/ 2820110 w 12192439"/>
              <a:gd name="connsiteY11435" fmla="*/ 2343817 h 6839191"/>
              <a:gd name="connsiteX11436" fmla="*/ 2314220 w 12192439"/>
              <a:gd name="connsiteY11436" fmla="*/ 2764361 h 6839191"/>
              <a:gd name="connsiteX11437" fmla="*/ 2273127 w 12192439"/>
              <a:gd name="connsiteY11437" fmla="*/ 2807232 h 6839191"/>
              <a:gd name="connsiteX11438" fmla="*/ 2222819 w 12192439"/>
              <a:gd name="connsiteY11438" fmla="*/ 2802295 h 6839191"/>
              <a:gd name="connsiteX11439" fmla="*/ 2237343 w 12192439"/>
              <a:gd name="connsiteY11439" fmla="*/ 2786871 h 6839191"/>
              <a:gd name="connsiteX11440" fmla="*/ 2262267 w 12192439"/>
              <a:gd name="connsiteY11440" fmla="*/ 2760763 h 6839191"/>
              <a:gd name="connsiteX11441" fmla="*/ 2314220 w 12192439"/>
              <a:gd name="connsiteY11441" fmla="*/ 2764361 h 6839191"/>
              <a:gd name="connsiteX11442" fmla="*/ 2317950 w 12192439"/>
              <a:gd name="connsiteY11442" fmla="*/ 2764559 h 6839191"/>
              <a:gd name="connsiteX11443" fmla="*/ 2370408 w 12192439"/>
              <a:gd name="connsiteY11443" fmla="*/ 2767323 h 6839191"/>
              <a:gd name="connsiteX11444" fmla="*/ 2326945 w 12192439"/>
              <a:gd name="connsiteY11444" fmla="*/ 2811510 h 6839191"/>
              <a:gd name="connsiteX11445" fmla="*/ 2276615 w 12192439"/>
              <a:gd name="connsiteY11445" fmla="*/ 2807539 h 6839191"/>
              <a:gd name="connsiteX11446" fmla="*/ 2317950 w 12192439"/>
              <a:gd name="connsiteY11446" fmla="*/ 2764559 h 6839191"/>
              <a:gd name="connsiteX11447" fmla="*/ 2325322 w 12192439"/>
              <a:gd name="connsiteY11447" fmla="*/ 2813221 h 6839191"/>
              <a:gd name="connsiteX11448" fmla="*/ 2287256 w 12192439"/>
              <a:gd name="connsiteY11448" fmla="*/ 2855324 h 6839191"/>
              <a:gd name="connsiteX11449" fmla="*/ 2238133 w 12192439"/>
              <a:gd name="connsiteY11449" fmla="*/ 2849839 h 6839191"/>
              <a:gd name="connsiteX11450" fmla="*/ 2243069 w 12192439"/>
              <a:gd name="connsiteY11450" fmla="*/ 2844442 h 6839191"/>
              <a:gd name="connsiteX11451" fmla="*/ 2262574 w 12192439"/>
              <a:gd name="connsiteY11451" fmla="*/ 2822963 h 6839191"/>
              <a:gd name="connsiteX11452" fmla="*/ 2275079 w 12192439"/>
              <a:gd name="connsiteY11452" fmla="*/ 2809250 h 6839191"/>
              <a:gd name="connsiteX11453" fmla="*/ 2325322 w 12192439"/>
              <a:gd name="connsiteY11453" fmla="*/ 2813221 h 6839191"/>
              <a:gd name="connsiteX11454" fmla="*/ 2329052 w 12192439"/>
              <a:gd name="connsiteY11454" fmla="*/ 2813484 h 6839191"/>
              <a:gd name="connsiteX11455" fmla="*/ 2379799 w 12192439"/>
              <a:gd name="connsiteY11455" fmla="*/ 2816622 h 6839191"/>
              <a:gd name="connsiteX11456" fmla="*/ 2339429 w 12192439"/>
              <a:gd name="connsiteY11456" fmla="*/ 2860085 h 6839191"/>
              <a:gd name="connsiteX11457" fmla="*/ 2290788 w 12192439"/>
              <a:gd name="connsiteY11457" fmla="*/ 2855653 h 6839191"/>
              <a:gd name="connsiteX11458" fmla="*/ 2329052 w 12192439"/>
              <a:gd name="connsiteY11458" fmla="*/ 2813484 h 6839191"/>
              <a:gd name="connsiteX11459" fmla="*/ 2313080 w 12192439"/>
              <a:gd name="connsiteY11459" fmla="*/ 2895123 h 6839191"/>
              <a:gd name="connsiteX11460" fmla="*/ 2341557 w 12192439"/>
              <a:gd name="connsiteY11460" fmla="*/ 2862169 h 6839191"/>
              <a:gd name="connsiteX11461" fmla="*/ 2390681 w 12192439"/>
              <a:gd name="connsiteY11461" fmla="*/ 2865701 h 6839191"/>
              <a:gd name="connsiteX11462" fmla="*/ 2353251 w 12192439"/>
              <a:gd name="connsiteY11462" fmla="*/ 2908330 h 6839191"/>
              <a:gd name="connsiteX11463" fmla="*/ 2305993 w 12192439"/>
              <a:gd name="connsiteY11463" fmla="*/ 2903570 h 6839191"/>
              <a:gd name="connsiteX11464" fmla="*/ 2313080 w 12192439"/>
              <a:gd name="connsiteY11464" fmla="*/ 2895123 h 6839191"/>
              <a:gd name="connsiteX11465" fmla="*/ 2351672 w 12192439"/>
              <a:gd name="connsiteY11465" fmla="*/ 2910217 h 6839191"/>
              <a:gd name="connsiteX11466" fmla="*/ 2335919 w 12192439"/>
              <a:gd name="connsiteY11466" fmla="*/ 2929283 h 6839191"/>
              <a:gd name="connsiteX11467" fmla="*/ 2321307 w 12192439"/>
              <a:gd name="connsiteY11467" fmla="*/ 2947274 h 6839191"/>
              <a:gd name="connsiteX11468" fmla="*/ 2318433 w 12192439"/>
              <a:gd name="connsiteY11468" fmla="*/ 2950762 h 6839191"/>
              <a:gd name="connsiteX11469" fmla="*/ 2271701 w 12192439"/>
              <a:gd name="connsiteY11469" fmla="*/ 2944334 h 6839191"/>
              <a:gd name="connsiteX11470" fmla="*/ 2296581 w 12192439"/>
              <a:gd name="connsiteY11470" fmla="*/ 2914693 h 6839191"/>
              <a:gd name="connsiteX11471" fmla="*/ 2304435 w 12192439"/>
              <a:gd name="connsiteY11471" fmla="*/ 2905413 h 6839191"/>
              <a:gd name="connsiteX11472" fmla="*/ 2351672 w 12192439"/>
              <a:gd name="connsiteY11472" fmla="*/ 2910217 h 6839191"/>
              <a:gd name="connsiteX11473" fmla="*/ 2323676 w 12192439"/>
              <a:gd name="connsiteY11473" fmla="*/ 2949205 h 6839191"/>
              <a:gd name="connsiteX11474" fmla="*/ 2338310 w 12192439"/>
              <a:gd name="connsiteY11474" fmla="*/ 2931214 h 6839191"/>
              <a:gd name="connsiteX11475" fmla="*/ 2355401 w 12192439"/>
              <a:gd name="connsiteY11475" fmla="*/ 2910568 h 6839191"/>
              <a:gd name="connsiteX11476" fmla="*/ 2403055 w 12192439"/>
              <a:gd name="connsiteY11476" fmla="*/ 2914452 h 6839191"/>
              <a:gd name="connsiteX11477" fmla="*/ 2368105 w 12192439"/>
              <a:gd name="connsiteY11477" fmla="*/ 2956423 h 6839191"/>
              <a:gd name="connsiteX11478" fmla="*/ 2322031 w 12192439"/>
              <a:gd name="connsiteY11478" fmla="*/ 2951223 h 6839191"/>
              <a:gd name="connsiteX11479" fmla="*/ 2323676 w 12192439"/>
              <a:gd name="connsiteY11479" fmla="*/ 2949205 h 6839191"/>
              <a:gd name="connsiteX11480" fmla="*/ 2366569 w 12192439"/>
              <a:gd name="connsiteY11480" fmla="*/ 2958397 h 6839191"/>
              <a:gd name="connsiteX11481" fmla="*/ 2361062 w 12192439"/>
              <a:gd name="connsiteY11481" fmla="*/ 2965352 h 6839191"/>
              <a:gd name="connsiteX11482" fmla="*/ 2348556 w 12192439"/>
              <a:gd name="connsiteY11482" fmla="*/ 2981259 h 6839191"/>
              <a:gd name="connsiteX11483" fmla="*/ 2335283 w 12192439"/>
              <a:gd name="connsiteY11483" fmla="*/ 2998175 h 6839191"/>
              <a:gd name="connsiteX11484" fmla="*/ 2289823 w 12192439"/>
              <a:gd name="connsiteY11484" fmla="*/ 2991329 h 6839191"/>
              <a:gd name="connsiteX11485" fmla="*/ 2320473 w 12192439"/>
              <a:gd name="connsiteY11485" fmla="*/ 2953154 h 6839191"/>
              <a:gd name="connsiteX11486" fmla="*/ 2366569 w 12192439"/>
              <a:gd name="connsiteY11486" fmla="*/ 2958397 h 6839191"/>
              <a:gd name="connsiteX11487" fmla="*/ 2351057 w 12192439"/>
              <a:gd name="connsiteY11487" fmla="*/ 2983211 h 6839191"/>
              <a:gd name="connsiteX11488" fmla="*/ 2363563 w 12192439"/>
              <a:gd name="connsiteY11488" fmla="*/ 2967305 h 6839191"/>
              <a:gd name="connsiteX11489" fmla="*/ 2370343 w 12192439"/>
              <a:gd name="connsiteY11489" fmla="*/ 2958770 h 6839191"/>
              <a:gd name="connsiteX11490" fmla="*/ 2416592 w 12192439"/>
              <a:gd name="connsiteY11490" fmla="*/ 2963027 h 6839191"/>
              <a:gd name="connsiteX11491" fmla="*/ 2386205 w 12192439"/>
              <a:gd name="connsiteY11491" fmla="*/ 3001422 h 6839191"/>
              <a:gd name="connsiteX11492" fmla="*/ 2384033 w 12192439"/>
              <a:gd name="connsiteY11492" fmla="*/ 3004296 h 6839191"/>
              <a:gd name="connsiteX11493" fmla="*/ 2338903 w 12192439"/>
              <a:gd name="connsiteY11493" fmla="*/ 2998657 h 6839191"/>
              <a:gd name="connsiteX11494" fmla="*/ 2351057 w 12192439"/>
              <a:gd name="connsiteY11494" fmla="*/ 2983211 h 6839191"/>
              <a:gd name="connsiteX11495" fmla="*/ 2382475 w 12192439"/>
              <a:gd name="connsiteY11495" fmla="*/ 3006336 h 6839191"/>
              <a:gd name="connsiteX11496" fmla="*/ 2376091 w 12192439"/>
              <a:gd name="connsiteY11496" fmla="*/ 3014695 h 6839191"/>
              <a:gd name="connsiteX11497" fmla="*/ 2352900 w 12192439"/>
              <a:gd name="connsiteY11497" fmla="*/ 3045367 h 6839191"/>
              <a:gd name="connsiteX11498" fmla="*/ 2308779 w 12192439"/>
              <a:gd name="connsiteY11498" fmla="*/ 3038149 h 6839191"/>
              <a:gd name="connsiteX11499" fmla="*/ 2337345 w 12192439"/>
              <a:gd name="connsiteY11499" fmla="*/ 3000676 h 6839191"/>
              <a:gd name="connsiteX11500" fmla="*/ 2382475 w 12192439"/>
              <a:gd name="connsiteY11500" fmla="*/ 3006336 h 6839191"/>
              <a:gd name="connsiteX11501" fmla="*/ 2351343 w 12192439"/>
              <a:gd name="connsiteY11501" fmla="*/ 3047473 h 6839191"/>
              <a:gd name="connsiteX11502" fmla="*/ 2324949 w 12192439"/>
              <a:gd name="connsiteY11502" fmla="*/ 3084157 h 6839191"/>
              <a:gd name="connsiteX11503" fmla="*/ 2282758 w 12192439"/>
              <a:gd name="connsiteY11503" fmla="*/ 3075403 h 6839191"/>
              <a:gd name="connsiteX11504" fmla="*/ 2307243 w 12192439"/>
              <a:gd name="connsiteY11504" fmla="*/ 3040211 h 6839191"/>
              <a:gd name="connsiteX11505" fmla="*/ 2351343 w 12192439"/>
              <a:gd name="connsiteY11505" fmla="*/ 3047473 h 6839191"/>
              <a:gd name="connsiteX11506" fmla="*/ 2355007 w 12192439"/>
              <a:gd name="connsiteY11506" fmla="*/ 3048022 h 6839191"/>
              <a:gd name="connsiteX11507" fmla="*/ 2399106 w 12192439"/>
              <a:gd name="connsiteY11507" fmla="*/ 3054077 h 6839191"/>
              <a:gd name="connsiteX11508" fmla="*/ 2371286 w 12192439"/>
              <a:gd name="connsiteY11508" fmla="*/ 3092428 h 6839191"/>
              <a:gd name="connsiteX11509" fmla="*/ 2328459 w 12192439"/>
              <a:gd name="connsiteY11509" fmla="*/ 3084837 h 6839191"/>
              <a:gd name="connsiteX11510" fmla="*/ 2355007 w 12192439"/>
              <a:gd name="connsiteY11510" fmla="*/ 3048022 h 6839191"/>
              <a:gd name="connsiteX11511" fmla="*/ 2402945 w 12192439"/>
              <a:gd name="connsiteY11511" fmla="*/ 3054560 h 6839191"/>
              <a:gd name="connsiteX11512" fmla="*/ 2446715 w 12192439"/>
              <a:gd name="connsiteY11512" fmla="*/ 3059496 h 6839191"/>
              <a:gd name="connsiteX11513" fmla="*/ 2436491 w 12192439"/>
              <a:gd name="connsiteY11513" fmla="*/ 3073560 h 6839191"/>
              <a:gd name="connsiteX11514" fmla="*/ 2432125 w 12192439"/>
              <a:gd name="connsiteY11514" fmla="*/ 3079659 h 6839191"/>
              <a:gd name="connsiteX11515" fmla="*/ 2418018 w 12192439"/>
              <a:gd name="connsiteY11515" fmla="*/ 3099449 h 6839191"/>
              <a:gd name="connsiteX11516" fmla="*/ 2374972 w 12192439"/>
              <a:gd name="connsiteY11516" fmla="*/ 3093043 h 6839191"/>
              <a:gd name="connsiteX11517" fmla="*/ 2402945 w 12192439"/>
              <a:gd name="connsiteY11517" fmla="*/ 3054560 h 6839191"/>
              <a:gd name="connsiteX11518" fmla="*/ 2416438 w 12192439"/>
              <a:gd name="connsiteY11518" fmla="*/ 3101643 h 6839191"/>
              <a:gd name="connsiteX11519" fmla="*/ 2390352 w 12192439"/>
              <a:gd name="connsiteY11519" fmla="*/ 3139380 h 6839191"/>
              <a:gd name="connsiteX11520" fmla="*/ 2348798 w 12192439"/>
              <a:gd name="connsiteY11520" fmla="*/ 3131459 h 6839191"/>
              <a:gd name="connsiteX11521" fmla="*/ 2373436 w 12192439"/>
              <a:gd name="connsiteY11521" fmla="*/ 3095215 h 6839191"/>
              <a:gd name="connsiteX11522" fmla="*/ 2416438 w 12192439"/>
              <a:gd name="connsiteY11522" fmla="*/ 3101643 h 6839191"/>
              <a:gd name="connsiteX11523" fmla="*/ 2420300 w 12192439"/>
              <a:gd name="connsiteY11523" fmla="*/ 3102191 h 6839191"/>
              <a:gd name="connsiteX11524" fmla="*/ 2463148 w 12192439"/>
              <a:gd name="connsiteY11524" fmla="*/ 3107479 h 6839191"/>
              <a:gd name="connsiteX11525" fmla="*/ 2461634 w 12192439"/>
              <a:gd name="connsiteY11525" fmla="*/ 3109607 h 6839191"/>
              <a:gd name="connsiteX11526" fmla="*/ 2460669 w 12192439"/>
              <a:gd name="connsiteY11526" fmla="*/ 3110989 h 6839191"/>
              <a:gd name="connsiteX11527" fmla="*/ 2436009 w 12192439"/>
              <a:gd name="connsiteY11527" fmla="*/ 3146773 h 6839191"/>
              <a:gd name="connsiteX11528" fmla="*/ 2394081 w 12192439"/>
              <a:gd name="connsiteY11528" fmla="*/ 3140016 h 6839191"/>
              <a:gd name="connsiteX11529" fmla="*/ 2420300 w 12192439"/>
              <a:gd name="connsiteY11529" fmla="*/ 3102191 h 6839191"/>
              <a:gd name="connsiteX11530" fmla="*/ 2434451 w 12192439"/>
              <a:gd name="connsiteY11530" fmla="*/ 3149077 h 6839191"/>
              <a:gd name="connsiteX11531" fmla="*/ 2410076 w 12192439"/>
              <a:gd name="connsiteY11531" fmla="*/ 3186177 h 6839191"/>
              <a:gd name="connsiteX11532" fmla="*/ 2369750 w 12192439"/>
              <a:gd name="connsiteY11532" fmla="*/ 3177972 h 6839191"/>
              <a:gd name="connsiteX11533" fmla="*/ 2392568 w 12192439"/>
              <a:gd name="connsiteY11533" fmla="*/ 3142298 h 6839191"/>
              <a:gd name="connsiteX11534" fmla="*/ 2434451 w 12192439"/>
              <a:gd name="connsiteY11534" fmla="*/ 3149077 h 6839191"/>
              <a:gd name="connsiteX11535" fmla="*/ 2438356 w 12192439"/>
              <a:gd name="connsiteY11535" fmla="*/ 3149625 h 6839191"/>
              <a:gd name="connsiteX11536" fmla="*/ 2480283 w 12192439"/>
              <a:gd name="connsiteY11536" fmla="*/ 3155286 h 6839191"/>
              <a:gd name="connsiteX11537" fmla="*/ 2454636 w 12192439"/>
              <a:gd name="connsiteY11537" fmla="*/ 3193966 h 6839191"/>
              <a:gd name="connsiteX11538" fmla="*/ 2413849 w 12192439"/>
              <a:gd name="connsiteY11538" fmla="*/ 3186902 h 6839191"/>
              <a:gd name="connsiteX11539" fmla="*/ 2438356 w 12192439"/>
              <a:gd name="connsiteY11539" fmla="*/ 3149625 h 6839191"/>
              <a:gd name="connsiteX11540" fmla="*/ 2453100 w 12192439"/>
              <a:gd name="connsiteY11540" fmla="*/ 3196336 h 6839191"/>
              <a:gd name="connsiteX11541" fmla="*/ 2430414 w 12192439"/>
              <a:gd name="connsiteY11541" fmla="*/ 3232909 h 6839191"/>
              <a:gd name="connsiteX11542" fmla="*/ 2391273 w 12192439"/>
              <a:gd name="connsiteY11542" fmla="*/ 3224419 h 6839191"/>
              <a:gd name="connsiteX11543" fmla="*/ 2412358 w 12192439"/>
              <a:gd name="connsiteY11543" fmla="*/ 3189249 h 6839191"/>
              <a:gd name="connsiteX11544" fmla="*/ 2453100 w 12192439"/>
              <a:gd name="connsiteY11544" fmla="*/ 3196336 h 6839191"/>
              <a:gd name="connsiteX11545" fmla="*/ 2457027 w 12192439"/>
              <a:gd name="connsiteY11545" fmla="*/ 3196972 h 6839191"/>
              <a:gd name="connsiteX11546" fmla="*/ 2498077 w 12192439"/>
              <a:gd name="connsiteY11546" fmla="*/ 3202939 h 6839191"/>
              <a:gd name="connsiteX11547" fmla="*/ 2473943 w 12192439"/>
              <a:gd name="connsiteY11547" fmla="*/ 3241049 h 6839191"/>
              <a:gd name="connsiteX11548" fmla="*/ 2434210 w 12192439"/>
              <a:gd name="connsiteY11548" fmla="*/ 3233677 h 6839191"/>
              <a:gd name="connsiteX11549" fmla="*/ 2457027 w 12192439"/>
              <a:gd name="connsiteY11549" fmla="*/ 3196972 h 6839191"/>
              <a:gd name="connsiteX11550" fmla="*/ 2472429 w 12192439"/>
              <a:gd name="connsiteY11550" fmla="*/ 3243528 h 6839191"/>
              <a:gd name="connsiteX11551" fmla="*/ 2451301 w 12192439"/>
              <a:gd name="connsiteY11551" fmla="*/ 3279554 h 6839191"/>
              <a:gd name="connsiteX11552" fmla="*/ 2413345 w 12192439"/>
              <a:gd name="connsiteY11552" fmla="*/ 3270822 h 6839191"/>
              <a:gd name="connsiteX11553" fmla="*/ 2432740 w 12192439"/>
              <a:gd name="connsiteY11553" fmla="*/ 3236135 h 6839191"/>
              <a:gd name="connsiteX11554" fmla="*/ 2472429 w 12192439"/>
              <a:gd name="connsiteY11554" fmla="*/ 3243528 h 6839191"/>
              <a:gd name="connsiteX11555" fmla="*/ 2476466 w 12192439"/>
              <a:gd name="connsiteY11555" fmla="*/ 3244209 h 6839191"/>
              <a:gd name="connsiteX11556" fmla="*/ 2516418 w 12192439"/>
              <a:gd name="connsiteY11556" fmla="*/ 3250483 h 6839191"/>
              <a:gd name="connsiteX11557" fmla="*/ 2493820 w 12192439"/>
              <a:gd name="connsiteY11557" fmla="*/ 3288022 h 6839191"/>
              <a:gd name="connsiteX11558" fmla="*/ 2455206 w 12192439"/>
              <a:gd name="connsiteY11558" fmla="*/ 3280387 h 6839191"/>
              <a:gd name="connsiteX11559" fmla="*/ 2476466 w 12192439"/>
              <a:gd name="connsiteY11559" fmla="*/ 3244209 h 6839191"/>
              <a:gd name="connsiteX11560" fmla="*/ 2492328 w 12192439"/>
              <a:gd name="connsiteY11560" fmla="*/ 3290589 h 6839191"/>
              <a:gd name="connsiteX11561" fmla="*/ 2472692 w 12192439"/>
              <a:gd name="connsiteY11561" fmla="*/ 3326154 h 6839191"/>
              <a:gd name="connsiteX11562" fmla="*/ 2435767 w 12192439"/>
              <a:gd name="connsiteY11562" fmla="*/ 3317159 h 6839191"/>
              <a:gd name="connsiteX11563" fmla="*/ 2453758 w 12192439"/>
              <a:gd name="connsiteY11563" fmla="*/ 3282932 h 6839191"/>
              <a:gd name="connsiteX11564" fmla="*/ 2492328 w 12192439"/>
              <a:gd name="connsiteY11564" fmla="*/ 3290589 h 6839191"/>
              <a:gd name="connsiteX11565" fmla="*/ 2496344 w 12192439"/>
              <a:gd name="connsiteY11565" fmla="*/ 3291335 h 6839191"/>
              <a:gd name="connsiteX11566" fmla="*/ 2535330 w 12192439"/>
              <a:gd name="connsiteY11566" fmla="*/ 3297895 h 6839191"/>
              <a:gd name="connsiteX11567" fmla="*/ 2514180 w 12192439"/>
              <a:gd name="connsiteY11567" fmla="*/ 3334930 h 6839191"/>
              <a:gd name="connsiteX11568" fmla="*/ 2476576 w 12192439"/>
              <a:gd name="connsiteY11568" fmla="*/ 3327032 h 6839191"/>
              <a:gd name="connsiteX11569" fmla="*/ 2496344 w 12192439"/>
              <a:gd name="connsiteY11569" fmla="*/ 3291335 h 6839191"/>
              <a:gd name="connsiteX11570" fmla="*/ 2512733 w 12192439"/>
              <a:gd name="connsiteY11570" fmla="*/ 3337585 h 6839191"/>
              <a:gd name="connsiteX11571" fmla="*/ 2494566 w 12192439"/>
              <a:gd name="connsiteY11571" fmla="*/ 3372666 h 6839191"/>
              <a:gd name="connsiteX11572" fmla="*/ 2458695 w 12192439"/>
              <a:gd name="connsiteY11572" fmla="*/ 3363474 h 6839191"/>
              <a:gd name="connsiteX11573" fmla="*/ 2475193 w 12192439"/>
              <a:gd name="connsiteY11573" fmla="*/ 3329686 h 6839191"/>
              <a:gd name="connsiteX11574" fmla="*/ 2512733 w 12192439"/>
              <a:gd name="connsiteY11574" fmla="*/ 3337585 h 6839191"/>
              <a:gd name="connsiteX11575" fmla="*/ 2516769 w 12192439"/>
              <a:gd name="connsiteY11575" fmla="*/ 3338374 h 6839191"/>
              <a:gd name="connsiteX11576" fmla="*/ 2554879 w 12192439"/>
              <a:gd name="connsiteY11576" fmla="*/ 3345198 h 6839191"/>
              <a:gd name="connsiteX11577" fmla="*/ 2535177 w 12192439"/>
              <a:gd name="connsiteY11577" fmla="*/ 3381772 h 6839191"/>
              <a:gd name="connsiteX11578" fmla="*/ 2498494 w 12192439"/>
              <a:gd name="connsiteY11578" fmla="*/ 3373610 h 6839191"/>
              <a:gd name="connsiteX11579" fmla="*/ 2516769 w 12192439"/>
              <a:gd name="connsiteY11579" fmla="*/ 3338374 h 6839191"/>
              <a:gd name="connsiteX11580" fmla="*/ 2533839 w 12192439"/>
              <a:gd name="connsiteY11580" fmla="*/ 3384382 h 6839191"/>
              <a:gd name="connsiteX11581" fmla="*/ 2516989 w 12192439"/>
              <a:gd name="connsiteY11581" fmla="*/ 3419223 h 6839191"/>
              <a:gd name="connsiteX11582" fmla="*/ 2482061 w 12192439"/>
              <a:gd name="connsiteY11582" fmla="*/ 3409767 h 6839191"/>
              <a:gd name="connsiteX11583" fmla="*/ 2497221 w 12192439"/>
              <a:gd name="connsiteY11583" fmla="*/ 3376243 h 6839191"/>
              <a:gd name="connsiteX11584" fmla="*/ 2533839 w 12192439"/>
              <a:gd name="connsiteY11584" fmla="*/ 3384382 h 6839191"/>
              <a:gd name="connsiteX11585" fmla="*/ 2537941 w 12192439"/>
              <a:gd name="connsiteY11585" fmla="*/ 3385194 h 6839191"/>
              <a:gd name="connsiteX11586" fmla="*/ 2574910 w 12192439"/>
              <a:gd name="connsiteY11586" fmla="*/ 3392237 h 6839191"/>
              <a:gd name="connsiteX11587" fmla="*/ 2556371 w 12192439"/>
              <a:gd name="connsiteY11587" fmla="*/ 3428504 h 6839191"/>
              <a:gd name="connsiteX11588" fmla="*/ 2520982 w 12192439"/>
              <a:gd name="connsiteY11588" fmla="*/ 3420210 h 6839191"/>
              <a:gd name="connsiteX11589" fmla="*/ 2537941 w 12192439"/>
              <a:gd name="connsiteY11589" fmla="*/ 3385194 h 6839191"/>
              <a:gd name="connsiteX11590" fmla="*/ 2555076 w 12192439"/>
              <a:gd name="connsiteY11590" fmla="*/ 3431180 h 6839191"/>
              <a:gd name="connsiteX11591" fmla="*/ 2539499 w 12192439"/>
              <a:gd name="connsiteY11591" fmla="*/ 3465604 h 6839191"/>
              <a:gd name="connsiteX11592" fmla="*/ 2505865 w 12192439"/>
              <a:gd name="connsiteY11592" fmla="*/ 3456082 h 6839191"/>
              <a:gd name="connsiteX11593" fmla="*/ 2519731 w 12192439"/>
              <a:gd name="connsiteY11593" fmla="*/ 3422953 h 6839191"/>
              <a:gd name="connsiteX11594" fmla="*/ 2555076 w 12192439"/>
              <a:gd name="connsiteY11594" fmla="*/ 3431180 h 6839191"/>
              <a:gd name="connsiteX11595" fmla="*/ 2559223 w 12192439"/>
              <a:gd name="connsiteY11595" fmla="*/ 3432080 h 6839191"/>
              <a:gd name="connsiteX11596" fmla="*/ 2595424 w 12192439"/>
              <a:gd name="connsiteY11596" fmla="*/ 3439364 h 6839191"/>
              <a:gd name="connsiteX11597" fmla="*/ 2578223 w 12192439"/>
              <a:gd name="connsiteY11597" fmla="*/ 3475235 h 6839191"/>
              <a:gd name="connsiteX11598" fmla="*/ 2543514 w 12192439"/>
              <a:gd name="connsiteY11598" fmla="*/ 3466679 h 6839191"/>
              <a:gd name="connsiteX11599" fmla="*/ 2559223 w 12192439"/>
              <a:gd name="connsiteY11599" fmla="*/ 3432080 h 6839191"/>
              <a:gd name="connsiteX11600" fmla="*/ 2576973 w 12192439"/>
              <a:gd name="connsiteY11600" fmla="*/ 3478000 h 6839191"/>
              <a:gd name="connsiteX11601" fmla="*/ 2562690 w 12192439"/>
              <a:gd name="connsiteY11601" fmla="*/ 3512051 h 6839191"/>
              <a:gd name="connsiteX11602" fmla="*/ 2529670 w 12192439"/>
              <a:gd name="connsiteY11602" fmla="*/ 3502287 h 6839191"/>
              <a:gd name="connsiteX11603" fmla="*/ 2542351 w 12192439"/>
              <a:gd name="connsiteY11603" fmla="*/ 3469487 h 6839191"/>
              <a:gd name="connsiteX11604" fmla="*/ 2576973 w 12192439"/>
              <a:gd name="connsiteY11604" fmla="*/ 3478000 h 6839191"/>
              <a:gd name="connsiteX11605" fmla="*/ 2561549 w 12192439"/>
              <a:gd name="connsiteY11605" fmla="*/ 3514991 h 6839191"/>
              <a:gd name="connsiteX11606" fmla="*/ 2550184 w 12192439"/>
              <a:gd name="connsiteY11606" fmla="*/ 3547154 h 6839191"/>
              <a:gd name="connsiteX11607" fmla="*/ 2518985 w 12192439"/>
              <a:gd name="connsiteY11607" fmla="*/ 3536338 h 6839191"/>
              <a:gd name="connsiteX11608" fmla="*/ 2528595 w 12192439"/>
              <a:gd name="connsiteY11608" fmla="*/ 3505271 h 6839191"/>
              <a:gd name="connsiteX11609" fmla="*/ 2561549 w 12192439"/>
              <a:gd name="connsiteY11609" fmla="*/ 3514991 h 6839191"/>
              <a:gd name="connsiteX11610" fmla="*/ 2565652 w 12192439"/>
              <a:gd name="connsiteY11610" fmla="*/ 3516109 h 6839191"/>
              <a:gd name="connsiteX11611" fmla="*/ 2599241 w 12192439"/>
              <a:gd name="connsiteY11611" fmla="*/ 3524776 h 6839191"/>
              <a:gd name="connsiteX11612" fmla="*/ 2586187 w 12192439"/>
              <a:gd name="connsiteY11612" fmla="*/ 3558256 h 6839191"/>
              <a:gd name="connsiteX11613" fmla="*/ 2554221 w 12192439"/>
              <a:gd name="connsiteY11613" fmla="*/ 3548449 h 6839191"/>
              <a:gd name="connsiteX11614" fmla="*/ 2565652 w 12192439"/>
              <a:gd name="connsiteY11614" fmla="*/ 3516109 h 6839191"/>
              <a:gd name="connsiteX11615" fmla="*/ 2585024 w 12192439"/>
              <a:gd name="connsiteY11615" fmla="*/ 3561481 h 6839191"/>
              <a:gd name="connsiteX11616" fmla="*/ 2581514 w 12192439"/>
              <a:gd name="connsiteY11616" fmla="*/ 3571639 h 6839191"/>
              <a:gd name="connsiteX11617" fmla="*/ 2574735 w 12192439"/>
              <a:gd name="connsiteY11617" fmla="*/ 3593360 h 6839191"/>
              <a:gd name="connsiteX11618" fmla="*/ 2544611 w 12192439"/>
              <a:gd name="connsiteY11618" fmla="*/ 3582478 h 6839191"/>
              <a:gd name="connsiteX11619" fmla="*/ 2553168 w 12192439"/>
              <a:gd name="connsiteY11619" fmla="*/ 3551718 h 6839191"/>
              <a:gd name="connsiteX11620" fmla="*/ 2585024 w 12192439"/>
              <a:gd name="connsiteY11620" fmla="*/ 3561481 h 6839191"/>
              <a:gd name="connsiteX11621" fmla="*/ 2589368 w 12192439"/>
              <a:gd name="connsiteY11621" fmla="*/ 3562732 h 6839191"/>
              <a:gd name="connsiteX11622" fmla="*/ 2621840 w 12192439"/>
              <a:gd name="connsiteY11622" fmla="*/ 3571508 h 6839191"/>
              <a:gd name="connsiteX11623" fmla="*/ 2609926 w 12192439"/>
              <a:gd name="connsiteY11623" fmla="*/ 3604637 h 6839191"/>
              <a:gd name="connsiteX11624" fmla="*/ 2579035 w 12192439"/>
              <a:gd name="connsiteY11624" fmla="*/ 3594786 h 6839191"/>
              <a:gd name="connsiteX11625" fmla="*/ 2589368 w 12192439"/>
              <a:gd name="connsiteY11625" fmla="*/ 3562732 h 6839191"/>
              <a:gd name="connsiteX11626" fmla="*/ 2626162 w 12192439"/>
              <a:gd name="connsiteY11626" fmla="*/ 3572583 h 6839191"/>
              <a:gd name="connsiteX11627" fmla="*/ 2659686 w 12192439"/>
              <a:gd name="connsiteY11627" fmla="*/ 3580459 h 6839191"/>
              <a:gd name="connsiteX11628" fmla="*/ 2646171 w 12192439"/>
              <a:gd name="connsiteY11628" fmla="*/ 3614927 h 6839191"/>
              <a:gd name="connsiteX11629" fmla="*/ 2614161 w 12192439"/>
              <a:gd name="connsiteY11629" fmla="*/ 3605932 h 6839191"/>
              <a:gd name="connsiteX11630" fmla="*/ 2626162 w 12192439"/>
              <a:gd name="connsiteY11630" fmla="*/ 3572583 h 6839191"/>
              <a:gd name="connsiteX11631" fmla="*/ 2644964 w 12192439"/>
              <a:gd name="connsiteY11631" fmla="*/ 3618240 h 6839191"/>
              <a:gd name="connsiteX11632" fmla="*/ 2634104 w 12192439"/>
              <a:gd name="connsiteY11632" fmla="*/ 3650974 h 6839191"/>
              <a:gd name="connsiteX11633" fmla="*/ 2634060 w 12192439"/>
              <a:gd name="connsiteY11633" fmla="*/ 3651084 h 6839191"/>
              <a:gd name="connsiteX11634" fmla="*/ 2603805 w 12192439"/>
              <a:gd name="connsiteY11634" fmla="*/ 3641035 h 6839191"/>
              <a:gd name="connsiteX11635" fmla="*/ 2613086 w 12192439"/>
              <a:gd name="connsiteY11635" fmla="*/ 3609266 h 6839191"/>
              <a:gd name="connsiteX11636" fmla="*/ 2644964 w 12192439"/>
              <a:gd name="connsiteY11636" fmla="*/ 3618240 h 6839191"/>
              <a:gd name="connsiteX11637" fmla="*/ 2649418 w 12192439"/>
              <a:gd name="connsiteY11637" fmla="*/ 3619424 h 6839191"/>
              <a:gd name="connsiteX11638" fmla="*/ 2681933 w 12192439"/>
              <a:gd name="connsiteY11638" fmla="*/ 3627411 h 6839191"/>
              <a:gd name="connsiteX11639" fmla="*/ 2669515 w 12192439"/>
              <a:gd name="connsiteY11639" fmla="*/ 3661527 h 6839191"/>
              <a:gd name="connsiteX11640" fmla="*/ 2638536 w 12192439"/>
              <a:gd name="connsiteY11640" fmla="*/ 3652466 h 6839191"/>
              <a:gd name="connsiteX11641" fmla="*/ 2649418 w 12192439"/>
              <a:gd name="connsiteY11641" fmla="*/ 3619424 h 6839191"/>
              <a:gd name="connsiteX11642" fmla="*/ 2668374 w 12192439"/>
              <a:gd name="connsiteY11642" fmla="*/ 3664950 h 6839191"/>
              <a:gd name="connsiteX11643" fmla="*/ 2658457 w 12192439"/>
              <a:gd name="connsiteY11643" fmla="*/ 3697465 h 6839191"/>
              <a:gd name="connsiteX11644" fmla="*/ 2629233 w 12192439"/>
              <a:gd name="connsiteY11644" fmla="*/ 3687372 h 6839191"/>
              <a:gd name="connsiteX11645" fmla="*/ 2637527 w 12192439"/>
              <a:gd name="connsiteY11645" fmla="*/ 3655910 h 6839191"/>
              <a:gd name="connsiteX11646" fmla="*/ 2668374 w 12192439"/>
              <a:gd name="connsiteY11646" fmla="*/ 3664950 h 6839191"/>
              <a:gd name="connsiteX11647" fmla="*/ 2672828 w 12192439"/>
              <a:gd name="connsiteY11647" fmla="*/ 3666178 h 6839191"/>
              <a:gd name="connsiteX11648" fmla="*/ 2704399 w 12192439"/>
              <a:gd name="connsiteY11648" fmla="*/ 3674318 h 6839191"/>
              <a:gd name="connsiteX11649" fmla="*/ 2693013 w 12192439"/>
              <a:gd name="connsiteY11649" fmla="*/ 3708106 h 6839191"/>
              <a:gd name="connsiteX11650" fmla="*/ 2662845 w 12192439"/>
              <a:gd name="connsiteY11650" fmla="*/ 3698913 h 6839191"/>
              <a:gd name="connsiteX11651" fmla="*/ 2672828 w 12192439"/>
              <a:gd name="connsiteY11651" fmla="*/ 3666178 h 6839191"/>
              <a:gd name="connsiteX11652" fmla="*/ 2691916 w 12192439"/>
              <a:gd name="connsiteY11652" fmla="*/ 3711638 h 6839191"/>
              <a:gd name="connsiteX11653" fmla="*/ 2683008 w 12192439"/>
              <a:gd name="connsiteY11653" fmla="*/ 3743824 h 6839191"/>
              <a:gd name="connsiteX11654" fmla="*/ 2654464 w 12192439"/>
              <a:gd name="connsiteY11654" fmla="*/ 3733600 h 6839191"/>
              <a:gd name="connsiteX11655" fmla="*/ 2661902 w 12192439"/>
              <a:gd name="connsiteY11655" fmla="*/ 3702467 h 6839191"/>
              <a:gd name="connsiteX11656" fmla="*/ 2691916 w 12192439"/>
              <a:gd name="connsiteY11656" fmla="*/ 3711638 h 6839191"/>
              <a:gd name="connsiteX11657" fmla="*/ 2696435 w 12192439"/>
              <a:gd name="connsiteY11657" fmla="*/ 3712910 h 6839191"/>
              <a:gd name="connsiteX11658" fmla="*/ 2727546 w 12192439"/>
              <a:gd name="connsiteY11658" fmla="*/ 3721247 h 6839191"/>
              <a:gd name="connsiteX11659" fmla="*/ 2717212 w 12192439"/>
              <a:gd name="connsiteY11659" fmla="*/ 3754794 h 6839191"/>
              <a:gd name="connsiteX11660" fmla="*/ 2687462 w 12192439"/>
              <a:gd name="connsiteY11660" fmla="*/ 3745337 h 6839191"/>
              <a:gd name="connsiteX11661" fmla="*/ 2696435 w 12192439"/>
              <a:gd name="connsiteY11661" fmla="*/ 3712910 h 6839191"/>
              <a:gd name="connsiteX11662" fmla="*/ 2716203 w 12192439"/>
              <a:gd name="connsiteY11662" fmla="*/ 3758370 h 6839191"/>
              <a:gd name="connsiteX11663" fmla="*/ 2708217 w 12192439"/>
              <a:gd name="connsiteY11663" fmla="*/ 3790336 h 6839191"/>
              <a:gd name="connsiteX11664" fmla="*/ 2680046 w 12192439"/>
              <a:gd name="connsiteY11664" fmla="*/ 3779893 h 6839191"/>
              <a:gd name="connsiteX11665" fmla="*/ 2686562 w 12192439"/>
              <a:gd name="connsiteY11665" fmla="*/ 3749001 h 6839191"/>
              <a:gd name="connsiteX11666" fmla="*/ 2716203 w 12192439"/>
              <a:gd name="connsiteY11666" fmla="*/ 3758370 h 6839191"/>
              <a:gd name="connsiteX11667" fmla="*/ 2720788 w 12192439"/>
              <a:gd name="connsiteY11667" fmla="*/ 3759752 h 6839191"/>
              <a:gd name="connsiteX11668" fmla="*/ 2750758 w 12192439"/>
              <a:gd name="connsiteY11668" fmla="*/ 3768089 h 6839191"/>
              <a:gd name="connsiteX11669" fmla="*/ 2741324 w 12192439"/>
              <a:gd name="connsiteY11669" fmla="*/ 3801328 h 6839191"/>
              <a:gd name="connsiteX11670" fmla="*/ 2712780 w 12192439"/>
              <a:gd name="connsiteY11670" fmla="*/ 3791938 h 6839191"/>
              <a:gd name="connsiteX11671" fmla="*/ 2720788 w 12192439"/>
              <a:gd name="connsiteY11671" fmla="*/ 3759752 h 6839191"/>
              <a:gd name="connsiteX11672" fmla="*/ 2740403 w 12192439"/>
              <a:gd name="connsiteY11672" fmla="*/ 3805058 h 6839191"/>
              <a:gd name="connsiteX11673" fmla="*/ 2733272 w 12192439"/>
              <a:gd name="connsiteY11673" fmla="*/ 3836761 h 6839191"/>
              <a:gd name="connsiteX11674" fmla="*/ 2706286 w 12192439"/>
              <a:gd name="connsiteY11674" fmla="*/ 3826384 h 6839191"/>
              <a:gd name="connsiteX11675" fmla="*/ 2711947 w 12192439"/>
              <a:gd name="connsiteY11675" fmla="*/ 3795712 h 6839191"/>
              <a:gd name="connsiteX11676" fmla="*/ 2740403 w 12192439"/>
              <a:gd name="connsiteY11676" fmla="*/ 3805058 h 6839191"/>
              <a:gd name="connsiteX11677" fmla="*/ 2745076 w 12192439"/>
              <a:gd name="connsiteY11677" fmla="*/ 3806528 h 6839191"/>
              <a:gd name="connsiteX11678" fmla="*/ 2774278 w 12192439"/>
              <a:gd name="connsiteY11678" fmla="*/ 3814997 h 6839191"/>
              <a:gd name="connsiteX11679" fmla="*/ 2765765 w 12192439"/>
              <a:gd name="connsiteY11679" fmla="*/ 3847928 h 6839191"/>
              <a:gd name="connsiteX11680" fmla="*/ 2737946 w 12192439"/>
              <a:gd name="connsiteY11680" fmla="*/ 3838429 h 6839191"/>
              <a:gd name="connsiteX11681" fmla="*/ 2745076 w 12192439"/>
              <a:gd name="connsiteY11681" fmla="*/ 3806528 h 6839191"/>
              <a:gd name="connsiteX11682" fmla="*/ 2764888 w 12192439"/>
              <a:gd name="connsiteY11682" fmla="*/ 3851790 h 6839191"/>
              <a:gd name="connsiteX11683" fmla="*/ 2758635 w 12192439"/>
              <a:gd name="connsiteY11683" fmla="*/ 3883164 h 6839191"/>
              <a:gd name="connsiteX11684" fmla="*/ 2732351 w 12192439"/>
              <a:gd name="connsiteY11684" fmla="*/ 3872765 h 6839191"/>
              <a:gd name="connsiteX11685" fmla="*/ 2737221 w 12192439"/>
              <a:gd name="connsiteY11685" fmla="*/ 3842334 h 6839191"/>
              <a:gd name="connsiteX11686" fmla="*/ 2764888 w 12192439"/>
              <a:gd name="connsiteY11686" fmla="*/ 3851790 h 6839191"/>
              <a:gd name="connsiteX11687" fmla="*/ 2769671 w 12192439"/>
              <a:gd name="connsiteY11687" fmla="*/ 3853304 h 6839191"/>
              <a:gd name="connsiteX11688" fmla="*/ 2798412 w 12192439"/>
              <a:gd name="connsiteY11688" fmla="*/ 3861992 h 6839191"/>
              <a:gd name="connsiteX11689" fmla="*/ 2791962 w 12192439"/>
              <a:gd name="connsiteY11689" fmla="*/ 3889088 h 6839191"/>
              <a:gd name="connsiteX11690" fmla="*/ 2790799 w 12192439"/>
              <a:gd name="connsiteY11690" fmla="*/ 3894682 h 6839191"/>
              <a:gd name="connsiteX11691" fmla="*/ 2763396 w 12192439"/>
              <a:gd name="connsiteY11691" fmla="*/ 3884963 h 6839191"/>
              <a:gd name="connsiteX11692" fmla="*/ 2769671 w 12192439"/>
              <a:gd name="connsiteY11692" fmla="*/ 3853304 h 6839191"/>
              <a:gd name="connsiteX11693" fmla="*/ 2789987 w 12192439"/>
              <a:gd name="connsiteY11693" fmla="*/ 3898653 h 6839191"/>
              <a:gd name="connsiteX11694" fmla="*/ 2784546 w 12192439"/>
              <a:gd name="connsiteY11694" fmla="*/ 3929742 h 6839191"/>
              <a:gd name="connsiteX11695" fmla="*/ 2758679 w 12192439"/>
              <a:gd name="connsiteY11695" fmla="*/ 3919145 h 6839191"/>
              <a:gd name="connsiteX11696" fmla="*/ 2762716 w 12192439"/>
              <a:gd name="connsiteY11696" fmla="*/ 3889022 h 6839191"/>
              <a:gd name="connsiteX11697" fmla="*/ 2789987 w 12192439"/>
              <a:gd name="connsiteY11697" fmla="*/ 3898653 h 6839191"/>
              <a:gd name="connsiteX11698" fmla="*/ 2783975 w 12192439"/>
              <a:gd name="connsiteY11698" fmla="*/ 3933911 h 6839191"/>
              <a:gd name="connsiteX11699" fmla="*/ 2780597 w 12192439"/>
              <a:gd name="connsiteY11699" fmla="*/ 3963508 h 6839191"/>
              <a:gd name="connsiteX11700" fmla="*/ 2756309 w 12192439"/>
              <a:gd name="connsiteY11700" fmla="*/ 3952121 h 6839191"/>
              <a:gd name="connsiteX11701" fmla="*/ 2758240 w 12192439"/>
              <a:gd name="connsiteY11701" fmla="*/ 3923446 h 6839191"/>
              <a:gd name="connsiteX11702" fmla="*/ 2783975 w 12192439"/>
              <a:gd name="connsiteY11702" fmla="*/ 3933911 h 6839191"/>
              <a:gd name="connsiteX11703" fmla="*/ 2789000 w 12192439"/>
              <a:gd name="connsiteY11703" fmla="*/ 3935842 h 6839191"/>
              <a:gd name="connsiteX11704" fmla="*/ 2815021 w 12192439"/>
              <a:gd name="connsiteY11704" fmla="*/ 3945298 h 6839191"/>
              <a:gd name="connsiteX11705" fmla="*/ 2810391 w 12192439"/>
              <a:gd name="connsiteY11705" fmla="*/ 3976145 h 6839191"/>
              <a:gd name="connsiteX11706" fmla="*/ 2785665 w 12192439"/>
              <a:gd name="connsiteY11706" fmla="*/ 3965746 h 6839191"/>
              <a:gd name="connsiteX11707" fmla="*/ 2789000 w 12192439"/>
              <a:gd name="connsiteY11707" fmla="*/ 3935842 h 6839191"/>
              <a:gd name="connsiteX11708" fmla="*/ 2809842 w 12192439"/>
              <a:gd name="connsiteY11708" fmla="*/ 3980555 h 6839191"/>
              <a:gd name="connsiteX11709" fmla="*/ 2807166 w 12192439"/>
              <a:gd name="connsiteY11709" fmla="*/ 4009867 h 6839191"/>
              <a:gd name="connsiteX11710" fmla="*/ 2783910 w 12192439"/>
              <a:gd name="connsiteY11710" fmla="*/ 3998656 h 6839191"/>
              <a:gd name="connsiteX11711" fmla="*/ 2785292 w 12192439"/>
              <a:gd name="connsiteY11711" fmla="*/ 3970243 h 6839191"/>
              <a:gd name="connsiteX11712" fmla="*/ 2809842 w 12192439"/>
              <a:gd name="connsiteY11712" fmla="*/ 3980555 h 6839191"/>
              <a:gd name="connsiteX11713" fmla="*/ 2814889 w 12192439"/>
              <a:gd name="connsiteY11713" fmla="*/ 3982530 h 6839191"/>
              <a:gd name="connsiteX11714" fmla="*/ 3222971 w 12192439"/>
              <a:gd name="connsiteY11714" fmla="*/ 4057454 h 6839191"/>
              <a:gd name="connsiteX11715" fmla="*/ 3742354 w 12192439"/>
              <a:gd name="connsiteY11715" fmla="*/ 4029744 h 6839191"/>
              <a:gd name="connsiteX11716" fmla="*/ 3878359 w 12192439"/>
              <a:gd name="connsiteY11716" fmla="*/ 4015067 h 6839191"/>
              <a:gd name="connsiteX11717" fmla="*/ 4933318 w 12192439"/>
              <a:gd name="connsiteY11717" fmla="*/ 3845515 h 6839191"/>
              <a:gd name="connsiteX11718" fmla="*/ 5161997 w 12192439"/>
              <a:gd name="connsiteY11718" fmla="*/ 3806265 h 6839191"/>
              <a:gd name="connsiteX11719" fmla="*/ 5136810 w 12192439"/>
              <a:gd name="connsiteY11719" fmla="*/ 3843211 h 6839191"/>
              <a:gd name="connsiteX11720" fmla="*/ 4940733 w 12192439"/>
              <a:gd name="connsiteY11720" fmla="*/ 3880838 h 6839191"/>
              <a:gd name="connsiteX11721" fmla="*/ 3896065 w 12192439"/>
              <a:gd name="connsiteY11721" fmla="*/ 4059188 h 6839191"/>
              <a:gd name="connsiteX11722" fmla="*/ 3761288 w 12192439"/>
              <a:gd name="connsiteY11722" fmla="*/ 4074370 h 6839191"/>
              <a:gd name="connsiteX11723" fmla="*/ 2812278 w 12192439"/>
              <a:gd name="connsiteY11723" fmla="*/ 4012170 h 6839191"/>
              <a:gd name="connsiteX11724" fmla="*/ 2814889 w 12192439"/>
              <a:gd name="connsiteY11724" fmla="*/ 3982530 h 6839191"/>
              <a:gd name="connsiteX11725" fmla="*/ 3270361 w 12192439"/>
              <a:gd name="connsiteY11725" fmla="*/ 4155241 h 6839191"/>
              <a:gd name="connsiteX11726" fmla="*/ 3781144 w 12192439"/>
              <a:gd name="connsiteY11726" fmla="*/ 4127574 h 6839191"/>
              <a:gd name="connsiteX11727" fmla="*/ 3914779 w 12192439"/>
              <a:gd name="connsiteY11727" fmla="*/ 4111887 h 6839191"/>
              <a:gd name="connsiteX11728" fmla="*/ 4949882 w 12192439"/>
              <a:gd name="connsiteY11728" fmla="*/ 3924630 h 6839191"/>
              <a:gd name="connsiteX11729" fmla="*/ 5106160 w 12192439"/>
              <a:gd name="connsiteY11729" fmla="*/ 3891413 h 6839191"/>
              <a:gd name="connsiteX11730" fmla="*/ 5083957 w 12192439"/>
              <a:gd name="connsiteY11730" fmla="*/ 3930400 h 6839191"/>
              <a:gd name="connsiteX11731" fmla="*/ 4957144 w 12192439"/>
              <a:gd name="connsiteY11731" fmla="*/ 3959778 h 6839191"/>
              <a:gd name="connsiteX11732" fmla="*/ 3932419 w 12192439"/>
              <a:gd name="connsiteY11732" fmla="*/ 4155811 h 6839191"/>
              <a:gd name="connsiteX11733" fmla="*/ 3800034 w 12192439"/>
              <a:gd name="connsiteY11733" fmla="*/ 4172003 h 6839191"/>
              <a:gd name="connsiteX11734" fmla="*/ 2821317 w 12192439"/>
              <a:gd name="connsiteY11734" fmla="*/ 4082005 h 6839191"/>
              <a:gd name="connsiteX11735" fmla="*/ 2812453 w 12192439"/>
              <a:gd name="connsiteY11735" fmla="*/ 4076871 h 6839191"/>
              <a:gd name="connsiteX11736" fmla="*/ 2811334 w 12192439"/>
              <a:gd name="connsiteY11736" fmla="*/ 4050083 h 6839191"/>
              <a:gd name="connsiteX11737" fmla="*/ 3270361 w 12192439"/>
              <a:gd name="connsiteY11737" fmla="*/ 4155241 h 6839191"/>
              <a:gd name="connsiteX11738" fmla="*/ 5108463 w 12192439"/>
              <a:gd name="connsiteY11738" fmla="*/ 3890931 h 6839191"/>
              <a:gd name="connsiteX11739" fmla="*/ 5136678 w 12192439"/>
              <a:gd name="connsiteY11739" fmla="*/ 3885292 h 6839191"/>
              <a:gd name="connsiteX11740" fmla="*/ 5115353 w 12192439"/>
              <a:gd name="connsiteY11740" fmla="*/ 3923358 h 6839191"/>
              <a:gd name="connsiteX11741" fmla="*/ 5086173 w 12192439"/>
              <a:gd name="connsiteY11741" fmla="*/ 3929896 h 6839191"/>
              <a:gd name="connsiteX11742" fmla="*/ 5108463 w 12192439"/>
              <a:gd name="connsiteY11742" fmla="*/ 3890931 h 6839191"/>
              <a:gd name="connsiteX11743" fmla="*/ 5112654 w 12192439"/>
              <a:gd name="connsiteY11743" fmla="*/ 3928601 h 6839191"/>
              <a:gd name="connsiteX11744" fmla="*/ 5096989 w 12192439"/>
              <a:gd name="connsiteY11744" fmla="*/ 3961489 h 6839191"/>
              <a:gd name="connsiteX11745" fmla="*/ 5094642 w 12192439"/>
              <a:gd name="connsiteY11745" fmla="*/ 3967040 h 6839191"/>
              <a:gd name="connsiteX11746" fmla="*/ 5064430 w 12192439"/>
              <a:gd name="connsiteY11746" fmla="*/ 3974456 h 6839191"/>
              <a:gd name="connsiteX11747" fmla="*/ 5083386 w 12192439"/>
              <a:gd name="connsiteY11747" fmla="*/ 3935161 h 6839191"/>
              <a:gd name="connsiteX11748" fmla="*/ 5112654 w 12192439"/>
              <a:gd name="connsiteY11748" fmla="*/ 3928601 h 6839191"/>
              <a:gd name="connsiteX11749" fmla="*/ 5115089 w 12192439"/>
              <a:gd name="connsiteY11749" fmla="*/ 3928053 h 6839191"/>
              <a:gd name="connsiteX11750" fmla="*/ 5144050 w 12192439"/>
              <a:gd name="connsiteY11750" fmla="*/ 3921668 h 6839191"/>
              <a:gd name="connsiteX11751" fmla="*/ 5127069 w 12192439"/>
              <a:gd name="connsiteY11751" fmla="*/ 3959142 h 6839191"/>
              <a:gd name="connsiteX11752" fmla="*/ 5097033 w 12192439"/>
              <a:gd name="connsiteY11752" fmla="*/ 3966448 h 6839191"/>
              <a:gd name="connsiteX11753" fmla="*/ 5115089 w 12192439"/>
              <a:gd name="connsiteY11753" fmla="*/ 3928053 h 6839191"/>
              <a:gd name="connsiteX11754" fmla="*/ 5124984 w 12192439"/>
              <a:gd name="connsiteY11754" fmla="*/ 3964386 h 6839191"/>
              <a:gd name="connsiteX11755" fmla="*/ 5112654 w 12192439"/>
              <a:gd name="connsiteY11755" fmla="*/ 4001530 h 6839191"/>
              <a:gd name="connsiteX11756" fmla="*/ 5081434 w 12192439"/>
              <a:gd name="connsiteY11756" fmla="*/ 4009823 h 6839191"/>
              <a:gd name="connsiteX11757" fmla="*/ 5094839 w 12192439"/>
              <a:gd name="connsiteY11757" fmla="*/ 3971735 h 6839191"/>
              <a:gd name="connsiteX11758" fmla="*/ 5124984 w 12192439"/>
              <a:gd name="connsiteY11758" fmla="*/ 3964386 h 6839191"/>
              <a:gd name="connsiteX11759" fmla="*/ 5127244 w 12192439"/>
              <a:gd name="connsiteY11759" fmla="*/ 3963837 h 6839191"/>
              <a:gd name="connsiteX11760" fmla="*/ 5157170 w 12192439"/>
              <a:gd name="connsiteY11760" fmla="*/ 3956641 h 6839191"/>
              <a:gd name="connsiteX11761" fmla="*/ 5145827 w 12192439"/>
              <a:gd name="connsiteY11761" fmla="*/ 3992820 h 6839191"/>
              <a:gd name="connsiteX11762" fmla="*/ 5114804 w 12192439"/>
              <a:gd name="connsiteY11762" fmla="*/ 4000981 h 6839191"/>
              <a:gd name="connsiteX11763" fmla="*/ 5127244 w 12192439"/>
              <a:gd name="connsiteY11763" fmla="*/ 3963837 h 6839191"/>
              <a:gd name="connsiteX11764" fmla="*/ 5159540 w 12192439"/>
              <a:gd name="connsiteY11764" fmla="*/ 3956070 h 6839191"/>
              <a:gd name="connsiteX11765" fmla="*/ 5189202 w 12192439"/>
              <a:gd name="connsiteY11765" fmla="*/ 3949028 h 6839191"/>
              <a:gd name="connsiteX11766" fmla="*/ 5178825 w 12192439"/>
              <a:gd name="connsiteY11766" fmla="*/ 3984197 h 6839191"/>
              <a:gd name="connsiteX11767" fmla="*/ 5148043 w 12192439"/>
              <a:gd name="connsiteY11767" fmla="*/ 3992227 h 6839191"/>
              <a:gd name="connsiteX11768" fmla="*/ 5159540 w 12192439"/>
              <a:gd name="connsiteY11768" fmla="*/ 3956070 h 6839191"/>
              <a:gd name="connsiteX11769" fmla="*/ 5191835 w 12192439"/>
              <a:gd name="connsiteY11769" fmla="*/ 3948413 h 6839191"/>
              <a:gd name="connsiteX11770" fmla="*/ 5221323 w 12192439"/>
              <a:gd name="connsiteY11770" fmla="*/ 3941546 h 6839191"/>
              <a:gd name="connsiteX11771" fmla="*/ 5211976 w 12192439"/>
              <a:gd name="connsiteY11771" fmla="*/ 3975641 h 6839191"/>
              <a:gd name="connsiteX11772" fmla="*/ 5181326 w 12192439"/>
              <a:gd name="connsiteY11772" fmla="*/ 3983539 h 6839191"/>
              <a:gd name="connsiteX11773" fmla="*/ 5191835 w 12192439"/>
              <a:gd name="connsiteY11773" fmla="*/ 3948413 h 6839191"/>
              <a:gd name="connsiteX11774" fmla="*/ 5210989 w 12192439"/>
              <a:gd name="connsiteY11774" fmla="*/ 3980753 h 6839191"/>
              <a:gd name="connsiteX11775" fmla="*/ 5207785 w 12192439"/>
              <a:gd name="connsiteY11775" fmla="*/ 4013794 h 6839191"/>
              <a:gd name="connsiteX11776" fmla="*/ 5175841 w 12192439"/>
              <a:gd name="connsiteY11776" fmla="*/ 4022811 h 6839191"/>
              <a:gd name="connsiteX11777" fmla="*/ 5180207 w 12192439"/>
              <a:gd name="connsiteY11777" fmla="*/ 3988717 h 6839191"/>
              <a:gd name="connsiteX11778" fmla="*/ 5210989 w 12192439"/>
              <a:gd name="connsiteY11778" fmla="*/ 3980753 h 6839191"/>
              <a:gd name="connsiteX11779" fmla="*/ 5207851 w 12192439"/>
              <a:gd name="connsiteY11779" fmla="*/ 4018752 h 6839191"/>
              <a:gd name="connsiteX11780" fmla="*/ 5212371 w 12192439"/>
              <a:gd name="connsiteY11780" fmla="*/ 4049644 h 6839191"/>
              <a:gd name="connsiteX11781" fmla="*/ 5179088 w 12192439"/>
              <a:gd name="connsiteY11781" fmla="*/ 4059846 h 6839191"/>
              <a:gd name="connsiteX11782" fmla="*/ 5175731 w 12192439"/>
              <a:gd name="connsiteY11782" fmla="*/ 4027836 h 6839191"/>
              <a:gd name="connsiteX11783" fmla="*/ 5207851 w 12192439"/>
              <a:gd name="connsiteY11783" fmla="*/ 4018752 h 6839191"/>
              <a:gd name="connsiteX11784" fmla="*/ 5210265 w 12192439"/>
              <a:gd name="connsiteY11784" fmla="*/ 4018072 h 6839191"/>
              <a:gd name="connsiteX11785" fmla="*/ 5242363 w 12192439"/>
              <a:gd name="connsiteY11785" fmla="*/ 4009077 h 6839191"/>
              <a:gd name="connsiteX11786" fmla="*/ 5247870 w 12192439"/>
              <a:gd name="connsiteY11786" fmla="*/ 4038762 h 6839191"/>
              <a:gd name="connsiteX11787" fmla="*/ 5214631 w 12192439"/>
              <a:gd name="connsiteY11787" fmla="*/ 4048942 h 6839191"/>
              <a:gd name="connsiteX11788" fmla="*/ 5210265 w 12192439"/>
              <a:gd name="connsiteY11788" fmla="*/ 4018072 h 6839191"/>
              <a:gd name="connsiteX11789" fmla="*/ 5249471 w 12192439"/>
              <a:gd name="connsiteY11789" fmla="*/ 4043391 h 6839191"/>
              <a:gd name="connsiteX11790" fmla="*/ 5263864 w 12192439"/>
              <a:gd name="connsiteY11790" fmla="*/ 4070070 h 6839191"/>
              <a:gd name="connsiteX11791" fmla="*/ 5229440 w 12192439"/>
              <a:gd name="connsiteY11791" fmla="*/ 4081522 h 6839191"/>
              <a:gd name="connsiteX11792" fmla="*/ 5216013 w 12192439"/>
              <a:gd name="connsiteY11792" fmla="*/ 4053637 h 6839191"/>
              <a:gd name="connsiteX11793" fmla="*/ 5249471 w 12192439"/>
              <a:gd name="connsiteY11793" fmla="*/ 4043391 h 6839191"/>
              <a:gd name="connsiteX11794" fmla="*/ 5267089 w 12192439"/>
              <a:gd name="connsiteY11794" fmla="*/ 4074260 h 6839191"/>
              <a:gd name="connsiteX11795" fmla="*/ 5267769 w 12192439"/>
              <a:gd name="connsiteY11795" fmla="*/ 4075116 h 6839191"/>
              <a:gd name="connsiteX11796" fmla="*/ 5290586 w 12192439"/>
              <a:gd name="connsiteY11796" fmla="*/ 4096815 h 6839191"/>
              <a:gd name="connsiteX11797" fmla="*/ 5255439 w 12192439"/>
              <a:gd name="connsiteY11797" fmla="*/ 4109496 h 6839191"/>
              <a:gd name="connsiteX11798" fmla="*/ 5233543 w 12192439"/>
              <a:gd name="connsiteY11798" fmla="*/ 4087271 h 6839191"/>
              <a:gd name="connsiteX11799" fmla="*/ 5232446 w 12192439"/>
              <a:gd name="connsiteY11799" fmla="*/ 4085779 h 6839191"/>
              <a:gd name="connsiteX11800" fmla="*/ 5267089 w 12192439"/>
              <a:gd name="connsiteY11800" fmla="*/ 4074260 h 6839191"/>
              <a:gd name="connsiteX11801" fmla="*/ 5295589 w 12192439"/>
              <a:gd name="connsiteY11801" fmla="*/ 4100435 h 6839191"/>
              <a:gd name="connsiteX11802" fmla="*/ 5328016 w 12192439"/>
              <a:gd name="connsiteY11802" fmla="*/ 4118294 h 6839191"/>
              <a:gd name="connsiteX11803" fmla="*/ 5292715 w 12192439"/>
              <a:gd name="connsiteY11803" fmla="*/ 4132160 h 6839191"/>
              <a:gd name="connsiteX11804" fmla="*/ 5260222 w 12192439"/>
              <a:gd name="connsiteY11804" fmla="*/ 4113182 h 6839191"/>
              <a:gd name="connsiteX11805" fmla="*/ 5295589 w 12192439"/>
              <a:gd name="connsiteY11805" fmla="*/ 4100435 h 6839191"/>
              <a:gd name="connsiteX11806" fmla="*/ 5334818 w 12192439"/>
              <a:gd name="connsiteY11806" fmla="*/ 4121146 h 6839191"/>
              <a:gd name="connsiteX11807" fmla="*/ 5372971 w 12192439"/>
              <a:gd name="connsiteY11807" fmla="*/ 4133279 h 6839191"/>
              <a:gd name="connsiteX11808" fmla="*/ 5525190 w 12192439"/>
              <a:gd name="connsiteY11808" fmla="*/ 4147364 h 6839191"/>
              <a:gd name="connsiteX11809" fmla="*/ 5839918 w 12192439"/>
              <a:gd name="connsiteY11809" fmla="*/ 4113379 h 6839191"/>
              <a:gd name="connsiteX11810" fmla="*/ 5897400 w 12192439"/>
              <a:gd name="connsiteY11810" fmla="*/ 4104494 h 6839191"/>
              <a:gd name="connsiteX11811" fmla="*/ 6507571 w 12192439"/>
              <a:gd name="connsiteY11811" fmla="*/ 4010547 h 6839191"/>
              <a:gd name="connsiteX11812" fmla="*/ 8659194 w 12192439"/>
              <a:gd name="connsiteY11812" fmla="*/ 3804027 h 6839191"/>
              <a:gd name="connsiteX11813" fmla="*/ 8748643 w 12192439"/>
              <a:gd name="connsiteY11813" fmla="*/ 3804794 h 6839191"/>
              <a:gd name="connsiteX11814" fmla="*/ 8768982 w 12192439"/>
              <a:gd name="connsiteY11814" fmla="*/ 3804751 h 6839191"/>
              <a:gd name="connsiteX11815" fmla="*/ 8736488 w 12192439"/>
              <a:gd name="connsiteY11815" fmla="*/ 3850298 h 6839191"/>
              <a:gd name="connsiteX11816" fmla="*/ 8734909 w 12192439"/>
              <a:gd name="connsiteY11816" fmla="*/ 3850254 h 6839191"/>
              <a:gd name="connsiteX11817" fmla="*/ 8654652 w 12192439"/>
              <a:gd name="connsiteY11817" fmla="*/ 3847468 h 6839191"/>
              <a:gd name="connsiteX11818" fmla="*/ 6527470 w 12192439"/>
              <a:gd name="connsiteY11818" fmla="*/ 4028099 h 6839191"/>
              <a:gd name="connsiteX11819" fmla="*/ 5866421 w 12192439"/>
              <a:gd name="connsiteY11819" fmla="*/ 4124678 h 6839191"/>
              <a:gd name="connsiteX11820" fmla="*/ 5805845 w 12192439"/>
              <a:gd name="connsiteY11820" fmla="*/ 4133476 h 6839191"/>
              <a:gd name="connsiteX11821" fmla="*/ 5489011 w 12192439"/>
              <a:gd name="connsiteY11821" fmla="*/ 4164543 h 6839191"/>
              <a:gd name="connsiteX11822" fmla="*/ 5488989 w 12192439"/>
              <a:gd name="connsiteY11822" fmla="*/ 4164543 h 6839191"/>
              <a:gd name="connsiteX11823" fmla="*/ 5299362 w 12192439"/>
              <a:gd name="connsiteY11823" fmla="*/ 4135100 h 6839191"/>
              <a:gd name="connsiteX11824" fmla="*/ 5334818 w 12192439"/>
              <a:gd name="connsiteY11824" fmla="*/ 4121146 h 6839191"/>
              <a:gd name="connsiteX11825" fmla="*/ 8775344 w 12192439"/>
              <a:gd name="connsiteY11825" fmla="*/ 3804773 h 6839191"/>
              <a:gd name="connsiteX11826" fmla="*/ 8802374 w 12192439"/>
              <a:gd name="connsiteY11826" fmla="*/ 3804882 h 6839191"/>
              <a:gd name="connsiteX11827" fmla="*/ 8770100 w 12192439"/>
              <a:gd name="connsiteY11827" fmla="*/ 3851219 h 6839191"/>
              <a:gd name="connsiteX11828" fmla="*/ 8742763 w 12192439"/>
              <a:gd name="connsiteY11828" fmla="*/ 3850452 h 6839191"/>
              <a:gd name="connsiteX11829" fmla="*/ 8775344 w 12192439"/>
              <a:gd name="connsiteY11829" fmla="*/ 3804773 h 6839191"/>
              <a:gd name="connsiteX11830" fmla="*/ 8808517 w 12192439"/>
              <a:gd name="connsiteY11830" fmla="*/ 3804970 h 6839191"/>
              <a:gd name="connsiteX11831" fmla="*/ 8834867 w 12192439"/>
              <a:gd name="connsiteY11831" fmla="*/ 3805497 h 6839191"/>
              <a:gd name="connsiteX11832" fmla="*/ 8802944 w 12192439"/>
              <a:gd name="connsiteY11832" fmla="*/ 3852448 h 6839191"/>
              <a:gd name="connsiteX11833" fmla="*/ 8776200 w 12192439"/>
              <a:gd name="connsiteY11833" fmla="*/ 3851417 h 6839191"/>
              <a:gd name="connsiteX11834" fmla="*/ 8808517 w 12192439"/>
              <a:gd name="connsiteY11834" fmla="*/ 3804970 h 6839191"/>
              <a:gd name="connsiteX11835" fmla="*/ 8840769 w 12192439"/>
              <a:gd name="connsiteY11835" fmla="*/ 3805694 h 6839191"/>
              <a:gd name="connsiteX11836" fmla="*/ 8866482 w 12192439"/>
              <a:gd name="connsiteY11836" fmla="*/ 3806835 h 6839191"/>
              <a:gd name="connsiteX11837" fmla="*/ 8834976 w 12192439"/>
              <a:gd name="connsiteY11837" fmla="*/ 3854225 h 6839191"/>
              <a:gd name="connsiteX11838" fmla="*/ 8808802 w 12192439"/>
              <a:gd name="connsiteY11838" fmla="*/ 3852733 h 6839191"/>
              <a:gd name="connsiteX11839" fmla="*/ 8840769 w 12192439"/>
              <a:gd name="connsiteY11839" fmla="*/ 3805694 h 6839191"/>
              <a:gd name="connsiteX11840" fmla="*/ 8872143 w 12192439"/>
              <a:gd name="connsiteY11840" fmla="*/ 3807164 h 6839191"/>
              <a:gd name="connsiteX11841" fmla="*/ 8896737 w 12192439"/>
              <a:gd name="connsiteY11841" fmla="*/ 3809029 h 6839191"/>
              <a:gd name="connsiteX11842" fmla="*/ 8865802 w 12192439"/>
              <a:gd name="connsiteY11842" fmla="*/ 3856704 h 6839191"/>
              <a:gd name="connsiteX11843" fmla="*/ 8840593 w 12192439"/>
              <a:gd name="connsiteY11843" fmla="*/ 3854620 h 6839191"/>
              <a:gd name="connsiteX11844" fmla="*/ 8872143 w 12192439"/>
              <a:gd name="connsiteY11844" fmla="*/ 3807164 h 6839191"/>
              <a:gd name="connsiteX11845" fmla="*/ 8902113 w 12192439"/>
              <a:gd name="connsiteY11845" fmla="*/ 3809534 h 6839191"/>
              <a:gd name="connsiteX11846" fmla="*/ 8925237 w 12192439"/>
              <a:gd name="connsiteY11846" fmla="*/ 3812145 h 6839191"/>
              <a:gd name="connsiteX11847" fmla="*/ 8925676 w 12192439"/>
              <a:gd name="connsiteY11847" fmla="*/ 3812210 h 6839191"/>
              <a:gd name="connsiteX11848" fmla="*/ 8895487 w 12192439"/>
              <a:gd name="connsiteY11848" fmla="*/ 3860039 h 6839191"/>
              <a:gd name="connsiteX11849" fmla="*/ 8871199 w 12192439"/>
              <a:gd name="connsiteY11849" fmla="*/ 3857231 h 6839191"/>
              <a:gd name="connsiteX11850" fmla="*/ 8902113 w 12192439"/>
              <a:gd name="connsiteY11850" fmla="*/ 3809534 h 6839191"/>
              <a:gd name="connsiteX11851" fmla="*/ 8894170 w 12192439"/>
              <a:gd name="connsiteY11851" fmla="*/ 3862080 h 6839191"/>
              <a:gd name="connsiteX11852" fmla="*/ 8863937 w 12192439"/>
              <a:gd name="connsiteY11852" fmla="*/ 3909470 h 6839191"/>
              <a:gd name="connsiteX11853" fmla="*/ 8838970 w 12192439"/>
              <a:gd name="connsiteY11853" fmla="*/ 3906442 h 6839191"/>
              <a:gd name="connsiteX11854" fmla="*/ 8869839 w 12192439"/>
              <a:gd name="connsiteY11854" fmla="*/ 3859315 h 6839191"/>
              <a:gd name="connsiteX11855" fmla="*/ 8894170 w 12192439"/>
              <a:gd name="connsiteY11855" fmla="*/ 3862080 h 6839191"/>
              <a:gd name="connsiteX11856" fmla="*/ 8899326 w 12192439"/>
              <a:gd name="connsiteY11856" fmla="*/ 3862760 h 6839191"/>
              <a:gd name="connsiteX11857" fmla="*/ 8911415 w 12192439"/>
              <a:gd name="connsiteY11857" fmla="*/ 3864493 h 6839191"/>
              <a:gd name="connsiteX11858" fmla="*/ 8922758 w 12192439"/>
              <a:gd name="connsiteY11858" fmla="*/ 3866292 h 6839191"/>
              <a:gd name="connsiteX11859" fmla="*/ 8893183 w 12192439"/>
              <a:gd name="connsiteY11859" fmla="*/ 3913945 h 6839191"/>
              <a:gd name="connsiteX11860" fmla="*/ 8869071 w 12192439"/>
              <a:gd name="connsiteY11860" fmla="*/ 3910194 h 6839191"/>
              <a:gd name="connsiteX11861" fmla="*/ 8899326 w 12192439"/>
              <a:gd name="connsiteY11861" fmla="*/ 3862760 h 6839191"/>
              <a:gd name="connsiteX11862" fmla="*/ 8891976 w 12192439"/>
              <a:gd name="connsiteY11862" fmla="*/ 3915898 h 6839191"/>
              <a:gd name="connsiteX11863" fmla="*/ 8862379 w 12192439"/>
              <a:gd name="connsiteY11863" fmla="*/ 3963069 h 6839191"/>
              <a:gd name="connsiteX11864" fmla="*/ 8837610 w 12192439"/>
              <a:gd name="connsiteY11864" fmla="*/ 3958988 h 6839191"/>
              <a:gd name="connsiteX11865" fmla="*/ 8867821 w 12192439"/>
              <a:gd name="connsiteY11865" fmla="*/ 3912168 h 6839191"/>
              <a:gd name="connsiteX11866" fmla="*/ 8891976 w 12192439"/>
              <a:gd name="connsiteY11866" fmla="*/ 3915898 h 6839191"/>
              <a:gd name="connsiteX11867" fmla="*/ 8861217 w 12192439"/>
              <a:gd name="connsiteY11867" fmla="*/ 3964912 h 6839191"/>
              <a:gd name="connsiteX11868" fmla="*/ 8842985 w 12192439"/>
              <a:gd name="connsiteY11868" fmla="*/ 3993697 h 6839191"/>
              <a:gd name="connsiteX11869" fmla="*/ 8831663 w 12192439"/>
              <a:gd name="connsiteY11869" fmla="*/ 4011490 h 6839191"/>
              <a:gd name="connsiteX11870" fmla="*/ 8806367 w 12192439"/>
              <a:gd name="connsiteY11870" fmla="*/ 4006905 h 6839191"/>
              <a:gd name="connsiteX11871" fmla="*/ 8826552 w 12192439"/>
              <a:gd name="connsiteY11871" fmla="*/ 3976035 h 6839191"/>
              <a:gd name="connsiteX11872" fmla="*/ 8836403 w 12192439"/>
              <a:gd name="connsiteY11872" fmla="*/ 3960853 h 6839191"/>
              <a:gd name="connsiteX11873" fmla="*/ 8861217 w 12192439"/>
              <a:gd name="connsiteY11873" fmla="*/ 3964912 h 6839191"/>
              <a:gd name="connsiteX11874" fmla="*/ 8830544 w 12192439"/>
              <a:gd name="connsiteY11874" fmla="*/ 4013223 h 6839191"/>
              <a:gd name="connsiteX11875" fmla="*/ 8801123 w 12192439"/>
              <a:gd name="connsiteY11875" fmla="*/ 4058968 h 6839191"/>
              <a:gd name="connsiteX11876" fmla="*/ 8775432 w 12192439"/>
              <a:gd name="connsiteY11876" fmla="*/ 4053637 h 6839191"/>
              <a:gd name="connsiteX11877" fmla="*/ 8805226 w 12192439"/>
              <a:gd name="connsiteY11877" fmla="*/ 4008638 h 6839191"/>
              <a:gd name="connsiteX11878" fmla="*/ 8830544 w 12192439"/>
              <a:gd name="connsiteY11878" fmla="*/ 4013223 h 6839191"/>
              <a:gd name="connsiteX11879" fmla="*/ 8800048 w 12192439"/>
              <a:gd name="connsiteY11879" fmla="*/ 4060592 h 6839191"/>
              <a:gd name="connsiteX11880" fmla="*/ 8770912 w 12192439"/>
              <a:gd name="connsiteY11880" fmla="*/ 4105196 h 6839191"/>
              <a:gd name="connsiteX11881" fmla="*/ 8744957 w 12192439"/>
              <a:gd name="connsiteY11881" fmla="*/ 4098965 h 6839191"/>
              <a:gd name="connsiteX11882" fmla="*/ 8774335 w 12192439"/>
              <a:gd name="connsiteY11882" fmla="*/ 4055282 h 6839191"/>
              <a:gd name="connsiteX11883" fmla="*/ 8800048 w 12192439"/>
              <a:gd name="connsiteY11883" fmla="*/ 4060592 h 6839191"/>
              <a:gd name="connsiteX11884" fmla="*/ 8769881 w 12192439"/>
              <a:gd name="connsiteY11884" fmla="*/ 4106775 h 6839191"/>
              <a:gd name="connsiteX11885" fmla="*/ 8698576 w 12192439"/>
              <a:gd name="connsiteY11885" fmla="*/ 4212219 h 6839191"/>
              <a:gd name="connsiteX11886" fmla="*/ 8257036 w 12192439"/>
              <a:gd name="connsiteY11886" fmla="*/ 4819690 h 6839191"/>
              <a:gd name="connsiteX11887" fmla="*/ 7834781 w 12192439"/>
              <a:gd name="connsiteY11887" fmla="*/ 5399452 h 6839191"/>
              <a:gd name="connsiteX11888" fmla="*/ 7584864 w 12192439"/>
              <a:gd name="connsiteY11888" fmla="*/ 5773220 h 6839191"/>
              <a:gd name="connsiteX11889" fmla="*/ 7478608 w 12192439"/>
              <a:gd name="connsiteY11889" fmla="*/ 5960389 h 6839191"/>
              <a:gd name="connsiteX11890" fmla="*/ 7472970 w 12192439"/>
              <a:gd name="connsiteY11890" fmla="*/ 5971271 h 6839191"/>
              <a:gd name="connsiteX11891" fmla="*/ 7365157 w 12192439"/>
              <a:gd name="connsiteY11891" fmla="*/ 6293657 h 6839191"/>
              <a:gd name="connsiteX11892" fmla="*/ 7422289 w 12192439"/>
              <a:gd name="connsiteY11892" fmla="*/ 6431351 h 6839191"/>
              <a:gd name="connsiteX11893" fmla="*/ 7693927 w 12192439"/>
              <a:gd name="connsiteY11893" fmla="*/ 6503336 h 6839191"/>
              <a:gd name="connsiteX11894" fmla="*/ 7852399 w 12192439"/>
              <a:gd name="connsiteY11894" fmla="*/ 6495042 h 6839191"/>
              <a:gd name="connsiteX11895" fmla="*/ 7875062 w 12192439"/>
              <a:gd name="connsiteY11895" fmla="*/ 6493200 h 6839191"/>
              <a:gd name="connsiteX11896" fmla="*/ 8016158 w 12192439"/>
              <a:gd name="connsiteY11896" fmla="*/ 6479421 h 6839191"/>
              <a:gd name="connsiteX11897" fmla="*/ 8001590 w 12192439"/>
              <a:gd name="connsiteY11897" fmla="*/ 6483129 h 6839191"/>
              <a:gd name="connsiteX11898" fmla="*/ 7807641 w 12192439"/>
              <a:gd name="connsiteY11898" fmla="*/ 6505859 h 6839191"/>
              <a:gd name="connsiteX11899" fmla="*/ 7787478 w 12192439"/>
              <a:gd name="connsiteY11899" fmla="*/ 6507768 h 6839191"/>
              <a:gd name="connsiteX11900" fmla="*/ 7346289 w 12192439"/>
              <a:gd name="connsiteY11900" fmla="*/ 6448486 h 6839191"/>
              <a:gd name="connsiteX11901" fmla="*/ 7290364 w 12192439"/>
              <a:gd name="connsiteY11901" fmla="*/ 6311954 h 6839191"/>
              <a:gd name="connsiteX11902" fmla="*/ 7402697 w 12192439"/>
              <a:gd name="connsiteY11902" fmla="*/ 5986169 h 6839191"/>
              <a:gd name="connsiteX11903" fmla="*/ 7408883 w 12192439"/>
              <a:gd name="connsiteY11903" fmla="*/ 5974540 h 6839191"/>
              <a:gd name="connsiteX11904" fmla="*/ 7519395 w 12192439"/>
              <a:gd name="connsiteY11904" fmla="*/ 5784387 h 6839191"/>
              <a:gd name="connsiteX11905" fmla="*/ 7778812 w 12192439"/>
              <a:gd name="connsiteY11905" fmla="*/ 5404717 h 6839191"/>
              <a:gd name="connsiteX11906" fmla="*/ 8229129 w 12192439"/>
              <a:gd name="connsiteY11906" fmla="*/ 4799111 h 6839191"/>
              <a:gd name="connsiteX11907" fmla="*/ 8675737 w 12192439"/>
              <a:gd name="connsiteY11907" fmla="*/ 4198506 h 6839191"/>
              <a:gd name="connsiteX11908" fmla="*/ 8743904 w 12192439"/>
              <a:gd name="connsiteY11908" fmla="*/ 4100522 h 6839191"/>
              <a:gd name="connsiteX11909" fmla="*/ 8769881 w 12192439"/>
              <a:gd name="connsiteY11909" fmla="*/ 4106775 h 6839191"/>
              <a:gd name="connsiteX11910" fmla="*/ 8173358 w 12192439"/>
              <a:gd name="connsiteY11910" fmla="*/ 6449166 h 6839191"/>
              <a:gd name="connsiteX11911" fmla="*/ 8189176 w 12192439"/>
              <a:gd name="connsiteY11911" fmla="*/ 6444998 h 6839191"/>
              <a:gd name="connsiteX11912" fmla="*/ 8195144 w 12192439"/>
              <a:gd name="connsiteY11912" fmla="*/ 6444405 h 6839191"/>
              <a:gd name="connsiteX11913" fmla="*/ 8178469 w 12192439"/>
              <a:gd name="connsiteY11913" fmla="*/ 6448508 h 6839191"/>
              <a:gd name="connsiteX11914" fmla="*/ 8173358 w 12192439"/>
              <a:gd name="connsiteY11914" fmla="*/ 6449166 h 6839191"/>
              <a:gd name="connsiteX11915" fmla="*/ 8404889 w 12192439"/>
              <a:gd name="connsiteY11915" fmla="*/ 6409126 h 6839191"/>
              <a:gd name="connsiteX11916" fmla="*/ 8405832 w 12192439"/>
              <a:gd name="connsiteY11916" fmla="*/ 6409038 h 6839191"/>
              <a:gd name="connsiteX11917" fmla="*/ 8398812 w 12192439"/>
              <a:gd name="connsiteY11917" fmla="*/ 6410596 h 6839191"/>
              <a:gd name="connsiteX11918" fmla="*/ 8404889 w 12192439"/>
              <a:gd name="connsiteY11918" fmla="*/ 6409126 h 6839191"/>
              <a:gd name="connsiteX11919" fmla="*/ 8433894 w 12192439"/>
              <a:gd name="connsiteY11919" fmla="*/ 6402061 h 6839191"/>
              <a:gd name="connsiteX11920" fmla="*/ 8452915 w 12192439"/>
              <a:gd name="connsiteY11920" fmla="*/ 6397366 h 6839191"/>
              <a:gd name="connsiteX11921" fmla="*/ 8459585 w 12192439"/>
              <a:gd name="connsiteY11921" fmla="*/ 6396883 h 6839191"/>
              <a:gd name="connsiteX11922" fmla="*/ 8439335 w 12192439"/>
              <a:gd name="connsiteY11922" fmla="*/ 6401513 h 6839191"/>
              <a:gd name="connsiteX11923" fmla="*/ 8433894 w 12192439"/>
              <a:gd name="connsiteY11923" fmla="*/ 6402061 h 6839191"/>
              <a:gd name="connsiteX11924" fmla="*/ 8476830 w 12192439"/>
              <a:gd name="connsiteY11924" fmla="*/ 6391398 h 6839191"/>
              <a:gd name="connsiteX11925" fmla="*/ 8501512 w 12192439"/>
              <a:gd name="connsiteY11925" fmla="*/ 6385146 h 6839191"/>
              <a:gd name="connsiteX11926" fmla="*/ 8512241 w 12192439"/>
              <a:gd name="connsiteY11926" fmla="*/ 6384531 h 6839191"/>
              <a:gd name="connsiteX11927" fmla="*/ 8486615 w 12192439"/>
              <a:gd name="connsiteY11927" fmla="*/ 6390609 h 6839191"/>
              <a:gd name="connsiteX11928" fmla="*/ 8476830 w 12192439"/>
              <a:gd name="connsiteY11928" fmla="*/ 6391398 h 6839191"/>
              <a:gd name="connsiteX11929" fmla="*/ 8539051 w 12192439"/>
              <a:gd name="connsiteY11929" fmla="*/ 6382930 h 6839191"/>
              <a:gd name="connsiteX11930" fmla="*/ 8546818 w 12192439"/>
              <a:gd name="connsiteY11930" fmla="*/ 6382447 h 6839191"/>
              <a:gd name="connsiteX11931" fmla="*/ 8525515 w 12192439"/>
              <a:gd name="connsiteY11931" fmla="*/ 6387186 h 6839191"/>
              <a:gd name="connsiteX11932" fmla="*/ 8518977 w 12192439"/>
              <a:gd name="connsiteY11932" fmla="*/ 6387778 h 6839191"/>
              <a:gd name="connsiteX11933" fmla="*/ 8539051 w 12192439"/>
              <a:gd name="connsiteY11933" fmla="*/ 6382930 h 6839191"/>
              <a:gd name="connsiteX11934" fmla="*/ 8561803 w 12192439"/>
              <a:gd name="connsiteY11934" fmla="*/ 6377401 h 6839191"/>
              <a:gd name="connsiteX11935" fmla="*/ 8587495 w 12192439"/>
              <a:gd name="connsiteY11935" fmla="*/ 6371039 h 6839191"/>
              <a:gd name="connsiteX11936" fmla="*/ 8599057 w 12192439"/>
              <a:gd name="connsiteY11936" fmla="*/ 6370533 h 6839191"/>
              <a:gd name="connsiteX11937" fmla="*/ 8572685 w 12192439"/>
              <a:gd name="connsiteY11937" fmla="*/ 6376611 h 6839191"/>
              <a:gd name="connsiteX11938" fmla="*/ 8561803 w 12192439"/>
              <a:gd name="connsiteY11938" fmla="*/ 6377401 h 6839191"/>
              <a:gd name="connsiteX11939" fmla="*/ 8624749 w 12192439"/>
              <a:gd name="connsiteY11939" fmla="*/ 6369261 h 6839191"/>
              <a:gd name="connsiteX11940" fmla="*/ 8633349 w 12192439"/>
              <a:gd name="connsiteY11940" fmla="*/ 6368801 h 6839191"/>
              <a:gd name="connsiteX11941" fmla="*/ 8611036 w 12192439"/>
              <a:gd name="connsiteY11941" fmla="*/ 6373605 h 6839191"/>
              <a:gd name="connsiteX11942" fmla="*/ 8603488 w 12192439"/>
              <a:gd name="connsiteY11942" fmla="*/ 6374220 h 6839191"/>
              <a:gd name="connsiteX11943" fmla="*/ 8624749 w 12192439"/>
              <a:gd name="connsiteY11943" fmla="*/ 6369261 h 6839191"/>
              <a:gd name="connsiteX11944" fmla="*/ 8646513 w 12192439"/>
              <a:gd name="connsiteY11944" fmla="*/ 6364083 h 6839191"/>
              <a:gd name="connsiteX11945" fmla="*/ 8673214 w 12192439"/>
              <a:gd name="connsiteY11945" fmla="*/ 6357655 h 6839191"/>
              <a:gd name="connsiteX11946" fmla="*/ 8685280 w 12192439"/>
              <a:gd name="connsiteY11946" fmla="*/ 6357282 h 6839191"/>
              <a:gd name="connsiteX11947" fmla="*/ 8658119 w 12192439"/>
              <a:gd name="connsiteY11947" fmla="*/ 6363360 h 6839191"/>
              <a:gd name="connsiteX11948" fmla="*/ 8646513 w 12192439"/>
              <a:gd name="connsiteY11948" fmla="*/ 6364083 h 6839191"/>
              <a:gd name="connsiteX11949" fmla="*/ 8710029 w 12192439"/>
              <a:gd name="connsiteY11949" fmla="*/ 6356295 h 6839191"/>
              <a:gd name="connsiteX11950" fmla="*/ 8719573 w 12192439"/>
              <a:gd name="connsiteY11950" fmla="*/ 6355900 h 6839191"/>
              <a:gd name="connsiteX11951" fmla="*/ 8696272 w 12192439"/>
              <a:gd name="connsiteY11951" fmla="*/ 6360770 h 6839191"/>
              <a:gd name="connsiteX11952" fmla="*/ 8687562 w 12192439"/>
              <a:gd name="connsiteY11952" fmla="*/ 6361407 h 6839191"/>
              <a:gd name="connsiteX11953" fmla="*/ 8710029 w 12192439"/>
              <a:gd name="connsiteY11953" fmla="*/ 6356295 h 6839191"/>
              <a:gd name="connsiteX11954" fmla="*/ 8730653 w 12192439"/>
              <a:gd name="connsiteY11954" fmla="*/ 6351556 h 6839191"/>
              <a:gd name="connsiteX11955" fmla="*/ 8757880 w 12192439"/>
              <a:gd name="connsiteY11955" fmla="*/ 6345193 h 6839191"/>
              <a:gd name="connsiteX11956" fmla="*/ 8770868 w 12192439"/>
              <a:gd name="connsiteY11956" fmla="*/ 6344930 h 6839191"/>
              <a:gd name="connsiteX11957" fmla="*/ 8743026 w 12192439"/>
              <a:gd name="connsiteY11957" fmla="*/ 6350941 h 6839191"/>
              <a:gd name="connsiteX11958" fmla="*/ 8730653 w 12192439"/>
              <a:gd name="connsiteY11958" fmla="*/ 6351556 h 6839191"/>
              <a:gd name="connsiteX11959" fmla="*/ 8775454 w 12192439"/>
              <a:gd name="connsiteY11959" fmla="*/ 6341024 h 6839191"/>
              <a:gd name="connsiteX11960" fmla="*/ 8806564 w 12192439"/>
              <a:gd name="connsiteY11960" fmla="*/ 6333543 h 6839191"/>
              <a:gd name="connsiteX11961" fmla="*/ 8821878 w 12192439"/>
              <a:gd name="connsiteY11961" fmla="*/ 6333587 h 6839191"/>
              <a:gd name="connsiteX11962" fmla="*/ 8790373 w 12192439"/>
              <a:gd name="connsiteY11962" fmla="*/ 6340630 h 6839191"/>
              <a:gd name="connsiteX11963" fmla="*/ 8775454 w 12192439"/>
              <a:gd name="connsiteY11963" fmla="*/ 6341024 h 6839191"/>
              <a:gd name="connsiteX11964" fmla="*/ 8842173 w 12192439"/>
              <a:gd name="connsiteY11964" fmla="*/ 6333521 h 6839191"/>
              <a:gd name="connsiteX11965" fmla="*/ 8855863 w 12192439"/>
              <a:gd name="connsiteY11965" fmla="*/ 6333411 h 6839191"/>
              <a:gd name="connsiteX11966" fmla="*/ 8827297 w 12192439"/>
              <a:gd name="connsiteY11966" fmla="*/ 6339357 h 6839191"/>
              <a:gd name="connsiteX11967" fmla="*/ 8814265 w 12192439"/>
              <a:gd name="connsiteY11967" fmla="*/ 6339840 h 6839191"/>
              <a:gd name="connsiteX11968" fmla="*/ 8842173 w 12192439"/>
              <a:gd name="connsiteY11968" fmla="*/ 6333521 h 6839191"/>
              <a:gd name="connsiteX11969" fmla="*/ 8878198 w 12192439"/>
              <a:gd name="connsiteY11969" fmla="*/ 6333082 h 6839191"/>
              <a:gd name="connsiteX11970" fmla="*/ 8891845 w 12192439"/>
              <a:gd name="connsiteY11970" fmla="*/ 6332819 h 6839191"/>
              <a:gd name="connsiteX11971" fmla="*/ 8867535 w 12192439"/>
              <a:gd name="connsiteY11971" fmla="*/ 6337492 h 6839191"/>
              <a:gd name="connsiteX11972" fmla="*/ 8854284 w 12192439"/>
              <a:gd name="connsiteY11972" fmla="*/ 6338151 h 6839191"/>
              <a:gd name="connsiteX11973" fmla="*/ 8878198 w 12192439"/>
              <a:gd name="connsiteY11973" fmla="*/ 6333082 h 6839191"/>
              <a:gd name="connsiteX11974" fmla="*/ 8897308 w 12192439"/>
              <a:gd name="connsiteY11974" fmla="*/ 6328979 h 6839191"/>
              <a:gd name="connsiteX11975" fmla="*/ 8925852 w 12192439"/>
              <a:gd name="connsiteY11975" fmla="*/ 6322749 h 6839191"/>
              <a:gd name="connsiteX11976" fmla="*/ 8942416 w 12192439"/>
              <a:gd name="connsiteY11976" fmla="*/ 6322814 h 6839191"/>
              <a:gd name="connsiteX11977" fmla="*/ 8913653 w 12192439"/>
              <a:gd name="connsiteY11977" fmla="*/ 6328563 h 6839191"/>
              <a:gd name="connsiteX11978" fmla="*/ 8897308 w 12192439"/>
              <a:gd name="connsiteY11978" fmla="*/ 6328979 h 6839191"/>
              <a:gd name="connsiteX11979" fmla="*/ 8941977 w 12192439"/>
              <a:gd name="connsiteY11979" fmla="*/ 6319194 h 6839191"/>
              <a:gd name="connsiteX11980" fmla="*/ 8974273 w 12192439"/>
              <a:gd name="connsiteY11980" fmla="*/ 6311954 h 6839191"/>
              <a:gd name="connsiteX11981" fmla="*/ 8992636 w 12192439"/>
              <a:gd name="connsiteY11981" fmla="*/ 6312503 h 6839191"/>
              <a:gd name="connsiteX11982" fmla="*/ 8960363 w 12192439"/>
              <a:gd name="connsiteY11982" fmla="*/ 6319172 h 6839191"/>
              <a:gd name="connsiteX11983" fmla="*/ 8941977 w 12192439"/>
              <a:gd name="connsiteY11983" fmla="*/ 6319194 h 6839191"/>
              <a:gd name="connsiteX11984" fmla="*/ 9011154 w 12192439"/>
              <a:gd name="connsiteY11984" fmla="*/ 6312941 h 6839191"/>
              <a:gd name="connsiteX11985" fmla="*/ 9026358 w 12192439"/>
              <a:gd name="connsiteY11985" fmla="*/ 6313227 h 6839191"/>
              <a:gd name="connsiteX11986" fmla="*/ 8997134 w 12192439"/>
              <a:gd name="connsiteY11986" fmla="*/ 6318800 h 6839191"/>
              <a:gd name="connsiteX11987" fmla="*/ 8982149 w 12192439"/>
              <a:gd name="connsiteY11987" fmla="*/ 6318997 h 6839191"/>
              <a:gd name="connsiteX11988" fmla="*/ 9011154 w 12192439"/>
              <a:gd name="connsiteY11988" fmla="*/ 6312941 h 6839191"/>
              <a:gd name="connsiteX11989" fmla="*/ 9026490 w 12192439"/>
              <a:gd name="connsiteY11989" fmla="*/ 6309694 h 6839191"/>
              <a:gd name="connsiteX11990" fmla="*/ 9059092 w 12192439"/>
              <a:gd name="connsiteY11990" fmla="*/ 6302674 h 6839191"/>
              <a:gd name="connsiteX11991" fmla="*/ 9076271 w 12192439"/>
              <a:gd name="connsiteY11991" fmla="*/ 6303442 h 6839191"/>
              <a:gd name="connsiteX11992" fmla="*/ 9043493 w 12192439"/>
              <a:gd name="connsiteY11992" fmla="*/ 6309914 h 6839191"/>
              <a:gd name="connsiteX11993" fmla="*/ 9026490 w 12192439"/>
              <a:gd name="connsiteY11993" fmla="*/ 6309694 h 6839191"/>
              <a:gd name="connsiteX11994" fmla="*/ 9108479 w 12192439"/>
              <a:gd name="connsiteY11994" fmla="*/ 6301160 h 6839191"/>
              <a:gd name="connsiteX11995" fmla="*/ 9141477 w 12192439"/>
              <a:gd name="connsiteY11995" fmla="*/ 6294402 h 6839191"/>
              <a:gd name="connsiteX11996" fmla="*/ 9159050 w 12192439"/>
              <a:gd name="connsiteY11996" fmla="*/ 6295477 h 6839191"/>
              <a:gd name="connsiteX11997" fmla="*/ 9126031 w 12192439"/>
              <a:gd name="connsiteY11997" fmla="*/ 6301664 h 6839191"/>
              <a:gd name="connsiteX11998" fmla="*/ 9108479 w 12192439"/>
              <a:gd name="connsiteY11998" fmla="*/ 6301160 h 6839191"/>
              <a:gd name="connsiteX11999" fmla="*/ 9175704 w 12192439"/>
              <a:gd name="connsiteY11999" fmla="*/ 6296399 h 6839191"/>
              <a:gd name="connsiteX12000" fmla="*/ 9192092 w 12192439"/>
              <a:gd name="connsiteY12000" fmla="*/ 6297232 h 6839191"/>
              <a:gd name="connsiteX12001" fmla="*/ 9161925 w 12192439"/>
              <a:gd name="connsiteY12001" fmla="*/ 6302367 h 6839191"/>
              <a:gd name="connsiteX12002" fmla="*/ 9145733 w 12192439"/>
              <a:gd name="connsiteY12002" fmla="*/ 6302103 h 6839191"/>
              <a:gd name="connsiteX12003" fmla="*/ 9175704 w 12192439"/>
              <a:gd name="connsiteY12003" fmla="*/ 6296399 h 6839191"/>
              <a:gd name="connsiteX12004" fmla="*/ 9189789 w 12192439"/>
              <a:gd name="connsiteY12004" fmla="*/ 6293700 h 6839191"/>
              <a:gd name="connsiteX12005" fmla="*/ 9223093 w 12192439"/>
              <a:gd name="connsiteY12005" fmla="*/ 6287206 h 6839191"/>
              <a:gd name="connsiteX12006" fmla="*/ 9241040 w 12192439"/>
              <a:gd name="connsiteY12006" fmla="*/ 6288632 h 6839191"/>
              <a:gd name="connsiteX12007" fmla="*/ 9207823 w 12192439"/>
              <a:gd name="connsiteY12007" fmla="*/ 6294490 h 6839191"/>
              <a:gd name="connsiteX12008" fmla="*/ 9189789 w 12192439"/>
              <a:gd name="connsiteY12008" fmla="*/ 6293700 h 6839191"/>
              <a:gd name="connsiteX12009" fmla="*/ 9256903 w 12192439"/>
              <a:gd name="connsiteY12009" fmla="*/ 6289795 h 6839191"/>
              <a:gd name="connsiteX12010" fmla="*/ 9273774 w 12192439"/>
              <a:gd name="connsiteY12010" fmla="*/ 6290914 h 6839191"/>
              <a:gd name="connsiteX12011" fmla="*/ 9243299 w 12192439"/>
              <a:gd name="connsiteY12011" fmla="*/ 6295763 h 6839191"/>
              <a:gd name="connsiteX12012" fmla="*/ 9226516 w 12192439"/>
              <a:gd name="connsiteY12012" fmla="*/ 6295214 h 6839191"/>
              <a:gd name="connsiteX12013" fmla="*/ 9256903 w 12192439"/>
              <a:gd name="connsiteY12013" fmla="*/ 6289795 h 6839191"/>
              <a:gd name="connsiteX12014" fmla="*/ 9270352 w 12192439"/>
              <a:gd name="connsiteY12014" fmla="*/ 6287360 h 6839191"/>
              <a:gd name="connsiteX12015" fmla="*/ 9304183 w 12192439"/>
              <a:gd name="connsiteY12015" fmla="*/ 6281128 h 6839191"/>
              <a:gd name="connsiteX12016" fmla="*/ 9322569 w 12192439"/>
              <a:gd name="connsiteY12016" fmla="*/ 6282928 h 6839191"/>
              <a:gd name="connsiteX12017" fmla="*/ 9288759 w 12192439"/>
              <a:gd name="connsiteY12017" fmla="*/ 6288500 h 6839191"/>
              <a:gd name="connsiteX12018" fmla="*/ 9270352 w 12192439"/>
              <a:gd name="connsiteY12018" fmla="*/ 6287360 h 6839191"/>
              <a:gd name="connsiteX12019" fmla="*/ 9337576 w 12192439"/>
              <a:gd name="connsiteY12019" fmla="*/ 6284288 h 6839191"/>
              <a:gd name="connsiteX12020" fmla="*/ 9355040 w 12192439"/>
              <a:gd name="connsiteY12020" fmla="*/ 6285780 h 6839191"/>
              <a:gd name="connsiteX12021" fmla="*/ 9323842 w 12192439"/>
              <a:gd name="connsiteY12021" fmla="*/ 6290366 h 6839191"/>
              <a:gd name="connsiteX12022" fmla="*/ 9306421 w 12192439"/>
              <a:gd name="connsiteY12022" fmla="*/ 6289488 h 6839191"/>
              <a:gd name="connsiteX12023" fmla="*/ 9337576 w 12192439"/>
              <a:gd name="connsiteY12023" fmla="*/ 6284288 h 6839191"/>
              <a:gd name="connsiteX12024" fmla="*/ 9349577 w 12192439"/>
              <a:gd name="connsiteY12024" fmla="*/ 6282247 h 6839191"/>
              <a:gd name="connsiteX12025" fmla="*/ 9383890 w 12192439"/>
              <a:gd name="connsiteY12025" fmla="*/ 6276346 h 6839191"/>
              <a:gd name="connsiteX12026" fmla="*/ 9402583 w 12192439"/>
              <a:gd name="connsiteY12026" fmla="*/ 6278584 h 6839191"/>
              <a:gd name="connsiteX12027" fmla="*/ 9368401 w 12192439"/>
              <a:gd name="connsiteY12027" fmla="*/ 6283784 h 6839191"/>
              <a:gd name="connsiteX12028" fmla="*/ 9349577 w 12192439"/>
              <a:gd name="connsiteY12028" fmla="*/ 6282247 h 6839191"/>
              <a:gd name="connsiteX12029" fmla="*/ 9416844 w 12192439"/>
              <a:gd name="connsiteY12029" fmla="*/ 6280185 h 6839191"/>
              <a:gd name="connsiteX12030" fmla="*/ 9434507 w 12192439"/>
              <a:gd name="connsiteY12030" fmla="*/ 6282072 h 6839191"/>
              <a:gd name="connsiteX12031" fmla="*/ 9402869 w 12192439"/>
              <a:gd name="connsiteY12031" fmla="*/ 6286284 h 6839191"/>
              <a:gd name="connsiteX12032" fmla="*/ 9385317 w 12192439"/>
              <a:gd name="connsiteY12032" fmla="*/ 6285078 h 6839191"/>
              <a:gd name="connsiteX12033" fmla="*/ 9416844 w 12192439"/>
              <a:gd name="connsiteY12033" fmla="*/ 6280185 h 6839191"/>
              <a:gd name="connsiteX12034" fmla="*/ 9429087 w 12192439"/>
              <a:gd name="connsiteY12034" fmla="*/ 6278277 h 6839191"/>
              <a:gd name="connsiteX12035" fmla="*/ 9463050 w 12192439"/>
              <a:gd name="connsiteY12035" fmla="*/ 6272836 h 6839191"/>
              <a:gd name="connsiteX12036" fmla="*/ 9481940 w 12192439"/>
              <a:gd name="connsiteY12036" fmla="*/ 6275512 h 6839191"/>
              <a:gd name="connsiteX12037" fmla="*/ 9448109 w 12192439"/>
              <a:gd name="connsiteY12037" fmla="*/ 6280229 h 6839191"/>
              <a:gd name="connsiteX12038" fmla="*/ 9429087 w 12192439"/>
              <a:gd name="connsiteY12038" fmla="*/ 6278277 h 6839191"/>
              <a:gd name="connsiteX12039" fmla="*/ 9471629 w 12192439"/>
              <a:gd name="connsiteY12039" fmla="*/ 6271475 h 6839191"/>
              <a:gd name="connsiteX12040" fmla="*/ 9509321 w 12192439"/>
              <a:gd name="connsiteY12040" fmla="*/ 6265288 h 6839191"/>
              <a:gd name="connsiteX12041" fmla="*/ 9528913 w 12192439"/>
              <a:gd name="connsiteY12041" fmla="*/ 6268776 h 6839191"/>
              <a:gd name="connsiteX12042" fmla="*/ 9491440 w 12192439"/>
              <a:gd name="connsiteY12042" fmla="*/ 6274174 h 6839191"/>
              <a:gd name="connsiteX12043" fmla="*/ 9471629 w 12192439"/>
              <a:gd name="connsiteY12043" fmla="*/ 6271475 h 6839191"/>
              <a:gd name="connsiteX12044" fmla="*/ 9540564 w 12192439"/>
              <a:gd name="connsiteY12044" fmla="*/ 6270773 h 6839191"/>
              <a:gd name="connsiteX12045" fmla="*/ 9559696 w 12192439"/>
              <a:gd name="connsiteY12045" fmla="*/ 6273933 h 6839191"/>
              <a:gd name="connsiteX12046" fmla="*/ 9524284 w 12192439"/>
              <a:gd name="connsiteY12046" fmla="*/ 6278321 h 6839191"/>
              <a:gd name="connsiteX12047" fmla="*/ 9504999 w 12192439"/>
              <a:gd name="connsiteY12047" fmla="*/ 6275929 h 6839191"/>
              <a:gd name="connsiteX12048" fmla="*/ 9540564 w 12192439"/>
              <a:gd name="connsiteY12048" fmla="*/ 6270773 h 6839191"/>
              <a:gd name="connsiteX12049" fmla="*/ 9549603 w 12192439"/>
              <a:gd name="connsiteY12049" fmla="*/ 6269435 h 6839191"/>
              <a:gd name="connsiteX12050" fmla="*/ 9587295 w 12192439"/>
              <a:gd name="connsiteY12050" fmla="*/ 6263818 h 6839191"/>
              <a:gd name="connsiteX12051" fmla="*/ 9607064 w 12192439"/>
              <a:gd name="connsiteY12051" fmla="*/ 6267833 h 6839191"/>
              <a:gd name="connsiteX12052" fmla="*/ 9569634 w 12192439"/>
              <a:gd name="connsiteY12052" fmla="*/ 6272682 h 6839191"/>
              <a:gd name="connsiteX12053" fmla="*/ 9549603 w 12192439"/>
              <a:gd name="connsiteY12053" fmla="*/ 6269435 h 6839191"/>
              <a:gd name="connsiteX12054" fmla="*/ 9617946 w 12192439"/>
              <a:gd name="connsiteY12054" fmla="*/ 6270005 h 6839191"/>
              <a:gd name="connsiteX12055" fmla="*/ 9637296 w 12192439"/>
              <a:gd name="connsiteY12055" fmla="*/ 6273713 h 6839191"/>
              <a:gd name="connsiteX12056" fmla="*/ 9601886 w 12192439"/>
              <a:gd name="connsiteY12056" fmla="*/ 6277552 h 6839191"/>
              <a:gd name="connsiteX12057" fmla="*/ 9582337 w 12192439"/>
              <a:gd name="connsiteY12057" fmla="*/ 6274656 h 6839191"/>
              <a:gd name="connsiteX12058" fmla="*/ 9617946 w 12192439"/>
              <a:gd name="connsiteY12058" fmla="*/ 6270005 h 6839191"/>
              <a:gd name="connsiteX12059" fmla="*/ 9626370 w 12192439"/>
              <a:gd name="connsiteY12059" fmla="*/ 6268886 h 6839191"/>
              <a:gd name="connsiteX12060" fmla="*/ 9664085 w 12192439"/>
              <a:gd name="connsiteY12060" fmla="*/ 6263840 h 6839191"/>
              <a:gd name="connsiteX12061" fmla="*/ 9683875 w 12192439"/>
              <a:gd name="connsiteY12061" fmla="*/ 6268470 h 6839191"/>
              <a:gd name="connsiteX12062" fmla="*/ 9646489 w 12192439"/>
              <a:gd name="connsiteY12062" fmla="*/ 6272682 h 6839191"/>
              <a:gd name="connsiteX12063" fmla="*/ 9626370 w 12192439"/>
              <a:gd name="connsiteY12063" fmla="*/ 6268886 h 6839191"/>
              <a:gd name="connsiteX12064" fmla="*/ 9694099 w 12192439"/>
              <a:gd name="connsiteY12064" fmla="*/ 6270773 h 6839191"/>
              <a:gd name="connsiteX12065" fmla="*/ 9713516 w 12192439"/>
              <a:gd name="connsiteY12065" fmla="*/ 6275052 h 6839191"/>
              <a:gd name="connsiteX12066" fmla="*/ 9678105 w 12192439"/>
              <a:gd name="connsiteY12066" fmla="*/ 6278299 h 6839191"/>
              <a:gd name="connsiteX12067" fmla="*/ 9658447 w 12192439"/>
              <a:gd name="connsiteY12067" fmla="*/ 6274854 h 6839191"/>
              <a:gd name="connsiteX12068" fmla="*/ 9694099 w 12192439"/>
              <a:gd name="connsiteY12068" fmla="*/ 6270773 h 6839191"/>
              <a:gd name="connsiteX12069" fmla="*/ 9701910 w 12192439"/>
              <a:gd name="connsiteY12069" fmla="*/ 6269873 h 6839191"/>
              <a:gd name="connsiteX12070" fmla="*/ 9739098 w 12192439"/>
              <a:gd name="connsiteY12070" fmla="*/ 6265507 h 6839191"/>
              <a:gd name="connsiteX12071" fmla="*/ 9758887 w 12192439"/>
              <a:gd name="connsiteY12071" fmla="*/ 6270751 h 6839191"/>
              <a:gd name="connsiteX12072" fmla="*/ 9722116 w 12192439"/>
              <a:gd name="connsiteY12072" fmla="*/ 6274261 h 6839191"/>
              <a:gd name="connsiteX12073" fmla="*/ 9701910 w 12192439"/>
              <a:gd name="connsiteY12073" fmla="*/ 6269873 h 6839191"/>
              <a:gd name="connsiteX12074" fmla="*/ 9768387 w 12192439"/>
              <a:gd name="connsiteY12074" fmla="*/ 6273186 h 6839191"/>
              <a:gd name="connsiteX12075" fmla="*/ 9787695 w 12192439"/>
              <a:gd name="connsiteY12075" fmla="*/ 6278057 h 6839191"/>
              <a:gd name="connsiteX12076" fmla="*/ 9787848 w 12192439"/>
              <a:gd name="connsiteY12076" fmla="*/ 6278101 h 6839191"/>
              <a:gd name="connsiteX12077" fmla="*/ 9752985 w 12192439"/>
              <a:gd name="connsiteY12077" fmla="*/ 6280646 h 6839191"/>
              <a:gd name="connsiteX12078" fmla="*/ 9733174 w 12192439"/>
              <a:gd name="connsiteY12078" fmla="*/ 6276587 h 6839191"/>
              <a:gd name="connsiteX12079" fmla="*/ 9768387 w 12192439"/>
              <a:gd name="connsiteY12079" fmla="*/ 6273186 h 6839191"/>
              <a:gd name="connsiteX12080" fmla="*/ 9776089 w 12192439"/>
              <a:gd name="connsiteY12080" fmla="*/ 6272440 h 6839191"/>
              <a:gd name="connsiteX12081" fmla="*/ 9812991 w 12192439"/>
              <a:gd name="connsiteY12081" fmla="*/ 6268755 h 6839191"/>
              <a:gd name="connsiteX12082" fmla="*/ 9832672 w 12192439"/>
              <a:gd name="connsiteY12082" fmla="*/ 6274656 h 6839191"/>
              <a:gd name="connsiteX12083" fmla="*/ 9796251 w 12192439"/>
              <a:gd name="connsiteY12083" fmla="*/ 6277465 h 6839191"/>
              <a:gd name="connsiteX12084" fmla="*/ 9776089 w 12192439"/>
              <a:gd name="connsiteY12084" fmla="*/ 6272440 h 6839191"/>
              <a:gd name="connsiteX12085" fmla="*/ 9841513 w 12192439"/>
              <a:gd name="connsiteY12085" fmla="*/ 6277246 h 6839191"/>
              <a:gd name="connsiteX12086" fmla="*/ 9860995 w 12192439"/>
              <a:gd name="connsiteY12086" fmla="*/ 6282796 h 6839191"/>
              <a:gd name="connsiteX12087" fmla="*/ 9826375 w 12192439"/>
              <a:gd name="connsiteY12087" fmla="*/ 6284661 h 6839191"/>
              <a:gd name="connsiteX12088" fmla="*/ 9806497 w 12192439"/>
              <a:gd name="connsiteY12088" fmla="*/ 6279966 h 6839191"/>
              <a:gd name="connsiteX12089" fmla="*/ 9841513 w 12192439"/>
              <a:gd name="connsiteY12089" fmla="*/ 6277246 h 6839191"/>
              <a:gd name="connsiteX12090" fmla="*/ 9849016 w 12192439"/>
              <a:gd name="connsiteY12090" fmla="*/ 6276631 h 6839191"/>
              <a:gd name="connsiteX12091" fmla="*/ 9885371 w 12192439"/>
              <a:gd name="connsiteY12091" fmla="*/ 6273713 h 6839191"/>
              <a:gd name="connsiteX12092" fmla="*/ 9904919 w 12192439"/>
              <a:gd name="connsiteY12092" fmla="*/ 6280317 h 6839191"/>
              <a:gd name="connsiteX12093" fmla="*/ 9869135 w 12192439"/>
              <a:gd name="connsiteY12093" fmla="*/ 6282357 h 6839191"/>
              <a:gd name="connsiteX12094" fmla="*/ 9849016 w 12192439"/>
              <a:gd name="connsiteY12094" fmla="*/ 6276631 h 6839191"/>
              <a:gd name="connsiteX12095" fmla="*/ 9913081 w 12192439"/>
              <a:gd name="connsiteY12095" fmla="*/ 6283015 h 6839191"/>
              <a:gd name="connsiteX12096" fmla="*/ 9932498 w 12192439"/>
              <a:gd name="connsiteY12096" fmla="*/ 6289291 h 6839191"/>
              <a:gd name="connsiteX12097" fmla="*/ 9898667 w 12192439"/>
              <a:gd name="connsiteY12097" fmla="*/ 6290409 h 6839191"/>
              <a:gd name="connsiteX12098" fmla="*/ 9878702 w 12192439"/>
              <a:gd name="connsiteY12098" fmla="*/ 6284990 h 6839191"/>
              <a:gd name="connsiteX12099" fmla="*/ 9913081 w 12192439"/>
              <a:gd name="connsiteY12099" fmla="*/ 6283015 h 6839191"/>
              <a:gd name="connsiteX12100" fmla="*/ 9918763 w 12192439"/>
              <a:gd name="connsiteY12100" fmla="*/ 6282687 h 6839191"/>
              <a:gd name="connsiteX12101" fmla="*/ 9955952 w 12192439"/>
              <a:gd name="connsiteY12101" fmla="*/ 6280449 h 6839191"/>
              <a:gd name="connsiteX12102" fmla="*/ 9975281 w 12192439"/>
              <a:gd name="connsiteY12102" fmla="*/ 6287776 h 6839191"/>
              <a:gd name="connsiteX12103" fmla="*/ 9938751 w 12192439"/>
              <a:gd name="connsiteY12103" fmla="*/ 6289093 h 6839191"/>
              <a:gd name="connsiteX12104" fmla="*/ 9918763 w 12192439"/>
              <a:gd name="connsiteY12104" fmla="*/ 6282687 h 6839191"/>
              <a:gd name="connsiteX12105" fmla="*/ 9910580 w 12192439"/>
              <a:gd name="connsiteY12105" fmla="*/ 6279988 h 6839191"/>
              <a:gd name="connsiteX12106" fmla="*/ 9890570 w 12192439"/>
              <a:gd name="connsiteY12106" fmla="*/ 6273296 h 6839191"/>
              <a:gd name="connsiteX12107" fmla="*/ 9929492 w 12192439"/>
              <a:gd name="connsiteY12107" fmla="*/ 6270071 h 6839191"/>
              <a:gd name="connsiteX12108" fmla="*/ 9948843 w 12192439"/>
              <a:gd name="connsiteY12108" fmla="*/ 6277706 h 6839191"/>
              <a:gd name="connsiteX12109" fmla="*/ 9910580 w 12192439"/>
              <a:gd name="connsiteY12109" fmla="*/ 6279988 h 6839191"/>
              <a:gd name="connsiteX12110" fmla="*/ 9882870 w 12192439"/>
              <a:gd name="connsiteY12110" fmla="*/ 6270642 h 6839191"/>
              <a:gd name="connsiteX12111" fmla="*/ 9862883 w 12192439"/>
              <a:gd name="connsiteY12111" fmla="*/ 6263664 h 6839191"/>
              <a:gd name="connsiteX12112" fmla="*/ 9903449 w 12192439"/>
              <a:gd name="connsiteY12112" fmla="*/ 6259452 h 6839191"/>
              <a:gd name="connsiteX12113" fmla="*/ 9922757 w 12192439"/>
              <a:gd name="connsiteY12113" fmla="*/ 6267351 h 6839191"/>
              <a:gd name="connsiteX12114" fmla="*/ 9882870 w 12192439"/>
              <a:gd name="connsiteY12114" fmla="*/ 6270642 h 6839191"/>
              <a:gd name="connsiteX12115" fmla="*/ 9855554 w 12192439"/>
              <a:gd name="connsiteY12115" fmla="*/ 6261054 h 6839191"/>
              <a:gd name="connsiteX12116" fmla="*/ 9835634 w 12192439"/>
              <a:gd name="connsiteY12116" fmla="*/ 6253791 h 6839191"/>
              <a:gd name="connsiteX12117" fmla="*/ 9877758 w 12192439"/>
              <a:gd name="connsiteY12117" fmla="*/ 6248570 h 6839191"/>
              <a:gd name="connsiteX12118" fmla="*/ 9896978 w 12192439"/>
              <a:gd name="connsiteY12118" fmla="*/ 6256753 h 6839191"/>
              <a:gd name="connsiteX12119" fmla="*/ 9855554 w 12192439"/>
              <a:gd name="connsiteY12119" fmla="*/ 6261054 h 6839191"/>
              <a:gd name="connsiteX12120" fmla="*/ 9828613 w 12192439"/>
              <a:gd name="connsiteY12120" fmla="*/ 6251159 h 6839191"/>
              <a:gd name="connsiteX12121" fmla="*/ 9808867 w 12192439"/>
              <a:gd name="connsiteY12121" fmla="*/ 6243655 h 6839191"/>
              <a:gd name="connsiteX12122" fmla="*/ 9852439 w 12192439"/>
              <a:gd name="connsiteY12122" fmla="*/ 6237424 h 6839191"/>
              <a:gd name="connsiteX12123" fmla="*/ 9871505 w 12192439"/>
              <a:gd name="connsiteY12123" fmla="*/ 6245849 h 6839191"/>
              <a:gd name="connsiteX12124" fmla="*/ 9828613 w 12192439"/>
              <a:gd name="connsiteY12124" fmla="*/ 6251159 h 6839191"/>
              <a:gd name="connsiteX12125" fmla="*/ 9802109 w 12192439"/>
              <a:gd name="connsiteY12125" fmla="*/ 6241023 h 6839191"/>
              <a:gd name="connsiteX12126" fmla="*/ 9782516 w 12192439"/>
              <a:gd name="connsiteY12126" fmla="*/ 6233234 h 6839191"/>
              <a:gd name="connsiteX12127" fmla="*/ 9827516 w 12192439"/>
              <a:gd name="connsiteY12127" fmla="*/ 6226016 h 6839191"/>
              <a:gd name="connsiteX12128" fmla="*/ 9846406 w 12192439"/>
              <a:gd name="connsiteY12128" fmla="*/ 6234704 h 6839191"/>
              <a:gd name="connsiteX12129" fmla="*/ 9802109 w 12192439"/>
              <a:gd name="connsiteY12129" fmla="*/ 6241023 h 6839191"/>
              <a:gd name="connsiteX12130" fmla="*/ 9776001 w 12192439"/>
              <a:gd name="connsiteY12130" fmla="*/ 6230601 h 6839191"/>
              <a:gd name="connsiteX12131" fmla="*/ 9756628 w 12192439"/>
              <a:gd name="connsiteY12131" fmla="*/ 6222571 h 6839191"/>
              <a:gd name="connsiteX12132" fmla="*/ 9802986 w 12192439"/>
              <a:gd name="connsiteY12132" fmla="*/ 6214322 h 6839191"/>
              <a:gd name="connsiteX12133" fmla="*/ 9821679 w 12192439"/>
              <a:gd name="connsiteY12133" fmla="*/ 6223251 h 6839191"/>
              <a:gd name="connsiteX12134" fmla="*/ 9776001 w 12192439"/>
              <a:gd name="connsiteY12134" fmla="*/ 6230601 h 6839191"/>
              <a:gd name="connsiteX12135" fmla="*/ 9750309 w 12192439"/>
              <a:gd name="connsiteY12135" fmla="*/ 6219872 h 6839191"/>
              <a:gd name="connsiteX12136" fmla="*/ 9731177 w 12192439"/>
              <a:gd name="connsiteY12136" fmla="*/ 6211601 h 6839191"/>
              <a:gd name="connsiteX12137" fmla="*/ 9768958 w 12192439"/>
              <a:gd name="connsiteY12137" fmla="*/ 6204295 h 6839191"/>
              <a:gd name="connsiteX12138" fmla="*/ 9778875 w 12192439"/>
              <a:gd name="connsiteY12138" fmla="*/ 6202364 h 6839191"/>
              <a:gd name="connsiteX12139" fmla="*/ 9797304 w 12192439"/>
              <a:gd name="connsiteY12139" fmla="*/ 6211535 h 6839191"/>
              <a:gd name="connsiteX12140" fmla="*/ 9750309 w 12192439"/>
              <a:gd name="connsiteY12140" fmla="*/ 6219872 h 6839191"/>
              <a:gd name="connsiteX12141" fmla="*/ 9768211 w 12192439"/>
              <a:gd name="connsiteY12141" fmla="*/ 6200521 h 6839191"/>
              <a:gd name="connsiteX12142" fmla="*/ 9725034 w 12192439"/>
              <a:gd name="connsiteY12142" fmla="*/ 6208880 h 6839191"/>
              <a:gd name="connsiteX12143" fmla="*/ 9706144 w 12192439"/>
              <a:gd name="connsiteY12143" fmla="*/ 6200368 h 6839191"/>
              <a:gd name="connsiteX12144" fmla="*/ 9730212 w 12192439"/>
              <a:gd name="connsiteY12144" fmla="*/ 6195322 h 6839191"/>
              <a:gd name="connsiteX12145" fmla="*/ 9755158 w 12192439"/>
              <a:gd name="connsiteY12145" fmla="*/ 6190122 h 6839191"/>
              <a:gd name="connsiteX12146" fmla="*/ 9773324 w 12192439"/>
              <a:gd name="connsiteY12146" fmla="*/ 6199534 h 6839191"/>
              <a:gd name="connsiteX12147" fmla="*/ 9768211 w 12192439"/>
              <a:gd name="connsiteY12147" fmla="*/ 6200521 h 6839191"/>
              <a:gd name="connsiteX12148" fmla="*/ 9729400 w 12192439"/>
              <a:gd name="connsiteY12148" fmla="*/ 6191460 h 6839191"/>
              <a:gd name="connsiteX12149" fmla="*/ 9700176 w 12192439"/>
              <a:gd name="connsiteY12149" fmla="*/ 6197582 h 6839191"/>
              <a:gd name="connsiteX12150" fmla="*/ 9681571 w 12192439"/>
              <a:gd name="connsiteY12150" fmla="*/ 6188828 h 6839191"/>
              <a:gd name="connsiteX12151" fmla="*/ 9692102 w 12192439"/>
              <a:gd name="connsiteY12151" fmla="*/ 6186458 h 6839191"/>
              <a:gd name="connsiteX12152" fmla="*/ 9731814 w 12192439"/>
              <a:gd name="connsiteY12152" fmla="*/ 6177572 h 6839191"/>
              <a:gd name="connsiteX12153" fmla="*/ 9749694 w 12192439"/>
              <a:gd name="connsiteY12153" fmla="*/ 6187226 h 6839191"/>
              <a:gd name="connsiteX12154" fmla="*/ 9729400 w 12192439"/>
              <a:gd name="connsiteY12154" fmla="*/ 6191460 h 6839191"/>
              <a:gd name="connsiteX12155" fmla="*/ 9691225 w 12192439"/>
              <a:gd name="connsiteY12155" fmla="*/ 6182531 h 6839191"/>
              <a:gd name="connsiteX12156" fmla="*/ 9675714 w 12192439"/>
              <a:gd name="connsiteY12156" fmla="*/ 6185997 h 6839191"/>
              <a:gd name="connsiteX12157" fmla="*/ 9657415 w 12192439"/>
              <a:gd name="connsiteY12157" fmla="*/ 6176980 h 6839191"/>
              <a:gd name="connsiteX12158" fmla="*/ 9708887 w 12192439"/>
              <a:gd name="connsiteY12158" fmla="*/ 6164760 h 6839191"/>
              <a:gd name="connsiteX12159" fmla="*/ 9726460 w 12192439"/>
              <a:gd name="connsiteY12159" fmla="*/ 6174633 h 6839191"/>
              <a:gd name="connsiteX12160" fmla="*/ 9691225 w 12192439"/>
              <a:gd name="connsiteY12160" fmla="*/ 6182531 h 6839191"/>
              <a:gd name="connsiteX12161" fmla="*/ 9653554 w 12192439"/>
              <a:gd name="connsiteY12161" fmla="*/ 6173667 h 6839191"/>
              <a:gd name="connsiteX12162" fmla="*/ 9651689 w 12192439"/>
              <a:gd name="connsiteY12162" fmla="*/ 6174106 h 6839191"/>
              <a:gd name="connsiteX12163" fmla="*/ 9633699 w 12192439"/>
              <a:gd name="connsiteY12163" fmla="*/ 6164869 h 6839191"/>
              <a:gd name="connsiteX12164" fmla="*/ 9686355 w 12192439"/>
              <a:gd name="connsiteY12164" fmla="*/ 6151662 h 6839191"/>
              <a:gd name="connsiteX12165" fmla="*/ 9703621 w 12192439"/>
              <a:gd name="connsiteY12165" fmla="*/ 6161776 h 6839191"/>
              <a:gd name="connsiteX12166" fmla="*/ 9653554 w 12192439"/>
              <a:gd name="connsiteY12166" fmla="*/ 6173667 h 6839191"/>
              <a:gd name="connsiteX12167" fmla="*/ 9628082 w 12192439"/>
              <a:gd name="connsiteY12167" fmla="*/ 6161907 h 6839191"/>
              <a:gd name="connsiteX12168" fmla="*/ 9610135 w 12192439"/>
              <a:gd name="connsiteY12168" fmla="*/ 6152275 h 6839191"/>
              <a:gd name="connsiteX12169" fmla="*/ 9664063 w 12192439"/>
              <a:gd name="connsiteY12169" fmla="*/ 6138146 h 6839191"/>
              <a:gd name="connsiteX12170" fmla="*/ 9681199 w 12192439"/>
              <a:gd name="connsiteY12170" fmla="*/ 6148590 h 6839191"/>
              <a:gd name="connsiteX12171" fmla="*/ 9628082 w 12192439"/>
              <a:gd name="connsiteY12171" fmla="*/ 6161907 h 6839191"/>
              <a:gd name="connsiteX12172" fmla="*/ 9604585 w 12192439"/>
              <a:gd name="connsiteY12172" fmla="*/ 6149248 h 6839191"/>
              <a:gd name="connsiteX12173" fmla="*/ 9587318 w 12192439"/>
              <a:gd name="connsiteY12173" fmla="*/ 6139551 h 6839191"/>
              <a:gd name="connsiteX12174" fmla="*/ 9642387 w 12192439"/>
              <a:gd name="connsiteY12174" fmla="*/ 6124478 h 6839191"/>
              <a:gd name="connsiteX12175" fmla="*/ 9659018 w 12192439"/>
              <a:gd name="connsiteY12175" fmla="*/ 6135009 h 6839191"/>
              <a:gd name="connsiteX12176" fmla="*/ 9604585 w 12192439"/>
              <a:gd name="connsiteY12176" fmla="*/ 6149248 h 6839191"/>
              <a:gd name="connsiteX12177" fmla="*/ 9581877 w 12192439"/>
              <a:gd name="connsiteY12177" fmla="*/ 6136457 h 6839191"/>
              <a:gd name="connsiteX12178" fmla="*/ 9564895 w 12192439"/>
              <a:gd name="connsiteY12178" fmla="*/ 6126540 h 6839191"/>
              <a:gd name="connsiteX12179" fmla="*/ 9621105 w 12192439"/>
              <a:gd name="connsiteY12179" fmla="*/ 6110480 h 6839191"/>
              <a:gd name="connsiteX12180" fmla="*/ 9637428 w 12192439"/>
              <a:gd name="connsiteY12180" fmla="*/ 6121253 h 6839191"/>
              <a:gd name="connsiteX12181" fmla="*/ 9581877 w 12192439"/>
              <a:gd name="connsiteY12181" fmla="*/ 6136457 h 6839191"/>
              <a:gd name="connsiteX12182" fmla="*/ 9559585 w 12192439"/>
              <a:gd name="connsiteY12182" fmla="*/ 6123359 h 6839191"/>
              <a:gd name="connsiteX12183" fmla="*/ 9542911 w 12192439"/>
              <a:gd name="connsiteY12183" fmla="*/ 6113223 h 6839191"/>
              <a:gd name="connsiteX12184" fmla="*/ 9600262 w 12192439"/>
              <a:gd name="connsiteY12184" fmla="*/ 6096197 h 6839191"/>
              <a:gd name="connsiteX12185" fmla="*/ 9616212 w 12192439"/>
              <a:gd name="connsiteY12185" fmla="*/ 6107189 h 6839191"/>
              <a:gd name="connsiteX12186" fmla="*/ 9559585 w 12192439"/>
              <a:gd name="connsiteY12186" fmla="*/ 6123359 h 6839191"/>
              <a:gd name="connsiteX12187" fmla="*/ 9537689 w 12192439"/>
              <a:gd name="connsiteY12187" fmla="*/ 6109954 h 6839191"/>
              <a:gd name="connsiteX12188" fmla="*/ 9521366 w 12192439"/>
              <a:gd name="connsiteY12188" fmla="*/ 6099576 h 6839191"/>
              <a:gd name="connsiteX12189" fmla="*/ 9579792 w 12192439"/>
              <a:gd name="connsiteY12189" fmla="*/ 6081607 h 6839191"/>
              <a:gd name="connsiteX12190" fmla="*/ 9595413 w 12192439"/>
              <a:gd name="connsiteY12190" fmla="*/ 6092819 h 6839191"/>
              <a:gd name="connsiteX12191" fmla="*/ 9537689 w 12192439"/>
              <a:gd name="connsiteY12191" fmla="*/ 6109954 h 6839191"/>
              <a:gd name="connsiteX12192" fmla="*/ 9516233 w 12192439"/>
              <a:gd name="connsiteY12192" fmla="*/ 6096219 h 6839191"/>
              <a:gd name="connsiteX12193" fmla="*/ 9500238 w 12192439"/>
              <a:gd name="connsiteY12193" fmla="*/ 6085600 h 6839191"/>
              <a:gd name="connsiteX12194" fmla="*/ 9559740 w 12192439"/>
              <a:gd name="connsiteY12194" fmla="*/ 6066710 h 6839191"/>
              <a:gd name="connsiteX12195" fmla="*/ 9575054 w 12192439"/>
              <a:gd name="connsiteY12195" fmla="*/ 6078141 h 6839191"/>
              <a:gd name="connsiteX12196" fmla="*/ 9516233 w 12192439"/>
              <a:gd name="connsiteY12196" fmla="*/ 6096219 h 6839191"/>
              <a:gd name="connsiteX12197" fmla="*/ 9495148 w 12192439"/>
              <a:gd name="connsiteY12197" fmla="*/ 6082178 h 6839191"/>
              <a:gd name="connsiteX12198" fmla="*/ 9484244 w 12192439"/>
              <a:gd name="connsiteY12198" fmla="*/ 6074674 h 6839191"/>
              <a:gd name="connsiteX12199" fmla="*/ 9479439 w 12192439"/>
              <a:gd name="connsiteY12199" fmla="*/ 6071361 h 6839191"/>
              <a:gd name="connsiteX12200" fmla="*/ 9539950 w 12192439"/>
              <a:gd name="connsiteY12200" fmla="*/ 6051528 h 6839191"/>
              <a:gd name="connsiteX12201" fmla="*/ 9549932 w 12192439"/>
              <a:gd name="connsiteY12201" fmla="*/ 6059185 h 6839191"/>
              <a:gd name="connsiteX12202" fmla="*/ 9555088 w 12192439"/>
              <a:gd name="connsiteY12202" fmla="*/ 6063134 h 6839191"/>
              <a:gd name="connsiteX12203" fmla="*/ 9495148 w 12192439"/>
              <a:gd name="connsiteY12203" fmla="*/ 6082178 h 6839191"/>
              <a:gd name="connsiteX12204" fmla="*/ 9474349 w 12192439"/>
              <a:gd name="connsiteY12204" fmla="*/ 6067873 h 6839191"/>
              <a:gd name="connsiteX12205" fmla="*/ 9458289 w 12192439"/>
              <a:gd name="connsiteY12205" fmla="*/ 6057057 h 6839191"/>
              <a:gd name="connsiteX12206" fmla="*/ 9519786 w 12192439"/>
              <a:gd name="connsiteY12206" fmla="*/ 6036323 h 6839191"/>
              <a:gd name="connsiteX12207" fmla="*/ 9523472 w 12192439"/>
              <a:gd name="connsiteY12207" fmla="*/ 6039088 h 6839191"/>
              <a:gd name="connsiteX12208" fmla="*/ 9535210 w 12192439"/>
              <a:gd name="connsiteY12208" fmla="*/ 6047930 h 6839191"/>
              <a:gd name="connsiteX12209" fmla="*/ 9474349 w 12192439"/>
              <a:gd name="connsiteY12209" fmla="*/ 6067873 h 6839191"/>
              <a:gd name="connsiteX12210" fmla="*/ 9453045 w 12192439"/>
              <a:gd name="connsiteY12210" fmla="*/ 6053546 h 6839191"/>
              <a:gd name="connsiteX12211" fmla="*/ 9436832 w 12192439"/>
              <a:gd name="connsiteY12211" fmla="*/ 6042686 h 6839191"/>
              <a:gd name="connsiteX12212" fmla="*/ 9499558 w 12192439"/>
              <a:gd name="connsiteY12212" fmla="*/ 6020966 h 6839191"/>
              <a:gd name="connsiteX12213" fmla="*/ 9514960 w 12192439"/>
              <a:gd name="connsiteY12213" fmla="*/ 6032681 h 6839191"/>
              <a:gd name="connsiteX12214" fmla="*/ 9453045 w 12192439"/>
              <a:gd name="connsiteY12214" fmla="*/ 6053546 h 6839191"/>
              <a:gd name="connsiteX12215" fmla="*/ 9450281 w 12192439"/>
              <a:gd name="connsiteY12215" fmla="*/ 6054468 h 6839191"/>
              <a:gd name="connsiteX12216" fmla="*/ 9389419 w 12192439"/>
              <a:gd name="connsiteY12216" fmla="*/ 6075069 h 6839191"/>
              <a:gd name="connsiteX12217" fmla="*/ 9384154 w 12192439"/>
              <a:gd name="connsiteY12217" fmla="*/ 6071932 h 6839191"/>
              <a:gd name="connsiteX12218" fmla="*/ 9372526 w 12192439"/>
              <a:gd name="connsiteY12218" fmla="*/ 6065020 h 6839191"/>
              <a:gd name="connsiteX12219" fmla="*/ 9434111 w 12192439"/>
              <a:gd name="connsiteY12219" fmla="*/ 6043629 h 6839191"/>
              <a:gd name="connsiteX12220" fmla="*/ 9450281 w 12192439"/>
              <a:gd name="connsiteY12220" fmla="*/ 6054468 h 6839191"/>
              <a:gd name="connsiteX12221" fmla="*/ 9366843 w 12192439"/>
              <a:gd name="connsiteY12221" fmla="*/ 6061598 h 6839191"/>
              <a:gd name="connsiteX12222" fmla="*/ 9350147 w 12192439"/>
              <a:gd name="connsiteY12222" fmla="*/ 6051418 h 6839191"/>
              <a:gd name="connsiteX12223" fmla="*/ 9412961 w 12192439"/>
              <a:gd name="connsiteY12223" fmla="*/ 6029039 h 6839191"/>
              <a:gd name="connsiteX12224" fmla="*/ 9428867 w 12192439"/>
              <a:gd name="connsiteY12224" fmla="*/ 6040053 h 6839191"/>
              <a:gd name="connsiteX12225" fmla="*/ 9366843 w 12192439"/>
              <a:gd name="connsiteY12225" fmla="*/ 6061598 h 6839191"/>
              <a:gd name="connsiteX12226" fmla="*/ 9363882 w 12192439"/>
              <a:gd name="connsiteY12226" fmla="*/ 6062629 h 6839191"/>
              <a:gd name="connsiteX12227" fmla="*/ 9304666 w 12192439"/>
              <a:gd name="connsiteY12227" fmla="*/ 6083231 h 6839191"/>
              <a:gd name="connsiteX12228" fmla="*/ 9302976 w 12192439"/>
              <a:gd name="connsiteY12228" fmla="*/ 6083823 h 6839191"/>
              <a:gd name="connsiteX12229" fmla="*/ 9285600 w 12192439"/>
              <a:gd name="connsiteY12229" fmla="*/ 6074477 h 6839191"/>
              <a:gd name="connsiteX12230" fmla="*/ 9347251 w 12192439"/>
              <a:gd name="connsiteY12230" fmla="*/ 6052449 h 6839191"/>
              <a:gd name="connsiteX12231" fmla="*/ 9363882 w 12192439"/>
              <a:gd name="connsiteY12231" fmla="*/ 6062629 h 6839191"/>
              <a:gd name="connsiteX12232" fmla="*/ 9291678 w 12192439"/>
              <a:gd name="connsiteY12232" fmla="*/ 4438901 h 6839191"/>
              <a:gd name="connsiteX12233" fmla="*/ 9285249 w 12192439"/>
              <a:gd name="connsiteY12233" fmla="*/ 4574292 h 6839191"/>
              <a:gd name="connsiteX12234" fmla="*/ 9198213 w 12192439"/>
              <a:gd name="connsiteY12234" fmla="*/ 5110328 h 6839191"/>
              <a:gd name="connsiteX12235" fmla="*/ 9150473 w 12192439"/>
              <a:gd name="connsiteY12235" fmla="*/ 5344295 h 6839191"/>
              <a:gd name="connsiteX12236" fmla="*/ 9113284 w 12192439"/>
              <a:gd name="connsiteY12236" fmla="*/ 5582738 h 6839191"/>
              <a:gd name="connsiteX12237" fmla="*/ 9104004 w 12192439"/>
              <a:gd name="connsiteY12237" fmla="*/ 5697835 h 6839191"/>
              <a:gd name="connsiteX12238" fmla="*/ 9114381 w 12192439"/>
              <a:gd name="connsiteY12238" fmla="*/ 5890357 h 6839191"/>
              <a:gd name="connsiteX12239" fmla="*/ 9276407 w 12192439"/>
              <a:gd name="connsiteY12239" fmla="*/ 6072261 h 6839191"/>
              <a:gd name="connsiteX12240" fmla="*/ 9266907 w 12192439"/>
              <a:gd name="connsiteY12240" fmla="*/ 6075640 h 6839191"/>
              <a:gd name="connsiteX12241" fmla="*/ 9215480 w 12192439"/>
              <a:gd name="connsiteY12241" fmla="*/ 6094003 h 6839191"/>
              <a:gd name="connsiteX12242" fmla="*/ 9037416 w 12192439"/>
              <a:gd name="connsiteY12242" fmla="*/ 5908150 h 6839191"/>
              <a:gd name="connsiteX12243" fmla="*/ 9032611 w 12192439"/>
              <a:gd name="connsiteY12243" fmla="*/ 5711306 h 6839191"/>
              <a:gd name="connsiteX12244" fmla="*/ 9032699 w 12192439"/>
              <a:gd name="connsiteY12244" fmla="*/ 5709946 h 6839191"/>
              <a:gd name="connsiteX12245" fmla="*/ 9046367 w 12192439"/>
              <a:gd name="connsiteY12245" fmla="*/ 5591777 h 6839191"/>
              <a:gd name="connsiteX12246" fmla="*/ 9093187 w 12192439"/>
              <a:gd name="connsiteY12246" fmla="*/ 5347367 h 6839191"/>
              <a:gd name="connsiteX12247" fmla="*/ 9152074 w 12192439"/>
              <a:gd name="connsiteY12247" fmla="*/ 5102167 h 6839191"/>
              <a:gd name="connsiteX12248" fmla="*/ 9261159 w 12192439"/>
              <a:gd name="connsiteY12248" fmla="*/ 4558101 h 6839191"/>
              <a:gd name="connsiteX12249" fmla="*/ 9273862 w 12192439"/>
              <a:gd name="connsiteY12249" fmla="*/ 4418870 h 6839191"/>
              <a:gd name="connsiteX12250" fmla="*/ 9277987 w 12192439"/>
              <a:gd name="connsiteY12250" fmla="*/ 4360927 h 6839191"/>
              <a:gd name="connsiteX12251" fmla="*/ 9293126 w 12192439"/>
              <a:gd name="connsiteY12251" fmla="*/ 4375342 h 6839191"/>
              <a:gd name="connsiteX12252" fmla="*/ 9291678 w 12192439"/>
              <a:gd name="connsiteY12252" fmla="*/ 4438901 h 6839191"/>
              <a:gd name="connsiteX12253" fmla="*/ 9278162 w 12192439"/>
              <a:gd name="connsiteY12253" fmla="*/ 4358009 h 6839191"/>
              <a:gd name="connsiteX12254" fmla="*/ 9279983 w 12192439"/>
              <a:gd name="connsiteY12254" fmla="*/ 4327469 h 6839191"/>
              <a:gd name="connsiteX12255" fmla="*/ 9293388 w 12192439"/>
              <a:gd name="connsiteY12255" fmla="*/ 4342892 h 6839191"/>
              <a:gd name="connsiteX12256" fmla="*/ 9293191 w 12192439"/>
              <a:gd name="connsiteY12256" fmla="*/ 4372270 h 6839191"/>
              <a:gd name="connsiteX12257" fmla="*/ 9278162 w 12192439"/>
              <a:gd name="connsiteY12257" fmla="*/ 4358009 h 6839191"/>
              <a:gd name="connsiteX12258" fmla="*/ 9275705 w 12192439"/>
              <a:gd name="connsiteY12258" fmla="*/ 4355771 h 6839191"/>
              <a:gd name="connsiteX12259" fmla="*/ 9260084 w 12192439"/>
              <a:gd name="connsiteY12259" fmla="*/ 4341817 h 6839191"/>
              <a:gd name="connsiteX12260" fmla="*/ 9263485 w 12192439"/>
              <a:gd name="connsiteY12260" fmla="*/ 4309522 h 6839191"/>
              <a:gd name="connsiteX12261" fmla="*/ 9277526 w 12192439"/>
              <a:gd name="connsiteY12261" fmla="*/ 4324704 h 6839191"/>
              <a:gd name="connsiteX12262" fmla="*/ 9275705 w 12192439"/>
              <a:gd name="connsiteY12262" fmla="*/ 4355771 h 6839191"/>
              <a:gd name="connsiteX12263" fmla="*/ 9263792 w 12192439"/>
              <a:gd name="connsiteY12263" fmla="*/ 4306714 h 6839191"/>
              <a:gd name="connsiteX12264" fmla="*/ 9266863 w 12192439"/>
              <a:gd name="connsiteY12264" fmla="*/ 4274791 h 6839191"/>
              <a:gd name="connsiteX12265" fmla="*/ 9279150 w 12192439"/>
              <a:gd name="connsiteY12265" fmla="*/ 4290895 h 6839191"/>
              <a:gd name="connsiteX12266" fmla="*/ 9277680 w 12192439"/>
              <a:gd name="connsiteY12266" fmla="*/ 4321677 h 6839191"/>
              <a:gd name="connsiteX12267" fmla="*/ 9263792 w 12192439"/>
              <a:gd name="connsiteY12267" fmla="*/ 4306714 h 6839191"/>
              <a:gd name="connsiteX12268" fmla="*/ 9261335 w 12192439"/>
              <a:gd name="connsiteY12268" fmla="*/ 4304125 h 6839191"/>
              <a:gd name="connsiteX12269" fmla="*/ 9246920 w 12192439"/>
              <a:gd name="connsiteY12269" fmla="*/ 4289535 h 6839191"/>
              <a:gd name="connsiteX12270" fmla="*/ 9251681 w 12192439"/>
              <a:gd name="connsiteY12270" fmla="*/ 4256033 h 6839191"/>
              <a:gd name="connsiteX12271" fmla="*/ 9264450 w 12192439"/>
              <a:gd name="connsiteY12271" fmla="*/ 4271720 h 6839191"/>
              <a:gd name="connsiteX12272" fmla="*/ 9261335 w 12192439"/>
              <a:gd name="connsiteY12272" fmla="*/ 4304125 h 6839191"/>
              <a:gd name="connsiteX12273" fmla="*/ 9252033 w 12192439"/>
              <a:gd name="connsiteY12273" fmla="*/ 4253444 h 6839191"/>
              <a:gd name="connsiteX12274" fmla="*/ 9256333 w 12192439"/>
              <a:gd name="connsiteY12274" fmla="*/ 4221148 h 6839191"/>
              <a:gd name="connsiteX12275" fmla="*/ 9267390 w 12192439"/>
              <a:gd name="connsiteY12275" fmla="*/ 4237647 h 6839191"/>
              <a:gd name="connsiteX12276" fmla="*/ 9264691 w 12192439"/>
              <a:gd name="connsiteY12276" fmla="*/ 4268933 h 6839191"/>
              <a:gd name="connsiteX12277" fmla="*/ 9252033 w 12192439"/>
              <a:gd name="connsiteY12277" fmla="*/ 4253444 h 6839191"/>
              <a:gd name="connsiteX12278" fmla="*/ 9249596 w 12192439"/>
              <a:gd name="connsiteY12278" fmla="*/ 4250591 h 6839191"/>
              <a:gd name="connsiteX12279" fmla="*/ 9236257 w 12192439"/>
              <a:gd name="connsiteY12279" fmla="*/ 4235277 h 6839191"/>
              <a:gd name="connsiteX12280" fmla="*/ 9242202 w 12192439"/>
              <a:gd name="connsiteY12280" fmla="*/ 4201358 h 6839191"/>
              <a:gd name="connsiteX12281" fmla="*/ 9253963 w 12192439"/>
              <a:gd name="connsiteY12281" fmla="*/ 4217726 h 6839191"/>
              <a:gd name="connsiteX12282" fmla="*/ 9249596 w 12192439"/>
              <a:gd name="connsiteY12282" fmla="*/ 4250591 h 6839191"/>
              <a:gd name="connsiteX12283" fmla="*/ 9248895 w 12192439"/>
              <a:gd name="connsiteY12283" fmla="*/ 4206668 h 6839191"/>
              <a:gd name="connsiteX12284" fmla="*/ 9242730 w 12192439"/>
              <a:gd name="connsiteY12284" fmla="*/ 4198265 h 6839191"/>
              <a:gd name="connsiteX12285" fmla="*/ 9248346 w 12192439"/>
              <a:gd name="connsiteY12285" fmla="*/ 4164455 h 6839191"/>
              <a:gd name="connsiteX12286" fmla="*/ 9258395 w 12192439"/>
              <a:gd name="connsiteY12286" fmla="*/ 4181569 h 6839191"/>
              <a:gd name="connsiteX12287" fmla="*/ 9254380 w 12192439"/>
              <a:gd name="connsiteY12287" fmla="*/ 4214391 h 6839191"/>
              <a:gd name="connsiteX12288" fmla="*/ 9248895 w 12192439"/>
              <a:gd name="connsiteY12288" fmla="*/ 4206668 h 6839191"/>
              <a:gd name="connsiteX12289" fmla="*/ 9240338 w 12192439"/>
              <a:gd name="connsiteY12289" fmla="*/ 4195083 h 6839191"/>
              <a:gd name="connsiteX12290" fmla="*/ 9228184 w 12192439"/>
              <a:gd name="connsiteY12290" fmla="*/ 4179375 h 6839191"/>
              <a:gd name="connsiteX12291" fmla="*/ 9235467 w 12192439"/>
              <a:gd name="connsiteY12291" fmla="*/ 4144029 h 6839191"/>
              <a:gd name="connsiteX12292" fmla="*/ 9246042 w 12192439"/>
              <a:gd name="connsiteY12292" fmla="*/ 4160638 h 6839191"/>
              <a:gd name="connsiteX12293" fmla="*/ 9240338 w 12192439"/>
              <a:gd name="connsiteY12293" fmla="*/ 4195083 h 6839191"/>
              <a:gd name="connsiteX12294" fmla="*/ 9235950 w 12192439"/>
              <a:gd name="connsiteY12294" fmla="*/ 4141660 h 6839191"/>
              <a:gd name="connsiteX12295" fmla="*/ 9242488 w 12192439"/>
              <a:gd name="connsiteY12295" fmla="*/ 4108574 h 6839191"/>
              <a:gd name="connsiteX12296" fmla="*/ 9251440 w 12192439"/>
              <a:gd name="connsiteY12296" fmla="*/ 4125929 h 6839191"/>
              <a:gd name="connsiteX12297" fmla="*/ 9246460 w 12192439"/>
              <a:gd name="connsiteY12297" fmla="*/ 4158049 h 6839191"/>
              <a:gd name="connsiteX12298" fmla="*/ 9235950 w 12192439"/>
              <a:gd name="connsiteY12298" fmla="*/ 4141660 h 6839191"/>
              <a:gd name="connsiteX12299" fmla="*/ 9243278 w 12192439"/>
              <a:gd name="connsiteY12299" fmla="*/ 4104516 h 6839191"/>
              <a:gd name="connsiteX12300" fmla="*/ 9249311 w 12192439"/>
              <a:gd name="connsiteY12300" fmla="*/ 4072286 h 6839191"/>
              <a:gd name="connsiteX12301" fmla="*/ 9256595 w 12192439"/>
              <a:gd name="connsiteY12301" fmla="*/ 4090101 h 6839191"/>
              <a:gd name="connsiteX12302" fmla="*/ 9252098 w 12192439"/>
              <a:gd name="connsiteY12302" fmla="*/ 4121475 h 6839191"/>
              <a:gd name="connsiteX12303" fmla="*/ 9243278 w 12192439"/>
              <a:gd name="connsiteY12303" fmla="*/ 4104516 h 6839191"/>
              <a:gd name="connsiteX12304" fmla="*/ 9241040 w 12192439"/>
              <a:gd name="connsiteY12304" fmla="*/ 4100391 h 6839191"/>
              <a:gd name="connsiteX12305" fmla="*/ 9231475 w 12192439"/>
              <a:gd name="connsiteY12305" fmla="*/ 4083563 h 6839191"/>
              <a:gd name="connsiteX12306" fmla="*/ 9239154 w 12192439"/>
              <a:gd name="connsiteY12306" fmla="*/ 4049512 h 6839191"/>
              <a:gd name="connsiteX12307" fmla="*/ 9247183 w 12192439"/>
              <a:gd name="connsiteY12307" fmla="*/ 4067283 h 6839191"/>
              <a:gd name="connsiteX12308" fmla="*/ 9241040 w 12192439"/>
              <a:gd name="connsiteY12308" fmla="*/ 4100391 h 6839191"/>
              <a:gd name="connsiteX12309" fmla="*/ 9240008 w 12192439"/>
              <a:gd name="connsiteY12309" fmla="*/ 4045717 h 6839191"/>
              <a:gd name="connsiteX12310" fmla="*/ 9247074 w 12192439"/>
              <a:gd name="connsiteY12310" fmla="*/ 4012851 h 6839191"/>
              <a:gd name="connsiteX12311" fmla="*/ 9253524 w 12192439"/>
              <a:gd name="connsiteY12311" fmla="*/ 4031039 h 6839191"/>
              <a:gd name="connsiteX12312" fmla="*/ 9247951 w 12192439"/>
              <a:gd name="connsiteY12312" fmla="*/ 4063049 h 6839191"/>
              <a:gd name="connsiteX12313" fmla="*/ 9240008 w 12192439"/>
              <a:gd name="connsiteY12313" fmla="*/ 4045717 h 6839191"/>
              <a:gd name="connsiteX12314" fmla="*/ 9237837 w 12192439"/>
              <a:gd name="connsiteY12314" fmla="*/ 4041263 h 6839191"/>
              <a:gd name="connsiteX12315" fmla="*/ 9229237 w 12192439"/>
              <a:gd name="connsiteY12315" fmla="*/ 4024259 h 6839191"/>
              <a:gd name="connsiteX12316" fmla="*/ 9237969 w 12192439"/>
              <a:gd name="connsiteY12316" fmla="*/ 3989638 h 6839191"/>
              <a:gd name="connsiteX12317" fmla="*/ 9245055 w 12192439"/>
              <a:gd name="connsiteY12317" fmla="*/ 4007497 h 6839191"/>
              <a:gd name="connsiteX12318" fmla="*/ 9237837 w 12192439"/>
              <a:gd name="connsiteY12318" fmla="*/ 4041263 h 6839191"/>
              <a:gd name="connsiteX12319" fmla="*/ 9238890 w 12192439"/>
              <a:gd name="connsiteY12319" fmla="*/ 3985865 h 6839191"/>
              <a:gd name="connsiteX12320" fmla="*/ 9246876 w 12192439"/>
              <a:gd name="connsiteY12320" fmla="*/ 3952691 h 6839191"/>
              <a:gd name="connsiteX12321" fmla="*/ 9252471 w 12192439"/>
              <a:gd name="connsiteY12321" fmla="*/ 3970880 h 6839191"/>
              <a:gd name="connsiteX12322" fmla="*/ 9245933 w 12192439"/>
              <a:gd name="connsiteY12322" fmla="*/ 4003241 h 6839191"/>
              <a:gd name="connsiteX12323" fmla="*/ 9238890 w 12192439"/>
              <a:gd name="connsiteY12323" fmla="*/ 3985865 h 6839191"/>
              <a:gd name="connsiteX12324" fmla="*/ 9236805 w 12192439"/>
              <a:gd name="connsiteY12324" fmla="*/ 3981038 h 6839191"/>
              <a:gd name="connsiteX12325" fmla="*/ 9229082 w 12192439"/>
              <a:gd name="connsiteY12325" fmla="*/ 3963969 h 6839191"/>
              <a:gd name="connsiteX12326" fmla="*/ 9238714 w 12192439"/>
              <a:gd name="connsiteY12326" fmla="*/ 3929062 h 6839191"/>
              <a:gd name="connsiteX12327" fmla="*/ 9244989 w 12192439"/>
              <a:gd name="connsiteY12327" fmla="*/ 3946899 h 6839191"/>
              <a:gd name="connsiteX12328" fmla="*/ 9236805 w 12192439"/>
              <a:gd name="connsiteY12328" fmla="*/ 3981038 h 6839191"/>
              <a:gd name="connsiteX12329" fmla="*/ 9239790 w 12192439"/>
              <a:gd name="connsiteY12329" fmla="*/ 3925157 h 6839191"/>
              <a:gd name="connsiteX12330" fmla="*/ 9248631 w 12192439"/>
              <a:gd name="connsiteY12330" fmla="*/ 3891721 h 6839191"/>
              <a:gd name="connsiteX12331" fmla="*/ 9253436 w 12192439"/>
              <a:gd name="connsiteY12331" fmla="*/ 3909799 h 6839191"/>
              <a:gd name="connsiteX12332" fmla="*/ 9246021 w 12192439"/>
              <a:gd name="connsiteY12332" fmla="*/ 3942446 h 6839191"/>
              <a:gd name="connsiteX12333" fmla="*/ 9239790 w 12192439"/>
              <a:gd name="connsiteY12333" fmla="*/ 3925157 h 6839191"/>
              <a:gd name="connsiteX12334" fmla="*/ 9237793 w 12192439"/>
              <a:gd name="connsiteY12334" fmla="*/ 3919913 h 6839191"/>
              <a:gd name="connsiteX12335" fmla="*/ 9230838 w 12192439"/>
              <a:gd name="connsiteY12335" fmla="*/ 3902954 h 6839191"/>
              <a:gd name="connsiteX12336" fmla="*/ 9241304 w 12192439"/>
              <a:gd name="connsiteY12336" fmla="*/ 3867784 h 6839191"/>
              <a:gd name="connsiteX12337" fmla="*/ 9246833 w 12192439"/>
              <a:gd name="connsiteY12337" fmla="*/ 3885555 h 6839191"/>
              <a:gd name="connsiteX12338" fmla="*/ 9237793 w 12192439"/>
              <a:gd name="connsiteY12338" fmla="*/ 3919913 h 6839191"/>
              <a:gd name="connsiteX12339" fmla="*/ 9242532 w 12192439"/>
              <a:gd name="connsiteY12339" fmla="*/ 3863637 h 6839191"/>
              <a:gd name="connsiteX12340" fmla="*/ 9252142 w 12192439"/>
              <a:gd name="connsiteY12340" fmla="*/ 3829960 h 6839191"/>
              <a:gd name="connsiteX12341" fmla="*/ 9256289 w 12192439"/>
              <a:gd name="connsiteY12341" fmla="*/ 3847884 h 6839191"/>
              <a:gd name="connsiteX12342" fmla="*/ 9248039 w 12192439"/>
              <a:gd name="connsiteY12342" fmla="*/ 3880904 h 6839191"/>
              <a:gd name="connsiteX12343" fmla="*/ 9242532 w 12192439"/>
              <a:gd name="connsiteY12343" fmla="*/ 3863637 h 6839191"/>
              <a:gd name="connsiteX12344" fmla="*/ 9240601 w 12192439"/>
              <a:gd name="connsiteY12344" fmla="*/ 3858196 h 6839191"/>
              <a:gd name="connsiteX12345" fmla="*/ 9234349 w 12192439"/>
              <a:gd name="connsiteY12345" fmla="*/ 3841303 h 6839191"/>
              <a:gd name="connsiteX12346" fmla="*/ 9245581 w 12192439"/>
              <a:gd name="connsiteY12346" fmla="*/ 3805935 h 6839191"/>
              <a:gd name="connsiteX12347" fmla="*/ 9250474 w 12192439"/>
              <a:gd name="connsiteY12347" fmla="*/ 3823487 h 6839191"/>
              <a:gd name="connsiteX12348" fmla="*/ 9240601 w 12192439"/>
              <a:gd name="connsiteY12348" fmla="*/ 3858196 h 6839191"/>
              <a:gd name="connsiteX12349" fmla="*/ 9246964 w 12192439"/>
              <a:gd name="connsiteY12349" fmla="*/ 3801482 h 6839191"/>
              <a:gd name="connsiteX12350" fmla="*/ 9257210 w 12192439"/>
              <a:gd name="connsiteY12350" fmla="*/ 3767958 h 6839191"/>
              <a:gd name="connsiteX12351" fmla="*/ 9260742 w 12192439"/>
              <a:gd name="connsiteY12351" fmla="*/ 3785685 h 6839191"/>
              <a:gd name="connsiteX12352" fmla="*/ 9251878 w 12192439"/>
              <a:gd name="connsiteY12352" fmla="*/ 3818441 h 6839191"/>
              <a:gd name="connsiteX12353" fmla="*/ 9246964 w 12192439"/>
              <a:gd name="connsiteY12353" fmla="*/ 3801482 h 6839191"/>
              <a:gd name="connsiteX12354" fmla="*/ 9245165 w 12192439"/>
              <a:gd name="connsiteY12354" fmla="*/ 3795624 h 6839191"/>
              <a:gd name="connsiteX12355" fmla="*/ 9239395 w 12192439"/>
              <a:gd name="connsiteY12355" fmla="*/ 3778862 h 6839191"/>
              <a:gd name="connsiteX12356" fmla="*/ 9251264 w 12192439"/>
              <a:gd name="connsiteY12356" fmla="*/ 3743517 h 6839191"/>
              <a:gd name="connsiteX12357" fmla="*/ 9255652 w 12192439"/>
              <a:gd name="connsiteY12357" fmla="*/ 3761112 h 6839191"/>
              <a:gd name="connsiteX12358" fmla="*/ 9245165 w 12192439"/>
              <a:gd name="connsiteY12358" fmla="*/ 3795624 h 6839191"/>
              <a:gd name="connsiteX12359" fmla="*/ 9252734 w 12192439"/>
              <a:gd name="connsiteY12359" fmla="*/ 3739063 h 6839191"/>
              <a:gd name="connsiteX12360" fmla="*/ 9263572 w 12192439"/>
              <a:gd name="connsiteY12360" fmla="*/ 3705604 h 6839191"/>
              <a:gd name="connsiteX12361" fmla="*/ 9266666 w 12192439"/>
              <a:gd name="connsiteY12361" fmla="*/ 3723266 h 6839191"/>
              <a:gd name="connsiteX12362" fmla="*/ 9257144 w 12192439"/>
              <a:gd name="connsiteY12362" fmla="*/ 3756066 h 6839191"/>
              <a:gd name="connsiteX12363" fmla="*/ 9252734 w 12192439"/>
              <a:gd name="connsiteY12363" fmla="*/ 3739063 h 6839191"/>
              <a:gd name="connsiteX12364" fmla="*/ 9250978 w 12192439"/>
              <a:gd name="connsiteY12364" fmla="*/ 3733051 h 6839191"/>
              <a:gd name="connsiteX12365" fmla="*/ 9245801 w 12192439"/>
              <a:gd name="connsiteY12365" fmla="*/ 3716640 h 6839191"/>
              <a:gd name="connsiteX12366" fmla="*/ 9258241 w 12192439"/>
              <a:gd name="connsiteY12366" fmla="*/ 3681405 h 6839191"/>
              <a:gd name="connsiteX12367" fmla="*/ 9262124 w 12192439"/>
              <a:gd name="connsiteY12367" fmla="*/ 3698496 h 6839191"/>
              <a:gd name="connsiteX12368" fmla="*/ 9250978 w 12192439"/>
              <a:gd name="connsiteY12368" fmla="*/ 3733051 h 6839191"/>
              <a:gd name="connsiteX12369" fmla="*/ 9259953 w 12192439"/>
              <a:gd name="connsiteY12369" fmla="*/ 3676468 h 6839191"/>
              <a:gd name="connsiteX12370" fmla="*/ 9271339 w 12192439"/>
              <a:gd name="connsiteY12370" fmla="*/ 3643010 h 6839191"/>
              <a:gd name="connsiteX12371" fmla="*/ 9273994 w 12192439"/>
              <a:gd name="connsiteY12371" fmla="*/ 3660057 h 6839191"/>
              <a:gd name="connsiteX12372" fmla="*/ 9263901 w 12192439"/>
              <a:gd name="connsiteY12372" fmla="*/ 3692879 h 6839191"/>
              <a:gd name="connsiteX12373" fmla="*/ 9259953 w 12192439"/>
              <a:gd name="connsiteY12373" fmla="*/ 3676468 h 6839191"/>
              <a:gd name="connsiteX12374" fmla="*/ 9258263 w 12192439"/>
              <a:gd name="connsiteY12374" fmla="*/ 3670106 h 6839191"/>
              <a:gd name="connsiteX12375" fmla="*/ 9253415 w 12192439"/>
              <a:gd name="connsiteY12375" fmla="*/ 3653980 h 6839191"/>
              <a:gd name="connsiteX12376" fmla="*/ 9266447 w 12192439"/>
              <a:gd name="connsiteY12376" fmla="*/ 3618678 h 6839191"/>
              <a:gd name="connsiteX12377" fmla="*/ 9270001 w 12192439"/>
              <a:gd name="connsiteY12377" fmla="*/ 3635485 h 6839191"/>
              <a:gd name="connsiteX12378" fmla="*/ 9258263 w 12192439"/>
              <a:gd name="connsiteY12378" fmla="*/ 3670106 h 6839191"/>
              <a:gd name="connsiteX12379" fmla="*/ 9268312 w 12192439"/>
              <a:gd name="connsiteY12379" fmla="*/ 3613545 h 6839191"/>
              <a:gd name="connsiteX12380" fmla="*/ 9280224 w 12192439"/>
              <a:gd name="connsiteY12380" fmla="*/ 3580108 h 6839191"/>
              <a:gd name="connsiteX12381" fmla="*/ 9282550 w 12192439"/>
              <a:gd name="connsiteY12381" fmla="*/ 3596914 h 6839191"/>
              <a:gd name="connsiteX12382" fmla="*/ 9271888 w 12192439"/>
              <a:gd name="connsiteY12382" fmla="*/ 3629758 h 6839191"/>
              <a:gd name="connsiteX12383" fmla="*/ 9268312 w 12192439"/>
              <a:gd name="connsiteY12383" fmla="*/ 3613545 h 6839191"/>
              <a:gd name="connsiteX12384" fmla="*/ 9266666 w 12192439"/>
              <a:gd name="connsiteY12384" fmla="*/ 3607094 h 6839191"/>
              <a:gd name="connsiteX12385" fmla="*/ 9265174 w 12192439"/>
              <a:gd name="connsiteY12385" fmla="*/ 3601412 h 6839191"/>
              <a:gd name="connsiteX12386" fmla="*/ 9262168 w 12192439"/>
              <a:gd name="connsiteY12386" fmla="*/ 3591363 h 6839191"/>
              <a:gd name="connsiteX12387" fmla="*/ 9275749 w 12192439"/>
              <a:gd name="connsiteY12387" fmla="*/ 3556018 h 6839191"/>
              <a:gd name="connsiteX12388" fmla="*/ 9278952 w 12192439"/>
              <a:gd name="connsiteY12388" fmla="*/ 3572385 h 6839191"/>
              <a:gd name="connsiteX12389" fmla="*/ 9266666 w 12192439"/>
              <a:gd name="connsiteY12389" fmla="*/ 3607094 h 6839191"/>
              <a:gd name="connsiteX12390" fmla="*/ 9278273 w 12192439"/>
              <a:gd name="connsiteY12390" fmla="*/ 3552991 h 6839191"/>
              <a:gd name="connsiteX12391" fmla="*/ 9277746 w 12192439"/>
              <a:gd name="connsiteY12391" fmla="*/ 3550775 h 6839191"/>
              <a:gd name="connsiteX12392" fmla="*/ 9290164 w 12192439"/>
              <a:gd name="connsiteY12392" fmla="*/ 3517294 h 6839191"/>
              <a:gd name="connsiteX12393" fmla="*/ 9292182 w 12192439"/>
              <a:gd name="connsiteY12393" fmla="*/ 3533639 h 6839191"/>
              <a:gd name="connsiteX12394" fmla="*/ 9281015 w 12192439"/>
              <a:gd name="connsiteY12394" fmla="*/ 3566462 h 6839191"/>
              <a:gd name="connsiteX12395" fmla="*/ 9278273 w 12192439"/>
              <a:gd name="connsiteY12395" fmla="*/ 3552991 h 6839191"/>
              <a:gd name="connsiteX12396" fmla="*/ 9286478 w 12192439"/>
              <a:gd name="connsiteY12396" fmla="*/ 3481269 h 6839191"/>
              <a:gd name="connsiteX12397" fmla="*/ 9282397 w 12192439"/>
              <a:gd name="connsiteY12397" fmla="*/ 3466459 h 6839191"/>
              <a:gd name="connsiteX12398" fmla="*/ 9296987 w 12192439"/>
              <a:gd name="connsiteY12398" fmla="*/ 3430895 h 6839191"/>
              <a:gd name="connsiteX12399" fmla="*/ 9299773 w 12192439"/>
              <a:gd name="connsiteY12399" fmla="*/ 3446428 h 6839191"/>
              <a:gd name="connsiteX12400" fmla="*/ 9286478 w 12192439"/>
              <a:gd name="connsiteY12400" fmla="*/ 3481269 h 6839191"/>
              <a:gd name="connsiteX12401" fmla="*/ 9299181 w 12192439"/>
              <a:gd name="connsiteY12401" fmla="*/ 3425498 h 6839191"/>
              <a:gd name="connsiteX12402" fmla="*/ 9312498 w 12192439"/>
              <a:gd name="connsiteY12402" fmla="*/ 3391908 h 6839191"/>
              <a:gd name="connsiteX12403" fmla="*/ 9314187 w 12192439"/>
              <a:gd name="connsiteY12403" fmla="*/ 3407375 h 6839191"/>
              <a:gd name="connsiteX12404" fmla="*/ 9309339 w 12192439"/>
              <a:gd name="connsiteY12404" fmla="*/ 3420671 h 6839191"/>
              <a:gd name="connsiteX12405" fmla="*/ 9302077 w 12192439"/>
              <a:gd name="connsiteY12405" fmla="*/ 3440307 h 6839191"/>
              <a:gd name="connsiteX12406" fmla="*/ 9299181 w 12192439"/>
              <a:gd name="connsiteY12406" fmla="*/ 3425498 h 6839191"/>
              <a:gd name="connsiteX12407" fmla="*/ 9313771 w 12192439"/>
              <a:gd name="connsiteY12407" fmla="*/ 3377537 h 6839191"/>
              <a:gd name="connsiteX12408" fmla="*/ 9310984 w 12192439"/>
              <a:gd name="connsiteY12408" fmla="*/ 3363210 h 6839191"/>
              <a:gd name="connsiteX12409" fmla="*/ 9319343 w 12192439"/>
              <a:gd name="connsiteY12409" fmla="*/ 3342916 h 6839191"/>
              <a:gd name="connsiteX12410" fmla="*/ 9324741 w 12192439"/>
              <a:gd name="connsiteY12410" fmla="*/ 3329576 h 6839191"/>
              <a:gd name="connsiteX12411" fmla="*/ 9326298 w 12192439"/>
              <a:gd name="connsiteY12411" fmla="*/ 3344562 h 6839191"/>
              <a:gd name="connsiteX12412" fmla="*/ 9313771 w 12192439"/>
              <a:gd name="connsiteY12412" fmla="*/ 3377537 h 6839191"/>
              <a:gd name="connsiteX12413" fmla="*/ 9327351 w 12192439"/>
              <a:gd name="connsiteY12413" fmla="*/ 3323060 h 6839191"/>
              <a:gd name="connsiteX12414" fmla="*/ 9339660 w 12192439"/>
              <a:gd name="connsiteY12414" fmla="*/ 3291818 h 6839191"/>
              <a:gd name="connsiteX12415" fmla="*/ 9340186 w 12192439"/>
              <a:gd name="connsiteY12415" fmla="*/ 3306452 h 6839191"/>
              <a:gd name="connsiteX12416" fmla="*/ 9329063 w 12192439"/>
              <a:gd name="connsiteY12416" fmla="*/ 3337058 h 6839191"/>
              <a:gd name="connsiteX12417" fmla="*/ 9327351 w 12192439"/>
              <a:gd name="connsiteY12417" fmla="*/ 3323060 h 6839191"/>
              <a:gd name="connsiteX12418" fmla="*/ 9326080 w 12192439"/>
              <a:gd name="connsiteY12418" fmla="*/ 3314986 h 6839191"/>
              <a:gd name="connsiteX12419" fmla="*/ 9323380 w 12192439"/>
              <a:gd name="connsiteY12419" fmla="*/ 3301274 h 6839191"/>
              <a:gd name="connsiteX12420" fmla="*/ 9337554 w 12192439"/>
              <a:gd name="connsiteY12420" fmla="*/ 3267531 h 6839191"/>
              <a:gd name="connsiteX12421" fmla="*/ 9339024 w 12192439"/>
              <a:gd name="connsiteY12421" fmla="*/ 3281879 h 6839191"/>
              <a:gd name="connsiteX12422" fmla="*/ 9326080 w 12192439"/>
              <a:gd name="connsiteY12422" fmla="*/ 3314986 h 6839191"/>
              <a:gd name="connsiteX12423" fmla="*/ 9340253 w 12192439"/>
              <a:gd name="connsiteY12423" fmla="*/ 3260949 h 6839191"/>
              <a:gd name="connsiteX12424" fmla="*/ 9352934 w 12192439"/>
              <a:gd name="connsiteY12424" fmla="*/ 3229662 h 6839191"/>
              <a:gd name="connsiteX12425" fmla="*/ 9353394 w 12192439"/>
              <a:gd name="connsiteY12425" fmla="*/ 3243616 h 6839191"/>
              <a:gd name="connsiteX12426" fmla="*/ 9341898 w 12192439"/>
              <a:gd name="connsiteY12426" fmla="*/ 3274332 h 6839191"/>
              <a:gd name="connsiteX12427" fmla="*/ 9340253 w 12192439"/>
              <a:gd name="connsiteY12427" fmla="*/ 3260949 h 6839191"/>
              <a:gd name="connsiteX12428" fmla="*/ 9338914 w 12192439"/>
              <a:gd name="connsiteY12428" fmla="*/ 3252655 h 6839191"/>
              <a:gd name="connsiteX12429" fmla="*/ 9336282 w 12192439"/>
              <a:gd name="connsiteY12429" fmla="*/ 3239645 h 6839191"/>
              <a:gd name="connsiteX12430" fmla="*/ 9350893 w 12192439"/>
              <a:gd name="connsiteY12430" fmla="*/ 3205748 h 6839191"/>
              <a:gd name="connsiteX12431" fmla="*/ 9352297 w 12192439"/>
              <a:gd name="connsiteY12431" fmla="*/ 3219438 h 6839191"/>
              <a:gd name="connsiteX12432" fmla="*/ 9338914 w 12192439"/>
              <a:gd name="connsiteY12432" fmla="*/ 3252655 h 6839191"/>
              <a:gd name="connsiteX12433" fmla="*/ 9353679 w 12192439"/>
              <a:gd name="connsiteY12433" fmla="*/ 3199188 h 6839191"/>
              <a:gd name="connsiteX12434" fmla="*/ 9366711 w 12192439"/>
              <a:gd name="connsiteY12434" fmla="*/ 3167814 h 6839191"/>
              <a:gd name="connsiteX12435" fmla="*/ 9367107 w 12192439"/>
              <a:gd name="connsiteY12435" fmla="*/ 3181131 h 6839191"/>
              <a:gd name="connsiteX12436" fmla="*/ 9355259 w 12192439"/>
              <a:gd name="connsiteY12436" fmla="*/ 3211891 h 6839191"/>
              <a:gd name="connsiteX12437" fmla="*/ 9353679 w 12192439"/>
              <a:gd name="connsiteY12437" fmla="*/ 3199188 h 6839191"/>
              <a:gd name="connsiteX12438" fmla="*/ 9352341 w 12192439"/>
              <a:gd name="connsiteY12438" fmla="*/ 3191180 h 6839191"/>
              <a:gd name="connsiteX12439" fmla="*/ 9349643 w 12192439"/>
              <a:gd name="connsiteY12439" fmla="*/ 3178389 h 6839191"/>
              <a:gd name="connsiteX12440" fmla="*/ 9364649 w 12192439"/>
              <a:gd name="connsiteY12440" fmla="*/ 3144338 h 6839191"/>
              <a:gd name="connsiteX12441" fmla="*/ 9366076 w 12192439"/>
              <a:gd name="connsiteY12441" fmla="*/ 3157897 h 6839191"/>
              <a:gd name="connsiteX12442" fmla="*/ 9352341 w 12192439"/>
              <a:gd name="connsiteY12442" fmla="*/ 3191180 h 6839191"/>
              <a:gd name="connsiteX12443" fmla="*/ 9367502 w 12192439"/>
              <a:gd name="connsiteY12443" fmla="*/ 3137800 h 6839191"/>
              <a:gd name="connsiteX12444" fmla="*/ 9380819 w 12192439"/>
              <a:gd name="connsiteY12444" fmla="*/ 3106514 h 6839191"/>
              <a:gd name="connsiteX12445" fmla="*/ 9381192 w 12192439"/>
              <a:gd name="connsiteY12445" fmla="*/ 3119765 h 6839191"/>
              <a:gd name="connsiteX12446" fmla="*/ 9369125 w 12192439"/>
              <a:gd name="connsiteY12446" fmla="*/ 3150350 h 6839191"/>
              <a:gd name="connsiteX12447" fmla="*/ 9367502 w 12192439"/>
              <a:gd name="connsiteY12447" fmla="*/ 3137800 h 6839191"/>
              <a:gd name="connsiteX12448" fmla="*/ 9366120 w 12192439"/>
              <a:gd name="connsiteY12448" fmla="*/ 3129814 h 6839191"/>
              <a:gd name="connsiteX12449" fmla="*/ 9363355 w 12192439"/>
              <a:gd name="connsiteY12449" fmla="*/ 3117527 h 6839191"/>
              <a:gd name="connsiteX12450" fmla="*/ 9378757 w 12192439"/>
              <a:gd name="connsiteY12450" fmla="*/ 3083433 h 6839191"/>
              <a:gd name="connsiteX12451" fmla="*/ 9380183 w 12192439"/>
              <a:gd name="connsiteY12451" fmla="*/ 3096531 h 6839191"/>
              <a:gd name="connsiteX12452" fmla="*/ 9366120 w 12192439"/>
              <a:gd name="connsiteY12452" fmla="*/ 3129814 h 6839191"/>
              <a:gd name="connsiteX12453" fmla="*/ 9381763 w 12192439"/>
              <a:gd name="connsiteY12453" fmla="*/ 3076610 h 6839191"/>
              <a:gd name="connsiteX12454" fmla="*/ 9395475 w 12192439"/>
              <a:gd name="connsiteY12454" fmla="*/ 3045148 h 6839191"/>
              <a:gd name="connsiteX12455" fmla="*/ 9395870 w 12192439"/>
              <a:gd name="connsiteY12455" fmla="*/ 3057917 h 6839191"/>
              <a:gd name="connsiteX12456" fmla="*/ 9383430 w 12192439"/>
              <a:gd name="connsiteY12456" fmla="*/ 3088655 h 6839191"/>
              <a:gd name="connsiteX12457" fmla="*/ 9381763 w 12192439"/>
              <a:gd name="connsiteY12457" fmla="*/ 3076610 h 6839191"/>
              <a:gd name="connsiteX12458" fmla="*/ 9380315 w 12192439"/>
              <a:gd name="connsiteY12458" fmla="*/ 3068667 h 6839191"/>
              <a:gd name="connsiteX12459" fmla="*/ 9377507 w 12192439"/>
              <a:gd name="connsiteY12459" fmla="*/ 3056908 h 6839191"/>
              <a:gd name="connsiteX12460" fmla="*/ 9393303 w 12192439"/>
              <a:gd name="connsiteY12460" fmla="*/ 3022616 h 6839191"/>
              <a:gd name="connsiteX12461" fmla="*/ 9394751 w 12192439"/>
              <a:gd name="connsiteY12461" fmla="*/ 3035231 h 6839191"/>
              <a:gd name="connsiteX12462" fmla="*/ 9380315 w 12192439"/>
              <a:gd name="connsiteY12462" fmla="*/ 3068667 h 6839191"/>
              <a:gd name="connsiteX12463" fmla="*/ 9396200 w 12192439"/>
              <a:gd name="connsiteY12463" fmla="*/ 3016187 h 6839191"/>
              <a:gd name="connsiteX12464" fmla="*/ 9410417 w 12192439"/>
              <a:gd name="connsiteY12464" fmla="*/ 2984199 h 6839191"/>
              <a:gd name="connsiteX12465" fmla="*/ 9410855 w 12192439"/>
              <a:gd name="connsiteY12465" fmla="*/ 2996485 h 6839191"/>
              <a:gd name="connsiteX12466" fmla="*/ 9397910 w 12192439"/>
              <a:gd name="connsiteY12466" fmla="*/ 3027771 h 6839191"/>
              <a:gd name="connsiteX12467" fmla="*/ 9396200 w 12192439"/>
              <a:gd name="connsiteY12467" fmla="*/ 3016187 h 6839191"/>
              <a:gd name="connsiteX12468" fmla="*/ 9394619 w 12192439"/>
              <a:gd name="connsiteY12468" fmla="*/ 3008355 h 6839191"/>
              <a:gd name="connsiteX12469" fmla="*/ 9391724 w 12192439"/>
              <a:gd name="connsiteY12469" fmla="*/ 2997099 h 6839191"/>
              <a:gd name="connsiteX12470" fmla="*/ 9408091 w 12192439"/>
              <a:gd name="connsiteY12470" fmla="*/ 2962237 h 6839191"/>
              <a:gd name="connsiteX12471" fmla="*/ 9409648 w 12192439"/>
              <a:gd name="connsiteY12471" fmla="*/ 2974304 h 6839191"/>
              <a:gd name="connsiteX12472" fmla="*/ 9394619 w 12192439"/>
              <a:gd name="connsiteY12472" fmla="*/ 3008355 h 6839191"/>
              <a:gd name="connsiteX12473" fmla="*/ 9410965 w 12192439"/>
              <a:gd name="connsiteY12473" fmla="*/ 2956006 h 6839191"/>
              <a:gd name="connsiteX12474" fmla="*/ 9425511 w 12192439"/>
              <a:gd name="connsiteY12474" fmla="*/ 2923930 h 6839191"/>
              <a:gd name="connsiteX12475" fmla="*/ 9425993 w 12192439"/>
              <a:gd name="connsiteY12475" fmla="*/ 2935777 h 6839191"/>
              <a:gd name="connsiteX12476" fmla="*/ 9412764 w 12192439"/>
              <a:gd name="connsiteY12476" fmla="*/ 2967086 h 6839191"/>
              <a:gd name="connsiteX12477" fmla="*/ 9410965 w 12192439"/>
              <a:gd name="connsiteY12477" fmla="*/ 2956006 h 6839191"/>
              <a:gd name="connsiteX12478" fmla="*/ 9409297 w 12192439"/>
              <a:gd name="connsiteY12478" fmla="*/ 2948217 h 6839191"/>
              <a:gd name="connsiteX12479" fmla="*/ 9406247 w 12192439"/>
              <a:gd name="connsiteY12479" fmla="*/ 2937445 h 6839191"/>
              <a:gd name="connsiteX12480" fmla="*/ 9423009 w 12192439"/>
              <a:gd name="connsiteY12480" fmla="*/ 2902341 h 6839191"/>
              <a:gd name="connsiteX12481" fmla="*/ 9424655 w 12192439"/>
              <a:gd name="connsiteY12481" fmla="*/ 2914079 h 6839191"/>
              <a:gd name="connsiteX12482" fmla="*/ 9409297 w 12192439"/>
              <a:gd name="connsiteY12482" fmla="*/ 2948217 h 6839191"/>
              <a:gd name="connsiteX12483" fmla="*/ 9425949 w 12192439"/>
              <a:gd name="connsiteY12483" fmla="*/ 2896088 h 6839191"/>
              <a:gd name="connsiteX12484" fmla="*/ 9441066 w 12192439"/>
              <a:gd name="connsiteY12484" fmla="*/ 2863332 h 6839191"/>
              <a:gd name="connsiteX12485" fmla="*/ 9441658 w 12192439"/>
              <a:gd name="connsiteY12485" fmla="*/ 2874828 h 6839191"/>
              <a:gd name="connsiteX12486" fmla="*/ 9427858 w 12192439"/>
              <a:gd name="connsiteY12486" fmla="*/ 2906817 h 6839191"/>
              <a:gd name="connsiteX12487" fmla="*/ 9425949 w 12192439"/>
              <a:gd name="connsiteY12487" fmla="*/ 2896088 h 6839191"/>
              <a:gd name="connsiteX12488" fmla="*/ 9424129 w 12192439"/>
              <a:gd name="connsiteY12488" fmla="*/ 2888563 h 6839191"/>
              <a:gd name="connsiteX12489" fmla="*/ 9420947 w 12192439"/>
              <a:gd name="connsiteY12489" fmla="*/ 2878317 h 6839191"/>
              <a:gd name="connsiteX12490" fmla="*/ 9438280 w 12192439"/>
              <a:gd name="connsiteY12490" fmla="*/ 2842621 h 6839191"/>
              <a:gd name="connsiteX12491" fmla="*/ 9440079 w 12192439"/>
              <a:gd name="connsiteY12491" fmla="*/ 2853744 h 6839191"/>
              <a:gd name="connsiteX12492" fmla="*/ 9424129 w 12192439"/>
              <a:gd name="connsiteY12492" fmla="*/ 2888563 h 6839191"/>
              <a:gd name="connsiteX12493" fmla="*/ 9441110 w 12192439"/>
              <a:gd name="connsiteY12493" fmla="*/ 2836697 h 6839191"/>
              <a:gd name="connsiteX12494" fmla="*/ 9456512 w 12192439"/>
              <a:gd name="connsiteY12494" fmla="*/ 2803897 h 6839191"/>
              <a:gd name="connsiteX12495" fmla="*/ 9457192 w 12192439"/>
              <a:gd name="connsiteY12495" fmla="*/ 2814932 h 6839191"/>
              <a:gd name="connsiteX12496" fmla="*/ 9443151 w 12192439"/>
              <a:gd name="connsiteY12496" fmla="*/ 2846943 h 6839191"/>
              <a:gd name="connsiteX12497" fmla="*/ 9441110 w 12192439"/>
              <a:gd name="connsiteY12497" fmla="*/ 2836697 h 6839191"/>
              <a:gd name="connsiteX12498" fmla="*/ 9439179 w 12192439"/>
              <a:gd name="connsiteY12498" fmla="*/ 2829347 h 6839191"/>
              <a:gd name="connsiteX12499" fmla="*/ 9435669 w 12192439"/>
              <a:gd name="connsiteY12499" fmla="*/ 2819233 h 6839191"/>
              <a:gd name="connsiteX12500" fmla="*/ 9453440 w 12192439"/>
              <a:gd name="connsiteY12500" fmla="*/ 2783317 h 6839191"/>
              <a:gd name="connsiteX12501" fmla="*/ 9455459 w 12192439"/>
              <a:gd name="connsiteY12501" fmla="*/ 2794462 h 6839191"/>
              <a:gd name="connsiteX12502" fmla="*/ 9439179 w 12192439"/>
              <a:gd name="connsiteY12502" fmla="*/ 2829347 h 6839191"/>
              <a:gd name="connsiteX12503" fmla="*/ 9456359 w 12192439"/>
              <a:gd name="connsiteY12503" fmla="*/ 2777284 h 6839191"/>
              <a:gd name="connsiteX12504" fmla="*/ 9472242 w 12192439"/>
              <a:gd name="connsiteY12504" fmla="*/ 2744045 h 6839191"/>
              <a:gd name="connsiteX12505" fmla="*/ 9473077 w 12192439"/>
              <a:gd name="connsiteY12505" fmla="*/ 2755212 h 6839191"/>
              <a:gd name="connsiteX12506" fmla="*/ 9458640 w 12192439"/>
              <a:gd name="connsiteY12506" fmla="*/ 2787530 h 6839191"/>
              <a:gd name="connsiteX12507" fmla="*/ 9456359 w 12192439"/>
              <a:gd name="connsiteY12507" fmla="*/ 2777284 h 6839191"/>
              <a:gd name="connsiteX12508" fmla="*/ 9454252 w 12192439"/>
              <a:gd name="connsiteY12508" fmla="*/ 2770241 h 6839191"/>
              <a:gd name="connsiteX12509" fmla="*/ 9450719 w 12192439"/>
              <a:gd name="connsiteY12509" fmla="*/ 2761114 h 6839191"/>
              <a:gd name="connsiteX12510" fmla="*/ 9468951 w 12192439"/>
              <a:gd name="connsiteY12510" fmla="*/ 2724803 h 6839191"/>
              <a:gd name="connsiteX12511" fmla="*/ 9471014 w 12192439"/>
              <a:gd name="connsiteY12511" fmla="*/ 2734940 h 6839191"/>
              <a:gd name="connsiteX12512" fmla="*/ 9454252 w 12192439"/>
              <a:gd name="connsiteY12512" fmla="*/ 2770241 h 6839191"/>
              <a:gd name="connsiteX12513" fmla="*/ 9471870 w 12192439"/>
              <a:gd name="connsiteY12513" fmla="*/ 2718880 h 6839191"/>
              <a:gd name="connsiteX12514" fmla="*/ 9488193 w 12192439"/>
              <a:gd name="connsiteY12514" fmla="*/ 2685246 h 6839191"/>
              <a:gd name="connsiteX12515" fmla="*/ 9489070 w 12192439"/>
              <a:gd name="connsiteY12515" fmla="*/ 2695448 h 6839191"/>
              <a:gd name="connsiteX12516" fmla="*/ 9474195 w 12192439"/>
              <a:gd name="connsiteY12516" fmla="*/ 2728116 h 6839191"/>
              <a:gd name="connsiteX12517" fmla="*/ 9471870 w 12192439"/>
              <a:gd name="connsiteY12517" fmla="*/ 2718880 h 6839191"/>
              <a:gd name="connsiteX12518" fmla="*/ 9469610 w 12192439"/>
              <a:gd name="connsiteY12518" fmla="*/ 2711968 h 6839191"/>
              <a:gd name="connsiteX12519" fmla="*/ 9465880 w 12192439"/>
              <a:gd name="connsiteY12519" fmla="*/ 2703412 h 6839191"/>
              <a:gd name="connsiteX12520" fmla="*/ 9484573 w 12192439"/>
              <a:gd name="connsiteY12520" fmla="*/ 2666684 h 6839191"/>
              <a:gd name="connsiteX12521" fmla="*/ 9486811 w 12192439"/>
              <a:gd name="connsiteY12521" fmla="*/ 2676316 h 6839191"/>
              <a:gd name="connsiteX12522" fmla="*/ 9469610 w 12192439"/>
              <a:gd name="connsiteY12522" fmla="*/ 2711968 h 6839191"/>
              <a:gd name="connsiteX12523" fmla="*/ 9487513 w 12192439"/>
              <a:gd name="connsiteY12523" fmla="*/ 2660849 h 6839191"/>
              <a:gd name="connsiteX12524" fmla="*/ 9504231 w 12192439"/>
              <a:gd name="connsiteY12524" fmla="*/ 2626842 h 6839191"/>
              <a:gd name="connsiteX12525" fmla="*/ 9505240 w 12192439"/>
              <a:gd name="connsiteY12525" fmla="*/ 2636627 h 6839191"/>
              <a:gd name="connsiteX12526" fmla="*/ 9489970 w 12192439"/>
              <a:gd name="connsiteY12526" fmla="*/ 2669625 h 6839191"/>
              <a:gd name="connsiteX12527" fmla="*/ 9487513 w 12192439"/>
              <a:gd name="connsiteY12527" fmla="*/ 2660849 h 6839191"/>
              <a:gd name="connsiteX12528" fmla="*/ 9485056 w 12192439"/>
              <a:gd name="connsiteY12528" fmla="*/ 2654245 h 6839191"/>
              <a:gd name="connsiteX12529" fmla="*/ 9463927 w 12192439"/>
              <a:gd name="connsiteY12529" fmla="*/ 2626491 h 6839191"/>
              <a:gd name="connsiteX12530" fmla="*/ 9242313 w 12192439"/>
              <a:gd name="connsiteY12530" fmla="*/ 2603542 h 6839191"/>
              <a:gd name="connsiteX12531" fmla="*/ 8882542 w 12192439"/>
              <a:gd name="connsiteY12531" fmla="*/ 2707975 h 6839191"/>
              <a:gd name="connsiteX12532" fmla="*/ 8765339 w 12192439"/>
              <a:gd name="connsiteY12532" fmla="*/ 2749639 h 6839191"/>
              <a:gd name="connsiteX12533" fmla="*/ 6601759 w 12192439"/>
              <a:gd name="connsiteY12533" fmla="*/ 3585900 h 6839191"/>
              <a:gd name="connsiteX12534" fmla="*/ 6242844 w 12192439"/>
              <a:gd name="connsiteY12534" fmla="*/ 3721621 h 6839191"/>
              <a:gd name="connsiteX12535" fmla="*/ 6253002 w 12192439"/>
              <a:gd name="connsiteY12535" fmla="*/ 3716706 h 6839191"/>
              <a:gd name="connsiteX12536" fmla="*/ 6634208 w 12192439"/>
              <a:gd name="connsiteY12536" fmla="*/ 3567690 h 6839191"/>
              <a:gd name="connsiteX12537" fmla="*/ 8771482 w 12192439"/>
              <a:gd name="connsiteY12537" fmla="*/ 2708261 h 6839191"/>
              <a:gd name="connsiteX12538" fmla="*/ 8879471 w 12192439"/>
              <a:gd name="connsiteY12538" fmla="*/ 2668637 h 6839191"/>
              <a:gd name="connsiteX12539" fmla="*/ 9256771 w 12192439"/>
              <a:gd name="connsiteY12539" fmla="*/ 2555647 h 6839191"/>
              <a:gd name="connsiteX12540" fmla="*/ 9479417 w 12192439"/>
              <a:gd name="connsiteY12540" fmla="*/ 2577477 h 6839191"/>
              <a:gd name="connsiteX12541" fmla="*/ 9502739 w 12192439"/>
              <a:gd name="connsiteY12541" fmla="*/ 2618175 h 6839191"/>
              <a:gd name="connsiteX12542" fmla="*/ 9485056 w 12192439"/>
              <a:gd name="connsiteY12542" fmla="*/ 2654245 h 6839191"/>
              <a:gd name="connsiteX12543" fmla="*/ 9482138 w 12192439"/>
              <a:gd name="connsiteY12543" fmla="*/ 2573769 h 6839191"/>
              <a:gd name="connsiteX12544" fmla="*/ 9256069 w 12192439"/>
              <a:gd name="connsiteY12544" fmla="*/ 2551083 h 6839191"/>
              <a:gd name="connsiteX12545" fmla="*/ 8877869 w 12192439"/>
              <a:gd name="connsiteY12545" fmla="*/ 2664337 h 6839191"/>
              <a:gd name="connsiteX12546" fmla="*/ 8769925 w 12192439"/>
              <a:gd name="connsiteY12546" fmla="*/ 2703917 h 6839191"/>
              <a:gd name="connsiteX12547" fmla="*/ 6632387 w 12192439"/>
              <a:gd name="connsiteY12547" fmla="*/ 3563456 h 6839191"/>
              <a:gd name="connsiteX12548" fmla="*/ 6285517 w 12192439"/>
              <a:gd name="connsiteY12548" fmla="*/ 3700953 h 6839191"/>
              <a:gd name="connsiteX12549" fmla="*/ 6290410 w 12192439"/>
              <a:gd name="connsiteY12549" fmla="*/ 3698606 h 6839191"/>
              <a:gd name="connsiteX12550" fmla="*/ 6664924 w 12192439"/>
              <a:gd name="connsiteY12550" fmla="*/ 3545312 h 6839191"/>
              <a:gd name="connsiteX12551" fmla="*/ 8776156 w 12192439"/>
              <a:gd name="connsiteY12551" fmla="*/ 2662604 h 6839191"/>
              <a:gd name="connsiteX12552" fmla="*/ 8873547 w 12192439"/>
              <a:gd name="connsiteY12552" fmla="*/ 2625723 h 6839191"/>
              <a:gd name="connsiteX12553" fmla="*/ 9270594 w 12192439"/>
              <a:gd name="connsiteY12553" fmla="*/ 2503298 h 6839191"/>
              <a:gd name="connsiteX12554" fmla="*/ 9497540 w 12192439"/>
              <a:gd name="connsiteY12554" fmla="*/ 2524821 h 6839191"/>
              <a:gd name="connsiteX12555" fmla="*/ 9521542 w 12192439"/>
              <a:gd name="connsiteY12555" fmla="*/ 2578289 h 6839191"/>
              <a:gd name="connsiteX12556" fmla="*/ 9505899 w 12192439"/>
              <a:gd name="connsiteY12556" fmla="*/ 2611615 h 6839191"/>
              <a:gd name="connsiteX12557" fmla="*/ 9482138 w 12192439"/>
              <a:gd name="connsiteY12557" fmla="*/ 2573769 h 6839191"/>
              <a:gd name="connsiteX12558" fmla="*/ 6249185 w 12192439"/>
              <a:gd name="connsiteY12558" fmla="*/ 3712801 h 6839191"/>
              <a:gd name="connsiteX12559" fmla="*/ 6247298 w 12192439"/>
              <a:gd name="connsiteY12559" fmla="*/ 3713700 h 6839191"/>
              <a:gd name="connsiteX12560" fmla="*/ 6242120 w 12192439"/>
              <a:gd name="connsiteY12560" fmla="*/ 3715389 h 6839191"/>
              <a:gd name="connsiteX12561" fmla="*/ 6244117 w 12192439"/>
              <a:gd name="connsiteY12561" fmla="*/ 3714490 h 6839191"/>
              <a:gd name="connsiteX12562" fmla="*/ 6249185 w 12192439"/>
              <a:gd name="connsiteY12562" fmla="*/ 3712801 h 6839191"/>
              <a:gd name="connsiteX12563" fmla="*/ 6140429 w 12192439"/>
              <a:gd name="connsiteY12563" fmla="*/ 3755210 h 6839191"/>
              <a:gd name="connsiteX12564" fmla="*/ 6127879 w 12192439"/>
              <a:gd name="connsiteY12564" fmla="*/ 3760827 h 6839191"/>
              <a:gd name="connsiteX12565" fmla="*/ 6114167 w 12192439"/>
              <a:gd name="connsiteY12565" fmla="*/ 3763899 h 6839191"/>
              <a:gd name="connsiteX12566" fmla="*/ 6128406 w 12192439"/>
              <a:gd name="connsiteY12566" fmla="*/ 3758041 h 6839191"/>
              <a:gd name="connsiteX12567" fmla="*/ 6140429 w 12192439"/>
              <a:gd name="connsiteY12567" fmla="*/ 3755210 h 6839191"/>
              <a:gd name="connsiteX12568" fmla="*/ 6060655 w 12192439"/>
              <a:gd name="connsiteY12568" fmla="*/ 3778291 h 6839191"/>
              <a:gd name="connsiteX12569" fmla="*/ 6069628 w 12192439"/>
              <a:gd name="connsiteY12569" fmla="*/ 3776887 h 6839191"/>
              <a:gd name="connsiteX12570" fmla="*/ 6052471 w 12192439"/>
              <a:gd name="connsiteY12570" fmla="*/ 3783974 h 6839191"/>
              <a:gd name="connsiteX12571" fmla="*/ 6037816 w 12192439"/>
              <a:gd name="connsiteY12571" fmla="*/ 3785970 h 6839191"/>
              <a:gd name="connsiteX12572" fmla="*/ 6056662 w 12192439"/>
              <a:gd name="connsiteY12572" fmla="*/ 3778862 h 6839191"/>
              <a:gd name="connsiteX12573" fmla="*/ 6060655 w 12192439"/>
              <a:gd name="connsiteY12573" fmla="*/ 3778291 h 6839191"/>
              <a:gd name="connsiteX12574" fmla="*/ 6024564 w 12192439"/>
              <a:gd name="connsiteY12574" fmla="*/ 3791806 h 6839191"/>
              <a:gd name="connsiteX12575" fmla="*/ 6036894 w 12192439"/>
              <a:gd name="connsiteY12575" fmla="*/ 3790446 h 6839191"/>
              <a:gd name="connsiteX12576" fmla="*/ 6016885 w 12192439"/>
              <a:gd name="connsiteY12576" fmla="*/ 3798761 h 6839191"/>
              <a:gd name="connsiteX12577" fmla="*/ 6000298 w 12192439"/>
              <a:gd name="connsiteY12577" fmla="*/ 3800319 h 6839191"/>
              <a:gd name="connsiteX12578" fmla="*/ 6021843 w 12192439"/>
              <a:gd name="connsiteY12578" fmla="*/ 3792070 h 6839191"/>
              <a:gd name="connsiteX12579" fmla="*/ 6024564 w 12192439"/>
              <a:gd name="connsiteY12579" fmla="*/ 3791806 h 6839191"/>
              <a:gd name="connsiteX12580" fmla="*/ 5984239 w 12192439"/>
              <a:gd name="connsiteY12580" fmla="*/ 3801284 h 6839191"/>
              <a:gd name="connsiteX12581" fmla="*/ 5970131 w 12192439"/>
              <a:gd name="connsiteY12581" fmla="*/ 3801789 h 6839191"/>
              <a:gd name="connsiteX12582" fmla="*/ 5990821 w 12192439"/>
              <a:gd name="connsiteY12582" fmla="*/ 3794571 h 6839191"/>
              <a:gd name="connsiteX12583" fmla="*/ 6004094 w 12192439"/>
              <a:gd name="connsiteY12583" fmla="*/ 3793605 h 6839191"/>
              <a:gd name="connsiteX12584" fmla="*/ 5984239 w 12192439"/>
              <a:gd name="connsiteY12584" fmla="*/ 3801284 h 6839191"/>
              <a:gd name="connsiteX12585" fmla="*/ 5972216 w 12192439"/>
              <a:gd name="connsiteY12585" fmla="*/ 3805957 h 6839191"/>
              <a:gd name="connsiteX12586" fmla="*/ 5949902 w 12192439"/>
              <a:gd name="connsiteY12586" fmla="*/ 3814689 h 6839191"/>
              <a:gd name="connsiteX12587" fmla="*/ 5934764 w 12192439"/>
              <a:gd name="connsiteY12587" fmla="*/ 3814448 h 6839191"/>
              <a:gd name="connsiteX12588" fmla="*/ 5957647 w 12192439"/>
              <a:gd name="connsiteY12588" fmla="*/ 3806221 h 6839191"/>
              <a:gd name="connsiteX12589" fmla="*/ 5972216 w 12192439"/>
              <a:gd name="connsiteY12589" fmla="*/ 3805957 h 6839191"/>
              <a:gd name="connsiteX12590" fmla="*/ 5922258 w 12192439"/>
              <a:gd name="connsiteY12590" fmla="*/ 3813900 h 6839191"/>
              <a:gd name="connsiteX12591" fmla="*/ 5908875 w 12192439"/>
              <a:gd name="connsiteY12591" fmla="*/ 3812934 h 6839191"/>
              <a:gd name="connsiteX12592" fmla="*/ 5930639 w 12192439"/>
              <a:gd name="connsiteY12592" fmla="*/ 3805826 h 6839191"/>
              <a:gd name="connsiteX12593" fmla="*/ 5943540 w 12192439"/>
              <a:gd name="connsiteY12593" fmla="*/ 3806155 h 6839191"/>
              <a:gd name="connsiteX12594" fmla="*/ 5922258 w 12192439"/>
              <a:gd name="connsiteY12594" fmla="*/ 3813900 h 6839191"/>
              <a:gd name="connsiteX12595" fmla="*/ 5912692 w 12192439"/>
              <a:gd name="connsiteY12595" fmla="*/ 3817410 h 6839191"/>
              <a:gd name="connsiteX12596" fmla="*/ 5888668 w 12192439"/>
              <a:gd name="connsiteY12596" fmla="*/ 3826010 h 6839191"/>
              <a:gd name="connsiteX12597" fmla="*/ 5875066 w 12192439"/>
              <a:gd name="connsiteY12597" fmla="*/ 3824124 h 6839191"/>
              <a:gd name="connsiteX12598" fmla="*/ 5899265 w 12192439"/>
              <a:gd name="connsiteY12598" fmla="*/ 3816159 h 6839191"/>
              <a:gd name="connsiteX12599" fmla="*/ 5912692 w 12192439"/>
              <a:gd name="connsiteY12599" fmla="*/ 3817410 h 6839191"/>
              <a:gd name="connsiteX12600" fmla="*/ 5880221 w 12192439"/>
              <a:gd name="connsiteY12600" fmla="*/ 3828972 h 6839191"/>
              <a:gd name="connsiteX12601" fmla="*/ 5853674 w 12192439"/>
              <a:gd name="connsiteY12601" fmla="*/ 3838099 h 6839191"/>
              <a:gd name="connsiteX12602" fmla="*/ 5839786 w 12192439"/>
              <a:gd name="connsiteY12602" fmla="*/ 3835116 h 6839191"/>
              <a:gd name="connsiteX12603" fmla="*/ 5866772 w 12192439"/>
              <a:gd name="connsiteY12603" fmla="*/ 3826778 h 6839191"/>
              <a:gd name="connsiteX12604" fmla="*/ 5880221 w 12192439"/>
              <a:gd name="connsiteY12604" fmla="*/ 3828972 h 6839191"/>
              <a:gd name="connsiteX12605" fmla="*/ 5831098 w 12192439"/>
              <a:gd name="connsiteY12605" fmla="*/ 3832790 h 6839191"/>
              <a:gd name="connsiteX12606" fmla="*/ 5819470 w 12192439"/>
              <a:gd name="connsiteY12606" fmla="*/ 3829016 h 6839191"/>
              <a:gd name="connsiteX12607" fmla="*/ 5845842 w 12192439"/>
              <a:gd name="connsiteY12607" fmla="*/ 3821974 h 6839191"/>
              <a:gd name="connsiteX12608" fmla="*/ 5857294 w 12192439"/>
              <a:gd name="connsiteY12608" fmla="*/ 3824804 h 6839191"/>
              <a:gd name="connsiteX12609" fmla="*/ 5831098 w 12192439"/>
              <a:gd name="connsiteY12609" fmla="*/ 3832790 h 6839191"/>
              <a:gd name="connsiteX12610" fmla="*/ 5824384 w 12192439"/>
              <a:gd name="connsiteY12610" fmla="*/ 3834764 h 6839191"/>
              <a:gd name="connsiteX12611" fmla="*/ 5796082 w 12192439"/>
              <a:gd name="connsiteY12611" fmla="*/ 3842817 h 6839191"/>
              <a:gd name="connsiteX12612" fmla="*/ 5784366 w 12192439"/>
              <a:gd name="connsiteY12612" fmla="*/ 3837529 h 6839191"/>
              <a:gd name="connsiteX12613" fmla="*/ 5812910 w 12192439"/>
              <a:gd name="connsiteY12613" fmla="*/ 3830684 h 6839191"/>
              <a:gd name="connsiteX12614" fmla="*/ 5824384 w 12192439"/>
              <a:gd name="connsiteY12614" fmla="*/ 3834764 h 6839191"/>
              <a:gd name="connsiteX12615" fmla="*/ 5778179 w 12192439"/>
              <a:gd name="connsiteY12615" fmla="*/ 3834216 h 6839191"/>
              <a:gd name="connsiteX12616" fmla="*/ 5768920 w 12192439"/>
              <a:gd name="connsiteY12616" fmla="*/ 3828424 h 6839191"/>
              <a:gd name="connsiteX12617" fmla="*/ 5796455 w 12192439"/>
              <a:gd name="connsiteY12617" fmla="*/ 3823246 h 6839191"/>
              <a:gd name="connsiteX12618" fmla="*/ 5805779 w 12192439"/>
              <a:gd name="connsiteY12618" fmla="*/ 3827700 h 6839191"/>
              <a:gd name="connsiteX12619" fmla="*/ 5778179 w 12192439"/>
              <a:gd name="connsiteY12619" fmla="*/ 3834216 h 6839191"/>
              <a:gd name="connsiteX12620" fmla="*/ 5772694 w 12192439"/>
              <a:gd name="connsiteY12620" fmla="*/ 3835467 h 6839191"/>
              <a:gd name="connsiteX12621" fmla="*/ 5743689 w 12192439"/>
              <a:gd name="connsiteY12621" fmla="*/ 3841632 h 6839191"/>
              <a:gd name="connsiteX12622" fmla="*/ 5734825 w 12192439"/>
              <a:gd name="connsiteY12622" fmla="*/ 3833909 h 6839191"/>
              <a:gd name="connsiteX12623" fmla="*/ 5763523 w 12192439"/>
              <a:gd name="connsiteY12623" fmla="*/ 3829345 h 6839191"/>
              <a:gd name="connsiteX12624" fmla="*/ 5772694 w 12192439"/>
              <a:gd name="connsiteY12624" fmla="*/ 3835467 h 6839191"/>
              <a:gd name="connsiteX12625" fmla="*/ 5730921 w 12192439"/>
              <a:gd name="connsiteY12625" fmla="*/ 3829916 h 6839191"/>
              <a:gd name="connsiteX12626" fmla="*/ 5724229 w 12192439"/>
              <a:gd name="connsiteY12626" fmla="*/ 3822127 h 6839191"/>
              <a:gd name="connsiteX12627" fmla="*/ 5751368 w 12192439"/>
              <a:gd name="connsiteY12627" fmla="*/ 3819516 h 6839191"/>
              <a:gd name="connsiteX12628" fmla="*/ 5758608 w 12192439"/>
              <a:gd name="connsiteY12628" fmla="*/ 3825616 h 6839191"/>
              <a:gd name="connsiteX12629" fmla="*/ 5730921 w 12192439"/>
              <a:gd name="connsiteY12629" fmla="*/ 3829916 h 6839191"/>
              <a:gd name="connsiteX12630" fmla="*/ 5726401 w 12192439"/>
              <a:gd name="connsiteY12630" fmla="*/ 3830574 h 6839191"/>
              <a:gd name="connsiteX12631" fmla="*/ 5698230 w 12192439"/>
              <a:gd name="connsiteY12631" fmla="*/ 3834326 h 6839191"/>
              <a:gd name="connsiteX12632" fmla="*/ 5692482 w 12192439"/>
              <a:gd name="connsiteY12632" fmla="*/ 3824365 h 6839191"/>
              <a:gd name="connsiteX12633" fmla="*/ 5719753 w 12192439"/>
              <a:gd name="connsiteY12633" fmla="*/ 3822500 h 6839191"/>
              <a:gd name="connsiteX12634" fmla="*/ 5726401 w 12192439"/>
              <a:gd name="connsiteY12634" fmla="*/ 3830574 h 6839191"/>
              <a:gd name="connsiteX12635" fmla="*/ 5684013 w 12192439"/>
              <a:gd name="connsiteY12635" fmla="*/ 3806265 h 6839191"/>
              <a:gd name="connsiteX12636" fmla="*/ 5679998 w 12192439"/>
              <a:gd name="connsiteY12636" fmla="*/ 3797796 h 6839191"/>
              <a:gd name="connsiteX12637" fmla="*/ 5703254 w 12192439"/>
              <a:gd name="connsiteY12637" fmla="*/ 3799858 h 6839191"/>
              <a:gd name="connsiteX12638" fmla="*/ 5708191 w 12192439"/>
              <a:gd name="connsiteY12638" fmla="*/ 3806418 h 6839191"/>
              <a:gd name="connsiteX12639" fmla="*/ 5684013 w 12192439"/>
              <a:gd name="connsiteY12639" fmla="*/ 3806265 h 6839191"/>
              <a:gd name="connsiteX12640" fmla="*/ 5679976 w 12192439"/>
              <a:gd name="connsiteY12640" fmla="*/ 3806199 h 6839191"/>
              <a:gd name="connsiteX12641" fmla="*/ 5656017 w 12192439"/>
              <a:gd name="connsiteY12641" fmla="*/ 3805628 h 6839191"/>
              <a:gd name="connsiteX12642" fmla="*/ 5652990 w 12192439"/>
              <a:gd name="connsiteY12642" fmla="*/ 3794922 h 6839191"/>
              <a:gd name="connsiteX12643" fmla="*/ 5675632 w 12192439"/>
              <a:gd name="connsiteY12643" fmla="*/ 3797357 h 6839191"/>
              <a:gd name="connsiteX12644" fmla="*/ 5679976 w 12192439"/>
              <a:gd name="connsiteY12644" fmla="*/ 3806199 h 6839191"/>
              <a:gd name="connsiteX12645" fmla="*/ 5652310 w 12192439"/>
              <a:gd name="connsiteY12645" fmla="*/ 3805519 h 6839191"/>
              <a:gd name="connsiteX12646" fmla="*/ 5628746 w 12192439"/>
              <a:gd name="connsiteY12646" fmla="*/ 3804751 h 6839191"/>
              <a:gd name="connsiteX12647" fmla="*/ 5627079 w 12192439"/>
              <a:gd name="connsiteY12647" fmla="*/ 3791938 h 6839191"/>
              <a:gd name="connsiteX12648" fmla="*/ 5631445 w 12192439"/>
              <a:gd name="connsiteY12648" fmla="*/ 3792443 h 6839191"/>
              <a:gd name="connsiteX12649" fmla="*/ 5649085 w 12192439"/>
              <a:gd name="connsiteY12649" fmla="*/ 3794461 h 6839191"/>
              <a:gd name="connsiteX12650" fmla="*/ 5652310 w 12192439"/>
              <a:gd name="connsiteY12650" fmla="*/ 3805519 h 6839191"/>
              <a:gd name="connsiteX12651" fmla="*/ 5622625 w 12192439"/>
              <a:gd name="connsiteY12651" fmla="*/ 3787177 h 6839191"/>
              <a:gd name="connsiteX12652" fmla="*/ 5601782 w 12192439"/>
              <a:gd name="connsiteY12652" fmla="*/ 3784829 h 6839191"/>
              <a:gd name="connsiteX12653" fmla="*/ 5599040 w 12192439"/>
              <a:gd name="connsiteY12653" fmla="*/ 3770656 h 6839191"/>
              <a:gd name="connsiteX12654" fmla="*/ 5617754 w 12192439"/>
              <a:gd name="connsiteY12654" fmla="*/ 3774408 h 6839191"/>
              <a:gd name="connsiteX12655" fmla="*/ 5622625 w 12192439"/>
              <a:gd name="connsiteY12655" fmla="*/ 3787177 h 6839191"/>
              <a:gd name="connsiteX12656" fmla="*/ 5597021 w 12192439"/>
              <a:gd name="connsiteY12656" fmla="*/ 3766071 h 6839191"/>
              <a:gd name="connsiteX12657" fmla="*/ 5591339 w 12192439"/>
              <a:gd name="connsiteY12657" fmla="*/ 3751678 h 6839191"/>
              <a:gd name="connsiteX12658" fmla="*/ 5606850 w 12192439"/>
              <a:gd name="connsiteY12658" fmla="*/ 3756263 h 6839191"/>
              <a:gd name="connsiteX12659" fmla="*/ 5614442 w 12192439"/>
              <a:gd name="connsiteY12659" fmla="*/ 3769537 h 6839191"/>
              <a:gd name="connsiteX12660" fmla="*/ 5597021 w 12192439"/>
              <a:gd name="connsiteY12660" fmla="*/ 3766071 h 6839191"/>
              <a:gd name="connsiteX12661" fmla="*/ 5592940 w 12192439"/>
              <a:gd name="connsiteY12661" fmla="*/ 3765281 h 6839191"/>
              <a:gd name="connsiteX12662" fmla="*/ 5575301 w 12192439"/>
              <a:gd name="connsiteY12662" fmla="*/ 3761990 h 6839191"/>
              <a:gd name="connsiteX12663" fmla="*/ 5571769 w 12192439"/>
              <a:gd name="connsiteY12663" fmla="*/ 3746259 h 6839191"/>
              <a:gd name="connsiteX12664" fmla="*/ 5587499 w 12192439"/>
              <a:gd name="connsiteY12664" fmla="*/ 3750581 h 6839191"/>
              <a:gd name="connsiteX12665" fmla="*/ 5592940 w 12192439"/>
              <a:gd name="connsiteY12665" fmla="*/ 3765281 h 6839191"/>
              <a:gd name="connsiteX12666" fmla="*/ 5571066 w 12192439"/>
              <a:gd name="connsiteY12666" fmla="*/ 3741893 h 6839191"/>
              <a:gd name="connsiteX12667" fmla="*/ 5569158 w 12192439"/>
              <a:gd name="connsiteY12667" fmla="*/ 3727149 h 6839191"/>
              <a:gd name="connsiteX12668" fmla="*/ 5582695 w 12192439"/>
              <a:gd name="connsiteY12668" fmla="*/ 3732239 h 6839191"/>
              <a:gd name="connsiteX12669" fmla="*/ 5586139 w 12192439"/>
              <a:gd name="connsiteY12669" fmla="*/ 3745996 h 6839191"/>
              <a:gd name="connsiteX12670" fmla="*/ 5571066 w 12192439"/>
              <a:gd name="connsiteY12670" fmla="*/ 3741893 h 6839191"/>
              <a:gd name="connsiteX12671" fmla="*/ 5567622 w 12192439"/>
              <a:gd name="connsiteY12671" fmla="*/ 3740993 h 6839191"/>
              <a:gd name="connsiteX12672" fmla="*/ 5552110 w 12192439"/>
              <a:gd name="connsiteY12672" fmla="*/ 3737110 h 6839191"/>
              <a:gd name="connsiteX12673" fmla="*/ 5551781 w 12192439"/>
              <a:gd name="connsiteY12673" fmla="*/ 3721138 h 6839191"/>
              <a:gd name="connsiteX12674" fmla="*/ 5565735 w 12192439"/>
              <a:gd name="connsiteY12674" fmla="*/ 3725921 h 6839191"/>
              <a:gd name="connsiteX12675" fmla="*/ 5567622 w 12192439"/>
              <a:gd name="connsiteY12675" fmla="*/ 3740993 h 6839191"/>
              <a:gd name="connsiteX12676" fmla="*/ 5548556 w 12192439"/>
              <a:gd name="connsiteY12676" fmla="*/ 3711177 h 6839191"/>
              <a:gd name="connsiteX12677" fmla="*/ 5548578 w 12192439"/>
              <a:gd name="connsiteY12677" fmla="*/ 3715938 h 6839191"/>
              <a:gd name="connsiteX12678" fmla="*/ 5534537 w 12192439"/>
              <a:gd name="connsiteY12678" fmla="*/ 3711550 h 6839191"/>
              <a:gd name="connsiteX12679" fmla="*/ 5534843 w 12192439"/>
              <a:gd name="connsiteY12679" fmla="*/ 3707820 h 6839191"/>
              <a:gd name="connsiteX12680" fmla="*/ 5535853 w 12192439"/>
              <a:gd name="connsiteY12680" fmla="*/ 3695556 h 6839191"/>
              <a:gd name="connsiteX12681" fmla="*/ 5548512 w 12192439"/>
              <a:gd name="connsiteY12681" fmla="*/ 3700756 h 6839191"/>
              <a:gd name="connsiteX12682" fmla="*/ 5548556 w 12192439"/>
              <a:gd name="connsiteY12682" fmla="*/ 3711177 h 6839191"/>
              <a:gd name="connsiteX12683" fmla="*/ 5536138 w 12192439"/>
              <a:gd name="connsiteY12683" fmla="*/ 3691519 h 6839191"/>
              <a:gd name="connsiteX12684" fmla="*/ 5537103 w 12192439"/>
              <a:gd name="connsiteY12684" fmla="*/ 3676688 h 6839191"/>
              <a:gd name="connsiteX12685" fmla="*/ 5548161 w 12192439"/>
              <a:gd name="connsiteY12685" fmla="*/ 3682502 h 6839191"/>
              <a:gd name="connsiteX12686" fmla="*/ 5548468 w 12192439"/>
              <a:gd name="connsiteY12686" fmla="*/ 3696565 h 6839191"/>
              <a:gd name="connsiteX12687" fmla="*/ 5536138 w 12192439"/>
              <a:gd name="connsiteY12687" fmla="*/ 3691519 h 6839191"/>
              <a:gd name="connsiteX12688" fmla="*/ 5537301 w 12192439"/>
              <a:gd name="connsiteY12688" fmla="*/ 3672585 h 6839191"/>
              <a:gd name="connsiteX12689" fmla="*/ 5537718 w 12192439"/>
              <a:gd name="connsiteY12689" fmla="*/ 3658960 h 6839191"/>
              <a:gd name="connsiteX12690" fmla="*/ 5547218 w 12192439"/>
              <a:gd name="connsiteY12690" fmla="*/ 3665279 h 6839191"/>
              <a:gd name="connsiteX12691" fmla="*/ 5548007 w 12192439"/>
              <a:gd name="connsiteY12691" fmla="*/ 3678136 h 6839191"/>
              <a:gd name="connsiteX12692" fmla="*/ 5537301 w 12192439"/>
              <a:gd name="connsiteY12692" fmla="*/ 3672585 h 6839191"/>
              <a:gd name="connsiteX12693" fmla="*/ 5534295 w 12192439"/>
              <a:gd name="connsiteY12693" fmla="*/ 3671093 h 6839191"/>
              <a:gd name="connsiteX12694" fmla="*/ 5522886 w 12192439"/>
              <a:gd name="connsiteY12694" fmla="*/ 3665696 h 6839191"/>
              <a:gd name="connsiteX12695" fmla="*/ 5524422 w 12192439"/>
              <a:gd name="connsiteY12695" fmla="*/ 3650908 h 6839191"/>
              <a:gd name="connsiteX12696" fmla="*/ 5534668 w 12192439"/>
              <a:gd name="connsiteY12696" fmla="*/ 3657029 h 6839191"/>
              <a:gd name="connsiteX12697" fmla="*/ 5534295 w 12192439"/>
              <a:gd name="connsiteY12697" fmla="*/ 3671093 h 6839191"/>
              <a:gd name="connsiteX12698" fmla="*/ 5520034 w 12192439"/>
              <a:gd name="connsiteY12698" fmla="*/ 3664423 h 6839191"/>
              <a:gd name="connsiteX12699" fmla="*/ 5507945 w 12192439"/>
              <a:gd name="connsiteY12699" fmla="*/ 3659223 h 6839191"/>
              <a:gd name="connsiteX12700" fmla="*/ 5510622 w 12192439"/>
              <a:gd name="connsiteY12700" fmla="*/ 3643361 h 6839191"/>
              <a:gd name="connsiteX12701" fmla="*/ 5521570 w 12192439"/>
              <a:gd name="connsiteY12701" fmla="*/ 3649285 h 6839191"/>
              <a:gd name="connsiteX12702" fmla="*/ 5520034 w 12192439"/>
              <a:gd name="connsiteY12702" fmla="*/ 3664423 h 6839191"/>
              <a:gd name="connsiteX12703" fmla="*/ 5511192 w 12192439"/>
              <a:gd name="connsiteY12703" fmla="*/ 3639565 h 6839191"/>
              <a:gd name="connsiteX12704" fmla="*/ 5513057 w 12192439"/>
              <a:gd name="connsiteY12704" fmla="*/ 3624822 h 6839191"/>
              <a:gd name="connsiteX12705" fmla="*/ 5522667 w 12192439"/>
              <a:gd name="connsiteY12705" fmla="*/ 3631272 h 6839191"/>
              <a:gd name="connsiteX12706" fmla="*/ 5521877 w 12192439"/>
              <a:gd name="connsiteY12706" fmla="*/ 3645292 h 6839191"/>
              <a:gd name="connsiteX12707" fmla="*/ 5511192 w 12192439"/>
              <a:gd name="connsiteY12707" fmla="*/ 3639565 h 6839191"/>
              <a:gd name="connsiteX12708" fmla="*/ 5508472 w 12192439"/>
              <a:gd name="connsiteY12708" fmla="*/ 3638161 h 6839191"/>
              <a:gd name="connsiteX12709" fmla="*/ 5500815 w 12192439"/>
              <a:gd name="connsiteY12709" fmla="*/ 3634366 h 6839191"/>
              <a:gd name="connsiteX12710" fmla="*/ 5497085 w 12192439"/>
              <a:gd name="connsiteY12710" fmla="*/ 3632632 h 6839191"/>
              <a:gd name="connsiteX12711" fmla="*/ 5500025 w 12192439"/>
              <a:gd name="connsiteY12711" fmla="*/ 3616880 h 6839191"/>
              <a:gd name="connsiteX12712" fmla="*/ 5510337 w 12192439"/>
              <a:gd name="connsiteY12712" fmla="*/ 3623110 h 6839191"/>
              <a:gd name="connsiteX12713" fmla="*/ 5508472 w 12192439"/>
              <a:gd name="connsiteY12713" fmla="*/ 3638161 h 6839191"/>
              <a:gd name="connsiteX12714" fmla="*/ 5500639 w 12192439"/>
              <a:gd name="connsiteY12714" fmla="*/ 3613128 h 6839191"/>
              <a:gd name="connsiteX12715" fmla="*/ 5502702 w 12192439"/>
              <a:gd name="connsiteY12715" fmla="*/ 3598494 h 6839191"/>
              <a:gd name="connsiteX12716" fmla="*/ 5511763 w 12192439"/>
              <a:gd name="connsiteY12716" fmla="*/ 3605207 h 6839191"/>
              <a:gd name="connsiteX12717" fmla="*/ 5510732 w 12192439"/>
              <a:gd name="connsiteY12717" fmla="*/ 3619161 h 6839191"/>
              <a:gd name="connsiteX12718" fmla="*/ 5500639 w 12192439"/>
              <a:gd name="connsiteY12718" fmla="*/ 3613128 h 6839191"/>
              <a:gd name="connsiteX12719" fmla="*/ 5498028 w 12192439"/>
              <a:gd name="connsiteY12719" fmla="*/ 3611636 h 6839191"/>
              <a:gd name="connsiteX12720" fmla="*/ 5496010 w 12192439"/>
              <a:gd name="connsiteY12720" fmla="*/ 3610495 h 6839191"/>
              <a:gd name="connsiteX12721" fmla="*/ 5487212 w 12192439"/>
              <a:gd name="connsiteY12721" fmla="*/ 3605844 h 6839191"/>
              <a:gd name="connsiteX12722" fmla="*/ 5490283 w 12192439"/>
              <a:gd name="connsiteY12722" fmla="*/ 3590157 h 6839191"/>
              <a:gd name="connsiteX12723" fmla="*/ 5500091 w 12192439"/>
              <a:gd name="connsiteY12723" fmla="*/ 3596695 h 6839191"/>
              <a:gd name="connsiteX12724" fmla="*/ 5498028 w 12192439"/>
              <a:gd name="connsiteY12724" fmla="*/ 3611636 h 6839191"/>
              <a:gd name="connsiteX12725" fmla="*/ 5491205 w 12192439"/>
              <a:gd name="connsiteY12725" fmla="*/ 3586624 h 6839191"/>
              <a:gd name="connsiteX12726" fmla="*/ 5490942 w 12192439"/>
              <a:gd name="connsiteY12726" fmla="*/ 3586471 h 6839191"/>
              <a:gd name="connsiteX12727" fmla="*/ 5493092 w 12192439"/>
              <a:gd name="connsiteY12727" fmla="*/ 3571968 h 6839191"/>
              <a:gd name="connsiteX12728" fmla="*/ 5501693 w 12192439"/>
              <a:gd name="connsiteY12728" fmla="*/ 3578901 h 6839191"/>
              <a:gd name="connsiteX12729" fmla="*/ 5500508 w 12192439"/>
              <a:gd name="connsiteY12729" fmla="*/ 3592790 h 6839191"/>
              <a:gd name="connsiteX12730" fmla="*/ 5491205 w 12192439"/>
              <a:gd name="connsiteY12730" fmla="*/ 3586624 h 6839191"/>
              <a:gd name="connsiteX12731" fmla="*/ 5488441 w 12192439"/>
              <a:gd name="connsiteY12731" fmla="*/ 3584935 h 6839191"/>
              <a:gd name="connsiteX12732" fmla="*/ 5478107 w 12192439"/>
              <a:gd name="connsiteY12732" fmla="*/ 3578858 h 6839191"/>
              <a:gd name="connsiteX12733" fmla="*/ 5481244 w 12192439"/>
              <a:gd name="connsiteY12733" fmla="*/ 3563280 h 6839191"/>
              <a:gd name="connsiteX12734" fmla="*/ 5484426 w 12192439"/>
              <a:gd name="connsiteY12734" fmla="*/ 3565496 h 6839191"/>
              <a:gd name="connsiteX12735" fmla="*/ 5490569 w 12192439"/>
              <a:gd name="connsiteY12735" fmla="*/ 3570038 h 6839191"/>
              <a:gd name="connsiteX12736" fmla="*/ 5488441 w 12192439"/>
              <a:gd name="connsiteY12736" fmla="*/ 3584935 h 6839191"/>
              <a:gd name="connsiteX12737" fmla="*/ 5486378 w 12192439"/>
              <a:gd name="connsiteY12737" fmla="*/ 3562776 h 6839191"/>
              <a:gd name="connsiteX12738" fmla="*/ 5481881 w 12192439"/>
              <a:gd name="connsiteY12738" fmla="*/ 3559638 h 6839191"/>
              <a:gd name="connsiteX12739" fmla="*/ 5484075 w 12192439"/>
              <a:gd name="connsiteY12739" fmla="*/ 3545224 h 6839191"/>
              <a:gd name="connsiteX12740" fmla="*/ 5492280 w 12192439"/>
              <a:gd name="connsiteY12740" fmla="*/ 3552354 h 6839191"/>
              <a:gd name="connsiteX12741" fmla="*/ 5491030 w 12192439"/>
              <a:gd name="connsiteY12741" fmla="*/ 3566198 h 6839191"/>
              <a:gd name="connsiteX12742" fmla="*/ 5486378 w 12192439"/>
              <a:gd name="connsiteY12742" fmla="*/ 3562776 h 6839191"/>
              <a:gd name="connsiteX12743" fmla="*/ 5479489 w 12192439"/>
              <a:gd name="connsiteY12743" fmla="*/ 3558037 h 6839191"/>
              <a:gd name="connsiteX12744" fmla="*/ 5469594 w 12192439"/>
              <a:gd name="connsiteY12744" fmla="*/ 3551762 h 6839191"/>
              <a:gd name="connsiteX12745" fmla="*/ 5472732 w 12192439"/>
              <a:gd name="connsiteY12745" fmla="*/ 3536228 h 6839191"/>
              <a:gd name="connsiteX12746" fmla="*/ 5479511 w 12192439"/>
              <a:gd name="connsiteY12746" fmla="*/ 3541450 h 6839191"/>
              <a:gd name="connsiteX12747" fmla="*/ 5481661 w 12192439"/>
              <a:gd name="connsiteY12747" fmla="*/ 3543227 h 6839191"/>
              <a:gd name="connsiteX12748" fmla="*/ 5479489 w 12192439"/>
              <a:gd name="connsiteY12748" fmla="*/ 3558037 h 6839191"/>
              <a:gd name="connsiteX12749" fmla="*/ 5481551 w 12192439"/>
              <a:gd name="connsiteY12749" fmla="*/ 3538883 h 6839191"/>
              <a:gd name="connsiteX12750" fmla="*/ 5473368 w 12192439"/>
              <a:gd name="connsiteY12750" fmla="*/ 3532630 h 6839191"/>
              <a:gd name="connsiteX12751" fmla="*/ 5475540 w 12192439"/>
              <a:gd name="connsiteY12751" fmla="*/ 3518260 h 6839191"/>
              <a:gd name="connsiteX12752" fmla="*/ 5483417 w 12192439"/>
              <a:gd name="connsiteY12752" fmla="*/ 3525653 h 6839191"/>
              <a:gd name="connsiteX12753" fmla="*/ 5482144 w 12192439"/>
              <a:gd name="connsiteY12753" fmla="*/ 3539366 h 6839191"/>
              <a:gd name="connsiteX12754" fmla="*/ 5481551 w 12192439"/>
              <a:gd name="connsiteY12754" fmla="*/ 3538883 h 6839191"/>
              <a:gd name="connsiteX12755" fmla="*/ 5465272 w 12192439"/>
              <a:gd name="connsiteY12755" fmla="*/ 3505469 h 6839191"/>
              <a:gd name="connsiteX12756" fmla="*/ 5467422 w 12192439"/>
              <a:gd name="connsiteY12756" fmla="*/ 3491164 h 6839191"/>
              <a:gd name="connsiteX12757" fmla="*/ 5469704 w 12192439"/>
              <a:gd name="connsiteY12757" fmla="*/ 3493336 h 6839191"/>
              <a:gd name="connsiteX12758" fmla="*/ 5474991 w 12192439"/>
              <a:gd name="connsiteY12758" fmla="*/ 3498733 h 6839191"/>
              <a:gd name="connsiteX12759" fmla="*/ 5473719 w 12192439"/>
              <a:gd name="connsiteY12759" fmla="*/ 3512424 h 6839191"/>
              <a:gd name="connsiteX12760" fmla="*/ 5465272 w 12192439"/>
              <a:gd name="connsiteY12760" fmla="*/ 3505469 h 6839191"/>
              <a:gd name="connsiteX12761" fmla="*/ 5463100 w 12192439"/>
              <a:gd name="connsiteY12761" fmla="*/ 3503801 h 6839191"/>
              <a:gd name="connsiteX12762" fmla="*/ 5453951 w 12192439"/>
              <a:gd name="connsiteY12762" fmla="*/ 3497044 h 6839191"/>
              <a:gd name="connsiteX12763" fmla="*/ 5456957 w 12192439"/>
              <a:gd name="connsiteY12763" fmla="*/ 3481708 h 6839191"/>
              <a:gd name="connsiteX12764" fmla="*/ 5465250 w 12192439"/>
              <a:gd name="connsiteY12764" fmla="*/ 3489080 h 6839191"/>
              <a:gd name="connsiteX12765" fmla="*/ 5463100 w 12192439"/>
              <a:gd name="connsiteY12765" fmla="*/ 3503801 h 6839191"/>
              <a:gd name="connsiteX12766" fmla="*/ 5457549 w 12192439"/>
              <a:gd name="connsiteY12766" fmla="*/ 3478197 h 6839191"/>
              <a:gd name="connsiteX12767" fmla="*/ 5459655 w 12192439"/>
              <a:gd name="connsiteY12767" fmla="*/ 3463893 h 6839191"/>
              <a:gd name="connsiteX12768" fmla="*/ 5464833 w 12192439"/>
              <a:gd name="connsiteY12768" fmla="*/ 3469290 h 6839191"/>
              <a:gd name="connsiteX12769" fmla="*/ 5466962 w 12192439"/>
              <a:gd name="connsiteY12769" fmla="*/ 3471659 h 6839191"/>
              <a:gd name="connsiteX12770" fmla="*/ 5465711 w 12192439"/>
              <a:gd name="connsiteY12770" fmla="*/ 3485306 h 6839191"/>
              <a:gd name="connsiteX12771" fmla="*/ 5457549 w 12192439"/>
              <a:gd name="connsiteY12771" fmla="*/ 3478197 h 6839191"/>
              <a:gd name="connsiteX12772" fmla="*/ 5458010 w 12192439"/>
              <a:gd name="connsiteY12772" fmla="*/ 3458122 h 6839191"/>
              <a:gd name="connsiteX12773" fmla="*/ 5450046 w 12192439"/>
              <a:gd name="connsiteY12773" fmla="*/ 3450750 h 6839191"/>
              <a:gd name="connsiteX12774" fmla="*/ 5452108 w 12192439"/>
              <a:gd name="connsiteY12774" fmla="*/ 3436490 h 6839191"/>
              <a:gd name="connsiteX12775" fmla="*/ 5459261 w 12192439"/>
              <a:gd name="connsiteY12775" fmla="*/ 3444454 h 6839191"/>
              <a:gd name="connsiteX12776" fmla="*/ 5458010 w 12192439"/>
              <a:gd name="connsiteY12776" fmla="*/ 3458122 h 6839191"/>
              <a:gd name="connsiteX12777" fmla="*/ 5448247 w 12192439"/>
              <a:gd name="connsiteY12777" fmla="*/ 3449193 h 6839191"/>
              <a:gd name="connsiteX12778" fmla="*/ 5439427 w 12192439"/>
              <a:gd name="connsiteY12778" fmla="*/ 3441887 h 6839191"/>
              <a:gd name="connsiteX12779" fmla="*/ 5442279 w 12192439"/>
              <a:gd name="connsiteY12779" fmla="*/ 3426639 h 6839191"/>
              <a:gd name="connsiteX12780" fmla="*/ 5450287 w 12192439"/>
              <a:gd name="connsiteY12780" fmla="*/ 3434603 h 6839191"/>
              <a:gd name="connsiteX12781" fmla="*/ 5448247 w 12192439"/>
              <a:gd name="connsiteY12781" fmla="*/ 3449193 h 6839191"/>
              <a:gd name="connsiteX12782" fmla="*/ 5450748 w 12192439"/>
              <a:gd name="connsiteY12782" fmla="*/ 3430873 h 6839191"/>
              <a:gd name="connsiteX12783" fmla="*/ 5442828 w 12192439"/>
              <a:gd name="connsiteY12783" fmla="*/ 3423216 h 6839191"/>
              <a:gd name="connsiteX12784" fmla="*/ 5444846 w 12192439"/>
              <a:gd name="connsiteY12784" fmla="*/ 3408999 h 6839191"/>
              <a:gd name="connsiteX12785" fmla="*/ 5451955 w 12192439"/>
              <a:gd name="connsiteY12785" fmla="*/ 3417336 h 6839191"/>
              <a:gd name="connsiteX12786" fmla="*/ 5450748 w 12192439"/>
              <a:gd name="connsiteY12786" fmla="*/ 3430873 h 6839191"/>
              <a:gd name="connsiteX12787" fmla="*/ 5441182 w 12192439"/>
              <a:gd name="connsiteY12787" fmla="*/ 3421680 h 6839191"/>
              <a:gd name="connsiteX12788" fmla="*/ 5432560 w 12192439"/>
              <a:gd name="connsiteY12788" fmla="*/ 3414089 h 6839191"/>
              <a:gd name="connsiteX12789" fmla="*/ 5435324 w 12192439"/>
              <a:gd name="connsiteY12789" fmla="*/ 3398928 h 6839191"/>
              <a:gd name="connsiteX12790" fmla="*/ 5443157 w 12192439"/>
              <a:gd name="connsiteY12790" fmla="*/ 3407090 h 6839191"/>
              <a:gd name="connsiteX12791" fmla="*/ 5441182 w 12192439"/>
              <a:gd name="connsiteY12791" fmla="*/ 3421680 h 6839191"/>
              <a:gd name="connsiteX12792" fmla="*/ 5435873 w 12192439"/>
              <a:gd name="connsiteY12792" fmla="*/ 3395528 h 6839191"/>
              <a:gd name="connsiteX12793" fmla="*/ 5437803 w 12192439"/>
              <a:gd name="connsiteY12793" fmla="*/ 3381355 h 6839191"/>
              <a:gd name="connsiteX12794" fmla="*/ 5444736 w 12192439"/>
              <a:gd name="connsiteY12794" fmla="*/ 3389846 h 6839191"/>
              <a:gd name="connsiteX12795" fmla="*/ 5443552 w 12192439"/>
              <a:gd name="connsiteY12795" fmla="*/ 3403448 h 6839191"/>
              <a:gd name="connsiteX12796" fmla="*/ 5435873 w 12192439"/>
              <a:gd name="connsiteY12796" fmla="*/ 3395528 h 6839191"/>
              <a:gd name="connsiteX12797" fmla="*/ 5434337 w 12192439"/>
              <a:gd name="connsiteY12797" fmla="*/ 3393992 h 6839191"/>
              <a:gd name="connsiteX12798" fmla="*/ 5425890 w 12192439"/>
              <a:gd name="connsiteY12798" fmla="*/ 3386225 h 6839191"/>
              <a:gd name="connsiteX12799" fmla="*/ 5428589 w 12192439"/>
              <a:gd name="connsiteY12799" fmla="*/ 3371131 h 6839191"/>
              <a:gd name="connsiteX12800" fmla="*/ 5436246 w 12192439"/>
              <a:gd name="connsiteY12800" fmla="*/ 3379512 h 6839191"/>
              <a:gd name="connsiteX12801" fmla="*/ 5434337 w 12192439"/>
              <a:gd name="connsiteY12801" fmla="*/ 3393992 h 6839191"/>
              <a:gd name="connsiteX12802" fmla="*/ 5429093 w 12192439"/>
              <a:gd name="connsiteY12802" fmla="*/ 3367730 h 6839191"/>
              <a:gd name="connsiteX12803" fmla="*/ 5430980 w 12192439"/>
              <a:gd name="connsiteY12803" fmla="*/ 3353535 h 6839191"/>
              <a:gd name="connsiteX12804" fmla="*/ 5437759 w 12192439"/>
              <a:gd name="connsiteY12804" fmla="*/ 3362311 h 6839191"/>
              <a:gd name="connsiteX12805" fmla="*/ 5436619 w 12192439"/>
              <a:gd name="connsiteY12805" fmla="*/ 3375870 h 6839191"/>
              <a:gd name="connsiteX12806" fmla="*/ 5429093 w 12192439"/>
              <a:gd name="connsiteY12806" fmla="*/ 3367730 h 6839191"/>
              <a:gd name="connsiteX12807" fmla="*/ 5427667 w 12192439"/>
              <a:gd name="connsiteY12807" fmla="*/ 3366304 h 6839191"/>
              <a:gd name="connsiteX12808" fmla="*/ 5419461 w 12192439"/>
              <a:gd name="connsiteY12808" fmla="*/ 3358318 h 6839191"/>
              <a:gd name="connsiteX12809" fmla="*/ 5422073 w 12192439"/>
              <a:gd name="connsiteY12809" fmla="*/ 3343135 h 6839191"/>
              <a:gd name="connsiteX12810" fmla="*/ 5429510 w 12192439"/>
              <a:gd name="connsiteY12810" fmla="*/ 3351736 h 6839191"/>
              <a:gd name="connsiteX12811" fmla="*/ 5427667 w 12192439"/>
              <a:gd name="connsiteY12811" fmla="*/ 3366304 h 6839191"/>
              <a:gd name="connsiteX12812" fmla="*/ 5422555 w 12192439"/>
              <a:gd name="connsiteY12812" fmla="*/ 3339954 h 6839191"/>
              <a:gd name="connsiteX12813" fmla="*/ 5424354 w 12192439"/>
              <a:gd name="connsiteY12813" fmla="*/ 3325715 h 6839191"/>
              <a:gd name="connsiteX12814" fmla="*/ 5430958 w 12192439"/>
              <a:gd name="connsiteY12814" fmla="*/ 3334579 h 6839191"/>
              <a:gd name="connsiteX12815" fmla="*/ 5429883 w 12192439"/>
              <a:gd name="connsiteY12815" fmla="*/ 3348225 h 6839191"/>
              <a:gd name="connsiteX12816" fmla="*/ 5422555 w 12192439"/>
              <a:gd name="connsiteY12816" fmla="*/ 3339954 h 6839191"/>
              <a:gd name="connsiteX12817" fmla="*/ 5420646 w 12192439"/>
              <a:gd name="connsiteY12817" fmla="*/ 3337914 h 6839191"/>
              <a:gd name="connsiteX12818" fmla="*/ 5413121 w 12192439"/>
              <a:gd name="connsiteY12818" fmla="*/ 3330213 h 6839191"/>
              <a:gd name="connsiteX12819" fmla="*/ 5415622 w 12192439"/>
              <a:gd name="connsiteY12819" fmla="*/ 3315052 h 6839191"/>
              <a:gd name="connsiteX12820" fmla="*/ 5422445 w 12192439"/>
              <a:gd name="connsiteY12820" fmla="*/ 3323324 h 6839191"/>
              <a:gd name="connsiteX12821" fmla="*/ 5420646 w 12192439"/>
              <a:gd name="connsiteY12821" fmla="*/ 3337914 h 6839191"/>
              <a:gd name="connsiteX12822" fmla="*/ 5416083 w 12192439"/>
              <a:gd name="connsiteY12822" fmla="*/ 3311959 h 6839191"/>
              <a:gd name="connsiteX12823" fmla="*/ 5417816 w 12192439"/>
              <a:gd name="connsiteY12823" fmla="*/ 3297829 h 6839191"/>
              <a:gd name="connsiteX12824" fmla="*/ 5423871 w 12192439"/>
              <a:gd name="connsiteY12824" fmla="*/ 3306254 h 6839191"/>
              <a:gd name="connsiteX12825" fmla="*/ 5422796 w 12192439"/>
              <a:gd name="connsiteY12825" fmla="*/ 3319879 h 6839191"/>
              <a:gd name="connsiteX12826" fmla="*/ 5416083 w 12192439"/>
              <a:gd name="connsiteY12826" fmla="*/ 3311959 h 6839191"/>
              <a:gd name="connsiteX12827" fmla="*/ 5414262 w 12192439"/>
              <a:gd name="connsiteY12827" fmla="*/ 3309874 h 6839191"/>
              <a:gd name="connsiteX12828" fmla="*/ 5323892 w 12192439"/>
              <a:gd name="connsiteY12828" fmla="*/ 3240040 h 6839191"/>
              <a:gd name="connsiteX12829" fmla="*/ 5152980 w 12192439"/>
              <a:gd name="connsiteY12829" fmla="*/ 3176875 h 6839191"/>
              <a:gd name="connsiteX12830" fmla="*/ 4784521 w 12192439"/>
              <a:gd name="connsiteY12830" fmla="*/ 3131020 h 6839191"/>
              <a:gd name="connsiteX12831" fmla="*/ 3637986 w 12192439"/>
              <a:gd name="connsiteY12831" fmla="*/ 3137997 h 6839191"/>
              <a:gd name="connsiteX12832" fmla="*/ 3550621 w 12192439"/>
              <a:gd name="connsiteY12832" fmla="*/ 3141244 h 6839191"/>
              <a:gd name="connsiteX12833" fmla="*/ 3538861 w 12192439"/>
              <a:gd name="connsiteY12833" fmla="*/ 3141683 h 6839191"/>
              <a:gd name="connsiteX12834" fmla="*/ 3393224 w 12192439"/>
              <a:gd name="connsiteY12834" fmla="*/ 3146795 h 6839191"/>
              <a:gd name="connsiteX12835" fmla="*/ 3308866 w 12192439"/>
              <a:gd name="connsiteY12835" fmla="*/ 3150042 h 6839191"/>
              <a:gd name="connsiteX12836" fmla="*/ 3355444 w 12192439"/>
              <a:gd name="connsiteY12836" fmla="*/ 3100963 h 6839191"/>
              <a:gd name="connsiteX12837" fmla="*/ 3373917 w 12192439"/>
              <a:gd name="connsiteY12837" fmla="*/ 3100370 h 6839191"/>
              <a:gd name="connsiteX12838" fmla="*/ 3515188 w 12192439"/>
              <a:gd name="connsiteY12838" fmla="*/ 3095895 h 6839191"/>
              <a:gd name="connsiteX12839" fmla="*/ 3594413 w 12192439"/>
              <a:gd name="connsiteY12839" fmla="*/ 3093262 h 6839191"/>
              <a:gd name="connsiteX12840" fmla="*/ 4776118 w 12192439"/>
              <a:gd name="connsiteY12840" fmla="*/ 3093942 h 6839191"/>
              <a:gd name="connsiteX12841" fmla="*/ 5416017 w 12192439"/>
              <a:gd name="connsiteY12841" fmla="*/ 3295482 h 6839191"/>
              <a:gd name="connsiteX12842" fmla="*/ 5414262 w 12192439"/>
              <a:gd name="connsiteY12842" fmla="*/ 3309874 h 6839191"/>
              <a:gd name="connsiteX12843" fmla="*/ 5319811 w 12192439"/>
              <a:gd name="connsiteY12843" fmla="*/ 3210202 h 6839191"/>
              <a:gd name="connsiteX12844" fmla="*/ 5147802 w 12192439"/>
              <a:gd name="connsiteY12844" fmla="*/ 3142736 h 6839191"/>
              <a:gd name="connsiteX12845" fmla="*/ 4776294 w 12192439"/>
              <a:gd name="connsiteY12845" fmla="*/ 3091551 h 6839191"/>
              <a:gd name="connsiteX12846" fmla="*/ 3594325 w 12192439"/>
              <a:gd name="connsiteY12846" fmla="*/ 3090871 h 6839191"/>
              <a:gd name="connsiteX12847" fmla="*/ 3515123 w 12192439"/>
              <a:gd name="connsiteY12847" fmla="*/ 3093503 h 6839191"/>
              <a:gd name="connsiteX12848" fmla="*/ 3373851 w 12192439"/>
              <a:gd name="connsiteY12848" fmla="*/ 3097979 h 6839191"/>
              <a:gd name="connsiteX12849" fmla="*/ 3357835 w 12192439"/>
              <a:gd name="connsiteY12849" fmla="*/ 3098484 h 6839191"/>
              <a:gd name="connsiteX12850" fmla="*/ 3405423 w 12192439"/>
              <a:gd name="connsiteY12850" fmla="*/ 3050062 h 6839191"/>
              <a:gd name="connsiteX12851" fmla="*/ 3492108 w 12192439"/>
              <a:gd name="connsiteY12851" fmla="*/ 3047583 h 6839191"/>
              <a:gd name="connsiteX12852" fmla="*/ 3553210 w 12192439"/>
              <a:gd name="connsiteY12852" fmla="*/ 3045762 h 6839191"/>
              <a:gd name="connsiteX12853" fmla="*/ 4767868 w 12192439"/>
              <a:gd name="connsiteY12853" fmla="*/ 3054385 h 6839191"/>
              <a:gd name="connsiteX12854" fmla="*/ 5417377 w 12192439"/>
              <a:gd name="connsiteY12854" fmla="*/ 3278435 h 6839191"/>
              <a:gd name="connsiteX12855" fmla="*/ 5416346 w 12192439"/>
              <a:gd name="connsiteY12855" fmla="*/ 3291906 h 6839191"/>
              <a:gd name="connsiteX12856" fmla="*/ 5319811 w 12192439"/>
              <a:gd name="connsiteY12856" fmla="*/ 3210202 h 6839191"/>
              <a:gd name="connsiteX12857" fmla="*/ 3350222 w 12192439"/>
              <a:gd name="connsiteY12857" fmla="*/ 3098703 h 6839191"/>
              <a:gd name="connsiteX12858" fmla="*/ 3305048 w 12192439"/>
              <a:gd name="connsiteY12858" fmla="*/ 3100348 h 6839191"/>
              <a:gd name="connsiteX12859" fmla="*/ 3352723 w 12192439"/>
              <a:gd name="connsiteY12859" fmla="*/ 3051510 h 6839191"/>
              <a:gd name="connsiteX12860" fmla="*/ 3354522 w 12192439"/>
              <a:gd name="connsiteY12860" fmla="*/ 3051444 h 6839191"/>
              <a:gd name="connsiteX12861" fmla="*/ 3397766 w 12192439"/>
              <a:gd name="connsiteY12861" fmla="*/ 3050282 h 6839191"/>
              <a:gd name="connsiteX12862" fmla="*/ 3350222 w 12192439"/>
              <a:gd name="connsiteY12862" fmla="*/ 3098703 h 6839191"/>
              <a:gd name="connsiteX12863" fmla="*/ 3355071 w 12192439"/>
              <a:gd name="connsiteY12863" fmla="*/ 3049141 h 6839191"/>
              <a:gd name="connsiteX12864" fmla="*/ 3403887 w 12192439"/>
              <a:gd name="connsiteY12864" fmla="*/ 3000873 h 6839191"/>
              <a:gd name="connsiteX12865" fmla="*/ 3449062 w 12192439"/>
              <a:gd name="connsiteY12865" fmla="*/ 2999732 h 6839191"/>
              <a:gd name="connsiteX12866" fmla="*/ 3400135 w 12192439"/>
              <a:gd name="connsiteY12866" fmla="*/ 3047912 h 6839191"/>
              <a:gd name="connsiteX12867" fmla="*/ 3355071 w 12192439"/>
              <a:gd name="connsiteY12867" fmla="*/ 3049141 h 6839191"/>
              <a:gd name="connsiteX12868" fmla="*/ 3347480 w 12192439"/>
              <a:gd name="connsiteY12868" fmla="*/ 3049360 h 6839191"/>
              <a:gd name="connsiteX12869" fmla="*/ 3301735 w 12192439"/>
              <a:gd name="connsiteY12869" fmla="*/ 3050764 h 6839191"/>
              <a:gd name="connsiteX12870" fmla="*/ 3350771 w 12192439"/>
              <a:gd name="connsiteY12870" fmla="*/ 3002167 h 6839191"/>
              <a:gd name="connsiteX12871" fmla="*/ 3396274 w 12192439"/>
              <a:gd name="connsiteY12871" fmla="*/ 3001070 h 6839191"/>
              <a:gd name="connsiteX12872" fmla="*/ 3347480 w 12192439"/>
              <a:gd name="connsiteY12872" fmla="*/ 3049360 h 6839191"/>
              <a:gd name="connsiteX12873" fmla="*/ 3353096 w 12192439"/>
              <a:gd name="connsiteY12873" fmla="*/ 2999908 h 6839191"/>
              <a:gd name="connsiteX12874" fmla="*/ 3403426 w 12192439"/>
              <a:gd name="connsiteY12874" fmla="*/ 2951772 h 6839191"/>
              <a:gd name="connsiteX12875" fmla="*/ 3444959 w 12192439"/>
              <a:gd name="connsiteY12875" fmla="*/ 2950850 h 6839191"/>
              <a:gd name="connsiteX12876" fmla="*/ 3448886 w 12192439"/>
              <a:gd name="connsiteY12876" fmla="*/ 2950762 h 6839191"/>
              <a:gd name="connsiteX12877" fmla="*/ 3398600 w 12192439"/>
              <a:gd name="connsiteY12877" fmla="*/ 2998789 h 6839191"/>
              <a:gd name="connsiteX12878" fmla="*/ 3353096 w 12192439"/>
              <a:gd name="connsiteY12878" fmla="*/ 2999908 h 6839191"/>
              <a:gd name="connsiteX12879" fmla="*/ 3345768 w 12192439"/>
              <a:gd name="connsiteY12879" fmla="*/ 3000083 h 6839191"/>
              <a:gd name="connsiteX12880" fmla="*/ 3335084 w 12192439"/>
              <a:gd name="connsiteY12880" fmla="*/ 3000347 h 6839191"/>
              <a:gd name="connsiteX12881" fmla="*/ 3299695 w 12192439"/>
              <a:gd name="connsiteY12881" fmla="*/ 3001246 h 6839191"/>
              <a:gd name="connsiteX12882" fmla="*/ 3350025 w 12192439"/>
              <a:gd name="connsiteY12882" fmla="*/ 2952912 h 6839191"/>
              <a:gd name="connsiteX12883" fmla="*/ 3395967 w 12192439"/>
              <a:gd name="connsiteY12883" fmla="*/ 2951925 h 6839191"/>
              <a:gd name="connsiteX12884" fmla="*/ 3345768 w 12192439"/>
              <a:gd name="connsiteY12884" fmla="*/ 3000083 h 6839191"/>
              <a:gd name="connsiteX12885" fmla="*/ 3352306 w 12192439"/>
              <a:gd name="connsiteY12885" fmla="*/ 2950762 h 6839191"/>
              <a:gd name="connsiteX12886" fmla="*/ 3404107 w 12192439"/>
              <a:gd name="connsiteY12886" fmla="*/ 2902758 h 6839191"/>
              <a:gd name="connsiteX12887" fmla="*/ 3420364 w 12192439"/>
              <a:gd name="connsiteY12887" fmla="*/ 2902451 h 6839191"/>
              <a:gd name="connsiteX12888" fmla="*/ 3449939 w 12192439"/>
              <a:gd name="connsiteY12888" fmla="*/ 2901902 h 6839191"/>
              <a:gd name="connsiteX12889" fmla="*/ 3398249 w 12192439"/>
              <a:gd name="connsiteY12889" fmla="*/ 2949775 h 6839191"/>
              <a:gd name="connsiteX12890" fmla="*/ 3352306 w 12192439"/>
              <a:gd name="connsiteY12890" fmla="*/ 2950762 h 6839191"/>
              <a:gd name="connsiteX12891" fmla="*/ 3345022 w 12192439"/>
              <a:gd name="connsiteY12891" fmla="*/ 2950916 h 6839191"/>
              <a:gd name="connsiteX12892" fmla="*/ 3315711 w 12192439"/>
              <a:gd name="connsiteY12892" fmla="*/ 2951508 h 6839191"/>
              <a:gd name="connsiteX12893" fmla="*/ 3298641 w 12192439"/>
              <a:gd name="connsiteY12893" fmla="*/ 2951903 h 6839191"/>
              <a:gd name="connsiteX12894" fmla="*/ 3350420 w 12192439"/>
              <a:gd name="connsiteY12894" fmla="*/ 2903723 h 6839191"/>
              <a:gd name="connsiteX12895" fmla="*/ 3396691 w 12192439"/>
              <a:gd name="connsiteY12895" fmla="*/ 2902889 h 6839191"/>
              <a:gd name="connsiteX12896" fmla="*/ 3345022 w 12192439"/>
              <a:gd name="connsiteY12896" fmla="*/ 2950916 h 6839191"/>
              <a:gd name="connsiteX12897" fmla="*/ 3291489 w 12192439"/>
              <a:gd name="connsiteY12897" fmla="*/ 2952057 h 6839191"/>
              <a:gd name="connsiteX12898" fmla="*/ 3244406 w 12192439"/>
              <a:gd name="connsiteY12898" fmla="*/ 2953329 h 6839191"/>
              <a:gd name="connsiteX12899" fmla="*/ 3296426 w 12192439"/>
              <a:gd name="connsiteY12899" fmla="*/ 2904710 h 6839191"/>
              <a:gd name="connsiteX12900" fmla="*/ 3343158 w 12192439"/>
              <a:gd name="connsiteY12900" fmla="*/ 2903855 h 6839191"/>
              <a:gd name="connsiteX12901" fmla="*/ 3291489 w 12192439"/>
              <a:gd name="connsiteY12901" fmla="*/ 2952057 h 6839191"/>
              <a:gd name="connsiteX12902" fmla="*/ 3298685 w 12192439"/>
              <a:gd name="connsiteY12902" fmla="*/ 2902648 h 6839191"/>
              <a:gd name="connsiteX12903" fmla="*/ 3351956 w 12192439"/>
              <a:gd name="connsiteY12903" fmla="*/ 2854666 h 6839191"/>
              <a:gd name="connsiteX12904" fmla="*/ 3394958 w 12192439"/>
              <a:gd name="connsiteY12904" fmla="*/ 2854029 h 6839191"/>
              <a:gd name="connsiteX12905" fmla="*/ 3398556 w 12192439"/>
              <a:gd name="connsiteY12905" fmla="*/ 2853964 h 6839191"/>
              <a:gd name="connsiteX12906" fmla="*/ 3345396 w 12192439"/>
              <a:gd name="connsiteY12906" fmla="*/ 2901792 h 6839191"/>
              <a:gd name="connsiteX12907" fmla="*/ 3298685 w 12192439"/>
              <a:gd name="connsiteY12907" fmla="*/ 2902648 h 6839191"/>
              <a:gd name="connsiteX12908" fmla="*/ 3423304 w 12192439"/>
              <a:gd name="connsiteY12908" fmla="*/ 2803063 h 6839191"/>
              <a:gd name="connsiteX12909" fmla="*/ 3411171 w 12192439"/>
              <a:gd name="connsiteY12909" fmla="*/ 2803217 h 6839191"/>
              <a:gd name="connsiteX12910" fmla="*/ 3466964 w 12192439"/>
              <a:gd name="connsiteY12910" fmla="*/ 2755980 h 6839191"/>
              <a:gd name="connsiteX12911" fmla="*/ 3512797 w 12192439"/>
              <a:gd name="connsiteY12911" fmla="*/ 2755629 h 6839191"/>
              <a:gd name="connsiteX12912" fmla="*/ 3457464 w 12192439"/>
              <a:gd name="connsiteY12912" fmla="*/ 2802668 h 6839191"/>
              <a:gd name="connsiteX12913" fmla="*/ 3423304 w 12192439"/>
              <a:gd name="connsiteY12913" fmla="*/ 2803063 h 6839191"/>
              <a:gd name="connsiteX12914" fmla="*/ 3469049 w 12192439"/>
              <a:gd name="connsiteY12914" fmla="*/ 2754225 h 6839191"/>
              <a:gd name="connsiteX12915" fmla="*/ 4163622 w 12192439"/>
              <a:gd name="connsiteY12915" fmla="*/ 2240349 h 6839191"/>
              <a:gd name="connsiteX12916" fmla="*/ 4708521 w 12192439"/>
              <a:gd name="connsiteY12916" fmla="*/ 1889165 h 6839191"/>
              <a:gd name="connsiteX12917" fmla="*/ 5498380 w 12192439"/>
              <a:gd name="connsiteY12917" fmla="*/ 1369565 h 6839191"/>
              <a:gd name="connsiteX12918" fmla="*/ 5537323 w 12192439"/>
              <a:gd name="connsiteY12918" fmla="*/ 1342322 h 6839191"/>
              <a:gd name="connsiteX12919" fmla="*/ 5823331 w 12192439"/>
              <a:gd name="connsiteY12919" fmla="*/ 1107625 h 6839191"/>
              <a:gd name="connsiteX12920" fmla="*/ 5915501 w 12192439"/>
              <a:gd name="connsiteY12920" fmla="*/ 844497 h 6839191"/>
              <a:gd name="connsiteX12921" fmla="*/ 5684715 w 12192439"/>
              <a:gd name="connsiteY12921" fmla="*/ 647231 h 6839191"/>
              <a:gd name="connsiteX12922" fmla="*/ 5580149 w 12192439"/>
              <a:gd name="connsiteY12922" fmla="*/ 609668 h 6839191"/>
              <a:gd name="connsiteX12923" fmla="*/ 5087226 w 12192439"/>
              <a:gd name="connsiteY12923" fmla="*/ 507746 h 6839191"/>
              <a:gd name="connsiteX12924" fmla="*/ 4941896 w 12192439"/>
              <a:gd name="connsiteY12924" fmla="*/ 487476 h 6839191"/>
              <a:gd name="connsiteX12925" fmla="*/ 4090935 w 12192439"/>
              <a:gd name="connsiteY12925" fmla="*/ 405640 h 6839191"/>
              <a:gd name="connsiteX12926" fmla="*/ 3250440 w 12192439"/>
              <a:gd name="connsiteY12926" fmla="*/ 363421 h 6839191"/>
              <a:gd name="connsiteX12927" fmla="*/ 2980381 w 12192439"/>
              <a:gd name="connsiteY12927" fmla="*/ 351916 h 6839191"/>
              <a:gd name="connsiteX12928" fmla="*/ 2677720 w 12192439"/>
              <a:gd name="connsiteY12928" fmla="*/ 338116 h 6839191"/>
              <a:gd name="connsiteX12929" fmla="*/ 2696918 w 12192439"/>
              <a:gd name="connsiteY12929" fmla="*/ 327896 h 6839191"/>
              <a:gd name="connsiteX12930" fmla="*/ 2987797 w 12192439"/>
              <a:gd name="connsiteY12930" fmla="*/ 340917 h 6839191"/>
              <a:gd name="connsiteX12931" fmla="*/ 3218539 w 12192439"/>
              <a:gd name="connsiteY12931" fmla="*/ 350874 h 6839191"/>
              <a:gd name="connsiteX12932" fmla="*/ 4109562 w 12192439"/>
              <a:gd name="connsiteY12932" fmla="*/ 396629 h 6839191"/>
              <a:gd name="connsiteX12933" fmla="*/ 4968816 w 12192439"/>
              <a:gd name="connsiteY12933" fmla="*/ 481010 h 6839191"/>
              <a:gd name="connsiteX12934" fmla="*/ 5115528 w 12192439"/>
              <a:gd name="connsiteY12934" fmla="*/ 501822 h 6839191"/>
              <a:gd name="connsiteX12935" fmla="*/ 5612686 w 12192439"/>
              <a:gd name="connsiteY12935" fmla="*/ 605324 h 6839191"/>
              <a:gd name="connsiteX12936" fmla="*/ 5718042 w 12192439"/>
              <a:gd name="connsiteY12936" fmla="*/ 642903 h 6839191"/>
              <a:gd name="connsiteX12937" fmla="*/ 5954620 w 12192439"/>
              <a:gd name="connsiteY12937" fmla="*/ 837463 h 6839191"/>
              <a:gd name="connsiteX12938" fmla="*/ 5865719 w 12192439"/>
              <a:gd name="connsiteY12938" fmla="*/ 1100591 h 6839191"/>
              <a:gd name="connsiteX12939" fmla="*/ 5578745 w 12192439"/>
              <a:gd name="connsiteY12939" fmla="*/ 1337660 h 6839191"/>
              <a:gd name="connsiteX12940" fmla="*/ 5539034 w 12192439"/>
              <a:gd name="connsiteY12940" fmla="*/ 1365598 h 6839191"/>
              <a:gd name="connsiteX12941" fmla="*/ 4745972 w 12192439"/>
              <a:gd name="connsiteY12941" fmla="*/ 1890666 h 6839191"/>
              <a:gd name="connsiteX12942" fmla="*/ 4193109 w 12192439"/>
              <a:gd name="connsiteY12942" fmla="*/ 2249410 h 6839191"/>
              <a:gd name="connsiteX12943" fmla="*/ 3514881 w 12192439"/>
              <a:gd name="connsiteY12943" fmla="*/ 2753896 h 6839191"/>
              <a:gd name="connsiteX12944" fmla="*/ 3469049 w 12192439"/>
              <a:gd name="connsiteY12944" fmla="*/ 2754225 h 6839191"/>
              <a:gd name="connsiteX12945" fmla="*/ 2674364 w 12192439"/>
              <a:gd name="connsiteY12945" fmla="*/ 337956 h 6839191"/>
              <a:gd name="connsiteX12946" fmla="*/ 2633446 w 12192439"/>
              <a:gd name="connsiteY12946" fmla="*/ 336005 h 6839191"/>
              <a:gd name="connsiteX12947" fmla="*/ 2651524 w 12192439"/>
              <a:gd name="connsiteY12947" fmla="*/ 325818 h 6839191"/>
              <a:gd name="connsiteX12948" fmla="*/ 2693517 w 12192439"/>
              <a:gd name="connsiteY12948" fmla="*/ 327740 h 6839191"/>
              <a:gd name="connsiteX12949" fmla="*/ 2674364 w 12192439"/>
              <a:gd name="connsiteY12949" fmla="*/ 337956 h 6839191"/>
              <a:gd name="connsiteX12950" fmla="*/ 2630045 w 12192439"/>
              <a:gd name="connsiteY12950" fmla="*/ 335843 h 6839191"/>
              <a:gd name="connsiteX12951" fmla="*/ 2589434 w 12192439"/>
              <a:gd name="connsiteY12951" fmla="*/ 333877 h 6839191"/>
              <a:gd name="connsiteX12952" fmla="*/ 2606372 w 12192439"/>
              <a:gd name="connsiteY12952" fmla="*/ 323732 h 6839191"/>
              <a:gd name="connsiteX12953" fmla="*/ 2648080 w 12192439"/>
              <a:gd name="connsiteY12953" fmla="*/ 325660 h 6839191"/>
              <a:gd name="connsiteX12954" fmla="*/ 2630045 w 12192439"/>
              <a:gd name="connsiteY12954" fmla="*/ 335843 h 6839191"/>
              <a:gd name="connsiteX12955" fmla="*/ 2586012 w 12192439"/>
              <a:gd name="connsiteY12955" fmla="*/ 333710 h 6839191"/>
              <a:gd name="connsiteX12956" fmla="*/ 2545752 w 12192439"/>
              <a:gd name="connsiteY12956" fmla="*/ 331731 h 6839191"/>
              <a:gd name="connsiteX12957" fmla="*/ 2561439 w 12192439"/>
              <a:gd name="connsiteY12957" fmla="*/ 321637 h 6839191"/>
              <a:gd name="connsiteX12958" fmla="*/ 2602884 w 12192439"/>
              <a:gd name="connsiteY12958" fmla="*/ 323572 h 6839191"/>
              <a:gd name="connsiteX12959" fmla="*/ 2586012 w 12192439"/>
              <a:gd name="connsiteY12959" fmla="*/ 333710 h 6839191"/>
              <a:gd name="connsiteX12960" fmla="*/ 2542307 w 12192439"/>
              <a:gd name="connsiteY12960" fmla="*/ 331560 h 6839191"/>
              <a:gd name="connsiteX12961" fmla="*/ 2502355 w 12192439"/>
              <a:gd name="connsiteY12961" fmla="*/ 329564 h 6839191"/>
              <a:gd name="connsiteX12962" fmla="*/ 2516747 w 12192439"/>
              <a:gd name="connsiteY12962" fmla="*/ 319528 h 6839191"/>
              <a:gd name="connsiteX12963" fmla="*/ 2557951 w 12192439"/>
              <a:gd name="connsiteY12963" fmla="*/ 321472 h 6839191"/>
              <a:gd name="connsiteX12964" fmla="*/ 2542307 w 12192439"/>
              <a:gd name="connsiteY12964" fmla="*/ 331560 h 6839191"/>
              <a:gd name="connsiteX12965" fmla="*/ 2498932 w 12192439"/>
              <a:gd name="connsiteY12965" fmla="*/ 329392 h 6839191"/>
              <a:gd name="connsiteX12966" fmla="*/ 2486931 w 12192439"/>
              <a:gd name="connsiteY12966" fmla="*/ 328785 h 6839191"/>
              <a:gd name="connsiteX12967" fmla="*/ 2459243 w 12192439"/>
              <a:gd name="connsiteY12967" fmla="*/ 327442 h 6839191"/>
              <a:gd name="connsiteX12968" fmla="*/ 2472319 w 12192439"/>
              <a:gd name="connsiteY12968" fmla="*/ 317444 h 6839191"/>
              <a:gd name="connsiteX12969" fmla="*/ 2489213 w 12192439"/>
              <a:gd name="connsiteY12969" fmla="*/ 318216 h 6839191"/>
              <a:gd name="connsiteX12970" fmla="*/ 2513281 w 12192439"/>
              <a:gd name="connsiteY12970" fmla="*/ 319364 h 6839191"/>
              <a:gd name="connsiteX12971" fmla="*/ 2498932 w 12192439"/>
              <a:gd name="connsiteY12971" fmla="*/ 329392 h 6839191"/>
              <a:gd name="connsiteX12972" fmla="*/ 2455842 w 12192439"/>
              <a:gd name="connsiteY12972" fmla="*/ 327275 h 6839191"/>
              <a:gd name="connsiteX12973" fmla="*/ 2416592 w 12192439"/>
              <a:gd name="connsiteY12973" fmla="*/ 325270 h 6839191"/>
              <a:gd name="connsiteX12974" fmla="*/ 2428220 w 12192439"/>
              <a:gd name="connsiteY12974" fmla="*/ 315366 h 6839191"/>
              <a:gd name="connsiteX12975" fmla="*/ 2468875 w 12192439"/>
              <a:gd name="connsiteY12975" fmla="*/ 317286 h 6839191"/>
              <a:gd name="connsiteX12976" fmla="*/ 2455842 w 12192439"/>
              <a:gd name="connsiteY12976" fmla="*/ 327275 h 6839191"/>
              <a:gd name="connsiteX12977" fmla="*/ 2413257 w 12192439"/>
              <a:gd name="connsiteY12977" fmla="*/ 325092 h 6839191"/>
              <a:gd name="connsiteX12978" fmla="*/ 2374555 w 12192439"/>
              <a:gd name="connsiteY12978" fmla="*/ 322929 h 6839191"/>
              <a:gd name="connsiteX12979" fmla="*/ 2384647 w 12192439"/>
              <a:gd name="connsiteY12979" fmla="*/ 313170 h 6839191"/>
              <a:gd name="connsiteX12980" fmla="*/ 2424819 w 12192439"/>
              <a:gd name="connsiteY12980" fmla="*/ 315204 h 6839191"/>
              <a:gd name="connsiteX12981" fmla="*/ 2413257 w 12192439"/>
              <a:gd name="connsiteY12981" fmla="*/ 325092 h 6839191"/>
              <a:gd name="connsiteX12982" fmla="*/ 2371330 w 12192439"/>
              <a:gd name="connsiteY12982" fmla="*/ 322736 h 6839191"/>
              <a:gd name="connsiteX12983" fmla="*/ 2333264 w 12192439"/>
              <a:gd name="connsiteY12983" fmla="*/ 320355 h 6839191"/>
              <a:gd name="connsiteX12984" fmla="*/ 2341711 w 12192439"/>
              <a:gd name="connsiteY12984" fmla="*/ 310792 h 6839191"/>
              <a:gd name="connsiteX12985" fmla="*/ 2381334 w 12192439"/>
              <a:gd name="connsiteY12985" fmla="*/ 312997 h 6839191"/>
              <a:gd name="connsiteX12986" fmla="*/ 2371330 w 12192439"/>
              <a:gd name="connsiteY12986" fmla="*/ 322736 h 6839191"/>
              <a:gd name="connsiteX12987" fmla="*/ 2330127 w 12192439"/>
              <a:gd name="connsiteY12987" fmla="*/ 320143 h 6839191"/>
              <a:gd name="connsiteX12988" fmla="*/ 2292763 w 12192439"/>
              <a:gd name="connsiteY12988" fmla="*/ 317486 h 6839191"/>
              <a:gd name="connsiteX12989" fmla="*/ 2299542 w 12192439"/>
              <a:gd name="connsiteY12989" fmla="*/ 308179 h 6839191"/>
              <a:gd name="connsiteX12990" fmla="*/ 2338530 w 12192439"/>
              <a:gd name="connsiteY12990" fmla="*/ 310607 h 6839191"/>
              <a:gd name="connsiteX12991" fmla="*/ 2330127 w 12192439"/>
              <a:gd name="connsiteY12991" fmla="*/ 320143 h 6839191"/>
              <a:gd name="connsiteX12992" fmla="*/ 2289735 w 12192439"/>
              <a:gd name="connsiteY12992" fmla="*/ 317251 h 6839191"/>
              <a:gd name="connsiteX12993" fmla="*/ 2253074 w 12192439"/>
              <a:gd name="connsiteY12993" fmla="*/ 314256 h 6839191"/>
              <a:gd name="connsiteX12994" fmla="*/ 2258164 w 12192439"/>
              <a:gd name="connsiteY12994" fmla="*/ 305274 h 6839191"/>
              <a:gd name="connsiteX12995" fmla="*/ 2296449 w 12192439"/>
              <a:gd name="connsiteY12995" fmla="*/ 307981 h 6839191"/>
              <a:gd name="connsiteX12996" fmla="*/ 2289735 w 12192439"/>
              <a:gd name="connsiteY12996" fmla="*/ 317251 h 6839191"/>
              <a:gd name="connsiteX12997" fmla="*/ 2250134 w 12192439"/>
              <a:gd name="connsiteY12997" fmla="*/ 313991 h 6839191"/>
              <a:gd name="connsiteX12998" fmla="*/ 2227272 w 12192439"/>
              <a:gd name="connsiteY12998" fmla="*/ 311867 h 6839191"/>
              <a:gd name="connsiteX12999" fmla="*/ 2230849 w 12192439"/>
              <a:gd name="connsiteY12999" fmla="*/ 303133 h 6839191"/>
              <a:gd name="connsiteX13000" fmla="*/ 2255180 w 12192439"/>
              <a:gd name="connsiteY13000" fmla="*/ 305054 h 6839191"/>
              <a:gd name="connsiteX13001" fmla="*/ 2250134 w 12192439"/>
              <a:gd name="connsiteY13001" fmla="*/ 313991 h 6839191"/>
              <a:gd name="connsiteX13002" fmla="*/ 2224376 w 12192439"/>
              <a:gd name="connsiteY13002" fmla="*/ 311584 h 6839191"/>
              <a:gd name="connsiteX13003" fmla="*/ 2188952 w 12192439"/>
              <a:gd name="connsiteY13003" fmla="*/ 307852 h 6839191"/>
              <a:gd name="connsiteX13004" fmla="*/ 2190795 w 12192439"/>
              <a:gd name="connsiteY13004" fmla="*/ 299594 h 6839191"/>
              <a:gd name="connsiteX13005" fmla="*/ 2227931 w 12192439"/>
              <a:gd name="connsiteY13005" fmla="*/ 302885 h 6839191"/>
              <a:gd name="connsiteX13006" fmla="*/ 2224376 w 12192439"/>
              <a:gd name="connsiteY13006" fmla="*/ 311584 h 6839191"/>
              <a:gd name="connsiteX13007" fmla="*/ 2186072 w 12192439"/>
              <a:gd name="connsiteY13007" fmla="*/ 307518 h 6839191"/>
              <a:gd name="connsiteX13008" fmla="*/ 2155454 w 12192439"/>
              <a:gd name="connsiteY13008" fmla="*/ 303784 h 6839191"/>
              <a:gd name="connsiteX13009" fmla="*/ 2150621 w 12192439"/>
              <a:gd name="connsiteY13009" fmla="*/ 303152 h 6839191"/>
              <a:gd name="connsiteX13010" fmla="*/ 2150788 w 12192439"/>
              <a:gd name="connsiteY13010" fmla="*/ 295511 h 6839191"/>
              <a:gd name="connsiteX13011" fmla="*/ 2152804 w 12192439"/>
              <a:gd name="connsiteY13011" fmla="*/ 295730 h 6839191"/>
              <a:gd name="connsiteX13012" fmla="*/ 2187901 w 12192439"/>
              <a:gd name="connsiteY13012" fmla="*/ 299311 h 6839191"/>
              <a:gd name="connsiteX13013" fmla="*/ 2186072 w 12192439"/>
              <a:gd name="connsiteY13013" fmla="*/ 307518 h 6839191"/>
              <a:gd name="connsiteX13014" fmla="*/ 2147646 w 12192439"/>
              <a:gd name="connsiteY13014" fmla="*/ 302764 h 6839191"/>
              <a:gd name="connsiteX13015" fmla="*/ 2111886 w 12192439"/>
              <a:gd name="connsiteY13015" fmla="*/ 298108 h 6839191"/>
              <a:gd name="connsiteX13016" fmla="*/ 2110528 w 12192439"/>
              <a:gd name="connsiteY13016" fmla="*/ 291158 h 6839191"/>
              <a:gd name="connsiteX13017" fmla="*/ 2147815 w 12192439"/>
              <a:gd name="connsiteY13017" fmla="*/ 295190 h 6839191"/>
              <a:gd name="connsiteX13018" fmla="*/ 2147646 w 12192439"/>
              <a:gd name="connsiteY13018" fmla="*/ 302764 h 6839191"/>
              <a:gd name="connsiteX13019" fmla="*/ 2108668 w 12192439"/>
              <a:gd name="connsiteY13019" fmla="*/ 297691 h 6839191"/>
              <a:gd name="connsiteX13020" fmla="*/ 2072675 w 12192439"/>
              <a:gd name="connsiteY13020" fmla="*/ 293095 h 6839191"/>
              <a:gd name="connsiteX13021" fmla="*/ 2069985 w 12192439"/>
              <a:gd name="connsiteY13021" fmla="*/ 286871 h 6839191"/>
              <a:gd name="connsiteX13022" fmla="*/ 2107332 w 12192439"/>
              <a:gd name="connsiteY13022" fmla="*/ 290815 h 6839191"/>
              <a:gd name="connsiteX13023" fmla="*/ 2108668 w 12192439"/>
              <a:gd name="connsiteY13023" fmla="*/ 297691 h 6839191"/>
              <a:gd name="connsiteX13024" fmla="*/ 2069020 w 12192439"/>
              <a:gd name="connsiteY13024" fmla="*/ 292634 h 6839191"/>
              <a:gd name="connsiteX13025" fmla="*/ 2018049 w 12192439"/>
              <a:gd name="connsiteY13025" fmla="*/ 286379 h 6839191"/>
              <a:gd name="connsiteX13026" fmla="*/ 2014526 w 12192439"/>
              <a:gd name="connsiteY13026" fmla="*/ 281232 h 6839191"/>
              <a:gd name="connsiteX13027" fmla="*/ 2066372 w 12192439"/>
              <a:gd name="connsiteY13027" fmla="*/ 286496 h 6839191"/>
              <a:gd name="connsiteX13028" fmla="*/ 2069020 w 12192439"/>
              <a:gd name="connsiteY13028" fmla="*/ 292634 h 6839191"/>
              <a:gd name="connsiteX13029" fmla="*/ 2013734 w 12192439"/>
              <a:gd name="connsiteY13029" fmla="*/ 285861 h 6839191"/>
              <a:gd name="connsiteX13030" fmla="*/ 1976578 w 12192439"/>
              <a:gd name="connsiteY13030" fmla="*/ 281563 h 6839191"/>
              <a:gd name="connsiteX13031" fmla="*/ 1972329 w 12192439"/>
              <a:gd name="connsiteY13031" fmla="*/ 277173 h 6839191"/>
              <a:gd name="connsiteX13032" fmla="*/ 2010296 w 12192439"/>
              <a:gd name="connsiteY13032" fmla="*/ 280818 h 6839191"/>
              <a:gd name="connsiteX13033" fmla="*/ 2013734 w 12192439"/>
              <a:gd name="connsiteY13033" fmla="*/ 285861 h 6839191"/>
              <a:gd name="connsiteX13034" fmla="*/ 1971330 w 12192439"/>
              <a:gd name="connsiteY13034" fmla="*/ 280980 h 6839191"/>
              <a:gd name="connsiteX13035" fmla="*/ 1934568 w 12192439"/>
              <a:gd name="connsiteY13035" fmla="*/ 277015 h 6839191"/>
              <a:gd name="connsiteX13036" fmla="*/ 1929853 w 12192439"/>
              <a:gd name="connsiteY13036" fmla="*/ 273323 h 6839191"/>
              <a:gd name="connsiteX13037" fmla="*/ 1967206 w 12192439"/>
              <a:gd name="connsiteY13037" fmla="*/ 276693 h 6839191"/>
              <a:gd name="connsiteX13038" fmla="*/ 1971330 w 12192439"/>
              <a:gd name="connsiteY13038" fmla="*/ 280980 h 6839191"/>
              <a:gd name="connsiteX13039" fmla="*/ 1928102 w 12192439"/>
              <a:gd name="connsiteY13039" fmla="*/ 276348 h 6839191"/>
              <a:gd name="connsiteX13040" fmla="*/ 1892373 w 12192439"/>
              <a:gd name="connsiteY13040" fmla="*/ 272818 h 6839191"/>
              <a:gd name="connsiteX13041" fmla="*/ 1887395 w 12192439"/>
              <a:gd name="connsiteY13041" fmla="*/ 269747 h 6839191"/>
              <a:gd name="connsiteX13042" fmla="*/ 1923556 w 12192439"/>
              <a:gd name="connsiteY13042" fmla="*/ 272774 h 6839191"/>
              <a:gd name="connsiteX13043" fmla="*/ 1928102 w 12192439"/>
              <a:gd name="connsiteY13043" fmla="*/ 276348 h 6839191"/>
              <a:gd name="connsiteX13044" fmla="*/ 1884385 w 12192439"/>
              <a:gd name="connsiteY13044" fmla="*/ 272061 h 6839191"/>
              <a:gd name="connsiteX13045" fmla="*/ 1867129 w 12192439"/>
              <a:gd name="connsiteY13045" fmla="*/ 270488 h 6839191"/>
              <a:gd name="connsiteX13046" fmla="*/ 1850413 w 12192439"/>
              <a:gd name="connsiteY13046" fmla="*/ 269003 h 6839191"/>
              <a:gd name="connsiteX13047" fmla="*/ 1845415 w 12192439"/>
              <a:gd name="connsiteY13047" fmla="*/ 266497 h 6839191"/>
              <a:gd name="connsiteX13048" fmla="*/ 1850753 w 12192439"/>
              <a:gd name="connsiteY13048" fmla="*/ 266894 h 6839191"/>
              <a:gd name="connsiteX13049" fmla="*/ 1879657 w 12192439"/>
              <a:gd name="connsiteY13049" fmla="*/ 269130 h 6839191"/>
              <a:gd name="connsiteX13050" fmla="*/ 1884385 w 12192439"/>
              <a:gd name="connsiteY13050" fmla="*/ 272061 h 6839191"/>
              <a:gd name="connsiteX13051" fmla="*/ 1840514 w 12192439"/>
              <a:gd name="connsiteY13051" fmla="*/ 268127 h 6839191"/>
              <a:gd name="connsiteX13052" fmla="*/ 1808451 w 12192439"/>
              <a:gd name="connsiteY13052" fmla="*/ 265295 h 6839191"/>
              <a:gd name="connsiteX13053" fmla="*/ 1803905 w 12192439"/>
              <a:gd name="connsiteY13053" fmla="*/ 263413 h 6839191"/>
              <a:gd name="connsiteX13054" fmla="*/ 1835847 w 12192439"/>
              <a:gd name="connsiteY13054" fmla="*/ 265786 h 6839191"/>
              <a:gd name="connsiteX13055" fmla="*/ 1840514 w 12192439"/>
              <a:gd name="connsiteY13055" fmla="*/ 268127 h 6839191"/>
              <a:gd name="connsiteX13056" fmla="*/ 1796013 w 12192439"/>
              <a:gd name="connsiteY13056" fmla="*/ 264202 h 6839191"/>
              <a:gd name="connsiteX13057" fmla="*/ 1766377 w 12192439"/>
              <a:gd name="connsiteY13057" fmla="*/ 261605 h 6839191"/>
              <a:gd name="connsiteX13058" fmla="*/ 1762882 w 12192439"/>
              <a:gd name="connsiteY13058" fmla="*/ 260394 h 6839191"/>
              <a:gd name="connsiteX13059" fmla="*/ 1791987 w 12192439"/>
              <a:gd name="connsiteY13059" fmla="*/ 262535 h 6839191"/>
              <a:gd name="connsiteX13060" fmla="*/ 1796013 w 12192439"/>
              <a:gd name="connsiteY13060" fmla="*/ 264202 h 6839191"/>
              <a:gd name="connsiteX13061" fmla="*/ 1750701 w 12192439"/>
              <a:gd name="connsiteY13061" fmla="*/ 260236 h 6839191"/>
              <a:gd name="connsiteX13062" fmla="*/ 1724193 w 12192439"/>
              <a:gd name="connsiteY13062" fmla="*/ 257932 h 6839191"/>
              <a:gd name="connsiteX13063" fmla="*/ 1722530 w 12192439"/>
              <a:gd name="connsiteY13063" fmla="*/ 257443 h 6839191"/>
              <a:gd name="connsiteX13064" fmla="*/ 1748002 w 12192439"/>
              <a:gd name="connsiteY13064" fmla="*/ 259299 h 6839191"/>
              <a:gd name="connsiteX13065" fmla="*/ 1750701 w 12192439"/>
              <a:gd name="connsiteY13065" fmla="*/ 260236 h 6839191"/>
              <a:gd name="connsiteX13066" fmla="*/ 1704313 w 12192439"/>
              <a:gd name="connsiteY13066" fmla="*/ 256212 h 6839191"/>
              <a:gd name="connsiteX13067" fmla="*/ 1697580 w 12192439"/>
              <a:gd name="connsiteY13067" fmla="*/ 255630 h 6839191"/>
              <a:gd name="connsiteX13068" fmla="*/ 1703881 w 12192439"/>
              <a:gd name="connsiteY13068" fmla="*/ 256087 h 6839191"/>
              <a:gd name="connsiteX13069" fmla="*/ 1704313 w 12192439"/>
              <a:gd name="connsiteY13069" fmla="*/ 256212 h 6839191"/>
              <a:gd name="connsiteX13070" fmla="*/ 1933021 w 12192439"/>
              <a:gd name="connsiteY13070" fmla="*/ 314019 h 6839191"/>
              <a:gd name="connsiteX13071" fmla="*/ 1933649 w 12192439"/>
              <a:gd name="connsiteY13071" fmla="*/ 314326 h 6839191"/>
              <a:gd name="connsiteX13072" fmla="*/ 1927194 w 12192439"/>
              <a:gd name="connsiteY13072" fmla="*/ 312916 h 6839191"/>
              <a:gd name="connsiteX13073" fmla="*/ 1933021 w 12192439"/>
              <a:gd name="connsiteY13073" fmla="*/ 314019 h 6839191"/>
              <a:gd name="connsiteX13074" fmla="*/ 1964650 w 12192439"/>
              <a:gd name="connsiteY13074" fmla="*/ 325345 h 6839191"/>
              <a:gd name="connsiteX13075" fmla="*/ 1977191 w 12192439"/>
              <a:gd name="connsiteY13075" fmla="*/ 328221 h 6839191"/>
              <a:gd name="connsiteX13076" fmla="*/ 1978500 w 12192439"/>
              <a:gd name="connsiteY13076" fmla="*/ 328987 h 6839191"/>
              <a:gd name="connsiteX13077" fmla="*/ 1965279 w 12192439"/>
              <a:gd name="connsiteY13077" fmla="*/ 325647 h 6839191"/>
              <a:gd name="connsiteX13078" fmla="*/ 1964650 w 12192439"/>
              <a:gd name="connsiteY13078" fmla="*/ 325345 h 6839191"/>
              <a:gd name="connsiteX13079" fmla="*/ 2005399 w 12192439"/>
              <a:gd name="connsiteY13079" fmla="*/ 340551 h 6839191"/>
              <a:gd name="connsiteX13080" fmla="*/ 2019151 w 12192439"/>
              <a:gd name="connsiteY13080" fmla="*/ 344774 h 6839191"/>
              <a:gd name="connsiteX13081" fmla="*/ 2020195 w 12192439"/>
              <a:gd name="connsiteY13081" fmla="*/ 345520 h 6839191"/>
              <a:gd name="connsiteX13082" fmla="*/ 2005734 w 12192439"/>
              <a:gd name="connsiteY13082" fmla="*/ 340746 h 6839191"/>
              <a:gd name="connsiteX13083" fmla="*/ 2005399 w 12192439"/>
              <a:gd name="connsiteY13083" fmla="*/ 340551 h 6839191"/>
              <a:gd name="connsiteX13084" fmla="*/ 2045571 w 12192439"/>
              <a:gd name="connsiteY13084" fmla="*/ 359165 h 6839191"/>
              <a:gd name="connsiteX13085" fmla="*/ 2058640 w 12192439"/>
              <a:gd name="connsiteY13085" fmla="*/ 364444 h 6839191"/>
              <a:gd name="connsiteX13086" fmla="*/ 2060527 w 12192439"/>
              <a:gd name="connsiteY13086" fmla="*/ 366096 h 6839191"/>
              <a:gd name="connsiteX13087" fmla="*/ 2046077 w 12192439"/>
              <a:gd name="connsiteY13087" fmla="*/ 359514 h 6839191"/>
              <a:gd name="connsiteX13088" fmla="*/ 2045571 w 12192439"/>
              <a:gd name="connsiteY13088" fmla="*/ 359165 h 6839191"/>
              <a:gd name="connsiteX13089" fmla="*/ 2072035 w 12192439"/>
              <a:gd name="connsiteY13089" fmla="*/ 375999 h 6839191"/>
              <a:gd name="connsiteX13090" fmla="*/ 2070551 w 12192439"/>
              <a:gd name="connsiteY13090" fmla="*/ 375172 h 6839191"/>
              <a:gd name="connsiteX13091" fmla="*/ 2071747 w 12192439"/>
              <a:gd name="connsiteY13091" fmla="*/ 375756 h 6839191"/>
              <a:gd name="connsiteX13092" fmla="*/ 2072035 w 12192439"/>
              <a:gd name="connsiteY13092" fmla="*/ 375999 h 6839191"/>
              <a:gd name="connsiteX13093" fmla="*/ 2107952 w 12192439"/>
              <a:gd name="connsiteY13093" fmla="*/ 396682 h 6839191"/>
              <a:gd name="connsiteX13094" fmla="*/ 2102441 w 12192439"/>
              <a:gd name="connsiteY13094" fmla="*/ 390907 h 6839191"/>
              <a:gd name="connsiteX13095" fmla="*/ 2117066 w 12192439"/>
              <a:gd name="connsiteY13095" fmla="*/ 397998 h 6839191"/>
              <a:gd name="connsiteX13096" fmla="*/ 2119681 w 12192439"/>
              <a:gd name="connsiteY13096" fmla="*/ 403411 h 6839191"/>
              <a:gd name="connsiteX13097" fmla="*/ 2108108 w 12192439"/>
              <a:gd name="connsiteY13097" fmla="*/ 396853 h 6839191"/>
              <a:gd name="connsiteX13098" fmla="*/ 2107952 w 12192439"/>
              <a:gd name="connsiteY13098" fmla="*/ 396682 h 6839191"/>
              <a:gd name="connsiteX13099" fmla="*/ 2124598 w 12192439"/>
              <a:gd name="connsiteY13099" fmla="*/ 410401 h 6839191"/>
              <a:gd name="connsiteX13100" fmla="*/ 2129166 w 12192439"/>
              <a:gd name="connsiteY13100" fmla="*/ 416990 h 6839191"/>
              <a:gd name="connsiteX13101" fmla="*/ 2118227 w 12192439"/>
              <a:gd name="connsiteY13101" fmla="*/ 409875 h 6839191"/>
              <a:gd name="connsiteX13102" fmla="*/ 2114888 w 12192439"/>
              <a:gd name="connsiteY13102" fmla="*/ 405021 h 6839191"/>
              <a:gd name="connsiteX13103" fmla="*/ 2124598 w 12192439"/>
              <a:gd name="connsiteY13103" fmla="*/ 410401 h 6839191"/>
              <a:gd name="connsiteX13104" fmla="*/ 2130934 w 12192439"/>
              <a:gd name="connsiteY13104" fmla="*/ 413819 h 6839191"/>
              <a:gd name="connsiteX13105" fmla="*/ 2139649 w 12192439"/>
              <a:gd name="connsiteY13105" fmla="*/ 418398 h 6839191"/>
              <a:gd name="connsiteX13106" fmla="*/ 2143074 w 12192439"/>
              <a:gd name="connsiteY13106" fmla="*/ 425540 h 6839191"/>
              <a:gd name="connsiteX13107" fmla="*/ 2134471 w 12192439"/>
              <a:gd name="connsiteY13107" fmla="*/ 420316 h 6839191"/>
              <a:gd name="connsiteX13108" fmla="*/ 2130934 w 12192439"/>
              <a:gd name="connsiteY13108" fmla="*/ 413819 h 6839191"/>
              <a:gd name="connsiteX13109" fmla="*/ 2144460 w 12192439"/>
              <a:gd name="connsiteY13109" fmla="*/ 420866 h 6839191"/>
              <a:gd name="connsiteX13110" fmla="*/ 2154612 w 12192439"/>
              <a:gd name="connsiteY13110" fmla="*/ 425921 h 6839191"/>
              <a:gd name="connsiteX13111" fmla="*/ 2156885 w 12192439"/>
              <a:gd name="connsiteY13111" fmla="*/ 433460 h 6839191"/>
              <a:gd name="connsiteX13112" fmla="*/ 2147128 w 12192439"/>
              <a:gd name="connsiteY13112" fmla="*/ 427927 h 6839191"/>
              <a:gd name="connsiteX13113" fmla="*/ 2144460 w 12192439"/>
              <a:gd name="connsiteY13113" fmla="*/ 420866 h 6839191"/>
              <a:gd name="connsiteX13114" fmla="*/ 2157554 w 12192439"/>
              <a:gd name="connsiteY13114" fmla="*/ 438010 h 6839191"/>
              <a:gd name="connsiteX13115" fmla="*/ 2158076 w 12192439"/>
              <a:gd name="connsiteY13115" fmla="*/ 444364 h 6839191"/>
              <a:gd name="connsiteX13116" fmla="*/ 2149741 w 12192439"/>
              <a:gd name="connsiteY13116" fmla="*/ 438969 h 6839191"/>
              <a:gd name="connsiteX13117" fmla="*/ 2148440 w 12192439"/>
              <a:gd name="connsiteY13117" fmla="*/ 432896 h 6839191"/>
              <a:gd name="connsiteX13118" fmla="*/ 2157554 w 12192439"/>
              <a:gd name="connsiteY13118" fmla="*/ 438010 h 6839191"/>
              <a:gd name="connsiteX13119" fmla="*/ 2160740 w 12192439"/>
              <a:gd name="connsiteY13119" fmla="*/ 439728 h 6839191"/>
              <a:gd name="connsiteX13120" fmla="*/ 2170907 w 12192439"/>
              <a:gd name="connsiteY13120" fmla="*/ 445092 h 6839191"/>
              <a:gd name="connsiteX13121" fmla="*/ 2170446 w 12192439"/>
              <a:gd name="connsiteY13121" fmla="*/ 451881 h 6839191"/>
              <a:gd name="connsiteX13122" fmla="*/ 2161141 w 12192439"/>
              <a:gd name="connsiteY13122" fmla="*/ 446290 h 6839191"/>
              <a:gd name="connsiteX13123" fmla="*/ 2160740 w 12192439"/>
              <a:gd name="connsiteY13123" fmla="*/ 439728 h 6839191"/>
              <a:gd name="connsiteX13124" fmla="*/ 2173726 w 12192439"/>
              <a:gd name="connsiteY13124" fmla="*/ 446525 h 6839191"/>
              <a:gd name="connsiteX13125" fmla="*/ 2177250 w 12192439"/>
              <a:gd name="connsiteY13125" fmla="*/ 448313 h 6839191"/>
              <a:gd name="connsiteX13126" fmla="*/ 2184819 w 12192439"/>
              <a:gd name="connsiteY13126" fmla="*/ 451907 h 6839191"/>
              <a:gd name="connsiteX13127" fmla="*/ 2183320 w 12192439"/>
              <a:gd name="connsiteY13127" fmla="*/ 459119 h 6839191"/>
              <a:gd name="connsiteX13128" fmla="*/ 2181008 w 12192439"/>
              <a:gd name="connsiteY13128" fmla="*/ 457901 h 6839191"/>
              <a:gd name="connsiteX13129" fmla="*/ 2173177 w 12192439"/>
              <a:gd name="connsiteY13129" fmla="*/ 453476 h 6839191"/>
              <a:gd name="connsiteX13130" fmla="*/ 2173726 w 12192439"/>
              <a:gd name="connsiteY13130" fmla="*/ 446525 h 6839191"/>
              <a:gd name="connsiteX13131" fmla="*/ 2179931 w 12192439"/>
              <a:gd name="connsiteY13131" fmla="*/ 472840 h 6839191"/>
              <a:gd name="connsiteX13132" fmla="*/ 2178509 w 12192439"/>
              <a:gd name="connsiteY13132" fmla="*/ 478961 h 6839191"/>
              <a:gd name="connsiteX13133" fmla="*/ 2171093 w 12192439"/>
              <a:gd name="connsiteY13133" fmla="*/ 473516 h 6839191"/>
              <a:gd name="connsiteX13134" fmla="*/ 2171626 w 12192439"/>
              <a:gd name="connsiteY13134" fmla="*/ 467583 h 6839191"/>
              <a:gd name="connsiteX13135" fmla="*/ 2179931 w 12192439"/>
              <a:gd name="connsiteY13135" fmla="*/ 472840 h 6839191"/>
              <a:gd name="connsiteX13136" fmla="*/ 2182432 w 12192439"/>
              <a:gd name="connsiteY13136" fmla="*/ 474352 h 6839191"/>
              <a:gd name="connsiteX13137" fmla="*/ 2190207 w 12192439"/>
              <a:gd name="connsiteY13137" fmla="*/ 478724 h 6839191"/>
              <a:gd name="connsiteX13138" fmla="*/ 2187858 w 12192439"/>
              <a:gd name="connsiteY13138" fmla="*/ 485280 h 6839191"/>
              <a:gd name="connsiteX13139" fmla="*/ 2185253 w 12192439"/>
              <a:gd name="connsiteY13139" fmla="*/ 483619 h 6839191"/>
              <a:gd name="connsiteX13140" fmla="*/ 2180990 w 12192439"/>
              <a:gd name="connsiteY13140" fmla="*/ 480701 h 6839191"/>
              <a:gd name="connsiteX13141" fmla="*/ 2182432 w 12192439"/>
              <a:gd name="connsiteY13141" fmla="*/ 474352 h 6839191"/>
              <a:gd name="connsiteX13142" fmla="*/ 2192599 w 12192439"/>
              <a:gd name="connsiteY13142" fmla="*/ 479986 h 6839191"/>
              <a:gd name="connsiteX13143" fmla="*/ 2203117 w 12192439"/>
              <a:gd name="connsiteY13143" fmla="*/ 485041 h 6839191"/>
              <a:gd name="connsiteX13144" fmla="*/ 2199650 w 12192439"/>
              <a:gd name="connsiteY13144" fmla="*/ 492158 h 6839191"/>
              <a:gd name="connsiteX13145" fmla="*/ 2190168 w 12192439"/>
              <a:gd name="connsiteY13145" fmla="*/ 486752 h 6839191"/>
              <a:gd name="connsiteX13146" fmla="*/ 2192599 w 12192439"/>
              <a:gd name="connsiteY13146" fmla="*/ 479986 h 6839191"/>
              <a:gd name="connsiteX13147" fmla="*/ 2198224 w 12192439"/>
              <a:gd name="connsiteY13147" fmla="*/ 495214 h 6839191"/>
              <a:gd name="connsiteX13148" fmla="*/ 2195350 w 12192439"/>
              <a:gd name="connsiteY13148" fmla="*/ 501917 h 6839191"/>
              <a:gd name="connsiteX13149" fmla="*/ 2187375 w 12192439"/>
              <a:gd name="connsiteY13149" fmla="*/ 496480 h 6839191"/>
              <a:gd name="connsiteX13150" fmla="*/ 2187204 w 12192439"/>
              <a:gd name="connsiteY13150" fmla="*/ 496351 h 6839191"/>
              <a:gd name="connsiteX13151" fmla="*/ 2189082 w 12192439"/>
              <a:gd name="connsiteY13151" fmla="*/ 490045 h 6839191"/>
              <a:gd name="connsiteX13152" fmla="*/ 2198224 w 12192439"/>
              <a:gd name="connsiteY13152" fmla="*/ 495214 h 6839191"/>
              <a:gd name="connsiteX13153" fmla="*/ 2200550 w 12192439"/>
              <a:gd name="connsiteY13153" fmla="*/ 496427 h 6839191"/>
              <a:gd name="connsiteX13154" fmla="*/ 2210730 w 12192439"/>
              <a:gd name="connsiteY13154" fmla="*/ 501320 h 6839191"/>
              <a:gd name="connsiteX13155" fmla="*/ 2206715 w 12192439"/>
              <a:gd name="connsiteY13155" fmla="*/ 508536 h 6839191"/>
              <a:gd name="connsiteX13156" fmla="*/ 2197610 w 12192439"/>
              <a:gd name="connsiteY13156" fmla="*/ 503334 h 6839191"/>
              <a:gd name="connsiteX13157" fmla="*/ 2200550 w 12192439"/>
              <a:gd name="connsiteY13157" fmla="*/ 496427 h 6839191"/>
              <a:gd name="connsiteX13158" fmla="*/ 2205201 w 12192439"/>
              <a:gd name="connsiteY13158" fmla="*/ 511428 h 6839191"/>
              <a:gd name="connsiteX13159" fmla="*/ 2201910 w 12192439"/>
              <a:gd name="connsiteY13159" fmla="*/ 518231 h 6839191"/>
              <a:gd name="connsiteX13160" fmla="*/ 2194121 w 12192439"/>
              <a:gd name="connsiteY13160" fmla="*/ 512922 h 6839191"/>
              <a:gd name="connsiteX13161" fmla="*/ 2196403 w 12192439"/>
              <a:gd name="connsiteY13161" fmla="*/ 506436 h 6839191"/>
              <a:gd name="connsiteX13162" fmla="*/ 2205201 w 12192439"/>
              <a:gd name="connsiteY13162" fmla="*/ 511428 h 6839191"/>
              <a:gd name="connsiteX13163" fmla="*/ 2207439 w 12192439"/>
              <a:gd name="connsiteY13163" fmla="*/ 512588 h 6839191"/>
              <a:gd name="connsiteX13164" fmla="*/ 2217312 w 12192439"/>
              <a:gd name="connsiteY13164" fmla="*/ 517389 h 6839191"/>
              <a:gd name="connsiteX13165" fmla="*/ 2212902 w 12192439"/>
              <a:gd name="connsiteY13165" fmla="*/ 524640 h 6839191"/>
              <a:gd name="connsiteX13166" fmla="*/ 2204082 w 12192439"/>
              <a:gd name="connsiteY13166" fmla="*/ 519567 h 6839191"/>
              <a:gd name="connsiteX13167" fmla="*/ 2207439 w 12192439"/>
              <a:gd name="connsiteY13167" fmla="*/ 512588 h 6839191"/>
              <a:gd name="connsiteX13168" fmla="*/ 2211344 w 12192439"/>
              <a:gd name="connsiteY13168" fmla="*/ 527387 h 6839191"/>
              <a:gd name="connsiteX13169" fmla="*/ 2207680 w 12192439"/>
              <a:gd name="connsiteY13169" fmla="*/ 534348 h 6839191"/>
              <a:gd name="connsiteX13170" fmla="*/ 2200155 w 12192439"/>
              <a:gd name="connsiteY13170" fmla="*/ 529135 h 6839191"/>
              <a:gd name="connsiteX13171" fmla="*/ 2202788 w 12192439"/>
              <a:gd name="connsiteY13171" fmla="*/ 522494 h 6839191"/>
              <a:gd name="connsiteX13172" fmla="*/ 2211344 w 12192439"/>
              <a:gd name="connsiteY13172" fmla="*/ 527387 h 6839191"/>
              <a:gd name="connsiteX13173" fmla="*/ 2213516 w 12192439"/>
              <a:gd name="connsiteY13173" fmla="*/ 528484 h 6839191"/>
              <a:gd name="connsiteX13174" fmla="*/ 2223192 w 12192439"/>
              <a:gd name="connsiteY13174" fmla="*/ 533170 h 6839191"/>
              <a:gd name="connsiteX13175" fmla="*/ 2218365 w 12192439"/>
              <a:gd name="connsiteY13175" fmla="*/ 540573 h 6839191"/>
              <a:gd name="connsiteX13176" fmla="*/ 2209764 w 12192439"/>
              <a:gd name="connsiteY13176" fmla="*/ 535612 h 6839191"/>
              <a:gd name="connsiteX13177" fmla="*/ 2213516 w 12192439"/>
              <a:gd name="connsiteY13177" fmla="*/ 528484 h 6839191"/>
              <a:gd name="connsiteX13178" fmla="*/ 2216785 w 12192439"/>
              <a:gd name="connsiteY13178" fmla="*/ 543197 h 6839191"/>
              <a:gd name="connsiteX13179" fmla="*/ 2212814 w 12192439"/>
              <a:gd name="connsiteY13179" fmla="*/ 550233 h 6839191"/>
              <a:gd name="connsiteX13180" fmla="*/ 2205464 w 12192439"/>
              <a:gd name="connsiteY13180" fmla="*/ 545136 h 6839191"/>
              <a:gd name="connsiteX13181" fmla="*/ 2208426 w 12192439"/>
              <a:gd name="connsiteY13181" fmla="*/ 538387 h 6839191"/>
              <a:gd name="connsiteX13182" fmla="*/ 2216785 w 12192439"/>
              <a:gd name="connsiteY13182" fmla="*/ 543197 h 6839191"/>
              <a:gd name="connsiteX13183" fmla="*/ 2218826 w 12192439"/>
              <a:gd name="connsiteY13183" fmla="*/ 544305 h 6839191"/>
              <a:gd name="connsiteX13184" fmla="*/ 2228479 w 12192439"/>
              <a:gd name="connsiteY13184" fmla="*/ 548995 h 6839191"/>
              <a:gd name="connsiteX13185" fmla="*/ 2223389 w 12192439"/>
              <a:gd name="connsiteY13185" fmla="*/ 556503 h 6839191"/>
              <a:gd name="connsiteX13186" fmla="*/ 2214767 w 12192439"/>
              <a:gd name="connsiteY13186" fmla="*/ 551521 h 6839191"/>
              <a:gd name="connsiteX13187" fmla="*/ 2218826 w 12192439"/>
              <a:gd name="connsiteY13187" fmla="*/ 544305 h 6839191"/>
              <a:gd name="connsiteX13188" fmla="*/ 2221787 w 12192439"/>
              <a:gd name="connsiteY13188" fmla="*/ 559009 h 6839191"/>
              <a:gd name="connsiteX13189" fmla="*/ 2217597 w 12192439"/>
              <a:gd name="connsiteY13189" fmla="*/ 566174 h 6839191"/>
              <a:gd name="connsiteX13190" fmla="*/ 2210203 w 12192439"/>
              <a:gd name="connsiteY13190" fmla="*/ 561032 h 6839191"/>
              <a:gd name="connsiteX13191" fmla="*/ 2213406 w 12192439"/>
              <a:gd name="connsiteY13191" fmla="*/ 554158 h 6839191"/>
              <a:gd name="connsiteX13192" fmla="*/ 2221787 w 12192439"/>
              <a:gd name="connsiteY13192" fmla="*/ 559009 h 6839191"/>
              <a:gd name="connsiteX13193" fmla="*/ 2223543 w 12192439"/>
              <a:gd name="connsiteY13193" fmla="*/ 559954 h 6839191"/>
              <a:gd name="connsiteX13194" fmla="*/ 2233043 w 12192439"/>
              <a:gd name="connsiteY13194" fmla="*/ 564698 h 6839191"/>
              <a:gd name="connsiteX13195" fmla="*/ 2227689 w 12192439"/>
              <a:gd name="connsiteY13195" fmla="*/ 572269 h 6839191"/>
              <a:gd name="connsiteX13196" fmla="*/ 2219264 w 12192439"/>
              <a:gd name="connsiteY13196" fmla="*/ 567243 h 6839191"/>
              <a:gd name="connsiteX13197" fmla="*/ 2223543 w 12192439"/>
              <a:gd name="connsiteY13197" fmla="*/ 559954 h 6839191"/>
              <a:gd name="connsiteX13198" fmla="*/ 2226132 w 12192439"/>
              <a:gd name="connsiteY13198" fmla="*/ 574680 h 6839191"/>
              <a:gd name="connsiteX13199" fmla="*/ 2221700 w 12192439"/>
              <a:gd name="connsiteY13199" fmla="*/ 581894 h 6839191"/>
              <a:gd name="connsiteX13200" fmla="*/ 2214482 w 12192439"/>
              <a:gd name="connsiteY13200" fmla="*/ 576697 h 6839191"/>
              <a:gd name="connsiteX13201" fmla="*/ 2217904 w 12192439"/>
              <a:gd name="connsiteY13201" fmla="*/ 569772 h 6839191"/>
              <a:gd name="connsiteX13202" fmla="*/ 2226132 w 12192439"/>
              <a:gd name="connsiteY13202" fmla="*/ 574680 h 6839191"/>
              <a:gd name="connsiteX13203" fmla="*/ 2220361 w 12192439"/>
              <a:gd name="connsiteY13203" fmla="*/ 584336 h 6839191"/>
              <a:gd name="connsiteX13204" fmla="*/ 2216829 w 12192439"/>
              <a:gd name="connsiteY13204" fmla="*/ 591149 h 6839191"/>
              <a:gd name="connsiteX13205" fmla="*/ 2210796 w 12192439"/>
              <a:gd name="connsiteY13205" fmla="*/ 585839 h 6839191"/>
              <a:gd name="connsiteX13206" fmla="*/ 2213341 w 12192439"/>
              <a:gd name="connsiteY13206" fmla="*/ 579330 h 6839191"/>
              <a:gd name="connsiteX13207" fmla="*/ 2220361 w 12192439"/>
              <a:gd name="connsiteY13207" fmla="*/ 584336 h 6839191"/>
              <a:gd name="connsiteX13208" fmla="*/ 2222139 w 12192439"/>
              <a:gd name="connsiteY13208" fmla="*/ 585475 h 6839191"/>
              <a:gd name="connsiteX13209" fmla="*/ 2230037 w 12192439"/>
              <a:gd name="connsiteY13209" fmla="*/ 590212 h 6839191"/>
              <a:gd name="connsiteX13210" fmla="*/ 2225452 w 12192439"/>
              <a:gd name="connsiteY13210" fmla="*/ 597516 h 6839191"/>
              <a:gd name="connsiteX13211" fmla="*/ 2218540 w 12192439"/>
              <a:gd name="connsiteY13211" fmla="*/ 592522 h 6839191"/>
              <a:gd name="connsiteX13212" fmla="*/ 2222139 w 12192439"/>
              <a:gd name="connsiteY13212" fmla="*/ 585475 h 6839191"/>
              <a:gd name="connsiteX13213" fmla="*/ 2231814 w 12192439"/>
              <a:gd name="connsiteY13213" fmla="*/ 591206 h 6839191"/>
              <a:gd name="connsiteX13214" fmla="*/ 2240788 w 12192439"/>
              <a:gd name="connsiteY13214" fmla="*/ 595826 h 6839191"/>
              <a:gd name="connsiteX13215" fmla="*/ 2235083 w 12192439"/>
              <a:gd name="connsiteY13215" fmla="*/ 603547 h 6839191"/>
              <a:gd name="connsiteX13216" fmla="*/ 2227119 w 12192439"/>
              <a:gd name="connsiteY13216" fmla="*/ 598641 h 6839191"/>
              <a:gd name="connsiteX13217" fmla="*/ 2231814 w 12192439"/>
              <a:gd name="connsiteY13217" fmla="*/ 591206 h 6839191"/>
              <a:gd name="connsiteX13218" fmla="*/ 2233547 w 12192439"/>
              <a:gd name="connsiteY13218" fmla="*/ 605736 h 6839191"/>
              <a:gd name="connsiteX13219" fmla="*/ 2228808 w 12192439"/>
              <a:gd name="connsiteY13219" fmla="*/ 613108 h 6839191"/>
              <a:gd name="connsiteX13220" fmla="*/ 2222029 w 12192439"/>
              <a:gd name="connsiteY13220" fmla="*/ 608058 h 6839191"/>
              <a:gd name="connsiteX13221" fmla="*/ 2225781 w 12192439"/>
              <a:gd name="connsiteY13221" fmla="*/ 600958 h 6839191"/>
              <a:gd name="connsiteX13222" fmla="*/ 2233547 w 12192439"/>
              <a:gd name="connsiteY13222" fmla="*/ 605736 h 6839191"/>
              <a:gd name="connsiteX13223" fmla="*/ 2235215 w 12192439"/>
              <a:gd name="connsiteY13223" fmla="*/ 606664 h 6839191"/>
              <a:gd name="connsiteX13224" fmla="*/ 2244057 w 12192439"/>
              <a:gd name="connsiteY13224" fmla="*/ 611294 h 6839191"/>
              <a:gd name="connsiteX13225" fmla="*/ 2238177 w 12192439"/>
              <a:gd name="connsiteY13225" fmla="*/ 619041 h 6839191"/>
              <a:gd name="connsiteX13226" fmla="*/ 2230388 w 12192439"/>
              <a:gd name="connsiteY13226" fmla="*/ 614188 h 6839191"/>
              <a:gd name="connsiteX13227" fmla="*/ 2235215 w 12192439"/>
              <a:gd name="connsiteY13227" fmla="*/ 606664 h 6839191"/>
              <a:gd name="connsiteX13228" fmla="*/ 2236707 w 12192439"/>
              <a:gd name="connsiteY13228" fmla="*/ 621149 h 6839191"/>
              <a:gd name="connsiteX13229" fmla="*/ 2231924 w 12192439"/>
              <a:gd name="connsiteY13229" fmla="*/ 628416 h 6839191"/>
              <a:gd name="connsiteX13230" fmla="*/ 2225254 w 12192439"/>
              <a:gd name="connsiteY13230" fmla="*/ 623448 h 6839191"/>
              <a:gd name="connsiteX13231" fmla="*/ 2229072 w 12192439"/>
              <a:gd name="connsiteY13231" fmla="*/ 616390 h 6839191"/>
              <a:gd name="connsiteX13232" fmla="*/ 2236707 w 12192439"/>
              <a:gd name="connsiteY13232" fmla="*/ 621149 h 6839191"/>
              <a:gd name="connsiteX13233" fmla="*/ 2230541 w 12192439"/>
              <a:gd name="connsiteY13233" fmla="*/ 630704 h 6839191"/>
              <a:gd name="connsiteX13234" fmla="*/ 2226702 w 12192439"/>
              <a:gd name="connsiteY13234" fmla="*/ 637619 h 6839191"/>
              <a:gd name="connsiteX13235" fmla="*/ 2221173 w 12192439"/>
              <a:gd name="connsiteY13235" fmla="*/ 632547 h 6839191"/>
              <a:gd name="connsiteX13236" fmla="*/ 2224091 w 12192439"/>
              <a:gd name="connsiteY13236" fmla="*/ 625862 h 6839191"/>
              <a:gd name="connsiteX13237" fmla="*/ 2230541 w 12192439"/>
              <a:gd name="connsiteY13237" fmla="*/ 630704 h 6839191"/>
              <a:gd name="connsiteX13238" fmla="*/ 2164483 w 12192439"/>
              <a:gd name="connsiteY13238" fmla="*/ 2736475 h 6839191"/>
              <a:gd name="connsiteX13239" fmla="*/ 2186842 w 12192439"/>
              <a:gd name="connsiteY13239" fmla="*/ 2714689 h 6839191"/>
              <a:gd name="connsiteX13240" fmla="*/ 2766818 w 12192439"/>
              <a:gd name="connsiteY13240" fmla="*/ 2297480 h 6839191"/>
              <a:gd name="connsiteX13241" fmla="*/ 3423831 w 12192439"/>
              <a:gd name="connsiteY13241" fmla="*/ 1940274 h 6839191"/>
              <a:gd name="connsiteX13242" fmla="*/ 3743451 w 12192439"/>
              <a:gd name="connsiteY13242" fmla="*/ 1775966 h 6839191"/>
              <a:gd name="connsiteX13243" fmla="*/ 4498908 w 12192439"/>
              <a:gd name="connsiteY13243" fmla="*/ 1370860 h 6839191"/>
              <a:gd name="connsiteX13244" fmla="*/ 4502308 w 12192439"/>
              <a:gd name="connsiteY13244" fmla="*/ 1368854 h 6839191"/>
              <a:gd name="connsiteX13245" fmla="*/ 4765653 w 12192439"/>
              <a:gd name="connsiteY13245" fmla="*/ 1196350 h 6839191"/>
              <a:gd name="connsiteX13246" fmla="*/ 4909885 w 12192439"/>
              <a:gd name="connsiteY13246" fmla="*/ 1039613 h 6839191"/>
              <a:gd name="connsiteX13247" fmla="*/ 4938210 w 12192439"/>
              <a:gd name="connsiteY13247" fmla="*/ 934767 h 6839191"/>
              <a:gd name="connsiteX13248" fmla="*/ 4876362 w 12192439"/>
              <a:gd name="connsiteY13248" fmla="*/ 849030 h 6839191"/>
              <a:gd name="connsiteX13249" fmla="*/ 4798672 w 12192439"/>
              <a:gd name="connsiteY13249" fmla="*/ 814971 h 6839191"/>
              <a:gd name="connsiteX13250" fmla="*/ 4419485 w 12192439"/>
              <a:gd name="connsiteY13250" fmla="*/ 753295 h 6839191"/>
              <a:gd name="connsiteX13251" fmla="*/ 4341730 w 12192439"/>
              <a:gd name="connsiteY13251" fmla="*/ 747960 h 6839191"/>
              <a:gd name="connsiteX13252" fmla="*/ 4307679 w 12192439"/>
              <a:gd name="connsiteY13252" fmla="*/ 745678 h 6839191"/>
              <a:gd name="connsiteX13253" fmla="*/ 3654902 w 12192439"/>
              <a:gd name="connsiteY13253" fmla="*/ 723095 h 6839191"/>
              <a:gd name="connsiteX13254" fmla="*/ 3333833 w 12192439"/>
              <a:gd name="connsiteY13254" fmla="*/ 722143 h 6839191"/>
              <a:gd name="connsiteX13255" fmla="*/ 2805279 w 12192439"/>
              <a:gd name="connsiteY13255" fmla="*/ 715291 h 6839191"/>
              <a:gd name="connsiteX13256" fmla="*/ 2429427 w 12192439"/>
              <a:gd name="connsiteY13256" fmla="*/ 682228 h 6839191"/>
              <a:gd name="connsiteX13257" fmla="*/ 2421265 w 12192439"/>
              <a:gd name="connsiteY13257" fmla="*/ 681131 h 6839191"/>
              <a:gd name="connsiteX13258" fmla="*/ 2242696 w 12192439"/>
              <a:gd name="connsiteY13258" fmla="*/ 635263 h 6839191"/>
              <a:gd name="connsiteX13259" fmla="*/ 2248642 w 12192439"/>
              <a:gd name="connsiteY13259" fmla="*/ 627545 h 6839191"/>
              <a:gd name="connsiteX13260" fmla="*/ 2424227 w 12192439"/>
              <a:gd name="connsiteY13260" fmla="*/ 668482 h 6839191"/>
              <a:gd name="connsiteX13261" fmla="*/ 2431599 w 12192439"/>
              <a:gd name="connsiteY13261" fmla="*/ 669437 h 6839191"/>
              <a:gd name="connsiteX13262" fmla="*/ 2812761 w 12192439"/>
              <a:gd name="connsiteY13262" fmla="*/ 702085 h 6839191"/>
              <a:gd name="connsiteX13263" fmla="*/ 3341490 w 12192439"/>
              <a:gd name="connsiteY13263" fmla="*/ 709940 h 6839191"/>
              <a:gd name="connsiteX13264" fmla="*/ 3673814 w 12192439"/>
              <a:gd name="connsiteY13264" fmla="*/ 711886 h 6839191"/>
              <a:gd name="connsiteX13265" fmla="*/ 4335060 w 12192439"/>
              <a:gd name="connsiteY13265" fmla="*/ 737040 h 6839191"/>
              <a:gd name="connsiteX13266" fmla="*/ 4367049 w 12192439"/>
              <a:gd name="connsiteY13266" fmla="*/ 739304 h 6839191"/>
              <a:gd name="connsiteX13267" fmla="*/ 4448314 w 12192439"/>
              <a:gd name="connsiteY13267" fmla="*/ 745204 h 6839191"/>
              <a:gd name="connsiteX13268" fmla="*/ 4831846 w 12192439"/>
              <a:gd name="connsiteY13268" fmla="*/ 808509 h 6839191"/>
              <a:gd name="connsiteX13269" fmla="*/ 4910171 w 12192439"/>
              <a:gd name="connsiteY13269" fmla="*/ 842479 h 6839191"/>
              <a:gd name="connsiteX13270" fmla="*/ 4951308 w 12192439"/>
              <a:gd name="connsiteY13270" fmla="*/ 1029992 h 6839191"/>
              <a:gd name="connsiteX13271" fmla="*/ 4810015 w 12192439"/>
              <a:gd name="connsiteY13271" fmla="*/ 1190474 h 6839191"/>
              <a:gd name="connsiteX13272" fmla="*/ 4548843 w 12192439"/>
              <a:gd name="connsiteY13272" fmla="*/ 1363911 h 6839191"/>
              <a:gd name="connsiteX13273" fmla="*/ 4541032 w 12192439"/>
              <a:gd name="connsiteY13273" fmla="*/ 1368573 h 6839191"/>
              <a:gd name="connsiteX13274" fmla="*/ 3785488 w 12192439"/>
              <a:gd name="connsiteY13274" fmla="*/ 1778643 h 6839191"/>
              <a:gd name="connsiteX13275" fmla="*/ 3454766 w 12192439"/>
              <a:gd name="connsiteY13275" fmla="*/ 1951027 h 6839191"/>
              <a:gd name="connsiteX13276" fmla="*/ 2792159 w 12192439"/>
              <a:gd name="connsiteY13276" fmla="*/ 2318411 h 6839191"/>
              <a:gd name="connsiteX13277" fmla="*/ 2210225 w 12192439"/>
              <a:gd name="connsiteY13277" fmla="*/ 2748959 h 6839191"/>
              <a:gd name="connsiteX13278" fmla="*/ 2205267 w 12192439"/>
              <a:gd name="connsiteY13278" fmla="*/ 2754071 h 6839191"/>
              <a:gd name="connsiteX13279" fmla="*/ 2152137 w 12192439"/>
              <a:gd name="connsiteY13279" fmla="*/ 2748433 h 6839191"/>
              <a:gd name="connsiteX13280" fmla="*/ 2164483 w 12192439"/>
              <a:gd name="connsiteY13280" fmla="*/ 2736475 h 6839191"/>
              <a:gd name="connsiteX13281" fmla="*/ 2203709 w 12192439"/>
              <a:gd name="connsiteY13281" fmla="*/ 2755673 h 6839191"/>
              <a:gd name="connsiteX13282" fmla="*/ 2188619 w 12192439"/>
              <a:gd name="connsiteY13282" fmla="*/ 2770943 h 6839191"/>
              <a:gd name="connsiteX13283" fmla="*/ 2164656 w 12192439"/>
              <a:gd name="connsiteY13283" fmla="*/ 2795274 h 6839191"/>
              <a:gd name="connsiteX13284" fmla="*/ 2113117 w 12192439"/>
              <a:gd name="connsiteY13284" fmla="*/ 2787793 h 6839191"/>
              <a:gd name="connsiteX13285" fmla="*/ 2150538 w 12192439"/>
              <a:gd name="connsiteY13285" fmla="*/ 2749990 h 6839191"/>
              <a:gd name="connsiteX13286" fmla="*/ 2203709 w 12192439"/>
              <a:gd name="connsiteY13286" fmla="*/ 2755673 h 6839191"/>
              <a:gd name="connsiteX13287" fmla="*/ 2190462 w 12192439"/>
              <a:gd name="connsiteY13287" fmla="*/ 2772764 h 6839191"/>
              <a:gd name="connsiteX13288" fmla="*/ 2207022 w 12192439"/>
              <a:gd name="connsiteY13288" fmla="*/ 2755980 h 6839191"/>
              <a:gd name="connsiteX13289" fmla="*/ 2258778 w 12192439"/>
              <a:gd name="connsiteY13289" fmla="*/ 2760499 h 6839191"/>
              <a:gd name="connsiteX13290" fmla="*/ 2235368 w 12192439"/>
              <a:gd name="connsiteY13290" fmla="*/ 2785028 h 6839191"/>
              <a:gd name="connsiteX13291" fmla="*/ 2219462 w 12192439"/>
              <a:gd name="connsiteY13291" fmla="*/ 2801900 h 6839191"/>
              <a:gd name="connsiteX13292" fmla="*/ 2167877 w 12192439"/>
              <a:gd name="connsiteY13292" fmla="*/ 2795691 h 6839191"/>
              <a:gd name="connsiteX13293" fmla="*/ 2190462 w 12192439"/>
              <a:gd name="connsiteY13293" fmla="*/ 2772764 h 6839191"/>
              <a:gd name="connsiteX13294" fmla="*/ 2217882 w 12192439"/>
              <a:gd name="connsiteY13294" fmla="*/ 2803567 h 6839191"/>
              <a:gd name="connsiteX13295" fmla="*/ 2214701 w 12192439"/>
              <a:gd name="connsiteY13295" fmla="*/ 2806902 h 6839191"/>
              <a:gd name="connsiteX13296" fmla="*/ 2181609 w 12192439"/>
              <a:gd name="connsiteY13296" fmla="*/ 2842204 h 6839191"/>
              <a:gd name="connsiteX13297" fmla="*/ 2132078 w 12192439"/>
              <a:gd name="connsiteY13297" fmla="*/ 2834283 h 6839191"/>
              <a:gd name="connsiteX13298" fmla="*/ 2166284 w 12192439"/>
              <a:gd name="connsiteY13298" fmla="*/ 2797337 h 6839191"/>
              <a:gd name="connsiteX13299" fmla="*/ 2217882 w 12192439"/>
              <a:gd name="connsiteY13299" fmla="*/ 2803567 h 6839191"/>
              <a:gd name="connsiteX13300" fmla="*/ 2216654 w 12192439"/>
              <a:gd name="connsiteY13300" fmla="*/ 2808767 h 6839191"/>
              <a:gd name="connsiteX13301" fmla="*/ 2221217 w 12192439"/>
              <a:gd name="connsiteY13301" fmla="*/ 2803963 h 6839191"/>
              <a:gd name="connsiteX13302" fmla="*/ 2271591 w 12192439"/>
              <a:gd name="connsiteY13302" fmla="*/ 2808921 h 6839191"/>
              <a:gd name="connsiteX13303" fmla="*/ 2260511 w 12192439"/>
              <a:gd name="connsiteY13303" fmla="*/ 2821097 h 6839191"/>
              <a:gd name="connsiteX13304" fmla="*/ 2241007 w 12192439"/>
              <a:gd name="connsiteY13304" fmla="*/ 2842555 h 6839191"/>
              <a:gd name="connsiteX13305" fmla="*/ 2234754 w 12192439"/>
              <a:gd name="connsiteY13305" fmla="*/ 2849422 h 6839191"/>
              <a:gd name="connsiteX13306" fmla="*/ 2184817 w 12192439"/>
              <a:gd name="connsiteY13306" fmla="*/ 2842686 h 6839191"/>
              <a:gd name="connsiteX13307" fmla="*/ 2216654 w 12192439"/>
              <a:gd name="connsiteY13307" fmla="*/ 2808767 h 6839191"/>
              <a:gd name="connsiteX13308" fmla="*/ 2233131 w 12192439"/>
              <a:gd name="connsiteY13308" fmla="*/ 2851177 h 6839191"/>
              <a:gd name="connsiteX13309" fmla="*/ 2199562 w 12192439"/>
              <a:gd name="connsiteY13309" fmla="*/ 2888980 h 6839191"/>
              <a:gd name="connsiteX13310" fmla="*/ 2152003 w 12192439"/>
              <a:gd name="connsiteY13310" fmla="*/ 2880576 h 6839191"/>
              <a:gd name="connsiteX13311" fmla="*/ 2183233 w 12192439"/>
              <a:gd name="connsiteY13311" fmla="*/ 2844420 h 6839191"/>
              <a:gd name="connsiteX13312" fmla="*/ 2233131 w 12192439"/>
              <a:gd name="connsiteY13312" fmla="*/ 2851177 h 6839191"/>
              <a:gd name="connsiteX13313" fmla="*/ 2236531 w 12192439"/>
              <a:gd name="connsiteY13313" fmla="*/ 2851594 h 6839191"/>
              <a:gd name="connsiteX13314" fmla="*/ 2285699 w 12192439"/>
              <a:gd name="connsiteY13314" fmla="*/ 2857101 h 6839191"/>
              <a:gd name="connsiteX13315" fmla="*/ 2285655 w 12192439"/>
              <a:gd name="connsiteY13315" fmla="*/ 2857167 h 6839191"/>
              <a:gd name="connsiteX13316" fmla="*/ 2267532 w 12192439"/>
              <a:gd name="connsiteY13316" fmla="*/ 2877856 h 6839191"/>
              <a:gd name="connsiteX13317" fmla="*/ 2251011 w 12192439"/>
              <a:gd name="connsiteY13317" fmla="*/ 2896746 h 6839191"/>
              <a:gd name="connsiteX13318" fmla="*/ 2202788 w 12192439"/>
              <a:gd name="connsiteY13318" fmla="*/ 2889484 h 6839191"/>
              <a:gd name="connsiteX13319" fmla="*/ 2236531 w 12192439"/>
              <a:gd name="connsiteY13319" fmla="*/ 2851594 h 6839191"/>
              <a:gd name="connsiteX13320" fmla="*/ 2249432 w 12192439"/>
              <a:gd name="connsiteY13320" fmla="*/ 2898567 h 6839191"/>
              <a:gd name="connsiteX13321" fmla="*/ 2218409 w 12192439"/>
              <a:gd name="connsiteY13321" fmla="*/ 2935624 h 6839191"/>
              <a:gd name="connsiteX13322" fmla="*/ 2172664 w 12192439"/>
              <a:gd name="connsiteY13322" fmla="*/ 2926804 h 6839191"/>
              <a:gd name="connsiteX13323" fmla="*/ 2201252 w 12192439"/>
              <a:gd name="connsiteY13323" fmla="*/ 2891283 h 6839191"/>
              <a:gd name="connsiteX13324" fmla="*/ 2249432 w 12192439"/>
              <a:gd name="connsiteY13324" fmla="*/ 2898567 h 6839191"/>
              <a:gd name="connsiteX13325" fmla="*/ 2252854 w 12192439"/>
              <a:gd name="connsiteY13325" fmla="*/ 2899006 h 6839191"/>
              <a:gd name="connsiteX13326" fmla="*/ 2300881 w 12192439"/>
              <a:gd name="connsiteY13326" fmla="*/ 2904996 h 6839191"/>
              <a:gd name="connsiteX13327" fmla="*/ 2294299 w 12192439"/>
              <a:gd name="connsiteY13327" fmla="*/ 2912784 h 6839191"/>
              <a:gd name="connsiteX13328" fmla="*/ 2268278 w 12192439"/>
              <a:gd name="connsiteY13328" fmla="*/ 2943829 h 6839191"/>
              <a:gd name="connsiteX13329" fmla="*/ 2221656 w 12192439"/>
              <a:gd name="connsiteY13329" fmla="*/ 2936194 h 6839191"/>
              <a:gd name="connsiteX13330" fmla="*/ 2252854 w 12192439"/>
              <a:gd name="connsiteY13330" fmla="*/ 2899006 h 6839191"/>
              <a:gd name="connsiteX13331" fmla="*/ 2266699 w 12192439"/>
              <a:gd name="connsiteY13331" fmla="*/ 2945738 h 6839191"/>
              <a:gd name="connsiteX13332" fmla="*/ 2238133 w 12192439"/>
              <a:gd name="connsiteY13332" fmla="*/ 2982092 h 6839191"/>
              <a:gd name="connsiteX13333" fmla="*/ 2194056 w 12192439"/>
              <a:gd name="connsiteY13333" fmla="*/ 2972900 h 6839191"/>
              <a:gd name="connsiteX13334" fmla="*/ 2220142 w 12192439"/>
              <a:gd name="connsiteY13334" fmla="*/ 2938081 h 6839191"/>
              <a:gd name="connsiteX13335" fmla="*/ 2266699 w 12192439"/>
              <a:gd name="connsiteY13335" fmla="*/ 2945738 h 6839191"/>
              <a:gd name="connsiteX13336" fmla="*/ 2270143 w 12192439"/>
              <a:gd name="connsiteY13336" fmla="*/ 2946243 h 6839191"/>
              <a:gd name="connsiteX13337" fmla="*/ 2316875 w 12192439"/>
              <a:gd name="connsiteY13337" fmla="*/ 2952693 h 6839191"/>
              <a:gd name="connsiteX13338" fmla="*/ 2286357 w 12192439"/>
              <a:gd name="connsiteY13338" fmla="*/ 2990737 h 6839191"/>
              <a:gd name="connsiteX13339" fmla="*/ 2241380 w 12192439"/>
              <a:gd name="connsiteY13339" fmla="*/ 2982707 h 6839191"/>
              <a:gd name="connsiteX13340" fmla="*/ 2270143 w 12192439"/>
              <a:gd name="connsiteY13340" fmla="*/ 2946243 h 6839191"/>
              <a:gd name="connsiteX13341" fmla="*/ 2284821 w 12192439"/>
              <a:gd name="connsiteY13341" fmla="*/ 2992733 h 6839191"/>
              <a:gd name="connsiteX13342" fmla="*/ 2258383 w 12192439"/>
              <a:gd name="connsiteY13342" fmla="*/ 3028407 h 6839191"/>
              <a:gd name="connsiteX13343" fmla="*/ 2216083 w 12192439"/>
              <a:gd name="connsiteY13343" fmla="*/ 3018930 h 6839191"/>
              <a:gd name="connsiteX13344" fmla="*/ 2239910 w 12192439"/>
              <a:gd name="connsiteY13344" fmla="*/ 2984681 h 6839191"/>
              <a:gd name="connsiteX13345" fmla="*/ 2284821 w 12192439"/>
              <a:gd name="connsiteY13345" fmla="*/ 2992733 h 6839191"/>
              <a:gd name="connsiteX13346" fmla="*/ 2288265 w 12192439"/>
              <a:gd name="connsiteY13346" fmla="*/ 2993304 h 6839191"/>
              <a:gd name="connsiteX13347" fmla="*/ 2333703 w 12192439"/>
              <a:gd name="connsiteY13347" fmla="*/ 3000171 h 6839191"/>
              <a:gd name="connsiteX13348" fmla="*/ 2305291 w 12192439"/>
              <a:gd name="connsiteY13348" fmla="*/ 3037535 h 6839191"/>
              <a:gd name="connsiteX13349" fmla="*/ 2261652 w 12192439"/>
              <a:gd name="connsiteY13349" fmla="*/ 3029110 h 6839191"/>
              <a:gd name="connsiteX13350" fmla="*/ 2288265 w 12192439"/>
              <a:gd name="connsiteY13350" fmla="*/ 2993304 h 6839191"/>
              <a:gd name="connsiteX13351" fmla="*/ 2303777 w 12192439"/>
              <a:gd name="connsiteY13351" fmla="*/ 3039597 h 6839191"/>
              <a:gd name="connsiteX13352" fmla="*/ 2279445 w 12192439"/>
              <a:gd name="connsiteY13352" fmla="*/ 3074679 h 6839191"/>
              <a:gd name="connsiteX13353" fmla="*/ 2238396 w 12192439"/>
              <a:gd name="connsiteY13353" fmla="*/ 3064828 h 6839191"/>
              <a:gd name="connsiteX13354" fmla="*/ 2260226 w 12192439"/>
              <a:gd name="connsiteY13354" fmla="*/ 3031150 h 6839191"/>
              <a:gd name="connsiteX13355" fmla="*/ 2303777 w 12192439"/>
              <a:gd name="connsiteY13355" fmla="*/ 3039597 h 6839191"/>
              <a:gd name="connsiteX13356" fmla="*/ 2278063 w 12192439"/>
              <a:gd name="connsiteY13356" fmla="*/ 3076829 h 6839191"/>
              <a:gd name="connsiteX13357" fmla="*/ 2258317 w 12192439"/>
              <a:gd name="connsiteY13357" fmla="*/ 3109870 h 6839191"/>
              <a:gd name="connsiteX13358" fmla="*/ 2220274 w 12192439"/>
              <a:gd name="connsiteY13358" fmla="*/ 3098835 h 6839191"/>
              <a:gd name="connsiteX13359" fmla="*/ 2237123 w 12192439"/>
              <a:gd name="connsiteY13359" fmla="*/ 3066978 h 6839191"/>
              <a:gd name="connsiteX13360" fmla="*/ 2278063 w 12192439"/>
              <a:gd name="connsiteY13360" fmla="*/ 3076829 h 6839191"/>
              <a:gd name="connsiteX13361" fmla="*/ 2281376 w 12192439"/>
              <a:gd name="connsiteY13361" fmla="*/ 3077553 h 6839191"/>
              <a:gd name="connsiteX13362" fmla="*/ 2323457 w 12192439"/>
              <a:gd name="connsiteY13362" fmla="*/ 3086329 h 6839191"/>
              <a:gd name="connsiteX13363" fmla="*/ 2301100 w 12192439"/>
              <a:gd name="connsiteY13363" fmla="*/ 3120862 h 6839191"/>
              <a:gd name="connsiteX13364" fmla="*/ 2261455 w 12192439"/>
              <a:gd name="connsiteY13364" fmla="*/ 3110748 h 6839191"/>
              <a:gd name="connsiteX13365" fmla="*/ 2281376 w 12192439"/>
              <a:gd name="connsiteY13365" fmla="*/ 3077553 h 6839191"/>
              <a:gd name="connsiteX13366" fmla="*/ 2326945 w 12192439"/>
              <a:gd name="connsiteY13366" fmla="*/ 3087009 h 6839191"/>
              <a:gd name="connsiteX13367" fmla="*/ 2369728 w 12192439"/>
              <a:gd name="connsiteY13367" fmla="*/ 3094600 h 6839191"/>
              <a:gd name="connsiteX13368" fmla="*/ 2345243 w 12192439"/>
              <a:gd name="connsiteY13368" fmla="*/ 3130713 h 6839191"/>
              <a:gd name="connsiteX13369" fmla="*/ 2304435 w 12192439"/>
              <a:gd name="connsiteY13369" fmla="*/ 3121674 h 6839191"/>
              <a:gd name="connsiteX13370" fmla="*/ 2326945 w 12192439"/>
              <a:gd name="connsiteY13370" fmla="*/ 3087009 h 6839191"/>
              <a:gd name="connsiteX13371" fmla="*/ 2343795 w 12192439"/>
              <a:gd name="connsiteY13371" fmla="*/ 3132973 h 6839191"/>
              <a:gd name="connsiteX13372" fmla="*/ 2323282 w 12192439"/>
              <a:gd name="connsiteY13372" fmla="*/ 3166980 h 6839191"/>
              <a:gd name="connsiteX13373" fmla="*/ 2284974 w 12192439"/>
              <a:gd name="connsiteY13373" fmla="*/ 3156602 h 6839191"/>
              <a:gd name="connsiteX13374" fmla="*/ 2303097 w 12192439"/>
              <a:gd name="connsiteY13374" fmla="*/ 3123912 h 6839191"/>
              <a:gd name="connsiteX13375" fmla="*/ 2343795 w 12192439"/>
              <a:gd name="connsiteY13375" fmla="*/ 3132973 h 6839191"/>
              <a:gd name="connsiteX13376" fmla="*/ 2347350 w 12192439"/>
              <a:gd name="connsiteY13376" fmla="*/ 3133719 h 6839191"/>
              <a:gd name="connsiteX13377" fmla="*/ 2388838 w 12192439"/>
              <a:gd name="connsiteY13377" fmla="*/ 3141640 h 6839191"/>
              <a:gd name="connsiteX13378" fmla="*/ 2366174 w 12192439"/>
              <a:gd name="connsiteY13378" fmla="*/ 3177182 h 6839191"/>
              <a:gd name="connsiteX13379" fmla="*/ 2326682 w 12192439"/>
              <a:gd name="connsiteY13379" fmla="*/ 3167836 h 6839191"/>
              <a:gd name="connsiteX13380" fmla="*/ 2347350 w 12192439"/>
              <a:gd name="connsiteY13380" fmla="*/ 3133719 h 6839191"/>
              <a:gd name="connsiteX13381" fmla="*/ 2364770 w 12192439"/>
              <a:gd name="connsiteY13381" fmla="*/ 3179529 h 6839191"/>
              <a:gd name="connsiteX13382" fmla="*/ 2345967 w 12192439"/>
              <a:gd name="connsiteY13382" fmla="*/ 3213076 h 6839191"/>
              <a:gd name="connsiteX13383" fmla="*/ 2308889 w 12192439"/>
              <a:gd name="connsiteY13383" fmla="*/ 3202435 h 6839191"/>
              <a:gd name="connsiteX13384" fmla="*/ 2325388 w 12192439"/>
              <a:gd name="connsiteY13384" fmla="*/ 3170183 h 6839191"/>
              <a:gd name="connsiteX13385" fmla="*/ 2364770 w 12192439"/>
              <a:gd name="connsiteY13385" fmla="*/ 3179529 h 6839191"/>
              <a:gd name="connsiteX13386" fmla="*/ 2368324 w 12192439"/>
              <a:gd name="connsiteY13386" fmla="*/ 3180320 h 6839191"/>
              <a:gd name="connsiteX13387" fmla="*/ 2408606 w 12192439"/>
              <a:gd name="connsiteY13387" fmla="*/ 3188547 h 6839191"/>
              <a:gd name="connsiteX13388" fmla="*/ 2387675 w 12192439"/>
              <a:gd name="connsiteY13388" fmla="*/ 3223585 h 6839191"/>
              <a:gd name="connsiteX13389" fmla="*/ 2349390 w 12192439"/>
              <a:gd name="connsiteY13389" fmla="*/ 3213975 h 6839191"/>
              <a:gd name="connsiteX13390" fmla="*/ 2368324 w 12192439"/>
              <a:gd name="connsiteY13390" fmla="*/ 3180320 h 6839191"/>
              <a:gd name="connsiteX13391" fmla="*/ 2386293 w 12192439"/>
              <a:gd name="connsiteY13391" fmla="*/ 3226020 h 6839191"/>
              <a:gd name="connsiteX13392" fmla="*/ 2369092 w 12192439"/>
              <a:gd name="connsiteY13392" fmla="*/ 3259084 h 6839191"/>
              <a:gd name="connsiteX13393" fmla="*/ 2333176 w 12192439"/>
              <a:gd name="connsiteY13393" fmla="*/ 3248289 h 6839191"/>
              <a:gd name="connsiteX13394" fmla="*/ 2348117 w 12192439"/>
              <a:gd name="connsiteY13394" fmla="*/ 3216433 h 6839191"/>
              <a:gd name="connsiteX13395" fmla="*/ 2386293 w 12192439"/>
              <a:gd name="connsiteY13395" fmla="*/ 3226020 h 6839191"/>
              <a:gd name="connsiteX13396" fmla="*/ 2389891 w 12192439"/>
              <a:gd name="connsiteY13396" fmla="*/ 3226876 h 6839191"/>
              <a:gd name="connsiteX13397" fmla="*/ 2428966 w 12192439"/>
              <a:gd name="connsiteY13397" fmla="*/ 3235367 h 6839191"/>
              <a:gd name="connsiteX13398" fmla="*/ 2409703 w 12192439"/>
              <a:gd name="connsiteY13398" fmla="*/ 3269922 h 6839191"/>
              <a:gd name="connsiteX13399" fmla="*/ 2372559 w 12192439"/>
              <a:gd name="connsiteY13399" fmla="*/ 3260093 h 6839191"/>
              <a:gd name="connsiteX13400" fmla="*/ 2389891 w 12192439"/>
              <a:gd name="connsiteY13400" fmla="*/ 3226876 h 6839191"/>
              <a:gd name="connsiteX13401" fmla="*/ 2408386 w 12192439"/>
              <a:gd name="connsiteY13401" fmla="*/ 3272467 h 6839191"/>
              <a:gd name="connsiteX13402" fmla="*/ 2392699 w 12192439"/>
              <a:gd name="connsiteY13402" fmla="*/ 3305135 h 6839191"/>
              <a:gd name="connsiteX13403" fmla="*/ 2357837 w 12192439"/>
              <a:gd name="connsiteY13403" fmla="*/ 3294100 h 6839191"/>
              <a:gd name="connsiteX13404" fmla="*/ 2371330 w 12192439"/>
              <a:gd name="connsiteY13404" fmla="*/ 3262638 h 6839191"/>
              <a:gd name="connsiteX13405" fmla="*/ 2408386 w 12192439"/>
              <a:gd name="connsiteY13405" fmla="*/ 3272467 h 6839191"/>
              <a:gd name="connsiteX13406" fmla="*/ 2412028 w 12192439"/>
              <a:gd name="connsiteY13406" fmla="*/ 3273366 h 6839191"/>
              <a:gd name="connsiteX13407" fmla="*/ 2449897 w 12192439"/>
              <a:gd name="connsiteY13407" fmla="*/ 3282098 h 6839191"/>
              <a:gd name="connsiteX13408" fmla="*/ 2432081 w 12192439"/>
              <a:gd name="connsiteY13408" fmla="*/ 3316215 h 6839191"/>
              <a:gd name="connsiteX13409" fmla="*/ 2396232 w 12192439"/>
              <a:gd name="connsiteY13409" fmla="*/ 3306189 h 6839191"/>
              <a:gd name="connsiteX13410" fmla="*/ 2412028 w 12192439"/>
              <a:gd name="connsiteY13410" fmla="*/ 3273366 h 6839191"/>
              <a:gd name="connsiteX13411" fmla="*/ 2430809 w 12192439"/>
              <a:gd name="connsiteY13411" fmla="*/ 3318848 h 6839191"/>
              <a:gd name="connsiteX13412" fmla="*/ 2423898 w 12192439"/>
              <a:gd name="connsiteY13412" fmla="*/ 3333635 h 6839191"/>
              <a:gd name="connsiteX13413" fmla="*/ 2416482 w 12192439"/>
              <a:gd name="connsiteY13413" fmla="*/ 3351100 h 6839191"/>
              <a:gd name="connsiteX13414" fmla="*/ 2382914 w 12192439"/>
              <a:gd name="connsiteY13414" fmla="*/ 3339954 h 6839191"/>
              <a:gd name="connsiteX13415" fmla="*/ 2395069 w 12192439"/>
              <a:gd name="connsiteY13415" fmla="*/ 3308843 h 6839191"/>
              <a:gd name="connsiteX13416" fmla="*/ 2430809 w 12192439"/>
              <a:gd name="connsiteY13416" fmla="*/ 3318848 h 6839191"/>
              <a:gd name="connsiteX13417" fmla="*/ 2434473 w 12192439"/>
              <a:gd name="connsiteY13417" fmla="*/ 3319791 h 6839191"/>
              <a:gd name="connsiteX13418" fmla="*/ 2471332 w 12192439"/>
              <a:gd name="connsiteY13418" fmla="*/ 3328787 h 6839191"/>
              <a:gd name="connsiteX13419" fmla="*/ 2454943 w 12192439"/>
              <a:gd name="connsiteY13419" fmla="*/ 3362442 h 6839191"/>
              <a:gd name="connsiteX13420" fmla="*/ 2419927 w 12192439"/>
              <a:gd name="connsiteY13420" fmla="*/ 3352175 h 6839191"/>
              <a:gd name="connsiteX13421" fmla="*/ 2434473 w 12192439"/>
              <a:gd name="connsiteY13421" fmla="*/ 3319791 h 6839191"/>
              <a:gd name="connsiteX13422" fmla="*/ 2453714 w 12192439"/>
              <a:gd name="connsiteY13422" fmla="*/ 3365119 h 6839191"/>
              <a:gd name="connsiteX13423" fmla="*/ 2440616 w 12192439"/>
              <a:gd name="connsiteY13423" fmla="*/ 3397020 h 6839191"/>
              <a:gd name="connsiteX13424" fmla="*/ 2407838 w 12192439"/>
              <a:gd name="connsiteY13424" fmla="*/ 3385677 h 6839191"/>
              <a:gd name="connsiteX13425" fmla="*/ 2418830 w 12192439"/>
              <a:gd name="connsiteY13425" fmla="*/ 3354917 h 6839191"/>
              <a:gd name="connsiteX13426" fmla="*/ 2453714 w 12192439"/>
              <a:gd name="connsiteY13426" fmla="*/ 3365119 h 6839191"/>
              <a:gd name="connsiteX13427" fmla="*/ 2457466 w 12192439"/>
              <a:gd name="connsiteY13427" fmla="*/ 3366150 h 6839191"/>
              <a:gd name="connsiteX13428" fmla="*/ 2493294 w 12192439"/>
              <a:gd name="connsiteY13428" fmla="*/ 3375321 h 6839191"/>
              <a:gd name="connsiteX13429" fmla="*/ 2478243 w 12192439"/>
              <a:gd name="connsiteY13429" fmla="*/ 3408670 h 6839191"/>
              <a:gd name="connsiteX13430" fmla="*/ 2444258 w 12192439"/>
              <a:gd name="connsiteY13430" fmla="*/ 3398226 h 6839191"/>
              <a:gd name="connsiteX13431" fmla="*/ 2457466 w 12192439"/>
              <a:gd name="connsiteY13431" fmla="*/ 3366150 h 6839191"/>
              <a:gd name="connsiteX13432" fmla="*/ 2477080 w 12192439"/>
              <a:gd name="connsiteY13432" fmla="*/ 3411478 h 6839191"/>
              <a:gd name="connsiteX13433" fmla="*/ 2465255 w 12192439"/>
              <a:gd name="connsiteY13433" fmla="*/ 3443028 h 6839191"/>
              <a:gd name="connsiteX13434" fmla="*/ 2433464 w 12192439"/>
              <a:gd name="connsiteY13434" fmla="*/ 3431553 h 6839191"/>
              <a:gd name="connsiteX13435" fmla="*/ 2443227 w 12192439"/>
              <a:gd name="connsiteY13435" fmla="*/ 3401100 h 6839191"/>
              <a:gd name="connsiteX13436" fmla="*/ 2477080 w 12192439"/>
              <a:gd name="connsiteY13436" fmla="*/ 3411478 h 6839191"/>
              <a:gd name="connsiteX13437" fmla="*/ 2480898 w 12192439"/>
              <a:gd name="connsiteY13437" fmla="*/ 3412575 h 6839191"/>
              <a:gd name="connsiteX13438" fmla="*/ 2515782 w 12192439"/>
              <a:gd name="connsiteY13438" fmla="*/ 3421922 h 6839191"/>
              <a:gd name="connsiteX13439" fmla="*/ 2501982 w 12192439"/>
              <a:gd name="connsiteY13439" fmla="*/ 3454919 h 6839191"/>
              <a:gd name="connsiteX13440" fmla="*/ 2468984 w 12192439"/>
              <a:gd name="connsiteY13440" fmla="*/ 3444300 h 6839191"/>
              <a:gd name="connsiteX13441" fmla="*/ 2480898 w 12192439"/>
              <a:gd name="connsiteY13441" fmla="*/ 3412575 h 6839191"/>
              <a:gd name="connsiteX13442" fmla="*/ 2500885 w 12192439"/>
              <a:gd name="connsiteY13442" fmla="*/ 3457815 h 6839191"/>
              <a:gd name="connsiteX13443" fmla="*/ 2490178 w 12192439"/>
              <a:gd name="connsiteY13443" fmla="*/ 3489058 h 6839191"/>
              <a:gd name="connsiteX13444" fmla="*/ 2459331 w 12192439"/>
              <a:gd name="connsiteY13444" fmla="*/ 3477429 h 6839191"/>
              <a:gd name="connsiteX13445" fmla="*/ 2467997 w 12192439"/>
              <a:gd name="connsiteY13445" fmla="*/ 3447306 h 6839191"/>
              <a:gd name="connsiteX13446" fmla="*/ 2500885 w 12192439"/>
              <a:gd name="connsiteY13446" fmla="*/ 3457815 h 6839191"/>
              <a:gd name="connsiteX13447" fmla="*/ 2504746 w 12192439"/>
              <a:gd name="connsiteY13447" fmla="*/ 3458978 h 6839191"/>
              <a:gd name="connsiteX13448" fmla="*/ 2538314 w 12192439"/>
              <a:gd name="connsiteY13448" fmla="*/ 3468434 h 6839191"/>
              <a:gd name="connsiteX13449" fmla="*/ 2525721 w 12192439"/>
              <a:gd name="connsiteY13449" fmla="*/ 3501015 h 6839191"/>
              <a:gd name="connsiteX13450" fmla="*/ 2493996 w 12192439"/>
              <a:gd name="connsiteY13450" fmla="*/ 3490396 h 6839191"/>
              <a:gd name="connsiteX13451" fmla="*/ 2504746 w 12192439"/>
              <a:gd name="connsiteY13451" fmla="*/ 3458978 h 6839191"/>
              <a:gd name="connsiteX13452" fmla="*/ 2524646 w 12192439"/>
              <a:gd name="connsiteY13452" fmla="*/ 3504043 h 6839191"/>
              <a:gd name="connsiteX13453" fmla="*/ 2515102 w 12192439"/>
              <a:gd name="connsiteY13453" fmla="*/ 3534890 h 6839191"/>
              <a:gd name="connsiteX13454" fmla="*/ 2485417 w 12192439"/>
              <a:gd name="connsiteY13454" fmla="*/ 3523328 h 6839191"/>
              <a:gd name="connsiteX13455" fmla="*/ 2493074 w 12192439"/>
              <a:gd name="connsiteY13455" fmla="*/ 3493490 h 6839191"/>
              <a:gd name="connsiteX13456" fmla="*/ 2524646 w 12192439"/>
              <a:gd name="connsiteY13456" fmla="*/ 3504043 h 6839191"/>
              <a:gd name="connsiteX13457" fmla="*/ 2514202 w 12192439"/>
              <a:gd name="connsiteY13457" fmla="*/ 3538181 h 6839191"/>
              <a:gd name="connsiteX13458" fmla="*/ 2507577 w 12192439"/>
              <a:gd name="connsiteY13458" fmla="*/ 3567493 h 6839191"/>
              <a:gd name="connsiteX13459" fmla="*/ 2506151 w 12192439"/>
              <a:gd name="connsiteY13459" fmla="*/ 3566900 h 6839191"/>
              <a:gd name="connsiteX13460" fmla="*/ 2480174 w 12192439"/>
              <a:gd name="connsiteY13460" fmla="*/ 3554965 h 6839191"/>
              <a:gd name="connsiteX13461" fmla="*/ 2484715 w 12192439"/>
              <a:gd name="connsiteY13461" fmla="*/ 3526685 h 6839191"/>
              <a:gd name="connsiteX13462" fmla="*/ 2514202 w 12192439"/>
              <a:gd name="connsiteY13462" fmla="*/ 3538181 h 6839191"/>
              <a:gd name="connsiteX13463" fmla="*/ 2518108 w 12192439"/>
              <a:gd name="connsiteY13463" fmla="*/ 3539607 h 6839191"/>
              <a:gd name="connsiteX13464" fmla="*/ 2549153 w 12192439"/>
              <a:gd name="connsiteY13464" fmla="*/ 3550402 h 6839191"/>
              <a:gd name="connsiteX13465" fmla="*/ 2540640 w 12192439"/>
              <a:gd name="connsiteY13465" fmla="*/ 3580942 h 6839191"/>
              <a:gd name="connsiteX13466" fmla="*/ 2511460 w 12192439"/>
              <a:gd name="connsiteY13466" fmla="*/ 3569138 h 6839191"/>
              <a:gd name="connsiteX13467" fmla="*/ 2518108 w 12192439"/>
              <a:gd name="connsiteY13467" fmla="*/ 3539607 h 6839191"/>
              <a:gd name="connsiteX13468" fmla="*/ 2539806 w 12192439"/>
              <a:gd name="connsiteY13468" fmla="*/ 3584342 h 6839191"/>
              <a:gd name="connsiteX13469" fmla="*/ 2534102 w 12192439"/>
              <a:gd name="connsiteY13469" fmla="*/ 3613391 h 6839191"/>
              <a:gd name="connsiteX13470" fmla="*/ 2507182 w 12192439"/>
              <a:gd name="connsiteY13470" fmla="*/ 3600644 h 6839191"/>
              <a:gd name="connsiteX13471" fmla="*/ 2510868 w 12192439"/>
              <a:gd name="connsiteY13471" fmla="*/ 3572649 h 6839191"/>
              <a:gd name="connsiteX13472" fmla="*/ 2539806 w 12192439"/>
              <a:gd name="connsiteY13472" fmla="*/ 3584342 h 6839191"/>
              <a:gd name="connsiteX13473" fmla="*/ 2543778 w 12192439"/>
              <a:gd name="connsiteY13473" fmla="*/ 3585878 h 6839191"/>
              <a:gd name="connsiteX13474" fmla="*/ 2573769 w 12192439"/>
              <a:gd name="connsiteY13474" fmla="*/ 3596673 h 6839191"/>
              <a:gd name="connsiteX13475" fmla="*/ 2566222 w 12192439"/>
              <a:gd name="connsiteY13475" fmla="*/ 3626928 h 6839191"/>
              <a:gd name="connsiteX13476" fmla="*/ 2538095 w 12192439"/>
              <a:gd name="connsiteY13476" fmla="*/ 3615146 h 6839191"/>
              <a:gd name="connsiteX13477" fmla="*/ 2543778 w 12192439"/>
              <a:gd name="connsiteY13477" fmla="*/ 3585878 h 6839191"/>
              <a:gd name="connsiteX13478" fmla="*/ 2578070 w 12192439"/>
              <a:gd name="connsiteY13478" fmla="*/ 3598165 h 6839191"/>
              <a:gd name="connsiteX13479" fmla="*/ 2608851 w 12192439"/>
              <a:gd name="connsiteY13479" fmla="*/ 3608016 h 6839191"/>
              <a:gd name="connsiteX13480" fmla="*/ 2599614 w 12192439"/>
              <a:gd name="connsiteY13480" fmla="*/ 3639521 h 6839191"/>
              <a:gd name="connsiteX13481" fmla="*/ 2570500 w 12192439"/>
              <a:gd name="connsiteY13481" fmla="*/ 3628639 h 6839191"/>
              <a:gd name="connsiteX13482" fmla="*/ 2578070 w 12192439"/>
              <a:gd name="connsiteY13482" fmla="*/ 3598165 h 6839191"/>
              <a:gd name="connsiteX13483" fmla="*/ 2598737 w 12192439"/>
              <a:gd name="connsiteY13483" fmla="*/ 3643010 h 6839191"/>
              <a:gd name="connsiteX13484" fmla="*/ 2592089 w 12192439"/>
              <a:gd name="connsiteY13484" fmla="*/ 3672980 h 6839191"/>
              <a:gd name="connsiteX13485" fmla="*/ 2564884 w 12192439"/>
              <a:gd name="connsiteY13485" fmla="*/ 3661176 h 6839191"/>
              <a:gd name="connsiteX13486" fmla="*/ 2569754 w 12192439"/>
              <a:gd name="connsiteY13486" fmla="*/ 3632194 h 6839191"/>
              <a:gd name="connsiteX13487" fmla="*/ 2598737 w 12192439"/>
              <a:gd name="connsiteY13487" fmla="*/ 3643010 h 6839191"/>
              <a:gd name="connsiteX13488" fmla="*/ 2602927 w 12192439"/>
              <a:gd name="connsiteY13488" fmla="*/ 3644480 h 6839191"/>
              <a:gd name="connsiteX13489" fmla="*/ 2633073 w 12192439"/>
              <a:gd name="connsiteY13489" fmla="*/ 3654528 h 6839191"/>
              <a:gd name="connsiteX13490" fmla="*/ 2624758 w 12192439"/>
              <a:gd name="connsiteY13490" fmla="*/ 3685727 h 6839191"/>
              <a:gd name="connsiteX13491" fmla="*/ 2596280 w 12192439"/>
              <a:gd name="connsiteY13491" fmla="*/ 3674691 h 6839191"/>
              <a:gd name="connsiteX13492" fmla="*/ 2602927 w 12192439"/>
              <a:gd name="connsiteY13492" fmla="*/ 3644480 h 6839191"/>
              <a:gd name="connsiteX13493" fmla="*/ 2623924 w 12192439"/>
              <a:gd name="connsiteY13493" fmla="*/ 3689347 h 6839191"/>
              <a:gd name="connsiteX13494" fmla="*/ 2618154 w 12192439"/>
              <a:gd name="connsiteY13494" fmla="*/ 3719032 h 6839191"/>
              <a:gd name="connsiteX13495" fmla="*/ 2592111 w 12192439"/>
              <a:gd name="connsiteY13495" fmla="*/ 3707382 h 6839191"/>
              <a:gd name="connsiteX13496" fmla="*/ 2591606 w 12192439"/>
              <a:gd name="connsiteY13496" fmla="*/ 3707140 h 6839191"/>
              <a:gd name="connsiteX13497" fmla="*/ 2595643 w 12192439"/>
              <a:gd name="connsiteY13497" fmla="*/ 3678377 h 6839191"/>
              <a:gd name="connsiteX13498" fmla="*/ 2623924 w 12192439"/>
              <a:gd name="connsiteY13498" fmla="*/ 3689347 h 6839191"/>
              <a:gd name="connsiteX13499" fmla="*/ 2628400 w 12192439"/>
              <a:gd name="connsiteY13499" fmla="*/ 3690971 h 6839191"/>
              <a:gd name="connsiteX13500" fmla="*/ 2657514 w 12192439"/>
              <a:gd name="connsiteY13500" fmla="*/ 3701019 h 6839191"/>
              <a:gd name="connsiteX13501" fmla="*/ 2650076 w 12192439"/>
              <a:gd name="connsiteY13501" fmla="*/ 3731954 h 6839191"/>
              <a:gd name="connsiteX13502" fmla="*/ 2622651 w 12192439"/>
              <a:gd name="connsiteY13502" fmla="*/ 3720918 h 6839191"/>
              <a:gd name="connsiteX13503" fmla="*/ 2628400 w 12192439"/>
              <a:gd name="connsiteY13503" fmla="*/ 3690971 h 6839191"/>
              <a:gd name="connsiteX13504" fmla="*/ 2649352 w 12192439"/>
              <a:gd name="connsiteY13504" fmla="*/ 3735662 h 6839191"/>
              <a:gd name="connsiteX13505" fmla="*/ 2644350 w 12192439"/>
              <a:gd name="connsiteY13505" fmla="*/ 3765039 h 6839191"/>
              <a:gd name="connsiteX13506" fmla="*/ 2620743 w 12192439"/>
              <a:gd name="connsiteY13506" fmla="*/ 3754201 h 6839191"/>
              <a:gd name="connsiteX13507" fmla="*/ 2618746 w 12192439"/>
              <a:gd name="connsiteY13507" fmla="*/ 3753236 h 6839191"/>
              <a:gd name="connsiteX13508" fmla="*/ 2622037 w 12192439"/>
              <a:gd name="connsiteY13508" fmla="*/ 3724758 h 6839191"/>
              <a:gd name="connsiteX13509" fmla="*/ 2649352 w 12192439"/>
              <a:gd name="connsiteY13509" fmla="*/ 3735662 h 6839191"/>
              <a:gd name="connsiteX13510" fmla="*/ 2653718 w 12192439"/>
              <a:gd name="connsiteY13510" fmla="*/ 3737329 h 6839191"/>
              <a:gd name="connsiteX13511" fmla="*/ 2682086 w 12192439"/>
              <a:gd name="connsiteY13511" fmla="*/ 3747466 h 6839191"/>
              <a:gd name="connsiteX13512" fmla="*/ 2675592 w 12192439"/>
              <a:gd name="connsiteY13512" fmla="*/ 3778160 h 6839191"/>
              <a:gd name="connsiteX13513" fmla="*/ 2648760 w 12192439"/>
              <a:gd name="connsiteY13513" fmla="*/ 3767014 h 6839191"/>
              <a:gd name="connsiteX13514" fmla="*/ 2653718 w 12192439"/>
              <a:gd name="connsiteY13514" fmla="*/ 3737329 h 6839191"/>
              <a:gd name="connsiteX13515" fmla="*/ 2674890 w 12192439"/>
              <a:gd name="connsiteY13515" fmla="*/ 3781977 h 6839191"/>
              <a:gd name="connsiteX13516" fmla="*/ 2670744 w 12192439"/>
              <a:gd name="connsiteY13516" fmla="*/ 3811113 h 6839191"/>
              <a:gd name="connsiteX13517" fmla="*/ 2649396 w 12192439"/>
              <a:gd name="connsiteY13517" fmla="*/ 3801021 h 6839191"/>
              <a:gd name="connsiteX13518" fmla="*/ 2645732 w 12192439"/>
              <a:gd name="connsiteY13518" fmla="*/ 3799200 h 6839191"/>
              <a:gd name="connsiteX13519" fmla="*/ 2648255 w 12192439"/>
              <a:gd name="connsiteY13519" fmla="*/ 3770963 h 6839191"/>
              <a:gd name="connsiteX13520" fmla="*/ 2674890 w 12192439"/>
              <a:gd name="connsiteY13520" fmla="*/ 3781977 h 6839191"/>
              <a:gd name="connsiteX13521" fmla="*/ 2679366 w 12192439"/>
              <a:gd name="connsiteY13521" fmla="*/ 3783754 h 6839191"/>
              <a:gd name="connsiteX13522" fmla="*/ 2707383 w 12192439"/>
              <a:gd name="connsiteY13522" fmla="*/ 3794110 h 6839191"/>
              <a:gd name="connsiteX13523" fmla="*/ 2701723 w 12192439"/>
              <a:gd name="connsiteY13523" fmla="*/ 3824519 h 6839191"/>
              <a:gd name="connsiteX13524" fmla="*/ 2675241 w 12192439"/>
              <a:gd name="connsiteY13524" fmla="*/ 3813176 h 6839191"/>
              <a:gd name="connsiteX13525" fmla="*/ 2679366 w 12192439"/>
              <a:gd name="connsiteY13525" fmla="*/ 3783754 h 6839191"/>
              <a:gd name="connsiteX13526" fmla="*/ 2701108 w 12192439"/>
              <a:gd name="connsiteY13526" fmla="*/ 3828512 h 6839191"/>
              <a:gd name="connsiteX13527" fmla="*/ 2697664 w 12192439"/>
              <a:gd name="connsiteY13527" fmla="*/ 3857363 h 6839191"/>
              <a:gd name="connsiteX13528" fmla="*/ 2678050 w 12192439"/>
              <a:gd name="connsiteY13528" fmla="*/ 3847863 h 6839191"/>
              <a:gd name="connsiteX13529" fmla="*/ 2673025 w 12192439"/>
              <a:gd name="connsiteY13529" fmla="*/ 3845296 h 6839191"/>
              <a:gd name="connsiteX13530" fmla="*/ 2674846 w 12192439"/>
              <a:gd name="connsiteY13530" fmla="*/ 3817278 h 6839191"/>
              <a:gd name="connsiteX13531" fmla="*/ 2701108 w 12192439"/>
              <a:gd name="connsiteY13531" fmla="*/ 3828512 h 6839191"/>
              <a:gd name="connsiteX13532" fmla="*/ 2705672 w 12192439"/>
              <a:gd name="connsiteY13532" fmla="*/ 3830355 h 6839191"/>
              <a:gd name="connsiteX13533" fmla="*/ 2732548 w 12192439"/>
              <a:gd name="connsiteY13533" fmla="*/ 3840666 h 6839191"/>
              <a:gd name="connsiteX13534" fmla="*/ 2727656 w 12192439"/>
              <a:gd name="connsiteY13534" fmla="*/ 3870768 h 6839191"/>
              <a:gd name="connsiteX13535" fmla="*/ 2702293 w 12192439"/>
              <a:gd name="connsiteY13535" fmla="*/ 3859535 h 6839191"/>
              <a:gd name="connsiteX13536" fmla="*/ 2705672 w 12192439"/>
              <a:gd name="connsiteY13536" fmla="*/ 3830355 h 6839191"/>
              <a:gd name="connsiteX13537" fmla="*/ 2727151 w 12192439"/>
              <a:gd name="connsiteY13537" fmla="*/ 3874937 h 6839191"/>
              <a:gd name="connsiteX13538" fmla="*/ 2724409 w 12192439"/>
              <a:gd name="connsiteY13538" fmla="*/ 3903524 h 6839191"/>
              <a:gd name="connsiteX13539" fmla="*/ 2706703 w 12192439"/>
              <a:gd name="connsiteY13539" fmla="*/ 3894682 h 6839191"/>
              <a:gd name="connsiteX13540" fmla="*/ 2700779 w 12192439"/>
              <a:gd name="connsiteY13540" fmla="*/ 3891567 h 6839191"/>
              <a:gd name="connsiteX13541" fmla="*/ 2701920 w 12192439"/>
              <a:gd name="connsiteY13541" fmla="*/ 3863835 h 6839191"/>
              <a:gd name="connsiteX13542" fmla="*/ 2727151 w 12192439"/>
              <a:gd name="connsiteY13542" fmla="*/ 3874937 h 6839191"/>
              <a:gd name="connsiteX13543" fmla="*/ 2731846 w 12192439"/>
              <a:gd name="connsiteY13543" fmla="*/ 3876911 h 6839191"/>
              <a:gd name="connsiteX13544" fmla="*/ 2757955 w 12192439"/>
              <a:gd name="connsiteY13544" fmla="*/ 3887223 h 6839191"/>
              <a:gd name="connsiteX13545" fmla="*/ 2753874 w 12192439"/>
              <a:gd name="connsiteY13545" fmla="*/ 3917061 h 6839191"/>
              <a:gd name="connsiteX13546" fmla="*/ 2729191 w 12192439"/>
              <a:gd name="connsiteY13546" fmla="*/ 3905806 h 6839191"/>
              <a:gd name="connsiteX13547" fmla="*/ 2731846 w 12192439"/>
              <a:gd name="connsiteY13547" fmla="*/ 3876911 h 6839191"/>
              <a:gd name="connsiteX13548" fmla="*/ 2733382 w 12192439"/>
              <a:gd name="connsiteY13548" fmla="*/ 3945254 h 6839191"/>
              <a:gd name="connsiteX13549" fmla="*/ 2751219 w 12192439"/>
              <a:gd name="connsiteY13549" fmla="*/ 3954337 h 6839191"/>
              <a:gd name="connsiteX13550" fmla="*/ 2751175 w 12192439"/>
              <a:gd name="connsiteY13550" fmla="*/ 3981191 h 6839191"/>
              <a:gd name="connsiteX13551" fmla="*/ 2730003 w 12192439"/>
              <a:gd name="connsiteY13551" fmla="*/ 3968488 h 6839191"/>
              <a:gd name="connsiteX13552" fmla="*/ 2728533 w 12192439"/>
              <a:gd name="connsiteY13552" fmla="*/ 3942621 h 6839191"/>
              <a:gd name="connsiteX13553" fmla="*/ 2733382 w 12192439"/>
              <a:gd name="connsiteY13553" fmla="*/ 3945254 h 6839191"/>
              <a:gd name="connsiteX13554" fmla="*/ 2756156 w 12192439"/>
              <a:gd name="connsiteY13554" fmla="*/ 3956772 h 6839191"/>
              <a:gd name="connsiteX13555" fmla="*/ 2780224 w 12192439"/>
              <a:gd name="connsiteY13555" fmla="*/ 3968005 h 6839191"/>
              <a:gd name="connsiteX13556" fmla="*/ 2778820 w 12192439"/>
              <a:gd name="connsiteY13556" fmla="*/ 3996111 h 6839191"/>
              <a:gd name="connsiteX13557" fmla="*/ 2764010 w 12192439"/>
              <a:gd name="connsiteY13557" fmla="*/ 3988344 h 6839191"/>
              <a:gd name="connsiteX13558" fmla="*/ 2756265 w 12192439"/>
              <a:gd name="connsiteY13558" fmla="*/ 3984066 h 6839191"/>
              <a:gd name="connsiteX13559" fmla="*/ 2756156 w 12192439"/>
              <a:gd name="connsiteY13559" fmla="*/ 3956772 h 6839191"/>
              <a:gd name="connsiteX13560" fmla="*/ 2761948 w 12192439"/>
              <a:gd name="connsiteY13560" fmla="*/ 3992139 h 6839191"/>
              <a:gd name="connsiteX13561" fmla="*/ 2778710 w 12192439"/>
              <a:gd name="connsiteY13561" fmla="*/ 4000893 h 6839191"/>
              <a:gd name="connsiteX13562" fmla="*/ 2779105 w 12192439"/>
              <a:gd name="connsiteY13562" fmla="*/ 4027419 h 6839191"/>
              <a:gd name="connsiteX13563" fmla="*/ 2758459 w 12192439"/>
              <a:gd name="connsiteY13563" fmla="*/ 4014737 h 6839191"/>
              <a:gd name="connsiteX13564" fmla="*/ 2756441 w 12192439"/>
              <a:gd name="connsiteY13564" fmla="*/ 3989090 h 6839191"/>
              <a:gd name="connsiteX13565" fmla="*/ 2761948 w 12192439"/>
              <a:gd name="connsiteY13565" fmla="*/ 3992139 h 6839191"/>
              <a:gd name="connsiteX13566" fmla="*/ 2783844 w 12192439"/>
              <a:gd name="connsiteY13566" fmla="*/ 4003504 h 6839191"/>
              <a:gd name="connsiteX13567" fmla="*/ 2806881 w 12192439"/>
              <a:gd name="connsiteY13567" fmla="*/ 4014518 h 6839191"/>
              <a:gd name="connsiteX13568" fmla="*/ 2806069 w 12192439"/>
              <a:gd name="connsiteY13568" fmla="*/ 4042404 h 6839191"/>
              <a:gd name="connsiteX13569" fmla="*/ 2792664 w 12192439"/>
              <a:gd name="connsiteY13569" fmla="*/ 4035163 h 6839191"/>
              <a:gd name="connsiteX13570" fmla="*/ 2784370 w 12192439"/>
              <a:gd name="connsiteY13570" fmla="*/ 4030490 h 6839191"/>
              <a:gd name="connsiteX13571" fmla="*/ 2783844 w 12192439"/>
              <a:gd name="connsiteY13571" fmla="*/ 4003504 h 6839191"/>
              <a:gd name="connsiteX13572" fmla="*/ 2790514 w 12192439"/>
              <a:gd name="connsiteY13572" fmla="*/ 4039047 h 6839191"/>
              <a:gd name="connsiteX13573" fmla="*/ 2806091 w 12192439"/>
              <a:gd name="connsiteY13573" fmla="*/ 4047384 h 6839191"/>
              <a:gd name="connsiteX13574" fmla="*/ 2807012 w 12192439"/>
              <a:gd name="connsiteY13574" fmla="*/ 4073646 h 6839191"/>
              <a:gd name="connsiteX13575" fmla="*/ 2787025 w 12192439"/>
              <a:gd name="connsiteY13575" fmla="*/ 4061053 h 6839191"/>
              <a:gd name="connsiteX13576" fmla="*/ 2784699 w 12192439"/>
              <a:gd name="connsiteY13576" fmla="*/ 4035756 h 6839191"/>
              <a:gd name="connsiteX13577" fmla="*/ 2790514 w 12192439"/>
              <a:gd name="connsiteY13577" fmla="*/ 4039047 h 6839191"/>
              <a:gd name="connsiteX13578" fmla="*/ 2812936 w 12192439"/>
              <a:gd name="connsiteY13578" fmla="*/ 4083300 h 6839191"/>
              <a:gd name="connsiteX13579" fmla="*/ 2812848 w 12192439"/>
              <a:gd name="connsiteY13579" fmla="*/ 4082334 h 6839191"/>
              <a:gd name="connsiteX13580" fmla="*/ 2819101 w 12192439"/>
              <a:gd name="connsiteY13580" fmla="*/ 4085932 h 6839191"/>
              <a:gd name="connsiteX13581" fmla="*/ 3294100 w 12192439"/>
              <a:gd name="connsiteY13581" fmla="*/ 4204101 h 6839191"/>
              <a:gd name="connsiteX13582" fmla="*/ 3800539 w 12192439"/>
              <a:gd name="connsiteY13582" fmla="*/ 4176478 h 6839191"/>
              <a:gd name="connsiteX13583" fmla="*/ 3932990 w 12192439"/>
              <a:gd name="connsiteY13583" fmla="*/ 4160287 h 6839191"/>
              <a:gd name="connsiteX13584" fmla="*/ 4958175 w 12192439"/>
              <a:gd name="connsiteY13584" fmla="*/ 3964166 h 6839191"/>
              <a:gd name="connsiteX13585" fmla="*/ 5081170 w 12192439"/>
              <a:gd name="connsiteY13585" fmla="*/ 3935666 h 6839191"/>
              <a:gd name="connsiteX13586" fmla="*/ 5062346 w 12192439"/>
              <a:gd name="connsiteY13586" fmla="*/ 3974982 h 6839191"/>
              <a:gd name="connsiteX13587" fmla="*/ 4965349 w 12192439"/>
              <a:gd name="connsiteY13587" fmla="*/ 3999248 h 6839191"/>
              <a:gd name="connsiteX13588" fmla="*/ 3950586 w 12192439"/>
              <a:gd name="connsiteY13588" fmla="*/ 4204123 h 6839191"/>
              <a:gd name="connsiteX13589" fmla="*/ 3819385 w 12192439"/>
              <a:gd name="connsiteY13589" fmla="*/ 4220819 h 6839191"/>
              <a:gd name="connsiteX13590" fmla="*/ 2849971 w 12192439"/>
              <a:gd name="connsiteY13590" fmla="*/ 4128825 h 6839191"/>
              <a:gd name="connsiteX13591" fmla="*/ 2815679 w 12192439"/>
              <a:gd name="connsiteY13591" fmla="*/ 4107434 h 6839191"/>
              <a:gd name="connsiteX13592" fmla="*/ 2812936 w 12192439"/>
              <a:gd name="connsiteY13592" fmla="*/ 4083300 h 6839191"/>
              <a:gd name="connsiteX13593" fmla="*/ 2847667 w 12192439"/>
              <a:gd name="connsiteY13593" fmla="*/ 4132818 h 6839191"/>
              <a:gd name="connsiteX13594" fmla="*/ 3405401 w 12192439"/>
              <a:gd name="connsiteY13594" fmla="*/ 4254870 h 6839191"/>
              <a:gd name="connsiteX13595" fmla="*/ 3819933 w 12192439"/>
              <a:gd name="connsiteY13595" fmla="*/ 4225405 h 6839191"/>
              <a:gd name="connsiteX13596" fmla="*/ 3951200 w 12192439"/>
              <a:gd name="connsiteY13596" fmla="*/ 4208686 h 6839191"/>
              <a:gd name="connsiteX13597" fmla="*/ 4966490 w 12192439"/>
              <a:gd name="connsiteY13597" fmla="*/ 4003724 h 6839191"/>
              <a:gd name="connsiteX13598" fmla="*/ 5060086 w 12192439"/>
              <a:gd name="connsiteY13598" fmla="*/ 3980292 h 6839191"/>
              <a:gd name="connsiteX13599" fmla="*/ 5046001 w 12192439"/>
              <a:gd name="connsiteY13599" fmla="*/ 4019279 h 6839191"/>
              <a:gd name="connsiteX13600" fmla="*/ 4973555 w 12192439"/>
              <a:gd name="connsiteY13600" fmla="*/ 4038718 h 6839191"/>
              <a:gd name="connsiteX13601" fmla="*/ 3968752 w 12192439"/>
              <a:gd name="connsiteY13601" fmla="*/ 4252434 h 6839191"/>
              <a:gd name="connsiteX13602" fmla="*/ 3838758 w 12192439"/>
              <a:gd name="connsiteY13602" fmla="*/ 4269635 h 6839191"/>
              <a:gd name="connsiteX13603" fmla="*/ 2878624 w 12192439"/>
              <a:gd name="connsiteY13603" fmla="*/ 4175667 h 6839191"/>
              <a:gd name="connsiteX13604" fmla="*/ 2820966 w 12192439"/>
              <a:gd name="connsiteY13604" fmla="*/ 4136811 h 6839191"/>
              <a:gd name="connsiteX13605" fmla="*/ 2816644 w 12192439"/>
              <a:gd name="connsiteY13605" fmla="*/ 4113642 h 6839191"/>
              <a:gd name="connsiteX13606" fmla="*/ 2847667 w 12192439"/>
              <a:gd name="connsiteY13606" fmla="*/ 4132818 h 6839191"/>
              <a:gd name="connsiteX13607" fmla="*/ 5062149 w 12192439"/>
              <a:gd name="connsiteY13607" fmla="*/ 3979787 h 6839191"/>
              <a:gd name="connsiteX13608" fmla="*/ 5092470 w 12192439"/>
              <a:gd name="connsiteY13608" fmla="*/ 3972306 h 6839191"/>
              <a:gd name="connsiteX13609" fmla="*/ 5079174 w 12192439"/>
              <a:gd name="connsiteY13609" fmla="*/ 4010415 h 6839191"/>
              <a:gd name="connsiteX13610" fmla="*/ 5047932 w 12192439"/>
              <a:gd name="connsiteY13610" fmla="*/ 4018752 h 6839191"/>
              <a:gd name="connsiteX13611" fmla="*/ 5062149 w 12192439"/>
              <a:gd name="connsiteY13611" fmla="*/ 3979787 h 6839191"/>
              <a:gd name="connsiteX13612" fmla="*/ 5077726 w 12192439"/>
              <a:gd name="connsiteY13612" fmla="*/ 4015681 h 6839191"/>
              <a:gd name="connsiteX13613" fmla="*/ 5070661 w 12192439"/>
              <a:gd name="connsiteY13613" fmla="*/ 4052781 h 6839191"/>
              <a:gd name="connsiteX13614" fmla="*/ 5038936 w 12192439"/>
              <a:gd name="connsiteY13614" fmla="*/ 4061842 h 6839191"/>
              <a:gd name="connsiteX13615" fmla="*/ 5038344 w 12192439"/>
              <a:gd name="connsiteY13615" fmla="*/ 4062018 h 6839191"/>
              <a:gd name="connsiteX13616" fmla="*/ 5046374 w 12192439"/>
              <a:gd name="connsiteY13616" fmla="*/ 4024062 h 6839191"/>
              <a:gd name="connsiteX13617" fmla="*/ 5077726 w 12192439"/>
              <a:gd name="connsiteY13617" fmla="*/ 4015681 h 6839191"/>
              <a:gd name="connsiteX13618" fmla="*/ 5079985 w 12192439"/>
              <a:gd name="connsiteY13618" fmla="*/ 4015089 h 6839191"/>
              <a:gd name="connsiteX13619" fmla="*/ 5111316 w 12192439"/>
              <a:gd name="connsiteY13619" fmla="*/ 4006773 h 6839191"/>
              <a:gd name="connsiteX13620" fmla="*/ 5105194 w 12192439"/>
              <a:gd name="connsiteY13620" fmla="*/ 4042908 h 6839191"/>
              <a:gd name="connsiteX13621" fmla="*/ 5072789 w 12192439"/>
              <a:gd name="connsiteY13621" fmla="*/ 4052167 h 6839191"/>
              <a:gd name="connsiteX13622" fmla="*/ 5079985 w 12192439"/>
              <a:gd name="connsiteY13622" fmla="*/ 4015089 h 6839191"/>
              <a:gd name="connsiteX13623" fmla="*/ 5113444 w 12192439"/>
              <a:gd name="connsiteY13623" fmla="*/ 4006203 h 6839191"/>
              <a:gd name="connsiteX13624" fmla="*/ 5144599 w 12192439"/>
              <a:gd name="connsiteY13624" fmla="*/ 3997997 h 6839191"/>
              <a:gd name="connsiteX13625" fmla="*/ 5139399 w 12192439"/>
              <a:gd name="connsiteY13625" fmla="*/ 4033167 h 6839191"/>
              <a:gd name="connsiteX13626" fmla="*/ 5107169 w 12192439"/>
              <a:gd name="connsiteY13626" fmla="*/ 4042338 h 6839191"/>
              <a:gd name="connsiteX13627" fmla="*/ 5113444 w 12192439"/>
              <a:gd name="connsiteY13627" fmla="*/ 4006203 h 6839191"/>
              <a:gd name="connsiteX13628" fmla="*/ 5146793 w 12192439"/>
              <a:gd name="connsiteY13628" fmla="*/ 3997427 h 6839191"/>
              <a:gd name="connsiteX13629" fmla="*/ 5177706 w 12192439"/>
              <a:gd name="connsiteY13629" fmla="*/ 3989353 h 6839191"/>
              <a:gd name="connsiteX13630" fmla="*/ 5173472 w 12192439"/>
              <a:gd name="connsiteY13630" fmla="*/ 4023491 h 6839191"/>
              <a:gd name="connsiteX13631" fmla="*/ 5141461 w 12192439"/>
              <a:gd name="connsiteY13631" fmla="*/ 4032575 h 6839191"/>
              <a:gd name="connsiteX13632" fmla="*/ 5146793 w 12192439"/>
              <a:gd name="connsiteY13632" fmla="*/ 3997427 h 6839191"/>
              <a:gd name="connsiteX13633" fmla="*/ 5171212 w 12192439"/>
              <a:gd name="connsiteY13633" fmla="*/ 4067393 h 6839191"/>
              <a:gd name="connsiteX13634" fmla="*/ 5178145 w 12192439"/>
              <a:gd name="connsiteY13634" fmla="*/ 4065265 h 6839191"/>
              <a:gd name="connsiteX13635" fmla="*/ 5190695 w 12192439"/>
              <a:gd name="connsiteY13635" fmla="*/ 4094357 h 6839191"/>
              <a:gd name="connsiteX13636" fmla="*/ 5156183 w 12192439"/>
              <a:gd name="connsiteY13636" fmla="*/ 4105744 h 6839191"/>
              <a:gd name="connsiteX13637" fmla="*/ 5144642 w 12192439"/>
              <a:gd name="connsiteY13637" fmla="*/ 4075555 h 6839191"/>
              <a:gd name="connsiteX13638" fmla="*/ 5171212 w 12192439"/>
              <a:gd name="connsiteY13638" fmla="*/ 4067393 h 6839191"/>
              <a:gd name="connsiteX13639" fmla="*/ 5180295 w 12192439"/>
              <a:gd name="connsiteY13639" fmla="*/ 4064607 h 6839191"/>
              <a:gd name="connsiteX13640" fmla="*/ 5213753 w 12192439"/>
              <a:gd name="connsiteY13640" fmla="*/ 4054339 h 6839191"/>
              <a:gd name="connsiteX13641" fmla="*/ 5227246 w 12192439"/>
              <a:gd name="connsiteY13641" fmla="*/ 4082247 h 6839191"/>
              <a:gd name="connsiteX13642" fmla="*/ 5192779 w 12192439"/>
              <a:gd name="connsiteY13642" fmla="*/ 4093677 h 6839191"/>
              <a:gd name="connsiteX13643" fmla="*/ 5180295 w 12192439"/>
              <a:gd name="connsiteY13643" fmla="*/ 4064607 h 6839191"/>
              <a:gd name="connsiteX13644" fmla="*/ 5230252 w 12192439"/>
              <a:gd name="connsiteY13644" fmla="*/ 4086525 h 6839191"/>
              <a:gd name="connsiteX13645" fmla="*/ 5231788 w 12192439"/>
              <a:gd name="connsiteY13645" fmla="*/ 4088631 h 6839191"/>
              <a:gd name="connsiteX13646" fmla="*/ 5253026 w 12192439"/>
              <a:gd name="connsiteY13646" fmla="*/ 4110351 h 6839191"/>
              <a:gd name="connsiteX13647" fmla="*/ 5217768 w 12192439"/>
              <a:gd name="connsiteY13647" fmla="*/ 4122967 h 6839191"/>
              <a:gd name="connsiteX13648" fmla="*/ 5197540 w 12192439"/>
              <a:gd name="connsiteY13648" fmla="*/ 4100895 h 6839191"/>
              <a:gd name="connsiteX13649" fmla="*/ 5195565 w 12192439"/>
              <a:gd name="connsiteY13649" fmla="*/ 4097999 h 6839191"/>
              <a:gd name="connsiteX13650" fmla="*/ 5230252 w 12192439"/>
              <a:gd name="connsiteY13650" fmla="*/ 4086525 h 6839191"/>
              <a:gd name="connsiteX13651" fmla="*/ 5257721 w 12192439"/>
              <a:gd name="connsiteY13651" fmla="*/ 4114081 h 6839191"/>
              <a:gd name="connsiteX13652" fmla="*/ 5289731 w 12192439"/>
              <a:gd name="connsiteY13652" fmla="*/ 4133323 h 6839191"/>
              <a:gd name="connsiteX13653" fmla="*/ 5254057 w 12192439"/>
              <a:gd name="connsiteY13653" fmla="*/ 4147167 h 6839191"/>
              <a:gd name="connsiteX13654" fmla="*/ 5222266 w 12192439"/>
              <a:gd name="connsiteY13654" fmla="*/ 4126784 h 6839191"/>
              <a:gd name="connsiteX13655" fmla="*/ 5257721 w 12192439"/>
              <a:gd name="connsiteY13655" fmla="*/ 4114081 h 6839191"/>
              <a:gd name="connsiteX13656" fmla="*/ 5296247 w 12192439"/>
              <a:gd name="connsiteY13656" fmla="*/ 4136328 h 6839191"/>
              <a:gd name="connsiteX13657" fmla="*/ 5336287 w 12192439"/>
              <a:gd name="connsiteY13657" fmla="*/ 4150216 h 6839191"/>
              <a:gd name="connsiteX13658" fmla="*/ 5488989 w 12192439"/>
              <a:gd name="connsiteY13658" fmla="*/ 4166759 h 6839191"/>
              <a:gd name="connsiteX13659" fmla="*/ 5489011 w 12192439"/>
              <a:gd name="connsiteY13659" fmla="*/ 4166759 h 6839191"/>
              <a:gd name="connsiteX13660" fmla="*/ 5806174 w 12192439"/>
              <a:gd name="connsiteY13660" fmla="*/ 4135670 h 6839191"/>
              <a:gd name="connsiteX13661" fmla="*/ 5866706 w 12192439"/>
              <a:gd name="connsiteY13661" fmla="*/ 4126872 h 6839191"/>
              <a:gd name="connsiteX13662" fmla="*/ 6527821 w 12192439"/>
              <a:gd name="connsiteY13662" fmla="*/ 4030293 h 6839191"/>
              <a:gd name="connsiteX13663" fmla="*/ 8654543 w 12192439"/>
              <a:gd name="connsiteY13663" fmla="*/ 3849662 h 6839191"/>
              <a:gd name="connsiteX13664" fmla="*/ 8734843 w 12192439"/>
              <a:gd name="connsiteY13664" fmla="*/ 3852448 h 6839191"/>
              <a:gd name="connsiteX13665" fmla="*/ 8734931 w 12192439"/>
              <a:gd name="connsiteY13665" fmla="*/ 3852470 h 6839191"/>
              <a:gd name="connsiteX13666" fmla="*/ 8703052 w 12192439"/>
              <a:gd name="connsiteY13666" fmla="*/ 3896591 h 6839191"/>
              <a:gd name="connsiteX13667" fmla="*/ 8650023 w 12192439"/>
              <a:gd name="connsiteY13667" fmla="*/ 3893212 h 6839191"/>
              <a:gd name="connsiteX13668" fmla="*/ 6542455 w 12192439"/>
              <a:gd name="connsiteY13668" fmla="*/ 4049161 h 6839191"/>
              <a:gd name="connsiteX13669" fmla="*/ 5835771 w 12192439"/>
              <a:gd name="connsiteY13669" fmla="*/ 4147123 h 6839191"/>
              <a:gd name="connsiteX13670" fmla="*/ 5772233 w 12192439"/>
              <a:gd name="connsiteY13670" fmla="*/ 4155789 h 6839191"/>
              <a:gd name="connsiteX13671" fmla="*/ 5452876 w 12192439"/>
              <a:gd name="connsiteY13671" fmla="*/ 4184026 h 6839191"/>
              <a:gd name="connsiteX13672" fmla="*/ 5300218 w 12192439"/>
              <a:gd name="connsiteY13672" fmla="*/ 4165092 h 6839191"/>
              <a:gd name="connsiteX13673" fmla="*/ 5260397 w 12192439"/>
              <a:gd name="connsiteY13673" fmla="*/ 4150260 h 6839191"/>
              <a:gd name="connsiteX13674" fmla="*/ 5296247 w 12192439"/>
              <a:gd name="connsiteY13674" fmla="*/ 4136328 h 6839191"/>
              <a:gd name="connsiteX13675" fmla="*/ 8741205 w 12192439"/>
              <a:gd name="connsiteY13675" fmla="*/ 3852624 h 6839191"/>
              <a:gd name="connsiteX13676" fmla="*/ 8768608 w 12192439"/>
              <a:gd name="connsiteY13676" fmla="*/ 3853391 h 6839191"/>
              <a:gd name="connsiteX13677" fmla="*/ 8741052 w 12192439"/>
              <a:gd name="connsiteY13677" fmla="*/ 3892554 h 6839191"/>
              <a:gd name="connsiteX13678" fmla="*/ 8736817 w 12192439"/>
              <a:gd name="connsiteY13678" fmla="*/ 3898500 h 6839191"/>
              <a:gd name="connsiteX13679" fmla="*/ 8718410 w 12192439"/>
              <a:gd name="connsiteY13679" fmla="*/ 3897447 h 6839191"/>
              <a:gd name="connsiteX13680" fmla="*/ 8709217 w 12192439"/>
              <a:gd name="connsiteY13680" fmla="*/ 3896942 h 6839191"/>
              <a:gd name="connsiteX13681" fmla="*/ 8741205 w 12192439"/>
              <a:gd name="connsiteY13681" fmla="*/ 3852624 h 6839191"/>
              <a:gd name="connsiteX13682" fmla="*/ 8745198 w 12192439"/>
              <a:gd name="connsiteY13682" fmla="*/ 3895494 h 6839191"/>
              <a:gd name="connsiteX13683" fmla="*/ 8774686 w 12192439"/>
              <a:gd name="connsiteY13683" fmla="*/ 3853589 h 6839191"/>
              <a:gd name="connsiteX13684" fmla="*/ 8801474 w 12192439"/>
              <a:gd name="connsiteY13684" fmla="*/ 3854598 h 6839191"/>
              <a:gd name="connsiteX13685" fmla="*/ 8769881 w 12192439"/>
              <a:gd name="connsiteY13685" fmla="*/ 3900540 h 6839191"/>
              <a:gd name="connsiteX13686" fmla="*/ 8742807 w 12192439"/>
              <a:gd name="connsiteY13686" fmla="*/ 3898851 h 6839191"/>
              <a:gd name="connsiteX13687" fmla="*/ 8745198 w 12192439"/>
              <a:gd name="connsiteY13687" fmla="*/ 3895494 h 6839191"/>
              <a:gd name="connsiteX13688" fmla="*/ 8807332 w 12192439"/>
              <a:gd name="connsiteY13688" fmla="*/ 3854883 h 6839191"/>
              <a:gd name="connsiteX13689" fmla="*/ 8833550 w 12192439"/>
              <a:gd name="connsiteY13689" fmla="*/ 3856332 h 6839191"/>
              <a:gd name="connsiteX13690" fmla="*/ 8802242 w 12192439"/>
              <a:gd name="connsiteY13690" fmla="*/ 3902932 h 6839191"/>
              <a:gd name="connsiteX13691" fmla="*/ 8775695 w 12192439"/>
              <a:gd name="connsiteY13691" fmla="*/ 3900913 h 6839191"/>
              <a:gd name="connsiteX13692" fmla="*/ 8807332 w 12192439"/>
              <a:gd name="connsiteY13692" fmla="*/ 3854883 h 6839191"/>
              <a:gd name="connsiteX13693" fmla="*/ 8839189 w 12192439"/>
              <a:gd name="connsiteY13693" fmla="*/ 3856726 h 6839191"/>
              <a:gd name="connsiteX13694" fmla="*/ 8864442 w 12192439"/>
              <a:gd name="connsiteY13694" fmla="*/ 3858789 h 6839191"/>
              <a:gd name="connsiteX13695" fmla="*/ 8833594 w 12192439"/>
              <a:gd name="connsiteY13695" fmla="*/ 3905850 h 6839191"/>
              <a:gd name="connsiteX13696" fmla="*/ 8807837 w 12192439"/>
              <a:gd name="connsiteY13696" fmla="*/ 3903393 h 6839191"/>
              <a:gd name="connsiteX13697" fmla="*/ 8839189 w 12192439"/>
              <a:gd name="connsiteY13697" fmla="*/ 3856726 h 6839191"/>
              <a:gd name="connsiteX13698" fmla="*/ 8832278 w 12192439"/>
              <a:gd name="connsiteY13698" fmla="*/ 3907846 h 6839191"/>
              <a:gd name="connsiteX13699" fmla="*/ 8802220 w 12192439"/>
              <a:gd name="connsiteY13699" fmla="*/ 3953240 h 6839191"/>
              <a:gd name="connsiteX13700" fmla="*/ 8801672 w 12192439"/>
              <a:gd name="connsiteY13700" fmla="*/ 3954074 h 6839191"/>
              <a:gd name="connsiteX13701" fmla="*/ 8775454 w 12192439"/>
              <a:gd name="connsiteY13701" fmla="*/ 3951046 h 6839191"/>
              <a:gd name="connsiteX13702" fmla="*/ 8785875 w 12192439"/>
              <a:gd name="connsiteY13702" fmla="*/ 3935776 h 6839191"/>
              <a:gd name="connsiteX13703" fmla="*/ 8806476 w 12192439"/>
              <a:gd name="connsiteY13703" fmla="*/ 3905389 h 6839191"/>
              <a:gd name="connsiteX13704" fmla="*/ 8832278 w 12192439"/>
              <a:gd name="connsiteY13704" fmla="*/ 3907846 h 6839191"/>
              <a:gd name="connsiteX13705" fmla="*/ 8837653 w 12192439"/>
              <a:gd name="connsiteY13705" fmla="*/ 3908417 h 6839191"/>
              <a:gd name="connsiteX13706" fmla="*/ 8862687 w 12192439"/>
              <a:gd name="connsiteY13706" fmla="*/ 3911445 h 6839191"/>
              <a:gd name="connsiteX13707" fmla="*/ 8832497 w 12192439"/>
              <a:gd name="connsiteY13707" fmla="*/ 3958242 h 6839191"/>
              <a:gd name="connsiteX13708" fmla="*/ 8806981 w 12192439"/>
              <a:gd name="connsiteY13708" fmla="*/ 3954754 h 6839191"/>
              <a:gd name="connsiteX13709" fmla="*/ 8837653 w 12192439"/>
              <a:gd name="connsiteY13709" fmla="*/ 3908417 h 6839191"/>
              <a:gd name="connsiteX13710" fmla="*/ 8831291 w 12192439"/>
              <a:gd name="connsiteY13710" fmla="*/ 3960107 h 6839191"/>
              <a:gd name="connsiteX13711" fmla="*/ 8822602 w 12192439"/>
              <a:gd name="connsiteY13711" fmla="*/ 3973468 h 6839191"/>
              <a:gd name="connsiteX13712" fmla="*/ 8801299 w 12192439"/>
              <a:gd name="connsiteY13712" fmla="*/ 4006049 h 6839191"/>
              <a:gd name="connsiteX13713" fmla="*/ 8775366 w 12192439"/>
              <a:gd name="connsiteY13713" fmla="*/ 4001903 h 6839191"/>
              <a:gd name="connsiteX13714" fmla="*/ 8805731 w 12192439"/>
              <a:gd name="connsiteY13714" fmla="*/ 3956619 h 6839191"/>
              <a:gd name="connsiteX13715" fmla="*/ 8831291 w 12192439"/>
              <a:gd name="connsiteY13715" fmla="*/ 3960107 h 6839191"/>
              <a:gd name="connsiteX13716" fmla="*/ 8800136 w 12192439"/>
              <a:gd name="connsiteY13716" fmla="*/ 4007804 h 6839191"/>
              <a:gd name="connsiteX13717" fmla="*/ 8770429 w 12192439"/>
              <a:gd name="connsiteY13717" fmla="*/ 4052672 h 6839191"/>
              <a:gd name="connsiteX13718" fmla="*/ 8744189 w 12192439"/>
              <a:gd name="connsiteY13718" fmla="*/ 4047713 h 6839191"/>
              <a:gd name="connsiteX13719" fmla="*/ 8774159 w 12192439"/>
              <a:gd name="connsiteY13719" fmla="*/ 4003680 h 6839191"/>
              <a:gd name="connsiteX13720" fmla="*/ 8800136 w 12192439"/>
              <a:gd name="connsiteY13720" fmla="*/ 4007804 h 6839191"/>
              <a:gd name="connsiteX13721" fmla="*/ 8769332 w 12192439"/>
              <a:gd name="connsiteY13721" fmla="*/ 4054317 h 6839191"/>
              <a:gd name="connsiteX13722" fmla="*/ 8740042 w 12192439"/>
              <a:gd name="connsiteY13722" fmla="*/ 4097824 h 6839191"/>
              <a:gd name="connsiteX13723" fmla="*/ 8713583 w 12192439"/>
              <a:gd name="connsiteY13723" fmla="*/ 4091966 h 6839191"/>
              <a:gd name="connsiteX13724" fmla="*/ 8743048 w 12192439"/>
              <a:gd name="connsiteY13724" fmla="*/ 4049359 h 6839191"/>
              <a:gd name="connsiteX13725" fmla="*/ 8769332 w 12192439"/>
              <a:gd name="connsiteY13725" fmla="*/ 4054317 h 6839191"/>
              <a:gd name="connsiteX13726" fmla="*/ 8738989 w 12192439"/>
              <a:gd name="connsiteY13726" fmla="*/ 4099381 h 6839191"/>
              <a:gd name="connsiteX13727" fmla="*/ 8671919 w 12192439"/>
              <a:gd name="connsiteY13727" fmla="*/ 4195764 h 6839191"/>
              <a:gd name="connsiteX13728" fmla="*/ 8225377 w 12192439"/>
              <a:gd name="connsiteY13728" fmla="*/ 4796259 h 6839191"/>
              <a:gd name="connsiteX13729" fmla="*/ 7774995 w 12192439"/>
              <a:gd name="connsiteY13729" fmla="*/ 5401953 h 6839191"/>
              <a:gd name="connsiteX13730" fmla="*/ 7515402 w 12192439"/>
              <a:gd name="connsiteY13730" fmla="*/ 5781887 h 6839191"/>
              <a:gd name="connsiteX13731" fmla="*/ 7404737 w 12192439"/>
              <a:gd name="connsiteY13731" fmla="*/ 5972324 h 6839191"/>
              <a:gd name="connsiteX13732" fmla="*/ 7398550 w 12192439"/>
              <a:gd name="connsiteY13732" fmla="*/ 5983953 h 6839191"/>
              <a:gd name="connsiteX13733" fmla="*/ 7285647 w 12192439"/>
              <a:gd name="connsiteY13733" fmla="*/ 6311976 h 6839191"/>
              <a:gd name="connsiteX13734" fmla="*/ 7343152 w 12192439"/>
              <a:gd name="connsiteY13734" fmla="*/ 6451975 h 6839191"/>
              <a:gd name="connsiteX13735" fmla="*/ 7610182 w 12192439"/>
              <a:gd name="connsiteY13735" fmla="*/ 6523235 h 6839191"/>
              <a:gd name="connsiteX13736" fmla="*/ 7787939 w 12192439"/>
              <a:gd name="connsiteY13736" fmla="*/ 6512441 h 6839191"/>
              <a:gd name="connsiteX13737" fmla="*/ 7808080 w 12192439"/>
              <a:gd name="connsiteY13737" fmla="*/ 6510532 h 6839191"/>
              <a:gd name="connsiteX13738" fmla="*/ 7959992 w 12192439"/>
              <a:gd name="connsiteY13738" fmla="*/ 6493529 h 6839191"/>
              <a:gd name="connsiteX13739" fmla="*/ 7954156 w 12192439"/>
              <a:gd name="connsiteY13739" fmla="*/ 6494977 h 6839191"/>
              <a:gd name="connsiteX13740" fmla="*/ 7740593 w 12192439"/>
              <a:gd name="connsiteY13740" fmla="*/ 6523104 h 6839191"/>
              <a:gd name="connsiteX13741" fmla="*/ 7723063 w 12192439"/>
              <a:gd name="connsiteY13741" fmla="*/ 6524991 h 6839191"/>
              <a:gd name="connsiteX13742" fmla="*/ 7486507 w 12192439"/>
              <a:gd name="connsiteY13742" fmla="*/ 6537299 h 6839191"/>
              <a:gd name="connsiteX13743" fmla="*/ 7267547 w 12192439"/>
              <a:gd name="connsiteY13743" fmla="*/ 6469110 h 6839191"/>
              <a:gd name="connsiteX13744" fmla="*/ 7210964 w 12192439"/>
              <a:gd name="connsiteY13744" fmla="*/ 6330296 h 6839191"/>
              <a:gd name="connsiteX13745" fmla="*/ 7327706 w 12192439"/>
              <a:gd name="connsiteY13745" fmla="*/ 6000167 h 6839191"/>
              <a:gd name="connsiteX13746" fmla="*/ 7335078 w 12192439"/>
              <a:gd name="connsiteY13746" fmla="*/ 5986564 h 6839191"/>
              <a:gd name="connsiteX13747" fmla="*/ 7449999 w 12192439"/>
              <a:gd name="connsiteY13747" fmla="*/ 5793119 h 6839191"/>
              <a:gd name="connsiteX13748" fmla="*/ 7719070 w 12192439"/>
              <a:gd name="connsiteY13748" fmla="*/ 5407307 h 6839191"/>
              <a:gd name="connsiteX13749" fmla="*/ 8199290 w 12192439"/>
              <a:gd name="connsiteY13749" fmla="*/ 4774121 h 6839191"/>
              <a:gd name="connsiteX13750" fmla="*/ 8649124 w 12192439"/>
              <a:gd name="connsiteY13750" fmla="*/ 4182161 h 6839191"/>
              <a:gd name="connsiteX13751" fmla="*/ 8712508 w 12192439"/>
              <a:gd name="connsiteY13751" fmla="*/ 4093524 h 6839191"/>
              <a:gd name="connsiteX13752" fmla="*/ 8738989 w 12192439"/>
              <a:gd name="connsiteY13752" fmla="*/ 4099381 h 6839191"/>
              <a:gd name="connsiteX13753" fmla="*/ 8478629 w 12192439"/>
              <a:gd name="connsiteY13753" fmla="*/ 6397323 h 6839191"/>
              <a:gd name="connsiteX13754" fmla="*/ 8491244 w 12192439"/>
              <a:gd name="connsiteY13754" fmla="*/ 6394360 h 6839191"/>
              <a:gd name="connsiteX13755" fmla="*/ 8493482 w 12192439"/>
              <a:gd name="connsiteY13755" fmla="*/ 6394163 h 6839191"/>
              <a:gd name="connsiteX13756" fmla="*/ 8478980 w 12192439"/>
              <a:gd name="connsiteY13756" fmla="*/ 6397279 h 6839191"/>
              <a:gd name="connsiteX13757" fmla="*/ 8478629 w 12192439"/>
              <a:gd name="connsiteY13757" fmla="*/ 6397323 h 6839191"/>
              <a:gd name="connsiteX13758" fmla="*/ 8563053 w 12192439"/>
              <a:gd name="connsiteY13758" fmla="*/ 6383522 h 6839191"/>
              <a:gd name="connsiteX13759" fmla="*/ 8577117 w 12192439"/>
              <a:gd name="connsiteY13759" fmla="*/ 6380319 h 6839191"/>
              <a:gd name="connsiteX13760" fmla="*/ 8580539 w 12192439"/>
              <a:gd name="connsiteY13760" fmla="*/ 6380056 h 6839191"/>
              <a:gd name="connsiteX13761" fmla="*/ 8564721 w 12192439"/>
              <a:gd name="connsiteY13761" fmla="*/ 6383347 h 6839191"/>
              <a:gd name="connsiteX13762" fmla="*/ 8563053 w 12192439"/>
              <a:gd name="connsiteY13762" fmla="*/ 6383522 h 6839191"/>
              <a:gd name="connsiteX13763" fmla="*/ 8647017 w 12192439"/>
              <a:gd name="connsiteY13763" fmla="*/ 6370446 h 6839191"/>
              <a:gd name="connsiteX13764" fmla="*/ 8662353 w 12192439"/>
              <a:gd name="connsiteY13764" fmla="*/ 6367045 h 6839191"/>
              <a:gd name="connsiteX13765" fmla="*/ 8666939 w 12192439"/>
              <a:gd name="connsiteY13765" fmla="*/ 6366760 h 6839191"/>
              <a:gd name="connsiteX13766" fmla="*/ 8649892 w 12192439"/>
              <a:gd name="connsiteY13766" fmla="*/ 6370183 h 6839191"/>
              <a:gd name="connsiteX13767" fmla="*/ 8647017 w 12192439"/>
              <a:gd name="connsiteY13767" fmla="*/ 6370446 h 6839191"/>
              <a:gd name="connsiteX13768" fmla="*/ 8730477 w 12192439"/>
              <a:gd name="connsiteY13768" fmla="*/ 6358116 h 6839191"/>
              <a:gd name="connsiteX13769" fmla="*/ 8747414 w 12192439"/>
              <a:gd name="connsiteY13769" fmla="*/ 6354518 h 6839191"/>
              <a:gd name="connsiteX13770" fmla="*/ 8753075 w 12192439"/>
              <a:gd name="connsiteY13770" fmla="*/ 6354232 h 6839191"/>
              <a:gd name="connsiteX13771" fmla="*/ 8734645 w 12192439"/>
              <a:gd name="connsiteY13771" fmla="*/ 6357765 h 6839191"/>
              <a:gd name="connsiteX13772" fmla="*/ 8730477 w 12192439"/>
              <a:gd name="connsiteY13772" fmla="*/ 6358116 h 6839191"/>
              <a:gd name="connsiteX13773" fmla="*/ 8771241 w 12192439"/>
              <a:gd name="connsiteY13773" fmla="*/ 6349362 h 6839191"/>
              <a:gd name="connsiteX13774" fmla="*/ 8794322 w 12192439"/>
              <a:gd name="connsiteY13774" fmla="*/ 6344293 h 6839191"/>
              <a:gd name="connsiteX13775" fmla="*/ 8804700 w 12192439"/>
              <a:gd name="connsiteY13775" fmla="*/ 6343965 h 6839191"/>
              <a:gd name="connsiteX13776" fmla="*/ 8780807 w 12192439"/>
              <a:gd name="connsiteY13776" fmla="*/ 6348769 h 6839191"/>
              <a:gd name="connsiteX13777" fmla="*/ 8771241 w 12192439"/>
              <a:gd name="connsiteY13777" fmla="*/ 6349362 h 6839191"/>
              <a:gd name="connsiteX13778" fmla="*/ 8831028 w 12192439"/>
              <a:gd name="connsiteY13778" fmla="*/ 6342999 h 6839191"/>
              <a:gd name="connsiteX13779" fmla="*/ 8840571 w 12192439"/>
              <a:gd name="connsiteY13779" fmla="*/ 6342582 h 6839191"/>
              <a:gd name="connsiteX13780" fmla="*/ 8822208 w 12192439"/>
              <a:gd name="connsiteY13780" fmla="*/ 6345961 h 6839191"/>
              <a:gd name="connsiteX13781" fmla="*/ 8813476 w 12192439"/>
              <a:gd name="connsiteY13781" fmla="*/ 6346597 h 6839191"/>
              <a:gd name="connsiteX13782" fmla="*/ 8831028 w 12192439"/>
              <a:gd name="connsiteY13782" fmla="*/ 6342999 h 6839191"/>
              <a:gd name="connsiteX13783" fmla="*/ 8899063 w 12192439"/>
              <a:gd name="connsiteY13783" fmla="*/ 6335737 h 6839191"/>
              <a:gd name="connsiteX13784" fmla="*/ 8917120 w 12192439"/>
              <a:gd name="connsiteY13784" fmla="*/ 6332183 h 6839191"/>
              <a:gd name="connsiteX13785" fmla="*/ 8925325 w 12192439"/>
              <a:gd name="connsiteY13785" fmla="*/ 6331942 h 6839191"/>
              <a:gd name="connsiteX13786" fmla="*/ 8906150 w 12192439"/>
              <a:gd name="connsiteY13786" fmla="*/ 6335298 h 6839191"/>
              <a:gd name="connsiteX13787" fmla="*/ 8899063 w 12192439"/>
              <a:gd name="connsiteY13787" fmla="*/ 6335737 h 6839191"/>
              <a:gd name="connsiteX13788" fmla="*/ 8872604 w 12192439"/>
              <a:gd name="connsiteY13788" fmla="*/ 6341046 h 6839191"/>
              <a:gd name="connsiteX13789" fmla="*/ 8863718 w 12192439"/>
              <a:gd name="connsiteY13789" fmla="*/ 6342539 h 6839191"/>
              <a:gd name="connsiteX13790" fmla="*/ 8871133 w 12192439"/>
              <a:gd name="connsiteY13790" fmla="*/ 6341112 h 6839191"/>
              <a:gd name="connsiteX13791" fmla="*/ 8872604 w 12192439"/>
              <a:gd name="connsiteY13791" fmla="*/ 6341046 h 6839191"/>
              <a:gd name="connsiteX13792" fmla="*/ 8939476 w 12192439"/>
              <a:gd name="connsiteY13792" fmla="*/ 6327729 h 6839191"/>
              <a:gd name="connsiteX13793" fmla="*/ 8963742 w 12192439"/>
              <a:gd name="connsiteY13793" fmla="*/ 6322793 h 6839191"/>
              <a:gd name="connsiteX13794" fmla="*/ 8976270 w 12192439"/>
              <a:gd name="connsiteY13794" fmla="*/ 6322705 h 6839191"/>
              <a:gd name="connsiteX13795" fmla="*/ 8951280 w 12192439"/>
              <a:gd name="connsiteY13795" fmla="*/ 6327290 h 6839191"/>
              <a:gd name="connsiteX13796" fmla="*/ 8939476 w 12192439"/>
              <a:gd name="connsiteY13796" fmla="*/ 6327729 h 6839191"/>
              <a:gd name="connsiteX13797" fmla="*/ 9000250 w 12192439"/>
              <a:gd name="connsiteY13797" fmla="*/ 6322419 h 6839191"/>
              <a:gd name="connsiteX13798" fmla="*/ 9009574 w 12192439"/>
              <a:gd name="connsiteY13798" fmla="*/ 6322244 h 6839191"/>
              <a:gd name="connsiteX13799" fmla="*/ 8989499 w 12192439"/>
              <a:gd name="connsiteY13799" fmla="*/ 6325579 h 6839191"/>
              <a:gd name="connsiteX13800" fmla="*/ 8981316 w 12192439"/>
              <a:gd name="connsiteY13800" fmla="*/ 6325974 h 6839191"/>
              <a:gd name="connsiteX13801" fmla="*/ 9000250 w 12192439"/>
              <a:gd name="connsiteY13801" fmla="*/ 6322419 h 6839191"/>
              <a:gd name="connsiteX13802" fmla="*/ 9021685 w 12192439"/>
              <a:gd name="connsiteY13802" fmla="*/ 6318339 h 6839191"/>
              <a:gd name="connsiteX13803" fmla="*/ 9046719 w 12192439"/>
              <a:gd name="connsiteY13803" fmla="*/ 6313490 h 6839191"/>
              <a:gd name="connsiteX13804" fmla="*/ 9060015 w 12192439"/>
              <a:gd name="connsiteY13804" fmla="*/ 6313578 h 6839191"/>
              <a:gd name="connsiteX13805" fmla="*/ 9034454 w 12192439"/>
              <a:gd name="connsiteY13805" fmla="*/ 6318031 h 6839191"/>
              <a:gd name="connsiteX13806" fmla="*/ 9021685 w 12192439"/>
              <a:gd name="connsiteY13806" fmla="*/ 6318339 h 6839191"/>
              <a:gd name="connsiteX13807" fmla="*/ 9082809 w 12192439"/>
              <a:gd name="connsiteY13807" fmla="*/ 6313622 h 6839191"/>
              <a:gd name="connsiteX13808" fmla="*/ 9093034 w 12192439"/>
              <a:gd name="connsiteY13808" fmla="*/ 6313600 h 6839191"/>
              <a:gd name="connsiteX13809" fmla="*/ 9072212 w 12192439"/>
              <a:gd name="connsiteY13809" fmla="*/ 6316847 h 6839191"/>
              <a:gd name="connsiteX13810" fmla="*/ 9062844 w 12192439"/>
              <a:gd name="connsiteY13810" fmla="*/ 6317176 h 6839191"/>
              <a:gd name="connsiteX13811" fmla="*/ 9082809 w 12192439"/>
              <a:gd name="connsiteY13811" fmla="*/ 6313622 h 6839191"/>
              <a:gd name="connsiteX13812" fmla="*/ 9103192 w 12192439"/>
              <a:gd name="connsiteY13812" fmla="*/ 6309958 h 6839191"/>
              <a:gd name="connsiteX13813" fmla="*/ 9129059 w 12192439"/>
              <a:gd name="connsiteY13813" fmla="*/ 6305197 h 6839191"/>
              <a:gd name="connsiteX13814" fmla="*/ 9142924 w 12192439"/>
              <a:gd name="connsiteY13814" fmla="*/ 6305526 h 6839191"/>
              <a:gd name="connsiteX13815" fmla="*/ 9116751 w 12192439"/>
              <a:gd name="connsiteY13815" fmla="*/ 6309804 h 6839191"/>
              <a:gd name="connsiteX13816" fmla="*/ 9103192 w 12192439"/>
              <a:gd name="connsiteY13816" fmla="*/ 6309958 h 6839191"/>
              <a:gd name="connsiteX13817" fmla="*/ 9164755 w 12192439"/>
              <a:gd name="connsiteY13817" fmla="*/ 6305877 h 6839191"/>
              <a:gd name="connsiteX13818" fmla="*/ 9175704 w 12192439"/>
              <a:gd name="connsiteY13818" fmla="*/ 6306030 h 6839191"/>
              <a:gd name="connsiteX13819" fmla="*/ 9154246 w 12192439"/>
              <a:gd name="connsiteY13819" fmla="*/ 6309146 h 6839191"/>
              <a:gd name="connsiteX13820" fmla="*/ 9143824 w 12192439"/>
              <a:gd name="connsiteY13820" fmla="*/ 6309387 h 6839191"/>
              <a:gd name="connsiteX13821" fmla="*/ 9164755 w 12192439"/>
              <a:gd name="connsiteY13821" fmla="*/ 6305877 h 6839191"/>
              <a:gd name="connsiteX13822" fmla="*/ 9184150 w 12192439"/>
              <a:gd name="connsiteY13822" fmla="*/ 6302586 h 6839191"/>
              <a:gd name="connsiteX13823" fmla="*/ 9210477 w 12192439"/>
              <a:gd name="connsiteY13823" fmla="*/ 6298045 h 6839191"/>
              <a:gd name="connsiteX13824" fmla="*/ 9225046 w 12192439"/>
              <a:gd name="connsiteY13824" fmla="*/ 6298615 h 6839191"/>
              <a:gd name="connsiteX13825" fmla="*/ 9198367 w 12192439"/>
              <a:gd name="connsiteY13825" fmla="*/ 6302674 h 6839191"/>
              <a:gd name="connsiteX13826" fmla="*/ 9184150 w 12192439"/>
              <a:gd name="connsiteY13826" fmla="*/ 6302586 h 6839191"/>
              <a:gd name="connsiteX13827" fmla="*/ 9245692 w 12192439"/>
              <a:gd name="connsiteY13827" fmla="*/ 6299295 h 6839191"/>
              <a:gd name="connsiteX13828" fmla="*/ 9257539 w 12192439"/>
              <a:gd name="connsiteY13828" fmla="*/ 6299624 h 6839191"/>
              <a:gd name="connsiteX13829" fmla="*/ 9235379 w 12192439"/>
              <a:gd name="connsiteY13829" fmla="*/ 6302586 h 6839191"/>
              <a:gd name="connsiteX13830" fmla="*/ 9224015 w 12192439"/>
              <a:gd name="connsiteY13830" fmla="*/ 6302630 h 6839191"/>
              <a:gd name="connsiteX13831" fmla="*/ 9245692 w 12192439"/>
              <a:gd name="connsiteY13831" fmla="*/ 6299295 h 6839191"/>
              <a:gd name="connsiteX13832" fmla="*/ 9264253 w 12192439"/>
              <a:gd name="connsiteY13832" fmla="*/ 6296333 h 6839191"/>
              <a:gd name="connsiteX13833" fmla="*/ 9291173 w 12192439"/>
              <a:gd name="connsiteY13833" fmla="*/ 6291989 h 6839191"/>
              <a:gd name="connsiteX13834" fmla="*/ 9306487 w 12192439"/>
              <a:gd name="connsiteY13834" fmla="*/ 6292866 h 6839191"/>
              <a:gd name="connsiteX13835" fmla="*/ 9279347 w 12192439"/>
              <a:gd name="connsiteY13835" fmla="*/ 6296662 h 6839191"/>
              <a:gd name="connsiteX13836" fmla="*/ 9264253 w 12192439"/>
              <a:gd name="connsiteY13836" fmla="*/ 6296333 h 6839191"/>
              <a:gd name="connsiteX13837" fmla="*/ 9326254 w 12192439"/>
              <a:gd name="connsiteY13837" fmla="*/ 6293854 h 6839191"/>
              <a:gd name="connsiteX13838" fmla="*/ 9338695 w 12192439"/>
              <a:gd name="connsiteY13838" fmla="*/ 6294424 h 6839191"/>
              <a:gd name="connsiteX13839" fmla="*/ 9315987 w 12192439"/>
              <a:gd name="connsiteY13839" fmla="*/ 6297167 h 6839191"/>
              <a:gd name="connsiteX13840" fmla="*/ 9304293 w 12192439"/>
              <a:gd name="connsiteY13840" fmla="*/ 6297035 h 6839191"/>
              <a:gd name="connsiteX13841" fmla="*/ 9326254 w 12192439"/>
              <a:gd name="connsiteY13841" fmla="*/ 6293854 h 6839191"/>
              <a:gd name="connsiteX13842" fmla="*/ 9344070 w 12192439"/>
              <a:gd name="connsiteY13842" fmla="*/ 6291265 h 6839191"/>
              <a:gd name="connsiteX13843" fmla="*/ 9371670 w 12192439"/>
              <a:gd name="connsiteY13843" fmla="*/ 6287118 h 6839191"/>
              <a:gd name="connsiteX13844" fmla="*/ 9387445 w 12192439"/>
              <a:gd name="connsiteY13844" fmla="*/ 6288303 h 6839191"/>
              <a:gd name="connsiteX13845" fmla="*/ 9359450 w 12192439"/>
              <a:gd name="connsiteY13845" fmla="*/ 6291857 h 6839191"/>
              <a:gd name="connsiteX13846" fmla="*/ 9344070 w 12192439"/>
              <a:gd name="connsiteY13846" fmla="*/ 6291265 h 6839191"/>
              <a:gd name="connsiteX13847" fmla="*/ 9406247 w 12192439"/>
              <a:gd name="connsiteY13847" fmla="*/ 6289597 h 6839191"/>
              <a:gd name="connsiteX13848" fmla="*/ 9419565 w 12192439"/>
              <a:gd name="connsiteY13848" fmla="*/ 6290453 h 6839191"/>
              <a:gd name="connsiteX13849" fmla="*/ 9395519 w 12192439"/>
              <a:gd name="connsiteY13849" fmla="*/ 6292998 h 6839191"/>
              <a:gd name="connsiteX13850" fmla="*/ 9382772 w 12192439"/>
              <a:gd name="connsiteY13850" fmla="*/ 6292647 h 6839191"/>
              <a:gd name="connsiteX13851" fmla="*/ 9406247 w 12192439"/>
              <a:gd name="connsiteY13851" fmla="*/ 6289597 h 6839191"/>
              <a:gd name="connsiteX13852" fmla="*/ 9421825 w 12192439"/>
              <a:gd name="connsiteY13852" fmla="*/ 6287513 h 6839191"/>
              <a:gd name="connsiteX13853" fmla="*/ 9450171 w 12192439"/>
              <a:gd name="connsiteY13853" fmla="*/ 6283652 h 6839191"/>
              <a:gd name="connsiteX13854" fmla="*/ 9466407 w 12192439"/>
              <a:gd name="connsiteY13854" fmla="*/ 6285209 h 6839191"/>
              <a:gd name="connsiteX13855" fmla="*/ 9437819 w 12192439"/>
              <a:gd name="connsiteY13855" fmla="*/ 6288435 h 6839191"/>
              <a:gd name="connsiteX13856" fmla="*/ 9421825 w 12192439"/>
              <a:gd name="connsiteY13856" fmla="*/ 6287513 h 6839191"/>
              <a:gd name="connsiteX13857" fmla="*/ 9463950 w 12192439"/>
              <a:gd name="connsiteY13857" fmla="*/ 6281743 h 6839191"/>
              <a:gd name="connsiteX13858" fmla="*/ 9495302 w 12192439"/>
              <a:gd name="connsiteY13858" fmla="*/ 6277333 h 6839191"/>
              <a:gd name="connsiteX13859" fmla="*/ 9513336 w 12192439"/>
              <a:gd name="connsiteY13859" fmla="*/ 6279659 h 6839191"/>
              <a:gd name="connsiteX13860" fmla="*/ 9482006 w 12192439"/>
              <a:gd name="connsiteY13860" fmla="*/ 6283388 h 6839191"/>
              <a:gd name="connsiteX13861" fmla="*/ 9463950 w 12192439"/>
              <a:gd name="connsiteY13861" fmla="*/ 6281743 h 6839191"/>
              <a:gd name="connsiteX13862" fmla="*/ 9528124 w 12192439"/>
              <a:gd name="connsiteY13862" fmla="*/ 6281480 h 6839191"/>
              <a:gd name="connsiteX13863" fmla="*/ 9544820 w 12192439"/>
              <a:gd name="connsiteY13863" fmla="*/ 6283454 h 6839191"/>
              <a:gd name="connsiteX13864" fmla="*/ 9516451 w 12192439"/>
              <a:gd name="connsiteY13864" fmla="*/ 6286241 h 6839191"/>
              <a:gd name="connsiteX13865" fmla="*/ 9499799 w 12192439"/>
              <a:gd name="connsiteY13865" fmla="*/ 6284903 h 6839191"/>
              <a:gd name="connsiteX13866" fmla="*/ 9528124 w 12192439"/>
              <a:gd name="connsiteY13866" fmla="*/ 6281480 h 6839191"/>
              <a:gd name="connsiteX13867" fmla="*/ 9539270 w 12192439"/>
              <a:gd name="connsiteY13867" fmla="*/ 6280097 h 6839191"/>
              <a:gd name="connsiteX13868" fmla="*/ 9572355 w 12192439"/>
              <a:gd name="connsiteY13868" fmla="*/ 6275929 h 6839191"/>
              <a:gd name="connsiteX13869" fmla="*/ 9590696 w 12192439"/>
              <a:gd name="connsiteY13869" fmla="*/ 6278737 h 6839191"/>
              <a:gd name="connsiteX13870" fmla="*/ 9557676 w 12192439"/>
              <a:gd name="connsiteY13870" fmla="*/ 6282160 h 6839191"/>
              <a:gd name="connsiteX13871" fmla="*/ 9539270 w 12192439"/>
              <a:gd name="connsiteY13871" fmla="*/ 6280097 h 6839191"/>
              <a:gd name="connsiteX13872" fmla="*/ 9604606 w 12192439"/>
              <a:gd name="connsiteY13872" fmla="*/ 6280756 h 6839191"/>
              <a:gd name="connsiteX13873" fmla="*/ 9621807 w 12192439"/>
              <a:gd name="connsiteY13873" fmla="*/ 6283191 h 6839191"/>
              <a:gd name="connsiteX13874" fmla="*/ 9591552 w 12192439"/>
              <a:gd name="connsiteY13874" fmla="*/ 6285648 h 6839191"/>
              <a:gd name="connsiteX13875" fmla="*/ 9574592 w 12192439"/>
              <a:gd name="connsiteY13875" fmla="*/ 6283959 h 6839191"/>
              <a:gd name="connsiteX13876" fmla="*/ 9604606 w 12192439"/>
              <a:gd name="connsiteY13876" fmla="*/ 6280756 h 6839191"/>
              <a:gd name="connsiteX13877" fmla="*/ 9615927 w 12192439"/>
              <a:gd name="connsiteY13877" fmla="*/ 6279549 h 6839191"/>
              <a:gd name="connsiteX13878" fmla="*/ 9649101 w 12192439"/>
              <a:gd name="connsiteY13878" fmla="*/ 6275885 h 6839191"/>
              <a:gd name="connsiteX13879" fmla="*/ 9667750 w 12192439"/>
              <a:gd name="connsiteY13879" fmla="*/ 6279242 h 6839191"/>
              <a:gd name="connsiteX13880" fmla="*/ 9634620 w 12192439"/>
              <a:gd name="connsiteY13880" fmla="*/ 6282116 h 6839191"/>
              <a:gd name="connsiteX13881" fmla="*/ 9615927 w 12192439"/>
              <a:gd name="connsiteY13881" fmla="*/ 6279549 h 6839191"/>
              <a:gd name="connsiteX13882" fmla="*/ 9680650 w 12192439"/>
              <a:gd name="connsiteY13882" fmla="*/ 6281458 h 6839191"/>
              <a:gd name="connsiteX13883" fmla="*/ 9698267 w 12192439"/>
              <a:gd name="connsiteY13883" fmla="*/ 6284419 h 6839191"/>
              <a:gd name="connsiteX13884" fmla="*/ 9667836 w 12192439"/>
              <a:gd name="connsiteY13884" fmla="*/ 6286350 h 6839191"/>
              <a:gd name="connsiteX13885" fmla="*/ 9650328 w 12192439"/>
              <a:gd name="connsiteY13885" fmla="*/ 6284156 h 6839191"/>
              <a:gd name="connsiteX13886" fmla="*/ 9680650 w 12192439"/>
              <a:gd name="connsiteY13886" fmla="*/ 6281458 h 6839191"/>
              <a:gd name="connsiteX13887" fmla="*/ 9691181 w 12192439"/>
              <a:gd name="connsiteY13887" fmla="*/ 6280515 h 6839191"/>
              <a:gd name="connsiteX13888" fmla="*/ 9724486 w 12192439"/>
              <a:gd name="connsiteY13888" fmla="*/ 6277421 h 6839191"/>
              <a:gd name="connsiteX13889" fmla="*/ 9743332 w 12192439"/>
              <a:gd name="connsiteY13889" fmla="*/ 6281348 h 6839191"/>
              <a:gd name="connsiteX13890" fmla="*/ 9710159 w 12192439"/>
              <a:gd name="connsiteY13890" fmla="*/ 6283630 h 6839191"/>
              <a:gd name="connsiteX13891" fmla="*/ 9691181 w 12192439"/>
              <a:gd name="connsiteY13891" fmla="*/ 6280515 h 6839191"/>
              <a:gd name="connsiteX13892" fmla="*/ 9755355 w 12192439"/>
              <a:gd name="connsiteY13892" fmla="*/ 6283784 h 6839191"/>
              <a:gd name="connsiteX13893" fmla="*/ 9773214 w 12192439"/>
              <a:gd name="connsiteY13893" fmla="*/ 6287294 h 6839191"/>
              <a:gd name="connsiteX13894" fmla="*/ 9742630 w 12192439"/>
              <a:gd name="connsiteY13894" fmla="*/ 6288654 h 6839191"/>
              <a:gd name="connsiteX13895" fmla="*/ 9724749 w 12192439"/>
              <a:gd name="connsiteY13895" fmla="*/ 6285934 h 6839191"/>
              <a:gd name="connsiteX13896" fmla="*/ 9755355 w 12192439"/>
              <a:gd name="connsiteY13896" fmla="*/ 6283784 h 6839191"/>
              <a:gd name="connsiteX13897" fmla="*/ 9765075 w 12192439"/>
              <a:gd name="connsiteY13897" fmla="*/ 6283059 h 6839191"/>
              <a:gd name="connsiteX13898" fmla="*/ 9798116 w 12192439"/>
              <a:gd name="connsiteY13898" fmla="*/ 6280602 h 6839191"/>
              <a:gd name="connsiteX13899" fmla="*/ 9817072 w 12192439"/>
              <a:gd name="connsiteY13899" fmla="*/ 6285144 h 6839191"/>
              <a:gd name="connsiteX13900" fmla="*/ 9784294 w 12192439"/>
              <a:gd name="connsiteY13900" fmla="*/ 6286767 h 6839191"/>
              <a:gd name="connsiteX13901" fmla="*/ 9765075 w 12192439"/>
              <a:gd name="connsiteY13901" fmla="*/ 6283059 h 6839191"/>
              <a:gd name="connsiteX13902" fmla="*/ 9828261 w 12192439"/>
              <a:gd name="connsiteY13902" fmla="*/ 6287754 h 6839191"/>
              <a:gd name="connsiteX13903" fmla="*/ 9846604 w 12192439"/>
              <a:gd name="connsiteY13903" fmla="*/ 6291923 h 6839191"/>
              <a:gd name="connsiteX13904" fmla="*/ 9816282 w 12192439"/>
              <a:gd name="connsiteY13904" fmla="*/ 6292669 h 6839191"/>
              <a:gd name="connsiteX13905" fmla="*/ 9797787 w 12192439"/>
              <a:gd name="connsiteY13905" fmla="*/ 6289291 h 6839191"/>
              <a:gd name="connsiteX13906" fmla="*/ 9828261 w 12192439"/>
              <a:gd name="connsiteY13906" fmla="*/ 6287754 h 6839191"/>
              <a:gd name="connsiteX13907" fmla="*/ 9837586 w 12192439"/>
              <a:gd name="connsiteY13907" fmla="*/ 6287250 h 6839191"/>
              <a:gd name="connsiteX13908" fmla="*/ 9870496 w 12192439"/>
              <a:gd name="connsiteY13908" fmla="*/ 6285451 h 6839191"/>
              <a:gd name="connsiteX13909" fmla="*/ 9889671 w 12192439"/>
              <a:gd name="connsiteY13909" fmla="*/ 6290694 h 6839191"/>
              <a:gd name="connsiteX13910" fmla="*/ 9857047 w 12192439"/>
              <a:gd name="connsiteY13910" fmla="*/ 6291638 h 6839191"/>
              <a:gd name="connsiteX13911" fmla="*/ 9837586 w 12192439"/>
              <a:gd name="connsiteY13911" fmla="*/ 6287250 h 6839191"/>
              <a:gd name="connsiteX13912" fmla="*/ 9899961 w 12192439"/>
              <a:gd name="connsiteY13912" fmla="*/ 6293437 h 6839191"/>
              <a:gd name="connsiteX13913" fmla="*/ 9918610 w 12192439"/>
              <a:gd name="connsiteY13913" fmla="*/ 6298308 h 6839191"/>
              <a:gd name="connsiteX13914" fmla="*/ 9888355 w 12192439"/>
              <a:gd name="connsiteY13914" fmla="*/ 6298395 h 6839191"/>
              <a:gd name="connsiteX13915" fmla="*/ 9869486 w 12192439"/>
              <a:gd name="connsiteY13915" fmla="*/ 6294358 h 6839191"/>
              <a:gd name="connsiteX13916" fmla="*/ 9899961 w 12192439"/>
              <a:gd name="connsiteY13916" fmla="*/ 6293437 h 6839191"/>
              <a:gd name="connsiteX13917" fmla="*/ 9909045 w 12192439"/>
              <a:gd name="connsiteY13917" fmla="*/ 6293152 h 6839191"/>
              <a:gd name="connsiteX13918" fmla="*/ 9941230 w 12192439"/>
              <a:gd name="connsiteY13918" fmla="*/ 6292077 h 6839191"/>
              <a:gd name="connsiteX13919" fmla="*/ 9960405 w 12192439"/>
              <a:gd name="connsiteY13919" fmla="*/ 6298045 h 6839191"/>
              <a:gd name="connsiteX13920" fmla="*/ 9928768 w 12192439"/>
              <a:gd name="connsiteY13920" fmla="*/ 6298264 h 6839191"/>
              <a:gd name="connsiteX13921" fmla="*/ 9909045 w 12192439"/>
              <a:gd name="connsiteY13921" fmla="*/ 6293152 h 6839191"/>
              <a:gd name="connsiteX13922" fmla="*/ 9947549 w 12192439"/>
              <a:gd name="connsiteY13922" fmla="*/ 6291857 h 6839191"/>
              <a:gd name="connsiteX13923" fmla="*/ 9982784 w 12192439"/>
              <a:gd name="connsiteY13923" fmla="*/ 6290585 h 6839191"/>
              <a:gd name="connsiteX13924" fmla="*/ 10002047 w 12192439"/>
              <a:gd name="connsiteY13924" fmla="*/ 6297605 h 6839191"/>
              <a:gd name="connsiteX13925" fmla="*/ 9967426 w 12192439"/>
              <a:gd name="connsiteY13925" fmla="*/ 6297979 h 6839191"/>
              <a:gd name="connsiteX13926" fmla="*/ 9947549 w 12192439"/>
              <a:gd name="connsiteY13926" fmla="*/ 6291857 h 6839191"/>
              <a:gd name="connsiteX13927" fmla="*/ 10009902 w 12192439"/>
              <a:gd name="connsiteY13927" fmla="*/ 6300436 h 6839191"/>
              <a:gd name="connsiteX13928" fmla="*/ 10028595 w 12192439"/>
              <a:gd name="connsiteY13928" fmla="*/ 6307018 h 6839191"/>
              <a:gd name="connsiteX13929" fmla="*/ 9995773 w 12192439"/>
              <a:gd name="connsiteY13929" fmla="*/ 6306403 h 6839191"/>
              <a:gd name="connsiteX13930" fmla="*/ 9976772 w 12192439"/>
              <a:gd name="connsiteY13930" fmla="*/ 6300787 h 6839191"/>
              <a:gd name="connsiteX13931" fmla="*/ 10009902 w 12192439"/>
              <a:gd name="connsiteY13931" fmla="*/ 6300436 h 6839191"/>
              <a:gd name="connsiteX13932" fmla="*/ 10008367 w 12192439"/>
              <a:gd name="connsiteY13932" fmla="*/ 6297540 h 6839191"/>
              <a:gd name="connsiteX13933" fmla="*/ 9988598 w 12192439"/>
              <a:gd name="connsiteY13933" fmla="*/ 6290366 h 6839191"/>
              <a:gd name="connsiteX13934" fmla="*/ 10025326 w 12192439"/>
              <a:gd name="connsiteY13934" fmla="*/ 6288961 h 6839191"/>
              <a:gd name="connsiteX13935" fmla="*/ 10044413 w 12192439"/>
              <a:gd name="connsiteY13935" fmla="*/ 6297057 h 6839191"/>
              <a:gd name="connsiteX13936" fmla="*/ 10008367 w 12192439"/>
              <a:gd name="connsiteY13936" fmla="*/ 6297540 h 6839191"/>
              <a:gd name="connsiteX13937" fmla="*/ 9981028 w 12192439"/>
              <a:gd name="connsiteY13937" fmla="*/ 6287557 h 6839191"/>
              <a:gd name="connsiteX13938" fmla="*/ 9961261 w 12192439"/>
              <a:gd name="connsiteY13938" fmla="*/ 6280119 h 6839191"/>
              <a:gd name="connsiteX13939" fmla="*/ 9999700 w 12192439"/>
              <a:gd name="connsiteY13939" fmla="*/ 6277750 h 6839191"/>
              <a:gd name="connsiteX13940" fmla="*/ 10018765 w 12192439"/>
              <a:gd name="connsiteY13940" fmla="*/ 6286131 h 6839191"/>
              <a:gd name="connsiteX13941" fmla="*/ 9981028 w 12192439"/>
              <a:gd name="connsiteY13941" fmla="*/ 6287557 h 6839191"/>
              <a:gd name="connsiteX13942" fmla="*/ 9954131 w 12192439"/>
              <a:gd name="connsiteY13942" fmla="*/ 6277377 h 6839191"/>
              <a:gd name="connsiteX13943" fmla="*/ 9934429 w 12192439"/>
              <a:gd name="connsiteY13943" fmla="*/ 6269654 h 6839191"/>
              <a:gd name="connsiteX13944" fmla="*/ 9974425 w 12192439"/>
              <a:gd name="connsiteY13944" fmla="*/ 6266298 h 6839191"/>
              <a:gd name="connsiteX13945" fmla="*/ 9993447 w 12192439"/>
              <a:gd name="connsiteY13945" fmla="*/ 6274964 h 6839191"/>
              <a:gd name="connsiteX13946" fmla="*/ 9954131 w 12192439"/>
              <a:gd name="connsiteY13946" fmla="*/ 6277377 h 6839191"/>
              <a:gd name="connsiteX13947" fmla="*/ 9927671 w 12192439"/>
              <a:gd name="connsiteY13947" fmla="*/ 6266955 h 6839191"/>
              <a:gd name="connsiteX13948" fmla="*/ 9908035 w 12192439"/>
              <a:gd name="connsiteY13948" fmla="*/ 6258969 h 6839191"/>
              <a:gd name="connsiteX13949" fmla="*/ 9949546 w 12192439"/>
              <a:gd name="connsiteY13949" fmla="*/ 6254603 h 6839191"/>
              <a:gd name="connsiteX13950" fmla="*/ 9968479 w 12192439"/>
              <a:gd name="connsiteY13950" fmla="*/ 6263533 h 6839191"/>
              <a:gd name="connsiteX13951" fmla="*/ 9927671 w 12192439"/>
              <a:gd name="connsiteY13951" fmla="*/ 6266955 h 6839191"/>
              <a:gd name="connsiteX13952" fmla="*/ 9901563 w 12192439"/>
              <a:gd name="connsiteY13952" fmla="*/ 6256271 h 6839191"/>
              <a:gd name="connsiteX13953" fmla="*/ 9882080 w 12192439"/>
              <a:gd name="connsiteY13953" fmla="*/ 6248021 h 6839191"/>
              <a:gd name="connsiteX13954" fmla="*/ 9925016 w 12192439"/>
              <a:gd name="connsiteY13954" fmla="*/ 6242668 h 6839191"/>
              <a:gd name="connsiteX13955" fmla="*/ 9943775 w 12192439"/>
              <a:gd name="connsiteY13955" fmla="*/ 6251839 h 6839191"/>
              <a:gd name="connsiteX13956" fmla="*/ 9901563 w 12192439"/>
              <a:gd name="connsiteY13956" fmla="*/ 6256271 h 6839191"/>
              <a:gd name="connsiteX13957" fmla="*/ 9875827 w 12192439"/>
              <a:gd name="connsiteY13957" fmla="*/ 6245323 h 6839191"/>
              <a:gd name="connsiteX13958" fmla="*/ 9856542 w 12192439"/>
              <a:gd name="connsiteY13958" fmla="*/ 6236832 h 6839191"/>
              <a:gd name="connsiteX13959" fmla="*/ 9889473 w 12192439"/>
              <a:gd name="connsiteY13959" fmla="*/ 6232115 h 6839191"/>
              <a:gd name="connsiteX13960" fmla="*/ 9900882 w 12192439"/>
              <a:gd name="connsiteY13960" fmla="*/ 6230491 h 6839191"/>
              <a:gd name="connsiteX13961" fmla="*/ 9919422 w 12192439"/>
              <a:gd name="connsiteY13961" fmla="*/ 6239882 h 6839191"/>
              <a:gd name="connsiteX13962" fmla="*/ 9875827 w 12192439"/>
              <a:gd name="connsiteY13962" fmla="*/ 6245323 h 6839191"/>
              <a:gd name="connsiteX13963" fmla="*/ 9888947 w 12192439"/>
              <a:gd name="connsiteY13963" fmla="*/ 6228604 h 6839191"/>
              <a:gd name="connsiteX13964" fmla="*/ 9850486 w 12192439"/>
              <a:gd name="connsiteY13964" fmla="*/ 6234111 h 6839191"/>
              <a:gd name="connsiteX13965" fmla="*/ 9831420 w 12192439"/>
              <a:gd name="connsiteY13965" fmla="*/ 6225379 h 6839191"/>
              <a:gd name="connsiteX13966" fmla="*/ 9848468 w 12192439"/>
              <a:gd name="connsiteY13966" fmla="*/ 6222637 h 6839191"/>
              <a:gd name="connsiteX13967" fmla="*/ 9877121 w 12192439"/>
              <a:gd name="connsiteY13967" fmla="*/ 6218030 h 6839191"/>
              <a:gd name="connsiteX13968" fmla="*/ 9895420 w 12192439"/>
              <a:gd name="connsiteY13968" fmla="*/ 6227661 h 6839191"/>
              <a:gd name="connsiteX13969" fmla="*/ 9888947 w 12192439"/>
              <a:gd name="connsiteY13969" fmla="*/ 6228604 h 6839191"/>
              <a:gd name="connsiteX13970" fmla="*/ 9847898 w 12192439"/>
              <a:gd name="connsiteY13970" fmla="*/ 6219039 h 6839191"/>
              <a:gd name="connsiteX13971" fmla="*/ 9825541 w 12192439"/>
              <a:gd name="connsiteY13971" fmla="*/ 6222637 h 6839191"/>
              <a:gd name="connsiteX13972" fmla="*/ 9806717 w 12192439"/>
              <a:gd name="connsiteY13972" fmla="*/ 6213663 h 6839191"/>
              <a:gd name="connsiteX13973" fmla="*/ 9808362 w 12192439"/>
              <a:gd name="connsiteY13973" fmla="*/ 6213378 h 6839191"/>
              <a:gd name="connsiteX13974" fmla="*/ 9853756 w 12192439"/>
              <a:gd name="connsiteY13974" fmla="*/ 6205326 h 6839191"/>
              <a:gd name="connsiteX13975" fmla="*/ 9871791 w 12192439"/>
              <a:gd name="connsiteY13975" fmla="*/ 6215199 h 6839191"/>
              <a:gd name="connsiteX13976" fmla="*/ 9847898 w 12192439"/>
              <a:gd name="connsiteY13976" fmla="*/ 6219039 h 6839191"/>
              <a:gd name="connsiteX13977" fmla="*/ 9807703 w 12192439"/>
              <a:gd name="connsiteY13977" fmla="*/ 6209671 h 6839191"/>
              <a:gd name="connsiteX13978" fmla="*/ 9800991 w 12192439"/>
              <a:gd name="connsiteY13978" fmla="*/ 6210877 h 6839191"/>
              <a:gd name="connsiteX13979" fmla="*/ 9782451 w 12192439"/>
              <a:gd name="connsiteY13979" fmla="*/ 6201684 h 6839191"/>
              <a:gd name="connsiteX13980" fmla="*/ 9830763 w 12192439"/>
              <a:gd name="connsiteY13980" fmla="*/ 6192338 h 6839191"/>
              <a:gd name="connsiteX13981" fmla="*/ 9848534 w 12192439"/>
              <a:gd name="connsiteY13981" fmla="*/ 6202430 h 6839191"/>
              <a:gd name="connsiteX13982" fmla="*/ 9807703 w 12192439"/>
              <a:gd name="connsiteY13982" fmla="*/ 6209671 h 6839191"/>
              <a:gd name="connsiteX13983" fmla="*/ 9776834 w 12192439"/>
              <a:gd name="connsiteY13983" fmla="*/ 6198854 h 6839191"/>
              <a:gd name="connsiteX13984" fmla="*/ 9758558 w 12192439"/>
              <a:gd name="connsiteY13984" fmla="*/ 6189398 h 6839191"/>
              <a:gd name="connsiteX13985" fmla="*/ 9808121 w 12192439"/>
              <a:gd name="connsiteY13985" fmla="*/ 6179043 h 6839191"/>
              <a:gd name="connsiteX13986" fmla="*/ 9825673 w 12192439"/>
              <a:gd name="connsiteY13986" fmla="*/ 6189398 h 6839191"/>
              <a:gd name="connsiteX13987" fmla="*/ 9776834 w 12192439"/>
              <a:gd name="connsiteY13987" fmla="*/ 6198854 h 6839191"/>
              <a:gd name="connsiteX13988" fmla="*/ 9753073 w 12192439"/>
              <a:gd name="connsiteY13988" fmla="*/ 6186524 h 6839191"/>
              <a:gd name="connsiteX13989" fmla="*/ 9735083 w 12192439"/>
              <a:gd name="connsiteY13989" fmla="*/ 6176849 h 6839191"/>
              <a:gd name="connsiteX13990" fmla="*/ 9785918 w 12192439"/>
              <a:gd name="connsiteY13990" fmla="*/ 6165505 h 6839191"/>
              <a:gd name="connsiteX13991" fmla="*/ 9803141 w 12192439"/>
              <a:gd name="connsiteY13991" fmla="*/ 6176058 h 6839191"/>
              <a:gd name="connsiteX13992" fmla="*/ 9753073 w 12192439"/>
              <a:gd name="connsiteY13992" fmla="*/ 6186524 h 6839191"/>
              <a:gd name="connsiteX13993" fmla="*/ 9729707 w 12192439"/>
              <a:gd name="connsiteY13993" fmla="*/ 6173908 h 6839191"/>
              <a:gd name="connsiteX13994" fmla="*/ 9712046 w 12192439"/>
              <a:gd name="connsiteY13994" fmla="*/ 6164014 h 6839191"/>
              <a:gd name="connsiteX13995" fmla="*/ 9764131 w 12192439"/>
              <a:gd name="connsiteY13995" fmla="*/ 6151683 h 6839191"/>
              <a:gd name="connsiteX13996" fmla="*/ 9781025 w 12192439"/>
              <a:gd name="connsiteY13996" fmla="*/ 6162456 h 6839191"/>
              <a:gd name="connsiteX13997" fmla="*/ 9729707 w 12192439"/>
              <a:gd name="connsiteY13997" fmla="*/ 6173908 h 6839191"/>
              <a:gd name="connsiteX13998" fmla="*/ 9706780 w 12192439"/>
              <a:gd name="connsiteY13998" fmla="*/ 6161029 h 6839191"/>
              <a:gd name="connsiteX13999" fmla="*/ 9689404 w 12192439"/>
              <a:gd name="connsiteY13999" fmla="*/ 6150893 h 6839191"/>
              <a:gd name="connsiteX14000" fmla="*/ 9742718 w 12192439"/>
              <a:gd name="connsiteY14000" fmla="*/ 6137576 h 6839191"/>
              <a:gd name="connsiteX14001" fmla="*/ 9759326 w 12192439"/>
              <a:gd name="connsiteY14001" fmla="*/ 6148568 h 6839191"/>
              <a:gd name="connsiteX14002" fmla="*/ 9706780 w 12192439"/>
              <a:gd name="connsiteY14002" fmla="*/ 6161029 h 6839191"/>
              <a:gd name="connsiteX14003" fmla="*/ 9684249 w 12192439"/>
              <a:gd name="connsiteY14003" fmla="*/ 6147822 h 6839191"/>
              <a:gd name="connsiteX14004" fmla="*/ 9667025 w 12192439"/>
              <a:gd name="connsiteY14004" fmla="*/ 6137379 h 6839191"/>
              <a:gd name="connsiteX14005" fmla="*/ 9721677 w 12192439"/>
              <a:gd name="connsiteY14005" fmla="*/ 6123140 h 6839191"/>
              <a:gd name="connsiteX14006" fmla="*/ 9738001 w 12192439"/>
              <a:gd name="connsiteY14006" fmla="*/ 6134395 h 6839191"/>
              <a:gd name="connsiteX14007" fmla="*/ 9684249 w 12192439"/>
              <a:gd name="connsiteY14007" fmla="*/ 6147822 h 6839191"/>
              <a:gd name="connsiteX14008" fmla="*/ 9661957 w 12192439"/>
              <a:gd name="connsiteY14008" fmla="*/ 6134241 h 6839191"/>
              <a:gd name="connsiteX14009" fmla="*/ 9645239 w 12192439"/>
              <a:gd name="connsiteY14009" fmla="*/ 6123688 h 6839191"/>
              <a:gd name="connsiteX14010" fmla="*/ 9701098 w 12192439"/>
              <a:gd name="connsiteY14010" fmla="*/ 6108484 h 6839191"/>
              <a:gd name="connsiteX14011" fmla="*/ 9717027 w 12192439"/>
              <a:gd name="connsiteY14011" fmla="*/ 6119892 h 6839191"/>
              <a:gd name="connsiteX14012" fmla="*/ 9661957 w 12192439"/>
              <a:gd name="connsiteY14012" fmla="*/ 6134241 h 6839191"/>
              <a:gd name="connsiteX14013" fmla="*/ 9640258 w 12192439"/>
              <a:gd name="connsiteY14013" fmla="*/ 6120463 h 6839191"/>
              <a:gd name="connsiteX14014" fmla="*/ 9623891 w 12192439"/>
              <a:gd name="connsiteY14014" fmla="*/ 6109690 h 6839191"/>
              <a:gd name="connsiteX14015" fmla="*/ 9680914 w 12192439"/>
              <a:gd name="connsiteY14015" fmla="*/ 6093499 h 6839191"/>
              <a:gd name="connsiteX14016" fmla="*/ 9696513 w 12192439"/>
              <a:gd name="connsiteY14016" fmla="*/ 6105127 h 6839191"/>
              <a:gd name="connsiteX14017" fmla="*/ 9640258 w 12192439"/>
              <a:gd name="connsiteY14017" fmla="*/ 6120463 h 6839191"/>
              <a:gd name="connsiteX14018" fmla="*/ 9618977 w 12192439"/>
              <a:gd name="connsiteY14018" fmla="*/ 6106399 h 6839191"/>
              <a:gd name="connsiteX14019" fmla="*/ 9602961 w 12192439"/>
              <a:gd name="connsiteY14019" fmla="*/ 6095407 h 6839191"/>
              <a:gd name="connsiteX14020" fmla="*/ 9657722 w 12192439"/>
              <a:gd name="connsiteY14020" fmla="*/ 6079238 h 6839191"/>
              <a:gd name="connsiteX14021" fmla="*/ 9661124 w 12192439"/>
              <a:gd name="connsiteY14021" fmla="*/ 6078228 h 6839191"/>
              <a:gd name="connsiteX14022" fmla="*/ 9676415 w 12192439"/>
              <a:gd name="connsiteY14022" fmla="*/ 6090076 h 6839191"/>
              <a:gd name="connsiteX14023" fmla="*/ 9618977 w 12192439"/>
              <a:gd name="connsiteY14023" fmla="*/ 6106399 h 6839191"/>
              <a:gd name="connsiteX14024" fmla="*/ 9656406 w 12192439"/>
              <a:gd name="connsiteY14024" fmla="*/ 6074806 h 6839191"/>
              <a:gd name="connsiteX14025" fmla="*/ 9598134 w 12192439"/>
              <a:gd name="connsiteY14025" fmla="*/ 6092029 h 6839191"/>
              <a:gd name="connsiteX14026" fmla="*/ 9582447 w 12192439"/>
              <a:gd name="connsiteY14026" fmla="*/ 6080796 h 6839191"/>
              <a:gd name="connsiteX14027" fmla="*/ 9629728 w 12192439"/>
              <a:gd name="connsiteY14027" fmla="*/ 6066337 h 6839191"/>
              <a:gd name="connsiteX14028" fmla="*/ 9641728 w 12192439"/>
              <a:gd name="connsiteY14028" fmla="*/ 6062629 h 6839191"/>
              <a:gd name="connsiteX14029" fmla="*/ 9656713 w 12192439"/>
              <a:gd name="connsiteY14029" fmla="*/ 6074718 h 6839191"/>
              <a:gd name="connsiteX14030" fmla="*/ 9656406 w 12192439"/>
              <a:gd name="connsiteY14030" fmla="*/ 6074806 h 6839191"/>
              <a:gd name="connsiteX14031" fmla="*/ 9628345 w 12192439"/>
              <a:gd name="connsiteY14031" fmla="*/ 6061817 h 6839191"/>
              <a:gd name="connsiteX14032" fmla="*/ 9577686 w 12192439"/>
              <a:gd name="connsiteY14032" fmla="*/ 6077329 h 6839191"/>
              <a:gd name="connsiteX14033" fmla="*/ 9562328 w 12192439"/>
              <a:gd name="connsiteY14033" fmla="*/ 6065876 h 6839191"/>
              <a:gd name="connsiteX14034" fmla="*/ 9601754 w 12192439"/>
              <a:gd name="connsiteY14034" fmla="*/ 6053415 h 6839191"/>
              <a:gd name="connsiteX14035" fmla="*/ 9622706 w 12192439"/>
              <a:gd name="connsiteY14035" fmla="*/ 6046745 h 6839191"/>
              <a:gd name="connsiteX14036" fmla="*/ 9637363 w 12192439"/>
              <a:gd name="connsiteY14036" fmla="*/ 6059053 h 6839191"/>
              <a:gd name="connsiteX14037" fmla="*/ 9628345 w 12192439"/>
              <a:gd name="connsiteY14037" fmla="*/ 6061817 h 6839191"/>
              <a:gd name="connsiteX14038" fmla="*/ 9600306 w 12192439"/>
              <a:gd name="connsiteY14038" fmla="*/ 6048829 h 6839191"/>
              <a:gd name="connsiteX14039" fmla="*/ 9557655 w 12192439"/>
              <a:gd name="connsiteY14039" fmla="*/ 6062322 h 6839191"/>
              <a:gd name="connsiteX14040" fmla="*/ 9551270 w 12192439"/>
              <a:gd name="connsiteY14040" fmla="*/ 6057429 h 6839191"/>
              <a:gd name="connsiteX14041" fmla="*/ 9542517 w 12192439"/>
              <a:gd name="connsiteY14041" fmla="*/ 6050694 h 6839191"/>
              <a:gd name="connsiteX14042" fmla="*/ 9573758 w 12192439"/>
              <a:gd name="connsiteY14042" fmla="*/ 6040514 h 6839191"/>
              <a:gd name="connsiteX14043" fmla="*/ 9603882 w 12192439"/>
              <a:gd name="connsiteY14043" fmla="*/ 6030619 h 6839191"/>
              <a:gd name="connsiteX14044" fmla="*/ 9616937 w 12192439"/>
              <a:gd name="connsiteY14044" fmla="*/ 6041808 h 6839191"/>
              <a:gd name="connsiteX14045" fmla="*/ 9618406 w 12192439"/>
              <a:gd name="connsiteY14045" fmla="*/ 6043059 h 6839191"/>
              <a:gd name="connsiteX14046" fmla="*/ 9600306 w 12192439"/>
              <a:gd name="connsiteY14046" fmla="*/ 6048829 h 6839191"/>
              <a:gd name="connsiteX14047" fmla="*/ 9572245 w 12192439"/>
              <a:gd name="connsiteY14047" fmla="*/ 6035841 h 6839191"/>
              <a:gd name="connsiteX14048" fmla="*/ 9537756 w 12192439"/>
              <a:gd name="connsiteY14048" fmla="*/ 6047096 h 6839191"/>
              <a:gd name="connsiteX14049" fmla="*/ 9524789 w 12192439"/>
              <a:gd name="connsiteY14049" fmla="*/ 6037311 h 6839191"/>
              <a:gd name="connsiteX14050" fmla="*/ 9522331 w 12192439"/>
              <a:gd name="connsiteY14050" fmla="*/ 6035467 h 6839191"/>
              <a:gd name="connsiteX14051" fmla="*/ 9545764 w 12192439"/>
              <a:gd name="connsiteY14051" fmla="*/ 6027591 h 6839191"/>
              <a:gd name="connsiteX14052" fmla="*/ 9584816 w 12192439"/>
              <a:gd name="connsiteY14052" fmla="*/ 6014427 h 6839191"/>
              <a:gd name="connsiteX14053" fmla="*/ 9595523 w 12192439"/>
              <a:gd name="connsiteY14053" fmla="*/ 6023532 h 6839191"/>
              <a:gd name="connsiteX14054" fmla="*/ 9599494 w 12192439"/>
              <a:gd name="connsiteY14054" fmla="*/ 6026911 h 6839191"/>
              <a:gd name="connsiteX14055" fmla="*/ 9572245 w 12192439"/>
              <a:gd name="connsiteY14055" fmla="*/ 6035841 h 6839191"/>
              <a:gd name="connsiteX14056" fmla="*/ 9544183 w 12192439"/>
              <a:gd name="connsiteY14056" fmla="*/ 6022852 h 6839191"/>
              <a:gd name="connsiteX14057" fmla="*/ 9517483 w 12192439"/>
              <a:gd name="connsiteY14057" fmla="*/ 6031826 h 6839191"/>
              <a:gd name="connsiteX14058" fmla="*/ 9502060 w 12192439"/>
              <a:gd name="connsiteY14058" fmla="*/ 6020110 h 6839191"/>
              <a:gd name="connsiteX14059" fmla="*/ 9517790 w 12192439"/>
              <a:gd name="connsiteY14059" fmla="*/ 6014690 h 6839191"/>
              <a:gd name="connsiteX14060" fmla="*/ 9565794 w 12192439"/>
              <a:gd name="connsiteY14060" fmla="*/ 5998060 h 6839191"/>
              <a:gd name="connsiteX14061" fmla="*/ 9580363 w 12192439"/>
              <a:gd name="connsiteY14061" fmla="*/ 6010654 h 6839191"/>
              <a:gd name="connsiteX14062" fmla="*/ 9544183 w 12192439"/>
              <a:gd name="connsiteY14062" fmla="*/ 6022852 h 6839191"/>
              <a:gd name="connsiteX14063" fmla="*/ 9516122 w 12192439"/>
              <a:gd name="connsiteY14063" fmla="*/ 6009864 h 6839191"/>
              <a:gd name="connsiteX14064" fmla="*/ 9497232 w 12192439"/>
              <a:gd name="connsiteY14064" fmla="*/ 6016402 h 6839191"/>
              <a:gd name="connsiteX14065" fmla="*/ 9482115 w 12192439"/>
              <a:gd name="connsiteY14065" fmla="*/ 6004489 h 6839191"/>
              <a:gd name="connsiteX14066" fmla="*/ 9489794 w 12192439"/>
              <a:gd name="connsiteY14066" fmla="*/ 6001768 h 6839191"/>
              <a:gd name="connsiteX14067" fmla="*/ 9547190 w 12192439"/>
              <a:gd name="connsiteY14067" fmla="*/ 5981430 h 6839191"/>
              <a:gd name="connsiteX14068" fmla="*/ 9561407 w 12192439"/>
              <a:gd name="connsiteY14068" fmla="*/ 5994199 h 6839191"/>
              <a:gd name="connsiteX14069" fmla="*/ 9516122 w 12192439"/>
              <a:gd name="connsiteY14069" fmla="*/ 6009864 h 6839191"/>
              <a:gd name="connsiteX14070" fmla="*/ 9494731 w 12192439"/>
              <a:gd name="connsiteY14070" fmla="*/ 6017258 h 6839191"/>
              <a:gd name="connsiteX14071" fmla="*/ 9431588 w 12192439"/>
              <a:gd name="connsiteY14071" fmla="*/ 6039110 h 6839191"/>
              <a:gd name="connsiteX14072" fmla="*/ 9415638 w 12192439"/>
              <a:gd name="connsiteY14072" fmla="*/ 6028096 h 6839191"/>
              <a:gd name="connsiteX14073" fmla="*/ 9479659 w 12192439"/>
              <a:gd name="connsiteY14073" fmla="*/ 6005366 h 6839191"/>
              <a:gd name="connsiteX14074" fmla="*/ 9494731 w 12192439"/>
              <a:gd name="connsiteY14074" fmla="*/ 6017258 h 6839191"/>
              <a:gd name="connsiteX14075" fmla="*/ 9332486 w 12192439"/>
              <a:gd name="connsiteY14075" fmla="*/ 4479403 h 6839191"/>
              <a:gd name="connsiteX14076" fmla="*/ 9338629 w 12192439"/>
              <a:gd name="connsiteY14076" fmla="*/ 4607202 h 6839191"/>
              <a:gd name="connsiteX14077" fmla="*/ 9296790 w 12192439"/>
              <a:gd name="connsiteY14077" fmla="*/ 5127507 h 6839191"/>
              <a:gd name="connsiteX14078" fmla="*/ 9270089 w 12192439"/>
              <a:gd name="connsiteY14078" fmla="*/ 5339293 h 6839191"/>
              <a:gd name="connsiteX14079" fmla="*/ 9252251 w 12192439"/>
              <a:gd name="connsiteY14079" fmla="*/ 5565427 h 6839191"/>
              <a:gd name="connsiteX14080" fmla="*/ 9251790 w 12192439"/>
              <a:gd name="connsiteY14080" fmla="*/ 5673964 h 6839191"/>
              <a:gd name="connsiteX14081" fmla="*/ 9273401 w 12192439"/>
              <a:gd name="connsiteY14081" fmla="*/ 5853696 h 6839191"/>
              <a:gd name="connsiteX14082" fmla="*/ 9407827 w 12192439"/>
              <a:gd name="connsiteY14082" fmla="*/ 6025375 h 6839191"/>
              <a:gd name="connsiteX14083" fmla="*/ 9344553 w 12192439"/>
              <a:gd name="connsiteY14083" fmla="*/ 6047908 h 6839191"/>
              <a:gd name="connsiteX14084" fmla="*/ 9196217 w 12192439"/>
              <a:gd name="connsiteY14084" fmla="*/ 5871445 h 6839191"/>
              <a:gd name="connsiteX14085" fmla="*/ 9180310 w 12192439"/>
              <a:gd name="connsiteY14085" fmla="*/ 5685900 h 6839191"/>
              <a:gd name="connsiteX14086" fmla="*/ 9185159 w 12192439"/>
              <a:gd name="connsiteY14086" fmla="*/ 5574247 h 6839191"/>
              <a:gd name="connsiteX14087" fmla="*/ 9212671 w 12192439"/>
              <a:gd name="connsiteY14087" fmla="*/ 5342145 h 6839191"/>
              <a:gd name="connsiteX14088" fmla="*/ 9249640 w 12192439"/>
              <a:gd name="connsiteY14088" fmla="*/ 5119368 h 6839191"/>
              <a:gd name="connsiteX14089" fmla="*/ 9314342 w 12192439"/>
              <a:gd name="connsiteY14089" fmla="*/ 4590791 h 6839191"/>
              <a:gd name="connsiteX14090" fmla="*/ 9314495 w 12192439"/>
              <a:gd name="connsiteY14090" fmla="*/ 4459108 h 6839191"/>
              <a:gd name="connsiteX14091" fmla="*/ 9312696 w 12192439"/>
              <a:gd name="connsiteY14091" fmla="*/ 4395022 h 6839191"/>
              <a:gd name="connsiteX14092" fmla="*/ 9326628 w 12192439"/>
              <a:gd name="connsiteY14092" fmla="*/ 4409919 h 6839191"/>
              <a:gd name="connsiteX14093" fmla="*/ 9332486 w 12192439"/>
              <a:gd name="connsiteY14093" fmla="*/ 4479403 h 6839191"/>
              <a:gd name="connsiteX14094" fmla="*/ 9312542 w 12192439"/>
              <a:gd name="connsiteY14094" fmla="*/ 4391731 h 6839191"/>
              <a:gd name="connsiteX14095" fmla="*/ 9311270 w 12192439"/>
              <a:gd name="connsiteY14095" fmla="*/ 4364767 h 6839191"/>
              <a:gd name="connsiteX14096" fmla="*/ 9323424 w 12192439"/>
              <a:gd name="connsiteY14096" fmla="*/ 4380541 h 6839191"/>
              <a:gd name="connsiteX14097" fmla="*/ 9326277 w 12192439"/>
              <a:gd name="connsiteY14097" fmla="*/ 4406387 h 6839191"/>
              <a:gd name="connsiteX14098" fmla="*/ 9312542 w 12192439"/>
              <a:gd name="connsiteY14098" fmla="*/ 4391731 h 6839191"/>
              <a:gd name="connsiteX14099" fmla="*/ 9310042 w 12192439"/>
              <a:gd name="connsiteY14099" fmla="*/ 4389098 h 6839191"/>
              <a:gd name="connsiteX14100" fmla="*/ 9309668 w 12192439"/>
              <a:gd name="connsiteY14100" fmla="*/ 4388703 h 6839191"/>
              <a:gd name="connsiteX14101" fmla="*/ 9295649 w 12192439"/>
              <a:gd name="connsiteY14101" fmla="*/ 4374662 h 6839191"/>
              <a:gd name="connsiteX14102" fmla="*/ 9295868 w 12192439"/>
              <a:gd name="connsiteY14102" fmla="*/ 4345855 h 6839191"/>
              <a:gd name="connsiteX14103" fmla="*/ 9308681 w 12192439"/>
              <a:gd name="connsiteY14103" fmla="*/ 4361498 h 6839191"/>
              <a:gd name="connsiteX14104" fmla="*/ 9310042 w 12192439"/>
              <a:gd name="connsiteY14104" fmla="*/ 4389098 h 6839191"/>
              <a:gd name="connsiteX14105" fmla="*/ 9295890 w 12192439"/>
              <a:gd name="connsiteY14105" fmla="*/ 4342520 h 6839191"/>
              <a:gd name="connsiteX14106" fmla="*/ 9295781 w 12192439"/>
              <a:gd name="connsiteY14106" fmla="*/ 4314129 h 6839191"/>
              <a:gd name="connsiteX14107" fmla="*/ 9306772 w 12192439"/>
              <a:gd name="connsiteY14107" fmla="*/ 4330475 h 6839191"/>
              <a:gd name="connsiteX14108" fmla="*/ 9308484 w 12192439"/>
              <a:gd name="connsiteY14108" fmla="*/ 4357856 h 6839191"/>
              <a:gd name="connsiteX14109" fmla="*/ 9295890 w 12192439"/>
              <a:gd name="connsiteY14109" fmla="*/ 4342520 h 6839191"/>
              <a:gd name="connsiteX14110" fmla="*/ 9293388 w 12192439"/>
              <a:gd name="connsiteY14110" fmla="*/ 4339580 h 6839191"/>
              <a:gd name="connsiteX14111" fmla="*/ 9280137 w 12192439"/>
              <a:gd name="connsiteY14111" fmla="*/ 4324419 h 6839191"/>
              <a:gd name="connsiteX14112" fmla="*/ 9281607 w 12192439"/>
              <a:gd name="connsiteY14112" fmla="*/ 4294186 h 6839191"/>
              <a:gd name="connsiteX14113" fmla="*/ 9293257 w 12192439"/>
              <a:gd name="connsiteY14113" fmla="*/ 4310487 h 6839191"/>
              <a:gd name="connsiteX14114" fmla="*/ 9293388 w 12192439"/>
              <a:gd name="connsiteY14114" fmla="*/ 4339580 h 6839191"/>
              <a:gd name="connsiteX14115" fmla="*/ 9281738 w 12192439"/>
              <a:gd name="connsiteY14115" fmla="*/ 4291136 h 6839191"/>
              <a:gd name="connsiteX14116" fmla="*/ 9282814 w 12192439"/>
              <a:gd name="connsiteY14116" fmla="*/ 4262329 h 6839191"/>
              <a:gd name="connsiteX14117" fmla="*/ 9292731 w 12192439"/>
              <a:gd name="connsiteY14117" fmla="*/ 4279333 h 6839191"/>
              <a:gd name="connsiteX14118" fmla="*/ 9293213 w 12192439"/>
              <a:gd name="connsiteY14118" fmla="*/ 4307065 h 6839191"/>
              <a:gd name="connsiteX14119" fmla="*/ 9281738 w 12192439"/>
              <a:gd name="connsiteY14119" fmla="*/ 4291136 h 6839191"/>
              <a:gd name="connsiteX14120" fmla="*/ 9279282 w 12192439"/>
              <a:gd name="connsiteY14120" fmla="*/ 4287823 h 6839191"/>
              <a:gd name="connsiteX14121" fmla="*/ 9267127 w 12192439"/>
              <a:gd name="connsiteY14121" fmla="*/ 4272005 h 6839191"/>
              <a:gd name="connsiteX14122" fmla="*/ 9269782 w 12192439"/>
              <a:gd name="connsiteY14122" fmla="*/ 4241355 h 6839191"/>
              <a:gd name="connsiteX14123" fmla="*/ 9280335 w 12192439"/>
              <a:gd name="connsiteY14123" fmla="*/ 4258248 h 6839191"/>
              <a:gd name="connsiteX14124" fmla="*/ 9279282 w 12192439"/>
              <a:gd name="connsiteY14124" fmla="*/ 4287823 h 6839191"/>
              <a:gd name="connsiteX14125" fmla="*/ 9270089 w 12192439"/>
              <a:gd name="connsiteY14125" fmla="*/ 4237713 h 6839191"/>
              <a:gd name="connsiteX14126" fmla="*/ 9272392 w 12192439"/>
              <a:gd name="connsiteY14126" fmla="*/ 4207282 h 6839191"/>
              <a:gd name="connsiteX14127" fmla="*/ 9281124 w 12192439"/>
              <a:gd name="connsiteY14127" fmla="*/ 4224680 h 6839191"/>
              <a:gd name="connsiteX14128" fmla="*/ 9280467 w 12192439"/>
              <a:gd name="connsiteY14128" fmla="*/ 4254190 h 6839191"/>
              <a:gd name="connsiteX14129" fmla="*/ 9270089 w 12192439"/>
              <a:gd name="connsiteY14129" fmla="*/ 4237713 h 6839191"/>
              <a:gd name="connsiteX14130" fmla="*/ 9267675 w 12192439"/>
              <a:gd name="connsiteY14130" fmla="*/ 4234005 h 6839191"/>
              <a:gd name="connsiteX14131" fmla="*/ 9256771 w 12192439"/>
              <a:gd name="connsiteY14131" fmla="*/ 4217813 h 6839191"/>
              <a:gd name="connsiteX14132" fmla="*/ 9260721 w 12192439"/>
              <a:gd name="connsiteY14132" fmla="*/ 4185671 h 6839191"/>
              <a:gd name="connsiteX14133" fmla="*/ 9270023 w 12192439"/>
              <a:gd name="connsiteY14133" fmla="*/ 4202784 h 6839191"/>
              <a:gd name="connsiteX14134" fmla="*/ 9267675 w 12192439"/>
              <a:gd name="connsiteY14134" fmla="*/ 4234005 h 6839191"/>
              <a:gd name="connsiteX14135" fmla="*/ 9261071 w 12192439"/>
              <a:gd name="connsiteY14135" fmla="*/ 4182775 h 6839191"/>
              <a:gd name="connsiteX14136" fmla="*/ 9264362 w 12192439"/>
              <a:gd name="connsiteY14136" fmla="*/ 4153354 h 6839191"/>
              <a:gd name="connsiteX14137" fmla="*/ 9272020 w 12192439"/>
              <a:gd name="connsiteY14137" fmla="*/ 4171037 h 6839191"/>
              <a:gd name="connsiteX14138" fmla="*/ 9270242 w 12192439"/>
              <a:gd name="connsiteY14138" fmla="*/ 4199515 h 6839191"/>
              <a:gd name="connsiteX14139" fmla="*/ 9261071 w 12192439"/>
              <a:gd name="connsiteY14139" fmla="*/ 4182775 h 6839191"/>
              <a:gd name="connsiteX14140" fmla="*/ 9258724 w 12192439"/>
              <a:gd name="connsiteY14140" fmla="*/ 4178672 h 6839191"/>
              <a:gd name="connsiteX14141" fmla="*/ 9252361 w 12192439"/>
              <a:gd name="connsiteY14141" fmla="*/ 4167746 h 6839191"/>
              <a:gd name="connsiteX14142" fmla="*/ 9248763 w 12192439"/>
              <a:gd name="connsiteY14142" fmla="*/ 4161845 h 6839191"/>
              <a:gd name="connsiteX14143" fmla="*/ 9253656 w 12192439"/>
              <a:gd name="connsiteY14143" fmla="*/ 4130492 h 6839191"/>
              <a:gd name="connsiteX14144" fmla="*/ 9262103 w 12192439"/>
              <a:gd name="connsiteY14144" fmla="*/ 4148351 h 6839191"/>
              <a:gd name="connsiteX14145" fmla="*/ 9258724 w 12192439"/>
              <a:gd name="connsiteY14145" fmla="*/ 4178672 h 6839191"/>
              <a:gd name="connsiteX14146" fmla="*/ 9255762 w 12192439"/>
              <a:gd name="connsiteY14146" fmla="*/ 4128803 h 6839191"/>
              <a:gd name="connsiteX14147" fmla="*/ 9254336 w 12192439"/>
              <a:gd name="connsiteY14147" fmla="*/ 4125951 h 6839191"/>
              <a:gd name="connsiteX14148" fmla="*/ 9258745 w 12192439"/>
              <a:gd name="connsiteY14148" fmla="*/ 4095630 h 6839191"/>
              <a:gd name="connsiteX14149" fmla="*/ 9265503 w 12192439"/>
              <a:gd name="connsiteY14149" fmla="*/ 4113884 h 6839191"/>
              <a:gd name="connsiteX14150" fmla="*/ 9262629 w 12192439"/>
              <a:gd name="connsiteY14150" fmla="*/ 4143261 h 6839191"/>
              <a:gd name="connsiteX14151" fmla="*/ 9255762 w 12192439"/>
              <a:gd name="connsiteY14151" fmla="*/ 4128803 h 6839191"/>
              <a:gd name="connsiteX14152" fmla="*/ 9259448 w 12192439"/>
              <a:gd name="connsiteY14152" fmla="*/ 4090628 h 6839191"/>
              <a:gd name="connsiteX14153" fmla="*/ 9263265 w 12192439"/>
              <a:gd name="connsiteY14153" fmla="*/ 4061842 h 6839191"/>
              <a:gd name="connsiteX14154" fmla="*/ 9268377 w 12192439"/>
              <a:gd name="connsiteY14154" fmla="*/ 4080053 h 6839191"/>
              <a:gd name="connsiteX14155" fmla="*/ 9266030 w 12192439"/>
              <a:gd name="connsiteY14155" fmla="*/ 4108070 h 6839191"/>
              <a:gd name="connsiteX14156" fmla="*/ 9259448 w 12192439"/>
              <a:gd name="connsiteY14156" fmla="*/ 4090628 h 6839191"/>
              <a:gd name="connsiteX14157" fmla="*/ 9257275 w 12192439"/>
              <a:gd name="connsiteY14157" fmla="*/ 4085208 h 6839191"/>
              <a:gd name="connsiteX14158" fmla="*/ 9250101 w 12192439"/>
              <a:gd name="connsiteY14158" fmla="*/ 4067920 h 6839191"/>
              <a:gd name="connsiteX14159" fmla="*/ 9255521 w 12192439"/>
              <a:gd name="connsiteY14159" fmla="*/ 4037050 h 6839191"/>
              <a:gd name="connsiteX14160" fmla="*/ 9260172 w 12192439"/>
              <a:gd name="connsiteY14160" fmla="*/ 4051553 h 6839191"/>
              <a:gd name="connsiteX14161" fmla="*/ 9261225 w 12192439"/>
              <a:gd name="connsiteY14161" fmla="*/ 4055041 h 6839191"/>
              <a:gd name="connsiteX14162" fmla="*/ 9257275 w 12192439"/>
              <a:gd name="connsiteY14162" fmla="*/ 4085208 h 6839191"/>
              <a:gd name="connsiteX14163" fmla="*/ 9261927 w 12192439"/>
              <a:gd name="connsiteY14163" fmla="*/ 4049161 h 6839191"/>
              <a:gd name="connsiteX14164" fmla="*/ 9256377 w 12192439"/>
              <a:gd name="connsiteY14164" fmla="*/ 4032026 h 6839191"/>
              <a:gd name="connsiteX14165" fmla="*/ 9261093 w 12192439"/>
              <a:gd name="connsiteY14165" fmla="*/ 4003131 h 6839191"/>
              <a:gd name="connsiteX14166" fmla="*/ 9263309 w 12192439"/>
              <a:gd name="connsiteY14166" fmla="*/ 4012368 h 6839191"/>
              <a:gd name="connsiteX14167" fmla="*/ 9265218 w 12192439"/>
              <a:gd name="connsiteY14167" fmla="*/ 4020837 h 6839191"/>
              <a:gd name="connsiteX14168" fmla="*/ 9261927 w 12192439"/>
              <a:gd name="connsiteY14168" fmla="*/ 4049161 h 6839191"/>
              <a:gd name="connsiteX14169" fmla="*/ 9254336 w 12192439"/>
              <a:gd name="connsiteY14169" fmla="*/ 4026081 h 6839191"/>
              <a:gd name="connsiteX14170" fmla="*/ 9247973 w 12192439"/>
              <a:gd name="connsiteY14170" fmla="*/ 4008572 h 6839191"/>
              <a:gd name="connsiteX14171" fmla="*/ 9254336 w 12192439"/>
              <a:gd name="connsiteY14171" fmla="*/ 3977352 h 6839191"/>
              <a:gd name="connsiteX14172" fmla="*/ 9259228 w 12192439"/>
              <a:gd name="connsiteY14172" fmla="*/ 3995672 h 6839191"/>
              <a:gd name="connsiteX14173" fmla="*/ 9254336 w 12192439"/>
              <a:gd name="connsiteY14173" fmla="*/ 4026081 h 6839191"/>
              <a:gd name="connsiteX14174" fmla="*/ 9255389 w 12192439"/>
              <a:gd name="connsiteY14174" fmla="*/ 3972064 h 6839191"/>
              <a:gd name="connsiteX14175" fmla="*/ 9260918 w 12192439"/>
              <a:gd name="connsiteY14175" fmla="*/ 3942950 h 6839191"/>
              <a:gd name="connsiteX14176" fmla="*/ 9264341 w 12192439"/>
              <a:gd name="connsiteY14176" fmla="*/ 3960963 h 6839191"/>
              <a:gd name="connsiteX14177" fmla="*/ 9260194 w 12192439"/>
              <a:gd name="connsiteY14177" fmla="*/ 3989441 h 6839191"/>
              <a:gd name="connsiteX14178" fmla="*/ 9255389 w 12192439"/>
              <a:gd name="connsiteY14178" fmla="*/ 3972064 h 6839191"/>
              <a:gd name="connsiteX14179" fmla="*/ 9253480 w 12192439"/>
              <a:gd name="connsiteY14179" fmla="*/ 3965658 h 6839191"/>
              <a:gd name="connsiteX14180" fmla="*/ 9247951 w 12192439"/>
              <a:gd name="connsiteY14180" fmla="*/ 3948172 h 6839191"/>
              <a:gd name="connsiteX14181" fmla="*/ 9255148 w 12192439"/>
              <a:gd name="connsiteY14181" fmla="*/ 3916732 h 6839191"/>
              <a:gd name="connsiteX14182" fmla="*/ 9259250 w 12192439"/>
              <a:gd name="connsiteY14182" fmla="*/ 3934964 h 6839191"/>
              <a:gd name="connsiteX14183" fmla="*/ 9253480 w 12192439"/>
              <a:gd name="connsiteY14183" fmla="*/ 3965658 h 6839191"/>
              <a:gd name="connsiteX14184" fmla="*/ 9256398 w 12192439"/>
              <a:gd name="connsiteY14184" fmla="*/ 3911137 h 6839191"/>
              <a:gd name="connsiteX14185" fmla="*/ 9262716 w 12192439"/>
              <a:gd name="connsiteY14185" fmla="*/ 3881804 h 6839191"/>
              <a:gd name="connsiteX14186" fmla="*/ 9265438 w 12192439"/>
              <a:gd name="connsiteY14186" fmla="*/ 3899553 h 6839191"/>
              <a:gd name="connsiteX14187" fmla="*/ 9260435 w 12192439"/>
              <a:gd name="connsiteY14187" fmla="*/ 3928382 h 6839191"/>
              <a:gd name="connsiteX14188" fmla="*/ 9256398 w 12192439"/>
              <a:gd name="connsiteY14188" fmla="*/ 3911137 h 6839191"/>
              <a:gd name="connsiteX14189" fmla="*/ 9254643 w 12192439"/>
              <a:gd name="connsiteY14189" fmla="*/ 3904358 h 6839191"/>
              <a:gd name="connsiteX14190" fmla="*/ 9249860 w 12192439"/>
              <a:gd name="connsiteY14190" fmla="*/ 3886960 h 6839191"/>
              <a:gd name="connsiteX14191" fmla="*/ 9257846 w 12192439"/>
              <a:gd name="connsiteY14191" fmla="*/ 3855256 h 6839191"/>
              <a:gd name="connsiteX14192" fmla="*/ 9261269 w 12192439"/>
              <a:gd name="connsiteY14192" fmla="*/ 3873247 h 6839191"/>
              <a:gd name="connsiteX14193" fmla="*/ 9254643 w 12192439"/>
              <a:gd name="connsiteY14193" fmla="*/ 3904358 h 6839191"/>
              <a:gd name="connsiteX14194" fmla="*/ 9259294 w 12192439"/>
              <a:gd name="connsiteY14194" fmla="*/ 3849311 h 6839191"/>
              <a:gd name="connsiteX14195" fmla="*/ 9266227 w 12192439"/>
              <a:gd name="connsiteY14195" fmla="*/ 3820284 h 6839191"/>
              <a:gd name="connsiteX14196" fmla="*/ 9268312 w 12192439"/>
              <a:gd name="connsiteY14196" fmla="*/ 3837858 h 6839191"/>
              <a:gd name="connsiteX14197" fmla="*/ 9262695 w 12192439"/>
              <a:gd name="connsiteY14197" fmla="*/ 3866292 h 6839191"/>
              <a:gd name="connsiteX14198" fmla="*/ 9259294 w 12192439"/>
              <a:gd name="connsiteY14198" fmla="*/ 3849311 h 6839191"/>
              <a:gd name="connsiteX14199" fmla="*/ 9257715 w 12192439"/>
              <a:gd name="connsiteY14199" fmla="*/ 3842027 h 6839191"/>
              <a:gd name="connsiteX14200" fmla="*/ 9253568 w 12192439"/>
              <a:gd name="connsiteY14200" fmla="*/ 3824913 h 6839191"/>
              <a:gd name="connsiteX14201" fmla="*/ 9262168 w 12192439"/>
              <a:gd name="connsiteY14201" fmla="*/ 3793430 h 6839191"/>
              <a:gd name="connsiteX14202" fmla="*/ 9264954 w 12192439"/>
              <a:gd name="connsiteY14202" fmla="*/ 3811267 h 6839191"/>
              <a:gd name="connsiteX14203" fmla="*/ 9257715 w 12192439"/>
              <a:gd name="connsiteY14203" fmla="*/ 3842027 h 6839191"/>
              <a:gd name="connsiteX14204" fmla="*/ 9263792 w 12192439"/>
              <a:gd name="connsiteY14204" fmla="*/ 3787374 h 6839191"/>
              <a:gd name="connsiteX14205" fmla="*/ 9271295 w 12192439"/>
              <a:gd name="connsiteY14205" fmla="*/ 3758457 h 6839191"/>
              <a:gd name="connsiteX14206" fmla="*/ 9272853 w 12192439"/>
              <a:gd name="connsiteY14206" fmla="*/ 3775593 h 6839191"/>
              <a:gd name="connsiteX14207" fmla="*/ 9266600 w 12192439"/>
              <a:gd name="connsiteY14207" fmla="*/ 3804071 h 6839191"/>
              <a:gd name="connsiteX14208" fmla="*/ 9263792 w 12192439"/>
              <a:gd name="connsiteY14208" fmla="*/ 3787374 h 6839191"/>
              <a:gd name="connsiteX14209" fmla="*/ 9262322 w 12192439"/>
              <a:gd name="connsiteY14209" fmla="*/ 3779761 h 6839191"/>
              <a:gd name="connsiteX14210" fmla="*/ 9258745 w 12192439"/>
              <a:gd name="connsiteY14210" fmla="*/ 3762802 h 6839191"/>
              <a:gd name="connsiteX14211" fmla="*/ 9267939 w 12192439"/>
              <a:gd name="connsiteY14211" fmla="*/ 3731450 h 6839191"/>
              <a:gd name="connsiteX14212" fmla="*/ 9270220 w 12192439"/>
              <a:gd name="connsiteY14212" fmla="*/ 3748936 h 6839191"/>
              <a:gd name="connsiteX14213" fmla="*/ 9262322 w 12192439"/>
              <a:gd name="connsiteY14213" fmla="*/ 3779761 h 6839191"/>
              <a:gd name="connsiteX14214" fmla="*/ 9269826 w 12192439"/>
              <a:gd name="connsiteY14214" fmla="*/ 3724780 h 6839191"/>
              <a:gd name="connsiteX14215" fmla="*/ 9277877 w 12192439"/>
              <a:gd name="connsiteY14215" fmla="*/ 3695929 h 6839191"/>
              <a:gd name="connsiteX14216" fmla="*/ 9278996 w 12192439"/>
              <a:gd name="connsiteY14216" fmla="*/ 3712691 h 6839191"/>
              <a:gd name="connsiteX14217" fmla="*/ 9272173 w 12192439"/>
              <a:gd name="connsiteY14217" fmla="*/ 3741037 h 6839191"/>
              <a:gd name="connsiteX14218" fmla="*/ 9269826 w 12192439"/>
              <a:gd name="connsiteY14218" fmla="*/ 3724780 h 6839191"/>
              <a:gd name="connsiteX14219" fmla="*/ 9268530 w 12192439"/>
              <a:gd name="connsiteY14219" fmla="*/ 3716662 h 6839191"/>
              <a:gd name="connsiteX14220" fmla="*/ 9265371 w 12192439"/>
              <a:gd name="connsiteY14220" fmla="*/ 3699988 h 6839191"/>
              <a:gd name="connsiteX14221" fmla="*/ 9275112 w 12192439"/>
              <a:gd name="connsiteY14221" fmla="*/ 3668614 h 6839191"/>
              <a:gd name="connsiteX14222" fmla="*/ 9277000 w 12192439"/>
              <a:gd name="connsiteY14222" fmla="*/ 3685880 h 6839191"/>
              <a:gd name="connsiteX14223" fmla="*/ 9268530 w 12192439"/>
              <a:gd name="connsiteY14223" fmla="*/ 3716662 h 6839191"/>
              <a:gd name="connsiteX14224" fmla="*/ 9277220 w 12192439"/>
              <a:gd name="connsiteY14224" fmla="*/ 3661703 h 6839191"/>
              <a:gd name="connsiteX14225" fmla="*/ 9285709 w 12192439"/>
              <a:gd name="connsiteY14225" fmla="*/ 3633049 h 6839191"/>
              <a:gd name="connsiteX14226" fmla="*/ 9286478 w 12192439"/>
              <a:gd name="connsiteY14226" fmla="*/ 3649482 h 6839191"/>
              <a:gd name="connsiteX14227" fmla="*/ 9279150 w 12192439"/>
              <a:gd name="connsiteY14227" fmla="*/ 3677807 h 6839191"/>
              <a:gd name="connsiteX14228" fmla="*/ 9277220 w 12192439"/>
              <a:gd name="connsiteY14228" fmla="*/ 3661703 h 6839191"/>
              <a:gd name="connsiteX14229" fmla="*/ 9276035 w 12192439"/>
              <a:gd name="connsiteY14229" fmla="*/ 3653366 h 6839191"/>
              <a:gd name="connsiteX14230" fmla="*/ 9273314 w 12192439"/>
              <a:gd name="connsiteY14230" fmla="*/ 3637108 h 6839191"/>
              <a:gd name="connsiteX14231" fmla="*/ 9283538 w 12192439"/>
              <a:gd name="connsiteY14231" fmla="*/ 3605800 h 6839191"/>
              <a:gd name="connsiteX14232" fmla="*/ 9285029 w 12192439"/>
              <a:gd name="connsiteY14232" fmla="*/ 3622584 h 6839191"/>
              <a:gd name="connsiteX14233" fmla="*/ 9276035 w 12192439"/>
              <a:gd name="connsiteY14233" fmla="*/ 3653366 h 6839191"/>
              <a:gd name="connsiteX14234" fmla="*/ 9284767 w 12192439"/>
              <a:gd name="connsiteY14234" fmla="*/ 3589915 h 6839191"/>
              <a:gd name="connsiteX14235" fmla="*/ 9282375 w 12192439"/>
              <a:gd name="connsiteY14235" fmla="*/ 3573987 h 6839191"/>
              <a:gd name="connsiteX14236" fmla="*/ 9293082 w 12192439"/>
              <a:gd name="connsiteY14236" fmla="*/ 3542788 h 6839191"/>
              <a:gd name="connsiteX14237" fmla="*/ 9294244 w 12192439"/>
              <a:gd name="connsiteY14237" fmla="*/ 3559287 h 6839191"/>
              <a:gd name="connsiteX14238" fmla="*/ 9284767 w 12192439"/>
              <a:gd name="connsiteY14238" fmla="*/ 3589915 h 6839191"/>
              <a:gd name="connsiteX14239" fmla="*/ 9295538 w 12192439"/>
              <a:gd name="connsiteY14239" fmla="*/ 3535373 h 6839191"/>
              <a:gd name="connsiteX14240" fmla="*/ 9304885 w 12192439"/>
              <a:gd name="connsiteY14240" fmla="*/ 3506895 h 6839191"/>
              <a:gd name="connsiteX14241" fmla="*/ 9305039 w 12192439"/>
              <a:gd name="connsiteY14241" fmla="*/ 3522560 h 6839191"/>
              <a:gd name="connsiteX14242" fmla="*/ 9300146 w 12192439"/>
              <a:gd name="connsiteY14242" fmla="*/ 3539519 h 6839191"/>
              <a:gd name="connsiteX14243" fmla="*/ 9296878 w 12192439"/>
              <a:gd name="connsiteY14243" fmla="*/ 3550489 h 6839191"/>
              <a:gd name="connsiteX14244" fmla="*/ 9295538 w 12192439"/>
              <a:gd name="connsiteY14244" fmla="*/ 3535373 h 6839191"/>
              <a:gd name="connsiteX14245" fmla="*/ 9303196 w 12192439"/>
              <a:gd name="connsiteY14245" fmla="*/ 3499918 h 6839191"/>
              <a:gd name="connsiteX14246" fmla="*/ 9294573 w 12192439"/>
              <a:gd name="connsiteY14246" fmla="*/ 3526421 h 6839191"/>
              <a:gd name="connsiteX14247" fmla="*/ 9292423 w 12192439"/>
              <a:gd name="connsiteY14247" fmla="*/ 3511129 h 6839191"/>
              <a:gd name="connsiteX14248" fmla="*/ 9303569 w 12192439"/>
              <a:gd name="connsiteY14248" fmla="*/ 3479887 h 6839191"/>
              <a:gd name="connsiteX14249" fmla="*/ 9304490 w 12192439"/>
              <a:gd name="connsiteY14249" fmla="*/ 3495837 h 6839191"/>
              <a:gd name="connsiteX14250" fmla="*/ 9303196 w 12192439"/>
              <a:gd name="connsiteY14250" fmla="*/ 3499918 h 6839191"/>
              <a:gd name="connsiteX14251" fmla="*/ 9306267 w 12192439"/>
              <a:gd name="connsiteY14251" fmla="*/ 3460316 h 6839191"/>
              <a:gd name="connsiteX14252" fmla="*/ 9305280 w 12192439"/>
              <a:gd name="connsiteY14252" fmla="*/ 3463168 h 6839191"/>
              <a:gd name="connsiteX14253" fmla="*/ 9304469 w 12192439"/>
              <a:gd name="connsiteY14253" fmla="*/ 3456060 h 6839191"/>
              <a:gd name="connsiteX14254" fmla="*/ 9303349 w 12192439"/>
              <a:gd name="connsiteY14254" fmla="*/ 3448118 h 6839191"/>
              <a:gd name="connsiteX14255" fmla="*/ 9313046 w 12192439"/>
              <a:gd name="connsiteY14255" fmla="*/ 3422031 h 6839191"/>
              <a:gd name="connsiteX14256" fmla="*/ 9314868 w 12192439"/>
              <a:gd name="connsiteY14256" fmla="*/ 3416985 h 6839191"/>
              <a:gd name="connsiteX14257" fmla="*/ 9315658 w 12192439"/>
              <a:gd name="connsiteY14257" fmla="*/ 3432475 h 6839191"/>
              <a:gd name="connsiteX14258" fmla="*/ 9306267 w 12192439"/>
              <a:gd name="connsiteY14258" fmla="*/ 3460316 h 6839191"/>
              <a:gd name="connsiteX14259" fmla="*/ 9317698 w 12192439"/>
              <a:gd name="connsiteY14259" fmla="*/ 3409218 h 6839191"/>
              <a:gd name="connsiteX14260" fmla="*/ 9327681 w 12192439"/>
              <a:gd name="connsiteY14260" fmla="*/ 3381048 h 6839191"/>
              <a:gd name="connsiteX14261" fmla="*/ 9327506 w 12192439"/>
              <a:gd name="connsiteY14261" fmla="*/ 3395637 h 6839191"/>
              <a:gd name="connsiteX14262" fmla="*/ 9318619 w 12192439"/>
              <a:gd name="connsiteY14262" fmla="*/ 3423457 h 6839191"/>
              <a:gd name="connsiteX14263" fmla="*/ 9317698 w 12192439"/>
              <a:gd name="connsiteY14263" fmla="*/ 3409218 h 6839191"/>
              <a:gd name="connsiteX14264" fmla="*/ 9330730 w 12192439"/>
              <a:gd name="connsiteY14264" fmla="*/ 3360117 h 6839191"/>
              <a:gd name="connsiteX14265" fmla="*/ 9330686 w 12192439"/>
              <a:gd name="connsiteY14265" fmla="*/ 3359020 h 6839191"/>
              <a:gd name="connsiteX14266" fmla="*/ 9329897 w 12192439"/>
              <a:gd name="connsiteY14266" fmla="*/ 3346426 h 6839191"/>
              <a:gd name="connsiteX14267" fmla="*/ 9340230 w 12192439"/>
              <a:gd name="connsiteY14267" fmla="*/ 3318212 h 6839191"/>
              <a:gd name="connsiteX14268" fmla="*/ 9339945 w 12192439"/>
              <a:gd name="connsiteY14268" fmla="*/ 3332363 h 6839191"/>
              <a:gd name="connsiteX14269" fmla="*/ 9330730 w 12192439"/>
              <a:gd name="connsiteY14269" fmla="*/ 3360117 h 6839191"/>
              <a:gd name="connsiteX14270" fmla="*/ 9343806 w 12192439"/>
              <a:gd name="connsiteY14270" fmla="*/ 3310445 h 6839191"/>
              <a:gd name="connsiteX14271" fmla="*/ 9343762 w 12192439"/>
              <a:gd name="connsiteY14271" fmla="*/ 3308361 h 6839191"/>
              <a:gd name="connsiteX14272" fmla="*/ 9352188 w 12192439"/>
              <a:gd name="connsiteY14272" fmla="*/ 3284314 h 6839191"/>
              <a:gd name="connsiteX14273" fmla="*/ 9351223 w 12192439"/>
              <a:gd name="connsiteY14273" fmla="*/ 3296447 h 6839191"/>
              <a:gd name="connsiteX14274" fmla="*/ 9343762 w 12192439"/>
              <a:gd name="connsiteY14274" fmla="*/ 3320428 h 6839191"/>
              <a:gd name="connsiteX14275" fmla="*/ 9343806 w 12192439"/>
              <a:gd name="connsiteY14275" fmla="*/ 3310445 h 6839191"/>
              <a:gd name="connsiteX14276" fmla="*/ 9343477 w 12192439"/>
              <a:gd name="connsiteY14276" fmla="*/ 3297106 h 6839191"/>
              <a:gd name="connsiteX14277" fmla="*/ 9342732 w 12192439"/>
              <a:gd name="connsiteY14277" fmla="*/ 3283898 h 6839191"/>
              <a:gd name="connsiteX14278" fmla="*/ 9353394 w 12192439"/>
              <a:gd name="connsiteY14278" fmla="*/ 3255705 h 6839191"/>
              <a:gd name="connsiteX14279" fmla="*/ 9353285 w 12192439"/>
              <a:gd name="connsiteY14279" fmla="*/ 3261782 h 6839191"/>
              <a:gd name="connsiteX14280" fmla="*/ 9353021 w 12192439"/>
              <a:gd name="connsiteY14280" fmla="*/ 3269395 h 6839191"/>
              <a:gd name="connsiteX14281" fmla="*/ 9343477 w 12192439"/>
              <a:gd name="connsiteY14281" fmla="*/ 3297106 h 6839191"/>
              <a:gd name="connsiteX14282" fmla="*/ 9357081 w 12192439"/>
              <a:gd name="connsiteY14282" fmla="*/ 3245744 h 6839191"/>
              <a:gd name="connsiteX14283" fmla="*/ 9365725 w 12192439"/>
              <a:gd name="connsiteY14283" fmla="*/ 3221764 h 6839191"/>
              <a:gd name="connsiteX14284" fmla="*/ 9364716 w 12192439"/>
              <a:gd name="connsiteY14284" fmla="*/ 3233524 h 6839191"/>
              <a:gd name="connsiteX14285" fmla="*/ 9357014 w 12192439"/>
              <a:gd name="connsiteY14285" fmla="*/ 3257394 h 6839191"/>
              <a:gd name="connsiteX14286" fmla="*/ 9357081 w 12192439"/>
              <a:gd name="connsiteY14286" fmla="*/ 3245744 h 6839191"/>
              <a:gd name="connsiteX14287" fmla="*/ 9356796 w 12192439"/>
              <a:gd name="connsiteY14287" fmla="*/ 3234226 h 6839191"/>
              <a:gd name="connsiteX14288" fmla="*/ 9356115 w 12192439"/>
              <a:gd name="connsiteY14288" fmla="*/ 3221676 h 6839191"/>
              <a:gd name="connsiteX14289" fmla="*/ 9367063 w 12192439"/>
              <a:gd name="connsiteY14289" fmla="*/ 3193505 h 6839191"/>
              <a:gd name="connsiteX14290" fmla="*/ 9366669 w 12192439"/>
              <a:gd name="connsiteY14290" fmla="*/ 3206406 h 6839191"/>
              <a:gd name="connsiteX14291" fmla="*/ 9356796 w 12192439"/>
              <a:gd name="connsiteY14291" fmla="*/ 3234226 h 6839191"/>
              <a:gd name="connsiteX14292" fmla="*/ 9370902 w 12192439"/>
              <a:gd name="connsiteY14292" fmla="*/ 3183435 h 6839191"/>
              <a:gd name="connsiteX14293" fmla="*/ 9379590 w 12192439"/>
              <a:gd name="connsiteY14293" fmla="*/ 3160025 h 6839191"/>
              <a:gd name="connsiteX14294" fmla="*/ 9378581 w 12192439"/>
              <a:gd name="connsiteY14294" fmla="*/ 3170973 h 6839191"/>
              <a:gd name="connsiteX14295" fmla="*/ 9370793 w 12192439"/>
              <a:gd name="connsiteY14295" fmla="*/ 3194361 h 6839191"/>
              <a:gd name="connsiteX14296" fmla="*/ 9370902 w 12192439"/>
              <a:gd name="connsiteY14296" fmla="*/ 3183435 h 6839191"/>
              <a:gd name="connsiteX14297" fmla="*/ 9370617 w 12192439"/>
              <a:gd name="connsiteY14297" fmla="*/ 3171763 h 6839191"/>
              <a:gd name="connsiteX14298" fmla="*/ 9369959 w 12192439"/>
              <a:gd name="connsiteY14298" fmla="*/ 3159806 h 6839191"/>
              <a:gd name="connsiteX14299" fmla="*/ 9381104 w 12192439"/>
              <a:gd name="connsiteY14299" fmla="*/ 3131942 h 6839191"/>
              <a:gd name="connsiteX14300" fmla="*/ 9380643 w 12192439"/>
              <a:gd name="connsiteY14300" fmla="*/ 3144382 h 6839191"/>
              <a:gd name="connsiteX14301" fmla="*/ 9370617 w 12192439"/>
              <a:gd name="connsiteY14301" fmla="*/ 3171763 h 6839191"/>
              <a:gd name="connsiteX14302" fmla="*/ 9385230 w 12192439"/>
              <a:gd name="connsiteY14302" fmla="*/ 3121367 h 6839191"/>
              <a:gd name="connsiteX14303" fmla="*/ 9394180 w 12192439"/>
              <a:gd name="connsiteY14303" fmla="*/ 3097847 h 6839191"/>
              <a:gd name="connsiteX14304" fmla="*/ 9393171 w 12192439"/>
              <a:gd name="connsiteY14304" fmla="*/ 3108291 h 6839191"/>
              <a:gd name="connsiteX14305" fmla="*/ 9385142 w 12192439"/>
              <a:gd name="connsiteY14305" fmla="*/ 3131701 h 6839191"/>
              <a:gd name="connsiteX14306" fmla="*/ 9385230 w 12192439"/>
              <a:gd name="connsiteY14306" fmla="*/ 3121367 h 6839191"/>
              <a:gd name="connsiteX14307" fmla="*/ 9384987 w 12192439"/>
              <a:gd name="connsiteY14307" fmla="*/ 3109892 h 6839191"/>
              <a:gd name="connsiteX14308" fmla="*/ 9384307 w 12192439"/>
              <a:gd name="connsiteY14308" fmla="*/ 3098133 h 6839191"/>
              <a:gd name="connsiteX14309" fmla="*/ 9395760 w 12192439"/>
              <a:gd name="connsiteY14309" fmla="*/ 3070115 h 6839191"/>
              <a:gd name="connsiteX14310" fmla="*/ 9395277 w 12192439"/>
              <a:gd name="connsiteY14310" fmla="*/ 3082467 h 6839191"/>
              <a:gd name="connsiteX14311" fmla="*/ 9384987 w 12192439"/>
              <a:gd name="connsiteY14311" fmla="*/ 3109892 h 6839191"/>
              <a:gd name="connsiteX14312" fmla="*/ 9399819 w 12192439"/>
              <a:gd name="connsiteY14312" fmla="*/ 3059979 h 6839191"/>
              <a:gd name="connsiteX14313" fmla="*/ 9409209 w 12192439"/>
              <a:gd name="connsiteY14313" fmla="*/ 3035999 h 6839191"/>
              <a:gd name="connsiteX14314" fmla="*/ 9408156 w 12192439"/>
              <a:gd name="connsiteY14314" fmla="*/ 3046311 h 6839191"/>
              <a:gd name="connsiteX14315" fmla="*/ 9399753 w 12192439"/>
              <a:gd name="connsiteY14315" fmla="*/ 3070181 h 6839191"/>
              <a:gd name="connsiteX14316" fmla="*/ 9399819 w 12192439"/>
              <a:gd name="connsiteY14316" fmla="*/ 3059979 h 6839191"/>
              <a:gd name="connsiteX14317" fmla="*/ 9399578 w 12192439"/>
              <a:gd name="connsiteY14317" fmla="*/ 3048526 h 6839191"/>
              <a:gd name="connsiteX14318" fmla="*/ 9398854 w 12192439"/>
              <a:gd name="connsiteY14318" fmla="*/ 3037183 h 6839191"/>
              <a:gd name="connsiteX14319" fmla="*/ 9410789 w 12192439"/>
              <a:gd name="connsiteY14319" fmla="*/ 3008662 h 6839191"/>
              <a:gd name="connsiteX14320" fmla="*/ 9410329 w 12192439"/>
              <a:gd name="connsiteY14320" fmla="*/ 3020487 h 6839191"/>
              <a:gd name="connsiteX14321" fmla="*/ 9399578 w 12192439"/>
              <a:gd name="connsiteY14321" fmla="*/ 3048526 h 6839191"/>
              <a:gd name="connsiteX14322" fmla="*/ 9414848 w 12192439"/>
              <a:gd name="connsiteY14322" fmla="*/ 2998767 h 6839191"/>
              <a:gd name="connsiteX14323" fmla="*/ 9424326 w 12192439"/>
              <a:gd name="connsiteY14323" fmla="*/ 2975072 h 6839191"/>
              <a:gd name="connsiteX14324" fmla="*/ 9423294 w 12192439"/>
              <a:gd name="connsiteY14324" fmla="*/ 2985033 h 6839191"/>
              <a:gd name="connsiteX14325" fmla="*/ 9414782 w 12192439"/>
              <a:gd name="connsiteY14325" fmla="*/ 3008574 h 6839191"/>
              <a:gd name="connsiteX14326" fmla="*/ 9414848 w 12192439"/>
              <a:gd name="connsiteY14326" fmla="*/ 2998767 h 6839191"/>
              <a:gd name="connsiteX14327" fmla="*/ 9414541 w 12192439"/>
              <a:gd name="connsiteY14327" fmla="*/ 2987358 h 6839191"/>
              <a:gd name="connsiteX14328" fmla="*/ 9413795 w 12192439"/>
              <a:gd name="connsiteY14328" fmla="*/ 2976454 h 6839191"/>
              <a:gd name="connsiteX14329" fmla="*/ 9425972 w 12192439"/>
              <a:gd name="connsiteY14329" fmla="*/ 2948020 h 6839191"/>
              <a:gd name="connsiteX14330" fmla="*/ 9425511 w 12192439"/>
              <a:gd name="connsiteY14330" fmla="*/ 2959451 h 6839191"/>
              <a:gd name="connsiteX14331" fmla="*/ 9414541 w 12192439"/>
              <a:gd name="connsiteY14331" fmla="*/ 2987358 h 6839191"/>
              <a:gd name="connsiteX14332" fmla="*/ 9430162 w 12192439"/>
              <a:gd name="connsiteY14332" fmla="*/ 2937949 h 6839191"/>
              <a:gd name="connsiteX14333" fmla="*/ 9440123 w 12192439"/>
              <a:gd name="connsiteY14333" fmla="*/ 2913596 h 6839191"/>
              <a:gd name="connsiteX14334" fmla="*/ 9439136 w 12192439"/>
              <a:gd name="connsiteY14334" fmla="*/ 2922964 h 6839191"/>
              <a:gd name="connsiteX14335" fmla="*/ 9430140 w 12192439"/>
              <a:gd name="connsiteY14335" fmla="*/ 2947340 h 6839191"/>
              <a:gd name="connsiteX14336" fmla="*/ 9430162 w 12192439"/>
              <a:gd name="connsiteY14336" fmla="*/ 2937949 h 6839191"/>
              <a:gd name="connsiteX14337" fmla="*/ 9429811 w 12192439"/>
              <a:gd name="connsiteY14337" fmla="*/ 2926541 h 6839191"/>
              <a:gd name="connsiteX14338" fmla="*/ 9428999 w 12192439"/>
              <a:gd name="connsiteY14338" fmla="*/ 2916141 h 6839191"/>
              <a:gd name="connsiteX14339" fmla="*/ 9441681 w 12192439"/>
              <a:gd name="connsiteY14339" fmla="*/ 2887027 h 6839191"/>
              <a:gd name="connsiteX14340" fmla="*/ 9441286 w 12192439"/>
              <a:gd name="connsiteY14340" fmla="*/ 2897953 h 6839191"/>
              <a:gd name="connsiteX14341" fmla="*/ 9429811 w 12192439"/>
              <a:gd name="connsiteY14341" fmla="*/ 2926541 h 6839191"/>
              <a:gd name="connsiteX14342" fmla="*/ 9445717 w 12192439"/>
              <a:gd name="connsiteY14342" fmla="*/ 2877549 h 6839191"/>
              <a:gd name="connsiteX14343" fmla="*/ 9455854 w 12192439"/>
              <a:gd name="connsiteY14343" fmla="*/ 2853305 h 6839191"/>
              <a:gd name="connsiteX14344" fmla="*/ 9454889 w 12192439"/>
              <a:gd name="connsiteY14344" fmla="*/ 2862279 h 6839191"/>
              <a:gd name="connsiteX14345" fmla="*/ 9445739 w 12192439"/>
              <a:gd name="connsiteY14345" fmla="*/ 2886522 h 6839191"/>
              <a:gd name="connsiteX14346" fmla="*/ 9445717 w 12192439"/>
              <a:gd name="connsiteY14346" fmla="*/ 2877549 h 6839191"/>
              <a:gd name="connsiteX14347" fmla="*/ 9445278 w 12192439"/>
              <a:gd name="connsiteY14347" fmla="*/ 2866206 h 6839191"/>
              <a:gd name="connsiteX14348" fmla="*/ 9444401 w 12192439"/>
              <a:gd name="connsiteY14348" fmla="*/ 2855938 h 6839191"/>
              <a:gd name="connsiteX14349" fmla="*/ 9457301 w 12192439"/>
              <a:gd name="connsiteY14349" fmla="*/ 2826824 h 6839191"/>
              <a:gd name="connsiteX14350" fmla="*/ 9456972 w 12192439"/>
              <a:gd name="connsiteY14350" fmla="*/ 2837662 h 6839191"/>
              <a:gd name="connsiteX14351" fmla="*/ 9445278 w 12192439"/>
              <a:gd name="connsiteY14351" fmla="*/ 2866206 h 6839191"/>
              <a:gd name="connsiteX14352" fmla="*/ 9461471 w 12192439"/>
              <a:gd name="connsiteY14352" fmla="*/ 2817214 h 6839191"/>
              <a:gd name="connsiteX14353" fmla="*/ 9471936 w 12192439"/>
              <a:gd name="connsiteY14353" fmla="*/ 2792554 h 6839191"/>
              <a:gd name="connsiteX14354" fmla="*/ 9470992 w 12192439"/>
              <a:gd name="connsiteY14354" fmla="*/ 2801659 h 6839191"/>
              <a:gd name="connsiteX14355" fmla="*/ 9461536 w 12192439"/>
              <a:gd name="connsiteY14355" fmla="*/ 2826188 h 6839191"/>
              <a:gd name="connsiteX14356" fmla="*/ 9461471 w 12192439"/>
              <a:gd name="connsiteY14356" fmla="*/ 2817214 h 6839191"/>
              <a:gd name="connsiteX14357" fmla="*/ 9460944 w 12192439"/>
              <a:gd name="connsiteY14357" fmla="*/ 2806157 h 6839191"/>
              <a:gd name="connsiteX14358" fmla="*/ 9459978 w 12192439"/>
              <a:gd name="connsiteY14358" fmla="*/ 2796371 h 6839191"/>
              <a:gd name="connsiteX14359" fmla="*/ 9473296 w 12192439"/>
              <a:gd name="connsiteY14359" fmla="*/ 2766906 h 6839191"/>
              <a:gd name="connsiteX14360" fmla="*/ 9473011 w 12192439"/>
              <a:gd name="connsiteY14360" fmla="*/ 2777240 h 6839191"/>
              <a:gd name="connsiteX14361" fmla="*/ 9460944 w 12192439"/>
              <a:gd name="connsiteY14361" fmla="*/ 2806157 h 6839191"/>
              <a:gd name="connsiteX14362" fmla="*/ 9477508 w 12192439"/>
              <a:gd name="connsiteY14362" fmla="*/ 2757318 h 6839191"/>
              <a:gd name="connsiteX14363" fmla="*/ 9488215 w 12192439"/>
              <a:gd name="connsiteY14363" fmla="*/ 2732526 h 6839191"/>
              <a:gd name="connsiteX14364" fmla="*/ 9487359 w 12192439"/>
              <a:gd name="connsiteY14364" fmla="*/ 2741039 h 6839191"/>
              <a:gd name="connsiteX14365" fmla="*/ 9477640 w 12192439"/>
              <a:gd name="connsiteY14365" fmla="*/ 2765809 h 6839191"/>
              <a:gd name="connsiteX14366" fmla="*/ 9477508 w 12192439"/>
              <a:gd name="connsiteY14366" fmla="*/ 2757318 h 6839191"/>
              <a:gd name="connsiteX14367" fmla="*/ 9476873 w 12192439"/>
              <a:gd name="connsiteY14367" fmla="*/ 2746524 h 6839191"/>
              <a:gd name="connsiteX14368" fmla="*/ 9475709 w 12192439"/>
              <a:gd name="connsiteY14368" fmla="*/ 2736673 h 6839191"/>
              <a:gd name="connsiteX14369" fmla="*/ 9489422 w 12192439"/>
              <a:gd name="connsiteY14369" fmla="*/ 2706835 h 6839191"/>
              <a:gd name="connsiteX14370" fmla="*/ 9489224 w 12192439"/>
              <a:gd name="connsiteY14370" fmla="*/ 2717475 h 6839191"/>
              <a:gd name="connsiteX14371" fmla="*/ 9476873 w 12192439"/>
              <a:gd name="connsiteY14371" fmla="*/ 2746524 h 6839191"/>
              <a:gd name="connsiteX14372" fmla="*/ 9492866 w 12192439"/>
              <a:gd name="connsiteY14372" fmla="*/ 2686913 h 6839191"/>
              <a:gd name="connsiteX14373" fmla="*/ 9491660 w 12192439"/>
              <a:gd name="connsiteY14373" fmla="*/ 2677962 h 6839191"/>
              <a:gd name="connsiteX14374" fmla="*/ 9505701 w 12192439"/>
              <a:gd name="connsiteY14374" fmla="*/ 2647882 h 6839191"/>
              <a:gd name="connsiteX14375" fmla="*/ 9505613 w 12192439"/>
              <a:gd name="connsiteY14375" fmla="*/ 2657492 h 6839191"/>
              <a:gd name="connsiteX14376" fmla="*/ 9492866 w 12192439"/>
              <a:gd name="connsiteY14376" fmla="*/ 2686913 h 6839191"/>
              <a:gd name="connsiteX14377" fmla="*/ 9509036 w 12192439"/>
              <a:gd name="connsiteY14377" fmla="*/ 2628224 h 6839191"/>
              <a:gd name="connsiteX14378" fmla="*/ 9507698 w 12192439"/>
              <a:gd name="connsiteY14378" fmla="*/ 2619645 h 6839191"/>
              <a:gd name="connsiteX14379" fmla="*/ 9522134 w 12192439"/>
              <a:gd name="connsiteY14379" fmla="*/ 2589193 h 6839191"/>
              <a:gd name="connsiteX14380" fmla="*/ 9522112 w 12192439"/>
              <a:gd name="connsiteY14380" fmla="*/ 2598517 h 6839191"/>
              <a:gd name="connsiteX14381" fmla="*/ 9509036 w 12192439"/>
              <a:gd name="connsiteY14381" fmla="*/ 2628224 h 6839191"/>
              <a:gd name="connsiteX14382" fmla="*/ 9525337 w 12192439"/>
              <a:gd name="connsiteY14382" fmla="*/ 2570017 h 6839191"/>
              <a:gd name="connsiteX14383" fmla="*/ 9500370 w 12192439"/>
              <a:gd name="connsiteY14383" fmla="*/ 2521047 h 6839191"/>
              <a:gd name="connsiteX14384" fmla="*/ 9269847 w 12192439"/>
              <a:gd name="connsiteY14384" fmla="*/ 2498647 h 6839191"/>
              <a:gd name="connsiteX14385" fmla="*/ 8871879 w 12192439"/>
              <a:gd name="connsiteY14385" fmla="*/ 2621313 h 6839191"/>
              <a:gd name="connsiteX14386" fmla="*/ 8774532 w 12192439"/>
              <a:gd name="connsiteY14386" fmla="*/ 2658172 h 6839191"/>
              <a:gd name="connsiteX14387" fmla="*/ 6663015 w 12192439"/>
              <a:gd name="connsiteY14387" fmla="*/ 3541011 h 6839191"/>
              <a:gd name="connsiteX14388" fmla="*/ 6356252 w 12192439"/>
              <a:gd name="connsiteY14388" fmla="*/ 3669360 h 6839191"/>
              <a:gd name="connsiteX14389" fmla="*/ 6695640 w 12192439"/>
              <a:gd name="connsiteY14389" fmla="*/ 3522933 h 6839191"/>
              <a:gd name="connsiteX14390" fmla="*/ 6739432 w 12192439"/>
              <a:gd name="connsiteY14390" fmla="*/ 3502836 h 6839191"/>
              <a:gd name="connsiteX14391" fmla="*/ 8780851 w 12192439"/>
              <a:gd name="connsiteY14391" fmla="*/ 2616925 h 6839191"/>
              <a:gd name="connsiteX14392" fmla="*/ 8865210 w 12192439"/>
              <a:gd name="connsiteY14392" fmla="*/ 2583949 h 6839191"/>
              <a:gd name="connsiteX14393" fmla="*/ 9284415 w 12192439"/>
              <a:gd name="connsiteY14393" fmla="*/ 2450928 h 6839191"/>
              <a:gd name="connsiteX14394" fmla="*/ 9515684 w 12192439"/>
              <a:gd name="connsiteY14394" fmla="*/ 2472166 h 6839191"/>
              <a:gd name="connsiteX14395" fmla="*/ 9538611 w 12192439"/>
              <a:gd name="connsiteY14395" fmla="*/ 2540311 h 6839191"/>
              <a:gd name="connsiteX14396" fmla="*/ 9525337 w 12192439"/>
              <a:gd name="connsiteY14396" fmla="*/ 2570017 h 6839191"/>
              <a:gd name="connsiteX14397" fmla="*/ 6130512 w 12192439"/>
              <a:gd name="connsiteY14397" fmla="*/ 3751766 h 6839191"/>
              <a:gd name="connsiteX14398" fmla="*/ 6124105 w 12192439"/>
              <a:gd name="connsiteY14398" fmla="*/ 3754399 h 6839191"/>
              <a:gd name="connsiteX14399" fmla="*/ 6119344 w 12192439"/>
              <a:gd name="connsiteY14399" fmla="*/ 3755452 h 6839191"/>
              <a:gd name="connsiteX14400" fmla="*/ 6127045 w 12192439"/>
              <a:gd name="connsiteY14400" fmla="*/ 3752578 h 6839191"/>
              <a:gd name="connsiteX14401" fmla="*/ 6130512 w 12192439"/>
              <a:gd name="connsiteY14401" fmla="*/ 3751766 h 6839191"/>
              <a:gd name="connsiteX14402" fmla="*/ 6064275 w 12192439"/>
              <a:gd name="connsiteY14402" fmla="*/ 3770744 h 6839191"/>
              <a:gd name="connsiteX14403" fmla="*/ 6053349 w 12192439"/>
              <a:gd name="connsiteY14403" fmla="*/ 3774869 h 6839191"/>
              <a:gd name="connsiteX14404" fmla="*/ 6045977 w 12192439"/>
              <a:gd name="connsiteY14404" fmla="*/ 3775878 h 6839191"/>
              <a:gd name="connsiteX14405" fmla="*/ 6058286 w 12192439"/>
              <a:gd name="connsiteY14405" fmla="*/ 3771819 h 6839191"/>
              <a:gd name="connsiteX14406" fmla="*/ 6064275 w 12192439"/>
              <a:gd name="connsiteY14406" fmla="*/ 3770744 h 6839191"/>
              <a:gd name="connsiteX14407" fmla="*/ 6035051 w 12192439"/>
              <a:gd name="connsiteY14407" fmla="*/ 3781780 h 6839191"/>
              <a:gd name="connsiteX14408" fmla="*/ 6018706 w 12192439"/>
              <a:gd name="connsiteY14408" fmla="*/ 3788011 h 6839191"/>
              <a:gd name="connsiteX14409" fmla="*/ 6006837 w 12192439"/>
              <a:gd name="connsiteY14409" fmla="*/ 3789064 h 6839191"/>
              <a:gd name="connsiteX14410" fmla="*/ 6024367 w 12192439"/>
              <a:gd name="connsiteY14410" fmla="*/ 3783118 h 6839191"/>
              <a:gd name="connsiteX14411" fmla="*/ 6035051 w 12192439"/>
              <a:gd name="connsiteY14411" fmla="*/ 3781780 h 6839191"/>
              <a:gd name="connsiteX14412" fmla="*/ 5988188 w 12192439"/>
              <a:gd name="connsiteY14412" fmla="*/ 3790402 h 6839191"/>
              <a:gd name="connsiteX14413" fmla="*/ 5978863 w 12192439"/>
              <a:gd name="connsiteY14413" fmla="*/ 3790929 h 6839191"/>
              <a:gd name="connsiteX14414" fmla="*/ 5993892 w 12192439"/>
              <a:gd name="connsiteY14414" fmla="*/ 3786475 h 6839191"/>
              <a:gd name="connsiteX14415" fmla="*/ 6001966 w 12192439"/>
              <a:gd name="connsiteY14415" fmla="*/ 3785641 h 6839191"/>
              <a:gd name="connsiteX14416" fmla="*/ 5988188 w 12192439"/>
              <a:gd name="connsiteY14416" fmla="*/ 3790402 h 6839191"/>
              <a:gd name="connsiteX14417" fmla="*/ 5973488 w 12192439"/>
              <a:gd name="connsiteY14417" fmla="*/ 3795514 h 6839191"/>
              <a:gd name="connsiteX14418" fmla="*/ 5955168 w 12192439"/>
              <a:gd name="connsiteY14418" fmla="*/ 3801986 h 6839191"/>
              <a:gd name="connsiteX14419" fmla="*/ 5942926 w 12192439"/>
              <a:gd name="connsiteY14419" fmla="*/ 3801921 h 6839191"/>
              <a:gd name="connsiteX14420" fmla="*/ 5962101 w 12192439"/>
              <a:gd name="connsiteY14420" fmla="*/ 3795975 h 6839191"/>
              <a:gd name="connsiteX14421" fmla="*/ 5973488 w 12192439"/>
              <a:gd name="connsiteY14421" fmla="*/ 3795514 h 6839191"/>
              <a:gd name="connsiteX14422" fmla="*/ 5917344 w 12192439"/>
              <a:gd name="connsiteY14422" fmla="*/ 3805190 h 6839191"/>
              <a:gd name="connsiteX14423" fmla="*/ 5899441 w 12192439"/>
              <a:gd name="connsiteY14423" fmla="*/ 3811135 h 6839191"/>
              <a:gd name="connsiteX14424" fmla="*/ 5897488 w 12192439"/>
              <a:gd name="connsiteY14424" fmla="*/ 3811793 h 6839191"/>
              <a:gd name="connsiteX14425" fmla="*/ 5886036 w 12192439"/>
              <a:gd name="connsiteY14425" fmla="*/ 3810279 h 6839191"/>
              <a:gd name="connsiteX14426" fmla="*/ 5906308 w 12192439"/>
              <a:gd name="connsiteY14426" fmla="*/ 3804422 h 6839191"/>
              <a:gd name="connsiteX14427" fmla="*/ 5917344 w 12192439"/>
              <a:gd name="connsiteY14427" fmla="*/ 3805190 h 6839191"/>
              <a:gd name="connsiteX14428" fmla="*/ 5888427 w 12192439"/>
              <a:gd name="connsiteY14428" fmla="*/ 3814799 h 6839191"/>
              <a:gd name="connsiteX14429" fmla="*/ 5865149 w 12192439"/>
              <a:gd name="connsiteY14429" fmla="*/ 3822346 h 6839191"/>
              <a:gd name="connsiteX14430" fmla="*/ 5853630 w 12192439"/>
              <a:gd name="connsiteY14430" fmla="*/ 3819802 h 6839191"/>
              <a:gd name="connsiteX14431" fmla="*/ 5876865 w 12192439"/>
              <a:gd name="connsiteY14431" fmla="*/ 3813022 h 6839191"/>
              <a:gd name="connsiteX14432" fmla="*/ 5888427 w 12192439"/>
              <a:gd name="connsiteY14432" fmla="*/ 3814799 h 6839191"/>
              <a:gd name="connsiteX14433" fmla="*/ 5837394 w 12192439"/>
              <a:gd name="connsiteY14433" fmla="*/ 3819516 h 6839191"/>
              <a:gd name="connsiteX14434" fmla="*/ 5812010 w 12192439"/>
              <a:gd name="connsiteY14434" fmla="*/ 3826142 h 6839191"/>
              <a:gd name="connsiteX14435" fmla="*/ 5802642 w 12192439"/>
              <a:gd name="connsiteY14435" fmla="*/ 3821974 h 6839191"/>
              <a:gd name="connsiteX14436" fmla="*/ 5827939 w 12192439"/>
              <a:gd name="connsiteY14436" fmla="*/ 3816401 h 6839191"/>
              <a:gd name="connsiteX14437" fmla="*/ 5837394 w 12192439"/>
              <a:gd name="connsiteY14437" fmla="*/ 3819516 h 6839191"/>
              <a:gd name="connsiteX14438" fmla="*/ 5790158 w 12192439"/>
              <a:gd name="connsiteY14438" fmla="*/ 3819889 h 6839191"/>
              <a:gd name="connsiteX14439" fmla="*/ 5763765 w 12192439"/>
              <a:gd name="connsiteY14439" fmla="*/ 3824738 h 6839191"/>
              <a:gd name="connsiteX14440" fmla="*/ 5756568 w 12192439"/>
              <a:gd name="connsiteY14440" fmla="*/ 3818946 h 6839191"/>
              <a:gd name="connsiteX14441" fmla="*/ 5782655 w 12192439"/>
              <a:gd name="connsiteY14441" fmla="*/ 3815523 h 6839191"/>
              <a:gd name="connsiteX14442" fmla="*/ 5790158 w 12192439"/>
              <a:gd name="connsiteY14442" fmla="*/ 3819889 h 6839191"/>
              <a:gd name="connsiteX14443" fmla="*/ 5741891 w 12192439"/>
              <a:gd name="connsiteY14443" fmla="*/ 3810762 h 6839191"/>
              <a:gd name="connsiteX14444" fmla="*/ 5746980 w 12192439"/>
              <a:gd name="connsiteY14444" fmla="*/ 3815545 h 6839191"/>
              <a:gd name="connsiteX14445" fmla="*/ 5721026 w 12192439"/>
              <a:gd name="connsiteY14445" fmla="*/ 3817958 h 6839191"/>
              <a:gd name="connsiteX14446" fmla="*/ 5715804 w 12192439"/>
              <a:gd name="connsiteY14446" fmla="*/ 3810696 h 6839191"/>
              <a:gd name="connsiteX14447" fmla="*/ 5741100 w 12192439"/>
              <a:gd name="connsiteY14447" fmla="*/ 3810016 h 6839191"/>
              <a:gd name="connsiteX14448" fmla="*/ 5741891 w 12192439"/>
              <a:gd name="connsiteY14448" fmla="*/ 3810762 h 6839191"/>
              <a:gd name="connsiteX14449" fmla="*/ 5712776 w 12192439"/>
              <a:gd name="connsiteY14449" fmla="*/ 3806396 h 6839191"/>
              <a:gd name="connsiteX14450" fmla="*/ 5708300 w 12192439"/>
              <a:gd name="connsiteY14450" fmla="*/ 3800231 h 6839191"/>
              <a:gd name="connsiteX14451" fmla="*/ 5731710 w 12192439"/>
              <a:gd name="connsiteY14451" fmla="*/ 3801438 h 6839191"/>
              <a:gd name="connsiteX14452" fmla="*/ 5736669 w 12192439"/>
              <a:gd name="connsiteY14452" fmla="*/ 3805870 h 6839191"/>
              <a:gd name="connsiteX14453" fmla="*/ 5712776 w 12192439"/>
              <a:gd name="connsiteY14453" fmla="*/ 3806396 h 6839191"/>
              <a:gd name="connsiteX14454" fmla="*/ 5704746 w 12192439"/>
              <a:gd name="connsiteY14454" fmla="*/ 3795734 h 6839191"/>
              <a:gd name="connsiteX14455" fmla="*/ 5700424 w 12192439"/>
              <a:gd name="connsiteY14455" fmla="*/ 3790951 h 6839191"/>
              <a:gd name="connsiteX14456" fmla="*/ 5721793 w 12192439"/>
              <a:gd name="connsiteY14456" fmla="*/ 3793978 h 6839191"/>
              <a:gd name="connsiteX14457" fmla="*/ 5726181 w 12192439"/>
              <a:gd name="connsiteY14457" fmla="*/ 3797028 h 6839191"/>
              <a:gd name="connsiteX14458" fmla="*/ 5704746 w 12192439"/>
              <a:gd name="connsiteY14458" fmla="*/ 3795734 h 6839191"/>
              <a:gd name="connsiteX14459" fmla="*/ 5699371 w 12192439"/>
              <a:gd name="connsiteY14459" fmla="*/ 3795317 h 6839191"/>
              <a:gd name="connsiteX14460" fmla="*/ 5677585 w 12192439"/>
              <a:gd name="connsiteY14460" fmla="*/ 3793298 h 6839191"/>
              <a:gd name="connsiteX14461" fmla="*/ 5672604 w 12192439"/>
              <a:gd name="connsiteY14461" fmla="*/ 3785817 h 6839191"/>
              <a:gd name="connsiteX14462" fmla="*/ 5693623 w 12192439"/>
              <a:gd name="connsiteY14462" fmla="*/ 3789810 h 6839191"/>
              <a:gd name="connsiteX14463" fmla="*/ 5699371 w 12192439"/>
              <a:gd name="connsiteY14463" fmla="*/ 3795317 h 6839191"/>
              <a:gd name="connsiteX14464" fmla="*/ 5673043 w 12192439"/>
              <a:gd name="connsiteY14464" fmla="*/ 3792837 h 6839191"/>
              <a:gd name="connsiteX14465" fmla="*/ 5651454 w 12192439"/>
              <a:gd name="connsiteY14465" fmla="*/ 3790490 h 6839191"/>
              <a:gd name="connsiteX14466" fmla="*/ 5646671 w 12192439"/>
              <a:gd name="connsiteY14466" fmla="*/ 3780463 h 6839191"/>
              <a:gd name="connsiteX14467" fmla="*/ 5666681 w 12192439"/>
              <a:gd name="connsiteY14467" fmla="*/ 3784632 h 6839191"/>
              <a:gd name="connsiteX14468" fmla="*/ 5673043 w 12192439"/>
              <a:gd name="connsiteY14468" fmla="*/ 3792837 h 6839191"/>
              <a:gd name="connsiteX14469" fmla="*/ 5636535 w 12192439"/>
              <a:gd name="connsiteY14469" fmla="*/ 3774101 h 6839191"/>
              <a:gd name="connsiteX14470" fmla="*/ 5619356 w 12192439"/>
              <a:gd name="connsiteY14470" fmla="*/ 3770524 h 6839191"/>
              <a:gd name="connsiteX14471" fmla="*/ 5619290 w 12192439"/>
              <a:gd name="connsiteY14471" fmla="*/ 3770415 h 6839191"/>
              <a:gd name="connsiteX14472" fmla="*/ 5611435 w 12192439"/>
              <a:gd name="connsiteY14472" fmla="*/ 3757668 h 6839191"/>
              <a:gd name="connsiteX14473" fmla="*/ 5626618 w 12192439"/>
              <a:gd name="connsiteY14473" fmla="*/ 3762451 h 6839191"/>
              <a:gd name="connsiteX14474" fmla="*/ 5636535 w 12192439"/>
              <a:gd name="connsiteY14474" fmla="*/ 3774101 h 6839191"/>
              <a:gd name="connsiteX14475" fmla="*/ 5609000 w 12192439"/>
              <a:gd name="connsiteY14475" fmla="*/ 3752687 h 6839191"/>
              <a:gd name="connsiteX14476" fmla="*/ 5604020 w 12192439"/>
              <a:gd name="connsiteY14476" fmla="*/ 3740927 h 6839191"/>
              <a:gd name="connsiteX14477" fmla="*/ 5616526 w 12192439"/>
              <a:gd name="connsiteY14477" fmla="*/ 3746434 h 6839191"/>
              <a:gd name="connsiteX14478" fmla="*/ 5622932 w 12192439"/>
              <a:gd name="connsiteY14478" fmla="*/ 3757032 h 6839191"/>
              <a:gd name="connsiteX14479" fmla="*/ 5609000 w 12192439"/>
              <a:gd name="connsiteY14479" fmla="*/ 3752687 h 6839191"/>
              <a:gd name="connsiteX14480" fmla="*/ 5604569 w 12192439"/>
              <a:gd name="connsiteY14480" fmla="*/ 3751349 h 6839191"/>
              <a:gd name="connsiteX14481" fmla="*/ 5589957 w 12192439"/>
              <a:gd name="connsiteY14481" fmla="*/ 3747093 h 6839191"/>
              <a:gd name="connsiteX14482" fmla="*/ 5586490 w 12192439"/>
              <a:gd name="connsiteY14482" fmla="*/ 3733731 h 6839191"/>
              <a:gd name="connsiteX14483" fmla="*/ 5599566 w 12192439"/>
              <a:gd name="connsiteY14483" fmla="*/ 3739041 h 6839191"/>
              <a:gd name="connsiteX14484" fmla="*/ 5604569 w 12192439"/>
              <a:gd name="connsiteY14484" fmla="*/ 3751349 h 6839191"/>
              <a:gd name="connsiteX14485" fmla="*/ 5580084 w 12192439"/>
              <a:gd name="connsiteY14485" fmla="*/ 3720743 h 6839191"/>
              <a:gd name="connsiteX14486" fmla="*/ 5581620 w 12192439"/>
              <a:gd name="connsiteY14486" fmla="*/ 3727610 h 6839191"/>
              <a:gd name="connsiteX14487" fmla="*/ 5568675 w 12192439"/>
              <a:gd name="connsiteY14487" fmla="*/ 3722805 h 6839191"/>
              <a:gd name="connsiteX14488" fmla="*/ 5567885 w 12192439"/>
              <a:gd name="connsiteY14488" fmla="*/ 3715214 h 6839191"/>
              <a:gd name="connsiteX14489" fmla="*/ 5567271 w 12192439"/>
              <a:gd name="connsiteY14489" fmla="*/ 3709224 h 6839191"/>
              <a:gd name="connsiteX14490" fmla="*/ 5578811 w 12192439"/>
              <a:gd name="connsiteY14490" fmla="*/ 3714951 h 6839191"/>
              <a:gd name="connsiteX14491" fmla="*/ 5580084 w 12192439"/>
              <a:gd name="connsiteY14491" fmla="*/ 3720743 h 6839191"/>
              <a:gd name="connsiteX14492" fmla="*/ 5566788 w 12192439"/>
              <a:gd name="connsiteY14492" fmla="*/ 3704749 h 6839191"/>
              <a:gd name="connsiteX14493" fmla="*/ 5565362 w 12192439"/>
              <a:gd name="connsiteY14493" fmla="*/ 3692484 h 6839191"/>
              <a:gd name="connsiteX14494" fmla="*/ 5574972 w 12192439"/>
              <a:gd name="connsiteY14494" fmla="*/ 3698650 h 6839191"/>
              <a:gd name="connsiteX14495" fmla="*/ 5577692 w 12192439"/>
              <a:gd name="connsiteY14495" fmla="*/ 3710058 h 6839191"/>
              <a:gd name="connsiteX14496" fmla="*/ 5566788 w 12192439"/>
              <a:gd name="connsiteY14496" fmla="*/ 3704749 h 6839191"/>
              <a:gd name="connsiteX14497" fmla="*/ 5563321 w 12192439"/>
              <a:gd name="connsiteY14497" fmla="*/ 3703125 h 6839191"/>
              <a:gd name="connsiteX14498" fmla="*/ 5551671 w 12192439"/>
              <a:gd name="connsiteY14498" fmla="*/ 3697925 h 6839191"/>
              <a:gd name="connsiteX14499" fmla="*/ 5551408 w 12192439"/>
              <a:gd name="connsiteY14499" fmla="*/ 3684279 h 6839191"/>
              <a:gd name="connsiteX14500" fmla="*/ 5561786 w 12192439"/>
              <a:gd name="connsiteY14500" fmla="*/ 3690312 h 6839191"/>
              <a:gd name="connsiteX14501" fmla="*/ 5563321 w 12192439"/>
              <a:gd name="connsiteY14501" fmla="*/ 3703125 h 6839191"/>
              <a:gd name="connsiteX14502" fmla="*/ 5551254 w 12192439"/>
              <a:gd name="connsiteY14502" fmla="*/ 3679891 h 6839191"/>
              <a:gd name="connsiteX14503" fmla="*/ 5550596 w 12192439"/>
              <a:gd name="connsiteY14503" fmla="*/ 3667627 h 6839191"/>
              <a:gd name="connsiteX14504" fmla="*/ 5559241 w 12192439"/>
              <a:gd name="connsiteY14504" fmla="*/ 3674011 h 6839191"/>
              <a:gd name="connsiteX14505" fmla="*/ 5561105 w 12192439"/>
              <a:gd name="connsiteY14505" fmla="*/ 3685529 h 6839191"/>
              <a:gd name="connsiteX14506" fmla="*/ 5551254 w 12192439"/>
              <a:gd name="connsiteY14506" fmla="*/ 3679891 h 6839191"/>
              <a:gd name="connsiteX14507" fmla="*/ 5550223 w 12192439"/>
              <a:gd name="connsiteY14507" fmla="*/ 3662887 h 6839191"/>
              <a:gd name="connsiteX14508" fmla="*/ 5549126 w 12192439"/>
              <a:gd name="connsiteY14508" fmla="*/ 3652181 h 6839191"/>
              <a:gd name="connsiteX14509" fmla="*/ 5556037 w 12192439"/>
              <a:gd name="connsiteY14509" fmla="*/ 3658653 h 6839191"/>
              <a:gd name="connsiteX14510" fmla="*/ 5558231 w 12192439"/>
              <a:gd name="connsiteY14510" fmla="*/ 3668636 h 6839191"/>
              <a:gd name="connsiteX14511" fmla="*/ 5550223 w 12192439"/>
              <a:gd name="connsiteY14511" fmla="*/ 3662887 h 6839191"/>
              <a:gd name="connsiteX14512" fmla="*/ 5546823 w 12192439"/>
              <a:gd name="connsiteY14512" fmla="*/ 3660540 h 6839191"/>
              <a:gd name="connsiteX14513" fmla="*/ 5537762 w 12192439"/>
              <a:gd name="connsiteY14513" fmla="*/ 3654660 h 6839191"/>
              <a:gd name="connsiteX14514" fmla="*/ 5537586 w 12192439"/>
              <a:gd name="connsiteY14514" fmla="*/ 3642396 h 6839191"/>
              <a:gd name="connsiteX14515" fmla="*/ 5545507 w 12192439"/>
              <a:gd name="connsiteY14515" fmla="*/ 3649000 h 6839191"/>
              <a:gd name="connsiteX14516" fmla="*/ 5546823 w 12192439"/>
              <a:gd name="connsiteY14516" fmla="*/ 3660540 h 6839191"/>
              <a:gd name="connsiteX14517" fmla="*/ 5534668 w 12192439"/>
              <a:gd name="connsiteY14517" fmla="*/ 3652751 h 6839191"/>
              <a:gd name="connsiteX14518" fmla="*/ 5524773 w 12192439"/>
              <a:gd name="connsiteY14518" fmla="*/ 3646893 h 6839191"/>
              <a:gd name="connsiteX14519" fmla="*/ 5525585 w 12192439"/>
              <a:gd name="connsiteY14519" fmla="*/ 3633334 h 6839191"/>
              <a:gd name="connsiteX14520" fmla="*/ 5534383 w 12192439"/>
              <a:gd name="connsiteY14520" fmla="*/ 3639872 h 6839191"/>
              <a:gd name="connsiteX14521" fmla="*/ 5534668 w 12192439"/>
              <a:gd name="connsiteY14521" fmla="*/ 3652751 h 6839191"/>
              <a:gd name="connsiteX14522" fmla="*/ 5522799 w 12192439"/>
              <a:gd name="connsiteY14522" fmla="*/ 3627038 h 6839191"/>
              <a:gd name="connsiteX14523" fmla="*/ 5513474 w 12192439"/>
              <a:gd name="connsiteY14523" fmla="*/ 3620894 h 6839191"/>
              <a:gd name="connsiteX14524" fmla="*/ 5514549 w 12192439"/>
              <a:gd name="connsiteY14524" fmla="*/ 3607379 h 6839191"/>
              <a:gd name="connsiteX14525" fmla="*/ 5522820 w 12192439"/>
              <a:gd name="connsiteY14525" fmla="*/ 3614181 h 6839191"/>
              <a:gd name="connsiteX14526" fmla="*/ 5522799 w 12192439"/>
              <a:gd name="connsiteY14526" fmla="*/ 3627038 h 6839191"/>
              <a:gd name="connsiteX14527" fmla="*/ 5511938 w 12192439"/>
              <a:gd name="connsiteY14527" fmla="*/ 3600995 h 6839191"/>
              <a:gd name="connsiteX14528" fmla="*/ 5503140 w 12192439"/>
              <a:gd name="connsiteY14528" fmla="*/ 3594610 h 6839191"/>
              <a:gd name="connsiteX14529" fmla="*/ 5504347 w 12192439"/>
              <a:gd name="connsiteY14529" fmla="*/ 3581161 h 6839191"/>
              <a:gd name="connsiteX14530" fmla="*/ 5512157 w 12192439"/>
              <a:gd name="connsiteY14530" fmla="*/ 3588204 h 6839191"/>
              <a:gd name="connsiteX14531" fmla="*/ 5511938 w 12192439"/>
              <a:gd name="connsiteY14531" fmla="*/ 3600995 h 6839191"/>
              <a:gd name="connsiteX14532" fmla="*/ 5501912 w 12192439"/>
              <a:gd name="connsiteY14532" fmla="*/ 3574733 h 6839191"/>
              <a:gd name="connsiteX14533" fmla="*/ 5493552 w 12192439"/>
              <a:gd name="connsiteY14533" fmla="*/ 3568063 h 6839191"/>
              <a:gd name="connsiteX14534" fmla="*/ 5494825 w 12192439"/>
              <a:gd name="connsiteY14534" fmla="*/ 3554724 h 6839191"/>
              <a:gd name="connsiteX14535" fmla="*/ 5502263 w 12192439"/>
              <a:gd name="connsiteY14535" fmla="*/ 3561964 h 6839191"/>
              <a:gd name="connsiteX14536" fmla="*/ 5501912 w 12192439"/>
              <a:gd name="connsiteY14536" fmla="*/ 3574733 h 6839191"/>
              <a:gd name="connsiteX14537" fmla="*/ 5495111 w 12192439"/>
              <a:gd name="connsiteY14537" fmla="*/ 3550511 h 6839191"/>
              <a:gd name="connsiteX14538" fmla="*/ 5495637 w 12192439"/>
              <a:gd name="connsiteY14538" fmla="*/ 3538488 h 6839191"/>
              <a:gd name="connsiteX14539" fmla="*/ 5501824 w 12192439"/>
              <a:gd name="connsiteY14539" fmla="*/ 3545794 h 6839191"/>
              <a:gd name="connsiteX14540" fmla="*/ 5502241 w 12192439"/>
              <a:gd name="connsiteY14540" fmla="*/ 3557291 h 6839191"/>
              <a:gd name="connsiteX14541" fmla="*/ 5495111 w 12192439"/>
              <a:gd name="connsiteY14541" fmla="*/ 3550511 h 6839191"/>
              <a:gd name="connsiteX14542" fmla="*/ 5492543 w 12192439"/>
              <a:gd name="connsiteY14542" fmla="*/ 3548208 h 6839191"/>
              <a:gd name="connsiteX14543" fmla="*/ 5484535 w 12192439"/>
              <a:gd name="connsiteY14543" fmla="*/ 3541362 h 6839191"/>
              <a:gd name="connsiteX14544" fmla="*/ 5485852 w 12192439"/>
              <a:gd name="connsiteY14544" fmla="*/ 3528067 h 6839191"/>
              <a:gd name="connsiteX14545" fmla="*/ 5492938 w 12192439"/>
              <a:gd name="connsiteY14545" fmla="*/ 3535461 h 6839191"/>
              <a:gd name="connsiteX14546" fmla="*/ 5492543 w 12192439"/>
              <a:gd name="connsiteY14546" fmla="*/ 3548208 h 6839191"/>
              <a:gd name="connsiteX14547" fmla="*/ 5486159 w 12192439"/>
              <a:gd name="connsiteY14547" fmla="*/ 3523898 h 6839191"/>
              <a:gd name="connsiteX14548" fmla="*/ 5486707 w 12192439"/>
              <a:gd name="connsiteY14548" fmla="*/ 3511875 h 6839191"/>
              <a:gd name="connsiteX14549" fmla="*/ 5492631 w 12192439"/>
              <a:gd name="connsiteY14549" fmla="*/ 3519357 h 6839191"/>
              <a:gd name="connsiteX14550" fmla="*/ 5492960 w 12192439"/>
              <a:gd name="connsiteY14550" fmla="*/ 3530831 h 6839191"/>
              <a:gd name="connsiteX14551" fmla="*/ 5486159 w 12192439"/>
              <a:gd name="connsiteY14551" fmla="*/ 3523898 h 6839191"/>
              <a:gd name="connsiteX14552" fmla="*/ 5483680 w 12192439"/>
              <a:gd name="connsiteY14552" fmla="*/ 3521463 h 6839191"/>
              <a:gd name="connsiteX14553" fmla="*/ 5476725 w 12192439"/>
              <a:gd name="connsiteY14553" fmla="*/ 3515012 h 6839191"/>
              <a:gd name="connsiteX14554" fmla="*/ 5476023 w 12192439"/>
              <a:gd name="connsiteY14554" fmla="*/ 3514420 h 6839191"/>
              <a:gd name="connsiteX14555" fmla="*/ 5477339 w 12192439"/>
              <a:gd name="connsiteY14555" fmla="*/ 3501212 h 6839191"/>
              <a:gd name="connsiteX14556" fmla="*/ 5484141 w 12192439"/>
              <a:gd name="connsiteY14556" fmla="*/ 3508826 h 6839191"/>
              <a:gd name="connsiteX14557" fmla="*/ 5483680 w 12192439"/>
              <a:gd name="connsiteY14557" fmla="*/ 3521463 h 6839191"/>
              <a:gd name="connsiteX14558" fmla="*/ 5475277 w 12192439"/>
              <a:gd name="connsiteY14558" fmla="*/ 3494630 h 6839191"/>
              <a:gd name="connsiteX14559" fmla="*/ 5471876 w 12192439"/>
              <a:gd name="connsiteY14559" fmla="*/ 3491142 h 6839191"/>
              <a:gd name="connsiteX14560" fmla="*/ 5467905 w 12192439"/>
              <a:gd name="connsiteY14560" fmla="*/ 3487368 h 6839191"/>
              <a:gd name="connsiteX14561" fmla="*/ 5469221 w 12192439"/>
              <a:gd name="connsiteY14561" fmla="*/ 3474182 h 6839191"/>
              <a:gd name="connsiteX14562" fmla="*/ 5475738 w 12192439"/>
              <a:gd name="connsiteY14562" fmla="*/ 3481949 h 6839191"/>
              <a:gd name="connsiteX14563" fmla="*/ 5475277 w 12192439"/>
              <a:gd name="connsiteY14563" fmla="*/ 3494630 h 6839191"/>
              <a:gd name="connsiteX14564" fmla="*/ 5469506 w 12192439"/>
              <a:gd name="connsiteY14564" fmla="*/ 3470036 h 6839191"/>
              <a:gd name="connsiteX14565" fmla="*/ 5470077 w 12192439"/>
              <a:gd name="connsiteY14565" fmla="*/ 3458079 h 6839191"/>
              <a:gd name="connsiteX14566" fmla="*/ 5475540 w 12192439"/>
              <a:gd name="connsiteY14566" fmla="*/ 3465845 h 6839191"/>
              <a:gd name="connsiteX14567" fmla="*/ 5475781 w 12192439"/>
              <a:gd name="connsiteY14567" fmla="*/ 3477298 h 6839191"/>
              <a:gd name="connsiteX14568" fmla="*/ 5469506 w 12192439"/>
              <a:gd name="connsiteY14568" fmla="*/ 3470036 h 6839191"/>
              <a:gd name="connsiteX14569" fmla="*/ 5467247 w 12192439"/>
              <a:gd name="connsiteY14569" fmla="*/ 3467513 h 6839191"/>
              <a:gd name="connsiteX14570" fmla="*/ 5467006 w 12192439"/>
              <a:gd name="connsiteY14570" fmla="*/ 3467271 h 6839191"/>
              <a:gd name="connsiteX14571" fmla="*/ 5460138 w 12192439"/>
              <a:gd name="connsiteY14571" fmla="*/ 3460185 h 6839191"/>
              <a:gd name="connsiteX14572" fmla="*/ 5461411 w 12192439"/>
              <a:gd name="connsiteY14572" fmla="*/ 3447021 h 6839191"/>
              <a:gd name="connsiteX14573" fmla="*/ 5467707 w 12192439"/>
              <a:gd name="connsiteY14573" fmla="*/ 3454941 h 6839191"/>
              <a:gd name="connsiteX14574" fmla="*/ 5467247 w 12192439"/>
              <a:gd name="connsiteY14574" fmla="*/ 3467513 h 6839191"/>
              <a:gd name="connsiteX14575" fmla="*/ 5462157 w 12192439"/>
              <a:gd name="connsiteY14575" fmla="*/ 3443401 h 6839191"/>
              <a:gd name="connsiteX14576" fmla="*/ 5461696 w 12192439"/>
              <a:gd name="connsiteY14576" fmla="*/ 3442874 h 6839191"/>
              <a:gd name="connsiteX14577" fmla="*/ 5462244 w 12192439"/>
              <a:gd name="connsiteY14577" fmla="*/ 3430961 h 6839191"/>
              <a:gd name="connsiteX14578" fmla="*/ 5467554 w 12192439"/>
              <a:gd name="connsiteY14578" fmla="*/ 3438881 h 6839191"/>
              <a:gd name="connsiteX14579" fmla="*/ 5467773 w 12192439"/>
              <a:gd name="connsiteY14579" fmla="*/ 3450290 h 6839191"/>
              <a:gd name="connsiteX14580" fmla="*/ 5462157 w 12192439"/>
              <a:gd name="connsiteY14580" fmla="*/ 3443401 h 6839191"/>
              <a:gd name="connsiteX14581" fmla="*/ 5459524 w 12192439"/>
              <a:gd name="connsiteY14581" fmla="*/ 3440395 h 6839191"/>
              <a:gd name="connsiteX14582" fmla="*/ 5452569 w 12192439"/>
              <a:gd name="connsiteY14582" fmla="*/ 3432782 h 6839191"/>
              <a:gd name="connsiteX14583" fmla="*/ 5453820 w 12192439"/>
              <a:gd name="connsiteY14583" fmla="*/ 3419662 h 6839191"/>
              <a:gd name="connsiteX14584" fmla="*/ 5455092 w 12192439"/>
              <a:gd name="connsiteY14584" fmla="*/ 3421219 h 6839191"/>
              <a:gd name="connsiteX14585" fmla="*/ 5460007 w 12192439"/>
              <a:gd name="connsiteY14585" fmla="*/ 3427823 h 6839191"/>
              <a:gd name="connsiteX14586" fmla="*/ 5459524 w 12192439"/>
              <a:gd name="connsiteY14586" fmla="*/ 3440395 h 6839191"/>
              <a:gd name="connsiteX14587" fmla="*/ 5452196 w 12192439"/>
              <a:gd name="connsiteY14587" fmla="*/ 3413189 h 6839191"/>
              <a:gd name="connsiteX14588" fmla="*/ 5445263 w 12192439"/>
              <a:gd name="connsiteY14588" fmla="*/ 3405269 h 6839191"/>
              <a:gd name="connsiteX14589" fmla="*/ 5446491 w 12192439"/>
              <a:gd name="connsiteY14589" fmla="*/ 3392149 h 6839191"/>
              <a:gd name="connsiteX14590" fmla="*/ 5450221 w 12192439"/>
              <a:gd name="connsiteY14590" fmla="*/ 3397173 h 6839191"/>
              <a:gd name="connsiteX14591" fmla="*/ 5452657 w 12192439"/>
              <a:gd name="connsiteY14591" fmla="*/ 3400706 h 6839191"/>
              <a:gd name="connsiteX14592" fmla="*/ 5452196 w 12192439"/>
              <a:gd name="connsiteY14592" fmla="*/ 3413189 h 6839191"/>
              <a:gd name="connsiteX14593" fmla="*/ 5452415 w 12192439"/>
              <a:gd name="connsiteY14593" fmla="*/ 3395615 h 6839191"/>
              <a:gd name="connsiteX14594" fmla="*/ 5446777 w 12192439"/>
              <a:gd name="connsiteY14594" fmla="*/ 3388090 h 6839191"/>
              <a:gd name="connsiteX14595" fmla="*/ 5447304 w 12192439"/>
              <a:gd name="connsiteY14595" fmla="*/ 3376199 h 6839191"/>
              <a:gd name="connsiteX14596" fmla="*/ 5452525 w 12192439"/>
              <a:gd name="connsiteY14596" fmla="*/ 3384755 h 6839191"/>
              <a:gd name="connsiteX14597" fmla="*/ 5452701 w 12192439"/>
              <a:gd name="connsiteY14597" fmla="*/ 3396054 h 6839191"/>
              <a:gd name="connsiteX14598" fmla="*/ 5452415 w 12192439"/>
              <a:gd name="connsiteY14598" fmla="*/ 3395615 h 6839191"/>
              <a:gd name="connsiteX14599" fmla="*/ 5444978 w 12192439"/>
              <a:gd name="connsiteY14599" fmla="*/ 3385830 h 6839191"/>
              <a:gd name="connsiteX14600" fmla="*/ 5438220 w 12192439"/>
              <a:gd name="connsiteY14600" fmla="*/ 3377713 h 6839191"/>
              <a:gd name="connsiteX14601" fmla="*/ 5439405 w 12192439"/>
              <a:gd name="connsiteY14601" fmla="*/ 3364549 h 6839191"/>
              <a:gd name="connsiteX14602" fmla="*/ 5445351 w 12192439"/>
              <a:gd name="connsiteY14602" fmla="*/ 3373149 h 6839191"/>
              <a:gd name="connsiteX14603" fmla="*/ 5445438 w 12192439"/>
              <a:gd name="connsiteY14603" fmla="*/ 3373281 h 6839191"/>
              <a:gd name="connsiteX14604" fmla="*/ 5444978 w 12192439"/>
              <a:gd name="connsiteY14604" fmla="*/ 3385830 h 6839191"/>
              <a:gd name="connsiteX14605" fmla="*/ 5437979 w 12192439"/>
              <a:gd name="connsiteY14605" fmla="*/ 3358296 h 6839191"/>
              <a:gd name="connsiteX14606" fmla="*/ 5431353 w 12192439"/>
              <a:gd name="connsiteY14606" fmla="*/ 3349959 h 6839191"/>
              <a:gd name="connsiteX14607" fmla="*/ 5432516 w 12192439"/>
              <a:gd name="connsiteY14607" fmla="*/ 3336861 h 6839191"/>
              <a:gd name="connsiteX14608" fmla="*/ 5438396 w 12192439"/>
              <a:gd name="connsiteY14608" fmla="*/ 3345790 h 6839191"/>
              <a:gd name="connsiteX14609" fmla="*/ 5437979 w 12192439"/>
              <a:gd name="connsiteY14609" fmla="*/ 3358296 h 6839191"/>
              <a:gd name="connsiteX14610" fmla="*/ 5431177 w 12192439"/>
              <a:gd name="connsiteY14610" fmla="*/ 3330717 h 6839191"/>
              <a:gd name="connsiteX14611" fmla="*/ 5424727 w 12192439"/>
              <a:gd name="connsiteY14611" fmla="*/ 3322271 h 6839191"/>
              <a:gd name="connsiteX14612" fmla="*/ 5425802 w 12192439"/>
              <a:gd name="connsiteY14612" fmla="*/ 3309129 h 6839191"/>
              <a:gd name="connsiteX14613" fmla="*/ 5431550 w 12192439"/>
              <a:gd name="connsiteY14613" fmla="*/ 3318168 h 6839191"/>
              <a:gd name="connsiteX14614" fmla="*/ 5431177 w 12192439"/>
              <a:gd name="connsiteY14614" fmla="*/ 3330717 h 6839191"/>
              <a:gd name="connsiteX14615" fmla="*/ 5426043 w 12192439"/>
              <a:gd name="connsiteY14615" fmla="*/ 3305223 h 6839191"/>
              <a:gd name="connsiteX14616" fmla="*/ 5426483 w 12192439"/>
              <a:gd name="connsiteY14616" fmla="*/ 3293244 h 6839191"/>
              <a:gd name="connsiteX14617" fmla="*/ 5430805 w 12192439"/>
              <a:gd name="connsiteY14617" fmla="*/ 3301099 h 6839191"/>
              <a:gd name="connsiteX14618" fmla="*/ 5431353 w 12192439"/>
              <a:gd name="connsiteY14618" fmla="*/ 3302195 h 6839191"/>
              <a:gd name="connsiteX14619" fmla="*/ 5431594 w 12192439"/>
              <a:gd name="connsiteY14619" fmla="*/ 3313670 h 6839191"/>
              <a:gd name="connsiteX14620" fmla="*/ 5426043 w 12192439"/>
              <a:gd name="connsiteY14620" fmla="*/ 3305223 h 6839191"/>
              <a:gd name="connsiteX14621" fmla="*/ 5424069 w 12192439"/>
              <a:gd name="connsiteY14621" fmla="*/ 3302371 h 6839191"/>
              <a:gd name="connsiteX14622" fmla="*/ 5418189 w 12192439"/>
              <a:gd name="connsiteY14622" fmla="*/ 3294363 h 6839191"/>
              <a:gd name="connsiteX14623" fmla="*/ 5419220 w 12192439"/>
              <a:gd name="connsiteY14623" fmla="*/ 3281221 h 6839191"/>
              <a:gd name="connsiteX14624" fmla="*/ 5424464 w 12192439"/>
              <a:gd name="connsiteY14624" fmla="*/ 3289755 h 6839191"/>
              <a:gd name="connsiteX14625" fmla="*/ 5424069 w 12192439"/>
              <a:gd name="connsiteY14625" fmla="*/ 3302371 h 6839191"/>
              <a:gd name="connsiteX14626" fmla="*/ 5424486 w 12192439"/>
              <a:gd name="connsiteY14626" fmla="*/ 3285302 h 6839191"/>
              <a:gd name="connsiteX14627" fmla="*/ 5419461 w 12192439"/>
              <a:gd name="connsiteY14627" fmla="*/ 3277382 h 6839191"/>
              <a:gd name="connsiteX14628" fmla="*/ 5419857 w 12192439"/>
              <a:gd name="connsiteY14628" fmla="*/ 3265293 h 6839191"/>
              <a:gd name="connsiteX14629" fmla="*/ 5424289 w 12192439"/>
              <a:gd name="connsiteY14629" fmla="*/ 3273783 h 6839191"/>
              <a:gd name="connsiteX14630" fmla="*/ 5424486 w 12192439"/>
              <a:gd name="connsiteY14630" fmla="*/ 3285302 h 6839191"/>
              <a:gd name="connsiteX14631" fmla="*/ 5417553 w 12192439"/>
              <a:gd name="connsiteY14631" fmla="*/ 3274485 h 6839191"/>
              <a:gd name="connsiteX14632" fmla="*/ 5315708 w 12192439"/>
              <a:gd name="connsiteY14632" fmla="*/ 3180363 h 6839191"/>
              <a:gd name="connsiteX14633" fmla="*/ 5142624 w 12192439"/>
              <a:gd name="connsiteY14633" fmla="*/ 3108598 h 6839191"/>
              <a:gd name="connsiteX14634" fmla="*/ 4768044 w 12192439"/>
              <a:gd name="connsiteY14634" fmla="*/ 3052081 h 6839191"/>
              <a:gd name="connsiteX14635" fmla="*/ 3553144 w 12192439"/>
              <a:gd name="connsiteY14635" fmla="*/ 3043480 h 6839191"/>
              <a:gd name="connsiteX14636" fmla="*/ 3492042 w 12192439"/>
              <a:gd name="connsiteY14636" fmla="*/ 3045279 h 6839191"/>
              <a:gd name="connsiteX14637" fmla="*/ 3407792 w 12192439"/>
              <a:gd name="connsiteY14637" fmla="*/ 3047693 h 6839191"/>
              <a:gd name="connsiteX14638" fmla="*/ 3456762 w 12192439"/>
              <a:gd name="connsiteY14638" fmla="*/ 2999535 h 6839191"/>
              <a:gd name="connsiteX14639" fmla="*/ 3468368 w 12192439"/>
              <a:gd name="connsiteY14639" fmla="*/ 2999228 h 6839191"/>
              <a:gd name="connsiteX14640" fmla="*/ 3514113 w 12192439"/>
              <a:gd name="connsiteY14640" fmla="*/ 2998065 h 6839191"/>
              <a:gd name="connsiteX14641" fmla="*/ 4759597 w 12192439"/>
              <a:gd name="connsiteY14641" fmla="*/ 3014827 h 6839191"/>
              <a:gd name="connsiteX14642" fmla="*/ 5136963 w 12192439"/>
              <a:gd name="connsiteY14642" fmla="*/ 3076522 h 6839191"/>
              <a:gd name="connsiteX14643" fmla="*/ 5417926 w 12192439"/>
              <a:gd name="connsiteY14643" fmla="*/ 3261782 h 6839191"/>
              <a:gd name="connsiteX14644" fmla="*/ 5417553 w 12192439"/>
              <a:gd name="connsiteY14644" fmla="*/ 3274485 h 6839191"/>
              <a:gd name="connsiteX14645" fmla="*/ 5311781 w 12192439"/>
              <a:gd name="connsiteY14645" fmla="*/ 3150437 h 6839191"/>
              <a:gd name="connsiteX14646" fmla="*/ 5137600 w 12192439"/>
              <a:gd name="connsiteY14646" fmla="*/ 3074394 h 6839191"/>
              <a:gd name="connsiteX14647" fmla="*/ 4759817 w 12192439"/>
              <a:gd name="connsiteY14647" fmla="*/ 3012633 h 6839191"/>
              <a:gd name="connsiteX14648" fmla="*/ 3514069 w 12192439"/>
              <a:gd name="connsiteY14648" fmla="*/ 2995849 h 6839191"/>
              <a:gd name="connsiteX14649" fmla="*/ 3468303 w 12192439"/>
              <a:gd name="connsiteY14649" fmla="*/ 2997034 h 6839191"/>
              <a:gd name="connsiteX14650" fmla="*/ 3459110 w 12192439"/>
              <a:gd name="connsiteY14650" fmla="*/ 2997253 h 6839191"/>
              <a:gd name="connsiteX14651" fmla="*/ 3509462 w 12192439"/>
              <a:gd name="connsiteY14651" fmla="*/ 2949402 h 6839191"/>
              <a:gd name="connsiteX14652" fmla="*/ 4751348 w 12192439"/>
              <a:gd name="connsiteY14652" fmla="*/ 2975269 h 6839191"/>
              <a:gd name="connsiteX14653" fmla="*/ 5131764 w 12192439"/>
              <a:gd name="connsiteY14653" fmla="*/ 3042296 h 6839191"/>
              <a:gd name="connsiteX14654" fmla="*/ 5417751 w 12192439"/>
              <a:gd name="connsiteY14654" fmla="*/ 3245898 h 6839191"/>
              <a:gd name="connsiteX14655" fmla="*/ 5417948 w 12192439"/>
              <a:gd name="connsiteY14655" fmla="*/ 3257416 h 6839191"/>
              <a:gd name="connsiteX14656" fmla="*/ 5311781 w 12192439"/>
              <a:gd name="connsiteY14656" fmla="*/ 3150437 h 6839191"/>
              <a:gd name="connsiteX14657" fmla="*/ 3451409 w 12192439"/>
              <a:gd name="connsiteY14657" fmla="*/ 2997450 h 6839191"/>
              <a:gd name="connsiteX14658" fmla="*/ 3406235 w 12192439"/>
              <a:gd name="connsiteY14658" fmla="*/ 2998591 h 6839191"/>
              <a:gd name="connsiteX14659" fmla="*/ 3456543 w 12192439"/>
              <a:gd name="connsiteY14659" fmla="*/ 2950587 h 6839191"/>
              <a:gd name="connsiteX14660" fmla="*/ 3477912 w 12192439"/>
              <a:gd name="connsiteY14660" fmla="*/ 2950126 h 6839191"/>
              <a:gd name="connsiteX14661" fmla="*/ 3501695 w 12192439"/>
              <a:gd name="connsiteY14661" fmla="*/ 2949578 h 6839191"/>
              <a:gd name="connsiteX14662" fmla="*/ 3451409 w 12192439"/>
              <a:gd name="connsiteY14662" fmla="*/ 2997450 h 6839191"/>
              <a:gd name="connsiteX14663" fmla="*/ 3482893 w 12192439"/>
              <a:gd name="connsiteY14663" fmla="*/ 2919213 h 6839191"/>
              <a:gd name="connsiteX14664" fmla="*/ 3451190 w 12192439"/>
              <a:gd name="connsiteY14664" fmla="*/ 2948590 h 6839191"/>
              <a:gd name="connsiteX14665" fmla="*/ 3444893 w 12192439"/>
              <a:gd name="connsiteY14665" fmla="*/ 2948744 h 6839191"/>
              <a:gd name="connsiteX14666" fmla="*/ 3405730 w 12192439"/>
              <a:gd name="connsiteY14666" fmla="*/ 2949600 h 6839191"/>
              <a:gd name="connsiteX14667" fmla="*/ 3457530 w 12192439"/>
              <a:gd name="connsiteY14667" fmla="*/ 2901749 h 6839191"/>
              <a:gd name="connsiteX14668" fmla="*/ 3459724 w 12192439"/>
              <a:gd name="connsiteY14668" fmla="*/ 2901705 h 6839191"/>
              <a:gd name="connsiteX14669" fmla="*/ 3502858 w 12192439"/>
              <a:gd name="connsiteY14669" fmla="*/ 2900893 h 6839191"/>
              <a:gd name="connsiteX14670" fmla="*/ 3482893 w 12192439"/>
              <a:gd name="connsiteY14670" fmla="*/ 2919213 h 6839191"/>
              <a:gd name="connsiteX14671" fmla="*/ 3456323 w 12192439"/>
              <a:gd name="connsiteY14671" fmla="*/ 2896110 h 6839191"/>
              <a:gd name="connsiteX14672" fmla="*/ 3452221 w 12192439"/>
              <a:gd name="connsiteY14672" fmla="*/ 2899840 h 6839191"/>
              <a:gd name="connsiteX14673" fmla="*/ 3420320 w 12192439"/>
              <a:gd name="connsiteY14673" fmla="*/ 2900432 h 6839191"/>
              <a:gd name="connsiteX14674" fmla="*/ 3406366 w 12192439"/>
              <a:gd name="connsiteY14674" fmla="*/ 2900695 h 6839191"/>
              <a:gd name="connsiteX14675" fmla="*/ 3433023 w 12192439"/>
              <a:gd name="connsiteY14675" fmla="*/ 2876649 h 6839191"/>
              <a:gd name="connsiteX14676" fmla="*/ 3459636 w 12192439"/>
              <a:gd name="connsiteY14676" fmla="*/ 2853020 h 6839191"/>
              <a:gd name="connsiteX14677" fmla="*/ 3505206 w 12192439"/>
              <a:gd name="connsiteY14677" fmla="*/ 2852318 h 6839191"/>
              <a:gd name="connsiteX14678" fmla="*/ 3456323 w 12192439"/>
              <a:gd name="connsiteY14678" fmla="*/ 2896110 h 6839191"/>
              <a:gd name="connsiteX14679" fmla="*/ 3429754 w 12192439"/>
              <a:gd name="connsiteY14679" fmla="*/ 2872985 h 6839191"/>
              <a:gd name="connsiteX14680" fmla="*/ 3398951 w 12192439"/>
              <a:gd name="connsiteY14680" fmla="*/ 2900827 h 6839191"/>
              <a:gd name="connsiteX14681" fmla="*/ 3352657 w 12192439"/>
              <a:gd name="connsiteY14681" fmla="*/ 2901661 h 6839191"/>
              <a:gd name="connsiteX14682" fmla="*/ 3405950 w 12192439"/>
              <a:gd name="connsiteY14682" fmla="*/ 2853854 h 6839191"/>
              <a:gd name="connsiteX14683" fmla="*/ 3441514 w 12192439"/>
              <a:gd name="connsiteY14683" fmla="*/ 2853305 h 6839191"/>
              <a:gd name="connsiteX14684" fmla="*/ 3452089 w 12192439"/>
              <a:gd name="connsiteY14684" fmla="*/ 2853152 h 6839191"/>
              <a:gd name="connsiteX14685" fmla="*/ 3429754 w 12192439"/>
              <a:gd name="connsiteY14685" fmla="*/ 2872985 h 6839191"/>
              <a:gd name="connsiteX14686" fmla="*/ 3441492 w 12192439"/>
              <a:gd name="connsiteY14686" fmla="*/ 2851375 h 6839191"/>
              <a:gd name="connsiteX14687" fmla="*/ 3408187 w 12192439"/>
              <a:gd name="connsiteY14687" fmla="*/ 2851901 h 6839191"/>
              <a:gd name="connsiteX14688" fmla="*/ 3462774 w 12192439"/>
              <a:gd name="connsiteY14688" fmla="*/ 2804423 h 6839191"/>
              <a:gd name="connsiteX14689" fmla="*/ 3508519 w 12192439"/>
              <a:gd name="connsiteY14689" fmla="*/ 2803897 h 6839191"/>
              <a:gd name="connsiteX14690" fmla="*/ 3454305 w 12192439"/>
              <a:gd name="connsiteY14690" fmla="*/ 2851177 h 6839191"/>
              <a:gd name="connsiteX14691" fmla="*/ 3441492 w 12192439"/>
              <a:gd name="connsiteY14691" fmla="*/ 2851375 h 6839191"/>
              <a:gd name="connsiteX14692" fmla="*/ 3464924 w 12192439"/>
              <a:gd name="connsiteY14692" fmla="*/ 2802580 h 6839191"/>
              <a:gd name="connsiteX14693" fmla="*/ 3520344 w 12192439"/>
              <a:gd name="connsiteY14693" fmla="*/ 2755585 h 6839191"/>
              <a:gd name="connsiteX14694" fmla="*/ 3565584 w 12192439"/>
              <a:gd name="connsiteY14694" fmla="*/ 2755322 h 6839191"/>
              <a:gd name="connsiteX14695" fmla="*/ 3510647 w 12192439"/>
              <a:gd name="connsiteY14695" fmla="*/ 2802032 h 6839191"/>
              <a:gd name="connsiteX14696" fmla="*/ 3464924 w 12192439"/>
              <a:gd name="connsiteY14696" fmla="*/ 2802580 h 6839191"/>
              <a:gd name="connsiteX14697" fmla="*/ 3522428 w 12192439"/>
              <a:gd name="connsiteY14697" fmla="*/ 2753852 h 6839191"/>
              <a:gd name="connsiteX14698" fmla="*/ 4195786 w 12192439"/>
              <a:gd name="connsiteY14698" fmla="*/ 2253381 h 6839191"/>
              <a:gd name="connsiteX14699" fmla="*/ 4748562 w 12192439"/>
              <a:gd name="connsiteY14699" fmla="*/ 1894718 h 6839191"/>
              <a:gd name="connsiteX14700" fmla="*/ 5541842 w 12192439"/>
              <a:gd name="connsiteY14700" fmla="*/ 1369506 h 6839191"/>
              <a:gd name="connsiteX14701" fmla="*/ 5581510 w 12192439"/>
              <a:gd name="connsiteY14701" fmla="*/ 1341596 h 6839191"/>
              <a:gd name="connsiteX14702" fmla="*/ 5869317 w 12192439"/>
              <a:gd name="connsiteY14702" fmla="*/ 1103765 h 6839191"/>
              <a:gd name="connsiteX14703" fmla="*/ 5959183 w 12192439"/>
              <a:gd name="connsiteY14703" fmla="*/ 836002 h 6839191"/>
              <a:gd name="connsiteX14704" fmla="*/ 5719863 w 12192439"/>
              <a:gd name="connsiteY14704" fmla="*/ 638458 h 6839191"/>
              <a:gd name="connsiteX14705" fmla="*/ 5614135 w 12192439"/>
              <a:gd name="connsiteY14705" fmla="*/ 600743 h 6839191"/>
              <a:gd name="connsiteX14706" fmla="*/ 5116252 w 12192439"/>
              <a:gd name="connsiteY14706" fmla="*/ 497072 h 6839191"/>
              <a:gd name="connsiteX14707" fmla="*/ 4969452 w 12192439"/>
              <a:gd name="connsiteY14707" fmla="*/ 476251 h 6839191"/>
              <a:gd name="connsiteX14708" fmla="*/ 4109891 w 12192439"/>
              <a:gd name="connsiteY14708" fmla="*/ 391838 h 6839191"/>
              <a:gd name="connsiteX14709" fmla="*/ 3218736 w 12192439"/>
              <a:gd name="connsiteY14709" fmla="*/ 346076 h 6839191"/>
              <a:gd name="connsiteX14710" fmla="*/ 2987995 w 12192439"/>
              <a:gd name="connsiteY14710" fmla="*/ 336119 h 6839191"/>
              <a:gd name="connsiteX14711" fmla="*/ 2705255 w 12192439"/>
              <a:gd name="connsiteY14711" fmla="*/ 323466 h 6839191"/>
              <a:gd name="connsiteX14712" fmla="*/ 2724716 w 12192439"/>
              <a:gd name="connsiteY14712" fmla="*/ 313295 h 6839191"/>
              <a:gd name="connsiteX14713" fmla="*/ 2808921 w 12192439"/>
              <a:gd name="connsiteY14713" fmla="*/ 316996 h 6839191"/>
              <a:gd name="connsiteX14714" fmla="*/ 2995388 w 12192439"/>
              <a:gd name="connsiteY14714" fmla="*/ 325215 h 6839191"/>
              <a:gd name="connsiteX14715" fmla="*/ 3181153 w 12192439"/>
              <a:gd name="connsiteY14715" fmla="*/ 333313 h 6839191"/>
              <a:gd name="connsiteX14716" fmla="*/ 4128496 w 12192439"/>
              <a:gd name="connsiteY14716" fmla="*/ 382924 h 6839191"/>
              <a:gd name="connsiteX14717" fmla="*/ 4996373 w 12192439"/>
              <a:gd name="connsiteY14717" fmla="*/ 469880 h 6839191"/>
              <a:gd name="connsiteX14718" fmla="*/ 5144533 w 12192439"/>
              <a:gd name="connsiteY14718" fmla="*/ 491239 h 6839191"/>
              <a:gd name="connsiteX14719" fmla="*/ 5646649 w 12192439"/>
              <a:gd name="connsiteY14719" fmla="*/ 596493 h 6839191"/>
              <a:gd name="connsiteX14720" fmla="*/ 5753189 w 12192439"/>
              <a:gd name="connsiteY14720" fmla="*/ 634230 h 6839191"/>
              <a:gd name="connsiteX14721" fmla="*/ 5998258 w 12192439"/>
              <a:gd name="connsiteY14721" fmla="*/ 829104 h 6839191"/>
              <a:gd name="connsiteX14722" fmla="*/ 5911617 w 12192439"/>
              <a:gd name="connsiteY14722" fmla="*/ 1096683 h 6839191"/>
              <a:gd name="connsiteX14723" fmla="*/ 5620387 w 12192439"/>
              <a:gd name="connsiteY14723" fmla="*/ 1338654 h 6839191"/>
              <a:gd name="connsiteX14724" fmla="*/ 5582431 w 12192439"/>
              <a:gd name="connsiteY14724" fmla="*/ 1365475 h 6839191"/>
              <a:gd name="connsiteX14725" fmla="*/ 4782678 w 12192439"/>
              <a:gd name="connsiteY14725" fmla="*/ 1898534 h 6839191"/>
              <a:gd name="connsiteX14726" fmla="*/ 4225207 w 12192439"/>
              <a:gd name="connsiteY14726" fmla="*/ 2262376 h 6839191"/>
              <a:gd name="connsiteX14727" fmla="*/ 3567646 w 12192439"/>
              <a:gd name="connsiteY14727" fmla="*/ 2753589 h 6839191"/>
              <a:gd name="connsiteX14728" fmla="*/ 3522428 w 12192439"/>
              <a:gd name="connsiteY14728" fmla="*/ 2753852 h 6839191"/>
              <a:gd name="connsiteX14729" fmla="*/ 2701854 w 12192439"/>
              <a:gd name="connsiteY14729" fmla="*/ 323311 h 6839191"/>
              <a:gd name="connsiteX14730" fmla="*/ 2659467 w 12192439"/>
              <a:gd name="connsiteY14730" fmla="*/ 321373 h 6839191"/>
              <a:gd name="connsiteX14731" fmla="*/ 2677852 w 12192439"/>
              <a:gd name="connsiteY14731" fmla="*/ 311231 h 6839191"/>
              <a:gd name="connsiteX14732" fmla="*/ 2721271 w 12192439"/>
              <a:gd name="connsiteY14732" fmla="*/ 313144 h 6839191"/>
              <a:gd name="connsiteX14733" fmla="*/ 2701854 w 12192439"/>
              <a:gd name="connsiteY14733" fmla="*/ 323311 h 6839191"/>
              <a:gd name="connsiteX14734" fmla="*/ 2656000 w 12192439"/>
              <a:gd name="connsiteY14734" fmla="*/ 321213 h 6839191"/>
              <a:gd name="connsiteX14735" fmla="*/ 2613853 w 12192439"/>
              <a:gd name="connsiteY14735" fmla="*/ 319269 h 6839191"/>
              <a:gd name="connsiteX14736" fmla="*/ 2631076 w 12192439"/>
              <a:gd name="connsiteY14736" fmla="*/ 309162 h 6839191"/>
              <a:gd name="connsiteX14737" fmla="*/ 2674342 w 12192439"/>
              <a:gd name="connsiteY14737" fmla="*/ 311073 h 6839191"/>
              <a:gd name="connsiteX14738" fmla="*/ 2656000 w 12192439"/>
              <a:gd name="connsiteY14738" fmla="*/ 321213 h 6839191"/>
              <a:gd name="connsiteX14739" fmla="*/ 2610365 w 12192439"/>
              <a:gd name="connsiteY14739" fmla="*/ 319107 h 6839191"/>
              <a:gd name="connsiteX14740" fmla="*/ 2568460 w 12192439"/>
              <a:gd name="connsiteY14740" fmla="*/ 317154 h 6839191"/>
              <a:gd name="connsiteX14741" fmla="*/ 2584476 w 12192439"/>
              <a:gd name="connsiteY14741" fmla="*/ 307095 h 6839191"/>
              <a:gd name="connsiteX14742" fmla="*/ 2627544 w 12192439"/>
              <a:gd name="connsiteY14742" fmla="*/ 309006 h 6839191"/>
              <a:gd name="connsiteX14743" fmla="*/ 2610365 w 12192439"/>
              <a:gd name="connsiteY14743" fmla="*/ 319107 h 6839191"/>
              <a:gd name="connsiteX14744" fmla="*/ 2564949 w 12192439"/>
              <a:gd name="connsiteY14744" fmla="*/ 316990 h 6839191"/>
              <a:gd name="connsiteX14745" fmla="*/ 2523264 w 12192439"/>
              <a:gd name="connsiteY14745" fmla="*/ 315026 h 6839191"/>
              <a:gd name="connsiteX14746" fmla="*/ 2538007 w 12192439"/>
              <a:gd name="connsiteY14746" fmla="*/ 305022 h 6839191"/>
              <a:gd name="connsiteX14747" fmla="*/ 2580922 w 12192439"/>
              <a:gd name="connsiteY14747" fmla="*/ 306935 h 6839191"/>
              <a:gd name="connsiteX14748" fmla="*/ 2564949 w 12192439"/>
              <a:gd name="connsiteY14748" fmla="*/ 316990 h 6839191"/>
              <a:gd name="connsiteX14749" fmla="*/ 2519775 w 12192439"/>
              <a:gd name="connsiteY14749" fmla="*/ 314862 h 6839191"/>
              <a:gd name="connsiteX14750" fmla="*/ 2489432 w 12192439"/>
              <a:gd name="connsiteY14750" fmla="*/ 313416 h 6839191"/>
              <a:gd name="connsiteX14751" fmla="*/ 2478309 w 12192439"/>
              <a:gd name="connsiteY14751" fmla="*/ 312907 h 6839191"/>
              <a:gd name="connsiteX14752" fmla="*/ 2491736 w 12192439"/>
              <a:gd name="connsiteY14752" fmla="*/ 302946 h 6839191"/>
              <a:gd name="connsiteX14753" fmla="*/ 2534475 w 12192439"/>
              <a:gd name="connsiteY14753" fmla="*/ 304864 h 6839191"/>
              <a:gd name="connsiteX14754" fmla="*/ 2519775 w 12192439"/>
              <a:gd name="connsiteY14754" fmla="*/ 314862 h 6839191"/>
              <a:gd name="connsiteX14755" fmla="*/ 2474864 w 12192439"/>
              <a:gd name="connsiteY14755" fmla="*/ 312749 h 6839191"/>
              <a:gd name="connsiteX14756" fmla="*/ 2433617 w 12192439"/>
              <a:gd name="connsiteY14756" fmla="*/ 310814 h 6839191"/>
              <a:gd name="connsiteX14757" fmla="*/ 2445618 w 12192439"/>
              <a:gd name="connsiteY14757" fmla="*/ 300928 h 6839191"/>
              <a:gd name="connsiteX14758" fmla="*/ 2488226 w 12192439"/>
              <a:gd name="connsiteY14758" fmla="*/ 302795 h 6839191"/>
              <a:gd name="connsiteX14759" fmla="*/ 2474864 w 12192439"/>
              <a:gd name="connsiteY14759" fmla="*/ 312749 h 6839191"/>
              <a:gd name="connsiteX14760" fmla="*/ 2430239 w 12192439"/>
              <a:gd name="connsiteY14760" fmla="*/ 310651 h 6839191"/>
              <a:gd name="connsiteX14761" fmla="*/ 2389408 w 12192439"/>
              <a:gd name="connsiteY14761" fmla="*/ 308604 h 6839191"/>
              <a:gd name="connsiteX14762" fmla="*/ 2399918 w 12192439"/>
              <a:gd name="connsiteY14762" fmla="*/ 298830 h 6839191"/>
              <a:gd name="connsiteX14763" fmla="*/ 2442174 w 12192439"/>
              <a:gd name="connsiteY14763" fmla="*/ 300772 h 6839191"/>
              <a:gd name="connsiteX14764" fmla="*/ 2430239 w 12192439"/>
              <a:gd name="connsiteY14764" fmla="*/ 310651 h 6839191"/>
              <a:gd name="connsiteX14765" fmla="*/ 2386117 w 12192439"/>
              <a:gd name="connsiteY14765" fmla="*/ 308433 h 6839191"/>
              <a:gd name="connsiteX14766" fmla="*/ 2345836 w 12192439"/>
              <a:gd name="connsiteY14766" fmla="*/ 306215 h 6839191"/>
              <a:gd name="connsiteX14767" fmla="*/ 2354721 w 12192439"/>
              <a:gd name="connsiteY14767" fmla="*/ 296610 h 6839191"/>
              <a:gd name="connsiteX14768" fmla="*/ 2396561 w 12192439"/>
              <a:gd name="connsiteY14768" fmla="*/ 298670 h 6839191"/>
              <a:gd name="connsiteX14769" fmla="*/ 2386117 w 12192439"/>
              <a:gd name="connsiteY14769" fmla="*/ 308433 h 6839191"/>
              <a:gd name="connsiteX14770" fmla="*/ 2342632 w 12192439"/>
              <a:gd name="connsiteY14770" fmla="*/ 306031 h 6839191"/>
              <a:gd name="connsiteX14771" fmla="*/ 2302965 w 12192439"/>
              <a:gd name="connsiteY14771" fmla="*/ 303585 h 6839191"/>
              <a:gd name="connsiteX14772" fmla="*/ 2310161 w 12192439"/>
              <a:gd name="connsiteY14772" fmla="*/ 294216 h 6839191"/>
              <a:gd name="connsiteX14773" fmla="*/ 2351452 w 12192439"/>
              <a:gd name="connsiteY14773" fmla="*/ 296439 h 6839191"/>
              <a:gd name="connsiteX14774" fmla="*/ 2342632 w 12192439"/>
              <a:gd name="connsiteY14774" fmla="*/ 306031 h 6839191"/>
              <a:gd name="connsiteX14775" fmla="*/ 2299850 w 12192439"/>
              <a:gd name="connsiteY14775" fmla="*/ 303385 h 6839191"/>
              <a:gd name="connsiteX14776" fmla="*/ 2260862 w 12192439"/>
              <a:gd name="connsiteY14776" fmla="*/ 300656 h 6839191"/>
              <a:gd name="connsiteX14777" fmla="*/ 2266325 w 12192439"/>
              <a:gd name="connsiteY14777" fmla="*/ 291612 h 6839191"/>
              <a:gd name="connsiteX14778" fmla="*/ 2307002 w 12192439"/>
              <a:gd name="connsiteY14778" fmla="*/ 294041 h 6839191"/>
              <a:gd name="connsiteX14779" fmla="*/ 2299850 w 12192439"/>
              <a:gd name="connsiteY14779" fmla="*/ 303385 h 6839191"/>
              <a:gd name="connsiteX14780" fmla="*/ 2257857 w 12192439"/>
              <a:gd name="connsiteY14780" fmla="*/ 300434 h 6839191"/>
              <a:gd name="connsiteX14781" fmla="*/ 2232801 w 12192439"/>
              <a:gd name="connsiteY14781" fmla="*/ 298475 h 6839191"/>
              <a:gd name="connsiteX14782" fmla="*/ 2236575 w 12192439"/>
              <a:gd name="connsiteY14782" fmla="*/ 289664 h 6839191"/>
              <a:gd name="connsiteX14783" fmla="*/ 2263276 w 12192439"/>
              <a:gd name="connsiteY14783" fmla="*/ 291417 h 6839191"/>
              <a:gd name="connsiteX14784" fmla="*/ 2257857 w 12192439"/>
              <a:gd name="connsiteY14784" fmla="*/ 300434 h 6839191"/>
              <a:gd name="connsiteX14785" fmla="*/ 2229861 w 12192439"/>
              <a:gd name="connsiteY14785" fmla="*/ 298227 h 6839191"/>
              <a:gd name="connsiteX14786" fmla="*/ 2191892 w 12192439"/>
              <a:gd name="connsiteY14786" fmla="*/ 294872 h 6839191"/>
              <a:gd name="connsiteX14787" fmla="*/ 2193880 w 12192439"/>
              <a:gd name="connsiteY14787" fmla="*/ 286566 h 6839191"/>
              <a:gd name="connsiteX14788" fmla="*/ 2233635 w 12192439"/>
              <a:gd name="connsiteY14788" fmla="*/ 289466 h 6839191"/>
              <a:gd name="connsiteX14789" fmla="*/ 2229861 w 12192439"/>
              <a:gd name="connsiteY14789" fmla="*/ 298227 h 6839191"/>
              <a:gd name="connsiteX14790" fmla="*/ 2188994 w 12192439"/>
              <a:gd name="connsiteY14790" fmla="*/ 294589 h 6839191"/>
              <a:gd name="connsiteX14791" fmla="*/ 2153326 w 12192439"/>
              <a:gd name="connsiteY14791" fmla="*/ 290954 h 6839191"/>
              <a:gd name="connsiteX14792" fmla="*/ 2150915 w 12192439"/>
              <a:gd name="connsiteY14792" fmla="*/ 290690 h 6839191"/>
              <a:gd name="connsiteX14793" fmla="*/ 2151181 w 12192439"/>
              <a:gd name="connsiteY14793" fmla="*/ 283040 h 6839191"/>
              <a:gd name="connsiteX14794" fmla="*/ 2190962 w 12192439"/>
              <a:gd name="connsiteY14794" fmla="*/ 286344 h 6839191"/>
              <a:gd name="connsiteX14795" fmla="*/ 2188994 w 12192439"/>
              <a:gd name="connsiteY14795" fmla="*/ 294589 h 6839191"/>
              <a:gd name="connsiteX14796" fmla="*/ 2147944 w 12192439"/>
              <a:gd name="connsiteY14796" fmla="*/ 290368 h 6839191"/>
              <a:gd name="connsiteX14797" fmla="*/ 2109585 w 12192439"/>
              <a:gd name="connsiteY14797" fmla="*/ 286223 h 6839191"/>
              <a:gd name="connsiteX14798" fmla="*/ 2108290 w 12192439"/>
              <a:gd name="connsiteY14798" fmla="*/ 279288 h 6839191"/>
              <a:gd name="connsiteX14799" fmla="*/ 2148208 w 12192439"/>
              <a:gd name="connsiteY14799" fmla="*/ 282779 h 6839191"/>
              <a:gd name="connsiteX14800" fmla="*/ 2147944 w 12192439"/>
              <a:gd name="connsiteY14800" fmla="*/ 290368 h 6839191"/>
              <a:gd name="connsiteX14801" fmla="*/ 2106392 w 12192439"/>
              <a:gd name="connsiteY14801" fmla="*/ 285883 h 6839191"/>
              <a:gd name="connsiteX14802" fmla="*/ 2067822 w 12192439"/>
              <a:gd name="connsiteY14802" fmla="*/ 281816 h 6839191"/>
              <a:gd name="connsiteX14803" fmla="*/ 2065172 w 12192439"/>
              <a:gd name="connsiteY14803" fmla="*/ 275616 h 6839191"/>
              <a:gd name="connsiteX14804" fmla="*/ 2105116 w 12192439"/>
              <a:gd name="connsiteY14804" fmla="*/ 279014 h 6839191"/>
              <a:gd name="connsiteX14805" fmla="*/ 2106392 w 12192439"/>
              <a:gd name="connsiteY14805" fmla="*/ 285883 h 6839191"/>
              <a:gd name="connsiteX14806" fmla="*/ 2064211 w 12192439"/>
              <a:gd name="connsiteY14806" fmla="*/ 281441 h 6839191"/>
              <a:gd name="connsiteX14807" fmla="*/ 2011031 w 12192439"/>
              <a:gd name="connsiteY14807" fmla="*/ 276061 h 6839191"/>
              <a:gd name="connsiteX14808" fmla="*/ 2007584 w 12192439"/>
              <a:gd name="connsiteY14808" fmla="*/ 270903 h 6839191"/>
              <a:gd name="connsiteX14809" fmla="*/ 2061593 w 12192439"/>
              <a:gd name="connsiteY14809" fmla="*/ 275315 h 6839191"/>
              <a:gd name="connsiteX14810" fmla="*/ 2064211 w 12192439"/>
              <a:gd name="connsiteY14810" fmla="*/ 281441 h 6839191"/>
              <a:gd name="connsiteX14811" fmla="*/ 2006812 w 12192439"/>
              <a:gd name="connsiteY14811" fmla="*/ 275648 h 6839191"/>
              <a:gd name="connsiteX14812" fmla="*/ 1967239 w 12192439"/>
              <a:gd name="connsiteY14812" fmla="*/ 271873 h 6839191"/>
              <a:gd name="connsiteX14813" fmla="*/ 1963017 w 12192439"/>
              <a:gd name="connsiteY14813" fmla="*/ 267443 h 6839191"/>
              <a:gd name="connsiteX14814" fmla="*/ 2003437 w 12192439"/>
              <a:gd name="connsiteY14814" fmla="*/ 270574 h 6839191"/>
              <a:gd name="connsiteX14815" fmla="*/ 2006812 w 12192439"/>
              <a:gd name="connsiteY14815" fmla="*/ 275648 h 6839191"/>
              <a:gd name="connsiteX14816" fmla="*/ 1962140 w 12192439"/>
              <a:gd name="connsiteY14816" fmla="*/ 271396 h 6839191"/>
              <a:gd name="connsiteX14817" fmla="*/ 1922959 w 12192439"/>
              <a:gd name="connsiteY14817" fmla="*/ 267899 h 6839191"/>
              <a:gd name="connsiteX14818" fmla="*/ 1918212 w 12192439"/>
              <a:gd name="connsiteY14818" fmla="*/ 264156 h 6839191"/>
              <a:gd name="connsiteX14819" fmla="*/ 1958026 w 12192439"/>
              <a:gd name="connsiteY14819" fmla="*/ 267068 h 6839191"/>
              <a:gd name="connsiteX14820" fmla="*/ 1962140 w 12192439"/>
              <a:gd name="connsiteY14820" fmla="*/ 271396 h 6839191"/>
              <a:gd name="connsiteX14821" fmla="*/ 1916691 w 12192439"/>
              <a:gd name="connsiteY14821" fmla="*/ 267364 h 6839191"/>
              <a:gd name="connsiteX14822" fmla="*/ 1878479 w 12192439"/>
              <a:gd name="connsiteY14822" fmla="*/ 264218 h 6839191"/>
              <a:gd name="connsiteX14823" fmla="*/ 1873424 w 12192439"/>
              <a:gd name="connsiteY14823" fmla="*/ 261083 h 6839191"/>
              <a:gd name="connsiteX14824" fmla="*/ 1912099 w 12192439"/>
              <a:gd name="connsiteY14824" fmla="*/ 263722 h 6839191"/>
              <a:gd name="connsiteX14825" fmla="*/ 1916691 w 12192439"/>
              <a:gd name="connsiteY14825" fmla="*/ 267364 h 6839191"/>
              <a:gd name="connsiteX14826" fmla="*/ 1870747 w 12192439"/>
              <a:gd name="connsiteY14826" fmla="*/ 263606 h 6839191"/>
              <a:gd name="connsiteX14827" fmla="*/ 1851111 w 12192439"/>
              <a:gd name="connsiteY14827" fmla="*/ 262105 h 6839191"/>
              <a:gd name="connsiteX14828" fmla="*/ 1834138 w 12192439"/>
              <a:gd name="connsiteY14828" fmla="*/ 260843 h 6839191"/>
              <a:gd name="connsiteX14829" fmla="*/ 1828993 w 12192439"/>
              <a:gd name="connsiteY14829" fmla="*/ 258259 h 6839191"/>
              <a:gd name="connsiteX14830" fmla="*/ 1834792 w 12192439"/>
              <a:gd name="connsiteY14830" fmla="*/ 258614 h 6839191"/>
              <a:gd name="connsiteX14831" fmla="*/ 1865905 w 12192439"/>
              <a:gd name="connsiteY14831" fmla="*/ 260591 h 6839191"/>
              <a:gd name="connsiteX14832" fmla="*/ 1870747 w 12192439"/>
              <a:gd name="connsiteY14832" fmla="*/ 263606 h 6839191"/>
              <a:gd name="connsiteX14833" fmla="*/ 1824588 w 12192439"/>
              <a:gd name="connsiteY14833" fmla="*/ 260135 h 6839191"/>
              <a:gd name="connsiteX14834" fmla="*/ 1789756 w 12192439"/>
              <a:gd name="connsiteY14834" fmla="*/ 257555 h 6839191"/>
              <a:gd name="connsiteX14835" fmla="*/ 1784925 w 12192439"/>
              <a:gd name="connsiteY14835" fmla="*/ 255554 h 6839191"/>
              <a:gd name="connsiteX14836" fmla="*/ 1819721 w 12192439"/>
              <a:gd name="connsiteY14836" fmla="*/ 257691 h 6839191"/>
              <a:gd name="connsiteX14837" fmla="*/ 1824588 w 12192439"/>
              <a:gd name="connsiteY14837" fmla="*/ 260135 h 6839191"/>
              <a:gd name="connsiteX14838" fmla="*/ 1775344 w 12192439"/>
              <a:gd name="connsiteY14838" fmla="*/ 255641 h 6839191"/>
              <a:gd name="connsiteX14839" fmla="*/ 1777847 w 12192439"/>
              <a:gd name="connsiteY14839" fmla="*/ 256679 h 6839191"/>
              <a:gd name="connsiteX14840" fmla="*/ 1745262 w 12192439"/>
              <a:gd name="connsiteY14840" fmla="*/ 254286 h 6839191"/>
              <a:gd name="connsiteX14841" fmla="*/ 1741269 w 12192439"/>
              <a:gd name="connsiteY14841" fmla="*/ 252901 h 6839191"/>
              <a:gd name="connsiteX14842" fmla="*/ 1773448 w 12192439"/>
              <a:gd name="connsiteY14842" fmla="*/ 254856 h 6839191"/>
              <a:gd name="connsiteX14843" fmla="*/ 1775344 w 12192439"/>
              <a:gd name="connsiteY14843" fmla="*/ 255641 h 6839191"/>
              <a:gd name="connsiteX14844" fmla="*/ 1730395 w 12192439"/>
              <a:gd name="connsiteY14844" fmla="*/ 253202 h 6839191"/>
              <a:gd name="connsiteX14845" fmla="*/ 1700656 w 12192439"/>
              <a:gd name="connsiteY14845" fmla="*/ 251036 h 6839191"/>
              <a:gd name="connsiteX14846" fmla="*/ 1698161 w 12192439"/>
              <a:gd name="connsiteY14846" fmla="*/ 250306 h 6839191"/>
              <a:gd name="connsiteX14847" fmla="*/ 1727047 w 12192439"/>
              <a:gd name="connsiteY14847" fmla="*/ 252041 h 6839191"/>
              <a:gd name="connsiteX14848" fmla="*/ 1730395 w 12192439"/>
              <a:gd name="connsiteY14848" fmla="*/ 253202 h 6839191"/>
              <a:gd name="connsiteX14849" fmla="*/ 1682035 w 12192439"/>
              <a:gd name="connsiteY14849" fmla="*/ 249691 h 6839191"/>
              <a:gd name="connsiteX14850" fmla="*/ 1655909 w 12192439"/>
              <a:gd name="connsiteY14850" fmla="*/ 247805 h 6839191"/>
              <a:gd name="connsiteX14851" fmla="*/ 1655797 w 12192439"/>
              <a:gd name="connsiteY14851" fmla="*/ 247776 h 6839191"/>
              <a:gd name="connsiteX14852" fmla="*/ 1680515 w 12192439"/>
              <a:gd name="connsiteY14852" fmla="*/ 249246 h 6839191"/>
              <a:gd name="connsiteX14853" fmla="*/ 1682035 w 12192439"/>
              <a:gd name="connsiteY14853" fmla="*/ 249691 h 6839191"/>
              <a:gd name="connsiteX14854" fmla="*/ 2101759 w 12192439"/>
              <a:gd name="connsiteY14854" fmla="*/ 397520 h 6839191"/>
              <a:gd name="connsiteX14855" fmla="*/ 2107094 w 12192439"/>
              <a:gd name="connsiteY14855" fmla="*/ 400596 h 6839191"/>
              <a:gd name="connsiteX14856" fmla="*/ 2110570 w 12192439"/>
              <a:gd name="connsiteY14856" fmla="*/ 404703 h 6839191"/>
              <a:gd name="connsiteX14857" fmla="*/ 2104466 w 12192439"/>
              <a:gd name="connsiteY14857" fmla="*/ 400502 h 6839191"/>
              <a:gd name="connsiteX14858" fmla="*/ 2101759 w 12192439"/>
              <a:gd name="connsiteY14858" fmla="*/ 397520 h 6839191"/>
              <a:gd name="connsiteX14859" fmla="*/ 2136957 w 12192439"/>
              <a:gd name="connsiteY14859" fmla="*/ 426125 h 6839191"/>
              <a:gd name="connsiteX14860" fmla="*/ 2144706 w 12192439"/>
              <a:gd name="connsiteY14860" fmla="*/ 430737 h 6839191"/>
              <a:gd name="connsiteX14861" fmla="*/ 2146108 w 12192439"/>
              <a:gd name="connsiteY14861" fmla="*/ 436510 h 6839191"/>
              <a:gd name="connsiteX14862" fmla="*/ 2138999 w 12192439"/>
              <a:gd name="connsiteY14862" fmla="*/ 431538 h 6839191"/>
              <a:gd name="connsiteX14863" fmla="*/ 2136957 w 12192439"/>
              <a:gd name="connsiteY14863" fmla="*/ 426125 h 6839191"/>
              <a:gd name="connsiteX14864" fmla="*/ 2147100 w 12192439"/>
              <a:gd name="connsiteY14864" fmla="*/ 441477 h 6839191"/>
              <a:gd name="connsiteX14865" fmla="*/ 2147859 w 12192439"/>
              <a:gd name="connsiteY14865" fmla="*/ 445560 h 6839191"/>
              <a:gd name="connsiteX14866" fmla="*/ 2148004 w 12192439"/>
              <a:gd name="connsiteY14866" fmla="*/ 446347 h 6839191"/>
              <a:gd name="connsiteX14867" fmla="*/ 2142661 w 12192439"/>
              <a:gd name="connsiteY14867" fmla="*/ 441953 h 6839191"/>
              <a:gd name="connsiteX14868" fmla="*/ 2141044 w 12192439"/>
              <a:gd name="connsiteY14868" fmla="*/ 437337 h 6839191"/>
              <a:gd name="connsiteX14869" fmla="*/ 2147100 w 12192439"/>
              <a:gd name="connsiteY14869" fmla="*/ 441477 h 6839191"/>
              <a:gd name="connsiteX14870" fmla="*/ 2150882 w 12192439"/>
              <a:gd name="connsiteY14870" fmla="*/ 445003 h 6839191"/>
              <a:gd name="connsiteX14871" fmla="*/ 2150665 w 12192439"/>
              <a:gd name="connsiteY14871" fmla="*/ 443829 h 6839191"/>
              <a:gd name="connsiteX14872" fmla="*/ 2158261 w 12192439"/>
              <a:gd name="connsiteY14872" fmla="*/ 448680 h 6839191"/>
              <a:gd name="connsiteX14873" fmla="*/ 2158386 w 12192439"/>
              <a:gd name="connsiteY14873" fmla="*/ 452695 h 6839191"/>
              <a:gd name="connsiteX14874" fmla="*/ 2158434 w 12192439"/>
              <a:gd name="connsiteY14874" fmla="*/ 454325 h 6839191"/>
              <a:gd name="connsiteX14875" fmla="*/ 2151661 w 12192439"/>
              <a:gd name="connsiteY14875" fmla="*/ 449213 h 6839191"/>
              <a:gd name="connsiteX14876" fmla="*/ 2150882 w 12192439"/>
              <a:gd name="connsiteY14876" fmla="*/ 445003 h 6839191"/>
              <a:gd name="connsiteX14877" fmla="*/ 2161363 w 12192439"/>
              <a:gd name="connsiteY14877" fmla="*/ 452607 h 6839191"/>
              <a:gd name="connsiteX14878" fmla="*/ 2161299 w 12192439"/>
              <a:gd name="connsiteY14878" fmla="*/ 450555 h 6839191"/>
              <a:gd name="connsiteX14879" fmla="*/ 2170044 w 12192439"/>
              <a:gd name="connsiteY14879" fmla="*/ 455764 h 6839191"/>
              <a:gd name="connsiteX14880" fmla="*/ 2169590 w 12192439"/>
              <a:gd name="connsiteY14880" fmla="*/ 459766 h 6839191"/>
              <a:gd name="connsiteX14881" fmla="*/ 2169340 w 12192439"/>
              <a:gd name="connsiteY14881" fmla="*/ 461944 h 6839191"/>
              <a:gd name="connsiteX14882" fmla="*/ 2161486 w 12192439"/>
              <a:gd name="connsiteY14882" fmla="*/ 456503 h 6839191"/>
              <a:gd name="connsiteX14883" fmla="*/ 2161363 w 12192439"/>
              <a:gd name="connsiteY14883" fmla="*/ 452607 h 6839191"/>
              <a:gd name="connsiteX14884" fmla="*/ 2168912 w 12192439"/>
              <a:gd name="connsiteY14884" fmla="*/ 465817 h 6839191"/>
              <a:gd name="connsiteX14885" fmla="*/ 2168375 w 12192439"/>
              <a:gd name="connsiteY14885" fmla="*/ 471429 h 6839191"/>
              <a:gd name="connsiteX14886" fmla="*/ 2161973 w 12192439"/>
              <a:gd name="connsiteY14886" fmla="*/ 466278 h 6839191"/>
              <a:gd name="connsiteX14887" fmla="*/ 2161657 w 12192439"/>
              <a:gd name="connsiteY14887" fmla="*/ 460883 h 6839191"/>
              <a:gd name="connsiteX14888" fmla="*/ 2168912 w 12192439"/>
              <a:gd name="connsiteY14888" fmla="*/ 465817 h 6839191"/>
              <a:gd name="connsiteX14889" fmla="*/ 2170834 w 12192439"/>
              <a:gd name="connsiteY14889" fmla="*/ 477535 h 6839191"/>
              <a:gd name="connsiteX14890" fmla="*/ 2177759 w 12192439"/>
              <a:gd name="connsiteY14890" fmla="*/ 482542 h 6839191"/>
              <a:gd name="connsiteX14891" fmla="*/ 2176736 w 12192439"/>
              <a:gd name="connsiteY14891" fmla="*/ 488156 h 6839191"/>
              <a:gd name="connsiteX14892" fmla="*/ 2170659 w 12192439"/>
              <a:gd name="connsiteY14892" fmla="*/ 482948 h 6839191"/>
              <a:gd name="connsiteX14893" fmla="*/ 2170834 w 12192439"/>
              <a:gd name="connsiteY14893" fmla="*/ 477535 h 6839191"/>
              <a:gd name="connsiteX14894" fmla="*/ 2180264 w 12192439"/>
              <a:gd name="connsiteY14894" fmla="*/ 484288 h 6839191"/>
              <a:gd name="connsiteX14895" fmla="*/ 2183382 w 12192439"/>
              <a:gd name="connsiteY14895" fmla="*/ 486410 h 6839191"/>
              <a:gd name="connsiteX14896" fmla="*/ 2186769 w 12192439"/>
              <a:gd name="connsiteY14896" fmla="*/ 488571 h 6839191"/>
              <a:gd name="connsiteX14897" fmla="*/ 2184948 w 12192439"/>
              <a:gd name="connsiteY14897" fmla="*/ 494652 h 6839191"/>
              <a:gd name="connsiteX14898" fmla="*/ 2179246 w 12192439"/>
              <a:gd name="connsiteY14898" fmla="*/ 490201 h 6839191"/>
              <a:gd name="connsiteX14899" fmla="*/ 2180264 w 12192439"/>
              <a:gd name="connsiteY14899" fmla="*/ 484288 h 6839191"/>
              <a:gd name="connsiteX14900" fmla="*/ 2184049 w 12192439"/>
              <a:gd name="connsiteY14900" fmla="*/ 498064 h 6839191"/>
              <a:gd name="connsiteX14901" fmla="*/ 2182792 w 12192439"/>
              <a:gd name="connsiteY14901" fmla="*/ 503582 h 6839191"/>
              <a:gd name="connsiteX14902" fmla="*/ 2178235 w 12192439"/>
              <a:gd name="connsiteY14902" fmla="*/ 499326 h 6839191"/>
              <a:gd name="connsiteX14903" fmla="*/ 2178744 w 12192439"/>
              <a:gd name="connsiteY14903" fmla="*/ 493986 h 6839191"/>
              <a:gd name="connsiteX14904" fmla="*/ 2184049 w 12192439"/>
              <a:gd name="connsiteY14904" fmla="*/ 498064 h 6839191"/>
              <a:gd name="connsiteX14905" fmla="*/ 2186322 w 12192439"/>
              <a:gd name="connsiteY14905" fmla="*/ 499732 h 6839191"/>
              <a:gd name="connsiteX14906" fmla="*/ 2194143 w 12192439"/>
              <a:gd name="connsiteY14906" fmla="*/ 505008 h 6839191"/>
              <a:gd name="connsiteX14907" fmla="*/ 2191923 w 12192439"/>
              <a:gd name="connsiteY14907" fmla="*/ 511219 h 6839191"/>
              <a:gd name="connsiteX14908" fmla="*/ 2189490 w 12192439"/>
              <a:gd name="connsiteY14908" fmla="*/ 509343 h 6839191"/>
              <a:gd name="connsiteX14909" fmla="*/ 2185036 w 12192439"/>
              <a:gd name="connsiteY14909" fmla="*/ 505570 h 6839191"/>
              <a:gd name="connsiteX14910" fmla="*/ 2186322 w 12192439"/>
              <a:gd name="connsiteY14910" fmla="*/ 499732 h 6839191"/>
              <a:gd name="connsiteX14911" fmla="*/ 2187480 w 12192439"/>
              <a:gd name="connsiteY14911" fmla="*/ 511798 h 6839191"/>
              <a:gd name="connsiteX14912" fmla="*/ 2190907 w 12192439"/>
              <a:gd name="connsiteY14912" fmla="*/ 514440 h 6839191"/>
              <a:gd name="connsiteX14913" fmla="*/ 2189349 w 12192439"/>
              <a:gd name="connsiteY14913" fmla="*/ 520120 h 6839191"/>
              <a:gd name="connsiteX14914" fmla="*/ 2183691 w 12192439"/>
              <a:gd name="connsiteY14914" fmla="*/ 514526 h 6839191"/>
              <a:gd name="connsiteX14915" fmla="*/ 2184389 w 12192439"/>
              <a:gd name="connsiteY14915" fmla="*/ 509212 h 6839191"/>
              <a:gd name="connsiteX14916" fmla="*/ 2187480 w 12192439"/>
              <a:gd name="connsiteY14916" fmla="*/ 511798 h 6839191"/>
              <a:gd name="connsiteX14917" fmla="*/ 2193143 w 12192439"/>
              <a:gd name="connsiteY14917" fmla="*/ 516140 h 6839191"/>
              <a:gd name="connsiteX14918" fmla="*/ 2200616 w 12192439"/>
              <a:gd name="connsiteY14918" fmla="*/ 521149 h 6839191"/>
              <a:gd name="connsiteX14919" fmla="*/ 2198027 w 12192439"/>
              <a:gd name="connsiteY14919" fmla="*/ 527536 h 6839191"/>
              <a:gd name="connsiteX14920" fmla="*/ 2191600 w 12192439"/>
              <a:gd name="connsiteY14920" fmla="*/ 522205 h 6839191"/>
              <a:gd name="connsiteX14921" fmla="*/ 2191548 w 12192439"/>
              <a:gd name="connsiteY14921" fmla="*/ 522156 h 6839191"/>
              <a:gd name="connsiteX14922" fmla="*/ 2193143 w 12192439"/>
              <a:gd name="connsiteY14922" fmla="*/ 516140 h 6839191"/>
              <a:gd name="connsiteX14923" fmla="*/ 2190808 w 12192439"/>
              <a:gd name="connsiteY14923" fmla="*/ 525570 h 6839191"/>
              <a:gd name="connsiteX14924" fmla="*/ 2196952 w 12192439"/>
              <a:gd name="connsiteY14924" fmla="*/ 530572 h 6839191"/>
              <a:gd name="connsiteX14925" fmla="*/ 2195131 w 12192439"/>
              <a:gd name="connsiteY14925" fmla="*/ 536404 h 6839191"/>
              <a:gd name="connsiteX14926" fmla="*/ 2193707 w 12192439"/>
              <a:gd name="connsiteY14926" fmla="*/ 535075 h 6839191"/>
              <a:gd name="connsiteX14927" fmla="*/ 2189889 w 12192439"/>
              <a:gd name="connsiteY14927" fmla="*/ 531077 h 6839191"/>
              <a:gd name="connsiteX14928" fmla="*/ 2190808 w 12192439"/>
              <a:gd name="connsiteY14928" fmla="*/ 525570 h 6839191"/>
              <a:gd name="connsiteX14929" fmla="*/ 2199080 w 12192439"/>
              <a:gd name="connsiteY14929" fmla="*/ 532176 h 6839191"/>
              <a:gd name="connsiteX14930" fmla="*/ 2206320 w 12192439"/>
              <a:gd name="connsiteY14930" fmla="*/ 537115 h 6839191"/>
              <a:gd name="connsiteX14931" fmla="*/ 2203446 w 12192439"/>
              <a:gd name="connsiteY14931" fmla="*/ 543651 h 6839191"/>
              <a:gd name="connsiteX14932" fmla="*/ 2197215 w 12192439"/>
              <a:gd name="connsiteY14932" fmla="*/ 538352 h 6839191"/>
              <a:gd name="connsiteX14933" fmla="*/ 2199080 w 12192439"/>
              <a:gd name="connsiteY14933" fmla="*/ 532176 h 6839191"/>
              <a:gd name="connsiteX14934" fmla="*/ 2204367 w 12192439"/>
              <a:gd name="connsiteY14934" fmla="*/ 548015 h 6839191"/>
              <a:gd name="connsiteX14935" fmla="*/ 2211432 w 12192439"/>
              <a:gd name="connsiteY14935" fmla="*/ 552890 h 6839191"/>
              <a:gd name="connsiteX14936" fmla="*/ 2208317 w 12192439"/>
              <a:gd name="connsiteY14936" fmla="*/ 559516 h 6839191"/>
              <a:gd name="connsiteX14937" fmla="*/ 2202239 w 12192439"/>
              <a:gd name="connsiteY14937" fmla="*/ 554342 h 6839191"/>
              <a:gd name="connsiteX14938" fmla="*/ 2204367 w 12192439"/>
              <a:gd name="connsiteY14938" fmla="*/ 548015 h 6839191"/>
              <a:gd name="connsiteX14939" fmla="*/ 2207154 w 12192439"/>
              <a:gd name="connsiteY14939" fmla="*/ 562262 h 6839191"/>
              <a:gd name="connsiteX14940" fmla="*/ 2204872 w 12192439"/>
              <a:gd name="connsiteY14940" fmla="*/ 568381 h 6839191"/>
              <a:gd name="connsiteX14941" fmla="*/ 2200001 w 12192439"/>
              <a:gd name="connsiteY14941" fmla="*/ 563208 h 6839191"/>
              <a:gd name="connsiteX14942" fmla="*/ 2201339 w 12192439"/>
              <a:gd name="connsiteY14942" fmla="*/ 557420 h 6839191"/>
              <a:gd name="connsiteX14943" fmla="*/ 2207154 w 12192439"/>
              <a:gd name="connsiteY14943" fmla="*/ 562262 h 6839191"/>
              <a:gd name="connsiteX14944" fmla="*/ 2209084 w 12192439"/>
              <a:gd name="connsiteY14944" fmla="*/ 563746 h 6839191"/>
              <a:gd name="connsiteX14945" fmla="*/ 2216237 w 12192439"/>
              <a:gd name="connsiteY14945" fmla="*/ 568706 h 6839191"/>
              <a:gd name="connsiteX14946" fmla="*/ 2212902 w 12192439"/>
              <a:gd name="connsiteY14946" fmla="*/ 575468 h 6839191"/>
              <a:gd name="connsiteX14947" fmla="*/ 2206715 w 12192439"/>
              <a:gd name="connsiteY14947" fmla="*/ 570209 h 6839191"/>
              <a:gd name="connsiteX14948" fmla="*/ 2209084 w 12192439"/>
              <a:gd name="connsiteY14948" fmla="*/ 563746 h 6839191"/>
              <a:gd name="connsiteX14949" fmla="*/ 2211739 w 12192439"/>
              <a:gd name="connsiteY14949" fmla="*/ 578086 h 6839191"/>
              <a:gd name="connsiteX14950" fmla="*/ 2209260 w 12192439"/>
              <a:gd name="connsiteY14950" fmla="*/ 584360 h 6839191"/>
              <a:gd name="connsiteX14951" fmla="*/ 2204280 w 12192439"/>
              <a:gd name="connsiteY14951" fmla="*/ 579057 h 6839191"/>
              <a:gd name="connsiteX14952" fmla="*/ 2205815 w 12192439"/>
              <a:gd name="connsiteY14952" fmla="*/ 573112 h 6839191"/>
              <a:gd name="connsiteX14953" fmla="*/ 2211739 w 12192439"/>
              <a:gd name="connsiteY14953" fmla="*/ 578086 h 6839191"/>
              <a:gd name="connsiteX14954" fmla="*/ 2208295 w 12192439"/>
              <a:gd name="connsiteY14954" fmla="*/ 587158 h 6839191"/>
              <a:gd name="connsiteX14955" fmla="*/ 2206605 w 12192439"/>
              <a:gd name="connsiteY14955" fmla="*/ 592798 h 6839191"/>
              <a:gd name="connsiteX14956" fmla="*/ 2202810 w 12192439"/>
              <a:gd name="connsiteY14956" fmla="*/ 587592 h 6839191"/>
              <a:gd name="connsiteX14957" fmla="*/ 2203621 w 12192439"/>
              <a:gd name="connsiteY14957" fmla="*/ 582329 h 6839191"/>
              <a:gd name="connsiteX14958" fmla="*/ 2208295 w 12192439"/>
              <a:gd name="connsiteY14958" fmla="*/ 587158 h 6839191"/>
              <a:gd name="connsiteX14959" fmla="*/ 2209874 w 12192439"/>
              <a:gd name="connsiteY14959" fmla="*/ 588674 h 6839191"/>
              <a:gd name="connsiteX14960" fmla="*/ 2215666 w 12192439"/>
              <a:gd name="connsiteY14960" fmla="*/ 593689 h 6839191"/>
              <a:gd name="connsiteX14961" fmla="*/ 2213034 w 12192439"/>
              <a:gd name="connsiteY14961" fmla="*/ 600019 h 6839191"/>
              <a:gd name="connsiteX14962" fmla="*/ 2208163 w 12192439"/>
              <a:gd name="connsiteY14962" fmla="*/ 594683 h 6839191"/>
              <a:gd name="connsiteX14963" fmla="*/ 2209874 w 12192439"/>
              <a:gd name="connsiteY14963" fmla="*/ 588674 h 6839191"/>
              <a:gd name="connsiteX14964" fmla="*/ 2217400 w 12192439"/>
              <a:gd name="connsiteY14964" fmla="*/ 595010 h 6839191"/>
              <a:gd name="connsiteX14965" fmla="*/ 2224091 w 12192439"/>
              <a:gd name="connsiteY14965" fmla="*/ 599832 h 6839191"/>
              <a:gd name="connsiteX14966" fmla="*/ 2220427 w 12192439"/>
              <a:gd name="connsiteY14966" fmla="*/ 606748 h 6839191"/>
              <a:gd name="connsiteX14967" fmla="*/ 2214679 w 12192439"/>
              <a:gd name="connsiteY14967" fmla="*/ 601667 h 6839191"/>
              <a:gd name="connsiteX14968" fmla="*/ 2217400 w 12192439"/>
              <a:gd name="connsiteY14968" fmla="*/ 595010 h 6839191"/>
              <a:gd name="connsiteX14969" fmla="*/ 2219286 w 12192439"/>
              <a:gd name="connsiteY14969" fmla="*/ 609150 h 6839191"/>
              <a:gd name="connsiteX14970" fmla="*/ 2216522 w 12192439"/>
              <a:gd name="connsiteY14970" fmla="*/ 615524 h 6839191"/>
              <a:gd name="connsiteX14971" fmla="*/ 2211915 w 12192439"/>
              <a:gd name="connsiteY14971" fmla="*/ 610445 h 6839191"/>
              <a:gd name="connsiteX14972" fmla="*/ 2213758 w 12192439"/>
              <a:gd name="connsiteY14972" fmla="*/ 604323 h 6839191"/>
              <a:gd name="connsiteX14973" fmla="*/ 2219286 w 12192439"/>
              <a:gd name="connsiteY14973" fmla="*/ 609150 h 6839191"/>
              <a:gd name="connsiteX14974" fmla="*/ 2220910 w 12192439"/>
              <a:gd name="connsiteY14974" fmla="*/ 610462 h 6839191"/>
              <a:gd name="connsiteX14975" fmla="*/ 2227470 w 12192439"/>
              <a:gd name="connsiteY14975" fmla="*/ 615339 h 6839191"/>
              <a:gd name="connsiteX14976" fmla="*/ 2223740 w 12192439"/>
              <a:gd name="connsiteY14976" fmla="*/ 622167 h 6839191"/>
              <a:gd name="connsiteX14977" fmla="*/ 2218080 w 12192439"/>
              <a:gd name="connsiteY14977" fmla="*/ 617060 h 6839191"/>
              <a:gd name="connsiteX14978" fmla="*/ 2220910 w 12192439"/>
              <a:gd name="connsiteY14978" fmla="*/ 610462 h 6839191"/>
              <a:gd name="connsiteX14979" fmla="*/ 2222555 w 12192439"/>
              <a:gd name="connsiteY14979" fmla="*/ 624635 h 6839191"/>
              <a:gd name="connsiteX14980" fmla="*/ 2219725 w 12192439"/>
              <a:gd name="connsiteY14980" fmla="*/ 631033 h 6839191"/>
              <a:gd name="connsiteX14981" fmla="*/ 2215184 w 12192439"/>
              <a:gd name="connsiteY14981" fmla="*/ 625906 h 6839191"/>
              <a:gd name="connsiteX14982" fmla="*/ 2217114 w 12192439"/>
              <a:gd name="connsiteY14982" fmla="*/ 619758 h 6839191"/>
              <a:gd name="connsiteX14983" fmla="*/ 2222555 w 12192439"/>
              <a:gd name="connsiteY14983" fmla="*/ 624635 h 6839191"/>
              <a:gd name="connsiteX14984" fmla="*/ 2220252 w 12192439"/>
              <a:gd name="connsiteY14984" fmla="*/ 635006 h 6839191"/>
              <a:gd name="connsiteX14985" fmla="*/ 2225583 w 12192439"/>
              <a:gd name="connsiteY14985" fmla="*/ 639835 h 6839191"/>
              <a:gd name="connsiteX14986" fmla="*/ 2222577 w 12192439"/>
              <a:gd name="connsiteY14986" fmla="*/ 646474 h 6839191"/>
              <a:gd name="connsiteX14987" fmla="*/ 2218189 w 12192439"/>
              <a:gd name="connsiteY14987" fmla="*/ 641397 h 6839191"/>
              <a:gd name="connsiteX14988" fmla="*/ 2220252 w 12192439"/>
              <a:gd name="connsiteY14988" fmla="*/ 635006 h 6839191"/>
              <a:gd name="connsiteX14989" fmla="*/ 2223060 w 12192439"/>
              <a:gd name="connsiteY14989" fmla="*/ 650259 h 6839191"/>
              <a:gd name="connsiteX14990" fmla="*/ 2228413 w 12192439"/>
              <a:gd name="connsiteY14990" fmla="*/ 655222 h 6839191"/>
              <a:gd name="connsiteX14991" fmla="*/ 2225342 w 12192439"/>
              <a:gd name="connsiteY14991" fmla="*/ 661955 h 6839191"/>
              <a:gd name="connsiteX14992" fmla="*/ 2220910 w 12192439"/>
              <a:gd name="connsiteY14992" fmla="*/ 656723 h 6839191"/>
              <a:gd name="connsiteX14993" fmla="*/ 2223060 w 12192439"/>
              <a:gd name="connsiteY14993" fmla="*/ 650259 h 6839191"/>
              <a:gd name="connsiteX14994" fmla="*/ 2113200 w 12192439"/>
              <a:gd name="connsiteY14994" fmla="*/ 2663152 h 6839191"/>
              <a:gd name="connsiteX14995" fmla="*/ 2136351 w 12192439"/>
              <a:gd name="connsiteY14995" fmla="*/ 2642507 h 6839191"/>
              <a:gd name="connsiteX14996" fmla="*/ 2713548 w 12192439"/>
              <a:gd name="connsiteY14996" fmla="*/ 2251143 h 6839191"/>
              <a:gd name="connsiteX14997" fmla="*/ 3327361 w 12192439"/>
              <a:gd name="connsiteY14997" fmla="*/ 1930502 h 6839191"/>
              <a:gd name="connsiteX14998" fmla="*/ 3359503 w 12192439"/>
              <a:gd name="connsiteY14998" fmla="*/ 1914179 h 6839191"/>
              <a:gd name="connsiteX14999" fmla="*/ 3656920 w 12192439"/>
              <a:gd name="connsiteY14999" fmla="*/ 1765714 h 6839191"/>
              <a:gd name="connsiteX15000" fmla="*/ 4412003 w 12192439"/>
              <a:gd name="connsiteY15000" fmla="*/ 1370971 h 6839191"/>
              <a:gd name="connsiteX15001" fmla="*/ 4673703 w 12192439"/>
              <a:gd name="connsiteY15001" fmla="*/ 1204057 h 6839191"/>
              <a:gd name="connsiteX15002" fmla="*/ 4822411 w 12192439"/>
              <a:gd name="connsiteY15002" fmla="*/ 1056503 h 6839191"/>
              <a:gd name="connsiteX15003" fmla="*/ 4859248 w 12192439"/>
              <a:gd name="connsiteY15003" fmla="*/ 935004 h 6839191"/>
              <a:gd name="connsiteX15004" fmla="*/ 4806066 w 12192439"/>
              <a:gd name="connsiteY15004" fmla="*/ 866578 h 6839191"/>
              <a:gd name="connsiteX15005" fmla="*/ 4730702 w 12192439"/>
              <a:gd name="connsiteY15005" fmla="*/ 832827 h 6839191"/>
              <a:gd name="connsiteX15006" fmla="*/ 4361432 w 12192439"/>
              <a:gd name="connsiteY15006" fmla="*/ 774652 h 6839191"/>
              <a:gd name="connsiteX15007" fmla="*/ 4290676 w 12192439"/>
              <a:gd name="connsiteY15007" fmla="*/ 770382 h 6839191"/>
              <a:gd name="connsiteX15008" fmla="*/ 4252522 w 12192439"/>
              <a:gd name="connsiteY15008" fmla="*/ 768135 h 6839191"/>
              <a:gd name="connsiteX15009" fmla="*/ 3616989 w 12192439"/>
              <a:gd name="connsiteY15009" fmla="*/ 750706 h 6839191"/>
              <a:gd name="connsiteX15010" fmla="*/ 3317181 w 12192439"/>
              <a:gd name="connsiteY15010" fmla="*/ 751630 h 6839191"/>
              <a:gd name="connsiteX15011" fmla="*/ 2790053 w 12192439"/>
              <a:gd name="connsiteY15011" fmla="*/ 746893 h 6839191"/>
              <a:gd name="connsiteX15012" fmla="*/ 2424424 w 12192439"/>
              <a:gd name="connsiteY15012" fmla="*/ 712970 h 6839191"/>
              <a:gd name="connsiteX15013" fmla="*/ 2414881 w 12192439"/>
              <a:gd name="connsiteY15013" fmla="*/ 711583 h 6839191"/>
              <a:gd name="connsiteX15014" fmla="*/ 2230827 w 12192439"/>
              <a:gd name="connsiteY15014" fmla="*/ 654278 h 6839191"/>
              <a:gd name="connsiteX15015" fmla="*/ 2234908 w 12192439"/>
              <a:gd name="connsiteY15015" fmla="*/ 646961 h 6839191"/>
              <a:gd name="connsiteX15016" fmla="*/ 2417689 w 12192439"/>
              <a:gd name="connsiteY15016" fmla="*/ 698740 h 6839191"/>
              <a:gd name="connsiteX15017" fmla="*/ 2426597 w 12192439"/>
              <a:gd name="connsiteY15017" fmla="*/ 699981 h 6839191"/>
              <a:gd name="connsiteX15018" fmla="*/ 2797556 w 12192439"/>
              <a:gd name="connsiteY15018" fmla="*/ 733497 h 6839191"/>
              <a:gd name="connsiteX15019" fmla="*/ 3325693 w 12192439"/>
              <a:gd name="connsiteY15019" fmla="*/ 739311 h 6839191"/>
              <a:gd name="connsiteX15020" fmla="*/ 3635923 w 12192439"/>
              <a:gd name="connsiteY15020" fmla="*/ 739306 h 6839191"/>
              <a:gd name="connsiteX15021" fmla="*/ 4279947 w 12192439"/>
              <a:gd name="connsiteY15021" fmla="*/ 759307 h 6839191"/>
              <a:gd name="connsiteX15022" fmla="*/ 4316368 w 12192439"/>
              <a:gd name="connsiteY15022" fmla="*/ 761600 h 6839191"/>
              <a:gd name="connsiteX15023" fmla="*/ 4390305 w 12192439"/>
              <a:gd name="connsiteY15023" fmla="*/ 766371 h 6839191"/>
              <a:gd name="connsiteX15024" fmla="*/ 4763942 w 12192439"/>
              <a:gd name="connsiteY15024" fmla="*/ 826184 h 6839191"/>
              <a:gd name="connsiteX15025" fmla="*/ 4839941 w 12192439"/>
              <a:gd name="connsiteY15025" fmla="*/ 859842 h 6839191"/>
              <a:gd name="connsiteX15026" fmla="*/ 4897314 w 12192439"/>
              <a:gd name="connsiteY15026" fmla="*/ 944186 h 6839191"/>
              <a:gd name="connsiteX15027" fmla="*/ 4864097 w 12192439"/>
              <a:gd name="connsiteY15027" fmla="*/ 1046812 h 6839191"/>
              <a:gd name="connsiteX15028" fmla="*/ 4718219 w 12192439"/>
              <a:gd name="connsiteY15028" fmla="*/ 1198304 h 6839191"/>
              <a:gd name="connsiteX15029" fmla="*/ 4454260 w 12192439"/>
              <a:gd name="connsiteY15029" fmla="*/ 1368845 h 6839191"/>
              <a:gd name="connsiteX15030" fmla="*/ 3699088 w 12192439"/>
              <a:gd name="connsiteY15030" fmla="*/ 1768755 h 6839191"/>
              <a:gd name="connsiteX15031" fmla="*/ 3390570 w 12192439"/>
              <a:gd name="connsiteY15031" fmla="*/ 1925094 h 6839191"/>
              <a:gd name="connsiteX15032" fmla="*/ 2738999 w 12192439"/>
              <a:gd name="connsiteY15032" fmla="*/ 2272227 h 6839191"/>
              <a:gd name="connsiteX15033" fmla="*/ 2159937 w 12192439"/>
              <a:gd name="connsiteY15033" fmla="*/ 2676865 h 6839191"/>
              <a:gd name="connsiteX15034" fmla="*/ 2137100 w 12192439"/>
              <a:gd name="connsiteY15034" fmla="*/ 2698168 h 6839191"/>
              <a:gd name="connsiteX15035" fmla="*/ 2092206 w 12192439"/>
              <a:gd name="connsiteY15035" fmla="*/ 2740732 h 6839191"/>
              <a:gd name="connsiteX15036" fmla="*/ 2039724 w 12192439"/>
              <a:gd name="connsiteY15036" fmla="*/ 2732724 h 6839191"/>
              <a:gd name="connsiteX15037" fmla="*/ 2113200 w 12192439"/>
              <a:gd name="connsiteY15037" fmla="*/ 2663152 h 6839191"/>
              <a:gd name="connsiteX15038" fmla="*/ 2090672 w 12192439"/>
              <a:gd name="connsiteY15038" fmla="*/ 2742268 h 6839191"/>
              <a:gd name="connsiteX15039" fmla="*/ 2057118 w 12192439"/>
              <a:gd name="connsiteY15039" fmla="*/ 2778249 h 6839191"/>
              <a:gd name="connsiteX15040" fmla="*/ 2019258 w 12192439"/>
              <a:gd name="connsiteY15040" fmla="*/ 2770921 h 6839191"/>
              <a:gd name="connsiteX15041" fmla="*/ 2010513 w 12192439"/>
              <a:gd name="connsiteY15041" fmla="*/ 2769144 h 6839191"/>
              <a:gd name="connsiteX15042" fmla="*/ 2009534 w 12192439"/>
              <a:gd name="connsiteY15042" fmla="*/ 2768947 h 6839191"/>
              <a:gd name="connsiteX15043" fmla="*/ 2038324 w 12192439"/>
              <a:gd name="connsiteY15043" fmla="*/ 2734237 h 6839191"/>
              <a:gd name="connsiteX15044" fmla="*/ 2090672 w 12192439"/>
              <a:gd name="connsiteY15044" fmla="*/ 2742268 h 6839191"/>
              <a:gd name="connsiteX15045" fmla="*/ 2093652 w 12192439"/>
              <a:gd name="connsiteY15045" fmla="*/ 2742684 h 6839191"/>
              <a:gd name="connsiteX15046" fmla="*/ 2147343 w 12192439"/>
              <a:gd name="connsiteY15046" fmla="*/ 2749617 h 6839191"/>
              <a:gd name="connsiteX15047" fmla="*/ 2110120 w 12192439"/>
              <a:gd name="connsiteY15047" fmla="*/ 2787332 h 6839191"/>
              <a:gd name="connsiteX15048" fmla="*/ 2059853 w 12192439"/>
              <a:gd name="connsiteY15048" fmla="*/ 2778754 h 6839191"/>
              <a:gd name="connsiteX15049" fmla="*/ 2093652 w 12192439"/>
              <a:gd name="connsiteY15049" fmla="*/ 2742684 h 6839191"/>
              <a:gd name="connsiteX15050" fmla="*/ 2108617 w 12192439"/>
              <a:gd name="connsiteY15050" fmla="*/ 2788956 h 6839191"/>
              <a:gd name="connsiteX15051" fmla="*/ 2078272 w 12192439"/>
              <a:gd name="connsiteY15051" fmla="*/ 2824169 h 6839191"/>
              <a:gd name="connsiteX15052" fmla="*/ 2047894 w 12192439"/>
              <a:gd name="connsiteY15052" fmla="*/ 2817741 h 6839191"/>
              <a:gd name="connsiteX15053" fmla="*/ 2041295 w 12192439"/>
              <a:gd name="connsiteY15053" fmla="*/ 2816293 h 6839191"/>
              <a:gd name="connsiteX15054" fmla="*/ 2032543 w 12192439"/>
              <a:gd name="connsiteY15054" fmla="*/ 2814362 h 6839191"/>
              <a:gd name="connsiteX15055" fmla="*/ 2058484 w 12192439"/>
              <a:gd name="connsiteY15055" fmla="*/ 2780355 h 6839191"/>
              <a:gd name="connsiteX15056" fmla="*/ 2108617 w 12192439"/>
              <a:gd name="connsiteY15056" fmla="*/ 2788956 h 6839191"/>
              <a:gd name="connsiteX15057" fmla="*/ 2111603 w 12192439"/>
              <a:gd name="connsiteY15057" fmla="*/ 2789416 h 6839191"/>
              <a:gd name="connsiteX15058" fmla="*/ 2163076 w 12192439"/>
              <a:gd name="connsiteY15058" fmla="*/ 2796920 h 6839191"/>
              <a:gd name="connsiteX15059" fmla="*/ 2129107 w 12192439"/>
              <a:gd name="connsiteY15059" fmla="*/ 2833757 h 6839191"/>
              <a:gd name="connsiteX15060" fmla="*/ 2081023 w 12192439"/>
              <a:gd name="connsiteY15060" fmla="*/ 2824696 h 6839191"/>
              <a:gd name="connsiteX15061" fmla="*/ 2111603 w 12192439"/>
              <a:gd name="connsiteY15061" fmla="*/ 2789416 h 6839191"/>
              <a:gd name="connsiteX15062" fmla="*/ 2127628 w 12192439"/>
              <a:gd name="connsiteY15062" fmla="*/ 2835446 h 6839191"/>
              <a:gd name="connsiteX15063" fmla="*/ 2100175 w 12192439"/>
              <a:gd name="connsiteY15063" fmla="*/ 2869936 h 6839191"/>
              <a:gd name="connsiteX15064" fmla="*/ 2076530 w 12192439"/>
              <a:gd name="connsiteY15064" fmla="*/ 2864560 h 6839191"/>
              <a:gd name="connsiteX15065" fmla="*/ 2072508 w 12192439"/>
              <a:gd name="connsiteY15065" fmla="*/ 2863617 h 6839191"/>
              <a:gd name="connsiteX15066" fmla="*/ 2056407 w 12192439"/>
              <a:gd name="connsiteY15066" fmla="*/ 2859777 h 6839191"/>
              <a:gd name="connsiteX15067" fmla="*/ 2079685 w 12192439"/>
              <a:gd name="connsiteY15067" fmla="*/ 2826407 h 6839191"/>
              <a:gd name="connsiteX15068" fmla="*/ 2127628 w 12192439"/>
              <a:gd name="connsiteY15068" fmla="*/ 2835446 h 6839191"/>
              <a:gd name="connsiteX15069" fmla="*/ 2130610 w 12192439"/>
              <a:gd name="connsiteY15069" fmla="*/ 2835973 h 6839191"/>
              <a:gd name="connsiteX15070" fmla="*/ 2180032 w 12192439"/>
              <a:gd name="connsiteY15070" fmla="*/ 2843937 h 6839191"/>
              <a:gd name="connsiteX15071" fmla="*/ 2149008 w 12192439"/>
              <a:gd name="connsiteY15071" fmla="*/ 2879984 h 6839191"/>
              <a:gd name="connsiteX15072" fmla="*/ 2102924 w 12192439"/>
              <a:gd name="connsiteY15072" fmla="*/ 2870572 h 6839191"/>
              <a:gd name="connsiteX15073" fmla="*/ 2130610 w 12192439"/>
              <a:gd name="connsiteY15073" fmla="*/ 2835973 h 6839191"/>
              <a:gd name="connsiteX15074" fmla="*/ 2147582 w 12192439"/>
              <a:gd name="connsiteY15074" fmla="*/ 2881761 h 6839191"/>
              <a:gd name="connsiteX15075" fmla="*/ 2122667 w 12192439"/>
              <a:gd name="connsiteY15075" fmla="*/ 2915659 h 6839191"/>
              <a:gd name="connsiteX15076" fmla="*/ 2105166 w 12192439"/>
              <a:gd name="connsiteY15076" fmla="*/ 2911380 h 6839191"/>
              <a:gd name="connsiteX15077" fmla="*/ 2104343 w 12192439"/>
              <a:gd name="connsiteY15077" fmla="*/ 2911183 h 6839191"/>
              <a:gd name="connsiteX15078" fmla="*/ 2080736 w 12192439"/>
              <a:gd name="connsiteY15078" fmla="*/ 2905127 h 6839191"/>
              <a:gd name="connsiteX15079" fmla="*/ 2101642 w 12192439"/>
              <a:gd name="connsiteY15079" fmla="*/ 2872349 h 6839191"/>
              <a:gd name="connsiteX15080" fmla="*/ 2147582 w 12192439"/>
              <a:gd name="connsiteY15080" fmla="*/ 2881761 h 6839191"/>
              <a:gd name="connsiteX15081" fmla="*/ 2150568 w 12192439"/>
              <a:gd name="connsiteY15081" fmla="*/ 2882354 h 6839191"/>
              <a:gd name="connsiteX15082" fmla="*/ 2198027 w 12192439"/>
              <a:gd name="connsiteY15082" fmla="*/ 2890779 h 6839191"/>
              <a:gd name="connsiteX15083" fmla="*/ 2169656 w 12192439"/>
              <a:gd name="connsiteY15083" fmla="*/ 2926168 h 6839191"/>
              <a:gd name="connsiteX15084" fmla="*/ 2125460 w 12192439"/>
              <a:gd name="connsiteY15084" fmla="*/ 2916317 h 6839191"/>
              <a:gd name="connsiteX15085" fmla="*/ 2150568 w 12192439"/>
              <a:gd name="connsiteY15085" fmla="*/ 2882354 h 6839191"/>
              <a:gd name="connsiteX15086" fmla="*/ 2168267 w 12192439"/>
              <a:gd name="connsiteY15086" fmla="*/ 2928054 h 6839191"/>
              <a:gd name="connsiteX15087" fmla="*/ 2145728 w 12192439"/>
              <a:gd name="connsiteY15087" fmla="*/ 2961315 h 6839191"/>
              <a:gd name="connsiteX15088" fmla="*/ 2133806 w 12192439"/>
              <a:gd name="connsiteY15088" fmla="*/ 2958200 h 6839191"/>
              <a:gd name="connsiteX15089" fmla="*/ 2105467 w 12192439"/>
              <a:gd name="connsiteY15089" fmla="*/ 2950433 h 6839191"/>
              <a:gd name="connsiteX15090" fmla="*/ 2124216 w 12192439"/>
              <a:gd name="connsiteY15090" fmla="*/ 2918203 h 6839191"/>
              <a:gd name="connsiteX15091" fmla="*/ 2168267 w 12192439"/>
              <a:gd name="connsiteY15091" fmla="*/ 2928054 h 6839191"/>
              <a:gd name="connsiteX15092" fmla="*/ 2171273 w 12192439"/>
              <a:gd name="connsiteY15092" fmla="*/ 2928669 h 6839191"/>
              <a:gd name="connsiteX15093" fmla="*/ 2216917 w 12192439"/>
              <a:gd name="connsiteY15093" fmla="*/ 2937489 h 6839191"/>
              <a:gd name="connsiteX15094" fmla="*/ 2191023 w 12192439"/>
              <a:gd name="connsiteY15094" fmla="*/ 2972241 h 6839191"/>
              <a:gd name="connsiteX15095" fmla="*/ 2148548 w 12192439"/>
              <a:gd name="connsiteY15095" fmla="*/ 2962039 h 6839191"/>
              <a:gd name="connsiteX15096" fmla="*/ 2171273 w 12192439"/>
              <a:gd name="connsiteY15096" fmla="*/ 2928669 h 6839191"/>
              <a:gd name="connsiteX15097" fmla="*/ 2189670 w 12192439"/>
              <a:gd name="connsiteY15097" fmla="*/ 2974194 h 6839191"/>
              <a:gd name="connsiteX15098" fmla="*/ 2169274 w 12192439"/>
              <a:gd name="connsiteY15098" fmla="*/ 3006907 h 6839191"/>
              <a:gd name="connsiteX15099" fmla="*/ 2162442 w 12192439"/>
              <a:gd name="connsiteY15099" fmla="*/ 3005020 h 6839191"/>
              <a:gd name="connsiteX15100" fmla="*/ 2130544 w 12192439"/>
              <a:gd name="connsiteY15100" fmla="*/ 2995783 h 6839191"/>
              <a:gd name="connsiteX15101" fmla="*/ 2147343 w 12192439"/>
              <a:gd name="connsiteY15101" fmla="*/ 2964014 h 6839191"/>
              <a:gd name="connsiteX15102" fmla="*/ 2189670 w 12192439"/>
              <a:gd name="connsiteY15102" fmla="*/ 2974194 h 6839191"/>
              <a:gd name="connsiteX15103" fmla="*/ 2192706 w 12192439"/>
              <a:gd name="connsiteY15103" fmla="*/ 2974874 h 6839191"/>
              <a:gd name="connsiteX15104" fmla="*/ 2236663 w 12192439"/>
              <a:gd name="connsiteY15104" fmla="*/ 2984045 h 6839191"/>
              <a:gd name="connsiteX15105" fmla="*/ 2213034 w 12192439"/>
              <a:gd name="connsiteY15105" fmla="*/ 3018184 h 6839191"/>
              <a:gd name="connsiteX15106" fmla="*/ 2172135 w 12192439"/>
              <a:gd name="connsiteY15106" fmla="*/ 3007696 h 6839191"/>
              <a:gd name="connsiteX15107" fmla="*/ 2192706 w 12192439"/>
              <a:gd name="connsiteY15107" fmla="*/ 2974874 h 6839191"/>
              <a:gd name="connsiteX15108" fmla="*/ 2211717 w 12192439"/>
              <a:gd name="connsiteY15108" fmla="*/ 3020246 h 6839191"/>
              <a:gd name="connsiteX15109" fmla="*/ 2193235 w 12192439"/>
              <a:gd name="connsiteY15109" fmla="*/ 3052454 h 6839191"/>
              <a:gd name="connsiteX15110" fmla="*/ 2191083 w 12192439"/>
              <a:gd name="connsiteY15110" fmla="*/ 3051839 h 6839191"/>
              <a:gd name="connsiteX15111" fmla="*/ 2155950 w 12192439"/>
              <a:gd name="connsiteY15111" fmla="*/ 3041045 h 6839191"/>
              <a:gd name="connsiteX15112" fmla="*/ 2170975 w 12192439"/>
              <a:gd name="connsiteY15112" fmla="*/ 3009759 h 6839191"/>
              <a:gd name="connsiteX15113" fmla="*/ 2211717 w 12192439"/>
              <a:gd name="connsiteY15113" fmla="*/ 3020246 h 6839191"/>
              <a:gd name="connsiteX15114" fmla="*/ 2214767 w 12192439"/>
              <a:gd name="connsiteY15114" fmla="*/ 3020992 h 6839191"/>
              <a:gd name="connsiteX15115" fmla="*/ 2256957 w 12192439"/>
              <a:gd name="connsiteY15115" fmla="*/ 3030470 h 6839191"/>
              <a:gd name="connsiteX15116" fmla="*/ 2235303 w 12192439"/>
              <a:gd name="connsiteY15116" fmla="*/ 3064038 h 6839191"/>
              <a:gd name="connsiteX15117" fmla="*/ 2196162 w 12192439"/>
              <a:gd name="connsiteY15117" fmla="*/ 3053309 h 6839191"/>
              <a:gd name="connsiteX15118" fmla="*/ 2214767 w 12192439"/>
              <a:gd name="connsiteY15118" fmla="*/ 3020992 h 6839191"/>
              <a:gd name="connsiteX15119" fmla="*/ 2234008 w 12192439"/>
              <a:gd name="connsiteY15119" fmla="*/ 3066188 h 6839191"/>
              <a:gd name="connsiteX15120" fmla="*/ 2217290 w 12192439"/>
              <a:gd name="connsiteY15120" fmla="*/ 3097913 h 6839191"/>
              <a:gd name="connsiteX15121" fmla="*/ 2181725 w 12192439"/>
              <a:gd name="connsiteY15121" fmla="*/ 3086153 h 6839191"/>
              <a:gd name="connsiteX15122" fmla="*/ 2195043 w 12192439"/>
              <a:gd name="connsiteY15122" fmla="*/ 3055481 h 6839191"/>
              <a:gd name="connsiteX15123" fmla="*/ 2234008 w 12192439"/>
              <a:gd name="connsiteY15123" fmla="*/ 3066188 h 6839191"/>
              <a:gd name="connsiteX15124" fmla="*/ 2219177 w 12192439"/>
              <a:gd name="connsiteY15124" fmla="*/ 3101116 h 6839191"/>
              <a:gd name="connsiteX15125" fmla="*/ 2257089 w 12192439"/>
              <a:gd name="connsiteY15125" fmla="*/ 3112130 h 6839191"/>
              <a:gd name="connsiteX15126" fmla="*/ 2242016 w 12192439"/>
              <a:gd name="connsiteY15126" fmla="*/ 3143416 h 6839191"/>
              <a:gd name="connsiteX15127" fmla="*/ 2207483 w 12192439"/>
              <a:gd name="connsiteY15127" fmla="*/ 3131306 h 6839191"/>
              <a:gd name="connsiteX15128" fmla="*/ 2219177 w 12192439"/>
              <a:gd name="connsiteY15128" fmla="*/ 3101116 h 6839191"/>
              <a:gd name="connsiteX15129" fmla="*/ 2260226 w 12192439"/>
              <a:gd name="connsiteY15129" fmla="*/ 3112986 h 6839191"/>
              <a:gd name="connsiteX15130" fmla="*/ 2299762 w 12192439"/>
              <a:gd name="connsiteY15130" fmla="*/ 3123100 h 6839191"/>
              <a:gd name="connsiteX15131" fmla="*/ 2281771 w 12192439"/>
              <a:gd name="connsiteY15131" fmla="*/ 3155681 h 6839191"/>
              <a:gd name="connsiteX15132" fmla="*/ 2248357 w 12192439"/>
              <a:gd name="connsiteY15132" fmla="*/ 3145479 h 6839191"/>
              <a:gd name="connsiteX15133" fmla="*/ 2245044 w 12192439"/>
              <a:gd name="connsiteY15133" fmla="*/ 3144404 h 6839191"/>
              <a:gd name="connsiteX15134" fmla="*/ 2260226 w 12192439"/>
              <a:gd name="connsiteY15134" fmla="*/ 3112986 h 6839191"/>
              <a:gd name="connsiteX15135" fmla="*/ 2247567 w 12192439"/>
              <a:gd name="connsiteY15135" fmla="*/ 3147958 h 6839191"/>
              <a:gd name="connsiteX15136" fmla="*/ 2280586 w 12192439"/>
              <a:gd name="connsiteY15136" fmla="*/ 3158051 h 6839191"/>
              <a:gd name="connsiteX15137" fmla="*/ 2267050 w 12192439"/>
              <a:gd name="connsiteY15137" fmla="*/ 3188920 h 6839191"/>
              <a:gd name="connsiteX15138" fmla="*/ 2233701 w 12192439"/>
              <a:gd name="connsiteY15138" fmla="*/ 3176612 h 6839191"/>
              <a:gd name="connsiteX15139" fmla="*/ 2244035 w 12192439"/>
              <a:gd name="connsiteY15139" fmla="*/ 3146817 h 6839191"/>
              <a:gd name="connsiteX15140" fmla="*/ 2247567 w 12192439"/>
              <a:gd name="connsiteY15140" fmla="*/ 3147958 h 6839191"/>
              <a:gd name="connsiteX15141" fmla="*/ 2283790 w 12192439"/>
              <a:gd name="connsiteY15141" fmla="*/ 3158972 h 6839191"/>
              <a:gd name="connsiteX15142" fmla="*/ 2321987 w 12192439"/>
              <a:gd name="connsiteY15142" fmla="*/ 3169328 h 6839191"/>
              <a:gd name="connsiteX15143" fmla="*/ 2305620 w 12192439"/>
              <a:gd name="connsiteY15143" fmla="*/ 3201469 h 6839191"/>
              <a:gd name="connsiteX15144" fmla="*/ 2277010 w 12192439"/>
              <a:gd name="connsiteY15144" fmla="*/ 3192299 h 6839191"/>
              <a:gd name="connsiteX15145" fmla="*/ 2270143 w 12192439"/>
              <a:gd name="connsiteY15145" fmla="*/ 3189973 h 6839191"/>
              <a:gd name="connsiteX15146" fmla="*/ 2283790 w 12192439"/>
              <a:gd name="connsiteY15146" fmla="*/ 3158972 h 6839191"/>
              <a:gd name="connsiteX15147" fmla="*/ 2276154 w 12192439"/>
              <a:gd name="connsiteY15147" fmla="*/ 3194865 h 6839191"/>
              <a:gd name="connsiteX15148" fmla="*/ 2304501 w 12192439"/>
              <a:gd name="connsiteY15148" fmla="*/ 3203927 h 6839191"/>
              <a:gd name="connsiteX15149" fmla="*/ 2292368 w 12192439"/>
              <a:gd name="connsiteY15149" fmla="*/ 3234401 h 6839191"/>
              <a:gd name="connsiteX15150" fmla="*/ 2260139 w 12192439"/>
              <a:gd name="connsiteY15150" fmla="*/ 3221852 h 6839191"/>
              <a:gd name="connsiteX15151" fmla="*/ 2269200 w 12192439"/>
              <a:gd name="connsiteY15151" fmla="*/ 3192518 h 6839191"/>
              <a:gd name="connsiteX15152" fmla="*/ 2276154 w 12192439"/>
              <a:gd name="connsiteY15152" fmla="*/ 3194865 h 6839191"/>
              <a:gd name="connsiteX15153" fmla="*/ 2307770 w 12192439"/>
              <a:gd name="connsiteY15153" fmla="*/ 3204914 h 6839191"/>
              <a:gd name="connsiteX15154" fmla="*/ 2344695 w 12192439"/>
              <a:gd name="connsiteY15154" fmla="*/ 3215511 h 6839191"/>
              <a:gd name="connsiteX15155" fmla="*/ 2329864 w 12192439"/>
              <a:gd name="connsiteY15155" fmla="*/ 3247214 h 6839191"/>
              <a:gd name="connsiteX15156" fmla="*/ 2305642 w 12192439"/>
              <a:gd name="connsiteY15156" fmla="*/ 3239118 h 6839191"/>
              <a:gd name="connsiteX15157" fmla="*/ 2295528 w 12192439"/>
              <a:gd name="connsiteY15157" fmla="*/ 3235564 h 6839191"/>
              <a:gd name="connsiteX15158" fmla="*/ 2307770 w 12192439"/>
              <a:gd name="connsiteY15158" fmla="*/ 3204914 h 6839191"/>
              <a:gd name="connsiteX15159" fmla="*/ 2304742 w 12192439"/>
              <a:gd name="connsiteY15159" fmla="*/ 3241751 h 6839191"/>
              <a:gd name="connsiteX15160" fmla="*/ 2328810 w 12192439"/>
              <a:gd name="connsiteY15160" fmla="*/ 3249781 h 6839191"/>
              <a:gd name="connsiteX15161" fmla="*/ 2317972 w 12192439"/>
              <a:gd name="connsiteY15161" fmla="*/ 3279904 h 6839191"/>
              <a:gd name="connsiteX15162" fmla="*/ 2286818 w 12192439"/>
              <a:gd name="connsiteY15162" fmla="*/ 3267201 h 6839191"/>
              <a:gd name="connsiteX15163" fmla="*/ 2294672 w 12192439"/>
              <a:gd name="connsiteY15163" fmla="*/ 3238197 h 6839191"/>
              <a:gd name="connsiteX15164" fmla="*/ 2304742 w 12192439"/>
              <a:gd name="connsiteY15164" fmla="*/ 3241751 h 6839191"/>
              <a:gd name="connsiteX15165" fmla="*/ 2332101 w 12192439"/>
              <a:gd name="connsiteY15165" fmla="*/ 3250856 h 6839191"/>
              <a:gd name="connsiteX15166" fmla="*/ 2367863 w 12192439"/>
              <a:gd name="connsiteY15166" fmla="*/ 3261651 h 6839191"/>
              <a:gd name="connsiteX15167" fmla="*/ 2354458 w 12192439"/>
              <a:gd name="connsiteY15167" fmla="*/ 3292959 h 6839191"/>
              <a:gd name="connsiteX15168" fmla="*/ 2334295 w 12192439"/>
              <a:gd name="connsiteY15168" fmla="*/ 3285938 h 6839191"/>
              <a:gd name="connsiteX15169" fmla="*/ 2321219 w 12192439"/>
              <a:gd name="connsiteY15169" fmla="*/ 3281133 h 6839191"/>
              <a:gd name="connsiteX15170" fmla="*/ 2332101 w 12192439"/>
              <a:gd name="connsiteY15170" fmla="*/ 3250856 h 6839191"/>
              <a:gd name="connsiteX15171" fmla="*/ 2333308 w 12192439"/>
              <a:gd name="connsiteY15171" fmla="*/ 3288658 h 6839191"/>
              <a:gd name="connsiteX15172" fmla="*/ 2353449 w 12192439"/>
              <a:gd name="connsiteY15172" fmla="*/ 3295657 h 6839191"/>
              <a:gd name="connsiteX15173" fmla="*/ 2343839 w 12192439"/>
              <a:gd name="connsiteY15173" fmla="*/ 3325364 h 6839191"/>
              <a:gd name="connsiteX15174" fmla="*/ 2313672 w 12192439"/>
              <a:gd name="connsiteY15174" fmla="*/ 3312310 h 6839191"/>
              <a:gd name="connsiteX15175" fmla="*/ 2320385 w 12192439"/>
              <a:gd name="connsiteY15175" fmla="*/ 3283898 h 6839191"/>
              <a:gd name="connsiteX15176" fmla="*/ 2333308 w 12192439"/>
              <a:gd name="connsiteY15176" fmla="*/ 3288658 h 6839191"/>
              <a:gd name="connsiteX15177" fmla="*/ 2356806 w 12192439"/>
              <a:gd name="connsiteY15177" fmla="*/ 3296798 h 6839191"/>
              <a:gd name="connsiteX15178" fmla="*/ 2391537 w 12192439"/>
              <a:gd name="connsiteY15178" fmla="*/ 3307812 h 6839191"/>
              <a:gd name="connsiteX15179" fmla="*/ 2379470 w 12192439"/>
              <a:gd name="connsiteY15179" fmla="*/ 3338747 h 6839191"/>
              <a:gd name="connsiteX15180" fmla="*/ 2362927 w 12192439"/>
              <a:gd name="connsiteY15180" fmla="*/ 3332780 h 6839191"/>
              <a:gd name="connsiteX15181" fmla="*/ 2347174 w 12192439"/>
              <a:gd name="connsiteY15181" fmla="*/ 3326680 h 6839191"/>
              <a:gd name="connsiteX15182" fmla="*/ 2356806 w 12192439"/>
              <a:gd name="connsiteY15182" fmla="*/ 3296798 h 6839191"/>
              <a:gd name="connsiteX15183" fmla="*/ 2361896 w 12192439"/>
              <a:gd name="connsiteY15183" fmla="*/ 3335566 h 6839191"/>
              <a:gd name="connsiteX15184" fmla="*/ 2378504 w 12192439"/>
              <a:gd name="connsiteY15184" fmla="*/ 3341578 h 6839191"/>
              <a:gd name="connsiteX15185" fmla="*/ 2370035 w 12192439"/>
              <a:gd name="connsiteY15185" fmla="*/ 3370933 h 6839191"/>
              <a:gd name="connsiteX15186" fmla="*/ 2340702 w 12192439"/>
              <a:gd name="connsiteY15186" fmla="*/ 3357725 h 6839191"/>
              <a:gd name="connsiteX15187" fmla="*/ 2346406 w 12192439"/>
              <a:gd name="connsiteY15187" fmla="*/ 3329598 h 6839191"/>
              <a:gd name="connsiteX15188" fmla="*/ 2361896 w 12192439"/>
              <a:gd name="connsiteY15188" fmla="*/ 3335566 h 6839191"/>
              <a:gd name="connsiteX15189" fmla="*/ 2381949 w 12192439"/>
              <a:gd name="connsiteY15189" fmla="*/ 3342784 h 6839191"/>
              <a:gd name="connsiteX15190" fmla="*/ 2415363 w 12192439"/>
              <a:gd name="connsiteY15190" fmla="*/ 3353842 h 6839191"/>
              <a:gd name="connsiteX15191" fmla="*/ 2404503 w 12192439"/>
              <a:gd name="connsiteY15191" fmla="*/ 3384448 h 6839191"/>
              <a:gd name="connsiteX15192" fmla="*/ 2391581 w 12192439"/>
              <a:gd name="connsiteY15192" fmla="*/ 3379600 h 6839191"/>
              <a:gd name="connsiteX15193" fmla="*/ 2373458 w 12192439"/>
              <a:gd name="connsiteY15193" fmla="*/ 3372337 h 6839191"/>
              <a:gd name="connsiteX15194" fmla="*/ 2381949 w 12192439"/>
              <a:gd name="connsiteY15194" fmla="*/ 3342784 h 6839191"/>
              <a:gd name="connsiteX15195" fmla="*/ 2390484 w 12192439"/>
              <a:gd name="connsiteY15195" fmla="*/ 3382473 h 6839191"/>
              <a:gd name="connsiteX15196" fmla="*/ 2403582 w 12192439"/>
              <a:gd name="connsiteY15196" fmla="*/ 3387388 h 6839191"/>
              <a:gd name="connsiteX15197" fmla="*/ 2396210 w 12192439"/>
              <a:gd name="connsiteY15197" fmla="*/ 3416393 h 6839191"/>
              <a:gd name="connsiteX15198" fmla="*/ 2367995 w 12192439"/>
              <a:gd name="connsiteY15198" fmla="*/ 3403185 h 6839191"/>
              <a:gd name="connsiteX15199" fmla="*/ 2372756 w 12192439"/>
              <a:gd name="connsiteY15199" fmla="*/ 3375387 h 6839191"/>
              <a:gd name="connsiteX15200" fmla="*/ 2390484 w 12192439"/>
              <a:gd name="connsiteY15200" fmla="*/ 3382473 h 6839191"/>
              <a:gd name="connsiteX15201" fmla="*/ 2406938 w 12192439"/>
              <a:gd name="connsiteY15201" fmla="*/ 3388617 h 6839191"/>
              <a:gd name="connsiteX15202" fmla="*/ 2439585 w 12192439"/>
              <a:gd name="connsiteY15202" fmla="*/ 3399916 h 6839191"/>
              <a:gd name="connsiteX15203" fmla="*/ 2429844 w 12192439"/>
              <a:gd name="connsiteY15203" fmla="*/ 3430149 h 6839191"/>
              <a:gd name="connsiteX15204" fmla="*/ 2420212 w 12192439"/>
              <a:gd name="connsiteY15204" fmla="*/ 3426419 h 6839191"/>
              <a:gd name="connsiteX15205" fmla="*/ 2399544 w 12192439"/>
              <a:gd name="connsiteY15205" fmla="*/ 3417841 h 6839191"/>
              <a:gd name="connsiteX15206" fmla="*/ 2406938 w 12192439"/>
              <a:gd name="connsiteY15206" fmla="*/ 3388617 h 6839191"/>
              <a:gd name="connsiteX15207" fmla="*/ 2419049 w 12192439"/>
              <a:gd name="connsiteY15207" fmla="*/ 3429359 h 6839191"/>
              <a:gd name="connsiteX15208" fmla="*/ 2429010 w 12192439"/>
              <a:gd name="connsiteY15208" fmla="*/ 3433242 h 6839191"/>
              <a:gd name="connsiteX15209" fmla="*/ 2422647 w 12192439"/>
              <a:gd name="connsiteY15209" fmla="*/ 3461874 h 6839191"/>
              <a:gd name="connsiteX15210" fmla="*/ 2395178 w 12192439"/>
              <a:gd name="connsiteY15210" fmla="*/ 3448425 h 6839191"/>
              <a:gd name="connsiteX15211" fmla="*/ 2398930 w 12192439"/>
              <a:gd name="connsiteY15211" fmla="*/ 3421044 h 6839191"/>
              <a:gd name="connsiteX15212" fmla="*/ 2419049 w 12192439"/>
              <a:gd name="connsiteY15212" fmla="*/ 3429359 h 6839191"/>
              <a:gd name="connsiteX15213" fmla="*/ 2432630 w 12192439"/>
              <a:gd name="connsiteY15213" fmla="*/ 3434625 h 6839191"/>
              <a:gd name="connsiteX15214" fmla="*/ 2464267 w 12192439"/>
              <a:gd name="connsiteY15214" fmla="*/ 3446012 h 6839191"/>
              <a:gd name="connsiteX15215" fmla="*/ 2455623 w 12192439"/>
              <a:gd name="connsiteY15215" fmla="*/ 3475938 h 6839191"/>
              <a:gd name="connsiteX15216" fmla="*/ 2448866 w 12192439"/>
              <a:gd name="connsiteY15216" fmla="*/ 3473239 h 6839191"/>
              <a:gd name="connsiteX15217" fmla="*/ 2426267 w 12192439"/>
              <a:gd name="connsiteY15217" fmla="*/ 3463542 h 6839191"/>
              <a:gd name="connsiteX15218" fmla="*/ 2432630 w 12192439"/>
              <a:gd name="connsiteY15218" fmla="*/ 3434625 h 6839191"/>
              <a:gd name="connsiteX15219" fmla="*/ 2447637 w 12192439"/>
              <a:gd name="connsiteY15219" fmla="*/ 3476267 h 6839191"/>
              <a:gd name="connsiteX15220" fmla="*/ 2454877 w 12192439"/>
              <a:gd name="connsiteY15220" fmla="*/ 3479163 h 6839191"/>
              <a:gd name="connsiteX15221" fmla="*/ 2449392 w 12192439"/>
              <a:gd name="connsiteY15221" fmla="*/ 3507465 h 6839191"/>
              <a:gd name="connsiteX15222" fmla="*/ 2422779 w 12192439"/>
              <a:gd name="connsiteY15222" fmla="*/ 3493972 h 6839191"/>
              <a:gd name="connsiteX15223" fmla="*/ 2425675 w 12192439"/>
              <a:gd name="connsiteY15223" fmla="*/ 3466876 h 6839191"/>
              <a:gd name="connsiteX15224" fmla="*/ 2447637 w 12192439"/>
              <a:gd name="connsiteY15224" fmla="*/ 3476267 h 6839191"/>
              <a:gd name="connsiteX15225" fmla="*/ 2458563 w 12192439"/>
              <a:gd name="connsiteY15225" fmla="*/ 3480655 h 6839191"/>
              <a:gd name="connsiteX15226" fmla="*/ 2489279 w 12192439"/>
              <a:gd name="connsiteY15226" fmla="*/ 3492151 h 6839191"/>
              <a:gd name="connsiteX15227" fmla="*/ 2481622 w 12192439"/>
              <a:gd name="connsiteY15227" fmla="*/ 3521770 h 6839191"/>
              <a:gd name="connsiteX15228" fmla="*/ 2477519 w 12192439"/>
              <a:gd name="connsiteY15228" fmla="*/ 3520059 h 6839191"/>
              <a:gd name="connsiteX15229" fmla="*/ 2453144 w 12192439"/>
              <a:gd name="connsiteY15229" fmla="*/ 3509242 h 6839191"/>
              <a:gd name="connsiteX15230" fmla="*/ 2458563 w 12192439"/>
              <a:gd name="connsiteY15230" fmla="*/ 3480655 h 6839191"/>
              <a:gd name="connsiteX15231" fmla="*/ 2476203 w 12192439"/>
              <a:gd name="connsiteY15231" fmla="*/ 3523174 h 6839191"/>
              <a:gd name="connsiteX15232" fmla="*/ 2480920 w 12192439"/>
              <a:gd name="connsiteY15232" fmla="*/ 3525105 h 6839191"/>
              <a:gd name="connsiteX15233" fmla="*/ 2476312 w 12192439"/>
              <a:gd name="connsiteY15233" fmla="*/ 3553100 h 6839191"/>
              <a:gd name="connsiteX15234" fmla="*/ 2450467 w 12192439"/>
              <a:gd name="connsiteY15234" fmla="*/ 3539541 h 6839191"/>
              <a:gd name="connsiteX15235" fmla="*/ 2452683 w 12192439"/>
              <a:gd name="connsiteY15235" fmla="*/ 3512753 h 6839191"/>
              <a:gd name="connsiteX15236" fmla="*/ 2476203 w 12192439"/>
              <a:gd name="connsiteY15236" fmla="*/ 3523174 h 6839191"/>
              <a:gd name="connsiteX15237" fmla="*/ 2479757 w 12192439"/>
              <a:gd name="connsiteY15237" fmla="*/ 3558629 h 6839191"/>
              <a:gd name="connsiteX15238" fmla="*/ 2504790 w 12192439"/>
              <a:gd name="connsiteY15238" fmla="*/ 3570060 h 6839191"/>
              <a:gd name="connsiteX15239" fmla="*/ 2506962 w 12192439"/>
              <a:gd name="connsiteY15239" fmla="*/ 3570981 h 6839191"/>
              <a:gd name="connsiteX15240" fmla="*/ 2503254 w 12192439"/>
              <a:gd name="connsiteY15240" fmla="*/ 3598625 h 6839191"/>
              <a:gd name="connsiteX15241" fmla="*/ 2478309 w 12192439"/>
              <a:gd name="connsiteY15241" fmla="*/ 3584957 h 6839191"/>
              <a:gd name="connsiteX15242" fmla="*/ 2479757 w 12192439"/>
              <a:gd name="connsiteY15242" fmla="*/ 3558629 h 6839191"/>
              <a:gd name="connsiteX15243" fmla="*/ 2506918 w 12192439"/>
              <a:gd name="connsiteY15243" fmla="*/ 3604483 h 6839191"/>
              <a:gd name="connsiteX15244" fmla="*/ 2533356 w 12192439"/>
              <a:gd name="connsiteY15244" fmla="*/ 3616967 h 6839191"/>
              <a:gd name="connsiteX15245" fmla="*/ 2533510 w 12192439"/>
              <a:gd name="connsiteY15245" fmla="*/ 3617033 h 6839191"/>
              <a:gd name="connsiteX15246" fmla="*/ 2530570 w 12192439"/>
              <a:gd name="connsiteY15246" fmla="*/ 3644348 h 6839191"/>
              <a:gd name="connsiteX15247" fmla="*/ 2506173 w 12192439"/>
              <a:gd name="connsiteY15247" fmla="*/ 3630570 h 6839191"/>
              <a:gd name="connsiteX15248" fmla="*/ 2506918 w 12192439"/>
              <a:gd name="connsiteY15248" fmla="*/ 3604483 h 6839191"/>
              <a:gd name="connsiteX15249" fmla="*/ 2537503 w 12192439"/>
              <a:gd name="connsiteY15249" fmla="*/ 3618766 h 6839191"/>
              <a:gd name="connsiteX15250" fmla="*/ 2565432 w 12192439"/>
              <a:gd name="connsiteY15250" fmla="*/ 3630460 h 6839191"/>
              <a:gd name="connsiteX15251" fmla="*/ 2560561 w 12192439"/>
              <a:gd name="connsiteY15251" fmla="*/ 3659223 h 6839191"/>
              <a:gd name="connsiteX15252" fmla="*/ 2534650 w 12192439"/>
              <a:gd name="connsiteY15252" fmla="*/ 3646498 h 6839191"/>
              <a:gd name="connsiteX15253" fmla="*/ 2537503 w 12192439"/>
              <a:gd name="connsiteY15253" fmla="*/ 3618766 h 6839191"/>
              <a:gd name="connsiteX15254" fmla="*/ 2564401 w 12192439"/>
              <a:gd name="connsiteY15254" fmla="*/ 3664972 h 6839191"/>
              <a:gd name="connsiteX15255" fmla="*/ 2591453 w 12192439"/>
              <a:gd name="connsiteY15255" fmla="*/ 3676666 h 6839191"/>
              <a:gd name="connsiteX15256" fmla="*/ 2587372 w 12192439"/>
              <a:gd name="connsiteY15256" fmla="*/ 3705144 h 6839191"/>
              <a:gd name="connsiteX15257" fmla="*/ 2562207 w 12192439"/>
              <a:gd name="connsiteY15257" fmla="*/ 3692375 h 6839191"/>
              <a:gd name="connsiteX15258" fmla="*/ 2564401 w 12192439"/>
              <a:gd name="connsiteY15258" fmla="*/ 3664972 h 6839191"/>
              <a:gd name="connsiteX15259" fmla="*/ 2591234 w 12192439"/>
              <a:gd name="connsiteY15259" fmla="*/ 3711089 h 6839191"/>
              <a:gd name="connsiteX15260" fmla="*/ 2617518 w 12192439"/>
              <a:gd name="connsiteY15260" fmla="*/ 3722805 h 6839191"/>
              <a:gd name="connsiteX15261" fmla="*/ 2614227 w 12192439"/>
              <a:gd name="connsiteY15261" fmla="*/ 3751020 h 6839191"/>
              <a:gd name="connsiteX15262" fmla="*/ 2589807 w 12192439"/>
              <a:gd name="connsiteY15262" fmla="*/ 3738229 h 6839191"/>
              <a:gd name="connsiteX15263" fmla="*/ 2591234 w 12192439"/>
              <a:gd name="connsiteY15263" fmla="*/ 3711089 h 6839191"/>
              <a:gd name="connsiteX15264" fmla="*/ 2618461 w 12192439"/>
              <a:gd name="connsiteY15264" fmla="*/ 3757360 h 6839191"/>
              <a:gd name="connsiteX15265" fmla="*/ 2619097 w 12192439"/>
              <a:gd name="connsiteY15265" fmla="*/ 3757668 h 6839191"/>
              <a:gd name="connsiteX15266" fmla="*/ 2643845 w 12192439"/>
              <a:gd name="connsiteY15266" fmla="*/ 3769011 h 6839191"/>
              <a:gd name="connsiteX15267" fmla="*/ 2641234 w 12192439"/>
              <a:gd name="connsiteY15267" fmla="*/ 3796918 h 6839191"/>
              <a:gd name="connsiteX15268" fmla="*/ 2617605 w 12192439"/>
              <a:gd name="connsiteY15268" fmla="*/ 3784193 h 6839191"/>
              <a:gd name="connsiteX15269" fmla="*/ 2618461 w 12192439"/>
              <a:gd name="connsiteY15269" fmla="*/ 3757360 h 6839191"/>
              <a:gd name="connsiteX15270" fmla="*/ 2641015 w 12192439"/>
              <a:gd name="connsiteY15270" fmla="*/ 3801240 h 6839191"/>
              <a:gd name="connsiteX15271" fmla="*/ 2640686 w 12192439"/>
              <a:gd name="connsiteY15271" fmla="*/ 3827305 h 6839191"/>
              <a:gd name="connsiteX15272" fmla="*/ 2619185 w 12192439"/>
              <a:gd name="connsiteY15272" fmla="*/ 3813702 h 6839191"/>
              <a:gd name="connsiteX15273" fmla="*/ 2617671 w 12192439"/>
              <a:gd name="connsiteY15273" fmla="*/ 3788757 h 6839191"/>
              <a:gd name="connsiteX15274" fmla="*/ 2641015 w 12192439"/>
              <a:gd name="connsiteY15274" fmla="*/ 3801240 h 6839191"/>
              <a:gd name="connsiteX15275" fmla="*/ 2645513 w 12192439"/>
              <a:gd name="connsiteY15275" fmla="*/ 3803500 h 6839191"/>
              <a:gd name="connsiteX15276" fmla="*/ 2647663 w 12192439"/>
              <a:gd name="connsiteY15276" fmla="*/ 3804553 h 6839191"/>
              <a:gd name="connsiteX15277" fmla="*/ 2670283 w 12192439"/>
              <a:gd name="connsiteY15277" fmla="*/ 3815216 h 6839191"/>
              <a:gd name="connsiteX15278" fmla="*/ 2668418 w 12192439"/>
              <a:gd name="connsiteY15278" fmla="*/ 3842882 h 6839191"/>
              <a:gd name="connsiteX15279" fmla="*/ 2645403 w 12192439"/>
              <a:gd name="connsiteY15279" fmla="*/ 3830113 h 6839191"/>
              <a:gd name="connsiteX15280" fmla="*/ 2645513 w 12192439"/>
              <a:gd name="connsiteY15280" fmla="*/ 3803500 h 6839191"/>
              <a:gd name="connsiteX15281" fmla="*/ 2668286 w 12192439"/>
              <a:gd name="connsiteY15281" fmla="*/ 3847380 h 6839191"/>
              <a:gd name="connsiteX15282" fmla="*/ 2668572 w 12192439"/>
              <a:gd name="connsiteY15282" fmla="*/ 3873203 h 6839191"/>
              <a:gd name="connsiteX15283" fmla="*/ 2647685 w 12192439"/>
              <a:gd name="connsiteY15283" fmla="*/ 3859644 h 6839191"/>
              <a:gd name="connsiteX15284" fmla="*/ 2645557 w 12192439"/>
              <a:gd name="connsiteY15284" fmla="*/ 3834874 h 6839191"/>
              <a:gd name="connsiteX15285" fmla="*/ 2668286 w 12192439"/>
              <a:gd name="connsiteY15285" fmla="*/ 3847380 h 6839191"/>
              <a:gd name="connsiteX15286" fmla="*/ 2672960 w 12192439"/>
              <a:gd name="connsiteY15286" fmla="*/ 3849771 h 6839191"/>
              <a:gd name="connsiteX15287" fmla="*/ 2676229 w 12192439"/>
              <a:gd name="connsiteY15287" fmla="*/ 3851461 h 6839191"/>
              <a:gd name="connsiteX15288" fmla="*/ 2697291 w 12192439"/>
              <a:gd name="connsiteY15288" fmla="*/ 3861663 h 6839191"/>
              <a:gd name="connsiteX15289" fmla="*/ 2695997 w 12192439"/>
              <a:gd name="connsiteY15289" fmla="*/ 3889000 h 6839191"/>
              <a:gd name="connsiteX15290" fmla="*/ 2673420 w 12192439"/>
              <a:gd name="connsiteY15290" fmla="*/ 3876121 h 6839191"/>
              <a:gd name="connsiteX15291" fmla="*/ 2672960 w 12192439"/>
              <a:gd name="connsiteY15291" fmla="*/ 3849771 h 6839191"/>
              <a:gd name="connsiteX15292" fmla="*/ 2695953 w 12192439"/>
              <a:gd name="connsiteY15292" fmla="*/ 3893673 h 6839191"/>
              <a:gd name="connsiteX15293" fmla="*/ 2696677 w 12192439"/>
              <a:gd name="connsiteY15293" fmla="*/ 3919189 h 6839191"/>
              <a:gd name="connsiteX15294" fmla="*/ 2676316 w 12192439"/>
              <a:gd name="connsiteY15294" fmla="*/ 3905696 h 6839191"/>
              <a:gd name="connsiteX15295" fmla="*/ 2673771 w 12192439"/>
              <a:gd name="connsiteY15295" fmla="*/ 3881189 h 6839191"/>
              <a:gd name="connsiteX15296" fmla="*/ 2695953 w 12192439"/>
              <a:gd name="connsiteY15296" fmla="*/ 3893673 h 6839191"/>
              <a:gd name="connsiteX15297" fmla="*/ 2700735 w 12192439"/>
              <a:gd name="connsiteY15297" fmla="*/ 3896196 h 6839191"/>
              <a:gd name="connsiteX15298" fmla="*/ 2704794 w 12192439"/>
              <a:gd name="connsiteY15298" fmla="*/ 3898346 h 6839191"/>
              <a:gd name="connsiteX15299" fmla="*/ 2724167 w 12192439"/>
              <a:gd name="connsiteY15299" fmla="*/ 3907978 h 6839191"/>
              <a:gd name="connsiteX15300" fmla="*/ 2723487 w 12192439"/>
              <a:gd name="connsiteY15300" fmla="*/ 3935074 h 6839191"/>
              <a:gd name="connsiteX15301" fmla="*/ 2701723 w 12192439"/>
              <a:gd name="connsiteY15301" fmla="*/ 3922327 h 6839191"/>
              <a:gd name="connsiteX15302" fmla="*/ 2700735 w 12192439"/>
              <a:gd name="connsiteY15302" fmla="*/ 3896196 h 6839191"/>
              <a:gd name="connsiteX15303" fmla="*/ 2723575 w 12192439"/>
              <a:gd name="connsiteY15303" fmla="*/ 3939944 h 6839191"/>
              <a:gd name="connsiteX15304" fmla="*/ 2724825 w 12192439"/>
              <a:gd name="connsiteY15304" fmla="*/ 3965175 h 6839191"/>
              <a:gd name="connsiteX15305" fmla="*/ 2705079 w 12192439"/>
              <a:gd name="connsiteY15305" fmla="*/ 3951814 h 6839191"/>
              <a:gd name="connsiteX15306" fmla="*/ 2702096 w 12192439"/>
              <a:gd name="connsiteY15306" fmla="*/ 3927548 h 6839191"/>
              <a:gd name="connsiteX15307" fmla="*/ 2723575 w 12192439"/>
              <a:gd name="connsiteY15307" fmla="*/ 3939944 h 6839191"/>
              <a:gd name="connsiteX15308" fmla="*/ 2725286 w 12192439"/>
              <a:gd name="connsiteY15308" fmla="*/ 3970616 h 6839191"/>
              <a:gd name="connsiteX15309" fmla="*/ 2728248 w 12192439"/>
              <a:gd name="connsiteY15309" fmla="*/ 3993741 h 6839191"/>
              <a:gd name="connsiteX15310" fmla="*/ 2710674 w 12192439"/>
              <a:gd name="connsiteY15310" fmla="*/ 3979897 h 6839191"/>
              <a:gd name="connsiteX15311" fmla="*/ 2706045 w 12192439"/>
              <a:gd name="connsiteY15311" fmla="*/ 3957760 h 6839191"/>
              <a:gd name="connsiteX15312" fmla="*/ 2725286 w 12192439"/>
              <a:gd name="connsiteY15312" fmla="*/ 3970616 h 6839191"/>
              <a:gd name="connsiteX15313" fmla="*/ 2730574 w 12192439"/>
              <a:gd name="connsiteY15313" fmla="*/ 3973973 h 6839191"/>
              <a:gd name="connsiteX15314" fmla="*/ 2751329 w 12192439"/>
              <a:gd name="connsiteY15314" fmla="*/ 3986282 h 6839191"/>
              <a:gd name="connsiteX15315" fmla="*/ 2753040 w 12192439"/>
              <a:gd name="connsiteY15315" fmla="*/ 4011227 h 6839191"/>
              <a:gd name="connsiteX15316" fmla="*/ 2733887 w 12192439"/>
              <a:gd name="connsiteY15316" fmla="*/ 3997931 h 6839191"/>
              <a:gd name="connsiteX15317" fmla="*/ 2730574 w 12192439"/>
              <a:gd name="connsiteY15317" fmla="*/ 3973973 h 6839191"/>
              <a:gd name="connsiteX15318" fmla="*/ 2753676 w 12192439"/>
              <a:gd name="connsiteY15318" fmla="*/ 4016888 h 6839191"/>
              <a:gd name="connsiteX15319" fmla="*/ 2756923 w 12192439"/>
              <a:gd name="connsiteY15319" fmla="*/ 4039661 h 6839191"/>
              <a:gd name="connsiteX15320" fmla="*/ 2739898 w 12192439"/>
              <a:gd name="connsiteY15320" fmla="*/ 4026015 h 6839191"/>
              <a:gd name="connsiteX15321" fmla="*/ 2735027 w 12192439"/>
              <a:gd name="connsiteY15321" fmla="*/ 4004184 h 6839191"/>
              <a:gd name="connsiteX15322" fmla="*/ 2753676 w 12192439"/>
              <a:gd name="connsiteY15322" fmla="*/ 4016888 h 6839191"/>
              <a:gd name="connsiteX15323" fmla="*/ 2762123 w 12192439"/>
              <a:gd name="connsiteY15323" fmla="*/ 4040495 h 6839191"/>
              <a:gd name="connsiteX15324" fmla="*/ 2759095 w 12192439"/>
              <a:gd name="connsiteY15324" fmla="*/ 4020420 h 6839191"/>
              <a:gd name="connsiteX15325" fmla="*/ 2779390 w 12192439"/>
              <a:gd name="connsiteY15325" fmla="*/ 4032750 h 6839191"/>
              <a:gd name="connsiteX15326" fmla="*/ 2781474 w 12192439"/>
              <a:gd name="connsiteY15326" fmla="*/ 4057367 h 6839191"/>
              <a:gd name="connsiteX15327" fmla="*/ 2762825 w 12192439"/>
              <a:gd name="connsiteY15327" fmla="*/ 4044137 h 6839191"/>
              <a:gd name="connsiteX15328" fmla="*/ 2762123 w 12192439"/>
              <a:gd name="connsiteY15328" fmla="*/ 4040495 h 6839191"/>
              <a:gd name="connsiteX15329" fmla="*/ 2782176 w 12192439"/>
              <a:gd name="connsiteY15329" fmla="*/ 4063247 h 6839191"/>
              <a:gd name="connsiteX15330" fmla="*/ 2785270 w 12192439"/>
              <a:gd name="connsiteY15330" fmla="*/ 4083409 h 6839191"/>
              <a:gd name="connsiteX15331" fmla="*/ 2785709 w 12192439"/>
              <a:gd name="connsiteY15331" fmla="*/ 4085713 h 6839191"/>
              <a:gd name="connsiteX15332" fmla="*/ 2769210 w 12192439"/>
              <a:gd name="connsiteY15332" fmla="*/ 4072220 h 6839191"/>
              <a:gd name="connsiteX15333" fmla="*/ 2764054 w 12192439"/>
              <a:gd name="connsiteY15333" fmla="*/ 4050631 h 6839191"/>
              <a:gd name="connsiteX15334" fmla="*/ 2782176 w 12192439"/>
              <a:gd name="connsiteY15334" fmla="*/ 4063247 h 6839191"/>
              <a:gd name="connsiteX15335" fmla="*/ 2787047 w 12192439"/>
              <a:gd name="connsiteY15335" fmla="*/ 4092624 h 6839191"/>
              <a:gd name="connsiteX15336" fmla="*/ 2791654 w 12192439"/>
              <a:gd name="connsiteY15336" fmla="*/ 4112326 h 6839191"/>
              <a:gd name="connsiteX15337" fmla="*/ 2777613 w 12192439"/>
              <a:gd name="connsiteY15337" fmla="*/ 4099053 h 6839191"/>
              <a:gd name="connsiteX15338" fmla="*/ 2771448 w 12192439"/>
              <a:gd name="connsiteY15338" fmla="*/ 4080162 h 6839191"/>
              <a:gd name="connsiteX15339" fmla="*/ 2787047 w 12192439"/>
              <a:gd name="connsiteY15339" fmla="*/ 4092624 h 6839191"/>
              <a:gd name="connsiteX15340" fmla="*/ 2793278 w 12192439"/>
              <a:gd name="connsiteY15340" fmla="*/ 4097253 h 6839191"/>
              <a:gd name="connsiteX15341" fmla="*/ 2810764 w 12192439"/>
              <a:gd name="connsiteY15341" fmla="*/ 4109671 h 6839191"/>
              <a:gd name="connsiteX15342" fmla="*/ 2814582 w 12192439"/>
              <a:gd name="connsiteY15342" fmla="*/ 4131787 h 6839191"/>
              <a:gd name="connsiteX15343" fmla="*/ 2798609 w 12192439"/>
              <a:gd name="connsiteY15343" fmla="*/ 4118491 h 6839191"/>
              <a:gd name="connsiteX15344" fmla="*/ 2793278 w 12192439"/>
              <a:gd name="connsiteY15344" fmla="*/ 4097253 h 6839191"/>
              <a:gd name="connsiteX15345" fmla="*/ 2816161 w 12192439"/>
              <a:gd name="connsiteY15345" fmla="*/ 4139137 h 6839191"/>
              <a:gd name="connsiteX15346" fmla="*/ 2821032 w 12192439"/>
              <a:gd name="connsiteY15346" fmla="*/ 4158948 h 6839191"/>
              <a:gd name="connsiteX15347" fmla="*/ 2807583 w 12192439"/>
              <a:gd name="connsiteY15347" fmla="*/ 4146158 h 6839191"/>
              <a:gd name="connsiteX15348" fmla="*/ 2801088 w 12192439"/>
              <a:gd name="connsiteY15348" fmla="*/ 4126916 h 6839191"/>
              <a:gd name="connsiteX15349" fmla="*/ 2816161 w 12192439"/>
              <a:gd name="connsiteY15349" fmla="*/ 4139137 h 6839191"/>
              <a:gd name="connsiteX15350" fmla="*/ 2822546 w 12192439"/>
              <a:gd name="connsiteY15350" fmla="*/ 4143964 h 6839191"/>
              <a:gd name="connsiteX15351" fmla="*/ 2876233 w 12192439"/>
              <a:gd name="connsiteY15351" fmla="*/ 4179725 h 6839191"/>
              <a:gd name="connsiteX15352" fmla="*/ 3341600 w 12192439"/>
              <a:gd name="connsiteY15352" fmla="*/ 4301821 h 6839191"/>
              <a:gd name="connsiteX15353" fmla="*/ 3839328 w 12192439"/>
              <a:gd name="connsiteY15353" fmla="*/ 4274308 h 6839191"/>
              <a:gd name="connsiteX15354" fmla="*/ 3969410 w 12192439"/>
              <a:gd name="connsiteY15354" fmla="*/ 4257086 h 6839191"/>
              <a:gd name="connsiteX15355" fmla="*/ 4974784 w 12192439"/>
              <a:gd name="connsiteY15355" fmla="*/ 4043259 h 6839191"/>
              <a:gd name="connsiteX15356" fmla="*/ 5044443 w 12192439"/>
              <a:gd name="connsiteY15356" fmla="*/ 4024567 h 6839191"/>
              <a:gd name="connsiteX15357" fmla="*/ 5036545 w 12192439"/>
              <a:gd name="connsiteY15357" fmla="*/ 4062523 h 6839191"/>
              <a:gd name="connsiteX15358" fmla="*/ 4981760 w 12192439"/>
              <a:gd name="connsiteY15358" fmla="*/ 4078210 h 6839191"/>
              <a:gd name="connsiteX15359" fmla="*/ 3986918 w 12192439"/>
              <a:gd name="connsiteY15359" fmla="*/ 4300746 h 6839191"/>
              <a:gd name="connsiteX15360" fmla="*/ 3858131 w 12192439"/>
              <a:gd name="connsiteY15360" fmla="*/ 4318452 h 6839191"/>
              <a:gd name="connsiteX15361" fmla="*/ 2907278 w 12192439"/>
              <a:gd name="connsiteY15361" fmla="*/ 4222508 h 6839191"/>
              <a:gd name="connsiteX15362" fmla="*/ 2828272 w 12192439"/>
              <a:gd name="connsiteY15362" fmla="*/ 4165399 h 6839191"/>
              <a:gd name="connsiteX15363" fmla="*/ 2822546 w 12192439"/>
              <a:gd name="connsiteY15363" fmla="*/ 4143964 h 6839191"/>
              <a:gd name="connsiteX15364" fmla="*/ 2904798 w 12192439"/>
              <a:gd name="connsiteY15364" fmla="*/ 4226611 h 6839191"/>
              <a:gd name="connsiteX15365" fmla="*/ 3365361 w 12192439"/>
              <a:gd name="connsiteY15365" fmla="*/ 4350681 h 6839191"/>
              <a:gd name="connsiteX15366" fmla="*/ 3858723 w 12192439"/>
              <a:gd name="connsiteY15366" fmla="*/ 4323234 h 6839191"/>
              <a:gd name="connsiteX15367" fmla="*/ 3987620 w 12192439"/>
              <a:gd name="connsiteY15367" fmla="*/ 4305507 h 6839191"/>
              <a:gd name="connsiteX15368" fmla="*/ 4983077 w 12192439"/>
              <a:gd name="connsiteY15368" fmla="*/ 4082817 h 6839191"/>
              <a:gd name="connsiteX15369" fmla="*/ 5035952 w 12192439"/>
              <a:gd name="connsiteY15369" fmla="*/ 4067700 h 6839191"/>
              <a:gd name="connsiteX15370" fmla="*/ 5035733 w 12192439"/>
              <a:gd name="connsiteY15370" fmla="*/ 4103769 h 6839191"/>
              <a:gd name="connsiteX15371" fmla="*/ 4989966 w 12192439"/>
              <a:gd name="connsiteY15371" fmla="*/ 4117680 h 6839191"/>
              <a:gd name="connsiteX15372" fmla="*/ 4005106 w 12192439"/>
              <a:gd name="connsiteY15372" fmla="*/ 4349058 h 6839191"/>
              <a:gd name="connsiteX15373" fmla="*/ 3877482 w 12192439"/>
              <a:gd name="connsiteY15373" fmla="*/ 4367268 h 6839191"/>
              <a:gd name="connsiteX15374" fmla="*/ 2935931 w 12192439"/>
              <a:gd name="connsiteY15374" fmla="*/ 4269328 h 6839191"/>
              <a:gd name="connsiteX15375" fmla="*/ 2837421 w 12192439"/>
              <a:gd name="connsiteY15375" fmla="*/ 4192582 h 6839191"/>
              <a:gd name="connsiteX15376" fmla="*/ 2830861 w 12192439"/>
              <a:gd name="connsiteY15376" fmla="*/ 4173758 h 6839191"/>
              <a:gd name="connsiteX15377" fmla="*/ 2904798 w 12192439"/>
              <a:gd name="connsiteY15377" fmla="*/ 4226611 h 6839191"/>
              <a:gd name="connsiteX15378" fmla="*/ 5037729 w 12192439"/>
              <a:gd name="connsiteY15378" fmla="*/ 4067196 h 6839191"/>
              <a:gd name="connsiteX15379" fmla="*/ 5040253 w 12192439"/>
              <a:gd name="connsiteY15379" fmla="*/ 4066472 h 6839191"/>
              <a:gd name="connsiteX15380" fmla="*/ 5070178 w 12192439"/>
              <a:gd name="connsiteY15380" fmla="*/ 4057915 h 6839191"/>
              <a:gd name="connsiteX15381" fmla="*/ 5070903 w 12192439"/>
              <a:gd name="connsiteY15381" fmla="*/ 4093041 h 6839191"/>
              <a:gd name="connsiteX15382" fmla="*/ 5037400 w 12192439"/>
              <a:gd name="connsiteY15382" fmla="*/ 4103265 h 6839191"/>
              <a:gd name="connsiteX15383" fmla="*/ 5037729 w 12192439"/>
              <a:gd name="connsiteY15383" fmla="*/ 4067196 h 6839191"/>
              <a:gd name="connsiteX15384" fmla="*/ 5072285 w 12192439"/>
              <a:gd name="connsiteY15384" fmla="*/ 4057301 h 6839191"/>
              <a:gd name="connsiteX15385" fmla="*/ 5104822 w 12192439"/>
              <a:gd name="connsiteY15385" fmla="*/ 4047998 h 6839191"/>
              <a:gd name="connsiteX15386" fmla="*/ 5106401 w 12192439"/>
              <a:gd name="connsiteY15386" fmla="*/ 4082159 h 6839191"/>
              <a:gd name="connsiteX15387" fmla="*/ 5072833 w 12192439"/>
              <a:gd name="connsiteY15387" fmla="*/ 4092449 h 6839191"/>
              <a:gd name="connsiteX15388" fmla="*/ 5072285 w 12192439"/>
              <a:gd name="connsiteY15388" fmla="*/ 4057301 h 6839191"/>
              <a:gd name="connsiteX15389" fmla="*/ 5106774 w 12192439"/>
              <a:gd name="connsiteY15389" fmla="*/ 4047450 h 6839191"/>
              <a:gd name="connsiteX15390" fmla="*/ 5139157 w 12192439"/>
              <a:gd name="connsiteY15390" fmla="*/ 4038213 h 6839191"/>
              <a:gd name="connsiteX15391" fmla="*/ 5141681 w 12192439"/>
              <a:gd name="connsiteY15391" fmla="*/ 4071343 h 6839191"/>
              <a:gd name="connsiteX15392" fmla="*/ 5108244 w 12192439"/>
              <a:gd name="connsiteY15392" fmla="*/ 4081588 h 6839191"/>
              <a:gd name="connsiteX15393" fmla="*/ 5106774 w 12192439"/>
              <a:gd name="connsiteY15393" fmla="*/ 4047450 h 6839191"/>
              <a:gd name="connsiteX15394" fmla="*/ 5142712 w 12192439"/>
              <a:gd name="connsiteY15394" fmla="*/ 4076147 h 6839191"/>
              <a:gd name="connsiteX15395" fmla="*/ 5154230 w 12192439"/>
              <a:gd name="connsiteY15395" fmla="*/ 4106402 h 6839191"/>
              <a:gd name="connsiteX15396" fmla="*/ 5119697 w 12192439"/>
              <a:gd name="connsiteY15396" fmla="*/ 4117745 h 6839191"/>
              <a:gd name="connsiteX15397" fmla="*/ 5109100 w 12192439"/>
              <a:gd name="connsiteY15397" fmla="*/ 4086459 h 6839191"/>
              <a:gd name="connsiteX15398" fmla="*/ 5142712 w 12192439"/>
              <a:gd name="connsiteY15398" fmla="*/ 4076147 h 6839191"/>
              <a:gd name="connsiteX15399" fmla="*/ 5156797 w 12192439"/>
              <a:gd name="connsiteY15399" fmla="*/ 4110812 h 6839191"/>
              <a:gd name="connsiteX15400" fmla="*/ 5159869 w 12192439"/>
              <a:gd name="connsiteY15400" fmla="*/ 4115639 h 6839191"/>
              <a:gd name="connsiteX15401" fmla="*/ 5177991 w 12192439"/>
              <a:gd name="connsiteY15401" fmla="*/ 4137118 h 6839191"/>
              <a:gd name="connsiteX15402" fmla="*/ 5142624 w 12192439"/>
              <a:gd name="connsiteY15402" fmla="*/ 4149580 h 6839191"/>
              <a:gd name="connsiteX15403" fmla="*/ 5125533 w 12192439"/>
              <a:gd name="connsiteY15403" fmla="*/ 4128123 h 6839191"/>
              <a:gd name="connsiteX15404" fmla="*/ 5122067 w 12192439"/>
              <a:gd name="connsiteY15404" fmla="*/ 4122221 h 6839191"/>
              <a:gd name="connsiteX15405" fmla="*/ 5156797 w 12192439"/>
              <a:gd name="connsiteY15405" fmla="*/ 4110812 h 6839191"/>
              <a:gd name="connsiteX15406" fmla="*/ 5161536 w 12192439"/>
              <a:gd name="connsiteY15406" fmla="*/ 4114498 h 6839191"/>
              <a:gd name="connsiteX15407" fmla="*/ 5158750 w 12192439"/>
              <a:gd name="connsiteY15407" fmla="*/ 4110176 h 6839191"/>
              <a:gd name="connsiteX15408" fmla="*/ 5193459 w 12192439"/>
              <a:gd name="connsiteY15408" fmla="*/ 4098702 h 6839191"/>
              <a:gd name="connsiteX15409" fmla="*/ 5195828 w 12192439"/>
              <a:gd name="connsiteY15409" fmla="*/ 4102124 h 6839191"/>
              <a:gd name="connsiteX15410" fmla="*/ 5215486 w 12192439"/>
              <a:gd name="connsiteY15410" fmla="*/ 4123779 h 6839191"/>
              <a:gd name="connsiteX15411" fmla="*/ 5180141 w 12192439"/>
              <a:gd name="connsiteY15411" fmla="*/ 4136350 h 6839191"/>
              <a:gd name="connsiteX15412" fmla="*/ 5161536 w 12192439"/>
              <a:gd name="connsiteY15412" fmla="*/ 4114498 h 6839191"/>
              <a:gd name="connsiteX15413" fmla="*/ 5219918 w 12192439"/>
              <a:gd name="connsiteY15413" fmla="*/ 4127618 h 6839191"/>
              <a:gd name="connsiteX15414" fmla="*/ 5251402 w 12192439"/>
              <a:gd name="connsiteY15414" fmla="*/ 4148198 h 6839191"/>
              <a:gd name="connsiteX15415" fmla="*/ 5215530 w 12192439"/>
              <a:gd name="connsiteY15415" fmla="*/ 4161954 h 6839191"/>
              <a:gd name="connsiteX15416" fmla="*/ 5184376 w 12192439"/>
              <a:gd name="connsiteY15416" fmla="*/ 4140256 h 6839191"/>
              <a:gd name="connsiteX15417" fmla="*/ 5219918 w 12192439"/>
              <a:gd name="connsiteY15417" fmla="*/ 4127618 h 6839191"/>
              <a:gd name="connsiteX15418" fmla="*/ 5257677 w 12192439"/>
              <a:gd name="connsiteY15418" fmla="*/ 4151313 h 6839191"/>
              <a:gd name="connsiteX15419" fmla="*/ 5299626 w 12192439"/>
              <a:gd name="connsiteY15419" fmla="*/ 4167110 h 6839191"/>
              <a:gd name="connsiteX15420" fmla="*/ 5452854 w 12192439"/>
              <a:gd name="connsiteY15420" fmla="*/ 4186132 h 6839191"/>
              <a:gd name="connsiteX15421" fmla="*/ 5772541 w 12192439"/>
              <a:gd name="connsiteY15421" fmla="*/ 4157873 h 6839191"/>
              <a:gd name="connsiteX15422" fmla="*/ 5836012 w 12192439"/>
              <a:gd name="connsiteY15422" fmla="*/ 4149229 h 6839191"/>
              <a:gd name="connsiteX15423" fmla="*/ 6542762 w 12192439"/>
              <a:gd name="connsiteY15423" fmla="*/ 4051267 h 6839191"/>
              <a:gd name="connsiteX15424" fmla="*/ 8649870 w 12192439"/>
              <a:gd name="connsiteY15424" fmla="*/ 3895319 h 6839191"/>
              <a:gd name="connsiteX15425" fmla="*/ 8701582 w 12192439"/>
              <a:gd name="connsiteY15425" fmla="*/ 3898631 h 6839191"/>
              <a:gd name="connsiteX15426" fmla="*/ 8670383 w 12192439"/>
              <a:gd name="connsiteY15426" fmla="*/ 3941283 h 6839191"/>
              <a:gd name="connsiteX15427" fmla="*/ 8645394 w 12192439"/>
              <a:gd name="connsiteY15427" fmla="*/ 3938957 h 6839191"/>
              <a:gd name="connsiteX15428" fmla="*/ 6552877 w 12192439"/>
              <a:gd name="connsiteY15428" fmla="*/ 4071211 h 6839191"/>
              <a:gd name="connsiteX15429" fmla="*/ 5805121 w 12192439"/>
              <a:gd name="connsiteY15429" fmla="*/ 4169589 h 6839191"/>
              <a:gd name="connsiteX15430" fmla="*/ 5738709 w 12192439"/>
              <a:gd name="connsiteY15430" fmla="*/ 4178036 h 6839191"/>
              <a:gd name="connsiteX15431" fmla="*/ 5416807 w 12192439"/>
              <a:gd name="connsiteY15431" fmla="*/ 4203465 h 6839191"/>
              <a:gd name="connsiteX15432" fmla="*/ 5263601 w 12192439"/>
              <a:gd name="connsiteY15432" fmla="*/ 4182095 h 6839191"/>
              <a:gd name="connsiteX15433" fmla="*/ 5221630 w 12192439"/>
              <a:gd name="connsiteY15433" fmla="*/ 4165179 h 6839191"/>
              <a:gd name="connsiteX15434" fmla="*/ 5257677 w 12192439"/>
              <a:gd name="connsiteY15434" fmla="*/ 4151313 h 6839191"/>
              <a:gd name="connsiteX15435" fmla="*/ 8707747 w 12192439"/>
              <a:gd name="connsiteY15435" fmla="*/ 3898961 h 6839191"/>
              <a:gd name="connsiteX15436" fmla="*/ 8718300 w 12192439"/>
              <a:gd name="connsiteY15436" fmla="*/ 3899575 h 6839191"/>
              <a:gd name="connsiteX15437" fmla="*/ 8735369 w 12192439"/>
              <a:gd name="connsiteY15437" fmla="*/ 3900540 h 6839191"/>
              <a:gd name="connsiteX15438" fmla="*/ 8704105 w 12192439"/>
              <a:gd name="connsiteY15438" fmla="*/ 3944245 h 6839191"/>
              <a:gd name="connsiteX15439" fmla="*/ 8696646 w 12192439"/>
              <a:gd name="connsiteY15439" fmla="*/ 3943586 h 6839191"/>
              <a:gd name="connsiteX15440" fmla="*/ 8676417 w 12192439"/>
              <a:gd name="connsiteY15440" fmla="*/ 3941809 h 6839191"/>
              <a:gd name="connsiteX15441" fmla="*/ 8707747 w 12192439"/>
              <a:gd name="connsiteY15441" fmla="*/ 3898961 h 6839191"/>
              <a:gd name="connsiteX15442" fmla="*/ 8741381 w 12192439"/>
              <a:gd name="connsiteY15442" fmla="*/ 3900891 h 6839191"/>
              <a:gd name="connsiteX15443" fmla="*/ 8768499 w 12192439"/>
              <a:gd name="connsiteY15443" fmla="*/ 3902559 h 6839191"/>
              <a:gd name="connsiteX15444" fmla="*/ 8761434 w 12192439"/>
              <a:gd name="connsiteY15444" fmla="*/ 3912783 h 6839191"/>
              <a:gd name="connsiteX15445" fmla="*/ 8737322 w 12192439"/>
              <a:gd name="connsiteY15445" fmla="*/ 3947250 h 6839191"/>
              <a:gd name="connsiteX15446" fmla="*/ 8710007 w 12192439"/>
              <a:gd name="connsiteY15446" fmla="*/ 3944771 h 6839191"/>
              <a:gd name="connsiteX15447" fmla="*/ 8741381 w 12192439"/>
              <a:gd name="connsiteY15447" fmla="*/ 3900891 h 6839191"/>
              <a:gd name="connsiteX15448" fmla="*/ 8765537 w 12192439"/>
              <a:gd name="connsiteY15448" fmla="*/ 3915635 h 6839191"/>
              <a:gd name="connsiteX15449" fmla="*/ 8774291 w 12192439"/>
              <a:gd name="connsiteY15449" fmla="*/ 3902954 h 6839191"/>
              <a:gd name="connsiteX15450" fmla="*/ 8800882 w 12192439"/>
              <a:gd name="connsiteY15450" fmla="*/ 3904928 h 6839191"/>
              <a:gd name="connsiteX15451" fmla="*/ 8781816 w 12192439"/>
              <a:gd name="connsiteY15451" fmla="*/ 3933011 h 6839191"/>
              <a:gd name="connsiteX15452" fmla="*/ 8769925 w 12192439"/>
              <a:gd name="connsiteY15452" fmla="*/ 3950453 h 6839191"/>
              <a:gd name="connsiteX15453" fmla="*/ 8743048 w 12192439"/>
              <a:gd name="connsiteY15453" fmla="*/ 3947777 h 6839191"/>
              <a:gd name="connsiteX15454" fmla="*/ 8765537 w 12192439"/>
              <a:gd name="connsiteY15454" fmla="*/ 3915635 h 6839191"/>
              <a:gd name="connsiteX15455" fmla="*/ 8768608 w 12192439"/>
              <a:gd name="connsiteY15455" fmla="*/ 3952362 h 6839191"/>
              <a:gd name="connsiteX15456" fmla="*/ 8738112 w 12192439"/>
              <a:gd name="connsiteY15456" fmla="*/ 3996637 h 6839191"/>
              <a:gd name="connsiteX15457" fmla="*/ 8710972 w 12192439"/>
              <a:gd name="connsiteY15457" fmla="*/ 3993149 h 6839191"/>
              <a:gd name="connsiteX15458" fmla="*/ 8741710 w 12192439"/>
              <a:gd name="connsiteY15458" fmla="*/ 3949686 h 6839191"/>
              <a:gd name="connsiteX15459" fmla="*/ 8768608 w 12192439"/>
              <a:gd name="connsiteY15459" fmla="*/ 3952362 h 6839191"/>
              <a:gd name="connsiteX15460" fmla="*/ 8774159 w 12192439"/>
              <a:gd name="connsiteY15460" fmla="*/ 3952933 h 6839191"/>
              <a:gd name="connsiteX15461" fmla="*/ 8800399 w 12192439"/>
              <a:gd name="connsiteY15461" fmla="*/ 3955938 h 6839191"/>
              <a:gd name="connsiteX15462" fmla="*/ 8770100 w 12192439"/>
              <a:gd name="connsiteY15462" fmla="*/ 4001113 h 6839191"/>
              <a:gd name="connsiteX15463" fmla="*/ 8743553 w 12192439"/>
              <a:gd name="connsiteY15463" fmla="*/ 3997361 h 6839191"/>
              <a:gd name="connsiteX15464" fmla="*/ 8774159 w 12192439"/>
              <a:gd name="connsiteY15464" fmla="*/ 3952933 h 6839191"/>
              <a:gd name="connsiteX15465" fmla="*/ 8768894 w 12192439"/>
              <a:gd name="connsiteY15465" fmla="*/ 4002890 h 6839191"/>
              <a:gd name="connsiteX15466" fmla="*/ 8739011 w 12192439"/>
              <a:gd name="connsiteY15466" fmla="*/ 4046792 h 6839191"/>
              <a:gd name="connsiteX15467" fmla="*/ 8712245 w 12192439"/>
              <a:gd name="connsiteY15467" fmla="*/ 4042184 h 6839191"/>
              <a:gd name="connsiteX15468" fmla="*/ 8742324 w 12192439"/>
              <a:gd name="connsiteY15468" fmla="*/ 3999138 h 6839191"/>
              <a:gd name="connsiteX15469" fmla="*/ 8768894 w 12192439"/>
              <a:gd name="connsiteY15469" fmla="*/ 4002890 h 6839191"/>
              <a:gd name="connsiteX15470" fmla="*/ 8737870 w 12192439"/>
              <a:gd name="connsiteY15470" fmla="*/ 4048437 h 6839191"/>
              <a:gd name="connsiteX15471" fmla="*/ 8708493 w 12192439"/>
              <a:gd name="connsiteY15471" fmla="*/ 4090891 h 6839191"/>
              <a:gd name="connsiteX15472" fmla="*/ 8681529 w 12192439"/>
              <a:gd name="connsiteY15472" fmla="*/ 4085384 h 6839191"/>
              <a:gd name="connsiteX15473" fmla="*/ 8711082 w 12192439"/>
              <a:gd name="connsiteY15473" fmla="*/ 4043830 h 6839191"/>
              <a:gd name="connsiteX15474" fmla="*/ 8737870 w 12192439"/>
              <a:gd name="connsiteY15474" fmla="*/ 4048437 h 6839191"/>
              <a:gd name="connsiteX15475" fmla="*/ 8707418 w 12192439"/>
              <a:gd name="connsiteY15475" fmla="*/ 4092427 h 6839191"/>
              <a:gd name="connsiteX15476" fmla="*/ 8645262 w 12192439"/>
              <a:gd name="connsiteY15476" fmla="*/ 4179309 h 6839191"/>
              <a:gd name="connsiteX15477" fmla="*/ 8195473 w 12192439"/>
              <a:gd name="connsiteY15477" fmla="*/ 4771181 h 6839191"/>
              <a:gd name="connsiteX15478" fmla="*/ 7715187 w 12192439"/>
              <a:gd name="connsiteY15478" fmla="*/ 5404476 h 6839191"/>
              <a:gd name="connsiteX15479" fmla="*/ 7445940 w 12192439"/>
              <a:gd name="connsiteY15479" fmla="*/ 5790553 h 6839191"/>
              <a:gd name="connsiteX15480" fmla="*/ 7330866 w 12192439"/>
              <a:gd name="connsiteY15480" fmla="*/ 5984260 h 6839191"/>
              <a:gd name="connsiteX15481" fmla="*/ 7323493 w 12192439"/>
              <a:gd name="connsiteY15481" fmla="*/ 5997863 h 6839191"/>
              <a:gd name="connsiteX15482" fmla="*/ 7206159 w 12192439"/>
              <a:gd name="connsiteY15482" fmla="*/ 6330318 h 6839191"/>
              <a:gd name="connsiteX15483" fmla="*/ 7264344 w 12192439"/>
              <a:gd name="connsiteY15483" fmla="*/ 6472686 h 6839191"/>
              <a:gd name="connsiteX15484" fmla="*/ 7486265 w 12192439"/>
              <a:gd name="connsiteY15484" fmla="*/ 6542082 h 6839191"/>
              <a:gd name="connsiteX15485" fmla="*/ 7528917 w 12192439"/>
              <a:gd name="connsiteY15485" fmla="*/ 6543047 h 6839191"/>
              <a:gd name="connsiteX15486" fmla="*/ 7723568 w 12192439"/>
              <a:gd name="connsiteY15486" fmla="*/ 6529751 h 6839191"/>
              <a:gd name="connsiteX15487" fmla="*/ 7741076 w 12192439"/>
              <a:gd name="connsiteY15487" fmla="*/ 6527887 h 6839191"/>
              <a:gd name="connsiteX15488" fmla="*/ 7884277 w 12192439"/>
              <a:gd name="connsiteY15488" fmla="*/ 6510203 h 6839191"/>
              <a:gd name="connsiteX15489" fmla="*/ 7673523 w 12192439"/>
              <a:gd name="connsiteY15489" fmla="*/ 6540371 h 6839191"/>
              <a:gd name="connsiteX15490" fmla="*/ 7658779 w 12192439"/>
              <a:gd name="connsiteY15490" fmla="*/ 6542126 h 6839191"/>
              <a:gd name="connsiteX15491" fmla="*/ 7188783 w 12192439"/>
              <a:gd name="connsiteY15491" fmla="*/ 6489733 h 6839191"/>
              <a:gd name="connsiteX15492" fmla="*/ 7131541 w 12192439"/>
              <a:gd name="connsiteY15492" fmla="*/ 6348659 h 6839191"/>
              <a:gd name="connsiteX15493" fmla="*/ 7254185 w 12192439"/>
              <a:gd name="connsiteY15493" fmla="*/ 6011312 h 6839191"/>
              <a:gd name="connsiteX15494" fmla="*/ 7261250 w 12192439"/>
              <a:gd name="connsiteY15494" fmla="*/ 5998587 h 6839191"/>
              <a:gd name="connsiteX15495" fmla="*/ 7380559 w 12192439"/>
              <a:gd name="connsiteY15495" fmla="*/ 5801873 h 6839191"/>
              <a:gd name="connsiteX15496" fmla="*/ 7659306 w 12192439"/>
              <a:gd name="connsiteY15496" fmla="*/ 5409917 h 6839191"/>
              <a:gd name="connsiteX15497" fmla="*/ 8171558 w 12192439"/>
              <a:gd name="connsiteY15497" fmla="*/ 4747047 h 6839191"/>
              <a:gd name="connsiteX15498" fmla="*/ 8622511 w 12192439"/>
              <a:gd name="connsiteY15498" fmla="*/ 4165816 h 6839191"/>
              <a:gd name="connsiteX15499" fmla="*/ 8680410 w 12192439"/>
              <a:gd name="connsiteY15499" fmla="*/ 4086942 h 6839191"/>
              <a:gd name="connsiteX15500" fmla="*/ 8707418 w 12192439"/>
              <a:gd name="connsiteY15500" fmla="*/ 4092427 h 6839191"/>
              <a:gd name="connsiteX15501" fmla="*/ 8776156 w 12192439"/>
              <a:gd name="connsiteY15501" fmla="*/ 6354101 h 6839191"/>
              <a:gd name="connsiteX15502" fmla="*/ 8785063 w 12192439"/>
              <a:gd name="connsiteY15502" fmla="*/ 6352324 h 6839191"/>
              <a:gd name="connsiteX15503" fmla="*/ 8787784 w 12192439"/>
              <a:gd name="connsiteY15503" fmla="*/ 6352148 h 6839191"/>
              <a:gd name="connsiteX15504" fmla="*/ 8777275 w 12192439"/>
              <a:gd name="connsiteY15504" fmla="*/ 6353991 h 6839191"/>
              <a:gd name="connsiteX15505" fmla="*/ 8776156 w 12192439"/>
              <a:gd name="connsiteY15505" fmla="*/ 6354101 h 6839191"/>
              <a:gd name="connsiteX15506" fmla="*/ 8944215 w 12192439"/>
              <a:gd name="connsiteY15506" fmla="*/ 6332753 h 6839191"/>
              <a:gd name="connsiteX15507" fmla="*/ 8954418 w 12192439"/>
              <a:gd name="connsiteY15507" fmla="*/ 6330910 h 6839191"/>
              <a:gd name="connsiteX15508" fmla="*/ 8957291 w 12192439"/>
              <a:gd name="connsiteY15508" fmla="*/ 6330801 h 6839191"/>
              <a:gd name="connsiteX15509" fmla="*/ 8945378 w 12192439"/>
              <a:gd name="connsiteY15509" fmla="*/ 6332666 h 6839191"/>
              <a:gd name="connsiteX15510" fmla="*/ 8944215 w 12192439"/>
              <a:gd name="connsiteY15510" fmla="*/ 6332753 h 6839191"/>
              <a:gd name="connsiteX15511" fmla="*/ 9025656 w 12192439"/>
              <a:gd name="connsiteY15511" fmla="*/ 6323604 h 6839191"/>
              <a:gd name="connsiteX15512" fmla="*/ 9037219 w 12192439"/>
              <a:gd name="connsiteY15512" fmla="*/ 6321630 h 6839191"/>
              <a:gd name="connsiteX15513" fmla="*/ 9041322 w 12192439"/>
              <a:gd name="connsiteY15513" fmla="*/ 6321520 h 6839191"/>
              <a:gd name="connsiteX15514" fmla="*/ 9028135 w 12192439"/>
              <a:gd name="connsiteY15514" fmla="*/ 6323473 h 6839191"/>
              <a:gd name="connsiteX15515" fmla="*/ 9025656 w 12192439"/>
              <a:gd name="connsiteY15515" fmla="*/ 6323604 h 6839191"/>
              <a:gd name="connsiteX15516" fmla="*/ 9106614 w 12192439"/>
              <a:gd name="connsiteY15516" fmla="*/ 6315421 h 6839191"/>
              <a:gd name="connsiteX15517" fmla="*/ 9119449 w 12192439"/>
              <a:gd name="connsiteY15517" fmla="*/ 6313359 h 6839191"/>
              <a:gd name="connsiteX15518" fmla="*/ 9124693 w 12192439"/>
              <a:gd name="connsiteY15518" fmla="*/ 6313293 h 6839191"/>
              <a:gd name="connsiteX15519" fmla="*/ 9110673 w 12192439"/>
              <a:gd name="connsiteY15519" fmla="*/ 6315245 h 6839191"/>
              <a:gd name="connsiteX15520" fmla="*/ 9106614 w 12192439"/>
              <a:gd name="connsiteY15520" fmla="*/ 6315421 h 6839191"/>
              <a:gd name="connsiteX15521" fmla="*/ 9186739 w 12192439"/>
              <a:gd name="connsiteY15521" fmla="*/ 6308268 h 6839191"/>
              <a:gd name="connsiteX15522" fmla="*/ 9200780 w 12192439"/>
              <a:gd name="connsiteY15522" fmla="*/ 6306184 h 6839191"/>
              <a:gd name="connsiteX15523" fmla="*/ 9207297 w 12192439"/>
              <a:gd name="connsiteY15523" fmla="*/ 6306206 h 6839191"/>
              <a:gd name="connsiteX15524" fmla="*/ 9192202 w 12192439"/>
              <a:gd name="connsiteY15524" fmla="*/ 6308093 h 6839191"/>
              <a:gd name="connsiteX15525" fmla="*/ 9186739 w 12192439"/>
              <a:gd name="connsiteY15525" fmla="*/ 6308268 h 6839191"/>
              <a:gd name="connsiteX15526" fmla="*/ 9267324 w 12192439"/>
              <a:gd name="connsiteY15526" fmla="*/ 6302191 h 6839191"/>
              <a:gd name="connsiteX15527" fmla="*/ 9281849 w 12192439"/>
              <a:gd name="connsiteY15527" fmla="*/ 6300173 h 6839191"/>
              <a:gd name="connsiteX15528" fmla="*/ 9289000 w 12192439"/>
              <a:gd name="connsiteY15528" fmla="*/ 6300304 h 6839191"/>
              <a:gd name="connsiteX15529" fmla="*/ 9273050 w 12192439"/>
              <a:gd name="connsiteY15529" fmla="*/ 6302103 h 6839191"/>
              <a:gd name="connsiteX15530" fmla="*/ 9267324 w 12192439"/>
              <a:gd name="connsiteY15530" fmla="*/ 6302191 h 6839191"/>
              <a:gd name="connsiteX15531" fmla="*/ 9345891 w 12192439"/>
              <a:gd name="connsiteY15531" fmla="*/ 6297320 h 6839191"/>
              <a:gd name="connsiteX15532" fmla="*/ 9361666 w 12192439"/>
              <a:gd name="connsiteY15532" fmla="*/ 6295346 h 6839191"/>
              <a:gd name="connsiteX15533" fmla="*/ 9369937 w 12192439"/>
              <a:gd name="connsiteY15533" fmla="*/ 6295631 h 6839191"/>
              <a:gd name="connsiteX15534" fmla="*/ 9353021 w 12192439"/>
              <a:gd name="connsiteY15534" fmla="*/ 6297320 h 6839191"/>
              <a:gd name="connsiteX15535" fmla="*/ 9345891 w 12192439"/>
              <a:gd name="connsiteY15535" fmla="*/ 6297320 h 6839191"/>
              <a:gd name="connsiteX15536" fmla="*/ 9423602 w 12192439"/>
              <a:gd name="connsiteY15536" fmla="*/ 6293657 h 6839191"/>
              <a:gd name="connsiteX15537" fmla="*/ 9441286 w 12192439"/>
              <a:gd name="connsiteY15537" fmla="*/ 6291704 h 6839191"/>
              <a:gd name="connsiteX15538" fmla="*/ 9450830 w 12192439"/>
              <a:gd name="connsiteY15538" fmla="*/ 6292208 h 6839191"/>
              <a:gd name="connsiteX15539" fmla="*/ 9432181 w 12192439"/>
              <a:gd name="connsiteY15539" fmla="*/ 6293788 h 6839191"/>
              <a:gd name="connsiteX15540" fmla="*/ 9423602 w 12192439"/>
              <a:gd name="connsiteY15540" fmla="*/ 6293657 h 6839191"/>
              <a:gd name="connsiteX15541" fmla="*/ 9398503 w 12192439"/>
              <a:gd name="connsiteY15541" fmla="*/ 6296508 h 6839191"/>
              <a:gd name="connsiteX15542" fmla="*/ 9393588 w 12192439"/>
              <a:gd name="connsiteY15542" fmla="*/ 6296882 h 6839191"/>
              <a:gd name="connsiteX15543" fmla="*/ 9397450 w 12192439"/>
              <a:gd name="connsiteY15543" fmla="*/ 6296486 h 6839191"/>
              <a:gd name="connsiteX15544" fmla="*/ 9398503 w 12192439"/>
              <a:gd name="connsiteY15544" fmla="*/ 6296508 h 6839191"/>
              <a:gd name="connsiteX15545" fmla="*/ 9459737 w 12192439"/>
              <a:gd name="connsiteY15545" fmla="*/ 6289597 h 6839191"/>
              <a:gd name="connsiteX15546" fmla="*/ 9484068 w 12192439"/>
              <a:gd name="connsiteY15546" fmla="*/ 6286811 h 6839191"/>
              <a:gd name="connsiteX15547" fmla="*/ 9497957 w 12192439"/>
              <a:gd name="connsiteY15547" fmla="*/ 6287974 h 6839191"/>
              <a:gd name="connsiteX15548" fmla="*/ 9473274 w 12192439"/>
              <a:gd name="connsiteY15548" fmla="*/ 6290234 h 6839191"/>
              <a:gd name="connsiteX15549" fmla="*/ 9459737 w 12192439"/>
              <a:gd name="connsiteY15549" fmla="*/ 6289597 h 6839191"/>
              <a:gd name="connsiteX15550" fmla="*/ 9518207 w 12192439"/>
              <a:gd name="connsiteY15550" fmla="*/ 6289597 h 6839191"/>
              <a:gd name="connsiteX15551" fmla="*/ 9528804 w 12192439"/>
              <a:gd name="connsiteY15551" fmla="*/ 6290366 h 6839191"/>
              <a:gd name="connsiteX15552" fmla="*/ 9509167 w 12192439"/>
              <a:gd name="connsiteY15552" fmla="*/ 6291704 h 6839191"/>
              <a:gd name="connsiteX15553" fmla="*/ 9499755 w 12192439"/>
              <a:gd name="connsiteY15553" fmla="*/ 6291375 h 6839191"/>
              <a:gd name="connsiteX15554" fmla="*/ 9518207 w 12192439"/>
              <a:gd name="connsiteY15554" fmla="*/ 6289597 h 6839191"/>
              <a:gd name="connsiteX15555" fmla="*/ 9537032 w 12192439"/>
              <a:gd name="connsiteY15555" fmla="*/ 6287754 h 6839191"/>
              <a:gd name="connsiteX15556" fmla="*/ 9561341 w 12192439"/>
              <a:gd name="connsiteY15556" fmla="*/ 6285297 h 6839191"/>
              <a:gd name="connsiteX15557" fmla="*/ 9576084 w 12192439"/>
              <a:gd name="connsiteY15557" fmla="*/ 6286855 h 6839191"/>
              <a:gd name="connsiteX15558" fmla="*/ 9551270 w 12192439"/>
              <a:gd name="connsiteY15558" fmla="*/ 6288742 h 6839191"/>
              <a:gd name="connsiteX15559" fmla="*/ 9537032 w 12192439"/>
              <a:gd name="connsiteY15559" fmla="*/ 6287754 h 6839191"/>
              <a:gd name="connsiteX15560" fmla="*/ 9595128 w 12192439"/>
              <a:gd name="connsiteY15560" fmla="*/ 6288786 h 6839191"/>
              <a:gd name="connsiteX15561" fmla="*/ 9603180 w 12192439"/>
              <a:gd name="connsiteY15561" fmla="*/ 6289575 h 6839191"/>
              <a:gd name="connsiteX15562" fmla="*/ 9606559 w 12192439"/>
              <a:gd name="connsiteY15562" fmla="*/ 6289883 h 6839191"/>
              <a:gd name="connsiteX15563" fmla="*/ 9586418 w 12192439"/>
              <a:gd name="connsiteY15563" fmla="*/ 6290936 h 6839191"/>
              <a:gd name="connsiteX15564" fmla="*/ 9575996 w 12192439"/>
              <a:gd name="connsiteY15564" fmla="*/ 6290300 h 6839191"/>
              <a:gd name="connsiteX15565" fmla="*/ 9595128 w 12192439"/>
              <a:gd name="connsiteY15565" fmla="*/ 6288786 h 6839191"/>
              <a:gd name="connsiteX15566" fmla="*/ 9610991 w 12192439"/>
              <a:gd name="connsiteY15566" fmla="*/ 6287491 h 6839191"/>
              <a:gd name="connsiteX15567" fmla="*/ 9637319 w 12192439"/>
              <a:gd name="connsiteY15567" fmla="*/ 6285275 h 6839191"/>
              <a:gd name="connsiteX15568" fmla="*/ 9652698 w 12192439"/>
              <a:gd name="connsiteY15568" fmla="*/ 6287294 h 6839191"/>
              <a:gd name="connsiteX15569" fmla="*/ 9625866 w 12192439"/>
              <a:gd name="connsiteY15569" fmla="*/ 6288829 h 6839191"/>
              <a:gd name="connsiteX15570" fmla="*/ 9610991 w 12192439"/>
              <a:gd name="connsiteY15570" fmla="*/ 6287491 h 6839191"/>
              <a:gd name="connsiteX15571" fmla="*/ 9670623 w 12192439"/>
              <a:gd name="connsiteY15571" fmla="*/ 6289510 h 6839191"/>
              <a:gd name="connsiteX15572" fmla="*/ 9682888 w 12192439"/>
              <a:gd name="connsiteY15572" fmla="*/ 6290980 h 6839191"/>
              <a:gd name="connsiteX15573" fmla="*/ 9660641 w 12192439"/>
              <a:gd name="connsiteY15573" fmla="*/ 6291704 h 6839191"/>
              <a:gd name="connsiteX15574" fmla="*/ 9649254 w 12192439"/>
              <a:gd name="connsiteY15574" fmla="*/ 6290804 h 6839191"/>
              <a:gd name="connsiteX15575" fmla="*/ 9670623 w 12192439"/>
              <a:gd name="connsiteY15575" fmla="*/ 6289510 h 6839191"/>
              <a:gd name="connsiteX15576" fmla="*/ 9685894 w 12192439"/>
              <a:gd name="connsiteY15576" fmla="*/ 6288522 h 6839191"/>
              <a:gd name="connsiteX15577" fmla="*/ 9712748 w 12192439"/>
              <a:gd name="connsiteY15577" fmla="*/ 6286767 h 6839191"/>
              <a:gd name="connsiteX15578" fmla="*/ 9728589 w 12192439"/>
              <a:gd name="connsiteY15578" fmla="*/ 6289247 h 6839191"/>
              <a:gd name="connsiteX15579" fmla="*/ 9701470 w 12192439"/>
              <a:gd name="connsiteY15579" fmla="*/ 6290322 h 6839191"/>
              <a:gd name="connsiteX15580" fmla="*/ 9685894 w 12192439"/>
              <a:gd name="connsiteY15580" fmla="*/ 6288522 h 6839191"/>
              <a:gd name="connsiteX15581" fmla="*/ 9745262 w 12192439"/>
              <a:gd name="connsiteY15581" fmla="*/ 6291769 h 6839191"/>
              <a:gd name="connsiteX15582" fmla="*/ 9758734 w 12192439"/>
              <a:gd name="connsiteY15582" fmla="*/ 6293744 h 6839191"/>
              <a:gd name="connsiteX15583" fmla="*/ 9736245 w 12192439"/>
              <a:gd name="connsiteY15583" fmla="*/ 6294051 h 6839191"/>
              <a:gd name="connsiteX15584" fmla="*/ 9723169 w 12192439"/>
              <a:gd name="connsiteY15584" fmla="*/ 6292691 h 6839191"/>
              <a:gd name="connsiteX15585" fmla="*/ 9745262 w 12192439"/>
              <a:gd name="connsiteY15585" fmla="*/ 6291769 h 6839191"/>
              <a:gd name="connsiteX15586" fmla="*/ 9759393 w 12192439"/>
              <a:gd name="connsiteY15586" fmla="*/ 6291133 h 6839191"/>
              <a:gd name="connsiteX15587" fmla="*/ 9786642 w 12192439"/>
              <a:gd name="connsiteY15587" fmla="*/ 6289861 h 6839191"/>
              <a:gd name="connsiteX15588" fmla="*/ 9803250 w 12192439"/>
              <a:gd name="connsiteY15588" fmla="*/ 6292932 h 6839191"/>
              <a:gd name="connsiteX15589" fmla="*/ 9775957 w 12192439"/>
              <a:gd name="connsiteY15589" fmla="*/ 6293459 h 6839191"/>
              <a:gd name="connsiteX15590" fmla="*/ 9759393 w 12192439"/>
              <a:gd name="connsiteY15590" fmla="*/ 6291133 h 6839191"/>
              <a:gd name="connsiteX15591" fmla="*/ 9818432 w 12192439"/>
              <a:gd name="connsiteY15591" fmla="*/ 6295675 h 6839191"/>
              <a:gd name="connsiteX15592" fmla="*/ 9832978 w 12192439"/>
              <a:gd name="connsiteY15592" fmla="*/ 6298242 h 6839191"/>
              <a:gd name="connsiteX15593" fmla="*/ 9809985 w 12192439"/>
              <a:gd name="connsiteY15593" fmla="*/ 6298045 h 6839191"/>
              <a:gd name="connsiteX15594" fmla="*/ 9795768 w 12192439"/>
              <a:gd name="connsiteY15594" fmla="*/ 6296179 h 6839191"/>
              <a:gd name="connsiteX15595" fmla="*/ 9818432 w 12192439"/>
              <a:gd name="connsiteY15595" fmla="*/ 6295675 h 6839191"/>
              <a:gd name="connsiteX15596" fmla="*/ 9831684 w 12192439"/>
              <a:gd name="connsiteY15596" fmla="*/ 6295368 h 6839191"/>
              <a:gd name="connsiteX15597" fmla="*/ 9859000 w 12192439"/>
              <a:gd name="connsiteY15597" fmla="*/ 6294666 h 6839191"/>
              <a:gd name="connsiteX15598" fmla="*/ 9876244 w 12192439"/>
              <a:gd name="connsiteY15598" fmla="*/ 6298395 h 6839191"/>
              <a:gd name="connsiteX15599" fmla="*/ 9848907 w 12192439"/>
              <a:gd name="connsiteY15599" fmla="*/ 6298329 h 6839191"/>
              <a:gd name="connsiteX15600" fmla="*/ 9831684 w 12192439"/>
              <a:gd name="connsiteY15600" fmla="*/ 6295368 h 6839191"/>
              <a:gd name="connsiteX15601" fmla="*/ 9877911 w 12192439"/>
              <a:gd name="connsiteY15601" fmla="*/ 6301314 h 6839191"/>
              <a:gd name="connsiteX15602" fmla="*/ 9890044 w 12192439"/>
              <a:gd name="connsiteY15602" fmla="*/ 6301292 h 6839191"/>
              <a:gd name="connsiteX15603" fmla="*/ 9903976 w 12192439"/>
              <a:gd name="connsiteY15603" fmla="*/ 6304165 h 6839191"/>
              <a:gd name="connsiteX15604" fmla="*/ 9880105 w 12192439"/>
              <a:gd name="connsiteY15604" fmla="*/ 6303420 h 6839191"/>
              <a:gd name="connsiteX15605" fmla="*/ 9866920 w 12192439"/>
              <a:gd name="connsiteY15605" fmla="*/ 6301292 h 6839191"/>
              <a:gd name="connsiteX15606" fmla="*/ 9877911 w 12192439"/>
              <a:gd name="connsiteY15606" fmla="*/ 6301314 h 6839191"/>
              <a:gd name="connsiteX15607" fmla="*/ 9902221 w 12192439"/>
              <a:gd name="connsiteY15607" fmla="*/ 6301270 h 6839191"/>
              <a:gd name="connsiteX15608" fmla="*/ 9929777 w 12192439"/>
              <a:gd name="connsiteY15608" fmla="*/ 6301160 h 6839191"/>
              <a:gd name="connsiteX15609" fmla="*/ 9946452 w 12192439"/>
              <a:gd name="connsiteY15609" fmla="*/ 6305328 h 6839191"/>
              <a:gd name="connsiteX15610" fmla="*/ 9918610 w 12192439"/>
              <a:gd name="connsiteY15610" fmla="*/ 6304605 h 6839191"/>
              <a:gd name="connsiteX15611" fmla="*/ 9902221 w 12192439"/>
              <a:gd name="connsiteY15611" fmla="*/ 6301270 h 6839191"/>
              <a:gd name="connsiteX15612" fmla="*/ 9939979 w 12192439"/>
              <a:gd name="connsiteY15612" fmla="*/ 6301094 h 6839191"/>
              <a:gd name="connsiteX15613" fmla="*/ 9969686 w 12192439"/>
              <a:gd name="connsiteY15613" fmla="*/ 6300874 h 6839191"/>
              <a:gd name="connsiteX15614" fmla="*/ 9987698 w 12192439"/>
              <a:gd name="connsiteY15614" fmla="*/ 6306250 h 6839191"/>
              <a:gd name="connsiteX15615" fmla="*/ 9958234 w 12192439"/>
              <a:gd name="connsiteY15615" fmla="*/ 6305614 h 6839191"/>
              <a:gd name="connsiteX15616" fmla="*/ 9939979 w 12192439"/>
              <a:gd name="connsiteY15616" fmla="*/ 6301094 h 6839191"/>
              <a:gd name="connsiteX15617" fmla="*/ 9998494 w 12192439"/>
              <a:gd name="connsiteY15617" fmla="*/ 6309409 h 6839191"/>
              <a:gd name="connsiteX15618" fmla="*/ 10015584 w 12192439"/>
              <a:gd name="connsiteY15618" fmla="*/ 6314346 h 6839191"/>
              <a:gd name="connsiteX15619" fmla="*/ 9989081 w 12192439"/>
              <a:gd name="connsiteY15619" fmla="*/ 6312985 h 6839191"/>
              <a:gd name="connsiteX15620" fmla="*/ 9971770 w 12192439"/>
              <a:gd name="connsiteY15620" fmla="*/ 6308883 h 6839191"/>
              <a:gd name="connsiteX15621" fmla="*/ 9998494 w 12192439"/>
              <a:gd name="connsiteY15621" fmla="*/ 6309409 h 6839191"/>
              <a:gd name="connsiteX15622" fmla="*/ 10006677 w 12192439"/>
              <a:gd name="connsiteY15622" fmla="*/ 6309563 h 6839191"/>
              <a:gd name="connsiteX15623" fmla="*/ 10037458 w 12192439"/>
              <a:gd name="connsiteY15623" fmla="*/ 6310068 h 6839191"/>
              <a:gd name="connsiteX15624" fmla="*/ 10055624 w 12192439"/>
              <a:gd name="connsiteY15624" fmla="*/ 6316254 h 6839191"/>
              <a:gd name="connsiteX15625" fmla="*/ 10025128 w 12192439"/>
              <a:gd name="connsiteY15625" fmla="*/ 6314806 h 6839191"/>
              <a:gd name="connsiteX15626" fmla="*/ 10006677 w 12192439"/>
              <a:gd name="connsiteY15626" fmla="*/ 6309563 h 6839191"/>
              <a:gd name="connsiteX15627" fmla="*/ 10065300 w 12192439"/>
              <a:gd name="connsiteY15627" fmla="*/ 6319480 h 6839191"/>
              <a:gd name="connsiteX15628" fmla="*/ 10082699 w 12192439"/>
              <a:gd name="connsiteY15628" fmla="*/ 6325162 h 6839191"/>
              <a:gd name="connsiteX15629" fmla="*/ 10054901 w 12192439"/>
              <a:gd name="connsiteY15629" fmla="*/ 6322990 h 6839191"/>
              <a:gd name="connsiteX15630" fmla="*/ 10037283 w 12192439"/>
              <a:gd name="connsiteY15630" fmla="*/ 6318185 h 6839191"/>
              <a:gd name="connsiteX15631" fmla="*/ 10065300 w 12192439"/>
              <a:gd name="connsiteY15631" fmla="*/ 6319480 h 6839191"/>
              <a:gd name="connsiteX15632" fmla="*/ 10073462 w 12192439"/>
              <a:gd name="connsiteY15632" fmla="*/ 6319831 h 6839191"/>
              <a:gd name="connsiteX15633" fmla="*/ 10104199 w 12192439"/>
              <a:gd name="connsiteY15633" fmla="*/ 6321147 h 6839191"/>
              <a:gd name="connsiteX15634" fmla="*/ 10122431 w 12192439"/>
              <a:gd name="connsiteY15634" fmla="*/ 6328124 h 6839191"/>
              <a:gd name="connsiteX15635" fmla="*/ 10092111 w 12192439"/>
              <a:gd name="connsiteY15635" fmla="*/ 6325886 h 6839191"/>
              <a:gd name="connsiteX15636" fmla="*/ 10073462 w 12192439"/>
              <a:gd name="connsiteY15636" fmla="*/ 6319831 h 6839191"/>
              <a:gd name="connsiteX15637" fmla="*/ 10131295 w 12192439"/>
              <a:gd name="connsiteY15637" fmla="*/ 6331459 h 6839191"/>
              <a:gd name="connsiteX15638" fmla="*/ 10148650 w 12192439"/>
              <a:gd name="connsiteY15638" fmla="*/ 6337909 h 6839191"/>
              <a:gd name="connsiteX15639" fmla="*/ 10120918 w 12192439"/>
              <a:gd name="connsiteY15639" fmla="*/ 6334947 h 6839191"/>
              <a:gd name="connsiteX15640" fmla="*/ 10103190 w 12192439"/>
              <a:gd name="connsiteY15640" fmla="*/ 6329418 h 6839191"/>
              <a:gd name="connsiteX15641" fmla="*/ 10131295 w 12192439"/>
              <a:gd name="connsiteY15641" fmla="*/ 6331459 h 6839191"/>
              <a:gd name="connsiteX15642" fmla="*/ 10129671 w 12192439"/>
              <a:gd name="connsiteY15642" fmla="*/ 6328651 h 6839191"/>
              <a:gd name="connsiteX15643" fmla="*/ 10110672 w 12192439"/>
              <a:gd name="connsiteY15643" fmla="*/ 6321410 h 6839191"/>
              <a:gd name="connsiteX15644" fmla="*/ 10143143 w 12192439"/>
              <a:gd name="connsiteY15644" fmla="*/ 6322705 h 6839191"/>
              <a:gd name="connsiteX15645" fmla="*/ 10161594 w 12192439"/>
              <a:gd name="connsiteY15645" fmla="*/ 6330888 h 6839191"/>
              <a:gd name="connsiteX15646" fmla="*/ 10129671 w 12192439"/>
              <a:gd name="connsiteY15646" fmla="*/ 6328651 h 6839191"/>
              <a:gd name="connsiteX15647" fmla="*/ 10102598 w 12192439"/>
              <a:gd name="connsiteY15647" fmla="*/ 6318295 h 6839191"/>
              <a:gd name="connsiteX15648" fmla="*/ 10083423 w 12192439"/>
              <a:gd name="connsiteY15648" fmla="*/ 6310726 h 6839191"/>
              <a:gd name="connsiteX15649" fmla="*/ 10117715 w 12192439"/>
              <a:gd name="connsiteY15649" fmla="*/ 6311121 h 6839191"/>
              <a:gd name="connsiteX15650" fmla="*/ 10136385 w 12192439"/>
              <a:gd name="connsiteY15650" fmla="*/ 6319655 h 6839191"/>
              <a:gd name="connsiteX15651" fmla="*/ 10102598 w 12192439"/>
              <a:gd name="connsiteY15651" fmla="*/ 6318295 h 6839191"/>
              <a:gd name="connsiteX15652" fmla="*/ 10075918 w 12192439"/>
              <a:gd name="connsiteY15652" fmla="*/ 6307720 h 6839191"/>
              <a:gd name="connsiteX15653" fmla="*/ 10056612 w 12192439"/>
              <a:gd name="connsiteY15653" fmla="*/ 6299821 h 6839191"/>
              <a:gd name="connsiteX15654" fmla="*/ 10092681 w 12192439"/>
              <a:gd name="connsiteY15654" fmla="*/ 6299295 h 6839191"/>
              <a:gd name="connsiteX15655" fmla="*/ 10111396 w 12192439"/>
              <a:gd name="connsiteY15655" fmla="*/ 6308159 h 6839191"/>
              <a:gd name="connsiteX15656" fmla="*/ 10075918 w 12192439"/>
              <a:gd name="connsiteY15656" fmla="*/ 6307720 h 6839191"/>
              <a:gd name="connsiteX15657" fmla="*/ 10049745 w 12192439"/>
              <a:gd name="connsiteY15657" fmla="*/ 6296991 h 6839191"/>
              <a:gd name="connsiteX15658" fmla="*/ 10030306 w 12192439"/>
              <a:gd name="connsiteY15658" fmla="*/ 6288764 h 6839191"/>
              <a:gd name="connsiteX15659" fmla="*/ 10067977 w 12192439"/>
              <a:gd name="connsiteY15659" fmla="*/ 6287250 h 6839191"/>
              <a:gd name="connsiteX15660" fmla="*/ 10086714 w 12192439"/>
              <a:gd name="connsiteY15660" fmla="*/ 6296421 h 6839191"/>
              <a:gd name="connsiteX15661" fmla="*/ 10049745 w 12192439"/>
              <a:gd name="connsiteY15661" fmla="*/ 6296991 h 6839191"/>
              <a:gd name="connsiteX15662" fmla="*/ 10023746 w 12192439"/>
              <a:gd name="connsiteY15662" fmla="*/ 6285934 h 6839191"/>
              <a:gd name="connsiteX15663" fmla="*/ 10004373 w 12192439"/>
              <a:gd name="connsiteY15663" fmla="*/ 6277443 h 6839191"/>
              <a:gd name="connsiteX15664" fmla="*/ 10043601 w 12192439"/>
              <a:gd name="connsiteY15664" fmla="*/ 6274986 h 6839191"/>
              <a:gd name="connsiteX15665" fmla="*/ 10062229 w 12192439"/>
              <a:gd name="connsiteY15665" fmla="*/ 6284419 h 6839191"/>
              <a:gd name="connsiteX15666" fmla="*/ 10023746 w 12192439"/>
              <a:gd name="connsiteY15666" fmla="*/ 6285934 h 6839191"/>
              <a:gd name="connsiteX15667" fmla="*/ 9998120 w 12192439"/>
              <a:gd name="connsiteY15667" fmla="*/ 6274656 h 6839191"/>
              <a:gd name="connsiteX15668" fmla="*/ 9978878 w 12192439"/>
              <a:gd name="connsiteY15668" fmla="*/ 6265924 h 6839191"/>
              <a:gd name="connsiteX15669" fmla="*/ 10018349 w 12192439"/>
              <a:gd name="connsiteY15669" fmla="*/ 6262567 h 6839191"/>
              <a:gd name="connsiteX15670" fmla="*/ 10019578 w 12192439"/>
              <a:gd name="connsiteY15670" fmla="*/ 6262479 h 6839191"/>
              <a:gd name="connsiteX15671" fmla="*/ 10038095 w 12192439"/>
              <a:gd name="connsiteY15671" fmla="*/ 6272155 h 6839191"/>
              <a:gd name="connsiteX15672" fmla="*/ 9998120 w 12192439"/>
              <a:gd name="connsiteY15672" fmla="*/ 6274656 h 6839191"/>
              <a:gd name="connsiteX15673" fmla="*/ 9972889 w 12192439"/>
              <a:gd name="connsiteY15673" fmla="*/ 6263160 h 6839191"/>
              <a:gd name="connsiteX15674" fmla="*/ 9953802 w 12192439"/>
              <a:gd name="connsiteY15674" fmla="*/ 6254165 h 6839191"/>
              <a:gd name="connsiteX15675" fmla="*/ 9974249 w 12192439"/>
              <a:gd name="connsiteY15675" fmla="*/ 6252015 h 6839191"/>
              <a:gd name="connsiteX15676" fmla="*/ 9995948 w 12192439"/>
              <a:gd name="connsiteY15676" fmla="*/ 6249733 h 6839191"/>
              <a:gd name="connsiteX15677" fmla="*/ 10014290 w 12192439"/>
              <a:gd name="connsiteY15677" fmla="*/ 6259650 h 6839191"/>
              <a:gd name="connsiteX15678" fmla="*/ 9972889 w 12192439"/>
              <a:gd name="connsiteY15678" fmla="*/ 6263160 h 6839191"/>
              <a:gd name="connsiteX15679" fmla="*/ 9973898 w 12192439"/>
              <a:gd name="connsiteY15679" fmla="*/ 6248658 h 6839191"/>
              <a:gd name="connsiteX15680" fmla="*/ 9948009 w 12192439"/>
              <a:gd name="connsiteY15680" fmla="*/ 6251400 h 6839191"/>
              <a:gd name="connsiteX15681" fmla="*/ 9929097 w 12192439"/>
              <a:gd name="connsiteY15681" fmla="*/ 6242164 h 6839191"/>
              <a:gd name="connsiteX15682" fmla="*/ 9931313 w 12192439"/>
              <a:gd name="connsiteY15682" fmla="*/ 6241878 h 6839191"/>
              <a:gd name="connsiteX15683" fmla="*/ 9972648 w 12192439"/>
              <a:gd name="connsiteY15683" fmla="*/ 6236722 h 6839191"/>
              <a:gd name="connsiteX15684" fmla="*/ 9990792 w 12192439"/>
              <a:gd name="connsiteY15684" fmla="*/ 6246881 h 6839191"/>
              <a:gd name="connsiteX15685" fmla="*/ 9973898 w 12192439"/>
              <a:gd name="connsiteY15685" fmla="*/ 6248658 h 6839191"/>
              <a:gd name="connsiteX15686" fmla="*/ 9930897 w 12192439"/>
              <a:gd name="connsiteY15686" fmla="*/ 6238455 h 6839191"/>
              <a:gd name="connsiteX15687" fmla="*/ 9923480 w 12192439"/>
              <a:gd name="connsiteY15687" fmla="*/ 6239377 h 6839191"/>
              <a:gd name="connsiteX15688" fmla="*/ 9904787 w 12192439"/>
              <a:gd name="connsiteY15688" fmla="*/ 6229921 h 6839191"/>
              <a:gd name="connsiteX15689" fmla="*/ 9949721 w 12192439"/>
              <a:gd name="connsiteY15689" fmla="*/ 6223493 h 6839191"/>
              <a:gd name="connsiteX15690" fmla="*/ 9967646 w 12192439"/>
              <a:gd name="connsiteY15690" fmla="*/ 6233870 h 6839191"/>
              <a:gd name="connsiteX15691" fmla="*/ 9930897 w 12192439"/>
              <a:gd name="connsiteY15691" fmla="*/ 6238455 h 6839191"/>
              <a:gd name="connsiteX15692" fmla="*/ 9899325 w 12192439"/>
              <a:gd name="connsiteY15692" fmla="*/ 6227113 h 6839191"/>
              <a:gd name="connsiteX15693" fmla="*/ 9880896 w 12192439"/>
              <a:gd name="connsiteY15693" fmla="*/ 6217415 h 6839191"/>
              <a:gd name="connsiteX15694" fmla="*/ 9927166 w 12192439"/>
              <a:gd name="connsiteY15694" fmla="*/ 6209977 h 6839191"/>
              <a:gd name="connsiteX15695" fmla="*/ 9944828 w 12192439"/>
              <a:gd name="connsiteY15695" fmla="*/ 6220597 h 6839191"/>
              <a:gd name="connsiteX15696" fmla="*/ 9899325 w 12192439"/>
              <a:gd name="connsiteY15696" fmla="*/ 6227113 h 6839191"/>
              <a:gd name="connsiteX15697" fmla="*/ 9875564 w 12192439"/>
              <a:gd name="connsiteY15697" fmla="*/ 6214585 h 6839191"/>
              <a:gd name="connsiteX15698" fmla="*/ 9857398 w 12192439"/>
              <a:gd name="connsiteY15698" fmla="*/ 6204668 h 6839191"/>
              <a:gd name="connsiteX15699" fmla="*/ 9904985 w 12192439"/>
              <a:gd name="connsiteY15699" fmla="*/ 6196221 h 6839191"/>
              <a:gd name="connsiteX15700" fmla="*/ 9922383 w 12192439"/>
              <a:gd name="connsiteY15700" fmla="*/ 6207060 h 6839191"/>
              <a:gd name="connsiteX15701" fmla="*/ 9875564 w 12192439"/>
              <a:gd name="connsiteY15701" fmla="*/ 6214585 h 6839191"/>
              <a:gd name="connsiteX15702" fmla="*/ 9852175 w 12192439"/>
              <a:gd name="connsiteY15702" fmla="*/ 6201794 h 6839191"/>
              <a:gd name="connsiteX15703" fmla="*/ 9834273 w 12192439"/>
              <a:gd name="connsiteY15703" fmla="*/ 6191658 h 6839191"/>
              <a:gd name="connsiteX15704" fmla="*/ 9881597 w 12192439"/>
              <a:gd name="connsiteY15704" fmla="*/ 6182509 h 6839191"/>
              <a:gd name="connsiteX15705" fmla="*/ 9883155 w 12192439"/>
              <a:gd name="connsiteY15705" fmla="*/ 6182202 h 6839191"/>
              <a:gd name="connsiteX15706" fmla="*/ 9900290 w 12192439"/>
              <a:gd name="connsiteY15706" fmla="*/ 6193260 h 6839191"/>
              <a:gd name="connsiteX15707" fmla="*/ 9852175 w 12192439"/>
              <a:gd name="connsiteY15707" fmla="*/ 6201794 h 6839191"/>
              <a:gd name="connsiteX15708" fmla="*/ 9829183 w 12192439"/>
              <a:gd name="connsiteY15708" fmla="*/ 6188718 h 6839191"/>
              <a:gd name="connsiteX15709" fmla="*/ 9811521 w 12192439"/>
              <a:gd name="connsiteY15709" fmla="*/ 6178340 h 6839191"/>
              <a:gd name="connsiteX15710" fmla="*/ 9853624 w 12192439"/>
              <a:gd name="connsiteY15710" fmla="*/ 6169586 h 6839191"/>
              <a:gd name="connsiteX15711" fmla="*/ 9861720 w 12192439"/>
              <a:gd name="connsiteY15711" fmla="*/ 6167897 h 6839191"/>
              <a:gd name="connsiteX15712" fmla="*/ 9878547 w 12192439"/>
              <a:gd name="connsiteY15712" fmla="*/ 6179174 h 6839191"/>
              <a:gd name="connsiteX15713" fmla="*/ 9829183 w 12192439"/>
              <a:gd name="connsiteY15713" fmla="*/ 6188718 h 6839191"/>
              <a:gd name="connsiteX15714" fmla="*/ 9852812 w 12192439"/>
              <a:gd name="connsiteY15714" fmla="*/ 6165747 h 6839191"/>
              <a:gd name="connsiteX15715" fmla="*/ 9806541 w 12192439"/>
              <a:gd name="connsiteY15715" fmla="*/ 6175356 h 6839191"/>
              <a:gd name="connsiteX15716" fmla="*/ 9789186 w 12192439"/>
              <a:gd name="connsiteY15716" fmla="*/ 6164782 h 6839191"/>
              <a:gd name="connsiteX15717" fmla="*/ 9825629 w 12192439"/>
              <a:gd name="connsiteY15717" fmla="*/ 6156685 h 6839191"/>
              <a:gd name="connsiteX15718" fmla="*/ 9840657 w 12192439"/>
              <a:gd name="connsiteY15718" fmla="*/ 6153329 h 6839191"/>
              <a:gd name="connsiteX15719" fmla="*/ 9857200 w 12192439"/>
              <a:gd name="connsiteY15719" fmla="*/ 6164826 h 6839191"/>
              <a:gd name="connsiteX15720" fmla="*/ 9852812 w 12192439"/>
              <a:gd name="connsiteY15720" fmla="*/ 6165747 h 6839191"/>
              <a:gd name="connsiteX15721" fmla="*/ 9824751 w 12192439"/>
              <a:gd name="connsiteY15721" fmla="*/ 6152737 h 6839191"/>
              <a:gd name="connsiteX15722" fmla="*/ 9784294 w 12192439"/>
              <a:gd name="connsiteY15722" fmla="*/ 6161732 h 6839191"/>
              <a:gd name="connsiteX15723" fmla="*/ 9767246 w 12192439"/>
              <a:gd name="connsiteY15723" fmla="*/ 6150937 h 6839191"/>
              <a:gd name="connsiteX15724" fmla="*/ 9797656 w 12192439"/>
              <a:gd name="connsiteY15724" fmla="*/ 6143785 h 6839191"/>
              <a:gd name="connsiteX15725" fmla="*/ 9819990 w 12192439"/>
              <a:gd name="connsiteY15725" fmla="*/ 6138498 h 6839191"/>
              <a:gd name="connsiteX15726" fmla="*/ 9836204 w 12192439"/>
              <a:gd name="connsiteY15726" fmla="*/ 6150191 h 6839191"/>
              <a:gd name="connsiteX15727" fmla="*/ 9824751 w 12192439"/>
              <a:gd name="connsiteY15727" fmla="*/ 6152737 h 6839191"/>
              <a:gd name="connsiteX15728" fmla="*/ 9796690 w 12192439"/>
              <a:gd name="connsiteY15728" fmla="*/ 6139748 h 6839191"/>
              <a:gd name="connsiteX15729" fmla="*/ 9762442 w 12192439"/>
              <a:gd name="connsiteY15729" fmla="*/ 6147822 h 6839191"/>
              <a:gd name="connsiteX15730" fmla="*/ 9745723 w 12192439"/>
              <a:gd name="connsiteY15730" fmla="*/ 6136830 h 6839191"/>
              <a:gd name="connsiteX15731" fmla="*/ 9769660 w 12192439"/>
              <a:gd name="connsiteY15731" fmla="*/ 6130862 h 6839191"/>
              <a:gd name="connsiteX15732" fmla="*/ 9799718 w 12192439"/>
              <a:gd name="connsiteY15732" fmla="*/ 6123359 h 6839191"/>
              <a:gd name="connsiteX15733" fmla="*/ 9815602 w 12192439"/>
              <a:gd name="connsiteY15733" fmla="*/ 6135272 h 6839191"/>
              <a:gd name="connsiteX15734" fmla="*/ 9796690 w 12192439"/>
              <a:gd name="connsiteY15734" fmla="*/ 6139748 h 6839191"/>
              <a:gd name="connsiteX15735" fmla="*/ 9768651 w 12192439"/>
              <a:gd name="connsiteY15735" fmla="*/ 6126760 h 6839191"/>
              <a:gd name="connsiteX15736" fmla="*/ 9740985 w 12192439"/>
              <a:gd name="connsiteY15736" fmla="*/ 6133648 h 6839191"/>
              <a:gd name="connsiteX15737" fmla="*/ 9724574 w 12192439"/>
              <a:gd name="connsiteY15737" fmla="*/ 6122394 h 6839191"/>
              <a:gd name="connsiteX15738" fmla="*/ 9741665 w 12192439"/>
              <a:gd name="connsiteY15738" fmla="*/ 6117962 h 6839191"/>
              <a:gd name="connsiteX15739" fmla="*/ 9779752 w 12192439"/>
              <a:gd name="connsiteY15739" fmla="*/ 6107891 h 6839191"/>
              <a:gd name="connsiteX15740" fmla="*/ 9795395 w 12192439"/>
              <a:gd name="connsiteY15740" fmla="*/ 6120090 h 6839191"/>
              <a:gd name="connsiteX15741" fmla="*/ 9768651 w 12192439"/>
              <a:gd name="connsiteY15741" fmla="*/ 6126760 h 6839191"/>
              <a:gd name="connsiteX15742" fmla="*/ 9740589 w 12192439"/>
              <a:gd name="connsiteY15742" fmla="*/ 6113771 h 6839191"/>
              <a:gd name="connsiteX15743" fmla="*/ 9719878 w 12192439"/>
              <a:gd name="connsiteY15743" fmla="*/ 6119147 h 6839191"/>
              <a:gd name="connsiteX15744" fmla="*/ 9703884 w 12192439"/>
              <a:gd name="connsiteY15744" fmla="*/ 6107716 h 6839191"/>
              <a:gd name="connsiteX15745" fmla="*/ 9713692 w 12192439"/>
              <a:gd name="connsiteY15745" fmla="*/ 6105061 h 6839191"/>
              <a:gd name="connsiteX15746" fmla="*/ 9760248 w 12192439"/>
              <a:gd name="connsiteY15746" fmla="*/ 6092204 h 6839191"/>
              <a:gd name="connsiteX15747" fmla="*/ 9775518 w 12192439"/>
              <a:gd name="connsiteY15747" fmla="*/ 6104556 h 6839191"/>
              <a:gd name="connsiteX15748" fmla="*/ 9740589 w 12192439"/>
              <a:gd name="connsiteY15748" fmla="*/ 6113771 h 6839191"/>
              <a:gd name="connsiteX15749" fmla="*/ 9712528 w 12192439"/>
              <a:gd name="connsiteY15749" fmla="*/ 6100783 h 6839191"/>
              <a:gd name="connsiteX15750" fmla="*/ 9699276 w 12192439"/>
              <a:gd name="connsiteY15750" fmla="*/ 6104381 h 6839191"/>
              <a:gd name="connsiteX15751" fmla="*/ 9683568 w 12192439"/>
              <a:gd name="connsiteY15751" fmla="*/ 6092753 h 6839191"/>
              <a:gd name="connsiteX15752" fmla="*/ 9685696 w 12192439"/>
              <a:gd name="connsiteY15752" fmla="*/ 6092138 h 6839191"/>
              <a:gd name="connsiteX15753" fmla="*/ 9741138 w 12192439"/>
              <a:gd name="connsiteY15753" fmla="*/ 6076210 h 6839191"/>
              <a:gd name="connsiteX15754" fmla="*/ 9756079 w 12192439"/>
              <a:gd name="connsiteY15754" fmla="*/ 6088782 h 6839191"/>
              <a:gd name="connsiteX15755" fmla="*/ 9712528 w 12192439"/>
              <a:gd name="connsiteY15755" fmla="*/ 6100783 h 6839191"/>
              <a:gd name="connsiteX15756" fmla="*/ 9684467 w 12192439"/>
              <a:gd name="connsiteY15756" fmla="*/ 6087794 h 6839191"/>
              <a:gd name="connsiteX15757" fmla="*/ 9679048 w 12192439"/>
              <a:gd name="connsiteY15757" fmla="*/ 6089330 h 6839191"/>
              <a:gd name="connsiteX15758" fmla="*/ 9663647 w 12192439"/>
              <a:gd name="connsiteY15758" fmla="*/ 6077461 h 6839191"/>
              <a:gd name="connsiteX15759" fmla="*/ 9722424 w 12192439"/>
              <a:gd name="connsiteY15759" fmla="*/ 6059953 h 6839191"/>
              <a:gd name="connsiteX15760" fmla="*/ 9737014 w 12192439"/>
              <a:gd name="connsiteY15760" fmla="*/ 6072699 h 6839191"/>
              <a:gd name="connsiteX15761" fmla="*/ 9684467 w 12192439"/>
              <a:gd name="connsiteY15761" fmla="*/ 6087794 h 6839191"/>
              <a:gd name="connsiteX15762" fmla="*/ 9659236 w 12192439"/>
              <a:gd name="connsiteY15762" fmla="*/ 6073972 h 6839191"/>
              <a:gd name="connsiteX15763" fmla="*/ 9644164 w 12192439"/>
              <a:gd name="connsiteY15763" fmla="*/ 6061861 h 6839191"/>
              <a:gd name="connsiteX15764" fmla="*/ 9704104 w 12192439"/>
              <a:gd name="connsiteY15764" fmla="*/ 6043388 h 6839191"/>
              <a:gd name="connsiteX15765" fmla="*/ 9718365 w 12192439"/>
              <a:gd name="connsiteY15765" fmla="*/ 6056332 h 6839191"/>
              <a:gd name="connsiteX15766" fmla="*/ 9659236 w 12192439"/>
              <a:gd name="connsiteY15766" fmla="*/ 6073972 h 6839191"/>
              <a:gd name="connsiteX15767" fmla="*/ 9639798 w 12192439"/>
              <a:gd name="connsiteY15767" fmla="*/ 6058285 h 6839191"/>
              <a:gd name="connsiteX15768" fmla="*/ 9625098 w 12192439"/>
              <a:gd name="connsiteY15768" fmla="*/ 6045977 h 6839191"/>
              <a:gd name="connsiteX15769" fmla="*/ 9686156 w 12192439"/>
              <a:gd name="connsiteY15769" fmla="*/ 6026516 h 6839191"/>
              <a:gd name="connsiteX15770" fmla="*/ 9700111 w 12192439"/>
              <a:gd name="connsiteY15770" fmla="*/ 6039680 h 6839191"/>
              <a:gd name="connsiteX15771" fmla="*/ 9639798 w 12192439"/>
              <a:gd name="connsiteY15771" fmla="*/ 6058285 h 6839191"/>
              <a:gd name="connsiteX15772" fmla="*/ 9601864 w 12192439"/>
              <a:gd name="connsiteY15772" fmla="*/ 6026143 h 6839191"/>
              <a:gd name="connsiteX15773" fmla="*/ 9596883 w 12192439"/>
              <a:gd name="connsiteY15773" fmla="*/ 6021931 h 6839191"/>
              <a:gd name="connsiteX15774" fmla="*/ 9587142 w 12192439"/>
              <a:gd name="connsiteY15774" fmla="*/ 6013637 h 6839191"/>
              <a:gd name="connsiteX15775" fmla="*/ 9650439 w 12192439"/>
              <a:gd name="connsiteY15775" fmla="*/ 5992246 h 6839191"/>
              <a:gd name="connsiteX15776" fmla="*/ 9664327 w 12192439"/>
              <a:gd name="connsiteY15776" fmla="*/ 6005608 h 6839191"/>
              <a:gd name="connsiteX15777" fmla="*/ 9601864 w 12192439"/>
              <a:gd name="connsiteY15777" fmla="*/ 6026143 h 6839191"/>
              <a:gd name="connsiteX15778" fmla="*/ 9582710 w 12192439"/>
              <a:gd name="connsiteY15778" fmla="*/ 6009864 h 6839191"/>
              <a:gd name="connsiteX15779" fmla="*/ 9568098 w 12192439"/>
              <a:gd name="connsiteY15779" fmla="*/ 5997270 h 6839191"/>
              <a:gd name="connsiteX15780" fmla="*/ 9632733 w 12192439"/>
              <a:gd name="connsiteY15780" fmla="*/ 5974826 h 6839191"/>
              <a:gd name="connsiteX15781" fmla="*/ 9646424 w 12192439"/>
              <a:gd name="connsiteY15781" fmla="*/ 5988341 h 6839191"/>
              <a:gd name="connsiteX15782" fmla="*/ 9582710 w 12192439"/>
              <a:gd name="connsiteY15782" fmla="*/ 6009864 h 6839191"/>
              <a:gd name="connsiteX15783" fmla="*/ 9563688 w 12192439"/>
              <a:gd name="connsiteY15783" fmla="*/ 5993409 h 6839191"/>
              <a:gd name="connsiteX15784" fmla="*/ 9549449 w 12192439"/>
              <a:gd name="connsiteY15784" fmla="*/ 5980618 h 6839191"/>
              <a:gd name="connsiteX15785" fmla="*/ 9615444 w 12192439"/>
              <a:gd name="connsiteY15785" fmla="*/ 5957120 h 6839191"/>
              <a:gd name="connsiteX15786" fmla="*/ 9628740 w 12192439"/>
              <a:gd name="connsiteY15786" fmla="*/ 5970833 h 6839191"/>
              <a:gd name="connsiteX15787" fmla="*/ 9563688 w 12192439"/>
              <a:gd name="connsiteY15787" fmla="*/ 5993409 h 6839191"/>
              <a:gd name="connsiteX15788" fmla="*/ 9545127 w 12192439"/>
              <a:gd name="connsiteY15788" fmla="*/ 5976647 h 6839191"/>
              <a:gd name="connsiteX15789" fmla="*/ 9434440 w 12192439"/>
              <a:gd name="connsiteY15789" fmla="*/ 5816376 h 6839191"/>
              <a:gd name="connsiteX15790" fmla="*/ 9401685 w 12192439"/>
              <a:gd name="connsiteY15790" fmla="*/ 5649830 h 6839191"/>
              <a:gd name="connsiteX15791" fmla="*/ 9393325 w 12192439"/>
              <a:gd name="connsiteY15791" fmla="*/ 5548007 h 6839191"/>
              <a:gd name="connsiteX15792" fmla="*/ 9391855 w 12192439"/>
              <a:gd name="connsiteY15792" fmla="*/ 5334335 h 6839191"/>
              <a:gd name="connsiteX15793" fmla="*/ 9399336 w 12192439"/>
              <a:gd name="connsiteY15793" fmla="*/ 5144467 h 6839191"/>
              <a:gd name="connsiteX15794" fmla="*/ 9394093 w 12192439"/>
              <a:gd name="connsiteY15794" fmla="*/ 4639827 h 6839191"/>
              <a:gd name="connsiteX15795" fmla="*/ 9375422 w 12192439"/>
              <a:gd name="connsiteY15795" fmla="*/ 4519487 h 6839191"/>
              <a:gd name="connsiteX15796" fmla="*/ 9360941 w 12192439"/>
              <a:gd name="connsiteY15796" fmla="*/ 4450179 h 6839191"/>
              <a:gd name="connsiteX15797" fmla="*/ 9372614 w 12192439"/>
              <a:gd name="connsiteY15797" fmla="*/ 4465207 h 6839191"/>
              <a:gd name="connsiteX15798" fmla="*/ 9393742 w 12192439"/>
              <a:gd name="connsiteY15798" fmla="*/ 4540110 h 6839191"/>
              <a:gd name="connsiteX15799" fmla="*/ 9418688 w 12192439"/>
              <a:gd name="connsiteY15799" fmla="*/ 4656545 h 6839191"/>
              <a:gd name="connsiteX15800" fmla="*/ 9448196 w 12192439"/>
              <a:gd name="connsiteY15800" fmla="*/ 5152738 h 6839191"/>
              <a:gd name="connsiteX15801" fmla="*/ 9449557 w 12192439"/>
              <a:gd name="connsiteY15801" fmla="*/ 5331767 h 6839191"/>
              <a:gd name="connsiteX15802" fmla="*/ 9460703 w 12192439"/>
              <a:gd name="connsiteY15802" fmla="*/ 5539429 h 6839191"/>
              <a:gd name="connsiteX15803" fmla="*/ 9473471 w 12192439"/>
              <a:gd name="connsiteY15803" fmla="*/ 5638136 h 6839191"/>
              <a:gd name="connsiteX15804" fmla="*/ 9511932 w 12192439"/>
              <a:gd name="connsiteY15804" fmla="*/ 5798692 h 6839191"/>
              <a:gd name="connsiteX15805" fmla="*/ 9611539 w 12192439"/>
              <a:gd name="connsiteY15805" fmla="*/ 5952996 h 6839191"/>
              <a:gd name="connsiteX15806" fmla="*/ 9545127 w 12192439"/>
              <a:gd name="connsiteY15806" fmla="*/ 5976647 h 6839191"/>
              <a:gd name="connsiteX15807" fmla="*/ 9373337 w 12192439"/>
              <a:gd name="connsiteY15807" fmla="*/ 4519882 h 6839191"/>
              <a:gd name="connsiteX15808" fmla="*/ 9392009 w 12192439"/>
              <a:gd name="connsiteY15808" fmla="*/ 4640112 h 6839191"/>
              <a:gd name="connsiteX15809" fmla="*/ 9397230 w 12192439"/>
              <a:gd name="connsiteY15809" fmla="*/ 5144379 h 6839191"/>
              <a:gd name="connsiteX15810" fmla="*/ 9389727 w 12192439"/>
              <a:gd name="connsiteY15810" fmla="*/ 5334269 h 6839191"/>
              <a:gd name="connsiteX15811" fmla="*/ 9391219 w 12192439"/>
              <a:gd name="connsiteY15811" fmla="*/ 5548095 h 6839191"/>
              <a:gd name="connsiteX15812" fmla="*/ 9399578 w 12192439"/>
              <a:gd name="connsiteY15812" fmla="*/ 5650093 h 6839191"/>
              <a:gd name="connsiteX15813" fmla="*/ 9432444 w 12192439"/>
              <a:gd name="connsiteY15813" fmla="*/ 5817034 h 6839191"/>
              <a:gd name="connsiteX15814" fmla="*/ 9542889 w 12192439"/>
              <a:gd name="connsiteY15814" fmla="*/ 5977437 h 6839191"/>
              <a:gd name="connsiteX15815" fmla="*/ 9488061 w 12192439"/>
              <a:gd name="connsiteY15815" fmla="*/ 5996876 h 6839191"/>
              <a:gd name="connsiteX15816" fmla="*/ 9477377 w 12192439"/>
              <a:gd name="connsiteY15816" fmla="*/ 6000671 h 6839191"/>
              <a:gd name="connsiteX15817" fmla="*/ 9355040 w 12192439"/>
              <a:gd name="connsiteY15817" fmla="*/ 5834739 h 6839191"/>
              <a:gd name="connsiteX15818" fmla="*/ 9327900 w 12192439"/>
              <a:gd name="connsiteY15818" fmla="*/ 5661853 h 6839191"/>
              <a:gd name="connsiteX15819" fmla="*/ 9323951 w 12192439"/>
              <a:gd name="connsiteY15819" fmla="*/ 5556761 h 6839191"/>
              <a:gd name="connsiteX15820" fmla="*/ 9332135 w 12192439"/>
              <a:gd name="connsiteY15820" fmla="*/ 5336945 h 6839191"/>
              <a:gd name="connsiteX15821" fmla="*/ 9348962 w 12192439"/>
              <a:gd name="connsiteY15821" fmla="*/ 5136195 h 6839191"/>
              <a:gd name="connsiteX15822" fmla="*/ 9367523 w 12192439"/>
              <a:gd name="connsiteY15822" fmla="*/ 4623482 h 6839191"/>
              <a:gd name="connsiteX15823" fmla="*/ 9355106 w 12192439"/>
              <a:gd name="connsiteY15823" fmla="*/ 4499368 h 6839191"/>
              <a:gd name="connsiteX15824" fmla="*/ 9345320 w 12192439"/>
              <a:gd name="connsiteY15824" fmla="*/ 4431157 h 6839191"/>
              <a:gd name="connsiteX15825" fmla="*/ 9357935 w 12192439"/>
              <a:gd name="connsiteY15825" fmla="*/ 4446405 h 6839191"/>
              <a:gd name="connsiteX15826" fmla="*/ 9373337 w 12192439"/>
              <a:gd name="connsiteY15826" fmla="*/ 4519882 h 6839191"/>
              <a:gd name="connsiteX15827" fmla="*/ 9344662 w 12192439"/>
              <a:gd name="connsiteY15827" fmla="*/ 4427230 h 6839191"/>
              <a:gd name="connsiteX15828" fmla="*/ 9340691 w 12192439"/>
              <a:gd name="connsiteY15828" fmla="*/ 4404368 h 6839191"/>
              <a:gd name="connsiteX15829" fmla="*/ 9351485 w 12192439"/>
              <a:gd name="connsiteY15829" fmla="*/ 4420318 h 6839191"/>
              <a:gd name="connsiteX15830" fmla="*/ 9356882 w 12192439"/>
              <a:gd name="connsiteY15830" fmla="*/ 4441973 h 6839191"/>
              <a:gd name="connsiteX15831" fmla="*/ 9344662 w 12192439"/>
              <a:gd name="connsiteY15831" fmla="*/ 4427230 h 6839191"/>
              <a:gd name="connsiteX15832" fmla="*/ 9341854 w 12192439"/>
              <a:gd name="connsiteY15832" fmla="*/ 4423939 h 6839191"/>
              <a:gd name="connsiteX15833" fmla="*/ 9328931 w 12192439"/>
              <a:gd name="connsiteY15833" fmla="*/ 4409305 h 6839191"/>
              <a:gd name="connsiteX15834" fmla="*/ 9326254 w 12192439"/>
              <a:gd name="connsiteY15834" fmla="*/ 4384293 h 6839191"/>
              <a:gd name="connsiteX15835" fmla="*/ 9337641 w 12192439"/>
              <a:gd name="connsiteY15835" fmla="*/ 4400068 h 6839191"/>
              <a:gd name="connsiteX15836" fmla="*/ 9341854 w 12192439"/>
              <a:gd name="connsiteY15836" fmla="*/ 4423939 h 6839191"/>
              <a:gd name="connsiteX15837" fmla="*/ 9325772 w 12192439"/>
              <a:gd name="connsiteY15837" fmla="*/ 4380147 h 6839191"/>
              <a:gd name="connsiteX15838" fmla="*/ 9322810 w 12192439"/>
              <a:gd name="connsiteY15838" fmla="*/ 4356056 h 6839191"/>
              <a:gd name="connsiteX15839" fmla="*/ 9332156 w 12192439"/>
              <a:gd name="connsiteY15839" fmla="*/ 4371919 h 6839191"/>
              <a:gd name="connsiteX15840" fmla="*/ 9336742 w 12192439"/>
              <a:gd name="connsiteY15840" fmla="*/ 4395219 h 6839191"/>
              <a:gd name="connsiteX15841" fmla="*/ 9325772 w 12192439"/>
              <a:gd name="connsiteY15841" fmla="*/ 4380147 h 6839191"/>
              <a:gd name="connsiteX15842" fmla="*/ 9322942 w 12192439"/>
              <a:gd name="connsiteY15842" fmla="*/ 4376417 h 6839191"/>
              <a:gd name="connsiteX15843" fmla="*/ 9311072 w 12192439"/>
              <a:gd name="connsiteY15843" fmla="*/ 4361059 h 6839191"/>
              <a:gd name="connsiteX15844" fmla="*/ 9309471 w 12192439"/>
              <a:gd name="connsiteY15844" fmla="*/ 4334643 h 6839191"/>
              <a:gd name="connsiteX15845" fmla="*/ 9319716 w 12192439"/>
              <a:gd name="connsiteY15845" fmla="*/ 4350945 h 6839191"/>
              <a:gd name="connsiteX15846" fmla="*/ 9322942 w 12192439"/>
              <a:gd name="connsiteY15846" fmla="*/ 4376417 h 6839191"/>
              <a:gd name="connsiteX15847" fmla="*/ 9309186 w 12192439"/>
              <a:gd name="connsiteY15847" fmla="*/ 4330672 h 6839191"/>
              <a:gd name="connsiteX15848" fmla="*/ 9307364 w 12192439"/>
              <a:gd name="connsiteY15848" fmla="*/ 4306275 h 6839191"/>
              <a:gd name="connsiteX15849" fmla="*/ 9315680 w 12192439"/>
              <a:gd name="connsiteY15849" fmla="*/ 4322686 h 6839191"/>
              <a:gd name="connsiteX15850" fmla="*/ 9319080 w 12192439"/>
              <a:gd name="connsiteY15850" fmla="*/ 4346249 h 6839191"/>
              <a:gd name="connsiteX15851" fmla="*/ 9309186 w 12192439"/>
              <a:gd name="connsiteY15851" fmla="*/ 4330672 h 6839191"/>
              <a:gd name="connsiteX15852" fmla="*/ 9306508 w 12192439"/>
              <a:gd name="connsiteY15852" fmla="*/ 4326591 h 6839191"/>
              <a:gd name="connsiteX15853" fmla="*/ 9295758 w 12192439"/>
              <a:gd name="connsiteY15853" fmla="*/ 4310707 h 6839191"/>
              <a:gd name="connsiteX15854" fmla="*/ 9295341 w 12192439"/>
              <a:gd name="connsiteY15854" fmla="*/ 4283984 h 6839191"/>
              <a:gd name="connsiteX15855" fmla="*/ 9304490 w 12192439"/>
              <a:gd name="connsiteY15855" fmla="*/ 4300768 h 6839191"/>
              <a:gd name="connsiteX15856" fmla="*/ 9306508 w 12192439"/>
              <a:gd name="connsiteY15856" fmla="*/ 4326591 h 6839191"/>
              <a:gd name="connsiteX15857" fmla="*/ 9295232 w 12192439"/>
              <a:gd name="connsiteY15857" fmla="*/ 4279311 h 6839191"/>
              <a:gd name="connsiteX15858" fmla="*/ 9294464 w 12192439"/>
              <a:gd name="connsiteY15858" fmla="*/ 4253334 h 6839191"/>
              <a:gd name="connsiteX15859" fmla="*/ 9301616 w 12192439"/>
              <a:gd name="connsiteY15859" fmla="*/ 4269920 h 6839191"/>
              <a:gd name="connsiteX15860" fmla="*/ 9304029 w 12192439"/>
              <a:gd name="connsiteY15860" fmla="*/ 4295327 h 6839191"/>
              <a:gd name="connsiteX15861" fmla="*/ 9295232 w 12192439"/>
              <a:gd name="connsiteY15861" fmla="*/ 4279311 h 6839191"/>
              <a:gd name="connsiteX15862" fmla="*/ 9292599 w 12192439"/>
              <a:gd name="connsiteY15862" fmla="*/ 4274725 h 6839191"/>
              <a:gd name="connsiteX15863" fmla="*/ 9282946 w 12192439"/>
              <a:gd name="connsiteY15863" fmla="*/ 4258248 h 6839191"/>
              <a:gd name="connsiteX15864" fmla="*/ 9283626 w 12192439"/>
              <a:gd name="connsiteY15864" fmla="*/ 4229836 h 6839191"/>
              <a:gd name="connsiteX15865" fmla="*/ 9291721 w 12192439"/>
              <a:gd name="connsiteY15865" fmla="*/ 4247213 h 6839191"/>
              <a:gd name="connsiteX15866" fmla="*/ 9292599 w 12192439"/>
              <a:gd name="connsiteY15866" fmla="*/ 4274725 h 6839191"/>
              <a:gd name="connsiteX15867" fmla="*/ 9283691 w 12192439"/>
              <a:gd name="connsiteY15867" fmla="*/ 4225975 h 6839191"/>
              <a:gd name="connsiteX15868" fmla="*/ 9283999 w 12192439"/>
              <a:gd name="connsiteY15868" fmla="*/ 4201205 h 6839191"/>
              <a:gd name="connsiteX15869" fmla="*/ 9290405 w 12192439"/>
              <a:gd name="connsiteY15869" fmla="*/ 4218779 h 6839191"/>
              <a:gd name="connsiteX15870" fmla="*/ 9291524 w 12192439"/>
              <a:gd name="connsiteY15870" fmla="*/ 4242517 h 6839191"/>
              <a:gd name="connsiteX15871" fmla="*/ 9283691 w 12192439"/>
              <a:gd name="connsiteY15871" fmla="*/ 4225975 h 6839191"/>
              <a:gd name="connsiteX15872" fmla="*/ 9281190 w 12192439"/>
              <a:gd name="connsiteY15872" fmla="*/ 4220841 h 6839191"/>
              <a:gd name="connsiteX15873" fmla="*/ 9272612 w 12192439"/>
              <a:gd name="connsiteY15873" fmla="*/ 4203969 h 6839191"/>
              <a:gd name="connsiteX15874" fmla="*/ 9274367 w 12192439"/>
              <a:gd name="connsiteY15874" fmla="*/ 4176676 h 6839191"/>
              <a:gd name="connsiteX15875" fmla="*/ 9281432 w 12192439"/>
              <a:gd name="connsiteY15875" fmla="*/ 4194447 h 6839191"/>
              <a:gd name="connsiteX15876" fmla="*/ 9281190 w 12192439"/>
              <a:gd name="connsiteY15876" fmla="*/ 4220841 h 6839191"/>
              <a:gd name="connsiteX15877" fmla="*/ 9274718 w 12192439"/>
              <a:gd name="connsiteY15877" fmla="*/ 4170862 h 6839191"/>
              <a:gd name="connsiteX15878" fmla="*/ 9276012 w 12192439"/>
              <a:gd name="connsiteY15878" fmla="*/ 4145302 h 6839191"/>
              <a:gd name="connsiteX15879" fmla="*/ 9281256 w 12192439"/>
              <a:gd name="connsiteY15879" fmla="*/ 4162744 h 6839191"/>
              <a:gd name="connsiteX15880" fmla="*/ 9281432 w 12192439"/>
              <a:gd name="connsiteY15880" fmla="*/ 4187492 h 6839191"/>
              <a:gd name="connsiteX15881" fmla="*/ 9274718 w 12192439"/>
              <a:gd name="connsiteY15881" fmla="*/ 4170862 h 6839191"/>
              <a:gd name="connsiteX15882" fmla="*/ 9272327 w 12192439"/>
              <a:gd name="connsiteY15882" fmla="*/ 4165179 h 6839191"/>
              <a:gd name="connsiteX15883" fmla="*/ 9264910 w 12192439"/>
              <a:gd name="connsiteY15883" fmla="*/ 4148242 h 6839191"/>
              <a:gd name="connsiteX15884" fmla="*/ 9267719 w 12192439"/>
              <a:gd name="connsiteY15884" fmla="*/ 4120180 h 6839191"/>
              <a:gd name="connsiteX15885" fmla="*/ 9273643 w 12192439"/>
              <a:gd name="connsiteY15885" fmla="*/ 4137952 h 6839191"/>
              <a:gd name="connsiteX15886" fmla="*/ 9272327 w 12192439"/>
              <a:gd name="connsiteY15886" fmla="*/ 4165179 h 6839191"/>
              <a:gd name="connsiteX15887" fmla="*/ 9268268 w 12192439"/>
              <a:gd name="connsiteY15887" fmla="*/ 4114301 h 6839191"/>
              <a:gd name="connsiteX15888" fmla="*/ 9270527 w 12192439"/>
              <a:gd name="connsiteY15888" fmla="*/ 4088258 h 6839191"/>
              <a:gd name="connsiteX15889" fmla="*/ 9274762 w 12192439"/>
              <a:gd name="connsiteY15889" fmla="*/ 4105305 h 6839191"/>
              <a:gd name="connsiteX15890" fmla="*/ 9273929 w 12192439"/>
              <a:gd name="connsiteY15890" fmla="*/ 4130778 h 6839191"/>
              <a:gd name="connsiteX15891" fmla="*/ 9268268 w 12192439"/>
              <a:gd name="connsiteY15891" fmla="*/ 4114301 h 6839191"/>
              <a:gd name="connsiteX15892" fmla="*/ 9271098 w 12192439"/>
              <a:gd name="connsiteY15892" fmla="*/ 4080930 h 6839191"/>
              <a:gd name="connsiteX15893" fmla="*/ 9272744 w 12192439"/>
              <a:gd name="connsiteY15893" fmla="*/ 4058464 h 6839191"/>
              <a:gd name="connsiteX15894" fmla="*/ 9275310 w 12192439"/>
              <a:gd name="connsiteY15894" fmla="*/ 4073537 h 6839191"/>
              <a:gd name="connsiteX15895" fmla="*/ 9274982 w 12192439"/>
              <a:gd name="connsiteY15895" fmla="*/ 4096091 h 6839191"/>
              <a:gd name="connsiteX15896" fmla="*/ 9271098 w 12192439"/>
              <a:gd name="connsiteY15896" fmla="*/ 4080930 h 6839191"/>
              <a:gd name="connsiteX15897" fmla="*/ 9268926 w 12192439"/>
              <a:gd name="connsiteY15897" fmla="*/ 4072966 h 6839191"/>
              <a:gd name="connsiteX15898" fmla="*/ 9264012 w 12192439"/>
              <a:gd name="connsiteY15898" fmla="*/ 4055985 h 6839191"/>
              <a:gd name="connsiteX15899" fmla="*/ 9267148 w 12192439"/>
              <a:gd name="connsiteY15899" fmla="*/ 4029700 h 6839191"/>
              <a:gd name="connsiteX15900" fmla="*/ 9270659 w 12192439"/>
              <a:gd name="connsiteY15900" fmla="*/ 4047187 h 6839191"/>
              <a:gd name="connsiteX15901" fmla="*/ 9268926 w 12192439"/>
              <a:gd name="connsiteY15901" fmla="*/ 4072966 h 6839191"/>
              <a:gd name="connsiteX15902" fmla="*/ 9268026 w 12192439"/>
              <a:gd name="connsiteY15902" fmla="*/ 4021868 h 6839191"/>
              <a:gd name="connsiteX15903" fmla="*/ 9270352 w 12192439"/>
              <a:gd name="connsiteY15903" fmla="*/ 3999577 h 6839191"/>
              <a:gd name="connsiteX15904" fmla="*/ 9272327 w 12192439"/>
              <a:gd name="connsiteY15904" fmla="*/ 4015198 h 6839191"/>
              <a:gd name="connsiteX15905" fmla="*/ 9271230 w 12192439"/>
              <a:gd name="connsiteY15905" fmla="*/ 4037204 h 6839191"/>
              <a:gd name="connsiteX15906" fmla="*/ 9268026 w 12192439"/>
              <a:gd name="connsiteY15906" fmla="*/ 4021868 h 6839191"/>
              <a:gd name="connsiteX15907" fmla="*/ 9266051 w 12192439"/>
              <a:gd name="connsiteY15907" fmla="*/ 4013180 h 6839191"/>
              <a:gd name="connsiteX15908" fmla="*/ 9265745 w 12192439"/>
              <a:gd name="connsiteY15908" fmla="*/ 4011820 h 6839191"/>
              <a:gd name="connsiteX15909" fmla="*/ 9262080 w 12192439"/>
              <a:gd name="connsiteY15909" fmla="*/ 3996747 h 6839191"/>
              <a:gd name="connsiteX15910" fmla="*/ 9265986 w 12192439"/>
              <a:gd name="connsiteY15910" fmla="*/ 3970572 h 6839191"/>
              <a:gd name="connsiteX15911" fmla="*/ 9266447 w 12192439"/>
              <a:gd name="connsiteY15911" fmla="*/ 3973183 h 6839191"/>
              <a:gd name="connsiteX15912" fmla="*/ 9268641 w 12192439"/>
              <a:gd name="connsiteY15912" fmla="*/ 3987357 h 6839191"/>
              <a:gd name="connsiteX15913" fmla="*/ 9266051 w 12192439"/>
              <a:gd name="connsiteY15913" fmla="*/ 4013180 h 6839191"/>
              <a:gd name="connsiteX15914" fmla="*/ 9269013 w 12192439"/>
              <a:gd name="connsiteY15914" fmla="*/ 3972744 h 6839191"/>
              <a:gd name="connsiteX15915" fmla="*/ 9267192 w 12192439"/>
              <a:gd name="connsiteY15915" fmla="*/ 3962170 h 6839191"/>
              <a:gd name="connsiteX15916" fmla="*/ 9270176 w 12192439"/>
              <a:gd name="connsiteY15916" fmla="*/ 3939966 h 6839191"/>
              <a:gd name="connsiteX15917" fmla="*/ 9271449 w 12192439"/>
              <a:gd name="connsiteY15917" fmla="*/ 3954315 h 6839191"/>
              <a:gd name="connsiteX15918" fmla="*/ 9269627 w 12192439"/>
              <a:gd name="connsiteY15918" fmla="*/ 3976738 h 6839191"/>
              <a:gd name="connsiteX15919" fmla="*/ 9269013 w 12192439"/>
              <a:gd name="connsiteY15919" fmla="*/ 3972744 h 6839191"/>
              <a:gd name="connsiteX15920" fmla="*/ 9265459 w 12192439"/>
              <a:gd name="connsiteY15920" fmla="*/ 3952823 h 6839191"/>
              <a:gd name="connsiteX15921" fmla="*/ 9262147 w 12192439"/>
              <a:gd name="connsiteY15921" fmla="*/ 3936236 h 6839191"/>
              <a:gd name="connsiteX15922" fmla="*/ 9266819 w 12192439"/>
              <a:gd name="connsiteY15922" fmla="*/ 3909843 h 6839191"/>
              <a:gd name="connsiteX15923" fmla="*/ 9268838 w 12192439"/>
              <a:gd name="connsiteY15923" fmla="*/ 3926759 h 6839191"/>
              <a:gd name="connsiteX15924" fmla="*/ 9265459 w 12192439"/>
              <a:gd name="connsiteY15924" fmla="*/ 3952823 h 6839191"/>
              <a:gd name="connsiteX15925" fmla="*/ 9268312 w 12192439"/>
              <a:gd name="connsiteY15925" fmla="*/ 3900957 h 6839191"/>
              <a:gd name="connsiteX15926" fmla="*/ 9271800 w 12192439"/>
              <a:gd name="connsiteY15926" fmla="*/ 3879325 h 6839191"/>
              <a:gd name="connsiteX15927" fmla="*/ 9272589 w 12192439"/>
              <a:gd name="connsiteY15927" fmla="*/ 3893783 h 6839191"/>
              <a:gd name="connsiteX15928" fmla="*/ 9270176 w 12192439"/>
              <a:gd name="connsiteY15928" fmla="*/ 3915372 h 6839191"/>
              <a:gd name="connsiteX15929" fmla="*/ 9268312 w 12192439"/>
              <a:gd name="connsiteY15929" fmla="*/ 3900957 h 6839191"/>
              <a:gd name="connsiteX15930" fmla="*/ 9266842 w 12192439"/>
              <a:gd name="connsiteY15930" fmla="*/ 3890953 h 6839191"/>
              <a:gd name="connsiteX15931" fmla="*/ 9264209 w 12192439"/>
              <a:gd name="connsiteY15931" fmla="*/ 3874673 h 6839191"/>
              <a:gd name="connsiteX15932" fmla="*/ 9269430 w 12192439"/>
              <a:gd name="connsiteY15932" fmla="*/ 3848718 h 6839191"/>
              <a:gd name="connsiteX15933" fmla="*/ 9270835 w 12192439"/>
              <a:gd name="connsiteY15933" fmla="*/ 3865327 h 6839191"/>
              <a:gd name="connsiteX15934" fmla="*/ 9266842 w 12192439"/>
              <a:gd name="connsiteY15934" fmla="*/ 3890953 h 6839191"/>
              <a:gd name="connsiteX15935" fmla="*/ 9271251 w 12192439"/>
              <a:gd name="connsiteY15935" fmla="*/ 3839416 h 6839191"/>
              <a:gd name="connsiteX15936" fmla="*/ 9275200 w 12192439"/>
              <a:gd name="connsiteY15936" fmla="*/ 3818178 h 6839191"/>
              <a:gd name="connsiteX15937" fmla="*/ 9275530 w 12192439"/>
              <a:gd name="connsiteY15937" fmla="*/ 3831847 h 6839191"/>
              <a:gd name="connsiteX15938" fmla="*/ 9272612 w 12192439"/>
              <a:gd name="connsiteY15938" fmla="*/ 3853282 h 6839191"/>
              <a:gd name="connsiteX15939" fmla="*/ 9271251 w 12192439"/>
              <a:gd name="connsiteY15939" fmla="*/ 3839416 h 6839191"/>
              <a:gd name="connsiteX15940" fmla="*/ 9270023 w 12192439"/>
              <a:gd name="connsiteY15940" fmla="*/ 3828775 h 6839191"/>
              <a:gd name="connsiteX15941" fmla="*/ 9267939 w 12192439"/>
              <a:gd name="connsiteY15941" fmla="*/ 3812912 h 6839191"/>
              <a:gd name="connsiteX15942" fmla="*/ 9273709 w 12192439"/>
              <a:gd name="connsiteY15942" fmla="*/ 3787155 h 6839191"/>
              <a:gd name="connsiteX15943" fmla="*/ 9274630 w 12192439"/>
              <a:gd name="connsiteY15943" fmla="*/ 3803303 h 6839191"/>
              <a:gd name="connsiteX15944" fmla="*/ 9270023 w 12192439"/>
              <a:gd name="connsiteY15944" fmla="*/ 3828775 h 6839191"/>
              <a:gd name="connsiteX15945" fmla="*/ 9275880 w 12192439"/>
              <a:gd name="connsiteY15945" fmla="*/ 3777106 h 6839191"/>
              <a:gd name="connsiteX15946" fmla="*/ 9280247 w 12192439"/>
              <a:gd name="connsiteY15946" fmla="*/ 3756176 h 6839191"/>
              <a:gd name="connsiteX15947" fmla="*/ 9280224 w 12192439"/>
              <a:gd name="connsiteY15947" fmla="*/ 3769318 h 6839191"/>
              <a:gd name="connsiteX15948" fmla="*/ 9276802 w 12192439"/>
              <a:gd name="connsiteY15948" fmla="*/ 3790424 h 6839191"/>
              <a:gd name="connsiteX15949" fmla="*/ 9275880 w 12192439"/>
              <a:gd name="connsiteY15949" fmla="*/ 3777106 h 6839191"/>
              <a:gd name="connsiteX15950" fmla="*/ 9274915 w 12192439"/>
              <a:gd name="connsiteY15950" fmla="*/ 3765873 h 6839191"/>
              <a:gd name="connsiteX15951" fmla="*/ 9273314 w 12192439"/>
              <a:gd name="connsiteY15951" fmla="*/ 3750472 h 6839191"/>
              <a:gd name="connsiteX15952" fmla="*/ 9279588 w 12192439"/>
              <a:gd name="connsiteY15952" fmla="*/ 3724802 h 6839191"/>
              <a:gd name="connsiteX15953" fmla="*/ 9280049 w 12192439"/>
              <a:gd name="connsiteY15953" fmla="*/ 3740445 h 6839191"/>
              <a:gd name="connsiteX15954" fmla="*/ 9274915 w 12192439"/>
              <a:gd name="connsiteY15954" fmla="*/ 3765873 h 6839191"/>
              <a:gd name="connsiteX15955" fmla="*/ 9281321 w 12192439"/>
              <a:gd name="connsiteY15955" fmla="*/ 3702555 h 6839191"/>
              <a:gd name="connsiteX15956" fmla="*/ 9280115 w 12192439"/>
              <a:gd name="connsiteY15956" fmla="*/ 3687570 h 6839191"/>
              <a:gd name="connsiteX15957" fmla="*/ 9286785 w 12192439"/>
              <a:gd name="connsiteY15957" fmla="*/ 3662229 h 6839191"/>
              <a:gd name="connsiteX15958" fmla="*/ 9286917 w 12192439"/>
              <a:gd name="connsiteY15958" fmla="*/ 3677456 h 6839191"/>
              <a:gd name="connsiteX15959" fmla="*/ 9281321 w 12192439"/>
              <a:gd name="connsiteY15959" fmla="*/ 3702555 h 6839191"/>
              <a:gd name="connsiteX15960" fmla="*/ 9289615 w 12192439"/>
              <a:gd name="connsiteY15960" fmla="*/ 3651172 h 6839191"/>
              <a:gd name="connsiteX15961" fmla="*/ 9294529 w 12192439"/>
              <a:gd name="connsiteY15961" fmla="*/ 3631316 h 6839191"/>
              <a:gd name="connsiteX15962" fmla="*/ 9293959 w 12192439"/>
              <a:gd name="connsiteY15962" fmla="*/ 3643142 h 6839191"/>
              <a:gd name="connsiteX15963" fmla="*/ 9290976 w 12192439"/>
              <a:gd name="connsiteY15963" fmla="*/ 3658170 h 6839191"/>
              <a:gd name="connsiteX15964" fmla="*/ 9289900 w 12192439"/>
              <a:gd name="connsiteY15964" fmla="*/ 3663348 h 6839191"/>
              <a:gd name="connsiteX15965" fmla="*/ 9289615 w 12192439"/>
              <a:gd name="connsiteY15965" fmla="*/ 3651172 h 6839191"/>
              <a:gd name="connsiteX15966" fmla="*/ 9294025 w 12192439"/>
              <a:gd name="connsiteY15966" fmla="*/ 3618635 h 6839191"/>
              <a:gd name="connsiteX15967" fmla="*/ 9289132 w 12192439"/>
              <a:gd name="connsiteY15967" fmla="*/ 3638863 h 6839191"/>
              <a:gd name="connsiteX15968" fmla="*/ 9288255 w 12192439"/>
              <a:gd name="connsiteY15968" fmla="*/ 3624251 h 6839191"/>
              <a:gd name="connsiteX15969" fmla="*/ 9295276 w 12192439"/>
              <a:gd name="connsiteY15969" fmla="*/ 3599372 h 6839191"/>
              <a:gd name="connsiteX15970" fmla="*/ 9295078 w 12192439"/>
              <a:gd name="connsiteY15970" fmla="*/ 3614071 h 6839191"/>
              <a:gd name="connsiteX15971" fmla="*/ 9294025 w 12192439"/>
              <a:gd name="connsiteY15971" fmla="*/ 3618635 h 6839191"/>
              <a:gd name="connsiteX15972" fmla="*/ 9298391 w 12192439"/>
              <a:gd name="connsiteY15972" fmla="*/ 3587853 h 6839191"/>
              <a:gd name="connsiteX15973" fmla="*/ 9300519 w 12192439"/>
              <a:gd name="connsiteY15973" fmla="*/ 3579998 h 6839191"/>
              <a:gd name="connsiteX15974" fmla="*/ 9303525 w 12192439"/>
              <a:gd name="connsiteY15974" fmla="*/ 3568502 h 6839191"/>
              <a:gd name="connsiteX15975" fmla="*/ 9302801 w 12192439"/>
              <a:gd name="connsiteY15975" fmla="*/ 3579604 h 6839191"/>
              <a:gd name="connsiteX15976" fmla="*/ 9298435 w 12192439"/>
              <a:gd name="connsiteY15976" fmla="*/ 3599525 h 6839191"/>
              <a:gd name="connsiteX15977" fmla="*/ 9298391 w 12192439"/>
              <a:gd name="connsiteY15977" fmla="*/ 3587853 h 6839191"/>
              <a:gd name="connsiteX15978" fmla="*/ 9298128 w 12192439"/>
              <a:gd name="connsiteY15978" fmla="*/ 3575128 h 6839191"/>
              <a:gd name="connsiteX15979" fmla="*/ 9297514 w 12192439"/>
              <a:gd name="connsiteY15979" fmla="*/ 3561064 h 6839191"/>
              <a:gd name="connsiteX15980" fmla="*/ 9303634 w 12192439"/>
              <a:gd name="connsiteY15980" fmla="*/ 3540551 h 6839191"/>
              <a:gd name="connsiteX15981" fmla="*/ 9304885 w 12192439"/>
              <a:gd name="connsiteY15981" fmla="*/ 3536272 h 6839191"/>
              <a:gd name="connsiteX15982" fmla="*/ 9304446 w 12192439"/>
              <a:gd name="connsiteY15982" fmla="*/ 3550489 h 6839191"/>
              <a:gd name="connsiteX15983" fmla="*/ 9298128 w 12192439"/>
              <a:gd name="connsiteY15983" fmla="*/ 3575128 h 6839191"/>
              <a:gd name="connsiteX15984" fmla="*/ 9308286 w 12192439"/>
              <a:gd name="connsiteY15984" fmla="*/ 3524469 h 6839191"/>
              <a:gd name="connsiteX15985" fmla="*/ 9313617 w 12192439"/>
              <a:gd name="connsiteY15985" fmla="*/ 3505425 h 6839191"/>
              <a:gd name="connsiteX15986" fmla="*/ 9312740 w 12192439"/>
              <a:gd name="connsiteY15986" fmla="*/ 3515934 h 6839191"/>
              <a:gd name="connsiteX15987" fmla="*/ 9308176 w 12192439"/>
              <a:gd name="connsiteY15987" fmla="*/ 3535329 h 6839191"/>
              <a:gd name="connsiteX15988" fmla="*/ 9308286 w 12192439"/>
              <a:gd name="connsiteY15988" fmla="*/ 3524469 h 6839191"/>
              <a:gd name="connsiteX15989" fmla="*/ 9308198 w 12192439"/>
              <a:gd name="connsiteY15989" fmla="*/ 3511305 h 6839191"/>
              <a:gd name="connsiteX15990" fmla="*/ 9307825 w 12192439"/>
              <a:gd name="connsiteY15990" fmla="*/ 3497724 h 6839191"/>
              <a:gd name="connsiteX15991" fmla="*/ 9315504 w 12192439"/>
              <a:gd name="connsiteY15991" fmla="*/ 3473107 h 6839191"/>
              <a:gd name="connsiteX15992" fmla="*/ 9314868 w 12192439"/>
              <a:gd name="connsiteY15992" fmla="*/ 3486842 h 6839191"/>
              <a:gd name="connsiteX15993" fmla="*/ 9308198 w 12192439"/>
              <a:gd name="connsiteY15993" fmla="*/ 3511305 h 6839191"/>
              <a:gd name="connsiteX15994" fmla="*/ 9319190 w 12192439"/>
              <a:gd name="connsiteY15994" fmla="*/ 3460931 h 6839191"/>
              <a:gd name="connsiteX15995" fmla="*/ 9324675 w 12192439"/>
              <a:gd name="connsiteY15995" fmla="*/ 3442260 h 6839191"/>
              <a:gd name="connsiteX15996" fmla="*/ 9323666 w 12192439"/>
              <a:gd name="connsiteY15996" fmla="*/ 3452308 h 6839191"/>
              <a:gd name="connsiteX15997" fmla="*/ 9318905 w 12192439"/>
              <a:gd name="connsiteY15997" fmla="*/ 3471308 h 6839191"/>
              <a:gd name="connsiteX15998" fmla="*/ 9319190 w 12192439"/>
              <a:gd name="connsiteY15998" fmla="*/ 3460931 h 6839191"/>
              <a:gd name="connsiteX15999" fmla="*/ 9319278 w 12192439"/>
              <a:gd name="connsiteY15999" fmla="*/ 3447459 h 6839191"/>
              <a:gd name="connsiteX16000" fmla="*/ 9319059 w 12192439"/>
              <a:gd name="connsiteY16000" fmla="*/ 3434559 h 6839191"/>
              <a:gd name="connsiteX16001" fmla="*/ 9326957 w 12192439"/>
              <a:gd name="connsiteY16001" fmla="*/ 3410359 h 6839191"/>
              <a:gd name="connsiteX16002" fmla="*/ 9326189 w 12192439"/>
              <a:gd name="connsiteY16002" fmla="*/ 3423304 h 6839191"/>
              <a:gd name="connsiteX16003" fmla="*/ 9319278 w 12192439"/>
              <a:gd name="connsiteY16003" fmla="*/ 3447459 h 6839191"/>
              <a:gd name="connsiteX16004" fmla="*/ 9330928 w 12192439"/>
              <a:gd name="connsiteY16004" fmla="*/ 3397831 h 6839191"/>
              <a:gd name="connsiteX16005" fmla="*/ 9336501 w 12192439"/>
              <a:gd name="connsiteY16005" fmla="*/ 3379731 h 6839191"/>
              <a:gd name="connsiteX16006" fmla="*/ 9335535 w 12192439"/>
              <a:gd name="connsiteY16006" fmla="*/ 3388463 h 6839191"/>
              <a:gd name="connsiteX16007" fmla="*/ 9330533 w 12192439"/>
              <a:gd name="connsiteY16007" fmla="*/ 3407441 h 6839191"/>
              <a:gd name="connsiteX16008" fmla="*/ 9330928 w 12192439"/>
              <a:gd name="connsiteY16008" fmla="*/ 3397831 h 6839191"/>
              <a:gd name="connsiteX16009" fmla="*/ 9341723 w 12192439"/>
              <a:gd name="connsiteY16009" fmla="*/ 3362267 h 6839191"/>
              <a:gd name="connsiteX16010" fmla="*/ 9343302 w 12192439"/>
              <a:gd name="connsiteY16010" fmla="*/ 3356848 h 6839191"/>
              <a:gd name="connsiteX16011" fmla="*/ 9341547 w 12192439"/>
              <a:gd name="connsiteY16011" fmla="*/ 3364198 h 6839191"/>
              <a:gd name="connsiteX16012" fmla="*/ 9341723 w 12192439"/>
              <a:gd name="connsiteY16012" fmla="*/ 3362267 h 6839191"/>
              <a:gd name="connsiteX16013" fmla="*/ 9343412 w 12192439"/>
              <a:gd name="connsiteY16013" fmla="*/ 3334359 h 6839191"/>
              <a:gd name="connsiteX16014" fmla="*/ 9349159 w 12192439"/>
              <a:gd name="connsiteY16014" fmla="*/ 3316391 h 6839191"/>
              <a:gd name="connsiteX16015" fmla="*/ 9348106 w 12192439"/>
              <a:gd name="connsiteY16015" fmla="*/ 3325013 h 6839191"/>
              <a:gd name="connsiteX16016" fmla="*/ 9342995 w 12192439"/>
              <a:gd name="connsiteY16016" fmla="*/ 3343552 h 6839191"/>
              <a:gd name="connsiteX16017" fmla="*/ 9343412 w 12192439"/>
              <a:gd name="connsiteY16017" fmla="*/ 3334359 h 6839191"/>
              <a:gd name="connsiteX16018" fmla="*/ 9354711 w 12192439"/>
              <a:gd name="connsiteY16018" fmla="*/ 3298553 h 6839191"/>
              <a:gd name="connsiteX16019" fmla="*/ 9356203 w 12192439"/>
              <a:gd name="connsiteY16019" fmla="*/ 3293617 h 6839191"/>
              <a:gd name="connsiteX16020" fmla="*/ 9354535 w 12192439"/>
              <a:gd name="connsiteY16020" fmla="*/ 3300265 h 6839191"/>
              <a:gd name="connsiteX16021" fmla="*/ 9354711 w 12192439"/>
              <a:gd name="connsiteY16021" fmla="*/ 3298553 h 6839191"/>
              <a:gd name="connsiteX16022" fmla="*/ 9356576 w 12192439"/>
              <a:gd name="connsiteY16022" fmla="*/ 3271392 h 6839191"/>
              <a:gd name="connsiteX16023" fmla="*/ 9362455 w 12192439"/>
              <a:gd name="connsiteY16023" fmla="*/ 3253686 h 6839191"/>
              <a:gd name="connsiteX16024" fmla="*/ 9361381 w 12192439"/>
              <a:gd name="connsiteY16024" fmla="*/ 3261804 h 6839191"/>
              <a:gd name="connsiteX16025" fmla="*/ 9356115 w 12192439"/>
              <a:gd name="connsiteY16025" fmla="*/ 3280146 h 6839191"/>
              <a:gd name="connsiteX16026" fmla="*/ 9356576 w 12192439"/>
              <a:gd name="connsiteY16026" fmla="*/ 3271392 h 6839191"/>
              <a:gd name="connsiteX16027" fmla="*/ 9368270 w 12192439"/>
              <a:gd name="connsiteY16027" fmla="*/ 3235564 h 6839191"/>
              <a:gd name="connsiteX16028" fmla="*/ 9369476 w 12192439"/>
              <a:gd name="connsiteY16028" fmla="*/ 3231747 h 6839191"/>
              <a:gd name="connsiteX16029" fmla="*/ 9368138 w 12192439"/>
              <a:gd name="connsiteY16029" fmla="*/ 3236858 h 6839191"/>
              <a:gd name="connsiteX16030" fmla="*/ 9368270 w 12192439"/>
              <a:gd name="connsiteY16030" fmla="*/ 3235564 h 6839191"/>
              <a:gd name="connsiteX16031" fmla="*/ 9370069 w 12192439"/>
              <a:gd name="connsiteY16031" fmla="*/ 3213273 h 6839191"/>
              <a:gd name="connsiteX16032" fmla="*/ 9370288 w 12192439"/>
              <a:gd name="connsiteY16032" fmla="*/ 3208732 h 6839191"/>
              <a:gd name="connsiteX16033" fmla="*/ 9376102 w 12192439"/>
              <a:gd name="connsiteY16033" fmla="*/ 3191772 h 6839191"/>
              <a:gd name="connsiteX16034" fmla="*/ 9375005 w 12192439"/>
              <a:gd name="connsiteY16034" fmla="*/ 3199670 h 6839191"/>
              <a:gd name="connsiteX16035" fmla="*/ 9369805 w 12192439"/>
              <a:gd name="connsiteY16035" fmla="*/ 3217091 h 6839191"/>
              <a:gd name="connsiteX16036" fmla="*/ 9370069 w 12192439"/>
              <a:gd name="connsiteY16036" fmla="*/ 3213273 h 6839191"/>
              <a:gd name="connsiteX16037" fmla="*/ 9382465 w 12192439"/>
              <a:gd name="connsiteY16037" fmla="*/ 3172597 h 6839191"/>
              <a:gd name="connsiteX16038" fmla="*/ 9383364 w 12192439"/>
              <a:gd name="connsiteY16038" fmla="*/ 3169854 h 6839191"/>
              <a:gd name="connsiteX16039" fmla="*/ 9382377 w 12192439"/>
              <a:gd name="connsiteY16039" fmla="*/ 3173562 h 6839191"/>
              <a:gd name="connsiteX16040" fmla="*/ 9382465 w 12192439"/>
              <a:gd name="connsiteY16040" fmla="*/ 3172597 h 6839191"/>
              <a:gd name="connsiteX16041" fmla="*/ 9384571 w 12192439"/>
              <a:gd name="connsiteY16041" fmla="*/ 3146225 h 6839191"/>
              <a:gd name="connsiteX16042" fmla="*/ 9390560 w 12192439"/>
              <a:gd name="connsiteY16042" fmla="*/ 3129309 h 6839191"/>
              <a:gd name="connsiteX16043" fmla="*/ 9389551 w 12192439"/>
              <a:gd name="connsiteY16043" fmla="*/ 3136001 h 6839191"/>
              <a:gd name="connsiteX16044" fmla="*/ 9384110 w 12192439"/>
              <a:gd name="connsiteY16044" fmla="*/ 3153706 h 6839191"/>
              <a:gd name="connsiteX16045" fmla="*/ 9384571 w 12192439"/>
              <a:gd name="connsiteY16045" fmla="*/ 3146225 h 6839191"/>
              <a:gd name="connsiteX16046" fmla="*/ 9396967 w 12192439"/>
              <a:gd name="connsiteY16046" fmla="*/ 3110529 h 6839191"/>
              <a:gd name="connsiteX16047" fmla="*/ 9396989 w 12192439"/>
              <a:gd name="connsiteY16047" fmla="*/ 3110441 h 6839191"/>
              <a:gd name="connsiteX16048" fmla="*/ 9396967 w 12192439"/>
              <a:gd name="connsiteY16048" fmla="*/ 3110573 h 6839191"/>
              <a:gd name="connsiteX16049" fmla="*/ 9396967 w 12192439"/>
              <a:gd name="connsiteY16049" fmla="*/ 3110529 h 6839191"/>
              <a:gd name="connsiteX16050" fmla="*/ 9399183 w 12192439"/>
              <a:gd name="connsiteY16050" fmla="*/ 3084398 h 6839191"/>
              <a:gd name="connsiteX16051" fmla="*/ 9405458 w 12192439"/>
              <a:gd name="connsiteY16051" fmla="*/ 3067109 h 6839191"/>
              <a:gd name="connsiteX16052" fmla="*/ 9404492 w 12192439"/>
              <a:gd name="connsiteY16052" fmla="*/ 3073341 h 6839191"/>
              <a:gd name="connsiteX16053" fmla="*/ 9398722 w 12192439"/>
              <a:gd name="connsiteY16053" fmla="*/ 3091485 h 6839191"/>
              <a:gd name="connsiteX16054" fmla="*/ 9399183 w 12192439"/>
              <a:gd name="connsiteY16054" fmla="*/ 3084398 h 6839191"/>
              <a:gd name="connsiteX16055" fmla="*/ 9414190 w 12192439"/>
              <a:gd name="connsiteY16055" fmla="*/ 3022857 h 6839191"/>
              <a:gd name="connsiteX16056" fmla="*/ 9420421 w 12192439"/>
              <a:gd name="connsiteY16056" fmla="*/ 3006095 h 6839191"/>
              <a:gd name="connsiteX16057" fmla="*/ 9419411 w 12192439"/>
              <a:gd name="connsiteY16057" fmla="*/ 3012457 h 6839191"/>
              <a:gd name="connsiteX16058" fmla="*/ 9413729 w 12192439"/>
              <a:gd name="connsiteY16058" fmla="*/ 3029856 h 6839191"/>
              <a:gd name="connsiteX16059" fmla="*/ 9414190 w 12192439"/>
              <a:gd name="connsiteY16059" fmla="*/ 3022857 h 6839191"/>
              <a:gd name="connsiteX16060" fmla="*/ 9429591 w 12192439"/>
              <a:gd name="connsiteY16060" fmla="*/ 2961579 h 6839191"/>
              <a:gd name="connsiteX16061" fmla="*/ 9436196 w 12192439"/>
              <a:gd name="connsiteY16061" fmla="*/ 2944224 h 6839191"/>
              <a:gd name="connsiteX16062" fmla="*/ 9435274 w 12192439"/>
              <a:gd name="connsiteY16062" fmla="*/ 2949841 h 6839191"/>
              <a:gd name="connsiteX16063" fmla="*/ 9429131 w 12192439"/>
              <a:gd name="connsiteY16063" fmla="*/ 2968205 h 6839191"/>
              <a:gd name="connsiteX16064" fmla="*/ 9429591 w 12192439"/>
              <a:gd name="connsiteY16064" fmla="*/ 2961579 h 6839191"/>
              <a:gd name="connsiteX16065" fmla="*/ 9445213 w 12192439"/>
              <a:gd name="connsiteY16065" fmla="*/ 2900805 h 6839191"/>
              <a:gd name="connsiteX16066" fmla="*/ 9451927 w 12192439"/>
              <a:gd name="connsiteY16066" fmla="*/ 2883539 h 6839191"/>
              <a:gd name="connsiteX16067" fmla="*/ 9451027 w 12192439"/>
              <a:gd name="connsiteY16067" fmla="*/ 2888826 h 6839191"/>
              <a:gd name="connsiteX16068" fmla="*/ 9444796 w 12192439"/>
              <a:gd name="connsiteY16068" fmla="*/ 2907080 h 6839191"/>
              <a:gd name="connsiteX16069" fmla="*/ 9445213 w 12192439"/>
              <a:gd name="connsiteY16069" fmla="*/ 2900805 h 6839191"/>
              <a:gd name="connsiteX16070" fmla="*/ 9461053 w 12192439"/>
              <a:gd name="connsiteY16070" fmla="*/ 2840492 h 6839191"/>
              <a:gd name="connsiteX16071" fmla="*/ 9467965 w 12192439"/>
              <a:gd name="connsiteY16071" fmla="*/ 2823028 h 6839191"/>
              <a:gd name="connsiteX16072" fmla="*/ 9467174 w 12192439"/>
              <a:gd name="connsiteY16072" fmla="*/ 2827789 h 6839191"/>
              <a:gd name="connsiteX16073" fmla="*/ 9460636 w 12192439"/>
              <a:gd name="connsiteY16073" fmla="*/ 2846460 h 6839191"/>
              <a:gd name="connsiteX16074" fmla="*/ 9461053 w 12192439"/>
              <a:gd name="connsiteY16074" fmla="*/ 2840492 h 6839191"/>
              <a:gd name="connsiteX16075" fmla="*/ 9476873 w 12192439"/>
              <a:gd name="connsiteY16075" fmla="*/ 2785818 h 6839191"/>
              <a:gd name="connsiteX16076" fmla="*/ 9477245 w 12192439"/>
              <a:gd name="connsiteY16076" fmla="*/ 2779763 h 6839191"/>
              <a:gd name="connsiteX16077" fmla="*/ 9484397 w 12192439"/>
              <a:gd name="connsiteY16077" fmla="*/ 2761991 h 6839191"/>
              <a:gd name="connsiteX16078" fmla="*/ 9483520 w 12192439"/>
              <a:gd name="connsiteY16078" fmla="*/ 2767169 h 6839191"/>
              <a:gd name="connsiteX16079" fmla="*/ 9476873 w 12192439"/>
              <a:gd name="connsiteY16079" fmla="*/ 2785818 h 6839191"/>
              <a:gd name="connsiteX16080" fmla="*/ 9493305 w 12192439"/>
              <a:gd name="connsiteY16080" fmla="*/ 2725198 h 6839191"/>
              <a:gd name="connsiteX16081" fmla="*/ 9493612 w 12192439"/>
              <a:gd name="connsiteY16081" fmla="*/ 2719691 h 6839191"/>
              <a:gd name="connsiteX16082" fmla="*/ 9500940 w 12192439"/>
              <a:gd name="connsiteY16082" fmla="*/ 2701876 h 6839191"/>
              <a:gd name="connsiteX16083" fmla="*/ 9500150 w 12192439"/>
              <a:gd name="connsiteY16083" fmla="*/ 2706352 h 6839191"/>
              <a:gd name="connsiteX16084" fmla="*/ 9493305 w 12192439"/>
              <a:gd name="connsiteY16084" fmla="*/ 2725198 h 6839191"/>
              <a:gd name="connsiteX16085" fmla="*/ 9510155 w 12192439"/>
              <a:gd name="connsiteY16085" fmla="*/ 2659532 h 6839191"/>
              <a:gd name="connsiteX16086" fmla="*/ 9517746 w 12192439"/>
              <a:gd name="connsiteY16086" fmla="*/ 2641388 h 6839191"/>
              <a:gd name="connsiteX16087" fmla="*/ 9516825 w 12192439"/>
              <a:gd name="connsiteY16087" fmla="*/ 2646763 h 6839191"/>
              <a:gd name="connsiteX16088" fmla="*/ 9509848 w 12192439"/>
              <a:gd name="connsiteY16088" fmla="*/ 2665609 h 6839191"/>
              <a:gd name="connsiteX16089" fmla="*/ 9510155 w 12192439"/>
              <a:gd name="connsiteY16089" fmla="*/ 2659532 h 6839191"/>
              <a:gd name="connsiteX16090" fmla="*/ 9526807 w 12192439"/>
              <a:gd name="connsiteY16090" fmla="*/ 2600492 h 6839191"/>
              <a:gd name="connsiteX16091" fmla="*/ 9534354 w 12192439"/>
              <a:gd name="connsiteY16091" fmla="*/ 2582699 h 6839191"/>
              <a:gd name="connsiteX16092" fmla="*/ 9533565 w 12192439"/>
              <a:gd name="connsiteY16092" fmla="*/ 2587284 h 6839191"/>
              <a:gd name="connsiteX16093" fmla="*/ 9526588 w 12192439"/>
              <a:gd name="connsiteY16093" fmla="*/ 2605779 h 6839191"/>
              <a:gd name="connsiteX16094" fmla="*/ 9526807 w 12192439"/>
              <a:gd name="connsiteY16094" fmla="*/ 2600492 h 6839191"/>
              <a:gd name="connsiteX16095" fmla="*/ 6027372 w 12192439"/>
              <a:gd name="connsiteY16095" fmla="*/ 3777041 h 6839191"/>
              <a:gd name="connsiteX16096" fmla="*/ 6021514 w 12192439"/>
              <a:gd name="connsiteY16096" fmla="*/ 3779015 h 6839191"/>
              <a:gd name="connsiteX16097" fmla="*/ 6018772 w 12192439"/>
              <a:gd name="connsiteY16097" fmla="*/ 3779322 h 6839191"/>
              <a:gd name="connsiteX16098" fmla="*/ 6026253 w 12192439"/>
              <a:gd name="connsiteY16098" fmla="*/ 3777216 h 6839191"/>
              <a:gd name="connsiteX16099" fmla="*/ 6027372 w 12192439"/>
              <a:gd name="connsiteY16099" fmla="*/ 3777041 h 6839191"/>
              <a:gd name="connsiteX16100" fmla="*/ 5893385 w 12192439"/>
              <a:gd name="connsiteY16100" fmla="*/ 3803325 h 6839191"/>
              <a:gd name="connsiteX16101" fmla="*/ 5877808 w 12192439"/>
              <a:gd name="connsiteY16101" fmla="*/ 3807932 h 6839191"/>
              <a:gd name="connsiteX16102" fmla="*/ 5875548 w 12192439"/>
              <a:gd name="connsiteY16102" fmla="*/ 3808612 h 6839191"/>
              <a:gd name="connsiteX16103" fmla="*/ 5866092 w 12192439"/>
              <a:gd name="connsiteY16103" fmla="*/ 3806835 h 6839191"/>
              <a:gd name="connsiteX16104" fmla="*/ 5884258 w 12192439"/>
              <a:gd name="connsiteY16104" fmla="*/ 3802425 h 6839191"/>
              <a:gd name="connsiteX16105" fmla="*/ 5893385 w 12192439"/>
              <a:gd name="connsiteY16105" fmla="*/ 3803325 h 6839191"/>
              <a:gd name="connsiteX16106" fmla="*/ 5856197 w 12192439"/>
              <a:gd name="connsiteY16106" fmla="*/ 3804729 h 6839191"/>
              <a:gd name="connsiteX16107" fmla="*/ 5856153 w 12192439"/>
              <a:gd name="connsiteY16107" fmla="*/ 3804729 h 6839191"/>
              <a:gd name="connsiteX16108" fmla="*/ 5848826 w 12192439"/>
              <a:gd name="connsiteY16108" fmla="*/ 3803083 h 6839191"/>
              <a:gd name="connsiteX16109" fmla="*/ 5864052 w 12192439"/>
              <a:gd name="connsiteY16109" fmla="*/ 3800297 h 6839191"/>
              <a:gd name="connsiteX16110" fmla="*/ 5870809 w 12192439"/>
              <a:gd name="connsiteY16110" fmla="*/ 3800999 h 6839191"/>
              <a:gd name="connsiteX16111" fmla="*/ 5856197 w 12192439"/>
              <a:gd name="connsiteY16111" fmla="*/ 3804729 h 6839191"/>
              <a:gd name="connsiteX16112" fmla="*/ 5847443 w 12192439"/>
              <a:gd name="connsiteY16112" fmla="*/ 3806988 h 6839191"/>
              <a:gd name="connsiteX16113" fmla="*/ 5827324 w 12192439"/>
              <a:gd name="connsiteY16113" fmla="*/ 3811903 h 6839191"/>
              <a:gd name="connsiteX16114" fmla="*/ 5819843 w 12192439"/>
              <a:gd name="connsiteY16114" fmla="*/ 3809117 h 6839191"/>
              <a:gd name="connsiteX16115" fmla="*/ 5835530 w 12192439"/>
              <a:gd name="connsiteY16115" fmla="*/ 3805848 h 6839191"/>
              <a:gd name="connsiteX16116" fmla="*/ 5839216 w 12192439"/>
              <a:gd name="connsiteY16116" fmla="*/ 3805058 h 6839191"/>
              <a:gd name="connsiteX16117" fmla="*/ 5847443 w 12192439"/>
              <a:gd name="connsiteY16117" fmla="*/ 3806988 h 6839191"/>
              <a:gd name="connsiteX16118" fmla="*/ 5804770 w 12192439"/>
              <a:gd name="connsiteY16118" fmla="*/ 3807449 h 6839191"/>
              <a:gd name="connsiteX16119" fmla="*/ 5782830 w 12192439"/>
              <a:gd name="connsiteY16119" fmla="*/ 3811026 h 6839191"/>
              <a:gd name="connsiteX16120" fmla="*/ 5777148 w 12192439"/>
              <a:gd name="connsiteY16120" fmla="*/ 3807493 h 6839191"/>
              <a:gd name="connsiteX16121" fmla="*/ 5798517 w 12192439"/>
              <a:gd name="connsiteY16121" fmla="*/ 3804926 h 6839191"/>
              <a:gd name="connsiteX16122" fmla="*/ 5804770 w 12192439"/>
              <a:gd name="connsiteY16122" fmla="*/ 3807449 h 6839191"/>
              <a:gd name="connsiteX16123" fmla="*/ 5764532 w 12192439"/>
              <a:gd name="connsiteY16123" fmla="*/ 3804268 h 6839191"/>
              <a:gd name="connsiteX16124" fmla="*/ 5742066 w 12192439"/>
              <a:gd name="connsiteY16124" fmla="*/ 3805650 h 6839191"/>
              <a:gd name="connsiteX16125" fmla="*/ 5737700 w 12192439"/>
              <a:gd name="connsiteY16125" fmla="*/ 3801591 h 6839191"/>
              <a:gd name="connsiteX16126" fmla="*/ 5759837 w 12192439"/>
              <a:gd name="connsiteY16126" fmla="*/ 3801504 h 6839191"/>
              <a:gd name="connsiteX16127" fmla="*/ 5764532 w 12192439"/>
              <a:gd name="connsiteY16127" fmla="*/ 3804268 h 6839191"/>
              <a:gd name="connsiteX16128" fmla="*/ 5732697 w 12192439"/>
              <a:gd name="connsiteY16128" fmla="*/ 3797247 h 6839191"/>
              <a:gd name="connsiteX16129" fmla="*/ 5729670 w 12192439"/>
              <a:gd name="connsiteY16129" fmla="*/ 3794834 h 6839191"/>
              <a:gd name="connsiteX16130" fmla="*/ 5749174 w 12192439"/>
              <a:gd name="connsiteY16130" fmla="*/ 3796106 h 6839191"/>
              <a:gd name="connsiteX16131" fmla="*/ 5752092 w 12192439"/>
              <a:gd name="connsiteY16131" fmla="*/ 3797445 h 6839191"/>
              <a:gd name="connsiteX16132" fmla="*/ 5732697 w 12192439"/>
              <a:gd name="connsiteY16132" fmla="*/ 3797247 h 6839191"/>
              <a:gd name="connsiteX16133" fmla="*/ 5682301 w 12192439"/>
              <a:gd name="connsiteY16133" fmla="*/ 3782833 h 6839191"/>
              <a:gd name="connsiteX16134" fmla="*/ 5684803 w 12192439"/>
              <a:gd name="connsiteY16134" fmla="*/ 3783996 h 6839191"/>
              <a:gd name="connsiteX16135" fmla="*/ 5667865 w 12192439"/>
              <a:gd name="connsiteY16135" fmla="*/ 3780661 h 6839191"/>
              <a:gd name="connsiteX16136" fmla="*/ 5662315 w 12192439"/>
              <a:gd name="connsiteY16136" fmla="*/ 3776360 h 6839191"/>
              <a:gd name="connsiteX16137" fmla="*/ 5656478 w 12192439"/>
              <a:gd name="connsiteY16137" fmla="*/ 3772192 h 6839191"/>
              <a:gd name="connsiteX16138" fmla="*/ 5670586 w 12192439"/>
              <a:gd name="connsiteY16138" fmla="*/ 3776734 h 6839191"/>
              <a:gd name="connsiteX16139" fmla="*/ 5682301 w 12192439"/>
              <a:gd name="connsiteY16139" fmla="*/ 3782833 h 6839191"/>
              <a:gd name="connsiteX16140" fmla="*/ 5641230 w 12192439"/>
              <a:gd name="connsiteY16140" fmla="*/ 3762933 h 6839191"/>
              <a:gd name="connsiteX16141" fmla="*/ 5628417 w 12192439"/>
              <a:gd name="connsiteY16141" fmla="*/ 3758787 h 6839191"/>
              <a:gd name="connsiteX16142" fmla="*/ 5622120 w 12192439"/>
              <a:gd name="connsiteY16142" fmla="*/ 3748958 h 6839191"/>
              <a:gd name="connsiteX16143" fmla="*/ 5633815 w 12192439"/>
              <a:gd name="connsiteY16143" fmla="*/ 3754399 h 6839191"/>
              <a:gd name="connsiteX16144" fmla="*/ 5641230 w 12192439"/>
              <a:gd name="connsiteY16144" fmla="*/ 3762933 h 6839191"/>
              <a:gd name="connsiteX16145" fmla="*/ 5609088 w 12192439"/>
              <a:gd name="connsiteY16145" fmla="*/ 3732985 h 6839191"/>
              <a:gd name="connsiteX16146" fmla="*/ 5613301 w 12192439"/>
              <a:gd name="connsiteY16146" fmla="*/ 3740664 h 6839191"/>
              <a:gd name="connsiteX16147" fmla="*/ 5602046 w 12192439"/>
              <a:gd name="connsiteY16147" fmla="*/ 3735816 h 6839191"/>
              <a:gd name="connsiteX16148" fmla="*/ 5598206 w 12192439"/>
              <a:gd name="connsiteY16148" fmla="*/ 3725482 h 6839191"/>
              <a:gd name="connsiteX16149" fmla="*/ 5608188 w 12192439"/>
              <a:gd name="connsiteY16149" fmla="*/ 3731362 h 6839191"/>
              <a:gd name="connsiteX16150" fmla="*/ 5609088 w 12192439"/>
              <a:gd name="connsiteY16150" fmla="*/ 3732985 h 6839191"/>
              <a:gd name="connsiteX16151" fmla="*/ 5596165 w 12192439"/>
              <a:gd name="connsiteY16151" fmla="*/ 3719887 h 6839191"/>
              <a:gd name="connsiteX16152" fmla="*/ 5593028 w 12192439"/>
              <a:gd name="connsiteY16152" fmla="*/ 3711506 h 6839191"/>
              <a:gd name="connsiteX16153" fmla="*/ 5600334 w 12192439"/>
              <a:gd name="connsiteY16153" fmla="*/ 3717211 h 6839191"/>
              <a:gd name="connsiteX16154" fmla="*/ 5604547 w 12192439"/>
              <a:gd name="connsiteY16154" fmla="*/ 3724714 h 6839191"/>
              <a:gd name="connsiteX16155" fmla="*/ 5596165 w 12192439"/>
              <a:gd name="connsiteY16155" fmla="*/ 3719887 h 6839191"/>
              <a:gd name="connsiteX16156" fmla="*/ 5591514 w 12192439"/>
              <a:gd name="connsiteY16156" fmla="*/ 3717320 h 6839191"/>
              <a:gd name="connsiteX16157" fmla="*/ 5581598 w 12192439"/>
              <a:gd name="connsiteY16157" fmla="*/ 3712055 h 6839191"/>
              <a:gd name="connsiteX16158" fmla="*/ 5579118 w 12192439"/>
              <a:gd name="connsiteY16158" fmla="*/ 3701458 h 6839191"/>
              <a:gd name="connsiteX16159" fmla="*/ 5587785 w 12192439"/>
              <a:gd name="connsiteY16159" fmla="*/ 3707601 h 6839191"/>
              <a:gd name="connsiteX16160" fmla="*/ 5591514 w 12192439"/>
              <a:gd name="connsiteY16160" fmla="*/ 3717320 h 6839191"/>
              <a:gd name="connsiteX16161" fmla="*/ 5573567 w 12192439"/>
              <a:gd name="connsiteY16161" fmla="*/ 3693230 h 6839191"/>
              <a:gd name="connsiteX16162" fmla="*/ 5564704 w 12192439"/>
              <a:gd name="connsiteY16162" fmla="*/ 3687701 h 6839191"/>
              <a:gd name="connsiteX16163" fmla="*/ 5563080 w 12192439"/>
              <a:gd name="connsiteY16163" fmla="*/ 3676995 h 6839191"/>
              <a:gd name="connsiteX16164" fmla="*/ 5570737 w 12192439"/>
              <a:gd name="connsiteY16164" fmla="*/ 3683292 h 6839191"/>
              <a:gd name="connsiteX16165" fmla="*/ 5573567 w 12192439"/>
              <a:gd name="connsiteY16165" fmla="*/ 3693230 h 6839191"/>
              <a:gd name="connsiteX16166" fmla="*/ 5562137 w 12192439"/>
              <a:gd name="connsiteY16166" fmla="*/ 3671597 h 6839191"/>
              <a:gd name="connsiteX16167" fmla="*/ 5560403 w 12192439"/>
              <a:gd name="connsiteY16167" fmla="*/ 3663019 h 6839191"/>
              <a:gd name="connsiteX16168" fmla="*/ 5565932 w 12192439"/>
              <a:gd name="connsiteY16168" fmla="*/ 3668899 h 6839191"/>
              <a:gd name="connsiteX16169" fmla="*/ 5568675 w 12192439"/>
              <a:gd name="connsiteY16169" fmla="*/ 3676819 h 6839191"/>
              <a:gd name="connsiteX16170" fmla="*/ 5562137 w 12192439"/>
              <a:gd name="connsiteY16170" fmla="*/ 3671597 h 6839191"/>
              <a:gd name="connsiteX16171" fmla="*/ 5548446 w 12192439"/>
              <a:gd name="connsiteY16171" fmla="*/ 3646806 h 6839191"/>
              <a:gd name="connsiteX16172" fmla="*/ 5547064 w 12192439"/>
              <a:gd name="connsiteY16172" fmla="*/ 3638205 h 6839191"/>
              <a:gd name="connsiteX16173" fmla="*/ 5552023 w 12192439"/>
              <a:gd name="connsiteY16173" fmla="*/ 3644173 h 6839191"/>
              <a:gd name="connsiteX16174" fmla="*/ 5554348 w 12192439"/>
              <a:gd name="connsiteY16174" fmla="*/ 3652115 h 6839191"/>
              <a:gd name="connsiteX16175" fmla="*/ 5548446 w 12192439"/>
              <a:gd name="connsiteY16175" fmla="*/ 3646806 h 6839191"/>
              <a:gd name="connsiteX16176" fmla="*/ 5544738 w 12192439"/>
              <a:gd name="connsiteY16176" fmla="*/ 3643646 h 6839191"/>
              <a:gd name="connsiteX16177" fmla="*/ 5537388 w 12192439"/>
              <a:gd name="connsiteY16177" fmla="*/ 3637700 h 6839191"/>
              <a:gd name="connsiteX16178" fmla="*/ 5536643 w 12192439"/>
              <a:gd name="connsiteY16178" fmla="*/ 3627016 h 6839191"/>
              <a:gd name="connsiteX16179" fmla="*/ 5542939 w 12192439"/>
              <a:gd name="connsiteY16179" fmla="*/ 3633576 h 6839191"/>
              <a:gd name="connsiteX16180" fmla="*/ 5544738 w 12192439"/>
              <a:gd name="connsiteY16180" fmla="*/ 3643646 h 6839191"/>
              <a:gd name="connsiteX16181" fmla="*/ 5536116 w 12192439"/>
              <a:gd name="connsiteY16181" fmla="*/ 3621596 h 6839191"/>
              <a:gd name="connsiteX16182" fmla="*/ 5535019 w 12192439"/>
              <a:gd name="connsiteY16182" fmla="*/ 3613084 h 6839191"/>
              <a:gd name="connsiteX16183" fmla="*/ 5539539 w 12192439"/>
              <a:gd name="connsiteY16183" fmla="*/ 3619074 h 6839191"/>
              <a:gd name="connsiteX16184" fmla="*/ 5541535 w 12192439"/>
              <a:gd name="connsiteY16184" fmla="*/ 3627016 h 6839191"/>
              <a:gd name="connsiteX16185" fmla="*/ 5536116 w 12192439"/>
              <a:gd name="connsiteY16185" fmla="*/ 3621596 h 6839191"/>
              <a:gd name="connsiteX16186" fmla="*/ 5532606 w 12192439"/>
              <a:gd name="connsiteY16186" fmla="*/ 3618262 h 6839191"/>
              <a:gd name="connsiteX16187" fmla="*/ 5525783 w 12192439"/>
              <a:gd name="connsiteY16187" fmla="*/ 3612162 h 6839191"/>
              <a:gd name="connsiteX16188" fmla="*/ 5525278 w 12192439"/>
              <a:gd name="connsiteY16188" fmla="*/ 3601522 h 6839191"/>
              <a:gd name="connsiteX16189" fmla="*/ 5531114 w 12192439"/>
              <a:gd name="connsiteY16189" fmla="*/ 3608235 h 6839191"/>
              <a:gd name="connsiteX16190" fmla="*/ 5532606 w 12192439"/>
              <a:gd name="connsiteY16190" fmla="*/ 3618262 h 6839191"/>
              <a:gd name="connsiteX16191" fmla="*/ 5524861 w 12192439"/>
              <a:gd name="connsiteY16191" fmla="*/ 3596102 h 6839191"/>
              <a:gd name="connsiteX16192" fmla="*/ 5523961 w 12192439"/>
              <a:gd name="connsiteY16192" fmla="*/ 3587612 h 6839191"/>
              <a:gd name="connsiteX16193" fmla="*/ 5528086 w 12192439"/>
              <a:gd name="connsiteY16193" fmla="*/ 3593623 h 6839191"/>
              <a:gd name="connsiteX16194" fmla="*/ 5529863 w 12192439"/>
              <a:gd name="connsiteY16194" fmla="*/ 3601587 h 6839191"/>
              <a:gd name="connsiteX16195" fmla="*/ 5524861 w 12192439"/>
              <a:gd name="connsiteY16195" fmla="*/ 3596102 h 6839191"/>
              <a:gd name="connsiteX16196" fmla="*/ 5521482 w 12192439"/>
              <a:gd name="connsiteY16196" fmla="*/ 3592570 h 6839191"/>
              <a:gd name="connsiteX16197" fmla="*/ 5515076 w 12192439"/>
              <a:gd name="connsiteY16197" fmla="*/ 3586295 h 6839191"/>
              <a:gd name="connsiteX16198" fmla="*/ 5514725 w 12192439"/>
              <a:gd name="connsiteY16198" fmla="*/ 3575676 h 6839191"/>
              <a:gd name="connsiteX16199" fmla="*/ 5520210 w 12192439"/>
              <a:gd name="connsiteY16199" fmla="*/ 3582587 h 6839191"/>
              <a:gd name="connsiteX16200" fmla="*/ 5521482 w 12192439"/>
              <a:gd name="connsiteY16200" fmla="*/ 3592570 h 6839191"/>
              <a:gd name="connsiteX16201" fmla="*/ 5514395 w 12192439"/>
              <a:gd name="connsiteY16201" fmla="*/ 3570235 h 6839191"/>
              <a:gd name="connsiteX16202" fmla="*/ 5513606 w 12192439"/>
              <a:gd name="connsiteY16202" fmla="*/ 3561767 h 6839191"/>
              <a:gd name="connsiteX16203" fmla="*/ 5517511 w 12192439"/>
              <a:gd name="connsiteY16203" fmla="*/ 3567866 h 6839191"/>
              <a:gd name="connsiteX16204" fmla="*/ 5519113 w 12192439"/>
              <a:gd name="connsiteY16204" fmla="*/ 3575874 h 6839191"/>
              <a:gd name="connsiteX16205" fmla="*/ 5514395 w 12192439"/>
              <a:gd name="connsiteY16205" fmla="*/ 3570235 h 6839191"/>
              <a:gd name="connsiteX16206" fmla="*/ 5511148 w 12192439"/>
              <a:gd name="connsiteY16206" fmla="*/ 3566571 h 6839191"/>
              <a:gd name="connsiteX16207" fmla="*/ 5505093 w 12192439"/>
              <a:gd name="connsiteY16207" fmla="*/ 3560165 h 6839191"/>
              <a:gd name="connsiteX16208" fmla="*/ 5504852 w 12192439"/>
              <a:gd name="connsiteY16208" fmla="*/ 3549590 h 6839191"/>
              <a:gd name="connsiteX16209" fmla="*/ 5510029 w 12192439"/>
              <a:gd name="connsiteY16209" fmla="*/ 3556589 h 6839191"/>
              <a:gd name="connsiteX16210" fmla="*/ 5511148 w 12192439"/>
              <a:gd name="connsiteY16210" fmla="*/ 3566571 h 6839191"/>
              <a:gd name="connsiteX16211" fmla="*/ 5504566 w 12192439"/>
              <a:gd name="connsiteY16211" fmla="*/ 3544105 h 6839191"/>
              <a:gd name="connsiteX16212" fmla="*/ 5503887 w 12192439"/>
              <a:gd name="connsiteY16212" fmla="*/ 3535680 h 6839191"/>
              <a:gd name="connsiteX16213" fmla="*/ 5507550 w 12192439"/>
              <a:gd name="connsiteY16213" fmla="*/ 3541801 h 6839191"/>
              <a:gd name="connsiteX16214" fmla="*/ 5509020 w 12192439"/>
              <a:gd name="connsiteY16214" fmla="*/ 3549831 h 6839191"/>
              <a:gd name="connsiteX16215" fmla="*/ 5504566 w 12192439"/>
              <a:gd name="connsiteY16215" fmla="*/ 3544105 h 6839191"/>
              <a:gd name="connsiteX16216" fmla="*/ 5501451 w 12192439"/>
              <a:gd name="connsiteY16216" fmla="*/ 3540309 h 6839191"/>
              <a:gd name="connsiteX16217" fmla="*/ 5495681 w 12192439"/>
              <a:gd name="connsiteY16217" fmla="*/ 3533749 h 6839191"/>
              <a:gd name="connsiteX16218" fmla="*/ 5495527 w 12192439"/>
              <a:gd name="connsiteY16218" fmla="*/ 3523284 h 6839191"/>
              <a:gd name="connsiteX16219" fmla="*/ 5500464 w 12192439"/>
              <a:gd name="connsiteY16219" fmla="*/ 3530370 h 6839191"/>
              <a:gd name="connsiteX16220" fmla="*/ 5501451 w 12192439"/>
              <a:gd name="connsiteY16220" fmla="*/ 3540309 h 6839191"/>
              <a:gd name="connsiteX16221" fmla="*/ 5495286 w 12192439"/>
              <a:gd name="connsiteY16221" fmla="*/ 3517733 h 6839191"/>
              <a:gd name="connsiteX16222" fmla="*/ 5494671 w 12192439"/>
              <a:gd name="connsiteY16222" fmla="*/ 3509330 h 6839191"/>
              <a:gd name="connsiteX16223" fmla="*/ 5498160 w 12192439"/>
              <a:gd name="connsiteY16223" fmla="*/ 3515561 h 6839191"/>
              <a:gd name="connsiteX16224" fmla="*/ 5499520 w 12192439"/>
              <a:gd name="connsiteY16224" fmla="*/ 3523525 h 6839191"/>
              <a:gd name="connsiteX16225" fmla="*/ 5495286 w 12192439"/>
              <a:gd name="connsiteY16225" fmla="*/ 3517733 h 6839191"/>
              <a:gd name="connsiteX16226" fmla="*/ 5492302 w 12192439"/>
              <a:gd name="connsiteY16226" fmla="*/ 3513894 h 6839191"/>
              <a:gd name="connsiteX16227" fmla="*/ 5486773 w 12192439"/>
              <a:gd name="connsiteY16227" fmla="*/ 3507180 h 6839191"/>
              <a:gd name="connsiteX16228" fmla="*/ 5486664 w 12192439"/>
              <a:gd name="connsiteY16228" fmla="*/ 3496649 h 6839191"/>
              <a:gd name="connsiteX16229" fmla="*/ 5491380 w 12192439"/>
              <a:gd name="connsiteY16229" fmla="*/ 3503867 h 6839191"/>
              <a:gd name="connsiteX16230" fmla="*/ 5492302 w 12192439"/>
              <a:gd name="connsiteY16230" fmla="*/ 3513894 h 6839191"/>
              <a:gd name="connsiteX16231" fmla="*/ 5486444 w 12192439"/>
              <a:gd name="connsiteY16231" fmla="*/ 3491098 h 6839191"/>
              <a:gd name="connsiteX16232" fmla="*/ 5485895 w 12192439"/>
              <a:gd name="connsiteY16232" fmla="*/ 3482783 h 6839191"/>
              <a:gd name="connsiteX16233" fmla="*/ 5489230 w 12192439"/>
              <a:gd name="connsiteY16233" fmla="*/ 3489080 h 6839191"/>
              <a:gd name="connsiteX16234" fmla="*/ 5490481 w 12192439"/>
              <a:gd name="connsiteY16234" fmla="*/ 3496956 h 6839191"/>
              <a:gd name="connsiteX16235" fmla="*/ 5486444 w 12192439"/>
              <a:gd name="connsiteY16235" fmla="*/ 3491098 h 6839191"/>
              <a:gd name="connsiteX16236" fmla="*/ 5483592 w 12192439"/>
              <a:gd name="connsiteY16236" fmla="*/ 3487193 h 6839191"/>
              <a:gd name="connsiteX16237" fmla="*/ 5478282 w 12192439"/>
              <a:gd name="connsiteY16237" fmla="*/ 3480369 h 6839191"/>
              <a:gd name="connsiteX16238" fmla="*/ 5478216 w 12192439"/>
              <a:gd name="connsiteY16238" fmla="*/ 3469882 h 6839191"/>
              <a:gd name="connsiteX16239" fmla="*/ 5482736 w 12192439"/>
              <a:gd name="connsiteY16239" fmla="*/ 3477232 h 6839191"/>
              <a:gd name="connsiteX16240" fmla="*/ 5483592 w 12192439"/>
              <a:gd name="connsiteY16240" fmla="*/ 3487193 h 6839191"/>
              <a:gd name="connsiteX16241" fmla="*/ 5477997 w 12192439"/>
              <a:gd name="connsiteY16241" fmla="*/ 3464331 h 6839191"/>
              <a:gd name="connsiteX16242" fmla="*/ 5477493 w 12192439"/>
              <a:gd name="connsiteY16242" fmla="*/ 3456038 h 6839191"/>
              <a:gd name="connsiteX16243" fmla="*/ 5480696 w 12192439"/>
              <a:gd name="connsiteY16243" fmla="*/ 3462401 h 6839191"/>
              <a:gd name="connsiteX16244" fmla="*/ 5481881 w 12192439"/>
              <a:gd name="connsiteY16244" fmla="*/ 3470299 h 6839191"/>
              <a:gd name="connsiteX16245" fmla="*/ 5477997 w 12192439"/>
              <a:gd name="connsiteY16245" fmla="*/ 3464331 h 6839191"/>
              <a:gd name="connsiteX16246" fmla="*/ 5475255 w 12192439"/>
              <a:gd name="connsiteY16246" fmla="*/ 3460360 h 6839191"/>
              <a:gd name="connsiteX16247" fmla="*/ 5470165 w 12192439"/>
              <a:gd name="connsiteY16247" fmla="*/ 3453405 h 6839191"/>
              <a:gd name="connsiteX16248" fmla="*/ 5470099 w 12192439"/>
              <a:gd name="connsiteY16248" fmla="*/ 3442962 h 6839191"/>
              <a:gd name="connsiteX16249" fmla="*/ 5474465 w 12192439"/>
              <a:gd name="connsiteY16249" fmla="*/ 3450422 h 6839191"/>
              <a:gd name="connsiteX16250" fmla="*/ 5475255 w 12192439"/>
              <a:gd name="connsiteY16250" fmla="*/ 3460360 h 6839191"/>
              <a:gd name="connsiteX16251" fmla="*/ 5469923 w 12192439"/>
              <a:gd name="connsiteY16251" fmla="*/ 3437411 h 6839191"/>
              <a:gd name="connsiteX16252" fmla="*/ 5469419 w 12192439"/>
              <a:gd name="connsiteY16252" fmla="*/ 3429096 h 6839191"/>
              <a:gd name="connsiteX16253" fmla="*/ 5472490 w 12192439"/>
              <a:gd name="connsiteY16253" fmla="*/ 3435524 h 6839191"/>
              <a:gd name="connsiteX16254" fmla="*/ 5473653 w 12192439"/>
              <a:gd name="connsiteY16254" fmla="*/ 3443467 h 6839191"/>
              <a:gd name="connsiteX16255" fmla="*/ 5469923 w 12192439"/>
              <a:gd name="connsiteY16255" fmla="*/ 3437411 h 6839191"/>
              <a:gd name="connsiteX16256" fmla="*/ 5467269 w 12192439"/>
              <a:gd name="connsiteY16256" fmla="*/ 3433374 h 6839191"/>
              <a:gd name="connsiteX16257" fmla="*/ 5462354 w 12192439"/>
              <a:gd name="connsiteY16257" fmla="*/ 3426310 h 6839191"/>
              <a:gd name="connsiteX16258" fmla="*/ 5462288 w 12192439"/>
              <a:gd name="connsiteY16258" fmla="*/ 3415888 h 6839191"/>
              <a:gd name="connsiteX16259" fmla="*/ 5466501 w 12192439"/>
              <a:gd name="connsiteY16259" fmla="*/ 3423435 h 6839191"/>
              <a:gd name="connsiteX16260" fmla="*/ 5467269 w 12192439"/>
              <a:gd name="connsiteY16260" fmla="*/ 3433374 h 6839191"/>
              <a:gd name="connsiteX16261" fmla="*/ 5462091 w 12192439"/>
              <a:gd name="connsiteY16261" fmla="*/ 3410293 h 6839191"/>
              <a:gd name="connsiteX16262" fmla="*/ 5461652 w 12192439"/>
              <a:gd name="connsiteY16262" fmla="*/ 3402066 h 6839191"/>
              <a:gd name="connsiteX16263" fmla="*/ 5464636 w 12192439"/>
              <a:gd name="connsiteY16263" fmla="*/ 3408604 h 6839191"/>
              <a:gd name="connsiteX16264" fmla="*/ 5465733 w 12192439"/>
              <a:gd name="connsiteY16264" fmla="*/ 3416458 h 6839191"/>
              <a:gd name="connsiteX16265" fmla="*/ 5462091 w 12192439"/>
              <a:gd name="connsiteY16265" fmla="*/ 3410293 h 6839191"/>
              <a:gd name="connsiteX16266" fmla="*/ 5459568 w 12192439"/>
              <a:gd name="connsiteY16266" fmla="*/ 3406257 h 6839191"/>
              <a:gd name="connsiteX16267" fmla="*/ 5454741 w 12192439"/>
              <a:gd name="connsiteY16267" fmla="*/ 3398994 h 6839191"/>
              <a:gd name="connsiteX16268" fmla="*/ 5454697 w 12192439"/>
              <a:gd name="connsiteY16268" fmla="*/ 3388573 h 6839191"/>
              <a:gd name="connsiteX16269" fmla="*/ 5458844 w 12192439"/>
              <a:gd name="connsiteY16269" fmla="*/ 3396362 h 6839191"/>
              <a:gd name="connsiteX16270" fmla="*/ 5459568 w 12192439"/>
              <a:gd name="connsiteY16270" fmla="*/ 3406257 h 6839191"/>
              <a:gd name="connsiteX16271" fmla="*/ 5454543 w 12192439"/>
              <a:gd name="connsiteY16271" fmla="*/ 3383066 h 6839191"/>
              <a:gd name="connsiteX16272" fmla="*/ 5454083 w 12192439"/>
              <a:gd name="connsiteY16272" fmla="*/ 3374773 h 6839191"/>
              <a:gd name="connsiteX16273" fmla="*/ 5457001 w 12192439"/>
              <a:gd name="connsiteY16273" fmla="*/ 3381420 h 6839191"/>
              <a:gd name="connsiteX16274" fmla="*/ 5458098 w 12192439"/>
              <a:gd name="connsiteY16274" fmla="*/ 3389385 h 6839191"/>
              <a:gd name="connsiteX16275" fmla="*/ 5454543 w 12192439"/>
              <a:gd name="connsiteY16275" fmla="*/ 3383066 h 6839191"/>
              <a:gd name="connsiteX16276" fmla="*/ 5452262 w 12192439"/>
              <a:gd name="connsiteY16276" fmla="*/ 3379248 h 6839191"/>
              <a:gd name="connsiteX16277" fmla="*/ 5447523 w 12192439"/>
              <a:gd name="connsiteY16277" fmla="*/ 3371723 h 6839191"/>
              <a:gd name="connsiteX16278" fmla="*/ 5447391 w 12192439"/>
              <a:gd name="connsiteY16278" fmla="*/ 3371526 h 6839191"/>
              <a:gd name="connsiteX16279" fmla="*/ 5447347 w 12192439"/>
              <a:gd name="connsiteY16279" fmla="*/ 3361148 h 6839191"/>
              <a:gd name="connsiteX16280" fmla="*/ 5451538 w 12192439"/>
              <a:gd name="connsiteY16280" fmla="*/ 3369397 h 6839191"/>
              <a:gd name="connsiteX16281" fmla="*/ 5452262 w 12192439"/>
              <a:gd name="connsiteY16281" fmla="*/ 3379248 h 6839191"/>
              <a:gd name="connsiteX16282" fmla="*/ 5447172 w 12192439"/>
              <a:gd name="connsiteY16282" fmla="*/ 3355641 h 6839191"/>
              <a:gd name="connsiteX16283" fmla="*/ 5446733 w 12192439"/>
              <a:gd name="connsiteY16283" fmla="*/ 3347282 h 6839191"/>
              <a:gd name="connsiteX16284" fmla="*/ 5449782 w 12192439"/>
              <a:gd name="connsiteY16284" fmla="*/ 3354522 h 6839191"/>
              <a:gd name="connsiteX16285" fmla="*/ 5450836 w 12192439"/>
              <a:gd name="connsiteY16285" fmla="*/ 3362399 h 6839191"/>
              <a:gd name="connsiteX16286" fmla="*/ 5447172 w 12192439"/>
              <a:gd name="connsiteY16286" fmla="*/ 3355641 h 6839191"/>
              <a:gd name="connsiteX16287" fmla="*/ 5445022 w 12192439"/>
              <a:gd name="connsiteY16287" fmla="*/ 3351889 h 6839191"/>
              <a:gd name="connsiteX16288" fmla="*/ 5442630 w 12192439"/>
              <a:gd name="connsiteY16288" fmla="*/ 3347831 h 6839191"/>
              <a:gd name="connsiteX16289" fmla="*/ 5440239 w 12192439"/>
              <a:gd name="connsiteY16289" fmla="*/ 3344057 h 6839191"/>
              <a:gd name="connsiteX16290" fmla="*/ 5440217 w 12192439"/>
              <a:gd name="connsiteY16290" fmla="*/ 3333635 h 6839191"/>
              <a:gd name="connsiteX16291" fmla="*/ 5444298 w 12192439"/>
              <a:gd name="connsiteY16291" fmla="*/ 3341929 h 6839191"/>
              <a:gd name="connsiteX16292" fmla="*/ 5445022 w 12192439"/>
              <a:gd name="connsiteY16292" fmla="*/ 3351889 h 6839191"/>
              <a:gd name="connsiteX16293" fmla="*/ 5440019 w 12192439"/>
              <a:gd name="connsiteY16293" fmla="*/ 3328129 h 6839191"/>
              <a:gd name="connsiteX16294" fmla="*/ 5439603 w 12192439"/>
              <a:gd name="connsiteY16294" fmla="*/ 3319682 h 6839191"/>
              <a:gd name="connsiteX16295" fmla="*/ 5442608 w 12192439"/>
              <a:gd name="connsiteY16295" fmla="*/ 3327097 h 6839191"/>
              <a:gd name="connsiteX16296" fmla="*/ 5443595 w 12192439"/>
              <a:gd name="connsiteY16296" fmla="*/ 3334974 h 6839191"/>
              <a:gd name="connsiteX16297" fmla="*/ 5440019 w 12192439"/>
              <a:gd name="connsiteY16297" fmla="*/ 3328129 h 6839191"/>
              <a:gd name="connsiteX16298" fmla="*/ 5437979 w 12192439"/>
              <a:gd name="connsiteY16298" fmla="*/ 3324355 h 6839191"/>
              <a:gd name="connsiteX16299" fmla="*/ 5437737 w 12192439"/>
              <a:gd name="connsiteY16299" fmla="*/ 3323938 h 6839191"/>
              <a:gd name="connsiteX16300" fmla="*/ 5433306 w 12192439"/>
              <a:gd name="connsiteY16300" fmla="*/ 3316391 h 6839191"/>
              <a:gd name="connsiteX16301" fmla="*/ 5433262 w 12192439"/>
              <a:gd name="connsiteY16301" fmla="*/ 3305947 h 6839191"/>
              <a:gd name="connsiteX16302" fmla="*/ 5437277 w 12192439"/>
              <a:gd name="connsiteY16302" fmla="*/ 3314416 h 6839191"/>
              <a:gd name="connsiteX16303" fmla="*/ 5437979 w 12192439"/>
              <a:gd name="connsiteY16303" fmla="*/ 3324355 h 6839191"/>
              <a:gd name="connsiteX16304" fmla="*/ 5433087 w 12192439"/>
              <a:gd name="connsiteY16304" fmla="*/ 3300484 h 6839191"/>
              <a:gd name="connsiteX16305" fmla="*/ 5432647 w 12192439"/>
              <a:gd name="connsiteY16305" fmla="*/ 3291971 h 6839191"/>
              <a:gd name="connsiteX16306" fmla="*/ 5435587 w 12192439"/>
              <a:gd name="connsiteY16306" fmla="*/ 3299409 h 6839191"/>
              <a:gd name="connsiteX16307" fmla="*/ 5436597 w 12192439"/>
              <a:gd name="connsiteY16307" fmla="*/ 3307505 h 6839191"/>
              <a:gd name="connsiteX16308" fmla="*/ 5433087 w 12192439"/>
              <a:gd name="connsiteY16308" fmla="*/ 3300484 h 6839191"/>
              <a:gd name="connsiteX16309" fmla="*/ 5431134 w 12192439"/>
              <a:gd name="connsiteY16309" fmla="*/ 3296886 h 6839191"/>
              <a:gd name="connsiteX16310" fmla="*/ 5426570 w 12192439"/>
              <a:gd name="connsiteY16310" fmla="*/ 3288790 h 6839191"/>
              <a:gd name="connsiteX16311" fmla="*/ 5426483 w 12192439"/>
              <a:gd name="connsiteY16311" fmla="*/ 3278193 h 6839191"/>
              <a:gd name="connsiteX16312" fmla="*/ 5430409 w 12192439"/>
              <a:gd name="connsiteY16312" fmla="*/ 3286772 h 6839191"/>
              <a:gd name="connsiteX16313" fmla="*/ 5431134 w 12192439"/>
              <a:gd name="connsiteY16313" fmla="*/ 3296886 h 6839191"/>
              <a:gd name="connsiteX16314" fmla="*/ 5427952 w 12192439"/>
              <a:gd name="connsiteY16314" fmla="*/ 3276109 h 6839191"/>
              <a:gd name="connsiteX16315" fmla="*/ 5426329 w 12192439"/>
              <a:gd name="connsiteY16315" fmla="*/ 3272906 h 6839191"/>
              <a:gd name="connsiteX16316" fmla="*/ 5425868 w 12192439"/>
              <a:gd name="connsiteY16316" fmla="*/ 3264283 h 6839191"/>
              <a:gd name="connsiteX16317" fmla="*/ 5428764 w 12192439"/>
              <a:gd name="connsiteY16317" fmla="*/ 3271809 h 6839191"/>
              <a:gd name="connsiteX16318" fmla="*/ 5429752 w 12192439"/>
              <a:gd name="connsiteY16318" fmla="*/ 3279948 h 6839191"/>
              <a:gd name="connsiteX16319" fmla="*/ 5427952 w 12192439"/>
              <a:gd name="connsiteY16319" fmla="*/ 3276109 h 6839191"/>
              <a:gd name="connsiteX16320" fmla="*/ 5424069 w 12192439"/>
              <a:gd name="connsiteY16320" fmla="*/ 3268430 h 6839191"/>
              <a:gd name="connsiteX16321" fmla="*/ 5419923 w 12192439"/>
              <a:gd name="connsiteY16321" fmla="*/ 3260905 h 6839191"/>
              <a:gd name="connsiteX16322" fmla="*/ 5419835 w 12192439"/>
              <a:gd name="connsiteY16322" fmla="*/ 3250330 h 6839191"/>
              <a:gd name="connsiteX16323" fmla="*/ 5421129 w 12192439"/>
              <a:gd name="connsiteY16323" fmla="*/ 3253072 h 6839191"/>
              <a:gd name="connsiteX16324" fmla="*/ 5423389 w 12192439"/>
              <a:gd name="connsiteY16324" fmla="*/ 3258250 h 6839191"/>
              <a:gd name="connsiteX16325" fmla="*/ 5424069 w 12192439"/>
              <a:gd name="connsiteY16325" fmla="*/ 3268430 h 6839191"/>
              <a:gd name="connsiteX16326" fmla="*/ 5422752 w 12192439"/>
              <a:gd name="connsiteY16326" fmla="*/ 3251580 h 6839191"/>
              <a:gd name="connsiteX16327" fmla="*/ 5419659 w 12192439"/>
              <a:gd name="connsiteY16327" fmla="*/ 3245042 h 6839191"/>
              <a:gd name="connsiteX16328" fmla="*/ 5419198 w 12192439"/>
              <a:gd name="connsiteY16328" fmla="*/ 3236288 h 6839191"/>
              <a:gd name="connsiteX16329" fmla="*/ 5421765 w 12192439"/>
              <a:gd name="connsiteY16329" fmla="*/ 3243133 h 6839191"/>
              <a:gd name="connsiteX16330" fmla="*/ 5422752 w 12192439"/>
              <a:gd name="connsiteY16330" fmla="*/ 3251580 h 6839191"/>
              <a:gd name="connsiteX16331" fmla="*/ 5417531 w 12192439"/>
              <a:gd name="connsiteY16331" fmla="*/ 3240742 h 6839191"/>
              <a:gd name="connsiteX16332" fmla="*/ 5307656 w 12192439"/>
              <a:gd name="connsiteY16332" fmla="*/ 3120621 h 6839191"/>
              <a:gd name="connsiteX16333" fmla="*/ 5132400 w 12192439"/>
              <a:gd name="connsiteY16333" fmla="*/ 3040255 h 6839191"/>
              <a:gd name="connsiteX16334" fmla="*/ 4751567 w 12192439"/>
              <a:gd name="connsiteY16334" fmla="*/ 2973163 h 6839191"/>
              <a:gd name="connsiteX16335" fmla="*/ 3511788 w 12192439"/>
              <a:gd name="connsiteY16335" fmla="*/ 2947252 h 6839191"/>
              <a:gd name="connsiteX16336" fmla="*/ 3512994 w 12192439"/>
              <a:gd name="connsiteY16336" fmla="*/ 2946133 h 6839191"/>
              <a:gd name="connsiteX16337" fmla="*/ 3563456 w 12192439"/>
              <a:gd name="connsiteY16337" fmla="*/ 2899774 h 6839191"/>
              <a:gd name="connsiteX16338" fmla="*/ 4743077 w 12192439"/>
              <a:gd name="connsiteY16338" fmla="*/ 2935711 h 6839191"/>
              <a:gd name="connsiteX16339" fmla="*/ 5126564 w 12192439"/>
              <a:gd name="connsiteY16339" fmla="*/ 3008047 h 6839191"/>
              <a:gd name="connsiteX16340" fmla="*/ 5416280 w 12192439"/>
              <a:gd name="connsiteY16340" fmla="*/ 3229070 h 6839191"/>
              <a:gd name="connsiteX16341" fmla="*/ 5416851 w 12192439"/>
              <a:gd name="connsiteY16341" fmla="*/ 3230452 h 6839191"/>
              <a:gd name="connsiteX16342" fmla="*/ 5417531 w 12192439"/>
              <a:gd name="connsiteY16342" fmla="*/ 3240742 h 6839191"/>
              <a:gd name="connsiteX16343" fmla="*/ 5416258 w 12192439"/>
              <a:gd name="connsiteY16343" fmla="*/ 3224024 h 6839191"/>
              <a:gd name="connsiteX16344" fmla="*/ 5303531 w 12192439"/>
              <a:gd name="connsiteY16344" fmla="*/ 3090783 h 6839191"/>
              <a:gd name="connsiteX16345" fmla="*/ 5127200 w 12192439"/>
              <a:gd name="connsiteY16345" fmla="*/ 3006139 h 6839191"/>
              <a:gd name="connsiteX16346" fmla="*/ 4743318 w 12192439"/>
              <a:gd name="connsiteY16346" fmla="*/ 2933715 h 6839191"/>
              <a:gd name="connsiteX16347" fmla="*/ 3565738 w 12192439"/>
              <a:gd name="connsiteY16347" fmla="*/ 2897712 h 6839191"/>
              <a:gd name="connsiteX16348" fmla="*/ 3618284 w 12192439"/>
              <a:gd name="connsiteY16348" fmla="*/ 2850738 h 6839191"/>
              <a:gd name="connsiteX16349" fmla="*/ 4734827 w 12192439"/>
              <a:gd name="connsiteY16349" fmla="*/ 2896154 h 6839191"/>
              <a:gd name="connsiteX16350" fmla="*/ 5121408 w 12192439"/>
              <a:gd name="connsiteY16350" fmla="*/ 2973668 h 6839191"/>
              <a:gd name="connsiteX16351" fmla="*/ 5411454 w 12192439"/>
              <a:gd name="connsiteY16351" fmla="*/ 3205068 h 6839191"/>
              <a:gd name="connsiteX16352" fmla="*/ 5415271 w 12192439"/>
              <a:gd name="connsiteY16352" fmla="*/ 3215489 h 6839191"/>
              <a:gd name="connsiteX16353" fmla="*/ 5416258 w 12192439"/>
              <a:gd name="connsiteY16353" fmla="*/ 3224024 h 6839191"/>
              <a:gd name="connsiteX16354" fmla="*/ 3557796 w 12192439"/>
              <a:gd name="connsiteY16354" fmla="*/ 2897865 h 6839191"/>
              <a:gd name="connsiteX16355" fmla="*/ 3512885 w 12192439"/>
              <a:gd name="connsiteY16355" fmla="*/ 2898699 h 6839191"/>
              <a:gd name="connsiteX16356" fmla="*/ 3565562 w 12192439"/>
              <a:gd name="connsiteY16356" fmla="*/ 2851440 h 6839191"/>
              <a:gd name="connsiteX16357" fmla="*/ 3610254 w 12192439"/>
              <a:gd name="connsiteY16357" fmla="*/ 2850826 h 6839191"/>
              <a:gd name="connsiteX16358" fmla="*/ 3557796 w 12192439"/>
              <a:gd name="connsiteY16358" fmla="*/ 2897865 h 6839191"/>
              <a:gd name="connsiteX16359" fmla="*/ 3505140 w 12192439"/>
              <a:gd name="connsiteY16359" fmla="*/ 2898831 h 6839191"/>
              <a:gd name="connsiteX16360" fmla="*/ 3459812 w 12192439"/>
              <a:gd name="connsiteY16360" fmla="*/ 2899686 h 6839191"/>
              <a:gd name="connsiteX16361" fmla="*/ 3512885 w 12192439"/>
              <a:gd name="connsiteY16361" fmla="*/ 2852208 h 6839191"/>
              <a:gd name="connsiteX16362" fmla="*/ 3557752 w 12192439"/>
              <a:gd name="connsiteY16362" fmla="*/ 2851550 h 6839191"/>
              <a:gd name="connsiteX16363" fmla="*/ 3505140 w 12192439"/>
              <a:gd name="connsiteY16363" fmla="*/ 2898831 h 6839191"/>
              <a:gd name="connsiteX16364" fmla="*/ 3515101 w 12192439"/>
              <a:gd name="connsiteY16364" fmla="*/ 2850256 h 6839191"/>
              <a:gd name="connsiteX16365" fmla="*/ 3569029 w 12192439"/>
              <a:gd name="connsiteY16365" fmla="*/ 2803238 h 6839191"/>
              <a:gd name="connsiteX16366" fmla="*/ 3613413 w 12192439"/>
              <a:gd name="connsiteY16366" fmla="*/ 2802844 h 6839191"/>
              <a:gd name="connsiteX16367" fmla="*/ 3559968 w 12192439"/>
              <a:gd name="connsiteY16367" fmla="*/ 2849597 h 6839191"/>
              <a:gd name="connsiteX16368" fmla="*/ 3515101 w 12192439"/>
              <a:gd name="connsiteY16368" fmla="*/ 2850256 h 6839191"/>
              <a:gd name="connsiteX16369" fmla="*/ 3507422 w 12192439"/>
              <a:gd name="connsiteY16369" fmla="*/ 2850365 h 6839191"/>
              <a:gd name="connsiteX16370" fmla="*/ 3461852 w 12192439"/>
              <a:gd name="connsiteY16370" fmla="*/ 2851067 h 6839191"/>
              <a:gd name="connsiteX16371" fmla="*/ 3516110 w 12192439"/>
              <a:gd name="connsiteY16371" fmla="*/ 2803809 h 6839191"/>
              <a:gd name="connsiteX16372" fmla="*/ 3561284 w 12192439"/>
              <a:gd name="connsiteY16372" fmla="*/ 2803326 h 6839191"/>
              <a:gd name="connsiteX16373" fmla="*/ 3507422 w 12192439"/>
              <a:gd name="connsiteY16373" fmla="*/ 2850365 h 6839191"/>
              <a:gd name="connsiteX16374" fmla="*/ 3518260 w 12192439"/>
              <a:gd name="connsiteY16374" fmla="*/ 2801944 h 6839191"/>
              <a:gd name="connsiteX16375" fmla="*/ 3573241 w 12192439"/>
              <a:gd name="connsiteY16375" fmla="*/ 2755300 h 6839191"/>
              <a:gd name="connsiteX16376" fmla="*/ 3617889 w 12192439"/>
              <a:gd name="connsiteY16376" fmla="*/ 2755124 h 6839191"/>
              <a:gd name="connsiteX16377" fmla="*/ 3563412 w 12192439"/>
              <a:gd name="connsiteY16377" fmla="*/ 2801483 h 6839191"/>
              <a:gd name="connsiteX16378" fmla="*/ 3518260 w 12192439"/>
              <a:gd name="connsiteY16378" fmla="*/ 2801944 h 6839191"/>
              <a:gd name="connsiteX16379" fmla="*/ 3575325 w 12192439"/>
              <a:gd name="connsiteY16379" fmla="*/ 2753567 h 6839191"/>
              <a:gd name="connsiteX16380" fmla="*/ 4227972 w 12192439"/>
              <a:gd name="connsiteY16380" fmla="*/ 2266435 h 6839191"/>
              <a:gd name="connsiteX16381" fmla="*/ 4785333 w 12192439"/>
              <a:gd name="connsiteY16381" fmla="*/ 1902658 h 6839191"/>
              <a:gd name="connsiteX16382" fmla="*/ 5585283 w 12192439"/>
              <a:gd name="connsiteY16382" fmla="*/ 1369451 h 6839191"/>
              <a:gd name="connsiteX16383" fmla="*/ 5623195 w 12192439"/>
              <a:gd name="connsiteY16383" fmla="*/ 1342665 h 6839191"/>
              <a:gd name="connsiteX16384" fmla="*/ 5915303 w 12192439"/>
              <a:gd name="connsiteY16384" fmla="*/ 1099904 h 6839191"/>
              <a:gd name="connsiteX16385" fmla="*/ 5998609 w 12192439"/>
              <a:gd name="connsiteY16385" fmla="*/ 967363 h 6839191"/>
              <a:gd name="connsiteX16386" fmla="*/ 6002887 w 12192439"/>
              <a:gd name="connsiteY16386" fmla="*/ 827507 h 6839191"/>
              <a:gd name="connsiteX16387" fmla="*/ 5755011 w 12192439"/>
              <a:gd name="connsiteY16387" fmla="*/ 629682 h 6839191"/>
              <a:gd name="connsiteX16388" fmla="*/ 5648097 w 12192439"/>
              <a:gd name="connsiteY16388" fmla="*/ 591815 h 6839191"/>
              <a:gd name="connsiteX16389" fmla="*/ 5145279 w 12192439"/>
              <a:gd name="connsiteY16389" fmla="*/ 486394 h 6839191"/>
              <a:gd name="connsiteX16390" fmla="*/ 4997031 w 12192439"/>
              <a:gd name="connsiteY16390" fmla="*/ 465023 h 6839191"/>
              <a:gd name="connsiteX16391" fmla="*/ 4128847 w 12192439"/>
              <a:gd name="connsiteY16391" fmla="*/ 378033 h 6839191"/>
              <a:gd name="connsiteX16392" fmla="*/ 3181373 w 12192439"/>
              <a:gd name="connsiteY16392" fmla="*/ 328418 h 6839191"/>
              <a:gd name="connsiteX16393" fmla="*/ 2995608 w 12192439"/>
              <a:gd name="connsiteY16393" fmla="*/ 320320 h 6839191"/>
              <a:gd name="connsiteX16394" fmla="*/ 2809140 w 12192439"/>
              <a:gd name="connsiteY16394" fmla="*/ 312104 h 6839191"/>
              <a:gd name="connsiteX16395" fmla="*/ 2733404 w 12192439"/>
              <a:gd name="connsiteY16395" fmla="*/ 308773 h 6839191"/>
              <a:gd name="connsiteX16396" fmla="*/ 2753106 w 12192439"/>
              <a:gd name="connsiteY16396" fmla="*/ 298657 h 6839191"/>
              <a:gd name="connsiteX16397" fmla="*/ 3003001 w 12192439"/>
              <a:gd name="connsiteY16397" fmla="*/ 309513 h 6839191"/>
              <a:gd name="connsiteX16398" fmla="*/ 3136835 w 12192439"/>
              <a:gd name="connsiteY16398" fmla="*/ 315393 h 6839191"/>
              <a:gd name="connsiteX16399" fmla="*/ 4147452 w 12192439"/>
              <a:gd name="connsiteY16399" fmla="*/ 369218 h 6839191"/>
              <a:gd name="connsiteX16400" fmla="*/ 5023929 w 12192439"/>
              <a:gd name="connsiteY16400" fmla="*/ 458750 h 6839191"/>
              <a:gd name="connsiteX16401" fmla="*/ 5173559 w 12192439"/>
              <a:gd name="connsiteY16401" fmla="*/ 480659 h 6839191"/>
              <a:gd name="connsiteX16402" fmla="*/ 5680590 w 12192439"/>
              <a:gd name="connsiteY16402" fmla="*/ 587658 h 6839191"/>
              <a:gd name="connsiteX16403" fmla="*/ 5788315 w 12192439"/>
              <a:gd name="connsiteY16403" fmla="*/ 625552 h 6839191"/>
              <a:gd name="connsiteX16404" fmla="*/ 6041897 w 12192439"/>
              <a:gd name="connsiteY16404" fmla="*/ 820741 h 6839191"/>
              <a:gd name="connsiteX16405" fmla="*/ 5957515 w 12192439"/>
              <a:gd name="connsiteY16405" fmla="*/ 1092780 h 6839191"/>
              <a:gd name="connsiteX16406" fmla="*/ 5665298 w 12192439"/>
              <a:gd name="connsiteY16406" fmla="*/ 1337272 h 6839191"/>
              <a:gd name="connsiteX16407" fmla="*/ 5625828 w 12192439"/>
              <a:gd name="connsiteY16407" fmla="*/ 1365346 h 6839191"/>
              <a:gd name="connsiteX16408" fmla="*/ 4823267 w 12192439"/>
              <a:gd name="connsiteY16408" fmla="*/ 1903499 h 6839191"/>
              <a:gd name="connsiteX16409" fmla="*/ 4257305 w 12192439"/>
              <a:gd name="connsiteY16409" fmla="*/ 2275365 h 6839191"/>
              <a:gd name="connsiteX16410" fmla="*/ 3619951 w 12192439"/>
              <a:gd name="connsiteY16410" fmla="*/ 2753391 h 6839191"/>
              <a:gd name="connsiteX16411" fmla="*/ 3575325 w 12192439"/>
              <a:gd name="connsiteY16411" fmla="*/ 2753567 h 6839191"/>
              <a:gd name="connsiteX16412" fmla="*/ 2729938 w 12192439"/>
              <a:gd name="connsiteY16412" fmla="*/ 308620 h 6839191"/>
              <a:gd name="connsiteX16413" fmla="*/ 2686102 w 12192439"/>
              <a:gd name="connsiteY16413" fmla="*/ 306689 h 6839191"/>
              <a:gd name="connsiteX16414" fmla="*/ 2704751 w 12192439"/>
              <a:gd name="connsiteY16414" fmla="*/ 296592 h 6839191"/>
              <a:gd name="connsiteX16415" fmla="*/ 2749618 w 12192439"/>
              <a:gd name="connsiteY16415" fmla="*/ 298505 h 6839191"/>
              <a:gd name="connsiteX16416" fmla="*/ 2729938 w 12192439"/>
              <a:gd name="connsiteY16416" fmla="*/ 308620 h 6839191"/>
              <a:gd name="connsiteX16417" fmla="*/ 2682591 w 12192439"/>
              <a:gd name="connsiteY16417" fmla="*/ 306533 h 6839191"/>
              <a:gd name="connsiteX16418" fmla="*/ 2638909 w 12192439"/>
              <a:gd name="connsiteY16418" fmla="*/ 304603 h 6839191"/>
              <a:gd name="connsiteX16419" fmla="*/ 2656417 w 12192439"/>
              <a:gd name="connsiteY16419" fmla="*/ 294536 h 6839191"/>
              <a:gd name="connsiteX16420" fmla="*/ 2701196 w 12192439"/>
              <a:gd name="connsiteY16420" fmla="*/ 296441 h 6839191"/>
              <a:gd name="connsiteX16421" fmla="*/ 2682591 w 12192439"/>
              <a:gd name="connsiteY16421" fmla="*/ 306533 h 6839191"/>
              <a:gd name="connsiteX16422" fmla="*/ 2635333 w 12192439"/>
              <a:gd name="connsiteY16422" fmla="*/ 304445 h 6839191"/>
              <a:gd name="connsiteX16423" fmla="*/ 2591826 w 12192439"/>
              <a:gd name="connsiteY16423" fmla="*/ 302514 h 6839191"/>
              <a:gd name="connsiteX16424" fmla="*/ 2608127 w 12192439"/>
              <a:gd name="connsiteY16424" fmla="*/ 292490 h 6839191"/>
              <a:gd name="connsiteX16425" fmla="*/ 2652819 w 12192439"/>
              <a:gd name="connsiteY16425" fmla="*/ 294385 h 6839191"/>
              <a:gd name="connsiteX16426" fmla="*/ 2635333 w 12192439"/>
              <a:gd name="connsiteY16426" fmla="*/ 304445 h 6839191"/>
              <a:gd name="connsiteX16427" fmla="*/ 2588228 w 12192439"/>
              <a:gd name="connsiteY16427" fmla="*/ 302356 h 6839191"/>
              <a:gd name="connsiteX16428" fmla="*/ 2544875 w 12192439"/>
              <a:gd name="connsiteY16428" fmla="*/ 300423 h 6839191"/>
              <a:gd name="connsiteX16429" fmla="*/ 2559903 w 12192439"/>
              <a:gd name="connsiteY16429" fmla="*/ 290449 h 6839191"/>
              <a:gd name="connsiteX16430" fmla="*/ 2604507 w 12192439"/>
              <a:gd name="connsiteY16430" fmla="*/ 292336 h 6839191"/>
              <a:gd name="connsiteX16431" fmla="*/ 2588228 w 12192439"/>
              <a:gd name="connsiteY16431" fmla="*/ 302356 h 6839191"/>
              <a:gd name="connsiteX16432" fmla="*/ 2541276 w 12192439"/>
              <a:gd name="connsiteY16432" fmla="*/ 300263 h 6839191"/>
              <a:gd name="connsiteX16433" fmla="*/ 2498055 w 12192439"/>
              <a:gd name="connsiteY16433" fmla="*/ 298326 h 6839191"/>
              <a:gd name="connsiteX16434" fmla="*/ 2511745 w 12192439"/>
              <a:gd name="connsiteY16434" fmla="*/ 288415 h 6839191"/>
              <a:gd name="connsiteX16435" fmla="*/ 2556283 w 12192439"/>
              <a:gd name="connsiteY16435" fmla="*/ 290298 h 6839191"/>
              <a:gd name="connsiteX16436" fmla="*/ 2541276 w 12192439"/>
              <a:gd name="connsiteY16436" fmla="*/ 300263 h 6839191"/>
              <a:gd name="connsiteX16437" fmla="*/ 2494500 w 12192439"/>
              <a:gd name="connsiteY16437" fmla="*/ 298165 h 6839191"/>
              <a:gd name="connsiteX16438" fmla="*/ 2491934 w 12192439"/>
              <a:gd name="connsiteY16438" fmla="*/ 298049 h 6839191"/>
              <a:gd name="connsiteX16439" fmla="*/ 2451367 w 12192439"/>
              <a:gd name="connsiteY16439" fmla="*/ 296276 h 6839191"/>
              <a:gd name="connsiteX16440" fmla="*/ 2463697 w 12192439"/>
              <a:gd name="connsiteY16440" fmla="*/ 286421 h 6839191"/>
              <a:gd name="connsiteX16441" fmla="*/ 2488270 w 12192439"/>
              <a:gd name="connsiteY16441" fmla="*/ 287430 h 6839191"/>
              <a:gd name="connsiteX16442" fmla="*/ 2494215 w 12192439"/>
              <a:gd name="connsiteY16442" fmla="*/ 287674 h 6839191"/>
              <a:gd name="connsiteX16443" fmla="*/ 2508169 w 12192439"/>
              <a:gd name="connsiteY16443" fmla="*/ 288262 h 6839191"/>
              <a:gd name="connsiteX16444" fmla="*/ 2494500 w 12192439"/>
              <a:gd name="connsiteY16444" fmla="*/ 298165 h 6839191"/>
              <a:gd name="connsiteX16445" fmla="*/ 2447878 w 12192439"/>
              <a:gd name="connsiteY16445" fmla="*/ 296123 h 6839191"/>
              <a:gd name="connsiteX16446" fmla="*/ 2405029 w 12192439"/>
              <a:gd name="connsiteY16446" fmla="*/ 294166 h 6839191"/>
              <a:gd name="connsiteX16447" fmla="*/ 2415846 w 12192439"/>
              <a:gd name="connsiteY16447" fmla="*/ 284429 h 6839191"/>
              <a:gd name="connsiteX16448" fmla="*/ 2460143 w 12192439"/>
              <a:gd name="connsiteY16448" fmla="*/ 286276 h 6839191"/>
              <a:gd name="connsiteX16449" fmla="*/ 2447878 w 12192439"/>
              <a:gd name="connsiteY16449" fmla="*/ 296123 h 6839191"/>
              <a:gd name="connsiteX16450" fmla="*/ 2401629 w 12192439"/>
              <a:gd name="connsiteY16450" fmla="*/ 294006 h 6839191"/>
              <a:gd name="connsiteX16451" fmla="*/ 2359153 w 12192439"/>
              <a:gd name="connsiteY16451" fmla="*/ 291932 h 6839191"/>
              <a:gd name="connsiteX16452" fmla="*/ 2368368 w 12192439"/>
              <a:gd name="connsiteY16452" fmla="*/ 282373 h 6839191"/>
              <a:gd name="connsiteX16453" fmla="*/ 2412379 w 12192439"/>
              <a:gd name="connsiteY16453" fmla="*/ 284282 h 6839191"/>
              <a:gd name="connsiteX16454" fmla="*/ 2401629 w 12192439"/>
              <a:gd name="connsiteY16454" fmla="*/ 294006 h 6839191"/>
              <a:gd name="connsiteX16455" fmla="*/ 2355862 w 12192439"/>
              <a:gd name="connsiteY16455" fmla="*/ 291761 h 6839191"/>
              <a:gd name="connsiteX16456" fmla="*/ 2313891 w 12192439"/>
              <a:gd name="connsiteY16456" fmla="*/ 289521 h 6839191"/>
              <a:gd name="connsiteX16457" fmla="*/ 2321395 w 12192439"/>
              <a:gd name="connsiteY16457" fmla="*/ 280212 h 6839191"/>
              <a:gd name="connsiteX16458" fmla="*/ 2365011 w 12192439"/>
              <a:gd name="connsiteY16458" fmla="*/ 282226 h 6839191"/>
              <a:gd name="connsiteX16459" fmla="*/ 2355862 w 12192439"/>
              <a:gd name="connsiteY16459" fmla="*/ 291761 h 6839191"/>
              <a:gd name="connsiteX16460" fmla="*/ 2310710 w 12192439"/>
              <a:gd name="connsiteY16460" fmla="*/ 289339 h 6839191"/>
              <a:gd name="connsiteX16461" fmla="*/ 2269266 w 12192439"/>
              <a:gd name="connsiteY16461" fmla="*/ 286884 h 6839191"/>
              <a:gd name="connsiteX16462" fmla="*/ 2275036 w 12192439"/>
              <a:gd name="connsiteY16462" fmla="*/ 277902 h 6839191"/>
              <a:gd name="connsiteX16463" fmla="*/ 2318147 w 12192439"/>
              <a:gd name="connsiteY16463" fmla="*/ 280056 h 6839191"/>
              <a:gd name="connsiteX16464" fmla="*/ 2310710 w 12192439"/>
              <a:gd name="connsiteY16464" fmla="*/ 289339 h 6839191"/>
              <a:gd name="connsiteX16465" fmla="*/ 2266216 w 12192439"/>
              <a:gd name="connsiteY16465" fmla="*/ 286691 h 6839191"/>
              <a:gd name="connsiteX16466" fmla="*/ 2238703 w 12192439"/>
              <a:gd name="connsiteY16466" fmla="*/ 284894 h 6839191"/>
              <a:gd name="connsiteX16467" fmla="*/ 2242630 w 12192439"/>
              <a:gd name="connsiteY16467" fmla="*/ 276149 h 6839191"/>
              <a:gd name="connsiteX16468" fmla="*/ 2271920 w 12192439"/>
              <a:gd name="connsiteY16468" fmla="*/ 277737 h 6839191"/>
              <a:gd name="connsiteX16469" fmla="*/ 2266216 w 12192439"/>
              <a:gd name="connsiteY16469" fmla="*/ 286691 h 6839191"/>
              <a:gd name="connsiteX16470" fmla="*/ 2235741 w 12192439"/>
              <a:gd name="connsiteY16470" fmla="*/ 284694 h 6839191"/>
              <a:gd name="connsiteX16471" fmla="*/ 2195065 w 12192439"/>
              <a:gd name="connsiteY16471" fmla="*/ 281739 h 6839191"/>
              <a:gd name="connsiteX16472" fmla="*/ 2197171 w 12192439"/>
              <a:gd name="connsiteY16472" fmla="*/ 273472 h 6839191"/>
              <a:gd name="connsiteX16473" fmla="*/ 2239625 w 12192439"/>
              <a:gd name="connsiteY16473" fmla="*/ 275980 h 6839191"/>
              <a:gd name="connsiteX16474" fmla="*/ 2235741 w 12192439"/>
              <a:gd name="connsiteY16474" fmla="*/ 284694 h 6839191"/>
              <a:gd name="connsiteX16475" fmla="*/ 2192149 w 12192439"/>
              <a:gd name="connsiteY16475" fmla="*/ 281517 h 6839191"/>
              <a:gd name="connsiteX16476" fmla="*/ 2151389 w 12192439"/>
              <a:gd name="connsiteY16476" fmla="*/ 278136 h 6839191"/>
              <a:gd name="connsiteX16477" fmla="*/ 2151747 w 12192439"/>
              <a:gd name="connsiteY16477" fmla="*/ 270484 h 6839191"/>
              <a:gd name="connsiteX16478" fmla="*/ 2194253 w 12192439"/>
              <a:gd name="connsiteY16478" fmla="*/ 273292 h 6839191"/>
              <a:gd name="connsiteX16479" fmla="*/ 2192149 w 12192439"/>
              <a:gd name="connsiteY16479" fmla="*/ 281517 h 6839191"/>
              <a:gd name="connsiteX16480" fmla="*/ 2148414 w 12192439"/>
              <a:gd name="connsiteY16480" fmla="*/ 277875 h 6839191"/>
              <a:gd name="connsiteX16481" fmla="*/ 2107378 w 12192439"/>
              <a:gd name="connsiteY16481" fmla="*/ 274290 h 6839191"/>
              <a:gd name="connsiteX16482" fmla="*/ 2106153 w 12192439"/>
              <a:gd name="connsiteY16482" fmla="*/ 267428 h 6839191"/>
              <a:gd name="connsiteX16483" fmla="*/ 2148723 w 12192439"/>
              <a:gd name="connsiteY16483" fmla="*/ 270278 h 6839191"/>
              <a:gd name="connsiteX16484" fmla="*/ 2148769 w 12192439"/>
              <a:gd name="connsiteY16484" fmla="*/ 270280 h 6839191"/>
              <a:gd name="connsiteX16485" fmla="*/ 2148414 w 12192439"/>
              <a:gd name="connsiteY16485" fmla="*/ 277875 h 6839191"/>
              <a:gd name="connsiteX16486" fmla="*/ 2104201 w 12192439"/>
              <a:gd name="connsiteY16486" fmla="*/ 274016 h 6839191"/>
              <a:gd name="connsiteX16487" fmla="*/ 2063004 w 12192439"/>
              <a:gd name="connsiteY16487" fmla="*/ 270517 h 6839191"/>
              <a:gd name="connsiteX16488" fmla="*/ 2060426 w 12192439"/>
              <a:gd name="connsiteY16488" fmla="*/ 264426 h 6839191"/>
              <a:gd name="connsiteX16489" fmla="*/ 2102992 w 12192439"/>
              <a:gd name="connsiteY16489" fmla="*/ 267219 h 6839191"/>
              <a:gd name="connsiteX16490" fmla="*/ 2104201 w 12192439"/>
              <a:gd name="connsiteY16490" fmla="*/ 274016 h 6839191"/>
              <a:gd name="connsiteX16491" fmla="*/ 2059434 w 12192439"/>
              <a:gd name="connsiteY16491" fmla="*/ 270216 h 6839191"/>
              <a:gd name="connsiteX16492" fmla="*/ 2004155 w 12192439"/>
              <a:gd name="connsiteY16492" fmla="*/ 265714 h 6839191"/>
              <a:gd name="connsiteX16493" fmla="*/ 2000831 w 12192439"/>
              <a:gd name="connsiteY16493" fmla="*/ 260633 h 6839191"/>
              <a:gd name="connsiteX16494" fmla="*/ 2056883 w 12192439"/>
              <a:gd name="connsiteY16494" fmla="*/ 264194 h 6839191"/>
              <a:gd name="connsiteX16495" fmla="*/ 2059434 w 12192439"/>
              <a:gd name="connsiteY16495" fmla="*/ 270216 h 6839191"/>
              <a:gd name="connsiteX16496" fmla="*/ 2000032 w 12192439"/>
              <a:gd name="connsiteY16496" fmla="*/ 265387 h 6839191"/>
              <a:gd name="connsiteX16497" fmla="*/ 1958006 w 12192439"/>
              <a:gd name="connsiteY16497" fmla="*/ 262149 h 6839191"/>
              <a:gd name="connsiteX16498" fmla="*/ 1953882 w 12192439"/>
              <a:gd name="connsiteY16498" fmla="*/ 257770 h 6839191"/>
              <a:gd name="connsiteX16499" fmla="*/ 1996774 w 12192439"/>
              <a:gd name="connsiteY16499" fmla="*/ 260380 h 6839191"/>
              <a:gd name="connsiteX16500" fmla="*/ 2000032 w 12192439"/>
              <a:gd name="connsiteY16500" fmla="*/ 265387 h 6839191"/>
              <a:gd name="connsiteX16501" fmla="*/ 1953030 w 12192439"/>
              <a:gd name="connsiteY16501" fmla="*/ 261778 h 6839191"/>
              <a:gd name="connsiteX16502" fmla="*/ 1911413 w 12192439"/>
              <a:gd name="connsiteY16502" fmla="*/ 258764 h 6839191"/>
              <a:gd name="connsiteX16503" fmla="*/ 1906702 w 12192439"/>
              <a:gd name="connsiteY16503" fmla="*/ 255027 h 6839191"/>
              <a:gd name="connsiteX16504" fmla="*/ 1948993 w 12192439"/>
              <a:gd name="connsiteY16504" fmla="*/ 257480 h 6839191"/>
              <a:gd name="connsiteX16505" fmla="*/ 1953030 w 12192439"/>
              <a:gd name="connsiteY16505" fmla="*/ 261778 h 6839191"/>
              <a:gd name="connsiteX16506" fmla="*/ 1905307 w 12192439"/>
              <a:gd name="connsiteY16506" fmla="*/ 258336 h 6839191"/>
              <a:gd name="connsiteX16507" fmla="*/ 1864602 w 12192439"/>
              <a:gd name="connsiteY16507" fmla="*/ 255595 h 6839191"/>
              <a:gd name="connsiteX16508" fmla="*/ 1859522 w 12192439"/>
              <a:gd name="connsiteY16508" fmla="*/ 252434 h 6839191"/>
              <a:gd name="connsiteX16509" fmla="*/ 1900739 w 12192439"/>
              <a:gd name="connsiteY16509" fmla="*/ 254691 h 6839191"/>
              <a:gd name="connsiteX16510" fmla="*/ 1905307 w 12192439"/>
              <a:gd name="connsiteY16510" fmla="*/ 258336 h 6839191"/>
              <a:gd name="connsiteX16511" fmla="*/ 1857098 w 12192439"/>
              <a:gd name="connsiteY16511" fmla="*/ 255111 h 6839191"/>
              <a:gd name="connsiteX16512" fmla="*/ 1835095 w 12192439"/>
              <a:gd name="connsiteY16512" fmla="*/ 253724 h 6839191"/>
              <a:gd name="connsiteX16513" fmla="*/ 1817861 w 12192439"/>
              <a:gd name="connsiteY16513" fmla="*/ 252666 h 6839191"/>
              <a:gd name="connsiteX16514" fmla="*/ 1812608 w 12192439"/>
              <a:gd name="connsiteY16514" fmla="*/ 250025 h 6839191"/>
              <a:gd name="connsiteX16515" fmla="*/ 1818828 w 12192439"/>
              <a:gd name="connsiteY16515" fmla="*/ 250334 h 6839191"/>
              <a:gd name="connsiteX16516" fmla="*/ 1852197 w 12192439"/>
              <a:gd name="connsiteY16516" fmla="*/ 252050 h 6839191"/>
              <a:gd name="connsiteX16517" fmla="*/ 1857098 w 12192439"/>
              <a:gd name="connsiteY16517" fmla="*/ 255111 h 6839191"/>
              <a:gd name="connsiteX16518" fmla="*/ 1808600 w 12192439"/>
              <a:gd name="connsiteY16518" fmla="*/ 252096 h 6839191"/>
              <a:gd name="connsiteX16519" fmla="*/ 1771035 w 12192439"/>
              <a:gd name="connsiteY16519" fmla="*/ 249799 h 6839191"/>
              <a:gd name="connsiteX16520" fmla="*/ 1765993 w 12192439"/>
              <a:gd name="connsiteY16520" fmla="*/ 247710 h 6839191"/>
              <a:gd name="connsiteX16521" fmla="*/ 1803589 w 12192439"/>
              <a:gd name="connsiteY16521" fmla="*/ 249575 h 6839191"/>
              <a:gd name="connsiteX16522" fmla="*/ 1808600 w 12192439"/>
              <a:gd name="connsiteY16522" fmla="*/ 252096 h 6839191"/>
              <a:gd name="connsiteX16523" fmla="*/ 1759556 w 12192439"/>
              <a:gd name="connsiteY16523" fmla="*/ 249101 h 6839191"/>
              <a:gd name="connsiteX16524" fmla="*/ 1724101 w 12192439"/>
              <a:gd name="connsiteY16524" fmla="*/ 246953 h 6839191"/>
              <a:gd name="connsiteX16525" fmla="*/ 1719717 w 12192439"/>
              <a:gd name="connsiteY16525" fmla="*/ 245437 h 6839191"/>
              <a:gd name="connsiteX16526" fmla="*/ 1754878 w 12192439"/>
              <a:gd name="connsiteY16526" fmla="*/ 247164 h 6839191"/>
              <a:gd name="connsiteX16527" fmla="*/ 1759556 w 12192439"/>
              <a:gd name="connsiteY16527" fmla="*/ 249101 h 6839191"/>
              <a:gd name="connsiteX16528" fmla="*/ 1709873 w 12192439"/>
              <a:gd name="connsiteY16528" fmla="*/ 246100 h 6839191"/>
              <a:gd name="connsiteX16529" fmla="*/ 1677068 w 12192439"/>
              <a:gd name="connsiteY16529" fmla="*/ 244132 h 6839191"/>
              <a:gd name="connsiteX16530" fmla="*/ 1673931 w 12192439"/>
              <a:gd name="connsiteY16530" fmla="*/ 243215 h 6839191"/>
              <a:gd name="connsiteX16531" fmla="*/ 1706042 w 12192439"/>
              <a:gd name="connsiteY16531" fmla="*/ 244775 h 6839191"/>
              <a:gd name="connsiteX16532" fmla="*/ 1709873 w 12192439"/>
              <a:gd name="connsiteY16532" fmla="*/ 246100 h 6839191"/>
              <a:gd name="connsiteX16533" fmla="*/ 1659393 w 12192439"/>
              <a:gd name="connsiteY16533" fmla="*/ 243081 h 6839191"/>
              <a:gd name="connsiteX16534" fmla="*/ 1629891 w 12192439"/>
              <a:gd name="connsiteY16534" fmla="*/ 241328 h 6839191"/>
              <a:gd name="connsiteX16535" fmla="*/ 1628750 w 12192439"/>
              <a:gd name="connsiteY16535" fmla="*/ 241043 h 6839191"/>
              <a:gd name="connsiteX16536" fmla="*/ 1657070 w 12192439"/>
              <a:gd name="connsiteY16536" fmla="*/ 242403 h 6839191"/>
              <a:gd name="connsiteX16537" fmla="*/ 1659393 w 12192439"/>
              <a:gd name="connsiteY16537" fmla="*/ 243081 h 6839191"/>
              <a:gd name="connsiteX16538" fmla="*/ 2128863 w 12192439"/>
              <a:gd name="connsiteY16538" fmla="*/ 428508 h 6839191"/>
              <a:gd name="connsiteX16539" fmla="*/ 2136577 w 12192439"/>
              <a:gd name="connsiteY16539" fmla="*/ 434180 h 6839191"/>
              <a:gd name="connsiteX16540" fmla="*/ 2137848 w 12192439"/>
              <a:gd name="connsiteY16540" fmla="*/ 437806 h 6839191"/>
              <a:gd name="connsiteX16541" fmla="*/ 2130050 w 12192439"/>
              <a:gd name="connsiteY16541" fmla="*/ 430691 h 6839191"/>
              <a:gd name="connsiteX16542" fmla="*/ 2128863 w 12192439"/>
              <a:gd name="connsiteY16542" fmla="*/ 428508 h 6839191"/>
              <a:gd name="connsiteX16543" fmla="*/ 2140151 w 12192439"/>
              <a:gd name="connsiteY16543" fmla="*/ 444364 h 6839191"/>
              <a:gd name="connsiteX16544" fmla="*/ 2140829 w 12192439"/>
              <a:gd name="connsiteY16544" fmla="*/ 446242 h 6839191"/>
              <a:gd name="connsiteX16545" fmla="*/ 2135899 w 12192439"/>
              <a:gd name="connsiteY16545" fmla="*/ 440707 h 6839191"/>
              <a:gd name="connsiteX16546" fmla="*/ 2140151 w 12192439"/>
              <a:gd name="connsiteY16546" fmla="*/ 444364 h 6839191"/>
              <a:gd name="connsiteX16547" fmla="*/ 2152670 w 12192439"/>
              <a:gd name="connsiteY16547" fmla="*/ 454340 h 6839191"/>
              <a:gd name="connsiteX16548" fmla="*/ 2158581 w 12192439"/>
              <a:gd name="connsiteY16548" fmla="*/ 458684 h 6839191"/>
              <a:gd name="connsiteX16549" fmla="*/ 2158811 w 12192439"/>
              <a:gd name="connsiteY16549" fmla="*/ 463605 h 6839191"/>
              <a:gd name="connsiteX16550" fmla="*/ 2153702 w 12192439"/>
              <a:gd name="connsiteY16550" fmla="*/ 459066 h 6839191"/>
              <a:gd name="connsiteX16551" fmla="*/ 2152670 w 12192439"/>
              <a:gd name="connsiteY16551" fmla="*/ 454340 h 6839191"/>
              <a:gd name="connsiteX16552" fmla="*/ 2159138 w 12192439"/>
              <a:gd name="connsiteY16552" fmla="*/ 468303 h 6839191"/>
              <a:gd name="connsiteX16553" fmla="*/ 2159518 w 12192439"/>
              <a:gd name="connsiteY16553" fmla="*/ 472243 h 6839191"/>
              <a:gd name="connsiteX16554" fmla="*/ 2156304 w 12192439"/>
              <a:gd name="connsiteY16554" fmla="*/ 468788 h 6839191"/>
              <a:gd name="connsiteX16555" fmla="*/ 2155174 w 12192439"/>
              <a:gd name="connsiteY16555" fmla="*/ 464898 h 6839191"/>
              <a:gd name="connsiteX16556" fmla="*/ 2159138 w 12192439"/>
              <a:gd name="connsiteY16556" fmla="*/ 468303 h 6839191"/>
              <a:gd name="connsiteX16557" fmla="*/ 2160209 w 12192439"/>
              <a:gd name="connsiteY16557" fmla="*/ 477542 h 6839191"/>
              <a:gd name="connsiteX16558" fmla="*/ 2160310 w 12192439"/>
              <a:gd name="connsiteY16558" fmla="*/ 478209 h 6839191"/>
              <a:gd name="connsiteX16559" fmla="*/ 2159145 w 12192439"/>
              <a:gd name="connsiteY16559" fmla="*/ 476475 h 6839191"/>
              <a:gd name="connsiteX16560" fmla="*/ 2160209 w 12192439"/>
              <a:gd name="connsiteY16560" fmla="*/ 477542 h 6839191"/>
              <a:gd name="connsiteX16561" fmla="*/ 2163857 w 12192439"/>
              <a:gd name="connsiteY16561" fmla="*/ 481098 h 6839191"/>
              <a:gd name="connsiteX16562" fmla="*/ 2167820 w 12192439"/>
              <a:gd name="connsiteY16562" fmla="*/ 484758 h 6839191"/>
              <a:gd name="connsiteX16563" fmla="*/ 2167897 w 12192439"/>
              <a:gd name="connsiteY16563" fmla="*/ 488198 h 6839191"/>
              <a:gd name="connsiteX16564" fmla="*/ 2164430 w 12192439"/>
              <a:gd name="connsiteY16564" fmla="*/ 483876 h 6839191"/>
              <a:gd name="connsiteX16565" fmla="*/ 2163857 w 12192439"/>
              <a:gd name="connsiteY16565" fmla="*/ 481098 h 6839191"/>
              <a:gd name="connsiteX16566" fmla="*/ 2170683 w 12192439"/>
              <a:gd name="connsiteY16566" fmla="*/ 487289 h 6839191"/>
              <a:gd name="connsiteX16567" fmla="*/ 2176177 w 12192439"/>
              <a:gd name="connsiteY16567" fmla="*/ 491914 h 6839191"/>
              <a:gd name="connsiteX16568" fmla="*/ 2175626 w 12192439"/>
              <a:gd name="connsiteY16568" fmla="*/ 496726 h 6839191"/>
              <a:gd name="connsiteX16569" fmla="*/ 2170891 w 12192439"/>
              <a:gd name="connsiteY16569" fmla="*/ 491669 h 6839191"/>
              <a:gd name="connsiteX16570" fmla="*/ 2170683 w 12192439"/>
              <a:gd name="connsiteY16570" fmla="*/ 487289 h 6839191"/>
              <a:gd name="connsiteX16571" fmla="*/ 2178024 w 12192439"/>
              <a:gd name="connsiteY16571" fmla="*/ 503505 h 6839191"/>
              <a:gd name="connsiteX16572" fmla="*/ 2182111 w 12192439"/>
              <a:gd name="connsiteY16572" fmla="*/ 507228 h 6839191"/>
              <a:gd name="connsiteX16573" fmla="*/ 2181392 w 12192439"/>
              <a:gd name="connsiteY16573" fmla="*/ 512066 h 6839191"/>
              <a:gd name="connsiteX16574" fmla="*/ 2178004 w 12192439"/>
              <a:gd name="connsiteY16574" fmla="*/ 508209 h 6839191"/>
              <a:gd name="connsiteX16575" fmla="*/ 2178024 w 12192439"/>
              <a:gd name="connsiteY16575" fmla="*/ 503505 h 6839191"/>
              <a:gd name="connsiteX16576" fmla="*/ 2183353 w 12192439"/>
              <a:gd name="connsiteY16576" fmla="*/ 518589 h 6839191"/>
              <a:gd name="connsiteX16577" fmla="*/ 2188546 w 12192439"/>
              <a:gd name="connsiteY16577" fmla="*/ 523571 h 6839191"/>
              <a:gd name="connsiteX16578" fmla="*/ 2187596 w 12192439"/>
              <a:gd name="connsiteY16578" fmla="*/ 528530 h 6839191"/>
              <a:gd name="connsiteX16579" fmla="*/ 2183180 w 12192439"/>
              <a:gd name="connsiteY16579" fmla="*/ 523192 h 6839191"/>
              <a:gd name="connsiteX16580" fmla="*/ 2183353 w 12192439"/>
              <a:gd name="connsiteY16580" fmla="*/ 518589 h 6839191"/>
              <a:gd name="connsiteX16581" fmla="*/ 2187041 w 12192439"/>
              <a:gd name="connsiteY16581" fmla="*/ 532380 h 6839191"/>
              <a:gd name="connsiteX16582" fmla="*/ 2186635 w 12192439"/>
              <a:gd name="connsiteY16582" fmla="*/ 536354 h 6839191"/>
              <a:gd name="connsiteX16583" fmla="*/ 2183551 w 12192439"/>
              <a:gd name="connsiteY16583" fmla="*/ 531593 h 6839191"/>
              <a:gd name="connsiteX16584" fmla="*/ 2183298 w 12192439"/>
              <a:gd name="connsiteY16584" fmla="*/ 528100 h 6839191"/>
              <a:gd name="connsiteX16585" fmla="*/ 2187041 w 12192439"/>
              <a:gd name="connsiteY16585" fmla="*/ 532380 h 6839191"/>
              <a:gd name="connsiteX16586" fmla="*/ 2189426 w 12192439"/>
              <a:gd name="connsiteY16586" fmla="*/ 534941 h 6839191"/>
              <a:gd name="connsiteX16587" fmla="*/ 2191596 w 12192439"/>
              <a:gd name="connsiteY16587" fmla="*/ 537176 h 6839191"/>
              <a:gd name="connsiteX16588" fmla="*/ 2194231 w 12192439"/>
              <a:gd name="connsiteY16588" fmla="*/ 539656 h 6839191"/>
              <a:gd name="connsiteX16589" fmla="*/ 2193088 w 12192439"/>
              <a:gd name="connsiteY16589" fmla="*/ 544814 h 6839191"/>
              <a:gd name="connsiteX16590" fmla="*/ 2189080 w 12192439"/>
              <a:gd name="connsiteY16590" fmla="*/ 539748 h 6839191"/>
              <a:gd name="connsiteX16591" fmla="*/ 2189426 w 12192439"/>
              <a:gd name="connsiteY16591" fmla="*/ 534941 h 6839191"/>
              <a:gd name="connsiteX16592" fmla="*/ 2192447 w 12192439"/>
              <a:gd name="connsiteY16592" fmla="*/ 548467 h 6839191"/>
              <a:gd name="connsiteX16593" fmla="*/ 2191908 w 12192439"/>
              <a:gd name="connsiteY16593" fmla="*/ 552561 h 6839191"/>
              <a:gd name="connsiteX16594" fmla="*/ 2189167 w 12192439"/>
              <a:gd name="connsiteY16594" fmla="*/ 548138 h 6839191"/>
              <a:gd name="connsiteX16595" fmla="*/ 2189023 w 12192439"/>
              <a:gd name="connsiteY16595" fmla="*/ 544370 h 6839191"/>
              <a:gd name="connsiteX16596" fmla="*/ 2192447 w 12192439"/>
              <a:gd name="connsiteY16596" fmla="*/ 548467 h 6839191"/>
              <a:gd name="connsiteX16597" fmla="*/ 2194648 w 12192439"/>
              <a:gd name="connsiteY16597" fmla="*/ 550893 h 6839191"/>
              <a:gd name="connsiteX16598" fmla="*/ 2199321 w 12192439"/>
              <a:gd name="connsiteY16598" fmla="*/ 555586 h 6839191"/>
              <a:gd name="connsiteX16599" fmla="*/ 2197961 w 12192439"/>
              <a:gd name="connsiteY16599" fmla="*/ 560882 h 6839191"/>
              <a:gd name="connsiteX16600" fmla="*/ 2197895 w 12192439"/>
              <a:gd name="connsiteY16600" fmla="*/ 560808 h 6839191"/>
              <a:gd name="connsiteX16601" fmla="*/ 2194165 w 12192439"/>
              <a:gd name="connsiteY16601" fmla="*/ 555856 h 6839191"/>
              <a:gd name="connsiteX16602" fmla="*/ 2194648 w 12192439"/>
              <a:gd name="connsiteY16602" fmla="*/ 550893 h 6839191"/>
              <a:gd name="connsiteX16603" fmla="*/ 2199365 w 12192439"/>
              <a:gd name="connsiteY16603" fmla="*/ 566725 h 6839191"/>
              <a:gd name="connsiteX16604" fmla="*/ 2203907 w 12192439"/>
              <a:gd name="connsiteY16604" fmla="*/ 571341 h 6839191"/>
              <a:gd name="connsiteX16605" fmla="*/ 2202415 w 12192439"/>
              <a:gd name="connsiteY16605" fmla="*/ 576760 h 6839191"/>
              <a:gd name="connsiteX16606" fmla="*/ 2200001 w 12192439"/>
              <a:gd name="connsiteY16606" fmla="*/ 573673 h 6839191"/>
              <a:gd name="connsiteX16607" fmla="*/ 2198707 w 12192439"/>
              <a:gd name="connsiteY16607" fmla="*/ 571809 h 6839191"/>
              <a:gd name="connsiteX16608" fmla="*/ 2199365 w 12192439"/>
              <a:gd name="connsiteY16608" fmla="*/ 566725 h 6839191"/>
              <a:gd name="connsiteX16609" fmla="*/ 2198422 w 12192439"/>
              <a:gd name="connsiteY16609" fmla="*/ 576019 h 6839191"/>
              <a:gd name="connsiteX16610" fmla="*/ 2201625 w 12192439"/>
              <a:gd name="connsiteY16610" fmla="*/ 580133 h 6839191"/>
              <a:gd name="connsiteX16611" fmla="*/ 2200857 w 12192439"/>
              <a:gd name="connsiteY16611" fmla="*/ 584516 h 6839191"/>
              <a:gd name="connsiteX16612" fmla="*/ 2198356 w 12192439"/>
              <a:gd name="connsiteY16612" fmla="*/ 580139 h 6839191"/>
              <a:gd name="connsiteX16613" fmla="*/ 2198422 w 12192439"/>
              <a:gd name="connsiteY16613" fmla="*/ 576019 h 6839191"/>
              <a:gd name="connsiteX16614" fmla="*/ 2205837 w 12192439"/>
              <a:gd name="connsiteY16614" fmla="*/ 595929 h 6839191"/>
              <a:gd name="connsiteX16615" fmla="*/ 2204916 w 12192439"/>
              <a:gd name="connsiteY16615" fmla="*/ 600600 h 6839191"/>
              <a:gd name="connsiteX16616" fmla="*/ 2204148 w 12192439"/>
              <a:gd name="connsiteY16616" fmla="*/ 599400 h 6839191"/>
              <a:gd name="connsiteX16617" fmla="*/ 2202305 w 12192439"/>
              <a:gd name="connsiteY16617" fmla="*/ 595920 h 6839191"/>
              <a:gd name="connsiteX16618" fmla="*/ 2202458 w 12192439"/>
              <a:gd name="connsiteY16618" fmla="*/ 591596 h 6839191"/>
              <a:gd name="connsiteX16619" fmla="*/ 2205837 w 12192439"/>
              <a:gd name="connsiteY16619" fmla="*/ 595929 h 6839191"/>
              <a:gd name="connsiteX16620" fmla="*/ 2207461 w 12192439"/>
              <a:gd name="connsiteY16620" fmla="*/ 597913 h 6839191"/>
              <a:gd name="connsiteX16621" fmla="*/ 2212068 w 12192439"/>
              <a:gd name="connsiteY16621" fmla="*/ 602750 h 6839191"/>
              <a:gd name="connsiteX16622" fmla="*/ 2210269 w 12192439"/>
              <a:gd name="connsiteY16622" fmla="*/ 608420 h 6839191"/>
              <a:gd name="connsiteX16623" fmla="*/ 2206561 w 12192439"/>
              <a:gd name="connsiteY16623" fmla="*/ 603237 h 6839191"/>
              <a:gd name="connsiteX16624" fmla="*/ 2207461 w 12192439"/>
              <a:gd name="connsiteY16624" fmla="*/ 597913 h 6839191"/>
              <a:gd name="connsiteX16625" fmla="*/ 2209457 w 12192439"/>
              <a:gd name="connsiteY16625" fmla="*/ 611485 h 6839191"/>
              <a:gd name="connsiteX16626" fmla="*/ 2208448 w 12192439"/>
              <a:gd name="connsiteY16626" fmla="*/ 616243 h 6839191"/>
              <a:gd name="connsiteX16627" fmla="*/ 2206232 w 12192439"/>
              <a:gd name="connsiteY16627" fmla="*/ 612257 h 6839191"/>
              <a:gd name="connsiteX16628" fmla="*/ 2205903 w 12192439"/>
              <a:gd name="connsiteY16628" fmla="*/ 611579 h 6839191"/>
              <a:gd name="connsiteX16629" fmla="*/ 2206144 w 12192439"/>
              <a:gd name="connsiteY16629" fmla="*/ 607092 h 6839191"/>
              <a:gd name="connsiteX16630" fmla="*/ 2209457 w 12192439"/>
              <a:gd name="connsiteY16630" fmla="*/ 611485 h 6839191"/>
              <a:gd name="connsiteX16631" fmla="*/ 2211191 w 12192439"/>
              <a:gd name="connsiteY16631" fmla="*/ 613486 h 6839191"/>
              <a:gd name="connsiteX16632" fmla="*/ 2215557 w 12192439"/>
              <a:gd name="connsiteY16632" fmla="*/ 618168 h 6839191"/>
              <a:gd name="connsiteX16633" fmla="*/ 2213648 w 12192439"/>
              <a:gd name="connsiteY16633" fmla="*/ 623977 h 6839191"/>
              <a:gd name="connsiteX16634" fmla="*/ 2210137 w 12192439"/>
              <a:gd name="connsiteY16634" fmla="*/ 619017 h 6839191"/>
              <a:gd name="connsiteX16635" fmla="*/ 2211191 w 12192439"/>
              <a:gd name="connsiteY16635" fmla="*/ 613486 h 6839191"/>
              <a:gd name="connsiteX16636" fmla="*/ 2214438 w 12192439"/>
              <a:gd name="connsiteY16636" fmla="*/ 628832 h 6839191"/>
              <a:gd name="connsiteX16637" fmla="*/ 2218760 w 12192439"/>
              <a:gd name="connsiteY16637" fmla="*/ 633514 h 6839191"/>
              <a:gd name="connsiteX16638" fmla="*/ 2216741 w 12192439"/>
              <a:gd name="connsiteY16638" fmla="*/ 639506 h 6839191"/>
              <a:gd name="connsiteX16639" fmla="*/ 2213297 w 12192439"/>
              <a:gd name="connsiteY16639" fmla="*/ 634532 h 6839191"/>
              <a:gd name="connsiteX16640" fmla="*/ 2214438 w 12192439"/>
              <a:gd name="connsiteY16640" fmla="*/ 628832 h 6839191"/>
              <a:gd name="connsiteX16641" fmla="*/ 2215930 w 12192439"/>
              <a:gd name="connsiteY16641" fmla="*/ 642268 h 6839191"/>
              <a:gd name="connsiteX16642" fmla="*/ 2214745 w 12192439"/>
              <a:gd name="connsiteY16642" fmla="*/ 647396 h 6839191"/>
              <a:gd name="connsiteX16643" fmla="*/ 2212375 w 12192439"/>
              <a:gd name="connsiteY16643" fmla="*/ 642758 h 6839191"/>
              <a:gd name="connsiteX16644" fmla="*/ 2212792 w 12192439"/>
              <a:gd name="connsiteY16644" fmla="*/ 637955 h 6839191"/>
              <a:gd name="connsiteX16645" fmla="*/ 2215930 w 12192439"/>
              <a:gd name="connsiteY16645" fmla="*/ 642268 h 6839191"/>
              <a:gd name="connsiteX16646" fmla="*/ 2217443 w 12192439"/>
              <a:gd name="connsiteY16646" fmla="*/ 644109 h 6839191"/>
              <a:gd name="connsiteX16647" fmla="*/ 2221656 w 12192439"/>
              <a:gd name="connsiteY16647" fmla="*/ 648824 h 6839191"/>
              <a:gd name="connsiteX16648" fmla="*/ 2219550 w 12192439"/>
              <a:gd name="connsiteY16648" fmla="*/ 654893 h 6839191"/>
              <a:gd name="connsiteX16649" fmla="*/ 2216215 w 12192439"/>
              <a:gd name="connsiteY16649" fmla="*/ 649915 h 6839191"/>
              <a:gd name="connsiteX16650" fmla="*/ 2217443 w 12192439"/>
              <a:gd name="connsiteY16650" fmla="*/ 644109 h 6839191"/>
              <a:gd name="connsiteX16651" fmla="*/ 2218760 w 12192439"/>
              <a:gd name="connsiteY16651" fmla="*/ 657541 h 6839191"/>
              <a:gd name="connsiteX16652" fmla="*/ 2217509 w 12192439"/>
              <a:gd name="connsiteY16652" fmla="*/ 662778 h 6839191"/>
              <a:gd name="connsiteX16653" fmla="*/ 2215249 w 12192439"/>
              <a:gd name="connsiteY16653" fmla="*/ 658206 h 6839191"/>
              <a:gd name="connsiteX16654" fmla="*/ 2215710 w 12192439"/>
              <a:gd name="connsiteY16654" fmla="*/ 653241 h 6839191"/>
              <a:gd name="connsiteX16655" fmla="*/ 2218760 w 12192439"/>
              <a:gd name="connsiteY16655" fmla="*/ 657541 h 6839191"/>
              <a:gd name="connsiteX16656" fmla="*/ 2220186 w 12192439"/>
              <a:gd name="connsiteY16656" fmla="*/ 659336 h 6839191"/>
              <a:gd name="connsiteX16657" fmla="*/ 2224442 w 12192439"/>
              <a:gd name="connsiteY16657" fmla="*/ 664200 h 6839191"/>
              <a:gd name="connsiteX16658" fmla="*/ 2222248 w 12192439"/>
              <a:gd name="connsiteY16658" fmla="*/ 670380 h 6839191"/>
              <a:gd name="connsiteX16659" fmla="*/ 2218891 w 12192439"/>
              <a:gd name="connsiteY16659" fmla="*/ 665224 h 6839191"/>
              <a:gd name="connsiteX16660" fmla="*/ 2220186 w 12192439"/>
              <a:gd name="connsiteY16660" fmla="*/ 659336 h 6839191"/>
              <a:gd name="connsiteX16661" fmla="*/ 2221502 w 12192439"/>
              <a:gd name="connsiteY16661" fmla="*/ 672912 h 6839191"/>
              <a:gd name="connsiteX16662" fmla="*/ 2220142 w 12192439"/>
              <a:gd name="connsiteY16662" fmla="*/ 678274 h 6839191"/>
              <a:gd name="connsiteX16663" fmla="*/ 2217860 w 12192439"/>
              <a:gd name="connsiteY16663" fmla="*/ 673454 h 6839191"/>
              <a:gd name="connsiteX16664" fmla="*/ 2218365 w 12192439"/>
              <a:gd name="connsiteY16664" fmla="*/ 668423 h 6839191"/>
              <a:gd name="connsiteX16665" fmla="*/ 2221502 w 12192439"/>
              <a:gd name="connsiteY16665" fmla="*/ 672912 h 6839191"/>
              <a:gd name="connsiteX16666" fmla="*/ 2062855 w 12192439"/>
              <a:gd name="connsiteY16666" fmla="*/ 2588974 h 6839191"/>
              <a:gd name="connsiteX16667" fmla="*/ 2085861 w 12192439"/>
              <a:gd name="connsiteY16667" fmla="*/ 2570303 h 6839191"/>
              <a:gd name="connsiteX16668" fmla="*/ 2660256 w 12192439"/>
              <a:gd name="connsiteY16668" fmla="*/ 2204784 h 6839191"/>
              <a:gd name="connsiteX16669" fmla="*/ 3165861 w 12192439"/>
              <a:gd name="connsiteY16669" fmla="*/ 1951409 h 6839191"/>
              <a:gd name="connsiteX16670" fmla="*/ 3295175 w 12192439"/>
              <a:gd name="connsiteY16670" fmla="*/ 1888079 h 6839191"/>
              <a:gd name="connsiteX16671" fmla="*/ 3570586 w 12192439"/>
              <a:gd name="connsiteY16671" fmla="*/ 1754895 h 6839191"/>
              <a:gd name="connsiteX16672" fmla="*/ 4325100 w 12192439"/>
              <a:gd name="connsiteY16672" fmla="*/ 1371077 h 6839191"/>
              <a:gd name="connsiteX16673" fmla="*/ 4581731 w 12192439"/>
              <a:gd name="connsiteY16673" fmla="*/ 1211762 h 6839191"/>
              <a:gd name="connsiteX16674" fmla="*/ 4734937 w 12192439"/>
              <a:gd name="connsiteY16674" fmla="*/ 1073370 h 6839191"/>
              <a:gd name="connsiteX16675" fmla="*/ 4783578 w 12192439"/>
              <a:gd name="connsiteY16675" fmla="*/ 949897 h 6839191"/>
              <a:gd name="connsiteX16676" fmla="*/ 4735749 w 12192439"/>
              <a:gd name="connsiteY16676" fmla="*/ 884116 h 6839191"/>
              <a:gd name="connsiteX16677" fmla="*/ 4662755 w 12192439"/>
              <a:gd name="connsiteY16677" fmla="*/ 850676 h 6839191"/>
              <a:gd name="connsiteX16678" fmla="*/ 4303379 w 12192439"/>
              <a:gd name="connsiteY16678" fmla="*/ 796004 h 6839191"/>
              <a:gd name="connsiteX16679" fmla="*/ 4238305 w 12192439"/>
              <a:gd name="connsiteY16679" fmla="*/ 792649 h 6839191"/>
              <a:gd name="connsiteX16680" fmla="*/ 4197388 w 12192439"/>
              <a:gd name="connsiteY16680" fmla="*/ 790587 h 6839191"/>
              <a:gd name="connsiteX16681" fmla="*/ 3579077 w 12192439"/>
              <a:gd name="connsiteY16681" fmla="*/ 778307 h 6839191"/>
              <a:gd name="connsiteX16682" fmla="*/ 3298927 w 12192439"/>
              <a:gd name="connsiteY16682" fmla="*/ 780977 h 6839191"/>
              <a:gd name="connsiteX16683" fmla="*/ 2774826 w 12192439"/>
              <a:gd name="connsiteY16683" fmla="*/ 778489 h 6839191"/>
              <a:gd name="connsiteX16684" fmla="*/ 2419422 w 12192439"/>
              <a:gd name="connsiteY16684" fmla="*/ 743701 h 6839191"/>
              <a:gd name="connsiteX16685" fmla="*/ 2408737 w 12192439"/>
              <a:gd name="connsiteY16685" fmla="*/ 742027 h 6839191"/>
              <a:gd name="connsiteX16686" fmla="*/ 2223521 w 12192439"/>
              <a:gd name="connsiteY16686" fmla="*/ 672100 h 6839191"/>
              <a:gd name="connsiteX16687" fmla="*/ 2225737 w 12192439"/>
              <a:gd name="connsiteY16687" fmla="*/ 665580 h 6839191"/>
              <a:gd name="connsiteX16688" fmla="*/ 2411436 w 12192439"/>
              <a:gd name="connsiteY16688" fmla="*/ 728986 h 6839191"/>
              <a:gd name="connsiteX16689" fmla="*/ 2421594 w 12192439"/>
              <a:gd name="connsiteY16689" fmla="*/ 730517 h 6839191"/>
              <a:gd name="connsiteX16690" fmla="*/ 2782330 w 12192439"/>
              <a:gd name="connsiteY16690" fmla="*/ 764895 h 6839191"/>
              <a:gd name="connsiteX16691" fmla="*/ 3308251 w 12192439"/>
              <a:gd name="connsiteY16691" fmla="*/ 768526 h 6839191"/>
              <a:gd name="connsiteX16692" fmla="*/ 3598033 w 12192439"/>
              <a:gd name="connsiteY16692" fmla="*/ 766714 h 6839191"/>
              <a:gd name="connsiteX16693" fmla="*/ 4224834 w 12192439"/>
              <a:gd name="connsiteY16693" fmla="*/ 781563 h 6839191"/>
              <a:gd name="connsiteX16694" fmla="*/ 4264567 w 12192439"/>
              <a:gd name="connsiteY16694" fmla="*/ 783737 h 6839191"/>
              <a:gd name="connsiteX16695" fmla="*/ 4332274 w 12192439"/>
              <a:gd name="connsiteY16695" fmla="*/ 787528 h 6839191"/>
              <a:gd name="connsiteX16696" fmla="*/ 4696037 w 12192439"/>
              <a:gd name="connsiteY16696" fmla="*/ 843848 h 6839191"/>
              <a:gd name="connsiteX16697" fmla="*/ 4769712 w 12192439"/>
              <a:gd name="connsiteY16697" fmla="*/ 877194 h 6839191"/>
              <a:gd name="connsiteX16698" fmla="*/ 4819164 w 12192439"/>
              <a:gd name="connsiteY16698" fmla="*/ 942814 h 6839191"/>
              <a:gd name="connsiteX16699" fmla="*/ 4776886 w 12192439"/>
              <a:gd name="connsiteY16699" fmla="*/ 1063637 h 6839191"/>
              <a:gd name="connsiteX16700" fmla="*/ 4626400 w 12192439"/>
              <a:gd name="connsiteY16700" fmla="*/ 1206124 h 6839191"/>
              <a:gd name="connsiteX16701" fmla="*/ 4367466 w 12192439"/>
              <a:gd name="connsiteY16701" fmla="*/ 1369102 h 6839191"/>
              <a:gd name="connsiteX16702" fmla="*/ 3612755 w 12192439"/>
              <a:gd name="connsiteY16702" fmla="*/ 1758384 h 6839191"/>
              <a:gd name="connsiteX16703" fmla="*/ 3326352 w 12192439"/>
              <a:gd name="connsiteY16703" fmla="*/ 1899148 h 6839191"/>
              <a:gd name="connsiteX16704" fmla="*/ 3241334 w 12192439"/>
              <a:gd name="connsiteY16704" fmla="*/ 1941578 h 6839191"/>
              <a:gd name="connsiteX16705" fmla="*/ 2685860 w 12192439"/>
              <a:gd name="connsiteY16705" fmla="*/ 2226000 h 6839191"/>
              <a:gd name="connsiteX16706" fmla="*/ 2109651 w 12192439"/>
              <a:gd name="connsiteY16706" fmla="*/ 2604726 h 6839191"/>
              <a:gd name="connsiteX16707" fmla="*/ 2086482 w 12192439"/>
              <a:gd name="connsiteY16707" fmla="*/ 2624472 h 6839191"/>
              <a:gd name="connsiteX16708" fmla="*/ 1984325 w 12192439"/>
              <a:gd name="connsiteY16708" fmla="*/ 2722938 h 6839191"/>
              <a:gd name="connsiteX16709" fmla="*/ 1980126 w 12192439"/>
              <a:gd name="connsiteY16709" fmla="*/ 2722149 h 6839191"/>
              <a:gd name="connsiteX16710" fmla="*/ 1937723 w 12192439"/>
              <a:gd name="connsiteY16710" fmla="*/ 2713768 h 6839191"/>
              <a:gd name="connsiteX16711" fmla="*/ 2062855 w 12192439"/>
              <a:gd name="connsiteY16711" fmla="*/ 2588974 h 6839191"/>
              <a:gd name="connsiteX16712" fmla="*/ 1979815 w 12192439"/>
              <a:gd name="connsiteY16712" fmla="*/ 2723860 h 6839191"/>
              <a:gd name="connsiteX16713" fmla="*/ 1983112 w 12192439"/>
              <a:gd name="connsiteY16713" fmla="*/ 2724474 h 6839191"/>
              <a:gd name="connsiteX16714" fmla="*/ 1960582 w 12192439"/>
              <a:gd name="connsiteY16714" fmla="*/ 2758108 h 6839191"/>
              <a:gd name="connsiteX16715" fmla="*/ 1922310 w 12192439"/>
              <a:gd name="connsiteY16715" fmla="*/ 2746590 h 6839191"/>
              <a:gd name="connsiteX16716" fmla="*/ 1936786 w 12192439"/>
              <a:gd name="connsiteY16716" fmla="*/ 2715325 h 6839191"/>
              <a:gd name="connsiteX16717" fmla="*/ 1979815 w 12192439"/>
              <a:gd name="connsiteY16717" fmla="*/ 2723860 h 6839191"/>
              <a:gd name="connsiteX16718" fmla="*/ 1985556 w 12192439"/>
              <a:gd name="connsiteY16718" fmla="*/ 2724913 h 6839191"/>
              <a:gd name="connsiteX16719" fmla="*/ 1990304 w 12192439"/>
              <a:gd name="connsiteY16719" fmla="*/ 2725813 h 6839191"/>
              <a:gd name="connsiteX16720" fmla="*/ 2035612 w 12192439"/>
              <a:gd name="connsiteY16720" fmla="*/ 2733799 h 6839191"/>
              <a:gd name="connsiteX16721" fmla="*/ 2007060 w 12192439"/>
              <a:gd name="connsiteY16721" fmla="*/ 2768442 h 6839191"/>
              <a:gd name="connsiteX16722" fmla="*/ 1962787 w 12192439"/>
              <a:gd name="connsiteY16722" fmla="*/ 2758679 h 6839191"/>
              <a:gd name="connsiteX16723" fmla="*/ 1985556 w 12192439"/>
              <a:gd name="connsiteY16723" fmla="*/ 2724913 h 6839191"/>
              <a:gd name="connsiteX16724" fmla="*/ 2005881 w 12192439"/>
              <a:gd name="connsiteY16724" fmla="*/ 2770065 h 6839191"/>
              <a:gd name="connsiteX16725" fmla="*/ 1985949 w 12192439"/>
              <a:gd name="connsiteY16725" fmla="*/ 2802909 h 6839191"/>
              <a:gd name="connsiteX16726" fmla="*/ 1949353 w 12192439"/>
              <a:gd name="connsiteY16726" fmla="*/ 2790843 h 6839191"/>
              <a:gd name="connsiteX16727" fmla="*/ 1961879 w 12192439"/>
              <a:gd name="connsiteY16727" fmla="*/ 2760324 h 6839191"/>
              <a:gd name="connsiteX16728" fmla="*/ 2005881 w 12192439"/>
              <a:gd name="connsiteY16728" fmla="*/ 2770065 h 6839191"/>
              <a:gd name="connsiteX16729" fmla="*/ 2008354 w 12192439"/>
              <a:gd name="connsiteY16729" fmla="*/ 2770570 h 6839191"/>
              <a:gd name="connsiteX16730" fmla="*/ 2010149 w 12192439"/>
              <a:gd name="connsiteY16730" fmla="*/ 2770943 h 6839191"/>
              <a:gd name="connsiteX16731" fmla="*/ 2018889 w 12192439"/>
              <a:gd name="connsiteY16731" fmla="*/ 2772720 h 6839191"/>
              <a:gd name="connsiteX16732" fmla="*/ 2055751 w 12192439"/>
              <a:gd name="connsiteY16732" fmla="*/ 2779873 h 6839191"/>
              <a:gd name="connsiteX16733" fmla="*/ 2030028 w 12192439"/>
              <a:gd name="connsiteY16733" fmla="*/ 2813814 h 6839191"/>
              <a:gd name="connsiteX16734" fmla="*/ 1988198 w 12192439"/>
              <a:gd name="connsiteY16734" fmla="*/ 2803546 h 6839191"/>
              <a:gd name="connsiteX16735" fmla="*/ 2008354 w 12192439"/>
              <a:gd name="connsiteY16735" fmla="*/ 2770570 h 6839191"/>
              <a:gd name="connsiteX16736" fmla="*/ 2028903 w 12192439"/>
              <a:gd name="connsiteY16736" fmla="*/ 2815525 h 6839191"/>
              <a:gd name="connsiteX16737" fmla="*/ 2011358 w 12192439"/>
              <a:gd name="connsiteY16737" fmla="*/ 2847579 h 6839191"/>
              <a:gd name="connsiteX16738" fmla="*/ 1976541 w 12192439"/>
              <a:gd name="connsiteY16738" fmla="*/ 2835139 h 6839191"/>
              <a:gd name="connsiteX16739" fmla="*/ 1987329 w 12192439"/>
              <a:gd name="connsiteY16739" fmla="*/ 2805279 h 6839191"/>
              <a:gd name="connsiteX16740" fmla="*/ 2028903 w 12192439"/>
              <a:gd name="connsiteY16740" fmla="*/ 2815525 h 6839191"/>
              <a:gd name="connsiteX16741" fmla="*/ 2031402 w 12192439"/>
              <a:gd name="connsiteY16741" fmla="*/ 2816073 h 6839191"/>
              <a:gd name="connsiteX16742" fmla="*/ 2040880 w 12192439"/>
              <a:gd name="connsiteY16742" fmla="*/ 2818158 h 6839191"/>
              <a:gd name="connsiteX16743" fmla="*/ 2047477 w 12192439"/>
              <a:gd name="connsiteY16743" fmla="*/ 2819628 h 6839191"/>
              <a:gd name="connsiteX16744" fmla="*/ 2076951 w 12192439"/>
              <a:gd name="connsiteY16744" fmla="*/ 2825858 h 6839191"/>
              <a:gd name="connsiteX16745" fmla="*/ 2053866 w 12192439"/>
              <a:gd name="connsiteY16745" fmla="*/ 2859163 h 6839191"/>
              <a:gd name="connsiteX16746" fmla="*/ 2013666 w 12192439"/>
              <a:gd name="connsiteY16746" fmla="*/ 2848281 h 6839191"/>
              <a:gd name="connsiteX16747" fmla="*/ 2031402 w 12192439"/>
              <a:gd name="connsiteY16747" fmla="*/ 2816073 h 6839191"/>
              <a:gd name="connsiteX16748" fmla="*/ 2052784 w 12192439"/>
              <a:gd name="connsiteY16748" fmla="*/ 2860962 h 6839191"/>
              <a:gd name="connsiteX16749" fmla="*/ 2037328 w 12192439"/>
              <a:gd name="connsiteY16749" fmla="*/ 2892293 h 6839191"/>
              <a:gd name="connsiteX16750" fmla="*/ 2003780 w 12192439"/>
              <a:gd name="connsiteY16750" fmla="*/ 2879370 h 6839191"/>
              <a:gd name="connsiteX16751" fmla="*/ 2012854 w 12192439"/>
              <a:gd name="connsiteY16751" fmla="*/ 2850146 h 6839191"/>
              <a:gd name="connsiteX16752" fmla="*/ 2052784 w 12192439"/>
              <a:gd name="connsiteY16752" fmla="*/ 2860962 h 6839191"/>
              <a:gd name="connsiteX16753" fmla="*/ 2055318 w 12192439"/>
              <a:gd name="connsiteY16753" fmla="*/ 2861577 h 6839191"/>
              <a:gd name="connsiteX16754" fmla="*/ 2072046 w 12192439"/>
              <a:gd name="connsiteY16754" fmla="*/ 2865570 h 6839191"/>
              <a:gd name="connsiteX16755" fmla="*/ 2076067 w 12192439"/>
              <a:gd name="connsiteY16755" fmla="*/ 2866535 h 6839191"/>
              <a:gd name="connsiteX16756" fmla="*/ 2098902 w 12192439"/>
              <a:gd name="connsiteY16756" fmla="*/ 2871713 h 6839191"/>
              <a:gd name="connsiteX16757" fmla="*/ 2078160 w 12192439"/>
              <a:gd name="connsiteY16757" fmla="*/ 2904447 h 6839191"/>
              <a:gd name="connsiteX16758" fmla="*/ 2039697 w 12192439"/>
              <a:gd name="connsiteY16758" fmla="*/ 2893082 h 6839191"/>
              <a:gd name="connsiteX16759" fmla="*/ 2055318 w 12192439"/>
              <a:gd name="connsiteY16759" fmla="*/ 2861577 h 6839191"/>
              <a:gd name="connsiteX16760" fmla="*/ 2077122 w 12192439"/>
              <a:gd name="connsiteY16760" fmla="*/ 2906356 h 6839191"/>
              <a:gd name="connsiteX16761" fmla="*/ 2063533 w 12192439"/>
              <a:gd name="connsiteY16761" fmla="*/ 2936984 h 6839191"/>
              <a:gd name="connsiteX16762" fmla="*/ 2031246 w 12192439"/>
              <a:gd name="connsiteY16762" fmla="*/ 2923688 h 6839191"/>
              <a:gd name="connsiteX16763" fmla="*/ 2038934 w 12192439"/>
              <a:gd name="connsiteY16763" fmla="*/ 2895057 h 6839191"/>
              <a:gd name="connsiteX16764" fmla="*/ 2077122 w 12192439"/>
              <a:gd name="connsiteY16764" fmla="*/ 2906356 h 6839191"/>
              <a:gd name="connsiteX16765" fmla="*/ 2079696 w 12192439"/>
              <a:gd name="connsiteY16765" fmla="*/ 2907036 h 6839191"/>
              <a:gd name="connsiteX16766" fmla="*/ 2103830 w 12192439"/>
              <a:gd name="connsiteY16766" fmla="*/ 2913223 h 6839191"/>
              <a:gd name="connsiteX16767" fmla="*/ 2104653 w 12192439"/>
              <a:gd name="connsiteY16767" fmla="*/ 2913443 h 6839191"/>
              <a:gd name="connsiteX16768" fmla="*/ 2121437 w 12192439"/>
              <a:gd name="connsiteY16768" fmla="*/ 2917545 h 6839191"/>
              <a:gd name="connsiteX16769" fmla="*/ 2102847 w 12192439"/>
              <a:gd name="connsiteY16769" fmla="*/ 2949687 h 6839191"/>
              <a:gd name="connsiteX16770" fmla="*/ 2065975 w 12192439"/>
              <a:gd name="connsiteY16770" fmla="*/ 2937862 h 6839191"/>
              <a:gd name="connsiteX16771" fmla="*/ 2079696 w 12192439"/>
              <a:gd name="connsiteY16771" fmla="*/ 2907036 h 6839191"/>
              <a:gd name="connsiteX16772" fmla="*/ 2101858 w 12192439"/>
              <a:gd name="connsiteY16772" fmla="*/ 2951706 h 6839191"/>
              <a:gd name="connsiteX16773" fmla="*/ 2089907 w 12192439"/>
              <a:gd name="connsiteY16773" fmla="*/ 2981851 h 6839191"/>
              <a:gd name="connsiteX16774" fmla="*/ 2058818 w 12192439"/>
              <a:gd name="connsiteY16774" fmla="*/ 2968205 h 6839191"/>
              <a:gd name="connsiteX16775" fmla="*/ 2065262 w 12192439"/>
              <a:gd name="connsiteY16775" fmla="*/ 2939968 h 6839191"/>
              <a:gd name="connsiteX16776" fmla="*/ 2101858 w 12192439"/>
              <a:gd name="connsiteY16776" fmla="*/ 2951706 h 6839191"/>
              <a:gd name="connsiteX16777" fmla="*/ 2104477 w 12192439"/>
              <a:gd name="connsiteY16777" fmla="*/ 2952452 h 6839191"/>
              <a:gd name="connsiteX16778" fmla="*/ 2133238 w 12192439"/>
              <a:gd name="connsiteY16778" fmla="*/ 2960328 h 6839191"/>
              <a:gd name="connsiteX16779" fmla="*/ 2144535 w 12192439"/>
              <a:gd name="connsiteY16779" fmla="*/ 2963290 h 6839191"/>
              <a:gd name="connsiteX16780" fmla="*/ 2127863 w 12192439"/>
              <a:gd name="connsiteY16780" fmla="*/ 2994949 h 6839191"/>
              <a:gd name="connsiteX16781" fmla="*/ 2092419 w 12192439"/>
              <a:gd name="connsiteY16781" fmla="*/ 2982817 h 6839191"/>
              <a:gd name="connsiteX16782" fmla="*/ 2104477 w 12192439"/>
              <a:gd name="connsiteY16782" fmla="*/ 2952452 h 6839191"/>
              <a:gd name="connsiteX16783" fmla="*/ 2126919 w 12192439"/>
              <a:gd name="connsiteY16783" fmla="*/ 2997078 h 6839191"/>
              <a:gd name="connsiteX16784" fmla="*/ 2116540 w 12192439"/>
              <a:gd name="connsiteY16784" fmla="*/ 3026521 h 6839191"/>
              <a:gd name="connsiteX16785" fmla="*/ 2086552 w 12192439"/>
              <a:gd name="connsiteY16785" fmla="*/ 3012501 h 6839191"/>
              <a:gd name="connsiteX16786" fmla="*/ 2091769 w 12192439"/>
              <a:gd name="connsiteY16786" fmla="*/ 2985033 h 6839191"/>
              <a:gd name="connsiteX16787" fmla="*/ 2126919 w 12192439"/>
              <a:gd name="connsiteY16787" fmla="*/ 2997078 h 6839191"/>
              <a:gd name="connsiteX16788" fmla="*/ 2129596 w 12192439"/>
              <a:gd name="connsiteY16788" fmla="*/ 2997911 h 6839191"/>
              <a:gd name="connsiteX16789" fmla="*/ 2161819 w 12192439"/>
              <a:gd name="connsiteY16789" fmla="*/ 3007236 h 6839191"/>
              <a:gd name="connsiteX16790" fmla="*/ 2168118 w 12192439"/>
              <a:gd name="connsiteY16790" fmla="*/ 3008969 h 6839191"/>
              <a:gd name="connsiteX16791" fmla="*/ 2153214 w 12192439"/>
              <a:gd name="connsiteY16791" fmla="*/ 3040146 h 6839191"/>
              <a:gd name="connsiteX16792" fmla="*/ 2119133 w 12192439"/>
              <a:gd name="connsiteY16792" fmla="*/ 3027596 h 6839191"/>
              <a:gd name="connsiteX16793" fmla="*/ 2129596 w 12192439"/>
              <a:gd name="connsiteY16793" fmla="*/ 2997911 h 6839191"/>
              <a:gd name="connsiteX16794" fmla="*/ 2152372 w 12192439"/>
              <a:gd name="connsiteY16794" fmla="*/ 3042274 h 6839191"/>
              <a:gd name="connsiteX16795" fmla="*/ 2143379 w 12192439"/>
              <a:gd name="connsiteY16795" fmla="*/ 3071081 h 6839191"/>
              <a:gd name="connsiteX16796" fmla="*/ 2114372 w 12192439"/>
              <a:gd name="connsiteY16796" fmla="*/ 3056951 h 6839191"/>
              <a:gd name="connsiteX16797" fmla="*/ 2118562 w 12192439"/>
              <a:gd name="connsiteY16797" fmla="*/ 3029856 h 6839191"/>
              <a:gd name="connsiteX16798" fmla="*/ 2152372 w 12192439"/>
              <a:gd name="connsiteY16798" fmla="*/ 3042274 h 6839191"/>
              <a:gd name="connsiteX16799" fmla="*/ 2155110 w 12192439"/>
              <a:gd name="connsiteY16799" fmla="*/ 3043195 h 6839191"/>
              <a:gd name="connsiteX16800" fmla="*/ 2190407 w 12192439"/>
              <a:gd name="connsiteY16800" fmla="*/ 3054143 h 6839191"/>
              <a:gd name="connsiteX16801" fmla="*/ 2192140 w 12192439"/>
              <a:gd name="connsiteY16801" fmla="*/ 3054648 h 6839191"/>
              <a:gd name="connsiteX16802" fmla="*/ 2178921 w 12192439"/>
              <a:gd name="connsiteY16802" fmla="*/ 3085144 h 6839191"/>
              <a:gd name="connsiteX16803" fmla="*/ 2146064 w 12192439"/>
              <a:gd name="connsiteY16803" fmla="*/ 3072244 h 6839191"/>
              <a:gd name="connsiteX16804" fmla="*/ 2155110 w 12192439"/>
              <a:gd name="connsiteY16804" fmla="*/ 3043195 h 6839191"/>
              <a:gd name="connsiteX16805" fmla="*/ 2178070 w 12192439"/>
              <a:gd name="connsiteY16805" fmla="*/ 3087558 h 6839191"/>
              <a:gd name="connsiteX16806" fmla="*/ 2170349 w 12192439"/>
              <a:gd name="connsiteY16806" fmla="*/ 3115794 h 6839191"/>
              <a:gd name="connsiteX16807" fmla="*/ 2142290 w 12192439"/>
              <a:gd name="connsiteY16807" fmla="*/ 3101314 h 6839191"/>
              <a:gd name="connsiteX16808" fmla="*/ 2145511 w 12192439"/>
              <a:gd name="connsiteY16808" fmla="*/ 3074810 h 6839191"/>
              <a:gd name="connsiteX16809" fmla="*/ 2178070 w 12192439"/>
              <a:gd name="connsiteY16809" fmla="*/ 3087558 h 6839191"/>
              <a:gd name="connsiteX16810" fmla="*/ 2180870 w 12192439"/>
              <a:gd name="connsiteY16810" fmla="*/ 3088567 h 6839191"/>
              <a:gd name="connsiteX16811" fmla="*/ 2216215 w 12192439"/>
              <a:gd name="connsiteY16811" fmla="*/ 3100195 h 6839191"/>
              <a:gd name="connsiteX16812" fmla="*/ 2204609 w 12192439"/>
              <a:gd name="connsiteY16812" fmla="*/ 3130209 h 6839191"/>
              <a:gd name="connsiteX16813" fmla="*/ 2173129 w 12192439"/>
              <a:gd name="connsiteY16813" fmla="*/ 3117067 h 6839191"/>
              <a:gd name="connsiteX16814" fmla="*/ 2180870 w 12192439"/>
              <a:gd name="connsiteY16814" fmla="*/ 3088567 h 6839191"/>
              <a:gd name="connsiteX16815" fmla="*/ 2203797 w 12192439"/>
              <a:gd name="connsiteY16815" fmla="*/ 3132688 h 6839191"/>
              <a:gd name="connsiteX16816" fmla="*/ 2197325 w 12192439"/>
              <a:gd name="connsiteY16816" fmla="*/ 3160661 h 6839191"/>
              <a:gd name="connsiteX16817" fmla="*/ 2170306 w 12192439"/>
              <a:gd name="connsiteY16817" fmla="*/ 3146137 h 6839191"/>
              <a:gd name="connsiteX16818" fmla="*/ 2172655 w 12192439"/>
              <a:gd name="connsiteY16818" fmla="*/ 3119700 h 6839191"/>
              <a:gd name="connsiteX16819" fmla="*/ 2203797 w 12192439"/>
              <a:gd name="connsiteY16819" fmla="*/ 3132688 h 6839191"/>
              <a:gd name="connsiteX16820" fmla="*/ 2206671 w 12192439"/>
              <a:gd name="connsiteY16820" fmla="*/ 3133785 h 6839191"/>
              <a:gd name="connsiteX16821" fmla="*/ 2241007 w 12192439"/>
              <a:gd name="connsiteY16821" fmla="*/ 3145830 h 6839191"/>
              <a:gd name="connsiteX16822" fmla="*/ 2230717 w 12192439"/>
              <a:gd name="connsiteY16822" fmla="*/ 3175427 h 6839191"/>
              <a:gd name="connsiteX16823" fmla="*/ 2200221 w 12192439"/>
              <a:gd name="connsiteY16823" fmla="*/ 3162065 h 6839191"/>
              <a:gd name="connsiteX16824" fmla="*/ 2206671 w 12192439"/>
              <a:gd name="connsiteY16824" fmla="*/ 3133785 h 6839191"/>
              <a:gd name="connsiteX16825" fmla="*/ 2232977 w 12192439"/>
              <a:gd name="connsiteY16825" fmla="*/ 3179244 h 6839191"/>
              <a:gd name="connsiteX16826" fmla="*/ 2266106 w 12192439"/>
              <a:gd name="connsiteY16826" fmla="*/ 3191443 h 6839191"/>
              <a:gd name="connsiteX16827" fmla="*/ 2257111 w 12192439"/>
              <a:gd name="connsiteY16827" fmla="*/ 3220579 h 6839191"/>
              <a:gd name="connsiteX16828" fmla="*/ 2227624 w 12192439"/>
              <a:gd name="connsiteY16828" fmla="*/ 3206911 h 6839191"/>
              <a:gd name="connsiteX16829" fmla="*/ 2232977 w 12192439"/>
              <a:gd name="connsiteY16829" fmla="*/ 3179244 h 6839191"/>
              <a:gd name="connsiteX16830" fmla="*/ 2259502 w 12192439"/>
              <a:gd name="connsiteY16830" fmla="*/ 3224594 h 6839191"/>
              <a:gd name="connsiteX16831" fmla="*/ 2291469 w 12192439"/>
              <a:gd name="connsiteY16831" fmla="*/ 3237056 h 6839191"/>
              <a:gd name="connsiteX16832" fmla="*/ 2283636 w 12192439"/>
              <a:gd name="connsiteY16832" fmla="*/ 3265797 h 6839191"/>
              <a:gd name="connsiteX16833" fmla="*/ 2255136 w 12192439"/>
              <a:gd name="connsiteY16833" fmla="*/ 3252041 h 6839191"/>
              <a:gd name="connsiteX16834" fmla="*/ 2259502 w 12192439"/>
              <a:gd name="connsiteY16834" fmla="*/ 3224594 h 6839191"/>
              <a:gd name="connsiteX16835" fmla="*/ 2286247 w 12192439"/>
              <a:gd name="connsiteY16835" fmla="*/ 3270097 h 6839191"/>
              <a:gd name="connsiteX16836" fmla="*/ 2317138 w 12192439"/>
              <a:gd name="connsiteY16836" fmla="*/ 3282669 h 6839191"/>
              <a:gd name="connsiteX16837" fmla="*/ 2310447 w 12192439"/>
              <a:gd name="connsiteY16837" fmla="*/ 3310818 h 6839191"/>
              <a:gd name="connsiteX16838" fmla="*/ 2282824 w 12192439"/>
              <a:gd name="connsiteY16838" fmla="*/ 3296732 h 6839191"/>
              <a:gd name="connsiteX16839" fmla="*/ 2286247 w 12192439"/>
              <a:gd name="connsiteY16839" fmla="*/ 3270097 h 6839191"/>
              <a:gd name="connsiteX16840" fmla="*/ 2313167 w 12192439"/>
              <a:gd name="connsiteY16840" fmla="*/ 3315447 h 6839191"/>
              <a:gd name="connsiteX16841" fmla="*/ 2343049 w 12192439"/>
              <a:gd name="connsiteY16841" fmla="*/ 3328282 h 6839191"/>
              <a:gd name="connsiteX16842" fmla="*/ 2337367 w 12192439"/>
              <a:gd name="connsiteY16842" fmla="*/ 3356102 h 6839191"/>
              <a:gd name="connsiteX16843" fmla="*/ 2310578 w 12192439"/>
              <a:gd name="connsiteY16843" fmla="*/ 3341929 h 6839191"/>
              <a:gd name="connsiteX16844" fmla="*/ 2313167 w 12192439"/>
              <a:gd name="connsiteY16844" fmla="*/ 3315447 h 6839191"/>
              <a:gd name="connsiteX16845" fmla="*/ 2340285 w 12192439"/>
              <a:gd name="connsiteY16845" fmla="*/ 3360907 h 6839191"/>
              <a:gd name="connsiteX16846" fmla="*/ 2369333 w 12192439"/>
              <a:gd name="connsiteY16846" fmla="*/ 3373961 h 6839191"/>
              <a:gd name="connsiteX16847" fmla="*/ 2364528 w 12192439"/>
              <a:gd name="connsiteY16847" fmla="*/ 3401430 h 6839191"/>
              <a:gd name="connsiteX16848" fmla="*/ 2338486 w 12192439"/>
              <a:gd name="connsiteY16848" fmla="*/ 3387147 h 6839191"/>
              <a:gd name="connsiteX16849" fmla="*/ 2340285 w 12192439"/>
              <a:gd name="connsiteY16849" fmla="*/ 3360907 h 6839191"/>
              <a:gd name="connsiteX16850" fmla="*/ 2367622 w 12192439"/>
              <a:gd name="connsiteY16850" fmla="*/ 3406542 h 6839191"/>
              <a:gd name="connsiteX16851" fmla="*/ 2395551 w 12192439"/>
              <a:gd name="connsiteY16851" fmla="*/ 3419552 h 6839191"/>
              <a:gd name="connsiteX16852" fmla="*/ 2391690 w 12192439"/>
              <a:gd name="connsiteY16852" fmla="*/ 3446560 h 6839191"/>
              <a:gd name="connsiteX16853" fmla="*/ 2366525 w 12192439"/>
              <a:gd name="connsiteY16853" fmla="*/ 3432145 h 6839191"/>
              <a:gd name="connsiteX16854" fmla="*/ 2367622 w 12192439"/>
              <a:gd name="connsiteY16854" fmla="*/ 3406542 h 6839191"/>
              <a:gd name="connsiteX16855" fmla="*/ 2394937 w 12192439"/>
              <a:gd name="connsiteY16855" fmla="*/ 3452001 h 6839191"/>
              <a:gd name="connsiteX16856" fmla="*/ 2422077 w 12192439"/>
              <a:gd name="connsiteY16856" fmla="*/ 3465209 h 6839191"/>
              <a:gd name="connsiteX16857" fmla="*/ 2419049 w 12192439"/>
              <a:gd name="connsiteY16857" fmla="*/ 3491932 h 6839191"/>
              <a:gd name="connsiteX16858" fmla="*/ 2394652 w 12192439"/>
              <a:gd name="connsiteY16858" fmla="*/ 3477473 h 6839191"/>
              <a:gd name="connsiteX16859" fmla="*/ 2394937 w 12192439"/>
              <a:gd name="connsiteY16859" fmla="*/ 3452001 h 6839191"/>
              <a:gd name="connsiteX16860" fmla="*/ 2422560 w 12192439"/>
              <a:gd name="connsiteY16860" fmla="*/ 3497680 h 6839191"/>
              <a:gd name="connsiteX16861" fmla="*/ 2448931 w 12192439"/>
              <a:gd name="connsiteY16861" fmla="*/ 3510976 h 6839191"/>
              <a:gd name="connsiteX16862" fmla="*/ 2446584 w 12192439"/>
              <a:gd name="connsiteY16862" fmla="*/ 3537347 h 6839191"/>
              <a:gd name="connsiteX16863" fmla="*/ 2422954 w 12192439"/>
              <a:gd name="connsiteY16863" fmla="*/ 3522889 h 6839191"/>
              <a:gd name="connsiteX16864" fmla="*/ 2422560 w 12192439"/>
              <a:gd name="connsiteY16864" fmla="*/ 3497680 h 6839191"/>
              <a:gd name="connsiteX16865" fmla="*/ 2447483 w 12192439"/>
              <a:gd name="connsiteY16865" fmla="*/ 3569840 h 6839191"/>
              <a:gd name="connsiteX16866" fmla="*/ 2448536 w 12192439"/>
              <a:gd name="connsiteY16866" fmla="*/ 3579033 h 6839191"/>
              <a:gd name="connsiteX16867" fmla="*/ 2450533 w 12192439"/>
              <a:gd name="connsiteY16867" fmla="*/ 3591034 h 6839191"/>
              <a:gd name="connsiteX16868" fmla="*/ 2433551 w 12192439"/>
              <a:gd name="connsiteY16868" fmla="*/ 3575523 h 6839191"/>
              <a:gd name="connsiteX16869" fmla="*/ 2427759 w 12192439"/>
              <a:gd name="connsiteY16869" fmla="*/ 3555470 h 6839191"/>
              <a:gd name="connsiteX16870" fmla="*/ 2447483 w 12192439"/>
              <a:gd name="connsiteY16870" fmla="*/ 3569840 h 6839191"/>
              <a:gd name="connsiteX16871" fmla="*/ 2452420 w 12192439"/>
              <a:gd name="connsiteY16871" fmla="*/ 3578485 h 6839191"/>
              <a:gd name="connsiteX16872" fmla="*/ 2451783 w 12192439"/>
              <a:gd name="connsiteY16872" fmla="*/ 3572758 h 6839191"/>
              <a:gd name="connsiteX16873" fmla="*/ 2474272 w 12192439"/>
              <a:gd name="connsiteY16873" fmla="*/ 3586800 h 6839191"/>
              <a:gd name="connsiteX16874" fmla="*/ 2475325 w 12192439"/>
              <a:gd name="connsiteY16874" fmla="*/ 3610341 h 6839191"/>
              <a:gd name="connsiteX16875" fmla="*/ 2455469 w 12192439"/>
              <a:gd name="connsiteY16875" fmla="*/ 3595137 h 6839191"/>
              <a:gd name="connsiteX16876" fmla="*/ 2452420 w 12192439"/>
              <a:gd name="connsiteY16876" fmla="*/ 3578485 h 6839191"/>
              <a:gd name="connsiteX16877" fmla="*/ 2475895 w 12192439"/>
              <a:gd name="connsiteY16877" fmla="*/ 3615212 h 6839191"/>
              <a:gd name="connsiteX16878" fmla="*/ 2476598 w 12192439"/>
              <a:gd name="connsiteY16878" fmla="*/ 3621048 h 6839191"/>
              <a:gd name="connsiteX16879" fmla="*/ 2479340 w 12192439"/>
              <a:gd name="connsiteY16879" fmla="*/ 3636252 h 6839191"/>
              <a:gd name="connsiteX16880" fmla="*/ 2462907 w 12192439"/>
              <a:gd name="connsiteY16880" fmla="*/ 3620982 h 6839191"/>
              <a:gd name="connsiteX16881" fmla="*/ 2456808 w 12192439"/>
              <a:gd name="connsiteY16881" fmla="*/ 3600907 h 6839191"/>
              <a:gd name="connsiteX16882" fmla="*/ 2475895 w 12192439"/>
              <a:gd name="connsiteY16882" fmla="*/ 3615212 h 6839191"/>
              <a:gd name="connsiteX16883" fmla="*/ 2480591 w 12192439"/>
              <a:gd name="connsiteY16883" fmla="*/ 3620499 h 6839191"/>
              <a:gd name="connsiteX16884" fmla="*/ 2480327 w 12192439"/>
              <a:gd name="connsiteY16884" fmla="*/ 3618305 h 6839191"/>
              <a:gd name="connsiteX16885" fmla="*/ 2502070 w 12192439"/>
              <a:gd name="connsiteY16885" fmla="*/ 3632347 h 6839191"/>
              <a:gd name="connsiteX16886" fmla="*/ 2503737 w 12192439"/>
              <a:gd name="connsiteY16886" fmla="*/ 3655713 h 6839191"/>
              <a:gd name="connsiteX16887" fmla="*/ 2484386 w 12192439"/>
              <a:gd name="connsiteY16887" fmla="*/ 3640552 h 6839191"/>
              <a:gd name="connsiteX16888" fmla="*/ 2480591 w 12192439"/>
              <a:gd name="connsiteY16888" fmla="*/ 3620499 h 6839191"/>
              <a:gd name="connsiteX16889" fmla="*/ 2506304 w 12192439"/>
              <a:gd name="connsiteY16889" fmla="*/ 3634914 h 6839191"/>
              <a:gd name="connsiteX16890" fmla="*/ 2530306 w 12192439"/>
              <a:gd name="connsiteY16890" fmla="*/ 3648341 h 6839191"/>
              <a:gd name="connsiteX16891" fmla="*/ 2529933 w 12192439"/>
              <a:gd name="connsiteY16891" fmla="*/ 3673572 h 6839191"/>
              <a:gd name="connsiteX16892" fmla="*/ 2508301 w 12192439"/>
              <a:gd name="connsiteY16892" fmla="*/ 3659048 h 6839191"/>
              <a:gd name="connsiteX16893" fmla="*/ 2506304 w 12192439"/>
              <a:gd name="connsiteY16893" fmla="*/ 3634914 h 6839191"/>
              <a:gd name="connsiteX16894" fmla="*/ 2530153 w 12192439"/>
              <a:gd name="connsiteY16894" fmla="*/ 3678136 h 6839191"/>
              <a:gd name="connsiteX16895" fmla="*/ 2532193 w 12192439"/>
              <a:gd name="connsiteY16895" fmla="*/ 3701128 h 6839191"/>
              <a:gd name="connsiteX16896" fmla="*/ 2513478 w 12192439"/>
              <a:gd name="connsiteY16896" fmla="*/ 3686122 h 6839191"/>
              <a:gd name="connsiteX16897" fmla="*/ 2509025 w 12192439"/>
              <a:gd name="connsiteY16897" fmla="*/ 3664138 h 6839191"/>
              <a:gd name="connsiteX16898" fmla="*/ 2530153 w 12192439"/>
              <a:gd name="connsiteY16898" fmla="*/ 3678136 h 6839191"/>
              <a:gd name="connsiteX16899" fmla="*/ 2536888 w 12192439"/>
              <a:gd name="connsiteY16899" fmla="*/ 3704485 h 6839191"/>
              <a:gd name="connsiteX16900" fmla="*/ 2534519 w 12192439"/>
              <a:gd name="connsiteY16900" fmla="*/ 3680834 h 6839191"/>
              <a:gd name="connsiteX16901" fmla="*/ 2557687 w 12192439"/>
              <a:gd name="connsiteY16901" fmla="*/ 3694196 h 6839191"/>
              <a:gd name="connsiteX16902" fmla="*/ 2557951 w 12192439"/>
              <a:gd name="connsiteY16902" fmla="*/ 3719141 h 6839191"/>
              <a:gd name="connsiteX16903" fmla="*/ 2536910 w 12192439"/>
              <a:gd name="connsiteY16903" fmla="*/ 3704639 h 6839191"/>
              <a:gd name="connsiteX16904" fmla="*/ 2536888 w 12192439"/>
              <a:gd name="connsiteY16904" fmla="*/ 3704485 h 6839191"/>
              <a:gd name="connsiteX16905" fmla="*/ 2558258 w 12192439"/>
              <a:gd name="connsiteY16905" fmla="*/ 3723902 h 6839191"/>
              <a:gd name="connsiteX16906" fmla="*/ 2560693 w 12192439"/>
              <a:gd name="connsiteY16906" fmla="*/ 3746544 h 6839191"/>
              <a:gd name="connsiteX16907" fmla="*/ 2542593 w 12192439"/>
              <a:gd name="connsiteY16907" fmla="*/ 3731713 h 6839191"/>
              <a:gd name="connsiteX16908" fmla="*/ 2537832 w 12192439"/>
              <a:gd name="connsiteY16908" fmla="*/ 3710058 h 6839191"/>
              <a:gd name="connsiteX16909" fmla="*/ 2558258 w 12192439"/>
              <a:gd name="connsiteY16909" fmla="*/ 3723902 h 6839191"/>
              <a:gd name="connsiteX16910" fmla="*/ 2565037 w 12192439"/>
              <a:gd name="connsiteY16910" fmla="*/ 3746500 h 6839191"/>
              <a:gd name="connsiteX16911" fmla="*/ 2562821 w 12192439"/>
              <a:gd name="connsiteY16911" fmla="*/ 3726820 h 6839191"/>
              <a:gd name="connsiteX16912" fmla="*/ 2585354 w 12192439"/>
              <a:gd name="connsiteY16912" fmla="*/ 3740160 h 6839191"/>
              <a:gd name="connsiteX16913" fmla="*/ 2586099 w 12192439"/>
              <a:gd name="connsiteY16913" fmla="*/ 3764776 h 6839191"/>
              <a:gd name="connsiteX16914" fmla="*/ 2565717 w 12192439"/>
              <a:gd name="connsiteY16914" fmla="*/ 3750362 h 6839191"/>
              <a:gd name="connsiteX16915" fmla="*/ 2565037 w 12192439"/>
              <a:gd name="connsiteY16915" fmla="*/ 3746500 h 6839191"/>
              <a:gd name="connsiteX16916" fmla="*/ 2586516 w 12192439"/>
              <a:gd name="connsiteY16916" fmla="*/ 3769779 h 6839191"/>
              <a:gd name="connsiteX16917" fmla="*/ 2588842 w 12192439"/>
              <a:gd name="connsiteY16917" fmla="*/ 3789173 h 6839191"/>
              <a:gd name="connsiteX16918" fmla="*/ 2589325 w 12192439"/>
              <a:gd name="connsiteY16918" fmla="*/ 3792070 h 6839191"/>
              <a:gd name="connsiteX16919" fmla="*/ 2571817 w 12192439"/>
              <a:gd name="connsiteY16919" fmla="*/ 3777414 h 6839191"/>
              <a:gd name="connsiteX16920" fmla="*/ 2566705 w 12192439"/>
              <a:gd name="connsiteY16920" fmla="*/ 3756000 h 6839191"/>
              <a:gd name="connsiteX16921" fmla="*/ 2586516 w 12192439"/>
              <a:gd name="connsiteY16921" fmla="*/ 3769779 h 6839191"/>
              <a:gd name="connsiteX16922" fmla="*/ 2593208 w 12192439"/>
              <a:gd name="connsiteY16922" fmla="*/ 3788493 h 6839191"/>
              <a:gd name="connsiteX16923" fmla="*/ 2591255 w 12192439"/>
              <a:gd name="connsiteY16923" fmla="*/ 3772872 h 6839191"/>
              <a:gd name="connsiteX16924" fmla="*/ 2613020 w 12192439"/>
              <a:gd name="connsiteY16924" fmla="*/ 3786102 h 6839191"/>
              <a:gd name="connsiteX16925" fmla="*/ 2614292 w 12192439"/>
              <a:gd name="connsiteY16925" fmla="*/ 3810411 h 6839191"/>
              <a:gd name="connsiteX16926" fmla="*/ 2594525 w 12192439"/>
              <a:gd name="connsiteY16926" fmla="*/ 3796106 h 6839191"/>
              <a:gd name="connsiteX16927" fmla="*/ 2593208 w 12192439"/>
              <a:gd name="connsiteY16927" fmla="*/ 3788493 h 6839191"/>
              <a:gd name="connsiteX16928" fmla="*/ 2614841 w 12192439"/>
              <a:gd name="connsiteY16928" fmla="*/ 3815677 h 6839191"/>
              <a:gd name="connsiteX16929" fmla="*/ 2616903 w 12192439"/>
              <a:gd name="connsiteY16929" fmla="*/ 3831210 h 6839191"/>
              <a:gd name="connsiteX16930" fmla="*/ 2618044 w 12192439"/>
              <a:gd name="connsiteY16930" fmla="*/ 3837639 h 6839191"/>
              <a:gd name="connsiteX16931" fmla="*/ 2601041 w 12192439"/>
              <a:gd name="connsiteY16931" fmla="*/ 3823136 h 6839191"/>
              <a:gd name="connsiteX16932" fmla="*/ 2595731 w 12192439"/>
              <a:gd name="connsiteY16932" fmla="*/ 3802096 h 6839191"/>
              <a:gd name="connsiteX16933" fmla="*/ 2614841 w 12192439"/>
              <a:gd name="connsiteY16933" fmla="*/ 3815677 h 6839191"/>
              <a:gd name="connsiteX16934" fmla="*/ 2621357 w 12192439"/>
              <a:gd name="connsiteY16934" fmla="*/ 3830508 h 6839191"/>
              <a:gd name="connsiteX16935" fmla="*/ 2619755 w 12192439"/>
              <a:gd name="connsiteY16935" fmla="*/ 3818946 h 6839191"/>
              <a:gd name="connsiteX16936" fmla="*/ 2640862 w 12192439"/>
              <a:gd name="connsiteY16936" fmla="*/ 3832088 h 6839191"/>
              <a:gd name="connsiteX16937" fmla="*/ 2642617 w 12192439"/>
              <a:gd name="connsiteY16937" fmla="*/ 3856134 h 6839191"/>
              <a:gd name="connsiteX16938" fmla="*/ 2623463 w 12192439"/>
              <a:gd name="connsiteY16938" fmla="*/ 3841939 h 6839191"/>
              <a:gd name="connsiteX16939" fmla="*/ 2621357 w 12192439"/>
              <a:gd name="connsiteY16939" fmla="*/ 3830508 h 6839191"/>
              <a:gd name="connsiteX16940" fmla="*/ 2643297 w 12192439"/>
              <a:gd name="connsiteY16940" fmla="*/ 3861707 h 6839191"/>
              <a:gd name="connsiteX16941" fmla="*/ 2644964 w 12192439"/>
              <a:gd name="connsiteY16941" fmla="*/ 3873247 h 6839191"/>
              <a:gd name="connsiteX16942" fmla="*/ 2646763 w 12192439"/>
              <a:gd name="connsiteY16942" fmla="*/ 3883296 h 6839191"/>
              <a:gd name="connsiteX16943" fmla="*/ 2630396 w 12192439"/>
              <a:gd name="connsiteY16943" fmla="*/ 3869057 h 6839191"/>
              <a:gd name="connsiteX16944" fmla="*/ 2624823 w 12192439"/>
              <a:gd name="connsiteY16944" fmla="*/ 3848301 h 6839191"/>
              <a:gd name="connsiteX16945" fmla="*/ 2643297 w 12192439"/>
              <a:gd name="connsiteY16945" fmla="*/ 3861707 h 6839191"/>
              <a:gd name="connsiteX16946" fmla="*/ 2649506 w 12192439"/>
              <a:gd name="connsiteY16946" fmla="*/ 3872501 h 6839191"/>
              <a:gd name="connsiteX16947" fmla="*/ 2648409 w 12192439"/>
              <a:gd name="connsiteY16947" fmla="*/ 3865151 h 6839191"/>
              <a:gd name="connsiteX16948" fmla="*/ 2668835 w 12192439"/>
              <a:gd name="connsiteY16948" fmla="*/ 3878206 h 6839191"/>
              <a:gd name="connsiteX16949" fmla="*/ 2671073 w 12192439"/>
              <a:gd name="connsiteY16949" fmla="*/ 3901988 h 6839191"/>
              <a:gd name="connsiteX16950" fmla="*/ 2652468 w 12192439"/>
              <a:gd name="connsiteY16950" fmla="*/ 3887925 h 6839191"/>
              <a:gd name="connsiteX16951" fmla="*/ 2649506 w 12192439"/>
              <a:gd name="connsiteY16951" fmla="*/ 3872501 h 6839191"/>
              <a:gd name="connsiteX16952" fmla="*/ 2671863 w 12192439"/>
              <a:gd name="connsiteY16952" fmla="*/ 3907759 h 6839191"/>
              <a:gd name="connsiteX16953" fmla="*/ 2673025 w 12192439"/>
              <a:gd name="connsiteY16953" fmla="*/ 3915284 h 6839191"/>
              <a:gd name="connsiteX16954" fmla="*/ 2675658 w 12192439"/>
              <a:gd name="connsiteY16954" fmla="*/ 3929018 h 6839191"/>
              <a:gd name="connsiteX16955" fmla="*/ 2659730 w 12192439"/>
              <a:gd name="connsiteY16955" fmla="*/ 3914911 h 6839191"/>
              <a:gd name="connsiteX16956" fmla="*/ 2653982 w 12192439"/>
              <a:gd name="connsiteY16956" fmla="*/ 3894529 h 6839191"/>
              <a:gd name="connsiteX16957" fmla="*/ 2671863 w 12192439"/>
              <a:gd name="connsiteY16957" fmla="*/ 3907759 h 6839191"/>
              <a:gd name="connsiteX16958" fmla="*/ 2677655 w 12192439"/>
              <a:gd name="connsiteY16958" fmla="*/ 3914494 h 6839191"/>
              <a:gd name="connsiteX16959" fmla="*/ 2677194 w 12192439"/>
              <a:gd name="connsiteY16959" fmla="*/ 3911445 h 6839191"/>
              <a:gd name="connsiteX16960" fmla="*/ 2697050 w 12192439"/>
              <a:gd name="connsiteY16960" fmla="*/ 3924411 h 6839191"/>
              <a:gd name="connsiteX16961" fmla="*/ 2699594 w 12192439"/>
              <a:gd name="connsiteY16961" fmla="*/ 3947821 h 6839191"/>
              <a:gd name="connsiteX16962" fmla="*/ 2681516 w 12192439"/>
              <a:gd name="connsiteY16962" fmla="*/ 3933867 h 6839191"/>
              <a:gd name="connsiteX16963" fmla="*/ 2677655 w 12192439"/>
              <a:gd name="connsiteY16963" fmla="*/ 3914494 h 6839191"/>
              <a:gd name="connsiteX16964" fmla="*/ 2706286 w 12192439"/>
              <a:gd name="connsiteY16964" fmla="*/ 3982003 h 6839191"/>
              <a:gd name="connsiteX16965" fmla="*/ 2711157 w 12192439"/>
              <a:gd name="connsiteY16965" fmla="*/ 3999533 h 6839191"/>
              <a:gd name="connsiteX16966" fmla="*/ 2699046 w 12192439"/>
              <a:gd name="connsiteY16966" fmla="*/ 3986698 h 6839191"/>
              <a:gd name="connsiteX16967" fmla="*/ 2692267 w 12192439"/>
              <a:gd name="connsiteY16967" fmla="*/ 3969805 h 6839191"/>
              <a:gd name="connsiteX16968" fmla="*/ 2706286 w 12192439"/>
              <a:gd name="connsiteY16968" fmla="*/ 3982003 h 6839191"/>
              <a:gd name="connsiteX16969" fmla="*/ 2712517 w 12192439"/>
              <a:gd name="connsiteY16969" fmla="*/ 3987137 h 6839191"/>
              <a:gd name="connsiteX16970" fmla="*/ 2729279 w 12192439"/>
              <a:gd name="connsiteY16970" fmla="*/ 4000038 h 6839191"/>
              <a:gd name="connsiteX16971" fmla="*/ 2733514 w 12192439"/>
              <a:gd name="connsiteY16971" fmla="*/ 4020530 h 6839191"/>
              <a:gd name="connsiteX16972" fmla="*/ 2718419 w 12192439"/>
              <a:gd name="connsiteY16972" fmla="*/ 4006685 h 6839191"/>
              <a:gd name="connsiteX16973" fmla="*/ 2712517 w 12192439"/>
              <a:gd name="connsiteY16973" fmla="*/ 3987137 h 6839191"/>
              <a:gd name="connsiteX16974" fmla="*/ 2735401 w 12192439"/>
              <a:gd name="connsiteY16974" fmla="*/ 4028121 h 6839191"/>
              <a:gd name="connsiteX16975" fmla="*/ 2740403 w 12192439"/>
              <a:gd name="connsiteY16975" fmla="*/ 4045300 h 6839191"/>
              <a:gd name="connsiteX16976" fmla="*/ 2728182 w 12192439"/>
              <a:gd name="connsiteY16976" fmla="*/ 4032136 h 6839191"/>
              <a:gd name="connsiteX16977" fmla="*/ 2721710 w 12192439"/>
              <a:gd name="connsiteY16977" fmla="*/ 4015988 h 6839191"/>
              <a:gd name="connsiteX16978" fmla="*/ 2735401 w 12192439"/>
              <a:gd name="connsiteY16978" fmla="*/ 4028121 h 6839191"/>
              <a:gd name="connsiteX16979" fmla="*/ 2741961 w 12192439"/>
              <a:gd name="connsiteY16979" fmla="*/ 4033606 h 6839191"/>
              <a:gd name="connsiteX16980" fmla="*/ 2758152 w 12192439"/>
              <a:gd name="connsiteY16980" fmla="*/ 4046309 h 6839191"/>
              <a:gd name="connsiteX16981" fmla="*/ 2762562 w 12192439"/>
              <a:gd name="connsiteY16981" fmla="*/ 4066428 h 6839191"/>
              <a:gd name="connsiteX16982" fmla="*/ 2748038 w 12192439"/>
              <a:gd name="connsiteY16982" fmla="*/ 4052957 h 6839191"/>
              <a:gd name="connsiteX16983" fmla="*/ 2741961 w 12192439"/>
              <a:gd name="connsiteY16983" fmla="*/ 4033606 h 6839191"/>
              <a:gd name="connsiteX16984" fmla="*/ 2764602 w 12192439"/>
              <a:gd name="connsiteY16984" fmla="*/ 4074348 h 6839191"/>
              <a:gd name="connsiteX16985" fmla="*/ 2769539 w 12192439"/>
              <a:gd name="connsiteY16985" fmla="*/ 4090869 h 6839191"/>
              <a:gd name="connsiteX16986" fmla="*/ 2757933 w 12192439"/>
              <a:gd name="connsiteY16986" fmla="*/ 4078210 h 6839191"/>
              <a:gd name="connsiteX16987" fmla="*/ 2751592 w 12192439"/>
              <a:gd name="connsiteY16987" fmla="*/ 4062698 h 6839191"/>
              <a:gd name="connsiteX16988" fmla="*/ 2764602 w 12192439"/>
              <a:gd name="connsiteY16988" fmla="*/ 4074348 h 6839191"/>
              <a:gd name="connsiteX16989" fmla="*/ 2793980 w 12192439"/>
              <a:gd name="connsiteY16989" fmla="*/ 4120817 h 6839191"/>
              <a:gd name="connsiteX16990" fmla="*/ 2799158 w 12192439"/>
              <a:gd name="connsiteY16990" fmla="*/ 4137579 h 6839191"/>
              <a:gd name="connsiteX16991" fmla="*/ 2788473 w 12192439"/>
              <a:gd name="connsiteY16991" fmla="*/ 4125951 h 6839191"/>
              <a:gd name="connsiteX16992" fmla="*/ 2781540 w 12192439"/>
              <a:gd name="connsiteY16992" fmla="*/ 4109584 h 6839191"/>
              <a:gd name="connsiteX16993" fmla="*/ 2793980 w 12192439"/>
              <a:gd name="connsiteY16993" fmla="*/ 4120817 h 6839191"/>
              <a:gd name="connsiteX16994" fmla="*/ 2823401 w 12192439"/>
              <a:gd name="connsiteY16994" fmla="*/ 4167286 h 6839191"/>
              <a:gd name="connsiteX16995" fmla="*/ 2828623 w 12192439"/>
              <a:gd name="connsiteY16995" fmla="*/ 4183499 h 6839191"/>
              <a:gd name="connsiteX16996" fmla="*/ 2818311 w 12192439"/>
              <a:gd name="connsiteY16996" fmla="*/ 4172200 h 6839191"/>
              <a:gd name="connsiteX16997" fmla="*/ 2811554 w 12192439"/>
              <a:gd name="connsiteY16997" fmla="*/ 4156425 h 6839191"/>
              <a:gd name="connsiteX16998" fmla="*/ 2823401 w 12192439"/>
              <a:gd name="connsiteY16998" fmla="*/ 4167286 h 6839191"/>
              <a:gd name="connsiteX16999" fmla="*/ 2841721 w 12192439"/>
              <a:gd name="connsiteY16999" fmla="*/ 4203465 h 6839191"/>
              <a:gd name="connsiteX17000" fmla="*/ 2933364 w 12192439"/>
              <a:gd name="connsiteY17000" fmla="*/ 4273497 h 6839191"/>
              <a:gd name="connsiteX17001" fmla="*/ 3486820 w 12192439"/>
              <a:gd name="connsiteY17001" fmla="*/ 4402065 h 6839191"/>
              <a:gd name="connsiteX17002" fmla="*/ 3878118 w 12192439"/>
              <a:gd name="connsiteY17002" fmla="*/ 4372139 h 6839191"/>
              <a:gd name="connsiteX17003" fmla="*/ 4005830 w 12192439"/>
              <a:gd name="connsiteY17003" fmla="*/ 4353906 h 6839191"/>
              <a:gd name="connsiteX17004" fmla="*/ 4991370 w 12192439"/>
              <a:gd name="connsiteY17004" fmla="*/ 4122353 h 6839191"/>
              <a:gd name="connsiteX17005" fmla="*/ 5036303 w 12192439"/>
              <a:gd name="connsiteY17005" fmla="*/ 4108706 h 6839191"/>
              <a:gd name="connsiteX17006" fmla="*/ 5045145 w 12192439"/>
              <a:gd name="connsiteY17006" fmla="*/ 4142033 h 6839191"/>
              <a:gd name="connsiteX17007" fmla="*/ 4998150 w 12192439"/>
              <a:gd name="connsiteY17007" fmla="*/ 4157149 h 6839191"/>
              <a:gd name="connsiteX17008" fmla="*/ 4023272 w 12192439"/>
              <a:gd name="connsiteY17008" fmla="*/ 4397369 h 6839191"/>
              <a:gd name="connsiteX17009" fmla="*/ 3896855 w 12192439"/>
              <a:gd name="connsiteY17009" fmla="*/ 4416084 h 6839191"/>
              <a:gd name="connsiteX17010" fmla="*/ 2964585 w 12192439"/>
              <a:gd name="connsiteY17010" fmla="*/ 4316170 h 6839191"/>
              <a:gd name="connsiteX17011" fmla="*/ 2848457 w 12192439"/>
              <a:gd name="connsiteY17011" fmla="*/ 4218779 h 6839191"/>
              <a:gd name="connsiteX17012" fmla="*/ 2841721 w 12192439"/>
              <a:gd name="connsiteY17012" fmla="*/ 4203465 h 6839191"/>
              <a:gd name="connsiteX17013" fmla="*/ 5037971 w 12192439"/>
              <a:gd name="connsiteY17013" fmla="*/ 4108201 h 6839191"/>
              <a:gd name="connsiteX17014" fmla="*/ 5071627 w 12192439"/>
              <a:gd name="connsiteY17014" fmla="*/ 4097934 h 6839191"/>
              <a:gd name="connsiteX17015" fmla="*/ 5081434 w 12192439"/>
              <a:gd name="connsiteY17015" fmla="*/ 4130251 h 6839191"/>
              <a:gd name="connsiteX17016" fmla="*/ 5046791 w 12192439"/>
              <a:gd name="connsiteY17016" fmla="*/ 4141484 h 6839191"/>
              <a:gd name="connsiteX17017" fmla="*/ 5037971 w 12192439"/>
              <a:gd name="connsiteY17017" fmla="*/ 4108201 h 6839191"/>
              <a:gd name="connsiteX17018" fmla="*/ 5073535 w 12192439"/>
              <a:gd name="connsiteY17018" fmla="*/ 4097363 h 6839191"/>
              <a:gd name="connsiteX17019" fmla="*/ 5107257 w 12192439"/>
              <a:gd name="connsiteY17019" fmla="*/ 4087029 h 6839191"/>
              <a:gd name="connsiteX17020" fmla="*/ 5117854 w 12192439"/>
              <a:gd name="connsiteY17020" fmla="*/ 4118338 h 6839191"/>
              <a:gd name="connsiteX17021" fmla="*/ 5083232 w 12192439"/>
              <a:gd name="connsiteY17021" fmla="*/ 4129659 h 6839191"/>
              <a:gd name="connsiteX17022" fmla="*/ 5073535 w 12192439"/>
              <a:gd name="connsiteY17022" fmla="*/ 4097363 h 6839191"/>
              <a:gd name="connsiteX17023" fmla="*/ 5120201 w 12192439"/>
              <a:gd name="connsiteY17023" fmla="*/ 4122835 h 6839191"/>
              <a:gd name="connsiteX17024" fmla="*/ 5123909 w 12192439"/>
              <a:gd name="connsiteY17024" fmla="*/ 4129154 h 6839191"/>
              <a:gd name="connsiteX17025" fmla="*/ 5140650 w 12192439"/>
              <a:gd name="connsiteY17025" fmla="*/ 4150260 h 6839191"/>
              <a:gd name="connsiteX17026" fmla="*/ 5105129 w 12192439"/>
              <a:gd name="connsiteY17026" fmla="*/ 4162678 h 6839191"/>
              <a:gd name="connsiteX17027" fmla="*/ 5089508 w 12192439"/>
              <a:gd name="connsiteY17027" fmla="*/ 4141726 h 6839191"/>
              <a:gd name="connsiteX17028" fmla="*/ 5085405 w 12192439"/>
              <a:gd name="connsiteY17028" fmla="*/ 4134200 h 6839191"/>
              <a:gd name="connsiteX17029" fmla="*/ 5120201 w 12192439"/>
              <a:gd name="connsiteY17029" fmla="*/ 4122835 h 6839191"/>
              <a:gd name="connsiteX17030" fmla="*/ 5182226 w 12192439"/>
              <a:gd name="connsiteY17030" fmla="*/ 4141002 h 6839191"/>
              <a:gd name="connsiteX17031" fmla="*/ 5213117 w 12192439"/>
              <a:gd name="connsiteY17031" fmla="*/ 4162876 h 6839191"/>
              <a:gd name="connsiteX17032" fmla="*/ 5177179 w 12192439"/>
              <a:gd name="connsiteY17032" fmla="*/ 4176500 h 6839191"/>
              <a:gd name="connsiteX17033" fmla="*/ 5146683 w 12192439"/>
              <a:gd name="connsiteY17033" fmla="*/ 4153551 h 6839191"/>
              <a:gd name="connsiteX17034" fmla="*/ 5182226 w 12192439"/>
              <a:gd name="connsiteY17034" fmla="*/ 4141002 h 6839191"/>
              <a:gd name="connsiteX17035" fmla="*/ 5219129 w 12192439"/>
              <a:gd name="connsiteY17035" fmla="*/ 4166145 h 6839191"/>
              <a:gd name="connsiteX17036" fmla="*/ 5263008 w 12192439"/>
              <a:gd name="connsiteY17036" fmla="*/ 4184004 h 6839191"/>
              <a:gd name="connsiteX17037" fmla="*/ 5416763 w 12192439"/>
              <a:gd name="connsiteY17037" fmla="*/ 4205483 h 6839191"/>
              <a:gd name="connsiteX17038" fmla="*/ 5442147 w 12192439"/>
              <a:gd name="connsiteY17038" fmla="*/ 4205790 h 6839191"/>
              <a:gd name="connsiteX17039" fmla="*/ 5738972 w 12192439"/>
              <a:gd name="connsiteY17039" fmla="*/ 4180033 h 6839191"/>
              <a:gd name="connsiteX17040" fmla="*/ 5805341 w 12192439"/>
              <a:gd name="connsiteY17040" fmla="*/ 4171586 h 6839191"/>
              <a:gd name="connsiteX17041" fmla="*/ 6553162 w 12192439"/>
              <a:gd name="connsiteY17041" fmla="*/ 4073207 h 6839191"/>
              <a:gd name="connsiteX17042" fmla="*/ 8645218 w 12192439"/>
              <a:gd name="connsiteY17042" fmla="*/ 3940976 h 6839191"/>
              <a:gd name="connsiteX17043" fmla="*/ 8668979 w 12192439"/>
              <a:gd name="connsiteY17043" fmla="*/ 3943170 h 6839191"/>
              <a:gd name="connsiteX17044" fmla="*/ 8638351 w 12192439"/>
              <a:gd name="connsiteY17044" fmla="*/ 3984417 h 6839191"/>
              <a:gd name="connsiteX17045" fmla="*/ 7602152 w 12192439"/>
              <a:gd name="connsiteY17045" fmla="*/ 3972810 h 6839191"/>
              <a:gd name="connsiteX17046" fmla="*/ 6559546 w 12192439"/>
              <a:gd name="connsiteY17046" fmla="*/ 4093940 h 6839191"/>
              <a:gd name="connsiteX17047" fmla="*/ 5774449 w 12192439"/>
              <a:gd name="connsiteY17047" fmla="*/ 4192034 h 6839191"/>
              <a:gd name="connsiteX17048" fmla="*/ 5705448 w 12192439"/>
              <a:gd name="connsiteY17048" fmla="*/ 4200218 h 6839191"/>
              <a:gd name="connsiteX17049" fmla="*/ 5381023 w 12192439"/>
              <a:gd name="connsiteY17049" fmla="*/ 4222794 h 6839191"/>
              <a:gd name="connsiteX17050" fmla="*/ 5227202 w 12192439"/>
              <a:gd name="connsiteY17050" fmla="*/ 4199011 h 6839191"/>
              <a:gd name="connsiteX17051" fmla="*/ 5183016 w 12192439"/>
              <a:gd name="connsiteY17051" fmla="*/ 4179879 h 6839191"/>
              <a:gd name="connsiteX17052" fmla="*/ 5219129 w 12192439"/>
              <a:gd name="connsiteY17052" fmla="*/ 4166145 h 6839191"/>
              <a:gd name="connsiteX17053" fmla="*/ 8675013 w 12192439"/>
              <a:gd name="connsiteY17053" fmla="*/ 3943718 h 6839191"/>
              <a:gd name="connsiteX17054" fmla="*/ 8696470 w 12192439"/>
              <a:gd name="connsiteY17054" fmla="*/ 3945605 h 6839191"/>
              <a:gd name="connsiteX17055" fmla="*/ 8702723 w 12192439"/>
              <a:gd name="connsiteY17055" fmla="*/ 3946153 h 6839191"/>
              <a:gd name="connsiteX17056" fmla="*/ 8672051 w 12192439"/>
              <a:gd name="connsiteY17056" fmla="*/ 3988432 h 6839191"/>
              <a:gd name="connsiteX17057" fmla="*/ 8662748 w 12192439"/>
              <a:gd name="connsiteY17057" fmla="*/ 3987313 h 6839191"/>
              <a:gd name="connsiteX17058" fmla="*/ 8644297 w 12192439"/>
              <a:gd name="connsiteY17058" fmla="*/ 3985119 h 6839191"/>
              <a:gd name="connsiteX17059" fmla="*/ 8675013 w 12192439"/>
              <a:gd name="connsiteY17059" fmla="*/ 3943718 h 6839191"/>
              <a:gd name="connsiteX17060" fmla="*/ 8708625 w 12192439"/>
              <a:gd name="connsiteY17060" fmla="*/ 3946680 h 6839191"/>
              <a:gd name="connsiteX17061" fmla="*/ 8735984 w 12192439"/>
              <a:gd name="connsiteY17061" fmla="*/ 3949137 h 6839191"/>
              <a:gd name="connsiteX17062" fmla="*/ 8705334 w 12192439"/>
              <a:gd name="connsiteY17062" fmla="*/ 3992446 h 6839191"/>
              <a:gd name="connsiteX17063" fmla="*/ 8677865 w 12192439"/>
              <a:gd name="connsiteY17063" fmla="*/ 3989112 h 6839191"/>
              <a:gd name="connsiteX17064" fmla="*/ 8708625 w 12192439"/>
              <a:gd name="connsiteY17064" fmla="*/ 3946680 h 6839191"/>
              <a:gd name="connsiteX17065" fmla="*/ 8704061 w 12192439"/>
              <a:gd name="connsiteY17065" fmla="*/ 3994224 h 6839191"/>
              <a:gd name="connsiteX17066" fmla="*/ 8674026 w 12192439"/>
              <a:gd name="connsiteY17066" fmla="*/ 4036085 h 6839191"/>
              <a:gd name="connsiteX17067" fmla="*/ 8646337 w 12192439"/>
              <a:gd name="connsiteY17067" fmla="*/ 4031938 h 6839191"/>
              <a:gd name="connsiteX17068" fmla="*/ 8676570 w 12192439"/>
              <a:gd name="connsiteY17068" fmla="*/ 3990911 h 6839191"/>
              <a:gd name="connsiteX17069" fmla="*/ 8704061 w 12192439"/>
              <a:gd name="connsiteY17069" fmla="*/ 3994224 h 6839191"/>
              <a:gd name="connsiteX17070" fmla="*/ 8709700 w 12192439"/>
              <a:gd name="connsiteY17070" fmla="*/ 3994926 h 6839191"/>
              <a:gd name="connsiteX17071" fmla="*/ 8736883 w 12192439"/>
              <a:gd name="connsiteY17071" fmla="*/ 3998414 h 6839191"/>
              <a:gd name="connsiteX17072" fmla="*/ 8706870 w 12192439"/>
              <a:gd name="connsiteY17072" fmla="*/ 4041285 h 6839191"/>
              <a:gd name="connsiteX17073" fmla="*/ 8679576 w 12192439"/>
              <a:gd name="connsiteY17073" fmla="*/ 4036941 h 6839191"/>
              <a:gd name="connsiteX17074" fmla="*/ 8709700 w 12192439"/>
              <a:gd name="connsiteY17074" fmla="*/ 3994926 h 6839191"/>
              <a:gd name="connsiteX17075" fmla="*/ 8705707 w 12192439"/>
              <a:gd name="connsiteY17075" fmla="*/ 4042952 h 6839191"/>
              <a:gd name="connsiteX17076" fmla="*/ 8676242 w 12192439"/>
              <a:gd name="connsiteY17076" fmla="*/ 4084375 h 6839191"/>
              <a:gd name="connsiteX17077" fmla="*/ 8648729 w 12192439"/>
              <a:gd name="connsiteY17077" fmla="*/ 4079219 h 6839191"/>
              <a:gd name="connsiteX17078" fmla="*/ 8678370 w 12192439"/>
              <a:gd name="connsiteY17078" fmla="*/ 4038608 h 6839191"/>
              <a:gd name="connsiteX17079" fmla="*/ 8705707 w 12192439"/>
              <a:gd name="connsiteY17079" fmla="*/ 4042952 h 6839191"/>
              <a:gd name="connsiteX17080" fmla="*/ 8675123 w 12192439"/>
              <a:gd name="connsiteY17080" fmla="*/ 4085910 h 6839191"/>
              <a:gd name="connsiteX17081" fmla="*/ 8618583 w 12192439"/>
              <a:gd name="connsiteY17081" fmla="*/ 4162854 h 6839191"/>
              <a:gd name="connsiteX17082" fmla="*/ 8167719 w 12192439"/>
              <a:gd name="connsiteY17082" fmla="*/ 4744020 h 6839191"/>
              <a:gd name="connsiteX17083" fmla="*/ 7655378 w 12192439"/>
              <a:gd name="connsiteY17083" fmla="*/ 5406977 h 6839191"/>
              <a:gd name="connsiteX17084" fmla="*/ 7376457 w 12192439"/>
              <a:gd name="connsiteY17084" fmla="*/ 5799197 h 6839191"/>
              <a:gd name="connsiteX17085" fmla="*/ 7256972 w 12192439"/>
              <a:gd name="connsiteY17085" fmla="*/ 5996195 h 6839191"/>
              <a:gd name="connsiteX17086" fmla="*/ 7249907 w 12192439"/>
              <a:gd name="connsiteY17086" fmla="*/ 6008942 h 6839191"/>
              <a:gd name="connsiteX17087" fmla="*/ 7126627 w 12192439"/>
              <a:gd name="connsiteY17087" fmla="*/ 6348638 h 6839191"/>
              <a:gd name="connsiteX17088" fmla="*/ 7185536 w 12192439"/>
              <a:gd name="connsiteY17088" fmla="*/ 6493397 h 6839191"/>
              <a:gd name="connsiteX17089" fmla="*/ 7415093 w 12192439"/>
              <a:gd name="connsiteY17089" fmla="*/ 6562530 h 6839191"/>
              <a:gd name="connsiteX17090" fmla="*/ 7447300 w 12192439"/>
              <a:gd name="connsiteY17090" fmla="*/ 6563078 h 6839191"/>
              <a:gd name="connsiteX17091" fmla="*/ 7659350 w 12192439"/>
              <a:gd name="connsiteY17091" fmla="*/ 6546996 h 6839191"/>
              <a:gd name="connsiteX17092" fmla="*/ 7674093 w 12192439"/>
              <a:gd name="connsiteY17092" fmla="*/ 6545241 h 6839191"/>
              <a:gd name="connsiteX17093" fmla="*/ 7787325 w 12192439"/>
              <a:gd name="connsiteY17093" fmla="*/ 6530278 h 6839191"/>
              <a:gd name="connsiteX17094" fmla="*/ 7606452 w 12192439"/>
              <a:gd name="connsiteY17094" fmla="*/ 6557637 h 6839191"/>
              <a:gd name="connsiteX17095" fmla="*/ 7594649 w 12192439"/>
              <a:gd name="connsiteY17095" fmla="*/ 6559173 h 6839191"/>
              <a:gd name="connsiteX17096" fmla="*/ 7110040 w 12192439"/>
              <a:gd name="connsiteY17096" fmla="*/ 6510379 h 6839191"/>
              <a:gd name="connsiteX17097" fmla="*/ 7052119 w 12192439"/>
              <a:gd name="connsiteY17097" fmla="*/ 6367001 h 6839191"/>
              <a:gd name="connsiteX17098" fmla="*/ 7180730 w 12192439"/>
              <a:gd name="connsiteY17098" fmla="*/ 6022457 h 6839191"/>
              <a:gd name="connsiteX17099" fmla="*/ 7187444 w 12192439"/>
              <a:gd name="connsiteY17099" fmla="*/ 6010610 h 6839191"/>
              <a:gd name="connsiteX17100" fmla="*/ 7311164 w 12192439"/>
              <a:gd name="connsiteY17100" fmla="*/ 5810627 h 6839191"/>
              <a:gd name="connsiteX17101" fmla="*/ 7599563 w 12192439"/>
              <a:gd name="connsiteY17101" fmla="*/ 5412528 h 6839191"/>
              <a:gd name="connsiteX17102" fmla="*/ 8146174 w 12192439"/>
              <a:gd name="connsiteY17102" fmla="*/ 4717780 h 6839191"/>
              <a:gd name="connsiteX17103" fmla="*/ 8595897 w 12192439"/>
              <a:gd name="connsiteY17103" fmla="*/ 4149470 h 6839191"/>
              <a:gd name="connsiteX17104" fmla="*/ 8647588 w 12192439"/>
              <a:gd name="connsiteY17104" fmla="*/ 4080798 h 6839191"/>
              <a:gd name="connsiteX17105" fmla="*/ 8675123 w 12192439"/>
              <a:gd name="connsiteY17105" fmla="*/ 4085910 h 6839191"/>
              <a:gd name="connsiteX17106" fmla="*/ 9468403 w 12192439"/>
              <a:gd name="connsiteY17106" fmla="*/ 6294227 h 6839191"/>
              <a:gd name="connsiteX17107" fmla="*/ 9476741 w 12192439"/>
              <a:gd name="connsiteY17107" fmla="*/ 6293481 h 6839191"/>
              <a:gd name="connsiteX17108" fmla="*/ 9479659 w 12192439"/>
              <a:gd name="connsiteY17108" fmla="*/ 6293613 h 6839191"/>
              <a:gd name="connsiteX17109" fmla="*/ 9469500 w 12192439"/>
              <a:gd name="connsiteY17109" fmla="*/ 6294227 h 6839191"/>
              <a:gd name="connsiteX17110" fmla="*/ 9468403 w 12192439"/>
              <a:gd name="connsiteY17110" fmla="*/ 6294227 h 6839191"/>
              <a:gd name="connsiteX17111" fmla="*/ 9543306 w 12192439"/>
              <a:gd name="connsiteY17111" fmla="*/ 6292801 h 6839191"/>
              <a:gd name="connsiteX17112" fmla="*/ 9553135 w 12192439"/>
              <a:gd name="connsiteY17112" fmla="*/ 6292055 h 6839191"/>
              <a:gd name="connsiteX17113" fmla="*/ 9557084 w 12192439"/>
              <a:gd name="connsiteY17113" fmla="*/ 6292318 h 6839191"/>
              <a:gd name="connsiteX17114" fmla="*/ 9557172 w 12192439"/>
              <a:gd name="connsiteY17114" fmla="*/ 6292318 h 6839191"/>
              <a:gd name="connsiteX17115" fmla="*/ 9545215 w 12192439"/>
              <a:gd name="connsiteY17115" fmla="*/ 6292844 h 6839191"/>
              <a:gd name="connsiteX17116" fmla="*/ 9543306 w 12192439"/>
              <a:gd name="connsiteY17116" fmla="*/ 6292801 h 6839191"/>
              <a:gd name="connsiteX17117" fmla="*/ 9618034 w 12192439"/>
              <a:gd name="connsiteY17117" fmla="*/ 6292603 h 6839191"/>
              <a:gd name="connsiteX17118" fmla="*/ 9629596 w 12192439"/>
              <a:gd name="connsiteY17118" fmla="*/ 6291967 h 6839191"/>
              <a:gd name="connsiteX17119" fmla="*/ 9634927 w 12192439"/>
              <a:gd name="connsiteY17119" fmla="*/ 6292450 h 6839191"/>
              <a:gd name="connsiteX17120" fmla="*/ 9621785 w 12192439"/>
              <a:gd name="connsiteY17120" fmla="*/ 6292801 h 6839191"/>
              <a:gd name="connsiteX17121" fmla="*/ 9618034 w 12192439"/>
              <a:gd name="connsiteY17121" fmla="*/ 6292603 h 6839191"/>
              <a:gd name="connsiteX17122" fmla="*/ 9690743 w 12192439"/>
              <a:gd name="connsiteY17122" fmla="*/ 6293941 h 6839191"/>
              <a:gd name="connsiteX17123" fmla="*/ 9704301 w 12192439"/>
              <a:gd name="connsiteY17123" fmla="*/ 6293437 h 6839191"/>
              <a:gd name="connsiteX17124" fmla="*/ 9711936 w 12192439"/>
              <a:gd name="connsiteY17124" fmla="*/ 6294271 h 6839191"/>
              <a:gd name="connsiteX17125" fmla="*/ 9697061 w 12192439"/>
              <a:gd name="connsiteY17125" fmla="*/ 6294380 h 6839191"/>
              <a:gd name="connsiteX17126" fmla="*/ 9690743 w 12192439"/>
              <a:gd name="connsiteY17126" fmla="*/ 6293941 h 6839191"/>
              <a:gd name="connsiteX17127" fmla="*/ 9763495 w 12192439"/>
              <a:gd name="connsiteY17127" fmla="*/ 6296750 h 6839191"/>
              <a:gd name="connsiteX17128" fmla="*/ 9778304 w 12192439"/>
              <a:gd name="connsiteY17128" fmla="*/ 6296508 h 6839191"/>
              <a:gd name="connsiteX17129" fmla="*/ 9787475 w 12192439"/>
              <a:gd name="connsiteY17129" fmla="*/ 6297781 h 6839191"/>
              <a:gd name="connsiteX17130" fmla="*/ 9771722 w 12192439"/>
              <a:gd name="connsiteY17130" fmla="*/ 6297518 h 6839191"/>
              <a:gd name="connsiteX17131" fmla="*/ 9763495 w 12192439"/>
              <a:gd name="connsiteY17131" fmla="*/ 6296750 h 6839191"/>
              <a:gd name="connsiteX17132" fmla="*/ 9834997 w 12192439"/>
              <a:gd name="connsiteY17132" fmla="*/ 6301182 h 6839191"/>
              <a:gd name="connsiteX17133" fmla="*/ 9850750 w 12192439"/>
              <a:gd name="connsiteY17133" fmla="*/ 6301248 h 6839191"/>
              <a:gd name="connsiteX17134" fmla="*/ 9859372 w 12192439"/>
              <a:gd name="connsiteY17134" fmla="*/ 6302695 h 6839191"/>
              <a:gd name="connsiteX17135" fmla="*/ 9841974 w 12192439"/>
              <a:gd name="connsiteY17135" fmla="*/ 6302037 h 6839191"/>
              <a:gd name="connsiteX17136" fmla="*/ 9834997 w 12192439"/>
              <a:gd name="connsiteY17136" fmla="*/ 6301182 h 6839191"/>
              <a:gd name="connsiteX17137" fmla="*/ 9904086 w 12192439"/>
              <a:gd name="connsiteY17137" fmla="*/ 6307171 h 6839191"/>
              <a:gd name="connsiteX17138" fmla="*/ 9921309 w 12192439"/>
              <a:gd name="connsiteY17138" fmla="*/ 6307654 h 6839191"/>
              <a:gd name="connsiteX17139" fmla="*/ 9931686 w 12192439"/>
              <a:gd name="connsiteY17139" fmla="*/ 6309694 h 6839191"/>
              <a:gd name="connsiteX17140" fmla="*/ 9913301 w 12192439"/>
              <a:gd name="connsiteY17140" fmla="*/ 6308553 h 6839191"/>
              <a:gd name="connsiteX17141" fmla="*/ 9904086 w 12192439"/>
              <a:gd name="connsiteY17141" fmla="*/ 6307171 h 6839191"/>
              <a:gd name="connsiteX17142" fmla="*/ 9883133 w 12192439"/>
              <a:gd name="connsiteY17142" fmla="*/ 6306535 h 6839191"/>
              <a:gd name="connsiteX17143" fmla="*/ 9882738 w 12192439"/>
              <a:gd name="connsiteY17143" fmla="*/ 6306513 h 6839191"/>
              <a:gd name="connsiteX17144" fmla="*/ 9883002 w 12192439"/>
              <a:gd name="connsiteY17144" fmla="*/ 6306513 h 6839191"/>
              <a:gd name="connsiteX17145" fmla="*/ 9883133 w 12192439"/>
              <a:gd name="connsiteY17145" fmla="*/ 6306535 h 6839191"/>
              <a:gd name="connsiteX17146" fmla="*/ 9936030 w 12192439"/>
              <a:gd name="connsiteY17146" fmla="*/ 6308049 h 6839191"/>
              <a:gd name="connsiteX17147" fmla="*/ 9959901 w 12192439"/>
              <a:gd name="connsiteY17147" fmla="*/ 6308619 h 6839191"/>
              <a:gd name="connsiteX17148" fmla="*/ 9974864 w 12192439"/>
              <a:gd name="connsiteY17148" fmla="*/ 6312196 h 6839191"/>
              <a:gd name="connsiteX17149" fmla="*/ 9950488 w 12192439"/>
              <a:gd name="connsiteY17149" fmla="*/ 6310813 h 6839191"/>
              <a:gd name="connsiteX17150" fmla="*/ 9936030 w 12192439"/>
              <a:gd name="connsiteY17150" fmla="*/ 6308049 h 6839191"/>
              <a:gd name="connsiteX17151" fmla="*/ 9990288 w 12192439"/>
              <a:gd name="connsiteY17151" fmla="*/ 6315837 h 6839191"/>
              <a:gd name="connsiteX17152" fmla="*/ 10002179 w 12192439"/>
              <a:gd name="connsiteY17152" fmla="*/ 6318580 h 6839191"/>
              <a:gd name="connsiteX17153" fmla="*/ 9982850 w 12192439"/>
              <a:gd name="connsiteY17153" fmla="*/ 6316847 h 6839191"/>
              <a:gd name="connsiteX17154" fmla="*/ 9971902 w 12192439"/>
              <a:gd name="connsiteY17154" fmla="*/ 6314828 h 6839191"/>
              <a:gd name="connsiteX17155" fmla="*/ 9990288 w 12192439"/>
              <a:gd name="connsiteY17155" fmla="*/ 6315837 h 6839191"/>
              <a:gd name="connsiteX17156" fmla="*/ 10004680 w 12192439"/>
              <a:gd name="connsiteY17156" fmla="*/ 6316584 h 6839191"/>
              <a:gd name="connsiteX17157" fmla="*/ 10027608 w 12192439"/>
              <a:gd name="connsiteY17157" fmla="*/ 6317725 h 6839191"/>
              <a:gd name="connsiteX17158" fmla="*/ 10043251 w 12192439"/>
              <a:gd name="connsiteY17158" fmla="*/ 6322047 h 6839191"/>
              <a:gd name="connsiteX17159" fmla="*/ 10020455 w 12192439"/>
              <a:gd name="connsiteY17159" fmla="*/ 6320138 h 6839191"/>
              <a:gd name="connsiteX17160" fmla="*/ 10004680 w 12192439"/>
              <a:gd name="connsiteY17160" fmla="*/ 6316584 h 6839191"/>
              <a:gd name="connsiteX17161" fmla="*/ 10057424 w 12192439"/>
              <a:gd name="connsiteY17161" fmla="*/ 6325886 h 6839191"/>
              <a:gd name="connsiteX17162" fmla="*/ 10069842 w 12192439"/>
              <a:gd name="connsiteY17162" fmla="*/ 6329199 h 6839191"/>
              <a:gd name="connsiteX17163" fmla="*/ 10052356 w 12192439"/>
              <a:gd name="connsiteY17163" fmla="*/ 6327137 h 6839191"/>
              <a:gd name="connsiteX17164" fmla="*/ 10040069 w 12192439"/>
              <a:gd name="connsiteY17164" fmla="*/ 6324482 h 6839191"/>
              <a:gd name="connsiteX17165" fmla="*/ 10057424 w 12192439"/>
              <a:gd name="connsiteY17165" fmla="*/ 6325886 h 6839191"/>
              <a:gd name="connsiteX17166" fmla="*/ 10069294 w 12192439"/>
              <a:gd name="connsiteY17166" fmla="*/ 6326829 h 6839191"/>
              <a:gd name="connsiteX17167" fmla="*/ 10093669 w 12192439"/>
              <a:gd name="connsiteY17167" fmla="*/ 6328694 h 6839191"/>
              <a:gd name="connsiteX17168" fmla="*/ 10109421 w 12192439"/>
              <a:gd name="connsiteY17168" fmla="*/ 6333697 h 6839191"/>
              <a:gd name="connsiteX17169" fmla="*/ 10085068 w 12192439"/>
              <a:gd name="connsiteY17169" fmla="*/ 6330954 h 6839191"/>
              <a:gd name="connsiteX17170" fmla="*/ 10069294 w 12192439"/>
              <a:gd name="connsiteY17170" fmla="*/ 6326829 h 6839191"/>
              <a:gd name="connsiteX17171" fmla="*/ 10122388 w 12192439"/>
              <a:gd name="connsiteY17171" fmla="*/ 6337711 h 6839191"/>
              <a:gd name="connsiteX17172" fmla="*/ 10135223 w 12192439"/>
              <a:gd name="connsiteY17172" fmla="*/ 6341639 h 6839191"/>
              <a:gd name="connsiteX17173" fmla="*/ 10115696 w 12192439"/>
              <a:gd name="connsiteY17173" fmla="*/ 6338743 h 6839191"/>
              <a:gd name="connsiteX17174" fmla="*/ 10103278 w 12192439"/>
              <a:gd name="connsiteY17174" fmla="*/ 6335627 h 6839191"/>
              <a:gd name="connsiteX17175" fmla="*/ 10122388 w 12192439"/>
              <a:gd name="connsiteY17175" fmla="*/ 6337711 h 6839191"/>
              <a:gd name="connsiteX17176" fmla="*/ 10134038 w 12192439"/>
              <a:gd name="connsiteY17176" fmla="*/ 6338962 h 6839191"/>
              <a:gd name="connsiteX17177" fmla="*/ 10158699 w 12192439"/>
              <a:gd name="connsiteY17177" fmla="*/ 6341573 h 6839191"/>
              <a:gd name="connsiteX17178" fmla="*/ 10174714 w 12192439"/>
              <a:gd name="connsiteY17178" fmla="*/ 6347321 h 6839191"/>
              <a:gd name="connsiteX17179" fmla="*/ 10150076 w 12192439"/>
              <a:gd name="connsiteY17179" fmla="*/ 6343811 h 6839191"/>
              <a:gd name="connsiteX17180" fmla="*/ 10134038 w 12192439"/>
              <a:gd name="connsiteY17180" fmla="*/ 6338962 h 6839191"/>
              <a:gd name="connsiteX17181" fmla="*/ 10186430 w 12192439"/>
              <a:gd name="connsiteY17181" fmla="*/ 6351468 h 6839191"/>
              <a:gd name="connsiteX17182" fmla="*/ 10199485 w 12192439"/>
              <a:gd name="connsiteY17182" fmla="*/ 6356032 h 6839191"/>
              <a:gd name="connsiteX17183" fmla="*/ 10178730 w 12192439"/>
              <a:gd name="connsiteY17183" fmla="*/ 6352236 h 6839191"/>
              <a:gd name="connsiteX17184" fmla="*/ 10166399 w 12192439"/>
              <a:gd name="connsiteY17184" fmla="*/ 6348659 h 6839191"/>
              <a:gd name="connsiteX17185" fmla="*/ 10186430 w 12192439"/>
              <a:gd name="connsiteY17185" fmla="*/ 6351468 h 6839191"/>
              <a:gd name="connsiteX17186" fmla="*/ 10196676 w 12192439"/>
              <a:gd name="connsiteY17186" fmla="*/ 6352894 h 6839191"/>
              <a:gd name="connsiteX17187" fmla="*/ 10221425 w 12192439"/>
              <a:gd name="connsiteY17187" fmla="*/ 6356273 h 6839191"/>
              <a:gd name="connsiteX17188" fmla="*/ 10237331 w 12192439"/>
              <a:gd name="connsiteY17188" fmla="*/ 6362723 h 6839191"/>
              <a:gd name="connsiteX17189" fmla="*/ 10212582 w 12192439"/>
              <a:gd name="connsiteY17189" fmla="*/ 6358379 h 6839191"/>
              <a:gd name="connsiteX17190" fmla="*/ 10196676 w 12192439"/>
              <a:gd name="connsiteY17190" fmla="*/ 6352894 h 6839191"/>
              <a:gd name="connsiteX17191" fmla="*/ 10248147 w 12192439"/>
              <a:gd name="connsiteY17191" fmla="*/ 6367045 h 6839191"/>
              <a:gd name="connsiteX17192" fmla="*/ 10261816 w 12192439"/>
              <a:gd name="connsiteY17192" fmla="*/ 6372464 h 6839191"/>
              <a:gd name="connsiteX17193" fmla="*/ 10241236 w 12192439"/>
              <a:gd name="connsiteY17193" fmla="*/ 6367989 h 6839191"/>
              <a:gd name="connsiteX17194" fmla="*/ 10227787 w 12192439"/>
              <a:gd name="connsiteY17194" fmla="*/ 6363513 h 6839191"/>
              <a:gd name="connsiteX17195" fmla="*/ 10248147 w 12192439"/>
              <a:gd name="connsiteY17195" fmla="*/ 6367045 h 6839191"/>
              <a:gd name="connsiteX17196" fmla="*/ 10246787 w 12192439"/>
              <a:gd name="connsiteY17196" fmla="*/ 6364369 h 6839191"/>
              <a:gd name="connsiteX17197" fmla="*/ 10229235 w 12192439"/>
              <a:gd name="connsiteY17197" fmla="*/ 6357326 h 6839191"/>
              <a:gd name="connsiteX17198" fmla="*/ 10256441 w 12192439"/>
              <a:gd name="connsiteY17198" fmla="*/ 6360924 h 6839191"/>
              <a:gd name="connsiteX17199" fmla="*/ 10273532 w 12192439"/>
              <a:gd name="connsiteY17199" fmla="*/ 6368954 h 6839191"/>
              <a:gd name="connsiteX17200" fmla="*/ 10246787 w 12192439"/>
              <a:gd name="connsiteY17200" fmla="*/ 6364369 h 6839191"/>
              <a:gd name="connsiteX17201" fmla="*/ 10220043 w 12192439"/>
              <a:gd name="connsiteY17201" fmla="*/ 6353574 h 6839191"/>
              <a:gd name="connsiteX17202" fmla="*/ 10201635 w 12192439"/>
              <a:gd name="connsiteY17202" fmla="*/ 6345939 h 6839191"/>
              <a:gd name="connsiteX17203" fmla="*/ 10231407 w 12192439"/>
              <a:gd name="connsiteY17203" fmla="*/ 6348879 h 6839191"/>
              <a:gd name="connsiteX17204" fmla="*/ 10249134 w 12192439"/>
              <a:gd name="connsiteY17204" fmla="*/ 6357435 h 6839191"/>
              <a:gd name="connsiteX17205" fmla="*/ 10220043 w 12192439"/>
              <a:gd name="connsiteY17205" fmla="*/ 6353574 h 6839191"/>
              <a:gd name="connsiteX17206" fmla="*/ 10193517 w 12192439"/>
              <a:gd name="connsiteY17206" fmla="*/ 6342517 h 6839191"/>
              <a:gd name="connsiteX17207" fmla="*/ 10174692 w 12192439"/>
              <a:gd name="connsiteY17207" fmla="*/ 6334486 h 6839191"/>
              <a:gd name="connsiteX17208" fmla="*/ 10206680 w 12192439"/>
              <a:gd name="connsiteY17208" fmla="*/ 6336636 h 6839191"/>
              <a:gd name="connsiteX17209" fmla="*/ 10224737 w 12192439"/>
              <a:gd name="connsiteY17209" fmla="*/ 6345632 h 6839191"/>
              <a:gd name="connsiteX17210" fmla="*/ 10193517 w 12192439"/>
              <a:gd name="connsiteY17210" fmla="*/ 6342517 h 6839191"/>
              <a:gd name="connsiteX17211" fmla="*/ 10167343 w 12192439"/>
              <a:gd name="connsiteY17211" fmla="*/ 6331305 h 6839191"/>
              <a:gd name="connsiteX17212" fmla="*/ 10148277 w 12192439"/>
              <a:gd name="connsiteY17212" fmla="*/ 6322902 h 6839191"/>
              <a:gd name="connsiteX17213" fmla="*/ 10182262 w 12192439"/>
              <a:gd name="connsiteY17213" fmla="*/ 6324175 h 6839191"/>
              <a:gd name="connsiteX17214" fmla="*/ 10200515 w 12192439"/>
              <a:gd name="connsiteY17214" fmla="*/ 6333543 h 6839191"/>
              <a:gd name="connsiteX17215" fmla="*/ 10167343 w 12192439"/>
              <a:gd name="connsiteY17215" fmla="*/ 6331305 h 6839191"/>
              <a:gd name="connsiteX17216" fmla="*/ 10115981 w 12192439"/>
              <a:gd name="connsiteY17216" fmla="*/ 6308202 h 6839191"/>
              <a:gd name="connsiteX17217" fmla="*/ 10096872 w 12192439"/>
              <a:gd name="connsiteY17217" fmla="*/ 6299229 h 6839191"/>
              <a:gd name="connsiteX17218" fmla="*/ 10133468 w 12192439"/>
              <a:gd name="connsiteY17218" fmla="*/ 6298637 h 6839191"/>
              <a:gd name="connsiteX17219" fmla="*/ 10134411 w 12192439"/>
              <a:gd name="connsiteY17219" fmla="*/ 6298637 h 6839191"/>
              <a:gd name="connsiteX17220" fmla="*/ 10152665 w 12192439"/>
              <a:gd name="connsiteY17220" fmla="*/ 6308575 h 6839191"/>
              <a:gd name="connsiteX17221" fmla="*/ 10115981 w 12192439"/>
              <a:gd name="connsiteY17221" fmla="*/ 6308202 h 6839191"/>
              <a:gd name="connsiteX17222" fmla="*/ 10090860 w 12192439"/>
              <a:gd name="connsiteY17222" fmla="*/ 6296355 h 6839191"/>
              <a:gd name="connsiteX17223" fmla="*/ 10071794 w 12192439"/>
              <a:gd name="connsiteY17223" fmla="*/ 6287097 h 6839191"/>
              <a:gd name="connsiteX17224" fmla="*/ 10105472 w 12192439"/>
              <a:gd name="connsiteY17224" fmla="*/ 6285736 h 6839191"/>
              <a:gd name="connsiteX17225" fmla="*/ 10110957 w 12192439"/>
              <a:gd name="connsiteY17225" fmla="*/ 6285516 h 6839191"/>
              <a:gd name="connsiteX17226" fmla="*/ 10129145 w 12192439"/>
              <a:gd name="connsiteY17226" fmla="*/ 6295741 h 6839191"/>
              <a:gd name="connsiteX17227" fmla="*/ 10090860 w 12192439"/>
              <a:gd name="connsiteY17227" fmla="*/ 6296355 h 6839191"/>
              <a:gd name="connsiteX17228" fmla="*/ 10105363 w 12192439"/>
              <a:gd name="connsiteY17228" fmla="*/ 6282665 h 6839191"/>
              <a:gd name="connsiteX17229" fmla="*/ 10066046 w 12192439"/>
              <a:gd name="connsiteY17229" fmla="*/ 6284266 h 6839191"/>
              <a:gd name="connsiteX17230" fmla="*/ 10047112 w 12192439"/>
              <a:gd name="connsiteY17230" fmla="*/ 6274766 h 6839191"/>
              <a:gd name="connsiteX17231" fmla="*/ 10063830 w 12192439"/>
              <a:gd name="connsiteY17231" fmla="*/ 6273713 h 6839191"/>
              <a:gd name="connsiteX17232" fmla="*/ 10077499 w 12192439"/>
              <a:gd name="connsiteY17232" fmla="*/ 6272836 h 6839191"/>
              <a:gd name="connsiteX17233" fmla="*/ 10087832 w 12192439"/>
              <a:gd name="connsiteY17233" fmla="*/ 6272155 h 6839191"/>
              <a:gd name="connsiteX17234" fmla="*/ 10105911 w 12192439"/>
              <a:gd name="connsiteY17234" fmla="*/ 6282643 h 6839191"/>
              <a:gd name="connsiteX17235" fmla="*/ 10105363 w 12192439"/>
              <a:gd name="connsiteY17235" fmla="*/ 6282665 h 6839191"/>
              <a:gd name="connsiteX17236" fmla="*/ 10077302 w 12192439"/>
              <a:gd name="connsiteY17236" fmla="*/ 6269676 h 6839191"/>
              <a:gd name="connsiteX17237" fmla="*/ 10063611 w 12192439"/>
              <a:gd name="connsiteY17237" fmla="*/ 6270532 h 6839191"/>
              <a:gd name="connsiteX17238" fmla="*/ 10041605 w 12192439"/>
              <a:gd name="connsiteY17238" fmla="*/ 6271936 h 6839191"/>
              <a:gd name="connsiteX17239" fmla="*/ 10022869 w 12192439"/>
              <a:gd name="connsiteY17239" fmla="*/ 6262195 h 6839191"/>
              <a:gd name="connsiteX17240" fmla="*/ 10049504 w 12192439"/>
              <a:gd name="connsiteY17240" fmla="*/ 6259935 h 6839191"/>
              <a:gd name="connsiteX17241" fmla="*/ 10065059 w 12192439"/>
              <a:gd name="connsiteY17241" fmla="*/ 6258575 h 6839191"/>
              <a:gd name="connsiteX17242" fmla="*/ 10082962 w 12192439"/>
              <a:gd name="connsiteY17242" fmla="*/ 6269303 h 6839191"/>
              <a:gd name="connsiteX17243" fmla="*/ 10077302 w 12192439"/>
              <a:gd name="connsiteY17243" fmla="*/ 6269676 h 6839191"/>
              <a:gd name="connsiteX17244" fmla="*/ 10049240 w 12192439"/>
              <a:gd name="connsiteY17244" fmla="*/ 6256688 h 6839191"/>
              <a:gd name="connsiteX17245" fmla="*/ 10018085 w 12192439"/>
              <a:gd name="connsiteY17245" fmla="*/ 6259320 h 6839191"/>
              <a:gd name="connsiteX17246" fmla="*/ 10017537 w 12192439"/>
              <a:gd name="connsiteY17246" fmla="*/ 6259364 h 6839191"/>
              <a:gd name="connsiteX17247" fmla="*/ 9998998 w 12192439"/>
              <a:gd name="connsiteY17247" fmla="*/ 6249403 h 6839191"/>
              <a:gd name="connsiteX17248" fmla="*/ 10021530 w 12192439"/>
              <a:gd name="connsiteY17248" fmla="*/ 6247034 h 6839191"/>
              <a:gd name="connsiteX17249" fmla="*/ 10042636 w 12192439"/>
              <a:gd name="connsiteY17249" fmla="*/ 6244774 h 6839191"/>
              <a:gd name="connsiteX17250" fmla="*/ 10060342 w 12192439"/>
              <a:gd name="connsiteY17250" fmla="*/ 6255722 h 6839191"/>
              <a:gd name="connsiteX17251" fmla="*/ 10049240 w 12192439"/>
              <a:gd name="connsiteY17251" fmla="*/ 6256688 h 6839191"/>
              <a:gd name="connsiteX17252" fmla="*/ 10021179 w 12192439"/>
              <a:gd name="connsiteY17252" fmla="*/ 6243677 h 6839191"/>
              <a:gd name="connsiteX17253" fmla="*/ 9993820 w 12192439"/>
              <a:gd name="connsiteY17253" fmla="*/ 6246573 h 6839191"/>
              <a:gd name="connsiteX17254" fmla="*/ 9975543 w 12192439"/>
              <a:gd name="connsiteY17254" fmla="*/ 6236371 h 6839191"/>
              <a:gd name="connsiteX17255" fmla="*/ 9993535 w 12192439"/>
              <a:gd name="connsiteY17255" fmla="*/ 6234133 h 6839191"/>
              <a:gd name="connsiteX17256" fmla="*/ 10020564 w 12192439"/>
              <a:gd name="connsiteY17256" fmla="*/ 6230711 h 6839191"/>
              <a:gd name="connsiteX17257" fmla="*/ 10038051 w 12192439"/>
              <a:gd name="connsiteY17257" fmla="*/ 6241878 h 6839191"/>
              <a:gd name="connsiteX17258" fmla="*/ 10021179 w 12192439"/>
              <a:gd name="connsiteY17258" fmla="*/ 6243677 h 6839191"/>
              <a:gd name="connsiteX17259" fmla="*/ 9993118 w 12192439"/>
              <a:gd name="connsiteY17259" fmla="*/ 6230689 h 6839191"/>
              <a:gd name="connsiteX17260" fmla="*/ 9970498 w 12192439"/>
              <a:gd name="connsiteY17260" fmla="*/ 6233519 h 6839191"/>
              <a:gd name="connsiteX17261" fmla="*/ 9952464 w 12192439"/>
              <a:gd name="connsiteY17261" fmla="*/ 6223097 h 6839191"/>
              <a:gd name="connsiteX17262" fmla="*/ 9965561 w 12192439"/>
              <a:gd name="connsiteY17262" fmla="*/ 6221211 h 6839191"/>
              <a:gd name="connsiteX17263" fmla="*/ 9998844 w 12192439"/>
              <a:gd name="connsiteY17263" fmla="*/ 6216406 h 6839191"/>
              <a:gd name="connsiteX17264" fmla="*/ 10016089 w 12192439"/>
              <a:gd name="connsiteY17264" fmla="*/ 6227793 h 6839191"/>
              <a:gd name="connsiteX17265" fmla="*/ 9993118 w 12192439"/>
              <a:gd name="connsiteY17265" fmla="*/ 6230689 h 6839191"/>
              <a:gd name="connsiteX17266" fmla="*/ 9965057 w 12192439"/>
              <a:gd name="connsiteY17266" fmla="*/ 6217700 h 6839191"/>
              <a:gd name="connsiteX17267" fmla="*/ 9947549 w 12192439"/>
              <a:gd name="connsiteY17267" fmla="*/ 6220202 h 6839191"/>
              <a:gd name="connsiteX17268" fmla="*/ 9929777 w 12192439"/>
              <a:gd name="connsiteY17268" fmla="*/ 6209561 h 6839191"/>
              <a:gd name="connsiteX17269" fmla="*/ 9937566 w 12192439"/>
              <a:gd name="connsiteY17269" fmla="*/ 6208310 h 6839191"/>
              <a:gd name="connsiteX17270" fmla="*/ 9977519 w 12192439"/>
              <a:gd name="connsiteY17270" fmla="*/ 6201838 h 6839191"/>
              <a:gd name="connsiteX17271" fmla="*/ 9994478 w 12192439"/>
              <a:gd name="connsiteY17271" fmla="*/ 6213444 h 6839191"/>
              <a:gd name="connsiteX17272" fmla="*/ 9965057 w 12192439"/>
              <a:gd name="connsiteY17272" fmla="*/ 6217700 h 6839191"/>
              <a:gd name="connsiteX17273" fmla="*/ 9936995 w 12192439"/>
              <a:gd name="connsiteY17273" fmla="*/ 6204712 h 6839191"/>
              <a:gd name="connsiteX17274" fmla="*/ 9924972 w 12192439"/>
              <a:gd name="connsiteY17274" fmla="*/ 6206643 h 6839191"/>
              <a:gd name="connsiteX17275" fmla="*/ 9907487 w 12192439"/>
              <a:gd name="connsiteY17275" fmla="*/ 6195782 h 6839191"/>
              <a:gd name="connsiteX17276" fmla="*/ 9909593 w 12192439"/>
              <a:gd name="connsiteY17276" fmla="*/ 6195410 h 6839191"/>
              <a:gd name="connsiteX17277" fmla="*/ 9956522 w 12192439"/>
              <a:gd name="connsiteY17277" fmla="*/ 6187028 h 6839191"/>
              <a:gd name="connsiteX17278" fmla="*/ 9973196 w 12192439"/>
              <a:gd name="connsiteY17278" fmla="*/ 6198854 h 6839191"/>
              <a:gd name="connsiteX17279" fmla="*/ 9936995 w 12192439"/>
              <a:gd name="connsiteY17279" fmla="*/ 6204712 h 6839191"/>
              <a:gd name="connsiteX17280" fmla="*/ 9908934 w 12192439"/>
              <a:gd name="connsiteY17280" fmla="*/ 6191723 h 6839191"/>
              <a:gd name="connsiteX17281" fmla="*/ 9902792 w 12192439"/>
              <a:gd name="connsiteY17281" fmla="*/ 6192799 h 6839191"/>
              <a:gd name="connsiteX17282" fmla="*/ 9885590 w 12192439"/>
              <a:gd name="connsiteY17282" fmla="*/ 6181719 h 6839191"/>
              <a:gd name="connsiteX17283" fmla="*/ 9935898 w 12192439"/>
              <a:gd name="connsiteY17283" fmla="*/ 6171956 h 6839191"/>
              <a:gd name="connsiteX17284" fmla="*/ 9952288 w 12192439"/>
              <a:gd name="connsiteY17284" fmla="*/ 6183979 h 6839191"/>
              <a:gd name="connsiteX17285" fmla="*/ 9908934 w 12192439"/>
              <a:gd name="connsiteY17285" fmla="*/ 6191723 h 6839191"/>
              <a:gd name="connsiteX17286" fmla="*/ 9881005 w 12192439"/>
              <a:gd name="connsiteY17286" fmla="*/ 6178713 h 6839191"/>
              <a:gd name="connsiteX17287" fmla="*/ 9864089 w 12192439"/>
              <a:gd name="connsiteY17287" fmla="*/ 6167414 h 6839191"/>
              <a:gd name="connsiteX17288" fmla="*/ 9915648 w 12192439"/>
              <a:gd name="connsiteY17288" fmla="*/ 6156641 h 6839191"/>
              <a:gd name="connsiteX17289" fmla="*/ 9931730 w 12192439"/>
              <a:gd name="connsiteY17289" fmla="*/ 6168862 h 6839191"/>
              <a:gd name="connsiteX17290" fmla="*/ 9881005 w 12192439"/>
              <a:gd name="connsiteY17290" fmla="*/ 6178713 h 6839191"/>
              <a:gd name="connsiteX17291" fmla="*/ 9859592 w 12192439"/>
              <a:gd name="connsiteY17291" fmla="*/ 6164320 h 6839191"/>
              <a:gd name="connsiteX17292" fmla="*/ 9843005 w 12192439"/>
              <a:gd name="connsiteY17292" fmla="*/ 6152802 h 6839191"/>
              <a:gd name="connsiteX17293" fmla="*/ 9895749 w 12192439"/>
              <a:gd name="connsiteY17293" fmla="*/ 6141021 h 6839191"/>
              <a:gd name="connsiteX17294" fmla="*/ 9911545 w 12192439"/>
              <a:gd name="connsiteY17294" fmla="*/ 6153460 h 6839191"/>
              <a:gd name="connsiteX17295" fmla="*/ 9859592 w 12192439"/>
              <a:gd name="connsiteY17295" fmla="*/ 6164320 h 6839191"/>
              <a:gd name="connsiteX17296" fmla="*/ 9838573 w 12192439"/>
              <a:gd name="connsiteY17296" fmla="*/ 6149665 h 6839191"/>
              <a:gd name="connsiteX17297" fmla="*/ 9822316 w 12192439"/>
              <a:gd name="connsiteY17297" fmla="*/ 6137949 h 6839191"/>
              <a:gd name="connsiteX17298" fmla="*/ 9876223 w 12192439"/>
              <a:gd name="connsiteY17298" fmla="*/ 6125136 h 6839191"/>
              <a:gd name="connsiteX17299" fmla="*/ 9891734 w 12192439"/>
              <a:gd name="connsiteY17299" fmla="*/ 6137795 h 6839191"/>
              <a:gd name="connsiteX17300" fmla="*/ 9838573 w 12192439"/>
              <a:gd name="connsiteY17300" fmla="*/ 6149665 h 6839191"/>
              <a:gd name="connsiteX17301" fmla="*/ 9817950 w 12192439"/>
              <a:gd name="connsiteY17301" fmla="*/ 6134724 h 6839191"/>
              <a:gd name="connsiteX17302" fmla="*/ 9802021 w 12192439"/>
              <a:gd name="connsiteY17302" fmla="*/ 6122788 h 6839191"/>
              <a:gd name="connsiteX17303" fmla="*/ 9857068 w 12192439"/>
              <a:gd name="connsiteY17303" fmla="*/ 6108988 h 6839191"/>
              <a:gd name="connsiteX17304" fmla="*/ 9872251 w 12192439"/>
              <a:gd name="connsiteY17304" fmla="*/ 6121845 h 6839191"/>
              <a:gd name="connsiteX17305" fmla="*/ 9817950 w 12192439"/>
              <a:gd name="connsiteY17305" fmla="*/ 6134724 h 6839191"/>
              <a:gd name="connsiteX17306" fmla="*/ 9797700 w 12192439"/>
              <a:gd name="connsiteY17306" fmla="*/ 6119519 h 6839191"/>
              <a:gd name="connsiteX17307" fmla="*/ 9782034 w 12192439"/>
              <a:gd name="connsiteY17307" fmla="*/ 6107299 h 6839191"/>
              <a:gd name="connsiteX17308" fmla="*/ 9838157 w 12192439"/>
              <a:gd name="connsiteY17308" fmla="*/ 6092402 h 6839191"/>
              <a:gd name="connsiteX17309" fmla="*/ 9853163 w 12192439"/>
              <a:gd name="connsiteY17309" fmla="*/ 6105609 h 6839191"/>
              <a:gd name="connsiteX17310" fmla="*/ 9797700 w 12192439"/>
              <a:gd name="connsiteY17310" fmla="*/ 6119519 h 6839191"/>
              <a:gd name="connsiteX17311" fmla="*/ 9777799 w 12192439"/>
              <a:gd name="connsiteY17311" fmla="*/ 6103942 h 6839191"/>
              <a:gd name="connsiteX17312" fmla="*/ 9762508 w 12192439"/>
              <a:gd name="connsiteY17312" fmla="*/ 6091590 h 6839191"/>
              <a:gd name="connsiteX17313" fmla="*/ 9819770 w 12192439"/>
              <a:gd name="connsiteY17313" fmla="*/ 6075705 h 6839191"/>
              <a:gd name="connsiteX17314" fmla="*/ 9834317 w 12192439"/>
              <a:gd name="connsiteY17314" fmla="*/ 6088957 h 6839191"/>
              <a:gd name="connsiteX17315" fmla="*/ 9777799 w 12192439"/>
              <a:gd name="connsiteY17315" fmla="*/ 6103942 h 6839191"/>
              <a:gd name="connsiteX17316" fmla="*/ 9758361 w 12192439"/>
              <a:gd name="connsiteY17316" fmla="*/ 6088145 h 6839191"/>
              <a:gd name="connsiteX17317" fmla="*/ 9743398 w 12192439"/>
              <a:gd name="connsiteY17317" fmla="*/ 6075574 h 6839191"/>
              <a:gd name="connsiteX17318" fmla="*/ 9801780 w 12192439"/>
              <a:gd name="connsiteY17318" fmla="*/ 6058702 h 6839191"/>
              <a:gd name="connsiteX17319" fmla="*/ 9815975 w 12192439"/>
              <a:gd name="connsiteY17319" fmla="*/ 6072173 h 6839191"/>
              <a:gd name="connsiteX17320" fmla="*/ 9758361 w 12192439"/>
              <a:gd name="connsiteY17320" fmla="*/ 6088145 h 6839191"/>
              <a:gd name="connsiteX17321" fmla="*/ 9739295 w 12192439"/>
              <a:gd name="connsiteY17321" fmla="*/ 6072042 h 6839191"/>
              <a:gd name="connsiteX17322" fmla="*/ 9724662 w 12192439"/>
              <a:gd name="connsiteY17322" fmla="*/ 6059272 h 6839191"/>
              <a:gd name="connsiteX17323" fmla="*/ 9784140 w 12192439"/>
              <a:gd name="connsiteY17323" fmla="*/ 6041435 h 6839191"/>
              <a:gd name="connsiteX17324" fmla="*/ 9798006 w 12192439"/>
              <a:gd name="connsiteY17324" fmla="*/ 6055082 h 6839191"/>
              <a:gd name="connsiteX17325" fmla="*/ 9739295 w 12192439"/>
              <a:gd name="connsiteY17325" fmla="*/ 6072042 h 6839191"/>
              <a:gd name="connsiteX17326" fmla="*/ 9720624 w 12192439"/>
              <a:gd name="connsiteY17326" fmla="*/ 6055675 h 6839191"/>
              <a:gd name="connsiteX17327" fmla="*/ 9706319 w 12192439"/>
              <a:gd name="connsiteY17327" fmla="*/ 6042708 h 6839191"/>
              <a:gd name="connsiteX17328" fmla="*/ 9766917 w 12192439"/>
              <a:gd name="connsiteY17328" fmla="*/ 6023883 h 6839191"/>
              <a:gd name="connsiteX17329" fmla="*/ 9780454 w 12192439"/>
              <a:gd name="connsiteY17329" fmla="*/ 6037727 h 6839191"/>
              <a:gd name="connsiteX17330" fmla="*/ 9720624 w 12192439"/>
              <a:gd name="connsiteY17330" fmla="*/ 6055675 h 6839191"/>
              <a:gd name="connsiteX17331" fmla="*/ 9684402 w 12192439"/>
              <a:gd name="connsiteY17331" fmla="*/ 6022041 h 6839191"/>
              <a:gd name="connsiteX17332" fmla="*/ 9671479 w 12192439"/>
              <a:gd name="connsiteY17332" fmla="*/ 6009666 h 6839191"/>
              <a:gd name="connsiteX17333" fmla="*/ 9670514 w 12192439"/>
              <a:gd name="connsiteY17333" fmla="*/ 6008745 h 6839191"/>
              <a:gd name="connsiteX17334" fmla="*/ 9733327 w 12192439"/>
              <a:gd name="connsiteY17334" fmla="*/ 5987990 h 6839191"/>
              <a:gd name="connsiteX17335" fmla="*/ 9746447 w 12192439"/>
              <a:gd name="connsiteY17335" fmla="*/ 6002163 h 6839191"/>
              <a:gd name="connsiteX17336" fmla="*/ 9684402 w 12192439"/>
              <a:gd name="connsiteY17336" fmla="*/ 6022041 h 6839191"/>
              <a:gd name="connsiteX17337" fmla="*/ 9666498 w 12192439"/>
              <a:gd name="connsiteY17337" fmla="*/ 6004905 h 6839191"/>
              <a:gd name="connsiteX17338" fmla="*/ 9652589 w 12192439"/>
              <a:gd name="connsiteY17338" fmla="*/ 5991522 h 6839191"/>
              <a:gd name="connsiteX17339" fmla="*/ 9716697 w 12192439"/>
              <a:gd name="connsiteY17339" fmla="*/ 5969758 h 6839191"/>
              <a:gd name="connsiteX17340" fmla="*/ 9729707 w 12192439"/>
              <a:gd name="connsiteY17340" fmla="*/ 5984040 h 6839191"/>
              <a:gd name="connsiteX17341" fmla="*/ 9666498 w 12192439"/>
              <a:gd name="connsiteY17341" fmla="*/ 6004905 h 6839191"/>
              <a:gd name="connsiteX17342" fmla="*/ 9648552 w 12192439"/>
              <a:gd name="connsiteY17342" fmla="*/ 5987617 h 6839191"/>
              <a:gd name="connsiteX17343" fmla="*/ 9634840 w 12192439"/>
              <a:gd name="connsiteY17343" fmla="*/ 5974102 h 6839191"/>
              <a:gd name="connsiteX17344" fmla="*/ 9700352 w 12192439"/>
              <a:gd name="connsiteY17344" fmla="*/ 5951262 h 6839191"/>
              <a:gd name="connsiteX17345" fmla="*/ 9713077 w 12192439"/>
              <a:gd name="connsiteY17345" fmla="*/ 5965699 h 6839191"/>
              <a:gd name="connsiteX17346" fmla="*/ 9648552 w 12192439"/>
              <a:gd name="connsiteY17346" fmla="*/ 5987617 h 6839191"/>
              <a:gd name="connsiteX17347" fmla="*/ 9630846 w 12192439"/>
              <a:gd name="connsiteY17347" fmla="*/ 5970087 h 6839191"/>
              <a:gd name="connsiteX17348" fmla="*/ 9617529 w 12192439"/>
              <a:gd name="connsiteY17348" fmla="*/ 5956375 h 6839191"/>
              <a:gd name="connsiteX17349" fmla="*/ 9684402 w 12192439"/>
              <a:gd name="connsiteY17349" fmla="*/ 5932482 h 6839191"/>
              <a:gd name="connsiteX17350" fmla="*/ 9696754 w 12192439"/>
              <a:gd name="connsiteY17350" fmla="*/ 5947115 h 6839191"/>
              <a:gd name="connsiteX17351" fmla="*/ 9630846 w 12192439"/>
              <a:gd name="connsiteY17351" fmla="*/ 5970087 h 6839191"/>
              <a:gd name="connsiteX17352" fmla="*/ 9374545 w 12192439"/>
              <a:gd name="connsiteY17352" fmla="*/ 4464593 h 6839191"/>
              <a:gd name="connsiteX17353" fmla="*/ 9369323 w 12192439"/>
              <a:gd name="connsiteY17353" fmla="*/ 4448533 h 6839191"/>
              <a:gd name="connsiteX17354" fmla="*/ 9377199 w 12192439"/>
              <a:gd name="connsiteY17354" fmla="*/ 4461719 h 6839191"/>
              <a:gd name="connsiteX17355" fmla="*/ 9383715 w 12192439"/>
              <a:gd name="connsiteY17355" fmla="*/ 4477033 h 6839191"/>
              <a:gd name="connsiteX17356" fmla="*/ 9374545 w 12192439"/>
              <a:gd name="connsiteY17356" fmla="*/ 4464593 h 6839191"/>
              <a:gd name="connsiteX17357" fmla="*/ 9370858 w 12192439"/>
              <a:gd name="connsiteY17357" fmla="*/ 4459700 h 6839191"/>
              <a:gd name="connsiteX17358" fmla="*/ 9359888 w 12192439"/>
              <a:gd name="connsiteY17358" fmla="*/ 4445703 h 6839191"/>
              <a:gd name="connsiteX17359" fmla="*/ 9354930 w 12192439"/>
              <a:gd name="connsiteY17359" fmla="*/ 4425496 h 6839191"/>
              <a:gd name="connsiteX17360" fmla="*/ 9364475 w 12192439"/>
              <a:gd name="connsiteY17360" fmla="*/ 4440547 h 6839191"/>
              <a:gd name="connsiteX17361" fmla="*/ 9370858 w 12192439"/>
              <a:gd name="connsiteY17361" fmla="*/ 4459700 h 6839191"/>
              <a:gd name="connsiteX17362" fmla="*/ 9353373 w 12192439"/>
              <a:gd name="connsiteY17362" fmla="*/ 4419419 h 6839191"/>
              <a:gd name="connsiteX17363" fmla="*/ 9348787 w 12192439"/>
              <a:gd name="connsiteY17363" fmla="*/ 4402284 h 6839191"/>
              <a:gd name="connsiteX17364" fmla="*/ 9355456 w 12192439"/>
              <a:gd name="connsiteY17364" fmla="*/ 4415272 h 6839191"/>
              <a:gd name="connsiteX17365" fmla="*/ 9361622 w 12192439"/>
              <a:gd name="connsiteY17365" fmla="*/ 4432298 h 6839191"/>
              <a:gd name="connsiteX17366" fmla="*/ 9353373 w 12192439"/>
              <a:gd name="connsiteY17366" fmla="*/ 4419419 h 6839191"/>
              <a:gd name="connsiteX17367" fmla="*/ 9349950 w 12192439"/>
              <a:gd name="connsiteY17367" fmla="*/ 4414395 h 6839191"/>
              <a:gd name="connsiteX17368" fmla="*/ 9339792 w 12192439"/>
              <a:gd name="connsiteY17368" fmla="*/ 4399476 h 6839191"/>
              <a:gd name="connsiteX17369" fmla="*/ 9335689 w 12192439"/>
              <a:gd name="connsiteY17369" fmla="*/ 4378106 h 6839191"/>
              <a:gd name="connsiteX17370" fmla="*/ 9344421 w 12192439"/>
              <a:gd name="connsiteY17370" fmla="*/ 4394035 h 6839191"/>
              <a:gd name="connsiteX17371" fmla="*/ 9349950 w 12192439"/>
              <a:gd name="connsiteY17371" fmla="*/ 4414395 h 6839191"/>
              <a:gd name="connsiteX17372" fmla="*/ 9334460 w 12192439"/>
              <a:gd name="connsiteY17372" fmla="*/ 4372095 h 6839191"/>
              <a:gd name="connsiteX17373" fmla="*/ 9330884 w 12192439"/>
              <a:gd name="connsiteY17373" fmla="*/ 4355025 h 6839191"/>
              <a:gd name="connsiteX17374" fmla="*/ 9337400 w 12192439"/>
              <a:gd name="connsiteY17374" fmla="*/ 4369945 h 6839191"/>
              <a:gd name="connsiteX17375" fmla="*/ 9342029 w 12192439"/>
              <a:gd name="connsiteY17375" fmla="*/ 4385566 h 6839191"/>
              <a:gd name="connsiteX17376" fmla="*/ 9334460 w 12192439"/>
              <a:gd name="connsiteY17376" fmla="*/ 4372095 h 6839191"/>
              <a:gd name="connsiteX17377" fmla="*/ 9330906 w 12192439"/>
              <a:gd name="connsiteY17377" fmla="*/ 4365886 h 6839191"/>
              <a:gd name="connsiteX17378" fmla="*/ 9322218 w 12192439"/>
              <a:gd name="connsiteY17378" fmla="*/ 4351340 h 6839191"/>
              <a:gd name="connsiteX17379" fmla="*/ 9319212 w 12192439"/>
              <a:gd name="connsiteY17379" fmla="*/ 4329904 h 6839191"/>
              <a:gd name="connsiteX17380" fmla="*/ 9326365 w 12192439"/>
              <a:gd name="connsiteY17380" fmla="*/ 4345086 h 6839191"/>
              <a:gd name="connsiteX17381" fmla="*/ 9330906 w 12192439"/>
              <a:gd name="connsiteY17381" fmla="*/ 4365886 h 6839191"/>
              <a:gd name="connsiteX17382" fmla="*/ 9318203 w 12192439"/>
              <a:gd name="connsiteY17382" fmla="*/ 4322949 h 6839191"/>
              <a:gd name="connsiteX17383" fmla="*/ 9315284 w 12192439"/>
              <a:gd name="connsiteY17383" fmla="*/ 4304388 h 6839191"/>
              <a:gd name="connsiteX17384" fmla="*/ 9319190 w 12192439"/>
              <a:gd name="connsiteY17384" fmla="*/ 4314963 h 6839191"/>
              <a:gd name="connsiteX17385" fmla="*/ 9324083 w 12192439"/>
              <a:gd name="connsiteY17385" fmla="*/ 4335148 h 6839191"/>
              <a:gd name="connsiteX17386" fmla="*/ 9318203 w 12192439"/>
              <a:gd name="connsiteY17386" fmla="*/ 4322949 h 6839191"/>
              <a:gd name="connsiteX17387" fmla="*/ 9314604 w 12192439"/>
              <a:gd name="connsiteY17387" fmla="*/ 4315709 h 6839191"/>
              <a:gd name="connsiteX17388" fmla="*/ 9306904 w 12192439"/>
              <a:gd name="connsiteY17388" fmla="*/ 4300724 h 6839191"/>
              <a:gd name="connsiteX17389" fmla="*/ 9304798 w 12192439"/>
              <a:gd name="connsiteY17389" fmla="*/ 4277599 h 6839191"/>
              <a:gd name="connsiteX17390" fmla="*/ 9310831 w 12192439"/>
              <a:gd name="connsiteY17390" fmla="*/ 4292672 h 6839191"/>
              <a:gd name="connsiteX17391" fmla="*/ 9314604 w 12192439"/>
              <a:gd name="connsiteY17391" fmla="*/ 4315709 h 6839191"/>
              <a:gd name="connsiteX17392" fmla="*/ 9304183 w 12192439"/>
              <a:gd name="connsiteY17392" fmla="*/ 4271390 h 6839191"/>
              <a:gd name="connsiteX17393" fmla="*/ 9302472 w 12192439"/>
              <a:gd name="connsiteY17393" fmla="*/ 4255199 h 6839191"/>
              <a:gd name="connsiteX17394" fmla="*/ 9306334 w 12192439"/>
              <a:gd name="connsiteY17394" fmla="*/ 4267990 h 6839191"/>
              <a:gd name="connsiteX17395" fmla="*/ 9309273 w 12192439"/>
              <a:gd name="connsiteY17395" fmla="*/ 4283830 h 6839191"/>
              <a:gd name="connsiteX17396" fmla="*/ 9304183 w 12192439"/>
              <a:gd name="connsiteY17396" fmla="*/ 4271390 h 6839191"/>
              <a:gd name="connsiteX17397" fmla="*/ 9300980 w 12192439"/>
              <a:gd name="connsiteY17397" fmla="*/ 4263799 h 6839191"/>
              <a:gd name="connsiteX17398" fmla="*/ 9294288 w 12192439"/>
              <a:gd name="connsiteY17398" fmla="*/ 4248573 h 6839191"/>
              <a:gd name="connsiteX17399" fmla="*/ 9293344 w 12192439"/>
              <a:gd name="connsiteY17399" fmla="*/ 4227291 h 6839191"/>
              <a:gd name="connsiteX17400" fmla="*/ 9298676 w 12192439"/>
              <a:gd name="connsiteY17400" fmla="*/ 4243242 h 6839191"/>
              <a:gd name="connsiteX17401" fmla="*/ 9300980 w 12192439"/>
              <a:gd name="connsiteY17401" fmla="*/ 4263799 h 6839191"/>
              <a:gd name="connsiteX17402" fmla="*/ 9292884 w 12192439"/>
              <a:gd name="connsiteY17402" fmla="*/ 4218428 h 6839191"/>
              <a:gd name="connsiteX17403" fmla="*/ 9291919 w 12192439"/>
              <a:gd name="connsiteY17403" fmla="*/ 4202170 h 6839191"/>
              <a:gd name="connsiteX17404" fmla="*/ 9295034 w 12192439"/>
              <a:gd name="connsiteY17404" fmla="*/ 4214939 h 6839191"/>
              <a:gd name="connsiteX17405" fmla="*/ 9297163 w 12192439"/>
              <a:gd name="connsiteY17405" fmla="*/ 4230955 h 6839191"/>
              <a:gd name="connsiteX17406" fmla="*/ 9292884 w 12192439"/>
              <a:gd name="connsiteY17406" fmla="*/ 4218428 h 6839191"/>
              <a:gd name="connsiteX17407" fmla="*/ 9289900 w 12192439"/>
              <a:gd name="connsiteY17407" fmla="*/ 4210091 h 6839191"/>
              <a:gd name="connsiteX17408" fmla="*/ 9284020 w 12192439"/>
              <a:gd name="connsiteY17408" fmla="*/ 4194206 h 6839191"/>
              <a:gd name="connsiteX17409" fmla="*/ 9283955 w 12192439"/>
              <a:gd name="connsiteY17409" fmla="*/ 4172134 h 6839191"/>
              <a:gd name="connsiteX17410" fmla="*/ 9288518 w 12192439"/>
              <a:gd name="connsiteY17410" fmla="*/ 4188852 h 6839191"/>
              <a:gd name="connsiteX17411" fmla="*/ 9289900 w 12192439"/>
              <a:gd name="connsiteY17411" fmla="*/ 4210091 h 6839191"/>
              <a:gd name="connsiteX17412" fmla="*/ 9283867 w 12192439"/>
              <a:gd name="connsiteY17412" fmla="*/ 4162656 h 6839191"/>
              <a:gd name="connsiteX17413" fmla="*/ 9283559 w 12192439"/>
              <a:gd name="connsiteY17413" fmla="*/ 4145916 h 6839191"/>
              <a:gd name="connsiteX17414" fmla="*/ 9286105 w 12192439"/>
              <a:gd name="connsiteY17414" fmla="*/ 4159212 h 6839191"/>
              <a:gd name="connsiteX17415" fmla="*/ 9287487 w 12192439"/>
              <a:gd name="connsiteY17415" fmla="*/ 4175403 h 6839191"/>
              <a:gd name="connsiteX17416" fmla="*/ 9283867 w 12192439"/>
              <a:gd name="connsiteY17416" fmla="*/ 4162656 h 6839191"/>
              <a:gd name="connsiteX17417" fmla="*/ 9281103 w 12192439"/>
              <a:gd name="connsiteY17417" fmla="*/ 4153419 h 6839191"/>
              <a:gd name="connsiteX17418" fmla="*/ 9276320 w 12192439"/>
              <a:gd name="connsiteY17418" fmla="*/ 4138084 h 6839191"/>
              <a:gd name="connsiteX17419" fmla="*/ 9277153 w 12192439"/>
              <a:gd name="connsiteY17419" fmla="*/ 4115529 h 6839191"/>
              <a:gd name="connsiteX17420" fmla="*/ 9280576 w 12192439"/>
              <a:gd name="connsiteY17420" fmla="*/ 4131282 h 6839191"/>
              <a:gd name="connsiteX17421" fmla="*/ 9281103 w 12192439"/>
              <a:gd name="connsiteY17421" fmla="*/ 4153419 h 6839191"/>
              <a:gd name="connsiteX17422" fmla="*/ 9277417 w 12192439"/>
              <a:gd name="connsiteY17422" fmla="*/ 4106095 h 6839191"/>
              <a:gd name="connsiteX17423" fmla="*/ 9277789 w 12192439"/>
              <a:gd name="connsiteY17423" fmla="*/ 4089311 h 6839191"/>
              <a:gd name="connsiteX17424" fmla="*/ 9279303 w 12192439"/>
              <a:gd name="connsiteY17424" fmla="*/ 4099908 h 6839191"/>
              <a:gd name="connsiteX17425" fmla="*/ 9280115 w 12192439"/>
              <a:gd name="connsiteY17425" fmla="*/ 4117789 h 6839191"/>
              <a:gd name="connsiteX17426" fmla="*/ 9277417 w 12192439"/>
              <a:gd name="connsiteY17426" fmla="*/ 4106095 h 6839191"/>
              <a:gd name="connsiteX17427" fmla="*/ 9275376 w 12192439"/>
              <a:gd name="connsiteY17427" fmla="*/ 4059056 h 6839191"/>
              <a:gd name="connsiteX17428" fmla="*/ 9273380 w 12192439"/>
              <a:gd name="connsiteY17428" fmla="*/ 4048196 h 6839191"/>
              <a:gd name="connsiteX17429" fmla="*/ 9274257 w 12192439"/>
              <a:gd name="connsiteY17429" fmla="*/ 4032838 h 6839191"/>
              <a:gd name="connsiteX17430" fmla="*/ 9275288 w 12192439"/>
              <a:gd name="connsiteY17430" fmla="*/ 4043259 h 6839191"/>
              <a:gd name="connsiteX17431" fmla="*/ 9275376 w 12192439"/>
              <a:gd name="connsiteY17431" fmla="*/ 4059056 h 6839191"/>
              <a:gd name="connsiteX17432" fmla="*/ 9272941 w 12192439"/>
              <a:gd name="connsiteY17432" fmla="*/ 3999402 h 6839191"/>
              <a:gd name="connsiteX17433" fmla="*/ 9271427 w 12192439"/>
              <a:gd name="connsiteY17433" fmla="*/ 3988541 h 6839191"/>
              <a:gd name="connsiteX17434" fmla="*/ 9272809 w 12192439"/>
              <a:gd name="connsiteY17434" fmla="*/ 3973359 h 6839191"/>
              <a:gd name="connsiteX17435" fmla="*/ 9273424 w 12192439"/>
              <a:gd name="connsiteY17435" fmla="*/ 3983561 h 6839191"/>
              <a:gd name="connsiteX17436" fmla="*/ 9272941 w 12192439"/>
              <a:gd name="connsiteY17436" fmla="*/ 3999402 h 6839191"/>
              <a:gd name="connsiteX17437" fmla="*/ 9272612 w 12192439"/>
              <a:gd name="connsiteY17437" fmla="*/ 3937772 h 6839191"/>
              <a:gd name="connsiteX17438" fmla="*/ 9271647 w 12192439"/>
              <a:gd name="connsiteY17438" fmla="*/ 3928206 h 6839191"/>
              <a:gd name="connsiteX17439" fmla="*/ 9273336 w 12192439"/>
              <a:gd name="connsiteY17439" fmla="*/ 3914121 h 6839191"/>
              <a:gd name="connsiteX17440" fmla="*/ 9273555 w 12192439"/>
              <a:gd name="connsiteY17440" fmla="*/ 3922415 h 6839191"/>
              <a:gd name="connsiteX17441" fmla="*/ 9272612 w 12192439"/>
              <a:gd name="connsiteY17441" fmla="*/ 3937772 h 6839191"/>
              <a:gd name="connsiteX17442" fmla="*/ 9274367 w 12192439"/>
              <a:gd name="connsiteY17442" fmla="*/ 3875902 h 6839191"/>
              <a:gd name="connsiteX17443" fmla="*/ 9273730 w 12192439"/>
              <a:gd name="connsiteY17443" fmla="*/ 3866775 h 6839191"/>
              <a:gd name="connsiteX17444" fmla="*/ 9275705 w 12192439"/>
              <a:gd name="connsiteY17444" fmla="*/ 3853369 h 6839191"/>
              <a:gd name="connsiteX17445" fmla="*/ 9275705 w 12192439"/>
              <a:gd name="connsiteY17445" fmla="*/ 3855322 h 6839191"/>
              <a:gd name="connsiteX17446" fmla="*/ 9275639 w 12192439"/>
              <a:gd name="connsiteY17446" fmla="*/ 3861619 h 6839191"/>
              <a:gd name="connsiteX17447" fmla="*/ 9274367 w 12192439"/>
              <a:gd name="connsiteY17447" fmla="*/ 3875902 h 6839191"/>
              <a:gd name="connsiteX17448" fmla="*/ 9277921 w 12192439"/>
              <a:gd name="connsiteY17448" fmla="*/ 3812825 h 6839191"/>
              <a:gd name="connsiteX17449" fmla="*/ 9277570 w 12192439"/>
              <a:gd name="connsiteY17449" fmla="*/ 3804794 h 6839191"/>
              <a:gd name="connsiteX17450" fmla="*/ 9279720 w 12192439"/>
              <a:gd name="connsiteY17450" fmla="*/ 3792201 h 6839191"/>
              <a:gd name="connsiteX17451" fmla="*/ 9279523 w 12192439"/>
              <a:gd name="connsiteY17451" fmla="*/ 3798871 h 6839191"/>
              <a:gd name="connsiteX17452" fmla="*/ 9277921 w 12192439"/>
              <a:gd name="connsiteY17452" fmla="*/ 3812825 h 6839191"/>
              <a:gd name="connsiteX17453" fmla="*/ 9284876 w 12192439"/>
              <a:gd name="connsiteY17453" fmla="*/ 3737132 h 6839191"/>
              <a:gd name="connsiteX17454" fmla="*/ 9283165 w 12192439"/>
              <a:gd name="connsiteY17454" fmla="*/ 3749396 h 6839191"/>
              <a:gd name="connsiteX17455" fmla="*/ 9283055 w 12192439"/>
              <a:gd name="connsiteY17455" fmla="*/ 3742112 h 6839191"/>
              <a:gd name="connsiteX17456" fmla="*/ 9285315 w 12192439"/>
              <a:gd name="connsiteY17456" fmla="*/ 3730506 h 6839191"/>
              <a:gd name="connsiteX17457" fmla="*/ 9284942 w 12192439"/>
              <a:gd name="connsiteY17457" fmla="*/ 3736605 h 6839191"/>
              <a:gd name="connsiteX17458" fmla="*/ 9284876 w 12192439"/>
              <a:gd name="connsiteY17458" fmla="*/ 3737132 h 6839191"/>
              <a:gd name="connsiteX17459" fmla="*/ 9289922 w 12192439"/>
              <a:gd name="connsiteY17459" fmla="*/ 3685486 h 6839191"/>
              <a:gd name="connsiteX17460" fmla="*/ 9289988 w 12192439"/>
              <a:gd name="connsiteY17460" fmla="*/ 3679123 h 6839191"/>
              <a:gd name="connsiteX17461" fmla="*/ 9292291 w 12192439"/>
              <a:gd name="connsiteY17461" fmla="*/ 3668241 h 6839191"/>
              <a:gd name="connsiteX17462" fmla="*/ 9291875 w 12192439"/>
              <a:gd name="connsiteY17462" fmla="*/ 3673111 h 6839191"/>
              <a:gd name="connsiteX17463" fmla="*/ 9289922 w 12192439"/>
              <a:gd name="connsiteY17463" fmla="*/ 3685486 h 6839191"/>
              <a:gd name="connsiteX17464" fmla="*/ 9298084 w 12192439"/>
              <a:gd name="connsiteY17464" fmla="*/ 3621355 h 6839191"/>
              <a:gd name="connsiteX17465" fmla="*/ 9298216 w 12192439"/>
              <a:gd name="connsiteY17465" fmla="*/ 3615892 h 6839191"/>
              <a:gd name="connsiteX17466" fmla="*/ 9300497 w 12192439"/>
              <a:gd name="connsiteY17466" fmla="*/ 3605953 h 6839191"/>
              <a:gd name="connsiteX17467" fmla="*/ 9300169 w 12192439"/>
              <a:gd name="connsiteY17467" fmla="*/ 3609464 h 6839191"/>
              <a:gd name="connsiteX17468" fmla="*/ 9298084 w 12192439"/>
              <a:gd name="connsiteY17468" fmla="*/ 3621355 h 6839191"/>
              <a:gd name="connsiteX17469" fmla="*/ 9307431 w 12192439"/>
              <a:gd name="connsiteY17469" fmla="*/ 3557071 h 6839191"/>
              <a:gd name="connsiteX17470" fmla="*/ 9307628 w 12192439"/>
              <a:gd name="connsiteY17470" fmla="*/ 3552420 h 6839191"/>
              <a:gd name="connsiteX17471" fmla="*/ 9309843 w 12192439"/>
              <a:gd name="connsiteY17471" fmla="*/ 3543512 h 6839191"/>
              <a:gd name="connsiteX17472" fmla="*/ 9309537 w 12192439"/>
              <a:gd name="connsiteY17472" fmla="*/ 3546189 h 6839191"/>
              <a:gd name="connsiteX17473" fmla="*/ 9307431 w 12192439"/>
              <a:gd name="connsiteY17473" fmla="*/ 3557071 h 6839191"/>
              <a:gd name="connsiteX17474" fmla="*/ 9317874 w 12192439"/>
              <a:gd name="connsiteY17474" fmla="*/ 3492721 h 6839191"/>
              <a:gd name="connsiteX17475" fmla="*/ 9318137 w 12192439"/>
              <a:gd name="connsiteY17475" fmla="*/ 3488772 h 6839191"/>
              <a:gd name="connsiteX17476" fmla="*/ 9320243 w 12192439"/>
              <a:gd name="connsiteY17476" fmla="*/ 3480764 h 6839191"/>
              <a:gd name="connsiteX17477" fmla="*/ 9319980 w 12192439"/>
              <a:gd name="connsiteY17477" fmla="*/ 3482695 h 6839191"/>
              <a:gd name="connsiteX17478" fmla="*/ 9317874 w 12192439"/>
              <a:gd name="connsiteY17478" fmla="*/ 3492721 h 6839191"/>
              <a:gd name="connsiteX17479" fmla="*/ 9329304 w 12192439"/>
              <a:gd name="connsiteY17479" fmla="*/ 3428328 h 6839191"/>
              <a:gd name="connsiteX17480" fmla="*/ 9329524 w 12192439"/>
              <a:gd name="connsiteY17480" fmla="*/ 3425278 h 6839191"/>
              <a:gd name="connsiteX17481" fmla="*/ 9331608 w 12192439"/>
              <a:gd name="connsiteY17481" fmla="*/ 3417797 h 6839191"/>
              <a:gd name="connsiteX17482" fmla="*/ 9331477 w 12192439"/>
              <a:gd name="connsiteY17482" fmla="*/ 3418631 h 6839191"/>
              <a:gd name="connsiteX17483" fmla="*/ 9329304 w 12192439"/>
              <a:gd name="connsiteY17483" fmla="*/ 3428328 h 6839191"/>
              <a:gd name="connsiteX17484" fmla="*/ 5889436 w 12192439"/>
              <a:gd name="connsiteY17484" fmla="*/ 3796611 h 6839191"/>
              <a:gd name="connsiteX17485" fmla="*/ 5883117 w 12192439"/>
              <a:gd name="connsiteY17485" fmla="*/ 3798037 h 6839191"/>
              <a:gd name="connsiteX17486" fmla="*/ 5880265 w 12192439"/>
              <a:gd name="connsiteY17486" fmla="*/ 3797752 h 6839191"/>
              <a:gd name="connsiteX17487" fmla="*/ 5888536 w 12192439"/>
              <a:gd name="connsiteY17487" fmla="*/ 3796611 h 6839191"/>
              <a:gd name="connsiteX17488" fmla="*/ 5889436 w 12192439"/>
              <a:gd name="connsiteY17488" fmla="*/ 3796611 h 6839191"/>
              <a:gd name="connsiteX17489" fmla="*/ 5847794 w 12192439"/>
              <a:gd name="connsiteY17489" fmla="*/ 3798783 h 6839191"/>
              <a:gd name="connsiteX17490" fmla="*/ 5838623 w 12192439"/>
              <a:gd name="connsiteY17490" fmla="*/ 3800670 h 6839191"/>
              <a:gd name="connsiteX17491" fmla="*/ 5834301 w 12192439"/>
              <a:gd name="connsiteY17491" fmla="*/ 3799639 h 6839191"/>
              <a:gd name="connsiteX17492" fmla="*/ 5844810 w 12192439"/>
              <a:gd name="connsiteY17492" fmla="*/ 3798542 h 6839191"/>
              <a:gd name="connsiteX17493" fmla="*/ 5847794 w 12192439"/>
              <a:gd name="connsiteY17493" fmla="*/ 3798783 h 6839191"/>
              <a:gd name="connsiteX17494" fmla="*/ 5810211 w 12192439"/>
              <a:gd name="connsiteY17494" fmla="*/ 3798783 h 6839191"/>
              <a:gd name="connsiteX17495" fmla="*/ 5798451 w 12192439"/>
              <a:gd name="connsiteY17495" fmla="*/ 3800560 h 6839191"/>
              <a:gd name="connsiteX17496" fmla="*/ 5794590 w 12192439"/>
              <a:gd name="connsiteY17496" fmla="*/ 3799068 h 6839191"/>
              <a:gd name="connsiteX17497" fmla="*/ 5806284 w 12192439"/>
              <a:gd name="connsiteY17497" fmla="*/ 3798147 h 6839191"/>
              <a:gd name="connsiteX17498" fmla="*/ 5810211 w 12192439"/>
              <a:gd name="connsiteY17498" fmla="*/ 3798783 h 6839191"/>
              <a:gd name="connsiteX17499" fmla="*/ 5774076 w 12192439"/>
              <a:gd name="connsiteY17499" fmla="*/ 3796633 h 6839191"/>
              <a:gd name="connsiteX17500" fmla="*/ 5760342 w 12192439"/>
              <a:gd name="connsiteY17500" fmla="*/ 3797269 h 6839191"/>
              <a:gd name="connsiteX17501" fmla="*/ 5758499 w 12192439"/>
              <a:gd name="connsiteY17501" fmla="*/ 3796260 h 6839191"/>
              <a:gd name="connsiteX17502" fmla="*/ 5769995 w 12192439"/>
              <a:gd name="connsiteY17502" fmla="*/ 3796084 h 6839191"/>
              <a:gd name="connsiteX17503" fmla="*/ 5771685 w 12192439"/>
              <a:gd name="connsiteY17503" fmla="*/ 3796041 h 6839191"/>
              <a:gd name="connsiteX17504" fmla="*/ 5774076 w 12192439"/>
              <a:gd name="connsiteY17504" fmla="*/ 3796633 h 6839191"/>
              <a:gd name="connsiteX17505" fmla="*/ 5674359 w 12192439"/>
              <a:gd name="connsiteY17505" fmla="*/ 3773706 h 6839191"/>
              <a:gd name="connsiteX17506" fmla="*/ 5671069 w 12192439"/>
              <a:gd name="connsiteY17506" fmla="*/ 3772675 h 6839191"/>
              <a:gd name="connsiteX17507" fmla="*/ 5667734 w 12192439"/>
              <a:gd name="connsiteY17507" fmla="*/ 3770459 h 6839191"/>
              <a:gd name="connsiteX17508" fmla="*/ 5671924 w 12192439"/>
              <a:gd name="connsiteY17508" fmla="*/ 3772324 h 6839191"/>
              <a:gd name="connsiteX17509" fmla="*/ 5674359 w 12192439"/>
              <a:gd name="connsiteY17509" fmla="*/ 3773706 h 6839191"/>
              <a:gd name="connsiteX17510" fmla="*/ 5641164 w 12192439"/>
              <a:gd name="connsiteY17510" fmla="*/ 3753521 h 6839191"/>
              <a:gd name="connsiteX17511" fmla="*/ 5635701 w 12192439"/>
              <a:gd name="connsiteY17511" fmla="*/ 3750932 h 6839191"/>
              <a:gd name="connsiteX17512" fmla="*/ 5632344 w 12192439"/>
              <a:gd name="connsiteY17512" fmla="*/ 3746764 h 6839191"/>
              <a:gd name="connsiteX17513" fmla="*/ 5637741 w 12192439"/>
              <a:gd name="connsiteY17513" fmla="*/ 3750362 h 6839191"/>
              <a:gd name="connsiteX17514" fmla="*/ 5641164 w 12192439"/>
              <a:gd name="connsiteY17514" fmla="*/ 3753521 h 6839191"/>
              <a:gd name="connsiteX17515" fmla="*/ 5615867 w 12192439"/>
              <a:gd name="connsiteY17515" fmla="*/ 3731559 h 6839191"/>
              <a:gd name="connsiteX17516" fmla="*/ 5610580 w 12192439"/>
              <a:gd name="connsiteY17516" fmla="*/ 3728312 h 6839191"/>
              <a:gd name="connsiteX17517" fmla="*/ 5607903 w 12192439"/>
              <a:gd name="connsiteY17517" fmla="*/ 3723441 h 6839191"/>
              <a:gd name="connsiteX17518" fmla="*/ 5612686 w 12192439"/>
              <a:gd name="connsiteY17518" fmla="*/ 3727544 h 6839191"/>
              <a:gd name="connsiteX17519" fmla="*/ 5615867 w 12192439"/>
              <a:gd name="connsiteY17519" fmla="*/ 3731559 h 6839191"/>
              <a:gd name="connsiteX17520" fmla="*/ 5595156 w 12192439"/>
              <a:gd name="connsiteY17520" fmla="*/ 3708413 h 6839191"/>
              <a:gd name="connsiteX17521" fmla="*/ 5590439 w 12192439"/>
              <a:gd name="connsiteY17521" fmla="*/ 3704880 h 6839191"/>
              <a:gd name="connsiteX17522" fmla="*/ 5588333 w 12192439"/>
              <a:gd name="connsiteY17522" fmla="*/ 3699725 h 6839191"/>
              <a:gd name="connsiteX17523" fmla="*/ 5592392 w 12192439"/>
              <a:gd name="connsiteY17523" fmla="*/ 3703937 h 6839191"/>
              <a:gd name="connsiteX17524" fmla="*/ 5595156 w 12192439"/>
              <a:gd name="connsiteY17524" fmla="*/ 3708413 h 6839191"/>
              <a:gd name="connsiteX17525" fmla="*/ 5577626 w 12192439"/>
              <a:gd name="connsiteY17525" fmla="*/ 3684454 h 6839191"/>
              <a:gd name="connsiteX17526" fmla="*/ 5573524 w 12192439"/>
              <a:gd name="connsiteY17526" fmla="*/ 3680856 h 6839191"/>
              <a:gd name="connsiteX17527" fmla="*/ 5571856 w 12192439"/>
              <a:gd name="connsiteY17527" fmla="*/ 3675678 h 6839191"/>
              <a:gd name="connsiteX17528" fmla="*/ 5575257 w 12192439"/>
              <a:gd name="connsiteY17528" fmla="*/ 3679803 h 6839191"/>
              <a:gd name="connsiteX17529" fmla="*/ 5577626 w 12192439"/>
              <a:gd name="connsiteY17529" fmla="*/ 3684454 h 6839191"/>
              <a:gd name="connsiteX17530" fmla="*/ 5562466 w 12192439"/>
              <a:gd name="connsiteY17530" fmla="*/ 3660013 h 6839191"/>
              <a:gd name="connsiteX17531" fmla="*/ 5558868 w 12192439"/>
              <a:gd name="connsiteY17531" fmla="*/ 3656415 h 6839191"/>
              <a:gd name="connsiteX17532" fmla="*/ 5557530 w 12192439"/>
              <a:gd name="connsiteY17532" fmla="*/ 3651281 h 6839191"/>
              <a:gd name="connsiteX17533" fmla="*/ 5560447 w 12192439"/>
              <a:gd name="connsiteY17533" fmla="*/ 3655340 h 6839191"/>
              <a:gd name="connsiteX17534" fmla="*/ 5562466 w 12192439"/>
              <a:gd name="connsiteY17534" fmla="*/ 3660013 h 6839191"/>
              <a:gd name="connsiteX17535" fmla="*/ 5548973 w 12192439"/>
              <a:gd name="connsiteY17535" fmla="*/ 3635111 h 6839191"/>
              <a:gd name="connsiteX17536" fmla="*/ 5545813 w 12192439"/>
              <a:gd name="connsiteY17536" fmla="*/ 3631557 h 6839191"/>
              <a:gd name="connsiteX17537" fmla="*/ 5544716 w 12192439"/>
              <a:gd name="connsiteY17537" fmla="*/ 3626533 h 6839191"/>
              <a:gd name="connsiteX17538" fmla="*/ 5547218 w 12192439"/>
              <a:gd name="connsiteY17538" fmla="*/ 3630438 h 6839191"/>
              <a:gd name="connsiteX17539" fmla="*/ 5548973 w 12192439"/>
              <a:gd name="connsiteY17539" fmla="*/ 3635111 h 6839191"/>
              <a:gd name="connsiteX17540" fmla="*/ 5536818 w 12192439"/>
              <a:gd name="connsiteY17540" fmla="*/ 3609881 h 6839191"/>
              <a:gd name="connsiteX17541" fmla="*/ 5533944 w 12192439"/>
              <a:gd name="connsiteY17541" fmla="*/ 3606348 h 6839191"/>
              <a:gd name="connsiteX17542" fmla="*/ 5533022 w 12192439"/>
              <a:gd name="connsiteY17542" fmla="*/ 3601434 h 6839191"/>
              <a:gd name="connsiteX17543" fmla="*/ 5535326 w 12192439"/>
              <a:gd name="connsiteY17543" fmla="*/ 3605383 h 6839191"/>
              <a:gd name="connsiteX17544" fmla="*/ 5536818 w 12192439"/>
              <a:gd name="connsiteY17544" fmla="*/ 3609881 h 6839191"/>
              <a:gd name="connsiteX17545" fmla="*/ 5525607 w 12192439"/>
              <a:gd name="connsiteY17545" fmla="*/ 3584233 h 6839191"/>
              <a:gd name="connsiteX17546" fmla="*/ 5522996 w 12192439"/>
              <a:gd name="connsiteY17546" fmla="*/ 3580810 h 6839191"/>
              <a:gd name="connsiteX17547" fmla="*/ 5522206 w 12192439"/>
              <a:gd name="connsiteY17547" fmla="*/ 3575984 h 6839191"/>
              <a:gd name="connsiteX17548" fmla="*/ 5524159 w 12192439"/>
              <a:gd name="connsiteY17548" fmla="*/ 3579582 h 6839191"/>
              <a:gd name="connsiteX17549" fmla="*/ 5525607 w 12192439"/>
              <a:gd name="connsiteY17549" fmla="*/ 3584233 h 6839191"/>
              <a:gd name="connsiteX17550" fmla="*/ 5515185 w 12192439"/>
              <a:gd name="connsiteY17550" fmla="*/ 3558388 h 6839191"/>
              <a:gd name="connsiteX17551" fmla="*/ 5512750 w 12192439"/>
              <a:gd name="connsiteY17551" fmla="*/ 3554921 h 6839191"/>
              <a:gd name="connsiteX17552" fmla="*/ 5512048 w 12192439"/>
              <a:gd name="connsiteY17552" fmla="*/ 3550160 h 6839191"/>
              <a:gd name="connsiteX17553" fmla="*/ 5513935 w 12192439"/>
              <a:gd name="connsiteY17553" fmla="*/ 3553978 h 6839191"/>
              <a:gd name="connsiteX17554" fmla="*/ 5515185 w 12192439"/>
              <a:gd name="connsiteY17554" fmla="*/ 3558388 h 6839191"/>
              <a:gd name="connsiteX17555" fmla="*/ 5505378 w 12192439"/>
              <a:gd name="connsiteY17555" fmla="*/ 3532235 h 6839191"/>
              <a:gd name="connsiteX17556" fmla="*/ 5503118 w 12192439"/>
              <a:gd name="connsiteY17556" fmla="*/ 3528791 h 6839191"/>
              <a:gd name="connsiteX17557" fmla="*/ 5502460 w 12192439"/>
              <a:gd name="connsiteY17557" fmla="*/ 3524030 h 6839191"/>
              <a:gd name="connsiteX17558" fmla="*/ 5504194 w 12192439"/>
              <a:gd name="connsiteY17558" fmla="*/ 3527782 h 6839191"/>
              <a:gd name="connsiteX17559" fmla="*/ 5505378 w 12192439"/>
              <a:gd name="connsiteY17559" fmla="*/ 3532235 h 6839191"/>
              <a:gd name="connsiteX17560" fmla="*/ 5496076 w 12192439"/>
              <a:gd name="connsiteY17560" fmla="*/ 3505798 h 6839191"/>
              <a:gd name="connsiteX17561" fmla="*/ 5493926 w 12192439"/>
              <a:gd name="connsiteY17561" fmla="*/ 3502309 h 6839191"/>
              <a:gd name="connsiteX17562" fmla="*/ 5493333 w 12192439"/>
              <a:gd name="connsiteY17562" fmla="*/ 3497680 h 6839191"/>
              <a:gd name="connsiteX17563" fmla="*/ 5495001 w 12192439"/>
              <a:gd name="connsiteY17563" fmla="*/ 3501432 h 6839191"/>
              <a:gd name="connsiteX17564" fmla="*/ 5496076 w 12192439"/>
              <a:gd name="connsiteY17564" fmla="*/ 3505798 h 6839191"/>
              <a:gd name="connsiteX17565" fmla="*/ 5487256 w 12192439"/>
              <a:gd name="connsiteY17565" fmla="*/ 3479251 h 6839191"/>
              <a:gd name="connsiteX17566" fmla="*/ 5485194 w 12192439"/>
              <a:gd name="connsiteY17566" fmla="*/ 3475718 h 6839191"/>
              <a:gd name="connsiteX17567" fmla="*/ 5484645 w 12192439"/>
              <a:gd name="connsiteY17567" fmla="*/ 3471089 h 6839191"/>
              <a:gd name="connsiteX17568" fmla="*/ 5486225 w 12192439"/>
              <a:gd name="connsiteY17568" fmla="*/ 3474863 h 6839191"/>
              <a:gd name="connsiteX17569" fmla="*/ 5487256 w 12192439"/>
              <a:gd name="connsiteY17569" fmla="*/ 3479251 h 6839191"/>
              <a:gd name="connsiteX17570" fmla="*/ 5478787 w 12192439"/>
              <a:gd name="connsiteY17570" fmla="*/ 3452506 h 6839191"/>
              <a:gd name="connsiteX17571" fmla="*/ 5476857 w 12192439"/>
              <a:gd name="connsiteY17571" fmla="*/ 3448973 h 6839191"/>
              <a:gd name="connsiteX17572" fmla="*/ 5476308 w 12192439"/>
              <a:gd name="connsiteY17572" fmla="*/ 3444388 h 6839191"/>
              <a:gd name="connsiteX17573" fmla="*/ 5477822 w 12192439"/>
              <a:gd name="connsiteY17573" fmla="*/ 3448162 h 6839191"/>
              <a:gd name="connsiteX17574" fmla="*/ 5478787 w 12192439"/>
              <a:gd name="connsiteY17574" fmla="*/ 3452506 h 6839191"/>
              <a:gd name="connsiteX17575" fmla="*/ 5470669 w 12192439"/>
              <a:gd name="connsiteY17575" fmla="*/ 3425585 h 6839191"/>
              <a:gd name="connsiteX17576" fmla="*/ 5468783 w 12192439"/>
              <a:gd name="connsiteY17576" fmla="*/ 3422031 h 6839191"/>
              <a:gd name="connsiteX17577" fmla="*/ 5468278 w 12192439"/>
              <a:gd name="connsiteY17577" fmla="*/ 3417424 h 6839191"/>
              <a:gd name="connsiteX17578" fmla="*/ 5469770 w 12192439"/>
              <a:gd name="connsiteY17578" fmla="*/ 3421329 h 6839191"/>
              <a:gd name="connsiteX17579" fmla="*/ 5470669 w 12192439"/>
              <a:gd name="connsiteY17579" fmla="*/ 3425585 h 6839191"/>
              <a:gd name="connsiteX17580" fmla="*/ 5462859 w 12192439"/>
              <a:gd name="connsiteY17580" fmla="*/ 3398578 h 6839191"/>
              <a:gd name="connsiteX17581" fmla="*/ 5461038 w 12192439"/>
              <a:gd name="connsiteY17581" fmla="*/ 3394957 h 6839191"/>
              <a:gd name="connsiteX17582" fmla="*/ 5460533 w 12192439"/>
              <a:gd name="connsiteY17582" fmla="*/ 3390350 h 6839191"/>
              <a:gd name="connsiteX17583" fmla="*/ 5461937 w 12192439"/>
              <a:gd name="connsiteY17583" fmla="*/ 3394146 h 6839191"/>
              <a:gd name="connsiteX17584" fmla="*/ 5462859 w 12192439"/>
              <a:gd name="connsiteY17584" fmla="*/ 3398578 h 6839191"/>
              <a:gd name="connsiteX17585" fmla="*/ 5455333 w 12192439"/>
              <a:gd name="connsiteY17585" fmla="*/ 3371482 h 6839191"/>
              <a:gd name="connsiteX17586" fmla="*/ 5453512 w 12192439"/>
              <a:gd name="connsiteY17586" fmla="*/ 3367708 h 6839191"/>
              <a:gd name="connsiteX17587" fmla="*/ 5453052 w 12192439"/>
              <a:gd name="connsiteY17587" fmla="*/ 3363145 h 6839191"/>
              <a:gd name="connsiteX17588" fmla="*/ 5454412 w 12192439"/>
              <a:gd name="connsiteY17588" fmla="*/ 3366940 h 6839191"/>
              <a:gd name="connsiteX17589" fmla="*/ 5455333 w 12192439"/>
              <a:gd name="connsiteY17589" fmla="*/ 3371482 h 6839191"/>
              <a:gd name="connsiteX17590" fmla="*/ 5448181 w 12192439"/>
              <a:gd name="connsiteY17590" fmla="*/ 3344627 h 6839191"/>
              <a:gd name="connsiteX17591" fmla="*/ 5446185 w 12192439"/>
              <a:gd name="connsiteY17591" fmla="*/ 3340283 h 6839191"/>
              <a:gd name="connsiteX17592" fmla="*/ 5445702 w 12192439"/>
              <a:gd name="connsiteY17592" fmla="*/ 3335566 h 6839191"/>
              <a:gd name="connsiteX17593" fmla="*/ 5447369 w 12192439"/>
              <a:gd name="connsiteY17593" fmla="*/ 3340502 h 6839191"/>
              <a:gd name="connsiteX17594" fmla="*/ 5448181 w 12192439"/>
              <a:gd name="connsiteY17594" fmla="*/ 3344627 h 6839191"/>
              <a:gd name="connsiteX17595" fmla="*/ 5441028 w 12192439"/>
              <a:gd name="connsiteY17595" fmla="*/ 3317224 h 6839191"/>
              <a:gd name="connsiteX17596" fmla="*/ 5439054 w 12192439"/>
              <a:gd name="connsiteY17596" fmla="*/ 3312727 h 6839191"/>
              <a:gd name="connsiteX17597" fmla="*/ 5438550 w 12192439"/>
              <a:gd name="connsiteY17597" fmla="*/ 3307659 h 6839191"/>
              <a:gd name="connsiteX17598" fmla="*/ 5440107 w 12192439"/>
              <a:gd name="connsiteY17598" fmla="*/ 3312442 h 6839191"/>
              <a:gd name="connsiteX17599" fmla="*/ 5441028 w 12192439"/>
              <a:gd name="connsiteY17599" fmla="*/ 3317224 h 6839191"/>
              <a:gd name="connsiteX17600" fmla="*/ 5434052 w 12192439"/>
              <a:gd name="connsiteY17600" fmla="*/ 3289602 h 6839191"/>
              <a:gd name="connsiteX17601" fmla="*/ 5432099 w 12192439"/>
              <a:gd name="connsiteY17601" fmla="*/ 3285104 h 6839191"/>
              <a:gd name="connsiteX17602" fmla="*/ 5431594 w 12192439"/>
              <a:gd name="connsiteY17602" fmla="*/ 3279904 h 6839191"/>
              <a:gd name="connsiteX17603" fmla="*/ 5433196 w 12192439"/>
              <a:gd name="connsiteY17603" fmla="*/ 3284929 h 6839191"/>
              <a:gd name="connsiteX17604" fmla="*/ 5434052 w 12192439"/>
              <a:gd name="connsiteY17604" fmla="*/ 3289602 h 6839191"/>
              <a:gd name="connsiteX17605" fmla="*/ 5427272 w 12192439"/>
              <a:gd name="connsiteY17605" fmla="*/ 3262089 h 6839191"/>
              <a:gd name="connsiteX17606" fmla="*/ 5425342 w 12192439"/>
              <a:gd name="connsiteY17606" fmla="*/ 3257438 h 6839191"/>
              <a:gd name="connsiteX17607" fmla="*/ 5424815 w 12192439"/>
              <a:gd name="connsiteY17607" fmla="*/ 3252129 h 6839191"/>
              <a:gd name="connsiteX17608" fmla="*/ 5426417 w 12192439"/>
              <a:gd name="connsiteY17608" fmla="*/ 3257263 h 6839191"/>
              <a:gd name="connsiteX17609" fmla="*/ 5427272 w 12192439"/>
              <a:gd name="connsiteY17609" fmla="*/ 3262089 h 6839191"/>
              <a:gd name="connsiteX17610" fmla="*/ 5420361 w 12192439"/>
              <a:gd name="connsiteY17610" fmla="*/ 3233765 h 6839191"/>
              <a:gd name="connsiteX17611" fmla="*/ 5418672 w 12192439"/>
              <a:gd name="connsiteY17611" fmla="*/ 3229618 h 6839191"/>
              <a:gd name="connsiteX17612" fmla="*/ 5418167 w 12192439"/>
              <a:gd name="connsiteY17612" fmla="*/ 3224243 h 6839191"/>
              <a:gd name="connsiteX17613" fmla="*/ 5419418 w 12192439"/>
              <a:gd name="connsiteY17613" fmla="*/ 3228214 h 6839191"/>
              <a:gd name="connsiteX17614" fmla="*/ 5420361 w 12192439"/>
              <a:gd name="connsiteY17614" fmla="*/ 3233765 h 6839191"/>
              <a:gd name="connsiteX17615" fmla="*/ 5413933 w 12192439"/>
              <a:gd name="connsiteY17615" fmla="*/ 3206186 h 6839191"/>
              <a:gd name="connsiteX17616" fmla="*/ 5413231 w 12192439"/>
              <a:gd name="connsiteY17616" fmla="*/ 3204366 h 6839191"/>
              <a:gd name="connsiteX17617" fmla="*/ 5299428 w 12192439"/>
              <a:gd name="connsiteY17617" fmla="*/ 3060901 h 6839191"/>
              <a:gd name="connsiteX17618" fmla="*/ 5122023 w 12192439"/>
              <a:gd name="connsiteY17618" fmla="*/ 2971847 h 6839191"/>
              <a:gd name="connsiteX17619" fmla="*/ 4735090 w 12192439"/>
              <a:gd name="connsiteY17619" fmla="*/ 2894245 h 6839191"/>
              <a:gd name="connsiteX17620" fmla="*/ 3620500 w 12192439"/>
              <a:gd name="connsiteY17620" fmla="*/ 2848786 h 6839191"/>
              <a:gd name="connsiteX17621" fmla="*/ 3673660 w 12192439"/>
              <a:gd name="connsiteY17621" fmla="*/ 2802427 h 6839191"/>
              <a:gd name="connsiteX17622" fmla="*/ 4726578 w 12192439"/>
              <a:gd name="connsiteY17622" fmla="*/ 2856596 h 6839191"/>
              <a:gd name="connsiteX17623" fmla="*/ 4726951 w 12192439"/>
              <a:gd name="connsiteY17623" fmla="*/ 2856640 h 6839191"/>
              <a:gd name="connsiteX17624" fmla="*/ 5406605 w 12192439"/>
              <a:gd name="connsiteY17624" fmla="*/ 3181065 h 6839191"/>
              <a:gd name="connsiteX17625" fmla="*/ 5413077 w 12192439"/>
              <a:gd name="connsiteY17625" fmla="*/ 3201075 h 6839191"/>
              <a:gd name="connsiteX17626" fmla="*/ 5413933 w 12192439"/>
              <a:gd name="connsiteY17626" fmla="*/ 3206186 h 6839191"/>
              <a:gd name="connsiteX17627" fmla="*/ 3612470 w 12192439"/>
              <a:gd name="connsiteY17627" fmla="*/ 2848873 h 6839191"/>
              <a:gd name="connsiteX17628" fmla="*/ 3567756 w 12192439"/>
              <a:gd name="connsiteY17628" fmla="*/ 2849488 h 6839191"/>
              <a:gd name="connsiteX17629" fmla="*/ 3621312 w 12192439"/>
              <a:gd name="connsiteY17629" fmla="*/ 2802778 h 6839191"/>
              <a:gd name="connsiteX17630" fmla="*/ 3665652 w 12192439"/>
              <a:gd name="connsiteY17630" fmla="*/ 2802470 h 6839191"/>
              <a:gd name="connsiteX17631" fmla="*/ 3612470 w 12192439"/>
              <a:gd name="connsiteY17631" fmla="*/ 2848873 h 6839191"/>
              <a:gd name="connsiteX17632" fmla="*/ 3623440 w 12192439"/>
              <a:gd name="connsiteY17632" fmla="*/ 2800935 h 6839191"/>
              <a:gd name="connsiteX17633" fmla="*/ 3677434 w 12192439"/>
              <a:gd name="connsiteY17633" fmla="*/ 2755058 h 6839191"/>
              <a:gd name="connsiteX17634" fmla="*/ 3721270 w 12192439"/>
              <a:gd name="connsiteY17634" fmla="*/ 2755124 h 6839191"/>
              <a:gd name="connsiteX17635" fmla="*/ 3667780 w 12192439"/>
              <a:gd name="connsiteY17635" fmla="*/ 2800628 h 6839191"/>
              <a:gd name="connsiteX17636" fmla="*/ 3623440 w 12192439"/>
              <a:gd name="connsiteY17636" fmla="*/ 2800935 h 6839191"/>
              <a:gd name="connsiteX17637" fmla="*/ 3615563 w 12192439"/>
              <a:gd name="connsiteY17637" fmla="*/ 2801001 h 6839191"/>
              <a:gd name="connsiteX17638" fmla="*/ 3571179 w 12192439"/>
              <a:gd name="connsiteY17638" fmla="*/ 2801395 h 6839191"/>
              <a:gd name="connsiteX17639" fmla="*/ 3625700 w 12192439"/>
              <a:gd name="connsiteY17639" fmla="*/ 2755102 h 6839191"/>
              <a:gd name="connsiteX17640" fmla="*/ 3669514 w 12192439"/>
              <a:gd name="connsiteY17640" fmla="*/ 2755058 h 6839191"/>
              <a:gd name="connsiteX17641" fmla="*/ 3615563 w 12192439"/>
              <a:gd name="connsiteY17641" fmla="*/ 2801001 h 6839191"/>
              <a:gd name="connsiteX17642" fmla="*/ 3627740 w 12192439"/>
              <a:gd name="connsiteY17642" fmla="*/ 2753369 h 6839191"/>
              <a:gd name="connsiteX17643" fmla="*/ 4260136 w 12192439"/>
              <a:gd name="connsiteY17643" fmla="*/ 2279489 h 6839191"/>
              <a:gd name="connsiteX17644" fmla="*/ 4825987 w 12192439"/>
              <a:gd name="connsiteY17644" fmla="*/ 1907700 h 6839191"/>
              <a:gd name="connsiteX17645" fmla="*/ 5628746 w 12192439"/>
              <a:gd name="connsiteY17645" fmla="*/ 1369394 h 6839191"/>
              <a:gd name="connsiteX17646" fmla="*/ 5668194 w 12192439"/>
              <a:gd name="connsiteY17646" fmla="*/ 1341352 h 6839191"/>
              <a:gd name="connsiteX17647" fmla="*/ 5961290 w 12192439"/>
              <a:gd name="connsiteY17647" fmla="*/ 1096045 h 6839191"/>
              <a:gd name="connsiteX17648" fmla="*/ 6044814 w 12192439"/>
              <a:gd name="connsiteY17648" fmla="*/ 961053 h 6839191"/>
              <a:gd name="connsiteX17649" fmla="*/ 6046592 w 12192439"/>
              <a:gd name="connsiteY17649" fmla="*/ 819014 h 6839191"/>
              <a:gd name="connsiteX17650" fmla="*/ 5790158 w 12192439"/>
              <a:gd name="connsiteY17650" fmla="*/ 620908 h 6839191"/>
              <a:gd name="connsiteX17651" fmla="*/ 5682082 w 12192439"/>
              <a:gd name="connsiteY17651" fmla="*/ 582890 h 6839191"/>
              <a:gd name="connsiteX17652" fmla="*/ 5174327 w 12192439"/>
              <a:gd name="connsiteY17652" fmla="*/ 475721 h 6839191"/>
              <a:gd name="connsiteX17653" fmla="*/ 5024609 w 12192439"/>
              <a:gd name="connsiteY17653" fmla="*/ 453800 h 6839191"/>
              <a:gd name="connsiteX17654" fmla="*/ 4147803 w 12192439"/>
              <a:gd name="connsiteY17654" fmla="*/ 364235 h 6839191"/>
              <a:gd name="connsiteX17655" fmla="*/ 3137054 w 12192439"/>
              <a:gd name="connsiteY17655" fmla="*/ 310401 h 6839191"/>
              <a:gd name="connsiteX17656" fmla="*/ 3003221 w 12192439"/>
              <a:gd name="connsiteY17656" fmla="*/ 304524 h 6839191"/>
              <a:gd name="connsiteX17657" fmla="*/ 2762145 w 12192439"/>
              <a:gd name="connsiteY17657" fmla="*/ 294045 h 6839191"/>
              <a:gd name="connsiteX17658" fmla="*/ 2782045 w 12192439"/>
              <a:gd name="connsiteY17658" fmla="*/ 283990 h 6839191"/>
              <a:gd name="connsiteX17659" fmla="*/ 3010614 w 12192439"/>
              <a:gd name="connsiteY17659" fmla="*/ 293813 h 6839191"/>
              <a:gd name="connsiteX17660" fmla="*/ 3084530 w 12192439"/>
              <a:gd name="connsiteY17660" fmla="*/ 297075 h 6839191"/>
              <a:gd name="connsiteX17661" fmla="*/ 4166408 w 12192439"/>
              <a:gd name="connsiteY17661" fmla="*/ 355510 h 6839191"/>
              <a:gd name="connsiteX17662" fmla="*/ 5051486 w 12192439"/>
              <a:gd name="connsiteY17662" fmla="*/ 447618 h 6839191"/>
              <a:gd name="connsiteX17663" fmla="*/ 5202564 w 12192439"/>
              <a:gd name="connsiteY17663" fmla="*/ 470078 h 6839191"/>
              <a:gd name="connsiteX17664" fmla="*/ 5714531 w 12192439"/>
              <a:gd name="connsiteY17664" fmla="*/ 578825 h 6839191"/>
              <a:gd name="connsiteX17665" fmla="*/ 5823441 w 12192439"/>
              <a:gd name="connsiteY17665" fmla="*/ 616875 h 6839191"/>
              <a:gd name="connsiteX17666" fmla="*/ 6085557 w 12192439"/>
              <a:gd name="connsiteY17666" fmla="*/ 812384 h 6839191"/>
              <a:gd name="connsiteX17667" fmla="*/ 6003414 w 12192439"/>
              <a:gd name="connsiteY17667" fmla="*/ 1088873 h 6839191"/>
              <a:gd name="connsiteX17668" fmla="*/ 5710187 w 12192439"/>
              <a:gd name="connsiteY17668" fmla="*/ 1335909 h 6839191"/>
              <a:gd name="connsiteX17669" fmla="*/ 5669203 w 12192439"/>
              <a:gd name="connsiteY17669" fmla="*/ 1365217 h 6839191"/>
              <a:gd name="connsiteX17670" fmla="*/ 4863812 w 12192439"/>
              <a:gd name="connsiteY17670" fmla="*/ 1908470 h 6839191"/>
              <a:gd name="connsiteX17671" fmla="*/ 4289403 w 12192439"/>
              <a:gd name="connsiteY17671" fmla="*/ 2288331 h 6839191"/>
              <a:gd name="connsiteX17672" fmla="*/ 3671554 w 12192439"/>
              <a:gd name="connsiteY17672" fmla="*/ 2753325 h 6839191"/>
              <a:gd name="connsiteX17673" fmla="*/ 3627740 w 12192439"/>
              <a:gd name="connsiteY17673" fmla="*/ 2753369 h 6839191"/>
              <a:gd name="connsiteX17674" fmla="*/ 2758613 w 12192439"/>
              <a:gd name="connsiteY17674" fmla="*/ 293889 h 6839191"/>
              <a:gd name="connsiteX17675" fmla="*/ 2713373 w 12192439"/>
              <a:gd name="connsiteY17675" fmla="*/ 291959 h 6839191"/>
              <a:gd name="connsiteX17676" fmla="*/ 2732219 w 12192439"/>
              <a:gd name="connsiteY17676" fmla="*/ 281917 h 6839191"/>
              <a:gd name="connsiteX17677" fmla="*/ 2778491 w 12192439"/>
              <a:gd name="connsiteY17677" fmla="*/ 283839 h 6839191"/>
              <a:gd name="connsiteX17678" fmla="*/ 2758613 w 12192439"/>
              <a:gd name="connsiteY17678" fmla="*/ 293889 h 6839191"/>
              <a:gd name="connsiteX17679" fmla="*/ 2709775 w 12192439"/>
              <a:gd name="connsiteY17679" fmla="*/ 291805 h 6839191"/>
              <a:gd name="connsiteX17680" fmla="*/ 2664600 w 12192439"/>
              <a:gd name="connsiteY17680" fmla="*/ 289883 h 6839191"/>
              <a:gd name="connsiteX17681" fmla="*/ 2682350 w 12192439"/>
              <a:gd name="connsiteY17681" fmla="*/ 279865 h 6839191"/>
              <a:gd name="connsiteX17682" fmla="*/ 2728621 w 12192439"/>
              <a:gd name="connsiteY17682" fmla="*/ 281767 h 6839191"/>
              <a:gd name="connsiteX17683" fmla="*/ 2709775 w 12192439"/>
              <a:gd name="connsiteY17683" fmla="*/ 291805 h 6839191"/>
              <a:gd name="connsiteX17684" fmla="*/ 2660980 w 12192439"/>
              <a:gd name="connsiteY17684" fmla="*/ 289729 h 6839191"/>
              <a:gd name="connsiteX17685" fmla="*/ 2615850 w 12192439"/>
              <a:gd name="connsiteY17685" fmla="*/ 287816 h 6839191"/>
              <a:gd name="connsiteX17686" fmla="*/ 2632436 w 12192439"/>
              <a:gd name="connsiteY17686" fmla="*/ 277834 h 6839191"/>
              <a:gd name="connsiteX17687" fmla="*/ 2678686 w 12192439"/>
              <a:gd name="connsiteY17687" fmla="*/ 279716 h 6839191"/>
              <a:gd name="connsiteX17688" fmla="*/ 2660980 w 12192439"/>
              <a:gd name="connsiteY17688" fmla="*/ 289729 h 6839191"/>
              <a:gd name="connsiteX17689" fmla="*/ 2612208 w 12192439"/>
              <a:gd name="connsiteY17689" fmla="*/ 287661 h 6839191"/>
              <a:gd name="connsiteX17690" fmla="*/ 2567100 w 12192439"/>
              <a:gd name="connsiteY17690" fmla="*/ 285752 h 6839191"/>
              <a:gd name="connsiteX17691" fmla="*/ 2582436 w 12192439"/>
              <a:gd name="connsiteY17691" fmla="*/ 275817 h 6839191"/>
              <a:gd name="connsiteX17692" fmla="*/ 2628729 w 12192439"/>
              <a:gd name="connsiteY17692" fmla="*/ 277682 h 6839191"/>
              <a:gd name="connsiteX17693" fmla="*/ 2612208 w 12192439"/>
              <a:gd name="connsiteY17693" fmla="*/ 287661 h 6839191"/>
              <a:gd name="connsiteX17694" fmla="*/ 2563458 w 12192439"/>
              <a:gd name="connsiteY17694" fmla="*/ 285598 h 6839191"/>
              <a:gd name="connsiteX17695" fmla="*/ 2518393 w 12192439"/>
              <a:gd name="connsiteY17695" fmla="*/ 283694 h 6839191"/>
              <a:gd name="connsiteX17696" fmla="*/ 2532435 w 12192439"/>
              <a:gd name="connsiteY17696" fmla="*/ 273819 h 6839191"/>
              <a:gd name="connsiteX17697" fmla="*/ 2578750 w 12192439"/>
              <a:gd name="connsiteY17697" fmla="*/ 275668 h 6839191"/>
              <a:gd name="connsiteX17698" fmla="*/ 2563458 w 12192439"/>
              <a:gd name="connsiteY17698" fmla="*/ 285598 h 6839191"/>
              <a:gd name="connsiteX17699" fmla="*/ 2514795 w 12192439"/>
              <a:gd name="connsiteY17699" fmla="*/ 283542 h 6839191"/>
              <a:gd name="connsiteX17700" fmla="*/ 2494434 w 12192439"/>
              <a:gd name="connsiteY17700" fmla="*/ 282682 h 6839191"/>
              <a:gd name="connsiteX17701" fmla="*/ 2488467 w 12192439"/>
              <a:gd name="connsiteY17701" fmla="*/ 282439 h 6839191"/>
              <a:gd name="connsiteX17702" fmla="*/ 2469752 w 12192439"/>
              <a:gd name="connsiteY17702" fmla="*/ 281671 h 6839191"/>
              <a:gd name="connsiteX17703" fmla="*/ 2482411 w 12192439"/>
              <a:gd name="connsiteY17703" fmla="*/ 271848 h 6839191"/>
              <a:gd name="connsiteX17704" fmla="*/ 2496716 w 12192439"/>
              <a:gd name="connsiteY17704" fmla="*/ 272404 h 6839191"/>
              <a:gd name="connsiteX17705" fmla="*/ 2528770 w 12192439"/>
              <a:gd name="connsiteY17705" fmla="*/ 273674 h 6839191"/>
              <a:gd name="connsiteX17706" fmla="*/ 2514795 w 12192439"/>
              <a:gd name="connsiteY17706" fmla="*/ 283542 h 6839191"/>
              <a:gd name="connsiteX17707" fmla="*/ 2466198 w 12192439"/>
              <a:gd name="connsiteY17707" fmla="*/ 281524 h 6839191"/>
              <a:gd name="connsiteX17708" fmla="*/ 2421243 w 12192439"/>
              <a:gd name="connsiteY17708" fmla="*/ 279655 h 6839191"/>
              <a:gd name="connsiteX17709" fmla="*/ 2432454 w 12192439"/>
              <a:gd name="connsiteY17709" fmla="*/ 269907 h 6839191"/>
              <a:gd name="connsiteX17710" fmla="*/ 2464026 w 12192439"/>
              <a:gd name="connsiteY17710" fmla="*/ 271133 h 6839191"/>
              <a:gd name="connsiteX17711" fmla="*/ 2478813 w 12192439"/>
              <a:gd name="connsiteY17711" fmla="*/ 271706 h 6839191"/>
              <a:gd name="connsiteX17712" fmla="*/ 2466198 w 12192439"/>
              <a:gd name="connsiteY17712" fmla="*/ 281524 h 6839191"/>
              <a:gd name="connsiteX17713" fmla="*/ 2417777 w 12192439"/>
              <a:gd name="connsiteY17713" fmla="*/ 279510 h 6839191"/>
              <a:gd name="connsiteX17714" fmla="*/ 2373063 w 12192439"/>
              <a:gd name="connsiteY17714" fmla="*/ 277579 h 6839191"/>
              <a:gd name="connsiteX17715" fmla="*/ 2382695 w 12192439"/>
              <a:gd name="connsiteY17715" fmla="*/ 267959 h 6839191"/>
              <a:gd name="connsiteX17716" fmla="*/ 2428922 w 12192439"/>
              <a:gd name="connsiteY17716" fmla="*/ 269773 h 6839191"/>
              <a:gd name="connsiteX17717" fmla="*/ 2417777 w 12192439"/>
              <a:gd name="connsiteY17717" fmla="*/ 279510 h 6839191"/>
              <a:gd name="connsiteX17718" fmla="*/ 2369706 w 12192439"/>
              <a:gd name="connsiteY17718" fmla="*/ 277430 h 6839191"/>
              <a:gd name="connsiteX17719" fmla="*/ 2325344 w 12192439"/>
              <a:gd name="connsiteY17719" fmla="*/ 275394 h 6839191"/>
              <a:gd name="connsiteX17720" fmla="*/ 2333308 w 12192439"/>
              <a:gd name="connsiteY17720" fmla="*/ 265971 h 6839191"/>
              <a:gd name="connsiteX17721" fmla="*/ 2379272 w 12192439"/>
              <a:gd name="connsiteY17721" fmla="*/ 267822 h 6839191"/>
              <a:gd name="connsiteX17722" fmla="*/ 2369706 w 12192439"/>
              <a:gd name="connsiteY17722" fmla="*/ 277430 h 6839191"/>
              <a:gd name="connsiteX17723" fmla="*/ 2322097 w 12192439"/>
              <a:gd name="connsiteY17723" fmla="*/ 275240 h 6839191"/>
              <a:gd name="connsiteX17724" fmla="*/ 2278239 w 12192439"/>
              <a:gd name="connsiteY17724" fmla="*/ 273062 h 6839191"/>
              <a:gd name="connsiteX17725" fmla="*/ 2284404 w 12192439"/>
              <a:gd name="connsiteY17725" fmla="*/ 263930 h 6839191"/>
              <a:gd name="connsiteX17726" fmla="*/ 2329995 w 12192439"/>
              <a:gd name="connsiteY17726" fmla="*/ 265835 h 6839191"/>
              <a:gd name="connsiteX17727" fmla="*/ 2322097 w 12192439"/>
              <a:gd name="connsiteY17727" fmla="*/ 275240 h 6839191"/>
              <a:gd name="connsiteX17728" fmla="*/ 2275079 w 12192439"/>
              <a:gd name="connsiteY17728" fmla="*/ 272902 h 6839191"/>
              <a:gd name="connsiteX17729" fmla="*/ 2244846 w 12192439"/>
              <a:gd name="connsiteY17729" fmla="*/ 271267 h 6839191"/>
              <a:gd name="connsiteX17730" fmla="*/ 2248993 w 12192439"/>
              <a:gd name="connsiteY17730" fmla="*/ 262390 h 6839191"/>
              <a:gd name="connsiteX17731" fmla="*/ 2281223 w 12192439"/>
              <a:gd name="connsiteY17731" fmla="*/ 263794 h 6839191"/>
              <a:gd name="connsiteX17732" fmla="*/ 2275079 w 12192439"/>
              <a:gd name="connsiteY17732" fmla="*/ 272902 h 6839191"/>
              <a:gd name="connsiteX17733" fmla="*/ 2241863 w 12192439"/>
              <a:gd name="connsiteY17733" fmla="*/ 271100 h 6839191"/>
              <a:gd name="connsiteX17734" fmla="*/ 2198487 w 12192439"/>
              <a:gd name="connsiteY17734" fmla="*/ 268547 h 6839191"/>
              <a:gd name="connsiteX17735" fmla="*/ 2200747 w 12192439"/>
              <a:gd name="connsiteY17735" fmla="*/ 260187 h 6839191"/>
              <a:gd name="connsiteX17736" fmla="*/ 2245987 w 12192439"/>
              <a:gd name="connsiteY17736" fmla="*/ 262259 h 6839191"/>
              <a:gd name="connsiteX17737" fmla="*/ 2241863 w 12192439"/>
              <a:gd name="connsiteY17737" fmla="*/ 271100 h 6839191"/>
              <a:gd name="connsiteX17738" fmla="*/ 2195547 w 12192439"/>
              <a:gd name="connsiteY17738" fmla="*/ 268364 h 6839191"/>
              <a:gd name="connsiteX17739" fmla="*/ 2152006 w 12192439"/>
              <a:gd name="connsiteY17739" fmla="*/ 265492 h 6839191"/>
              <a:gd name="connsiteX17740" fmla="*/ 2152451 w 12192439"/>
              <a:gd name="connsiteY17740" fmla="*/ 257833 h 6839191"/>
              <a:gd name="connsiteX17741" fmla="*/ 2197785 w 12192439"/>
              <a:gd name="connsiteY17741" fmla="*/ 260047 h 6839191"/>
              <a:gd name="connsiteX17742" fmla="*/ 2195547 w 12192439"/>
              <a:gd name="connsiteY17742" fmla="*/ 268364 h 6839191"/>
              <a:gd name="connsiteX17743" fmla="*/ 2149030 w 12192439"/>
              <a:gd name="connsiteY17743" fmla="*/ 265291 h 6839191"/>
              <a:gd name="connsiteX17744" fmla="*/ 2105269 w 12192439"/>
              <a:gd name="connsiteY17744" fmla="*/ 262362 h 6839191"/>
              <a:gd name="connsiteX17745" fmla="*/ 2104087 w 12192439"/>
              <a:gd name="connsiteY17745" fmla="*/ 255448 h 6839191"/>
              <a:gd name="connsiteX17746" fmla="*/ 2146685 w 12192439"/>
              <a:gd name="connsiteY17746" fmla="*/ 257550 h 6839191"/>
              <a:gd name="connsiteX17747" fmla="*/ 2149474 w 12192439"/>
              <a:gd name="connsiteY17747" fmla="*/ 257688 h 6839191"/>
              <a:gd name="connsiteX17748" fmla="*/ 2149030 w 12192439"/>
              <a:gd name="connsiteY17748" fmla="*/ 265291 h 6839191"/>
              <a:gd name="connsiteX17749" fmla="*/ 2102112 w 12192439"/>
              <a:gd name="connsiteY17749" fmla="*/ 262153 h 6839191"/>
              <a:gd name="connsiteX17750" fmla="*/ 2058258 w 12192439"/>
              <a:gd name="connsiteY17750" fmla="*/ 259277 h 6839191"/>
              <a:gd name="connsiteX17751" fmla="*/ 2055663 w 12192439"/>
              <a:gd name="connsiteY17751" fmla="*/ 253094 h 6839191"/>
              <a:gd name="connsiteX17752" fmla="*/ 2100943 w 12192439"/>
              <a:gd name="connsiteY17752" fmla="*/ 255295 h 6839191"/>
              <a:gd name="connsiteX17753" fmla="*/ 2102112 w 12192439"/>
              <a:gd name="connsiteY17753" fmla="*/ 262153 h 6839191"/>
              <a:gd name="connsiteX17754" fmla="*/ 2054722 w 12192439"/>
              <a:gd name="connsiteY17754" fmla="*/ 259049 h 6839191"/>
              <a:gd name="connsiteX17755" fmla="*/ 1997456 w 12192439"/>
              <a:gd name="connsiteY17755" fmla="*/ 255418 h 6839191"/>
              <a:gd name="connsiteX17756" fmla="*/ 1994106 w 12192439"/>
              <a:gd name="connsiteY17756" fmla="*/ 250181 h 6839191"/>
              <a:gd name="connsiteX17757" fmla="*/ 2052153 w 12192439"/>
              <a:gd name="connsiteY17757" fmla="*/ 252925 h 6839191"/>
              <a:gd name="connsiteX17758" fmla="*/ 2054722 w 12192439"/>
              <a:gd name="connsiteY17758" fmla="*/ 259049 h 6839191"/>
              <a:gd name="connsiteX17759" fmla="*/ 1993415 w 12192439"/>
              <a:gd name="connsiteY17759" fmla="*/ 255168 h 6839191"/>
              <a:gd name="connsiteX17760" fmla="*/ 1948914 w 12192439"/>
              <a:gd name="connsiteY17760" fmla="*/ 252469 h 6839191"/>
              <a:gd name="connsiteX17761" fmla="*/ 1944680 w 12192439"/>
              <a:gd name="connsiteY17761" fmla="*/ 247927 h 6839191"/>
              <a:gd name="connsiteX17762" fmla="*/ 1990113 w 12192439"/>
              <a:gd name="connsiteY17762" fmla="*/ 249996 h 6839191"/>
              <a:gd name="connsiteX17763" fmla="*/ 1993415 w 12192439"/>
              <a:gd name="connsiteY17763" fmla="*/ 255168 h 6839191"/>
              <a:gd name="connsiteX17764" fmla="*/ 1944046 w 12192439"/>
              <a:gd name="connsiteY17764" fmla="*/ 252182 h 6839191"/>
              <a:gd name="connsiteX17765" fmla="*/ 1899960 w 12192439"/>
              <a:gd name="connsiteY17765" fmla="*/ 249643 h 6839191"/>
              <a:gd name="connsiteX17766" fmla="*/ 1895102 w 12192439"/>
              <a:gd name="connsiteY17766" fmla="*/ 245764 h 6839191"/>
              <a:gd name="connsiteX17767" fmla="*/ 1939897 w 12192439"/>
              <a:gd name="connsiteY17767" fmla="*/ 247717 h 6839191"/>
              <a:gd name="connsiteX17768" fmla="*/ 1944046 w 12192439"/>
              <a:gd name="connsiteY17768" fmla="*/ 252182 h 6839191"/>
              <a:gd name="connsiteX17769" fmla="*/ 1894001 w 12192439"/>
              <a:gd name="connsiteY17769" fmla="*/ 249310 h 6839191"/>
              <a:gd name="connsiteX17770" fmla="*/ 1850771 w 12192439"/>
              <a:gd name="connsiteY17770" fmla="*/ 246969 h 6839191"/>
              <a:gd name="connsiteX17771" fmla="*/ 1845551 w 12192439"/>
              <a:gd name="connsiteY17771" fmla="*/ 243708 h 6839191"/>
              <a:gd name="connsiteX17772" fmla="*/ 1889262 w 12192439"/>
              <a:gd name="connsiteY17772" fmla="*/ 245512 h 6839191"/>
              <a:gd name="connsiteX17773" fmla="*/ 1894001 w 12192439"/>
              <a:gd name="connsiteY17773" fmla="*/ 249310 h 6839191"/>
              <a:gd name="connsiteX17774" fmla="*/ 1843443 w 12192439"/>
              <a:gd name="connsiteY17774" fmla="*/ 246585 h 6839191"/>
              <a:gd name="connsiteX17775" fmla="*/ 1819074 w 12192439"/>
              <a:gd name="connsiteY17775" fmla="*/ 245341 h 6839191"/>
              <a:gd name="connsiteX17776" fmla="*/ 1801573 w 12192439"/>
              <a:gd name="connsiteY17776" fmla="*/ 244472 h 6839191"/>
              <a:gd name="connsiteX17777" fmla="*/ 1796228 w 12192439"/>
              <a:gd name="connsiteY17777" fmla="*/ 241782 h 6839191"/>
              <a:gd name="connsiteX17778" fmla="*/ 1802861 w 12192439"/>
              <a:gd name="connsiteY17778" fmla="*/ 242047 h 6839191"/>
              <a:gd name="connsiteX17779" fmla="*/ 1838392 w 12192439"/>
              <a:gd name="connsiteY17779" fmla="*/ 243425 h 6839191"/>
              <a:gd name="connsiteX17780" fmla="*/ 1843443 w 12192439"/>
              <a:gd name="connsiteY17780" fmla="*/ 246585 h 6839191"/>
              <a:gd name="connsiteX17781" fmla="*/ 1788145 w 12192439"/>
              <a:gd name="connsiteY17781" fmla="*/ 241802 h 6839191"/>
              <a:gd name="connsiteX17782" fmla="*/ 1792562 w 12192439"/>
              <a:gd name="connsiteY17782" fmla="*/ 244024 h 6839191"/>
              <a:gd name="connsiteX17783" fmla="*/ 1752289 w 12192439"/>
              <a:gd name="connsiteY17783" fmla="*/ 242034 h 6839191"/>
              <a:gd name="connsiteX17784" fmla="*/ 1746923 w 12192439"/>
              <a:gd name="connsiteY17784" fmla="*/ 239814 h 6839191"/>
              <a:gd name="connsiteX17785" fmla="*/ 1787406 w 12192439"/>
              <a:gd name="connsiteY17785" fmla="*/ 241431 h 6839191"/>
              <a:gd name="connsiteX17786" fmla="*/ 1788145 w 12192439"/>
              <a:gd name="connsiteY17786" fmla="*/ 241802 h 6839191"/>
              <a:gd name="connsiteX17787" fmla="*/ 1741168 w 12192439"/>
              <a:gd name="connsiteY17787" fmla="*/ 241488 h 6839191"/>
              <a:gd name="connsiteX17788" fmla="*/ 1702894 w 12192439"/>
              <a:gd name="connsiteY17788" fmla="*/ 239619 h 6839191"/>
              <a:gd name="connsiteX17789" fmla="*/ 1697834 w 12192439"/>
              <a:gd name="connsiteY17789" fmla="*/ 237868 h 6839191"/>
              <a:gd name="connsiteX17790" fmla="*/ 1736073 w 12192439"/>
              <a:gd name="connsiteY17790" fmla="*/ 239380 h 6839191"/>
              <a:gd name="connsiteX17791" fmla="*/ 1741168 w 12192439"/>
              <a:gd name="connsiteY17791" fmla="*/ 241488 h 6839191"/>
              <a:gd name="connsiteX17792" fmla="*/ 1689194 w 12192439"/>
              <a:gd name="connsiteY17792" fmla="*/ 238952 h 6839191"/>
              <a:gd name="connsiteX17793" fmla="*/ 1653384 w 12192439"/>
              <a:gd name="connsiteY17793" fmla="*/ 237223 h 6839191"/>
              <a:gd name="connsiteX17794" fmla="*/ 1649123 w 12192439"/>
              <a:gd name="connsiteY17794" fmla="*/ 235981 h 6839191"/>
              <a:gd name="connsiteX17795" fmla="*/ 1684558 w 12192439"/>
              <a:gd name="connsiteY17795" fmla="*/ 237355 h 6839191"/>
              <a:gd name="connsiteX17796" fmla="*/ 1689194 w 12192439"/>
              <a:gd name="connsiteY17796" fmla="*/ 238952 h 6839191"/>
              <a:gd name="connsiteX17797" fmla="*/ 1636530 w 12192439"/>
              <a:gd name="connsiteY17797" fmla="*/ 236413 h 6839191"/>
              <a:gd name="connsiteX17798" fmla="*/ 1603734 w 12192439"/>
              <a:gd name="connsiteY17798" fmla="*/ 234847 h 6839191"/>
              <a:gd name="connsiteX17799" fmla="*/ 1600823 w 12192439"/>
              <a:gd name="connsiteY17799" fmla="*/ 234127 h 6839191"/>
              <a:gd name="connsiteX17800" fmla="*/ 1632866 w 12192439"/>
              <a:gd name="connsiteY17800" fmla="*/ 235351 h 6839191"/>
              <a:gd name="connsiteX17801" fmla="*/ 1636530 w 12192439"/>
              <a:gd name="connsiteY17801" fmla="*/ 236413 h 6839191"/>
              <a:gd name="connsiteX17802" fmla="*/ 1582942 w 12192439"/>
              <a:gd name="connsiteY17802" fmla="*/ 233860 h 6839191"/>
              <a:gd name="connsiteX17803" fmla="*/ 1554106 w 12192439"/>
              <a:gd name="connsiteY17803" fmla="*/ 232499 h 6839191"/>
              <a:gd name="connsiteX17804" fmla="*/ 1553356 w 12192439"/>
              <a:gd name="connsiteY17804" fmla="*/ 232341 h 6839191"/>
              <a:gd name="connsiteX17805" fmla="*/ 1581009 w 12192439"/>
              <a:gd name="connsiteY17805" fmla="*/ 233381 h 6839191"/>
              <a:gd name="connsiteX17806" fmla="*/ 1582942 w 12192439"/>
              <a:gd name="connsiteY17806" fmla="*/ 233860 h 6839191"/>
              <a:gd name="connsiteX17807" fmla="*/ 2150040 w 12192439"/>
              <a:gd name="connsiteY17807" fmla="*/ 460268 h 6839191"/>
              <a:gd name="connsiteX17808" fmla="*/ 2151038 w 12192439"/>
              <a:gd name="connsiteY17808" fmla="*/ 461194 h 6839191"/>
              <a:gd name="connsiteX17809" fmla="*/ 2151573 w 12192439"/>
              <a:gd name="connsiteY17809" fmla="*/ 463362 h 6839191"/>
              <a:gd name="connsiteX17810" fmla="*/ 2151508 w 12192439"/>
              <a:gd name="connsiteY17810" fmla="*/ 463285 h 6839191"/>
              <a:gd name="connsiteX17811" fmla="*/ 2150040 w 12192439"/>
              <a:gd name="connsiteY17811" fmla="*/ 460268 h 6839191"/>
              <a:gd name="connsiteX17812" fmla="*/ 2166376 w 12192439"/>
              <a:gd name="connsiteY17812" fmla="*/ 491333 h 6839191"/>
              <a:gd name="connsiteX17813" fmla="*/ 2168219 w 12192439"/>
              <a:gd name="connsiteY17813" fmla="*/ 493441 h 6839191"/>
              <a:gd name="connsiteX17814" fmla="*/ 2168373 w 12192439"/>
              <a:gd name="connsiteY17814" fmla="*/ 495122 h 6839191"/>
              <a:gd name="connsiteX17815" fmla="*/ 2166723 w 12192439"/>
              <a:gd name="connsiteY17815" fmla="*/ 492428 h 6839191"/>
              <a:gd name="connsiteX17816" fmla="*/ 2166376 w 12192439"/>
              <a:gd name="connsiteY17816" fmla="*/ 491333 h 6839191"/>
              <a:gd name="connsiteX17817" fmla="*/ 2173329 w 12192439"/>
              <a:gd name="connsiteY17817" fmla="*/ 507378 h 6839191"/>
              <a:gd name="connsiteX17818" fmla="*/ 2175214 w 12192439"/>
              <a:gd name="connsiteY17818" fmla="*/ 509677 h 6839191"/>
              <a:gd name="connsiteX17819" fmla="*/ 2175303 w 12192439"/>
              <a:gd name="connsiteY17819" fmla="*/ 511625 h 6839191"/>
              <a:gd name="connsiteX17820" fmla="*/ 2173678 w 12192439"/>
              <a:gd name="connsiteY17820" fmla="*/ 508744 h 6839191"/>
              <a:gd name="connsiteX17821" fmla="*/ 2173329 w 12192439"/>
              <a:gd name="connsiteY17821" fmla="*/ 507378 h 6839191"/>
              <a:gd name="connsiteX17822" fmla="*/ 2179707 w 12192439"/>
              <a:gd name="connsiteY17822" fmla="*/ 523565 h 6839191"/>
              <a:gd name="connsiteX17823" fmla="*/ 2180652 w 12192439"/>
              <a:gd name="connsiteY17823" fmla="*/ 524805 h 6839191"/>
              <a:gd name="connsiteX17824" fmla="*/ 2180670 w 12192439"/>
              <a:gd name="connsiteY17824" fmla="*/ 526544 h 6839191"/>
              <a:gd name="connsiteX17825" fmla="*/ 2180097 w 12192439"/>
              <a:gd name="connsiteY17825" fmla="*/ 525414 h 6839191"/>
              <a:gd name="connsiteX17826" fmla="*/ 2179707 w 12192439"/>
              <a:gd name="connsiteY17826" fmla="*/ 523565 h 6839191"/>
              <a:gd name="connsiteX17827" fmla="*/ 2184450 w 12192439"/>
              <a:gd name="connsiteY17827" fmla="*/ 538214 h 6839191"/>
              <a:gd name="connsiteX17828" fmla="*/ 2186401 w 12192439"/>
              <a:gd name="connsiteY17828" fmla="*/ 540957 h 6839191"/>
              <a:gd name="connsiteX17829" fmla="*/ 2186379 w 12192439"/>
              <a:gd name="connsiteY17829" fmla="*/ 542901 h 6839191"/>
              <a:gd name="connsiteX17830" fmla="*/ 2184615 w 12192439"/>
              <a:gd name="connsiteY17830" fmla="*/ 539079 h 6839191"/>
              <a:gd name="connsiteX17831" fmla="*/ 2184450 w 12192439"/>
              <a:gd name="connsiteY17831" fmla="*/ 538214 h 6839191"/>
              <a:gd name="connsiteX17832" fmla="*/ 2189825 w 12192439"/>
              <a:gd name="connsiteY17832" fmla="*/ 554483 h 6839191"/>
              <a:gd name="connsiteX17833" fmla="*/ 2191541 w 12192439"/>
              <a:gd name="connsiteY17833" fmla="*/ 556986 h 6839191"/>
              <a:gd name="connsiteX17834" fmla="*/ 2191434 w 12192439"/>
              <a:gd name="connsiteY17834" fmla="*/ 559443 h 6839191"/>
              <a:gd name="connsiteX17835" fmla="*/ 2190205 w 12192439"/>
              <a:gd name="connsiteY17835" fmla="*/ 556791 h 6839191"/>
              <a:gd name="connsiteX17836" fmla="*/ 2189825 w 12192439"/>
              <a:gd name="connsiteY17836" fmla="*/ 554483 h 6839191"/>
              <a:gd name="connsiteX17837" fmla="*/ 2194450 w 12192439"/>
              <a:gd name="connsiteY17837" fmla="*/ 570242 h 6839191"/>
              <a:gd name="connsiteX17838" fmla="*/ 2196162 w 12192439"/>
              <a:gd name="connsiteY17838" fmla="*/ 572837 h 6839191"/>
              <a:gd name="connsiteX17839" fmla="*/ 2196008 w 12192439"/>
              <a:gd name="connsiteY17839" fmla="*/ 575389 h 6839191"/>
              <a:gd name="connsiteX17840" fmla="*/ 2194758 w 12192439"/>
              <a:gd name="connsiteY17840" fmla="*/ 572467 h 6839191"/>
              <a:gd name="connsiteX17841" fmla="*/ 2194450 w 12192439"/>
              <a:gd name="connsiteY17841" fmla="*/ 570242 h 6839191"/>
              <a:gd name="connsiteX17842" fmla="*/ 2198619 w 12192439"/>
              <a:gd name="connsiteY17842" fmla="*/ 585852 h 6839191"/>
              <a:gd name="connsiteX17843" fmla="*/ 2199892 w 12192439"/>
              <a:gd name="connsiteY17843" fmla="*/ 587941 h 6839191"/>
              <a:gd name="connsiteX17844" fmla="*/ 2200330 w 12192439"/>
              <a:gd name="connsiteY17844" fmla="*/ 588571 h 6839191"/>
              <a:gd name="connsiteX17845" fmla="*/ 2200133 w 12192439"/>
              <a:gd name="connsiteY17845" fmla="*/ 591331 h 6839191"/>
              <a:gd name="connsiteX17846" fmla="*/ 2198904 w 12192439"/>
              <a:gd name="connsiteY17846" fmla="*/ 588285 h 6839191"/>
              <a:gd name="connsiteX17847" fmla="*/ 2198619 w 12192439"/>
              <a:gd name="connsiteY17847" fmla="*/ 585852 h 6839191"/>
              <a:gd name="connsiteX17848" fmla="*/ 2202458 w 12192439"/>
              <a:gd name="connsiteY17848" fmla="*/ 601403 h 6839191"/>
              <a:gd name="connsiteX17849" fmla="*/ 2204323 w 12192439"/>
              <a:gd name="connsiteY17849" fmla="*/ 604394 h 6839191"/>
              <a:gd name="connsiteX17850" fmla="*/ 2204038 w 12192439"/>
              <a:gd name="connsiteY17850" fmla="*/ 607478 h 6839191"/>
              <a:gd name="connsiteX17851" fmla="*/ 2202700 w 12192439"/>
              <a:gd name="connsiteY17851" fmla="*/ 604049 h 6839191"/>
              <a:gd name="connsiteX17852" fmla="*/ 2202458 w 12192439"/>
              <a:gd name="connsiteY17852" fmla="*/ 601403 h 6839191"/>
              <a:gd name="connsiteX17853" fmla="*/ 2205991 w 12192439"/>
              <a:gd name="connsiteY17853" fmla="*/ 616875 h 6839191"/>
              <a:gd name="connsiteX17854" fmla="*/ 2207856 w 12192439"/>
              <a:gd name="connsiteY17854" fmla="*/ 619942 h 6839191"/>
              <a:gd name="connsiteX17855" fmla="*/ 2207505 w 12192439"/>
              <a:gd name="connsiteY17855" fmla="*/ 623119 h 6839191"/>
              <a:gd name="connsiteX17856" fmla="*/ 2206166 w 12192439"/>
              <a:gd name="connsiteY17856" fmla="*/ 619567 h 6839191"/>
              <a:gd name="connsiteX17857" fmla="*/ 2205991 w 12192439"/>
              <a:gd name="connsiteY17857" fmla="*/ 616875 h 6839191"/>
              <a:gd name="connsiteX17858" fmla="*/ 2209326 w 12192439"/>
              <a:gd name="connsiteY17858" fmla="*/ 632349 h 6839191"/>
              <a:gd name="connsiteX17859" fmla="*/ 2211125 w 12192439"/>
              <a:gd name="connsiteY17859" fmla="*/ 635384 h 6839191"/>
              <a:gd name="connsiteX17860" fmla="*/ 2210686 w 12192439"/>
              <a:gd name="connsiteY17860" fmla="*/ 638789 h 6839191"/>
              <a:gd name="connsiteX17861" fmla="*/ 2210357 w 12192439"/>
              <a:gd name="connsiteY17861" fmla="*/ 637966 h 6839191"/>
              <a:gd name="connsiteX17862" fmla="*/ 2209435 w 12192439"/>
              <a:gd name="connsiteY17862" fmla="*/ 635228 h 6839191"/>
              <a:gd name="connsiteX17863" fmla="*/ 2209326 w 12192439"/>
              <a:gd name="connsiteY17863" fmla="*/ 632349 h 6839191"/>
              <a:gd name="connsiteX17864" fmla="*/ 2212288 w 12192439"/>
              <a:gd name="connsiteY17864" fmla="*/ 647530 h 6839191"/>
              <a:gd name="connsiteX17865" fmla="*/ 2214130 w 12192439"/>
              <a:gd name="connsiteY17865" fmla="*/ 650750 h 6839191"/>
              <a:gd name="connsiteX17866" fmla="*/ 2213626 w 12192439"/>
              <a:gd name="connsiteY17866" fmla="*/ 654272 h 6839191"/>
              <a:gd name="connsiteX17867" fmla="*/ 2212463 w 12192439"/>
              <a:gd name="connsiteY17867" fmla="*/ 650952 h 6839191"/>
              <a:gd name="connsiteX17868" fmla="*/ 2212288 w 12192439"/>
              <a:gd name="connsiteY17868" fmla="*/ 647530 h 6839191"/>
              <a:gd name="connsiteX17869" fmla="*/ 2215118 w 12192439"/>
              <a:gd name="connsiteY17869" fmla="*/ 662813 h 6839191"/>
              <a:gd name="connsiteX17870" fmla="*/ 2216895 w 12192439"/>
              <a:gd name="connsiteY17870" fmla="*/ 666003 h 6839191"/>
              <a:gd name="connsiteX17871" fmla="*/ 2216368 w 12192439"/>
              <a:gd name="connsiteY17871" fmla="*/ 669742 h 6839191"/>
              <a:gd name="connsiteX17872" fmla="*/ 2215206 w 12192439"/>
              <a:gd name="connsiteY17872" fmla="*/ 666220 h 6839191"/>
              <a:gd name="connsiteX17873" fmla="*/ 2215118 w 12192439"/>
              <a:gd name="connsiteY17873" fmla="*/ 662813 h 6839191"/>
              <a:gd name="connsiteX17874" fmla="*/ 2217663 w 12192439"/>
              <a:gd name="connsiteY17874" fmla="*/ 677833 h 6839191"/>
              <a:gd name="connsiteX17875" fmla="*/ 2219550 w 12192439"/>
              <a:gd name="connsiteY17875" fmla="*/ 681363 h 6839191"/>
              <a:gd name="connsiteX17876" fmla="*/ 2218979 w 12192439"/>
              <a:gd name="connsiteY17876" fmla="*/ 685284 h 6839191"/>
              <a:gd name="connsiteX17877" fmla="*/ 2217751 w 12192439"/>
              <a:gd name="connsiteY17877" fmla="*/ 681405 h 6839191"/>
              <a:gd name="connsiteX17878" fmla="*/ 2217663 w 12192439"/>
              <a:gd name="connsiteY17878" fmla="*/ 677833 h 6839191"/>
              <a:gd name="connsiteX17879" fmla="*/ 2013494 w 12192439"/>
              <a:gd name="connsiteY17879" fmla="*/ 2514115 h 6839191"/>
              <a:gd name="connsiteX17880" fmla="*/ 2035375 w 12192439"/>
              <a:gd name="connsiteY17880" fmla="*/ 2498120 h 6839191"/>
              <a:gd name="connsiteX17881" fmla="*/ 2606986 w 12192439"/>
              <a:gd name="connsiteY17881" fmla="*/ 2158436 h 6839191"/>
              <a:gd name="connsiteX17882" fmla="*/ 3034770 w 12192439"/>
              <a:gd name="connsiteY17882" fmla="*/ 1954020 h 6839191"/>
              <a:gd name="connsiteX17883" fmla="*/ 3230847 w 12192439"/>
              <a:gd name="connsiteY17883" fmla="*/ 1861982 h 6839191"/>
              <a:gd name="connsiteX17884" fmla="*/ 3487720 w 12192439"/>
              <a:gd name="connsiteY17884" fmla="*/ 1742098 h 6839191"/>
              <a:gd name="connsiteX17885" fmla="*/ 4238218 w 12192439"/>
              <a:gd name="connsiteY17885" fmla="*/ 1371189 h 6839191"/>
              <a:gd name="connsiteX17886" fmla="*/ 4489759 w 12192439"/>
              <a:gd name="connsiteY17886" fmla="*/ 1219468 h 6839191"/>
              <a:gd name="connsiteX17887" fmla="*/ 4647463 w 12192439"/>
              <a:gd name="connsiteY17887" fmla="*/ 1090226 h 6839191"/>
              <a:gd name="connsiteX17888" fmla="*/ 4708390 w 12192439"/>
              <a:gd name="connsiteY17888" fmla="*/ 965072 h 6839191"/>
              <a:gd name="connsiteX17889" fmla="*/ 4665453 w 12192439"/>
              <a:gd name="connsiteY17889" fmla="*/ 901662 h 6839191"/>
              <a:gd name="connsiteX17890" fmla="*/ 4594807 w 12192439"/>
              <a:gd name="connsiteY17890" fmla="*/ 868530 h 6839191"/>
              <a:gd name="connsiteX17891" fmla="*/ 4245326 w 12192439"/>
              <a:gd name="connsiteY17891" fmla="*/ 817358 h 6839191"/>
              <a:gd name="connsiteX17892" fmla="*/ 4185298 w 12192439"/>
              <a:gd name="connsiteY17892" fmla="*/ 814821 h 6839191"/>
              <a:gd name="connsiteX17893" fmla="*/ 4142252 w 12192439"/>
              <a:gd name="connsiteY17893" fmla="*/ 813040 h 6839191"/>
              <a:gd name="connsiteX17894" fmla="*/ 3541165 w 12192439"/>
              <a:gd name="connsiteY17894" fmla="*/ 805914 h 6839191"/>
              <a:gd name="connsiteX17895" fmla="*/ 3279291 w 12192439"/>
              <a:gd name="connsiteY17895" fmla="*/ 810207 h 6839191"/>
              <a:gd name="connsiteX17896" fmla="*/ 2759600 w 12192439"/>
              <a:gd name="connsiteY17896" fmla="*/ 810087 h 6839191"/>
              <a:gd name="connsiteX17897" fmla="*/ 2414420 w 12192439"/>
              <a:gd name="connsiteY17897" fmla="*/ 774434 h 6839191"/>
              <a:gd name="connsiteX17898" fmla="*/ 2403472 w 12192439"/>
              <a:gd name="connsiteY17898" fmla="*/ 772605 h 6839191"/>
              <a:gd name="connsiteX17899" fmla="*/ 2220361 w 12192439"/>
              <a:gd name="connsiteY17899" fmla="*/ 688869 h 6839191"/>
              <a:gd name="connsiteX17900" fmla="*/ 2220932 w 12192439"/>
              <a:gd name="connsiteY17900" fmla="*/ 683667 h 6839191"/>
              <a:gd name="connsiteX17901" fmla="*/ 2405424 w 12192439"/>
              <a:gd name="connsiteY17901" fmla="*/ 759241 h 6839191"/>
              <a:gd name="connsiteX17902" fmla="*/ 2416592 w 12192439"/>
              <a:gd name="connsiteY17902" fmla="*/ 761055 h 6839191"/>
              <a:gd name="connsiteX17903" fmla="*/ 2767104 w 12192439"/>
              <a:gd name="connsiteY17903" fmla="*/ 796302 h 6839191"/>
              <a:gd name="connsiteX17904" fmla="*/ 3289295 w 12192439"/>
              <a:gd name="connsiteY17904" fmla="*/ 797623 h 6839191"/>
              <a:gd name="connsiteX17905" fmla="*/ 3560121 w 12192439"/>
              <a:gd name="connsiteY17905" fmla="*/ 794128 h 6839191"/>
              <a:gd name="connsiteX17906" fmla="*/ 4169721 w 12192439"/>
              <a:gd name="connsiteY17906" fmla="*/ 803827 h 6839191"/>
              <a:gd name="connsiteX17907" fmla="*/ 4211824 w 12192439"/>
              <a:gd name="connsiteY17907" fmla="*/ 805762 h 6839191"/>
              <a:gd name="connsiteX17908" fmla="*/ 4274243 w 12192439"/>
              <a:gd name="connsiteY17908" fmla="*/ 808694 h 6839191"/>
              <a:gd name="connsiteX17909" fmla="*/ 4628133 w 12192439"/>
              <a:gd name="connsiteY17909" fmla="*/ 861516 h 6839191"/>
              <a:gd name="connsiteX17910" fmla="*/ 4699460 w 12192439"/>
              <a:gd name="connsiteY17910" fmla="*/ 894558 h 6839191"/>
              <a:gd name="connsiteX17911" fmla="*/ 4743932 w 12192439"/>
              <a:gd name="connsiteY17911" fmla="*/ 957722 h 6839191"/>
              <a:gd name="connsiteX17912" fmla="*/ 4689675 w 12192439"/>
              <a:gd name="connsiteY17912" fmla="*/ 1080489 h 6839191"/>
              <a:gd name="connsiteX17913" fmla="*/ 4534604 w 12192439"/>
              <a:gd name="connsiteY17913" fmla="*/ 1213954 h 6839191"/>
              <a:gd name="connsiteX17914" fmla="*/ 4280671 w 12192439"/>
              <a:gd name="connsiteY17914" fmla="*/ 1369370 h 6839191"/>
              <a:gd name="connsiteX17915" fmla="*/ 3526685 w 12192439"/>
              <a:gd name="connsiteY17915" fmla="*/ 1747429 h 6839191"/>
              <a:gd name="connsiteX17916" fmla="*/ 3262133 w 12192439"/>
              <a:gd name="connsiteY17916" fmla="*/ 1873211 h 6839191"/>
              <a:gd name="connsiteX17917" fmla="*/ 3096224 w 12192439"/>
              <a:gd name="connsiteY17917" fmla="*/ 1952815 h 6839191"/>
              <a:gd name="connsiteX17918" fmla="*/ 2632700 w 12192439"/>
              <a:gd name="connsiteY17918" fmla="*/ 2179812 h 6839191"/>
              <a:gd name="connsiteX17919" fmla="*/ 2059366 w 12192439"/>
              <a:gd name="connsiteY17919" fmla="*/ 2532632 h 6839191"/>
              <a:gd name="connsiteX17920" fmla="*/ 2036751 w 12192439"/>
              <a:gd name="connsiteY17920" fmla="*/ 2550074 h 6839191"/>
              <a:gd name="connsiteX17921" fmla="*/ 1893501 w 12192439"/>
              <a:gd name="connsiteY17921" fmla="*/ 2701679 h 6839191"/>
              <a:gd name="connsiteX17922" fmla="*/ 1861341 w 12192439"/>
              <a:gd name="connsiteY17922" fmla="*/ 2688405 h 6839191"/>
              <a:gd name="connsiteX17923" fmla="*/ 2013494 w 12192439"/>
              <a:gd name="connsiteY17923" fmla="*/ 2514115 h 6839191"/>
              <a:gd name="connsiteX17924" fmla="*/ 1894835 w 12192439"/>
              <a:gd name="connsiteY17924" fmla="*/ 2703960 h 6839191"/>
              <a:gd name="connsiteX17925" fmla="*/ 1934629 w 12192439"/>
              <a:gd name="connsiteY17925" fmla="*/ 2714843 h 6839191"/>
              <a:gd name="connsiteX17926" fmla="*/ 1920333 w 12192439"/>
              <a:gd name="connsiteY17926" fmla="*/ 2745866 h 6839191"/>
              <a:gd name="connsiteX17927" fmla="*/ 1889319 w 12192439"/>
              <a:gd name="connsiteY17927" fmla="*/ 2732153 h 6839191"/>
              <a:gd name="connsiteX17928" fmla="*/ 1894835 w 12192439"/>
              <a:gd name="connsiteY17928" fmla="*/ 2703960 h 6839191"/>
              <a:gd name="connsiteX17929" fmla="*/ 1921779 w 12192439"/>
              <a:gd name="connsiteY17929" fmla="*/ 2748345 h 6839191"/>
              <a:gd name="connsiteX17930" fmla="*/ 1959683 w 12192439"/>
              <a:gd name="connsiteY17930" fmla="*/ 2759776 h 6839191"/>
              <a:gd name="connsiteX17931" fmla="*/ 1947291 w 12192439"/>
              <a:gd name="connsiteY17931" fmla="*/ 2790053 h 6839191"/>
              <a:gd name="connsiteX17932" fmla="*/ 1917413 w 12192439"/>
              <a:gd name="connsiteY17932" fmla="*/ 2775989 h 6839191"/>
              <a:gd name="connsiteX17933" fmla="*/ 1921779 w 12192439"/>
              <a:gd name="connsiteY17933" fmla="*/ 2748345 h 6839191"/>
              <a:gd name="connsiteX17934" fmla="*/ 1948857 w 12192439"/>
              <a:gd name="connsiteY17934" fmla="*/ 2792729 h 6839191"/>
              <a:gd name="connsiteX17935" fmla="*/ 1985085 w 12192439"/>
              <a:gd name="connsiteY17935" fmla="*/ 2804664 h 6839191"/>
              <a:gd name="connsiteX17936" fmla="*/ 1974389 w 12192439"/>
              <a:gd name="connsiteY17936" fmla="*/ 2834239 h 6839191"/>
              <a:gd name="connsiteX17937" fmla="*/ 1945560 w 12192439"/>
              <a:gd name="connsiteY17937" fmla="*/ 2819847 h 6839191"/>
              <a:gd name="connsiteX17938" fmla="*/ 1948857 w 12192439"/>
              <a:gd name="connsiteY17938" fmla="*/ 2792729 h 6839191"/>
              <a:gd name="connsiteX17939" fmla="*/ 1973919 w 12192439"/>
              <a:gd name="connsiteY17939" fmla="*/ 2836236 h 6839191"/>
              <a:gd name="connsiteX17940" fmla="*/ 1971405 w 12192439"/>
              <a:gd name="connsiteY17940" fmla="*/ 2862213 h 6839191"/>
              <a:gd name="connsiteX17941" fmla="*/ 1949768 w 12192439"/>
              <a:gd name="connsiteY17941" fmla="*/ 2845736 h 6839191"/>
              <a:gd name="connsiteX17942" fmla="*/ 1945645 w 12192439"/>
              <a:gd name="connsiteY17942" fmla="*/ 2822436 h 6839191"/>
              <a:gd name="connsiteX17943" fmla="*/ 1945639 w 12192439"/>
              <a:gd name="connsiteY17943" fmla="*/ 2822238 h 6839191"/>
              <a:gd name="connsiteX17944" fmla="*/ 1973919 w 12192439"/>
              <a:gd name="connsiteY17944" fmla="*/ 2836236 h 6839191"/>
              <a:gd name="connsiteX17945" fmla="*/ 1976087 w 12192439"/>
              <a:gd name="connsiteY17945" fmla="*/ 2837136 h 6839191"/>
              <a:gd name="connsiteX17946" fmla="*/ 2010546 w 12192439"/>
              <a:gd name="connsiteY17946" fmla="*/ 2849444 h 6839191"/>
              <a:gd name="connsiteX17947" fmla="*/ 2001522 w 12192439"/>
              <a:gd name="connsiteY17947" fmla="*/ 2878361 h 6839191"/>
              <a:gd name="connsiteX17948" fmla="*/ 1973768 w 12192439"/>
              <a:gd name="connsiteY17948" fmla="*/ 2863705 h 6839191"/>
              <a:gd name="connsiteX17949" fmla="*/ 1976087 w 12192439"/>
              <a:gd name="connsiteY17949" fmla="*/ 2837136 h 6839191"/>
              <a:gd name="connsiteX17950" fmla="*/ 2001952 w 12192439"/>
              <a:gd name="connsiteY17950" fmla="*/ 2906444 h 6839191"/>
              <a:gd name="connsiteX17951" fmla="*/ 2003380 w 12192439"/>
              <a:gd name="connsiteY17951" fmla="*/ 2881520 h 6839191"/>
              <a:gd name="connsiteX17952" fmla="*/ 2036564 w 12192439"/>
              <a:gd name="connsiteY17952" fmla="*/ 2894267 h 6839191"/>
              <a:gd name="connsiteX17953" fmla="*/ 2028892 w 12192439"/>
              <a:gd name="connsiteY17953" fmla="*/ 2922591 h 6839191"/>
              <a:gd name="connsiteX17954" fmla="*/ 2014745 w 12192439"/>
              <a:gd name="connsiteY17954" fmla="*/ 2915307 h 6839191"/>
              <a:gd name="connsiteX17955" fmla="*/ 2002062 w 12192439"/>
              <a:gd name="connsiteY17955" fmla="*/ 2907716 h 6839191"/>
              <a:gd name="connsiteX17956" fmla="*/ 2001952 w 12192439"/>
              <a:gd name="connsiteY17956" fmla="*/ 2906444 h 6839191"/>
              <a:gd name="connsiteX17957" fmla="*/ 2030107 w 12192439"/>
              <a:gd name="connsiteY17957" fmla="*/ 2948437 h 6839191"/>
              <a:gd name="connsiteX17958" fmla="*/ 2030919 w 12192439"/>
              <a:gd name="connsiteY17958" fmla="*/ 2925970 h 6839191"/>
              <a:gd name="connsiteX17959" fmla="*/ 2062822 w 12192439"/>
              <a:gd name="connsiteY17959" fmla="*/ 2939090 h 6839191"/>
              <a:gd name="connsiteX17960" fmla="*/ 2056367 w 12192439"/>
              <a:gd name="connsiteY17960" fmla="*/ 2966954 h 6839191"/>
              <a:gd name="connsiteX17961" fmla="*/ 2030390 w 12192439"/>
              <a:gd name="connsiteY17961" fmla="*/ 2951772 h 6839191"/>
              <a:gd name="connsiteX17962" fmla="*/ 2030107 w 12192439"/>
              <a:gd name="connsiteY17962" fmla="*/ 2948437 h 6839191"/>
              <a:gd name="connsiteX17963" fmla="*/ 2058263 w 12192439"/>
              <a:gd name="connsiteY17963" fmla="*/ 2990452 h 6839191"/>
              <a:gd name="connsiteX17964" fmla="*/ 2058563 w 12192439"/>
              <a:gd name="connsiteY17964" fmla="*/ 2970662 h 6839191"/>
              <a:gd name="connsiteX17965" fmla="*/ 2089251 w 12192439"/>
              <a:gd name="connsiteY17965" fmla="*/ 2984067 h 6839191"/>
              <a:gd name="connsiteX17966" fmla="*/ 2083979 w 12192439"/>
              <a:gd name="connsiteY17966" fmla="*/ 3011119 h 6839191"/>
              <a:gd name="connsiteX17967" fmla="*/ 2058776 w 12192439"/>
              <a:gd name="connsiteY17967" fmla="*/ 2995629 h 6839191"/>
              <a:gd name="connsiteX17968" fmla="*/ 2058263 w 12192439"/>
              <a:gd name="connsiteY17968" fmla="*/ 2990452 h 6839191"/>
              <a:gd name="connsiteX17969" fmla="*/ 2086416 w 12192439"/>
              <a:gd name="connsiteY17969" fmla="*/ 3032467 h 6839191"/>
              <a:gd name="connsiteX17970" fmla="*/ 2086353 w 12192439"/>
              <a:gd name="connsiteY17970" fmla="*/ 3015090 h 6839191"/>
              <a:gd name="connsiteX17971" fmla="*/ 2115958 w 12192439"/>
              <a:gd name="connsiteY17971" fmla="*/ 3028781 h 6839191"/>
              <a:gd name="connsiteX17972" fmla="*/ 2111665 w 12192439"/>
              <a:gd name="connsiteY17972" fmla="*/ 3055460 h 6839191"/>
              <a:gd name="connsiteX17973" fmla="*/ 2087267 w 12192439"/>
              <a:gd name="connsiteY17973" fmla="*/ 3040080 h 6839191"/>
              <a:gd name="connsiteX17974" fmla="*/ 2086416 w 12192439"/>
              <a:gd name="connsiteY17974" fmla="*/ 3032467 h 6839191"/>
              <a:gd name="connsiteX17975" fmla="*/ 2114572 w 12192439"/>
              <a:gd name="connsiteY17975" fmla="*/ 3074460 h 6839191"/>
              <a:gd name="connsiteX17976" fmla="*/ 2114238 w 12192439"/>
              <a:gd name="connsiteY17976" fmla="*/ 3059716 h 6839191"/>
              <a:gd name="connsiteX17977" fmla="*/ 2142810 w 12192439"/>
              <a:gd name="connsiteY17977" fmla="*/ 3073648 h 6839191"/>
              <a:gd name="connsiteX17978" fmla="*/ 2139467 w 12192439"/>
              <a:gd name="connsiteY17978" fmla="*/ 3099668 h 6839191"/>
              <a:gd name="connsiteX17979" fmla="*/ 2115770 w 12192439"/>
              <a:gd name="connsiteY17979" fmla="*/ 3084003 h 6839191"/>
              <a:gd name="connsiteX17980" fmla="*/ 2114572 w 12192439"/>
              <a:gd name="connsiteY17980" fmla="*/ 3074460 h 6839191"/>
              <a:gd name="connsiteX17981" fmla="*/ 2142727 w 12192439"/>
              <a:gd name="connsiteY17981" fmla="*/ 3116452 h 6839191"/>
              <a:gd name="connsiteX17982" fmla="*/ 2142238 w 12192439"/>
              <a:gd name="connsiteY17982" fmla="*/ 3104254 h 6839191"/>
              <a:gd name="connsiteX17983" fmla="*/ 2169854 w 12192439"/>
              <a:gd name="connsiteY17983" fmla="*/ 3118405 h 6839191"/>
              <a:gd name="connsiteX17984" fmla="*/ 2167346 w 12192439"/>
              <a:gd name="connsiteY17984" fmla="*/ 3144338 h 6839191"/>
              <a:gd name="connsiteX17985" fmla="*/ 2144410 w 12192439"/>
              <a:gd name="connsiteY17985" fmla="*/ 3128673 h 6839191"/>
              <a:gd name="connsiteX17986" fmla="*/ 2142727 w 12192439"/>
              <a:gd name="connsiteY17986" fmla="*/ 3116452 h 6839191"/>
              <a:gd name="connsiteX17987" fmla="*/ 2170883 w 12192439"/>
              <a:gd name="connsiteY17987" fmla="*/ 3158467 h 6839191"/>
              <a:gd name="connsiteX17988" fmla="*/ 2170352 w 12192439"/>
              <a:gd name="connsiteY17988" fmla="*/ 3149143 h 6839191"/>
              <a:gd name="connsiteX17989" fmla="*/ 2196930 w 12192439"/>
              <a:gd name="connsiteY17989" fmla="*/ 3163426 h 6839191"/>
              <a:gd name="connsiteX17990" fmla="*/ 2195350 w 12192439"/>
              <a:gd name="connsiteY17990" fmla="*/ 3188591 h 6839191"/>
              <a:gd name="connsiteX17991" fmla="*/ 2173013 w 12192439"/>
              <a:gd name="connsiteY17991" fmla="*/ 3172684 h 6839191"/>
              <a:gd name="connsiteX17992" fmla="*/ 2170883 w 12192439"/>
              <a:gd name="connsiteY17992" fmla="*/ 3158467 h 6839191"/>
              <a:gd name="connsiteX17993" fmla="*/ 2195394 w 12192439"/>
              <a:gd name="connsiteY17993" fmla="*/ 3191926 h 6839191"/>
              <a:gd name="connsiteX17994" fmla="*/ 2195986 w 12192439"/>
              <a:gd name="connsiteY17994" fmla="*/ 3200767 h 6839191"/>
              <a:gd name="connsiteX17995" fmla="*/ 2197961 w 12192439"/>
              <a:gd name="connsiteY17995" fmla="*/ 3214260 h 6839191"/>
              <a:gd name="connsiteX17996" fmla="*/ 2180938 w 12192439"/>
              <a:gd name="connsiteY17996" fmla="*/ 3198025 h 6839191"/>
              <a:gd name="connsiteX17997" fmla="*/ 2173970 w 12192439"/>
              <a:gd name="connsiteY17997" fmla="*/ 3176985 h 6839191"/>
              <a:gd name="connsiteX17998" fmla="*/ 2195394 w 12192439"/>
              <a:gd name="connsiteY17998" fmla="*/ 3191926 h 6839191"/>
              <a:gd name="connsiteX17999" fmla="*/ 2199036 w 12192439"/>
              <a:gd name="connsiteY17999" fmla="*/ 3200460 h 6839191"/>
              <a:gd name="connsiteX18000" fmla="*/ 2198575 w 12192439"/>
              <a:gd name="connsiteY18000" fmla="*/ 3193922 h 6839191"/>
              <a:gd name="connsiteX18001" fmla="*/ 2224223 w 12192439"/>
              <a:gd name="connsiteY18001" fmla="*/ 3208315 h 6839191"/>
              <a:gd name="connsiteX18002" fmla="*/ 2223367 w 12192439"/>
              <a:gd name="connsiteY18002" fmla="*/ 3233326 h 6839191"/>
              <a:gd name="connsiteX18003" fmla="*/ 2201822 w 12192439"/>
              <a:gd name="connsiteY18003" fmla="*/ 3217486 h 6839191"/>
              <a:gd name="connsiteX18004" fmla="*/ 2199036 w 12192439"/>
              <a:gd name="connsiteY18004" fmla="*/ 3200460 h 6839191"/>
              <a:gd name="connsiteX18005" fmla="*/ 2223587 w 12192439"/>
              <a:gd name="connsiteY18005" fmla="*/ 3236924 h 6839191"/>
              <a:gd name="connsiteX18006" fmla="*/ 2224047 w 12192439"/>
              <a:gd name="connsiteY18006" fmla="*/ 3242804 h 6839191"/>
              <a:gd name="connsiteX18007" fmla="*/ 2226439 w 12192439"/>
              <a:gd name="connsiteY18007" fmla="*/ 3258009 h 6839191"/>
              <a:gd name="connsiteX18008" fmla="*/ 2209567 w 12192439"/>
              <a:gd name="connsiteY18008" fmla="*/ 3241510 h 6839191"/>
              <a:gd name="connsiteX18009" fmla="*/ 2202919 w 12192439"/>
              <a:gd name="connsiteY18009" fmla="*/ 3222071 h 6839191"/>
              <a:gd name="connsiteX18010" fmla="*/ 2223587 w 12192439"/>
              <a:gd name="connsiteY18010" fmla="*/ 3236924 h 6839191"/>
              <a:gd name="connsiteX18011" fmla="*/ 2227185 w 12192439"/>
              <a:gd name="connsiteY18011" fmla="*/ 3242475 h 6839191"/>
              <a:gd name="connsiteX18012" fmla="*/ 2226943 w 12192439"/>
              <a:gd name="connsiteY18012" fmla="*/ 3239074 h 6839191"/>
              <a:gd name="connsiteX18013" fmla="*/ 2251757 w 12192439"/>
              <a:gd name="connsiteY18013" fmla="*/ 3253511 h 6839191"/>
              <a:gd name="connsiteX18014" fmla="*/ 2251516 w 12192439"/>
              <a:gd name="connsiteY18014" fmla="*/ 3277447 h 6839191"/>
              <a:gd name="connsiteX18015" fmla="*/ 2230432 w 12192439"/>
              <a:gd name="connsiteY18015" fmla="*/ 3261453 h 6839191"/>
              <a:gd name="connsiteX18016" fmla="*/ 2227185 w 12192439"/>
              <a:gd name="connsiteY18016" fmla="*/ 3242475 h 6839191"/>
              <a:gd name="connsiteX18017" fmla="*/ 2236268 w 12192439"/>
              <a:gd name="connsiteY18017" fmla="*/ 3270229 h 6839191"/>
              <a:gd name="connsiteX18018" fmla="*/ 2251823 w 12192439"/>
              <a:gd name="connsiteY18018" fmla="*/ 3281506 h 6839191"/>
              <a:gd name="connsiteX18019" fmla="*/ 2252108 w 12192439"/>
              <a:gd name="connsiteY18019" fmla="*/ 3284819 h 6839191"/>
              <a:gd name="connsiteX18020" fmla="*/ 2255136 w 12192439"/>
              <a:gd name="connsiteY18020" fmla="*/ 3302634 h 6839191"/>
              <a:gd name="connsiteX18021" fmla="*/ 2238791 w 12192439"/>
              <a:gd name="connsiteY18021" fmla="*/ 3286355 h 6839191"/>
              <a:gd name="connsiteX18022" fmla="*/ 2231770 w 12192439"/>
              <a:gd name="connsiteY18022" fmla="*/ 3266587 h 6839191"/>
              <a:gd name="connsiteX18023" fmla="*/ 2236268 w 12192439"/>
              <a:gd name="connsiteY18023" fmla="*/ 3270229 h 6839191"/>
              <a:gd name="connsiteX18024" fmla="*/ 2255356 w 12192439"/>
              <a:gd name="connsiteY18024" fmla="*/ 3284490 h 6839191"/>
              <a:gd name="connsiteX18025" fmla="*/ 2255290 w 12192439"/>
              <a:gd name="connsiteY18025" fmla="*/ 3283832 h 6839191"/>
              <a:gd name="connsiteX18026" fmla="*/ 2279336 w 12192439"/>
              <a:gd name="connsiteY18026" fmla="*/ 3298356 h 6839191"/>
              <a:gd name="connsiteX18027" fmla="*/ 2279709 w 12192439"/>
              <a:gd name="connsiteY18027" fmla="*/ 3322271 h 6839191"/>
              <a:gd name="connsiteX18028" fmla="*/ 2259393 w 12192439"/>
              <a:gd name="connsiteY18028" fmla="*/ 3306408 h 6839191"/>
              <a:gd name="connsiteX18029" fmla="*/ 2255356 w 12192439"/>
              <a:gd name="connsiteY18029" fmla="*/ 3284490 h 6839191"/>
              <a:gd name="connsiteX18030" fmla="*/ 2280104 w 12192439"/>
              <a:gd name="connsiteY18030" fmla="*/ 3326285 h 6839191"/>
              <a:gd name="connsiteX18031" fmla="*/ 2280170 w 12192439"/>
              <a:gd name="connsiteY18031" fmla="*/ 3326856 h 6839191"/>
              <a:gd name="connsiteX18032" fmla="*/ 2283811 w 12192439"/>
              <a:gd name="connsiteY18032" fmla="*/ 3347304 h 6839191"/>
              <a:gd name="connsiteX18033" fmla="*/ 2268563 w 12192439"/>
              <a:gd name="connsiteY18033" fmla="*/ 3331880 h 6839191"/>
              <a:gd name="connsiteX18034" fmla="*/ 2260884 w 12192439"/>
              <a:gd name="connsiteY18034" fmla="*/ 3311674 h 6839191"/>
              <a:gd name="connsiteX18035" fmla="*/ 2280104 w 12192439"/>
              <a:gd name="connsiteY18035" fmla="*/ 3326285 h 6839191"/>
              <a:gd name="connsiteX18036" fmla="*/ 2283833 w 12192439"/>
              <a:gd name="connsiteY18036" fmla="*/ 3328874 h 6839191"/>
              <a:gd name="connsiteX18037" fmla="*/ 2307090 w 12192439"/>
              <a:gd name="connsiteY18037" fmla="*/ 3343421 h 6839191"/>
              <a:gd name="connsiteX18038" fmla="*/ 2308033 w 12192439"/>
              <a:gd name="connsiteY18038" fmla="*/ 3367159 h 6839191"/>
              <a:gd name="connsiteX18039" fmla="*/ 2288397 w 12192439"/>
              <a:gd name="connsiteY18039" fmla="*/ 3351429 h 6839191"/>
              <a:gd name="connsiteX18040" fmla="*/ 2283833 w 12192439"/>
              <a:gd name="connsiteY18040" fmla="*/ 3328874 h 6839191"/>
              <a:gd name="connsiteX18041" fmla="*/ 2291907 w 12192439"/>
              <a:gd name="connsiteY18041" fmla="*/ 3358362 h 6839191"/>
              <a:gd name="connsiteX18042" fmla="*/ 2308560 w 12192439"/>
              <a:gd name="connsiteY18042" fmla="*/ 3371262 h 6839191"/>
              <a:gd name="connsiteX18043" fmla="*/ 2312312 w 12192439"/>
              <a:gd name="connsiteY18043" fmla="*/ 3391074 h 6839191"/>
              <a:gd name="connsiteX18044" fmla="*/ 2297085 w 12192439"/>
              <a:gd name="connsiteY18044" fmla="*/ 3375190 h 6839191"/>
              <a:gd name="connsiteX18045" fmla="*/ 2289933 w 12192439"/>
              <a:gd name="connsiteY18045" fmla="*/ 3356650 h 6839191"/>
              <a:gd name="connsiteX18046" fmla="*/ 2291907 w 12192439"/>
              <a:gd name="connsiteY18046" fmla="*/ 3358362 h 6839191"/>
              <a:gd name="connsiteX18047" fmla="*/ 2312421 w 12192439"/>
              <a:gd name="connsiteY18047" fmla="*/ 3374027 h 6839191"/>
              <a:gd name="connsiteX18048" fmla="*/ 2334932 w 12192439"/>
              <a:gd name="connsiteY18048" fmla="*/ 3388661 h 6839191"/>
              <a:gd name="connsiteX18049" fmla="*/ 2336270 w 12192439"/>
              <a:gd name="connsiteY18049" fmla="*/ 3410908 h 6839191"/>
              <a:gd name="connsiteX18050" fmla="*/ 2336380 w 12192439"/>
              <a:gd name="connsiteY18050" fmla="*/ 3411522 h 6839191"/>
              <a:gd name="connsiteX18051" fmla="*/ 2317160 w 12192439"/>
              <a:gd name="connsiteY18051" fmla="*/ 3395594 h 6839191"/>
              <a:gd name="connsiteX18052" fmla="*/ 2312421 w 12192439"/>
              <a:gd name="connsiteY18052" fmla="*/ 3374027 h 6839191"/>
              <a:gd name="connsiteX18053" fmla="*/ 2337038 w 12192439"/>
              <a:gd name="connsiteY18053" fmla="*/ 3416108 h 6839191"/>
              <a:gd name="connsiteX18054" fmla="*/ 2341140 w 12192439"/>
              <a:gd name="connsiteY18054" fmla="*/ 3435853 h 6839191"/>
              <a:gd name="connsiteX18055" fmla="*/ 2326441 w 12192439"/>
              <a:gd name="connsiteY18055" fmla="*/ 3420276 h 6839191"/>
              <a:gd name="connsiteX18056" fmla="*/ 2319025 w 12192439"/>
              <a:gd name="connsiteY18056" fmla="*/ 3401605 h 6839191"/>
              <a:gd name="connsiteX18057" fmla="*/ 2337038 w 12192439"/>
              <a:gd name="connsiteY18057" fmla="*/ 3416108 h 6839191"/>
              <a:gd name="connsiteX18058" fmla="*/ 2341097 w 12192439"/>
              <a:gd name="connsiteY18058" fmla="*/ 3419091 h 6839191"/>
              <a:gd name="connsiteX18059" fmla="*/ 2362927 w 12192439"/>
              <a:gd name="connsiteY18059" fmla="*/ 3433747 h 6839191"/>
              <a:gd name="connsiteX18060" fmla="*/ 2364353 w 12192439"/>
              <a:gd name="connsiteY18060" fmla="*/ 3452944 h 6839191"/>
              <a:gd name="connsiteX18061" fmla="*/ 2364836 w 12192439"/>
              <a:gd name="connsiteY18061" fmla="*/ 3456499 h 6839191"/>
              <a:gd name="connsiteX18062" fmla="*/ 2346340 w 12192439"/>
              <a:gd name="connsiteY18062" fmla="*/ 3440790 h 6839191"/>
              <a:gd name="connsiteX18063" fmla="*/ 2341097 w 12192439"/>
              <a:gd name="connsiteY18063" fmla="*/ 3419091 h 6839191"/>
              <a:gd name="connsiteX18064" fmla="*/ 2365603 w 12192439"/>
              <a:gd name="connsiteY18064" fmla="*/ 3461326 h 6839191"/>
              <a:gd name="connsiteX18065" fmla="*/ 2370035 w 12192439"/>
              <a:gd name="connsiteY18065" fmla="*/ 3480720 h 6839191"/>
              <a:gd name="connsiteX18066" fmla="*/ 2356433 w 12192439"/>
              <a:gd name="connsiteY18066" fmla="*/ 3466130 h 6839191"/>
              <a:gd name="connsiteX18067" fmla="*/ 2348491 w 12192439"/>
              <a:gd name="connsiteY18067" fmla="*/ 3447262 h 6839191"/>
              <a:gd name="connsiteX18068" fmla="*/ 2365603 w 12192439"/>
              <a:gd name="connsiteY18068" fmla="*/ 3461326 h 6839191"/>
              <a:gd name="connsiteX18069" fmla="*/ 2369926 w 12192439"/>
              <a:gd name="connsiteY18069" fmla="*/ 3464595 h 6839191"/>
              <a:gd name="connsiteX18070" fmla="*/ 2391010 w 12192439"/>
              <a:gd name="connsiteY18070" fmla="*/ 3479119 h 6839191"/>
              <a:gd name="connsiteX18071" fmla="*/ 2392414 w 12192439"/>
              <a:gd name="connsiteY18071" fmla="*/ 3494959 h 6839191"/>
              <a:gd name="connsiteX18072" fmla="*/ 2393379 w 12192439"/>
              <a:gd name="connsiteY18072" fmla="*/ 3501519 h 6839191"/>
              <a:gd name="connsiteX18073" fmla="*/ 2375454 w 12192439"/>
              <a:gd name="connsiteY18073" fmla="*/ 3485964 h 6839191"/>
              <a:gd name="connsiteX18074" fmla="*/ 2369926 w 12192439"/>
              <a:gd name="connsiteY18074" fmla="*/ 3464595 h 6839191"/>
              <a:gd name="connsiteX18075" fmla="*/ 2394301 w 12192439"/>
              <a:gd name="connsiteY18075" fmla="*/ 3506654 h 6839191"/>
              <a:gd name="connsiteX18076" fmla="*/ 2398623 w 12192439"/>
              <a:gd name="connsiteY18076" fmla="*/ 3524556 h 6839191"/>
              <a:gd name="connsiteX18077" fmla="*/ 2384977 w 12192439"/>
              <a:gd name="connsiteY18077" fmla="*/ 3509549 h 6839191"/>
              <a:gd name="connsiteX18078" fmla="*/ 2377890 w 12192439"/>
              <a:gd name="connsiteY18078" fmla="*/ 3492919 h 6839191"/>
              <a:gd name="connsiteX18079" fmla="*/ 2394301 w 12192439"/>
              <a:gd name="connsiteY18079" fmla="*/ 3506654 h 6839191"/>
              <a:gd name="connsiteX18080" fmla="*/ 2398842 w 12192439"/>
              <a:gd name="connsiteY18080" fmla="*/ 3510186 h 6839191"/>
              <a:gd name="connsiteX18081" fmla="*/ 2419203 w 12192439"/>
              <a:gd name="connsiteY18081" fmla="*/ 3524578 h 6839191"/>
              <a:gd name="connsiteX18082" fmla="*/ 2420453 w 12192439"/>
              <a:gd name="connsiteY18082" fmla="*/ 3536996 h 6839191"/>
              <a:gd name="connsiteX18083" fmla="*/ 2421857 w 12192439"/>
              <a:gd name="connsiteY18083" fmla="*/ 3545904 h 6839191"/>
              <a:gd name="connsiteX18084" fmla="*/ 2404349 w 12192439"/>
              <a:gd name="connsiteY18084" fmla="*/ 3530239 h 6839191"/>
              <a:gd name="connsiteX18085" fmla="*/ 2398842 w 12192439"/>
              <a:gd name="connsiteY18085" fmla="*/ 3510186 h 6839191"/>
              <a:gd name="connsiteX18086" fmla="*/ 2422998 w 12192439"/>
              <a:gd name="connsiteY18086" fmla="*/ 3551696 h 6839191"/>
              <a:gd name="connsiteX18087" fmla="*/ 2427540 w 12192439"/>
              <a:gd name="connsiteY18087" fmla="*/ 3569445 h 6839191"/>
              <a:gd name="connsiteX18088" fmla="*/ 2414376 w 12192439"/>
              <a:gd name="connsiteY18088" fmla="*/ 3554746 h 6839191"/>
              <a:gd name="connsiteX18089" fmla="*/ 2407136 w 12192439"/>
              <a:gd name="connsiteY18089" fmla="*/ 3538049 h 6839191"/>
              <a:gd name="connsiteX18090" fmla="*/ 2422998 w 12192439"/>
              <a:gd name="connsiteY18090" fmla="*/ 3551696 h 6839191"/>
              <a:gd name="connsiteX18091" fmla="*/ 2451762 w 12192439"/>
              <a:gd name="connsiteY18091" fmla="*/ 3596804 h 6839191"/>
              <a:gd name="connsiteX18092" fmla="*/ 2456479 w 12192439"/>
              <a:gd name="connsiteY18092" fmla="*/ 3614356 h 6839191"/>
              <a:gd name="connsiteX18093" fmla="*/ 2443885 w 12192439"/>
              <a:gd name="connsiteY18093" fmla="*/ 3600095 h 6839191"/>
              <a:gd name="connsiteX18094" fmla="*/ 2436469 w 12192439"/>
              <a:gd name="connsiteY18094" fmla="*/ 3583355 h 6839191"/>
              <a:gd name="connsiteX18095" fmla="*/ 2451762 w 12192439"/>
              <a:gd name="connsiteY18095" fmla="*/ 3596804 h 6839191"/>
              <a:gd name="connsiteX18096" fmla="*/ 2480656 w 12192439"/>
              <a:gd name="connsiteY18096" fmla="*/ 3642308 h 6839191"/>
              <a:gd name="connsiteX18097" fmla="*/ 2485549 w 12192439"/>
              <a:gd name="connsiteY18097" fmla="*/ 3659421 h 6839191"/>
              <a:gd name="connsiteX18098" fmla="*/ 2473394 w 12192439"/>
              <a:gd name="connsiteY18098" fmla="*/ 3645489 h 6839191"/>
              <a:gd name="connsiteX18099" fmla="*/ 2466066 w 12192439"/>
              <a:gd name="connsiteY18099" fmla="*/ 3629275 h 6839191"/>
              <a:gd name="connsiteX18100" fmla="*/ 2480656 w 12192439"/>
              <a:gd name="connsiteY18100" fmla="*/ 3642308 h 6839191"/>
              <a:gd name="connsiteX18101" fmla="*/ 2486010 w 12192439"/>
              <a:gd name="connsiteY18101" fmla="*/ 3646740 h 6839191"/>
              <a:gd name="connsiteX18102" fmla="*/ 2504373 w 12192439"/>
              <a:gd name="connsiteY18102" fmla="*/ 3660825 h 6839191"/>
              <a:gd name="connsiteX18103" fmla="*/ 2504659 w 12192439"/>
              <a:gd name="connsiteY18103" fmla="*/ 3663085 h 6839191"/>
              <a:gd name="connsiteX18104" fmla="*/ 2508081 w 12192439"/>
              <a:gd name="connsiteY18104" fmla="*/ 3681427 h 6839191"/>
              <a:gd name="connsiteX18105" fmla="*/ 2492284 w 12192439"/>
              <a:gd name="connsiteY18105" fmla="*/ 3666464 h 6839191"/>
              <a:gd name="connsiteX18106" fmla="*/ 2486010 w 12192439"/>
              <a:gd name="connsiteY18106" fmla="*/ 3646740 h 6839191"/>
              <a:gd name="connsiteX18107" fmla="*/ 2509661 w 12192439"/>
              <a:gd name="connsiteY18107" fmla="*/ 3687921 h 6839191"/>
              <a:gd name="connsiteX18108" fmla="*/ 2514575 w 12192439"/>
              <a:gd name="connsiteY18108" fmla="*/ 3704419 h 6839191"/>
              <a:gd name="connsiteX18109" fmla="*/ 2502947 w 12192439"/>
              <a:gd name="connsiteY18109" fmla="*/ 3690905 h 6839191"/>
              <a:gd name="connsiteX18110" fmla="*/ 2495751 w 12192439"/>
              <a:gd name="connsiteY18110" fmla="*/ 3675284 h 6839191"/>
              <a:gd name="connsiteX18111" fmla="*/ 2509661 w 12192439"/>
              <a:gd name="connsiteY18111" fmla="*/ 3687921 h 6839191"/>
              <a:gd name="connsiteX18112" fmla="*/ 2515212 w 12192439"/>
              <a:gd name="connsiteY18112" fmla="*/ 3692616 h 6839191"/>
              <a:gd name="connsiteX18113" fmla="*/ 2532939 w 12192439"/>
              <a:gd name="connsiteY18113" fmla="*/ 3706482 h 6839191"/>
              <a:gd name="connsiteX18114" fmla="*/ 2536954 w 12192439"/>
              <a:gd name="connsiteY18114" fmla="*/ 3726689 h 6839191"/>
              <a:gd name="connsiteX18115" fmla="*/ 2521618 w 12192439"/>
              <a:gd name="connsiteY18115" fmla="*/ 3711901 h 6839191"/>
              <a:gd name="connsiteX18116" fmla="*/ 2515212 w 12192439"/>
              <a:gd name="connsiteY18116" fmla="*/ 3692616 h 6839191"/>
              <a:gd name="connsiteX18117" fmla="*/ 2525436 w 12192439"/>
              <a:gd name="connsiteY18117" fmla="*/ 3721313 h 6839191"/>
              <a:gd name="connsiteX18118" fmla="*/ 2538731 w 12192439"/>
              <a:gd name="connsiteY18118" fmla="*/ 3733578 h 6839191"/>
              <a:gd name="connsiteX18119" fmla="*/ 2543624 w 12192439"/>
              <a:gd name="connsiteY18119" fmla="*/ 3749484 h 6839191"/>
              <a:gd name="connsiteX18120" fmla="*/ 2532632 w 12192439"/>
              <a:gd name="connsiteY18120" fmla="*/ 3736518 h 6839191"/>
              <a:gd name="connsiteX18121" fmla="*/ 2525436 w 12192439"/>
              <a:gd name="connsiteY18121" fmla="*/ 3721313 h 6839191"/>
              <a:gd name="connsiteX18122" fmla="*/ 2544545 w 12192439"/>
              <a:gd name="connsiteY18122" fmla="*/ 3738602 h 6839191"/>
              <a:gd name="connsiteX18123" fmla="*/ 2561636 w 12192439"/>
              <a:gd name="connsiteY18123" fmla="*/ 3752249 h 6839191"/>
              <a:gd name="connsiteX18124" fmla="*/ 2565871 w 12192439"/>
              <a:gd name="connsiteY18124" fmla="*/ 3772016 h 6839191"/>
              <a:gd name="connsiteX18125" fmla="*/ 2551127 w 12192439"/>
              <a:gd name="connsiteY18125" fmla="*/ 3757558 h 6839191"/>
              <a:gd name="connsiteX18126" fmla="*/ 2544545 w 12192439"/>
              <a:gd name="connsiteY18126" fmla="*/ 3738602 h 6839191"/>
              <a:gd name="connsiteX18127" fmla="*/ 2555274 w 12192439"/>
              <a:gd name="connsiteY18127" fmla="*/ 3767497 h 6839191"/>
              <a:gd name="connsiteX18128" fmla="*/ 2567846 w 12192439"/>
              <a:gd name="connsiteY18128" fmla="*/ 3779279 h 6839191"/>
              <a:gd name="connsiteX18129" fmla="*/ 2572760 w 12192439"/>
              <a:gd name="connsiteY18129" fmla="*/ 3794658 h 6839191"/>
              <a:gd name="connsiteX18130" fmla="*/ 2562383 w 12192439"/>
              <a:gd name="connsiteY18130" fmla="*/ 3782306 h 6839191"/>
              <a:gd name="connsiteX18131" fmla="*/ 2555274 w 12192439"/>
              <a:gd name="connsiteY18131" fmla="*/ 3767497 h 6839191"/>
              <a:gd name="connsiteX18132" fmla="*/ 2573989 w 12192439"/>
              <a:gd name="connsiteY18132" fmla="*/ 3784698 h 6839191"/>
              <a:gd name="connsiteX18133" fmla="*/ 2590378 w 12192439"/>
              <a:gd name="connsiteY18133" fmla="*/ 3798015 h 6839191"/>
              <a:gd name="connsiteX18134" fmla="*/ 2594810 w 12192439"/>
              <a:gd name="connsiteY18134" fmla="*/ 3817388 h 6839191"/>
              <a:gd name="connsiteX18135" fmla="*/ 2580658 w 12192439"/>
              <a:gd name="connsiteY18135" fmla="*/ 3803259 h 6839191"/>
              <a:gd name="connsiteX18136" fmla="*/ 2573989 w 12192439"/>
              <a:gd name="connsiteY18136" fmla="*/ 3784698 h 6839191"/>
              <a:gd name="connsiteX18137" fmla="*/ 2597004 w 12192439"/>
              <a:gd name="connsiteY18137" fmla="*/ 3825111 h 6839191"/>
              <a:gd name="connsiteX18138" fmla="*/ 2601918 w 12192439"/>
              <a:gd name="connsiteY18138" fmla="*/ 3839877 h 6839191"/>
              <a:gd name="connsiteX18139" fmla="*/ 2592133 w 12192439"/>
              <a:gd name="connsiteY18139" fmla="*/ 3828117 h 6839191"/>
              <a:gd name="connsiteX18140" fmla="*/ 2585178 w 12192439"/>
              <a:gd name="connsiteY18140" fmla="*/ 3813878 h 6839191"/>
              <a:gd name="connsiteX18141" fmla="*/ 2597004 w 12192439"/>
              <a:gd name="connsiteY18141" fmla="*/ 3825111 h 6839191"/>
              <a:gd name="connsiteX18142" fmla="*/ 2603476 w 12192439"/>
              <a:gd name="connsiteY18142" fmla="*/ 3830903 h 6839191"/>
              <a:gd name="connsiteX18143" fmla="*/ 2619273 w 12192439"/>
              <a:gd name="connsiteY18143" fmla="*/ 3844001 h 6839191"/>
              <a:gd name="connsiteX18144" fmla="*/ 2623902 w 12192439"/>
              <a:gd name="connsiteY18144" fmla="*/ 3862979 h 6839191"/>
              <a:gd name="connsiteX18145" fmla="*/ 2610211 w 12192439"/>
              <a:gd name="connsiteY18145" fmla="*/ 3849113 h 6839191"/>
              <a:gd name="connsiteX18146" fmla="*/ 2603476 w 12192439"/>
              <a:gd name="connsiteY18146" fmla="*/ 3830903 h 6839191"/>
              <a:gd name="connsiteX18147" fmla="*/ 2615082 w 12192439"/>
              <a:gd name="connsiteY18147" fmla="*/ 3860237 h 6839191"/>
              <a:gd name="connsiteX18148" fmla="*/ 2626293 w 12192439"/>
              <a:gd name="connsiteY18148" fmla="*/ 3871009 h 6839191"/>
              <a:gd name="connsiteX18149" fmla="*/ 2631076 w 12192439"/>
              <a:gd name="connsiteY18149" fmla="*/ 3885095 h 6839191"/>
              <a:gd name="connsiteX18150" fmla="*/ 2621796 w 12192439"/>
              <a:gd name="connsiteY18150" fmla="*/ 3873774 h 6839191"/>
              <a:gd name="connsiteX18151" fmla="*/ 2615082 w 12192439"/>
              <a:gd name="connsiteY18151" fmla="*/ 3860237 h 6839191"/>
              <a:gd name="connsiteX18152" fmla="*/ 2633007 w 12192439"/>
              <a:gd name="connsiteY18152" fmla="*/ 3877109 h 6839191"/>
              <a:gd name="connsiteX18153" fmla="*/ 2648189 w 12192439"/>
              <a:gd name="connsiteY18153" fmla="*/ 3889899 h 6839191"/>
              <a:gd name="connsiteX18154" fmla="*/ 2652907 w 12192439"/>
              <a:gd name="connsiteY18154" fmla="*/ 3908417 h 6839191"/>
              <a:gd name="connsiteX18155" fmla="*/ 2639830 w 12192439"/>
              <a:gd name="connsiteY18155" fmla="*/ 3894968 h 6839191"/>
              <a:gd name="connsiteX18156" fmla="*/ 2633007 w 12192439"/>
              <a:gd name="connsiteY18156" fmla="*/ 3877109 h 6839191"/>
              <a:gd name="connsiteX18157" fmla="*/ 2645074 w 12192439"/>
              <a:gd name="connsiteY18157" fmla="*/ 3906705 h 6839191"/>
              <a:gd name="connsiteX18158" fmla="*/ 2655517 w 12192439"/>
              <a:gd name="connsiteY18158" fmla="*/ 3916886 h 6839191"/>
              <a:gd name="connsiteX18159" fmla="*/ 2660125 w 12192439"/>
              <a:gd name="connsiteY18159" fmla="*/ 3930181 h 6839191"/>
              <a:gd name="connsiteX18160" fmla="*/ 2651458 w 12192439"/>
              <a:gd name="connsiteY18160" fmla="*/ 3919496 h 6839191"/>
              <a:gd name="connsiteX18161" fmla="*/ 2645074 w 12192439"/>
              <a:gd name="connsiteY18161" fmla="*/ 3906705 h 6839191"/>
              <a:gd name="connsiteX18162" fmla="*/ 2662582 w 12192439"/>
              <a:gd name="connsiteY18162" fmla="*/ 3923380 h 6839191"/>
              <a:gd name="connsiteX18163" fmla="*/ 2677172 w 12192439"/>
              <a:gd name="connsiteY18163" fmla="*/ 3935907 h 6839191"/>
              <a:gd name="connsiteX18164" fmla="*/ 2681955 w 12192439"/>
              <a:gd name="connsiteY18164" fmla="*/ 3953898 h 6839191"/>
              <a:gd name="connsiteX18165" fmla="*/ 2669362 w 12192439"/>
              <a:gd name="connsiteY18165" fmla="*/ 3940734 h 6839191"/>
              <a:gd name="connsiteX18166" fmla="*/ 2662582 w 12192439"/>
              <a:gd name="connsiteY18166" fmla="*/ 3923380 h 6839191"/>
              <a:gd name="connsiteX18167" fmla="*/ 2684785 w 12192439"/>
              <a:gd name="connsiteY18167" fmla="*/ 3962806 h 6839191"/>
              <a:gd name="connsiteX18168" fmla="*/ 2689305 w 12192439"/>
              <a:gd name="connsiteY18168" fmla="*/ 3975443 h 6839191"/>
              <a:gd name="connsiteX18169" fmla="*/ 2681011 w 12192439"/>
              <a:gd name="connsiteY18169" fmla="*/ 3965066 h 6839191"/>
              <a:gd name="connsiteX18170" fmla="*/ 2674912 w 12192439"/>
              <a:gd name="connsiteY18170" fmla="*/ 3953043 h 6839191"/>
              <a:gd name="connsiteX18171" fmla="*/ 2684785 w 12192439"/>
              <a:gd name="connsiteY18171" fmla="*/ 3962806 h 6839191"/>
              <a:gd name="connsiteX18172" fmla="*/ 2705014 w 12192439"/>
              <a:gd name="connsiteY18172" fmla="*/ 3999687 h 6839191"/>
              <a:gd name="connsiteX18173" fmla="*/ 2714207 w 12192439"/>
              <a:gd name="connsiteY18173" fmla="*/ 4008901 h 6839191"/>
              <a:gd name="connsiteX18174" fmla="*/ 2718616 w 12192439"/>
              <a:gd name="connsiteY18174" fmla="*/ 4020990 h 6839191"/>
              <a:gd name="connsiteX18175" fmla="*/ 2711179 w 12192439"/>
              <a:gd name="connsiteY18175" fmla="*/ 4011622 h 6839191"/>
              <a:gd name="connsiteX18176" fmla="*/ 2705014 w 12192439"/>
              <a:gd name="connsiteY18176" fmla="*/ 3999687 h 6839191"/>
              <a:gd name="connsiteX18177" fmla="*/ 2734457 w 12192439"/>
              <a:gd name="connsiteY18177" fmla="*/ 4045739 h 6839191"/>
              <a:gd name="connsiteX18178" fmla="*/ 2743694 w 12192439"/>
              <a:gd name="connsiteY18178" fmla="*/ 4055129 h 6839191"/>
              <a:gd name="connsiteX18179" fmla="*/ 2747819 w 12192439"/>
              <a:gd name="connsiteY18179" fmla="*/ 4066296 h 6839191"/>
              <a:gd name="connsiteX18180" fmla="*/ 2739393 w 12192439"/>
              <a:gd name="connsiteY18180" fmla="*/ 4055480 h 6839191"/>
              <a:gd name="connsiteX18181" fmla="*/ 2734457 w 12192439"/>
              <a:gd name="connsiteY18181" fmla="*/ 4045739 h 6839191"/>
              <a:gd name="connsiteX18182" fmla="*/ 2764888 w 12192439"/>
              <a:gd name="connsiteY18182" fmla="*/ 4093019 h 6839191"/>
              <a:gd name="connsiteX18183" fmla="*/ 2773159 w 12192439"/>
              <a:gd name="connsiteY18183" fmla="*/ 4101466 h 6839191"/>
              <a:gd name="connsiteX18184" fmla="*/ 2777503 w 12192439"/>
              <a:gd name="connsiteY18184" fmla="*/ 4113006 h 6839191"/>
              <a:gd name="connsiteX18185" fmla="*/ 2770834 w 12192439"/>
              <a:gd name="connsiteY18185" fmla="*/ 4104516 h 6839191"/>
              <a:gd name="connsiteX18186" fmla="*/ 2764888 w 12192439"/>
              <a:gd name="connsiteY18186" fmla="*/ 4093019 h 6839191"/>
              <a:gd name="connsiteX18187" fmla="*/ 2795209 w 12192439"/>
              <a:gd name="connsiteY18187" fmla="*/ 4140080 h 6839191"/>
              <a:gd name="connsiteX18188" fmla="*/ 2802778 w 12192439"/>
              <a:gd name="connsiteY18188" fmla="*/ 4147869 h 6839191"/>
              <a:gd name="connsiteX18189" fmla="*/ 2806903 w 12192439"/>
              <a:gd name="connsiteY18189" fmla="*/ 4158554 h 6839191"/>
              <a:gd name="connsiteX18190" fmla="*/ 2800847 w 12192439"/>
              <a:gd name="connsiteY18190" fmla="*/ 4150765 h 6839191"/>
              <a:gd name="connsiteX18191" fmla="*/ 2795209 w 12192439"/>
              <a:gd name="connsiteY18191" fmla="*/ 4140080 h 6839191"/>
              <a:gd name="connsiteX18192" fmla="*/ 2825683 w 12192439"/>
              <a:gd name="connsiteY18192" fmla="*/ 4187317 h 6839191"/>
              <a:gd name="connsiteX18193" fmla="*/ 2832550 w 12192439"/>
              <a:gd name="connsiteY18193" fmla="*/ 4194425 h 6839191"/>
              <a:gd name="connsiteX18194" fmla="*/ 2836368 w 12192439"/>
              <a:gd name="connsiteY18194" fmla="*/ 4204167 h 6839191"/>
              <a:gd name="connsiteX18195" fmla="*/ 2830883 w 12192439"/>
              <a:gd name="connsiteY18195" fmla="*/ 4197058 h 6839191"/>
              <a:gd name="connsiteX18196" fmla="*/ 2825683 w 12192439"/>
              <a:gd name="connsiteY18196" fmla="*/ 4187317 h 6839191"/>
              <a:gd name="connsiteX18197" fmla="*/ 2856443 w 12192439"/>
              <a:gd name="connsiteY18197" fmla="*/ 4235036 h 6839191"/>
              <a:gd name="connsiteX18198" fmla="*/ 2961930 w 12192439"/>
              <a:gd name="connsiteY18198" fmla="*/ 4320404 h 6839191"/>
              <a:gd name="connsiteX18199" fmla="*/ 3412970 w 12192439"/>
              <a:gd name="connsiteY18199" fmla="*/ 4448336 h 6839191"/>
              <a:gd name="connsiteX18200" fmla="*/ 3897535 w 12192439"/>
              <a:gd name="connsiteY18200" fmla="*/ 4421042 h 6839191"/>
              <a:gd name="connsiteX18201" fmla="*/ 4024040 w 12192439"/>
              <a:gd name="connsiteY18201" fmla="*/ 4402306 h 6839191"/>
              <a:gd name="connsiteX18202" fmla="*/ 4999664 w 12192439"/>
              <a:gd name="connsiteY18202" fmla="*/ 4161910 h 6839191"/>
              <a:gd name="connsiteX18203" fmla="*/ 5047141 w 12192439"/>
              <a:gd name="connsiteY18203" fmla="*/ 4146640 h 6839191"/>
              <a:gd name="connsiteX18204" fmla="*/ 5051990 w 12192439"/>
              <a:gd name="connsiteY18204" fmla="*/ 4156162 h 6839191"/>
              <a:gd name="connsiteX18205" fmla="*/ 5065900 w 12192439"/>
              <a:gd name="connsiteY18205" fmla="*/ 4176281 h 6839191"/>
              <a:gd name="connsiteX18206" fmla="*/ 5006356 w 12192439"/>
              <a:gd name="connsiteY18206" fmla="*/ 4196619 h 6839191"/>
              <a:gd name="connsiteX18207" fmla="*/ 4041439 w 12192439"/>
              <a:gd name="connsiteY18207" fmla="*/ 4445681 h 6839191"/>
              <a:gd name="connsiteX18208" fmla="*/ 3916228 w 12192439"/>
              <a:gd name="connsiteY18208" fmla="*/ 4464922 h 6839191"/>
              <a:gd name="connsiteX18209" fmla="*/ 2993238 w 12192439"/>
              <a:gd name="connsiteY18209" fmla="*/ 4363011 h 6839191"/>
              <a:gd name="connsiteX18210" fmla="*/ 2861028 w 12192439"/>
              <a:gd name="connsiteY18210" fmla="*/ 4243571 h 6839191"/>
              <a:gd name="connsiteX18211" fmla="*/ 2856443 w 12192439"/>
              <a:gd name="connsiteY18211" fmla="*/ 4235036 h 6839191"/>
              <a:gd name="connsiteX18212" fmla="*/ 5053504 w 12192439"/>
              <a:gd name="connsiteY18212" fmla="*/ 4155328 h 6839191"/>
              <a:gd name="connsiteX18213" fmla="*/ 5048787 w 12192439"/>
              <a:gd name="connsiteY18213" fmla="*/ 4146092 h 6839191"/>
              <a:gd name="connsiteX18214" fmla="*/ 5083628 w 12192439"/>
              <a:gd name="connsiteY18214" fmla="*/ 4134793 h 6839191"/>
              <a:gd name="connsiteX18215" fmla="*/ 5087950 w 12192439"/>
              <a:gd name="connsiteY18215" fmla="*/ 4142647 h 6839191"/>
              <a:gd name="connsiteX18216" fmla="*/ 5103264 w 12192439"/>
              <a:gd name="connsiteY18216" fmla="*/ 4163336 h 6839191"/>
              <a:gd name="connsiteX18217" fmla="*/ 5067634 w 12192439"/>
              <a:gd name="connsiteY18217" fmla="*/ 4175667 h 6839191"/>
              <a:gd name="connsiteX18218" fmla="*/ 5053504 w 12192439"/>
              <a:gd name="connsiteY18218" fmla="*/ 4155328 h 6839191"/>
              <a:gd name="connsiteX18219" fmla="*/ 5107016 w 12192439"/>
              <a:gd name="connsiteY18219" fmla="*/ 4167417 h 6839191"/>
              <a:gd name="connsiteX18220" fmla="*/ 5136459 w 12192439"/>
              <a:gd name="connsiteY18220" fmla="*/ 4191727 h 6839191"/>
              <a:gd name="connsiteX18221" fmla="*/ 5099973 w 12192439"/>
              <a:gd name="connsiteY18221" fmla="*/ 4205176 h 6839191"/>
              <a:gd name="connsiteX18222" fmla="*/ 5071188 w 12192439"/>
              <a:gd name="connsiteY18222" fmla="*/ 4179835 h 6839191"/>
              <a:gd name="connsiteX18223" fmla="*/ 5107016 w 12192439"/>
              <a:gd name="connsiteY18223" fmla="*/ 4167417 h 6839191"/>
              <a:gd name="connsiteX18224" fmla="*/ 5108925 w 12192439"/>
              <a:gd name="connsiteY18224" fmla="*/ 4166759 h 6839191"/>
              <a:gd name="connsiteX18225" fmla="*/ 5144642 w 12192439"/>
              <a:gd name="connsiteY18225" fmla="*/ 4154253 h 6839191"/>
              <a:gd name="connsiteX18226" fmla="*/ 5174897 w 12192439"/>
              <a:gd name="connsiteY18226" fmla="*/ 4177356 h 6839191"/>
              <a:gd name="connsiteX18227" fmla="*/ 5138587 w 12192439"/>
              <a:gd name="connsiteY18227" fmla="*/ 4190937 h 6839191"/>
              <a:gd name="connsiteX18228" fmla="*/ 5108925 w 12192439"/>
              <a:gd name="connsiteY18228" fmla="*/ 4166759 h 6839191"/>
              <a:gd name="connsiteX18229" fmla="*/ 5180668 w 12192439"/>
              <a:gd name="connsiteY18229" fmla="*/ 4180757 h 6839191"/>
              <a:gd name="connsiteX18230" fmla="*/ 5226588 w 12192439"/>
              <a:gd name="connsiteY18230" fmla="*/ 4200832 h 6839191"/>
              <a:gd name="connsiteX18231" fmla="*/ 5380957 w 12192439"/>
              <a:gd name="connsiteY18231" fmla="*/ 4224724 h 6839191"/>
              <a:gd name="connsiteX18232" fmla="*/ 5705690 w 12192439"/>
              <a:gd name="connsiteY18232" fmla="*/ 4202126 h 6839191"/>
              <a:gd name="connsiteX18233" fmla="*/ 5774647 w 12192439"/>
              <a:gd name="connsiteY18233" fmla="*/ 4193943 h 6839191"/>
              <a:gd name="connsiteX18234" fmla="*/ 6559809 w 12192439"/>
              <a:gd name="connsiteY18234" fmla="*/ 4095849 h 6839191"/>
              <a:gd name="connsiteX18235" fmla="*/ 8637013 w 12192439"/>
              <a:gd name="connsiteY18235" fmla="*/ 3986216 h 6839191"/>
              <a:gd name="connsiteX18236" fmla="*/ 8606714 w 12192439"/>
              <a:gd name="connsiteY18236" fmla="*/ 4026344 h 6839191"/>
              <a:gd name="connsiteX18237" fmla="*/ 7602306 w 12192439"/>
              <a:gd name="connsiteY18237" fmla="*/ 4002276 h 6839191"/>
              <a:gd name="connsiteX18238" fmla="*/ 6562903 w 12192439"/>
              <a:gd name="connsiteY18238" fmla="*/ 4117219 h 6839191"/>
              <a:gd name="connsiteX18239" fmla="*/ 5743799 w 12192439"/>
              <a:gd name="connsiteY18239" fmla="*/ 4214500 h 6839191"/>
              <a:gd name="connsiteX18240" fmla="*/ 5671968 w 12192439"/>
              <a:gd name="connsiteY18240" fmla="*/ 4222399 h 6839191"/>
              <a:gd name="connsiteX18241" fmla="*/ 5344932 w 12192439"/>
              <a:gd name="connsiteY18241" fmla="*/ 4242232 h 6839191"/>
              <a:gd name="connsiteX18242" fmla="*/ 5190563 w 12192439"/>
              <a:gd name="connsiteY18242" fmla="*/ 4216014 h 6839191"/>
              <a:gd name="connsiteX18243" fmla="*/ 5144160 w 12192439"/>
              <a:gd name="connsiteY18243" fmla="*/ 4194447 h 6839191"/>
              <a:gd name="connsiteX18244" fmla="*/ 5180668 w 12192439"/>
              <a:gd name="connsiteY18244" fmla="*/ 4180757 h 6839191"/>
              <a:gd name="connsiteX18245" fmla="*/ 8642980 w 12192439"/>
              <a:gd name="connsiteY18245" fmla="*/ 3986896 h 6839191"/>
              <a:gd name="connsiteX18246" fmla="*/ 8662529 w 12192439"/>
              <a:gd name="connsiteY18246" fmla="*/ 3989243 h 6839191"/>
              <a:gd name="connsiteX18247" fmla="*/ 8670757 w 12192439"/>
              <a:gd name="connsiteY18247" fmla="*/ 3990209 h 6839191"/>
              <a:gd name="connsiteX18248" fmla="*/ 8640611 w 12192439"/>
              <a:gd name="connsiteY18248" fmla="*/ 4031105 h 6839191"/>
              <a:gd name="connsiteX18249" fmla="*/ 8636135 w 12192439"/>
              <a:gd name="connsiteY18249" fmla="*/ 4030468 h 6839191"/>
              <a:gd name="connsiteX18250" fmla="*/ 8612616 w 12192439"/>
              <a:gd name="connsiteY18250" fmla="*/ 4027156 h 6839191"/>
              <a:gd name="connsiteX18251" fmla="*/ 8642980 w 12192439"/>
              <a:gd name="connsiteY18251" fmla="*/ 3986896 h 6839191"/>
              <a:gd name="connsiteX18252" fmla="*/ 8635894 w 12192439"/>
              <a:gd name="connsiteY18252" fmla="*/ 4032267 h 6839191"/>
              <a:gd name="connsiteX18253" fmla="*/ 8639382 w 12192439"/>
              <a:gd name="connsiteY18253" fmla="*/ 4032772 h 6839191"/>
              <a:gd name="connsiteX18254" fmla="*/ 8609544 w 12192439"/>
              <a:gd name="connsiteY18254" fmla="*/ 4072549 h 6839191"/>
              <a:gd name="connsiteX18255" fmla="*/ 8581198 w 12192439"/>
              <a:gd name="connsiteY18255" fmla="*/ 4068030 h 6839191"/>
              <a:gd name="connsiteX18256" fmla="*/ 8611321 w 12192439"/>
              <a:gd name="connsiteY18256" fmla="*/ 4028845 h 6839191"/>
              <a:gd name="connsiteX18257" fmla="*/ 8635894 w 12192439"/>
              <a:gd name="connsiteY18257" fmla="*/ 4032267 h 6839191"/>
              <a:gd name="connsiteX18258" fmla="*/ 8645109 w 12192439"/>
              <a:gd name="connsiteY18258" fmla="*/ 4033606 h 6839191"/>
              <a:gd name="connsiteX18259" fmla="*/ 8672819 w 12192439"/>
              <a:gd name="connsiteY18259" fmla="*/ 4037752 h 6839191"/>
              <a:gd name="connsiteX18260" fmla="*/ 8643244 w 12192439"/>
              <a:gd name="connsiteY18260" fmla="*/ 4078253 h 6839191"/>
              <a:gd name="connsiteX18261" fmla="*/ 8631506 w 12192439"/>
              <a:gd name="connsiteY18261" fmla="*/ 4076213 h 6839191"/>
              <a:gd name="connsiteX18262" fmla="*/ 8615227 w 12192439"/>
              <a:gd name="connsiteY18262" fmla="*/ 4073515 h 6839191"/>
              <a:gd name="connsiteX18263" fmla="*/ 8645109 w 12192439"/>
              <a:gd name="connsiteY18263" fmla="*/ 4033606 h 6839191"/>
              <a:gd name="connsiteX18264" fmla="*/ 8631221 w 12192439"/>
              <a:gd name="connsiteY18264" fmla="*/ 4077924 h 6839191"/>
              <a:gd name="connsiteX18265" fmla="*/ 8642081 w 12192439"/>
              <a:gd name="connsiteY18265" fmla="*/ 4079833 h 6839191"/>
              <a:gd name="connsiteX18266" fmla="*/ 8591927 w 12192439"/>
              <a:gd name="connsiteY18266" fmla="*/ 4146399 h 6839191"/>
              <a:gd name="connsiteX18267" fmla="*/ 8142268 w 12192439"/>
              <a:gd name="connsiteY18267" fmla="*/ 4714664 h 6839191"/>
              <a:gd name="connsiteX18268" fmla="*/ 7595592 w 12192439"/>
              <a:gd name="connsiteY18268" fmla="*/ 5409479 h 6839191"/>
              <a:gd name="connsiteX18269" fmla="*/ 7306995 w 12192439"/>
              <a:gd name="connsiteY18269" fmla="*/ 5807863 h 6839191"/>
              <a:gd name="connsiteX18270" fmla="*/ 7183100 w 12192439"/>
              <a:gd name="connsiteY18270" fmla="*/ 6008130 h 6839191"/>
              <a:gd name="connsiteX18271" fmla="*/ 7176386 w 12192439"/>
              <a:gd name="connsiteY18271" fmla="*/ 6019978 h 6839191"/>
              <a:gd name="connsiteX18272" fmla="*/ 7047139 w 12192439"/>
              <a:gd name="connsiteY18272" fmla="*/ 6366979 h 6839191"/>
              <a:gd name="connsiteX18273" fmla="*/ 7106727 w 12192439"/>
              <a:gd name="connsiteY18273" fmla="*/ 6514109 h 6839191"/>
              <a:gd name="connsiteX18274" fmla="*/ 7366123 w 12192439"/>
              <a:gd name="connsiteY18274" fmla="*/ 6583131 h 6839191"/>
              <a:gd name="connsiteX18275" fmla="*/ 7595285 w 12192439"/>
              <a:gd name="connsiteY18275" fmla="*/ 6564132 h 6839191"/>
              <a:gd name="connsiteX18276" fmla="*/ 7607111 w 12192439"/>
              <a:gd name="connsiteY18276" fmla="*/ 6562573 h 6839191"/>
              <a:gd name="connsiteX18277" fmla="*/ 7683856 w 12192439"/>
              <a:gd name="connsiteY18277" fmla="*/ 6551867 h 6839191"/>
              <a:gd name="connsiteX18278" fmla="*/ 7539404 w 12192439"/>
              <a:gd name="connsiteY18278" fmla="*/ 6574882 h 6839191"/>
              <a:gd name="connsiteX18279" fmla="*/ 7529312 w 12192439"/>
              <a:gd name="connsiteY18279" fmla="*/ 6576308 h 6839191"/>
              <a:gd name="connsiteX18280" fmla="*/ 7031188 w 12192439"/>
              <a:gd name="connsiteY18280" fmla="*/ 6530892 h 6839191"/>
              <a:gd name="connsiteX18281" fmla="*/ 6972719 w 12192439"/>
              <a:gd name="connsiteY18281" fmla="*/ 6385365 h 6839191"/>
              <a:gd name="connsiteX18282" fmla="*/ 7107298 w 12192439"/>
              <a:gd name="connsiteY18282" fmla="*/ 6033559 h 6839191"/>
              <a:gd name="connsiteX18283" fmla="*/ 7113639 w 12192439"/>
              <a:gd name="connsiteY18283" fmla="*/ 6022633 h 6839191"/>
              <a:gd name="connsiteX18284" fmla="*/ 7241745 w 12192439"/>
              <a:gd name="connsiteY18284" fmla="*/ 5819381 h 6839191"/>
              <a:gd name="connsiteX18285" fmla="*/ 7539821 w 12192439"/>
              <a:gd name="connsiteY18285" fmla="*/ 5415117 h 6839191"/>
              <a:gd name="connsiteX18286" fmla="*/ 8135226 w 12192439"/>
              <a:gd name="connsiteY18286" fmla="*/ 4671070 h 6839191"/>
              <a:gd name="connsiteX18287" fmla="*/ 8569285 w 12192439"/>
              <a:gd name="connsiteY18287" fmla="*/ 4133103 h 6839191"/>
              <a:gd name="connsiteX18288" fmla="*/ 8614042 w 12192439"/>
              <a:gd name="connsiteY18288" fmla="*/ 4075072 h 6839191"/>
              <a:gd name="connsiteX18289" fmla="*/ 8631221 w 12192439"/>
              <a:gd name="connsiteY18289" fmla="*/ 4077924 h 6839191"/>
              <a:gd name="connsiteX18290" fmla="*/ 9946496 w 12192439"/>
              <a:gd name="connsiteY18290" fmla="*/ 6313380 h 6839191"/>
              <a:gd name="connsiteX18291" fmla="*/ 9952793 w 12192439"/>
              <a:gd name="connsiteY18291" fmla="*/ 6313753 h 6839191"/>
              <a:gd name="connsiteX18292" fmla="*/ 9955688 w 12192439"/>
              <a:gd name="connsiteY18292" fmla="*/ 6314302 h 6839191"/>
              <a:gd name="connsiteX18293" fmla="*/ 9947022 w 12192439"/>
              <a:gd name="connsiteY18293" fmla="*/ 6313468 h 6839191"/>
              <a:gd name="connsiteX18294" fmla="*/ 9946496 w 12192439"/>
              <a:gd name="connsiteY18294" fmla="*/ 6313380 h 6839191"/>
              <a:gd name="connsiteX18295" fmla="*/ 10013324 w 12192439"/>
              <a:gd name="connsiteY18295" fmla="*/ 6322244 h 6839191"/>
              <a:gd name="connsiteX18296" fmla="*/ 10021552 w 12192439"/>
              <a:gd name="connsiteY18296" fmla="*/ 6322946 h 6839191"/>
              <a:gd name="connsiteX18297" fmla="*/ 10026072 w 12192439"/>
              <a:gd name="connsiteY18297" fmla="*/ 6323933 h 6839191"/>
              <a:gd name="connsiteX18298" fmla="*/ 10015606 w 12192439"/>
              <a:gd name="connsiteY18298" fmla="*/ 6322617 h 6839191"/>
              <a:gd name="connsiteX18299" fmla="*/ 10013324 w 12192439"/>
              <a:gd name="connsiteY18299" fmla="*/ 6322244 h 6839191"/>
              <a:gd name="connsiteX18300" fmla="*/ 10080285 w 12192439"/>
              <a:gd name="connsiteY18300" fmla="*/ 6333017 h 6839191"/>
              <a:gd name="connsiteX18301" fmla="*/ 10087700 w 12192439"/>
              <a:gd name="connsiteY18301" fmla="*/ 6333872 h 6839191"/>
              <a:gd name="connsiteX18302" fmla="*/ 10093340 w 12192439"/>
              <a:gd name="connsiteY18302" fmla="*/ 6335320 h 6839191"/>
              <a:gd name="connsiteX18303" fmla="*/ 10085638 w 12192439"/>
              <a:gd name="connsiteY18303" fmla="*/ 6334136 h 6839191"/>
              <a:gd name="connsiteX18304" fmla="*/ 10080285 w 12192439"/>
              <a:gd name="connsiteY18304" fmla="*/ 6333017 h 6839191"/>
              <a:gd name="connsiteX18305" fmla="*/ 10141124 w 12192439"/>
              <a:gd name="connsiteY18305" fmla="*/ 6344996 h 6839191"/>
              <a:gd name="connsiteX18306" fmla="*/ 10151261 w 12192439"/>
              <a:gd name="connsiteY18306" fmla="*/ 6346465 h 6839191"/>
              <a:gd name="connsiteX18307" fmla="*/ 10157031 w 12192439"/>
              <a:gd name="connsiteY18307" fmla="*/ 6348177 h 6839191"/>
              <a:gd name="connsiteX18308" fmla="*/ 10144240 w 12192439"/>
              <a:gd name="connsiteY18308" fmla="*/ 6345742 h 6839191"/>
              <a:gd name="connsiteX18309" fmla="*/ 10141124 w 12192439"/>
              <a:gd name="connsiteY18309" fmla="*/ 6344996 h 6839191"/>
              <a:gd name="connsiteX18310" fmla="*/ 10202665 w 12192439"/>
              <a:gd name="connsiteY18310" fmla="*/ 6359059 h 6839191"/>
              <a:gd name="connsiteX18311" fmla="*/ 10214491 w 12192439"/>
              <a:gd name="connsiteY18311" fmla="*/ 6361166 h 6839191"/>
              <a:gd name="connsiteX18312" fmla="*/ 10222390 w 12192439"/>
              <a:gd name="connsiteY18312" fmla="*/ 6363842 h 6839191"/>
              <a:gd name="connsiteX18313" fmla="*/ 10209247 w 12192439"/>
              <a:gd name="connsiteY18313" fmla="*/ 6360902 h 6839191"/>
              <a:gd name="connsiteX18314" fmla="*/ 10202665 w 12192439"/>
              <a:gd name="connsiteY18314" fmla="*/ 6359059 h 6839191"/>
              <a:gd name="connsiteX18315" fmla="*/ 10262254 w 12192439"/>
              <a:gd name="connsiteY18315" fmla="*/ 6374878 h 6839191"/>
              <a:gd name="connsiteX18316" fmla="*/ 10275089 w 12192439"/>
              <a:gd name="connsiteY18316" fmla="*/ 6377621 h 6839191"/>
              <a:gd name="connsiteX18317" fmla="*/ 10283931 w 12192439"/>
              <a:gd name="connsiteY18317" fmla="*/ 6381021 h 6839191"/>
              <a:gd name="connsiteX18318" fmla="*/ 10270000 w 12192439"/>
              <a:gd name="connsiteY18318" fmla="*/ 6377379 h 6839191"/>
              <a:gd name="connsiteX18319" fmla="*/ 10262254 w 12192439"/>
              <a:gd name="connsiteY18319" fmla="*/ 6374878 h 6839191"/>
              <a:gd name="connsiteX18320" fmla="*/ 10320747 w 12192439"/>
              <a:gd name="connsiteY18320" fmla="*/ 6392715 h 6839191"/>
              <a:gd name="connsiteX18321" fmla="*/ 10333406 w 12192439"/>
              <a:gd name="connsiteY18321" fmla="*/ 6395896 h 6839191"/>
              <a:gd name="connsiteX18322" fmla="*/ 10342664 w 12192439"/>
              <a:gd name="connsiteY18322" fmla="*/ 6399911 h 6839191"/>
              <a:gd name="connsiteX18323" fmla="*/ 10329676 w 12192439"/>
              <a:gd name="connsiteY18323" fmla="*/ 6396006 h 6839191"/>
              <a:gd name="connsiteX18324" fmla="*/ 10320747 w 12192439"/>
              <a:gd name="connsiteY18324" fmla="*/ 6392715 h 6839191"/>
              <a:gd name="connsiteX18325" fmla="*/ 10358746 w 12192439"/>
              <a:gd name="connsiteY18325" fmla="*/ 6404716 h 6839191"/>
              <a:gd name="connsiteX18326" fmla="*/ 10344705 w 12192439"/>
              <a:gd name="connsiteY18326" fmla="*/ 6398704 h 6839191"/>
              <a:gd name="connsiteX18327" fmla="*/ 10357364 w 12192439"/>
              <a:gd name="connsiteY18327" fmla="*/ 6401820 h 6839191"/>
              <a:gd name="connsiteX18328" fmla="*/ 10364758 w 12192439"/>
              <a:gd name="connsiteY18328" fmla="*/ 6403597 h 6839191"/>
              <a:gd name="connsiteX18329" fmla="*/ 10378887 w 12192439"/>
              <a:gd name="connsiteY18329" fmla="*/ 6410640 h 6839191"/>
              <a:gd name="connsiteX18330" fmla="*/ 10358746 w 12192439"/>
              <a:gd name="connsiteY18330" fmla="*/ 6404716 h 6839191"/>
              <a:gd name="connsiteX18331" fmla="*/ 10332418 w 12192439"/>
              <a:gd name="connsiteY18331" fmla="*/ 6393373 h 6839191"/>
              <a:gd name="connsiteX18332" fmla="*/ 10316183 w 12192439"/>
              <a:gd name="connsiteY18332" fmla="*/ 6386221 h 6839191"/>
              <a:gd name="connsiteX18333" fmla="*/ 10329368 w 12192439"/>
              <a:gd name="connsiteY18333" fmla="*/ 6388919 h 6839191"/>
              <a:gd name="connsiteX18334" fmla="*/ 10340141 w 12192439"/>
              <a:gd name="connsiteY18334" fmla="*/ 6391069 h 6839191"/>
              <a:gd name="connsiteX18335" fmla="*/ 10356135 w 12192439"/>
              <a:gd name="connsiteY18335" fmla="*/ 6399253 h 6839191"/>
              <a:gd name="connsiteX18336" fmla="*/ 10332418 w 12192439"/>
              <a:gd name="connsiteY18336" fmla="*/ 6393373 h 6839191"/>
              <a:gd name="connsiteX18337" fmla="*/ 10329830 w 12192439"/>
              <a:gd name="connsiteY18337" fmla="*/ 6386660 h 6839191"/>
              <a:gd name="connsiteX18338" fmla="*/ 10306398 w 12192439"/>
              <a:gd name="connsiteY18338" fmla="*/ 6381855 h 6839191"/>
              <a:gd name="connsiteX18339" fmla="*/ 10289043 w 12192439"/>
              <a:gd name="connsiteY18339" fmla="*/ 6373978 h 6839191"/>
              <a:gd name="connsiteX18340" fmla="*/ 10301373 w 12192439"/>
              <a:gd name="connsiteY18340" fmla="*/ 6376040 h 6839191"/>
              <a:gd name="connsiteX18341" fmla="*/ 10315831 w 12192439"/>
              <a:gd name="connsiteY18341" fmla="*/ 6378366 h 6839191"/>
              <a:gd name="connsiteX18342" fmla="*/ 10332770 w 12192439"/>
              <a:gd name="connsiteY18342" fmla="*/ 6387252 h 6839191"/>
              <a:gd name="connsiteX18343" fmla="*/ 10329830 w 12192439"/>
              <a:gd name="connsiteY18343" fmla="*/ 6386660 h 6839191"/>
              <a:gd name="connsiteX18344" fmla="*/ 10301769 w 12192439"/>
              <a:gd name="connsiteY18344" fmla="*/ 6373671 h 6839191"/>
              <a:gd name="connsiteX18345" fmla="*/ 10280706 w 12192439"/>
              <a:gd name="connsiteY18345" fmla="*/ 6370161 h 6839191"/>
              <a:gd name="connsiteX18346" fmla="*/ 10262671 w 12192439"/>
              <a:gd name="connsiteY18346" fmla="*/ 6361736 h 6839191"/>
              <a:gd name="connsiteX18347" fmla="*/ 10273378 w 12192439"/>
              <a:gd name="connsiteY18347" fmla="*/ 6363140 h 6839191"/>
              <a:gd name="connsiteX18348" fmla="*/ 10291829 w 12192439"/>
              <a:gd name="connsiteY18348" fmla="*/ 6365466 h 6839191"/>
              <a:gd name="connsiteX18349" fmla="*/ 10309293 w 12192439"/>
              <a:gd name="connsiteY18349" fmla="*/ 6374878 h 6839191"/>
              <a:gd name="connsiteX18350" fmla="*/ 10301769 w 12192439"/>
              <a:gd name="connsiteY18350" fmla="*/ 6373671 h 6839191"/>
              <a:gd name="connsiteX18351" fmla="*/ 10273708 w 12192439"/>
              <a:gd name="connsiteY18351" fmla="*/ 6360661 h 6839191"/>
              <a:gd name="connsiteX18352" fmla="*/ 10255300 w 12192439"/>
              <a:gd name="connsiteY18352" fmla="*/ 6358247 h 6839191"/>
              <a:gd name="connsiteX18353" fmla="*/ 10236892 w 12192439"/>
              <a:gd name="connsiteY18353" fmla="*/ 6349406 h 6839191"/>
              <a:gd name="connsiteX18354" fmla="*/ 10245404 w 12192439"/>
              <a:gd name="connsiteY18354" fmla="*/ 6350239 h 6839191"/>
              <a:gd name="connsiteX18355" fmla="*/ 10268091 w 12192439"/>
              <a:gd name="connsiteY18355" fmla="*/ 6352324 h 6839191"/>
              <a:gd name="connsiteX18356" fmla="*/ 10285840 w 12192439"/>
              <a:gd name="connsiteY18356" fmla="*/ 6362197 h 6839191"/>
              <a:gd name="connsiteX18357" fmla="*/ 10273708 w 12192439"/>
              <a:gd name="connsiteY18357" fmla="*/ 6360661 h 6839191"/>
              <a:gd name="connsiteX18358" fmla="*/ 10245646 w 12192439"/>
              <a:gd name="connsiteY18358" fmla="*/ 6347672 h 6839191"/>
              <a:gd name="connsiteX18359" fmla="*/ 10230222 w 12192439"/>
              <a:gd name="connsiteY18359" fmla="*/ 6346159 h 6839191"/>
              <a:gd name="connsiteX18360" fmla="*/ 10211617 w 12192439"/>
              <a:gd name="connsiteY18360" fmla="*/ 6336966 h 6839191"/>
              <a:gd name="connsiteX18361" fmla="*/ 10217409 w 12192439"/>
              <a:gd name="connsiteY18361" fmla="*/ 6337339 h 6839191"/>
              <a:gd name="connsiteX18362" fmla="*/ 10244790 w 12192439"/>
              <a:gd name="connsiteY18362" fmla="*/ 6339072 h 6839191"/>
              <a:gd name="connsiteX18363" fmla="*/ 10262562 w 12192439"/>
              <a:gd name="connsiteY18363" fmla="*/ 6349230 h 6839191"/>
              <a:gd name="connsiteX18364" fmla="*/ 10245646 w 12192439"/>
              <a:gd name="connsiteY18364" fmla="*/ 6347672 h 6839191"/>
              <a:gd name="connsiteX18365" fmla="*/ 10217585 w 12192439"/>
              <a:gd name="connsiteY18365" fmla="*/ 6334662 h 6839191"/>
              <a:gd name="connsiteX18366" fmla="*/ 10205430 w 12192439"/>
              <a:gd name="connsiteY18366" fmla="*/ 6333872 h 6839191"/>
              <a:gd name="connsiteX18367" fmla="*/ 10186759 w 12192439"/>
              <a:gd name="connsiteY18367" fmla="*/ 6324350 h 6839191"/>
              <a:gd name="connsiteX18368" fmla="*/ 10189436 w 12192439"/>
              <a:gd name="connsiteY18368" fmla="*/ 6324438 h 6839191"/>
              <a:gd name="connsiteX18369" fmla="*/ 10221688 w 12192439"/>
              <a:gd name="connsiteY18369" fmla="*/ 6325535 h 6839191"/>
              <a:gd name="connsiteX18370" fmla="*/ 10239502 w 12192439"/>
              <a:gd name="connsiteY18370" fmla="*/ 6336022 h 6839191"/>
              <a:gd name="connsiteX18371" fmla="*/ 10217585 w 12192439"/>
              <a:gd name="connsiteY18371" fmla="*/ 6334662 h 6839191"/>
              <a:gd name="connsiteX18372" fmla="*/ 10189524 w 12192439"/>
              <a:gd name="connsiteY18372" fmla="*/ 6321652 h 6839191"/>
              <a:gd name="connsiteX18373" fmla="*/ 10180945 w 12192439"/>
              <a:gd name="connsiteY18373" fmla="*/ 6321344 h 6839191"/>
              <a:gd name="connsiteX18374" fmla="*/ 10162319 w 12192439"/>
              <a:gd name="connsiteY18374" fmla="*/ 6311559 h 6839191"/>
              <a:gd name="connsiteX18375" fmla="*/ 10198914 w 12192439"/>
              <a:gd name="connsiteY18375" fmla="*/ 6311801 h 6839191"/>
              <a:gd name="connsiteX18376" fmla="*/ 10216664 w 12192439"/>
              <a:gd name="connsiteY18376" fmla="*/ 6322551 h 6839191"/>
              <a:gd name="connsiteX18377" fmla="*/ 10189524 w 12192439"/>
              <a:gd name="connsiteY18377" fmla="*/ 6321652 h 6839191"/>
              <a:gd name="connsiteX18378" fmla="*/ 10161484 w 12192439"/>
              <a:gd name="connsiteY18378" fmla="*/ 6308663 h 6839191"/>
              <a:gd name="connsiteX18379" fmla="*/ 10156834 w 12192439"/>
              <a:gd name="connsiteY18379" fmla="*/ 6308619 h 6839191"/>
              <a:gd name="connsiteX18380" fmla="*/ 10138250 w 12192439"/>
              <a:gd name="connsiteY18380" fmla="*/ 6298549 h 6839191"/>
              <a:gd name="connsiteX18381" fmla="*/ 10176425 w 12192439"/>
              <a:gd name="connsiteY18381" fmla="*/ 6297825 h 6839191"/>
              <a:gd name="connsiteX18382" fmla="*/ 10194109 w 12192439"/>
              <a:gd name="connsiteY18382" fmla="*/ 6308861 h 6839191"/>
              <a:gd name="connsiteX18383" fmla="*/ 10161484 w 12192439"/>
              <a:gd name="connsiteY18383" fmla="*/ 6308663 h 6839191"/>
              <a:gd name="connsiteX18384" fmla="*/ 10133424 w 12192439"/>
              <a:gd name="connsiteY18384" fmla="*/ 6295675 h 6839191"/>
              <a:gd name="connsiteX18385" fmla="*/ 10133029 w 12192439"/>
              <a:gd name="connsiteY18385" fmla="*/ 6295675 h 6839191"/>
              <a:gd name="connsiteX18386" fmla="*/ 10114555 w 12192439"/>
              <a:gd name="connsiteY18386" fmla="*/ 6285341 h 6839191"/>
              <a:gd name="connsiteX18387" fmla="*/ 10154288 w 12192439"/>
              <a:gd name="connsiteY18387" fmla="*/ 6283630 h 6839191"/>
              <a:gd name="connsiteX18388" fmla="*/ 10171819 w 12192439"/>
              <a:gd name="connsiteY18388" fmla="*/ 6294929 h 6839191"/>
              <a:gd name="connsiteX18389" fmla="*/ 10133424 w 12192439"/>
              <a:gd name="connsiteY18389" fmla="*/ 6295675 h 6839191"/>
              <a:gd name="connsiteX18390" fmla="*/ 10109531 w 12192439"/>
              <a:gd name="connsiteY18390" fmla="*/ 6282489 h 6839191"/>
              <a:gd name="connsiteX18391" fmla="*/ 10091255 w 12192439"/>
              <a:gd name="connsiteY18391" fmla="*/ 6271936 h 6839191"/>
              <a:gd name="connsiteX18392" fmla="*/ 10132458 w 12192439"/>
              <a:gd name="connsiteY18392" fmla="*/ 6269215 h 6839191"/>
              <a:gd name="connsiteX18393" fmla="*/ 10149856 w 12192439"/>
              <a:gd name="connsiteY18393" fmla="*/ 6280756 h 6839191"/>
              <a:gd name="connsiteX18394" fmla="*/ 10109531 w 12192439"/>
              <a:gd name="connsiteY18394" fmla="*/ 6282489 h 6839191"/>
              <a:gd name="connsiteX18395" fmla="*/ 10063567 w 12192439"/>
              <a:gd name="connsiteY18395" fmla="*/ 6255437 h 6839191"/>
              <a:gd name="connsiteX18396" fmla="*/ 10045751 w 12192439"/>
              <a:gd name="connsiteY18396" fmla="*/ 6244423 h 6839191"/>
              <a:gd name="connsiteX18397" fmla="*/ 10089785 w 12192439"/>
              <a:gd name="connsiteY18397" fmla="*/ 6239640 h 6839191"/>
              <a:gd name="connsiteX18398" fmla="*/ 10106833 w 12192439"/>
              <a:gd name="connsiteY18398" fmla="*/ 6251641 h 6839191"/>
              <a:gd name="connsiteX18399" fmla="*/ 10063567 w 12192439"/>
              <a:gd name="connsiteY18399" fmla="*/ 6255437 h 6839191"/>
              <a:gd name="connsiteX18400" fmla="*/ 10041122 w 12192439"/>
              <a:gd name="connsiteY18400" fmla="*/ 6241549 h 6839191"/>
              <a:gd name="connsiteX18401" fmla="*/ 10023526 w 12192439"/>
              <a:gd name="connsiteY18401" fmla="*/ 6230338 h 6839191"/>
              <a:gd name="connsiteX18402" fmla="*/ 10068942 w 12192439"/>
              <a:gd name="connsiteY18402" fmla="*/ 6224502 h 6839191"/>
              <a:gd name="connsiteX18403" fmla="*/ 10085749 w 12192439"/>
              <a:gd name="connsiteY18403" fmla="*/ 6236722 h 6839191"/>
              <a:gd name="connsiteX18404" fmla="*/ 10041122 w 12192439"/>
              <a:gd name="connsiteY18404" fmla="*/ 6241549 h 6839191"/>
              <a:gd name="connsiteX18405" fmla="*/ 10019029 w 12192439"/>
              <a:gd name="connsiteY18405" fmla="*/ 6227420 h 6839191"/>
              <a:gd name="connsiteX18406" fmla="*/ 10001697 w 12192439"/>
              <a:gd name="connsiteY18406" fmla="*/ 6215989 h 6839191"/>
              <a:gd name="connsiteX18407" fmla="*/ 10048428 w 12192439"/>
              <a:gd name="connsiteY18407" fmla="*/ 6209122 h 6839191"/>
              <a:gd name="connsiteX18408" fmla="*/ 10064971 w 12192439"/>
              <a:gd name="connsiteY18408" fmla="*/ 6221540 h 6839191"/>
              <a:gd name="connsiteX18409" fmla="*/ 10019029 w 12192439"/>
              <a:gd name="connsiteY18409" fmla="*/ 6227420 h 6839191"/>
              <a:gd name="connsiteX18410" fmla="*/ 9997309 w 12192439"/>
              <a:gd name="connsiteY18410" fmla="*/ 6213027 h 6839191"/>
              <a:gd name="connsiteX18411" fmla="*/ 9980239 w 12192439"/>
              <a:gd name="connsiteY18411" fmla="*/ 6201399 h 6839191"/>
              <a:gd name="connsiteX18412" fmla="*/ 10028266 w 12192439"/>
              <a:gd name="connsiteY18412" fmla="*/ 6193501 h 6839191"/>
              <a:gd name="connsiteX18413" fmla="*/ 10044545 w 12192439"/>
              <a:gd name="connsiteY18413" fmla="*/ 6206116 h 6839191"/>
              <a:gd name="connsiteX18414" fmla="*/ 9997309 w 12192439"/>
              <a:gd name="connsiteY18414" fmla="*/ 6213027 h 6839191"/>
              <a:gd name="connsiteX18415" fmla="*/ 9975939 w 12192439"/>
              <a:gd name="connsiteY18415" fmla="*/ 6198415 h 6839191"/>
              <a:gd name="connsiteX18416" fmla="*/ 9959155 w 12192439"/>
              <a:gd name="connsiteY18416" fmla="*/ 6186568 h 6839191"/>
              <a:gd name="connsiteX18417" fmla="*/ 10008453 w 12192439"/>
              <a:gd name="connsiteY18417" fmla="*/ 6177638 h 6839191"/>
              <a:gd name="connsiteX18418" fmla="*/ 10024426 w 12192439"/>
              <a:gd name="connsiteY18418" fmla="*/ 6190451 h 6839191"/>
              <a:gd name="connsiteX18419" fmla="*/ 9975939 w 12192439"/>
              <a:gd name="connsiteY18419" fmla="*/ 6198415 h 6839191"/>
              <a:gd name="connsiteX18420" fmla="*/ 9954920 w 12192439"/>
              <a:gd name="connsiteY18420" fmla="*/ 6183518 h 6839191"/>
              <a:gd name="connsiteX18421" fmla="*/ 9938465 w 12192439"/>
              <a:gd name="connsiteY18421" fmla="*/ 6171473 h 6839191"/>
              <a:gd name="connsiteX18422" fmla="*/ 9988993 w 12192439"/>
              <a:gd name="connsiteY18422" fmla="*/ 6161513 h 6839191"/>
              <a:gd name="connsiteX18423" fmla="*/ 10004680 w 12192439"/>
              <a:gd name="connsiteY18423" fmla="*/ 6174523 h 6839191"/>
              <a:gd name="connsiteX18424" fmla="*/ 9954920 w 12192439"/>
              <a:gd name="connsiteY18424" fmla="*/ 6183518 h 6839191"/>
              <a:gd name="connsiteX18425" fmla="*/ 9934297 w 12192439"/>
              <a:gd name="connsiteY18425" fmla="*/ 6168358 h 6839191"/>
              <a:gd name="connsiteX18426" fmla="*/ 9918127 w 12192439"/>
              <a:gd name="connsiteY18426" fmla="*/ 6156115 h 6839191"/>
              <a:gd name="connsiteX18427" fmla="*/ 9969905 w 12192439"/>
              <a:gd name="connsiteY18427" fmla="*/ 6145123 h 6839191"/>
              <a:gd name="connsiteX18428" fmla="*/ 9985286 w 12192439"/>
              <a:gd name="connsiteY18428" fmla="*/ 6158331 h 6839191"/>
              <a:gd name="connsiteX18429" fmla="*/ 9934297 w 12192439"/>
              <a:gd name="connsiteY18429" fmla="*/ 6168358 h 6839191"/>
              <a:gd name="connsiteX18430" fmla="*/ 9914025 w 12192439"/>
              <a:gd name="connsiteY18430" fmla="*/ 6152956 h 6839191"/>
              <a:gd name="connsiteX18431" fmla="*/ 9898162 w 12192439"/>
              <a:gd name="connsiteY18431" fmla="*/ 6140472 h 6839191"/>
              <a:gd name="connsiteX18432" fmla="*/ 9951169 w 12192439"/>
              <a:gd name="connsiteY18432" fmla="*/ 6128471 h 6839191"/>
              <a:gd name="connsiteX18433" fmla="*/ 9966242 w 12192439"/>
              <a:gd name="connsiteY18433" fmla="*/ 6141876 h 6839191"/>
              <a:gd name="connsiteX18434" fmla="*/ 9914025 w 12192439"/>
              <a:gd name="connsiteY18434" fmla="*/ 6152956 h 6839191"/>
              <a:gd name="connsiteX18435" fmla="*/ 9894103 w 12192439"/>
              <a:gd name="connsiteY18435" fmla="*/ 6137247 h 6839191"/>
              <a:gd name="connsiteX18436" fmla="*/ 9878570 w 12192439"/>
              <a:gd name="connsiteY18436" fmla="*/ 6124566 h 6839191"/>
              <a:gd name="connsiteX18437" fmla="*/ 9932805 w 12192439"/>
              <a:gd name="connsiteY18437" fmla="*/ 6111555 h 6839191"/>
              <a:gd name="connsiteX18438" fmla="*/ 9947570 w 12192439"/>
              <a:gd name="connsiteY18438" fmla="*/ 6125158 h 6839191"/>
              <a:gd name="connsiteX18439" fmla="*/ 9894103 w 12192439"/>
              <a:gd name="connsiteY18439" fmla="*/ 6137247 h 6839191"/>
              <a:gd name="connsiteX18440" fmla="*/ 9874599 w 12192439"/>
              <a:gd name="connsiteY18440" fmla="*/ 6121275 h 6839191"/>
              <a:gd name="connsiteX18441" fmla="*/ 9859350 w 12192439"/>
              <a:gd name="connsiteY18441" fmla="*/ 6108396 h 6839191"/>
              <a:gd name="connsiteX18442" fmla="*/ 9914792 w 12192439"/>
              <a:gd name="connsiteY18442" fmla="*/ 6094376 h 6839191"/>
              <a:gd name="connsiteX18443" fmla="*/ 9929251 w 12192439"/>
              <a:gd name="connsiteY18443" fmla="*/ 6108177 h 6839191"/>
              <a:gd name="connsiteX18444" fmla="*/ 9874599 w 12192439"/>
              <a:gd name="connsiteY18444" fmla="*/ 6121275 h 6839191"/>
              <a:gd name="connsiteX18445" fmla="*/ 9855445 w 12192439"/>
              <a:gd name="connsiteY18445" fmla="*/ 6105039 h 6839191"/>
              <a:gd name="connsiteX18446" fmla="*/ 9840372 w 12192439"/>
              <a:gd name="connsiteY18446" fmla="*/ 6091810 h 6839191"/>
              <a:gd name="connsiteX18447" fmla="*/ 9896955 w 12192439"/>
              <a:gd name="connsiteY18447" fmla="*/ 6076693 h 6839191"/>
              <a:gd name="connsiteX18448" fmla="*/ 9911283 w 12192439"/>
              <a:gd name="connsiteY18448" fmla="*/ 6090910 h 6839191"/>
              <a:gd name="connsiteX18449" fmla="*/ 9855445 w 12192439"/>
              <a:gd name="connsiteY18449" fmla="*/ 6105039 h 6839191"/>
              <a:gd name="connsiteX18450" fmla="*/ 9836533 w 12192439"/>
              <a:gd name="connsiteY18450" fmla="*/ 6088365 h 6839191"/>
              <a:gd name="connsiteX18451" fmla="*/ 9821943 w 12192439"/>
              <a:gd name="connsiteY18451" fmla="*/ 6075091 h 6839191"/>
              <a:gd name="connsiteX18452" fmla="*/ 9879711 w 12192439"/>
              <a:gd name="connsiteY18452" fmla="*/ 6058966 h 6839191"/>
              <a:gd name="connsiteX18453" fmla="*/ 9893488 w 12192439"/>
              <a:gd name="connsiteY18453" fmla="*/ 6073139 h 6839191"/>
              <a:gd name="connsiteX18454" fmla="*/ 9836533 w 12192439"/>
              <a:gd name="connsiteY18454" fmla="*/ 6088365 h 6839191"/>
              <a:gd name="connsiteX18455" fmla="*/ 9818147 w 12192439"/>
              <a:gd name="connsiteY18455" fmla="*/ 6071559 h 6839191"/>
              <a:gd name="connsiteX18456" fmla="*/ 9803908 w 12192439"/>
              <a:gd name="connsiteY18456" fmla="*/ 6058088 h 6839191"/>
              <a:gd name="connsiteX18457" fmla="*/ 9862839 w 12192439"/>
              <a:gd name="connsiteY18457" fmla="*/ 6040952 h 6839191"/>
              <a:gd name="connsiteX18458" fmla="*/ 9876288 w 12192439"/>
              <a:gd name="connsiteY18458" fmla="*/ 6055323 h 6839191"/>
              <a:gd name="connsiteX18459" fmla="*/ 9818147 w 12192439"/>
              <a:gd name="connsiteY18459" fmla="*/ 6071559 h 6839191"/>
              <a:gd name="connsiteX18460" fmla="*/ 9800135 w 12192439"/>
              <a:gd name="connsiteY18460" fmla="*/ 6054468 h 6839191"/>
              <a:gd name="connsiteX18461" fmla="*/ 9786247 w 12192439"/>
              <a:gd name="connsiteY18461" fmla="*/ 6040799 h 6839191"/>
              <a:gd name="connsiteX18462" fmla="*/ 9846340 w 12192439"/>
              <a:gd name="connsiteY18462" fmla="*/ 6022677 h 6839191"/>
              <a:gd name="connsiteX18463" fmla="*/ 9859460 w 12192439"/>
              <a:gd name="connsiteY18463" fmla="*/ 6037245 h 6839191"/>
              <a:gd name="connsiteX18464" fmla="*/ 9800135 w 12192439"/>
              <a:gd name="connsiteY18464" fmla="*/ 6054468 h 6839191"/>
              <a:gd name="connsiteX18465" fmla="*/ 9782539 w 12192439"/>
              <a:gd name="connsiteY18465" fmla="*/ 6037113 h 6839191"/>
              <a:gd name="connsiteX18466" fmla="*/ 9768980 w 12192439"/>
              <a:gd name="connsiteY18466" fmla="*/ 6023247 h 6839191"/>
              <a:gd name="connsiteX18467" fmla="*/ 9830214 w 12192439"/>
              <a:gd name="connsiteY18467" fmla="*/ 6004116 h 6839191"/>
              <a:gd name="connsiteX18468" fmla="*/ 9843005 w 12192439"/>
              <a:gd name="connsiteY18468" fmla="*/ 6018859 h 6839191"/>
              <a:gd name="connsiteX18469" fmla="*/ 9782539 w 12192439"/>
              <a:gd name="connsiteY18469" fmla="*/ 6037113 h 6839191"/>
              <a:gd name="connsiteX18470" fmla="*/ 9765316 w 12192439"/>
              <a:gd name="connsiteY18470" fmla="*/ 6019452 h 6839191"/>
              <a:gd name="connsiteX18471" fmla="*/ 9752393 w 12192439"/>
              <a:gd name="connsiteY18471" fmla="*/ 6005739 h 6839191"/>
              <a:gd name="connsiteX18472" fmla="*/ 9752064 w 12192439"/>
              <a:gd name="connsiteY18472" fmla="*/ 6005410 h 6839191"/>
              <a:gd name="connsiteX18473" fmla="*/ 9814417 w 12192439"/>
              <a:gd name="connsiteY18473" fmla="*/ 5985313 h 6839191"/>
              <a:gd name="connsiteX18474" fmla="*/ 9818015 w 12192439"/>
              <a:gd name="connsiteY18474" fmla="*/ 5989679 h 6839191"/>
              <a:gd name="connsiteX18475" fmla="*/ 9826923 w 12192439"/>
              <a:gd name="connsiteY18475" fmla="*/ 6000210 h 6839191"/>
              <a:gd name="connsiteX18476" fmla="*/ 9765316 w 12192439"/>
              <a:gd name="connsiteY18476" fmla="*/ 6019452 h 6839191"/>
              <a:gd name="connsiteX18477" fmla="*/ 9748466 w 12192439"/>
              <a:gd name="connsiteY18477" fmla="*/ 6001505 h 6839191"/>
              <a:gd name="connsiteX18478" fmla="*/ 9735324 w 12192439"/>
              <a:gd name="connsiteY18478" fmla="*/ 5987331 h 6839191"/>
              <a:gd name="connsiteX18479" fmla="*/ 9798884 w 12192439"/>
              <a:gd name="connsiteY18479" fmla="*/ 5966248 h 6839191"/>
              <a:gd name="connsiteX18480" fmla="*/ 9811149 w 12192439"/>
              <a:gd name="connsiteY18480" fmla="*/ 5981320 h 6839191"/>
              <a:gd name="connsiteX18481" fmla="*/ 9748466 w 12192439"/>
              <a:gd name="connsiteY18481" fmla="*/ 6001505 h 6839191"/>
              <a:gd name="connsiteX18482" fmla="*/ 9731682 w 12192439"/>
              <a:gd name="connsiteY18482" fmla="*/ 5983382 h 6839191"/>
              <a:gd name="connsiteX18483" fmla="*/ 9718650 w 12192439"/>
              <a:gd name="connsiteY18483" fmla="*/ 5969077 h 6839191"/>
              <a:gd name="connsiteX18484" fmla="*/ 9783592 w 12192439"/>
              <a:gd name="connsiteY18484" fmla="*/ 5946940 h 6839191"/>
              <a:gd name="connsiteX18485" fmla="*/ 9795615 w 12192439"/>
              <a:gd name="connsiteY18485" fmla="*/ 5962166 h 6839191"/>
              <a:gd name="connsiteX18486" fmla="*/ 9731682 w 12192439"/>
              <a:gd name="connsiteY18486" fmla="*/ 5983382 h 6839191"/>
              <a:gd name="connsiteX18487" fmla="*/ 9715030 w 12192439"/>
              <a:gd name="connsiteY18487" fmla="*/ 5965041 h 6839191"/>
              <a:gd name="connsiteX18488" fmla="*/ 9702239 w 12192439"/>
              <a:gd name="connsiteY18488" fmla="*/ 5950604 h 6839191"/>
              <a:gd name="connsiteX18489" fmla="*/ 9768585 w 12192439"/>
              <a:gd name="connsiteY18489" fmla="*/ 5927370 h 6839191"/>
              <a:gd name="connsiteX18490" fmla="*/ 9780345 w 12192439"/>
              <a:gd name="connsiteY18490" fmla="*/ 5942771 h 6839191"/>
              <a:gd name="connsiteX18491" fmla="*/ 9715030 w 12192439"/>
              <a:gd name="connsiteY18491" fmla="*/ 5965041 h 6839191"/>
              <a:gd name="connsiteX18492" fmla="*/ 9698663 w 12192439"/>
              <a:gd name="connsiteY18492" fmla="*/ 5946458 h 6839191"/>
              <a:gd name="connsiteX18493" fmla="*/ 9686244 w 12192439"/>
              <a:gd name="connsiteY18493" fmla="*/ 5931823 h 6839191"/>
              <a:gd name="connsiteX18494" fmla="*/ 9754038 w 12192439"/>
              <a:gd name="connsiteY18494" fmla="*/ 5907514 h 6839191"/>
              <a:gd name="connsiteX18495" fmla="*/ 9765404 w 12192439"/>
              <a:gd name="connsiteY18495" fmla="*/ 5923091 h 6839191"/>
              <a:gd name="connsiteX18496" fmla="*/ 9698663 w 12192439"/>
              <a:gd name="connsiteY18496" fmla="*/ 5946458 h 6839191"/>
              <a:gd name="connsiteX18497" fmla="*/ 9455042 w 12192439"/>
              <a:gd name="connsiteY18497" fmla="*/ 4600774 h 6839191"/>
              <a:gd name="connsiteX18498" fmla="*/ 9604694 w 12192439"/>
              <a:gd name="connsiteY18498" fmla="*/ 5177574 h 6839191"/>
              <a:gd name="connsiteX18499" fmla="*/ 9669197 w 12192439"/>
              <a:gd name="connsiteY18499" fmla="*/ 5513430 h 6839191"/>
              <a:gd name="connsiteX18500" fmla="*/ 9821614 w 12192439"/>
              <a:gd name="connsiteY18500" fmla="*/ 5877654 h 6839191"/>
              <a:gd name="connsiteX18501" fmla="*/ 9752700 w 12192439"/>
              <a:gd name="connsiteY18501" fmla="*/ 5902468 h 6839191"/>
              <a:gd name="connsiteX18502" fmla="*/ 9672664 w 12192439"/>
              <a:gd name="connsiteY18502" fmla="*/ 5761329 h 6839191"/>
              <a:gd name="connsiteX18503" fmla="*/ 9623058 w 12192439"/>
              <a:gd name="connsiteY18503" fmla="*/ 5613783 h 6839191"/>
              <a:gd name="connsiteX18504" fmla="*/ 9601491 w 12192439"/>
              <a:gd name="connsiteY18504" fmla="*/ 5521745 h 6839191"/>
              <a:gd name="connsiteX18505" fmla="*/ 9571016 w 12192439"/>
              <a:gd name="connsiteY18505" fmla="*/ 5326524 h 6839191"/>
              <a:gd name="connsiteX18506" fmla="*/ 9553706 w 12192439"/>
              <a:gd name="connsiteY18506" fmla="*/ 5169127 h 6839191"/>
              <a:gd name="connsiteX18507" fmla="*/ 9473844 w 12192439"/>
              <a:gd name="connsiteY18507" fmla="*/ 4688906 h 6839191"/>
              <a:gd name="connsiteX18508" fmla="*/ 9436305 w 12192439"/>
              <a:gd name="connsiteY18508" fmla="*/ 4579909 h 6839191"/>
              <a:gd name="connsiteX18509" fmla="*/ 9409100 w 12192439"/>
              <a:gd name="connsiteY18509" fmla="*/ 4517753 h 6839191"/>
              <a:gd name="connsiteX18510" fmla="*/ 9455042 w 12192439"/>
              <a:gd name="connsiteY18510" fmla="*/ 4600774 h 6839191"/>
              <a:gd name="connsiteX18511" fmla="*/ 9392754 w 12192439"/>
              <a:gd name="connsiteY18511" fmla="*/ 4489824 h 6839191"/>
              <a:gd name="connsiteX18512" fmla="*/ 9388651 w 12192439"/>
              <a:gd name="connsiteY18512" fmla="*/ 4483988 h 6839191"/>
              <a:gd name="connsiteX18513" fmla="*/ 9385624 w 12192439"/>
              <a:gd name="connsiteY18513" fmla="*/ 4476638 h 6839191"/>
              <a:gd name="connsiteX18514" fmla="*/ 9392754 w 12192439"/>
              <a:gd name="connsiteY18514" fmla="*/ 4489824 h 6839191"/>
              <a:gd name="connsiteX18515" fmla="*/ 9370485 w 12192439"/>
              <a:gd name="connsiteY18515" fmla="*/ 4446668 h 6839191"/>
              <a:gd name="connsiteX18516" fmla="*/ 9366405 w 12192439"/>
              <a:gd name="connsiteY18516" fmla="*/ 4439889 h 6839191"/>
              <a:gd name="connsiteX18517" fmla="*/ 9363772 w 12192439"/>
              <a:gd name="connsiteY18517" fmla="*/ 4432298 h 6839191"/>
              <a:gd name="connsiteX18518" fmla="*/ 9370485 w 12192439"/>
              <a:gd name="connsiteY18518" fmla="*/ 4446668 h 6839191"/>
              <a:gd name="connsiteX18519" fmla="*/ 9349291 w 12192439"/>
              <a:gd name="connsiteY18519" fmla="*/ 4399102 h 6839191"/>
              <a:gd name="connsiteX18520" fmla="*/ 9346396 w 12192439"/>
              <a:gd name="connsiteY18520" fmla="*/ 4393639 h 6839191"/>
              <a:gd name="connsiteX18521" fmla="*/ 9344487 w 12192439"/>
              <a:gd name="connsiteY18521" fmla="*/ 4386992 h 6839191"/>
              <a:gd name="connsiteX18522" fmla="*/ 9349291 w 12192439"/>
              <a:gd name="connsiteY18522" fmla="*/ 4399102 h 6839191"/>
              <a:gd name="connsiteX18523" fmla="*/ 9331739 w 12192439"/>
              <a:gd name="connsiteY18523" fmla="*/ 4351800 h 6839191"/>
              <a:gd name="connsiteX18524" fmla="*/ 9328668 w 12192439"/>
              <a:gd name="connsiteY18524" fmla="*/ 4344999 h 6839191"/>
              <a:gd name="connsiteX18525" fmla="*/ 9326759 w 12192439"/>
              <a:gd name="connsiteY18525" fmla="*/ 4336684 h 6839191"/>
              <a:gd name="connsiteX18526" fmla="*/ 9331739 w 12192439"/>
              <a:gd name="connsiteY18526" fmla="*/ 4351800 h 6839191"/>
              <a:gd name="connsiteX18527" fmla="*/ 9314671 w 12192439"/>
              <a:gd name="connsiteY18527" fmla="*/ 4297630 h 6839191"/>
              <a:gd name="connsiteX18528" fmla="*/ 9313771 w 12192439"/>
              <a:gd name="connsiteY18528" fmla="*/ 4295239 h 6839191"/>
              <a:gd name="connsiteX18529" fmla="*/ 9313266 w 12192439"/>
              <a:gd name="connsiteY18529" fmla="*/ 4292387 h 6839191"/>
              <a:gd name="connsiteX18530" fmla="*/ 9314671 w 12192439"/>
              <a:gd name="connsiteY18530" fmla="*/ 4297630 h 6839191"/>
              <a:gd name="connsiteX18531" fmla="*/ 9301704 w 12192439"/>
              <a:gd name="connsiteY18531" fmla="*/ 4244843 h 6839191"/>
              <a:gd name="connsiteX18532" fmla="*/ 9301046 w 12192439"/>
              <a:gd name="connsiteY18532" fmla="*/ 4242781 h 6839191"/>
              <a:gd name="connsiteX18533" fmla="*/ 9300717 w 12192439"/>
              <a:gd name="connsiteY18533" fmla="*/ 4240280 h 6839191"/>
              <a:gd name="connsiteX18534" fmla="*/ 9301704 w 12192439"/>
              <a:gd name="connsiteY18534" fmla="*/ 4244843 h 6839191"/>
              <a:gd name="connsiteX18535" fmla="*/ 9291217 w 12192439"/>
              <a:gd name="connsiteY18535" fmla="*/ 4189226 h 6839191"/>
              <a:gd name="connsiteX18536" fmla="*/ 9290976 w 12192439"/>
              <a:gd name="connsiteY18536" fmla="*/ 4188348 h 6839191"/>
              <a:gd name="connsiteX18537" fmla="*/ 9290909 w 12192439"/>
              <a:gd name="connsiteY18537" fmla="*/ 4187317 h 6839191"/>
              <a:gd name="connsiteX18538" fmla="*/ 9291217 w 12192439"/>
              <a:gd name="connsiteY18538" fmla="*/ 4189226 h 6839191"/>
              <a:gd name="connsiteX18539" fmla="*/ 9283450 w 12192439"/>
              <a:gd name="connsiteY18539" fmla="*/ 4133257 h 6839191"/>
              <a:gd name="connsiteX18540" fmla="*/ 9283209 w 12192439"/>
              <a:gd name="connsiteY18540" fmla="*/ 4132050 h 6839191"/>
              <a:gd name="connsiteX18541" fmla="*/ 9283165 w 12192439"/>
              <a:gd name="connsiteY18541" fmla="*/ 4130624 h 6839191"/>
              <a:gd name="connsiteX18542" fmla="*/ 9283450 w 12192439"/>
              <a:gd name="connsiteY18542" fmla="*/ 4133257 h 6839191"/>
              <a:gd name="connsiteX18543" fmla="*/ 7321234 w 12192439"/>
              <a:gd name="connsiteY18543" fmla="*/ 3170973 h 6839191"/>
              <a:gd name="connsiteX18544" fmla="*/ 8799631 w 12192439"/>
              <a:gd name="connsiteY18544" fmla="*/ 2434253 h 6839191"/>
              <a:gd name="connsiteX18545" fmla="*/ 9339682 w 12192439"/>
              <a:gd name="connsiteY18545" fmla="*/ 2241511 h 6839191"/>
              <a:gd name="connsiteX18546" fmla="*/ 9588218 w 12192439"/>
              <a:gd name="connsiteY18546" fmla="*/ 2261543 h 6839191"/>
              <a:gd name="connsiteX18547" fmla="*/ 9592166 w 12192439"/>
              <a:gd name="connsiteY18547" fmla="*/ 2396122 h 6839191"/>
              <a:gd name="connsiteX18548" fmla="*/ 9573254 w 12192439"/>
              <a:gd name="connsiteY18548" fmla="*/ 2310205 h 6839191"/>
              <a:gd name="connsiteX18549" fmla="*/ 9324939 w 12192439"/>
              <a:gd name="connsiteY18549" fmla="*/ 2288858 h 6839191"/>
              <a:gd name="connsiteX18550" fmla="*/ 8817096 w 12192439"/>
              <a:gd name="connsiteY18550" fmla="*/ 2464837 h 6839191"/>
              <a:gd name="connsiteX18551" fmla="*/ 8792918 w 12192439"/>
              <a:gd name="connsiteY18551" fmla="*/ 2475259 h 6839191"/>
              <a:gd name="connsiteX18552" fmla="*/ 7211710 w 12192439"/>
              <a:gd name="connsiteY18552" fmla="*/ 3235959 h 6839191"/>
              <a:gd name="connsiteX18553" fmla="*/ 6785483 w 12192439"/>
              <a:gd name="connsiteY18553" fmla="*/ 3451255 h 6839191"/>
              <a:gd name="connsiteX18554" fmla="*/ 6721551 w 12192439"/>
              <a:gd name="connsiteY18554" fmla="*/ 3483178 h 6839191"/>
              <a:gd name="connsiteX18555" fmla="*/ 7321234 w 12192439"/>
              <a:gd name="connsiteY18555" fmla="*/ 3170973 h 6839191"/>
              <a:gd name="connsiteX18556" fmla="*/ 4718329 w 12192439"/>
              <a:gd name="connsiteY18556" fmla="*/ 2817039 h 6839191"/>
              <a:gd name="connsiteX18557" fmla="*/ 4723353 w 12192439"/>
              <a:gd name="connsiteY18557" fmla="*/ 2817784 h 6839191"/>
              <a:gd name="connsiteX18558" fmla="*/ 5401778 w 12192439"/>
              <a:gd name="connsiteY18558" fmla="*/ 3157063 h 6839191"/>
              <a:gd name="connsiteX18559" fmla="*/ 5409435 w 12192439"/>
              <a:gd name="connsiteY18559" fmla="*/ 3183611 h 6839191"/>
              <a:gd name="connsiteX18560" fmla="*/ 5408316 w 12192439"/>
              <a:gd name="connsiteY18560" fmla="*/ 3180429 h 6839191"/>
              <a:gd name="connsiteX18561" fmla="*/ 4727192 w 12192439"/>
              <a:gd name="connsiteY18561" fmla="*/ 2854841 h 6839191"/>
              <a:gd name="connsiteX18562" fmla="*/ 4726841 w 12192439"/>
              <a:gd name="connsiteY18562" fmla="*/ 2854797 h 6839191"/>
              <a:gd name="connsiteX18563" fmla="*/ 3675788 w 12192439"/>
              <a:gd name="connsiteY18563" fmla="*/ 2800584 h 6839191"/>
              <a:gd name="connsiteX18564" fmla="*/ 3729409 w 12192439"/>
              <a:gd name="connsiteY18564" fmla="*/ 2755146 h 6839191"/>
              <a:gd name="connsiteX18565" fmla="*/ 4718329 w 12192439"/>
              <a:gd name="connsiteY18565" fmla="*/ 2817039 h 6839191"/>
              <a:gd name="connsiteX18566" fmla="*/ 3018228 w 12192439"/>
              <a:gd name="connsiteY18566" fmla="*/ 278106 h 6839191"/>
              <a:gd name="connsiteX18567" fmla="*/ 3022089 w 12192439"/>
              <a:gd name="connsiteY18567" fmla="*/ 278275 h 6839191"/>
              <a:gd name="connsiteX18568" fmla="*/ 5231568 w 12192439"/>
              <a:gd name="connsiteY18568" fmla="*/ 459492 h 6839191"/>
              <a:gd name="connsiteX18569" fmla="*/ 5858567 w 12192439"/>
              <a:gd name="connsiteY18569" fmla="*/ 608196 h 6839191"/>
              <a:gd name="connsiteX18570" fmla="*/ 6129195 w 12192439"/>
              <a:gd name="connsiteY18570" fmla="*/ 804012 h 6839191"/>
              <a:gd name="connsiteX18571" fmla="*/ 5755033 w 12192439"/>
              <a:gd name="connsiteY18571" fmla="*/ 1334556 h 6839191"/>
              <a:gd name="connsiteX18572" fmla="*/ 5712601 w 12192439"/>
              <a:gd name="connsiteY18572" fmla="*/ 1365087 h 6839191"/>
              <a:gd name="connsiteX18573" fmla="*/ 4904291 w 12192439"/>
              <a:gd name="connsiteY18573" fmla="*/ 1913429 h 6839191"/>
              <a:gd name="connsiteX18574" fmla="*/ 4185189 w 12192439"/>
              <a:gd name="connsiteY18574" fmla="*/ 2397263 h 6839191"/>
              <a:gd name="connsiteX18575" fmla="*/ 3723332 w 12192439"/>
              <a:gd name="connsiteY18575" fmla="*/ 2753391 h 6839191"/>
              <a:gd name="connsiteX18576" fmla="*/ 3679474 w 12192439"/>
              <a:gd name="connsiteY18576" fmla="*/ 2753325 h 6839191"/>
              <a:gd name="connsiteX18577" fmla="*/ 4292300 w 12192439"/>
              <a:gd name="connsiteY18577" fmla="*/ 2292522 h 6839191"/>
              <a:gd name="connsiteX18578" fmla="*/ 4866576 w 12192439"/>
              <a:gd name="connsiteY18578" fmla="*/ 1912740 h 6839191"/>
              <a:gd name="connsiteX18579" fmla="*/ 5672209 w 12192439"/>
              <a:gd name="connsiteY18579" fmla="*/ 1369330 h 6839191"/>
              <a:gd name="connsiteX18580" fmla="*/ 5713127 w 12192439"/>
              <a:gd name="connsiteY18580" fmla="*/ 1340058 h 6839191"/>
              <a:gd name="connsiteX18581" fmla="*/ 6007275 w 12192439"/>
              <a:gd name="connsiteY18581" fmla="*/ 1092179 h 6839191"/>
              <a:gd name="connsiteX18582" fmla="*/ 6091064 w 12192439"/>
              <a:gd name="connsiteY18582" fmla="*/ 954710 h 6839191"/>
              <a:gd name="connsiteX18583" fmla="*/ 6090296 w 12192439"/>
              <a:gd name="connsiteY18583" fmla="*/ 810523 h 6839191"/>
              <a:gd name="connsiteX18584" fmla="*/ 5825284 w 12192439"/>
              <a:gd name="connsiteY18584" fmla="*/ 612127 h 6839191"/>
              <a:gd name="connsiteX18585" fmla="*/ 5716067 w 12192439"/>
              <a:gd name="connsiteY18585" fmla="*/ 573959 h 6839191"/>
              <a:gd name="connsiteX18586" fmla="*/ 5203353 w 12192439"/>
              <a:gd name="connsiteY18586" fmla="*/ 465040 h 6839191"/>
              <a:gd name="connsiteX18587" fmla="*/ 5052188 w 12192439"/>
              <a:gd name="connsiteY18587" fmla="*/ 442569 h 6839191"/>
              <a:gd name="connsiteX18588" fmla="*/ 4166781 w 12192439"/>
              <a:gd name="connsiteY18588" fmla="*/ 350426 h 6839191"/>
              <a:gd name="connsiteX18589" fmla="*/ 3084771 w 12192439"/>
              <a:gd name="connsiteY18589" fmla="*/ 291983 h 6839191"/>
              <a:gd name="connsiteX18590" fmla="*/ 3010834 w 12192439"/>
              <a:gd name="connsiteY18590" fmla="*/ 288718 h 6839191"/>
              <a:gd name="connsiteX18591" fmla="*/ 2791435 w 12192439"/>
              <a:gd name="connsiteY18591" fmla="*/ 279280 h 6839191"/>
              <a:gd name="connsiteX18592" fmla="*/ 2811466 w 12192439"/>
              <a:gd name="connsiteY18592" fmla="*/ 269306 h 6839191"/>
              <a:gd name="connsiteX18593" fmla="*/ 3018228 w 12192439"/>
              <a:gd name="connsiteY18593" fmla="*/ 278106 h 6839191"/>
              <a:gd name="connsiteX18594" fmla="*/ 2807868 w 12192439"/>
              <a:gd name="connsiteY18594" fmla="*/ 269161 h 6839191"/>
              <a:gd name="connsiteX18595" fmla="*/ 2787859 w 12192439"/>
              <a:gd name="connsiteY18595" fmla="*/ 279130 h 6839191"/>
              <a:gd name="connsiteX18596" fmla="*/ 2741215 w 12192439"/>
              <a:gd name="connsiteY18596" fmla="*/ 277189 h 6839191"/>
              <a:gd name="connsiteX18597" fmla="*/ 2760258 w 12192439"/>
              <a:gd name="connsiteY18597" fmla="*/ 267213 h 6839191"/>
              <a:gd name="connsiteX18598" fmla="*/ 2807868 w 12192439"/>
              <a:gd name="connsiteY18598" fmla="*/ 269161 h 6839191"/>
              <a:gd name="connsiteX18599" fmla="*/ 2756595 w 12192439"/>
              <a:gd name="connsiteY18599" fmla="*/ 267063 h 6839191"/>
              <a:gd name="connsiteX18600" fmla="*/ 2737573 w 12192439"/>
              <a:gd name="connsiteY18600" fmla="*/ 277037 h 6839191"/>
              <a:gd name="connsiteX18601" fmla="*/ 2690884 w 12192439"/>
              <a:gd name="connsiteY18601" fmla="*/ 275115 h 6839191"/>
              <a:gd name="connsiteX18602" fmla="*/ 2708853 w 12192439"/>
              <a:gd name="connsiteY18602" fmla="*/ 265170 h 6839191"/>
              <a:gd name="connsiteX18603" fmla="*/ 2756595 w 12192439"/>
              <a:gd name="connsiteY18603" fmla="*/ 267063 h 6839191"/>
              <a:gd name="connsiteX18604" fmla="*/ 2705123 w 12192439"/>
              <a:gd name="connsiteY18604" fmla="*/ 265023 h 6839191"/>
              <a:gd name="connsiteX18605" fmla="*/ 2687199 w 12192439"/>
              <a:gd name="connsiteY18605" fmla="*/ 274966 h 6839191"/>
              <a:gd name="connsiteX18606" fmla="*/ 2640445 w 12192439"/>
              <a:gd name="connsiteY18606" fmla="*/ 273062 h 6839191"/>
              <a:gd name="connsiteX18607" fmla="*/ 2657295 w 12192439"/>
              <a:gd name="connsiteY18607" fmla="*/ 263141 h 6839191"/>
              <a:gd name="connsiteX18608" fmla="*/ 2705123 w 12192439"/>
              <a:gd name="connsiteY18608" fmla="*/ 265023 h 6839191"/>
              <a:gd name="connsiteX18609" fmla="*/ 2653543 w 12192439"/>
              <a:gd name="connsiteY18609" fmla="*/ 262996 h 6839191"/>
              <a:gd name="connsiteX18610" fmla="*/ 2636759 w 12192439"/>
              <a:gd name="connsiteY18610" fmla="*/ 272910 h 6839191"/>
              <a:gd name="connsiteX18611" fmla="*/ 2589939 w 12192439"/>
              <a:gd name="connsiteY18611" fmla="*/ 271021 h 6839191"/>
              <a:gd name="connsiteX18612" fmla="*/ 2605538 w 12192439"/>
              <a:gd name="connsiteY18612" fmla="*/ 261151 h 6839191"/>
              <a:gd name="connsiteX18613" fmla="*/ 2653543 w 12192439"/>
              <a:gd name="connsiteY18613" fmla="*/ 262996 h 6839191"/>
              <a:gd name="connsiteX18614" fmla="*/ 2601787 w 12192439"/>
              <a:gd name="connsiteY18614" fmla="*/ 261006 h 6839191"/>
              <a:gd name="connsiteX18615" fmla="*/ 2586253 w 12192439"/>
              <a:gd name="connsiteY18615" fmla="*/ 270872 h 6839191"/>
              <a:gd name="connsiteX18616" fmla="*/ 2539346 w 12192439"/>
              <a:gd name="connsiteY18616" fmla="*/ 268998 h 6839191"/>
              <a:gd name="connsiteX18617" fmla="*/ 2553651 w 12192439"/>
              <a:gd name="connsiteY18617" fmla="*/ 259187 h 6839191"/>
              <a:gd name="connsiteX18618" fmla="*/ 2601787 w 12192439"/>
              <a:gd name="connsiteY18618" fmla="*/ 261006 h 6839191"/>
              <a:gd name="connsiteX18619" fmla="*/ 2549921 w 12192439"/>
              <a:gd name="connsiteY18619" fmla="*/ 259049 h 6839191"/>
              <a:gd name="connsiteX18620" fmla="*/ 2535682 w 12192439"/>
              <a:gd name="connsiteY18620" fmla="*/ 268854 h 6839191"/>
              <a:gd name="connsiteX18621" fmla="*/ 2496914 w 12192439"/>
              <a:gd name="connsiteY18621" fmla="*/ 267318 h 6839191"/>
              <a:gd name="connsiteX18622" fmla="*/ 2488730 w 12192439"/>
              <a:gd name="connsiteY18622" fmla="*/ 267000 h 6839191"/>
              <a:gd name="connsiteX18623" fmla="*/ 2501653 w 12192439"/>
              <a:gd name="connsiteY18623" fmla="*/ 257247 h 6839191"/>
              <a:gd name="connsiteX18624" fmla="*/ 2549921 w 12192439"/>
              <a:gd name="connsiteY18624" fmla="*/ 259049 h 6839191"/>
              <a:gd name="connsiteX18625" fmla="*/ 2497989 w 12192439"/>
              <a:gd name="connsiteY18625" fmla="*/ 257111 h 6839191"/>
              <a:gd name="connsiteX18626" fmla="*/ 2485110 w 12192439"/>
              <a:gd name="connsiteY18626" fmla="*/ 266859 h 6839191"/>
              <a:gd name="connsiteX18627" fmla="*/ 2464223 w 12192439"/>
              <a:gd name="connsiteY18627" fmla="*/ 266048 h 6839191"/>
              <a:gd name="connsiteX18628" fmla="*/ 2438137 w 12192439"/>
              <a:gd name="connsiteY18628" fmla="*/ 265034 h 6839191"/>
              <a:gd name="connsiteX18629" fmla="*/ 2449611 w 12192439"/>
              <a:gd name="connsiteY18629" fmla="*/ 255356 h 6839191"/>
              <a:gd name="connsiteX18630" fmla="*/ 2497989 w 12192439"/>
              <a:gd name="connsiteY18630" fmla="*/ 257111 h 6839191"/>
              <a:gd name="connsiteX18631" fmla="*/ 2446013 w 12192439"/>
              <a:gd name="connsiteY18631" fmla="*/ 255225 h 6839191"/>
              <a:gd name="connsiteX18632" fmla="*/ 2434583 w 12192439"/>
              <a:gd name="connsiteY18632" fmla="*/ 264896 h 6839191"/>
              <a:gd name="connsiteX18633" fmla="*/ 2387697 w 12192439"/>
              <a:gd name="connsiteY18633" fmla="*/ 263062 h 6839191"/>
              <a:gd name="connsiteX18634" fmla="*/ 2397636 w 12192439"/>
              <a:gd name="connsiteY18634" fmla="*/ 253485 h 6839191"/>
              <a:gd name="connsiteX18635" fmla="*/ 2446013 w 12192439"/>
              <a:gd name="connsiteY18635" fmla="*/ 255225 h 6839191"/>
              <a:gd name="connsiteX18636" fmla="*/ 2394147 w 12192439"/>
              <a:gd name="connsiteY18636" fmla="*/ 253360 h 6839191"/>
              <a:gd name="connsiteX18637" fmla="*/ 2384252 w 12192439"/>
              <a:gd name="connsiteY18637" fmla="*/ 262923 h 6839191"/>
              <a:gd name="connsiteX18638" fmla="*/ 2337564 w 12192439"/>
              <a:gd name="connsiteY18638" fmla="*/ 261047 h 6839191"/>
              <a:gd name="connsiteX18639" fmla="*/ 2345814 w 12192439"/>
              <a:gd name="connsiteY18639" fmla="*/ 251659 h 6839191"/>
              <a:gd name="connsiteX18640" fmla="*/ 2394147 w 12192439"/>
              <a:gd name="connsiteY18640" fmla="*/ 253360 h 6839191"/>
              <a:gd name="connsiteX18641" fmla="*/ 2342457 w 12192439"/>
              <a:gd name="connsiteY18641" fmla="*/ 251543 h 6839191"/>
              <a:gd name="connsiteX18642" fmla="*/ 2334252 w 12192439"/>
              <a:gd name="connsiteY18642" fmla="*/ 260911 h 6839191"/>
              <a:gd name="connsiteX18643" fmla="*/ 2287827 w 12192439"/>
              <a:gd name="connsiteY18643" fmla="*/ 258976 h 6839191"/>
              <a:gd name="connsiteX18644" fmla="*/ 2294299 w 12192439"/>
              <a:gd name="connsiteY18644" fmla="*/ 249876 h 6839191"/>
              <a:gd name="connsiteX18645" fmla="*/ 2342457 w 12192439"/>
              <a:gd name="connsiteY18645" fmla="*/ 251543 h 6839191"/>
              <a:gd name="connsiteX18646" fmla="*/ 2291074 w 12192439"/>
              <a:gd name="connsiteY18646" fmla="*/ 249766 h 6839191"/>
              <a:gd name="connsiteX18647" fmla="*/ 2284645 w 12192439"/>
              <a:gd name="connsiteY18647" fmla="*/ 258842 h 6839191"/>
              <a:gd name="connsiteX18648" fmla="*/ 2251385 w 12192439"/>
              <a:gd name="connsiteY18648" fmla="*/ 257399 h 6839191"/>
              <a:gd name="connsiteX18649" fmla="*/ 2255663 w 12192439"/>
              <a:gd name="connsiteY18649" fmla="*/ 248559 h 6839191"/>
              <a:gd name="connsiteX18650" fmla="*/ 2291074 w 12192439"/>
              <a:gd name="connsiteY18650" fmla="*/ 249766 h 6839191"/>
              <a:gd name="connsiteX18651" fmla="*/ 2252613 w 12192439"/>
              <a:gd name="connsiteY18651" fmla="*/ 248454 h 6839191"/>
              <a:gd name="connsiteX18652" fmla="*/ 2248357 w 12192439"/>
              <a:gd name="connsiteY18652" fmla="*/ 257263 h 6839191"/>
              <a:gd name="connsiteX18653" fmla="*/ 2202129 w 12192439"/>
              <a:gd name="connsiteY18653" fmla="*/ 255152 h 6839191"/>
              <a:gd name="connsiteX18654" fmla="*/ 2204499 w 12192439"/>
              <a:gd name="connsiteY18654" fmla="*/ 246839 h 6839191"/>
              <a:gd name="connsiteX18655" fmla="*/ 2252613 w 12192439"/>
              <a:gd name="connsiteY18655" fmla="*/ 248454 h 6839191"/>
              <a:gd name="connsiteX18656" fmla="*/ 2201515 w 12192439"/>
              <a:gd name="connsiteY18656" fmla="*/ 246740 h 6839191"/>
              <a:gd name="connsiteX18657" fmla="*/ 2199167 w 12192439"/>
              <a:gd name="connsiteY18657" fmla="*/ 255014 h 6839191"/>
              <a:gd name="connsiteX18658" fmla="*/ 2152771 w 12192439"/>
              <a:gd name="connsiteY18658" fmla="*/ 252752 h 6839191"/>
              <a:gd name="connsiteX18659" fmla="*/ 2153296 w 12192439"/>
              <a:gd name="connsiteY18659" fmla="*/ 245143 h 6839191"/>
              <a:gd name="connsiteX18660" fmla="*/ 2201515 w 12192439"/>
              <a:gd name="connsiteY18660" fmla="*/ 246740 h 6839191"/>
              <a:gd name="connsiteX18661" fmla="*/ 2150314 w 12192439"/>
              <a:gd name="connsiteY18661" fmla="*/ 245042 h 6839191"/>
              <a:gd name="connsiteX18662" fmla="*/ 2149794 w 12192439"/>
              <a:gd name="connsiteY18662" fmla="*/ 252603 h 6839191"/>
              <a:gd name="connsiteX18663" fmla="*/ 2146942 w 12192439"/>
              <a:gd name="connsiteY18663" fmla="*/ 252462 h 6839191"/>
              <a:gd name="connsiteX18664" fmla="*/ 2103226 w 12192439"/>
              <a:gd name="connsiteY18664" fmla="*/ 250308 h 6839191"/>
              <a:gd name="connsiteX18665" fmla="*/ 2102105 w 12192439"/>
              <a:gd name="connsiteY18665" fmla="*/ 243485 h 6839191"/>
              <a:gd name="connsiteX18666" fmla="*/ 2150314 w 12192439"/>
              <a:gd name="connsiteY18666" fmla="*/ 245042 h 6839191"/>
              <a:gd name="connsiteX18667" fmla="*/ 2098972 w 12192439"/>
              <a:gd name="connsiteY18667" fmla="*/ 243384 h 6839191"/>
              <a:gd name="connsiteX18668" fmla="*/ 2100083 w 12192439"/>
              <a:gd name="connsiteY18668" fmla="*/ 250154 h 6839191"/>
              <a:gd name="connsiteX18669" fmla="*/ 2053487 w 12192439"/>
              <a:gd name="connsiteY18669" fmla="*/ 247892 h 6839191"/>
              <a:gd name="connsiteX18670" fmla="*/ 2050963 w 12192439"/>
              <a:gd name="connsiteY18670" fmla="*/ 241841 h 6839191"/>
              <a:gd name="connsiteX18671" fmla="*/ 2098972 w 12192439"/>
              <a:gd name="connsiteY18671" fmla="*/ 243384 h 6839191"/>
              <a:gd name="connsiteX18672" fmla="*/ 2047479 w 12192439"/>
              <a:gd name="connsiteY18672" fmla="*/ 241732 h 6839191"/>
              <a:gd name="connsiteX18673" fmla="*/ 2049978 w 12192439"/>
              <a:gd name="connsiteY18673" fmla="*/ 247723 h 6839191"/>
              <a:gd name="connsiteX18674" fmla="*/ 1990773 w 12192439"/>
              <a:gd name="connsiteY18674" fmla="*/ 244928 h 6839191"/>
              <a:gd name="connsiteX18675" fmla="*/ 1987583 w 12192439"/>
              <a:gd name="connsiteY18675" fmla="*/ 239856 h 6839191"/>
              <a:gd name="connsiteX18676" fmla="*/ 2047479 w 12192439"/>
              <a:gd name="connsiteY18676" fmla="*/ 241732 h 6839191"/>
              <a:gd name="connsiteX18677" fmla="*/ 1983650 w 12192439"/>
              <a:gd name="connsiteY18677" fmla="*/ 239733 h 6839191"/>
              <a:gd name="connsiteX18678" fmla="*/ 1986791 w 12192439"/>
              <a:gd name="connsiteY18678" fmla="*/ 244744 h 6839191"/>
              <a:gd name="connsiteX18679" fmla="*/ 1939752 w 12192439"/>
              <a:gd name="connsiteY18679" fmla="*/ 242609 h 6839191"/>
              <a:gd name="connsiteX18680" fmla="*/ 1935735 w 12192439"/>
              <a:gd name="connsiteY18680" fmla="*/ 238258 h 6839191"/>
              <a:gd name="connsiteX18681" fmla="*/ 1983650 w 12192439"/>
              <a:gd name="connsiteY18681" fmla="*/ 239733 h 6839191"/>
              <a:gd name="connsiteX18682" fmla="*/ 1931033 w 12192439"/>
              <a:gd name="connsiteY18682" fmla="*/ 238116 h 6839191"/>
              <a:gd name="connsiteX18683" fmla="*/ 1934980 w 12192439"/>
              <a:gd name="connsiteY18683" fmla="*/ 242399 h 6839191"/>
              <a:gd name="connsiteX18684" fmla="*/ 1888395 w 12192439"/>
              <a:gd name="connsiteY18684" fmla="*/ 240380 h 6839191"/>
              <a:gd name="connsiteX18685" fmla="*/ 1883781 w 12192439"/>
              <a:gd name="connsiteY18685" fmla="*/ 236677 h 6839191"/>
              <a:gd name="connsiteX18686" fmla="*/ 1931033 w 12192439"/>
              <a:gd name="connsiteY18686" fmla="*/ 238116 h 6839191"/>
              <a:gd name="connsiteX18687" fmla="*/ 1878044 w 12192439"/>
              <a:gd name="connsiteY18687" fmla="*/ 236503 h 6839191"/>
              <a:gd name="connsiteX18688" fmla="*/ 1882562 w 12192439"/>
              <a:gd name="connsiteY18688" fmla="*/ 240134 h 6839191"/>
              <a:gd name="connsiteX18689" fmla="*/ 1836854 w 12192439"/>
              <a:gd name="connsiteY18689" fmla="*/ 238269 h 6839191"/>
              <a:gd name="connsiteX18690" fmla="*/ 1831839 w 12192439"/>
              <a:gd name="connsiteY18690" fmla="*/ 235132 h 6839191"/>
              <a:gd name="connsiteX18691" fmla="*/ 1878044 w 12192439"/>
              <a:gd name="connsiteY18691" fmla="*/ 236503 h 6839191"/>
              <a:gd name="connsiteX18692" fmla="*/ 1824809 w 12192439"/>
              <a:gd name="connsiteY18692" fmla="*/ 234924 h 6839191"/>
              <a:gd name="connsiteX18693" fmla="*/ 1829702 w 12192439"/>
              <a:gd name="connsiteY18693" fmla="*/ 237989 h 6839191"/>
              <a:gd name="connsiteX18694" fmla="*/ 1803065 w 12192439"/>
              <a:gd name="connsiteY18694" fmla="*/ 236962 h 6839191"/>
              <a:gd name="connsiteX18695" fmla="*/ 1785234 w 12192439"/>
              <a:gd name="connsiteY18695" fmla="*/ 236249 h 6839191"/>
              <a:gd name="connsiteX18696" fmla="*/ 1779977 w 12192439"/>
              <a:gd name="connsiteY18696" fmla="*/ 233603 h 6839191"/>
              <a:gd name="connsiteX18697" fmla="*/ 1824809 w 12192439"/>
              <a:gd name="connsiteY18697" fmla="*/ 234924 h 6839191"/>
              <a:gd name="connsiteX18698" fmla="*/ 1771357 w 12192439"/>
              <a:gd name="connsiteY18698" fmla="*/ 233353 h 6839191"/>
              <a:gd name="connsiteX18699" fmla="*/ 1776408 w 12192439"/>
              <a:gd name="connsiteY18699" fmla="*/ 235896 h 6839191"/>
              <a:gd name="connsiteX18700" fmla="*/ 1733293 w 12192439"/>
              <a:gd name="connsiteY18700" fmla="*/ 234173 h 6839191"/>
              <a:gd name="connsiteX18701" fmla="*/ 1728298 w 12192439"/>
              <a:gd name="connsiteY18701" fmla="*/ 232107 h 6839191"/>
              <a:gd name="connsiteX18702" fmla="*/ 1771357 w 12192439"/>
              <a:gd name="connsiteY18702" fmla="*/ 233353 h 6839191"/>
              <a:gd name="connsiteX18703" fmla="*/ 1717743 w 12192439"/>
              <a:gd name="connsiteY18703" fmla="*/ 231804 h 6839191"/>
              <a:gd name="connsiteX18704" fmla="*/ 1722431 w 12192439"/>
              <a:gd name="connsiteY18704" fmla="*/ 233741 h 6839191"/>
              <a:gd name="connsiteX18705" fmla="*/ 1681193 w 12192439"/>
              <a:gd name="connsiteY18705" fmla="*/ 232128 h 6839191"/>
              <a:gd name="connsiteX18706" fmla="*/ 1676884 w 12192439"/>
              <a:gd name="connsiteY18706" fmla="*/ 230643 h 6839191"/>
              <a:gd name="connsiteX18707" fmla="*/ 1717743 w 12192439"/>
              <a:gd name="connsiteY18707" fmla="*/ 231804 h 6839191"/>
              <a:gd name="connsiteX18708" fmla="*/ 1664038 w 12192439"/>
              <a:gd name="connsiteY18708" fmla="*/ 230279 h 6839191"/>
              <a:gd name="connsiteX18709" fmla="*/ 1667917 w 12192439"/>
              <a:gd name="connsiteY18709" fmla="*/ 231613 h 6839191"/>
              <a:gd name="connsiteX18710" fmla="*/ 1628921 w 12192439"/>
              <a:gd name="connsiteY18710" fmla="*/ 230101 h 6839191"/>
              <a:gd name="connsiteX18711" fmla="*/ 1625816 w 12192439"/>
              <a:gd name="connsiteY18711" fmla="*/ 229200 h 6839191"/>
              <a:gd name="connsiteX18712" fmla="*/ 1664038 w 12192439"/>
              <a:gd name="connsiteY18712" fmla="*/ 230279 h 6839191"/>
              <a:gd name="connsiteX18713" fmla="*/ 1610173 w 12192439"/>
              <a:gd name="connsiteY18713" fmla="*/ 228765 h 6839191"/>
              <a:gd name="connsiteX18714" fmla="*/ 1612624 w 12192439"/>
              <a:gd name="connsiteY18714" fmla="*/ 229476 h 6839191"/>
              <a:gd name="connsiteX18715" fmla="*/ 1576535 w 12192439"/>
              <a:gd name="connsiteY18715" fmla="*/ 228118 h 6839191"/>
              <a:gd name="connsiteX18716" fmla="*/ 1575267 w 12192439"/>
              <a:gd name="connsiteY18716" fmla="*/ 227804 h 6839191"/>
              <a:gd name="connsiteX18717" fmla="*/ 1610173 w 12192439"/>
              <a:gd name="connsiteY18717" fmla="*/ 228765 h 6839191"/>
              <a:gd name="connsiteX18718" fmla="*/ 1556570 w 12192439"/>
              <a:gd name="connsiteY18718" fmla="*/ 227365 h 6839191"/>
              <a:gd name="connsiteX18719" fmla="*/ 1549062 w 12192439"/>
              <a:gd name="connsiteY18719" fmla="*/ 227082 h 6839191"/>
              <a:gd name="connsiteX18720" fmla="*/ 1556221 w 12192439"/>
              <a:gd name="connsiteY18720" fmla="*/ 227280 h 6839191"/>
              <a:gd name="connsiteX18721" fmla="*/ 1556570 w 12192439"/>
              <a:gd name="connsiteY18721" fmla="*/ 227365 h 6839191"/>
              <a:gd name="connsiteX18722" fmla="*/ 1804864 w 12192439"/>
              <a:gd name="connsiteY18722" fmla="*/ 2612383 h 6839191"/>
              <a:gd name="connsiteX18723" fmla="*/ 1965521 w 12192439"/>
              <a:gd name="connsiteY18723" fmla="*/ 2438553 h 6839191"/>
              <a:gd name="connsiteX18724" fmla="*/ 1984889 w 12192439"/>
              <a:gd name="connsiteY18724" fmla="*/ 2425916 h 6839191"/>
              <a:gd name="connsiteX18725" fmla="*/ 2926014 w 12192439"/>
              <a:gd name="connsiteY18725" fmla="*/ 1943440 h 6839191"/>
              <a:gd name="connsiteX18726" fmla="*/ 3166541 w 12192439"/>
              <a:gd name="connsiteY18726" fmla="*/ 1835878 h 6839191"/>
              <a:gd name="connsiteX18727" fmla="*/ 3399280 w 12192439"/>
              <a:gd name="connsiteY18727" fmla="*/ 1731161 h 6839191"/>
              <a:gd name="connsiteX18728" fmla="*/ 4397808 w 12192439"/>
              <a:gd name="connsiteY18728" fmla="*/ 1227164 h 6839191"/>
              <a:gd name="connsiteX18729" fmla="*/ 4551695 w 12192439"/>
              <a:gd name="connsiteY18729" fmla="*/ 1114742 h 6839191"/>
              <a:gd name="connsiteX18730" fmla="*/ 4633289 w 12192439"/>
              <a:gd name="connsiteY18730" fmla="*/ 976562 h 6839191"/>
              <a:gd name="connsiteX18731" fmla="*/ 4526837 w 12192439"/>
              <a:gd name="connsiteY18731" fmla="*/ 886378 h 6839191"/>
              <a:gd name="connsiteX18732" fmla="*/ 4131809 w 12192439"/>
              <a:gd name="connsiteY18732" fmla="*/ 836910 h 6839191"/>
              <a:gd name="connsiteX18733" fmla="*/ 4087095 w 12192439"/>
              <a:gd name="connsiteY18733" fmla="*/ 835491 h 6839191"/>
              <a:gd name="connsiteX18734" fmla="*/ 3514749 w 12192439"/>
              <a:gd name="connsiteY18734" fmla="*/ 833383 h 6839191"/>
              <a:gd name="connsiteX18735" fmla="*/ 3503253 w 12192439"/>
              <a:gd name="connsiteY18735" fmla="*/ 833516 h 6839191"/>
              <a:gd name="connsiteX18736" fmla="*/ 3258448 w 12192439"/>
              <a:gd name="connsiteY18736" fmla="*/ 839324 h 6839191"/>
              <a:gd name="connsiteX18737" fmla="*/ 2409396 w 12192439"/>
              <a:gd name="connsiteY18737" fmla="*/ 805170 h 6839191"/>
              <a:gd name="connsiteX18738" fmla="*/ 2397109 w 12192439"/>
              <a:gd name="connsiteY18738" fmla="*/ 802934 h 6839191"/>
              <a:gd name="connsiteX18739" fmla="*/ 2220932 w 12192439"/>
              <a:gd name="connsiteY18739" fmla="*/ 704492 h 6839191"/>
              <a:gd name="connsiteX18740" fmla="*/ 2289340 w 12192439"/>
              <a:gd name="connsiteY18740" fmla="*/ 761990 h 6839191"/>
              <a:gd name="connsiteX18741" fmla="*/ 2399874 w 12192439"/>
              <a:gd name="connsiteY18741" fmla="*/ 789558 h 6839191"/>
              <a:gd name="connsiteX18742" fmla="*/ 2411590 w 12192439"/>
              <a:gd name="connsiteY18742" fmla="*/ 791600 h 6839191"/>
              <a:gd name="connsiteX18743" fmla="*/ 2751899 w 12192439"/>
              <a:gd name="connsiteY18743" fmla="*/ 827711 h 6839191"/>
              <a:gd name="connsiteX18744" fmla="*/ 3269045 w 12192439"/>
              <a:gd name="connsiteY18744" fmla="*/ 826605 h 6839191"/>
              <a:gd name="connsiteX18745" fmla="*/ 3522231 w 12192439"/>
              <a:gd name="connsiteY18745" fmla="*/ 821542 h 6839191"/>
              <a:gd name="connsiteX18746" fmla="*/ 4114608 w 12192439"/>
              <a:gd name="connsiteY18746" fmla="*/ 826092 h 6839191"/>
              <a:gd name="connsiteX18747" fmla="*/ 4158598 w 12192439"/>
              <a:gd name="connsiteY18747" fmla="*/ 827704 h 6839191"/>
              <a:gd name="connsiteX18748" fmla="*/ 4216212 w 12192439"/>
              <a:gd name="connsiteY18748" fmla="*/ 829857 h 6839191"/>
              <a:gd name="connsiteX18749" fmla="*/ 4560230 w 12192439"/>
              <a:gd name="connsiteY18749" fmla="*/ 879189 h 6839191"/>
              <a:gd name="connsiteX18750" fmla="*/ 4629230 w 12192439"/>
              <a:gd name="connsiteY18750" fmla="*/ 911921 h 6839191"/>
              <a:gd name="connsiteX18751" fmla="*/ 4669161 w 12192439"/>
              <a:gd name="connsiteY18751" fmla="*/ 972911 h 6839191"/>
              <a:gd name="connsiteX18752" fmla="*/ 4602442 w 12192439"/>
              <a:gd name="connsiteY18752" fmla="*/ 1097361 h 6839191"/>
              <a:gd name="connsiteX18753" fmla="*/ 4442785 w 12192439"/>
              <a:gd name="connsiteY18753" fmla="*/ 1221787 h 6839191"/>
              <a:gd name="connsiteX18754" fmla="*/ 4193877 w 12192439"/>
              <a:gd name="connsiteY18754" fmla="*/ 1369637 h 6839191"/>
              <a:gd name="connsiteX18755" fmla="*/ 3442874 w 12192439"/>
              <a:gd name="connsiteY18755" fmla="*/ 1734987 h 6839191"/>
              <a:gd name="connsiteX18756" fmla="*/ 3197915 w 12192439"/>
              <a:gd name="connsiteY18756" fmla="*/ 1847273 h 6839191"/>
              <a:gd name="connsiteX18757" fmla="*/ 2977222 w 12192439"/>
              <a:gd name="connsiteY18757" fmla="*/ 1948462 h 6839191"/>
              <a:gd name="connsiteX18758" fmla="*/ 2579539 w 12192439"/>
              <a:gd name="connsiteY18758" fmla="*/ 2133615 h 6839191"/>
              <a:gd name="connsiteX18759" fmla="*/ 2009069 w 12192439"/>
              <a:gd name="connsiteY18759" fmla="*/ 2460515 h 6839191"/>
              <a:gd name="connsiteX18760" fmla="*/ 1988297 w 12192439"/>
              <a:gd name="connsiteY18760" fmla="*/ 2474908 h 6839191"/>
              <a:gd name="connsiteX18761" fmla="*/ 1831189 w 12192439"/>
              <a:gd name="connsiteY18761" fmla="*/ 2654442 h 6839191"/>
              <a:gd name="connsiteX18762" fmla="*/ 1833030 w 12192439"/>
              <a:gd name="connsiteY18762" fmla="*/ 2669844 h 6839191"/>
              <a:gd name="connsiteX18763" fmla="*/ 1804864 w 12192439"/>
              <a:gd name="connsiteY18763" fmla="*/ 2612383 h 6839191"/>
              <a:gd name="connsiteX18764" fmla="*/ 1836163 w 12192439"/>
              <a:gd name="connsiteY18764" fmla="*/ 2674671 h 6839191"/>
              <a:gd name="connsiteX18765" fmla="*/ 1859345 w 12192439"/>
              <a:gd name="connsiteY18765" fmla="*/ 2689349 h 6839191"/>
              <a:gd name="connsiteX18766" fmla="*/ 1859253 w 12192439"/>
              <a:gd name="connsiteY18766" fmla="*/ 2696457 h 6839191"/>
              <a:gd name="connsiteX18767" fmla="*/ 1861398 w 12192439"/>
              <a:gd name="connsiteY18767" fmla="*/ 2713021 h 6839191"/>
              <a:gd name="connsiteX18768" fmla="*/ 1836163 w 12192439"/>
              <a:gd name="connsiteY18768" fmla="*/ 2674671 h 6839191"/>
              <a:gd name="connsiteX18769" fmla="*/ 1864856 w 12192439"/>
              <a:gd name="connsiteY18769" fmla="*/ 2718375 h 6839191"/>
              <a:gd name="connsiteX18770" fmla="*/ 1887283 w 12192439"/>
              <a:gd name="connsiteY18770" fmla="*/ 2733140 h 6839191"/>
              <a:gd name="connsiteX18771" fmla="*/ 1887314 w 12192439"/>
              <a:gd name="connsiteY18771" fmla="*/ 2738494 h 6839191"/>
              <a:gd name="connsiteX18772" fmla="*/ 1889778 w 12192439"/>
              <a:gd name="connsiteY18772" fmla="*/ 2756243 h 6839191"/>
              <a:gd name="connsiteX18773" fmla="*/ 1864856 w 12192439"/>
              <a:gd name="connsiteY18773" fmla="*/ 2718375 h 6839191"/>
              <a:gd name="connsiteX18774" fmla="*/ 1893608 w 12192439"/>
              <a:gd name="connsiteY18774" fmla="*/ 2762167 h 6839191"/>
              <a:gd name="connsiteX18775" fmla="*/ 1915287 w 12192439"/>
              <a:gd name="connsiteY18775" fmla="*/ 2776998 h 6839191"/>
              <a:gd name="connsiteX18776" fmla="*/ 1915373 w 12192439"/>
              <a:gd name="connsiteY18776" fmla="*/ 2780509 h 6839191"/>
              <a:gd name="connsiteX18777" fmla="*/ 1918218 w 12192439"/>
              <a:gd name="connsiteY18777" fmla="*/ 2799553 h 6839191"/>
              <a:gd name="connsiteX18778" fmla="*/ 1893608 w 12192439"/>
              <a:gd name="connsiteY18778" fmla="*/ 2762167 h 6839191"/>
              <a:gd name="connsiteX18779" fmla="*/ 1922450 w 12192439"/>
              <a:gd name="connsiteY18779" fmla="*/ 2806069 h 6839191"/>
              <a:gd name="connsiteX18780" fmla="*/ 1943383 w 12192439"/>
              <a:gd name="connsiteY18780" fmla="*/ 2820900 h 6839191"/>
              <a:gd name="connsiteX18781" fmla="*/ 1943436 w 12192439"/>
              <a:gd name="connsiteY18781" fmla="*/ 2822546 h 6839191"/>
              <a:gd name="connsiteX18782" fmla="*/ 1946587 w 12192439"/>
              <a:gd name="connsiteY18782" fmla="*/ 2842730 h 6839191"/>
              <a:gd name="connsiteX18783" fmla="*/ 1922450 w 12192439"/>
              <a:gd name="connsiteY18783" fmla="*/ 2806069 h 6839191"/>
              <a:gd name="connsiteX18784" fmla="*/ 1951165 w 12192439"/>
              <a:gd name="connsiteY18784" fmla="*/ 2849861 h 6839191"/>
              <a:gd name="connsiteX18785" fmla="*/ 1971512 w 12192439"/>
              <a:gd name="connsiteY18785" fmla="*/ 2864802 h 6839191"/>
              <a:gd name="connsiteX18786" fmla="*/ 1975194 w 12192439"/>
              <a:gd name="connsiteY18786" fmla="*/ 2886391 h 6839191"/>
              <a:gd name="connsiteX18787" fmla="*/ 1951165 w 12192439"/>
              <a:gd name="connsiteY18787" fmla="*/ 2849861 h 6839191"/>
              <a:gd name="connsiteX18788" fmla="*/ 1980302 w 12192439"/>
              <a:gd name="connsiteY18788" fmla="*/ 2894223 h 6839191"/>
              <a:gd name="connsiteX18789" fmla="*/ 1999775 w 12192439"/>
              <a:gd name="connsiteY18789" fmla="*/ 2908857 h 6839191"/>
              <a:gd name="connsiteX18790" fmla="*/ 2003729 w 12192439"/>
              <a:gd name="connsiteY18790" fmla="*/ 2929722 h 6839191"/>
              <a:gd name="connsiteX18791" fmla="*/ 1980302 w 12192439"/>
              <a:gd name="connsiteY18791" fmla="*/ 2894223 h 6839191"/>
              <a:gd name="connsiteX18792" fmla="*/ 2009348 w 12192439"/>
              <a:gd name="connsiteY18792" fmla="*/ 2938366 h 6839191"/>
              <a:gd name="connsiteX18793" fmla="*/ 2028060 w 12192439"/>
              <a:gd name="connsiteY18793" fmla="*/ 2953000 h 6839191"/>
              <a:gd name="connsiteX18794" fmla="*/ 2032128 w 12192439"/>
              <a:gd name="connsiteY18794" fmla="*/ 2972790 h 6839191"/>
              <a:gd name="connsiteX18795" fmla="*/ 2009348 w 12192439"/>
              <a:gd name="connsiteY18795" fmla="*/ 2938366 h 6839191"/>
              <a:gd name="connsiteX18796" fmla="*/ 2037964 w 12192439"/>
              <a:gd name="connsiteY18796" fmla="*/ 2982114 h 6839191"/>
              <a:gd name="connsiteX18797" fmla="*/ 2056328 w 12192439"/>
              <a:gd name="connsiteY18797" fmla="*/ 2996946 h 6839191"/>
              <a:gd name="connsiteX18798" fmla="*/ 2060795 w 12192439"/>
              <a:gd name="connsiteY18798" fmla="*/ 3017021 h 6839191"/>
              <a:gd name="connsiteX18799" fmla="*/ 2037964 w 12192439"/>
              <a:gd name="connsiteY18799" fmla="*/ 2982114 h 6839191"/>
              <a:gd name="connsiteX18800" fmla="*/ 2067265 w 12192439"/>
              <a:gd name="connsiteY18800" fmla="*/ 3026718 h 6839191"/>
              <a:gd name="connsiteX18801" fmla="*/ 2084738 w 12192439"/>
              <a:gd name="connsiteY18801" fmla="*/ 3041155 h 6839191"/>
              <a:gd name="connsiteX18802" fmla="*/ 2089317 w 12192439"/>
              <a:gd name="connsiteY18802" fmla="*/ 3060199 h 6839191"/>
              <a:gd name="connsiteX18803" fmla="*/ 2067265 w 12192439"/>
              <a:gd name="connsiteY18803" fmla="*/ 3026718 h 6839191"/>
              <a:gd name="connsiteX18804" fmla="*/ 2096263 w 12192439"/>
              <a:gd name="connsiteY18804" fmla="*/ 3071059 h 6839191"/>
              <a:gd name="connsiteX18805" fmla="*/ 2113163 w 12192439"/>
              <a:gd name="connsiteY18805" fmla="*/ 3085298 h 6839191"/>
              <a:gd name="connsiteX18806" fmla="*/ 2117994 w 12192439"/>
              <a:gd name="connsiteY18806" fmla="*/ 3104254 h 6839191"/>
              <a:gd name="connsiteX18807" fmla="*/ 2096263 w 12192439"/>
              <a:gd name="connsiteY18807" fmla="*/ 3071059 h 6839191"/>
              <a:gd name="connsiteX18808" fmla="*/ 2125752 w 12192439"/>
              <a:gd name="connsiteY18808" fmla="*/ 3115904 h 6839191"/>
              <a:gd name="connsiteX18809" fmla="*/ 2141659 w 12192439"/>
              <a:gd name="connsiteY18809" fmla="*/ 3129682 h 6839191"/>
              <a:gd name="connsiteX18810" fmla="*/ 2146316 w 12192439"/>
              <a:gd name="connsiteY18810" fmla="*/ 3147212 h 6839191"/>
              <a:gd name="connsiteX18811" fmla="*/ 2125752 w 12192439"/>
              <a:gd name="connsiteY18811" fmla="*/ 3115904 h 6839191"/>
              <a:gd name="connsiteX18812" fmla="*/ 2154816 w 12192439"/>
              <a:gd name="connsiteY18812" fmla="*/ 3160354 h 6839191"/>
              <a:gd name="connsiteX18813" fmla="*/ 2170249 w 12192439"/>
              <a:gd name="connsiteY18813" fmla="*/ 3174045 h 6839191"/>
              <a:gd name="connsiteX18814" fmla="*/ 2175332 w 12192439"/>
              <a:gd name="connsiteY18814" fmla="*/ 3191684 h 6839191"/>
              <a:gd name="connsiteX18815" fmla="*/ 2154816 w 12192439"/>
              <a:gd name="connsiteY18815" fmla="*/ 3160354 h 6839191"/>
              <a:gd name="connsiteX18816" fmla="*/ 2184707 w 12192439"/>
              <a:gd name="connsiteY18816" fmla="*/ 3206033 h 6839191"/>
              <a:gd name="connsiteX18817" fmla="*/ 2198970 w 12192439"/>
              <a:gd name="connsiteY18817" fmla="*/ 3218890 h 6839191"/>
              <a:gd name="connsiteX18818" fmla="*/ 2203512 w 12192439"/>
              <a:gd name="connsiteY18818" fmla="*/ 3234555 h 6839191"/>
              <a:gd name="connsiteX18819" fmla="*/ 2184707 w 12192439"/>
              <a:gd name="connsiteY18819" fmla="*/ 3206033 h 6839191"/>
              <a:gd name="connsiteX18820" fmla="*/ 2213670 w 12192439"/>
              <a:gd name="connsiteY18820" fmla="*/ 3250286 h 6839191"/>
              <a:gd name="connsiteX18821" fmla="*/ 2227667 w 12192439"/>
              <a:gd name="connsiteY18821" fmla="*/ 3263208 h 6839191"/>
              <a:gd name="connsiteX18822" fmla="*/ 2232626 w 12192439"/>
              <a:gd name="connsiteY18822" fmla="*/ 3279159 h 6839191"/>
              <a:gd name="connsiteX18823" fmla="*/ 2213670 w 12192439"/>
              <a:gd name="connsiteY18823" fmla="*/ 3250286 h 6839191"/>
              <a:gd name="connsiteX18824" fmla="*/ 2243091 w 12192439"/>
              <a:gd name="connsiteY18824" fmla="*/ 3295438 h 6839191"/>
              <a:gd name="connsiteX18825" fmla="*/ 2256431 w 12192439"/>
              <a:gd name="connsiteY18825" fmla="*/ 3307922 h 6839191"/>
              <a:gd name="connsiteX18826" fmla="*/ 2261521 w 12192439"/>
              <a:gd name="connsiteY18826" fmla="*/ 3323521 h 6839191"/>
              <a:gd name="connsiteX18827" fmla="*/ 2243091 w 12192439"/>
              <a:gd name="connsiteY18827" fmla="*/ 3295438 h 6839191"/>
              <a:gd name="connsiteX18828" fmla="*/ 2273149 w 12192439"/>
              <a:gd name="connsiteY18828" fmla="*/ 3340985 h 6839191"/>
              <a:gd name="connsiteX18829" fmla="*/ 2285216 w 12192439"/>
              <a:gd name="connsiteY18829" fmla="*/ 3352548 h 6839191"/>
              <a:gd name="connsiteX18830" fmla="*/ 2289735 w 12192439"/>
              <a:gd name="connsiteY18830" fmla="*/ 3366282 h 6839191"/>
              <a:gd name="connsiteX18831" fmla="*/ 2273149 w 12192439"/>
              <a:gd name="connsiteY18831" fmla="*/ 3340985 h 6839191"/>
              <a:gd name="connsiteX18832" fmla="*/ 2302482 w 12192439"/>
              <a:gd name="connsiteY18832" fmla="*/ 3385940 h 6839191"/>
              <a:gd name="connsiteX18833" fmla="*/ 2314001 w 12192439"/>
              <a:gd name="connsiteY18833" fmla="*/ 3397151 h 6839191"/>
              <a:gd name="connsiteX18834" fmla="*/ 2318564 w 12192439"/>
              <a:gd name="connsiteY18834" fmla="*/ 3410557 h 6839191"/>
              <a:gd name="connsiteX18835" fmla="*/ 2302482 w 12192439"/>
              <a:gd name="connsiteY18835" fmla="*/ 3385940 h 6839191"/>
              <a:gd name="connsiteX18836" fmla="*/ 2332233 w 12192439"/>
              <a:gd name="connsiteY18836" fmla="*/ 3431619 h 6839191"/>
              <a:gd name="connsiteX18837" fmla="*/ 2343093 w 12192439"/>
              <a:gd name="connsiteY18837" fmla="*/ 3442370 h 6839191"/>
              <a:gd name="connsiteX18838" fmla="*/ 2347679 w 12192439"/>
              <a:gd name="connsiteY18838" fmla="*/ 3455248 h 6839191"/>
              <a:gd name="connsiteX18839" fmla="*/ 2332233 w 12192439"/>
              <a:gd name="connsiteY18839" fmla="*/ 3431619 h 6839191"/>
              <a:gd name="connsiteX18840" fmla="*/ 2363059 w 12192439"/>
              <a:gd name="connsiteY18840" fmla="*/ 3478570 h 6839191"/>
              <a:gd name="connsiteX18841" fmla="*/ 2372163 w 12192439"/>
              <a:gd name="connsiteY18841" fmla="*/ 3487610 h 6839191"/>
              <a:gd name="connsiteX18842" fmla="*/ 2375981 w 12192439"/>
              <a:gd name="connsiteY18842" fmla="*/ 3498163 h 6839191"/>
              <a:gd name="connsiteX18843" fmla="*/ 2363059 w 12192439"/>
              <a:gd name="connsiteY18843" fmla="*/ 3478570 h 6839191"/>
              <a:gd name="connsiteX18844" fmla="*/ 2392414 w 12192439"/>
              <a:gd name="connsiteY18844" fmla="*/ 3523525 h 6839191"/>
              <a:gd name="connsiteX18845" fmla="*/ 2401080 w 12192439"/>
              <a:gd name="connsiteY18845" fmla="*/ 3532345 h 6839191"/>
              <a:gd name="connsiteX18846" fmla="*/ 2404832 w 12192439"/>
              <a:gd name="connsiteY18846" fmla="*/ 3542503 h 6839191"/>
              <a:gd name="connsiteX18847" fmla="*/ 2392414 w 12192439"/>
              <a:gd name="connsiteY18847" fmla="*/ 3523525 h 6839191"/>
              <a:gd name="connsiteX18848" fmla="*/ 2421989 w 12192439"/>
              <a:gd name="connsiteY18848" fmla="*/ 3568897 h 6839191"/>
              <a:gd name="connsiteX18849" fmla="*/ 2430085 w 12192439"/>
              <a:gd name="connsiteY18849" fmla="*/ 3577234 h 6839191"/>
              <a:gd name="connsiteX18850" fmla="*/ 2433749 w 12192439"/>
              <a:gd name="connsiteY18850" fmla="*/ 3586932 h 6839191"/>
              <a:gd name="connsiteX18851" fmla="*/ 2421989 w 12192439"/>
              <a:gd name="connsiteY18851" fmla="*/ 3568897 h 6839191"/>
              <a:gd name="connsiteX18852" fmla="*/ 2452091 w 12192439"/>
              <a:gd name="connsiteY18852" fmla="*/ 3615168 h 6839191"/>
              <a:gd name="connsiteX18853" fmla="*/ 2459309 w 12192439"/>
              <a:gd name="connsiteY18853" fmla="*/ 3622650 h 6839191"/>
              <a:gd name="connsiteX18854" fmla="*/ 2462666 w 12192439"/>
              <a:gd name="connsiteY18854" fmla="*/ 3631404 h 6839191"/>
              <a:gd name="connsiteX18855" fmla="*/ 2452091 w 12192439"/>
              <a:gd name="connsiteY18855" fmla="*/ 3615168 h 6839191"/>
              <a:gd name="connsiteX18856" fmla="*/ 2482324 w 12192439"/>
              <a:gd name="connsiteY18856" fmla="*/ 3661615 h 6839191"/>
              <a:gd name="connsiteX18857" fmla="*/ 2488621 w 12192439"/>
              <a:gd name="connsiteY18857" fmla="*/ 3668219 h 6839191"/>
              <a:gd name="connsiteX18858" fmla="*/ 2491604 w 12192439"/>
              <a:gd name="connsiteY18858" fmla="*/ 3675832 h 6839191"/>
              <a:gd name="connsiteX18859" fmla="*/ 2482324 w 12192439"/>
              <a:gd name="connsiteY18859" fmla="*/ 3661615 h 6839191"/>
              <a:gd name="connsiteX18860" fmla="*/ 2512579 w 12192439"/>
              <a:gd name="connsiteY18860" fmla="*/ 3708127 h 6839191"/>
              <a:gd name="connsiteX18861" fmla="*/ 2517932 w 12192439"/>
              <a:gd name="connsiteY18861" fmla="*/ 3713788 h 6839191"/>
              <a:gd name="connsiteX18862" fmla="*/ 2520609 w 12192439"/>
              <a:gd name="connsiteY18862" fmla="*/ 3720414 h 6839191"/>
              <a:gd name="connsiteX18863" fmla="*/ 2512579 w 12192439"/>
              <a:gd name="connsiteY18863" fmla="*/ 3708127 h 6839191"/>
              <a:gd name="connsiteX18864" fmla="*/ 2542900 w 12192439"/>
              <a:gd name="connsiteY18864" fmla="*/ 3754706 h 6839191"/>
              <a:gd name="connsiteX18865" fmla="*/ 2547310 w 12192439"/>
              <a:gd name="connsiteY18865" fmla="*/ 3759423 h 6839191"/>
              <a:gd name="connsiteX18866" fmla="*/ 2549526 w 12192439"/>
              <a:gd name="connsiteY18866" fmla="*/ 3764864 h 6839191"/>
              <a:gd name="connsiteX18867" fmla="*/ 2542900 w 12192439"/>
              <a:gd name="connsiteY18867" fmla="*/ 3754706 h 6839191"/>
              <a:gd name="connsiteX18868" fmla="*/ 2573484 w 12192439"/>
              <a:gd name="connsiteY18868" fmla="*/ 3801701 h 6839191"/>
              <a:gd name="connsiteX18869" fmla="*/ 2576775 w 12192439"/>
              <a:gd name="connsiteY18869" fmla="*/ 3805211 h 6839191"/>
              <a:gd name="connsiteX18870" fmla="*/ 2578377 w 12192439"/>
              <a:gd name="connsiteY18870" fmla="*/ 3809226 h 6839191"/>
              <a:gd name="connsiteX18871" fmla="*/ 2573484 w 12192439"/>
              <a:gd name="connsiteY18871" fmla="*/ 3801701 h 6839191"/>
              <a:gd name="connsiteX18872" fmla="*/ 2603805 w 12192439"/>
              <a:gd name="connsiteY18872" fmla="*/ 3848367 h 6839191"/>
              <a:gd name="connsiteX18873" fmla="*/ 2606196 w 12192439"/>
              <a:gd name="connsiteY18873" fmla="*/ 3851000 h 6839191"/>
              <a:gd name="connsiteX18874" fmla="*/ 2607425 w 12192439"/>
              <a:gd name="connsiteY18874" fmla="*/ 3853874 h 6839191"/>
              <a:gd name="connsiteX18875" fmla="*/ 2603805 w 12192439"/>
              <a:gd name="connsiteY18875" fmla="*/ 3848367 h 6839191"/>
              <a:gd name="connsiteX18876" fmla="*/ 2634455 w 12192439"/>
              <a:gd name="connsiteY18876" fmla="*/ 3895472 h 6839191"/>
              <a:gd name="connsiteX18877" fmla="*/ 2635727 w 12192439"/>
              <a:gd name="connsiteY18877" fmla="*/ 3896898 h 6839191"/>
              <a:gd name="connsiteX18878" fmla="*/ 2636452 w 12192439"/>
              <a:gd name="connsiteY18878" fmla="*/ 3898544 h 6839191"/>
              <a:gd name="connsiteX18879" fmla="*/ 2634455 w 12192439"/>
              <a:gd name="connsiteY18879" fmla="*/ 3895472 h 6839191"/>
              <a:gd name="connsiteX18880" fmla="*/ 2665171 w 12192439"/>
              <a:gd name="connsiteY18880" fmla="*/ 3942731 h 6839191"/>
              <a:gd name="connsiteX18881" fmla="*/ 2665193 w 12192439"/>
              <a:gd name="connsiteY18881" fmla="*/ 3942753 h 6839191"/>
              <a:gd name="connsiteX18882" fmla="*/ 2665215 w 12192439"/>
              <a:gd name="connsiteY18882" fmla="*/ 3942796 h 6839191"/>
              <a:gd name="connsiteX18883" fmla="*/ 2665171 w 12192439"/>
              <a:gd name="connsiteY18883" fmla="*/ 3942731 h 6839191"/>
              <a:gd name="connsiteX18884" fmla="*/ 4059605 w 12192439"/>
              <a:gd name="connsiteY18884" fmla="*/ 4493993 h 6839191"/>
              <a:gd name="connsiteX18885" fmla="*/ 3021892 w 12192439"/>
              <a:gd name="connsiteY18885" fmla="*/ 4409831 h 6839191"/>
              <a:gd name="connsiteX18886" fmla="*/ 2880840 w 12192439"/>
              <a:gd name="connsiteY18886" fmla="*/ 4275669 h 6839191"/>
              <a:gd name="connsiteX18887" fmla="*/ 2990496 w 12192439"/>
              <a:gd name="connsiteY18887" fmla="*/ 4367290 h 6839191"/>
              <a:gd name="connsiteX18888" fmla="*/ 3540375 w 12192439"/>
              <a:gd name="connsiteY18888" fmla="*/ 4500465 h 6839191"/>
              <a:gd name="connsiteX18889" fmla="*/ 3916930 w 12192439"/>
              <a:gd name="connsiteY18889" fmla="*/ 4469968 h 6839191"/>
              <a:gd name="connsiteX18890" fmla="*/ 4042250 w 12192439"/>
              <a:gd name="connsiteY18890" fmla="*/ 4450705 h 6839191"/>
              <a:gd name="connsiteX18891" fmla="*/ 5007979 w 12192439"/>
              <a:gd name="connsiteY18891" fmla="*/ 4201446 h 6839191"/>
              <a:gd name="connsiteX18892" fmla="*/ 5069411 w 12192439"/>
              <a:gd name="connsiteY18892" fmla="*/ 4180450 h 6839191"/>
              <a:gd name="connsiteX18893" fmla="*/ 5097999 w 12192439"/>
              <a:gd name="connsiteY18893" fmla="*/ 4205900 h 6839191"/>
              <a:gd name="connsiteX18894" fmla="*/ 4059605 w 12192439"/>
              <a:gd name="connsiteY18894" fmla="*/ 4493993 h 6839191"/>
              <a:gd name="connsiteX18895" fmla="*/ 7601275 w 12192439"/>
              <a:gd name="connsiteY18895" fmla="*/ 4031412 h 6839191"/>
              <a:gd name="connsiteX18896" fmla="*/ 6563474 w 12192439"/>
              <a:gd name="connsiteY18896" fmla="*/ 4140848 h 6839191"/>
              <a:gd name="connsiteX18897" fmla="*/ 5713149 w 12192439"/>
              <a:gd name="connsiteY18897" fmla="*/ 4236945 h 6839191"/>
              <a:gd name="connsiteX18898" fmla="*/ 5638575 w 12192439"/>
              <a:gd name="connsiteY18898" fmla="*/ 4244536 h 6839191"/>
              <a:gd name="connsiteX18899" fmla="*/ 5308906 w 12192439"/>
              <a:gd name="connsiteY18899" fmla="*/ 4261627 h 6839191"/>
              <a:gd name="connsiteX18900" fmla="*/ 5153945 w 12192439"/>
              <a:gd name="connsiteY18900" fmla="*/ 4232996 h 6839191"/>
              <a:gd name="connsiteX18901" fmla="*/ 5105348 w 12192439"/>
              <a:gd name="connsiteY18901" fmla="*/ 4208818 h 6839191"/>
              <a:gd name="connsiteX18902" fmla="*/ 5141966 w 12192439"/>
              <a:gd name="connsiteY18902" fmla="*/ 4195259 h 6839191"/>
              <a:gd name="connsiteX18903" fmla="*/ 5189948 w 12192439"/>
              <a:gd name="connsiteY18903" fmla="*/ 4217726 h 6839191"/>
              <a:gd name="connsiteX18904" fmla="*/ 5344844 w 12192439"/>
              <a:gd name="connsiteY18904" fmla="*/ 4244053 h 6839191"/>
              <a:gd name="connsiteX18905" fmla="*/ 5672165 w 12192439"/>
              <a:gd name="connsiteY18905" fmla="*/ 4224220 h 6839191"/>
              <a:gd name="connsiteX18906" fmla="*/ 5743953 w 12192439"/>
              <a:gd name="connsiteY18906" fmla="*/ 4216321 h 6839191"/>
              <a:gd name="connsiteX18907" fmla="*/ 6563144 w 12192439"/>
              <a:gd name="connsiteY18907" fmla="*/ 4119018 h 6839191"/>
              <a:gd name="connsiteX18908" fmla="*/ 8011946 w 12192439"/>
              <a:gd name="connsiteY18908" fmla="*/ 3990274 h 6839191"/>
              <a:gd name="connsiteX18909" fmla="*/ 8605441 w 12192439"/>
              <a:gd name="connsiteY18909" fmla="*/ 4028033 h 6839191"/>
              <a:gd name="connsiteX18910" fmla="*/ 8575340 w 12192439"/>
              <a:gd name="connsiteY18910" fmla="*/ 4067108 h 6839191"/>
              <a:gd name="connsiteX18911" fmla="*/ 7601275 w 12192439"/>
              <a:gd name="connsiteY18911" fmla="*/ 4031412 h 6839191"/>
              <a:gd name="connsiteX18912" fmla="*/ 7472334 w 12192439"/>
              <a:gd name="connsiteY18912" fmla="*/ 6592148 h 6839191"/>
              <a:gd name="connsiteX18913" fmla="*/ 7466827 w 12192439"/>
              <a:gd name="connsiteY18913" fmla="*/ 6592982 h 6839191"/>
              <a:gd name="connsiteX18914" fmla="*/ 7204404 w 12192439"/>
              <a:gd name="connsiteY18914" fmla="*/ 6618433 h 6839191"/>
              <a:gd name="connsiteX18915" fmla="*/ 7202473 w 12192439"/>
              <a:gd name="connsiteY18915" fmla="*/ 6618433 h 6839191"/>
              <a:gd name="connsiteX18916" fmla="*/ 6952556 w 12192439"/>
              <a:gd name="connsiteY18916" fmla="*/ 6551669 h 6839191"/>
              <a:gd name="connsiteX18917" fmla="*/ 6893296 w 12192439"/>
              <a:gd name="connsiteY18917" fmla="*/ 6403707 h 6839191"/>
              <a:gd name="connsiteX18918" fmla="*/ 7033909 w 12192439"/>
              <a:gd name="connsiteY18918" fmla="*/ 6044661 h 6839191"/>
              <a:gd name="connsiteX18919" fmla="*/ 7039811 w 12192439"/>
              <a:gd name="connsiteY18919" fmla="*/ 6034656 h 6839191"/>
              <a:gd name="connsiteX18920" fmla="*/ 7480057 w 12192439"/>
              <a:gd name="connsiteY18920" fmla="*/ 5417706 h 6839191"/>
              <a:gd name="connsiteX18921" fmla="*/ 8103698 w 12192439"/>
              <a:gd name="connsiteY18921" fmla="*/ 4651368 h 6839191"/>
              <a:gd name="connsiteX18922" fmla="*/ 8542649 w 12192439"/>
              <a:gd name="connsiteY18922" fmla="*/ 4116758 h 6839191"/>
              <a:gd name="connsiteX18923" fmla="*/ 8579969 w 12192439"/>
              <a:gd name="connsiteY18923" fmla="*/ 4069609 h 6839191"/>
              <a:gd name="connsiteX18924" fmla="*/ 8608360 w 12192439"/>
              <a:gd name="connsiteY18924" fmla="*/ 4074129 h 6839191"/>
              <a:gd name="connsiteX18925" fmla="*/ 8565269 w 12192439"/>
              <a:gd name="connsiteY18925" fmla="*/ 4129966 h 6839191"/>
              <a:gd name="connsiteX18926" fmla="*/ 8131254 w 12192439"/>
              <a:gd name="connsiteY18926" fmla="*/ 4667866 h 6839191"/>
              <a:gd name="connsiteX18927" fmla="*/ 7535784 w 12192439"/>
              <a:gd name="connsiteY18927" fmla="*/ 5412002 h 6839191"/>
              <a:gd name="connsiteX18928" fmla="*/ 7237533 w 12192439"/>
              <a:gd name="connsiteY18928" fmla="*/ 5816530 h 6839191"/>
              <a:gd name="connsiteX18929" fmla="*/ 7109229 w 12192439"/>
              <a:gd name="connsiteY18929" fmla="*/ 6020088 h 6839191"/>
              <a:gd name="connsiteX18930" fmla="*/ 7102888 w 12192439"/>
              <a:gd name="connsiteY18930" fmla="*/ 6031014 h 6839191"/>
              <a:gd name="connsiteX18931" fmla="*/ 6967607 w 12192439"/>
              <a:gd name="connsiteY18931" fmla="*/ 6385300 h 6839191"/>
              <a:gd name="connsiteX18932" fmla="*/ 7027831 w 12192439"/>
              <a:gd name="connsiteY18932" fmla="*/ 6534710 h 6839191"/>
              <a:gd name="connsiteX18933" fmla="*/ 7284836 w 12192439"/>
              <a:gd name="connsiteY18933" fmla="*/ 6603294 h 6839191"/>
              <a:gd name="connsiteX18934" fmla="*/ 7530014 w 12192439"/>
              <a:gd name="connsiteY18934" fmla="*/ 6581354 h 6839191"/>
              <a:gd name="connsiteX18935" fmla="*/ 7540106 w 12192439"/>
              <a:gd name="connsiteY18935" fmla="*/ 6579928 h 6839191"/>
              <a:gd name="connsiteX18936" fmla="*/ 7595110 w 12192439"/>
              <a:gd name="connsiteY18936" fmla="*/ 6571701 h 6839191"/>
              <a:gd name="connsiteX18937" fmla="*/ 7472334 w 12192439"/>
              <a:gd name="connsiteY18937" fmla="*/ 6592148 h 6839191"/>
              <a:gd name="connsiteX18938" fmla="*/ 10453154 w 12192439"/>
              <a:gd name="connsiteY18938" fmla="*/ 6442979 h 6839191"/>
              <a:gd name="connsiteX18939" fmla="*/ 10442030 w 12192439"/>
              <a:gd name="connsiteY18939" fmla="*/ 6438701 h 6839191"/>
              <a:gd name="connsiteX18940" fmla="*/ 10439836 w 12192439"/>
              <a:gd name="connsiteY18940" fmla="*/ 6437823 h 6839191"/>
              <a:gd name="connsiteX18941" fmla="*/ 10429569 w 12192439"/>
              <a:gd name="connsiteY18941" fmla="*/ 6432997 h 6839191"/>
              <a:gd name="connsiteX18942" fmla="*/ 10442974 w 12192439"/>
              <a:gd name="connsiteY18942" fmla="*/ 6437472 h 6839191"/>
              <a:gd name="connsiteX18943" fmla="*/ 10453154 w 12192439"/>
              <a:gd name="connsiteY18943" fmla="*/ 6442979 h 6839191"/>
              <a:gd name="connsiteX18944" fmla="*/ 10433101 w 12192439"/>
              <a:gd name="connsiteY18944" fmla="*/ 6432053 h 6839191"/>
              <a:gd name="connsiteX18945" fmla="*/ 10414167 w 12192439"/>
              <a:gd name="connsiteY18945" fmla="*/ 6425757 h 6839191"/>
              <a:gd name="connsiteX18946" fmla="*/ 10399839 w 12192439"/>
              <a:gd name="connsiteY18946" fmla="*/ 6418845 h 6839191"/>
              <a:gd name="connsiteX18947" fmla="*/ 10419256 w 12192439"/>
              <a:gd name="connsiteY18947" fmla="*/ 6424374 h 6839191"/>
              <a:gd name="connsiteX18948" fmla="*/ 10433101 w 12192439"/>
              <a:gd name="connsiteY18948" fmla="*/ 6432053 h 6839191"/>
              <a:gd name="connsiteX18949" fmla="*/ 10411293 w 12192439"/>
              <a:gd name="connsiteY18949" fmla="*/ 6419898 h 6839191"/>
              <a:gd name="connsiteX18950" fmla="*/ 10388804 w 12192439"/>
              <a:gd name="connsiteY18950" fmla="*/ 6413492 h 6839191"/>
              <a:gd name="connsiteX18951" fmla="*/ 10372634 w 12192439"/>
              <a:gd name="connsiteY18951" fmla="*/ 6405484 h 6839191"/>
              <a:gd name="connsiteX18952" fmla="*/ 10395671 w 12192439"/>
              <a:gd name="connsiteY18952" fmla="*/ 6411013 h 6839191"/>
              <a:gd name="connsiteX18953" fmla="*/ 10411293 w 12192439"/>
              <a:gd name="connsiteY18953" fmla="*/ 6419898 h 6839191"/>
              <a:gd name="connsiteX18954" fmla="*/ 10389001 w 12192439"/>
              <a:gd name="connsiteY18954" fmla="*/ 6407152 h 6839191"/>
              <a:gd name="connsiteX18955" fmla="*/ 10363749 w 12192439"/>
              <a:gd name="connsiteY18955" fmla="*/ 6401074 h 6839191"/>
              <a:gd name="connsiteX18956" fmla="*/ 10346614 w 12192439"/>
              <a:gd name="connsiteY18956" fmla="*/ 6392364 h 6839191"/>
              <a:gd name="connsiteX18957" fmla="*/ 10372458 w 12192439"/>
              <a:gd name="connsiteY18957" fmla="*/ 6397476 h 6839191"/>
              <a:gd name="connsiteX18958" fmla="*/ 10389001 w 12192439"/>
              <a:gd name="connsiteY18958" fmla="*/ 6407152 h 6839191"/>
              <a:gd name="connsiteX18959" fmla="*/ 10366579 w 12192439"/>
              <a:gd name="connsiteY18959" fmla="*/ 6393988 h 6839191"/>
              <a:gd name="connsiteX18960" fmla="*/ 10339044 w 12192439"/>
              <a:gd name="connsiteY18960" fmla="*/ 6388503 h 6839191"/>
              <a:gd name="connsiteX18961" fmla="*/ 10321360 w 12192439"/>
              <a:gd name="connsiteY18961" fmla="*/ 6379266 h 6839191"/>
              <a:gd name="connsiteX18962" fmla="*/ 10349465 w 12192439"/>
              <a:gd name="connsiteY18962" fmla="*/ 6383719 h 6839191"/>
              <a:gd name="connsiteX18963" fmla="*/ 10366579 w 12192439"/>
              <a:gd name="connsiteY18963" fmla="*/ 6393988 h 6839191"/>
              <a:gd name="connsiteX18964" fmla="*/ 10344156 w 12192439"/>
              <a:gd name="connsiteY18964" fmla="*/ 6380472 h 6839191"/>
              <a:gd name="connsiteX18965" fmla="*/ 10314647 w 12192439"/>
              <a:gd name="connsiteY18965" fmla="*/ 6375733 h 6839191"/>
              <a:gd name="connsiteX18966" fmla="*/ 10296657 w 12192439"/>
              <a:gd name="connsiteY18966" fmla="*/ 6366058 h 6839191"/>
              <a:gd name="connsiteX18967" fmla="*/ 10326845 w 12192439"/>
              <a:gd name="connsiteY18967" fmla="*/ 6369766 h 6839191"/>
              <a:gd name="connsiteX18968" fmla="*/ 10344156 w 12192439"/>
              <a:gd name="connsiteY18968" fmla="*/ 6380472 h 6839191"/>
              <a:gd name="connsiteX18969" fmla="*/ 10321887 w 12192439"/>
              <a:gd name="connsiteY18969" fmla="*/ 6366673 h 6839191"/>
              <a:gd name="connsiteX18970" fmla="*/ 10290557 w 12192439"/>
              <a:gd name="connsiteY18970" fmla="*/ 6362789 h 6839191"/>
              <a:gd name="connsiteX18971" fmla="*/ 10272347 w 12192439"/>
              <a:gd name="connsiteY18971" fmla="*/ 6352719 h 6839191"/>
              <a:gd name="connsiteX18972" fmla="*/ 10304467 w 12192439"/>
              <a:gd name="connsiteY18972" fmla="*/ 6355615 h 6839191"/>
              <a:gd name="connsiteX18973" fmla="*/ 10321887 w 12192439"/>
              <a:gd name="connsiteY18973" fmla="*/ 6366673 h 6839191"/>
              <a:gd name="connsiteX18974" fmla="*/ 10299816 w 12192439"/>
              <a:gd name="connsiteY18974" fmla="*/ 6352609 h 6839191"/>
              <a:gd name="connsiteX18975" fmla="*/ 10266753 w 12192439"/>
              <a:gd name="connsiteY18975" fmla="*/ 6349625 h 6839191"/>
              <a:gd name="connsiteX18976" fmla="*/ 10248630 w 12192439"/>
              <a:gd name="connsiteY18976" fmla="*/ 6339313 h 6839191"/>
              <a:gd name="connsiteX18977" fmla="*/ 10282483 w 12192439"/>
              <a:gd name="connsiteY18977" fmla="*/ 6341266 h 6839191"/>
              <a:gd name="connsiteX18978" fmla="*/ 10299816 w 12192439"/>
              <a:gd name="connsiteY18978" fmla="*/ 6352609 h 6839191"/>
              <a:gd name="connsiteX18979" fmla="*/ 10277985 w 12192439"/>
              <a:gd name="connsiteY18979" fmla="*/ 6338304 h 6839191"/>
              <a:gd name="connsiteX18980" fmla="*/ 10243277 w 12192439"/>
              <a:gd name="connsiteY18980" fmla="*/ 6336264 h 6839191"/>
              <a:gd name="connsiteX18981" fmla="*/ 10225198 w 12192439"/>
              <a:gd name="connsiteY18981" fmla="*/ 6325666 h 6839191"/>
              <a:gd name="connsiteX18982" fmla="*/ 10260697 w 12192439"/>
              <a:gd name="connsiteY18982" fmla="*/ 6326676 h 6839191"/>
              <a:gd name="connsiteX18983" fmla="*/ 10277985 w 12192439"/>
              <a:gd name="connsiteY18983" fmla="*/ 6338304 h 6839191"/>
              <a:gd name="connsiteX18984" fmla="*/ 10256397 w 12192439"/>
              <a:gd name="connsiteY18984" fmla="*/ 6323736 h 6839191"/>
              <a:gd name="connsiteX18985" fmla="*/ 10220130 w 12192439"/>
              <a:gd name="connsiteY18985" fmla="*/ 6322683 h 6839191"/>
              <a:gd name="connsiteX18986" fmla="*/ 10202095 w 12192439"/>
              <a:gd name="connsiteY18986" fmla="*/ 6311801 h 6839191"/>
              <a:gd name="connsiteX18987" fmla="*/ 10233864 w 12192439"/>
              <a:gd name="connsiteY18987" fmla="*/ 6311866 h 6839191"/>
              <a:gd name="connsiteX18988" fmla="*/ 10239240 w 12192439"/>
              <a:gd name="connsiteY18988" fmla="*/ 6311866 h 6839191"/>
              <a:gd name="connsiteX18989" fmla="*/ 10256397 w 12192439"/>
              <a:gd name="connsiteY18989" fmla="*/ 6323736 h 6839191"/>
              <a:gd name="connsiteX18990" fmla="*/ 10235115 w 12192439"/>
              <a:gd name="connsiteY18990" fmla="*/ 6308949 h 6839191"/>
              <a:gd name="connsiteX18991" fmla="*/ 10197291 w 12192439"/>
              <a:gd name="connsiteY18991" fmla="*/ 6308883 h 6839191"/>
              <a:gd name="connsiteX18992" fmla="*/ 10179366 w 12192439"/>
              <a:gd name="connsiteY18992" fmla="*/ 6297759 h 6839191"/>
              <a:gd name="connsiteX18993" fmla="*/ 10218067 w 12192439"/>
              <a:gd name="connsiteY18993" fmla="*/ 6296816 h 6839191"/>
              <a:gd name="connsiteX18994" fmla="*/ 10235115 w 12192439"/>
              <a:gd name="connsiteY18994" fmla="*/ 6308949 h 6839191"/>
              <a:gd name="connsiteX18995" fmla="*/ 10214097 w 12192439"/>
              <a:gd name="connsiteY18995" fmla="*/ 6293941 h 6839191"/>
              <a:gd name="connsiteX18996" fmla="*/ 10174780 w 12192439"/>
              <a:gd name="connsiteY18996" fmla="*/ 6294863 h 6839191"/>
              <a:gd name="connsiteX18997" fmla="*/ 10157031 w 12192439"/>
              <a:gd name="connsiteY18997" fmla="*/ 6283520 h 6839191"/>
              <a:gd name="connsiteX18998" fmla="*/ 10197268 w 12192439"/>
              <a:gd name="connsiteY18998" fmla="*/ 6281546 h 6839191"/>
              <a:gd name="connsiteX18999" fmla="*/ 10214097 w 12192439"/>
              <a:gd name="connsiteY18999" fmla="*/ 6293941 h 6839191"/>
              <a:gd name="connsiteX19000" fmla="*/ 10193407 w 12192439"/>
              <a:gd name="connsiteY19000" fmla="*/ 6278671 h 6839191"/>
              <a:gd name="connsiteX19001" fmla="*/ 10152599 w 12192439"/>
              <a:gd name="connsiteY19001" fmla="*/ 6280624 h 6839191"/>
              <a:gd name="connsiteX19002" fmla="*/ 10135003 w 12192439"/>
              <a:gd name="connsiteY19002" fmla="*/ 6269018 h 6839191"/>
              <a:gd name="connsiteX19003" fmla="*/ 10176755 w 12192439"/>
              <a:gd name="connsiteY19003" fmla="*/ 6266056 h 6839191"/>
              <a:gd name="connsiteX19004" fmla="*/ 10193407 w 12192439"/>
              <a:gd name="connsiteY19004" fmla="*/ 6278671 h 6839191"/>
              <a:gd name="connsiteX19005" fmla="*/ 10172960 w 12192439"/>
              <a:gd name="connsiteY19005" fmla="*/ 6263160 h 6839191"/>
              <a:gd name="connsiteX19006" fmla="*/ 10130747 w 12192439"/>
              <a:gd name="connsiteY19006" fmla="*/ 6266144 h 6839191"/>
              <a:gd name="connsiteX19007" fmla="*/ 10113348 w 12192439"/>
              <a:gd name="connsiteY19007" fmla="*/ 6254318 h 6839191"/>
              <a:gd name="connsiteX19008" fmla="*/ 10156570 w 12192439"/>
              <a:gd name="connsiteY19008" fmla="*/ 6250347 h 6839191"/>
              <a:gd name="connsiteX19009" fmla="*/ 10172960 w 12192439"/>
              <a:gd name="connsiteY19009" fmla="*/ 6263160 h 6839191"/>
              <a:gd name="connsiteX19010" fmla="*/ 10152884 w 12192439"/>
              <a:gd name="connsiteY19010" fmla="*/ 6247407 h 6839191"/>
              <a:gd name="connsiteX19011" fmla="*/ 10109202 w 12192439"/>
              <a:gd name="connsiteY19011" fmla="*/ 6251422 h 6839191"/>
              <a:gd name="connsiteX19012" fmla="*/ 10092067 w 12192439"/>
              <a:gd name="connsiteY19012" fmla="*/ 6239399 h 6839191"/>
              <a:gd name="connsiteX19013" fmla="*/ 10136692 w 12192439"/>
              <a:gd name="connsiteY19013" fmla="*/ 6234375 h 6839191"/>
              <a:gd name="connsiteX19014" fmla="*/ 10152884 w 12192439"/>
              <a:gd name="connsiteY19014" fmla="*/ 6247407 h 6839191"/>
              <a:gd name="connsiteX19015" fmla="*/ 10133050 w 12192439"/>
              <a:gd name="connsiteY19015" fmla="*/ 6231413 h 6839191"/>
              <a:gd name="connsiteX19016" fmla="*/ 10088008 w 12192439"/>
              <a:gd name="connsiteY19016" fmla="*/ 6236459 h 6839191"/>
              <a:gd name="connsiteX19017" fmla="*/ 10071136 w 12192439"/>
              <a:gd name="connsiteY19017" fmla="*/ 6224216 h 6839191"/>
              <a:gd name="connsiteX19018" fmla="*/ 10117122 w 12192439"/>
              <a:gd name="connsiteY19018" fmla="*/ 6218161 h 6839191"/>
              <a:gd name="connsiteX19019" fmla="*/ 10133050 w 12192439"/>
              <a:gd name="connsiteY19019" fmla="*/ 6231413 h 6839191"/>
              <a:gd name="connsiteX19020" fmla="*/ 10113590 w 12192439"/>
              <a:gd name="connsiteY19020" fmla="*/ 6215156 h 6839191"/>
              <a:gd name="connsiteX19021" fmla="*/ 10067165 w 12192439"/>
              <a:gd name="connsiteY19021" fmla="*/ 6221255 h 6839191"/>
              <a:gd name="connsiteX19022" fmla="*/ 10050578 w 12192439"/>
              <a:gd name="connsiteY19022" fmla="*/ 6208815 h 6839191"/>
              <a:gd name="connsiteX19023" fmla="*/ 10097925 w 12192439"/>
              <a:gd name="connsiteY19023" fmla="*/ 6201706 h 6839191"/>
              <a:gd name="connsiteX19024" fmla="*/ 10113590 w 12192439"/>
              <a:gd name="connsiteY19024" fmla="*/ 6215156 h 6839191"/>
              <a:gd name="connsiteX19025" fmla="*/ 10094393 w 12192439"/>
              <a:gd name="connsiteY19025" fmla="*/ 6198657 h 6839191"/>
              <a:gd name="connsiteX19026" fmla="*/ 10046674 w 12192439"/>
              <a:gd name="connsiteY19026" fmla="*/ 6205809 h 6839191"/>
              <a:gd name="connsiteX19027" fmla="*/ 10030372 w 12192439"/>
              <a:gd name="connsiteY19027" fmla="*/ 6193150 h 6839191"/>
              <a:gd name="connsiteX19028" fmla="*/ 10079012 w 12192439"/>
              <a:gd name="connsiteY19028" fmla="*/ 6185010 h 6839191"/>
              <a:gd name="connsiteX19029" fmla="*/ 10094393 w 12192439"/>
              <a:gd name="connsiteY19029" fmla="*/ 6198657 h 6839191"/>
              <a:gd name="connsiteX19030" fmla="*/ 10075568 w 12192439"/>
              <a:gd name="connsiteY19030" fmla="*/ 6181894 h 6839191"/>
              <a:gd name="connsiteX19031" fmla="*/ 10026532 w 12192439"/>
              <a:gd name="connsiteY19031" fmla="*/ 6190100 h 6839191"/>
              <a:gd name="connsiteX19032" fmla="*/ 10010538 w 12192439"/>
              <a:gd name="connsiteY19032" fmla="*/ 6177265 h 6839191"/>
              <a:gd name="connsiteX19033" fmla="*/ 10060474 w 12192439"/>
              <a:gd name="connsiteY19033" fmla="*/ 6168073 h 6839191"/>
              <a:gd name="connsiteX19034" fmla="*/ 10075568 w 12192439"/>
              <a:gd name="connsiteY19034" fmla="*/ 6181894 h 6839191"/>
              <a:gd name="connsiteX19035" fmla="*/ 10057072 w 12192439"/>
              <a:gd name="connsiteY19035" fmla="*/ 6164891 h 6839191"/>
              <a:gd name="connsiteX19036" fmla="*/ 10006742 w 12192439"/>
              <a:gd name="connsiteY19036" fmla="*/ 6174150 h 6839191"/>
              <a:gd name="connsiteX19037" fmla="*/ 9991077 w 12192439"/>
              <a:gd name="connsiteY19037" fmla="*/ 6161095 h 6839191"/>
              <a:gd name="connsiteX19038" fmla="*/ 10042242 w 12192439"/>
              <a:gd name="connsiteY19038" fmla="*/ 6150872 h 6839191"/>
              <a:gd name="connsiteX19039" fmla="*/ 10057072 w 12192439"/>
              <a:gd name="connsiteY19039" fmla="*/ 6164891 h 6839191"/>
              <a:gd name="connsiteX19040" fmla="*/ 10038884 w 12192439"/>
              <a:gd name="connsiteY19040" fmla="*/ 6147624 h 6839191"/>
              <a:gd name="connsiteX19041" fmla="*/ 9987325 w 12192439"/>
              <a:gd name="connsiteY19041" fmla="*/ 6157936 h 6839191"/>
              <a:gd name="connsiteX19042" fmla="*/ 9971968 w 12192439"/>
              <a:gd name="connsiteY19042" fmla="*/ 6144684 h 6839191"/>
              <a:gd name="connsiteX19043" fmla="*/ 10024382 w 12192439"/>
              <a:gd name="connsiteY19043" fmla="*/ 6133429 h 6839191"/>
              <a:gd name="connsiteX19044" fmla="*/ 10038884 w 12192439"/>
              <a:gd name="connsiteY19044" fmla="*/ 6147624 h 6839191"/>
              <a:gd name="connsiteX19045" fmla="*/ 10021069 w 12192439"/>
              <a:gd name="connsiteY19045" fmla="*/ 6130116 h 6839191"/>
              <a:gd name="connsiteX19046" fmla="*/ 9968260 w 12192439"/>
              <a:gd name="connsiteY19046" fmla="*/ 6141459 h 6839191"/>
              <a:gd name="connsiteX19047" fmla="*/ 9953209 w 12192439"/>
              <a:gd name="connsiteY19047" fmla="*/ 6128010 h 6839191"/>
              <a:gd name="connsiteX19048" fmla="*/ 10006874 w 12192439"/>
              <a:gd name="connsiteY19048" fmla="*/ 6115724 h 6839191"/>
              <a:gd name="connsiteX19049" fmla="*/ 10021069 w 12192439"/>
              <a:gd name="connsiteY19049" fmla="*/ 6130116 h 6839191"/>
              <a:gd name="connsiteX19050" fmla="*/ 10003561 w 12192439"/>
              <a:gd name="connsiteY19050" fmla="*/ 6112345 h 6839191"/>
              <a:gd name="connsiteX19051" fmla="*/ 9949567 w 12192439"/>
              <a:gd name="connsiteY19051" fmla="*/ 6124697 h 6839191"/>
              <a:gd name="connsiteX19052" fmla="*/ 9934824 w 12192439"/>
              <a:gd name="connsiteY19052" fmla="*/ 6111073 h 6839191"/>
              <a:gd name="connsiteX19053" fmla="*/ 9989695 w 12192439"/>
              <a:gd name="connsiteY19053" fmla="*/ 6097777 h 6839191"/>
              <a:gd name="connsiteX19054" fmla="*/ 10003561 w 12192439"/>
              <a:gd name="connsiteY19054" fmla="*/ 6112345 h 6839191"/>
              <a:gd name="connsiteX19055" fmla="*/ 9986448 w 12192439"/>
              <a:gd name="connsiteY19055" fmla="*/ 6094310 h 6839191"/>
              <a:gd name="connsiteX19056" fmla="*/ 9931226 w 12192439"/>
              <a:gd name="connsiteY19056" fmla="*/ 6107694 h 6839191"/>
              <a:gd name="connsiteX19057" fmla="*/ 9916789 w 12192439"/>
              <a:gd name="connsiteY19057" fmla="*/ 6093850 h 6839191"/>
              <a:gd name="connsiteX19058" fmla="*/ 9972867 w 12192439"/>
              <a:gd name="connsiteY19058" fmla="*/ 6079545 h 6839191"/>
              <a:gd name="connsiteX19059" fmla="*/ 9986448 w 12192439"/>
              <a:gd name="connsiteY19059" fmla="*/ 6094310 h 6839191"/>
              <a:gd name="connsiteX19060" fmla="*/ 9969642 w 12192439"/>
              <a:gd name="connsiteY19060" fmla="*/ 6075990 h 6839191"/>
              <a:gd name="connsiteX19061" fmla="*/ 9913234 w 12192439"/>
              <a:gd name="connsiteY19061" fmla="*/ 6090405 h 6839191"/>
              <a:gd name="connsiteX19062" fmla="*/ 9898930 w 12192439"/>
              <a:gd name="connsiteY19062" fmla="*/ 6076166 h 6839191"/>
              <a:gd name="connsiteX19063" fmla="*/ 9956105 w 12192439"/>
              <a:gd name="connsiteY19063" fmla="*/ 6060764 h 6839191"/>
              <a:gd name="connsiteX19064" fmla="*/ 9969642 w 12192439"/>
              <a:gd name="connsiteY19064" fmla="*/ 6075990 h 6839191"/>
              <a:gd name="connsiteX19065" fmla="*/ 9952990 w 12192439"/>
              <a:gd name="connsiteY19065" fmla="*/ 6057144 h 6839191"/>
              <a:gd name="connsiteX19066" fmla="*/ 9895398 w 12192439"/>
              <a:gd name="connsiteY19066" fmla="*/ 6072634 h 6839191"/>
              <a:gd name="connsiteX19067" fmla="*/ 9881664 w 12192439"/>
              <a:gd name="connsiteY19067" fmla="*/ 6058417 h 6839191"/>
              <a:gd name="connsiteX19068" fmla="*/ 9940045 w 12192439"/>
              <a:gd name="connsiteY19068" fmla="*/ 6042006 h 6839191"/>
              <a:gd name="connsiteX19069" fmla="*/ 9952990 w 12192439"/>
              <a:gd name="connsiteY19069" fmla="*/ 6057144 h 6839191"/>
              <a:gd name="connsiteX19070" fmla="*/ 9936908 w 12192439"/>
              <a:gd name="connsiteY19070" fmla="*/ 6038298 h 6839191"/>
              <a:gd name="connsiteX19071" fmla="*/ 9878197 w 12192439"/>
              <a:gd name="connsiteY19071" fmla="*/ 6054797 h 6839191"/>
              <a:gd name="connsiteX19072" fmla="*/ 9864747 w 12192439"/>
              <a:gd name="connsiteY19072" fmla="*/ 6040404 h 6839191"/>
              <a:gd name="connsiteX19073" fmla="*/ 9924271 w 12192439"/>
              <a:gd name="connsiteY19073" fmla="*/ 6022984 h 6839191"/>
              <a:gd name="connsiteX19074" fmla="*/ 9936908 w 12192439"/>
              <a:gd name="connsiteY19074" fmla="*/ 6038298 h 6839191"/>
              <a:gd name="connsiteX19075" fmla="*/ 9921199 w 12192439"/>
              <a:gd name="connsiteY19075" fmla="*/ 6019188 h 6839191"/>
              <a:gd name="connsiteX19076" fmla="*/ 9861347 w 12192439"/>
              <a:gd name="connsiteY19076" fmla="*/ 6036674 h 6839191"/>
              <a:gd name="connsiteX19077" fmla="*/ 9848227 w 12192439"/>
              <a:gd name="connsiteY19077" fmla="*/ 6022106 h 6839191"/>
              <a:gd name="connsiteX19078" fmla="*/ 9908913 w 12192439"/>
              <a:gd name="connsiteY19078" fmla="*/ 6003699 h 6839191"/>
              <a:gd name="connsiteX19079" fmla="*/ 9921199 w 12192439"/>
              <a:gd name="connsiteY19079" fmla="*/ 6019188 h 6839191"/>
              <a:gd name="connsiteX19080" fmla="*/ 9905863 w 12192439"/>
              <a:gd name="connsiteY19080" fmla="*/ 5999815 h 6839191"/>
              <a:gd name="connsiteX19081" fmla="*/ 9844892 w 12192439"/>
              <a:gd name="connsiteY19081" fmla="*/ 6018289 h 6839191"/>
              <a:gd name="connsiteX19082" fmla="*/ 9832079 w 12192439"/>
              <a:gd name="connsiteY19082" fmla="*/ 6003545 h 6839191"/>
              <a:gd name="connsiteX19083" fmla="*/ 9893884 w 12192439"/>
              <a:gd name="connsiteY19083" fmla="*/ 5984150 h 6839191"/>
              <a:gd name="connsiteX19084" fmla="*/ 9905863 w 12192439"/>
              <a:gd name="connsiteY19084" fmla="*/ 5999815 h 6839191"/>
              <a:gd name="connsiteX19085" fmla="*/ 9890878 w 12192439"/>
              <a:gd name="connsiteY19085" fmla="*/ 5980157 h 6839191"/>
              <a:gd name="connsiteX19086" fmla="*/ 9828788 w 12192439"/>
              <a:gd name="connsiteY19086" fmla="*/ 5999640 h 6839191"/>
              <a:gd name="connsiteX19087" fmla="*/ 9819420 w 12192439"/>
              <a:gd name="connsiteY19087" fmla="*/ 5988516 h 6839191"/>
              <a:gd name="connsiteX19088" fmla="*/ 9816282 w 12192439"/>
              <a:gd name="connsiteY19088" fmla="*/ 5984699 h 6839191"/>
              <a:gd name="connsiteX19089" fmla="*/ 9879228 w 12192439"/>
              <a:gd name="connsiteY19089" fmla="*/ 5964317 h 6839191"/>
              <a:gd name="connsiteX19090" fmla="*/ 9890878 w 12192439"/>
              <a:gd name="connsiteY19090" fmla="*/ 5980157 h 6839191"/>
              <a:gd name="connsiteX19091" fmla="*/ 9876288 w 12192439"/>
              <a:gd name="connsiteY19091" fmla="*/ 5960214 h 6839191"/>
              <a:gd name="connsiteX19092" fmla="*/ 9813014 w 12192439"/>
              <a:gd name="connsiteY19092" fmla="*/ 5980706 h 6839191"/>
              <a:gd name="connsiteX19093" fmla="*/ 9800727 w 12192439"/>
              <a:gd name="connsiteY19093" fmla="*/ 5965633 h 6839191"/>
              <a:gd name="connsiteX19094" fmla="*/ 9864989 w 12192439"/>
              <a:gd name="connsiteY19094" fmla="*/ 5944198 h 6839191"/>
              <a:gd name="connsiteX19095" fmla="*/ 9876288 w 12192439"/>
              <a:gd name="connsiteY19095" fmla="*/ 5960214 h 6839191"/>
              <a:gd name="connsiteX19096" fmla="*/ 9862071 w 12192439"/>
              <a:gd name="connsiteY19096" fmla="*/ 5940007 h 6839191"/>
              <a:gd name="connsiteX19097" fmla="*/ 9797458 w 12192439"/>
              <a:gd name="connsiteY19097" fmla="*/ 5961552 h 6839191"/>
              <a:gd name="connsiteX19098" fmla="*/ 9785413 w 12192439"/>
              <a:gd name="connsiteY19098" fmla="*/ 5946326 h 6839191"/>
              <a:gd name="connsiteX19099" fmla="*/ 9851078 w 12192439"/>
              <a:gd name="connsiteY19099" fmla="*/ 5923816 h 6839191"/>
              <a:gd name="connsiteX19100" fmla="*/ 9862071 w 12192439"/>
              <a:gd name="connsiteY19100" fmla="*/ 5940007 h 6839191"/>
              <a:gd name="connsiteX19101" fmla="*/ 9848205 w 12192439"/>
              <a:gd name="connsiteY19101" fmla="*/ 5919515 h 6839191"/>
              <a:gd name="connsiteX19102" fmla="*/ 9782166 w 12192439"/>
              <a:gd name="connsiteY19102" fmla="*/ 5942136 h 6839191"/>
              <a:gd name="connsiteX19103" fmla="*/ 9770405 w 12192439"/>
              <a:gd name="connsiteY19103" fmla="*/ 5926734 h 6839191"/>
              <a:gd name="connsiteX19104" fmla="*/ 9837542 w 12192439"/>
              <a:gd name="connsiteY19104" fmla="*/ 5903148 h 6839191"/>
              <a:gd name="connsiteX19105" fmla="*/ 9848205 w 12192439"/>
              <a:gd name="connsiteY19105" fmla="*/ 5919515 h 683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</a:cxnLst>
            <a:rect l="l" t="t" r="r" b="b"/>
            <a:pathLst>
              <a:path w="12192439" h="6839191">
                <a:moveTo>
                  <a:pt x="11956914" y="5126213"/>
                </a:moveTo>
                <a:cubicBezTo>
                  <a:pt x="12029162" y="5099204"/>
                  <a:pt x="12101410" y="5072175"/>
                  <a:pt x="12173680" y="5045189"/>
                </a:cubicBezTo>
                <a:lnTo>
                  <a:pt x="12171881" y="5040427"/>
                </a:lnTo>
                <a:cubicBezTo>
                  <a:pt x="12099633" y="5067414"/>
                  <a:pt x="12027385" y="5094422"/>
                  <a:pt x="11955114" y="5121452"/>
                </a:cubicBezTo>
                <a:cubicBezTo>
                  <a:pt x="11261858" y="5380628"/>
                  <a:pt x="10548088" y="5647461"/>
                  <a:pt x="9836423" y="5898124"/>
                </a:cubicBezTo>
                <a:cubicBezTo>
                  <a:pt x="9832957" y="5892639"/>
                  <a:pt x="9829490" y="5887132"/>
                  <a:pt x="9826067" y="5881559"/>
                </a:cubicBezTo>
                <a:cubicBezTo>
                  <a:pt x="10534748" y="5625850"/>
                  <a:pt x="11244766" y="5355178"/>
                  <a:pt x="11934535" y="5092228"/>
                </a:cubicBezTo>
                <a:cubicBezTo>
                  <a:pt x="12020496" y="5059450"/>
                  <a:pt x="12106478" y="5026672"/>
                  <a:pt x="12192439" y="4993937"/>
                </a:cubicBezTo>
                <a:lnTo>
                  <a:pt x="12190596" y="4989088"/>
                </a:lnTo>
                <a:cubicBezTo>
                  <a:pt x="12104613" y="5021822"/>
                  <a:pt x="12018653" y="5054601"/>
                  <a:pt x="11932693" y="5087379"/>
                </a:cubicBezTo>
                <a:cubicBezTo>
                  <a:pt x="11242616" y="5350460"/>
                  <a:pt x="10532247" y="5621243"/>
                  <a:pt x="9823303" y="5877062"/>
                </a:cubicBezTo>
                <a:cubicBezTo>
                  <a:pt x="9757878" y="5769622"/>
                  <a:pt x="9706013" y="5649084"/>
                  <a:pt x="9670865" y="5513013"/>
                </a:cubicBezTo>
                <a:cubicBezTo>
                  <a:pt x="9642606" y="5403533"/>
                  <a:pt x="9624199" y="5288524"/>
                  <a:pt x="9606405" y="5177289"/>
                </a:cubicBezTo>
                <a:cubicBezTo>
                  <a:pt x="9575207" y="4982396"/>
                  <a:pt x="9542955" y="4780879"/>
                  <a:pt x="9456600" y="4600050"/>
                </a:cubicBezTo>
                <a:cubicBezTo>
                  <a:pt x="9440561" y="4566416"/>
                  <a:pt x="9422285" y="4534164"/>
                  <a:pt x="9401926" y="4503383"/>
                </a:cubicBezTo>
                <a:cubicBezTo>
                  <a:pt x="9394619" y="4488947"/>
                  <a:pt x="9386984" y="4474795"/>
                  <a:pt x="9378976" y="4460951"/>
                </a:cubicBezTo>
                <a:cubicBezTo>
                  <a:pt x="9372219" y="4445461"/>
                  <a:pt x="9365154" y="4430345"/>
                  <a:pt x="9357738" y="4415557"/>
                </a:cubicBezTo>
                <a:cubicBezTo>
                  <a:pt x="9351749" y="4399300"/>
                  <a:pt x="9345430" y="4383394"/>
                  <a:pt x="9338826" y="4367904"/>
                </a:cubicBezTo>
                <a:cubicBezTo>
                  <a:pt x="9333648" y="4351032"/>
                  <a:pt x="9328186" y="4334577"/>
                  <a:pt x="9322437" y="4318561"/>
                </a:cubicBezTo>
                <a:cubicBezTo>
                  <a:pt x="9318246" y="4301492"/>
                  <a:pt x="9313749" y="4284927"/>
                  <a:pt x="9309032" y="4268802"/>
                </a:cubicBezTo>
                <a:cubicBezTo>
                  <a:pt x="9305390" y="4249626"/>
                  <a:pt x="9301463" y="4231109"/>
                  <a:pt x="9297206" y="4213206"/>
                </a:cubicBezTo>
                <a:cubicBezTo>
                  <a:pt x="9294640" y="4194842"/>
                  <a:pt x="9291809" y="4177115"/>
                  <a:pt x="9288672" y="4159979"/>
                </a:cubicBezTo>
                <a:cubicBezTo>
                  <a:pt x="9286806" y="4139488"/>
                  <a:pt x="9284569" y="4119808"/>
                  <a:pt x="9281958" y="4100895"/>
                </a:cubicBezTo>
                <a:cubicBezTo>
                  <a:pt x="9281015" y="4081742"/>
                  <a:pt x="9279698" y="4062720"/>
                  <a:pt x="9277965" y="4043939"/>
                </a:cubicBezTo>
                <a:cubicBezTo>
                  <a:pt x="9277768" y="4024018"/>
                  <a:pt x="9277176" y="4004426"/>
                  <a:pt x="9276166" y="3985250"/>
                </a:cubicBezTo>
                <a:cubicBezTo>
                  <a:pt x="9276671" y="3964407"/>
                  <a:pt x="9276780" y="3943872"/>
                  <a:pt x="9276364" y="3923731"/>
                </a:cubicBezTo>
                <a:cubicBezTo>
                  <a:pt x="9277548" y="3903085"/>
                  <a:pt x="9278273" y="3882813"/>
                  <a:pt x="9278514" y="3863023"/>
                </a:cubicBezTo>
                <a:cubicBezTo>
                  <a:pt x="9279852" y="3847161"/>
                  <a:pt x="9280949" y="3831517"/>
                  <a:pt x="9281738" y="3816116"/>
                </a:cubicBezTo>
                <a:cubicBezTo>
                  <a:pt x="9282024" y="3810784"/>
                  <a:pt x="9282243" y="3805519"/>
                  <a:pt x="9282441" y="3800297"/>
                </a:cubicBezTo>
                <a:cubicBezTo>
                  <a:pt x="9283318" y="3792421"/>
                  <a:pt x="9284152" y="3784588"/>
                  <a:pt x="9284876" y="3776843"/>
                </a:cubicBezTo>
                <a:cubicBezTo>
                  <a:pt x="9286126" y="3763636"/>
                  <a:pt x="9287114" y="3750800"/>
                  <a:pt x="9287926" y="3738251"/>
                </a:cubicBezTo>
                <a:cubicBezTo>
                  <a:pt x="9287947" y="3738010"/>
                  <a:pt x="9287991" y="3737790"/>
                  <a:pt x="9288014" y="3737549"/>
                </a:cubicBezTo>
                <a:cubicBezTo>
                  <a:pt x="9290932" y="3715806"/>
                  <a:pt x="9293213" y="3694985"/>
                  <a:pt x="9294902" y="3674998"/>
                </a:cubicBezTo>
                <a:cubicBezTo>
                  <a:pt x="9298347" y="3652817"/>
                  <a:pt x="9301155" y="3631535"/>
                  <a:pt x="9303261" y="3611219"/>
                </a:cubicBezTo>
                <a:cubicBezTo>
                  <a:pt x="9307101" y="3589191"/>
                  <a:pt x="9310260" y="3568085"/>
                  <a:pt x="9312718" y="3547966"/>
                </a:cubicBezTo>
                <a:cubicBezTo>
                  <a:pt x="9316930" y="3525851"/>
                  <a:pt x="9320419" y="3504745"/>
                  <a:pt x="9323205" y="3484670"/>
                </a:cubicBezTo>
                <a:cubicBezTo>
                  <a:pt x="9327834" y="3462269"/>
                  <a:pt x="9331695" y="3440921"/>
                  <a:pt x="9334768" y="3420671"/>
                </a:cubicBezTo>
                <a:cubicBezTo>
                  <a:pt x="9339682" y="3398380"/>
                  <a:pt x="9343785" y="3377186"/>
                  <a:pt x="9347097" y="3357089"/>
                </a:cubicBezTo>
                <a:cubicBezTo>
                  <a:pt x="9352144" y="3335413"/>
                  <a:pt x="9356422" y="3314811"/>
                  <a:pt x="9359867" y="3295306"/>
                </a:cubicBezTo>
                <a:cubicBezTo>
                  <a:pt x="9365549" y="3272269"/>
                  <a:pt x="9370376" y="3250110"/>
                  <a:pt x="9374237" y="3228960"/>
                </a:cubicBezTo>
                <a:cubicBezTo>
                  <a:pt x="9379745" y="3207371"/>
                  <a:pt x="9384374" y="3186923"/>
                  <a:pt x="9388103" y="3167682"/>
                </a:cubicBezTo>
                <a:cubicBezTo>
                  <a:pt x="9394006" y="3145501"/>
                  <a:pt x="9398920" y="3124614"/>
                  <a:pt x="9402869" y="3105000"/>
                </a:cubicBezTo>
                <a:cubicBezTo>
                  <a:pt x="9408946" y="3082884"/>
                  <a:pt x="9414036" y="3062085"/>
                  <a:pt x="9418073" y="3042625"/>
                </a:cubicBezTo>
                <a:cubicBezTo>
                  <a:pt x="9424348" y="3020531"/>
                  <a:pt x="9429548" y="2999776"/>
                  <a:pt x="9433672" y="2980425"/>
                </a:cubicBezTo>
                <a:cubicBezTo>
                  <a:pt x="9439860" y="2959143"/>
                  <a:pt x="9444993" y="2939156"/>
                  <a:pt x="9449118" y="2920441"/>
                </a:cubicBezTo>
                <a:cubicBezTo>
                  <a:pt x="9455634" y="2898655"/>
                  <a:pt x="9461031" y="2878251"/>
                  <a:pt x="9465310" y="2859251"/>
                </a:cubicBezTo>
                <a:cubicBezTo>
                  <a:pt x="9471958" y="2837487"/>
                  <a:pt x="9477442" y="2817192"/>
                  <a:pt x="9481765" y="2798324"/>
                </a:cubicBezTo>
                <a:cubicBezTo>
                  <a:pt x="9488544" y="2776625"/>
                  <a:pt x="9494117" y="2756397"/>
                  <a:pt x="9498461" y="2737660"/>
                </a:cubicBezTo>
                <a:cubicBezTo>
                  <a:pt x="9505635" y="2715172"/>
                  <a:pt x="9511428" y="2694307"/>
                  <a:pt x="9515881" y="2675110"/>
                </a:cubicBezTo>
                <a:cubicBezTo>
                  <a:pt x="9522572" y="2654289"/>
                  <a:pt x="9528057" y="2634916"/>
                  <a:pt x="9532292" y="2617013"/>
                </a:cubicBezTo>
                <a:cubicBezTo>
                  <a:pt x="9539488" y="2595095"/>
                  <a:pt x="9545280" y="2574844"/>
                  <a:pt x="9549691" y="2556261"/>
                </a:cubicBezTo>
                <a:cubicBezTo>
                  <a:pt x="9556623" y="2535440"/>
                  <a:pt x="9562219" y="2516177"/>
                  <a:pt x="9566519" y="2498493"/>
                </a:cubicBezTo>
                <a:cubicBezTo>
                  <a:pt x="9573758" y="2477124"/>
                  <a:pt x="9579551" y="2457466"/>
                  <a:pt x="9583939" y="2439475"/>
                </a:cubicBezTo>
                <a:cubicBezTo>
                  <a:pt x="9594229" y="2409461"/>
                  <a:pt x="9601666" y="2382892"/>
                  <a:pt x="9606142" y="2359987"/>
                </a:cubicBezTo>
                <a:cubicBezTo>
                  <a:pt x="9616256" y="2308055"/>
                  <a:pt x="9611320" y="2273566"/>
                  <a:pt x="9591486" y="2257505"/>
                </a:cubicBezTo>
                <a:cubicBezTo>
                  <a:pt x="9522090" y="2201296"/>
                  <a:pt x="9407300" y="2223279"/>
                  <a:pt x="9338695" y="2236399"/>
                </a:cubicBezTo>
                <a:cubicBezTo>
                  <a:pt x="9148958" y="2272732"/>
                  <a:pt x="8962250" y="2356038"/>
                  <a:pt x="8797503" y="2429514"/>
                </a:cubicBezTo>
                <a:cubicBezTo>
                  <a:pt x="8294158" y="2654069"/>
                  <a:pt x="7798317" y="2914518"/>
                  <a:pt x="7318821" y="3166387"/>
                </a:cubicBezTo>
                <a:cubicBezTo>
                  <a:pt x="7028797" y="3318716"/>
                  <a:pt x="6733661" y="3473722"/>
                  <a:pt x="6433897" y="3622364"/>
                </a:cubicBezTo>
                <a:cubicBezTo>
                  <a:pt x="6406494" y="3635199"/>
                  <a:pt x="6379771" y="3647573"/>
                  <a:pt x="6353706" y="3659531"/>
                </a:cubicBezTo>
                <a:cubicBezTo>
                  <a:pt x="6326633" y="3671137"/>
                  <a:pt x="6300546" y="3682107"/>
                  <a:pt x="6275293" y="3692418"/>
                </a:cubicBezTo>
                <a:lnTo>
                  <a:pt x="6271497" y="3693976"/>
                </a:lnTo>
                <a:cubicBezTo>
                  <a:pt x="6260615" y="3698123"/>
                  <a:pt x="6249908" y="3702138"/>
                  <a:pt x="6239400" y="3705999"/>
                </a:cubicBezTo>
                <a:lnTo>
                  <a:pt x="6209079" y="3717145"/>
                </a:lnTo>
                <a:cubicBezTo>
                  <a:pt x="6204164" y="3718944"/>
                  <a:pt x="6199315" y="3720743"/>
                  <a:pt x="6194466" y="3722520"/>
                </a:cubicBezTo>
                <a:cubicBezTo>
                  <a:pt x="6177463" y="3728027"/>
                  <a:pt x="6161118" y="3733314"/>
                  <a:pt x="6145343" y="3738426"/>
                </a:cubicBezTo>
                <a:cubicBezTo>
                  <a:pt x="6138081" y="3740752"/>
                  <a:pt x="6130972" y="3743056"/>
                  <a:pt x="6123886" y="3745337"/>
                </a:cubicBezTo>
                <a:cubicBezTo>
                  <a:pt x="6111534" y="3748760"/>
                  <a:pt x="6099555" y="3752051"/>
                  <a:pt x="6087773" y="3755276"/>
                </a:cubicBezTo>
                <a:cubicBezTo>
                  <a:pt x="6077066" y="3758238"/>
                  <a:pt x="6066601" y="3761112"/>
                  <a:pt x="6056267" y="3763964"/>
                </a:cubicBezTo>
                <a:cubicBezTo>
                  <a:pt x="6049576" y="3765434"/>
                  <a:pt x="6043038" y="3766883"/>
                  <a:pt x="6036719" y="3768265"/>
                </a:cubicBezTo>
                <a:cubicBezTo>
                  <a:pt x="6021843" y="3771556"/>
                  <a:pt x="6007538" y="3774693"/>
                  <a:pt x="5993431" y="3777896"/>
                </a:cubicBezTo>
                <a:cubicBezTo>
                  <a:pt x="5992576" y="3778028"/>
                  <a:pt x="5991698" y="3778160"/>
                  <a:pt x="5990821" y="3778313"/>
                </a:cubicBezTo>
                <a:cubicBezTo>
                  <a:pt x="5972194" y="3781253"/>
                  <a:pt x="5954576" y="3784017"/>
                  <a:pt x="5937002" y="3787133"/>
                </a:cubicBezTo>
                <a:cubicBezTo>
                  <a:pt x="5920152" y="3788603"/>
                  <a:pt x="5904048" y="3790117"/>
                  <a:pt x="5887483" y="3792289"/>
                </a:cubicBezTo>
                <a:cubicBezTo>
                  <a:pt x="5873201" y="3792421"/>
                  <a:pt x="5859159" y="3792881"/>
                  <a:pt x="5844196" y="3794264"/>
                </a:cubicBezTo>
                <a:cubicBezTo>
                  <a:pt x="5832041" y="3793408"/>
                  <a:pt x="5819711" y="3793123"/>
                  <a:pt x="5805999" y="3793912"/>
                </a:cubicBezTo>
                <a:cubicBezTo>
                  <a:pt x="5795533" y="3792355"/>
                  <a:pt x="5784476" y="3791499"/>
                  <a:pt x="5771728" y="3791894"/>
                </a:cubicBezTo>
                <a:cubicBezTo>
                  <a:pt x="5764620" y="3790270"/>
                  <a:pt x="5756963" y="3789152"/>
                  <a:pt x="5748275" y="3788779"/>
                </a:cubicBezTo>
                <a:cubicBezTo>
                  <a:pt x="5744940" y="3788625"/>
                  <a:pt x="5741671" y="3788362"/>
                  <a:pt x="5738402" y="3788055"/>
                </a:cubicBezTo>
                <a:cubicBezTo>
                  <a:pt x="5734782" y="3787045"/>
                  <a:pt x="5730921" y="3786211"/>
                  <a:pt x="5726752" y="3785619"/>
                </a:cubicBezTo>
                <a:cubicBezTo>
                  <a:pt x="5707993" y="3782877"/>
                  <a:pt x="5691187" y="3776668"/>
                  <a:pt x="5672845" y="3768418"/>
                </a:cubicBezTo>
                <a:cubicBezTo>
                  <a:pt x="5663696" y="3763131"/>
                  <a:pt x="5654394" y="3756900"/>
                  <a:pt x="5644082" y="3749989"/>
                </a:cubicBezTo>
                <a:cubicBezTo>
                  <a:pt x="5642613" y="3749001"/>
                  <a:pt x="5641142" y="3748014"/>
                  <a:pt x="5639628" y="3747005"/>
                </a:cubicBezTo>
                <a:cubicBezTo>
                  <a:pt x="5638356" y="3745820"/>
                  <a:pt x="5637106" y="3744679"/>
                  <a:pt x="5635811" y="3743451"/>
                </a:cubicBezTo>
                <a:cubicBezTo>
                  <a:pt x="5629361" y="3737461"/>
                  <a:pt x="5622537" y="3731120"/>
                  <a:pt x="5614990" y="3724560"/>
                </a:cubicBezTo>
                <a:cubicBezTo>
                  <a:pt x="5609000" y="3717079"/>
                  <a:pt x="5602462" y="3709268"/>
                  <a:pt x="5594915" y="3701304"/>
                </a:cubicBezTo>
                <a:cubicBezTo>
                  <a:pt x="5590001" y="3693515"/>
                  <a:pt x="5584450" y="3685529"/>
                  <a:pt x="5577934" y="3677434"/>
                </a:cubicBezTo>
                <a:cubicBezTo>
                  <a:pt x="5573765" y="3669469"/>
                  <a:pt x="5568916" y="3661352"/>
                  <a:pt x="5563190" y="3653168"/>
                </a:cubicBezTo>
                <a:cubicBezTo>
                  <a:pt x="5559526" y="3645006"/>
                  <a:pt x="5555182" y="3636735"/>
                  <a:pt x="5549982" y="3628442"/>
                </a:cubicBezTo>
                <a:cubicBezTo>
                  <a:pt x="5546735" y="3620214"/>
                  <a:pt x="5542808" y="3611899"/>
                  <a:pt x="5538091" y="3603562"/>
                </a:cubicBezTo>
                <a:cubicBezTo>
                  <a:pt x="5535063" y="3595049"/>
                  <a:pt x="5531377" y="3586471"/>
                  <a:pt x="5526880" y="3577892"/>
                </a:cubicBezTo>
                <a:cubicBezTo>
                  <a:pt x="5524137" y="3569424"/>
                  <a:pt x="5520758" y="3560911"/>
                  <a:pt x="5516611" y="3552376"/>
                </a:cubicBezTo>
                <a:cubicBezTo>
                  <a:pt x="5514023" y="3543666"/>
                  <a:pt x="5510775" y="3534934"/>
                  <a:pt x="5506782" y="3526202"/>
                </a:cubicBezTo>
                <a:cubicBezTo>
                  <a:pt x="5504347" y="3517448"/>
                  <a:pt x="5501275" y="3508672"/>
                  <a:pt x="5497502" y="3499918"/>
                </a:cubicBezTo>
                <a:cubicBezTo>
                  <a:pt x="5495176" y="3491076"/>
                  <a:pt x="5492258" y="3482234"/>
                  <a:pt x="5488660" y="3473415"/>
                </a:cubicBezTo>
                <a:cubicBezTo>
                  <a:pt x="5486422" y="3464507"/>
                  <a:pt x="5483614" y="3455621"/>
                  <a:pt x="5480169" y="3446757"/>
                </a:cubicBezTo>
                <a:cubicBezTo>
                  <a:pt x="5478041" y="3437784"/>
                  <a:pt x="5475321" y="3428811"/>
                  <a:pt x="5472008" y="3419859"/>
                </a:cubicBezTo>
                <a:cubicBezTo>
                  <a:pt x="5469945" y="3410798"/>
                  <a:pt x="5467334" y="3401759"/>
                  <a:pt x="5464109" y="3392720"/>
                </a:cubicBezTo>
                <a:cubicBezTo>
                  <a:pt x="5462091" y="3383658"/>
                  <a:pt x="5459590" y="3374619"/>
                  <a:pt x="5456496" y="3365602"/>
                </a:cubicBezTo>
                <a:cubicBezTo>
                  <a:pt x="5454587" y="3356607"/>
                  <a:pt x="5452174" y="3347655"/>
                  <a:pt x="5449234" y="3338725"/>
                </a:cubicBezTo>
                <a:cubicBezTo>
                  <a:pt x="5447304" y="3329269"/>
                  <a:pt x="5444868" y="3319989"/>
                  <a:pt x="5441928" y="3310884"/>
                </a:cubicBezTo>
                <a:cubicBezTo>
                  <a:pt x="5440063" y="3301516"/>
                  <a:pt x="5437716" y="3292323"/>
                  <a:pt x="5434885" y="3283283"/>
                </a:cubicBezTo>
                <a:cubicBezTo>
                  <a:pt x="5433043" y="3273893"/>
                  <a:pt x="5430761" y="3264656"/>
                  <a:pt x="5427996" y="3255573"/>
                </a:cubicBezTo>
                <a:cubicBezTo>
                  <a:pt x="5426219" y="3246227"/>
                  <a:pt x="5423981" y="3237034"/>
                  <a:pt x="5421305" y="3227973"/>
                </a:cubicBezTo>
                <a:cubicBezTo>
                  <a:pt x="5419549" y="3218539"/>
                  <a:pt x="5417355" y="3209258"/>
                  <a:pt x="5414723" y="3200109"/>
                </a:cubicBezTo>
                <a:cubicBezTo>
                  <a:pt x="5412002" y="3185256"/>
                  <a:pt x="5408250" y="3170732"/>
                  <a:pt x="5403424" y="3156515"/>
                </a:cubicBezTo>
                <a:cubicBezTo>
                  <a:pt x="5318099" y="2905917"/>
                  <a:pt x="4945955" y="2849685"/>
                  <a:pt x="4723616" y="2816073"/>
                </a:cubicBezTo>
                <a:lnTo>
                  <a:pt x="4718592" y="2815327"/>
                </a:lnTo>
                <a:cubicBezTo>
                  <a:pt x="4393794" y="2766226"/>
                  <a:pt x="4060921" y="2754554"/>
                  <a:pt x="3731472" y="2753413"/>
                </a:cubicBezTo>
                <a:cubicBezTo>
                  <a:pt x="4102936" y="2442218"/>
                  <a:pt x="4510645" y="2176306"/>
                  <a:pt x="4907121" y="1917771"/>
                </a:cubicBezTo>
                <a:cubicBezTo>
                  <a:pt x="5175380" y="1742861"/>
                  <a:pt x="5452745" y="1561998"/>
                  <a:pt x="5715672" y="1369267"/>
                </a:cubicBezTo>
                <a:cubicBezTo>
                  <a:pt x="5728156" y="1360107"/>
                  <a:pt x="5742680" y="1349747"/>
                  <a:pt x="5758060" y="1338775"/>
                </a:cubicBezTo>
                <a:cubicBezTo>
                  <a:pt x="5919450" y="1223606"/>
                  <a:pt x="6219895" y="1009231"/>
                  <a:pt x="6133978" y="802019"/>
                </a:cubicBezTo>
                <a:cubicBezTo>
                  <a:pt x="6114408" y="754809"/>
                  <a:pt x="6076188" y="713913"/>
                  <a:pt x="6017170" y="676993"/>
                </a:cubicBezTo>
                <a:cubicBezTo>
                  <a:pt x="5968551" y="646588"/>
                  <a:pt x="5913109" y="623631"/>
                  <a:pt x="5860431" y="603349"/>
                </a:cubicBezTo>
                <a:cubicBezTo>
                  <a:pt x="5659462" y="525983"/>
                  <a:pt x="5439975" y="487325"/>
                  <a:pt x="5232380" y="454362"/>
                </a:cubicBezTo>
                <a:cubicBezTo>
                  <a:pt x="4503010" y="338546"/>
                  <a:pt x="3750274" y="305267"/>
                  <a:pt x="3022331" y="273088"/>
                </a:cubicBezTo>
                <a:lnTo>
                  <a:pt x="3018447" y="272917"/>
                </a:lnTo>
                <a:cubicBezTo>
                  <a:pt x="2952781" y="270014"/>
                  <a:pt x="2887027" y="267221"/>
                  <a:pt x="2821229" y="264510"/>
                </a:cubicBezTo>
                <a:cubicBezTo>
                  <a:pt x="2939749" y="206174"/>
                  <a:pt x="3060528" y="151969"/>
                  <a:pt x="3179596" y="98552"/>
                </a:cubicBezTo>
                <a:cubicBezTo>
                  <a:pt x="3250110" y="66917"/>
                  <a:pt x="3323017" y="34204"/>
                  <a:pt x="3393268" y="1564"/>
                </a:cubicBezTo>
                <a:lnTo>
                  <a:pt x="3392544" y="0"/>
                </a:lnTo>
                <a:cubicBezTo>
                  <a:pt x="3322315" y="32636"/>
                  <a:pt x="3249408" y="65344"/>
                  <a:pt x="3178894" y="96977"/>
                </a:cubicBezTo>
                <a:cubicBezTo>
                  <a:pt x="3058860" y="150830"/>
                  <a:pt x="2937072" y="205485"/>
                  <a:pt x="2817609" y="264367"/>
                </a:cubicBezTo>
                <a:cubicBezTo>
                  <a:pt x="2801593" y="263709"/>
                  <a:pt x="2785577" y="263051"/>
                  <a:pt x="2769561" y="262403"/>
                </a:cubicBezTo>
                <a:cubicBezTo>
                  <a:pt x="2876979" y="206843"/>
                  <a:pt x="2986546" y="155227"/>
                  <a:pt x="3094578" y="104355"/>
                </a:cubicBezTo>
                <a:cubicBezTo>
                  <a:pt x="3162110" y="72557"/>
                  <a:pt x="3231944" y="39678"/>
                  <a:pt x="3299080" y="6793"/>
                </a:cubicBezTo>
                <a:lnTo>
                  <a:pt x="3298268" y="5154"/>
                </a:lnTo>
                <a:cubicBezTo>
                  <a:pt x="3231154" y="38031"/>
                  <a:pt x="3161342" y="70908"/>
                  <a:pt x="3093811" y="102703"/>
                </a:cubicBezTo>
                <a:cubicBezTo>
                  <a:pt x="2984791" y="154031"/>
                  <a:pt x="2874214" y="206119"/>
                  <a:pt x="2765897" y="262252"/>
                </a:cubicBezTo>
                <a:cubicBezTo>
                  <a:pt x="2749815" y="261603"/>
                  <a:pt x="2733755" y="260966"/>
                  <a:pt x="2717673" y="260328"/>
                </a:cubicBezTo>
                <a:cubicBezTo>
                  <a:pt x="2814274" y="207510"/>
                  <a:pt x="2913004" y="158457"/>
                  <a:pt x="3010351" y="110101"/>
                </a:cubicBezTo>
                <a:cubicBezTo>
                  <a:pt x="3074657" y="78159"/>
                  <a:pt x="3141135" y="45130"/>
                  <a:pt x="3204870" y="12010"/>
                </a:cubicBezTo>
                <a:lnTo>
                  <a:pt x="3203993" y="10305"/>
                </a:lnTo>
                <a:cubicBezTo>
                  <a:pt x="3140279" y="43415"/>
                  <a:pt x="3073780" y="76439"/>
                  <a:pt x="3009496" y="108379"/>
                </a:cubicBezTo>
                <a:cubicBezTo>
                  <a:pt x="2911183" y="157213"/>
                  <a:pt x="2811466" y="206759"/>
                  <a:pt x="2713943" y="260179"/>
                </a:cubicBezTo>
                <a:cubicBezTo>
                  <a:pt x="2697839" y="259540"/>
                  <a:pt x="2681736" y="258895"/>
                  <a:pt x="2665610" y="258265"/>
                </a:cubicBezTo>
                <a:cubicBezTo>
                  <a:pt x="2751746" y="208150"/>
                  <a:pt x="2839966" y="161631"/>
                  <a:pt x="2926980" y="115759"/>
                </a:cubicBezTo>
                <a:cubicBezTo>
                  <a:pt x="2987775" y="83705"/>
                  <a:pt x="3050655" y="50560"/>
                  <a:pt x="3110661" y="17229"/>
                </a:cubicBezTo>
                <a:lnTo>
                  <a:pt x="3109695" y="15465"/>
                </a:lnTo>
                <a:cubicBezTo>
                  <a:pt x="3049690" y="48786"/>
                  <a:pt x="2986832" y="81928"/>
                  <a:pt x="2926036" y="113976"/>
                </a:cubicBezTo>
                <a:cubicBezTo>
                  <a:pt x="2838079" y="160348"/>
                  <a:pt x="2748894" y="207382"/>
                  <a:pt x="2661858" y="258123"/>
                </a:cubicBezTo>
                <a:cubicBezTo>
                  <a:pt x="2645688" y="257493"/>
                  <a:pt x="2629519" y="256877"/>
                  <a:pt x="2613327" y="256256"/>
                </a:cubicBezTo>
                <a:cubicBezTo>
                  <a:pt x="2689371" y="208804"/>
                  <a:pt x="2767477" y="164771"/>
                  <a:pt x="2844508" y="121341"/>
                </a:cubicBezTo>
                <a:cubicBezTo>
                  <a:pt x="2901529" y="89203"/>
                  <a:pt x="2960482" y="55971"/>
                  <a:pt x="3016473" y="22442"/>
                </a:cubicBezTo>
                <a:lnTo>
                  <a:pt x="3015397" y="20626"/>
                </a:lnTo>
                <a:cubicBezTo>
                  <a:pt x="2959407" y="54139"/>
                  <a:pt x="2900476" y="87367"/>
                  <a:pt x="2843476" y="119498"/>
                </a:cubicBezTo>
                <a:cubicBezTo>
                  <a:pt x="2765502" y="163446"/>
                  <a:pt x="2686474" y="208006"/>
                  <a:pt x="2609575" y="256109"/>
                </a:cubicBezTo>
                <a:cubicBezTo>
                  <a:pt x="2593340" y="255488"/>
                  <a:pt x="2577126" y="254871"/>
                  <a:pt x="2560891" y="254261"/>
                </a:cubicBezTo>
                <a:cubicBezTo>
                  <a:pt x="2627215" y="209432"/>
                  <a:pt x="2695580" y="167834"/>
                  <a:pt x="2763045" y="126802"/>
                </a:cubicBezTo>
                <a:cubicBezTo>
                  <a:pt x="2815942" y="94618"/>
                  <a:pt x="2870660" y="61337"/>
                  <a:pt x="2922284" y="27646"/>
                </a:cubicBezTo>
                <a:lnTo>
                  <a:pt x="2921078" y="25795"/>
                </a:lnTo>
                <a:cubicBezTo>
                  <a:pt x="2869497" y="59470"/>
                  <a:pt x="2814779" y="92738"/>
                  <a:pt x="2761882" y="124913"/>
                </a:cubicBezTo>
                <a:cubicBezTo>
                  <a:pt x="2693561" y="166478"/>
                  <a:pt x="2624297" y="208620"/>
                  <a:pt x="2557161" y="254121"/>
                </a:cubicBezTo>
                <a:cubicBezTo>
                  <a:pt x="2540881" y="253509"/>
                  <a:pt x="2524602" y="252901"/>
                  <a:pt x="2508323" y="252300"/>
                </a:cubicBezTo>
                <a:cubicBezTo>
                  <a:pt x="2565300" y="210042"/>
                  <a:pt x="2624341" y="170820"/>
                  <a:pt x="2682635" y="132129"/>
                </a:cubicBezTo>
                <a:cubicBezTo>
                  <a:pt x="2731122" y="99941"/>
                  <a:pt x="2781255" y="66660"/>
                  <a:pt x="2828119" y="32844"/>
                </a:cubicBezTo>
                <a:lnTo>
                  <a:pt x="2826780" y="30975"/>
                </a:lnTo>
                <a:cubicBezTo>
                  <a:pt x="2779938" y="64762"/>
                  <a:pt x="2729828" y="98032"/>
                  <a:pt x="2681363" y="130207"/>
                </a:cubicBezTo>
                <a:cubicBezTo>
                  <a:pt x="2622256" y="169442"/>
                  <a:pt x="2562361" y="209221"/>
                  <a:pt x="2504637" y="252164"/>
                </a:cubicBezTo>
                <a:cubicBezTo>
                  <a:pt x="2488291" y="251561"/>
                  <a:pt x="2471946" y="250970"/>
                  <a:pt x="2455601" y="250378"/>
                </a:cubicBezTo>
                <a:cubicBezTo>
                  <a:pt x="2503671" y="210643"/>
                  <a:pt x="2553826" y="173735"/>
                  <a:pt x="2603344" y="137313"/>
                </a:cubicBezTo>
                <a:cubicBezTo>
                  <a:pt x="2647070" y="105162"/>
                  <a:pt x="2692267" y="71915"/>
                  <a:pt x="2733952" y="38031"/>
                </a:cubicBezTo>
                <a:lnTo>
                  <a:pt x="2732439" y="36166"/>
                </a:lnTo>
                <a:cubicBezTo>
                  <a:pt x="2690797" y="70012"/>
                  <a:pt x="2645622" y="103243"/>
                  <a:pt x="2601940" y="135378"/>
                </a:cubicBezTo>
                <a:cubicBezTo>
                  <a:pt x="2551654" y="172349"/>
                  <a:pt x="2500731" y="209822"/>
                  <a:pt x="2452003" y="250246"/>
                </a:cubicBezTo>
                <a:cubicBezTo>
                  <a:pt x="2435636" y="249654"/>
                  <a:pt x="2419290" y="249055"/>
                  <a:pt x="2402901" y="248474"/>
                </a:cubicBezTo>
                <a:cubicBezTo>
                  <a:pt x="2442437" y="211235"/>
                  <a:pt x="2484101" y="176579"/>
                  <a:pt x="2525238" y="142359"/>
                </a:cubicBezTo>
                <a:cubicBezTo>
                  <a:pt x="2565608" y="108791"/>
                  <a:pt x="2603717" y="77081"/>
                  <a:pt x="2639808" y="43195"/>
                </a:cubicBezTo>
                <a:lnTo>
                  <a:pt x="2638097" y="41374"/>
                </a:lnTo>
                <a:cubicBezTo>
                  <a:pt x="2602072" y="75206"/>
                  <a:pt x="2563984" y="106893"/>
                  <a:pt x="2523659" y="140439"/>
                </a:cubicBezTo>
                <a:cubicBezTo>
                  <a:pt x="2481841" y="175205"/>
                  <a:pt x="2439519" y="210430"/>
                  <a:pt x="2399413" y="248351"/>
                </a:cubicBezTo>
                <a:cubicBezTo>
                  <a:pt x="2383068" y="247769"/>
                  <a:pt x="2366700" y="247199"/>
                  <a:pt x="2350333" y="246626"/>
                </a:cubicBezTo>
                <a:cubicBezTo>
                  <a:pt x="2381729" y="211887"/>
                  <a:pt x="2415232" y="179405"/>
                  <a:pt x="2448339" y="147333"/>
                </a:cubicBezTo>
                <a:cubicBezTo>
                  <a:pt x="2482938" y="113813"/>
                  <a:pt x="2515629" y="82152"/>
                  <a:pt x="2545686" y="48336"/>
                </a:cubicBezTo>
                <a:lnTo>
                  <a:pt x="2543734" y="46611"/>
                </a:lnTo>
                <a:cubicBezTo>
                  <a:pt x="2513742" y="80355"/>
                  <a:pt x="2481095" y="111983"/>
                  <a:pt x="2446540" y="145472"/>
                </a:cubicBezTo>
                <a:cubicBezTo>
                  <a:pt x="2412884" y="178082"/>
                  <a:pt x="2378789" y="211108"/>
                  <a:pt x="2346933" y="246508"/>
                </a:cubicBezTo>
                <a:cubicBezTo>
                  <a:pt x="2330631" y="245937"/>
                  <a:pt x="2314330" y="245371"/>
                  <a:pt x="2298007" y="244810"/>
                </a:cubicBezTo>
                <a:cubicBezTo>
                  <a:pt x="2321636" y="212617"/>
                  <a:pt x="2347306" y="182303"/>
                  <a:pt x="2372668" y="152359"/>
                </a:cubicBezTo>
                <a:cubicBezTo>
                  <a:pt x="2401102" y="118813"/>
                  <a:pt x="2427979" y="87128"/>
                  <a:pt x="2451564" y="53432"/>
                </a:cubicBezTo>
                <a:lnTo>
                  <a:pt x="2449370" y="51890"/>
                </a:lnTo>
                <a:cubicBezTo>
                  <a:pt x="2425829" y="85484"/>
                  <a:pt x="2399018" y="117124"/>
                  <a:pt x="2370628" y="150620"/>
                </a:cubicBezTo>
                <a:cubicBezTo>
                  <a:pt x="2344826" y="181068"/>
                  <a:pt x="2318718" y="211898"/>
                  <a:pt x="2294760" y="244698"/>
                </a:cubicBezTo>
                <a:cubicBezTo>
                  <a:pt x="2282583" y="244279"/>
                  <a:pt x="2270384" y="243864"/>
                  <a:pt x="2258208" y="243452"/>
                </a:cubicBezTo>
                <a:cubicBezTo>
                  <a:pt x="2274794" y="210004"/>
                  <a:pt x="2292456" y="178297"/>
                  <a:pt x="2309898" y="146984"/>
                </a:cubicBezTo>
                <a:cubicBezTo>
                  <a:pt x="2326726" y="116786"/>
                  <a:pt x="2342611" y="88260"/>
                  <a:pt x="2357464" y="58472"/>
                </a:cubicBezTo>
                <a:lnTo>
                  <a:pt x="2354985" y="57230"/>
                </a:lnTo>
                <a:cubicBezTo>
                  <a:pt x="2340153" y="86961"/>
                  <a:pt x="2324269" y="115459"/>
                  <a:pt x="2307463" y="145630"/>
                </a:cubicBezTo>
                <a:cubicBezTo>
                  <a:pt x="2289801" y="177331"/>
                  <a:pt x="2271920" y="209438"/>
                  <a:pt x="2255136" y="243349"/>
                </a:cubicBezTo>
                <a:cubicBezTo>
                  <a:pt x="2238769" y="242793"/>
                  <a:pt x="2222380" y="242243"/>
                  <a:pt x="2206013" y="241696"/>
                </a:cubicBezTo>
                <a:cubicBezTo>
                  <a:pt x="2214855" y="211582"/>
                  <a:pt x="2224574" y="182895"/>
                  <a:pt x="2234206" y="154553"/>
                </a:cubicBezTo>
                <a:cubicBezTo>
                  <a:pt x="2244737" y="123460"/>
                  <a:pt x="2254719" y="94089"/>
                  <a:pt x="2263364" y="63428"/>
                </a:cubicBezTo>
                <a:lnTo>
                  <a:pt x="2260577" y="62645"/>
                </a:lnTo>
                <a:cubicBezTo>
                  <a:pt x="2251955" y="93234"/>
                  <a:pt x="2241994" y="122569"/>
                  <a:pt x="2231463" y="153628"/>
                </a:cubicBezTo>
                <a:cubicBezTo>
                  <a:pt x="2221766" y="182231"/>
                  <a:pt x="2211937" y="211182"/>
                  <a:pt x="2203029" y="241598"/>
                </a:cubicBezTo>
                <a:cubicBezTo>
                  <a:pt x="2186583" y="241049"/>
                  <a:pt x="2170137" y="240503"/>
                  <a:pt x="2153688" y="239963"/>
                </a:cubicBezTo>
                <a:cubicBezTo>
                  <a:pt x="2155654" y="214011"/>
                  <a:pt x="2158276" y="189113"/>
                  <a:pt x="2160876" y="164497"/>
                </a:cubicBezTo>
                <a:cubicBezTo>
                  <a:pt x="2164342" y="131661"/>
                  <a:pt x="2167618" y="100647"/>
                  <a:pt x="2169217" y="68301"/>
                </a:cubicBezTo>
                <a:lnTo>
                  <a:pt x="2166240" y="68154"/>
                </a:lnTo>
                <a:cubicBezTo>
                  <a:pt x="2164647" y="100419"/>
                  <a:pt x="2161376" y="131391"/>
                  <a:pt x="2157914" y="164185"/>
                </a:cubicBezTo>
                <a:cubicBezTo>
                  <a:pt x="2155307" y="188872"/>
                  <a:pt x="2152677" y="213837"/>
                  <a:pt x="2150707" y="239867"/>
                </a:cubicBezTo>
                <a:cubicBezTo>
                  <a:pt x="2134228" y="239327"/>
                  <a:pt x="2117749" y="238798"/>
                  <a:pt x="2101270" y="238267"/>
                </a:cubicBezTo>
                <a:cubicBezTo>
                  <a:pt x="2098058" y="218173"/>
                  <a:pt x="2095229" y="198685"/>
                  <a:pt x="2092430" y="179383"/>
                </a:cubicBezTo>
                <a:cubicBezTo>
                  <a:pt x="2087164" y="143077"/>
                  <a:pt x="2082191" y="108785"/>
                  <a:pt x="2074988" y="73110"/>
                </a:cubicBezTo>
                <a:lnTo>
                  <a:pt x="2071973" y="73720"/>
                </a:lnTo>
                <a:cubicBezTo>
                  <a:pt x="2079158" y="109311"/>
                  <a:pt x="2084126" y="143562"/>
                  <a:pt x="2089385" y="179824"/>
                </a:cubicBezTo>
                <a:cubicBezTo>
                  <a:pt x="2092160" y="198953"/>
                  <a:pt x="2094962" y="218262"/>
                  <a:pt x="2098139" y="238166"/>
                </a:cubicBezTo>
                <a:cubicBezTo>
                  <a:pt x="2081686" y="237638"/>
                  <a:pt x="2065235" y="237104"/>
                  <a:pt x="2048783" y="236582"/>
                </a:cubicBezTo>
                <a:cubicBezTo>
                  <a:pt x="2044616" y="226547"/>
                  <a:pt x="2040566" y="216735"/>
                  <a:pt x="2036619" y="207161"/>
                </a:cubicBezTo>
                <a:cubicBezTo>
                  <a:pt x="2018359" y="162884"/>
                  <a:pt x="2001112" y="121062"/>
                  <a:pt x="1980668" y="77926"/>
                </a:cubicBezTo>
                <a:lnTo>
                  <a:pt x="1977803" y="79282"/>
                </a:lnTo>
                <a:cubicBezTo>
                  <a:pt x="1998211" y="122348"/>
                  <a:pt x="2015443" y="164132"/>
                  <a:pt x="2033688" y="208370"/>
                </a:cubicBezTo>
                <a:cubicBezTo>
                  <a:pt x="2037464" y="217523"/>
                  <a:pt x="2041332" y="226898"/>
                  <a:pt x="2045305" y="236473"/>
                </a:cubicBezTo>
                <a:cubicBezTo>
                  <a:pt x="2024965" y="235830"/>
                  <a:pt x="2004626" y="235193"/>
                  <a:pt x="1984288" y="234562"/>
                </a:cubicBezTo>
                <a:cubicBezTo>
                  <a:pt x="1976001" y="221238"/>
                  <a:pt x="1968004" y="208030"/>
                  <a:pt x="1960069" y="194918"/>
                </a:cubicBezTo>
                <a:cubicBezTo>
                  <a:pt x="1936420" y="155839"/>
                  <a:pt x="1914080" y="118930"/>
                  <a:pt x="1886285" y="82795"/>
                </a:cubicBezTo>
                <a:lnTo>
                  <a:pt x="1883696" y="84787"/>
                </a:lnTo>
                <a:cubicBezTo>
                  <a:pt x="1911380" y="120777"/>
                  <a:pt x="1933673" y="157612"/>
                  <a:pt x="1957276" y="196612"/>
                </a:cubicBezTo>
                <a:cubicBezTo>
                  <a:pt x="1964851" y="209129"/>
                  <a:pt x="1972480" y="221731"/>
                  <a:pt x="1980365" y="234441"/>
                </a:cubicBezTo>
                <a:cubicBezTo>
                  <a:pt x="1963853" y="233930"/>
                  <a:pt x="1947341" y="233425"/>
                  <a:pt x="1930832" y="232921"/>
                </a:cubicBezTo>
                <a:cubicBezTo>
                  <a:pt x="1922165" y="223484"/>
                  <a:pt x="1913631" y="214103"/>
                  <a:pt x="1905142" y="204774"/>
                </a:cubicBezTo>
                <a:cubicBezTo>
                  <a:pt x="1867910" y="163849"/>
                  <a:pt x="1832743" y="125193"/>
                  <a:pt x="1791882" y="87742"/>
                </a:cubicBezTo>
                <a:lnTo>
                  <a:pt x="1789611" y="90219"/>
                </a:lnTo>
                <a:cubicBezTo>
                  <a:pt x="1830360" y="127567"/>
                  <a:pt x="1865477" y="166171"/>
                  <a:pt x="1902656" y="207036"/>
                </a:cubicBezTo>
                <a:cubicBezTo>
                  <a:pt x="1910423" y="215573"/>
                  <a:pt x="1918229" y="224151"/>
                  <a:pt x="1926139" y="232778"/>
                </a:cubicBezTo>
                <a:cubicBezTo>
                  <a:pt x="1909789" y="232280"/>
                  <a:pt x="1893439" y="231777"/>
                  <a:pt x="1877090" y="231286"/>
                </a:cubicBezTo>
                <a:cubicBezTo>
                  <a:pt x="1870422" y="225917"/>
                  <a:pt x="1863785" y="220562"/>
                  <a:pt x="1857182" y="215230"/>
                </a:cubicBezTo>
                <a:cubicBezTo>
                  <a:pt x="1803977" y="172283"/>
                  <a:pt x="1753724" y="131716"/>
                  <a:pt x="1697485" y="92747"/>
                </a:cubicBezTo>
                <a:lnTo>
                  <a:pt x="1695515" y="95590"/>
                </a:lnTo>
                <a:cubicBezTo>
                  <a:pt x="1751648" y="134487"/>
                  <a:pt x="1801856" y="175015"/>
                  <a:pt x="1855009" y="217920"/>
                </a:cubicBezTo>
                <a:cubicBezTo>
                  <a:pt x="1860440" y="222304"/>
                  <a:pt x="1865896" y="226705"/>
                  <a:pt x="1871366" y="231115"/>
                </a:cubicBezTo>
                <a:cubicBezTo>
                  <a:pt x="1855292" y="230632"/>
                  <a:pt x="1839221" y="230160"/>
                  <a:pt x="1823153" y="229684"/>
                </a:cubicBezTo>
                <a:cubicBezTo>
                  <a:pt x="1821402" y="228587"/>
                  <a:pt x="1819645" y="227488"/>
                  <a:pt x="1817896" y="226393"/>
                </a:cubicBezTo>
                <a:cubicBezTo>
                  <a:pt x="1745747" y="181195"/>
                  <a:pt x="1677595" y="138504"/>
                  <a:pt x="1603107" y="97795"/>
                </a:cubicBezTo>
                <a:lnTo>
                  <a:pt x="1601400" y="100915"/>
                </a:lnTo>
                <a:cubicBezTo>
                  <a:pt x="1675798" y="141574"/>
                  <a:pt x="1743904" y="184236"/>
                  <a:pt x="1816007" y="229406"/>
                </a:cubicBezTo>
                <a:cubicBezTo>
                  <a:pt x="1816044" y="229430"/>
                  <a:pt x="1816081" y="229452"/>
                  <a:pt x="1816119" y="229476"/>
                </a:cubicBezTo>
                <a:cubicBezTo>
                  <a:pt x="1800425" y="229013"/>
                  <a:pt x="1784734" y="228552"/>
                  <a:pt x="1769042" y="228096"/>
                </a:cubicBezTo>
                <a:cubicBezTo>
                  <a:pt x="1681706" y="184161"/>
                  <a:pt x="1598133" y="142484"/>
                  <a:pt x="1508747" y="102874"/>
                </a:cubicBezTo>
                <a:lnTo>
                  <a:pt x="1507269" y="106211"/>
                </a:lnTo>
                <a:cubicBezTo>
                  <a:pt x="1594186" y="144727"/>
                  <a:pt x="1675642" y="185223"/>
                  <a:pt x="1760416" y="227846"/>
                </a:cubicBezTo>
                <a:cubicBezTo>
                  <a:pt x="1745209" y="227405"/>
                  <a:pt x="1730000" y="226962"/>
                  <a:pt x="1714796" y="226527"/>
                </a:cubicBezTo>
                <a:cubicBezTo>
                  <a:pt x="1614305" y="185037"/>
                  <a:pt x="1516856" y="145497"/>
                  <a:pt x="1414406" y="107971"/>
                </a:cubicBezTo>
                <a:lnTo>
                  <a:pt x="1413118" y="111490"/>
                </a:lnTo>
                <a:cubicBezTo>
                  <a:pt x="1512398" y="147855"/>
                  <a:pt x="1606996" y="186118"/>
                  <a:pt x="1704236" y="226222"/>
                </a:cubicBezTo>
                <a:cubicBezTo>
                  <a:pt x="1689648" y="225805"/>
                  <a:pt x="1675065" y="225400"/>
                  <a:pt x="1660479" y="224989"/>
                </a:cubicBezTo>
                <a:cubicBezTo>
                  <a:pt x="1546833" y="185897"/>
                  <a:pt x="1435541" y="148518"/>
                  <a:pt x="1320069" y="113078"/>
                </a:cubicBezTo>
                <a:lnTo>
                  <a:pt x="1318941" y="116751"/>
                </a:lnTo>
                <a:cubicBezTo>
                  <a:pt x="1430413" y="150962"/>
                  <a:pt x="1538009" y="186992"/>
                  <a:pt x="1647583" y="224623"/>
                </a:cubicBezTo>
                <a:cubicBezTo>
                  <a:pt x="1633732" y="224235"/>
                  <a:pt x="1619882" y="223844"/>
                  <a:pt x="1606033" y="223458"/>
                </a:cubicBezTo>
                <a:cubicBezTo>
                  <a:pt x="1479234" y="186730"/>
                  <a:pt x="1354135" y="151532"/>
                  <a:pt x="1225754" y="118199"/>
                </a:cubicBezTo>
                <a:lnTo>
                  <a:pt x="1224764" y="122012"/>
                </a:lnTo>
                <a:cubicBezTo>
                  <a:pt x="1348176" y="154058"/>
                  <a:pt x="1468569" y="187832"/>
                  <a:pt x="1590357" y="223030"/>
                </a:cubicBezTo>
                <a:cubicBezTo>
                  <a:pt x="1577395" y="222672"/>
                  <a:pt x="1564435" y="222315"/>
                  <a:pt x="1551478" y="221959"/>
                </a:cubicBezTo>
                <a:cubicBezTo>
                  <a:pt x="1411409" y="187540"/>
                  <a:pt x="1272549" y="154525"/>
                  <a:pt x="1131449" y="123322"/>
                </a:cubicBezTo>
                <a:lnTo>
                  <a:pt x="1130578" y="127262"/>
                </a:lnTo>
                <a:cubicBezTo>
                  <a:pt x="1265568" y="157114"/>
                  <a:pt x="1398510" y="188622"/>
                  <a:pt x="1532429" y="221435"/>
                </a:cubicBezTo>
                <a:cubicBezTo>
                  <a:pt x="1520602" y="221112"/>
                  <a:pt x="1508783" y="220799"/>
                  <a:pt x="1496957" y="220478"/>
                </a:cubicBezTo>
                <a:cubicBezTo>
                  <a:pt x="1346548" y="188981"/>
                  <a:pt x="1192863" y="157904"/>
                  <a:pt x="1037149" y="128449"/>
                </a:cubicBezTo>
                <a:lnTo>
                  <a:pt x="1036381" y="132510"/>
                </a:lnTo>
                <a:cubicBezTo>
                  <a:pt x="1184364" y="160503"/>
                  <a:pt x="1330508" y="189962"/>
                  <a:pt x="1473764" y="219855"/>
                </a:cubicBezTo>
                <a:cubicBezTo>
                  <a:pt x="1463262" y="219574"/>
                  <a:pt x="1452755" y="219287"/>
                  <a:pt x="1442256" y="219008"/>
                </a:cubicBezTo>
                <a:cubicBezTo>
                  <a:pt x="1263784" y="187046"/>
                  <a:pt x="1101183" y="159259"/>
                  <a:pt x="942858" y="133581"/>
                </a:cubicBezTo>
                <a:lnTo>
                  <a:pt x="942180" y="137754"/>
                </a:lnTo>
                <a:cubicBezTo>
                  <a:pt x="1092330" y="162105"/>
                  <a:pt x="1246331" y="188356"/>
                  <a:pt x="1414070" y="218267"/>
                </a:cubicBezTo>
                <a:cubicBezTo>
                  <a:pt x="1405323" y="218036"/>
                  <a:pt x="1396575" y="217806"/>
                  <a:pt x="1387830" y="217576"/>
                </a:cubicBezTo>
                <a:cubicBezTo>
                  <a:pt x="1202965" y="189269"/>
                  <a:pt x="1025530" y="163332"/>
                  <a:pt x="848572" y="138715"/>
                </a:cubicBezTo>
                <a:lnTo>
                  <a:pt x="847977" y="142998"/>
                </a:lnTo>
                <a:cubicBezTo>
                  <a:pt x="1014058" y="166103"/>
                  <a:pt x="1180564" y="190370"/>
                  <a:pt x="1353233" y="216670"/>
                </a:cubicBezTo>
                <a:cubicBezTo>
                  <a:pt x="1346467" y="216494"/>
                  <a:pt x="1339707" y="216323"/>
                  <a:pt x="1332941" y="216147"/>
                </a:cubicBezTo>
                <a:cubicBezTo>
                  <a:pt x="1140115" y="190932"/>
                  <a:pt x="948139" y="166952"/>
                  <a:pt x="754287" y="143849"/>
                </a:cubicBezTo>
                <a:lnTo>
                  <a:pt x="753765" y="148237"/>
                </a:lnTo>
                <a:cubicBezTo>
                  <a:pt x="933464" y="169652"/>
                  <a:pt x="1111561" y="191836"/>
                  <a:pt x="1290209" y="215046"/>
                </a:cubicBezTo>
                <a:cubicBezTo>
                  <a:pt x="1286156" y="214943"/>
                  <a:pt x="1282102" y="214835"/>
                  <a:pt x="1278049" y="214732"/>
                </a:cubicBezTo>
                <a:cubicBezTo>
                  <a:pt x="1077604" y="192422"/>
                  <a:pt x="872493" y="170605"/>
                  <a:pt x="660009" y="148985"/>
                </a:cubicBezTo>
                <a:lnTo>
                  <a:pt x="659553" y="153478"/>
                </a:lnTo>
                <a:cubicBezTo>
                  <a:pt x="853464" y="173207"/>
                  <a:pt x="1041237" y="193102"/>
                  <a:pt x="1224926" y="213387"/>
                </a:cubicBezTo>
                <a:cubicBezTo>
                  <a:pt x="1224459" y="213376"/>
                  <a:pt x="1223992" y="213363"/>
                  <a:pt x="1223522" y="213352"/>
                </a:cubicBezTo>
                <a:cubicBezTo>
                  <a:pt x="1016598" y="193859"/>
                  <a:pt x="799538" y="174323"/>
                  <a:pt x="565736" y="154123"/>
                </a:cubicBezTo>
                <a:lnTo>
                  <a:pt x="565341" y="158718"/>
                </a:lnTo>
                <a:cubicBezTo>
                  <a:pt x="756312" y="175216"/>
                  <a:pt x="936088" y="191272"/>
                  <a:pt x="1108320" y="207224"/>
                </a:cubicBezTo>
                <a:cubicBezTo>
                  <a:pt x="912270" y="191862"/>
                  <a:pt x="702540" y="176076"/>
                  <a:pt x="471464" y="159262"/>
                </a:cubicBezTo>
                <a:lnTo>
                  <a:pt x="471122" y="163957"/>
                </a:lnTo>
                <a:cubicBezTo>
                  <a:pt x="650966" y="177044"/>
                  <a:pt x="817878" y="189506"/>
                  <a:pt x="975479" y="201632"/>
                </a:cubicBezTo>
                <a:cubicBezTo>
                  <a:pt x="764932" y="188078"/>
                  <a:pt x="563632" y="175695"/>
                  <a:pt x="377193" y="164400"/>
                </a:cubicBezTo>
                <a:lnTo>
                  <a:pt x="376903" y="169196"/>
                </a:lnTo>
                <a:cubicBezTo>
                  <a:pt x="521018" y="177928"/>
                  <a:pt x="674035" y="187312"/>
                  <a:pt x="833308" y="197380"/>
                </a:cubicBezTo>
                <a:cubicBezTo>
                  <a:pt x="641775" y="187433"/>
                  <a:pt x="456993" y="178180"/>
                  <a:pt x="282922" y="169538"/>
                </a:cubicBezTo>
                <a:lnTo>
                  <a:pt x="282678" y="174431"/>
                </a:lnTo>
                <a:cubicBezTo>
                  <a:pt x="411138" y="180809"/>
                  <a:pt x="545454" y="187520"/>
                  <a:pt x="683989" y="194596"/>
                </a:cubicBezTo>
                <a:cubicBezTo>
                  <a:pt x="522611" y="187990"/>
                  <a:pt x="358066" y="181410"/>
                  <a:pt x="188657" y="174677"/>
                </a:cubicBezTo>
                <a:lnTo>
                  <a:pt x="188457" y="179668"/>
                </a:lnTo>
                <a:cubicBezTo>
                  <a:pt x="297685" y="184010"/>
                  <a:pt x="404892" y="188288"/>
                  <a:pt x="510537" y="192551"/>
                </a:cubicBezTo>
                <a:cubicBezTo>
                  <a:pt x="447179" y="190605"/>
                  <a:pt x="384036" y="188677"/>
                  <a:pt x="321178" y="186757"/>
                </a:cubicBezTo>
                <a:cubicBezTo>
                  <a:pt x="245591" y="184449"/>
                  <a:pt x="169995" y="182141"/>
                  <a:pt x="94388" y="179815"/>
                </a:cubicBezTo>
                <a:lnTo>
                  <a:pt x="94232" y="184905"/>
                </a:lnTo>
                <a:cubicBezTo>
                  <a:pt x="169839" y="187233"/>
                  <a:pt x="245435" y="189541"/>
                  <a:pt x="321025" y="191849"/>
                </a:cubicBezTo>
                <a:cubicBezTo>
                  <a:pt x="333971" y="192244"/>
                  <a:pt x="346975" y="192641"/>
                  <a:pt x="359944" y="193038"/>
                </a:cubicBezTo>
                <a:cubicBezTo>
                  <a:pt x="315450" y="192038"/>
                  <a:pt x="271002" y="191039"/>
                  <a:pt x="226648" y="190046"/>
                </a:cubicBezTo>
                <a:cubicBezTo>
                  <a:pt x="151140" y="188352"/>
                  <a:pt x="75631" y="186658"/>
                  <a:pt x="123" y="184953"/>
                </a:cubicBezTo>
                <a:lnTo>
                  <a:pt x="0" y="190140"/>
                </a:lnTo>
                <a:cubicBezTo>
                  <a:pt x="75508" y="191845"/>
                  <a:pt x="151015" y="193541"/>
                  <a:pt x="226525" y="195234"/>
                </a:cubicBezTo>
                <a:cubicBezTo>
                  <a:pt x="480534" y="200932"/>
                  <a:pt x="736950" y="206685"/>
                  <a:pt x="994744" y="212898"/>
                </a:cubicBezTo>
                <a:cubicBezTo>
                  <a:pt x="1006686" y="213289"/>
                  <a:pt x="1018630" y="213679"/>
                  <a:pt x="1030576" y="214072"/>
                </a:cubicBezTo>
                <a:cubicBezTo>
                  <a:pt x="1074700" y="215957"/>
                  <a:pt x="1118669" y="217857"/>
                  <a:pt x="1162516" y="219770"/>
                </a:cubicBezTo>
                <a:cubicBezTo>
                  <a:pt x="1194149" y="221490"/>
                  <a:pt x="1225898" y="223230"/>
                  <a:pt x="1257746" y="224989"/>
                </a:cubicBezTo>
                <a:cubicBezTo>
                  <a:pt x="1288155" y="227030"/>
                  <a:pt x="1318697" y="229094"/>
                  <a:pt x="1349359" y="231183"/>
                </a:cubicBezTo>
                <a:cubicBezTo>
                  <a:pt x="1377189" y="233447"/>
                  <a:pt x="1404785" y="235707"/>
                  <a:pt x="1432171" y="237964"/>
                </a:cubicBezTo>
                <a:cubicBezTo>
                  <a:pt x="1458773" y="240553"/>
                  <a:pt x="1485239" y="243147"/>
                  <a:pt x="1511580" y="245742"/>
                </a:cubicBezTo>
                <a:cubicBezTo>
                  <a:pt x="1536857" y="248658"/>
                  <a:pt x="1562075" y="251585"/>
                  <a:pt x="1587235" y="254520"/>
                </a:cubicBezTo>
                <a:cubicBezTo>
                  <a:pt x="1610963" y="257743"/>
                  <a:pt x="1634724" y="260988"/>
                  <a:pt x="1658518" y="264255"/>
                </a:cubicBezTo>
                <a:cubicBezTo>
                  <a:pt x="1679659" y="267621"/>
                  <a:pt x="1700923" y="271021"/>
                  <a:pt x="1722332" y="274459"/>
                </a:cubicBezTo>
                <a:cubicBezTo>
                  <a:pt x="1742541" y="278215"/>
                  <a:pt x="1762967" y="282022"/>
                  <a:pt x="1783646" y="285888"/>
                </a:cubicBezTo>
                <a:cubicBezTo>
                  <a:pt x="1802077" y="289883"/>
                  <a:pt x="1820441" y="293870"/>
                  <a:pt x="1838739" y="297852"/>
                </a:cubicBezTo>
                <a:cubicBezTo>
                  <a:pt x="1855676" y="302126"/>
                  <a:pt x="1872669" y="306415"/>
                  <a:pt x="1889714" y="310722"/>
                </a:cubicBezTo>
                <a:cubicBezTo>
                  <a:pt x="1905039" y="315228"/>
                  <a:pt x="1920483" y="319763"/>
                  <a:pt x="1936014" y="324320"/>
                </a:cubicBezTo>
                <a:cubicBezTo>
                  <a:pt x="1949825" y="329059"/>
                  <a:pt x="1963715" y="333815"/>
                  <a:pt x="1977724" y="338592"/>
                </a:cubicBezTo>
                <a:cubicBezTo>
                  <a:pt x="1990144" y="343581"/>
                  <a:pt x="2002691" y="348592"/>
                  <a:pt x="2015346" y="353616"/>
                </a:cubicBezTo>
                <a:cubicBezTo>
                  <a:pt x="2024168" y="357780"/>
                  <a:pt x="2033050" y="361953"/>
                  <a:pt x="2042047" y="366144"/>
                </a:cubicBezTo>
                <a:cubicBezTo>
                  <a:pt x="2046165" y="368061"/>
                  <a:pt x="2050049" y="370049"/>
                  <a:pt x="2053831" y="372081"/>
                </a:cubicBezTo>
                <a:cubicBezTo>
                  <a:pt x="2055211" y="372847"/>
                  <a:pt x="2056565" y="373610"/>
                  <a:pt x="2057949" y="374376"/>
                </a:cubicBezTo>
                <a:cubicBezTo>
                  <a:pt x="2074286" y="383419"/>
                  <a:pt x="2086491" y="393632"/>
                  <a:pt x="2100418" y="405401"/>
                </a:cubicBezTo>
                <a:cubicBezTo>
                  <a:pt x="2102996" y="408038"/>
                  <a:pt x="2105585" y="410757"/>
                  <a:pt x="2108262" y="413571"/>
                </a:cubicBezTo>
                <a:cubicBezTo>
                  <a:pt x="2111667" y="417152"/>
                  <a:pt x="2115182" y="420838"/>
                  <a:pt x="2118920" y="424623"/>
                </a:cubicBezTo>
                <a:cubicBezTo>
                  <a:pt x="2123161" y="430338"/>
                  <a:pt x="2127685" y="436284"/>
                  <a:pt x="2132995" y="442486"/>
                </a:cubicBezTo>
                <a:cubicBezTo>
                  <a:pt x="2137227" y="449581"/>
                  <a:pt x="2142269" y="457142"/>
                  <a:pt x="2148872" y="465117"/>
                </a:cubicBezTo>
                <a:cubicBezTo>
                  <a:pt x="2150937" y="469198"/>
                  <a:pt x="2153313" y="473384"/>
                  <a:pt x="2156113" y="477662"/>
                </a:cubicBezTo>
                <a:cubicBezTo>
                  <a:pt x="2158164" y="482965"/>
                  <a:pt x="2160749" y="488428"/>
                  <a:pt x="2164072" y="494027"/>
                </a:cubicBezTo>
                <a:cubicBezTo>
                  <a:pt x="2165845" y="499475"/>
                  <a:pt x="2168206" y="505070"/>
                  <a:pt x="2171365" y="510785"/>
                </a:cubicBezTo>
                <a:cubicBezTo>
                  <a:pt x="2172807" y="515866"/>
                  <a:pt x="2174777" y="521057"/>
                  <a:pt x="2177412" y="526336"/>
                </a:cubicBezTo>
                <a:cubicBezTo>
                  <a:pt x="2178537" y="531101"/>
                  <a:pt x="2180152" y="535954"/>
                  <a:pt x="2182329" y="540871"/>
                </a:cubicBezTo>
                <a:cubicBezTo>
                  <a:pt x="2183452" y="546367"/>
                  <a:pt x="2185207" y="551964"/>
                  <a:pt x="2187686" y="557624"/>
                </a:cubicBezTo>
                <a:cubicBezTo>
                  <a:pt x="2188641" y="562837"/>
                  <a:pt x="2190161" y="568125"/>
                  <a:pt x="2192349" y="573463"/>
                </a:cubicBezTo>
                <a:cubicBezTo>
                  <a:pt x="2193163" y="578654"/>
                  <a:pt x="2194538" y="583911"/>
                  <a:pt x="2196579" y="589213"/>
                </a:cubicBezTo>
                <a:cubicBezTo>
                  <a:pt x="2197281" y="594400"/>
                  <a:pt x="2198553" y="599641"/>
                  <a:pt x="2200484" y="604929"/>
                </a:cubicBezTo>
                <a:cubicBezTo>
                  <a:pt x="2201098" y="610175"/>
                  <a:pt x="2202261" y="615476"/>
                  <a:pt x="2204148" y="620820"/>
                </a:cubicBezTo>
                <a:cubicBezTo>
                  <a:pt x="2204652" y="625833"/>
                  <a:pt x="2205706" y="630880"/>
                  <a:pt x="2207351" y="635948"/>
                </a:cubicBezTo>
                <a:cubicBezTo>
                  <a:pt x="2207768" y="641084"/>
                  <a:pt x="2208755" y="646253"/>
                  <a:pt x="2210401" y="651444"/>
                </a:cubicBezTo>
                <a:cubicBezTo>
                  <a:pt x="2210423" y="651529"/>
                  <a:pt x="2210445" y="651610"/>
                  <a:pt x="2210489" y="651696"/>
                </a:cubicBezTo>
                <a:cubicBezTo>
                  <a:pt x="2210796" y="655832"/>
                  <a:pt x="2211432" y="659987"/>
                  <a:pt x="2212507" y="664158"/>
                </a:cubicBezTo>
                <a:cubicBezTo>
                  <a:pt x="2212770" y="665130"/>
                  <a:pt x="2213034" y="666089"/>
                  <a:pt x="2213341" y="667041"/>
                </a:cubicBezTo>
                <a:cubicBezTo>
                  <a:pt x="2213538" y="670310"/>
                  <a:pt x="2213933" y="673588"/>
                  <a:pt x="2214635" y="676879"/>
                </a:cubicBezTo>
                <a:cubicBezTo>
                  <a:pt x="2215008" y="678671"/>
                  <a:pt x="2215447" y="680422"/>
                  <a:pt x="2215952" y="682146"/>
                </a:cubicBezTo>
                <a:cubicBezTo>
                  <a:pt x="2216105" y="684626"/>
                  <a:pt x="2216346" y="687109"/>
                  <a:pt x="2216741" y="689602"/>
                </a:cubicBezTo>
                <a:cubicBezTo>
                  <a:pt x="2217180" y="692230"/>
                  <a:pt x="2217794" y="694795"/>
                  <a:pt x="2218497" y="697331"/>
                </a:cubicBezTo>
                <a:cubicBezTo>
                  <a:pt x="2218562" y="698996"/>
                  <a:pt x="2218694" y="700666"/>
                  <a:pt x="2218870" y="702338"/>
                </a:cubicBezTo>
                <a:cubicBezTo>
                  <a:pt x="2222468" y="733486"/>
                  <a:pt x="2245790" y="758401"/>
                  <a:pt x="2288221" y="776389"/>
                </a:cubicBezTo>
                <a:cubicBezTo>
                  <a:pt x="2323962" y="791548"/>
                  <a:pt x="2366064" y="799110"/>
                  <a:pt x="2396802" y="804635"/>
                </a:cubicBezTo>
                <a:cubicBezTo>
                  <a:pt x="2401146" y="805418"/>
                  <a:pt x="2405271" y="806155"/>
                  <a:pt x="2409089" y="806868"/>
                </a:cubicBezTo>
                <a:cubicBezTo>
                  <a:pt x="2683930" y="858082"/>
                  <a:pt x="2976015" y="849425"/>
                  <a:pt x="3258491" y="841050"/>
                </a:cubicBezTo>
                <a:cubicBezTo>
                  <a:pt x="3339208" y="838657"/>
                  <a:pt x="3422668" y="836184"/>
                  <a:pt x="3503275" y="835245"/>
                </a:cubicBezTo>
                <a:lnTo>
                  <a:pt x="3514771" y="835111"/>
                </a:lnTo>
                <a:cubicBezTo>
                  <a:pt x="3702401" y="832926"/>
                  <a:pt x="3896394" y="830671"/>
                  <a:pt x="4087052" y="837220"/>
                </a:cubicBezTo>
                <a:cubicBezTo>
                  <a:pt x="4101795" y="837727"/>
                  <a:pt x="4116714" y="838181"/>
                  <a:pt x="4131743" y="838639"/>
                </a:cubicBezTo>
                <a:cubicBezTo>
                  <a:pt x="4265072" y="842707"/>
                  <a:pt x="4402921" y="846915"/>
                  <a:pt x="4526289" y="888017"/>
                </a:cubicBezTo>
                <a:cubicBezTo>
                  <a:pt x="4591648" y="909795"/>
                  <a:pt x="4627080" y="939655"/>
                  <a:pt x="4631578" y="976768"/>
                </a:cubicBezTo>
                <a:cubicBezTo>
                  <a:pt x="4636164" y="1014613"/>
                  <a:pt x="4608892" y="1060601"/>
                  <a:pt x="4550532" y="1113456"/>
                </a:cubicBezTo>
                <a:cubicBezTo>
                  <a:pt x="4500597" y="1158685"/>
                  <a:pt x="4438924" y="1199175"/>
                  <a:pt x="4396887" y="1225699"/>
                </a:cubicBezTo>
                <a:cubicBezTo>
                  <a:pt x="4082993" y="1423700"/>
                  <a:pt x="3735070" y="1579201"/>
                  <a:pt x="3398578" y="1729579"/>
                </a:cubicBezTo>
                <a:cubicBezTo>
                  <a:pt x="3322073" y="1763779"/>
                  <a:pt x="3242936" y="1799144"/>
                  <a:pt x="3165817" y="1834302"/>
                </a:cubicBezTo>
                <a:cubicBezTo>
                  <a:pt x="3086461" y="1870486"/>
                  <a:pt x="3004537" y="1906768"/>
                  <a:pt x="2925312" y="1941856"/>
                </a:cubicBezTo>
                <a:cubicBezTo>
                  <a:pt x="2605473" y="2083518"/>
                  <a:pt x="2274751" y="2229993"/>
                  <a:pt x="1983926" y="2424468"/>
                </a:cubicBezTo>
                <a:cubicBezTo>
                  <a:pt x="1978279" y="2428242"/>
                  <a:pt x="1971624" y="2432542"/>
                  <a:pt x="1964580" y="2437106"/>
                </a:cubicBezTo>
                <a:cubicBezTo>
                  <a:pt x="1903672" y="2476510"/>
                  <a:pt x="1801731" y="2542461"/>
                  <a:pt x="1803133" y="2612405"/>
                </a:cubicBezTo>
                <a:cubicBezTo>
                  <a:pt x="1803648" y="2638163"/>
                  <a:pt x="1815586" y="2657667"/>
                  <a:pt x="1833704" y="2672696"/>
                </a:cubicBezTo>
                <a:cubicBezTo>
                  <a:pt x="1838208" y="2690182"/>
                  <a:pt x="1848447" y="2704443"/>
                  <a:pt x="1862195" y="2716159"/>
                </a:cubicBezTo>
                <a:cubicBezTo>
                  <a:pt x="1866956" y="2733492"/>
                  <a:pt x="1877142" y="2747774"/>
                  <a:pt x="1890701" y="2759688"/>
                </a:cubicBezTo>
                <a:cubicBezTo>
                  <a:pt x="1895708" y="2776889"/>
                  <a:pt x="1905879" y="2791237"/>
                  <a:pt x="1919287" y="2803304"/>
                </a:cubicBezTo>
                <a:cubicBezTo>
                  <a:pt x="1924528" y="2820286"/>
                  <a:pt x="1934616" y="2834612"/>
                  <a:pt x="1947765" y="2846811"/>
                </a:cubicBezTo>
                <a:cubicBezTo>
                  <a:pt x="1952892" y="2862915"/>
                  <a:pt x="1962469" y="2877549"/>
                  <a:pt x="1976589" y="2890822"/>
                </a:cubicBezTo>
                <a:cubicBezTo>
                  <a:pt x="1982322" y="2907629"/>
                  <a:pt x="1992415" y="2922087"/>
                  <a:pt x="2005269" y="2934571"/>
                </a:cubicBezTo>
                <a:cubicBezTo>
                  <a:pt x="2010881" y="2950302"/>
                  <a:pt x="2020474" y="2964914"/>
                  <a:pt x="2033982" y="2978341"/>
                </a:cubicBezTo>
                <a:cubicBezTo>
                  <a:pt x="2039761" y="2994006"/>
                  <a:pt x="2049303" y="3008640"/>
                  <a:pt x="2062603" y="3022177"/>
                </a:cubicBezTo>
                <a:cubicBezTo>
                  <a:pt x="2068860" y="3038741"/>
                  <a:pt x="2078886" y="3053397"/>
                  <a:pt x="2091585" y="3066429"/>
                </a:cubicBezTo>
                <a:cubicBezTo>
                  <a:pt x="2097722" y="3081963"/>
                  <a:pt x="2107290" y="3096641"/>
                  <a:pt x="2120261" y="3110331"/>
                </a:cubicBezTo>
                <a:cubicBezTo>
                  <a:pt x="2126849" y="3126676"/>
                  <a:pt x="2136777" y="3141288"/>
                  <a:pt x="2149004" y="3154408"/>
                </a:cubicBezTo>
                <a:cubicBezTo>
                  <a:pt x="2155860" y="3171149"/>
                  <a:pt x="2166034" y="3186155"/>
                  <a:pt x="2178472" y="3199605"/>
                </a:cubicBezTo>
                <a:cubicBezTo>
                  <a:pt x="2185051" y="3214831"/>
                  <a:pt x="2194538" y="3229333"/>
                  <a:pt x="2206890" y="3243090"/>
                </a:cubicBezTo>
                <a:cubicBezTo>
                  <a:pt x="2213692" y="3258886"/>
                  <a:pt x="2223499" y="3273915"/>
                  <a:pt x="2236334" y="3288220"/>
                </a:cubicBezTo>
                <a:cubicBezTo>
                  <a:pt x="2243245" y="3303666"/>
                  <a:pt x="2252898" y="3318453"/>
                  <a:pt x="2265272" y="3332538"/>
                </a:cubicBezTo>
                <a:cubicBezTo>
                  <a:pt x="2272271" y="3347853"/>
                  <a:pt x="2281881" y="3362574"/>
                  <a:pt x="2294036" y="3376660"/>
                </a:cubicBezTo>
                <a:cubicBezTo>
                  <a:pt x="2301232" y="3392346"/>
                  <a:pt x="2311017" y="3407397"/>
                  <a:pt x="2323347" y="3421834"/>
                </a:cubicBezTo>
                <a:cubicBezTo>
                  <a:pt x="2330741" y="3437674"/>
                  <a:pt x="2340614" y="3452901"/>
                  <a:pt x="2353010" y="3467491"/>
                </a:cubicBezTo>
                <a:cubicBezTo>
                  <a:pt x="2360426" y="3482849"/>
                  <a:pt x="2370145" y="3497680"/>
                  <a:pt x="2382080" y="3511941"/>
                </a:cubicBezTo>
                <a:cubicBezTo>
                  <a:pt x="2389869" y="3527891"/>
                  <a:pt x="2399698" y="3542701"/>
                  <a:pt x="2411041" y="3556435"/>
                </a:cubicBezTo>
                <a:cubicBezTo>
                  <a:pt x="2419005" y="3572693"/>
                  <a:pt x="2428988" y="3587809"/>
                  <a:pt x="2440440" y="3601807"/>
                </a:cubicBezTo>
                <a:cubicBezTo>
                  <a:pt x="2448492" y="3618042"/>
                  <a:pt x="2458475" y="3633159"/>
                  <a:pt x="2469840" y="3647178"/>
                </a:cubicBezTo>
                <a:cubicBezTo>
                  <a:pt x="2478023" y="3663546"/>
                  <a:pt x="2488072" y="3678728"/>
                  <a:pt x="2499415" y="3692857"/>
                </a:cubicBezTo>
                <a:cubicBezTo>
                  <a:pt x="2507686" y="3709115"/>
                  <a:pt x="2517691" y="3724275"/>
                  <a:pt x="2528924" y="3738361"/>
                </a:cubicBezTo>
                <a:cubicBezTo>
                  <a:pt x="2536998" y="3754113"/>
                  <a:pt x="2546915" y="3769384"/>
                  <a:pt x="2558565" y="3784127"/>
                </a:cubicBezTo>
                <a:cubicBezTo>
                  <a:pt x="2566749" y="3799924"/>
                  <a:pt x="2576643" y="3815238"/>
                  <a:pt x="2588250" y="3830025"/>
                </a:cubicBezTo>
                <a:cubicBezTo>
                  <a:pt x="2596477" y="3845756"/>
                  <a:pt x="2606350" y="3861005"/>
                  <a:pt x="2617825" y="3875726"/>
                </a:cubicBezTo>
                <a:cubicBezTo>
                  <a:pt x="2626118" y="3891457"/>
                  <a:pt x="2635991" y="3906727"/>
                  <a:pt x="2647378" y="3921471"/>
                </a:cubicBezTo>
                <a:cubicBezTo>
                  <a:pt x="2655715" y="3937158"/>
                  <a:pt x="2665566" y="3952362"/>
                  <a:pt x="2676843" y="3967062"/>
                </a:cubicBezTo>
                <a:cubicBezTo>
                  <a:pt x="2685246" y="3982837"/>
                  <a:pt x="2695097" y="3998129"/>
                  <a:pt x="2706374" y="4012917"/>
                </a:cubicBezTo>
                <a:cubicBezTo>
                  <a:pt x="2714952" y="4029020"/>
                  <a:pt x="2725001" y="4044664"/>
                  <a:pt x="2736476" y="4059758"/>
                </a:cubicBezTo>
                <a:cubicBezTo>
                  <a:pt x="2744944" y="4075445"/>
                  <a:pt x="2754707" y="4090693"/>
                  <a:pt x="2765787" y="4105415"/>
                </a:cubicBezTo>
                <a:cubicBezTo>
                  <a:pt x="2765941" y="4105613"/>
                  <a:pt x="2766116" y="4105810"/>
                  <a:pt x="2766270" y="4106029"/>
                </a:cubicBezTo>
                <a:cubicBezTo>
                  <a:pt x="2774322" y="4120861"/>
                  <a:pt x="2783471" y="4135275"/>
                  <a:pt x="2793761" y="4149229"/>
                </a:cubicBezTo>
                <a:cubicBezTo>
                  <a:pt x="2794375" y="4150063"/>
                  <a:pt x="2795033" y="4150896"/>
                  <a:pt x="2795669" y="4151730"/>
                </a:cubicBezTo>
                <a:cubicBezTo>
                  <a:pt x="2804533" y="4168119"/>
                  <a:pt x="2814757" y="4183960"/>
                  <a:pt x="2826275" y="4199274"/>
                </a:cubicBezTo>
                <a:cubicBezTo>
                  <a:pt x="2835051" y="4215246"/>
                  <a:pt x="2845056" y="4230736"/>
                  <a:pt x="2856267" y="4245721"/>
                </a:cubicBezTo>
                <a:cubicBezTo>
                  <a:pt x="2891832" y="4310092"/>
                  <a:pt x="2946221" y="4366434"/>
                  <a:pt x="3019062" y="4414175"/>
                </a:cubicBezTo>
                <a:cubicBezTo>
                  <a:pt x="3087997" y="4459372"/>
                  <a:pt x="3169021" y="4493619"/>
                  <a:pt x="3259874" y="4515977"/>
                </a:cubicBezTo>
                <a:cubicBezTo>
                  <a:pt x="3339933" y="4535679"/>
                  <a:pt x="3430347" y="4546780"/>
                  <a:pt x="3528637" y="4548996"/>
                </a:cubicBezTo>
                <a:cubicBezTo>
                  <a:pt x="3714117" y="4553165"/>
                  <a:pt x="3901572" y="4526113"/>
                  <a:pt x="4060482" y="4499104"/>
                </a:cubicBezTo>
                <a:cubicBezTo>
                  <a:pt x="4304476" y="4457660"/>
                  <a:pt x="4557158" y="4393683"/>
                  <a:pt x="4832986" y="4303532"/>
                </a:cubicBezTo>
                <a:cubicBezTo>
                  <a:pt x="4920351" y="4274989"/>
                  <a:pt x="5009800" y="4243900"/>
                  <a:pt x="5103352" y="4209542"/>
                </a:cubicBezTo>
                <a:cubicBezTo>
                  <a:pt x="5117854" y="4219152"/>
                  <a:pt x="5134506" y="4227555"/>
                  <a:pt x="5153331" y="4234619"/>
                </a:cubicBezTo>
                <a:cubicBezTo>
                  <a:pt x="5194293" y="4249977"/>
                  <a:pt x="5246597" y="4259653"/>
                  <a:pt x="5308797" y="4263338"/>
                </a:cubicBezTo>
                <a:cubicBezTo>
                  <a:pt x="5422467" y="4270118"/>
                  <a:pt x="5547481" y="4256318"/>
                  <a:pt x="5638751" y="4246247"/>
                </a:cubicBezTo>
                <a:cubicBezTo>
                  <a:pt x="5667975" y="4243022"/>
                  <a:pt x="5693184" y="4240236"/>
                  <a:pt x="5713281" y="4238656"/>
                </a:cubicBezTo>
                <a:cubicBezTo>
                  <a:pt x="5993936" y="4216672"/>
                  <a:pt x="6283586" y="4179001"/>
                  <a:pt x="6563693" y="4142581"/>
                </a:cubicBezTo>
                <a:cubicBezTo>
                  <a:pt x="7227068" y="4056292"/>
                  <a:pt x="7912382" y="3967194"/>
                  <a:pt x="8574111" y="4068688"/>
                </a:cubicBezTo>
                <a:cubicBezTo>
                  <a:pt x="8561606" y="4084726"/>
                  <a:pt x="8549736" y="4099711"/>
                  <a:pt x="8538613" y="4113511"/>
                </a:cubicBezTo>
                <a:cubicBezTo>
                  <a:pt x="8393831" y="4292892"/>
                  <a:pt x="8244311" y="4473435"/>
                  <a:pt x="8099705" y="4648033"/>
                </a:cubicBezTo>
                <a:cubicBezTo>
                  <a:pt x="7893119" y="4897511"/>
                  <a:pt x="7679490" y="5155459"/>
                  <a:pt x="7475998" y="5414503"/>
                </a:cubicBezTo>
                <a:cubicBezTo>
                  <a:pt x="7308794" y="5627363"/>
                  <a:pt x="7160239" y="5820742"/>
                  <a:pt x="7035357" y="6032001"/>
                </a:cubicBezTo>
                <a:lnTo>
                  <a:pt x="7029433" y="6042027"/>
                </a:lnTo>
                <a:cubicBezTo>
                  <a:pt x="6967343" y="6146944"/>
                  <a:pt x="6890071" y="6277530"/>
                  <a:pt x="6888118" y="6403641"/>
                </a:cubicBezTo>
                <a:cubicBezTo>
                  <a:pt x="6887109" y="6468276"/>
                  <a:pt x="6907645" y="6519396"/>
                  <a:pt x="6949155" y="6555575"/>
                </a:cubicBezTo>
                <a:cubicBezTo>
                  <a:pt x="7000648" y="6600464"/>
                  <a:pt x="7085862" y="6623369"/>
                  <a:pt x="7202451" y="6623610"/>
                </a:cubicBezTo>
                <a:cubicBezTo>
                  <a:pt x="7203110" y="6623610"/>
                  <a:pt x="7203767" y="6623610"/>
                  <a:pt x="7204426" y="6623610"/>
                </a:cubicBezTo>
                <a:cubicBezTo>
                  <a:pt x="7301378" y="6623610"/>
                  <a:pt x="7401336" y="6608274"/>
                  <a:pt x="7467617" y="6598116"/>
                </a:cubicBezTo>
                <a:lnTo>
                  <a:pt x="7473123" y="6597282"/>
                </a:lnTo>
                <a:cubicBezTo>
                  <a:pt x="7593969" y="6578765"/>
                  <a:pt x="7714484" y="6555487"/>
                  <a:pt x="7834539" y="6528457"/>
                </a:cubicBezTo>
                <a:cubicBezTo>
                  <a:pt x="7854790" y="6524332"/>
                  <a:pt x="7875041" y="6520076"/>
                  <a:pt x="7895269" y="6515710"/>
                </a:cubicBezTo>
                <a:cubicBezTo>
                  <a:pt x="7929759" y="6509062"/>
                  <a:pt x="7964226" y="6502064"/>
                  <a:pt x="7998650" y="6494735"/>
                </a:cubicBezTo>
                <a:cubicBezTo>
                  <a:pt x="8028115" y="6489141"/>
                  <a:pt x="8057581" y="6483261"/>
                  <a:pt x="8087002" y="6477162"/>
                </a:cubicBezTo>
                <a:cubicBezTo>
                  <a:pt x="8116423" y="6471721"/>
                  <a:pt x="8145845" y="6466038"/>
                  <a:pt x="8175222" y="6460114"/>
                </a:cubicBezTo>
                <a:cubicBezTo>
                  <a:pt x="8204490" y="6454893"/>
                  <a:pt x="8233736" y="6449408"/>
                  <a:pt x="8262982" y="6443681"/>
                </a:cubicBezTo>
                <a:cubicBezTo>
                  <a:pt x="8292030" y="6438679"/>
                  <a:pt x="8321078" y="6433436"/>
                  <a:pt x="8350105" y="6427951"/>
                </a:cubicBezTo>
                <a:cubicBezTo>
                  <a:pt x="8378781" y="6423211"/>
                  <a:pt x="8407456" y="6418209"/>
                  <a:pt x="8436109" y="6412987"/>
                </a:cubicBezTo>
                <a:cubicBezTo>
                  <a:pt x="8464807" y="6408446"/>
                  <a:pt x="8493504" y="6403641"/>
                  <a:pt x="8522180" y="6398617"/>
                </a:cubicBezTo>
                <a:cubicBezTo>
                  <a:pt x="8548068" y="6394711"/>
                  <a:pt x="8573957" y="6390609"/>
                  <a:pt x="8599847" y="6386309"/>
                </a:cubicBezTo>
                <a:cubicBezTo>
                  <a:pt x="8631265" y="6381921"/>
                  <a:pt x="8662683" y="6377203"/>
                  <a:pt x="8694100" y="6372201"/>
                </a:cubicBezTo>
                <a:cubicBezTo>
                  <a:pt x="8722271" y="6368449"/>
                  <a:pt x="8750442" y="6364457"/>
                  <a:pt x="8778613" y="6360222"/>
                </a:cubicBezTo>
                <a:cubicBezTo>
                  <a:pt x="8806630" y="6356756"/>
                  <a:pt x="8834647" y="6353047"/>
                  <a:pt x="8862687" y="6349077"/>
                </a:cubicBezTo>
                <a:cubicBezTo>
                  <a:pt x="8890484" y="6345917"/>
                  <a:pt x="8918283" y="6342495"/>
                  <a:pt x="8946124" y="6338852"/>
                </a:cubicBezTo>
                <a:cubicBezTo>
                  <a:pt x="8972035" y="6336176"/>
                  <a:pt x="8997968" y="6333302"/>
                  <a:pt x="9023923" y="6330186"/>
                </a:cubicBezTo>
                <a:cubicBezTo>
                  <a:pt x="9052533" y="6327619"/>
                  <a:pt x="9081581" y="6324723"/>
                  <a:pt x="9111134" y="6321498"/>
                </a:cubicBezTo>
                <a:cubicBezTo>
                  <a:pt x="9137133" y="6319436"/>
                  <a:pt x="9163505" y="6317132"/>
                  <a:pt x="9190293" y="6314565"/>
                </a:cubicBezTo>
                <a:cubicBezTo>
                  <a:pt x="9190930" y="6314499"/>
                  <a:pt x="9191588" y="6314434"/>
                  <a:pt x="9192224" y="6314368"/>
                </a:cubicBezTo>
                <a:cubicBezTo>
                  <a:pt x="9208986" y="6313249"/>
                  <a:pt x="9225902" y="6312064"/>
                  <a:pt x="9242993" y="6310747"/>
                </a:cubicBezTo>
                <a:cubicBezTo>
                  <a:pt x="9252515" y="6310002"/>
                  <a:pt x="9262080" y="6309190"/>
                  <a:pt x="9271647" y="6308400"/>
                </a:cubicBezTo>
                <a:cubicBezTo>
                  <a:pt x="9279742" y="6307983"/>
                  <a:pt x="9287860" y="6307544"/>
                  <a:pt x="9296043" y="6307083"/>
                </a:cubicBezTo>
                <a:cubicBezTo>
                  <a:pt x="9314298" y="6306030"/>
                  <a:pt x="9332595" y="6304846"/>
                  <a:pt x="9350959" y="6303573"/>
                </a:cubicBezTo>
                <a:cubicBezTo>
                  <a:pt x="9377595" y="6302608"/>
                  <a:pt x="9404361" y="6301357"/>
                  <a:pt x="9431237" y="6299931"/>
                </a:cubicBezTo>
                <a:cubicBezTo>
                  <a:pt x="9456951" y="6299405"/>
                  <a:pt x="9482774" y="6298659"/>
                  <a:pt x="9508685" y="6297693"/>
                </a:cubicBezTo>
                <a:cubicBezTo>
                  <a:pt x="9534750" y="6297627"/>
                  <a:pt x="9560946" y="6297320"/>
                  <a:pt x="9587230" y="6296816"/>
                </a:cubicBezTo>
                <a:cubicBezTo>
                  <a:pt x="9610947" y="6297232"/>
                  <a:pt x="9634686" y="6297452"/>
                  <a:pt x="9658469" y="6297496"/>
                </a:cubicBezTo>
                <a:cubicBezTo>
                  <a:pt x="9684511" y="6298505"/>
                  <a:pt x="9710663" y="6299273"/>
                  <a:pt x="9737035" y="6299865"/>
                </a:cubicBezTo>
                <a:cubicBezTo>
                  <a:pt x="9761038" y="6301314"/>
                  <a:pt x="9785150" y="6302564"/>
                  <a:pt x="9809371" y="6303661"/>
                </a:cubicBezTo>
                <a:cubicBezTo>
                  <a:pt x="9832276" y="6305592"/>
                  <a:pt x="9855336" y="6307369"/>
                  <a:pt x="9878570" y="6308992"/>
                </a:cubicBezTo>
                <a:cubicBezTo>
                  <a:pt x="9901892" y="6311603"/>
                  <a:pt x="9925324" y="6314038"/>
                  <a:pt x="9948865" y="6316342"/>
                </a:cubicBezTo>
                <a:cubicBezTo>
                  <a:pt x="9972187" y="6319611"/>
                  <a:pt x="9995509" y="6322705"/>
                  <a:pt x="10018853" y="6325645"/>
                </a:cubicBezTo>
                <a:cubicBezTo>
                  <a:pt x="10041078" y="6329462"/>
                  <a:pt x="10063172" y="6333060"/>
                  <a:pt x="10085046" y="6336505"/>
                </a:cubicBezTo>
                <a:cubicBezTo>
                  <a:pt x="10106613" y="6340915"/>
                  <a:pt x="10127873" y="6345105"/>
                  <a:pt x="10148738" y="6349077"/>
                </a:cubicBezTo>
                <a:cubicBezTo>
                  <a:pt x="10168286" y="6353794"/>
                  <a:pt x="10188404" y="6358467"/>
                  <a:pt x="10209117" y="6363162"/>
                </a:cubicBezTo>
                <a:cubicBezTo>
                  <a:pt x="10230332" y="6369086"/>
                  <a:pt x="10251416" y="6374768"/>
                  <a:pt x="10272347" y="6380275"/>
                </a:cubicBezTo>
                <a:cubicBezTo>
                  <a:pt x="10291105" y="6386287"/>
                  <a:pt x="10310346" y="6392298"/>
                  <a:pt x="10330071" y="6398288"/>
                </a:cubicBezTo>
                <a:cubicBezTo>
                  <a:pt x="10348347" y="6404980"/>
                  <a:pt x="10367017" y="6411627"/>
                  <a:pt x="10386062" y="6418231"/>
                </a:cubicBezTo>
                <a:cubicBezTo>
                  <a:pt x="10403942" y="6425625"/>
                  <a:pt x="10422108" y="6432931"/>
                  <a:pt x="10440604" y="6440193"/>
                </a:cubicBezTo>
                <a:cubicBezTo>
                  <a:pt x="10450082" y="6444603"/>
                  <a:pt x="10459648" y="6448991"/>
                  <a:pt x="10469345" y="6453357"/>
                </a:cubicBezTo>
                <a:cubicBezTo>
                  <a:pt x="10476432" y="6456538"/>
                  <a:pt x="10483540" y="6459676"/>
                  <a:pt x="10490670" y="6462791"/>
                </a:cubicBezTo>
                <a:cubicBezTo>
                  <a:pt x="10788504" y="6617006"/>
                  <a:pt x="11127191" y="6720322"/>
                  <a:pt x="11447228" y="6817932"/>
                </a:cubicBezTo>
                <a:cubicBezTo>
                  <a:pt x="11470550" y="6825041"/>
                  <a:pt x="11493763" y="6832127"/>
                  <a:pt x="11516844" y="6839192"/>
                </a:cubicBezTo>
                <a:lnTo>
                  <a:pt x="11517348" y="6837546"/>
                </a:lnTo>
                <a:cubicBezTo>
                  <a:pt x="11494267" y="6830482"/>
                  <a:pt x="11471055" y="6823395"/>
                  <a:pt x="11447733" y="6816287"/>
                </a:cubicBezTo>
                <a:cubicBezTo>
                  <a:pt x="11136559" y="6721375"/>
                  <a:pt x="10807746" y="6621066"/>
                  <a:pt x="10516033" y="6473805"/>
                </a:cubicBezTo>
                <a:cubicBezTo>
                  <a:pt x="10819703" y="6603952"/>
                  <a:pt x="11153651" y="6689803"/>
                  <a:pt x="11477132" y="6772911"/>
                </a:cubicBezTo>
                <a:cubicBezTo>
                  <a:pt x="11496681" y="6777936"/>
                  <a:pt x="11516186" y="6782960"/>
                  <a:pt x="11535602" y="6787962"/>
                </a:cubicBezTo>
                <a:lnTo>
                  <a:pt x="11536062" y="6786185"/>
                </a:lnTo>
                <a:cubicBezTo>
                  <a:pt x="11516647" y="6781183"/>
                  <a:pt x="11497142" y="6776180"/>
                  <a:pt x="11477571" y="6771156"/>
                </a:cubicBezTo>
                <a:cubicBezTo>
                  <a:pt x="11144699" y="6685613"/>
                  <a:pt x="10800747" y="6597195"/>
                  <a:pt x="10490188" y="6460597"/>
                </a:cubicBezTo>
                <a:cubicBezTo>
                  <a:pt x="10486897" y="6458885"/>
                  <a:pt x="10483628" y="6457153"/>
                  <a:pt x="10480337" y="6455441"/>
                </a:cubicBezTo>
                <a:cubicBezTo>
                  <a:pt x="10801976" y="6576703"/>
                  <a:pt x="11154660" y="6651715"/>
                  <a:pt x="11496176" y="6724336"/>
                </a:cubicBezTo>
                <a:cubicBezTo>
                  <a:pt x="11515637" y="6728461"/>
                  <a:pt x="11535032" y="6732586"/>
                  <a:pt x="11554361" y="6736711"/>
                </a:cubicBezTo>
                <a:lnTo>
                  <a:pt x="11554778" y="6734824"/>
                </a:lnTo>
                <a:cubicBezTo>
                  <a:pt x="11535449" y="6730699"/>
                  <a:pt x="11516054" y="6726574"/>
                  <a:pt x="11496593" y="6722450"/>
                </a:cubicBezTo>
                <a:cubicBezTo>
                  <a:pt x="11149964" y="6648753"/>
                  <a:pt x="10791862" y="6572578"/>
                  <a:pt x="10466471" y="6448113"/>
                </a:cubicBezTo>
                <a:cubicBezTo>
                  <a:pt x="10461688" y="6445590"/>
                  <a:pt x="10456950" y="6443045"/>
                  <a:pt x="10452210" y="6440478"/>
                </a:cubicBezTo>
                <a:cubicBezTo>
                  <a:pt x="10791730" y="6551077"/>
                  <a:pt x="11162119" y="6614790"/>
                  <a:pt x="11520748" y="6676442"/>
                </a:cubicBezTo>
                <a:cubicBezTo>
                  <a:pt x="11538256" y="6679447"/>
                  <a:pt x="11555722" y="6682453"/>
                  <a:pt x="11573119" y="6685459"/>
                </a:cubicBezTo>
                <a:lnTo>
                  <a:pt x="11573471" y="6683462"/>
                </a:lnTo>
                <a:cubicBezTo>
                  <a:pt x="11556050" y="6680478"/>
                  <a:pt x="11538608" y="6677473"/>
                  <a:pt x="11521100" y="6674445"/>
                </a:cubicBezTo>
                <a:cubicBezTo>
                  <a:pt x="11158807" y="6612158"/>
                  <a:pt x="10784556" y="6547786"/>
                  <a:pt x="10442293" y="6435103"/>
                </a:cubicBezTo>
                <a:cubicBezTo>
                  <a:pt x="10436940" y="6432185"/>
                  <a:pt x="10431608" y="6429267"/>
                  <a:pt x="10426299" y="6426305"/>
                </a:cubicBezTo>
                <a:cubicBezTo>
                  <a:pt x="10783174" y="6525473"/>
                  <a:pt x="11170369" y="6577537"/>
                  <a:pt x="11545278" y="6627932"/>
                </a:cubicBezTo>
                <a:lnTo>
                  <a:pt x="11591900" y="6634208"/>
                </a:lnTo>
                <a:lnTo>
                  <a:pt x="11592185" y="6632101"/>
                </a:lnTo>
                <a:lnTo>
                  <a:pt x="11545541" y="6625848"/>
                </a:lnTo>
                <a:cubicBezTo>
                  <a:pt x="11167802" y="6575058"/>
                  <a:pt x="10777578" y="6522599"/>
                  <a:pt x="10418576" y="6421961"/>
                </a:cubicBezTo>
                <a:cubicBezTo>
                  <a:pt x="10412894" y="6418780"/>
                  <a:pt x="10407233" y="6415598"/>
                  <a:pt x="10401617" y="6412373"/>
                </a:cubicBezTo>
                <a:cubicBezTo>
                  <a:pt x="10775516" y="6499694"/>
                  <a:pt x="11179013" y="6539932"/>
                  <a:pt x="11569719" y="6578875"/>
                </a:cubicBezTo>
                <a:lnTo>
                  <a:pt x="11610658" y="6582956"/>
                </a:lnTo>
                <a:lnTo>
                  <a:pt x="11610878" y="6580762"/>
                </a:lnTo>
                <a:lnTo>
                  <a:pt x="11569960" y="6576681"/>
                </a:lnTo>
                <a:cubicBezTo>
                  <a:pt x="11176797" y="6537496"/>
                  <a:pt x="10770711" y="6497017"/>
                  <a:pt x="10394947" y="6408555"/>
                </a:cubicBezTo>
                <a:cubicBezTo>
                  <a:pt x="10389111" y="6405199"/>
                  <a:pt x="10383319" y="6401820"/>
                  <a:pt x="10377527" y="6398420"/>
                </a:cubicBezTo>
                <a:cubicBezTo>
                  <a:pt x="10768298" y="6473630"/>
                  <a:pt x="11187854" y="6501932"/>
                  <a:pt x="11594138" y="6529335"/>
                </a:cubicBezTo>
                <a:lnTo>
                  <a:pt x="11629417" y="6531704"/>
                </a:lnTo>
                <a:lnTo>
                  <a:pt x="11629571" y="6529401"/>
                </a:lnTo>
                <a:lnTo>
                  <a:pt x="11594314" y="6527031"/>
                </a:lnTo>
                <a:cubicBezTo>
                  <a:pt x="11185903" y="6499496"/>
                  <a:pt x="10764086" y="6471062"/>
                  <a:pt x="10371669" y="6394953"/>
                </a:cubicBezTo>
                <a:cubicBezTo>
                  <a:pt x="10365767" y="6391464"/>
                  <a:pt x="10359887" y="6387954"/>
                  <a:pt x="10354007" y="6384400"/>
                </a:cubicBezTo>
                <a:cubicBezTo>
                  <a:pt x="10761366" y="6447258"/>
                  <a:pt x="11196630" y="6463559"/>
                  <a:pt x="11618140" y="6479334"/>
                </a:cubicBezTo>
                <a:lnTo>
                  <a:pt x="11648198" y="6480453"/>
                </a:lnTo>
                <a:lnTo>
                  <a:pt x="11648286" y="6478061"/>
                </a:lnTo>
                <a:lnTo>
                  <a:pt x="11618228" y="6476921"/>
                </a:lnTo>
                <a:cubicBezTo>
                  <a:pt x="11194788" y="6461101"/>
                  <a:pt x="10757504" y="6444734"/>
                  <a:pt x="10348632" y="6381153"/>
                </a:cubicBezTo>
                <a:cubicBezTo>
                  <a:pt x="10342686" y="6377533"/>
                  <a:pt x="10336806" y="6373890"/>
                  <a:pt x="10330904" y="6370249"/>
                </a:cubicBezTo>
                <a:cubicBezTo>
                  <a:pt x="10754673" y="6420600"/>
                  <a:pt x="11205385" y="6424879"/>
                  <a:pt x="11641901" y="6428960"/>
                </a:cubicBezTo>
                <a:lnTo>
                  <a:pt x="11666956" y="6429201"/>
                </a:lnTo>
                <a:lnTo>
                  <a:pt x="11667000" y="6426700"/>
                </a:lnTo>
                <a:lnTo>
                  <a:pt x="11641945" y="6426459"/>
                </a:lnTo>
                <a:cubicBezTo>
                  <a:pt x="11203673" y="6422356"/>
                  <a:pt x="10751119" y="6418078"/>
                  <a:pt x="10325968" y="6367133"/>
                </a:cubicBezTo>
                <a:cubicBezTo>
                  <a:pt x="10320022" y="6363425"/>
                  <a:pt x="10314121" y="6359695"/>
                  <a:pt x="10308219" y="6355922"/>
                </a:cubicBezTo>
                <a:cubicBezTo>
                  <a:pt x="10566802" y="6378103"/>
                  <a:pt x="10834316" y="6384575"/>
                  <a:pt x="11102619" y="6384575"/>
                </a:cubicBezTo>
                <a:cubicBezTo>
                  <a:pt x="11290753" y="6384575"/>
                  <a:pt x="11479326" y="6381416"/>
                  <a:pt x="11665333" y="6378300"/>
                </a:cubicBezTo>
                <a:lnTo>
                  <a:pt x="11685737" y="6377949"/>
                </a:lnTo>
                <a:lnTo>
                  <a:pt x="11685693" y="6375361"/>
                </a:lnTo>
                <a:lnTo>
                  <a:pt x="11665289" y="6375690"/>
                </a:lnTo>
                <a:cubicBezTo>
                  <a:pt x="11212405" y="6383303"/>
                  <a:pt x="10744779" y="6391135"/>
                  <a:pt x="10303523" y="6352916"/>
                </a:cubicBezTo>
                <a:cubicBezTo>
                  <a:pt x="10297622" y="6349121"/>
                  <a:pt x="10291785" y="6345303"/>
                  <a:pt x="10285950" y="6341442"/>
                </a:cubicBezTo>
                <a:cubicBezTo>
                  <a:pt x="10439090" y="6349866"/>
                  <a:pt x="10595017" y="6353201"/>
                  <a:pt x="10752282" y="6353201"/>
                </a:cubicBezTo>
                <a:cubicBezTo>
                  <a:pt x="11063127" y="6353201"/>
                  <a:pt x="11379105" y="6340147"/>
                  <a:pt x="11688370" y="6327356"/>
                </a:cubicBezTo>
                <a:lnTo>
                  <a:pt x="11704495" y="6326698"/>
                </a:lnTo>
                <a:lnTo>
                  <a:pt x="11704386" y="6323999"/>
                </a:lnTo>
                <a:lnTo>
                  <a:pt x="11688260" y="6324657"/>
                </a:lnTo>
                <a:cubicBezTo>
                  <a:pt x="11221006" y="6343987"/>
                  <a:pt x="10738570" y="6363908"/>
                  <a:pt x="10281452" y="6338480"/>
                </a:cubicBezTo>
                <a:cubicBezTo>
                  <a:pt x="10275594" y="6334596"/>
                  <a:pt x="10269758" y="6330691"/>
                  <a:pt x="10263944" y="6326742"/>
                </a:cubicBezTo>
                <a:cubicBezTo>
                  <a:pt x="10334964" y="6328607"/>
                  <a:pt x="10406532" y="6329462"/>
                  <a:pt x="10478494" y="6329462"/>
                </a:cubicBezTo>
                <a:cubicBezTo>
                  <a:pt x="10884361" y="6329462"/>
                  <a:pt x="11303215" y="6302476"/>
                  <a:pt x="11710859" y="6276236"/>
                </a:cubicBezTo>
                <a:lnTo>
                  <a:pt x="11723254" y="6275424"/>
                </a:lnTo>
                <a:lnTo>
                  <a:pt x="11723079" y="6272660"/>
                </a:lnTo>
                <a:lnTo>
                  <a:pt x="11710683" y="6273449"/>
                </a:lnTo>
                <a:cubicBezTo>
                  <a:pt x="11229299" y="6304451"/>
                  <a:pt x="10732339" y="6336417"/>
                  <a:pt x="10259622" y="6323824"/>
                </a:cubicBezTo>
                <a:cubicBezTo>
                  <a:pt x="10253807" y="6319853"/>
                  <a:pt x="10248037" y="6315859"/>
                  <a:pt x="10242289" y="6311844"/>
                </a:cubicBezTo>
                <a:cubicBezTo>
                  <a:pt x="10729223" y="6311340"/>
                  <a:pt x="11239063" y="6267460"/>
                  <a:pt x="11732952" y="6224963"/>
                </a:cubicBezTo>
                <a:lnTo>
                  <a:pt x="11742035" y="6224173"/>
                </a:lnTo>
                <a:lnTo>
                  <a:pt x="11741793" y="6221299"/>
                </a:lnTo>
                <a:lnTo>
                  <a:pt x="11732711" y="6222088"/>
                </a:lnTo>
                <a:cubicBezTo>
                  <a:pt x="11237461" y="6264717"/>
                  <a:pt x="10726218" y="6308685"/>
                  <a:pt x="10238187" y="6308949"/>
                </a:cubicBezTo>
                <a:cubicBezTo>
                  <a:pt x="10232416" y="6304889"/>
                  <a:pt x="10226690" y="6300831"/>
                  <a:pt x="10220985" y="6296728"/>
                </a:cubicBezTo>
                <a:cubicBezTo>
                  <a:pt x="10722948" y="6283432"/>
                  <a:pt x="11246763" y="6227661"/>
                  <a:pt x="11754278" y="6173623"/>
                </a:cubicBezTo>
                <a:lnTo>
                  <a:pt x="11760793" y="6172921"/>
                </a:lnTo>
                <a:lnTo>
                  <a:pt x="11760486" y="6169959"/>
                </a:lnTo>
                <a:lnTo>
                  <a:pt x="11753948" y="6170639"/>
                </a:lnTo>
                <a:cubicBezTo>
                  <a:pt x="11245184" y="6224831"/>
                  <a:pt x="10720009" y="6280734"/>
                  <a:pt x="10216970" y="6293832"/>
                </a:cubicBezTo>
                <a:cubicBezTo>
                  <a:pt x="10211288" y="6289729"/>
                  <a:pt x="10205650" y="6285582"/>
                  <a:pt x="10200033" y="6281392"/>
                </a:cubicBezTo>
                <a:cubicBezTo>
                  <a:pt x="10716739" y="6255328"/>
                  <a:pt x="11254267" y="6187731"/>
                  <a:pt x="11775077" y="6122218"/>
                </a:cubicBezTo>
                <a:lnTo>
                  <a:pt x="11779574" y="6121647"/>
                </a:lnTo>
                <a:lnTo>
                  <a:pt x="11779179" y="6118598"/>
                </a:lnTo>
                <a:lnTo>
                  <a:pt x="11774703" y="6119168"/>
                </a:lnTo>
                <a:cubicBezTo>
                  <a:pt x="11252688" y="6184834"/>
                  <a:pt x="10713887" y="6252585"/>
                  <a:pt x="10196150" y="6278518"/>
                </a:cubicBezTo>
                <a:cubicBezTo>
                  <a:pt x="10190533" y="6274327"/>
                  <a:pt x="10184960" y="6270115"/>
                  <a:pt x="10179410" y="6265858"/>
                </a:cubicBezTo>
                <a:cubicBezTo>
                  <a:pt x="10710530" y="6227069"/>
                  <a:pt x="11261397" y="6147734"/>
                  <a:pt x="11795217" y="6070857"/>
                </a:cubicBezTo>
                <a:lnTo>
                  <a:pt x="11798332" y="6070396"/>
                </a:lnTo>
                <a:lnTo>
                  <a:pt x="11797894" y="6067258"/>
                </a:lnTo>
                <a:lnTo>
                  <a:pt x="11794756" y="6067698"/>
                </a:lnTo>
                <a:cubicBezTo>
                  <a:pt x="11259795" y="6144750"/>
                  <a:pt x="10707701" y="6224260"/>
                  <a:pt x="10175592" y="6262941"/>
                </a:cubicBezTo>
                <a:cubicBezTo>
                  <a:pt x="10170063" y="6258706"/>
                  <a:pt x="10164578" y="6254406"/>
                  <a:pt x="10159093" y="6250084"/>
                </a:cubicBezTo>
                <a:cubicBezTo>
                  <a:pt x="10704212" y="6198635"/>
                  <a:pt x="11268045" y="6107694"/>
                  <a:pt x="11814458" y="6019561"/>
                </a:cubicBezTo>
                <a:lnTo>
                  <a:pt x="11817113" y="6019144"/>
                </a:lnTo>
                <a:lnTo>
                  <a:pt x="11816587" y="6015919"/>
                </a:lnTo>
                <a:lnTo>
                  <a:pt x="11813954" y="6016336"/>
                </a:lnTo>
                <a:cubicBezTo>
                  <a:pt x="11266465" y="6104644"/>
                  <a:pt x="10701469" y="6195760"/>
                  <a:pt x="10155408" y="6247144"/>
                </a:cubicBezTo>
                <a:cubicBezTo>
                  <a:pt x="10149966" y="6242821"/>
                  <a:pt x="10144547" y="6238477"/>
                  <a:pt x="10139150" y="6234067"/>
                </a:cubicBezTo>
                <a:cubicBezTo>
                  <a:pt x="10697828" y="6170069"/>
                  <a:pt x="11274232" y="6067654"/>
                  <a:pt x="11832866" y="5968420"/>
                </a:cubicBezTo>
                <a:lnTo>
                  <a:pt x="11835872" y="5967871"/>
                </a:lnTo>
                <a:lnTo>
                  <a:pt x="11835280" y="5964558"/>
                </a:lnTo>
                <a:lnTo>
                  <a:pt x="11832274" y="5965107"/>
                </a:lnTo>
                <a:cubicBezTo>
                  <a:pt x="11272609" y="6064538"/>
                  <a:pt x="10695107" y="6167129"/>
                  <a:pt x="10135508" y="6231106"/>
                </a:cubicBezTo>
                <a:cubicBezTo>
                  <a:pt x="10130133" y="6226718"/>
                  <a:pt x="10124779" y="6222286"/>
                  <a:pt x="10119469" y="6217832"/>
                </a:cubicBezTo>
                <a:cubicBezTo>
                  <a:pt x="10691333" y="6141371"/>
                  <a:pt x="11279893" y="6027657"/>
                  <a:pt x="11850351" y="5917453"/>
                </a:cubicBezTo>
                <a:lnTo>
                  <a:pt x="11854630" y="5916619"/>
                </a:lnTo>
                <a:lnTo>
                  <a:pt x="11853972" y="5913218"/>
                </a:lnTo>
                <a:lnTo>
                  <a:pt x="11849694" y="5914052"/>
                </a:lnTo>
                <a:cubicBezTo>
                  <a:pt x="11278247" y="6024454"/>
                  <a:pt x="10688656" y="6138366"/>
                  <a:pt x="10115937" y="6214826"/>
                </a:cubicBezTo>
                <a:cubicBezTo>
                  <a:pt x="10110650" y="6210351"/>
                  <a:pt x="10105428" y="6205875"/>
                  <a:pt x="10100207" y="6201333"/>
                </a:cubicBezTo>
                <a:cubicBezTo>
                  <a:pt x="10684817" y="6112565"/>
                  <a:pt x="11285093" y="5987726"/>
                  <a:pt x="11866982" y="5866684"/>
                </a:cubicBezTo>
                <a:lnTo>
                  <a:pt x="11873411" y="5865367"/>
                </a:lnTo>
                <a:lnTo>
                  <a:pt x="11872687" y="5861879"/>
                </a:lnTo>
                <a:lnTo>
                  <a:pt x="11866258" y="5863217"/>
                </a:lnTo>
                <a:cubicBezTo>
                  <a:pt x="11283425" y="5984457"/>
                  <a:pt x="10682140" y="6109493"/>
                  <a:pt x="10096675" y="6198284"/>
                </a:cubicBezTo>
                <a:cubicBezTo>
                  <a:pt x="10091496" y="6193764"/>
                  <a:pt x="10086340" y="6189222"/>
                  <a:pt x="10081229" y="6184615"/>
                </a:cubicBezTo>
                <a:cubicBezTo>
                  <a:pt x="10677972" y="6083713"/>
                  <a:pt x="11289393" y="5947949"/>
                  <a:pt x="11882143" y="5816332"/>
                </a:cubicBezTo>
                <a:lnTo>
                  <a:pt x="11892169" y="5814094"/>
                </a:lnTo>
                <a:lnTo>
                  <a:pt x="11891380" y="5810540"/>
                </a:lnTo>
                <a:lnTo>
                  <a:pt x="11881353" y="5812756"/>
                </a:lnTo>
                <a:cubicBezTo>
                  <a:pt x="11287703" y="5944593"/>
                  <a:pt x="10675339" y="6080576"/>
                  <a:pt x="10077784" y="6181500"/>
                </a:cubicBezTo>
                <a:cubicBezTo>
                  <a:pt x="10072694" y="6176914"/>
                  <a:pt x="10067648" y="6172307"/>
                  <a:pt x="10062645" y="6167655"/>
                </a:cubicBezTo>
                <a:cubicBezTo>
                  <a:pt x="10671038" y="6054797"/>
                  <a:pt x="11293145" y="5908326"/>
                  <a:pt x="11896295" y="5766287"/>
                </a:cubicBezTo>
                <a:lnTo>
                  <a:pt x="11910950" y="5762842"/>
                </a:lnTo>
                <a:lnTo>
                  <a:pt x="11910072" y="5759200"/>
                </a:lnTo>
                <a:lnTo>
                  <a:pt x="11895439" y="5762645"/>
                </a:lnTo>
                <a:cubicBezTo>
                  <a:pt x="11291411" y="5904881"/>
                  <a:pt x="10668406" y="6051572"/>
                  <a:pt x="10059223" y="6164474"/>
                </a:cubicBezTo>
                <a:cubicBezTo>
                  <a:pt x="10054221" y="6159823"/>
                  <a:pt x="10049284" y="6155150"/>
                  <a:pt x="10044348" y="6150433"/>
                </a:cubicBezTo>
                <a:cubicBezTo>
                  <a:pt x="10664018" y="6025836"/>
                  <a:pt x="11296392" y="5868834"/>
                  <a:pt x="11909612" y="5716571"/>
                </a:cubicBezTo>
                <a:lnTo>
                  <a:pt x="11929709" y="5711569"/>
                </a:lnTo>
                <a:lnTo>
                  <a:pt x="11928787" y="5707839"/>
                </a:lnTo>
                <a:lnTo>
                  <a:pt x="11908668" y="5712842"/>
                </a:lnTo>
                <a:cubicBezTo>
                  <a:pt x="11294658" y="5865302"/>
                  <a:pt x="10661385" y="6022523"/>
                  <a:pt x="10040969" y="6147186"/>
                </a:cubicBezTo>
                <a:cubicBezTo>
                  <a:pt x="10036098" y="6142490"/>
                  <a:pt x="10031249" y="6137752"/>
                  <a:pt x="10026444" y="6132969"/>
                </a:cubicBezTo>
                <a:cubicBezTo>
                  <a:pt x="10656756" y="5996832"/>
                  <a:pt x="11298827" y="5829562"/>
                  <a:pt x="11921503" y="5667338"/>
                </a:cubicBezTo>
                <a:lnTo>
                  <a:pt x="11948467" y="5660317"/>
                </a:lnTo>
                <a:lnTo>
                  <a:pt x="11947479" y="5656500"/>
                </a:lnTo>
                <a:lnTo>
                  <a:pt x="11920515" y="5663542"/>
                </a:lnTo>
                <a:cubicBezTo>
                  <a:pt x="11297049" y="5825963"/>
                  <a:pt x="10654145" y="5993453"/>
                  <a:pt x="10023110" y="6129656"/>
                </a:cubicBezTo>
                <a:cubicBezTo>
                  <a:pt x="10018326" y="6124895"/>
                  <a:pt x="10013588" y="6120090"/>
                  <a:pt x="10008871" y="6115241"/>
                </a:cubicBezTo>
                <a:cubicBezTo>
                  <a:pt x="10649274" y="5967849"/>
                  <a:pt x="11300516" y="5790575"/>
                  <a:pt x="11932144" y="5618609"/>
                </a:cubicBezTo>
                <a:lnTo>
                  <a:pt x="11967248" y="5609066"/>
                </a:lnTo>
                <a:lnTo>
                  <a:pt x="11966195" y="5605161"/>
                </a:lnTo>
                <a:lnTo>
                  <a:pt x="11931091" y="5614726"/>
                </a:lnTo>
                <a:cubicBezTo>
                  <a:pt x="11298695" y="5786867"/>
                  <a:pt x="10646663" y="5964360"/>
                  <a:pt x="10005558" y="6111862"/>
                </a:cubicBezTo>
                <a:cubicBezTo>
                  <a:pt x="10000885" y="6107036"/>
                  <a:pt x="9996256" y="6102165"/>
                  <a:pt x="9991648" y="6097273"/>
                </a:cubicBezTo>
                <a:cubicBezTo>
                  <a:pt x="10641486" y="5938888"/>
                  <a:pt x="11301240" y="5751894"/>
                  <a:pt x="11941205" y="5570495"/>
                </a:cubicBezTo>
                <a:lnTo>
                  <a:pt x="11986006" y="5557792"/>
                </a:lnTo>
                <a:lnTo>
                  <a:pt x="11984888" y="5553821"/>
                </a:lnTo>
                <a:lnTo>
                  <a:pt x="11940087" y="5566524"/>
                </a:lnTo>
                <a:cubicBezTo>
                  <a:pt x="11299419" y="5748099"/>
                  <a:pt x="10638896" y="5935312"/>
                  <a:pt x="9988401" y="6093806"/>
                </a:cubicBezTo>
                <a:cubicBezTo>
                  <a:pt x="9983837" y="6088913"/>
                  <a:pt x="9979296" y="6083999"/>
                  <a:pt x="9974798" y="6079018"/>
                </a:cubicBezTo>
                <a:cubicBezTo>
                  <a:pt x="10633478" y="5909927"/>
                  <a:pt x="11301219" y="5713500"/>
                  <a:pt x="11948972" y="5522952"/>
                </a:cubicBezTo>
                <a:lnTo>
                  <a:pt x="12004787" y="5506541"/>
                </a:lnTo>
                <a:lnTo>
                  <a:pt x="12003580" y="5502482"/>
                </a:lnTo>
                <a:lnTo>
                  <a:pt x="11947787" y="5518893"/>
                </a:lnTo>
                <a:cubicBezTo>
                  <a:pt x="11299354" y="5709638"/>
                  <a:pt x="10630889" y="5906286"/>
                  <a:pt x="9971573" y="6075486"/>
                </a:cubicBezTo>
                <a:cubicBezTo>
                  <a:pt x="9967010" y="6070440"/>
                  <a:pt x="9962490" y="6065372"/>
                  <a:pt x="9957992" y="6060238"/>
                </a:cubicBezTo>
                <a:cubicBezTo>
                  <a:pt x="10656580" y="5871401"/>
                  <a:pt x="11350452" y="5660164"/>
                  <a:pt x="12023546" y="5455267"/>
                </a:cubicBezTo>
                <a:lnTo>
                  <a:pt x="12022295" y="5451143"/>
                </a:lnTo>
                <a:cubicBezTo>
                  <a:pt x="11348587" y="5656215"/>
                  <a:pt x="10654057" y="5867649"/>
                  <a:pt x="9954855" y="6056618"/>
                </a:cubicBezTo>
                <a:cubicBezTo>
                  <a:pt x="9950511" y="6051594"/>
                  <a:pt x="9946188" y="6046547"/>
                  <a:pt x="9941888" y="6041479"/>
                </a:cubicBezTo>
                <a:cubicBezTo>
                  <a:pt x="10647168" y="5842484"/>
                  <a:pt x="11355278" y="5619926"/>
                  <a:pt x="12042304" y="5404016"/>
                </a:cubicBezTo>
                <a:lnTo>
                  <a:pt x="12040988" y="5399803"/>
                </a:lnTo>
                <a:cubicBezTo>
                  <a:pt x="11353369" y="5615911"/>
                  <a:pt x="10644601" y="5838645"/>
                  <a:pt x="9938751" y="6037771"/>
                </a:cubicBezTo>
                <a:cubicBezTo>
                  <a:pt x="9934517" y="6032681"/>
                  <a:pt x="9930282" y="6027569"/>
                  <a:pt x="9926092" y="6022435"/>
                </a:cubicBezTo>
                <a:cubicBezTo>
                  <a:pt x="10636154" y="5814072"/>
                  <a:pt x="11353413" y="5581882"/>
                  <a:pt x="12049369" y="5356538"/>
                </a:cubicBezTo>
                <a:lnTo>
                  <a:pt x="12061085" y="5352742"/>
                </a:lnTo>
                <a:lnTo>
                  <a:pt x="12059680" y="5348442"/>
                </a:lnTo>
                <a:lnTo>
                  <a:pt x="12047965" y="5352237"/>
                </a:lnTo>
                <a:cubicBezTo>
                  <a:pt x="11351438" y="5577758"/>
                  <a:pt x="10633610" y="5810167"/>
                  <a:pt x="9923019" y="6018640"/>
                </a:cubicBezTo>
                <a:cubicBezTo>
                  <a:pt x="9918874" y="6013506"/>
                  <a:pt x="9914771" y="6008328"/>
                  <a:pt x="9910690" y="6003128"/>
                </a:cubicBezTo>
                <a:cubicBezTo>
                  <a:pt x="10623100" y="5786406"/>
                  <a:pt x="11341764" y="5547196"/>
                  <a:pt x="12039189" y="5315005"/>
                </a:cubicBezTo>
                <a:lnTo>
                  <a:pt x="12079843" y="5301491"/>
                </a:lnTo>
                <a:lnTo>
                  <a:pt x="12078396" y="5297103"/>
                </a:lnTo>
                <a:lnTo>
                  <a:pt x="12037740" y="5310639"/>
                </a:lnTo>
                <a:cubicBezTo>
                  <a:pt x="11339767" y="5542983"/>
                  <a:pt x="10620555" y="5782391"/>
                  <a:pt x="9907662" y="5999245"/>
                </a:cubicBezTo>
                <a:cubicBezTo>
                  <a:pt x="9903625" y="5994045"/>
                  <a:pt x="9899632" y="5988823"/>
                  <a:pt x="9895661" y="5983558"/>
                </a:cubicBezTo>
                <a:cubicBezTo>
                  <a:pt x="10609629" y="5758959"/>
                  <a:pt x="11328929" y="5513211"/>
                  <a:pt x="12027099" y="5274658"/>
                </a:cubicBezTo>
                <a:lnTo>
                  <a:pt x="12098602" y="5250217"/>
                </a:lnTo>
                <a:lnTo>
                  <a:pt x="12097089" y="5245763"/>
                </a:lnTo>
                <a:lnTo>
                  <a:pt x="12025586" y="5270204"/>
                </a:lnTo>
                <a:cubicBezTo>
                  <a:pt x="11326910" y="5508910"/>
                  <a:pt x="10607084" y="5754856"/>
                  <a:pt x="9892655" y="5979587"/>
                </a:cubicBezTo>
                <a:cubicBezTo>
                  <a:pt x="9888728" y="5974321"/>
                  <a:pt x="9884844" y="5969055"/>
                  <a:pt x="9880983" y="5963724"/>
                </a:cubicBezTo>
                <a:cubicBezTo>
                  <a:pt x="10595456" y="5731842"/>
                  <a:pt x="11314404" y="5480125"/>
                  <a:pt x="12012334" y="5235736"/>
                </a:cubicBezTo>
                <a:lnTo>
                  <a:pt x="12117383" y="5198965"/>
                </a:lnTo>
                <a:lnTo>
                  <a:pt x="12115803" y="5194424"/>
                </a:lnTo>
                <a:lnTo>
                  <a:pt x="12010732" y="5231195"/>
                </a:lnTo>
                <a:cubicBezTo>
                  <a:pt x="11312363" y="5475737"/>
                  <a:pt x="10592933" y="5727629"/>
                  <a:pt x="9878043" y="5959644"/>
                </a:cubicBezTo>
                <a:cubicBezTo>
                  <a:pt x="9874226" y="5954334"/>
                  <a:pt x="9870452" y="5948981"/>
                  <a:pt x="9866700" y="5943605"/>
                </a:cubicBezTo>
                <a:cubicBezTo>
                  <a:pt x="10580931" y="5704965"/>
                  <a:pt x="11298805" y="5447742"/>
                  <a:pt x="11995791" y="5197978"/>
                </a:cubicBezTo>
                <a:lnTo>
                  <a:pt x="12136141" y="5147692"/>
                </a:lnTo>
                <a:lnTo>
                  <a:pt x="12134496" y="5143084"/>
                </a:lnTo>
                <a:lnTo>
                  <a:pt x="11994146" y="5193371"/>
                </a:lnTo>
                <a:cubicBezTo>
                  <a:pt x="11296720" y="5443266"/>
                  <a:pt x="10578409" y="5700643"/>
                  <a:pt x="9863804" y="5939415"/>
                </a:cubicBezTo>
                <a:cubicBezTo>
                  <a:pt x="9860097" y="5934061"/>
                  <a:pt x="9856410" y="5928664"/>
                  <a:pt x="9852768" y="5923223"/>
                </a:cubicBezTo>
                <a:cubicBezTo>
                  <a:pt x="10565837" y="5678374"/>
                  <a:pt x="11281758" y="5416192"/>
                  <a:pt x="11976989" y="5161580"/>
                </a:cubicBezTo>
                <a:cubicBezTo>
                  <a:pt x="12036292" y="5139859"/>
                  <a:pt x="12095596" y="5118139"/>
                  <a:pt x="12154899" y="5096440"/>
                </a:cubicBezTo>
                <a:lnTo>
                  <a:pt x="12153188" y="5091745"/>
                </a:lnTo>
                <a:cubicBezTo>
                  <a:pt x="12093884" y="5113443"/>
                  <a:pt x="12034581" y="5135164"/>
                  <a:pt x="11975278" y="5156885"/>
                </a:cubicBezTo>
                <a:cubicBezTo>
                  <a:pt x="11279673" y="5411629"/>
                  <a:pt x="10563336" y="5673964"/>
                  <a:pt x="9849916" y="5918923"/>
                </a:cubicBezTo>
                <a:cubicBezTo>
                  <a:pt x="9846318" y="5913482"/>
                  <a:pt x="9842764" y="5908019"/>
                  <a:pt x="9839231" y="5902534"/>
                </a:cubicBezTo>
                <a:cubicBezTo>
                  <a:pt x="10550567" y="5651959"/>
                  <a:pt x="11263986" y="5385257"/>
                  <a:pt x="11956914" y="5126213"/>
                </a:cubicBezTo>
                <a:close/>
                <a:moveTo>
                  <a:pt x="9834734" y="5898738"/>
                </a:moveTo>
                <a:cubicBezTo>
                  <a:pt x="9812223" y="5906658"/>
                  <a:pt x="9789713" y="5914557"/>
                  <a:pt x="9767202" y="5922455"/>
                </a:cubicBezTo>
                <a:cubicBezTo>
                  <a:pt x="9763385" y="5917321"/>
                  <a:pt x="9759590" y="5912121"/>
                  <a:pt x="9755838" y="5906856"/>
                </a:cubicBezTo>
                <a:cubicBezTo>
                  <a:pt x="9778677" y="5898651"/>
                  <a:pt x="9801539" y="5890423"/>
                  <a:pt x="9824400" y="5882174"/>
                </a:cubicBezTo>
                <a:cubicBezTo>
                  <a:pt x="9827801" y="5887725"/>
                  <a:pt x="9831267" y="5893253"/>
                  <a:pt x="9834734" y="5898738"/>
                </a:cubicBezTo>
                <a:close/>
                <a:moveTo>
                  <a:pt x="10112975" y="6255941"/>
                </a:moveTo>
                <a:cubicBezTo>
                  <a:pt x="10118022" y="6259430"/>
                  <a:pt x="10123112" y="6262875"/>
                  <a:pt x="10128201" y="6266319"/>
                </a:cubicBezTo>
                <a:cubicBezTo>
                  <a:pt x="10114248" y="6267263"/>
                  <a:pt x="10100294" y="6268184"/>
                  <a:pt x="10086362" y="6269083"/>
                </a:cubicBezTo>
                <a:cubicBezTo>
                  <a:pt x="10080285" y="6265507"/>
                  <a:pt x="10074295" y="6261910"/>
                  <a:pt x="10068306" y="6258311"/>
                </a:cubicBezTo>
                <a:cubicBezTo>
                  <a:pt x="10082523" y="6257082"/>
                  <a:pt x="10096740" y="6255832"/>
                  <a:pt x="10110979" y="6254538"/>
                </a:cubicBezTo>
                <a:cubicBezTo>
                  <a:pt x="10111659" y="6255020"/>
                  <a:pt x="10112318" y="6255481"/>
                  <a:pt x="10112975" y="6255941"/>
                </a:cubicBezTo>
                <a:close/>
                <a:moveTo>
                  <a:pt x="10385140" y="6415796"/>
                </a:moveTo>
                <a:cubicBezTo>
                  <a:pt x="10382112" y="6414523"/>
                  <a:pt x="10379084" y="6413273"/>
                  <a:pt x="10376057" y="6412000"/>
                </a:cubicBezTo>
                <a:cubicBezTo>
                  <a:pt x="10379151" y="6412900"/>
                  <a:pt x="10382222" y="6413799"/>
                  <a:pt x="10385337" y="6414699"/>
                </a:cubicBezTo>
                <a:cubicBezTo>
                  <a:pt x="10386786" y="6415137"/>
                  <a:pt x="10388256" y="6415532"/>
                  <a:pt x="10389681" y="6415949"/>
                </a:cubicBezTo>
                <a:cubicBezTo>
                  <a:pt x="10393016" y="6417573"/>
                  <a:pt x="10396351" y="6419197"/>
                  <a:pt x="10399708" y="6420820"/>
                </a:cubicBezTo>
                <a:cubicBezTo>
                  <a:pt x="10394838" y="6419131"/>
                  <a:pt x="10389966" y="6417463"/>
                  <a:pt x="10385140" y="6415796"/>
                </a:cubicBezTo>
                <a:close/>
                <a:moveTo>
                  <a:pt x="2151582" y="3153092"/>
                </a:moveTo>
                <a:cubicBezTo>
                  <a:pt x="2148894" y="3146488"/>
                  <a:pt x="2146744" y="3139599"/>
                  <a:pt x="2145178" y="3132447"/>
                </a:cubicBezTo>
                <a:cubicBezTo>
                  <a:pt x="2147644" y="3134289"/>
                  <a:pt x="2150180" y="3136133"/>
                  <a:pt x="2152793" y="3137932"/>
                </a:cubicBezTo>
                <a:cubicBezTo>
                  <a:pt x="2157521" y="3141223"/>
                  <a:pt x="2162383" y="3144360"/>
                  <a:pt x="2167339" y="3147366"/>
                </a:cubicBezTo>
                <a:cubicBezTo>
                  <a:pt x="2167379" y="3151161"/>
                  <a:pt x="2167561" y="3154957"/>
                  <a:pt x="2167916" y="3158752"/>
                </a:cubicBezTo>
                <a:cubicBezTo>
                  <a:pt x="2168265" y="3162482"/>
                  <a:pt x="2168822" y="3166146"/>
                  <a:pt x="2169474" y="3169810"/>
                </a:cubicBezTo>
                <a:cubicBezTo>
                  <a:pt x="2163105" y="3164523"/>
                  <a:pt x="2157109" y="3158950"/>
                  <a:pt x="2151582" y="3153092"/>
                </a:cubicBezTo>
                <a:close/>
                <a:moveTo>
                  <a:pt x="2123012" y="3109695"/>
                </a:moveTo>
                <a:cubicBezTo>
                  <a:pt x="2120162" y="3102696"/>
                  <a:pt x="2117944" y="3095368"/>
                  <a:pt x="2116436" y="3087733"/>
                </a:cubicBezTo>
                <a:cubicBezTo>
                  <a:pt x="2123681" y="3092999"/>
                  <a:pt x="2131364" y="3097957"/>
                  <a:pt x="2139384" y="3102630"/>
                </a:cubicBezTo>
                <a:cubicBezTo>
                  <a:pt x="2139298" y="3107325"/>
                  <a:pt x="2139438" y="3112042"/>
                  <a:pt x="2139855" y="3116716"/>
                </a:cubicBezTo>
                <a:cubicBezTo>
                  <a:pt x="2140134" y="3119875"/>
                  <a:pt x="2140529" y="3122969"/>
                  <a:pt x="2141020" y="3125996"/>
                </a:cubicBezTo>
                <a:cubicBezTo>
                  <a:pt x="2134583" y="3120862"/>
                  <a:pt x="2128550" y="3115421"/>
                  <a:pt x="2123012" y="3109695"/>
                </a:cubicBezTo>
                <a:close/>
                <a:moveTo>
                  <a:pt x="2093702" y="3064872"/>
                </a:moveTo>
                <a:cubicBezTo>
                  <a:pt x="2091087" y="3058026"/>
                  <a:pt x="2089093" y="3050874"/>
                  <a:pt x="2087796" y="3043371"/>
                </a:cubicBezTo>
                <a:cubicBezTo>
                  <a:pt x="2090815" y="3045499"/>
                  <a:pt x="2093909" y="3047627"/>
                  <a:pt x="2097151" y="3049689"/>
                </a:cubicBezTo>
                <a:cubicBezTo>
                  <a:pt x="2101814" y="3052673"/>
                  <a:pt x="2106612" y="3055503"/>
                  <a:pt x="2111513" y="3058246"/>
                </a:cubicBezTo>
                <a:cubicBezTo>
                  <a:pt x="2111261" y="3063731"/>
                  <a:pt x="2111340" y="3069216"/>
                  <a:pt x="2111799" y="3074701"/>
                </a:cubicBezTo>
                <a:cubicBezTo>
                  <a:pt x="2111994" y="3077026"/>
                  <a:pt x="2112268" y="3079308"/>
                  <a:pt x="2112586" y="3081590"/>
                </a:cubicBezTo>
                <a:cubicBezTo>
                  <a:pt x="2105802" y="3076324"/>
                  <a:pt x="2099473" y="3070774"/>
                  <a:pt x="2093702" y="3064872"/>
                </a:cubicBezTo>
                <a:close/>
                <a:moveTo>
                  <a:pt x="2065132" y="3021497"/>
                </a:moveTo>
                <a:cubicBezTo>
                  <a:pt x="2062412" y="3014366"/>
                  <a:pt x="2060411" y="3006863"/>
                  <a:pt x="2059222" y="2998986"/>
                </a:cubicBezTo>
                <a:cubicBezTo>
                  <a:pt x="2062473" y="3001202"/>
                  <a:pt x="2065810" y="3003396"/>
                  <a:pt x="2069325" y="3005546"/>
                </a:cubicBezTo>
                <a:cubicBezTo>
                  <a:pt x="2074011" y="3008398"/>
                  <a:pt x="2078827" y="3011141"/>
                  <a:pt x="2083742" y="3013752"/>
                </a:cubicBezTo>
                <a:cubicBezTo>
                  <a:pt x="2083261" y="3020049"/>
                  <a:pt x="2083239" y="3026367"/>
                  <a:pt x="2083735" y="3032664"/>
                </a:cubicBezTo>
                <a:cubicBezTo>
                  <a:pt x="2083873" y="3034419"/>
                  <a:pt x="2084099" y="3036174"/>
                  <a:pt x="2084314" y="3037908"/>
                </a:cubicBezTo>
                <a:cubicBezTo>
                  <a:pt x="2077392" y="3032752"/>
                  <a:pt x="2070966" y="3027310"/>
                  <a:pt x="2065132" y="3021497"/>
                </a:cubicBezTo>
                <a:close/>
                <a:moveTo>
                  <a:pt x="2035862" y="2976629"/>
                </a:moveTo>
                <a:cubicBezTo>
                  <a:pt x="2033431" y="2969718"/>
                  <a:pt x="2031700" y="2962456"/>
                  <a:pt x="2030737" y="2954799"/>
                </a:cubicBezTo>
                <a:cubicBezTo>
                  <a:pt x="2038782" y="2960109"/>
                  <a:pt x="2047304" y="2964979"/>
                  <a:pt x="2056084" y="2969411"/>
                </a:cubicBezTo>
                <a:cubicBezTo>
                  <a:pt x="2055327" y="2976498"/>
                  <a:pt x="2055158" y="2983562"/>
                  <a:pt x="2055676" y="2990649"/>
                </a:cubicBezTo>
                <a:cubicBezTo>
                  <a:pt x="2055749" y="2991636"/>
                  <a:pt x="2055847" y="2992624"/>
                  <a:pt x="2055944" y="2993589"/>
                </a:cubicBezTo>
                <a:cubicBezTo>
                  <a:pt x="2048754" y="2988345"/>
                  <a:pt x="2042001" y="2982707"/>
                  <a:pt x="2035862" y="2976629"/>
                </a:cubicBezTo>
                <a:close/>
                <a:moveTo>
                  <a:pt x="2002290" y="2910481"/>
                </a:moveTo>
                <a:cubicBezTo>
                  <a:pt x="2005916" y="2912784"/>
                  <a:pt x="2009703" y="2915022"/>
                  <a:pt x="2013670" y="2917238"/>
                </a:cubicBezTo>
                <a:cubicBezTo>
                  <a:pt x="2018499" y="2919915"/>
                  <a:pt x="2023477" y="2922460"/>
                  <a:pt x="2028552" y="2924895"/>
                </a:cubicBezTo>
                <a:cubicBezTo>
                  <a:pt x="2027435" y="2932772"/>
                  <a:pt x="2027075" y="2940692"/>
                  <a:pt x="2027613" y="2948612"/>
                </a:cubicBezTo>
                <a:cubicBezTo>
                  <a:pt x="2027644" y="2949073"/>
                  <a:pt x="2027714" y="2949512"/>
                  <a:pt x="2027751" y="2949951"/>
                </a:cubicBezTo>
                <a:cubicBezTo>
                  <a:pt x="2020471" y="2944882"/>
                  <a:pt x="2013650" y="2939397"/>
                  <a:pt x="2007465" y="2933452"/>
                </a:cubicBezTo>
                <a:cubicBezTo>
                  <a:pt x="2004896" y="2926212"/>
                  <a:pt x="2003119" y="2918577"/>
                  <a:pt x="2002290" y="2910481"/>
                </a:cubicBezTo>
                <a:close/>
                <a:moveTo>
                  <a:pt x="1973941" y="2866294"/>
                </a:moveTo>
                <a:cubicBezTo>
                  <a:pt x="1982520" y="2871516"/>
                  <a:pt x="1991669" y="2876232"/>
                  <a:pt x="2001125" y="2880511"/>
                </a:cubicBezTo>
                <a:cubicBezTo>
                  <a:pt x="1999622" y="2889002"/>
                  <a:pt x="1999038" y="2897514"/>
                  <a:pt x="1999528" y="2906071"/>
                </a:cubicBezTo>
                <a:cubicBezTo>
                  <a:pt x="1991713" y="2900871"/>
                  <a:pt x="1984766" y="2895430"/>
                  <a:pt x="1978669" y="2889747"/>
                </a:cubicBezTo>
                <a:cubicBezTo>
                  <a:pt x="1976190" y="2882398"/>
                  <a:pt x="1974569" y="2874587"/>
                  <a:pt x="1973941" y="2866294"/>
                </a:cubicBezTo>
                <a:close/>
                <a:moveTo>
                  <a:pt x="1921209" y="2802295"/>
                </a:moveTo>
                <a:cubicBezTo>
                  <a:pt x="1919122" y="2795450"/>
                  <a:pt x="1917834" y="2788166"/>
                  <a:pt x="1917483" y="2780421"/>
                </a:cubicBezTo>
                <a:cubicBezTo>
                  <a:pt x="1917450" y="2779675"/>
                  <a:pt x="1917442" y="2778951"/>
                  <a:pt x="1917426" y="2778205"/>
                </a:cubicBezTo>
                <a:cubicBezTo>
                  <a:pt x="1926674" y="2783339"/>
                  <a:pt x="1936571" y="2787880"/>
                  <a:pt x="1946782" y="2791918"/>
                </a:cubicBezTo>
                <a:cubicBezTo>
                  <a:pt x="1944485" y="2800737"/>
                  <a:pt x="1943263" y="2809623"/>
                  <a:pt x="1943324" y="2818509"/>
                </a:cubicBezTo>
                <a:cubicBezTo>
                  <a:pt x="1935312" y="2813616"/>
                  <a:pt x="1927865" y="2808241"/>
                  <a:pt x="1921209" y="2802295"/>
                </a:cubicBezTo>
                <a:close/>
                <a:moveTo>
                  <a:pt x="1889280" y="2734216"/>
                </a:moveTo>
                <a:cubicBezTo>
                  <a:pt x="1898883" y="2739306"/>
                  <a:pt x="1909183" y="2743737"/>
                  <a:pt x="1919796" y="2747621"/>
                </a:cubicBezTo>
                <a:cubicBezTo>
                  <a:pt x="1917071" y="2756616"/>
                  <a:pt x="1915502" y="2765677"/>
                  <a:pt x="1915318" y="2774782"/>
                </a:cubicBezTo>
                <a:cubicBezTo>
                  <a:pt x="1907046" y="2769978"/>
                  <a:pt x="1899365" y="2764646"/>
                  <a:pt x="1892538" y="2758722"/>
                </a:cubicBezTo>
                <a:cubicBezTo>
                  <a:pt x="1890714" y="2752338"/>
                  <a:pt x="1889600" y="2745602"/>
                  <a:pt x="1889332" y="2738406"/>
                </a:cubicBezTo>
                <a:cubicBezTo>
                  <a:pt x="1889273" y="2737024"/>
                  <a:pt x="1889264" y="2735620"/>
                  <a:pt x="1889280" y="2734216"/>
                </a:cubicBezTo>
                <a:close/>
                <a:moveTo>
                  <a:pt x="1861221" y="2690292"/>
                </a:moveTo>
                <a:cubicBezTo>
                  <a:pt x="1871190" y="2695316"/>
                  <a:pt x="1881908" y="2699594"/>
                  <a:pt x="1892926" y="2703324"/>
                </a:cubicBezTo>
                <a:cubicBezTo>
                  <a:pt x="1889736" y="2712495"/>
                  <a:pt x="1887783" y="2721754"/>
                  <a:pt x="1887347" y="2731078"/>
                </a:cubicBezTo>
                <a:cubicBezTo>
                  <a:pt x="1878830" y="2726383"/>
                  <a:pt x="1870929" y="2721139"/>
                  <a:pt x="1863937" y="2715237"/>
                </a:cubicBezTo>
                <a:cubicBezTo>
                  <a:pt x="1862342" y="2709314"/>
                  <a:pt x="1861385" y="2703061"/>
                  <a:pt x="1861172" y="2696391"/>
                </a:cubicBezTo>
                <a:cubicBezTo>
                  <a:pt x="1861107" y="2694373"/>
                  <a:pt x="1861128" y="2692332"/>
                  <a:pt x="1861221" y="2690292"/>
                </a:cubicBezTo>
                <a:close/>
                <a:moveTo>
                  <a:pt x="4670982" y="972754"/>
                </a:moveTo>
                <a:cubicBezTo>
                  <a:pt x="4668898" y="949069"/>
                  <a:pt x="4655207" y="928101"/>
                  <a:pt x="4630283" y="910431"/>
                </a:cubicBezTo>
                <a:cubicBezTo>
                  <a:pt x="4612885" y="898088"/>
                  <a:pt x="4589498" y="886993"/>
                  <a:pt x="4560822" y="877455"/>
                </a:cubicBezTo>
                <a:cubicBezTo>
                  <a:pt x="4449060" y="840322"/>
                  <a:pt x="4324376" y="832474"/>
                  <a:pt x="4216300" y="828034"/>
                </a:cubicBezTo>
                <a:cubicBezTo>
                  <a:pt x="4196949" y="827239"/>
                  <a:pt x="4177488" y="826548"/>
                  <a:pt x="4158663" y="825879"/>
                </a:cubicBezTo>
                <a:cubicBezTo>
                  <a:pt x="4143876" y="825355"/>
                  <a:pt x="4129198" y="824833"/>
                  <a:pt x="4114674" y="824266"/>
                </a:cubicBezTo>
                <a:cubicBezTo>
                  <a:pt x="3916908" y="816574"/>
                  <a:pt x="3716245" y="818169"/>
                  <a:pt x="3522209" y="819716"/>
                </a:cubicBezTo>
                <a:cubicBezTo>
                  <a:pt x="3438794" y="820374"/>
                  <a:pt x="3352482" y="822612"/>
                  <a:pt x="3269001" y="824778"/>
                </a:cubicBezTo>
                <a:cubicBezTo>
                  <a:pt x="3099142" y="829183"/>
                  <a:pt x="2923535" y="833736"/>
                  <a:pt x="2751965" y="825886"/>
                </a:cubicBezTo>
                <a:cubicBezTo>
                  <a:pt x="2626052" y="820120"/>
                  <a:pt x="2514817" y="808318"/>
                  <a:pt x="2411897" y="789801"/>
                </a:cubicBezTo>
                <a:cubicBezTo>
                  <a:pt x="2408233" y="789147"/>
                  <a:pt x="2404305" y="788469"/>
                  <a:pt x="2400181" y="787756"/>
                </a:cubicBezTo>
                <a:cubicBezTo>
                  <a:pt x="2338749" y="777155"/>
                  <a:pt x="2237518" y="759667"/>
                  <a:pt x="2220208" y="696868"/>
                </a:cubicBezTo>
                <a:cubicBezTo>
                  <a:pt x="2220164" y="695600"/>
                  <a:pt x="2220142" y="694334"/>
                  <a:pt x="2220164" y="693070"/>
                </a:cubicBezTo>
                <a:cubicBezTo>
                  <a:pt x="2246953" y="748565"/>
                  <a:pt x="2343488" y="764594"/>
                  <a:pt x="2403165" y="774500"/>
                </a:cubicBezTo>
                <a:cubicBezTo>
                  <a:pt x="2406982" y="775136"/>
                  <a:pt x="2410646" y="775742"/>
                  <a:pt x="2414091" y="776330"/>
                </a:cubicBezTo>
                <a:cubicBezTo>
                  <a:pt x="2518678" y="794492"/>
                  <a:pt x="2631669" y="806162"/>
                  <a:pt x="2759512" y="812009"/>
                </a:cubicBezTo>
                <a:cubicBezTo>
                  <a:pt x="2932004" y="819894"/>
                  <a:pt x="3108576" y="815947"/>
                  <a:pt x="3279334" y="812129"/>
                </a:cubicBezTo>
                <a:cubicBezTo>
                  <a:pt x="3365646" y="810199"/>
                  <a:pt x="3454875" y="808202"/>
                  <a:pt x="3541187" y="807836"/>
                </a:cubicBezTo>
                <a:cubicBezTo>
                  <a:pt x="3726886" y="807017"/>
                  <a:pt x="3937356" y="806094"/>
                  <a:pt x="4142165" y="814962"/>
                </a:cubicBezTo>
                <a:cubicBezTo>
                  <a:pt x="4156382" y="815578"/>
                  <a:pt x="4170752" y="816158"/>
                  <a:pt x="4185211" y="816743"/>
                </a:cubicBezTo>
                <a:cubicBezTo>
                  <a:pt x="4204825" y="817535"/>
                  <a:pt x="4225098" y="818352"/>
                  <a:pt x="4245238" y="819280"/>
                </a:cubicBezTo>
                <a:cubicBezTo>
                  <a:pt x="4354696" y="824317"/>
                  <a:pt x="4480961" y="832834"/>
                  <a:pt x="4594192" y="870358"/>
                </a:cubicBezTo>
                <a:cubicBezTo>
                  <a:pt x="4623109" y="879948"/>
                  <a:pt x="4646716" y="891012"/>
                  <a:pt x="4664356" y="903244"/>
                </a:cubicBezTo>
                <a:cubicBezTo>
                  <a:pt x="4689675" y="920802"/>
                  <a:pt x="4703848" y="941676"/>
                  <a:pt x="4706481" y="965287"/>
                </a:cubicBezTo>
                <a:cubicBezTo>
                  <a:pt x="4710364" y="999922"/>
                  <a:pt x="4690596" y="1040366"/>
                  <a:pt x="4646058" y="1088927"/>
                </a:cubicBezTo>
                <a:cubicBezTo>
                  <a:pt x="4609616" y="1128667"/>
                  <a:pt x="4556675" y="1172051"/>
                  <a:pt x="4488706" y="1217875"/>
                </a:cubicBezTo>
                <a:cubicBezTo>
                  <a:pt x="4419156" y="1264752"/>
                  <a:pt x="4339273" y="1312936"/>
                  <a:pt x="4237274" y="1369510"/>
                </a:cubicBezTo>
                <a:cubicBezTo>
                  <a:pt x="3994290" y="1505369"/>
                  <a:pt x="3736342" y="1624831"/>
                  <a:pt x="3486908" y="1740358"/>
                </a:cubicBezTo>
                <a:cubicBezTo>
                  <a:pt x="3402439" y="1779481"/>
                  <a:pt x="3315096" y="1819936"/>
                  <a:pt x="3230035" y="1860249"/>
                </a:cubicBezTo>
                <a:cubicBezTo>
                  <a:pt x="3165115" y="1891026"/>
                  <a:pt x="3098440" y="1922167"/>
                  <a:pt x="3033959" y="1952282"/>
                </a:cubicBezTo>
                <a:cubicBezTo>
                  <a:pt x="2893214" y="2018012"/>
                  <a:pt x="2747709" y="2085979"/>
                  <a:pt x="2606131" y="2156722"/>
                </a:cubicBezTo>
                <a:cubicBezTo>
                  <a:pt x="2439804" y="2239844"/>
                  <a:pt x="2224508" y="2353558"/>
                  <a:pt x="2034226" y="2496585"/>
                </a:cubicBezTo>
                <a:cubicBezTo>
                  <a:pt x="2027828" y="2501389"/>
                  <a:pt x="2020320" y="2506808"/>
                  <a:pt x="2012373" y="2512579"/>
                </a:cubicBezTo>
                <a:cubicBezTo>
                  <a:pt x="1956644" y="2552882"/>
                  <a:pt x="1864972" y="2619228"/>
                  <a:pt x="1859485" y="2687462"/>
                </a:cubicBezTo>
                <a:cubicBezTo>
                  <a:pt x="1850694" y="2682854"/>
                  <a:pt x="1842548" y="2677676"/>
                  <a:pt x="1835373" y="2671819"/>
                </a:cubicBezTo>
                <a:cubicBezTo>
                  <a:pt x="1833993" y="2666334"/>
                  <a:pt x="1833184" y="2660541"/>
                  <a:pt x="1833026" y="2654398"/>
                </a:cubicBezTo>
                <a:cubicBezTo>
                  <a:pt x="1831130" y="2584783"/>
                  <a:pt x="1930167" y="2516945"/>
                  <a:pt x="1989339" y="2476422"/>
                </a:cubicBezTo>
                <a:cubicBezTo>
                  <a:pt x="1996908" y="2471222"/>
                  <a:pt x="2004058" y="2466329"/>
                  <a:pt x="2010135" y="2462029"/>
                </a:cubicBezTo>
                <a:cubicBezTo>
                  <a:pt x="2162631" y="2353712"/>
                  <a:pt x="2338486" y="2252942"/>
                  <a:pt x="2580351" y="2135265"/>
                </a:cubicBezTo>
                <a:cubicBezTo>
                  <a:pt x="2711991" y="2071227"/>
                  <a:pt x="2847206" y="2009666"/>
                  <a:pt x="2977990" y="1950134"/>
                </a:cubicBezTo>
                <a:cubicBezTo>
                  <a:pt x="3050633" y="1917066"/>
                  <a:pt x="3125733" y="1882873"/>
                  <a:pt x="3198705" y="1848941"/>
                </a:cubicBezTo>
                <a:cubicBezTo>
                  <a:pt x="3279817" y="1811215"/>
                  <a:pt x="3363101" y="1773314"/>
                  <a:pt x="3443620" y="1736659"/>
                </a:cubicBezTo>
                <a:cubicBezTo>
                  <a:pt x="3693340" y="1623008"/>
                  <a:pt x="3951551" y="1505487"/>
                  <a:pt x="4194755" y="1371246"/>
                </a:cubicBezTo>
                <a:cubicBezTo>
                  <a:pt x="4290259" y="1318757"/>
                  <a:pt x="4371722" y="1270370"/>
                  <a:pt x="4443794" y="1223327"/>
                </a:cubicBezTo>
                <a:cubicBezTo>
                  <a:pt x="4513585" y="1177766"/>
                  <a:pt x="4565912" y="1136987"/>
                  <a:pt x="4603737" y="1098653"/>
                </a:cubicBezTo>
                <a:cubicBezTo>
                  <a:pt x="4651434" y="1050320"/>
                  <a:pt x="4674075" y="1007963"/>
                  <a:pt x="4670982" y="972754"/>
                </a:cubicBezTo>
                <a:close/>
                <a:moveTo>
                  <a:pt x="9579442" y="2436842"/>
                </a:moveTo>
                <a:cubicBezTo>
                  <a:pt x="9578257" y="2440309"/>
                  <a:pt x="9577028" y="2443841"/>
                  <a:pt x="9575755" y="2447417"/>
                </a:cubicBezTo>
                <a:cubicBezTo>
                  <a:pt x="9580121" y="2405512"/>
                  <a:pt x="9573232" y="2377210"/>
                  <a:pt x="9555044" y="2362927"/>
                </a:cubicBezTo>
                <a:cubicBezTo>
                  <a:pt x="9492384" y="2313759"/>
                  <a:pt x="9396309" y="2326002"/>
                  <a:pt x="9311160" y="2341316"/>
                </a:cubicBezTo>
                <a:cubicBezTo>
                  <a:pt x="9147620" y="2370935"/>
                  <a:pt x="8989675" y="2436908"/>
                  <a:pt x="8836929" y="2500731"/>
                </a:cubicBezTo>
                <a:cubicBezTo>
                  <a:pt x="8820693" y="2507511"/>
                  <a:pt x="8804480" y="2514290"/>
                  <a:pt x="8788332" y="2520982"/>
                </a:cubicBezTo>
                <a:cubicBezTo>
                  <a:pt x="8212279" y="2759995"/>
                  <a:pt x="7638331" y="3041199"/>
                  <a:pt x="7083274" y="3313122"/>
                </a:cubicBezTo>
                <a:cubicBezTo>
                  <a:pt x="6975614" y="3365865"/>
                  <a:pt x="6864313" y="3420408"/>
                  <a:pt x="6754877" y="3473700"/>
                </a:cubicBezTo>
                <a:cubicBezTo>
                  <a:pt x="6715824" y="3492721"/>
                  <a:pt x="6678548" y="3510690"/>
                  <a:pt x="6642830" y="3527716"/>
                </a:cubicBezTo>
                <a:cubicBezTo>
                  <a:pt x="6689233" y="3504964"/>
                  <a:pt x="6737479" y="3481028"/>
                  <a:pt x="6787787" y="3455819"/>
                </a:cubicBezTo>
                <a:cubicBezTo>
                  <a:pt x="6929980" y="3384536"/>
                  <a:pt x="7074388" y="3311323"/>
                  <a:pt x="7214014" y="3240501"/>
                </a:cubicBezTo>
                <a:cubicBezTo>
                  <a:pt x="7727736" y="2980008"/>
                  <a:pt x="8258945" y="2710630"/>
                  <a:pt x="8794936" y="2479932"/>
                </a:cubicBezTo>
                <a:lnTo>
                  <a:pt x="8819114" y="2469511"/>
                </a:lnTo>
                <a:cubicBezTo>
                  <a:pt x="8982237" y="2399193"/>
                  <a:pt x="9150911" y="2326485"/>
                  <a:pt x="9325860" y="2293860"/>
                </a:cubicBezTo>
                <a:cubicBezTo>
                  <a:pt x="9392206" y="2281530"/>
                  <a:pt x="9503266" y="2260906"/>
                  <a:pt x="9570095" y="2314198"/>
                </a:cubicBezTo>
                <a:cubicBezTo>
                  <a:pt x="9591925" y="2331596"/>
                  <a:pt x="9594997" y="2372734"/>
                  <a:pt x="9579442" y="2436842"/>
                </a:cubicBezTo>
                <a:close/>
                <a:moveTo>
                  <a:pt x="9414190" y="4560339"/>
                </a:moveTo>
                <a:cubicBezTo>
                  <a:pt x="9425532" y="4595947"/>
                  <a:pt x="9435735" y="4632785"/>
                  <a:pt x="9445389" y="4673000"/>
                </a:cubicBezTo>
                <a:cubicBezTo>
                  <a:pt x="9483059" y="4829804"/>
                  <a:pt x="9491528" y="4998215"/>
                  <a:pt x="9499755" y="5161053"/>
                </a:cubicBezTo>
                <a:cubicBezTo>
                  <a:pt x="9502520" y="5216276"/>
                  <a:pt x="9505416" y="5273386"/>
                  <a:pt x="9509387" y="5329266"/>
                </a:cubicBezTo>
                <a:cubicBezTo>
                  <a:pt x="9515113" y="5408974"/>
                  <a:pt x="9521739" y="5472995"/>
                  <a:pt x="9530208" y="5530784"/>
                </a:cubicBezTo>
                <a:cubicBezTo>
                  <a:pt x="9535430" y="5565998"/>
                  <a:pt x="9541068" y="5597196"/>
                  <a:pt x="9547387" y="5626201"/>
                </a:cubicBezTo>
                <a:cubicBezTo>
                  <a:pt x="9561187" y="5689366"/>
                  <a:pt x="9574768" y="5736910"/>
                  <a:pt x="9591465" y="5780372"/>
                </a:cubicBezTo>
                <a:cubicBezTo>
                  <a:pt x="9613250" y="5837087"/>
                  <a:pt x="9645831" y="5885267"/>
                  <a:pt x="9680914" y="5928226"/>
                </a:cubicBezTo>
                <a:cubicBezTo>
                  <a:pt x="9658491" y="5936255"/>
                  <a:pt x="9636046" y="5944264"/>
                  <a:pt x="9613623" y="5952272"/>
                </a:cubicBezTo>
                <a:cubicBezTo>
                  <a:pt x="9573408" y="5909511"/>
                  <a:pt x="9535803" y="5860234"/>
                  <a:pt x="9513840" y="5798034"/>
                </a:cubicBezTo>
                <a:cubicBezTo>
                  <a:pt x="9494687" y="5743733"/>
                  <a:pt x="9483696" y="5686579"/>
                  <a:pt x="9475468" y="5637807"/>
                </a:cubicBezTo>
                <a:cubicBezTo>
                  <a:pt x="9470532" y="5608452"/>
                  <a:pt x="9466473" y="5577121"/>
                  <a:pt x="9462721" y="5539253"/>
                </a:cubicBezTo>
                <a:cubicBezTo>
                  <a:pt x="9456972" y="5479511"/>
                  <a:pt x="9453528" y="5415512"/>
                  <a:pt x="9451575" y="5331723"/>
                </a:cubicBezTo>
                <a:cubicBezTo>
                  <a:pt x="9450237" y="5272245"/>
                  <a:pt x="9450237" y="5211493"/>
                  <a:pt x="9450215" y="5152738"/>
                </a:cubicBezTo>
                <a:cubicBezTo>
                  <a:pt x="9450193" y="4987289"/>
                  <a:pt x="9450149" y="4816180"/>
                  <a:pt x="9420684" y="4656194"/>
                </a:cubicBezTo>
                <a:cubicBezTo>
                  <a:pt x="9412939" y="4614158"/>
                  <a:pt x="9404777" y="4576048"/>
                  <a:pt x="9395716" y="4539628"/>
                </a:cubicBezTo>
                <a:cubicBezTo>
                  <a:pt x="9389792" y="4515801"/>
                  <a:pt x="9383298" y="4492632"/>
                  <a:pt x="9376278" y="4470100"/>
                </a:cubicBezTo>
                <a:cubicBezTo>
                  <a:pt x="9379854" y="4474883"/>
                  <a:pt x="9383364" y="4479732"/>
                  <a:pt x="9386831" y="4484624"/>
                </a:cubicBezTo>
                <a:cubicBezTo>
                  <a:pt x="9396748" y="4509043"/>
                  <a:pt x="9405874" y="4534296"/>
                  <a:pt x="9414190" y="4560339"/>
                </a:cubicBezTo>
                <a:close/>
                <a:moveTo>
                  <a:pt x="9391680" y="4491492"/>
                </a:moveTo>
                <a:cubicBezTo>
                  <a:pt x="9394510" y="4495572"/>
                  <a:pt x="9397318" y="4499697"/>
                  <a:pt x="9400060" y="4503866"/>
                </a:cubicBezTo>
                <a:cubicBezTo>
                  <a:pt x="9412632" y="4528592"/>
                  <a:pt x="9424194" y="4554152"/>
                  <a:pt x="9434616" y="4580568"/>
                </a:cubicBezTo>
                <a:cubicBezTo>
                  <a:pt x="9448087" y="4614706"/>
                  <a:pt x="9460703" y="4651346"/>
                  <a:pt x="9472089" y="4689433"/>
                </a:cubicBezTo>
                <a:cubicBezTo>
                  <a:pt x="9518119" y="4843342"/>
                  <a:pt x="9535298" y="5009054"/>
                  <a:pt x="9551885" y="5169324"/>
                </a:cubicBezTo>
                <a:cubicBezTo>
                  <a:pt x="9557238" y="5221015"/>
                  <a:pt x="9562788" y="5274483"/>
                  <a:pt x="9569217" y="5326743"/>
                </a:cubicBezTo>
                <a:cubicBezTo>
                  <a:pt x="9578695" y="5403533"/>
                  <a:pt x="9588371" y="5465601"/>
                  <a:pt x="9599713" y="5522118"/>
                </a:cubicBezTo>
                <a:cubicBezTo>
                  <a:pt x="9606339" y="5555028"/>
                  <a:pt x="9613404" y="5585151"/>
                  <a:pt x="9621302" y="5614265"/>
                </a:cubicBezTo>
                <a:cubicBezTo>
                  <a:pt x="9636419" y="5669993"/>
                  <a:pt x="9652677" y="5718327"/>
                  <a:pt x="9670974" y="5762031"/>
                </a:cubicBezTo>
                <a:cubicBezTo>
                  <a:pt x="9692761" y="5814006"/>
                  <a:pt x="9720690" y="5860431"/>
                  <a:pt x="9750923" y="5903126"/>
                </a:cubicBezTo>
                <a:cubicBezTo>
                  <a:pt x="9728194" y="5911288"/>
                  <a:pt x="9705464" y="5919450"/>
                  <a:pt x="9682734" y="5927589"/>
                </a:cubicBezTo>
                <a:cubicBezTo>
                  <a:pt x="9647323" y="5884434"/>
                  <a:pt x="9615291" y="5836977"/>
                  <a:pt x="9593263" y="5779671"/>
                </a:cubicBezTo>
                <a:cubicBezTo>
                  <a:pt x="9576611" y="5736317"/>
                  <a:pt x="9563031" y="5688861"/>
                  <a:pt x="9549274" y="5625806"/>
                </a:cubicBezTo>
                <a:cubicBezTo>
                  <a:pt x="9542955" y="5596845"/>
                  <a:pt x="9537338" y="5565669"/>
                  <a:pt x="9532117" y="5530499"/>
                </a:cubicBezTo>
                <a:cubicBezTo>
                  <a:pt x="9523648" y="5472775"/>
                  <a:pt x="9517022" y="5408777"/>
                  <a:pt x="9511296" y="5329113"/>
                </a:cubicBezTo>
                <a:cubicBezTo>
                  <a:pt x="9507325" y="5273276"/>
                  <a:pt x="9504451" y="5216188"/>
                  <a:pt x="9501664" y="5160966"/>
                </a:cubicBezTo>
                <a:cubicBezTo>
                  <a:pt x="9493458" y="4998018"/>
                  <a:pt x="9484968" y="4829541"/>
                  <a:pt x="9447275" y="4672561"/>
                </a:cubicBezTo>
                <a:cubicBezTo>
                  <a:pt x="9437599" y="4632302"/>
                  <a:pt x="9427376" y="4595399"/>
                  <a:pt x="9416011" y="4559769"/>
                </a:cubicBezTo>
                <a:cubicBezTo>
                  <a:pt x="9408551" y="4536358"/>
                  <a:pt x="9400433" y="4513585"/>
                  <a:pt x="9391680" y="4491492"/>
                </a:cubicBezTo>
                <a:close/>
                <a:moveTo>
                  <a:pt x="9750506" y="6006529"/>
                </a:moveTo>
                <a:lnTo>
                  <a:pt x="9750989" y="6007055"/>
                </a:lnTo>
                <a:cubicBezTo>
                  <a:pt x="9755048" y="6011421"/>
                  <a:pt x="9759151" y="6015765"/>
                  <a:pt x="9763275" y="6020088"/>
                </a:cubicBezTo>
                <a:cubicBezTo>
                  <a:pt x="9742959" y="6026407"/>
                  <a:pt x="9722643" y="6032725"/>
                  <a:pt x="9702326" y="6039000"/>
                </a:cubicBezTo>
                <a:cubicBezTo>
                  <a:pt x="9697631" y="6034634"/>
                  <a:pt x="9692981" y="6030246"/>
                  <a:pt x="9688350" y="6025814"/>
                </a:cubicBezTo>
                <a:cubicBezTo>
                  <a:pt x="9708908" y="6019232"/>
                  <a:pt x="9729488" y="6012650"/>
                  <a:pt x="9750046" y="6006046"/>
                </a:cubicBezTo>
                <a:cubicBezTo>
                  <a:pt x="9750199" y="6006200"/>
                  <a:pt x="9750353" y="6006375"/>
                  <a:pt x="9750506" y="6006529"/>
                </a:cubicBezTo>
                <a:close/>
                <a:moveTo>
                  <a:pt x="10176469" y="6321169"/>
                </a:moveTo>
                <a:cubicBezTo>
                  <a:pt x="10164754" y="6320752"/>
                  <a:pt x="10153103" y="6320313"/>
                  <a:pt x="10141476" y="6319853"/>
                </a:cubicBezTo>
                <a:cubicBezTo>
                  <a:pt x="10135047" y="6316956"/>
                  <a:pt x="10128685" y="6314082"/>
                  <a:pt x="10122366" y="6311165"/>
                </a:cubicBezTo>
                <a:cubicBezTo>
                  <a:pt x="10134279" y="6311296"/>
                  <a:pt x="10146214" y="6311406"/>
                  <a:pt x="10158172" y="6311515"/>
                </a:cubicBezTo>
                <a:cubicBezTo>
                  <a:pt x="10164227" y="6314740"/>
                  <a:pt x="10170304" y="6317966"/>
                  <a:pt x="10176469" y="6321169"/>
                </a:cubicBezTo>
                <a:close/>
                <a:moveTo>
                  <a:pt x="10274036" y="6375075"/>
                </a:moveTo>
                <a:cubicBezTo>
                  <a:pt x="10268551" y="6372947"/>
                  <a:pt x="10263110" y="6370819"/>
                  <a:pt x="10257713" y="6368691"/>
                </a:cubicBezTo>
                <a:cubicBezTo>
                  <a:pt x="10265853" y="6370095"/>
                  <a:pt x="10273905" y="6371455"/>
                  <a:pt x="10281803" y="6372771"/>
                </a:cubicBezTo>
                <a:cubicBezTo>
                  <a:pt x="10287090" y="6375207"/>
                  <a:pt x="10292400" y="6377643"/>
                  <a:pt x="10297731" y="6380056"/>
                </a:cubicBezTo>
                <a:cubicBezTo>
                  <a:pt x="10289832" y="6378410"/>
                  <a:pt x="10281935" y="6376743"/>
                  <a:pt x="10274036" y="6375075"/>
                </a:cubicBezTo>
                <a:close/>
                <a:moveTo>
                  <a:pt x="10307407" y="6384422"/>
                </a:moveTo>
                <a:cubicBezTo>
                  <a:pt x="10312014" y="6386462"/>
                  <a:pt x="10316643" y="6388525"/>
                  <a:pt x="10321295" y="6390587"/>
                </a:cubicBezTo>
                <a:cubicBezTo>
                  <a:pt x="10314713" y="6388919"/>
                  <a:pt x="10308131" y="6387252"/>
                  <a:pt x="10301527" y="6385563"/>
                </a:cubicBezTo>
                <a:cubicBezTo>
                  <a:pt x="10296854" y="6383807"/>
                  <a:pt x="10292181" y="6382030"/>
                  <a:pt x="10287529" y="6380253"/>
                </a:cubicBezTo>
                <a:cubicBezTo>
                  <a:pt x="10294111" y="6381635"/>
                  <a:pt x="10300737" y="6383018"/>
                  <a:pt x="10307407" y="6384422"/>
                </a:cubicBezTo>
                <a:close/>
                <a:moveTo>
                  <a:pt x="2683271" y="3940844"/>
                </a:moveTo>
                <a:cubicBezTo>
                  <a:pt x="2688844" y="3945254"/>
                  <a:pt x="2694614" y="3949598"/>
                  <a:pt x="2700538" y="3953876"/>
                </a:cubicBezTo>
                <a:cubicBezTo>
                  <a:pt x="2700713" y="3955017"/>
                  <a:pt x="2700889" y="3956180"/>
                  <a:pt x="2701087" y="3957299"/>
                </a:cubicBezTo>
                <a:cubicBezTo>
                  <a:pt x="2702074" y="3963157"/>
                  <a:pt x="2703237" y="3968971"/>
                  <a:pt x="2704553" y="3974741"/>
                </a:cubicBezTo>
                <a:cubicBezTo>
                  <a:pt x="2699244" y="3970199"/>
                  <a:pt x="2694110" y="3965570"/>
                  <a:pt x="2689151" y="3960875"/>
                </a:cubicBezTo>
                <a:cubicBezTo>
                  <a:pt x="2686957" y="3954271"/>
                  <a:pt x="2685005" y="3947579"/>
                  <a:pt x="2683271" y="3940844"/>
                </a:cubicBezTo>
                <a:close/>
                <a:moveTo>
                  <a:pt x="2424271" y="3536492"/>
                </a:moveTo>
                <a:cubicBezTo>
                  <a:pt x="2423854" y="3533420"/>
                  <a:pt x="2423525" y="3530326"/>
                  <a:pt x="2423240" y="3527233"/>
                </a:cubicBezTo>
                <a:cubicBezTo>
                  <a:pt x="2430633" y="3531994"/>
                  <a:pt x="2438400" y="3536667"/>
                  <a:pt x="2446496" y="3541252"/>
                </a:cubicBezTo>
                <a:cubicBezTo>
                  <a:pt x="2446320" y="3549239"/>
                  <a:pt x="2446496" y="3557181"/>
                  <a:pt x="2447088" y="3565079"/>
                </a:cubicBezTo>
                <a:cubicBezTo>
                  <a:pt x="2440068" y="3560187"/>
                  <a:pt x="2433200" y="3555053"/>
                  <a:pt x="2426509" y="3549700"/>
                </a:cubicBezTo>
                <a:cubicBezTo>
                  <a:pt x="2425631" y="3545355"/>
                  <a:pt x="2424863" y="3540967"/>
                  <a:pt x="2424271" y="3536492"/>
                </a:cubicBezTo>
                <a:close/>
                <a:moveTo>
                  <a:pt x="2396122" y="3494499"/>
                </a:moveTo>
                <a:cubicBezTo>
                  <a:pt x="2395573" y="3490221"/>
                  <a:pt x="2395200" y="3485920"/>
                  <a:pt x="2394915" y="3481620"/>
                </a:cubicBezTo>
                <a:cubicBezTo>
                  <a:pt x="2402507" y="3486403"/>
                  <a:pt x="2410493" y="3491054"/>
                  <a:pt x="2418830" y="3495640"/>
                </a:cubicBezTo>
                <a:cubicBezTo>
                  <a:pt x="2418435" y="3503867"/>
                  <a:pt x="2418457" y="3512073"/>
                  <a:pt x="2418918" y="3520256"/>
                </a:cubicBezTo>
                <a:cubicBezTo>
                  <a:pt x="2411502" y="3515254"/>
                  <a:pt x="2404459" y="3510164"/>
                  <a:pt x="2397789" y="3504986"/>
                </a:cubicBezTo>
                <a:cubicBezTo>
                  <a:pt x="2397131" y="3501519"/>
                  <a:pt x="2396583" y="3498031"/>
                  <a:pt x="2396122" y="3494499"/>
                </a:cubicBezTo>
                <a:close/>
                <a:moveTo>
                  <a:pt x="2367973" y="3452484"/>
                </a:moveTo>
                <a:cubicBezTo>
                  <a:pt x="2367271" y="3447043"/>
                  <a:pt x="2366854" y="3441558"/>
                  <a:pt x="2366657" y="3436073"/>
                </a:cubicBezTo>
                <a:cubicBezTo>
                  <a:pt x="2374489" y="3440856"/>
                  <a:pt x="2382761" y="3445529"/>
                  <a:pt x="2391383" y="3450114"/>
                </a:cubicBezTo>
                <a:cubicBezTo>
                  <a:pt x="2390747" y="3458583"/>
                  <a:pt x="2390549" y="3466876"/>
                  <a:pt x="2390834" y="3475016"/>
                </a:cubicBezTo>
                <a:cubicBezTo>
                  <a:pt x="2383155" y="3470014"/>
                  <a:pt x="2375893" y="3464924"/>
                  <a:pt x="2369026" y="3459702"/>
                </a:cubicBezTo>
                <a:cubicBezTo>
                  <a:pt x="2368631" y="3457311"/>
                  <a:pt x="2368280" y="3454919"/>
                  <a:pt x="2367973" y="3452484"/>
                </a:cubicBezTo>
                <a:close/>
                <a:moveTo>
                  <a:pt x="2339802" y="3410491"/>
                </a:moveTo>
                <a:cubicBezTo>
                  <a:pt x="2339012" y="3403953"/>
                  <a:pt x="2338596" y="3397393"/>
                  <a:pt x="2338508" y="3390789"/>
                </a:cubicBezTo>
                <a:cubicBezTo>
                  <a:pt x="2346604" y="3395572"/>
                  <a:pt x="2355138" y="3400223"/>
                  <a:pt x="2364134" y="3404808"/>
                </a:cubicBezTo>
                <a:cubicBezTo>
                  <a:pt x="2363256" y="3413189"/>
                  <a:pt x="2362795" y="3421549"/>
                  <a:pt x="2362861" y="3429864"/>
                </a:cubicBezTo>
                <a:cubicBezTo>
                  <a:pt x="2354919" y="3424840"/>
                  <a:pt x="2347415" y="3419728"/>
                  <a:pt x="2340351" y="3414506"/>
                </a:cubicBezTo>
                <a:cubicBezTo>
                  <a:pt x="2340153" y="3413167"/>
                  <a:pt x="2339978" y="3411829"/>
                  <a:pt x="2339802" y="3410491"/>
                </a:cubicBezTo>
                <a:close/>
                <a:moveTo>
                  <a:pt x="2311851" y="3369880"/>
                </a:moveTo>
                <a:cubicBezTo>
                  <a:pt x="2311785" y="3369419"/>
                  <a:pt x="2311719" y="3368959"/>
                  <a:pt x="2311653" y="3368476"/>
                </a:cubicBezTo>
                <a:cubicBezTo>
                  <a:pt x="2310754" y="3360819"/>
                  <a:pt x="2310381" y="3353118"/>
                  <a:pt x="2310490" y="3345395"/>
                </a:cubicBezTo>
                <a:cubicBezTo>
                  <a:pt x="2318850" y="3350112"/>
                  <a:pt x="2327626" y="3354763"/>
                  <a:pt x="2336906" y="3359305"/>
                </a:cubicBezTo>
                <a:cubicBezTo>
                  <a:pt x="2335765" y="3367884"/>
                  <a:pt x="2335085" y="3376462"/>
                  <a:pt x="2334954" y="3385019"/>
                </a:cubicBezTo>
                <a:cubicBezTo>
                  <a:pt x="2326792" y="3380082"/>
                  <a:pt x="2319091" y="3375036"/>
                  <a:pt x="2311851" y="3369880"/>
                </a:cubicBezTo>
                <a:close/>
                <a:moveTo>
                  <a:pt x="2283351" y="3324816"/>
                </a:moveTo>
                <a:cubicBezTo>
                  <a:pt x="2282517" y="3316632"/>
                  <a:pt x="2282298" y="3308426"/>
                  <a:pt x="2282627" y="3300199"/>
                </a:cubicBezTo>
                <a:cubicBezTo>
                  <a:pt x="2291184" y="3304872"/>
                  <a:pt x="2300288" y="3309436"/>
                  <a:pt x="2309898" y="3313933"/>
                </a:cubicBezTo>
                <a:cubicBezTo>
                  <a:pt x="2308472" y="3322622"/>
                  <a:pt x="2307551" y="3331288"/>
                  <a:pt x="2307178" y="3339932"/>
                </a:cubicBezTo>
                <a:cubicBezTo>
                  <a:pt x="2298753" y="3334996"/>
                  <a:pt x="2290810" y="3329950"/>
                  <a:pt x="2283351" y="3324816"/>
                </a:cubicBezTo>
                <a:close/>
                <a:moveTo>
                  <a:pt x="2254895" y="3255156"/>
                </a:moveTo>
                <a:cubicBezTo>
                  <a:pt x="2264197" y="3260005"/>
                  <a:pt x="2273632" y="3264525"/>
                  <a:pt x="2283044" y="3268693"/>
                </a:cubicBezTo>
                <a:cubicBezTo>
                  <a:pt x="2281333" y="3277425"/>
                  <a:pt x="2280126" y="3286158"/>
                  <a:pt x="2279533" y="3294890"/>
                </a:cubicBezTo>
                <a:cubicBezTo>
                  <a:pt x="2270823" y="3289975"/>
                  <a:pt x="2262640" y="3284929"/>
                  <a:pt x="2254983" y="3279795"/>
                </a:cubicBezTo>
                <a:cubicBezTo>
                  <a:pt x="2254346" y="3271611"/>
                  <a:pt x="2254324" y="3263406"/>
                  <a:pt x="2254895" y="3255156"/>
                </a:cubicBezTo>
                <a:close/>
                <a:moveTo>
                  <a:pt x="2227294" y="3209851"/>
                </a:moveTo>
                <a:cubicBezTo>
                  <a:pt x="2236904" y="3214699"/>
                  <a:pt x="2246689" y="3219153"/>
                  <a:pt x="2256431" y="3223300"/>
                </a:cubicBezTo>
                <a:cubicBezTo>
                  <a:pt x="2254346" y="3232317"/>
                  <a:pt x="2252832" y="3241334"/>
                  <a:pt x="2251999" y="3250352"/>
                </a:cubicBezTo>
                <a:cubicBezTo>
                  <a:pt x="2243354" y="3245722"/>
                  <a:pt x="2234864" y="3240786"/>
                  <a:pt x="2226680" y="3235476"/>
                </a:cubicBezTo>
                <a:cubicBezTo>
                  <a:pt x="2226197" y="3226964"/>
                  <a:pt x="2226417" y="3218407"/>
                  <a:pt x="2227294" y="3209851"/>
                </a:cubicBezTo>
                <a:close/>
                <a:moveTo>
                  <a:pt x="2199826" y="3164852"/>
                </a:moveTo>
                <a:cubicBezTo>
                  <a:pt x="2209896" y="3169657"/>
                  <a:pt x="2220032" y="3174045"/>
                  <a:pt x="2230015" y="3178060"/>
                </a:cubicBezTo>
                <a:cubicBezTo>
                  <a:pt x="2227580" y="3187165"/>
                  <a:pt x="2225759" y="3196270"/>
                  <a:pt x="2224618" y="3205375"/>
                </a:cubicBezTo>
                <a:cubicBezTo>
                  <a:pt x="2215688" y="3200767"/>
                  <a:pt x="2206890" y="3195853"/>
                  <a:pt x="2198444" y="3190565"/>
                </a:cubicBezTo>
                <a:cubicBezTo>
                  <a:pt x="2198180" y="3181987"/>
                  <a:pt x="2198685" y="3173408"/>
                  <a:pt x="2199826" y="3164852"/>
                </a:cubicBezTo>
                <a:close/>
                <a:moveTo>
                  <a:pt x="4745929" y="957453"/>
                </a:moveTo>
                <a:cubicBezTo>
                  <a:pt x="4742550" y="932735"/>
                  <a:pt x="4727302" y="911012"/>
                  <a:pt x="4700601" y="892890"/>
                </a:cubicBezTo>
                <a:cubicBezTo>
                  <a:pt x="4682172" y="880389"/>
                  <a:pt x="4658674" y="869500"/>
                  <a:pt x="4628770" y="859603"/>
                </a:cubicBezTo>
                <a:cubicBezTo>
                  <a:pt x="4513607" y="821539"/>
                  <a:pt x="4385434" y="812327"/>
                  <a:pt x="4274353" y="806679"/>
                </a:cubicBezTo>
                <a:cubicBezTo>
                  <a:pt x="4253400" y="805615"/>
                  <a:pt x="4232316" y="804665"/>
                  <a:pt x="4211934" y="803748"/>
                </a:cubicBezTo>
                <a:cubicBezTo>
                  <a:pt x="4197783" y="803112"/>
                  <a:pt x="4183741" y="802478"/>
                  <a:pt x="4169809" y="801813"/>
                </a:cubicBezTo>
                <a:cubicBezTo>
                  <a:pt x="3973952" y="792491"/>
                  <a:pt x="3777831" y="791905"/>
                  <a:pt x="3560121" y="792114"/>
                </a:cubicBezTo>
                <a:cubicBezTo>
                  <a:pt x="3470826" y="792179"/>
                  <a:pt x="3378525" y="793924"/>
                  <a:pt x="3289251" y="795611"/>
                </a:cubicBezTo>
                <a:cubicBezTo>
                  <a:pt x="3117769" y="798851"/>
                  <a:pt x="2940451" y="802199"/>
                  <a:pt x="2767213" y="794290"/>
                </a:cubicBezTo>
                <a:cubicBezTo>
                  <a:pt x="2639765" y="788472"/>
                  <a:pt x="2525172" y="776951"/>
                  <a:pt x="2416921" y="759068"/>
                </a:cubicBezTo>
                <a:cubicBezTo>
                  <a:pt x="2413367" y="758484"/>
                  <a:pt x="2409637" y="757881"/>
                  <a:pt x="2405754" y="757253"/>
                </a:cubicBezTo>
                <a:cubicBezTo>
                  <a:pt x="2346604" y="747718"/>
                  <a:pt x="2251341" y="732349"/>
                  <a:pt x="2221458" y="680615"/>
                </a:cubicBezTo>
                <a:cubicBezTo>
                  <a:pt x="2221831" y="678614"/>
                  <a:pt x="2222292" y="676618"/>
                  <a:pt x="2222819" y="674630"/>
                </a:cubicBezTo>
                <a:cubicBezTo>
                  <a:pt x="2259239" y="720912"/>
                  <a:pt x="2350706" y="735144"/>
                  <a:pt x="2408408" y="744118"/>
                </a:cubicBezTo>
                <a:cubicBezTo>
                  <a:pt x="2412116" y="744695"/>
                  <a:pt x="2415692" y="745250"/>
                  <a:pt x="2419093" y="745792"/>
                </a:cubicBezTo>
                <a:cubicBezTo>
                  <a:pt x="2529714" y="763348"/>
                  <a:pt x="2646039" y="774735"/>
                  <a:pt x="2774717" y="780604"/>
                </a:cubicBezTo>
                <a:cubicBezTo>
                  <a:pt x="2948722" y="788537"/>
                  <a:pt x="3126764" y="785771"/>
                  <a:pt x="3298971" y="783094"/>
                </a:cubicBezTo>
                <a:cubicBezTo>
                  <a:pt x="3391272" y="781659"/>
                  <a:pt x="3486688" y="780187"/>
                  <a:pt x="3579077" y="780424"/>
                </a:cubicBezTo>
                <a:cubicBezTo>
                  <a:pt x="3797730" y="780953"/>
                  <a:pt x="3995167" y="782243"/>
                  <a:pt x="4197278" y="792702"/>
                </a:cubicBezTo>
                <a:cubicBezTo>
                  <a:pt x="4210837" y="793406"/>
                  <a:pt x="4224483" y="794082"/>
                  <a:pt x="4238218" y="794764"/>
                </a:cubicBezTo>
                <a:cubicBezTo>
                  <a:pt x="4259456" y="795817"/>
                  <a:pt x="4281439" y="796907"/>
                  <a:pt x="4303269" y="798119"/>
                </a:cubicBezTo>
                <a:cubicBezTo>
                  <a:pt x="4415733" y="804360"/>
                  <a:pt x="4545486" y="814240"/>
                  <a:pt x="4662096" y="852687"/>
                </a:cubicBezTo>
                <a:cubicBezTo>
                  <a:pt x="4692242" y="862644"/>
                  <a:pt x="4715937" y="873500"/>
                  <a:pt x="4734586" y="885883"/>
                </a:cubicBezTo>
                <a:cubicBezTo>
                  <a:pt x="4761748" y="903915"/>
                  <a:pt x="4777522" y="925567"/>
                  <a:pt x="4781494" y="950237"/>
                </a:cubicBezTo>
                <a:cubicBezTo>
                  <a:pt x="4786913" y="984015"/>
                  <a:pt x="4771159" y="1023867"/>
                  <a:pt x="4733291" y="1072067"/>
                </a:cubicBezTo>
                <a:cubicBezTo>
                  <a:pt x="4690728" y="1126243"/>
                  <a:pt x="4626708" y="1177003"/>
                  <a:pt x="4580502" y="1210047"/>
                </a:cubicBezTo>
                <a:cubicBezTo>
                  <a:pt x="4496538" y="1270092"/>
                  <a:pt x="4404105" y="1323704"/>
                  <a:pt x="4324068" y="1369245"/>
                </a:cubicBezTo>
                <a:cubicBezTo>
                  <a:pt x="4079307" y="1508499"/>
                  <a:pt x="3820241" y="1632793"/>
                  <a:pt x="3569687" y="1752995"/>
                </a:cubicBezTo>
                <a:cubicBezTo>
                  <a:pt x="3479097" y="1796454"/>
                  <a:pt x="3385436" y="1841391"/>
                  <a:pt x="3294253" y="1886186"/>
                </a:cubicBezTo>
                <a:cubicBezTo>
                  <a:pt x="3251295" y="1907292"/>
                  <a:pt x="3207394" y="1928756"/>
                  <a:pt x="3164940" y="1949513"/>
                </a:cubicBezTo>
                <a:cubicBezTo>
                  <a:pt x="2998504" y="2030886"/>
                  <a:pt x="2826407" y="2115028"/>
                  <a:pt x="2659291" y="2202919"/>
                </a:cubicBezTo>
                <a:cubicBezTo>
                  <a:pt x="2487699" y="2293158"/>
                  <a:pt x="2267291" y="2416284"/>
                  <a:pt x="2084514" y="2568679"/>
                </a:cubicBezTo>
                <a:cubicBezTo>
                  <a:pt x="2077713" y="2574361"/>
                  <a:pt x="2069856" y="2580658"/>
                  <a:pt x="2061538" y="2587328"/>
                </a:cubicBezTo>
                <a:cubicBezTo>
                  <a:pt x="2020498" y="2620260"/>
                  <a:pt x="1964994" y="2664776"/>
                  <a:pt x="1935568" y="2713285"/>
                </a:cubicBezTo>
                <a:cubicBezTo>
                  <a:pt x="1922299" y="2710257"/>
                  <a:pt x="1908655" y="2706703"/>
                  <a:pt x="1895416" y="2702315"/>
                </a:cubicBezTo>
                <a:cubicBezTo>
                  <a:pt x="1916577" y="2644240"/>
                  <a:pt x="1987895" y="2589851"/>
                  <a:pt x="2037975" y="2551676"/>
                </a:cubicBezTo>
                <a:cubicBezTo>
                  <a:pt x="2046196" y="2545423"/>
                  <a:pt x="2053958" y="2539499"/>
                  <a:pt x="2060624" y="2534211"/>
                </a:cubicBezTo>
                <a:cubicBezTo>
                  <a:pt x="2246602" y="2386775"/>
                  <a:pt x="2464552" y="2268322"/>
                  <a:pt x="2633621" y="2181613"/>
                </a:cubicBezTo>
                <a:cubicBezTo>
                  <a:pt x="2786893" y="2103014"/>
                  <a:pt x="2944597" y="2027586"/>
                  <a:pt x="3097102" y="1954643"/>
                </a:cubicBezTo>
                <a:cubicBezTo>
                  <a:pt x="3151622" y="1928567"/>
                  <a:pt x="3207986" y="1901603"/>
                  <a:pt x="3263033" y="1875034"/>
                </a:cubicBezTo>
                <a:cubicBezTo>
                  <a:pt x="3350617" y="1832753"/>
                  <a:pt x="3440571" y="1790309"/>
                  <a:pt x="3527540" y="1749261"/>
                </a:cubicBezTo>
                <a:cubicBezTo>
                  <a:pt x="3778050" y="1631047"/>
                  <a:pt x="4037094" y="1508813"/>
                  <a:pt x="4281659" y="1371129"/>
                </a:cubicBezTo>
                <a:cubicBezTo>
                  <a:pt x="4360533" y="1326727"/>
                  <a:pt x="4452395" y="1273527"/>
                  <a:pt x="4535745" y="1215613"/>
                </a:cubicBezTo>
                <a:cubicBezTo>
                  <a:pt x="4582257" y="1183302"/>
                  <a:pt x="4646958" y="1133858"/>
                  <a:pt x="4691211" y="1081799"/>
                </a:cubicBezTo>
                <a:cubicBezTo>
                  <a:pt x="4732765" y="1032908"/>
                  <a:pt x="4750646" y="992234"/>
                  <a:pt x="4745929" y="957453"/>
                </a:cubicBezTo>
                <a:close/>
                <a:moveTo>
                  <a:pt x="2209677" y="622681"/>
                </a:moveTo>
                <a:cubicBezTo>
                  <a:pt x="2210686" y="624100"/>
                  <a:pt x="2211717" y="625498"/>
                  <a:pt x="2212814" y="626862"/>
                </a:cubicBezTo>
                <a:cubicBezTo>
                  <a:pt x="2212397" y="628519"/>
                  <a:pt x="2212002" y="630180"/>
                  <a:pt x="2211695" y="631847"/>
                </a:cubicBezTo>
                <a:cubicBezTo>
                  <a:pt x="2210861" y="630388"/>
                  <a:pt x="2210072" y="628905"/>
                  <a:pt x="2209348" y="627389"/>
                </a:cubicBezTo>
                <a:cubicBezTo>
                  <a:pt x="2209413" y="625816"/>
                  <a:pt x="2209523" y="624247"/>
                  <a:pt x="2209677" y="622681"/>
                </a:cubicBezTo>
                <a:close/>
                <a:moveTo>
                  <a:pt x="2193970" y="560286"/>
                </a:moveTo>
                <a:cubicBezTo>
                  <a:pt x="2194560" y="561043"/>
                  <a:pt x="2195131" y="561800"/>
                  <a:pt x="2195723" y="562559"/>
                </a:cubicBezTo>
                <a:cubicBezTo>
                  <a:pt x="2196228" y="563164"/>
                  <a:pt x="2196776" y="563739"/>
                  <a:pt x="2197281" y="564334"/>
                </a:cubicBezTo>
                <a:cubicBezTo>
                  <a:pt x="2197017" y="565760"/>
                  <a:pt x="2196798" y="567192"/>
                  <a:pt x="2196601" y="568632"/>
                </a:cubicBezTo>
                <a:cubicBezTo>
                  <a:pt x="2195679" y="567190"/>
                  <a:pt x="2194823" y="565751"/>
                  <a:pt x="2194012" y="564318"/>
                </a:cubicBezTo>
                <a:cubicBezTo>
                  <a:pt x="2193961" y="562969"/>
                  <a:pt x="2193948" y="561624"/>
                  <a:pt x="2193970" y="560286"/>
                </a:cubicBezTo>
                <a:close/>
                <a:moveTo>
                  <a:pt x="2178608" y="516875"/>
                </a:moveTo>
                <a:cubicBezTo>
                  <a:pt x="2178456" y="515634"/>
                  <a:pt x="2178325" y="514396"/>
                  <a:pt x="2178232" y="513170"/>
                </a:cubicBezTo>
                <a:cubicBezTo>
                  <a:pt x="2179117" y="514155"/>
                  <a:pt x="2180023" y="515142"/>
                  <a:pt x="2180962" y="516132"/>
                </a:cubicBezTo>
                <a:cubicBezTo>
                  <a:pt x="2180856" y="517384"/>
                  <a:pt x="2180782" y="518646"/>
                  <a:pt x="2180727" y="519916"/>
                </a:cubicBezTo>
                <a:cubicBezTo>
                  <a:pt x="2179992" y="518900"/>
                  <a:pt x="2179286" y="517887"/>
                  <a:pt x="2178608" y="516875"/>
                </a:cubicBezTo>
                <a:close/>
                <a:moveTo>
                  <a:pt x="2171879" y="500339"/>
                </a:moveTo>
                <a:cubicBezTo>
                  <a:pt x="2171692" y="499190"/>
                  <a:pt x="2171534" y="498047"/>
                  <a:pt x="2171394" y="496908"/>
                </a:cubicBezTo>
                <a:cubicBezTo>
                  <a:pt x="2172646" y="498231"/>
                  <a:pt x="2173956" y="499560"/>
                  <a:pt x="2175312" y="500894"/>
                </a:cubicBezTo>
                <a:cubicBezTo>
                  <a:pt x="2175242" y="502160"/>
                  <a:pt x="2175192" y="503437"/>
                  <a:pt x="2175167" y="504725"/>
                </a:cubicBezTo>
                <a:cubicBezTo>
                  <a:pt x="2174013" y="503255"/>
                  <a:pt x="2172916" y="501794"/>
                  <a:pt x="2171879" y="500339"/>
                </a:cubicBezTo>
                <a:close/>
                <a:moveTo>
                  <a:pt x="2146496" y="452155"/>
                </a:moveTo>
                <a:cubicBezTo>
                  <a:pt x="2145981" y="450880"/>
                  <a:pt x="2145487" y="449621"/>
                  <a:pt x="2145011" y="448375"/>
                </a:cubicBezTo>
                <a:cubicBezTo>
                  <a:pt x="2146292" y="449408"/>
                  <a:pt x="2147620" y="450452"/>
                  <a:pt x="2148967" y="451503"/>
                </a:cubicBezTo>
                <a:cubicBezTo>
                  <a:pt x="2149210" y="452767"/>
                  <a:pt x="2149467" y="454048"/>
                  <a:pt x="2149735" y="455343"/>
                </a:cubicBezTo>
                <a:cubicBezTo>
                  <a:pt x="2148625" y="454274"/>
                  <a:pt x="2147547" y="453212"/>
                  <a:pt x="2146496" y="452155"/>
                </a:cubicBezTo>
                <a:close/>
                <a:moveTo>
                  <a:pt x="5585152" y="3701085"/>
                </a:moveTo>
                <a:cubicBezTo>
                  <a:pt x="5582760" y="3699395"/>
                  <a:pt x="5580303" y="3697684"/>
                  <a:pt x="5577758" y="3695995"/>
                </a:cubicBezTo>
                <a:cubicBezTo>
                  <a:pt x="5577034" y="3693165"/>
                  <a:pt x="5576288" y="3690334"/>
                  <a:pt x="5575476" y="3687438"/>
                </a:cubicBezTo>
                <a:cubicBezTo>
                  <a:pt x="5577626" y="3689391"/>
                  <a:pt x="5579732" y="3691321"/>
                  <a:pt x="5581773" y="3693252"/>
                </a:cubicBezTo>
                <a:cubicBezTo>
                  <a:pt x="5582958" y="3695885"/>
                  <a:pt x="5584076" y="3698496"/>
                  <a:pt x="5585152" y="3701085"/>
                </a:cubicBezTo>
                <a:close/>
                <a:moveTo>
                  <a:pt x="5622845" y="3740533"/>
                </a:moveTo>
                <a:cubicBezTo>
                  <a:pt x="5624665" y="3742880"/>
                  <a:pt x="5626443" y="3745184"/>
                  <a:pt x="5628198" y="3747422"/>
                </a:cubicBezTo>
                <a:cubicBezTo>
                  <a:pt x="5625126" y="3745996"/>
                  <a:pt x="5621967" y="3744548"/>
                  <a:pt x="5618720" y="3743078"/>
                </a:cubicBezTo>
                <a:cubicBezTo>
                  <a:pt x="5617250" y="3740511"/>
                  <a:pt x="5615780" y="3737834"/>
                  <a:pt x="5614288" y="3735114"/>
                </a:cubicBezTo>
                <a:cubicBezTo>
                  <a:pt x="5617228" y="3736935"/>
                  <a:pt x="5620058" y="3738734"/>
                  <a:pt x="5622845" y="3740533"/>
                </a:cubicBezTo>
                <a:close/>
                <a:moveTo>
                  <a:pt x="5651871" y="3762999"/>
                </a:moveTo>
                <a:cubicBezTo>
                  <a:pt x="5654262" y="3765018"/>
                  <a:pt x="5656632" y="3766948"/>
                  <a:pt x="5659045" y="3768791"/>
                </a:cubicBezTo>
                <a:cubicBezTo>
                  <a:pt x="5655930" y="3767760"/>
                  <a:pt x="5652792" y="3766729"/>
                  <a:pt x="5649567" y="3765676"/>
                </a:cubicBezTo>
                <a:cubicBezTo>
                  <a:pt x="5649304" y="3765588"/>
                  <a:pt x="5649019" y="3765500"/>
                  <a:pt x="5648755" y="3765412"/>
                </a:cubicBezTo>
                <a:cubicBezTo>
                  <a:pt x="5646430" y="3763153"/>
                  <a:pt x="5644148" y="3760761"/>
                  <a:pt x="5641910" y="3758238"/>
                </a:cubicBezTo>
                <a:cubicBezTo>
                  <a:pt x="5643731" y="3759094"/>
                  <a:pt x="5645530" y="3759949"/>
                  <a:pt x="5647307" y="3760805"/>
                </a:cubicBezTo>
                <a:cubicBezTo>
                  <a:pt x="5648843" y="3761551"/>
                  <a:pt x="5650357" y="3762275"/>
                  <a:pt x="5651871" y="3762999"/>
                </a:cubicBezTo>
                <a:close/>
                <a:moveTo>
                  <a:pt x="5706457" y="3786848"/>
                </a:moveTo>
                <a:cubicBezTo>
                  <a:pt x="5708037" y="3787330"/>
                  <a:pt x="5709573" y="3787879"/>
                  <a:pt x="5711043" y="3788471"/>
                </a:cubicBezTo>
                <a:cubicBezTo>
                  <a:pt x="5705668" y="3787682"/>
                  <a:pt x="5700227" y="3786804"/>
                  <a:pt x="5694676" y="3785817"/>
                </a:cubicBezTo>
                <a:cubicBezTo>
                  <a:pt x="5693184" y="3784676"/>
                  <a:pt x="5691604" y="3783579"/>
                  <a:pt x="5689936" y="3782570"/>
                </a:cubicBezTo>
                <a:cubicBezTo>
                  <a:pt x="5695509" y="3784149"/>
                  <a:pt x="5700994" y="3785575"/>
                  <a:pt x="5706457" y="3786848"/>
                </a:cubicBezTo>
                <a:close/>
                <a:moveTo>
                  <a:pt x="5790070" y="3801679"/>
                </a:moveTo>
                <a:cubicBezTo>
                  <a:pt x="5783752" y="3802469"/>
                  <a:pt x="5777455" y="3803149"/>
                  <a:pt x="5771158" y="3803719"/>
                </a:cubicBezTo>
                <a:cubicBezTo>
                  <a:pt x="5769798" y="3802886"/>
                  <a:pt x="5768459" y="3802052"/>
                  <a:pt x="5767121" y="3801240"/>
                </a:cubicBezTo>
                <a:cubicBezTo>
                  <a:pt x="5773133" y="3800955"/>
                  <a:pt x="5779188" y="3800538"/>
                  <a:pt x="5785287" y="3799968"/>
                </a:cubicBezTo>
                <a:cubicBezTo>
                  <a:pt x="5786889" y="3800516"/>
                  <a:pt x="5788491" y="3801109"/>
                  <a:pt x="5790070" y="3801679"/>
                </a:cubicBezTo>
                <a:close/>
                <a:moveTo>
                  <a:pt x="5822542" y="3801197"/>
                </a:moveTo>
                <a:cubicBezTo>
                  <a:pt x="5824736" y="3801679"/>
                  <a:pt x="5826952" y="3802184"/>
                  <a:pt x="5829167" y="3802688"/>
                </a:cubicBezTo>
                <a:cubicBezTo>
                  <a:pt x="5823463" y="3803895"/>
                  <a:pt x="5817824" y="3805036"/>
                  <a:pt x="5812186" y="3806089"/>
                </a:cubicBezTo>
                <a:cubicBezTo>
                  <a:pt x="5810343" y="3805365"/>
                  <a:pt x="5808522" y="3804619"/>
                  <a:pt x="5806723" y="3803895"/>
                </a:cubicBezTo>
                <a:cubicBezTo>
                  <a:pt x="5806613" y="3803851"/>
                  <a:pt x="5806525" y="3803807"/>
                  <a:pt x="5806416" y="3803763"/>
                </a:cubicBezTo>
                <a:cubicBezTo>
                  <a:pt x="5808829" y="3803391"/>
                  <a:pt x="5811264" y="3802996"/>
                  <a:pt x="5813700" y="3802601"/>
                </a:cubicBezTo>
                <a:cubicBezTo>
                  <a:pt x="5816705" y="3802074"/>
                  <a:pt x="5819645" y="3801635"/>
                  <a:pt x="5822542" y="3801197"/>
                </a:cubicBezTo>
                <a:close/>
                <a:moveTo>
                  <a:pt x="5911376" y="3796567"/>
                </a:moveTo>
                <a:cubicBezTo>
                  <a:pt x="5913351" y="3796567"/>
                  <a:pt x="5915369" y="3796567"/>
                  <a:pt x="5917388" y="3796589"/>
                </a:cubicBezTo>
                <a:cubicBezTo>
                  <a:pt x="5913219" y="3797708"/>
                  <a:pt x="5909007" y="3798871"/>
                  <a:pt x="5904772" y="3800078"/>
                </a:cubicBezTo>
                <a:cubicBezTo>
                  <a:pt x="5902315" y="3799880"/>
                  <a:pt x="5899902" y="3799661"/>
                  <a:pt x="5897554" y="3799463"/>
                </a:cubicBezTo>
                <a:cubicBezTo>
                  <a:pt x="5902205" y="3798454"/>
                  <a:pt x="5906791" y="3797489"/>
                  <a:pt x="5911376" y="3796567"/>
                </a:cubicBezTo>
                <a:close/>
                <a:moveTo>
                  <a:pt x="5965414" y="3789152"/>
                </a:moveTo>
                <a:cubicBezTo>
                  <a:pt x="5966796" y="3789020"/>
                  <a:pt x="5968178" y="3788910"/>
                  <a:pt x="5969582" y="3788779"/>
                </a:cubicBezTo>
                <a:cubicBezTo>
                  <a:pt x="5966357" y="3789744"/>
                  <a:pt x="5963132" y="3790731"/>
                  <a:pt x="5959907" y="3791718"/>
                </a:cubicBezTo>
                <a:cubicBezTo>
                  <a:pt x="5957955" y="3791784"/>
                  <a:pt x="5956046" y="3791828"/>
                  <a:pt x="5954137" y="3791872"/>
                </a:cubicBezTo>
                <a:cubicBezTo>
                  <a:pt x="5957911" y="3790951"/>
                  <a:pt x="5961662" y="3790051"/>
                  <a:pt x="5965414" y="3789152"/>
                </a:cubicBezTo>
                <a:close/>
                <a:moveTo>
                  <a:pt x="9567769" y="2469160"/>
                </a:moveTo>
                <a:cubicBezTo>
                  <a:pt x="9565290" y="2475720"/>
                  <a:pt x="9562723" y="2482367"/>
                  <a:pt x="9560002" y="2489191"/>
                </a:cubicBezTo>
                <a:cubicBezTo>
                  <a:pt x="9561494" y="2453341"/>
                  <a:pt x="9553771" y="2428746"/>
                  <a:pt x="9536812" y="2415626"/>
                </a:cubicBezTo>
                <a:cubicBezTo>
                  <a:pt x="9474897" y="2367797"/>
                  <a:pt x="9380754" y="2379250"/>
                  <a:pt x="9297382" y="2393752"/>
                </a:cubicBezTo>
                <a:cubicBezTo>
                  <a:pt x="9144065" y="2420694"/>
                  <a:pt x="8995621" y="2480898"/>
                  <a:pt x="8852046" y="2539148"/>
                </a:cubicBezTo>
                <a:cubicBezTo>
                  <a:pt x="8829623" y="2548231"/>
                  <a:pt x="8806433" y="2557643"/>
                  <a:pt x="8783725" y="2566704"/>
                </a:cubicBezTo>
                <a:cubicBezTo>
                  <a:pt x="8158635" y="2816424"/>
                  <a:pt x="7532822" y="3113008"/>
                  <a:pt x="6927588" y="3399828"/>
                </a:cubicBezTo>
                <a:cubicBezTo>
                  <a:pt x="6859750" y="3431970"/>
                  <a:pt x="6791978" y="3464112"/>
                  <a:pt x="6724249" y="3496144"/>
                </a:cubicBezTo>
                <a:cubicBezTo>
                  <a:pt x="6665713" y="3523832"/>
                  <a:pt x="6611346" y="3549041"/>
                  <a:pt x="6560556" y="3572012"/>
                </a:cubicBezTo>
                <a:cubicBezTo>
                  <a:pt x="6621000" y="3543842"/>
                  <a:pt x="6686140" y="3512731"/>
                  <a:pt x="6757071" y="3478197"/>
                </a:cubicBezTo>
                <a:cubicBezTo>
                  <a:pt x="6866507" y="3424883"/>
                  <a:pt x="6977808" y="3370363"/>
                  <a:pt x="7085468" y="3317619"/>
                </a:cubicBezTo>
                <a:cubicBezTo>
                  <a:pt x="7640459" y="3045696"/>
                  <a:pt x="8214341" y="2764537"/>
                  <a:pt x="8790241" y="2525589"/>
                </a:cubicBezTo>
                <a:cubicBezTo>
                  <a:pt x="8806389" y="2518897"/>
                  <a:pt x="8822602" y="2512118"/>
                  <a:pt x="8838860" y="2505339"/>
                </a:cubicBezTo>
                <a:cubicBezTo>
                  <a:pt x="8991342" y="2441625"/>
                  <a:pt x="9149024" y="2375740"/>
                  <a:pt x="9312037" y="2346230"/>
                </a:cubicBezTo>
                <a:cubicBezTo>
                  <a:pt x="9396133" y="2331092"/>
                  <a:pt x="9490935" y="2318981"/>
                  <a:pt x="9551950" y="2366854"/>
                </a:cubicBezTo>
                <a:cubicBezTo>
                  <a:pt x="9571937" y="2382541"/>
                  <a:pt x="9577093" y="2416943"/>
                  <a:pt x="9567769" y="2469160"/>
                </a:cubicBezTo>
                <a:close/>
                <a:moveTo>
                  <a:pt x="9549932" y="2529780"/>
                </a:moveTo>
                <a:cubicBezTo>
                  <a:pt x="9547782" y="2535550"/>
                  <a:pt x="9545500" y="2541452"/>
                  <a:pt x="9543153" y="2547441"/>
                </a:cubicBezTo>
                <a:cubicBezTo>
                  <a:pt x="9543241" y="2545686"/>
                  <a:pt x="9543285" y="2543975"/>
                  <a:pt x="9543328" y="2542263"/>
                </a:cubicBezTo>
                <a:cubicBezTo>
                  <a:pt x="9546136" y="2535857"/>
                  <a:pt x="9548835" y="2529560"/>
                  <a:pt x="9551468" y="2523373"/>
                </a:cubicBezTo>
                <a:cubicBezTo>
                  <a:pt x="9551249" y="2524777"/>
                  <a:pt x="9550985" y="2526225"/>
                  <a:pt x="9550722" y="2527651"/>
                </a:cubicBezTo>
                <a:cubicBezTo>
                  <a:pt x="9550458" y="2528354"/>
                  <a:pt x="9550217" y="2529056"/>
                  <a:pt x="9549932" y="2529780"/>
                </a:cubicBezTo>
                <a:close/>
                <a:moveTo>
                  <a:pt x="9286390" y="3706372"/>
                </a:moveTo>
                <a:cubicBezTo>
                  <a:pt x="9285183" y="3713217"/>
                  <a:pt x="9283932" y="3720107"/>
                  <a:pt x="9282638" y="3727040"/>
                </a:cubicBezTo>
                <a:cubicBezTo>
                  <a:pt x="9282462" y="3722761"/>
                  <a:pt x="9282265" y="3718549"/>
                  <a:pt x="9282046" y="3714358"/>
                </a:cubicBezTo>
                <a:cubicBezTo>
                  <a:pt x="9283647" y="3707535"/>
                  <a:pt x="9285227" y="3700734"/>
                  <a:pt x="9286741" y="3693976"/>
                </a:cubicBezTo>
                <a:cubicBezTo>
                  <a:pt x="9286653" y="3698057"/>
                  <a:pt x="9286521" y="3702204"/>
                  <a:pt x="9286390" y="3706372"/>
                </a:cubicBezTo>
                <a:close/>
                <a:moveTo>
                  <a:pt x="9670097" y="6011136"/>
                </a:moveTo>
                <a:cubicBezTo>
                  <a:pt x="9674156" y="6015020"/>
                  <a:pt x="9678193" y="6018881"/>
                  <a:pt x="9682208" y="6022743"/>
                </a:cubicBezTo>
                <a:cubicBezTo>
                  <a:pt x="9661716" y="6029281"/>
                  <a:pt x="9641268" y="6035797"/>
                  <a:pt x="9620797" y="6042313"/>
                </a:cubicBezTo>
                <a:cubicBezTo>
                  <a:pt x="9619964" y="6041611"/>
                  <a:pt x="9619131" y="6040909"/>
                  <a:pt x="9618318" y="6040207"/>
                </a:cubicBezTo>
                <a:cubicBezTo>
                  <a:pt x="9614326" y="6036762"/>
                  <a:pt x="9610311" y="6033339"/>
                  <a:pt x="9606230" y="6029851"/>
                </a:cubicBezTo>
                <a:cubicBezTo>
                  <a:pt x="9626941" y="6023072"/>
                  <a:pt x="9647630" y="6016270"/>
                  <a:pt x="9668342" y="6009447"/>
                </a:cubicBezTo>
                <a:cubicBezTo>
                  <a:pt x="9668912" y="6010018"/>
                  <a:pt x="9669504" y="6010566"/>
                  <a:pt x="9670097" y="6011136"/>
                </a:cubicBezTo>
                <a:close/>
                <a:moveTo>
                  <a:pt x="10157075" y="6338808"/>
                </a:moveTo>
                <a:cubicBezTo>
                  <a:pt x="10150909" y="6336549"/>
                  <a:pt x="10144744" y="6334289"/>
                  <a:pt x="10138558" y="6331985"/>
                </a:cubicBezTo>
                <a:cubicBezTo>
                  <a:pt x="10148672" y="6332709"/>
                  <a:pt x="10158786" y="6333411"/>
                  <a:pt x="10168922" y="6334092"/>
                </a:cubicBezTo>
                <a:cubicBezTo>
                  <a:pt x="10174868" y="6336702"/>
                  <a:pt x="10180880" y="6339291"/>
                  <a:pt x="10186935" y="6341858"/>
                </a:cubicBezTo>
                <a:cubicBezTo>
                  <a:pt x="10176996" y="6340849"/>
                  <a:pt x="10167035" y="6339840"/>
                  <a:pt x="10157075" y="6338808"/>
                </a:cubicBezTo>
                <a:close/>
                <a:moveTo>
                  <a:pt x="10195009" y="6345281"/>
                </a:moveTo>
                <a:cubicBezTo>
                  <a:pt x="10200735" y="6347694"/>
                  <a:pt x="10206483" y="6350108"/>
                  <a:pt x="10212297" y="6352521"/>
                </a:cubicBezTo>
                <a:cubicBezTo>
                  <a:pt x="10203170" y="6351271"/>
                  <a:pt x="10194021" y="6350020"/>
                  <a:pt x="10184828" y="6348747"/>
                </a:cubicBezTo>
                <a:cubicBezTo>
                  <a:pt x="10178949" y="6346663"/>
                  <a:pt x="10173069" y="6344579"/>
                  <a:pt x="10167167" y="6342451"/>
                </a:cubicBezTo>
                <a:cubicBezTo>
                  <a:pt x="10176469" y="6343416"/>
                  <a:pt x="10185728" y="6344359"/>
                  <a:pt x="10195009" y="6345281"/>
                </a:cubicBezTo>
                <a:close/>
                <a:moveTo>
                  <a:pt x="2589720" y="3742595"/>
                </a:moveTo>
                <a:cubicBezTo>
                  <a:pt x="2597881" y="3747049"/>
                  <a:pt x="2605955" y="3751239"/>
                  <a:pt x="2613897" y="3755145"/>
                </a:cubicBezTo>
                <a:cubicBezTo>
                  <a:pt x="2613261" y="3764074"/>
                  <a:pt x="2612954" y="3772850"/>
                  <a:pt x="2612976" y="3781516"/>
                </a:cubicBezTo>
                <a:cubicBezTo>
                  <a:pt x="2605582" y="3777216"/>
                  <a:pt x="2598166" y="3772653"/>
                  <a:pt x="2590773" y="3767848"/>
                </a:cubicBezTo>
                <a:cubicBezTo>
                  <a:pt x="2590093" y="3759467"/>
                  <a:pt x="2589720" y="3751042"/>
                  <a:pt x="2589720" y="3742595"/>
                </a:cubicBezTo>
                <a:close/>
                <a:moveTo>
                  <a:pt x="2562097" y="3696565"/>
                </a:moveTo>
                <a:cubicBezTo>
                  <a:pt x="2570478" y="3701041"/>
                  <a:pt x="2578816" y="3705210"/>
                  <a:pt x="2586955" y="3709093"/>
                </a:cubicBezTo>
                <a:cubicBezTo>
                  <a:pt x="2586099" y="3718000"/>
                  <a:pt x="2585595" y="3726908"/>
                  <a:pt x="2585419" y="3735794"/>
                </a:cubicBezTo>
                <a:cubicBezTo>
                  <a:pt x="2577784" y="3731472"/>
                  <a:pt x="2570127" y="3726908"/>
                  <a:pt x="2562492" y="3722059"/>
                </a:cubicBezTo>
                <a:cubicBezTo>
                  <a:pt x="2561988" y="3713612"/>
                  <a:pt x="2561878" y="3705100"/>
                  <a:pt x="2562097" y="3696565"/>
                </a:cubicBezTo>
                <a:close/>
                <a:moveTo>
                  <a:pt x="2534409" y="3650469"/>
                </a:moveTo>
                <a:cubicBezTo>
                  <a:pt x="2543053" y="3654967"/>
                  <a:pt x="2551654" y="3659136"/>
                  <a:pt x="2560057" y="3662997"/>
                </a:cubicBezTo>
                <a:cubicBezTo>
                  <a:pt x="2558960" y="3672168"/>
                  <a:pt x="2558236" y="3681163"/>
                  <a:pt x="2557841" y="3690005"/>
                </a:cubicBezTo>
                <a:cubicBezTo>
                  <a:pt x="2550008" y="3685705"/>
                  <a:pt x="2542132" y="3681141"/>
                  <a:pt x="2534299" y="3676293"/>
                </a:cubicBezTo>
                <a:cubicBezTo>
                  <a:pt x="2533948" y="3667736"/>
                  <a:pt x="2533970" y="3659136"/>
                  <a:pt x="2534409" y="3650469"/>
                </a:cubicBezTo>
                <a:close/>
                <a:moveTo>
                  <a:pt x="2478287" y="3589147"/>
                </a:moveTo>
                <a:cubicBezTo>
                  <a:pt x="2486185" y="3593689"/>
                  <a:pt x="2494413" y="3598143"/>
                  <a:pt x="2502925" y="3602465"/>
                </a:cubicBezTo>
                <a:cubicBezTo>
                  <a:pt x="2502245" y="3611021"/>
                  <a:pt x="2501960" y="3619556"/>
                  <a:pt x="2502026" y="3628047"/>
                </a:cubicBezTo>
                <a:cubicBezTo>
                  <a:pt x="2494522" y="3623440"/>
                  <a:pt x="2487063" y="3618591"/>
                  <a:pt x="2479735" y="3613479"/>
                </a:cubicBezTo>
                <a:cubicBezTo>
                  <a:pt x="2478857" y="3605405"/>
                  <a:pt x="2478375" y="3597309"/>
                  <a:pt x="2478287" y="3589147"/>
                </a:cubicBezTo>
                <a:close/>
                <a:moveTo>
                  <a:pt x="2450401" y="3543468"/>
                </a:moveTo>
                <a:cubicBezTo>
                  <a:pt x="2458563" y="3547988"/>
                  <a:pt x="2467076" y="3552420"/>
                  <a:pt x="2475917" y="3556742"/>
                </a:cubicBezTo>
                <a:cubicBezTo>
                  <a:pt x="2474974" y="3565408"/>
                  <a:pt x="2474425" y="3574031"/>
                  <a:pt x="2474272" y="3582587"/>
                </a:cubicBezTo>
                <a:cubicBezTo>
                  <a:pt x="2466505" y="3577958"/>
                  <a:pt x="2458804" y="3573087"/>
                  <a:pt x="2451235" y="3567931"/>
                </a:cubicBezTo>
                <a:cubicBezTo>
                  <a:pt x="2450533" y="3559836"/>
                  <a:pt x="2450291" y="3551652"/>
                  <a:pt x="2450401" y="3543468"/>
                </a:cubicBezTo>
                <a:close/>
                <a:moveTo>
                  <a:pt x="4821336" y="942415"/>
                </a:moveTo>
                <a:cubicBezTo>
                  <a:pt x="4816532" y="916550"/>
                  <a:pt x="4799572" y="893985"/>
                  <a:pt x="4770896" y="875345"/>
                </a:cubicBezTo>
                <a:cubicBezTo>
                  <a:pt x="4751721" y="862868"/>
                  <a:pt x="4727455" y="851878"/>
                  <a:pt x="4696739" y="841750"/>
                </a:cubicBezTo>
                <a:cubicBezTo>
                  <a:pt x="4578176" y="802754"/>
                  <a:pt x="4446515" y="792177"/>
                  <a:pt x="4332406" y="785325"/>
                </a:cubicBezTo>
                <a:cubicBezTo>
                  <a:pt x="4309676" y="783963"/>
                  <a:pt x="4286815" y="782728"/>
                  <a:pt x="4264677" y="781532"/>
                </a:cubicBezTo>
                <a:cubicBezTo>
                  <a:pt x="4251360" y="780812"/>
                  <a:pt x="4238108" y="780097"/>
                  <a:pt x="4224966" y="779358"/>
                </a:cubicBezTo>
                <a:cubicBezTo>
                  <a:pt x="4016844" y="767743"/>
                  <a:pt x="3809644" y="765702"/>
                  <a:pt x="3598033" y="764504"/>
                </a:cubicBezTo>
                <a:cubicBezTo>
                  <a:pt x="3502441" y="763932"/>
                  <a:pt x="3403712" y="765145"/>
                  <a:pt x="3308229" y="766317"/>
                </a:cubicBezTo>
                <a:cubicBezTo>
                  <a:pt x="3135518" y="768440"/>
                  <a:pt x="2956928" y="770634"/>
                  <a:pt x="2782440" y="762688"/>
                </a:cubicBezTo>
                <a:cubicBezTo>
                  <a:pt x="2652687" y="756782"/>
                  <a:pt x="2534760" y="745542"/>
                  <a:pt x="2421923" y="728332"/>
                </a:cubicBezTo>
                <a:cubicBezTo>
                  <a:pt x="2418676" y="727836"/>
                  <a:pt x="2415275" y="727327"/>
                  <a:pt x="2411765" y="726801"/>
                </a:cubicBezTo>
                <a:cubicBezTo>
                  <a:pt x="2355248" y="718325"/>
                  <a:pt x="2266457" y="705008"/>
                  <a:pt x="2226636" y="663326"/>
                </a:cubicBezTo>
                <a:cubicBezTo>
                  <a:pt x="2227580" y="660999"/>
                  <a:pt x="2228633" y="658684"/>
                  <a:pt x="2229774" y="656378"/>
                </a:cubicBezTo>
                <a:cubicBezTo>
                  <a:pt x="2274246" y="693581"/>
                  <a:pt x="2359439" y="705896"/>
                  <a:pt x="2414552" y="713861"/>
                </a:cubicBezTo>
                <a:cubicBezTo>
                  <a:pt x="2417821" y="714334"/>
                  <a:pt x="2421024" y="714795"/>
                  <a:pt x="2424095" y="715247"/>
                </a:cubicBezTo>
                <a:cubicBezTo>
                  <a:pt x="2539302" y="732134"/>
                  <a:pt x="2658984" y="743238"/>
                  <a:pt x="2789943" y="749195"/>
                </a:cubicBezTo>
                <a:cubicBezTo>
                  <a:pt x="2964958" y="757152"/>
                  <a:pt x="3144031" y="755518"/>
                  <a:pt x="3317203" y="753934"/>
                </a:cubicBezTo>
                <a:cubicBezTo>
                  <a:pt x="3415954" y="753032"/>
                  <a:pt x="3518062" y="752102"/>
                  <a:pt x="3616967" y="753008"/>
                </a:cubicBezTo>
                <a:cubicBezTo>
                  <a:pt x="3821162" y="754816"/>
                  <a:pt x="4038433" y="757650"/>
                  <a:pt x="4252391" y="770433"/>
                </a:cubicBezTo>
                <a:cubicBezTo>
                  <a:pt x="4265028" y="771194"/>
                  <a:pt x="4277753" y="771938"/>
                  <a:pt x="4290544" y="772681"/>
                </a:cubicBezTo>
                <a:cubicBezTo>
                  <a:pt x="4313647" y="774029"/>
                  <a:pt x="4337562" y="775424"/>
                  <a:pt x="4361278" y="776951"/>
                </a:cubicBezTo>
                <a:cubicBezTo>
                  <a:pt x="4476748" y="784395"/>
                  <a:pt x="4609989" y="795639"/>
                  <a:pt x="4729978" y="835013"/>
                </a:cubicBezTo>
                <a:cubicBezTo>
                  <a:pt x="4760936" y="845193"/>
                  <a:pt x="4785420" y="856152"/>
                  <a:pt x="4804815" y="868517"/>
                </a:cubicBezTo>
                <a:cubicBezTo>
                  <a:pt x="4833974" y="887094"/>
                  <a:pt x="4851526" y="909621"/>
                  <a:pt x="4856989" y="935475"/>
                </a:cubicBezTo>
                <a:cubicBezTo>
                  <a:pt x="4863987" y="968581"/>
                  <a:pt x="4852052" y="1007750"/>
                  <a:pt x="4820480" y="1055221"/>
                </a:cubicBezTo>
                <a:cubicBezTo>
                  <a:pt x="4779585" y="1116730"/>
                  <a:pt x="4710079" y="1173716"/>
                  <a:pt x="4672299" y="1202212"/>
                </a:cubicBezTo>
                <a:cubicBezTo>
                  <a:pt x="4586141" y="1267189"/>
                  <a:pt x="4484822" y="1326019"/>
                  <a:pt x="4410841" y="1368975"/>
                </a:cubicBezTo>
                <a:cubicBezTo>
                  <a:pt x="4165662" y="1511341"/>
                  <a:pt x="3906508" y="1639603"/>
                  <a:pt x="3655889" y="1763643"/>
                </a:cubicBezTo>
                <a:cubicBezTo>
                  <a:pt x="3558059" y="1812064"/>
                  <a:pt x="3456894" y="1862135"/>
                  <a:pt x="3358450" y="1912119"/>
                </a:cubicBezTo>
                <a:lnTo>
                  <a:pt x="3326308" y="1928444"/>
                </a:lnTo>
                <a:cubicBezTo>
                  <a:pt x="3124088" y="2031134"/>
                  <a:pt x="2914979" y="2137321"/>
                  <a:pt x="2712430" y="2249103"/>
                </a:cubicBezTo>
                <a:cubicBezTo>
                  <a:pt x="2536844" y="2346011"/>
                  <a:pt x="2312509" y="2478089"/>
                  <a:pt x="2134789" y="2640796"/>
                </a:cubicBezTo>
                <a:cubicBezTo>
                  <a:pt x="2127848" y="2647158"/>
                  <a:pt x="2119989" y="2654091"/>
                  <a:pt x="2111669" y="2661441"/>
                </a:cubicBezTo>
                <a:cubicBezTo>
                  <a:pt x="2088895" y="2681538"/>
                  <a:pt x="2061514" y="2705716"/>
                  <a:pt x="2037005" y="2732263"/>
                </a:cubicBezTo>
                <a:cubicBezTo>
                  <a:pt x="2021498" y="2729696"/>
                  <a:pt x="2006026" y="2726997"/>
                  <a:pt x="1990618" y="2724101"/>
                </a:cubicBezTo>
                <a:cubicBezTo>
                  <a:pt x="1989369" y="2723882"/>
                  <a:pt x="1988073" y="2723641"/>
                  <a:pt x="1986774" y="2723399"/>
                </a:cubicBezTo>
                <a:cubicBezTo>
                  <a:pt x="2016404" y="2686387"/>
                  <a:pt x="2056486" y="2652621"/>
                  <a:pt x="2087899" y="2626162"/>
                </a:cubicBezTo>
                <a:cubicBezTo>
                  <a:pt x="2096269" y="2619119"/>
                  <a:pt x="2104179" y="2612449"/>
                  <a:pt x="2111099" y="2606394"/>
                </a:cubicBezTo>
                <a:cubicBezTo>
                  <a:pt x="2290964" y="2449085"/>
                  <a:pt x="2513303" y="2321504"/>
                  <a:pt x="2686891" y="2227952"/>
                </a:cubicBezTo>
                <a:cubicBezTo>
                  <a:pt x="2870331" y="2129107"/>
                  <a:pt x="3059431" y="2034780"/>
                  <a:pt x="3242322" y="1943559"/>
                </a:cubicBezTo>
                <a:cubicBezTo>
                  <a:pt x="3270712" y="1929399"/>
                  <a:pt x="3299058" y="1915263"/>
                  <a:pt x="3327339" y="1901129"/>
                </a:cubicBezTo>
                <a:cubicBezTo>
                  <a:pt x="3422141" y="1853768"/>
                  <a:pt x="3519532" y="1806290"/>
                  <a:pt x="3613720" y="1760374"/>
                </a:cubicBezTo>
                <a:cubicBezTo>
                  <a:pt x="3864340" y="1638208"/>
                  <a:pt x="4123494" y="1511883"/>
                  <a:pt x="4368563" y="1371022"/>
                </a:cubicBezTo>
                <a:cubicBezTo>
                  <a:pt x="4454962" y="1321357"/>
                  <a:pt x="4546144" y="1267850"/>
                  <a:pt x="4627717" y="1207910"/>
                </a:cubicBezTo>
                <a:cubicBezTo>
                  <a:pt x="4665585" y="1180079"/>
                  <a:pt x="4735551" y="1124499"/>
                  <a:pt x="4778663" y="1064938"/>
                </a:cubicBezTo>
                <a:cubicBezTo>
                  <a:pt x="4813723" y="1016541"/>
                  <a:pt x="4827677" y="976464"/>
                  <a:pt x="4821336" y="942415"/>
                </a:cubicBezTo>
                <a:close/>
                <a:moveTo>
                  <a:pt x="2195811" y="547942"/>
                </a:moveTo>
                <a:cubicBezTo>
                  <a:pt x="2195591" y="547714"/>
                  <a:pt x="2195416" y="547488"/>
                  <a:pt x="2195218" y="547260"/>
                </a:cubicBezTo>
                <a:cubicBezTo>
                  <a:pt x="2195547" y="545375"/>
                  <a:pt x="2195942" y="543510"/>
                  <a:pt x="2196381" y="541657"/>
                </a:cubicBezTo>
                <a:cubicBezTo>
                  <a:pt x="2198268" y="543326"/>
                  <a:pt x="2200264" y="544939"/>
                  <a:pt x="2202327" y="546521"/>
                </a:cubicBezTo>
                <a:cubicBezTo>
                  <a:pt x="2201581" y="548504"/>
                  <a:pt x="2200857" y="550500"/>
                  <a:pt x="2200221" y="552523"/>
                </a:cubicBezTo>
                <a:cubicBezTo>
                  <a:pt x="2198685" y="551029"/>
                  <a:pt x="2197215" y="549502"/>
                  <a:pt x="2195811" y="547942"/>
                </a:cubicBezTo>
                <a:close/>
                <a:moveTo>
                  <a:pt x="2162965" y="475738"/>
                </a:moveTo>
                <a:cubicBezTo>
                  <a:pt x="2162736" y="474132"/>
                  <a:pt x="2162545" y="472541"/>
                  <a:pt x="2162383" y="470971"/>
                </a:cubicBezTo>
                <a:cubicBezTo>
                  <a:pt x="2164215" y="472454"/>
                  <a:pt x="2166115" y="473950"/>
                  <a:pt x="2168087" y="475459"/>
                </a:cubicBezTo>
                <a:cubicBezTo>
                  <a:pt x="2167989" y="477087"/>
                  <a:pt x="2167914" y="478742"/>
                  <a:pt x="2167868" y="480420"/>
                </a:cubicBezTo>
                <a:cubicBezTo>
                  <a:pt x="2166161" y="478845"/>
                  <a:pt x="2164527" y="477285"/>
                  <a:pt x="2162965" y="475738"/>
                </a:cubicBezTo>
                <a:close/>
                <a:moveTo>
                  <a:pt x="2124655" y="420768"/>
                </a:moveTo>
                <a:cubicBezTo>
                  <a:pt x="2123980" y="419541"/>
                  <a:pt x="2123297" y="418326"/>
                  <a:pt x="2122608" y="417121"/>
                </a:cubicBezTo>
                <a:cubicBezTo>
                  <a:pt x="2125721" y="419142"/>
                  <a:pt x="2128955" y="421196"/>
                  <a:pt x="2132319" y="423284"/>
                </a:cubicBezTo>
                <a:cubicBezTo>
                  <a:pt x="2133021" y="424866"/>
                  <a:pt x="2133699" y="426487"/>
                  <a:pt x="2134346" y="428161"/>
                </a:cubicBezTo>
                <a:cubicBezTo>
                  <a:pt x="2130952" y="425649"/>
                  <a:pt x="2127736" y="423185"/>
                  <a:pt x="2124655" y="420768"/>
                </a:cubicBezTo>
                <a:close/>
                <a:moveTo>
                  <a:pt x="2113613" y="411843"/>
                </a:moveTo>
                <a:cubicBezTo>
                  <a:pt x="2113275" y="411395"/>
                  <a:pt x="2112935" y="410936"/>
                  <a:pt x="2112599" y="410493"/>
                </a:cubicBezTo>
                <a:cubicBezTo>
                  <a:pt x="2113848" y="411336"/>
                  <a:pt x="2115105" y="412180"/>
                  <a:pt x="2116388" y="413036"/>
                </a:cubicBezTo>
                <a:cubicBezTo>
                  <a:pt x="2116838" y="413756"/>
                  <a:pt x="2117281" y="414488"/>
                  <a:pt x="2117722" y="415221"/>
                </a:cubicBezTo>
                <a:cubicBezTo>
                  <a:pt x="2116327" y="414085"/>
                  <a:pt x="2114960" y="412959"/>
                  <a:pt x="2113613" y="411843"/>
                </a:cubicBezTo>
                <a:close/>
                <a:moveTo>
                  <a:pt x="3503999" y="2947428"/>
                </a:moveTo>
                <a:cubicBezTo>
                  <a:pt x="3495289" y="2947603"/>
                  <a:pt x="3486579" y="2947800"/>
                  <a:pt x="3477869" y="2947998"/>
                </a:cubicBezTo>
                <a:lnTo>
                  <a:pt x="3458847" y="2948415"/>
                </a:lnTo>
                <a:cubicBezTo>
                  <a:pt x="3468720" y="2939200"/>
                  <a:pt x="3477912" y="2930687"/>
                  <a:pt x="3486337" y="2922964"/>
                </a:cubicBezTo>
                <a:cubicBezTo>
                  <a:pt x="3494367" y="2915549"/>
                  <a:pt x="3502463" y="2908155"/>
                  <a:pt x="3510603" y="2900761"/>
                </a:cubicBezTo>
                <a:cubicBezTo>
                  <a:pt x="3525566" y="2900476"/>
                  <a:pt x="3540529" y="2900191"/>
                  <a:pt x="3555536" y="2899928"/>
                </a:cubicBezTo>
                <a:cubicBezTo>
                  <a:pt x="3539980" y="2914057"/>
                  <a:pt x="3524600" y="2928186"/>
                  <a:pt x="3509440" y="2942337"/>
                </a:cubicBezTo>
                <a:cubicBezTo>
                  <a:pt x="3507663" y="2944005"/>
                  <a:pt x="3505820" y="2945716"/>
                  <a:pt x="3503999" y="2947428"/>
                </a:cubicBezTo>
                <a:close/>
                <a:moveTo>
                  <a:pt x="5438440" y="3341205"/>
                </a:moveTo>
                <a:cubicBezTo>
                  <a:pt x="5436597" y="3338396"/>
                  <a:pt x="5434710" y="3335610"/>
                  <a:pt x="5432757" y="3332867"/>
                </a:cubicBezTo>
                <a:cubicBezTo>
                  <a:pt x="5432977" y="3328896"/>
                  <a:pt x="5433152" y="3324947"/>
                  <a:pt x="5433240" y="3321020"/>
                </a:cubicBezTo>
                <a:cubicBezTo>
                  <a:pt x="5434030" y="3322380"/>
                  <a:pt x="5434863" y="3323719"/>
                  <a:pt x="5435653" y="3325101"/>
                </a:cubicBezTo>
                <a:cubicBezTo>
                  <a:pt x="5436531" y="3326680"/>
                  <a:pt x="5437387" y="3328238"/>
                  <a:pt x="5438220" y="3329818"/>
                </a:cubicBezTo>
                <a:cubicBezTo>
                  <a:pt x="5438352" y="3333614"/>
                  <a:pt x="5438440" y="3337409"/>
                  <a:pt x="5438440" y="3341205"/>
                </a:cubicBezTo>
                <a:close/>
                <a:moveTo>
                  <a:pt x="5445460" y="3368717"/>
                </a:moveTo>
                <a:cubicBezTo>
                  <a:pt x="5443595" y="3365975"/>
                  <a:pt x="5441665" y="3363254"/>
                  <a:pt x="5439668" y="3360556"/>
                </a:cubicBezTo>
                <a:cubicBezTo>
                  <a:pt x="5439910" y="3356563"/>
                  <a:pt x="5440085" y="3352569"/>
                  <a:pt x="5440173" y="3348620"/>
                </a:cubicBezTo>
                <a:cubicBezTo>
                  <a:pt x="5440282" y="3348796"/>
                  <a:pt x="5440392" y="3348950"/>
                  <a:pt x="5440502" y="3349125"/>
                </a:cubicBezTo>
                <a:cubicBezTo>
                  <a:pt x="5442169" y="3351867"/>
                  <a:pt x="5443727" y="3354610"/>
                  <a:pt x="5445263" y="3357352"/>
                </a:cubicBezTo>
                <a:cubicBezTo>
                  <a:pt x="5445394" y="3361148"/>
                  <a:pt x="5445460" y="3364922"/>
                  <a:pt x="5445460" y="3368717"/>
                </a:cubicBezTo>
                <a:close/>
                <a:moveTo>
                  <a:pt x="5460028" y="3423150"/>
                </a:moveTo>
                <a:cubicBezTo>
                  <a:pt x="5459129" y="3421943"/>
                  <a:pt x="5458208" y="3420715"/>
                  <a:pt x="5457286" y="3419508"/>
                </a:cubicBezTo>
                <a:cubicBezTo>
                  <a:pt x="5456255" y="3418170"/>
                  <a:pt x="5455158" y="3416875"/>
                  <a:pt x="5454105" y="3415559"/>
                </a:cubicBezTo>
                <a:cubicBezTo>
                  <a:pt x="5454346" y="3411566"/>
                  <a:pt x="5454543" y="3407595"/>
                  <a:pt x="5454653" y="3403646"/>
                </a:cubicBezTo>
                <a:cubicBezTo>
                  <a:pt x="5456452" y="3406344"/>
                  <a:pt x="5458186" y="3409043"/>
                  <a:pt x="5459831" y="3411742"/>
                </a:cubicBezTo>
                <a:cubicBezTo>
                  <a:pt x="5459963" y="3415537"/>
                  <a:pt x="5460050" y="3419355"/>
                  <a:pt x="5460028" y="3423150"/>
                </a:cubicBezTo>
                <a:close/>
                <a:moveTo>
                  <a:pt x="5484162" y="3504152"/>
                </a:moveTo>
                <a:cubicBezTo>
                  <a:pt x="5482078" y="3501783"/>
                  <a:pt x="5479906" y="3499413"/>
                  <a:pt x="5477646" y="3497044"/>
                </a:cubicBezTo>
                <a:cubicBezTo>
                  <a:pt x="5477910" y="3493051"/>
                  <a:pt x="5478107" y="3489058"/>
                  <a:pt x="5478216" y="3485043"/>
                </a:cubicBezTo>
                <a:cubicBezTo>
                  <a:pt x="5480169" y="3487588"/>
                  <a:pt x="5482078" y="3490133"/>
                  <a:pt x="5483899" y="3492678"/>
                </a:cubicBezTo>
                <a:cubicBezTo>
                  <a:pt x="5484053" y="3496495"/>
                  <a:pt x="5484162" y="3500335"/>
                  <a:pt x="5484162" y="3504152"/>
                </a:cubicBezTo>
                <a:close/>
                <a:moveTo>
                  <a:pt x="5511566" y="3572012"/>
                </a:moveTo>
                <a:cubicBezTo>
                  <a:pt x="5511829" y="3575874"/>
                  <a:pt x="5512004" y="3579713"/>
                  <a:pt x="5512092" y="3583531"/>
                </a:cubicBezTo>
                <a:cubicBezTo>
                  <a:pt x="5509700" y="3581337"/>
                  <a:pt x="5507199" y="3579143"/>
                  <a:pt x="5504610" y="3576971"/>
                </a:cubicBezTo>
                <a:cubicBezTo>
                  <a:pt x="5504852" y="3572934"/>
                  <a:pt x="5505005" y="3568897"/>
                  <a:pt x="5505049" y="3564838"/>
                </a:cubicBezTo>
                <a:cubicBezTo>
                  <a:pt x="5507331" y="3567230"/>
                  <a:pt x="5509481" y="3569621"/>
                  <a:pt x="5511566" y="3572012"/>
                </a:cubicBezTo>
                <a:close/>
                <a:moveTo>
                  <a:pt x="5521987" y="3597989"/>
                </a:moveTo>
                <a:cubicBezTo>
                  <a:pt x="5522316" y="3601850"/>
                  <a:pt x="5522536" y="3605690"/>
                  <a:pt x="5522689" y="3609529"/>
                </a:cubicBezTo>
                <a:cubicBezTo>
                  <a:pt x="5520144" y="3607401"/>
                  <a:pt x="5517489" y="3605273"/>
                  <a:pt x="5514769" y="3603167"/>
                </a:cubicBezTo>
                <a:cubicBezTo>
                  <a:pt x="5514966" y="3599108"/>
                  <a:pt x="5515054" y="3595049"/>
                  <a:pt x="5515076" y="3590968"/>
                </a:cubicBezTo>
                <a:cubicBezTo>
                  <a:pt x="5517489" y="3593316"/>
                  <a:pt x="5519771" y="3595642"/>
                  <a:pt x="5521987" y="3597989"/>
                </a:cubicBezTo>
                <a:close/>
                <a:moveTo>
                  <a:pt x="5534141" y="3635199"/>
                </a:moveTo>
                <a:cubicBezTo>
                  <a:pt x="5531443" y="3633159"/>
                  <a:pt x="5528634" y="3631097"/>
                  <a:pt x="5525739" y="3629056"/>
                </a:cubicBezTo>
                <a:cubicBezTo>
                  <a:pt x="5525848" y="3625019"/>
                  <a:pt x="5525914" y="3620938"/>
                  <a:pt x="5525870" y="3616858"/>
                </a:cubicBezTo>
                <a:cubicBezTo>
                  <a:pt x="5528415" y="3619117"/>
                  <a:pt x="5530872" y="3621377"/>
                  <a:pt x="5533220" y="3623637"/>
                </a:cubicBezTo>
                <a:cubicBezTo>
                  <a:pt x="5533615" y="3627520"/>
                  <a:pt x="5533922" y="3631360"/>
                  <a:pt x="5534141" y="3635199"/>
                </a:cubicBezTo>
                <a:close/>
                <a:moveTo>
                  <a:pt x="5594959" y="3726645"/>
                </a:moveTo>
                <a:cubicBezTo>
                  <a:pt x="5595880" y="3729146"/>
                  <a:pt x="5596758" y="3731581"/>
                  <a:pt x="5597658" y="3733995"/>
                </a:cubicBezTo>
                <a:cubicBezTo>
                  <a:pt x="5593708" y="3732349"/>
                  <a:pt x="5589627" y="3730704"/>
                  <a:pt x="5585415" y="3729058"/>
                </a:cubicBezTo>
                <a:cubicBezTo>
                  <a:pt x="5584735" y="3726118"/>
                  <a:pt x="5584055" y="3723112"/>
                  <a:pt x="5583375" y="3720019"/>
                </a:cubicBezTo>
                <a:cubicBezTo>
                  <a:pt x="5583155" y="3719010"/>
                  <a:pt x="5582936" y="3717978"/>
                  <a:pt x="5582695" y="3716969"/>
                </a:cubicBezTo>
                <a:cubicBezTo>
                  <a:pt x="5586446" y="3718944"/>
                  <a:pt x="5590066" y="3720896"/>
                  <a:pt x="5593577" y="3722849"/>
                </a:cubicBezTo>
                <a:cubicBezTo>
                  <a:pt x="5594037" y="3724122"/>
                  <a:pt x="5594498" y="3725394"/>
                  <a:pt x="5594959" y="3726645"/>
                </a:cubicBezTo>
                <a:close/>
                <a:moveTo>
                  <a:pt x="5647483" y="3769230"/>
                </a:moveTo>
                <a:cubicBezTo>
                  <a:pt x="5651323" y="3772850"/>
                  <a:pt x="5655337" y="3776141"/>
                  <a:pt x="5659681" y="3778971"/>
                </a:cubicBezTo>
                <a:cubicBezTo>
                  <a:pt x="5654745" y="3777940"/>
                  <a:pt x="5649721" y="3776887"/>
                  <a:pt x="5644521" y="3775790"/>
                </a:cubicBezTo>
                <a:cubicBezTo>
                  <a:pt x="5643973" y="3775680"/>
                  <a:pt x="5643402" y="3775549"/>
                  <a:pt x="5642854" y="3775439"/>
                </a:cubicBezTo>
                <a:cubicBezTo>
                  <a:pt x="5642217" y="3774715"/>
                  <a:pt x="5641537" y="3774013"/>
                  <a:pt x="5640813" y="3773355"/>
                </a:cubicBezTo>
                <a:cubicBezTo>
                  <a:pt x="5637851" y="3770634"/>
                  <a:pt x="5635109" y="3767606"/>
                  <a:pt x="5632520" y="3764337"/>
                </a:cubicBezTo>
                <a:cubicBezTo>
                  <a:pt x="5637698" y="3766027"/>
                  <a:pt x="5642678" y="3767672"/>
                  <a:pt x="5647483" y="3769230"/>
                </a:cubicBezTo>
                <a:close/>
                <a:moveTo>
                  <a:pt x="5773045" y="3809556"/>
                </a:moveTo>
                <a:cubicBezTo>
                  <a:pt x="5774252" y="3810323"/>
                  <a:pt x="5775502" y="3811113"/>
                  <a:pt x="5776753" y="3811903"/>
                </a:cubicBezTo>
                <a:cubicBezTo>
                  <a:pt x="5768569" y="3813044"/>
                  <a:pt x="5760364" y="3814075"/>
                  <a:pt x="5752070" y="3814997"/>
                </a:cubicBezTo>
                <a:cubicBezTo>
                  <a:pt x="5750118" y="3813242"/>
                  <a:pt x="5748253" y="3811486"/>
                  <a:pt x="5746432" y="3809775"/>
                </a:cubicBezTo>
                <a:cubicBezTo>
                  <a:pt x="5754593" y="3809358"/>
                  <a:pt x="5762668" y="3808810"/>
                  <a:pt x="5770719" y="3808107"/>
                </a:cubicBezTo>
                <a:cubicBezTo>
                  <a:pt x="5771487" y="3808590"/>
                  <a:pt x="5772255" y="3809073"/>
                  <a:pt x="5773045" y="3809556"/>
                </a:cubicBezTo>
                <a:close/>
                <a:moveTo>
                  <a:pt x="5812427" y="3810543"/>
                </a:moveTo>
                <a:cubicBezTo>
                  <a:pt x="5814950" y="3811552"/>
                  <a:pt x="5817517" y="3812561"/>
                  <a:pt x="5820150" y="3813570"/>
                </a:cubicBezTo>
                <a:cubicBezTo>
                  <a:pt x="5812142" y="3815370"/>
                  <a:pt x="5804156" y="3817081"/>
                  <a:pt x="5796148" y="3818705"/>
                </a:cubicBezTo>
                <a:cubicBezTo>
                  <a:pt x="5793602" y="3817344"/>
                  <a:pt x="5791146" y="3815962"/>
                  <a:pt x="5788776" y="3814602"/>
                </a:cubicBezTo>
                <a:cubicBezTo>
                  <a:pt x="5796652" y="3813373"/>
                  <a:pt x="5804529" y="3812035"/>
                  <a:pt x="5812427" y="3810543"/>
                </a:cubicBezTo>
                <a:close/>
                <a:moveTo>
                  <a:pt x="5866860" y="3811201"/>
                </a:moveTo>
                <a:cubicBezTo>
                  <a:pt x="5859466" y="3813373"/>
                  <a:pt x="5852117" y="3815458"/>
                  <a:pt x="5844788" y="3817498"/>
                </a:cubicBezTo>
                <a:cubicBezTo>
                  <a:pt x="5841497" y="3816576"/>
                  <a:pt x="5838360" y="3815611"/>
                  <a:pt x="5835354" y="3814646"/>
                </a:cubicBezTo>
                <a:cubicBezTo>
                  <a:pt x="5842551" y="3812912"/>
                  <a:pt x="5849769" y="3811092"/>
                  <a:pt x="5857053" y="3809161"/>
                </a:cubicBezTo>
                <a:cubicBezTo>
                  <a:pt x="5860212" y="3809863"/>
                  <a:pt x="5863481" y="3810543"/>
                  <a:pt x="5866860" y="3811201"/>
                </a:cubicBezTo>
                <a:close/>
                <a:moveTo>
                  <a:pt x="5935729" y="3796523"/>
                </a:moveTo>
                <a:cubicBezTo>
                  <a:pt x="5938669" y="3796479"/>
                  <a:pt x="5941697" y="3796457"/>
                  <a:pt x="5944769" y="3796392"/>
                </a:cubicBezTo>
                <a:cubicBezTo>
                  <a:pt x="5939437" y="3798059"/>
                  <a:pt x="5934062" y="3799770"/>
                  <a:pt x="5928665" y="3801525"/>
                </a:cubicBezTo>
                <a:cubicBezTo>
                  <a:pt x="5925220" y="3801372"/>
                  <a:pt x="5921907" y="3801219"/>
                  <a:pt x="5918660" y="3801021"/>
                </a:cubicBezTo>
                <a:cubicBezTo>
                  <a:pt x="5924386" y="3799463"/>
                  <a:pt x="5930069" y="3797971"/>
                  <a:pt x="5935729" y="3796523"/>
                </a:cubicBezTo>
                <a:close/>
                <a:moveTo>
                  <a:pt x="9554167" y="2503649"/>
                </a:moveTo>
                <a:cubicBezTo>
                  <a:pt x="9550700" y="2512096"/>
                  <a:pt x="9547058" y="2520762"/>
                  <a:pt x="9543262" y="2529604"/>
                </a:cubicBezTo>
                <a:cubicBezTo>
                  <a:pt x="9542077" y="2500468"/>
                  <a:pt x="9533872" y="2479976"/>
                  <a:pt x="9518580" y="2468348"/>
                </a:cubicBezTo>
                <a:cubicBezTo>
                  <a:pt x="9457412" y="2421835"/>
                  <a:pt x="9365220" y="2432520"/>
                  <a:pt x="9283603" y="2446189"/>
                </a:cubicBezTo>
                <a:cubicBezTo>
                  <a:pt x="9139151" y="2470761"/>
                  <a:pt x="8998977" y="2526028"/>
                  <a:pt x="8863433" y="2579473"/>
                </a:cubicBezTo>
                <a:cubicBezTo>
                  <a:pt x="8835766" y="2590400"/>
                  <a:pt x="8807135" y="2601677"/>
                  <a:pt x="8779117" y="2612449"/>
                </a:cubicBezTo>
                <a:cubicBezTo>
                  <a:pt x="8093364" y="2875882"/>
                  <a:pt x="7404035" y="3192386"/>
                  <a:pt x="6737413" y="3498470"/>
                </a:cubicBezTo>
                <a:lnTo>
                  <a:pt x="6693621" y="3518567"/>
                </a:lnTo>
                <a:cubicBezTo>
                  <a:pt x="6628635" y="3548405"/>
                  <a:pt x="6548818" y="3584474"/>
                  <a:pt x="6465446" y="3619644"/>
                </a:cubicBezTo>
                <a:cubicBezTo>
                  <a:pt x="6542543" y="3586098"/>
                  <a:pt x="6628679" y="3546759"/>
                  <a:pt x="6726356" y="3500576"/>
                </a:cubicBezTo>
                <a:cubicBezTo>
                  <a:pt x="6794084" y="3468522"/>
                  <a:pt x="6861856" y="3436402"/>
                  <a:pt x="6929694" y="3404260"/>
                </a:cubicBezTo>
                <a:cubicBezTo>
                  <a:pt x="7534841" y="3117462"/>
                  <a:pt x="8160588" y="2820900"/>
                  <a:pt x="8785546" y="2571268"/>
                </a:cubicBezTo>
                <a:cubicBezTo>
                  <a:pt x="8808254" y="2562185"/>
                  <a:pt x="8831444" y="2552773"/>
                  <a:pt x="8853889" y="2543690"/>
                </a:cubicBezTo>
                <a:cubicBezTo>
                  <a:pt x="8997222" y="2485549"/>
                  <a:pt x="9145426" y="2425433"/>
                  <a:pt x="9298237" y="2398579"/>
                </a:cubicBezTo>
                <a:cubicBezTo>
                  <a:pt x="9380578" y="2384274"/>
                  <a:pt x="9473471" y="2372909"/>
                  <a:pt x="9533806" y="2419510"/>
                </a:cubicBezTo>
                <a:cubicBezTo>
                  <a:pt x="9551797" y="2433398"/>
                  <a:pt x="9558511" y="2461656"/>
                  <a:pt x="9554167" y="2503649"/>
                </a:cubicBezTo>
                <a:close/>
                <a:moveTo>
                  <a:pt x="9526807" y="2587503"/>
                </a:moveTo>
                <a:cubicBezTo>
                  <a:pt x="9526719" y="2584915"/>
                  <a:pt x="9526610" y="2582370"/>
                  <a:pt x="9526434" y="2579890"/>
                </a:cubicBezTo>
                <a:cubicBezTo>
                  <a:pt x="9530383" y="2571290"/>
                  <a:pt x="9534223" y="2562821"/>
                  <a:pt x="9537909" y="2554528"/>
                </a:cubicBezTo>
                <a:cubicBezTo>
                  <a:pt x="9537712" y="2557139"/>
                  <a:pt x="9537448" y="2559793"/>
                  <a:pt x="9537163" y="2562492"/>
                </a:cubicBezTo>
                <a:cubicBezTo>
                  <a:pt x="9533872" y="2570654"/>
                  <a:pt x="9530406" y="2578991"/>
                  <a:pt x="9526807" y="2587503"/>
                </a:cubicBezTo>
                <a:close/>
                <a:moveTo>
                  <a:pt x="9510287" y="2646368"/>
                </a:moveTo>
                <a:cubicBezTo>
                  <a:pt x="9510243" y="2643691"/>
                  <a:pt x="9510133" y="2641059"/>
                  <a:pt x="9509980" y="2638514"/>
                </a:cubicBezTo>
                <a:cubicBezTo>
                  <a:pt x="9513907" y="2629870"/>
                  <a:pt x="9517680" y="2621401"/>
                  <a:pt x="9521345" y="2613063"/>
                </a:cubicBezTo>
                <a:cubicBezTo>
                  <a:pt x="9521125" y="2615718"/>
                  <a:pt x="9520862" y="2618417"/>
                  <a:pt x="9520554" y="2621181"/>
                </a:cubicBezTo>
                <a:cubicBezTo>
                  <a:pt x="9517286" y="2629387"/>
                  <a:pt x="9513863" y="2637812"/>
                  <a:pt x="9510287" y="2646368"/>
                </a:cubicBezTo>
                <a:close/>
                <a:moveTo>
                  <a:pt x="9493920" y="2706089"/>
                </a:moveTo>
                <a:cubicBezTo>
                  <a:pt x="9493897" y="2703127"/>
                  <a:pt x="9493788" y="2700231"/>
                  <a:pt x="9493656" y="2697400"/>
                </a:cubicBezTo>
                <a:cubicBezTo>
                  <a:pt x="9497496" y="2688844"/>
                  <a:pt x="9501181" y="2680441"/>
                  <a:pt x="9504758" y="2672169"/>
                </a:cubicBezTo>
                <a:cubicBezTo>
                  <a:pt x="9504495" y="2675153"/>
                  <a:pt x="9504187" y="2678203"/>
                  <a:pt x="9503814" y="2681318"/>
                </a:cubicBezTo>
                <a:cubicBezTo>
                  <a:pt x="9500676" y="2689392"/>
                  <a:pt x="9497364" y="2697664"/>
                  <a:pt x="9493920" y="2706089"/>
                </a:cubicBezTo>
                <a:close/>
                <a:moveTo>
                  <a:pt x="9331169" y="3383812"/>
                </a:moveTo>
                <a:cubicBezTo>
                  <a:pt x="9331191" y="3379534"/>
                  <a:pt x="9331169" y="3375343"/>
                  <a:pt x="9331082" y="3371240"/>
                </a:cubicBezTo>
                <a:cubicBezTo>
                  <a:pt x="9333889" y="3363079"/>
                  <a:pt x="9336610" y="3355027"/>
                  <a:pt x="9339244" y="3347084"/>
                </a:cubicBezTo>
                <a:cubicBezTo>
                  <a:pt x="9338980" y="3351231"/>
                  <a:pt x="9338695" y="3355444"/>
                  <a:pt x="9338365" y="3359722"/>
                </a:cubicBezTo>
                <a:cubicBezTo>
                  <a:pt x="9336062" y="3367620"/>
                  <a:pt x="9333648" y="3375650"/>
                  <a:pt x="9331169" y="3383812"/>
                </a:cubicBezTo>
                <a:close/>
                <a:moveTo>
                  <a:pt x="9315855" y="3458978"/>
                </a:moveTo>
                <a:cubicBezTo>
                  <a:pt x="9313113" y="3468171"/>
                  <a:pt x="9310260" y="3477495"/>
                  <a:pt x="9307299" y="3486951"/>
                </a:cubicBezTo>
                <a:cubicBezTo>
                  <a:pt x="9306992" y="3481993"/>
                  <a:pt x="9306640" y="3477122"/>
                  <a:pt x="9306202" y="3472361"/>
                </a:cubicBezTo>
                <a:cubicBezTo>
                  <a:pt x="9309514" y="3462861"/>
                  <a:pt x="9312740" y="3453449"/>
                  <a:pt x="9315877" y="3444103"/>
                </a:cubicBezTo>
                <a:cubicBezTo>
                  <a:pt x="9315943" y="3448973"/>
                  <a:pt x="9315943" y="3453932"/>
                  <a:pt x="9315855" y="3458978"/>
                </a:cubicBezTo>
                <a:close/>
                <a:moveTo>
                  <a:pt x="9295188" y="3586054"/>
                </a:moveTo>
                <a:cubicBezTo>
                  <a:pt x="9292687" y="3595356"/>
                  <a:pt x="9290120" y="3604703"/>
                  <a:pt x="9287443" y="3614159"/>
                </a:cubicBezTo>
                <a:cubicBezTo>
                  <a:pt x="9286982" y="3608871"/>
                  <a:pt x="9286456" y="3603672"/>
                  <a:pt x="9285864" y="3598581"/>
                </a:cubicBezTo>
                <a:cubicBezTo>
                  <a:pt x="9288913" y="3589016"/>
                  <a:pt x="9291875" y="3579516"/>
                  <a:pt x="9294771" y="3570038"/>
                </a:cubicBezTo>
                <a:cubicBezTo>
                  <a:pt x="9294969" y="3575281"/>
                  <a:pt x="9295100" y="3580635"/>
                  <a:pt x="9295188" y="3586054"/>
                </a:cubicBezTo>
                <a:close/>
                <a:moveTo>
                  <a:pt x="9321735" y="5556761"/>
                </a:moveTo>
                <a:cubicBezTo>
                  <a:pt x="9322086" y="5599325"/>
                  <a:pt x="9323315" y="5631795"/>
                  <a:pt x="9325684" y="5662029"/>
                </a:cubicBezTo>
                <a:cubicBezTo>
                  <a:pt x="9330138" y="5718524"/>
                  <a:pt x="9335909" y="5778442"/>
                  <a:pt x="9352934" y="5835354"/>
                </a:cubicBezTo>
                <a:cubicBezTo>
                  <a:pt x="9375027" y="5909357"/>
                  <a:pt x="9423734" y="5959731"/>
                  <a:pt x="9474941" y="6001527"/>
                </a:cubicBezTo>
                <a:cubicBezTo>
                  <a:pt x="9453528" y="6009118"/>
                  <a:pt x="9432005" y="6016753"/>
                  <a:pt x="9410460" y="6024432"/>
                </a:cubicBezTo>
                <a:cubicBezTo>
                  <a:pt x="9353087" y="5983426"/>
                  <a:pt x="9297689" y="5933184"/>
                  <a:pt x="9275639" y="5853081"/>
                </a:cubicBezTo>
                <a:cubicBezTo>
                  <a:pt x="9259821" y="5795687"/>
                  <a:pt x="9256530" y="5737963"/>
                  <a:pt x="9254095" y="5673876"/>
                </a:cubicBezTo>
                <a:cubicBezTo>
                  <a:pt x="9252910" y="5642480"/>
                  <a:pt x="9253063" y="5608035"/>
                  <a:pt x="9254555" y="5565493"/>
                </a:cubicBezTo>
                <a:cubicBezTo>
                  <a:pt x="9257298" y="5487519"/>
                  <a:pt x="9264757" y="5410817"/>
                  <a:pt x="9272392" y="5339534"/>
                </a:cubicBezTo>
                <a:cubicBezTo>
                  <a:pt x="9280071" y="5269042"/>
                  <a:pt x="9289725" y="5197254"/>
                  <a:pt x="9299072" y="5127836"/>
                </a:cubicBezTo>
                <a:cubicBezTo>
                  <a:pt x="9322327" y="4955081"/>
                  <a:pt x="9346396" y="4776469"/>
                  <a:pt x="9340932" y="4607136"/>
                </a:cubicBezTo>
                <a:cubicBezTo>
                  <a:pt x="9339923" y="4576136"/>
                  <a:pt x="9338212" y="4529141"/>
                  <a:pt x="9334789" y="4479249"/>
                </a:cubicBezTo>
                <a:cubicBezTo>
                  <a:pt x="9333232" y="4456431"/>
                  <a:pt x="9331389" y="4434294"/>
                  <a:pt x="9329260" y="4412793"/>
                </a:cubicBezTo>
                <a:cubicBezTo>
                  <a:pt x="9333759" y="4417773"/>
                  <a:pt x="9338168" y="4422820"/>
                  <a:pt x="9342535" y="4427910"/>
                </a:cubicBezTo>
                <a:cubicBezTo>
                  <a:pt x="9346396" y="4451122"/>
                  <a:pt x="9349862" y="4475037"/>
                  <a:pt x="9352912" y="4499631"/>
                </a:cubicBezTo>
                <a:cubicBezTo>
                  <a:pt x="9357607" y="4537477"/>
                  <a:pt x="9361556" y="4576882"/>
                  <a:pt x="9365308" y="4623657"/>
                </a:cubicBezTo>
                <a:cubicBezTo>
                  <a:pt x="9378669" y="4789655"/>
                  <a:pt x="9362455" y="4965722"/>
                  <a:pt x="9346768" y="5135976"/>
                </a:cubicBezTo>
                <a:cubicBezTo>
                  <a:pt x="9340691" y="5201861"/>
                  <a:pt x="9334416" y="5269963"/>
                  <a:pt x="9329919" y="5336792"/>
                </a:cubicBezTo>
                <a:cubicBezTo>
                  <a:pt x="9325925" y="5397390"/>
                  <a:pt x="9321362" y="5477185"/>
                  <a:pt x="9321735" y="5556761"/>
                </a:cubicBezTo>
                <a:close/>
                <a:moveTo>
                  <a:pt x="10035660" y="6307127"/>
                </a:moveTo>
                <a:cubicBezTo>
                  <a:pt x="10029209" y="6304911"/>
                  <a:pt x="10022758" y="6302652"/>
                  <a:pt x="10016330" y="6300370"/>
                </a:cubicBezTo>
                <a:cubicBezTo>
                  <a:pt x="10027870" y="6300217"/>
                  <a:pt x="10039499" y="6300063"/>
                  <a:pt x="10051236" y="6299909"/>
                </a:cubicBezTo>
                <a:cubicBezTo>
                  <a:pt x="10057468" y="6302498"/>
                  <a:pt x="10063765" y="6305065"/>
                  <a:pt x="10070105" y="6307632"/>
                </a:cubicBezTo>
                <a:cubicBezTo>
                  <a:pt x="10058565" y="6307478"/>
                  <a:pt x="10047090" y="6307303"/>
                  <a:pt x="10035660" y="6307127"/>
                </a:cubicBezTo>
                <a:close/>
                <a:moveTo>
                  <a:pt x="10077543" y="6310638"/>
                </a:moveTo>
                <a:cubicBezTo>
                  <a:pt x="10083708" y="6313117"/>
                  <a:pt x="10089917" y="6315574"/>
                  <a:pt x="10096191" y="6318031"/>
                </a:cubicBezTo>
                <a:cubicBezTo>
                  <a:pt x="10085309" y="6317571"/>
                  <a:pt x="10074471" y="6317088"/>
                  <a:pt x="10063677" y="6316606"/>
                </a:cubicBezTo>
                <a:cubicBezTo>
                  <a:pt x="10057336" y="6314499"/>
                  <a:pt x="10050974" y="6312349"/>
                  <a:pt x="10044611" y="6310199"/>
                </a:cubicBezTo>
                <a:cubicBezTo>
                  <a:pt x="10055581" y="6310352"/>
                  <a:pt x="10066551" y="6310506"/>
                  <a:pt x="10077543" y="6310638"/>
                </a:cubicBezTo>
                <a:close/>
                <a:moveTo>
                  <a:pt x="5141198" y="4037643"/>
                </a:moveTo>
                <a:cubicBezTo>
                  <a:pt x="5151926" y="4034593"/>
                  <a:pt x="5162655" y="4031544"/>
                  <a:pt x="5173384" y="4028494"/>
                </a:cubicBezTo>
                <a:cubicBezTo>
                  <a:pt x="5173362" y="4039793"/>
                  <a:pt x="5174547" y="4050456"/>
                  <a:pt x="5176916" y="4060526"/>
                </a:cubicBezTo>
                <a:cubicBezTo>
                  <a:pt x="5174547" y="4061250"/>
                  <a:pt x="5172155" y="4061996"/>
                  <a:pt x="5169764" y="4062720"/>
                </a:cubicBezTo>
                <a:cubicBezTo>
                  <a:pt x="5161097" y="4065375"/>
                  <a:pt x="5152365" y="4068052"/>
                  <a:pt x="5143611" y="4070750"/>
                </a:cubicBezTo>
                <a:cubicBezTo>
                  <a:pt x="5141549" y="4060065"/>
                  <a:pt x="5140803" y="4048986"/>
                  <a:pt x="5141198" y="4037643"/>
                </a:cubicBezTo>
                <a:close/>
                <a:moveTo>
                  <a:pt x="2790272" y="4082488"/>
                </a:moveTo>
                <a:cubicBezTo>
                  <a:pt x="2789351" y="4077376"/>
                  <a:pt x="2788561" y="4072220"/>
                  <a:pt x="2787837" y="4067020"/>
                </a:cubicBezTo>
                <a:cubicBezTo>
                  <a:pt x="2794199" y="4071145"/>
                  <a:pt x="2800716" y="4075182"/>
                  <a:pt x="2807407" y="4079153"/>
                </a:cubicBezTo>
                <a:cubicBezTo>
                  <a:pt x="2807517" y="4080689"/>
                  <a:pt x="2807626" y="4082225"/>
                  <a:pt x="2807758" y="4083738"/>
                </a:cubicBezTo>
                <a:cubicBezTo>
                  <a:pt x="2808329" y="4090408"/>
                  <a:pt x="2809075" y="4096990"/>
                  <a:pt x="2809930" y="4103550"/>
                </a:cubicBezTo>
                <a:cubicBezTo>
                  <a:pt x="2803721" y="4099250"/>
                  <a:pt x="2797688" y="4094862"/>
                  <a:pt x="2791808" y="4090430"/>
                </a:cubicBezTo>
                <a:cubicBezTo>
                  <a:pt x="2791281" y="4087797"/>
                  <a:pt x="2790755" y="4085143"/>
                  <a:pt x="2790272" y="4082488"/>
                </a:cubicBezTo>
                <a:close/>
                <a:moveTo>
                  <a:pt x="2728950" y="3910304"/>
                </a:moveTo>
                <a:cubicBezTo>
                  <a:pt x="2737002" y="3914099"/>
                  <a:pt x="2745142" y="3917785"/>
                  <a:pt x="2753413" y="3921361"/>
                </a:cubicBezTo>
                <a:cubicBezTo>
                  <a:pt x="2752448" y="3930949"/>
                  <a:pt x="2751812" y="3940383"/>
                  <a:pt x="2751416" y="3949730"/>
                </a:cubicBezTo>
                <a:cubicBezTo>
                  <a:pt x="2746019" y="3947053"/>
                  <a:pt x="2740666" y="3944310"/>
                  <a:pt x="2735357" y="3941502"/>
                </a:cubicBezTo>
                <a:cubicBezTo>
                  <a:pt x="2733009" y="3940273"/>
                  <a:pt x="2730727" y="3939001"/>
                  <a:pt x="2728402" y="3937750"/>
                </a:cubicBezTo>
                <a:cubicBezTo>
                  <a:pt x="2728292" y="3928733"/>
                  <a:pt x="2728489" y="3919584"/>
                  <a:pt x="2728950" y="3910304"/>
                </a:cubicBezTo>
                <a:close/>
                <a:moveTo>
                  <a:pt x="4899727" y="944039"/>
                </a:moveTo>
                <a:cubicBezTo>
                  <a:pt x="4897643" y="909757"/>
                  <a:pt x="4877941" y="880744"/>
                  <a:pt x="4841214" y="857804"/>
                </a:cubicBezTo>
                <a:cubicBezTo>
                  <a:pt x="4821248" y="845342"/>
                  <a:pt x="4796215" y="834254"/>
                  <a:pt x="4764687" y="823898"/>
                </a:cubicBezTo>
                <a:cubicBezTo>
                  <a:pt x="4642746" y="783972"/>
                  <a:pt x="4507574" y="772032"/>
                  <a:pt x="4390459" y="763971"/>
                </a:cubicBezTo>
                <a:cubicBezTo>
                  <a:pt x="4365644" y="762269"/>
                  <a:pt x="4340677" y="760709"/>
                  <a:pt x="4316521" y="759199"/>
                </a:cubicBezTo>
                <a:cubicBezTo>
                  <a:pt x="4304323" y="758436"/>
                  <a:pt x="4292168" y="757679"/>
                  <a:pt x="4280101" y="756904"/>
                </a:cubicBezTo>
                <a:cubicBezTo>
                  <a:pt x="4060066" y="742913"/>
                  <a:pt x="3841237" y="739350"/>
                  <a:pt x="3635945" y="736897"/>
                </a:cubicBezTo>
                <a:cubicBezTo>
                  <a:pt x="3533530" y="735638"/>
                  <a:pt x="3427868" y="736281"/>
                  <a:pt x="3325672" y="736902"/>
                </a:cubicBezTo>
                <a:cubicBezTo>
                  <a:pt x="3152259" y="737957"/>
                  <a:pt x="2972922" y="739050"/>
                  <a:pt x="2797666" y="731090"/>
                </a:cubicBezTo>
                <a:cubicBezTo>
                  <a:pt x="2667431" y="725175"/>
                  <a:pt x="2542702" y="713907"/>
                  <a:pt x="2426926" y="697594"/>
                </a:cubicBezTo>
                <a:lnTo>
                  <a:pt x="2418040" y="696350"/>
                </a:lnTo>
                <a:cubicBezTo>
                  <a:pt x="2364660" y="688915"/>
                  <a:pt x="2283175" y="677559"/>
                  <a:pt x="2236158" y="644925"/>
                </a:cubicBezTo>
                <a:cubicBezTo>
                  <a:pt x="2237716" y="642426"/>
                  <a:pt x="2239361" y="639943"/>
                  <a:pt x="2241095" y="637479"/>
                </a:cubicBezTo>
                <a:cubicBezTo>
                  <a:pt x="2290021" y="666014"/>
                  <a:pt x="2365911" y="676220"/>
                  <a:pt x="2420936" y="683605"/>
                </a:cubicBezTo>
                <a:lnTo>
                  <a:pt x="2429098" y="684702"/>
                </a:lnTo>
                <a:cubicBezTo>
                  <a:pt x="2547178" y="700694"/>
                  <a:pt x="2673706" y="711822"/>
                  <a:pt x="2805148" y="717786"/>
                </a:cubicBezTo>
                <a:cubicBezTo>
                  <a:pt x="2980667" y="725745"/>
                  <a:pt x="3160201" y="725182"/>
                  <a:pt x="3333833" y="724637"/>
                </a:cubicBezTo>
                <a:cubicBezTo>
                  <a:pt x="3439561" y="724306"/>
                  <a:pt x="3548888" y="723964"/>
                  <a:pt x="3654858" y="725590"/>
                </a:cubicBezTo>
                <a:cubicBezTo>
                  <a:pt x="3852229" y="728541"/>
                  <a:pt x="4081676" y="732959"/>
                  <a:pt x="4307504" y="748170"/>
                </a:cubicBezTo>
                <a:cubicBezTo>
                  <a:pt x="4318803" y="748936"/>
                  <a:pt x="4330168" y="749691"/>
                  <a:pt x="4341576" y="750450"/>
                </a:cubicBezTo>
                <a:cubicBezTo>
                  <a:pt x="4366983" y="752139"/>
                  <a:pt x="4393223" y="753886"/>
                  <a:pt x="4419310" y="755786"/>
                </a:cubicBezTo>
                <a:cubicBezTo>
                  <a:pt x="4537785" y="764436"/>
                  <a:pt x="4674515" y="777041"/>
                  <a:pt x="4797883" y="817342"/>
                </a:cubicBezTo>
                <a:cubicBezTo>
                  <a:pt x="4829630" y="827746"/>
                  <a:pt x="4854882" y="838806"/>
                  <a:pt x="4875045" y="851158"/>
                </a:cubicBezTo>
                <a:cubicBezTo>
                  <a:pt x="4912101" y="873840"/>
                  <a:pt x="4931957" y="901280"/>
                  <a:pt x="4935731" y="935041"/>
                </a:cubicBezTo>
                <a:cubicBezTo>
                  <a:pt x="4939022" y="964590"/>
                  <a:pt x="4929851" y="998397"/>
                  <a:pt x="4907691" y="1038398"/>
                </a:cubicBezTo>
                <a:cubicBezTo>
                  <a:pt x="4871337" y="1104020"/>
                  <a:pt x="4802139" y="1164298"/>
                  <a:pt x="4764117" y="1194386"/>
                </a:cubicBezTo>
                <a:cubicBezTo>
                  <a:pt x="4681053" y="1260114"/>
                  <a:pt x="4581226" y="1319211"/>
                  <a:pt x="4501036" y="1366702"/>
                </a:cubicBezTo>
                <a:lnTo>
                  <a:pt x="4497635" y="1368707"/>
                </a:lnTo>
                <a:cubicBezTo>
                  <a:pt x="4252127" y="1514079"/>
                  <a:pt x="3992951" y="1646082"/>
                  <a:pt x="3742310" y="1773740"/>
                </a:cubicBezTo>
                <a:cubicBezTo>
                  <a:pt x="3637152" y="1827299"/>
                  <a:pt x="3528418" y="1882682"/>
                  <a:pt x="3422668" y="1938061"/>
                </a:cubicBezTo>
                <a:cubicBezTo>
                  <a:pt x="3221918" y="2043227"/>
                  <a:pt x="2989004" y="2166236"/>
                  <a:pt x="2765590" y="2295308"/>
                </a:cubicBezTo>
                <a:cubicBezTo>
                  <a:pt x="2600668" y="2390571"/>
                  <a:pt x="2361084" y="2537502"/>
                  <a:pt x="2185078" y="2712912"/>
                </a:cubicBezTo>
                <a:cubicBezTo>
                  <a:pt x="2178261" y="2719713"/>
                  <a:pt x="2170725" y="2726976"/>
                  <a:pt x="2162749" y="2734676"/>
                </a:cubicBezTo>
                <a:cubicBezTo>
                  <a:pt x="2158256" y="2739020"/>
                  <a:pt x="2153638" y="2743474"/>
                  <a:pt x="2148940" y="2748060"/>
                </a:cubicBezTo>
                <a:cubicBezTo>
                  <a:pt x="2130972" y="2745931"/>
                  <a:pt x="2113056" y="2743650"/>
                  <a:pt x="2095194" y="2741149"/>
                </a:cubicBezTo>
                <a:cubicBezTo>
                  <a:pt x="2109993" y="2726493"/>
                  <a:pt x="2124949" y="2712671"/>
                  <a:pt x="2138732" y="2699923"/>
                </a:cubicBezTo>
                <a:cubicBezTo>
                  <a:pt x="2146929" y="2692354"/>
                  <a:pt x="2154669" y="2685202"/>
                  <a:pt x="2161598" y="2678576"/>
                </a:cubicBezTo>
                <a:cubicBezTo>
                  <a:pt x="2339144" y="2508849"/>
                  <a:pt x="2576841" y="2366569"/>
                  <a:pt x="2740183" y="2274289"/>
                </a:cubicBezTo>
                <a:cubicBezTo>
                  <a:pt x="2947164" y="2157394"/>
                  <a:pt x="3157678" y="2047949"/>
                  <a:pt x="3391667" y="1927222"/>
                </a:cubicBezTo>
                <a:cubicBezTo>
                  <a:pt x="3493753" y="1874569"/>
                  <a:pt x="3598692" y="1821865"/>
                  <a:pt x="3700185" y="1770896"/>
                </a:cubicBezTo>
                <a:cubicBezTo>
                  <a:pt x="3950849" y="1645007"/>
                  <a:pt x="4210047" y="1514831"/>
                  <a:pt x="4455467" y="1370910"/>
                </a:cubicBezTo>
                <a:cubicBezTo>
                  <a:pt x="4535503" y="1323970"/>
                  <a:pt x="4635132" y="1265552"/>
                  <a:pt x="4719689" y="1200196"/>
                </a:cubicBezTo>
                <a:cubicBezTo>
                  <a:pt x="4757689" y="1170816"/>
                  <a:pt x="4827260" y="1111984"/>
                  <a:pt x="4866137" y="1048051"/>
                </a:cubicBezTo>
                <a:cubicBezTo>
                  <a:pt x="4890557" y="1007941"/>
                  <a:pt x="4901527" y="973916"/>
                  <a:pt x="4899727" y="944039"/>
                </a:cubicBezTo>
                <a:close/>
                <a:moveTo>
                  <a:pt x="2228150" y="638804"/>
                </a:moveTo>
                <a:cubicBezTo>
                  <a:pt x="2229357" y="636437"/>
                  <a:pt x="2230651" y="634085"/>
                  <a:pt x="2232034" y="631748"/>
                </a:cubicBezTo>
                <a:cubicBezTo>
                  <a:pt x="2234491" y="633422"/>
                  <a:pt x="2236992" y="635061"/>
                  <a:pt x="2239603" y="636626"/>
                </a:cubicBezTo>
                <a:cubicBezTo>
                  <a:pt x="2237913" y="639035"/>
                  <a:pt x="2236290" y="641461"/>
                  <a:pt x="2234776" y="643907"/>
                </a:cubicBezTo>
                <a:cubicBezTo>
                  <a:pt x="2232472" y="642262"/>
                  <a:pt x="2230256" y="640559"/>
                  <a:pt x="2228150" y="638804"/>
                </a:cubicBezTo>
                <a:close/>
                <a:moveTo>
                  <a:pt x="2233503" y="645961"/>
                </a:moveTo>
                <a:cubicBezTo>
                  <a:pt x="2232077" y="648333"/>
                  <a:pt x="2230739" y="650722"/>
                  <a:pt x="2229488" y="653122"/>
                </a:cubicBezTo>
                <a:cubicBezTo>
                  <a:pt x="2227558" y="651439"/>
                  <a:pt x="2225715" y="649713"/>
                  <a:pt x="2223981" y="647929"/>
                </a:cubicBezTo>
                <a:cubicBezTo>
                  <a:pt x="2224903" y="645617"/>
                  <a:pt x="2225912" y="643315"/>
                  <a:pt x="2227031" y="641029"/>
                </a:cubicBezTo>
                <a:cubicBezTo>
                  <a:pt x="2229094" y="642723"/>
                  <a:pt x="2231266" y="644366"/>
                  <a:pt x="2233503" y="645961"/>
                </a:cubicBezTo>
                <a:close/>
                <a:moveTo>
                  <a:pt x="2172765" y="457344"/>
                </a:moveTo>
                <a:cubicBezTo>
                  <a:pt x="2174889" y="458557"/>
                  <a:pt x="2177056" y="459781"/>
                  <a:pt x="2179292" y="461014"/>
                </a:cubicBezTo>
                <a:cubicBezTo>
                  <a:pt x="2180323" y="461582"/>
                  <a:pt x="2181405" y="462127"/>
                  <a:pt x="2182460" y="462684"/>
                </a:cubicBezTo>
                <a:cubicBezTo>
                  <a:pt x="2182129" y="464024"/>
                  <a:pt x="2181787" y="465389"/>
                  <a:pt x="2181436" y="466782"/>
                </a:cubicBezTo>
                <a:cubicBezTo>
                  <a:pt x="2181227" y="467614"/>
                  <a:pt x="2181014" y="468456"/>
                  <a:pt x="2180802" y="469308"/>
                </a:cubicBezTo>
                <a:cubicBezTo>
                  <a:pt x="2177759" y="467425"/>
                  <a:pt x="2174838" y="465565"/>
                  <a:pt x="2172041" y="463726"/>
                </a:cubicBezTo>
                <a:cubicBezTo>
                  <a:pt x="2172177" y="462504"/>
                  <a:pt x="2172315" y="461291"/>
                  <a:pt x="2172454" y="460097"/>
                </a:cubicBezTo>
                <a:cubicBezTo>
                  <a:pt x="2172561" y="459163"/>
                  <a:pt x="2172662" y="458256"/>
                  <a:pt x="2172765" y="457344"/>
                </a:cubicBezTo>
                <a:close/>
                <a:moveTo>
                  <a:pt x="2092838" y="387987"/>
                </a:moveTo>
                <a:cubicBezTo>
                  <a:pt x="2091440" y="387171"/>
                  <a:pt x="2090054" y="386362"/>
                  <a:pt x="2088678" y="385559"/>
                </a:cubicBezTo>
                <a:cubicBezTo>
                  <a:pt x="2087215" y="384350"/>
                  <a:pt x="2085747" y="383141"/>
                  <a:pt x="2084301" y="381936"/>
                </a:cubicBezTo>
                <a:cubicBezTo>
                  <a:pt x="2085453" y="382507"/>
                  <a:pt x="2086603" y="383077"/>
                  <a:pt x="2087768" y="383654"/>
                </a:cubicBezTo>
                <a:cubicBezTo>
                  <a:pt x="2089854" y="384690"/>
                  <a:pt x="2091978" y="385741"/>
                  <a:pt x="2094119" y="386803"/>
                </a:cubicBezTo>
                <a:cubicBezTo>
                  <a:pt x="2095431" y="388215"/>
                  <a:pt x="2096754" y="389633"/>
                  <a:pt x="2098088" y="391050"/>
                </a:cubicBezTo>
                <a:cubicBezTo>
                  <a:pt x="2096318" y="390021"/>
                  <a:pt x="2094565" y="388997"/>
                  <a:pt x="2092838" y="387987"/>
                </a:cubicBezTo>
                <a:close/>
                <a:moveTo>
                  <a:pt x="3400772" y="2852011"/>
                </a:moveTo>
                <a:lnTo>
                  <a:pt x="3394936" y="2852099"/>
                </a:lnTo>
                <a:cubicBezTo>
                  <a:pt x="3381333" y="2852318"/>
                  <a:pt x="3367752" y="2852516"/>
                  <a:pt x="3354171" y="2852713"/>
                </a:cubicBezTo>
                <a:cubicBezTo>
                  <a:pt x="3362991" y="2844924"/>
                  <a:pt x="3371526" y="2837443"/>
                  <a:pt x="3379731" y="2830312"/>
                </a:cubicBezTo>
                <a:cubicBezTo>
                  <a:pt x="3389429" y="2821887"/>
                  <a:pt x="3399192" y="2813484"/>
                  <a:pt x="3408999" y="2805081"/>
                </a:cubicBezTo>
                <a:lnTo>
                  <a:pt x="3423326" y="2804884"/>
                </a:lnTo>
                <a:cubicBezTo>
                  <a:pt x="3433945" y="2804774"/>
                  <a:pt x="3444630" y="2804643"/>
                  <a:pt x="3455314" y="2804511"/>
                </a:cubicBezTo>
                <a:cubicBezTo>
                  <a:pt x="3437784" y="2819606"/>
                  <a:pt x="3420408" y="2834722"/>
                  <a:pt x="3403207" y="2849883"/>
                </a:cubicBezTo>
                <a:cubicBezTo>
                  <a:pt x="3402395" y="2850585"/>
                  <a:pt x="3401584" y="2851309"/>
                  <a:pt x="3400772" y="2852011"/>
                </a:cubicBezTo>
                <a:close/>
                <a:moveTo>
                  <a:pt x="5564638" y="3715543"/>
                </a:moveTo>
                <a:cubicBezTo>
                  <a:pt x="5564857" y="3717562"/>
                  <a:pt x="5565055" y="3719580"/>
                  <a:pt x="5565274" y="3721577"/>
                </a:cubicBezTo>
                <a:cubicBezTo>
                  <a:pt x="5560908" y="3720041"/>
                  <a:pt x="5556411" y="3718505"/>
                  <a:pt x="5551759" y="3716969"/>
                </a:cubicBezTo>
                <a:cubicBezTo>
                  <a:pt x="5551759" y="3715039"/>
                  <a:pt x="5551737" y="3713108"/>
                  <a:pt x="5551737" y="3711155"/>
                </a:cubicBezTo>
                <a:cubicBezTo>
                  <a:pt x="5551737" y="3708193"/>
                  <a:pt x="5551715" y="3705166"/>
                  <a:pt x="5551693" y="3702116"/>
                </a:cubicBezTo>
                <a:cubicBezTo>
                  <a:pt x="5555884" y="3703937"/>
                  <a:pt x="5559921" y="3705758"/>
                  <a:pt x="5563804" y="3707601"/>
                </a:cubicBezTo>
                <a:cubicBezTo>
                  <a:pt x="5564090" y="3710278"/>
                  <a:pt x="5564375" y="3712932"/>
                  <a:pt x="5564638" y="3715543"/>
                </a:cubicBezTo>
                <a:close/>
                <a:moveTo>
                  <a:pt x="5641516" y="3779366"/>
                </a:moveTo>
                <a:cubicBezTo>
                  <a:pt x="5643951" y="3782438"/>
                  <a:pt x="5645838" y="3786036"/>
                  <a:pt x="5647461" y="3790029"/>
                </a:cubicBezTo>
                <a:cubicBezTo>
                  <a:pt x="5642393" y="3789459"/>
                  <a:pt x="5637237" y="3788866"/>
                  <a:pt x="5631949" y="3788252"/>
                </a:cubicBezTo>
                <a:cubicBezTo>
                  <a:pt x="5630062" y="3788033"/>
                  <a:pt x="5628176" y="3787813"/>
                  <a:pt x="5626267" y="3787594"/>
                </a:cubicBezTo>
                <a:cubicBezTo>
                  <a:pt x="5625324" y="3783096"/>
                  <a:pt x="5624073" y="3778971"/>
                  <a:pt x="5622296" y="3775351"/>
                </a:cubicBezTo>
                <a:cubicBezTo>
                  <a:pt x="5628878" y="3776712"/>
                  <a:pt x="5635284" y="3778072"/>
                  <a:pt x="5641516" y="3779366"/>
                </a:cubicBezTo>
                <a:close/>
                <a:moveTo>
                  <a:pt x="5711613" y="3811245"/>
                </a:moveTo>
                <a:cubicBezTo>
                  <a:pt x="5713215" y="3813549"/>
                  <a:pt x="5714882" y="3815896"/>
                  <a:pt x="5716616" y="3818288"/>
                </a:cubicBezTo>
                <a:cubicBezTo>
                  <a:pt x="5708015" y="3818968"/>
                  <a:pt x="5699283" y="3819538"/>
                  <a:pt x="5690332" y="3820065"/>
                </a:cubicBezTo>
                <a:cubicBezTo>
                  <a:pt x="5688774" y="3816861"/>
                  <a:pt x="5687348" y="3813702"/>
                  <a:pt x="5685966" y="3810631"/>
                </a:cubicBezTo>
                <a:cubicBezTo>
                  <a:pt x="5694566" y="3810762"/>
                  <a:pt x="5702991" y="3810806"/>
                  <a:pt x="5711240" y="3810740"/>
                </a:cubicBezTo>
                <a:cubicBezTo>
                  <a:pt x="5711372" y="3810916"/>
                  <a:pt x="5711482" y="3811092"/>
                  <a:pt x="5711613" y="3811245"/>
                </a:cubicBezTo>
                <a:close/>
                <a:moveTo>
                  <a:pt x="6096746" y="3764754"/>
                </a:moveTo>
                <a:cubicBezTo>
                  <a:pt x="6098172" y="3764491"/>
                  <a:pt x="6099664" y="3764162"/>
                  <a:pt x="6101112" y="3763877"/>
                </a:cubicBezTo>
                <a:cubicBezTo>
                  <a:pt x="6096812" y="3765654"/>
                  <a:pt x="6092534" y="3767409"/>
                  <a:pt x="6088255" y="3769186"/>
                </a:cubicBezTo>
                <a:cubicBezTo>
                  <a:pt x="6084504" y="3769888"/>
                  <a:pt x="6080818" y="3770524"/>
                  <a:pt x="6077154" y="3771161"/>
                </a:cubicBezTo>
                <a:cubicBezTo>
                  <a:pt x="6081981" y="3769340"/>
                  <a:pt x="6086830" y="3767541"/>
                  <a:pt x="6091700" y="3765720"/>
                </a:cubicBezTo>
                <a:cubicBezTo>
                  <a:pt x="6093368" y="3765391"/>
                  <a:pt x="6095035" y="3765083"/>
                  <a:pt x="6096746" y="3764754"/>
                </a:cubicBezTo>
                <a:close/>
                <a:moveTo>
                  <a:pt x="6164584" y="3743165"/>
                </a:moveTo>
                <a:cubicBezTo>
                  <a:pt x="6166998" y="3742529"/>
                  <a:pt x="6169433" y="3741871"/>
                  <a:pt x="6171869" y="3741191"/>
                </a:cubicBezTo>
                <a:cubicBezTo>
                  <a:pt x="6169455" y="3742266"/>
                  <a:pt x="6167063" y="3743341"/>
                  <a:pt x="6164650" y="3744416"/>
                </a:cubicBezTo>
                <a:cubicBezTo>
                  <a:pt x="6161820" y="3745162"/>
                  <a:pt x="6158968" y="3745908"/>
                  <a:pt x="6156159" y="3746632"/>
                </a:cubicBezTo>
                <a:cubicBezTo>
                  <a:pt x="6158968" y="3745491"/>
                  <a:pt x="6161776" y="3744328"/>
                  <a:pt x="6164584" y="3743165"/>
                </a:cubicBezTo>
                <a:close/>
                <a:moveTo>
                  <a:pt x="9327242" y="3359173"/>
                </a:moveTo>
                <a:cubicBezTo>
                  <a:pt x="9327374" y="3362508"/>
                  <a:pt x="9327483" y="3365931"/>
                  <a:pt x="9327550" y="3369375"/>
                </a:cubicBezTo>
                <a:cubicBezTo>
                  <a:pt x="9324127" y="3379402"/>
                  <a:pt x="9320551" y="3389582"/>
                  <a:pt x="9316842" y="3399938"/>
                </a:cubicBezTo>
                <a:cubicBezTo>
                  <a:pt x="9316316" y="3395001"/>
                  <a:pt x="9315701" y="3390174"/>
                  <a:pt x="9315022" y="3385458"/>
                </a:cubicBezTo>
                <a:cubicBezTo>
                  <a:pt x="9315416" y="3384470"/>
                  <a:pt x="9315811" y="3383461"/>
                  <a:pt x="9316184" y="3382473"/>
                </a:cubicBezTo>
                <a:cubicBezTo>
                  <a:pt x="9319892" y="3372930"/>
                  <a:pt x="9323468" y="3363539"/>
                  <a:pt x="9326957" y="3354259"/>
                </a:cubicBezTo>
                <a:cubicBezTo>
                  <a:pt x="9327066" y="3355882"/>
                  <a:pt x="9327154" y="3357506"/>
                  <a:pt x="9327242" y="3359173"/>
                </a:cubicBezTo>
                <a:close/>
                <a:moveTo>
                  <a:pt x="9301222" y="3456477"/>
                </a:moveTo>
                <a:cubicBezTo>
                  <a:pt x="9301814" y="3461018"/>
                  <a:pt x="9302319" y="3465692"/>
                  <a:pt x="9302757" y="3470453"/>
                </a:cubicBezTo>
                <a:cubicBezTo>
                  <a:pt x="9298984" y="3481313"/>
                  <a:pt x="9295100" y="3492261"/>
                  <a:pt x="9291129" y="3503275"/>
                </a:cubicBezTo>
                <a:cubicBezTo>
                  <a:pt x="9290208" y="3498075"/>
                  <a:pt x="9289176" y="3492985"/>
                  <a:pt x="9288058" y="3488027"/>
                </a:cubicBezTo>
                <a:cubicBezTo>
                  <a:pt x="9292446" y="3476793"/>
                  <a:pt x="9296746" y="3465604"/>
                  <a:pt x="9300958" y="3454480"/>
                </a:cubicBezTo>
                <a:cubicBezTo>
                  <a:pt x="9301046" y="3455160"/>
                  <a:pt x="9301134" y="3455797"/>
                  <a:pt x="9301222" y="3456477"/>
                </a:cubicBezTo>
                <a:close/>
                <a:moveTo>
                  <a:pt x="9312081" y="4459152"/>
                </a:moveTo>
                <a:cubicBezTo>
                  <a:pt x="9312893" y="4508188"/>
                  <a:pt x="9312433" y="4555249"/>
                  <a:pt x="9311928" y="4590747"/>
                </a:cubicBezTo>
                <a:cubicBezTo>
                  <a:pt x="9309558" y="4763019"/>
                  <a:pt x="9277899" y="4943958"/>
                  <a:pt x="9247293" y="5118950"/>
                </a:cubicBezTo>
                <a:cubicBezTo>
                  <a:pt x="9234502" y="5191988"/>
                  <a:pt x="9221294" y="5267527"/>
                  <a:pt x="9210280" y="5341794"/>
                </a:cubicBezTo>
                <a:cubicBezTo>
                  <a:pt x="9199486" y="5415578"/>
                  <a:pt x="9188669" y="5494803"/>
                  <a:pt x="9182768" y="5574072"/>
                </a:cubicBezTo>
                <a:cubicBezTo>
                  <a:pt x="9179411" y="5618851"/>
                  <a:pt x="9177919" y="5653341"/>
                  <a:pt x="9177898" y="5685900"/>
                </a:cubicBezTo>
                <a:cubicBezTo>
                  <a:pt x="9177854" y="5743470"/>
                  <a:pt x="9177831" y="5808719"/>
                  <a:pt x="9193892" y="5872015"/>
                </a:cubicBezTo>
                <a:cubicBezTo>
                  <a:pt x="9215765" y="5958195"/>
                  <a:pt x="9279655" y="6009622"/>
                  <a:pt x="9341679" y="6048939"/>
                </a:cubicBezTo>
                <a:cubicBezTo>
                  <a:pt x="9320836" y="6056376"/>
                  <a:pt x="9300102" y="6063770"/>
                  <a:pt x="9279544" y="6071142"/>
                </a:cubicBezTo>
                <a:cubicBezTo>
                  <a:pt x="9211070" y="6033142"/>
                  <a:pt x="9138580" y="5982724"/>
                  <a:pt x="9116816" y="5889787"/>
                </a:cubicBezTo>
                <a:cubicBezTo>
                  <a:pt x="9101787" y="5825569"/>
                  <a:pt x="9104289" y="5757753"/>
                  <a:pt x="9106505" y="5697923"/>
                </a:cubicBezTo>
                <a:cubicBezTo>
                  <a:pt x="9107734" y="5664683"/>
                  <a:pt x="9110586" y="5629229"/>
                  <a:pt x="9115763" y="5583023"/>
                </a:cubicBezTo>
                <a:cubicBezTo>
                  <a:pt x="9124759" y="5502504"/>
                  <a:pt x="9138932" y="5420931"/>
                  <a:pt x="9152929" y="5344756"/>
                </a:cubicBezTo>
                <a:cubicBezTo>
                  <a:pt x="9167388" y="5266738"/>
                  <a:pt x="9184304" y="5187491"/>
                  <a:pt x="9200648" y="5110855"/>
                </a:cubicBezTo>
                <a:cubicBezTo>
                  <a:pt x="9238473" y="4933470"/>
                  <a:pt x="9277614" y="4750031"/>
                  <a:pt x="9287750" y="4574446"/>
                </a:cubicBezTo>
                <a:cubicBezTo>
                  <a:pt x="9290164" y="4532541"/>
                  <a:pt x="9292621" y="4487125"/>
                  <a:pt x="9294179" y="4438989"/>
                </a:cubicBezTo>
                <a:cubicBezTo>
                  <a:pt x="9294837" y="4417949"/>
                  <a:pt x="9295320" y="4397567"/>
                  <a:pt x="9295605" y="4377733"/>
                </a:cubicBezTo>
                <a:cubicBezTo>
                  <a:pt x="9300519" y="4382582"/>
                  <a:pt x="9305390" y="4387453"/>
                  <a:pt x="9310173" y="4392389"/>
                </a:cubicBezTo>
                <a:cubicBezTo>
                  <a:pt x="9311072" y="4414000"/>
                  <a:pt x="9311708" y="4436225"/>
                  <a:pt x="9312081" y="4459152"/>
                </a:cubicBezTo>
                <a:close/>
                <a:moveTo>
                  <a:pt x="9079891" y="6310068"/>
                </a:moveTo>
                <a:cubicBezTo>
                  <a:pt x="9074670" y="6310068"/>
                  <a:pt x="9069448" y="6310068"/>
                  <a:pt x="9064227" y="6310046"/>
                </a:cubicBezTo>
                <a:cubicBezTo>
                  <a:pt x="9074100" y="6308093"/>
                  <a:pt x="9083994" y="6306118"/>
                  <a:pt x="9093867" y="6304122"/>
                </a:cubicBezTo>
                <a:cubicBezTo>
                  <a:pt x="9099132" y="6304319"/>
                  <a:pt x="9104376" y="6304517"/>
                  <a:pt x="9109664" y="6304670"/>
                </a:cubicBezTo>
                <a:cubicBezTo>
                  <a:pt x="9099747" y="6306491"/>
                  <a:pt x="9089831" y="6308290"/>
                  <a:pt x="9079891" y="6310068"/>
                </a:cubicBezTo>
                <a:close/>
                <a:moveTo>
                  <a:pt x="2811993" y="4016866"/>
                </a:moveTo>
                <a:cubicBezTo>
                  <a:pt x="2931126" y="4070574"/>
                  <a:pt x="3073999" y="4099930"/>
                  <a:pt x="3246666" y="4106359"/>
                </a:cubicBezTo>
                <a:cubicBezTo>
                  <a:pt x="3414221" y="4112589"/>
                  <a:pt x="3585901" y="4096815"/>
                  <a:pt x="3761749" y="4078648"/>
                </a:cubicBezTo>
                <a:cubicBezTo>
                  <a:pt x="3801394" y="4074524"/>
                  <a:pt x="3842970" y="4069829"/>
                  <a:pt x="3896570" y="4063466"/>
                </a:cubicBezTo>
                <a:cubicBezTo>
                  <a:pt x="4263427" y="4019455"/>
                  <a:pt x="4630700" y="3948589"/>
                  <a:pt x="4941611" y="3885073"/>
                </a:cubicBezTo>
                <a:cubicBezTo>
                  <a:pt x="5002033" y="3872721"/>
                  <a:pt x="5067370" y="3859864"/>
                  <a:pt x="5133519" y="3848170"/>
                </a:cubicBezTo>
                <a:cubicBezTo>
                  <a:pt x="5125336" y="3860588"/>
                  <a:pt x="5117174" y="3873335"/>
                  <a:pt x="5109275" y="3886257"/>
                </a:cubicBezTo>
                <a:cubicBezTo>
                  <a:pt x="5055128" y="3897227"/>
                  <a:pt x="5001134" y="3908812"/>
                  <a:pt x="4948938" y="3920308"/>
                </a:cubicBezTo>
                <a:cubicBezTo>
                  <a:pt x="4665958" y="3982574"/>
                  <a:pt x="4292629" y="4060131"/>
                  <a:pt x="3914231" y="4107499"/>
                </a:cubicBezTo>
                <a:cubicBezTo>
                  <a:pt x="3862212" y="4113928"/>
                  <a:pt x="3819780" y="4118930"/>
                  <a:pt x="3780661" y="4123165"/>
                </a:cubicBezTo>
                <a:cubicBezTo>
                  <a:pt x="3423414" y="4161625"/>
                  <a:pt x="3080427" y="4184333"/>
                  <a:pt x="2811269" y="4045080"/>
                </a:cubicBezTo>
                <a:cubicBezTo>
                  <a:pt x="2811247" y="4035734"/>
                  <a:pt x="2811488" y="4026322"/>
                  <a:pt x="2811993" y="4016866"/>
                </a:cubicBezTo>
                <a:close/>
                <a:moveTo>
                  <a:pt x="2289209" y="2857452"/>
                </a:moveTo>
                <a:cubicBezTo>
                  <a:pt x="2305379" y="2859076"/>
                  <a:pt x="2321570" y="2860546"/>
                  <a:pt x="2337828" y="2861884"/>
                </a:cubicBezTo>
                <a:cubicBezTo>
                  <a:pt x="2328503" y="2872349"/>
                  <a:pt x="2319486" y="2882792"/>
                  <a:pt x="2310776" y="2893214"/>
                </a:cubicBezTo>
                <a:cubicBezTo>
                  <a:pt x="2308077" y="2896483"/>
                  <a:pt x="2305291" y="2899796"/>
                  <a:pt x="2302439" y="2903153"/>
                </a:cubicBezTo>
                <a:cubicBezTo>
                  <a:pt x="2286401" y="2901332"/>
                  <a:pt x="2270384" y="2899357"/>
                  <a:pt x="2254434" y="2897185"/>
                </a:cubicBezTo>
                <a:cubicBezTo>
                  <a:pt x="2259634" y="2891218"/>
                  <a:pt x="2264768" y="2885403"/>
                  <a:pt x="2269704" y="2879765"/>
                </a:cubicBezTo>
                <a:cubicBezTo>
                  <a:pt x="2276067" y="2872525"/>
                  <a:pt x="2282100" y="2865679"/>
                  <a:pt x="2287827" y="2859032"/>
                </a:cubicBezTo>
                <a:cubicBezTo>
                  <a:pt x="2288287" y="2858527"/>
                  <a:pt x="2288748" y="2857979"/>
                  <a:pt x="2289209" y="2857452"/>
                </a:cubicBezTo>
                <a:close/>
                <a:moveTo>
                  <a:pt x="2239756" y="619960"/>
                </a:moveTo>
                <a:cubicBezTo>
                  <a:pt x="2241665" y="617323"/>
                  <a:pt x="2243662" y="614710"/>
                  <a:pt x="2245724" y="612123"/>
                </a:cubicBezTo>
                <a:cubicBezTo>
                  <a:pt x="2248971" y="613685"/>
                  <a:pt x="2252328" y="615175"/>
                  <a:pt x="2255751" y="616619"/>
                </a:cubicBezTo>
                <a:cubicBezTo>
                  <a:pt x="2253337" y="619293"/>
                  <a:pt x="2250968" y="622000"/>
                  <a:pt x="2248708" y="624734"/>
                </a:cubicBezTo>
                <a:cubicBezTo>
                  <a:pt x="2245636" y="623205"/>
                  <a:pt x="2242652" y="621610"/>
                  <a:pt x="2239756" y="619960"/>
                </a:cubicBezTo>
                <a:close/>
                <a:moveTo>
                  <a:pt x="2247040" y="626777"/>
                </a:moveTo>
                <a:cubicBezTo>
                  <a:pt x="2245022" y="629293"/>
                  <a:pt x="2243069" y="631829"/>
                  <a:pt x="2241204" y="634392"/>
                </a:cubicBezTo>
                <a:cubicBezTo>
                  <a:pt x="2238506" y="632804"/>
                  <a:pt x="2235939" y="631145"/>
                  <a:pt x="2233438" y="629445"/>
                </a:cubicBezTo>
                <a:cubicBezTo>
                  <a:pt x="2234951" y="626970"/>
                  <a:pt x="2236575" y="624510"/>
                  <a:pt x="2238264" y="622075"/>
                </a:cubicBezTo>
                <a:cubicBezTo>
                  <a:pt x="2241117" y="623696"/>
                  <a:pt x="2244035" y="625267"/>
                  <a:pt x="2247040" y="626777"/>
                </a:cubicBezTo>
                <a:close/>
                <a:moveTo>
                  <a:pt x="2184139" y="467462"/>
                </a:moveTo>
                <a:cubicBezTo>
                  <a:pt x="2184433" y="466295"/>
                  <a:pt x="2184718" y="465154"/>
                  <a:pt x="2184999" y="464022"/>
                </a:cubicBezTo>
                <a:cubicBezTo>
                  <a:pt x="2187987" y="465545"/>
                  <a:pt x="2191070" y="467015"/>
                  <a:pt x="2194231" y="468445"/>
                </a:cubicBezTo>
                <a:cubicBezTo>
                  <a:pt x="2193329" y="470692"/>
                  <a:pt x="2192392" y="473035"/>
                  <a:pt x="2191449" y="475470"/>
                </a:cubicBezTo>
                <a:cubicBezTo>
                  <a:pt x="2188649" y="473972"/>
                  <a:pt x="2185909" y="472443"/>
                  <a:pt x="2183287" y="470850"/>
                </a:cubicBezTo>
                <a:cubicBezTo>
                  <a:pt x="2183575" y="469705"/>
                  <a:pt x="2183860" y="468570"/>
                  <a:pt x="2184139" y="467462"/>
                </a:cubicBezTo>
                <a:close/>
                <a:moveTo>
                  <a:pt x="2173822" y="442477"/>
                </a:moveTo>
                <a:cubicBezTo>
                  <a:pt x="2173812" y="439722"/>
                  <a:pt x="2173616" y="437109"/>
                  <a:pt x="2173147" y="434662"/>
                </a:cubicBezTo>
                <a:cubicBezTo>
                  <a:pt x="2173840" y="434978"/>
                  <a:pt x="2174511" y="435290"/>
                  <a:pt x="2175214" y="435608"/>
                </a:cubicBezTo>
                <a:cubicBezTo>
                  <a:pt x="2178500" y="437093"/>
                  <a:pt x="2181910" y="438517"/>
                  <a:pt x="2185376" y="439912"/>
                </a:cubicBezTo>
                <a:cubicBezTo>
                  <a:pt x="2185743" y="442400"/>
                  <a:pt x="2185690" y="445156"/>
                  <a:pt x="2185354" y="448140"/>
                </a:cubicBezTo>
                <a:cubicBezTo>
                  <a:pt x="2183156" y="447128"/>
                  <a:pt x="2180995" y="446102"/>
                  <a:pt x="2178884" y="445046"/>
                </a:cubicBezTo>
                <a:cubicBezTo>
                  <a:pt x="2177157" y="444184"/>
                  <a:pt x="2175490" y="443331"/>
                  <a:pt x="2173822" y="442477"/>
                </a:cubicBezTo>
                <a:close/>
                <a:moveTo>
                  <a:pt x="2124067" y="405199"/>
                </a:moveTo>
                <a:cubicBezTo>
                  <a:pt x="2123242" y="403505"/>
                  <a:pt x="2122452" y="401853"/>
                  <a:pt x="2121639" y="400173"/>
                </a:cubicBezTo>
                <a:cubicBezTo>
                  <a:pt x="2125873" y="402176"/>
                  <a:pt x="2130254" y="404216"/>
                  <a:pt x="2134791" y="406290"/>
                </a:cubicBezTo>
                <a:cubicBezTo>
                  <a:pt x="2135386" y="408372"/>
                  <a:pt x="2135996" y="410478"/>
                  <a:pt x="2136606" y="412582"/>
                </a:cubicBezTo>
                <a:cubicBezTo>
                  <a:pt x="2132696" y="410524"/>
                  <a:pt x="2128925" y="408499"/>
                  <a:pt x="2125289" y="406507"/>
                </a:cubicBezTo>
                <a:cubicBezTo>
                  <a:pt x="2124879" y="406077"/>
                  <a:pt x="2124506" y="405620"/>
                  <a:pt x="2124067" y="405199"/>
                </a:cubicBezTo>
                <a:close/>
                <a:moveTo>
                  <a:pt x="1989273" y="331178"/>
                </a:moveTo>
                <a:cubicBezTo>
                  <a:pt x="1995100" y="332648"/>
                  <a:pt x="2000857" y="334160"/>
                  <a:pt x="2006570" y="335711"/>
                </a:cubicBezTo>
                <a:cubicBezTo>
                  <a:pt x="2007332" y="336264"/>
                  <a:pt x="2008086" y="336815"/>
                  <a:pt x="2008852" y="337368"/>
                </a:cubicBezTo>
                <a:cubicBezTo>
                  <a:pt x="2003084" y="335634"/>
                  <a:pt x="1997224" y="333956"/>
                  <a:pt x="1991241" y="332328"/>
                </a:cubicBezTo>
                <a:cubicBezTo>
                  <a:pt x="1990581" y="331946"/>
                  <a:pt x="1989931" y="331564"/>
                  <a:pt x="1989273" y="331178"/>
                </a:cubicBezTo>
                <a:close/>
                <a:moveTo>
                  <a:pt x="1948735" y="317624"/>
                </a:moveTo>
                <a:cubicBezTo>
                  <a:pt x="1948032" y="317282"/>
                  <a:pt x="1947326" y="316942"/>
                  <a:pt x="1946626" y="316599"/>
                </a:cubicBezTo>
                <a:cubicBezTo>
                  <a:pt x="1952179" y="317655"/>
                  <a:pt x="1957642" y="318743"/>
                  <a:pt x="1963057" y="319857"/>
                </a:cubicBezTo>
                <a:cubicBezTo>
                  <a:pt x="1963864" y="320338"/>
                  <a:pt x="1964685" y="320821"/>
                  <a:pt x="1965497" y="321301"/>
                </a:cubicBezTo>
                <a:cubicBezTo>
                  <a:pt x="1964764" y="321139"/>
                  <a:pt x="1964042" y="320972"/>
                  <a:pt x="1963307" y="320810"/>
                </a:cubicBezTo>
                <a:cubicBezTo>
                  <a:pt x="1958467" y="319752"/>
                  <a:pt x="1953581" y="318684"/>
                  <a:pt x="1948735" y="317624"/>
                </a:cubicBezTo>
                <a:close/>
                <a:moveTo>
                  <a:pt x="5420186" y="3341051"/>
                </a:moveTo>
                <a:cubicBezTo>
                  <a:pt x="5419418" y="3346229"/>
                  <a:pt x="5418562" y="3351385"/>
                  <a:pt x="5417575" y="3356563"/>
                </a:cubicBezTo>
                <a:cubicBezTo>
                  <a:pt x="5414854" y="3354061"/>
                  <a:pt x="5412090" y="3351582"/>
                  <a:pt x="5409216" y="3349147"/>
                </a:cubicBezTo>
                <a:cubicBezTo>
                  <a:pt x="5410444" y="3343750"/>
                  <a:pt x="5411541" y="3338396"/>
                  <a:pt x="5412573" y="3333087"/>
                </a:cubicBezTo>
                <a:cubicBezTo>
                  <a:pt x="5415183" y="3335720"/>
                  <a:pt x="5417707" y="3338352"/>
                  <a:pt x="5420186" y="3341051"/>
                </a:cubicBezTo>
                <a:close/>
                <a:moveTo>
                  <a:pt x="5531531" y="3710651"/>
                </a:moveTo>
                <a:cubicBezTo>
                  <a:pt x="5526836" y="3709246"/>
                  <a:pt x="5521987" y="3707864"/>
                  <a:pt x="5517007" y="3706504"/>
                </a:cubicBezTo>
                <a:cubicBezTo>
                  <a:pt x="5517072" y="3706021"/>
                  <a:pt x="5517138" y="3705560"/>
                  <a:pt x="5517226" y="3705078"/>
                </a:cubicBezTo>
                <a:cubicBezTo>
                  <a:pt x="5518016" y="3699944"/>
                  <a:pt x="5518849" y="3694722"/>
                  <a:pt x="5519639" y="3689435"/>
                </a:cubicBezTo>
                <a:cubicBezTo>
                  <a:pt x="5524181" y="3691058"/>
                  <a:pt x="5528590" y="3692704"/>
                  <a:pt x="5532847" y="3694371"/>
                </a:cubicBezTo>
                <a:cubicBezTo>
                  <a:pt x="5532518" y="3698825"/>
                  <a:pt x="5532145" y="3703235"/>
                  <a:pt x="5531794" y="3707579"/>
                </a:cubicBezTo>
                <a:cubicBezTo>
                  <a:pt x="5531706" y="3708588"/>
                  <a:pt x="5531618" y="3709619"/>
                  <a:pt x="5531531" y="3710651"/>
                </a:cubicBezTo>
                <a:close/>
                <a:moveTo>
                  <a:pt x="5595068" y="3769888"/>
                </a:moveTo>
                <a:cubicBezTo>
                  <a:pt x="5596890" y="3773881"/>
                  <a:pt x="5597877" y="3778818"/>
                  <a:pt x="5598359" y="3784434"/>
                </a:cubicBezTo>
                <a:cubicBezTo>
                  <a:pt x="5591668" y="3783710"/>
                  <a:pt x="5584801" y="3782964"/>
                  <a:pt x="5577736" y="3782240"/>
                </a:cubicBezTo>
                <a:cubicBezTo>
                  <a:pt x="5577934" y="3776251"/>
                  <a:pt x="5577626" y="3770941"/>
                  <a:pt x="5576507" y="3766400"/>
                </a:cubicBezTo>
                <a:cubicBezTo>
                  <a:pt x="5582892" y="3767563"/>
                  <a:pt x="5589057" y="3768725"/>
                  <a:pt x="5595068" y="3769888"/>
                </a:cubicBezTo>
                <a:close/>
                <a:moveTo>
                  <a:pt x="5682148" y="3811048"/>
                </a:moveTo>
                <a:cubicBezTo>
                  <a:pt x="5683486" y="3814053"/>
                  <a:pt x="5684891" y="3817147"/>
                  <a:pt x="5686383" y="3820284"/>
                </a:cubicBezTo>
                <a:cubicBezTo>
                  <a:pt x="5677870" y="3820767"/>
                  <a:pt x="5669159" y="3821206"/>
                  <a:pt x="5660230" y="3821579"/>
                </a:cubicBezTo>
                <a:cubicBezTo>
                  <a:pt x="5659089" y="3817652"/>
                  <a:pt x="5658102" y="3813768"/>
                  <a:pt x="5657136" y="3809995"/>
                </a:cubicBezTo>
                <a:cubicBezTo>
                  <a:pt x="5665605" y="3810236"/>
                  <a:pt x="5673855" y="3810433"/>
                  <a:pt x="5681929" y="3810565"/>
                </a:cubicBezTo>
                <a:cubicBezTo>
                  <a:pt x="5681995" y="3810718"/>
                  <a:pt x="5682082" y="3810894"/>
                  <a:pt x="5682148" y="3811048"/>
                </a:cubicBezTo>
                <a:close/>
                <a:moveTo>
                  <a:pt x="5738841" y="3842619"/>
                </a:moveTo>
                <a:cubicBezTo>
                  <a:pt x="5729055" y="3844572"/>
                  <a:pt x="5719161" y="3846480"/>
                  <a:pt x="5709134" y="3848345"/>
                </a:cubicBezTo>
                <a:cubicBezTo>
                  <a:pt x="5706106" y="3845120"/>
                  <a:pt x="5703452" y="3841829"/>
                  <a:pt x="5701082" y="3838516"/>
                </a:cubicBezTo>
                <a:cubicBezTo>
                  <a:pt x="5710933" y="3837266"/>
                  <a:pt x="5720630" y="3835971"/>
                  <a:pt x="5730152" y="3834589"/>
                </a:cubicBezTo>
                <a:cubicBezTo>
                  <a:pt x="5732785" y="3837288"/>
                  <a:pt x="5735681" y="3839986"/>
                  <a:pt x="5738841" y="3842619"/>
                </a:cubicBezTo>
                <a:close/>
                <a:moveTo>
                  <a:pt x="5924584" y="3818156"/>
                </a:moveTo>
                <a:cubicBezTo>
                  <a:pt x="5929411" y="3818419"/>
                  <a:pt x="5934435" y="3818595"/>
                  <a:pt x="5939700" y="3818705"/>
                </a:cubicBezTo>
                <a:cubicBezTo>
                  <a:pt x="5931561" y="3821908"/>
                  <a:pt x="5923399" y="3825089"/>
                  <a:pt x="5915238" y="3828248"/>
                </a:cubicBezTo>
                <a:cubicBezTo>
                  <a:pt x="5909818" y="3827963"/>
                  <a:pt x="5904684" y="3827590"/>
                  <a:pt x="5899792" y="3827151"/>
                </a:cubicBezTo>
                <a:cubicBezTo>
                  <a:pt x="5907449" y="3824409"/>
                  <a:pt x="5915106" y="3821644"/>
                  <a:pt x="5922741" y="3818836"/>
                </a:cubicBezTo>
                <a:cubicBezTo>
                  <a:pt x="5923355" y="3818617"/>
                  <a:pt x="5923970" y="3818397"/>
                  <a:pt x="5924584" y="3818156"/>
                </a:cubicBezTo>
                <a:close/>
                <a:moveTo>
                  <a:pt x="5988473" y="3805321"/>
                </a:moveTo>
                <a:cubicBezTo>
                  <a:pt x="5993409" y="3805080"/>
                  <a:pt x="5998499" y="3804707"/>
                  <a:pt x="6003655" y="3804290"/>
                </a:cubicBezTo>
                <a:cubicBezTo>
                  <a:pt x="5996240" y="3807384"/>
                  <a:pt x="5988802" y="3810477"/>
                  <a:pt x="5981342" y="3813614"/>
                </a:cubicBezTo>
                <a:cubicBezTo>
                  <a:pt x="5975331" y="3814031"/>
                  <a:pt x="5969451" y="3814339"/>
                  <a:pt x="5963746" y="3814514"/>
                </a:cubicBezTo>
                <a:cubicBezTo>
                  <a:pt x="5971623" y="3811442"/>
                  <a:pt x="5979434" y="3808393"/>
                  <a:pt x="5987222" y="3805387"/>
                </a:cubicBezTo>
                <a:cubicBezTo>
                  <a:pt x="5987639" y="3805365"/>
                  <a:pt x="5988034" y="3805343"/>
                  <a:pt x="5988473" y="3805321"/>
                </a:cubicBezTo>
                <a:close/>
                <a:moveTo>
                  <a:pt x="6185230" y="3743517"/>
                </a:moveTo>
                <a:cubicBezTo>
                  <a:pt x="6180951" y="3745579"/>
                  <a:pt x="6176629" y="3747597"/>
                  <a:pt x="6172351" y="3749660"/>
                </a:cubicBezTo>
                <a:cubicBezTo>
                  <a:pt x="6166691" y="3751174"/>
                  <a:pt x="6161074" y="3752644"/>
                  <a:pt x="6155523" y="3754069"/>
                </a:cubicBezTo>
                <a:cubicBezTo>
                  <a:pt x="6160174" y="3751985"/>
                  <a:pt x="6164869" y="3749901"/>
                  <a:pt x="6169565" y="3747795"/>
                </a:cubicBezTo>
                <a:cubicBezTo>
                  <a:pt x="6174742" y="3746412"/>
                  <a:pt x="6179964" y="3744987"/>
                  <a:pt x="6185230" y="3743517"/>
                </a:cubicBezTo>
                <a:close/>
                <a:moveTo>
                  <a:pt x="6197428" y="3735355"/>
                </a:moveTo>
                <a:cubicBezTo>
                  <a:pt x="6200500" y="3733995"/>
                  <a:pt x="6203572" y="3732612"/>
                  <a:pt x="6206665" y="3731230"/>
                </a:cubicBezTo>
                <a:cubicBezTo>
                  <a:pt x="6210439" y="3730111"/>
                  <a:pt x="6214256" y="3728948"/>
                  <a:pt x="6218052" y="3727764"/>
                </a:cubicBezTo>
                <a:cubicBezTo>
                  <a:pt x="6215309" y="3729102"/>
                  <a:pt x="6212545" y="3730418"/>
                  <a:pt x="6209781" y="3731757"/>
                </a:cubicBezTo>
                <a:cubicBezTo>
                  <a:pt x="6205656" y="3732963"/>
                  <a:pt x="6201531" y="3734192"/>
                  <a:pt x="6197428" y="3735355"/>
                </a:cubicBezTo>
                <a:close/>
                <a:moveTo>
                  <a:pt x="9455525" y="6057978"/>
                </a:moveTo>
                <a:cubicBezTo>
                  <a:pt x="9461010" y="6061664"/>
                  <a:pt x="9466363" y="6065240"/>
                  <a:pt x="9471585" y="6068773"/>
                </a:cubicBezTo>
                <a:cubicBezTo>
                  <a:pt x="9451554" y="6075355"/>
                  <a:pt x="9431544" y="6081937"/>
                  <a:pt x="9411667" y="6088475"/>
                </a:cubicBezTo>
                <a:cubicBezTo>
                  <a:pt x="9406270" y="6085162"/>
                  <a:pt x="9400741" y="6081827"/>
                  <a:pt x="9395059" y="6078426"/>
                </a:cubicBezTo>
                <a:cubicBezTo>
                  <a:pt x="9415155" y="6071624"/>
                  <a:pt x="9435340" y="6064801"/>
                  <a:pt x="9455525" y="6057978"/>
                </a:cubicBezTo>
                <a:close/>
                <a:moveTo>
                  <a:pt x="9672203" y="6186787"/>
                </a:moveTo>
                <a:cubicBezTo>
                  <a:pt x="9655836" y="6190451"/>
                  <a:pt x="9639425" y="6194115"/>
                  <a:pt x="9622991" y="6197779"/>
                </a:cubicBezTo>
                <a:cubicBezTo>
                  <a:pt x="9616673" y="6195102"/>
                  <a:pt x="9610355" y="6192404"/>
                  <a:pt x="9604080" y="6189661"/>
                </a:cubicBezTo>
                <a:cubicBezTo>
                  <a:pt x="9620732" y="6185712"/>
                  <a:pt x="9637384" y="6181741"/>
                  <a:pt x="9653993" y="6177792"/>
                </a:cubicBezTo>
                <a:cubicBezTo>
                  <a:pt x="9660027" y="6180819"/>
                  <a:pt x="9666104" y="6183803"/>
                  <a:pt x="9672203" y="6186787"/>
                </a:cubicBezTo>
                <a:close/>
                <a:moveTo>
                  <a:pt x="9811521" y="6265529"/>
                </a:moveTo>
                <a:cubicBezTo>
                  <a:pt x="9804764" y="6263467"/>
                  <a:pt x="9798006" y="6261361"/>
                  <a:pt x="9791271" y="6259232"/>
                </a:cubicBezTo>
                <a:cubicBezTo>
                  <a:pt x="9804567" y="6257609"/>
                  <a:pt x="9817840" y="6255985"/>
                  <a:pt x="9831114" y="6254340"/>
                </a:cubicBezTo>
                <a:cubicBezTo>
                  <a:pt x="9837608" y="6256753"/>
                  <a:pt x="9844124" y="6259167"/>
                  <a:pt x="9850706" y="6261536"/>
                </a:cubicBezTo>
                <a:cubicBezTo>
                  <a:pt x="9837674" y="6262875"/>
                  <a:pt x="9824597" y="6264213"/>
                  <a:pt x="9811521" y="6265529"/>
                </a:cubicBezTo>
                <a:close/>
                <a:moveTo>
                  <a:pt x="9858078" y="6264169"/>
                </a:moveTo>
                <a:cubicBezTo>
                  <a:pt x="9864572" y="6266495"/>
                  <a:pt x="9871088" y="6268776"/>
                  <a:pt x="9877692" y="6271058"/>
                </a:cubicBezTo>
                <a:cubicBezTo>
                  <a:pt x="9865165" y="6272089"/>
                  <a:pt x="9852659" y="6273077"/>
                  <a:pt x="9840131" y="6274064"/>
                </a:cubicBezTo>
                <a:cubicBezTo>
                  <a:pt x="9833373" y="6272089"/>
                  <a:pt x="9826638" y="6270093"/>
                  <a:pt x="9819924" y="6268052"/>
                </a:cubicBezTo>
                <a:cubicBezTo>
                  <a:pt x="9832649" y="6266780"/>
                  <a:pt x="9845375" y="6265486"/>
                  <a:pt x="9858078" y="6264169"/>
                </a:cubicBezTo>
                <a:close/>
                <a:moveTo>
                  <a:pt x="8821615" y="6329901"/>
                </a:moveTo>
                <a:cubicBezTo>
                  <a:pt x="8833068" y="6327093"/>
                  <a:pt x="8844542" y="6324285"/>
                  <a:pt x="8856017" y="6321432"/>
                </a:cubicBezTo>
                <a:cubicBezTo>
                  <a:pt x="8861634" y="6321608"/>
                  <a:pt x="8867294" y="6321761"/>
                  <a:pt x="8872976" y="6321893"/>
                </a:cubicBezTo>
                <a:cubicBezTo>
                  <a:pt x="8861458" y="6324570"/>
                  <a:pt x="8849918" y="6327224"/>
                  <a:pt x="8838399" y="6329857"/>
                </a:cubicBezTo>
                <a:cubicBezTo>
                  <a:pt x="8832804" y="6329879"/>
                  <a:pt x="8827188" y="6329901"/>
                  <a:pt x="8821615" y="6329901"/>
                </a:cubicBezTo>
                <a:close/>
                <a:moveTo>
                  <a:pt x="8348899" y="6416893"/>
                </a:moveTo>
                <a:cubicBezTo>
                  <a:pt x="8354691" y="6415445"/>
                  <a:pt x="8360482" y="6413975"/>
                  <a:pt x="8366275" y="6412505"/>
                </a:cubicBezTo>
                <a:cubicBezTo>
                  <a:pt x="8368140" y="6412351"/>
                  <a:pt x="8370027" y="6412219"/>
                  <a:pt x="8371914" y="6412044"/>
                </a:cubicBezTo>
                <a:cubicBezTo>
                  <a:pt x="8365682" y="6413514"/>
                  <a:pt x="8359473" y="6414984"/>
                  <a:pt x="8353265" y="6416432"/>
                </a:cubicBezTo>
                <a:cubicBezTo>
                  <a:pt x="8351816" y="6416586"/>
                  <a:pt x="8350346" y="6416739"/>
                  <a:pt x="8348899" y="6416893"/>
                </a:cubicBezTo>
                <a:close/>
                <a:moveTo>
                  <a:pt x="8262894" y="6432514"/>
                </a:moveTo>
                <a:cubicBezTo>
                  <a:pt x="8268379" y="6431110"/>
                  <a:pt x="8273842" y="6429684"/>
                  <a:pt x="8279327" y="6428279"/>
                </a:cubicBezTo>
                <a:cubicBezTo>
                  <a:pt x="8280885" y="6428126"/>
                  <a:pt x="8282443" y="6427994"/>
                  <a:pt x="8284000" y="6427841"/>
                </a:cubicBezTo>
                <a:cubicBezTo>
                  <a:pt x="8278033" y="6429289"/>
                  <a:pt x="8272065" y="6430715"/>
                  <a:pt x="8266098" y="6432141"/>
                </a:cubicBezTo>
                <a:cubicBezTo>
                  <a:pt x="8265022" y="6432273"/>
                  <a:pt x="8263969" y="6432404"/>
                  <a:pt x="8262894" y="6432514"/>
                </a:cubicBezTo>
                <a:close/>
                <a:moveTo>
                  <a:pt x="8748621" y="3802491"/>
                </a:moveTo>
                <a:cubicBezTo>
                  <a:pt x="8719309" y="3802579"/>
                  <a:pt x="8688967" y="3802644"/>
                  <a:pt x="8659282" y="3801723"/>
                </a:cubicBezTo>
                <a:cubicBezTo>
                  <a:pt x="8598662" y="3799792"/>
                  <a:pt x="8538020" y="3798871"/>
                  <a:pt x="8477181" y="3798871"/>
                </a:cubicBezTo>
                <a:cubicBezTo>
                  <a:pt x="7822319" y="3798871"/>
                  <a:pt x="7154622" y="3905191"/>
                  <a:pt x="6507198" y="4008265"/>
                </a:cubicBezTo>
                <a:cubicBezTo>
                  <a:pt x="6306557" y="4040232"/>
                  <a:pt x="6099072" y="4073273"/>
                  <a:pt x="5897071" y="4102212"/>
                </a:cubicBezTo>
                <a:cubicBezTo>
                  <a:pt x="5880551" y="4104581"/>
                  <a:pt x="5861550" y="4107609"/>
                  <a:pt x="5839567" y="4111098"/>
                </a:cubicBezTo>
                <a:cubicBezTo>
                  <a:pt x="5753167" y="4124854"/>
                  <a:pt x="5634846" y="4143678"/>
                  <a:pt x="5525168" y="4145061"/>
                </a:cubicBezTo>
                <a:cubicBezTo>
                  <a:pt x="5446623" y="4146070"/>
                  <a:pt x="5384117" y="4137579"/>
                  <a:pt x="5338109" y="4119852"/>
                </a:cubicBezTo>
                <a:cubicBezTo>
                  <a:pt x="5349802" y="4115222"/>
                  <a:pt x="5361540" y="4110571"/>
                  <a:pt x="5373366" y="4105832"/>
                </a:cubicBezTo>
                <a:cubicBezTo>
                  <a:pt x="5384577" y="4109891"/>
                  <a:pt x="5396666" y="4113401"/>
                  <a:pt x="5409698" y="4116341"/>
                </a:cubicBezTo>
                <a:cubicBezTo>
                  <a:pt x="5450595" y="4125534"/>
                  <a:pt x="5501649" y="4129439"/>
                  <a:pt x="5561479" y="4127903"/>
                </a:cubicBezTo>
                <a:cubicBezTo>
                  <a:pt x="5670739" y="4125139"/>
                  <a:pt x="5788096" y="4105437"/>
                  <a:pt x="5873771" y="4091044"/>
                </a:cubicBezTo>
                <a:cubicBezTo>
                  <a:pt x="5893605" y="4087710"/>
                  <a:pt x="5912320" y="4084572"/>
                  <a:pt x="5928072" y="4082137"/>
                </a:cubicBezTo>
                <a:cubicBezTo>
                  <a:pt x="6111270" y="4053856"/>
                  <a:pt x="6299295" y="4022614"/>
                  <a:pt x="6481111" y="3992381"/>
                </a:cubicBezTo>
                <a:cubicBezTo>
                  <a:pt x="7198787" y="3873093"/>
                  <a:pt x="7940861" y="3749747"/>
                  <a:pt x="8663867" y="3758370"/>
                </a:cubicBezTo>
                <a:cubicBezTo>
                  <a:pt x="8696075" y="3758765"/>
                  <a:pt x="8728963" y="3757777"/>
                  <a:pt x="8760776" y="3756834"/>
                </a:cubicBezTo>
                <a:cubicBezTo>
                  <a:pt x="8774949" y="3756417"/>
                  <a:pt x="8789254" y="3755978"/>
                  <a:pt x="8803625" y="3755671"/>
                </a:cubicBezTo>
                <a:cubicBezTo>
                  <a:pt x="8792479" y="3771534"/>
                  <a:pt x="8781487" y="3787133"/>
                  <a:pt x="8770627" y="3802447"/>
                </a:cubicBezTo>
                <a:cubicBezTo>
                  <a:pt x="8763255" y="3802447"/>
                  <a:pt x="8755927" y="3802469"/>
                  <a:pt x="8748621" y="3802491"/>
                </a:cubicBezTo>
                <a:close/>
                <a:moveTo>
                  <a:pt x="5213578" y="3980094"/>
                </a:moveTo>
                <a:cubicBezTo>
                  <a:pt x="5223802" y="3977462"/>
                  <a:pt x="5234026" y="3974851"/>
                  <a:pt x="5244272" y="3972262"/>
                </a:cubicBezTo>
                <a:cubicBezTo>
                  <a:pt x="5242538" y="3983451"/>
                  <a:pt x="5241814" y="3994070"/>
                  <a:pt x="5242122" y="4004141"/>
                </a:cubicBezTo>
                <a:cubicBezTo>
                  <a:pt x="5231524" y="4007124"/>
                  <a:pt x="5220883" y="4010108"/>
                  <a:pt x="5210221" y="4013092"/>
                </a:cubicBezTo>
                <a:cubicBezTo>
                  <a:pt x="5210309" y="4002319"/>
                  <a:pt x="5211494" y="3991284"/>
                  <a:pt x="5213578" y="3980094"/>
                </a:cubicBezTo>
                <a:close/>
                <a:moveTo>
                  <a:pt x="5161558" y="3950849"/>
                </a:moveTo>
                <a:cubicBezTo>
                  <a:pt x="5166341" y="3938672"/>
                  <a:pt x="5171782" y="3926495"/>
                  <a:pt x="5177706" y="3914384"/>
                </a:cubicBezTo>
                <a:cubicBezTo>
                  <a:pt x="5187228" y="3912344"/>
                  <a:pt x="5196706" y="3910348"/>
                  <a:pt x="5206162" y="3908373"/>
                </a:cubicBezTo>
                <a:cubicBezTo>
                  <a:pt x="5200611" y="3920155"/>
                  <a:pt x="5195521" y="3932024"/>
                  <a:pt x="5191089" y="3943850"/>
                </a:cubicBezTo>
                <a:cubicBezTo>
                  <a:pt x="5181260" y="3946175"/>
                  <a:pt x="5171409" y="3948501"/>
                  <a:pt x="5161558" y="3950849"/>
                </a:cubicBezTo>
                <a:close/>
                <a:moveTo>
                  <a:pt x="2464552" y="3111648"/>
                </a:moveTo>
                <a:cubicBezTo>
                  <a:pt x="2465408" y="3110397"/>
                  <a:pt x="2466308" y="3109168"/>
                  <a:pt x="2467185" y="3107918"/>
                </a:cubicBezTo>
                <a:cubicBezTo>
                  <a:pt x="2481490" y="3109498"/>
                  <a:pt x="2495839" y="3110924"/>
                  <a:pt x="2510253" y="3112218"/>
                </a:cubicBezTo>
                <a:cubicBezTo>
                  <a:pt x="2502092" y="3123451"/>
                  <a:pt x="2494259" y="3134597"/>
                  <a:pt x="2486777" y="3145676"/>
                </a:cubicBezTo>
                <a:cubicBezTo>
                  <a:pt x="2485154" y="3148068"/>
                  <a:pt x="2483508" y="3150503"/>
                  <a:pt x="2481863" y="3152960"/>
                </a:cubicBezTo>
                <a:cubicBezTo>
                  <a:pt x="2467843" y="3151249"/>
                  <a:pt x="2453846" y="3149362"/>
                  <a:pt x="2439914" y="3147344"/>
                </a:cubicBezTo>
                <a:cubicBezTo>
                  <a:pt x="2447922" y="3135584"/>
                  <a:pt x="2455886" y="3124131"/>
                  <a:pt x="2463609" y="3113008"/>
                </a:cubicBezTo>
                <a:lnTo>
                  <a:pt x="2464552" y="3111648"/>
                </a:lnTo>
                <a:close/>
                <a:moveTo>
                  <a:pt x="2264461" y="591291"/>
                </a:moveTo>
                <a:cubicBezTo>
                  <a:pt x="2268607" y="592715"/>
                  <a:pt x="2272798" y="594088"/>
                  <a:pt x="2277076" y="595387"/>
                </a:cubicBezTo>
                <a:cubicBezTo>
                  <a:pt x="2273982" y="598213"/>
                  <a:pt x="2270911" y="601087"/>
                  <a:pt x="2267927" y="604003"/>
                </a:cubicBezTo>
                <a:cubicBezTo>
                  <a:pt x="2264022" y="602623"/>
                  <a:pt x="2260182" y="601186"/>
                  <a:pt x="2256431" y="599683"/>
                </a:cubicBezTo>
                <a:cubicBezTo>
                  <a:pt x="2259042" y="596846"/>
                  <a:pt x="2261718" y="594047"/>
                  <a:pt x="2264461" y="591291"/>
                </a:cubicBezTo>
                <a:close/>
                <a:moveTo>
                  <a:pt x="2226527" y="480716"/>
                </a:moveTo>
                <a:cubicBezTo>
                  <a:pt x="2231112" y="482195"/>
                  <a:pt x="2235807" y="483615"/>
                  <a:pt x="2240612" y="484968"/>
                </a:cubicBezTo>
                <a:cubicBezTo>
                  <a:pt x="2239559" y="486359"/>
                  <a:pt x="2238484" y="487779"/>
                  <a:pt x="2237365" y="489260"/>
                </a:cubicBezTo>
                <a:cubicBezTo>
                  <a:pt x="2236378" y="490563"/>
                  <a:pt x="2235368" y="491906"/>
                  <a:pt x="2234337" y="493266"/>
                </a:cubicBezTo>
                <a:cubicBezTo>
                  <a:pt x="2229905" y="491824"/>
                  <a:pt x="2225583" y="490317"/>
                  <a:pt x="2221349" y="488751"/>
                </a:cubicBezTo>
                <a:cubicBezTo>
                  <a:pt x="2222512" y="486938"/>
                  <a:pt x="2223652" y="485172"/>
                  <a:pt x="2224749" y="483463"/>
                </a:cubicBezTo>
                <a:cubicBezTo>
                  <a:pt x="2225342" y="482531"/>
                  <a:pt x="2225934" y="481616"/>
                  <a:pt x="2226527" y="480716"/>
                </a:cubicBezTo>
                <a:close/>
                <a:moveTo>
                  <a:pt x="2204280" y="446843"/>
                </a:moveTo>
                <a:cubicBezTo>
                  <a:pt x="2209084" y="448436"/>
                  <a:pt x="2213999" y="449954"/>
                  <a:pt x="2219023" y="451413"/>
                </a:cubicBezTo>
                <a:cubicBezTo>
                  <a:pt x="2218518" y="452855"/>
                  <a:pt x="2217970" y="454274"/>
                  <a:pt x="2217487" y="455727"/>
                </a:cubicBezTo>
                <a:cubicBezTo>
                  <a:pt x="2217027" y="457069"/>
                  <a:pt x="2216456" y="458491"/>
                  <a:pt x="2215820" y="459983"/>
                </a:cubicBezTo>
                <a:cubicBezTo>
                  <a:pt x="2211147" y="458436"/>
                  <a:pt x="2206583" y="456815"/>
                  <a:pt x="2202151" y="455132"/>
                </a:cubicBezTo>
                <a:cubicBezTo>
                  <a:pt x="2202985" y="452613"/>
                  <a:pt x="2203643" y="450255"/>
                  <a:pt x="2204038" y="448059"/>
                </a:cubicBezTo>
                <a:cubicBezTo>
                  <a:pt x="2204126" y="447651"/>
                  <a:pt x="2204214" y="447251"/>
                  <a:pt x="2204280" y="446843"/>
                </a:cubicBezTo>
                <a:close/>
                <a:moveTo>
                  <a:pt x="2176756" y="432192"/>
                </a:moveTo>
                <a:cubicBezTo>
                  <a:pt x="2175222" y="431499"/>
                  <a:pt x="2173737" y="430814"/>
                  <a:pt x="2172243" y="430125"/>
                </a:cubicBezTo>
                <a:cubicBezTo>
                  <a:pt x="2172383" y="427635"/>
                  <a:pt x="2172539" y="425167"/>
                  <a:pt x="2172701" y="422705"/>
                </a:cubicBezTo>
                <a:cubicBezTo>
                  <a:pt x="2172862" y="422771"/>
                  <a:pt x="2173013" y="422834"/>
                  <a:pt x="2173173" y="422900"/>
                </a:cubicBezTo>
                <a:cubicBezTo>
                  <a:pt x="2177859" y="424816"/>
                  <a:pt x="2182719" y="426643"/>
                  <a:pt x="2187715" y="428401"/>
                </a:cubicBezTo>
                <a:cubicBezTo>
                  <a:pt x="2187138" y="430961"/>
                  <a:pt x="2186585" y="433552"/>
                  <a:pt x="2186030" y="436141"/>
                </a:cubicBezTo>
                <a:cubicBezTo>
                  <a:pt x="2182873" y="434857"/>
                  <a:pt x="2179762" y="433552"/>
                  <a:pt x="2176756" y="432192"/>
                </a:cubicBezTo>
                <a:close/>
                <a:moveTo>
                  <a:pt x="2084020" y="370828"/>
                </a:moveTo>
                <a:cubicBezTo>
                  <a:pt x="2082539" y="369161"/>
                  <a:pt x="2081083" y="367498"/>
                  <a:pt x="2079630" y="365837"/>
                </a:cubicBezTo>
                <a:cubicBezTo>
                  <a:pt x="2081967" y="366692"/>
                  <a:pt x="2084323" y="367555"/>
                  <a:pt x="2086699" y="368426"/>
                </a:cubicBezTo>
                <a:cubicBezTo>
                  <a:pt x="2093020" y="370743"/>
                  <a:pt x="2099587" y="373147"/>
                  <a:pt x="2106397" y="375620"/>
                </a:cubicBezTo>
                <a:cubicBezTo>
                  <a:pt x="2107310" y="377557"/>
                  <a:pt x="2108231" y="379505"/>
                  <a:pt x="2109157" y="381460"/>
                </a:cubicBezTo>
                <a:cubicBezTo>
                  <a:pt x="2101717" y="378345"/>
                  <a:pt x="2094617" y="375330"/>
                  <a:pt x="2087792" y="372428"/>
                </a:cubicBezTo>
                <a:cubicBezTo>
                  <a:pt x="2086524" y="371890"/>
                  <a:pt x="2085275" y="371359"/>
                  <a:pt x="2084020" y="370828"/>
                </a:cubicBezTo>
                <a:close/>
                <a:moveTo>
                  <a:pt x="1789833" y="273808"/>
                </a:moveTo>
                <a:cubicBezTo>
                  <a:pt x="1790091" y="273898"/>
                  <a:pt x="1790350" y="273988"/>
                  <a:pt x="1790609" y="274078"/>
                </a:cubicBezTo>
                <a:cubicBezTo>
                  <a:pt x="1786910" y="273632"/>
                  <a:pt x="1783207" y="273187"/>
                  <a:pt x="1779505" y="272744"/>
                </a:cubicBezTo>
                <a:cubicBezTo>
                  <a:pt x="1782950" y="273097"/>
                  <a:pt x="1786392" y="273452"/>
                  <a:pt x="1789833" y="273808"/>
                </a:cubicBezTo>
                <a:close/>
                <a:moveTo>
                  <a:pt x="3349718" y="2803963"/>
                </a:moveTo>
                <a:cubicBezTo>
                  <a:pt x="3333877" y="2804160"/>
                  <a:pt x="3318080" y="2804335"/>
                  <a:pt x="3302262" y="2804533"/>
                </a:cubicBezTo>
                <a:cubicBezTo>
                  <a:pt x="3310599" y="2797381"/>
                  <a:pt x="3318651" y="2790535"/>
                  <a:pt x="3326417" y="2783997"/>
                </a:cubicBezTo>
                <a:cubicBezTo>
                  <a:pt x="3337124" y="2774958"/>
                  <a:pt x="3347918" y="2765941"/>
                  <a:pt x="3358779" y="2756901"/>
                </a:cubicBezTo>
                <a:cubicBezTo>
                  <a:pt x="3374466" y="2756770"/>
                  <a:pt x="3390153" y="2756616"/>
                  <a:pt x="3405884" y="2756485"/>
                </a:cubicBezTo>
                <a:cubicBezTo>
                  <a:pt x="3387059" y="2772216"/>
                  <a:pt x="3368432" y="2787924"/>
                  <a:pt x="3350069" y="2803655"/>
                </a:cubicBezTo>
                <a:cubicBezTo>
                  <a:pt x="3349959" y="2803765"/>
                  <a:pt x="3349827" y="2803853"/>
                  <a:pt x="3349718" y="2803963"/>
                </a:cubicBezTo>
                <a:close/>
                <a:moveTo>
                  <a:pt x="5551189" y="3762034"/>
                </a:moveTo>
                <a:cubicBezTo>
                  <a:pt x="5552001" y="3766817"/>
                  <a:pt x="5551693" y="3772784"/>
                  <a:pt x="5550816" y="3779564"/>
                </a:cubicBezTo>
                <a:cubicBezTo>
                  <a:pt x="5544168" y="3778950"/>
                  <a:pt x="5537366" y="3778335"/>
                  <a:pt x="5530368" y="3777743"/>
                </a:cubicBezTo>
                <a:cubicBezTo>
                  <a:pt x="5531838" y="3770656"/>
                  <a:pt x="5532715" y="3764403"/>
                  <a:pt x="5532584" y="3759116"/>
                </a:cubicBezTo>
                <a:cubicBezTo>
                  <a:pt x="5538968" y="3760081"/>
                  <a:pt x="5545177" y="3761046"/>
                  <a:pt x="5551189" y="3762034"/>
                </a:cubicBezTo>
                <a:close/>
                <a:moveTo>
                  <a:pt x="5708607" y="3853128"/>
                </a:moveTo>
                <a:cubicBezTo>
                  <a:pt x="5711789" y="3856332"/>
                  <a:pt x="5715365" y="3859469"/>
                  <a:pt x="5719402" y="3862475"/>
                </a:cubicBezTo>
                <a:cubicBezTo>
                  <a:pt x="5709178" y="3864910"/>
                  <a:pt x="5698778" y="3867323"/>
                  <a:pt x="5688116" y="3869737"/>
                </a:cubicBezTo>
                <a:cubicBezTo>
                  <a:pt x="5684189" y="3866117"/>
                  <a:pt x="5680788" y="3862387"/>
                  <a:pt x="5677870" y="3858569"/>
                </a:cubicBezTo>
                <a:cubicBezTo>
                  <a:pt x="5688269" y="3856792"/>
                  <a:pt x="5698515" y="3854993"/>
                  <a:pt x="5708607" y="3853128"/>
                </a:cubicBezTo>
                <a:close/>
                <a:moveTo>
                  <a:pt x="5952755" y="3818836"/>
                </a:moveTo>
                <a:cubicBezTo>
                  <a:pt x="5958305" y="3818836"/>
                  <a:pt x="5964010" y="3818683"/>
                  <a:pt x="5969868" y="3818419"/>
                </a:cubicBezTo>
                <a:cubicBezTo>
                  <a:pt x="5968025" y="3819187"/>
                  <a:pt x="5966204" y="3819955"/>
                  <a:pt x="5964383" y="3820723"/>
                </a:cubicBezTo>
                <a:cubicBezTo>
                  <a:pt x="5958108" y="3823356"/>
                  <a:pt x="5951877" y="3825945"/>
                  <a:pt x="5945646" y="3828534"/>
                </a:cubicBezTo>
                <a:cubicBezTo>
                  <a:pt x="5939503" y="3828731"/>
                  <a:pt x="5933491" y="3828775"/>
                  <a:pt x="5927677" y="3828687"/>
                </a:cubicBezTo>
                <a:cubicBezTo>
                  <a:pt x="5933294" y="3826493"/>
                  <a:pt x="5938910" y="3824299"/>
                  <a:pt x="5944527" y="3822083"/>
                </a:cubicBezTo>
                <a:cubicBezTo>
                  <a:pt x="5947292" y="3820986"/>
                  <a:pt x="5950012" y="3819911"/>
                  <a:pt x="5952755" y="3818836"/>
                </a:cubicBezTo>
                <a:close/>
                <a:moveTo>
                  <a:pt x="9422834" y="2804006"/>
                </a:moveTo>
                <a:cubicBezTo>
                  <a:pt x="9415726" y="2817565"/>
                  <a:pt x="9408397" y="2831365"/>
                  <a:pt x="9400850" y="2845429"/>
                </a:cubicBezTo>
                <a:cubicBezTo>
                  <a:pt x="9398415" y="2843015"/>
                  <a:pt x="9395804" y="2840821"/>
                  <a:pt x="9393062" y="2838803"/>
                </a:cubicBezTo>
                <a:cubicBezTo>
                  <a:pt x="9401092" y="2824410"/>
                  <a:pt x="9408880" y="2810259"/>
                  <a:pt x="9416494" y="2796327"/>
                </a:cubicBezTo>
                <a:cubicBezTo>
                  <a:pt x="9418776" y="2798697"/>
                  <a:pt x="9420882" y="2801264"/>
                  <a:pt x="9422834" y="2804006"/>
                </a:cubicBezTo>
                <a:close/>
                <a:moveTo>
                  <a:pt x="9244945" y="6110897"/>
                </a:moveTo>
                <a:cubicBezTo>
                  <a:pt x="9250474" y="6113508"/>
                  <a:pt x="9255850" y="6116031"/>
                  <a:pt x="9261115" y="6118532"/>
                </a:cubicBezTo>
                <a:cubicBezTo>
                  <a:pt x="9241917" y="6125048"/>
                  <a:pt x="9222699" y="6131542"/>
                  <a:pt x="9203435" y="6138058"/>
                </a:cubicBezTo>
                <a:cubicBezTo>
                  <a:pt x="9197489" y="6135470"/>
                  <a:pt x="9191324" y="6132881"/>
                  <a:pt x="9185006" y="6130226"/>
                </a:cubicBezTo>
                <a:cubicBezTo>
                  <a:pt x="9204379" y="6123491"/>
                  <a:pt x="9223752" y="6116777"/>
                  <a:pt x="9243102" y="6110041"/>
                </a:cubicBezTo>
                <a:cubicBezTo>
                  <a:pt x="9243717" y="6110327"/>
                  <a:pt x="9244331" y="6110634"/>
                  <a:pt x="9244945" y="6110897"/>
                </a:cubicBezTo>
                <a:close/>
                <a:moveTo>
                  <a:pt x="9346439" y="6109954"/>
                </a:moveTo>
                <a:cubicBezTo>
                  <a:pt x="9327133" y="6116294"/>
                  <a:pt x="9307804" y="6122679"/>
                  <a:pt x="9288431" y="6129041"/>
                </a:cubicBezTo>
                <a:cubicBezTo>
                  <a:pt x="9286653" y="6128142"/>
                  <a:pt x="9284855" y="6127264"/>
                  <a:pt x="9283077" y="6126365"/>
                </a:cubicBezTo>
                <a:cubicBezTo>
                  <a:pt x="9279194" y="6124390"/>
                  <a:pt x="9275156" y="6122416"/>
                  <a:pt x="9271076" y="6120441"/>
                </a:cubicBezTo>
                <a:cubicBezTo>
                  <a:pt x="9290558" y="6113859"/>
                  <a:pt x="9309998" y="6107255"/>
                  <a:pt x="9329436" y="6100673"/>
                </a:cubicBezTo>
                <a:cubicBezTo>
                  <a:pt x="9335272" y="6103789"/>
                  <a:pt x="9340954" y="6106882"/>
                  <a:pt x="9346439" y="6109954"/>
                </a:cubicBezTo>
                <a:close/>
                <a:moveTo>
                  <a:pt x="9415902" y="6093938"/>
                </a:moveTo>
                <a:cubicBezTo>
                  <a:pt x="9420684" y="6096921"/>
                  <a:pt x="9425511" y="6099883"/>
                  <a:pt x="9430360" y="6102845"/>
                </a:cubicBezTo>
                <a:cubicBezTo>
                  <a:pt x="9417853" y="6106838"/>
                  <a:pt x="9405392" y="6110809"/>
                  <a:pt x="9393018" y="6114759"/>
                </a:cubicBezTo>
                <a:cubicBezTo>
                  <a:pt x="9386128" y="6116953"/>
                  <a:pt x="9379261" y="6119147"/>
                  <a:pt x="9372372" y="6121341"/>
                </a:cubicBezTo>
                <a:cubicBezTo>
                  <a:pt x="9366734" y="6118313"/>
                  <a:pt x="9361117" y="6115241"/>
                  <a:pt x="9355500" y="6112104"/>
                </a:cubicBezTo>
                <a:cubicBezTo>
                  <a:pt x="9357826" y="6111358"/>
                  <a:pt x="9360152" y="6110590"/>
                  <a:pt x="9362455" y="6109822"/>
                </a:cubicBezTo>
                <a:cubicBezTo>
                  <a:pt x="9379569" y="6104205"/>
                  <a:pt x="9396792" y="6098523"/>
                  <a:pt x="9414124" y="6092819"/>
                </a:cubicBezTo>
                <a:cubicBezTo>
                  <a:pt x="9414717" y="6093191"/>
                  <a:pt x="9415331" y="6093564"/>
                  <a:pt x="9415902" y="6093938"/>
                </a:cubicBezTo>
                <a:close/>
                <a:moveTo>
                  <a:pt x="9544447" y="6165023"/>
                </a:moveTo>
                <a:cubicBezTo>
                  <a:pt x="9527115" y="6169586"/>
                  <a:pt x="9509738" y="6174128"/>
                  <a:pt x="9492340" y="6178691"/>
                </a:cubicBezTo>
                <a:cubicBezTo>
                  <a:pt x="9486153" y="6176080"/>
                  <a:pt x="9479988" y="6173426"/>
                  <a:pt x="9473844" y="6170727"/>
                </a:cubicBezTo>
                <a:cubicBezTo>
                  <a:pt x="9491462" y="6165879"/>
                  <a:pt x="9509080" y="6161029"/>
                  <a:pt x="9526675" y="6156203"/>
                </a:cubicBezTo>
                <a:cubicBezTo>
                  <a:pt x="9532577" y="6159165"/>
                  <a:pt x="9538479" y="6162126"/>
                  <a:pt x="9544447" y="6165023"/>
                </a:cubicBezTo>
                <a:close/>
                <a:moveTo>
                  <a:pt x="9679926" y="6245849"/>
                </a:moveTo>
                <a:cubicBezTo>
                  <a:pt x="9673147" y="6243831"/>
                  <a:pt x="9666389" y="6241768"/>
                  <a:pt x="9659653" y="6239662"/>
                </a:cubicBezTo>
                <a:cubicBezTo>
                  <a:pt x="9674112" y="6237139"/>
                  <a:pt x="9688570" y="6234594"/>
                  <a:pt x="9702984" y="6232049"/>
                </a:cubicBezTo>
                <a:cubicBezTo>
                  <a:pt x="9709501" y="6234419"/>
                  <a:pt x="9716039" y="6236788"/>
                  <a:pt x="9722643" y="6239114"/>
                </a:cubicBezTo>
                <a:cubicBezTo>
                  <a:pt x="9708404" y="6241374"/>
                  <a:pt x="9694164" y="6243612"/>
                  <a:pt x="9679926" y="6245849"/>
                </a:cubicBezTo>
                <a:close/>
                <a:moveTo>
                  <a:pt x="9729861" y="6241659"/>
                </a:moveTo>
                <a:cubicBezTo>
                  <a:pt x="9736399" y="6243940"/>
                  <a:pt x="9743003" y="6246200"/>
                  <a:pt x="9749629" y="6248438"/>
                </a:cubicBezTo>
                <a:cubicBezTo>
                  <a:pt x="9735873" y="6250369"/>
                  <a:pt x="9722138" y="6252300"/>
                  <a:pt x="9708382" y="6254187"/>
                </a:cubicBezTo>
                <a:cubicBezTo>
                  <a:pt x="9701581" y="6252256"/>
                  <a:pt x="9694801" y="6250281"/>
                  <a:pt x="9688022" y="6248284"/>
                </a:cubicBezTo>
                <a:cubicBezTo>
                  <a:pt x="9701975" y="6246090"/>
                  <a:pt x="9715930" y="6243875"/>
                  <a:pt x="9729861" y="6241659"/>
                </a:cubicBezTo>
                <a:close/>
                <a:moveTo>
                  <a:pt x="8700594" y="6342012"/>
                </a:moveTo>
                <a:cubicBezTo>
                  <a:pt x="8712661" y="6338830"/>
                  <a:pt x="8724728" y="6335605"/>
                  <a:pt x="8736795" y="6332358"/>
                </a:cubicBezTo>
                <a:cubicBezTo>
                  <a:pt x="8742544" y="6332534"/>
                  <a:pt x="8748314" y="6332687"/>
                  <a:pt x="8754106" y="6332819"/>
                </a:cubicBezTo>
                <a:cubicBezTo>
                  <a:pt x="8742017" y="6335891"/>
                  <a:pt x="8729906" y="6338918"/>
                  <a:pt x="8717796" y="6341946"/>
                </a:cubicBezTo>
                <a:cubicBezTo>
                  <a:pt x="8712069" y="6341968"/>
                  <a:pt x="8706321" y="6342012"/>
                  <a:pt x="8700594" y="6342012"/>
                </a:cubicBezTo>
                <a:close/>
                <a:moveTo>
                  <a:pt x="5280012" y="3963267"/>
                </a:moveTo>
                <a:cubicBezTo>
                  <a:pt x="5290280" y="3960721"/>
                  <a:pt x="5300525" y="3958176"/>
                  <a:pt x="5310772" y="3955675"/>
                </a:cubicBezTo>
                <a:cubicBezTo>
                  <a:pt x="5309850" y="3966031"/>
                  <a:pt x="5309894" y="3975816"/>
                  <a:pt x="5310903" y="3985075"/>
                </a:cubicBezTo>
                <a:cubicBezTo>
                  <a:pt x="5300262" y="3987993"/>
                  <a:pt x="5289577" y="3990955"/>
                  <a:pt x="5278871" y="3993917"/>
                </a:cubicBezTo>
                <a:cubicBezTo>
                  <a:pt x="5278257" y="3984263"/>
                  <a:pt x="5278629" y="3974061"/>
                  <a:pt x="5280012" y="3963267"/>
                </a:cubicBezTo>
                <a:close/>
                <a:moveTo>
                  <a:pt x="2645184" y="3357594"/>
                </a:moveTo>
                <a:cubicBezTo>
                  <a:pt x="2658238" y="3359020"/>
                  <a:pt x="2671336" y="3360314"/>
                  <a:pt x="2684456" y="3361477"/>
                </a:cubicBezTo>
                <a:cubicBezTo>
                  <a:pt x="2676887" y="3373785"/>
                  <a:pt x="2669647" y="3386028"/>
                  <a:pt x="2662758" y="3398161"/>
                </a:cubicBezTo>
                <a:cubicBezTo>
                  <a:pt x="2662011" y="3399499"/>
                  <a:pt x="2661288" y="3400794"/>
                  <a:pt x="2660542" y="3402110"/>
                </a:cubicBezTo>
                <a:cubicBezTo>
                  <a:pt x="2647860" y="3400574"/>
                  <a:pt x="2635201" y="3398906"/>
                  <a:pt x="2622607" y="3397086"/>
                </a:cubicBezTo>
                <a:cubicBezTo>
                  <a:pt x="2628773" y="3385962"/>
                  <a:pt x="2635026" y="3374992"/>
                  <a:pt x="2641278" y="3364220"/>
                </a:cubicBezTo>
                <a:cubicBezTo>
                  <a:pt x="2642573" y="3362004"/>
                  <a:pt x="2643889" y="3359788"/>
                  <a:pt x="2645184" y="3357594"/>
                </a:cubicBezTo>
                <a:close/>
                <a:moveTo>
                  <a:pt x="2221502" y="452148"/>
                </a:moveTo>
                <a:cubicBezTo>
                  <a:pt x="2226680" y="453623"/>
                  <a:pt x="2231990" y="455025"/>
                  <a:pt x="2237365" y="456370"/>
                </a:cubicBezTo>
                <a:cubicBezTo>
                  <a:pt x="2236092" y="458886"/>
                  <a:pt x="2234820" y="461385"/>
                  <a:pt x="2233569" y="463930"/>
                </a:cubicBezTo>
                <a:cubicBezTo>
                  <a:pt x="2233372" y="464345"/>
                  <a:pt x="2233152" y="464777"/>
                  <a:pt x="2232933" y="465205"/>
                </a:cubicBezTo>
                <a:cubicBezTo>
                  <a:pt x="2227953" y="463796"/>
                  <a:pt x="2223060" y="462315"/>
                  <a:pt x="2218299" y="460775"/>
                </a:cubicBezTo>
                <a:cubicBezTo>
                  <a:pt x="2218935" y="459307"/>
                  <a:pt x="2219484" y="457901"/>
                  <a:pt x="2219945" y="456563"/>
                </a:cubicBezTo>
                <a:cubicBezTo>
                  <a:pt x="2220449" y="455077"/>
                  <a:pt x="2220976" y="453623"/>
                  <a:pt x="2221502" y="452148"/>
                </a:cubicBezTo>
                <a:close/>
                <a:moveTo>
                  <a:pt x="1895195" y="291320"/>
                </a:moveTo>
                <a:cubicBezTo>
                  <a:pt x="1896338" y="291461"/>
                  <a:pt x="1897485" y="291599"/>
                  <a:pt x="1898628" y="291739"/>
                </a:cubicBezTo>
                <a:cubicBezTo>
                  <a:pt x="1906213" y="292667"/>
                  <a:pt x="1913683" y="293628"/>
                  <a:pt x="1921108" y="294607"/>
                </a:cubicBezTo>
                <a:cubicBezTo>
                  <a:pt x="1922470" y="295436"/>
                  <a:pt x="1923835" y="296265"/>
                  <a:pt x="1925202" y="297097"/>
                </a:cubicBezTo>
                <a:cubicBezTo>
                  <a:pt x="1921884" y="296608"/>
                  <a:pt x="1918563" y="296118"/>
                  <a:pt x="1915202" y="295640"/>
                </a:cubicBezTo>
                <a:cubicBezTo>
                  <a:pt x="1909925" y="294890"/>
                  <a:pt x="1904679" y="294155"/>
                  <a:pt x="1899407" y="293407"/>
                </a:cubicBezTo>
                <a:cubicBezTo>
                  <a:pt x="1898003" y="292711"/>
                  <a:pt x="1896594" y="292016"/>
                  <a:pt x="1895195" y="291320"/>
                </a:cubicBezTo>
                <a:close/>
                <a:moveTo>
                  <a:pt x="1887906" y="291779"/>
                </a:moveTo>
                <a:cubicBezTo>
                  <a:pt x="1880133" y="290677"/>
                  <a:pt x="1872364" y="289578"/>
                  <a:pt x="1864602" y="288481"/>
                </a:cubicBezTo>
                <a:cubicBezTo>
                  <a:pt x="1863570" y="288055"/>
                  <a:pt x="1862541" y="287632"/>
                  <a:pt x="1861510" y="287209"/>
                </a:cubicBezTo>
                <a:cubicBezTo>
                  <a:pt x="1869115" y="288134"/>
                  <a:pt x="1876708" y="289063"/>
                  <a:pt x="1884306" y="289991"/>
                </a:cubicBezTo>
                <a:cubicBezTo>
                  <a:pt x="1885504" y="290587"/>
                  <a:pt x="1886706" y="291184"/>
                  <a:pt x="1887906" y="291779"/>
                </a:cubicBezTo>
                <a:close/>
                <a:moveTo>
                  <a:pt x="1929860" y="295767"/>
                </a:moveTo>
                <a:cubicBezTo>
                  <a:pt x="1939436" y="297062"/>
                  <a:pt x="1948919" y="298400"/>
                  <a:pt x="1958353" y="299780"/>
                </a:cubicBezTo>
                <a:cubicBezTo>
                  <a:pt x="1959746" y="300844"/>
                  <a:pt x="1961161" y="301915"/>
                  <a:pt x="1962563" y="302981"/>
                </a:cubicBezTo>
                <a:cubicBezTo>
                  <a:pt x="1953252" y="301423"/>
                  <a:pt x="1943848" y="299918"/>
                  <a:pt x="1934307" y="298464"/>
                </a:cubicBezTo>
                <a:cubicBezTo>
                  <a:pt x="1932819" y="297564"/>
                  <a:pt x="1931341" y="296667"/>
                  <a:pt x="1929860" y="295767"/>
                </a:cubicBezTo>
                <a:close/>
                <a:moveTo>
                  <a:pt x="1965457" y="300838"/>
                </a:moveTo>
                <a:cubicBezTo>
                  <a:pt x="1975470" y="302330"/>
                  <a:pt x="1985460" y="303872"/>
                  <a:pt x="1995469" y="305465"/>
                </a:cubicBezTo>
                <a:cubicBezTo>
                  <a:pt x="1996822" y="306807"/>
                  <a:pt x="1998178" y="308152"/>
                  <a:pt x="1999543" y="309500"/>
                </a:cubicBezTo>
                <a:cubicBezTo>
                  <a:pt x="1989679" y="307679"/>
                  <a:pt x="1979828" y="305923"/>
                  <a:pt x="1969917" y="304230"/>
                </a:cubicBezTo>
                <a:cubicBezTo>
                  <a:pt x="1968421" y="303097"/>
                  <a:pt x="1966942" y="301968"/>
                  <a:pt x="1965457" y="300838"/>
                </a:cubicBezTo>
                <a:close/>
                <a:moveTo>
                  <a:pt x="3073977" y="3010044"/>
                </a:moveTo>
                <a:cubicBezTo>
                  <a:pt x="3057698" y="3010768"/>
                  <a:pt x="3041396" y="3011470"/>
                  <a:pt x="3025073" y="3012172"/>
                </a:cubicBezTo>
                <a:cubicBezTo>
                  <a:pt x="3042120" y="2994905"/>
                  <a:pt x="3059102" y="2978056"/>
                  <a:pt x="3075930" y="2961710"/>
                </a:cubicBezTo>
                <a:cubicBezTo>
                  <a:pt x="3092231" y="2961030"/>
                  <a:pt x="3108576" y="2960372"/>
                  <a:pt x="3124987" y="2959714"/>
                </a:cubicBezTo>
                <a:cubicBezTo>
                  <a:pt x="3108181" y="2975971"/>
                  <a:pt x="3091134" y="2992777"/>
                  <a:pt x="3073977" y="3010044"/>
                </a:cubicBezTo>
                <a:close/>
                <a:moveTo>
                  <a:pt x="5495374" y="3705210"/>
                </a:moveTo>
                <a:cubicBezTo>
                  <a:pt x="5493882" y="3711901"/>
                  <a:pt x="5492455" y="3718439"/>
                  <a:pt x="5491117" y="3724846"/>
                </a:cubicBezTo>
                <a:cubicBezTo>
                  <a:pt x="5485479" y="3724012"/>
                  <a:pt x="5479731" y="3723244"/>
                  <a:pt x="5473872" y="3722564"/>
                </a:cubicBezTo>
                <a:cubicBezTo>
                  <a:pt x="5475672" y="3715850"/>
                  <a:pt x="5477580" y="3709005"/>
                  <a:pt x="5479533" y="3701962"/>
                </a:cubicBezTo>
                <a:cubicBezTo>
                  <a:pt x="5484930" y="3702972"/>
                  <a:pt x="5490196" y="3704047"/>
                  <a:pt x="5495374" y="3705210"/>
                </a:cubicBezTo>
                <a:close/>
                <a:moveTo>
                  <a:pt x="5572163" y="3807054"/>
                </a:moveTo>
                <a:cubicBezTo>
                  <a:pt x="5571527" y="3812671"/>
                  <a:pt x="5570869" y="3818529"/>
                  <a:pt x="5570364" y="3824562"/>
                </a:cubicBezTo>
                <a:cubicBezTo>
                  <a:pt x="5562356" y="3824804"/>
                  <a:pt x="5554129" y="3825045"/>
                  <a:pt x="5545726" y="3825287"/>
                </a:cubicBezTo>
                <a:cubicBezTo>
                  <a:pt x="5546823" y="3818749"/>
                  <a:pt x="5548051" y="3812408"/>
                  <a:pt x="5549236" y="3806330"/>
                </a:cubicBezTo>
                <a:cubicBezTo>
                  <a:pt x="5557091" y="3806550"/>
                  <a:pt x="5564726" y="3806791"/>
                  <a:pt x="5572163" y="3807054"/>
                </a:cubicBezTo>
                <a:close/>
                <a:moveTo>
                  <a:pt x="6007670" y="3827020"/>
                </a:moveTo>
                <a:cubicBezTo>
                  <a:pt x="5999465" y="3830815"/>
                  <a:pt x="5991259" y="3834589"/>
                  <a:pt x="5983054" y="3838363"/>
                </a:cubicBezTo>
                <a:cubicBezTo>
                  <a:pt x="5975155" y="3839394"/>
                  <a:pt x="5967367" y="3840271"/>
                  <a:pt x="5959753" y="3840995"/>
                </a:cubicBezTo>
                <a:cubicBezTo>
                  <a:pt x="5968244" y="3837288"/>
                  <a:pt x="5976779" y="3833558"/>
                  <a:pt x="5985336" y="3829784"/>
                </a:cubicBezTo>
                <a:cubicBezTo>
                  <a:pt x="5992619" y="3829016"/>
                  <a:pt x="6000079" y="3828073"/>
                  <a:pt x="6007670" y="3827020"/>
                </a:cubicBezTo>
                <a:close/>
                <a:moveTo>
                  <a:pt x="6449957" y="3701919"/>
                </a:moveTo>
                <a:cubicBezTo>
                  <a:pt x="7306380" y="3398885"/>
                  <a:pt x="8056550" y="3163470"/>
                  <a:pt x="8743355" y="2982224"/>
                </a:cubicBezTo>
                <a:cubicBezTo>
                  <a:pt x="8789737" y="2969982"/>
                  <a:pt x="8836841" y="2955260"/>
                  <a:pt x="8882389" y="2940999"/>
                </a:cubicBezTo>
                <a:cubicBezTo>
                  <a:pt x="8976818" y="2911446"/>
                  <a:pt x="9074450" y="2880906"/>
                  <a:pt x="9173904" y="2869782"/>
                </a:cubicBezTo>
                <a:cubicBezTo>
                  <a:pt x="9219341" y="2864692"/>
                  <a:pt x="9301638" y="2855521"/>
                  <a:pt x="9359932" y="2887027"/>
                </a:cubicBezTo>
                <a:cubicBezTo>
                  <a:pt x="9351573" y="2901705"/>
                  <a:pt x="9343017" y="2916602"/>
                  <a:pt x="9334241" y="2931740"/>
                </a:cubicBezTo>
                <a:cubicBezTo>
                  <a:pt x="9276868" y="2906136"/>
                  <a:pt x="9202031" y="2913837"/>
                  <a:pt x="9159665" y="2918225"/>
                </a:cubicBezTo>
                <a:cubicBezTo>
                  <a:pt x="9063547" y="2928142"/>
                  <a:pt x="8969227" y="2956642"/>
                  <a:pt x="8877979" y="2984199"/>
                </a:cubicBezTo>
                <a:cubicBezTo>
                  <a:pt x="8832037" y="2998065"/>
                  <a:pt x="8784515" y="3012413"/>
                  <a:pt x="8737717" y="3024063"/>
                </a:cubicBezTo>
                <a:cubicBezTo>
                  <a:pt x="8043473" y="3196928"/>
                  <a:pt x="7284682" y="3424752"/>
                  <a:pt x="6417968" y="3720567"/>
                </a:cubicBezTo>
                <a:cubicBezTo>
                  <a:pt x="6320138" y="3753960"/>
                  <a:pt x="6142118" y="3814711"/>
                  <a:pt x="6000803" y="3835905"/>
                </a:cubicBezTo>
                <a:cubicBezTo>
                  <a:pt x="6009184" y="3832022"/>
                  <a:pt x="6017565" y="3828182"/>
                  <a:pt x="6025924" y="3824299"/>
                </a:cubicBezTo>
                <a:cubicBezTo>
                  <a:pt x="6148876" y="3804531"/>
                  <a:pt x="6305460" y="3753060"/>
                  <a:pt x="6449957" y="3701919"/>
                </a:cubicBezTo>
                <a:close/>
                <a:moveTo>
                  <a:pt x="6039593" y="3817937"/>
                </a:moveTo>
                <a:cubicBezTo>
                  <a:pt x="6047820" y="3814097"/>
                  <a:pt x="6056070" y="3810258"/>
                  <a:pt x="6064297" y="3806418"/>
                </a:cubicBezTo>
                <a:cubicBezTo>
                  <a:pt x="6190100" y="3782548"/>
                  <a:pt x="6347563" y="3728334"/>
                  <a:pt x="6480651" y="3679562"/>
                </a:cubicBezTo>
                <a:cubicBezTo>
                  <a:pt x="7331194" y="3367840"/>
                  <a:pt x="8072851" y="3124812"/>
                  <a:pt x="8748029" y="2936567"/>
                </a:cubicBezTo>
                <a:cubicBezTo>
                  <a:pt x="8793664" y="2923842"/>
                  <a:pt x="8840001" y="2908857"/>
                  <a:pt x="8884824" y="2894355"/>
                </a:cubicBezTo>
                <a:cubicBezTo>
                  <a:pt x="8982895" y="2862630"/>
                  <a:pt x="9084323" y="2829830"/>
                  <a:pt x="9187704" y="2817434"/>
                </a:cubicBezTo>
                <a:cubicBezTo>
                  <a:pt x="9236675" y="2811554"/>
                  <a:pt x="9327351" y="2800715"/>
                  <a:pt x="9386765" y="2839505"/>
                </a:cubicBezTo>
                <a:cubicBezTo>
                  <a:pt x="9378692" y="2853920"/>
                  <a:pt x="9370420" y="2868597"/>
                  <a:pt x="9361929" y="2883517"/>
                </a:cubicBezTo>
                <a:cubicBezTo>
                  <a:pt x="9302537" y="2851353"/>
                  <a:pt x="9219385" y="2860633"/>
                  <a:pt x="9173443" y="2865767"/>
                </a:cubicBezTo>
                <a:cubicBezTo>
                  <a:pt x="9073617" y="2876935"/>
                  <a:pt x="8975787" y="2907541"/>
                  <a:pt x="8881182" y="2937160"/>
                </a:cubicBezTo>
                <a:cubicBezTo>
                  <a:pt x="8835679" y="2951377"/>
                  <a:pt x="8788618" y="2966120"/>
                  <a:pt x="8742324" y="2978319"/>
                </a:cubicBezTo>
                <a:cubicBezTo>
                  <a:pt x="8055431" y="3159586"/>
                  <a:pt x="7305152" y="3395045"/>
                  <a:pt x="6448596" y="3698123"/>
                </a:cubicBezTo>
                <a:cubicBezTo>
                  <a:pt x="6309782" y="3747246"/>
                  <a:pt x="6159868" y="3796699"/>
                  <a:pt x="6039593" y="3817937"/>
                </a:cubicBezTo>
                <a:close/>
                <a:moveTo>
                  <a:pt x="9352450" y="2946067"/>
                </a:moveTo>
                <a:cubicBezTo>
                  <a:pt x="9355281" y="2947932"/>
                  <a:pt x="9357958" y="2949994"/>
                  <a:pt x="9360525" y="2952254"/>
                </a:cubicBezTo>
                <a:cubicBezTo>
                  <a:pt x="9354930" y="2962588"/>
                  <a:pt x="9349226" y="2973031"/>
                  <a:pt x="9343390" y="2983628"/>
                </a:cubicBezTo>
                <a:cubicBezTo>
                  <a:pt x="9341196" y="2987621"/>
                  <a:pt x="9338936" y="2991680"/>
                  <a:pt x="9336720" y="2995717"/>
                </a:cubicBezTo>
                <a:cubicBezTo>
                  <a:pt x="9336610" y="2995651"/>
                  <a:pt x="9336501" y="2995564"/>
                  <a:pt x="9336391" y="2995498"/>
                </a:cubicBezTo>
                <a:cubicBezTo>
                  <a:pt x="9333210" y="2993457"/>
                  <a:pt x="9329941" y="2991549"/>
                  <a:pt x="9326606" y="2989771"/>
                </a:cubicBezTo>
                <a:cubicBezTo>
                  <a:pt x="9334899" y="2975247"/>
                  <a:pt x="9343083" y="2960811"/>
                  <a:pt x="9351156" y="2946440"/>
                </a:cubicBezTo>
                <a:cubicBezTo>
                  <a:pt x="9351332" y="2946155"/>
                  <a:pt x="9351485" y="2945870"/>
                  <a:pt x="9351639" y="2945563"/>
                </a:cubicBezTo>
                <a:cubicBezTo>
                  <a:pt x="9351902" y="2945738"/>
                  <a:pt x="9352188" y="2945892"/>
                  <a:pt x="9352450" y="2946067"/>
                </a:cubicBezTo>
                <a:close/>
                <a:moveTo>
                  <a:pt x="9322327" y="3126303"/>
                </a:moveTo>
                <a:cubicBezTo>
                  <a:pt x="9315110" y="3140323"/>
                  <a:pt x="9307804" y="3154386"/>
                  <a:pt x="9300410" y="3168472"/>
                </a:cubicBezTo>
                <a:cubicBezTo>
                  <a:pt x="9297426" y="3165488"/>
                  <a:pt x="9294310" y="3162702"/>
                  <a:pt x="9291041" y="3160135"/>
                </a:cubicBezTo>
                <a:cubicBezTo>
                  <a:pt x="9298961" y="3145589"/>
                  <a:pt x="9306728" y="3131240"/>
                  <a:pt x="9314319" y="3117089"/>
                </a:cubicBezTo>
                <a:cubicBezTo>
                  <a:pt x="9317149" y="3119941"/>
                  <a:pt x="9319804" y="3123012"/>
                  <a:pt x="9322327" y="3126303"/>
                </a:cubicBezTo>
                <a:close/>
                <a:moveTo>
                  <a:pt x="9546005" y="6229570"/>
                </a:moveTo>
                <a:cubicBezTo>
                  <a:pt x="9539313" y="6227551"/>
                  <a:pt x="9532621" y="6225511"/>
                  <a:pt x="9525951" y="6223449"/>
                </a:cubicBezTo>
                <a:cubicBezTo>
                  <a:pt x="9541507" y="6220026"/>
                  <a:pt x="9557040" y="6216581"/>
                  <a:pt x="9572552" y="6213137"/>
                </a:cubicBezTo>
                <a:cubicBezTo>
                  <a:pt x="9578980" y="6215484"/>
                  <a:pt x="9585453" y="6217810"/>
                  <a:pt x="9591969" y="6220114"/>
                </a:cubicBezTo>
                <a:cubicBezTo>
                  <a:pt x="9576655" y="6223273"/>
                  <a:pt x="9561341" y="6226432"/>
                  <a:pt x="9546005" y="6229570"/>
                </a:cubicBezTo>
                <a:close/>
                <a:moveTo>
                  <a:pt x="9599231" y="6222637"/>
                </a:moveTo>
                <a:cubicBezTo>
                  <a:pt x="9605726" y="6224875"/>
                  <a:pt x="9612264" y="6227113"/>
                  <a:pt x="9618846" y="6229329"/>
                </a:cubicBezTo>
                <a:cubicBezTo>
                  <a:pt x="9603992" y="6232159"/>
                  <a:pt x="9589116" y="6234989"/>
                  <a:pt x="9574242" y="6237797"/>
                </a:cubicBezTo>
                <a:cubicBezTo>
                  <a:pt x="9567484" y="6235867"/>
                  <a:pt x="9560726" y="6233936"/>
                  <a:pt x="9553991" y="6231939"/>
                </a:cubicBezTo>
                <a:cubicBezTo>
                  <a:pt x="9569085" y="6228846"/>
                  <a:pt x="9584158" y="6225752"/>
                  <a:pt x="9599231" y="6222637"/>
                </a:cubicBezTo>
                <a:close/>
                <a:moveTo>
                  <a:pt x="8560947" y="6355351"/>
                </a:moveTo>
                <a:cubicBezTo>
                  <a:pt x="8554936" y="6355329"/>
                  <a:pt x="8548946" y="6355263"/>
                  <a:pt x="8542935" y="6355198"/>
                </a:cubicBezTo>
                <a:cubicBezTo>
                  <a:pt x="8556208" y="6351315"/>
                  <a:pt x="8569460" y="6347387"/>
                  <a:pt x="8582690" y="6343438"/>
                </a:cubicBezTo>
                <a:cubicBezTo>
                  <a:pt x="8588701" y="6343701"/>
                  <a:pt x="8594734" y="6343899"/>
                  <a:pt x="8600768" y="6344096"/>
                </a:cubicBezTo>
                <a:cubicBezTo>
                  <a:pt x="8587495" y="6347892"/>
                  <a:pt x="8574221" y="6351622"/>
                  <a:pt x="8560947" y="6355351"/>
                </a:cubicBezTo>
                <a:close/>
                <a:moveTo>
                  <a:pt x="5313404" y="3955039"/>
                </a:moveTo>
                <a:cubicBezTo>
                  <a:pt x="5323650" y="3952516"/>
                  <a:pt x="5333896" y="3950037"/>
                  <a:pt x="5344076" y="3947579"/>
                </a:cubicBezTo>
                <a:cubicBezTo>
                  <a:pt x="5343594" y="3957474"/>
                  <a:pt x="5343988" y="3966843"/>
                  <a:pt x="5345371" y="3975662"/>
                </a:cubicBezTo>
                <a:cubicBezTo>
                  <a:pt x="5334752" y="3978559"/>
                  <a:pt x="5324089" y="3981455"/>
                  <a:pt x="5313360" y="3984395"/>
                </a:cubicBezTo>
                <a:cubicBezTo>
                  <a:pt x="5312373" y="3975158"/>
                  <a:pt x="5312417" y="3965373"/>
                  <a:pt x="5313404" y="3955039"/>
                </a:cubicBezTo>
                <a:close/>
                <a:moveTo>
                  <a:pt x="5319942" y="3919562"/>
                </a:moveTo>
                <a:cubicBezTo>
                  <a:pt x="5329684" y="3917478"/>
                  <a:pt x="5339359" y="3915438"/>
                  <a:pt x="5348991" y="3913419"/>
                </a:cubicBezTo>
                <a:cubicBezTo>
                  <a:pt x="5348793" y="3914319"/>
                  <a:pt x="5348552" y="3915218"/>
                  <a:pt x="5348376" y="3916118"/>
                </a:cubicBezTo>
                <a:cubicBezTo>
                  <a:pt x="5346358" y="3925376"/>
                  <a:pt x="5345041" y="3934218"/>
                  <a:pt x="5344361" y="3942687"/>
                </a:cubicBezTo>
                <a:cubicBezTo>
                  <a:pt x="5334247" y="3945100"/>
                  <a:pt x="5324089" y="3947579"/>
                  <a:pt x="5313887" y="3950059"/>
                </a:cubicBezTo>
                <a:cubicBezTo>
                  <a:pt x="5314962" y="3941261"/>
                  <a:pt x="5316717" y="3932068"/>
                  <a:pt x="5319152" y="3922458"/>
                </a:cubicBezTo>
                <a:cubicBezTo>
                  <a:pt x="5319394" y="3921493"/>
                  <a:pt x="5319679" y="3920527"/>
                  <a:pt x="5319942" y="3919562"/>
                </a:cubicBezTo>
                <a:close/>
                <a:moveTo>
                  <a:pt x="2305708" y="555114"/>
                </a:moveTo>
                <a:cubicBezTo>
                  <a:pt x="2309723" y="551938"/>
                  <a:pt x="2313672" y="548870"/>
                  <a:pt x="2317533" y="545922"/>
                </a:cubicBezTo>
                <a:cubicBezTo>
                  <a:pt x="2323610" y="547025"/>
                  <a:pt x="2329732" y="548063"/>
                  <a:pt x="2335875" y="549044"/>
                </a:cubicBezTo>
                <a:cubicBezTo>
                  <a:pt x="2331663" y="552063"/>
                  <a:pt x="2327297" y="555209"/>
                  <a:pt x="2322843" y="558478"/>
                </a:cubicBezTo>
                <a:cubicBezTo>
                  <a:pt x="2317094" y="557420"/>
                  <a:pt x="2311368" y="556301"/>
                  <a:pt x="2305708" y="555114"/>
                </a:cubicBezTo>
                <a:close/>
                <a:moveTo>
                  <a:pt x="2319376" y="561047"/>
                </a:moveTo>
                <a:cubicBezTo>
                  <a:pt x="2315317" y="564062"/>
                  <a:pt x="2311193" y="567175"/>
                  <a:pt x="2307068" y="570378"/>
                </a:cubicBezTo>
                <a:cubicBezTo>
                  <a:pt x="2301780" y="569239"/>
                  <a:pt x="2296559" y="568033"/>
                  <a:pt x="2291381" y="566767"/>
                </a:cubicBezTo>
                <a:cubicBezTo>
                  <a:pt x="2295089" y="563647"/>
                  <a:pt x="2298819" y="560613"/>
                  <a:pt x="2302482" y="557666"/>
                </a:cubicBezTo>
                <a:cubicBezTo>
                  <a:pt x="2308077" y="558855"/>
                  <a:pt x="2313716" y="559983"/>
                  <a:pt x="2319376" y="561047"/>
                </a:cubicBezTo>
                <a:close/>
                <a:moveTo>
                  <a:pt x="2094870" y="343153"/>
                </a:moveTo>
                <a:cubicBezTo>
                  <a:pt x="2097968" y="343895"/>
                  <a:pt x="2101070" y="344636"/>
                  <a:pt x="2104209" y="345387"/>
                </a:cubicBezTo>
                <a:cubicBezTo>
                  <a:pt x="2109361" y="346620"/>
                  <a:pt x="2114567" y="347866"/>
                  <a:pt x="2119837" y="349123"/>
                </a:cubicBezTo>
                <a:cubicBezTo>
                  <a:pt x="2120377" y="351387"/>
                  <a:pt x="2120923" y="353660"/>
                  <a:pt x="2121481" y="355951"/>
                </a:cubicBezTo>
                <a:cubicBezTo>
                  <a:pt x="2113394" y="353739"/>
                  <a:pt x="2105510" y="351567"/>
                  <a:pt x="2097722" y="349421"/>
                </a:cubicBezTo>
                <a:cubicBezTo>
                  <a:pt x="2096754" y="347311"/>
                  <a:pt x="2095820" y="345244"/>
                  <a:pt x="2094870" y="343153"/>
                </a:cubicBezTo>
                <a:close/>
                <a:moveTo>
                  <a:pt x="2089769" y="331878"/>
                </a:moveTo>
                <a:cubicBezTo>
                  <a:pt x="2098681" y="333719"/>
                  <a:pt x="2107790" y="335610"/>
                  <a:pt x="2117141" y="337552"/>
                </a:cubicBezTo>
                <a:cubicBezTo>
                  <a:pt x="2117661" y="339827"/>
                  <a:pt x="2118190" y="342115"/>
                  <a:pt x="2118729" y="344415"/>
                </a:cubicBezTo>
                <a:cubicBezTo>
                  <a:pt x="2114181" y="343329"/>
                  <a:pt x="2109679" y="342251"/>
                  <a:pt x="2105217" y="341183"/>
                </a:cubicBezTo>
                <a:cubicBezTo>
                  <a:pt x="2100971" y="340167"/>
                  <a:pt x="2096772" y="339162"/>
                  <a:pt x="2092601" y="338166"/>
                </a:cubicBezTo>
                <a:cubicBezTo>
                  <a:pt x="2091644" y="336056"/>
                  <a:pt x="2090708" y="333969"/>
                  <a:pt x="2089769" y="331878"/>
                </a:cubicBezTo>
                <a:close/>
                <a:moveTo>
                  <a:pt x="2088694" y="337234"/>
                </a:moveTo>
                <a:cubicBezTo>
                  <a:pt x="2074907" y="333943"/>
                  <a:pt x="2061473" y="330759"/>
                  <a:pt x="2048238" y="327699"/>
                </a:cubicBezTo>
                <a:cubicBezTo>
                  <a:pt x="2046926" y="326007"/>
                  <a:pt x="2045626" y="324318"/>
                  <a:pt x="2044338" y="322631"/>
                </a:cubicBezTo>
                <a:cubicBezTo>
                  <a:pt x="2057853" y="325327"/>
                  <a:pt x="2071655" y="328144"/>
                  <a:pt x="2085938" y="331088"/>
                </a:cubicBezTo>
                <a:cubicBezTo>
                  <a:pt x="2086855" y="333138"/>
                  <a:pt x="2087761" y="335165"/>
                  <a:pt x="2088694" y="337234"/>
                </a:cubicBezTo>
                <a:close/>
                <a:moveTo>
                  <a:pt x="2479186" y="379297"/>
                </a:moveTo>
                <a:cubicBezTo>
                  <a:pt x="2489674" y="379900"/>
                  <a:pt x="2500183" y="380497"/>
                  <a:pt x="2510670" y="381092"/>
                </a:cubicBezTo>
                <a:cubicBezTo>
                  <a:pt x="2505470" y="384484"/>
                  <a:pt x="2500314" y="387913"/>
                  <a:pt x="2495159" y="391344"/>
                </a:cubicBezTo>
                <a:cubicBezTo>
                  <a:pt x="2489081" y="390982"/>
                  <a:pt x="2483004" y="390620"/>
                  <a:pt x="2476926" y="390254"/>
                </a:cubicBezTo>
                <a:cubicBezTo>
                  <a:pt x="2471837" y="389947"/>
                  <a:pt x="2466637" y="389633"/>
                  <a:pt x="2461349" y="389310"/>
                </a:cubicBezTo>
                <a:cubicBezTo>
                  <a:pt x="2466110" y="385890"/>
                  <a:pt x="2470871" y="382474"/>
                  <a:pt x="2475654" y="379095"/>
                </a:cubicBezTo>
                <a:cubicBezTo>
                  <a:pt x="2476817" y="379163"/>
                  <a:pt x="2478023" y="379231"/>
                  <a:pt x="2479186" y="379297"/>
                </a:cubicBezTo>
                <a:close/>
                <a:moveTo>
                  <a:pt x="5469792" y="3802184"/>
                </a:moveTo>
                <a:cubicBezTo>
                  <a:pt x="5462244" y="3802491"/>
                  <a:pt x="5454543" y="3802886"/>
                  <a:pt x="5446777" y="3803325"/>
                </a:cubicBezTo>
                <a:cubicBezTo>
                  <a:pt x="5447567" y="3801460"/>
                  <a:pt x="5448357" y="3799617"/>
                  <a:pt x="5449124" y="3797796"/>
                </a:cubicBezTo>
                <a:cubicBezTo>
                  <a:pt x="5451889" y="3791302"/>
                  <a:pt x="5454500" y="3785136"/>
                  <a:pt x="5456891" y="3779322"/>
                </a:cubicBezTo>
                <a:cubicBezTo>
                  <a:pt x="5464131" y="3779279"/>
                  <a:pt x="5471284" y="3779322"/>
                  <a:pt x="5478304" y="3779454"/>
                </a:cubicBezTo>
                <a:cubicBezTo>
                  <a:pt x="5476176" y="3785378"/>
                  <a:pt x="5473785" y="3791696"/>
                  <a:pt x="5471240" y="3798344"/>
                </a:cubicBezTo>
                <a:cubicBezTo>
                  <a:pt x="5470757" y="3799617"/>
                  <a:pt x="5470275" y="3800911"/>
                  <a:pt x="5469792" y="3802184"/>
                </a:cubicBezTo>
                <a:close/>
                <a:moveTo>
                  <a:pt x="5735922" y="3899816"/>
                </a:moveTo>
                <a:cubicBezTo>
                  <a:pt x="5741232" y="3901528"/>
                  <a:pt x="5746827" y="3903019"/>
                  <a:pt x="5752641" y="3904314"/>
                </a:cubicBezTo>
                <a:cubicBezTo>
                  <a:pt x="5741978" y="3908263"/>
                  <a:pt x="5731249" y="3912212"/>
                  <a:pt x="5720499" y="3916118"/>
                </a:cubicBezTo>
                <a:cubicBezTo>
                  <a:pt x="5713676" y="3914384"/>
                  <a:pt x="5707181" y="3912388"/>
                  <a:pt x="5701104" y="3910062"/>
                </a:cubicBezTo>
                <a:cubicBezTo>
                  <a:pt x="5700380" y="3909799"/>
                  <a:pt x="5699700" y="3909514"/>
                  <a:pt x="5698998" y="3909229"/>
                </a:cubicBezTo>
                <a:cubicBezTo>
                  <a:pt x="5710165" y="3905674"/>
                  <a:pt x="5721201" y="3902120"/>
                  <a:pt x="5732171" y="3898544"/>
                </a:cubicBezTo>
                <a:cubicBezTo>
                  <a:pt x="5733400" y="3898961"/>
                  <a:pt x="5734628" y="3899400"/>
                  <a:pt x="5735922" y="3899816"/>
                </a:cubicBezTo>
                <a:close/>
                <a:moveTo>
                  <a:pt x="9230663" y="3454853"/>
                </a:moveTo>
                <a:cubicBezTo>
                  <a:pt x="9223597" y="3469136"/>
                  <a:pt x="9216446" y="3483441"/>
                  <a:pt x="9209227" y="3497746"/>
                </a:cubicBezTo>
                <a:cubicBezTo>
                  <a:pt x="9205651" y="3494148"/>
                  <a:pt x="9201944" y="3490769"/>
                  <a:pt x="9198126" y="3487566"/>
                </a:cubicBezTo>
                <a:cubicBezTo>
                  <a:pt x="9205717" y="3473063"/>
                  <a:pt x="9213286" y="3458539"/>
                  <a:pt x="9220811" y="3443971"/>
                </a:cubicBezTo>
                <a:cubicBezTo>
                  <a:pt x="9224212" y="3447416"/>
                  <a:pt x="9227503" y="3451036"/>
                  <a:pt x="9230663" y="3454853"/>
                </a:cubicBezTo>
                <a:close/>
                <a:moveTo>
                  <a:pt x="9182087" y="3682458"/>
                </a:moveTo>
                <a:cubicBezTo>
                  <a:pt x="9175440" y="3696675"/>
                  <a:pt x="9168638" y="3711067"/>
                  <a:pt x="9161684" y="3725679"/>
                </a:cubicBezTo>
                <a:cubicBezTo>
                  <a:pt x="9157603" y="3721643"/>
                  <a:pt x="9153456" y="3717759"/>
                  <a:pt x="9149178" y="3714051"/>
                </a:cubicBezTo>
                <a:cubicBezTo>
                  <a:pt x="9156528" y="3699264"/>
                  <a:pt x="9163746" y="3684674"/>
                  <a:pt x="9170811" y="3670237"/>
                </a:cubicBezTo>
                <a:cubicBezTo>
                  <a:pt x="9174716" y="3674143"/>
                  <a:pt x="9178446" y="3678245"/>
                  <a:pt x="9182087" y="3682458"/>
                </a:cubicBezTo>
                <a:close/>
                <a:moveTo>
                  <a:pt x="9158524" y="3989221"/>
                </a:moveTo>
                <a:cubicBezTo>
                  <a:pt x="9153105" y="4003197"/>
                  <a:pt x="9147664" y="4017151"/>
                  <a:pt x="9142179" y="4031061"/>
                </a:cubicBezTo>
                <a:cubicBezTo>
                  <a:pt x="9137309" y="4026629"/>
                  <a:pt x="9132372" y="4022307"/>
                  <a:pt x="9127369" y="4018116"/>
                </a:cubicBezTo>
                <a:cubicBezTo>
                  <a:pt x="9133294" y="4003965"/>
                  <a:pt x="9139217" y="3989770"/>
                  <a:pt x="9145118" y="3975531"/>
                </a:cubicBezTo>
                <a:cubicBezTo>
                  <a:pt x="9149661" y="3979963"/>
                  <a:pt x="9154114" y="3984526"/>
                  <a:pt x="9158524" y="3989221"/>
                </a:cubicBezTo>
                <a:close/>
                <a:moveTo>
                  <a:pt x="8557810" y="6018684"/>
                </a:moveTo>
                <a:cubicBezTo>
                  <a:pt x="8566344" y="6083977"/>
                  <a:pt x="8601492" y="6132683"/>
                  <a:pt x="8665272" y="6167633"/>
                </a:cubicBezTo>
                <a:cubicBezTo>
                  <a:pt x="8719551" y="6197362"/>
                  <a:pt x="8785656" y="6211843"/>
                  <a:pt x="8838750" y="6223493"/>
                </a:cubicBezTo>
                <a:cubicBezTo>
                  <a:pt x="8840725" y="6223931"/>
                  <a:pt x="8842699" y="6224348"/>
                  <a:pt x="8844630" y="6224787"/>
                </a:cubicBezTo>
                <a:cubicBezTo>
                  <a:pt x="8827232" y="6230798"/>
                  <a:pt x="8809833" y="6236766"/>
                  <a:pt x="8792391" y="6242734"/>
                </a:cubicBezTo>
                <a:cubicBezTo>
                  <a:pt x="8785941" y="6241483"/>
                  <a:pt x="8779293" y="6240233"/>
                  <a:pt x="8772448" y="6238938"/>
                </a:cubicBezTo>
                <a:cubicBezTo>
                  <a:pt x="8717093" y="6228473"/>
                  <a:pt x="8648224" y="6215484"/>
                  <a:pt x="8591619" y="6186304"/>
                </a:cubicBezTo>
                <a:cubicBezTo>
                  <a:pt x="8525515" y="6152188"/>
                  <a:pt x="8489489" y="6103240"/>
                  <a:pt x="8481525" y="6036630"/>
                </a:cubicBezTo>
                <a:cubicBezTo>
                  <a:pt x="8472113" y="5957779"/>
                  <a:pt x="8494118" y="5875855"/>
                  <a:pt x="8513535" y="5803585"/>
                </a:cubicBezTo>
                <a:lnTo>
                  <a:pt x="8516058" y="5794151"/>
                </a:lnTo>
                <a:cubicBezTo>
                  <a:pt x="8529617" y="5743558"/>
                  <a:pt x="8546138" y="5694456"/>
                  <a:pt x="8560531" y="5653078"/>
                </a:cubicBezTo>
                <a:cubicBezTo>
                  <a:pt x="8595853" y="5552746"/>
                  <a:pt x="8638154" y="5452086"/>
                  <a:pt x="8675013" y="5365621"/>
                </a:cubicBezTo>
                <a:cubicBezTo>
                  <a:pt x="8722425" y="5254825"/>
                  <a:pt x="8773918" y="5143326"/>
                  <a:pt x="8823699" y="5035513"/>
                </a:cubicBezTo>
                <a:cubicBezTo>
                  <a:pt x="8913192" y="4841674"/>
                  <a:pt x="9005735" y="4641253"/>
                  <a:pt x="9074933" y="4443684"/>
                </a:cubicBezTo>
                <a:cubicBezTo>
                  <a:pt x="9091300" y="4396952"/>
                  <a:pt x="9110849" y="4340698"/>
                  <a:pt x="9131560" y="4277994"/>
                </a:cubicBezTo>
                <a:cubicBezTo>
                  <a:pt x="9133995" y="4270623"/>
                  <a:pt x="9136430" y="4263251"/>
                  <a:pt x="9138866" y="4255857"/>
                </a:cubicBezTo>
                <a:cubicBezTo>
                  <a:pt x="9145206" y="4259762"/>
                  <a:pt x="9151459" y="4263733"/>
                  <a:pt x="9157669" y="4267748"/>
                </a:cubicBezTo>
                <a:cubicBezTo>
                  <a:pt x="9154729" y="4277599"/>
                  <a:pt x="9151788" y="4287429"/>
                  <a:pt x="9148849" y="4297214"/>
                </a:cubicBezTo>
                <a:cubicBezTo>
                  <a:pt x="9130507" y="4358382"/>
                  <a:pt x="9113240" y="4412837"/>
                  <a:pt x="9098519" y="4459064"/>
                </a:cubicBezTo>
                <a:cubicBezTo>
                  <a:pt x="9036363" y="4654176"/>
                  <a:pt x="8949942" y="4852688"/>
                  <a:pt x="8866372" y="5044662"/>
                </a:cubicBezTo>
                <a:cubicBezTo>
                  <a:pt x="8821264" y="5148284"/>
                  <a:pt x="8774598" y="5255438"/>
                  <a:pt x="8731815" y="5361825"/>
                </a:cubicBezTo>
                <a:cubicBezTo>
                  <a:pt x="8695790" y="5451800"/>
                  <a:pt x="8658031" y="5547634"/>
                  <a:pt x="8626921" y="5643336"/>
                </a:cubicBezTo>
                <a:cubicBezTo>
                  <a:pt x="8608973" y="5698603"/>
                  <a:pt x="8596600" y="5741188"/>
                  <a:pt x="8586793" y="5781360"/>
                </a:cubicBezTo>
                <a:lnTo>
                  <a:pt x="8584621" y="5790245"/>
                </a:lnTo>
                <a:cubicBezTo>
                  <a:pt x="8567310" y="5861067"/>
                  <a:pt x="8547695" y="5941346"/>
                  <a:pt x="8557810" y="6018684"/>
                </a:cubicBezTo>
                <a:close/>
                <a:moveTo>
                  <a:pt x="8912973" y="6206577"/>
                </a:moveTo>
                <a:cubicBezTo>
                  <a:pt x="8919665" y="6208266"/>
                  <a:pt x="8926137" y="6209934"/>
                  <a:pt x="8932390" y="6211579"/>
                </a:cubicBezTo>
                <a:cubicBezTo>
                  <a:pt x="8914706" y="6217547"/>
                  <a:pt x="8897000" y="6223515"/>
                  <a:pt x="8879273" y="6229460"/>
                </a:cubicBezTo>
                <a:cubicBezTo>
                  <a:pt x="8873152" y="6227946"/>
                  <a:pt x="8866724" y="6226454"/>
                  <a:pt x="8860054" y="6224941"/>
                </a:cubicBezTo>
                <a:cubicBezTo>
                  <a:pt x="8877715" y="6218841"/>
                  <a:pt x="8895355" y="6212720"/>
                  <a:pt x="8912973" y="6206577"/>
                </a:cubicBezTo>
                <a:close/>
                <a:moveTo>
                  <a:pt x="8973176" y="6186019"/>
                </a:moveTo>
                <a:cubicBezTo>
                  <a:pt x="8979561" y="6187840"/>
                  <a:pt x="8985726" y="6189639"/>
                  <a:pt x="8991759" y="6191416"/>
                </a:cubicBezTo>
                <a:cubicBezTo>
                  <a:pt x="8973746" y="6197538"/>
                  <a:pt x="8955734" y="6203681"/>
                  <a:pt x="8937677" y="6209780"/>
                </a:cubicBezTo>
                <a:cubicBezTo>
                  <a:pt x="8931447" y="6208113"/>
                  <a:pt x="8924952" y="6206445"/>
                  <a:pt x="8918239" y="6204734"/>
                </a:cubicBezTo>
                <a:cubicBezTo>
                  <a:pt x="8936295" y="6198437"/>
                  <a:pt x="8954352" y="6192119"/>
                  <a:pt x="8972386" y="6185778"/>
                </a:cubicBezTo>
                <a:cubicBezTo>
                  <a:pt x="8972649" y="6185866"/>
                  <a:pt x="8972913" y="6185931"/>
                  <a:pt x="8973176" y="6186019"/>
                </a:cubicBezTo>
                <a:close/>
                <a:moveTo>
                  <a:pt x="9086320" y="6182706"/>
                </a:moveTo>
                <a:cubicBezTo>
                  <a:pt x="9092397" y="6184878"/>
                  <a:pt x="9098496" y="6187028"/>
                  <a:pt x="9104640" y="6189135"/>
                </a:cubicBezTo>
                <a:cubicBezTo>
                  <a:pt x="9086781" y="6194905"/>
                  <a:pt x="9068921" y="6200675"/>
                  <a:pt x="9051040" y="6206445"/>
                </a:cubicBezTo>
                <a:cubicBezTo>
                  <a:pt x="9044722" y="6204580"/>
                  <a:pt x="9038447" y="6202693"/>
                  <a:pt x="9032172" y="6200763"/>
                </a:cubicBezTo>
                <a:cubicBezTo>
                  <a:pt x="9050228" y="6194751"/>
                  <a:pt x="9068286" y="6188740"/>
                  <a:pt x="9086320" y="6182706"/>
                </a:cubicBezTo>
                <a:close/>
                <a:moveTo>
                  <a:pt x="9438280" y="6224414"/>
                </a:moveTo>
                <a:cubicBezTo>
                  <a:pt x="9431610" y="6222527"/>
                  <a:pt x="9424962" y="6220575"/>
                  <a:pt x="9418337" y="6218600"/>
                </a:cubicBezTo>
                <a:cubicBezTo>
                  <a:pt x="9434463" y="6214629"/>
                  <a:pt x="9450589" y="6210636"/>
                  <a:pt x="9466692" y="6206643"/>
                </a:cubicBezTo>
                <a:cubicBezTo>
                  <a:pt x="9473142" y="6208880"/>
                  <a:pt x="9479615" y="6211096"/>
                  <a:pt x="9486087" y="6213268"/>
                </a:cubicBezTo>
                <a:cubicBezTo>
                  <a:pt x="9470180" y="6216998"/>
                  <a:pt x="9454230" y="6220728"/>
                  <a:pt x="9438280" y="6224414"/>
                </a:cubicBezTo>
                <a:close/>
                <a:moveTo>
                  <a:pt x="9493525" y="6215770"/>
                </a:moveTo>
                <a:cubicBezTo>
                  <a:pt x="9500063" y="6217920"/>
                  <a:pt x="9506601" y="6220048"/>
                  <a:pt x="9513160" y="6222132"/>
                </a:cubicBezTo>
                <a:cubicBezTo>
                  <a:pt x="9497649" y="6225533"/>
                  <a:pt x="9482138" y="6228934"/>
                  <a:pt x="9466626" y="6232312"/>
                </a:cubicBezTo>
                <a:cubicBezTo>
                  <a:pt x="9459891" y="6230491"/>
                  <a:pt x="9453177" y="6228648"/>
                  <a:pt x="9446486" y="6226762"/>
                </a:cubicBezTo>
                <a:cubicBezTo>
                  <a:pt x="9462172" y="6223119"/>
                  <a:pt x="9477859" y="6219434"/>
                  <a:pt x="9493525" y="6215770"/>
                </a:cubicBezTo>
                <a:close/>
                <a:moveTo>
                  <a:pt x="8437733" y="6369898"/>
                </a:moveTo>
                <a:cubicBezTo>
                  <a:pt x="8432116" y="6369876"/>
                  <a:pt x="8426521" y="6369810"/>
                  <a:pt x="8420927" y="6369744"/>
                </a:cubicBezTo>
                <a:cubicBezTo>
                  <a:pt x="8434617" y="6365510"/>
                  <a:pt x="8448308" y="6361253"/>
                  <a:pt x="8461998" y="6356953"/>
                </a:cubicBezTo>
                <a:cubicBezTo>
                  <a:pt x="8467637" y="6357172"/>
                  <a:pt x="8473276" y="6357391"/>
                  <a:pt x="8478914" y="6357589"/>
                </a:cubicBezTo>
                <a:cubicBezTo>
                  <a:pt x="8465202" y="6361714"/>
                  <a:pt x="8451467" y="6365817"/>
                  <a:pt x="8437733" y="6369898"/>
                </a:cubicBezTo>
                <a:close/>
                <a:moveTo>
                  <a:pt x="8966857" y="3652510"/>
                </a:moveTo>
                <a:cubicBezTo>
                  <a:pt x="8959090" y="3651961"/>
                  <a:pt x="8951324" y="3651544"/>
                  <a:pt x="8943535" y="3651259"/>
                </a:cubicBezTo>
                <a:cubicBezTo>
                  <a:pt x="8954176" y="3635024"/>
                  <a:pt x="8964751" y="3618766"/>
                  <a:pt x="8975304" y="3602509"/>
                </a:cubicBezTo>
                <a:cubicBezTo>
                  <a:pt x="8977037" y="3602597"/>
                  <a:pt x="8978771" y="3602641"/>
                  <a:pt x="8980482" y="3602750"/>
                </a:cubicBezTo>
                <a:cubicBezTo>
                  <a:pt x="8986230" y="3603057"/>
                  <a:pt x="8992066" y="3603408"/>
                  <a:pt x="8997990" y="3603803"/>
                </a:cubicBezTo>
                <a:cubicBezTo>
                  <a:pt x="8987700" y="3620039"/>
                  <a:pt x="8977345" y="3636274"/>
                  <a:pt x="8966945" y="3652510"/>
                </a:cubicBezTo>
                <a:cubicBezTo>
                  <a:pt x="8966923" y="3652510"/>
                  <a:pt x="8966879" y="3652510"/>
                  <a:pt x="8966857" y="3652510"/>
                </a:cubicBezTo>
                <a:close/>
                <a:moveTo>
                  <a:pt x="5346731" y="3946965"/>
                </a:moveTo>
                <a:cubicBezTo>
                  <a:pt x="5356977" y="3944486"/>
                  <a:pt x="5367201" y="3942073"/>
                  <a:pt x="5377381" y="3939681"/>
                </a:cubicBezTo>
                <a:cubicBezTo>
                  <a:pt x="5377337" y="3949093"/>
                  <a:pt x="5378149" y="3958001"/>
                  <a:pt x="5379926" y="3966360"/>
                </a:cubicBezTo>
                <a:cubicBezTo>
                  <a:pt x="5369307" y="3969212"/>
                  <a:pt x="5358644" y="3972086"/>
                  <a:pt x="5347916" y="3974982"/>
                </a:cubicBezTo>
                <a:cubicBezTo>
                  <a:pt x="5346555" y="3966184"/>
                  <a:pt x="5346182" y="3956838"/>
                  <a:pt x="5346731" y="3946965"/>
                </a:cubicBezTo>
                <a:close/>
                <a:moveTo>
                  <a:pt x="5351799" y="3912848"/>
                </a:moveTo>
                <a:cubicBezTo>
                  <a:pt x="5361518" y="3910830"/>
                  <a:pt x="5371172" y="3908856"/>
                  <a:pt x="5380760" y="3906947"/>
                </a:cubicBezTo>
                <a:cubicBezTo>
                  <a:pt x="5380540" y="3908088"/>
                  <a:pt x="5380277" y="3909251"/>
                  <a:pt x="5380079" y="3910391"/>
                </a:cubicBezTo>
                <a:cubicBezTo>
                  <a:pt x="5378610" y="3918904"/>
                  <a:pt x="5377754" y="3927022"/>
                  <a:pt x="5377469" y="3934832"/>
                </a:cubicBezTo>
                <a:cubicBezTo>
                  <a:pt x="5367376" y="3937180"/>
                  <a:pt x="5357218" y="3939593"/>
                  <a:pt x="5347038" y="3942029"/>
                </a:cubicBezTo>
                <a:cubicBezTo>
                  <a:pt x="5347740" y="3933933"/>
                  <a:pt x="5348991" y="3925508"/>
                  <a:pt x="5350899" y="3916666"/>
                </a:cubicBezTo>
                <a:cubicBezTo>
                  <a:pt x="5351185" y="3915394"/>
                  <a:pt x="5351492" y="3914121"/>
                  <a:pt x="5351799" y="3912848"/>
                </a:cubicBezTo>
                <a:close/>
                <a:moveTo>
                  <a:pt x="5293483" y="3722805"/>
                </a:moveTo>
                <a:cubicBezTo>
                  <a:pt x="5300723" y="3722476"/>
                  <a:pt x="5307919" y="3722169"/>
                  <a:pt x="5315050" y="3721906"/>
                </a:cubicBezTo>
                <a:cubicBezTo>
                  <a:pt x="5314348" y="3723222"/>
                  <a:pt x="5313645" y="3724516"/>
                  <a:pt x="5312966" y="3725811"/>
                </a:cubicBezTo>
                <a:cubicBezTo>
                  <a:pt x="5308841" y="3733556"/>
                  <a:pt x="5303816" y="3742134"/>
                  <a:pt x="5298112" y="3751459"/>
                </a:cubicBezTo>
                <a:cubicBezTo>
                  <a:pt x="5290455" y="3752029"/>
                  <a:pt x="5282776" y="3752644"/>
                  <a:pt x="5275031" y="3753302"/>
                </a:cubicBezTo>
                <a:cubicBezTo>
                  <a:pt x="5281964" y="3742441"/>
                  <a:pt x="5288064" y="3732503"/>
                  <a:pt x="5293066" y="3723573"/>
                </a:cubicBezTo>
                <a:cubicBezTo>
                  <a:pt x="5293198" y="3723332"/>
                  <a:pt x="5293351" y="3723068"/>
                  <a:pt x="5293483" y="3722805"/>
                </a:cubicBezTo>
                <a:close/>
                <a:moveTo>
                  <a:pt x="5268186" y="3686692"/>
                </a:moveTo>
                <a:cubicBezTo>
                  <a:pt x="5274088" y="3677060"/>
                  <a:pt x="5280100" y="3667253"/>
                  <a:pt x="5286155" y="3657293"/>
                </a:cubicBezTo>
                <a:cubicBezTo>
                  <a:pt x="5292846" y="3657315"/>
                  <a:pt x="5299494" y="3657402"/>
                  <a:pt x="5306076" y="3657534"/>
                </a:cubicBezTo>
                <a:cubicBezTo>
                  <a:pt x="5300415" y="3667188"/>
                  <a:pt x="5294777" y="3676731"/>
                  <a:pt x="5289226" y="3686100"/>
                </a:cubicBezTo>
                <a:cubicBezTo>
                  <a:pt x="5282250" y="3686253"/>
                  <a:pt x="5275229" y="3686451"/>
                  <a:pt x="5268186" y="3686692"/>
                </a:cubicBezTo>
                <a:close/>
                <a:moveTo>
                  <a:pt x="5192713" y="770071"/>
                </a:moveTo>
                <a:cubicBezTo>
                  <a:pt x="5168755" y="757639"/>
                  <a:pt x="5139903" y="746049"/>
                  <a:pt x="5104471" y="734635"/>
                </a:cubicBezTo>
                <a:cubicBezTo>
                  <a:pt x="4965569" y="690054"/>
                  <a:pt x="4812933" y="671293"/>
                  <a:pt x="4680767" y="657210"/>
                </a:cubicBezTo>
                <a:cubicBezTo>
                  <a:pt x="4638204" y="652683"/>
                  <a:pt x="4594434" y="648412"/>
                  <a:pt x="4555842" y="644640"/>
                </a:cubicBezTo>
                <a:cubicBezTo>
                  <a:pt x="4290654" y="618894"/>
                  <a:pt x="4026234" y="606658"/>
                  <a:pt x="3825506" y="598874"/>
                </a:cubicBezTo>
                <a:cubicBezTo>
                  <a:pt x="3678575" y="593106"/>
                  <a:pt x="3527584" y="590157"/>
                  <a:pt x="3381574" y="587305"/>
                </a:cubicBezTo>
                <a:cubicBezTo>
                  <a:pt x="3214875" y="584047"/>
                  <a:pt x="3042471" y="580677"/>
                  <a:pt x="2873797" y="573103"/>
                </a:cubicBezTo>
                <a:cubicBezTo>
                  <a:pt x="2731846" y="566727"/>
                  <a:pt x="2589917" y="556911"/>
                  <a:pt x="2451937" y="543927"/>
                </a:cubicBezTo>
                <a:cubicBezTo>
                  <a:pt x="2423678" y="541266"/>
                  <a:pt x="2391997" y="538278"/>
                  <a:pt x="2360031" y="534054"/>
                </a:cubicBezTo>
                <a:cubicBezTo>
                  <a:pt x="2361084" y="533302"/>
                  <a:pt x="2362115" y="532562"/>
                  <a:pt x="2363124" y="531838"/>
                </a:cubicBezTo>
                <a:cubicBezTo>
                  <a:pt x="2366766" y="529212"/>
                  <a:pt x="2370474" y="526634"/>
                  <a:pt x="2374116" y="524028"/>
                </a:cubicBezTo>
                <a:cubicBezTo>
                  <a:pt x="2402068" y="527303"/>
                  <a:pt x="2429383" y="529770"/>
                  <a:pt x="2454131" y="532003"/>
                </a:cubicBezTo>
                <a:cubicBezTo>
                  <a:pt x="2594393" y="544660"/>
                  <a:pt x="2738099" y="554338"/>
                  <a:pt x="2881257" y="560757"/>
                </a:cubicBezTo>
                <a:cubicBezTo>
                  <a:pt x="3047956" y="568237"/>
                  <a:pt x="3218276" y="571925"/>
                  <a:pt x="3383000" y="575492"/>
                </a:cubicBezTo>
                <a:cubicBezTo>
                  <a:pt x="3534715" y="578779"/>
                  <a:pt x="3691585" y="582177"/>
                  <a:pt x="3844330" y="588525"/>
                </a:cubicBezTo>
                <a:cubicBezTo>
                  <a:pt x="4046353" y="596831"/>
                  <a:pt x="4312879" y="609830"/>
                  <a:pt x="4583069" y="636854"/>
                </a:cubicBezTo>
                <a:cubicBezTo>
                  <a:pt x="4627629" y="641334"/>
                  <a:pt x="4667889" y="645415"/>
                  <a:pt x="4709421" y="649969"/>
                </a:cubicBezTo>
                <a:cubicBezTo>
                  <a:pt x="4842925" y="664638"/>
                  <a:pt x="4997118" y="684055"/>
                  <a:pt x="5137381" y="729001"/>
                </a:cubicBezTo>
                <a:cubicBezTo>
                  <a:pt x="5173011" y="740454"/>
                  <a:pt x="5202081" y="752025"/>
                  <a:pt x="5226281" y="764375"/>
                </a:cubicBezTo>
                <a:cubicBezTo>
                  <a:pt x="5313075" y="808687"/>
                  <a:pt x="5352611" y="872666"/>
                  <a:pt x="5343791" y="954535"/>
                </a:cubicBezTo>
                <a:cubicBezTo>
                  <a:pt x="5335278" y="1033382"/>
                  <a:pt x="5273474" y="1107223"/>
                  <a:pt x="5223121" y="1155285"/>
                </a:cubicBezTo>
                <a:cubicBezTo>
                  <a:pt x="5142975" y="1231793"/>
                  <a:pt x="5036523" y="1300059"/>
                  <a:pt x="4958789" y="1349903"/>
                </a:cubicBezTo>
                <a:cubicBezTo>
                  <a:pt x="4949356" y="1355960"/>
                  <a:pt x="4940250" y="1361796"/>
                  <a:pt x="4931562" y="1367400"/>
                </a:cubicBezTo>
                <a:cubicBezTo>
                  <a:pt x="4683751" y="1527510"/>
                  <a:pt x="4423061" y="1676441"/>
                  <a:pt x="4170928" y="1820469"/>
                </a:cubicBezTo>
                <a:cubicBezTo>
                  <a:pt x="4030227" y="1900840"/>
                  <a:pt x="3884766" y="1983946"/>
                  <a:pt x="3743692" y="2067774"/>
                </a:cubicBezTo>
                <a:cubicBezTo>
                  <a:pt x="3478154" y="2225627"/>
                  <a:pt x="3245130" y="2375630"/>
                  <a:pt x="3031282" y="2526335"/>
                </a:cubicBezTo>
                <a:cubicBezTo>
                  <a:pt x="2914474" y="2608675"/>
                  <a:pt x="2811005" y="2689546"/>
                  <a:pt x="2721205" y="2768573"/>
                </a:cubicBezTo>
                <a:cubicBezTo>
                  <a:pt x="2703237" y="2768903"/>
                  <a:pt x="2685268" y="2769188"/>
                  <a:pt x="2667277" y="2769407"/>
                </a:cubicBezTo>
                <a:cubicBezTo>
                  <a:pt x="2763659" y="2683754"/>
                  <a:pt x="2876935" y="2595775"/>
                  <a:pt x="3006622" y="2505997"/>
                </a:cubicBezTo>
                <a:cubicBezTo>
                  <a:pt x="3218320" y="2359482"/>
                  <a:pt x="3449478" y="2212836"/>
                  <a:pt x="3713305" y="2057701"/>
                </a:cubicBezTo>
                <a:cubicBezTo>
                  <a:pt x="3850978" y="1976771"/>
                  <a:pt x="3992951" y="1896460"/>
                  <a:pt x="4130229" y="1818791"/>
                </a:cubicBezTo>
                <a:cubicBezTo>
                  <a:pt x="4382078" y="1676322"/>
                  <a:pt x="4642482" y="1529004"/>
                  <a:pt x="4889986" y="1370362"/>
                </a:cubicBezTo>
                <a:cubicBezTo>
                  <a:pt x="4898280" y="1365048"/>
                  <a:pt x="4906946" y="1359530"/>
                  <a:pt x="4915919" y="1353821"/>
                </a:cubicBezTo>
                <a:cubicBezTo>
                  <a:pt x="4997580" y="1301817"/>
                  <a:pt x="5099227" y="1237094"/>
                  <a:pt x="5179527" y="1161645"/>
                </a:cubicBezTo>
                <a:cubicBezTo>
                  <a:pt x="5229769" y="1114422"/>
                  <a:pt x="5292079" y="1041693"/>
                  <a:pt x="5303487" y="963392"/>
                </a:cubicBezTo>
                <a:cubicBezTo>
                  <a:pt x="5315708" y="879634"/>
                  <a:pt x="5278432" y="814593"/>
                  <a:pt x="5192713" y="770071"/>
                </a:cubicBezTo>
                <a:close/>
                <a:moveTo>
                  <a:pt x="2178974" y="362866"/>
                </a:moveTo>
                <a:cubicBezTo>
                  <a:pt x="2187175" y="364584"/>
                  <a:pt x="2195591" y="366203"/>
                  <a:pt x="2204148" y="367737"/>
                </a:cubicBezTo>
                <a:cubicBezTo>
                  <a:pt x="2203270" y="370541"/>
                  <a:pt x="2202393" y="373353"/>
                  <a:pt x="2201515" y="376192"/>
                </a:cubicBezTo>
                <a:cubicBezTo>
                  <a:pt x="2193428" y="374536"/>
                  <a:pt x="2185536" y="372772"/>
                  <a:pt x="2177846" y="370914"/>
                </a:cubicBezTo>
                <a:cubicBezTo>
                  <a:pt x="2178206" y="368213"/>
                  <a:pt x="2178588" y="365536"/>
                  <a:pt x="2178974" y="362866"/>
                </a:cubicBezTo>
                <a:close/>
                <a:moveTo>
                  <a:pt x="2175027" y="370240"/>
                </a:moveTo>
                <a:cubicBezTo>
                  <a:pt x="2172019" y="369499"/>
                  <a:pt x="2169042" y="368742"/>
                  <a:pt x="2166106" y="367967"/>
                </a:cubicBezTo>
                <a:cubicBezTo>
                  <a:pt x="2161132" y="366655"/>
                  <a:pt x="2156297" y="365367"/>
                  <a:pt x="2151527" y="364090"/>
                </a:cubicBezTo>
                <a:cubicBezTo>
                  <a:pt x="2151404" y="361572"/>
                  <a:pt x="2151290" y="359060"/>
                  <a:pt x="2151191" y="356569"/>
                </a:cubicBezTo>
                <a:cubicBezTo>
                  <a:pt x="2155077" y="357484"/>
                  <a:pt x="2158996" y="358406"/>
                  <a:pt x="2162991" y="359340"/>
                </a:cubicBezTo>
                <a:cubicBezTo>
                  <a:pt x="2167302" y="360347"/>
                  <a:pt x="2171703" y="361315"/>
                  <a:pt x="2176146" y="362263"/>
                </a:cubicBezTo>
                <a:cubicBezTo>
                  <a:pt x="2175762" y="364907"/>
                  <a:pt x="2175387" y="367563"/>
                  <a:pt x="2175027" y="370240"/>
                </a:cubicBezTo>
                <a:close/>
                <a:moveTo>
                  <a:pt x="2206912" y="368230"/>
                </a:moveTo>
                <a:cubicBezTo>
                  <a:pt x="2212331" y="369183"/>
                  <a:pt x="2217816" y="370095"/>
                  <a:pt x="2223345" y="370980"/>
                </a:cubicBezTo>
                <a:cubicBezTo>
                  <a:pt x="2222204" y="373884"/>
                  <a:pt x="2221107" y="376815"/>
                  <a:pt x="2220032" y="379762"/>
                </a:cubicBezTo>
                <a:cubicBezTo>
                  <a:pt x="2214701" y="378794"/>
                  <a:pt x="2209457" y="377781"/>
                  <a:pt x="2204258" y="376739"/>
                </a:cubicBezTo>
                <a:cubicBezTo>
                  <a:pt x="2205135" y="373882"/>
                  <a:pt x="2206035" y="371050"/>
                  <a:pt x="2206912" y="368230"/>
                </a:cubicBezTo>
                <a:close/>
                <a:moveTo>
                  <a:pt x="5262986" y="752525"/>
                </a:moveTo>
                <a:cubicBezTo>
                  <a:pt x="5238194" y="740077"/>
                  <a:pt x="5208553" y="728385"/>
                  <a:pt x="5172418" y="716783"/>
                </a:cubicBezTo>
                <a:cubicBezTo>
                  <a:pt x="5030138" y="671271"/>
                  <a:pt x="4874014" y="651148"/>
                  <a:pt x="4738820" y="635855"/>
                </a:cubicBezTo>
                <a:cubicBezTo>
                  <a:pt x="4695028" y="630912"/>
                  <a:pt x="4651653" y="626393"/>
                  <a:pt x="4610976" y="622189"/>
                </a:cubicBezTo>
                <a:cubicBezTo>
                  <a:pt x="4396141" y="600087"/>
                  <a:pt x="4165597" y="584382"/>
                  <a:pt x="3863440" y="571269"/>
                </a:cubicBezTo>
                <a:cubicBezTo>
                  <a:pt x="3704508" y="564301"/>
                  <a:pt x="3541363" y="560433"/>
                  <a:pt x="3383571" y="556694"/>
                </a:cubicBezTo>
                <a:cubicBezTo>
                  <a:pt x="3221215" y="552846"/>
                  <a:pt x="3053353" y="548870"/>
                  <a:pt x="2889024" y="541505"/>
                </a:cubicBezTo>
                <a:cubicBezTo>
                  <a:pt x="2744703" y="535035"/>
                  <a:pt x="2599329" y="525511"/>
                  <a:pt x="2456939" y="513192"/>
                </a:cubicBezTo>
                <a:cubicBezTo>
                  <a:pt x="2438268" y="511577"/>
                  <a:pt x="2418150" y="509833"/>
                  <a:pt x="2397372" y="507735"/>
                </a:cubicBezTo>
                <a:cubicBezTo>
                  <a:pt x="2402353" y="504293"/>
                  <a:pt x="2407311" y="500848"/>
                  <a:pt x="2412336" y="497441"/>
                </a:cubicBezTo>
                <a:cubicBezTo>
                  <a:pt x="2428593" y="498926"/>
                  <a:pt x="2444324" y="500234"/>
                  <a:pt x="2459133" y="501463"/>
                </a:cubicBezTo>
                <a:cubicBezTo>
                  <a:pt x="2603761" y="513453"/>
                  <a:pt x="2750912" y="522834"/>
                  <a:pt x="2896483" y="529353"/>
                </a:cubicBezTo>
                <a:cubicBezTo>
                  <a:pt x="3058092" y="536591"/>
                  <a:pt x="3223190" y="540827"/>
                  <a:pt x="3382847" y="544923"/>
                </a:cubicBezTo>
                <a:cubicBezTo>
                  <a:pt x="3547023" y="549136"/>
                  <a:pt x="3716794" y="553493"/>
                  <a:pt x="3882221" y="561113"/>
                </a:cubicBezTo>
                <a:cubicBezTo>
                  <a:pt x="4186352" y="574992"/>
                  <a:pt x="4419485" y="591484"/>
                  <a:pt x="4638182" y="614591"/>
                </a:cubicBezTo>
                <a:cubicBezTo>
                  <a:pt x="4679538" y="618984"/>
                  <a:pt x="4723835" y="623747"/>
                  <a:pt x="4767430" y="628806"/>
                </a:cubicBezTo>
                <a:cubicBezTo>
                  <a:pt x="4903962" y="644680"/>
                  <a:pt x="5061622" y="665455"/>
                  <a:pt x="5205284" y="711333"/>
                </a:cubicBezTo>
                <a:cubicBezTo>
                  <a:pt x="5241595" y="722966"/>
                  <a:pt x="5271455" y="734642"/>
                  <a:pt x="5296533" y="747023"/>
                </a:cubicBezTo>
                <a:cubicBezTo>
                  <a:pt x="5388658" y="792495"/>
                  <a:pt x="5433898" y="856683"/>
                  <a:pt x="5431024" y="937803"/>
                </a:cubicBezTo>
                <a:cubicBezTo>
                  <a:pt x="5428128" y="1019591"/>
                  <a:pt x="5366279" y="1096964"/>
                  <a:pt x="5314918" y="1147472"/>
                </a:cubicBezTo>
                <a:cubicBezTo>
                  <a:pt x="5234487" y="1226563"/>
                  <a:pt x="5126652" y="1296676"/>
                  <a:pt x="5047910" y="1347871"/>
                </a:cubicBezTo>
                <a:cubicBezTo>
                  <a:pt x="5037576" y="1354584"/>
                  <a:pt x="5027703" y="1361013"/>
                  <a:pt x="5018357" y="1367143"/>
                </a:cubicBezTo>
                <a:cubicBezTo>
                  <a:pt x="4769668" y="1530358"/>
                  <a:pt x="4508100" y="1682577"/>
                  <a:pt x="4255155" y="1829781"/>
                </a:cubicBezTo>
                <a:cubicBezTo>
                  <a:pt x="4107829" y="1915506"/>
                  <a:pt x="3955522" y="2004150"/>
                  <a:pt x="3807910" y="2093722"/>
                </a:cubicBezTo>
                <a:cubicBezTo>
                  <a:pt x="3538094" y="2257505"/>
                  <a:pt x="3301450" y="2414134"/>
                  <a:pt x="3084420" y="2572563"/>
                </a:cubicBezTo>
                <a:cubicBezTo>
                  <a:pt x="2995915" y="2637175"/>
                  <a:pt x="2913991" y="2701942"/>
                  <a:pt x="2839944" y="2765809"/>
                </a:cubicBezTo>
                <a:cubicBezTo>
                  <a:pt x="2821975" y="2766292"/>
                  <a:pt x="2803985" y="2766774"/>
                  <a:pt x="2785972" y="2767191"/>
                </a:cubicBezTo>
                <a:cubicBezTo>
                  <a:pt x="2867018" y="2696874"/>
                  <a:pt x="2958420" y="2625174"/>
                  <a:pt x="3059914" y="2552334"/>
                </a:cubicBezTo>
                <a:cubicBezTo>
                  <a:pt x="3275407" y="2397745"/>
                  <a:pt x="3510164" y="2244495"/>
                  <a:pt x="3777633" y="2083796"/>
                </a:cubicBezTo>
                <a:cubicBezTo>
                  <a:pt x="3921976" y="1997110"/>
                  <a:pt x="4070882" y="1911235"/>
                  <a:pt x="4214896" y="1828190"/>
                </a:cubicBezTo>
                <a:cubicBezTo>
                  <a:pt x="4467446" y="1682549"/>
                  <a:pt x="4728596" y="1531951"/>
                  <a:pt x="4976912" y="1370250"/>
                </a:cubicBezTo>
                <a:cubicBezTo>
                  <a:pt x="4985907" y="1364378"/>
                  <a:pt x="4995430" y="1358242"/>
                  <a:pt x="5005324" y="1351853"/>
                </a:cubicBezTo>
                <a:cubicBezTo>
                  <a:pt x="5083672" y="1301260"/>
                  <a:pt x="5190958" y="1231969"/>
                  <a:pt x="5271499" y="1153931"/>
                </a:cubicBezTo>
                <a:cubicBezTo>
                  <a:pt x="5322795" y="1104220"/>
                  <a:pt x="5385148" y="1027867"/>
                  <a:pt x="5390940" y="946421"/>
                </a:cubicBezTo>
                <a:cubicBezTo>
                  <a:pt x="5396864" y="863339"/>
                  <a:pt x="5353817" y="798101"/>
                  <a:pt x="5262986" y="752525"/>
                </a:cubicBezTo>
                <a:close/>
                <a:moveTo>
                  <a:pt x="2307046" y="396439"/>
                </a:moveTo>
                <a:cubicBezTo>
                  <a:pt x="2316305" y="397474"/>
                  <a:pt x="2325607" y="398437"/>
                  <a:pt x="2334888" y="399341"/>
                </a:cubicBezTo>
                <a:cubicBezTo>
                  <a:pt x="2331794" y="402569"/>
                  <a:pt x="2328745" y="405829"/>
                  <a:pt x="2325717" y="409100"/>
                </a:cubicBezTo>
                <a:cubicBezTo>
                  <a:pt x="2316897" y="408141"/>
                  <a:pt x="2308099" y="407121"/>
                  <a:pt x="2299345" y="406026"/>
                </a:cubicBezTo>
                <a:cubicBezTo>
                  <a:pt x="2301890" y="402812"/>
                  <a:pt x="2304457" y="399607"/>
                  <a:pt x="2307046" y="396439"/>
                </a:cubicBezTo>
                <a:close/>
                <a:moveTo>
                  <a:pt x="2296559" y="405671"/>
                </a:moveTo>
                <a:cubicBezTo>
                  <a:pt x="2288068" y="404591"/>
                  <a:pt x="2279621" y="403442"/>
                  <a:pt x="2271262" y="402215"/>
                </a:cubicBezTo>
                <a:cubicBezTo>
                  <a:pt x="2273281" y="399076"/>
                  <a:pt x="2275321" y="395956"/>
                  <a:pt x="2277405" y="392865"/>
                </a:cubicBezTo>
                <a:cubicBezTo>
                  <a:pt x="2286269" y="394021"/>
                  <a:pt x="2295220" y="395098"/>
                  <a:pt x="2304194" y="396114"/>
                </a:cubicBezTo>
                <a:cubicBezTo>
                  <a:pt x="2301627" y="399273"/>
                  <a:pt x="2299082" y="402470"/>
                  <a:pt x="2296559" y="405671"/>
                </a:cubicBezTo>
                <a:close/>
                <a:moveTo>
                  <a:pt x="2337806" y="399629"/>
                </a:moveTo>
                <a:cubicBezTo>
                  <a:pt x="2347481" y="400559"/>
                  <a:pt x="2357113" y="401421"/>
                  <a:pt x="2366679" y="402228"/>
                </a:cubicBezTo>
                <a:cubicBezTo>
                  <a:pt x="2363102" y="405517"/>
                  <a:pt x="2359526" y="408830"/>
                  <a:pt x="2355994" y="412165"/>
                </a:cubicBezTo>
                <a:cubicBezTo>
                  <a:pt x="2346889" y="411309"/>
                  <a:pt x="2337718" y="410399"/>
                  <a:pt x="2328569" y="409416"/>
                </a:cubicBezTo>
                <a:cubicBezTo>
                  <a:pt x="2331641" y="406134"/>
                  <a:pt x="2334712" y="402867"/>
                  <a:pt x="2337806" y="399629"/>
                </a:cubicBezTo>
                <a:close/>
                <a:moveTo>
                  <a:pt x="2474162" y="409839"/>
                </a:moveTo>
                <a:cubicBezTo>
                  <a:pt x="2484101" y="410467"/>
                  <a:pt x="2494040" y="411072"/>
                  <a:pt x="2503979" y="411689"/>
                </a:cubicBezTo>
                <a:cubicBezTo>
                  <a:pt x="2498603" y="415112"/>
                  <a:pt x="2493272" y="418563"/>
                  <a:pt x="2487940" y="422025"/>
                </a:cubicBezTo>
                <a:cubicBezTo>
                  <a:pt x="2482609" y="421676"/>
                  <a:pt x="2477278" y="421338"/>
                  <a:pt x="2471946" y="420985"/>
                </a:cubicBezTo>
                <a:cubicBezTo>
                  <a:pt x="2466922" y="420651"/>
                  <a:pt x="2461788" y="420311"/>
                  <a:pt x="2456566" y="419962"/>
                </a:cubicBezTo>
                <a:cubicBezTo>
                  <a:pt x="2461525" y="416516"/>
                  <a:pt x="2466461" y="413071"/>
                  <a:pt x="2471442" y="409664"/>
                </a:cubicBezTo>
                <a:cubicBezTo>
                  <a:pt x="2472341" y="409723"/>
                  <a:pt x="2473263" y="409782"/>
                  <a:pt x="2474162" y="409839"/>
                </a:cubicBezTo>
                <a:close/>
                <a:moveTo>
                  <a:pt x="2962786" y="2913618"/>
                </a:moveTo>
                <a:cubicBezTo>
                  <a:pt x="2980908" y="2896395"/>
                  <a:pt x="2999052" y="2879545"/>
                  <a:pt x="3017153" y="2863090"/>
                </a:cubicBezTo>
                <a:cubicBezTo>
                  <a:pt x="3034046" y="2862498"/>
                  <a:pt x="3050984" y="2861884"/>
                  <a:pt x="3068009" y="2861313"/>
                </a:cubicBezTo>
                <a:cubicBezTo>
                  <a:pt x="3049492" y="2878098"/>
                  <a:pt x="3031348" y="2894881"/>
                  <a:pt x="3013598" y="2911687"/>
                </a:cubicBezTo>
                <a:cubicBezTo>
                  <a:pt x="2996683" y="2912346"/>
                  <a:pt x="2979745" y="2912982"/>
                  <a:pt x="2962786" y="2913618"/>
                </a:cubicBezTo>
                <a:close/>
                <a:moveTo>
                  <a:pt x="3011361" y="2913793"/>
                </a:moveTo>
                <a:cubicBezTo>
                  <a:pt x="2993589" y="2930643"/>
                  <a:pt x="2976191" y="2947493"/>
                  <a:pt x="2959209" y="2964321"/>
                </a:cubicBezTo>
                <a:cubicBezTo>
                  <a:pt x="2942425" y="2964957"/>
                  <a:pt x="2925641" y="2965594"/>
                  <a:pt x="2908814" y="2966164"/>
                </a:cubicBezTo>
                <a:cubicBezTo>
                  <a:pt x="2925970" y="2949051"/>
                  <a:pt x="2943259" y="2932223"/>
                  <a:pt x="2960570" y="2915724"/>
                </a:cubicBezTo>
                <a:cubicBezTo>
                  <a:pt x="2977529" y="2915088"/>
                  <a:pt x="2994467" y="2914452"/>
                  <a:pt x="3011361" y="2913793"/>
                </a:cubicBezTo>
                <a:close/>
                <a:moveTo>
                  <a:pt x="2385920" y="418942"/>
                </a:moveTo>
                <a:cubicBezTo>
                  <a:pt x="2395749" y="419750"/>
                  <a:pt x="2405446" y="420500"/>
                  <a:pt x="2414990" y="421204"/>
                </a:cubicBezTo>
                <a:cubicBezTo>
                  <a:pt x="2410580" y="424581"/>
                  <a:pt x="2406192" y="427966"/>
                  <a:pt x="2401826" y="431384"/>
                </a:cubicBezTo>
                <a:cubicBezTo>
                  <a:pt x="2392678" y="430645"/>
                  <a:pt x="2383419" y="429855"/>
                  <a:pt x="2374072" y="429006"/>
                </a:cubicBezTo>
                <a:cubicBezTo>
                  <a:pt x="2378000" y="425623"/>
                  <a:pt x="2381949" y="422279"/>
                  <a:pt x="2385920" y="418942"/>
                </a:cubicBezTo>
                <a:close/>
                <a:moveTo>
                  <a:pt x="2371176" y="428736"/>
                </a:moveTo>
                <a:cubicBezTo>
                  <a:pt x="2362356" y="427922"/>
                  <a:pt x="2353471" y="427053"/>
                  <a:pt x="2344563" y="426119"/>
                </a:cubicBezTo>
                <a:cubicBezTo>
                  <a:pt x="2347986" y="422795"/>
                  <a:pt x="2351452" y="419495"/>
                  <a:pt x="2354919" y="416215"/>
                </a:cubicBezTo>
                <a:cubicBezTo>
                  <a:pt x="2364331" y="417102"/>
                  <a:pt x="2373677" y="417924"/>
                  <a:pt x="2382936" y="418694"/>
                </a:cubicBezTo>
                <a:cubicBezTo>
                  <a:pt x="2379009" y="422025"/>
                  <a:pt x="2375082" y="425364"/>
                  <a:pt x="2371176" y="428736"/>
                </a:cubicBezTo>
                <a:close/>
                <a:moveTo>
                  <a:pt x="3080800" y="2759030"/>
                </a:moveTo>
                <a:cubicBezTo>
                  <a:pt x="3119809" y="2726339"/>
                  <a:pt x="3157634" y="2695909"/>
                  <a:pt x="3193177" y="2668176"/>
                </a:cubicBezTo>
                <a:cubicBezTo>
                  <a:pt x="3413651" y="2496124"/>
                  <a:pt x="3657447" y="2326309"/>
                  <a:pt x="3938453" y="2149030"/>
                </a:cubicBezTo>
                <a:cubicBezTo>
                  <a:pt x="4098439" y="2048140"/>
                  <a:pt x="4263756" y="1948647"/>
                  <a:pt x="4423632" y="1852429"/>
                </a:cubicBezTo>
                <a:cubicBezTo>
                  <a:pt x="4679012" y="1698725"/>
                  <a:pt x="4943081" y="1539788"/>
                  <a:pt x="5194183" y="1369971"/>
                </a:cubicBezTo>
                <a:cubicBezTo>
                  <a:pt x="5204560" y="1362948"/>
                  <a:pt x="5215772" y="1355475"/>
                  <a:pt x="5227619" y="1347564"/>
                </a:cubicBezTo>
                <a:cubicBezTo>
                  <a:pt x="5308753" y="1293438"/>
                  <a:pt x="5419835" y="1219308"/>
                  <a:pt x="5501429" y="1134646"/>
                </a:cubicBezTo>
                <a:cubicBezTo>
                  <a:pt x="5580062" y="1053032"/>
                  <a:pt x="5616438" y="975419"/>
                  <a:pt x="5609549" y="903965"/>
                </a:cubicBezTo>
                <a:cubicBezTo>
                  <a:pt x="5601738" y="823172"/>
                  <a:pt x="5544256" y="757460"/>
                  <a:pt x="5438725" y="708654"/>
                </a:cubicBezTo>
                <a:cubicBezTo>
                  <a:pt x="5411563" y="696096"/>
                  <a:pt x="5380035" y="684158"/>
                  <a:pt x="5342321" y="672153"/>
                </a:cubicBezTo>
                <a:cubicBezTo>
                  <a:pt x="5191550" y="624306"/>
                  <a:pt x="5033232" y="601618"/>
                  <a:pt x="4883997" y="582478"/>
                </a:cubicBezTo>
                <a:cubicBezTo>
                  <a:pt x="4844834" y="577462"/>
                  <a:pt x="4801897" y="572245"/>
                  <a:pt x="4748869" y="566058"/>
                </a:cubicBezTo>
                <a:cubicBezTo>
                  <a:pt x="4517820" y="539201"/>
                  <a:pt x="4266586" y="518929"/>
                  <a:pt x="3958221" y="502255"/>
                </a:cubicBezTo>
                <a:cubicBezTo>
                  <a:pt x="3761946" y="491574"/>
                  <a:pt x="3560889" y="484992"/>
                  <a:pt x="3366458" y="478628"/>
                </a:cubicBezTo>
                <a:cubicBezTo>
                  <a:pt x="3222269" y="473906"/>
                  <a:pt x="3073165" y="469027"/>
                  <a:pt x="2927089" y="462511"/>
                </a:cubicBezTo>
                <a:cubicBezTo>
                  <a:pt x="2787771" y="456295"/>
                  <a:pt x="2645271" y="448256"/>
                  <a:pt x="2502969" y="438631"/>
                </a:cubicBezTo>
                <a:cubicBezTo>
                  <a:pt x="2508586" y="435145"/>
                  <a:pt x="2514246" y="431692"/>
                  <a:pt x="2519907" y="428243"/>
                </a:cubicBezTo>
                <a:cubicBezTo>
                  <a:pt x="2659489" y="437188"/>
                  <a:pt x="2798719" y="444785"/>
                  <a:pt x="2934527" y="450839"/>
                </a:cubicBezTo>
                <a:cubicBezTo>
                  <a:pt x="3075293" y="457113"/>
                  <a:pt x="3218956" y="462041"/>
                  <a:pt x="3357879" y="466806"/>
                </a:cubicBezTo>
                <a:cubicBezTo>
                  <a:pt x="3561262" y="473783"/>
                  <a:pt x="3771556" y="480997"/>
                  <a:pt x="3976957" y="492579"/>
                </a:cubicBezTo>
                <a:cubicBezTo>
                  <a:pt x="4287341" y="509977"/>
                  <a:pt x="4541230" y="531062"/>
                  <a:pt x="4775943" y="558936"/>
                </a:cubicBezTo>
                <a:cubicBezTo>
                  <a:pt x="4828883" y="565244"/>
                  <a:pt x="4872281" y="570635"/>
                  <a:pt x="4912475" y="575900"/>
                </a:cubicBezTo>
                <a:cubicBezTo>
                  <a:pt x="5063114" y="595646"/>
                  <a:pt x="5222924" y="618960"/>
                  <a:pt x="5375033" y="667166"/>
                </a:cubicBezTo>
                <a:cubicBezTo>
                  <a:pt x="5412879" y="679187"/>
                  <a:pt x="5444649" y="691118"/>
                  <a:pt x="5472161" y="703641"/>
                </a:cubicBezTo>
                <a:cubicBezTo>
                  <a:pt x="5579579" y="752532"/>
                  <a:pt x="5639124" y="817248"/>
                  <a:pt x="5649151" y="895992"/>
                </a:cubicBezTo>
                <a:cubicBezTo>
                  <a:pt x="5658233" y="967337"/>
                  <a:pt x="5622998" y="1045372"/>
                  <a:pt x="5544410" y="1127937"/>
                </a:cubicBezTo>
                <a:cubicBezTo>
                  <a:pt x="5462881" y="1213614"/>
                  <a:pt x="5351185" y="1288600"/>
                  <a:pt x="5269634" y="1343354"/>
                </a:cubicBezTo>
                <a:cubicBezTo>
                  <a:pt x="5257436" y="1351537"/>
                  <a:pt x="5245939" y="1359266"/>
                  <a:pt x="5235320" y="1366498"/>
                </a:cubicBezTo>
                <a:cubicBezTo>
                  <a:pt x="4983604" y="1537971"/>
                  <a:pt x="4718789" y="1698591"/>
                  <a:pt x="4462685" y="1853928"/>
                </a:cubicBezTo>
                <a:cubicBezTo>
                  <a:pt x="4299803" y="1952725"/>
                  <a:pt x="4131370" y="2054886"/>
                  <a:pt x="3968401" y="2158589"/>
                </a:cubicBezTo>
                <a:cubicBezTo>
                  <a:pt x="3684038" y="2339583"/>
                  <a:pt x="3438333" y="2512798"/>
                  <a:pt x="3217245" y="2688098"/>
                </a:cubicBezTo>
                <a:cubicBezTo>
                  <a:pt x="3189886" y="2709796"/>
                  <a:pt x="3161166" y="2733119"/>
                  <a:pt x="3131613" y="2757867"/>
                </a:cubicBezTo>
                <a:cubicBezTo>
                  <a:pt x="3114697" y="2758218"/>
                  <a:pt x="3097760" y="2758591"/>
                  <a:pt x="3080800" y="2759030"/>
                </a:cubicBezTo>
                <a:close/>
                <a:moveTo>
                  <a:pt x="3129507" y="2759622"/>
                </a:moveTo>
                <a:cubicBezTo>
                  <a:pt x="3110463" y="2775572"/>
                  <a:pt x="3091090" y="2792115"/>
                  <a:pt x="3071498" y="2809184"/>
                </a:cubicBezTo>
                <a:cubicBezTo>
                  <a:pt x="3054407" y="2809711"/>
                  <a:pt x="3037359" y="2810237"/>
                  <a:pt x="3020356" y="2810786"/>
                </a:cubicBezTo>
                <a:cubicBezTo>
                  <a:pt x="3039970" y="2793607"/>
                  <a:pt x="3059475" y="2776932"/>
                  <a:pt x="3078672" y="2760807"/>
                </a:cubicBezTo>
                <a:cubicBezTo>
                  <a:pt x="3095632" y="2760390"/>
                  <a:pt x="3112569" y="2759973"/>
                  <a:pt x="3129507" y="2759622"/>
                </a:cubicBezTo>
                <a:close/>
                <a:moveTo>
                  <a:pt x="5522118" y="920951"/>
                </a:moveTo>
                <a:cubicBezTo>
                  <a:pt x="5519442" y="839155"/>
                  <a:pt x="5467751" y="773629"/>
                  <a:pt x="5368429" y="726202"/>
                </a:cubicBezTo>
                <a:cubicBezTo>
                  <a:pt x="5342277" y="713705"/>
                  <a:pt x="5311495" y="701864"/>
                  <a:pt x="5274351" y="690005"/>
                </a:cubicBezTo>
                <a:cubicBezTo>
                  <a:pt x="5126981" y="643096"/>
                  <a:pt x="4965613" y="620925"/>
                  <a:pt x="4825922" y="603830"/>
                </a:cubicBezTo>
                <a:cubicBezTo>
                  <a:pt x="4778685" y="598057"/>
                  <a:pt x="4732589" y="592849"/>
                  <a:pt x="4693712" y="588511"/>
                </a:cubicBezTo>
                <a:cubicBezTo>
                  <a:pt x="4470232" y="563689"/>
                  <a:pt x="4224483" y="545053"/>
                  <a:pt x="3920308" y="529864"/>
                </a:cubicBezTo>
                <a:cubicBezTo>
                  <a:pt x="3740467" y="520809"/>
                  <a:pt x="3556062" y="515397"/>
                  <a:pt x="3377757" y="510162"/>
                </a:cubicBezTo>
                <a:cubicBezTo>
                  <a:pt x="3224836" y="505673"/>
                  <a:pt x="3066715" y="501030"/>
                  <a:pt x="2911863" y="494111"/>
                </a:cubicBezTo>
                <a:cubicBezTo>
                  <a:pt x="2763988" y="487500"/>
                  <a:pt x="2613458" y="478408"/>
                  <a:pt x="2464443" y="467092"/>
                </a:cubicBezTo>
                <a:cubicBezTo>
                  <a:pt x="2462556" y="466949"/>
                  <a:pt x="2460625" y="466802"/>
                  <a:pt x="2458717" y="466655"/>
                </a:cubicBezTo>
                <a:cubicBezTo>
                  <a:pt x="2464114" y="463158"/>
                  <a:pt x="2469533" y="459702"/>
                  <a:pt x="2474974" y="456242"/>
                </a:cubicBezTo>
                <a:cubicBezTo>
                  <a:pt x="2623463" y="466953"/>
                  <a:pt x="2772896" y="475705"/>
                  <a:pt x="2919301" y="482243"/>
                </a:cubicBezTo>
                <a:cubicBezTo>
                  <a:pt x="3070072" y="488977"/>
                  <a:pt x="3224002" y="493762"/>
                  <a:pt x="3372864" y="498389"/>
                </a:cubicBezTo>
                <a:cubicBezTo>
                  <a:pt x="3558936" y="504174"/>
                  <a:pt x="3751327" y="510155"/>
                  <a:pt x="3939067" y="519993"/>
                </a:cubicBezTo>
                <a:cubicBezTo>
                  <a:pt x="4245238" y="535924"/>
                  <a:pt x="4493642" y="555371"/>
                  <a:pt x="4720829" y="581199"/>
                </a:cubicBezTo>
                <a:cubicBezTo>
                  <a:pt x="4757228" y="585352"/>
                  <a:pt x="4805298" y="590909"/>
                  <a:pt x="4854466" y="597061"/>
                </a:cubicBezTo>
                <a:cubicBezTo>
                  <a:pt x="5001968" y="615548"/>
                  <a:pt x="5158399" y="637558"/>
                  <a:pt x="5307151" y="684832"/>
                </a:cubicBezTo>
                <a:cubicBezTo>
                  <a:pt x="5344405" y="696710"/>
                  <a:pt x="5375406" y="708540"/>
                  <a:pt x="5401909" y="720991"/>
                </a:cubicBezTo>
                <a:cubicBezTo>
                  <a:pt x="5502877" y="768440"/>
                  <a:pt x="5556718" y="832944"/>
                  <a:pt x="5561896" y="912711"/>
                </a:cubicBezTo>
                <a:cubicBezTo>
                  <a:pt x="5566327" y="980838"/>
                  <a:pt x="5528547" y="1057962"/>
                  <a:pt x="5452613" y="1135747"/>
                </a:cubicBezTo>
                <a:cubicBezTo>
                  <a:pt x="5371589" y="1218777"/>
                  <a:pt x="5261472" y="1291779"/>
                  <a:pt x="5181085" y="1345087"/>
                </a:cubicBezTo>
                <a:cubicBezTo>
                  <a:pt x="5169588" y="1352706"/>
                  <a:pt x="5158684" y="1359938"/>
                  <a:pt x="5148526" y="1366752"/>
                </a:cubicBezTo>
                <a:cubicBezTo>
                  <a:pt x="4898192" y="1534827"/>
                  <a:pt x="4634869" y="1692044"/>
                  <a:pt x="4380213" y="1844081"/>
                </a:cubicBezTo>
                <a:cubicBezTo>
                  <a:pt x="4223386" y="1937714"/>
                  <a:pt x="4061207" y="2034535"/>
                  <a:pt x="3904205" y="2132639"/>
                </a:cubicBezTo>
                <a:cubicBezTo>
                  <a:pt x="3626182" y="2306410"/>
                  <a:pt x="3384097" y="2472999"/>
                  <a:pt x="3164128" y="2641893"/>
                </a:cubicBezTo>
                <a:cubicBezTo>
                  <a:pt x="3117988" y="2677304"/>
                  <a:pt x="3067943" y="2717234"/>
                  <a:pt x="3016473" y="2760719"/>
                </a:cubicBezTo>
                <a:cubicBezTo>
                  <a:pt x="2998965" y="2761224"/>
                  <a:pt x="2981566" y="2761728"/>
                  <a:pt x="2964212" y="2762233"/>
                </a:cubicBezTo>
                <a:cubicBezTo>
                  <a:pt x="3025534" y="2710235"/>
                  <a:pt x="3085451" y="2662933"/>
                  <a:pt x="3139862" y="2621839"/>
                </a:cubicBezTo>
                <a:cubicBezTo>
                  <a:pt x="3358954" y="2456391"/>
                  <a:pt x="3599152" y="2293180"/>
                  <a:pt x="3874125" y="2122937"/>
                </a:cubicBezTo>
                <a:cubicBezTo>
                  <a:pt x="4028033" y="2027679"/>
                  <a:pt x="4186966" y="1933574"/>
                  <a:pt x="4340655" y="1842565"/>
                </a:cubicBezTo>
                <a:cubicBezTo>
                  <a:pt x="4594719" y="1692125"/>
                  <a:pt x="4857449" y="1536563"/>
                  <a:pt x="5107279" y="1370081"/>
                </a:cubicBezTo>
                <a:cubicBezTo>
                  <a:pt x="5117174" y="1363485"/>
                  <a:pt x="5127749" y="1356515"/>
                  <a:pt x="5138872" y="1349192"/>
                </a:cubicBezTo>
                <a:cubicBezTo>
                  <a:pt x="5218843" y="1296507"/>
                  <a:pt x="5328367" y="1224354"/>
                  <a:pt x="5409457" y="1142360"/>
                </a:cubicBezTo>
                <a:cubicBezTo>
                  <a:pt x="5485369" y="1065601"/>
                  <a:pt x="5524334" y="989040"/>
                  <a:pt x="5522118" y="920951"/>
                </a:cubicBezTo>
                <a:close/>
                <a:moveTo>
                  <a:pt x="2469160" y="440382"/>
                </a:moveTo>
                <a:cubicBezTo>
                  <a:pt x="2477497" y="440961"/>
                  <a:pt x="2485856" y="441514"/>
                  <a:pt x="2494193" y="442080"/>
                </a:cubicBezTo>
                <a:cubicBezTo>
                  <a:pt x="2488665" y="445533"/>
                  <a:pt x="2483136" y="448989"/>
                  <a:pt x="2477629" y="452480"/>
                </a:cubicBezTo>
                <a:cubicBezTo>
                  <a:pt x="2474074" y="452223"/>
                  <a:pt x="2470498" y="451979"/>
                  <a:pt x="2466944" y="451720"/>
                </a:cubicBezTo>
                <a:cubicBezTo>
                  <a:pt x="2460932" y="451284"/>
                  <a:pt x="2454789" y="450836"/>
                  <a:pt x="2448514" y="450376"/>
                </a:cubicBezTo>
                <a:cubicBezTo>
                  <a:pt x="2453626" y="446902"/>
                  <a:pt x="2458760" y="443451"/>
                  <a:pt x="2463916" y="440016"/>
                </a:cubicBezTo>
                <a:cubicBezTo>
                  <a:pt x="2465671" y="440138"/>
                  <a:pt x="2467427" y="440261"/>
                  <a:pt x="2469160" y="440382"/>
                </a:cubicBezTo>
                <a:close/>
                <a:moveTo>
                  <a:pt x="2466659" y="455652"/>
                </a:moveTo>
                <a:cubicBezTo>
                  <a:pt x="2468458" y="455784"/>
                  <a:pt x="2470279" y="455907"/>
                  <a:pt x="2472078" y="456036"/>
                </a:cubicBezTo>
                <a:cubicBezTo>
                  <a:pt x="2466659" y="459492"/>
                  <a:pt x="2461240" y="462943"/>
                  <a:pt x="2455864" y="466438"/>
                </a:cubicBezTo>
                <a:cubicBezTo>
                  <a:pt x="2446935" y="465758"/>
                  <a:pt x="2437698" y="465045"/>
                  <a:pt x="2428264" y="464285"/>
                </a:cubicBezTo>
                <a:cubicBezTo>
                  <a:pt x="2433244" y="460815"/>
                  <a:pt x="2438268" y="457372"/>
                  <a:pt x="2443293" y="453941"/>
                </a:cubicBezTo>
                <a:cubicBezTo>
                  <a:pt x="2451279" y="454533"/>
                  <a:pt x="2459089" y="455101"/>
                  <a:pt x="2466659" y="455652"/>
                </a:cubicBezTo>
                <a:close/>
                <a:moveTo>
                  <a:pt x="3166519" y="2645008"/>
                </a:moveTo>
                <a:cubicBezTo>
                  <a:pt x="3386401" y="2476202"/>
                  <a:pt x="3628376" y="2309679"/>
                  <a:pt x="3906289" y="2135980"/>
                </a:cubicBezTo>
                <a:cubicBezTo>
                  <a:pt x="4063269" y="2037898"/>
                  <a:pt x="4225405" y="1941088"/>
                  <a:pt x="4382231" y="1847464"/>
                </a:cubicBezTo>
                <a:cubicBezTo>
                  <a:pt x="4636931" y="1695399"/>
                  <a:pt x="4900298" y="1538158"/>
                  <a:pt x="5150720" y="1370024"/>
                </a:cubicBezTo>
                <a:cubicBezTo>
                  <a:pt x="5160878" y="1363211"/>
                  <a:pt x="5171782" y="1355986"/>
                  <a:pt x="5183257" y="1348369"/>
                </a:cubicBezTo>
                <a:cubicBezTo>
                  <a:pt x="5263798" y="1294965"/>
                  <a:pt x="5374112" y="1221826"/>
                  <a:pt x="5455443" y="1138498"/>
                </a:cubicBezTo>
                <a:cubicBezTo>
                  <a:pt x="5490986" y="1102083"/>
                  <a:pt x="5518432" y="1065704"/>
                  <a:pt x="5537037" y="1030374"/>
                </a:cubicBezTo>
                <a:cubicBezTo>
                  <a:pt x="5558561" y="989461"/>
                  <a:pt x="5568258" y="949785"/>
                  <a:pt x="5565823" y="912454"/>
                </a:cubicBezTo>
                <a:cubicBezTo>
                  <a:pt x="5560535" y="831147"/>
                  <a:pt x="5505949" y="765531"/>
                  <a:pt x="5403577" y="717424"/>
                </a:cubicBezTo>
                <a:cubicBezTo>
                  <a:pt x="5376920" y="704896"/>
                  <a:pt x="5345766" y="693009"/>
                  <a:pt x="5308336" y="681076"/>
                </a:cubicBezTo>
                <a:cubicBezTo>
                  <a:pt x="5159277" y="633697"/>
                  <a:pt x="5002625" y="611658"/>
                  <a:pt x="4854948" y="593147"/>
                </a:cubicBezTo>
                <a:cubicBezTo>
                  <a:pt x="4805759" y="586991"/>
                  <a:pt x="4757667" y="581434"/>
                  <a:pt x="4721290" y="577280"/>
                </a:cubicBezTo>
                <a:cubicBezTo>
                  <a:pt x="4494015" y="551442"/>
                  <a:pt x="4245524" y="531988"/>
                  <a:pt x="3939264" y="516055"/>
                </a:cubicBezTo>
                <a:cubicBezTo>
                  <a:pt x="3751503" y="506215"/>
                  <a:pt x="3559068" y="500234"/>
                  <a:pt x="3372974" y="494448"/>
                </a:cubicBezTo>
                <a:cubicBezTo>
                  <a:pt x="3224134" y="489821"/>
                  <a:pt x="3070225" y="485036"/>
                  <a:pt x="2919476" y="478305"/>
                </a:cubicBezTo>
                <a:cubicBezTo>
                  <a:pt x="2774826" y="471844"/>
                  <a:pt x="2627237" y="463217"/>
                  <a:pt x="2480525" y="452681"/>
                </a:cubicBezTo>
                <a:cubicBezTo>
                  <a:pt x="2486032" y="449189"/>
                  <a:pt x="2491582" y="445733"/>
                  <a:pt x="2497133" y="442278"/>
                </a:cubicBezTo>
                <a:cubicBezTo>
                  <a:pt x="2641300" y="452072"/>
                  <a:pt x="2785752" y="460240"/>
                  <a:pt x="2926914" y="466539"/>
                </a:cubicBezTo>
                <a:cubicBezTo>
                  <a:pt x="3073012" y="473057"/>
                  <a:pt x="3222115" y="477939"/>
                  <a:pt x="3366304" y="482660"/>
                </a:cubicBezTo>
                <a:cubicBezTo>
                  <a:pt x="3560735" y="489023"/>
                  <a:pt x="3761771" y="495605"/>
                  <a:pt x="3958001" y="506283"/>
                </a:cubicBezTo>
                <a:cubicBezTo>
                  <a:pt x="4266279" y="522951"/>
                  <a:pt x="4517425" y="543216"/>
                  <a:pt x="4748386" y="570064"/>
                </a:cubicBezTo>
                <a:cubicBezTo>
                  <a:pt x="4801415" y="576251"/>
                  <a:pt x="4844329" y="581464"/>
                  <a:pt x="4883470" y="586478"/>
                </a:cubicBezTo>
                <a:cubicBezTo>
                  <a:pt x="5032530" y="605594"/>
                  <a:pt x="5190651" y="628253"/>
                  <a:pt x="5341092" y="675994"/>
                </a:cubicBezTo>
                <a:cubicBezTo>
                  <a:pt x="5378654" y="687947"/>
                  <a:pt x="5410028" y="699828"/>
                  <a:pt x="5437035" y="712314"/>
                </a:cubicBezTo>
                <a:cubicBezTo>
                  <a:pt x="5541184" y="760474"/>
                  <a:pt x="5597855" y="825085"/>
                  <a:pt x="5605534" y="904347"/>
                </a:cubicBezTo>
                <a:cubicBezTo>
                  <a:pt x="5612313" y="974575"/>
                  <a:pt x="5576310" y="1051114"/>
                  <a:pt x="5498511" y="1131837"/>
                </a:cubicBezTo>
                <a:cubicBezTo>
                  <a:pt x="5417245" y="1216188"/>
                  <a:pt x="5306340" y="1290176"/>
                  <a:pt x="5225381" y="1344200"/>
                </a:cubicBezTo>
                <a:cubicBezTo>
                  <a:pt x="5213512" y="1352114"/>
                  <a:pt x="5202322" y="1359591"/>
                  <a:pt x="5191923" y="1366621"/>
                </a:cubicBezTo>
                <a:cubicBezTo>
                  <a:pt x="4940909" y="1536379"/>
                  <a:pt x="4676884" y="1695287"/>
                  <a:pt x="4421548" y="1848965"/>
                </a:cubicBezTo>
                <a:cubicBezTo>
                  <a:pt x="4261650" y="1945193"/>
                  <a:pt x="4096310" y="2044697"/>
                  <a:pt x="3936303" y="2145610"/>
                </a:cubicBezTo>
                <a:cubicBezTo>
                  <a:pt x="3655165" y="2322952"/>
                  <a:pt x="3411281" y="2492855"/>
                  <a:pt x="3190675" y="2664995"/>
                </a:cubicBezTo>
                <a:cubicBezTo>
                  <a:pt x="3153948" y="2693649"/>
                  <a:pt x="3114741" y="2725220"/>
                  <a:pt x="3074328" y="2759183"/>
                </a:cubicBezTo>
                <a:cubicBezTo>
                  <a:pt x="3057127" y="2759622"/>
                  <a:pt x="3039926" y="2760083"/>
                  <a:pt x="3022769" y="2760543"/>
                </a:cubicBezTo>
                <a:cubicBezTo>
                  <a:pt x="3072880" y="2718331"/>
                  <a:pt x="3121565" y="2679541"/>
                  <a:pt x="3166519" y="2645008"/>
                </a:cubicBezTo>
                <a:close/>
                <a:moveTo>
                  <a:pt x="2500029" y="438431"/>
                </a:moveTo>
                <a:cubicBezTo>
                  <a:pt x="2489827" y="437740"/>
                  <a:pt x="2479625" y="437062"/>
                  <a:pt x="2469445" y="436354"/>
                </a:cubicBezTo>
                <a:cubicBezTo>
                  <a:pt x="2469423" y="436354"/>
                  <a:pt x="2469423" y="436354"/>
                  <a:pt x="2469423" y="436352"/>
                </a:cubicBezTo>
                <a:cubicBezTo>
                  <a:pt x="2474667" y="432879"/>
                  <a:pt x="2479910" y="429423"/>
                  <a:pt x="2485176" y="425987"/>
                </a:cubicBezTo>
                <a:cubicBezTo>
                  <a:pt x="2495751" y="426681"/>
                  <a:pt x="2506326" y="427367"/>
                  <a:pt x="2516901" y="428047"/>
                </a:cubicBezTo>
                <a:cubicBezTo>
                  <a:pt x="2511262" y="431494"/>
                  <a:pt x="2505624" y="434950"/>
                  <a:pt x="2500029" y="438431"/>
                </a:cubicBezTo>
                <a:close/>
                <a:moveTo>
                  <a:pt x="2466439" y="436145"/>
                </a:moveTo>
                <a:cubicBezTo>
                  <a:pt x="2456830" y="435478"/>
                  <a:pt x="2446891" y="434783"/>
                  <a:pt x="2436645" y="434041"/>
                </a:cubicBezTo>
                <a:cubicBezTo>
                  <a:pt x="2441472" y="430592"/>
                  <a:pt x="2446298" y="427148"/>
                  <a:pt x="2451147" y="423741"/>
                </a:cubicBezTo>
                <a:cubicBezTo>
                  <a:pt x="2458146" y="424212"/>
                  <a:pt x="2464991" y="424669"/>
                  <a:pt x="2471661" y="425110"/>
                </a:cubicBezTo>
                <a:cubicBezTo>
                  <a:pt x="2475150" y="425340"/>
                  <a:pt x="2478638" y="425559"/>
                  <a:pt x="2482126" y="425790"/>
                </a:cubicBezTo>
                <a:cubicBezTo>
                  <a:pt x="2476883" y="429221"/>
                  <a:pt x="2471661" y="432677"/>
                  <a:pt x="2466439" y="436145"/>
                </a:cubicBezTo>
                <a:close/>
                <a:moveTo>
                  <a:pt x="2433639" y="433824"/>
                </a:moveTo>
                <a:cubicBezTo>
                  <a:pt x="2424227" y="433137"/>
                  <a:pt x="2414595" y="432409"/>
                  <a:pt x="2404810" y="431624"/>
                </a:cubicBezTo>
                <a:cubicBezTo>
                  <a:pt x="2409198" y="428203"/>
                  <a:pt x="2413586" y="424802"/>
                  <a:pt x="2417996" y="421424"/>
                </a:cubicBezTo>
                <a:cubicBezTo>
                  <a:pt x="2428264" y="422174"/>
                  <a:pt x="2438312" y="422870"/>
                  <a:pt x="2448076" y="423532"/>
                </a:cubicBezTo>
                <a:cubicBezTo>
                  <a:pt x="2443249" y="426937"/>
                  <a:pt x="2438444" y="430382"/>
                  <a:pt x="2433639" y="433824"/>
                </a:cubicBezTo>
                <a:close/>
                <a:moveTo>
                  <a:pt x="2397175" y="435055"/>
                </a:moveTo>
                <a:cubicBezTo>
                  <a:pt x="2392919" y="438416"/>
                  <a:pt x="2388640" y="441788"/>
                  <a:pt x="2384428" y="445193"/>
                </a:cubicBezTo>
                <a:cubicBezTo>
                  <a:pt x="2375828" y="444412"/>
                  <a:pt x="2367161" y="443572"/>
                  <a:pt x="2358473" y="442675"/>
                </a:cubicBezTo>
                <a:cubicBezTo>
                  <a:pt x="2362247" y="439313"/>
                  <a:pt x="2366064" y="435990"/>
                  <a:pt x="2369882" y="432670"/>
                </a:cubicBezTo>
                <a:cubicBezTo>
                  <a:pt x="2379053" y="433521"/>
                  <a:pt x="2388180" y="434316"/>
                  <a:pt x="2397175" y="435055"/>
                </a:cubicBezTo>
                <a:close/>
                <a:moveTo>
                  <a:pt x="2400115" y="435294"/>
                </a:moveTo>
                <a:cubicBezTo>
                  <a:pt x="2409747" y="436077"/>
                  <a:pt x="2419225" y="436806"/>
                  <a:pt x="2428505" y="437492"/>
                </a:cubicBezTo>
                <a:cubicBezTo>
                  <a:pt x="2423810" y="440889"/>
                  <a:pt x="2419137" y="444325"/>
                  <a:pt x="2414464" y="447760"/>
                </a:cubicBezTo>
                <a:cubicBezTo>
                  <a:pt x="2405556" y="447043"/>
                  <a:pt x="2396495" y="446275"/>
                  <a:pt x="2387324" y="445452"/>
                </a:cubicBezTo>
                <a:cubicBezTo>
                  <a:pt x="2391581" y="442047"/>
                  <a:pt x="2395837" y="438657"/>
                  <a:pt x="2400115" y="435294"/>
                </a:cubicBezTo>
                <a:close/>
                <a:moveTo>
                  <a:pt x="2431511" y="437714"/>
                </a:moveTo>
                <a:cubicBezTo>
                  <a:pt x="2441581" y="438453"/>
                  <a:pt x="2451432" y="439147"/>
                  <a:pt x="2460932" y="439809"/>
                </a:cubicBezTo>
                <a:cubicBezTo>
                  <a:pt x="2455798" y="443239"/>
                  <a:pt x="2450686" y="446692"/>
                  <a:pt x="2445597" y="450158"/>
                </a:cubicBezTo>
                <a:cubicBezTo>
                  <a:pt x="2436426" y="449478"/>
                  <a:pt x="2427013" y="448763"/>
                  <a:pt x="2417404" y="447995"/>
                </a:cubicBezTo>
                <a:cubicBezTo>
                  <a:pt x="2422077" y="444553"/>
                  <a:pt x="2426772" y="441117"/>
                  <a:pt x="2431511" y="437714"/>
                </a:cubicBezTo>
                <a:close/>
                <a:moveTo>
                  <a:pt x="2440375" y="453721"/>
                </a:moveTo>
                <a:cubicBezTo>
                  <a:pt x="2435372" y="457146"/>
                  <a:pt x="2430370" y="460589"/>
                  <a:pt x="2425412" y="464053"/>
                </a:cubicBezTo>
                <a:cubicBezTo>
                  <a:pt x="2416702" y="463349"/>
                  <a:pt x="2407838" y="462600"/>
                  <a:pt x="2398821" y="461795"/>
                </a:cubicBezTo>
                <a:cubicBezTo>
                  <a:pt x="2403384" y="458366"/>
                  <a:pt x="2407948" y="454946"/>
                  <a:pt x="2412533" y="451558"/>
                </a:cubicBezTo>
                <a:cubicBezTo>
                  <a:pt x="2422011" y="452328"/>
                  <a:pt x="2431314" y="453043"/>
                  <a:pt x="2440375" y="453721"/>
                </a:cubicBezTo>
                <a:close/>
                <a:moveTo>
                  <a:pt x="2420475" y="467508"/>
                </a:moveTo>
                <a:cubicBezTo>
                  <a:pt x="2415605" y="470920"/>
                  <a:pt x="2410734" y="474341"/>
                  <a:pt x="2405885" y="477792"/>
                </a:cubicBezTo>
                <a:cubicBezTo>
                  <a:pt x="2397680" y="477050"/>
                  <a:pt x="2389365" y="476267"/>
                  <a:pt x="2380961" y="475418"/>
                </a:cubicBezTo>
                <a:cubicBezTo>
                  <a:pt x="2385371" y="472008"/>
                  <a:pt x="2389803" y="468614"/>
                  <a:pt x="2394257" y="465244"/>
                </a:cubicBezTo>
                <a:cubicBezTo>
                  <a:pt x="2403121" y="466049"/>
                  <a:pt x="2411875" y="466802"/>
                  <a:pt x="2420475" y="467508"/>
                </a:cubicBezTo>
                <a:close/>
                <a:moveTo>
                  <a:pt x="2423327" y="467741"/>
                </a:moveTo>
                <a:cubicBezTo>
                  <a:pt x="2432630" y="468500"/>
                  <a:pt x="2441757" y="469211"/>
                  <a:pt x="2450599" y="469889"/>
                </a:cubicBezTo>
                <a:cubicBezTo>
                  <a:pt x="2445311" y="473336"/>
                  <a:pt x="2440046" y="476789"/>
                  <a:pt x="2434780" y="480273"/>
                </a:cubicBezTo>
                <a:cubicBezTo>
                  <a:pt x="2426267" y="479573"/>
                  <a:pt x="2417535" y="478836"/>
                  <a:pt x="2408672" y="478044"/>
                </a:cubicBezTo>
                <a:cubicBezTo>
                  <a:pt x="2413520" y="474584"/>
                  <a:pt x="2418435" y="471161"/>
                  <a:pt x="2423327" y="467741"/>
                </a:cubicBezTo>
                <a:close/>
                <a:moveTo>
                  <a:pt x="2453429" y="470104"/>
                </a:moveTo>
                <a:cubicBezTo>
                  <a:pt x="2457049" y="470380"/>
                  <a:pt x="2460625" y="470652"/>
                  <a:pt x="2464158" y="470920"/>
                </a:cubicBezTo>
                <a:cubicBezTo>
                  <a:pt x="2613217" y="482241"/>
                  <a:pt x="2763791" y="491335"/>
                  <a:pt x="2911688" y="497946"/>
                </a:cubicBezTo>
                <a:cubicBezTo>
                  <a:pt x="3066583" y="504866"/>
                  <a:pt x="3224704" y="509510"/>
                  <a:pt x="3377647" y="513999"/>
                </a:cubicBezTo>
                <a:cubicBezTo>
                  <a:pt x="3555931" y="519232"/>
                  <a:pt x="3740314" y="524644"/>
                  <a:pt x="3920111" y="533695"/>
                </a:cubicBezTo>
                <a:cubicBezTo>
                  <a:pt x="4224198" y="548881"/>
                  <a:pt x="4469881" y="567513"/>
                  <a:pt x="4693295" y="592327"/>
                </a:cubicBezTo>
                <a:cubicBezTo>
                  <a:pt x="4732151" y="596660"/>
                  <a:pt x="4778246" y="601871"/>
                  <a:pt x="4825461" y="607639"/>
                </a:cubicBezTo>
                <a:cubicBezTo>
                  <a:pt x="4964977" y="624714"/>
                  <a:pt x="5126147" y="646852"/>
                  <a:pt x="5273188" y="693661"/>
                </a:cubicBezTo>
                <a:cubicBezTo>
                  <a:pt x="5310157" y="705466"/>
                  <a:pt x="5340763" y="717244"/>
                  <a:pt x="5366784" y="729664"/>
                </a:cubicBezTo>
                <a:cubicBezTo>
                  <a:pt x="5464680" y="776424"/>
                  <a:pt x="5515668" y="840822"/>
                  <a:pt x="5518279" y="921070"/>
                </a:cubicBezTo>
                <a:cubicBezTo>
                  <a:pt x="5521021" y="1005727"/>
                  <a:pt x="5459129" y="1086661"/>
                  <a:pt x="5406715" y="1139650"/>
                </a:cubicBezTo>
                <a:cubicBezTo>
                  <a:pt x="5325910" y="1221357"/>
                  <a:pt x="5216583" y="1293383"/>
                  <a:pt x="5136744" y="1345975"/>
                </a:cubicBezTo>
                <a:cubicBezTo>
                  <a:pt x="5125621" y="1353303"/>
                  <a:pt x="5115045" y="1360280"/>
                  <a:pt x="5105150" y="1366877"/>
                </a:cubicBezTo>
                <a:cubicBezTo>
                  <a:pt x="4855409" y="1533302"/>
                  <a:pt x="4592723" y="1688839"/>
                  <a:pt x="4338702" y="1839254"/>
                </a:cubicBezTo>
                <a:cubicBezTo>
                  <a:pt x="4184991" y="1930270"/>
                  <a:pt x="4026037" y="2024388"/>
                  <a:pt x="3872106" y="2119664"/>
                </a:cubicBezTo>
                <a:cubicBezTo>
                  <a:pt x="3597024" y="2289977"/>
                  <a:pt x="3356738" y="2453253"/>
                  <a:pt x="3137559" y="2618768"/>
                </a:cubicBezTo>
                <a:cubicBezTo>
                  <a:pt x="3082007" y="2660717"/>
                  <a:pt x="3020729" y="2709138"/>
                  <a:pt x="2958069" y="2762408"/>
                </a:cubicBezTo>
                <a:cubicBezTo>
                  <a:pt x="2952452" y="2762584"/>
                  <a:pt x="2946835" y="2762737"/>
                  <a:pt x="2941241" y="2762913"/>
                </a:cubicBezTo>
                <a:cubicBezTo>
                  <a:pt x="2929261" y="2763264"/>
                  <a:pt x="2917260" y="2763615"/>
                  <a:pt x="2905237" y="2763966"/>
                </a:cubicBezTo>
                <a:cubicBezTo>
                  <a:pt x="2977792" y="2702030"/>
                  <a:pt x="3049338" y="2646105"/>
                  <a:pt x="3113227" y="2598671"/>
                </a:cubicBezTo>
                <a:cubicBezTo>
                  <a:pt x="3331332" y="2436711"/>
                  <a:pt x="3569709" y="2276813"/>
                  <a:pt x="3841961" y="2109885"/>
                </a:cubicBezTo>
                <a:cubicBezTo>
                  <a:pt x="3992732" y="2017474"/>
                  <a:pt x="4148374" y="1926097"/>
                  <a:pt x="4298903" y="1837729"/>
                </a:cubicBezTo>
                <a:cubicBezTo>
                  <a:pt x="4552419" y="1688898"/>
                  <a:pt x="4814557" y="1534996"/>
                  <a:pt x="5063816" y="1370135"/>
                </a:cubicBezTo>
                <a:cubicBezTo>
                  <a:pt x="5073447" y="1363771"/>
                  <a:pt x="5083694" y="1357066"/>
                  <a:pt x="5094422" y="1350045"/>
                </a:cubicBezTo>
                <a:cubicBezTo>
                  <a:pt x="5173822" y="1298067"/>
                  <a:pt x="5282579" y="1226881"/>
                  <a:pt x="5363471" y="1146215"/>
                </a:cubicBezTo>
                <a:cubicBezTo>
                  <a:pt x="5415863" y="1093969"/>
                  <a:pt x="5478326" y="1013952"/>
                  <a:pt x="5478392" y="929438"/>
                </a:cubicBezTo>
                <a:cubicBezTo>
                  <a:pt x="5478480" y="847185"/>
                  <a:pt x="5429664" y="781758"/>
                  <a:pt x="5333304" y="734971"/>
                </a:cubicBezTo>
                <a:cubicBezTo>
                  <a:pt x="5307590" y="722492"/>
                  <a:pt x="5277203" y="710701"/>
                  <a:pt x="5240388" y="698924"/>
                </a:cubicBezTo>
                <a:cubicBezTo>
                  <a:pt x="5094708" y="652479"/>
                  <a:pt x="4935073" y="630991"/>
                  <a:pt x="4796895" y="614499"/>
                </a:cubicBezTo>
                <a:cubicBezTo>
                  <a:pt x="4751545" y="609098"/>
                  <a:pt x="4707249" y="604209"/>
                  <a:pt x="4666133" y="599731"/>
                </a:cubicBezTo>
                <a:cubicBezTo>
                  <a:pt x="4443487" y="575595"/>
                  <a:pt x="4207612" y="558302"/>
                  <a:pt x="3901352" y="543660"/>
                </a:cubicBezTo>
                <a:cubicBezTo>
                  <a:pt x="3728927" y="535344"/>
                  <a:pt x="3552069" y="530472"/>
                  <a:pt x="3381048" y="525761"/>
                </a:cubicBezTo>
                <a:cubicBezTo>
                  <a:pt x="3224550" y="521450"/>
                  <a:pt x="3062700" y="516990"/>
                  <a:pt x="2904250" y="509903"/>
                </a:cubicBezTo>
                <a:cubicBezTo>
                  <a:pt x="2757582" y="503341"/>
                  <a:pt x="2608764" y="494104"/>
                  <a:pt x="2461942" y="482452"/>
                </a:cubicBezTo>
                <a:cubicBezTo>
                  <a:pt x="2454065" y="481826"/>
                  <a:pt x="2445925" y="481179"/>
                  <a:pt x="2437588" y="480499"/>
                </a:cubicBezTo>
                <a:cubicBezTo>
                  <a:pt x="2442854" y="477017"/>
                  <a:pt x="2448119" y="473553"/>
                  <a:pt x="2453429" y="470104"/>
                </a:cubicBezTo>
                <a:close/>
                <a:moveTo>
                  <a:pt x="2941284" y="2764646"/>
                </a:moveTo>
                <a:cubicBezTo>
                  <a:pt x="2946155" y="2764493"/>
                  <a:pt x="2951070" y="2764361"/>
                  <a:pt x="2955940" y="2764207"/>
                </a:cubicBezTo>
                <a:cubicBezTo>
                  <a:pt x="2936699" y="2780618"/>
                  <a:pt x="2917304" y="2797468"/>
                  <a:pt x="2897909" y="2814757"/>
                </a:cubicBezTo>
                <a:cubicBezTo>
                  <a:pt x="2880423" y="2815305"/>
                  <a:pt x="2862915" y="2815832"/>
                  <a:pt x="2845385" y="2816337"/>
                </a:cubicBezTo>
                <a:cubicBezTo>
                  <a:pt x="2864627" y="2799092"/>
                  <a:pt x="2883912" y="2782220"/>
                  <a:pt x="2903153" y="2765765"/>
                </a:cubicBezTo>
                <a:cubicBezTo>
                  <a:pt x="2915878" y="2765392"/>
                  <a:pt x="2928603" y="2765019"/>
                  <a:pt x="2941284" y="2764646"/>
                </a:cubicBezTo>
                <a:close/>
                <a:moveTo>
                  <a:pt x="2962083" y="2764032"/>
                </a:moveTo>
                <a:cubicBezTo>
                  <a:pt x="2979438" y="2763527"/>
                  <a:pt x="2996858" y="2763023"/>
                  <a:pt x="3014344" y="2762518"/>
                </a:cubicBezTo>
                <a:cubicBezTo>
                  <a:pt x="2995081" y="2778819"/>
                  <a:pt x="2975620" y="2795625"/>
                  <a:pt x="2956094" y="2812870"/>
                </a:cubicBezTo>
                <a:cubicBezTo>
                  <a:pt x="2938717" y="2813440"/>
                  <a:pt x="2921341" y="2814011"/>
                  <a:pt x="2903899" y="2814559"/>
                </a:cubicBezTo>
                <a:cubicBezTo>
                  <a:pt x="2923359" y="2797271"/>
                  <a:pt x="2942798" y="2780421"/>
                  <a:pt x="2962083" y="2764032"/>
                </a:cubicBezTo>
                <a:close/>
                <a:moveTo>
                  <a:pt x="3020641" y="2762343"/>
                </a:moveTo>
                <a:cubicBezTo>
                  <a:pt x="3037798" y="2761860"/>
                  <a:pt x="3054999" y="2761399"/>
                  <a:pt x="3072222" y="2760982"/>
                </a:cubicBezTo>
                <a:cubicBezTo>
                  <a:pt x="3053024" y="2777130"/>
                  <a:pt x="3033586" y="2793804"/>
                  <a:pt x="3013993" y="2810983"/>
                </a:cubicBezTo>
                <a:cubicBezTo>
                  <a:pt x="2999184" y="2811466"/>
                  <a:pt x="2984418" y="2811949"/>
                  <a:pt x="2969740" y="2812431"/>
                </a:cubicBezTo>
                <a:cubicBezTo>
                  <a:pt x="2967261" y="2812519"/>
                  <a:pt x="2964760" y="2812585"/>
                  <a:pt x="2962281" y="2812673"/>
                </a:cubicBezTo>
                <a:cubicBezTo>
                  <a:pt x="2981851" y="2795428"/>
                  <a:pt x="3001356" y="2778644"/>
                  <a:pt x="3020641" y="2762343"/>
                </a:cubicBezTo>
                <a:close/>
                <a:moveTo>
                  <a:pt x="2969806" y="2814252"/>
                </a:moveTo>
                <a:cubicBezTo>
                  <a:pt x="2983760" y="2813792"/>
                  <a:pt x="2997780" y="2813331"/>
                  <a:pt x="3011843" y="2812892"/>
                </a:cubicBezTo>
                <a:cubicBezTo>
                  <a:pt x="2993172" y="2829281"/>
                  <a:pt x="2974392" y="2846109"/>
                  <a:pt x="2955611" y="2863354"/>
                </a:cubicBezTo>
                <a:cubicBezTo>
                  <a:pt x="2938476" y="2863968"/>
                  <a:pt x="2921297" y="2864560"/>
                  <a:pt x="2904118" y="2865131"/>
                </a:cubicBezTo>
                <a:cubicBezTo>
                  <a:pt x="2922767" y="2847908"/>
                  <a:pt x="2941482" y="2831036"/>
                  <a:pt x="2960131" y="2814559"/>
                </a:cubicBezTo>
                <a:cubicBezTo>
                  <a:pt x="2963356" y="2814472"/>
                  <a:pt x="2966581" y="2814362"/>
                  <a:pt x="2969806" y="2814252"/>
                </a:cubicBezTo>
                <a:close/>
                <a:moveTo>
                  <a:pt x="3018184" y="2812673"/>
                </a:moveTo>
                <a:cubicBezTo>
                  <a:pt x="3035187" y="2812146"/>
                  <a:pt x="3052235" y="2811598"/>
                  <a:pt x="3069326" y="2811093"/>
                </a:cubicBezTo>
                <a:cubicBezTo>
                  <a:pt x="3050677" y="2827372"/>
                  <a:pt x="3031852" y="2844112"/>
                  <a:pt x="3012962" y="2861313"/>
                </a:cubicBezTo>
                <a:cubicBezTo>
                  <a:pt x="3008070" y="2861489"/>
                  <a:pt x="3003155" y="2861664"/>
                  <a:pt x="2998284" y="2861840"/>
                </a:cubicBezTo>
                <a:cubicBezTo>
                  <a:pt x="2986152" y="2862279"/>
                  <a:pt x="2973997" y="2862718"/>
                  <a:pt x="2961820" y="2863134"/>
                </a:cubicBezTo>
                <a:cubicBezTo>
                  <a:pt x="2980667" y="2845912"/>
                  <a:pt x="2999491" y="2829062"/>
                  <a:pt x="3018184" y="2812673"/>
                </a:cubicBezTo>
                <a:close/>
                <a:moveTo>
                  <a:pt x="2998350" y="2863771"/>
                </a:moveTo>
                <a:cubicBezTo>
                  <a:pt x="3002475" y="2863617"/>
                  <a:pt x="3006622" y="2863463"/>
                  <a:pt x="3010768" y="2863332"/>
                </a:cubicBezTo>
                <a:cubicBezTo>
                  <a:pt x="2992712" y="2879787"/>
                  <a:pt x="2974611" y="2896637"/>
                  <a:pt x="2956555" y="2913859"/>
                </a:cubicBezTo>
                <a:cubicBezTo>
                  <a:pt x="2939639" y="2914496"/>
                  <a:pt x="2922723" y="2915110"/>
                  <a:pt x="2905764" y="2915680"/>
                </a:cubicBezTo>
                <a:cubicBezTo>
                  <a:pt x="2923667" y="2898501"/>
                  <a:pt x="2941658" y="2881630"/>
                  <a:pt x="2959648" y="2865153"/>
                </a:cubicBezTo>
                <a:cubicBezTo>
                  <a:pt x="2972549" y="2864692"/>
                  <a:pt x="2985471" y="2864231"/>
                  <a:pt x="2998350" y="2863771"/>
                </a:cubicBezTo>
                <a:close/>
                <a:moveTo>
                  <a:pt x="3019346" y="2861094"/>
                </a:moveTo>
                <a:cubicBezTo>
                  <a:pt x="3038303" y="2843893"/>
                  <a:pt x="3057171" y="2827153"/>
                  <a:pt x="3075842" y="2810896"/>
                </a:cubicBezTo>
                <a:cubicBezTo>
                  <a:pt x="3092692" y="2810391"/>
                  <a:pt x="3109542" y="2809908"/>
                  <a:pt x="3126391" y="2809469"/>
                </a:cubicBezTo>
                <a:cubicBezTo>
                  <a:pt x="3107326" y="2826056"/>
                  <a:pt x="3088589" y="2842665"/>
                  <a:pt x="3070203" y="2859317"/>
                </a:cubicBezTo>
                <a:cubicBezTo>
                  <a:pt x="3053178" y="2859887"/>
                  <a:pt x="3036240" y="2860502"/>
                  <a:pt x="3019346" y="2861094"/>
                </a:cubicBezTo>
                <a:close/>
                <a:moveTo>
                  <a:pt x="3078014" y="2808987"/>
                </a:moveTo>
                <a:cubicBezTo>
                  <a:pt x="3097628" y="2791939"/>
                  <a:pt x="3117045" y="2775419"/>
                  <a:pt x="3136089" y="2759490"/>
                </a:cubicBezTo>
                <a:cubicBezTo>
                  <a:pt x="3152807" y="2759161"/>
                  <a:pt x="3169459" y="2758854"/>
                  <a:pt x="3186068" y="2758613"/>
                </a:cubicBezTo>
                <a:cubicBezTo>
                  <a:pt x="3166563" y="2774892"/>
                  <a:pt x="3147410" y="2791215"/>
                  <a:pt x="3128563" y="2807583"/>
                </a:cubicBezTo>
                <a:cubicBezTo>
                  <a:pt x="3111714" y="2808021"/>
                  <a:pt x="3094864" y="2808482"/>
                  <a:pt x="3078014" y="2808987"/>
                </a:cubicBezTo>
                <a:close/>
                <a:moveTo>
                  <a:pt x="3138217" y="2757713"/>
                </a:moveTo>
                <a:cubicBezTo>
                  <a:pt x="3166344" y="2734237"/>
                  <a:pt x="3193703" y="2712056"/>
                  <a:pt x="3219812" y="2691345"/>
                </a:cubicBezTo>
                <a:cubicBezTo>
                  <a:pt x="3440790" y="2516133"/>
                  <a:pt x="3686363" y="2343005"/>
                  <a:pt x="3970617" y="2162074"/>
                </a:cubicBezTo>
                <a:cubicBezTo>
                  <a:pt x="4133542" y="2058397"/>
                  <a:pt x="4301975" y="1956244"/>
                  <a:pt x="4464835" y="1857458"/>
                </a:cubicBezTo>
                <a:cubicBezTo>
                  <a:pt x="4720961" y="1702099"/>
                  <a:pt x="4985820" y="1541447"/>
                  <a:pt x="5237646" y="1369912"/>
                </a:cubicBezTo>
                <a:cubicBezTo>
                  <a:pt x="5248243" y="1362689"/>
                  <a:pt x="5259739" y="1354962"/>
                  <a:pt x="5271938" y="1346785"/>
                </a:cubicBezTo>
                <a:cubicBezTo>
                  <a:pt x="5353642" y="1291924"/>
                  <a:pt x="5465557" y="1216791"/>
                  <a:pt x="5547415" y="1130784"/>
                </a:cubicBezTo>
                <a:cubicBezTo>
                  <a:pt x="5626881" y="1047277"/>
                  <a:pt x="5662490" y="968104"/>
                  <a:pt x="5653253" y="895470"/>
                </a:cubicBezTo>
                <a:cubicBezTo>
                  <a:pt x="5643029" y="815210"/>
                  <a:pt x="5582673" y="749403"/>
                  <a:pt x="5473872" y="699880"/>
                </a:cubicBezTo>
                <a:cubicBezTo>
                  <a:pt x="5446207" y="687287"/>
                  <a:pt x="5414284" y="675299"/>
                  <a:pt x="5376284" y="663228"/>
                </a:cubicBezTo>
                <a:cubicBezTo>
                  <a:pt x="5223845" y="614916"/>
                  <a:pt x="5063838" y="591572"/>
                  <a:pt x="4913023" y="571802"/>
                </a:cubicBezTo>
                <a:cubicBezTo>
                  <a:pt x="4872785" y="566536"/>
                  <a:pt x="4829388" y="561144"/>
                  <a:pt x="4776425" y="554836"/>
                </a:cubicBezTo>
                <a:cubicBezTo>
                  <a:pt x="4541625" y="526950"/>
                  <a:pt x="4287648" y="505857"/>
                  <a:pt x="3977177" y="488457"/>
                </a:cubicBezTo>
                <a:cubicBezTo>
                  <a:pt x="3771753" y="476875"/>
                  <a:pt x="3561416" y="469659"/>
                  <a:pt x="3358011" y="462682"/>
                </a:cubicBezTo>
                <a:cubicBezTo>
                  <a:pt x="3219109" y="457919"/>
                  <a:pt x="3075469" y="452989"/>
                  <a:pt x="2934702" y="446714"/>
                </a:cubicBezTo>
                <a:cubicBezTo>
                  <a:pt x="2800847" y="440748"/>
                  <a:pt x="2663613" y="433284"/>
                  <a:pt x="2526028" y="424504"/>
                </a:cubicBezTo>
                <a:cubicBezTo>
                  <a:pt x="2531776" y="421020"/>
                  <a:pt x="2537524" y="417562"/>
                  <a:pt x="2543317" y="414113"/>
                </a:cubicBezTo>
                <a:cubicBezTo>
                  <a:pt x="2677940" y="422266"/>
                  <a:pt x="2811795" y="429333"/>
                  <a:pt x="2942118" y="435138"/>
                </a:cubicBezTo>
                <a:cubicBezTo>
                  <a:pt x="3076873" y="441139"/>
                  <a:pt x="3214327" y="446060"/>
                  <a:pt x="3347282" y="450817"/>
                </a:cubicBezTo>
                <a:cubicBezTo>
                  <a:pt x="3560341" y="458441"/>
                  <a:pt x="3780639" y="466324"/>
                  <a:pt x="3995891" y="478875"/>
                </a:cubicBezTo>
                <a:cubicBezTo>
                  <a:pt x="4308425" y="497002"/>
                  <a:pt x="4565056" y="518907"/>
                  <a:pt x="4803499" y="547806"/>
                </a:cubicBezTo>
                <a:cubicBezTo>
                  <a:pt x="4856198" y="554213"/>
                  <a:pt x="4900034" y="559774"/>
                  <a:pt x="4941479" y="565319"/>
                </a:cubicBezTo>
                <a:cubicBezTo>
                  <a:pt x="5093698" y="585694"/>
                  <a:pt x="5255176" y="609659"/>
                  <a:pt x="5408997" y="658333"/>
                </a:cubicBezTo>
                <a:cubicBezTo>
                  <a:pt x="5447084" y="670417"/>
                  <a:pt x="5479226" y="682401"/>
                  <a:pt x="5507287" y="694966"/>
                </a:cubicBezTo>
                <a:cubicBezTo>
                  <a:pt x="5618083" y="744607"/>
                  <a:pt x="5680503" y="809429"/>
                  <a:pt x="5692789" y="887633"/>
                </a:cubicBezTo>
                <a:cubicBezTo>
                  <a:pt x="5704175" y="960083"/>
                  <a:pt x="5669686" y="1039622"/>
                  <a:pt x="5590308" y="1124031"/>
                </a:cubicBezTo>
                <a:cubicBezTo>
                  <a:pt x="5508516" y="1211032"/>
                  <a:pt x="5396008" y="1287018"/>
                  <a:pt x="5313865" y="1342502"/>
                </a:cubicBezTo>
                <a:cubicBezTo>
                  <a:pt x="5301359" y="1350956"/>
                  <a:pt x="5289533" y="1358940"/>
                  <a:pt x="5278695" y="1366371"/>
                </a:cubicBezTo>
                <a:cubicBezTo>
                  <a:pt x="5026211" y="1539593"/>
                  <a:pt x="4760563" y="1701941"/>
                  <a:pt x="4503668" y="1858943"/>
                </a:cubicBezTo>
                <a:cubicBezTo>
                  <a:pt x="4337847" y="1960292"/>
                  <a:pt x="4166364" y="2065088"/>
                  <a:pt x="4000499" y="2171563"/>
                </a:cubicBezTo>
                <a:cubicBezTo>
                  <a:pt x="3712757" y="2356323"/>
                  <a:pt x="3465231" y="2532851"/>
                  <a:pt x="3243814" y="2711223"/>
                </a:cubicBezTo>
                <a:cubicBezTo>
                  <a:pt x="3224989" y="2726383"/>
                  <a:pt x="3206450" y="2741587"/>
                  <a:pt x="3188174" y="2756836"/>
                </a:cubicBezTo>
                <a:cubicBezTo>
                  <a:pt x="3171587" y="2757099"/>
                  <a:pt x="3154913" y="2757384"/>
                  <a:pt x="3138217" y="2757713"/>
                </a:cubicBezTo>
                <a:close/>
                <a:moveTo>
                  <a:pt x="2523022" y="424304"/>
                </a:moveTo>
                <a:cubicBezTo>
                  <a:pt x="2512338" y="423622"/>
                  <a:pt x="2501653" y="422922"/>
                  <a:pt x="2490990" y="422222"/>
                </a:cubicBezTo>
                <a:cubicBezTo>
                  <a:pt x="2496322" y="418758"/>
                  <a:pt x="2501697" y="415309"/>
                  <a:pt x="2507072" y="411882"/>
                </a:cubicBezTo>
                <a:cubicBezTo>
                  <a:pt x="2518130" y="412567"/>
                  <a:pt x="2529187" y="413255"/>
                  <a:pt x="2540245" y="413927"/>
                </a:cubicBezTo>
                <a:cubicBezTo>
                  <a:pt x="2534497" y="417369"/>
                  <a:pt x="2528749" y="420825"/>
                  <a:pt x="2523022" y="424304"/>
                </a:cubicBezTo>
                <a:close/>
                <a:moveTo>
                  <a:pt x="2453495" y="419758"/>
                </a:moveTo>
                <a:cubicBezTo>
                  <a:pt x="2443622" y="419094"/>
                  <a:pt x="2433398" y="418392"/>
                  <a:pt x="2422976" y="417641"/>
                </a:cubicBezTo>
                <a:cubicBezTo>
                  <a:pt x="2427496" y="414214"/>
                  <a:pt x="2432016" y="410803"/>
                  <a:pt x="2436557" y="407419"/>
                </a:cubicBezTo>
                <a:cubicBezTo>
                  <a:pt x="2447483" y="408143"/>
                  <a:pt x="2458080" y="408819"/>
                  <a:pt x="2468304" y="409469"/>
                </a:cubicBezTo>
                <a:cubicBezTo>
                  <a:pt x="2463346" y="412872"/>
                  <a:pt x="2458431" y="416316"/>
                  <a:pt x="2453495" y="419758"/>
                </a:cubicBezTo>
                <a:close/>
                <a:moveTo>
                  <a:pt x="2419905" y="417420"/>
                </a:moveTo>
                <a:cubicBezTo>
                  <a:pt x="2410229" y="416718"/>
                  <a:pt x="2400378" y="415967"/>
                  <a:pt x="2390374" y="415160"/>
                </a:cubicBezTo>
                <a:cubicBezTo>
                  <a:pt x="2394433" y="411764"/>
                  <a:pt x="2398535" y="408407"/>
                  <a:pt x="2402616" y="405057"/>
                </a:cubicBezTo>
                <a:cubicBezTo>
                  <a:pt x="2413103" y="405827"/>
                  <a:pt x="2423415" y="406540"/>
                  <a:pt x="2433486" y="407213"/>
                </a:cubicBezTo>
                <a:cubicBezTo>
                  <a:pt x="2428944" y="410599"/>
                  <a:pt x="2424424" y="413993"/>
                  <a:pt x="2419905" y="417420"/>
                </a:cubicBezTo>
                <a:close/>
                <a:moveTo>
                  <a:pt x="2387390" y="414919"/>
                </a:moveTo>
                <a:cubicBezTo>
                  <a:pt x="2377978" y="414151"/>
                  <a:pt x="2368478" y="413328"/>
                  <a:pt x="2358912" y="412442"/>
                </a:cubicBezTo>
                <a:cubicBezTo>
                  <a:pt x="2362488" y="409098"/>
                  <a:pt x="2366064" y="405781"/>
                  <a:pt x="2369684" y="402483"/>
                </a:cubicBezTo>
                <a:cubicBezTo>
                  <a:pt x="2379755" y="403323"/>
                  <a:pt x="2389737" y="404102"/>
                  <a:pt x="2399566" y="404831"/>
                </a:cubicBezTo>
                <a:cubicBezTo>
                  <a:pt x="2395486" y="408176"/>
                  <a:pt x="2391427" y="411531"/>
                  <a:pt x="2387390" y="414919"/>
                </a:cubicBezTo>
                <a:close/>
                <a:moveTo>
                  <a:pt x="2351979" y="415937"/>
                </a:moveTo>
                <a:cubicBezTo>
                  <a:pt x="2348534" y="419206"/>
                  <a:pt x="2345112" y="422501"/>
                  <a:pt x="2341711" y="425816"/>
                </a:cubicBezTo>
                <a:cubicBezTo>
                  <a:pt x="2333220" y="424910"/>
                  <a:pt x="2324707" y="423949"/>
                  <a:pt x="2316217" y="422913"/>
                </a:cubicBezTo>
                <a:cubicBezTo>
                  <a:pt x="2319135" y="419653"/>
                  <a:pt x="2322075" y="416404"/>
                  <a:pt x="2325059" y="413187"/>
                </a:cubicBezTo>
                <a:cubicBezTo>
                  <a:pt x="2334032" y="414166"/>
                  <a:pt x="2343028" y="415081"/>
                  <a:pt x="2351979" y="415937"/>
                </a:cubicBezTo>
                <a:close/>
                <a:moveTo>
                  <a:pt x="2337959" y="429473"/>
                </a:moveTo>
                <a:cubicBezTo>
                  <a:pt x="2334646" y="432718"/>
                  <a:pt x="2331355" y="435992"/>
                  <a:pt x="2328086" y="439281"/>
                </a:cubicBezTo>
                <a:cubicBezTo>
                  <a:pt x="2320210" y="438324"/>
                  <a:pt x="2312333" y="437306"/>
                  <a:pt x="2304501" y="436220"/>
                </a:cubicBezTo>
                <a:cubicBezTo>
                  <a:pt x="2307287" y="432986"/>
                  <a:pt x="2310096" y="429759"/>
                  <a:pt x="2312926" y="426569"/>
                </a:cubicBezTo>
                <a:cubicBezTo>
                  <a:pt x="2321263" y="427600"/>
                  <a:pt x="2329600" y="428570"/>
                  <a:pt x="2337959" y="429473"/>
                </a:cubicBezTo>
                <a:close/>
                <a:moveTo>
                  <a:pt x="2340812" y="429778"/>
                </a:moveTo>
                <a:cubicBezTo>
                  <a:pt x="2349566" y="430713"/>
                  <a:pt x="2358298" y="431588"/>
                  <a:pt x="2366964" y="432405"/>
                </a:cubicBezTo>
                <a:cubicBezTo>
                  <a:pt x="2363168" y="435715"/>
                  <a:pt x="2359395" y="439035"/>
                  <a:pt x="2355621" y="442387"/>
                </a:cubicBezTo>
                <a:cubicBezTo>
                  <a:pt x="2347394" y="441525"/>
                  <a:pt x="2339144" y="440599"/>
                  <a:pt x="2330873" y="439614"/>
                </a:cubicBezTo>
                <a:cubicBezTo>
                  <a:pt x="2334164" y="436312"/>
                  <a:pt x="2337477" y="433034"/>
                  <a:pt x="2340812" y="429778"/>
                </a:cubicBezTo>
                <a:close/>
                <a:moveTo>
                  <a:pt x="2351694" y="445926"/>
                </a:moveTo>
                <a:cubicBezTo>
                  <a:pt x="2348030" y="449211"/>
                  <a:pt x="2344388" y="452499"/>
                  <a:pt x="2340768" y="455825"/>
                </a:cubicBezTo>
                <a:cubicBezTo>
                  <a:pt x="2333111" y="454913"/>
                  <a:pt x="2325454" y="453943"/>
                  <a:pt x="2317840" y="452905"/>
                </a:cubicBezTo>
                <a:cubicBezTo>
                  <a:pt x="2321000" y="449634"/>
                  <a:pt x="2324159" y="446387"/>
                  <a:pt x="2327362" y="443157"/>
                </a:cubicBezTo>
                <a:cubicBezTo>
                  <a:pt x="2335458" y="444145"/>
                  <a:pt x="2343598" y="445064"/>
                  <a:pt x="2351694" y="445926"/>
                </a:cubicBezTo>
                <a:close/>
                <a:moveTo>
                  <a:pt x="2354524" y="446229"/>
                </a:moveTo>
                <a:cubicBezTo>
                  <a:pt x="2363080" y="447126"/>
                  <a:pt x="2371593" y="447958"/>
                  <a:pt x="2380040" y="448741"/>
                </a:cubicBezTo>
                <a:cubicBezTo>
                  <a:pt x="2375915" y="452078"/>
                  <a:pt x="2371813" y="455433"/>
                  <a:pt x="2367732" y="458811"/>
                </a:cubicBezTo>
                <a:cubicBezTo>
                  <a:pt x="2359680" y="457982"/>
                  <a:pt x="2351606" y="457102"/>
                  <a:pt x="2343510" y="456155"/>
                </a:cubicBezTo>
                <a:cubicBezTo>
                  <a:pt x="2347152" y="452820"/>
                  <a:pt x="2350838" y="449524"/>
                  <a:pt x="2354524" y="446229"/>
                </a:cubicBezTo>
                <a:close/>
                <a:moveTo>
                  <a:pt x="2382892" y="449009"/>
                </a:moveTo>
                <a:cubicBezTo>
                  <a:pt x="2391909" y="449834"/>
                  <a:pt x="2400817" y="450599"/>
                  <a:pt x="2409615" y="451319"/>
                </a:cubicBezTo>
                <a:cubicBezTo>
                  <a:pt x="2405051" y="454700"/>
                  <a:pt x="2400510" y="458120"/>
                  <a:pt x="2395968" y="461541"/>
                </a:cubicBezTo>
                <a:cubicBezTo>
                  <a:pt x="2387587" y="460782"/>
                  <a:pt x="2379097" y="459974"/>
                  <a:pt x="2370562" y="459105"/>
                </a:cubicBezTo>
                <a:cubicBezTo>
                  <a:pt x="2374643" y="455722"/>
                  <a:pt x="2378767" y="452350"/>
                  <a:pt x="2382892" y="449009"/>
                </a:cubicBezTo>
                <a:close/>
                <a:moveTo>
                  <a:pt x="2391405" y="464985"/>
                </a:moveTo>
                <a:cubicBezTo>
                  <a:pt x="2386973" y="468344"/>
                  <a:pt x="2382585" y="471734"/>
                  <a:pt x="2378197" y="475133"/>
                </a:cubicBezTo>
                <a:cubicBezTo>
                  <a:pt x="2370343" y="474330"/>
                  <a:pt x="2362422" y="473472"/>
                  <a:pt x="2354480" y="472552"/>
                </a:cubicBezTo>
                <a:cubicBezTo>
                  <a:pt x="2358429" y="469202"/>
                  <a:pt x="2362378" y="465848"/>
                  <a:pt x="2366371" y="462537"/>
                </a:cubicBezTo>
                <a:cubicBezTo>
                  <a:pt x="2374774" y="463408"/>
                  <a:pt x="2383133" y="464224"/>
                  <a:pt x="2391405" y="464985"/>
                </a:cubicBezTo>
                <a:close/>
                <a:moveTo>
                  <a:pt x="2373897" y="478454"/>
                </a:moveTo>
                <a:cubicBezTo>
                  <a:pt x="2369619" y="481787"/>
                  <a:pt x="2365362" y="485142"/>
                  <a:pt x="2361106" y="488511"/>
                </a:cubicBezTo>
                <a:cubicBezTo>
                  <a:pt x="2353778" y="487658"/>
                  <a:pt x="2346428" y="486745"/>
                  <a:pt x="2339100" y="485773"/>
                </a:cubicBezTo>
                <a:cubicBezTo>
                  <a:pt x="2342896" y="482460"/>
                  <a:pt x="2346691" y="479141"/>
                  <a:pt x="2350531" y="475865"/>
                </a:cubicBezTo>
                <a:cubicBezTo>
                  <a:pt x="2358363" y="476789"/>
                  <a:pt x="2366152" y="477647"/>
                  <a:pt x="2373897" y="478454"/>
                </a:cubicBezTo>
                <a:close/>
                <a:moveTo>
                  <a:pt x="2376661" y="478742"/>
                </a:moveTo>
                <a:cubicBezTo>
                  <a:pt x="2384933" y="479593"/>
                  <a:pt x="2393138" y="480387"/>
                  <a:pt x="2401256" y="481131"/>
                </a:cubicBezTo>
                <a:cubicBezTo>
                  <a:pt x="2396517" y="484523"/>
                  <a:pt x="2391778" y="487913"/>
                  <a:pt x="2387083" y="491342"/>
                </a:cubicBezTo>
                <a:cubicBezTo>
                  <a:pt x="2379382" y="490556"/>
                  <a:pt x="2371615" y="489716"/>
                  <a:pt x="2363805" y="488821"/>
                </a:cubicBezTo>
                <a:cubicBezTo>
                  <a:pt x="2368083" y="485440"/>
                  <a:pt x="2372361" y="482083"/>
                  <a:pt x="2376661" y="478742"/>
                </a:cubicBezTo>
                <a:close/>
                <a:moveTo>
                  <a:pt x="2404020" y="481383"/>
                </a:moveTo>
                <a:cubicBezTo>
                  <a:pt x="2412752" y="482175"/>
                  <a:pt x="2421353" y="482917"/>
                  <a:pt x="2429756" y="483617"/>
                </a:cubicBezTo>
                <a:cubicBezTo>
                  <a:pt x="2424622" y="487044"/>
                  <a:pt x="2419510" y="490499"/>
                  <a:pt x="2414398" y="493964"/>
                </a:cubicBezTo>
                <a:cubicBezTo>
                  <a:pt x="2406302" y="493229"/>
                  <a:pt x="2398097" y="492450"/>
                  <a:pt x="2389781" y="491614"/>
                </a:cubicBezTo>
                <a:cubicBezTo>
                  <a:pt x="2394520" y="488176"/>
                  <a:pt x="2399259" y="484784"/>
                  <a:pt x="2404020" y="481383"/>
                </a:cubicBezTo>
                <a:close/>
                <a:moveTo>
                  <a:pt x="2409615" y="497191"/>
                </a:moveTo>
                <a:cubicBezTo>
                  <a:pt x="2404613" y="500589"/>
                  <a:pt x="2399676" y="504034"/>
                  <a:pt x="2394718" y="507468"/>
                </a:cubicBezTo>
                <a:cubicBezTo>
                  <a:pt x="2387127" y="506691"/>
                  <a:pt x="2379426" y="505859"/>
                  <a:pt x="2371703" y="504975"/>
                </a:cubicBezTo>
                <a:cubicBezTo>
                  <a:pt x="2376266" y="501577"/>
                  <a:pt x="2380830" y="498202"/>
                  <a:pt x="2385415" y="494841"/>
                </a:cubicBezTo>
                <a:cubicBezTo>
                  <a:pt x="2393577" y="495677"/>
                  <a:pt x="2401651" y="496456"/>
                  <a:pt x="2409615" y="497191"/>
                </a:cubicBezTo>
                <a:close/>
                <a:moveTo>
                  <a:pt x="3086570" y="2575502"/>
                </a:moveTo>
                <a:cubicBezTo>
                  <a:pt x="3303512" y="2417140"/>
                  <a:pt x="3540090" y="2260577"/>
                  <a:pt x="3809797" y="2096846"/>
                </a:cubicBezTo>
                <a:cubicBezTo>
                  <a:pt x="3957387" y="2007290"/>
                  <a:pt x="4109694" y="1918655"/>
                  <a:pt x="4256976" y="1832938"/>
                </a:cubicBezTo>
                <a:cubicBezTo>
                  <a:pt x="4509987" y="1685706"/>
                  <a:pt x="4771599" y="1533465"/>
                  <a:pt x="5020353" y="1370195"/>
                </a:cubicBezTo>
                <a:cubicBezTo>
                  <a:pt x="5029699" y="1364069"/>
                  <a:pt x="5039572" y="1357643"/>
                  <a:pt x="5049906" y="1350934"/>
                </a:cubicBezTo>
                <a:cubicBezTo>
                  <a:pt x="5128780" y="1299654"/>
                  <a:pt x="5236790" y="1229424"/>
                  <a:pt x="5317485" y="1150076"/>
                </a:cubicBezTo>
                <a:cubicBezTo>
                  <a:pt x="5369307" y="1099103"/>
                  <a:pt x="5431726" y="1020923"/>
                  <a:pt x="5434666" y="937935"/>
                </a:cubicBezTo>
                <a:cubicBezTo>
                  <a:pt x="5437606" y="855248"/>
                  <a:pt x="5391686" y="789917"/>
                  <a:pt x="5298134" y="743751"/>
                </a:cubicBezTo>
                <a:cubicBezTo>
                  <a:pt x="5272903" y="731290"/>
                  <a:pt x="5242889" y="719550"/>
                  <a:pt x="5206403" y="707858"/>
                </a:cubicBezTo>
                <a:cubicBezTo>
                  <a:pt x="5062434" y="661881"/>
                  <a:pt x="4904554" y="641073"/>
                  <a:pt x="4767868" y="625182"/>
                </a:cubicBezTo>
                <a:cubicBezTo>
                  <a:pt x="4724230" y="620120"/>
                  <a:pt x="4679934" y="615357"/>
                  <a:pt x="4638555" y="610965"/>
                </a:cubicBezTo>
                <a:cubicBezTo>
                  <a:pt x="4419814" y="587849"/>
                  <a:pt x="4186593" y="571350"/>
                  <a:pt x="3882396" y="557469"/>
                </a:cubicBezTo>
                <a:cubicBezTo>
                  <a:pt x="3716926" y="549847"/>
                  <a:pt x="3547133" y="545489"/>
                  <a:pt x="3382935" y="541277"/>
                </a:cubicBezTo>
                <a:cubicBezTo>
                  <a:pt x="3223300" y="537181"/>
                  <a:pt x="3058246" y="532944"/>
                  <a:pt x="2896637" y="525711"/>
                </a:cubicBezTo>
                <a:cubicBezTo>
                  <a:pt x="2751110" y="519194"/>
                  <a:pt x="2604024" y="509813"/>
                  <a:pt x="2459440" y="497829"/>
                </a:cubicBezTo>
                <a:cubicBezTo>
                  <a:pt x="2445991" y="496715"/>
                  <a:pt x="2431796" y="495537"/>
                  <a:pt x="2417118" y="494218"/>
                </a:cubicBezTo>
                <a:cubicBezTo>
                  <a:pt x="2422252" y="490752"/>
                  <a:pt x="2427364" y="487283"/>
                  <a:pt x="2432520" y="483851"/>
                </a:cubicBezTo>
                <a:cubicBezTo>
                  <a:pt x="2442525" y="484679"/>
                  <a:pt x="2452266" y="485453"/>
                  <a:pt x="2461634" y="486197"/>
                </a:cubicBezTo>
                <a:cubicBezTo>
                  <a:pt x="2608500" y="497854"/>
                  <a:pt x="2757362" y="507090"/>
                  <a:pt x="2904074" y="513657"/>
                </a:cubicBezTo>
                <a:cubicBezTo>
                  <a:pt x="3062568" y="520746"/>
                  <a:pt x="3224419" y="525204"/>
                  <a:pt x="3380938" y="529517"/>
                </a:cubicBezTo>
                <a:cubicBezTo>
                  <a:pt x="3551959" y="534228"/>
                  <a:pt x="3728795" y="539101"/>
                  <a:pt x="3901177" y="547414"/>
                </a:cubicBezTo>
                <a:cubicBezTo>
                  <a:pt x="4207348" y="562052"/>
                  <a:pt x="4443158" y="579343"/>
                  <a:pt x="4665739" y="603470"/>
                </a:cubicBezTo>
                <a:cubicBezTo>
                  <a:pt x="4706832" y="607946"/>
                  <a:pt x="4751107" y="612832"/>
                  <a:pt x="4796456" y="618233"/>
                </a:cubicBezTo>
                <a:cubicBezTo>
                  <a:pt x="4934458" y="634706"/>
                  <a:pt x="5093874" y="656163"/>
                  <a:pt x="5239247" y="702509"/>
                </a:cubicBezTo>
                <a:cubicBezTo>
                  <a:pt x="5275887" y="714227"/>
                  <a:pt x="5306120" y="725954"/>
                  <a:pt x="5331658" y="738354"/>
                </a:cubicBezTo>
                <a:cubicBezTo>
                  <a:pt x="5426614" y="784457"/>
                  <a:pt x="5474728" y="848749"/>
                  <a:pt x="5474641" y="929444"/>
                </a:cubicBezTo>
                <a:cubicBezTo>
                  <a:pt x="5474553" y="1012675"/>
                  <a:pt x="5412704" y="1091828"/>
                  <a:pt x="5360816" y="1143571"/>
                </a:cubicBezTo>
                <a:cubicBezTo>
                  <a:pt x="5280209" y="1223967"/>
                  <a:pt x="5171628" y="1295031"/>
                  <a:pt x="5092360" y="1346919"/>
                </a:cubicBezTo>
                <a:cubicBezTo>
                  <a:pt x="5081631" y="1353946"/>
                  <a:pt x="5071385" y="1360651"/>
                  <a:pt x="5061754" y="1367020"/>
                </a:cubicBezTo>
                <a:cubicBezTo>
                  <a:pt x="4812560" y="1531828"/>
                  <a:pt x="4550466" y="1685699"/>
                  <a:pt x="4296995" y="1834509"/>
                </a:cubicBezTo>
                <a:cubicBezTo>
                  <a:pt x="4146465" y="1922887"/>
                  <a:pt x="3990801" y="2014273"/>
                  <a:pt x="3840008" y="2106702"/>
                </a:cubicBezTo>
                <a:cubicBezTo>
                  <a:pt x="3567646" y="2273697"/>
                  <a:pt x="3329182" y="2433639"/>
                  <a:pt x="3110989" y="2595687"/>
                </a:cubicBezTo>
                <a:cubicBezTo>
                  <a:pt x="3046004" y="2643933"/>
                  <a:pt x="2973097" y="2700933"/>
                  <a:pt x="2899269" y="2764164"/>
                </a:cubicBezTo>
                <a:cubicBezTo>
                  <a:pt x="2881520" y="2764668"/>
                  <a:pt x="2863727" y="2765173"/>
                  <a:pt x="2845934" y="2765656"/>
                </a:cubicBezTo>
                <a:cubicBezTo>
                  <a:pt x="2918950" y="2702754"/>
                  <a:pt x="2999403" y="2639150"/>
                  <a:pt x="3086570" y="2575502"/>
                </a:cubicBezTo>
                <a:close/>
                <a:moveTo>
                  <a:pt x="2897185" y="2765941"/>
                </a:moveTo>
                <a:cubicBezTo>
                  <a:pt x="2878010" y="2782395"/>
                  <a:pt x="2858769" y="2799267"/>
                  <a:pt x="2839593" y="2816490"/>
                </a:cubicBezTo>
                <a:cubicBezTo>
                  <a:pt x="2822019" y="2816995"/>
                  <a:pt x="2804401" y="2817478"/>
                  <a:pt x="2786784" y="2817916"/>
                </a:cubicBezTo>
                <a:cubicBezTo>
                  <a:pt x="2805257" y="2801154"/>
                  <a:pt x="2824301" y="2784326"/>
                  <a:pt x="2843849" y="2767433"/>
                </a:cubicBezTo>
                <a:cubicBezTo>
                  <a:pt x="2861664" y="2766950"/>
                  <a:pt x="2879436" y="2766445"/>
                  <a:pt x="2897185" y="2765941"/>
                </a:cubicBezTo>
                <a:close/>
                <a:moveTo>
                  <a:pt x="2837487" y="2818377"/>
                </a:moveTo>
                <a:cubicBezTo>
                  <a:pt x="2819255" y="2834810"/>
                  <a:pt x="2801088" y="2851594"/>
                  <a:pt x="2783098" y="2868663"/>
                </a:cubicBezTo>
                <a:cubicBezTo>
                  <a:pt x="2765787" y="2869058"/>
                  <a:pt x="2748499" y="2869431"/>
                  <a:pt x="2731188" y="2869716"/>
                </a:cubicBezTo>
                <a:cubicBezTo>
                  <a:pt x="2748477" y="2853152"/>
                  <a:pt x="2766336" y="2836499"/>
                  <a:pt x="2784721" y="2819781"/>
                </a:cubicBezTo>
                <a:cubicBezTo>
                  <a:pt x="2802339" y="2819364"/>
                  <a:pt x="2819913" y="2818881"/>
                  <a:pt x="2837487" y="2818377"/>
                </a:cubicBezTo>
                <a:close/>
                <a:moveTo>
                  <a:pt x="2843279" y="2818223"/>
                </a:moveTo>
                <a:cubicBezTo>
                  <a:pt x="2860809" y="2817719"/>
                  <a:pt x="2878317" y="2817192"/>
                  <a:pt x="2895803" y="2816644"/>
                </a:cubicBezTo>
                <a:cubicBezTo>
                  <a:pt x="2877330" y="2833121"/>
                  <a:pt x="2858878" y="2849948"/>
                  <a:pt x="2840536" y="2867128"/>
                </a:cubicBezTo>
                <a:cubicBezTo>
                  <a:pt x="2823270" y="2867654"/>
                  <a:pt x="2805959" y="2868115"/>
                  <a:pt x="2788671" y="2868531"/>
                </a:cubicBezTo>
                <a:cubicBezTo>
                  <a:pt x="2806749" y="2851440"/>
                  <a:pt x="2824981" y="2834678"/>
                  <a:pt x="2843279" y="2818223"/>
                </a:cubicBezTo>
                <a:close/>
                <a:moveTo>
                  <a:pt x="2901771" y="2816446"/>
                </a:moveTo>
                <a:cubicBezTo>
                  <a:pt x="2919191" y="2815898"/>
                  <a:pt x="2936589" y="2815349"/>
                  <a:pt x="2953944" y="2814779"/>
                </a:cubicBezTo>
                <a:cubicBezTo>
                  <a:pt x="2935361" y="2831234"/>
                  <a:pt x="2916690" y="2848106"/>
                  <a:pt x="2898085" y="2865328"/>
                </a:cubicBezTo>
                <a:cubicBezTo>
                  <a:pt x="2880862" y="2865899"/>
                  <a:pt x="2863617" y="2866469"/>
                  <a:pt x="2846350" y="2866974"/>
                </a:cubicBezTo>
                <a:cubicBezTo>
                  <a:pt x="2864758" y="2849773"/>
                  <a:pt x="2883275" y="2832923"/>
                  <a:pt x="2901771" y="2816446"/>
                </a:cubicBezTo>
                <a:close/>
                <a:moveTo>
                  <a:pt x="2895957" y="2867325"/>
                </a:moveTo>
                <a:cubicBezTo>
                  <a:pt x="2878207" y="2883802"/>
                  <a:pt x="2860546" y="2900586"/>
                  <a:pt x="2843016" y="2917699"/>
                </a:cubicBezTo>
                <a:cubicBezTo>
                  <a:pt x="2826034" y="2918181"/>
                  <a:pt x="2809053" y="2918642"/>
                  <a:pt x="2792049" y="2919015"/>
                </a:cubicBezTo>
                <a:cubicBezTo>
                  <a:pt x="2809294" y="2902056"/>
                  <a:pt x="2826714" y="2885338"/>
                  <a:pt x="2844244" y="2868927"/>
                </a:cubicBezTo>
                <a:cubicBezTo>
                  <a:pt x="2861489" y="2868422"/>
                  <a:pt x="2878734" y="2867895"/>
                  <a:pt x="2895957" y="2867325"/>
                </a:cubicBezTo>
                <a:close/>
                <a:moveTo>
                  <a:pt x="2901946" y="2867128"/>
                </a:moveTo>
                <a:cubicBezTo>
                  <a:pt x="2919147" y="2866557"/>
                  <a:pt x="2936304" y="2865965"/>
                  <a:pt x="2953439" y="2865372"/>
                </a:cubicBezTo>
                <a:cubicBezTo>
                  <a:pt x="2935492" y="2881849"/>
                  <a:pt x="2917568" y="2898721"/>
                  <a:pt x="2899752" y="2915900"/>
                </a:cubicBezTo>
                <a:cubicBezTo>
                  <a:pt x="2882793" y="2916470"/>
                  <a:pt x="2865811" y="2917019"/>
                  <a:pt x="2848808" y="2917523"/>
                </a:cubicBezTo>
                <a:cubicBezTo>
                  <a:pt x="2866404" y="2900410"/>
                  <a:pt x="2884153" y="2883604"/>
                  <a:pt x="2901946" y="2867128"/>
                </a:cubicBezTo>
                <a:close/>
                <a:moveTo>
                  <a:pt x="2897580" y="2917984"/>
                </a:moveTo>
                <a:cubicBezTo>
                  <a:pt x="2880555" y="2934417"/>
                  <a:pt x="2863639" y="2951157"/>
                  <a:pt x="2846877" y="2968139"/>
                </a:cubicBezTo>
                <a:cubicBezTo>
                  <a:pt x="2830225" y="2968621"/>
                  <a:pt x="2813550" y="2969038"/>
                  <a:pt x="2796876" y="2969411"/>
                </a:cubicBezTo>
                <a:cubicBezTo>
                  <a:pt x="2813287" y="2952561"/>
                  <a:pt x="2829918" y="2935953"/>
                  <a:pt x="2846680" y="2919608"/>
                </a:cubicBezTo>
                <a:cubicBezTo>
                  <a:pt x="2863661" y="2919103"/>
                  <a:pt x="2880621" y="2918555"/>
                  <a:pt x="2897580" y="2917984"/>
                </a:cubicBezTo>
                <a:close/>
                <a:moveTo>
                  <a:pt x="2903592" y="2917787"/>
                </a:moveTo>
                <a:cubicBezTo>
                  <a:pt x="2920529" y="2917194"/>
                  <a:pt x="2937445" y="2916580"/>
                  <a:pt x="2954361" y="2915966"/>
                </a:cubicBezTo>
                <a:cubicBezTo>
                  <a:pt x="2937094" y="2932442"/>
                  <a:pt x="2919871" y="2949270"/>
                  <a:pt x="2902780" y="2966384"/>
                </a:cubicBezTo>
                <a:cubicBezTo>
                  <a:pt x="2886106" y="2966954"/>
                  <a:pt x="2869409" y="2967503"/>
                  <a:pt x="2852713" y="2967985"/>
                </a:cubicBezTo>
                <a:cubicBezTo>
                  <a:pt x="2869519" y="2950960"/>
                  <a:pt x="2886523" y="2934220"/>
                  <a:pt x="2903592" y="2917787"/>
                </a:cubicBezTo>
                <a:close/>
                <a:moveTo>
                  <a:pt x="2900608" y="2968578"/>
                </a:moveTo>
                <a:cubicBezTo>
                  <a:pt x="2884285" y="2984945"/>
                  <a:pt x="2868093" y="3001597"/>
                  <a:pt x="2852099" y="3018491"/>
                </a:cubicBezTo>
                <a:cubicBezTo>
                  <a:pt x="2835754" y="3018930"/>
                  <a:pt x="2819408" y="3019303"/>
                  <a:pt x="2803041" y="3019632"/>
                </a:cubicBezTo>
                <a:cubicBezTo>
                  <a:pt x="2818662" y="3002913"/>
                  <a:pt x="2834547" y="2986415"/>
                  <a:pt x="2850563" y="2970157"/>
                </a:cubicBezTo>
                <a:cubicBezTo>
                  <a:pt x="2867259" y="2969675"/>
                  <a:pt x="2883934" y="2969148"/>
                  <a:pt x="2900608" y="2968578"/>
                </a:cubicBezTo>
                <a:close/>
                <a:moveTo>
                  <a:pt x="2906641" y="2968358"/>
                </a:moveTo>
                <a:cubicBezTo>
                  <a:pt x="2923425" y="2967788"/>
                  <a:pt x="2940209" y="2967151"/>
                  <a:pt x="2956993" y="2966515"/>
                </a:cubicBezTo>
                <a:cubicBezTo>
                  <a:pt x="2949007" y="2974435"/>
                  <a:pt x="2941087" y="2982356"/>
                  <a:pt x="2933276" y="2990276"/>
                </a:cubicBezTo>
                <a:cubicBezTo>
                  <a:pt x="2924544" y="2999140"/>
                  <a:pt x="2915966" y="3007960"/>
                  <a:pt x="2907497" y="3016779"/>
                </a:cubicBezTo>
                <a:cubicBezTo>
                  <a:pt x="2890976" y="3017350"/>
                  <a:pt x="2874456" y="3017855"/>
                  <a:pt x="2857935" y="3018315"/>
                </a:cubicBezTo>
                <a:cubicBezTo>
                  <a:pt x="2873995" y="3001422"/>
                  <a:pt x="2890252" y="2984769"/>
                  <a:pt x="2906641" y="2968358"/>
                </a:cubicBezTo>
                <a:close/>
                <a:moveTo>
                  <a:pt x="2905303" y="3019061"/>
                </a:moveTo>
                <a:cubicBezTo>
                  <a:pt x="2889353" y="3035692"/>
                  <a:pt x="2873885" y="3052234"/>
                  <a:pt x="2858922" y="3068689"/>
                </a:cubicBezTo>
                <a:cubicBezTo>
                  <a:pt x="2842774" y="3069084"/>
                  <a:pt x="2826605" y="3069435"/>
                  <a:pt x="2810457" y="3069720"/>
                </a:cubicBezTo>
                <a:cubicBezTo>
                  <a:pt x="2825332" y="3053134"/>
                  <a:pt x="2840471" y="3036767"/>
                  <a:pt x="2855785" y="3020597"/>
                </a:cubicBezTo>
                <a:cubicBezTo>
                  <a:pt x="2872306" y="3020136"/>
                  <a:pt x="2888804" y="3019610"/>
                  <a:pt x="2905303" y="3019061"/>
                </a:cubicBezTo>
                <a:close/>
                <a:moveTo>
                  <a:pt x="2856772" y="3071059"/>
                </a:moveTo>
                <a:cubicBezTo>
                  <a:pt x="2841941" y="3087360"/>
                  <a:pt x="2827592" y="3103596"/>
                  <a:pt x="2813726" y="3119700"/>
                </a:cubicBezTo>
                <a:cubicBezTo>
                  <a:pt x="2798017" y="3119897"/>
                  <a:pt x="2782330" y="3120007"/>
                  <a:pt x="2766665" y="3120028"/>
                </a:cubicBezTo>
                <a:cubicBezTo>
                  <a:pt x="2780289" y="3103881"/>
                  <a:pt x="2794221" y="3087887"/>
                  <a:pt x="2808373" y="3072046"/>
                </a:cubicBezTo>
                <a:cubicBezTo>
                  <a:pt x="2824498" y="3071783"/>
                  <a:pt x="2840624" y="3071454"/>
                  <a:pt x="2856772" y="3071059"/>
                </a:cubicBezTo>
                <a:close/>
                <a:moveTo>
                  <a:pt x="2862279" y="3070905"/>
                </a:moveTo>
                <a:cubicBezTo>
                  <a:pt x="2878514" y="3070488"/>
                  <a:pt x="2894750" y="3070006"/>
                  <a:pt x="2910986" y="3069457"/>
                </a:cubicBezTo>
                <a:cubicBezTo>
                  <a:pt x="2895715" y="3086000"/>
                  <a:pt x="2880928" y="3102433"/>
                  <a:pt x="2866623" y="3118756"/>
                </a:cubicBezTo>
                <a:cubicBezTo>
                  <a:pt x="2850760" y="3119129"/>
                  <a:pt x="2834898" y="3119414"/>
                  <a:pt x="2819079" y="3119634"/>
                </a:cubicBezTo>
                <a:cubicBezTo>
                  <a:pt x="2833230" y="3103223"/>
                  <a:pt x="2847645" y="3086965"/>
                  <a:pt x="2862279" y="3070905"/>
                </a:cubicBezTo>
                <a:close/>
                <a:moveTo>
                  <a:pt x="2864429" y="3068536"/>
                </a:moveTo>
                <a:cubicBezTo>
                  <a:pt x="2879743" y="3051752"/>
                  <a:pt x="2895299" y="3035187"/>
                  <a:pt x="2911008" y="3018864"/>
                </a:cubicBezTo>
                <a:cubicBezTo>
                  <a:pt x="2927550" y="3018293"/>
                  <a:pt x="2944115" y="3017679"/>
                  <a:pt x="2960657" y="3017043"/>
                </a:cubicBezTo>
                <a:cubicBezTo>
                  <a:pt x="2960175" y="3017525"/>
                  <a:pt x="2959692" y="3018008"/>
                  <a:pt x="2959231" y="3018491"/>
                </a:cubicBezTo>
                <a:cubicBezTo>
                  <a:pt x="2943435" y="3034770"/>
                  <a:pt x="2928077" y="3050984"/>
                  <a:pt x="2913180" y="3067088"/>
                </a:cubicBezTo>
                <a:cubicBezTo>
                  <a:pt x="2896922" y="3067614"/>
                  <a:pt x="2880664" y="3068119"/>
                  <a:pt x="2864429" y="3068536"/>
                </a:cubicBezTo>
                <a:close/>
                <a:moveTo>
                  <a:pt x="2913202" y="3016582"/>
                </a:moveTo>
                <a:cubicBezTo>
                  <a:pt x="2929613" y="2999535"/>
                  <a:pt x="2946199" y="2982773"/>
                  <a:pt x="2962873" y="2966296"/>
                </a:cubicBezTo>
                <a:cubicBezTo>
                  <a:pt x="2979635" y="2965637"/>
                  <a:pt x="2996397" y="2964979"/>
                  <a:pt x="3013138" y="2964277"/>
                </a:cubicBezTo>
                <a:cubicBezTo>
                  <a:pt x="2995893" y="2981215"/>
                  <a:pt x="2979131" y="2998043"/>
                  <a:pt x="2962895" y="3014739"/>
                </a:cubicBezTo>
                <a:cubicBezTo>
                  <a:pt x="2946331" y="3015397"/>
                  <a:pt x="2929766" y="3016012"/>
                  <a:pt x="2913202" y="3016582"/>
                </a:cubicBezTo>
                <a:close/>
                <a:moveTo>
                  <a:pt x="2965089" y="2964102"/>
                </a:moveTo>
                <a:cubicBezTo>
                  <a:pt x="2982510" y="2946901"/>
                  <a:pt x="2999996" y="2930051"/>
                  <a:pt x="3017482" y="2913552"/>
                </a:cubicBezTo>
                <a:cubicBezTo>
                  <a:pt x="3020641" y="2913443"/>
                  <a:pt x="3023778" y="2913311"/>
                  <a:pt x="3026938" y="2913201"/>
                </a:cubicBezTo>
                <a:cubicBezTo>
                  <a:pt x="3040541" y="2912675"/>
                  <a:pt x="3054253" y="2912148"/>
                  <a:pt x="3067987" y="2911621"/>
                </a:cubicBezTo>
                <a:cubicBezTo>
                  <a:pt x="3050041" y="2928471"/>
                  <a:pt x="3032510" y="2945321"/>
                  <a:pt x="3015397" y="2962083"/>
                </a:cubicBezTo>
                <a:cubicBezTo>
                  <a:pt x="2998657" y="2962763"/>
                  <a:pt x="2981873" y="2963443"/>
                  <a:pt x="2965089" y="2964102"/>
                </a:cubicBezTo>
                <a:close/>
                <a:moveTo>
                  <a:pt x="3026850" y="2911183"/>
                </a:moveTo>
                <a:cubicBezTo>
                  <a:pt x="3024481" y="2911271"/>
                  <a:pt x="3022089" y="2911358"/>
                  <a:pt x="3019720" y="2911446"/>
                </a:cubicBezTo>
                <a:cubicBezTo>
                  <a:pt x="3037974" y="2894267"/>
                  <a:pt x="3056228" y="2877461"/>
                  <a:pt x="3074350" y="2861094"/>
                </a:cubicBezTo>
                <a:cubicBezTo>
                  <a:pt x="3091112" y="2860524"/>
                  <a:pt x="3107896" y="2859975"/>
                  <a:pt x="3124702" y="2859449"/>
                </a:cubicBezTo>
                <a:cubicBezTo>
                  <a:pt x="3106207" y="2876123"/>
                  <a:pt x="3088040" y="2892819"/>
                  <a:pt x="3070247" y="2909515"/>
                </a:cubicBezTo>
                <a:cubicBezTo>
                  <a:pt x="3055723" y="2910064"/>
                  <a:pt x="3041243" y="2910634"/>
                  <a:pt x="3026850" y="2911183"/>
                </a:cubicBezTo>
                <a:close/>
                <a:moveTo>
                  <a:pt x="3076566" y="2859097"/>
                </a:moveTo>
                <a:cubicBezTo>
                  <a:pt x="3095544" y="2842006"/>
                  <a:pt x="3114368" y="2825376"/>
                  <a:pt x="3132929" y="2809294"/>
                </a:cubicBezTo>
                <a:cubicBezTo>
                  <a:pt x="3149582" y="2808877"/>
                  <a:pt x="3166212" y="2808460"/>
                  <a:pt x="3182777" y="2808109"/>
                </a:cubicBezTo>
                <a:cubicBezTo>
                  <a:pt x="3163887" y="2824476"/>
                  <a:pt x="3145238" y="2840931"/>
                  <a:pt x="3126896" y="2857452"/>
                </a:cubicBezTo>
                <a:cubicBezTo>
                  <a:pt x="3110112" y="2857979"/>
                  <a:pt x="3093328" y="2858527"/>
                  <a:pt x="3076566" y="2859097"/>
                </a:cubicBezTo>
                <a:close/>
                <a:moveTo>
                  <a:pt x="3135123" y="2807407"/>
                </a:moveTo>
                <a:cubicBezTo>
                  <a:pt x="3154672" y="2790513"/>
                  <a:pt x="3173935" y="2774190"/>
                  <a:pt x="3192760" y="2758503"/>
                </a:cubicBezTo>
                <a:cubicBezTo>
                  <a:pt x="3207964" y="2758284"/>
                  <a:pt x="3223146" y="2758086"/>
                  <a:pt x="3238219" y="2757977"/>
                </a:cubicBezTo>
                <a:cubicBezTo>
                  <a:pt x="3239404" y="2757955"/>
                  <a:pt x="3240611" y="2757955"/>
                  <a:pt x="3241817" y="2757933"/>
                </a:cubicBezTo>
                <a:cubicBezTo>
                  <a:pt x="3222664" y="2773905"/>
                  <a:pt x="3203664" y="2790031"/>
                  <a:pt x="3184927" y="2806244"/>
                </a:cubicBezTo>
                <a:cubicBezTo>
                  <a:pt x="3168362" y="2806573"/>
                  <a:pt x="3151754" y="2806990"/>
                  <a:pt x="3135123" y="2807407"/>
                </a:cubicBezTo>
                <a:close/>
                <a:moveTo>
                  <a:pt x="3238197" y="2756243"/>
                </a:moveTo>
                <a:cubicBezTo>
                  <a:pt x="3223826" y="2756353"/>
                  <a:pt x="3209368" y="2756528"/>
                  <a:pt x="3194866" y="2756748"/>
                </a:cubicBezTo>
                <a:cubicBezTo>
                  <a:pt x="3212483" y="2742092"/>
                  <a:pt x="3229728" y="2727985"/>
                  <a:pt x="3246468" y="2714514"/>
                </a:cubicBezTo>
                <a:cubicBezTo>
                  <a:pt x="3467776" y="2536230"/>
                  <a:pt x="3715170" y="2359789"/>
                  <a:pt x="4002802" y="2175119"/>
                </a:cubicBezTo>
                <a:cubicBezTo>
                  <a:pt x="4168624" y="2068671"/>
                  <a:pt x="4340063" y="1963886"/>
                  <a:pt x="4505884" y="1862548"/>
                </a:cubicBezTo>
                <a:cubicBezTo>
                  <a:pt x="4762823" y="1705517"/>
                  <a:pt x="5028515" y="1543138"/>
                  <a:pt x="5281087" y="1369853"/>
                </a:cubicBezTo>
                <a:cubicBezTo>
                  <a:pt x="5291903" y="1362430"/>
                  <a:pt x="5303728" y="1354448"/>
                  <a:pt x="5316235" y="1345999"/>
                </a:cubicBezTo>
                <a:cubicBezTo>
                  <a:pt x="5398553" y="1290406"/>
                  <a:pt x="5511258" y="1214266"/>
                  <a:pt x="5593401" y="1126921"/>
                </a:cubicBezTo>
                <a:cubicBezTo>
                  <a:pt x="5673701" y="1041507"/>
                  <a:pt x="5708563" y="960774"/>
                  <a:pt x="5696958" y="886969"/>
                </a:cubicBezTo>
                <a:cubicBezTo>
                  <a:pt x="5684452" y="807261"/>
                  <a:pt x="5621199" y="741360"/>
                  <a:pt x="5509020" y="691100"/>
                </a:cubicBezTo>
                <a:cubicBezTo>
                  <a:pt x="5480806" y="678469"/>
                  <a:pt x="5448510" y="666429"/>
                  <a:pt x="5410269" y="654296"/>
                </a:cubicBezTo>
                <a:cubicBezTo>
                  <a:pt x="5256141" y="605521"/>
                  <a:pt x="5094444" y="581521"/>
                  <a:pt x="4942050" y="561122"/>
                </a:cubicBezTo>
                <a:cubicBezTo>
                  <a:pt x="4900583" y="555577"/>
                  <a:pt x="4856703" y="550009"/>
                  <a:pt x="4804004" y="543603"/>
                </a:cubicBezTo>
                <a:cubicBezTo>
                  <a:pt x="4565473" y="514692"/>
                  <a:pt x="4308754" y="492779"/>
                  <a:pt x="3996133" y="474648"/>
                </a:cubicBezTo>
                <a:cubicBezTo>
                  <a:pt x="3780837" y="462091"/>
                  <a:pt x="3560494" y="454208"/>
                  <a:pt x="3347414" y="446584"/>
                </a:cubicBezTo>
                <a:cubicBezTo>
                  <a:pt x="3214502" y="441828"/>
                  <a:pt x="3077049" y="436909"/>
                  <a:pt x="2942316" y="430908"/>
                </a:cubicBezTo>
                <a:cubicBezTo>
                  <a:pt x="2813989" y="425193"/>
                  <a:pt x="2682262" y="418253"/>
                  <a:pt x="2549745" y="410256"/>
                </a:cubicBezTo>
                <a:cubicBezTo>
                  <a:pt x="2555603" y="406783"/>
                  <a:pt x="2561461" y="403336"/>
                  <a:pt x="2567341" y="399901"/>
                </a:cubicBezTo>
                <a:cubicBezTo>
                  <a:pt x="2696764" y="407327"/>
                  <a:pt x="2825025" y="413879"/>
                  <a:pt x="2949731" y="419429"/>
                </a:cubicBezTo>
                <a:cubicBezTo>
                  <a:pt x="3077641" y="425121"/>
                  <a:pt x="3208117" y="429971"/>
                  <a:pt x="3334272" y="434660"/>
                </a:cubicBezTo>
                <a:cubicBezTo>
                  <a:pt x="3557796" y="442971"/>
                  <a:pt x="3788910" y="451563"/>
                  <a:pt x="4014848" y="465161"/>
                </a:cubicBezTo>
                <a:cubicBezTo>
                  <a:pt x="4329531" y="484014"/>
                  <a:pt x="4588883" y="506735"/>
                  <a:pt x="4831055" y="536667"/>
                </a:cubicBezTo>
                <a:cubicBezTo>
                  <a:pt x="4882834" y="543085"/>
                  <a:pt x="4928447" y="548993"/>
                  <a:pt x="4970484" y="554728"/>
                </a:cubicBezTo>
                <a:cubicBezTo>
                  <a:pt x="5124282" y="575734"/>
                  <a:pt x="5287427" y="600352"/>
                  <a:pt x="5442938" y="649491"/>
                </a:cubicBezTo>
                <a:cubicBezTo>
                  <a:pt x="5481266" y="661630"/>
                  <a:pt x="5513803" y="673664"/>
                  <a:pt x="5542413" y="686280"/>
                </a:cubicBezTo>
                <a:cubicBezTo>
                  <a:pt x="5658299" y="737393"/>
                  <a:pt x="5721771" y="800519"/>
                  <a:pt x="5736428" y="879261"/>
                </a:cubicBezTo>
                <a:cubicBezTo>
                  <a:pt x="5750096" y="952812"/>
                  <a:pt x="5716396" y="1033847"/>
                  <a:pt x="5636206" y="1120115"/>
                </a:cubicBezTo>
                <a:cubicBezTo>
                  <a:pt x="5554129" y="1208445"/>
                  <a:pt x="5440809" y="1285443"/>
                  <a:pt x="5358074" y="1341662"/>
                </a:cubicBezTo>
                <a:cubicBezTo>
                  <a:pt x="5345239" y="1350376"/>
                  <a:pt x="5333128" y="1358608"/>
                  <a:pt x="5322092" y="1366232"/>
                </a:cubicBezTo>
                <a:cubicBezTo>
                  <a:pt x="5068796" y="1541240"/>
                  <a:pt x="4802249" y="1705338"/>
                  <a:pt x="4544477" y="1864033"/>
                </a:cubicBezTo>
                <a:cubicBezTo>
                  <a:pt x="4375759" y="1967903"/>
                  <a:pt x="4201293" y="2075310"/>
                  <a:pt x="4032597" y="2184531"/>
                </a:cubicBezTo>
                <a:cubicBezTo>
                  <a:pt x="3741345" y="2373151"/>
                  <a:pt x="3492020" y="2552970"/>
                  <a:pt x="3270383" y="2734325"/>
                </a:cubicBezTo>
                <a:cubicBezTo>
                  <a:pt x="3261519" y="2741565"/>
                  <a:pt x="3252699" y="2748871"/>
                  <a:pt x="3243902" y="2756177"/>
                </a:cubicBezTo>
                <a:cubicBezTo>
                  <a:pt x="3242015" y="2756199"/>
                  <a:pt x="3240106" y="2756221"/>
                  <a:pt x="3238197" y="2756243"/>
                </a:cubicBezTo>
                <a:close/>
                <a:moveTo>
                  <a:pt x="2546695" y="410076"/>
                </a:moveTo>
                <a:cubicBezTo>
                  <a:pt x="2535506" y="409401"/>
                  <a:pt x="2524339" y="408714"/>
                  <a:pt x="2513149" y="408023"/>
                </a:cubicBezTo>
                <a:cubicBezTo>
                  <a:pt x="2518612" y="404567"/>
                  <a:pt x="2524075" y="401127"/>
                  <a:pt x="2529560" y="397709"/>
                </a:cubicBezTo>
                <a:cubicBezTo>
                  <a:pt x="2541123" y="398387"/>
                  <a:pt x="2552685" y="399058"/>
                  <a:pt x="2564225" y="399721"/>
                </a:cubicBezTo>
                <a:cubicBezTo>
                  <a:pt x="2558367" y="403157"/>
                  <a:pt x="2552510" y="406608"/>
                  <a:pt x="2546695" y="410076"/>
                </a:cubicBezTo>
                <a:close/>
                <a:moveTo>
                  <a:pt x="2510056" y="407832"/>
                </a:moveTo>
                <a:cubicBezTo>
                  <a:pt x="2499086" y="407154"/>
                  <a:pt x="2488116" y="406480"/>
                  <a:pt x="2477146" y="405789"/>
                </a:cubicBezTo>
                <a:cubicBezTo>
                  <a:pt x="2482214" y="402347"/>
                  <a:pt x="2487282" y="398911"/>
                  <a:pt x="2492350" y="395508"/>
                </a:cubicBezTo>
                <a:cubicBezTo>
                  <a:pt x="2503715" y="396186"/>
                  <a:pt x="2515058" y="396860"/>
                  <a:pt x="2526401" y="397525"/>
                </a:cubicBezTo>
                <a:cubicBezTo>
                  <a:pt x="2520938" y="400938"/>
                  <a:pt x="2515497" y="404379"/>
                  <a:pt x="2510056" y="407832"/>
                </a:cubicBezTo>
                <a:close/>
                <a:moveTo>
                  <a:pt x="2474009" y="405592"/>
                </a:moveTo>
                <a:cubicBezTo>
                  <a:pt x="2463675" y="404938"/>
                  <a:pt x="2452924" y="404256"/>
                  <a:pt x="2441823" y="403527"/>
                </a:cubicBezTo>
                <a:cubicBezTo>
                  <a:pt x="2446474" y="400103"/>
                  <a:pt x="2451103" y="396684"/>
                  <a:pt x="2455776" y="393301"/>
                </a:cubicBezTo>
                <a:cubicBezTo>
                  <a:pt x="2462907" y="393738"/>
                  <a:pt x="2469884" y="394159"/>
                  <a:pt x="2476685" y="394567"/>
                </a:cubicBezTo>
                <a:cubicBezTo>
                  <a:pt x="2480832" y="394819"/>
                  <a:pt x="2485000" y="395065"/>
                  <a:pt x="2489169" y="395315"/>
                </a:cubicBezTo>
                <a:cubicBezTo>
                  <a:pt x="2484101" y="398716"/>
                  <a:pt x="2479055" y="402154"/>
                  <a:pt x="2474009" y="405592"/>
                </a:cubicBezTo>
                <a:close/>
                <a:moveTo>
                  <a:pt x="2438707" y="403323"/>
                </a:moveTo>
                <a:cubicBezTo>
                  <a:pt x="2428505" y="402650"/>
                  <a:pt x="2418018" y="401932"/>
                  <a:pt x="2407355" y="401160"/>
                </a:cubicBezTo>
                <a:cubicBezTo>
                  <a:pt x="2411546" y="397757"/>
                  <a:pt x="2415780" y="394394"/>
                  <a:pt x="2419993" y="391035"/>
                </a:cubicBezTo>
                <a:cubicBezTo>
                  <a:pt x="2431160" y="391772"/>
                  <a:pt x="2442064" y="392459"/>
                  <a:pt x="2452639" y="393108"/>
                </a:cubicBezTo>
                <a:cubicBezTo>
                  <a:pt x="2447966" y="396493"/>
                  <a:pt x="2443315" y="399896"/>
                  <a:pt x="2438707" y="403323"/>
                </a:cubicBezTo>
                <a:close/>
                <a:moveTo>
                  <a:pt x="2404305" y="400938"/>
                </a:moveTo>
                <a:cubicBezTo>
                  <a:pt x="2394323" y="400210"/>
                  <a:pt x="2384187" y="399431"/>
                  <a:pt x="2373941" y="398591"/>
                </a:cubicBezTo>
                <a:cubicBezTo>
                  <a:pt x="2377648" y="395234"/>
                  <a:pt x="2381378" y="391908"/>
                  <a:pt x="2385130" y="388595"/>
                </a:cubicBezTo>
                <a:cubicBezTo>
                  <a:pt x="2395881" y="389391"/>
                  <a:pt x="2406478" y="390133"/>
                  <a:pt x="2416877" y="390826"/>
                </a:cubicBezTo>
                <a:cubicBezTo>
                  <a:pt x="2412665" y="394181"/>
                  <a:pt x="2408474" y="397542"/>
                  <a:pt x="2404305" y="400938"/>
                </a:cubicBezTo>
                <a:close/>
                <a:moveTo>
                  <a:pt x="2370935" y="398345"/>
                </a:moveTo>
                <a:cubicBezTo>
                  <a:pt x="2361216" y="397538"/>
                  <a:pt x="2351408" y="396671"/>
                  <a:pt x="2341579" y="395741"/>
                </a:cubicBezTo>
                <a:cubicBezTo>
                  <a:pt x="2344761" y="392441"/>
                  <a:pt x="2347986" y="389163"/>
                  <a:pt x="2351233" y="385912"/>
                </a:cubicBezTo>
                <a:cubicBezTo>
                  <a:pt x="2361589" y="386792"/>
                  <a:pt x="2371878" y="387608"/>
                  <a:pt x="2382036" y="388371"/>
                </a:cubicBezTo>
                <a:cubicBezTo>
                  <a:pt x="2378329" y="391673"/>
                  <a:pt x="2374621" y="394997"/>
                  <a:pt x="2370935" y="398345"/>
                </a:cubicBezTo>
                <a:close/>
                <a:moveTo>
                  <a:pt x="2338640" y="395460"/>
                </a:moveTo>
                <a:cubicBezTo>
                  <a:pt x="2329183" y="394554"/>
                  <a:pt x="2319727" y="393586"/>
                  <a:pt x="2310271" y="392546"/>
                </a:cubicBezTo>
                <a:cubicBezTo>
                  <a:pt x="2312948" y="389312"/>
                  <a:pt x="2315646" y="386094"/>
                  <a:pt x="2318367" y="382906"/>
                </a:cubicBezTo>
                <a:cubicBezTo>
                  <a:pt x="2328350" y="383885"/>
                  <a:pt x="2338310" y="384797"/>
                  <a:pt x="2348227" y="385648"/>
                </a:cubicBezTo>
                <a:cubicBezTo>
                  <a:pt x="2345002" y="388896"/>
                  <a:pt x="2341821" y="392169"/>
                  <a:pt x="2338640" y="395460"/>
                </a:cubicBezTo>
                <a:close/>
                <a:moveTo>
                  <a:pt x="2307419" y="392226"/>
                </a:moveTo>
                <a:cubicBezTo>
                  <a:pt x="2298270" y="391204"/>
                  <a:pt x="2289121" y="390115"/>
                  <a:pt x="2280060" y="388948"/>
                </a:cubicBezTo>
                <a:cubicBezTo>
                  <a:pt x="2282210" y="385791"/>
                  <a:pt x="2284382" y="382645"/>
                  <a:pt x="2286576" y="379534"/>
                </a:cubicBezTo>
                <a:cubicBezTo>
                  <a:pt x="2296164" y="380631"/>
                  <a:pt x="2305795" y="381655"/>
                  <a:pt x="2315449" y="382614"/>
                </a:cubicBezTo>
                <a:cubicBezTo>
                  <a:pt x="2312750" y="385791"/>
                  <a:pt x="2310074" y="389003"/>
                  <a:pt x="2307419" y="392226"/>
                </a:cubicBezTo>
                <a:close/>
                <a:moveTo>
                  <a:pt x="2277273" y="388584"/>
                </a:moveTo>
                <a:cubicBezTo>
                  <a:pt x="2268410" y="387426"/>
                  <a:pt x="2259612" y="386190"/>
                  <a:pt x="2250902" y="384876"/>
                </a:cubicBezTo>
                <a:cubicBezTo>
                  <a:pt x="2252525" y="381809"/>
                  <a:pt x="2254149" y="378751"/>
                  <a:pt x="2255816" y="375729"/>
                </a:cubicBezTo>
                <a:cubicBezTo>
                  <a:pt x="2265053" y="376962"/>
                  <a:pt x="2274356" y="378119"/>
                  <a:pt x="2283724" y="379205"/>
                </a:cubicBezTo>
                <a:cubicBezTo>
                  <a:pt x="2281552" y="382303"/>
                  <a:pt x="2279402" y="385440"/>
                  <a:pt x="2277273" y="388584"/>
                </a:cubicBezTo>
                <a:close/>
                <a:moveTo>
                  <a:pt x="2248181" y="384462"/>
                </a:moveTo>
                <a:cubicBezTo>
                  <a:pt x="2239581" y="383139"/>
                  <a:pt x="2231090" y="381732"/>
                  <a:pt x="2222731" y="380240"/>
                </a:cubicBezTo>
                <a:cubicBezTo>
                  <a:pt x="2223806" y="377281"/>
                  <a:pt x="2224925" y="374330"/>
                  <a:pt x="2226066" y="371414"/>
                </a:cubicBezTo>
                <a:cubicBezTo>
                  <a:pt x="2234929" y="372811"/>
                  <a:pt x="2243947" y="374123"/>
                  <a:pt x="2253052" y="375359"/>
                </a:cubicBezTo>
                <a:cubicBezTo>
                  <a:pt x="2251406" y="378369"/>
                  <a:pt x="2249783" y="381405"/>
                  <a:pt x="2248181" y="384462"/>
                </a:cubicBezTo>
                <a:close/>
                <a:moveTo>
                  <a:pt x="2218606" y="383792"/>
                </a:moveTo>
                <a:cubicBezTo>
                  <a:pt x="2217575" y="386680"/>
                  <a:pt x="2216566" y="389578"/>
                  <a:pt x="2215600" y="392507"/>
                </a:cubicBezTo>
                <a:cubicBezTo>
                  <a:pt x="2210532" y="391456"/>
                  <a:pt x="2205530" y="390368"/>
                  <a:pt x="2200594" y="389236"/>
                </a:cubicBezTo>
                <a:cubicBezTo>
                  <a:pt x="2201405" y="386408"/>
                  <a:pt x="2202217" y="383599"/>
                  <a:pt x="2203051" y="380806"/>
                </a:cubicBezTo>
                <a:cubicBezTo>
                  <a:pt x="2208163" y="381838"/>
                  <a:pt x="2213341" y="382836"/>
                  <a:pt x="2218606" y="383792"/>
                </a:cubicBezTo>
                <a:close/>
                <a:moveTo>
                  <a:pt x="2221283" y="384275"/>
                </a:moveTo>
                <a:cubicBezTo>
                  <a:pt x="2229445" y="385741"/>
                  <a:pt x="2237738" y="387118"/>
                  <a:pt x="2246141" y="388420"/>
                </a:cubicBezTo>
                <a:cubicBezTo>
                  <a:pt x="2244605" y="391417"/>
                  <a:pt x="2243069" y="394422"/>
                  <a:pt x="2241577" y="397463"/>
                </a:cubicBezTo>
                <a:cubicBezTo>
                  <a:pt x="2233679" y="396079"/>
                  <a:pt x="2225890" y="394609"/>
                  <a:pt x="2218255" y="393053"/>
                </a:cubicBezTo>
                <a:cubicBezTo>
                  <a:pt x="2219221" y="390104"/>
                  <a:pt x="2220252" y="387184"/>
                  <a:pt x="2221283" y="384275"/>
                </a:cubicBezTo>
                <a:close/>
                <a:moveTo>
                  <a:pt x="2248839" y="388843"/>
                </a:moveTo>
                <a:cubicBezTo>
                  <a:pt x="2257352" y="390140"/>
                  <a:pt x="2265975" y="391353"/>
                  <a:pt x="2274641" y="392500"/>
                </a:cubicBezTo>
                <a:cubicBezTo>
                  <a:pt x="2272578" y="395587"/>
                  <a:pt x="2270538" y="398687"/>
                  <a:pt x="2268519" y="401823"/>
                </a:cubicBezTo>
                <a:cubicBezTo>
                  <a:pt x="2260336" y="400603"/>
                  <a:pt x="2252240" y="399299"/>
                  <a:pt x="2244254" y="397924"/>
                </a:cubicBezTo>
                <a:cubicBezTo>
                  <a:pt x="2245746" y="394868"/>
                  <a:pt x="2247282" y="391853"/>
                  <a:pt x="2248839" y="388843"/>
                </a:cubicBezTo>
                <a:close/>
                <a:moveTo>
                  <a:pt x="2266128" y="405634"/>
                </a:moveTo>
                <a:cubicBezTo>
                  <a:pt x="2264197" y="408696"/>
                  <a:pt x="2262267" y="411768"/>
                  <a:pt x="2260380" y="414877"/>
                </a:cubicBezTo>
                <a:cubicBezTo>
                  <a:pt x="2252854" y="413607"/>
                  <a:pt x="2245439" y="412259"/>
                  <a:pt x="2238155" y="410833"/>
                </a:cubicBezTo>
                <a:cubicBezTo>
                  <a:pt x="2239537" y="407795"/>
                  <a:pt x="2240963" y="404791"/>
                  <a:pt x="2242411" y="401796"/>
                </a:cubicBezTo>
                <a:cubicBezTo>
                  <a:pt x="2250222" y="403150"/>
                  <a:pt x="2258120" y="404429"/>
                  <a:pt x="2266128" y="405634"/>
                </a:cubicBezTo>
                <a:close/>
                <a:moveTo>
                  <a:pt x="2268827" y="406039"/>
                </a:moveTo>
                <a:cubicBezTo>
                  <a:pt x="2277010" y="407251"/>
                  <a:pt x="2285282" y="408383"/>
                  <a:pt x="2293575" y="409453"/>
                </a:cubicBezTo>
                <a:cubicBezTo>
                  <a:pt x="2291140" y="412593"/>
                  <a:pt x="2288704" y="415754"/>
                  <a:pt x="2286313" y="418938"/>
                </a:cubicBezTo>
                <a:cubicBezTo>
                  <a:pt x="2278480" y="417806"/>
                  <a:pt x="2270713" y="416597"/>
                  <a:pt x="2263013" y="415318"/>
                </a:cubicBezTo>
                <a:cubicBezTo>
                  <a:pt x="2264921" y="412196"/>
                  <a:pt x="2266874" y="409115"/>
                  <a:pt x="2268827" y="406039"/>
                </a:cubicBezTo>
                <a:close/>
                <a:moveTo>
                  <a:pt x="2296339" y="409809"/>
                </a:moveTo>
                <a:cubicBezTo>
                  <a:pt x="2304918" y="410899"/>
                  <a:pt x="2313540" y="411915"/>
                  <a:pt x="2322185" y="412869"/>
                </a:cubicBezTo>
                <a:cubicBezTo>
                  <a:pt x="2319244" y="416073"/>
                  <a:pt x="2316327" y="419315"/>
                  <a:pt x="2313430" y="422562"/>
                </a:cubicBezTo>
                <a:cubicBezTo>
                  <a:pt x="2305247" y="421551"/>
                  <a:pt x="2297129" y="420478"/>
                  <a:pt x="2289033" y="419328"/>
                </a:cubicBezTo>
                <a:cubicBezTo>
                  <a:pt x="2291447" y="416138"/>
                  <a:pt x="2293882" y="412955"/>
                  <a:pt x="2296339" y="409809"/>
                </a:cubicBezTo>
                <a:close/>
                <a:moveTo>
                  <a:pt x="2310139" y="426220"/>
                </a:moveTo>
                <a:cubicBezTo>
                  <a:pt x="2307331" y="429397"/>
                  <a:pt x="2304545" y="432615"/>
                  <a:pt x="2301780" y="435834"/>
                </a:cubicBezTo>
                <a:cubicBezTo>
                  <a:pt x="2294233" y="434770"/>
                  <a:pt x="2286752" y="433644"/>
                  <a:pt x="2279314" y="432444"/>
                </a:cubicBezTo>
                <a:cubicBezTo>
                  <a:pt x="2281618" y="429278"/>
                  <a:pt x="2283921" y="426130"/>
                  <a:pt x="2286247" y="423008"/>
                </a:cubicBezTo>
                <a:cubicBezTo>
                  <a:pt x="2294167" y="424149"/>
                  <a:pt x="2302132" y="425215"/>
                  <a:pt x="2310139" y="426220"/>
                </a:cubicBezTo>
                <a:close/>
                <a:moveTo>
                  <a:pt x="2298709" y="439377"/>
                </a:moveTo>
                <a:cubicBezTo>
                  <a:pt x="2296032" y="442521"/>
                  <a:pt x="2293378" y="445711"/>
                  <a:pt x="2290745" y="448897"/>
                </a:cubicBezTo>
                <a:cubicBezTo>
                  <a:pt x="2283811" y="447784"/>
                  <a:pt x="2276966" y="446608"/>
                  <a:pt x="2270187" y="445362"/>
                </a:cubicBezTo>
                <a:cubicBezTo>
                  <a:pt x="2272337" y="442227"/>
                  <a:pt x="2274531" y="439114"/>
                  <a:pt x="2276747" y="436023"/>
                </a:cubicBezTo>
                <a:cubicBezTo>
                  <a:pt x="2284009" y="437209"/>
                  <a:pt x="2291337" y="438322"/>
                  <a:pt x="2298709" y="439377"/>
                </a:cubicBezTo>
                <a:close/>
                <a:moveTo>
                  <a:pt x="2301407" y="439761"/>
                </a:moveTo>
                <a:cubicBezTo>
                  <a:pt x="2309108" y="440845"/>
                  <a:pt x="2316831" y="441865"/>
                  <a:pt x="2324576" y="442822"/>
                </a:cubicBezTo>
                <a:cubicBezTo>
                  <a:pt x="2321395" y="446038"/>
                  <a:pt x="2318257" y="449283"/>
                  <a:pt x="2315120" y="452541"/>
                </a:cubicBezTo>
                <a:cubicBezTo>
                  <a:pt x="2307836" y="451534"/>
                  <a:pt x="2300574" y="450459"/>
                  <a:pt x="2293399" y="449322"/>
                </a:cubicBezTo>
                <a:cubicBezTo>
                  <a:pt x="2296054" y="446119"/>
                  <a:pt x="2298709" y="442923"/>
                  <a:pt x="2301407" y="439761"/>
                </a:cubicBezTo>
                <a:close/>
                <a:moveTo>
                  <a:pt x="2311851" y="455959"/>
                </a:moveTo>
                <a:cubicBezTo>
                  <a:pt x="2308801" y="459141"/>
                  <a:pt x="2305795" y="462346"/>
                  <a:pt x="2302812" y="465569"/>
                </a:cubicBezTo>
                <a:cubicBezTo>
                  <a:pt x="2296120" y="464514"/>
                  <a:pt x="2289472" y="463393"/>
                  <a:pt x="2282890" y="462208"/>
                </a:cubicBezTo>
                <a:cubicBezTo>
                  <a:pt x="2285413" y="459042"/>
                  <a:pt x="2287958" y="455880"/>
                  <a:pt x="2290525" y="452756"/>
                </a:cubicBezTo>
                <a:cubicBezTo>
                  <a:pt x="2297590" y="453886"/>
                  <a:pt x="2304698" y="454954"/>
                  <a:pt x="2311851" y="455959"/>
                </a:cubicBezTo>
                <a:close/>
                <a:moveTo>
                  <a:pt x="2314549" y="456341"/>
                </a:moveTo>
                <a:cubicBezTo>
                  <a:pt x="2322031" y="457377"/>
                  <a:pt x="2329556" y="458342"/>
                  <a:pt x="2337082" y="459255"/>
                </a:cubicBezTo>
                <a:cubicBezTo>
                  <a:pt x="2333571" y="462506"/>
                  <a:pt x="2330061" y="465758"/>
                  <a:pt x="2326573" y="469051"/>
                </a:cubicBezTo>
                <a:cubicBezTo>
                  <a:pt x="2319508" y="468088"/>
                  <a:pt x="2312443" y="467070"/>
                  <a:pt x="2305423" y="465981"/>
                </a:cubicBezTo>
                <a:cubicBezTo>
                  <a:pt x="2308450" y="462745"/>
                  <a:pt x="2311478" y="459533"/>
                  <a:pt x="2314549" y="456341"/>
                </a:cubicBezTo>
                <a:close/>
                <a:moveTo>
                  <a:pt x="2339824" y="459584"/>
                </a:moveTo>
                <a:cubicBezTo>
                  <a:pt x="2347766" y="460532"/>
                  <a:pt x="2355687" y="461420"/>
                  <a:pt x="2363585" y="462249"/>
                </a:cubicBezTo>
                <a:cubicBezTo>
                  <a:pt x="2359592" y="465556"/>
                  <a:pt x="2355665" y="468888"/>
                  <a:pt x="2351716" y="472234"/>
                </a:cubicBezTo>
                <a:cubicBezTo>
                  <a:pt x="2344234" y="471355"/>
                  <a:pt x="2336731" y="470411"/>
                  <a:pt x="2329249" y="469408"/>
                </a:cubicBezTo>
                <a:cubicBezTo>
                  <a:pt x="2332760" y="466104"/>
                  <a:pt x="2336292" y="462848"/>
                  <a:pt x="2339824" y="459584"/>
                </a:cubicBezTo>
                <a:close/>
                <a:moveTo>
                  <a:pt x="2347810" y="475538"/>
                </a:moveTo>
                <a:cubicBezTo>
                  <a:pt x="2343993" y="478803"/>
                  <a:pt x="2340219" y="482114"/>
                  <a:pt x="2336446" y="485416"/>
                </a:cubicBezTo>
                <a:cubicBezTo>
                  <a:pt x="2329491" y="484483"/>
                  <a:pt x="2322579" y="483492"/>
                  <a:pt x="2315690" y="482436"/>
                </a:cubicBezTo>
                <a:cubicBezTo>
                  <a:pt x="2319047" y="479176"/>
                  <a:pt x="2322426" y="475944"/>
                  <a:pt x="2325804" y="472724"/>
                </a:cubicBezTo>
                <a:cubicBezTo>
                  <a:pt x="2333133" y="473722"/>
                  <a:pt x="2340482" y="474659"/>
                  <a:pt x="2347810" y="475538"/>
                </a:cubicBezTo>
                <a:close/>
                <a:moveTo>
                  <a:pt x="2332760" y="488604"/>
                </a:moveTo>
                <a:cubicBezTo>
                  <a:pt x="2329095" y="491824"/>
                  <a:pt x="2325476" y="495087"/>
                  <a:pt x="2321834" y="498345"/>
                </a:cubicBezTo>
                <a:cubicBezTo>
                  <a:pt x="2315449" y="497358"/>
                  <a:pt x="2309086" y="496313"/>
                  <a:pt x="2302768" y="495205"/>
                </a:cubicBezTo>
                <a:cubicBezTo>
                  <a:pt x="2305971" y="491998"/>
                  <a:pt x="2309196" y="488799"/>
                  <a:pt x="2312421" y="485631"/>
                </a:cubicBezTo>
                <a:cubicBezTo>
                  <a:pt x="2319179" y="486684"/>
                  <a:pt x="2325958" y="487669"/>
                  <a:pt x="2332760" y="488604"/>
                </a:cubicBezTo>
                <a:close/>
                <a:moveTo>
                  <a:pt x="2335436" y="488963"/>
                </a:moveTo>
                <a:cubicBezTo>
                  <a:pt x="2342654" y="489938"/>
                  <a:pt x="2349895" y="490855"/>
                  <a:pt x="2357091" y="491713"/>
                </a:cubicBezTo>
                <a:cubicBezTo>
                  <a:pt x="2352966" y="495006"/>
                  <a:pt x="2348863" y="498308"/>
                  <a:pt x="2344761" y="501638"/>
                </a:cubicBezTo>
                <a:cubicBezTo>
                  <a:pt x="2337981" y="500730"/>
                  <a:pt x="2331180" y="499764"/>
                  <a:pt x="2324422" y="498735"/>
                </a:cubicBezTo>
                <a:cubicBezTo>
                  <a:pt x="2328086" y="495464"/>
                  <a:pt x="2331750" y="492197"/>
                  <a:pt x="2335436" y="488963"/>
                </a:cubicBezTo>
                <a:close/>
                <a:moveTo>
                  <a:pt x="2359768" y="492033"/>
                </a:moveTo>
                <a:cubicBezTo>
                  <a:pt x="2367468" y="492935"/>
                  <a:pt x="2375126" y="493770"/>
                  <a:pt x="2382739" y="494560"/>
                </a:cubicBezTo>
                <a:cubicBezTo>
                  <a:pt x="2378153" y="497917"/>
                  <a:pt x="2373590" y="501276"/>
                  <a:pt x="2369048" y="504670"/>
                </a:cubicBezTo>
                <a:cubicBezTo>
                  <a:pt x="2361830" y="503832"/>
                  <a:pt x="2354612" y="502941"/>
                  <a:pt x="2347372" y="501989"/>
                </a:cubicBezTo>
                <a:cubicBezTo>
                  <a:pt x="2351496" y="498646"/>
                  <a:pt x="2355643" y="495337"/>
                  <a:pt x="2359768" y="492033"/>
                </a:cubicBezTo>
                <a:close/>
                <a:moveTo>
                  <a:pt x="2364923" y="507764"/>
                </a:moveTo>
                <a:cubicBezTo>
                  <a:pt x="2360536" y="511068"/>
                  <a:pt x="2356148" y="514401"/>
                  <a:pt x="2351782" y="517740"/>
                </a:cubicBezTo>
                <a:cubicBezTo>
                  <a:pt x="2345068" y="516843"/>
                  <a:pt x="2338354" y="515890"/>
                  <a:pt x="2331663" y="514874"/>
                </a:cubicBezTo>
                <a:cubicBezTo>
                  <a:pt x="2335612" y="511579"/>
                  <a:pt x="2339627" y="508330"/>
                  <a:pt x="2343620" y="505070"/>
                </a:cubicBezTo>
                <a:cubicBezTo>
                  <a:pt x="2350728" y="506024"/>
                  <a:pt x="2357837" y="506921"/>
                  <a:pt x="2364923" y="507764"/>
                </a:cubicBezTo>
                <a:close/>
                <a:moveTo>
                  <a:pt x="2367534" y="508073"/>
                </a:moveTo>
                <a:cubicBezTo>
                  <a:pt x="2375147" y="508964"/>
                  <a:pt x="2382717" y="509791"/>
                  <a:pt x="2390220" y="510572"/>
                </a:cubicBezTo>
                <a:cubicBezTo>
                  <a:pt x="2385393" y="513938"/>
                  <a:pt x="2380589" y="517334"/>
                  <a:pt x="2375784" y="520735"/>
                </a:cubicBezTo>
                <a:cubicBezTo>
                  <a:pt x="2368675" y="519905"/>
                  <a:pt x="2361523" y="519021"/>
                  <a:pt x="2354348" y="518080"/>
                </a:cubicBezTo>
                <a:cubicBezTo>
                  <a:pt x="2358736" y="514736"/>
                  <a:pt x="2363124" y="511384"/>
                  <a:pt x="2367534" y="508073"/>
                </a:cubicBezTo>
                <a:close/>
                <a:moveTo>
                  <a:pt x="2371571" y="523721"/>
                </a:moveTo>
                <a:cubicBezTo>
                  <a:pt x="2368434" y="525961"/>
                  <a:pt x="2365253" y="528177"/>
                  <a:pt x="2362115" y="530432"/>
                </a:cubicBezTo>
                <a:cubicBezTo>
                  <a:pt x="2360645" y="531492"/>
                  <a:pt x="2359109" y="532595"/>
                  <a:pt x="2357530" y="533716"/>
                </a:cubicBezTo>
                <a:cubicBezTo>
                  <a:pt x="2350838" y="532821"/>
                  <a:pt x="2344168" y="531874"/>
                  <a:pt x="2337521" y="530862"/>
                </a:cubicBezTo>
                <a:cubicBezTo>
                  <a:pt x="2340965" y="528278"/>
                  <a:pt x="2344234" y="525812"/>
                  <a:pt x="2347196" y="523523"/>
                </a:cubicBezTo>
                <a:cubicBezTo>
                  <a:pt x="2348271" y="522692"/>
                  <a:pt x="2349368" y="521878"/>
                  <a:pt x="2350443" y="521046"/>
                </a:cubicBezTo>
                <a:cubicBezTo>
                  <a:pt x="2357508" y="521996"/>
                  <a:pt x="2364550" y="522885"/>
                  <a:pt x="2371571" y="523721"/>
                </a:cubicBezTo>
                <a:close/>
                <a:moveTo>
                  <a:pt x="3033279" y="2529187"/>
                </a:moveTo>
                <a:cubicBezTo>
                  <a:pt x="3247039" y="2378504"/>
                  <a:pt x="3479997" y="2228567"/>
                  <a:pt x="3745469" y="2070751"/>
                </a:cubicBezTo>
                <a:cubicBezTo>
                  <a:pt x="3886499" y="1986938"/>
                  <a:pt x="4031961" y="1903841"/>
                  <a:pt x="4172639" y="1823477"/>
                </a:cubicBezTo>
                <a:cubicBezTo>
                  <a:pt x="4424817" y="1679427"/>
                  <a:pt x="4685572" y="1530470"/>
                  <a:pt x="4933449" y="1370309"/>
                </a:cubicBezTo>
                <a:cubicBezTo>
                  <a:pt x="4942115" y="1364708"/>
                  <a:pt x="4951220" y="1358874"/>
                  <a:pt x="4960655" y="1352818"/>
                </a:cubicBezTo>
                <a:cubicBezTo>
                  <a:pt x="5038497" y="1302896"/>
                  <a:pt x="5145103" y="1234529"/>
                  <a:pt x="5225513" y="1157790"/>
                </a:cubicBezTo>
                <a:cubicBezTo>
                  <a:pt x="5276282" y="1109329"/>
                  <a:pt x="5338613" y="1034793"/>
                  <a:pt x="5347235" y="954908"/>
                </a:cubicBezTo>
                <a:cubicBezTo>
                  <a:pt x="5356231" y="871466"/>
                  <a:pt x="5316059" y="806324"/>
                  <a:pt x="5227839" y="761295"/>
                </a:cubicBezTo>
                <a:cubicBezTo>
                  <a:pt x="5203485" y="748859"/>
                  <a:pt x="5174240" y="737216"/>
                  <a:pt x="5138434" y="725706"/>
                </a:cubicBezTo>
                <a:cubicBezTo>
                  <a:pt x="4997865" y="680661"/>
                  <a:pt x="4843474" y="661216"/>
                  <a:pt x="4709794" y="646527"/>
                </a:cubicBezTo>
                <a:cubicBezTo>
                  <a:pt x="4668262" y="641972"/>
                  <a:pt x="4627980" y="637891"/>
                  <a:pt x="4583398" y="633409"/>
                </a:cubicBezTo>
                <a:cubicBezTo>
                  <a:pt x="4313120" y="606377"/>
                  <a:pt x="4046529" y="593373"/>
                  <a:pt x="3844484" y="585065"/>
                </a:cubicBezTo>
                <a:cubicBezTo>
                  <a:pt x="3691717" y="578713"/>
                  <a:pt x="3534803" y="575314"/>
                  <a:pt x="3383088" y="572028"/>
                </a:cubicBezTo>
                <a:cubicBezTo>
                  <a:pt x="3218385" y="568463"/>
                  <a:pt x="3048088" y="564772"/>
                  <a:pt x="2881410" y="557297"/>
                </a:cubicBezTo>
                <a:cubicBezTo>
                  <a:pt x="2738296" y="550878"/>
                  <a:pt x="2594656" y="541207"/>
                  <a:pt x="2454438" y="528552"/>
                </a:cubicBezTo>
                <a:cubicBezTo>
                  <a:pt x="2430853" y="526424"/>
                  <a:pt x="2404920" y="524076"/>
                  <a:pt x="2378351" y="521024"/>
                </a:cubicBezTo>
                <a:cubicBezTo>
                  <a:pt x="2383177" y="517615"/>
                  <a:pt x="2388004" y="514216"/>
                  <a:pt x="2392875" y="510842"/>
                </a:cubicBezTo>
                <a:cubicBezTo>
                  <a:pt x="2415122" y="513132"/>
                  <a:pt x="2436711" y="515004"/>
                  <a:pt x="2456632" y="516726"/>
                </a:cubicBezTo>
                <a:cubicBezTo>
                  <a:pt x="2599088" y="529050"/>
                  <a:pt x="2744506" y="538578"/>
                  <a:pt x="2888870" y="545048"/>
                </a:cubicBezTo>
                <a:cubicBezTo>
                  <a:pt x="3053222" y="552416"/>
                  <a:pt x="3221128" y="556394"/>
                  <a:pt x="3383505" y="560242"/>
                </a:cubicBezTo>
                <a:cubicBezTo>
                  <a:pt x="3541253" y="563980"/>
                  <a:pt x="3704398" y="567846"/>
                  <a:pt x="3863287" y="574812"/>
                </a:cubicBezTo>
                <a:cubicBezTo>
                  <a:pt x="4165377" y="587923"/>
                  <a:pt x="4395856" y="603624"/>
                  <a:pt x="4610625" y="625717"/>
                </a:cubicBezTo>
                <a:cubicBezTo>
                  <a:pt x="4651280" y="629921"/>
                  <a:pt x="4694655" y="634438"/>
                  <a:pt x="4738425" y="639381"/>
                </a:cubicBezTo>
                <a:cubicBezTo>
                  <a:pt x="4873443" y="654654"/>
                  <a:pt x="5029370" y="674748"/>
                  <a:pt x="5171343" y="720162"/>
                </a:cubicBezTo>
                <a:cubicBezTo>
                  <a:pt x="5207303" y="731706"/>
                  <a:pt x="5236768" y="743328"/>
                  <a:pt x="5261407" y="755693"/>
                </a:cubicBezTo>
                <a:cubicBezTo>
                  <a:pt x="5350812" y="800567"/>
                  <a:pt x="5393199" y="864651"/>
                  <a:pt x="5387408" y="946165"/>
                </a:cubicBezTo>
                <a:cubicBezTo>
                  <a:pt x="5381703" y="1026487"/>
                  <a:pt x="5319876" y="1102091"/>
                  <a:pt x="5269020" y="1151373"/>
                </a:cubicBezTo>
                <a:cubicBezTo>
                  <a:pt x="5188742" y="1229170"/>
                  <a:pt x="5081609" y="1298350"/>
                  <a:pt x="5003393" y="1348863"/>
                </a:cubicBezTo>
                <a:cubicBezTo>
                  <a:pt x="4993499" y="1355254"/>
                  <a:pt x="4983976" y="1361392"/>
                  <a:pt x="4974959" y="1367266"/>
                </a:cubicBezTo>
                <a:cubicBezTo>
                  <a:pt x="4726753" y="1528914"/>
                  <a:pt x="4465625" y="1679490"/>
                  <a:pt x="4213119" y="1825103"/>
                </a:cubicBezTo>
                <a:cubicBezTo>
                  <a:pt x="4069083" y="1908159"/>
                  <a:pt x="3920177" y="1994038"/>
                  <a:pt x="3775790" y="2080742"/>
                </a:cubicBezTo>
                <a:cubicBezTo>
                  <a:pt x="3508255" y="2241489"/>
                  <a:pt x="3273411" y="2394805"/>
                  <a:pt x="3057851" y="2549460"/>
                </a:cubicBezTo>
                <a:cubicBezTo>
                  <a:pt x="2954909" y="2623310"/>
                  <a:pt x="2862323" y="2696018"/>
                  <a:pt x="2780399" y="2767323"/>
                </a:cubicBezTo>
                <a:cubicBezTo>
                  <a:pt x="2762474" y="2767740"/>
                  <a:pt x="2744528" y="2768134"/>
                  <a:pt x="2726581" y="2768464"/>
                </a:cubicBezTo>
                <a:cubicBezTo>
                  <a:pt x="2815547" y="2690402"/>
                  <a:pt x="2917896" y="2610496"/>
                  <a:pt x="3033279" y="2529187"/>
                </a:cubicBezTo>
                <a:close/>
                <a:moveTo>
                  <a:pt x="2778359" y="2769100"/>
                </a:moveTo>
                <a:cubicBezTo>
                  <a:pt x="2759095" y="2785906"/>
                  <a:pt x="2740403" y="2802624"/>
                  <a:pt x="2722324" y="2819277"/>
                </a:cubicBezTo>
                <a:cubicBezTo>
                  <a:pt x="2704707" y="2819584"/>
                  <a:pt x="2687111" y="2819847"/>
                  <a:pt x="2669493" y="2820022"/>
                </a:cubicBezTo>
                <a:cubicBezTo>
                  <a:pt x="2687242" y="2803524"/>
                  <a:pt x="2705584" y="2786937"/>
                  <a:pt x="2724562" y="2770241"/>
                </a:cubicBezTo>
                <a:cubicBezTo>
                  <a:pt x="2742509" y="2769912"/>
                  <a:pt x="2760434" y="2769517"/>
                  <a:pt x="2778359" y="2769100"/>
                </a:cubicBezTo>
                <a:close/>
                <a:moveTo>
                  <a:pt x="2783910" y="2768968"/>
                </a:moveTo>
                <a:cubicBezTo>
                  <a:pt x="2801922" y="2768551"/>
                  <a:pt x="2819913" y="2768091"/>
                  <a:pt x="2837882" y="2767608"/>
                </a:cubicBezTo>
                <a:cubicBezTo>
                  <a:pt x="2818333" y="2784480"/>
                  <a:pt x="2799333" y="2801308"/>
                  <a:pt x="2780904" y="2818048"/>
                </a:cubicBezTo>
                <a:cubicBezTo>
                  <a:pt x="2763177" y="2818465"/>
                  <a:pt x="2745449" y="2818860"/>
                  <a:pt x="2727700" y="2819189"/>
                </a:cubicBezTo>
                <a:cubicBezTo>
                  <a:pt x="2745844" y="2802514"/>
                  <a:pt x="2764559" y="2785796"/>
                  <a:pt x="2783910" y="2768968"/>
                </a:cubicBezTo>
                <a:close/>
                <a:moveTo>
                  <a:pt x="2778841" y="2819913"/>
                </a:moveTo>
                <a:cubicBezTo>
                  <a:pt x="2778469" y="2820242"/>
                  <a:pt x="2778095" y="2820571"/>
                  <a:pt x="2777744" y="2820900"/>
                </a:cubicBezTo>
                <a:cubicBezTo>
                  <a:pt x="2759776" y="2837289"/>
                  <a:pt x="2742377" y="2853591"/>
                  <a:pt x="2725506" y="2869804"/>
                </a:cubicBezTo>
                <a:cubicBezTo>
                  <a:pt x="2708151" y="2870089"/>
                  <a:pt x="2690797" y="2870309"/>
                  <a:pt x="2673442" y="2870440"/>
                </a:cubicBezTo>
                <a:cubicBezTo>
                  <a:pt x="2690248" y="2854051"/>
                  <a:pt x="2707647" y="2837596"/>
                  <a:pt x="2725637" y="2821032"/>
                </a:cubicBezTo>
                <a:cubicBezTo>
                  <a:pt x="2743387" y="2820725"/>
                  <a:pt x="2761114" y="2820330"/>
                  <a:pt x="2778841" y="2819913"/>
                </a:cubicBezTo>
                <a:close/>
                <a:moveTo>
                  <a:pt x="2723465" y="2871779"/>
                </a:moveTo>
                <a:cubicBezTo>
                  <a:pt x="2706462" y="2888168"/>
                  <a:pt x="2690029" y="2904469"/>
                  <a:pt x="2674166" y="2920683"/>
                </a:cubicBezTo>
                <a:cubicBezTo>
                  <a:pt x="2657273" y="2920749"/>
                  <a:pt x="2640401" y="2920727"/>
                  <a:pt x="2623551" y="2920595"/>
                </a:cubicBezTo>
                <a:cubicBezTo>
                  <a:pt x="2638953" y="2904623"/>
                  <a:pt x="2654903" y="2888541"/>
                  <a:pt x="2671446" y="2872371"/>
                </a:cubicBezTo>
                <a:cubicBezTo>
                  <a:pt x="2688778" y="2872239"/>
                  <a:pt x="2706133" y="2872042"/>
                  <a:pt x="2723465" y="2871779"/>
                </a:cubicBezTo>
                <a:close/>
                <a:moveTo>
                  <a:pt x="2729170" y="2871669"/>
                </a:moveTo>
                <a:cubicBezTo>
                  <a:pt x="2746458" y="2871362"/>
                  <a:pt x="2763747" y="2871011"/>
                  <a:pt x="2781035" y="2870616"/>
                </a:cubicBezTo>
                <a:cubicBezTo>
                  <a:pt x="2763922" y="2886873"/>
                  <a:pt x="2746941" y="2903416"/>
                  <a:pt x="2730245" y="2920178"/>
                </a:cubicBezTo>
                <a:cubicBezTo>
                  <a:pt x="2713351" y="2920419"/>
                  <a:pt x="2696479" y="2920573"/>
                  <a:pt x="2679607" y="2920661"/>
                </a:cubicBezTo>
                <a:cubicBezTo>
                  <a:pt x="2695558" y="2904403"/>
                  <a:pt x="2712100" y="2888080"/>
                  <a:pt x="2729170" y="2871669"/>
                </a:cubicBezTo>
                <a:close/>
                <a:moveTo>
                  <a:pt x="2786608" y="2870484"/>
                </a:moveTo>
                <a:cubicBezTo>
                  <a:pt x="2803897" y="2870067"/>
                  <a:pt x="2821185" y="2869607"/>
                  <a:pt x="2838452" y="2869102"/>
                </a:cubicBezTo>
                <a:cubicBezTo>
                  <a:pt x="2820988" y="2885513"/>
                  <a:pt x="2803612" y="2902209"/>
                  <a:pt x="2786455" y="2919169"/>
                </a:cubicBezTo>
                <a:cubicBezTo>
                  <a:pt x="2769517" y="2919542"/>
                  <a:pt x="2752557" y="2919849"/>
                  <a:pt x="2735598" y="2920090"/>
                </a:cubicBezTo>
                <a:cubicBezTo>
                  <a:pt x="2752404" y="2903306"/>
                  <a:pt x="2769429" y="2886764"/>
                  <a:pt x="2786608" y="2870484"/>
                </a:cubicBezTo>
                <a:close/>
                <a:moveTo>
                  <a:pt x="2784370" y="2921231"/>
                </a:moveTo>
                <a:cubicBezTo>
                  <a:pt x="2768069" y="2937379"/>
                  <a:pt x="2751921" y="2953790"/>
                  <a:pt x="2736059" y="2970399"/>
                </a:cubicBezTo>
                <a:cubicBezTo>
                  <a:pt x="2719538" y="2970596"/>
                  <a:pt x="2703017" y="2970706"/>
                  <a:pt x="2686496" y="2970706"/>
                </a:cubicBezTo>
                <a:cubicBezTo>
                  <a:pt x="2701920" y="2954339"/>
                  <a:pt x="2717629" y="2938125"/>
                  <a:pt x="2733558" y="2922153"/>
                </a:cubicBezTo>
                <a:cubicBezTo>
                  <a:pt x="2750495" y="2921911"/>
                  <a:pt x="2767433" y="2921604"/>
                  <a:pt x="2784370" y="2921231"/>
                </a:cubicBezTo>
                <a:close/>
                <a:moveTo>
                  <a:pt x="2789965" y="2921100"/>
                </a:moveTo>
                <a:cubicBezTo>
                  <a:pt x="2806947" y="2920705"/>
                  <a:pt x="2823906" y="2920266"/>
                  <a:pt x="2840887" y="2919761"/>
                </a:cubicBezTo>
                <a:cubicBezTo>
                  <a:pt x="2824169" y="2936084"/>
                  <a:pt x="2807626" y="2952693"/>
                  <a:pt x="2791281" y="2969521"/>
                </a:cubicBezTo>
                <a:cubicBezTo>
                  <a:pt x="2774673" y="2969850"/>
                  <a:pt x="2758042" y="2970135"/>
                  <a:pt x="2741434" y="2970333"/>
                </a:cubicBezTo>
                <a:cubicBezTo>
                  <a:pt x="2757384" y="2953702"/>
                  <a:pt x="2773576" y="2937291"/>
                  <a:pt x="2789965" y="2921100"/>
                </a:cubicBezTo>
                <a:close/>
                <a:moveTo>
                  <a:pt x="2789175" y="2971671"/>
                </a:moveTo>
                <a:cubicBezTo>
                  <a:pt x="2773642" y="2987731"/>
                  <a:pt x="2758306" y="3003988"/>
                  <a:pt x="2743255" y="3020443"/>
                </a:cubicBezTo>
                <a:cubicBezTo>
                  <a:pt x="2727085" y="3020575"/>
                  <a:pt x="2710916" y="3020619"/>
                  <a:pt x="2694768" y="3020575"/>
                </a:cubicBezTo>
                <a:cubicBezTo>
                  <a:pt x="2709358" y="3004361"/>
                  <a:pt x="2724255" y="2988324"/>
                  <a:pt x="2739393" y="2972483"/>
                </a:cubicBezTo>
                <a:cubicBezTo>
                  <a:pt x="2755980" y="2972285"/>
                  <a:pt x="2772589" y="2972022"/>
                  <a:pt x="2789175" y="2971671"/>
                </a:cubicBezTo>
                <a:close/>
                <a:moveTo>
                  <a:pt x="2794792" y="2971561"/>
                </a:moveTo>
                <a:cubicBezTo>
                  <a:pt x="2811444" y="2971210"/>
                  <a:pt x="2828097" y="2970794"/>
                  <a:pt x="2844749" y="2970333"/>
                </a:cubicBezTo>
                <a:cubicBezTo>
                  <a:pt x="2828777" y="2986568"/>
                  <a:pt x="2812980" y="3003045"/>
                  <a:pt x="2797447" y="3019741"/>
                </a:cubicBezTo>
                <a:cubicBezTo>
                  <a:pt x="2781167" y="3020027"/>
                  <a:pt x="2764888" y="3020268"/>
                  <a:pt x="2748630" y="3020400"/>
                </a:cubicBezTo>
                <a:cubicBezTo>
                  <a:pt x="2763769" y="3003923"/>
                  <a:pt x="2779171" y="2987643"/>
                  <a:pt x="2794792" y="2971561"/>
                </a:cubicBezTo>
                <a:close/>
                <a:moveTo>
                  <a:pt x="2795340" y="3021979"/>
                </a:moveTo>
                <a:cubicBezTo>
                  <a:pt x="2780531" y="3037908"/>
                  <a:pt x="2765963" y="3054033"/>
                  <a:pt x="2751680" y="3070335"/>
                </a:cubicBezTo>
                <a:cubicBezTo>
                  <a:pt x="2735861" y="3070379"/>
                  <a:pt x="2720065" y="3070357"/>
                  <a:pt x="2704268" y="3070247"/>
                </a:cubicBezTo>
                <a:cubicBezTo>
                  <a:pt x="2718068" y="3054209"/>
                  <a:pt x="2732219" y="3038346"/>
                  <a:pt x="2746590" y="3022637"/>
                </a:cubicBezTo>
                <a:cubicBezTo>
                  <a:pt x="2762847" y="3022484"/>
                  <a:pt x="2779083" y="3022264"/>
                  <a:pt x="2795340" y="3021979"/>
                </a:cubicBezTo>
                <a:close/>
                <a:moveTo>
                  <a:pt x="2800957" y="3021869"/>
                </a:moveTo>
                <a:cubicBezTo>
                  <a:pt x="2817280" y="3021562"/>
                  <a:pt x="2833625" y="3021189"/>
                  <a:pt x="2849949" y="3020750"/>
                </a:cubicBezTo>
                <a:cubicBezTo>
                  <a:pt x="2834722" y="3036898"/>
                  <a:pt x="2819650" y="3053244"/>
                  <a:pt x="2804862" y="3069786"/>
                </a:cubicBezTo>
                <a:cubicBezTo>
                  <a:pt x="2788912" y="3070050"/>
                  <a:pt x="2772984" y="3070203"/>
                  <a:pt x="2757055" y="3070291"/>
                </a:cubicBezTo>
                <a:cubicBezTo>
                  <a:pt x="2771426" y="3053968"/>
                  <a:pt x="2786082" y="3037842"/>
                  <a:pt x="2800957" y="3021869"/>
                </a:cubicBezTo>
                <a:close/>
                <a:moveTo>
                  <a:pt x="2802778" y="3072134"/>
                </a:moveTo>
                <a:cubicBezTo>
                  <a:pt x="2788671" y="3087930"/>
                  <a:pt x="2774805" y="3103903"/>
                  <a:pt x="2761246" y="3120028"/>
                </a:cubicBezTo>
                <a:cubicBezTo>
                  <a:pt x="2745800" y="3120028"/>
                  <a:pt x="2730354" y="3119941"/>
                  <a:pt x="2714930" y="3119721"/>
                </a:cubicBezTo>
                <a:cubicBezTo>
                  <a:pt x="2728007" y="3103881"/>
                  <a:pt x="2741368" y="3088172"/>
                  <a:pt x="2755037" y="3072616"/>
                </a:cubicBezTo>
                <a:cubicBezTo>
                  <a:pt x="2770921" y="3072551"/>
                  <a:pt x="2786849" y="3072375"/>
                  <a:pt x="2802778" y="3072134"/>
                </a:cubicBezTo>
                <a:close/>
                <a:moveTo>
                  <a:pt x="2764624" y="3122442"/>
                </a:moveTo>
                <a:cubicBezTo>
                  <a:pt x="2780289" y="3122420"/>
                  <a:pt x="2795955" y="3122310"/>
                  <a:pt x="2811642" y="3122135"/>
                </a:cubicBezTo>
                <a:cubicBezTo>
                  <a:pt x="2797995" y="3138063"/>
                  <a:pt x="2784809" y="3153882"/>
                  <a:pt x="2772128" y="3169591"/>
                </a:cubicBezTo>
                <a:cubicBezTo>
                  <a:pt x="2756923" y="3169503"/>
                  <a:pt x="2741741" y="3169328"/>
                  <a:pt x="2726603" y="3169064"/>
                </a:cubicBezTo>
                <a:cubicBezTo>
                  <a:pt x="2738955" y="3153399"/>
                  <a:pt x="2751658" y="3137844"/>
                  <a:pt x="2764624" y="3122442"/>
                </a:cubicBezTo>
                <a:close/>
                <a:moveTo>
                  <a:pt x="2816973" y="3122069"/>
                </a:moveTo>
                <a:cubicBezTo>
                  <a:pt x="2832792" y="3121872"/>
                  <a:pt x="2848632" y="3121564"/>
                  <a:pt x="2864473" y="3121213"/>
                </a:cubicBezTo>
                <a:cubicBezTo>
                  <a:pt x="2850322" y="3137405"/>
                  <a:pt x="2836653" y="3153509"/>
                  <a:pt x="2823445" y="3169481"/>
                </a:cubicBezTo>
                <a:cubicBezTo>
                  <a:pt x="2808043" y="3169613"/>
                  <a:pt x="2792664" y="3169657"/>
                  <a:pt x="2777306" y="3169613"/>
                </a:cubicBezTo>
                <a:cubicBezTo>
                  <a:pt x="2790250" y="3153619"/>
                  <a:pt x="2803480" y="3137756"/>
                  <a:pt x="2816973" y="3122069"/>
                </a:cubicBezTo>
                <a:close/>
                <a:moveTo>
                  <a:pt x="2821361" y="3172004"/>
                </a:moveTo>
                <a:cubicBezTo>
                  <a:pt x="2808373" y="3187757"/>
                  <a:pt x="2795845" y="3203422"/>
                  <a:pt x="2783778" y="3218978"/>
                </a:cubicBezTo>
                <a:cubicBezTo>
                  <a:pt x="2768903" y="3218824"/>
                  <a:pt x="2754049" y="3218583"/>
                  <a:pt x="2739240" y="3218231"/>
                </a:cubicBezTo>
                <a:cubicBezTo>
                  <a:pt x="2750956" y="3202742"/>
                  <a:pt x="2762979" y="3187362"/>
                  <a:pt x="2775287" y="3172092"/>
                </a:cubicBezTo>
                <a:cubicBezTo>
                  <a:pt x="2790645" y="3172158"/>
                  <a:pt x="2806003" y="3172114"/>
                  <a:pt x="2821361" y="3172004"/>
                </a:cubicBezTo>
                <a:close/>
                <a:moveTo>
                  <a:pt x="2827263" y="3171938"/>
                </a:moveTo>
                <a:cubicBezTo>
                  <a:pt x="2842577" y="3171785"/>
                  <a:pt x="2857913" y="3171565"/>
                  <a:pt x="2873271" y="3171258"/>
                </a:cubicBezTo>
                <a:cubicBezTo>
                  <a:pt x="2859756" y="3187318"/>
                  <a:pt x="2846724" y="3203269"/>
                  <a:pt x="2834130" y="3219109"/>
                </a:cubicBezTo>
                <a:cubicBezTo>
                  <a:pt x="2819189" y="3219175"/>
                  <a:pt x="2804292" y="3219153"/>
                  <a:pt x="2789395" y="3219021"/>
                </a:cubicBezTo>
                <a:cubicBezTo>
                  <a:pt x="2801747" y="3203181"/>
                  <a:pt x="2814384" y="3187472"/>
                  <a:pt x="2827263" y="3171938"/>
                </a:cubicBezTo>
                <a:close/>
                <a:moveTo>
                  <a:pt x="2879348" y="3171127"/>
                </a:moveTo>
                <a:cubicBezTo>
                  <a:pt x="2894860" y="3170797"/>
                  <a:pt x="2910393" y="3170403"/>
                  <a:pt x="2925905" y="3169942"/>
                </a:cubicBezTo>
                <a:cubicBezTo>
                  <a:pt x="2912192" y="3185936"/>
                  <a:pt x="2898655" y="3202150"/>
                  <a:pt x="2885338" y="3218539"/>
                </a:cubicBezTo>
                <a:cubicBezTo>
                  <a:pt x="2870199" y="3218780"/>
                  <a:pt x="2855083" y="3218978"/>
                  <a:pt x="2839966" y="3219065"/>
                </a:cubicBezTo>
                <a:cubicBezTo>
                  <a:pt x="2852867" y="3202917"/>
                  <a:pt x="2866009" y="3186923"/>
                  <a:pt x="2879348" y="3171127"/>
                </a:cubicBezTo>
                <a:close/>
                <a:moveTo>
                  <a:pt x="2817127" y="3221742"/>
                </a:moveTo>
                <a:cubicBezTo>
                  <a:pt x="2822107" y="3221742"/>
                  <a:pt x="2827087" y="3221720"/>
                  <a:pt x="2832068" y="3221698"/>
                </a:cubicBezTo>
                <a:cubicBezTo>
                  <a:pt x="2819693" y="3237319"/>
                  <a:pt x="2807780" y="3252831"/>
                  <a:pt x="2796306" y="3268233"/>
                </a:cubicBezTo>
                <a:cubicBezTo>
                  <a:pt x="2781847" y="3268013"/>
                  <a:pt x="2767433" y="3267706"/>
                  <a:pt x="2753018" y="3267267"/>
                </a:cubicBezTo>
                <a:cubicBezTo>
                  <a:pt x="2764186" y="3251931"/>
                  <a:pt x="2775638" y="3236705"/>
                  <a:pt x="2787398" y="3221610"/>
                </a:cubicBezTo>
                <a:cubicBezTo>
                  <a:pt x="2797293" y="3221698"/>
                  <a:pt x="2807210" y="3221742"/>
                  <a:pt x="2817127" y="3221742"/>
                </a:cubicBezTo>
                <a:close/>
                <a:moveTo>
                  <a:pt x="2837882" y="3221676"/>
                </a:moveTo>
                <a:cubicBezTo>
                  <a:pt x="2852976" y="3221588"/>
                  <a:pt x="2868093" y="3221413"/>
                  <a:pt x="2883210" y="3221150"/>
                </a:cubicBezTo>
                <a:cubicBezTo>
                  <a:pt x="2870528" y="3236815"/>
                  <a:pt x="2858045" y="3252633"/>
                  <a:pt x="2845846" y="3268584"/>
                </a:cubicBezTo>
                <a:cubicBezTo>
                  <a:pt x="2831168" y="3268584"/>
                  <a:pt x="2816512" y="3268518"/>
                  <a:pt x="2801878" y="3268320"/>
                </a:cubicBezTo>
                <a:cubicBezTo>
                  <a:pt x="2813616" y="3252633"/>
                  <a:pt x="2825617" y="3237078"/>
                  <a:pt x="2837882" y="3221676"/>
                </a:cubicBezTo>
                <a:close/>
                <a:moveTo>
                  <a:pt x="2889089" y="3221062"/>
                </a:moveTo>
                <a:cubicBezTo>
                  <a:pt x="2904294" y="3220799"/>
                  <a:pt x="2919520" y="3220425"/>
                  <a:pt x="2934746" y="3220009"/>
                </a:cubicBezTo>
                <a:cubicBezTo>
                  <a:pt x="2921626" y="3235893"/>
                  <a:pt x="2908682" y="3251997"/>
                  <a:pt x="2895979" y="3268233"/>
                </a:cubicBezTo>
                <a:cubicBezTo>
                  <a:pt x="2881147" y="3268430"/>
                  <a:pt x="2866338" y="3268562"/>
                  <a:pt x="2851528" y="3268584"/>
                </a:cubicBezTo>
                <a:cubicBezTo>
                  <a:pt x="2863793" y="3252589"/>
                  <a:pt x="2876342" y="3236749"/>
                  <a:pt x="2889089" y="3221062"/>
                </a:cubicBezTo>
                <a:close/>
                <a:moveTo>
                  <a:pt x="2843806" y="3271282"/>
                </a:moveTo>
                <a:cubicBezTo>
                  <a:pt x="2832177" y="3286508"/>
                  <a:pt x="2820812" y="3301888"/>
                  <a:pt x="2809733" y="3317356"/>
                </a:cubicBezTo>
                <a:cubicBezTo>
                  <a:pt x="2795560" y="3317049"/>
                  <a:pt x="2781408" y="3316654"/>
                  <a:pt x="2767301" y="3316149"/>
                </a:cubicBezTo>
                <a:cubicBezTo>
                  <a:pt x="2777854" y="3300989"/>
                  <a:pt x="2788714" y="3285938"/>
                  <a:pt x="2799882" y="3270975"/>
                </a:cubicBezTo>
                <a:cubicBezTo>
                  <a:pt x="2814494" y="3271172"/>
                  <a:pt x="2829128" y="3271282"/>
                  <a:pt x="2843806" y="3271282"/>
                </a:cubicBezTo>
                <a:close/>
                <a:moveTo>
                  <a:pt x="2849466" y="3271282"/>
                </a:moveTo>
                <a:cubicBezTo>
                  <a:pt x="2864232" y="3271260"/>
                  <a:pt x="2879041" y="3271150"/>
                  <a:pt x="2893850" y="3270953"/>
                </a:cubicBezTo>
                <a:cubicBezTo>
                  <a:pt x="2881740" y="3286486"/>
                  <a:pt x="2869870" y="3302152"/>
                  <a:pt x="2858242" y="3317948"/>
                </a:cubicBezTo>
                <a:cubicBezTo>
                  <a:pt x="2843871" y="3317883"/>
                  <a:pt x="2829523" y="3317729"/>
                  <a:pt x="2815196" y="3317466"/>
                </a:cubicBezTo>
                <a:cubicBezTo>
                  <a:pt x="2826341" y="3301954"/>
                  <a:pt x="2837794" y="3286552"/>
                  <a:pt x="2849466" y="3271282"/>
                </a:cubicBezTo>
                <a:close/>
                <a:moveTo>
                  <a:pt x="2992514" y="3468588"/>
                </a:moveTo>
                <a:cubicBezTo>
                  <a:pt x="2981764" y="3484165"/>
                  <a:pt x="2971408" y="3499633"/>
                  <a:pt x="2961447" y="3514991"/>
                </a:cubicBezTo>
                <a:cubicBezTo>
                  <a:pt x="2947954" y="3514881"/>
                  <a:pt x="2934505" y="3514661"/>
                  <a:pt x="2921078" y="3514354"/>
                </a:cubicBezTo>
                <a:cubicBezTo>
                  <a:pt x="2930710" y="3499084"/>
                  <a:pt x="2940626" y="3483902"/>
                  <a:pt x="2950784" y="3468785"/>
                </a:cubicBezTo>
                <a:cubicBezTo>
                  <a:pt x="2964694" y="3468807"/>
                  <a:pt x="2978604" y="3468719"/>
                  <a:pt x="2992514" y="3468588"/>
                </a:cubicBezTo>
                <a:close/>
                <a:moveTo>
                  <a:pt x="2946747" y="3465845"/>
                </a:moveTo>
                <a:cubicBezTo>
                  <a:pt x="2933079" y="3465801"/>
                  <a:pt x="2919410" y="3465670"/>
                  <a:pt x="2905786" y="3465428"/>
                </a:cubicBezTo>
                <a:cubicBezTo>
                  <a:pt x="2915900" y="3450005"/>
                  <a:pt x="2926300" y="3434669"/>
                  <a:pt x="2936962" y="3419420"/>
                </a:cubicBezTo>
                <a:cubicBezTo>
                  <a:pt x="2951026" y="3419399"/>
                  <a:pt x="2965111" y="3419289"/>
                  <a:pt x="2979197" y="3419091"/>
                </a:cubicBezTo>
                <a:cubicBezTo>
                  <a:pt x="2968161" y="3434559"/>
                  <a:pt x="2957323" y="3450158"/>
                  <a:pt x="2946747" y="3465845"/>
                </a:cubicBezTo>
                <a:close/>
                <a:moveTo>
                  <a:pt x="2932947" y="3416612"/>
                </a:moveTo>
                <a:cubicBezTo>
                  <a:pt x="2918993" y="3416634"/>
                  <a:pt x="2905040" y="3416546"/>
                  <a:pt x="2891108" y="3416393"/>
                </a:cubicBezTo>
                <a:cubicBezTo>
                  <a:pt x="2901705" y="3400859"/>
                  <a:pt x="2912587" y="3385436"/>
                  <a:pt x="2923711" y="3370121"/>
                </a:cubicBezTo>
                <a:cubicBezTo>
                  <a:pt x="2938059" y="3370012"/>
                  <a:pt x="2952430" y="3369836"/>
                  <a:pt x="2966801" y="3369573"/>
                </a:cubicBezTo>
                <a:cubicBezTo>
                  <a:pt x="2955282" y="3385128"/>
                  <a:pt x="2943983" y="3400815"/>
                  <a:pt x="2932947" y="3416612"/>
                </a:cubicBezTo>
                <a:close/>
                <a:moveTo>
                  <a:pt x="2885382" y="3416305"/>
                </a:moveTo>
                <a:cubicBezTo>
                  <a:pt x="2871603" y="3416108"/>
                  <a:pt x="2857847" y="3415800"/>
                  <a:pt x="2844135" y="3415383"/>
                </a:cubicBezTo>
                <a:cubicBezTo>
                  <a:pt x="2854183" y="3400223"/>
                  <a:pt x="2864517" y="3385106"/>
                  <a:pt x="2875114" y="3370100"/>
                </a:cubicBezTo>
                <a:cubicBezTo>
                  <a:pt x="2889309" y="3370209"/>
                  <a:pt x="2903526" y="3370231"/>
                  <a:pt x="2917765" y="3370143"/>
                </a:cubicBezTo>
                <a:cubicBezTo>
                  <a:pt x="2906707" y="3385436"/>
                  <a:pt x="2895891" y="3400815"/>
                  <a:pt x="2885382" y="3416305"/>
                </a:cubicBezTo>
                <a:close/>
                <a:moveTo>
                  <a:pt x="2925817" y="3367225"/>
                </a:moveTo>
                <a:cubicBezTo>
                  <a:pt x="2937445" y="3351231"/>
                  <a:pt x="2949336" y="3335391"/>
                  <a:pt x="2961447" y="3319682"/>
                </a:cubicBezTo>
                <a:cubicBezTo>
                  <a:pt x="2976191" y="3319331"/>
                  <a:pt x="2990978" y="3318914"/>
                  <a:pt x="3005744" y="3318431"/>
                </a:cubicBezTo>
                <a:cubicBezTo>
                  <a:pt x="2993304" y="3334337"/>
                  <a:pt x="2981018" y="3350419"/>
                  <a:pt x="2968951" y="3366633"/>
                </a:cubicBezTo>
                <a:cubicBezTo>
                  <a:pt x="2954558" y="3366918"/>
                  <a:pt x="2940187" y="3367116"/>
                  <a:pt x="2925817" y="3367225"/>
                </a:cubicBezTo>
                <a:close/>
                <a:moveTo>
                  <a:pt x="2919849" y="3367269"/>
                </a:moveTo>
                <a:cubicBezTo>
                  <a:pt x="2905610" y="3367335"/>
                  <a:pt x="2891371" y="3367335"/>
                  <a:pt x="2877176" y="3367225"/>
                </a:cubicBezTo>
                <a:cubicBezTo>
                  <a:pt x="2888300" y="3351560"/>
                  <a:pt x="2899686" y="3335983"/>
                  <a:pt x="2911314" y="3320537"/>
                </a:cubicBezTo>
                <a:cubicBezTo>
                  <a:pt x="2925948" y="3320384"/>
                  <a:pt x="2940604" y="3320142"/>
                  <a:pt x="2955260" y="3319835"/>
                </a:cubicBezTo>
                <a:cubicBezTo>
                  <a:pt x="2943237" y="3335500"/>
                  <a:pt x="2931411" y="3351319"/>
                  <a:pt x="2919849" y="3367269"/>
                </a:cubicBezTo>
                <a:close/>
                <a:moveTo>
                  <a:pt x="2871428" y="3367181"/>
                </a:moveTo>
                <a:cubicBezTo>
                  <a:pt x="2857364" y="3367050"/>
                  <a:pt x="2843323" y="3366830"/>
                  <a:pt x="2829303" y="3366479"/>
                </a:cubicBezTo>
                <a:cubicBezTo>
                  <a:pt x="2839900" y="3351144"/>
                  <a:pt x="2850760" y="3335895"/>
                  <a:pt x="2861906" y="3320757"/>
                </a:cubicBezTo>
                <a:cubicBezTo>
                  <a:pt x="2876386" y="3320800"/>
                  <a:pt x="2890889" y="3320735"/>
                  <a:pt x="2905391" y="3320603"/>
                </a:cubicBezTo>
                <a:cubicBezTo>
                  <a:pt x="2893828" y="3336005"/>
                  <a:pt x="2882486" y="3351538"/>
                  <a:pt x="2871428" y="3367181"/>
                </a:cubicBezTo>
                <a:close/>
                <a:moveTo>
                  <a:pt x="2863946" y="3317970"/>
                </a:moveTo>
                <a:cubicBezTo>
                  <a:pt x="2875640" y="3302130"/>
                  <a:pt x="2887598" y="3286421"/>
                  <a:pt x="2899774" y="3270865"/>
                </a:cubicBezTo>
                <a:cubicBezTo>
                  <a:pt x="2914693" y="3270646"/>
                  <a:pt x="2929634" y="3270339"/>
                  <a:pt x="2944575" y="3269966"/>
                </a:cubicBezTo>
                <a:cubicBezTo>
                  <a:pt x="2932004" y="3285763"/>
                  <a:pt x="2919630" y="3301713"/>
                  <a:pt x="2907497" y="3317795"/>
                </a:cubicBezTo>
                <a:cubicBezTo>
                  <a:pt x="2892973" y="3317948"/>
                  <a:pt x="2878449" y="3318014"/>
                  <a:pt x="2863946" y="3317970"/>
                </a:cubicBezTo>
                <a:close/>
                <a:moveTo>
                  <a:pt x="2856201" y="3320713"/>
                </a:moveTo>
                <a:cubicBezTo>
                  <a:pt x="2845144" y="3335829"/>
                  <a:pt x="2834327" y="3351034"/>
                  <a:pt x="2823818" y="3366348"/>
                </a:cubicBezTo>
                <a:cubicBezTo>
                  <a:pt x="2809952" y="3365975"/>
                  <a:pt x="2796108" y="3365514"/>
                  <a:pt x="2782308" y="3364922"/>
                </a:cubicBezTo>
                <a:cubicBezTo>
                  <a:pt x="2792312" y="3349937"/>
                  <a:pt x="2802646" y="3335017"/>
                  <a:pt x="2813243" y="3320208"/>
                </a:cubicBezTo>
                <a:cubicBezTo>
                  <a:pt x="2827526" y="3320471"/>
                  <a:pt x="2841853" y="3320647"/>
                  <a:pt x="2856201" y="3320713"/>
                </a:cubicBezTo>
                <a:close/>
                <a:moveTo>
                  <a:pt x="2821887" y="3369178"/>
                </a:moveTo>
                <a:cubicBezTo>
                  <a:pt x="2811861" y="3383812"/>
                  <a:pt x="2802098" y="3398512"/>
                  <a:pt x="2792686" y="3413299"/>
                </a:cubicBezTo>
                <a:cubicBezTo>
                  <a:pt x="2779346" y="3412597"/>
                  <a:pt x="2766029" y="3411807"/>
                  <a:pt x="2752777" y="3410864"/>
                </a:cubicBezTo>
                <a:cubicBezTo>
                  <a:pt x="2761663" y="3396428"/>
                  <a:pt x="2770877" y="3382035"/>
                  <a:pt x="2780421" y="3367708"/>
                </a:cubicBezTo>
                <a:cubicBezTo>
                  <a:pt x="2794199" y="3368322"/>
                  <a:pt x="2808022" y="3368805"/>
                  <a:pt x="2821887" y="3369178"/>
                </a:cubicBezTo>
                <a:close/>
                <a:moveTo>
                  <a:pt x="2827372" y="3369310"/>
                </a:moveTo>
                <a:cubicBezTo>
                  <a:pt x="2841348" y="3369661"/>
                  <a:pt x="2855368" y="3369902"/>
                  <a:pt x="2869409" y="3370034"/>
                </a:cubicBezTo>
                <a:cubicBezTo>
                  <a:pt x="2858878" y="3385019"/>
                  <a:pt x="2848610" y="3400069"/>
                  <a:pt x="2838606" y="3415208"/>
                </a:cubicBezTo>
                <a:cubicBezTo>
                  <a:pt x="2825047" y="3414769"/>
                  <a:pt x="2811488" y="3414243"/>
                  <a:pt x="2797995" y="3413562"/>
                </a:cubicBezTo>
                <a:cubicBezTo>
                  <a:pt x="2807473" y="3398753"/>
                  <a:pt x="2817280" y="3383987"/>
                  <a:pt x="2827372" y="3369310"/>
                </a:cubicBezTo>
                <a:close/>
                <a:moveTo>
                  <a:pt x="2830313" y="3417753"/>
                </a:moveTo>
                <a:cubicBezTo>
                  <a:pt x="2832463" y="3417841"/>
                  <a:pt x="2834635" y="3417885"/>
                  <a:pt x="2836807" y="3417950"/>
                </a:cubicBezTo>
                <a:cubicBezTo>
                  <a:pt x="2827241" y="3432497"/>
                  <a:pt x="2817960" y="3447131"/>
                  <a:pt x="2808987" y="3461808"/>
                </a:cubicBezTo>
                <a:cubicBezTo>
                  <a:pt x="2795955" y="3461040"/>
                  <a:pt x="2782944" y="3460141"/>
                  <a:pt x="2769978" y="3459132"/>
                </a:cubicBezTo>
                <a:cubicBezTo>
                  <a:pt x="2778425" y="3444805"/>
                  <a:pt x="2787179" y="3430522"/>
                  <a:pt x="2796240" y="3416283"/>
                </a:cubicBezTo>
                <a:cubicBezTo>
                  <a:pt x="2807473" y="3416853"/>
                  <a:pt x="2818838" y="3417336"/>
                  <a:pt x="2830313" y="3417753"/>
                </a:cubicBezTo>
                <a:close/>
                <a:moveTo>
                  <a:pt x="2842336" y="3418126"/>
                </a:moveTo>
                <a:cubicBezTo>
                  <a:pt x="2856026" y="3418543"/>
                  <a:pt x="2869760" y="3418872"/>
                  <a:pt x="2883495" y="3419091"/>
                </a:cubicBezTo>
                <a:cubicBezTo>
                  <a:pt x="2873403" y="3433967"/>
                  <a:pt x="2863595" y="3448951"/>
                  <a:pt x="2854073" y="3463980"/>
                </a:cubicBezTo>
                <a:cubicBezTo>
                  <a:pt x="2840800" y="3463476"/>
                  <a:pt x="2827548" y="3462861"/>
                  <a:pt x="2814318" y="3462115"/>
                </a:cubicBezTo>
                <a:cubicBezTo>
                  <a:pt x="2823358" y="3447394"/>
                  <a:pt x="2832704" y="3432716"/>
                  <a:pt x="2842336" y="3418126"/>
                </a:cubicBezTo>
                <a:close/>
                <a:moveTo>
                  <a:pt x="2889221" y="3419201"/>
                </a:moveTo>
                <a:cubicBezTo>
                  <a:pt x="2903109" y="3419377"/>
                  <a:pt x="2917019" y="3419442"/>
                  <a:pt x="2930973" y="3419442"/>
                </a:cubicBezTo>
                <a:cubicBezTo>
                  <a:pt x="2920376" y="3434647"/>
                  <a:pt x="2910064" y="3449939"/>
                  <a:pt x="2900016" y="3465319"/>
                </a:cubicBezTo>
                <a:cubicBezTo>
                  <a:pt x="2886523" y="3465033"/>
                  <a:pt x="2873051" y="3464682"/>
                  <a:pt x="2859624" y="3464178"/>
                </a:cubicBezTo>
                <a:cubicBezTo>
                  <a:pt x="2869212" y="3449127"/>
                  <a:pt x="2879063" y="3434120"/>
                  <a:pt x="2889221" y="3419201"/>
                </a:cubicBezTo>
                <a:close/>
                <a:moveTo>
                  <a:pt x="2859536" y="3467074"/>
                </a:moveTo>
                <a:cubicBezTo>
                  <a:pt x="2872393" y="3467535"/>
                  <a:pt x="2885272" y="3467864"/>
                  <a:pt x="2898151" y="3468149"/>
                </a:cubicBezTo>
                <a:cubicBezTo>
                  <a:pt x="2888541" y="3482914"/>
                  <a:pt x="2879195" y="3497746"/>
                  <a:pt x="2870134" y="3512643"/>
                </a:cubicBezTo>
                <a:cubicBezTo>
                  <a:pt x="2857145" y="3512073"/>
                  <a:pt x="2844178" y="3511348"/>
                  <a:pt x="2831256" y="3510537"/>
                </a:cubicBezTo>
                <a:cubicBezTo>
                  <a:pt x="2839812" y="3495990"/>
                  <a:pt x="2848698" y="3481466"/>
                  <a:pt x="2857847" y="3467008"/>
                </a:cubicBezTo>
                <a:cubicBezTo>
                  <a:pt x="2858395" y="3467030"/>
                  <a:pt x="2858966" y="3467052"/>
                  <a:pt x="2859536" y="3467074"/>
                </a:cubicBezTo>
                <a:close/>
                <a:moveTo>
                  <a:pt x="2903943" y="3468259"/>
                </a:moveTo>
                <a:cubicBezTo>
                  <a:pt x="2917546" y="3468500"/>
                  <a:pt x="2931170" y="3468675"/>
                  <a:pt x="2944817" y="3468741"/>
                </a:cubicBezTo>
                <a:cubicBezTo>
                  <a:pt x="2934702" y="3483814"/>
                  <a:pt x="2924851" y="3498975"/>
                  <a:pt x="2915286" y="3514223"/>
                </a:cubicBezTo>
                <a:cubicBezTo>
                  <a:pt x="2902056" y="3513872"/>
                  <a:pt x="2888892" y="3513433"/>
                  <a:pt x="2875728" y="3512884"/>
                </a:cubicBezTo>
                <a:cubicBezTo>
                  <a:pt x="2884855" y="3497943"/>
                  <a:pt x="2894267" y="3483068"/>
                  <a:pt x="2903943" y="3468259"/>
                </a:cubicBezTo>
                <a:close/>
                <a:moveTo>
                  <a:pt x="2888936" y="3516351"/>
                </a:moveTo>
                <a:cubicBezTo>
                  <a:pt x="2897097" y="3516658"/>
                  <a:pt x="2905281" y="3516877"/>
                  <a:pt x="2913465" y="3517097"/>
                </a:cubicBezTo>
                <a:cubicBezTo>
                  <a:pt x="2904294" y="3531753"/>
                  <a:pt x="2895386" y="3546452"/>
                  <a:pt x="2886786" y="3561218"/>
                </a:cubicBezTo>
                <a:cubicBezTo>
                  <a:pt x="2874061" y="3560560"/>
                  <a:pt x="2861379" y="3559792"/>
                  <a:pt x="2848742" y="3558892"/>
                </a:cubicBezTo>
                <a:cubicBezTo>
                  <a:pt x="2856860" y="3544478"/>
                  <a:pt x="2865285" y="3530085"/>
                  <a:pt x="2873995" y="3515736"/>
                </a:cubicBezTo>
                <a:cubicBezTo>
                  <a:pt x="2878953" y="3515956"/>
                  <a:pt x="2883934" y="3516175"/>
                  <a:pt x="2888936" y="3516351"/>
                </a:cubicBezTo>
                <a:close/>
                <a:moveTo>
                  <a:pt x="2919257" y="3517272"/>
                </a:moveTo>
                <a:cubicBezTo>
                  <a:pt x="2932662" y="3517601"/>
                  <a:pt x="2946111" y="3517799"/>
                  <a:pt x="2959560" y="3517909"/>
                </a:cubicBezTo>
                <a:cubicBezTo>
                  <a:pt x="2949753" y="3533091"/>
                  <a:pt x="2940341" y="3548120"/>
                  <a:pt x="2931302" y="3563039"/>
                </a:cubicBezTo>
                <a:cubicBezTo>
                  <a:pt x="2918313" y="3562644"/>
                  <a:pt x="2905347" y="3562117"/>
                  <a:pt x="2892424" y="3561481"/>
                </a:cubicBezTo>
                <a:cubicBezTo>
                  <a:pt x="2901069" y="3546694"/>
                  <a:pt x="2910020" y="3531950"/>
                  <a:pt x="2919257" y="3517272"/>
                </a:cubicBezTo>
                <a:close/>
                <a:moveTo>
                  <a:pt x="2947844" y="3611131"/>
                </a:moveTo>
                <a:cubicBezTo>
                  <a:pt x="2935273" y="3610648"/>
                  <a:pt x="2922701" y="3610056"/>
                  <a:pt x="2910174" y="3609354"/>
                </a:cubicBezTo>
                <a:cubicBezTo>
                  <a:pt x="2918335" y="3594918"/>
                  <a:pt x="2926782" y="3580481"/>
                  <a:pt x="2935492" y="3566133"/>
                </a:cubicBezTo>
                <a:cubicBezTo>
                  <a:pt x="2948459" y="3566505"/>
                  <a:pt x="2961447" y="3566813"/>
                  <a:pt x="2974458" y="3567010"/>
                </a:cubicBezTo>
                <a:cubicBezTo>
                  <a:pt x="2965199" y="3581863"/>
                  <a:pt x="2956335" y="3596563"/>
                  <a:pt x="2947844" y="3611131"/>
                </a:cubicBezTo>
                <a:close/>
                <a:moveTo>
                  <a:pt x="2980732" y="3567120"/>
                </a:moveTo>
                <a:cubicBezTo>
                  <a:pt x="3125623" y="3568875"/>
                  <a:pt x="3272599" y="3558914"/>
                  <a:pt x="3415318" y="3549261"/>
                </a:cubicBezTo>
                <a:cubicBezTo>
                  <a:pt x="3459263" y="3546277"/>
                  <a:pt x="3504679" y="3543205"/>
                  <a:pt x="3548405" y="3540594"/>
                </a:cubicBezTo>
                <a:cubicBezTo>
                  <a:pt x="3599723" y="3537501"/>
                  <a:pt x="3651654" y="3534012"/>
                  <a:pt x="3696302" y="3531007"/>
                </a:cubicBezTo>
                <a:cubicBezTo>
                  <a:pt x="3832527" y="3521616"/>
                  <a:pt x="3970814" y="3510756"/>
                  <a:pt x="4104538" y="3500247"/>
                </a:cubicBezTo>
                <a:cubicBezTo>
                  <a:pt x="4350506" y="3480896"/>
                  <a:pt x="4604833" y="3460909"/>
                  <a:pt x="4850516" y="3449961"/>
                </a:cubicBezTo>
                <a:cubicBezTo>
                  <a:pt x="4949180" y="3445573"/>
                  <a:pt x="5077419" y="3441974"/>
                  <a:pt x="5194161" y="3453120"/>
                </a:cubicBezTo>
                <a:cubicBezTo>
                  <a:pt x="5257699" y="3459198"/>
                  <a:pt x="5312856" y="3469224"/>
                  <a:pt x="5359412" y="3483134"/>
                </a:cubicBezTo>
                <a:cubicBezTo>
                  <a:pt x="5355880" y="3490703"/>
                  <a:pt x="5352238" y="3498228"/>
                  <a:pt x="5348508" y="3505710"/>
                </a:cubicBezTo>
                <a:cubicBezTo>
                  <a:pt x="5305374" y="3495464"/>
                  <a:pt x="5255702" y="3488202"/>
                  <a:pt x="5199668" y="3483967"/>
                </a:cubicBezTo>
                <a:cubicBezTo>
                  <a:pt x="5082838" y="3475148"/>
                  <a:pt x="4956025" y="3480523"/>
                  <a:pt x="4858590" y="3486183"/>
                </a:cubicBezTo>
                <a:cubicBezTo>
                  <a:pt x="4635396" y="3499150"/>
                  <a:pt x="4404566" y="3518896"/>
                  <a:pt x="4181306" y="3538005"/>
                </a:cubicBezTo>
                <a:cubicBezTo>
                  <a:pt x="4028340" y="3551104"/>
                  <a:pt x="3870176" y="3564662"/>
                  <a:pt x="3714271" y="3576049"/>
                </a:cubicBezTo>
                <a:cubicBezTo>
                  <a:pt x="3659904" y="3579955"/>
                  <a:pt x="3614159" y="3583158"/>
                  <a:pt x="3567581" y="3586164"/>
                </a:cubicBezTo>
                <a:cubicBezTo>
                  <a:pt x="3527891" y="3588665"/>
                  <a:pt x="3486688" y="3591561"/>
                  <a:pt x="3446846" y="3594347"/>
                </a:cubicBezTo>
                <a:cubicBezTo>
                  <a:pt x="3288395" y="3605449"/>
                  <a:pt x="3119437" y="3617274"/>
                  <a:pt x="2953966" y="3611373"/>
                </a:cubicBezTo>
                <a:cubicBezTo>
                  <a:pt x="2962632" y="3596563"/>
                  <a:pt x="2971562" y="3581820"/>
                  <a:pt x="2980732" y="3567120"/>
                </a:cubicBezTo>
                <a:close/>
                <a:moveTo>
                  <a:pt x="2937270" y="3563214"/>
                </a:moveTo>
                <a:cubicBezTo>
                  <a:pt x="2946506" y="3548054"/>
                  <a:pt x="2956028" y="3532981"/>
                  <a:pt x="2965791" y="3517952"/>
                </a:cubicBezTo>
                <a:cubicBezTo>
                  <a:pt x="2979197" y="3518062"/>
                  <a:pt x="2992602" y="3518084"/>
                  <a:pt x="3006051" y="3517996"/>
                </a:cubicBezTo>
                <a:cubicBezTo>
                  <a:pt x="2995739" y="3533486"/>
                  <a:pt x="2985844" y="3548822"/>
                  <a:pt x="2976322" y="3564026"/>
                </a:cubicBezTo>
                <a:cubicBezTo>
                  <a:pt x="2963290" y="3563851"/>
                  <a:pt x="2950258" y="3563587"/>
                  <a:pt x="2937270" y="3563214"/>
                </a:cubicBezTo>
                <a:close/>
                <a:moveTo>
                  <a:pt x="2918533" y="3565606"/>
                </a:moveTo>
                <a:cubicBezTo>
                  <a:pt x="2922197" y="3565737"/>
                  <a:pt x="2925883" y="3565825"/>
                  <a:pt x="2929547" y="3565935"/>
                </a:cubicBezTo>
                <a:cubicBezTo>
                  <a:pt x="2920815" y="3580437"/>
                  <a:pt x="2912433" y="3594808"/>
                  <a:pt x="2904426" y="3609047"/>
                </a:cubicBezTo>
                <a:cubicBezTo>
                  <a:pt x="2891964" y="3608323"/>
                  <a:pt x="2879502" y="3607467"/>
                  <a:pt x="2867106" y="3606502"/>
                </a:cubicBezTo>
                <a:cubicBezTo>
                  <a:pt x="2874675" y="3592416"/>
                  <a:pt x="2882573" y="3578375"/>
                  <a:pt x="2890713" y="3564377"/>
                </a:cubicBezTo>
                <a:cubicBezTo>
                  <a:pt x="2899928" y="3564838"/>
                  <a:pt x="2909164" y="3565255"/>
                  <a:pt x="2918533" y="3565606"/>
                </a:cubicBezTo>
                <a:close/>
                <a:moveTo>
                  <a:pt x="2902473" y="3612601"/>
                </a:moveTo>
                <a:cubicBezTo>
                  <a:pt x="2894662" y="3626599"/>
                  <a:pt x="2887203" y="3640465"/>
                  <a:pt x="2880138" y="3654199"/>
                </a:cubicBezTo>
                <a:cubicBezTo>
                  <a:pt x="2868159" y="3653146"/>
                  <a:pt x="2856223" y="3651983"/>
                  <a:pt x="2844332" y="3650689"/>
                </a:cubicBezTo>
                <a:cubicBezTo>
                  <a:pt x="2850980" y="3637130"/>
                  <a:pt x="2857935" y="3623571"/>
                  <a:pt x="2865175" y="3610034"/>
                </a:cubicBezTo>
                <a:cubicBezTo>
                  <a:pt x="2877461" y="3611000"/>
                  <a:pt x="2889879" y="3611855"/>
                  <a:pt x="2902473" y="3612601"/>
                </a:cubicBezTo>
                <a:close/>
                <a:moveTo>
                  <a:pt x="2908155" y="3612930"/>
                </a:moveTo>
                <a:cubicBezTo>
                  <a:pt x="2920551" y="3613632"/>
                  <a:pt x="2933079" y="3614247"/>
                  <a:pt x="2945782" y="3614729"/>
                </a:cubicBezTo>
                <a:cubicBezTo>
                  <a:pt x="2937467" y="3629100"/>
                  <a:pt x="2929503" y="3643317"/>
                  <a:pt x="2921934" y="3657402"/>
                </a:cubicBezTo>
                <a:cubicBezTo>
                  <a:pt x="2909801" y="3656613"/>
                  <a:pt x="2897690" y="3655713"/>
                  <a:pt x="2885623" y="3654682"/>
                </a:cubicBezTo>
                <a:cubicBezTo>
                  <a:pt x="2892841" y="3640750"/>
                  <a:pt x="2900345" y="3626818"/>
                  <a:pt x="2908155" y="3612930"/>
                </a:cubicBezTo>
                <a:close/>
                <a:moveTo>
                  <a:pt x="2951903" y="3614949"/>
                </a:moveTo>
                <a:cubicBezTo>
                  <a:pt x="3116321" y="3620850"/>
                  <a:pt x="3284446" y="3609091"/>
                  <a:pt x="3447087" y="3597704"/>
                </a:cubicBezTo>
                <a:cubicBezTo>
                  <a:pt x="3486930" y="3594918"/>
                  <a:pt x="3528111" y="3592021"/>
                  <a:pt x="3567800" y="3589520"/>
                </a:cubicBezTo>
                <a:cubicBezTo>
                  <a:pt x="3614379" y="3586515"/>
                  <a:pt x="3660145" y="3583311"/>
                  <a:pt x="3714512" y="3579406"/>
                </a:cubicBezTo>
                <a:cubicBezTo>
                  <a:pt x="3870439" y="3567997"/>
                  <a:pt x="4028626" y="3554460"/>
                  <a:pt x="4181612" y="3541362"/>
                </a:cubicBezTo>
                <a:cubicBezTo>
                  <a:pt x="4404829" y="3522253"/>
                  <a:pt x="4635637" y="3502485"/>
                  <a:pt x="4858788" y="3489540"/>
                </a:cubicBezTo>
                <a:cubicBezTo>
                  <a:pt x="5020046" y="3480172"/>
                  <a:pt x="5207040" y="3475938"/>
                  <a:pt x="5347016" y="3508738"/>
                </a:cubicBezTo>
                <a:cubicBezTo>
                  <a:pt x="5343023" y="3516702"/>
                  <a:pt x="5338942" y="3524600"/>
                  <a:pt x="5334774" y="3532433"/>
                </a:cubicBezTo>
                <a:cubicBezTo>
                  <a:pt x="5196465" y="3507729"/>
                  <a:pt x="5019739" y="3514661"/>
                  <a:pt x="4866818" y="3525631"/>
                </a:cubicBezTo>
                <a:cubicBezTo>
                  <a:pt x="4667845" y="3539936"/>
                  <a:pt x="4462290" y="3559090"/>
                  <a:pt x="4263492" y="3577651"/>
                </a:cubicBezTo>
                <a:cubicBezTo>
                  <a:pt x="4089619" y="3593865"/>
                  <a:pt x="3909843" y="3610626"/>
                  <a:pt x="3732459" y="3624361"/>
                </a:cubicBezTo>
                <a:cubicBezTo>
                  <a:pt x="3686254" y="3627893"/>
                  <a:pt x="3636670" y="3631601"/>
                  <a:pt x="3586976" y="3634980"/>
                </a:cubicBezTo>
                <a:cubicBezTo>
                  <a:pt x="3551411" y="3637349"/>
                  <a:pt x="3514574" y="3640026"/>
                  <a:pt x="3478944" y="3642615"/>
                </a:cubicBezTo>
                <a:cubicBezTo>
                  <a:pt x="3301757" y="3655450"/>
                  <a:pt x="3111516" y="3669228"/>
                  <a:pt x="2927879" y="3657797"/>
                </a:cubicBezTo>
                <a:cubicBezTo>
                  <a:pt x="2935602" y="3643471"/>
                  <a:pt x="2943610" y="3629188"/>
                  <a:pt x="2951903" y="3614949"/>
                </a:cubicBezTo>
                <a:close/>
                <a:moveTo>
                  <a:pt x="5354673" y="3536272"/>
                </a:moveTo>
                <a:cubicBezTo>
                  <a:pt x="5358491" y="3528703"/>
                  <a:pt x="5362264" y="3521134"/>
                  <a:pt x="5365906" y="3513477"/>
                </a:cubicBezTo>
                <a:cubicBezTo>
                  <a:pt x="5370821" y="3514793"/>
                  <a:pt x="5375669" y="3516153"/>
                  <a:pt x="5380453" y="3517580"/>
                </a:cubicBezTo>
                <a:cubicBezTo>
                  <a:pt x="5377118" y="3524973"/>
                  <a:pt x="5373673" y="3532323"/>
                  <a:pt x="5370141" y="3539651"/>
                </a:cubicBezTo>
                <a:cubicBezTo>
                  <a:pt x="5365051" y="3538466"/>
                  <a:pt x="5359895" y="3537347"/>
                  <a:pt x="5354673" y="3536272"/>
                </a:cubicBezTo>
                <a:close/>
                <a:moveTo>
                  <a:pt x="5368605" y="3542810"/>
                </a:moveTo>
                <a:cubicBezTo>
                  <a:pt x="5364809" y="3550599"/>
                  <a:pt x="5360926" y="3558344"/>
                  <a:pt x="5356955" y="3566045"/>
                </a:cubicBezTo>
                <a:cubicBezTo>
                  <a:pt x="5351536" y="3565101"/>
                  <a:pt x="5346051" y="3564224"/>
                  <a:pt x="5340500" y="3563390"/>
                </a:cubicBezTo>
                <a:cubicBezTo>
                  <a:pt x="5344778" y="3555470"/>
                  <a:pt x="5348969" y="3547484"/>
                  <a:pt x="5353071" y="3539432"/>
                </a:cubicBezTo>
                <a:cubicBezTo>
                  <a:pt x="5358315" y="3540507"/>
                  <a:pt x="5363493" y="3541626"/>
                  <a:pt x="5368605" y="3542810"/>
                </a:cubicBezTo>
                <a:close/>
                <a:moveTo>
                  <a:pt x="5352676" y="3535855"/>
                </a:moveTo>
                <a:cubicBezTo>
                  <a:pt x="5347433" y="3534780"/>
                  <a:pt x="5342123" y="3533749"/>
                  <a:pt x="5336748" y="3532784"/>
                </a:cubicBezTo>
                <a:cubicBezTo>
                  <a:pt x="5340895" y="3524973"/>
                  <a:pt x="5344954" y="3517097"/>
                  <a:pt x="5348925" y="3509198"/>
                </a:cubicBezTo>
                <a:cubicBezTo>
                  <a:pt x="5353971" y="3510405"/>
                  <a:pt x="5358973" y="3511634"/>
                  <a:pt x="5363910" y="3512928"/>
                </a:cubicBezTo>
                <a:cubicBezTo>
                  <a:pt x="5360246" y="3520629"/>
                  <a:pt x="5356516" y="3528264"/>
                  <a:pt x="5352676" y="3535855"/>
                </a:cubicBezTo>
                <a:close/>
                <a:moveTo>
                  <a:pt x="2978297" y="3664050"/>
                </a:moveTo>
                <a:cubicBezTo>
                  <a:pt x="3144689" y="3670303"/>
                  <a:pt x="3314723" y="3657973"/>
                  <a:pt x="3479185" y="3646059"/>
                </a:cubicBezTo>
                <a:cubicBezTo>
                  <a:pt x="3514815" y="3643471"/>
                  <a:pt x="3551652" y="3640816"/>
                  <a:pt x="3587195" y="3638424"/>
                </a:cubicBezTo>
                <a:cubicBezTo>
                  <a:pt x="3636911" y="3635046"/>
                  <a:pt x="3686517" y="3631338"/>
                  <a:pt x="3732722" y="3627828"/>
                </a:cubicBezTo>
                <a:cubicBezTo>
                  <a:pt x="3910128" y="3614071"/>
                  <a:pt x="4089926" y="3597309"/>
                  <a:pt x="4263800" y="3581095"/>
                </a:cubicBezTo>
                <a:cubicBezTo>
                  <a:pt x="4462575" y="3562556"/>
                  <a:pt x="4668130" y="3543381"/>
                  <a:pt x="4867059" y="3529098"/>
                </a:cubicBezTo>
                <a:cubicBezTo>
                  <a:pt x="5019410" y="3518150"/>
                  <a:pt x="5195368" y="3511217"/>
                  <a:pt x="5333084" y="3535614"/>
                </a:cubicBezTo>
                <a:cubicBezTo>
                  <a:pt x="5328630" y="3543973"/>
                  <a:pt x="5324089" y="3552266"/>
                  <a:pt x="5319460" y="3560494"/>
                </a:cubicBezTo>
                <a:cubicBezTo>
                  <a:pt x="5184442" y="3543468"/>
                  <a:pt x="5018883" y="3552771"/>
                  <a:pt x="4875023" y="3565101"/>
                </a:cubicBezTo>
                <a:cubicBezTo>
                  <a:pt x="4702027" y="3579933"/>
                  <a:pt x="4523524" y="3598077"/>
                  <a:pt x="4350879" y="3615629"/>
                </a:cubicBezTo>
                <a:cubicBezTo>
                  <a:pt x="4154451" y="3635594"/>
                  <a:pt x="3951331" y="3656240"/>
                  <a:pt x="3750625" y="3672673"/>
                </a:cubicBezTo>
                <a:cubicBezTo>
                  <a:pt x="3705144" y="3676337"/>
                  <a:pt x="3656152" y="3680220"/>
                  <a:pt x="3606327" y="3683796"/>
                </a:cubicBezTo>
                <a:cubicBezTo>
                  <a:pt x="3575062" y="3686012"/>
                  <a:pt x="3542701" y="3688425"/>
                  <a:pt x="3511415" y="3690773"/>
                </a:cubicBezTo>
                <a:cubicBezTo>
                  <a:pt x="3316128" y="3705429"/>
                  <a:pt x="3105022" y="3721269"/>
                  <a:pt x="2904579" y="3702796"/>
                </a:cubicBezTo>
                <a:cubicBezTo>
                  <a:pt x="2911402" y="3688996"/>
                  <a:pt x="2918511" y="3675196"/>
                  <a:pt x="2925905" y="3661417"/>
                </a:cubicBezTo>
                <a:cubicBezTo>
                  <a:pt x="2943084" y="3662514"/>
                  <a:pt x="2960548" y="3663392"/>
                  <a:pt x="2978297" y="3664050"/>
                </a:cubicBezTo>
                <a:close/>
                <a:moveTo>
                  <a:pt x="5335037" y="3535965"/>
                </a:moveTo>
                <a:cubicBezTo>
                  <a:pt x="5340434" y="3536930"/>
                  <a:pt x="5345788" y="3537940"/>
                  <a:pt x="5351053" y="3539015"/>
                </a:cubicBezTo>
                <a:cubicBezTo>
                  <a:pt x="5346950" y="3547111"/>
                  <a:pt x="5342738" y="3555141"/>
                  <a:pt x="5338481" y="3563083"/>
                </a:cubicBezTo>
                <a:cubicBezTo>
                  <a:pt x="5332843" y="3562249"/>
                  <a:pt x="5327161" y="3561481"/>
                  <a:pt x="5321434" y="3560735"/>
                </a:cubicBezTo>
                <a:cubicBezTo>
                  <a:pt x="5326042" y="3552530"/>
                  <a:pt x="5330583" y="3544280"/>
                  <a:pt x="5335037" y="3535965"/>
                </a:cubicBezTo>
                <a:close/>
                <a:moveTo>
                  <a:pt x="5336704" y="3566396"/>
                </a:moveTo>
                <a:cubicBezTo>
                  <a:pt x="5332075" y="3574930"/>
                  <a:pt x="5327402" y="3583355"/>
                  <a:pt x="5322685" y="3591714"/>
                </a:cubicBezTo>
                <a:cubicBezTo>
                  <a:pt x="5316673" y="3591122"/>
                  <a:pt x="5310618" y="3590596"/>
                  <a:pt x="5304519" y="3590113"/>
                </a:cubicBezTo>
                <a:cubicBezTo>
                  <a:pt x="5309587" y="3581512"/>
                  <a:pt x="5314611" y="3572824"/>
                  <a:pt x="5319570" y="3564048"/>
                </a:cubicBezTo>
                <a:cubicBezTo>
                  <a:pt x="5325339" y="3564794"/>
                  <a:pt x="5331044" y="3565562"/>
                  <a:pt x="5336704" y="3566396"/>
                </a:cubicBezTo>
                <a:close/>
                <a:moveTo>
                  <a:pt x="5338723" y="3566703"/>
                </a:moveTo>
                <a:cubicBezTo>
                  <a:pt x="5344295" y="3567537"/>
                  <a:pt x="5349802" y="3568392"/>
                  <a:pt x="5355265" y="3569336"/>
                </a:cubicBezTo>
                <a:cubicBezTo>
                  <a:pt x="5350987" y="3577563"/>
                  <a:pt x="5346643" y="3585703"/>
                  <a:pt x="5342255" y="3593799"/>
                </a:cubicBezTo>
                <a:cubicBezTo>
                  <a:pt x="5336463" y="3593118"/>
                  <a:pt x="5330649" y="3592504"/>
                  <a:pt x="5324747" y="3591912"/>
                </a:cubicBezTo>
                <a:cubicBezTo>
                  <a:pt x="5329464" y="3583575"/>
                  <a:pt x="5334115" y="3575172"/>
                  <a:pt x="5338723" y="3566703"/>
                </a:cubicBezTo>
                <a:close/>
                <a:moveTo>
                  <a:pt x="5443683" y="3803522"/>
                </a:moveTo>
                <a:cubicBezTo>
                  <a:pt x="5435982" y="3803961"/>
                  <a:pt x="5428237" y="3804488"/>
                  <a:pt x="5420361" y="3805058"/>
                </a:cubicBezTo>
                <a:cubicBezTo>
                  <a:pt x="5421765" y="3802052"/>
                  <a:pt x="5423148" y="3799046"/>
                  <a:pt x="5424508" y="3796150"/>
                </a:cubicBezTo>
                <a:cubicBezTo>
                  <a:pt x="5427184" y="3790402"/>
                  <a:pt x="5429730" y="3784917"/>
                  <a:pt x="5432121" y="3779651"/>
                </a:cubicBezTo>
                <a:cubicBezTo>
                  <a:pt x="5439493" y="3779476"/>
                  <a:pt x="5446711" y="3779366"/>
                  <a:pt x="5453885" y="3779322"/>
                </a:cubicBezTo>
                <a:cubicBezTo>
                  <a:pt x="5451626" y="3784829"/>
                  <a:pt x="5449168" y="3790621"/>
                  <a:pt x="5446579" y="3796699"/>
                </a:cubicBezTo>
                <a:cubicBezTo>
                  <a:pt x="5445614" y="3798937"/>
                  <a:pt x="5444649" y="3801219"/>
                  <a:pt x="5443683" y="3803522"/>
                </a:cubicBezTo>
                <a:close/>
                <a:moveTo>
                  <a:pt x="5611831" y="3930839"/>
                </a:moveTo>
                <a:cubicBezTo>
                  <a:pt x="5600685" y="3934152"/>
                  <a:pt x="5589386" y="3937443"/>
                  <a:pt x="5577999" y="3940734"/>
                </a:cubicBezTo>
                <a:cubicBezTo>
                  <a:pt x="5571769" y="3935820"/>
                  <a:pt x="5566569" y="3930598"/>
                  <a:pt x="5562202" y="3925135"/>
                </a:cubicBezTo>
                <a:cubicBezTo>
                  <a:pt x="5573502" y="3922436"/>
                  <a:pt x="5584647" y="3919760"/>
                  <a:pt x="5595595" y="3917083"/>
                </a:cubicBezTo>
                <a:cubicBezTo>
                  <a:pt x="5600203" y="3921910"/>
                  <a:pt x="5605578" y="3926517"/>
                  <a:pt x="5611831" y="3930839"/>
                </a:cubicBezTo>
                <a:close/>
                <a:moveTo>
                  <a:pt x="9139876" y="3641189"/>
                </a:moveTo>
                <a:cubicBezTo>
                  <a:pt x="9147752" y="3626314"/>
                  <a:pt x="9155628" y="3611351"/>
                  <a:pt x="9163461" y="3596366"/>
                </a:cubicBezTo>
                <a:cubicBezTo>
                  <a:pt x="9167629" y="3599591"/>
                  <a:pt x="9171666" y="3603035"/>
                  <a:pt x="9175593" y="3606633"/>
                </a:cubicBezTo>
                <a:cubicBezTo>
                  <a:pt x="9168178" y="3621421"/>
                  <a:pt x="9160696" y="3636186"/>
                  <a:pt x="9153193" y="3650930"/>
                </a:cubicBezTo>
                <a:cubicBezTo>
                  <a:pt x="9148893" y="3647508"/>
                  <a:pt x="9144439" y="3644282"/>
                  <a:pt x="9139876" y="3641189"/>
                </a:cubicBezTo>
                <a:close/>
                <a:moveTo>
                  <a:pt x="9151942" y="3653366"/>
                </a:moveTo>
                <a:cubicBezTo>
                  <a:pt x="9144285" y="3668372"/>
                  <a:pt x="9136606" y="3683357"/>
                  <a:pt x="9128883" y="3698276"/>
                </a:cubicBezTo>
                <a:cubicBezTo>
                  <a:pt x="9124166" y="3695007"/>
                  <a:pt x="9119339" y="3691870"/>
                  <a:pt x="9114403" y="3688952"/>
                </a:cubicBezTo>
                <a:cubicBezTo>
                  <a:pt x="9122477" y="3673923"/>
                  <a:pt x="9130551" y="3658785"/>
                  <a:pt x="9138603" y="3643580"/>
                </a:cubicBezTo>
                <a:cubicBezTo>
                  <a:pt x="9143188" y="3646674"/>
                  <a:pt x="9147642" y="3649943"/>
                  <a:pt x="9151942" y="3653366"/>
                </a:cubicBezTo>
                <a:close/>
                <a:moveTo>
                  <a:pt x="9136256" y="3638775"/>
                </a:moveTo>
                <a:cubicBezTo>
                  <a:pt x="9131516" y="3635726"/>
                  <a:pt x="9126601" y="3632852"/>
                  <a:pt x="9121556" y="3630153"/>
                </a:cubicBezTo>
                <a:cubicBezTo>
                  <a:pt x="9129827" y="3615080"/>
                  <a:pt x="9138098" y="3599876"/>
                  <a:pt x="9146391" y="3584562"/>
                </a:cubicBezTo>
                <a:cubicBezTo>
                  <a:pt x="9151043" y="3587414"/>
                  <a:pt x="9155562" y="3590464"/>
                  <a:pt x="9159950" y="3593711"/>
                </a:cubicBezTo>
                <a:cubicBezTo>
                  <a:pt x="9152074" y="3608784"/>
                  <a:pt x="9144176" y="3623812"/>
                  <a:pt x="9136256" y="3638775"/>
                </a:cubicBezTo>
                <a:close/>
                <a:moveTo>
                  <a:pt x="9117651" y="3628069"/>
                </a:moveTo>
                <a:cubicBezTo>
                  <a:pt x="9112495" y="3625436"/>
                  <a:pt x="9107185" y="3623066"/>
                  <a:pt x="9101787" y="3620916"/>
                </a:cubicBezTo>
                <a:cubicBezTo>
                  <a:pt x="9110454" y="3605602"/>
                  <a:pt x="9119164" y="3590135"/>
                  <a:pt x="9127896" y="3574535"/>
                </a:cubicBezTo>
                <a:cubicBezTo>
                  <a:pt x="9130200" y="3575610"/>
                  <a:pt x="9132482" y="3576707"/>
                  <a:pt x="9134719" y="3577870"/>
                </a:cubicBezTo>
                <a:cubicBezTo>
                  <a:pt x="9137397" y="3579275"/>
                  <a:pt x="9140029" y="3580723"/>
                  <a:pt x="9142618" y="3582236"/>
                </a:cubicBezTo>
                <a:cubicBezTo>
                  <a:pt x="9134303" y="3597638"/>
                  <a:pt x="9125965" y="3612908"/>
                  <a:pt x="9117651" y="3628069"/>
                </a:cubicBezTo>
                <a:close/>
                <a:moveTo>
                  <a:pt x="5413494" y="4019169"/>
                </a:moveTo>
                <a:cubicBezTo>
                  <a:pt x="5406649" y="4012939"/>
                  <a:pt x="5400900" y="4006159"/>
                  <a:pt x="5396162" y="3998875"/>
                </a:cubicBezTo>
                <a:cubicBezTo>
                  <a:pt x="5407460" y="3995474"/>
                  <a:pt x="5418694" y="3992139"/>
                  <a:pt x="5429883" y="3988805"/>
                </a:cubicBezTo>
                <a:cubicBezTo>
                  <a:pt x="5434863" y="3995584"/>
                  <a:pt x="5440765" y="4001881"/>
                  <a:pt x="5447676" y="4007673"/>
                </a:cubicBezTo>
                <a:cubicBezTo>
                  <a:pt x="5448005" y="4007914"/>
                  <a:pt x="5448335" y="4008177"/>
                  <a:pt x="5448642" y="4008419"/>
                </a:cubicBezTo>
                <a:cubicBezTo>
                  <a:pt x="5437277" y="4012214"/>
                  <a:pt x="5425846" y="4016010"/>
                  <a:pt x="5414306" y="4019871"/>
                </a:cubicBezTo>
                <a:cubicBezTo>
                  <a:pt x="5414042" y="4019630"/>
                  <a:pt x="5413757" y="4019411"/>
                  <a:pt x="5413494" y="4019169"/>
                </a:cubicBezTo>
                <a:close/>
                <a:moveTo>
                  <a:pt x="5380079" y="3939045"/>
                </a:moveTo>
                <a:cubicBezTo>
                  <a:pt x="5390369" y="3936653"/>
                  <a:pt x="5400571" y="3934284"/>
                  <a:pt x="5410751" y="3931958"/>
                </a:cubicBezTo>
                <a:cubicBezTo>
                  <a:pt x="5411169" y="3940866"/>
                  <a:pt x="5412419" y="3949269"/>
                  <a:pt x="5414591" y="3957167"/>
                </a:cubicBezTo>
                <a:cubicBezTo>
                  <a:pt x="5403972" y="3959954"/>
                  <a:pt x="5393287" y="3962784"/>
                  <a:pt x="5382537" y="3965658"/>
                </a:cubicBezTo>
                <a:cubicBezTo>
                  <a:pt x="5380782" y="3957321"/>
                  <a:pt x="5379992" y="3948435"/>
                  <a:pt x="5380079" y="3939045"/>
                </a:cubicBezTo>
                <a:close/>
                <a:moveTo>
                  <a:pt x="5383590" y="3906376"/>
                </a:moveTo>
                <a:cubicBezTo>
                  <a:pt x="5393287" y="3904446"/>
                  <a:pt x="5402919" y="3902559"/>
                  <a:pt x="5412463" y="3900716"/>
                </a:cubicBezTo>
                <a:cubicBezTo>
                  <a:pt x="5412266" y="3902032"/>
                  <a:pt x="5412046" y="3903327"/>
                  <a:pt x="5411892" y="3904643"/>
                </a:cubicBezTo>
                <a:cubicBezTo>
                  <a:pt x="5410905" y="3912498"/>
                  <a:pt x="5410488" y="3919979"/>
                  <a:pt x="5410576" y="3927175"/>
                </a:cubicBezTo>
                <a:cubicBezTo>
                  <a:pt x="5400506" y="3929479"/>
                  <a:pt x="5390369" y="3931805"/>
                  <a:pt x="5380189" y="3934196"/>
                </a:cubicBezTo>
                <a:cubicBezTo>
                  <a:pt x="5380496" y="3926737"/>
                  <a:pt x="5381308" y="3918970"/>
                  <a:pt x="5382734" y="3910852"/>
                </a:cubicBezTo>
                <a:cubicBezTo>
                  <a:pt x="5382998" y="3909360"/>
                  <a:pt x="5383304" y="3907868"/>
                  <a:pt x="5383590" y="3906376"/>
                </a:cubicBezTo>
                <a:close/>
                <a:moveTo>
                  <a:pt x="5574226" y="3941809"/>
                </a:moveTo>
                <a:cubicBezTo>
                  <a:pt x="5570364" y="3942928"/>
                  <a:pt x="5566569" y="3944047"/>
                  <a:pt x="5562685" y="3945144"/>
                </a:cubicBezTo>
                <a:cubicBezTo>
                  <a:pt x="5555270" y="3947228"/>
                  <a:pt x="5547788" y="3949356"/>
                  <a:pt x="5540285" y="3951485"/>
                </a:cubicBezTo>
                <a:cubicBezTo>
                  <a:pt x="5534361" y="3945956"/>
                  <a:pt x="5529468" y="3940076"/>
                  <a:pt x="5525541" y="3933933"/>
                </a:cubicBezTo>
                <a:cubicBezTo>
                  <a:pt x="5536709" y="3931212"/>
                  <a:pt x="5547766" y="3928536"/>
                  <a:pt x="5558692" y="3925969"/>
                </a:cubicBezTo>
                <a:cubicBezTo>
                  <a:pt x="5562971" y="3931497"/>
                  <a:pt x="5568126" y="3936807"/>
                  <a:pt x="5574226" y="3941809"/>
                </a:cubicBezTo>
                <a:close/>
                <a:moveTo>
                  <a:pt x="5835815" y="3910786"/>
                </a:moveTo>
                <a:cubicBezTo>
                  <a:pt x="5976318" y="3907364"/>
                  <a:pt x="6173470" y="3849728"/>
                  <a:pt x="6291090" y="3815326"/>
                </a:cubicBezTo>
                <a:lnTo>
                  <a:pt x="6296421" y="3813768"/>
                </a:lnTo>
                <a:cubicBezTo>
                  <a:pt x="7255634" y="3533376"/>
                  <a:pt x="8025702" y="3341687"/>
                  <a:pt x="8719946" y="3210531"/>
                </a:cubicBezTo>
                <a:cubicBezTo>
                  <a:pt x="8766700" y="3201689"/>
                  <a:pt x="8814090" y="3189666"/>
                  <a:pt x="8859922" y="3178038"/>
                </a:cubicBezTo>
                <a:cubicBezTo>
                  <a:pt x="8939454" y="3157853"/>
                  <a:pt x="9021685" y="3136988"/>
                  <a:pt x="9104816" y="3131547"/>
                </a:cubicBezTo>
                <a:cubicBezTo>
                  <a:pt x="9131604" y="3129814"/>
                  <a:pt x="9172961" y="3127137"/>
                  <a:pt x="9213374" y="3133719"/>
                </a:cubicBezTo>
                <a:cubicBezTo>
                  <a:pt x="9203545" y="3149691"/>
                  <a:pt x="9193672" y="3165642"/>
                  <a:pt x="9183711" y="3181614"/>
                </a:cubicBezTo>
                <a:cubicBezTo>
                  <a:pt x="9153852" y="3178126"/>
                  <a:pt x="9122082" y="3178762"/>
                  <a:pt x="9090817" y="3180451"/>
                </a:cubicBezTo>
                <a:cubicBezTo>
                  <a:pt x="9010101" y="3184861"/>
                  <a:pt x="8930262" y="3204058"/>
                  <a:pt x="8853055" y="3222597"/>
                </a:cubicBezTo>
                <a:cubicBezTo>
                  <a:pt x="8807727" y="3233480"/>
                  <a:pt x="8760864" y="3244757"/>
                  <a:pt x="8714680" y="3252765"/>
                </a:cubicBezTo>
                <a:cubicBezTo>
                  <a:pt x="8335822" y="3318563"/>
                  <a:pt x="7934388" y="3403053"/>
                  <a:pt x="7487406" y="3511063"/>
                </a:cubicBezTo>
                <a:cubicBezTo>
                  <a:pt x="7121910" y="3599393"/>
                  <a:pt x="6721990" y="3704617"/>
                  <a:pt x="6264784" y="3832812"/>
                </a:cubicBezTo>
                <a:lnTo>
                  <a:pt x="6254165" y="3835774"/>
                </a:lnTo>
                <a:cubicBezTo>
                  <a:pt x="6137752" y="3868464"/>
                  <a:pt x="5943847" y="3922875"/>
                  <a:pt x="5805363" y="3924345"/>
                </a:cubicBezTo>
                <a:cubicBezTo>
                  <a:pt x="5815520" y="3919847"/>
                  <a:pt x="5825657" y="3915306"/>
                  <a:pt x="5835815" y="3910786"/>
                </a:cubicBezTo>
                <a:close/>
                <a:moveTo>
                  <a:pt x="5799592" y="3927812"/>
                </a:moveTo>
                <a:cubicBezTo>
                  <a:pt x="5939108" y="3927790"/>
                  <a:pt x="6136940" y="3872282"/>
                  <a:pt x="6255108" y="3839109"/>
                </a:cubicBezTo>
                <a:lnTo>
                  <a:pt x="6265728" y="3836125"/>
                </a:lnTo>
                <a:cubicBezTo>
                  <a:pt x="7267437" y="3555294"/>
                  <a:pt x="8022916" y="3376440"/>
                  <a:pt x="8715273" y="3256188"/>
                </a:cubicBezTo>
                <a:cubicBezTo>
                  <a:pt x="8761566" y="3248136"/>
                  <a:pt x="8808495" y="3236858"/>
                  <a:pt x="8853867" y="3225954"/>
                </a:cubicBezTo>
                <a:cubicBezTo>
                  <a:pt x="8930919" y="3207459"/>
                  <a:pt x="9010606" y="3188305"/>
                  <a:pt x="9090993" y="3183917"/>
                </a:cubicBezTo>
                <a:cubicBezTo>
                  <a:pt x="9113745" y="3182689"/>
                  <a:pt x="9147312" y="3180868"/>
                  <a:pt x="9181715" y="3184839"/>
                </a:cubicBezTo>
                <a:cubicBezTo>
                  <a:pt x="9171644" y="3200987"/>
                  <a:pt x="9161508" y="3217156"/>
                  <a:pt x="9151350" y="3233304"/>
                </a:cubicBezTo>
                <a:cubicBezTo>
                  <a:pt x="9127062" y="3231439"/>
                  <a:pt x="9101897" y="3231834"/>
                  <a:pt x="9077039" y="3232909"/>
                </a:cubicBezTo>
                <a:cubicBezTo>
                  <a:pt x="8998912" y="3236288"/>
                  <a:pt x="8921508" y="3253796"/>
                  <a:pt x="8846670" y="3270734"/>
                </a:cubicBezTo>
                <a:cubicBezTo>
                  <a:pt x="8801913" y="3280848"/>
                  <a:pt x="8755642" y="3291313"/>
                  <a:pt x="8710073" y="3298510"/>
                </a:cubicBezTo>
                <a:cubicBezTo>
                  <a:pt x="8330228" y="3358647"/>
                  <a:pt x="7924471" y="3438859"/>
                  <a:pt x="7469657" y="3543732"/>
                </a:cubicBezTo>
                <a:cubicBezTo>
                  <a:pt x="7105982" y="3627608"/>
                  <a:pt x="6713389" y="3726579"/>
                  <a:pt x="6234156" y="3855256"/>
                </a:cubicBezTo>
                <a:lnTo>
                  <a:pt x="6218579" y="3859447"/>
                </a:lnTo>
                <a:cubicBezTo>
                  <a:pt x="6100739" y="3891172"/>
                  <a:pt x="5904070" y="3944091"/>
                  <a:pt x="5766265" y="3941524"/>
                </a:cubicBezTo>
                <a:cubicBezTo>
                  <a:pt x="5776709" y="3936961"/>
                  <a:pt x="5787130" y="3932397"/>
                  <a:pt x="5797552" y="3927790"/>
                </a:cubicBezTo>
                <a:cubicBezTo>
                  <a:pt x="5798232" y="3927790"/>
                  <a:pt x="5798912" y="3927812"/>
                  <a:pt x="5799592" y="3927812"/>
                </a:cubicBezTo>
                <a:close/>
                <a:moveTo>
                  <a:pt x="9104355" y="3562534"/>
                </a:moveTo>
                <a:cubicBezTo>
                  <a:pt x="9098584" y="3560735"/>
                  <a:pt x="9092726" y="3559156"/>
                  <a:pt x="9086803" y="3557795"/>
                </a:cubicBezTo>
                <a:cubicBezTo>
                  <a:pt x="9096105" y="3542152"/>
                  <a:pt x="9105452" y="3526334"/>
                  <a:pt x="9114842" y="3510317"/>
                </a:cubicBezTo>
                <a:cubicBezTo>
                  <a:pt x="9120415" y="3511875"/>
                  <a:pt x="9125900" y="3513630"/>
                  <a:pt x="9131253" y="3515627"/>
                </a:cubicBezTo>
                <a:cubicBezTo>
                  <a:pt x="9122257" y="3531423"/>
                  <a:pt x="9113284" y="3547067"/>
                  <a:pt x="9104355" y="3562534"/>
                </a:cubicBezTo>
                <a:close/>
                <a:moveTo>
                  <a:pt x="9135641" y="3517272"/>
                </a:moveTo>
                <a:cubicBezTo>
                  <a:pt x="9140797" y="3519313"/>
                  <a:pt x="9145821" y="3521638"/>
                  <a:pt x="9150735" y="3524162"/>
                </a:cubicBezTo>
                <a:cubicBezTo>
                  <a:pt x="9142201" y="3539629"/>
                  <a:pt x="9133644" y="3555009"/>
                  <a:pt x="9125131" y="3570257"/>
                </a:cubicBezTo>
                <a:cubicBezTo>
                  <a:pt x="9119801" y="3567931"/>
                  <a:pt x="9114381" y="3565847"/>
                  <a:pt x="9108852" y="3563982"/>
                </a:cubicBezTo>
                <a:cubicBezTo>
                  <a:pt x="9117737" y="3548581"/>
                  <a:pt x="9126668" y="3533003"/>
                  <a:pt x="9135641" y="3517272"/>
                </a:cubicBezTo>
                <a:close/>
                <a:moveTo>
                  <a:pt x="5449476" y="4005523"/>
                </a:moveTo>
                <a:cubicBezTo>
                  <a:pt x="5442872" y="3999994"/>
                  <a:pt x="5437343" y="3994114"/>
                  <a:pt x="5432713" y="3987971"/>
                </a:cubicBezTo>
                <a:cubicBezTo>
                  <a:pt x="5444056" y="3984592"/>
                  <a:pt x="5455377" y="3981257"/>
                  <a:pt x="5466589" y="3977944"/>
                </a:cubicBezTo>
                <a:cubicBezTo>
                  <a:pt x="5471503" y="3983758"/>
                  <a:pt x="5477185" y="3989177"/>
                  <a:pt x="5483701" y="3994180"/>
                </a:cubicBezTo>
                <a:cubicBezTo>
                  <a:pt x="5484470" y="3994794"/>
                  <a:pt x="5485303" y="3995365"/>
                  <a:pt x="5486115" y="3995957"/>
                </a:cubicBezTo>
                <a:cubicBezTo>
                  <a:pt x="5474750" y="3999731"/>
                  <a:pt x="5463319" y="4003548"/>
                  <a:pt x="5451801" y="4007366"/>
                </a:cubicBezTo>
                <a:cubicBezTo>
                  <a:pt x="5451033" y="4006751"/>
                  <a:pt x="5450243" y="4006159"/>
                  <a:pt x="5449476" y="4005523"/>
                </a:cubicBezTo>
                <a:close/>
                <a:moveTo>
                  <a:pt x="5451143" y="3952604"/>
                </a:moveTo>
                <a:cubicBezTo>
                  <a:pt x="5454236" y="3960217"/>
                  <a:pt x="5458295" y="3967260"/>
                  <a:pt x="5463254" y="3973820"/>
                </a:cubicBezTo>
                <a:cubicBezTo>
                  <a:pt x="5452152" y="3977089"/>
                  <a:pt x="5440963" y="3980401"/>
                  <a:pt x="5429708" y="3983758"/>
                </a:cubicBezTo>
                <a:cubicBezTo>
                  <a:pt x="5424859" y="3976518"/>
                  <a:pt x="5421239" y="3968927"/>
                  <a:pt x="5418606" y="3961073"/>
                </a:cubicBezTo>
                <a:cubicBezTo>
                  <a:pt x="5429532" y="3958220"/>
                  <a:pt x="5440370" y="3955390"/>
                  <a:pt x="5451143" y="3952604"/>
                </a:cubicBezTo>
                <a:close/>
                <a:moveTo>
                  <a:pt x="5417202" y="3956487"/>
                </a:moveTo>
                <a:cubicBezTo>
                  <a:pt x="5414920" y="3948347"/>
                  <a:pt x="5413691" y="3939944"/>
                  <a:pt x="5413297" y="3931388"/>
                </a:cubicBezTo>
                <a:cubicBezTo>
                  <a:pt x="5423674" y="3929018"/>
                  <a:pt x="5433986" y="3926715"/>
                  <a:pt x="5444210" y="3924455"/>
                </a:cubicBezTo>
                <a:cubicBezTo>
                  <a:pt x="5445131" y="3932814"/>
                  <a:pt x="5446843" y="3940712"/>
                  <a:pt x="5449432" y="3948084"/>
                </a:cubicBezTo>
                <a:cubicBezTo>
                  <a:pt x="5438769" y="3950849"/>
                  <a:pt x="5428018" y="3953635"/>
                  <a:pt x="5417202" y="3956487"/>
                </a:cubicBezTo>
                <a:close/>
                <a:moveTo>
                  <a:pt x="5594783" y="3984526"/>
                </a:moveTo>
                <a:cubicBezTo>
                  <a:pt x="5587236" y="3987378"/>
                  <a:pt x="5579710" y="3990209"/>
                  <a:pt x="5572185" y="3993039"/>
                </a:cubicBezTo>
                <a:cubicBezTo>
                  <a:pt x="5568346" y="3994465"/>
                  <a:pt x="5564506" y="3995913"/>
                  <a:pt x="5560645" y="3997361"/>
                </a:cubicBezTo>
                <a:cubicBezTo>
                  <a:pt x="5550772" y="3994048"/>
                  <a:pt x="5541645" y="3990143"/>
                  <a:pt x="5533330" y="3985601"/>
                </a:cubicBezTo>
                <a:cubicBezTo>
                  <a:pt x="5544958" y="3981740"/>
                  <a:pt x="5556586" y="3977922"/>
                  <a:pt x="5568148" y="3974127"/>
                </a:cubicBezTo>
                <a:cubicBezTo>
                  <a:pt x="5576310" y="3978142"/>
                  <a:pt x="5585239" y="3981608"/>
                  <a:pt x="5594783" y="3984526"/>
                </a:cubicBezTo>
                <a:close/>
                <a:moveTo>
                  <a:pt x="9088646" y="3501541"/>
                </a:moveTo>
                <a:cubicBezTo>
                  <a:pt x="9082305" y="3500466"/>
                  <a:pt x="9075921" y="3499567"/>
                  <a:pt x="9069536" y="3498821"/>
                </a:cubicBezTo>
                <a:cubicBezTo>
                  <a:pt x="9079562" y="3482607"/>
                  <a:pt x="9089502" y="3466481"/>
                  <a:pt x="9099352" y="3450400"/>
                </a:cubicBezTo>
                <a:cubicBezTo>
                  <a:pt x="9105429" y="3451277"/>
                  <a:pt x="9111442" y="3452330"/>
                  <a:pt x="9117409" y="3453581"/>
                </a:cubicBezTo>
                <a:cubicBezTo>
                  <a:pt x="9107931" y="3469487"/>
                  <a:pt x="9098322" y="3485481"/>
                  <a:pt x="9088646" y="3501541"/>
                </a:cubicBezTo>
                <a:close/>
                <a:moveTo>
                  <a:pt x="9122345" y="3454678"/>
                </a:moveTo>
                <a:cubicBezTo>
                  <a:pt x="9128050" y="3455994"/>
                  <a:pt x="9133688" y="3457530"/>
                  <a:pt x="9139217" y="3459263"/>
                </a:cubicBezTo>
                <a:cubicBezTo>
                  <a:pt x="9130003" y="3475126"/>
                  <a:pt x="9120810" y="3490879"/>
                  <a:pt x="9111660" y="3506456"/>
                </a:cubicBezTo>
                <a:cubicBezTo>
                  <a:pt x="9105758" y="3504920"/>
                  <a:pt x="9099747" y="3503582"/>
                  <a:pt x="9093714" y="3502441"/>
                </a:cubicBezTo>
                <a:cubicBezTo>
                  <a:pt x="9103346" y="3486447"/>
                  <a:pt x="9112911" y="3470518"/>
                  <a:pt x="9122345" y="3454678"/>
                </a:cubicBezTo>
                <a:close/>
                <a:moveTo>
                  <a:pt x="9064139" y="3498206"/>
                </a:moveTo>
                <a:cubicBezTo>
                  <a:pt x="9057184" y="3497483"/>
                  <a:pt x="9050228" y="3496956"/>
                  <a:pt x="9043318" y="3496517"/>
                </a:cubicBezTo>
                <a:cubicBezTo>
                  <a:pt x="9053695" y="3480172"/>
                  <a:pt x="9063963" y="3463871"/>
                  <a:pt x="9074188" y="3447591"/>
                </a:cubicBezTo>
                <a:cubicBezTo>
                  <a:pt x="9080814" y="3448118"/>
                  <a:pt x="9087461" y="3448798"/>
                  <a:pt x="9094065" y="3449653"/>
                </a:cubicBezTo>
                <a:cubicBezTo>
                  <a:pt x="9084170" y="3465779"/>
                  <a:pt x="9074209" y="3481971"/>
                  <a:pt x="9064139" y="3498206"/>
                </a:cubicBezTo>
                <a:close/>
                <a:moveTo>
                  <a:pt x="5564002" y="4001530"/>
                </a:moveTo>
                <a:cubicBezTo>
                  <a:pt x="5573699" y="4004557"/>
                  <a:pt x="5584186" y="4007102"/>
                  <a:pt x="5595486" y="4009187"/>
                </a:cubicBezTo>
                <a:cubicBezTo>
                  <a:pt x="5589320" y="4011776"/>
                  <a:pt x="5583133" y="4014408"/>
                  <a:pt x="5576946" y="4016997"/>
                </a:cubicBezTo>
                <a:cubicBezTo>
                  <a:pt x="5571966" y="4019082"/>
                  <a:pt x="5566964" y="4021166"/>
                  <a:pt x="5561939" y="4023250"/>
                </a:cubicBezTo>
                <a:cubicBezTo>
                  <a:pt x="5550377" y="4020902"/>
                  <a:pt x="5539451" y="4018007"/>
                  <a:pt x="5529271" y="4014496"/>
                </a:cubicBezTo>
                <a:cubicBezTo>
                  <a:pt x="5540987" y="4010130"/>
                  <a:pt x="5552549" y="4005808"/>
                  <a:pt x="5564002" y="4001530"/>
                </a:cubicBezTo>
                <a:close/>
                <a:moveTo>
                  <a:pt x="5521899" y="4011798"/>
                </a:moveTo>
                <a:cubicBezTo>
                  <a:pt x="5512048" y="4007980"/>
                  <a:pt x="5502965" y="4003504"/>
                  <a:pt x="5494781" y="3998348"/>
                </a:cubicBezTo>
                <a:cubicBezTo>
                  <a:pt x="5506409" y="3994487"/>
                  <a:pt x="5517950" y="3990669"/>
                  <a:pt x="5529468" y="3986874"/>
                </a:cubicBezTo>
                <a:cubicBezTo>
                  <a:pt x="5537476" y="3991437"/>
                  <a:pt x="5546428" y="3995474"/>
                  <a:pt x="5556301" y="3998985"/>
                </a:cubicBezTo>
                <a:cubicBezTo>
                  <a:pt x="5544958" y="4003197"/>
                  <a:pt x="5533484" y="4007475"/>
                  <a:pt x="5521899" y="4011798"/>
                </a:cubicBezTo>
                <a:close/>
                <a:moveTo>
                  <a:pt x="5578943" y="4021780"/>
                </a:moveTo>
                <a:cubicBezTo>
                  <a:pt x="5587653" y="4018160"/>
                  <a:pt x="5596319" y="4014474"/>
                  <a:pt x="5605007" y="4010810"/>
                </a:cubicBezTo>
                <a:cubicBezTo>
                  <a:pt x="5651279" y="4017963"/>
                  <a:pt x="5709968" y="4017787"/>
                  <a:pt x="5780680" y="4010218"/>
                </a:cubicBezTo>
                <a:cubicBezTo>
                  <a:pt x="5886759" y="3998831"/>
                  <a:pt x="5998017" y="3973710"/>
                  <a:pt x="6079260" y="3955368"/>
                </a:cubicBezTo>
                <a:cubicBezTo>
                  <a:pt x="6090998" y="3952713"/>
                  <a:pt x="6102034" y="3950234"/>
                  <a:pt x="6112236" y="3947952"/>
                </a:cubicBezTo>
                <a:cubicBezTo>
                  <a:pt x="6959599" y="3759928"/>
                  <a:pt x="7835790" y="3565496"/>
                  <a:pt x="8691884" y="3484450"/>
                </a:cubicBezTo>
                <a:cubicBezTo>
                  <a:pt x="8733856" y="3480479"/>
                  <a:pt x="8776529" y="3473612"/>
                  <a:pt x="8817776" y="3466964"/>
                </a:cubicBezTo>
                <a:cubicBezTo>
                  <a:pt x="8881906" y="3456630"/>
                  <a:pt x="8948121" y="3445990"/>
                  <a:pt x="9014357" y="3445704"/>
                </a:cubicBezTo>
                <a:cubicBezTo>
                  <a:pt x="9003431" y="3462269"/>
                  <a:pt x="8992505" y="3478746"/>
                  <a:pt x="8981623" y="3495135"/>
                </a:cubicBezTo>
                <a:cubicBezTo>
                  <a:pt x="8923438" y="3496188"/>
                  <a:pt x="8865407" y="3504438"/>
                  <a:pt x="8809066" y="3512467"/>
                </a:cubicBezTo>
                <a:cubicBezTo>
                  <a:pt x="8769025" y="3518172"/>
                  <a:pt x="8727647" y="3524052"/>
                  <a:pt x="8686992" y="3527233"/>
                </a:cubicBezTo>
                <a:cubicBezTo>
                  <a:pt x="7865277" y="3591341"/>
                  <a:pt x="7021271" y="3769274"/>
                  <a:pt x="6205063" y="3941349"/>
                </a:cubicBezTo>
                <a:cubicBezTo>
                  <a:pt x="6163619" y="3950081"/>
                  <a:pt x="6122240" y="3958813"/>
                  <a:pt x="6080949" y="3967501"/>
                </a:cubicBezTo>
                <a:cubicBezTo>
                  <a:pt x="6069650" y="3969871"/>
                  <a:pt x="6057299" y="3972547"/>
                  <a:pt x="6044069" y="3975399"/>
                </a:cubicBezTo>
                <a:cubicBezTo>
                  <a:pt x="5918177" y="4002539"/>
                  <a:pt x="5705997" y="4048262"/>
                  <a:pt x="5571242" y="4024984"/>
                </a:cubicBezTo>
                <a:cubicBezTo>
                  <a:pt x="5573809" y="4023908"/>
                  <a:pt x="5576376" y="4022855"/>
                  <a:pt x="5578943" y="4021780"/>
                </a:cubicBezTo>
                <a:close/>
                <a:moveTo>
                  <a:pt x="9075329" y="3393926"/>
                </a:moveTo>
                <a:cubicBezTo>
                  <a:pt x="9064819" y="3410425"/>
                  <a:pt x="9054331" y="3426814"/>
                  <a:pt x="9043822" y="3443093"/>
                </a:cubicBezTo>
                <a:cubicBezTo>
                  <a:pt x="9036714" y="3442896"/>
                  <a:pt x="9029605" y="3442765"/>
                  <a:pt x="9022541" y="3442721"/>
                </a:cubicBezTo>
                <a:cubicBezTo>
                  <a:pt x="9033291" y="3426353"/>
                  <a:pt x="9044086" y="3409920"/>
                  <a:pt x="9054858" y="3393378"/>
                </a:cubicBezTo>
                <a:cubicBezTo>
                  <a:pt x="9061681" y="3393465"/>
                  <a:pt x="9068527" y="3393641"/>
                  <a:pt x="9075329" y="3393926"/>
                </a:cubicBezTo>
                <a:close/>
                <a:moveTo>
                  <a:pt x="9056833" y="3390328"/>
                </a:moveTo>
                <a:cubicBezTo>
                  <a:pt x="9067495" y="3373983"/>
                  <a:pt x="9078136" y="3357528"/>
                  <a:pt x="9088777" y="3341051"/>
                </a:cubicBezTo>
                <a:cubicBezTo>
                  <a:pt x="9095316" y="3341227"/>
                  <a:pt x="9101831" y="3341534"/>
                  <a:pt x="9108282" y="3341951"/>
                </a:cubicBezTo>
                <a:cubicBezTo>
                  <a:pt x="9097948" y="3358340"/>
                  <a:pt x="9087593" y="3374685"/>
                  <a:pt x="9077237" y="3390943"/>
                </a:cubicBezTo>
                <a:cubicBezTo>
                  <a:pt x="9070457" y="3390635"/>
                  <a:pt x="9063656" y="3390438"/>
                  <a:pt x="9056833" y="3390328"/>
                </a:cubicBezTo>
                <a:close/>
                <a:moveTo>
                  <a:pt x="9016332" y="3442699"/>
                </a:moveTo>
                <a:cubicBezTo>
                  <a:pt x="8949218" y="3442786"/>
                  <a:pt x="8882169" y="3453581"/>
                  <a:pt x="8817293" y="3464024"/>
                </a:cubicBezTo>
                <a:cubicBezTo>
                  <a:pt x="8776090" y="3470672"/>
                  <a:pt x="8733482" y="3477539"/>
                  <a:pt x="8691599" y="3481488"/>
                </a:cubicBezTo>
                <a:cubicBezTo>
                  <a:pt x="7835329" y="3562534"/>
                  <a:pt x="6959028" y="3756988"/>
                  <a:pt x="6111600" y="3945056"/>
                </a:cubicBezTo>
                <a:cubicBezTo>
                  <a:pt x="6101375" y="3947316"/>
                  <a:pt x="6090340" y="3949817"/>
                  <a:pt x="6078602" y="3952450"/>
                </a:cubicBezTo>
                <a:cubicBezTo>
                  <a:pt x="5954422" y="3980489"/>
                  <a:pt x="5745598" y="4027638"/>
                  <a:pt x="5610229" y="4008616"/>
                </a:cubicBezTo>
                <a:cubicBezTo>
                  <a:pt x="5621374" y="4003921"/>
                  <a:pt x="5632520" y="3999226"/>
                  <a:pt x="5643644" y="3994509"/>
                </a:cubicBezTo>
                <a:cubicBezTo>
                  <a:pt x="5780307" y="4011249"/>
                  <a:pt x="5989767" y="3961753"/>
                  <a:pt x="6114013" y="3932397"/>
                </a:cubicBezTo>
                <a:cubicBezTo>
                  <a:pt x="6124215" y="3929984"/>
                  <a:pt x="6133869" y="3927702"/>
                  <a:pt x="6142929" y="3925596"/>
                </a:cubicBezTo>
                <a:cubicBezTo>
                  <a:pt x="7018397" y="3721247"/>
                  <a:pt x="7872452" y="3530239"/>
                  <a:pt x="8696558" y="3438793"/>
                </a:cubicBezTo>
                <a:cubicBezTo>
                  <a:pt x="8739648" y="3434010"/>
                  <a:pt x="8783396" y="3426200"/>
                  <a:pt x="8825718" y="3418631"/>
                </a:cubicBezTo>
                <a:cubicBezTo>
                  <a:pt x="8894149" y="3406410"/>
                  <a:pt x="8964905" y="3393773"/>
                  <a:pt x="9035749" y="3393334"/>
                </a:cubicBezTo>
                <a:cubicBezTo>
                  <a:pt x="9040049" y="3393312"/>
                  <a:pt x="9044371" y="3393312"/>
                  <a:pt x="9048693" y="3393334"/>
                </a:cubicBezTo>
                <a:cubicBezTo>
                  <a:pt x="9037899" y="3409876"/>
                  <a:pt x="9027126" y="3426331"/>
                  <a:pt x="9016332" y="3442699"/>
                </a:cubicBezTo>
                <a:close/>
                <a:moveTo>
                  <a:pt x="9020588" y="3445682"/>
                </a:moveTo>
                <a:cubicBezTo>
                  <a:pt x="9021027" y="3445682"/>
                  <a:pt x="9021488" y="3445682"/>
                  <a:pt x="9021926" y="3445682"/>
                </a:cubicBezTo>
                <a:cubicBezTo>
                  <a:pt x="9028487" y="3445726"/>
                  <a:pt x="9035200" y="3445814"/>
                  <a:pt x="9041958" y="3445990"/>
                </a:cubicBezTo>
                <a:cubicBezTo>
                  <a:pt x="9031317" y="3462510"/>
                  <a:pt x="9020697" y="3478921"/>
                  <a:pt x="9010101" y="3495201"/>
                </a:cubicBezTo>
                <a:cubicBezTo>
                  <a:pt x="9009465" y="3495201"/>
                  <a:pt x="9008806" y="3495179"/>
                  <a:pt x="9008170" y="3495157"/>
                </a:cubicBezTo>
                <a:cubicBezTo>
                  <a:pt x="9001412" y="3495003"/>
                  <a:pt x="8994656" y="3495003"/>
                  <a:pt x="8987898" y="3495069"/>
                </a:cubicBezTo>
                <a:cubicBezTo>
                  <a:pt x="8998780" y="3478702"/>
                  <a:pt x="9009662" y="3462247"/>
                  <a:pt x="9020588" y="3445682"/>
                </a:cubicBezTo>
                <a:close/>
                <a:moveTo>
                  <a:pt x="9047904" y="3446165"/>
                </a:moveTo>
                <a:cubicBezTo>
                  <a:pt x="9054748" y="3446384"/>
                  <a:pt x="9061638" y="3446714"/>
                  <a:pt x="9068548" y="3447174"/>
                </a:cubicBezTo>
                <a:cubicBezTo>
                  <a:pt x="9058303" y="3463476"/>
                  <a:pt x="9047992" y="3479821"/>
                  <a:pt x="9037592" y="3496188"/>
                </a:cubicBezTo>
                <a:cubicBezTo>
                  <a:pt x="9030329" y="3495815"/>
                  <a:pt x="9023155" y="3495552"/>
                  <a:pt x="9016068" y="3495354"/>
                </a:cubicBezTo>
                <a:cubicBezTo>
                  <a:pt x="9026665" y="3479075"/>
                  <a:pt x="9037284" y="3462686"/>
                  <a:pt x="9047904" y="3446165"/>
                </a:cubicBezTo>
                <a:close/>
                <a:moveTo>
                  <a:pt x="9075898" y="3444871"/>
                </a:moveTo>
                <a:cubicBezTo>
                  <a:pt x="9086123" y="3428591"/>
                  <a:pt x="9096237" y="3412378"/>
                  <a:pt x="9106285" y="3396230"/>
                </a:cubicBezTo>
                <a:cubicBezTo>
                  <a:pt x="9112604" y="3396932"/>
                  <a:pt x="9118857" y="3397788"/>
                  <a:pt x="9125022" y="3398841"/>
                </a:cubicBezTo>
                <a:cubicBezTo>
                  <a:pt x="9115346" y="3414813"/>
                  <a:pt x="9105540" y="3430895"/>
                  <a:pt x="9095667" y="3447021"/>
                </a:cubicBezTo>
                <a:cubicBezTo>
                  <a:pt x="9089150" y="3446143"/>
                  <a:pt x="9082547" y="3445441"/>
                  <a:pt x="9075898" y="3444871"/>
                </a:cubicBezTo>
                <a:close/>
                <a:moveTo>
                  <a:pt x="9070282" y="3444432"/>
                </a:moveTo>
                <a:cubicBezTo>
                  <a:pt x="9063459" y="3443927"/>
                  <a:pt x="9056613" y="3443576"/>
                  <a:pt x="9049746" y="3443313"/>
                </a:cubicBezTo>
                <a:cubicBezTo>
                  <a:pt x="9060233" y="3427034"/>
                  <a:pt x="9070698" y="3410688"/>
                  <a:pt x="9081186" y="3394234"/>
                </a:cubicBezTo>
                <a:cubicBezTo>
                  <a:pt x="9087746" y="3394584"/>
                  <a:pt x="9094262" y="3395045"/>
                  <a:pt x="9100734" y="3395681"/>
                </a:cubicBezTo>
                <a:cubicBezTo>
                  <a:pt x="9090686" y="3411851"/>
                  <a:pt x="9080527" y="3428109"/>
                  <a:pt x="9070282" y="3444432"/>
                </a:cubicBezTo>
                <a:close/>
                <a:moveTo>
                  <a:pt x="9083095" y="3391227"/>
                </a:moveTo>
                <a:cubicBezTo>
                  <a:pt x="9093406" y="3375036"/>
                  <a:pt x="9103740" y="3358735"/>
                  <a:pt x="9114052" y="3342390"/>
                </a:cubicBezTo>
                <a:cubicBezTo>
                  <a:pt x="9120239" y="3342894"/>
                  <a:pt x="9126404" y="3343508"/>
                  <a:pt x="9132482" y="3344320"/>
                </a:cubicBezTo>
                <a:cubicBezTo>
                  <a:pt x="9122609" y="3360380"/>
                  <a:pt x="9112626" y="3376528"/>
                  <a:pt x="9102555" y="3392741"/>
                </a:cubicBezTo>
                <a:cubicBezTo>
                  <a:pt x="9096128" y="3392105"/>
                  <a:pt x="9089633" y="3391601"/>
                  <a:pt x="9083095" y="3391227"/>
                </a:cubicBezTo>
                <a:close/>
                <a:moveTo>
                  <a:pt x="9115939" y="3339362"/>
                </a:moveTo>
                <a:cubicBezTo>
                  <a:pt x="9126097" y="3323236"/>
                  <a:pt x="9136233" y="3307066"/>
                  <a:pt x="9146326" y="3290874"/>
                </a:cubicBezTo>
                <a:cubicBezTo>
                  <a:pt x="9152140" y="3291555"/>
                  <a:pt x="9157888" y="3292366"/>
                  <a:pt x="9163570" y="3293376"/>
                </a:cubicBezTo>
                <a:cubicBezTo>
                  <a:pt x="9153917" y="3309282"/>
                  <a:pt x="9144176" y="3325254"/>
                  <a:pt x="9134303" y="3341358"/>
                </a:cubicBezTo>
                <a:cubicBezTo>
                  <a:pt x="9128247" y="3340524"/>
                  <a:pt x="9122125" y="3339866"/>
                  <a:pt x="9115939" y="3339362"/>
                </a:cubicBezTo>
                <a:close/>
                <a:moveTo>
                  <a:pt x="9110213" y="3338901"/>
                </a:moveTo>
                <a:cubicBezTo>
                  <a:pt x="9103784" y="3338462"/>
                  <a:pt x="9097312" y="3338133"/>
                  <a:pt x="9090796" y="3337936"/>
                </a:cubicBezTo>
                <a:cubicBezTo>
                  <a:pt x="9101305" y="3321612"/>
                  <a:pt x="9111792" y="3305267"/>
                  <a:pt x="9122257" y="3288856"/>
                </a:cubicBezTo>
                <a:cubicBezTo>
                  <a:pt x="9128466" y="3289185"/>
                  <a:pt x="9134610" y="3289646"/>
                  <a:pt x="9140709" y="3290260"/>
                </a:cubicBezTo>
                <a:cubicBezTo>
                  <a:pt x="9130573" y="3306518"/>
                  <a:pt x="9120393" y="3322731"/>
                  <a:pt x="9110213" y="3338901"/>
                </a:cubicBezTo>
                <a:close/>
                <a:moveTo>
                  <a:pt x="9084718" y="3337760"/>
                </a:moveTo>
                <a:cubicBezTo>
                  <a:pt x="9073003" y="3337519"/>
                  <a:pt x="9061198" y="3337585"/>
                  <a:pt x="9049483" y="3337804"/>
                </a:cubicBezTo>
                <a:cubicBezTo>
                  <a:pt x="8976182" y="3339208"/>
                  <a:pt x="8903232" y="3353469"/>
                  <a:pt x="8832695" y="3367247"/>
                </a:cubicBezTo>
                <a:cubicBezTo>
                  <a:pt x="8789495" y="3375694"/>
                  <a:pt x="8744804" y="3384426"/>
                  <a:pt x="8700836" y="3389999"/>
                </a:cubicBezTo>
                <a:cubicBezTo>
                  <a:pt x="8319433" y="3438420"/>
                  <a:pt x="7905076" y="3509966"/>
                  <a:pt x="7434114" y="3608740"/>
                </a:cubicBezTo>
                <a:cubicBezTo>
                  <a:pt x="6994812" y="3700844"/>
                  <a:pt x="6550024" y="3807735"/>
                  <a:pt x="6172878" y="3900145"/>
                </a:cubicBezTo>
                <a:cubicBezTo>
                  <a:pt x="6165067" y="3902076"/>
                  <a:pt x="6156818" y="3904094"/>
                  <a:pt x="6148173" y="3906245"/>
                </a:cubicBezTo>
                <a:cubicBezTo>
                  <a:pt x="6027306" y="3936083"/>
                  <a:pt x="5824867" y="3986084"/>
                  <a:pt x="5688313" y="3975421"/>
                </a:cubicBezTo>
                <a:cubicBezTo>
                  <a:pt x="5699108" y="3970770"/>
                  <a:pt x="5709880" y="3966075"/>
                  <a:pt x="5720674" y="3961401"/>
                </a:cubicBezTo>
                <a:cubicBezTo>
                  <a:pt x="5730877" y="3962038"/>
                  <a:pt x="5741407" y="3962367"/>
                  <a:pt x="5752246" y="3962367"/>
                </a:cubicBezTo>
                <a:cubicBezTo>
                  <a:pt x="5888383" y="3962345"/>
                  <a:pt x="6071713" y="3915064"/>
                  <a:pt x="6184089" y="3886082"/>
                </a:cubicBezTo>
                <a:cubicBezTo>
                  <a:pt x="6191110" y="3884261"/>
                  <a:pt x="6197845" y="3882528"/>
                  <a:pt x="6204318" y="3880860"/>
                </a:cubicBezTo>
                <a:cubicBezTo>
                  <a:pt x="7007735" y="3674625"/>
                  <a:pt x="7866857" y="3467249"/>
                  <a:pt x="8705904" y="3347501"/>
                </a:cubicBezTo>
                <a:cubicBezTo>
                  <a:pt x="8750859" y="3341073"/>
                  <a:pt x="8796450" y="3331441"/>
                  <a:pt x="8840527" y="3322139"/>
                </a:cubicBezTo>
                <a:cubicBezTo>
                  <a:pt x="8913039" y="3306825"/>
                  <a:pt x="8988007" y="3291006"/>
                  <a:pt x="9063371" y="3288615"/>
                </a:cubicBezTo>
                <a:cubicBezTo>
                  <a:pt x="9080988" y="3288066"/>
                  <a:pt x="9098782" y="3287869"/>
                  <a:pt x="9116268" y="3288571"/>
                </a:cubicBezTo>
                <a:cubicBezTo>
                  <a:pt x="9105781" y="3305026"/>
                  <a:pt x="9095272" y="3321415"/>
                  <a:pt x="9084718" y="3337760"/>
                </a:cubicBezTo>
                <a:close/>
                <a:moveTo>
                  <a:pt x="5728375" y="3980007"/>
                </a:moveTo>
                <a:cubicBezTo>
                  <a:pt x="5862691" y="3980007"/>
                  <a:pt x="6039307" y="3936390"/>
                  <a:pt x="6148941" y="3909316"/>
                </a:cubicBezTo>
                <a:cubicBezTo>
                  <a:pt x="6157564" y="3907188"/>
                  <a:pt x="6165813" y="3905148"/>
                  <a:pt x="6173623" y="3903239"/>
                </a:cubicBezTo>
                <a:cubicBezTo>
                  <a:pt x="6948892" y="3713283"/>
                  <a:pt x="7847484" y="3501541"/>
                  <a:pt x="8701231" y="3393137"/>
                </a:cubicBezTo>
                <a:cubicBezTo>
                  <a:pt x="8745308" y="3387564"/>
                  <a:pt x="8790043" y="3378810"/>
                  <a:pt x="8833309" y="3370363"/>
                </a:cubicBezTo>
                <a:cubicBezTo>
                  <a:pt x="8903714" y="3356607"/>
                  <a:pt x="8976511" y="3342390"/>
                  <a:pt x="9049549" y="3340985"/>
                </a:cubicBezTo>
                <a:cubicBezTo>
                  <a:pt x="9060584" y="3340766"/>
                  <a:pt x="9071664" y="3340700"/>
                  <a:pt x="9082700" y="3340898"/>
                </a:cubicBezTo>
                <a:cubicBezTo>
                  <a:pt x="9072038" y="3357418"/>
                  <a:pt x="9061374" y="3373873"/>
                  <a:pt x="9050690" y="3390262"/>
                </a:cubicBezTo>
                <a:cubicBezTo>
                  <a:pt x="9045687" y="3390218"/>
                  <a:pt x="9040707" y="3390218"/>
                  <a:pt x="9035726" y="3390262"/>
                </a:cubicBezTo>
                <a:cubicBezTo>
                  <a:pt x="8964619" y="3390701"/>
                  <a:pt x="8893731" y="3403360"/>
                  <a:pt x="8825169" y="3415625"/>
                </a:cubicBezTo>
                <a:cubicBezTo>
                  <a:pt x="8782913" y="3423172"/>
                  <a:pt x="8739209" y="3430983"/>
                  <a:pt x="8696228" y="3435744"/>
                </a:cubicBezTo>
                <a:cubicBezTo>
                  <a:pt x="8314146" y="3478132"/>
                  <a:pt x="7895488" y="3545290"/>
                  <a:pt x="7416299" y="3641035"/>
                </a:cubicBezTo>
                <a:cubicBezTo>
                  <a:pt x="6981363" y="3727961"/>
                  <a:pt x="6548401" y="3827788"/>
                  <a:pt x="6142228" y="3922612"/>
                </a:cubicBezTo>
                <a:cubicBezTo>
                  <a:pt x="6133188" y="3924718"/>
                  <a:pt x="6123513" y="3927000"/>
                  <a:pt x="6113311" y="3929413"/>
                </a:cubicBezTo>
                <a:cubicBezTo>
                  <a:pt x="5990799" y="3958352"/>
                  <a:pt x="5785222" y="4006905"/>
                  <a:pt x="5649282" y="3992096"/>
                </a:cubicBezTo>
                <a:cubicBezTo>
                  <a:pt x="5660274" y="3987422"/>
                  <a:pt x="5671244" y="3982727"/>
                  <a:pt x="5682236" y="3978010"/>
                </a:cubicBezTo>
                <a:cubicBezTo>
                  <a:pt x="5696892" y="3979370"/>
                  <a:pt x="5712316" y="3980007"/>
                  <a:pt x="5728375" y="3980007"/>
                </a:cubicBezTo>
                <a:close/>
                <a:moveTo>
                  <a:pt x="5639014" y="3990845"/>
                </a:moveTo>
                <a:cubicBezTo>
                  <a:pt x="5628110" y="3989353"/>
                  <a:pt x="5617689" y="3987422"/>
                  <a:pt x="5607881" y="3984987"/>
                </a:cubicBezTo>
                <a:cubicBezTo>
                  <a:pt x="5619202" y="3980687"/>
                  <a:pt x="5630546" y="3976343"/>
                  <a:pt x="5641888" y="3971955"/>
                </a:cubicBezTo>
                <a:cubicBezTo>
                  <a:pt x="5651323" y="3974017"/>
                  <a:pt x="5661239" y="3975662"/>
                  <a:pt x="5671617" y="3976913"/>
                </a:cubicBezTo>
                <a:cubicBezTo>
                  <a:pt x="5660757" y="3981564"/>
                  <a:pt x="5649896" y="3986216"/>
                  <a:pt x="5639014" y="3990845"/>
                </a:cubicBezTo>
                <a:close/>
                <a:moveTo>
                  <a:pt x="5633661" y="3993127"/>
                </a:moveTo>
                <a:cubicBezTo>
                  <a:pt x="5622581" y="3997822"/>
                  <a:pt x="5611501" y="4002451"/>
                  <a:pt x="5600422" y="4007124"/>
                </a:cubicBezTo>
                <a:cubicBezTo>
                  <a:pt x="5589189" y="4005216"/>
                  <a:pt x="5578526" y="4002802"/>
                  <a:pt x="5568499" y="3999840"/>
                </a:cubicBezTo>
                <a:cubicBezTo>
                  <a:pt x="5570320" y="3999182"/>
                  <a:pt x="5572163" y="3998480"/>
                  <a:pt x="5573963" y="3997822"/>
                </a:cubicBezTo>
                <a:cubicBezTo>
                  <a:pt x="5583638" y="3994202"/>
                  <a:pt x="5593292" y="3990538"/>
                  <a:pt x="5602967" y="3986852"/>
                </a:cubicBezTo>
                <a:cubicBezTo>
                  <a:pt x="5612642" y="3989419"/>
                  <a:pt x="5622889" y="3991503"/>
                  <a:pt x="5633661" y="3993127"/>
                </a:cubicBezTo>
                <a:close/>
                <a:moveTo>
                  <a:pt x="5527537" y="3982244"/>
                </a:moveTo>
                <a:cubicBezTo>
                  <a:pt x="5525431" y="3980950"/>
                  <a:pt x="5523391" y="3979634"/>
                  <a:pt x="5521417" y="3978251"/>
                </a:cubicBezTo>
                <a:cubicBezTo>
                  <a:pt x="5515932" y="3974456"/>
                  <a:pt x="5511126" y="3970419"/>
                  <a:pt x="5506848" y="3966206"/>
                </a:cubicBezTo>
                <a:cubicBezTo>
                  <a:pt x="5518345" y="3962894"/>
                  <a:pt x="5529775" y="3959581"/>
                  <a:pt x="5541031" y="3956377"/>
                </a:cubicBezTo>
                <a:cubicBezTo>
                  <a:pt x="5545397" y="3960151"/>
                  <a:pt x="5550267" y="3963793"/>
                  <a:pt x="5555730" y="3967216"/>
                </a:cubicBezTo>
                <a:cubicBezTo>
                  <a:pt x="5557727" y="3968488"/>
                  <a:pt x="5559833" y="3969717"/>
                  <a:pt x="5561961" y="3970902"/>
                </a:cubicBezTo>
                <a:cubicBezTo>
                  <a:pt x="5550530" y="3974653"/>
                  <a:pt x="5539056" y="3978427"/>
                  <a:pt x="5527537" y="3982244"/>
                </a:cubicBezTo>
                <a:close/>
                <a:moveTo>
                  <a:pt x="5519705" y="3980709"/>
                </a:moveTo>
                <a:cubicBezTo>
                  <a:pt x="5521043" y="3981652"/>
                  <a:pt x="5522426" y="3982552"/>
                  <a:pt x="5523852" y="3983451"/>
                </a:cubicBezTo>
                <a:cubicBezTo>
                  <a:pt x="5512443" y="3987225"/>
                  <a:pt x="5501012" y="3991020"/>
                  <a:pt x="5489494" y="3994838"/>
                </a:cubicBezTo>
                <a:cubicBezTo>
                  <a:pt x="5488133" y="3993873"/>
                  <a:pt x="5486751" y="3992907"/>
                  <a:pt x="5485457" y="3991898"/>
                </a:cubicBezTo>
                <a:cubicBezTo>
                  <a:pt x="5479335" y="3987225"/>
                  <a:pt x="5474092" y="3982266"/>
                  <a:pt x="5469572" y="3977067"/>
                </a:cubicBezTo>
                <a:cubicBezTo>
                  <a:pt x="5481003" y="3973710"/>
                  <a:pt x="5492324" y="3970419"/>
                  <a:pt x="5503601" y="3967150"/>
                </a:cubicBezTo>
                <a:cubicBezTo>
                  <a:pt x="5508362" y="3971999"/>
                  <a:pt x="5513694" y="3976518"/>
                  <a:pt x="5519705" y="3980709"/>
                </a:cubicBezTo>
                <a:close/>
                <a:moveTo>
                  <a:pt x="5491271" y="3999511"/>
                </a:moveTo>
                <a:cubicBezTo>
                  <a:pt x="5499169" y="4004667"/>
                  <a:pt x="5508055" y="4009253"/>
                  <a:pt x="5517950" y="4013267"/>
                </a:cubicBezTo>
                <a:cubicBezTo>
                  <a:pt x="5506541" y="4017524"/>
                  <a:pt x="5495023" y="4021802"/>
                  <a:pt x="5483373" y="4026124"/>
                </a:cubicBezTo>
                <a:cubicBezTo>
                  <a:pt x="5473587" y="4021780"/>
                  <a:pt x="5464658" y="4016756"/>
                  <a:pt x="5456650" y="4011030"/>
                </a:cubicBezTo>
                <a:cubicBezTo>
                  <a:pt x="5468256" y="4007168"/>
                  <a:pt x="5479796" y="4003329"/>
                  <a:pt x="5491271" y="3999511"/>
                </a:cubicBezTo>
                <a:close/>
                <a:moveTo>
                  <a:pt x="5525124" y="4016032"/>
                </a:moveTo>
                <a:cubicBezTo>
                  <a:pt x="5534975" y="4019586"/>
                  <a:pt x="5545748" y="4022636"/>
                  <a:pt x="5557376" y="4025159"/>
                </a:cubicBezTo>
                <a:cubicBezTo>
                  <a:pt x="5546164" y="4029810"/>
                  <a:pt x="5534843" y="4034505"/>
                  <a:pt x="5523457" y="4039222"/>
                </a:cubicBezTo>
                <a:cubicBezTo>
                  <a:pt x="5511653" y="4036436"/>
                  <a:pt x="5500552" y="4033057"/>
                  <a:pt x="5490261" y="4028998"/>
                </a:cubicBezTo>
                <a:cubicBezTo>
                  <a:pt x="5502000" y="4024632"/>
                  <a:pt x="5513628" y="4020310"/>
                  <a:pt x="5525124" y="4016032"/>
                </a:cubicBezTo>
                <a:close/>
                <a:moveTo>
                  <a:pt x="5566459" y="4026980"/>
                </a:moveTo>
                <a:cubicBezTo>
                  <a:pt x="5612752" y="4035624"/>
                  <a:pt x="5672056" y="4036655"/>
                  <a:pt x="5743931" y="4029986"/>
                </a:cubicBezTo>
                <a:cubicBezTo>
                  <a:pt x="5850493" y="4020069"/>
                  <a:pt x="5962715" y="3995869"/>
                  <a:pt x="6044683" y="3978208"/>
                </a:cubicBezTo>
                <a:cubicBezTo>
                  <a:pt x="6057890" y="3975355"/>
                  <a:pt x="6070243" y="3972701"/>
                  <a:pt x="6081542" y="3970331"/>
                </a:cubicBezTo>
                <a:cubicBezTo>
                  <a:pt x="6122833" y="3961621"/>
                  <a:pt x="6164212" y="3952911"/>
                  <a:pt x="6205656" y="3944179"/>
                </a:cubicBezTo>
                <a:cubicBezTo>
                  <a:pt x="7021798" y="3772126"/>
                  <a:pt x="7865694" y="3594193"/>
                  <a:pt x="8687211" y="3530107"/>
                </a:cubicBezTo>
                <a:cubicBezTo>
                  <a:pt x="8727954" y="3526926"/>
                  <a:pt x="8769398" y="3521024"/>
                  <a:pt x="8809461" y="3515320"/>
                </a:cubicBezTo>
                <a:cubicBezTo>
                  <a:pt x="8865078" y="3507399"/>
                  <a:pt x="8922319" y="3499281"/>
                  <a:pt x="8979670" y="3498053"/>
                </a:cubicBezTo>
                <a:cubicBezTo>
                  <a:pt x="8968591" y="3514683"/>
                  <a:pt x="8957555" y="3531182"/>
                  <a:pt x="8946563" y="3547528"/>
                </a:cubicBezTo>
                <a:cubicBezTo>
                  <a:pt x="8897308" y="3549063"/>
                  <a:pt x="8848250" y="3555075"/>
                  <a:pt x="8800421" y="3560933"/>
                </a:cubicBezTo>
                <a:cubicBezTo>
                  <a:pt x="8761697" y="3565672"/>
                  <a:pt x="8721657" y="3570586"/>
                  <a:pt x="8682385" y="3572978"/>
                </a:cubicBezTo>
                <a:cubicBezTo>
                  <a:pt x="7888928" y="3621399"/>
                  <a:pt x="7073993" y="3784785"/>
                  <a:pt x="6285912" y="3942818"/>
                </a:cubicBezTo>
                <a:cubicBezTo>
                  <a:pt x="6208552" y="3958330"/>
                  <a:pt x="6128581" y="3974368"/>
                  <a:pt x="6050299" y="3989945"/>
                </a:cubicBezTo>
                <a:cubicBezTo>
                  <a:pt x="6037991" y="3992403"/>
                  <a:pt x="6024235" y="3995233"/>
                  <a:pt x="6009689" y="3998217"/>
                </a:cubicBezTo>
                <a:cubicBezTo>
                  <a:pt x="5882020" y="4024457"/>
                  <a:pt x="5666417" y="4068775"/>
                  <a:pt x="5532277" y="4041175"/>
                </a:cubicBezTo>
                <a:cubicBezTo>
                  <a:pt x="5543597" y="4036502"/>
                  <a:pt x="5554984" y="4031763"/>
                  <a:pt x="5566459" y="4026980"/>
                </a:cubicBezTo>
                <a:close/>
                <a:moveTo>
                  <a:pt x="8985967" y="3497965"/>
                </a:moveTo>
                <a:cubicBezTo>
                  <a:pt x="8993339" y="3497878"/>
                  <a:pt x="9000733" y="3497878"/>
                  <a:pt x="9008104" y="3498031"/>
                </a:cubicBezTo>
                <a:cubicBezTo>
                  <a:pt x="9008148" y="3498031"/>
                  <a:pt x="9008214" y="3498031"/>
                  <a:pt x="9008258" y="3498053"/>
                </a:cubicBezTo>
                <a:cubicBezTo>
                  <a:pt x="8997486" y="3514574"/>
                  <a:pt x="8986757" y="3530963"/>
                  <a:pt x="8976094" y="3547220"/>
                </a:cubicBezTo>
                <a:cubicBezTo>
                  <a:pt x="8968371" y="3547133"/>
                  <a:pt x="8960626" y="3547198"/>
                  <a:pt x="8952903" y="3547374"/>
                </a:cubicBezTo>
                <a:cubicBezTo>
                  <a:pt x="8963895" y="3531029"/>
                  <a:pt x="8974909" y="3514552"/>
                  <a:pt x="8985967" y="3497965"/>
                </a:cubicBezTo>
                <a:close/>
                <a:moveTo>
                  <a:pt x="9014226" y="3498184"/>
                </a:moveTo>
                <a:cubicBezTo>
                  <a:pt x="9021312" y="3498382"/>
                  <a:pt x="9028531" y="3498623"/>
                  <a:pt x="9035814" y="3498997"/>
                </a:cubicBezTo>
                <a:cubicBezTo>
                  <a:pt x="9025459" y="3515298"/>
                  <a:pt x="9015015" y="3531643"/>
                  <a:pt x="9004506" y="3548032"/>
                </a:cubicBezTo>
                <a:cubicBezTo>
                  <a:pt x="9001106" y="3547878"/>
                  <a:pt x="8997727" y="3547725"/>
                  <a:pt x="8994392" y="3547615"/>
                </a:cubicBezTo>
                <a:cubicBezTo>
                  <a:pt x="8990311" y="3547462"/>
                  <a:pt x="8986230" y="3547330"/>
                  <a:pt x="8982149" y="3547264"/>
                </a:cubicBezTo>
                <a:cubicBezTo>
                  <a:pt x="8992790" y="3531051"/>
                  <a:pt x="9003497" y="3514683"/>
                  <a:pt x="9014226" y="3498184"/>
                </a:cubicBezTo>
                <a:close/>
                <a:moveTo>
                  <a:pt x="9041540" y="3499303"/>
                </a:moveTo>
                <a:cubicBezTo>
                  <a:pt x="9048474" y="3499720"/>
                  <a:pt x="9055472" y="3500247"/>
                  <a:pt x="9062450" y="3500927"/>
                </a:cubicBezTo>
                <a:cubicBezTo>
                  <a:pt x="9052401" y="3517163"/>
                  <a:pt x="9042287" y="3533420"/>
                  <a:pt x="9032063" y="3549722"/>
                </a:cubicBezTo>
                <a:cubicBezTo>
                  <a:pt x="9024735" y="3549129"/>
                  <a:pt x="9017450" y="3548668"/>
                  <a:pt x="9010276" y="3548295"/>
                </a:cubicBezTo>
                <a:cubicBezTo>
                  <a:pt x="9020764" y="3531950"/>
                  <a:pt x="9031185" y="3515605"/>
                  <a:pt x="9041540" y="3499303"/>
                </a:cubicBezTo>
                <a:close/>
                <a:moveTo>
                  <a:pt x="9067847" y="3501519"/>
                </a:moveTo>
                <a:cubicBezTo>
                  <a:pt x="9074275" y="3502244"/>
                  <a:pt x="9080682" y="3503143"/>
                  <a:pt x="9087044" y="3504196"/>
                </a:cubicBezTo>
                <a:cubicBezTo>
                  <a:pt x="9077368" y="3520234"/>
                  <a:pt x="9067606" y="3536316"/>
                  <a:pt x="9057733" y="3552486"/>
                </a:cubicBezTo>
                <a:cubicBezTo>
                  <a:pt x="9051019" y="3551564"/>
                  <a:pt x="9044261" y="3550819"/>
                  <a:pt x="9037548" y="3550204"/>
                </a:cubicBezTo>
                <a:cubicBezTo>
                  <a:pt x="9047728" y="3533925"/>
                  <a:pt x="9057842" y="3517711"/>
                  <a:pt x="9067847" y="3501519"/>
                </a:cubicBezTo>
                <a:close/>
                <a:moveTo>
                  <a:pt x="9092112" y="3505074"/>
                </a:moveTo>
                <a:cubicBezTo>
                  <a:pt x="9098190" y="3506193"/>
                  <a:pt x="9104223" y="3507509"/>
                  <a:pt x="9110169" y="3509023"/>
                </a:cubicBezTo>
                <a:cubicBezTo>
                  <a:pt x="9100713" y="3525105"/>
                  <a:pt x="9091300" y="3541011"/>
                  <a:pt x="9081976" y="3556720"/>
                </a:cubicBezTo>
                <a:cubicBezTo>
                  <a:pt x="9075657" y="3555360"/>
                  <a:pt x="9069295" y="3554219"/>
                  <a:pt x="9062910" y="3553254"/>
                </a:cubicBezTo>
                <a:cubicBezTo>
                  <a:pt x="9072739" y="3537128"/>
                  <a:pt x="9082480" y="3521068"/>
                  <a:pt x="9092112" y="3505074"/>
                </a:cubicBezTo>
                <a:close/>
                <a:moveTo>
                  <a:pt x="9116356" y="3507751"/>
                </a:moveTo>
                <a:cubicBezTo>
                  <a:pt x="9125483" y="3492239"/>
                  <a:pt x="9134610" y="3476552"/>
                  <a:pt x="9143780" y="3460755"/>
                </a:cubicBezTo>
                <a:cubicBezTo>
                  <a:pt x="9148958" y="3462510"/>
                  <a:pt x="9154026" y="3464463"/>
                  <a:pt x="9158985" y="3466679"/>
                </a:cubicBezTo>
                <a:cubicBezTo>
                  <a:pt x="9150231" y="3482256"/>
                  <a:pt x="9141455" y="3497746"/>
                  <a:pt x="9132701" y="3513104"/>
                </a:cubicBezTo>
                <a:cubicBezTo>
                  <a:pt x="9127348" y="3511107"/>
                  <a:pt x="9121907" y="3509330"/>
                  <a:pt x="9116356" y="3507751"/>
                </a:cubicBezTo>
                <a:close/>
                <a:moveTo>
                  <a:pt x="9145273" y="3458188"/>
                </a:moveTo>
                <a:cubicBezTo>
                  <a:pt x="9154180" y="3442808"/>
                  <a:pt x="9163088" y="3427319"/>
                  <a:pt x="9172017" y="3411720"/>
                </a:cubicBezTo>
                <a:cubicBezTo>
                  <a:pt x="9176822" y="3413694"/>
                  <a:pt x="9181474" y="3415910"/>
                  <a:pt x="9186015" y="3418302"/>
                </a:cubicBezTo>
                <a:cubicBezTo>
                  <a:pt x="9177502" y="3433659"/>
                  <a:pt x="9168967" y="3448930"/>
                  <a:pt x="9160433" y="3464112"/>
                </a:cubicBezTo>
                <a:cubicBezTo>
                  <a:pt x="9155497" y="3461940"/>
                  <a:pt x="9150450" y="3459943"/>
                  <a:pt x="9145273" y="3458188"/>
                </a:cubicBezTo>
                <a:close/>
                <a:moveTo>
                  <a:pt x="9140688" y="3456696"/>
                </a:moveTo>
                <a:cubicBezTo>
                  <a:pt x="9135203" y="3454963"/>
                  <a:pt x="9129586" y="3453449"/>
                  <a:pt x="9123881" y="3452111"/>
                </a:cubicBezTo>
                <a:cubicBezTo>
                  <a:pt x="9133315" y="3436270"/>
                  <a:pt x="9142662" y="3420496"/>
                  <a:pt x="9151899" y="3404852"/>
                </a:cubicBezTo>
                <a:cubicBezTo>
                  <a:pt x="9157229" y="3406366"/>
                  <a:pt x="9162452" y="3408099"/>
                  <a:pt x="9167564" y="3410030"/>
                </a:cubicBezTo>
                <a:cubicBezTo>
                  <a:pt x="9158612" y="3425695"/>
                  <a:pt x="9149638" y="3441251"/>
                  <a:pt x="9140688" y="3456696"/>
                </a:cubicBezTo>
                <a:close/>
                <a:moveTo>
                  <a:pt x="9118945" y="3450992"/>
                </a:moveTo>
                <a:cubicBezTo>
                  <a:pt x="9113043" y="3449741"/>
                  <a:pt x="9107054" y="3448644"/>
                  <a:pt x="9100976" y="3447745"/>
                </a:cubicBezTo>
                <a:cubicBezTo>
                  <a:pt x="9110805" y="3431685"/>
                  <a:pt x="9120546" y="3415691"/>
                  <a:pt x="9130178" y="3399762"/>
                </a:cubicBezTo>
                <a:cubicBezTo>
                  <a:pt x="9135904" y="3400837"/>
                  <a:pt x="9141565" y="3402088"/>
                  <a:pt x="9147094" y="3403536"/>
                </a:cubicBezTo>
                <a:cubicBezTo>
                  <a:pt x="9137835" y="3419245"/>
                  <a:pt x="9128422" y="3435086"/>
                  <a:pt x="9118945" y="3450992"/>
                </a:cubicBezTo>
                <a:close/>
                <a:moveTo>
                  <a:pt x="9131889" y="3396932"/>
                </a:moveTo>
                <a:cubicBezTo>
                  <a:pt x="9141521" y="3381004"/>
                  <a:pt x="9151065" y="3365163"/>
                  <a:pt x="9160476" y="3349410"/>
                </a:cubicBezTo>
                <a:cubicBezTo>
                  <a:pt x="9165808" y="3350705"/>
                  <a:pt x="9171052" y="3352153"/>
                  <a:pt x="9176186" y="3353798"/>
                </a:cubicBezTo>
                <a:cubicBezTo>
                  <a:pt x="9167146" y="3369332"/>
                  <a:pt x="9157997" y="3384997"/>
                  <a:pt x="9148717" y="3400772"/>
                </a:cubicBezTo>
                <a:cubicBezTo>
                  <a:pt x="9143210" y="3399301"/>
                  <a:pt x="9137594" y="3398029"/>
                  <a:pt x="9131889" y="3396932"/>
                </a:cubicBezTo>
                <a:close/>
                <a:moveTo>
                  <a:pt x="9126733" y="3395989"/>
                </a:moveTo>
                <a:cubicBezTo>
                  <a:pt x="9120590" y="3394935"/>
                  <a:pt x="9114360" y="3394058"/>
                  <a:pt x="9108063" y="3393334"/>
                </a:cubicBezTo>
                <a:cubicBezTo>
                  <a:pt x="9118089" y="3377186"/>
                  <a:pt x="9128050" y="3361082"/>
                  <a:pt x="9137879" y="3345066"/>
                </a:cubicBezTo>
                <a:cubicBezTo>
                  <a:pt x="9143824" y="3345966"/>
                  <a:pt x="9149682" y="3347019"/>
                  <a:pt x="9155453" y="3348269"/>
                </a:cubicBezTo>
                <a:cubicBezTo>
                  <a:pt x="9145997" y="3364088"/>
                  <a:pt x="9136409" y="3379994"/>
                  <a:pt x="9126733" y="3395989"/>
                </a:cubicBezTo>
                <a:close/>
                <a:moveTo>
                  <a:pt x="9139677" y="3342126"/>
                </a:moveTo>
                <a:cubicBezTo>
                  <a:pt x="9149485" y="3326110"/>
                  <a:pt x="9159205" y="3310182"/>
                  <a:pt x="9168814" y="3294341"/>
                </a:cubicBezTo>
                <a:cubicBezTo>
                  <a:pt x="9174364" y="3295438"/>
                  <a:pt x="9179849" y="3296711"/>
                  <a:pt x="9185203" y="3298181"/>
                </a:cubicBezTo>
                <a:cubicBezTo>
                  <a:pt x="9175966" y="3313824"/>
                  <a:pt x="9166642" y="3329554"/>
                  <a:pt x="9157164" y="3345395"/>
                </a:cubicBezTo>
                <a:cubicBezTo>
                  <a:pt x="9151438" y="3344123"/>
                  <a:pt x="9145602" y="3343048"/>
                  <a:pt x="9139677" y="3342126"/>
                </a:cubicBezTo>
                <a:close/>
                <a:moveTo>
                  <a:pt x="9170613" y="3291379"/>
                </a:moveTo>
                <a:cubicBezTo>
                  <a:pt x="9180222" y="3275517"/>
                  <a:pt x="9189701" y="3259786"/>
                  <a:pt x="9199069" y="3244143"/>
                </a:cubicBezTo>
                <a:cubicBezTo>
                  <a:pt x="9204225" y="3245459"/>
                  <a:pt x="9209293" y="3246951"/>
                  <a:pt x="9214252" y="3248640"/>
                </a:cubicBezTo>
                <a:cubicBezTo>
                  <a:pt x="9205256" y="3264064"/>
                  <a:pt x="9196173" y="3279598"/>
                  <a:pt x="9186915" y="3295284"/>
                </a:cubicBezTo>
                <a:cubicBezTo>
                  <a:pt x="9181583" y="3293793"/>
                  <a:pt x="9176142" y="3292498"/>
                  <a:pt x="9170613" y="3291379"/>
                </a:cubicBezTo>
                <a:close/>
                <a:moveTo>
                  <a:pt x="9165391" y="3290370"/>
                </a:moveTo>
                <a:cubicBezTo>
                  <a:pt x="9159753" y="3289339"/>
                  <a:pt x="9154026" y="3288505"/>
                  <a:pt x="9148235" y="3287803"/>
                </a:cubicBezTo>
                <a:cubicBezTo>
                  <a:pt x="9158173" y="3271831"/>
                  <a:pt x="9168090" y="3255815"/>
                  <a:pt x="9177941" y="3239799"/>
                </a:cubicBezTo>
                <a:cubicBezTo>
                  <a:pt x="9183383" y="3240654"/>
                  <a:pt x="9188713" y="3241707"/>
                  <a:pt x="9193979" y="3242914"/>
                </a:cubicBezTo>
                <a:cubicBezTo>
                  <a:pt x="9184567" y="3258623"/>
                  <a:pt x="9175045" y="3274441"/>
                  <a:pt x="9165391" y="3290370"/>
                </a:cubicBezTo>
                <a:close/>
                <a:moveTo>
                  <a:pt x="9142618" y="3287167"/>
                </a:moveTo>
                <a:cubicBezTo>
                  <a:pt x="9136562" y="3286530"/>
                  <a:pt x="9130441" y="3286048"/>
                  <a:pt x="9124276" y="3285697"/>
                </a:cubicBezTo>
                <a:cubicBezTo>
                  <a:pt x="9134588" y="3269483"/>
                  <a:pt x="9144900" y="3253248"/>
                  <a:pt x="9155146" y="3236990"/>
                </a:cubicBezTo>
                <a:cubicBezTo>
                  <a:pt x="9161003" y="3237495"/>
                  <a:pt x="9166773" y="3238153"/>
                  <a:pt x="9172478" y="3238965"/>
                </a:cubicBezTo>
                <a:cubicBezTo>
                  <a:pt x="9162561" y="3255047"/>
                  <a:pt x="9152623" y="3271129"/>
                  <a:pt x="9142618" y="3287167"/>
                </a:cubicBezTo>
                <a:close/>
                <a:moveTo>
                  <a:pt x="9157164" y="3233787"/>
                </a:moveTo>
                <a:cubicBezTo>
                  <a:pt x="9167278" y="3217727"/>
                  <a:pt x="9177370" y="3201645"/>
                  <a:pt x="9187397" y="3185541"/>
                </a:cubicBezTo>
                <a:cubicBezTo>
                  <a:pt x="9192772" y="3186265"/>
                  <a:pt x="9198169" y="3187143"/>
                  <a:pt x="9203545" y="3188196"/>
                </a:cubicBezTo>
                <a:cubicBezTo>
                  <a:pt x="9193892" y="3204080"/>
                  <a:pt x="9184172" y="3219965"/>
                  <a:pt x="9174387" y="3235827"/>
                </a:cubicBezTo>
                <a:cubicBezTo>
                  <a:pt x="9168726" y="3234994"/>
                  <a:pt x="9162978" y="3234336"/>
                  <a:pt x="9157164" y="3233787"/>
                </a:cubicBezTo>
                <a:close/>
                <a:moveTo>
                  <a:pt x="5776007" y="3944947"/>
                </a:moveTo>
                <a:cubicBezTo>
                  <a:pt x="5913855" y="3944947"/>
                  <a:pt x="6104228" y="3893695"/>
                  <a:pt x="6219456" y="3862694"/>
                </a:cubicBezTo>
                <a:lnTo>
                  <a:pt x="6235034" y="3858504"/>
                </a:lnTo>
                <a:cubicBezTo>
                  <a:pt x="6931340" y="3671554"/>
                  <a:pt x="7841999" y="3439342"/>
                  <a:pt x="8710599" y="3301844"/>
                </a:cubicBezTo>
                <a:cubicBezTo>
                  <a:pt x="8756278" y="3294604"/>
                  <a:pt x="8802593" y="3284139"/>
                  <a:pt x="8847395" y="3274003"/>
                </a:cubicBezTo>
                <a:cubicBezTo>
                  <a:pt x="8922100" y="3257109"/>
                  <a:pt x="8999372" y="3239645"/>
                  <a:pt x="9077193" y="3236266"/>
                </a:cubicBezTo>
                <a:cubicBezTo>
                  <a:pt x="9101305" y="3235213"/>
                  <a:pt x="9125746" y="3234818"/>
                  <a:pt x="9149309" y="3236508"/>
                </a:cubicBezTo>
                <a:cubicBezTo>
                  <a:pt x="9139020" y="3252831"/>
                  <a:pt x="9128686" y="3269132"/>
                  <a:pt x="9118308" y="3285389"/>
                </a:cubicBezTo>
                <a:cubicBezTo>
                  <a:pt x="9100120" y="3284578"/>
                  <a:pt x="9081603" y="3284775"/>
                  <a:pt x="9063262" y="3285368"/>
                </a:cubicBezTo>
                <a:cubicBezTo>
                  <a:pt x="8987613" y="3287759"/>
                  <a:pt x="8912490" y="3303600"/>
                  <a:pt x="8839869" y="3318936"/>
                </a:cubicBezTo>
                <a:cubicBezTo>
                  <a:pt x="8795814" y="3328238"/>
                  <a:pt x="8750289" y="3337848"/>
                  <a:pt x="8705444" y="3344254"/>
                </a:cubicBezTo>
                <a:cubicBezTo>
                  <a:pt x="7866243" y="3464046"/>
                  <a:pt x="7007010" y="3671444"/>
                  <a:pt x="6203506" y="3877701"/>
                </a:cubicBezTo>
                <a:cubicBezTo>
                  <a:pt x="6197034" y="3879368"/>
                  <a:pt x="6190298" y="3881102"/>
                  <a:pt x="6183277" y="3882923"/>
                </a:cubicBezTo>
                <a:cubicBezTo>
                  <a:pt x="6063946" y="3913704"/>
                  <a:pt x="5864425" y="3965153"/>
                  <a:pt x="5727256" y="3958549"/>
                </a:cubicBezTo>
                <a:cubicBezTo>
                  <a:pt x="5737875" y="3953942"/>
                  <a:pt x="5748494" y="3949313"/>
                  <a:pt x="5759113" y="3944661"/>
                </a:cubicBezTo>
                <a:cubicBezTo>
                  <a:pt x="5764642" y="3944859"/>
                  <a:pt x="5770281" y="3944947"/>
                  <a:pt x="5776007" y="3944947"/>
                </a:cubicBezTo>
                <a:close/>
                <a:moveTo>
                  <a:pt x="5715826" y="3957847"/>
                </a:moveTo>
                <a:cubicBezTo>
                  <a:pt x="5705668" y="3957101"/>
                  <a:pt x="5695904" y="3956004"/>
                  <a:pt x="5686580" y="3954513"/>
                </a:cubicBezTo>
                <a:cubicBezTo>
                  <a:pt x="5697528" y="3950190"/>
                  <a:pt x="5708498" y="3945846"/>
                  <a:pt x="5719511" y="3941458"/>
                </a:cubicBezTo>
                <a:cubicBezTo>
                  <a:pt x="5728441" y="3942687"/>
                  <a:pt x="5737788" y="3943564"/>
                  <a:pt x="5747463" y="3944135"/>
                </a:cubicBezTo>
                <a:cubicBezTo>
                  <a:pt x="5736932" y="3948720"/>
                  <a:pt x="5726379" y="3953284"/>
                  <a:pt x="5715826" y="3957847"/>
                </a:cubicBezTo>
                <a:close/>
                <a:moveTo>
                  <a:pt x="5709551" y="3960568"/>
                </a:moveTo>
                <a:cubicBezTo>
                  <a:pt x="5698866" y="3965197"/>
                  <a:pt x="5688160" y="3969827"/>
                  <a:pt x="5677453" y="3974412"/>
                </a:cubicBezTo>
                <a:cubicBezTo>
                  <a:pt x="5666922" y="3973315"/>
                  <a:pt x="5656851" y="3971801"/>
                  <a:pt x="5647264" y="3969871"/>
                </a:cubicBezTo>
                <a:cubicBezTo>
                  <a:pt x="5658409" y="3965548"/>
                  <a:pt x="5669576" y="3961182"/>
                  <a:pt x="5680766" y="3956794"/>
                </a:cubicBezTo>
                <a:cubicBezTo>
                  <a:pt x="5689936" y="3958418"/>
                  <a:pt x="5699546" y="3959690"/>
                  <a:pt x="5709551" y="3960568"/>
                </a:cubicBezTo>
                <a:close/>
                <a:moveTo>
                  <a:pt x="5638268" y="3967896"/>
                </a:moveTo>
                <a:cubicBezTo>
                  <a:pt x="5628746" y="3965592"/>
                  <a:pt x="5619817" y="3962850"/>
                  <a:pt x="5611523" y="3959581"/>
                </a:cubicBezTo>
                <a:cubicBezTo>
                  <a:pt x="5623020" y="3955675"/>
                  <a:pt x="5634472" y="3951770"/>
                  <a:pt x="5645794" y="3947865"/>
                </a:cubicBezTo>
                <a:cubicBezTo>
                  <a:pt x="5653824" y="3950673"/>
                  <a:pt x="5662424" y="3953021"/>
                  <a:pt x="5671485" y="3954973"/>
                </a:cubicBezTo>
                <a:cubicBezTo>
                  <a:pt x="5660384" y="3959317"/>
                  <a:pt x="5649326" y="3963617"/>
                  <a:pt x="5638268" y="3967896"/>
                </a:cubicBezTo>
                <a:close/>
                <a:moveTo>
                  <a:pt x="5633178" y="3969849"/>
                </a:moveTo>
                <a:cubicBezTo>
                  <a:pt x="5621923" y="3974193"/>
                  <a:pt x="5610668" y="3978493"/>
                  <a:pt x="5599456" y="3982749"/>
                </a:cubicBezTo>
                <a:cubicBezTo>
                  <a:pt x="5589737" y="3979963"/>
                  <a:pt x="5580676" y="3976628"/>
                  <a:pt x="5572339" y="3972723"/>
                </a:cubicBezTo>
                <a:cubicBezTo>
                  <a:pt x="5583967" y="3968861"/>
                  <a:pt x="5595486" y="3965000"/>
                  <a:pt x="5606960" y="3961116"/>
                </a:cubicBezTo>
                <a:cubicBezTo>
                  <a:pt x="5615078" y="3964539"/>
                  <a:pt x="5623832" y="3967435"/>
                  <a:pt x="5633178" y="3969849"/>
                </a:cubicBezTo>
                <a:close/>
                <a:moveTo>
                  <a:pt x="5567424" y="3969102"/>
                </a:moveTo>
                <a:cubicBezTo>
                  <a:pt x="5566942" y="3969256"/>
                  <a:pt x="5566481" y="3969410"/>
                  <a:pt x="5565998" y="3969563"/>
                </a:cubicBezTo>
                <a:cubicBezTo>
                  <a:pt x="5563015" y="3967983"/>
                  <a:pt x="5560118" y="3966360"/>
                  <a:pt x="5557354" y="3964627"/>
                </a:cubicBezTo>
                <a:cubicBezTo>
                  <a:pt x="5552703" y="3961665"/>
                  <a:pt x="5548512" y="3958571"/>
                  <a:pt x="5544651" y="3955346"/>
                </a:cubicBezTo>
                <a:cubicBezTo>
                  <a:pt x="5551145" y="3953503"/>
                  <a:pt x="5557617" y="3951660"/>
                  <a:pt x="5564024" y="3949861"/>
                </a:cubicBezTo>
                <a:cubicBezTo>
                  <a:pt x="5569070" y="3948413"/>
                  <a:pt x="5574028" y="3946965"/>
                  <a:pt x="5579031" y="3945539"/>
                </a:cubicBezTo>
                <a:cubicBezTo>
                  <a:pt x="5582936" y="3948391"/>
                  <a:pt x="5587126" y="3951134"/>
                  <a:pt x="5591755" y="3953744"/>
                </a:cubicBezTo>
                <a:cubicBezTo>
                  <a:pt x="5594476" y="3955302"/>
                  <a:pt x="5597328" y="3956728"/>
                  <a:pt x="5600246" y="3958132"/>
                </a:cubicBezTo>
                <a:cubicBezTo>
                  <a:pt x="5589386" y="3961775"/>
                  <a:pt x="5578460" y="3965439"/>
                  <a:pt x="5567424" y="3969102"/>
                </a:cubicBezTo>
                <a:close/>
                <a:moveTo>
                  <a:pt x="5536796" y="3952494"/>
                </a:moveTo>
                <a:cubicBezTo>
                  <a:pt x="5525651" y="3955675"/>
                  <a:pt x="5514373" y="3958922"/>
                  <a:pt x="5503009" y="3962213"/>
                </a:cubicBezTo>
                <a:cubicBezTo>
                  <a:pt x="5497436" y="3956092"/>
                  <a:pt x="5493004" y="3949598"/>
                  <a:pt x="5489516" y="3942840"/>
                </a:cubicBezTo>
                <a:cubicBezTo>
                  <a:pt x="5500552" y="3940076"/>
                  <a:pt x="5511500" y="3937355"/>
                  <a:pt x="5522316" y="3934723"/>
                </a:cubicBezTo>
                <a:cubicBezTo>
                  <a:pt x="5526199" y="3940910"/>
                  <a:pt x="5530960" y="3946855"/>
                  <a:pt x="5536796" y="3952494"/>
                </a:cubicBezTo>
                <a:close/>
                <a:moveTo>
                  <a:pt x="5499828" y="3963135"/>
                </a:moveTo>
                <a:cubicBezTo>
                  <a:pt x="5488704" y="3966360"/>
                  <a:pt x="5477493" y="3969629"/>
                  <a:pt x="5466193" y="3972964"/>
                </a:cubicBezTo>
                <a:cubicBezTo>
                  <a:pt x="5460994" y="3966272"/>
                  <a:pt x="5456957" y="3959207"/>
                  <a:pt x="5453907" y="3951902"/>
                </a:cubicBezTo>
                <a:cubicBezTo>
                  <a:pt x="5464877" y="3949071"/>
                  <a:pt x="5475760" y="3946307"/>
                  <a:pt x="5486554" y="3943586"/>
                </a:cubicBezTo>
                <a:cubicBezTo>
                  <a:pt x="5490086" y="3950607"/>
                  <a:pt x="5494518" y="3957101"/>
                  <a:pt x="5499828" y="3963135"/>
                </a:cubicBezTo>
                <a:close/>
                <a:moveTo>
                  <a:pt x="5452174" y="3947382"/>
                </a:moveTo>
                <a:cubicBezTo>
                  <a:pt x="5449454" y="3939769"/>
                  <a:pt x="5447742" y="3931892"/>
                  <a:pt x="5446864" y="3923862"/>
                </a:cubicBezTo>
                <a:cubicBezTo>
                  <a:pt x="5457308" y="3921581"/>
                  <a:pt x="5467620" y="3919343"/>
                  <a:pt x="5477844" y="3917171"/>
                </a:cubicBezTo>
                <a:cubicBezTo>
                  <a:pt x="5479292" y="3924959"/>
                  <a:pt x="5481486" y="3932287"/>
                  <a:pt x="5484492" y="3939155"/>
                </a:cubicBezTo>
                <a:cubicBezTo>
                  <a:pt x="5473807" y="3941853"/>
                  <a:pt x="5463034" y="3944596"/>
                  <a:pt x="5452174" y="3947382"/>
                </a:cubicBezTo>
                <a:close/>
                <a:moveTo>
                  <a:pt x="5446448" y="3919145"/>
                </a:moveTo>
                <a:cubicBezTo>
                  <a:pt x="5445877" y="3910962"/>
                  <a:pt x="5446119" y="3902669"/>
                  <a:pt x="5446974" y="3894287"/>
                </a:cubicBezTo>
                <a:cubicBezTo>
                  <a:pt x="5456759" y="3892532"/>
                  <a:pt x="5466413" y="3890843"/>
                  <a:pt x="5475957" y="3889197"/>
                </a:cubicBezTo>
                <a:cubicBezTo>
                  <a:pt x="5475913" y="3890514"/>
                  <a:pt x="5475869" y="3891808"/>
                  <a:pt x="5475847" y="3893125"/>
                </a:cubicBezTo>
                <a:cubicBezTo>
                  <a:pt x="5475781" y="3899882"/>
                  <a:pt x="5476198" y="3906332"/>
                  <a:pt x="5477076" y="3912520"/>
                </a:cubicBezTo>
                <a:cubicBezTo>
                  <a:pt x="5466962" y="3914670"/>
                  <a:pt x="5456759" y="3916864"/>
                  <a:pt x="5446448" y="3919145"/>
                </a:cubicBezTo>
                <a:close/>
                <a:moveTo>
                  <a:pt x="5443815" y="3898873"/>
                </a:moveTo>
                <a:cubicBezTo>
                  <a:pt x="5443288" y="3906135"/>
                  <a:pt x="5443288" y="3913090"/>
                  <a:pt x="5443771" y="3919738"/>
                </a:cubicBezTo>
                <a:cubicBezTo>
                  <a:pt x="5433635" y="3921976"/>
                  <a:pt x="5423433" y="3924257"/>
                  <a:pt x="5413143" y="3926583"/>
                </a:cubicBezTo>
                <a:cubicBezTo>
                  <a:pt x="5413077" y="3917917"/>
                  <a:pt x="5413801" y="3909075"/>
                  <a:pt x="5415161" y="3900211"/>
                </a:cubicBezTo>
                <a:cubicBezTo>
                  <a:pt x="5424924" y="3898346"/>
                  <a:pt x="5434600" y="3896547"/>
                  <a:pt x="5444188" y="3894814"/>
                </a:cubicBezTo>
                <a:cubicBezTo>
                  <a:pt x="5444056" y="3896152"/>
                  <a:pt x="5443903" y="3897513"/>
                  <a:pt x="5443815" y="3898873"/>
                </a:cubicBezTo>
                <a:close/>
                <a:moveTo>
                  <a:pt x="5415973" y="3895362"/>
                </a:moveTo>
                <a:cubicBezTo>
                  <a:pt x="5417553" y="3886455"/>
                  <a:pt x="5419747" y="3877503"/>
                  <a:pt x="5422314" y="3868640"/>
                </a:cubicBezTo>
                <a:cubicBezTo>
                  <a:pt x="5431419" y="3867258"/>
                  <a:pt x="5440458" y="3865941"/>
                  <a:pt x="5449344" y="3864691"/>
                </a:cubicBezTo>
                <a:cubicBezTo>
                  <a:pt x="5447347" y="3873093"/>
                  <a:pt x="5445746" y="3881584"/>
                  <a:pt x="5444692" y="3890031"/>
                </a:cubicBezTo>
                <a:cubicBezTo>
                  <a:pt x="5435215" y="3891742"/>
                  <a:pt x="5425627" y="3893520"/>
                  <a:pt x="5415973" y="3895362"/>
                </a:cubicBezTo>
                <a:close/>
                <a:moveTo>
                  <a:pt x="5413231" y="3895867"/>
                </a:moveTo>
                <a:cubicBezTo>
                  <a:pt x="5403775" y="3897688"/>
                  <a:pt x="5394209" y="3899553"/>
                  <a:pt x="5384599" y="3901484"/>
                </a:cubicBezTo>
                <a:cubicBezTo>
                  <a:pt x="5386661" y="3892071"/>
                  <a:pt x="5389294" y="3882659"/>
                  <a:pt x="5392344" y="3873313"/>
                </a:cubicBezTo>
                <a:cubicBezTo>
                  <a:pt x="5401449" y="3871843"/>
                  <a:pt x="5410466" y="3870417"/>
                  <a:pt x="5419396" y="3869078"/>
                </a:cubicBezTo>
                <a:cubicBezTo>
                  <a:pt x="5416873" y="3877964"/>
                  <a:pt x="5414766" y="3886938"/>
                  <a:pt x="5413231" y="3895867"/>
                </a:cubicBezTo>
                <a:close/>
                <a:moveTo>
                  <a:pt x="5416017" y="3961753"/>
                </a:moveTo>
                <a:cubicBezTo>
                  <a:pt x="5418672" y="3969892"/>
                  <a:pt x="5422336" y="3977484"/>
                  <a:pt x="5426965" y="3984570"/>
                </a:cubicBezTo>
                <a:cubicBezTo>
                  <a:pt x="5415863" y="3987861"/>
                  <a:pt x="5404740" y="3991174"/>
                  <a:pt x="5393529" y="3994531"/>
                </a:cubicBezTo>
                <a:cubicBezTo>
                  <a:pt x="5389207" y="3987027"/>
                  <a:pt x="5385916" y="3978975"/>
                  <a:pt x="5383678" y="3970331"/>
                </a:cubicBezTo>
                <a:cubicBezTo>
                  <a:pt x="5394516" y="3967435"/>
                  <a:pt x="5405310" y="3964583"/>
                  <a:pt x="5416017" y="3961753"/>
                </a:cubicBezTo>
                <a:close/>
                <a:moveTo>
                  <a:pt x="5453381" y="4012105"/>
                </a:moveTo>
                <a:cubicBezTo>
                  <a:pt x="5461125" y="4017831"/>
                  <a:pt x="5469923" y="4022943"/>
                  <a:pt x="5479753" y="4027463"/>
                </a:cubicBezTo>
                <a:cubicBezTo>
                  <a:pt x="5468322" y="4031719"/>
                  <a:pt x="5456759" y="4035997"/>
                  <a:pt x="5445110" y="4040298"/>
                </a:cubicBezTo>
                <a:cubicBezTo>
                  <a:pt x="5435412" y="4035471"/>
                  <a:pt x="5426570" y="4029964"/>
                  <a:pt x="5418760" y="4023645"/>
                </a:cubicBezTo>
                <a:cubicBezTo>
                  <a:pt x="5430388" y="4019762"/>
                  <a:pt x="5441928" y="4015922"/>
                  <a:pt x="5453381" y="4012105"/>
                </a:cubicBezTo>
                <a:close/>
                <a:moveTo>
                  <a:pt x="5486510" y="4030403"/>
                </a:moveTo>
                <a:cubicBezTo>
                  <a:pt x="5496427" y="4034483"/>
                  <a:pt x="5507331" y="4038016"/>
                  <a:pt x="5519201" y="4040978"/>
                </a:cubicBezTo>
                <a:cubicBezTo>
                  <a:pt x="5507879" y="4045673"/>
                  <a:pt x="5496471" y="4050368"/>
                  <a:pt x="5484974" y="4055085"/>
                </a:cubicBezTo>
                <a:cubicBezTo>
                  <a:pt x="5473039" y="4051838"/>
                  <a:pt x="5461849" y="4047955"/>
                  <a:pt x="5451560" y="4043347"/>
                </a:cubicBezTo>
                <a:cubicBezTo>
                  <a:pt x="5463298" y="4039003"/>
                  <a:pt x="5474969" y="4034681"/>
                  <a:pt x="5486510" y="4030403"/>
                </a:cubicBezTo>
                <a:close/>
                <a:moveTo>
                  <a:pt x="5527845" y="4043018"/>
                </a:moveTo>
                <a:cubicBezTo>
                  <a:pt x="5574204" y="4053198"/>
                  <a:pt x="5634165" y="4055458"/>
                  <a:pt x="5707269" y="4049666"/>
                </a:cubicBezTo>
                <a:cubicBezTo>
                  <a:pt x="5814336" y="4041219"/>
                  <a:pt x="5927568" y="4017941"/>
                  <a:pt x="6010259" y="4000959"/>
                </a:cubicBezTo>
                <a:cubicBezTo>
                  <a:pt x="6024805" y="3997953"/>
                  <a:pt x="6038540" y="3995145"/>
                  <a:pt x="6050848" y="3992688"/>
                </a:cubicBezTo>
                <a:cubicBezTo>
                  <a:pt x="6129130" y="3977111"/>
                  <a:pt x="6209101" y="3961073"/>
                  <a:pt x="6286439" y="3945561"/>
                </a:cubicBezTo>
                <a:cubicBezTo>
                  <a:pt x="7074454" y="3787550"/>
                  <a:pt x="7889280" y="3624163"/>
                  <a:pt x="8682538" y="3575764"/>
                </a:cubicBezTo>
                <a:cubicBezTo>
                  <a:pt x="8721921" y="3573351"/>
                  <a:pt x="8762004" y="3568458"/>
                  <a:pt x="8800750" y="3563697"/>
                </a:cubicBezTo>
                <a:cubicBezTo>
                  <a:pt x="8847877" y="3557927"/>
                  <a:pt x="8896189" y="3552025"/>
                  <a:pt x="8944632" y="3550380"/>
                </a:cubicBezTo>
                <a:cubicBezTo>
                  <a:pt x="8933443" y="3567010"/>
                  <a:pt x="8922319" y="3583465"/>
                  <a:pt x="8911239" y="3599766"/>
                </a:cubicBezTo>
                <a:cubicBezTo>
                  <a:pt x="8870870" y="3601324"/>
                  <a:pt x="8830698" y="3605405"/>
                  <a:pt x="8791360" y="3609398"/>
                </a:cubicBezTo>
                <a:cubicBezTo>
                  <a:pt x="8754084" y="3613172"/>
                  <a:pt x="8715536" y="3617077"/>
                  <a:pt x="8677755" y="3618722"/>
                </a:cubicBezTo>
                <a:cubicBezTo>
                  <a:pt x="7907402" y="3652312"/>
                  <a:pt x="7116403" y="3803347"/>
                  <a:pt x="6351446" y="3949400"/>
                </a:cubicBezTo>
                <a:cubicBezTo>
                  <a:pt x="6242471" y="3970199"/>
                  <a:pt x="6129787" y="3991723"/>
                  <a:pt x="6019671" y="4012412"/>
                </a:cubicBezTo>
                <a:cubicBezTo>
                  <a:pt x="6006398" y="4014891"/>
                  <a:pt x="5991347" y="4017853"/>
                  <a:pt x="5975441" y="4020968"/>
                </a:cubicBezTo>
                <a:cubicBezTo>
                  <a:pt x="5845973" y="4046309"/>
                  <a:pt x="5626881" y="4089201"/>
                  <a:pt x="5493377" y="4057213"/>
                </a:cubicBezTo>
                <a:cubicBezTo>
                  <a:pt x="5504786" y="4052540"/>
                  <a:pt x="5516260" y="4047801"/>
                  <a:pt x="5527845" y="4043018"/>
                </a:cubicBezTo>
                <a:close/>
                <a:moveTo>
                  <a:pt x="8950995" y="3550226"/>
                </a:moveTo>
                <a:cubicBezTo>
                  <a:pt x="8958762" y="3550007"/>
                  <a:pt x="8966506" y="3549941"/>
                  <a:pt x="8974273" y="3549985"/>
                </a:cubicBezTo>
                <a:cubicBezTo>
                  <a:pt x="8963369" y="3566549"/>
                  <a:pt x="8952552" y="3582938"/>
                  <a:pt x="8941780" y="3599130"/>
                </a:cubicBezTo>
                <a:cubicBezTo>
                  <a:pt x="8933750" y="3599152"/>
                  <a:pt x="8925698" y="3599306"/>
                  <a:pt x="8917668" y="3599569"/>
                </a:cubicBezTo>
                <a:cubicBezTo>
                  <a:pt x="8928725" y="3583267"/>
                  <a:pt x="8939849" y="3566813"/>
                  <a:pt x="8950995" y="3550226"/>
                </a:cubicBezTo>
                <a:close/>
                <a:moveTo>
                  <a:pt x="8980328" y="3550028"/>
                </a:moveTo>
                <a:cubicBezTo>
                  <a:pt x="8984980" y="3550094"/>
                  <a:pt x="8989653" y="3550204"/>
                  <a:pt x="8994304" y="3550380"/>
                </a:cubicBezTo>
                <a:cubicBezTo>
                  <a:pt x="8997112" y="3550489"/>
                  <a:pt x="8999921" y="3550599"/>
                  <a:pt x="9002773" y="3550731"/>
                </a:cubicBezTo>
                <a:cubicBezTo>
                  <a:pt x="8992330" y="3567010"/>
                  <a:pt x="8981777" y="3583333"/>
                  <a:pt x="8971201" y="3599635"/>
                </a:cubicBezTo>
                <a:cubicBezTo>
                  <a:pt x="8963435" y="3599328"/>
                  <a:pt x="8955668" y="3599174"/>
                  <a:pt x="8947901" y="3599130"/>
                </a:cubicBezTo>
                <a:cubicBezTo>
                  <a:pt x="8958630" y="3582938"/>
                  <a:pt x="8969446" y="3566571"/>
                  <a:pt x="8980328" y="3550028"/>
                </a:cubicBezTo>
                <a:close/>
                <a:moveTo>
                  <a:pt x="9008543" y="3551016"/>
                </a:moveTo>
                <a:cubicBezTo>
                  <a:pt x="9015739" y="3551367"/>
                  <a:pt x="9023046" y="3551784"/>
                  <a:pt x="9030396" y="3552376"/>
                </a:cubicBezTo>
                <a:cubicBezTo>
                  <a:pt x="9020215" y="3568634"/>
                  <a:pt x="9009947" y="3584913"/>
                  <a:pt x="8999613" y="3601236"/>
                </a:cubicBezTo>
                <a:cubicBezTo>
                  <a:pt x="8993185" y="3600775"/>
                  <a:pt x="8986845" y="3600403"/>
                  <a:pt x="8980636" y="3600052"/>
                </a:cubicBezTo>
                <a:cubicBezTo>
                  <a:pt x="8979429" y="3599986"/>
                  <a:pt x="8978222" y="3599964"/>
                  <a:pt x="8976993" y="3599898"/>
                </a:cubicBezTo>
                <a:cubicBezTo>
                  <a:pt x="8987569" y="3583597"/>
                  <a:pt x="8998100" y="3567295"/>
                  <a:pt x="9008543" y="3551016"/>
                </a:cubicBezTo>
                <a:close/>
                <a:moveTo>
                  <a:pt x="9035902" y="3552837"/>
                </a:moveTo>
                <a:cubicBezTo>
                  <a:pt x="9042637" y="3553451"/>
                  <a:pt x="9049395" y="3554153"/>
                  <a:pt x="9056153" y="3555075"/>
                </a:cubicBezTo>
                <a:cubicBezTo>
                  <a:pt x="9046302" y="3571222"/>
                  <a:pt x="9036363" y="3587414"/>
                  <a:pt x="9026358" y="3603650"/>
                </a:cubicBezTo>
                <a:cubicBezTo>
                  <a:pt x="9019228" y="3602838"/>
                  <a:pt x="9012141" y="3602180"/>
                  <a:pt x="9005142" y="3601631"/>
                </a:cubicBezTo>
                <a:cubicBezTo>
                  <a:pt x="9015454" y="3585352"/>
                  <a:pt x="9025722" y="3569072"/>
                  <a:pt x="9035902" y="3552837"/>
                </a:cubicBezTo>
                <a:close/>
                <a:moveTo>
                  <a:pt x="9061330" y="3555821"/>
                </a:moveTo>
                <a:cubicBezTo>
                  <a:pt x="9067737" y="3556786"/>
                  <a:pt x="9074144" y="3557905"/>
                  <a:pt x="9080462" y="3559243"/>
                </a:cubicBezTo>
                <a:cubicBezTo>
                  <a:pt x="9070809" y="3575479"/>
                  <a:pt x="9061221" y="3591495"/>
                  <a:pt x="9051743" y="3607270"/>
                </a:cubicBezTo>
                <a:cubicBezTo>
                  <a:pt x="9045051" y="3606085"/>
                  <a:pt x="9038316" y="3605098"/>
                  <a:pt x="9031602" y="3604264"/>
                </a:cubicBezTo>
                <a:cubicBezTo>
                  <a:pt x="9041607" y="3588072"/>
                  <a:pt x="9051501" y="3571925"/>
                  <a:pt x="9061330" y="3555821"/>
                </a:cubicBezTo>
                <a:close/>
                <a:moveTo>
                  <a:pt x="9085311" y="3560296"/>
                </a:moveTo>
                <a:cubicBezTo>
                  <a:pt x="9091256" y="3561657"/>
                  <a:pt x="9097158" y="3563214"/>
                  <a:pt x="9102928" y="3565014"/>
                </a:cubicBezTo>
                <a:cubicBezTo>
                  <a:pt x="9093691" y="3581008"/>
                  <a:pt x="9084499" y="3596804"/>
                  <a:pt x="9075394" y="3612404"/>
                </a:cubicBezTo>
                <a:cubicBezTo>
                  <a:pt x="9069229" y="3610780"/>
                  <a:pt x="9062976" y="3609398"/>
                  <a:pt x="9056680" y="3608191"/>
                </a:cubicBezTo>
                <a:cubicBezTo>
                  <a:pt x="9066135" y="3592460"/>
                  <a:pt x="9075701" y="3576488"/>
                  <a:pt x="9085311" y="3560296"/>
                </a:cubicBezTo>
                <a:close/>
                <a:moveTo>
                  <a:pt x="9107426" y="3566462"/>
                </a:moveTo>
                <a:cubicBezTo>
                  <a:pt x="9112977" y="3568305"/>
                  <a:pt x="9118418" y="3570367"/>
                  <a:pt x="9123750" y="3572693"/>
                </a:cubicBezTo>
                <a:cubicBezTo>
                  <a:pt x="9114974" y="3588380"/>
                  <a:pt x="9106219" y="3603935"/>
                  <a:pt x="9097487" y="3619337"/>
                </a:cubicBezTo>
                <a:cubicBezTo>
                  <a:pt x="9091761" y="3617208"/>
                  <a:pt x="9085925" y="3615322"/>
                  <a:pt x="9080001" y="3613654"/>
                </a:cubicBezTo>
                <a:cubicBezTo>
                  <a:pt x="9089062" y="3598143"/>
                  <a:pt x="9098211" y="3582390"/>
                  <a:pt x="9107426" y="3566462"/>
                </a:cubicBezTo>
                <a:close/>
                <a:moveTo>
                  <a:pt x="9136014" y="3575413"/>
                </a:moveTo>
                <a:cubicBezTo>
                  <a:pt x="9133798" y="3574250"/>
                  <a:pt x="9131538" y="3573175"/>
                  <a:pt x="9129256" y="3572100"/>
                </a:cubicBezTo>
                <a:cubicBezTo>
                  <a:pt x="9137747" y="3556940"/>
                  <a:pt x="9146238" y="3541669"/>
                  <a:pt x="9154706" y="3526268"/>
                </a:cubicBezTo>
                <a:cubicBezTo>
                  <a:pt x="9159358" y="3528835"/>
                  <a:pt x="9163878" y="3531577"/>
                  <a:pt x="9168243" y="3534561"/>
                </a:cubicBezTo>
                <a:cubicBezTo>
                  <a:pt x="9160170" y="3549722"/>
                  <a:pt x="9152052" y="3564816"/>
                  <a:pt x="9143935" y="3579801"/>
                </a:cubicBezTo>
                <a:cubicBezTo>
                  <a:pt x="9141345" y="3578287"/>
                  <a:pt x="9138691" y="3576817"/>
                  <a:pt x="9136014" y="3575413"/>
                </a:cubicBezTo>
                <a:close/>
                <a:moveTo>
                  <a:pt x="9156111" y="3523766"/>
                </a:moveTo>
                <a:cubicBezTo>
                  <a:pt x="9164382" y="3508760"/>
                  <a:pt x="9172654" y="3493687"/>
                  <a:pt x="9180881" y="3478526"/>
                </a:cubicBezTo>
                <a:cubicBezTo>
                  <a:pt x="9185137" y="3481269"/>
                  <a:pt x="9189262" y="3484209"/>
                  <a:pt x="9193233" y="3487368"/>
                </a:cubicBezTo>
                <a:cubicBezTo>
                  <a:pt x="9185378" y="3502309"/>
                  <a:pt x="9177502" y="3517184"/>
                  <a:pt x="9169604" y="3531994"/>
                </a:cubicBezTo>
                <a:cubicBezTo>
                  <a:pt x="9165238" y="3529032"/>
                  <a:pt x="9160740" y="3526312"/>
                  <a:pt x="9156111" y="3523766"/>
                </a:cubicBezTo>
                <a:close/>
                <a:moveTo>
                  <a:pt x="9152118" y="3521638"/>
                </a:moveTo>
                <a:cubicBezTo>
                  <a:pt x="9147226" y="3519115"/>
                  <a:pt x="9142223" y="3516790"/>
                  <a:pt x="9137089" y="3514727"/>
                </a:cubicBezTo>
                <a:cubicBezTo>
                  <a:pt x="9145777" y="3499479"/>
                  <a:pt x="9154487" y="3484099"/>
                  <a:pt x="9163197" y="3468610"/>
                </a:cubicBezTo>
                <a:cubicBezTo>
                  <a:pt x="9165852" y="3469860"/>
                  <a:pt x="9168463" y="3471177"/>
                  <a:pt x="9171030" y="3472581"/>
                </a:cubicBezTo>
                <a:cubicBezTo>
                  <a:pt x="9173070" y="3473700"/>
                  <a:pt x="9175067" y="3474906"/>
                  <a:pt x="9177063" y="3476113"/>
                </a:cubicBezTo>
                <a:cubicBezTo>
                  <a:pt x="9168770" y="3491361"/>
                  <a:pt x="9160455" y="3506544"/>
                  <a:pt x="9152118" y="3521638"/>
                </a:cubicBezTo>
                <a:close/>
                <a:moveTo>
                  <a:pt x="9172434" y="3469970"/>
                </a:moveTo>
                <a:cubicBezTo>
                  <a:pt x="9169889" y="3468566"/>
                  <a:pt x="9167300" y="3467249"/>
                  <a:pt x="9164667" y="3465999"/>
                </a:cubicBezTo>
                <a:cubicBezTo>
                  <a:pt x="9173136" y="3450904"/>
                  <a:pt x="9181627" y="3435722"/>
                  <a:pt x="9190074" y="3420474"/>
                </a:cubicBezTo>
                <a:cubicBezTo>
                  <a:pt x="9194440" y="3422931"/>
                  <a:pt x="9198653" y="3425629"/>
                  <a:pt x="9202711" y="3428569"/>
                </a:cubicBezTo>
                <a:cubicBezTo>
                  <a:pt x="9194681" y="3443598"/>
                  <a:pt x="9186586" y="3458583"/>
                  <a:pt x="9178467" y="3473502"/>
                </a:cubicBezTo>
                <a:cubicBezTo>
                  <a:pt x="9176493" y="3472296"/>
                  <a:pt x="9174496" y="3471089"/>
                  <a:pt x="9172434" y="3469970"/>
                </a:cubicBezTo>
                <a:close/>
                <a:moveTo>
                  <a:pt x="9191566" y="3417775"/>
                </a:moveTo>
                <a:cubicBezTo>
                  <a:pt x="9199815" y="3402878"/>
                  <a:pt x="9208042" y="3387893"/>
                  <a:pt x="9216248" y="3372886"/>
                </a:cubicBezTo>
                <a:cubicBezTo>
                  <a:pt x="9220197" y="3375585"/>
                  <a:pt x="9223993" y="3378481"/>
                  <a:pt x="9227635" y="3381618"/>
                </a:cubicBezTo>
                <a:cubicBezTo>
                  <a:pt x="9219868" y="3396384"/>
                  <a:pt x="9212035" y="3411127"/>
                  <a:pt x="9204182" y="3425827"/>
                </a:cubicBezTo>
                <a:cubicBezTo>
                  <a:pt x="9200122" y="3422931"/>
                  <a:pt x="9195910" y="3420232"/>
                  <a:pt x="9191566" y="3417775"/>
                </a:cubicBezTo>
                <a:close/>
                <a:moveTo>
                  <a:pt x="9187528" y="3415559"/>
                </a:moveTo>
                <a:cubicBezTo>
                  <a:pt x="9182987" y="3413167"/>
                  <a:pt x="9178336" y="3410995"/>
                  <a:pt x="9173554" y="3409021"/>
                </a:cubicBezTo>
                <a:cubicBezTo>
                  <a:pt x="9182242" y="3393838"/>
                  <a:pt x="9190930" y="3378546"/>
                  <a:pt x="9199574" y="3363189"/>
                </a:cubicBezTo>
                <a:cubicBezTo>
                  <a:pt x="9202185" y="3364483"/>
                  <a:pt x="9204774" y="3365843"/>
                  <a:pt x="9207297" y="3367291"/>
                </a:cubicBezTo>
                <a:cubicBezTo>
                  <a:pt x="9209030" y="3368256"/>
                  <a:pt x="9210697" y="3369288"/>
                  <a:pt x="9212386" y="3370341"/>
                </a:cubicBezTo>
                <a:cubicBezTo>
                  <a:pt x="9204115" y="3385479"/>
                  <a:pt x="9195844" y="3400552"/>
                  <a:pt x="9187528" y="3415559"/>
                </a:cubicBezTo>
                <a:close/>
                <a:moveTo>
                  <a:pt x="9169143" y="3407288"/>
                </a:moveTo>
                <a:cubicBezTo>
                  <a:pt x="9164053" y="3405335"/>
                  <a:pt x="9158831" y="3403624"/>
                  <a:pt x="9153500" y="3402088"/>
                </a:cubicBezTo>
                <a:cubicBezTo>
                  <a:pt x="9162737" y="3386401"/>
                  <a:pt x="9171842" y="3370824"/>
                  <a:pt x="9180837" y="3355356"/>
                </a:cubicBezTo>
                <a:cubicBezTo>
                  <a:pt x="9185774" y="3357089"/>
                  <a:pt x="9190622" y="3359020"/>
                  <a:pt x="9195318" y="3361170"/>
                </a:cubicBezTo>
                <a:cubicBezTo>
                  <a:pt x="9186607" y="3376616"/>
                  <a:pt x="9177875" y="3391996"/>
                  <a:pt x="9169143" y="3407288"/>
                </a:cubicBezTo>
                <a:close/>
                <a:moveTo>
                  <a:pt x="9182460" y="3352569"/>
                </a:moveTo>
                <a:cubicBezTo>
                  <a:pt x="9191478" y="3337058"/>
                  <a:pt x="9200320" y="3321700"/>
                  <a:pt x="9209074" y="3306452"/>
                </a:cubicBezTo>
                <a:cubicBezTo>
                  <a:pt x="9213615" y="3308404"/>
                  <a:pt x="9218026" y="3310533"/>
                  <a:pt x="9222326" y="3312880"/>
                </a:cubicBezTo>
                <a:cubicBezTo>
                  <a:pt x="9213879" y="3328107"/>
                  <a:pt x="9205388" y="3343289"/>
                  <a:pt x="9196875" y="3358405"/>
                </a:cubicBezTo>
                <a:cubicBezTo>
                  <a:pt x="9192180" y="3356255"/>
                  <a:pt x="9187375" y="3354303"/>
                  <a:pt x="9182460" y="3352569"/>
                </a:cubicBezTo>
                <a:close/>
                <a:moveTo>
                  <a:pt x="9177831" y="3350990"/>
                </a:moveTo>
                <a:cubicBezTo>
                  <a:pt x="9172719" y="3349322"/>
                  <a:pt x="9167498" y="3347853"/>
                  <a:pt x="9162188" y="3346558"/>
                </a:cubicBezTo>
                <a:cubicBezTo>
                  <a:pt x="9171601" y="3330783"/>
                  <a:pt x="9180881" y="3315140"/>
                  <a:pt x="9190074" y="3299585"/>
                </a:cubicBezTo>
                <a:cubicBezTo>
                  <a:pt x="9195010" y="3301077"/>
                  <a:pt x="9199859" y="3302744"/>
                  <a:pt x="9204576" y="3304609"/>
                </a:cubicBezTo>
                <a:cubicBezTo>
                  <a:pt x="9195800" y="3319945"/>
                  <a:pt x="9186892" y="3335391"/>
                  <a:pt x="9177831" y="3350990"/>
                </a:cubicBezTo>
                <a:close/>
                <a:moveTo>
                  <a:pt x="9191785" y="3296689"/>
                </a:moveTo>
                <a:cubicBezTo>
                  <a:pt x="9200956" y="3281111"/>
                  <a:pt x="9210017" y="3265666"/>
                  <a:pt x="9218947" y="3250330"/>
                </a:cubicBezTo>
                <a:cubicBezTo>
                  <a:pt x="9223488" y="3252019"/>
                  <a:pt x="9227942" y="3253906"/>
                  <a:pt x="9232264" y="3255968"/>
                </a:cubicBezTo>
                <a:cubicBezTo>
                  <a:pt x="9223729" y="3271085"/>
                  <a:pt x="9215041" y="3286355"/>
                  <a:pt x="9206221" y="3301757"/>
                </a:cubicBezTo>
                <a:cubicBezTo>
                  <a:pt x="9201504" y="3299870"/>
                  <a:pt x="9196700" y="3298203"/>
                  <a:pt x="9191785" y="3296689"/>
                </a:cubicBezTo>
                <a:close/>
                <a:moveTo>
                  <a:pt x="9220658" y="3247368"/>
                </a:moveTo>
                <a:cubicBezTo>
                  <a:pt x="9229587" y="3232010"/>
                  <a:pt x="9238407" y="3216762"/>
                  <a:pt x="9247074" y="3201667"/>
                </a:cubicBezTo>
                <a:cubicBezTo>
                  <a:pt x="9251242" y="3203554"/>
                  <a:pt x="9255280" y="3205638"/>
                  <a:pt x="9259228" y="3207898"/>
                </a:cubicBezTo>
                <a:cubicBezTo>
                  <a:pt x="9250957" y="3222773"/>
                  <a:pt x="9242510" y="3237846"/>
                  <a:pt x="9233932" y="3253050"/>
                </a:cubicBezTo>
                <a:cubicBezTo>
                  <a:pt x="9229610" y="3250966"/>
                  <a:pt x="9225178" y="3249079"/>
                  <a:pt x="9220658" y="3247368"/>
                </a:cubicBezTo>
                <a:close/>
                <a:moveTo>
                  <a:pt x="9215985" y="3245678"/>
                </a:moveTo>
                <a:cubicBezTo>
                  <a:pt x="9211048" y="3243967"/>
                  <a:pt x="9206002" y="3242475"/>
                  <a:pt x="9200868" y="3241137"/>
                </a:cubicBezTo>
                <a:cubicBezTo>
                  <a:pt x="9210236" y="3225494"/>
                  <a:pt x="9219473" y="3209960"/>
                  <a:pt x="9228578" y="3194559"/>
                </a:cubicBezTo>
                <a:cubicBezTo>
                  <a:pt x="9233317" y="3196094"/>
                  <a:pt x="9237990" y="3197806"/>
                  <a:pt x="9242554" y="3199692"/>
                </a:cubicBezTo>
                <a:cubicBezTo>
                  <a:pt x="9233844" y="3214875"/>
                  <a:pt x="9224958" y="3230211"/>
                  <a:pt x="9215985" y="3245678"/>
                </a:cubicBezTo>
                <a:close/>
                <a:moveTo>
                  <a:pt x="9195800" y="3239886"/>
                </a:moveTo>
                <a:cubicBezTo>
                  <a:pt x="9190557" y="3238658"/>
                  <a:pt x="9185247" y="3237605"/>
                  <a:pt x="9179849" y="3236705"/>
                </a:cubicBezTo>
                <a:cubicBezTo>
                  <a:pt x="9189569" y="3220908"/>
                  <a:pt x="9199223" y="3205090"/>
                  <a:pt x="9208832" y="3189293"/>
                </a:cubicBezTo>
                <a:cubicBezTo>
                  <a:pt x="9213812" y="3190368"/>
                  <a:pt x="9218771" y="3191618"/>
                  <a:pt x="9223664" y="3193045"/>
                </a:cubicBezTo>
                <a:cubicBezTo>
                  <a:pt x="9214515" y="3208534"/>
                  <a:pt x="9205212" y="3224155"/>
                  <a:pt x="9195800" y="3239886"/>
                </a:cubicBezTo>
                <a:close/>
                <a:moveTo>
                  <a:pt x="9210763" y="3186111"/>
                </a:moveTo>
                <a:cubicBezTo>
                  <a:pt x="9220241" y="3170512"/>
                  <a:pt x="9229653" y="3154913"/>
                  <a:pt x="9238978" y="3139336"/>
                </a:cubicBezTo>
                <a:cubicBezTo>
                  <a:pt x="9243607" y="3140630"/>
                  <a:pt x="9248171" y="3142078"/>
                  <a:pt x="9252624" y="3143702"/>
                </a:cubicBezTo>
                <a:cubicBezTo>
                  <a:pt x="9243739" y="3158950"/>
                  <a:pt x="9234678" y="3174374"/>
                  <a:pt x="9225506" y="3189907"/>
                </a:cubicBezTo>
                <a:cubicBezTo>
                  <a:pt x="9220680" y="3188481"/>
                  <a:pt x="9215765" y="3187208"/>
                  <a:pt x="9210763" y="3186111"/>
                </a:cubicBezTo>
                <a:close/>
                <a:moveTo>
                  <a:pt x="9205476" y="3184992"/>
                </a:moveTo>
                <a:cubicBezTo>
                  <a:pt x="9200188" y="3183939"/>
                  <a:pt x="9194835" y="3183062"/>
                  <a:pt x="9189394" y="3182338"/>
                </a:cubicBezTo>
                <a:cubicBezTo>
                  <a:pt x="9199289" y="3166453"/>
                  <a:pt x="9209095" y="3150547"/>
                  <a:pt x="9218881" y="3134684"/>
                </a:cubicBezTo>
                <a:cubicBezTo>
                  <a:pt x="9223905" y="3135606"/>
                  <a:pt x="9228908" y="3136703"/>
                  <a:pt x="9233866" y="3137953"/>
                </a:cubicBezTo>
                <a:cubicBezTo>
                  <a:pt x="9224476" y="3153619"/>
                  <a:pt x="9215020" y="3169306"/>
                  <a:pt x="9205476" y="3184992"/>
                </a:cubicBezTo>
                <a:close/>
                <a:moveTo>
                  <a:pt x="9220855" y="3131437"/>
                </a:moveTo>
                <a:cubicBezTo>
                  <a:pt x="9230334" y="3116036"/>
                  <a:pt x="9239746" y="3100634"/>
                  <a:pt x="9249092" y="3085276"/>
                </a:cubicBezTo>
                <a:cubicBezTo>
                  <a:pt x="9249268" y="3084991"/>
                  <a:pt x="9249421" y="3084705"/>
                  <a:pt x="9249596" y="3084420"/>
                </a:cubicBezTo>
                <a:cubicBezTo>
                  <a:pt x="9254269" y="3085561"/>
                  <a:pt x="9258877" y="3086855"/>
                  <a:pt x="9263441" y="3088303"/>
                </a:cubicBezTo>
                <a:cubicBezTo>
                  <a:pt x="9254292" y="3103771"/>
                  <a:pt x="9245077" y="3119261"/>
                  <a:pt x="9235775" y="3134772"/>
                </a:cubicBezTo>
                <a:cubicBezTo>
                  <a:pt x="9230860" y="3133500"/>
                  <a:pt x="9225858" y="3132403"/>
                  <a:pt x="9220855" y="3131437"/>
                </a:cubicBezTo>
                <a:close/>
                <a:moveTo>
                  <a:pt x="9215370" y="3130450"/>
                </a:moveTo>
                <a:cubicBezTo>
                  <a:pt x="9174123" y="3123495"/>
                  <a:pt x="9131868" y="3126238"/>
                  <a:pt x="9104596" y="3128015"/>
                </a:cubicBezTo>
                <a:cubicBezTo>
                  <a:pt x="9021137" y="3133456"/>
                  <a:pt x="8938730" y="3154364"/>
                  <a:pt x="8859045" y="3174593"/>
                </a:cubicBezTo>
                <a:cubicBezTo>
                  <a:pt x="8813278" y="3186199"/>
                  <a:pt x="8765932" y="3198222"/>
                  <a:pt x="8719287" y="3207020"/>
                </a:cubicBezTo>
                <a:cubicBezTo>
                  <a:pt x="8024934" y="3338221"/>
                  <a:pt x="7254756" y="3529932"/>
                  <a:pt x="6295434" y="3810367"/>
                </a:cubicBezTo>
                <a:lnTo>
                  <a:pt x="6290080" y="3811925"/>
                </a:lnTo>
                <a:cubicBezTo>
                  <a:pt x="6174984" y="3845581"/>
                  <a:pt x="5983558" y="3901550"/>
                  <a:pt x="5844328" y="3906991"/>
                </a:cubicBezTo>
                <a:cubicBezTo>
                  <a:pt x="5854245" y="3902559"/>
                  <a:pt x="5864162" y="3898127"/>
                  <a:pt x="5874078" y="3893673"/>
                </a:cubicBezTo>
                <a:cubicBezTo>
                  <a:pt x="6015525" y="3886236"/>
                  <a:pt x="6210658" y="3826866"/>
                  <a:pt x="6327137" y="3791411"/>
                </a:cubicBezTo>
                <a:cubicBezTo>
                  <a:pt x="7247911" y="3511107"/>
                  <a:pt x="8032130" y="3306167"/>
                  <a:pt x="8724619" y="3164874"/>
                </a:cubicBezTo>
                <a:cubicBezTo>
                  <a:pt x="8771702" y="3155264"/>
                  <a:pt x="8819399" y="3142539"/>
                  <a:pt x="8865539" y="3130253"/>
                </a:cubicBezTo>
                <a:cubicBezTo>
                  <a:pt x="8947682" y="3108335"/>
                  <a:pt x="9032634" y="3085693"/>
                  <a:pt x="9118637" y="3079198"/>
                </a:cubicBezTo>
                <a:cubicBezTo>
                  <a:pt x="9149332" y="3076895"/>
                  <a:pt x="9198630" y="3073187"/>
                  <a:pt x="9244287" y="3083192"/>
                </a:cubicBezTo>
                <a:cubicBezTo>
                  <a:pt x="9234722" y="3098922"/>
                  <a:pt x="9225090" y="3114697"/>
                  <a:pt x="9215370" y="3130450"/>
                </a:cubicBezTo>
                <a:close/>
                <a:moveTo>
                  <a:pt x="9118352" y="3075557"/>
                </a:moveTo>
                <a:cubicBezTo>
                  <a:pt x="9032019" y="3082073"/>
                  <a:pt x="8946914" y="3104758"/>
                  <a:pt x="8864595" y="3126720"/>
                </a:cubicBezTo>
                <a:cubicBezTo>
                  <a:pt x="8818521" y="3139007"/>
                  <a:pt x="8770868" y="3151710"/>
                  <a:pt x="8723895" y="3161298"/>
                </a:cubicBezTo>
                <a:cubicBezTo>
                  <a:pt x="8031297" y="3302612"/>
                  <a:pt x="7246967" y="3507575"/>
                  <a:pt x="6326062" y="3787901"/>
                </a:cubicBezTo>
                <a:cubicBezTo>
                  <a:pt x="6212304" y="3822544"/>
                  <a:pt x="6023357" y="3880048"/>
                  <a:pt x="5883359" y="3889483"/>
                </a:cubicBezTo>
                <a:cubicBezTo>
                  <a:pt x="5892924" y="3885160"/>
                  <a:pt x="5902490" y="3880882"/>
                  <a:pt x="5912056" y="3876538"/>
                </a:cubicBezTo>
                <a:cubicBezTo>
                  <a:pt x="6053481" y="3865371"/>
                  <a:pt x="6244007" y="3805058"/>
                  <a:pt x="6357831" y="3769033"/>
                </a:cubicBezTo>
                <a:cubicBezTo>
                  <a:pt x="7256796" y="3484428"/>
                  <a:pt x="8032525" y="3271853"/>
                  <a:pt x="8729314" y="3119195"/>
                </a:cubicBezTo>
                <a:cubicBezTo>
                  <a:pt x="8776507" y="3108861"/>
                  <a:pt x="8824358" y="3095522"/>
                  <a:pt x="8870629" y="3082621"/>
                </a:cubicBezTo>
                <a:cubicBezTo>
                  <a:pt x="8955558" y="3058926"/>
                  <a:pt x="9043384" y="3034419"/>
                  <a:pt x="9132438" y="3026850"/>
                </a:cubicBezTo>
                <a:cubicBezTo>
                  <a:pt x="9166949" y="3023910"/>
                  <a:pt x="9224366" y="3019039"/>
                  <a:pt x="9274411" y="3033234"/>
                </a:cubicBezTo>
                <a:cubicBezTo>
                  <a:pt x="9265218" y="3048570"/>
                  <a:pt x="9255850" y="3064126"/>
                  <a:pt x="9246284" y="3079879"/>
                </a:cubicBezTo>
                <a:cubicBezTo>
                  <a:pt x="9199771" y="3069435"/>
                  <a:pt x="9149529" y="3073209"/>
                  <a:pt x="9118352" y="3075557"/>
                </a:cubicBezTo>
                <a:close/>
                <a:moveTo>
                  <a:pt x="5868944" y="3890273"/>
                </a:moveTo>
                <a:cubicBezTo>
                  <a:pt x="5860146" y="3890667"/>
                  <a:pt x="5851568" y="3890843"/>
                  <a:pt x="5843253" y="3890799"/>
                </a:cubicBezTo>
                <a:cubicBezTo>
                  <a:pt x="5853104" y="3886674"/>
                  <a:pt x="5862977" y="3882528"/>
                  <a:pt x="5872894" y="3878315"/>
                </a:cubicBezTo>
                <a:cubicBezTo>
                  <a:pt x="5880792" y="3878249"/>
                  <a:pt x="5888888" y="3878008"/>
                  <a:pt x="5897203" y="3877547"/>
                </a:cubicBezTo>
                <a:cubicBezTo>
                  <a:pt x="5887791" y="3881804"/>
                  <a:pt x="5878379" y="3886038"/>
                  <a:pt x="5868944" y="3890273"/>
                </a:cubicBezTo>
                <a:close/>
                <a:moveTo>
                  <a:pt x="5846017" y="3894441"/>
                </a:moveTo>
                <a:cubicBezTo>
                  <a:pt x="5850668" y="3894441"/>
                  <a:pt x="5855386" y="3894353"/>
                  <a:pt x="5860190" y="3894222"/>
                </a:cubicBezTo>
                <a:cubicBezTo>
                  <a:pt x="5850383" y="3898631"/>
                  <a:pt x="5840554" y="3902997"/>
                  <a:pt x="5830725" y="3907364"/>
                </a:cubicBezTo>
                <a:cubicBezTo>
                  <a:pt x="5821642" y="3907517"/>
                  <a:pt x="5812800" y="3907407"/>
                  <a:pt x="5804266" y="3907035"/>
                </a:cubicBezTo>
                <a:cubicBezTo>
                  <a:pt x="5814445" y="3902822"/>
                  <a:pt x="5824670" y="3898566"/>
                  <a:pt x="5834915" y="3894287"/>
                </a:cubicBezTo>
                <a:cubicBezTo>
                  <a:pt x="5838579" y="3894375"/>
                  <a:pt x="5842266" y="3894441"/>
                  <a:pt x="5846017" y="3894441"/>
                </a:cubicBezTo>
                <a:close/>
                <a:moveTo>
                  <a:pt x="5822673" y="3910940"/>
                </a:moveTo>
                <a:cubicBezTo>
                  <a:pt x="5812625" y="3915416"/>
                  <a:pt x="5802576" y="3919891"/>
                  <a:pt x="5792506" y="3924323"/>
                </a:cubicBezTo>
                <a:cubicBezTo>
                  <a:pt x="5783050" y="3924191"/>
                  <a:pt x="5773922" y="3923775"/>
                  <a:pt x="5765103" y="3923073"/>
                </a:cubicBezTo>
                <a:cubicBezTo>
                  <a:pt x="5775590" y="3918816"/>
                  <a:pt x="5786077" y="3914516"/>
                  <a:pt x="5796630" y="3910172"/>
                </a:cubicBezTo>
                <a:cubicBezTo>
                  <a:pt x="5805012" y="3910698"/>
                  <a:pt x="5813700" y="3910940"/>
                  <a:pt x="5822673" y="3910940"/>
                </a:cubicBezTo>
                <a:close/>
                <a:moveTo>
                  <a:pt x="5785090" y="3927592"/>
                </a:moveTo>
                <a:cubicBezTo>
                  <a:pt x="5774800" y="3932134"/>
                  <a:pt x="5764510" y="3936653"/>
                  <a:pt x="5754220" y="3941151"/>
                </a:cubicBezTo>
                <a:cubicBezTo>
                  <a:pt x="5744413" y="3940734"/>
                  <a:pt x="5734957" y="3939988"/>
                  <a:pt x="5725874" y="3938913"/>
                </a:cubicBezTo>
                <a:cubicBezTo>
                  <a:pt x="5736603" y="3934613"/>
                  <a:pt x="5747354" y="3930291"/>
                  <a:pt x="5758104" y="3925925"/>
                </a:cubicBezTo>
                <a:cubicBezTo>
                  <a:pt x="5766770" y="3926759"/>
                  <a:pt x="5775788" y="3927329"/>
                  <a:pt x="5785090" y="3927592"/>
                </a:cubicBezTo>
                <a:close/>
                <a:moveTo>
                  <a:pt x="5715607" y="3937531"/>
                </a:moveTo>
                <a:cubicBezTo>
                  <a:pt x="5706677" y="3936149"/>
                  <a:pt x="5698164" y="3934438"/>
                  <a:pt x="5690134" y="3932309"/>
                </a:cubicBezTo>
                <a:cubicBezTo>
                  <a:pt x="5701280" y="3928338"/>
                  <a:pt x="5712381" y="3924367"/>
                  <a:pt x="5723417" y="3920352"/>
                </a:cubicBezTo>
                <a:cubicBezTo>
                  <a:pt x="5731074" y="3922151"/>
                  <a:pt x="5739148" y="3923577"/>
                  <a:pt x="5747595" y="3924696"/>
                </a:cubicBezTo>
                <a:cubicBezTo>
                  <a:pt x="5736888" y="3929018"/>
                  <a:pt x="5726247" y="3933275"/>
                  <a:pt x="5715607" y="3937531"/>
                </a:cubicBezTo>
                <a:close/>
                <a:moveTo>
                  <a:pt x="5709595" y="3939922"/>
                </a:moveTo>
                <a:cubicBezTo>
                  <a:pt x="5698712" y="3944245"/>
                  <a:pt x="5687852" y="3948545"/>
                  <a:pt x="5677014" y="3952801"/>
                </a:cubicBezTo>
                <a:cubicBezTo>
                  <a:pt x="5667756" y="3951002"/>
                  <a:pt x="5659024" y="3948786"/>
                  <a:pt x="5650818" y="3946109"/>
                </a:cubicBezTo>
                <a:cubicBezTo>
                  <a:pt x="5662161" y="3942160"/>
                  <a:pt x="5673438" y="3938211"/>
                  <a:pt x="5684627" y="3934240"/>
                </a:cubicBezTo>
                <a:cubicBezTo>
                  <a:pt x="5692504" y="3936522"/>
                  <a:pt x="5700841" y="3938409"/>
                  <a:pt x="5709595" y="3939922"/>
                </a:cubicBezTo>
                <a:close/>
                <a:moveTo>
                  <a:pt x="5643270" y="3943433"/>
                </a:moveTo>
                <a:cubicBezTo>
                  <a:pt x="5638378" y="3941590"/>
                  <a:pt x="5633661" y="3939571"/>
                  <a:pt x="5629251" y="3937333"/>
                </a:cubicBezTo>
                <a:cubicBezTo>
                  <a:pt x="5626508" y="3935973"/>
                  <a:pt x="5623964" y="3934547"/>
                  <a:pt x="5621484" y="3933077"/>
                </a:cubicBezTo>
                <a:cubicBezTo>
                  <a:pt x="5632959" y="3929655"/>
                  <a:pt x="5644280" y="3926232"/>
                  <a:pt x="5655513" y="3922787"/>
                </a:cubicBezTo>
                <a:cubicBezTo>
                  <a:pt x="5658168" y="3924148"/>
                  <a:pt x="5660910" y="3925508"/>
                  <a:pt x="5663806" y="3926781"/>
                </a:cubicBezTo>
                <a:cubicBezTo>
                  <a:pt x="5667909" y="3928601"/>
                  <a:pt x="5672231" y="3930247"/>
                  <a:pt x="5676685" y="3931761"/>
                </a:cubicBezTo>
                <a:cubicBezTo>
                  <a:pt x="5665605" y="3935666"/>
                  <a:pt x="5654482" y="3939571"/>
                  <a:pt x="5643270" y="3943433"/>
                </a:cubicBezTo>
                <a:close/>
                <a:moveTo>
                  <a:pt x="5627781" y="3940273"/>
                </a:moveTo>
                <a:cubicBezTo>
                  <a:pt x="5631203" y="3941985"/>
                  <a:pt x="5634802" y="3943586"/>
                  <a:pt x="5638488" y="3945078"/>
                </a:cubicBezTo>
                <a:cubicBezTo>
                  <a:pt x="5627255" y="3948962"/>
                  <a:pt x="5615933" y="3952823"/>
                  <a:pt x="5604547" y="3956663"/>
                </a:cubicBezTo>
                <a:cubicBezTo>
                  <a:pt x="5600641" y="3954907"/>
                  <a:pt x="5596890" y="3953021"/>
                  <a:pt x="5593313" y="3950980"/>
                </a:cubicBezTo>
                <a:cubicBezTo>
                  <a:pt x="5589583" y="3948874"/>
                  <a:pt x="5586161" y="3946680"/>
                  <a:pt x="5582936" y="3944398"/>
                </a:cubicBezTo>
                <a:cubicBezTo>
                  <a:pt x="5594476" y="3941063"/>
                  <a:pt x="5605929" y="3937707"/>
                  <a:pt x="5617228" y="3934350"/>
                </a:cubicBezTo>
                <a:cubicBezTo>
                  <a:pt x="5620541" y="3936390"/>
                  <a:pt x="5624029" y="3938365"/>
                  <a:pt x="5627781" y="3940273"/>
                </a:cubicBezTo>
                <a:close/>
                <a:moveTo>
                  <a:pt x="5559043" y="3920922"/>
                </a:moveTo>
                <a:cubicBezTo>
                  <a:pt x="5554962" y="3915108"/>
                  <a:pt x="5551759" y="3909031"/>
                  <a:pt x="5549302" y="3902800"/>
                </a:cubicBezTo>
                <a:cubicBezTo>
                  <a:pt x="5550860" y="3902493"/>
                  <a:pt x="5552461" y="3902186"/>
                  <a:pt x="5554041" y="3901900"/>
                </a:cubicBezTo>
                <a:cubicBezTo>
                  <a:pt x="5563168" y="3900189"/>
                  <a:pt x="5572141" y="3898478"/>
                  <a:pt x="5580939" y="3896789"/>
                </a:cubicBezTo>
                <a:cubicBezTo>
                  <a:pt x="5583857" y="3902383"/>
                  <a:pt x="5587499" y="3907824"/>
                  <a:pt x="5591931" y="3913024"/>
                </a:cubicBezTo>
                <a:cubicBezTo>
                  <a:pt x="5581137" y="3915657"/>
                  <a:pt x="5570189" y="3918290"/>
                  <a:pt x="5559043" y="3920922"/>
                </a:cubicBezTo>
                <a:close/>
                <a:moveTo>
                  <a:pt x="5555621" y="3921756"/>
                </a:moveTo>
                <a:cubicBezTo>
                  <a:pt x="5544870" y="3924301"/>
                  <a:pt x="5533966" y="3926912"/>
                  <a:pt x="5522974" y="3929611"/>
                </a:cubicBezTo>
                <a:cubicBezTo>
                  <a:pt x="5519332" y="3923138"/>
                  <a:pt x="5516655" y="3916425"/>
                  <a:pt x="5514747" y="3909557"/>
                </a:cubicBezTo>
                <a:cubicBezTo>
                  <a:pt x="5525321" y="3907429"/>
                  <a:pt x="5535743" y="3905389"/>
                  <a:pt x="5546011" y="3903436"/>
                </a:cubicBezTo>
                <a:cubicBezTo>
                  <a:pt x="5548424" y="3909711"/>
                  <a:pt x="5551584" y="3915854"/>
                  <a:pt x="5555621" y="3921756"/>
                </a:cubicBezTo>
                <a:close/>
                <a:moveTo>
                  <a:pt x="5519749" y="3930400"/>
                </a:moveTo>
                <a:cubicBezTo>
                  <a:pt x="5509064" y="3933011"/>
                  <a:pt x="5498270" y="3935688"/>
                  <a:pt x="5487388" y="3938430"/>
                </a:cubicBezTo>
                <a:cubicBezTo>
                  <a:pt x="5484228" y="3931366"/>
                  <a:pt x="5482034" y="3924060"/>
                  <a:pt x="5480652" y="3916578"/>
                </a:cubicBezTo>
                <a:cubicBezTo>
                  <a:pt x="5491074" y="3914384"/>
                  <a:pt x="5501407" y="3912234"/>
                  <a:pt x="5511587" y="3910172"/>
                </a:cubicBezTo>
                <a:cubicBezTo>
                  <a:pt x="5513496" y="3917105"/>
                  <a:pt x="5516173" y="3923862"/>
                  <a:pt x="5519749" y="3930400"/>
                </a:cubicBezTo>
                <a:close/>
                <a:moveTo>
                  <a:pt x="5479906" y="3911927"/>
                </a:moveTo>
                <a:cubicBezTo>
                  <a:pt x="5478831" y="3904314"/>
                  <a:pt x="5478546" y="3896547"/>
                  <a:pt x="5478853" y="3888715"/>
                </a:cubicBezTo>
                <a:cubicBezTo>
                  <a:pt x="5488616" y="3887069"/>
                  <a:pt x="5498248" y="3885489"/>
                  <a:pt x="5507748" y="3883998"/>
                </a:cubicBezTo>
                <a:cubicBezTo>
                  <a:pt x="5508011" y="3891282"/>
                  <a:pt x="5508866" y="3898522"/>
                  <a:pt x="5510447" y="3905608"/>
                </a:cubicBezTo>
                <a:cubicBezTo>
                  <a:pt x="5500376" y="3907649"/>
                  <a:pt x="5490196" y="3909755"/>
                  <a:pt x="5479906" y="3911927"/>
                </a:cubicBezTo>
                <a:close/>
                <a:moveTo>
                  <a:pt x="5479116" y="3883998"/>
                </a:moveTo>
                <a:cubicBezTo>
                  <a:pt x="5479665" y="3876121"/>
                  <a:pt x="5480784" y="3868223"/>
                  <a:pt x="5482276" y="3860368"/>
                </a:cubicBezTo>
                <a:cubicBezTo>
                  <a:pt x="5491337" y="3859271"/>
                  <a:pt x="5500266" y="3858240"/>
                  <a:pt x="5509086" y="3857297"/>
                </a:cubicBezTo>
                <a:cubicBezTo>
                  <a:pt x="5508165" y="3864625"/>
                  <a:pt x="5507638" y="3871996"/>
                  <a:pt x="5507660" y="3879346"/>
                </a:cubicBezTo>
                <a:cubicBezTo>
                  <a:pt x="5498270" y="3880816"/>
                  <a:pt x="5488748" y="3882374"/>
                  <a:pt x="5479116" y="3883998"/>
                </a:cubicBezTo>
                <a:close/>
                <a:moveTo>
                  <a:pt x="5476198" y="3884480"/>
                </a:moveTo>
                <a:cubicBezTo>
                  <a:pt x="5466742" y="3886104"/>
                  <a:pt x="5457198" y="3887771"/>
                  <a:pt x="5447523" y="3889505"/>
                </a:cubicBezTo>
                <a:cubicBezTo>
                  <a:pt x="5448598" y="3881102"/>
                  <a:pt x="5450265" y="3872655"/>
                  <a:pt x="5452328" y="3864296"/>
                </a:cubicBezTo>
                <a:cubicBezTo>
                  <a:pt x="5461411" y="3863045"/>
                  <a:pt x="5470406" y="3861860"/>
                  <a:pt x="5479248" y="3860741"/>
                </a:cubicBezTo>
                <a:cubicBezTo>
                  <a:pt x="5477800" y="3868640"/>
                  <a:pt x="5476725" y="3876582"/>
                  <a:pt x="5476198" y="3884480"/>
                </a:cubicBezTo>
                <a:close/>
                <a:moveTo>
                  <a:pt x="5453534" y="3859579"/>
                </a:moveTo>
                <a:cubicBezTo>
                  <a:pt x="5455728" y="3851197"/>
                  <a:pt x="5458273" y="3842926"/>
                  <a:pt x="5461016" y="3834808"/>
                </a:cubicBezTo>
                <a:cubicBezTo>
                  <a:pt x="5469419" y="3834063"/>
                  <a:pt x="5477712" y="3833382"/>
                  <a:pt x="5485895" y="3832768"/>
                </a:cubicBezTo>
                <a:cubicBezTo>
                  <a:pt x="5483767" y="3840359"/>
                  <a:pt x="5481793" y="3848170"/>
                  <a:pt x="5480169" y="3856090"/>
                </a:cubicBezTo>
                <a:cubicBezTo>
                  <a:pt x="5471393" y="3857165"/>
                  <a:pt x="5462508" y="3858350"/>
                  <a:pt x="5453534" y="3859579"/>
                </a:cubicBezTo>
                <a:close/>
                <a:moveTo>
                  <a:pt x="5450529" y="3859973"/>
                </a:moveTo>
                <a:cubicBezTo>
                  <a:pt x="5441687" y="3861202"/>
                  <a:pt x="5432779" y="3862497"/>
                  <a:pt x="5423740" y="3863835"/>
                </a:cubicBezTo>
                <a:cubicBezTo>
                  <a:pt x="5426483" y="3854993"/>
                  <a:pt x="5429554" y="3846217"/>
                  <a:pt x="5432823" y="3837617"/>
                </a:cubicBezTo>
                <a:cubicBezTo>
                  <a:pt x="5441270" y="3836717"/>
                  <a:pt x="5449651" y="3835861"/>
                  <a:pt x="5457900" y="3835094"/>
                </a:cubicBezTo>
                <a:cubicBezTo>
                  <a:pt x="5455224" y="3843211"/>
                  <a:pt x="5452679" y="3851527"/>
                  <a:pt x="5450529" y="3859973"/>
                </a:cubicBezTo>
                <a:close/>
                <a:moveTo>
                  <a:pt x="5420822" y="3864296"/>
                </a:moveTo>
                <a:cubicBezTo>
                  <a:pt x="5411958" y="3865634"/>
                  <a:pt x="5403028" y="3867016"/>
                  <a:pt x="5393989" y="3868464"/>
                </a:cubicBezTo>
                <a:cubicBezTo>
                  <a:pt x="5397215" y="3859096"/>
                  <a:pt x="5400769" y="3849859"/>
                  <a:pt x="5404499" y="3840842"/>
                </a:cubicBezTo>
                <a:cubicBezTo>
                  <a:pt x="5413011" y="3839811"/>
                  <a:pt x="5421436" y="3838845"/>
                  <a:pt x="5429774" y="3837946"/>
                </a:cubicBezTo>
                <a:cubicBezTo>
                  <a:pt x="5426548" y="3846546"/>
                  <a:pt x="5423499" y="3855344"/>
                  <a:pt x="5420822" y="3864296"/>
                </a:cubicBezTo>
                <a:close/>
                <a:moveTo>
                  <a:pt x="5406473" y="3836147"/>
                </a:moveTo>
                <a:cubicBezTo>
                  <a:pt x="5410357" y="3826976"/>
                  <a:pt x="5414372" y="3818068"/>
                  <a:pt x="5418277" y="3809556"/>
                </a:cubicBezTo>
                <a:cubicBezTo>
                  <a:pt x="5426219" y="3808941"/>
                  <a:pt x="5434030" y="3808437"/>
                  <a:pt x="5441797" y="3807954"/>
                </a:cubicBezTo>
                <a:cubicBezTo>
                  <a:pt x="5438374" y="3816050"/>
                  <a:pt x="5434885" y="3824540"/>
                  <a:pt x="5431528" y="3833316"/>
                </a:cubicBezTo>
                <a:cubicBezTo>
                  <a:pt x="5423236" y="3834194"/>
                  <a:pt x="5414920" y="3835138"/>
                  <a:pt x="5406473" y="3836147"/>
                </a:cubicBezTo>
                <a:close/>
                <a:moveTo>
                  <a:pt x="5397719" y="3793276"/>
                </a:moveTo>
                <a:cubicBezTo>
                  <a:pt x="5395393" y="3797906"/>
                  <a:pt x="5393002" y="3802666"/>
                  <a:pt x="5390567" y="3807559"/>
                </a:cubicBezTo>
                <a:cubicBezTo>
                  <a:pt x="5382625" y="3808305"/>
                  <a:pt x="5374638" y="3809073"/>
                  <a:pt x="5366543" y="3809907"/>
                </a:cubicBezTo>
                <a:cubicBezTo>
                  <a:pt x="5369658" y="3804005"/>
                  <a:pt x="5372730" y="3798234"/>
                  <a:pt x="5375691" y="3792684"/>
                </a:cubicBezTo>
                <a:cubicBezTo>
                  <a:pt x="5377666" y="3788976"/>
                  <a:pt x="5379575" y="3785422"/>
                  <a:pt x="5381440" y="3781911"/>
                </a:cubicBezTo>
                <a:cubicBezTo>
                  <a:pt x="5389031" y="3781451"/>
                  <a:pt x="5396556" y="3781034"/>
                  <a:pt x="5403994" y="3780705"/>
                </a:cubicBezTo>
                <a:cubicBezTo>
                  <a:pt x="5401975" y="3784764"/>
                  <a:pt x="5399891" y="3788954"/>
                  <a:pt x="5397719" y="3793276"/>
                </a:cubicBezTo>
                <a:close/>
                <a:moveTo>
                  <a:pt x="5406978" y="3780573"/>
                </a:moveTo>
                <a:cubicBezTo>
                  <a:pt x="5414438" y="3780244"/>
                  <a:pt x="5421831" y="3779959"/>
                  <a:pt x="5429137" y="3779761"/>
                </a:cubicBezTo>
                <a:cubicBezTo>
                  <a:pt x="5426899" y="3784632"/>
                  <a:pt x="5424530" y="3789722"/>
                  <a:pt x="5422073" y="3795009"/>
                </a:cubicBezTo>
                <a:cubicBezTo>
                  <a:pt x="5420515" y="3798344"/>
                  <a:pt x="5418913" y="3801789"/>
                  <a:pt x="5417289" y="3805299"/>
                </a:cubicBezTo>
                <a:cubicBezTo>
                  <a:pt x="5409479" y="3805891"/>
                  <a:pt x="5401581" y="3806572"/>
                  <a:pt x="5393595" y="3807296"/>
                </a:cubicBezTo>
                <a:cubicBezTo>
                  <a:pt x="5395789" y="3802908"/>
                  <a:pt x="5397939" y="3798608"/>
                  <a:pt x="5400023" y="3794439"/>
                </a:cubicBezTo>
                <a:cubicBezTo>
                  <a:pt x="5402436" y="3789656"/>
                  <a:pt x="5404762" y="3785027"/>
                  <a:pt x="5406978" y="3780573"/>
                </a:cubicBezTo>
                <a:close/>
                <a:moveTo>
                  <a:pt x="5388329" y="3812123"/>
                </a:moveTo>
                <a:cubicBezTo>
                  <a:pt x="5383897" y="3821118"/>
                  <a:pt x="5379399" y="3830508"/>
                  <a:pt x="5375033" y="3840162"/>
                </a:cubicBezTo>
                <a:cubicBezTo>
                  <a:pt x="5366543" y="3841281"/>
                  <a:pt x="5358008" y="3842465"/>
                  <a:pt x="5349385" y="3843716"/>
                </a:cubicBezTo>
                <a:cubicBezTo>
                  <a:pt x="5354234" y="3833667"/>
                  <a:pt x="5359215" y="3823882"/>
                  <a:pt x="5364129" y="3814492"/>
                </a:cubicBezTo>
                <a:cubicBezTo>
                  <a:pt x="5372269" y="3813636"/>
                  <a:pt x="5380321" y="3812868"/>
                  <a:pt x="5388329" y="3812123"/>
                </a:cubicBezTo>
                <a:close/>
                <a:moveTo>
                  <a:pt x="5391357" y="3811837"/>
                </a:moveTo>
                <a:cubicBezTo>
                  <a:pt x="5399387" y="3811092"/>
                  <a:pt x="5407351" y="3810411"/>
                  <a:pt x="5415205" y="3809797"/>
                </a:cubicBezTo>
                <a:cubicBezTo>
                  <a:pt x="5411278" y="3818353"/>
                  <a:pt x="5407263" y="3827305"/>
                  <a:pt x="5403380" y="3836542"/>
                </a:cubicBezTo>
                <a:cubicBezTo>
                  <a:pt x="5395021" y="3837551"/>
                  <a:pt x="5386574" y="3838626"/>
                  <a:pt x="5378039" y="3839745"/>
                </a:cubicBezTo>
                <a:cubicBezTo>
                  <a:pt x="5382427" y="3830135"/>
                  <a:pt x="5386925" y="3820789"/>
                  <a:pt x="5391357" y="3811837"/>
                </a:cubicBezTo>
                <a:close/>
                <a:moveTo>
                  <a:pt x="5434052" y="3775395"/>
                </a:moveTo>
                <a:cubicBezTo>
                  <a:pt x="5438023" y="3766509"/>
                  <a:pt x="5441401" y="3758457"/>
                  <a:pt x="5443793" y="3751371"/>
                </a:cubicBezTo>
                <a:cubicBezTo>
                  <a:pt x="5450507" y="3751569"/>
                  <a:pt x="5457111" y="3751854"/>
                  <a:pt x="5463627" y="3752183"/>
                </a:cubicBezTo>
                <a:cubicBezTo>
                  <a:pt x="5461871" y="3758809"/>
                  <a:pt x="5459063" y="3766509"/>
                  <a:pt x="5455597" y="3775088"/>
                </a:cubicBezTo>
                <a:cubicBezTo>
                  <a:pt x="5448510" y="3775132"/>
                  <a:pt x="5441336" y="3775220"/>
                  <a:pt x="5434052" y="3775395"/>
                </a:cubicBezTo>
                <a:close/>
                <a:moveTo>
                  <a:pt x="5431068" y="3775461"/>
                </a:moveTo>
                <a:cubicBezTo>
                  <a:pt x="5423849" y="3775659"/>
                  <a:pt x="5416500" y="3775922"/>
                  <a:pt x="5409084" y="3776251"/>
                </a:cubicBezTo>
                <a:cubicBezTo>
                  <a:pt x="5413648" y="3766970"/>
                  <a:pt x="5417597" y="3758501"/>
                  <a:pt x="5420646" y="3750954"/>
                </a:cubicBezTo>
                <a:cubicBezTo>
                  <a:pt x="5427514" y="3751020"/>
                  <a:pt x="5434271" y="3751130"/>
                  <a:pt x="5440963" y="3751305"/>
                </a:cubicBezTo>
                <a:cubicBezTo>
                  <a:pt x="5438528" y="3758414"/>
                  <a:pt x="5435105" y="3766509"/>
                  <a:pt x="5431068" y="3775461"/>
                </a:cubicBezTo>
                <a:close/>
                <a:moveTo>
                  <a:pt x="5406144" y="3776382"/>
                </a:moveTo>
                <a:cubicBezTo>
                  <a:pt x="5398750" y="3776712"/>
                  <a:pt x="5391291" y="3777085"/>
                  <a:pt x="5383744" y="3777545"/>
                </a:cubicBezTo>
                <a:cubicBezTo>
                  <a:pt x="5388833" y="3767892"/>
                  <a:pt x="5393375" y="3759006"/>
                  <a:pt x="5397061" y="3751042"/>
                </a:cubicBezTo>
                <a:cubicBezTo>
                  <a:pt x="5404060" y="3750954"/>
                  <a:pt x="5410993" y="3750910"/>
                  <a:pt x="5417838" y="3750954"/>
                </a:cubicBezTo>
                <a:cubicBezTo>
                  <a:pt x="5414745" y="3758523"/>
                  <a:pt x="5410729" y="3767036"/>
                  <a:pt x="5406144" y="3776382"/>
                </a:cubicBezTo>
                <a:close/>
                <a:moveTo>
                  <a:pt x="5380826" y="3777699"/>
                </a:moveTo>
                <a:cubicBezTo>
                  <a:pt x="5373278" y="3778182"/>
                  <a:pt x="5365687" y="3778686"/>
                  <a:pt x="5358008" y="3779257"/>
                </a:cubicBezTo>
                <a:cubicBezTo>
                  <a:pt x="5363603" y="3769230"/>
                  <a:pt x="5368693" y="3759971"/>
                  <a:pt x="5372971" y="3751569"/>
                </a:cubicBezTo>
                <a:cubicBezTo>
                  <a:pt x="5380145" y="3751349"/>
                  <a:pt x="5387254" y="3751174"/>
                  <a:pt x="5394274" y="3751064"/>
                </a:cubicBezTo>
                <a:cubicBezTo>
                  <a:pt x="5390545" y="3759094"/>
                  <a:pt x="5385960" y="3768002"/>
                  <a:pt x="5380826" y="3777699"/>
                </a:cubicBezTo>
                <a:close/>
                <a:moveTo>
                  <a:pt x="5345744" y="3752644"/>
                </a:moveTo>
                <a:cubicBezTo>
                  <a:pt x="5340829" y="3761507"/>
                  <a:pt x="5335190" y="3771205"/>
                  <a:pt x="5329047" y="3781648"/>
                </a:cubicBezTo>
                <a:cubicBezTo>
                  <a:pt x="5321193" y="3782350"/>
                  <a:pt x="5313316" y="3783074"/>
                  <a:pt x="5305352" y="3783886"/>
                </a:cubicBezTo>
                <a:cubicBezTo>
                  <a:pt x="5311956" y="3773113"/>
                  <a:pt x="5318055" y="3763087"/>
                  <a:pt x="5323452" y="3753872"/>
                </a:cubicBezTo>
                <a:cubicBezTo>
                  <a:pt x="5330934" y="3753411"/>
                  <a:pt x="5338372" y="3752994"/>
                  <a:pt x="5345744" y="3752644"/>
                </a:cubicBezTo>
                <a:close/>
                <a:moveTo>
                  <a:pt x="5325954" y="3749594"/>
                </a:moveTo>
                <a:cubicBezTo>
                  <a:pt x="5329991" y="3742573"/>
                  <a:pt x="5333589" y="3736035"/>
                  <a:pt x="5336595" y="3730045"/>
                </a:cubicBezTo>
                <a:cubicBezTo>
                  <a:pt x="5338065" y="3727106"/>
                  <a:pt x="5339535" y="3724165"/>
                  <a:pt x="5341048" y="3721204"/>
                </a:cubicBezTo>
                <a:cubicBezTo>
                  <a:pt x="5347960" y="3721094"/>
                  <a:pt x="5354827" y="3721006"/>
                  <a:pt x="5361606" y="3720984"/>
                </a:cubicBezTo>
                <a:cubicBezTo>
                  <a:pt x="5359807" y="3724780"/>
                  <a:pt x="5358008" y="3728553"/>
                  <a:pt x="5356275" y="3732283"/>
                </a:cubicBezTo>
                <a:cubicBezTo>
                  <a:pt x="5353949" y="3737242"/>
                  <a:pt x="5351163" y="3742661"/>
                  <a:pt x="5348047" y="3748409"/>
                </a:cubicBezTo>
                <a:cubicBezTo>
                  <a:pt x="5340741" y="3748760"/>
                  <a:pt x="5333369" y="3749155"/>
                  <a:pt x="5325954" y="3749594"/>
                </a:cubicBezTo>
                <a:close/>
                <a:moveTo>
                  <a:pt x="5348442" y="3752512"/>
                </a:moveTo>
                <a:cubicBezTo>
                  <a:pt x="5355770" y="3752183"/>
                  <a:pt x="5363032" y="3751897"/>
                  <a:pt x="5370228" y="3751656"/>
                </a:cubicBezTo>
                <a:cubicBezTo>
                  <a:pt x="5365884" y="3760103"/>
                  <a:pt x="5360772" y="3769406"/>
                  <a:pt x="5355134" y="3779476"/>
                </a:cubicBezTo>
                <a:cubicBezTo>
                  <a:pt x="5347433" y="3780068"/>
                  <a:pt x="5339666" y="3780705"/>
                  <a:pt x="5331878" y="3781385"/>
                </a:cubicBezTo>
                <a:cubicBezTo>
                  <a:pt x="5337977" y="3770985"/>
                  <a:pt x="5343594" y="3761354"/>
                  <a:pt x="5348442" y="3752512"/>
                </a:cubicBezTo>
                <a:close/>
                <a:moveTo>
                  <a:pt x="5375077" y="3747378"/>
                </a:moveTo>
                <a:cubicBezTo>
                  <a:pt x="5376964" y="3743538"/>
                  <a:pt x="5378675" y="3739896"/>
                  <a:pt x="5380145" y="3736452"/>
                </a:cubicBezTo>
                <a:cubicBezTo>
                  <a:pt x="5382295" y="3731428"/>
                  <a:pt x="5384555" y="3726316"/>
                  <a:pt x="5386837" y="3721138"/>
                </a:cubicBezTo>
                <a:cubicBezTo>
                  <a:pt x="5393419" y="3721247"/>
                  <a:pt x="5399957" y="3721423"/>
                  <a:pt x="5406385" y="3721643"/>
                </a:cubicBezTo>
                <a:cubicBezTo>
                  <a:pt x="5404038" y="3727456"/>
                  <a:pt x="5401756" y="3733161"/>
                  <a:pt x="5399584" y="3738755"/>
                </a:cubicBezTo>
                <a:cubicBezTo>
                  <a:pt x="5398597" y="3741344"/>
                  <a:pt x="5397412" y="3744087"/>
                  <a:pt x="5396162" y="3746917"/>
                </a:cubicBezTo>
                <a:cubicBezTo>
                  <a:pt x="5389207" y="3747027"/>
                  <a:pt x="5382164" y="3747159"/>
                  <a:pt x="5375077" y="3747378"/>
                </a:cubicBezTo>
                <a:close/>
                <a:moveTo>
                  <a:pt x="5377929" y="3735508"/>
                </a:moveTo>
                <a:cubicBezTo>
                  <a:pt x="5376328" y="3739238"/>
                  <a:pt x="5374463" y="3743231"/>
                  <a:pt x="5372357" y="3747466"/>
                </a:cubicBezTo>
                <a:cubicBezTo>
                  <a:pt x="5365204" y="3747685"/>
                  <a:pt x="5358008" y="3747970"/>
                  <a:pt x="5350724" y="3748299"/>
                </a:cubicBezTo>
                <a:cubicBezTo>
                  <a:pt x="5353598" y="3742968"/>
                  <a:pt x="5356187" y="3737900"/>
                  <a:pt x="5358359" y="3733249"/>
                </a:cubicBezTo>
                <a:cubicBezTo>
                  <a:pt x="5360246" y="3729212"/>
                  <a:pt x="5362199" y="3725109"/>
                  <a:pt x="5364173" y="3720984"/>
                </a:cubicBezTo>
                <a:cubicBezTo>
                  <a:pt x="5370909" y="3720962"/>
                  <a:pt x="5377600" y="3721006"/>
                  <a:pt x="5384226" y="3721116"/>
                </a:cubicBezTo>
                <a:cubicBezTo>
                  <a:pt x="5382076" y="3725965"/>
                  <a:pt x="5379970" y="3730791"/>
                  <a:pt x="5377929" y="3735508"/>
                </a:cubicBezTo>
                <a:close/>
                <a:moveTo>
                  <a:pt x="5366082" y="3716947"/>
                </a:moveTo>
                <a:cubicBezTo>
                  <a:pt x="5369702" y="3709400"/>
                  <a:pt x="5373432" y="3701721"/>
                  <a:pt x="5377293" y="3693757"/>
                </a:cubicBezTo>
                <a:cubicBezTo>
                  <a:pt x="5377732" y="3692835"/>
                  <a:pt x="5378193" y="3691892"/>
                  <a:pt x="5378632" y="3690971"/>
                </a:cubicBezTo>
                <a:cubicBezTo>
                  <a:pt x="5384928" y="3691256"/>
                  <a:pt x="5391137" y="3691607"/>
                  <a:pt x="5397280" y="3692024"/>
                </a:cubicBezTo>
                <a:cubicBezTo>
                  <a:pt x="5396995" y="3692660"/>
                  <a:pt x="5396688" y="3693296"/>
                  <a:pt x="5396403" y="3693954"/>
                </a:cubicBezTo>
                <a:cubicBezTo>
                  <a:pt x="5392827" y="3701897"/>
                  <a:pt x="5389338" y="3709576"/>
                  <a:pt x="5386003" y="3717101"/>
                </a:cubicBezTo>
                <a:cubicBezTo>
                  <a:pt x="5379421" y="3716991"/>
                  <a:pt x="5372796" y="3716947"/>
                  <a:pt x="5366082" y="3716947"/>
                </a:cubicBezTo>
                <a:close/>
                <a:moveTo>
                  <a:pt x="5375209" y="3692748"/>
                </a:moveTo>
                <a:cubicBezTo>
                  <a:pt x="5371172" y="3701063"/>
                  <a:pt x="5367289" y="3709093"/>
                  <a:pt x="5363537" y="3716947"/>
                </a:cubicBezTo>
                <a:cubicBezTo>
                  <a:pt x="5356779" y="3716969"/>
                  <a:pt x="5349978" y="3717035"/>
                  <a:pt x="5343111" y="3717145"/>
                </a:cubicBezTo>
                <a:cubicBezTo>
                  <a:pt x="5347213" y="3709093"/>
                  <a:pt x="5351426" y="3700909"/>
                  <a:pt x="5355836" y="3692375"/>
                </a:cubicBezTo>
                <a:cubicBezTo>
                  <a:pt x="5356209" y="3691629"/>
                  <a:pt x="5356582" y="3690883"/>
                  <a:pt x="5356977" y="3690159"/>
                </a:cubicBezTo>
                <a:cubicBezTo>
                  <a:pt x="5363427" y="3690334"/>
                  <a:pt x="5369812" y="3690554"/>
                  <a:pt x="5376130" y="3690839"/>
                </a:cubicBezTo>
                <a:cubicBezTo>
                  <a:pt x="5375823" y="3691475"/>
                  <a:pt x="5375516" y="3692111"/>
                  <a:pt x="5375209" y="3692748"/>
                </a:cubicBezTo>
                <a:close/>
                <a:moveTo>
                  <a:pt x="5334818" y="3689742"/>
                </a:moveTo>
                <a:cubicBezTo>
                  <a:pt x="5341444" y="3689808"/>
                  <a:pt x="5348004" y="3689917"/>
                  <a:pt x="5354520" y="3690093"/>
                </a:cubicBezTo>
                <a:cubicBezTo>
                  <a:pt x="5354300" y="3690510"/>
                  <a:pt x="5354081" y="3690927"/>
                  <a:pt x="5353861" y="3691365"/>
                </a:cubicBezTo>
                <a:cubicBezTo>
                  <a:pt x="5349276" y="3700273"/>
                  <a:pt x="5344866" y="3708807"/>
                  <a:pt x="5340610" y="3717189"/>
                </a:cubicBezTo>
                <a:cubicBezTo>
                  <a:pt x="5333677" y="3717320"/>
                  <a:pt x="5326700" y="3717496"/>
                  <a:pt x="5319679" y="3717737"/>
                </a:cubicBezTo>
                <a:cubicBezTo>
                  <a:pt x="5324264" y="3709181"/>
                  <a:pt x="5329003" y="3700470"/>
                  <a:pt x="5333940" y="3691365"/>
                </a:cubicBezTo>
                <a:cubicBezTo>
                  <a:pt x="5334225" y="3690839"/>
                  <a:pt x="5334510" y="3690290"/>
                  <a:pt x="5334818" y="3689742"/>
                </a:cubicBezTo>
                <a:close/>
                <a:moveTo>
                  <a:pt x="5358973" y="3686275"/>
                </a:moveTo>
                <a:cubicBezTo>
                  <a:pt x="5363296" y="3677872"/>
                  <a:pt x="5367684" y="3669338"/>
                  <a:pt x="5372072" y="3660649"/>
                </a:cubicBezTo>
                <a:cubicBezTo>
                  <a:pt x="5378105" y="3661110"/>
                  <a:pt x="5384051" y="3661637"/>
                  <a:pt x="5389930" y="3662229"/>
                </a:cubicBezTo>
                <a:cubicBezTo>
                  <a:pt x="5385938" y="3670610"/>
                  <a:pt x="5381944" y="3678860"/>
                  <a:pt x="5377995" y="3686999"/>
                </a:cubicBezTo>
                <a:cubicBezTo>
                  <a:pt x="5371720" y="3686692"/>
                  <a:pt x="5365380" y="3686473"/>
                  <a:pt x="5358973" y="3686275"/>
                </a:cubicBezTo>
                <a:close/>
                <a:moveTo>
                  <a:pt x="5356516" y="3686210"/>
                </a:moveTo>
                <a:cubicBezTo>
                  <a:pt x="5350044" y="3686034"/>
                  <a:pt x="5343528" y="3685924"/>
                  <a:pt x="5336924" y="3685836"/>
                </a:cubicBezTo>
                <a:cubicBezTo>
                  <a:pt x="5341663" y="3677126"/>
                  <a:pt x="5346446" y="3668263"/>
                  <a:pt x="5351273" y="3659245"/>
                </a:cubicBezTo>
                <a:cubicBezTo>
                  <a:pt x="5357481" y="3659596"/>
                  <a:pt x="5363624" y="3660013"/>
                  <a:pt x="5369702" y="3660474"/>
                </a:cubicBezTo>
                <a:cubicBezTo>
                  <a:pt x="5365270" y="3669184"/>
                  <a:pt x="5360860" y="3677763"/>
                  <a:pt x="5356516" y="3686210"/>
                </a:cubicBezTo>
                <a:close/>
                <a:moveTo>
                  <a:pt x="5334532" y="3685814"/>
                </a:moveTo>
                <a:cubicBezTo>
                  <a:pt x="5327884" y="3685749"/>
                  <a:pt x="5321193" y="3685749"/>
                  <a:pt x="5314435" y="3685771"/>
                </a:cubicBezTo>
                <a:cubicBezTo>
                  <a:pt x="5319570" y="3676731"/>
                  <a:pt x="5324769" y="3667561"/>
                  <a:pt x="5329991" y="3658214"/>
                </a:cubicBezTo>
                <a:cubicBezTo>
                  <a:pt x="5336375" y="3658477"/>
                  <a:pt x="5342694" y="3658763"/>
                  <a:pt x="5348947" y="3659114"/>
                </a:cubicBezTo>
                <a:cubicBezTo>
                  <a:pt x="5344120" y="3668153"/>
                  <a:pt x="5339293" y="3677060"/>
                  <a:pt x="5334532" y="3685814"/>
                </a:cubicBezTo>
                <a:close/>
                <a:moveTo>
                  <a:pt x="5353269" y="3655516"/>
                </a:moveTo>
                <a:cubicBezTo>
                  <a:pt x="5357701" y="3647222"/>
                  <a:pt x="5362133" y="3638819"/>
                  <a:pt x="5366521" y="3630307"/>
                </a:cubicBezTo>
                <a:cubicBezTo>
                  <a:pt x="5372335" y="3630943"/>
                  <a:pt x="5378061" y="3631645"/>
                  <a:pt x="5383722" y="3632369"/>
                </a:cubicBezTo>
                <a:cubicBezTo>
                  <a:pt x="5379707" y="3640596"/>
                  <a:pt x="5375626" y="3648736"/>
                  <a:pt x="5371567" y="3656766"/>
                </a:cubicBezTo>
                <a:cubicBezTo>
                  <a:pt x="5365533" y="3656305"/>
                  <a:pt x="5359434" y="3655888"/>
                  <a:pt x="5353269" y="3655516"/>
                </a:cubicBezTo>
                <a:close/>
                <a:moveTo>
                  <a:pt x="5350943" y="3655384"/>
                </a:moveTo>
                <a:cubicBezTo>
                  <a:pt x="5344735" y="3655033"/>
                  <a:pt x="5338438" y="3654726"/>
                  <a:pt x="5332097" y="3654485"/>
                </a:cubicBezTo>
                <a:cubicBezTo>
                  <a:pt x="5336924" y="3645884"/>
                  <a:pt x="5341728" y="3637174"/>
                  <a:pt x="5346533" y="3628332"/>
                </a:cubicBezTo>
                <a:cubicBezTo>
                  <a:pt x="5352523" y="3628859"/>
                  <a:pt x="5358425" y="3629429"/>
                  <a:pt x="5364283" y="3630065"/>
                </a:cubicBezTo>
                <a:cubicBezTo>
                  <a:pt x="5359873" y="3638600"/>
                  <a:pt x="5355397" y="3647047"/>
                  <a:pt x="5350943" y="3655384"/>
                </a:cubicBezTo>
                <a:close/>
                <a:moveTo>
                  <a:pt x="5344361" y="3628135"/>
                </a:moveTo>
                <a:cubicBezTo>
                  <a:pt x="5339535" y="3636998"/>
                  <a:pt x="5334686" y="3645752"/>
                  <a:pt x="5329859" y="3654397"/>
                </a:cubicBezTo>
                <a:cubicBezTo>
                  <a:pt x="5323452" y="3654133"/>
                  <a:pt x="5316980" y="3653936"/>
                  <a:pt x="5310464" y="3653804"/>
                </a:cubicBezTo>
                <a:cubicBezTo>
                  <a:pt x="5315664" y="3644897"/>
                  <a:pt x="5320864" y="3635879"/>
                  <a:pt x="5326064" y="3626752"/>
                </a:cubicBezTo>
                <a:cubicBezTo>
                  <a:pt x="5332228" y="3627169"/>
                  <a:pt x="5338328" y="3627630"/>
                  <a:pt x="5344361" y="3628135"/>
                </a:cubicBezTo>
                <a:close/>
                <a:moveTo>
                  <a:pt x="5328104" y="3623154"/>
                </a:moveTo>
                <a:cubicBezTo>
                  <a:pt x="5332909" y="3614686"/>
                  <a:pt x="5337670" y="3606129"/>
                  <a:pt x="5342365" y="3597462"/>
                </a:cubicBezTo>
                <a:cubicBezTo>
                  <a:pt x="5348157" y="3598143"/>
                  <a:pt x="5353883" y="3598889"/>
                  <a:pt x="5359544" y="3599678"/>
                </a:cubicBezTo>
                <a:cubicBezTo>
                  <a:pt x="5355178" y="3608060"/>
                  <a:pt x="5350768" y="3616353"/>
                  <a:pt x="5346314" y="3624580"/>
                </a:cubicBezTo>
                <a:cubicBezTo>
                  <a:pt x="5340303" y="3624054"/>
                  <a:pt x="5334225" y="3623571"/>
                  <a:pt x="5328104" y="3623154"/>
                </a:cubicBezTo>
                <a:close/>
                <a:moveTo>
                  <a:pt x="5348486" y="3624756"/>
                </a:moveTo>
                <a:cubicBezTo>
                  <a:pt x="5352896" y="3616594"/>
                  <a:pt x="5357284" y="3608323"/>
                  <a:pt x="5361628" y="3599964"/>
                </a:cubicBezTo>
                <a:cubicBezTo>
                  <a:pt x="5367223" y="3600753"/>
                  <a:pt x="5372774" y="3601609"/>
                  <a:pt x="5378237" y="3602509"/>
                </a:cubicBezTo>
                <a:cubicBezTo>
                  <a:pt x="5374266" y="3610583"/>
                  <a:pt x="5370206" y="3618591"/>
                  <a:pt x="5366126" y="3626511"/>
                </a:cubicBezTo>
                <a:cubicBezTo>
                  <a:pt x="5360312" y="3625875"/>
                  <a:pt x="5354432" y="3625304"/>
                  <a:pt x="5348486" y="3624756"/>
                </a:cubicBezTo>
                <a:close/>
                <a:moveTo>
                  <a:pt x="5363383" y="3596563"/>
                </a:moveTo>
                <a:cubicBezTo>
                  <a:pt x="5367398" y="3588774"/>
                  <a:pt x="5371347" y="3580942"/>
                  <a:pt x="5375209" y="3573044"/>
                </a:cubicBezTo>
                <a:cubicBezTo>
                  <a:pt x="5380453" y="3574097"/>
                  <a:pt x="5385630" y="3575194"/>
                  <a:pt x="5390720" y="3576356"/>
                </a:cubicBezTo>
                <a:cubicBezTo>
                  <a:pt x="5387210" y="3583992"/>
                  <a:pt x="5383590" y="3591583"/>
                  <a:pt x="5379904" y="3599108"/>
                </a:cubicBezTo>
                <a:cubicBezTo>
                  <a:pt x="5374463" y="3598209"/>
                  <a:pt x="5368956" y="3597353"/>
                  <a:pt x="5363383" y="3596563"/>
                </a:cubicBezTo>
                <a:close/>
                <a:moveTo>
                  <a:pt x="5361321" y="3596256"/>
                </a:moveTo>
                <a:cubicBezTo>
                  <a:pt x="5355704" y="3595466"/>
                  <a:pt x="5350000" y="3594720"/>
                  <a:pt x="5344252" y="3594040"/>
                </a:cubicBezTo>
                <a:cubicBezTo>
                  <a:pt x="5348618" y="3585988"/>
                  <a:pt x="5352896" y="3577848"/>
                  <a:pt x="5357130" y="3569665"/>
                </a:cubicBezTo>
                <a:cubicBezTo>
                  <a:pt x="5362571" y="3570608"/>
                  <a:pt x="5367947" y="3571596"/>
                  <a:pt x="5373234" y="3572649"/>
                </a:cubicBezTo>
                <a:cubicBezTo>
                  <a:pt x="5369351" y="3580569"/>
                  <a:pt x="5365380" y="3588445"/>
                  <a:pt x="5361321" y="3596256"/>
                </a:cubicBezTo>
                <a:close/>
                <a:moveTo>
                  <a:pt x="5340368" y="3597221"/>
                </a:moveTo>
                <a:cubicBezTo>
                  <a:pt x="5335629" y="3605910"/>
                  <a:pt x="5330824" y="3614488"/>
                  <a:pt x="5325998" y="3623001"/>
                </a:cubicBezTo>
                <a:cubicBezTo>
                  <a:pt x="5319854" y="3622584"/>
                  <a:pt x="5313645" y="3622233"/>
                  <a:pt x="5307393" y="3621904"/>
                </a:cubicBezTo>
                <a:cubicBezTo>
                  <a:pt x="5312548" y="3613150"/>
                  <a:pt x="5317682" y="3604308"/>
                  <a:pt x="5322773" y="3595356"/>
                </a:cubicBezTo>
                <a:cubicBezTo>
                  <a:pt x="5328696" y="3595927"/>
                  <a:pt x="5334576" y="3596563"/>
                  <a:pt x="5340368" y="3597221"/>
                </a:cubicBezTo>
                <a:close/>
                <a:moveTo>
                  <a:pt x="5323957" y="3626599"/>
                </a:moveTo>
                <a:cubicBezTo>
                  <a:pt x="5318757" y="3635748"/>
                  <a:pt x="5313514" y="3644809"/>
                  <a:pt x="5308292" y="3653738"/>
                </a:cubicBezTo>
                <a:cubicBezTo>
                  <a:pt x="5301732" y="3653607"/>
                  <a:pt x="5295128" y="3653519"/>
                  <a:pt x="5288480" y="3653475"/>
                </a:cubicBezTo>
                <a:cubicBezTo>
                  <a:pt x="5294053" y="3644282"/>
                  <a:pt x="5299648" y="3634958"/>
                  <a:pt x="5305243" y="3625524"/>
                </a:cubicBezTo>
                <a:cubicBezTo>
                  <a:pt x="5311539" y="3625831"/>
                  <a:pt x="5317770" y="3626204"/>
                  <a:pt x="5323957" y="3626599"/>
                </a:cubicBezTo>
                <a:close/>
                <a:moveTo>
                  <a:pt x="5308270" y="3657578"/>
                </a:moveTo>
                <a:cubicBezTo>
                  <a:pt x="5314808" y="3657710"/>
                  <a:pt x="5321302" y="3657907"/>
                  <a:pt x="5327753" y="3658126"/>
                </a:cubicBezTo>
                <a:cubicBezTo>
                  <a:pt x="5322487" y="3667495"/>
                  <a:pt x="5317266" y="3676710"/>
                  <a:pt x="5312110" y="3685793"/>
                </a:cubicBezTo>
                <a:cubicBezTo>
                  <a:pt x="5305287" y="3685836"/>
                  <a:pt x="5298419" y="3685924"/>
                  <a:pt x="5291508" y="3686056"/>
                </a:cubicBezTo>
                <a:cubicBezTo>
                  <a:pt x="5297015" y="3676731"/>
                  <a:pt x="5302609" y="3667231"/>
                  <a:pt x="5308270" y="3657578"/>
                </a:cubicBezTo>
                <a:close/>
                <a:moveTo>
                  <a:pt x="5312197" y="3689698"/>
                </a:moveTo>
                <a:cubicBezTo>
                  <a:pt x="5318999" y="3689654"/>
                  <a:pt x="5325734" y="3689676"/>
                  <a:pt x="5332426" y="3689720"/>
                </a:cubicBezTo>
                <a:cubicBezTo>
                  <a:pt x="5332316" y="3689939"/>
                  <a:pt x="5332185" y="3690159"/>
                  <a:pt x="5332075" y="3690356"/>
                </a:cubicBezTo>
                <a:cubicBezTo>
                  <a:pt x="5326919" y="3699856"/>
                  <a:pt x="5322005" y="3708917"/>
                  <a:pt x="5317244" y="3717803"/>
                </a:cubicBezTo>
                <a:cubicBezTo>
                  <a:pt x="5310135" y="3718044"/>
                  <a:pt x="5303005" y="3718330"/>
                  <a:pt x="5295808" y="3718680"/>
                </a:cubicBezTo>
                <a:cubicBezTo>
                  <a:pt x="5300964" y="3709510"/>
                  <a:pt x="5306230" y="3700207"/>
                  <a:pt x="5311781" y="3690444"/>
                </a:cubicBezTo>
                <a:cubicBezTo>
                  <a:pt x="5311913" y="3690202"/>
                  <a:pt x="5312066" y="3689961"/>
                  <a:pt x="5312197" y="3689698"/>
                </a:cubicBezTo>
                <a:close/>
                <a:moveTo>
                  <a:pt x="5314830" y="3726820"/>
                </a:moveTo>
                <a:cubicBezTo>
                  <a:pt x="5315708" y="3725153"/>
                  <a:pt x="5316585" y="3723485"/>
                  <a:pt x="5317485" y="3721840"/>
                </a:cubicBezTo>
                <a:cubicBezTo>
                  <a:pt x="5324549" y="3721599"/>
                  <a:pt x="5331571" y="3721401"/>
                  <a:pt x="5338547" y="3721269"/>
                </a:cubicBezTo>
                <a:cubicBezTo>
                  <a:pt x="5337231" y="3723880"/>
                  <a:pt x="5335915" y="3726469"/>
                  <a:pt x="5334620" y="3729058"/>
                </a:cubicBezTo>
                <a:cubicBezTo>
                  <a:pt x="5331461" y="3735355"/>
                  <a:pt x="5327621" y="3742288"/>
                  <a:pt x="5323299" y="3749747"/>
                </a:cubicBezTo>
                <a:cubicBezTo>
                  <a:pt x="5315817" y="3750208"/>
                  <a:pt x="5308292" y="3750713"/>
                  <a:pt x="5300701" y="3751261"/>
                </a:cubicBezTo>
                <a:cubicBezTo>
                  <a:pt x="5306098" y="3742420"/>
                  <a:pt x="5310881" y="3734236"/>
                  <a:pt x="5314830" y="3726820"/>
                </a:cubicBezTo>
                <a:close/>
                <a:moveTo>
                  <a:pt x="5320798" y="3754048"/>
                </a:moveTo>
                <a:cubicBezTo>
                  <a:pt x="5315357" y="3763306"/>
                  <a:pt x="5309213" y="3773355"/>
                  <a:pt x="5302609" y="3784149"/>
                </a:cubicBezTo>
                <a:cubicBezTo>
                  <a:pt x="5294624" y="3784961"/>
                  <a:pt x="5286550" y="3785839"/>
                  <a:pt x="5278476" y="3786716"/>
                </a:cubicBezTo>
                <a:cubicBezTo>
                  <a:pt x="5278827" y="3786168"/>
                  <a:pt x="5279200" y="3785597"/>
                  <a:pt x="5279551" y="3785049"/>
                </a:cubicBezTo>
                <a:cubicBezTo>
                  <a:pt x="5286220" y="3774540"/>
                  <a:pt x="5292430" y="3764732"/>
                  <a:pt x="5298046" y="3755605"/>
                </a:cubicBezTo>
                <a:cubicBezTo>
                  <a:pt x="5305681" y="3755035"/>
                  <a:pt x="5313273" y="3754508"/>
                  <a:pt x="5320798" y="3754048"/>
                </a:cubicBezTo>
                <a:close/>
                <a:moveTo>
                  <a:pt x="5326414" y="3786124"/>
                </a:moveTo>
                <a:cubicBezTo>
                  <a:pt x="5326086" y="3786694"/>
                  <a:pt x="5325756" y="3787243"/>
                  <a:pt x="5325405" y="3787813"/>
                </a:cubicBezTo>
                <a:cubicBezTo>
                  <a:pt x="5320030" y="3796962"/>
                  <a:pt x="5314326" y="3806638"/>
                  <a:pt x="5308578" y="3816664"/>
                </a:cubicBezTo>
                <a:cubicBezTo>
                  <a:pt x="5300240" y="3817739"/>
                  <a:pt x="5291859" y="3818858"/>
                  <a:pt x="5283434" y="3820021"/>
                </a:cubicBezTo>
                <a:cubicBezTo>
                  <a:pt x="5289994" y="3808985"/>
                  <a:pt x="5296467" y="3798410"/>
                  <a:pt x="5302609" y="3788383"/>
                </a:cubicBezTo>
                <a:cubicBezTo>
                  <a:pt x="5310596" y="3787572"/>
                  <a:pt x="5318516" y="3786826"/>
                  <a:pt x="5326414" y="3786124"/>
                </a:cubicBezTo>
                <a:close/>
                <a:moveTo>
                  <a:pt x="5327402" y="3788976"/>
                </a:moveTo>
                <a:cubicBezTo>
                  <a:pt x="5328016" y="3787923"/>
                  <a:pt x="5328630" y="3786914"/>
                  <a:pt x="5329245" y="3785861"/>
                </a:cubicBezTo>
                <a:cubicBezTo>
                  <a:pt x="5337099" y="3785158"/>
                  <a:pt x="5344910" y="3784500"/>
                  <a:pt x="5352633" y="3783908"/>
                </a:cubicBezTo>
                <a:cubicBezTo>
                  <a:pt x="5351579" y="3785817"/>
                  <a:pt x="5350504" y="3787725"/>
                  <a:pt x="5349385" y="3789678"/>
                </a:cubicBezTo>
                <a:cubicBezTo>
                  <a:pt x="5345151" y="3797225"/>
                  <a:pt x="5340719" y="3805124"/>
                  <a:pt x="5336200" y="3813285"/>
                </a:cubicBezTo>
                <a:cubicBezTo>
                  <a:pt x="5327994" y="3814251"/>
                  <a:pt x="5319745" y="3815238"/>
                  <a:pt x="5311451" y="3816313"/>
                </a:cubicBezTo>
                <a:cubicBezTo>
                  <a:pt x="5316914" y="3806791"/>
                  <a:pt x="5322290" y="3797664"/>
                  <a:pt x="5327402" y="3788976"/>
                </a:cubicBezTo>
                <a:close/>
                <a:moveTo>
                  <a:pt x="5351492" y="3790863"/>
                </a:moveTo>
                <a:cubicBezTo>
                  <a:pt x="5352852" y="3788427"/>
                  <a:pt x="5354212" y="3786036"/>
                  <a:pt x="5355529" y="3783688"/>
                </a:cubicBezTo>
                <a:cubicBezTo>
                  <a:pt x="5363252" y="3783096"/>
                  <a:pt x="5370931" y="3782548"/>
                  <a:pt x="5378522" y="3782065"/>
                </a:cubicBezTo>
                <a:cubicBezTo>
                  <a:pt x="5376876" y="3785158"/>
                  <a:pt x="5375209" y="3788274"/>
                  <a:pt x="5373497" y="3791499"/>
                </a:cubicBezTo>
                <a:cubicBezTo>
                  <a:pt x="5370294" y="3797511"/>
                  <a:pt x="5366959" y="3803785"/>
                  <a:pt x="5363559" y="3810214"/>
                </a:cubicBezTo>
                <a:cubicBezTo>
                  <a:pt x="5355507" y="3811070"/>
                  <a:pt x="5347345" y="3811991"/>
                  <a:pt x="5339140" y="3812934"/>
                </a:cubicBezTo>
                <a:cubicBezTo>
                  <a:pt x="5343352" y="3805321"/>
                  <a:pt x="5347521" y="3797928"/>
                  <a:pt x="5351492" y="3790863"/>
                </a:cubicBezTo>
                <a:close/>
                <a:moveTo>
                  <a:pt x="5361146" y="3814821"/>
                </a:moveTo>
                <a:cubicBezTo>
                  <a:pt x="5356231" y="3824255"/>
                  <a:pt x="5351229" y="3834084"/>
                  <a:pt x="5346402" y="3844155"/>
                </a:cubicBezTo>
                <a:cubicBezTo>
                  <a:pt x="5337823" y="3845383"/>
                  <a:pt x="5329157" y="3846678"/>
                  <a:pt x="5320469" y="3848016"/>
                </a:cubicBezTo>
                <a:cubicBezTo>
                  <a:pt x="5325756" y="3837573"/>
                  <a:pt x="5331197" y="3827393"/>
                  <a:pt x="5336595" y="3817586"/>
                </a:cubicBezTo>
                <a:cubicBezTo>
                  <a:pt x="5344822" y="3816620"/>
                  <a:pt x="5353028" y="3815699"/>
                  <a:pt x="5361146" y="3814821"/>
                </a:cubicBezTo>
                <a:close/>
                <a:moveTo>
                  <a:pt x="5344120" y="3848938"/>
                </a:moveTo>
                <a:cubicBezTo>
                  <a:pt x="5339447" y="3858876"/>
                  <a:pt x="5334949" y="3869035"/>
                  <a:pt x="5330846" y="3879303"/>
                </a:cubicBezTo>
                <a:cubicBezTo>
                  <a:pt x="5321742" y="3880970"/>
                  <a:pt x="5312592" y="3882637"/>
                  <a:pt x="5303378" y="3884371"/>
                </a:cubicBezTo>
                <a:cubicBezTo>
                  <a:pt x="5307941" y="3873730"/>
                  <a:pt x="5312900" y="3863177"/>
                  <a:pt x="5318033" y="3852865"/>
                </a:cubicBezTo>
                <a:cubicBezTo>
                  <a:pt x="5326809" y="3851505"/>
                  <a:pt x="5335498" y="3850210"/>
                  <a:pt x="5344120" y="3848938"/>
                </a:cubicBezTo>
                <a:close/>
                <a:moveTo>
                  <a:pt x="5347104" y="3848499"/>
                </a:moveTo>
                <a:cubicBezTo>
                  <a:pt x="5355748" y="3847248"/>
                  <a:pt x="5364371" y="3846042"/>
                  <a:pt x="5372883" y="3844901"/>
                </a:cubicBezTo>
                <a:cubicBezTo>
                  <a:pt x="5368671" y="3854401"/>
                  <a:pt x="5364656" y="3864120"/>
                  <a:pt x="5360992" y="3873971"/>
                </a:cubicBezTo>
                <a:cubicBezTo>
                  <a:pt x="5351996" y="3875529"/>
                  <a:pt x="5342891" y="3877131"/>
                  <a:pt x="5333743" y="3878798"/>
                </a:cubicBezTo>
                <a:cubicBezTo>
                  <a:pt x="5337889" y="3868552"/>
                  <a:pt x="5342409" y="3858416"/>
                  <a:pt x="5347104" y="3848499"/>
                </a:cubicBezTo>
                <a:close/>
                <a:moveTo>
                  <a:pt x="5375911" y="3844484"/>
                </a:moveTo>
                <a:cubicBezTo>
                  <a:pt x="5384489" y="3843343"/>
                  <a:pt x="5393002" y="3842246"/>
                  <a:pt x="5401427" y="3841215"/>
                </a:cubicBezTo>
                <a:cubicBezTo>
                  <a:pt x="5397719" y="3850276"/>
                  <a:pt x="5394165" y="3859557"/>
                  <a:pt x="5390983" y="3868969"/>
                </a:cubicBezTo>
                <a:cubicBezTo>
                  <a:pt x="5382054" y="3870417"/>
                  <a:pt x="5373037" y="3871909"/>
                  <a:pt x="5363954" y="3873466"/>
                </a:cubicBezTo>
                <a:cubicBezTo>
                  <a:pt x="5367640" y="3863659"/>
                  <a:pt x="5371677" y="3853962"/>
                  <a:pt x="5375911" y="3844484"/>
                </a:cubicBezTo>
                <a:close/>
                <a:moveTo>
                  <a:pt x="5389382" y="3873796"/>
                </a:moveTo>
                <a:cubicBezTo>
                  <a:pt x="5386354" y="3883164"/>
                  <a:pt x="5383722" y="3892620"/>
                  <a:pt x="5381725" y="3902054"/>
                </a:cubicBezTo>
                <a:cubicBezTo>
                  <a:pt x="5372203" y="3903941"/>
                  <a:pt x="5362615" y="3905894"/>
                  <a:pt x="5352984" y="3907890"/>
                </a:cubicBezTo>
                <a:cubicBezTo>
                  <a:pt x="5355485" y="3898039"/>
                  <a:pt x="5358622" y="3888144"/>
                  <a:pt x="5362155" y="3878359"/>
                </a:cubicBezTo>
                <a:cubicBezTo>
                  <a:pt x="5371325" y="3876779"/>
                  <a:pt x="5380387" y="3875266"/>
                  <a:pt x="5389382" y="3873796"/>
                </a:cubicBezTo>
                <a:close/>
                <a:moveTo>
                  <a:pt x="5381067" y="3971033"/>
                </a:moveTo>
                <a:cubicBezTo>
                  <a:pt x="5383304" y="3979700"/>
                  <a:pt x="5386574" y="3987773"/>
                  <a:pt x="5390874" y="3995343"/>
                </a:cubicBezTo>
                <a:cubicBezTo>
                  <a:pt x="5379794" y="3998656"/>
                  <a:pt x="5368649" y="4002012"/>
                  <a:pt x="5357481" y="4005391"/>
                </a:cubicBezTo>
                <a:cubicBezTo>
                  <a:pt x="5353510" y="3997405"/>
                  <a:pt x="5350614" y="3988848"/>
                  <a:pt x="5348793" y="3979721"/>
                </a:cubicBezTo>
                <a:cubicBezTo>
                  <a:pt x="5359610" y="3976781"/>
                  <a:pt x="5370360" y="3973885"/>
                  <a:pt x="5381067" y="3971033"/>
                </a:cubicBezTo>
                <a:close/>
                <a:moveTo>
                  <a:pt x="5393441" y="3999687"/>
                </a:moveTo>
                <a:cubicBezTo>
                  <a:pt x="5398312" y="4007300"/>
                  <a:pt x="5404279" y="4014342"/>
                  <a:pt x="5411366" y="4020837"/>
                </a:cubicBezTo>
                <a:cubicBezTo>
                  <a:pt x="5400045" y="4024632"/>
                  <a:pt x="5388570" y="4028450"/>
                  <a:pt x="5377052" y="4032311"/>
                </a:cubicBezTo>
                <a:cubicBezTo>
                  <a:pt x="5370119" y="4025400"/>
                  <a:pt x="5364349" y="4017919"/>
                  <a:pt x="5359785" y="4009823"/>
                </a:cubicBezTo>
                <a:cubicBezTo>
                  <a:pt x="5371040" y="4006422"/>
                  <a:pt x="5382273" y="4003044"/>
                  <a:pt x="5393441" y="3999687"/>
                </a:cubicBezTo>
                <a:close/>
                <a:moveTo>
                  <a:pt x="5415732" y="4024654"/>
                </a:moveTo>
                <a:cubicBezTo>
                  <a:pt x="5423279" y="4030907"/>
                  <a:pt x="5431946" y="4036546"/>
                  <a:pt x="5441687" y="4041548"/>
                </a:cubicBezTo>
                <a:cubicBezTo>
                  <a:pt x="5430212" y="4045804"/>
                  <a:pt x="5418628" y="4050061"/>
                  <a:pt x="5406956" y="4054361"/>
                </a:cubicBezTo>
                <a:cubicBezTo>
                  <a:pt x="5397390" y="4049073"/>
                  <a:pt x="5388746" y="4043040"/>
                  <a:pt x="5381176" y="4036195"/>
                </a:cubicBezTo>
                <a:cubicBezTo>
                  <a:pt x="5392783" y="4032311"/>
                  <a:pt x="5404323" y="4028472"/>
                  <a:pt x="5415732" y="4024654"/>
                </a:cubicBezTo>
                <a:close/>
                <a:moveTo>
                  <a:pt x="5448049" y="4044642"/>
                </a:moveTo>
                <a:cubicBezTo>
                  <a:pt x="5457988" y="4049249"/>
                  <a:pt x="5468980" y="4053286"/>
                  <a:pt x="5481003" y="4056709"/>
                </a:cubicBezTo>
                <a:cubicBezTo>
                  <a:pt x="5469594" y="4061382"/>
                  <a:pt x="5458076" y="4066077"/>
                  <a:pt x="5446491" y="4070794"/>
                </a:cubicBezTo>
                <a:cubicBezTo>
                  <a:pt x="5434468" y="4067108"/>
                  <a:pt x="5423279" y="4062720"/>
                  <a:pt x="5413011" y="4057564"/>
                </a:cubicBezTo>
                <a:cubicBezTo>
                  <a:pt x="5424771" y="4053220"/>
                  <a:pt x="5436465" y="4048920"/>
                  <a:pt x="5448049" y="4044642"/>
                </a:cubicBezTo>
                <a:close/>
                <a:moveTo>
                  <a:pt x="5489252" y="4058924"/>
                </a:moveTo>
                <a:cubicBezTo>
                  <a:pt x="5535656" y="4070662"/>
                  <a:pt x="5596297" y="4074151"/>
                  <a:pt x="5670695" y="4069324"/>
                </a:cubicBezTo>
                <a:cubicBezTo>
                  <a:pt x="5778310" y="4062303"/>
                  <a:pt x="5892530" y="4039946"/>
                  <a:pt x="5975945" y="4023601"/>
                </a:cubicBezTo>
                <a:cubicBezTo>
                  <a:pt x="5991874" y="4020486"/>
                  <a:pt x="6006902" y="4017546"/>
                  <a:pt x="6020154" y="4015067"/>
                </a:cubicBezTo>
                <a:cubicBezTo>
                  <a:pt x="6130271" y="3994377"/>
                  <a:pt x="6242954" y="3972854"/>
                  <a:pt x="6351951" y="3952055"/>
                </a:cubicBezTo>
                <a:cubicBezTo>
                  <a:pt x="7116820" y="3806001"/>
                  <a:pt x="7907731" y="3654989"/>
                  <a:pt x="8677887" y="3621421"/>
                </a:cubicBezTo>
                <a:cubicBezTo>
                  <a:pt x="8715733" y="3619775"/>
                  <a:pt x="8754325" y="3615848"/>
                  <a:pt x="8791645" y="3612075"/>
                </a:cubicBezTo>
                <a:cubicBezTo>
                  <a:pt x="8830281" y="3608147"/>
                  <a:pt x="8869729" y="3604154"/>
                  <a:pt x="8909353" y="3602553"/>
                </a:cubicBezTo>
                <a:cubicBezTo>
                  <a:pt x="8898119" y="3619095"/>
                  <a:pt x="8886930" y="3635463"/>
                  <a:pt x="8875829" y="3651632"/>
                </a:cubicBezTo>
                <a:cubicBezTo>
                  <a:pt x="8844192" y="3652883"/>
                  <a:pt x="8812730" y="3655362"/>
                  <a:pt x="8781816" y="3657819"/>
                </a:cubicBezTo>
                <a:cubicBezTo>
                  <a:pt x="8746164" y="3660628"/>
                  <a:pt x="8709283" y="3663546"/>
                  <a:pt x="8673148" y="3664467"/>
                </a:cubicBezTo>
                <a:cubicBezTo>
                  <a:pt x="7921750" y="3683752"/>
                  <a:pt x="7150410" y="3824168"/>
                  <a:pt x="6404475" y="3959976"/>
                </a:cubicBezTo>
                <a:cubicBezTo>
                  <a:pt x="6267943" y="3984833"/>
                  <a:pt x="6126782" y="4010525"/>
                  <a:pt x="5989021" y="4034856"/>
                </a:cubicBezTo>
                <a:cubicBezTo>
                  <a:pt x="5974848" y="4037357"/>
                  <a:pt x="5958547" y="4040407"/>
                  <a:pt x="5941302" y="4043610"/>
                </a:cubicBezTo>
                <a:cubicBezTo>
                  <a:pt x="5810013" y="4068073"/>
                  <a:pt x="5587346" y="4109540"/>
                  <a:pt x="5454500" y="4073120"/>
                </a:cubicBezTo>
                <a:cubicBezTo>
                  <a:pt x="5465996" y="4068424"/>
                  <a:pt x="5477580" y="4063685"/>
                  <a:pt x="5489252" y="4058924"/>
                </a:cubicBezTo>
                <a:close/>
                <a:moveTo>
                  <a:pt x="8915781" y="3602311"/>
                </a:moveTo>
                <a:cubicBezTo>
                  <a:pt x="8923855" y="3602048"/>
                  <a:pt x="8931929" y="3601872"/>
                  <a:pt x="8940003" y="3601829"/>
                </a:cubicBezTo>
                <a:cubicBezTo>
                  <a:pt x="8929011" y="3618371"/>
                  <a:pt x="8918085" y="3634717"/>
                  <a:pt x="8907291" y="3650842"/>
                </a:cubicBezTo>
                <a:cubicBezTo>
                  <a:pt x="8898931" y="3650908"/>
                  <a:pt x="8890594" y="3651106"/>
                  <a:pt x="8882279" y="3651391"/>
                </a:cubicBezTo>
                <a:cubicBezTo>
                  <a:pt x="8893381" y="3635221"/>
                  <a:pt x="8904548" y="3618854"/>
                  <a:pt x="8915781" y="3602311"/>
                </a:cubicBezTo>
                <a:close/>
                <a:moveTo>
                  <a:pt x="8946124" y="3601807"/>
                </a:moveTo>
                <a:cubicBezTo>
                  <a:pt x="8953913" y="3601829"/>
                  <a:pt x="8961723" y="3601982"/>
                  <a:pt x="8969512" y="3602267"/>
                </a:cubicBezTo>
                <a:cubicBezTo>
                  <a:pt x="8958937" y="3618547"/>
                  <a:pt x="8948318" y="3634826"/>
                  <a:pt x="8937655" y="3651106"/>
                </a:cubicBezTo>
                <a:cubicBezTo>
                  <a:pt x="8929581" y="3650886"/>
                  <a:pt x="8921508" y="3650777"/>
                  <a:pt x="8913433" y="3650799"/>
                </a:cubicBezTo>
                <a:cubicBezTo>
                  <a:pt x="8924228" y="3634695"/>
                  <a:pt x="8935132" y="3618349"/>
                  <a:pt x="8946124" y="3601807"/>
                </a:cubicBezTo>
                <a:close/>
                <a:moveTo>
                  <a:pt x="9003519" y="3604220"/>
                </a:moveTo>
                <a:cubicBezTo>
                  <a:pt x="9010539" y="3604747"/>
                  <a:pt x="9017648" y="3605383"/>
                  <a:pt x="9024779" y="3606173"/>
                </a:cubicBezTo>
                <a:cubicBezTo>
                  <a:pt x="9014796" y="3622364"/>
                  <a:pt x="9004703" y="3638578"/>
                  <a:pt x="8994568" y="3654813"/>
                </a:cubicBezTo>
                <a:cubicBezTo>
                  <a:pt x="8987108" y="3654089"/>
                  <a:pt x="8979736" y="3653453"/>
                  <a:pt x="8972496" y="3652927"/>
                </a:cubicBezTo>
                <a:cubicBezTo>
                  <a:pt x="8982895" y="3636669"/>
                  <a:pt x="8993251" y="3620434"/>
                  <a:pt x="9003519" y="3604220"/>
                </a:cubicBezTo>
                <a:close/>
                <a:moveTo>
                  <a:pt x="9030044" y="3606787"/>
                </a:moveTo>
                <a:cubicBezTo>
                  <a:pt x="9036779" y="3607599"/>
                  <a:pt x="9043537" y="3608564"/>
                  <a:pt x="9050251" y="3609749"/>
                </a:cubicBezTo>
                <a:cubicBezTo>
                  <a:pt x="9040378" y="3626138"/>
                  <a:pt x="9030637" y="3642264"/>
                  <a:pt x="9021005" y="3658061"/>
                </a:cubicBezTo>
                <a:cubicBezTo>
                  <a:pt x="9013941" y="3657007"/>
                  <a:pt x="9006897" y="3656108"/>
                  <a:pt x="8999898" y="3655362"/>
                </a:cubicBezTo>
                <a:cubicBezTo>
                  <a:pt x="9010013" y="3639148"/>
                  <a:pt x="9020084" y="3622957"/>
                  <a:pt x="9030044" y="3606787"/>
                </a:cubicBezTo>
                <a:close/>
                <a:moveTo>
                  <a:pt x="9055187" y="3610648"/>
                </a:moveTo>
                <a:cubicBezTo>
                  <a:pt x="9061506" y="3611855"/>
                  <a:pt x="9067780" y="3613215"/>
                  <a:pt x="9073989" y="3614817"/>
                </a:cubicBezTo>
                <a:cubicBezTo>
                  <a:pt x="9064512" y="3631009"/>
                  <a:pt x="9055143" y="3646937"/>
                  <a:pt x="9045863" y="3662624"/>
                </a:cubicBezTo>
                <a:cubicBezTo>
                  <a:pt x="9039302" y="3661176"/>
                  <a:pt x="9032676" y="3659904"/>
                  <a:pt x="9026052" y="3658851"/>
                </a:cubicBezTo>
                <a:cubicBezTo>
                  <a:pt x="9035639" y="3643076"/>
                  <a:pt x="9045358" y="3626994"/>
                  <a:pt x="9055187" y="3610648"/>
                </a:cubicBezTo>
                <a:close/>
                <a:moveTo>
                  <a:pt x="9078597" y="3616068"/>
                </a:moveTo>
                <a:cubicBezTo>
                  <a:pt x="9084543" y="3617713"/>
                  <a:pt x="9090400" y="3619578"/>
                  <a:pt x="9096149" y="3621684"/>
                </a:cubicBezTo>
                <a:cubicBezTo>
                  <a:pt x="9087132" y="3637591"/>
                  <a:pt x="9078180" y="3653278"/>
                  <a:pt x="9069273" y="3668789"/>
                </a:cubicBezTo>
                <a:cubicBezTo>
                  <a:pt x="9063130" y="3666858"/>
                  <a:pt x="9056898" y="3665169"/>
                  <a:pt x="9050602" y="3663677"/>
                </a:cubicBezTo>
                <a:cubicBezTo>
                  <a:pt x="9059839" y="3648056"/>
                  <a:pt x="9069163" y="3632194"/>
                  <a:pt x="9078597" y="3616068"/>
                </a:cubicBezTo>
                <a:close/>
                <a:moveTo>
                  <a:pt x="9100449" y="3623286"/>
                </a:moveTo>
                <a:cubicBezTo>
                  <a:pt x="9105869" y="3625414"/>
                  <a:pt x="9111199" y="3627784"/>
                  <a:pt x="9116356" y="3630416"/>
                </a:cubicBezTo>
                <a:cubicBezTo>
                  <a:pt x="9107799" y="3646015"/>
                  <a:pt x="9099264" y="3661483"/>
                  <a:pt x="9090774" y="3676775"/>
                </a:cubicBezTo>
                <a:cubicBezTo>
                  <a:pt x="9085179" y="3674340"/>
                  <a:pt x="9079474" y="3672168"/>
                  <a:pt x="9073661" y="3670237"/>
                </a:cubicBezTo>
                <a:cubicBezTo>
                  <a:pt x="9082524" y="3654770"/>
                  <a:pt x="9091476" y="3639127"/>
                  <a:pt x="9100449" y="3623286"/>
                </a:cubicBezTo>
                <a:close/>
                <a:moveTo>
                  <a:pt x="9120261" y="3632523"/>
                </a:moveTo>
                <a:cubicBezTo>
                  <a:pt x="9125307" y="3635221"/>
                  <a:pt x="9130244" y="3638095"/>
                  <a:pt x="9135004" y="3641167"/>
                </a:cubicBezTo>
                <a:cubicBezTo>
                  <a:pt x="9126887" y="3656459"/>
                  <a:pt x="9118769" y="3671663"/>
                  <a:pt x="9110651" y="3686780"/>
                </a:cubicBezTo>
                <a:cubicBezTo>
                  <a:pt x="9107010" y="3684717"/>
                  <a:pt x="9103346" y="3682721"/>
                  <a:pt x="9099593" y="3680856"/>
                </a:cubicBezTo>
                <a:cubicBezTo>
                  <a:pt x="9098014" y="3680066"/>
                  <a:pt x="9096412" y="3679342"/>
                  <a:pt x="9094811" y="3678596"/>
                </a:cubicBezTo>
                <a:cubicBezTo>
                  <a:pt x="9103258" y="3663392"/>
                  <a:pt x="9111748" y="3648034"/>
                  <a:pt x="9120261" y="3632523"/>
                </a:cubicBezTo>
                <a:close/>
                <a:moveTo>
                  <a:pt x="9098431" y="3683182"/>
                </a:moveTo>
                <a:cubicBezTo>
                  <a:pt x="9102161" y="3685025"/>
                  <a:pt x="9105825" y="3687021"/>
                  <a:pt x="9109423" y="3689062"/>
                </a:cubicBezTo>
                <a:cubicBezTo>
                  <a:pt x="9101108" y="3704529"/>
                  <a:pt x="9092793" y="3719909"/>
                  <a:pt x="9084499" y="3735157"/>
                </a:cubicBezTo>
                <a:cubicBezTo>
                  <a:pt x="9083468" y="3734631"/>
                  <a:pt x="9082437" y="3734082"/>
                  <a:pt x="9081383" y="3733578"/>
                </a:cubicBezTo>
                <a:cubicBezTo>
                  <a:pt x="9076842" y="3731362"/>
                  <a:pt x="9072191" y="3729365"/>
                  <a:pt x="9067474" y="3727500"/>
                </a:cubicBezTo>
                <a:cubicBezTo>
                  <a:pt x="9076096" y="3712164"/>
                  <a:pt x="9084806" y="3696609"/>
                  <a:pt x="9093538" y="3680878"/>
                </a:cubicBezTo>
                <a:cubicBezTo>
                  <a:pt x="9095184" y="3681624"/>
                  <a:pt x="9096829" y="3682370"/>
                  <a:pt x="9098431" y="3683182"/>
                </a:cubicBezTo>
                <a:close/>
                <a:moveTo>
                  <a:pt x="9113196" y="3691212"/>
                </a:moveTo>
                <a:cubicBezTo>
                  <a:pt x="9118155" y="3694130"/>
                  <a:pt x="9122981" y="3697245"/>
                  <a:pt x="9127721" y="3700536"/>
                </a:cubicBezTo>
                <a:cubicBezTo>
                  <a:pt x="9119845" y="3715763"/>
                  <a:pt x="9111924" y="3730945"/>
                  <a:pt x="9104004" y="3746040"/>
                </a:cubicBezTo>
                <a:cubicBezTo>
                  <a:pt x="9098891" y="3742880"/>
                  <a:pt x="9093670" y="3739918"/>
                  <a:pt x="9088361" y="3737132"/>
                </a:cubicBezTo>
                <a:cubicBezTo>
                  <a:pt x="9096632" y="3721928"/>
                  <a:pt x="9104903" y="3706613"/>
                  <a:pt x="9113196" y="3691212"/>
                </a:cubicBezTo>
                <a:close/>
                <a:moveTo>
                  <a:pt x="8398790" y="6055345"/>
                </a:moveTo>
                <a:cubicBezTo>
                  <a:pt x="8416100" y="6214300"/>
                  <a:pt x="8590018" y="6242251"/>
                  <a:pt x="8705114" y="6260725"/>
                </a:cubicBezTo>
                <a:cubicBezTo>
                  <a:pt x="8713123" y="6262019"/>
                  <a:pt x="8720889" y="6263270"/>
                  <a:pt x="8728305" y="6264498"/>
                </a:cubicBezTo>
                <a:cubicBezTo>
                  <a:pt x="8711608" y="6270158"/>
                  <a:pt x="8694912" y="6275753"/>
                  <a:pt x="8678194" y="6281348"/>
                </a:cubicBezTo>
                <a:cubicBezTo>
                  <a:pt x="8666171" y="6279483"/>
                  <a:pt x="8652985" y="6277684"/>
                  <a:pt x="8639032" y="6275819"/>
                </a:cubicBezTo>
                <a:cubicBezTo>
                  <a:pt x="8519459" y="6259737"/>
                  <a:pt x="8338784" y="6235450"/>
                  <a:pt x="8322724" y="6073336"/>
                </a:cubicBezTo>
                <a:cubicBezTo>
                  <a:pt x="8314475" y="5990184"/>
                  <a:pt x="8341439" y="5904267"/>
                  <a:pt x="8365244" y="5828443"/>
                </a:cubicBezTo>
                <a:lnTo>
                  <a:pt x="8368447" y="5818197"/>
                </a:lnTo>
                <a:cubicBezTo>
                  <a:pt x="8385362" y="5764137"/>
                  <a:pt x="8405810" y="5710911"/>
                  <a:pt x="8421717" y="5670586"/>
                </a:cubicBezTo>
                <a:cubicBezTo>
                  <a:pt x="8463117" y="5566788"/>
                  <a:pt x="8510507" y="5465601"/>
                  <a:pt x="8555506" y="5370842"/>
                </a:cubicBezTo>
                <a:cubicBezTo>
                  <a:pt x="8612748" y="5250765"/>
                  <a:pt x="8674420" y="5130140"/>
                  <a:pt x="8734053" y="5013486"/>
                </a:cubicBezTo>
                <a:cubicBezTo>
                  <a:pt x="8834779" y="4816421"/>
                  <a:pt x="8938950" y="4612665"/>
                  <a:pt x="9021729" y="4411016"/>
                </a:cubicBezTo>
                <a:cubicBezTo>
                  <a:pt x="9047092" y="4349189"/>
                  <a:pt x="9069733" y="4292519"/>
                  <a:pt x="9090905" y="4237757"/>
                </a:cubicBezTo>
                <a:cubicBezTo>
                  <a:pt x="9091937" y="4235080"/>
                  <a:pt x="9092968" y="4232381"/>
                  <a:pt x="9094021" y="4229705"/>
                </a:cubicBezTo>
                <a:cubicBezTo>
                  <a:pt x="9100669" y="4233369"/>
                  <a:pt x="9107251" y="4237076"/>
                  <a:pt x="9113767" y="4240850"/>
                </a:cubicBezTo>
                <a:cubicBezTo>
                  <a:pt x="9111858" y="4246160"/>
                  <a:pt x="9109972" y="4251447"/>
                  <a:pt x="9108063" y="4256735"/>
                </a:cubicBezTo>
                <a:cubicBezTo>
                  <a:pt x="9083490" y="4325143"/>
                  <a:pt x="9060409" y="4386202"/>
                  <a:pt x="9045183" y="4426155"/>
                </a:cubicBezTo>
                <a:cubicBezTo>
                  <a:pt x="8969161" y="4625698"/>
                  <a:pt x="8870760" y="4827808"/>
                  <a:pt x="8775585" y="5023249"/>
                </a:cubicBezTo>
                <a:cubicBezTo>
                  <a:pt x="8720955" y="5135427"/>
                  <a:pt x="8664460" y="5251446"/>
                  <a:pt x="8612199" y="5366849"/>
                </a:cubicBezTo>
                <a:cubicBezTo>
                  <a:pt x="8570403" y="5459501"/>
                  <a:pt x="8526370" y="5558516"/>
                  <a:pt x="8487975" y="5660647"/>
                </a:cubicBezTo>
                <a:cubicBezTo>
                  <a:pt x="8472288" y="5702837"/>
                  <a:pt x="8454210" y="5753035"/>
                  <a:pt x="8439027" y="5805230"/>
                </a:cubicBezTo>
                <a:lnTo>
                  <a:pt x="8436153" y="5815125"/>
                </a:lnTo>
                <a:cubicBezTo>
                  <a:pt x="8414455" y="5889458"/>
                  <a:pt x="8389882" y="5973707"/>
                  <a:pt x="8398790" y="6055345"/>
                </a:cubicBezTo>
                <a:close/>
                <a:moveTo>
                  <a:pt x="9300343" y="6213400"/>
                </a:moveTo>
                <a:cubicBezTo>
                  <a:pt x="9293872" y="6211491"/>
                  <a:pt x="9287377" y="6209561"/>
                  <a:pt x="9280927" y="6207586"/>
                </a:cubicBezTo>
                <a:cubicBezTo>
                  <a:pt x="9297931" y="6202781"/>
                  <a:pt x="9314912" y="6197976"/>
                  <a:pt x="9331871" y="6193172"/>
                </a:cubicBezTo>
                <a:cubicBezTo>
                  <a:pt x="9338147" y="6195410"/>
                  <a:pt x="9344443" y="6197604"/>
                  <a:pt x="9350762" y="6199754"/>
                </a:cubicBezTo>
                <a:cubicBezTo>
                  <a:pt x="9333977" y="6204317"/>
                  <a:pt x="9317172" y="6208880"/>
                  <a:pt x="9300343" y="6213400"/>
                </a:cubicBezTo>
                <a:close/>
                <a:moveTo>
                  <a:pt x="9358221" y="6202320"/>
                </a:moveTo>
                <a:cubicBezTo>
                  <a:pt x="9364584" y="6204471"/>
                  <a:pt x="9370969" y="6206577"/>
                  <a:pt x="9377375" y="6208639"/>
                </a:cubicBezTo>
                <a:cubicBezTo>
                  <a:pt x="9360964" y="6212896"/>
                  <a:pt x="9344553" y="6217130"/>
                  <a:pt x="9328119" y="6221342"/>
                </a:cubicBezTo>
                <a:cubicBezTo>
                  <a:pt x="9321560" y="6219522"/>
                  <a:pt x="9315022" y="6217678"/>
                  <a:pt x="9308505" y="6215792"/>
                </a:cubicBezTo>
                <a:cubicBezTo>
                  <a:pt x="9325092" y="6211316"/>
                  <a:pt x="9341656" y="6206818"/>
                  <a:pt x="9358221" y="6202320"/>
                </a:cubicBezTo>
                <a:close/>
                <a:moveTo>
                  <a:pt x="9295166" y="6214804"/>
                </a:moveTo>
                <a:cubicBezTo>
                  <a:pt x="9278777" y="6219214"/>
                  <a:pt x="9262366" y="6223624"/>
                  <a:pt x="9245933" y="6228012"/>
                </a:cubicBezTo>
                <a:cubicBezTo>
                  <a:pt x="9239373" y="6226345"/>
                  <a:pt x="9232835" y="6224655"/>
                  <a:pt x="9226296" y="6222922"/>
                </a:cubicBezTo>
                <a:cubicBezTo>
                  <a:pt x="9242883" y="6218293"/>
                  <a:pt x="9259469" y="6213642"/>
                  <a:pt x="9276012" y="6208968"/>
                </a:cubicBezTo>
                <a:cubicBezTo>
                  <a:pt x="9282397" y="6210943"/>
                  <a:pt x="9288782" y="6212896"/>
                  <a:pt x="9295166" y="6214804"/>
                </a:cubicBezTo>
                <a:close/>
                <a:moveTo>
                  <a:pt x="9273029" y="6205129"/>
                </a:moveTo>
                <a:cubicBezTo>
                  <a:pt x="9266622" y="6203133"/>
                  <a:pt x="9260238" y="6201092"/>
                  <a:pt x="9253875" y="6199029"/>
                </a:cubicBezTo>
                <a:cubicBezTo>
                  <a:pt x="9271251" y="6193917"/>
                  <a:pt x="9288606" y="6188784"/>
                  <a:pt x="9305960" y="6183672"/>
                </a:cubicBezTo>
                <a:cubicBezTo>
                  <a:pt x="9312148" y="6185997"/>
                  <a:pt x="9318357" y="6188279"/>
                  <a:pt x="9324587" y="6190539"/>
                </a:cubicBezTo>
                <a:cubicBezTo>
                  <a:pt x="9307408" y="6195410"/>
                  <a:pt x="9290229" y="6200280"/>
                  <a:pt x="9273029" y="6205129"/>
                </a:cubicBezTo>
                <a:close/>
                <a:moveTo>
                  <a:pt x="9268114" y="6206511"/>
                </a:moveTo>
                <a:cubicBezTo>
                  <a:pt x="9251308" y="6211228"/>
                  <a:pt x="9234502" y="6215967"/>
                  <a:pt x="9217674" y="6220662"/>
                </a:cubicBezTo>
                <a:cubicBezTo>
                  <a:pt x="9211202" y="6218907"/>
                  <a:pt x="9204730" y="6217130"/>
                  <a:pt x="9198280" y="6215309"/>
                </a:cubicBezTo>
                <a:cubicBezTo>
                  <a:pt x="9215239" y="6210351"/>
                  <a:pt x="9232199" y="6205392"/>
                  <a:pt x="9249136" y="6200412"/>
                </a:cubicBezTo>
                <a:cubicBezTo>
                  <a:pt x="9255454" y="6202474"/>
                  <a:pt x="9261774" y="6204514"/>
                  <a:pt x="9268114" y="6206511"/>
                </a:cubicBezTo>
                <a:close/>
                <a:moveTo>
                  <a:pt x="9212606" y="6222066"/>
                </a:moveTo>
                <a:cubicBezTo>
                  <a:pt x="9196371" y="6226608"/>
                  <a:pt x="9180113" y="6231106"/>
                  <a:pt x="9163834" y="6235603"/>
                </a:cubicBezTo>
                <a:cubicBezTo>
                  <a:pt x="9157229" y="6234133"/>
                  <a:pt x="9150647" y="6232598"/>
                  <a:pt x="9144065" y="6231040"/>
                </a:cubicBezTo>
                <a:cubicBezTo>
                  <a:pt x="9160499" y="6226301"/>
                  <a:pt x="9176910" y="6221540"/>
                  <a:pt x="9193321" y="6216757"/>
                </a:cubicBezTo>
                <a:cubicBezTo>
                  <a:pt x="9199706" y="6218556"/>
                  <a:pt x="9206133" y="6220333"/>
                  <a:pt x="9212606" y="6222066"/>
                </a:cubicBezTo>
                <a:close/>
                <a:moveTo>
                  <a:pt x="9189921" y="6212940"/>
                </a:moveTo>
                <a:cubicBezTo>
                  <a:pt x="9183492" y="6211096"/>
                  <a:pt x="9177086" y="6209232"/>
                  <a:pt x="9170701" y="6207323"/>
                </a:cubicBezTo>
                <a:cubicBezTo>
                  <a:pt x="9188055" y="6202057"/>
                  <a:pt x="9205410" y="6196792"/>
                  <a:pt x="9222720" y="6191504"/>
                </a:cubicBezTo>
                <a:cubicBezTo>
                  <a:pt x="9228952" y="6193654"/>
                  <a:pt x="9235204" y="6195782"/>
                  <a:pt x="9241457" y="6197867"/>
                </a:cubicBezTo>
                <a:cubicBezTo>
                  <a:pt x="9224300" y="6202913"/>
                  <a:pt x="9207121" y="6207937"/>
                  <a:pt x="9189921" y="6212940"/>
                </a:cubicBezTo>
                <a:close/>
                <a:moveTo>
                  <a:pt x="9184962" y="6214387"/>
                </a:moveTo>
                <a:cubicBezTo>
                  <a:pt x="9168310" y="6219236"/>
                  <a:pt x="9151635" y="6224063"/>
                  <a:pt x="9134939" y="6228868"/>
                </a:cubicBezTo>
                <a:cubicBezTo>
                  <a:pt x="9128379" y="6227288"/>
                  <a:pt x="9121840" y="6225687"/>
                  <a:pt x="9115302" y="6224041"/>
                </a:cubicBezTo>
                <a:cubicBezTo>
                  <a:pt x="9132174" y="6218973"/>
                  <a:pt x="9149024" y="6213883"/>
                  <a:pt x="9165875" y="6208793"/>
                </a:cubicBezTo>
                <a:cubicBezTo>
                  <a:pt x="9172193" y="6210680"/>
                  <a:pt x="9178555" y="6212545"/>
                  <a:pt x="9184962" y="6214387"/>
                </a:cubicBezTo>
                <a:close/>
                <a:moveTo>
                  <a:pt x="9129059" y="6230557"/>
                </a:moveTo>
                <a:cubicBezTo>
                  <a:pt x="9112780" y="6235252"/>
                  <a:pt x="9096500" y="6239926"/>
                  <a:pt x="9080199" y="6244555"/>
                </a:cubicBezTo>
                <a:cubicBezTo>
                  <a:pt x="9073595" y="6243217"/>
                  <a:pt x="9066991" y="6241834"/>
                  <a:pt x="9060431" y="6240430"/>
                </a:cubicBezTo>
                <a:cubicBezTo>
                  <a:pt x="9076864" y="6235538"/>
                  <a:pt x="9093297" y="6230645"/>
                  <a:pt x="9109708" y="6225709"/>
                </a:cubicBezTo>
                <a:cubicBezTo>
                  <a:pt x="9116114" y="6227354"/>
                  <a:pt x="9122565" y="6228978"/>
                  <a:pt x="9129059" y="6230557"/>
                </a:cubicBezTo>
                <a:close/>
                <a:moveTo>
                  <a:pt x="9106505" y="6221759"/>
                </a:moveTo>
                <a:cubicBezTo>
                  <a:pt x="9100032" y="6220092"/>
                  <a:pt x="9093582" y="6218381"/>
                  <a:pt x="9087153" y="6216647"/>
                </a:cubicBezTo>
                <a:cubicBezTo>
                  <a:pt x="9104420" y="6211250"/>
                  <a:pt x="9121665" y="6205875"/>
                  <a:pt x="9138910" y="6200456"/>
                </a:cubicBezTo>
                <a:cubicBezTo>
                  <a:pt x="9145141" y="6202452"/>
                  <a:pt x="9151438" y="6204405"/>
                  <a:pt x="9157756" y="6206314"/>
                </a:cubicBezTo>
                <a:cubicBezTo>
                  <a:pt x="9140688" y="6211491"/>
                  <a:pt x="9123618" y="6216625"/>
                  <a:pt x="9106505" y="6221759"/>
                </a:cubicBezTo>
                <a:close/>
                <a:moveTo>
                  <a:pt x="9100932" y="6223427"/>
                </a:moveTo>
                <a:cubicBezTo>
                  <a:pt x="9084235" y="6228429"/>
                  <a:pt x="9067539" y="6233409"/>
                  <a:pt x="9050821" y="6238368"/>
                </a:cubicBezTo>
                <a:cubicBezTo>
                  <a:pt x="9044305" y="6236942"/>
                  <a:pt x="9037767" y="6235450"/>
                  <a:pt x="9031251" y="6233958"/>
                </a:cubicBezTo>
                <a:cubicBezTo>
                  <a:pt x="9048122" y="6228758"/>
                  <a:pt x="9064972" y="6223536"/>
                  <a:pt x="9081800" y="6218293"/>
                </a:cubicBezTo>
                <a:cubicBezTo>
                  <a:pt x="9088141" y="6220026"/>
                  <a:pt x="9094503" y="6221759"/>
                  <a:pt x="9100932" y="6223427"/>
                </a:cubicBezTo>
                <a:close/>
                <a:moveTo>
                  <a:pt x="8971662" y="4111712"/>
                </a:moveTo>
                <a:cubicBezTo>
                  <a:pt x="8978858" y="4114674"/>
                  <a:pt x="8985989" y="4117702"/>
                  <a:pt x="8993054" y="4120839"/>
                </a:cubicBezTo>
                <a:cubicBezTo>
                  <a:pt x="8990574" y="4125709"/>
                  <a:pt x="8988139" y="4130558"/>
                  <a:pt x="8985726" y="4135341"/>
                </a:cubicBezTo>
                <a:cubicBezTo>
                  <a:pt x="8979977" y="4146684"/>
                  <a:pt x="8974383" y="4157676"/>
                  <a:pt x="8968941" y="4168317"/>
                </a:cubicBezTo>
                <a:cubicBezTo>
                  <a:pt x="8961482" y="4165311"/>
                  <a:pt x="8953935" y="4162393"/>
                  <a:pt x="8946343" y="4159497"/>
                </a:cubicBezTo>
                <a:cubicBezTo>
                  <a:pt x="8953825" y="4145477"/>
                  <a:pt x="8961350" y="4131304"/>
                  <a:pt x="8968898" y="4116977"/>
                </a:cubicBezTo>
                <a:cubicBezTo>
                  <a:pt x="8969819" y="4115222"/>
                  <a:pt x="8970741" y="4113489"/>
                  <a:pt x="8971662" y="4111712"/>
                </a:cubicBezTo>
                <a:close/>
                <a:moveTo>
                  <a:pt x="9097158" y="3807954"/>
                </a:moveTo>
                <a:cubicBezTo>
                  <a:pt x="9089391" y="3823093"/>
                  <a:pt x="9081515" y="3838385"/>
                  <a:pt x="9073507" y="3853830"/>
                </a:cubicBezTo>
                <a:cubicBezTo>
                  <a:pt x="9067891" y="3850583"/>
                  <a:pt x="9062209" y="3847512"/>
                  <a:pt x="9056438" y="3844593"/>
                </a:cubicBezTo>
                <a:cubicBezTo>
                  <a:pt x="9064644" y="3829345"/>
                  <a:pt x="9072915" y="3813900"/>
                  <a:pt x="9081186" y="3798344"/>
                </a:cubicBezTo>
                <a:cubicBezTo>
                  <a:pt x="9086605" y="3801394"/>
                  <a:pt x="9091937" y="3804597"/>
                  <a:pt x="9097158" y="3807954"/>
                </a:cubicBezTo>
                <a:close/>
                <a:moveTo>
                  <a:pt x="9082305" y="3796238"/>
                </a:moveTo>
                <a:cubicBezTo>
                  <a:pt x="9090357" y="3781100"/>
                  <a:pt x="9098431" y="3765829"/>
                  <a:pt x="9106483" y="3750450"/>
                </a:cubicBezTo>
                <a:cubicBezTo>
                  <a:pt x="9111529" y="3753631"/>
                  <a:pt x="9116466" y="3756988"/>
                  <a:pt x="9121292" y="3760520"/>
                </a:cubicBezTo>
                <a:cubicBezTo>
                  <a:pt x="9113745" y="3775461"/>
                  <a:pt x="9106044" y="3790577"/>
                  <a:pt x="9098211" y="3805870"/>
                </a:cubicBezTo>
                <a:cubicBezTo>
                  <a:pt x="9093011" y="3802491"/>
                  <a:pt x="9087702" y="3799288"/>
                  <a:pt x="9082305" y="3796238"/>
                </a:cubicBezTo>
                <a:close/>
                <a:moveTo>
                  <a:pt x="8319280" y="6073665"/>
                </a:moveTo>
                <a:cubicBezTo>
                  <a:pt x="8335603" y="6238521"/>
                  <a:pt x="8517923" y="6263028"/>
                  <a:pt x="8638570" y="6279242"/>
                </a:cubicBezTo>
                <a:cubicBezTo>
                  <a:pt x="8649958" y="6280778"/>
                  <a:pt x="8660840" y="6282247"/>
                  <a:pt x="8670998" y="6283740"/>
                </a:cubicBezTo>
                <a:cubicBezTo>
                  <a:pt x="8654652" y="6289181"/>
                  <a:pt x="8638307" y="6294600"/>
                  <a:pt x="8621962" y="6299997"/>
                </a:cubicBezTo>
                <a:cubicBezTo>
                  <a:pt x="8618781" y="6299602"/>
                  <a:pt x="8615599" y="6299207"/>
                  <a:pt x="8612440" y="6298790"/>
                </a:cubicBezTo>
                <a:cubicBezTo>
                  <a:pt x="8600263" y="6297189"/>
                  <a:pt x="8586814" y="6295719"/>
                  <a:pt x="8572576" y="6294161"/>
                </a:cubicBezTo>
                <a:cubicBezTo>
                  <a:pt x="8447452" y="6280383"/>
                  <a:pt x="8258375" y="6259584"/>
                  <a:pt x="8243302" y="6091700"/>
                </a:cubicBezTo>
                <a:cubicBezTo>
                  <a:pt x="8235645" y="6006375"/>
                  <a:pt x="8265132" y="5918396"/>
                  <a:pt x="8291131" y="5840773"/>
                </a:cubicBezTo>
                <a:lnTo>
                  <a:pt x="8294641" y="5830220"/>
                </a:lnTo>
                <a:cubicBezTo>
                  <a:pt x="8313268" y="5774471"/>
                  <a:pt x="8335252" y="5720301"/>
                  <a:pt x="8352321" y="5679339"/>
                </a:cubicBezTo>
                <a:cubicBezTo>
                  <a:pt x="8396727" y="5573743"/>
                  <a:pt x="8447540" y="5470318"/>
                  <a:pt x="8495764" y="5373453"/>
                </a:cubicBezTo>
                <a:cubicBezTo>
                  <a:pt x="8558183" y="5248506"/>
                  <a:pt x="8625231" y="5123075"/>
                  <a:pt x="8690064" y="5001770"/>
                </a:cubicBezTo>
                <a:cubicBezTo>
                  <a:pt x="8796143" y="4803301"/>
                  <a:pt x="8905820" y="4598097"/>
                  <a:pt x="8995116" y="4394671"/>
                </a:cubicBezTo>
                <a:cubicBezTo>
                  <a:pt x="9021509" y="4334555"/>
                  <a:pt x="9046895" y="4274989"/>
                  <a:pt x="9070567" y="4217638"/>
                </a:cubicBezTo>
                <a:cubicBezTo>
                  <a:pt x="9070633" y="4217506"/>
                  <a:pt x="9070677" y="4217396"/>
                  <a:pt x="9070721" y="4217265"/>
                </a:cubicBezTo>
                <a:cubicBezTo>
                  <a:pt x="9077544" y="4220797"/>
                  <a:pt x="9084279" y="4224395"/>
                  <a:pt x="9090949" y="4228037"/>
                </a:cubicBezTo>
                <a:cubicBezTo>
                  <a:pt x="9089874" y="4230868"/>
                  <a:pt x="9088777" y="4233698"/>
                  <a:pt x="9087680" y="4236506"/>
                </a:cubicBezTo>
                <a:cubicBezTo>
                  <a:pt x="9066509" y="4291246"/>
                  <a:pt x="9043889" y="4347895"/>
                  <a:pt x="9018526" y="4409700"/>
                </a:cubicBezTo>
                <a:cubicBezTo>
                  <a:pt x="8935813" y="4611217"/>
                  <a:pt x="8831685" y="4814930"/>
                  <a:pt x="8730981" y="5011927"/>
                </a:cubicBezTo>
                <a:cubicBezTo>
                  <a:pt x="8671327" y="5128604"/>
                  <a:pt x="8609654" y="5249252"/>
                  <a:pt x="8552391" y="5369351"/>
                </a:cubicBezTo>
                <a:cubicBezTo>
                  <a:pt x="8507370" y="5464153"/>
                  <a:pt x="8459936" y="5565427"/>
                  <a:pt x="8418514" y="5669313"/>
                </a:cubicBezTo>
                <a:cubicBezTo>
                  <a:pt x="8402585" y="5709704"/>
                  <a:pt x="8382115" y="5762996"/>
                  <a:pt x="8365156" y="5817166"/>
                </a:cubicBezTo>
                <a:lnTo>
                  <a:pt x="8361953" y="5827412"/>
                </a:lnTo>
                <a:cubicBezTo>
                  <a:pt x="8338038" y="5903543"/>
                  <a:pt x="8310964" y="5989833"/>
                  <a:pt x="8319280" y="6073665"/>
                </a:cubicBezTo>
                <a:close/>
                <a:moveTo>
                  <a:pt x="9071620" y="4215071"/>
                </a:moveTo>
                <a:cubicBezTo>
                  <a:pt x="9077653" y="4200481"/>
                  <a:pt x="9083709" y="4185693"/>
                  <a:pt x="9089831" y="4170796"/>
                </a:cubicBezTo>
                <a:cubicBezTo>
                  <a:pt x="9096128" y="4174570"/>
                  <a:pt x="9102358" y="4178409"/>
                  <a:pt x="9108523" y="4182314"/>
                </a:cubicBezTo>
                <a:cubicBezTo>
                  <a:pt x="9102972" y="4196839"/>
                  <a:pt x="9097399" y="4211341"/>
                  <a:pt x="9091827" y="4225777"/>
                </a:cubicBezTo>
                <a:cubicBezTo>
                  <a:pt x="9085179" y="4222157"/>
                  <a:pt x="9078444" y="4218581"/>
                  <a:pt x="9071620" y="4215071"/>
                </a:cubicBezTo>
                <a:close/>
                <a:moveTo>
                  <a:pt x="9068439" y="4213447"/>
                </a:moveTo>
                <a:cubicBezTo>
                  <a:pt x="9061616" y="4209959"/>
                  <a:pt x="9054748" y="4206514"/>
                  <a:pt x="9047772" y="4203114"/>
                </a:cubicBezTo>
                <a:cubicBezTo>
                  <a:pt x="9048583" y="4201249"/>
                  <a:pt x="9049417" y="4199362"/>
                  <a:pt x="9050228" y="4197497"/>
                </a:cubicBezTo>
                <a:cubicBezTo>
                  <a:pt x="9055955" y="4184421"/>
                  <a:pt x="9061725" y="4171235"/>
                  <a:pt x="9067495" y="4157939"/>
                </a:cubicBezTo>
                <a:cubicBezTo>
                  <a:pt x="9073968" y="4161537"/>
                  <a:pt x="9080374" y="4165223"/>
                  <a:pt x="9086715" y="4168975"/>
                </a:cubicBezTo>
                <a:cubicBezTo>
                  <a:pt x="9080594" y="4183938"/>
                  <a:pt x="9074494" y="4198791"/>
                  <a:pt x="9068439" y="4213447"/>
                </a:cubicBezTo>
                <a:close/>
                <a:moveTo>
                  <a:pt x="9046895" y="4196027"/>
                </a:moveTo>
                <a:cubicBezTo>
                  <a:pt x="9046083" y="4197870"/>
                  <a:pt x="9045270" y="4199713"/>
                  <a:pt x="9044481" y="4201534"/>
                </a:cubicBezTo>
                <a:cubicBezTo>
                  <a:pt x="9037482" y="4198177"/>
                  <a:pt x="9030461" y="4194842"/>
                  <a:pt x="9023331" y="4191595"/>
                </a:cubicBezTo>
                <a:cubicBezTo>
                  <a:pt x="9025525" y="4186834"/>
                  <a:pt x="9027719" y="4182095"/>
                  <a:pt x="9029913" y="4177378"/>
                </a:cubicBezTo>
                <a:cubicBezTo>
                  <a:pt x="9034717" y="4166935"/>
                  <a:pt x="9039610" y="4156316"/>
                  <a:pt x="9044546" y="4145565"/>
                </a:cubicBezTo>
                <a:cubicBezTo>
                  <a:pt x="9051195" y="4149010"/>
                  <a:pt x="9057777" y="4152542"/>
                  <a:pt x="9064292" y="4156162"/>
                </a:cubicBezTo>
                <a:cubicBezTo>
                  <a:pt x="9058456" y="4169567"/>
                  <a:pt x="9052664" y="4182863"/>
                  <a:pt x="9046895" y="4196027"/>
                </a:cubicBezTo>
                <a:close/>
                <a:moveTo>
                  <a:pt x="9019908" y="4190037"/>
                </a:moveTo>
                <a:cubicBezTo>
                  <a:pt x="9012777" y="4186812"/>
                  <a:pt x="9005559" y="4183631"/>
                  <a:pt x="8998275" y="4180493"/>
                </a:cubicBezTo>
                <a:cubicBezTo>
                  <a:pt x="9001961" y="4172902"/>
                  <a:pt x="9005735" y="4165157"/>
                  <a:pt x="9009574" y="4157237"/>
                </a:cubicBezTo>
                <a:cubicBezTo>
                  <a:pt x="9013348" y="4149448"/>
                  <a:pt x="9017121" y="4141616"/>
                  <a:pt x="9020939" y="4133739"/>
                </a:cubicBezTo>
                <a:cubicBezTo>
                  <a:pt x="9027762" y="4137030"/>
                  <a:pt x="9034520" y="4140387"/>
                  <a:pt x="9041211" y="4143832"/>
                </a:cubicBezTo>
                <a:cubicBezTo>
                  <a:pt x="9036253" y="4154626"/>
                  <a:pt x="9031338" y="4165311"/>
                  <a:pt x="9026490" y="4175798"/>
                </a:cubicBezTo>
                <a:cubicBezTo>
                  <a:pt x="9024318" y="4180537"/>
                  <a:pt x="9022102" y="4185298"/>
                  <a:pt x="9019908" y="4190037"/>
                </a:cubicBezTo>
                <a:close/>
                <a:moveTo>
                  <a:pt x="9045336" y="4143854"/>
                </a:moveTo>
                <a:cubicBezTo>
                  <a:pt x="9052181" y="4128913"/>
                  <a:pt x="9059136" y="4113708"/>
                  <a:pt x="9066179" y="4098241"/>
                </a:cubicBezTo>
                <a:cubicBezTo>
                  <a:pt x="9072366" y="4101883"/>
                  <a:pt x="9078465" y="4105613"/>
                  <a:pt x="9084521" y="4109408"/>
                </a:cubicBezTo>
                <a:cubicBezTo>
                  <a:pt x="9078027" y="4124525"/>
                  <a:pt x="9071533" y="4139532"/>
                  <a:pt x="9065060" y="4154385"/>
                </a:cubicBezTo>
                <a:cubicBezTo>
                  <a:pt x="9058544" y="4150809"/>
                  <a:pt x="9051984" y="4147298"/>
                  <a:pt x="9045336" y="4143854"/>
                </a:cubicBezTo>
                <a:close/>
                <a:moveTo>
                  <a:pt x="9042001" y="4142120"/>
                </a:moveTo>
                <a:cubicBezTo>
                  <a:pt x="9035310" y="4138698"/>
                  <a:pt x="9028552" y="4135341"/>
                  <a:pt x="9021729" y="4132050"/>
                </a:cubicBezTo>
                <a:cubicBezTo>
                  <a:pt x="9029101" y="4116780"/>
                  <a:pt x="9036516" y="4101334"/>
                  <a:pt x="9043976" y="4085757"/>
                </a:cubicBezTo>
                <a:cubicBezTo>
                  <a:pt x="9050339" y="4089201"/>
                  <a:pt x="9056657" y="4092734"/>
                  <a:pt x="9062910" y="4096354"/>
                </a:cubicBezTo>
                <a:cubicBezTo>
                  <a:pt x="9055868" y="4111865"/>
                  <a:pt x="9048890" y="4127136"/>
                  <a:pt x="9042001" y="4142120"/>
                </a:cubicBezTo>
                <a:close/>
                <a:moveTo>
                  <a:pt x="9018285" y="4130383"/>
                </a:moveTo>
                <a:cubicBezTo>
                  <a:pt x="9011417" y="4127114"/>
                  <a:pt x="9004485" y="4123910"/>
                  <a:pt x="8997486" y="4120795"/>
                </a:cubicBezTo>
                <a:cubicBezTo>
                  <a:pt x="9005121" y="4105678"/>
                  <a:pt x="9012997" y="4090013"/>
                  <a:pt x="9021049" y="4073909"/>
                </a:cubicBezTo>
                <a:cubicBezTo>
                  <a:pt x="9027631" y="4077156"/>
                  <a:pt x="9034147" y="4080491"/>
                  <a:pt x="9040598" y="4083936"/>
                </a:cubicBezTo>
                <a:cubicBezTo>
                  <a:pt x="9032984" y="4099864"/>
                  <a:pt x="9025525" y="4115376"/>
                  <a:pt x="9018285" y="4130383"/>
                </a:cubicBezTo>
                <a:close/>
                <a:moveTo>
                  <a:pt x="9044810" y="4084024"/>
                </a:moveTo>
                <a:cubicBezTo>
                  <a:pt x="9052028" y="4068907"/>
                  <a:pt x="9059268" y="4053659"/>
                  <a:pt x="9066530" y="4038323"/>
                </a:cubicBezTo>
                <a:cubicBezTo>
                  <a:pt x="9072454" y="4041943"/>
                  <a:pt x="9078312" y="4045651"/>
                  <a:pt x="9084126" y="4049490"/>
                </a:cubicBezTo>
                <a:cubicBezTo>
                  <a:pt x="9077259" y="4064717"/>
                  <a:pt x="9070457" y="4079767"/>
                  <a:pt x="9063722" y="4094599"/>
                </a:cubicBezTo>
                <a:cubicBezTo>
                  <a:pt x="9057469" y="4090979"/>
                  <a:pt x="9051172" y="4087446"/>
                  <a:pt x="9044810" y="4084024"/>
                </a:cubicBezTo>
                <a:close/>
                <a:moveTo>
                  <a:pt x="9041431" y="4082203"/>
                </a:moveTo>
                <a:cubicBezTo>
                  <a:pt x="9034981" y="4078758"/>
                  <a:pt x="9028487" y="4075423"/>
                  <a:pt x="9021926" y="4072198"/>
                </a:cubicBezTo>
                <a:cubicBezTo>
                  <a:pt x="9029452" y="4057125"/>
                  <a:pt x="9037175" y="4041658"/>
                  <a:pt x="9045007" y="4025839"/>
                </a:cubicBezTo>
                <a:cubicBezTo>
                  <a:pt x="9051151" y="4029218"/>
                  <a:pt x="9057228" y="4032728"/>
                  <a:pt x="9063239" y="4036326"/>
                </a:cubicBezTo>
                <a:cubicBezTo>
                  <a:pt x="9055845" y="4051947"/>
                  <a:pt x="9048561" y="4067261"/>
                  <a:pt x="9041431" y="4082203"/>
                </a:cubicBezTo>
                <a:close/>
                <a:moveTo>
                  <a:pt x="9045928" y="4023996"/>
                </a:moveTo>
                <a:cubicBezTo>
                  <a:pt x="9053366" y="4008989"/>
                  <a:pt x="9060913" y="3993653"/>
                  <a:pt x="9068548" y="3978054"/>
                </a:cubicBezTo>
                <a:cubicBezTo>
                  <a:pt x="9074275" y="3981564"/>
                  <a:pt x="9079914" y="3985206"/>
                  <a:pt x="9085508" y="3988958"/>
                </a:cubicBezTo>
                <a:cubicBezTo>
                  <a:pt x="9078290" y="4004382"/>
                  <a:pt x="9071159" y="4019564"/>
                  <a:pt x="9064139" y="4034439"/>
                </a:cubicBezTo>
                <a:cubicBezTo>
                  <a:pt x="9058127" y="4030841"/>
                  <a:pt x="9052050" y="4027353"/>
                  <a:pt x="9045928" y="4023996"/>
                </a:cubicBezTo>
                <a:close/>
                <a:moveTo>
                  <a:pt x="9042440" y="4022109"/>
                </a:moveTo>
                <a:cubicBezTo>
                  <a:pt x="9036187" y="4018730"/>
                  <a:pt x="9029869" y="4015461"/>
                  <a:pt x="9023484" y="4012324"/>
                </a:cubicBezTo>
                <a:cubicBezTo>
                  <a:pt x="9031579" y="3996615"/>
                  <a:pt x="9039544" y="3981126"/>
                  <a:pt x="9047377" y="3965789"/>
                </a:cubicBezTo>
                <a:cubicBezTo>
                  <a:pt x="9053389" y="3969059"/>
                  <a:pt x="9059312" y="3972459"/>
                  <a:pt x="9065170" y="3975992"/>
                </a:cubicBezTo>
                <a:cubicBezTo>
                  <a:pt x="9057491" y="3991657"/>
                  <a:pt x="9049922" y="4007059"/>
                  <a:pt x="9042440" y="4022109"/>
                </a:cubicBezTo>
                <a:close/>
                <a:moveTo>
                  <a:pt x="9043845" y="3963859"/>
                </a:moveTo>
                <a:cubicBezTo>
                  <a:pt x="9035967" y="3979239"/>
                  <a:pt x="9028004" y="3994794"/>
                  <a:pt x="9019864" y="4010525"/>
                </a:cubicBezTo>
                <a:cubicBezTo>
                  <a:pt x="9013392" y="4007388"/>
                  <a:pt x="9006854" y="4004360"/>
                  <a:pt x="9000228" y="4001442"/>
                </a:cubicBezTo>
                <a:cubicBezTo>
                  <a:pt x="9008718" y="3985645"/>
                  <a:pt x="9017077" y="3969980"/>
                  <a:pt x="9025327" y="3954469"/>
                </a:cubicBezTo>
                <a:cubicBezTo>
                  <a:pt x="9031579" y="3957452"/>
                  <a:pt x="9037745" y="3960612"/>
                  <a:pt x="9043845" y="3963859"/>
                </a:cubicBezTo>
                <a:close/>
                <a:moveTo>
                  <a:pt x="9026314" y="3952604"/>
                </a:moveTo>
                <a:cubicBezTo>
                  <a:pt x="9034629" y="3936939"/>
                  <a:pt x="9042835" y="3921405"/>
                  <a:pt x="9050909" y="3906025"/>
                </a:cubicBezTo>
                <a:cubicBezTo>
                  <a:pt x="9056767" y="3909163"/>
                  <a:pt x="9062537" y="3912432"/>
                  <a:pt x="9068220" y="3915854"/>
                </a:cubicBezTo>
                <a:cubicBezTo>
                  <a:pt x="9060541" y="3931059"/>
                  <a:pt x="9052730" y="3946439"/>
                  <a:pt x="9044787" y="3961994"/>
                </a:cubicBezTo>
                <a:cubicBezTo>
                  <a:pt x="9038710" y="3958725"/>
                  <a:pt x="9032546" y="3955610"/>
                  <a:pt x="9026314" y="3952604"/>
                </a:cubicBezTo>
                <a:close/>
                <a:moveTo>
                  <a:pt x="9048320" y="3963947"/>
                </a:moveTo>
                <a:cubicBezTo>
                  <a:pt x="9056240" y="3948435"/>
                  <a:pt x="9064029" y="3933099"/>
                  <a:pt x="9071686" y="3917961"/>
                </a:cubicBezTo>
                <a:cubicBezTo>
                  <a:pt x="9077259" y="3921383"/>
                  <a:pt x="9082788" y="3924959"/>
                  <a:pt x="9088229" y="3928667"/>
                </a:cubicBezTo>
                <a:cubicBezTo>
                  <a:pt x="9080770" y="3944069"/>
                  <a:pt x="9073376" y="3959251"/>
                  <a:pt x="9066069" y="3974171"/>
                </a:cubicBezTo>
                <a:cubicBezTo>
                  <a:pt x="9060212" y="3970638"/>
                  <a:pt x="9054310" y="3967216"/>
                  <a:pt x="9048320" y="3963947"/>
                </a:cubicBezTo>
                <a:close/>
                <a:moveTo>
                  <a:pt x="9072674" y="3915964"/>
                </a:moveTo>
                <a:cubicBezTo>
                  <a:pt x="9080440" y="3900606"/>
                  <a:pt x="9088053" y="3885424"/>
                  <a:pt x="9095535" y="3870439"/>
                </a:cubicBezTo>
                <a:cubicBezTo>
                  <a:pt x="9100713" y="3874015"/>
                  <a:pt x="9105825" y="3877723"/>
                  <a:pt x="9110849" y="3881584"/>
                </a:cubicBezTo>
                <a:cubicBezTo>
                  <a:pt x="9103587" y="3896789"/>
                  <a:pt x="9096369" y="3911817"/>
                  <a:pt x="9089194" y="3926649"/>
                </a:cubicBezTo>
                <a:cubicBezTo>
                  <a:pt x="9083775" y="3922963"/>
                  <a:pt x="9078268" y="3919387"/>
                  <a:pt x="9072674" y="3915964"/>
                </a:cubicBezTo>
                <a:close/>
                <a:moveTo>
                  <a:pt x="9069229" y="3913858"/>
                </a:moveTo>
                <a:cubicBezTo>
                  <a:pt x="9063547" y="3910457"/>
                  <a:pt x="9057777" y="3907188"/>
                  <a:pt x="9051940" y="3904073"/>
                </a:cubicBezTo>
                <a:cubicBezTo>
                  <a:pt x="9060080" y="3888539"/>
                  <a:pt x="9068110" y="3873159"/>
                  <a:pt x="9076008" y="3857933"/>
                </a:cubicBezTo>
                <a:cubicBezTo>
                  <a:pt x="9081493" y="3861180"/>
                  <a:pt x="9086868" y="3864603"/>
                  <a:pt x="9092156" y="3868157"/>
                </a:cubicBezTo>
                <a:cubicBezTo>
                  <a:pt x="9084653" y="3883208"/>
                  <a:pt x="9076995" y="3898456"/>
                  <a:pt x="9069229" y="3913858"/>
                </a:cubicBezTo>
                <a:close/>
                <a:moveTo>
                  <a:pt x="9077062" y="3855937"/>
                </a:moveTo>
                <a:cubicBezTo>
                  <a:pt x="9085047" y="3840535"/>
                  <a:pt x="9092880" y="3825309"/>
                  <a:pt x="9100603" y="3810236"/>
                </a:cubicBezTo>
                <a:cubicBezTo>
                  <a:pt x="9105693" y="3813614"/>
                  <a:pt x="9110673" y="3817169"/>
                  <a:pt x="9115566" y="3820877"/>
                </a:cubicBezTo>
                <a:cubicBezTo>
                  <a:pt x="9108260" y="3835774"/>
                  <a:pt x="9100778" y="3850868"/>
                  <a:pt x="9093165" y="3866139"/>
                </a:cubicBezTo>
                <a:cubicBezTo>
                  <a:pt x="9087878" y="3862584"/>
                  <a:pt x="9082503" y="3859184"/>
                  <a:pt x="9077062" y="3855937"/>
                </a:cubicBezTo>
                <a:close/>
                <a:moveTo>
                  <a:pt x="9072454" y="3855871"/>
                </a:moveTo>
                <a:cubicBezTo>
                  <a:pt x="9064512" y="3871141"/>
                  <a:pt x="9056460" y="3886565"/>
                  <a:pt x="9048276" y="3902164"/>
                </a:cubicBezTo>
                <a:cubicBezTo>
                  <a:pt x="9042287" y="3899070"/>
                  <a:pt x="9036231" y="3896087"/>
                  <a:pt x="9030088" y="3893278"/>
                </a:cubicBezTo>
                <a:cubicBezTo>
                  <a:pt x="9038447" y="3877942"/>
                  <a:pt x="9046872" y="3862365"/>
                  <a:pt x="9055341" y="3846612"/>
                </a:cubicBezTo>
                <a:cubicBezTo>
                  <a:pt x="9061133" y="3849552"/>
                  <a:pt x="9066838" y="3852624"/>
                  <a:pt x="9072454" y="3855871"/>
                </a:cubicBezTo>
                <a:close/>
                <a:moveTo>
                  <a:pt x="9029035" y="3895231"/>
                </a:moveTo>
                <a:cubicBezTo>
                  <a:pt x="9035178" y="3898039"/>
                  <a:pt x="9041255" y="3901001"/>
                  <a:pt x="9047245" y="3904116"/>
                </a:cubicBezTo>
                <a:cubicBezTo>
                  <a:pt x="9039149" y="3919540"/>
                  <a:pt x="9030922" y="3935118"/>
                  <a:pt x="9022585" y="3950849"/>
                </a:cubicBezTo>
                <a:cubicBezTo>
                  <a:pt x="9017933" y="3948655"/>
                  <a:pt x="9013261" y="3946504"/>
                  <a:pt x="9008543" y="3944464"/>
                </a:cubicBezTo>
                <a:cubicBezTo>
                  <a:pt x="9006788" y="3943718"/>
                  <a:pt x="9005033" y="3942994"/>
                  <a:pt x="9003277" y="3942270"/>
                </a:cubicBezTo>
                <a:cubicBezTo>
                  <a:pt x="9011768" y="3926846"/>
                  <a:pt x="9020347" y="3911159"/>
                  <a:pt x="9029035" y="3895231"/>
                </a:cubicBezTo>
                <a:close/>
                <a:moveTo>
                  <a:pt x="9007709" y="3946417"/>
                </a:moveTo>
                <a:cubicBezTo>
                  <a:pt x="9012382" y="3948435"/>
                  <a:pt x="9016990" y="3950541"/>
                  <a:pt x="9021597" y="3952691"/>
                </a:cubicBezTo>
                <a:cubicBezTo>
                  <a:pt x="9013326" y="3968247"/>
                  <a:pt x="9004945" y="3983956"/>
                  <a:pt x="8996433" y="3999818"/>
                </a:cubicBezTo>
                <a:cubicBezTo>
                  <a:pt x="8994392" y="3998941"/>
                  <a:pt x="8992374" y="3998041"/>
                  <a:pt x="8990333" y="3997186"/>
                </a:cubicBezTo>
                <a:cubicBezTo>
                  <a:pt x="8985616" y="3995233"/>
                  <a:pt x="8980833" y="3993368"/>
                  <a:pt x="8975984" y="3991591"/>
                </a:cubicBezTo>
                <a:cubicBezTo>
                  <a:pt x="8984607" y="3976101"/>
                  <a:pt x="8993360" y="3960261"/>
                  <a:pt x="9002247" y="3944135"/>
                </a:cubicBezTo>
                <a:cubicBezTo>
                  <a:pt x="9004068" y="3944881"/>
                  <a:pt x="9005910" y="3945627"/>
                  <a:pt x="9007709" y="3946417"/>
                </a:cubicBezTo>
                <a:close/>
                <a:moveTo>
                  <a:pt x="8989543" y="3999050"/>
                </a:moveTo>
                <a:cubicBezTo>
                  <a:pt x="8991539" y="3999884"/>
                  <a:pt x="8993515" y="4000740"/>
                  <a:pt x="8995466" y="4001596"/>
                </a:cubicBezTo>
                <a:cubicBezTo>
                  <a:pt x="8987064" y="4017261"/>
                  <a:pt x="8978529" y="4033079"/>
                  <a:pt x="8969885" y="4049030"/>
                </a:cubicBezTo>
                <a:cubicBezTo>
                  <a:pt x="8962732" y="4046199"/>
                  <a:pt x="8955515" y="4043567"/>
                  <a:pt x="8948296" y="4041109"/>
                </a:cubicBezTo>
                <a:cubicBezTo>
                  <a:pt x="8957006" y="4025620"/>
                  <a:pt x="8965914" y="4009691"/>
                  <a:pt x="8974997" y="3993390"/>
                </a:cubicBezTo>
                <a:cubicBezTo>
                  <a:pt x="8979911" y="3995167"/>
                  <a:pt x="8984782" y="3997054"/>
                  <a:pt x="8989543" y="3999050"/>
                </a:cubicBezTo>
                <a:close/>
                <a:moveTo>
                  <a:pt x="8999285" y="4003241"/>
                </a:moveTo>
                <a:cubicBezTo>
                  <a:pt x="9005910" y="4006137"/>
                  <a:pt x="9012448" y="4009187"/>
                  <a:pt x="9018943" y="4012346"/>
                </a:cubicBezTo>
                <a:cubicBezTo>
                  <a:pt x="9010935" y="4027857"/>
                  <a:pt x="9002795" y="4043523"/>
                  <a:pt x="8994524" y="4059385"/>
                </a:cubicBezTo>
                <a:cubicBezTo>
                  <a:pt x="8987657" y="4056357"/>
                  <a:pt x="8980723" y="4053418"/>
                  <a:pt x="8973746" y="4050587"/>
                </a:cubicBezTo>
                <a:cubicBezTo>
                  <a:pt x="8982369" y="4034659"/>
                  <a:pt x="8990881" y="4018884"/>
                  <a:pt x="8999285" y="4003241"/>
                </a:cubicBezTo>
                <a:close/>
                <a:moveTo>
                  <a:pt x="9022562" y="4014123"/>
                </a:moveTo>
                <a:cubicBezTo>
                  <a:pt x="9028947" y="4017283"/>
                  <a:pt x="9035288" y="4020552"/>
                  <a:pt x="9041540" y="4023952"/>
                </a:cubicBezTo>
                <a:cubicBezTo>
                  <a:pt x="9033664" y="4039815"/>
                  <a:pt x="9025941" y="4055348"/>
                  <a:pt x="9018373" y="4070465"/>
                </a:cubicBezTo>
                <a:cubicBezTo>
                  <a:pt x="9011724" y="4067218"/>
                  <a:pt x="9005011" y="4064080"/>
                  <a:pt x="8998209" y="4061031"/>
                </a:cubicBezTo>
                <a:cubicBezTo>
                  <a:pt x="9006459" y="4045212"/>
                  <a:pt x="9014576" y="4029591"/>
                  <a:pt x="9022562" y="4014123"/>
                </a:cubicBezTo>
                <a:close/>
                <a:moveTo>
                  <a:pt x="9017517" y="4072176"/>
                </a:moveTo>
                <a:cubicBezTo>
                  <a:pt x="9009421" y="4088324"/>
                  <a:pt x="9001544" y="4104011"/>
                  <a:pt x="8993887" y="4119171"/>
                </a:cubicBezTo>
                <a:cubicBezTo>
                  <a:pt x="8986822" y="4116056"/>
                  <a:pt x="8979692" y="4113050"/>
                  <a:pt x="8972518" y="4110088"/>
                </a:cubicBezTo>
                <a:cubicBezTo>
                  <a:pt x="8980899" y="4094138"/>
                  <a:pt x="8989192" y="4078341"/>
                  <a:pt x="8997332" y="4062742"/>
                </a:cubicBezTo>
                <a:cubicBezTo>
                  <a:pt x="9004112" y="4065792"/>
                  <a:pt x="9010847" y="4068929"/>
                  <a:pt x="9017517" y="4072176"/>
                </a:cubicBezTo>
                <a:close/>
                <a:moveTo>
                  <a:pt x="8989236" y="4137118"/>
                </a:moveTo>
                <a:cubicBezTo>
                  <a:pt x="8991671" y="4132269"/>
                  <a:pt x="8994151" y="4127377"/>
                  <a:pt x="8996651" y="4122418"/>
                </a:cubicBezTo>
                <a:cubicBezTo>
                  <a:pt x="9003673" y="4125556"/>
                  <a:pt x="9010606" y="4128759"/>
                  <a:pt x="9017473" y="4132050"/>
                </a:cubicBezTo>
                <a:cubicBezTo>
                  <a:pt x="9013633" y="4140014"/>
                  <a:pt x="9009838" y="4147869"/>
                  <a:pt x="9006108" y="4155570"/>
                </a:cubicBezTo>
                <a:cubicBezTo>
                  <a:pt x="9002247" y="4163534"/>
                  <a:pt x="8998473" y="4171322"/>
                  <a:pt x="8994743" y="4178958"/>
                </a:cubicBezTo>
                <a:cubicBezTo>
                  <a:pt x="8987437" y="4175842"/>
                  <a:pt x="8980043" y="4172815"/>
                  <a:pt x="8972605" y="4169787"/>
                </a:cubicBezTo>
                <a:cubicBezTo>
                  <a:pt x="8978003" y="4159256"/>
                  <a:pt x="8983554" y="4148351"/>
                  <a:pt x="8989236" y="4137118"/>
                </a:cubicBezTo>
                <a:close/>
                <a:moveTo>
                  <a:pt x="8993777" y="4180932"/>
                </a:moveTo>
                <a:cubicBezTo>
                  <a:pt x="8959222" y="4251645"/>
                  <a:pt x="8930569" y="4307811"/>
                  <a:pt x="8911854" y="4343858"/>
                </a:cubicBezTo>
                <a:cubicBezTo>
                  <a:pt x="8804326" y="4551124"/>
                  <a:pt x="8679445" y="4759575"/>
                  <a:pt x="8558665" y="4961137"/>
                </a:cubicBezTo>
                <a:cubicBezTo>
                  <a:pt x="8476961" y="5097537"/>
                  <a:pt x="8392471" y="5238589"/>
                  <a:pt x="8313180" y="5379377"/>
                </a:cubicBezTo>
                <a:cubicBezTo>
                  <a:pt x="8255237" y="5482582"/>
                  <a:pt x="8194156" y="5592633"/>
                  <a:pt x="8140623" y="5703934"/>
                </a:cubicBezTo>
                <a:cubicBezTo>
                  <a:pt x="8110214" y="5767582"/>
                  <a:pt x="8088318" y="5817231"/>
                  <a:pt x="8069626" y="5864907"/>
                </a:cubicBezTo>
                <a:lnTo>
                  <a:pt x="8065304" y="5875943"/>
                </a:lnTo>
                <a:cubicBezTo>
                  <a:pt x="8032460" y="5959446"/>
                  <a:pt x="7995249" y="6054116"/>
                  <a:pt x="8001239" y="6147010"/>
                </a:cubicBezTo>
                <a:cubicBezTo>
                  <a:pt x="8004091" y="6191263"/>
                  <a:pt x="8019010" y="6228670"/>
                  <a:pt x="8045624" y="6258179"/>
                </a:cubicBezTo>
                <a:cubicBezTo>
                  <a:pt x="8068463" y="6283542"/>
                  <a:pt x="8100692" y="6303836"/>
                  <a:pt x="8141391" y="6318492"/>
                </a:cubicBezTo>
                <a:cubicBezTo>
                  <a:pt x="8215855" y="6345325"/>
                  <a:pt x="8307257" y="6349493"/>
                  <a:pt x="8374020" y="6352521"/>
                </a:cubicBezTo>
                <a:cubicBezTo>
                  <a:pt x="8387206" y="6353135"/>
                  <a:pt x="8399667" y="6353706"/>
                  <a:pt x="8411010" y="6354386"/>
                </a:cubicBezTo>
                <a:cubicBezTo>
                  <a:pt x="8422902" y="6355110"/>
                  <a:pt x="8434815" y="6355724"/>
                  <a:pt x="8446728" y="6356295"/>
                </a:cubicBezTo>
                <a:cubicBezTo>
                  <a:pt x="8432533" y="6360726"/>
                  <a:pt x="8418338" y="6365136"/>
                  <a:pt x="8404121" y="6369502"/>
                </a:cubicBezTo>
                <a:cubicBezTo>
                  <a:pt x="8384112" y="6369152"/>
                  <a:pt x="8364125" y="6368603"/>
                  <a:pt x="8344159" y="6367813"/>
                </a:cubicBezTo>
                <a:cubicBezTo>
                  <a:pt x="8333167" y="6367374"/>
                  <a:pt x="8321122" y="6367045"/>
                  <a:pt x="8308375" y="6366716"/>
                </a:cubicBezTo>
                <a:cubicBezTo>
                  <a:pt x="8169320" y="6363030"/>
                  <a:pt x="7936560" y="6356843"/>
                  <a:pt x="7925656" y="6165111"/>
                </a:cubicBezTo>
                <a:cubicBezTo>
                  <a:pt x="7920281" y="6070813"/>
                  <a:pt x="7959882" y="5974453"/>
                  <a:pt x="7994832" y="5889458"/>
                </a:cubicBezTo>
                <a:lnTo>
                  <a:pt x="7999396" y="5878334"/>
                </a:lnTo>
                <a:cubicBezTo>
                  <a:pt x="8019230" y="5829979"/>
                  <a:pt x="8043144" y="5777871"/>
                  <a:pt x="8074672" y="5714355"/>
                </a:cubicBezTo>
                <a:cubicBezTo>
                  <a:pt x="8131167" y="5601255"/>
                  <a:pt x="8195626" y="5489077"/>
                  <a:pt x="8256795" y="5383875"/>
                </a:cubicBezTo>
                <a:cubicBezTo>
                  <a:pt x="8342141" y="5237404"/>
                  <a:pt x="8432928" y="5090736"/>
                  <a:pt x="8520753" y="4948894"/>
                </a:cubicBezTo>
                <a:cubicBezTo>
                  <a:pt x="8645964" y="4746630"/>
                  <a:pt x="8775454" y="4537455"/>
                  <a:pt x="8888664" y="4329290"/>
                </a:cubicBezTo>
                <a:cubicBezTo>
                  <a:pt x="8907466" y="4294691"/>
                  <a:pt x="8936185" y="4240960"/>
                  <a:pt x="8971640" y="4171696"/>
                </a:cubicBezTo>
                <a:cubicBezTo>
                  <a:pt x="8979078" y="4174723"/>
                  <a:pt x="8986471" y="4177795"/>
                  <a:pt x="8993777" y="4180932"/>
                </a:cubicBezTo>
                <a:close/>
                <a:moveTo>
                  <a:pt x="8411229" y="6350547"/>
                </a:moveTo>
                <a:cubicBezTo>
                  <a:pt x="8399887" y="6349866"/>
                  <a:pt x="8387403" y="6349296"/>
                  <a:pt x="8374195" y="6348681"/>
                </a:cubicBezTo>
                <a:cubicBezTo>
                  <a:pt x="8307695" y="6345654"/>
                  <a:pt x="8216601" y="6341507"/>
                  <a:pt x="8142686" y="6314872"/>
                </a:cubicBezTo>
                <a:cubicBezTo>
                  <a:pt x="8055343" y="6283410"/>
                  <a:pt x="8010322" y="6228407"/>
                  <a:pt x="8005078" y="6146747"/>
                </a:cubicBezTo>
                <a:cubicBezTo>
                  <a:pt x="7999132" y="6054731"/>
                  <a:pt x="8036189" y="5960477"/>
                  <a:pt x="8068879" y="5877347"/>
                </a:cubicBezTo>
                <a:lnTo>
                  <a:pt x="8073224" y="5866311"/>
                </a:lnTo>
                <a:cubicBezTo>
                  <a:pt x="8091872" y="5818724"/>
                  <a:pt x="8113724" y="5769139"/>
                  <a:pt x="8144090" y="5705601"/>
                </a:cubicBezTo>
                <a:cubicBezTo>
                  <a:pt x="8197579" y="5594410"/>
                  <a:pt x="8258616" y="5484403"/>
                  <a:pt x="8316537" y="5381264"/>
                </a:cubicBezTo>
                <a:cubicBezTo>
                  <a:pt x="8395784" y="5240520"/>
                  <a:pt x="8480274" y="5099490"/>
                  <a:pt x="8561978" y="4963133"/>
                </a:cubicBezTo>
                <a:cubicBezTo>
                  <a:pt x="8682780" y="4761484"/>
                  <a:pt x="8807683" y="4552989"/>
                  <a:pt x="8915277" y="4345635"/>
                </a:cubicBezTo>
                <a:cubicBezTo>
                  <a:pt x="8933991" y="4309544"/>
                  <a:pt x="8962711" y="4253290"/>
                  <a:pt x="8997310" y="4182446"/>
                </a:cubicBezTo>
                <a:cubicBezTo>
                  <a:pt x="9004594" y="4185605"/>
                  <a:pt x="9011812" y="4188830"/>
                  <a:pt x="9018964" y="4192100"/>
                </a:cubicBezTo>
                <a:cubicBezTo>
                  <a:pt x="8992351" y="4249407"/>
                  <a:pt x="8964707" y="4307218"/>
                  <a:pt x="8938533" y="4360313"/>
                </a:cubicBezTo>
                <a:cubicBezTo>
                  <a:pt x="8836863" y="4566504"/>
                  <a:pt x="8716808" y="4774055"/>
                  <a:pt x="8600724" y="4974761"/>
                </a:cubicBezTo>
                <a:cubicBezTo>
                  <a:pt x="8524856" y="5105940"/>
                  <a:pt x="8446421" y="5241573"/>
                  <a:pt x="8372989" y="5376876"/>
                </a:cubicBezTo>
                <a:cubicBezTo>
                  <a:pt x="8318270" y="5477997"/>
                  <a:pt x="8260613" y="5585853"/>
                  <a:pt x="8210085" y="5695290"/>
                </a:cubicBezTo>
                <a:cubicBezTo>
                  <a:pt x="8181343" y="5758060"/>
                  <a:pt x="8160808" y="5806678"/>
                  <a:pt x="8143519" y="5852972"/>
                </a:cubicBezTo>
                <a:lnTo>
                  <a:pt x="8139438" y="5863876"/>
                </a:lnTo>
                <a:cubicBezTo>
                  <a:pt x="8108854" y="5945536"/>
                  <a:pt x="8074189" y="6038079"/>
                  <a:pt x="8080749" y="6128668"/>
                </a:cubicBezTo>
                <a:cubicBezTo>
                  <a:pt x="8083843" y="6171517"/>
                  <a:pt x="8098389" y="6207915"/>
                  <a:pt x="8123971" y="6236898"/>
                </a:cubicBezTo>
                <a:cubicBezTo>
                  <a:pt x="8145999" y="6261844"/>
                  <a:pt x="8176933" y="6282050"/>
                  <a:pt x="8215943" y="6296969"/>
                </a:cubicBezTo>
                <a:cubicBezTo>
                  <a:pt x="8287357" y="6324307"/>
                  <a:pt x="8371957" y="6329857"/>
                  <a:pt x="8439905" y="6334333"/>
                </a:cubicBezTo>
                <a:cubicBezTo>
                  <a:pt x="8453508" y="6335211"/>
                  <a:pt x="8466364" y="6336066"/>
                  <a:pt x="8477992" y="6337032"/>
                </a:cubicBezTo>
                <a:cubicBezTo>
                  <a:pt x="8485935" y="6337690"/>
                  <a:pt x="8493921" y="6338304"/>
                  <a:pt x="8501929" y="6338874"/>
                </a:cubicBezTo>
                <a:cubicBezTo>
                  <a:pt x="8487120" y="6343592"/>
                  <a:pt x="8472310" y="6348265"/>
                  <a:pt x="8457501" y="6352916"/>
                </a:cubicBezTo>
                <a:cubicBezTo>
                  <a:pt x="8442055" y="6352258"/>
                  <a:pt x="8426631" y="6351490"/>
                  <a:pt x="8411229" y="6350547"/>
                </a:cubicBezTo>
                <a:close/>
                <a:moveTo>
                  <a:pt x="8478300" y="6333302"/>
                </a:moveTo>
                <a:cubicBezTo>
                  <a:pt x="8466628" y="6332336"/>
                  <a:pt x="8453771" y="6331481"/>
                  <a:pt x="8440168" y="6330581"/>
                </a:cubicBezTo>
                <a:cubicBezTo>
                  <a:pt x="8372440" y="6326149"/>
                  <a:pt x="8288169" y="6320599"/>
                  <a:pt x="8217281" y="6293481"/>
                </a:cubicBezTo>
                <a:cubicBezTo>
                  <a:pt x="8133646" y="6261470"/>
                  <a:pt x="8090205" y="6207477"/>
                  <a:pt x="8084479" y="6128405"/>
                </a:cubicBezTo>
                <a:cubicBezTo>
                  <a:pt x="8077985" y="6038627"/>
                  <a:pt x="8112496" y="5946480"/>
                  <a:pt x="8142949" y="5865192"/>
                </a:cubicBezTo>
                <a:lnTo>
                  <a:pt x="8147030" y="5854288"/>
                </a:lnTo>
                <a:cubicBezTo>
                  <a:pt x="8164274" y="5808083"/>
                  <a:pt x="8184788" y="5759529"/>
                  <a:pt x="8213485" y="5696847"/>
                </a:cubicBezTo>
                <a:cubicBezTo>
                  <a:pt x="8263969" y="5587521"/>
                  <a:pt x="8321583" y="5479708"/>
                  <a:pt x="8376280" y="5378653"/>
                </a:cubicBezTo>
                <a:cubicBezTo>
                  <a:pt x="8449690" y="5243393"/>
                  <a:pt x="8528125" y="5107783"/>
                  <a:pt x="8603972" y="4976649"/>
                </a:cubicBezTo>
                <a:cubicBezTo>
                  <a:pt x="8720077" y="4775877"/>
                  <a:pt x="8840154" y="4568281"/>
                  <a:pt x="8941889" y="4361980"/>
                </a:cubicBezTo>
                <a:cubicBezTo>
                  <a:pt x="8968086" y="4308864"/>
                  <a:pt x="8995753" y="4250987"/>
                  <a:pt x="9022365" y="4193635"/>
                </a:cubicBezTo>
                <a:cubicBezTo>
                  <a:pt x="9029496" y="4196927"/>
                  <a:pt x="9036560" y="4200261"/>
                  <a:pt x="9043537" y="4203662"/>
                </a:cubicBezTo>
                <a:cubicBezTo>
                  <a:pt x="9018087" y="4261649"/>
                  <a:pt x="8991737" y="4319856"/>
                  <a:pt x="8965190" y="4376790"/>
                </a:cubicBezTo>
                <a:cubicBezTo>
                  <a:pt x="8869620" y="4581621"/>
                  <a:pt x="8754655" y="4788075"/>
                  <a:pt x="8643485" y="4987728"/>
                </a:cubicBezTo>
                <a:cubicBezTo>
                  <a:pt x="8573256" y="5113883"/>
                  <a:pt x="8500613" y="5244315"/>
                  <a:pt x="8432797" y="5374375"/>
                </a:cubicBezTo>
                <a:cubicBezTo>
                  <a:pt x="8381304" y="5473389"/>
                  <a:pt x="8327068" y="5579074"/>
                  <a:pt x="8279568" y="5686623"/>
                </a:cubicBezTo>
                <a:cubicBezTo>
                  <a:pt x="8252472" y="5748494"/>
                  <a:pt x="8233297" y="5796104"/>
                  <a:pt x="8217391" y="5841036"/>
                </a:cubicBezTo>
                <a:lnTo>
                  <a:pt x="8213573" y="5851787"/>
                </a:lnTo>
                <a:cubicBezTo>
                  <a:pt x="8185227" y="5931582"/>
                  <a:pt x="8153107" y="6022019"/>
                  <a:pt x="8160238" y="6110349"/>
                </a:cubicBezTo>
                <a:cubicBezTo>
                  <a:pt x="8163594" y="6151771"/>
                  <a:pt x="8177767" y="6187182"/>
                  <a:pt x="8202362" y="6215638"/>
                </a:cubicBezTo>
                <a:cubicBezTo>
                  <a:pt x="8223556" y="6240167"/>
                  <a:pt x="8253240" y="6260286"/>
                  <a:pt x="8290560" y="6275446"/>
                </a:cubicBezTo>
                <a:cubicBezTo>
                  <a:pt x="8359013" y="6303244"/>
                  <a:pt x="8440497" y="6310352"/>
                  <a:pt x="8505966" y="6316057"/>
                </a:cubicBezTo>
                <a:cubicBezTo>
                  <a:pt x="8519898" y="6317264"/>
                  <a:pt x="8533062" y="6318405"/>
                  <a:pt x="8544975" y="6319677"/>
                </a:cubicBezTo>
                <a:cubicBezTo>
                  <a:pt x="8549209" y="6320116"/>
                  <a:pt x="8553444" y="6320555"/>
                  <a:pt x="8557700" y="6320972"/>
                </a:cubicBezTo>
                <a:cubicBezTo>
                  <a:pt x="8542320" y="6325952"/>
                  <a:pt x="8526962" y="6330888"/>
                  <a:pt x="8511583" y="6335803"/>
                </a:cubicBezTo>
                <a:cubicBezTo>
                  <a:pt x="8500481" y="6335035"/>
                  <a:pt x="8489379" y="6334201"/>
                  <a:pt x="8478300" y="6333302"/>
                </a:cubicBezTo>
                <a:close/>
                <a:moveTo>
                  <a:pt x="8545370" y="6316035"/>
                </a:moveTo>
                <a:cubicBezTo>
                  <a:pt x="8533435" y="6314784"/>
                  <a:pt x="8520249" y="6313622"/>
                  <a:pt x="8506273" y="6312415"/>
                </a:cubicBezTo>
                <a:cubicBezTo>
                  <a:pt x="8441046" y="6306733"/>
                  <a:pt x="8359869" y="6299646"/>
                  <a:pt x="8291942" y="6272046"/>
                </a:cubicBezTo>
                <a:cubicBezTo>
                  <a:pt x="8211971" y="6239552"/>
                  <a:pt x="8170088" y="6186568"/>
                  <a:pt x="8163901" y="6110041"/>
                </a:cubicBezTo>
                <a:cubicBezTo>
                  <a:pt x="8156815" y="6022501"/>
                  <a:pt x="8188803" y="5932460"/>
                  <a:pt x="8217018" y="5852994"/>
                </a:cubicBezTo>
                <a:lnTo>
                  <a:pt x="8220835" y="5842243"/>
                </a:lnTo>
                <a:cubicBezTo>
                  <a:pt x="8236720" y="5797420"/>
                  <a:pt x="8255851" y="5749876"/>
                  <a:pt x="8282903" y="5688093"/>
                </a:cubicBezTo>
                <a:cubicBezTo>
                  <a:pt x="8330359" y="5580654"/>
                  <a:pt x="8384573" y="5475035"/>
                  <a:pt x="8436022" y="5376042"/>
                </a:cubicBezTo>
                <a:cubicBezTo>
                  <a:pt x="8503838" y="5246049"/>
                  <a:pt x="8576459" y="5115615"/>
                  <a:pt x="8646689" y="4989505"/>
                </a:cubicBezTo>
                <a:cubicBezTo>
                  <a:pt x="8757880" y="4789786"/>
                  <a:pt x="8872889" y="4583288"/>
                  <a:pt x="8968503" y="4378325"/>
                </a:cubicBezTo>
                <a:cubicBezTo>
                  <a:pt x="8995050" y="4321414"/>
                  <a:pt x="9021378" y="4263229"/>
                  <a:pt x="9046828" y="4205242"/>
                </a:cubicBezTo>
                <a:cubicBezTo>
                  <a:pt x="9053805" y="4208664"/>
                  <a:pt x="9060716" y="4212109"/>
                  <a:pt x="9067562" y="4215619"/>
                </a:cubicBezTo>
                <a:cubicBezTo>
                  <a:pt x="9067474" y="4215839"/>
                  <a:pt x="9067364" y="4216058"/>
                  <a:pt x="9067276" y="4216255"/>
                </a:cubicBezTo>
                <a:cubicBezTo>
                  <a:pt x="9043625" y="4273584"/>
                  <a:pt x="9018241" y="4333129"/>
                  <a:pt x="8991847" y="4393245"/>
                </a:cubicBezTo>
                <a:cubicBezTo>
                  <a:pt x="8902617" y="4596540"/>
                  <a:pt x="8792962" y="4801678"/>
                  <a:pt x="8686926" y="5000080"/>
                </a:cubicBezTo>
                <a:cubicBezTo>
                  <a:pt x="8622072" y="5121408"/>
                  <a:pt x="8555024" y="5246860"/>
                  <a:pt x="8492605" y="5371852"/>
                </a:cubicBezTo>
                <a:cubicBezTo>
                  <a:pt x="8444337" y="5468782"/>
                  <a:pt x="8393502" y="5572273"/>
                  <a:pt x="8349030" y="5677957"/>
                </a:cubicBezTo>
                <a:cubicBezTo>
                  <a:pt x="8331939" y="5718985"/>
                  <a:pt x="8309933" y="5773242"/>
                  <a:pt x="8291284" y="5829101"/>
                </a:cubicBezTo>
                <a:lnTo>
                  <a:pt x="8287752" y="5839632"/>
                </a:lnTo>
                <a:cubicBezTo>
                  <a:pt x="8261644" y="5917584"/>
                  <a:pt x="8232047" y="6005936"/>
                  <a:pt x="8239770" y="6092007"/>
                </a:cubicBezTo>
                <a:cubicBezTo>
                  <a:pt x="8246527" y="6167436"/>
                  <a:pt x="8287598" y="6220377"/>
                  <a:pt x="8365310" y="6253901"/>
                </a:cubicBezTo>
                <a:cubicBezTo>
                  <a:pt x="8430822" y="6282138"/>
                  <a:pt x="8509213" y="6290760"/>
                  <a:pt x="8572181" y="6297693"/>
                </a:cubicBezTo>
                <a:cubicBezTo>
                  <a:pt x="8586420" y="6299251"/>
                  <a:pt x="8599847" y="6300721"/>
                  <a:pt x="8611979" y="6302323"/>
                </a:cubicBezTo>
                <a:cubicBezTo>
                  <a:pt x="8612682" y="6302411"/>
                  <a:pt x="8613383" y="6302498"/>
                  <a:pt x="8614086" y="6302586"/>
                </a:cubicBezTo>
                <a:cubicBezTo>
                  <a:pt x="8598201" y="6307808"/>
                  <a:pt x="8582295" y="6313007"/>
                  <a:pt x="8566366" y="6318163"/>
                </a:cubicBezTo>
                <a:cubicBezTo>
                  <a:pt x="8559368" y="6317483"/>
                  <a:pt x="8552369" y="6316781"/>
                  <a:pt x="8545370" y="6316035"/>
                </a:cubicBezTo>
                <a:close/>
                <a:moveTo>
                  <a:pt x="8626087" y="6304100"/>
                </a:moveTo>
                <a:cubicBezTo>
                  <a:pt x="8632164" y="6304868"/>
                  <a:pt x="8638285" y="6305592"/>
                  <a:pt x="8644429" y="6306294"/>
                </a:cubicBezTo>
                <a:cubicBezTo>
                  <a:pt x="8628939" y="6311230"/>
                  <a:pt x="8613427" y="6316123"/>
                  <a:pt x="8597916" y="6320994"/>
                </a:cubicBezTo>
                <a:cubicBezTo>
                  <a:pt x="8591751" y="6320467"/>
                  <a:pt x="8585586" y="6319940"/>
                  <a:pt x="8579442" y="6319370"/>
                </a:cubicBezTo>
                <a:cubicBezTo>
                  <a:pt x="8594998" y="6314324"/>
                  <a:pt x="8610532" y="6309212"/>
                  <a:pt x="8626087" y="6304100"/>
                </a:cubicBezTo>
                <a:close/>
                <a:moveTo>
                  <a:pt x="8633985" y="6301489"/>
                </a:moveTo>
                <a:cubicBezTo>
                  <a:pt x="8650089" y="6296179"/>
                  <a:pt x="8666171" y="6290826"/>
                  <a:pt x="8682253" y="6285451"/>
                </a:cubicBezTo>
                <a:cubicBezTo>
                  <a:pt x="8688396" y="6286416"/>
                  <a:pt x="8694561" y="6287360"/>
                  <a:pt x="8700748" y="6288259"/>
                </a:cubicBezTo>
                <a:cubicBezTo>
                  <a:pt x="8684732" y="6293437"/>
                  <a:pt x="8668716" y="6298571"/>
                  <a:pt x="8652700" y="6303683"/>
                </a:cubicBezTo>
                <a:cubicBezTo>
                  <a:pt x="8646447" y="6302981"/>
                  <a:pt x="8640216" y="6302257"/>
                  <a:pt x="8633985" y="6301489"/>
                </a:cubicBezTo>
                <a:close/>
                <a:moveTo>
                  <a:pt x="8712267" y="6289904"/>
                </a:moveTo>
                <a:cubicBezTo>
                  <a:pt x="8718827" y="6290826"/>
                  <a:pt x="8725409" y="6291726"/>
                  <a:pt x="8732035" y="6292581"/>
                </a:cubicBezTo>
                <a:cubicBezTo>
                  <a:pt x="8716479" y="6297452"/>
                  <a:pt x="8700902" y="6302279"/>
                  <a:pt x="8685324" y="6307105"/>
                </a:cubicBezTo>
                <a:cubicBezTo>
                  <a:pt x="8678611" y="6306447"/>
                  <a:pt x="8671876" y="6305745"/>
                  <a:pt x="8665162" y="6305021"/>
                </a:cubicBezTo>
                <a:cubicBezTo>
                  <a:pt x="8680871" y="6300019"/>
                  <a:pt x="8696580" y="6294973"/>
                  <a:pt x="8712267" y="6289904"/>
                </a:cubicBezTo>
                <a:close/>
                <a:moveTo>
                  <a:pt x="8719748" y="6287469"/>
                </a:moveTo>
                <a:cubicBezTo>
                  <a:pt x="8735984" y="6282204"/>
                  <a:pt x="8752197" y="6276916"/>
                  <a:pt x="8768389" y="6271607"/>
                </a:cubicBezTo>
                <a:cubicBezTo>
                  <a:pt x="8774927" y="6272748"/>
                  <a:pt x="8781531" y="6273845"/>
                  <a:pt x="8788135" y="6274920"/>
                </a:cubicBezTo>
                <a:cubicBezTo>
                  <a:pt x="8772075" y="6280010"/>
                  <a:pt x="8755993" y="6285100"/>
                  <a:pt x="8739889" y="6290124"/>
                </a:cubicBezTo>
                <a:cubicBezTo>
                  <a:pt x="8733175" y="6289269"/>
                  <a:pt x="8726462" y="6288391"/>
                  <a:pt x="8719748" y="6287469"/>
                </a:cubicBezTo>
                <a:close/>
                <a:moveTo>
                  <a:pt x="8799017" y="6276719"/>
                </a:moveTo>
                <a:cubicBezTo>
                  <a:pt x="8805445" y="6277728"/>
                  <a:pt x="8811918" y="6278693"/>
                  <a:pt x="8818390" y="6279659"/>
                </a:cubicBezTo>
                <a:cubicBezTo>
                  <a:pt x="8802747" y="6284441"/>
                  <a:pt x="8787082" y="6289203"/>
                  <a:pt x="8771417" y="6293941"/>
                </a:cubicBezTo>
                <a:cubicBezTo>
                  <a:pt x="8764878" y="6293195"/>
                  <a:pt x="8758340" y="6292428"/>
                  <a:pt x="8751824" y="6291638"/>
                </a:cubicBezTo>
                <a:cubicBezTo>
                  <a:pt x="8767555" y="6286679"/>
                  <a:pt x="8783286" y="6281721"/>
                  <a:pt x="8799017" y="6276719"/>
                </a:cubicBezTo>
                <a:close/>
                <a:moveTo>
                  <a:pt x="8806213" y="6274415"/>
                </a:moveTo>
                <a:cubicBezTo>
                  <a:pt x="8822493" y="6269237"/>
                  <a:pt x="8838729" y="6264038"/>
                  <a:pt x="8854964" y="6258816"/>
                </a:cubicBezTo>
                <a:cubicBezTo>
                  <a:pt x="8861370" y="6260023"/>
                  <a:pt x="8867777" y="6261229"/>
                  <a:pt x="8874227" y="6262414"/>
                </a:cubicBezTo>
                <a:cubicBezTo>
                  <a:pt x="8858123" y="6267416"/>
                  <a:pt x="8841998" y="6272396"/>
                  <a:pt x="8825850" y="6277355"/>
                </a:cubicBezTo>
                <a:cubicBezTo>
                  <a:pt x="8819312" y="6276412"/>
                  <a:pt x="8812751" y="6275424"/>
                  <a:pt x="8806213" y="6274415"/>
                </a:cubicBezTo>
                <a:close/>
                <a:moveTo>
                  <a:pt x="8861480" y="6256710"/>
                </a:moveTo>
                <a:cubicBezTo>
                  <a:pt x="8878198" y="6251312"/>
                  <a:pt x="8894938" y="6245893"/>
                  <a:pt x="8911635" y="6240430"/>
                </a:cubicBezTo>
                <a:cubicBezTo>
                  <a:pt x="8917997" y="6241900"/>
                  <a:pt x="8924381" y="6243326"/>
                  <a:pt x="8930810" y="6244709"/>
                </a:cubicBezTo>
                <a:cubicBezTo>
                  <a:pt x="8914224" y="6249930"/>
                  <a:pt x="8897615" y="6255130"/>
                  <a:pt x="8881006" y="6260307"/>
                </a:cubicBezTo>
                <a:cubicBezTo>
                  <a:pt x="8874490" y="6259145"/>
                  <a:pt x="8867974" y="6257938"/>
                  <a:pt x="8861480" y="6256710"/>
                </a:cubicBezTo>
                <a:close/>
                <a:moveTo>
                  <a:pt x="8940486" y="6246793"/>
                </a:moveTo>
                <a:cubicBezTo>
                  <a:pt x="8946892" y="6248153"/>
                  <a:pt x="8953321" y="6249513"/>
                  <a:pt x="8959793" y="6250808"/>
                </a:cubicBezTo>
                <a:cubicBezTo>
                  <a:pt x="8943623" y="6255722"/>
                  <a:pt x="8927453" y="6260593"/>
                  <a:pt x="8911261" y="6265464"/>
                </a:cubicBezTo>
                <a:cubicBezTo>
                  <a:pt x="8904679" y="6264389"/>
                  <a:pt x="8898119" y="6263292"/>
                  <a:pt x="8891559" y="6262151"/>
                </a:cubicBezTo>
                <a:cubicBezTo>
                  <a:pt x="8907883" y="6257060"/>
                  <a:pt x="8924184" y="6251949"/>
                  <a:pt x="8940486" y="6246793"/>
                </a:cubicBezTo>
                <a:close/>
                <a:moveTo>
                  <a:pt x="8969797" y="6252782"/>
                </a:moveTo>
                <a:cubicBezTo>
                  <a:pt x="8976248" y="6254055"/>
                  <a:pt x="8982742" y="6255284"/>
                  <a:pt x="8989236" y="6256512"/>
                </a:cubicBezTo>
                <a:cubicBezTo>
                  <a:pt x="8973483" y="6261098"/>
                  <a:pt x="8957709" y="6265683"/>
                  <a:pt x="8941933" y="6270246"/>
                </a:cubicBezTo>
                <a:cubicBezTo>
                  <a:pt x="8935307" y="6269259"/>
                  <a:pt x="8928704" y="6268250"/>
                  <a:pt x="8922100" y="6267219"/>
                </a:cubicBezTo>
                <a:cubicBezTo>
                  <a:pt x="8938007" y="6262436"/>
                  <a:pt x="8953913" y="6257631"/>
                  <a:pt x="8969797" y="6252782"/>
                </a:cubicBezTo>
                <a:close/>
                <a:moveTo>
                  <a:pt x="8976314" y="6250808"/>
                </a:moveTo>
                <a:cubicBezTo>
                  <a:pt x="8992703" y="6245805"/>
                  <a:pt x="9009091" y="6240781"/>
                  <a:pt x="9025459" y="6235735"/>
                </a:cubicBezTo>
                <a:cubicBezTo>
                  <a:pt x="9031887" y="6237249"/>
                  <a:pt x="9038337" y="6238719"/>
                  <a:pt x="9044810" y="6240145"/>
                </a:cubicBezTo>
                <a:cubicBezTo>
                  <a:pt x="9028575" y="6244972"/>
                  <a:pt x="9012317" y="6249755"/>
                  <a:pt x="8996059" y="6254516"/>
                </a:cubicBezTo>
                <a:cubicBezTo>
                  <a:pt x="8989456" y="6253309"/>
                  <a:pt x="8982874" y="6252080"/>
                  <a:pt x="8976314" y="6250808"/>
                </a:cubicBezTo>
                <a:close/>
                <a:moveTo>
                  <a:pt x="9021993" y="6231786"/>
                </a:moveTo>
                <a:cubicBezTo>
                  <a:pt x="9015520" y="6230250"/>
                  <a:pt x="9009070" y="6228692"/>
                  <a:pt x="9002619" y="6227091"/>
                </a:cubicBezTo>
                <a:cubicBezTo>
                  <a:pt x="9019864" y="6221584"/>
                  <a:pt x="9037108" y="6216055"/>
                  <a:pt x="9054331" y="6210526"/>
                </a:cubicBezTo>
                <a:cubicBezTo>
                  <a:pt x="9060584" y="6212347"/>
                  <a:pt x="9066881" y="6214168"/>
                  <a:pt x="9073222" y="6215945"/>
                </a:cubicBezTo>
                <a:cubicBezTo>
                  <a:pt x="9056153" y="6221233"/>
                  <a:pt x="9039084" y="6226520"/>
                  <a:pt x="9021993" y="6231786"/>
                </a:cubicBezTo>
                <a:close/>
                <a:moveTo>
                  <a:pt x="9016200" y="6233563"/>
                </a:moveTo>
                <a:cubicBezTo>
                  <a:pt x="8999569" y="6238675"/>
                  <a:pt x="8982917" y="6243765"/>
                  <a:pt x="8966243" y="6248855"/>
                </a:cubicBezTo>
                <a:cubicBezTo>
                  <a:pt x="8959705" y="6247539"/>
                  <a:pt x="8953189" y="6246222"/>
                  <a:pt x="8946673" y="6244862"/>
                </a:cubicBezTo>
                <a:cubicBezTo>
                  <a:pt x="8963478" y="6239552"/>
                  <a:pt x="8980284" y="6234221"/>
                  <a:pt x="8997068" y="6228868"/>
                </a:cubicBezTo>
                <a:cubicBezTo>
                  <a:pt x="9003431" y="6230448"/>
                  <a:pt x="9009815" y="6232027"/>
                  <a:pt x="9016200" y="6233563"/>
                </a:cubicBezTo>
                <a:close/>
                <a:moveTo>
                  <a:pt x="8936910" y="6242799"/>
                </a:moveTo>
                <a:cubicBezTo>
                  <a:pt x="8930437" y="6241396"/>
                  <a:pt x="8923987" y="6239970"/>
                  <a:pt x="8917515" y="6238521"/>
                </a:cubicBezTo>
                <a:cubicBezTo>
                  <a:pt x="8934716" y="6232905"/>
                  <a:pt x="8951916" y="6227266"/>
                  <a:pt x="8969095" y="6221628"/>
                </a:cubicBezTo>
                <a:cubicBezTo>
                  <a:pt x="8975392" y="6223317"/>
                  <a:pt x="8981711" y="6224963"/>
                  <a:pt x="8988051" y="6226586"/>
                </a:cubicBezTo>
                <a:cubicBezTo>
                  <a:pt x="8971026" y="6232005"/>
                  <a:pt x="8953978" y="6237424"/>
                  <a:pt x="8936910" y="6242799"/>
                </a:cubicBezTo>
                <a:close/>
                <a:moveTo>
                  <a:pt x="8908080" y="6236349"/>
                </a:moveTo>
                <a:cubicBezTo>
                  <a:pt x="8901564" y="6234836"/>
                  <a:pt x="8895048" y="6233300"/>
                  <a:pt x="8888576" y="6231720"/>
                </a:cubicBezTo>
                <a:cubicBezTo>
                  <a:pt x="8906150" y="6225818"/>
                  <a:pt x="8923702" y="6219894"/>
                  <a:pt x="8941254" y="6213949"/>
                </a:cubicBezTo>
                <a:cubicBezTo>
                  <a:pt x="8943140" y="6214475"/>
                  <a:pt x="8945071" y="6215002"/>
                  <a:pt x="8946936" y="6215506"/>
                </a:cubicBezTo>
                <a:cubicBezTo>
                  <a:pt x="8951412" y="6216779"/>
                  <a:pt x="8955887" y="6217986"/>
                  <a:pt x="8960385" y="6219236"/>
                </a:cubicBezTo>
                <a:cubicBezTo>
                  <a:pt x="8942965" y="6224963"/>
                  <a:pt x="8925522" y="6230667"/>
                  <a:pt x="8908080" y="6236349"/>
                </a:cubicBezTo>
                <a:close/>
                <a:moveTo>
                  <a:pt x="8882915" y="6233607"/>
                </a:moveTo>
                <a:cubicBezTo>
                  <a:pt x="8889322" y="6235186"/>
                  <a:pt x="8895772" y="6236722"/>
                  <a:pt x="8902244" y="6238236"/>
                </a:cubicBezTo>
                <a:cubicBezTo>
                  <a:pt x="8885263" y="6243765"/>
                  <a:pt x="8868260" y="6249272"/>
                  <a:pt x="8851234" y="6254757"/>
                </a:cubicBezTo>
                <a:cubicBezTo>
                  <a:pt x="8844630" y="6253462"/>
                  <a:pt x="8838026" y="6252146"/>
                  <a:pt x="8831444" y="6250808"/>
                </a:cubicBezTo>
                <a:cubicBezTo>
                  <a:pt x="8848601" y="6245103"/>
                  <a:pt x="8865780" y="6239355"/>
                  <a:pt x="8882915" y="6233607"/>
                </a:cubicBezTo>
                <a:close/>
                <a:moveTo>
                  <a:pt x="8844805" y="6256819"/>
                </a:moveTo>
                <a:cubicBezTo>
                  <a:pt x="8828285" y="6262129"/>
                  <a:pt x="8811742" y="6267416"/>
                  <a:pt x="8795200" y="6272682"/>
                </a:cubicBezTo>
                <a:cubicBezTo>
                  <a:pt x="8788530" y="6271607"/>
                  <a:pt x="8781860" y="6270510"/>
                  <a:pt x="8775212" y="6269369"/>
                </a:cubicBezTo>
                <a:cubicBezTo>
                  <a:pt x="8791909" y="6263884"/>
                  <a:pt x="8808605" y="6258377"/>
                  <a:pt x="8825257" y="6252848"/>
                </a:cubicBezTo>
                <a:cubicBezTo>
                  <a:pt x="8831751" y="6254209"/>
                  <a:pt x="8838267" y="6255525"/>
                  <a:pt x="8844805" y="6256819"/>
                </a:cubicBezTo>
                <a:close/>
                <a:moveTo>
                  <a:pt x="8764484" y="6267526"/>
                </a:moveTo>
                <a:cubicBezTo>
                  <a:pt x="8758516" y="6266473"/>
                  <a:pt x="8752527" y="6265398"/>
                  <a:pt x="8746559" y="6264301"/>
                </a:cubicBezTo>
                <a:cubicBezTo>
                  <a:pt x="8746274" y="6264235"/>
                  <a:pt x="8745967" y="6264191"/>
                  <a:pt x="8745659" y="6264125"/>
                </a:cubicBezTo>
                <a:cubicBezTo>
                  <a:pt x="8762597" y="6258399"/>
                  <a:pt x="8779491" y="6252629"/>
                  <a:pt x="8796406" y="6246837"/>
                </a:cubicBezTo>
                <a:cubicBezTo>
                  <a:pt x="8802132" y="6247978"/>
                  <a:pt x="8807661" y="6249096"/>
                  <a:pt x="8812949" y="6250237"/>
                </a:cubicBezTo>
                <a:cubicBezTo>
                  <a:pt x="8813761" y="6250413"/>
                  <a:pt x="8814573" y="6250588"/>
                  <a:pt x="8815406" y="6250764"/>
                </a:cubicBezTo>
                <a:cubicBezTo>
                  <a:pt x="8798447" y="6256381"/>
                  <a:pt x="8781465" y="6261975"/>
                  <a:pt x="8764484" y="6267526"/>
                </a:cubicBezTo>
                <a:close/>
                <a:moveTo>
                  <a:pt x="8745945" y="6267614"/>
                </a:moveTo>
                <a:cubicBezTo>
                  <a:pt x="8749872" y="6268338"/>
                  <a:pt x="8753865" y="6269018"/>
                  <a:pt x="8757814" y="6269720"/>
                </a:cubicBezTo>
                <a:cubicBezTo>
                  <a:pt x="8741293" y="6275117"/>
                  <a:pt x="8724794" y="6280493"/>
                  <a:pt x="8708251" y="6285846"/>
                </a:cubicBezTo>
                <a:cubicBezTo>
                  <a:pt x="8701977" y="6284946"/>
                  <a:pt x="8695702" y="6284025"/>
                  <a:pt x="8689427" y="6283059"/>
                </a:cubicBezTo>
                <a:cubicBezTo>
                  <a:pt x="8705992" y="6277530"/>
                  <a:pt x="8722534" y="6271958"/>
                  <a:pt x="8739055" y="6266363"/>
                </a:cubicBezTo>
                <a:cubicBezTo>
                  <a:pt x="8741403" y="6266780"/>
                  <a:pt x="8743707" y="6267175"/>
                  <a:pt x="8745945" y="6267614"/>
                </a:cubicBezTo>
                <a:close/>
                <a:moveTo>
                  <a:pt x="9112823" y="4237493"/>
                </a:moveTo>
                <a:cubicBezTo>
                  <a:pt x="9106922" y="4234093"/>
                  <a:pt x="9100932" y="4230758"/>
                  <a:pt x="9094876" y="4227445"/>
                </a:cubicBezTo>
                <a:cubicBezTo>
                  <a:pt x="9100428" y="4213074"/>
                  <a:pt x="9105978" y="4198638"/>
                  <a:pt x="9111529" y="4184179"/>
                </a:cubicBezTo>
                <a:cubicBezTo>
                  <a:pt x="9117651" y="4188107"/>
                  <a:pt x="9123706" y="4192100"/>
                  <a:pt x="9129695" y="4196158"/>
                </a:cubicBezTo>
                <a:cubicBezTo>
                  <a:pt x="9124693" y="4210310"/>
                  <a:pt x="9119647" y="4224439"/>
                  <a:pt x="9114601" y="4238525"/>
                </a:cubicBezTo>
                <a:cubicBezTo>
                  <a:pt x="9114008" y="4238195"/>
                  <a:pt x="9113416" y="4237823"/>
                  <a:pt x="9112823" y="4237493"/>
                </a:cubicBezTo>
                <a:close/>
                <a:moveTo>
                  <a:pt x="9112231" y="4182314"/>
                </a:moveTo>
                <a:cubicBezTo>
                  <a:pt x="9117672" y="4168075"/>
                  <a:pt x="9123113" y="4153815"/>
                  <a:pt x="9128533" y="4139532"/>
                </a:cubicBezTo>
                <a:cubicBezTo>
                  <a:pt x="9134127" y="4143678"/>
                  <a:pt x="9139677" y="4147934"/>
                  <a:pt x="9145162" y="4152257"/>
                </a:cubicBezTo>
                <a:cubicBezTo>
                  <a:pt x="9140270" y="4166276"/>
                  <a:pt x="9135333" y="4180252"/>
                  <a:pt x="9130397" y="4194228"/>
                </a:cubicBezTo>
                <a:cubicBezTo>
                  <a:pt x="9124407" y="4190169"/>
                  <a:pt x="9118352" y="4186220"/>
                  <a:pt x="9112231" y="4182314"/>
                </a:cubicBezTo>
                <a:close/>
                <a:moveTo>
                  <a:pt x="9109269" y="4180406"/>
                </a:moveTo>
                <a:cubicBezTo>
                  <a:pt x="9103104" y="4176500"/>
                  <a:pt x="9096873" y="4172683"/>
                  <a:pt x="9090576" y="4168953"/>
                </a:cubicBezTo>
                <a:cubicBezTo>
                  <a:pt x="9096500" y="4154451"/>
                  <a:pt x="9102446" y="4139861"/>
                  <a:pt x="9108413" y="4125139"/>
                </a:cubicBezTo>
                <a:cubicBezTo>
                  <a:pt x="9114228" y="4129154"/>
                  <a:pt x="9119954" y="4133213"/>
                  <a:pt x="9125636" y="4137382"/>
                </a:cubicBezTo>
                <a:cubicBezTo>
                  <a:pt x="9120195" y="4151752"/>
                  <a:pt x="9114754" y="4166079"/>
                  <a:pt x="9109269" y="4180406"/>
                </a:cubicBezTo>
                <a:close/>
                <a:moveTo>
                  <a:pt x="9087483" y="4167132"/>
                </a:moveTo>
                <a:cubicBezTo>
                  <a:pt x="9081142" y="4163402"/>
                  <a:pt x="9074736" y="4159738"/>
                  <a:pt x="9068286" y="4156140"/>
                </a:cubicBezTo>
                <a:cubicBezTo>
                  <a:pt x="9074714" y="4141374"/>
                  <a:pt x="9081164" y="4126434"/>
                  <a:pt x="9087637" y="4111405"/>
                </a:cubicBezTo>
                <a:cubicBezTo>
                  <a:pt x="9093626" y="4115222"/>
                  <a:pt x="9099550" y="4119105"/>
                  <a:pt x="9105408" y="4123099"/>
                </a:cubicBezTo>
                <a:cubicBezTo>
                  <a:pt x="9099419" y="4137908"/>
                  <a:pt x="9093429" y="4152586"/>
                  <a:pt x="9087483" y="4167132"/>
                </a:cubicBezTo>
                <a:close/>
                <a:moveTo>
                  <a:pt x="9088426" y="4109606"/>
                </a:moveTo>
                <a:cubicBezTo>
                  <a:pt x="9094701" y="4095037"/>
                  <a:pt x="9100976" y="4080382"/>
                  <a:pt x="9107272" y="4065594"/>
                </a:cubicBezTo>
                <a:cubicBezTo>
                  <a:pt x="9112757" y="4069631"/>
                  <a:pt x="9118199" y="4073756"/>
                  <a:pt x="9123574" y="4077990"/>
                </a:cubicBezTo>
                <a:cubicBezTo>
                  <a:pt x="9117760" y="4092514"/>
                  <a:pt x="9111968" y="4106951"/>
                  <a:pt x="9106154" y="4121277"/>
                </a:cubicBezTo>
                <a:cubicBezTo>
                  <a:pt x="9100296" y="4117306"/>
                  <a:pt x="9094394" y="4113401"/>
                  <a:pt x="9088426" y="4109606"/>
                </a:cubicBezTo>
                <a:close/>
                <a:moveTo>
                  <a:pt x="9085311" y="4107631"/>
                </a:moveTo>
                <a:cubicBezTo>
                  <a:pt x="9079256" y="4103813"/>
                  <a:pt x="9073156" y="4100106"/>
                  <a:pt x="9066991" y="4096486"/>
                </a:cubicBezTo>
                <a:cubicBezTo>
                  <a:pt x="9073704" y="4081720"/>
                  <a:pt x="9080462" y="4066757"/>
                  <a:pt x="9087285" y="4051597"/>
                </a:cubicBezTo>
                <a:cubicBezTo>
                  <a:pt x="9093011" y="4055414"/>
                  <a:pt x="9098650" y="4059363"/>
                  <a:pt x="9104245" y="4063400"/>
                </a:cubicBezTo>
                <a:cubicBezTo>
                  <a:pt x="9097926" y="4078231"/>
                  <a:pt x="9091608" y="4092975"/>
                  <a:pt x="9085311" y="4107631"/>
                </a:cubicBezTo>
                <a:close/>
                <a:moveTo>
                  <a:pt x="9088163" y="4049644"/>
                </a:moveTo>
                <a:cubicBezTo>
                  <a:pt x="9094767" y="4034966"/>
                  <a:pt x="9101414" y="4020113"/>
                  <a:pt x="9108084" y="4005106"/>
                </a:cubicBezTo>
                <a:cubicBezTo>
                  <a:pt x="9113349" y="4009121"/>
                  <a:pt x="9118550" y="4013245"/>
                  <a:pt x="9123662" y="4017458"/>
                </a:cubicBezTo>
                <a:cubicBezTo>
                  <a:pt x="9117496" y="4032180"/>
                  <a:pt x="9111287" y="4046836"/>
                  <a:pt x="9105101" y="4061382"/>
                </a:cubicBezTo>
                <a:cubicBezTo>
                  <a:pt x="9099506" y="4057367"/>
                  <a:pt x="9093867" y="4053461"/>
                  <a:pt x="9088163" y="4049644"/>
                </a:cubicBezTo>
                <a:close/>
                <a:moveTo>
                  <a:pt x="9084982" y="4047559"/>
                </a:moveTo>
                <a:cubicBezTo>
                  <a:pt x="9079189" y="4043742"/>
                  <a:pt x="9073332" y="4040034"/>
                  <a:pt x="9067407" y="4036436"/>
                </a:cubicBezTo>
                <a:cubicBezTo>
                  <a:pt x="9074494" y="4021429"/>
                  <a:pt x="9081603" y="4006335"/>
                  <a:pt x="9088711" y="3991130"/>
                </a:cubicBezTo>
                <a:cubicBezTo>
                  <a:pt x="9094196" y="3994904"/>
                  <a:pt x="9099637" y="3998787"/>
                  <a:pt x="9105013" y="4002802"/>
                </a:cubicBezTo>
                <a:cubicBezTo>
                  <a:pt x="9098299" y="4017875"/>
                  <a:pt x="9091629" y="4032794"/>
                  <a:pt x="9084982" y="4047559"/>
                </a:cubicBezTo>
                <a:close/>
                <a:moveTo>
                  <a:pt x="9089546" y="3989331"/>
                </a:moveTo>
                <a:cubicBezTo>
                  <a:pt x="9096456" y="3974565"/>
                  <a:pt x="9103346" y="3959712"/>
                  <a:pt x="9110213" y="3944815"/>
                </a:cubicBezTo>
                <a:cubicBezTo>
                  <a:pt x="9115259" y="3948786"/>
                  <a:pt x="9120239" y="3952889"/>
                  <a:pt x="9125154" y="3957123"/>
                </a:cubicBezTo>
                <a:cubicBezTo>
                  <a:pt x="9118704" y="3971867"/>
                  <a:pt x="9112231" y="3986501"/>
                  <a:pt x="9105802" y="4001003"/>
                </a:cubicBezTo>
                <a:cubicBezTo>
                  <a:pt x="9100449" y="3996988"/>
                  <a:pt x="9095031" y="3993105"/>
                  <a:pt x="9089546" y="3989331"/>
                </a:cubicBezTo>
                <a:close/>
                <a:moveTo>
                  <a:pt x="9086364" y="3987137"/>
                </a:moveTo>
                <a:cubicBezTo>
                  <a:pt x="9080791" y="3983385"/>
                  <a:pt x="9075153" y="3979743"/>
                  <a:pt x="9069448" y="3976233"/>
                </a:cubicBezTo>
                <a:cubicBezTo>
                  <a:pt x="9076732" y="3961380"/>
                  <a:pt x="9084082" y="3946263"/>
                  <a:pt x="9091497" y="3930949"/>
                </a:cubicBezTo>
                <a:cubicBezTo>
                  <a:pt x="9096785" y="3934635"/>
                  <a:pt x="9101985" y="3938452"/>
                  <a:pt x="9107119" y="3942424"/>
                </a:cubicBezTo>
                <a:cubicBezTo>
                  <a:pt x="9100142" y="3957540"/>
                  <a:pt x="9093209" y="3972459"/>
                  <a:pt x="9086364" y="3987137"/>
                </a:cubicBezTo>
                <a:close/>
                <a:moveTo>
                  <a:pt x="9092485" y="3928909"/>
                </a:moveTo>
                <a:cubicBezTo>
                  <a:pt x="9099616" y="3914165"/>
                  <a:pt x="9106811" y="3899202"/>
                  <a:pt x="9114030" y="3884085"/>
                </a:cubicBezTo>
                <a:cubicBezTo>
                  <a:pt x="9118878" y="3887925"/>
                  <a:pt x="9123662" y="3891896"/>
                  <a:pt x="9128357" y="3896021"/>
                </a:cubicBezTo>
                <a:cubicBezTo>
                  <a:pt x="9121577" y="3910940"/>
                  <a:pt x="9114798" y="3925727"/>
                  <a:pt x="9108084" y="3940317"/>
                </a:cubicBezTo>
                <a:cubicBezTo>
                  <a:pt x="9102951" y="3936390"/>
                  <a:pt x="9097751" y="3932594"/>
                  <a:pt x="9092485" y="3928909"/>
                </a:cubicBezTo>
                <a:close/>
                <a:moveTo>
                  <a:pt x="9115017" y="3882023"/>
                </a:moveTo>
                <a:cubicBezTo>
                  <a:pt x="9121995" y="3867389"/>
                  <a:pt x="9128971" y="3852624"/>
                  <a:pt x="9135992" y="3837726"/>
                </a:cubicBezTo>
                <a:cubicBezTo>
                  <a:pt x="9140424" y="3841720"/>
                  <a:pt x="9144768" y="3845866"/>
                  <a:pt x="9149024" y="3850144"/>
                </a:cubicBezTo>
                <a:cubicBezTo>
                  <a:pt x="9142464" y="3864844"/>
                  <a:pt x="9135882" y="3879412"/>
                  <a:pt x="9129322" y="3893871"/>
                </a:cubicBezTo>
                <a:cubicBezTo>
                  <a:pt x="9124627" y="3889790"/>
                  <a:pt x="9119866" y="3885841"/>
                  <a:pt x="9115017" y="3882023"/>
                </a:cubicBezTo>
                <a:close/>
                <a:moveTo>
                  <a:pt x="9111814" y="3879544"/>
                </a:moveTo>
                <a:cubicBezTo>
                  <a:pt x="9106811" y="3875682"/>
                  <a:pt x="9101722" y="3871953"/>
                  <a:pt x="9096544" y="3868398"/>
                </a:cubicBezTo>
                <a:cubicBezTo>
                  <a:pt x="9104113" y="3853194"/>
                  <a:pt x="9111573" y="3838165"/>
                  <a:pt x="9118857" y="3823356"/>
                </a:cubicBezTo>
                <a:cubicBezTo>
                  <a:pt x="9123640" y="3827064"/>
                  <a:pt x="9128335" y="3830947"/>
                  <a:pt x="9132921" y="3834984"/>
                </a:cubicBezTo>
                <a:cubicBezTo>
                  <a:pt x="9125878" y="3849969"/>
                  <a:pt x="9118834" y="3864822"/>
                  <a:pt x="9111814" y="3879544"/>
                </a:cubicBezTo>
                <a:close/>
                <a:moveTo>
                  <a:pt x="9119845" y="3821337"/>
                </a:moveTo>
                <a:cubicBezTo>
                  <a:pt x="9127216" y="3806330"/>
                  <a:pt x="9134456" y="3791499"/>
                  <a:pt x="9141542" y="3776887"/>
                </a:cubicBezTo>
                <a:cubicBezTo>
                  <a:pt x="9145909" y="3780770"/>
                  <a:pt x="9150165" y="3784829"/>
                  <a:pt x="9154334" y="3789042"/>
                </a:cubicBezTo>
                <a:cubicBezTo>
                  <a:pt x="9147532" y="3803785"/>
                  <a:pt x="9140709" y="3818419"/>
                  <a:pt x="9133886" y="3832966"/>
                </a:cubicBezTo>
                <a:cubicBezTo>
                  <a:pt x="9129278" y="3828928"/>
                  <a:pt x="9124605" y="3825045"/>
                  <a:pt x="9119845" y="3821337"/>
                </a:cubicBezTo>
                <a:close/>
                <a:moveTo>
                  <a:pt x="9116575" y="3818814"/>
                </a:moveTo>
                <a:cubicBezTo>
                  <a:pt x="9111704" y="3815106"/>
                  <a:pt x="9106724" y="3811574"/>
                  <a:pt x="9101656" y="3808173"/>
                </a:cubicBezTo>
                <a:cubicBezTo>
                  <a:pt x="9109445" y="3792969"/>
                  <a:pt x="9117102" y="3777918"/>
                  <a:pt x="9124627" y="3763021"/>
                </a:cubicBezTo>
                <a:cubicBezTo>
                  <a:pt x="9129322" y="3766575"/>
                  <a:pt x="9133907" y="3770283"/>
                  <a:pt x="9138383" y="3774145"/>
                </a:cubicBezTo>
                <a:cubicBezTo>
                  <a:pt x="9131275" y="3788844"/>
                  <a:pt x="9123991" y="3803741"/>
                  <a:pt x="9116575" y="3818814"/>
                </a:cubicBezTo>
                <a:close/>
                <a:moveTo>
                  <a:pt x="9125724" y="3760871"/>
                </a:moveTo>
                <a:cubicBezTo>
                  <a:pt x="9133294" y="3745864"/>
                  <a:pt x="9140753" y="3731011"/>
                  <a:pt x="9148059" y="3716311"/>
                </a:cubicBezTo>
                <a:cubicBezTo>
                  <a:pt x="9152337" y="3720041"/>
                  <a:pt x="9156528" y="3723902"/>
                  <a:pt x="9160587" y="3727961"/>
                </a:cubicBezTo>
                <a:cubicBezTo>
                  <a:pt x="9153697" y="3742441"/>
                  <a:pt x="9146633" y="3757119"/>
                  <a:pt x="9139436" y="3771973"/>
                </a:cubicBezTo>
                <a:cubicBezTo>
                  <a:pt x="9134961" y="3768089"/>
                  <a:pt x="9130375" y="3764425"/>
                  <a:pt x="9125724" y="3760871"/>
                </a:cubicBezTo>
                <a:close/>
                <a:moveTo>
                  <a:pt x="9122368" y="3758370"/>
                </a:moveTo>
                <a:cubicBezTo>
                  <a:pt x="9117563" y="3754816"/>
                  <a:pt x="9112648" y="3751459"/>
                  <a:pt x="9107646" y="3748256"/>
                </a:cubicBezTo>
                <a:cubicBezTo>
                  <a:pt x="9115522" y="3733270"/>
                  <a:pt x="9123377" y="3718176"/>
                  <a:pt x="9131231" y="3702994"/>
                </a:cubicBezTo>
                <a:cubicBezTo>
                  <a:pt x="9135882" y="3706350"/>
                  <a:pt x="9140424" y="3709839"/>
                  <a:pt x="9144833" y="3713547"/>
                </a:cubicBezTo>
                <a:cubicBezTo>
                  <a:pt x="9137506" y="3728312"/>
                  <a:pt x="9130003" y="3743253"/>
                  <a:pt x="9122368" y="3758370"/>
                </a:cubicBezTo>
                <a:close/>
                <a:moveTo>
                  <a:pt x="9102884" y="3748212"/>
                </a:moveTo>
                <a:cubicBezTo>
                  <a:pt x="9094788" y="3763614"/>
                  <a:pt x="9086671" y="3778971"/>
                  <a:pt x="9078597" y="3794198"/>
                </a:cubicBezTo>
                <a:cubicBezTo>
                  <a:pt x="9073529" y="3791411"/>
                  <a:pt x="9068395" y="3788779"/>
                  <a:pt x="9063174" y="3786299"/>
                </a:cubicBezTo>
                <a:cubicBezTo>
                  <a:pt x="9062713" y="3786080"/>
                  <a:pt x="9062230" y="3785882"/>
                  <a:pt x="9061769" y="3785663"/>
                </a:cubicBezTo>
                <a:cubicBezTo>
                  <a:pt x="9070216" y="3770371"/>
                  <a:pt x="9078685" y="3754903"/>
                  <a:pt x="9087176" y="3739304"/>
                </a:cubicBezTo>
                <a:cubicBezTo>
                  <a:pt x="9092507" y="3742112"/>
                  <a:pt x="9097751" y="3745074"/>
                  <a:pt x="9102884" y="3748212"/>
                </a:cubicBezTo>
                <a:close/>
                <a:moveTo>
                  <a:pt x="9062142" y="3788471"/>
                </a:moveTo>
                <a:cubicBezTo>
                  <a:pt x="9067342" y="3790929"/>
                  <a:pt x="9072454" y="3793540"/>
                  <a:pt x="9077479" y="3796282"/>
                </a:cubicBezTo>
                <a:cubicBezTo>
                  <a:pt x="9069185" y="3811881"/>
                  <a:pt x="9060913" y="3827349"/>
                  <a:pt x="9052642" y="3842707"/>
                </a:cubicBezTo>
                <a:cubicBezTo>
                  <a:pt x="9050098" y="3841456"/>
                  <a:pt x="9047552" y="3840206"/>
                  <a:pt x="9044963" y="3839021"/>
                </a:cubicBezTo>
                <a:cubicBezTo>
                  <a:pt x="9041584" y="3837463"/>
                  <a:pt x="9038140" y="3836015"/>
                  <a:pt x="9034652" y="3834633"/>
                </a:cubicBezTo>
                <a:cubicBezTo>
                  <a:pt x="9043252" y="3819187"/>
                  <a:pt x="9051918" y="3803566"/>
                  <a:pt x="9060607" y="3787791"/>
                </a:cubicBezTo>
                <a:cubicBezTo>
                  <a:pt x="9061133" y="3788011"/>
                  <a:pt x="9061638" y="3788230"/>
                  <a:pt x="9062142" y="3788471"/>
                </a:cubicBezTo>
                <a:close/>
                <a:moveTo>
                  <a:pt x="9043998" y="3841105"/>
                </a:moveTo>
                <a:cubicBezTo>
                  <a:pt x="9046543" y="3842290"/>
                  <a:pt x="9049066" y="3843497"/>
                  <a:pt x="9051567" y="3844725"/>
                </a:cubicBezTo>
                <a:cubicBezTo>
                  <a:pt x="9043076" y="3860478"/>
                  <a:pt x="9034629" y="3876099"/>
                  <a:pt x="9026226" y="3891523"/>
                </a:cubicBezTo>
                <a:cubicBezTo>
                  <a:pt x="9019974" y="3888759"/>
                  <a:pt x="9013567" y="3886236"/>
                  <a:pt x="9007029" y="3883932"/>
                </a:cubicBezTo>
                <a:cubicBezTo>
                  <a:pt x="9015761" y="3868398"/>
                  <a:pt x="9024603" y="3852624"/>
                  <a:pt x="9033532" y="3836651"/>
                </a:cubicBezTo>
                <a:cubicBezTo>
                  <a:pt x="9037064" y="3838077"/>
                  <a:pt x="9040575" y="3839547"/>
                  <a:pt x="9043998" y="3841105"/>
                </a:cubicBezTo>
                <a:close/>
                <a:moveTo>
                  <a:pt x="9025173" y="3893476"/>
                </a:moveTo>
                <a:cubicBezTo>
                  <a:pt x="9016485" y="3909426"/>
                  <a:pt x="9007863" y="3925179"/>
                  <a:pt x="8999306" y="3940690"/>
                </a:cubicBezTo>
                <a:cubicBezTo>
                  <a:pt x="8992636" y="3938079"/>
                  <a:pt x="8985813" y="3935688"/>
                  <a:pt x="8978924" y="3933494"/>
                </a:cubicBezTo>
                <a:cubicBezTo>
                  <a:pt x="8987810" y="3917917"/>
                  <a:pt x="8996806" y="3902032"/>
                  <a:pt x="9005910" y="3885885"/>
                </a:cubicBezTo>
                <a:cubicBezTo>
                  <a:pt x="9012470" y="3888166"/>
                  <a:pt x="9018899" y="3890689"/>
                  <a:pt x="9025173" y="3893476"/>
                </a:cubicBezTo>
                <a:close/>
                <a:moveTo>
                  <a:pt x="8998275" y="3942555"/>
                </a:moveTo>
                <a:cubicBezTo>
                  <a:pt x="8989412" y="3958681"/>
                  <a:pt x="8980614" y="3974565"/>
                  <a:pt x="8971948" y="3990143"/>
                </a:cubicBezTo>
                <a:cubicBezTo>
                  <a:pt x="8964861" y="3987642"/>
                  <a:pt x="8957665" y="3985338"/>
                  <a:pt x="8950446" y="3983188"/>
                </a:cubicBezTo>
                <a:cubicBezTo>
                  <a:pt x="8959420" y="3967611"/>
                  <a:pt x="8968569" y="3951660"/>
                  <a:pt x="8977849" y="3935381"/>
                </a:cubicBezTo>
                <a:cubicBezTo>
                  <a:pt x="8984760" y="3937575"/>
                  <a:pt x="8991583" y="3939944"/>
                  <a:pt x="8998275" y="3942555"/>
                </a:cubicBezTo>
                <a:close/>
                <a:moveTo>
                  <a:pt x="8970960" y="3991942"/>
                </a:moveTo>
                <a:cubicBezTo>
                  <a:pt x="8961899" y="4008199"/>
                  <a:pt x="8952991" y="4024128"/>
                  <a:pt x="8944215" y="4039749"/>
                </a:cubicBezTo>
                <a:cubicBezTo>
                  <a:pt x="8936690" y="4037248"/>
                  <a:pt x="8929187" y="4034944"/>
                  <a:pt x="8921749" y="4032794"/>
                </a:cubicBezTo>
                <a:cubicBezTo>
                  <a:pt x="8930766" y="4017305"/>
                  <a:pt x="8940003" y="4001354"/>
                  <a:pt x="8949415" y="3984987"/>
                </a:cubicBezTo>
                <a:cubicBezTo>
                  <a:pt x="8956655" y="3987137"/>
                  <a:pt x="8963851" y="3989441"/>
                  <a:pt x="8970960" y="3991942"/>
                </a:cubicBezTo>
                <a:close/>
                <a:moveTo>
                  <a:pt x="8943250" y="4041460"/>
                </a:moveTo>
                <a:cubicBezTo>
                  <a:pt x="8936932" y="4052694"/>
                  <a:pt x="8930700" y="4063773"/>
                  <a:pt x="8924535" y="4074634"/>
                </a:cubicBezTo>
                <a:cubicBezTo>
                  <a:pt x="8921749" y="4079570"/>
                  <a:pt x="8918962" y="4084463"/>
                  <a:pt x="8916198" y="4089355"/>
                </a:cubicBezTo>
                <a:cubicBezTo>
                  <a:pt x="8908804" y="4086964"/>
                  <a:pt x="8901038" y="4084594"/>
                  <a:pt x="8892876" y="4082181"/>
                </a:cubicBezTo>
                <a:cubicBezTo>
                  <a:pt x="8897856" y="4073734"/>
                  <a:pt x="8902859" y="4065199"/>
                  <a:pt x="8907883" y="4056577"/>
                </a:cubicBezTo>
                <a:cubicBezTo>
                  <a:pt x="8912117" y="4049337"/>
                  <a:pt x="8916418" y="4041987"/>
                  <a:pt x="8920762" y="4034527"/>
                </a:cubicBezTo>
                <a:cubicBezTo>
                  <a:pt x="8928199" y="4036677"/>
                  <a:pt x="8935725" y="4038981"/>
                  <a:pt x="8943250" y="4041460"/>
                </a:cubicBezTo>
                <a:close/>
                <a:moveTo>
                  <a:pt x="8928221" y="4076718"/>
                </a:moveTo>
                <a:cubicBezTo>
                  <a:pt x="8934474" y="4065682"/>
                  <a:pt x="8940858" y="4054361"/>
                  <a:pt x="8947331" y="4042842"/>
                </a:cubicBezTo>
                <a:cubicBezTo>
                  <a:pt x="8954571" y="4045300"/>
                  <a:pt x="8961789" y="4047933"/>
                  <a:pt x="8968941" y="4050763"/>
                </a:cubicBezTo>
                <a:cubicBezTo>
                  <a:pt x="8961043" y="4065331"/>
                  <a:pt x="8953035" y="4080031"/>
                  <a:pt x="8944939" y="4094862"/>
                </a:cubicBezTo>
                <a:cubicBezTo>
                  <a:pt x="8944259" y="4096091"/>
                  <a:pt x="8943601" y="4097297"/>
                  <a:pt x="8942921" y="4098504"/>
                </a:cubicBezTo>
                <a:cubicBezTo>
                  <a:pt x="8935681" y="4095871"/>
                  <a:pt x="8928177" y="4093260"/>
                  <a:pt x="8920301" y="4090671"/>
                </a:cubicBezTo>
                <a:cubicBezTo>
                  <a:pt x="8922934" y="4086042"/>
                  <a:pt x="8925588" y="4081391"/>
                  <a:pt x="8928221" y="4076718"/>
                </a:cubicBezTo>
                <a:close/>
                <a:moveTo>
                  <a:pt x="8948559" y="4096837"/>
                </a:moveTo>
                <a:cubicBezTo>
                  <a:pt x="8956765" y="4081852"/>
                  <a:pt x="8964817" y="4067020"/>
                  <a:pt x="8972825" y="4052277"/>
                </a:cubicBezTo>
                <a:cubicBezTo>
                  <a:pt x="8979824" y="4055107"/>
                  <a:pt x="8986757" y="4058069"/>
                  <a:pt x="8993624" y="4061096"/>
                </a:cubicBezTo>
                <a:cubicBezTo>
                  <a:pt x="8985484" y="4076740"/>
                  <a:pt x="8977169" y="4092580"/>
                  <a:pt x="8968744" y="4108574"/>
                </a:cubicBezTo>
                <a:cubicBezTo>
                  <a:pt x="8963829" y="4106578"/>
                  <a:pt x="8958893" y="4104581"/>
                  <a:pt x="8953913" y="4102651"/>
                </a:cubicBezTo>
                <a:cubicBezTo>
                  <a:pt x="8951587" y="4101751"/>
                  <a:pt x="8949218" y="4100852"/>
                  <a:pt x="8946848" y="4099974"/>
                </a:cubicBezTo>
                <a:cubicBezTo>
                  <a:pt x="8947418" y="4098921"/>
                  <a:pt x="8947989" y="4097890"/>
                  <a:pt x="8948559" y="4096837"/>
                </a:cubicBezTo>
                <a:close/>
                <a:moveTo>
                  <a:pt x="8953255" y="4104340"/>
                </a:moveTo>
                <a:cubicBezTo>
                  <a:pt x="8958169" y="4106249"/>
                  <a:pt x="8963040" y="4108245"/>
                  <a:pt x="8967888" y="4110220"/>
                </a:cubicBezTo>
                <a:cubicBezTo>
                  <a:pt x="8967033" y="4111843"/>
                  <a:pt x="8966199" y="4113467"/>
                  <a:pt x="8965322" y="4115091"/>
                </a:cubicBezTo>
                <a:cubicBezTo>
                  <a:pt x="8957709" y="4129571"/>
                  <a:pt x="8950095" y="4143898"/>
                  <a:pt x="8942526" y="4158049"/>
                </a:cubicBezTo>
                <a:cubicBezTo>
                  <a:pt x="8934913" y="4155197"/>
                  <a:pt x="8927234" y="4152388"/>
                  <a:pt x="8919467" y="4149624"/>
                </a:cubicBezTo>
                <a:cubicBezTo>
                  <a:pt x="8928221" y="4133871"/>
                  <a:pt x="8937063" y="4117833"/>
                  <a:pt x="8945970" y="4101575"/>
                </a:cubicBezTo>
                <a:cubicBezTo>
                  <a:pt x="8948406" y="4102497"/>
                  <a:pt x="8950863" y="4103419"/>
                  <a:pt x="8953255" y="4104340"/>
                </a:cubicBezTo>
                <a:close/>
                <a:moveTo>
                  <a:pt x="8941561" y="4159892"/>
                </a:moveTo>
                <a:cubicBezTo>
                  <a:pt x="8912512" y="4214237"/>
                  <a:pt x="8884188" y="4265774"/>
                  <a:pt x="8858540" y="4310948"/>
                </a:cubicBezTo>
                <a:cubicBezTo>
                  <a:pt x="8740064" y="4519553"/>
                  <a:pt x="8606319" y="4729101"/>
                  <a:pt x="8476961" y="4931738"/>
                </a:cubicBezTo>
                <a:cubicBezTo>
                  <a:pt x="8382752" y="5079305"/>
                  <a:pt x="8285338" y="5231897"/>
                  <a:pt x="8193586" y="5384401"/>
                </a:cubicBezTo>
                <a:cubicBezTo>
                  <a:pt x="8126472" y="5496163"/>
                  <a:pt x="8061310" y="5606038"/>
                  <a:pt x="8001678" y="5721266"/>
                </a:cubicBezTo>
                <a:cubicBezTo>
                  <a:pt x="7968526" y="5785704"/>
                  <a:pt x="7943164" y="5838930"/>
                  <a:pt x="7921882" y="5888778"/>
                </a:cubicBezTo>
                <a:lnTo>
                  <a:pt x="7917099" y="5899923"/>
                </a:lnTo>
                <a:cubicBezTo>
                  <a:pt x="7879736" y="5987222"/>
                  <a:pt x="7837370" y="6086149"/>
                  <a:pt x="7842218" y="6183672"/>
                </a:cubicBezTo>
                <a:cubicBezTo>
                  <a:pt x="7844566" y="6230842"/>
                  <a:pt x="7860297" y="6270246"/>
                  <a:pt x="7888972" y="6300787"/>
                </a:cubicBezTo>
                <a:cubicBezTo>
                  <a:pt x="7913567" y="6326961"/>
                  <a:pt x="7948430" y="6347387"/>
                  <a:pt x="7992616" y="6361495"/>
                </a:cubicBezTo>
                <a:cubicBezTo>
                  <a:pt x="8073289" y="6387230"/>
                  <a:pt x="8171207" y="6388064"/>
                  <a:pt x="8242687" y="6388678"/>
                </a:cubicBezTo>
                <a:cubicBezTo>
                  <a:pt x="8254908" y="6388788"/>
                  <a:pt x="8266448" y="6388875"/>
                  <a:pt x="8277024" y="6389095"/>
                </a:cubicBezTo>
                <a:cubicBezTo>
                  <a:pt x="8296221" y="6389468"/>
                  <a:pt x="8315352" y="6389666"/>
                  <a:pt x="8334594" y="6389666"/>
                </a:cubicBezTo>
                <a:cubicBezTo>
                  <a:pt x="8335691" y="6389666"/>
                  <a:pt x="8336788" y="6389644"/>
                  <a:pt x="8337863" y="6389644"/>
                </a:cubicBezTo>
                <a:cubicBezTo>
                  <a:pt x="8325072" y="6393483"/>
                  <a:pt x="8312281" y="6397301"/>
                  <a:pt x="8299490" y="6401096"/>
                </a:cubicBezTo>
                <a:cubicBezTo>
                  <a:pt x="8271099" y="6401886"/>
                  <a:pt x="8242753" y="6402303"/>
                  <a:pt x="8214429" y="6402303"/>
                </a:cubicBezTo>
                <a:cubicBezTo>
                  <a:pt x="8212981" y="6402303"/>
                  <a:pt x="8211489" y="6402303"/>
                  <a:pt x="8210041" y="6402303"/>
                </a:cubicBezTo>
                <a:cubicBezTo>
                  <a:pt x="8199904" y="6402281"/>
                  <a:pt x="8188869" y="6402390"/>
                  <a:pt x="8177219" y="6402478"/>
                </a:cubicBezTo>
                <a:cubicBezTo>
                  <a:pt x="8103611" y="6403114"/>
                  <a:pt x="8002819" y="6403970"/>
                  <a:pt x="7919556" y="6379003"/>
                </a:cubicBezTo>
                <a:cubicBezTo>
                  <a:pt x="7820630" y="6349340"/>
                  <a:pt x="7770673" y="6291375"/>
                  <a:pt x="7766833" y="6201816"/>
                </a:cubicBezTo>
                <a:cubicBezTo>
                  <a:pt x="7762577" y="6102933"/>
                  <a:pt x="7807334" y="6002317"/>
                  <a:pt x="7846804" y="5913548"/>
                </a:cubicBezTo>
                <a:lnTo>
                  <a:pt x="7851762" y="5902380"/>
                </a:lnTo>
                <a:cubicBezTo>
                  <a:pt x="7874492" y="5851172"/>
                  <a:pt x="7901215" y="5797003"/>
                  <a:pt x="7935858" y="5731863"/>
                </a:cubicBezTo>
                <a:cubicBezTo>
                  <a:pt x="7998409" y="5614836"/>
                  <a:pt x="8066839" y="5502942"/>
                  <a:pt x="8137288" y="5389075"/>
                </a:cubicBezTo>
                <a:cubicBezTo>
                  <a:pt x="8235689" y="5230339"/>
                  <a:pt x="8340013" y="5071561"/>
                  <a:pt x="8440892" y="4918025"/>
                </a:cubicBezTo>
                <a:cubicBezTo>
                  <a:pt x="8574133" y="4715212"/>
                  <a:pt x="8711916" y="4505511"/>
                  <a:pt x="8835416" y="4296599"/>
                </a:cubicBezTo>
                <a:cubicBezTo>
                  <a:pt x="8860822" y="4253663"/>
                  <a:pt x="8889080" y="4204211"/>
                  <a:pt x="8918480" y="4151379"/>
                </a:cubicBezTo>
                <a:cubicBezTo>
                  <a:pt x="8926247" y="4154166"/>
                  <a:pt x="8933925" y="4156996"/>
                  <a:pt x="8941561" y="4159892"/>
                </a:cubicBezTo>
                <a:close/>
                <a:moveTo>
                  <a:pt x="8277089" y="6385058"/>
                </a:moveTo>
                <a:cubicBezTo>
                  <a:pt x="8266514" y="6384838"/>
                  <a:pt x="8254952" y="6384751"/>
                  <a:pt x="8242731" y="6384641"/>
                </a:cubicBezTo>
                <a:cubicBezTo>
                  <a:pt x="8098126" y="6383412"/>
                  <a:pt x="7856084" y="6381350"/>
                  <a:pt x="7846255" y="6183474"/>
                </a:cubicBezTo>
                <a:cubicBezTo>
                  <a:pt x="7841451" y="6086873"/>
                  <a:pt x="7883619" y="5988407"/>
                  <a:pt x="7920807" y="5901503"/>
                </a:cubicBezTo>
                <a:lnTo>
                  <a:pt x="7925590" y="5890357"/>
                </a:lnTo>
                <a:cubicBezTo>
                  <a:pt x="7946828" y="5840620"/>
                  <a:pt x="7972146" y="5787459"/>
                  <a:pt x="8005276" y="5723109"/>
                </a:cubicBezTo>
                <a:cubicBezTo>
                  <a:pt x="8064842" y="5607991"/>
                  <a:pt x="8129982" y="5498182"/>
                  <a:pt x="8197052" y="5386486"/>
                </a:cubicBezTo>
                <a:cubicBezTo>
                  <a:pt x="8288761" y="5234026"/>
                  <a:pt x="8386153" y="5081455"/>
                  <a:pt x="8480340" y="4933910"/>
                </a:cubicBezTo>
                <a:cubicBezTo>
                  <a:pt x="8609742" y="4731229"/>
                  <a:pt x="8743531" y="4521659"/>
                  <a:pt x="8862050" y="4312945"/>
                </a:cubicBezTo>
                <a:cubicBezTo>
                  <a:pt x="8887786" y="4267617"/>
                  <a:pt x="8916220" y="4215861"/>
                  <a:pt x="8945356" y="4161340"/>
                </a:cubicBezTo>
                <a:cubicBezTo>
                  <a:pt x="8952969" y="4164236"/>
                  <a:pt x="8960495" y="4167198"/>
                  <a:pt x="8967976" y="4170204"/>
                </a:cubicBezTo>
                <a:cubicBezTo>
                  <a:pt x="8932609" y="4239292"/>
                  <a:pt x="8903978" y="4292892"/>
                  <a:pt x="8885197" y="4327403"/>
                </a:cubicBezTo>
                <a:cubicBezTo>
                  <a:pt x="8772053" y="4535481"/>
                  <a:pt x="8642586" y="4744590"/>
                  <a:pt x="8517396" y="4946832"/>
                </a:cubicBezTo>
                <a:cubicBezTo>
                  <a:pt x="8429571" y="5088695"/>
                  <a:pt x="8338762" y="5235386"/>
                  <a:pt x="8253394" y="5381900"/>
                </a:cubicBezTo>
                <a:cubicBezTo>
                  <a:pt x="8192182" y="5487168"/>
                  <a:pt x="8127700" y="5599412"/>
                  <a:pt x="8071139" y="5712600"/>
                </a:cubicBezTo>
                <a:cubicBezTo>
                  <a:pt x="8039568" y="5776204"/>
                  <a:pt x="8015609" y="5828399"/>
                  <a:pt x="7995754" y="5876842"/>
                </a:cubicBezTo>
                <a:lnTo>
                  <a:pt x="7991191" y="5887944"/>
                </a:lnTo>
                <a:cubicBezTo>
                  <a:pt x="7956087" y="5973356"/>
                  <a:pt x="7916309" y="6070155"/>
                  <a:pt x="7921728" y="6165330"/>
                </a:cubicBezTo>
                <a:cubicBezTo>
                  <a:pt x="7932852" y="6360704"/>
                  <a:pt x="8167851" y="6366914"/>
                  <a:pt x="8308266" y="6370643"/>
                </a:cubicBezTo>
                <a:cubicBezTo>
                  <a:pt x="8321013" y="6370973"/>
                  <a:pt x="8333036" y="6371302"/>
                  <a:pt x="8344006" y="6371740"/>
                </a:cubicBezTo>
                <a:cubicBezTo>
                  <a:pt x="8360022" y="6372377"/>
                  <a:pt x="8376060" y="6372837"/>
                  <a:pt x="8392098" y="6373189"/>
                </a:cubicBezTo>
                <a:cubicBezTo>
                  <a:pt x="8378583" y="6377357"/>
                  <a:pt x="8365046" y="6381482"/>
                  <a:pt x="8351487" y="6385563"/>
                </a:cubicBezTo>
                <a:cubicBezTo>
                  <a:pt x="8326651" y="6385694"/>
                  <a:pt x="8301859" y="6385563"/>
                  <a:pt x="8277089" y="6385058"/>
                </a:cubicBezTo>
                <a:close/>
                <a:moveTo>
                  <a:pt x="8408772" y="6373518"/>
                </a:moveTo>
                <a:cubicBezTo>
                  <a:pt x="8414082" y="6373605"/>
                  <a:pt x="8419413" y="6373693"/>
                  <a:pt x="8424744" y="6373737"/>
                </a:cubicBezTo>
                <a:cubicBezTo>
                  <a:pt x="8411712" y="6377577"/>
                  <a:pt x="8398680" y="6381394"/>
                  <a:pt x="8385648" y="6385190"/>
                </a:cubicBezTo>
                <a:cubicBezTo>
                  <a:pt x="8380382" y="6385278"/>
                  <a:pt x="8375139" y="6385343"/>
                  <a:pt x="8369873" y="6385409"/>
                </a:cubicBezTo>
                <a:cubicBezTo>
                  <a:pt x="8382840" y="6381460"/>
                  <a:pt x="8395806" y="6377511"/>
                  <a:pt x="8408772" y="6373518"/>
                </a:cubicBezTo>
                <a:close/>
                <a:moveTo>
                  <a:pt x="8472815" y="6353530"/>
                </a:moveTo>
                <a:cubicBezTo>
                  <a:pt x="8487229" y="6348989"/>
                  <a:pt x="8501622" y="6344425"/>
                  <a:pt x="8515992" y="6339840"/>
                </a:cubicBezTo>
                <a:cubicBezTo>
                  <a:pt x="8521828" y="6340235"/>
                  <a:pt x="8527643" y="6340630"/>
                  <a:pt x="8533522" y="6340980"/>
                </a:cubicBezTo>
                <a:cubicBezTo>
                  <a:pt x="8519152" y="6345390"/>
                  <a:pt x="8504803" y="6349756"/>
                  <a:pt x="8490411" y="6354122"/>
                </a:cubicBezTo>
                <a:cubicBezTo>
                  <a:pt x="8484552" y="6353925"/>
                  <a:pt x="8478695" y="6353750"/>
                  <a:pt x="8472815" y="6353530"/>
                </a:cubicBezTo>
                <a:close/>
                <a:moveTo>
                  <a:pt x="8525712" y="6336724"/>
                </a:moveTo>
                <a:cubicBezTo>
                  <a:pt x="8540697" y="6331920"/>
                  <a:pt x="8555682" y="6327093"/>
                  <a:pt x="8570645" y="6322222"/>
                </a:cubicBezTo>
                <a:cubicBezTo>
                  <a:pt x="8576634" y="6322793"/>
                  <a:pt x="8582646" y="6323341"/>
                  <a:pt x="8588679" y="6323868"/>
                </a:cubicBezTo>
                <a:cubicBezTo>
                  <a:pt x="8573738" y="6328541"/>
                  <a:pt x="8558775" y="6333192"/>
                  <a:pt x="8543812" y="6337821"/>
                </a:cubicBezTo>
                <a:cubicBezTo>
                  <a:pt x="8537779" y="6337470"/>
                  <a:pt x="8531745" y="6337119"/>
                  <a:pt x="8525712" y="6336724"/>
                </a:cubicBezTo>
                <a:close/>
                <a:moveTo>
                  <a:pt x="8602129" y="6325008"/>
                </a:moveTo>
                <a:cubicBezTo>
                  <a:pt x="8608623" y="6325535"/>
                  <a:pt x="8615139" y="6326040"/>
                  <a:pt x="8621699" y="6326522"/>
                </a:cubicBezTo>
                <a:cubicBezTo>
                  <a:pt x="8607263" y="6330888"/>
                  <a:pt x="8592804" y="6335211"/>
                  <a:pt x="8578367" y="6339511"/>
                </a:cubicBezTo>
                <a:cubicBezTo>
                  <a:pt x="8571742" y="6339226"/>
                  <a:pt x="8565116" y="6338940"/>
                  <a:pt x="8558490" y="6338589"/>
                </a:cubicBezTo>
                <a:cubicBezTo>
                  <a:pt x="8573036" y="6334092"/>
                  <a:pt x="8587582" y="6329572"/>
                  <a:pt x="8602129" y="6325008"/>
                </a:cubicBezTo>
                <a:close/>
                <a:moveTo>
                  <a:pt x="8611431" y="6322069"/>
                </a:moveTo>
                <a:cubicBezTo>
                  <a:pt x="8626569" y="6317308"/>
                  <a:pt x="8641686" y="6312525"/>
                  <a:pt x="8656825" y="6307698"/>
                </a:cubicBezTo>
                <a:cubicBezTo>
                  <a:pt x="8663363" y="6308422"/>
                  <a:pt x="8669945" y="6309124"/>
                  <a:pt x="8676548" y="6309804"/>
                </a:cubicBezTo>
                <a:cubicBezTo>
                  <a:pt x="8661542" y="6314412"/>
                  <a:pt x="8646535" y="6318997"/>
                  <a:pt x="8631506" y="6323560"/>
                </a:cubicBezTo>
                <a:cubicBezTo>
                  <a:pt x="8624815" y="6323078"/>
                  <a:pt x="8618101" y="6322595"/>
                  <a:pt x="8611431" y="6322069"/>
                </a:cubicBezTo>
                <a:close/>
                <a:moveTo>
                  <a:pt x="8689405" y="6311077"/>
                </a:moveTo>
                <a:cubicBezTo>
                  <a:pt x="8695724" y="6311669"/>
                  <a:pt x="8702043" y="6312240"/>
                  <a:pt x="8708405" y="6312810"/>
                </a:cubicBezTo>
                <a:cubicBezTo>
                  <a:pt x="8693859" y="6317110"/>
                  <a:pt x="8679291" y="6321410"/>
                  <a:pt x="8664723" y="6325645"/>
                </a:cubicBezTo>
                <a:cubicBezTo>
                  <a:pt x="8658338" y="6325294"/>
                  <a:pt x="8651954" y="6324899"/>
                  <a:pt x="8645570" y="6324504"/>
                </a:cubicBezTo>
                <a:cubicBezTo>
                  <a:pt x="8660203" y="6320050"/>
                  <a:pt x="8674793" y="6315574"/>
                  <a:pt x="8689405" y="6311077"/>
                </a:cubicBezTo>
                <a:close/>
                <a:moveTo>
                  <a:pt x="8698291" y="6308312"/>
                </a:moveTo>
                <a:cubicBezTo>
                  <a:pt x="8713495" y="6303617"/>
                  <a:pt x="8728700" y="6298878"/>
                  <a:pt x="8743882" y="6294117"/>
                </a:cubicBezTo>
                <a:cubicBezTo>
                  <a:pt x="8750267" y="6294929"/>
                  <a:pt x="8756695" y="6295697"/>
                  <a:pt x="8763123" y="6296443"/>
                </a:cubicBezTo>
                <a:cubicBezTo>
                  <a:pt x="8748007" y="6301006"/>
                  <a:pt x="8732890" y="6305526"/>
                  <a:pt x="8717752" y="6310024"/>
                </a:cubicBezTo>
                <a:cubicBezTo>
                  <a:pt x="8711258" y="6309497"/>
                  <a:pt x="8704785" y="6308927"/>
                  <a:pt x="8698291" y="6308312"/>
                </a:cubicBezTo>
                <a:close/>
                <a:moveTo>
                  <a:pt x="8775366" y="6297869"/>
                </a:moveTo>
                <a:cubicBezTo>
                  <a:pt x="8781707" y="6298571"/>
                  <a:pt x="8788091" y="6299273"/>
                  <a:pt x="8794519" y="6299931"/>
                </a:cubicBezTo>
                <a:cubicBezTo>
                  <a:pt x="8779886" y="6304187"/>
                  <a:pt x="8765252" y="6308400"/>
                  <a:pt x="8750618" y="6312568"/>
                </a:cubicBezTo>
                <a:cubicBezTo>
                  <a:pt x="8744145" y="6312130"/>
                  <a:pt x="8737673" y="6311647"/>
                  <a:pt x="8731201" y="6311143"/>
                </a:cubicBezTo>
                <a:cubicBezTo>
                  <a:pt x="8745945" y="6306733"/>
                  <a:pt x="8760644" y="6302323"/>
                  <a:pt x="8775366" y="6297869"/>
                </a:cubicBezTo>
                <a:close/>
                <a:moveTo>
                  <a:pt x="8783813" y="6295302"/>
                </a:moveTo>
                <a:cubicBezTo>
                  <a:pt x="8799105" y="6290672"/>
                  <a:pt x="8814397" y="6286000"/>
                  <a:pt x="8829667" y="6281304"/>
                </a:cubicBezTo>
                <a:cubicBezTo>
                  <a:pt x="8836095" y="6282225"/>
                  <a:pt x="8842546" y="6283125"/>
                  <a:pt x="8849040" y="6283981"/>
                </a:cubicBezTo>
                <a:cubicBezTo>
                  <a:pt x="8833857" y="6288457"/>
                  <a:pt x="8818653" y="6292910"/>
                  <a:pt x="8803449" y="6297342"/>
                </a:cubicBezTo>
                <a:cubicBezTo>
                  <a:pt x="8796911" y="6296684"/>
                  <a:pt x="8790351" y="6296004"/>
                  <a:pt x="8783813" y="6295302"/>
                </a:cubicBezTo>
                <a:close/>
                <a:moveTo>
                  <a:pt x="8837236" y="6278978"/>
                </a:moveTo>
                <a:cubicBezTo>
                  <a:pt x="8853077" y="6274108"/>
                  <a:pt x="8868896" y="6269215"/>
                  <a:pt x="8884693" y="6264279"/>
                </a:cubicBezTo>
                <a:cubicBezTo>
                  <a:pt x="8891143" y="6265420"/>
                  <a:pt x="8897593" y="6266539"/>
                  <a:pt x="8904087" y="6267614"/>
                </a:cubicBezTo>
                <a:cubicBezTo>
                  <a:pt x="8888378" y="6272331"/>
                  <a:pt x="8872669" y="6277004"/>
                  <a:pt x="8856960" y="6281655"/>
                </a:cubicBezTo>
                <a:cubicBezTo>
                  <a:pt x="8850378" y="6280800"/>
                  <a:pt x="8843796" y="6279900"/>
                  <a:pt x="8837236" y="6278978"/>
                </a:cubicBezTo>
                <a:close/>
                <a:moveTo>
                  <a:pt x="8914926" y="6269391"/>
                </a:moveTo>
                <a:cubicBezTo>
                  <a:pt x="8921354" y="6270422"/>
                  <a:pt x="8927826" y="6271453"/>
                  <a:pt x="8934342" y="6272440"/>
                </a:cubicBezTo>
                <a:cubicBezTo>
                  <a:pt x="8919094" y="6276828"/>
                  <a:pt x="8903846" y="6281194"/>
                  <a:pt x="8888576" y="6285516"/>
                </a:cubicBezTo>
                <a:cubicBezTo>
                  <a:pt x="8881994" y="6284749"/>
                  <a:pt x="8875390" y="6283959"/>
                  <a:pt x="8868808" y="6283147"/>
                </a:cubicBezTo>
                <a:cubicBezTo>
                  <a:pt x="8884188" y="6278584"/>
                  <a:pt x="8899568" y="6273998"/>
                  <a:pt x="8914926" y="6269391"/>
                </a:cubicBezTo>
                <a:close/>
                <a:moveTo>
                  <a:pt x="8945576" y="6274086"/>
                </a:moveTo>
                <a:cubicBezTo>
                  <a:pt x="8952048" y="6275030"/>
                  <a:pt x="8958520" y="6275973"/>
                  <a:pt x="8965058" y="6276872"/>
                </a:cubicBezTo>
                <a:cubicBezTo>
                  <a:pt x="8950271" y="6280931"/>
                  <a:pt x="8935483" y="6284990"/>
                  <a:pt x="8920696" y="6289005"/>
                </a:cubicBezTo>
                <a:cubicBezTo>
                  <a:pt x="8914092" y="6288347"/>
                  <a:pt x="8907510" y="6287645"/>
                  <a:pt x="8900906" y="6286921"/>
                </a:cubicBezTo>
                <a:cubicBezTo>
                  <a:pt x="8915803" y="6282665"/>
                  <a:pt x="8930700" y="6278386"/>
                  <a:pt x="8945576" y="6274086"/>
                </a:cubicBezTo>
                <a:close/>
                <a:moveTo>
                  <a:pt x="8953255" y="6271892"/>
                </a:moveTo>
                <a:cubicBezTo>
                  <a:pt x="8968700" y="6267416"/>
                  <a:pt x="8984146" y="6262897"/>
                  <a:pt x="8999569" y="6258377"/>
                </a:cubicBezTo>
                <a:cubicBezTo>
                  <a:pt x="9006064" y="6259562"/>
                  <a:pt x="9012580" y="6260703"/>
                  <a:pt x="9019140" y="6261822"/>
                </a:cubicBezTo>
                <a:cubicBezTo>
                  <a:pt x="9003826" y="6266122"/>
                  <a:pt x="8988490" y="6270378"/>
                  <a:pt x="8973154" y="6274634"/>
                </a:cubicBezTo>
                <a:cubicBezTo>
                  <a:pt x="8966506" y="6273735"/>
                  <a:pt x="8959881" y="6272814"/>
                  <a:pt x="8953255" y="6271892"/>
                </a:cubicBezTo>
                <a:close/>
                <a:moveTo>
                  <a:pt x="9006415" y="6256381"/>
                </a:moveTo>
                <a:cubicBezTo>
                  <a:pt x="9022387" y="6251707"/>
                  <a:pt x="9038316" y="6246990"/>
                  <a:pt x="9054266" y="6242273"/>
                </a:cubicBezTo>
                <a:cubicBezTo>
                  <a:pt x="9060760" y="6243677"/>
                  <a:pt x="9067254" y="6245037"/>
                  <a:pt x="9073771" y="6246398"/>
                </a:cubicBezTo>
                <a:cubicBezTo>
                  <a:pt x="9057974" y="6250874"/>
                  <a:pt x="9042155" y="6255349"/>
                  <a:pt x="9026337" y="6259803"/>
                </a:cubicBezTo>
                <a:cubicBezTo>
                  <a:pt x="9019688" y="6258684"/>
                  <a:pt x="9013041" y="6257565"/>
                  <a:pt x="9006415" y="6256381"/>
                </a:cubicBezTo>
                <a:close/>
                <a:moveTo>
                  <a:pt x="9083621" y="6248394"/>
                </a:moveTo>
                <a:cubicBezTo>
                  <a:pt x="9090138" y="6249689"/>
                  <a:pt x="9096676" y="6250983"/>
                  <a:pt x="9103214" y="6252234"/>
                </a:cubicBezTo>
                <a:cubicBezTo>
                  <a:pt x="9087834" y="6256425"/>
                  <a:pt x="9072454" y="6260571"/>
                  <a:pt x="9057052" y="6264717"/>
                </a:cubicBezTo>
                <a:cubicBezTo>
                  <a:pt x="9050383" y="6263708"/>
                  <a:pt x="9043713" y="6262655"/>
                  <a:pt x="9037064" y="6261580"/>
                </a:cubicBezTo>
                <a:cubicBezTo>
                  <a:pt x="9052598" y="6257192"/>
                  <a:pt x="9068110" y="6252804"/>
                  <a:pt x="9083621" y="6248394"/>
                </a:cubicBezTo>
                <a:close/>
                <a:moveTo>
                  <a:pt x="9090072" y="6246552"/>
                </a:moveTo>
                <a:cubicBezTo>
                  <a:pt x="9106088" y="6241966"/>
                  <a:pt x="9122104" y="6237380"/>
                  <a:pt x="9138098" y="6232773"/>
                </a:cubicBezTo>
                <a:cubicBezTo>
                  <a:pt x="9144548" y="6234309"/>
                  <a:pt x="9151065" y="6235845"/>
                  <a:pt x="9157603" y="6237336"/>
                </a:cubicBezTo>
                <a:cubicBezTo>
                  <a:pt x="9141762" y="6241702"/>
                  <a:pt x="9125900" y="6246068"/>
                  <a:pt x="9110015" y="6250391"/>
                </a:cubicBezTo>
                <a:cubicBezTo>
                  <a:pt x="9103346" y="6249140"/>
                  <a:pt x="9096697" y="6247868"/>
                  <a:pt x="9090072" y="6246552"/>
                </a:cubicBezTo>
                <a:close/>
                <a:moveTo>
                  <a:pt x="9166905" y="6239443"/>
                </a:moveTo>
                <a:cubicBezTo>
                  <a:pt x="9173422" y="6240913"/>
                  <a:pt x="9179981" y="6242339"/>
                  <a:pt x="9186563" y="6243721"/>
                </a:cubicBezTo>
                <a:cubicBezTo>
                  <a:pt x="9171140" y="6247780"/>
                  <a:pt x="9155694" y="6251817"/>
                  <a:pt x="9140248" y="6255832"/>
                </a:cubicBezTo>
                <a:cubicBezTo>
                  <a:pt x="9133557" y="6254691"/>
                  <a:pt x="9126865" y="6253506"/>
                  <a:pt x="9120174" y="6252278"/>
                </a:cubicBezTo>
                <a:cubicBezTo>
                  <a:pt x="9135773" y="6248021"/>
                  <a:pt x="9151350" y="6243743"/>
                  <a:pt x="9166905" y="6239443"/>
                </a:cubicBezTo>
                <a:close/>
                <a:moveTo>
                  <a:pt x="9173267" y="6237688"/>
                </a:moveTo>
                <a:cubicBezTo>
                  <a:pt x="9189262" y="6233256"/>
                  <a:pt x="9205235" y="6228824"/>
                  <a:pt x="9221206" y="6224348"/>
                </a:cubicBezTo>
                <a:cubicBezTo>
                  <a:pt x="9227657" y="6226060"/>
                  <a:pt x="9234151" y="6227749"/>
                  <a:pt x="9240689" y="6229394"/>
                </a:cubicBezTo>
                <a:cubicBezTo>
                  <a:pt x="9224893" y="6233607"/>
                  <a:pt x="9209074" y="6237797"/>
                  <a:pt x="9193255" y="6241966"/>
                </a:cubicBezTo>
                <a:cubicBezTo>
                  <a:pt x="9186586" y="6240584"/>
                  <a:pt x="9179916" y="6239158"/>
                  <a:pt x="9173267" y="6237688"/>
                </a:cubicBezTo>
                <a:close/>
                <a:moveTo>
                  <a:pt x="9249553" y="6231610"/>
                </a:moveTo>
                <a:cubicBezTo>
                  <a:pt x="9256069" y="6233212"/>
                  <a:pt x="9262607" y="6234814"/>
                  <a:pt x="9269211" y="6236371"/>
                </a:cubicBezTo>
                <a:cubicBezTo>
                  <a:pt x="9253853" y="6240255"/>
                  <a:pt x="9238473" y="6244116"/>
                  <a:pt x="9223115" y="6247978"/>
                </a:cubicBezTo>
                <a:cubicBezTo>
                  <a:pt x="9216380" y="6246683"/>
                  <a:pt x="9209666" y="6245345"/>
                  <a:pt x="9202953" y="6243984"/>
                </a:cubicBezTo>
                <a:cubicBezTo>
                  <a:pt x="9218508" y="6239882"/>
                  <a:pt x="9234041" y="6235757"/>
                  <a:pt x="9249553" y="6231610"/>
                </a:cubicBezTo>
                <a:close/>
                <a:moveTo>
                  <a:pt x="9254818" y="6230206"/>
                </a:moveTo>
                <a:cubicBezTo>
                  <a:pt x="9270988" y="6225884"/>
                  <a:pt x="9287158" y="6221540"/>
                  <a:pt x="9303328" y="6217196"/>
                </a:cubicBezTo>
                <a:cubicBezTo>
                  <a:pt x="9309778" y="6219061"/>
                  <a:pt x="9316228" y="6220925"/>
                  <a:pt x="9322701" y="6222725"/>
                </a:cubicBezTo>
                <a:cubicBezTo>
                  <a:pt x="9306684" y="6226827"/>
                  <a:pt x="9290668" y="6230930"/>
                  <a:pt x="9274652" y="6234989"/>
                </a:cubicBezTo>
                <a:cubicBezTo>
                  <a:pt x="9268026" y="6233431"/>
                  <a:pt x="9261400" y="6231830"/>
                  <a:pt x="9254818" y="6230206"/>
                </a:cubicBezTo>
                <a:close/>
                <a:moveTo>
                  <a:pt x="9331082" y="6225050"/>
                </a:moveTo>
                <a:cubicBezTo>
                  <a:pt x="9337927" y="6226937"/>
                  <a:pt x="9344794" y="6228780"/>
                  <a:pt x="9351661" y="6230579"/>
                </a:cubicBezTo>
                <a:cubicBezTo>
                  <a:pt x="9336106" y="6234353"/>
                  <a:pt x="9320551" y="6238127"/>
                  <a:pt x="9304973" y="6241856"/>
                </a:cubicBezTo>
                <a:cubicBezTo>
                  <a:pt x="9297908" y="6240321"/>
                  <a:pt x="9290844" y="6238741"/>
                  <a:pt x="9283823" y="6237117"/>
                </a:cubicBezTo>
                <a:cubicBezTo>
                  <a:pt x="9299598" y="6233124"/>
                  <a:pt x="9315351" y="6229087"/>
                  <a:pt x="9331082" y="6225050"/>
                </a:cubicBezTo>
                <a:close/>
                <a:moveTo>
                  <a:pt x="9336544" y="6223646"/>
                </a:moveTo>
                <a:cubicBezTo>
                  <a:pt x="9352714" y="6219478"/>
                  <a:pt x="9368905" y="6215309"/>
                  <a:pt x="9385054" y="6211118"/>
                </a:cubicBezTo>
                <a:cubicBezTo>
                  <a:pt x="9391789" y="6213268"/>
                  <a:pt x="9398524" y="6215397"/>
                  <a:pt x="9405282" y="6217459"/>
                </a:cubicBezTo>
                <a:cubicBezTo>
                  <a:pt x="9389332" y="6221386"/>
                  <a:pt x="9373360" y="6225291"/>
                  <a:pt x="9357365" y="6229197"/>
                </a:cubicBezTo>
                <a:cubicBezTo>
                  <a:pt x="9350411" y="6227376"/>
                  <a:pt x="9343477" y="6225533"/>
                  <a:pt x="9336544" y="6223646"/>
                </a:cubicBezTo>
                <a:close/>
                <a:moveTo>
                  <a:pt x="9413224" y="6219872"/>
                </a:moveTo>
                <a:cubicBezTo>
                  <a:pt x="9419762" y="6221825"/>
                  <a:pt x="9426300" y="6223778"/>
                  <a:pt x="9432882" y="6225687"/>
                </a:cubicBezTo>
                <a:cubicBezTo>
                  <a:pt x="9417349" y="6229285"/>
                  <a:pt x="9401794" y="6232883"/>
                  <a:pt x="9386239" y="6236437"/>
                </a:cubicBezTo>
                <a:cubicBezTo>
                  <a:pt x="9379502" y="6234814"/>
                  <a:pt x="9372789" y="6233124"/>
                  <a:pt x="9366098" y="6231413"/>
                </a:cubicBezTo>
                <a:cubicBezTo>
                  <a:pt x="9381828" y="6227573"/>
                  <a:pt x="9397538" y="6223734"/>
                  <a:pt x="9413224" y="6219872"/>
                </a:cubicBezTo>
                <a:close/>
                <a:moveTo>
                  <a:pt x="9410417" y="6216209"/>
                </a:moveTo>
                <a:cubicBezTo>
                  <a:pt x="9403571" y="6214124"/>
                  <a:pt x="9396748" y="6212018"/>
                  <a:pt x="9389924" y="6209868"/>
                </a:cubicBezTo>
                <a:cubicBezTo>
                  <a:pt x="9406511" y="6205568"/>
                  <a:pt x="9423097" y="6201245"/>
                  <a:pt x="9439662" y="6196923"/>
                </a:cubicBezTo>
                <a:cubicBezTo>
                  <a:pt x="9446243" y="6199359"/>
                  <a:pt x="9452825" y="6201728"/>
                  <a:pt x="9459451" y="6204076"/>
                </a:cubicBezTo>
                <a:cubicBezTo>
                  <a:pt x="9443128" y="6208135"/>
                  <a:pt x="9426761" y="6212171"/>
                  <a:pt x="9410417" y="6216209"/>
                </a:cubicBezTo>
                <a:close/>
                <a:moveTo>
                  <a:pt x="9382224" y="6207389"/>
                </a:moveTo>
                <a:cubicBezTo>
                  <a:pt x="9375773" y="6205305"/>
                  <a:pt x="9369323" y="6203198"/>
                  <a:pt x="9362894" y="6201048"/>
                </a:cubicBezTo>
                <a:cubicBezTo>
                  <a:pt x="9379898" y="6196419"/>
                  <a:pt x="9396857" y="6191789"/>
                  <a:pt x="9413817" y="6187160"/>
                </a:cubicBezTo>
                <a:cubicBezTo>
                  <a:pt x="9420047" y="6189573"/>
                  <a:pt x="9426300" y="6191965"/>
                  <a:pt x="9432575" y="6194313"/>
                </a:cubicBezTo>
                <a:cubicBezTo>
                  <a:pt x="9415814" y="6198679"/>
                  <a:pt x="9399030" y="6203045"/>
                  <a:pt x="9382224" y="6207389"/>
                </a:cubicBezTo>
                <a:close/>
                <a:moveTo>
                  <a:pt x="9355391" y="6198503"/>
                </a:moveTo>
                <a:cubicBezTo>
                  <a:pt x="9349029" y="6196353"/>
                  <a:pt x="9342688" y="6194137"/>
                  <a:pt x="9336347" y="6191899"/>
                </a:cubicBezTo>
                <a:cubicBezTo>
                  <a:pt x="9353702" y="6186963"/>
                  <a:pt x="9371078" y="6182026"/>
                  <a:pt x="9388410" y="6177068"/>
                </a:cubicBezTo>
                <a:cubicBezTo>
                  <a:pt x="9394554" y="6179569"/>
                  <a:pt x="9400697" y="6182048"/>
                  <a:pt x="9406883" y="6184484"/>
                </a:cubicBezTo>
                <a:cubicBezTo>
                  <a:pt x="9389727" y="6189157"/>
                  <a:pt x="9372570" y="6193830"/>
                  <a:pt x="9355391" y="6198503"/>
                </a:cubicBezTo>
                <a:close/>
                <a:moveTo>
                  <a:pt x="9328997" y="6189288"/>
                </a:moveTo>
                <a:cubicBezTo>
                  <a:pt x="9322722" y="6187028"/>
                  <a:pt x="9316469" y="6184725"/>
                  <a:pt x="9310239" y="6182399"/>
                </a:cubicBezTo>
                <a:cubicBezTo>
                  <a:pt x="9327988" y="6177155"/>
                  <a:pt x="9345715" y="6171890"/>
                  <a:pt x="9363420" y="6166646"/>
                </a:cubicBezTo>
                <a:cubicBezTo>
                  <a:pt x="9369476" y="6169235"/>
                  <a:pt x="9375554" y="6171780"/>
                  <a:pt x="9381631" y="6174303"/>
                </a:cubicBezTo>
                <a:cubicBezTo>
                  <a:pt x="9364101" y="6179306"/>
                  <a:pt x="9346571" y="6184308"/>
                  <a:pt x="9328997" y="6189288"/>
                </a:cubicBezTo>
                <a:close/>
                <a:moveTo>
                  <a:pt x="9303064" y="6179722"/>
                </a:moveTo>
                <a:cubicBezTo>
                  <a:pt x="9296878" y="6177375"/>
                  <a:pt x="9290712" y="6174983"/>
                  <a:pt x="9284569" y="6172570"/>
                </a:cubicBezTo>
                <a:cubicBezTo>
                  <a:pt x="9302691" y="6166998"/>
                  <a:pt x="9320813" y="6161425"/>
                  <a:pt x="9338892" y="6155852"/>
                </a:cubicBezTo>
                <a:cubicBezTo>
                  <a:pt x="9344859" y="6158550"/>
                  <a:pt x="9350827" y="6161183"/>
                  <a:pt x="9356838" y="6163794"/>
                </a:cubicBezTo>
                <a:cubicBezTo>
                  <a:pt x="9338936" y="6169104"/>
                  <a:pt x="9321011" y="6174413"/>
                  <a:pt x="9303064" y="6179722"/>
                </a:cubicBezTo>
                <a:close/>
                <a:moveTo>
                  <a:pt x="9298808" y="6180973"/>
                </a:moveTo>
                <a:cubicBezTo>
                  <a:pt x="9281278" y="6186151"/>
                  <a:pt x="9263726" y="6191329"/>
                  <a:pt x="9246152" y="6196485"/>
                </a:cubicBezTo>
                <a:cubicBezTo>
                  <a:pt x="9239855" y="6194400"/>
                  <a:pt x="9233558" y="6192272"/>
                  <a:pt x="9227284" y="6190122"/>
                </a:cubicBezTo>
                <a:cubicBezTo>
                  <a:pt x="9245033" y="6184703"/>
                  <a:pt x="9262760" y="6179262"/>
                  <a:pt x="9280467" y="6173821"/>
                </a:cubicBezTo>
                <a:cubicBezTo>
                  <a:pt x="9286565" y="6176234"/>
                  <a:pt x="9292687" y="6178625"/>
                  <a:pt x="9298808" y="6180973"/>
                </a:cubicBezTo>
                <a:close/>
                <a:moveTo>
                  <a:pt x="9219714" y="6187489"/>
                </a:moveTo>
                <a:cubicBezTo>
                  <a:pt x="9213506" y="6185317"/>
                  <a:pt x="9207318" y="6183101"/>
                  <a:pt x="9201132" y="6180863"/>
                </a:cubicBezTo>
                <a:cubicBezTo>
                  <a:pt x="9219232" y="6175137"/>
                  <a:pt x="9237332" y="6169389"/>
                  <a:pt x="9255410" y="6163641"/>
                </a:cubicBezTo>
                <a:cubicBezTo>
                  <a:pt x="9261422" y="6166164"/>
                  <a:pt x="9267433" y="6168621"/>
                  <a:pt x="9273489" y="6171056"/>
                </a:cubicBezTo>
                <a:cubicBezTo>
                  <a:pt x="9255565" y="6176541"/>
                  <a:pt x="9237661" y="6182026"/>
                  <a:pt x="9219714" y="6187489"/>
                </a:cubicBezTo>
                <a:close/>
                <a:moveTo>
                  <a:pt x="9215217" y="6188872"/>
                </a:moveTo>
                <a:cubicBezTo>
                  <a:pt x="9197687" y="6194203"/>
                  <a:pt x="9180157" y="6199556"/>
                  <a:pt x="9162584" y="6204866"/>
                </a:cubicBezTo>
                <a:cubicBezTo>
                  <a:pt x="9156243" y="6202935"/>
                  <a:pt x="9149924" y="6200982"/>
                  <a:pt x="9143605" y="6198986"/>
                </a:cubicBezTo>
                <a:cubicBezTo>
                  <a:pt x="9161355" y="6193413"/>
                  <a:pt x="9179060" y="6187819"/>
                  <a:pt x="9196765" y="6182224"/>
                </a:cubicBezTo>
                <a:cubicBezTo>
                  <a:pt x="9202909" y="6184484"/>
                  <a:pt x="9209052" y="6186700"/>
                  <a:pt x="9215217" y="6188872"/>
                </a:cubicBezTo>
                <a:close/>
                <a:moveTo>
                  <a:pt x="9135685" y="6196419"/>
                </a:moveTo>
                <a:cubicBezTo>
                  <a:pt x="9129432" y="6194422"/>
                  <a:pt x="9123201" y="6192360"/>
                  <a:pt x="9116970" y="6190275"/>
                </a:cubicBezTo>
                <a:cubicBezTo>
                  <a:pt x="9135071" y="6184396"/>
                  <a:pt x="9153149" y="6178516"/>
                  <a:pt x="9171205" y="6172614"/>
                </a:cubicBezTo>
                <a:cubicBezTo>
                  <a:pt x="9177261" y="6174961"/>
                  <a:pt x="9183316" y="6177265"/>
                  <a:pt x="9189394" y="6179525"/>
                </a:cubicBezTo>
                <a:cubicBezTo>
                  <a:pt x="9171513" y="6185163"/>
                  <a:pt x="9153609" y="6190802"/>
                  <a:pt x="9135685" y="6196419"/>
                </a:cubicBezTo>
                <a:close/>
                <a:moveTo>
                  <a:pt x="9130989" y="6197911"/>
                </a:moveTo>
                <a:cubicBezTo>
                  <a:pt x="9113504" y="6203374"/>
                  <a:pt x="9096017" y="6208837"/>
                  <a:pt x="9078532" y="6214278"/>
                </a:cubicBezTo>
                <a:cubicBezTo>
                  <a:pt x="9072147" y="6212523"/>
                  <a:pt x="9065784" y="6210724"/>
                  <a:pt x="9059422" y="6208880"/>
                </a:cubicBezTo>
                <a:cubicBezTo>
                  <a:pt x="9077083" y="6203176"/>
                  <a:pt x="9094745" y="6197472"/>
                  <a:pt x="9112384" y="6191767"/>
                </a:cubicBezTo>
                <a:cubicBezTo>
                  <a:pt x="9118550" y="6193830"/>
                  <a:pt x="9124759" y="6195892"/>
                  <a:pt x="9130989" y="6197911"/>
                </a:cubicBezTo>
                <a:close/>
                <a:moveTo>
                  <a:pt x="9045995" y="6208047"/>
                </a:moveTo>
                <a:cubicBezTo>
                  <a:pt x="9028531" y="6213663"/>
                  <a:pt x="9011088" y="6219258"/>
                  <a:pt x="8993602" y="6224831"/>
                </a:cubicBezTo>
                <a:cubicBezTo>
                  <a:pt x="8987218" y="6223207"/>
                  <a:pt x="8980833" y="6221540"/>
                  <a:pt x="8974470" y="6219850"/>
                </a:cubicBezTo>
                <a:cubicBezTo>
                  <a:pt x="8992088" y="6214037"/>
                  <a:pt x="9009706" y="6208222"/>
                  <a:pt x="9027302" y="6202386"/>
                </a:cubicBezTo>
                <a:cubicBezTo>
                  <a:pt x="9033488" y="6204295"/>
                  <a:pt x="9039720" y="6206204"/>
                  <a:pt x="9045995" y="6208047"/>
                </a:cubicBezTo>
                <a:close/>
                <a:moveTo>
                  <a:pt x="8965629" y="6217503"/>
                </a:moveTo>
                <a:cubicBezTo>
                  <a:pt x="8959661" y="6215879"/>
                  <a:pt x="8953715" y="6214234"/>
                  <a:pt x="8947770" y="6212566"/>
                </a:cubicBezTo>
                <a:cubicBezTo>
                  <a:pt x="8947331" y="6212435"/>
                  <a:pt x="8946870" y="6212303"/>
                  <a:pt x="8946453" y="6212193"/>
                </a:cubicBezTo>
                <a:cubicBezTo>
                  <a:pt x="8964378" y="6206116"/>
                  <a:pt x="8982281" y="6200017"/>
                  <a:pt x="9000184" y="6193917"/>
                </a:cubicBezTo>
                <a:cubicBezTo>
                  <a:pt x="9004901" y="6195322"/>
                  <a:pt x="9009509" y="6196748"/>
                  <a:pt x="9013918" y="6198152"/>
                </a:cubicBezTo>
                <a:cubicBezTo>
                  <a:pt x="9015673" y="6198723"/>
                  <a:pt x="9017429" y="6199249"/>
                  <a:pt x="9019184" y="6199820"/>
                </a:cubicBezTo>
                <a:cubicBezTo>
                  <a:pt x="9001347" y="6205721"/>
                  <a:pt x="8983488" y="6211623"/>
                  <a:pt x="8965629" y="6217503"/>
                </a:cubicBezTo>
                <a:close/>
                <a:moveTo>
                  <a:pt x="8873635" y="6231347"/>
                </a:moveTo>
                <a:cubicBezTo>
                  <a:pt x="8856302" y="6237161"/>
                  <a:pt x="8838926" y="6242953"/>
                  <a:pt x="8821549" y="6248724"/>
                </a:cubicBezTo>
                <a:cubicBezTo>
                  <a:pt x="8818917" y="6248153"/>
                  <a:pt x="8816262" y="6247627"/>
                  <a:pt x="8813629" y="6247056"/>
                </a:cubicBezTo>
                <a:cubicBezTo>
                  <a:pt x="8810053" y="6246266"/>
                  <a:pt x="8806345" y="6245498"/>
                  <a:pt x="8802550" y="6244730"/>
                </a:cubicBezTo>
                <a:cubicBezTo>
                  <a:pt x="8819838" y="6238829"/>
                  <a:pt x="8837105" y="6232883"/>
                  <a:pt x="8854349" y="6226915"/>
                </a:cubicBezTo>
                <a:cubicBezTo>
                  <a:pt x="8861019" y="6228407"/>
                  <a:pt x="8867469" y="6229877"/>
                  <a:pt x="8873635" y="6231347"/>
                </a:cubicBezTo>
                <a:close/>
                <a:moveTo>
                  <a:pt x="9128466" y="4276985"/>
                </a:moveTo>
                <a:cubicBezTo>
                  <a:pt x="9107755" y="4339667"/>
                  <a:pt x="9088229" y="4395877"/>
                  <a:pt x="9071862" y="4442609"/>
                </a:cubicBezTo>
                <a:cubicBezTo>
                  <a:pt x="9002685" y="4640024"/>
                  <a:pt x="8910186" y="4840380"/>
                  <a:pt x="8820737" y="5034131"/>
                </a:cubicBezTo>
                <a:cubicBezTo>
                  <a:pt x="8770934" y="5141987"/>
                  <a:pt x="8719441" y="5253508"/>
                  <a:pt x="8672007" y="5364348"/>
                </a:cubicBezTo>
                <a:cubicBezTo>
                  <a:pt x="8635126" y="5450857"/>
                  <a:pt x="8592804" y="5551584"/>
                  <a:pt x="8557459" y="5651981"/>
                </a:cubicBezTo>
                <a:cubicBezTo>
                  <a:pt x="8543045" y="5693425"/>
                  <a:pt x="8526480" y="5742614"/>
                  <a:pt x="8512921" y="5793295"/>
                </a:cubicBezTo>
                <a:lnTo>
                  <a:pt x="8510376" y="5802729"/>
                </a:lnTo>
                <a:cubicBezTo>
                  <a:pt x="8490893" y="5875306"/>
                  <a:pt x="8468800" y="5957537"/>
                  <a:pt x="8478300" y="6037004"/>
                </a:cubicBezTo>
                <a:cubicBezTo>
                  <a:pt x="8486396" y="6104776"/>
                  <a:pt x="8522969" y="6154557"/>
                  <a:pt x="8590127" y="6189200"/>
                </a:cubicBezTo>
                <a:cubicBezTo>
                  <a:pt x="8647149" y="6218600"/>
                  <a:pt x="8716282" y="6231654"/>
                  <a:pt x="8771834" y="6242142"/>
                </a:cubicBezTo>
                <a:cubicBezTo>
                  <a:pt x="8776704" y="6243063"/>
                  <a:pt x="8781487" y="6243962"/>
                  <a:pt x="8786160" y="6244862"/>
                </a:cubicBezTo>
                <a:cubicBezTo>
                  <a:pt x="8769135" y="6250676"/>
                  <a:pt x="8752088" y="6256468"/>
                  <a:pt x="8735041" y="6262238"/>
                </a:cubicBezTo>
                <a:cubicBezTo>
                  <a:pt x="8725760" y="6260637"/>
                  <a:pt x="8715908" y="6259057"/>
                  <a:pt x="8705641" y="6257412"/>
                </a:cubicBezTo>
                <a:cubicBezTo>
                  <a:pt x="8647851" y="6248131"/>
                  <a:pt x="8575910" y="6236569"/>
                  <a:pt x="8516563" y="6207740"/>
                </a:cubicBezTo>
                <a:cubicBezTo>
                  <a:pt x="8447079" y="6173996"/>
                  <a:pt x="8409650" y="6124017"/>
                  <a:pt x="8402125" y="6054972"/>
                </a:cubicBezTo>
                <a:cubicBezTo>
                  <a:pt x="8393305" y="5974014"/>
                  <a:pt x="8417789" y="5890094"/>
                  <a:pt x="8439379" y="5816069"/>
                </a:cubicBezTo>
                <a:lnTo>
                  <a:pt x="8442252" y="5806174"/>
                </a:lnTo>
                <a:cubicBezTo>
                  <a:pt x="8457413" y="5754066"/>
                  <a:pt x="8475470" y="5703956"/>
                  <a:pt x="8491134" y="5661832"/>
                </a:cubicBezTo>
                <a:cubicBezTo>
                  <a:pt x="8529485" y="5559789"/>
                  <a:pt x="8573497" y="5460840"/>
                  <a:pt x="8615270" y="5368232"/>
                </a:cubicBezTo>
                <a:cubicBezTo>
                  <a:pt x="8667509" y="5252872"/>
                  <a:pt x="8723983" y="5136876"/>
                  <a:pt x="8778613" y="5024719"/>
                </a:cubicBezTo>
                <a:cubicBezTo>
                  <a:pt x="8873810" y="4829213"/>
                  <a:pt x="8972254" y="4627036"/>
                  <a:pt x="9048320" y="4427339"/>
                </a:cubicBezTo>
                <a:cubicBezTo>
                  <a:pt x="9063547" y="4387365"/>
                  <a:pt x="9086649" y="4326306"/>
                  <a:pt x="9111243" y="4257875"/>
                </a:cubicBezTo>
                <a:cubicBezTo>
                  <a:pt x="9113065" y="4252785"/>
                  <a:pt x="9114886" y="4247674"/>
                  <a:pt x="9116728" y="4242583"/>
                </a:cubicBezTo>
                <a:cubicBezTo>
                  <a:pt x="9123222" y="4246357"/>
                  <a:pt x="9129674" y="4250174"/>
                  <a:pt x="9136014" y="4254080"/>
                </a:cubicBezTo>
                <a:cubicBezTo>
                  <a:pt x="9133491" y="4261715"/>
                  <a:pt x="9130989" y="4269372"/>
                  <a:pt x="9128466" y="4276985"/>
                </a:cubicBezTo>
                <a:close/>
                <a:moveTo>
                  <a:pt x="9117563" y="4240258"/>
                </a:moveTo>
                <a:cubicBezTo>
                  <a:pt x="9122565" y="4226260"/>
                  <a:pt x="9127567" y="4212219"/>
                  <a:pt x="9132569" y="4198155"/>
                </a:cubicBezTo>
                <a:cubicBezTo>
                  <a:pt x="9138515" y="4202214"/>
                  <a:pt x="9144417" y="4206361"/>
                  <a:pt x="9150231" y="4210551"/>
                </a:cubicBezTo>
                <a:cubicBezTo>
                  <a:pt x="9145777" y="4224308"/>
                  <a:pt x="9141279" y="4238042"/>
                  <a:pt x="9136782" y="4251732"/>
                </a:cubicBezTo>
                <a:cubicBezTo>
                  <a:pt x="9130441" y="4247849"/>
                  <a:pt x="9124034" y="4244031"/>
                  <a:pt x="9117563" y="4240258"/>
                </a:cubicBezTo>
                <a:close/>
                <a:moveTo>
                  <a:pt x="9133250" y="4196180"/>
                </a:moveTo>
                <a:cubicBezTo>
                  <a:pt x="9138186" y="4182314"/>
                  <a:pt x="9143079" y="4168405"/>
                  <a:pt x="9147949" y="4154473"/>
                </a:cubicBezTo>
                <a:cubicBezTo>
                  <a:pt x="9153390" y="4158817"/>
                  <a:pt x="9158744" y="4163227"/>
                  <a:pt x="9164053" y="4167702"/>
                </a:cubicBezTo>
                <a:cubicBezTo>
                  <a:pt x="9159687" y="4181327"/>
                  <a:pt x="9155299" y="4194930"/>
                  <a:pt x="9150889" y="4208511"/>
                </a:cubicBezTo>
                <a:cubicBezTo>
                  <a:pt x="9145076" y="4204342"/>
                  <a:pt x="9139195" y="4200240"/>
                  <a:pt x="9133250" y="4196180"/>
                </a:cubicBezTo>
                <a:close/>
                <a:moveTo>
                  <a:pt x="9148629" y="4152542"/>
                </a:moveTo>
                <a:cubicBezTo>
                  <a:pt x="9153390" y="4138961"/>
                  <a:pt x="9158108" y="4125359"/>
                  <a:pt x="9162802" y="4111734"/>
                </a:cubicBezTo>
                <a:cubicBezTo>
                  <a:pt x="9167717" y="4116341"/>
                  <a:pt x="9172543" y="4121014"/>
                  <a:pt x="9177327" y="4125797"/>
                </a:cubicBezTo>
                <a:cubicBezTo>
                  <a:pt x="9173158" y="4139115"/>
                  <a:pt x="9168946" y="4152432"/>
                  <a:pt x="9164690" y="4165728"/>
                </a:cubicBezTo>
                <a:cubicBezTo>
                  <a:pt x="9159402" y="4161252"/>
                  <a:pt x="9154049" y="4156864"/>
                  <a:pt x="9148629" y="4152542"/>
                </a:cubicBezTo>
                <a:close/>
                <a:moveTo>
                  <a:pt x="9145843" y="4150326"/>
                </a:moveTo>
                <a:cubicBezTo>
                  <a:pt x="9140358" y="4146026"/>
                  <a:pt x="9134829" y="4141791"/>
                  <a:pt x="9129234" y="4137645"/>
                </a:cubicBezTo>
                <a:cubicBezTo>
                  <a:pt x="9134522" y="4123691"/>
                  <a:pt x="9139765" y="4109693"/>
                  <a:pt x="9145009" y="4095696"/>
                </a:cubicBezTo>
                <a:cubicBezTo>
                  <a:pt x="9150099" y="4100106"/>
                  <a:pt x="9155123" y="4104625"/>
                  <a:pt x="9160104" y="4109232"/>
                </a:cubicBezTo>
                <a:cubicBezTo>
                  <a:pt x="9155387" y="4122945"/>
                  <a:pt x="9150626" y="4136635"/>
                  <a:pt x="9145843" y="4150326"/>
                </a:cubicBezTo>
                <a:close/>
                <a:moveTo>
                  <a:pt x="9126339" y="4135517"/>
                </a:moveTo>
                <a:cubicBezTo>
                  <a:pt x="9120678" y="4131370"/>
                  <a:pt x="9114951" y="4127311"/>
                  <a:pt x="9109160" y="4123318"/>
                </a:cubicBezTo>
                <a:cubicBezTo>
                  <a:pt x="9114930" y="4109057"/>
                  <a:pt x="9120700" y="4094708"/>
                  <a:pt x="9126492" y="4080272"/>
                </a:cubicBezTo>
                <a:cubicBezTo>
                  <a:pt x="9131780" y="4084506"/>
                  <a:pt x="9137023" y="4088851"/>
                  <a:pt x="9142223" y="4093282"/>
                </a:cubicBezTo>
                <a:cubicBezTo>
                  <a:pt x="9136957" y="4107368"/>
                  <a:pt x="9131670" y="4121453"/>
                  <a:pt x="9126339" y="4135517"/>
                </a:cubicBezTo>
                <a:close/>
                <a:moveTo>
                  <a:pt x="9127325" y="4078188"/>
                </a:moveTo>
                <a:cubicBezTo>
                  <a:pt x="9132986" y="4064014"/>
                  <a:pt x="9138647" y="4049753"/>
                  <a:pt x="9144285" y="4035427"/>
                </a:cubicBezTo>
                <a:cubicBezTo>
                  <a:pt x="9149112" y="4039859"/>
                  <a:pt x="9153873" y="4044422"/>
                  <a:pt x="9158568" y="4049095"/>
                </a:cubicBezTo>
                <a:cubicBezTo>
                  <a:pt x="9153434" y="4063093"/>
                  <a:pt x="9148235" y="4077113"/>
                  <a:pt x="9143012" y="4091110"/>
                </a:cubicBezTo>
                <a:cubicBezTo>
                  <a:pt x="9137835" y="4086700"/>
                  <a:pt x="9132613" y="4082400"/>
                  <a:pt x="9127325" y="4078188"/>
                </a:cubicBezTo>
                <a:close/>
                <a:moveTo>
                  <a:pt x="9124407" y="4075884"/>
                </a:moveTo>
                <a:cubicBezTo>
                  <a:pt x="9119054" y="4071671"/>
                  <a:pt x="9113613" y="4067569"/>
                  <a:pt x="9108128" y="4063576"/>
                </a:cubicBezTo>
                <a:cubicBezTo>
                  <a:pt x="9114293" y="4049095"/>
                  <a:pt x="9120459" y="4034549"/>
                  <a:pt x="9126601" y="4019915"/>
                </a:cubicBezTo>
                <a:cubicBezTo>
                  <a:pt x="9131626" y="4024128"/>
                  <a:pt x="9136585" y="4028428"/>
                  <a:pt x="9141477" y="4032882"/>
                </a:cubicBezTo>
                <a:cubicBezTo>
                  <a:pt x="9135794" y="4047274"/>
                  <a:pt x="9130112" y="4061623"/>
                  <a:pt x="9124407" y="4075884"/>
                </a:cubicBezTo>
                <a:close/>
                <a:moveTo>
                  <a:pt x="9124430" y="4015681"/>
                </a:moveTo>
                <a:cubicBezTo>
                  <a:pt x="9119296" y="4011446"/>
                  <a:pt x="9114118" y="4007322"/>
                  <a:pt x="9108875" y="4003329"/>
                </a:cubicBezTo>
                <a:cubicBezTo>
                  <a:pt x="9115259" y="3988914"/>
                  <a:pt x="9121687" y="3974390"/>
                  <a:pt x="9128094" y="3959734"/>
                </a:cubicBezTo>
                <a:cubicBezTo>
                  <a:pt x="9132898" y="3963969"/>
                  <a:pt x="9137638" y="3968313"/>
                  <a:pt x="9142289" y="3972810"/>
                </a:cubicBezTo>
                <a:cubicBezTo>
                  <a:pt x="9136365" y="3987137"/>
                  <a:pt x="9130397" y="4001442"/>
                  <a:pt x="9124430" y="4015681"/>
                </a:cubicBezTo>
                <a:close/>
                <a:moveTo>
                  <a:pt x="9129059" y="3957540"/>
                </a:moveTo>
                <a:cubicBezTo>
                  <a:pt x="9135312" y="3943235"/>
                  <a:pt x="9141586" y="3928843"/>
                  <a:pt x="9147818" y="3914384"/>
                </a:cubicBezTo>
                <a:cubicBezTo>
                  <a:pt x="9152162" y="3918794"/>
                  <a:pt x="9156440" y="3923336"/>
                  <a:pt x="9160652" y="3928009"/>
                </a:cubicBezTo>
                <a:cubicBezTo>
                  <a:pt x="9154882" y="3942204"/>
                  <a:pt x="9149068" y="3956377"/>
                  <a:pt x="9143232" y="3970485"/>
                </a:cubicBezTo>
                <a:cubicBezTo>
                  <a:pt x="9138580" y="3966053"/>
                  <a:pt x="9133864" y="3961731"/>
                  <a:pt x="9129059" y="3957540"/>
                </a:cubicBezTo>
                <a:close/>
                <a:moveTo>
                  <a:pt x="9126097" y="3954951"/>
                </a:moveTo>
                <a:cubicBezTo>
                  <a:pt x="9121204" y="3950739"/>
                  <a:pt x="9116224" y="3946658"/>
                  <a:pt x="9111178" y="3942709"/>
                </a:cubicBezTo>
                <a:cubicBezTo>
                  <a:pt x="9117936" y="3928075"/>
                  <a:pt x="9124671" y="3913375"/>
                  <a:pt x="9131363" y="3898653"/>
                </a:cubicBezTo>
                <a:cubicBezTo>
                  <a:pt x="9135970" y="3902800"/>
                  <a:pt x="9140512" y="3907079"/>
                  <a:pt x="9144965" y="3911510"/>
                </a:cubicBezTo>
                <a:cubicBezTo>
                  <a:pt x="9138691" y="3926078"/>
                  <a:pt x="9132394" y="3940559"/>
                  <a:pt x="9126097" y="3954951"/>
                </a:cubicBezTo>
                <a:close/>
                <a:moveTo>
                  <a:pt x="9132306" y="3896547"/>
                </a:moveTo>
                <a:cubicBezTo>
                  <a:pt x="9138888" y="3882089"/>
                  <a:pt x="9145426" y="3867587"/>
                  <a:pt x="9151899" y="3853084"/>
                </a:cubicBezTo>
                <a:cubicBezTo>
                  <a:pt x="9156088" y="3857407"/>
                  <a:pt x="9160191" y="3861882"/>
                  <a:pt x="9164207" y="3866490"/>
                </a:cubicBezTo>
                <a:cubicBezTo>
                  <a:pt x="9158129" y="3880816"/>
                  <a:pt x="9152052" y="3895099"/>
                  <a:pt x="9145930" y="3909294"/>
                </a:cubicBezTo>
                <a:cubicBezTo>
                  <a:pt x="9141477" y="3904906"/>
                  <a:pt x="9136935" y="3900672"/>
                  <a:pt x="9132306" y="3896547"/>
                </a:cubicBezTo>
                <a:close/>
                <a:moveTo>
                  <a:pt x="9149968" y="3848060"/>
                </a:moveTo>
                <a:cubicBezTo>
                  <a:pt x="9145711" y="3843782"/>
                  <a:pt x="9141389" y="3839635"/>
                  <a:pt x="9136957" y="3835664"/>
                </a:cubicBezTo>
                <a:cubicBezTo>
                  <a:pt x="9143736" y="3821228"/>
                  <a:pt x="9150517" y="3806682"/>
                  <a:pt x="9157296" y="3792070"/>
                </a:cubicBezTo>
                <a:cubicBezTo>
                  <a:pt x="9161288" y="3796238"/>
                  <a:pt x="9165216" y="3800516"/>
                  <a:pt x="9169034" y="3804992"/>
                </a:cubicBezTo>
                <a:cubicBezTo>
                  <a:pt x="9162693" y="3819429"/>
                  <a:pt x="9156352" y="3833799"/>
                  <a:pt x="9149968" y="3848060"/>
                </a:cubicBezTo>
                <a:close/>
                <a:moveTo>
                  <a:pt x="9142574" y="3774759"/>
                </a:moveTo>
                <a:cubicBezTo>
                  <a:pt x="9149726" y="3759993"/>
                  <a:pt x="9156747" y="3745403"/>
                  <a:pt x="9163614" y="3731011"/>
                </a:cubicBezTo>
                <a:cubicBezTo>
                  <a:pt x="9167541" y="3735070"/>
                  <a:pt x="9171381" y="3739304"/>
                  <a:pt x="9175133" y="3743692"/>
                </a:cubicBezTo>
                <a:cubicBezTo>
                  <a:pt x="9168551" y="3758151"/>
                  <a:pt x="9161969" y="3772543"/>
                  <a:pt x="9155343" y="3786848"/>
                </a:cubicBezTo>
                <a:cubicBezTo>
                  <a:pt x="9151196" y="3782657"/>
                  <a:pt x="9146918" y="3778642"/>
                  <a:pt x="9142574" y="3774759"/>
                </a:cubicBezTo>
                <a:close/>
                <a:moveTo>
                  <a:pt x="9164690" y="3728729"/>
                </a:moveTo>
                <a:cubicBezTo>
                  <a:pt x="9171601" y="3714249"/>
                  <a:pt x="9178358" y="3699922"/>
                  <a:pt x="9184984" y="3685814"/>
                </a:cubicBezTo>
                <a:cubicBezTo>
                  <a:pt x="9188516" y="3690071"/>
                  <a:pt x="9191916" y="3694503"/>
                  <a:pt x="9195207" y="3699044"/>
                </a:cubicBezTo>
                <a:cubicBezTo>
                  <a:pt x="9188911" y="3713174"/>
                  <a:pt x="9182571" y="3727259"/>
                  <a:pt x="9176208" y="3741301"/>
                </a:cubicBezTo>
                <a:cubicBezTo>
                  <a:pt x="9172478" y="3736957"/>
                  <a:pt x="9168617" y="3732766"/>
                  <a:pt x="9164690" y="3728729"/>
                </a:cubicBezTo>
                <a:close/>
                <a:moveTo>
                  <a:pt x="9145953" y="3711331"/>
                </a:moveTo>
                <a:cubicBezTo>
                  <a:pt x="9141521" y="3707623"/>
                  <a:pt x="9137023" y="3704091"/>
                  <a:pt x="9132416" y="3700734"/>
                </a:cubicBezTo>
                <a:cubicBezTo>
                  <a:pt x="9140073" y="3685924"/>
                  <a:pt x="9147730" y="3671049"/>
                  <a:pt x="9155343" y="3656108"/>
                </a:cubicBezTo>
                <a:cubicBezTo>
                  <a:pt x="9159599" y="3659662"/>
                  <a:pt x="9163724" y="3663370"/>
                  <a:pt x="9167717" y="3667210"/>
                </a:cubicBezTo>
                <a:cubicBezTo>
                  <a:pt x="9160608" y="3681734"/>
                  <a:pt x="9153346" y="3696456"/>
                  <a:pt x="9145953" y="3711331"/>
                </a:cubicBezTo>
                <a:close/>
                <a:moveTo>
                  <a:pt x="9156594" y="3653673"/>
                </a:moveTo>
                <a:cubicBezTo>
                  <a:pt x="9164053" y="3639039"/>
                  <a:pt x="9171490" y="3624361"/>
                  <a:pt x="9178863" y="3609661"/>
                </a:cubicBezTo>
                <a:cubicBezTo>
                  <a:pt x="9182702" y="3613347"/>
                  <a:pt x="9186410" y="3617230"/>
                  <a:pt x="9190008" y="3621267"/>
                </a:cubicBezTo>
                <a:cubicBezTo>
                  <a:pt x="9183140" y="3635572"/>
                  <a:pt x="9176120" y="3650031"/>
                  <a:pt x="9168946" y="3664686"/>
                </a:cubicBezTo>
                <a:cubicBezTo>
                  <a:pt x="9164975" y="3660847"/>
                  <a:pt x="9160850" y="3657183"/>
                  <a:pt x="9156594" y="3653673"/>
                </a:cubicBezTo>
                <a:close/>
                <a:moveTo>
                  <a:pt x="9180092" y="3607248"/>
                </a:moveTo>
                <a:cubicBezTo>
                  <a:pt x="9187287" y="3592899"/>
                  <a:pt x="9194440" y="3578529"/>
                  <a:pt x="9201548" y="3564158"/>
                </a:cubicBezTo>
                <a:cubicBezTo>
                  <a:pt x="9204949" y="3568041"/>
                  <a:pt x="9208262" y="3572078"/>
                  <a:pt x="9211444" y="3576313"/>
                </a:cubicBezTo>
                <a:cubicBezTo>
                  <a:pt x="9204839" y="3590288"/>
                  <a:pt x="9198104" y="3604440"/>
                  <a:pt x="9191215" y="3618788"/>
                </a:cubicBezTo>
                <a:cubicBezTo>
                  <a:pt x="9187616" y="3614773"/>
                  <a:pt x="9183909" y="3610912"/>
                  <a:pt x="9180092" y="3607248"/>
                </a:cubicBezTo>
                <a:close/>
                <a:moveTo>
                  <a:pt x="9176822" y="3604176"/>
                </a:moveTo>
                <a:cubicBezTo>
                  <a:pt x="9172895" y="3600578"/>
                  <a:pt x="9168858" y="3597178"/>
                  <a:pt x="9164711" y="3593952"/>
                </a:cubicBezTo>
                <a:cubicBezTo>
                  <a:pt x="9172346" y="3579296"/>
                  <a:pt x="9179981" y="3564597"/>
                  <a:pt x="9187528" y="3549875"/>
                </a:cubicBezTo>
                <a:cubicBezTo>
                  <a:pt x="9191280" y="3553298"/>
                  <a:pt x="9194922" y="3556896"/>
                  <a:pt x="9198433" y="3560691"/>
                </a:cubicBezTo>
                <a:cubicBezTo>
                  <a:pt x="9191303" y="3575194"/>
                  <a:pt x="9184084" y="3589696"/>
                  <a:pt x="9176822" y="3604176"/>
                </a:cubicBezTo>
                <a:close/>
                <a:moveTo>
                  <a:pt x="9161223" y="3591254"/>
                </a:moveTo>
                <a:cubicBezTo>
                  <a:pt x="9156856" y="3588007"/>
                  <a:pt x="9152337" y="3584979"/>
                  <a:pt x="9147708" y="3582127"/>
                </a:cubicBezTo>
                <a:cubicBezTo>
                  <a:pt x="9155782" y="3567230"/>
                  <a:pt x="9163834" y="3552222"/>
                  <a:pt x="9171886" y="3537150"/>
                </a:cubicBezTo>
                <a:cubicBezTo>
                  <a:pt x="9176120" y="3540199"/>
                  <a:pt x="9180245" y="3543403"/>
                  <a:pt x="9184216" y="3546869"/>
                </a:cubicBezTo>
                <a:cubicBezTo>
                  <a:pt x="9176602" y="3561701"/>
                  <a:pt x="9168923" y="3576488"/>
                  <a:pt x="9161223" y="3591254"/>
                </a:cubicBezTo>
                <a:close/>
                <a:moveTo>
                  <a:pt x="9173246" y="3534583"/>
                </a:moveTo>
                <a:cubicBezTo>
                  <a:pt x="9181078" y="3519861"/>
                  <a:pt x="9188911" y="3505096"/>
                  <a:pt x="9196700" y="3490264"/>
                </a:cubicBezTo>
                <a:cubicBezTo>
                  <a:pt x="9200517" y="3493512"/>
                  <a:pt x="9204247" y="3496890"/>
                  <a:pt x="9207823" y="3500532"/>
                </a:cubicBezTo>
                <a:cubicBezTo>
                  <a:pt x="9200451" y="3515100"/>
                  <a:pt x="9193036" y="3529668"/>
                  <a:pt x="9185577" y="3544215"/>
                </a:cubicBezTo>
                <a:cubicBezTo>
                  <a:pt x="9181605" y="3540792"/>
                  <a:pt x="9177480" y="3537611"/>
                  <a:pt x="9173246" y="3534583"/>
                </a:cubicBezTo>
                <a:close/>
                <a:moveTo>
                  <a:pt x="9194637" y="3484692"/>
                </a:moveTo>
                <a:cubicBezTo>
                  <a:pt x="9190666" y="3481554"/>
                  <a:pt x="9186542" y="3478636"/>
                  <a:pt x="9182307" y="3475894"/>
                </a:cubicBezTo>
                <a:cubicBezTo>
                  <a:pt x="9190359" y="3461084"/>
                  <a:pt x="9198389" y="3446209"/>
                  <a:pt x="9206376" y="3431290"/>
                </a:cubicBezTo>
                <a:cubicBezTo>
                  <a:pt x="9210215" y="3434230"/>
                  <a:pt x="9213923" y="3437389"/>
                  <a:pt x="9217499" y="3440768"/>
                </a:cubicBezTo>
                <a:cubicBezTo>
                  <a:pt x="9209929" y="3455424"/>
                  <a:pt x="9202294" y="3470080"/>
                  <a:pt x="9194637" y="3484692"/>
                </a:cubicBezTo>
                <a:close/>
                <a:moveTo>
                  <a:pt x="9207845" y="3428525"/>
                </a:moveTo>
                <a:cubicBezTo>
                  <a:pt x="9215656" y="3413957"/>
                  <a:pt x="9223400" y="3399345"/>
                  <a:pt x="9231123" y="3384711"/>
                </a:cubicBezTo>
                <a:cubicBezTo>
                  <a:pt x="9234546" y="3387871"/>
                  <a:pt x="9237837" y="3391227"/>
                  <a:pt x="9240996" y="3394804"/>
                </a:cubicBezTo>
                <a:cubicBezTo>
                  <a:pt x="9233713" y="3409174"/>
                  <a:pt x="9226362" y="3423545"/>
                  <a:pt x="9218968" y="3437916"/>
                </a:cubicBezTo>
                <a:cubicBezTo>
                  <a:pt x="9215393" y="3434581"/>
                  <a:pt x="9211685" y="3431465"/>
                  <a:pt x="9207845" y="3428525"/>
                </a:cubicBezTo>
                <a:close/>
                <a:moveTo>
                  <a:pt x="9232637" y="3381793"/>
                </a:moveTo>
                <a:cubicBezTo>
                  <a:pt x="9240163" y="3367489"/>
                  <a:pt x="9247645" y="3353162"/>
                  <a:pt x="9255038" y="3338835"/>
                </a:cubicBezTo>
                <a:cubicBezTo>
                  <a:pt x="9258066" y="3342192"/>
                  <a:pt x="9260962" y="3345768"/>
                  <a:pt x="9263704" y="3349542"/>
                </a:cubicBezTo>
                <a:cubicBezTo>
                  <a:pt x="9256727" y="3363583"/>
                  <a:pt x="9249684" y="3377669"/>
                  <a:pt x="9242554" y="3391754"/>
                </a:cubicBezTo>
                <a:cubicBezTo>
                  <a:pt x="9239373" y="3388244"/>
                  <a:pt x="9236082" y="3384931"/>
                  <a:pt x="9232637" y="3381793"/>
                </a:cubicBezTo>
                <a:close/>
                <a:moveTo>
                  <a:pt x="9229149" y="3378744"/>
                </a:moveTo>
                <a:cubicBezTo>
                  <a:pt x="9225506" y="3375650"/>
                  <a:pt x="9221711" y="3372754"/>
                  <a:pt x="9217784" y="3370078"/>
                </a:cubicBezTo>
                <a:cubicBezTo>
                  <a:pt x="9225770" y="3355400"/>
                  <a:pt x="9233734" y="3340678"/>
                  <a:pt x="9241654" y="3325956"/>
                </a:cubicBezTo>
                <a:cubicBezTo>
                  <a:pt x="9245187" y="3328853"/>
                  <a:pt x="9248543" y="3331990"/>
                  <a:pt x="9251769" y="3335325"/>
                </a:cubicBezTo>
                <a:cubicBezTo>
                  <a:pt x="9244287" y="3349805"/>
                  <a:pt x="9236740" y="3364286"/>
                  <a:pt x="9229149" y="3378744"/>
                </a:cubicBezTo>
                <a:close/>
                <a:moveTo>
                  <a:pt x="9213900" y="3367555"/>
                </a:moveTo>
                <a:cubicBezTo>
                  <a:pt x="9212255" y="3366523"/>
                  <a:pt x="9210565" y="3365492"/>
                  <a:pt x="9208876" y="3364527"/>
                </a:cubicBezTo>
                <a:cubicBezTo>
                  <a:pt x="9206332" y="3363079"/>
                  <a:pt x="9203765" y="3361718"/>
                  <a:pt x="9201132" y="3360424"/>
                </a:cubicBezTo>
                <a:cubicBezTo>
                  <a:pt x="9209600" y="3345417"/>
                  <a:pt x="9218026" y="3330344"/>
                  <a:pt x="9226428" y="3315228"/>
                </a:cubicBezTo>
                <a:cubicBezTo>
                  <a:pt x="9230422" y="3317597"/>
                  <a:pt x="9234282" y="3320208"/>
                  <a:pt x="9237990" y="3323016"/>
                </a:cubicBezTo>
                <a:cubicBezTo>
                  <a:pt x="9230005" y="3337892"/>
                  <a:pt x="9221974" y="3352745"/>
                  <a:pt x="9213900" y="3367555"/>
                </a:cubicBezTo>
                <a:close/>
                <a:moveTo>
                  <a:pt x="9228008" y="3312354"/>
                </a:moveTo>
                <a:cubicBezTo>
                  <a:pt x="9236213" y="3297566"/>
                  <a:pt x="9244375" y="3282735"/>
                  <a:pt x="9252493" y="3267860"/>
                </a:cubicBezTo>
                <a:cubicBezTo>
                  <a:pt x="9256069" y="3270492"/>
                  <a:pt x="9259513" y="3273323"/>
                  <a:pt x="9262804" y="3276372"/>
                </a:cubicBezTo>
                <a:cubicBezTo>
                  <a:pt x="9255104" y="3290962"/>
                  <a:pt x="9247359" y="3305552"/>
                  <a:pt x="9239548" y="3320120"/>
                </a:cubicBezTo>
                <a:cubicBezTo>
                  <a:pt x="9235840" y="3317312"/>
                  <a:pt x="9232001" y="3314723"/>
                  <a:pt x="9228008" y="3312354"/>
                </a:cubicBezTo>
                <a:close/>
                <a:moveTo>
                  <a:pt x="9223905" y="3310028"/>
                </a:moveTo>
                <a:cubicBezTo>
                  <a:pt x="9219627" y="3307680"/>
                  <a:pt x="9215217" y="3305552"/>
                  <a:pt x="9210697" y="3303600"/>
                </a:cubicBezTo>
                <a:cubicBezTo>
                  <a:pt x="9219473" y="3288308"/>
                  <a:pt x="9228096" y="3273125"/>
                  <a:pt x="9236564" y="3258118"/>
                </a:cubicBezTo>
                <a:cubicBezTo>
                  <a:pt x="9238955" y="3259347"/>
                  <a:pt x="9241304" y="3260620"/>
                  <a:pt x="9243585" y="3261980"/>
                </a:cubicBezTo>
                <a:cubicBezTo>
                  <a:pt x="9245296" y="3262989"/>
                  <a:pt x="9246964" y="3264064"/>
                  <a:pt x="9248610" y="3265161"/>
                </a:cubicBezTo>
                <a:cubicBezTo>
                  <a:pt x="9240426" y="3280146"/>
                  <a:pt x="9232176" y="3295109"/>
                  <a:pt x="9223905" y="3310028"/>
                </a:cubicBezTo>
                <a:close/>
                <a:moveTo>
                  <a:pt x="9245296" y="3259084"/>
                </a:moveTo>
                <a:cubicBezTo>
                  <a:pt x="9242993" y="3257723"/>
                  <a:pt x="9240623" y="3256429"/>
                  <a:pt x="9238232" y="3255200"/>
                </a:cubicBezTo>
                <a:cubicBezTo>
                  <a:pt x="9246745" y="3240084"/>
                  <a:pt x="9255148" y="3225121"/>
                  <a:pt x="9263353" y="3210355"/>
                </a:cubicBezTo>
                <a:cubicBezTo>
                  <a:pt x="9267083" y="3212703"/>
                  <a:pt x="9270659" y="3215270"/>
                  <a:pt x="9274082" y="3218100"/>
                </a:cubicBezTo>
                <a:cubicBezTo>
                  <a:pt x="9266183" y="3232800"/>
                  <a:pt x="9258219" y="3247499"/>
                  <a:pt x="9250233" y="3262177"/>
                </a:cubicBezTo>
                <a:cubicBezTo>
                  <a:pt x="9248610" y="3261124"/>
                  <a:pt x="9246986" y="3260071"/>
                  <a:pt x="9245296" y="3259084"/>
                </a:cubicBezTo>
                <a:close/>
                <a:moveTo>
                  <a:pt x="9265042" y="3207327"/>
                </a:moveTo>
                <a:cubicBezTo>
                  <a:pt x="9273292" y="3192474"/>
                  <a:pt x="9281409" y="3177774"/>
                  <a:pt x="9289308" y="3163316"/>
                </a:cubicBezTo>
                <a:cubicBezTo>
                  <a:pt x="9292577" y="3165905"/>
                  <a:pt x="9295693" y="3168735"/>
                  <a:pt x="9298655" y="3171785"/>
                </a:cubicBezTo>
                <a:cubicBezTo>
                  <a:pt x="9291085" y="3186177"/>
                  <a:pt x="9283450" y="3200570"/>
                  <a:pt x="9275727" y="3214984"/>
                </a:cubicBezTo>
                <a:cubicBezTo>
                  <a:pt x="9272327" y="3212198"/>
                  <a:pt x="9268750" y="3209653"/>
                  <a:pt x="9265042" y="3207327"/>
                </a:cubicBezTo>
                <a:close/>
                <a:moveTo>
                  <a:pt x="9260918" y="3204848"/>
                </a:moveTo>
                <a:cubicBezTo>
                  <a:pt x="9256990" y="3202610"/>
                  <a:pt x="9252954" y="3200526"/>
                  <a:pt x="9248807" y="3198617"/>
                </a:cubicBezTo>
                <a:cubicBezTo>
                  <a:pt x="9257495" y="3183457"/>
                  <a:pt x="9266095" y="3168406"/>
                  <a:pt x="9274477" y="3153553"/>
                </a:cubicBezTo>
                <a:cubicBezTo>
                  <a:pt x="9276297" y="3154540"/>
                  <a:pt x="9278097" y="3155593"/>
                  <a:pt x="9279874" y="3156668"/>
                </a:cubicBezTo>
                <a:cubicBezTo>
                  <a:pt x="9281782" y="3157831"/>
                  <a:pt x="9283626" y="3159082"/>
                  <a:pt x="9285424" y="3160376"/>
                </a:cubicBezTo>
                <a:cubicBezTo>
                  <a:pt x="9277438" y="3175010"/>
                  <a:pt x="9269233" y="3189863"/>
                  <a:pt x="9260918" y="3204848"/>
                </a:cubicBezTo>
                <a:close/>
                <a:moveTo>
                  <a:pt x="9244310" y="3196643"/>
                </a:moveTo>
                <a:cubicBezTo>
                  <a:pt x="9239767" y="3194712"/>
                  <a:pt x="9235138" y="3192979"/>
                  <a:pt x="9230399" y="3191443"/>
                </a:cubicBezTo>
                <a:cubicBezTo>
                  <a:pt x="9239526" y="3175997"/>
                  <a:pt x="9248543" y="3160661"/>
                  <a:pt x="9257363" y="3145523"/>
                </a:cubicBezTo>
                <a:cubicBezTo>
                  <a:pt x="9261707" y="3147256"/>
                  <a:pt x="9265986" y="3149165"/>
                  <a:pt x="9270133" y="3151249"/>
                </a:cubicBezTo>
                <a:cubicBezTo>
                  <a:pt x="9261686" y="3166212"/>
                  <a:pt x="9253063" y="3181373"/>
                  <a:pt x="9244310" y="3196643"/>
                </a:cubicBezTo>
                <a:close/>
                <a:moveTo>
                  <a:pt x="9259163" y="3142407"/>
                </a:moveTo>
                <a:cubicBezTo>
                  <a:pt x="9268048" y="3127137"/>
                  <a:pt x="9276780" y="3112021"/>
                  <a:pt x="9285359" y="3097057"/>
                </a:cubicBezTo>
                <a:cubicBezTo>
                  <a:pt x="9289330" y="3098988"/>
                  <a:pt x="9293191" y="3101094"/>
                  <a:pt x="9296943" y="3103376"/>
                </a:cubicBezTo>
                <a:cubicBezTo>
                  <a:pt x="9288759" y="3118120"/>
                  <a:pt x="9280400" y="3133061"/>
                  <a:pt x="9271888" y="3148156"/>
                </a:cubicBezTo>
                <a:cubicBezTo>
                  <a:pt x="9267741" y="3146049"/>
                  <a:pt x="9263507" y="3144140"/>
                  <a:pt x="9259163" y="3142407"/>
                </a:cubicBezTo>
                <a:close/>
                <a:moveTo>
                  <a:pt x="9254445" y="3140564"/>
                </a:moveTo>
                <a:cubicBezTo>
                  <a:pt x="9249992" y="3138941"/>
                  <a:pt x="9245472" y="3137493"/>
                  <a:pt x="9240887" y="3136176"/>
                </a:cubicBezTo>
                <a:cubicBezTo>
                  <a:pt x="9250124" y="3120753"/>
                  <a:pt x="9259272" y="3105351"/>
                  <a:pt x="9268356" y="3089971"/>
                </a:cubicBezTo>
                <a:cubicBezTo>
                  <a:pt x="9272589" y="3091463"/>
                  <a:pt x="9276758" y="3093108"/>
                  <a:pt x="9280817" y="3094929"/>
                </a:cubicBezTo>
                <a:cubicBezTo>
                  <a:pt x="9272173" y="3110002"/>
                  <a:pt x="9263397" y="3125185"/>
                  <a:pt x="9254445" y="3140564"/>
                </a:cubicBezTo>
                <a:close/>
                <a:moveTo>
                  <a:pt x="9270242" y="3086768"/>
                </a:moveTo>
                <a:cubicBezTo>
                  <a:pt x="9279238" y="3071541"/>
                  <a:pt x="9288146" y="3056359"/>
                  <a:pt x="9296943" y="3041243"/>
                </a:cubicBezTo>
                <a:cubicBezTo>
                  <a:pt x="9300782" y="3042932"/>
                  <a:pt x="9304557" y="3044753"/>
                  <a:pt x="9308220" y="3046749"/>
                </a:cubicBezTo>
                <a:cubicBezTo>
                  <a:pt x="9299861" y="3061581"/>
                  <a:pt x="9291349" y="3076566"/>
                  <a:pt x="9282638" y="3091748"/>
                </a:cubicBezTo>
                <a:cubicBezTo>
                  <a:pt x="9278601" y="3089927"/>
                  <a:pt x="9274455" y="3088282"/>
                  <a:pt x="9270242" y="3086768"/>
                </a:cubicBezTo>
                <a:close/>
                <a:moveTo>
                  <a:pt x="9265327" y="3085078"/>
                </a:moveTo>
                <a:cubicBezTo>
                  <a:pt x="9260809" y="3083608"/>
                  <a:pt x="9256222" y="3082314"/>
                  <a:pt x="9251593" y="3081151"/>
                </a:cubicBezTo>
                <a:cubicBezTo>
                  <a:pt x="9261093" y="3065486"/>
                  <a:pt x="9270395" y="3050040"/>
                  <a:pt x="9279544" y="3034770"/>
                </a:cubicBezTo>
                <a:cubicBezTo>
                  <a:pt x="9283823" y="3036108"/>
                  <a:pt x="9288058" y="3037600"/>
                  <a:pt x="9292204" y="3039268"/>
                </a:cubicBezTo>
                <a:cubicBezTo>
                  <a:pt x="9283340" y="3054472"/>
                  <a:pt x="9274389" y="3069764"/>
                  <a:pt x="9265327" y="3085078"/>
                </a:cubicBezTo>
                <a:close/>
                <a:moveTo>
                  <a:pt x="9281520" y="3031457"/>
                </a:moveTo>
                <a:cubicBezTo>
                  <a:pt x="9290756" y="3016034"/>
                  <a:pt x="9299817" y="3000763"/>
                  <a:pt x="9308681" y="2985756"/>
                </a:cubicBezTo>
                <a:cubicBezTo>
                  <a:pt x="9312586" y="2987270"/>
                  <a:pt x="9316425" y="2988960"/>
                  <a:pt x="9320156" y="2990803"/>
                </a:cubicBezTo>
                <a:cubicBezTo>
                  <a:pt x="9311577" y="3005788"/>
                  <a:pt x="9302889" y="3020860"/>
                  <a:pt x="9294113" y="3035977"/>
                </a:cubicBezTo>
                <a:cubicBezTo>
                  <a:pt x="9289988" y="3034309"/>
                  <a:pt x="9285776" y="3032817"/>
                  <a:pt x="9281520" y="3031457"/>
                </a:cubicBezTo>
                <a:close/>
                <a:moveTo>
                  <a:pt x="9276407" y="3029900"/>
                </a:moveTo>
                <a:cubicBezTo>
                  <a:pt x="9225463" y="3015200"/>
                  <a:pt x="9167125" y="3020136"/>
                  <a:pt x="9132130" y="3023120"/>
                </a:cubicBezTo>
                <a:cubicBezTo>
                  <a:pt x="9042725" y="3030733"/>
                  <a:pt x="8954724" y="3055262"/>
                  <a:pt x="8869620" y="3079001"/>
                </a:cubicBezTo>
                <a:cubicBezTo>
                  <a:pt x="8823414" y="3091902"/>
                  <a:pt x="8775607" y="3105219"/>
                  <a:pt x="8728503" y="3115553"/>
                </a:cubicBezTo>
                <a:cubicBezTo>
                  <a:pt x="8031604" y="3268233"/>
                  <a:pt x="7255787" y="3480808"/>
                  <a:pt x="6356712" y="3765456"/>
                </a:cubicBezTo>
                <a:cubicBezTo>
                  <a:pt x="6245784" y="3800582"/>
                  <a:pt x="6061884" y="3858789"/>
                  <a:pt x="5922192" y="3871931"/>
                </a:cubicBezTo>
                <a:cubicBezTo>
                  <a:pt x="5931583" y="3867652"/>
                  <a:pt x="5940973" y="3863374"/>
                  <a:pt x="5950385" y="3859074"/>
                </a:cubicBezTo>
                <a:cubicBezTo>
                  <a:pt x="5995515" y="3854247"/>
                  <a:pt x="6048588" y="3844418"/>
                  <a:pt x="6109252" y="3829587"/>
                </a:cubicBezTo>
                <a:cubicBezTo>
                  <a:pt x="6206424" y="3805870"/>
                  <a:pt x="6304385" y="3774342"/>
                  <a:pt x="6388547" y="3746654"/>
                </a:cubicBezTo>
                <a:cubicBezTo>
                  <a:pt x="7269434" y="3456960"/>
                  <a:pt x="8036628" y="3236771"/>
                  <a:pt x="8733987" y="3073560"/>
                </a:cubicBezTo>
                <a:cubicBezTo>
                  <a:pt x="8781136" y="3062524"/>
                  <a:pt x="8828943" y="3048614"/>
                  <a:pt x="8875192" y="3035165"/>
                </a:cubicBezTo>
                <a:cubicBezTo>
                  <a:pt x="8963084" y="3009627"/>
                  <a:pt x="9053959" y="2983211"/>
                  <a:pt x="9146259" y="2974501"/>
                </a:cubicBezTo>
                <a:cubicBezTo>
                  <a:pt x="9184501" y="2970881"/>
                  <a:pt x="9250124" y="2964716"/>
                  <a:pt x="9303745" y="2983892"/>
                </a:cubicBezTo>
                <a:cubicBezTo>
                  <a:pt x="9294815" y="2999008"/>
                  <a:pt x="9285709" y="3014344"/>
                  <a:pt x="9276407" y="3029900"/>
                </a:cubicBezTo>
                <a:close/>
                <a:moveTo>
                  <a:pt x="9145909" y="2970662"/>
                </a:moveTo>
                <a:cubicBezTo>
                  <a:pt x="9053234" y="2979416"/>
                  <a:pt x="8962184" y="3005897"/>
                  <a:pt x="8874117" y="3031479"/>
                </a:cubicBezTo>
                <a:cubicBezTo>
                  <a:pt x="8827934" y="3044906"/>
                  <a:pt x="8780171" y="3058794"/>
                  <a:pt x="8733110" y="3069808"/>
                </a:cubicBezTo>
                <a:cubicBezTo>
                  <a:pt x="8035641" y="3233063"/>
                  <a:pt x="7268337" y="3453274"/>
                  <a:pt x="6387340" y="3743012"/>
                </a:cubicBezTo>
                <a:cubicBezTo>
                  <a:pt x="6286855" y="3776053"/>
                  <a:pt x="6103657" y="3836300"/>
                  <a:pt x="5961903" y="3853808"/>
                </a:cubicBezTo>
                <a:cubicBezTo>
                  <a:pt x="5970745" y="3849771"/>
                  <a:pt x="5979565" y="3845690"/>
                  <a:pt x="5988385" y="3841632"/>
                </a:cubicBezTo>
                <a:cubicBezTo>
                  <a:pt x="6132113" y="3822281"/>
                  <a:pt x="6318273" y="3758765"/>
                  <a:pt x="6419241" y="3724297"/>
                </a:cubicBezTo>
                <a:cubicBezTo>
                  <a:pt x="7285845" y="3428525"/>
                  <a:pt x="8044527" y="3200723"/>
                  <a:pt x="8738660" y="3027903"/>
                </a:cubicBezTo>
                <a:cubicBezTo>
                  <a:pt x="8785568" y="3016231"/>
                  <a:pt x="8833134" y="3001860"/>
                  <a:pt x="8879120" y="2987972"/>
                </a:cubicBezTo>
                <a:cubicBezTo>
                  <a:pt x="8970170" y="2960460"/>
                  <a:pt x="9064336" y="2932026"/>
                  <a:pt x="9160082" y="2922153"/>
                </a:cubicBezTo>
                <a:cubicBezTo>
                  <a:pt x="9201944" y="2917809"/>
                  <a:pt x="9275880" y="2910217"/>
                  <a:pt x="9332266" y="2935163"/>
                </a:cubicBezTo>
                <a:cubicBezTo>
                  <a:pt x="9323622" y="2950060"/>
                  <a:pt x="9314758" y="2965199"/>
                  <a:pt x="9305719" y="2980513"/>
                </a:cubicBezTo>
                <a:cubicBezTo>
                  <a:pt x="9251154" y="2960745"/>
                  <a:pt x="9184610" y="2967020"/>
                  <a:pt x="9145909" y="2970662"/>
                </a:cubicBezTo>
                <a:close/>
                <a:moveTo>
                  <a:pt x="5945295" y="3855673"/>
                </a:moveTo>
                <a:cubicBezTo>
                  <a:pt x="5937090" y="3856507"/>
                  <a:pt x="5929059" y="3857187"/>
                  <a:pt x="5921205" y="3857692"/>
                </a:cubicBezTo>
                <a:cubicBezTo>
                  <a:pt x="5930266" y="3853786"/>
                  <a:pt x="5939350" y="3849859"/>
                  <a:pt x="5948454" y="3845888"/>
                </a:cubicBezTo>
                <a:cubicBezTo>
                  <a:pt x="5955980" y="3845318"/>
                  <a:pt x="5963637" y="3844593"/>
                  <a:pt x="5971469" y="3843716"/>
                </a:cubicBezTo>
                <a:cubicBezTo>
                  <a:pt x="5962759" y="3847731"/>
                  <a:pt x="5954027" y="3851702"/>
                  <a:pt x="5945295" y="3855673"/>
                </a:cubicBezTo>
                <a:close/>
                <a:moveTo>
                  <a:pt x="5934544" y="3860588"/>
                </a:moveTo>
                <a:cubicBezTo>
                  <a:pt x="5925330" y="3864800"/>
                  <a:pt x="5916093" y="3869013"/>
                  <a:pt x="5906856" y="3873181"/>
                </a:cubicBezTo>
                <a:cubicBezTo>
                  <a:pt x="5898409" y="3873796"/>
                  <a:pt x="5890138" y="3874212"/>
                  <a:pt x="5882086" y="3874432"/>
                </a:cubicBezTo>
                <a:cubicBezTo>
                  <a:pt x="5891674" y="3870351"/>
                  <a:pt x="5901284" y="3866248"/>
                  <a:pt x="5910937" y="3862102"/>
                </a:cubicBezTo>
                <a:cubicBezTo>
                  <a:pt x="5918529" y="3861773"/>
                  <a:pt x="5926405" y="3861268"/>
                  <a:pt x="5934544" y="3860588"/>
                </a:cubicBezTo>
                <a:close/>
                <a:moveTo>
                  <a:pt x="5830725" y="3890514"/>
                </a:moveTo>
                <a:cubicBezTo>
                  <a:pt x="5822783" y="3890229"/>
                  <a:pt x="5815104" y="3889724"/>
                  <a:pt x="5807710" y="3888956"/>
                </a:cubicBezTo>
                <a:cubicBezTo>
                  <a:pt x="5817956" y="3885029"/>
                  <a:pt x="5828158" y="3881102"/>
                  <a:pt x="5838360" y="3877131"/>
                </a:cubicBezTo>
                <a:cubicBezTo>
                  <a:pt x="5845337" y="3877701"/>
                  <a:pt x="5852533" y="3878074"/>
                  <a:pt x="5859993" y="3878249"/>
                </a:cubicBezTo>
                <a:cubicBezTo>
                  <a:pt x="5850208" y="3882374"/>
                  <a:pt x="5840466" y="3886477"/>
                  <a:pt x="5830725" y="3890514"/>
                </a:cubicBezTo>
                <a:close/>
                <a:moveTo>
                  <a:pt x="5822892" y="3893783"/>
                </a:moveTo>
                <a:cubicBezTo>
                  <a:pt x="5812734" y="3898017"/>
                  <a:pt x="5802620" y="3902208"/>
                  <a:pt x="5792506" y="3906354"/>
                </a:cubicBezTo>
                <a:cubicBezTo>
                  <a:pt x="5784234" y="3905740"/>
                  <a:pt x="5776270" y="3904885"/>
                  <a:pt x="5768657" y="3903722"/>
                </a:cubicBezTo>
                <a:cubicBezTo>
                  <a:pt x="5779276" y="3899750"/>
                  <a:pt x="5789851" y="3895757"/>
                  <a:pt x="5800404" y="3891742"/>
                </a:cubicBezTo>
                <a:cubicBezTo>
                  <a:pt x="5807600" y="3892664"/>
                  <a:pt x="5815126" y="3893344"/>
                  <a:pt x="5822892" y="3893783"/>
                </a:cubicBezTo>
                <a:close/>
                <a:moveTo>
                  <a:pt x="5785331" y="3909316"/>
                </a:moveTo>
                <a:cubicBezTo>
                  <a:pt x="5774910" y="3913595"/>
                  <a:pt x="5764488" y="3917829"/>
                  <a:pt x="5754133" y="3922041"/>
                </a:cubicBezTo>
                <a:cubicBezTo>
                  <a:pt x="5745510" y="3921076"/>
                  <a:pt x="5737305" y="3919782"/>
                  <a:pt x="5729472" y="3918158"/>
                </a:cubicBezTo>
                <a:cubicBezTo>
                  <a:pt x="5740354" y="3914187"/>
                  <a:pt x="5751193" y="3910194"/>
                  <a:pt x="5761987" y="3906201"/>
                </a:cubicBezTo>
                <a:cubicBezTo>
                  <a:pt x="5769425" y="3907517"/>
                  <a:pt x="5777213" y="3908548"/>
                  <a:pt x="5785331" y="3909316"/>
                </a:cubicBezTo>
                <a:close/>
                <a:moveTo>
                  <a:pt x="5699875" y="3913309"/>
                </a:moveTo>
                <a:cubicBezTo>
                  <a:pt x="5704593" y="3915108"/>
                  <a:pt x="5709573" y="3916732"/>
                  <a:pt x="5714773" y="3918158"/>
                </a:cubicBezTo>
                <a:cubicBezTo>
                  <a:pt x="5703869" y="3922107"/>
                  <a:pt x="5692899" y="3926012"/>
                  <a:pt x="5681885" y="3929918"/>
                </a:cubicBezTo>
                <a:cubicBezTo>
                  <a:pt x="5676005" y="3928097"/>
                  <a:pt x="5670432" y="3926034"/>
                  <a:pt x="5665166" y="3923709"/>
                </a:cubicBezTo>
                <a:cubicBezTo>
                  <a:pt x="5663455" y="3922941"/>
                  <a:pt x="5661788" y="3922173"/>
                  <a:pt x="5660164" y="3921361"/>
                </a:cubicBezTo>
                <a:cubicBezTo>
                  <a:pt x="5671485" y="3917895"/>
                  <a:pt x="5682718" y="3914384"/>
                  <a:pt x="5693842" y="3910874"/>
                </a:cubicBezTo>
                <a:cubicBezTo>
                  <a:pt x="5695795" y="3911708"/>
                  <a:pt x="5697791" y="3912520"/>
                  <a:pt x="5699875" y="3913309"/>
                </a:cubicBezTo>
                <a:close/>
                <a:moveTo>
                  <a:pt x="5653889" y="3918158"/>
                </a:moveTo>
                <a:cubicBezTo>
                  <a:pt x="5647373" y="3914604"/>
                  <a:pt x="5641713" y="3910808"/>
                  <a:pt x="5636710" y="3906815"/>
                </a:cubicBezTo>
                <a:cubicBezTo>
                  <a:pt x="5648032" y="3903897"/>
                  <a:pt x="5659199" y="3901001"/>
                  <a:pt x="5670191" y="3898083"/>
                </a:cubicBezTo>
                <a:cubicBezTo>
                  <a:pt x="5675237" y="3901528"/>
                  <a:pt x="5680854" y="3904797"/>
                  <a:pt x="5687172" y="3907846"/>
                </a:cubicBezTo>
                <a:cubicBezTo>
                  <a:pt x="5676202" y="3911291"/>
                  <a:pt x="5665079" y="3914736"/>
                  <a:pt x="5653889" y="3918158"/>
                </a:cubicBezTo>
                <a:close/>
                <a:moveTo>
                  <a:pt x="5649501" y="3919496"/>
                </a:moveTo>
                <a:cubicBezTo>
                  <a:pt x="5638422" y="3922897"/>
                  <a:pt x="5627255" y="3926276"/>
                  <a:pt x="5615933" y="3929633"/>
                </a:cubicBezTo>
                <a:cubicBezTo>
                  <a:pt x="5609549" y="3925420"/>
                  <a:pt x="5604020" y="3920901"/>
                  <a:pt x="5599325" y="3916161"/>
                </a:cubicBezTo>
                <a:cubicBezTo>
                  <a:pt x="5610646" y="3913397"/>
                  <a:pt x="5621770" y="3910611"/>
                  <a:pt x="5632740" y="3907824"/>
                </a:cubicBezTo>
                <a:cubicBezTo>
                  <a:pt x="5637610" y="3911927"/>
                  <a:pt x="5643183" y="3915833"/>
                  <a:pt x="5649501" y="3919496"/>
                </a:cubicBezTo>
                <a:close/>
                <a:moveTo>
                  <a:pt x="5595573" y="3912147"/>
                </a:moveTo>
                <a:cubicBezTo>
                  <a:pt x="5591054" y="3907013"/>
                  <a:pt x="5587367" y="3901637"/>
                  <a:pt x="5584384" y="3896109"/>
                </a:cubicBezTo>
                <a:cubicBezTo>
                  <a:pt x="5595266" y="3894002"/>
                  <a:pt x="5605907" y="3891918"/>
                  <a:pt x="5616285" y="3889812"/>
                </a:cubicBezTo>
                <a:cubicBezTo>
                  <a:pt x="5619663" y="3894682"/>
                  <a:pt x="5623700" y="3899421"/>
                  <a:pt x="5628439" y="3903941"/>
                </a:cubicBezTo>
                <a:cubicBezTo>
                  <a:pt x="5617645" y="3906684"/>
                  <a:pt x="5606697" y="3909426"/>
                  <a:pt x="5595573" y="3912147"/>
                </a:cubicBezTo>
                <a:close/>
                <a:moveTo>
                  <a:pt x="5582212" y="3891742"/>
                </a:moveTo>
                <a:cubicBezTo>
                  <a:pt x="5579513" y="3885994"/>
                  <a:pt x="5577538" y="3880114"/>
                  <a:pt x="5576091" y="3874147"/>
                </a:cubicBezTo>
                <a:cubicBezTo>
                  <a:pt x="5586249" y="3872721"/>
                  <a:pt x="5596209" y="3871294"/>
                  <a:pt x="5605972" y="3869868"/>
                </a:cubicBezTo>
                <a:cubicBezTo>
                  <a:pt x="5607947" y="3875200"/>
                  <a:pt x="5610426" y="3880443"/>
                  <a:pt x="5613542" y="3885555"/>
                </a:cubicBezTo>
                <a:cubicBezTo>
                  <a:pt x="5603340" y="3887618"/>
                  <a:pt x="5592896" y="3889680"/>
                  <a:pt x="5582212" y="3891742"/>
                </a:cubicBezTo>
                <a:close/>
                <a:moveTo>
                  <a:pt x="5578789" y="3892401"/>
                </a:moveTo>
                <a:cubicBezTo>
                  <a:pt x="5570408" y="3894024"/>
                  <a:pt x="5561874" y="3895648"/>
                  <a:pt x="5553164" y="3897271"/>
                </a:cubicBezTo>
                <a:cubicBezTo>
                  <a:pt x="5551342" y="3897600"/>
                  <a:pt x="5549499" y="3897973"/>
                  <a:pt x="5547657" y="3898303"/>
                </a:cubicBezTo>
                <a:cubicBezTo>
                  <a:pt x="5545528" y="3891896"/>
                  <a:pt x="5544102" y="3885336"/>
                  <a:pt x="5543269" y="3878710"/>
                </a:cubicBezTo>
                <a:cubicBezTo>
                  <a:pt x="5545199" y="3878447"/>
                  <a:pt x="5547130" y="3878162"/>
                  <a:pt x="5549039" y="3877898"/>
                </a:cubicBezTo>
                <a:cubicBezTo>
                  <a:pt x="5557069" y="3876801"/>
                  <a:pt x="5564967" y="3875726"/>
                  <a:pt x="5572756" y="3874629"/>
                </a:cubicBezTo>
                <a:cubicBezTo>
                  <a:pt x="5574182" y="3880641"/>
                  <a:pt x="5576135" y="3886586"/>
                  <a:pt x="5578789" y="3892401"/>
                </a:cubicBezTo>
                <a:close/>
                <a:moveTo>
                  <a:pt x="5544410" y="3898939"/>
                </a:moveTo>
                <a:cubicBezTo>
                  <a:pt x="5534273" y="3900869"/>
                  <a:pt x="5524005" y="3902888"/>
                  <a:pt x="5513606" y="3904972"/>
                </a:cubicBezTo>
                <a:cubicBezTo>
                  <a:pt x="5512004" y="3897930"/>
                  <a:pt x="5511170" y="3890755"/>
                  <a:pt x="5510907" y="3883493"/>
                </a:cubicBezTo>
                <a:cubicBezTo>
                  <a:pt x="5520780" y="3881957"/>
                  <a:pt x="5530477" y="3880531"/>
                  <a:pt x="5540044" y="3879171"/>
                </a:cubicBezTo>
                <a:cubicBezTo>
                  <a:pt x="5540877" y="3885841"/>
                  <a:pt x="5542281" y="3892466"/>
                  <a:pt x="5544410" y="3898939"/>
                </a:cubicBezTo>
                <a:close/>
                <a:moveTo>
                  <a:pt x="5510841" y="3878842"/>
                </a:moveTo>
                <a:cubicBezTo>
                  <a:pt x="5510819" y="3871558"/>
                  <a:pt x="5511368" y="3864230"/>
                  <a:pt x="5512289" y="3856946"/>
                </a:cubicBezTo>
                <a:cubicBezTo>
                  <a:pt x="5521417" y="3855980"/>
                  <a:pt x="5530390" y="3855125"/>
                  <a:pt x="5539210" y="3854357"/>
                </a:cubicBezTo>
                <a:cubicBezTo>
                  <a:pt x="5538903" y="3861070"/>
                  <a:pt x="5538947" y="3867850"/>
                  <a:pt x="5539539" y="3874585"/>
                </a:cubicBezTo>
                <a:cubicBezTo>
                  <a:pt x="5530127" y="3875924"/>
                  <a:pt x="5520561" y="3877328"/>
                  <a:pt x="5510841" y="3878842"/>
                </a:cubicBezTo>
                <a:close/>
                <a:moveTo>
                  <a:pt x="5512926" y="3852316"/>
                </a:moveTo>
                <a:cubicBezTo>
                  <a:pt x="5514001" y="3845054"/>
                  <a:pt x="5515405" y="3837858"/>
                  <a:pt x="5517007" y="3830815"/>
                </a:cubicBezTo>
                <a:cubicBezTo>
                  <a:pt x="5524466" y="3830442"/>
                  <a:pt x="5531838" y="3830113"/>
                  <a:pt x="5539056" y="3829916"/>
                </a:cubicBezTo>
                <a:cubicBezTo>
                  <a:pt x="5539978" y="3829872"/>
                  <a:pt x="5540877" y="3829850"/>
                  <a:pt x="5541776" y="3829828"/>
                </a:cubicBezTo>
                <a:cubicBezTo>
                  <a:pt x="5540789" y="3836344"/>
                  <a:pt x="5539956" y="3843036"/>
                  <a:pt x="5539473" y="3849771"/>
                </a:cubicBezTo>
                <a:cubicBezTo>
                  <a:pt x="5530763" y="3850539"/>
                  <a:pt x="5521921" y="3851373"/>
                  <a:pt x="5512926" y="3852316"/>
                </a:cubicBezTo>
                <a:close/>
                <a:moveTo>
                  <a:pt x="5509722" y="3852667"/>
                </a:moveTo>
                <a:cubicBezTo>
                  <a:pt x="5501012" y="3853611"/>
                  <a:pt x="5492171" y="3854620"/>
                  <a:pt x="5483219" y="3855717"/>
                </a:cubicBezTo>
                <a:cubicBezTo>
                  <a:pt x="5484864" y="3847884"/>
                  <a:pt x="5486861" y="3840118"/>
                  <a:pt x="5489033" y="3832527"/>
                </a:cubicBezTo>
                <a:cubicBezTo>
                  <a:pt x="5497436" y="3831934"/>
                  <a:pt x="5505663" y="3831408"/>
                  <a:pt x="5513803" y="3830991"/>
                </a:cubicBezTo>
                <a:cubicBezTo>
                  <a:pt x="5512201" y="3838077"/>
                  <a:pt x="5510797" y="3845340"/>
                  <a:pt x="5509722" y="3852667"/>
                </a:cubicBezTo>
                <a:close/>
                <a:moveTo>
                  <a:pt x="5490349" y="3828007"/>
                </a:moveTo>
                <a:cubicBezTo>
                  <a:pt x="5492609" y="3820350"/>
                  <a:pt x="5495023" y="3812912"/>
                  <a:pt x="5497348" y="3805760"/>
                </a:cubicBezTo>
                <a:cubicBezTo>
                  <a:pt x="5505071" y="3805650"/>
                  <a:pt x="5512706" y="3805607"/>
                  <a:pt x="5520122" y="3805672"/>
                </a:cubicBezTo>
                <a:cubicBezTo>
                  <a:pt x="5518345" y="3812364"/>
                  <a:pt x="5516523" y="3819341"/>
                  <a:pt x="5514813" y="3826515"/>
                </a:cubicBezTo>
                <a:cubicBezTo>
                  <a:pt x="5506782" y="3826932"/>
                  <a:pt x="5498665" y="3827415"/>
                  <a:pt x="5490349" y="3828007"/>
                </a:cubicBezTo>
                <a:close/>
                <a:moveTo>
                  <a:pt x="5487190" y="3828248"/>
                </a:moveTo>
                <a:cubicBezTo>
                  <a:pt x="5479094" y="3828841"/>
                  <a:pt x="5470889" y="3829499"/>
                  <a:pt x="5462574" y="3830245"/>
                </a:cubicBezTo>
                <a:cubicBezTo>
                  <a:pt x="5465404" y="3822083"/>
                  <a:pt x="5468366" y="3814119"/>
                  <a:pt x="5471262" y="3806462"/>
                </a:cubicBezTo>
                <a:cubicBezTo>
                  <a:pt x="5479029" y="3806155"/>
                  <a:pt x="5486664" y="3805957"/>
                  <a:pt x="5494211" y="3805826"/>
                </a:cubicBezTo>
                <a:cubicBezTo>
                  <a:pt x="5491885" y="3812956"/>
                  <a:pt x="5489472" y="3820460"/>
                  <a:pt x="5487190" y="3828248"/>
                </a:cubicBezTo>
                <a:close/>
                <a:moveTo>
                  <a:pt x="5459458" y="3830508"/>
                </a:moveTo>
                <a:cubicBezTo>
                  <a:pt x="5451274" y="3831276"/>
                  <a:pt x="5442981" y="3832110"/>
                  <a:pt x="5434600" y="3832987"/>
                </a:cubicBezTo>
                <a:cubicBezTo>
                  <a:pt x="5437957" y="3824343"/>
                  <a:pt x="5441467" y="3815896"/>
                  <a:pt x="5444890" y="3807779"/>
                </a:cubicBezTo>
                <a:cubicBezTo>
                  <a:pt x="5452745" y="3807318"/>
                  <a:pt x="5460489" y="3806901"/>
                  <a:pt x="5468124" y="3806594"/>
                </a:cubicBezTo>
                <a:cubicBezTo>
                  <a:pt x="5465250" y="3814207"/>
                  <a:pt x="5462288" y="3822237"/>
                  <a:pt x="5459458" y="3830508"/>
                </a:cubicBezTo>
                <a:close/>
                <a:moveTo>
                  <a:pt x="5458602" y="3775088"/>
                </a:moveTo>
                <a:cubicBezTo>
                  <a:pt x="5462003" y="3766597"/>
                  <a:pt x="5464746" y="3758962"/>
                  <a:pt x="5466457" y="3752336"/>
                </a:cubicBezTo>
                <a:cubicBezTo>
                  <a:pt x="5473039" y="3752687"/>
                  <a:pt x="5479511" y="3753126"/>
                  <a:pt x="5485873" y="3753631"/>
                </a:cubicBezTo>
                <a:cubicBezTo>
                  <a:pt x="5484798" y="3759774"/>
                  <a:pt x="5482626" y="3767058"/>
                  <a:pt x="5479774" y="3775242"/>
                </a:cubicBezTo>
                <a:cubicBezTo>
                  <a:pt x="5472841" y="3775110"/>
                  <a:pt x="5465777" y="3775066"/>
                  <a:pt x="5458602" y="3775088"/>
                </a:cubicBezTo>
                <a:close/>
                <a:moveTo>
                  <a:pt x="5445088" y="3747290"/>
                </a:moveTo>
                <a:cubicBezTo>
                  <a:pt x="5445219" y="3746873"/>
                  <a:pt x="5445373" y="3746434"/>
                  <a:pt x="5445482" y="3746040"/>
                </a:cubicBezTo>
                <a:cubicBezTo>
                  <a:pt x="5447457" y="3739019"/>
                  <a:pt x="5449673" y="3731801"/>
                  <a:pt x="5452020" y="3724385"/>
                </a:cubicBezTo>
                <a:cubicBezTo>
                  <a:pt x="5458120" y="3724912"/>
                  <a:pt x="5464131" y="3725526"/>
                  <a:pt x="5470033" y="3726184"/>
                </a:cubicBezTo>
                <a:cubicBezTo>
                  <a:pt x="5468037" y="3733709"/>
                  <a:pt x="5466215" y="3741015"/>
                  <a:pt x="5464658" y="3748102"/>
                </a:cubicBezTo>
                <a:cubicBezTo>
                  <a:pt x="5458230" y="3747773"/>
                  <a:pt x="5451713" y="3747488"/>
                  <a:pt x="5445088" y="3747290"/>
                </a:cubicBezTo>
                <a:close/>
                <a:moveTo>
                  <a:pt x="5442894" y="3745294"/>
                </a:moveTo>
                <a:cubicBezTo>
                  <a:pt x="5442718" y="3745908"/>
                  <a:pt x="5442476" y="3746588"/>
                  <a:pt x="5442279" y="3747202"/>
                </a:cubicBezTo>
                <a:cubicBezTo>
                  <a:pt x="5435697" y="3747027"/>
                  <a:pt x="5429005" y="3746917"/>
                  <a:pt x="5422248" y="3746851"/>
                </a:cubicBezTo>
                <a:cubicBezTo>
                  <a:pt x="5422752" y="3745491"/>
                  <a:pt x="5423257" y="3744131"/>
                  <a:pt x="5423696" y="3742858"/>
                </a:cubicBezTo>
                <a:cubicBezTo>
                  <a:pt x="5425890" y="3736342"/>
                  <a:pt x="5428281" y="3729650"/>
                  <a:pt x="5430761" y="3722805"/>
                </a:cubicBezTo>
                <a:cubicBezTo>
                  <a:pt x="5437035" y="3723200"/>
                  <a:pt x="5443201" y="3723639"/>
                  <a:pt x="5449278" y="3724144"/>
                </a:cubicBezTo>
                <a:cubicBezTo>
                  <a:pt x="5446996" y="3731362"/>
                  <a:pt x="5444824" y="3738426"/>
                  <a:pt x="5442894" y="3745294"/>
                </a:cubicBezTo>
                <a:close/>
                <a:moveTo>
                  <a:pt x="5421239" y="3742024"/>
                </a:moveTo>
                <a:cubicBezTo>
                  <a:pt x="5420712" y="3743560"/>
                  <a:pt x="5420120" y="3745184"/>
                  <a:pt x="5419505" y="3746829"/>
                </a:cubicBezTo>
                <a:cubicBezTo>
                  <a:pt x="5412704" y="3746786"/>
                  <a:pt x="5405837" y="3746808"/>
                  <a:pt x="5398904" y="3746895"/>
                </a:cubicBezTo>
                <a:cubicBezTo>
                  <a:pt x="5400001" y="3744394"/>
                  <a:pt x="5401032" y="3741959"/>
                  <a:pt x="5401909" y="3739655"/>
                </a:cubicBezTo>
                <a:cubicBezTo>
                  <a:pt x="5404169" y="3733819"/>
                  <a:pt x="5406583" y="3727829"/>
                  <a:pt x="5409040" y="3721752"/>
                </a:cubicBezTo>
                <a:cubicBezTo>
                  <a:pt x="5415469" y="3721993"/>
                  <a:pt x="5421809" y="3722301"/>
                  <a:pt x="5428062" y="3722652"/>
                </a:cubicBezTo>
                <a:cubicBezTo>
                  <a:pt x="5425671" y="3729256"/>
                  <a:pt x="5423367" y="3735706"/>
                  <a:pt x="5421239" y="3742024"/>
                </a:cubicBezTo>
                <a:close/>
                <a:moveTo>
                  <a:pt x="5410642" y="3717781"/>
                </a:moveTo>
                <a:cubicBezTo>
                  <a:pt x="5413516" y="3710760"/>
                  <a:pt x="5416500" y="3703586"/>
                  <a:pt x="5419571" y="3696214"/>
                </a:cubicBezTo>
                <a:cubicBezTo>
                  <a:pt x="5419879" y="3695424"/>
                  <a:pt x="5420208" y="3694634"/>
                  <a:pt x="5420536" y="3693867"/>
                </a:cubicBezTo>
                <a:cubicBezTo>
                  <a:pt x="5426461" y="3694415"/>
                  <a:pt x="5432296" y="3695029"/>
                  <a:pt x="5438067" y="3695709"/>
                </a:cubicBezTo>
                <a:cubicBezTo>
                  <a:pt x="5437935" y="3696039"/>
                  <a:pt x="5437825" y="3696346"/>
                  <a:pt x="5437694" y="3696675"/>
                </a:cubicBezTo>
                <a:cubicBezTo>
                  <a:pt x="5434885" y="3704222"/>
                  <a:pt x="5432143" y="3711550"/>
                  <a:pt x="5429510" y="3718702"/>
                </a:cubicBezTo>
                <a:cubicBezTo>
                  <a:pt x="5423301" y="3718330"/>
                  <a:pt x="5417004" y="3718022"/>
                  <a:pt x="5410642" y="3717781"/>
                </a:cubicBezTo>
                <a:close/>
                <a:moveTo>
                  <a:pt x="5417245" y="3695249"/>
                </a:moveTo>
                <a:cubicBezTo>
                  <a:pt x="5414064" y="3702928"/>
                  <a:pt x="5410971" y="3710387"/>
                  <a:pt x="5407987" y="3717671"/>
                </a:cubicBezTo>
                <a:cubicBezTo>
                  <a:pt x="5401603" y="3717452"/>
                  <a:pt x="5395152" y="3717255"/>
                  <a:pt x="5388614" y="3717145"/>
                </a:cubicBezTo>
                <a:cubicBezTo>
                  <a:pt x="5391817" y="3709926"/>
                  <a:pt x="5395152" y="3702533"/>
                  <a:pt x="5398597" y="3694920"/>
                </a:cubicBezTo>
                <a:cubicBezTo>
                  <a:pt x="5399014" y="3694020"/>
                  <a:pt x="5399431" y="3693099"/>
                  <a:pt x="5399825" y="3692199"/>
                </a:cubicBezTo>
                <a:cubicBezTo>
                  <a:pt x="5405947" y="3692616"/>
                  <a:pt x="5411980" y="3693099"/>
                  <a:pt x="5417926" y="3693625"/>
                </a:cubicBezTo>
                <a:cubicBezTo>
                  <a:pt x="5417707" y="3694174"/>
                  <a:pt x="5417487" y="3694700"/>
                  <a:pt x="5417245" y="3695249"/>
                </a:cubicBezTo>
                <a:close/>
                <a:moveTo>
                  <a:pt x="5401559" y="3688382"/>
                </a:moveTo>
                <a:cubicBezTo>
                  <a:pt x="5405047" y="3680615"/>
                  <a:pt x="5408601" y="3672738"/>
                  <a:pt x="5412134" y="3664730"/>
                </a:cubicBezTo>
                <a:cubicBezTo>
                  <a:pt x="5417794" y="3665454"/>
                  <a:pt x="5423367" y="3666222"/>
                  <a:pt x="5428874" y="3667056"/>
                </a:cubicBezTo>
                <a:cubicBezTo>
                  <a:pt x="5425736" y="3674779"/>
                  <a:pt x="5422599" y="3682370"/>
                  <a:pt x="5419505" y="3689830"/>
                </a:cubicBezTo>
                <a:cubicBezTo>
                  <a:pt x="5413604" y="3689281"/>
                  <a:pt x="5407614" y="3688798"/>
                  <a:pt x="5401559" y="3688382"/>
                </a:cubicBezTo>
                <a:close/>
                <a:moveTo>
                  <a:pt x="5398992" y="3688206"/>
                </a:moveTo>
                <a:cubicBezTo>
                  <a:pt x="5392892" y="3687789"/>
                  <a:pt x="5386749" y="3687416"/>
                  <a:pt x="5380496" y="3687131"/>
                </a:cubicBezTo>
                <a:cubicBezTo>
                  <a:pt x="5384423" y="3679035"/>
                  <a:pt x="5388395" y="3670808"/>
                  <a:pt x="5392366" y="3662470"/>
                </a:cubicBezTo>
                <a:cubicBezTo>
                  <a:pt x="5398202" y="3663063"/>
                  <a:pt x="5403972" y="3663699"/>
                  <a:pt x="5409654" y="3664423"/>
                </a:cubicBezTo>
                <a:cubicBezTo>
                  <a:pt x="5406100" y="3672475"/>
                  <a:pt x="5402524" y="3680395"/>
                  <a:pt x="5398992" y="3688206"/>
                </a:cubicBezTo>
                <a:close/>
                <a:moveTo>
                  <a:pt x="5394099" y="3658807"/>
                </a:moveTo>
                <a:cubicBezTo>
                  <a:pt x="5397741" y="3651128"/>
                  <a:pt x="5401383" y="3643339"/>
                  <a:pt x="5404959" y="3635463"/>
                </a:cubicBezTo>
                <a:cubicBezTo>
                  <a:pt x="5410379" y="3636340"/>
                  <a:pt x="5415732" y="3637261"/>
                  <a:pt x="5420998" y="3638249"/>
                </a:cubicBezTo>
                <a:cubicBezTo>
                  <a:pt x="5417794" y="3645840"/>
                  <a:pt x="5414525" y="3653344"/>
                  <a:pt x="5411278" y="3660759"/>
                </a:cubicBezTo>
                <a:cubicBezTo>
                  <a:pt x="5405618" y="3660057"/>
                  <a:pt x="5399891" y="3659399"/>
                  <a:pt x="5394099" y="3658807"/>
                </a:cubicBezTo>
                <a:close/>
                <a:moveTo>
                  <a:pt x="5391686" y="3658543"/>
                </a:moveTo>
                <a:cubicBezTo>
                  <a:pt x="5385828" y="3657951"/>
                  <a:pt x="5379926" y="3657424"/>
                  <a:pt x="5373958" y="3656964"/>
                </a:cubicBezTo>
                <a:cubicBezTo>
                  <a:pt x="5377995" y="3648978"/>
                  <a:pt x="5382010" y="3640882"/>
                  <a:pt x="5386025" y="3632676"/>
                </a:cubicBezTo>
                <a:cubicBezTo>
                  <a:pt x="5391620" y="3633422"/>
                  <a:pt x="5397149" y="3634234"/>
                  <a:pt x="5402612" y="3635089"/>
                </a:cubicBezTo>
                <a:cubicBezTo>
                  <a:pt x="5398992" y="3643010"/>
                  <a:pt x="5395328" y="3650820"/>
                  <a:pt x="5391686" y="3658543"/>
                </a:cubicBezTo>
                <a:close/>
                <a:moveTo>
                  <a:pt x="5387736" y="3629144"/>
                </a:moveTo>
                <a:cubicBezTo>
                  <a:pt x="5391401" y="3621553"/>
                  <a:pt x="5395021" y="3613896"/>
                  <a:pt x="5398597" y="3606151"/>
                </a:cubicBezTo>
                <a:cubicBezTo>
                  <a:pt x="5403797" y="3607182"/>
                  <a:pt x="5408931" y="3608257"/>
                  <a:pt x="5413998" y="3609398"/>
                </a:cubicBezTo>
                <a:cubicBezTo>
                  <a:pt x="5410795" y="3616858"/>
                  <a:pt x="5407526" y="3624251"/>
                  <a:pt x="5404213" y="3631579"/>
                </a:cubicBezTo>
                <a:cubicBezTo>
                  <a:pt x="5398794" y="3630701"/>
                  <a:pt x="5393287" y="3629890"/>
                  <a:pt x="5387736" y="3629144"/>
                </a:cubicBezTo>
                <a:close/>
                <a:moveTo>
                  <a:pt x="5385455" y="3628837"/>
                </a:moveTo>
                <a:cubicBezTo>
                  <a:pt x="5379816" y="3628091"/>
                  <a:pt x="5374112" y="3627389"/>
                  <a:pt x="5368342" y="3626752"/>
                </a:cubicBezTo>
                <a:cubicBezTo>
                  <a:pt x="5372400" y="3618876"/>
                  <a:pt x="5376416" y="3610912"/>
                  <a:pt x="5380365" y="3602860"/>
                </a:cubicBezTo>
                <a:cubicBezTo>
                  <a:pt x="5385784" y="3603760"/>
                  <a:pt x="5391137" y="3604725"/>
                  <a:pt x="5396403" y="3605734"/>
                </a:cubicBezTo>
                <a:cubicBezTo>
                  <a:pt x="5392805" y="3613523"/>
                  <a:pt x="5389141" y="3621224"/>
                  <a:pt x="5385455" y="3628837"/>
                </a:cubicBezTo>
                <a:close/>
                <a:moveTo>
                  <a:pt x="5382010" y="3599459"/>
                </a:moveTo>
                <a:cubicBezTo>
                  <a:pt x="5385674" y="3591978"/>
                  <a:pt x="5389272" y="3584430"/>
                  <a:pt x="5392761" y="3576817"/>
                </a:cubicBezTo>
                <a:cubicBezTo>
                  <a:pt x="5397807" y="3577980"/>
                  <a:pt x="5402787" y="3579187"/>
                  <a:pt x="5407680" y="3580459"/>
                </a:cubicBezTo>
                <a:cubicBezTo>
                  <a:pt x="5404521" y="3587809"/>
                  <a:pt x="5401274" y="3595115"/>
                  <a:pt x="5397961" y="3602355"/>
                </a:cubicBezTo>
                <a:cubicBezTo>
                  <a:pt x="5392717" y="3601324"/>
                  <a:pt x="5387408" y="3600359"/>
                  <a:pt x="5382010" y="3599459"/>
                </a:cubicBezTo>
                <a:close/>
                <a:moveTo>
                  <a:pt x="5394252" y="3573526"/>
                </a:moveTo>
                <a:cubicBezTo>
                  <a:pt x="5397478" y="3566440"/>
                  <a:pt x="5400637" y="3559287"/>
                  <a:pt x="5403709" y="3552091"/>
                </a:cubicBezTo>
                <a:cubicBezTo>
                  <a:pt x="5408404" y="3553495"/>
                  <a:pt x="5413033" y="3554943"/>
                  <a:pt x="5417575" y="3556479"/>
                </a:cubicBezTo>
                <a:cubicBezTo>
                  <a:pt x="5414854" y="3563412"/>
                  <a:pt x="5412002" y="3570323"/>
                  <a:pt x="5409106" y="3577190"/>
                </a:cubicBezTo>
                <a:cubicBezTo>
                  <a:pt x="5404213" y="3575918"/>
                  <a:pt x="5399277" y="3574689"/>
                  <a:pt x="5394252" y="3573526"/>
                </a:cubicBezTo>
                <a:close/>
                <a:moveTo>
                  <a:pt x="5392234" y="3573065"/>
                </a:moveTo>
                <a:cubicBezTo>
                  <a:pt x="5387166" y="3571925"/>
                  <a:pt x="5382010" y="3570806"/>
                  <a:pt x="5376810" y="3569753"/>
                </a:cubicBezTo>
                <a:cubicBezTo>
                  <a:pt x="5380387" y="3562381"/>
                  <a:pt x="5383875" y="3554943"/>
                  <a:pt x="5387276" y="3547440"/>
                </a:cubicBezTo>
                <a:cubicBezTo>
                  <a:pt x="5392190" y="3548756"/>
                  <a:pt x="5397017" y="3550094"/>
                  <a:pt x="5401778" y="3551499"/>
                </a:cubicBezTo>
                <a:cubicBezTo>
                  <a:pt x="5398684" y="3558739"/>
                  <a:pt x="5395503" y="3565913"/>
                  <a:pt x="5392234" y="3573065"/>
                </a:cubicBezTo>
                <a:close/>
                <a:moveTo>
                  <a:pt x="5374858" y="3569358"/>
                </a:moveTo>
                <a:cubicBezTo>
                  <a:pt x="5369592" y="3568305"/>
                  <a:pt x="5364239" y="3567317"/>
                  <a:pt x="5358842" y="3566374"/>
                </a:cubicBezTo>
                <a:cubicBezTo>
                  <a:pt x="5362769" y="3558717"/>
                  <a:pt x="5366609" y="3550994"/>
                  <a:pt x="5370360" y="3543227"/>
                </a:cubicBezTo>
                <a:cubicBezTo>
                  <a:pt x="5375450" y="3544412"/>
                  <a:pt x="5380496" y="3545662"/>
                  <a:pt x="5385455" y="3546957"/>
                </a:cubicBezTo>
                <a:cubicBezTo>
                  <a:pt x="5382010" y="3554460"/>
                  <a:pt x="5378478" y="3561942"/>
                  <a:pt x="5374858" y="3569358"/>
                </a:cubicBezTo>
                <a:close/>
                <a:moveTo>
                  <a:pt x="5371896" y="3540068"/>
                </a:moveTo>
                <a:cubicBezTo>
                  <a:pt x="5375384" y="3532784"/>
                  <a:pt x="5378829" y="3525456"/>
                  <a:pt x="5382142" y="3518084"/>
                </a:cubicBezTo>
                <a:cubicBezTo>
                  <a:pt x="5386881" y="3519510"/>
                  <a:pt x="5391576" y="3520980"/>
                  <a:pt x="5396183" y="3522516"/>
                </a:cubicBezTo>
                <a:cubicBezTo>
                  <a:pt x="5393177" y="3529646"/>
                  <a:pt x="5390084" y="3536733"/>
                  <a:pt x="5386881" y="3543776"/>
                </a:cubicBezTo>
                <a:cubicBezTo>
                  <a:pt x="5381966" y="3542481"/>
                  <a:pt x="5376942" y="3541252"/>
                  <a:pt x="5371896" y="3540068"/>
                </a:cubicBezTo>
                <a:close/>
                <a:moveTo>
                  <a:pt x="5383458" y="3515078"/>
                </a:moveTo>
                <a:cubicBezTo>
                  <a:pt x="5386530" y="3508123"/>
                  <a:pt x="5389514" y="3501169"/>
                  <a:pt x="5392388" y="3494148"/>
                </a:cubicBezTo>
                <a:cubicBezTo>
                  <a:pt x="5396864" y="3495815"/>
                  <a:pt x="5401230" y="3497548"/>
                  <a:pt x="5405508" y="3499303"/>
                </a:cubicBezTo>
                <a:cubicBezTo>
                  <a:pt x="5402919" y="3506061"/>
                  <a:pt x="5400242" y="3512797"/>
                  <a:pt x="5397456" y="3519510"/>
                </a:cubicBezTo>
                <a:cubicBezTo>
                  <a:pt x="5392892" y="3517974"/>
                  <a:pt x="5388219" y="3516505"/>
                  <a:pt x="5383458" y="3515078"/>
                </a:cubicBezTo>
                <a:close/>
                <a:moveTo>
                  <a:pt x="5381791" y="3514574"/>
                </a:moveTo>
                <a:cubicBezTo>
                  <a:pt x="5377074" y="3513170"/>
                  <a:pt x="5372247" y="3511787"/>
                  <a:pt x="5367332" y="3510471"/>
                </a:cubicBezTo>
                <a:cubicBezTo>
                  <a:pt x="5370733" y="3503275"/>
                  <a:pt x="5374002" y="3496034"/>
                  <a:pt x="5377205" y="3488772"/>
                </a:cubicBezTo>
                <a:cubicBezTo>
                  <a:pt x="5381835" y="3490330"/>
                  <a:pt x="5386398" y="3491910"/>
                  <a:pt x="5390830" y="3493555"/>
                </a:cubicBezTo>
                <a:cubicBezTo>
                  <a:pt x="5387934" y="3500598"/>
                  <a:pt x="5384906" y="3507597"/>
                  <a:pt x="5381791" y="3514574"/>
                </a:cubicBezTo>
                <a:close/>
                <a:moveTo>
                  <a:pt x="5365314" y="3509923"/>
                </a:moveTo>
                <a:cubicBezTo>
                  <a:pt x="5360443" y="3508628"/>
                  <a:pt x="5355507" y="3507377"/>
                  <a:pt x="5350461" y="3506149"/>
                </a:cubicBezTo>
                <a:cubicBezTo>
                  <a:pt x="5354168" y="3498711"/>
                  <a:pt x="5357811" y="3491230"/>
                  <a:pt x="5361343" y="3483704"/>
                </a:cubicBezTo>
                <a:cubicBezTo>
                  <a:pt x="5366060" y="3485130"/>
                  <a:pt x="5370711" y="3486600"/>
                  <a:pt x="5375253" y="3488114"/>
                </a:cubicBezTo>
                <a:cubicBezTo>
                  <a:pt x="5372050" y="3495420"/>
                  <a:pt x="5368715" y="3502704"/>
                  <a:pt x="5365314" y="3509923"/>
                </a:cubicBezTo>
                <a:close/>
                <a:moveTo>
                  <a:pt x="5362813" y="3480457"/>
                </a:moveTo>
                <a:cubicBezTo>
                  <a:pt x="5366082" y="3473436"/>
                  <a:pt x="5369219" y="3466394"/>
                  <a:pt x="5372291" y="3459307"/>
                </a:cubicBezTo>
                <a:cubicBezTo>
                  <a:pt x="5376679" y="3460953"/>
                  <a:pt x="5381023" y="3462620"/>
                  <a:pt x="5385235" y="3464331"/>
                </a:cubicBezTo>
                <a:cubicBezTo>
                  <a:pt x="5382493" y="3471199"/>
                  <a:pt x="5379619" y="3478044"/>
                  <a:pt x="5376679" y="3484845"/>
                </a:cubicBezTo>
                <a:cubicBezTo>
                  <a:pt x="5372137" y="3483331"/>
                  <a:pt x="5367530" y="3481883"/>
                  <a:pt x="5362813" y="3480457"/>
                </a:cubicBezTo>
                <a:close/>
                <a:moveTo>
                  <a:pt x="5360926" y="3479887"/>
                </a:moveTo>
                <a:cubicBezTo>
                  <a:pt x="5314413" y="3465999"/>
                  <a:pt x="5259169" y="3456038"/>
                  <a:pt x="5194468" y="3449873"/>
                </a:cubicBezTo>
                <a:cubicBezTo>
                  <a:pt x="5077528" y="3438683"/>
                  <a:pt x="4949136" y="3442304"/>
                  <a:pt x="4850363" y="3446714"/>
                </a:cubicBezTo>
                <a:cubicBezTo>
                  <a:pt x="4604636" y="3457640"/>
                  <a:pt x="4350265" y="3477649"/>
                  <a:pt x="4104296" y="3496978"/>
                </a:cubicBezTo>
                <a:cubicBezTo>
                  <a:pt x="3970551" y="3507487"/>
                  <a:pt x="3832264" y="3518369"/>
                  <a:pt x="3696083" y="3527738"/>
                </a:cubicBezTo>
                <a:cubicBezTo>
                  <a:pt x="3651435" y="3530765"/>
                  <a:pt x="3599503" y="3534232"/>
                  <a:pt x="3548230" y="3537347"/>
                </a:cubicBezTo>
                <a:cubicBezTo>
                  <a:pt x="3504482" y="3539936"/>
                  <a:pt x="3459044" y="3543030"/>
                  <a:pt x="3415098" y="3545992"/>
                </a:cubicBezTo>
                <a:cubicBezTo>
                  <a:pt x="3271304" y="3555733"/>
                  <a:pt x="3125404" y="3565606"/>
                  <a:pt x="2982641" y="3564092"/>
                </a:cubicBezTo>
                <a:cubicBezTo>
                  <a:pt x="2992339" y="3548646"/>
                  <a:pt x="3002299" y="3533245"/>
                  <a:pt x="3012501" y="3517952"/>
                </a:cubicBezTo>
                <a:cubicBezTo>
                  <a:pt x="3136725" y="3516921"/>
                  <a:pt x="3261870" y="3508738"/>
                  <a:pt x="3383900" y="3500730"/>
                </a:cubicBezTo>
                <a:cubicBezTo>
                  <a:pt x="3431817" y="3497592"/>
                  <a:pt x="3481379" y="3494345"/>
                  <a:pt x="3529032" y="3491690"/>
                </a:cubicBezTo>
                <a:cubicBezTo>
                  <a:pt x="3580284" y="3488772"/>
                  <a:pt x="3630790" y="3485591"/>
                  <a:pt x="3678114" y="3482585"/>
                </a:cubicBezTo>
                <a:cubicBezTo>
                  <a:pt x="3796194" y="3474972"/>
                  <a:pt x="3916162" y="3466306"/>
                  <a:pt x="4032180" y="3457925"/>
                </a:cubicBezTo>
                <a:cubicBezTo>
                  <a:pt x="4299320" y="3438662"/>
                  <a:pt x="4575544" y="3418718"/>
                  <a:pt x="4842223" y="3410425"/>
                </a:cubicBezTo>
                <a:cubicBezTo>
                  <a:pt x="4948500" y="3407112"/>
                  <a:pt x="5072768" y="3405532"/>
                  <a:pt x="5188917" y="3418916"/>
                </a:cubicBezTo>
                <a:cubicBezTo>
                  <a:pt x="5260222" y="3427121"/>
                  <a:pt x="5320864" y="3440417"/>
                  <a:pt x="5370404" y="3458605"/>
                </a:cubicBezTo>
                <a:cubicBezTo>
                  <a:pt x="5367354" y="3465736"/>
                  <a:pt x="5364173" y="3472822"/>
                  <a:pt x="5360926" y="3479887"/>
                </a:cubicBezTo>
                <a:close/>
                <a:moveTo>
                  <a:pt x="5189290" y="3415756"/>
                </a:moveTo>
                <a:cubicBezTo>
                  <a:pt x="5072943" y="3402351"/>
                  <a:pt x="4948500" y="3403931"/>
                  <a:pt x="4842135" y="3407244"/>
                </a:cubicBezTo>
                <a:cubicBezTo>
                  <a:pt x="4575390" y="3415559"/>
                  <a:pt x="4299123" y="3435480"/>
                  <a:pt x="4031961" y="3454766"/>
                </a:cubicBezTo>
                <a:cubicBezTo>
                  <a:pt x="3915942" y="3463147"/>
                  <a:pt x="3795975" y="3471791"/>
                  <a:pt x="3677916" y="3479426"/>
                </a:cubicBezTo>
                <a:cubicBezTo>
                  <a:pt x="3630592" y="3482432"/>
                  <a:pt x="3580108" y="3485591"/>
                  <a:pt x="3528857" y="3488531"/>
                </a:cubicBezTo>
                <a:cubicBezTo>
                  <a:pt x="3481181" y="3491186"/>
                  <a:pt x="3431619" y="3494433"/>
                  <a:pt x="3383681" y="3497570"/>
                </a:cubicBezTo>
                <a:cubicBezTo>
                  <a:pt x="3261124" y="3505600"/>
                  <a:pt x="3137010" y="3513718"/>
                  <a:pt x="3014542" y="3514925"/>
                </a:cubicBezTo>
                <a:cubicBezTo>
                  <a:pt x="3025161" y="3499040"/>
                  <a:pt x="3036043" y="3483266"/>
                  <a:pt x="3047122" y="3467622"/>
                </a:cubicBezTo>
                <a:cubicBezTo>
                  <a:pt x="3149626" y="3465011"/>
                  <a:pt x="3252260" y="3458517"/>
                  <a:pt x="3352811" y="3452133"/>
                </a:cubicBezTo>
                <a:cubicBezTo>
                  <a:pt x="3404611" y="3448864"/>
                  <a:pt x="3458166" y="3445463"/>
                  <a:pt x="3509638" y="3442786"/>
                </a:cubicBezTo>
                <a:cubicBezTo>
                  <a:pt x="3560582" y="3440044"/>
                  <a:pt x="3611790" y="3437038"/>
                  <a:pt x="3659904" y="3434186"/>
                </a:cubicBezTo>
                <a:cubicBezTo>
                  <a:pt x="3761463" y="3428043"/>
                  <a:pt x="3864669" y="3421219"/>
                  <a:pt x="3964495" y="3414615"/>
                </a:cubicBezTo>
                <a:cubicBezTo>
                  <a:pt x="4251272" y="3395615"/>
                  <a:pt x="4547812" y="3375979"/>
                  <a:pt x="4833974" y="3370867"/>
                </a:cubicBezTo>
                <a:cubicBezTo>
                  <a:pt x="5031696" y="3367335"/>
                  <a:pt x="5242955" y="3373632"/>
                  <a:pt x="5380233" y="3434778"/>
                </a:cubicBezTo>
                <a:cubicBezTo>
                  <a:pt x="5377535" y="3441689"/>
                  <a:pt x="5374704" y="3448556"/>
                  <a:pt x="5371786" y="3455402"/>
                </a:cubicBezTo>
                <a:cubicBezTo>
                  <a:pt x="5322355" y="3437236"/>
                  <a:pt x="5261780" y="3424116"/>
                  <a:pt x="5189290" y="3415756"/>
                </a:cubicBezTo>
                <a:close/>
                <a:moveTo>
                  <a:pt x="3008048" y="3514969"/>
                </a:moveTo>
                <a:cubicBezTo>
                  <a:pt x="2994577" y="3515078"/>
                  <a:pt x="2981127" y="3515100"/>
                  <a:pt x="2967700" y="3515012"/>
                </a:cubicBezTo>
                <a:cubicBezTo>
                  <a:pt x="2977880" y="3499413"/>
                  <a:pt x="2988346" y="3483902"/>
                  <a:pt x="2999008" y="3468500"/>
                </a:cubicBezTo>
                <a:cubicBezTo>
                  <a:pt x="3012830" y="3468324"/>
                  <a:pt x="3026653" y="3468083"/>
                  <a:pt x="3040475" y="3467776"/>
                </a:cubicBezTo>
                <a:cubicBezTo>
                  <a:pt x="3029263" y="3483639"/>
                  <a:pt x="3018469" y="3499391"/>
                  <a:pt x="3008048" y="3514969"/>
                </a:cubicBezTo>
                <a:close/>
                <a:moveTo>
                  <a:pt x="3001049" y="3465538"/>
                </a:moveTo>
                <a:cubicBezTo>
                  <a:pt x="3012194" y="3449522"/>
                  <a:pt x="3023581" y="3433616"/>
                  <a:pt x="3035143" y="3417863"/>
                </a:cubicBezTo>
                <a:cubicBezTo>
                  <a:pt x="3049338" y="3417468"/>
                  <a:pt x="3063512" y="3417007"/>
                  <a:pt x="3077707" y="3416480"/>
                </a:cubicBezTo>
                <a:cubicBezTo>
                  <a:pt x="3071695" y="3424554"/>
                  <a:pt x="3065706" y="3432650"/>
                  <a:pt x="3059760" y="3440812"/>
                </a:cubicBezTo>
                <a:cubicBezTo>
                  <a:pt x="3053946" y="3448820"/>
                  <a:pt x="3048219" y="3456806"/>
                  <a:pt x="3042603" y="3464748"/>
                </a:cubicBezTo>
                <a:cubicBezTo>
                  <a:pt x="3028737" y="3465077"/>
                  <a:pt x="3014893" y="3465341"/>
                  <a:pt x="3001049" y="3465538"/>
                </a:cubicBezTo>
                <a:close/>
                <a:moveTo>
                  <a:pt x="2994555" y="3465626"/>
                </a:moveTo>
                <a:cubicBezTo>
                  <a:pt x="2980601" y="3465801"/>
                  <a:pt x="2966691" y="3465867"/>
                  <a:pt x="2952781" y="3465845"/>
                </a:cubicBezTo>
                <a:cubicBezTo>
                  <a:pt x="2963400" y="3450136"/>
                  <a:pt x="2974282" y="3434515"/>
                  <a:pt x="2985384" y="3419003"/>
                </a:cubicBezTo>
                <a:cubicBezTo>
                  <a:pt x="2999710" y="3418784"/>
                  <a:pt x="3014037" y="3418433"/>
                  <a:pt x="3028364" y="3418060"/>
                </a:cubicBezTo>
                <a:cubicBezTo>
                  <a:pt x="3016692" y="3434032"/>
                  <a:pt x="3005437" y="3449895"/>
                  <a:pt x="2994555" y="3465626"/>
                </a:cubicBezTo>
                <a:close/>
                <a:moveTo>
                  <a:pt x="2987490" y="3416086"/>
                </a:moveTo>
                <a:cubicBezTo>
                  <a:pt x="2999074" y="3399960"/>
                  <a:pt x="3010900" y="3383987"/>
                  <a:pt x="3022923" y="3368147"/>
                </a:cubicBezTo>
                <a:cubicBezTo>
                  <a:pt x="3037623" y="3367686"/>
                  <a:pt x="3052322" y="3367159"/>
                  <a:pt x="3067022" y="3366567"/>
                </a:cubicBezTo>
                <a:cubicBezTo>
                  <a:pt x="3054472" y="3382869"/>
                  <a:pt x="3042296" y="3399060"/>
                  <a:pt x="3030536" y="3415098"/>
                </a:cubicBezTo>
                <a:cubicBezTo>
                  <a:pt x="3016165" y="3415515"/>
                  <a:pt x="3001817" y="3415844"/>
                  <a:pt x="2987490" y="3416086"/>
                </a:cubicBezTo>
                <a:close/>
                <a:moveTo>
                  <a:pt x="2981281" y="3416195"/>
                </a:moveTo>
                <a:cubicBezTo>
                  <a:pt x="2967152" y="3416415"/>
                  <a:pt x="2953044" y="3416546"/>
                  <a:pt x="2938937" y="3416590"/>
                </a:cubicBezTo>
                <a:cubicBezTo>
                  <a:pt x="2950038" y="3400750"/>
                  <a:pt x="2961403" y="3385019"/>
                  <a:pt x="2972988" y="3369441"/>
                </a:cubicBezTo>
                <a:cubicBezTo>
                  <a:pt x="2987468" y="3369156"/>
                  <a:pt x="3001992" y="3368783"/>
                  <a:pt x="3016494" y="3368344"/>
                </a:cubicBezTo>
                <a:cubicBezTo>
                  <a:pt x="3004559" y="3384141"/>
                  <a:pt x="2992799" y="3400113"/>
                  <a:pt x="2981281" y="3416195"/>
                </a:cubicBezTo>
                <a:close/>
                <a:moveTo>
                  <a:pt x="2975160" y="3366501"/>
                </a:moveTo>
                <a:cubicBezTo>
                  <a:pt x="2987270" y="3350266"/>
                  <a:pt x="2999623" y="3334162"/>
                  <a:pt x="3012128" y="3318234"/>
                </a:cubicBezTo>
                <a:cubicBezTo>
                  <a:pt x="3027004" y="3317729"/>
                  <a:pt x="3041857" y="3317159"/>
                  <a:pt x="3056732" y="3316544"/>
                </a:cubicBezTo>
                <a:cubicBezTo>
                  <a:pt x="3043897" y="3332648"/>
                  <a:pt x="3031216" y="3348928"/>
                  <a:pt x="3018754" y="3365383"/>
                </a:cubicBezTo>
                <a:cubicBezTo>
                  <a:pt x="3004208" y="3365843"/>
                  <a:pt x="2989684" y="3366216"/>
                  <a:pt x="2975160" y="3366501"/>
                </a:cubicBezTo>
                <a:close/>
                <a:moveTo>
                  <a:pt x="3014388" y="3315359"/>
                </a:moveTo>
                <a:cubicBezTo>
                  <a:pt x="3027464" y="3298751"/>
                  <a:pt x="3040738" y="3282340"/>
                  <a:pt x="3054143" y="3266148"/>
                </a:cubicBezTo>
                <a:cubicBezTo>
                  <a:pt x="3069326" y="3265490"/>
                  <a:pt x="3084486" y="3264788"/>
                  <a:pt x="3099647" y="3264042"/>
                </a:cubicBezTo>
                <a:cubicBezTo>
                  <a:pt x="3086000" y="3280343"/>
                  <a:pt x="3072441" y="3296908"/>
                  <a:pt x="3059036" y="3313670"/>
                </a:cubicBezTo>
                <a:cubicBezTo>
                  <a:pt x="3044161" y="3314284"/>
                  <a:pt x="3029263" y="3314855"/>
                  <a:pt x="3014388" y="3315359"/>
                </a:cubicBezTo>
                <a:close/>
                <a:moveTo>
                  <a:pt x="3008004" y="3315579"/>
                </a:moveTo>
                <a:cubicBezTo>
                  <a:pt x="2993194" y="3316062"/>
                  <a:pt x="2978407" y="3316500"/>
                  <a:pt x="2963619" y="3316851"/>
                </a:cubicBezTo>
                <a:cubicBezTo>
                  <a:pt x="2976279" y="3300462"/>
                  <a:pt x="2989157" y="3284249"/>
                  <a:pt x="3002212" y="3268211"/>
                </a:cubicBezTo>
                <a:cubicBezTo>
                  <a:pt x="3017328" y="3267684"/>
                  <a:pt x="3032445" y="3267070"/>
                  <a:pt x="3047583" y="3266434"/>
                </a:cubicBezTo>
                <a:cubicBezTo>
                  <a:pt x="3034222" y="3282603"/>
                  <a:pt x="3021014" y="3298992"/>
                  <a:pt x="3008004" y="3315579"/>
                </a:cubicBezTo>
                <a:close/>
                <a:moveTo>
                  <a:pt x="2957454" y="3316983"/>
                </a:moveTo>
                <a:cubicBezTo>
                  <a:pt x="2942776" y="3317312"/>
                  <a:pt x="2928099" y="3317575"/>
                  <a:pt x="2913443" y="3317729"/>
                </a:cubicBezTo>
                <a:cubicBezTo>
                  <a:pt x="2925619" y="3301603"/>
                  <a:pt x="2938081" y="3285631"/>
                  <a:pt x="2950719" y="3269812"/>
                </a:cubicBezTo>
                <a:cubicBezTo>
                  <a:pt x="2965747" y="3269417"/>
                  <a:pt x="2980776" y="3268957"/>
                  <a:pt x="2995827" y="3268430"/>
                </a:cubicBezTo>
                <a:cubicBezTo>
                  <a:pt x="2982861" y="3284446"/>
                  <a:pt x="2970048" y="3300638"/>
                  <a:pt x="2957454" y="3316983"/>
                </a:cubicBezTo>
                <a:close/>
                <a:moveTo>
                  <a:pt x="2952891" y="3267070"/>
                </a:moveTo>
                <a:cubicBezTo>
                  <a:pt x="2966142" y="3250549"/>
                  <a:pt x="2979591" y="3234204"/>
                  <a:pt x="2993172" y="3218100"/>
                </a:cubicBezTo>
                <a:cubicBezTo>
                  <a:pt x="3008552" y="3217530"/>
                  <a:pt x="3023932" y="3216893"/>
                  <a:pt x="3039312" y="3216235"/>
                </a:cubicBezTo>
                <a:cubicBezTo>
                  <a:pt x="3025446" y="3232470"/>
                  <a:pt x="3011689" y="3248969"/>
                  <a:pt x="2998087" y="3265666"/>
                </a:cubicBezTo>
                <a:cubicBezTo>
                  <a:pt x="2983014" y="3266192"/>
                  <a:pt x="2967963" y="3266675"/>
                  <a:pt x="2952891" y="3267070"/>
                </a:cubicBezTo>
                <a:close/>
                <a:moveTo>
                  <a:pt x="2946769" y="3267223"/>
                </a:moveTo>
                <a:cubicBezTo>
                  <a:pt x="2931807" y="3267596"/>
                  <a:pt x="2916843" y="3267903"/>
                  <a:pt x="2901902" y="3268145"/>
                </a:cubicBezTo>
                <a:cubicBezTo>
                  <a:pt x="2914693" y="3251866"/>
                  <a:pt x="2927704" y="3235761"/>
                  <a:pt x="2940890" y="3219833"/>
                </a:cubicBezTo>
                <a:cubicBezTo>
                  <a:pt x="2956204" y="3219394"/>
                  <a:pt x="2971518" y="3218912"/>
                  <a:pt x="2986832" y="3218341"/>
                </a:cubicBezTo>
                <a:cubicBezTo>
                  <a:pt x="2973317" y="3234423"/>
                  <a:pt x="2959933" y="3250725"/>
                  <a:pt x="2946769" y="3267223"/>
                </a:cubicBezTo>
                <a:close/>
                <a:moveTo>
                  <a:pt x="2943084" y="3217178"/>
                </a:moveTo>
                <a:cubicBezTo>
                  <a:pt x="2956928" y="3200526"/>
                  <a:pt x="2970947" y="3184093"/>
                  <a:pt x="2985098" y="3167901"/>
                </a:cubicBezTo>
                <a:cubicBezTo>
                  <a:pt x="3000742" y="3167287"/>
                  <a:pt x="3016363" y="3166651"/>
                  <a:pt x="3031984" y="3165971"/>
                </a:cubicBezTo>
                <a:cubicBezTo>
                  <a:pt x="3017570" y="3182272"/>
                  <a:pt x="3003243" y="3198837"/>
                  <a:pt x="2989092" y="3215665"/>
                </a:cubicBezTo>
                <a:cubicBezTo>
                  <a:pt x="2973756" y="3216235"/>
                  <a:pt x="2958420" y="3216740"/>
                  <a:pt x="2943084" y="3217178"/>
                </a:cubicBezTo>
                <a:close/>
                <a:moveTo>
                  <a:pt x="2936962" y="3217354"/>
                </a:moveTo>
                <a:cubicBezTo>
                  <a:pt x="2921714" y="3217793"/>
                  <a:pt x="2906466" y="3218144"/>
                  <a:pt x="2891240" y="3218429"/>
                </a:cubicBezTo>
                <a:cubicBezTo>
                  <a:pt x="2904623" y="3201996"/>
                  <a:pt x="2918226" y="3185783"/>
                  <a:pt x="2932004" y="3169744"/>
                </a:cubicBezTo>
                <a:cubicBezTo>
                  <a:pt x="2947603" y="3169284"/>
                  <a:pt x="2963180" y="3168735"/>
                  <a:pt x="2978780" y="3168143"/>
                </a:cubicBezTo>
                <a:cubicBezTo>
                  <a:pt x="2964694" y="3184312"/>
                  <a:pt x="2950741" y="3200723"/>
                  <a:pt x="2936962" y="3217354"/>
                </a:cubicBezTo>
                <a:close/>
                <a:moveTo>
                  <a:pt x="2934220" y="3167177"/>
                </a:moveTo>
                <a:cubicBezTo>
                  <a:pt x="2948678" y="3150415"/>
                  <a:pt x="2963312" y="3133873"/>
                  <a:pt x="2978034" y="3117615"/>
                </a:cubicBezTo>
                <a:cubicBezTo>
                  <a:pt x="2993940" y="3116979"/>
                  <a:pt x="3009825" y="3116321"/>
                  <a:pt x="3025687" y="3115619"/>
                </a:cubicBezTo>
                <a:cubicBezTo>
                  <a:pt x="3010724" y="3131964"/>
                  <a:pt x="2995805" y="3148638"/>
                  <a:pt x="2981040" y="3165554"/>
                </a:cubicBezTo>
                <a:cubicBezTo>
                  <a:pt x="2965440" y="3166146"/>
                  <a:pt x="2949819" y="3166695"/>
                  <a:pt x="2934220" y="3167177"/>
                </a:cubicBezTo>
                <a:close/>
                <a:moveTo>
                  <a:pt x="2928099" y="3167375"/>
                </a:moveTo>
                <a:cubicBezTo>
                  <a:pt x="2912565" y="3167858"/>
                  <a:pt x="2897032" y="3168253"/>
                  <a:pt x="2881520" y="3168581"/>
                </a:cubicBezTo>
                <a:cubicBezTo>
                  <a:pt x="2895540" y="3152017"/>
                  <a:pt x="2909779" y="3135672"/>
                  <a:pt x="2924171" y="3119546"/>
                </a:cubicBezTo>
                <a:cubicBezTo>
                  <a:pt x="2940034" y="3119041"/>
                  <a:pt x="2955875" y="3118471"/>
                  <a:pt x="2971737" y="3117856"/>
                </a:cubicBezTo>
                <a:cubicBezTo>
                  <a:pt x="2957059" y="3134092"/>
                  <a:pt x="2942513" y="3150613"/>
                  <a:pt x="2928099" y="3167375"/>
                </a:cubicBezTo>
                <a:close/>
                <a:moveTo>
                  <a:pt x="2875421" y="3168713"/>
                </a:moveTo>
                <a:cubicBezTo>
                  <a:pt x="2860041" y="3169020"/>
                  <a:pt x="2844683" y="3169262"/>
                  <a:pt x="2829347" y="3169415"/>
                </a:cubicBezTo>
                <a:cubicBezTo>
                  <a:pt x="2842884" y="3153114"/>
                  <a:pt x="2856684" y="3136988"/>
                  <a:pt x="2870638" y="3121082"/>
                </a:cubicBezTo>
                <a:cubicBezTo>
                  <a:pt x="2886369" y="3120709"/>
                  <a:pt x="2902100" y="3120270"/>
                  <a:pt x="2917831" y="3119765"/>
                </a:cubicBezTo>
                <a:cubicBezTo>
                  <a:pt x="2903219" y="3136176"/>
                  <a:pt x="2889089" y="3152500"/>
                  <a:pt x="2875421" y="3168713"/>
                </a:cubicBezTo>
                <a:close/>
                <a:moveTo>
                  <a:pt x="2872788" y="3118624"/>
                </a:moveTo>
                <a:cubicBezTo>
                  <a:pt x="2887488" y="3101906"/>
                  <a:pt x="2902385" y="3085451"/>
                  <a:pt x="2917392" y="3069260"/>
                </a:cubicBezTo>
                <a:cubicBezTo>
                  <a:pt x="2933452" y="3068711"/>
                  <a:pt x="2949490" y="3068119"/>
                  <a:pt x="2965528" y="3067483"/>
                </a:cubicBezTo>
                <a:cubicBezTo>
                  <a:pt x="2949907" y="3084179"/>
                  <a:pt x="2934746" y="3100787"/>
                  <a:pt x="2920025" y="3117286"/>
                </a:cubicBezTo>
                <a:cubicBezTo>
                  <a:pt x="2904272" y="3117791"/>
                  <a:pt x="2888541" y="3118230"/>
                  <a:pt x="2872788" y="3118624"/>
                </a:cubicBezTo>
                <a:close/>
                <a:moveTo>
                  <a:pt x="2919608" y="3066868"/>
                </a:moveTo>
                <a:cubicBezTo>
                  <a:pt x="2935405" y="3049843"/>
                  <a:pt x="2951311" y="3033125"/>
                  <a:pt x="2967239" y="3016779"/>
                </a:cubicBezTo>
                <a:cubicBezTo>
                  <a:pt x="2983541" y="3016121"/>
                  <a:pt x="2999820" y="3015463"/>
                  <a:pt x="3016099" y="3014761"/>
                </a:cubicBezTo>
                <a:cubicBezTo>
                  <a:pt x="3005788" y="3025270"/>
                  <a:pt x="2995454" y="3035911"/>
                  <a:pt x="2985164" y="3046706"/>
                </a:cubicBezTo>
                <a:cubicBezTo>
                  <a:pt x="2979306" y="3052849"/>
                  <a:pt x="2973514" y="3058970"/>
                  <a:pt x="2967788" y="3065091"/>
                </a:cubicBezTo>
                <a:cubicBezTo>
                  <a:pt x="2951728" y="3065727"/>
                  <a:pt x="2935668" y="3066320"/>
                  <a:pt x="2919608" y="3066868"/>
                </a:cubicBezTo>
                <a:close/>
                <a:moveTo>
                  <a:pt x="2969477" y="3014476"/>
                </a:moveTo>
                <a:cubicBezTo>
                  <a:pt x="2986283" y="2997253"/>
                  <a:pt x="3003111" y="2980403"/>
                  <a:pt x="3019851" y="2964014"/>
                </a:cubicBezTo>
                <a:cubicBezTo>
                  <a:pt x="3031787" y="2963531"/>
                  <a:pt x="3043722" y="2963027"/>
                  <a:pt x="3055613" y="2962544"/>
                </a:cubicBezTo>
                <a:cubicBezTo>
                  <a:pt x="3060111" y="2962346"/>
                  <a:pt x="3064630" y="2962171"/>
                  <a:pt x="3069150" y="2961974"/>
                </a:cubicBezTo>
                <a:cubicBezTo>
                  <a:pt x="3052344" y="2978341"/>
                  <a:pt x="3035363" y="2995191"/>
                  <a:pt x="3018359" y="3012457"/>
                </a:cubicBezTo>
                <a:cubicBezTo>
                  <a:pt x="3002080" y="3013159"/>
                  <a:pt x="2985801" y="3013840"/>
                  <a:pt x="2969477" y="3014476"/>
                </a:cubicBezTo>
                <a:close/>
                <a:moveTo>
                  <a:pt x="3055547" y="2960416"/>
                </a:moveTo>
                <a:cubicBezTo>
                  <a:pt x="3044402" y="2960899"/>
                  <a:pt x="3033257" y="2961337"/>
                  <a:pt x="3022111" y="2961798"/>
                </a:cubicBezTo>
                <a:cubicBezTo>
                  <a:pt x="3039817" y="2944466"/>
                  <a:pt x="3057412" y="2927638"/>
                  <a:pt x="3074767" y="2911358"/>
                </a:cubicBezTo>
                <a:cubicBezTo>
                  <a:pt x="3091200" y="2910744"/>
                  <a:pt x="3107677" y="2910130"/>
                  <a:pt x="3124175" y="2909537"/>
                </a:cubicBezTo>
                <a:cubicBezTo>
                  <a:pt x="3106887" y="2925663"/>
                  <a:pt x="3089247" y="2942447"/>
                  <a:pt x="3071410" y="2959780"/>
                </a:cubicBezTo>
                <a:cubicBezTo>
                  <a:pt x="3066123" y="2959999"/>
                  <a:pt x="3060813" y="2960218"/>
                  <a:pt x="3055547" y="2960416"/>
                </a:cubicBezTo>
                <a:close/>
                <a:moveTo>
                  <a:pt x="3077005" y="2909252"/>
                </a:moveTo>
                <a:cubicBezTo>
                  <a:pt x="3095522" y="2891919"/>
                  <a:pt x="3113732" y="2875201"/>
                  <a:pt x="3131482" y="2859229"/>
                </a:cubicBezTo>
                <a:cubicBezTo>
                  <a:pt x="3147914" y="2858724"/>
                  <a:pt x="3164325" y="2858242"/>
                  <a:pt x="3180715" y="2857803"/>
                </a:cubicBezTo>
                <a:cubicBezTo>
                  <a:pt x="3163163" y="2873556"/>
                  <a:pt x="3145018" y="2890121"/>
                  <a:pt x="3126435" y="2907431"/>
                </a:cubicBezTo>
                <a:cubicBezTo>
                  <a:pt x="3109914" y="2908023"/>
                  <a:pt x="3093438" y="2908638"/>
                  <a:pt x="3077005" y="2909252"/>
                </a:cubicBezTo>
                <a:close/>
                <a:moveTo>
                  <a:pt x="3133697" y="2857233"/>
                </a:moveTo>
                <a:cubicBezTo>
                  <a:pt x="3152939" y="2839944"/>
                  <a:pt x="3171631" y="2823489"/>
                  <a:pt x="3189578" y="2807977"/>
                </a:cubicBezTo>
                <a:cubicBezTo>
                  <a:pt x="3205880" y="2807648"/>
                  <a:pt x="3222093" y="2807363"/>
                  <a:pt x="3238263" y="2807144"/>
                </a:cubicBezTo>
                <a:cubicBezTo>
                  <a:pt x="3220755" y="2822282"/>
                  <a:pt x="3202216" y="2838540"/>
                  <a:pt x="3182909" y="2855828"/>
                </a:cubicBezTo>
                <a:cubicBezTo>
                  <a:pt x="3166541" y="2856267"/>
                  <a:pt x="3150130" y="2856728"/>
                  <a:pt x="3133697" y="2857233"/>
                </a:cubicBezTo>
                <a:close/>
                <a:moveTo>
                  <a:pt x="3191728" y="2806113"/>
                </a:moveTo>
                <a:cubicBezTo>
                  <a:pt x="3211760" y="2788802"/>
                  <a:pt x="3230803" y="2772698"/>
                  <a:pt x="3248618" y="2757889"/>
                </a:cubicBezTo>
                <a:cubicBezTo>
                  <a:pt x="3264701" y="2757735"/>
                  <a:pt x="3280804" y="2757604"/>
                  <a:pt x="3296908" y="2757450"/>
                </a:cubicBezTo>
                <a:cubicBezTo>
                  <a:pt x="3279795" y="2771689"/>
                  <a:pt x="3260817" y="2787705"/>
                  <a:pt x="3240413" y="2805301"/>
                </a:cubicBezTo>
                <a:cubicBezTo>
                  <a:pt x="3224265" y="2805520"/>
                  <a:pt x="3208030" y="2805783"/>
                  <a:pt x="3191728" y="2806113"/>
                </a:cubicBezTo>
                <a:close/>
                <a:moveTo>
                  <a:pt x="3250725" y="2756133"/>
                </a:moveTo>
                <a:cubicBezTo>
                  <a:pt x="3258426" y="2749727"/>
                  <a:pt x="3265907" y="2743562"/>
                  <a:pt x="3273125" y="2737660"/>
                </a:cubicBezTo>
                <a:cubicBezTo>
                  <a:pt x="3494652" y="2556436"/>
                  <a:pt x="3743846" y="2376683"/>
                  <a:pt x="4034966" y="2188167"/>
                </a:cubicBezTo>
                <a:cubicBezTo>
                  <a:pt x="4203618" y="2078974"/>
                  <a:pt x="4378062" y="1971578"/>
                  <a:pt x="4546759" y="1867721"/>
                </a:cubicBezTo>
                <a:cubicBezTo>
                  <a:pt x="4804574" y="1708997"/>
                  <a:pt x="5071166" y="1544869"/>
                  <a:pt x="5324549" y="1369798"/>
                </a:cubicBezTo>
                <a:cubicBezTo>
                  <a:pt x="5335563" y="1362182"/>
                  <a:pt x="5347674" y="1353957"/>
                  <a:pt x="5360509" y="1345245"/>
                </a:cubicBezTo>
                <a:cubicBezTo>
                  <a:pt x="5443420" y="1288907"/>
                  <a:pt x="5556959" y="1211751"/>
                  <a:pt x="5639387" y="1123066"/>
                </a:cubicBezTo>
                <a:cubicBezTo>
                  <a:pt x="5720543" y="1035739"/>
                  <a:pt x="5754615" y="953446"/>
                  <a:pt x="5740662" y="878478"/>
                </a:cubicBezTo>
                <a:cubicBezTo>
                  <a:pt x="5732544" y="834752"/>
                  <a:pt x="5708805" y="794834"/>
                  <a:pt x="5670103" y="759836"/>
                </a:cubicBezTo>
                <a:cubicBezTo>
                  <a:pt x="5638247" y="731004"/>
                  <a:pt x="5597043" y="705655"/>
                  <a:pt x="5544168" y="682329"/>
                </a:cubicBezTo>
                <a:cubicBezTo>
                  <a:pt x="5515405" y="669649"/>
                  <a:pt x="5482736" y="657561"/>
                  <a:pt x="5444254" y="645373"/>
                </a:cubicBezTo>
                <a:cubicBezTo>
                  <a:pt x="5288414" y="596133"/>
                  <a:pt x="5125050" y="571479"/>
                  <a:pt x="4971076" y="550448"/>
                </a:cubicBezTo>
                <a:cubicBezTo>
                  <a:pt x="4929017" y="544711"/>
                  <a:pt x="4883404" y="538798"/>
                  <a:pt x="4831582" y="532380"/>
                </a:cubicBezTo>
                <a:cubicBezTo>
                  <a:pt x="4589322" y="502439"/>
                  <a:pt x="4329883" y="479707"/>
                  <a:pt x="4015089" y="460847"/>
                </a:cubicBezTo>
                <a:cubicBezTo>
                  <a:pt x="3789130" y="447247"/>
                  <a:pt x="3557971" y="438655"/>
                  <a:pt x="3334448" y="430342"/>
                </a:cubicBezTo>
                <a:cubicBezTo>
                  <a:pt x="3208293" y="425654"/>
                  <a:pt x="3077816" y="420805"/>
                  <a:pt x="2949929" y="415112"/>
                </a:cubicBezTo>
                <a:cubicBezTo>
                  <a:pt x="2827329" y="409655"/>
                  <a:pt x="2701306" y="403229"/>
                  <a:pt x="2574098" y="395956"/>
                </a:cubicBezTo>
                <a:cubicBezTo>
                  <a:pt x="2580066" y="392487"/>
                  <a:pt x="2586034" y="389043"/>
                  <a:pt x="2592045" y="385609"/>
                </a:cubicBezTo>
                <a:cubicBezTo>
                  <a:pt x="2715984" y="392364"/>
                  <a:pt x="2838430" y="398439"/>
                  <a:pt x="2957345" y="403729"/>
                </a:cubicBezTo>
                <a:cubicBezTo>
                  <a:pt x="3077487" y="409072"/>
                  <a:pt x="3200000" y="413784"/>
                  <a:pt x="3318475" y="418341"/>
                </a:cubicBezTo>
                <a:cubicBezTo>
                  <a:pt x="3553364" y="427378"/>
                  <a:pt x="3796238" y="436722"/>
                  <a:pt x="4033782" y="451457"/>
                </a:cubicBezTo>
                <a:cubicBezTo>
                  <a:pt x="4350638" y="471032"/>
                  <a:pt x="4612732" y="494571"/>
                  <a:pt x="4858612" y="525539"/>
                </a:cubicBezTo>
                <a:cubicBezTo>
                  <a:pt x="4910347" y="532071"/>
                  <a:pt x="4956442" y="538159"/>
                  <a:pt x="4999510" y="544151"/>
                </a:cubicBezTo>
                <a:cubicBezTo>
                  <a:pt x="5154867" y="565786"/>
                  <a:pt x="5319701" y="591056"/>
                  <a:pt x="5476878" y="640660"/>
                </a:cubicBezTo>
                <a:cubicBezTo>
                  <a:pt x="5515405" y="652841"/>
                  <a:pt x="5548336" y="664928"/>
                  <a:pt x="5577538" y="677607"/>
                </a:cubicBezTo>
                <a:cubicBezTo>
                  <a:pt x="5697067" y="729508"/>
                  <a:pt x="5763304" y="792737"/>
                  <a:pt x="5780066" y="870904"/>
                </a:cubicBezTo>
                <a:cubicBezTo>
                  <a:pt x="5796038" y="945548"/>
                  <a:pt x="5763106" y="1028082"/>
                  <a:pt x="5682104" y="1116212"/>
                </a:cubicBezTo>
                <a:cubicBezTo>
                  <a:pt x="5599720" y="1205874"/>
                  <a:pt x="5485589" y="1283888"/>
                  <a:pt x="5402239" y="1340852"/>
                </a:cubicBezTo>
                <a:cubicBezTo>
                  <a:pt x="5389097" y="1349826"/>
                  <a:pt x="5376701" y="1358301"/>
                  <a:pt x="5365490" y="1366109"/>
                </a:cubicBezTo>
                <a:cubicBezTo>
                  <a:pt x="5111316" y="1542934"/>
                  <a:pt x="4843825" y="1708802"/>
                  <a:pt x="4585110" y="1869209"/>
                </a:cubicBezTo>
                <a:cubicBezTo>
                  <a:pt x="4413561" y="1975573"/>
                  <a:pt x="4236177" y="2085565"/>
                  <a:pt x="4064717" y="2197500"/>
                </a:cubicBezTo>
                <a:cubicBezTo>
                  <a:pt x="3770788" y="2389430"/>
                  <a:pt x="3520300" y="2572036"/>
                  <a:pt x="3299037" y="2755717"/>
                </a:cubicBezTo>
                <a:cubicBezTo>
                  <a:pt x="3282932" y="2755848"/>
                  <a:pt x="3266807" y="2756002"/>
                  <a:pt x="3250725" y="2756133"/>
                </a:cubicBezTo>
                <a:close/>
                <a:moveTo>
                  <a:pt x="2570961" y="395778"/>
                </a:moveTo>
                <a:cubicBezTo>
                  <a:pt x="2559311" y="395109"/>
                  <a:pt x="2547639" y="394435"/>
                  <a:pt x="2535945" y="393753"/>
                </a:cubicBezTo>
                <a:cubicBezTo>
                  <a:pt x="2541518" y="390300"/>
                  <a:pt x="2547112" y="386862"/>
                  <a:pt x="2552729" y="383446"/>
                </a:cubicBezTo>
                <a:cubicBezTo>
                  <a:pt x="2564796" y="384115"/>
                  <a:pt x="2576819" y="384778"/>
                  <a:pt x="2588864" y="385433"/>
                </a:cubicBezTo>
                <a:cubicBezTo>
                  <a:pt x="2582874" y="388865"/>
                  <a:pt x="2576929" y="392314"/>
                  <a:pt x="2570961" y="395778"/>
                </a:cubicBezTo>
                <a:close/>
                <a:moveTo>
                  <a:pt x="2532786" y="393569"/>
                </a:moveTo>
                <a:cubicBezTo>
                  <a:pt x="2521311" y="392897"/>
                  <a:pt x="2509836" y="392220"/>
                  <a:pt x="2498362" y="391535"/>
                </a:cubicBezTo>
                <a:cubicBezTo>
                  <a:pt x="2503518" y="388099"/>
                  <a:pt x="2508717" y="384672"/>
                  <a:pt x="2513917" y="381276"/>
                </a:cubicBezTo>
                <a:cubicBezTo>
                  <a:pt x="2525787" y="381947"/>
                  <a:pt x="2537656" y="382610"/>
                  <a:pt x="2549504" y="383270"/>
                </a:cubicBezTo>
                <a:cubicBezTo>
                  <a:pt x="2543909" y="386680"/>
                  <a:pt x="2538336" y="390120"/>
                  <a:pt x="2532786" y="393569"/>
                </a:cubicBezTo>
                <a:close/>
                <a:moveTo>
                  <a:pt x="2458146" y="389115"/>
                </a:moveTo>
                <a:cubicBezTo>
                  <a:pt x="2447439" y="388461"/>
                  <a:pt x="2436382" y="387772"/>
                  <a:pt x="2425039" y="387031"/>
                </a:cubicBezTo>
                <a:cubicBezTo>
                  <a:pt x="2429361" y="383628"/>
                  <a:pt x="2433683" y="380251"/>
                  <a:pt x="2438049" y="376892"/>
                </a:cubicBezTo>
                <a:cubicBezTo>
                  <a:pt x="2449875" y="377605"/>
                  <a:pt x="2461371" y="378272"/>
                  <a:pt x="2472429" y="378906"/>
                </a:cubicBezTo>
                <a:cubicBezTo>
                  <a:pt x="2467646" y="382290"/>
                  <a:pt x="2462885" y="385695"/>
                  <a:pt x="2458146" y="389115"/>
                </a:cubicBezTo>
                <a:close/>
                <a:moveTo>
                  <a:pt x="2421879" y="386827"/>
                </a:moveTo>
                <a:cubicBezTo>
                  <a:pt x="2411326" y="386133"/>
                  <a:pt x="2400554" y="385390"/>
                  <a:pt x="2389628" y="384593"/>
                </a:cubicBezTo>
                <a:cubicBezTo>
                  <a:pt x="2393467" y="381228"/>
                  <a:pt x="2397350" y="377895"/>
                  <a:pt x="2401212" y="374573"/>
                </a:cubicBezTo>
                <a:cubicBezTo>
                  <a:pt x="2412665" y="375332"/>
                  <a:pt x="2423898" y="376039"/>
                  <a:pt x="2434846" y="376704"/>
                </a:cubicBezTo>
                <a:cubicBezTo>
                  <a:pt x="2430502" y="380060"/>
                  <a:pt x="2426180" y="383426"/>
                  <a:pt x="2421879" y="386827"/>
                </a:cubicBezTo>
                <a:close/>
                <a:moveTo>
                  <a:pt x="2386556" y="384365"/>
                </a:moveTo>
                <a:cubicBezTo>
                  <a:pt x="2376223" y="383602"/>
                  <a:pt x="2365757" y="382785"/>
                  <a:pt x="2355226" y="381903"/>
                </a:cubicBezTo>
                <a:cubicBezTo>
                  <a:pt x="2358561" y="378590"/>
                  <a:pt x="2361918" y="375304"/>
                  <a:pt x="2365296" y="372035"/>
                </a:cubicBezTo>
                <a:cubicBezTo>
                  <a:pt x="2376354" y="372866"/>
                  <a:pt x="2387302" y="373639"/>
                  <a:pt x="2398075" y="374360"/>
                </a:cubicBezTo>
                <a:cubicBezTo>
                  <a:pt x="2394213" y="377678"/>
                  <a:pt x="2390374" y="381006"/>
                  <a:pt x="2386556" y="384365"/>
                </a:cubicBezTo>
                <a:close/>
                <a:moveTo>
                  <a:pt x="2352220" y="381653"/>
                </a:moveTo>
                <a:cubicBezTo>
                  <a:pt x="2342128" y="380800"/>
                  <a:pt x="2331992" y="379883"/>
                  <a:pt x="2321834" y="378900"/>
                </a:cubicBezTo>
                <a:cubicBezTo>
                  <a:pt x="2324642" y="375648"/>
                  <a:pt x="2327472" y="372421"/>
                  <a:pt x="2330324" y="369216"/>
                </a:cubicBezTo>
                <a:cubicBezTo>
                  <a:pt x="2341009" y="370139"/>
                  <a:pt x="2351650" y="370999"/>
                  <a:pt x="2362225" y="371802"/>
                </a:cubicBezTo>
                <a:cubicBezTo>
                  <a:pt x="2358868" y="375065"/>
                  <a:pt x="2355533" y="378347"/>
                  <a:pt x="2352220" y="381653"/>
                </a:cubicBezTo>
                <a:close/>
                <a:moveTo>
                  <a:pt x="2318894" y="378612"/>
                </a:moveTo>
                <a:cubicBezTo>
                  <a:pt x="2309064" y="377647"/>
                  <a:pt x="2299235" y="376620"/>
                  <a:pt x="2289450" y="375514"/>
                </a:cubicBezTo>
                <a:cubicBezTo>
                  <a:pt x="2291732" y="372338"/>
                  <a:pt x="2294036" y="369180"/>
                  <a:pt x="2296361" y="366052"/>
                </a:cubicBezTo>
                <a:cubicBezTo>
                  <a:pt x="2306673" y="367085"/>
                  <a:pt x="2317029" y="368051"/>
                  <a:pt x="2327340" y="368954"/>
                </a:cubicBezTo>
                <a:cubicBezTo>
                  <a:pt x="2324488" y="372149"/>
                  <a:pt x="2321680" y="375372"/>
                  <a:pt x="2318894" y="378612"/>
                </a:cubicBezTo>
                <a:close/>
                <a:moveTo>
                  <a:pt x="2286620" y="375185"/>
                </a:moveTo>
                <a:cubicBezTo>
                  <a:pt x="2277054" y="374088"/>
                  <a:pt x="2267532" y="372923"/>
                  <a:pt x="2258098" y="371675"/>
                </a:cubicBezTo>
                <a:cubicBezTo>
                  <a:pt x="2259853" y="368590"/>
                  <a:pt x="2261608" y="365521"/>
                  <a:pt x="2263386" y="362482"/>
                </a:cubicBezTo>
                <a:cubicBezTo>
                  <a:pt x="2273346" y="363647"/>
                  <a:pt x="2283395" y="364738"/>
                  <a:pt x="2293443" y="365760"/>
                </a:cubicBezTo>
                <a:cubicBezTo>
                  <a:pt x="2291140" y="368875"/>
                  <a:pt x="2288880" y="372024"/>
                  <a:pt x="2286620" y="375185"/>
                </a:cubicBezTo>
                <a:close/>
                <a:moveTo>
                  <a:pt x="2255334" y="371302"/>
                </a:moveTo>
                <a:cubicBezTo>
                  <a:pt x="2246031" y="370049"/>
                  <a:pt x="2236816" y="368720"/>
                  <a:pt x="2227733" y="367300"/>
                </a:cubicBezTo>
                <a:cubicBezTo>
                  <a:pt x="2228918" y="364325"/>
                  <a:pt x="2230147" y="361368"/>
                  <a:pt x="2231397" y="358434"/>
                </a:cubicBezTo>
                <a:cubicBezTo>
                  <a:pt x="2241007" y="359753"/>
                  <a:pt x="2250748" y="360992"/>
                  <a:pt x="2260555" y="362155"/>
                </a:cubicBezTo>
                <a:cubicBezTo>
                  <a:pt x="2258800" y="365179"/>
                  <a:pt x="2257045" y="368230"/>
                  <a:pt x="2255334" y="371302"/>
                </a:cubicBezTo>
                <a:close/>
                <a:moveTo>
                  <a:pt x="2224991" y="366864"/>
                </a:moveTo>
                <a:cubicBezTo>
                  <a:pt x="2219352" y="365968"/>
                  <a:pt x="2213758" y="365040"/>
                  <a:pt x="2208251" y="364073"/>
                </a:cubicBezTo>
                <a:cubicBezTo>
                  <a:pt x="2209172" y="361197"/>
                  <a:pt x="2210115" y="358331"/>
                  <a:pt x="2211081" y="355490"/>
                </a:cubicBezTo>
                <a:cubicBezTo>
                  <a:pt x="2216873" y="356376"/>
                  <a:pt x="2222709" y="357234"/>
                  <a:pt x="2228633" y="358055"/>
                </a:cubicBezTo>
                <a:cubicBezTo>
                  <a:pt x="2227382" y="360968"/>
                  <a:pt x="2226175" y="363908"/>
                  <a:pt x="2224991" y="366864"/>
                </a:cubicBezTo>
                <a:close/>
                <a:moveTo>
                  <a:pt x="2205486" y="363579"/>
                </a:moveTo>
                <a:cubicBezTo>
                  <a:pt x="2196666" y="362008"/>
                  <a:pt x="2188026" y="360345"/>
                  <a:pt x="2179610" y="358579"/>
                </a:cubicBezTo>
                <a:cubicBezTo>
                  <a:pt x="2180021" y="355859"/>
                  <a:pt x="2180437" y="353149"/>
                  <a:pt x="2180872" y="350461"/>
                </a:cubicBezTo>
                <a:cubicBezTo>
                  <a:pt x="2189819" y="352087"/>
                  <a:pt x="2198970" y="353621"/>
                  <a:pt x="2208273" y="355066"/>
                </a:cubicBezTo>
                <a:cubicBezTo>
                  <a:pt x="2207329" y="357884"/>
                  <a:pt x="2206408" y="360727"/>
                  <a:pt x="2205486" y="363579"/>
                </a:cubicBezTo>
                <a:close/>
                <a:moveTo>
                  <a:pt x="2176784" y="357978"/>
                </a:moveTo>
                <a:cubicBezTo>
                  <a:pt x="2172460" y="357052"/>
                  <a:pt x="2168173" y="356109"/>
                  <a:pt x="2163974" y="355128"/>
                </a:cubicBezTo>
                <a:cubicBezTo>
                  <a:pt x="2159586" y="354101"/>
                  <a:pt x="2155283" y="353090"/>
                  <a:pt x="2151027" y="352087"/>
                </a:cubicBezTo>
                <a:cubicBezTo>
                  <a:pt x="2150937" y="349551"/>
                  <a:pt x="2150860" y="347032"/>
                  <a:pt x="2150794" y="344527"/>
                </a:cubicBezTo>
                <a:cubicBezTo>
                  <a:pt x="2154153" y="345220"/>
                  <a:pt x="2157534" y="345918"/>
                  <a:pt x="2160955" y="346620"/>
                </a:cubicBezTo>
                <a:cubicBezTo>
                  <a:pt x="2166547" y="347769"/>
                  <a:pt x="2172252" y="348873"/>
                  <a:pt x="2178033" y="349941"/>
                </a:cubicBezTo>
                <a:cubicBezTo>
                  <a:pt x="2177605" y="352603"/>
                  <a:pt x="2177190" y="355284"/>
                  <a:pt x="2176784" y="357978"/>
                </a:cubicBezTo>
                <a:close/>
                <a:moveTo>
                  <a:pt x="2148019" y="351378"/>
                </a:moveTo>
                <a:cubicBezTo>
                  <a:pt x="2139136" y="349281"/>
                  <a:pt x="2130518" y="347230"/>
                  <a:pt x="2122075" y="345213"/>
                </a:cubicBezTo>
                <a:cubicBezTo>
                  <a:pt x="2121524" y="342877"/>
                  <a:pt x="2120982" y="340551"/>
                  <a:pt x="2120452" y="338239"/>
                </a:cubicBezTo>
                <a:cubicBezTo>
                  <a:pt x="2129359" y="340088"/>
                  <a:pt x="2138460" y="341977"/>
                  <a:pt x="2147795" y="343906"/>
                </a:cubicBezTo>
                <a:cubicBezTo>
                  <a:pt x="2147859" y="346383"/>
                  <a:pt x="2147931" y="348873"/>
                  <a:pt x="2148019" y="351378"/>
                </a:cubicBezTo>
                <a:close/>
                <a:moveTo>
                  <a:pt x="2123194" y="349926"/>
                </a:moveTo>
                <a:cubicBezTo>
                  <a:pt x="2131329" y="351868"/>
                  <a:pt x="2139631" y="353842"/>
                  <a:pt x="2148181" y="355861"/>
                </a:cubicBezTo>
                <a:cubicBezTo>
                  <a:pt x="2148278" y="358318"/>
                  <a:pt x="2148388" y="360795"/>
                  <a:pt x="2148506" y="363281"/>
                </a:cubicBezTo>
                <a:cubicBezTo>
                  <a:pt x="2140386" y="361102"/>
                  <a:pt x="2132543" y="358974"/>
                  <a:pt x="2124877" y="356879"/>
                </a:cubicBezTo>
                <a:cubicBezTo>
                  <a:pt x="2124304" y="354549"/>
                  <a:pt x="2123745" y="352232"/>
                  <a:pt x="2123194" y="349926"/>
                </a:cubicBezTo>
                <a:close/>
                <a:moveTo>
                  <a:pt x="2148721" y="367715"/>
                </a:moveTo>
                <a:cubicBezTo>
                  <a:pt x="2148848" y="370155"/>
                  <a:pt x="2148987" y="372607"/>
                  <a:pt x="2149136" y="375076"/>
                </a:cubicBezTo>
                <a:cubicBezTo>
                  <a:pt x="2141786" y="372842"/>
                  <a:pt x="2134680" y="370655"/>
                  <a:pt x="2127786" y="368509"/>
                </a:cubicBezTo>
                <a:cubicBezTo>
                  <a:pt x="2127194" y="366188"/>
                  <a:pt x="2126610" y="363875"/>
                  <a:pt x="2126040" y="361580"/>
                </a:cubicBezTo>
                <a:cubicBezTo>
                  <a:pt x="2133396" y="363586"/>
                  <a:pt x="2140935" y="365628"/>
                  <a:pt x="2148721" y="367715"/>
                </a:cubicBezTo>
                <a:close/>
                <a:moveTo>
                  <a:pt x="2151751" y="368527"/>
                </a:moveTo>
                <a:cubicBezTo>
                  <a:pt x="2156102" y="369689"/>
                  <a:pt x="2160505" y="370861"/>
                  <a:pt x="2165027" y="372055"/>
                </a:cubicBezTo>
                <a:cubicBezTo>
                  <a:pt x="2168136" y="372875"/>
                  <a:pt x="2171295" y="373674"/>
                  <a:pt x="2174485" y="374457"/>
                </a:cubicBezTo>
                <a:cubicBezTo>
                  <a:pt x="2174149" y="377063"/>
                  <a:pt x="2173822" y="379681"/>
                  <a:pt x="2173511" y="382318"/>
                </a:cubicBezTo>
                <a:cubicBezTo>
                  <a:pt x="2171747" y="381818"/>
                  <a:pt x="2169970" y="381322"/>
                  <a:pt x="2168234" y="380809"/>
                </a:cubicBezTo>
                <a:cubicBezTo>
                  <a:pt x="2162714" y="379174"/>
                  <a:pt x="2157398" y="377577"/>
                  <a:pt x="2152174" y="375995"/>
                </a:cubicBezTo>
                <a:cubicBezTo>
                  <a:pt x="2152021" y="373487"/>
                  <a:pt x="2151885" y="371004"/>
                  <a:pt x="2151751" y="368527"/>
                </a:cubicBezTo>
                <a:close/>
                <a:moveTo>
                  <a:pt x="2177307" y="375131"/>
                </a:moveTo>
                <a:cubicBezTo>
                  <a:pt x="2184788" y="376932"/>
                  <a:pt x="2192454" y="378643"/>
                  <a:pt x="2200308" y="380256"/>
                </a:cubicBezTo>
                <a:cubicBezTo>
                  <a:pt x="2199497" y="383020"/>
                  <a:pt x="2198685" y="385800"/>
                  <a:pt x="2197873" y="388597"/>
                </a:cubicBezTo>
                <a:cubicBezTo>
                  <a:pt x="2190503" y="386866"/>
                  <a:pt x="2183296" y="385050"/>
                  <a:pt x="2176322" y="383119"/>
                </a:cubicBezTo>
                <a:cubicBezTo>
                  <a:pt x="2176637" y="380440"/>
                  <a:pt x="2176969" y="377779"/>
                  <a:pt x="2177307" y="375131"/>
                </a:cubicBezTo>
                <a:close/>
                <a:moveTo>
                  <a:pt x="2196754" y="392579"/>
                </a:moveTo>
                <a:cubicBezTo>
                  <a:pt x="2195986" y="395315"/>
                  <a:pt x="2195240" y="398071"/>
                  <a:pt x="2194516" y="400840"/>
                </a:cubicBezTo>
                <a:cubicBezTo>
                  <a:pt x="2187807" y="399038"/>
                  <a:pt x="2181313" y="397132"/>
                  <a:pt x="2175009" y="395133"/>
                </a:cubicBezTo>
                <a:cubicBezTo>
                  <a:pt x="2175277" y="392498"/>
                  <a:pt x="2175554" y="389876"/>
                  <a:pt x="2175845" y="387274"/>
                </a:cubicBezTo>
                <a:cubicBezTo>
                  <a:pt x="2182623" y="389139"/>
                  <a:pt x="2189613" y="390899"/>
                  <a:pt x="2196754" y="392579"/>
                </a:cubicBezTo>
                <a:close/>
                <a:moveTo>
                  <a:pt x="2199475" y="393216"/>
                </a:moveTo>
                <a:cubicBezTo>
                  <a:pt x="2204345" y="394341"/>
                  <a:pt x="2209304" y="395421"/>
                  <a:pt x="2214328" y="396465"/>
                </a:cubicBezTo>
                <a:cubicBezTo>
                  <a:pt x="2213406" y="399341"/>
                  <a:pt x="2212507" y="402233"/>
                  <a:pt x="2211651" y="405149"/>
                </a:cubicBezTo>
                <a:cubicBezTo>
                  <a:pt x="2206759" y="403995"/>
                  <a:pt x="2201932" y="402790"/>
                  <a:pt x="2197215" y="401544"/>
                </a:cubicBezTo>
                <a:cubicBezTo>
                  <a:pt x="2197939" y="398753"/>
                  <a:pt x="2198707" y="395973"/>
                  <a:pt x="2199475" y="393216"/>
                </a:cubicBezTo>
                <a:close/>
                <a:moveTo>
                  <a:pt x="2216983" y="397013"/>
                </a:moveTo>
                <a:cubicBezTo>
                  <a:pt x="2224442" y="398536"/>
                  <a:pt x="2232034" y="399980"/>
                  <a:pt x="2239734" y="401338"/>
                </a:cubicBezTo>
                <a:cubicBezTo>
                  <a:pt x="2238330" y="404311"/>
                  <a:pt x="2236904" y="407294"/>
                  <a:pt x="2235544" y="410311"/>
                </a:cubicBezTo>
                <a:cubicBezTo>
                  <a:pt x="2228326" y="408874"/>
                  <a:pt x="2221217" y="407360"/>
                  <a:pt x="2214284" y="405756"/>
                </a:cubicBezTo>
                <a:cubicBezTo>
                  <a:pt x="2215162" y="402819"/>
                  <a:pt x="2216061" y="399909"/>
                  <a:pt x="2216983" y="397013"/>
                </a:cubicBezTo>
                <a:close/>
                <a:moveTo>
                  <a:pt x="2233854" y="414089"/>
                </a:moveTo>
                <a:cubicBezTo>
                  <a:pt x="2232538" y="417042"/>
                  <a:pt x="2231244" y="420015"/>
                  <a:pt x="2229971" y="423012"/>
                </a:cubicBezTo>
                <a:cubicBezTo>
                  <a:pt x="2223433" y="421536"/>
                  <a:pt x="2217027" y="419973"/>
                  <a:pt x="2210774" y="418332"/>
                </a:cubicBezTo>
                <a:cubicBezTo>
                  <a:pt x="2211542" y="415414"/>
                  <a:pt x="2212331" y="412516"/>
                  <a:pt x="2213143" y="409640"/>
                </a:cubicBezTo>
                <a:cubicBezTo>
                  <a:pt x="2219923" y="411204"/>
                  <a:pt x="2226834" y="412683"/>
                  <a:pt x="2233854" y="414089"/>
                </a:cubicBezTo>
                <a:close/>
                <a:moveTo>
                  <a:pt x="2236465" y="414611"/>
                </a:moveTo>
                <a:cubicBezTo>
                  <a:pt x="2243596" y="416013"/>
                  <a:pt x="2250836" y="417345"/>
                  <a:pt x="2258164" y="418600"/>
                </a:cubicBezTo>
                <a:cubicBezTo>
                  <a:pt x="2256343" y="421634"/>
                  <a:pt x="2254544" y="424677"/>
                  <a:pt x="2252767" y="427756"/>
                </a:cubicBezTo>
                <a:cubicBezTo>
                  <a:pt x="2245921" y="426439"/>
                  <a:pt x="2239164" y="425053"/>
                  <a:pt x="2232560" y="423585"/>
                </a:cubicBezTo>
                <a:cubicBezTo>
                  <a:pt x="2233832" y="420568"/>
                  <a:pt x="2235149" y="417582"/>
                  <a:pt x="2236465" y="414611"/>
                </a:cubicBezTo>
                <a:close/>
                <a:moveTo>
                  <a:pt x="2260797" y="419039"/>
                </a:moveTo>
                <a:cubicBezTo>
                  <a:pt x="2268322" y="420300"/>
                  <a:pt x="2275913" y="421489"/>
                  <a:pt x="2283570" y="422611"/>
                </a:cubicBezTo>
                <a:cubicBezTo>
                  <a:pt x="2281245" y="425726"/>
                  <a:pt x="2278941" y="428855"/>
                  <a:pt x="2276659" y="432014"/>
                </a:cubicBezTo>
                <a:cubicBezTo>
                  <a:pt x="2269463" y="430832"/>
                  <a:pt x="2262376" y="429574"/>
                  <a:pt x="2255356" y="428249"/>
                </a:cubicBezTo>
                <a:cubicBezTo>
                  <a:pt x="2257155" y="425151"/>
                  <a:pt x="2258976" y="422093"/>
                  <a:pt x="2260797" y="419039"/>
                </a:cubicBezTo>
                <a:close/>
                <a:moveTo>
                  <a:pt x="2274114" y="435582"/>
                </a:moveTo>
                <a:cubicBezTo>
                  <a:pt x="2271920" y="438666"/>
                  <a:pt x="2269726" y="441762"/>
                  <a:pt x="2267576" y="444891"/>
                </a:cubicBezTo>
                <a:cubicBezTo>
                  <a:pt x="2261038" y="443666"/>
                  <a:pt x="2254566" y="442372"/>
                  <a:pt x="2248203" y="441005"/>
                </a:cubicBezTo>
                <a:cubicBezTo>
                  <a:pt x="2249892" y="437931"/>
                  <a:pt x="2251604" y="434897"/>
                  <a:pt x="2253315" y="431869"/>
                </a:cubicBezTo>
                <a:cubicBezTo>
                  <a:pt x="2260160" y="433175"/>
                  <a:pt x="2267115" y="434412"/>
                  <a:pt x="2274114" y="435582"/>
                </a:cubicBezTo>
                <a:close/>
                <a:moveTo>
                  <a:pt x="2265228" y="448351"/>
                </a:moveTo>
                <a:cubicBezTo>
                  <a:pt x="2263166" y="451396"/>
                  <a:pt x="2261104" y="454452"/>
                  <a:pt x="2259063" y="457539"/>
                </a:cubicBezTo>
                <a:cubicBezTo>
                  <a:pt x="2253140" y="456277"/>
                  <a:pt x="2247304" y="454948"/>
                  <a:pt x="2241577" y="453552"/>
                </a:cubicBezTo>
                <a:cubicBezTo>
                  <a:pt x="2243135" y="450516"/>
                  <a:pt x="2244737" y="447519"/>
                  <a:pt x="2246338" y="444526"/>
                </a:cubicBezTo>
                <a:cubicBezTo>
                  <a:pt x="2252547" y="445867"/>
                  <a:pt x="2258844" y="447142"/>
                  <a:pt x="2265228" y="448351"/>
                </a:cubicBezTo>
                <a:close/>
                <a:moveTo>
                  <a:pt x="2267796" y="448833"/>
                </a:moveTo>
                <a:cubicBezTo>
                  <a:pt x="2274421" y="450066"/>
                  <a:pt x="2281113" y="451227"/>
                  <a:pt x="2287871" y="452328"/>
                </a:cubicBezTo>
                <a:cubicBezTo>
                  <a:pt x="2285325" y="455435"/>
                  <a:pt x="2282824" y="458585"/>
                  <a:pt x="2280301" y="461734"/>
                </a:cubicBezTo>
                <a:cubicBezTo>
                  <a:pt x="2274004" y="460578"/>
                  <a:pt x="2267752" y="459356"/>
                  <a:pt x="2261608" y="458068"/>
                </a:cubicBezTo>
                <a:cubicBezTo>
                  <a:pt x="2263649" y="454970"/>
                  <a:pt x="2265711" y="451889"/>
                  <a:pt x="2267796" y="448833"/>
                </a:cubicBezTo>
                <a:close/>
                <a:moveTo>
                  <a:pt x="2277647" y="465053"/>
                </a:moveTo>
                <a:cubicBezTo>
                  <a:pt x="2275233" y="468118"/>
                  <a:pt x="2272842" y="471223"/>
                  <a:pt x="2270472" y="474327"/>
                </a:cubicBezTo>
                <a:cubicBezTo>
                  <a:pt x="2264746" y="473129"/>
                  <a:pt x="2259107" y="471872"/>
                  <a:pt x="2253557" y="470549"/>
                </a:cubicBezTo>
                <a:cubicBezTo>
                  <a:pt x="2255487" y="467493"/>
                  <a:pt x="2257418" y="464446"/>
                  <a:pt x="2259393" y="461431"/>
                </a:cubicBezTo>
                <a:cubicBezTo>
                  <a:pt x="2265404" y="462701"/>
                  <a:pt x="2271481" y="463908"/>
                  <a:pt x="2277647" y="465053"/>
                </a:cubicBezTo>
                <a:close/>
                <a:moveTo>
                  <a:pt x="2280236" y="465525"/>
                </a:moveTo>
                <a:cubicBezTo>
                  <a:pt x="2286664" y="466703"/>
                  <a:pt x="2293180" y="467816"/>
                  <a:pt x="2299740" y="468869"/>
                </a:cubicBezTo>
                <a:cubicBezTo>
                  <a:pt x="2296844" y="472011"/>
                  <a:pt x="2293970" y="475165"/>
                  <a:pt x="2291118" y="478347"/>
                </a:cubicBezTo>
                <a:cubicBezTo>
                  <a:pt x="2284996" y="477243"/>
                  <a:pt x="2278941" y="476080"/>
                  <a:pt x="2272973" y="474852"/>
                </a:cubicBezTo>
                <a:cubicBezTo>
                  <a:pt x="2275365" y="471727"/>
                  <a:pt x="2277778" y="468610"/>
                  <a:pt x="2280236" y="465525"/>
                </a:cubicBezTo>
                <a:close/>
                <a:moveTo>
                  <a:pt x="2302373" y="469292"/>
                </a:moveTo>
                <a:cubicBezTo>
                  <a:pt x="2309262" y="470378"/>
                  <a:pt x="2316173" y="471401"/>
                  <a:pt x="2323128" y="472364"/>
                </a:cubicBezTo>
                <a:cubicBezTo>
                  <a:pt x="2319749" y="475578"/>
                  <a:pt x="2316392" y="478786"/>
                  <a:pt x="2313058" y="482037"/>
                </a:cubicBezTo>
                <a:cubicBezTo>
                  <a:pt x="2306541" y="481023"/>
                  <a:pt x="2300069" y="479951"/>
                  <a:pt x="2293663" y="478814"/>
                </a:cubicBezTo>
                <a:cubicBezTo>
                  <a:pt x="2296537" y="475615"/>
                  <a:pt x="2299455" y="472449"/>
                  <a:pt x="2302373" y="469292"/>
                </a:cubicBezTo>
                <a:close/>
                <a:moveTo>
                  <a:pt x="2309832" y="485221"/>
                </a:moveTo>
                <a:cubicBezTo>
                  <a:pt x="2306629" y="488380"/>
                  <a:pt x="2303426" y="491555"/>
                  <a:pt x="2300245" y="494751"/>
                </a:cubicBezTo>
                <a:cubicBezTo>
                  <a:pt x="2294255" y="493681"/>
                  <a:pt x="2288331" y="492553"/>
                  <a:pt x="2282451" y="491361"/>
                </a:cubicBezTo>
                <a:cubicBezTo>
                  <a:pt x="2282802" y="490980"/>
                  <a:pt x="2283175" y="490576"/>
                  <a:pt x="2283505" y="490201"/>
                </a:cubicBezTo>
                <a:cubicBezTo>
                  <a:pt x="2285918" y="487443"/>
                  <a:pt x="2288375" y="484731"/>
                  <a:pt x="2290810" y="482002"/>
                </a:cubicBezTo>
                <a:cubicBezTo>
                  <a:pt x="2297107" y="483134"/>
                  <a:pt x="2303448" y="484207"/>
                  <a:pt x="2309832" y="485221"/>
                </a:cubicBezTo>
                <a:close/>
                <a:moveTo>
                  <a:pt x="2297173" y="497799"/>
                </a:moveTo>
                <a:cubicBezTo>
                  <a:pt x="2294343" y="500631"/>
                  <a:pt x="2291140" y="503681"/>
                  <a:pt x="2287563" y="507057"/>
                </a:cubicBezTo>
                <a:cubicBezTo>
                  <a:pt x="2282013" y="505908"/>
                  <a:pt x="2276528" y="504701"/>
                  <a:pt x="2271108" y="503428"/>
                </a:cubicBezTo>
                <a:cubicBezTo>
                  <a:pt x="2274246" y="500181"/>
                  <a:pt x="2277120" y="497178"/>
                  <a:pt x="2279687" y="494409"/>
                </a:cubicBezTo>
                <a:cubicBezTo>
                  <a:pt x="2285457" y="495600"/>
                  <a:pt x="2291293" y="496728"/>
                  <a:pt x="2297173" y="497799"/>
                </a:cubicBezTo>
                <a:close/>
                <a:moveTo>
                  <a:pt x="2299411" y="498547"/>
                </a:moveTo>
                <a:cubicBezTo>
                  <a:pt x="2299499" y="498450"/>
                  <a:pt x="2299608" y="498358"/>
                  <a:pt x="2299696" y="498262"/>
                </a:cubicBezTo>
                <a:cubicBezTo>
                  <a:pt x="2305905" y="499370"/>
                  <a:pt x="2312136" y="500416"/>
                  <a:pt x="2318411" y="501406"/>
                </a:cubicBezTo>
                <a:cubicBezTo>
                  <a:pt x="2316941" y="502740"/>
                  <a:pt x="2315449" y="504049"/>
                  <a:pt x="2313979" y="505390"/>
                </a:cubicBezTo>
                <a:cubicBezTo>
                  <a:pt x="2312070" y="507125"/>
                  <a:pt x="2309964" y="508992"/>
                  <a:pt x="2307726" y="510936"/>
                </a:cubicBezTo>
                <a:cubicBezTo>
                  <a:pt x="2301802" y="509877"/>
                  <a:pt x="2295922" y="508760"/>
                  <a:pt x="2290087" y="507577"/>
                </a:cubicBezTo>
                <a:cubicBezTo>
                  <a:pt x="2293553" y="504313"/>
                  <a:pt x="2296690" y="501313"/>
                  <a:pt x="2299411" y="498547"/>
                </a:cubicBezTo>
                <a:close/>
                <a:moveTo>
                  <a:pt x="2315339" y="506884"/>
                </a:moveTo>
                <a:cubicBezTo>
                  <a:pt x="2317204" y="505177"/>
                  <a:pt x="2319113" y="503507"/>
                  <a:pt x="2321000" y="501809"/>
                </a:cubicBezTo>
                <a:cubicBezTo>
                  <a:pt x="2327648" y="502840"/>
                  <a:pt x="2334317" y="503806"/>
                  <a:pt x="2341009" y="504719"/>
                </a:cubicBezTo>
                <a:cubicBezTo>
                  <a:pt x="2337345" y="507718"/>
                  <a:pt x="2333659" y="510699"/>
                  <a:pt x="2330039" y="513731"/>
                </a:cubicBezTo>
                <a:cubicBezTo>
                  <a:pt x="2329732" y="513977"/>
                  <a:pt x="2329403" y="514240"/>
                  <a:pt x="2329095" y="514491"/>
                </a:cubicBezTo>
                <a:cubicBezTo>
                  <a:pt x="2322799" y="513519"/>
                  <a:pt x="2316502" y="512490"/>
                  <a:pt x="2310271" y="511395"/>
                </a:cubicBezTo>
                <a:cubicBezTo>
                  <a:pt x="2312048" y="509831"/>
                  <a:pt x="2313760" y="508308"/>
                  <a:pt x="2315339" y="506884"/>
                </a:cubicBezTo>
                <a:close/>
                <a:moveTo>
                  <a:pt x="2325519" y="517426"/>
                </a:moveTo>
                <a:cubicBezTo>
                  <a:pt x="2322470" y="519912"/>
                  <a:pt x="2319201" y="522542"/>
                  <a:pt x="2315778" y="525289"/>
                </a:cubicBezTo>
                <a:cubicBezTo>
                  <a:pt x="2315098" y="525825"/>
                  <a:pt x="2314396" y="526382"/>
                  <a:pt x="2313716" y="526928"/>
                </a:cubicBezTo>
                <a:cubicBezTo>
                  <a:pt x="2307836" y="525875"/>
                  <a:pt x="2302000" y="524761"/>
                  <a:pt x="2296230" y="523582"/>
                </a:cubicBezTo>
                <a:cubicBezTo>
                  <a:pt x="2297787" y="522233"/>
                  <a:pt x="2299323" y="520906"/>
                  <a:pt x="2300793" y="519624"/>
                </a:cubicBezTo>
                <a:cubicBezTo>
                  <a:pt x="2302921" y="517801"/>
                  <a:pt x="2304962" y="516033"/>
                  <a:pt x="2306936" y="514308"/>
                </a:cubicBezTo>
                <a:cubicBezTo>
                  <a:pt x="2313101" y="515408"/>
                  <a:pt x="2319288" y="516445"/>
                  <a:pt x="2325519" y="517426"/>
                </a:cubicBezTo>
                <a:close/>
                <a:moveTo>
                  <a:pt x="2316963" y="526790"/>
                </a:moveTo>
                <a:cubicBezTo>
                  <a:pt x="2320890" y="523639"/>
                  <a:pt x="2324664" y="520625"/>
                  <a:pt x="2328086" y="517830"/>
                </a:cubicBezTo>
                <a:cubicBezTo>
                  <a:pt x="2334668" y="518850"/>
                  <a:pt x="2341272" y="519802"/>
                  <a:pt x="2347876" y="520704"/>
                </a:cubicBezTo>
                <a:cubicBezTo>
                  <a:pt x="2347284" y="521165"/>
                  <a:pt x="2346669" y="521617"/>
                  <a:pt x="2346077" y="522080"/>
                </a:cubicBezTo>
                <a:cubicBezTo>
                  <a:pt x="2342720" y="524671"/>
                  <a:pt x="2338946" y="527501"/>
                  <a:pt x="2334997" y="530474"/>
                </a:cubicBezTo>
                <a:cubicBezTo>
                  <a:pt x="2328701" y="529502"/>
                  <a:pt x="2322448" y="528471"/>
                  <a:pt x="2316239" y="527378"/>
                </a:cubicBezTo>
                <a:cubicBezTo>
                  <a:pt x="2316480" y="527185"/>
                  <a:pt x="2316721" y="526983"/>
                  <a:pt x="2316963" y="526790"/>
                </a:cubicBezTo>
                <a:close/>
                <a:moveTo>
                  <a:pt x="2331246" y="533284"/>
                </a:moveTo>
                <a:cubicBezTo>
                  <a:pt x="2327231" y="536292"/>
                  <a:pt x="2322996" y="539467"/>
                  <a:pt x="2318608" y="542802"/>
                </a:cubicBezTo>
                <a:cubicBezTo>
                  <a:pt x="2312794" y="541751"/>
                  <a:pt x="2307024" y="540639"/>
                  <a:pt x="2301298" y="539463"/>
                </a:cubicBezTo>
                <a:cubicBezTo>
                  <a:pt x="2305247" y="536220"/>
                  <a:pt x="2309086" y="533111"/>
                  <a:pt x="2312750" y="530167"/>
                </a:cubicBezTo>
                <a:cubicBezTo>
                  <a:pt x="2318894" y="531268"/>
                  <a:pt x="2325059" y="532306"/>
                  <a:pt x="2331246" y="533284"/>
                </a:cubicBezTo>
                <a:close/>
                <a:moveTo>
                  <a:pt x="2333352" y="533982"/>
                </a:moveTo>
                <a:cubicBezTo>
                  <a:pt x="2333483" y="533881"/>
                  <a:pt x="2333615" y="533785"/>
                  <a:pt x="2333747" y="533684"/>
                </a:cubicBezTo>
                <a:cubicBezTo>
                  <a:pt x="2340329" y="534706"/>
                  <a:pt x="2346911" y="535669"/>
                  <a:pt x="2353493" y="536571"/>
                </a:cubicBezTo>
                <a:cubicBezTo>
                  <a:pt x="2352089" y="537571"/>
                  <a:pt x="2350641" y="538587"/>
                  <a:pt x="2349149" y="539634"/>
                </a:cubicBezTo>
                <a:cubicBezTo>
                  <a:pt x="2346121" y="541784"/>
                  <a:pt x="2342940" y="544022"/>
                  <a:pt x="2339693" y="546336"/>
                </a:cubicBezTo>
                <a:cubicBezTo>
                  <a:pt x="2333440" y="545364"/>
                  <a:pt x="2327231" y="544333"/>
                  <a:pt x="2321066" y="543236"/>
                </a:cubicBezTo>
                <a:cubicBezTo>
                  <a:pt x="2325322" y="539996"/>
                  <a:pt x="2329447" y="536904"/>
                  <a:pt x="2333352" y="533982"/>
                </a:cubicBezTo>
                <a:close/>
                <a:moveTo>
                  <a:pt x="2338332" y="549425"/>
                </a:moveTo>
                <a:cubicBezTo>
                  <a:pt x="2376376" y="555395"/>
                  <a:pt x="2415012" y="559197"/>
                  <a:pt x="2448800" y="562510"/>
                </a:cubicBezTo>
                <a:lnTo>
                  <a:pt x="2449129" y="562543"/>
                </a:lnTo>
                <a:cubicBezTo>
                  <a:pt x="2584959" y="575867"/>
                  <a:pt x="2725220" y="585835"/>
                  <a:pt x="2866031" y="592164"/>
                </a:cubicBezTo>
                <a:cubicBezTo>
                  <a:pt x="3036460" y="599824"/>
                  <a:pt x="3210619" y="602845"/>
                  <a:pt x="3379073" y="605767"/>
                </a:cubicBezTo>
                <a:cubicBezTo>
                  <a:pt x="3519642" y="608205"/>
                  <a:pt x="3665016" y="610728"/>
                  <a:pt x="3806440" y="615938"/>
                </a:cubicBezTo>
                <a:cubicBezTo>
                  <a:pt x="4005830" y="623194"/>
                  <a:pt x="4268012" y="634660"/>
                  <a:pt x="4527956" y="659118"/>
                </a:cubicBezTo>
                <a:lnTo>
                  <a:pt x="4531927" y="659496"/>
                </a:lnTo>
                <a:cubicBezTo>
                  <a:pt x="4570980" y="663190"/>
                  <a:pt x="4611350" y="667010"/>
                  <a:pt x="4651390" y="671133"/>
                </a:cubicBezTo>
                <a:cubicBezTo>
                  <a:pt x="4781888" y="684597"/>
                  <a:pt x="4932593" y="702649"/>
                  <a:pt x="5069477" y="746670"/>
                </a:cubicBezTo>
                <a:cubicBezTo>
                  <a:pt x="5104361" y="757925"/>
                  <a:pt x="5132685" y="769395"/>
                  <a:pt x="5156029" y="781732"/>
                </a:cubicBezTo>
                <a:cubicBezTo>
                  <a:pt x="5237997" y="825037"/>
                  <a:pt x="5271806" y="888809"/>
                  <a:pt x="5256558" y="971281"/>
                </a:cubicBezTo>
                <a:cubicBezTo>
                  <a:pt x="5242516" y="1047097"/>
                  <a:pt x="5180690" y="1117441"/>
                  <a:pt x="5131303" y="1163104"/>
                </a:cubicBezTo>
                <a:cubicBezTo>
                  <a:pt x="5051288" y="1237088"/>
                  <a:pt x="4950365" y="1300884"/>
                  <a:pt x="4869275" y="1352147"/>
                </a:cubicBezTo>
                <a:cubicBezTo>
                  <a:pt x="4860850" y="1357485"/>
                  <a:pt x="4852645" y="1362658"/>
                  <a:pt x="4844790" y="1367663"/>
                </a:cubicBezTo>
                <a:cubicBezTo>
                  <a:pt x="4597659" y="1524757"/>
                  <a:pt x="4337583" y="1670411"/>
                  <a:pt x="4086086" y="1811272"/>
                </a:cubicBezTo>
                <a:cubicBezTo>
                  <a:pt x="3952209" y="1886247"/>
                  <a:pt x="3813790" y="1963774"/>
                  <a:pt x="3679474" y="2041832"/>
                </a:cubicBezTo>
                <a:cubicBezTo>
                  <a:pt x="3416876" y="2194516"/>
                  <a:pt x="3187450" y="2337893"/>
                  <a:pt x="2978144" y="2480130"/>
                </a:cubicBezTo>
                <a:cubicBezTo>
                  <a:pt x="2832353" y="2579210"/>
                  <a:pt x="2707142" y="2676053"/>
                  <a:pt x="2603322" y="2769934"/>
                </a:cubicBezTo>
                <a:cubicBezTo>
                  <a:pt x="2585178" y="2769978"/>
                  <a:pt x="2567034" y="2769978"/>
                  <a:pt x="2548889" y="2769868"/>
                </a:cubicBezTo>
                <a:cubicBezTo>
                  <a:pt x="2657382" y="2670392"/>
                  <a:pt x="2791413" y="2567670"/>
                  <a:pt x="2953329" y="2459660"/>
                </a:cubicBezTo>
                <a:cubicBezTo>
                  <a:pt x="3159652" y="2322075"/>
                  <a:pt x="3387213" y="2182043"/>
                  <a:pt x="3648956" y="2031608"/>
                </a:cubicBezTo>
                <a:cubicBezTo>
                  <a:pt x="3779805" y="1956446"/>
                  <a:pt x="3914604" y="1881723"/>
                  <a:pt x="4044993" y="1809458"/>
                </a:cubicBezTo>
                <a:cubicBezTo>
                  <a:pt x="4296314" y="1670166"/>
                  <a:pt x="4556170" y="1526130"/>
                  <a:pt x="4803082" y="1370473"/>
                </a:cubicBezTo>
                <a:cubicBezTo>
                  <a:pt x="4810476" y="1365809"/>
                  <a:pt x="4818133" y="1361006"/>
                  <a:pt x="4826009" y="1356065"/>
                </a:cubicBezTo>
                <a:cubicBezTo>
                  <a:pt x="4906792" y="1305380"/>
                  <a:pt x="5007321" y="1242307"/>
                  <a:pt x="5087555" y="1169361"/>
                </a:cubicBezTo>
                <a:cubicBezTo>
                  <a:pt x="5136810" y="1124573"/>
                  <a:pt x="5199097" y="1055427"/>
                  <a:pt x="5216035" y="980358"/>
                </a:cubicBezTo>
                <a:cubicBezTo>
                  <a:pt x="5225403" y="938863"/>
                  <a:pt x="5222573" y="901780"/>
                  <a:pt x="5207654" y="870145"/>
                </a:cubicBezTo>
                <a:cubicBezTo>
                  <a:pt x="5192274" y="837531"/>
                  <a:pt x="5163599" y="809766"/>
                  <a:pt x="5122395" y="787620"/>
                </a:cubicBezTo>
                <a:cubicBezTo>
                  <a:pt x="5099293" y="775196"/>
                  <a:pt x="5071209" y="763706"/>
                  <a:pt x="5036501" y="752488"/>
                </a:cubicBezTo>
                <a:cubicBezTo>
                  <a:pt x="4901000" y="708839"/>
                  <a:pt x="4751853" y="691442"/>
                  <a:pt x="4622692" y="678561"/>
                </a:cubicBezTo>
                <a:cubicBezTo>
                  <a:pt x="4585088" y="674818"/>
                  <a:pt x="4547197" y="671350"/>
                  <a:pt x="4510536" y="667997"/>
                </a:cubicBezTo>
                <a:lnTo>
                  <a:pt x="4500685" y="667096"/>
                </a:lnTo>
                <a:cubicBezTo>
                  <a:pt x="4247345" y="644032"/>
                  <a:pt x="3998042" y="633622"/>
                  <a:pt x="3787594" y="626481"/>
                </a:cubicBezTo>
                <a:cubicBezTo>
                  <a:pt x="3651369" y="621794"/>
                  <a:pt x="3511283" y="619679"/>
                  <a:pt x="3375804" y="617639"/>
                </a:cubicBezTo>
                <a:cubicBezTo>
                  <a:pt x="3205967" y="615078"/>
                  <a:pt x="3030360" y="612432"/>
                  <a:pt x="2858571" y="604703"/>
                </a:cubicBezTo>
                <a:cubicBezTo>
                  <a:pt x="2718990" y="598422"/>
                  <a:pt x="2580505" y="588316"/>
                  <a:pt x="2446935" y="574663"/>
                </a:cubicBezTo>
                <a:lnTo>
                  <a:pt x="2445509" y="574516"/>
                </a:lnTo>
                <a:cubicBezTo>
                  <a:pt x="2410251" y="570916"/>
                  <a:pt x="2367117" y="566503"/>
                  <a:pt x="2325168" y="558914"/>
                </a:cubicBezTo>
                <a:cubicBezTo>
                  <a:pt x="2329666" y="555623"/>
                  <a:pt x="2334076" y="552458"/>
                  <a:pt x="2338332" y="549425"/>
                </a:cubicBezTo>
                <a:close/>
                <a:moveTo>
                  <a:pt x="2979986" y="2482850"/>
                </a:moveTo>
                <a:cubicBezTo>
                  <a:pt x="3189227" y="2340636"/>
                  <a:pt x="3418587" y="2197302"/>
                  <a:pt x="3681142" y="2044660"/>
                </a:cubicBezTo>
                <a:cubicBezTo>
                  <a:pt x="3815414" y="1966615"/>
                  <a:pt x="3953833" y="1889095"/>
                  <a:pt x="4087688" y="1814127"/>
                </a:cubicBezTo>
                <a:cubicBezTo>
                  <a:pt x="4339229" y="1673244"/>
                  <a:pt x="4599349" y="1527563"/>
                  <a:pt x="4846545" y="1370423"/>
                </a:cubicBezTo>
                <a:cubicBezTo>
                  <a:pt x="4854422" y="1365421"/>
                  <a:pt x="4862605" y="1360247"/>
                  <a:pt x="4871030" y="1354911"/>
                </a:cubicBezTo>
                <a:cubicBezTo>
                  <a:pt x="4952251" y="1303579"/>
                  <a:pt x="5053307" y="1239694"/>
                  <a:pt x="5133541" y="1165506"/>
                </a:cubicBezTo>
                <a:cubicBezTo>
                  <a:pt x="5183279" y="1119507"/>
                  <a:pt x="5245566" y="1048578"/>
                  <a:pt x="5259761" y="971880"/>
                </a:cubicBezTo>
                <a:cubicBezTo>
                  <a:pt x="5275338" y="887842"/>
                  <a:pt x="5240937" y="822897"/>
                  <a:pt x="5157565" y="778847"/>
                </a:cubicBezTo>
                <a:cubicBezTo>
                  <a:pt x="5134024" y="766420"/>
                  <a:pt x="5105546" y="754879"/>
                  <a:pt x="5070486" y="743563"/>
                </a:cubicBezTo>
                <a:cubicBezTo>
                  <a:pt x="4933296" y="699448"/>
                  <a:pt x="4782393" y="681368"/>
                  <a:pt x="4651741" y="667883"/>
                </a:cubicBezTo>
                <a:cubicBezTo>
                  <a:pt x="4611678" y="663761"/>
                  <a:pt x="4571287" y="659939"/>
                  <a:pt x="4532234" y="656244"/>
                </a:cubicBezTo>
                <a:lnTo>
                  <a:pt x="4528263" y="655869"/>
                </a:lnTo>
                <a:cubicBezTo>
                  <a:pt x="4268253" y="631402"/>
                  <a:pt x="4005984" y="619931"/>
                  <a:pt x="3806550" y="612678"/>
                </a:cubicBezTo>
                <a:cubicBezTo>
                  <a:pt x="3665126" y="607463"/>
                  <a:pt x="3519730" y="604942"/>
                  <a:pt x="3379117" y="602502"/>
                </a:cubicBezTo>
                <a:cubicBezTo>
                  <a:pt x="3210706" y="599580"/>
                  <a:pt x="3036570" y="596561"/>
                  <a:pt x="2866184" y="588902"/>
                </a:cubicBezTo>
                <a:cubicBezTo>
                  <a:pt x="2725440" y="582574"/>
                  <a:pt x="2585222" y="572612"/>
                  <a:pt x="2449436" y="559292"/>
                </a:cubicBezTo>
                <a:lnTo>
                  <a:pt x="2449107" y="559261"/>
                </a:lnTo>
                <a:cubicBezTo>
                  <a:pt x="2416372" y="556049"/>
                  <a:pt x="2379009" y="552379"/>
                  <a:pt x="2342128" y="546718"/>
                </a:cubicBezTo>
                <a:cubicBezTo>
                  <a:pt x="2344892" y="544768"/>
                  <a:pt x="2347569" y="542874"/>
                  <a:pt x="2350158" y="541047"/>
                </a:cubicBezTo>
                <a:cubicBezTo>
                  <a:pt x="2352176" y="539625"/>
                  <a:pt x="2354107" y="538249"/>
                  <a:pt x="2356016" y="536909"/>
                </a:cubicBezTo>
                <a:cubicBezTo>
                  <a:pt x="2389255" y="541398"/>
                  <a:pt x="2422274" y="544511"/>
                  <a:pt x="2451630" y="547273"/>
                </a:cubicBezTo>
                <a:cubicBezTo>
                  <a:pt x="2589654" y="560264"/>
                  <a:pt x="2731649" y="570082"/>
                  <a:pt x="2873644" y="576462"/>
                </a:cubicBezTo>
                <a:cubicBezTo>
                  <a:pt x="3042383" y="584038"/>
                  <a:pt x="3214787" y="587408"/>
                  <a:pt x="3381508" y="590664"/>
                </a:cubicBezTo>
                <a:cubicBezTo>
                  <a:pt x="3527519" y="593516"/>
                  <a:pt x="3678465" y="596467"/>
                  <a:pt x="3825396" y="602233"/>
                </a:cubicBezTo>
                <a:cubicBezTo>
                  <a:pt x="4026081" y="610015"/>
                  <a:pt x="4290413" y="622248"/>
                  <a:pt x="4555513" y="647986"/>
                </a:cubicBezTo>
                <a:cubicBezTo>
                  <a:pt x="4594105" y="651755"/>
                  <a:pt x="4637875" y="656029"/>
                  <a:pt x="4680416" y="660551"/>
                </a:cubicBezTo>
                <a:cubicBezTo>
                  <a:pt x="4812407" y="674619"/>
                  <a:pt x="4964845" y="693351"/>
                  <a:pt x="5103440" y="737837"/>
                </a:cubicBezTo>
                <a:cubicBezTo>
                  <a:pt x="5138697" y="749190"/>
                  <a:pt x="5167394" y="760711"/>
                  <a:pt x="5191155" y="773054"/>
                </a:cubicBezTo>
                <a:cubicBezTo>
                  <a:pt x="5275470" y="816844"/>
                  <a:pt x="5312154" y="880720"/>
                  <a:pt x="5300174" y="962911"/>
                </a:cubicBezTo>
                <a:cubicBezTo>
                  <a:pt x="5288897" y="1040252"/>
                  <a:pt x="5227093" y="1112342"/>
                  <a:pt x="5177223" y="1159199"/>
                </a:cubicBezTo>
                <a:cubicBezTo>
                  <a:pt x="5097165" y="1234433"/>
                  <a:pt x="4995671" y="1299059"/>
                  <a:pt x="4914120" y="1350989"/>
                </a:cubicBezTo>
                <a:cubicBezTo>
                  <a:pt x="4905147" y="1356699"/>
                  <a:pt x="4896480" y="1362217"/>
                  <a:pt x="4888187" y="1367533"/>
                </a:cubicBezTo>
                <a:cubicBezTo>
                  <a:pt x="4640749" y="1526128"/>
                  <a:pt x="4380366" y="1673422"/>
                  <a:pt x="4128584" y="1815866"/>
                </a:cubicBezTo>
                <a:cubicBezTo>
                  <a:pt x="3991284" y="1893542"/>
                  <a:pt x="3849311" y="1973862"/>
                  <a:pt x="3711594" y="2054805"/>
                </a:cubicBezTo>
                <a:cubicBezTo>
                  <a:pt x="3447701" y="2209984"/>
                  <a:pt x="3216477" y="2356674"/>
                  <a:pt x="3004713" y="2503232"/>
                </a:cubicBezTo>
                <a:cubicBezTo>
                  <a:pt x="2873622" y="2593976"/>
                  <a:pt x="2759271" y="2682898"/>
                  <a:pt x="2662165" y="2769473"/>
                </a:cubicBezTo>
                <a:cubicBezTo>
                  <a:pt x="2644174" y="2769692"/>
                  <a:pt x="2626184" y="2769824"/>
                  <a:pt x="2608215" y="2769912"/>
                </a:cubicBezTo>
                <a:cubicBezTo>
                  <a:pt x="2711376" y="2676909"/>
                  <a:pt x="2835578" y="2580987"/>
                  <a:pt x="2979986" y="2482850"/>
                </a:cubicBezTo>
                <a:close/>
                <a:moveTo>
                  <a:pt x="2660191" y="2771228"/>
                </a:moveTo>
                <a:cubicBezTo>
                  <a:pt x="2641761" y="2787683"/>
                  <a:pt x="2623946" y="2804072"/>
                  <a:pt x="2606767" y="2820374"/>
                </a:cubicBezTo>
                <a:cubicBezTo>
                  <a:pt x="2589259" y="2820374"/>
                  <a:pt x="2571751" y="2820286"/>
                  <a:pt x="2554265" y="2820132"/>
                </a:cubicBezTo>
                <a:cubicBezTo>
                  <a:pt x="2570961" y="2804050"/>
                  <a:pt x="2588315" y="2787902"/>
                  <a:pt x="2606306" y="2771645"/>
                </a:cubicBezTo>
                <a:cubicBezTo>
                  <a:pt x="2624253" y="2771579"/>
                  <a:pt x="2642244" y="2771425"/>
                  <a:pt x="2660191" y="2771228"/>
                </a:cubicBezTo>
                <a:close/>
                <a:moveTo>
                  <a:pt x="2665302" y="2771162"/>
                </a:moveTo>
                <a:cubicBezTo>
                  <a:pt x="2683293" y="2770943"/>
                  <a:pt x="2701240" y="2770680"/>
                  <a:pt x="2719209" y="2770350"/>
                </a:cubicBezTo>
                <a:cubicBezTo>
                  <a:pt x="2700319" y="2787003"/>
                  <a:pt x="2682043" y="2803567"/>
                  <a:pt x="2664381" y="2820066"/>
                </a:cubicBezTo>
                <a:cubicBezTo>
                  <a:pt x="2646807" y="2820242"/>
                  <a:pt x="2629233" y="2820352"/>
                  <a:pt x="2611659" y="2820374"/>
                </a:cubicBezTo>
                <a:cubicBezTo>
                  <a:pt x="2628904" y="2804050"/>
                  <a:pt x="2646807" y="2787661"/>
                  <a:pt x="2665302" y="2771162"/>
                </a:cubicBezTo>
                <a:close/>
                <a:moveTo>
                  <a:pt x="2662384" y="2821909"/>
                </a:moveTo>
                <a:cubicBezTo>
                  <a:pt x="2644964" y="2838233"/>
                  <a:pt x="2628136" y="2854446"/>
                  <a:pt x="2611923" y="2870594"/>
                </a:cubicBezTo>
                <a:cubicBezTo>
                  <a:pt x="2594831" y="2870528"/>
                  <a:pt x="2577784" y="2870353"/>
                  <a:pt x="2560737" y="2870111"/>
                </a:cubicBezTo>
                <a:cubicBezTo>
                  <a:pt x="2576446" y="2854227"/>
                  <a:pt x="2592769" y="2838255"/>
                  <a:pt x="2609707" y="2822194"/>
                </a:cubicBezTo>
                <a:cubicBezTo>
                  <a:pt x="2627281" y="2822194"/>
                  <a:pt x="2644833" y="2822085"/>
                  <a:pt x="2662384" y="2821909"/>
                </a:cubicBezTo>
                <a:close/>
                <a:moveTo>
                  <a:pt x="2667518" y="2821866"/>
                </a:moveTo>
                <a:cubicBezTo>
                  <a:pt x="2685114" y="2821690"/>
                  <a:pt x="2702710" y="2821427"/>
                  <a:pt x="2720306" y="2821119"/>
                </a:cubicBezTo>
                <a:cubicBezTo>
                  <a:pt x="2702359" y="2837662"/>
                  <a:pt x="2685027" y="2854117"/>
                  <a:pt x="2668286" y="2870484"/>
                </a:cubicBezTo>
                <a:cubicBezTo>
                  <a:pt x="2651129" y="2870616"/>
                  <a:pt x="2633972" y="2870638"/>
                  <a:pt x="2616815" y="2870594"/>
                </a:cubicBezTo>
                <a:cubicBezTo>
                  <a:pt x="2633117" y="2854446"/>
                  <a:pt x="2650010" y="2838189"/>
                  <a:pt x="2667518" y="2821866"/>
                </a:cubicBezTo>
                <a:close/>
                <a:moveTo>
                  <a:pt x="2629979" y="2872547"/>
                </a:moveTo>
                <a:cubicBezTo>
                  <a:pt x="2642090" y="2872547"/>
                  <a:pt x="2654201" y="2872481"/>
                  <a:pt x="2666312" y="2872393"/>
                </a:cubicBezTo>
                <a:cubicBezTo>
                  <a:pt x="2649835" y="2888541"/>
                  <a:pt x="2633972" y="2904601"/>
                  <a:pt x="2618658" y="2920573"/>
                </a:cubicBezTo>
                <a:cubicBezTo>
                  <a:pt x="2602006" y="2920419"/>
                  <a:pt x="2585354" y="2920200"/>
                  <a:pt x="2568745" y="2919871"/>
                </a:cubicBezTo>
                <a:cubicBezTo>
                  <a:pt x="2583533" y="2904162"/>
                  <a:pt x="2598913" y="2888387"/>
                  <a:pt x="2614863" y="2872525"/>
                </a:cubicBezTo>
                <a:cubicBezTo>
                  <a:pt x="2619909" y="2872547"/>
                  <a:pt x="2624955" y="2872547"/>
                  <a:pt x="2629979" y="2872547"/>
                </a:cubicBezTo>
                <a:close/>
                <a:moveTo>
                  <a:pt x="2616706" y="2922569"/>
                </a:moveTo>
                <a:cubicBezTo>
                  <a:pt x="2601743" y="2938235"/>
                  <a:pt x="2587350" y="2953790"/>
                  <a:pt x="2573484" y="2969280"/>
                </a:cubicBezTo>
                <a:cubicBezTo>
                  <a:pt x="2557402" y="2968841"/>
                  <a:pt x="2541364" y="2968270"/>
                  <a:pt x="2525348" y="2967590"/>
                </a:cubicBezTo>
                <a:cubicBezTo>
                  <a:pt x="2538621" y="2952430"/>
                  <a:pt x="2552466" y="2937181"/>
                  <a:pt x="2566880" y="2921846"/>
                </a:cubicBezTo>
                <a:cubicBezTo>
                  <a:pt x="2583467" y="2922197"/>
                  <a:pt x="2600097" y="2922416"/>
                  <a:pt x="2616706" y="2922569"/>
                </a:cubicBezTo>
                <a:close/>
                <a:moveTo>
                  <a:pt x="2621620" y="2922613"/>
                </a:moveTo>
                <a:cubicBezTo>
                  <a:pt x="2638448" y="2922723"/>
                  <a:pt x="2655320" y="2922767"/>
                  <a:pt x="2672170" y="2922723"/>
                </a:cubicBezTo>
                <a:cubicBezTo>
                  <a:pt x="2656570" y="2938695"/>
                  <a:pt x="2641542" y="2954580"/>
                  <a:pt x="2627061" y="2970377"/>
                </a:cubicBezTo>
                <a:cubicBezTo>
                  <a:pt x="2610738" y="2970157"/>
                  <a:pt x="2594437" y="2969828"/>
                  <a:pt x="2578135" y="2969411"/>
                </a:cubicBezTo>
                <a:cubicBezTo>
                  <a:pt x="2592067" y="2953900"/>
                  <a:pt x="2606570" y="2938300"/>
                  <a:pt x="2621620" y="2922613"/>
                </a:cubicBezTo>
                <a:close/>
                <a:moveTo>
                  <a:pt x="2677611" y="2922679"/>
                </a:moveTo>
                <a:cubicBezTo>
                  <a:pt x="2694461" y="2922613"/>
                  <a:pt x="2711333" y="2922460"/>
                  <a:pt x="2728182" y="2922241"/>
                </a:cubicBezTo>
                <a:cubicBezTo>
                  <a:pt x="2712320" y="2938191"/>
                  <a:pt x="2696677" y="2954360"/>
                  <a:pt x="2681363" y="2970728"/>
                </a:cubicBezTo>
                <a:cubicBezTo>
                  <a:pt x="2664952" y="2970728"/>
                  <a:pt x="2648562" y="2970618"/>
                  <a:pt x="2632195" y="2970442"/>
                </a:cubicBezTo>
                <a:cubicBezTo>
                  <a:pt x="2646785" y="2954624"/>
                  <a:pt x="2661924" y="2938695"/>
                  <a:pt x="2677611" y="2922679"/>
                </a:cubicBezTo>
                <a:close/>
                <a:moveTo>
                  <a:pt x="2679366" y="2972834"/>
                </a:moveTo>
                <a:cubicBezTo>
                  <a:pt x="2664820" y="2988367"/>
                  <a:pt x="2650581" y="3004098"/>
                  <a:pt x="2636671" y="3019939"/>
                </a:cubicBezTo>
                <a:cubicBezTo>
                  <a:pt x="2620830" y="3019653"/>
                  <a:pt x="2604990" y="3019259"/>
                  <a:pt x="2589171" y="3018732"/>
                </a:cubicBezTo>
                <a:cubicBezTo>
                  <a:pt x="2602313" y="3003440"/>
                  <a:pt x="2616025" y="2988038"/>
                  <a:pt x="2630286" y="2972527"/>
                </a:cubicBezTo>
                <a:cubicBezTo>
                  <a:pt x="2646632" y="2972724"/>
                  <a:pt x="2662999" y="2972834"/>
                  <a:pt x="2679366" y="2972834"/>
                </a:cubicBezTo>
                <a:close/>
                <a:moveTo>
                  <a:pt x="2684500" y="2972834"/>
                </a:moveTo>
                <a:cubicBezTo>
                  <a:pt x="2700999" y="2972812"/>
                  <a:pt x="2717519" y="2972724"/>
                  <a:pt x="2734018" y="2972549"/>
                </a:cubicBezTo>
                <a:cubicBezTo>
                  <a:pt x="2718968" y="2988367"/>
                  <a:pt x="2704136" y="3004383"/>
                  <a:pt x="2689634" y="3020553"/>
                </a:cubicBezTo>
                <a:cubicBezTo>
                  <a:pt x="2673596" y="3020465"/>
                  <a:pt x="2657580" y="3020312"/>
                  <a:pt x="2641586" y="3020027"/>
                </a:cubicBezTo>
                <a:cubicBezTo>
                  <a:pt x="2655583" y="3004142"/>
                  <a:pt x="2669910" y="2988411"/>
                  <a:pt x="2684500" y="2972834"/>
                </a:cubicBezTo>
                <a:close/>
                <a:moveTo>
                  <a:pt x="2687659" y="3022747"/>
                </a:moveTo>
                <a:cubicBezTo>
                  <a:pt x="2673903" y="3038127"/>
                  <a:pt x="2660432" y="3053660"/>
                  <a:pt x="2647290" y="3069325"/>
                </a:cubicBezTo>
                <a:cubicBezTo>
                  <a:pt x="2631800" y="3068953"/>
                  <a:pt x="2616355" y="3068470"/>
                  <a:pt x="2600909" y="3067856"/>
                </a:cubicBezTo>
                <a:cubicBezTo>
                  <a:pt x="2613480" y="3052520"/>
                  <a:pt x="2626425" y="3037315"/>
                  <a:pt x="2639677" y="3022199"/>
                </a:cubicBezTo>
                <a:cubicBezTo>
                  <a:pt x="2655649" y="3022484"/>
                  <a:pt x="2671643" y="3022659"/>
                  <a:pt x="2687659" y="3022747"/>
                </a:cubicBezTo>
                <a:close/>
                <a:moveTo>
                  <a:pt x="2692793" y="3022769"/>
                </a:moveTo>
                <a:cubicBezTo>
                  <a:pt x="2708919" y="3022835"/>
                  <a:pt x="2725067" y="3022791"/>
                  <a:pt x="2741215" y="3022681"/>
                </a:cubicBezTo>
                <a:cubicBezTo>
                  <a:pt x="2726910" y="3038346"/>
                  <a:pt x="2712868" y="3054187"/>
                  <a:pt x="2699134" y="3070181"/>
                </a:cubicBezTo>
                <a:cubicBezTo>
                  <a:pt x="2683469" y="3070050"/>
                  <a:pt x="2667826" y="3069786"/>
                  <a:pt x="2652204" y="3069435"/>
                </a:cubicBezTo>
                <a:cubicBezTo>
                  <a:pt x="2665412" y="3053748"/>
                  <a:pt x="2678971" y="3038193"/>
                  <a:pt x="2692793" y="3022769"/>
                </a:cubicBezTo>
                <a:close/>
                <a:moveTo>
                  <a:pt x="2697181" y="3072485"/>
                </a:moveTo>
                <a:cubicBezTo>
                  <a:pt x="2684149" y="3087711"/>
                  <a:pt x="2671402" y="3103047"/>
                  <a:pt x="2659006" y="3118515"/>
                </a:cubicBezTo>
                <a:cubicBezTo>
                  <a:pt x="2643911" y="3118054"/>
                  <a:pt x="2628838" y="3117484"/>
                  <a:pt x="2613788" y="3116781"/>
                </a:cubicBezTo>
                <a:cubicBezTo>
                  <a:pt x="2625613" y="3101665"/>
                  <a:pt x="2637812" y="3086614"/>
                  <a:pt x="2650318" y="3071695"/>
                </a:cubicBezTo>
                <a:cubicBezTo>
                  <a:pt x="2665917" y="3072068"/>
                  <a:pt x="2681538" y="3072331"/>
                  <a:pt x="2697181" y="3072485"/>
                </a:cubicBezTo>
                <a:close/>
                <a:moveTo>
                  <a:pt x="2702315" y="3072529"/>
                </a:moveTo>
                <a:cubicBezTo>
                  <a:pt x="2718068" y="3072660"/>
                  <a:pt x="2733865" y="3072704"/>
                  <a:pt x="2749661" y="3072638"/>
                </a:cubicBezTo>
                <a:cubicBezTo>
                  <a:pt x="2736081" y="3088172"/>
                  <a:pt x="2722763" y="3103837"/>
                  <a:pt x="2709753" y="3119656"/>
                </a:cubicBezTo>
                <a:cubicBezTo>
                  <a:pt x="2694461" y="3119436"/>
                  <a:pt x="2679212" y="3119107"/>
                  <a:pt x="2663964" y="3118668"/>
                </a:cubicBezTo>
                <a:cubicBezTo>
                  <a:pt x="2676426" y="3103179"/>
                  <a:pt x="2689217" y="3087777"/>
                  <a:pt x="2702315" y="3072529"/>
                </a:cubicBezTo>
                <a:close/>
                <a:moveTo>
                  <a:pt x="2707800" y="3122025"/>
                </a:moveTo>
                <a:cubicBezTo>
                  <a:pt x="2695470" y="3137098"/>
                  <a:pt x="2683425" y="3152280"/>
                  <a:pt x="2671731" y="3167550"/>
                </a:cubicBezTo>
                <a:cubicBezTo>
                  <a:pt x="2656987" y="3167002"/>
                  <a:pt x="2642287" y="3166344"/>
                  <a:pt x="2627610" y="3165532"/>
                </a:cubicBezTo>
                <a:cubicBezTo>
                  <a:pt x="2638755" y="3150613"/>
                  <a:pt x="2650252" y="3135759"/>
                  <a:pt x="2662055" y="3121016"/>
                </a:cubicBezTo>
                <a:cubicBezTo>
                  <a:pt x="2677282" y="3121455"/>
                  <a:pt x="2692530" y="3121806"/>
                  <a:pt x="2707800" y="3122025"/>
                </a:cubicBezTo>
                <a:close/>
                <a:moveTo>
                  <a:pt x="2712978" y="3122113"/>
                </a:moveTo>
                <a:cubicBezTo>
                  <a:pt x="2728380" y="3122310"/>
                  <a:pt x="2743803" y="3122420"/>
                  <a:pt x="2759227" y="3122442"/>
                </a:cubicBezTo>
                <a:cubicBezTo>
                  <a:pt x="2746349" y="3137822"/>
                  <a:pt x="2733733" y="3153333"/>
                  <a:pt x="2721425" y="3168955"/>
                </a:cubicBezTo>
                <a:cubicBezTo>
                  <a:pt x="2706484" y="3168647"/>
                  <a:pt x="2691565" y="3168253"/>
                  <a:pt x="2676689" y="3167726"/>
                </a:cubicBezTo>
                <a:cubicBezTo>
                  <a:pt x="2688449" y="3152412"/>
                  <a:pt x="2700560" y="3137208"/>
                  <a:pt x="2712978" y="3122113"/>
                </a:cubicBezTo>
                <a:close/>
                <a:moveTo>
                  <a:pt x="2719494" y="3171412"/>
                </a:moveTo>
                <a:cubicBezTo>
                  <a:pt x="2707800" y="3186331"/>
                  <a:pt x="2696413" y="3201316"/>
                  <a:pt x="2685377" y="3216411"/>
                </a:cubicBezTo>
                <a:cubicBezTo>
                  <a:pt x="2670985" y="3215774"/>
                  <a:pt x="2656636" y="3215028"/>
                  <a:pt x="2642309" y="3214151"/>
                </a:cubicBezTo>
                <a:cubicBezTo>
                  <a:pt x="2652797" y="3199407"/>
                  <a:pt x="2663657" y="3184729"/>
                  <a:pt x="2674825" y="3170161"/>
                </a:cubicBezTo>
                <a:cubicBezTo>
                  <a:pt x="2689678" y="3170688"/>
                  <a:pt x="2704575" y="3171105"/>
                  <a:pt x="2719494" y="3171412"/>
                </a:cubicBezTo>
                <a:close/>
                <a:moveTo>
                  <a:pt x="2724672" y="3171522"/>
                </a:moveTo>
                <a:cubicBezTo>
                  <a:pt x="2739789" y="3171807"/>
                  <a:pt x="2754949" y="3171982"/>
                  <a:pt x="2770109" y="3172070"/>
                </a:cubicBezTo>
                <a:cubicBezTo>
                  <a:pt x="2757670" y="3187516"/>
                  <a:pt x="2745690" y="3202874"/>
                  <a:pt x="2734194" y="3218100"/>
                </a:cubicBezTo>
                <a:cubicBezTo>
                  <a:pt x="2719538" y="3217727"/>
                  <a:pt x="2704926" y="3217222"/>
                  <a:pt x="2690336" y="3216608"/>
                </a:cubicBezTo>
                <a:cubicBezTo>
                  <a:pt x="2701460" y="3201491"/>
                  <a:pt x="2712912" y="3186441"/>
                  <a:pt x="2724672" y="3171522"/>
                </a:cubicBezTo>
                <a:close/>
                <a:moveTo>
                  <a:pt x="2732285" y="3220645"/>
                </a:moveTo>
                <a:cubicBezTo>
                  <a:pt x="2721030" y="3235586"/>
                  <a:pt x="2710258" y="3250417"/>
                  <a:pt x="2699924" y="3265117"/>
                </a:cubicBezTo>
                <a:cubicBezTo>
                  <a:pt x="2685860" y="3264415"/>
                  <a:pt x="2671819" y="3263581"/>
                  <a:pt x="2657821" y="3262594"/>
                </a:cubicBezTo>
                <a:cubicBezTo>
                  <a:pt x="2667716" y="3248048"/>
                  <a:pt x="2677940" y="3233567"/>
                  <a:pt x="2688493" y="3219153"/>
                </a:cubicBezTo>
                <a:cubicBezTo>
                  <a:pt x="2703061" y="3219767"/>
                  <a:pt x="2717651" y="3220250"/>
                  <a:pt x="2732285" y="3220645"/>
                </a:cubicBezTo>
                <a:close/>
                <a:moveTo>
                  <a:pt x="2737309" y="3220777"/>
                </a:moveTo>
                <a:cubicBezTo>
                  <a:pt x="2752119" y="3221150"/>
                  <a:pt x="2766928" y="3221413"/>
                  <a:pt x="2781782" y="3221566"/>
                </a:cubicBezTo>
                <a:cubicBezTo>
                  <a:pt x="2769956" y="3236858"/>
                  <a:pt x="2758591" y="3252041"/>
                  <a:pt x="2747687" y="3267092"/>
                </a:cubicBezTo>
                <a:cubicBezTo>
                  <a:pt x="2733382" y="3266631"/>
                  <a:pt x="2719099" y="3266061"/>
                  <a:pt x="2704838" y="3265358"/>
                </a:cubicBezTo>
                <a:cubicBezTo>
                  <a:pt x="2715347" y="3250417"/>
                  <a:pt x="2726164" y="3235542"/>
                  <a:pt x="2737309" y="3220777"/>
                </a:cubicBezTo>
                <a:close/>
                <a:moveTo>
                  <a:pt x="2745778" y="3269725"/>
                </a:moveTo>
                <a:cubicBezTo>
                  <a:pt x="2735137" y="3284512"/>
                  <a:pt x="2724935" y="3299168"/>
                  <a:pt x="2715172" y="3313692"/>
                </a:cubicBezTo>
                <a:cubicBezTo>
                  <a:pt x="2701438" y="3312902"/>
                  <a:pt x="2687725" y="3311981"/>
                  <a:pt x="2674057" y="3310928"/>
                </a:cubicBezTo>
                <a:cubicBezTo>
                  <a:pt x="2683381" y="3296557"/>
                  <a:pt x="2693034" y="3282230"/>
                  <a:pt x="2703017" y="3267969"/>
                </a:cubicBezTo>
                <a:cubicBezTo>
                  <a:pt x="2717234" y="3268671"/>
                  <a:pt x="2731495" y="3269264"/>
                  <a:pt x="2745778" y="3269725"/>
                </a:cubicBezTo>
                <a:close/>
                <a:moveTo>
                  <a:pt x="2751110" y="3269900"/>
                </a:moveTo>
                <a:cubicBezTo>
                  <a:pt x="2765480" y="3270339"/>
                  <a:pt x="2779895" y="3270668"/>
                  <a:pt x="2794309" y="3270887"/>
                </a:cubicBezTo>
                <a:cubicBezTo>
                  <a:pt x="2783076" y="3286026"/>
                  <a:pt x="2772303" y="3301055"/>
                  <a:pt x="2761970" y="3315952"/>
                </a:cubicBezTo>
                <a:cubicBezTo>
                  <a:pt x="2748038" y="3315403"/>
                  <a:pt x="2734106" y="3314767"/>
                  <a:pt x="2720240" y="3313977"/>
                </a:cubicBezTo>
                <a:cubicBezTo>
                  <a:pt x="2730201" y="3299212"/>
                  <a:pt x="2740512" y="3284512"/>
                  <a:pt x="2751110" y="3269900"/>
                </a:cubicBezTo>
                <a:close/>
                <a:moveTo>
                  <a:pt x="2760083" y="3318672"/>
                </a:moveTo>
                <a:cubicBezTo>
                  <a:pt x="2749969" y="3333284"/>
                  <a:pt x="2740337" y="3347787"/>
                  <a:pt x="2731100" y="3362157"/>
                </a:cubicBezTo>
                <a:cubicBezTo>
                  <a:pt x="2717695" y="3361280"/>
                  <a:pt x="2704334" y="3360270"/>
                  <a:pt x="2690994" y="3359151"/>
                </a:cubicBezTo>
                <a:cubicBezTo>
                  <a:pt x="2699814" y="3344934"/>
                  <a:pt x="2708963" y="3330783"/>
                  <a:pt x="2718441" y="3316676"/>
                </a:cubicBezTo>
                <a:cubicBezTo>
                  <a:pt x="2732285" y="3317466"/>
                  <a:pt x="2746173" y="3318124"/>
                  <a:pt x="2760083" y="3318672"/>
                </a:cubicBezTo>
                <a:close/>
                <a:moveTo>
                  <a:pt x="2765392" y="3318870"/>
                </a:moveTo>
                <a:cubicBezTo>
                  <a:pt x="2779500" y="3319396"/>
                  <a:pt x="2793629" y="3319791"/>
                  <a:pt x="2807780" y="3320099"/>
                </a:cubicBezTo>
                <a:cubicBezTo>
                  <a:pt x="2797249" y="3334864"/>
                  <a:pt x="2786959" y="3349739"/>
                  <a:pt x="2777020" y="3364680"/>
                </a:cubicBezTo>
                <a:cubicBezTo>
                  <a:pt x="2763374" y="3364066"/>
                  <a:pt x="2749749" y="3363342"/>
                  <a:pt x="2736168" y="3362486"/>
                </a:cubicBezTo>
                <a:cubicBezTo>
                  <a:pt x="2745603" y="3347875"/>
                  <a:pt x="2755344" y="3333328"/>
                  <a:pt x="2765392" y="3318870"/>
                </a:cubicBezTo>
                <a:close/>
                <a:moveTo>
                  <a:pt x="2775156" y="3367489"/>
                </a:moveTo>
                <a:cubicBezTo>
                  <a:pt x="2765699" y="3381772"/>
                  <a:pt x="2756551" y="3396098"/>
                  <a:pt x="2747709" y="3410491"/>
                </a:cubicBezTo>
                <a:cubicBezTo>
                  <a:pt x="2734589" y="3409548"/>
                  <a:pt x="2721512" y="3408472"/>
                  <a:pt x="2708480" y="3407244"/>
                </a:cubicBezTo>
                <a:cubicBezTo>
                  <a:pt x="2716796" y="3393202"/>
                  <a:pt x="2725440" y="3379204"/>
                  <a:pt x="2734391" y="3365251"/>
                </a:cubicBezTo>
                <a:cubicBezTo>
                  <a:pt x="2747950" y="3366128"/>
                  <a:pt x="2761531" y="3366852"/>
                  <a:pt x="2775156" y="3367489"/>
                </a:cubicBezTo>
                <a:close/>
                <a:moveTo>
                  <a:pt x="2746063" y="3413167"/>
                </a:moveTo>
                <a:cubicBezTo>
                  <a:pt x="2737616" y="3426990"/>
                  <a:pt x="2729455" y="3440856"/>
                  <a:pt x="2721666" y="3454744"/>
                </a:cubicBezTo>
                <a:cubicBezTo>
                  <a:pt x="2709095" y="3453427"/>
                  <a:pt x="2696567" y="3451979"/>
                  <a:pt x="2684083" y="3450378"/>
                </a:cubicBezTo>
                <a:cubicBezTo>
                  <a:pt x="2686650" y="3445660"/>
                  <a:pt x="2689217" y="3440987"/>
                  <a:pt x="2691762" y="3436380"/>
                </a:cubicBezTo>
                <a:cubicBezTo>
                  <a:pt x="2696677" y="3427516"/>
                  <a:pt x="2701745" y="3418674"/>
                  <a:pt x="2706945" y="3409855"/>
                </a:cubicBezTo>
                <a:cubicBezTo>
                  <a:pt x="2719823" y="3411061"/>
                  <a:pt x="2732855" y="3412180"/>
                  <a:pt x="2746063" y="3413167"/>
                </a:cubicBezTo>
                <a:close/>
                <a:moveTo>
                  <a:pt x="2751131" y="3413518"/>
                </a:moveTo>
                <a:cubicBezTo>
                  <a:pt x="2764252" y="3414462"/>
                  <a:pt x="2777525" y="3415296"/>
                  <a:pt x="2790974" y="3415998"/>
                </a:cubicBezTo>
                <a:cubicBezTo>
                  <a:pt x="2781957" y="3430193"/>
                  <a:pt x="2773247" y="3444454"/>
                  <a:pt x="2764866" y="3458737"/>
                </a:cubicBezTo>
                <a:cubicBezTo>
                  <a:pt x="2752053" y="3457705"/>
                  <a:pt x="2739284" y="3456543"/>
                  <a:pt x="2726559" y="3455248"/>
                </a:cubicBezTo>
                <a:cubicBezTo>
                  <a:pt x="2734435" y="3441294"/>
                  <a:pt x="2742641" y="3427385"/>
                  <a:pt x="2751131" y="3413518"/>
                </a:cubicBezTo>
                <a:close/>
                <a:moveTo>
                  <a:pt x="2763286" y="3461435"/>
                </a:moveTo>
                <a:cubicBezTo>
                  <a:pt x="2755278" y="3475126"/>
                  <a:pt x="2747577" y="3488860"/>
                  <a:pt x="2740227" y="3502594"/>
                </a:cubicBezTo>
                <a:cubicBezTo>
                  <a:pt x="2727919" y="3501212"/>
                  <a:pt x="2715655" y="3499677"/>
                  <a:pt x="2703434" y="3498009"/>
                </a:cubicBezTo>
                <a:cubicBezTo>
                  <a:pt x="2708042" y="3489189"/>
                  <a:pt x="2712583" y="3480655"/>
                  <a:pt x="2717015" y="3472471"/>
                </a:cubicBezTo>
                <a:cubicBezTo>
                  <a:pt x="2719648" y="3467622"/>
                  <a:pt x="2722324" y="3462752"/>
                  <a:pt x="2725067" y="3457903"/>
                </a:cubicBezTo>
                <a:cubicBezTo>
                  <a:pt x="2737638" y="3459198"/>
                  <a:pt x="2750385" y="3460360"/>
                  <a:pt x="2763286" y="3461435"/>
                </a:cubicBezTo>
                <a:close/>
                <a:moveTo>
                  <a:pt x="2768398" y="3461830"/>
                </a:moveTo>
                <a:cubicBezTo>
                  <a:pt x="2781211" y="3462861"/>
                  <a:pt x="2794178" y="3463761"/>
                  <a:pt x="2807320" y="3464551"/>
                </a:cubicBezTo>
                <a:cubicBezTo>
                  <a:pt x="2798785" y="3478614"/>
                  <a:pt x="2790514" y="3492721"/>
                  <a:pt x="2782593" y="3506873"/>
                </a:cubicBezTo>
                <a:cubicBezTo>
                  <a:pt x="2770065" y="3505754"/>
                  <a:pt x="2757604" y="3504525"/>
                  <a:pt x="2745164" y="3503143"/>
                </a:cubicBezTo>
                <a:cubicBezTo>
                  <a:pt x="2752579" y="3489343"/>
                  <a:pt x="2760324" y="3475587"/>
                  <a:pt x="2768398" y="3461830"/>
                </a:cubicBezTo>
                <a:close/>
                <a:moveTo>
                  <a:pt x="2812629" y="3464858"/>
                </a:moveTo>
                <a:cubicBezTo>
                  <a:pt x="2825683" y="3465604"/>
                  <a:pt x="2838913" y="3466262"/>
                  <a:pt x="2852296" y="3466789"/>
                </a:cubicBezTo>
                <a:cubicBezTo>
                  <a:pt x="2843191" y="3481203"/>
                  <a:pt x="2834371" y="3495684"/>
                  <a:pt x="2825881" y="3510208"/>
                </a:cubicBezTo>
                <a:cubicBezTo>
                  <a:pt x="2813133" y="3509374"/>
                  <a:pt x="2800408" y="3508387"/>
                  <a:pt x="2787727" y="3507312"/>
                </a:cubicBezTo>
                <a:cubicBezTo>
                  <a:pt x="2795735" y="3493116"/>
                  <a:pt x="2804029" y="3478965"/>
                  <a:pt x="2812629" y="3464858"/>
                </a:cubicBezTo>
                <a:close/>
                <a:moveTo>
                  <a:pt x="2824279" y="3512994"/>
                </a:moveTo>
                <a:cubicBezTo>
                  <a:pt x="2816161" y="3526926"/>
                  <a:pt x="2808329" y="3540902"/>
                  <a:pt x="2800825" y="3554921"/>
                </a:cubicBezTo>
                <a:cubicBezTo>
                  <a:pt x="2788605" y="3553736"/>
                  <a:pt x="2776384" y="3552442"/>
                  <a:pt x="2764252" y="3550994"/>
                </a:cubicBezTo>
                <a:cubicBezTo>
                  <a:pt x="2765327" y="3548866"/>
                  <a:pt x="2766402" y="3546759"/>
                  <a:pt x="2767521" y="3544631"/>
                </a:cubicBezTo>
                <a:cubicBezTo>
                  <a:pt x="2773510" y="3533091"/>
                  <a:pt x="2779741" y="3521572"/>
                  <a:pt x="2786191" y="3510054"/>
                </a:cubicBezTo>
                <a:cubicBezTo>
                  <a:pt x="2798719" y="3511151"/>
                  <a:pt x="2811422" y="3512138"/>
                  <a:pt x="2824279" y="3512994"/>
                </a:cubicBezTo>
                <a:close/>
                <a:moveTo>
                  <a:pt x="2829610" y="3513345"/>
                </a:moveTo>
                <a:cubicBezTo>
                  <a:pt x="2842401" y="3514157"/>
                  <a:pt x="2855324" y="3514881"/>
                  <a:pt x="2868400" y="3515495"/>
                </a:cubicBezTo>
                <a:cubicBezTo>
                  <a:pt x="2859756" y="3529778"/>
                  <a:pt x="2851375" y="3544127"/>
                  <a:pt x="2843323" y="3558519"/>
                </a:cubicBezTo>
                <a:cubicBezTo>
                  <a:pt x="2830839" y="3557598"/>
                  <a:pt x="2818399" y="3556567"/>
                  <a:pt x="2806003" y="3555404"/>
                </a:cubicBezTo>
                <a:cubicBezTo>
                  <a:pt x="2813572" y="3541362"/>
                  <a:pt x="2821449" y="3527321"/>
                  <a:pt x="2829610" y="3513345"/>
                </a:cubicBezTo>
                <a:close/>
                <a:moveTo>
                  <a:pt x="2841765" y="3561328"/>
                </a:moveTo>
                <a:cubicBezTo>
                  <a:pt x="2834174" y="3574930"/>
                  <a:pt x="2826868" y="3588577"/>
                  <a:pt x="2819891" y="3602224"/>
                </a:cubicBezTo>
                <a:cubicBezTo>
                  <a:pt x="2807912" y="3600973"/>
                  <a:pt x="2795977" y="3599613"/>
                  <a:pt x="2784085" y="3598099"/>
                </a:cubicBezTo>
                <a:cubicBezTo>
                  <a:pt x="2786915" y="3592329"/>
                  <a:pt x="2789790" y="3586536"/>
                  <a:pt x="2792751" y="3580701"/>
                </a:cubicBezTo>
                <a:cubicBezTo>
                  <a:pt x="2796569" y="3573197"/>
                  <a:pt x="2800518" y="3565694"/>
                  <a:pt x="2804533" y="3558190"/>
                </a:cubicBezTo>
                <a:cubicBezTo>
                  <a:pt x="2816776" y="3559353"/>
                  <a:pt x="2829194" y="3560406"/>
                  <a:pt x="2841765" y="3561328"/>
                </a:cubicBezTo>
                <a:close/>
                <a:moveTo>
                  <a:pt x="2847140" y="3561745"/>
                </a:moveTo>
                <a:cubicBezTo>
                  <a:pt x="2859646" y="3562622"/>
                  <a:pt x="2872284" y="3563434"/>
                  <a:pt x="2885096" y="3564092"/>
                </a:cubicBezTo>
                <a:cubicBezTo>
                  <a:pt x="2877001" y="3578046"/>
                  <a:pt x="2869168" y="3592043"/>
                  <a:pt x="2861643" y="3606063"/>
                </a:cubicBezTo>
                <a:cubicBezTo>
                  <a:pt x="2849422" y="3605098"/>
                  <a:pt x="2837245" y="3603979"/>
                  <a:pt x="2825113" y="3602750"/>
                </a:cubicBezTo>
                <a:cubicBezTo>
                  <a:pt x="2832155" y="3589060"/>
                  <a:pt x="2839505" y="3575391"/>
                  <a:pt x="2847140" y="3561745"/>
                </a:cubicBezTo>
                <a:close/>
                <a:moveTo>
                  <a:pt x="2859756" y="3609595"/>
                </a:moveTo>
                <a:cubicBezTo>
                  <a:pt x="2852560" y="3623088"/>
                  <a:pt x="2845649" y="3636581"/>
                  <a:pt x="2839045" y="3650118"/>
                </a:cubicBezTo>
                <a:cubicBezTo>
                  <a:pt x="2827307" y="3648780"/>
                  <a:pt x="2815635" y="3647332"/>
                  <a:pt x="2804007" y="3645774"/>
                </a:cubicBezTo>
                <a:cubicBezTo>
                  <a:pt x="2808460" y="3636208"/>
                  <a:pt x="2813133" y="3626555"/>
                  <a:pt x="2818004" y="3616792"/>
                </a:cubicBezTo>
                <a:cubicBezTo>
                  <a:pt x="2819759" y="3613259"/>
                  <a:pt x="2821537" y="3609749"/>
                  <a:pt x="2823336" y="3606238"/>
                </a:cubicBezTo>
                <a:cubicBezTo>
                  <a:pt x="2835337" y="3607467"/>
                  <a:pt x="2847469" y="3608586"/>
                  <a:pt x="2859756" y="3609595"/>
                </a:cubicBezTo>
                <a:close/>
                <a:moveTo>
                  <a:pt x="2878295" y="3657797"/>
                </a:moveTo>
                <a:cubicBezTo>
                  <a:pt x="2873315" y="3667495"/>
                  <a:pt x="2868510" y="3677170"/>
                  <a:pt x="2863902" y="3686736"/>
                </a:cubicBezTo>
                <a:cubicBezTo>
                  <a:pt x="2862103" y="3690488"/>
                  <a:pt x="2860370" y="3694218"/>
                  <a:pt x="2858637" y="3697925"/>
                </a:cubicBezTo>
                <a:cubicBezTo>
                  <a:pt x="2847162" y="3696543"/>
                  <a:pt x="2835710" y="3695051"/>
                  <a:pt x="2824323" y="3693406"/>
                </a:cubicBezTo>
                <a:cubicBezTo>
                  <a:pt x="2830049" y="3680549"/>
                  <a:pt x="2836148" y="3667473"/>
                  <a:pt x="2842599" y="3654243"/>
                </a:cubicBezTo>
                <a:cubicBezTo>
                  <a:pt x="2854337" y="3655538"/>
                  <a:pt x="2866250" y="3656700"/>
                  <a:pt x="2878295" y="3657797"/>
                </a:cubicBezTo>
                <a:close/>
                <a:moveTo>
                  <a:pt x="2868488" y="3688952"/>
                </a:moveTo>
                <a:cubicBezTo>
                  <a:pt x="2873403" y="3678706"/>
                  <a:pt x="2878514" y="3668482"/>
                  <a:pt x="2883758" y="3658258"/>
                </a:cubicBezTo>
                <a:cubicBezTo>
                  <a:pt x="2895693" y="3659289"/>
                  <a:pt x="2907760" y="3660211"/>
                  <a:pt x="2920003" y="3661023"/>
                </a:cubicBezTo>
                <a:cubicBezTo>
                  <a:pt x="2912587" y="3674910"/>
                  <a:pt x="2905523" y="3688645"/>
                  <a:pt x="2898831" y="3702269"/>
                </a:cubicBezTo>
                <a:cubicBezTo>
                  <a:pt x="2887181" y="3701150"/>
                  <a:pt x="2875553" y="3699922"/>
                  <a:pt x="2863990" y="3698562"/>
                </a:cubicBezTo>
                <a:cubicBezTo>
                  <a:pt x="2865482" y="3695359"/>
                  <a:pt x="2866952" y="3692155"/>
                  <a:pt x="2868488" y="3688952"/>
                </a:cubicBezTo>
                <a:close/>
                <a:moveTo>
                  <a:pt x="2897054" y="3705868"/>
                </a:moveTo>
                <a:cubicBezTo>
                  <a:pt x="2890515" y="3719273"/>
                  <a:pt x="2884329" y="3732547"/>
                  <a:pt x="2878492" y="3745667"/>
                </a:cubicBezTo>
                <a:cubicBezTo>
                  <a:pt x="2867347" y="3744240"/>
                  <a:pt x="2856245" y="3742683"/>
                  <a:pt x="2845188" y="3740993"/>
                </a:cubicBezTo>
                <a:cubicBezTo>
                  <a:pt x="2850563" y="3728181"/>
                  <a:pt x="2856245" y="3715236"/>
                  <a:pt x="2862301" y="3702138"/>
                </a:cubicBezTo>
                <a:cubicBezTo>
                  <a:pt x="2873753" y="3703498"/>
                  <a:pt x="2885338" y="3704727"/>
                  <a:pt x="2897054" y="3705868"/>
                </a:cubicBezTo>
                <a:close/>
                <a:moveTo>
                  <a:pt x="2902802" y="3706416"/>
                </a:moveTo>
                <a:cubicBezTo>
                  <a:pt x="2936809" y="3709598"/>
                  <a:pt x="2972022" y="3711879"/>
                  <a:pt x="3008530" y="3713261"/>
                </a:cubicBezTo>
                <a:cubicBezTo>
                  <a:pt x="3175822" y="3719536"/>
                  <a:pt x="3346558" y="3706723"/>
                  <a:pt x="3511700" y="3694327"/>
                </a:cubicBezTo>
                <a:cubicBezTo>
                  <a:pt x="3542964" y="3691980"/>
                  <a:pt x="3575325" y="3689544"/>
                  <a:pt x="3606590" y="3687350"/>
                </a:cubicBezTo>
                <a:cubicBezTo>
                  <a:pt x="3656437" y="3683752"/>
                  <a:pt x="3705407" y="3679891"/>
                  <a:pt x="3750932" y="3676227"/>
                </a:cubicBezTo>
                <a:cubicBezTo>
                  <a:pt x="3951661" y="3659794"/>
                  <a:pt x="4154802" y="3639148"/>
                  <a:pt x="4351252" y="3619161"/>
                </a:cubicBezTo>
                <a:cubicBezTo>
                  <a:pt x="4523875" y="3601631"/>
                  <a:pt x="4702356" y="3583465"/>
                  <a:pt x="4875330" y="3568634"/>
                </a:cubicBezTo>
                <a:cubicBezTo>
                  <a:pt x="5018532" y="3556369"/>
                  <a:pt x="5183235" y="3547089"/>
                  <a:pt x="5317595" y="3563807"/>
                </a:cubicBezTo>
                <a:cubicBezTo>
                  <a:pt x="5312636" y="3572627"/>
                  <a:pt x="5307612" y="3581337"/>
                  <a:pt x="5302544" y="3589959"/>
                </a:cubicBezTo>
                <a:cubicBezTo>
                  <a:pt x="5171936" y="3579845"/>
                  <a:pt x="5017808" y="3591122"/>
                  <a:pt x="4883251" y="3604571"/>
                </a:cubicBezTo>
                <a:cubicBezTo>
                  <a:pt x="4737965" y="3619074"/>
                  <a:pt x="4588335" y="3635660"/>
                  <a:pt x="4443619" y="3651720"/>
                </a:cubicBezTo>
                <a:cubicBezTo>
                  <a:pt x="4222904" y="3676183"/>
                  <a:pt x="3994685" y="3701480"/>
                  <a:pt x="3768814" y="3720984"/>
                </a:cubicBezTo>
                <a:cubicBezTo>
                  <a:pt x="3726250" y="3724604"/>
                  <a:pt x="3675964" y="3728817"/>
                  <a:pt x="3625700" y="3732612"/>
                </a:cubicBezTo>
                <a:cubicBezTo>
                  <a:pt x="3598845" y="3734609"/>
                  <a:pt x="3571113" y="3736781"/>
                  <a:pt x="3544280" y="3738865"/>
                </a:cubicBezTo>
                <a:cubicBezTo>
                  <a:pt x="3331420" y="3755408"/>
                  <a:pt x="3099910" y="3773421"/>
                  <a:pt x="2884087" y="3746391"/>
                </a:cubicBezTo>
                <a:cubicBezTo>
                  <a:pt x="2890033" y="3733073"/>
                  <a:pt x="2896286" y="3719756"/>
                  <a:pt x="2902802" y="3706416"/>
                </a:cubicBezTo>
                <a:close/>
                <a:moveTo>
                  <a:pt x="3038983" y="3762451"/>
                </a:moveTo>
                <a:cubicBezTo>
                  <a:pt x="3207218" y="3768747"/>
                  <a:pt x="3378722" y="3755386"/>
                  <a:pt x="3544566" y="3742507"/>
                </a:cubicBezTo>
                <a:cubicBezTo>
                  <a:pt x="3571376" y="3740423"/>
                  <a:pt x="3599130" y="3738251"/>
                  <a:pt x="3625985" y="3736254"/>
                </a:cubicBezTo>
                <a:cubicBezTo>
                  <a:pt x="3676249" y="3732459"/>
                  <a:pt x="3726535" y="3728246"/>
                  <a:pt x="3769121" y="3724626"/>
                </a:cubicBezTo>
                <a:cubicBezTo>
                  <a:pt x="3995058" y="3705122"/>
                  <a:pt x="4223298" y="3679803"/>
                  <a:pt x="4444014" y="3655340"/>
                </a:cubicBezTo>
                <a:cubicBezTo>
                  <a:pt x="4588729" y="3639302"/>
                  <a:pt x="4738359" y="3622693"/>
                  <a:pt x="4883601" y="3608191"/>
                </a:cubicBezTo>
                <a:cubicBezTo>
                  <a:pt x="5017413" y="3594830"/>
                  <a:pt x="5170597" y="3583597"/>
                  <a:pt x="5300481" y="3593426"/>
                </a:cubicBezTo>
                <a:cubicBezTo>
                  <a:pt x="5294996" y="3602728"/>
                  <a:pt x="5289489" y="3611899"/>
                  <a:pt x="5283961" y="3620916"/>
                </a:cubicBezTo>
                <a:cubicBezTo>
                  <a:pt x="5158903" y="3616858"/>
                  <a:pt x="5016492" y="3629758"/>
                  <a:pt x="4891456" y="3644019"/>
                </a:cubicBezTo>
                <a:cubicBezTo>
                  <a:pt x="4775701" y="3657249"/>
                  <a:pt x="4656721" y="3671641"/>
                  <a:pt x="4541668" y="3685573"/>
                </a:cubicBezTo>
                <a:cubicBezTo>
                  <a:pt x="4294998" y="3715433"/>
                  <a:pt x="4039947" y="3746303"/>
                  <a:pt x="3787002" y="3769296"/>
                </a:cubicBezTo>
                <a:cubicBezTo>
                  <a:pt x="3745096" y="3773048"/>
                  <a:pt x="3695468" y="3777414"/>
                  <a:pt x="3645072" y="3781429"/>
                </a:cubicBezTo>
                <a:cubicBezTo>
                  <a:pt x="3622781" y="3783184"/>
                  <a:pt x="3600249" y="3785005"/>
                  <a:pt x="3577563" y="3786826"/>
                </a:cubicBezTo>
                <a:cubicBezTo>
                  <a:pt x="3347655" y="3805365"/>
                  <a:pt x="3096136" y="3825637"/>
                  <a:pt x="2866316" y="3788537"/>
                </a:cubicBezTo>
                <a:cubicBezTo>
                  <a:pt x="2871406" y="3775702"/>
                  <a:pt x="2876803" y="3762845"/>
                  <a:pt x="2882486" y="3750011"/>
                </a:cubicBezTo>
                <a:cubicBezTo>
                  <a:pt x="2931872" y="3756242"/>
                  <a:pt x="2983958" y="3760388"/>
                  <a:pt x="3038983" y="3762451"/>
                </a:cubicBezTo>
                <a:close/>
                <a:moveTo>
                  <a:pt x="5302456" y="3593579"/>
                </a:moveTo>
                <a:cubicBezTo>
                  <a:pt x="5308600" y="3594062"/>
                  <a:pt x="5314698" y="3594589"/>
                  <a:pt x="5320732" y="3595159"/>
                </a:cubicBezTo>
                <a:cubicBezTo>
                  <a:pt x="5315620" y="3604154"/>
                  <a:pt x="5310464" y="3613040"/>
                  <a:pt x="5305309" y="3621794"/>
                </a:cubicBezTo>
                <a:cubicBezTo>
                  <a:pt x="5298902" y="3621487"/>
                  <a:pt x="5292452" y="3621224"/>
                  <a:pt x="5285957" y="3621004"/>
                </a:cubicBezTo>
                <a:cubicBezTo>
                  <a:pt x="5291486" y="3611965"/>
                  <a:pt x="5296993" y="3602816"/>
                  <a:pt x="5302456" y="3593579"/>
                </a:cubicBezTo>
                <a:close/>
                <a:moveTo>
                  <a:pt x="5303158" y="3625414"/>
                </a:moveTo>
                <a:cubicBezTo>
                  <a:pt x="5297542" y="3634936"/>
                  <a:pt x="5291925" y="3644282"/>
                  <a:pt x="5286352" y="3653453"/>
                </a:cubicBezTo>
                <a:cubicBezTo>
                  <a:pt x="5279573" y="3653409"/>
                  <a:pt x="5272728" y="3653431"/>
                  <a:pt x="5265860" y="3653475"/>
                </a:cubicBezTo>
                <a:cubicBezTo>
                  <a:pt x="5271784" y="3643997"/>
                  <a:pt x="5277752" y="3634388"/>
                  <a:pt x="5283741" y="3624646"/>
                </a:cubicBezTo>
                <a:cubicBezTo>
                  <a:pt x="5290258" y="3624866"/>
                  <a:pt x="5296752" y="3625129"/>
                  <a:pt x="5303158" y="3625414"/>
                </a:cubicBezTo>
                <a:close/>
                <a:moveTo>
                  <a:pt x="5284026" y="3657271"/>
                </a:moveTo>
                <a:cubicBezTo>
                  <a:pt x="5277927" y="3667341"/>
                  <a:pt x="5271894" y="3677170"/>
                  <a:pt x="5265992" y="3686780"/>
                </a:cubicBezTo>
                <a:cubicBezTo>
                  <a:pt x="5258796" y="3687021"/>
                  <a:pt x="5251578" y="3687307"/>
                  <a:pt x="5244316" y="3687658"/>
                </a:cubicBezTo>
                <a:cubicBezTo>
                  <a:pt x="5250612" y="3677719"/>
                  <a:pt x="5256997" y="3667605"/>
                  <a:pt x="5263447" y="3657337"/>
                </a:cubicBezTo>
                <a:cubicBezTo>
                  <a:pt x="5270358" y="3657271"/>
                  <a:pt x="5277203" y="3657249"/>
                  <a:pt x="5284026" y="3657271"/>
                </a:cubicBezTo>
                <a:close/>
                <a:moveTo>
                  <a:pt x="5286879" y="3690093"/>
                </a:moveTo>
                <a:cubicBezTo>
                  <a:pt x="5280977" y="3700075"/>
                  <a:pt x="5275207" y="3709861"/>
                  <a:pt x="5269634" y="3719383"/>
                </a:cubicBezTo>
                <a:cubicBezTo>
                  <a:pt x="5269503" y="3719624"/>
                  <a:pt x="5269349" y="3719865"/>
                  <a:pt x="5269195" y="3720107"/>
                </a:cubicBezTo>
                <a:cubicBezTo>
                  <a:pt x="5261758" y="3720546"/>
                  <a:pt x="5254298" y="3721050"/>
                  <a:pt x="5246773" y="3721577"/>
                </a:cubicBezTo>
                <a:cubicBezTo>
                  <a:pt x="5247716" y="3720085"/>
                  <a:pt x="5248638" y="3718571"/>
                  <a:pt x="5249537" y="3717123"/>
                </a:cubicBezTo>
                <a:cubicBezTo>
                  <a:pt x="5254781" y="3708501"/>
                  <a:pt x="5260200" y="3699681"/>
                  <a:pt x="5265707" y="3690707"/>
                </a:cubicBezTo>
                <a:cubicBezTo>
                  <a:pt x="5272815" y="3690466"/>
                  <a:pt x="5279858" y="3690246"/>
                  <a:pt x="5286879" y="3690093"/>
                </a:cubicBezTo>
                <a:close/>
                <a:moveTo>
                  <a:pt x="5289139" y="3690049"/>
                </a:moveTo>
                <a:cubicBezTo>
                  <a:pt x="5296093" y="3689895"/>
                  <a:pt x="5303005" y="3689786"/>
                  <a:pt x="5309872" y="3689720"/>
                </a:cubicBezTo>
                <a:cubicBezTo>
                  <a:pt x="5304146" y="3699790"/>
                  <a:pt x="5298727" y="3709356"/>
                  <a:pt x="5293439" y="3718790"/>
                </a:cubicBezTo>
                <a:cubicBezTo>
                  <a:pt x="5286177" y="3719141"/>
                  <a:pt x="5278871" y="3719514"/>
                  <a:pt x="5271521" y="3719953"/>
                </a:cubicBezTo>
                <a:cubicBezTo>
                  <a:pt x="5277203" y="3710234"/>
                  <a:pt x="5283105" y="3700251"/>
                  <a:pt x="5289139" y="3690049"/>
                </a:cubicBezTo>
                <a:close/>
                <a:moveTo>
                  <a:pt x="5291113" y="3722937"/>
                </a:moveTo>
                <a:cubicBezTo>
                  <a:pt x="5285979" y="3732086"/>
                  <a:pt x="5279660" y="3742310"/>
                  <a:pt x="5272508" y="3753521"/>
                </a:cubicBezTo>
                <a:cubicBezTo>
                  <a:pt x="5264698" y="3754201"/>
                  <a:pt x="5256843" y="3754903"/>
                  <a:pt x="5248967" y="3755671"/>
                </a:cubicBezTo>
                <a:cubicBezTo>
                  <a:pt x="5256558" y="3744175"/>
                  <a:pt x="5263315" y="3733687"/>
                  <a:pt x="5269020" y="3724144"/>
                </a:cubicBezTo>
                <a:cubicBezTo>
                  <a:pt x="5276435" y="3723705"/>
                  <a:pt x="5283785" y="3723288"/>
                  <a:pt x="5291113" y="3722937"/>
                </a:cubicBezTo>
                <a:close/>
                <a:moveTo>
                  <a:pt x="5269700" y="3757887"/>
                </a:moveTo>
                <a:cubicBezTo>
                  <a:pt x="5264829" y="3765478"/>
                  <a:pt x="5259586" y="3773465"/>
                  <a:pt x="5254079" y="3781889"/>
                </a:cubicBezTo>
                <a:cubicBezTo>
                  <a:pt x="5252301" y="3784610"/>
                  <a:pt x="5250481" y="3787396"/>
                  <a:pt x="5248638" y="3790205"/>
                </a:cubicBezTo>
                <a:cubicBezTo>
                  <a:pt x="5240366" y="3791236"/>
                  <a:pt x="5232051" y="3792267"/>
                  <a:pt x="5223736" y="3793364"/>
                </a:cubicBezTo>
                <a:cubicBezTo>
                  <a:pt x="5226588" y="3789086"/>
                  <a:pt x="5229396" y="3784895"/>
                  <a:pt x="5232139" y="3780814"/>
                </a:cubicBezTo>
                <a:cubicBezTo>
                  <a:pt x="5237009" y="3773596"/>
                  <a:pt x="5241617" y="3766707"/>
                  <a:pt x="5246027" y="3760103"/>
                </a:cubicBezTo>
                <a:cubicBezTo>
                  <a:pt x="5253947" y="3759313"/>
                  <a:pt x="5261846" y="3758589"/>
                  <a:pt x="5269700" y="3757887"/>
                </a:cubicBezTo>
                <a:close/>
                <a:moveTo>
                  <a:pt x="5255768" y="3782986"/>
                </a:moveTo>
                <a:cubicBezTo>
                  <a:pt x="5261604" y="3774079"/>
                  <a:pt x="5267111" y="3765632"/>
                  <a:pt x="5272223" y="3757668"/>
                </a:cubicBezTo>
                <a:cubicBezTo>
                  <a:pt x="5280012" y="3757010"/>
                  <a:pt x="5287757" y="3756373"/>
                  <a:pt x="5295436" y="3755803"/>
                </a:cubicBezTo>
                <a:cubicBezTo>
                  <a:pt x="5290038" y="3764557"/>
                  <a:pt x="5284114" y="3773903"/>
                  <a:pt x="5277774" y="3783908"/>
                </a:cubicBezTo>
                <a:cubicBezTo>
                  <a:pt x="5277116" y="3784939"/>
                  <a:pt x="5276435" y="3785992"/>
                  <a:pt x="5275777" y="3787023"/>
                </a:cubicBezTo>
                <a:cubicBezTo>
                  <a:pt x="5267637" y="3787945"/>
                  <a:pt x="5259476" y="3788888"/>
                  <a:pt x="5251248" y="3789897"/>
                </a:cubicBezTo>
                <a:cubicBezTo>
                  <a:pt x="5252784" y="3787572"/>
                  <a:pt x="5254298" y="3785268"/>
                  <a:pt x="5255768" y="3782986"/>
                </a:cubicBezTo>
                <a:close/>
                <a:moveTo>
                  <a:pt x="5272881" y="3791609"/>
                </a:moveTo>
                <a:cubicBezTo>
                  <a:pt x="5266255" y="3802074"/>
                  <a:pt x="5259366" y="3813044"/>
                  <a:pt x="5252389" y="3824431"/>
                </a:cubicBezTo>
                <a:cubicBezTo>
                  <a:pt x="5243789" y="3825681"/>
                  <a:pt x="5235166" y="3826998"/>
                  <a:pt x="5226522" y="3828314"/>
                </a:cubicBezTo>
                <a:cubicBezTo>
                  <a:pt x="5233894" y="3816598"/>
                  <a:pt x="5241222" y="3805299"/>
                  <a:pt x="5248243" y="3794505"/>
                </a:cubicBezTo>
                <a:cubicBezTo>
                  <a:pt x="5256492" y="3793496"/>
                  <a:pt x="5264698" y="3792530"/>
                  <a:pt x="5272881" y="3791609"/>
                </a:cubicBezTo>
                <a:close/>
                <a:moveTo>
                  <a:pt x="5275580" y="3791302"/>
                </a:moveTo>
                <a:cubicBezTo>
                  <a:pt x="5283698" y="3790380"/>
                  <a:pt x="5291793" y="3789502"/>
                  <a:pt x="5299824" y="3788691"/>
                </a:cubicBezTo>
                <a:cubicBezTo>
                  <a:pt x="5293658" y="3798761"/>
                  <a:pt x="5287186" y="3809380"/>
                  <a:pt x="5280626" y="3820394"/>
                </a:cubicBezTo>
                <a:cubicBezTo>
                  <a:pt x="5272157" y="3821579"/>
                  <a:pt x="5263645" y="3822785"/>
                  <a:pt x="5255110" y="3824036"/>
                </a:cubicBezTo>
                <a:cubicBezTo>
                  <a:pt x="5262087" y="3812649"/>
                  <a:pt x="5268998" y="3801701"/>
                  <a:pt x="5275580" y="3791302"/>
                </a:cubicBezTo>
                <a:close/>
                <a:moveTo>
                  <a:pt x="5277818" y="3825155"/>
                </a:moveTo>
                <a:cubicBezTo>
                  <a:pt x="5271543" y="3835796"/>
                  <a:pt x="5265224" y="3846787"/>
                  <a:pt x="5259103" y="3858021"/>
                </a:cubicBezTo>
                <a:cubicBezTo>
                  <a:pt x="5250217" y="3859557"/>
                  <a:pt x="5241266" y="3861136"/>
                  <a:pt x="5232293" y="3862738"/>
                </a:cubicBezTo>
                <a:cubicBezTo>
                  <a:pt x="5238809" y="3851132"/>
                  <a:pt x="5245522" y="3839811"/>
                  <a:pt x="5252192" y="3828819"/>
                </a:cubicBezTo>
                <a:cubicBezTo>
                  <a:pt x="5260770" y="3827546"/>
                  <a:pt x="5269305" y="3826340"/>
                  <a:pt x="5277818" y="3825155"/>
                </a:cubicBezTo>
                <a:close/>
                <a:moveTo>
                  <a:pt x="5280604" y="3824760"/>
                </a:moveTo>
                <a:cubicBezTo>
                  <a:pt x="5289073" y="3823597"/>
                  <a:pt x="5297498" y="3822456"/>
                  <a:pt x="5305879" y="3821359"/>
                </a:cubicBezTo>
                <a:cubicBezTo>
                  <a:pt x="5300043" y="3831627"/>
                  <a:pt x="5294163" y="3842246"/>
                  <a:pt x="5288458" y="3853106"/>
                </a:cubicBezTo>
                <a:cubicBezTo>
                  <a:pt x="5279660" y="3854554"/>
                  <a:pt x="5270819" y="3856024"/>
                  <a:pt x="5261933" y="3857538"/>
                </a:cubicBezTo>
                <a:cubicBezTo>
                  <a:pt x="5268054" y="3846327"/>
                  <a:pt x="5274351" y="3835357"/>
                  <a:pt x="5280604" y="3824760"/>
                </a:cubicBezTo>
                <a:close/>
                <a:moveTo>
                  <a:pt x="5308753" y="3821008"/>
                </a:moveTo>
                <a:cubicBezTo>
                  <a:pt x="5317112" y="3819933"/>
                  <a:pt x="5325405" y="3818902"/>
                  <a:pt x="5333655" y="3817937"/>
                </a:cubicBezTo>
                <a:cubicBezTo>
                  <a:pt x="5328258" y="3827788"/>
                  <a:pt x="5322839" y="3837990"/>
                  <a:pt x="5317551" y="3848455"/>
                </a:cubicBezTo>
                <a:cubicBezTo>
                  <a:pt x="5308863" y="3849815"/>
                  <a:pt x="5300109" y="3851197"/>
                  <a:pt x="5291333" y="3852646"/>
                </a:cubicBezTo>
                <a:cubicBezTo>
                  <a:pt x="5297059" y="3841785"/>
                  <a:pt x="5302939" y="3831188"/>
                  <a:pt x="5308753" y="3821008"/>
                </a:cubicBezTo>
                <a:close/>
                <a:moveTo>
                  <a:pt x="5315138" y="3853304"/>
                </a:moveTo>
                <a:cubicBezTo>
                  <a:pt x="5310003" y="3863659"/>
                  <a:pt x="5305067" y="3874234"/>
                  <a:pt x="5300547" y="3884919"/>
                </a:cubicBezTo>
                <a:cubicBezTo>
                  <a:pt x="5291399" y="3886652"/>
                  <a:pt x="5282184" y="3888430"/>
                  <a:pt x="5272925" y="3890229"/>
                </a:cubicBezTo>
                <a:cubicBezTo>
                  <a:pt x="5277884" y="3879171"/>
                  <a:pt x="5283237" y="3868245"/>
                  <a:pt x="5288766" y="3857538"/>
                </a:cubicBezTo>
                <a:cubicBezTo>
                  <a:pt x="5297608" y="3856090"/>
                  <a:pt x="5306406" y="3854664"/>
                  <a:pt x="5315138" y="3853304"/>
                </a:cubicBezTo>
                <a:close/>
                <a:moveTo>
                  <a:pt x="5298441" y="3889921"/>
                </a:moveTo>
                <a:cubicBezTo>
                  <a:pt x="5294075" y="3900562"/>
                  <a:pt x="5290148" y="3911313"/>
                  <a:pt x="5286857" y="3922019"/>
                </a:cubicBezTo>
                <a:cubicBezTo>
                  <a:pt x="5277203" y="3924148"/>
                  <a:pt x="5267528" y="3926320"/>
                  <a:pt x="5257808" y="3928492"/>
                </a:cubicBezTo>
                <a:cubicBezTo>
                  <a:pt x="5261538" y="3917390"/>
                  <a:pt x="5265904" y="3906288"/>
                  <a:pt x="5270687" y="3895275"/>
                </a:cubicBezTo>
                <a:cubicBezTo>
                  <a:pt x="5280012" y="3893432"/>
                  <a:pt x="5289248" y="3891655"/>
                  <a:pt x="5298441" y="3889921"/>
                </a:cubicBezTo>
                <a:close/>
                <a:moveTo>
                  <a:pt x="5301271" y="3889373"/>
                </a:moveTo>
                <a:cubicBezTo>
                  <a:pt x="5310552" y="3887618"/>
                  <a:pt x="5319767" y="3885906"/>
                  <a:pt x="5328916" y="3884239"/>
                </a:cubicBezTo>
                <a:cubicBezTo>
                  <a:pt x="5324967" y="3894485"/>
                  <a:pt x="5321456" y="3904819"/>
                  <a:pt x="5318560" y="3915130"/>
                </a:cubicBezTo>
                <a:cubicBezTo>
                  <a:pt x="5308928" y="3917193"/>
                  <a:pt x="5299253" y="3919299"/>
                  <a:pt x="5289533" y="3921427"/>
                </a:cubicBezTo>
                <a:cubicBezTo>
                  <a:pt x="5292890" y="3910742"/>
                  <a:pt x="5296862" y="3900014"/>
                  <a:pt x="5301271" y="3889373"/>
                </a:cubicBezTo>
                <a:close/>
                <a:moveTo>
                  <a:pt x="5331812" y="3883734"/>
                </a:moveTo>
                <a:cubicBezTo>
                  <a:pt x="5341004" y="3882067"/>
                  <a:pt x="5350154" y="3880422"/>
                  <a:pt x="5359236" y="3878864"/>
                </a:cubicBezTo>
                <a:cubicBezTo>
                  <a:pt x="5355726" y="3888693"/>
                  <a:pt x="5352633" y="3898588"/>
                  <a:pt x="5350154" y="3908482"/>
                </a:cubicBezTo>
                <a:cubicBezTo>
                  <a:pt x="5340588" y="3910457"/>
                  <a:pt x="5330978" y="3912476"/>
                  <a:pt x="5321302" y="3914538"/>
                </a:cubicBezTo>
                <a:cubicBezTo>
                  <a:pt x="5324242" y="3904270"/>
                  <a:pt x="5327819" y="3893958"/>
                  <a:pt x="5331812" y="3883734"/>
                </a:cubicBezTo>
                <a:close/>
                <a:moveTo>
                  <a:pt x="5346270" y="3980401"/>
                </a:moveTo>
                <a:cubicBezTo>
                  <a:pt x="5348113" y="3989551"/>
                  <a:pt x="5350987" y="3998129"/>
                  <a:pt x="5354936" y="4006159"/>
                </a:cubicBezTo>
                <a:cubicBezTo>
                  <a:pt x="5343857" y="4009516"/>
                  <a:pt x="5332733" y="4012873"/>
                  <a:pt x="5321588" y="4016273"/>
                </a:cubicBezTo>
                <a:cubicBezTo>
                  <a:pt x="5317946" y="4007826"/>
                  <a:pt x="5315445" y="3998809"/>
                  <a:pt x="5314019" y="3989199"/>
                </a:cubicBezTo>
                <a:cubicBezTo>
                  <a:pt x="5324813" y="3986238"/>
                  <a:pt x="5335563" y="3983320"/>
                  <a:pt x="5346270" y="3980401"/>
                </a:cubicBezTo>
                <a:close/>
                <a:moveTo>
                  <a:pt x="5357240" y="4010591"/>
                </a:moveTo>
                <a:cubicBezTo>
                  <a:pt x="5361760" y="4018708"/>
                  <a:pt x="5367486" y="4026234"/>
                  <a:pt x="5374331" y="4033211"/>
                </a:cubicBezTo>
                <a:cubicBezTo>
                  <a:pt x="5369131" y="4034944"/>
                  <a:pt x="5363932" y="4036677"/>
                  <a:pt x="5358688" y="4038433"/>
                </a:cubicBezTo>
                <a:cubicBezTo>
                  <a:pt x="5352479" y="4040517"/>
                  <a:pt x="5346226" y="4042601"/>
                  <a:pt x="5339995" y="4044685"/>
                </a:cubicBezTo>
                <a:cubicBezTo>
                  <a:pt x="5333325" y="4037314"/>
                  <a:pt x="5327862" y="4029350"/>
                  <a:pt x="5323650" y="4020749"/>
                </a:cubicBezTo>
                <a:cubicBezTo>
                  <a:pt x="5334862" y="4017348"/>
                  <a:pt x="5346073" y="4013970"/>
                  <a:pt x="5357240" y="4010591"/>
                </a:cubicBezTo>
                <a:close/>
                <a:moveTo>
                  <a:pt x="5360268" y="4043171"/>
                </a:moveTo>
                <a:cubicBezTo>
                  <a:pt x="5366345" y="4041153"/>
                  <a:pt x="5372335" y="4039135"/>
                  <a:pt x="5378368" y="4037138"/>
                </a:cubicBezTo>
                <a:cubicBezTo>
                  <a:pt x="5385696" y="4043918"/>
                  <a:pt x="5394165" y="4050039"/>
                  <a:pt x="5403797" y="4055524"/>
                </a:cubicBezTo>
                <a:cubicBezTo>
                  <a:pt x="5392234" y="4059780"/>
                  <a:pt x="5380606" y="4064036"/>
                  <a:pt x="5368912" y="4068315"/>
                </a:cubicBezTo>
                <a:cubicBezTo>
                  <a:pt x="5359522" y="4062567"/>
                  <a:pt x="5351119" y="4056028"/>
                  <a:pt x="5343791" y="4048678"/>
                </a:cubicBezTo>
                <a:cubicBezTo>
                  <a:pt x="5349276" y="4046858"/>
                  <a:pt x="5354783" y="4045015"/>
                  <a:pt x="5360268" y="4043171"/>
                </a:cubicBezTo>
                <a:close/>
                <a:moveTo>
                  <a:pt x="5409742" y="4058771"/>
                </a:moveTo>
                <a:cubicBezTo>
                  <a:pt x="5419659" y="4063905"/>
                  <a:pt x="5430673" y="4068424"/>
                  <a:pt x="5442806" y="4072308"/>
                </a:cubicBezTo>
                <a:cubicBezTo>
                  <a:pt x="5431287" y="4076981"/>
                  <a:pt x="5419703" y="4081676"/>
                  <a:pt x="5408031" y="4086371"/>
                </a:cubicBezTo>
                <a:cubicBezTo>
                  <a:pt x="5395964" y="4082247"/>
                  <a:pt x="5384775" y="4077354"/>
                  <a:pt x="5374594" y="4071671"/>
                </a:cubicBezTo>
                <a:cubicBezTo>
                  <a:pt x="5386398" y="4067349"/>
                  <a:pt x="5398114" y="4063049"/>
                  <a:pt x="5409742" y="4058771"/>
                </a:cubicBezTo>
                <a:close/>
                <a:moveTo>
                  <a:pt x="5450660" y="4074677"/>
                </a:moveTo>
                <a:cubicBezTo>
                  <a:pt x="5497129" y="4088039"/>
                  <a:pt x="5558473" y="4092800"/>
                  <a:pt x="5634209" y="4088894"/>
                </a:cubicBezTo>
                <a:cubicBezTo>
                  <a:pt x="5742351" y="4083322"/>
                  <a:pt x="5857602" y="4061842"/>
                  <a:pt x="5941763" y="4046155"/>
                </a:cubicBezTo>
                <a:cubicBezTo>
                  <a:pt x="5959030" y="4042952"/>
                  <a:pt x="5975331" y="4039902"/>
                  <a:pt x="5989460" y="4037401"/>
                </a:cubicBezTo>
                <a:cubicBezTo>
                  <a:pt x="6127243" y="4013070"/>
                  <a:pt x="6268404" y="3987378"/>
                  <a:pt x="6404936" y="3962520"/>
                </a:cubicBezTo>
                <a:cubicBezTo>
                  <a:pt x="7150783" y="3826734"/>
                  <a:pt x="7922014" y="3686341"/>
                  <a:pt x="8673192" y="3667078"/>
                </a:cubicBezTo>
                <a:cubicBezTo>
                  <a:pt x="8709414" y="3666134"/>
                  <a:pt x="8746317" y="3663217"/>
                  <a:pt x="8782014" y="3660408"/>
                </a:cubicBezTo>
                <a:cubicBezTo>
                  <a:pt x="8812269" y="3658017"/>
                  <a:pt x="8843051" y="3655582"/>
                  <a:pt x="8873986" y="3654309"/>
                </a:cubicBezTo>
                <a:cubicBezTo>
                  <a:pt x="8862731" y="3670698"/>
                  <a:pt x="8851541" y="3686890"/>
                  <a:pt x="8840461" y="3702884"/>
                </a:cubicBezTo>
                <a:cubicBezTo>
                  <a:pt x="8817337" y="3703652"/>
                  <a:pt x="8794344" y="3704924"/>
                  <a:pt x="8771658" y="3706175"/>
                </a:cubicBezTo>
                <a:cubicBezTo>
                  <a:pt x="8737783" y="3708040"/>
                  <a:pt x="8702788" y="3709970"/>
                  <a:pt x="8668519" y="3710212"/>
                </a:cubicBezTo>
                <a:cubicBezTo>
                  <a:pt x="7932633" y="3715499"/>
                  <a:pt x="7177352" y="3846787"/>
                  <a:pt x="6446951" y="3973732"/>
                </a:cubicBezTo>
                <a:cubicBezTo>
                  <a:pt x="6286351" y="4001661"/>
                  <a:pt x="6120288" y="4030512"/>
                  <a:pt x="5958371" y="4057323"/>
                </a:cubicBezTo>
                <a:cubicBezTo>
                  <a:pt x="5943364" y="4059802"/>
                  <a:pt x="5925834" y="4062895"/>
                  <a:pt x="5907273" y="4066186"/>
                </a:cubicBezTo>
                <a:cubicBezTo>
                  <a:pt x="5774120" y="4089750"/>
                  <a:pt x="5547788" y="4129812"/>
                  <a:pt x="5415644" y="4088872"/>
                </a:cubicBezTo>
                <a:cubicBezTo>
                  <a:pt x="5427228" y="4084177"/>
                  <a:pt x="5438900" y="4079460"/>
                  <a:pt x="5450660" y="4074677"/>
                </a:cubicBezTo>
                <a:close/>
                <a:moveTo>
                  <a:pt x="8880436" y="3654068"/>
                </a:moveTo>
                <a:cubicBezTo>
                  <a:pt x="8888795" y="3653760"/>
                  <a:pt x="8897154" y="3653563"/>
                  <a:pt x="8905535" y="3653453"/>
                </a:cubicBezTo>
                <a:cubicBezTo>
                  <a:pt x="8894478" y="3669930"/>
                  <a:pt x="8883530" y="3686188"/>
                  <a:pt x="8872713" y="3702138"/>
                </a:cubicBezTo>
                <a:cubicBezTo>
                  <a:pt x="8864091" y="3702225"/>
                  <a:pt x="8855490" y="3702423"/>
                  <a:pt x="8846912" y="3702686"/>
                </a:cubicBezTo>
                <a:cubicBezTo>
                  <a:pt x="8857991" y="3686692"/>
                  <a:pt x="8869181" y="3670479"/>
                  <a:pt x="8880436" y="3654068"/>
                </a:cubicBezTo>
                <a:close/>
                <a:moveTo>
                  <a:pt x="8911701" y="3653409"/>
                </a:moveTo>
                <a:cubicBezTo>
                  <a:pt x="8919796" y="3653366"/>
                  <a:pt x="8927892" y="3653453"/>
                  <a:pt x="8935988" y="3653651"/>
                </a:cubicBezTo>
                <a:cubicBezTo>
                  <a:pt x="8925347" y="3669886"/>
                  <a:pt x="8914662" y="3686122"/>
                  <a:pt x="8903934" y="3702313"/>
                </a:cubicBezTo>
                <a:cubicBezTo>
                  <a:pt x="8895575" y="3702138"/>
                  <a:pt x="8887215" y="3702072"/>
                  <a:pt x="8878878" y="3702116"/>
                </a:cubicBezTo>
                <a:cubicBezTo>
                  <a:pt x="8889695" y="3686144"/>
                  <a:pt x="8900643" y="3669886"/>
                  <a:pt x="8911701" y="3653409"/>
                </a:cubicBezTo>
                <a:close/>
                <a:moveTo>
                  <a:pt x="8941846" y="3653826"/>
                </a:moveTo>
                <a:cubicBezTo>
                  <a:pt x="8949700" y="3654089"/>
                  <a:pt x="8957511" y="3654463"/>
                  <a:pt x="8965344" y="3655011"/>
                </a:cubicBezTo>
                <a:cubicBezTo>
                  <a:pt x="8954966" y="3671203"/>
                  <a:pt x="8944545" y="3687394"/>
                  <a:pt x="8934079" y="3703564"/>
                </a:cubicBezTo>
                <a:cubicBezTo>
                  <a:pt x="8926005" y="3703059"/>
                  <a:pt x="8917909" y="3702708"/>
                  <a:pt x="8909814" y="3702467"/>
                </a:cubicBezTo>
                <a:cubicBezTo>
                  <a:pt x="8920542" y="3686275"/>
                  <a:pt x="8931227" y="3670062"/>
                  <a:pt x="8941846" y="3653826"/>
                </a:cubicBezTo>
                <a:close/>
                <a:moveTo>
                  <a:pt x="8970894" y="3655406"/>
                </a:moveTo>
                <a:cubicBezTo>
                  <a:pt x="8978156" y="3655932"/>
                  <a:pt x="8985550" y="3656547"/>
                  <a:pt x="8993031" y="3657271"/>
                </a:cubicBezTo>
                <a:cubicBezTo>
                  <a:pt x="8982939" y="3673462"/>
                  <a:pt x="8972781" y="3689654"/>
                  <a:pt x="8962557" y="3705846"/>
                </a:cubicBezTo>
                <a:cubicBezTo>
                  <a:pt x="8959376" y="3705538"/>
                  <a:pt x="8956194" y="3705232"/>
                  <a:pt x="8953079" y="3704968"/>
                </a:cubicBezTo>
                <a:cubicBezTo>
                  <a:pt x="8948625" y="3704551"/>
                  <a:pt x="8944171" y="3704222"/>
                  <a:pt x="8939695" y="3703915"/>
                </a:cubicBezTo>
                <a:cubicBezTo>
                  <a:pt x="8950161" y="3687745"/>
                  <a:pt x="8960560" y="3671576"/>
                  <a:pt x="8970894" y="3655406"/>
                </a:cubicBezTo>
                <a:close/>
                <a:moveTo>
                  <a:pt x="8998363" y="3657819"/>
                </a:moveTo>
                <a:cubicBezTo>
                  <a:pt x="9005383" y="3658565"/>
                  <a:pt x="9012448" y="3659443"/>
                  <a:pt x="9019535" y="3660474"/>
                </a:cubicBezTo>
                <a:cubicBezTo>
                  <a:pt x="9009486" y="3676995"/>
                  <a:pt x="8999613" y="3693143"/>
                  <a:pt x="8989894" y="3708917"/>
                </a:cubicBezTo>
                <a:cubicBezTo>
                  <a:pt x="8982478" y="3707952"/>
                  <a:pt x="8975129" y="3707096"/>
                  <a:pt x="8967910" y="3706372"/>
                </a:cubicBezTo>
                <a:cubicBezTo>
                  <a:pt x="8978112" y="3690181"/>
                  <a:pt x="8988271" y="3673989"/>
                  <a:pt x="8998363" y="3657819"/>
                </a:cubicBezTo>
                <a:close/>
                <a:moveTo>
                  <a:pt x="9024603" y="3661242"/>
                </a:moveTo>
                <a:cubicBezTo>
                  <a:pt x="9031251" y="3662295"/>
                  <a:pt x="9037876" y="3663546"/>
                  <a:pt x="9044481" y="3664972"/>
                </a:cubicBezTo>
                <a:cubicBezTo>
                  <a:pt x="9034805" y="3681317"/>
                  <a:pt x="9025261" y="3697355"/>
                  <a:pt x="9015871" y="3713064"/>
                </a:cubicBezTo>
                <a:cubicBezTo>
                  <a:pt x="9008916" y="3711726"/>
                  <a:pt x="9001939" y="3710607"/>
                  <a:pt x="8994984" y="3709619"/>
                </a:cubicBezTo>
                <a:cubicBezTo>
                  <a:pt x="9004682" y="3693845"/>
                  <a:pt x="9014555" y="3677719"/>
                  <a:pt x="9024603" y="3661242"/>
                </a:cubicBezTo>
                <a:close/>
                <a:moveTo>
                  <a:pt x="9049219" y="3666025"/>
                </a:moveTo>
                <a:cubicBezTo>
                  <a:pt x="9055539" y="3667495"/>
                  <a:pt x="9061791" y="3669184"/>
                  <a:pt x="9067956" y="3671093"/>
                </a:cubicBezTo>
                <a:cubicBezTo>
                  <a:pt x="9058719" y="3687175"/>
                  <a:pt x="9049571" y="3703038"/>
                  <a:pt x="9040510" y="3718659"/>
                </a:cubicBezTo>
                <a:cubicBezTo>
                  <a:pt x="9033949" y="3716881"/>
                  <a:pt x="9027346" y="3715346"/>
                  <a:pt x="9020697" y="3714007"/>
                </a:cubicBezTo>
                <a:cubicBezTo>
                  <a:pt x="9030044" y="3698342"/>
                  <a:pt x="9039566" y="3682326"/>
                  <a:pt x="9049219" y="3666025"/>
                </a:cubicBezTo>
                <a:close/>
                <a:moveTo>
                  <a:pt x="9072344" y="3672519"/>
                </a:moveTo>
                <a:cubicBezTo>
                  <a:pt x="9078180" y="3674472"/>
                  <a:pt x="9083906" y="3676622"/>
                  <a:pt x="9089502" y="3679057"/>
                </a:cubicBezTo>
                <a:cubicBezTo>
                  <a:pt x="9080703" y="3694854"/>
                  <a:pt x="9071971" y="3710497"/>
                  <a:pt x="9063306" y="3725899"/>
                </a:cubicBezTo>
                <a:cubicBezTo>
                  <a:pt x="9057293" y="3723661"/>
                  <a:pt x="9051195" y="3721686"/>
                  <a:pt x="9044986" y="3719909"/>
                </a:cubicBezTo>
                <a:cubicBezTo>
                  <a:pt x="9054025" y="3704354"/>
                  <a:pt x="9063151" y="3688535"/>
                  <a:pt x="9072344" y="3672519"/>
                </a:cubicBezTo>
                <a:close/>
                <a:moveTo>
                  <a:pt x="9062054" y="3728115"/>
                </a:moveTo>
                <a:cubicBezTo>
                  <a:pt x="9053037" y="3744131"/>
                  <a:pt x="9044108" y="3759906"/>
                  <a:pt x="9035288" y="3775395"/>
                </a:cubicBezTo>
                <a:cubicBezTo>
                  <a:pt x="9028881" y="3773333"/>
                  <a:pt x="9022365" y="3771490"/>
                  <a:pt x="9015827" y="3769866"/>
                </a:cubicBezTo>
                <a:cubicBezTo>
                  <a:pt x="9024997" y="3754245"/>
                  <a:pt x="9034301" y="3738317"/>
                  <a:pt x="9043690" y="3722125"/>
                </a:cubicBezTo>
                <a:cubicBezTo>
                  <a:pt x="9049922" y="3723880"/>
                  <a:pt x="9056043" y="3725877"/>
                  <a:pt x="9062054" y="3728115"/>
                </a:cubicBezTo>
                <a:close/>
                <a:moveTo>
                  <a:pt x="9066245" y="3729694"/>
                </a:moveTo>
                <a:cubicBezTo>
                  <a:pt x="9071006" y="3731559"/>
                  <a:pt x="9075701" y="3733600"/>
                  <a:pt x="9080286" y="3735816"/>
                </a:cubicBezTo>
                <a:cubicBezTo>
                  <a:pt x="9081318" y="3736320"/>
                  <a:pt x="9082305" y="3736847"/>
                  <a:pt x="9083314" y="3737351"/>
                </a:cubicBezTo>
                <a:cubicBezTo>
                  <a:pt x="9074801" y="3752994"/>
                  <a:pt x="9066289" y="3768528"/>
                  <a:pt x="9057821" y="3783886"/>
                </a:cubicBezTo>
                <a:cubicBezTo>
                  <a:pt x="9051852" y="3781275"/>
                  <a:pt x="9045775" y="3778928"/>
                  <a:pt x="9039588" y="3776799"/>
                </a:cubicBezTo>
                <a:cubicBezTo>
                  <a:pt x="9048364" y="3761354"/>
                  <a:pt x="9057272" y="3745645"/>
                  <a:pt x="9066245" y="3729694"/>
                </a:cubicBezTo>
                <a:close/>
                <a:moveTo>
                  <a:pt x="9056657" y="3786014"/>
                </a:moveTo>
                <a:cubicBezTo>
                  <a:pt x="9047925" y="3801855"/>
                  <a:pt x="9039237" y="3817542"/>
                  <a:pt x="9030593" y="3833031"/>
                </a:cubicBezTo>
                <a:cubicBezTo>
                  <a:pt x="9024252" y="3830618"/>
                  <a:pt x="9017758" y="3828446"/>
                  <a:pt x="9011154" y="3826471"/>
                </a:cubicBezTo>
                <a:cubicBezTo>
                  <a:pt x="9020084" y="3810960"/>
                  <a:pt x="9029167" y="3795119"/>
                  <a:pt x="9038360" y="3778928"/>
                </a:cubicBezTo>
                <a:cubicBezTo>
                  <a:pt x="9044590" y="3781034"/>
                  <a:pt x="9050690" y="3783403"/>
                  <a:pt x="9056657" y="3786014"/>
                </a:cubicBezTo>
                <a:close/>
                <a:moveTo>
                  <a:pt x="9029452" y="3835050"/>
                </a:moveTo>
                <a:cubicBezTo>
                  <a:pt x="9020523" y="3851088"/>
                  <a:pt x="9011636" y="3866928"/>
                  <a:pt x="9002860" y="3882506"/>
                </a:cubicBezTo>
                <a:cubicBezTo>
                  <a:pt x="8996103" y="3880246"/>
                  <a:pt x="8989258" y="3878184"/>
                  <a:pt x="8982303" y="3876319"/>
                </a:cubicBezTo>
                <a:cubicBezTo>
                  <a:pt x="8991321" y="3860829"/>
                  <a:pt x="9000557" y="3844879"/>
                  <a:pt x="9009970" y="3828534"/>
                </a:cubicBezTo>
                <a:cubicBezTo>
                  <a:pt x="9016595" y="3830486"/>
                  <a:pt x="9023111" y="3832658"/>
                  <a:pt x="9029452" y="3835050"/>
                </a:cubicBezTo>
                <a:close/>
                <a:moveTo>
                  <a:pt x="9001742" y="3884458"/>
                </a:moveTo>
                <a:cubicBezTo>
                  <a:pt x="8992615" y="3900650"/>
                  <a:pt x="8983597" y="3916556"/>
                  <a:pt x="8974690" y="3932178"/>
                </a:cubicBezTo>
                <a:cubicBezTo>
                  <a:pt x="8967581" y="3930006"/>
                  <a:pt x="8960363" y="3928031"/>
                  <a:pt x="8953123" y="3926210"/>
                </a:cubicBezTo>
                <a:cubicBezTo>
                  <a:pt x="8962206" y="3910786"/>
                  <a:pt x="8971552" y="3894814"/>
                  <a:pt x="8981162" y="3878315"/>
                </a:cubicBezTo>
                <a:cubicBezTo>
                  <a:pt x="8988117" y="3880158"/>
                  <a:pt x="8994984" y="3882199"/>
                  <a:pt x="9001742" y="3884458"/>
                </a:cubicBezTo>
                <a:close/>
                <a:moveTo>
                  <a:pt x="8973615" y="3934064"/>
                </a:moveTo>
                <a:cubicBezTo>
                  <a:pt x="8964334" y="3950366"/>
                  <a:pt x="8955163" y="3966360"/>
                  <a:pt x="8946168" y="3981959"/>
                </a:cubicBezTo>
                <a:cubicBezTo>
                  <a:pt x="8938664" y="3979809"/>
                  <a:pt x="8931161" y="3977813"/>
                  <a:pt x="8923702" y="3975992"/>
                </a:cubicBezTo>
                <a:cubicBezTo>
                  <a:pt x="8932763" y="3960765"/>
                  <a:pt x="8942219" y="3944771"/>
                  <a:pt x="8952004" y="3928119"/>
                </a:cubicBezTo>
                <a:cubicBezTo>
                  <a:pt x="8959266" y="3929918"/>
                  <a:pt x="8966484" y="3931892"/>
                  <a:pt x="8973615" y="3934064"/>
                </a:cubicBezTo>
                <a:close/>
                <a:moveTo>
                  <a:pt x="8945137" y="3983758"/>
                </a:moveTo>
                <a:cubicBezTo>
                  <a:pt x="8935703" y="4000125"/>
                  <a:pt x="8926466" y="4016076"/>
                  <a:pt x="8917471" y="4031587"/>
                </a:cubicBezTo>
                <a:cubicBezTo>
                  <a:pt x="8909572" y="4029371"/>
                  <a:pt x="8901806" y="4027309"/>
                  <a:pt x="8894192" y="4025400"/>
                </a:cubicBezTo>
                <a:cubicBezTo>
                  <a:pt x="8903122" y="4010547"/>
                  <a:pt x="8912622" y="3994640"/>
                  <a:pt x="8922627" y="3977791"/>
                </a:cubicBezTo>
                <a:cubicBezTo>
                  <a:pt x="8930086" y="3979634"/>
                  <a:pt x="8937611" y="3981608"/>
                  <a:pt x="8945137" y="3983758"/>
                </a:cubicBezTo>
                <a:close/>
                <a:moveTo>
                  <a:pt x="8916461" y="4033299"/>
                </a:moveTo>
                <a:cubicBezTo>
                  <a:pt x="8912314" y="4040429"/>
                  <a:pt x="8908212" y="4047472"/>
                  <a:pt x="8904153" y="4054405"/>
                </a:cubicBezTo>
                <a:cubicBezTo>
                  <a:pt x="8898931" y="4063334"/>
                  <a:pt x="8893753" y="4072176"/>
                  <a:pt x="8888576" y="4080952"/>
                </a:cubicBezTo>
                <a:cubicBezTo>
                  <a:pt x="8881006" y="4078758"/>
                  <a:pt x="8873064" y="4076542"/>
                  <a:pt x="8864661" y="4074260"/>
                </a:cubicBezTo>
                <a:cubicBezTo>
                  <a:pt x="8872209" y="4061864"/>
                  <a:pt x="8879844" y="4049249"/>
                  <a:pt x="8887545" y="4036458"/>
                </a:cubicBezTo>
                <a:cubicBezTo>
                  <a:pt x="8889387" y="4033386"/>
                  <a:pt x="8891274" y="4030271"/>
                  <a:pt x="8893161" y="4027112"/>
                </a:cubicBezTo>
                <a:cubicBezTo>
                  <a:pt x="8900774" y="4029020"/>
                  <a:pt x="8908563" y="4031083"/>
                  <a:pt x="8916461" y="4033299"/>
                </a:cubicBezTo>
                <a:close/>
                <a:moveTo>
                  <a:pt x="8887632" y="4082576"/>
                </a:moveTo>
                <a:cubicBezTo>
                  <a:pt x="8878154" y="4098658"/>
                  <a:pt x="8868786" y="4114411"/>
                  <a:pt x="8859593" y="4129768"/>
                </a:cubicBezTo>
                <a:cubicBezTo>
                  <a:pt x="8851497" y="4127289"/>
                  <a:pt x="8843336" y="4124832"/>
                  <a:pt x="8835108" y="4122440"/>
                </a:cubicBezTo>
                <a:cubicBezTo>
                  <a:pt x="8844455" y="4107324"/>
                  <a:pt x="8853977" y="4091768"/>
                  <a:pt x="8863674" y="4075884"/>
                </a:cubicBezTo>
                <a:cubicBezTo>
                  <a:pt x="8872099" y="4078166"/>
                  <a:pt x="8880041" y="4080382"/>
                  <a:pt x="8887632" y="4082576"/>
                </a:cubicBezTo>
                <a:close/>
                <a:moveTo>
                  <a:pt x="8891911" y="4083804"/>
                </a:moveTo>
                <a:cubicBezTo>
                  <a:pt x="8900116" y="4086218"/>
                  <a:pt x="8907861" y="4088587"/>
                  <a:pt x="8915277" y="4090957"/>
                </a:cubicBezTo>
                <a:cubicBezTo>
                  <a:pt x="8906040" y="4107214"/>
                  <a:pt x="8896891" y="4123165"/>
                  <a:pt x="8887852" y="4138808"/>
                </a:cubicBezTo>
                <a:cubicBezTo>
                  <a:pt x="8879931" y="4136175"/>
                  <a:pt x="8871945" y="4133586"/>
                  <a:pt x="8863850" y="4131085"/>
                </a:cubicBezTo>
                <a:cubicBezTo>
                  <a:pt x="8873064" y="4115683"/>
                  <a:pt x="8882433" y="4099908"/>
                  <a:pt x="8891911" y="4083804"/>
                </a:cubicBezTo>
                <a:close/>
                <a:moveTo>
                  <a:pt x="8919380" y="4092295"/>
                </a:moveTo>
                <a:cubicBezTo>
                  <a:pt x="8927278" y="4094884"/>
                  <a:pt x="8934781" y="4097495"/>
                  <a:pt x="8942043" y="4100128"/>
                </a:cubicBezTo>
                <a:cubicBezTo>
                  <a:pt x="8933135" y="4116407"/>
                  <a:pt x="8924272" y="4132467"/>
                  <a:pt x="8915518" y="4148220"/>
                </a:cubicBezTo>
                <a:cubicBezTo>
                  <a:pt x="8907729" y="4145477"/>
                  <a:pt x="8899897" y="4142779"/>
                  <a:pt x="8891976" y="4140146"/>
                </a:cubicBezTo>
                <a:cubicBezTo>
                  <a:pt x="8900994" y="4124525"/>
                  <a:pt x="8910142" y="4108552"/>
                  <a:pt x="8919380" y="4092295"/>
                </a:cubicBezTo>
                <a:close/>
                <a:moveTo>
                  <a:pt x="8914530" y="4149975"/>
                </a:moveTo>
                <a:cubicBezTo>
                  <a:pt x="8885285" y="4202543"/>
                  <a:pt x="8857158" y="4251754"/>
                  <a:pt x="8831883" y="4294493"/>
                </a:cubicBezTo>
                <a:cubicBezTo>
                  <a:pt x="8708405" y="4503317"/>
                  <a:pt x="8570645" y="4712996"/>
                  <a:pt x="8437448" y="4915765"/>
                </a:cubicBezTo>
                <a:cubicBezTo>
                  <a:pt x="8336546" y="5069323"/>
                  <a:pt x="8232222" y="5228123"/>
                  <a:pt x="8133778" y="5386903"/>
                </a:cubicBezTo>
                <a:cubicBezTo>
                  <a:pt x="8063307" y="5500836"/>
                  <a:pt x="7994832" y="5612774"/>
                  <a:pt x="7932216" y="5729911"/>
                </a:cubicBezTo>
                <a:cubicBezTo>
                  <a:pt x="7897507" y="5795138"/>
                  <a:pt x="7870762" y="5849418"/>
                  <a:pt x="7847989" y="5900713"/>
                </a:cubicBezTo>
                <a:lnTo>
                  <a:pt x="7843030" y="5911880"/>
                </a:lnTo>
                <a:cubicBezTo>
                  <a:pt x="7803385" y="6001066"/>
                  <a:pt x="7758430" y="6102143"/>
                  <a:pt x="7762708" y="6201992"/>
                </a:cubicBezTo>
                <a:cubicBezTo>
                  <a:pt x="7764793" y="6250654"/>
                  <a:pt x="7780940" y="6291067"/>
                  <a:pt x="7810691" y="6322113"/>
                </a:cubicBezTo>
                <a:cubicBezTo>
                  <a:pt x="7836163" y="6348703"/>
                  <a:pt x="7872408" y="6369173"/>
                  <a:pt x="7918372" y="6382974"/>
                </a:cubicBezTo>
                <a:cubicBezTo>
                  <a:pt x="7988470" y="6403992"/>
                  <a:pt x="8070635" y="6406822"/>
                  <a:pt x="8138846" y="6406822"/>
                </a:cubicBezTo>
                <a:cubicBezTo>
                  <a:pt x="8152251" y="6406822"/>
                  <a:pt x="8165130" y="6406713"/>
                  <a:pt x="8177263" y="6406625"/>
                </a:cubicBezTo>
                <a:cubicBezTo>
                  <a:pt x="8188101" y="6406515"/>
                  <a:pt x="8198369" y="6406427"/>
                  <a:pt x="8207913" y="6406427"/>
                </a:cubicBezTo>
                <a:cubicBezTo>
                  <a:pt x="8210129" y="6406449"/>
                  <a:pt x="8212257" y="6406449"/>
                  <a:pt x="8214451" y="6406449"/>
                </a:cubicBezTo>
                <a:cubicBezTo>
                  <a:pt x="8237641" y="6406449"/>
                  <a:pt x="8260854" y="6406164"/>
                  <a:pt x="8284088" y="6405616"/>
                </a:cubicBezTo>
                <a:cubicBezTo>
                  <a:pt x="8272131" y="6409148"/>
                  <a:pt x="8260173" y="6412615"/>
                  <a:pt x="8248194" y="6416081"/>
                </a:cubicBezTo>
                <a:cubicBezTo>
                  <a:pt x="8213068" y="6417814"/>
                  <a:pt x="8178008" y="6418999"/>
                  <a:pt x="8142971" y="6419569"/>
                </a:cubicBezTo>
                <a:cubicBezTo>
                  <a:pt x="8133317" y="6419723"/>
                  <a:pt x="8122918" y="6419986"/>
                  <a:pt x="8111882" y="6420250"/>
                </a:cubicBezTo>
                <a:cubicBezTo>
                  <a:pt x="8035926" y="6422136"/>
                  <a:pt x="7931887" y="6424703"/>
                  <a:pt x="7845400" y="6400350"/>
                </a:cubicBezTo>
                <a:cubicBezTo>
                  <a:pt x="7742458" y="6371367"/>
                  <a:pt x="7690767" y="6312437"/>
                  <a:pt x="7687411" y="6220180"/>
                </a:cubicBezTo>
                <a:cubicBezTo>
                  <a:pt x="7683746" y="6118993"/>
                  <a:pt x="7731071" y="6016226"/>
                  <a:pt x="7772823" y="5925571"/>
                </a:cubicBezTo>
                <a:lnTo>
                  <a:pt x="7777957" y="5914403"/>
                </a:lnTo>
                <a:cubicBezTo>
                  <a:pt x="7802134" y="5861791"/>
                  <a:pt x="7830261" y="5806547"/>
                  <a:pt x="7866440" y="5740617"/>
                </a:cubicBezTo>
                <a:cubicBezTo>
                  <a:pt x="7932041" y="5621616"/>
                  <a:pt x="8003718" y="5507660"/>
                  <a:pt x="8077546" y="5391685"/>
                </a:cubicBezTo>
                <a:cubicBezTo>
                  <a:pt x="8182967" y="5226368"/>
                  <a:pt x="8294532" y="5061051"/>
                  <a:pt x="8402432" y="4901197"/>
                </a:cubicBezTo>
                <a:cubicBezTo>
                  <a:pt x="8539205" y="4698560"/>
                  <a:pt x="8680651" y="4489034"/>
                  <a:pt x="8808824" y="4280254"/>
                </a:cubicBezTo>
                <a:cubicBezTo>
                  <a:pt x="8833748" y="4239622"/>
                  <a:pt x="8861656" y="4192604"/>
                  <a:pt x="8890967" y="4141879"/>
                </a:cubicBezTo>
                <a:cubicBezTo>
                  <a:pt x="8898888" y="4144534"/>
                  <a:pt x="8906764" y="4147211"/>
                  <a:pt x="8914530" y="4149975"/>
                </a:cubicBezTo>
                <a:close/>
                <a:moveTo>
                  <a:pt x="8304229" y="6405111"/>
                </a:moveTo>
                <a:cubicBezTo>
                  <a:pt x="8308683" y="6404980"/>
                  <a:pt x="8313137" y="6404804"/>
                  <a:pt x="8317612" y="6404672"/>
                </a:cubicBezTo>
                <a:cubicBezTo>
                  <a:pt x="8306269" y="6407853"/>
                  <a:pt x="8294926" y="6411035"/>
                  <a:pt x="8283562" y="6414172"/>
                </a:cubicBezTo>
                <a:cubicBezTo>
                  <a:pt x="8279349" y="6414435"/>
                  <a:pt x="8275158" y="6414655"/>
                  <a:pt x="8270946" y="6414896"/>
                </a:cubicBezTo>
                <a:cubicBezTo>
                  <a:pt x="8282047" y="6411649"/>
                  <a:pt x="8293127" y="6408380"/>
                  <a:pt x="8304229" y="6405111"/>
                </a:cubicBezTo>
                <a:close/>
                <a:moveTo>
                  <a:pt x="8319872" y="6400460"/>
                </a:moveTo>
                <a:cubicBezTo>
                  <a:pt x="8331961" y="6396861"/>
                  <a:pt x="8344049" y="6393241"/>
                  <a:pt x="8356116" y="6389578"/>
                </a:cubicBezTo>
                <a:cubicBezTo>
                  <a:pt x="8361075" y="6389556"/>
                  <a:pt x="8366055" y="6389490"/>
                  <a:pt x="8371014" y="6389424"/>
                </a:cubicBezTo>
                <a:cubicBezTo>
                  <a:pt x="8358794" y="6392957"/>
                  <a:pt x="8346573" y="6396445"/>
                  <a:pt x="8334330" y="6399933"/>
                </a:cubicBezTo>
                <a:cubicBezTo>
                  <a:pt x="8329504" y="6400109"/>
                  <a:pt x="8324699" y="6400284"/>
                  <a:pt x="8319872" y="6400460"/>
                </a:cubicBezTo>
                <a:close/>
                <a:moveTo>
                  <a:pt x="8390343" y="6389117"/>
                </a:moveTo>
                <a:cubicBezTo>
                  <a:pt x="8395959" y="6389029"/>
                  <a:pt x="8401598" y="6388897"/>
                  <a:pt x="8407236" y="6388766"/>
                </a:cubicBezTo>
                <a:cubicBezTo>
                  <a:pt x="8395784" y="6391947"/>
                  <a:pt x="8384331" y="6395085"/>
                  <a:pt x="8372879" y="6398222"/>
                </a:cubicBezTo>
                <a:cubicBezTo>
                  <a:pt x="8367306" y="6398507"/>
                  <a:pt x="8361711" y="6398748"/>
                  <a:pt x="8356138" y="6399012"/>
                </a:cubicBezTo>
                <a:cubicBezTo>
                  <a:pt x="8367548" y="6395743"/>
                  <a:pt x="8378934" y="6392430"/>
                  <a:pt x="8390343" y="6389117"/>
                </a:cubicBezTo>
                <a:close/>
                <a:moveTo>
                  <a:pt x="8405240" y="6384794"/>
                </a:moveTo>
                <a:cubicBezTo>
                  <a:pt x="8417614" y="6381175"/>
                  <a:pt x="8429966" y="6377511"/>
                  <a:pt x="8442318" y="6373846"/>
                </a:cubicBezTo>
                <a:cubicBezTo>
                  <a:pt x="8446553" y="6373868"/>
                  <a:pt x="8450787" y="6373912"/>
                  <a:pt x="8455043" y="6373912"/>
                </a:cubicBezTo>
                <a:cubicBezTo>
                  <a:pt x="8456777" y="6373912"/>
                  <a:pt x="8458488" y="6373890"/>
                  <a:pt x="8460221" y="6373890"/>
                </a:cubicBezTo>
                <a:cubicBezTo>
                  <a:pt x="8447913" y="6377379"/>
                  <a:pt x="8435605" y="6380868"/>
                  <a:pt x="8423296" y="6384312"/>
                </a:cubicBezTo>
                <a:cubicBezTo>
                  <a:pt x="8417285" y="6384487"/>
                  <a:pt x="8411251" y="6384641"/>
                  <a:pt x="8405240" y="6384794"/>
                </a:cubicBezTo>
                <a:close/>
                <a:moveTo>
                  <a:pt x="8455394" y="6369964"/>
                </a:moveTo>
                <a:cubicBezTo>
                  <a:pt x="8468558" y="6366036"/>
                  <a:pt x="8481700" y="6362087"/>
                  <a:pt x="8494821" y="6358094"/>
                </a:cubicBezTo>
                <a:cubicBezTo>
                  <a:pt x="8501073" y="6358269"/>
                  <a:pt x="8507304" y="6358445"/>
                  <a:pt x="8513557" y="6358576"/>
                </a:cubicBezTo>
                <a:cubicBezTo>
                  <a:pt x="8500459" y="6362372"/>
                  <a:pt x="8487361" y="6366167"/>
                  <a:pt x="8474263" y="6369898"/>
                </a:cubicBezTo>
                <a:cubicBezTo>
                  <a:pt x="8467966" y="6369942"/>
                  <a:pt x="8461691" y="6369964"/>
                  <a:pt x="8455394" y="6369964"/>
                </a:cubicBezTo>
                <a:close/>
                <a:moveTo>
                  <a:pt x="8506514" y="6354540"/>
                </a:moveTo>
                <a:cubicBezTo>
                  <a:pt x="8520424" y="6350327"/>
                  <a:pt x="8534312" y="6346071"/>
                  <a:pt x="8548200" y="6341793"/>
                </a:cubicBezTo>
                <a:cubicBezTo>
                  <a:pt x="8554585" y="6342143"/>
                  <a:pt x="8561013" y="6342451"/>
                  <a:pt x="8567441" y="6342758"/>
                </a:cubicBezTo>
                <a:cubicBezTo>
                  <a:pt x="8553641" y="6346861"/>
                  <a:pt x="8539841" y="6350919"/>
                  <a:pt x="8526019" y="6354956"/>
                </a:cubicBezTo>
                <a:cubicBezTo>
                  <a:pt x="8519503" y="6354847"/>
                  <a:pt x="8513008" y="6354715"/>
                  <a:pt x="8506514" y="6354540"/>
                </a:cubicBezTo>
                <a:close/>
                <a:moveTo>
                  <a:pt x="8593813" y="6340125"/>
                </a:moveTo>
                <a:cubicBezTo>
                  <a:pt x="8607789" y="6335935"/>
                  <a:pt x="8621743" y="6331744"/>
                  <a:pt x="8635697" y="6327510"/>
                </a:cubicBezTo>
                <a:cubicBezTo>
                  <a:pt x="8641883" y="6327926"/>
                  <a:pt x="8648071" y="6328321"/>
                  <a:pt x="8654302" y="6328694"/>
                </a:cubicBezTo>
                <a:cubicBezTo>
                  <a:pt x="8640392" y="6332753"/>
                  <a:pt x="8626460" y="6336768"/>
                  <a:pt x="8612528" y="6340739"/>
                </a:cubicBezTo>
                <a:cubicBezTo>
                  <a:pt x="8606297" y="6340564"/>
                  <a:pt x="8600044" y="6340345"/>
                  <a:pt x="8593813" y="6340125"/>
                </a:cubicBezTo>
                <a:close/>
                <a:moveTo>
                  <a:pt x="8668913" y="6329528"/>
                </a:moveTo>
                <a:cubicBezTo>
                  <a:pt x="8675013" y="6329857"/>
                  <a:pt x="8681112" y="6330186"/>
                  <a:pt x="8687233" y="6330472"/>
                </a:cubicBezTo>
                <a:cubicBezTo>
                  <a:pt x="8673872" y="6334201"/>
                  <a:pt x="8660510" y="6337887"/>
                  <a:pt x="8647127" y="6341573"/>
                </a:cubicBezTo>
                <a:cubicBezTo>
                  <a:pt x="8641006" y="6341463"/>
                  <a:pt x="8634885" y="6341332"/>
                  <a:pt x="8628763" y="6341178"/>
                </a:cubicBezTo>
                <a:cubicBezTo>
                  <a:pt x="8642169" y="6337339"/>
                  <a:pt x="8655530" y="6333433"/>
                  <a:pt x="8668913" y="6329528"/>
                </a:cubicBezTo>
                <a:close/>
                <a:moveTo>
                  <a:pt x="8679533" y="6326435"/>
                </a:moveTo>
                <a:cubicBezTo>
                  <a:pt x="8693640" y="6322288"/>
                  <a:pt x="8707725" y="6318141"/>
                  <a:pt x="8721789" y="6313929"/>
                </a:cubicBezTo>
                <a:cubicBezTo>
                  <a:pt x="8728063" y="6314456"/>
                  <a:pt x="8734338" y="6314938"/>
                  <a:pt x="8740657" y="6315421"/>
                </a:cubicBezTo>
                <a:cubicBezTo>
                  <a:pt x="8726615" y="6319414"/>
                  <a:pt x="8712574" y="6323385"/>
                  <a:pt x="8698532" y="6327312"/>
                </a:cubicBezTo>
                <a:cubicBezTo>
                  <a:pt x="8692192" y="6327049"/>
                  <a:pt x="8685873" y="6326742"/>
                  <a:pt x="8679533" y="6326435"/>
                </a:cubicBezTo>
                <a:close/>
                <a:moveTo>
                  <a:pt x="8754633" y="6316430"/>
                </a:moveTo>
                <a:cubicBezTo>
                  <a:pt x="8760798" y="6316869"/>
                  <a:pt x="8767007" y="6317264"/>
                  <a:pt x="8773216" y="6317637"/>
                </a:cubicBezTo>
                <a:cubicBezTo>
                  <a:pt x="8759745" y="6321322"/>
                  <a:pt x="8746252" y="6324965"/>
                  <a:pt x="8732759" y="6328563"/>
                </a:cubicBezTo>
                <a:cubicBezTo>
                  <a:pt x="8726528" y="6328387"/>
                  <a:pt x="8720296" y="6328168"/>
                  <a:pt x="8714066" y="6327926"/>
                </a:cubicBezTo>
                <a:cubicBezTo>
                  <a:pt x="8727603" y="6324131"/>
                  <a:pt x="8741118" y="6320291"/>
                  <a:pt x="8754633" y="6316430"/>
                </a:cubicBezTo>
                <a:close/>
                <a:moveTo>
                  <a:pt x="8764747" y="6313534"/>
                </a:moveTo>
                <a:cubicBezTo>
                  <a:pt x="8778964" y="6309453"/>
                  <a:pt x="8793181" y="6305350"/>
                  <a:pt x="8807398" y="6301204"/>
                </a:cubicBezTo>
                <a:cubicBezTo>
                  <a:pt x="8813717" y="6301818"/>
                  <a:pt x="8820058" y="6302432"/>
                  <a:pt x="8826442" y="6303003"/>
                </a:cubicBezTo>
                <a:cubicBezTo>
                  <a:pt x="8812291" y="6306930"/>
                  <a:pt x="8798140" y="6310835"/>
                  <a:pt x="8783988" y="6314697"/>
                </a:cubicBezTo>
                <a:cubicBezTo>
                  <a:pt x="8777560" y="6314324"/>
                  <a:pt x="8771154" y="6313951"/>
                  <a:pt x="8764747" y="6313534"/>
                </a:cubicBezTo>
                <a:close/>
                <a:moveTo>
                  <a:pt x="8816327" y="6298593"/>
                </a:moveTo>
                <a:cubicBezTo>
                  <a:pt x="8831181" y="6294249"/>
                  <a:pt x="8846012" y="6289904"/>
                  <a:pt x="8860822" y="6285516"/>
                </a:cubicBezTo>
                <a:cubicBezTo>
                  <a:pt x="8867228" y="6286328"/>
                  <a:pt x="8873613" y="6287162"/>
                  <a:pt x="8880085" y="6287930"/>
                </a:cubicBezTo>
                <a:cubicBezTo>
                  <a:pt x="8865363" y="6292098"/>
                  <a:pt x="8850642" y="6296245"/>
                  <a:pt x="8835920" y="6300348"/>
                </a:cubicBezTo>
                <a:cubicBezTo>
                  <a:pt x="8829382" y="6299799"/>
                  <a:pt x="8822865" y="6299207"/>
                  <a:pt x="8816327" y="6298593"/>
                </a:cubicBezTo>
                <a:close/>
                <a:moveTo>
                  <a:pt x="8892393" y="6289334"/>
                </a:moveTo>
                <a:cubicBezTo>
                  <a:pt x="8898778" y="6290058"/>
                  <a:pt x="8905162" y="6290782"/>
                  <a:pt x="8911591" y="6291463"/>
                </a:cubicBezTo>
                <a:cubicBezTo>
                  <a:pt x="8897374" y="6295324"/>
                  <a:pt x="8883135" y="6299163"/>
                  <a:pt x="8868896" y="6302959"/>
                </a:cubicBezTo>
                <a:cubicBezTo>
                  <a:pt x="8862379" y="6302476"/>
                  <a:pt x="8855885" y="6301993"/>
                  <a:pt x="8849413" y="6301467"/>
                </a:cubicBezTo>
                <a:cubicBezTo>
                  <a:pt x="8863740" y="6297452"/>
                  <a:pt x="8878067" y="6293415"/>
                  <a:pt x="8892393" y="6289334"/>
                </a:cubicBezTo>
                <a:close/>
                <a:moveTo>
                  <a:pt x="8924447" y="6292779"/>
                </a:moveTo>
                <a:cubicBezTo>
                  <a:pt x="8930766" y="6293415"/>
                  <a:pt x="8937129" y="6294029"/>
                  <a:pt x="8943513" y="6294622"/>
                </a:cubicBezTo>
                <a:cubicBezTo>
                  <a:pt x="8929801" y="6298154"/>
                  <a:pt x="8916089" y="6301664"/>
                  <a:pt x="8902376" y="6305131"/>
                </a:cubicBezTo>
                <a:cubicBezTo>
                  <a:pt x="8895947" y="6304758"/>
                  <a:pt x="8889519" y="6304363"/>
                  <a:pt x="8883091" y="6303924"/>
                </a:cubicBezTo>
                <a:cubicBezTo>
                  <a:pt x="8896891" y="6300239"/>
                  <a:pt x="8910669" y="6296508"/>
                  <a:pt x="8924447" y="6292779"/>
                </a:cubicBezTo>
                <a:close/>
                <a:moveTo>
                  <a:pt x="8933509" y="6290300"/>
                </a:moveTo>
                <a:cubicBezTo>
                  <a:pt x="8947923" y="6286350"/>
                  <a:pt x="8962338" y="6282401"/>
                  <a:pt x="8976730" y="6278430"/>
                </a:cubicBezTo>
                <a:cubicBezTo>
                  <a:pt x="8983180" y="6279264"/>
                  <a:pt x="8989631" y="6280097"/>
                  <a:pt x="8996147" y="6280909"/>
                </a:cubicBezTo>
                <a:cubicBezTo>
                  <a:pt x="8981842" y="6284661"/>
                  <a:pt x="8967538" y="6288391"/>
                  <a:pt x="8953233" y="6292098"/>
                </a:cubicBezTo>
                <a:cubicBezTo>
                  <a:pt x="8946651" y="6291528"/>
                  <a:pt x="8940091" y="6290914"/>
                  <a:pt x="8933509" y="6290300"/>
                </a:cubicBezTo>
                <a:close/>
                <a:moveTo>
                  <a:pt x="8984892" y="6276149"/>
                </a:moveTo>
                <a:cubicBezTo>
                  <a:pt x="8999877" y="6272002"/>
                  <a:pt x="9014840" y="6267811"/>
                  <a:pt x="9029803" y="6263620"/>
                </a:cubicBezTo>
                <a:cubicBezTo>
                  <a:pt x="9036297" y="6264695"/>
                  <a:pt x="9042835" y="6265727"/>
                  <a:pt x="9049395" y="6266758"/>
                </a:cubicBezTo>
                <a:cubicBezTo>
                  <a:pt x="9034564" y="6270729"/>
                  <a:pt x="9019688" y="6274678"/>
                  <a:pt x="9004835" y="6278606"/>
                </a:cubicBezTo>
                <a:cubicBezTo>
                  <a:pt x="8998188" y="6277816"/>
                  <a:pt x="8991539" y="6277004"/>
                  <a:pt x="8984892" y="6276149"/>
                </a:cubicBezTo>
                <a:close/>
                <a:moveTo>
                  <a:pt x="9060475" y="6268470"/>
                </a:moveTo>
                <a:cubicBezTo>
                  <a:pt x="9066969" y="6269457"/>
                  <a:pt x="9073507" y="6270400"/>
                  <a:pt x="9080089" y="6271321"/>
                </a:cubicBezTo>
                <a:cubicBezTo>
                  <a:pt x="9065718" y="6274986"/>
                  <a:pt x="9051348" y="6278606"/>
                  <a:pt x="9036978" y="6282225"/>
                </a:cubicBezTo>
                <a:cubicBezTo>
                  <a:pt x="9030352" y="6281524"/>
                  <a:pt x="9023703" y="6280800"/>
                  <a:pt x="9017100" y="6280053"/>
                </a:cubicBezTo>
                <a:cubicBezTo>
                  <a:pt x="9031558" y="6276214"/>
                  <a:pt x="9046016" y="6272352"/>
                  <a:pt x="9060475" y="6268470"/>
                </a:cubicBezTo>
                <a:close/>
                <a:moveTo>
                  <a:pt x="9068286" y="6266363"/>
                </a:moveTo>
                <a:cubicBezTo>
                  <a:pt x="9083336" y="6262326"/>
                  <a:pt x="9098365" y="6258245"/>
                  <a:pt x="9113393" y="6254143"/>
                </a:cubicBezTo>
                <a:cubicBezTo>
                  <a:pt x="9119954" y="6255349"/>
                  <a:pt x="9126513" y="6256534"/>
                  <a:pt x="9133095" y="6257697"/>
                </a:cubicBezTo>
                <a:cubicBezTo>
                  <a:pt x="9118177" y="6261558"/>
                  <a:pt x="9103258" y="6265398"/>
                  <a:pt x="9088317" y="6269215"/>
                </a:cubicBezTo>
                <a:cubicBezTo>
                  <a:pt x="9081624" y="6268294"/>
                  <a:pt x="9074955" y="6267351"/>
                  <a:pt x="9068286" y="6266363"/>
                </a:cubicBezTo>
                <a:close/>
                <a:moveTo>
                  <a:pt x="9143583" y="6259540"/>
                </a:moveTo>
                <a:cubicBezTo>
                  <a:pt x="9150165" y="6260659"/>
                  <a:pt x="9156747" y="6261734"/>
                  <a:pt x="9163329" y="6262809"/>
                </a:cubicBezTo>
                <a:cubicBezTo>
                  <a:pt x="9148915" y="6266341"/>
                  <a:pt x="9134500" y="6269852"/>
                  <a:pt x="9120063" y="6273340"/>
                </a:cubicBezTo>
                <a:cubicBezTo>
                  <a:pt x="9113372" y="6272528"/>
                  <a:pt x="9106681" y="6271673"/>
                  <a:pt x="9100011" y="6270795"/>
                </a:cubicBezTo>
                <a:cubicBezTo>
                  <a:pt x="9114557" y="6267065"/>
                  <a:pt x="9129059" y="6263313"/>
                  <a:pt x="9143583" y="6259540"/>
                </a:cubicBezTo>
                <a:close/>
                <a:moveTo>
                  <a:pt x="9150911" y="6257653"/>
                </a:moveTo>
                <a:cubicBezTo>
                  <a:pt x="9166028" y="6253704"/>
                  <a:pt x="9181122" y="6249733"/>
                  <a:pt x="9196217" y="6245762"/>
                </a:cubicBezTo>
                <a:cubicBezTo>
                  <a:pt x="9202755" y="6247122"/>
                  <a:pt x="9209337" y="6248460"/>
                  <a:pt x="9215962" y="6249777"/>
                </a:cubicBezTo>
                <a:cubicBezTo>
                  <a:pt x="9200978" y="6253506"/>
                  <a:pt x="9186015" y="6257214"/>
                  <a:pt x="9171008" y="6260922"/>
                </a:cubicBezTo>
                <a:cubicBezTo>
                  <a:pt x="9164294" y="6259847"/>
                  <a:pt x="9157603" y="6258772"/>
                  <a:pt x="9150911" y="6257653"/>
                </a:cubicBezTo>
                <a:close/>
                <a:moveTo>
                  <a:pt x="9225990" y="6251707"/>
                </a:moveTo>
                <a:cubicBezTo>
                  <a:pt x="9232966" y="6253046"/>
                  <a:pt x="9239987" y="6254384"/>
                  <a:pt x="9247052" y="6255656"/>
                </a:cubicBezTo>
                <a:cubicBezTo>
                  <a:pt x="9232593" y="6259057"/>
                  <a:pt x="9218156" y="6262458"/>
                  <a:pt x="9203698" y="6265814"/>
                </a:cubicBezTo>
                <a:cubicBezTo>
                  <a:pt x="9196480" y="6264783"/>
                  <a:pt x="9189306" y="6263730"/>
                  <a:pt x="9182110" y="6262633"/>
                </a:cubicBezTo>
                <a:cubicBezTo>
                  <a:pt x="9196744" y="6259013"/>
                  <a:pt x="9211377" y="6255371"/>
                  <a:pt x="9225990" y="6251707"/>
                </a:cubicBezTo>
                <a:close/>
                <a:moveTo>
                  <a:pt x="9233185" y="6249908"/>
                </a:moveTo>
                <a:cubicBezTo>
                  <a:pt x="9248258" y="6246134"/>
                  <a:pt x="9263309" y="6242317"/>
                  <a:pt x="9278338" y="6238499"/>
                </a:cubicBezTo>
                <a:cubicBezTo>
                  <a:pt x="9285293" y="6240123"/>
                  <a:pt x="9292270" y="6241681"/>
                  <a:pt x="9299290" y="6243239"/>
                </a:cubicBezTo>
                <a:cubicBezTo>
                  <a:pt x="9284437" y="6246793"/>
                  <a:pt x="9269584" y="6250325"/>
                  <a:pt x="9254709" y="6253857"/>
                </a:cubicBezTo>
                <a:cubicBezTo>
                  <a:pt x="9247534" y="6252563"/>
                  <a:pt x="9240360" y="6251247"/>
                  <a:pt x="9233185" y="6249908"/>
                </a:cubicBezTo>
                <a:close/>
                <a:moveTo>
                  <a:pt x="9308769" y="6245301"/>
                </a:moveTo>
                <a:cubicBezTo>
                  <a:pt x="9315395" y="6246727"/>
                  <a:pt x="9322086" y="6248131"/>
                  <a:pt x="9328800" y="6249491"/>
                </a:cubicBezTo>
                <a:cubicBezTo>
                  <a:pt x="9314451" y="6252738"/>
                  <a:pt x="9300081" y="6255941"/>
                  <a:pt x="9285732" y="6259123"/>
                </a:cubicBezTo>
                <a:cubicBezTo>
                  <a:pt x="9278909" y="6258026"/>
                  <a:pt x="9272085" y="6256863"/>
                  <a:pt x="9265283" y="6255678"/>
                </a:cubicBezTo>
                <a:cubicBezTo>
                  <a:pt x="9279786" y="6252256"/>
                  <a:pt x="9294288" y="6248789"/>
                  <a:pt x="9308769" y="6245301"/>
                </a:cubicBezTo>
                <a:close/>
                <a:moveTo>
                  <a:pt x="9314495" y="6243918"/>
                </a:moveTo>
                <a:cubicBezTo>
                  <a:pt x="9329787" y="6240233"/>
                  <a:pt x="9345058" y="6236547"/>
                  <a:pt x="9360328" y="6232817"/>
                </a:cubicBezTo>
                <a:cubicBezTo>
                  <a:pt x="9366931" y="6234528"/>
                  <a:pt x="9373557" y="6236196"/>
                  <a:pt x="9380205" y="6237819"/>
                </a:cubicBezTo>
                <a:cubicBezTo>
                  <a:pt x="9365066" y="6241286"/>
                  <a:pt x="9349950" y="6244730"/>
                  <a:pt x="9334789" y="6248153"/>
                </a:cubicBezTo>
                <a:cubicBezTo>
                  <a:pt x="9328010" y="6246771"/>
                  <a:pt x="9321253" y="6245367"/>
                  <a:pt x="9314495" y="6243918"/>
                </a:cubicBezTo>
                <a:close/>
                <a:moveTo>
                  <a:pt x="9389157" y="6240013"/>
                </a:moveTo>
                <a:cubicBezTo>
                  <a:pt x="9395804" y="6241615"/>
                  <a:pt x="9402474" y="6243173"/>
                  <a:pt x="9409144" y="6244709"/>
                </a:cubicBezTo>
                <a:cubicBezTo>
                  <a:pt x="9394488" y="6247846"/>
                  <a:pt x="9379810" y="6250983"/>
                  <a:pt x="9365132" y="6254055"/>
                </a:cubicBezTo>
                <a:cubicBezTo>
                  <a:pt x="9358309" y="6252782"/>
                  <a:pt x="9351508" y="6251488"/>
                  <a:pt x="9344729" y="6250128"/>
                </a:cubicBezTo>
                <a:cubicBezTo>
                  <a:pt x="9359538" y="6246793"/>
                  <a:pt x="9374347" y="6243414"/>
                  <a:pt x="9389157" y="6240013"/>
                </a:cubicBezTo>
                <a:close/>
                <a:moveTo>
                  <a:pt x="9395277" y="6238609"/>
                </a:moveTo>
                <a:cubicBezTo>
                  <a:pt x="9410548" y="6235099"/>
                  <a:pt x="9425818" y="6231567"/>
                  <a:pt x="9441066" y="6228012"/>
                </a:cubicBezTo>
                <a:cubicBezTo>
                  <a:pt x="9447670" y="6229899"/>
                  <a:pt x="9454274" y="6231742"/>
                  <a:pt x="9460900" y="6233541"/>
                </a:cubicBezTo>
                <a:cubicBezTo>
                  <a:pt x="9445805" y="6236832"/>
                  <a:pt x="9430711" y="6240101"/>
                  <a:pt x="9415594" y="6243326"/>
                </a:cubicBezTo>
                <a:cubicBezTo>
                  <a:pt x="9408792" y="6241790"/>
                  <a:pt x="9402035" y="6240211"/>
                  <a:pt x="9395277" y="6238609"/>
                </a:cubicBezTo>
                <a:close/>
                <a:moveTo>
                  <a:pt x="9469391" y="6235845"/>
                </a:moveTo>
                <a:cubicBezTo>
                  <a:pt x="9476038" y="6237622"/>
                  <a:pt x="9482686" y="6239355"/>
                  <a:pt x="9489356" y="6241088"/>
                </a:cubicBezTo>
                <a:cubicBezTo>
                  <a:pt x="9474723" y="6244028"/>
                  <a:pt x="9460066" y="6246968"/>
                  <a:pt x="9445410" y="6249886"/>
                </a:cubicBezTo>
                <a:cubicBezTo>
                  <a:pt x="9438587" y="6248438"/>
                  <a:pt x="9431785" y="6246946"/>
                  <a:pt x="9424984" y="6245433"/>
                </a:cubicBezTo>
                <a:cubicBezTo>
                  <a:pt x="9439793" y="6242251"/>
                  <a:pt x="9454603" y="6239048"/>
                  <a:pt x="9469391" y="6235845"/>
                </a:cubicBezTo>
                <a:close/>
                <a:moveTo>
                  <a:pt x="9475139" y="6234594"/>
                </a:moveTo>
                <a:cubicBezTo>
                  <a:pt x="9490387" y="6231259"/>
                  <a:pt x="9505613" y="6227924"/>
                  <a:pt x="9520839" y="6224568"/>
                </a:cubicBezTo>
                <a:cubicBezTo>
                  <a:pt x="9527421" y="6226630"/>
                  <a:pt x="9534026" y="6228670"/>
                  <a:pt x="9540629" y="6230667"/>
                </a:cubicBezTo>
                <a:cubicBezTo>
                  <a:pt x="9525578" y="6233739"/>
                  <a:pt x="9510506" y="6236810"/>
                  <a:pt x="9495434" y="6239860"/>
                </a:cubicBezTo>
                <a:cubicBezTo>
                  <a:pt x="9488632" y="6238127"/>
                  <a:pt x="9481874" y="6236371"/>
                  <a:pt x="9475139" y="6234594"/>
                </a:cubicBezTo>
                <a:close/>
                <a:moveTo>
                  <a:pt x="9518228" y="6221013"/>
                </a:moveTo>
                <a:cubicBezTo>
                  <a:pt x="9511603" y="6218929"/>
                  <a:pt x="9504999" y="6216801"/>
                  <a:pt x="9498395" y="6214629"/>
                </a:cubicBezTo>
                <a:cubicBezTo>
                  <a:pt x="9514389" y="6210877"/>
                  <a:pt x="9530383" y="6207103"/>
                  <a:pt x="9546334" y="6203330"/>
                </a:cubicBezTo>
                <a:cubicBezTo>
                  <a:pt x="9552696" y="6205765"/>
                  <a:pt x="9559081" y="6208178"/>
                  <a:pt x="9565531" y="6210570"/>
                </a:cubicBezTo>
                <a:cubicBezTo>
                  <a:pt x="9549779" y="6214059"/>
                  <a:pt x="9534003" y="6217547"/>
                  <a:pt x="9518228" y="6221013"/>
                </a:cubicBezTo>
                <a:close/>
                <a:moveTo>
                  <a:pt x="9490891" y="6212150"/>
                </a:moveTo>
                <a:cubicBezTo>
                  <a:pt x="9484353" y="6209956"/>
                  <a:pt x="9477838" y="6207740"/>
                  <a:pt x="9471321" y="6205480"/>
                </a:cubicBezTo>
                <a:cubicBezTo>
                  <a:pt x="9487755" y="6201399"/>
                  <a:pt x="9504166" y="6197318"/>
                  <a:pt x="9520554" y="6193216"/>
                </a:cubicBezTo>
                <a:cubicBezTo>
                  <a:pt x="9526830" y="6195739"/>
                  <a:pt x="9533148" y="6198240"/>
                  <a:pt x="9539511" y="6200697"/>
                </a:cubicBezTo>
                <a:cubicBezTo>
                  <a:pt x="9523319" y="6204536"/>
                  <a:pt x="9507105" y="6208332"/>
                  <a:pt x="9490891" y="6212150"/>
                </a:cubicBezTo>
                <a:close/>
                <a:moveTo>
                  <a:pt x="9464015" y="6202935"/>
                </a:moveTo>
                <a:cubicBezTo>
                  <a:pt x="9457345" y="6200609"/>
                  <a:pt x="9450698" y="6198196"/>
                  <a:pt x="9444072" y="6195782"/>
                </a:cubicBezTo>
                <a:cubicBezTo>
                  <a:pt x="9460966" y="6191372"/>
                  <a:pt x="9477838" y="6186963"/>
                  <a:pt x="9494687" y="6182553"/>
                </a:cubicBezTo>
                <a:cubicBezTo>
                  <a:pt x="9501028" y="6185229"/>
                  <a:pt x="9507434" y="6187884"/>
                  <a:pt x="9513907" y="6190517"/>
                </a:cubicBezTo>
                <a:cubicBezTo>
                  <a:pt x="9497276" y="6194663"/>
                  <a:pt x="9480668" y="6198810"/>
                  <a:pt x="9464015" y="6202935"/>
                </a:cubicBezTo>
                <a:close/>
                <a:moveTo>
                  <a:pt x="9436942" y="6193172"/>
                </a:moveTo>
                <a:cubicBezTo>
                  <a:pt x="9430601" y="6190824"/>
                  <a:pt x="9424304" y="6188432"/>
                  <a:pt x="9418029" y="6186019"/>
                </a:cubicBezTo>
                <a:cubicBezTo>
                  <a:pt x="9435317" y="6181280"/>
                  <a:pt x="9452607" y="6176541"/>
                  <a:pt x="9469851" y="6171802"/>
                </a:cubicBezTo>
                <a:cubicBezTo>
                  <a:pt x="9475929" y="6174501"/>
                  <a:pt x="9482028" y="6177155"/>
                  <a:pt x="9488193" y="6179788"/>
                </a:cubicBezTo>
                <a:cubicBezTo>
                  <a:pt x="9471124" y="6184242"/>
                  <a:pt x="9454033" y="6188718"/>
                  <a:pt x="9436942" y="6193172"/>
                </a:cubicBezTo>
                <a:close/>
                <a:moveTo>
                  <a:pt x="9411097" y="6183321"/>
                </a:moveTo>
                <a:cubicBezTo>
                  <a:pt x="9404865" y="6180885"/>
                  <a:pt x="9398635" y="6178428"/>
                  <a:pt x="9392448" y="6175905"/>
                </a:cubicBezTo>
                <a:cubicBezTo>
                  <a:pt x="9410131" y="6170859"/>
                  <a:pt x="9427814" y="6165813"/>
                  <a:pt x="9445476" y="6160744"/>
                </a:cubicBezTo>
                <a:cubicBezTo>
                  <a:pt x="9451444" y="6163509"/>
                  <a:pt x="9457456" y="6166251"/>
                  <a:pt x="9463510" y="6168972"/>
                </a:cubicBezTo>
                <a:cubicBezTo>
                  <a:pt x="9446046" y="6173755"/>
                  <a:pt x="9428582" y="6178538"/>
                  <a:pt x="9411097" y="6183321"/>
                </a:cubicBezTo>
                <a:close/>
                <a:moveTo>
                  <a:pt x="9385668" y="6173140"/>
                </a:moveTo>
                <a:cubicBezTo>
                  <a:pt x="9379546" y="6170617"/>
                  <a:pt x="9373425" y="6168073"/>
                  <a:pt x="9367326" y="6165483"/>
                </a:cubicBezTo>
                <a:cubicBezTo>
                  <a:pt x="9385404" y="6160108"/>
                  <a:pt x="9403483" y="6154733"/>
                  <a:pt x="9421540" y="6149358"/>
                </a:cubicBezTo>
                <a:cubicBezTo>
                  <a:pt x="9427397" y="6152210"/>
                  <a:pt x="9433322" y="6155040"/>
                  <a:pt x="9439267" y="6157826"/>
                </a:cubicBezTo>
                <a:cubicBezTo>
                  <a:pt x="9421430" y="6162938"/>
                  <a:pt x="9403571" y="6168029"/>
                  <a:pt x="9385668" y="6173140"/>
                </a:cubicBezTo>
                <a:close/>
                <a:moveTo>
                  <a:pt x="9360700" y="6162632"/>
                </a:moveTo>
                <a:cubicBezTo>
                  <a:pt x="9354667" y="6160020"/>
                  <a:pt x="9348655" y="6157388"/>
                  <a:pt x="9342665" y="6154689"/>
                </a:cubicBezTo>
                <a:cubicBezTo>
                  <a:pt x="9361140" y="6149006"/>
                  <a:pt x="9379590" y="6143324"/>
                  <a:pt x="9398020" y="6137620"/>
                </a:cubicBezTo>
                <a:cubicBezTo>
                  <a:pt x="9403791" y="6140560"/>
                  <a:pt x="9409605" y="6143478"/>
                  <a:pt x="9415441" y="6146352"/>
                </a:cubicBezTo>
                <a:cubicBezTo>
                  <a:pt x="9397209" y="6151771"/>
                  <a:pt x="9378976" y="6157212"/>
                  <a:pt x="9360700" y="6162632"/>
                </a:cubicBezTo>
                <a:close/>
                <a:moveTo>
                  <a:pt x="9336150" y="6151771"/>
                </a:moveTo>
                <a:cubicBezTo>
                  <a:pt x="9330226" y="6149094"/>
                  <a:pt x="9324346" y="6146352"/>
                  <a:pt x="9318466" y="6143587"/>
                </a:cubicBezTo>
                <a:cubicBezTo>
                  <a:pt x="9337312" y="6137576"/>
                  <a:pt x="9356137" y="6131586"/>
                  <a:pt x="9374939" y="6125575"/>
                </a:cubicBezTo>
                <a:cubicBezTo>
                  <a:pt x="9380599" y="6128603"/>
                  <a:pt x="9386304" y="6131586"/>
                  <a:pt x="9392030" y="6134548"/>
                </a:cubicBezTo>
                <a:cubicBezTo>
                  <a:pt x="9373425" y="6140296"/>
                  <a:pt x="9354799" y="6146023"/>
                  <a:pt x="9336150" y="6151771"/>
                </a:cubicBezTo>
                <a:close/>
                <a:moveTo>
                  <a:pt x="9332442" y="6152934"/>
                </a:moveTo>
                <a:cubicBezTo>
                  <a:pt x="9314166" y="6158550"/>
                  <a:pt x="9295890" y="6164167"/>
                  <a:pt x="9277592" y="6169783"/>
                </a:cubicBezTo>
                <a:cubicBezTo>
                  <a:pt x="9271515" y="6167348"/>
                  <a:pt x="9265438" y="6164891"/>
                  <a:pt x="9259382" y="6162390"/>
                </a:cubicBezTo>
                <a:cubicBezTo>
                  <a:pt x="9277877" y="6156510"/>
                  <a:pt x="9296373" y="6150630"/>
                  <a:pt x="9314824" y="6144750"/>
                </a:cubicBezTo>
                <a:cubicBezTo>
                  <a:pt x="9320682" y="6147515"/>
                  <a:pt x="9326540" y="6150235"/>
                  <a:pt x="9332442" y="6152934"/>
                </a:cubicBezTo>
                <a:close/>
                <a:moveTo>
                  <a:pt x="9252537" y="6159516"/>
                </a:moveTo>
                <a:cubicBezTo>
                  <a:pt x="9246569" y="6157015"/>
                  <a:pt x="9240601" y="6154447"/>
                  <a:pt x="9234655" y="6151859"/>
                </a:cubicBezTo>
                <a:cubicBezTo>
                  <a:pt x="9253502" y="6145672"/>
                  <a:pt x="9272348" y="6139485"/>
                  <a:pt x="9291173" y="6133298"/>
                </a:cubicBezTo>
                <a:cubicBezTo>
                  <a:pt x="9296899" y="6136150"/>
                  <a:pt x="9302669" y="6138958"/>
                  <a:pt x="9308461" y="6141745"/>
                </a:cubicBezTo>
                <a:cubicBezTo>
                  <a:pt x="9289835" y="6147668"/>
                  <a:pt x="9271207" y="6153592"/>
                  <a:pt x="9252537" y="6159516"/>
                </a:cubicBezTo>
                <a:close/>
                <a:moveTo>
                  <a:pt x="9248587" y="6160766"/>
                </a:moveTo>
                <a:cubicBezTo>
                  <a:pt x="9230334" y="6166580"/>
                  <a:pt x="9212035" y="6172373"/>
                  <a:pt x="9193716" y="6178165"/>
                </a:cubicBezTo>
                <a:cubicBezTo>
                  <a:pt x="9187595" y="6175905"/>
                  <a:pt x="9181495" y="6173580"/>
                  <a:pt x="9175396" y="6171254"/>
                </a:cubicBezTo>
                <a:cubicBezTo>
                  <a:pt x="9193892" y="6165220"/>
                  <a:pt x="9212343" y="6159165"/>
                  <a:pt x="9230794" y="6153131"/>
                </a:cubicBezTo>
                <a:cubicBezTo>
                  <a:pt x="9236717" y="6155720"/>
                  <a:pt x="9242642" y="6158265"/>
                  <a:pt x="9248587" y="6160766"/>
                </a:cubicBezTo>
                <a:close/>
                <a:moveTo>
                  <a:pt x="9168178" y="6168445"/>
                </a:moveTo>
                <a:cubicBezTo>
                  <a:pt x="9162144" y="6166098"/>
                  <a:pt x="9156132" y="6163729"/>
                  <a:pt x="9150121" y="6161293"/>
                </a:cubicBezTo>
                <a:cubicBezTo>
                  <a:pt x="9168923" y="6154974"/>
                  <a:pt x="9187704" y="6148634"/>
                  <a:pt x="9206485" y="6142293"/>
                </a:cubicBezTo>
                <a:cubicBezTo>
                  <a:pt x="9209337" y="6143543"/>
                  <a:pt x="9212145" y="6144794"/>
                  <a:pt x="9214909" y="6146045"/>
                </a:cubicBezTo>
                <a:cubicBezTo>
                  <a:pt x="9217959" y="6147427"/>
                  <a:pt x="9221053" y="6148787"/>
                  <a:pt x="9224125" y="6150169"/>
                </a:cubicBezTo>
                <a:cubicBezTo>
                  <a:pt x="9205497" y="6156269"/>
                  <a:pt x="9186848" y="6162368"/>
                  <a:pt x="9168178" y="6168445"/>
                </a:cubicBezTo>
                <a:close/>
                <a:moveTo>
                  <a:pt x="9147905" y="6163421"/>
                </a:moveTo>
                <a:cubicBezTo>
                  <a:pt x="9153259" y="6165593"/>
                  <a:pt x="9158634" y="6167721"/>
                  <a:pt x="9163987" y="6169827"/>
                </a:cubicBezTo>
                <a:cubicBezTo>
                  <a:pt x="9145733" y="6175774"/>
                  <a:pt x="9127480" y="6181719"/>
                  <a:pt x="9109181" y="6187643"/>
                </a:cubicBezTo>
                <a:cubicBezTo>
                  <a:pt x="9103038" y="6185537"/>
                  <a:pt x="9096895" y="6183409"/>
                  <a:pt x="9090752" y="6181215"/>
                </a:cubicBezTo>
                <a:cubicBezTo>
                  <a:pt x="9109204" y="6175049"/>
                  <a:pt x="9127633" y="6168862"/>
                  <a:pt x="9146041" y="6162675"/>
                </a:cubicBezTo>
                <a:cubicBezTo>
                  <a:pt x="9146655" y="6162917"/>
                  <a:pt x="9147291" y="6163180"/>
                  <a:pt x="9147905" y="6163421"/>
                </a:cubicBezTo>
                <a:close/>
                <a:moveTo>
                  <a:pt x="9083117" y="6178516"/>
                </a:moveTo>
                <a:cubicBezTo>
                  <a:pt x="9082700" y="6178362"/>
                  <a:pt x="9082305" y="6178231"/>
                  <a:pt x="9081888" y="6178077"/>
                </a:cubicBezTo>
                <a:cubicBezTo>
                  <a:pt x="9076250" y="6176037"/>
                  <a:pt x="9070348" y="6173996"/>
                  <a:pt x="9064248" y="6171956"/>
                </a:cubicBezTo>
                <a:cubicBezTo>
                  <a:pt x="9082876" y="6165549"/>
                  <a:pt x="9101502" y="6159121"/>
                  <a:pt x="9120086" y="6152715"/>
                </a:cubicBezTo>
                <a:cubicBezTo>
                  <a:pt x="9126536" y="6155106"/>
                  <a:pt x="9132810" y="6157475"/>
                  <a:pt x="9138844" y="6159823"/>
                </a:cubicBezTo>
                <a:cubicBezTo>
                  <a:pt x="9120283" y="6166054"/>
                  <a:pt x="9101722" y="6172285"/>
                  <a:pt x="9083117" y="6178516"/>
                </a:cubicBezTo>
                <a:close/>
                <a:moveTo>
                  <a:pt x="9078663" y="6179986"/>
                </a:moveTo>
                <a:cubicBezTo>
                  <a:pt x="9060475" y="6186085"/>
                  <a:pt x="9042243" y="6192141"/>
                  <a:pt x="9024011" y="6198196"/>
                </a:cubicBezTo>
                <a:cubicBezTo>
                  <a:pt x="9020961" y="6197252"/>
                  <a:pt x="9017890" y="6196287"/>
                  <a:pt x="9014840" y="6195322"/>
                </a:cubicBezTo>
                <a:cubicBezTo>
                  <a:pt x="9011636" y="6194291"/>
                  <a:pt x="9008368" y="6193282"/>
                  <a:pt x="9005033" y="6192250"/>
                </a:cubicBezTo>
                <a:cubicBezTo>
                  <a:pt x="9023287" y="6186019"/>
                  <a:pt x="9041540" y="6179766"/>
                  <a:pt x="9059772" y="6173492"/>
                </a:cubicBezTo>
                <a:cubicBezTo>
                  <a:pt x="9066310" y="6175686"/>
                  <a:pt x="9072630" y="6177836"/>
                  <a:pt x="9078663" y="6179986"/>
                </a:cubicBezTo>
                <a:close/>
                <a:moveTo>
                  <a:pt x="8996651" y="6189749"/>
                </a:moveTo>
                <a:cubicBezTo>
                  <a:pt x="8990377" y="6187884"/>
                  <a:pt x="8983883" y="6185997"/>
                  <a:pt x="8977235" y="6184088"/>
                </a:cubicBezTo>
                <a:cubicBezTo>
                  <a:pt x="8995709" y="6177594"/>
                  <a:pt x="9014159" y="6171078"/>
                  <a:pt x="9032590" y="6164562"/>
                </a:cubicBezTo>
                <a:cubicBezTo>
                  <a:pt x="9035332" y="6165461"/>
                  <a:pt x="9038031" y="6166339"/>
                  <a:pt x="9040707" y="6167217"/>
                </a:cubicBezTo>
                <a:cubicBezTo>
                  <a:pt x="9044458" y="6168445"/>
                  <a:pt x="9048166" y="6169652"/>
                  <a:pt x="9051809" y="6170859"/>
                </a:cubicBezTo>
                <a:cubicBezTo>
                  <a:pt x="9033423" y="6177155"/>
                  <a:pt x="9015059" y="6183452"/>
                  <a:pt x="8996651" y="6189749"/>
                </a:cubicBezTo>
                <a:close/>
                <a:moveTo>
                  <a:pt x="8968635" y="6181587"/>
                </a:moveTo>
                <a:cubicBezTo>
                  <a:pt x="8870673" y="6153350"/>
                  <a:pt x="8740262" y="6113530"/>
                  <a:pt x="8719770" y="5981562"/>
                </a:cubicBezTo>
                <a:cubicBezTo>
                  <a:pt x="8708471" y="5908852"/>
                  <a:pt x="8723127" y="5832677"/>
                  <a:pt x="8736072" y="5765432"/>
                </a:cubicBezTo>
                <a:lnTo>
                  <a:pt x="8737498" y="5758060"/>
                </a:lnTo>
                <a:cubicBezTo>
                  <a:pt x="8744782" y="5720125"/>
                  <a:pt x="8754413" y="5679646"/>
                  <a:pt x="8768762" y="5626793"/>
                </a:cubicBezTo>
                <a:cubicBezTo>
                  <a:pt x="8793752" y="5534645"/>
                  <a:pt x="8824687" y="5443376"/>
                  <a:pt x="8854240" y="5357788"/>
                </a:cubicBezTo>
                <a:cubicBezTo>
                  <a:pt x="8888203" y="5259958"/>
                  <a:pt x="8925632" y="5161207"/>
                  <a:pt x="8961855" y="5065680"/>
                </a:cubicBezTo>
                <a:cubicBezTo>
                  <a:pt x="9033182" y="4877502"/>
                  <a:pt x="9106943" y="4682895"/>
                  <a:pt x="9154750" y="4492720"/>
                </a:cubicBezTo>
                <a:cubicBezTo>
                  <a:pt x="9165523" y="4449871"/>
                  <a:pt x="9178928" y="4396536"/>
                  <a:pt x="9192553" y="4338373"/>
                </a:cubicBezTo>
                <a:cubicBezTo>
                  <a:pt x="9195668" y="4325055"/>
                  <a:pt x="9198784" y="4311672"/>
                  <a:pt x="9201877" y="4298267"/>
                </a:cubicBezTo>
                <a:cubicBezTo>
                  <a:pt x="9207714" y="4302545"/>
                  <a:pt x="9213483" y="4306911"/>
                  <a:pt x="9219188" y="4311299"/>
                </a:cubicBezTo>
                <a:cubicBezTo>
                  <a:pt x="9216161" y="4327030"/>
                  <a:pt x="9213111" y="4342607"/>
                  <a:pt x="9210061" y="4357943"/>
                </a:cubicBezTo>
                <a:cubicBezTo>
                  <a:pt x="9199047" y="4413451"/>
                  <a:pt x="9188143" y="4463913"/>
                  <a:pt x="9178555" y="4508451"/>
                </a:cubicBezTo>
                <a:cubicBezTo>
                  <a:pt x="9138142" y="4695730"/>
                  <a:pt x="9070984" y="4888143"/>
                  <a:pt x="9006064" y="5074193"/>
                </a:cubicBezTo>
                <a:cubicBezTo>
                  <a:pt x="8974098" y="5165814"/>
                  <a:pt x="8941034" y="5260551"/>
                  <a:pt x="8911239" y="5354322"/>
                </a:cubicBezTo>
                <a:cubicBezTo>
                  <a:pt x="8884890" y="5437737"/>
                  <a:pt x="8857312" y="5526769"/>
                  <a:pt x="8835350" y="5617359"/>
                </a:cubicBezTo>
                <a:cubicBezTo>
                  <a:pt x="8822800" y="5669093"/>
                  <a:pt x="8814507" y="5708651"/>
                  <a:pt x="8808451" y="5745576"/>
                </a:cubicBezTo>
                <a:lnTo>
                  <a:pt x="8807420" y="5751916"/>
                </a:lnTo>
                <a:cubicBezTo>
                  <a:pt x="8796582" y="5817802"/>
                  <a:pt x="8784296" y="5892441"/>
                  <a:pt x="8796340" y="5963680"/>
                </a:cubicBezTo>
                <a:cubicBezTo>
                  <a:pt x="8817183" y="6087136"/>
                  <a:pt x="8932763" y="6131520"/>
                  <a:pt x="9024537" y="6161907"/>
                </a:cubicBezTo>
                <a:cubicBezTo>
                  <a:pt x="9005932" y="6168489"/>
                  <a:pt x="8987283" y="6175049"/>
                  <a:pt x="8968635" y="6181587"/>
                </a:cubicBezTo>
                <a:close/>
                <a:moveTo>
                  <a:pt x="9189657" y="4337693"/>
                </a:moveTo>
                <a:cubicBezTo>
                  <a:pt x="9176054" y="4395833"/>
                  <a:pt x="9162649" y="4449148"/>
                  <a:pt x="9151876" y="4491996"/>
                </a:cubicBezTo>
                <a:cubicBezTo>
                  <a:pt x="9104091" y="4682018"/>
                  <a:pt x="9030373" y="4876515"/>
                  <a:pt x="8959069" y="5064627"/>
                </a:cubicBezTo>
                <a:cubicBezTo>
                  <a:pt x="8922846" y="5160154"/>
                  <a:pt x="8885394" y="5258949"/>
                  <a:pt x="8851431" y="5356823"/>
                </a:cubicBezTo>
                <a:cubicBezTo>
                  <a:pt x="8821856" y="5442455"/>
                  <a:pt x="8790899" y="5533790"/>
                  <a:pt x="8765888" y="5626025"/>
                </a:cubicBezTo>
                <a:cubicBezTo>
                  <a:pt x="8751517" y="5678944"/>
                  <a:pt x="8741864" y="5719489"/>
                  <a:pt x="8734557" y="5757489"/>
                </a:cubicBezTo>
                <a:lnTo>
                  <a:pt x="8733153" y="5764883"/>
                </a:lnTo>
                <a:cubicBezTo>
                  <a:pt x="8720165" y="5832348"/>
                  <a:pt x="8705444" y="5908809"/>
                  <a:pt x="8716830" y="5982022"/>
                </a:cubicBezTo>
                <a:cubicBezTo>
                  <a:pt x="8737322" y="6114034"/>
                  <a:pt x="8865561" y="6154887"/>
                  <a:pt x="8963786" y="6183299"/>
                </a:cubicBezTo>
                <a:cubicBezTo>
                  <a:pt x="8945576" y="6189683"/>
                  <a:pt x="8927344" y="6196068"/>
                  <a:pt x="8909111" y="6202430"/>
                </a:cubicBezTo>
                <a:cubicBezTo>
                  <a:pt x="8908278" y="6202211"/>
                  <a:pt x="8907466" y="6202014"/>
                  <a:pt x="8906610" y="6201794"/>
                </a:cubicBezTo>
                <a:cubicBezTo>
                  <a:pt x="8802659" y="6175576"/>
                  <a:pt x="8660291" y="6139682"/>
                  <a:pt x="8640348" y="5999903"/>
                </a:cubicBezTo>
                <a:cubicBezTo>
                  <a:pt x="8629707" y="5925220"/>
                  <a:pt x="8646798" y="5847158"/>
                  <a:pt x="8661893" y="5778310"/>
                </a:cubicBezTo>
                <a:lnTo>
                  <a:pt x="8663692" y="5770083"/>
                </a:lnTo>
                <a:cubicBezTo>
                  <a:pt x="8672204" y="5731095"/>
                  <a:pt x="8683196" y="5689585"/>
                  <a:pt x="8699344" y="5635547"/>
                </a:cubicBezTo>
                <a:cubicBezTo>
                  <a:pt x="8727384" y="5541711"/>
                  <a:pt x="8761719" y="5448181"/>
                  <a:pt x="8794497" y="5360399"/>
                </a:cubicBezTo>
                <a:cubicBezTo>
                  <a:pt x="8832782" y="5258378"/>
                  <a:pt x="8874754" y="5155481"/>
                  <a:pt x="8915342" y="5055961"/>
                </a:cubicBezTo>
                <a:cubicBezTo>
                  <a:pt x="8992878" y="4865808"/>
                  <a:pt x="9073091" y="4669161"/>
                  <a:pt x="9128137" y="4476375"/>
                </a:cubicBezTo>
                <a:cubicBezTo>
                  <a:pt x="9142070" y="4427646"/>
                  <a:pt x="9156944" y="4375320"/>
                  <a:pt x="9172214" y="4318254"/>
                </a:cubicBezTo>
                <a:cubicBezTo>
                  <a:pt x="9175308" y="4306758"/>
                  <a:pt x="9178380" y="4295239"/>
                  <a:pt x="9181430" y="4283699"/>
                </a:cubicBezTo>
                <a:cubicBezTo>
                  <a:pt x="9187441" y="4287867"/>
                  <a:pt x="9193409" y="4292058"/>
                  <a:pt x="9199266" y="4296336"/>
                </a:cubicBezTo>
                <a:cubicBezTo>
                  <a:pt x="9196086" y="4310158"/>
                  <a:pt x="9192882" y="4323958"/>
                  <a:pt x="9189657" y="4337693"/>
                </a:cubicBezTo>
                <a:close/>
                <a:moveTo>
                  <a:pt x="9169252" y="4317464"/>
                </a:moveTo>
                <a:cubicBezTo>
                  <a:pt x="9153961" y="4374486"/>
                  <a:pt x="9139107" y="4426835"/>
                  <a:pt x="9125198" y="4475541"/>
                </a:cubicBezTo>
                <a:cubicBezTo>
                  <a:pt x="9070172" y="4668173"/>
                  <a:pt x="8990004" y="4864733"/>
                  <a:pt x="8912490" y="5054820"/>
                </a:cubicBezTo>
                <a:cubicBezTo>
                  <a:pt x="8871901" y="5154340"/>
                  <a:pt x="8829931" y="5257260"/>
                  <a:pt x="8791623" y="5359324"/>
                </a:cubicBezTo>
                <a:cubicBezTo>
                  <a:pt x="8758823" y="5447149"/>
                  <a:pt x="8724465" y="5540745"/>
                  <a:pt x="8696404" y="5634670"/>
                </a:cubicBezTo>
                <a:cubicBezTo>
                  <a:pt x="8680235" y="5688795"/>
                  <a:pt x="8669221" y="5730350"/>
                  <a:pt x="8660686" y="5769446"/>
                </a:cubicBezTo>
                <a:lnTo>
                  <a:pt x="8658887" y="5777652"/>
                </a:lnTo>
                <a:cubicBezTo>
                  <a:pt x="8643748" y="5846762"/>
                  <a:pt x="8626591" y="5925088"/>
                  <a:pt x="8637320" y="6000342"/>
                </a:cubicBezTo>
                <a:cubicBezTo>
                  <a:pt x="8657417" y="6141240"/>
                  <a:pt x="8799215" y="6177880"/>
                  <a:pt x="8903824" y="6204251"/>
                </a:cubicBezTo>
                <a:cubicBezTo>
                  <a:pt x="8886031" y="6210460"/>
                  <a:pt x="8868216" y="6216647"/>
                  <a:pt x="8850400" y="6222791"/>
                </a:cubicBezTo>
                <a:cubicBezTo>
                  <a:pt x="8846802" y="6222000"/>
                  <a:pt x="8843138" y="6221211"/>
                  <a:pt x="8839430" y="6220399"/>
                </a:cubicBezTo>
                <a:cubicBezTo>
                  <a:pt x="8729928" y="6196375"/>
                  <a:pt x="8579925" y="6163509"/>
                  <a:pt x="8560947" y="6018267"/>
                </a:cubicBezTo>
                <a:cubicBezTo>
                  <a:pt x="8550921" y="5941521"/>
                  <a:pt x="8570469" y="5861550"/>
                  <a:pt x="8587714" y="5790991"/>
                </a:cubicBezTo>
                <a:lnTo>
                  <a:pt x="8589886" y="5782128"/>
                </a:lnTo>
                <a:cubicBezTo>
                  <a:pt x="8599649" y="5742021"/>
                  <a:pt x="8612001" y="5699524"/>
                  <a:pt x="8629948" y="5644302"/>
                </a:cubicBezTo>
                <a:cubicBezTo>
                  <a:pt x="8661015" y="5548709"/>
                  <a:pt x="8698752" y="5452919"/>
                  <a:pt x="8734755" y="5363010"/>
                </a:cubicBezTo>
                <a:cubicBezTo>
                  <a:pt x="8777538" y="5256667"/>
                  <a:pt x="8824182" y="5149535"/>
                  <a:pt x="8869269" y="5045934"/>
                </a:cubicBezTo>
                <a:cubicBezTo>
                  <a:pt x="8952881" y="4853873"/>
                  <a:pt x="9039346" y="4655273"/>
                  <a:pt x="9101546" y="4460030"/>
                </a:cubicBezTo>
                <a:cubicBezTo>
                  <a:pt x="9116290" y="4413780"/>
                  <a:pt x="9133535" y="4359325"/>
                  <a:pt x="9151899" y="4298135"/>
                </a:cubicBezTo>
                <a:cubicBezTo>
                  <a:pt x="9154750" y="4288635"/>
                  <a:pt x="9157603" y="4279091"/>
                  <a:pt x="9160455" y="4269548"/>
                </a:cubicBezTo>
                <a:cubicBezTo>
                  <a:pt x="9166620" y="4273584"/>
                  <a:pt x="9172719" y="4277687"/>
                  <a:pt x="9178752" y="4281834"/>
                </a:cubicBezTo>
                <a:cubicBezTo>
                  <a:pt x="9175593" y="4293747"/>
                  <a:pt x="9172434" y="4305617"/>
                  <a:pt x="9169252" y="4317464"/>
                </a:cubicBezTo>
                <a:close/>
                <a:moveTo>
                  <a:pt x="9161157" y="4267156"/>
                </a:moveTo>
                <a:cubicBezTo>
                  <a:pt x="9165084" y="4253992"/>
                  <a:pt x="9168990" y="4240784"/>
                  <a:pt x="9172873" y="4227555"/>
                </a:cubicBezTo>
                <a:cubicBezTo>
                  <a:pt x="9178490" y="4231899"/>
                  <a:pt x="9184040" y="4236331"/>
                  <a:pt x="9189525" y="4240828"/>
                </a:cubicBezTo>
                <a:cubicBezTo>
                  <a:pt x="9186169" y="4253685"/>
                  <a:pt x="9182790" y="4266542"/>
                  <a:pt x="9179389" y="4279355"/>
                </a:cubicBezTo>
                <a:cubicBezTo>
                  <a:pt x="9173399" y="4275230"/>
                  <a:pt x="9167300" y="4271171"/>
                  <a:pt x="9161157" y="4267156"/>
                </a:cubicBezTo>
                <a:close/>
                <a:moveTo>
                  <a:pt x="9158393" y="4265357"/>
                </a:moveTo>
                <a:cubicBezTo>
                  <a:pt x="9152206" y="4261342"/>
                  <a:pt x="9145974" y="4257371"/>
                  <a:pt x="9139656" y="4253465"/>
                </a:cubicBezTo>
                <a:cubicBezTo>
                  <a:pt x="9144109" y="4239885"/>
                  <a:pt x="9148564" y="4226260"/>
                  <a:pt x="9152996" y="4212592"/>
                </a:cubicBezTo>
                <a:cubicBezTo>
                  <a:pt x="9158788" y="4216804"/>
                  <a:pt x="9164514" y="4221104"/>
                  <a:pt x="9170175" y="4225448"/>
                </a:cubicBezTo>
                <a:cubicBezTo>
                  <a:pt x="9166269" y="4238766"/>
                  <a:pt x="9162320" y="4252084"/>
                  <a:pt x="9158393" y="4265357"/>
                </a:cubicBezTo>
                <a:close/>
                <a:moveTo>
                  <a:pt x="9153676" y="4210529"/>
                </a:moveTo>
                <a:cubicBezTo>
                  <a:pt x="9158064" y="4197036"/>
                  <a:pt x="9162429" y="4183521"/>
                  <a:pt x="9166752" y="4169984"/>
                </a:cubicBezTo>
                <a:cubicBezTo>
                  <a:pt x="9171995" y="4174482"/>
                  <a:pt x="9177173" y="4179067"/>
                  <a:pt x="9182307" y="4183719"/>
                </a:cubicBezTo>
                <a:cubicBezTo>
                  <a:pt x="9178511" y="4196927"/>
                  <a:pt x="9174672" y="4210112"/>
                  <a:pt x="9170811" y="4223298"/>
                </a:cubicBezTo>
                <a:cubicBezTo>
                  <a:pt x="9165172" y="4218976"/>
                  <a:pt x="9159446" y="4214720"/>
                  <a:pt x="9153676" y="4210529"/>
                </a:cubicBezTo>
                <a:close/>
                <a:moveTo>
                  <a:pt x="9167388" y="4168010"/>
                </a:moveTo>
                <a:cubicBezTo>
                  <a:pt x="9171601" y="4154824"/>
                  <a:pt x="9175791" y="4141616"/>
                  <a:pt x="9179937" y="4128408"/>
                </a:cubicBezTo>
                <a:cubicBezTo>
                  <a:pt x="9184654" y="4133191"/>
                  <a:pt x="9189306" y="4138040"/>
                  <a:pt x="9193913" y="4142998"/>
                </a:cubicBezTo>
                <a:cubicBezTo>
                  <a:pt x="9190271" y="4155877"/>
                  <a:pt x="9186607" y="4168777"/>
                  <a:pt x="9182899" y="4181656"/>
                </a:cubicBezTo>
                <a:cubicBezTo>
                  <a:pt x="9177787" y="4177027"/>
                  <a:pt x="9172610" y="4172485"/>
                  <a:pt x="9167388" y="4168010"/>
                </a:cubicBezTo>
                <a:close/>
                <a:moveTo>
                  <a:pt x="9178095" y="4123384"/>
                </a:moveTo>
                <a:cubicBezTo>
                  <a:pt x="9173311" y="4118645"/>
                  <a:pt x="9168485" y="4113972"/>
                  <a:pt x="9163593" y="4109430"/>
                </a:cubicBezTo>
                <a:cubicBezTo>
                  <a:pt x="9168266" y="4095871"/>
                  <a:pt x="9172895" y="4082334"/>
                  <a:pt x="9177458" y="4068819"/>
                </a:cubicBezTo>
                <a:cubicBezTo>
                  <a:pt x="9181846" y="4073646"/>
                  <a:pt x="9186169" y="4078561"/>
                  <a:pt x="9190447" y="4083585"/>
                </a:cubicBezTo>
                <a:cubicBezTo>
                  <a:pt x="9186366" y="4096859"/>
                  <a:pt x="9182263" y="4110110"/>
                  <a:pt x="9178095" y="4123384"/>
                </a:cubicBezTo>
                <a:close/>
                <a:moveTo>
                  <a:pt x="9160894" y="4106951"/>
                </a:moveTo>
                <a:cubicBezTo>
                  <a:pt x="9155935" y="4102365"/>
                  <a:pt x="9150911" y="4097890"/>
                  <a:pt x="9145821" y="4093502"/>
                </a:cubicBezTo>
                <a:cubicBezTo>
                  <a:pt x="9150999" y="4079592"/>
                  <a:pt x="9156155" y="4065704"/>
                  <a:pt x="9161267" y="4051794"/>
                </a:cubicBezTo>
                <a:cubicBezTo>
                  <a:pt x="9165852" y="4056423"/>
                  <a:pt x="9170393" y="4061162"/>
                  <a:pt x="9174869" y="4066011"/>
                </a:cubicBezTo>
                <a:cubicBezTo>
                  <a:pt x="9170263" y="4079636"/>
                  <a:pt x="9165589" y="4093304"/>
                  <a:pt x="9160894" y="4106951"/>
                </a:cubicBezTo>
                <a:close/>
                <a:moveTo>
                  <a:pt x="9161925" y="4049951"/>
                </a:moveTo>
                <a:cubicBezTo>
                  <a:pt x="9166861" y="4036502"/>
                  <a:pt x="9171754" y="4023075"/>
                  <a:pt x="9176602" y="4009648"/>
                </a:cubicBezTo>
                <a:cubicBezTo>
                  <a:pt x="9180684" y="4014518"/>
                  <a:pt x="9184721" y="4019542"/>
                  <a:pt x="9188692" y="4024654"/>
                </a:cubicBezTo>
                <a:cubicBezTo>
                  <a:pt x="9184348" y="4037796"/>
                  <a:pt x="9179937" y="4050938"/>
                  <a:pt x="9175505" y="4064102"/>
                </a:cubicBezTo>
                <a:cubicBezTo>
                  <a:pt x="9171052" y="4059297"/>
                  <a:pt x="9166510" y="4054580"/>
                  <a:pt x="9161925" y="4049951"/>
                </a:cubicBezTo>
                <a:close/>
                <a:moveTo>
                  <a:pt x="9159249" y="4047230"/>
                </a:moveTo>
                <a:cubicBezTo>
                  <a:pt x="9154553" y="4042579"/>
                  <a:pt x="9149814" y="4038060"/>
                  <a:pt x="9144988" y="4033628"/>
                </a:cubicBezTo>
                <a:cubicBezTo>
                  <a:pt x="9150429" y="4019827"/>
                  <a:pt x="9155826" y="4006005"/>
                  <a:pt x="9161201" y="3992117"/>
                </a:cubicBezTo>
                <a:cubicBezTo>
                  <a:pt x="9165545" y="3996812"/>
                  <a:pt x="9169823" y="4001639"/>
                  <a:pt x="9174014" y="4006598"/>
                </a:cubicBezTo>
                <a:cubicBezTo>
                  <a:pt x="9169143" y="4020135"/>
                  <a:pt x="9164207" y="4033672"/>
                  <a:pt x="9159249" y="4047230"/>
                </a:cubicBezTo>
                <a:close/>
                <a:moveTo>
                  <a:pt x="9162166" y="3989638"/>
                </a:moveTo>
                <a:cubicBezTo>
                  <a:pt x="9167454" y="3975992"/>
                  <a:pt x="9172719" y="3962301"/>
                  <a:pt x="9177919" y="3948589"/>
                </a:cubicBezTo>
                <a:cubicBezTo>
                  <a:pt x="9181781" y="3953503"/>
                  <a:pt x="9185577" y="3958527"/>
                  <a:pt x="9189306" y="3963705"/>
                </a:cubicBezTo>
                <a:cubicBezTo>
                  <a:pt x="9184589" y="3977089"/>
                  <a:pt x="9179806" y="3990516"/>
                  <a:pt x="9174957" y="4003965"/>
                </a:cubicBezTo>
                <a:cubicBezTo>
                  <a:pt x="9170767" y="3999072"/>
                  <a:pt x="9166488" y="3994290"/>
                  <a:pt x="9162166" y="3989638"/>
                </a:cubicBezTo>
                <a:close/>
                <a:moveTo>
                  <a:pt x="9159467" y="3986786"/>
                </a:moveTo>
                <a:cubicBezTo>
                  <a:pt x="9155058" y="3982157"/>
                  <a:pt x="9150603" y="3977615"/>
                  <a:pt x="9146062" y="3973227"/>
                </a:cubicBezTo>
                <a:cubicBezTo>
                  <a:pt x="9151855" y="3959186"/>
                  <a:pt x="9157625" y="3945144"/>
                  <a:pt x="9163373" y="3931037"/>
                </a:cubicBezTo>
                <a:cubicBezTo>
                  <a:pt x="9167432" y="3935666"/>
                  <a:pt x="9171425" y="3940427"/>
                  <a:pt x="9175352" y="3945320"/>
                </a:cubicBezTo>
                <a:cubicBezTo>
                  <a:pt x="9170108" y="3959164"/>
                  <a:pt x="9164799" y="3972986"/>
                  <a:pt x="9159467" y="3986786"/>
                </a:cubicBezTo>
                <a:close/>
                <a:moveTo>
                  <a:pt x="9173531" y="3939462"/>
                </a:moveTo>
                <a:cubicBezTo>
                  <a:pt x="9170504" y="3935798"/>
                  <a:pt x="9167410" y="3932222"/>
                  <a:pt x="9164294" y="3928711"/>
                </a:cubicBezTo>
                <a:cubicBezTo>
                  <a:pt x="9169911" y="3914911"/>
                  <a:pt x="9175461" y="3901089"/>
                  <a:pt x="9180990" y="3887267"/>
                </a:cubicBezTo>
                <a:cubicBezTo>
                  <a:pt x="9184589" y="3892093"/>
                  <a:pt x="9188121" y="3897052"/>
                  <a:pt x="9191566" y="3902142"/>
                </a:cubicBezTo>
                <a:cubicBezTo>
                  <a:pt x="9186542" y="3915723"/>
                  <a:pt x="9181430" y="3929303"/>
                  <a:pt x="9176296" y="3942862"/>
                </a:cubicBezTo>
                <a:cubicBezTo>
                  <a:pt x="9175374" y="3941743"/>
                  <a:pt x="9174452" y="3940581"/>
                  <a:pt x="9173531" y="3939462"/>
                </a:cubicBezTo>
                <a:close/>
                <a:moveTo>
                  <a:pt x="9161596" y="3925684"/>
                </a:moveTo>
                <a:cubicBezTo>
                  <a:pt x="9157405" y="3921054"/>
                  <a:pt x="9153127" y="3916534"/>
                  <a:pt x="9148783" y="3912168"/>
                </a:cubicBezTo>
                <a:cubicBezTo>
                  <a:pt x="9154861" y="3898061"/>
                  <a:pt x="9160916" y="3883866"/>
                  <a:pt x="9166949" y="3869649"/>
                </a:cubicBezTo>
                <a:cubicBezTo>
                  <a:pt x="9170855" y="3874234"/>
                  <a:pt x="9174672" y="3878995"/>
                  <a:pt x="9178402" y="3883888"/>
                </a:cubicBezTo>
                <a:cubicBezTo>
                  <a:pt x="9172851" y="3897820"/>
                  <a:pt x="9167234" y="3911773"/>
                  <a:pt x="9161596" y="3925684"/>
                </a:cubicBezTo>
                <a:close/>
                <a:moveTo>
                  <a:pt x="9167870" y="3867455"/>
                </a:moveTo>
                <a:cubicBezTo>
                  <a:pt x="9173728" y="3853611"/>
                  <a:pt x="9179543" y="3839723"/>
                  <a:pt x="9185334" y="3825813"/>
                </a:cubicBezTo>
                <a:cubicBezTo>
                  <a:pt x="9188780" y="3830618"/>
                  <a:pt x="9192158" y="3835554"/>
                  <a:pt x="9195427" y="3840644"/>
                </a:cubicBezTo>
                <a:cubicBezTo>
                  <a:pt x="9190118" y="3854269"/>
                  <a:pt x="9184764" y="3867916"/>
                  <a:pt x="9179323" y="3881540"/>
                </a:cubicBezTo>
                <a:cubicBezTo>
                  <a:pt x="9175593" y="3876714"/>
                  <a:pt x="9171776" y="3872018"/>
                  <a:pt x="9167870" y="3867455"/>
                </a:cubicBezTo>
                <a:close/>
                <a:moveTo>
                  <a:pt x="9165128" y="3864296"/>
                </a:moveTo>
                <a:cubicBezTo>
                  <a:pt x="9161135" y="3859710"/>
                  <a:pt x="9157032" y="3855256"/>
                  <a:pt x="9152864" y="3850956"/>
                </a:cubicBezTo>
                <a:cubicBezTo>
                  <a:pt x="9159226" y="3836739"/>
                  <a:pt x="9165523" y="3822522"/>
                  <a:pt x="9171776" y="3808305"/>
                </a:cubicBezTo>
                <a:cubicBezTo>
                  <a:pt x="9175528" y="3812803"/>
                  <a:pt x="9179192" y="3817454"/>
                  <a:pt x="9182746" y="3822259"/>
                </a:cubicBezTo>
                <a:cubicBezTo>
                  <a:pt x="9176910" y="3836300"/>
                  <a:pt x="9171052" y="3850320"/>
                  <a:pt x="9165128" y="3864296"/>
                </a:cubicBezTo>
                <a:close/>
                <a:moveTo>
                  <a:pt x="9172785" y="3806001"/>
                </a:moveTo>
                <a:cubicBezTo>
                  <a:pt x="9178928" y="3792048"/>
                  <a:pt x="9185006" y="3778116"/>
                  <a:pt x="9190995" y="3764184"/>
                </a:cubicBezTo>
                <a:cubicBezTo>
                  <a:pt x="9194309" y="3768857"/>
                  <a:pt x="9197533" y="3773684"/>
                  <a:pt x="9200648" y="3778686"/>
                </a:cubicBezTo>
                <a:cubicBezTo>
                  <a:pt x="9195054" y="3792421"/>
                  <a:pt x="9189416" y="3806155"/>
                  <a:pt x="9183733" y="3819867"/>
                </a:cubicBezTo>
                <a:cubicBezTo>
                  <a:pt x="9180179" y="3815106"/>
                  <a:pt x="9176537" y="3810477"/>
                  <a:pt x="9172785" y="3806001"/>
                </a:cubicBezTo>
                <a:close/>
                <a:moveTo>
                  <a:pt x="9170020" y="3802754"/>
                </a:moveTo>
                <a:cubicBezTo>
                  <a:pt x="9166203" y="3798322"/>
                  <a:pt x="9162298" y="3794022"/>
                  <a:pt x="9158305" y="3789876"/>
                </a:cubicBezTo>
                <a:cubicBezTo>
                  <a:pt x="9164864" y="3775659"/>
                  <a:pt x="9171425" y="3761354"/>
                  <a:pt x="9177941" y="3747005"/>
                </a:cubicBezTo>
                <a:cubicBezTo>
                  <a:pt x="9181517" y="3751349"/>
                  <a:pt x="9185006" y="3755869"/>
                  <a:pt x="9188384" y="3760520"/>
                </a:cubicBezTo>
                <a:cubicBezTo>
                  <a:pt x="9182307" y="3774649"/>
                  <a:pt x="9176186" y="3788735"/>
                  <a:pt x="9170020" y="3802754"/>
                </a:cubicBezTo>
                <a:close/>
                <a:moveTo>
                  <a:pt x="9179016" y="3744679"/>
                </a:moveTo>
                <a:cubicBezTo>
                  <a:pt x="9185334" y="3730747"/>
                  <a:pt x="9191610" y="3716772"/>
                  <a:pt x="9197862" y="3702774"/>
                </a:cubicBezTo>
                <a:cubicBezTo>
                  <a:pt x="9201022" y="3707316"/>
                  <a:pt x="9204094" y="3711989"/>
                  <a:pt x="9207033" y="3716794"/>
                </a:cubicBezTo>
                <a:cubicBezTo>
                  <a:pt x="9201219" y="3730550"/>
                  <a:pt x="9195383" y="3744284"/>
                  <a:pt x="9189481" y="3757997"/>
                </a:cubicBezTo>
                <a:cubicBezTo>
                  <a:pt x="9186081" y="3753389"/>
                  <a:pt x="9182592" y="3748980"/>
                  <a:pt x="9179016" y="3744679"/>
                </a:cubicBezTo>
                <a:close/>
                <a:moveTo>
                  <a:pt x="9199135" y="3699922"/>
                </a:moveTo>
                <a:cubicBezTo>
                  <a:pt x="9205191" y="3686319"/>
                  <a:pt x="9211202" y="3672673"/>
                  <a:pt x="9217147" y="3659048"/>
                </a:cubicBezTo>
                <a:cubicBezTo>
                  <a:pt x="9219868" y="3663721"/>
                  <a:pt x="9222500" y="3668570"/>
                  <a:pt x="9225046" y="3673572"/>
                </a:cubicBezTo>
                <a:cubicBezTo>
                  <a:pt x="9219517" y="3686977"/>
                  <a:pt x="9213923" y="3700383"/>
                  <a:pt x="9208283" y="3713788"/>
                </a:cubicBezTo>
                <a:cubicBezTo>
                  <a:pt x="9205344" y="3709027"/>
                  <a:pt x="9202294" y="3704398"/>
                  <a:pt x="9199135" y="3699922"/>
                </a:cubicBezTo>
                <a:close/>
                <a:moveTo>
                  <a:pt x="9196459" y="3696236"/>
                </a:moveTo>
                <a:cubicBezTo>
                  <a:pt x="9193168" y="3691738"/>
                  <a:pt x="9189766" y="3687350"/>
                  <a:pt x="9186234" y="3683116"/>
                </a:cubicBezTo>
                <a:cubicBezTo>
                  <a:pt x="9192860" y="3668965"/>
                  <a:pt x="9199354" y="3654967"/>
                  <a:pt x="9205717" y="3641167"/>
                </a:cubicBezTo>
                <a:cubicBezTo>
                  <a:pt x="9208788" y="3645577"/>
                  <a:pt x="9211794" y="3650118"/>
                  <a:pt x="9214668" y="3654857"/>
                </a:cubicBezTo>
                <a:cubicBezTo>
                  <a:pt x="9208657" y="3668658"/>
                  <a:pt x="9202580" y="3682458"/>
                  <a:pt x="9196459" y="3696236"/>
                </a:cubicBezTo>
                <a:close/>
                <a:moveTo>
                  <a:pt x="9183339" y="3679803"/>
                </a:moveTo>
                <a:cubicBezTo>
                  <a:pt x="9179696" y="3675613"/>
                  <a:pt x="9175945" y="3671576"/>
                  <a:pt x="9172061" y="3667692"/>
                </a:cubicBezTo>
                <a:cubicBezTo>
                  <a:pt x="9179169" y="3653168"/>
                  <a:pt x="9186125" y="3638841"/>
                  <a:pt x="9192948" y="3624668"/>
                </a:cubicBezTo>
                <a:cubicBezTo>
                  <a:pt x="9196415" y="3628727"/>
                  <a:pt x="9199771" y="3632939"/>
                  <a:pt x="9203018" y="3637349"/>
                </a:cubicBezTo>
                <a:cubicBezTo>
                  <a:pt x="9196612" y="3651303"/>
                  <a:pt x="9190030" y="3665454"/>
                  <a:pt x="9183339" y="3679803"/>
                </a:cubicBezTo>
                <a:close/>
                <a:moveTo>
                  <a:pt x="9194154" y="3622145"/>
                </a:moveTo>
                <a:cubicBezTo>
                  <a:pt x="9200978" y="3607950"/>
                  <a:pt x="9207670" y="3593952"/>
                  <a:pt x="9214208" y="3580108"/>
                </a:cubicBezTo>
                <a:cubicBezTo>
                  <a:pt x="9217258" y="3584364"/>
                  <a:pt x="9220176" y="3588796"/>
                  <a:pt x="9223005" y="3593382"/>
                </a:cubicBezTo>
                <a:cubicBezTo>
                  <a:pt x="9216885" y="3606985"/>
                  <a:pt x="9210609" y="3620785"/>
                  <a:pt x="9204203" y="3634760"/>
                </a:cubicBezTo>
                <a:cubicBezTo>
                  <a:pt x="9200956" y="3630394"/>
                  <a:pt x="9197621" y="3626182"/>
                  <a:pt x="9194154" y="3622145"/>
                </a:cubicBezTo>
                <a:close/>
                <a:moveTo>
                  <a:pt x="9215612" y="3577146"/>
                </a:moveTo>
                <a:cubicBezTo>
                  <a:pt x="9222150" y="3563258"/>
                  <a:pt x="9228556" y="3549568"/>
                  <a:pt x="9234810" y="3536075"/>
                </a:cubicBezTo>
                <a:cubicBezTo>
                  <a:pt x="9237442" y="3540485"/>
                  <a:pt x="9239987" y="3545026"/>
                  <a:pt x="9242378" y="3549787"/>
                </a:cubicBezTo>
                <a:cubicBezTo>
                  <a:pt x="9236543" y="3563061"/>
                  <a:pt x="9230575" y="3576510"/>
                  <a:pt x="9224432" y="3590179"/>
                </a:cubicBezTo>
                <a:cubicBezTo>
                  <a:pt x="9221602" y="3585659"/>
                  <a:pt x="9218661" y="3581337"/>
                  <a:pt x="9215612" y="3577146"/>
                </a:cubicBezTo>
                <a:close/>
                <a:moveTo>
                  <a:pt x="9212847" y="3573351"/>
                </a:moveTo>
                <a:cubicBezTo>
                  <a:pt x="9209644" y="3569160"/>
                  <a:pt x="9206332" y="3565189"/>
                  <a:pt x="9202909" y="3561371"/>
                </a:cubicBezTo>
                <a:cubicBezTo>
                  <a:pt x="9209864" y="3547286"/>
                  <a:pt x="9216753" y="3533201"/>
                  <a:pt x="9223576" y="3519137"/>
                </a:cubicBezTo>
                <a:cubicBezTo>
                  <a:pt x="9226582" y="3523196"/>
                  <a:pt x="9229478" y="3527365"/>
                  <a:pt x="9232243" y="3531775"/>
                </a:cubicBezTo>
                <a:cubicBezTo>
                  <a:pt x="9225923" y="3545443"/>
                  <a:pt x="9219452" y="3559309"/>
                  <a:pt x="9212847" y="3573351"/>
                </a:cubicBezTo>
                <a:close/>
                <a:moveTo>
                  <a:pt x="9199815" y="3557905"/>
                </a:moveTo>
                <a:cubicBezTo>
                  <a:pt x="9196304" y="3554153"/>
                  <a:pt x="9192641" y="3550599"/>
                  <a:pt x="9188889" y="3547220"/>
                </a:cubicBezTo>
                <a:cubicBezTo>
                  <a:pt x="9196304" y="3532784"/>
                  <a:pt x="9203654" y="3518347"/>
                  <a:pt x="9210961" y="3503911"/>
                </a:cubicBezTo>
                <a:cubicBezTo>
                  <a:pt x="9214296" y="3507509"/>
                  <a:pt x="9217564" y="3511261"/>
                  <a:pt x="9220658" y="3515232"/>
                </a:cubicBezTo>
                <a:cubicBezTo>
                  <a:pt x="9213791" y="3529427"/>
                  <a:pt x="9206836" y="3543666"/>
                  <a:pt x="9199815" y="3557905"/>
                </a:cubicBezTo>
                <a:close/>
                <a:moveTo>
                  <a:pt x="9212386" y="3501081"/>
                </a:moveTo>
                <a:cubicBezTo>
                  <a:pt x="9219539" y="3486908"/>
                  <a:pt x="9226626" y="3472734"/>
                  <a:pt x="9233646" y="3458583"/>
                </a:cubicBezTo>
                <a:cubicBezTo>
                  <a:pt x="9236587" y="3462357"/>
                  <a:pt x="9239395" y="3466328"/>
                  <a:pt x="9242093" y="3470453"/>
                </a:cubicBezTo>
                <a:cubicBezTo>
                  <a:pt x="9235511" y="3484341"/>
                  <a:pt x="9228841" y="3498272"/>
                  <a:pt x="9222106" y="3512248"/>
                </a:cubicBezTo>
                <a:cubicBezTo>
                  <a:pt x="9218991" y="3508321"/>
                  <a:pt x="9215744" y="3504635"/>
                  <a:pt x="9212386" y="3501081"/>
                </a:cubicBezTo>
                <a:close/>
                <a:moveTo>
                  <a:pt x="9235160" y="3455533"/>
                </a:moveTo>
                <a:cubicBezTo>
                  <a:pt x="9242028" y="3441668"/>
                  <a:pt x="9248807" y="3427845"/>
                  <a:pt x="9255498" y="3414045"/>
                </a:cubicBezTo>
                <a:cubicBezTo>
                  <a:pt x="9258044" y="3418016"/>
                  <a:pt x="9260457" y="3422141"/>
                  <a:pt x="9262739" y="3426441"/>
                </a:cubicBezTo>
                <a:cubicBezTo>
                  <a:pt x="9256463" y="3439978"/>
                  <a:pt x="9250101" y="3453559"/>
                  <a:pt x="9243651" y="3467205"/>
                </a:cubicBezTo>
                <a:cubicBezTo>
                  <a:pt x="9240931" y="3463147"/>
                  <a:pt x="9238101" y="3459241"/>
                  <a:pt x="9235160" y="3455533"/>
                </a:cubicBezTo>
                <a:close/>
                <a:moveTo>
                  <a:pt x="9232155" y="3451847"/>
                </a:moveTo>
                <a:cubicBezTo>
                  <a:pt x="9228996" y="3448074"/>
                  <a:pt x="9225705" y="3444498"/>
                  <a:pt x="9222282" y="3441119"/>
                </a:cubicBezTo>
                <a:cubicBezTo>
                  <a:pt x="9229610" y="3426880"/>
                  <a:pt x="9236893" y="3412663"/>
                  <a:pt x="9244111" y="3398424"/>
                </a:cubicBezTo>
                <a:cubicBezTo>
                  <a:pt x="9247118" y="3402044"/>
                  <a:pt x="9249992" y="3405861"/>
                  <a:pt x="9252734" y="3409876"/>
                </a:cubicBezTo>
                <a:cubicBezTo>
                  <a:pt x="9245955" y="3423830"/>
                  <a:pt x="9239087" y="3437828"/>
                  <a:pt x="9232155" y="3451847"/>
                </a:cubicBezTo>
                <a:close/>
                <a:moveTo>
                  <a:pt x="9245692" y="3395352"/>
                </a:moveTo>
                <a:cubicBezTo>
                  <a:pt x="9252734" y="3381420"/>
                  <a:pt x="9259712" y="3367533"/>
                  <a:pt x="9266600" y="3353645"/>
                </a:cubicBezTo>
                <a:cubicBezTo>
                  <a:pt x="9269189" y="3357462"/>
                  <a:pt x="9271647" y="3361455"/>
                  <a:pt x="9273972" y="3365646"/>
                </a:cubicBezTo>
                <a:cubicBezTo>
                  <a:pt x="9267521" y="3379226"/>
                  <a:pt x="9260962" y="3392895"/>
                  <a:pt x="9254336" y="3406585"/>
                </a:cubicBezTo>
                <a:cubicBezTo>
                  <a:pt x="9251571" y="3402658"/>
                  <a:pt x="9248698" y="3398906"/>
                  <a:pt x="9245692" y="3395352"/>
                </a:cubicBezTo>
                <a:close/>
                <a:moveTo>
                  <a:pt x="9268268" y="3350288"/>
                </a:moveTo>
                <a:cubicBezTo>
                  <a:pt x="9275003" y="3336729"/>
                  <a:pt x="9281651" y="3323192"/>
                  <a:pt x="9288211" y="3309721"/>
                </a:cubicBezTo>
                <a:cubicBezTo>
                  <a:pt x="9290383" y="3313692"/>
                  <a:pt x="9292423" y="3317861"/>
                  <a:pt x="9294354" y="3322205"/>
                </a:cubicBezTo>
                <a:cubicBezTo>
                  <a:pt x="9288233" y="3335413"/>
                  <a:pt x="9282024" y="3348664"/>
                  <a:pt x="9275705" y="3362004"/>
                </a:cubicBezTo>
                <a:cubicBezTo>
                  <a:pt x="9273358" y="3357923"/>
                  <a:pt x="9270879" y="3354018"/>
                  <a:pt x="9268268" y="3350288"/>
                </a:cubicBezTo>
                <a:close/>
                <a:moveTo>
                  <a:pt x="9265350" y="3346229"/>
                </a:moveTo>
                <a:cubicBezTo>
                  <a:pt x="9262585" y="3342543"/>
                  <a:pt x="9259689" y="3339033"/>
                  <a:pt x="9256662" y="3335720"/>
                </a:cubicBezTo>
                <a:cubicBezTo>
                  <a:pt x="9263880" y="3321722"/>
                  <a:pt x="9271054" y="3307724"/>
                  <a:pt x="9278141" y="3293749"/>
                </a:cubicBezTo>
                <a:cubicBezTo>
                  <a:pt x="9280752" y="3297325"/>
                  <a:pt x="9283230" y="3301077"/>
                  <a:pt x="9285556" y="3305048"/>
                </a:cubicBezTo>
                <a:cubicBezTo>
                  <a:pt x="9278909" y="3318738"/>
                  <a:pt x="9272173" y="3332473"/>
                  <a:pt x="9265350" y="3346229"/>
                </a:cubicBezTo>
                <a:close/>
                <a:moveTo>
                  <a:pt x="9253371" y="3332253"/>
                </a:moveTo>
                <a:cubicBezTo>
                  <a:pt x="9250124" y="3328962"/>
                  <a:pt x="9246745" y="3325891"/>
                  <a:pt x="9243234" y="3323016"/>
                </a:cubicBezTo>
                <a:cubicBezTo>
                  <a:pt x="9250957" y="3308602"/>
                  <a:pt x="9258636" y="3294165"/>
                  <a:pt x="9266250" y="3279729"/>
                </a:cubicBezTo>
                <a:cubicBezTo>
                  <a:pt x="9269342" y="3282867"/>
                  <a:pt x="9272283" y="3286201"/>
                  <a:pt x="9275091" y="3289755"/>
                </a:cubicBezTo>
                <a:cubicBezTo>
                  <a:pt x="9267916" y="3303907"/>
                  <a:pt x="9260677" y="3318080"/>
                  <a:pt x="9253371" y="3332253"/>
                </a:cubicBezTo>
                <a:close/>
                <a:moveTo>
                  <a:pt x="9267895" y="3276614"/>
                </a:moveTo>
                <a:cubicBezTo>
                  <a:pt x="9275310" y="3262506"/>
                  <a:pt x="9282682" y="3248399"/>
                  <a:pt x="9289966" y="3234314"/>
                </a:cubicBezTo>
                <a:cubicBezTo>
                  <a:pt x="9292621" y="3237648"/>
                  <a:pt x="9295144" y="3241203"/>
                  <a:pt x="9297535" y="3244954"/>
                </a:cubicBezTo>
                <a:cubicBezTo>
                  <a:pt x="9290712" y="3258755"/>
                  <a:pt x="9283779" y="3272577"/>
                  <a:pt x="9276780" y="3286443"/>
                </a:cubicBezTo>
                <a:cubicBezTo>
                  <a:pt x="9273950" y="3282954"/>
                  <a:pt x="9270988" y="3279685"/>
                  <a:pt x="9267895" y="3276614"/>
                </a:cubicBezTo>
                <a:close/>
                <a:moveTo>
                  <a:pt x="9264428" y="3273301"/>
                </a:moveTo>
                <a:cubicBezTo>
                  <a:pt x="9261137" y="3270273"/>
                  <a:pt x="9257692" y="3267487"/>
                  <a:pt x="9254116" y="3264876"/>
                </a:cubicBezTo>
                <a:cubicBezTo>
                  <a:pt x="9262036" y="3250352"/>
                  <a:pt x="9269913" y="3235805"/>
                  <a:pt x="9277724" y="3221237"/>
                </a:cubicBezTo>
                <a:cubicBezTo>
                  <a:pt x="9280883" y="3224111"/>
                  <a:pt x="9283888" y="3227183"/>
                  <a:pt x="9286741" y="3230474"/>
                </a:cubicBezTo>
                <a:cubicBezTo>
                  <a:pt x="9279391" y="3244735"/>
                  <a:pt x="9271932" y="3259018"/>
                  <a:pt x="9264428" y="3273301"/>
                </a:cubicBezTo>
                <a:close/>
                <a:moveTo>
                  <a:pt x="9279414" y="3218100"/>
                </a:moveTo>
                <a:cubicBezTo>
                  <a:pt x="9287026" y="3203883"/>
                  <a:pt x="9294573" y="3189644"/>
                  <a:pt x="9302055" y="3175449"/>
                </a:cubicBezTo>
                <a:cubicBezTo>
                  <a:pt x="9304775" y="3178542"/>
                  <a:pt x="9307364" y="3181855"/>
                  <a:pt x="9309799" y="3185366"/>
                </a:cubicBezTo>
                <a:cubicBezTo>
                  <a:pt x="9302779" y="3199253"/>
                  <a:pt x="9295670" y="3213185"/>
                  <a:pt x="9288452" y="3227161"/>
                </a:cubicBezTo>
                <a:cubicBezTo>
                  <a:pt x="9285578" y="3223936"/>
                  <a:pt x="9282573" y="3220908"/>
                  <a:pt x="9279414" y="3218100"/>
                </a:cubicBezTo>
                <a:close/>
                <a:moveTo>
                  <a:pt x="9303832" y="3172092"/>
                </a:moveTo>
                <a:cubicBezTo>
                  <a:pt x="9311116" y="3158204"/>
                  <a:pt x="9318313" y="3144360"/>
                  <a:pt x="9325443" y="3130538"/>
                </a:cubicBezTo>
                <a:cubicBezTo>
                  <a:pt x="9327747" y="3133873"/>
                  <a:pt x="9329897" y="3137405"/>
                  <a:pt x="9331915" y="3141135"/>
                </a:cubicBezTo>
                <a:cubicBezTo>
                  <a:pt x="9331630" y="3141683"/>
                  <a:pt x="9331366" y="3142254"/>
                  <a:pt x="9331082" y="3142802"/>
                </a:cubicBezTo>
                <a:cubicBezTo>
                  <a:pt x="9324697" y="3155747"/>
                  <a:pt x="9318203" y="3168735"/>
                  <a:pt x="9311621" y="3181745"/>
                </a:cubicBezTo>
                <a:cubicBezTo>
                  <a:pt x="9309163" y="3178323"/>
                  <a:pt x="9306552" y="3175120"/>
                  <a:pt x="9303832" y="3172092"/>
                </a:cubicBezTo>
                <a:close/>
                <a:moveTo>
                  <a:pt x="9287136" y="3157239"/>
                </a:moveTo>
                <a:cubicBezTo>
                  <a:pt x="9285381" y="3155988"/>
                  <a:pt x="9283582" y="3154781"/>
                  <a:pt x="9281738" y="3153663"/>
                </a:cubicBezTo>
                <a:cubicBezTo>
                  <a:pt x="9279918" y="3152544"/>
                  <a:pt x="9278074" y="3151469"/>
                  <a:pt x="9276209" y="3150437"/>
                </a:cubicBezTo>
                <a:cubicBezTo>
                  <a:pt x="9284679" y="3135474"/>
                  <a:pt x="9292950" y="3120665"/>
                  <a:pt x="9301067" y="3106031"/>
                </a:cubicBezTo>
                <a:cubicBezTo>
                  <a:pt x="9304446" y="3108335"/>
                  <a:pt x="9307649" y="3110880"/>
                  <a:pt x="9310722" y="3113666"/>
                </a:cubicBezTo>
                <a:cubicBezTo>
                  <a:pt x="9303043" y="3127971"/>
                  <a:pt x="9295166" y="3142495"/>
                  <a:pt x="9287136" y="3157239"/>
                </a:cubicBezTo>
                <a:close/>
                <a:moveTo>
                  <a:pt x="9302845" y="3102828"/>
                </a:moveTo>
                <a:cubicBezTo>
                  <a:pt x="9311007" y="3088128"/>
                  <a:pt x="9318949" y="3073648"/>
                  <a:pt x="9326737" y="3059365"/>
                </a:cubicBezTo>
                <a:cubicBezTo>
                  <a:pt x="9329656" y="3061932"/>
                  <a:pt x="9332420" y="3064740"/>
                  <a:pt x="9335030" y="3067768"/>
                </a:cubicBezTo>
                <a:cubicBezTo>
                  <a:pt x="9327703" y="3081743"/>
                  <a:pt x="9320199" y="3095917"/>
                  <a:pt x="9312477" y="3110353"/>
                </a:cubicBezTo>
                <a:cubicBezTo>
                  <a:pt x="9309427" y="3107633"/>
                  <a:pt x="9306223" y="3105110"/>
                  <a:pt x="9302845" y="3102828"/>
                </a:cubicBezTo>
                <a:close/>
                <a:moveTo>
                  <a:pt x="9298720" y="3100195"/>
                </a:moveTo>
                <a:cubicBezTo>
                  <a:pt x="9294969" y="3097913"/>
                  <a:pt x="9291129" y="3095829"/>
                  <a:pt x="9287179" y="3093898"/>
                </a:cubicBezTo>
                <a:cubicBezTo>
                  <a:pt x="9295825" y="3078804"/>
                  <a:pt x="9304271" y="3063928"/>
                  <a:pt x="9312564" y="3049207"/>
                </a:cubicBezTo>
                <a:cubicBezTo>
                  <a:pt x="9313771" y="3049931"/>
                  <a:pt x="9314978" y="3050633"/>
                  <a:pt x="9316163" y="3051379"/>
                </a:cubicBezTo>
                <a:cubicBezTo>
                  <a:pt x="9318488" y="3052849"/>
                  <a:pt x="9320725" y="3054450"/>
                  <a:pt x="9322898" y="3056140"/>
                </a:cubicBezTo>
                <a:cubicBezTo>
                  <a:pt x="9315022" y="3070642"/>
                  <a:pt x="9306969" y="3085298"/>
                  <a:pt x="9298720" y="3100195"/>
                </a:cubicBezTo>
                <a:close/>
                <a:moveTo>
                  <a:pt x="9318159" y="3048219"/>
                </a:moveTo>
                <a:cubicBezTo>
                  <a:pt x="9316930" y="3047429"/>
                  <a:pt x="9315680" y="3046684"/>
                  <a:pt x="9314407" y="3045938"/>
                </a:cubicBezTo>
                <a:cubicBezTo>
                  <a:pt x="9322766" y="3031106"/>
                  <a:pt x="9330950" y="3016450"/>
                  <a:pt x="9338958" y="3002014"/>
                </a:cubicBezTo>
                <a:cubicBezTo>
                  <a:pt x="9342095" y="3004383"/>
                  <a:pt x="9345079" y="3006994"/>
                  <a:pt x="9347865" y="3009846"/>
                </a:cubicBezTo>
                <a:cubicBezTo>
                  <a:pt x="9345430" y="3014410"/>
                  <a:pt x="9342995" y="3018973"/>
                  <a:pt x="9340515" y="3023581"/>
                </a:cubicBezTo>
                <a:cubicBezTo>
                  <a:pt x="9335360" y="3033212"/>
                  <a:pt x="9330072" y="3042976"/>
                  <a:pt x="9324719" y="3052827"/>
                </a:cubicBezTo>
                <a:cubicBezTo>
                  <a:pt x="9322591" y="3051181"/>
                  <a:pt x="9320419" y="3049645"/>
                  <a:pt x="9318159" y="3048219"/>
                </a:cubicBezTo>
                <a:close/>
                <a:moveTo>
                  <a:pt x="9310063" y="3043480"/>
                </a:moveTo>
                <a:cubicBezTo>
                  <a:pt x="9306399" y="3041506"/>
                  <a:pt x="9302648" y="3039663"/>
                  <a:pt x="9298829" y="3037974"/>
                </a:cubicBezTo>
                <a:cubicBezTo>
                  <a:pt x="9307561" y="3022966"/>
                  <a:pt x="9316184" y="3008004"/>
                  <a:pt x="9324697" y="2993106"/>
                </a:cubicBezTo>
                <a:cubicBezTo>
                  <a:pt x="9327966" y="2994862"/>
                  <a:pt x="9331191" y="2996704"/>
                  <a:pt x="9334307" y="2998723"/>
                </a:cubicBezTo>
                <a:cubicBezTo>
                  <a:pt x="9334482" y="2998833"/>
                  <a:pt x="9334657" y="2998964"/>
                  <a:pt x="9334833" y="2999096"/>
                </a:cubicBezTo>
                <a:cubicBezTo>
                  <a:pt x="9326781" y="3013686"/>
                  <a:pt x="9318510" y="3028473"/>
                  <a:pt x="9310063" y="3043480"/>
                </a:cubicBezTo>
                <a:close/>
                <a:moveTo>
                  <a:pt x="9346724" y="2943961"/>
                </a:moveTo>
                <a:cubicBezTo>
                  <a:pt x="9338629" y="2958376"/>
                  <a:pt x="9330401" y="2972878"/>
                  <a:pt x="9322065" y="2987446"/>
                </a:cubicBezTo>
                <a:cubicBezTo>
                  <a:pt x="9318334" y="2985625"/>
                  <a:pt x="9314539" y="2983936"/>
                  <a:pt x="9310655" y="2982400"/>
                </a:cubicBezTo>
                <a:cubicBezTo>
                  <a:pt x="9319628" y="2967173"/>
                  <a:pt x="9328383" y="2952166"/>
                  <a:pt x="9336983" y="2937357"/>
                </a:cubicBezTo>
                <a:cubicBezTo>
                  <a:pt x="9340515" y="2939068"/>
                  <a:pt x="9343961" y="2940889"/>
                  <a:pt x="9347317" y="2942886"/>
                </a:cubicBezTo>
                <a:cubicBezTo>
                  <a:pt x="9347120" y="2943237"/>
                  <a:pt x="9346923" y="2943588"/>
                  <a:pt x="9346724" y="2943961"/>
                </a:cubicBezTo>
                <a:close/>
                <a:moveTo>
                  <a:pt x="9338958" y="2933934"/>
                </a:moveTo>
                <a:cubicBezTo>
                  <a:pt x="9347646" y="2918950"/>
                  <a:pt x="9356159" y="2904140"/>
                  <a:pt x="9364452" y="2889572"/>
                </a:cubicBezTo>
                <a:cubicBezTo>
                  <a:pt x="9366537" y="2890801"/>
                  <a:pt x="9368576" y="2892073"/>
                  <a:pt x="9370573" y="2893412"/>
                </a:cubicBezTo>
                <a:cubicBezTo>
                  <a:pt x="9371605" y="2894113"/>
                  <a:pt x="9372614" y="2894816"/>
                  <a:pt x="9373623" y="2895562"/>
                </a:cubicBezTo>
                <a:cubicBezTo>
                  <a:pt x="9365702" y="2909954"/>
                  <a:pt x="9357563" y="2924588"/>
                  <a:pt x="9349247" y="2939441"/>
                </a:cubicBezTo>
                <a:cubicBezTo>
                  <a:pt x="9345891" y="2937467"/>
                  <a:pt x="9342468" y="2935646"/>
                  <a:pt x="9338958" y="2933934"/>
                </a:cubicBezTo>
                <a:close/>
                <a:moveTo>
                  <a:pt x="5944001" y="3842290"/>
                </a:moveTo>
                <a:cubicBezTo>
                  <a:pt x="5936826" y="3842773"/>
                  <a:pt x="5929806" y="3843124"/>
                  <a:pt x="5922960" y="3843299"/>
                </a:cubicBezTo>
                <a:cubicBezTo>
                  <a:pt x="5931736" y="3839701"/>
                  <a:pt x="5940512" y="3836081"/>
                  <a:pt x="5949310" y="3832417"/>
                </a:cubicBezTo>
                <a:cubicBezTo>
                  <a:pt x="5955826" y="3832176"/>
                  <a:pt x="5962474" y="3831781"/>
                  <a:pt x="5969297" y="3831254"/>
                </a:cubicBezTo>
                <a:cubicBezTo>
                  <a:pt x="5960850" y="3834962"/>
                  <a:pt x="5952404" y="3838626"/>
                  <a:pt x="5944001" y="3842290"/>
                </a:cubicBezTo>
                <a:close/>
                <a:moveTo>
                  <a:pt x="5933535" y="3846809"/>
                </a:moveTo>
                <a:cubicBezTo>
                  <a:pt x="5924540" y="3850715"/>
                  <a:pt x="5915589" y="3854576"/>
                  <a:pt x="5906637" y="3858416"/>
                </a:cubicBezTo>
                <a:cubicBezTo>
                  <a:pt x="5899243" y="3858679"/>
                  <a:pt x="5892025" y="3858767"/>
                  <a:pt x="5885026" y="3858679"/>
                </a:cubicBezTo>
                <a:cubicBezTo>
                  <a:pt x="5894373" y="3854927"/>
                  <a:pt x="5903697" y="3851154"/>
                  <a:pt x="5913044" y="3847358"/>
                </a:cubicBezTo>
                <a:cubicBezTo>
                  <a:pt x="5919691" y="3847336"/>
                  <a:pt x="5926537" y="3847161"/>
                  <a:pt x="5933535" y="3846809"/>
                </a:cubicBezTo>
                <a:close/>
                <a:moveTo>
                  <a:pt x="5897049" y="3862518"/>
                </a:moveTo>
                <a:cubicBezTo>
                  <a:pt x="5887527" y="3866577"/>
                  <a:pt x="5878049" y="3870614"/>
                  <a:pt x="5868615" y="3874607"/>
                </a:cubicBezTo>
                <a:cubicBezTo>
                  <a:pt x="5861002" y="3874585"/>
                  <a:pt x="5853630" y="3874388"/>
                  <a:pt x="5846500" y="3873949"/>
                </a:cubicBezTo>
                <a:cubicBezTo>
                  <a:pt x="5856351" y="3870088"/>
                  <a:pt x="5866180" y="3866205"/>
                  <a:pt x="5876009" y="3862277"/>
                </a:cubicBezTo>
                <a:cubicBezTo>
                  <a:pt x="5882723" y="3862540"/>
                  <a:pt x="5889743" y="3862606"/>
                  <a:pt x="5897049" y="3862518"/>
                </a:cubicBezTo>
                <a:close/>
                <a:moveTo>
                  <a:pt x="5834981" y="3873072"/>
                </a:moveTo>
                <a:cubicBezTo>
                  <a:pt x="5828092" y="3872413"/>
                  <a:pt x="5821467" y="3871514"/>
                  <a:pt x="5815126" y="3870395"/>
                </a:cubicBezTo>
                <a:cubicBezTo>
                  <a:pt x="5825306" y="3866819"/>
                  <a:pt x="5835420" y="3863199"/>
                  <a:pt x="5845491" y="3859557"/>
                </a:cubicBezTo>
                <a:cubicBezTo>
                  <a:pt x="5851414" y="3860434"/>
                  <a:pt x="5857645" y="3861114"/>
                  <a:pt x="5864184" y="3861597"/>
                </a:cubicBezTo>
                <a:cubicBezTo>
                  <a:pt x="5854464" y="3865458"/>
                  <a:pt x="5844723" y="3869276"/>
                  <a:pt x="5834981" y="3873072"/>
                </a:cubicBezTo>
                <a:close/>
                <a:moveTo>
                  <a:pt x="5808127" y="3872852"/>
                </a:moveTo>
                <a:cubicBezTo>
                  <a:pt x="5814292" y="3874147"/>
                  <a:pt x="5820742" y="3875178"/>
                  <a:pt x="5827434" y="3876012"/>
                </a:cubicBezTo>
                <a:cubicBezTo>
                  <a:pt x="5817364" y="3879917"/>
                  <a:pt x="5807271" y="3883800"/>
                  <a:pt x="5797135" y="3887640"/>
                </a:cubicBezTo>
                <a:cubicBezTo>
                  <a:pt x="5789961" y="3886608"/>
                  <a:pt x="5783115" y="3885314"/>
                  <a:pt x="5776599" y="3883712"/>
                </a:cubicBezTo>
                <a:cubicBezTo>
                  <a:pt x="5787174" y="3880136"/>
                  <a:pt x="5797706" y="3876516"/>
                  <a:pt x="5808127" y="3872852"/>
                </a:cubicBezTo>
                <a:close/>
                <a:moveTo>
                  <a:pt x="5771970" y="3886323"/>
                </a:moveTo>
                <a:cubicBezTo>
                  <a:pt x="5777784" y="3887881"/>
                  <a:pt x="5783905" y="3889154"/>
                  <a:pt x="5790268" y="3890251"/>
                </a:cubicBezTo>
                <a:cubicBezTo>
                  <a:pt x="5779846" y="3894200"/>
                  <a:pt x="5769403" y="3898105"/>
                  <a:pt x="5758916" y="3901988"/>
                </a:cubicBezTo>
                <a:cubicBezTo>
                  <a:pt x="5751500" y="3900540"/>
                  <a:pt x="5744457" y="3898785"/>
                  <a:pt x="5737853" y="3896679"/>
                </a:cubicBezTo>
                <a:cubicBezTo>
                  <a:pt x="5748757" y="3893103"/>
                  <a:pt x="5759552" y="3889505"/>
                  <a:pt x="5770281" y="3885863"/>
                </a:cubicBezTo>
                <a:cubicBezTo>
                  <a:pt x="5770851" y="3886016"/>
                  <a:pt x="5771400" y="3886192"/>
                  <a:pt x="5771970" y="3886323"/>
                </a:cubicBezTo>
                <a:close/>
                <a:moveTo>
                  <a:pt x="5730131" y="3894046"/>
                </a:moveTo>
                <a:cubicBezTo>
                  <a:pt x="5723724" y="3891721"/>
                  <a:pt x="5717932" y="3889176"/>
                  <a:pt x="5712666" y="3886499"/>
                </a:cubicBezTo>
                <a:cubicBezTo>
                  <a:pt x="5723658" y="3883427"/>
                  <a:pt x="5734497" y="3880312"/>
                  <a:pt x="5745203" y="3877196"/>
                </a:cubicBezTo>
                <a:cubicBezTo>
                  <a:pt x="5750381" y="3879412"/>
                  <a:pt x="5755998" y="3881519"/>
                  <a:pt x="5762141" y="3883449"/>
                </a:cubicBezTo>
                <a:cubicBezTo>
                  <a:pt x="5751544" y="3887025"/>
                  <a:pt x="5740881" y="3890536"/>
                  <a:pt x="5730131" y="3894046"/>
                </a:cubicBezTo>
                <a:close/>
                <a:moveTo>
                  <a:pt x="5724711" y="3895823"/>
                </a:moveTo>
                <a:cubicBezTo>
                  <a:pt x="5713917" y="3899334"/>
                  <a:pt x="5703057" y="3902822"/>
                  <a:pt x="5692065" y="3906288"/>
                </a:cubicBezTo>
                <a:cubicBezTo>
                  <a:pt x="5685549" y="3903371"/>
                  <a:pt x="5679735" y="3900233"/>
                  <a:pt x="5674579" y="3896920"/>
                </a:cubicBezTo>
                <a:cubicBezTo>
                  <a:pt x="5685746" y="3893915"/>
                  <a:pt x="5696782" y="3890931"/>
                  <a:pt x="5707642" y="3887903"/>
                </a:cubicBezTo>
                <a:cubicBezTo>
                  <a:pt x="5712798" y="3890689"/>
                  <a:pt x="5718436" y="3893344"/>
                  <a:pt x="5724711" y="3895823"/>
                </a:cubicBezTo>
                <a:close/>
                <a:moveTo>
                  <a:pt x="5669335" y="3893322"/>
                </a:moveTo>
                <a:cubicBezTo>
                  <a:pt x="5664201" y="3889592"/>
                  <a:pt x="5659747" y="3885687"/>
                  <a:pt x="5655908" y="3881606"/>
                </a:cubicBezTo>
                <a:cubicBezTo>
                  <a:pt x="5666878" y="3879259"/>
                  <a:pt x="5677585" y="3876911"/>
                  <a:pt x="5688072" y="3874563"/>
                </a:cubicBezTo>
                <a:cubicBezTo>
                  <a:pt x="5692109" y="3878030"/>
                  <a:pt x="5696672" y="3881343"/>
                  <a:pt x="5701806" y="3884524"/>
                </a:cubicBezTo>
                <a:cubicBezTo>
                  <a:pt x="5691121" y="3887486"/>
                  <a:pt x="5680327" y="3890404"/>
                  <a:pt x="5669335" y="3893322"/>
                </a:cubicBezTo>
                <a:close/>
                <a:moveTo>
                  <a:pt x="5665145" y="3894441"/>
                </a:moveTo>
                <a:cubicBezTo>
                  <a:pt x="5654328" y="3897293"/>
                  <a:pt x="5643358" y="3900145"/>
                  <a:pt x="5632213" y="3902997"/>
                </a:cubicBezTo>
                <a:cubicBezTo>
                  <a:pt x="5627320" y="3898566"/>
                  <a:pt x="5623195" y="3893915"/>
                  <a:pt x="5619751" y="3889110"/>
                </a:cubicBezTo>
                <a:cubicBezTo>
                  <a:pt x="5630809" y="3886872"/>
                  <a:pt x="5641581" y="3884634"/>
                  <a:pt x="5652134" y="3882396"/>
                </a:cubicBezTo>
                <a:cubicBezTo>
                  <a:pt x="5655886" y="3886565"/>
                  <a:pt x="5660164" y="3890602"/>
                  <a:pt x="5665145" y="3894441"/>
                </a:cubicBezTo>
                <a:close/>
                <a:moveTo>
                  <a:pt x="5616877" y="3884897"/>
                </a:moveTo>
                <a:cubicBezTo>
                  <a:pt x="5613695" y="3879851"/>
                  <a:pt x="5611172" y="3874673"/>
                  <a:pt x="5609198" y="3869408"/>
                </a:cubicBezTo>
                <a:cubicBezTo>
                  <a:pt x="5619576" y="3867872"/>
                  <a:pt x="5629756" y="3866314"/>
                  <a:pt x="5639760" y="3864756"/>
                </a:cubicBezTo>
                <a:cubicBezTo>
                  <a:pt x="5642217" y="3869364"/>
                  <a:pt x="5645157" y="3873905"/>
                  <a:pt x="5648668" y="3878315"/>
                </a:cubicBezTo>
                <a:cubicBezTo>
                  <a:pt x="5638312" y="3880509"/>
                  <a:pt x="5627715" y="3882703"/>
                  <a:pt x="5616877" y="3884897"/>
                </a:cubicBezTo>
                <a:close/>
                <a:moveTo>
                  <a:pt x="5607662" y="3864954"/>
                </a:moveTo>
                <a:cubicBezTo>
                  <a:pt x="5605951" y="3859601"/>
                  <a:pt x="5604722" y="3854159"/>
                  <a:pt x="5603866" y="3848718"/>
                </a:cubicBezTo>
                <a:cubicBezTo>
                  <a:pt x="5613542" y="3847841"/>
                  <a:pt x="5622932" y="3846963"/>
                  <a:pt x="5632147" y="3846064"/>
                </a:cubicBezTo>
                <a:cubicBezTo>
                  <a:pt x="5633573" y="3850868"/>
                  <a:pt x="5635350" y="3855673"/>
                  <a:pt x="5637588" y="3860434"/>
                </a:cubicBezTo>
                <a:cubicBezTo>
                  <a:pt x="5627781" y="3861948"/>
                  <a:pt x="5617820" y="3863462"/>
                  <a:pt x="5607662" y="3864954"/>
                </a:cubicBezTo>
                <a:close/>
                <a:moveTo>
                  <a:pt x="5604459" y="3865436"/>
                </a:moveTo>
                <a:cubicBezTo>
                  <a:pt x="5594871" y="3866841"/>
                  <a:pt x="5585086" y="3868245"/>
                  <a:pt x="5575103" y="3869627"/>
                </a:cubicBezTo>
                <a:cubicBezTo>
                  <a:pt x="5573919" y="3863594"/>
                  <a:pt x="5573260" y="3857516"/>
                  <a:pt x="5572975" y="3851439"/>
                </a:cubicBezTo>
                <a:cubicBezTo>
                  <a:pt x="5582409" y="3850627"/>
                  <a:pt x="5591624" y="3849815"/>
                  <a:pt x="5600619" y="3849003"/>
                </a:cubicBezTo>
                <a:cubicBezTo>
                  <a:pt x="5601497" y="3854488"/>
                  <a:pt x="5602725" y="3859973"/>
                  <a:pt x="5604459" y="3865436"/>
                </a:cubicBezTo>
                <a:close/>
                <a:moveTo>
                  <a:pt x="5571790" y="3870110"/>
                </a:moveTo>
                <a:cubicBezTo>
                  <a:pt x="5564112" y="3871185"/>
                  <a:pt x="5556323" y="3872260"/>
                  <a:pt x="5548424" y="3873335"/>
                </a:cubicBezTo>
                <a:cubicBezTo>
                  <a:pt x="5546560" y="3873598"/>
                  <a:pt x="5544651" y="3873862"/>
                  <a:pt x="5542764" y="3874125"/>
                </a:cubicBezTo>
                <a:cubicBezTo>
                  <a:pt x="5542172" y="3867455"/>
                  <a:pt x="5542128" y="3860741"/>
                  <a:pt x="5542435" y="3854050"/>
                </a:cubicBezTo>
                <a:cubicBezTo>
                  <a:pt x="5542983" y="3854006"/>
                  <a:pt x="5543510" y="3853962"/>
                  <a:pt x="5544036" y="3853918"/>
                </a:cubicBezTo>
                <a:cubicBezTo>
                  <a:pt x="5552790" y="3853172"/>
                  <a:pt x="5561303" y="3852448"/>
                  <a:pt x="5569662" y="3851724"/>
                </a:cubicBezTo>
                <a:cubicBezTo>
                  <a:pt x="5569969" y="3857845"/>
                  <a:pt x="5570628" y="3863989"/>
                  <a:pt x="5571790" y="3870110"/>
                </a:cubicBezTo>
                <a:close/>
                <a:moveTo>
                  <a:pt x="5543663" y="3849420"/>
                </a:moveTo>
                <a:cubicBezTo>
                  <a:pt x="5543356" y="3849442"/>
                  <a:pt x="5543027" y="3849464"/>
                  <a:pt x="5542720" y="3849486"/>
                </a:cubicBezTo>
                <a:cubicBezTo>
                  <a:pt x="5543203" y="3842817"/>
                  <a:pt x="5544014" y="3836191"/>
                  <a:pt x="5545002" y="3829740"/>
                </a:cubicBezTo>
                <a:cubicBezTo>
                  <a:pt x="5553558" y="3829477"/>
                  <a:pt x="5561896" y="3829236"/>
                  <a:pt x="5570035" y="3828994"/>
                </a:cubicBezTo>
                <a:cubicBezTo>
                  <a:pt x="5569618" y="3834962"/>
                  <a:pt x="5569421" y="3841061"/>
                  <a:pt x="5569531" y="3847204"/>
                </a:cubicBezTo>
                <a:cubicBezTo>
                  <a:pt x="5561084" y="3847928"/>
                  <a:pt x="5552483" y="3848674"/>
                  <a:pt x="5543663" y="3849420"/>
                </a:cubicBezTo>
                <a:close/>
                <a:moveTo>
                  <a:pt x="5542500" y="3825374"/>
                </a:moveTo>
                <a:cubicBezTo>
                  <a:pt x="5541294" y="3825418"/>
                  <a:pt x="5540109" y="3825462"/>
                  <a:pt x="5538925" y="3825484"/>
                </a:cubicBezTo>
                <a:cubicBezTo>
                  <a:pt x="5532079" y="3825703"/>
                  <a:pt x="5525080" y="3825989"/>
                  <a:pt x="5518038" y="3826340"/>
                </a:cubicBezTo>
                <a:cubicBezTo>
                  <a:pt x="5519705" y="3819253"/>
                  <a:pt x="5521526" y="3812342"/>
                  <a:pt x="5523303" y="3805716"/>
                </a:cubicBezTo>
                <a:cubicBezTo>
                  <a:pt x="5526902" y="3805760"/>
                  <a:pt x="5530521" y="3805804"/>
                  <a:pt x="5534054" y="3805891"/>
                </a:cubicBezTo>
                <a:cubicBezTo>
                  <a:pt x="5538113" y="3806001"/>
                  <a:pt x="5542084" y="3806111"/>
                  <a:pt x="5546033" y="3806221"/>
                </a:cubicBezTo>
                <a:cubicBezTo>
                  <a:pt x="5544826" y="3812386"/>
                  <a:pt x="5543576" y="3818792"/>
                  <a:pt x="5542500" y="3825374"/>
                </a:cubicBezTo>
                <a:close/>
                <a:moveTo>
                  <a:pt x="5498774" y="3801416"/>
                </a:moveTo>
                <a:cubicBezTo>
                  <a:pt x="5498818" y="3801262"/>
                  <a:pt x="5498884" y="3801109"/>
                  <a:pt x="5498928" y="3800955"/>
                </a:cubicBezTo>
                <a:cubicBezTo>
                  <a:pt x="5501341" y="3793627"/>
                  <a:pt x="5503579" y="3786738"/>
                  <a:pt x="5505488" y="3780354"/>
                </a:cubicBezTo>
                <a:cubicBezTo>
                  <a:pt x="5512575" y="3780705"/>
                  <a:pt x="5519529" y="3781143"/>
                  <a:pt x="5526331" y="3781692"/>
                </a:cubicBezTo>
                <a:cubicBezTo>
                  <a:pt x="5524905" y="3787769"/>
                  <a:pt x="5523171" y="3794351"/>
                  <a:pt x="5521285" y="3801372"/>
                </a:cubicBezTo>
                <a:cubicBezTo>
                  <a:pt x="5513935" y="3801284"/>
                  <a:pt x="5506409" y="3801306"/>
                  <a:pt x="5498774" y="3801416"/>
                </a:cubicBezTo>
                <a:close/>
                <a:moveTo>
                  <a:pt x="5496098" y="3800012"/>
                </a:moveTo>
                <a:cubicBezTo>
                  <a:pt x="5495944" y="3800494"/>
                  <a:pt x="5495790" y="3800999"/>
                  <a:pt x="5495615" y="3801482"/>
                </a:cubicBezTo>
                <a:cubicBezTo>
                  <a:pt x="5488177" y="3801591"/>
                  <a:pt x="5480608" y="3801789"/>
                  <a:pt x="5472907" y="3802074"/>
                </a:cubicBezTo>
                <a:cubicBezTo>
                  <a:pt x="5473258" y="3801175"/>
                  <a:pt x="5473587" y="3800275"/>
                  <a:pt x="5473938" y="3799375"/>
                </a:cubicBezTo>
                <a:cubicBezTo>
                  <a:pt x="5476615" y="3792355"/>
                  <a:pt x="5479138" y="3785707"/>
                  <a:pt x="5481354" y="3779498"/>
                </a:cubicBezTo>
                <a:cubicBezTo>
                  <a:pt x="5488507" y="3779630"/>
                  <a:pt x="5495527" y="3779893"/>
                  <a:pt x="5502416" y="3780200"/>
                </a:cubicBezTo>
                <a:cubicBezTo>
                  <a:pt x="5500574" y="3786365"/>
                  <a:pt x="5498402" y="3792991"/>
                  <a:pt x="5496098" y="3800012"/>
                </a:cubicBezTo>
                <a:close/>
                <a:moveTo>
                  <a:pt x="5482824" y="3775285"/>
                </a:moveTo>
                <a:cubicBezTo>
                  <a:pt x="5485589" y="3767233"/>
                  <a:pt x="5487695" y="3760037"/>
                  <a:pt x="5488748" y="3753872"/>
                </a:cubicBezTo>
                <a:cubicBezTo>
                  <a:pt x="5495220" y="3754421"/>
                  <a:pt x="5501561" y="3755057"/>
                  <a:pt x="5507791" y="3755759"/>
                </a:cubicBezTo>
                <a:cubicBezTo>
                  <a:pt x="5507375" y="3761420"/>
                  <a:pt x="5505839" y="3768287"/>
                  <a:pt x="5503645" y="3776031"/>
                </a:cubicBezTo>
                <a:cubicBezTo>
                  <a:pt x="5496821" y="3775702"/>
                  <a:pt x="5489889" y="3775439"/>
                  <a:pt x="5482824" y="3775285"/>
                </a:cubicBezTo>
                <a:close/>
                <a:moveTo>
                  <a:pt x="5467466" y="3748256"/>
                </a:moveTo>
                <a:cubicBezTo>
                  <a:pt x="5469046" y="3741235"/>
                  <a:pt x="5470845" y="3733973"/>
                  <a:pt x="5472819" y="3726491"/>
                </a:cubicBezTo>
                <a:cubicBezTo>
                  <a:pt x="5478765" y="3727193"/>
                  <a:pt x="5484579" y="3727961"/>
                  <a:pt x="5490305" y="3728795"/>
                </a:cubicBezTo>
                <a:cubicBezTo>
                  <a:pt x="5488858" y="3735925"/>
                  <a:pt x="5487585" y="3742858"/>
                  <a:pt x="5486554" y="3749550"/>
                </a:cubicBezTo>
                <a:cubicBezTo>
                  <a:pt x="5480301" y="3749045"/>
                  <a:pt x="5473938" y="3748606"/>
                  <a:pt x="5467466" y="3748256"/>
                </a:cubicBezTo>
                <a:close/>
                <a:moveTo>
                  <a:pt x="5471086" y="3722235"/>
                </a:moveTo>
                <a:cubicBezTo>
                  <a:pt x="5465228" y="3721577"/>
                  <a:pt x="5459305" y="3720984"/>
                  <a:pt x="5453293" y="3720458"/>
                </a:cubicBezTo>
                <a:cubicBezTo>
                  <a:pt x="5455509" y="3713503"/>
                  <a:pt x="5457834" y="3706416"/>
                  <a:pt x="5460248" y="3699110"/>
                </a:cubicBezTo>
                <a:cubicBezTo>
                  <a:pt x="5460292" y="3698978"/>
                  <a:pt x="5460336" y="3698847"/>
                  <a:pt x="5460380" y="3698715"/>
                </a:cubicBezTo>
                <a:cubicBezTo>
                  <a:pt x="5465930" y="3699549"/>
                  <a:pt x="5471415" y="3700470"/>
                  <a:pt x="5476791" y="3701436"/>
                </a:cubicBezTo>
                <a:cubicBezTo>
                  <a:pt x="5474816" y="3708544"/>
                  <a:pt x="5472885" y="3715477"/>
                  <a:pt x="5471086" y="3722235"/>
                </a:cubicBezTo>
                <a:close/>
                <a:moveTo>
                  <a:pt x="5450529" y="3720194"/>
                </a:moveTo>
                <a:cubicBezTo>
                  <a:pt x="5444517" y="3719690"/>
                  <a:pt x="5438396" y="3719251"/>
                  <a:pt x="5432209" y="3718856"/>
                </a:cubicBezTo>
                <a:cubicBezTo>
                  <a:pt x="5434754" y="3711945"/>
                  <a:pt x="5437409" y="3704858"/>
                  <a:pt x="5440129" y="3697574"/>
                </a:cubicBezTo>
                <a:cubicBezTo>
                  <a:pt x="5440326" y="3697070"/>
                  <a:pt x="5440524" y="3696543"/>
                  <a:pt x="5440700" y="3696039"/>
                </a:cubicBezTo>
                <a:cubicBezTo>
                  <a:pt x="5446448" y="3696741"/>
                  <a:pt x="5452108" y="3697487"/>
                  <a:pt x="5457681" y="3698320"/>
                </a:cubicBezTo>
                <a:cubicBezTo>
                  <a:pt x="5455202" y="3705802"/>
                  <a:pt x="5452810" y="3713086"/>
                  <a:pt x="5450529" y="3720194"/>
                </a:cubicBezTo>
                <a:close/>
                <a:moveTo>
                  <a:pt x="5442125" y="3692243"/>
                </a:moveTo>
                <a:cubicBezTo>
                  <a:pt x="5444780" y="3685178"/>
                  <a:pt x="5447457" y="3677982"/>
                  <a:pt x="5450134" y="3670654"/>
                </a:cubicBezTo>
                <a:cubicBezTo>
                  <a:pt x="5455399" y="3671663"/>
                  <a:pt x="5460577" y="3672716"/>
                  <a:pt x="5465667" y="3673813"/>
                </a:cubicBezTo>
                <a:cubicBezTo>
                  <a:pt x="5463429" y="3680834"/>
                  <a:pt x="5461169" y="3687745"/>
                  <a:pt x="5458931" y="3694525"/>
                </a:cubicBezTo>
                <a:cubicBezTo>
                  <a:pt x="5453403" y="3693691"/>
                  <a:pt x="5447808" y="3692945"/>
                  <a:pt x="5442125" y="3692243"/>
                </a:cubicBezTo>
                <a:close/>
                <a:moveTo>
                  <a:pt x="5439471" y="3691914"/>
                </a:moveTo>
                <a:cubicBezTo>
                  <a:pt x="5433766" y="3691256"/>
                  <a:pt x="5427974" y="3690619"/>
                  <a:pt x="5422095" y="3690071"/>
                </a:cubicBezTo>
                <a:cubicBezTo>
                  <a:pt x="5425188" y="3682655"/>
                  <a:pt x="5428303" y="3675108"/>
                  <a:pt x="5431397" y="3667451"/>
                </a:cubicBezTo>
                <a:cubicBezTo>
                  <a:pt x="5436860" y="3668307"/>
                  <a:pt x="5442235" y="3669206"/>
                  <a:pt x="5447545" y="3670193"/>
                </a:cubicBezTo>
                <a:cubicBezTo>
                  <a:pt x="5444846" y="3677543"/>
                  <a:pt x="5442147" y="3684805"/>
                  <a:pt x="5439471" y="3691914"/>
                </a:cubicBezTo>
                <a:close/>
                <a:moveTo>
                  <a:pt x="5432889" y="3663809"/>
                </a:moveTo>
                <a:cubicBezTo>
                  <a:pt x="5435719" y="3656766"/>
                  <a:pt x="5438528" y="3649658"/>
                  <a:pt x="5441292" y="3642461"/>
                </a:cubicBezTo>
                <a:cubicBezTo>
                  <a:pt x="5446316" y="3643580"/>
                  <a:pt x="5451252" y="3644787"/>
                  <a:pt x="5456101" y="3646037"/>
                </a:cubicBezTo>
                <a:cubicBezTo>
                  <a:pt x="5453732" y="3652949"/>
                  <a:pt x="5451318" y="3659794"/>
                  <a:pt x="5448861" y="3666530"/>
                </a:cubicBezTo>
                <a:cubicBezTo>
                  <a:pt x="5443617" y="3665564"/>
                  <a:pt x="5438286" y="3664643"/>
                  <a:pt x="5432889" y="3663809"/>
                </a:cubicBezTo>
                <a:close/>
                <a:moveTo>
                  <a:pt x="5430344" y="3663414"/>
                </a:moveTo>
                <a:cubicBezTo>
                  <a:pt x="5424881" y="3662580"/>
                  <a:pt x="5419352" y="3661790"/>
                  <a:pt x="5413757" y="3661088"/>
                </a:cubicBezTo>
                <a:cubicBezTo>
                  <a:pt x="5417004" y="3653716"/>
                  <a:pt x="5420230" y="3646279"/>
                  <a:pt x="5423411" y="3638732"/>
                </a:cubicBezTo>
                <a:cubicBezTo>
                  <a:pt x="5428611" y="3639719"/>
                  <a:pt x="5433766" y="3640794"/>
                  <a:pt x="5438834" y="3641891"/>
                </a:cubicBezTo>
                <a:cubicBezTo>
                  <a:pt x="5436048" y="3649153"/>
                  <a:pt x="5433196" y="3656327"/>
                  <a:pt x="5430344" y="3663414"/>
                </a:cubicBezTo>
                <a:close/>
                <a:moveTo>
                  <a:pt x="5424881" y="3635199"/>
                </a:moveTo>
                <a:cubicBezTo>
                  <a:pt x="5427799" y="3628244"/>
                  <a:pt x="5430651" y="3621202"/>
                  <a:pt x="5433437" y="3614093"/>
                </a:cubicBezTo>
                <a:cubicBezTo>
                  <a:pt x="5438242" y="3615366"/>
                  <a:pt x="5442981" y="3616704"/>
                  <a:pt x="5447610" y="3618086"/>
                </a:cubicBezTo>
                <a:cubicBezTo>
                  <a:pt x="5445219" y="3624909"/>
                  <a:pt x="5442718" y="3631667"/>
                  <a:pt x="5440173" y="3638358"/>
                </a:cubicBezTo>
                <a:cubicBezTo>
                  <a:pt x="5435149" y="3637261"/>
                  <a:pt x="5430059" y="3636208"/>
                  <a:pt x="5424881" y="3635199"/>
                </a:cubicBezTo>
                <a:close/>
                <a:moveTo>
                  <a:pt x="5422467" y="3634739"/>
                </a:moveTo>
                <a:cubicBezTo>
                  <a:pt x="5417245" y="3633751"/>
                  <a:pt x="5411936" y="3632830"/>
                  <a:pt x="5406561" y="3631952"/>
                </a:cubicBezTo>
                <a:cubicBezTo>
                  <a:pt x="5409874" y="3624668"/>
                  <a:pt x="5413121" y="3617318"/>
                  <a:pt x="5416302" y="3609903"/>
                </a:cubicBezTo>
                <a:cubicBezTo>
                  <a:pt x="5421305" y="3611043"/>
                  <a:pt x="5426241" y="3612250"/>
                  <a:pt x="5431090" y="3613501"/>
                </a:cubicBezTo>
                <a:cubicBezTo>
                  <a:pt x="5428281" y="3620653"/>
                  <a:pt x="5425408" y="3627718"/>
                  <a:pt x="5422467" y="3634739"/>
                </a:cubicBezTo>
                <a:close/>
                <a:moveTo>
                  <a:pt x="5417729" y="3606502"/>
                </a:moveTo>
                <a:cubicBezTo>
                  <a:pt x="5420668" y="3599613"/>
                  <a:pt x="5423520" y="3592680"/>
                  <a:pt x="5426263" y="3585681"/>
                </a:cubicBezTo>
                <a:cubicBezTo>
                  <a:pt x="5430893" y="3587063"/>
                  <a:pt x="5435434" y="3588511"/>
                  <a:pt x="5439888" y="3590025"/>
                </a:cubicBezTo>
                <a:cubicBezTo>
                  <a:pt x="5437496" y="3596761"/>
                  <a:pt x="5434995" y="3603452"/>
                  <a:pt x="5432428" y="3610078"/>
                </a:cubicBezTo>
                <a:cubicBezTo>
                  <a:pt x="5427602" y="3608849"/>
                  <a:pt x="5422709" y="3607643"/>
                  <a:pt x="5417729" y="3606502"/>
                </a:cubicBezTo>
                <a:close/>
                <a:moveTo>
                  <a:pt x="5415447" y="3605997"/>
                </a:moveTo>
                <a:cubicBezTo>
                  <a:pt x="5410422" y="3604856"/>
                  <a:pt x="5405332" y="3603781"/>
                  <a:pt x="5400155" y="3602772"/>
                </a:cubicBezTo>
                <a:cubicBezTo>
                  <a:pt x="5403424" y="3595576"/>
                  <a:pt x="5406649" y="3588336"/>
                  <a:pt x="5409786" y="3581030"/>
                </a:cubicBezTo>
                <a:cubicBezTo>
                  <a:pt x="5414613" y="3582302"/>
                  <a:pt x="5419374" y="3583619"/>
                  <a:pt x="5424047" y="3585001"/>
                </a:cubicBezTo>
                <a:cubicBezTo>
                  <a:pt x="5421261" y="3592065"/>
                  <a:pt x="5418386" y="3599064"/>
                  <a:pt x="5415447" y="3605997"/>
                </a:cubicBezTo>
                <a:close/>
                <a:moveTo>
                  <a:pt x="5411169" y="3577739"/>
                </a:moveTo>
                <a:cubicBezTo>
                  <a:pt x="5414064" y="3570915"/>
                  <a:pt x="5416873" y="3564070"/>
                  <a:pt x="5419571" y="3557159"/>
                </a:cubicBezTo>
                <a:cubicBezTo>
                  <a:pt x="5424047" y="3558673"/>
                  <a:pt x="5428435" y="3560231"/>
                  <a:pt x="5432735" y="3561876"/>
                </a:cubicBezTo>
                <a:cubicBezTo>
                  <a:pt x="5430366" y="3568524"/>
                  <a:pt x="5427908" y="3575128"/>
                  <a:pt x="5425342" y="3581710"/>
                </a:cubicBezTo>
                <a:cubicBezTo>
                  <a:pt x="5420690" y="3580328"/>
                  <a:pt x="5415973" y="3579011"/>
                  <a:pt x="5411169" y="3577739"/>
                </a:cubicBezTo>
                <a:close/>
                <a:moveTo>
                  <a:pt x="5420800" y="3553934"/>
                </a:moveTo>
                <a:cubicBezTo>
                  <a:pt x="5423301" y="3547484"/>
                  <a:pt x="5425714" y="3541011"/>
                  <a:pt x="5427996" y="3534495"/>
                </a:cubicBezTo>
                <a:cubicBezTo>
                  <a:pt x="5432121" y="3536228"/>
                  <a:pt x="5436158" y="3538049"/>
                  <a:pt x="5440107" y="3539892"/>
                </a:cubicBezTo>
                <a:cubicBezTo>
                  <a:pt x="5438132" y="3546167"/>
                  <a:pt x="5436070" y="3552420"/>
                  <a:pt x="5433898" y="3558629"/>
                </a:cubicBezTo>
                <a:cubicBezTo>
                  <a:pt x="5429598" y="3557005"/>
                  <a:pt x="5425232" y="3555448"/>
                  <a:pt x="5420800" y="3553934"/>
                </a:cubicBezTo>
                <a:close/>
                <a:moveTo>
                  <a:pt x="5418826" y="3553276"/>
                </a:moveTo>
                <a:cubicBezTo>
                  <a:pt x="5414306" y="3551762"/>
                  <a:pt x="5409720" y="3550314"/>
                  <a:pt x="5405047" y="3548910"/>
                </a:cubicBezTo>
                <a:cubicBezTo>
                  <a:pt x="5407878" y="3542174"/>
                  <a:pt x="5410598" y="3535373"/>
                  <a:pt x="5413231" y="3528571"/>
                </a:cubicBezTo>
                <a:cubicBezTo>
                  <a:pt x="5417597" y="3530217"/>
                  <a:pt x="5421875" y="3531928"/>
                  <a:pt x="5426087" y="3533683"/>
                </a:cubicBezTo>
                <a:cubicBezTo>
                  <a:pt x="5423762" y="3540243"/>
                  <a:pt x="5421348" y="3546781"/>
                  <a:pt x="5418826" y="3553276"/>
                </a:cubicBezTo>
                <a:close/>
                <a:moveTo>
                  <a:pt x="5403138" y="3548317"/>
                </a:moveTo>
                <a:cubicBezTo>
                  <a:pt x="5398399" y="3546913"/>
                  <a:pt x="5393595" y="3545575"/>
                  <a:pt x="5388746" y="3544280"/>
                </a:cubicBezTo>
                <a:cubicBezTo>
                  <a:pt x="5391905" y="3537260"/>
                  <a:pt x="5394955" y="3530195"/>
                  <a:pt x="5397939" y="3523108"/>
                </a:cubicBezTo>
                <a:cubicBezTo>
                  <a:pt x="5402502" y="3524644"/>
                  <a:pt x="5407000" y="3526246"/>
                  <a:pt x="5411410" y="3527891"/>
                </a:cubicBezTo>
                <a:cubicBezTo>
                  <a:pt x="5408755" y="3534736"/>
                  <a:pt x="5405991" y="3541538"/>
                  <a:pt x="5403138" y="3548317"/>
                </a:cubicBezTo>
                <a:close/>
                <a:moveTo>
                  <a:pt x="5399189" y="3520103"/>
                </a:moveTo>
                <a:cubicBezTo>
                  <a:pt x="5401953" y="3513411"/>
                  <a:pt x="5404630" y="3506719"/>
                  <a:pt x="5407197" y="3499984"/>
                </a:cubicBezTo>
                <a:cubicBezTo>
                  <a:pt x="5411454" y="3501761"/>
                  <a:pt x="5415600" y="3503582"/>
                  <a:pt x="5419659" y="3505447"/>
                </a:cubicBezTo>
                <a:cubicBezTo>
                  <a:pt x="5417421" y="3511941"/>
                  <a:pt x="5415051" y="3518391"/>
                  <a:pt x="5412573" y="3524820"/>
                </a:cubicBezTo>
                <a:cubicBezTo>
                  <a:pt x="5408228" y="3523196"/>
                  <a:pt x="5403731" y="3521638"/>
                  <a:pt x="5399189" y="3520103"/>
                </a:cubicBezTo>
                <a:close/>
                <a:moveTo>
                  <a:pt x="5408426" y="3496693"/>
                </a:moveTo>
                <a:cubicBezTo>
                  <a:pt x="5410773" y="3490440"/>
                  <a:pt x="5412989" y="3484165"/>
                  <a:pt x="5415117" y="3477868"/>
                </a:cubicBezTo>
                <a:cubicBezTo>
                  <a:pt x="5419067" y="3479865"/>
                  <a:pt x="5422906" y="3481883"/>
                  <a:pt x="5426658" y="3483967"/>
                </a:cubicBezTo>
                <a:cubicBezTo>
                  <a:pt x="5424815" y="3490045"/>
                  <a:pt x="5422862" y="3496100"/>
                  <a:pt x="5420800" y="3502134"/>
                </a:cubicBezTo>
                <a:cubicBezTo>
                  <a:pt x="5416763" y="3500291"/>
                  <a:pt x="5412660" y="3498448"/>
                  <a:pt x="5408426" y="3496693"/>
                </a:cubicBezTo>
                <a:close/>
                <a:moveTo>
                  <a:pt x="5406759" y="3496012"/>
                </a:moveTo>
                <a:cubicBezTo>
                  <a:pt x="5402524" y="3494257"/>
                  <a:pt x="5398180" y="3492546"/>
                  <a:pt x="5393748" y="3490879"/>
                </a:cubicBezTo>
                <a:cubicBezTo>
                  <a:pt x="5396381" y="3484363"/>
                  <a:pt x="5398948" y="3477846"/>
                  <a:pt x="5401383" y="3471264"/>
                </a:cubicBezTo>
                <a:cubicBezTo>
                  <a:pt x="5405530" y="3473173"/>
                  <a:pt x="5409588" y="3475104"/>
                  <a:pt x="5413538" y="3477078"/>
                </a:cubicBezTo>
                <a:cubicBezTo>
                  <a:pt x="5411388" y="3483397"/>
                  <a:pt x="5409128" y="3489716"/>
                  <a:pt x="5406759" y="3496012"/>
                </a:cubicBezTo>
                <a:close/>
                <a:moveTo>
                  <a:pt x="5392168" y="3490286"/>
                </a:moveTo>
                <a:cubicBezTo>
                  <a:pt x="5387758" y="3488641"/>
                  <a:pt x="5383239" y="3487061"/>
                  <a:pt x="5378632" y="3485503"/>
                </a:cubicBezTo>
                <a:cubicBezTo>
                  <a:pt x="5381572" y="3478746"/>
                  <a:pt x="5384445" y="3471944"/>
                  <a:pt x="5387188" y="3465121"/>
                </a:cubicBezTo>
                <a:cubicBezTo>
                  <a:pt x="5391532" y="3466898"/>
                  <a:pt x="5395745" y="3468741"/>
                  <a:pt x="5399891" y="3470606"/>
                </a:cubicBezTo>
                <a:cubicBezTo>
                  <a:pt x="5397412" y="3477188"/>
                  <a:pt x="5394845" y="3483748"/>
                  <a:pt x="5392168" y="3490286"/>
                </a:cubicBezTo>
                <a:close/>
                <a:moveTo>
                  <a:pt x="5388504" y="3461918"/>
                </a:moveTo>
                <a:cubicBezTo>
                  <a:pt x="5390545" y="3456762"/>
                  <a:pt x="5392542" y="3451606"/>
                  <a:pt x="5394450" y="3446428"/>
                </a:cubicBezTo>
                <a:cubicBezTo>
                  <a:pt x="5394977" y="3445002"/>
                  <a:pt x="5395481" y="3443598"/>
                  <a:pt x="5395986" y="3442194"/>
                </a:cubicBezTo>
                <a:cubicBezTo>
                  <a:pt x="5399979" y="3444190"/>
                  <a:pt x="5403884" y="3446253"/>
                  <a:pt x="5407746" y="3448359"/>
                </a:cubicBezTo>
                <a:cubicBezTo>
                  <a:pt x="5405618" y="3454700"/>
                  <a:pt x="5403402" y="3461040"/>
                  <a:pt x="5401076" y="3467359"/>
                </a:cubicBezTo>
                <a:cubicBezTo>
                  <a:pt x="5396973" y="3465494"/>
                  <a:pt x="5392783" y="3463673"/>
                  <a:pt x="5388504" y="3461918"/>
                </a:cubicBezTo>
                <a:close/>
                <a:moveTo>
                  <a:pt x="5386508" y="3461106"/>
                </a:moveTo>
                <a:cubicBezTo>
                  <a:pt x="5382317" y="3459395"/>
                  <a:pt x="5378039" y="3457727"/>
                  <a:pt x="5373651" y="3456104"/>
                </a:cubicBezTo>
                <a:cubicBezTo>
                  <a:pt x="5376547" y="3449303"/>
                  <a:pt x="5379378" y="3442479"/>
                  <a:pt x="5382076" y="3435612"/>
                </a:cubicBezTo>
                <a:cubicBezTo>
                  <a:pt x="5386135" y="3437455"/>
                  <a:pt x="5390128" y="3439320"/>
                  <a:pt x="5394033" y="3441251"/>
                </a:cubicBezTo>
                <a:cubicBezTo>
                  <a:pt x="5391642" y="3447898"/>
                  <a:pt x="5389119" y="3454524"/>
                  <a:pt x="5386508" y="3461106"/>
                </a:cubicBezTo>
                <a:close/>
                <a:moveTo>
                  <a:pt x="5383195" y="3432848"/>
                </a:moveTo>
                <a:cubicBezTo>
                  <a:pt x="5385740" y="3426288"/>
                  <a:pt x="5388154" y="3419815"/>
                  <a:pt x="5390435" y="3413387"/>
                </a:cubicBezTo>
                <a:cubicBezTo>
                  <a:pt x="5394165" y="3415383"/>
                  <a:pt x="5397851" y="3417446"/>
                  <a:pt x="5401449" y="3419530"/>
                </a:cubicBezTo>
                <a:cubicBezTo>
                  <a:pt x="5399431" y="3425849"/>
                  <a:pt x="5397302" y="3432145"/>
                  <a:pt x="5395065" y="3438420"/>
                </a:cubicBezTo>
                <a:cubicBezTo>
                  <a:pt x="5391181" y="3436511"/>
                  <a:pt x="5387232" y="3434647"/>
                  <a:pt x="5383195" y="3432848"/>
                </a:cubicBezTo>
                <a:close/>
                <a:moveTo>
                  <a:pt x="5381286" y="3432014"/>
                </a:moveTo>
                <a:cubicBezTo>
                  <a:pt x="5329596" y="3409087"/>
                  <a:pt x="5264237" y="3392434"/>
                  <a:pt x="5184091" y="3381662"/>
                </a:cubicBezTo>
                <a:cubicBezTo>
                  <a:pt x="5067699" y="3365997"/>
                  <a:pt x="4941764" y="3365843"/>
                  <a:pt x="4833908" y="3367796"/>
                </a:cubicBezTo>
                <a:cubicBezTo>
                  <a:pt x="4547680" y="3372908"/>
                  <a:pt x="4251096" y="3392544"/>
                  <a:pt x="3964298" y="3411544"/>
                </a:cubicBezTo>
                <a:cubicBezTo>
                  <a:pt x="3864471" y="3418148"/>
                  <a:pt x="3761266" y="3424971"/>
                  <a:pt x="3659728" y="3431114"/>
                </a:cubicBezTo>
                <a:cubicBezTo>
                  <a:pt x="3611636" y="3433967"/>
                  <a:pt x="3560406" y="3436994"/>
                  <a:pt x="3509484" y="3439715"/>
                </a:cubicBezTo>
                <a:cubicBezTo>
                  <a:pt x="3457991" y="3442391"/>
                  <a:pt x="3404414" y="3445792"/>
                  <a:pt x="3352614" y="3449083"/>
                </a:cubicBezTo>
                <a:cubicBezTo>
                  <a:pt x="3251975" y="3455446"/>
                  <a:pt x="3150306" y="3461896"/>
                  <a:pt x="3049295" y="3464573"/>
                </a:cubicBezTo>
                <a:cubicBezTo>
                  <a:pt x="3060857" y="3448293"/>
                  <a:pt x="3072617" y="3432167"/>
                  <a:pt x="3084574" y="3416217"/>
                </a:cubicBezTo>
                <a:cubicBezTo>
                  <a:pt x="3164260" y="3413124"/>
                  <a:pt x="3243770" y="3408275"/>
                  <a:pt x="3321964" y="3403492"/>
                </a:cubicBezTo>
                <a:cubicBezTo>
                  <a:pt x="3377559" y="3400069"/>
                  <a:pt x="3435042" y="3396559"/>
                  <a:pt x="3490242" y="3393860"/>
                </a:cubicBezTo>
                <a:cubicBezTo>
                  <a:pt x="3540507" y="3391359"/>
                  <a:pt x="3590574" y="3388617"/>
                  <a:pt x="3641716" y="3385786"/>
                </a:cubicBezTo>
                <a:cubicBezTo>
                  <a:pt x="3728159" y="3380916"/>
                  <a:pt x="3816072" y="3375563"/>
                  <a:pt x="3901089" y="3370407"/>
                </a:cubicBezTo>
                <a:cubicBezTo>
                  <a:pt x="4206054" y="3351911"/>
                  <a:pt x="4521418" y="3332780"/>
                  <a:pt x="4825702" y="3331310"/>
                </a:cubicBezTo>
                <a:cubicBezTo>
                  <a:pt x="5032179" y="3330301"/>
                  <a:pt x="5252762" y="3340502"/>
                  <a:pt x="5388548" y="3412400"/>
                </a:cubicBezTo>
                <a:cubicBezTo>
                  <a:pt x="5386245" y="3418938"/>
                  <a:pt x="5383831" y="3425476"/>
                  <a:pt x="5381286" y="3432014"/>
                </a:cubicBezTo>
                <a:close/>
                <a:moveTo>
                  <a:pt x="5344339" y="3389253"/>
                </a:moveTo>
                <a:cubicBezTo>
                  <a:pt x="5298639" y="3371394"/>
                  <a:pt x="5242977" y="3357374"/>
                  <a:pt x="5178891" y="3347523"/>
                </a:cubicBezTo>
                <a:cubicBezTo>
                  <a:pt x="5062455" y="3329664"/>
                  <a:pt x="4935007" y="3327799"/>
                  <a:pt x="4825680" y="3328326"/>
                </a:cubicBezTo>
                <a:cubicBezTo>
                  <a:pt x="4521330" y="3329796"/>
                  <a:pt x="4205922" y="3348928"/>
                  <a:pt x="3900892" y="3367445"/>
                </a:cubicBezTo>
                <a:cubicBezTo>
                  <a:pt x="3815896" y="3372601"/>
                  <a:pt x="3727983" y="3377932"/>
                  <a:pt x="3641540" y="3382803"/>
                </a:cubicBezTo>
                <a:cubicBezTo>
                  <a:pt x="3590420" y="3385633"/>
                  <a:pt x="3540353" y="3388375"/>
                  <a:pt x="3490111" y="3390899"/>
                </a:cubicBezTo>
                <a:cubicBezTo>
                  <a:pt x="3434888" y="3393575"/>
                  <a:pt x="3377384" y="3397108"/>
                  <a:pt x="3321788" y="3400508"/>
                </a:cubicBezTo>
                <a:cubicBezTo>
                  <a:pt x="3243836" y="3405269"/>
                  <a:pt x="3165247" y="3410096"/>
                  <a:pt x="3086812" y="3413189"/>
                </a:cubicBezTo>
                <a:cubicBezTo>
                  <a:pt x="3099252" y="3396625"/>
                  <a:pt x="3111867" y="3380214"/>
                  <a:pt x="3124614" y="3364022"/>
                </a:cubicBezTo>
                <a:cubicBezTo>
                  <a:pt x="3180363" y="3361324"/>
                  <a:pt x="3236069" y="3358033"/>
                  <a:pt x="3291467" y="3354742"/>
                </a:cubicBezTo>
                <a:cubicBezTo>
                  <a:pt x="3350749" y="3351231"/>
                  <a:pt x="3412027" y="3347611"/>
                  <a:pt x="3470848" y="3344956"/>
                </a:cubicBezTo>
                <a:cubicBezTo>
                  <a:pt x="3520344" y="3342653"/>
                  <a:pt x="3569270" y="3340152"/>
                  <a:pt x="3623506" y="3337387"/>
                </a:cubicBezTo>
                <a:cubicBezTo>
                  <a:pt x="3696192" y="3333570"/>
                  <a:pt x="3770130" y="3329467"/>
                  <a:pt x="3841632" y="3325496"/>
                </a:cubicBezTo>
                <a:cubicBezTo>
                  <a:pt x="4163512" y="3307637"/>
                  <a:pt x="4496340" y="3289163"/>
                  <a:pt x="4817431" y="3291752"/>
                </a:cubicBezTo>
                <a:cubicBezTo>
                  <a:pt x="4961795" y="3292915"/>
                  <a:pt x="5240542" y="3295153"/>
                  <a:pt x="5395657" y="3391162"/>
                </a:cubicBezTo>
                <a:cubicBezTo>
                  <a:pt x="5393704" y="3397371"/>
                  <a:pt x="5391664" y="3403558"/>
                  <a:pt x="5389492" y="3409745"/>
                </a:cubicBezTo>
                <a:cubicBezTo>
                  <a:pt x="5375516" y="3402395"/>
                  <a:pt x="5360465" y="3395550"/>
                  <a:pt x="5344339" y="3389253"/>
                </a:cubicBezTo>
                <a:close/>
                <a:moveTo>
                  <a:pt x="3079966" y="3413453"/>
                </a:moveTo>
                <a:cubicBezTo>
                  <a:pt x="3065749" y="3414001"/>
                  <a:pt x="3051532" y="3414484"/>
                  <a:pt x="3037315" y="3414901"/>
                </a:cubicBezTo>
                <a:cubicBezTo>
                  <a:pt x="3049382" y="3398534"/>
                  <a:pt x="3061647" y="3382298"/>
                  <a:pt x="3074043" y="3366282"/>
                </a:cubicBezTo>
                <a:cubicBezTo>
                  <a:pt x="3088545" y="3365690"/>
                  <a:pt x="3103047" y="3365053"/>
                  <a:pt x="3117549" y="3364351"/>
                </a:cubicBezTo>
                <a:cubicBezTo>
                  <a:pt x="3104868" y="3380543"/>
                  <a:pt x="3092341" y="3396910"/>
                  <a:pt x="3079966" y="3413453"/>
                </a:cubicBezTo>
                <a:close/>
                <a:moveTo>
                  <a:pt x="3076347" y="3363298"/>
                </a:moveTo>
                <a:cubicBezTo>
                  <a:pt x="3089313" y="3346602"/>
                  <a:pt x="3102433" y="3330103"/>
                  <a:pt x="3115641" y="3313868"/>
                </a:cubicBezTo>
                <a:cubicBezTo>
                  <a:pt x="3130407" y="3313143"/>
                  <a:pt x="3145150" y="3312398"/>
                  <a:pt x="3159894" y="3311608"/>
                </a:cubicBezTo>
                <a:cubicBezTo>
                  <a:pt x="3146466" y="3327953"/>
                  <a:pt x="3133127" y="3344562"/>
                  <a:pt x="3119919" y="3361345"/>
                </a:cubicBezTo>
                <a:cubicBezTo>
                  <a:pt x="3105395" y="3362048"/>
                  <a:pt x="3090871" y="3362706"/>
                  <a:pt x="3076347" y="3363298"/>
                </a:cubicBezTo>
                <a:close/>
                <a:moveTo>
                  <a:pt x="3069326" y="3363583"/>
                </a:moveTo>
                <a:cubicBezTo>
                  <a:pt x="3054604" y="3364176"/>
                  <a:pt x="3039882" y="3364724"/>
                  <a:pt x="3025161" y="3365185"/>
                </a:cubicBezTo>
                <a:cubicBezTo>
                  <a:pt x="3037710" y="3348708"/>
                  <a:pt x="3050457" y="3332385"/>
                  <a:pt x="3063336" y="3316281"/>
                </a:cubicBezTo>
                <a:cubicBezTo>
                  <a:pt x="3078365" y="3315645"/>
                  <a:pt x="3093372" y="3314943"/>
                  <a:pt x="3108401" y="3314219"/>
                </a:cubicBezTo>
                <a:cubicBezTo>
                  <a:pt x="3094974" y="3330783"/>
                  <a:pt x="3081941" y="3347260"/>
                  <a:pt x="3069326" y="3363583"/>
                </a:cubicBezTo>
                <a:close/>
                <a:moveTo>
                  <a:pt x="3065662" y="3313385"/>
                </a:moveTo>
                <a:cubicBezTo>
                  <a:pt x="3079133" y="3296601"/>
                  <a:pt x="3092736" y="3280036"/>
                  <a:pt x="3106448" y="3263713"/>
                </a:cubicBezTo>
                <a:cubicBezTo>
                  <a:pt x="3121718" y="3262967"/>
                  <a:pt x="3136967" y="3262177"/>
                  <a:pt x="3152193" y="3261387"/>
                </a:cubicBezTo>
                <a:cubicBezTo>
                  <a:pt x="3137998" y="3278127"/>
                  <a:pt x="3124175" y="3294780"/>
                  <a:pt x="3110748" y="3311323"/>
                </a:cubicBezTo>
                <a:cubicBezTo>
                  <a:pt x="3095719" y="3312046"/>
                  <a:pt x="3080691" y="3312749"/>
                  <a:pt x="3065662" y="3313385"/>
                </a:cubicBezTo>
                <a:close/>
                <a:moveTo>
                  <a:pt x="3108817" y="3260905"/>
                </a:moveTo>
                <a:cubicBezTo>
                  <a:pt x="3123122" y="3243901"/>
                  <a:pt x="3137537" y="3227183"/>
                  <a:pt x="3151973" y="3210772"/>
                </a:cubicBezTo>
                <a:cubicBezTo>
                  <a:pt x="3167375" y="3209960"/>
                  <a:pt x="3182777" y="3209148"/>
                  <a:pt x="3198157" y="3208337"/>
                </a:cubicBezTo>
                <a:cubicBezTo>
                  <a:pt x="3187735" y="3220096"/>
                  <a:pt x="3177314" y="3232032"/>
                  <a:pt x="3166892" y="3244143"/>
                </a:cubicBezTo>
                <a:cubicBezTo>
                  <a:pt x="3162768" y="3248947"/>
                  <a:pt x="3158665" y="3253752"/>
                  <a:pt x="3154584" y="3258557"/>
                </a:cubicBezTo>
                <a:cubicBezTo>
                  <a:pt x="3139336" y="3259369"/>
                  <a:pt x="3124088" y="3260159"/>
                  <a:pt x="3108817" y="3260905"/>
                </a:cubicBezTo>
                <a:close/>
                <a:moveTo>
                  <a:pt x="3102016" y="3261234"/>
                </a:moveTo>
                <a:cubicBezTo>
                  <a:pt x="3086834" y="3261980"/>
                  <a:pt x="3071651" y="3262682"/>
                  <a:pt x="3056469" y="3263362"/>
                </a:cubicBezTo>
                <a:cubicBezTo>
                  <a:pt x="3070467" y="3246468"/>
                  <a:pt x="3084618" y="3229816"/>
                  <a:pt x="3098835" y="3213471"/>
                </a:cubicBezTo>
                <a:cubicBezTo>
                  <a:pt x="3114237" y="3212703"/>
                  <a:pt x="3129638" y="3211913"/>
                  <a:pt x="3144996" y="3211123"/>
                </a:cubicBezTo>
                <a:cubicBezTo>
                  <a:pt x="3130626" y="3227534"/>
                  <a:pt x="3116277" y="3244252"/>
                  <a:pt x="3102016" y="3261234"/>
                </a:cubicBezTo>
                <a:close/>
                <a:moveTo>
                  <a:pt x="3049865" y="3263647"/>
                </a:moveTo>
                <a:cubicBezTo>
                  <a:pt x="3034726" y="3264283"/>
                  <a:pt x="3019610" y="3264898"/>
                  <a:pt x="3004471" y="3265446"/>
                </a:cubicBezTo>
                <a:cubicBezTo>
                  <a:pt x="3018118" y="3248706"/>
                  <a:pt x="3031940" y="3232207"/>
                  <a:pt x="3045872" y="3215950"/>
                </a:cubicBezTo>
                <a:cubicBezTo>
                  <a:pt x="3061274" y="3215248"/>
                  <a:pt x="3076675" y="3214546"/>
                  <a:pt x="3092077" y="3213800"/>
                </a:cubicBezTo>
                <a:cubicBezTo>
                  <a:pt x="3077904" y="3230145"/>
                  <a:pt x="3063819" y="3246775"/>
                  <a:pt x="3049865" y="3263647"/>
                </a:cubicBezTo>
                <a:close/>
                <a:moveTo>
                  <a:pt x="3048176" y="3213251"/>
                </a:moveTo>
                <a:cubicBezTo>
                  <a:pt x="3062744" y="3196270"/>
                  <a:pt x="3077444" y="3179551"/>
                  <a:pt x="3092165" y="3163162"/>
                </a:cubicBezTo>
                <a:cubicBezTo>
                  <a:pt x="3107764" y="3162417"/>
                  <a:pt x="3123364" y="3161627"/>
                  <a:pt x="3138941" y="3160837"/>
                </a:cubicBezTo>
                <a:cubicBezTo>
                  <a:pt x="3124088" y="3177270"/>
                  <a:pt x="3109212" y="3194032"/>
                  <a:pt x="3094403" y="3211079"/>
                </a:cubicBezTo>
                <a:cubicBezTo>
                  <a:pt x="3079001" y="3211847"/>
                  <a:pt x="3063599" y="3212571"/>
                  <a:pt x="3048176" y="3213251"/>
                </a:cubicBezTo>
                <a:close/>
                <a:moveTo>
                  <a:pt x="3041616" y="3213536"/>
                </a:moveTo>
                <a:cubicBezTo>
                  <a:pt x="3026214" y="3214217"/>
                  <a:pt x="3010834" y="3214831"/>
                  <a:pt x="2995432" y="3215423"/>
                </a:cubicBezTo>
                <a:cubicBezTo>
                  <a:pt x="3009671" y="3198595"/>
                  <a:pt x="3024064" y="3181987"/>
                  <a:pt x="3038522" y="3165664"/>
                </a:cubicBezTo>
                <a:cubicBezTo>
                  <a:pt x="3054165" y="3164983"/>
                  <a:pt x="3069808" y="3164237"/>
                  <a:pt x="3085430" y="3163492"/>
                </a:cubicBezTo>
                <a:cubicBezTo>
                  <a:pt x="3070752" y="3179881"/>
                  <a:pt x="3056118" y="3196577"/>
                  <a:pt x="3041616" y="3213536"/>
                </a:cubicBezTo>
                <a:close/>
                <a:moveTo>
                  <a:pt x="3040848" y="3163075"/>
                </a:moveTo>
                <a:cubicBezTo>
                  <a:pt x="3056008" y="3146006"/>
                  <a:pt x="3071234" y="3129243"/>
                  <a:pt x="3086483" y="3112832"/>
                </a:cubicBezTo>
                <a:cubicBezTo>
                  <a:pt x="3102301" y="3112064"/>
                  <a:pt x="3118098" y="3111318"/>
                  <a:pt x="3133873" y="3110551"/>
                </a:cubicBezTo>
                <a:cubicBezTo>
                  <a:pt x="3118515" y="3126962"/>
                  <a:pt x="3103135" y="3143746"/>
                  <a:pt x="3087755" y="3160881"/>
                </a:cubicBezTo>
                <a:cubicBezTo>
                  <a:pt x="3072134" y="3161627"/>
                  <a:pt x="3056491" y="3162373"/>
                  <a:pt x="3040848" y="3163075"/>
                </a:cubicBezTo>
                <a:close/>
                <a:moveTo>
                  <a:pt x="3034288" y="3163360"/>
                </a:moveTo>
                <a:cubicBezTo>
                  <a:pt x="3018645" y="3164062"/>
                  <a:pt x="3003001" y="3164698"/>
                  <a:pt x="2987358" y="3165312"/>
                </a:cubicBezTo>
                <a:cubicBezTo>
                  <a:pt x="3002212" y="3148375"/>
                  <a:pt x="3017174" y="3131701"/>
                  <a:pt x="3032182" y="3115333"/>
                </a:cubicBezTo>
                <a:cubicBezTo>
                  <a:pt x="3048066" y="3114631"/>
                  <a:pt x="3063929" y="3113885"/>
                  <a:pt x="3079769" y="3113139"/>
                </a:cubicBezTo>
                <a:cubicBezTo>
                  <a:pt x="3064587" y="3129551"/>
                  <a:pt x="3049382" y="3146313"/>
                  <a:pt x="3034288" y="3163360"/>
                </a:cubicBezTo>
                <a:close/>
                <a:moveTo>
                  <a:pt x="3034485" y="3112832"/>
                </a:moveTo>
                <a:cubicBezTo>
                  <a:pt x="3050260" y="3095675"/>
                  <a:pt x="3066079" y="3078869"/>
                  <a:pt x="3081854" y="3062458"/>
                </a:cubicBezTo>
                <a:cubicBezTo>
                  <a:pt x="3092384" y="3061976"/>
                  <a:pt x="3102894" y="3061493"/>
                  <a:pt x="3113403" y="3061010"/>
                </a:cubicBezTo>
                <a:cubicBezTo>
                  <a:pt x="3118866" y="3060747"/>
                  <a:pt x="3124351" y="3060484"/>
                  <a:pt x="3129836" y="3060242"/>
                </a:cubicBezTo>
                <a:cubicBezTo>
                  <a:pt x="3113973" y="3076632"/>
                  <a:pt x="3098045" y="3093437"/>
                  <a:pt x="3082095" y="3110638"/>
                </a:cubicBezTo>
                <a:cubicBezTo>
                  <a:pt x="3066254" y="3111384"/>
                  <a:pt x="3050391" y="3112108"/>
                  <a:pt x="3034485" y="3112832"/>
                </a:cubicBezTo>
                <a:close/>
                <a:moveTo>
                  <a:pt x="3027969" y="3113118"/>
                </a:moveTo>
                <a:cubicBezTo>
                  <a:pt x="3012106" y="3113798"/>
                  <a:pt x="2996222" y="3114478"/>
                  <a:pt x="2980316" y="3115114"/>
                </a:cubicBezTo>
                <a:cubicBezTo>
                  <a:pt x="2995783" y="3098067"/>
                  <a:pt x="3011361" y="3081326"/>
                  <a:pt x="3026938" y="3064915"/>
                </a:cubicBezTo>
                <a:cubicBezTo>
                  <a:pt x="3043042" y="3064214"/>
                  <a:pt x="3059124" y="3063490"/>
                  <a:pt x="3075184" y="3062765"/>
                </a:cubicBezTo>
                <a:cubicBezTo>
                  <a:pt x="3059453" y="3079176"/>
                  <a:pt x="3043700" y="3095960"/>
                  <a:pt x="3027969" y="3113118"/>
                </a:cubicBezTo>
                <a:close/>
                <a:moveTo>
                  <a:pt x="2973997" y="3115355"/>
                </a:moveTo>
                <a:cubicBezTo>
                  <a:pt x="2958134" y="3115970"/>
                  <a:pt x="2942250" y="3116562"/>
                  <a:pt x="2926365" y="3117067"/>
                </a:cubicBezTo>
                <a:cubicBezTo>
                  <a:pt x="2941482" y="3100173"/>
                  <a:pt x="2956752" y="3083542"/>
                  <a:pt x="2972066" y="3067219"/>
                </a:cubicBezTo>
                <a:cubicBezTo>
                  <a:pt x="2988214" y="3066583"/>
                  <a:pt x="3004340" y="3065903"/>
                  <a:pt x="3020443" y="3065201"/>
                </a:cubicBezTo>
                <a:cubicBezTo>
                  <a:pt x="3004910" y="3081612"/>
                  <a:pt x="2989399" y="3098330"/>
                  <a:pt x="2973997" y="3115355"/>
                </a:cubicBezTo>
                <a:close/>
                <a:moveTo>
                  <a:pt x="2974326" y="3064828"/>
                </a:moveTo>
                <a:cubicBezTo>
                  <a:pt x="2990452" y="3047693"/>
                  <a:pt x="3006643" y="3030887"/>
                  <a:pt x="3022791" y="3014476"/>
                </a:cubicBezTo>
                <a:cubicBezTo>
                  <a:pt x="3039114" y="3013796"/>
                  <a:pt x="3055416" y="3013072"/>
                  <a:pt x="3071673" y="3012370"/>
                </a:cubicBezTo>
                <a:cubicBezTo>
                  <a:pt x="3055416" y="3028759"/>
                  <a:pt x="3039071" y="3045587"/>
                  <a:pt x="3022725" y="3062809"/>
                </a:cubicBezTo>
                <a:cubicBezTo>
                  <a:pt x="3006622" y="3063511"/>
                  <a:pt x="2990474" y="3064192"/>
                  <a:pt x="2974326" y="3064828"/>
                </a:cubicBezTo>
                <a:close/>
                <a:moveTo>
                  <a:pt x="3078211" y="2959494"/>
                </a:moveTo>
                <a:cubicBezTo>
                  <a:pt x="3096071" y="2942184"/>
                  <a:pt x="3113710" y="2925422"/>
                  <a:pt x="3131021" y="2909296"/>
                </a:cubicBezTo>
                <a:cubicBezTo>
                  <a:pt x="3147322" y="2908704"/>
                  <a:pt x="3163623" y="2908177"/>
                  <a:pt x="3179925" y="2907650"/>
                </a:cubicBezTo>
                <a:cubicBezTo>
                  <a:pt x="3162746" y="2923623"/>
                  <a:pt x="3145150" y="2940253"/>
                  <a:pt x="3127269" y="2957520"/>
                </a:cubicBezTo>
                <a:cubicBezTo>
                  <a:pt x="3110858" y="2958156"/>
                  <a:pt x="3094491" y="2958814"/>
                  <a:pt x="3078211" y="2959494"/>
                </a:cubicBezTo>
                <a:close/>
                <a:moveTo>
                  <a:pt x="3133280" y="2907190"/>
                </a:moveTo>
                <a:cubicBezTo>
                  <a:pt x="3151820" y="2889945"/>
                  <a:pt x="3169986" y="2873380"/>
                  <a:pt x="3187560" y="2857627"/>
                </a:cubicBezTo>
                <a:cubicBezTo>
                  <a:pt x="3203773" y="2857211"/>
                  <a:pt x="3219943" y="2856838"/>
                  <a:pt x="3236047" y="2856508"/>
                </a:cubicBezTo>
                <a:cubicBezTo>
                  <a:pt x="3218693" y="2872020"/>
                  <a:pt x="3200680" y="2888387"/>
                  <a:pt x="3182185" y="2905566"/>
                </a:cubicBezTo>
                <a:cubicBezTo>
                  <a:pt x="3165883" y="2906071"/>
                  <a:pt x="3149582" y="2906619"/>
                  <a:pt x="3133280" y="2907190"/>
                </a:cubicBezTo>
                <a:close/>
                <a:moveTo>
                  <a:pt x="3189776" y="2855653"/>
                </a:moveTo>
                <a:cubicBezTo>
                  <a:pt x="3209017" y="2838452"/>
                  <a:pt x="3227534" y="2822216"/>
                  <a:pt x="3245130" y="2807056"/>
                </a:cubicBezTo>
                <a:cubicBezTo>
                  <a:pt x="3249277" y="2807012"/>
                  <a:pt x="3253467" y="2806924"/>
                  <a:pt x="3257592" y="2806880"/>
                </a:cubicBezTo>
                <a:cubicBezTo>
                  <a:pt x="3269418" y="2806749"/>
                  <a:pt x="3281265" y="2806595"/>
                  <a:pt x="3293091" y="2806464"/>
                </a:cubicBezTo>
                <a:cubicBezTo>
                  <a:pt x="3275824" y="2821317"/>
                  <a:pt x="3257460" y="2837377"/>
                  <a:pt x="3238241" y="2854534"/>
                </a:cubicBezTo>
                <a:cubicBezTo>
                  <a:pt x="3222159" y="2854863"/>
                  <a:pt x="3205989" y="2855236"/>
                  <a:pt x="3189776" y="2855653"/>
                </a:cubicBezTo>
                <a:close/>
                <a:moveTo>
                  <a:pt x="3257570" y="2805060"/>
                </a:moveTo>
                <a:cubicBezTo>
                  <a:pt x="3254169" y="2805103"/>
                  <a:pt x="3250725" y="2805147"/>
                  <a:pt x="3247302" y="2805191"/>
                </a:cubicBezTo>
                <a:cubicBezTo>
                  <a:pt x="3265929" y="2789175"/>
                  <a:pt x="3283525" y="2774322"/>
                  <a:pt x="3299760" y="2760829"/>
                </a:cubicBezTo>
                <a:cubicBezTo>
                  <a:pt x="3301143" y="2759688"/>
                  <a:pt x="3302547" y="2758547"/>
                  <a:pt x="3303929" y="2757384"/>
                </a:cubicBezTo>
                <a:cubicBezTo>
                  <a:pt x="3317641" y="2757274"/>
                  <a:pt x="3331332" y="2757165"/>
                  <a:pt x="3345044" y="2757033"/>
                </a:cubicBezTo>
                <a:cubicBezTo>
                  <a:pt x="3347238" y="2757011"/>
                  <a:pt x="3349454" y="2756989"/>
                  <a:pt x="3351648" y="2756967"/>
                </a:cubicBezTo>
                <a:cubicBezTo>
                  <a:pt x="3342214" y="2764822"/>
                  <a:pt x="3332824" y="2772676"/>
                  <a:pt x="3323499" y="2780531"/>
                </a:cubicBezTo>
                <a:cubicBezTo>
                  <a:pt x="3314482" y="2788144"/>
                  <a:pt x="3305026" y="2796196"/>
                  <a:pt x="3295241" y="2804621"/>
                </a:cubicBezTo>
                <a:cubicBezTo>
                  <a:pt x="3282691" y="2804752"/>
                  <a:pt x="3270120" y="2804928"/>
                  <a:pt x="3257570" y="2805060"/>
                </a:cubicBezTo>
                <a:close/>
                <a:moveTo>
                  <a:pt x="3345022" y="2755300"/>
                </a:moveTo>
                <a:cubicBezTo>
                  <a:pt x="3332012" y="2755431"/>
                  <a:pt x="3319046" y="2755519"/>
                  <a:pt x="3306035" y="2755651"/>
                </a:cubicBezTo>
                <a:cubicBezTo>
                  <a:pt x="3526158" y="2573264"/>
                  <a:pt x="3775176" y="2391844"/>
                  <a:pt x="4067130" y="2201208"/>
                </a:cubicBezTo>
                <a:cubicBezTo>
                  <a:pt x="4238547" y="2089292"/>
                  <a:pt x="4415909" y="1979319"/>
                  <a:pt x="4587435" y="1872967"/>
                </a:cubicBezTo>
                <a:cubicBezTo>
                  <a:pt x="4846194" y="1712529"/>
                  <a:pt x="5113751" y="1546631"/>
                  <a:pt x="5368012" y="1369741"/>
                </a:cubicBezTo>
                <a:cubicBezTo>
                  <a:pt x="5379224" y="1361943"/>
                  <a:pt x="5391620" y="1353470"/>
                  <a:pt x="5404740" y="1344505"/>
                </a:cubicBezTo>
                <a:cubicBezTo>
                  <a:pt x="5488243" y="1287422"/>
                  <a:pt x="5602638" y="1209241"/>
                  <a:pt x="5685373" y="1119207"/>
                </a:cubicBezTo>
                <a:cubicBezTo>
                  <a:pt x="5767384" y="1029960"/>
                  <a:pt x="5800689" y="946107"/>
                  <a:pt x="5784388" y="869983"/>
                </a:cubicBezTo>
                <a:cubicBezTo>
                  <a:pt x="5767319" y="790319"/>
                  <a:pt x="5700227" y="726066"/>
                  <a:pt x="5579294" y="673555"/>
                </a:cubicBezTo>
                <a:cubicBezTo>
                  <a:pt x="5549960" y="660812"/>
                  <a:pt x="5516897" y="648675"/>
                  <a:pt x="5478216" y="636446"/>
                </a:cubicBezTo>
                <a:cubicBezTo>
                  <a:pt x="5320710" y="586739"/>
                  <a:pt x="5155656" y="561433"/>
                  <a:pt x="5000124" y="539774"/>
                </a:cubicBezTo>
                <a:cubicBezTo>
                  <a:pt x="4957013" y="533778"/>
                  <a:pt x="4910917" y="527687"/>
                  <a:pt x="4859161" y="521156"/>
                </a:cubicBezTo>
                <a:cubicBezTo>
                  <a:pt x="4613192" y="490175"/>
                  <a:pt x="4351011" y="466626"/>
                  <a:pt x="4034067" y="447047"/>
                </a:cubicBezTo>
                <a:cubicBezTo>
                  <a:pt x="3796458" y="432308"/>
                  <a:pt x="3553561" y="422964"/>
                  <a:pt x="3318651" y="413927"/>
                </a:cubicBezTo>
                <a:cubicBezTo>
                  <a:pt x="3200175" y="409368"/>
                  <a:pt x="3077685" y="404655"/>
                  <a:pt x="2957542" y="399315"/>
                </a:cubicBezTo>
                <a:cubicBezTo>
                  <a:pt x="2840822" y="394124"/>
                  <a:pt x="2720701" y="388176"/>
                  <a:pt x="2599088" y="381570"/>
                </a:cubicBezTo>
                <a:cubicBezTo>
                  <a:pt x="2605165" y="378112"/>
                  <a:pt x="2611264" y="374674"/>
                  <a:pt x="2617364" y="371252"/>
                </a:cubicBezTo>
                <a:cubicBezTo>
                  <a:pt x="2735576" y="377386"/>
                  <a:pt x="2852011" y="383009"/>
                  <a:pt x="2964958" y="388027"/>
                </a:cubicBezTo>
                <a:cubicBezTo>
                  <a:pt x="3076303" y="392974"/>
                  <a:pt x="3189820" y="397476"/>
                  <a:pt x="3299607" y="401831"/>
                </a:cubicBezTo>
                <a:cubicBezTo>
                  <a:pt x="3546869" y="411639"/>
                  <a:pt x="3802535" y="421779"/>
                  <a:pt x="4052738" y="437751"/>
                </a:cubicBezTo>
                <a:cubicBezTo>
                  <a:pt x="4371766" y="458044"/>
                  <a:pt x="4636602" y="482401"/>
                  <a:pt x="4886169" y="514407"/>
                </a:cubicBezTo>
                <a:cubicBezTo>
                  <a:pt x="4937815" y="521046"/>
                  <a:pt x="4984372" y="527312"/>
                  <a:pt x="5028515" y="533567"/>
                </a:cubicBezTo>
                <a:cubicBezTo>
                  <a:pt x="5185451" y="555832"/>
                  <a:pt x="5351953" y="581758"/>
                  <a:pt x="5510841" y="631827"/>
                </a:cubicBezTo>
                <a:cubicBezTo>
                  <a:pt x="5549543" y="644046"/>
                  <a:pt x="5582848" y="656183"/>
                  <a:pt x="5612664" y="668932"/>
                </a:cubicBezTo>
                <a:cubicBezTo>
                  <a:pt x="5735922" y="721636"/>
                  <a:pt x="5804946" y="784968"/>
                  <a:pt x="5823704" y="862547"/>
                </a:cubicBezTo>
                <a:cubicBezTo>
                  <a:pt x="5842002" y="938277"/>
                  <a:pt x="5809794" y="1022309"/>
                  <a:pt x="5728024" y="1112309"/>
                </a:cubicBezTo>
                <a:cubicBezTo>
                  <a:pt x="5645333" y="1203296"/>
                  <a:pt x="5530346" y="1282332"/>
                  <a:pt x="5446404" y="1340038"/>
                </a:cubicBezTo>
                <a:cubicBezTo>
                  <a:pt x="5432977" y="1349271"/>
                  <a:pt x="5420295" y="1357990"/>
                  <a:pt x="5408887" y="1365980"/>
                </a:cubicBezTo>
                <a:cubicBezTo>
                  <a:pt x="5153814" y="1544656"/>
                  <a:pt x="4885269" y="1712312"/>
                  <a:pt x="4625589" y="1874448"/>
                </a:cubicBezTo>
                <a:cubicBezTo>
                  <a:pt x="4451254" y="1983287"/>
                  <a:pt x="4270996" y="2095833"/>
                  <a:pt x="4096815" y="2210488"/>
                </a:cubicBezTo>
                <a:cubicBezTo>
                  <a:pt x="3811750" y="2398140"/>
                  <a:pt x="3568283" y="2576621"/>
                  <a:pt x="3353754" y="2755212"/>
                </a:cubicBezTo>
                <a:cubicBezTo>
                  <a:pt x="3350837" y="2755256"/>
                  <a:pt x="3347940" y="2755278"/>
                  <a:pt x="3345022" y="2755300"/>
                </a:cubicBezTo>
                <a:close/>
                <a:moveTo>
                  <a:pt x="2595907" y="381397"/>
                </a:moveTo>
                <a:cubicBezTo>
                  <a:pt x="2583752" y="380736"/>
                  <a:pt x="2571597" y="380067"/>
                  <a:pt x="2559421" y="379391"/>
                </a:cubicBezTo>
                <a:cubicBezTo>
                  <a:pt x="2565103" y="375949"/>
                  <a:pt x="2570807" y="372522"/>
                  <a:pt x="2576512" y="369117"/>
                </a:cubicBezTo>
                <a:cubicBezTo>
                  <a:pt x="2589061" y="369779"/>
                  <a:pt x="2601611" y="370433"/>
                  <a:pt x="2614117" y="371083"/>
                </a:cubicBezTo>
                <a:cubicBezTo>
                  <a:pt x="2608039" y="374503"/>
                  <a:pt x="2601962" y="377941"/>
                  <a:pt x="2595907" y="381397"/>
                </a:cubicBezTo>
                <a:close/>
                <a:moveTo>
                  <a:pt x="2556173" y="379211"/>
                </a:moveTo>
                <a:cubicBezTo>
                  <a:pt x="2544194" y="378547"/>
                  <a:pt x="2532215" y="377877"/>
                  <a:pt x="2520214" y="377199"/>
                </a:cubicBezTo>
                <a:cubicBezTo>
                  <a:pt x="2525501" y="373770"/>
                  <a:pt x="2530789" y="370356"/>
                  <a:pt x="2536120" y="366967"/>
                </a:cubicBezTo>
                <a:cubicBezTo>
                  <a:pt x="2548494" y="367629"/>
                  <a:pt x="2560869" y="368290"/>
                  <a:pt x="2573221" y="368941"/>
                </a:cubicBezTo>
                <a:cubicBezTo>
                  <a:pt x="2567538" y="372346"/>
                  <a:pt x="2561856" y="375773"/>
                  <a:pt x="2556173" y="379211"/>
                </a:cubicBezTo>
                <a:close/>
                <a:moveTo>
                  <a:pt x="2516945" y="377020"/>
                </a:moveTo>
                <a:cubicBezTo>
                  <a:pt x="2505141" y="376353"/>
                  <a:pt x="2493337" y="375683"/>
                  <a:pt x="2481512" y="375005"/>
                </a:cubicBezTo>
                <a:cubicBezTo>
                  <a:pt x="2486383" y="371592"/>
                  <a:pt x="2491275" y="368189"/>
                  <a:pt x="2496168" y="364817"/>
                </a:cubicBezTo>
                <a:cubicBezTo>
                  <a:pt x="2508410" y="365481"/>
                  <a:pt x="2520609" y="366140"/>
                  <a:pt x="2532808" y="366793"/>
                </a:cubicBezTo>
                <a:cubicBezTo>
                  <a:pt x="2527498" y="370177"/>
                  <a:pt x="2522232" y="373595"/>
                  <a:pt x="2516945" y="377020"/>
                </a:cubicBezTo>
                <a:close/>
                <a:moveTo>
                  <a:pt x="2478265" y="374817"/>
                </a:moveTo>
                <a:cubicBezTo>
                  <a:pt x="2467076" y="374176"/>
                  <a:pt x="2455426" y="373505"/>
                  <a:pt x="2443403" y="372787"/>
                </a:cubicBezTo>
                <a:cubicBezTo>
                  <a:pt x="2447834" y="369391"/>
                  <a:pt x="2452266" y="365999"/>
                  <a:pt x="2456742" y="362647"/>
                </a:cubicBezTo>
                <a:cubicBezTo>
                  <a:pt x="2465013" y="363110"/>
                  <a:pt x="2473307" y="363568"/>
                  <a:pt x="2481688" y="364027"/>
                </a:cubicBezTo>
                <a:cubicBezTo>
                  <a:pt x="2485417" y="364231"/>
                  <a:pt x="2489125" y="364430"/>
                  <a:pt x="2492855" y="364632"/>
                </a:cubicBezTo>
                <a:cubicBezTo>
                  <a:pt x="2487962" y="368002"/>
                  <a:pt x="2483114" y="371407"/>
                  <a:pt x="2478265" y="374817"/>
                </a:cubicBezTo>
                <a:close/>
                <a:moveTo>
                  <a:pt x="2440155" y="372594"/>
                </a:moveTo>
                <a:cubicBezTo>
                  <a:pt x="2429054" y="371927"/>
                  <a:pt x="2417645" y="371221"/>
                  <a:pt x="2406017" y="370460"/>
                </a:cubicBezTo>
                <a:cubicBezTo>
                  <a:pt x="2409988" y="367083"/>
                  <a:pt x="2414003" y="363735"/>
                  <a:pt x="2418018" y="360404"/>
                </a:cubicBezTo>
                <a:cubicBezTo>
                  <a:pt x="2429712" y="361107"/>
                  <a:pt x="2441537" y="361791"/>
                  <a:pt x="2453495" y="362465"/>
                </a:cubicBezTo>
                <a:cubicBezTo>
                  <a:pt x="2449041" y="365819"/>
                  <a:pt x="2444587" y="369194"/>
                  <a:pt x="2440155" y="372594"/>
                </a:cubicBezTo>
                <a:close/>
                <a:moveTo>
                  <a:pt x="2402857" y="370251"/>
                </a:moveTo>
                <a:cubicBezTo>
                  <a:pt x="2391909" y="369527"/>
                  <a:pt x="2380786" y="368753"/>
                  <a:pt x="2369553" y="367919"/>
                </a:cubicBezTo>
                <a:cubicBezTo>
                  <a:pt x="2373019" y="364586"/>
                  <a:pt x="2376530" y="361289"/>
                  <a:pt x="2380062" y="358002"/>
                </a:cubicBezTo>
                <a:cubicBezTo>
                  <a:pt x="2391515" y="358763"/>
                  <a:pt x="2403077" y="359501"/>
                  <a:pt x="2414815" y="360211"/>
                </a:cubicBezTo>
                <a:cubicBezTo>
                  <a:pt x="2410800" y="363540"/>
                  <a:pt x="2406807" y="366879"/>
                  <a:pt x="2402857" y="370251"/>
                </a:cubicBezTo>
                <a:close/>
                <a:moveTo>
                  <a:pt x="2366459" y="367691"/>
                </a:moveTo>
                <a:cubicBezTo>
                  <a:pt x="2355731" y="366886"/>
                  <a:pt x="2344892" y="366025"/>
                  <a:pt x="2334010" y="365097"/>
                </a:cubicBezTo>
                <a:cubicBezTo>
                  <a:pt x="2336950" y="361833"/>
                  <a:pt x="2339934" y="358597"/>
                  <a:pt x="2342918" y="355380"/>
                </a:cubicBezTo>
                <a:cubicBezTo>
                  <a:pt x="2354107" y="356221"/>
                  <a:pt x="2365428" y="357026"/>
                  <a:pt x="2376903" y="357796"/>
                </a:cubicBezTo>
                <a:cubicBezTo>
                  <a:pt x="2373414" y="361074"/>
                  <a:pt x="2369926" y="364367"/>
                  <a:pt x="2366459" y="367691"/>
                </a:cubicBezTo>
                <a:close/>
                <a:moveTo>
                  <a:pt x="2331004" y="364841"/>
                </a:moveTo>
                <a:cubicBezTo>
                  <a:pt x="2320517" y="363935"/>
                  <a:pt x="2309964" y="362963"/>
                  <a:pt x="2299455" y="361923"/>
                </a:cubicBezTo>
                <a:cubicBezTo>
                  <a:pt x="2301846" y="358746"/>
                  <a:pt x="2304282" y="355595"/>
                  <a:pt x="2306717" y="352464"/>
                </a:cubicBezTo>
                <a:cubicBezTo>
                  <a:pt x="2317621" y="353410"/>
                  <a:pt x="2328679" y="354299"/>
                  <a:pt x="2339868" y="355150"/>
                </a:cubicBezTo>
                <a:cubicBezTo>
                  <a:pt x="2336884" y="358355"/>
                  <a:pt x="2333944" y="361585"/>
                  <a:pt x="2331004" y="364841"/>
                </a:cubicBezTo>
                <a:close/>
                <a:moveTo>
                  <a:pt x="2296537" y="361629"/>
                </a:moveTo>
                <a:cubicBezTo>
                  <a:pt x="2286269" y="360598"/>
                  <a:pt x="2276045" y="359498"/>
                  <a:pt x="2265865" y="358322"/>
                </a:cubicBezTo>
                <a:cubicBezTo>
                  <a:pt x="2267730" y="355246"/>
                  <a:pt x="2269594" y="352192"/>
                  <a:pt x="2271503" y="349160"/>
                </a:cubicBezTo>
                <a:cubicBezTo>
                  <a:pt x="2282100" y="350235"/>
                  <a:pt x="2292851" y="351240"/>
                  <a:pt x="2303755" y="352197"/>
                </a:cubicBezTo>
                <a:cubicBezTo>
                  <a:pt x="2301342" y="355317"/>
                  <a:pt x="2298928" y="358461"/>
                  <a:pt x="2296537" y="361629"/>
                </a:cubicBezTo>
                <a:close/>
                <a:moveTo>
                  <a:pt x="2263034" y="357993"/>
                </a:moveTo>
                <a:cubicBezTo>
                  <a:pt x="2253008" y="356815"/>
                  <a:pt x="2243047" y="355560"/>
                  <a:pt x="2233240" y="354222"/>
                </a:cubicBezTo>
                <a:cubicBezTo>
                  <a:pt x="2234535" y="351251"/>
                  <a:pt x="2235873" y="348305"/>
                  <a:pt x="2237233" y="345376"/>
                </a:cubicBezTo>
                <a:cubicBezTo>
                  <a:pt x="2247545" y="346606"/>
                  <a:pt x="2257988" y="347778"/>
                  <a:pt x="2268607" y="348868"/>
                </a:cubicBezTo>
                <a:cubicBezTo>
                  <a:pt x="2266720" y="351887"/>
                  <a:pt x="2264878" y="354928"/>
                  <a:pt x="2263034" y="357993"/>
                </a:cubicBezTo>
                <a:close/>
                <a:moveTo>
                  <a:pt x="2230454" y="353844"/>
                </a:moveTo>
                <a:cubicBezTo>
                  <a:pt x="2224420" y="353011"/>
                  <a:pt x="2218453" y="352142"/>
                  <a:pt x="2212551" y="351242"/>
                </a:cubicBezTo>
                <a:cubicBezTo>
                  <a:pt x="2213538" y="348362"/>
                  <a:pt x="2214525" y="345496"/>
                  <a:pt x="2215557" y="342651"/>
                </a:cubicBezTo>
                <a:cubicBezTo>
                  <a:pt x="2221787" y="343480"/>
                  <a:pt x="2228062" y="344279"/>
                  <a:pt x="2234425" y="345047"/>
                </a:cubicBezTo>
                <a:cubicBezTo>
                  <a:pt x="2233065" y="347956"/>
                  <a:pt x="2231748" y="350889"/>
                  <a:pt x="2230454" y="353844"/>
                </a:cubicBezTo>
                <a:close/>
                <a:moveTo>
                  <a:pt x="2209743" y="350819"/>
                </a:moveTo>
                <a:cubicBezTo>
                  <a:pt x="2200177" y="349340"/>
                  <a:pt x="2190775" y="347769"/>
                  <a:pt x="2181594" y="346102"/>
                </a:cubicBezTo>
                <a:cubicBezTo>
                  <a:pt x="2182052" y="343357"/>
                  <a:pt x="2182524" y="340630"/>
                  <a:pt x="2183007" y="337918"/>
                </a:cubicBezTo>
                <a:cubicBezTo>
                  <a:pt x="2192765" y="339456"/>
                  <a:pt x="2202634" y="340924"/>
                  <a:pt x="2212726" y="342284"/>
                </a:cubicBezTo>
                <a:cubicBezTo>
                  <a:pt x="2211717" y="345110"/>
                  <a:pt x="2210708" y="347958"/>
                  <a:pt x="2209743" y="350819"/>
                </a:cubicBezTo>
                <a:close/>
                <a:moveTo>
                  <a:pt x="2178755" y="345580"/>
                </a:moveTo>
                <a:cubicBezTo>
                  <a:pt x="2173031" y="344522"/>
                  <a:pt x="2167383" y="343430"/>
                  <a:pt x="2161846" y="342291"/>
                </a:cubicBezTo>
                <a:cubicBezTo>
                  <a:pt x="2158083" y="341516"/>
                  <a:pt x="2154362" y="340751"/>
                  <a:pt x="2150676" y="339989"/>
                </a:cubicBezTo>
                <a:cubicBezTo>
                  <a:pt x="2150621" y="337442"/>
                  <a:pt x="2150577" y="334912"/>
                  <a:pt x="2150544" y="332396"/>
                </a:cubicBezTo>
                <a:lnTo>
                  <a:pt x="2158919" y="333899"/>
                </a:lnTo>
                <a:cubicBezTo>
                  <a:pt x="2165900" y="335149"/>
                  <a:pt x="2173000" y="336330"/>
                  <a:pt x="2180157" y="337475"/>
                </a:cubicBezTo>
                <a:cubicBezTo>
                  <a:pt x="2179676" y="340161"/>
                  <a:pt x="2179209" y="342861"/>
                  <a:pt x="2178755" y="345580"/>
                </a:cubicBezTo>
                <a:close/>
                <a:moveTo>
                  <a:pt x="2147683" y="339371"/>
                </a:moveTo>
                <a:cubicBezTo>
                  <a:pt x="2138014" y="337372"/>
                  <a:pt x="2128582" y="335417"/>
                  <a:pt x="2119372" y="333504"/>
                </a:cubicBezTo>
                <a:cubicBezTo>
                  <a:pt x="2118843" y="331163"/>
                  <a:pt x="2118326" y="328840"/>
                  <a:pt x="2117817" y="326525"/>
                </a:cubicBezTo>
                <a:cubicBezTo>
                  <a:pt x="2124061" y="327644"/>
                  <a:pt x="2130366" y="328776"/>
                  <a:pt x="2136795" y="329930"/>
                </a:cubicBezTo>
                <a:lnTo>
                  <a:pt x="2147550" y="331861"/>
                </a:lnTo>
                <a:cubicBezTo>
                  <a:pt x="2147585" y="334346"/>
                  <a:pt x="2147631" y="336854"/>
                  <a:pt x="2147683" y="339371"/>
                </a:cubicBezTo>
                <a:close/>
                <a:moveTo>
                  <a:pt x="2116061" y="332815"/>
                </a:moveTo>
                <a:cubicBezTo>
                  <a:pt x="2106309" y="330790"/>
                  <a:pt x="2096820" y="328822"/>
                  <a:pt x="2087537" y="326907"/>
                </a:cubicBezTo>
                <a:cubicBezTo>
                  <a:pt x="2086596" y="324803"/>
                  <a:pt x="2085659" y="322703"/>
                  <a:pt x="2084733" y="320621"/>
                </a:cubicBezTo>
                <a:cubicBezTo>
                  <a:pt x="2094468" y="322345"/>
                  <a:pt x="2104396" y="324118"/>
                  <a:pt x="2114537" y="325935"/>
                </a:cubicBezTo>
                <a:cubicBezTo>
                  <a:pt x="2115037" y="328219"/>
                  <a:pt x="2115544" y="330509"/>
                  <a:pt x="2116061" y="332815"/>
                </a:cubicBezTo>
                <a:close/>
                <a:moveTo>
                  <a:pt x="2083707" y="326117"/>
                </a:moveTo>
                <a:cubicBezTo>
                  <a:pt x="2068814" y="323050"/>
                  <a:pt x="2054408" y="320114"/>
                  <a:pt x="2040309" y="317319"/>
                </a:cubicBezTo>
                <a:cubicBezTo>
                  <a:pt x="2039033" y="315621"/>
                  <a:pt x="2037767" y="313925"/>
                  <a:pt x="2036514" y="312231"/>
                </a:cubicBezTo>
                <a:cubicBezTo>
                  <a:pt x="2051029" y="314697"/>
                  <a:pt x="2065797" y="317271"/>
                  <a:pt x="2080971" y="319954"/>
                </a:cubicBezTo>
                <a:cubicBezTo>
                  <a:pt x="2081879" y="322005"/>
                  <a:pt x="2082783" y="324048"/>
                  <a:pt x="2083707" y="326117"/>
                </a:cubicBezTo>
                <a:close/>
                <a:moveTo>
                  <a:pt x="2035529" y="316378"/>
                </a:moveTo>
                <a:cubicBezTo>
                  <a:pt x="2025410" y="314383"/>
                  <a:pt x="2015412" y="312457"/>
                  <a:pt x="2005462" y="310599"/>
                </a:cubicBezTo>
                <a:cubicBezTo>
                  <a:pt x="2004021" y="309188"/>
                  <a:pt x="2002586" y="307779"/>
                  <a:pt x="2001160" y="306371"/>
                </a:cubicBezTo>
                <a:cubicBezTo>
                  <a:pt x="2011331" y="308008"/>
                  <a:pt x="2021555" y="309701"/>
                  <a:pt x="2031880" y="311446"/>
                </a:cubicBezTo>
                <a:cubicBezTo>
                  <a:pt x="2033085" y="313087"/>
                  <a:pt x="2034302" y="314730"/>
                  <a:pt x="2035529" y="316378"/>
                </a:cubicBezTo>
                <a:close/>
                <a:moveTo>
                  <a:pt x="2005203" y="315048"/>
                </a:moveTo>
                <a:cubicBezTo>
                  <a:pt x="2006540" y="316351"/>
                  <a:pt x="2007884" y="317657"/>
                  <a:pt x="2009234" y="318962"/>
                </a:cubicBezTo>
                <a:cubicBezTo>
                  <a:pt x="2000175" y="317012"/>
                  <a:pt x="1991107" y="315125"/>
                  <a:pt x="1981982" y="313302"/>
                </a:cubicBezTo>
                <a:cubicBezTo>
                  <a:pt x="1980530" y="312216"/>
                  <a:pt x="1979082" y="311130"/>
                  <a:pt x="1977638" y="310044"/>
                </a:cubicBezTo>
                <a:cubicBezTo>
                  <a:pt x="1986835" y="311656"/>
                  <a:pt x="1996004" y="313326"/>
                  <a:pt x="2005203" y="315048"/>
                </a:cubicBezTo>
                <a:close/>
                <a:moveTo>
                  <a:pt x="2011189" y="316174"/>
                </a:moveTo>
                <a:cubicBezTo>
                  <a:pt x="2020546" y="317946"/>
                  <a:pt x="2029956" y="319772"/>
                  <a:pt x="2039493" y="321663"/>
                </a:cubicBezTo>
                <a:cubicBezTo>
                  <a:pt x="2040722" y="323287"/>
                  <a:pt x="2041953" y="324910"/>
                  <a:pt x="2043203" y="326540"/>
                </a:cubicBezTo>
                <a:cubicBezTo>
                  <a:pt x="2033912" y="324405"/>
                  <a:pt x="2024693" y="322332"/>
                  <a:pt x="2015493" y="320320"/>
                </a:cubicBezTo>
                <a:cubicBezTo>
                  <a:pt x="2014054" y="318938"/>
                  <a:pt x="2012617" y="317554"/>
                  <a:pt x="2011189" y="316174"/>
                </a:cubicBezTo>
                <a:close/>
                <a:moveTo>
                  <a:pt x="2047392" y="331942"/>
                </a:moveTo>
                <a:cubicBezTo>
                  <a:pt x="2048631" y="333530"/>
                  <a:pt x="2049888" y="335121"/>
                  <a:pt x="2051148" y="336714"/>
                </a:cubicBezTo>
                <a:cubicBezTo>
                  <a:pt x="2042617" y="334432"/>
                  <a:pt x="2034173" y="332218"/>
                  <a:pt x="2025748" y="330068"/>
                </a:cubicBezTo>
                <a:cubicBezTo>
                  <a:pt x="2024333" y="328736"/>
                  <a:pt x="2022929" y="327409"/>
                  <a:pt x="2021529" y="326079"/>
                </a:cubicBezTo>
                <a:cubicBezTo>
                  <a:pt x="2030105" y="327982"/>
                  <a:pt x="2038710" y="329934"/>
                  <a:pt x="2047392" y="331942"/>
                </a:cubicBezTo>
                <a:close/>
                <a:moveTo>
                  <a:pt x="2052477" y="333122"/>
                </a:moveTo>
                <a:cubicBezTo>
                  <a:pt x="2065064" y="336051"/>
                  <a:pt x="2077840" y="339085"/>
                  <a:pt x="2090960" y="342218"/>
                </a:cubicBezTo>
                <a:cubicBezTo>
                  <a:pt x="2091881" y="344246"/>
                  <a:pt x="2092803" y="346275"/>
                  <a:pt x="2093738" y="348324"/>
                </a:cubicBezTo>
                <a:cubicBezTo>
                  <a:pt x="2080964" y="344805"/>
                  <a:pt x="2068601" y="341407"/>
                  <a:pt x="2056453" y="338135"/>
                </a:cubicBezTo>
                <a:cubicBezTo>
                  <a:pt x="2055112" y="336461"/>
                  <a:pt x="2053791" y="334792"/>
                  <a:pt x="2052477" y="333122"/>
                </a:cubicBezTo>
                <a:close/>
                <a:moveTo>
                  <a:pt x="2095109" y="353090"/>
                </a:moveTo>
                <a:cubicBezTo>
                  <a:pt x="2095416" y="353175"/>
                  <a:pt x="2095727" y="353261"/>
                  <a:pt x="2096035" y="353344"/>
                </a:cubicBezTo>
                <a:cubicBezTo>
                  <a:pt x="2096956" y="355350"/>
                  <a:pt x="2097893" y="357375"/>
                  <a:pt x="2098830" y="359400"/>
                </a:cubicBezTo>
                <a:cubicBezTo>
                  <a:pt x="2096120" y="358540"/>
                  <a:pt x="2093419" y="357684"/>
                  <a:pt x="2090736" y="356833"/>
                </a:cubicBezTo>
                <a:cubicBezTo>
                  <a:pt x="2081978" y="354053"/>
                  <a:pt x="2073458" y="351352"/>
                  <a:pt x="2065073" y="348724"/>
                </a:cubicBezTo>
                <a:cubicBezTo>
                  <a:pt x="2063695" y="347061"/>
                  <a:pt x="2062322" y="345395"/>
                  <a:pt x="2060970" y="343739"/>
                </a:cubicBezTo>
                <a:cubicBezTo>
                  <a:pt x="2072103" y="346753"/>
                  <a:pt x="2083421" y="349869"/>
                  <a:pt x="2095109" y="353090"/>
                </a:cubicBezTo>
                <a:close/>
                <a:moveTo>
                  <a:pt x="2100039" y="354448"/>
                </a:moveTo>
                <a:cubicBezTo>
                  <a:pt x="2107441" y="356486"/>
                  <a:pt x="2114951" y="358553"/>
                  <a:pt x="2122639" y="360652"/>
                </a:cubicBezTo>
                <a:cubicBezTo>
                  <a:pt x="2123196" y="362899"/>
                  <a:pt x="2123762" y="365159"/>
                  <a:pt x="2124337" y="367432"/>
                </a:cubicBezTo>
                <a:cubicBezTo>
                  <a:pt x="2117024" y="365148"/>
                  <a:pt x="2109909" y="362906"/>
                  <a:pt x="2102922" y="360694"/>
                </a:cubicBezTo>
                <a:cubicBezTo>
                  <a:pt x="2101950" y="358597"/>
                  <a:pt x="2100995" y="356523"/>
                  <a:pt x="2100039" y="354448"/>
                </a:cubicBezTo>
                <a:close/>
                <a:moveTo>
                  <a:pt x="2125531" y="372134"/>
                </a:moveTo>
                <a:cubicBezTo>
                  <a:pt x="2126101" y="374354"/>
                  <a:pt x="2126689" y="376596"/>
                  <a:pt x="2127277" y="378843"/>
                </a:cubicBezTo>
                <a:cubicBezTo>
                  <a:pt x="2120682" y="376497"/>
                  <a:pt x="2114332" y="374209"/>
                  <a:pt x="2108189" y="371980"/>
                </a:cubicBezTo>
                <a:cubicBezTo>
                  <a:pt x="2107215" y="369907"/>
                  <a:pt x="2106241" y="367833"/>
                  <a:pt x="2105284" y="365778"/>
                </a:cubicBezTo>
                <a:cubicBezTo>
                  <a:pt x="2111812" y="367838"/>
                  <a:pt x="2118545" y="369957"/>
                  <a:pt x="2125531" y="372134"/>
                </a:cubicBezTo>
                <a:close/>
                <a:moveTo>
                  <a:pt x="2128988" y="373204"/>
                </a:moveTo>
                <a:cubicBezTo>
                  <a:pt x="2135590" y="375253"/>
                  <a:pt x="2142400" y="377346"/>
                  <a:pt x="2149419" y="379475"/>
                </a:cubicBezTo>
                <a:cubicBezTo>
                  <a:pt x="2149577" y="381888"/>
                  <a:pt x="2149739" y="384310"/>
                  <a:pt x="2149919" y="386752"/>
                </a:cubicBezTo>
                <a:cubicBezTo>
                  <a:pt x="2143315" y="384486"/>
                  <a:pt x="2136950" y="382261"/>
                  <a:pt x="2130785" y="380080"/>
                </a:cubicBezTo>
                <a:cubicBezTo>
                  <a:pt x="2130173" y="377772"/>
                  <a:pt x="2129579" y="375486"/>
                  <a:pt x="2128988" y="373204"/>
                </a:cubicBezTo>
                <a:close/>
                <a:moveTo>
                  <a:pt x="2152466" y="380396"/>
                </a:moveTo>
                <a:cubicBezTo>
                  <a:pt x="2157247" y="381840"/>
                  <a:pt x="2162089" y="383294"/>
                  <a:pt x="2167065" y="384769"/>
                </a:cubicBezTo>
                <a:cubicBezTo>
                  <a:pt x="2169031" y="385350"/>
                  <a:pt x="2171036" y="385914"/>
                  <a:pt x="2173037" y="386478"/>
                </a:cubicBezTo>
                <a:cubicBezTo>
                  <a:pt x="2172747" y="389049"/>
                  <a:pt x="2172471" y="391636"/>
                  <a:pt x="2172203" y="394236"/>
                </a:cubicBezTo>
                <a:cubicBezTo>
                  <a:pt x="2171596" y="394038"/>
                  <a:pt x="2170970" y="393850"/>
                  <a:pt x="2170367" y="393650"/>
                </a:cubicBezTo>
                <a:cubicBezTo>
                  <a:pt x="2164380" y="391671"/>
                  <a:pt x="2158627" y="389725"/>
                  <a:pt x="2152986" y="387799"/>
                </a:cubicBezTo>
                <a:cubicBezTo>
                  <a:pt x="2152802" y="385317"/>
                  <a:pt x="2152629" y="382851"/>
                  <a:pt x="2152466" y="380396"/>
                </a:cubicBezTo>
                <a:close/>
                <a:moveTo>
                  <a:pt x="2169099" y="397483"/>
                </a:moveTo>
                <a:cubicBezTo>
                  <a:pt x="2169983" y="397775"/>
                  <a:pt x="2170896" y="398053"/>
                  <a:pt x="2171789" y="398341"/>
                </a:cubicBezTo>
                <a:cubicBezTo>
                  <a:pt x="2171543" y="400868"/>
                  <a:pt x="2171315" y="403418"/>
                  <a:pt x="2171093" y="405976"/>
                </a:cubicBezTo>
                <a:cubicBezTo>
                  <a:pt x="2165172" y="403788"/>
                  <a:pt x="2159450" y="401632"/>
                  <a:pt x="2153934" y="399510"/>
                </a:cubicBezTo>
                <a:cubicBezTo>
                  <a:pt x="2153719" y="397055"/>
                  <a:pt x="2153511" y="394607"/>
                  <a:pt x="2153320" y="392178"/>
                </a:cubicBezTo>
                <a:cubicBezTo>
                  <a:pt x="2158456" y="393926"/>
                  <a:pt x="2163680" y="395688"/>
                  <a:pt x="2169099" y="397483"/>
                </a:cubicBezTo>
                <a:close/>
                <a:moveTo>
                  <a:pt x="2174595" y="399236"/>
                </a:moveTo>
                <a:cubicBezTo>
                  <a:pt x="2180707" y="401160"/>
                  <a:pt x="2186995" y="402999"/>
                  <a:pt x="2193472" y="404738"/>
                </a:cubicBezTo>
                <a:cubicBezTo>
                  <a:pt x="2192774" y="407419"/>
                  <a:pt x="2192094" y="410125"/>
                  <a:pt x="2191420" y="412839"/>
                </a:cubicBezTo>
                <a:cubicBezTo>
                  <a:pt x="2185394" y="410985"/>
                  <a:pt x="2179540" y="409041"/>
                  <a:pt x="2173897" y="406992"/>
                </a:cubicBezTo>
                <a:cubicBezTo>
                  <a:pt x="2174121" y="404394"/>
                  <a:pt x="2174347" y="401803"/>
                  <a:pt x="2174595" y="399236"/>
                </a:cubicBezTo>
                <a:close/>
                <a:moveTo>
                  <a:pt x="2196162" y="405443"/>
                </a:moveTo>
                <a:cubicBezTo>
                  <a:pt x="2200879" y="406682"/>
                  <a:pt x="2205662" y="407880"/>
                  <a:pt x="2210532" y="409030"/>
                </a:cubicBezTo>
                <a:cubicBezTo>
                  <a:pt x="2209721" y="411880"/>
                  <a:pt x="2208931" y="414750"/>
                  <a:pt x="2208163" y="417641"/>
                </a:cubicBezTo>
                <a:cubicBezTo>
                  <a:pt x="2203380" y="416362"/>
                  <a:pt x="2198685" y="415037"/>
                  <a:pt x="2194077" y="413655"/>
                </a:cubicBezTo>
                <a:cubicBezTo>
                  <a:pt x="2194779" y="410904"/>
                  <a:pt x="2195460" y="408161"/>
                  <a:pt x="2196162" y="405443"/>
                </a:cubicBezTo>
                <a:close/>
                <a:moveTo>
                  <a:pt x="2207176" y="421452"/>
                </a:moveTo>
                <a:cubicBezTo>
                  <a:pt x="2206452" y="424289"/>
                  <a:pt x="2205771" y="427152"/>
                  <a:pt x="2205113" y="430031"/>
                </a:cubicBezTo>
                <a:cubicBezTo>
                  <a:pt x="2200374" y="428598"/>
                  <a:pt x="2195745" y="427102"/>
                  <a:pt x="2191238" y="425548"/>
                </a:cubicBezTo>
                <a:cubicBezTo>
                  <a:pt x="2191862" y="422848"/>
                  <a:pt x="2192482" y="420149"/>
                  <a:pt x="2193130" y="417481"/>
                </a:cubicBezTo>
                <a:cubicBezTo>
                  <a:pt x="2197719" y="418857"/>
                  <a:pt x="2202415" y="420178"/>
                  <a:pt x="2207176" y="421452"/>
                </a:cubicBezTo>
                <a:close/>
                <a:moveTo>
                  <a:pt x="2209786" y="422143"/>
                </a:moveTo>
                <a:cubicBezTo>
                  <a:pt x="2215864" y="423738"/>
                  <a:pt x="2222095" y="425257"/>
                  <a:pt x="2228457" y="426698"/>
                </a:cubicBezTo>
                <a:cubicBezTo>
                  <a:pt x="2227251" y="429620"/>
                  <a:pt x="2226066" y="432563"/>
                  <a:pt x="2224903" y="435529"/>
                </a:cubicBezTo>
                <a:cubicBezTo>
                  <a:pt x="2219045" y="434026"/>
                  <a:pt x="2213297" y="432448"/>
                  <a:pt x="2207680" y="430792"/>
                </a:cubicBezTo>
                <a:cubicBezTo>
                  <a:pt x="2208360" y="427892"/>
                  <a:pt x="2209040" y="425004"/>
                  <a:pt x="2209786" y="422143"/>
                </a:cubicBezTo>
                <a:close/>
                <a:moveTo>
                  <a:pt x="2231024" y="427277"/>
                </a:moveTo>
                <a:cubicBezTo>
                  <a:pt x="2237475" y="428717"/>
                  <a:pt x="2244057" y="430077"/>
                  <a:pt x="2250726" y="431371"/>
                </a:cubicBezTo>
                <a:cubicBezTo>
                  <a:pt x="2249037" y="434379"/>
                  <a:pt x="2247326" y="437394"/>
                  <a:pt x="2245680" y="440443"/>
                </a:cubicBezTo>
                <a:cubicBezTo>
                  <a:pt x="2239493" y="439090"/>
                  <a:pt x="2233416" y="437666"/>
                  <a:pt x="2227426" y="436167"/>
                </a:cubicBezTo>
                <a:cubicBezTo>
                  <a:pt x="2228611" y="433183"/>
                  <a:pt x="2229796" y="430222"/>
                  <a:pt x="2231024" y="427277"/>
                </a:cubicBezTo>
                <a:close/>
                <a:moveTo>
                  <a:pt x="2243815" y="443965"/>
                </a:moveTo>
                <a:cubicBezTo>
                  <a:pt x="2242214" y="446942"/>
                  <a:pt x="2240634" y="449924"/>
                  <a:pt x="2239076" y="452943"/>
                </a:cubicBezTo>
                <a:cubicBezTo>
                  <a:pt x="2233547" y="451565"/>
                  <a:pt x="2228084" y="450125"/>
                  <a:pt x="2222753" y="448612"/>
                </a:cubicBezTo>
                <a:cubicBezTo>
                  <a:pt x="2223828" y="445645"/>
                  <a:pt x="2224925" y="442703"/>
                  <a:pt x="2226044" y="439779"/>
                </a:cubicBezTo>
                <a:cubicBezTo>
                  <a:pt x="2231858" y="441244"/>
                  <a:pt x="2237782" y="442640"/>
                  <a:pt x="2243815" y="443965"/>
                </a:cubicBezTo>
                <a:close/>
                <a:moveTo>
                  <a:pt x="2235829" y="465023"/>
                </a:moveTo>
                <a:cubicBezTo>
                  <a:pt x="2237145" y="462320"/>
                  <a:pt x="2238506" y="459661"/>
                  <a:pt x="2239844" y="456990"/>
                </a:cubicBezTo>
                <a:cubicBezTo>
                  <a:pt x="2245439" y="458360"/>
                  <a:pt x="2251121" y="459667"/>
                  <a:pt x="2256870" y="460907"/>
                </a:cubicBezTo>
                <a:cubicBezTo>
                  <a:pt x="2254917" y="463904"/>
                  <a:pt x="2252986" y="466923"/>
                  <a:pt x="2251077" y="469959"/>
                </a:cubicBezTo>
                <a:cubicBezTo>
                  <a:pt x="2245768" y="468665"/>
                  <a:pt x="2240524" y="467304"/>
                  <a:pt x="2235390" y="465883"/>
                </a:cubicBezTo>
                <a:cubicBezTo>
                  <a:pt x="2235522" y="465595"/>
                  <a:pt x="2235697" y="465301"/>
                  <a:pt x="2235829" y="465023"/>
                </a:cubicBezTo>
                <a:close/>
                <a:moveTo>
                  <a:pt x="2267993" y="477537"/>
                </a:moveTo>
                <a:cubicBezTo>
                  <a:pt x="2267247" y="478514"/>
                  <a:pt x="2266501" y="479468"/>
                  <a:pt x="2265755" y="480446"/>
                </a:cubicBezTo>
                <a:cubicBezTo>
                  <a:pt x="2264329" y="482346"/>
                  <a:pt x="2262662" y="484407"/>
                  <a:pt x="2260862" y="486572"/>
                </a:cubicBezTo>
                <a:cubicBezTo>
                  <a:pt x="2255597" y="485310"/>
                  <a:pt x="2250441" y="483987"/>
                  <a:pt x="2245351" y="482599"/>
                </a:cubicBezTo>
                <a:cubicBezTo>
                  <a:pt x="2247699" y="479415"/>
                  <a:pt x="2249783" y="476473"/>
                  <a:pt x="2251472" y="473796"/>
                </a:cubicBezTo>
                <a:cubicBezTo>
                  <a:pt x="2256913" y="475106"/>
                  <a:pt x="2262420" y="476352"/>
                  <a:pt x="2267993" y="477537"/>
                </a:cubicBezTo>
                <a:close/>
                <a:moveTo>
                  <a:pt x="2267598" y="481833"/>
                </a:moveTo>
                <a:cubicBezTo>
                  <a:pt x="2268563" y="480563"/>
                  <a:pt x="2269551" y="479323"/>
                  <a:pt x="2270494" y="478062"/>
                </a:cubicBezTo>
                <a:cubicBezTo>
                  <a:pt x="2276352" y="479281"/>
                  <a:pt x="2282276" y="480438"/>
                  <a:pt x="2288265" y="481535"/>
                </a:cubicBezTo>
                <a:cubicBezTo>
                  <a:pt x="2286115" y="483937"/>
                  <a:pt x="2283965" y="486320"/>
                  <a:pt x="2281837" y="488744"/>
                </a:cubicBezTo>
                <a:cubicBezTo>
                  <a:pt x="2281245" y="489418"/>
                  <a:pt x="2280586" y="490133"/>
                  <a:pt x="2279950" y="490837"/>
                </a:cubicBezTo>
                <a:cubicBezTo>
                  <a:pt x="2274356" y="489674"/>
                  <a:pt x="2268805" y="488454"/>
                  <a:pt x="2263342" y="487169"/>
                </a:cubicBezTo>
                <a:cubicBezTo>
                  <a:pt x="2264899" y="485306"/>
                  <a:pt x="2266347" y="483505"/>
                  <a:pt x="2267598" y="481833"/>
                </a:cubicBezTo>
                <a:close/>
                <a:moveTo>
                  <a:pt x="2277164" y="493880"/>
                </a:moveTo>
                <a:cubicBezTo>
                  <a:pt x="2274597" y="496636"/>
                  <a:pt x="2271745" y="499602"/>
                  <a:pt x="2268607" y="502834"/>
                </a:cubicBezTo>
                <a:cubicBezTo>
                  <a:pt x="2263430" y="501592"/>
                  <a:pt x="2258339" y="500289"/>
                  <a:pt x="2253337" y="498922"/>
                </a:cubicBezTo>
                <a:cubicBezTo>
                  <a:pt x="2253600" y="498606"/>
                  <a:pt x="2253886" y="498281"/>
                  <a:pt x="2254171" y="497970"/>
                </a:cubicBezTo>
                <a:cubicBezTo>
                  <a:pt x="2256540" y="495212"/>
                  <a:pt x="2258756" y="492647"/>
                  <a:pt x="2260819" y="490214"/>
                </a:cubicBezTo>
                <a:cubicBezTo>
                  <a:pt x="2266194" y="491498"/>
                  <a:pt x="2271635" y="492720"/>
                  <a:pt x="2277164" y="493880"/>
                </a:cubicBezTo>
                <a:close/>
                <a:moveTo>
                  <a:pt x="2284492" y="509947"/>
                </a:moveTo>
                <a:cubicBezTo>
                  <a:pt x="2284141" y="510267"/>
                  <a:pt x="2283833" y="510565"/>
                  <a:pt x="2283483" y="510890"/>
                </a:cubicBezTo>
                <a:cubicBezTo>
                  <a:pt x="2280784" y="513418"/>
                  <a:pt x="2277954" y="516097"/>
                  <a:pt x="2275014" y="518885"/>
                </a:cubicBezTo>
                <a:cubicBezTo>
                  <a:pt x="2269924" y="517656"/>
                  <a:pt x="2264899" y="516362"/>
                  <a:pt x="2259963" y="515008"/>
                </a:cubicBezTo>
                <a:cubicBezTo>
                  <a:pt x="2262837" y="511994"/>
                  <a:pt x="2265624" y="509096"/>
                  <a:pt x="2268322" y="506311"/>
                </a:cubicBezTo>
                <a:cubicBezTo>
                  <a:pt x="2273632" y="507586"/>
                  <a:pt x="2279029" y="508797"/>
                  <a:pt x="2284492" y="509947"/>
                </a:cubicBezTo>
                <a:close/>
                <a:moveTo>
                  <a:pt x="2284930" y="512433"/>
                </a:moveTo>
                <a:cubicBezTo>
                  <a:pt x="2285655" y="511757"/>
                  <a:pt x="2286335" y="511125"/>
                  <a:pt x="2287015" y="510471"/>
                </a:cubicBezTo>
                <a:cubicBezTo>
                  <a:pt x="2292763" y="511656"/>
                  <a:pt x="2298555" y="512779"/>
                  <a:pt x="2304391" y="513843"/>
                </a:cubicBezTo>
                <a:cubicBezTo>
                  <a:pt x="2302790" y="515232"/>
                  <a:pt x="2301166" y="516645"/>
                  <a:pt x="2299477" y="518095"/>
                </a:cubicBezTo>
                <a:cubicBezTo>
                  <a:pt x="2297634" y="519697"/>
                  <a:pt x="2295703" y="521367"/>
                  <a:pt x="2293728" y="523071"/>
                </a:cubicBezTo>
                <a:cubicBezTo>
                  <a:pt x="2288243" y="521933"/>
                  <a:pt x="2282824" y="520730"/>
                  <a:pt x="2277471" y="519467"/>
                </a:cubicBezTo>
                <a:cubicBezTo>
                  <a:pt x="2280038" y="517022"/>
                  <a:pt x="2282561" y="514668"/>
                  <a:pt x="2284930" y="512433"/>
                </a:cubicBezTo>
                <a:close/>
                <a:moveTo>
                  <a:pt x="2290547" y="525842"/>
                </a:moveTo>
                <a:cubicBezTo>
                  <a:pt x="2287278" y="528705"/>
                  <a:pt x="2283877" y="531691"/>
                  <a:pt x="2280433" y="534805"/>
                </a:cubicBezTo>
                <a:cubicBezTo>
                  <a:pt x="2275409" y="533587"/>
                  <a:pt x="2270472" y="532306"/>
                  <a:pt x="2265624" y="530963"/>
                </a:cubicBezTo>
                <a:cubicBezTo>
                  <a:pt x="2268651" y="527940"/>
                  <a:pt x="2271657" y="525019"/>
                  <a:pt x="2274575" y="522227"/>
                </a:cubicBezTo>
                <a:cubicBezTo>
                  <a:pt x="2279841" y="523492"/>
                  <a:pt x="2285150" y="524701"/>
                  <a:pt x="2290547" y="525842"/>
                </a:cubicBezTo>
                <a:close/>
                <a:moveTo>
                  <a:pt x="2293026" y="526353"/>
                </a:moveTo>
                <a:cubicBezTo>
                  <a:pt x="2298709" y="527536"/>
                  <a:pt x="2304457" y="528655"/>
                  <a:pt x="2310249" y="529715"/>
                </a:cubicBezTo>
                <a:cubicBezTo>
                  <a:pt x="2306585" y="532659"/>
                  <a:pt x="2302790" y="535739"/>
                  <a:pt x="2298862" y="538969"/>
                </a:cubicBezTo>
                <a:cubicBezTo>
                  <a:pt x="2293443" y="537835"/>
                  <a:pt x="2288090" y="536634"/>
                  <a:pt x="2282802" y="535375"/>
                </a:cubicBezTo>
                <a:cubicBezTo>
                  <a:pt x="2286313" y="532242"/>
                  <a:pt x="2289735" y="529228"/>
                  <a:pt x="2293026" y="526353"/>
                </a:cubicBezTo>
                <a:close/>
                <a:moveTo>
                  <a:pt x="2295681" y="541617"/>
                </a:moveTo>
                <a:cubicBezTo>
                  <a:pt x="2292237" y="544474"/>
                  <a:pt x="2288748" y="547420"/>
                  <a:pt x="2285238" y="550472"/>
                </a:cubicBezTo>
                <a:cubicBezTo>
                  <a:pt x="2280301" y="549256"/>
                  <a:pt x="2275431" y="547982"/>
                  <a:pt x="2270626" y="546643"/>
                </a:cubicBezTo>
                <a:cubicBezTo>
                  <a:pt x="2273719" y="543684"/>
                  <a:pt x="2276835" y="540814"/>
                  <a:pt x="2279884" y="538032"/>
                </a:cubicBezTo>
                <a:cubicBezTo>
                  <a:pt x="2285084" y="539289"/>
                  <a:pt x="2290350" y="540478"/>
                  <a:pt x="2295681" y="541617"/>
                </a:cubicBezTo>
                <a:close/>
                <a:moveTo>
                  <a:pt x="2298072" y="542130"/>
                </a:moveTo>
                <a:cubicBezTo>
                  <a:pt x="2303689" y="543311"/>
                  <a:pt x="2309372" y="544425"/>
                  <a:pt x="2315098" y="545483"/>
                </a:cubicBezTo>
                <a:cubicBezTo>
                  <a:pt x="2311280" y="548418"/>
                  <a:pt x="2307353" y="551466"/>
                  <a:pt x="2303382" y="554621"/>
                </a:cubicBezTo>
                <a:cubicBezTo>
                  <a:pt x="2298051" y="553487"/>
                  <a:pt x="2292763" y="552291"/>
                  <a:pt x="2287541" y="551031"/>
                </a:cubicBezTo>
                <a:cubicBezTo>
                  <a:pt x="2291096" y="547964"/>
                  <a:pt x="2294606" y="544998"/>
                  <a:pt x="2298072" y="542130"/>
                </a:cubicBezTo>
                <a:close/>
                <a:moveTo>
                  <a:pt x="2300201" y="557172"/>
                </a:moveTo>
                <a:cubicBezTo>
                  <a:pt x="2296537" y="560108"/>
                  <a:pt x="2292851" y="563131"/>
                  <a:pt x="2289187" y="566236"/>
                </a:cubicBezTo>
                <a:cubicBezTo>
                  <a:pt x="2284316" y="565023"/>
                  <a:pt x="2279533" y="563737"/>
                  <a:pt x="2274816" y="562398"/>
                </a:cubicBezTo>
                <a:cubicBezTo>
                  <a:pt x="2278063" y="559380"/>
                  <a:pt x="2281354" y="556435"/>
                  <a:pt x="2284624" y="553570"/>
                </a:cubicBezTo>
                <a:cubicBezTo>
                  <a:pt x="2289757" y="554831"/>
                  <a:pt x="2294935" y="556034"/>
                  <a:pt x="2300201" y="557172"/>
                </a:cubicBezTo>
                <a:close/>
                <a:moveTo>
                  <a:pt x="2286313" y="568662"/>
                </a:moveTo>
                <a:cubicBezTo>
                  <a:pt x="2282978" y="571534"/>
                  <a:pt x="2279621" y="574474"/>
                  <a:pt x="2276330" y="577473"/>
                </a:cubicBezTo>
                <a:cubicBezTo>
                  <a:pt x="2271920" y="576181"/>
                  <a:pt x="2267576" y="574843"/>
                  <a:pt x="2263320" y="573428"/>
                </a:cubicBezTo>
                <a:cubicBezTo>
                  <a:pt x="2266238" y="570505"/>
                  <a:pt x="2269200" y="567642"/>
                  <a:pt x="2272184" y="564838"/>
                </a:cubicBezTo>
                <a:cubicBezTo>
                  <a:pt x="2276835" y="566174"/>
                  <a:pt x="2281552" y="567447"/>
                  <a:pt x="2286313" y="568662"/>
                </a:cubicBezTo>
                <a:close/>
                <a:moveTo>
                  <a:pt x="2288485" y="569215"/>
                </a:moveTo>
                <a:cubicBezTo>
                  <a:pt x="2293575" y="570486"/>
                  <a:pt x="2298731" y="571686"/>
                  <a:pt x="2303930" y="572829"/>
                </a:cubicBezTo>
                <a:cubicBezTo>
                  <a:pt x="2300157" y="575788"/>
                  <a:pt x="2296383" y="578821"/>
                  <a:pt x="2292631" y="581923"/>
                </a:cubicBezTo>
                <a:cubicBezTo>
                  <a:pt x="2287827" y="580703"/>
                  <a:pt x="2283066" y="579428"/>
                  <a:pt x="2278370" y="578081"/>
                </a:cubicBezTo>
                <a:cubicBezTo>
                  <a:pt x="2281705" y="575060"/>
                  <a:pt x="2285106" y="572103"/>
                  <a:pt x="2288485" y="569215"/>
                </a:cubicBezTo>
                <a:close/>
                <a:moveTo>
                  <a:pt x="2306103" y="573309"/>
                </a:moveTo>
                <a:cubicBezTo>
                  <a:pt x="2352396" y="583320"/>
                  <a:pt x="2402002" y="588606"/>
                  <a:pt x="2441581" y="592816"/>
                </a:cubicBezTo>
                <a:lnTo>
                  <a:pt x="2444104" y="593086"/>
                </a:lnTo>
                <a:cubicBezTo>
                  <a:pt x="2575568" y="607079"/>
                  <a:pt x="2712386" y="617338"/>
                  <a:pt x="2850826" y="623573"/>
                </a:cubicBezTo>
                <a:cubicBezTo>
                  <a:pt x="3023800" y="631364"/>
                  <a:pt x="3200658" y="633615"/>
                  <a:pt x="3371679" y="635790"/>
                </a:cubicBezTo>
                <a:cubicBezTo>
                  <a:pt x="3502266" y="637448"/>
                  <a:pt x="3637306" y="639168"/>
                  <a:pt x="3768550" y="643357"/>
                </a:cubicBezTo>
                <a:cubicBezTo>
                  <a:pt x="3977615" y="649926"/>
                  <a:pt x="4224790" y="659583"/>
                  <a:pt x="4472843" y="681385"/>
                </a:cubicBezTo>
                <a:lnTo>
                  <a:pt x="4487609" y="682688"/>
                </a:lnTo>
                <a:cubicBezTo>
                  <a:pt x="4522164" y="685740"/>
                  <a:pt x="4557904" y="688895"/>
                  <a:pt x="4593381" y="692298"/>
                </a:cubicBezTo>
                <a:cubicBezTo>
                  <a:pt x="4720873" y="704560"/>
                  <a:pt x="4868068" y="721252"/>
                  <a:pt x="5001594" y="764340"/>
                </a:cubicBezTo>
                <a:cubicBezTo>
                  <a:pt x="5035711" y="775393"/>
                  <a:pt x="5063246" y="786760"/>
                  <a:pt x="5085778" y="799090"/>
                </a:cubicBezTo>
                <a:cubicBezTo>
                  <a:pt x="5164498" y="842174"/>
                  <a:pt x="5191835" y="903981"/>
                  <a:pt x="5169325" y="988039"/>
                </a:cubicBezTo>
                <a:cubicBezTo>
                  <a:pt x="5154164" y="1044747"/>
                  <a:pt x="5108047" y="1109698"/>
                  <a:pt x="5039528" y="1170926"/>
                </a:cubicBezTo>
                <a:cubicBezTo>
                  <a:pt x="4959426" y="1242478"/>
                  <a:pt x="4859511" y="1304706"/>
                  <a:pt x="4779212" y="1354707"/>
                </a:cubicBezTo>
                <a:cubicBezTo>
                  <a:pt x="4771950" y="1359223"/>
                  <a:pt x="4764885" y="1363630"/>
                  <a:pt x="4758017" y="1367926"/>
                </a:cubicBezTo>
                <a:cubicBezTo>
                  <a:pt x="4511435" y="1522065"/>
                  <a:pt x="4251799" y="1664424"/>
                  <a:pt x="4000696" y="1802099"/>
                </a:cubicBezTo>
                <a:cubicBezTo>
                  <a:pt x="3873840" y="1871664"/>
                  <a:pt x="3742639" y="1943598"/>
                  <a:pt x="3615300" y="2015890"/>
                </a:cubicBezTo>
                <a:cubicBezTo>
                  <a:pt x="3353754" y="2164404"/>
                  <a:pt x="3127971" y="2301144"/>
                  <a:pt x="2925005" y="2433924"/>
                </a:cubicBezTo>
                <a:cubicBezTo>
                  <a:pt x="2745866" y="2551149"/>
                  <a:pt x="2600733" y="2661968"/>
                  <a:pt x="2486317" y="2769166"/>
                </a:cubicBezTo>
                <a:cubicBezTo>
                  <a:pt x="2468568" y="2768837"/>
                  <a:pt x="2450818" y="2768442"/>
                  <a:pt x="2433091" y="2767915"/>
                </a:cubicBezTo>
                <a:cubicBezTo>
                  <a:pt x="2551742" y="2654881"/>
                  <a:pt x="2705979" y="2537831"/>
                  <a:pt x="2900038" y="2413345"/>
                </a:cubicBezTo>
                <a:cubicBezTo>
                  <a:pt x="3101621" y="2284031"/>
                  <a:pt x="3319133" y="2154436"/>
                  <a:pt x="3584650" y="2005519"/>
                </a:cubicBezTo>
                <a:cubicBezTo>
                  <a:pt x="3708457" y="1936104"/>
                  <a:pt x="3835950" y="1866971"/>
                  <a:pt x="3959252" y="1800113"/>
                </a:cubicBezTo>
                <a:cubicBezTo>
                  <a:pt x="4210244" y="1664029"/>
                  <a:pt x="4469749" y="1523313"/>
                  <a:pt x="4716178" y="1370592"/>
                </a:cubicBezTo>
                <a:cubicBezTo>
                  <a:pt x="4722453" y="1366711"/>
                  <a:pt x="4728881" y="1362740"/>
                  <a:pt x="4735442" y="1358687"/>
                </a:cubicBezTo>
                <a:cubicBezTo>
                  <a:pt x="4815500" y="1309208"/>
                  <a:pt x="4915173" y="1247636"/>
                  <a:pt x="4995583" y="1177080"/>
                </a:cubicBezTo>
                <a:cubicBezTo>
                  <a:pt x="5035184" y="1142353"/>
                  <a:pt x="5105085" y="1072824"/>
                  <a:pt x="5128583" y="997313"/>
                </a:cubicBezTo>
                <a:cubicBezTo>
                  <a:pt x="5141373" y="956167"/>
                  <a:pt x="5142075" y="919580"/>
                  <a:pt x="5130667" y="888572"/>
                </a:cubicBezTo>
                <a:cubicBezTo>
                  <a:pt x="5118490" y="855489"/>
                  <a:pt x="5092052" y="827428"/>
                  <a:pt x="5052122" y="805170"/>
                </a:cubicBezTo>
                <a:cubicBezTo>
                  <a:pt x="5029809" y="792743"/>
                  <a:pt x="5002494" y="781354"/>
                  <a:pt x="4968553" y="770345"/>
                </a:cubicBezTo>
                <a:cubicBezTo>
                  <a:pt x="4836453" y="727626"/>
                  <a:pt x="4690794" y="711594"/>
                  <a:pt x="4564639" y="699918"/>
                </a:cubicBezTo>
                <a:cubicBezTo>
                  <a:pt x="4531049" y="696813"/>
                  <a:pt x="4497196" y="693939"/>
                  <a:pt x="4464484" y="691159"/>
                </a:cubicBezTo>
                <a:lnTo>
                  <a:pt x="4445550" y="689551"/>
                </a:lnTo>
                <a:cubicBezTo>
                  <a:pt x="4202675" y="668985"/>
                  <a:pt x="3957497" y="660082"/>
                  <a:pt x="3749704" y="654088"/>
                </a:cubicBezTo>
                <a:cubicBezTo>
                  <a:pt x="3623133" y="650377"/>
                  <a:pt x="3492897" y="649035"/>
                  <a:pt x="3366918" y="647740"/>
                </a:cubicBezTo>
                <a:cubicBezTo>
                  <a:pt x="3194997" y="645972"/>
                  <a:pt x="3017218" y="644142"/>
                  <a:pt x="2843345" y="636303"/>
                </a:cubicBezTo>
                <a:cubicBezTo>
                  <a:pt x="2706154" y="630116"/>
                  <a:pt x="2571093" y="619716"/>
                  <a:pt x="2441954" y="605401"/>
                </a:cubicBezTo>
                <a:lnTo>
                  <a:pt x="2438356" y="605004"/>
                </a:lnTo>
                <a:cubicBezTo>
                  <a:pt x="2396319" y="600350"/>
                  <a:pt x="2342764" y="594407"/>
                  <a:pt x="2294716" y="582456"/>
                </a:cubicBezTo>
                <a:cubicBezTo>
                  <a:pt x="2298489" y="579330"/>
                  <a:pt x="2302307" y="576282"/>
                  <a:pt x="2306103" y="573309"/>
                </a:cubicBezTo>
                <a:close/>
                <a:moveTo>
                  <a:pt x="2926694" y="2436513"/>
                </a:moveTo>
                <a:cubicBezTo>
                  <a:pt x="3129594" y="2303755"/>
                  <a:pt x="3355334" y="2167045"/>
                  <a:pt x="3616814" y="2018565"/>
                </a:cubicBezTo>
                <a:cubicBezTo>
                  <a:pt x="3744153" y="1946281"/>
                  <a:pt x="3875332" y="1874356"/>
                  <a:pt x="4002188" y="1804793"/>
                </a:cubicBezTo>
                <a:cubicBezTo>
                  <a:pt x="4253312" y="1667101"/>
                  <a:pt x="4512971" y="1524717"/>
                  <a:pt x="4759641" y="1370530"/>
                </a:cubicBezTo>
                <a:cubicBezTo>
                  <a:pt x="4766508" y="1366237"/>
                  <a:pt x="4773573" y="1361831"/>
                  <a:pt x="4780835" y="1357314"/>
                </a:cubicBezTo>
                <a:cubicBezTo>
                  <a:pt x="4861223" y="1307254"/>
                  <a:pt x="4961269" y="1244949"/>
                  <a:pt x="5041569" y="1173218"/>
                </a:cubicBezTo>
                <a:cubicBezTo>
                  <a:pt x="5081522" y="1137529"/>
                  <a:pt x="5151620" y="1066119"/>
                  <a:pt x="5172309" y="988833"/>
                </a:cubicBezTo>
                <a:cubicBezTo>
                  <a:pt x="5183366" y="947507"/>
                  <a:pt x="5182313" y="910672"/>
                  <a:pt x="5169171" y="879353"/>
                </a:cubicBezTo>
                <a:cubicBezTo>
                  <a:pt x="5155371" y="846500"/>
                  <a:pt x="5127815" y="818588"/>
                  <a:pt x="5087270" y="796392"/>
                </a:cubicBezTo>
                <a:cubicBezTo>
                  <a:pt x="5064562" y="783967"/>
                  <a:pt x="5036852" y="772528"/>
                  <a:pt x="5002538" y="761413"/>
                </a:cubicBezTo>
                <a:cubicBezTo>
                  <a:pt x="4868727" y="718229"/>
                  <a:pt x="4721334" y="701515"/>
                  <a:pt x="4593666" y="689237"/>
                </a:cubicBezTo>
                <a:cubicBezTo>
                  <a:pt x="4558189" y="685832"/>
                  <a:pt x="4522449" y="682675"/>
                  <a:pt x="4487894" y="679626"/>
                </a:cubicBezTo>
                <a:lnTo>
                  <a:pt x="4473128" y="678320"/>
                </a:lnTo>
                <a:cubicBezTo>
                  <a:pt x="4224988" y="656512"/>
                  <a:pt x="3977769" y="646854"/>
                  <a:pt x="3768638" y="640281"/>
                </a:cubicBezTo>
                <a:cubicBezTo>
                  <a:pt x="3637372" y="636095"/>
                  <a:pt x="3502309" y="634375"/>
                  <a:pt x="3371723" y="632714"/>
                </a:cubicBezTo>
                <a:cubicBezTo>
                  <a:pt x="3200724" y="630537"/>
                  <a:pt x="3023910" y="628288"/>
                  <a:pt x="2850958" y="620498"/>
                </a:cubicBezTo>
                <a:cubicBezTo>
                  <a:pt x="2712605" y="614267"/>
                  <a:pt x="2575832" y="604014"/>
                  <a:pt x="2444434" y="590025"/>
                </a:cubicBezTo>
                <a:lnTo>
                  <a:pt x="2441911" y="589758"/>
                </a:lnTo>
                <a:cubicBezTo>
                  <a:pt x="2403143" y="585633"/>
                  <a:pt x="2354677" y="580464"/>
                  <a:pt x="2309284" y="570845"/>
                </a:cubicBezTo>
                <a:cubicBezTo>
                  <a:pt x="2313452" y="567629"/>
                  <a:pt x="2317599" y="564505"/>
                  <a:pt x="2321702" y="561481"/>
                </a:cubicBezTo>
                <a:cubicBezTo>
                  <a:pt x="2364660" y="569428"/>
                  <a:pt x="2409067" y="573976"/>
                  <a:pt x="2445180" y="577669"/>
                </a:cubicBezTo>
                <a:lnTo>
                  <a:pt x="2446628" y="577816"/>
                </a:lnTo>
                <a:cubicBezTo>
                  <a:pt x="2580242" y="591473"/>
                  <a:pt x="2718792" y="601583"/>
                  <a:pt x="2858417" y="607869"/>
                </a:cubicBezTo>
                <a:cubicBezTo>
                  <a:pt x="3030273" y="615598"/>
                  <a:pt x="3205901" y="618246"/>
                  <a:pt x="3375760" y="620807"/>
                </a:cubicBezTo>
                <a:cubicBezTo>
                  <a:pt x="3511217" y="622850"/>
                  <a:pt x="3651303" y="624962"/>
                  <a:pt x="3787506" y="629646"/>
                </a:cubicBezTo>
                <a:cubicBezTo>
                  <a:pt x="3997910" y="636786"/>
                  <a:pt x="4247147" y="647196"/>
                  <a:pt x="4500399" y="670251"/>
                </a:cubicBezTo>
                <a:lnTo>
                  <a:pt x="4510250" y="671152"/>
                </a:lnTo>
                <a:cubicBezTo>
                  <a:pt x="4546912" y="674507"/>
                  <a:pt x="4584802" y="677973"/>
                  <a:pt x="4622385" y="681714"/>
                </a:cubicBezTo>
                <a:cubicBezTo>
                  <a:pt x="4751392" y="694580"/>
                  <a:pt x="4900342" y="711952"/>
                  <a:pt x="5035535" y="755505"/>
                </a:cubicBezTo>
                <a:cubicBezTo>
                  <a:pt x="5070047" y="766661"/>
                  <a:pt x="5097977" y="778076"/>
                  <a:pt x="5120904" y="790411"/>
                </a:cubicBezTo>
                <a:cubicBezTo>
                  <a:pt x="5200655" y="833282"/>
                  <a:pt x="5231612" y="896953"/>
                  <a:pt x="5212941" y="979658"/>
                </a:cubicBezTo>
                <a:cubicBezTo>
                  <a:pt x="5199865" y="1037601"/>
                  <a:pt x="5154581" y="1104138"/>
                  <a:pt x="5085426" y="1167014"/>
                </a:cubicBezTo>
                <a:cubicBezTo>
                  <a:pt x="5005390" y="1239769"/>
                  <a:pt x="4905015" y="1302760"/>
                  <a:pt x="4824342" y="1353376"/>
                </a:cubicBezTo>
                <a:cubicBezTo>
                  <a:pt x="4816466" y="1358316"/>
                  <a:pt x="4808809" y="1363124"/>
                  <a:pt x="4801393" y="1367790"/>
                </a:cubicBezTo>
                <a:cubicBezTo>
                  <a:pt x="4554569" y="1523399"/>
                  <a:pt x="4294735" y="1667410"/>
                  <a:pt x="4043457" y="1806682"/>
                </a:cubicBezTo>
                <a:cubicBezTo>
                  <a:pt x="3913068" y="1878952"/>
                  <a:pt x="3778248" y="1953684"/>
                  <a:pt x="3647398" y="2028857"/>
                </a:cubicBezTo>
                <a:cubicBezTo>
                  <a:pt x="3385567" y="2179327"/>
                  <a:pt x="3157963" y="2319376"/>
                  <a:pt x="2951574" y="2457027"/>
                </a:cubicBezTo>
                <a:cubicBezTo>
                  <a:pt x="2835732" y="2534277"/>
                  <a:pt x="2736541" y="2607140"/>
                  <a:pt x="2648299" y="2679739"/>
                </a:cubicBezTo>
                <a:cubicBezTo>
                  <a:pt x="2611572" y="2709972"/>
                  <a:pt x="2576973" y="2740030"/>
                  <a:pt x="2544567" y="2769846"/>
                </a:cubicBezTo>
                <a:cubicBezTo>
                  <a:pt x="2526620" y="2769736"/>
                  <a:pt x="2508674" y="2769539"/>
                  <a:pt x="2490727" y="2769231"/>
                </a:cubicBezTo>
                <a:cubicBezTo>
                  <a:pt x="2604639" y="2662845"/>
                  <a:pt x="2748894" y="2552839"/>
                  <a:pt x="2926694" y="2436513"/>
                </a:cubicBezTo>
                <a:close/>
                <a:moveTo>
                  <a:pt x="2542702" y="2771557"/>
                </a:moveTo>
                <a:cubicBezTo>
                  <a:pt x="2525436" y="2787486"/>
                  <a:pt x="2508805" y="2803348"/>
                  <a:pt x="2492811" y="2819123"/>
                </a:cubicBezTo>
                <a:cubicBezTo>
                  <a:pt x="2475479" y="2818706"/>
                  <a:pt x="2458146" y="2818180"/>
                  <a:pt x="2440857" y="2817543"/>
                </a:cubicBezTo>
                <a:cubicBezTo>
                  <a:pt x="2456237" y="2802076"/>
                  <a:pt x="2472253" y="2786542"/>
                  <a:pt x="2488928" y="2770943"/>
                </a:cubicBezTo>
                <a:cubicBezTo>
                  <a:pt x="2506831" y="2771250"/>
                  <a:pt x="2524778" y="2771447"/>
                  <a:pt x="2542702" y="2771557"/>
                </a:cubicBezTo>
                <a:close/>
                <a:moveTo>
                  <a:pt x="2547047" y="2771601"/>
                </a:moveTo>
                <a:cubicBezTo>
                  <a:pt x="2565169" y="2771711"/>
                  <a:pt x="2583291" y="2771711"/>
                  <a:pt x="2601413" y="2771667"/>
                </a:cubicBezTo>
                <a:cubicBezTo>
                  <a:pt x="2583511" y="2787902"/>
                  <a:pt x="2566244" y="2804028"/>
                  <a:pt x="2549613" y="2820088"/>
                </a:cubicBezTo>
                <a:cubicBezTo>
                  <a:pt x="2532040" y="2819891"/>
                  <a:pt x="2514488" y="2819606"/>
                  <a:pt x="2496958" y="2819211"/>
                </a:cubicBezTo>
                <a:cubicBezTo>
                  <a:pt x="2513018" y="2803414"/>
                  <a:pt x="2529692" y="2787552"/>
                  <a:pt x="2547047" y="2771601"/>
                </a:cubicBezTo>
                <a:close/>
                <a:moveTo>
                  <a:pt x="2547749" y="2821887"/>
                </a:moveTo>
                <a:cubicBezTo>
                  <a:pt x="2531491" y="2837618"/>
                  <a:pt x="2515870" y="2853239"/>
                  <a:pt x="2500863" y="2868773"/>
                </a:cubicBezTo>
                <a:cubicBezTo>
                  <a:pt x="2483969" y="2868268"/>
                  <a:pt x="2467076" y="2867654"/>
                  <a:pt x="2450226" y="2866908"/>
                </a:cubicBezTo>
                <a:cubicBezTo>
                  <a:pt x="2464596" y="2851682"/>
                  <a:pt x="2479559" y="2836368"/>
                  <a:pt x="2495159" y="2820988"/>
                </a:cubicBezTo>
                <a:cubicBezTo>
                  <a:pt x="2512667" y="2821383"/>
                  <a:pt x="2530197" y="2821690"/>
                  <a:pt x="2547749" y="2821887"/>
                </a:cubicBezTo>
                <a:close/>
                <a:moveTo>
                  <a:pt x="2552378" y="2821931"/>
                </a:moveTo>
                <a:cubicBezTo>
                  <a:pt x="2569864" y="2822107"/>
                  <a:pt x="2587350" y="2822194"/>
                  <a:pt x="2604836" y="2822194"/>
                </a:cubicBezTo>
                <a:cubicBezTo>
                  <a:pt x="2587964" y="2838233"/>
                  <a:pt x="2571729" y="2854183"/>
                  <a:pt x="2556086" y="2870045"/>
                </a:cubicBezTo>
                <a:cubicBezTo>
                  <a:pt x="2539126" y="2869760"/>
                  <a:pt x="2522189" y="2869387"/>
                  <a:pt x="2505273" y="2868905"/>
                </a:cubicBezTo>
                <a:cubicBezTo>
                  <a:pt x="2520346" y="2853349"/>
                  <a:pt x="2536055" y="2837684"/>
                  <a:pt x="2552378" y="2821931"/>
                </a:cubicBezTo>
                <a:close/>
                <a:moveTo>
                  <a:pt x="2554199" y="2871954"/>
                </a:moveTo>
                <a:cubicBezTo>
                  <a:pt x="2538929" y="2887466"/>
                  <a:pt x="2524273" y="2902867"/>
                  <a:pt x="2510209" y="2918203"/>
                </a:cubicBezTo>
                <a:cubicBezTo>
                  <a:pt x="2493864" y="2917611"/>
                  <a:pt x="2477563" y="2916887"/>
                  <a:pt x="2461261" y="2916053"/>
                </a:cubicBezTo>
                <a:cubicBezTo>
                  <a:pt x="2474733" y="2901047"/>
                  <a:pt x="2488796" y="2885974"/>
                  <a:pt x="2503452" y="2870791"/>
                </a:cubicBezTo>
                <a:cubicBezTo>
                  <a:pt x="2520346" y="2871296"/>
                  <a:pt x="2537261" y="2871669"/>
                  <a:pt x="2554199" y="2871954"/>
                </a:cubicBezTo>
                <a:close/>
                <a:moveTo>
                  <a:pt x="2558850" y="2872020"/>
                </a:moveTo>
                <a:cubicBezTo>
                  <a:pt x="2575876" y="2872283"/>
                  <a:pt x="2592923" y="2872437"/>
                  <a:pt x="2609970" y="2872503"/>
                </a:cubicBezTo>
                <a:cubicBezTo>
                  <a:pt x="2594086" y="2888343"/>
                  <a:pt x="2578816" y="2904096"/>
                  <a:pt x="2564094" y="2919761"/>
                </a:cubicBezTo>
                <a:cubicBezTo>
                  <a:pt x="2547573" y="2919410"/>
                  <a:pt x="2531096" y="2918971"/>
                  <a:pt x="2514619" y="2918379"/>
                </a:cubicBezTo>
                <a:cubicBezTo>
                  <a:pt x="2528770" y="2903021"/>
                  <a:pt x="2543514" y="2887553"/>
                  <a:pt x="2558850" y="2872020"/>
                </a:cubicBezTo>
                <a:close/>
                <a:moveTo>
                  <a:pt x="2562229" y="2921736"/>
                </a:moveTo>
                <a:cubicBezTo>
                  <a:pt x="2547902" y="2937050"/>
                  <a:pt x="2534124" y="2952276"/>
                  <a:pt x="2520916" y="2967415"/>
                </a:cubicBezTo>
                <a:cubicBezTo>
                  <a:pt x="2505032" y="2966713"/>
                  <a:pt x="2489169" y="2965879"/>
                  <a:pt x="2473328" y="2964936"/>
                </a:cubicBezTo>
                <a:cubicBezTo>
                  <a:pt x="2485922" y="2950148"/>
                  <a:pt x="2499108" y="2935295"/>
                  <a:pt x="2512820" y="2920332"/>
                </a:cubicBezTo>
                <a:cubicBezTo>
                  <a:pt x="2529275" y="2920924"/>
                  <a:pt x="2545752" y="2921363"/>
                  <a:pt x="2562229" y="2921736"/>
                </a:cubicBezTo>
                <a:close/>
                <a:moveTo>
                  <a:pt x="2519139" y="2969433"/>
                </a:moveTo>
                <a:cubicBezTo>
                  <a:pt x="2506348" y="2984155"/>
                  <a:pt x="2494084" y="2998767"/>
                  <a:pt x="2482368" y="3013291"/>
                </a:cubicBezTo>
                <a:cubicBezTo>
                  <a:pt x="2467119" y="3012216"/>
                  <a:pt x="2451915" y="3011009"/>
                  <a:pt x="2436733" y="3009649"/>
                </a:cubicBezTo>
                <a:cubicBezTo>
                  <a:pt x="2447812" y="2995498"/>
                  <a:pt x="2459484" y="2981259"/>
                  <a:pt x="2471639" y="2966954"/>
                </a:cubicBezTo>
                <a:cubicBezTo>
                  <a:pt x="2487436" y="2967897"/>
                  <a:pt x="2503276" y="2968731"/>
                  <a:pt x="2519139" y="2969433"/>
                </a:cubicBezTo>
                <a:close/>
                <a:moveTo>
                  <a:pt x="2523571" y="2969631"/>
                </a:moveTo>
                <a:cubicBezTo>
                  <a:pt x="2539565" y="2970333"/>
                  <a:pt x="2555581" y="2970903"/>
                  <a:pt x="2571641" y="2971342"/>
                </a:cubicBezTo>
                <a:cubicBezTo>
                  <a:pt x="2558170" y="2986436"/>
                  <a:pt x="2545247" y="3001444"/>
                  <a:pt x="2532873" y="3016362"/>
                </a:cubicBezTo>
                <a:cubicBezTo>
                  <a:pt x="2517406" y="3015573"/>
                  <a:pt x="2501982" y="3014651"/>
                  <a:pt x="2486580" y="3013576"/>
                </a:cubicBezTo>
                <a:cubicBezTo>
                  <a:pt x="2498362" y="2999030"/>
                  <a:pt x="2510714" y="2984374"/>
                  <a:pt x="2523571" y="2969631"/>
                </a:cubicBezTo>
                <a:close/>
                <a:moveTo>
                  <a:pt x="2576292" y="2971474"/>
                </a:moveTo>
                <a:cubicBezTo>
                  <a:pt x="2592550" y="2971912"/>
                  <a:pt x="2608851" y="2972241"/>
                  <a:pt x="2625153" y="2972461"/>
                </a:cubicBezTo>
                <a:cubicBezTo>
                  <a:pt x="2611001" y="2987928"/>
                  <a:pt x="2597377" y="3003308"/>
                  <a:pt x="2584322" y="3018578"/>
                </a:cubicBezTo>
                <a:cubicBezTo>
                  <a:pt x="2568613" y="3018030"/>
                  <a:pt x="2552948" y="3017372"/>
                  <a:pt x="2537283" y="3016604"/>
                </a:cubicBezTo>
                <a:cubicBezTo>
                  <a:pt x="2549745" y="3001641"/>
                  <a:pt x="2562755" y="2986590"/>
                  <a:pt x="2576292" y="2971474"/>
                </a:cubicBezTo>
                <a:close/>
                <a:moveTo>
                  <a:pt x="2582501" y="3020729"/>
                </a:moveTo>
                <a:cubicBezTo>
                  <a:pt x="2569798" y="3035626"/>
                  <a:pt x="2557621" y="3050435"/>
                  <a:pt x="2545972" y="3065135"/>
                </a:cubicBezTo>
                <a:cubicBezTo>
                  <a:pt x="2530899" y="3064235"/>
                  <a:pt x="2515870" y="3063204"/>
                  <a:pt x="2500863" y="3062042"/>
                </a:cubicBezTo>
                <a:cubicBezTo>
                  <a:pt x="2511877" y="3047693"/>
                  <a:pt x="2523483" y="3033234"/>
                  <a:pt x="2535528" y="3018710"/>
                </a:cubicBezTo>
                <a:cubicBezTo>
                  <a:pt x="2551171" y="3019522"/>
                  <a:pt x="2566814" y="3020180"/>
                  <a:pt x="2582501" y="3020729"/>
                </a:cubicBezTo>
                <a:close/>
                <a:moveTo>
                  <a:pt x="2587328" y="3020882"/>
                </a:moveTo>
                <a:cubicBezTo>
                  <a:pt x="2603103" y="3021409"/>
                  <a:pt x="2618922" y="3021826"/>
                  <a:pt x="2634762" y="3022111"/>
                </a:cubicBezTo>
                <a:cubicBezTo>
                  <a:pt x="2621598" y="3037183"/>
                  <a:pt x="2608742" y="3052366"/>
                  <a:pt x="2596236" y="3067658"/>
                </a:cubicBezTo>
                <a:cubicBezTo>
                  <a:pt x="2580966" y="3067044"/>
                  <a:pt x="2565717" y="3066276"/>
                  <a:pt x="2550513" y="3065398"/>
                </a:cubicBezTo>
                <a:cubicBezTo>
                  <a:pt x="2562251" y="3050677"/>
                  <a:pt x="2574515" y="3035845"/>
                  <a:pt x="2587328" y="3020882"/>
                </a:cubicBezTo>
                <a:close/>
                <a:moveTo>
                  <a:pt x="2594437" y="3069896"/>
                </a:moveTo>
                <a:cubicBezTo>
                  <a:pt x="2582611" y="3084420"/>
                  <a:pt x="2571137" y="3099032"/>
                  <a:pt x="2560035" y="3113710"/>
                </a:cubicBezTo>
                <a:cubicBezTo>
                  <a:pt x="2545379" y="3112723"/>
                  <a:pt x="2530745" y="3111604"/>
                  <a:pt x="2516155" y="3110331"/>
                </a:cubicBezTo>
                <a:cubicBezTo>
                  <a:pt x="2526511" y="3096202"/>
                  <a:pt x="2537371" y="3081963"/>
                  <a:pt x="2548758" y="3067614"/>
                </a:cubicBezTo>
                <a:cubicBezTo>
                  <a:pt x="2563962" y="3068492"/>
                  <a:pt x="2579167" y="3069260"/>
                  <a:pt x="2594437" y="3069896"/>
                </a:cubicBezTo>
                <a:close/>
                <a:moveTo>
                  <a:pt x="2599088" y="3070093"/>
                </a:moveTo>
                <a:cubicBezTo>
                  <a:pt x="2614512" y="3070708"/>
                  <a:pt x="2629935" y="3071212"/>
                  <a:pt x="2645403" y="3071585"/>
                </a:cubicBezTo>
                <a:cubicBezTo>
                  <a:pt x="2632963" y="3086483"/>
                  <a:pt x="2620852" y="3101467"/>
                  <a:pt x="2609092" y="3116562"/>
                </a:cubicBezTo>
                <a:cubicBezTo>
                  <a:pt x="2594195" y="3115838"/>
                  <a:pt x="2579342" y="3115004"/>
                  <a:pt x="2564511" y="3114017"/>
                </a:cubicBezTo>
                <a:cubicBezTo>
                  <a:pt x="2575678" y="3099295"/>
                  <a:pt x="2587218" y="3084639"/>
                  <a:pt x="2599088" y="3070093"/>
                </a:cubicBezTo>
                <a:close/>
                <a:moveTo>
                  <a:pt x="2607293" y="3118866"/>
                </a:moveTo>
                <a:cubicBezTo>
                  <a:pt x="2596170" y="3133214"/>
                  <a:pt x="2585376" y="3147629"/>
                  <a:pt x="2574954" y="3162131"/>
                </a:cubicBezTo>
                <a:cubicBezTo>
                  <a:pt x="2560671" y="3161034"/>
                  <a:pt x="2546432" y="3159806"/>
                  <a:pt x="2532237" y="3158445"/>
                </a:cubicBezTo>
                <a:cubicBezTo>
                  <a:pt x="2542044" y="3144338"/>
                  <a:pt x="2552246" y="3130296"/>
                  <a:pt x="2562777" y="3116321"/>
                </a:cubicBezTo>
                <a:cubicBezTo>
                  <a:pt x="2577587" y="3117286"/>
                  <a:pt x="2592418" y="3118142"/>
                  <a:pt x="2607293" y="3118866"/>
                </a:cubicBezTo>
                <a:close/>
                <a:moveTo>
                  <a:pt x="2611989" y="3119107"/>
                </a:moveTo>
                <a:cubicBezTo>
                  <a:pt x="2626995" y="3119809"/>
                  <a:pt x="2642046" y="3120402"/>
                  <a:pt x="2657119" y="3120862"/>
                </a:cubicBezTo>
                <a:cubicBezTo>
                  <a:pt x="2645381" y="3135584"/>
                  <a:pt x="2633950" y="3150393"/>
                  <a:pt x="2622893" y="3165291"/>
                </a:cubicBezTo>
                <a:cubicBezTo>
                  <a:pt x="2608368" y="3164479"/>
                  <a:pt x="2593888" y="3163535"/>
                  <a:pt x="2579452" y="3162460"/>
                </a:cubicBezTo>
                <a:cubicBezTo>
                  <a:pt x="2589939" y="3147936"/>
                  <a:pt x="2600799" y="3133478"/>
                  <a:pt x="2611989" y="3119107"/>
                </a:cubicBezTo>
                <a:close/>
                <a:moveTo>
                  <a:pt x="2621116" y="3167682"/>
                </a:moveTo>
                <a:cubicBezTo>
                  <a:pt x="2610628" y="3181855"/>
                  <a:pt x="2600492" y="3196094"/>
                  <a:pt x="2590707" y="3210377"/>
                </a:cubicBezTo>
                <a:cubicBezTo>
                  <a:pt x="2576775" y="3209192"/>
                  <a:pt x="2562909" y="3207898"/>
                  <a:pt x="2549065" y="3206428"/>
                </a:cubicBezTo>
                <a:cubicBezTo>
                  <a:pt x="2558258" y="3192518"/>
                  <a:pt x="2567824" y="3178652"/>
                  <a:pt x="2577740" y="3164852"/>
                </a:cubicBezTo>
                <a:cubicBezTo>
                  <a:pt x="2592155" y="3165927"/>
                  <a:pt x="2606613" y="3166870"/>
                  <a:pt x="2621116" y="3167682"/>
                </a:cubicBezTo>
                <a:close/>
                <a:moveTo>
                  <a:pt x="2625811" y="3167967"/>
                </a:moveTo>
                <a:cubicBezTo>
                  <a:pt x="2640467" y="3168757"/>
                  <a:pt x="2655166" y="3169415"/>
                  <a:pt x="2669888" y="3169986"/>
                </a:cubicBezTo>
                <a:cubicBezTo>
                  <a:pt x="2658786" y="3184532"/>
                  <a:pt x="2648014" y="3199144"/>
                  <a:pt x="2637592" y="3213844"/>
                </a:cubicBezTo>
                <a:cubicBezTo>
                  <a:pt x="2623419" y="3212944"/>
                  <a:pt x="2609290" y="3211935"/>
                  <a:pt x="2595205" y="3210772"/>
                </a:cubicBezTo>
                <a:cubicBezTo>
                  <a:pt x="2605056" y="3196423"/>
                  <a:pt x="2615258" y="3182162"/>
                  <a:pt x="2625811" y="3167967"/>
                </a:cubicBezTo>
                <a:close/>
                <a:moveTo>
                  <a:pt x="2635837" y="3216345"/>
                </a:moveTo>
                <a:cubicBezTo>
                  <a:pt x="2625942" y="3230342"/>
                  <a:pt x="2616399" y="3244384"/>
                  <a:pt x="2607184" y="3258491"/>
                </a:cubicBezTo>
                <a:cubicBezTo>
                  <a:pt x="2593625" y="3257241"/>
                  <a:pt x="2580110" y="3255815"/>
                  <a:pt x="2566617" y="3254257"/>
                </a:cubicBezTo>
                <a:cubicBezTo>
                  <a:pt x="2575239" y="3240544"/>
                  <a:pt x="2584213" y="3226854"/>
                  <a:pt x="2593537" y="3213229"/>
                </a:cubicBezTo>
                <a:cubicBezTo>
                  <a:pt x="2607601" y="3214392"/>
                  <a:pt x="2621686" y="3215423"/>
                  <a:pt x="2635837" y="3216345"/>
                </a:cubicBezTo>
                <a:close/>
                <a:moveTo>
                  <a:pt x="2640554" y="3216630"/>
                </a:moveTo>
                <a:cubicBezTo>
                  <a:pt x="2654859" y="3217530"/>
                  <a:pt x="2669186" y="3218275"/>
                  <a:pt x="2683535" y="3218912"/>
                </a:cubicBezTo>
                <a:cubicBezTo>
                  <a:pt x="2673047" y="3233304"/>
                  <a:pt x="2662889" y="3247763"/>
                  <a:pt x="2653060" y="3262287"/>
                </a:cubicBezTo>
                <a:cubicBezTo>
                  <a:pt x="2639238" y="3261300"/>
                  <a:pt x="2625482" y="3260159"/>
                  <a:pt x="2611747" y="3258908"/>
                </a:cubicBezTo>
                <a:cubicBezTo>
                  <a:pt x="2620984" y="3244757"/>
                  <a:pt x="2630616" y="3230671"/>
                  <a:pt x="2640554" y="3216630"/>
                </a:cubicBezTo>
                <a:close/>
                <a:moveTo>
                  <a:pt x="2651327" y="3264854"/>
                </a:moveTo>
                <a:cubicBezTo>
                  <a:pt x="2642002" y="3278676"/>
                  <a:pt x="2633029" y="3292564"/>
                  <a:pt x="2624385" y="3306474"/>
                </a:cubicBezTo>
                <a:cubicBezTo>
                  <a:pt x="2611133" y="3305113"/>
                  <a:pt x="2597925" y="3303622"/>
                  <a:pt x="2584761" y="3301976"/>
                </a:cubicBezTo>
                <a:cubicBezTo>
                  <a:pt x="2586780" y="3298663"/>
                  <a:pt x="2588776" y="3295350"/>
                  <a:pt x="2590773" y="3292059"/>
                </a:cubicBezTo>
                <a:cubicBezTo>
                  <a:pt x="2597004" y="3281835"/>
                  <a:pt x="2603454" y="3271633"/>
                  <a:pt x="2610080" y="3261475"/>
                </a:cubicBezTo>
                <a:cubicBezTo>
                  <a:pt x="2623792" y="3262726"/>
                  <a:pt x="2637527" y="3263867"/>
                  <a:pt x="2651327" y="3264854"/>
                </a:cubicBezTo>
                <a:close/>
                <a:moveTo>
                  <a:pt x="2656088" y="3265183"/>
                </a:moveTo>
                <a:cubicBezTo>
                  <a:pt x="2670063" y="3266148"/>
                  <a:pt x="2684061" y="3267004"/>
                  <a:pt x="2698103" y="3267728"/>
                </a:cubicBezTo>
                <a:cubicBezTo>
                  <a:pt x="2688054" y="3282120"/>
                  <a:pt x="2678445" y="3296403"/>
                  <a:pt x="2669296" y="3310555"/>
                </a:cubicBezTo>
                <a:cubicBezTo>
                  <a:pt x="2655803" y="3309480"/>
                  <a:pt x="2642353" y="3308273"/>
                  <a:pt x="2628948" y="3306935"/>
                </a:cubicBezTo>
                <a:cubicBezTo>
                  <a:pt x="2637658" y="3292981"/>
                  <a:pt x="2646719" y="3279049"/>
                  <a:pt x="2656088" y="3265183"/>
                </a:cubicBezTo>
                <a:close/>
                <a:moveTo>
                  <a:pt x="2667584" y="3313231"/>
                </a:moveTo>
                <a:cubicBezTo>
                  <a:pt x="2658677" y="3327053"/>
                  <a:pt x="2650208" y="3340766"/>
                  <a:pt x="2642178" y="3354347"/>
                </a:cubicBezTo>
                <a:cubicBezTo>
                  <a:pt x="2629211" y="3352899"/>
                  <a:pt x="2616311" y="3351319"/>
                  <a:pt x="2603432" y="3349586"/>
                </a:cubicBezTo>
                <a:cubicBezTo>
                  <a:pt x="2607601" y="3342411"/>
                  <a:pt x="2611791" y="3335259"/>
                  <a:pt x="2616025" y="3328150"/>
                </a:cubicBezTo>
                <a:cubicBezTo>
                  <a:pt x="2619712" y="3321941"/>
                  <a:pt x="2623485" y="3315754"/>
                  <a:pt x="2627325" y="3309567"/>
                </a:cubicBezTo>
                <a:cubicBezTo>
                  <a:pt x="2640708" y="3310928"/>
                  <a:pt x="2654113" y="3312134"/>
                  <a:pt x="2667584" y="3313231"/>
                </a:cubicBezTo>
                <a:close/>
                <a:moveTo>
                  <a:pt x="2672345" y="3313582"/>
                </a:moveTo>
                <a:cubicBezTo>
                  <a:pt x="2685970" y="3314657"/>
                  <a:pt x="2699660" y="3315579"/>
                  <a:pt x="2713373" y="3316391"/>
                </a:cubicBezTo>
                <a:cubicBezTo>
                  <a:pt x="2703873" y="3330630"/>
                  <a:pt x="2694790" y="3344737"/>
                  <a:pt x="2686167" y="3358713"/>
                </a:cubicBezTo>
                <a:cubicBezTo>
                  <a:pt x="2673003" y="3357572"/>
                  <a:pt x="2659861" y="3356277"/>
                  <a:pt x="2646785" y="3354851"/>
                </a:cubicBezTo>
                <a:cubicBezTo>
                  <a:pt x="2654969" y="3341051"/>
                  <a:pt x="2663503" y="3327295"/>
                  <a:pt x="2672345" y="3313582"/>
                </a:cubicBezTo>
                <a:close/>
                <a:moveTo>
                  <a:pt x="2666531" y="3400311"/>
                </a:moveTo>
                <a:cubicBezTo>
                  <a:pt x="2673793" y="3387476"/>
                  <a:pt x="2681406" y="3374663"/>
                  <a:pt x="2689283" y="3361894"/>
                </a:cubicBezTo>
                <a:cubicBezTo>
                  <a:pt x="2702579" y="3363035"/>
                  <a:pt x="2715940" y="3364044"/>
                  <a:pt x="2729323" y="3364922"/>
                </a:cubicBezTo>
                <a:cubicBezTo>
                  <a:pt x="2720328" y="3379007"/>
                  <a:pt x="2711771" y="3392939"/>
                  <a:pt x="2703632" y="3406783"/>
                </a:cubicBezTo>
                <a:cubicBezTo>
                  <a:pt x="2690775" y="3405554"/>
                  <a:pt x="2677962" y="3404194"/>
                  <a:pt x="2665193" y="3402680"/>
                </a:cubicBezTo>
                <a:cubicBezTo>
                  <a:pt x="2665632" y="3401891"/>
                  <a:pt x="2666071" y="3401079"/>
                  <a:pt x="2666531" y="3400311"/>
                </a:cubicBezTo>
                <a:close/>
                <a:moveTo>
                  <a:pt x="2702096" y="3409394"/>
                </a:moveTo>
                <a:cubicBezTo>
                  <a:pt x="2697203" y="3417709"/>
                  <a:pt x="2692464" y="3426002"/>
                  <a:pt x="2687901" y="3434230"/>
                </a:cubicBezTo>
                <a:cubicBezTo>
                  <a:pt x="2685070" y="3439342"/>
                  <a:pt x="2682240" y="3444542"/>
                  <a:pt x="2679388" y="3449785"/>
                </a:cubicBezTo>
                <a:cubicBezTo>
                  <a:pt x="2666970" y="3448162"/>
                  <a:pt x="2654596" y="3446406"/>
                  <a:pt x="2642287" y="3444498"/>
                </a:cubicBezTo>
                <a:cubicBezTo>
                  <a:pt x="2649396" y="3431005"/>
                  <a:pt x="2656592" y="3417906"/>
                  <a:pt x="2663723" y="3405247"/>
                </a:cubicBezTo>
                <a:cubicBezTo>
                  <a:pt x="2676360" y="3406761"/>
                  <a:pt x="2689151" y="3408121"/>
                  <a:pt x="2702096" y="3409394"/>
                </a:cubicBezTo>
                <a:close/>
                <a:moveTo>
                  <a:pt x="2677962" y="3452418"/>
                </a:moveTo>
                <a:cubicBezTo>
                  <a:pt x="2671204" y="3464924"/>
                  <a:pt x="2664447" y="3477846"/>
                  <a:pt x="2657821" y="3491076"/>
                </a:cubicBezTo>
                <a:cubicBezTo>
                  <a:pt x="2645864" y="3489058"/>
                  <a:pt x="2633950" y="3486908"/>
                  <a:pt x="2622103" y="3484582"/>
                </a:cubicBezTo>
                <a:cubicBezTo>
                  <a:pt x="2628202" y="3471835"/>
                  <a:pt x="2634499" y="3459329"/>
                  <a:pt x="2640905" y="3447131"/>
                </a:cubicBezTo>
                <a:cubicBezTo>
                  <a:pt x="2653104" y="3449017"/>
                  <a:pt x="2665434" y="3450772"/>
                  <a:pt x="2677962" y="3452418"/>
                </a:cubicBezTo>
                <a:close/>
                <a:moveTo>
                  <a:pt x="2682657" y="3453010"/>
                </a:moveTo>
                <a:cubicBezTo>
                  <a:pt x="2694987" y="3454590"/>
                  <a:pt x="2707493" y="3456038"/>
                  <a:pt x="2720174" y="3457376"/>
                </a:cubicBezTo>
                <a:cubicBezTo>
                  <a:pt x="2717761" y="3461699"/>
                  <a:pt x="2715391" y="3465999"/>
                  <a:pt x="2713044" y="3470321"/>
                </a:cubicBezTo>
                <a:cubicBezTo>
                  <a:pt x="2708064" y="3479492"/>
                  <a:pt x="2703302" y="3488509"/>
                  <a:pt x="2698717" y="3497351"/>
                </a:cubicBezTo>
                <a:cubicBezTo>
                  <a:pt x="2686562" y="3495662"/>
                  <a:pt x="2674451" y="3493840"/>
                  <a:pt x="2662384" y="3491844"/>
                </a:cubicBezTo>
                <a:cubicBezTo>
                  <a:pt x="2669054" y="3478548"/>
                  <a:pt x="2675856" y="3465582"/>
                  <a:pt x="2682657" y="3453010"/>
                </a:cubicBezTo>
                <a:close/>
                <a:moveTo>
                  <a:pt x="2697357" y="3500050"/>
                </a:moveTo>
                <a:cubicBezTo>
                  <a:pt x="2690621" y="3513148"/>
                  <a:pt x="2684324" y="3525873"/>
                  <a:pt x="2678466" y="3538313"/>
                </a:cubicBezTo>
                <a:cubicBezTo>
                  <a:pt x="2666729" y="3536228"/>
                  <a:pt x="2655057" y="3533969"/>
                  <a:pt x="2643428" y="3531577"/>
                </a:cubicBezTo>
                <a:cubicBezTo>
                  <a:pt x="2649111" y="3518984"/>
                  <a:pt x="2654991" y="3506632"/>
                  <a:pt x="2661024" y="3494521"/>
                </a:cubicBezTo>
                <a:cubicBezTo>
                  <a:pt x="2672960" y="3496495"/>
                  <a:pt x="2685070" y="3498338"/>
                  <a:pt x="2697357" y="3500050"/>
                </a:cubicBezTo>
                <a:close/>
                <a:moveTo>
                  <a:pt x="2702052" y="3500686"/>
                </a:moveTo>
                <a:cubicBezTo>
                  <a:pt x="2714141" y="3502353"/>
                  <a:pt x="2726361" y="3503889"/>
                  <a:pt x="2738757" y="3505315"/>
                </a:cubicBezTo>
                <a:cubicBezTo>
                  <a:pt x="2738582" y="3505666"/>
                  <a:pt x="2738384" y="3506017"/>
                  <a:pt x="2738187" y="3506390"/>
                </a:cubicBezTo>
                <a:cubicBezTo>
                  <a:pt x="2731254" y="3519466"/>
                  <a:pt x="2724694" y="3532279"/>
                  <a:pt x="2718507" y="3544873"/>
                </a:cubicBezTo>
                <a:cubicBezTo>
                  <a:pt x="2706615" y="3543096"/>
                  <a:pt x="2694790" y="3541165"/>
                  <a:pt x="2683008" y="3539102"/>
                </a:cubicBezTo>
                <a:cubicBezTo>
                  <a:pt x="2689305" y="3525785"/>
                  <a:pt x="2695711" y="3512950"/>
                  <a:pt x="2702052" y="3500686"/>
                </a:cubicBezTo>
                <a:close/>
                <a:moveTo>
                  <a:pt x="2742268" y="3508540"/>
                </a:moveTo>
                <a:cubicBezTo>
                  <a:pt x="2742728" y="3507641"/>
                  <a:pt x="2743233" y="3506741"/>
                  <a:pt x="2743716" y="3505863"/>
                </a:cubicBezTo>
                <a:cubicBezTo>
                  <a:pt x="2756002" y="3507224"/>
                  <a:pt x="2768442" y="3508474"/>
                  <a:pt x="2781057" y="3509593"/>
                </a:cubicBezTo>
                <a:cubicBezTo>
                  <a:pt x="2774958" y="3520541"/>
                  <a:pt x="2769034" y="3531489"/>
                  <a:pt x="2763330" y="3542459"/>
                </a:cubicBezTo>
                <a:cubicBezTo>
                  <a:pt x="2761948" y="3545114"/>
                  <a:pt x="2760609" y="3547747"/>
                  <a:pt x="2759271" y="3550380"/>
                </a:cubicBezTo>
                <a:cubicBezTo>
                  <a:pt x="2747226" y="3548910"/>
                  <a:pt x="2735247" y="3547308"/>
                  <a:pt x="2723312" y="3545575"/>
                </a:cubicBezTo>
                <a:cubicBezTo>
                  <a:pt x="2729279" y="3533464"/>
                  <a:pt x="2735576" y="3521134"/>
                  <a:pt x="2742268" y="3508540"/>
                </a:cubicBezTo>
                <a:close/>
                <a:moveTo>
                  <a:pt x="2757867" y="3553122"/>
                </a:moveTo>
                <a:cubicBezTo>
                  <a:pt x="2751175" y="3566242"/>
                  <a:pt x="2744900" y="3579099"/>
                  <a:pt x="2738977" y="3591714"/>
                </a:cubicBezTo>
                <a:cubicBezTo>
                  <a:pt x="2727370" y="3589893"/>
                  <a:pt x="2715830" y="3587941"/>
                  <a:pt x="2704356" y="3585856"/>
                </a:cubicBezTo>
                <a:cubicBezTo>
                  <a:pt x="2709819" y="3573592"/>
                  <a:pt x="2715677" y="3561086"/>
                  <a:pt x="2721951" y="3548317"/>
                </a:cubicBezTo>
                <a:cubicBezTo>
                  <a:pt x="2733755" y="3550050"/>
                  <a:pt x="2745734" y="3551652"/>
                  <a:pt x="2757867" y="3553122"/>
                </a:cubicBezTo>
                <a:close/>
                <a:moveTo>
                  <a:pt x="2762847" y="3553736"/>
                </a:moveTo>
                <a:cubicBezTo>
                  <a:pt x="2774848" y="3555163"/>
                  <a:pt x="2787025" y="3556501"/>
                  <a:pt x="2799333" y="3557707"/>
                </a:cubicBezTo>
                <a:cubicBezTo>
                  <a:pt x="2795647" y="3564641"/>
                  <a:pt x="2792005" y="3571574"/>
                  <a:pt x="2788473" y="3578529"/>
                </a:cubicBezTo>
                <a:cubicBezTo>
                  <a:pt x="2785226" y="3584891"/>
                  <a:pt x="2782111" y="3591188"/>
                  <a:pt x="2779039" y="3597462"/>
                </a:cubicBezTo>
                <a:cubicBezTo>
                  <a:pt x="2767257" y="3595927"/>
                  <a:pt x="2755519" y="3594259"/>
                  <a:pt x="2743825" y="3592460"/>
                </a:cubicBezTo>
                <a:cubicBezTo>
                  <a:pt x="2749793" y="3579801"/>
                  <a:pt x="2756112" y="3566900"/>
                  <a:pt x="2762847" y="3553736"/>
                </a:cubicBezTo>
                <a:close/>
                <a:moveTo>
                  <a:pt x="2777394" y="3600863"/>
                </a:moveTo>
                <a:cubicBezTo>
                  <a:pt x="2771097" y="3613808"/>
                  <a:pt x="2765195" y="3626555"/>
                  <a:pt x="2759644" y="3639105"/>
                </a:cubicBezTo>
                <a:cubicBezTo>
                  <a:pt x="2748279" y="3637196"/>
                  <a:pt x="2736980" y="3635177"/>
                  <a:pt x="2725725" y="3633005"/>
                </a:cubicBezTo>
                <a:cubicBezTo>
                  <a:pt x="2730859" y="3620850"/>
                  <a:pt x="2736344" y="3608476"/>
                  <a:pt x="2742246" y="3595839"/>
                </a:cubicBezTo>
                <a:cubicBezTo>
                  <a:pt x="2753808" y="3597638"/>
                  <a:pt x="2765524" y="3599328"/>
                  <a:pt x="2777394" y="3600863"/>
                </a:cubicBezTo>
                <a:close/>
                <a:moveTo>
                  <a:pt x="2782396" y="3601544"/>
                </a:moveTo>
                <a:cubicBezTo>
                  <a:pt x="2794156" y="3603035"/>
                  <a:pt x="2806069" y="3604418"/>
                  <a:pt x="2818114" y="3605690"/>
                </a:cubicBezTo>
                <a:cubicBezTo>
                  <a:pt x="2816622" y="3608674"/>
                  <a:pt x="2815086" y="3611636"/>
                  <a:pt x="2813616" y="3614598"/>
                </a:cubicBezTo>
                <a:cubicBezTo>
                  <a:pt x="2808482" y="3624887"/>
                  <a:pt x="2803612" y="3635046"/>
                  <a:pt x="2798916" y="3645094"/>
                </a:cubicBezTo>
                <a:cubicBezTo>
                  <a:pt x="2787420" y="3643493"/>
                  <a:pt x="2775945" y="3641781"/>
                  <a:pt x="2764537" y="3639916"/>
                </a:cubicBezTo>
                <a:cubicBezTo>
                  <a:pt x="2770109" y="3627323"/>
                  <a:pt x="2776077" y="3614532"/>
                  <a:pt x="2782396" y="3601544"/>
                </a:cubicBezTo>
                <a:close/>
                <a:moveTo>
                  <a:pt x="2797315" y="3648561"/>
                </a:moveTo>
                <a:cubicBezTo>
                  <a:pt x="2791391" y="3661373"/>
                  <a:pt x="2785818" y="3673989"/>
                  <a:pt x="2780619" y="3686429"/>
                </a:cubicBezTo>
                <a:cubicBezTo>
                  <a:pt x="2769583" y="3684476"/>
                  <a:pt x="2758591" y="3682392"/>
                  <a:pt x="2747643" y="3680176"/>
                </a:cubicBezTo>
                <a:cubicBezTo>
                  <a:pt x="2752404" y="3668087"/>
                  <a:pt x="2757516" y="3655823"/>
                  <a:pt x="2763001" y="3643339"/>
                </a:cubicBezTo>
                <a:cubicBezTo>
                  <a:pt x="2774300" y="3645204"/>
                  <a:pt x="2785731" y="3646937"/>
                  <a:pt x="2797315" y="3648561"/>
                </a:cubicBezTo>
                <a:close/>
                <a:moveTo>
                  <a:pt x="2802405" y="3649263"/>
                </a:moveTo>
                <a:cubicBezTo>
                  <a:pt x="2813902" y="3650820"/>
                  <a:pt x="2825530" y="3652291"/>
                  <a:pt x="2837333" y="3653629"/>
                </a:cubicBezTo>
                <a:cubicBezTo>
                  <a:pt x="2830927" y="3666815"/>
                  <a:pt x="2824871" y="3679825"/>
                  <a:pt x="2819189" y="3692638"/>
                </a:cubicBezTo>
                <a:cubicBezTo>
                  <a:pt x="2807934" y="3690992"/>
                  <a:pt x="2796722" y="3689193"/>
                  <a:pt x="2785577" y="3687263"/>
                </a:cubicBezTo>
                <a:cubicBezTo>
                  <a:pt x="2790821" y="3674801"/>
                  <a:pt x="2796415" y="3662120"/>
                  <a:pt x="2802405" y="3649263"/>
                </a:cubicBezTo>
                <a:close/>
                <a:moveTo>
                  <a:pt x="2817653" y="3696170"/>
                </a:moveTo>
                <a:cubicBezTo>
                  <a:pt x="2812080" y="3708851"/>
                  <a:pt x="2806837" y="3721357"/>
                  <a:pt x="2801966" y="3733687"/>
                </a:cubicBezTo>
                <a:cubicBezTo>
                  <a:pt x="2791194" y="3731669"/>
                  <a:pt x="2780465" y="3729541"/>
                  <a:pt x="2769780" y="3727259"/>
                </a:cubicBezTo>
                <a:cubicBezTo>
                  <a:pt x="2774190" y="3715280"/>
                  <a:pt x="2778995" y="3703103"/>
                  <a:pt x="2784129" y="3690773"/>
                </a:cubicBezTo>
                <a:cubicBezTo>
                  <a:pt x="2795165" y="3692682"/>
                  <a:pt x="2806332" y="3694481"/>
                  <a:pt x="2817653" y="3696170"/>
                </a:cubicBezTo>
                <a:close/>
                <a:moveTo>
                  <a:pt x="2822765" y="3696938"/>
                </a:moveTo>
                <a:cubicBezTo>
                  <a:pt x="2834020" y="3698584"/>
                  <a:pt x="2845429" y="3700097"/>
                  <a:pt x="2856991" y="3701502"/>
                </a:cubicBezTo>
                <a:cubicBezTo>
                  <a:pt x="2850980" y="3714534"/>
                  <a:pt x="2845297" y="3727435"/>
                  <a:pt x="2839966" y="3740204"/>
                </a:cubicBezTo>
                <a:cubicBezTo>
                  <a:pt x="2828930" y="3738470"/>
                  <a:pt x="2817938" y="3736605"/>
                  <a:pt x="2806990" y="3734631"/>
                </a:cubicBezTo>
                <a:cubicBezTo>
                  <a:pt x="2811883" y="3722235"/>
                  <a:pt x="2817149" y="3709685"/>
                  <a:pt x="2822765" y="3696938"/>
                </a:cubicBezTo>
                <a:close/>
                <a:moveTo>
                  <a:pt x="2838496" y="3743780"/>
                </a:moveTo>
                <a:cubicBezTo>
                  <a:pt x="2833318" y="3756329"/>
                  <a:pt x="2828448" y="3768725"/>
                  <a:pt x="2823928" y="3780990"/>
                </a:cubicBezTo>
                <a:cubicBezTo>
                  <a:pt x="2813331" y="3778906"/>
                  <a:pt x="2802756" y="3776712"/>
                  <a:pt x="2792269" y="3774364"/>
                </a:cubicBezTo>
                <a:cubicBezTo>
                  <a:pt x="2796350" y="3762473"/>
                  <a:pt x="2800803" y="3750406"/>
                  <a:pt x="2805608" y="3738163"/>
                </a:cubicBezTo>
                <a:cubicBezTo>
                  <a:pt x="2816424" y="3740160"/>
                  <a:pt x="2827394" y="3742024"/>
                  <a:pt x="2838496" y="3743780"/>
                </a:cubicBezTo>
                <a:close/>
                <a:moveTo>
                  <a:pt x="2843674" y="3744570"/>
                </a:moveTo>
                <a:cubicBezTo>
                  <a:pt x="2854622" y="3746237"/>
                  <a:pt x="2865680" y="3747817"/>
                  <a:pt x="2876891" y="3749287"/>
                </a:cubicBezTo>
                <a:cubicBezTo>
                  <a:pt x="2871209" y="3762187"/>
                  <a:pt x="2865877" y="3774978"/>
                  <a:pt x="2860875" y="3787638"/>
                </a:cubicBezTo>
                <a:cubicBezTo>
                  <a:pt x="2850212" y="3785882"/>
                  <a:pt x="2839615" y="3783996"/>
                  <a:pt x="2829062" y="3781977"/>
                </a:cubicBezTo>
                <a:cubicBezTo>
                  <a:pt x="2833604" y="3769647"/>
                  <a:pt x="2838452" y="3757185"/>
                  <a:pt x="2843674" y="3744570"/>
                </a:cubicBezTo>
                <a:close/>
                <a:moveTo>
                  <a:pt x="2859470" y="3791214"/>
                </a:moveTo>
                <a:cubicBezTo>
                  <a:pt x="2854600" y="3803654"/>
                  <a:pt x="2850080" y="3815984"/>
                  <a:pt x="2845868" y="3828161"/>
                </a:cubicBezTo>
                <a:cubicBezTo>
                  <a:pt x="2835710" y="3826076"/>
                  <a:pt x="2825595" y="3823860"/>
                  <a:pt x="2815525" y="3821491"/>
                </a:cubicBezTo>
                <a:cubicBezTo>
                  <a:pt x="2819277" y="3809643"/>
                  <a:pt x="2823336" y="3797664"/>
                  <a:pt x="2827745" y="3785553"/>
                </a:cubicBezTo>
                <a:cubicBezTo>
                  <a:pt x="2838255" y="3787572"/>
                  <a:pt x="2848830" y="3789459"/>
                  <a:pt x="2859470" y="3791214"/>
                </a:cubicBezTo>
                <a:close/>
                <a:moveTo>
                  <a:pt x="2864890" y="3792113"/>
                </a:moveTo>
                <a:cubicBezTo>
                  <a:pt x="2959539" y="3807449"/>
                  <a:pt x="3057829" y="3813088"/>
                  <a:pt x="3156756" y="3813066"/>
                </a:cubicBezTo>
                <a:cubicBezTo>
                  <a:pt x="3298751" y="3813066"/>
                  <a:pt x="3442085" y="3801525"/>
                  <a:pt x="3577871" y="3790577"/>
                </a:cubicBezTo>
                <a:cubicBezTo>
                  <a:pt x="3600556" y="3788735"/>
                  <a:pt x="3623067" y="3786914"/>
                  <a:pt x="3645380" y="3785180"/>
                </a:cubicBezTo>
                <a:cubicBezTo>
                  <a:pt x="3695776" y="3781165"/>
                  <a:pt x="3745404" y="3776777"/>
                  <a:pt x="3787331" y="3773026"/>
                </a:cubicBezTo>
                <a:cubicBezTo>
                  <a:pt x="4040342" y="3750033"/>
                  <a:pt x="4295415" y="3719163"/>
                  <a:pt x="4542107" y="3689303"/>
                </a:cubicBezTo>
                <a:cubicBezTo>
                  <a:pt x="4657160" y="3675371"/>
                  <a:pt x="4776140" y="3660979"/>
                  <a:pt x="4891895" y="3647749"/>
                </a:cubicBezTo>
                <a:cubicBezTo>
                  <a:pt x="5016075" y="3633576"/>
                  <a:pt x="5157455" y="3620763"/>
                  <a:pt x="5281723" y="3624602"/>
                </a:cubicBezTo>
                <a:cubicBezTo>
                  <a:pt x="5275712" y="3634409"/>
                  <a:pt x="5269722" y="3644041"/>
                  <a:pt x="5263798" y="3653497"/>
                </a:cubicBezTo>
                <a:cubicBezTo>
                  <a:pt x="5145454" y="3654594"/>
                  <a:pt x="5014934" y="3668680"/>
                  <a:pt x="4899684" y="3683489"/>
                </a:cubicBezTo>
                <a:cubicBezTo>
                  <a:pt x="4815259" y="3694349"/>
                  <a:pt x="4728728" y="3705802"/>
                  <a:pt x="4645027" y="3716881"/>
                </a:cubicBezTo>
                <a:cubicBezTo>
                  <a:pt x="4370757" y="3753148"/>
                  <a:pt x="4087139" y="3790665"/>
                  <a:pt x="3805168" y="3817608"/>
                </a:cubicBezTo>
                <a:cubicBezTo>
                  <a:pt x="3763877" y="3821491"/>
                  <a:pt x="3714885" y="3826054"/>
                  <a:pt x="3664445" y="3830267"/>
                </a:cubicBezTo>
                <a:cubicBezTo>
                  <a:pt x="3646871" y="3831693"/>
                  <a:pt x="3629144" y="3833185"/>
                  <a:pt x="3611307" y="3834677"/>
                </a:cubicBezTo>
                <a:cubicBezTo>
                  <a:pt x="3364812" y="3855322"/>
                  <a:pt x="3093657" y="3878030"/>
                  <a:pt x="2851177" y="3829258"/>
                </a:cubicBezTo>
                <a:cubicBezTo>
                  <a:pt x="2855456" y="3816905"/>
                  <a:pt x="2860019" y="3804510"/>
                  <a:pt x="2864890" y="3792113"/>
                </a:cubicBezTo>
                <a:close/>
                <a:moveTo>
                  <a:pt x="3184379" y="3862233"/>
                </a:moveTo>
                <a:cubicBezTo>
                  <a:pt x="3328304" y="3862233"/>
                  <a:pt x="3473831" y="3850057"/>
                  <a:pt x="3611636" y="3838516"/>
                </a:cubicBezTo>
                <a:cubicBezTo>
                  <a:pt x="3629473" y="3837024"/>
                  <a:pt x="3647179" y="3835532"/>
                  <a:pt x="3664774" y="3834084"/>
                </a:cubicBezTo>
                <a:cubicBezTo>
                  <a:pt x="3715214" y="3829872"/>
                  <a:pt x="3764228" y="3825330"/>
                  <a:pt x="3805541" y="3821447"/>
                </a:cubicBezTo>
                <a:cubicBezTo>
                  <a:pt x="4087578" y="3794483"/>
                  <a:pt x="4371217" y="3756966"/>
                  <a:pt x="4645532" y="3720677"/>
                </a:cubicBezTo>
                <a:cubicBezTo>
                  <a:pt x="4729233" y="3709619"/>
                  <a:pt x="4815763" y="3698167"/>
                  <a:pt x="4900166" y="3687307"/>
                </a:cubicBezTo>
                <a:cubicBezTo>
                  <a:pt x="5014517" y="3672585"/>
                  <a:pt x="5143919" y="3658609"/>
                  <a:pt x="5261385" y="3657359"/>
                </a:cubicBezTo>
                <a:cubicBezTo>
                  <a:pt x="5255044" y="3667495"/>
                  <a:pt x="5248769" y="3677412"/>
                  <a:pt x="5242648" y="3687087"/>
                </a:cubicBezTo>
                <a:cubicBezTo>
                  <a:pt x="5242494" y="3687307"/>
                  <a:pt x="5242363" y="3687526"/>
                  <a:pt x="5242209" y="3687745"/>
                </a:cubicBezTo>
                <a:cubicBezTo>
                  <a:pt x="5131654" y="3693011"/>
                  <a:pt x="5013201" y="3707864"/>
                  <a:pt x="4907889" y="3722959"/>
                </a:cubicBezTo>
                <a:cubicBezTo>
                  <a:pt x="4856550" y="3730331"/>
                  <a:pt x="4805013" y="3737790"/>
                  <a:pt x="4753301" y="3745272"/>
                </a:cubicBezTo>
                <a:cubicBezTo>
                  <a:pt x="4449916" y="3789152"/>
                  <a:pt x="4136175" y="3834545"/>
                  <a:pt x="3823356" y="3865919"/>
                </a:cubicBezTo>
                <a:cubicBezTo>
                  <a:pt x="3782657" y="3869956"/>
                  <a:pt x="3734258" y="3874651"/>
                  <a:pt x="3683818" y="3879083"/>
                </a:cubicBezTo>
                <a:cubicBezTo>
                  <a:pt x="3671137" y="3880180"/>
                  <a:pt x="3658390" y="3881277"/>
                  <a:pt x="3645555" y="3882396"/>
                </a:cubicBezTo>
                <a:cubicBezTo>
                  <a:pt x="3382913" y="3905279"/>
                  <a:pt x="3092428" y="3930576"/>
                  <a:pt x="2838606" y="3868552"/>
                </a:cubicBezTo>
                <a:cubicBezTo>
                  <a:pt x="2842072" y="3856704"/>
                  <a:pt x="2845846" y="3844835"/>
                  <a:pt x="2849905" y="3832922"/>
                </a:cubicBezTo>
                <a:cubicBezTo>
                  <a:pt x="2957345" y="3854576"/>
                  <a:pt x="3070357" y="3862255"/>
                  <a:pt x="3184379" y="3862233"/>
                </a:cubicBezTo>
                <a:close/>
                <a:moveTo>
                  <a:pt x="3211869" y="3911401"/>
                </a:moveTo>
                <a:cubicBezTo>
                  <a:pt x="3357967" y="3911401"/>
                  <a:pt x="3505908" y="3898522"/>
                  <a:pt x="3645906" y="3886323"/>
                </a:cubicBezTo>
                <a:cubicBezTo>
                  <a:pt x="3658719" y="3885204"/>
                  <a:pt x="3671488" y="3884085"/>
                  <a:pt x="3684169" y="3883010"/>
                </a:cubicBezTo>
                <a:cubicBezTo>
                  <a:pt x="3734609" y="3878578"/>
                  <a:pt x="3783031" y="3873883"/>
                  <a:pt x="3823751" y="3869846"/>
                </a:cubicBezTo>
                <a:cubicBezTo>
                  <a:pt x="4136658" y="3838472"/>
                  <a:pt x="4450420" y="3793057"/>
                  <a:pt x="4753871" y="3749155"/>
                </a:cubicBezTo>
                <a:cubicBezTo>
                  <a:pt x="4805584" y="3741674"/>
                  <a:pt x="4857120" y="3734214"/>
                  <a:pt x="4908459" y="3726864"/>
                </a:cubicBezTo>
                <a:cubicBezTo>
                  <a:pt x="5012784" y="3711901"/>
                  <a:pt x="5130052" y="3697179"/>
                  <a:pt x="5239642" y="3691804"/>
                </a:cubicBezTo>
                <a:cubicBezTo>
                  <a:pt x="5235123" y="3698956"/>
                  <a:pt x="5230669" y="3706021"/>
                  <a:pt x="5226303" y="3712954"/>
                </a:cubicBezTo>
                <a:cubicBezTo>
                  <a:pt x="5224131" y="3716421"/>
                  <a:pt x="5221805" y="3720019"/>
                  <a:pt x="5219370" y="3723705"/>
                </a:cubicBezTo>
                <a:cubicBezTo>
                  <a:pt x="5117591" y="3732152"/>
                  <a:pt x="5011314" y="3747356"/>
                  <a:pt x="4916116" y="3762429"/>
                </a:cubicBezTo>
                <a:lnTo>
                  <a:pt x="4866247" y="3770327"/>
                </a:lnTo>
                <a:cubicBezTo>
                  <a:pt x="4532322" y="3823224"/>
                  <a:pt x="4187010" y="3877942"/>
                  <a:pt x="3841522" y="3914231"/>
                </a:cubicBezTo>
                <a:cubicBezTo>
                  <a:pt x="3803764" y="3918158"/>
                  <a:pt x="3753894" y="3923248"/>
                  <a:pt x="3703191" y="3927899"/>
                </a:cubicBezTo>
                <a:lnTo>
                  <a:pt x="3680330" y="3929962"/>
                </a:lnTo>
                <a:cubicBezTo>
                  <a:pt x="3401869" y="3955237"/>
                  <a:pt x="3092406" y="3983276"/>
                  <a:pt x="2828491" y="3906442"/>
                </a:cubicBezTo>
                <a:cubicBezTo>
                  <a:pt x="2831190" y="3895099"/>
                  <a:pt x="2834218" y="3883734"/>
                  <a:pt x="2837509" y="3872326"/>
                </a:cubicBezTo>
                <a:cubicBezTo>
                  <a:pt x="2956511" y="3901418"/>
                  <a:pt x="3083499" y="3911401"/>
                  <a:pt x="3211869" y="3911401"/>
                </a:cubicBezTo>
                <a:close/>
                <a:moveTo>
                  <a:pt x="5227773" y="3713876"/>
                </a:moveTo>
                <a:cubicBezTo>
                  <a:pt x="5232336" y="3706613"/>
                  <a:pt x="5237009" y="3699198"/>
                  <a:pt x="5241770" y="3691695"/>
                </a:cubicBezTo>
                <a:cubicBezTo>
                  <a:pt x="5249054" y="3691343"/>
                  <a:pt x="5256295" y="3691036"/>
                  <a:pt x="5263513" y="3690773"/>
                </a:cubicBezTo>
                <a:cubicBezTo>
                  <a:pt x="5258225" y="3699417"/>
                  <a:pt x="5253026" y="3707886"/>
                  <a:pt x="5247957" y="3716179"/>
                </a:cubicBezTo>
                <a:cubicBezTo>
                  <a:pt x="5246860" y="3717978"/>
                  <a:pt x="5245698" y="3719843"/>
                  <a:pt x="5244535" y="3721730"/>
                </a:cubicBezTo>
                <a:cubicBezTo>
                  <a:pt x="5236900" y="3722279"/>
                  <a:pt x="5229243" y="3722893"/>
                  <a:pt x="5221564" y="3723507"/>
                </a:cubicBezTo>
                <a:cubicBezTo>
                  <a:pt x="5223714" y="3720216"/>
                  <a:pt x="5225820" y="3716991"/>
                  <a:pt x="5227773" y="3713876"/>
                </a:cubicBezTo>
                <a:close/>
                <a:moveTo>
                  <a:pt x="5241858" y="3725987"/>
                </a:moveTo>
                <a:cubicBezTo>
                  <a:pt x="5235540" y="3735925"/>
                  <a:pt x="5228233" y="3746786"/>
                  <a:pt x="5220182" y="3758589"/>
                </a:cubicBezTo>
                <a:cubicBezTo>
                  <a:pt x="5212020" y="3759467"/>
                  <a:pt x="5203859" y="3760388"/>
                  <a:pt x="5195652" y="3761332"/>
                </a:cubicBezTo>
                <a:cubicBezTo>
                  <a:pt x="5204143" y="3749265"/>
                  <a:pt x="5211910" y="3738075"/>
                  <a:pt x="5218733" y="3727786"/>
                </a:cubicBezTo>
                <a:cubicBezTo>
                  <a:pt x="5226478" y="3727149"/>
                  <a:pt x="5234179" y="3726535"/>
                  <a:pt x="5241858" y="3725987"/>
                </a:cubicBezTo>
                <a:close/>
                <a:moveTo>
                  <a:pt x="5244140" y="3725811"/>
                </a:moveTo>
                <a:cubicBezTo>
                  <a:pt x="5251687" y="3725262"/>
                  <a:pt x="5259213" y="3724758"/>
                  <a:pt x="5266716" y="3724297"/>
                </a:cubicBezTo>
                <a:cubicBezTo>
                  <a:pt x="5260946" y="3733863"/>
                  <a:pt x="5254123" y="3744394"/>
                  <a:pt x="5246510" y="3755913"/>
                </a:cubicBezTo>
                <a:cubicBezTo>
                  <a:pt x="5238545" y="3756680"/>
                  <a:pt x="5230559" y="3757492"/>
                  <a:pt x="5222573" y="3758348"/>
                </a:cubicBezTo>
                <a:cubicBezTo>
                  <a:pt x="5230581" y="3746566"/>
                  <a:pt x="5237843" y="3735728"/>
                  <a:pt x="5244140" y="3725811"/>
                </a:cubicBezTo>
                <a:close/>
                <a:moveTo>
                  <a:pt x="5243547" y="3760345"/>
                </a:moveTo>
                <a:cubicBezTo>
                  <a:pt x="5239423" y="3766553"/>
                  <a:pt x="5235079" y="3772982"/>
                  <a:pt x="5230559" y="3779739"/>
                </a:cubicBezTo>
                <a:cubicBezTo>
                  <a:pt x="5227487" y="3784281"/>
                  <a:pt x="5224372" y="3788954"/>
                  <a:pt x="5221191" y="3793693"/>
                </a:cubicBezTo>
                <a:cubicBezTo>
                  <a:pt x="5212788" y="3794812"/>
                  <a:pt x="5204363" y="3795953"/>
                  <a:pt x="5195938" y="3797116"/>
                </a:cubicBezTo>
                <a:cubicBezTo>
                  <a:pt x="5200106" y="3791038"/>
                  <a:pt x="5204187" y="3785093"/>
                  <a:pt x="5208159" y="3779322"/>
                </a:cubicBezTo>
                <a:cubicBezTo>
                  <a:pt x="5212086" y="3773640"/>
                  <a:pt x="5215860" y="3768133"/>
                  <a:pt x="5219501" y="3762824"/>
                </a:cubicBezTo>
                <a:cubicBezTo>
                  <a:pt x="5227553" y="3761946"/>
                  <a:pt x="5235562" y="3761134"/>
                  <a:pt x="5243547" y="3760345"/>
                </a:cubicBezTo>
                <a:close/>
                <a:moveTo>
                  <a:pt x="5218054" y="3798366"/>
                </a:moveTo>
                <a:cubicBezTo>
                  <a:pt x="5210594" y="3809556"/>
                  <a:pt x="5202871" y="3821249"/>
                  <a:pt x="5195148" y="3833316"/>
                </a:cubicBezTo>
                <a:cubicBezTo>
                  <a:pt x="5186328" y="3834743"/>
                  <a:pt x="5177487" y="3836213"/>
                  <a:pt x="5168667" y="3837704"/>
                </a:cubicBezTo>
                <a:cubicBezTo>
                  <a:pt x="5176763" y="3825330"/>
                  <a:pt x="5184858" y="3813329"/>
                  <a:pt x="5192713" y="3801833"/>
                </a:cubicBezTo>
                <a:cubicBezTo>
                  <a:pt x="5201181" y="3800648"/>
                  <a:pt x="5209628" y="3799485"/>
                  <a:pt x="5218054" y="3798366"/>
                </a:cubicBezTo>
                <a:close/>
                <a:moveTo>
                  <a:pt x="5220598" y="3798037"/>
                </a:moveTo>
                <a:cubicBezTo>
                  <a:pt x="5228958" y="3796918"/>
                  <a:pt x="5237317" y="3795843"/>
                  <a:pt x="5245632" y="3794834"/>
                </a:cubicBezTo>
                <a:cubicBezTo>
                  <a:pt x="5238589" y="3805650"/>
                  <a:pt x="5231239" y="3816993"/>
                  <a:pt x="5223889" y="3828731"/>
                </a:cubicBezTo>
                <a:cubicBezTo>
                  <a:pt x="5215157" y="3830091"/>
                  <a:pt x="5206425" y="3831473"/>
                  <a:pt x="5197693" y="3832900"/>
                </a:cubicBezTo>
                <a:cubicBezTo>
                  <a:pt x="5205438" y="3820855"/>
                  <a:pt x="5213139" y="3809182"/>
                  <a:pt x="5220598" y="3798037"/>
                </a:cubicBezTo>
                <a:close/>
                <a:moveTo>
                  <a:pt x="5220862" y="3833580"/>
                </a:moveTo>
                <a:cubicBezTo>
                  <a:pt x="5213775" y="3844967"/>
                  <a:pt x="5206688" y="3856682"/>
                  <a:pt x="5199821" y="3868640"/>
                </a:cubicBezTo>
                <a:cubicBezTo>
                  <a:pt x="5190695" y="3870351"/>
                  <a:pt x="5181545" y="3872084"/>
                  <a:pt x="5172397" y="3873840"/>
                </a:cubicBezTo>
                <a:cubicBezTo>
                  <a:pt x="5179637" y="3861553"/>
                  <a:pt x="5187096" y="3849486"/>
                  <a:pt x="5194556" y="3837770"/>
                </a:cubicBezTo>
                <a:cubicBezTo>
                  <a:pt x="5203331" y="3836344"/>
                  <a:pt x="5212107" y="3834962"/>
                  <a:pt x="5220862" y="3833580"/>
                </a:cubicBezTo>
                <a:close/>
                <a:moveTo>
                  <a:pt x="5223495" y="3833163"/>
                </a:moveTo>
                <a:cubicBezTo>
                  <a:pt x="5232161" y="3831825"/>
                  <a:pt x="5240827" y="3830486"/>
                  <a:pt x="5249471" y="3829214"/>
                </a:cubicBezTo>
                <a:cubicBezTo>
                  <a:pt x="5242758" y="3840249"/>
                  <a:pt x="5236066" y="3851636"/>
                  <a:pt x="5229550" y="3863220"/>
                </a:cubicBezTo>
                <a:cubicBezTo>
                  <a:pt x="5220533" y="3864844"/>
                  <a:pt x="5211494" y="3866490"/>
                  <a:pt x="5202432" y="3868157"/>
                </a:cubicBezTo>
                <a:cubicBezTo>
                  <a:pt x="5209322" y="3856222"/>
                  <a:pt x="5216408" y="3844528"/>
                  <a:pt x="5223495" y="3833163"/>
                </a:cubicBezTo>
                <a:close/>
                <a:moveTo>
                  <a:pt x="5226786" y="3868201"/>
                </a:moveTo>
                <a:cubicBezTo>
                  <a:pt x="5220423" y="3879719"/>
                  <a:pt x="5214280" y="3891435"/>
                  <a:pt x="5208575" y="3903239"/>
                </a:cubicBezTo>
                <a:cubicBezTo>
                  <a:pt x="5199185" y="3905213"/>
                  <a:pt x="5189729" y="3907210"/>
                  <a:pt x="5180251" y="3909229"/>
                </a:cubicBezTo>
                <a:cubicBezTo>
                  <a:pt x="5186328" y="3897074"/>
                  <a:pt x="5192823" y="3885029"/>
                  <a:pt x="5199536" y="3873181"/>
                </a:cubicBezTo>
                <a:cubicBezTo>
                  <a:pt x="5208641" y="3871492"/>
                  <a:pt x="5217724" y="3869846"/>
                  <a:pt x="5226786" y="3868201"/>
                </a:cubicBezTo>
                <a:close/>
                <a:moveTo>
                  <a:pt x="5229506" y="3867718"/>
                </a:moveTo>
                <a:cubicBezTo>
                  <a:pt x="5238523" y="3866117"/>
                  <a:pt x="5247519" y="3864515"/>
                  <a:pt x="5256470" y="3862957"/>
                </a:cubicBezTo>
                <a:cubicBezTo>
                  <a:pt x="5250481" y="3874125"/>
                  <a:pt x="5244732" y="3885468"/>
                  <a:pt x="5239401" y="3896920"/>
                </a:cubicBezTo>
                <a:cubicBezTo>
                  <a:pt x="5230077" y="3898807"/>
                  <a:pt x="5220708" y="3900716"/>
                  <a:pt x="5211296" y="3902669"/>
                </a:cubicBezTo>
                <a:cubicBezTo>
                  <a:pt x="5217022" y="3890887"/>
                  <a:pt x="5223165" y="3879193"/>
                  <a:pt x="5229506" y="3867718"/>
                </a:cubicBezTo>
                <a:close/>
                <a:moveTo>
                  <a:pt x="5259257" y="3862475"/>
                </a:moveTo>
                <a:cubicBezTo>
                  <a:pt x="5268186" y="3860939"/>
                  <a:pt x="5277050" y="3859469"/>
                  <a:pt x="5285892" y="3857999"/>
                </a:cubicBezTo>
                <a:cubicBezTo>
                  <a:pt x="5280341" y="3868749"/>
                  <a:pt x="5275009" y="3879719"/>
                  <a:pt x="5270073" y="3890799"/>
                </a:cubicBezTo>
                <a:cubicBezTo>
                  <a:pt x="5260836" y="3892598"/>
                  <a:pt x="5251534" y="3894463"/>
                  <a:pt x="5242209" y="3896350"/>
                </a:cubicBezTo>
                <a:cubicBezTo>
                  <a:pt x="5247541" y="3884897"/>
                  <a:pt x="5253311" y="3873576"/>
                  <a:pt x="5259257" y="3862475"/>
                </a:cubicBezTo>
                <a:close/>
                <a:moveTo>
                  <a:pt x="5267835" y="3895823"/>
                </a:moveTo>
                <a:cubicBezTo>
                  <a:pt x="5263052" y="3906881"/>
                  <a:pt x="5258730" y="3918027"/>
                  <a:pt x="5255044" y="3929128"/>
                </a:cubicBezTo>
                <a:cubicBezTo>
                  <a:pt x="5245325" y="3931322"/>
                  <a:pt x="5235584" y="3933538"/>
                  <a:pt x="5225842" y="3935776"/>
                </a:cubicBezTo>
                <a:cubicBezTo>
                  <a:pt x="5229945" y="3924301"/>
                  <a:pt x="5234684" y="3912827"/>
                  <a:pt x="5239862" y="3901440"/>
                </a:cubicBezTo>
                <a:cubicBezTo>
                  <a:pt x="5249230" y="3899531"/>
                  <a:pt x="5258555" y="3897666"/>
                  <a:pt x="5267835" y="3895823"/>
                </a:cubicBezTo>
                <a:close/>
                <a:moveTo>
                  <a:pt x="5285299" y="3927088"/>
                </a:moveTo>
                <a:cubicBezTo>
                  <a:pt x="5285255" y="3927241"/>
                  <a:pt x="5285211" y="3927373"/>
                  <a:pt x="5285167" y="3927526"/>
                </a:cubicBezTo>
                <a:cubicBezTo>
                  <a:pt x="5282030" y="3938452"/>
                  <a:pt x="5279704" y="3948896"/>
                  <a:pt x="5278213" y="3958879"/>
                </a:cubicBezTo>
                <a:cubicBezTo>
                  <a:pt x="5268076" y="3961401"/>
                  <a:pt x="5257918" y="3963947"/>
                  <a:pt x="5247782" y="3966514"/>
                </a:cubicBezTo>
                <a:cubicBezTo>
                  <a:pt x="5249779" y="3955653"/>
                  <a:pt x="5252631" y="3944640"/>
                  <a:pt x="5256141" y="3933604"/>
                </a:cubicBezTo>
                <a:cubicBezTo>
                  <a:pt x="5265882" y="3931410"/>
                  <a:pt x="5275624" y="3929216"/>
                  <a:pt x="5285299" y="3927088"/>
                </a:cubicBezTo>
                <a:close/>
                <a:moveTo>
                  <a:pt x="5287471" y="3928185"/>
                </a:moveTo>
                <a:cubicBezTo>
                  <a:pt x="5287647" y="3927636"/>
                  <a:pt x="5287822" y="3927066"/>
                  <a:pt x="5287998" y="3926495"/>
                </a:cubicBezTo>
                <a:cubicBezTo>
                  <a:pt x="5297761" y="3924345"/>
                  <a:pt x="5307503" y="3922217"/>
                  <a:pt x="5317178" y="3920155"/>
                </a:cubicBezTo>
                <a:cubicBezTo>
                  <a:pt x="5317046" y="3920703"/>
                  <a:pt x="5316870" y="3921274"/>
                  <a:pt x="5316739" y="3921844"/>
                </a:cubicBezTo>
                <a:cubicBezTo>
                  <a:pt x="5314172" y="3931892"/>
                  <a:pt x="5312351" y="3941502"/>
                  <a:pt x="5311276" y="3950695"/>
                </a:cubicBezTo>
                <a:cubicBezTo>
                  <a:pt x="5301118" y="3953196"/>
                  <a:pt x="5290938" y="3955697"/>
                  <a:pt x="5280735" y="3958242"/>
                </a:cubicBezTo>
                <a:cubicBezTo>
                  <a:pt x="5282206" y="3948676"/>
                  <a:pt x="5284466" y="3938650"/>
                  <a:pt x="5287471" y="3928185"/>
                </a:cubicBezTo>
                <a:close/>
                <a:moveTo>
                  <a:pt x="5311517" y="3989902"/>
                </a:moveTo>
                <a:cubicBezTo>
                  <a:pt x="5312944" y="3999511"/>
                  <a:pt x="5315488" y="4008551"/>
                  <a:pt x="5319130" y="4017019"/>
                </a:cubicBezTo>
                <a:cubicBezTo>
                  <a:pt x="5308029" y="4020376"/>
                  <a:pt x="5296905" y="4023777"/>
                  <a:pt x="5285782" y="4027177"/>
                </a:cubicBezTo>
                <a:cubicBezTo>
                  <a:pt x="5282469" y="4018314"/>
                  <a:pt x="5280297" y="4008857"/>
                  <a:pt x="5279266" y="3998787"/>
                </a:cubicBezTo>
                <a:cubicBezTo>
                  <a:pt x="5290060" y="3995803"/>
                  <a:pt x="5300811" y="3992842"/>
                  <a:pt x="5311517" y="3989902"/>
                </a:cubicBezTo>
                <a:close/>
                <a:moveTo>
                  <a:pt x="5321193" y="4021495"/>
                </a:moveTo>
                <a:cubicBezTo>
                  <a:pt x="5325383" y="4030117"/>
                  <a:pt x="5330781" y="4038125"/>
                  <a:pt x="5337362" y="4045563"/>
                </a:cubicBezTo>
                <a:cubicBezTo>
                  <a:pt x="5325932" y="4049381"/>
                  <a:pt x="5314479" y="4053198"/>
                  <a:pt x="5302983" y="4057038"/>
                </a:cubicBezTo>
                <a:cubicBezTo>
                  <a:pt x="5296598" y="4049227"/>
                  <a:pt x="5291486" y="4040802"/>
                  <a:pt x="5287603" y="4031741"/>
                </a:cubicBezTo>
                <a:cubicBezTo>
                  <a:pt x="5298814" y="4028318"/>
                  <a:pt x="5310003" y="4024896"/>
                  <a:pt x="5321193" y="4021495"/>
                </a:cubicBezTo>
                <a:close/>
                <a:moveTo>
                  <a:pt x="5341136" y="4049556"/>
                </a:moveTo>
                <a:cubicBezTo>
                  <a:pt x="5348223" y="4056840"/>
                  <a:pt x="5356516" y="4063444"/>
                  <a:pt x="5365994" y="4069390"/>
                </a:cubicBezTo>
                <a:cubicBezTo>
                  <a:pt x="5354410" y="4073624"/>
                  <a:pt x="5342760" y="4077881"/>
                  <a:pt x="5331044" y="4082137"/>
                </a:cubicBezTo>
                <a:cubicBezTo>
                  <a:pt x="5321632" y="4075818"/>
                  <a:pt x="5313470" y="4068819"/>
                  <a:pt x="5306537" y="4061118"/>
                </a:cubicBezTo>
                <a:cubicBezTo>
                  <a:pt x="5318099" y="4057257"/>
                  <a:pt x="5329640" y="4053418"/>
                  <a:pt x="5341136" y="4049556"/>
                </a:cubicBezTo>
                <a:close/>
                <a:moveTo>
                  <a:pt x="5371611" y="4072768"/>
                </a:moveTo>
                <a:cubicBezTo>
                  <a:pt x="5381462" y="4078407"/>
                  <a:pt x="5392454" y="4083409"/>
                  <a:pt x="5404630" y="4087754"/>
                </a:cubicBezTo>
                <a:cubicBezTo>
                  <a:pt x="5393024" y="4092427"/>
                  <a:pt x="5381374" y="4097100"/>
                  <a:pt x="5369636" y="4101773"/>
                </a:cubicBezTo>
                <a:cubicBezTo>
                  <a:pt x="5357328" y="4097078"/>
                  <a:pt x="5346270" y="4091681"/>
                  <a:pt x="5336419" y="4085603"/>
                </a:cubicBezTo>
                <a:cubicBezTo>
                  <a:pt x="5348223" y="4081303"/>
                  <a:pt x="5359939" y="4077025"/>
                  <a:pt x="5371611" y="4072768"/>
                </a:cubicBezTo>
                <a:close/>
                <a:moveTo>
                  <a:pt x="5412090" y="4090298"/>
                </a:moveTo>
                <a:cubicBezTo>
                  <a:pt x="5458602" y="4105305"/>
                  <a:pt x="5520670" y="4111383"/>
                  <a:pt x="5597811" y="4108421"/>
                </a:cubicBezTo>
                <a:cubicBezTo>
                  <a:pt x="5706501" y="4104252"/>
                  <a:pt x="5822805" y="4083673"/>
                  <a:pt x="5907712" y="4068644"/>
                </a:cubicBezTo>
                <a:cubicBezTo>
                  <a:pt x="5926273" y="4065353"/>
                  <a:pt x="5943782" y="4062259"/>
                  <a:pt x="5958766" y="4059780"/>
                </a:cubicBezTo>
                <a:cubicBezTo>
                  <a:pt x="6120705" y="4032991"/>
                  <a:pt x="6286768" y="4004119"/>
                  <a:pt x="6447367" y="3976211"/>
                </a:cubicBezTo>
                <a:cubicBezTo>
                  <a:pt x="7177681" y="3849267"/>
                  <a:pt x="7932852" y="3718000"/>
                  <a:pt x="8668541" y="3712713"/>
                </a:cubicBezTo>
                <a:cubicBezTo>
                  <a:pt x="8702876" y="3712472"/>
                  <a:pt x="8737914" y="3710541"/>
                  <a:pt x="8771790" y="3708676"/>
                </a:cubicBezTo>
                <a:cubicBezTo>
                  <a:pt x="8793861" y="3707447"/>
                  <a:pt x="8816196" y="3706219"/>
                  <a:pt x="8838685" y="3705429"/>
                </a:cubicBezTo>
                <a:cubicBezTo>
                  <a:pt x="8827451" y="3721599"/>
                  <a:pt x="8816327" y="3737549"/>
                  <a:pt x="8805336" y="3753236"/>
                </a:cubicBezTo>
                <a:cubicBezTo>
                  <a:pt x="8790351" y="3753543"/>
                  <a:pt x="8775454" y="3753982"/>
                  <a:pt x="8760688" y="3754421"/>
                </a:cubicBezTo>
                <a:cubicBezTo>
                  <a:pt x="8728919" y="3755364"/>
                  <a:pt x="8696075" y="3756351"/>
                  <a:pt x="8663889" y="3755957"/>
                </a:cubicBezTo>
                <a:cubicBezTo>
                  <a:pt x="8639843" y="3755671"/>
                  <a:pt x="8615885" y="3755540"/>
                  <a:pt x="8591773" y="3755540"/>
                </a:cubicBezTo>
                <a:cubicBezTo>
                  <a:pt x="7891474" y="3755540"/>
                  <a:pt x="7174610" y="3874695"/>
                  <a:pt x="6480717" y="3990011"/>
                </a:cubicBezTo>
                <a:cubicBezTo>
                  <a:pt x="6298900" y="4020244"/>
                  <a:pt x="6110876" y="4051487"/>
                  <a:pt x="5927721" y="4079767"/>
                </a:cubicBezTo>
                <a:cubicBezTo>
                  <a:pt x="5911947" y="4082203"/>
                  <a:pt x="5893210" y="4085340"/>
                  <a:pt x="5873376" y="4088675"/>
                </a:cubicBezTo>
                <a:cubicBezTo>
                  <a:pt x="5787767" y="4103068"/>
                  <a:pt x="5670498" y="4122748"/>
                  <a:pt x="5561413" y="4125512"/>
                </a:cubicBezTo>
                <a:cubicBezTo>
                  <a:pt x="5484492" y="4127465"/>
                  <a:pt x="5422840" y="4120378"/>
                  <a:pt x="5376898" y="4104428"/>
                </a:cubicBezTo>
                <a:cubicBezTo>
                  <a:pt x="5388548" y="4099777"/>
                  <a:pt x="5400286" y="4095059"/>
                  <a:pt x="5412090" y="4090298"/>
                </a:cubicBezTo>
                <a:close/>
                <a:moveTo>
                  <a:pt x="8845135" y="3705232"/>
                </a:moveTo>
                <a:cubicBezTo>
                  <a:pt x="8853735" y="3704968"/>
                  <a:pt x="8862357" y="3704771"/>
                  <a:pt x="8871002" y="3704661"/>
                </a:cubicBezTo>
                <a:cubicBezTo>
                  <a:pt x="8859922" y="3721006"/>
                  <a:pt x="8848974" y="3737066"/>
                  <a:pt x="8838202" y="3752819"/>
                </a:cubicBezTo>
                <a:cubicBezTo>
                  <a:pt x="8829360" y="3752841"/>
                  <a:pt x="8820540" y="3752951"/>
                  <a:pt x="8811742" y="3753126"/>
                </a:cubicBezTo>
                <a:cubicBezTo>
                  <a:pt x="8822756" y="3737395"/>
                  <a:pt x="8833901" y="3721423"/>
                  <a:pt x="8845135" y="3705232"/>
                </a:cubicBezTo>
                <a:close/>
                <a:moveTo>
                  <a:pt x="8877189" y="3704617"/>
                </a:moveTo>
                <a:cubicBezTo>
                  <a:pt x="8885548" y="3704573"/>
                  <a:pt x="8893929" y="3704617"/>
                  <a:pt x="8902288" y="3704793"/>
                </a:cubicBezTo>
                <a:cubicBezTo>
                  <a:pt x="8891603" y="3720918"/>
                  <a:pt x="8880875" y="3737022"/>
                  <a:pt x="8870124" y="3753104"/>
                </a:cubicBezTo>
                <a:cubicBezTo>
                  <a:pt x="8861524" y="3752907"/>
                  <a:pt x="8852946" y="3752819"/>
                  <a:pt x="8844389" y="3752819"/>
                </a:cubicBezTo>
                <a:cubicBezTo>
                  <a:pt x="8855161" y="3737044"/>
                  <a:pt x="8866109" y="3720984"/>
                  <a:pt x="8877189" y="3704617"/>
                </a:cubicBezTo>
                <a:close/>
                <a:moveTo>
                  <a:pt x="8908212" y="3704924"/>
                </a:moveTo>
                <a:cubicBezTo>
                  <a:pt x="8916308" y="3705144"/>
                  <a:pt x="8924425" y="3705473"/>
                  <a:pt x="8932522" y="3705955"/>
                </a:cubicBezTo>
                <a:cubicBezTo>
                  <a:pt x="8922078" y="3722103"/>
                  <a:pt x="8911591" y="3738207"/>
                  <a:pt x="8901060" y="3754311"/>
                </a:cubicBezTo>
                <a:cubicBezTo>
                  <a:pt x="8892722" y="3753828"/>
                  <a:pt x="8884363" y="3753499"/>
                  <a:pt x="8876026" y="3753258"/>
                </a:cubicBezTo>
                <a:cubicBezTo>
                  <a:pt x="8886777" y="3737176"/>
                  <a:pt x="8897505" y="3721072"/>
                  <a:pt x="8908212" y="3704924"/>
                </a:cubicBezTo>
                <a:close/>
                <a:moveTo>
                  <a:pt x="8938138" y="3706307"/>
                </a:moveTo>
                <a:cubicBezTo>
                  <a:pt x="8943052" y="3706635"/>
                  <a:pt x="8947967" y="3707009"/>
                  <a:pt x="8952859" y="3707447"/>
                </a:cubicBezTo>
                <a:cubicBezTo>
                  <a:pt x="8955558" y="3707689"/>
                  <a:pt x="8958301" y="3707952"/>
                  <a:pt x="8961065" y="3708215"/>
                </a:cubicBezTo>
                <a:cubicBezTo>
                  <a:pt x="8950885" y="3724319"/>
                  <a:pt x="8940683" y="3740423"/>
                  <a:pt x="8930415" y="3756505"/>
                </a:cubicBezTo>
                <a:cubicBezTo>
                  <a:pt x="8922517" y="3755759"/>
                  <a:pt x="8914618" y="3755123"/>
                  <a:pt x="8906698" y="3754618"/>
                </a:cubicBezTo>
                <a:cubicBezTo>
                  <a:pt x="8917207" y="3738558"/>
                  <a:pt x="8927694" y="3722432"/>
                  <a:pt x="8938138" y="3706307"/>
                </a:cubicBezTo>
                <a:close/>
                <a:moveTo>
                  <a:pt x="8966419" y="3708742"/>
                </a:moveTo>
                <a:cubicBezTo>
                  <a:pt x="8973659" y="3709466"/>
                  <a:pt x="8981030" y="3710278"/>
                  <a:pt x="8988468" y="3711265"/>
                </a:cubicBezTo>
                <a:cubicBezTo>
                  <a:pt x="8978266" y="3727851"/>
                  <a:pt x="8968261" y="3743977"/>
                  <a:pt x="8958520" y="3759664"/>
                </a:cubicBezTo>
                <a:cubicBezTo>
                  <a:pt x="8952004" y="3758831"/>
                  <a:pt x="8945576" y="3758107"/>
                  <a:pt x="8939301" y="3757404"/>
                </a:cubicBezTo>
                <a:cubicBezTo>
                  <a:pt x="8938138" y="3757273"/>
                  <a:pt x="8936953" y="3757163"/>
                  <a:pt x="8935769" y="3757054"/>
                </a:cubicBezTo>
                <a:cubicBezTo>
                  <a:pt x="8946036" y="3740949"/>
                  <a:pt x="8956238" y="3724846"/>
                  <a:pt x="8966419" y="3708742"/>
                </a:cubicBezTo>
                <a:close/>
                <a:moveTo>
                  <a:pt x="8993580" y="3711945"/>
                </a:moveTo>
                <a:cubicBezTo>
                  <a:pt x="9000535" y="3712910"/>
                  <a:pt x="9007533" y="3714029"/>
                  <a:pt x="9014511" y="3715346"/>
                </a:cubicBezTo>
                <a:cubicBezTo>
                  <a:pt x="9004660" y="3731823"/>
                  <a:pt x="8994962" y="3747926"/>
                  <a:pt x="8985506" y="3763592"/>
                </a:cubicBezTo>
                <a:cubicBezTo>
                  <a:pt x="8978156" y="3762341"/>
                  <a:pt x="8970851" y="3761266"/>
                  <a:pt x="8963654" y="3760323"/>
                </a:cubicBezTo>
                <a:cubicBezTo>
                  <a:pt x="8973395" y="3744657"/>
                  <a:pt x="8983378" y="3728510"/>
                  <a:pt x="8993580" y="3711945"/>
                </a:cubicBezTo>
                <a:close/>
                <a:moveTo>
                  <a:pt x="9019338" y="3716267"/>
                </a:moveTo>
                <a:cubicBezTo>
                  <a:pt x="9025985" y="3717605"/>
                  <a:pt x="9032634" y="3719141"/>
                  <a:pt x="9039193" y="3720896"/>
                </a:cubicBezTo>
                <a:cubicBezTo>
                  <a:pt x="9029759" y="3737132"/>
                  <a:pt x="9020435" y="3753104"/>
                  <a:pt x="9011242" y="3768747"/>
                </a:cubicBezTo>
                <a:cubicBezTo>
                  <a:pt x="9004309" y="3767124"/>
                  <a:pt x="8997332" y="3765698"/>
                  <a:pt x="8990377" y="3764447"/>
                </a:cubicBezTo>
                <a:cubicBezTo>
                  <a:pt x="8999833" y="3748804"/>
                  <a:pt x="9009486" y="3732722"/>
                  <a:pt x="9019338" y="3716267"/>
                </a:cubicBezTo>
                <a:close/>
                <a:moveTo>
                  <a:pt x="9009970" y="3770919"/>
                </a:moveTo>
                <a:cubicBezTo>
                  <a:pt x="9000338" y="3787308"/>
                  <a:pt x="8990837" y="3803369"/>
                  <a:pt x="8981535" y="3819034"/>
                </a:cubicBezTo>
                <a:cubicBezTo>
                  <a:pt x="8974317" y="3817498"/>
                  <a:pt x="8967033" y="3816138"/>
                  <a:pt x="8959727" y="3814909"/>
                </a:cubicBezTo>
                <a:cubicBezTo>
                  <a:pt x="8969227" y="3799353"/>
                  <a:pt x="8979012" y="3783250"/>
                  <a:pt x="8989039" y="3766663"/>
                </a:cubicBezTo>
                <a:cubicBezTo>
                  <a:pt x="8996015" y="3767892"/>
                  <a:pt x="9003015" y="3769296"/>
                  <a:pt x="9009970" y="3770919"/>
                </a:cubicBezTo>
                <a:close/>
                <a:moveTo>
                  <a:pt x="9014555" y="3772016"/>
                </a:moveTo>
                <a:cubicBezTo>
                  <a:pt x="9021137" y="3773640"/>
                  <a:pt x="9027653" y="3775461"/>
                  <a:pt x="9034081" y="3777523"/>
                </a:cubicBezTo>
                <a:cubicBezTo>
                  <a:pt x="9024844" y="3793759"/>
                  <a:pt x="9015739" y="3809665"/>
                  <a:pt x="9006788" y="3825221"/>
                </a:cubicBezTo>
                <a:cubicBezTo>
                  <a:pt x="9000009" y="3823312"/>
                  <a:pt x="8993142" y="3821579"/>
                  <a:pt x="8986186" y="3820043"/>
                </a:cubicBezTo>
                <a:cubicBezTo>
                  <a:pt x="8995466" y="3804400"/>
                  <a:pt x="9004945" y="3788383"/>
                  <a:pt x="9014555" y="3772016"/>
                </a:cubicBezTo>
                <a:close/>
                <a:moveTo>
                  <a:pt x="9005603" y="3827283"/>
                </a:moveTo>
                <a:cubicBezTo>
                  <a:pt x="8996169" y="3843650"/>
                  <a:pt x="8986910" y="3859623"/>
                  <a:pt x="8977871" y="3875156"/>
                </a:cubicBezTo>
                <a:cubicBezTo>
                  <a:pt x="8970741" y="3873313"/>
                  <a:pt x="8963522" y="3871668"/>
                  <a:pt x="8956282" y="3870154"/>
                </a:cubicBezTo>
                <a:cubicBezTo>
                  <a:pt x="8965607" y="3854620"/>
                  <a:pt x="8975173" y="3838604"/>
                  <a:pt x="8984958" y="3822127"/>
                </a:cubicBezTo>
                <a:cubicBezTo>
                  <a:pt x="8991913" y="3823663"/>
                  <a:pt x="8998801" y="3825374"/>
                  <a:pt x="9005603" y="3827283"/>
                </a:cubicBezTo>
                <a:close/>
                <a:moveTo>
                  <a:pt x="8976730" y="3877131"/>
                </a:moveTo>
                <a:cubicBezTo>
                  <a:pt x="8967099" y="3893673"/>
                  <a:pt x="8957731" y="3909667"/>
                  <a:pt x="8948647" y="3925113"/>
                </a:cubicBezTo>
                <a:cubicBezTo>
                  <a:pt x="8941166" y="3923292"/>
                  <a:pt x="8933662" y="3921646"/>
                  <a:pt x="8926159" y="3920111"/>
                </a:cubicBezTo>
                <a:cubicBezTo>
                  <a:pt x="8935483" y="3904731"/>
                  <a:pt x="8945137" y="3888715"/>
                  <a:pt x="8955075" y="3872172"/>
                </a:cubicBezTo>
                <a:cubicBezTo>
                  <a:pt x="8962338" y="3873664"/>
                  <a:pt x="8969556" y="3875309"/>
                  <a:pt x="8976730" y="3877131"/>
                </a:cubicBezTo>
                <a:close/>
                <a:moveTo>
                  <a:pt x="8947528" y="3927022"/>
                </a:moveTo>
                <a:cubicBezTo>
                  <a:pt x="8937721" y="3943696"/>
                  <a:pt x="8928265" y="3959668"/>
                  <a:pt x="8919204" y="3974895"/>
                </a:cubicBezTo>
                <a:cubicBezTo>
                  <a:pt x="8911327" y="3973008"/>
                  <a:pt x="8903517" y="3971274"/>
                  <a:pt x="8895947" y="3969651"/>
                </a:cubicBezTo>
                <a:cubicBezTo>
                  <a:pt x="8905184" y="3954578"/>
                  <a:pt x="8914882" y="3938672"/>
                  <a:pt x="8924996" y="3922019"/>
                </a:cubicBezTo>
                <a:cubicBezTo>
                  <a:pt x="8932500" y="3923555"/>
                  <a:pt x="8940025" y="3925201"/>
                  <a:pt x="8947528" y="3927022"/>
                </a:cubicBezTo>
                <a:close/>
                <a:moveTo>
                  <a:pt x="8918129" y="3976716"/>
                </a:moveTo>
                <a:cubicBezTo>
                  <a:pt x="8908124" y="3993565"/>
                  <a:pt x="8898624" y="4009450"/>
                  <a:pt x="8889717" y="4024281"/>
                </a:cubicBezTo>
                <a:cubicBezTo>
                  <a:pt x="8883113" y="4022658"/>
                  <a:pt x="8876662" y="4021122"/>
                  <a:pt x="8870432" y="4019674"/>
                </a:cubicBezTo>
                <a:cubicBezTo>
                  <a:pt x="8868874" y="4019323"/>
                  <a:pt x="8867316" y="4018972"/>
                  <a:pt x="8865780" y="4018643"/>
                </a:cubicBezTo>
                <a:cubicBezTo>
                  <a:pt x="8866263" y="4017853"/>
                  <a:pt x="8866745" y="4017085"/>
                  <a:pt x="8867206" y="4016317"/>
                </a:cubicBezTo>
                <a:cubicBezTo>
                  <a:pt x="8875851" y="4002363"/>
                  <a:pt x="8885087" y="3987400"/>
                  <a:pt x="8894828" y="3971494"/>
                </a:cubicBezTo>
                <a:cubicBezTo>
                  <a:pt x="8902420" y="3973096"/>
                  <a:pt x="8910230" y="3974829"/>
                  <a:pt x="8918129" y="3976716"/>
                </a:cubicBezTo>
                <a:close/>
                <a:moveTo>
                  <a:pt x="8869993" y="4021539"/>
                </a:moveTo>
                <a:cubicBezTo>
                  <a:pt x="8876026" y="4022943"/>
                  <a:pt x="8882301" y="4024457"/>
                  <a:pt x="8888664" y="4026015"/>
                </a:cubicBezTo>
                <a:cubicBezTo>
                  <a:pt x="8887018" y="4028779"/>
                  <a:pt x="8885373" y="4031500"/>
                  <a:pt x="8883771" y="4034176"/>
                </a:cubicBezTo>
                <a:cubicBezTo>
                  <a:pt x="8875829" y="4047340"/>
                  <a:pt x="8867974" y="4060329"/>
                  <a:pt x="8860207" y="4073076"/>
                </a:cubicBezTo>
                <a:cubicBezTo>
                  <a:pt x="8859023" y="4072768"/>
                  <a:pt x="8857860" y="4072461"/>
                  <a:pt x="8856653" y="4072132"/>
                </a:cubicBezTo>
                <a:cubicBezTo>
                  <a:pt x="8849677" y="4070311"/>
                  <a:pt x="8842677" y="4068578"/>
                  <a:pt x="8835679" y="4066889"/>
                </a:cubicBezTo>
                <a:cubicBezTo>
                  <a:pt x="8845201" y="4051706"/>
                  <a:pt x="8854898" y="4036195"/>
                  <a:pt x="8864705" y="4020354"/>
                </a:cubicBezTo>
                <a:cubicBezTo>
                  <a:pt x="8866460" y="4020749"/>
                  <a:pt x="8868238" y="4021144"/>
                  <a:pt x="8869993" y="4021539"/>
                </a:cubicBezTo>
                <a:close/>
                <a:moveTo>
                  <a:pt x="8856193" y="4073887"/>
                </a:moveTo>
                <a:cubicBezTo>
                  <a:pt x="8857202" y="4074173"/>
                  <a:pt x="8858211" y="4074436"/>
                  <a:pt x="8859220" y="4074699"/>
                </a:cubicBezTo>
                <a:cubicBezTo>
                  <a:pt x="8849545" y="4090562"/>
                  <a:pt x="8840023" y="4106095"/>
                  <a:pt x="8830698" y="4121168"/>
                </a:cubicBezTo>
                <a:cubicBezTo>
                  <a:pt x="8822427" y="4118799"/>
                  <a:pt x="8814090" y="4116473"/>
                  <a:pt x="8805709" y="4114191"/>
                </a:cubicBezTo>
                <a:cubicBezTo>
                  <a:pt x="8815143" y="4099403"/>
                  <a:pt x="8824818" y="4084155"/>
                  <a:pt x="8834647" y="4068512"/>
                </a:cubicBezTo>
                <a:cubicBezTo>
                  <a:pt x="8841844" y="4070246"/>
                  <a:pt x="8849018" y="4072023"/>
                  <a:pt x="8856193" y="4073887"/>
                </a:cubicBezTo>
                <a:close/>
                <a:moveTo>
                  <a:pt x="8829689" y="4122791"/>
                </a:moveTo>
                <a:cubicBezTo>
                  <a:pt x="8801650" y="4168053"/>
                  <a:pt x="8775344" y="4209454"/>
                  <a:pt x="8751890" y="4245128"/>
                </a:cubicBezTo>
                <a:cubicBezTo>
                  <a:pt x="8615643" y="4452482"/>
                  <a:pt x="8468032" y="4660560"/>
                  <a:pt x="8325291" y="4861815"/>
                </a:cubicBezTo>
                <a:cubicBezTo>
                  <a:pt x="8202208" y="5035338"/>
                  <a:pt x="8074957" y="5214784"/>
                  <a:pt x="7954375" y="5394428"/>
                </a:cubicBezTo>
                <a:cubicBezTo>
                  <a:pt x="7873768" y="5514680"/>
                  <a:pt x="7795487" y="5632826"/>
                  <a:pt x="7723809" y="5755910"/>
                </a:cubicBezTo>
                <a:cubicBezTo>
                  <a:pt x="7685107" y="5822541"/>
                  <a:pt x="7653250" y="5881625"/>
                  <a:pt x="7626352" y="5936519"/>
                </a:cubicBezTo>
                <a:lnTo>
                  <a:pt x="7620955" y="5947533"/>
                </a:lnTo>
                <a:cubicBezTo>
                  <a:pt x="7576680" y="6037771"/>
                  <a:pt x="7521589" y="6150059"/>
                  <a:pt x="7524178" y="6256995"/>
                </a:cubicBezTo>
                <a:cubicBezTo>
                  <a:pt x="7525516" y="6312240"/>
                  <a:pt x="7544297" y="6356997"/>
                  <a:pt x="7580015" y="6389994"/>
                </a:cubicBezTo>
                <a:cubicBezTo>
                  <a:pt x="7646295" y="6451250"/>
                  <a:pt x="7761699" y="6464020"/>
                  <a:pt x="7864378" y="6464020"/>
                </a:cubicBezTo>
                <a:cubicBezTo>
                  <a:pt x="7907270" y="6464020"/>
                  <a:pt x="7947947" y="6461804"/>
                  <a:pt x="7981888" y="6459939"/>
                </a:cubicBezTo>
                <a:cubicBezTo>
                  <a:pt x="7991454" y="6459412"/>
                  <a:pt x="8000559" y="6458907"/>
                  <a:pt x="8009049" y="6458491"/>
                </a:cubicBezTo>
                <a:cubicBezTo>
                  <a:pt x="8047378" y="6456626"/>
                  <a:pt x="8085729" y="6454059"/>
                  <a:pt x="8124124" y="6450922"/>
                </a:cubicBezTo>
                <a:cubicBezTo>
                  <a:pt x="8115568" y="6453247"/>
                  <a:pt x="8106989" y="6455573"/>
                  <a:pt x="8098432" y="6457854"/>
                </a:cubicBezTo>
                <a:cubicBezTo>
                  <a:pt x="8046193" y="6463449"/>
                  <a:pt x="7993955" y="6467991"/>
                  <a:pt x="7941782" y="6471326"/>
                </a:cubicBezTo>
                <a:cubicBezTo>
                  <a:pt x="7933905" y="6471830"/>
                  <a:pt x="7925546" y="6472423"/>
                  <a:pt x="7916748" y="6473015"/>
                </a:cubicBezTo>
                <a:cubicBezTo>
                  <a:pt x="7798185" y="6481199"/>
                  <a:pt x="7599739" y="6494889"/>
                  <a:pt x="7504191" y="6407349"/>
                </a:cubicBezTo>
                <a:cubicBezTo>
                  <a:pt x="7468714" y="6374812"/>
                  <a:pt x="7450196" y="6330384"/>
                  <a:pt x="7449187" y="6275249"/>
                </a:cubicBezTo>
                <a:cubicBezTo>
                  <a:pt x="7447191" y="6167063"/>
                  <a:pt x="7504739" y="6053063"/>
                  <a:pt x="7550988" y="5961442"/>
                </a:cubicBezTo>
                <a:lnTo>
                  <a:pt x="7556517" y="5950494"/>
                </a:lnTo>
                <a:cubicBezTo>
                  <a:pt x="7584864" y="5894241"/>
                  <a:pt x="7618124" y="5834191"/>
                  <a:pt x="7658209" y="5766879"/>
                </a:cubicBezTo>
                <a:cubicBezTo>
                  <a:pt x="7732848" y="5641932"/>
                  <a:pt x="7814377" y="5521811"/>
                  <a:pt x="7898297" y="5399496"/>
                </a:cubicBezTo>
                <a:cubicBezTo>
                  <a:pt x="8027040" y="5212129"/>
                  <a:pt x="8162782" y="5025048"/>
                  <a:pt x="8294071" y="4844109"/>
                </a:cubicBezTo>
                <a:cubicBezTo>
                  <a:pt x="8439203" y="4644105"/>
                  <a:pt x="8589293" y="4437278"/>
                  <a:pt x="8728963" y="4231219"/>
                </a:cubicBezTo>
                <a:cubicBezTo>
                  <a:pt x="8751758" y="4197585"/>
                  <a:pt x="8777340" y="4158575"/>
                  <a:pt x="8804678" y="4115814"/>
                </a:cubicBezTo>
                <a:cubicBezTo>
                  <a:pt x="8813080" y="4118074"/>
                  <a:pt x="8821418" y="4120400"/>
                  <a:pt x="8829689" y="4122791"/>
                </a:cubicBezTo>
                <a:close/>
                <a:moveTo>
                  <a:pt x="8008830" y="6454081"/>
                </a:moveTo>
                <a:cubicBezTo>
                  <a:pt x="8000339" y="6454497"/>
                  <a:pt x="7991234" y="6454981"/>
                  <a:pt x="7981646" y="6455507"/>
                </a:cubicBezTo>
                <a:cubicBezTo>
                  <a:pt x="7867186" y="6461804"/>
                  <a:pt x="7675629" y="6472313"/>
                  <a:pt x="7582999" y="6386747"/>
                </a:cubicBezTo>
                <a:cubicBezTo>
                  <a:pt x="7548202" y="6354584"/>
                  <a:pt x="7529904" y="6310901"/>
                  <a:pt x="7528588" y="6256885"/>
                </a:cubicBezTo>
                <a:cubicBezTo>
                  <a:pt x="7526043" y="6151047"/>
                  <a:pt x="7580871" y="6039285"/>
                  <a:pt x="7624926" y="5949485"/>
                </a:cubicBezTo>
                <a:lnTo>
                  <a:pt x="7630323" y="5938471"/>
                </a:lnTo>
                <a:cubicBezTo>
                  <a:pt x="7657156" y="5883665"/>
                  <a:pt x="7688990" y="5824669"/>
                  <a:pt x="7727626" y="5758125"/>
                </a:cubicBezTo>
                <a:cubicBezTo>
                  <a:pt x="7799238" y="5635152"/>
                  <a:pt x="7877498" y="5517094"/>
                  <a:pt x="7958061" y="5396885"/>
                </a:cubicBezTo>
                <a:cubicBezTo>
                  <a:pt x="8078577" y="5217285"/>
                  <a:pt x="8205828" y="5037883"/>
                  <a:pt x="8328911" y="4864382"/>
                </a:cubicBezTo>
                <a:cubicBezTo>
                  <a:pt x="8471652" y="4663105"/>
                  <a:pt x="8619286" y="4454962"/>
                  <a:pt x="8755576" y="4247564"/>
                </a:cubicBezTo>
                <a:cubicBezTo>
                  <a:pt x="8779227" y="4211560"/>
                  <a:pt x="8805797" y="4169765"/>
                  <a:pt x="8834099" y="4124064"/>
                </a:cubicBezTo>
                <a:cubicBezTo>
                  <a:pt x="8842326" y="4126456"/>
                  <a:pt x="8850488" y="4128935"/>
                  <a:pt x="8858584" y="4131436"/>
                </a:cubicBezTo>
                <a:cubicBezTo>
                  <a:pt x="8829865" y="4179418"/>
                  <a:pt x="8802725" y="4223540"/>
                  <a:pt x="8778547" y="4261583"/>
                </a:cubicBezTo>
                <a:cubicBezTo>
                  <a:pt x="8646140" y="4469815"/>
                  <a:pt x="8501425" y="4678814"/>
                  <a:pt x="8361492" y="4880924"/>
                </a:cubicBezTo>
                <a:cubicBezTo>
                  <a:pt x="8246198" y="5047427"/>
                  <a:pt x="8126976" y="5219611"/>
                  <a:pt x="8014183" y="5391927"/>
                </a:cubicBezTo>
                <a:cubicBezTo>
                  <a:pt x="7936955" y="5510073"/>
                  <a:pt x="7861942" y="5626157"/>
                  <a:pt x="7793271" y="5747243"/>
                </a:cubicBezTo>
                <a:cubicBezTo>
                  <a:pt x="7755534" y="5814050"/>
                  <a:pt x="7725959" y="5870392"/>
                  <a:pt x="7700245" y="5924584"/>
                </a:cubicBezTo>
                <a:lnTo>
                  <a:pt x="7694958" y="5935663"/>
                </a:lnTo>
                <a:cubicBezTo>
                  <a:pt x="7652899" y="6024081"/>
                  <a:pt x="7600529" y="6134088"/>
                  <a:pt x="7603688" y="6238653"/>
                </a:cubicBezTo>
                <a:cubicBezTo>
                  <a:pt x="7605311" y="6292735"/>
                  <a:pt x="7623872" y="6336702"/>
                  <a:pt x="7658867" y="6369305"/>
                </a:cubicBezTo>
                <a:cubicBezTo>
                  <a:pt x="7699039" y="6406756"/>
                  <a:pt x="7759747" y="6429684"/>
                  <a:pt x="7844434" y="6439359"/>
                </a:cubicBezTo>
                <a:cubicBezTo>
                  <a:pt x="7879977" y="6443440"/>
                  <a:pt x="7915915" y="6444756"/>
                  <a:pt x="7950228" y="6444756"/>
                </a:cubicBezTo>
                <a:cubicBezTo>
                  <a:pt x="7984696" y="6444756"/>
                  <a:pt x="8017584" y="6443418"/>
                  <a:pt x="8046852" y="6442255"/>
                </a:cubicBezTo>
                <a:cubicBezTo>
                  <a:pt x="8057185" y="6441838"/>
                  <a:pt x="8066949" y="6441443"/>
                  <a:pt x="8076054" y="6441136"/>
                </a:cubicBezTo>
                <a:cubicBezTo>
                  <a:pt x="8109819" y="6440017"/>
                  <a:pt x="8143607" y="6438350"/>
                  <a:pt x="8177438" y="6436200"/>
                </a:cubicBezTo>
                <a:cubicBezTo>
                  <a:pt x="8167499" y="6438986"/>
                  <a:pt x="8157560" y="6441751"/>
                  <a:pt x="8147622" y="6444471"/>
                </a:cubicBezTo>
                <a:cubicBezTo>
                  <a:pt x="8101329" y="6448574"/>
                  <a:pt x="8055057" y="6451821"/>
                  <a:pt x="8008830" y="6454081"/>
                </a:cubicBezTo>
                <a:close/>
                <a:moveTo>
                  <a:pt x="8075900" y="6436814"/>
                </a:moveTo>
                <a:cubicBezTo>
                  <a:pt x="8066795" y="6437121"/>
                  <a:pt x="8057032" y="6437516"/>
                  <a:pt x="8046677" y="6437933"/>
                </a:cubicBezTo>
                <a:cubicBezTo>
                  <a:pt x="7988382" y="6440280"/>
                  <a:pt x="7915827" y="6443177"/>
                  <a:pt x="7844939" y="6435081"/>
                </a:cubicBezTo>
                <a:cubicBezTo>
                  <a:pt x="7761194" y="6425493"/>
                  <a:pt x="7701298" y="6402939"/>
                  <a:pt x="7661829" y="6366145"/>
                </a:cubicBezTo>
                <a:cubicBezTo>
                  <a:pt x="7627712" y="6334355"/>
                  <a:pt x="7609611" y="6291419"/>
                  <a:pt x="7608010" y="6238521"/>
                </a:cubicBezTo>
                <a:cubicBezTo>
                  <a:pt x="7604895" y="6135009"/>
                  <a:pt x="7657002" y="6025507"/>
                  <a:pt x="7698863" y="5937528"/>
                </a:cubicBezTo>
                <a:lnTo>
                  <a:pt x="7704151" y="5926426"/>
                </a:lnTo>
                <a:cubicBezTo>
                  <a:pt x="7729842" y="5872345"/>
                  <a:pt x="7759351" y="5816090"/>
                  <a:pt x="7797044" y="5749371"/>
                </a:cubicBezTo>
                <a:cubicBezTo>
                  <a:pt x="7865650" y="5628395"/>
                  <a:pt x="7940619" y="5512377"/>
                  <a:pt x="8017803" y="5394296"/>
                </a:cubicBezTo>
                <a:cubicBezTo>
                  <a:pt x="8130575" y="5222024"/>
                  <a:pt x="8249774" y="5049862"/>
                  <a:pt x="8365046" y="4883382"/>
                </a:cubicBezTo>
                <a:cubicBezTo>
                  <a:pt x="8505023" y="4681228"/>
                  <a:pt x="8649760" y="4472206"/>
                  <a:pt x="8782211" y="4263909"/>
                </a:cubicBezTo>
                <a:cubicBezTo>
                  <a:pt x="8806564" y="4225602"/>
                  <a:pt x="8833901" y="4181108"/>
                  <a:pt x="8862840" y="4132752"/>
                </a:cubicBezTo>
                <a:cubicBezTo>
                  <a:pt x="8870936" y="4135297"/>
                  <a:pt x="8878944" y="4137864"/>
                  <a:pt x="8886886" y="4140497"/>
                </a:cubicBezTo>
                <a:cubicBezTo>
                  <a:pt x="8857750" y="4190915"/>
                  <a:pt x="8830018" y="4237647"/>
                  <a:pt x="8805204" y="4278038"/>
                </a:cubicBezTo>
                <a:cubicBezTo>
                  <a:pt x="8677097" y="4486753"/>
                  <a:pt x="8535694" y="4696235"/>
                  <a:pt x="8398921" y="4898828"/>
                </a:cubicBezTo>
                <a:cubicBezTo>
                  <a:pt x="8291021" y="5058725"/>
                  <a:pt x="8179413" y="5224043"/>
                  <a:pt x="8073992" y="5389425"/>
                </a:cubicBezTo>
                <a:cubicBezTo>
                  <a:pt x="8000120" y="5505444"/>
                  <a:pt x="7928398" y="5619465"/>
                  <a:pt x="7862754" y="5738577"/>
                </a:cubicBezTo>
                <a:cubicBezTo>
                  <a:pt x="7826510" y="5804616"/>
                  <a:pt x="7798360" y="5859926"/>
                  <a:pt x="7774117" y="5912648"/>
                </a:cubicBezTo>
                <a:lnTo>
                  <a:pt x="7768983" y="5923794"/>
                </a:lnTo>
                <a:cubicBezTo>
                  <a:pt x="7727034" y="6014888"/>
                  <a:pt x="7679490" y="6118137"/>
                  <a:pt x="7683198" y="6220333"/>
                </a:cubicBezTo>
                <a:cubicBezTo>
                  <a:pt x="7685019" y="6270466"/>
                  <a:pt x="7701584" y="6311910"/>
                  <a:pt x="7732453" y="6343482"/>
                </a:cubicBezTo>
                <a:cubicBezTo>
                  <a:pt x="7758847" y="6370468"/>
                  <a:pt x="7796452" y="6390982"/>
                  <a:pt x="7844259" y="6404431"/>
                </a:cubicBezTo>
                <a:cubicBezTo>
                  <a:pt x="7906392" y="6421917"/>
                  <a:pt x="7977302" y="6425625"/>
                  <a:pt x="8040533" y="6425625"/>
                </a:cubicBezTo>
                <a:cubicBezTo>
                  <a:pt x="8065961" y="6425625"/>
                  <a:pt x="8090139" y="6425032"/>
                  <a:pt x="8111992" y="6424484"/>
                </a:cubicBezTo>
                <a:cubicBezTo>
                  <a:pt x="8123005" y="6424199"/>
                  <a:pt x="8133405" y="6423957"/>
                  <a:pt x="8143036" y="6423804"/>
                </a:cubicBezTo>
                <a:cubicBezTo>
                  <a:pt x="8172195" y="6423321"/>
                  <a:pt x="8201397" y="6422422"/>
                  <a:pt x="8230642" y="6421149"/>
                </a:cubicBezTo>
                <a:cubicBezTo>
                  <a:pt x="8219628" y="6424308"/>
                  <a:pt x="8208615" y="6427424"/>
                  <a:pt x="8197601" y="6430539"/>
                </a:cubicBezTo>
                <a:cubicBezTo>
                  <a:pt x="8156990" y="6433370"/>
                  <a:pt x="8116423" y="6435476"/>
                  <a:pt x="8075900" y="6436814"/>
                </a:cubicBezTo>
                <a:close/>
                <a:moveTo>
                  <a:pt x="8253043" y="6420074"/>
                </a:moveTo>
                <a:cubicBezTo>
                  <a:pt x="8256816" y="6419898"/>
                  <a:pt x="8260569" y="6419701"/>
                  <a:pt x="8264342" y="6419503"/>
                </a:cubicBezTo>
                <a:cubicBezTo>
                  <a:pt x="8254118" y="6422312"/>
                  <a:pt x="8243872" y="6425098"/>
                  <a:pt x="8233648" y="6427863"/>
                </a:cubicBezTo>
                <a:cubicBezTo>
                  <a:pt x="8230160" y="6428126"/>
                  <a:pt x="8226671" y="6428389"/>
                  <a:pt x="8223205" y="6428674"/>
                </a:cubicBezTo>
                <a:cubicBezTo>
                  <a:pt x="8233144" y="6425822"/>
                  <a:pt x="8243104" y="6422970"/>
                  <a:pt x="8253043" y="6420074"/>
                </a:cubicBezTo>
                <a:close/>
                <a:moveTo>
                  <a:pt x="8288454" y="6418100"/>
                </a:moveTo>
                <a:cubicBezTo>
                  <a:pt x="8292842" y="6417836"/>
                  <a:pt x="8297230" y="6417573"/>
                  <a:pt x="8301618" y="6417288"/>
                </a:cubicBezTo>
                <a:cubicBezTo>
                  <a:pt x="8292557" y="6419657"/>
                  <a:pt x="8283496" y="6422027"/>
                  <a:pt x="8274434" y="6424374"/>
                </a:cubicBezTo>
                <a:cubicBezTo>
                  <a:pt x="8270134" y="6424769"/>
                  <a:pt x="8265834" y="6425164"/>
                  <a:pt x="8261512" y="6425537"/>
                </a:cubicBezTo>
                <a:cubicBezTo>
                  <a:pt x="8270507" y="6423080"/>
                  <a:pt x="8279481" y="6420600"/>
                  <a:pt x="8288454" y="6418100"/>
                </a:cubicBezTo>
                <a:close/>
                <a:moveTo>
                  <a:pt x="8308090" y="6412615"/>
                </a:moveTo>
                <a:cubicBezTo>
                  <a:pt x="8318424" y="6409718"/>
                  <a:pt x="8328757" y="6406800"/>
                  <a:pt x="8339091" y="6403861"/>
                </a:cubicBezTo>
                <a:cubicBezTo>
                  <a:pt x="8344203" y="6403663"/>
                  <a:pt x="8349293" y="6403465"/>
                  <a:pt x="8354406" y="6403224"/>
                </a:cubicBezTo>
                <a:cubicBezTo>
                  <a:pt x="8344006" y="6406033"/>
                  <a:pt x="8333606" y="6408819"/>
                  <a:pt x="8323207" y="6411583"/>
                </a:cubicBezTo>
                <a:cubicBezTo>
                  <a:pt x="8318161" y="6411934"/>
                  <a:pt x="8313115" y="6412285"/>
                  <a:pt x="8308090" y="6412615"/>
                </a:cubicBezTo>
                <a:close/>
                <a:moveTo>
                  <a:pt x="8377618" y="6402105"/>
                </a:moveTo>
                <a:cubicBezTo>
                  <a:pt x="8381655" y="6401886"/>
                  <a:pt x="8385692" y="6401667"/>
                  <a:pt x="8389728" y="6401447"/>
                </a:cubicBezTo>
                <a:cubicBezTo>
                  <a:pt x="8380338" y="6403883"/>
                  <a:pt x="8370926" y="6406274"/>
                  <a:pt x="8361514" y="6408665"/>
                </a:cubicBezTo>
                <a:cubicBezTo>
                  <a:pt x="8357675" y="6408972"/>
                  <a:pt x="8353813" y="6409302"/>
                  <a:pt x="8349974" y="6409609"/>
                </a:cubicBezTo>
                <a:cubicBezTo>
                  <a:pt x="8359188" y="6407108"/>
                  <a:pt x="8368403" y="6404606"/>
                  <a:pt x="8377618" y="6402105"/>
                </a:cubicBezTo>
                <a:close/>
                <a:moveTo>
                  <a:pt x="8396464" y="6396949"/>
                </a:moveTo>
                <a:cubicBezTo>
                  <a:pt x="8406951" y="6394054"/>
                  <a:pt x="8417417" y="6391135"/>
                  <a:pt x="8427904" y="6388195"/>
                </a:cubicBezTo>
                <a:cubicBezTo>
                  <a:pt x="8432665" y="6388064"/>
                  <a:pt x="8437426" y="6387910"/>
                  <a:pt x="8442187" y="6387757"/>
                </a:cubicBezTo>
                <a:cubicBezTo>
                  <a:pt x="8431590" y="6390565"/>
                  <a:pt x="8420971" y="6393351"/>
                  <a:pt x="8410352" y="6396116"/>
                </a:cubicBezTo>
                <a:cubicBezTo>
                  <a:pt x="8405723" y="6396401"/>
                  <a:pt x="8401093" y="6396664"/>
                  <a:pt x="8396464" y="6396949"/>
                </a:cubicBezTo>
                <a:close/>
                <a:moveTo>
                  <a:pt x="8444161" y="6383632"/>
                </a:moveTo>
                <a:cubicBezTo>
                  <a:pt x="8455724" y="6380385"/>
                  <a:pt x="8467264" y="6377115"/>
                  <a:pt x="8478782" y="6373803"/>
                </a:cubicBezTo>
                <a:cubicBezTo>
                  <a:pt x="8484092" y="6373759"/>
                  <a:pt x="8489401" y="6373715"/>
                  <a:pt x="8494711" y="6373649"/>
                </a:cubicBezTo>
                <a:cubicBezTo>
                  <a:pt x="8483105" y="6376809"/>
                  <a:pt x="8471498" y="6379924"/>
                  <a:pt x="8459870" y="6383040"/>
                </a:cubicBezTo>
                <a:cubicBezTo>
                  <a:pt x="8454649" y="6383237"/>
                  <a:pt x="8449405" y="6383434"/>
                  <a:pt x="8444161" y="6383632"/>
                </a:cubicBezTo>
                <a:close/>
                <a:moveTo>
                  <a:pt x="8492999" y="6369722"/>
                </a:moveTo>
                <a:cubicBezTo>
                  <a:pt x="8505483" y="6366124"/>
                  <a:pt x="8517945" y="6362526"/>
                  <a:pt x="8530407" y="6358884"/>
                </a:cubicBezTo>
                <a:cubicBezTo>
                  <a:pt x="8536133" y="6358972"/>
                  <a:pt x="8541860" y="6359037"/>
                  <a:pt x="8547586" y="6359103"/>
                </a:cubicBezTo>
                <a:cubicBezTo>
                  <a:pt x="8535080" y="6362570"/>
                  <a:pt x="8522574" y="6366014"/>
                  <a:pt x="8510091" y="6369436"/>
                </a:cubicBezTo>
                <a:cubicBezTo>
                  <a:pt x="8504386" y="6369546"/>
                  <a:pt x="8498682" y="6369656"/>
                  <a:pt x="8492999" y="6369722"/>
                </a:cubicBezTo>
                <a:close/>
                <a:moveTo>
                  <a:pt x="8565335" y="6359213"/>
                </a:moveTo>
                <a:cubicBezTo>
                  <a:pt x="8568890" y="6359235"/>
                  <a:pt x="8572444" y="6359257"/>
                  <a:pt x="8576020" y="6359257"/>
                </a:cubicBezTo>
                <a:cubicBezTo>
                  <a:pt x="8577951" y="6359257"/>
                  <a:pt x="8579903" y="6359213"/>
                  <a:pt x="8581834" y="6359213"/>
                </a:cubicBezTo>
                <a:cubicBezTo>
                  <a:pt x="8570030" y="6362350"/>
                  <a:pt x="8558227" y="6365466"/>
                  <a:pt x="8546423" y="6368559"/>
                </a:cubicBezTo>
                <a:cubicBezTo>
                  <a:pt x="8541004" y="6368735"/>
                  <a:pt x="8535563" y="6368888"/>
                  <a:pt x="8530144" y="6369020"/>
                </a:cubicBezTo>
                <a:cubicBezTo>
                  <a:pt x="8541882" y="6365773"/>
                  <a:pt x="8553619" y="6362504"/>
                  <a:pt x="8565335" y="6359213"/>
                </a:cubicBezTo>
                <a:close/>
                <a:moveTo>
                  <a:pt x="8578916" y="6355395"/>
                </a:moveTo>
                <a:cubicBezTo>
                  <a:pt x="8591531" y="6351841"/>
                  <a:pt x="8604147" y="6348243"/>
                  <a:pt x="8616762" y="6344623"/>
                </a:cubicBezTo>
                <a:cubicBezTo>
                  <a:pt x="8622599" y="6344798"/>
                  <a:pt x="8628478" y="6344930"/>
                  <a:pt x="8634358" y="6345062"/>
                </a:cubicBezTo>
                <a:cubicBezTo>
                  <a:pt x="8621721" y="6348506"/>
                  <a:pt x="8609061" y="6351928"/>
                  <a:pt x="8596402" y="6355329"/>
                </a:cubicBezTo>
                <a:cubicBezTo>
                  <a:pt x="8590566" y="6355373"/>
                  <a:pt x="8584730" y="6355395"/>
                  <a:pt x="8578916" y="6355395"/>
                </a:cubicBezTo>
                <a:close/>
                <a:moveTo>
                  <a:pt x="8651427" y="6345368"/>
                </a:moveTo>
                <a:cubicBezTo>
                  <a:pt x="8657000" y="6345456"/>
                  <a:pt x="8662573" y="6345566"/>
                  <a:pt x="8668211" y="6345610"/>
                </a:cubicBezTo>
                <a:cubicBezTo>
                  <a:pt x="8656254" y="6348725"/>
                  <a:pt x="8644319" y="6351797"/>
                  <a:pt x="8632362" y="6354869"/>
                </a:cubicBezTo>
                <a:cubicBezTo>
                  <a:pt x="8626767" y="6354956"/>
                  <a:pt x="8621194" y="6355044"/>
                  <a:pt x="8615599" y="6355132"/>
                </a:cubicBezTo>
                <a:cubicBezTo>
                  <a:pt x="8627535" y="6351907"/>
                  <a:pt x="8639492" y="6348659"/>
                  <a:pt x="8651427" y="6345368"/>
                </a:cubicBezTo>
                <a:close/>
                <a:moveTo>
                  <a:pt x="8664306" y="6341814"/>
                </a:moveTo>
                <a:cubicBezTo>
                  <a:pt x="8677097" y="6338282"/>
                  <a:pt x="8689866" y="6334728"/>
                  <a:pt x="8702657" y="6331151"/>
                </a:cubicBezTo>
                <a:cubicBezTo>
                  <a:pt x="8708581" y="6331393"/>
                  <a:pt x="8714549" y="6331634"/>
                  <a:pt x="8720538" y="6331832"/>
                </a:cubicBezTo>
                <a:cubicBezTo>
                  <a:pt x="8707747" y="6335254"/>
                  <a:pt x="8694956" y="6338611"/>
                  <a:pt x="8682165" y="6341968"/>
                </a:cubicBezTo>
                <a:cubicBezTo>
                  <a:pt x="8676198" y="6341946"/>
                  <a:pt x="8670252" y="6341880"/>
                  <a:pt x="8664306" y="6341814"/>
                </a:cubicBezTo>
                <a:close/>
                <a:moveTo>
                  <a:pt x="8749214" y="6329023"/>
                </a:moveTo>
                <a:cubicBezTo>
                  <a:pt x="8762136" y="6325535"/>
                  <a:pt x="8775059" y="6322025"/>
                  <a:pt x="8787959" y="6318492"/>
                </a:cubicBezTo>
                <a:cubicBezTo>
                  <a:pt x="8794037" y="6318822"/>
                  <a:pt x="8800114" y="6319150"/>
                  <a:pt x="8806213" y="6319436"/>
                </a:cubicBezTo>
                <a:cubicBezTo>
                  <a:pt x="8793313" y="6322793"/>
                  <a:pt x="8780390" y="6326127"/>
                  <a:pt x="8767467" y="6329418"/>
                </a:cubicBezTo>
                <a:cubicBezTo>
                  <a:pt x="8761368" y="6329309"/>
                  <a:pt x="8755291" y="6329177"/>
                  <a:pt x="8749214" y="6329023"/>
                </a:cubicBezTo>
                <a:close/>
                <a:moveTo>
                  <a:pt x="8798885" y="6315509"/>
                </a:moveTo>
                <a:cubicBezTo>
                  <a:pt x="8812532" y="6311757"/>
                  <a:pt x="8826156" y="6307961"/>
                  <a:pt x="8839782" y="6304165"/>
                </a:cubicBezTo>
                <a:cubicBezTo>
                  <a:pt x="8846056" y="6304692"/>
                  <a:pt x="8852375" y="6305175"/>
                  <a:pt x="8858694" y="6305658"/>
                </a:cubicBezTo>
                <a:cubicBezTo>
                  <a:pt x="8845091" y="6309277"/>
                  <a:pt x="8831488" y="6312854"/>
                  <a:pt x="8817886" y="6316408"/>
                </a:cubicBezTo>
                <a:cubicBezTo>
                  <a:pt x="8811545" y="6316123"/>
                  <a:pt x="8805204" y="6315837"/>
                  <a:pt x="8798885" y="6315509"/>
                </a:cubicBezTo>
                <a:close/>
                <a:moveTo>
                  <a:pt x="8872713" y="6306711"/>
                </a:moveTo>
                <a:cubicBezTo>
                  <a:pt x="8878878" y="6307149"/>
                  <a:pt x="8885065" y="6307566"/>
                  <a:pt x="8891274" y="6307961"/>
                </a:cubicBezTo>
                <a:cubicBezTo>
                  <a:pt x="8878242" y="6311252"/>
                  <a:pt x="8865232" y="6314499"/>
                  <a:pt x="8852199" y="6317725"/>
                </a:cubicBezTo>
                <a:cubicBezTo>
                  <a:pt x="8845990" y="6317527"/>
                  <a:pt x="8839782" y="6317308"/>
                  <a:pt x="8833572" y="6317066"/>
                </a:cubicBezTo>
                <a:cubicBezTo>
                  <a:pt x="8846627" y="6313643"/>
                  <a:pt x="8859681" y="6310177"/>
                  <a:pt x="8872713" y="6306711"/>
                </a:cubicBezTo>
                <a:close/>
                <a:moveTo>
                  <a:pt x="8906150" y="6308839"/>
                </a:moveTo>
                <a:cubicBezTo>
                  <a:pt x="8912117" y="6309190"/>
                  <a:pt x="8918129" y="6309519"/>
                  <a:pt x="8924162" y="6309848"/>
                </a:cubicBezTo>
                <a:cubicBezTo>
                  <a:pt x="8911788" y="6312788"/>
                  <a:pt x="8899392" y="6315728"/>
                  <a:pt x="8886996" y="6318624"/>
                </a:cubicBezTo>
                <a:cubicBezTo>
                  <a:pt x="8880985" y="6318514"/>
                  <a:pt x="8874973" y="6318361"/>
                  <a:pt x="8868961" y="6318207"/>
                </a:cubicBezTo>
                <a:cubicBezTo>
                  <a:pt x="8881358" y="6315114"/>
                  <a:pt x="8893753" y="6311998"/>
                  <a:pt x="8906150" y="6308839"/>
                </a:cubicBezTo>
                <a:close/>
                <a:moveTo>
                  <a:pt x="8917405" y="6305986"/>
                </a:moveTo>
                <a:cubicBezTo>
                  <a:pt x="8930591" y="6302630"/>
                  <a:pt x="8943755" y="6299229"/>
                  <a:pt x="8956940" y="6295807"/>
                </a:cubicBezTo>
                <a:cubicBezTo>
                  <a:pt x="8963172" y="6296355"/>
                  <a:pt x="8969468" y="6296882"/>
                  <a:pt x="8975765" y="6297364"/>
                </a:cubicBezTo>
                <a:cubicBezTo>
                  <a:pt x="8962623" y="6300589"/>
                  <a:pt x="8949503" y="6303771"/>
                  <a:pt x="8936361" y="6306930"/>
                </a:cubicBezTo>
                <a:cubicBezTo>
                  <a:pt x="8930042" y="6306623"/>
                  <a:pt x="8923724" y="6306316"/>
                  <a:pt x="8917405" y="6305986"/>
                </a:cubicBezTo>
                <a:close/>
                <a:moveTo>
                  <a:pt x="8966769" y="6293261"/>
                </a:moveTo>
                <a:cubicBezTo>
                  <a:pt x="8980636" y="6289641"/>
                  <a:pt x="8994480" y="6286021"/>
                  <a:pt x="9008345" y="6282357"/>
                </a:cubicBezTo>
                <a:cubicBezTo>
                  <a:pt x="9014730" y="6283103"/>
                  <a:pt x="9021181" y="6283849"/>
                  <a:pt x="9027631" y="6284551"/>
                </a:cubicBezTo>
                <a:cubicBezTo>
                  <a:pt x="9013874" y="6287996"/>
                  <a:pt x="9000074" y="6291419"/>
                  <a:pt x="8986296" y="6294797"/>
                </a:cubicBezTo>
                <a:cubicBezTo>
                  <a:pt x="8979780" y="6294314"/>
                  <a:pt x="8973286" y="6293788"/>
                  <a:pt x="8966769" y="6293261"/>
                </a:cubicBezTo>
                <a:close/>
                <a:moveTo>
                  <a:pt x="9040422" y="6285912"/>
                </a:moveTo>
                <a:cubicBezTo>
                  <a:pt x="9046740" y="6286570"/>
                  <a:pt x="9053103" y="6287206"/>
                  <a:pt x="9059487" y="6287820"/>
                </a:cubicBezTo>
                <a:cubicBezTo>
                  <a:pt x="9046280" y="6290936"/>
                  <a:pt x="9033072" y="6294029"/>
                  <a:pt x="9019864" y="6297079"/>
                </a:cubicBezTo>
                <a:cubicBezTo>
                  <a:pt x="9013436" y="6296684"/>
                  <a:pt x="9007029" y="6296267"/>
                  <a:pt x="9000623" y="6295829"/>
                </a:cubicBezTo>
                <a:cubicBezTo>
                  <a:pt x="9013874" y="6292538"/>
                  <a:pt x="9027149" y="6289247"/>
                  <a:pt x="9040422" y="6285912"/>
                </a:cubicBezTo>
                <a:close/>
                <a:moveTo>
                  <a:pt x="9049834" y="6283542"/>
                </a:moveTo>
                <a:cubicBezTo>
                  <a:pt x="9063766" y="6280031"/>
                  <a:pt x="9077720" y="6276499"/>
                  <a:pt x="9091652" y="6272923"/>
                </a:cubicBezTo>
                <a:cubicBezTo>
                  <a:pt x="9098123" y="6273801"/>
                  <a:pt x="9104596" y="6274678"/>
                  <a:pt x="9111134" y="6275490"/>
                </a:cubicBezTo>
                <a:cubicBezTo>
                  <a:pt x="9097290" y="6278847"/>
                  <a:pt x="9083446" y="6282138"/>
                  <a:pt x="9069580" y="6285429"/>
                </a:cubicBezTo>
                <a:cubicBezTo>
                  <a:pt x="9062998" y="6284837"/>
                  <a:pt x="9056394" y="6284200"/>
                  <a:pt x="9049834" y="6283542"/>
                </a:cubicBezTo>
                <a:close/>
                <a:moveTo>
                  <a:pt x="9123333" y="6277004"/>
                </a:moveTo>
                <a:cubicBezTo>
                  <a:pt x="9130222" y="6277859"/>
                  <a:pt x="9137154" y="6278671"/>
                  <a:pt x="9144153" y="6279461"/>
                </a:cubicBezTo>
                <a:cubicBezTo>
                  <a:pt x="9130924" y="6282467"/>
                  <a:pt x="9117672" y="6285451"/>
                  <a:pt x="9104420" y="6288391"/>
                </a:cubicBezTo>
                <a:cubicBezTo>
                  <a:pt x="9097356" y="6287842"/>
                  <a:pt x="9090291" y="6287250"/>
                  <a:pt x="9083226" y="6286635"/>
                </a:cubicBezTo>
                <a:cubicBezTo>
                  <a:pt x="9096588" y="6283454"/>
                  <a:pt x="9109972" y="6280251"/>
                  <a:pt x="9123333" y="6277004"/>
                </a:cubicBezTo>
                <a:close/>
                <a:moveTo>
                  <a:pt x="9132284" y="6274832"/>
                </a:moveTo>
                <a:cubicBezTo>
                  <a:pt x="9146326" y="6271431"/>
                  <a:pt x="9160367" y="6267986"/>
                  <a:pt x="9174387" y="6264542"/>
                </a:cubicBezTo>
                <a:cubicBezTo>
                  <a:pt x="9181386" y="6265617"/>
                  <a:pt x="9188407" y="6266692"/>
                  <a:pt x="9195449" y="6267723"/>
                </a:cubicBezTo>
                <a:cubicBezTo>
                  <a:pt x="9181583" y="6270927"/>
                  <a:pt x="9167717" y="6274108"/>
                  <a:pt x="9153829" y="6277267"/>
                </a:cubicBezTo>
                <a:cubicBezTo>
                  <a:pt x="9146633" y="6276499"/>
                  <a:pt x="9139459" y="6275687"/>
                  <a:pt x="9132284" y="6274832"/>
                </a:cubicBezTo>
                <a:close/>
                <a:moveTo>
                  <a:pt x="9206989" y="6269391"/>
                </a:moveTo>
                <a:cubicBezTo>
                  <a:pt x="9213550" y="6270312"/>
                  <a:pt x="9220132" y="6271212"/>
                  <a:pt x="9226735" y="6272089"/>
                </a:cubicBezTo>
                <a:cubicBezTo>
                  <a:pt x="9213418" y="6274964"/>
                  <a:pt x="9200100" y="6277816"/>
                  <a:pt x="9186783" y="6280646"/>
                </a:cubicBezTo>
                <a:cubicBezTo>
                  <a:pt x="9180092" y="6280010"/>
                  <a:pt x="9173422" y="6279352"/>
                  <a:pt x="9166752" y="6278671"/>
                </a:cubicBezTo>
                <a:cubicBezTo>
                  <a:pt x="9180179" y="6275600"/>
                  <a:pt x="9193584" y="6272506"/>
                  <a:pt x="9206989" y="6269391"/>
                </a:cubicBezTo>
                <a:close/>
                <a:moveTo>
                  <a:pt x="9215326" y="6267438"/>
                </a:moveTo>
                <a:cubicBezTo>
                  <a:pt x="9229412" y="6264169"/>
                  <a:pt x="9243475" y="6260856"/>
                  <a:pt x="9257518" y="6257522"/>
                </a:cubicBezTo>
                <a:cubicBezTo>
                  <a:pt x="9264142" y="6258706"/>
                  <a:pt x="9270768" y="6259847"/>
                  <a:pt x="9277461" y="6260966"/>
                </a:cubicBezTo>
                <a:cubicBezTo>
                  <a:pt x="9263529" y="6264060"/>
                  <a:pt x="9249596" y="6267109"/>
                  <a:pt x="9235643" y="6270137"/>
                </a:cubicBezTo>
                <a:cubicBezTo>
                  <a:pt x="9228864" y="6269281"/>
                  <a:pt x="9222084" y="6268360"/>
                  <a:pt x="9215326" y="6267438"/>
                </a:cubicBezTo>
                <a:close/>
                <a:moveTo>
                  <a:pt x="9288408" y="6262765"/>
                </a:moveTo>
                <a:cubicBezTo>
                  <a:pt x="9294990" y="6263840"/>
                  <a:pt x="9301616" y="6264893"/>
                  <a:pt x="9308264" y="6265902"/>
                </a:cubicBezTo>
                <a:cubicBezTo>
                  <a:pt x="9294881" y="6268667"/>
                  <a:pt x="9281476" y="6271409"/>
                  <a:pt x="9268092" y="6274108"/>
                </a:cubicBezTo>
                <a:cubicBezTo>
                  <a:pt x="9261357" y="6273340"/>
                  <a:pt x="9254621" y="6272528"/>
                  <a:pt x="9247907" y="6271695"/>
                </a:cubicBezTo>
                <a:cubicBezTo>
                  <a:pt x="9261422" y="6268755"/>
                  <a:pt x="9274915" y="6265770"/>
                  <a:pt x="9288408" y="6262765"/>
                </a:cubicBezTo>
                <a:close/>
                <a:moveTo>
                  <a:pt x="9296811" y="6260900"/>
                </a:moveTo>
                <a:cubicBezTo>
                  <a:pt x="9310765" y="6257807"/>
                  <a:pt x="9324697" y="6254669"/>
                  <a:pt x="9338651" y="6251510"/>
                </a:cubicBezTo>
                <a:cubicBezTo>
                  <a:pt x="9345277" y="6252848"/>
                  <a:pt x="9351990" y="6254143"/>
                  <a:pt x="9358704" y="6255415"/>
                </a:cubicBezTo>
                <a:cubicBezTo>
                  <a:pt x="9344903" y="6258311"/>
                  <a:pt x="9331082" y="6261207"/>
                  <a:pt x="9317281" y="6264060"/>
                </a:cubicBezTo>
                <a:cubicBezTo>
                  <a:pt x="9310436" y="6263028"/>
                  <a:pt x="9303613" y="6261997"/>
                  <a:pt x="9296811" y="6260900"/>
                </a:cubicBezTo>
                <a:close/>
                <a:moveTo>
                  <a:pt x="9369037" y="6257368"/>
                </a:moveTo>
                <a:cubicBezTo>
                  <a:pt x="9375642" y="6258597"/>
                  <a:pt x="9382289" y="6259803"/>
                  <a:pt x="9388981" y="6260988"/>
                </a:cubicBezTo>
                <a:cubicBezTo>
                  <a:pt x="9375729" y="6263555"/>
                  <a:pt x="9362499" y="6266100"/>
                  <a:pt x="9349247" y="6268623"/>
                </a:cubicBezTo>
                <a:cubicBezTo>
                  <a:pt x="9342447" y="6267701"/>
                  <a:pt x="9335667" y="6266736"/>
                  <a:pt x="9328888" y="6265770"/>
                </a:cubicBezTo>
                <a:cubicBezTo>
                  <a:pt x="9342271" y="6262985"/>
                  <a:pt x="9355655" y="6260176"/>
                  <a:pt x="9369037" y="6257368"/>
                </a:cubicBezTo>
                <a:close/>
                <a:moveTo>
                  <a:pt x="9375510" y="6256007"/>
                </a:moveTo>
                <a:cubicBezTo>
                  <a:pt x="9389836" y="6252958"/>
                  <a:pt x="9404141" y="6249908"/>
                  <a:pt x="9418446" y="6246837"/>
                </a:cubicBezTo>
                <a:cubicBezTo>
                  <a:pt x="9425116" y="6248350"/>
                  <a:pt x="9431808" y="6249821"/>
                  <a:pt x="9438499" y="6251247"/>
                </a:cubicBezTo>
                <a:cubicBezTo>
                  <a:pt x="9424326" y="6254055"/>
                  <a:pt x="9410131" y="6256863"/>
                  <a:pt x="9395936" y="6259628"/>
                </a:cubicBezTo>
                <a:cubicBezTo>
                  <a:pt x="9389113" y="6258443"/>
                  <a:pt x="9382289" y="6257236"/>
                  <a:pt x="9375510" y="6256007"/>
                </a:cubicBezTo>
                <a:close/>
                <a:moveTo>
                  <a:pt x="9448240" y="6253331"/>
                </a:moveTo>
                <a:cubicBezTo>
                  <a:pt x="9454910" y="6254735"/>
                  <a:pt x="9461580" y="6256095"/>
                  <a:pt x="9468271" y="6257434"/>
                </a:cubicBezTo>
                <a:cubicBezTo>
                  <a:pt x="9454603" y="6259935"/>
                  <a:pt x="9440934" y="6262392"/>
                  <a:pt x="9427266" y="6264827"/>
                </a:cubicBezTo>
                <a:cubicBezTo>
                  <a:pt x="9420443" y="6263752"/>
                  <a:pt x="9413664" y="6262633"/>
                  <a:pt x="9406883" y="6261492"/>
                </a:cubicBezTo>
                <a:cubicBezTo>
                  <a:pt x="9420684" y="6258794"/>
                  <a:pt x="9434463" y="6256073"/>
                  <a:pt x="9448240" y="6253331"/>
                </a:cubicBezTo>
                <a:close/>
                <a:moveTo>
                  <a:pt x="9455262" y="6251949"/>
                </a:moveTo>
                <a:cubicBezTo>
                  <a:pt x="9469588" y="6249075"/>
                  <a:pt x="9483871" y="6246222"/>
                  <a:pt x="9498176" y="6243326"/>
                </a:cubicBezTo>
                <a:cubicBezTo>
                  <a:pt x="9504846" y="6244993"/>
                  <a:pt x="9511537" y="6246661"/>
                  <a:pt x="9518228" y="6248262"/>
                </a:cubicBezTo>
                <a:cubicBezTo>
                  <a:pt x="9504078" y="6250896"/>
                  <a:pt x="9489905" y="6253506"/>
                  <a:pt x="9475732" y="6256095"/>
                </a:cubicBezTo>
                <a:cubicBezTo>
                  <a:pt x="9468886" y="6254735"/>
                  <a:pt x="9462085" y="6253353"/>
                  <a:pt x="9455262" y="6251949"/>
                </a:cubicBezTo>
                <a:close/>
                <a:moveTo>
                  <a:pt x="9504297" y="6242076"/>
                </a:moveTo>
                <a:cubicBezTo>
                  <a:pt x="9519084" y="6239092"/>
                  <a:pt x="9533850" y="6236086"/>
                  <a:pt x="9548615" y="6233058"/>
                </a:cubicBezTo>
                <a:cubicBezTo>
                  <a:pt x="9555241" y="6235011"/>
                  <a:pt x="9561867" y="6236964"/>
                  <a:pt x="9568516" y="6238873"/>
                </a:cubicBezTo>
                <a:cubicBezTo>
                  <a:pt x="9553903" y="6241615"/>
                  <a:pt x="9539313" y="6244358"/>
                  <a:pt x="9524701" y="6247078"/>
                </a:cubicBezTo>
                <a:cubicBezTo>
                  <a:pt x="9517878" y="6245433"/>
                  <a:pt x="9511077" y="6243765"/>
                  <a:pt x="9504297" y="6242076"/>
                </a:cubicBezTo>
                <a:close/>
                <a:moveTo>
                  <a:pt x="9576808" y="6241220"/>
                </a:moveTo>
                <a:cubicBezTo>
                  <a:pt x="9583456" y="6243085"/>
                  <a:pt x="9590125" y="6244950"/>
                  <a:pt x="9596795" y="6246749"/>
                </a:cubicBezTo>
                <a:cubicBezTo>
                  <a:pt x="9582689" y="6249162"/>
                  <a:pt x="9568581" y="6251575"/>
                  <a:pt x="9554452" y="6253945"/>
                </a:cubicBezTo>
                <a:cubicBezTo>
                  <a:pt x="9547606" y="6252409"/>
                  <a:pt x="9540783" y="6250852"/>
                  <a:pt x="9533960" y="6249250"/>
                </a:cubicBezTo>
                <a:cubicBezTo>
                  <a:pt x="9548243" y="6246595"/>
                  <a:pt x="9562525" y="6243918"/>
                  <a:pt x="9576808" y="6241220"/>
                </a:cubicBezTo>
                <a:close/>
                <a:moveTo>
                  <a:pt x="9582534" y="6240145"/>
                </a:moveTo>
                <a:cubicBezTo>
                  <a:pt x="9597147" y="6237380"/>
                  <a:pt x="9611737" y="6234594"/>
                  <a:pt x="9626326" y="6231808"/>
                </a:cubicBezTo>
                <a:cubicBezTo>
                  <a:pt x="9632887" y="6233958"/>
                  <a:pt x="9639469" y="6236108"/>
                  <a:pt x="9646116" y="6238214"/>
                </a:cubicBezTo>
                <a:cubicBezTo>
                  <a:pt x="9631723" y="6240737"/>
                  <a:pt x="9617332" y="6243217"/>
                  <a:pt x="9602917" y="6245696"/>
                </a:cubicBezTo>
                <a:cubicBezTo>
                  <a:pt x="9596115" y="6243875"/>
                  <a:pt x="9589315" y="6242032"/>
                  <a:pt x="9582534" y="6240145"/>
                </a:cubicBezTo>
                <a:close/>
                <a:moveTo>
                  <a:pt x="9653862" y="6240671"/>
                </a:moveTo>
                <a:cubicBezTo>
                  <a:pt x="9660444" y="6242734"/>
                  <a:pt x="9667091" y="6244796"/>
                  <a:pt x="9673783" y="6246815"/>
                </a:cubicBezTo>
                <a:cubicBezTo>
                  <a:pt x="9659873" y="6248987"/>
                  <a:pt x="9645963" y="6251159"/>
                  <a:pt x="9632053" y="6253287"/>
                </a:cubicBezTo>
                <a:cubicBezTo>
                  <a:pt x="9625208" y="6251553"/>
                  <a:pt x="9618385" y="6249799"/>
                  <a:pt x="9611583" y="6247999"/>
                </a:cubicBezTo>
                <a:cubicBezTo>
                  <a:pt x="9625690" y="6245564"/>
                  <a:pt x="9639776" y="6243129"/>
                  <a:pt x="9653862" y="6240671"/>
                </a:cubicBezTo>
                <a:close/>
                <a:moveTo>
                  <a:pt x="9651887" y="6237227"/>
                </a:moveTo>
                <a:cubicBezTo>
                  <a:pt x="9645173" y="6235099"/>
                  <a:pt x="9638460" y="6232948"/>
                  <a:pt x="9631790" y="6230754"/>
                </a:cubicBezTo>
                <a:cubicBezTo>
                  <a:pt x="9646731" y="6227903"/>
                  <a:pt x="9661650" y="6225028"/>
                  <a:pt x="9676570" y="6222154"/>
                </a:cubicBezTo>
                <a:cubicBezTo>
                  <a:pt x="9683020" y="6224612"/>
                  <a:pt x="9689491" y="6227069"/>
                  <a:pt x="9696029" y="6229482"/>
                </a:cubicBezTo>
                <a:cubicBezTo>
                  <a:pt x="9681330" y="6232071"/>
                  <a:pt x="9666609" y="6234660"/>
                  <a:pt x="9651887" y="6237227"/>
                </a:cubicBezTo>
                <a:close/>
                <a:moveTo>
                  <a:pt x="9624287" y="6228276"/>
                </a:moveTo>
                <a:cubicBezTo>
                  <a:pt x="9617638" y="6226082"/>
                  <a:pt x="9611012" y="6223844"/>
                  <a:pt x="9604386" y="6221562"/>
                </a:cubicBezTo>
                <a:cubicBezTo>
                  <a:pt x="9619811" y="6218359"/>
                  <a:pt x="9635190" y="6215156"/>
                  <a:pt x="9650592" y="6211952"/>
                </a:cubicBezTo>
                <a:cubicBezTo>
                  <a:pt x="9656954" y="6214519"/>
                  <a:pt x="9663362" y="6217042"/>
                  <a:pt x="9669812" y="6219544"/>
                </a:cubicBezTo>
                <a:cubicBezTo>
                  <a:pt x="9654651" y="6222461"/>
                  <a:pt x="9639469" y="6225379"/>
                  <a:pt x="9624287" y="6228276"/>
                </a:cubicBezTo>
                <a:close/>
                <a:moveTo>
                  <a:pt x="9597103" y="6219039"/>
                </a:moveTo>
                <a:cubicBezTo>
                  <a:pt x="9590542" y="6216757"/>
                  <a:pt x="9583983" y="6214409"/>
                  <a:pt x="9577445" y="6212062"/>
                </a:cubicBezTo>
                <a:cubicBezTo>
                  <a:pt x="9593307" y="6208530"/>
                  <a:pt x="9609170" y="6204997"/>
                  <a:pt x="9625011" y="6201465"/>
                </a:cubicBezTo>
                <a:cubicBezTo>
                  <a:pt x="9631285" y="6204098"/>
                  <a:pt x="9637626" y="6206730"/>
                  <a:pt x="9644010" y="6209319"/>
                </a:cubicBezTo>
                <a:cubicBezTo>
                  <a:pt x="9628389" y="6212566"/>
                  <a:pt x="9612746" y="6215814"/>
                  <a:pt x="9597103" y="6219039"/>
                </a:cubicBezTo>
                <a:close/>
                <a:moveTo>
                  <a:pt x="9570358" y="6209495"/>
                </a:moveTo>
                <a:cubicBezTo>
                  <a:pt x="9563885" y="6207125"/>
                  <a:pt x="9557414" y="6204690"/>
                  <a:pt x="9550964" y="6202233"/>
                </a:cubicBezTo>
                <a:cubicBezTo>
                  <a:pt x="9567287" y="6198393"/>
                  <a:pt x="9583587" y="6194532"/>
                  <a:pt x="9599867" y="6190670"/>
                </a:cubicBezTo>
                <a:cubicBezTo>
                  <a:pt x="9606054" y="6193391"/>
                  <a:pt x="9612308" y="6196090"/>
                  <a:pt x="9618582" y="6198766"/>
                </a:cubicBezTo>
                <a:cubicBezTo>
                  <a:pt x="9602544" y="6202342"/>
                  <a:pt x="9586462" y="6205919"/>
                  <a:pt x="9570358" y="6209495"/>
                </a:cubicBezTo>
                <a:close/>
                <a:moveTo>
                  <a:pt x="9544096" y="6199622"/>
                </a:moveTo>
                <a:cubicBezTo>
                  <a:pt x="9537689" y="6197165"/>
                  <a:pt x="9531327" y="6194663"/>
                  <a:pt x="9524942" y="6192119"/>
                </a:cubicBezTo>
                <a:cubicBezTo>
                  <a:pt x="9541705" y="6187928"/>
                  <a:pt x="9558444" y="6183737"/>
                  <a:pt x="9575163" y="6179547"/>
                </a:cubicBezTo>
                <a:cubicBezTo>
                  <a:pt x="9581262" y="6182355"/>
                  <a:pt x="9587406" y="6185141"/>
                  <a:pt x="9593592" y="6187906"/>
                </a:cubicBezTo>
                <a:cubicBezTo>
                  <a:pt x="9577116" y="6191811"/>
                  <a:pt x="9560617" y="6195717"/>
                  <a:pt x="9544096" y="6199622"/>
                </a:cubicBezTo>
                <a:close/>
                <a:moveTo>
                  <a:pt x="9518251" y="6189420"/>
                </a:moveTo>
                <a:cubicBezTo>
                  <a:pt x="9511778" y="6186809"/>
                  <a:pt x="9505307" y="6184154"/>
                  <a:pt x="9498856" y="6181456"/>
                </a:cubicBezTo>
                <a:cubicBezTo>
                  <a:pt x="9516078" y="6176936"/>
                  <a:pt x="9533280" y="6172439"/>
                  <a:pt x="9550458" y="6167919"/>
                </a:cubicBezTo>
                <a:cubicBezTo>
                  <a:pt x="9556602" y="6170880"/>
                  <a:pt x="9562788" y="6173821"/>
                  <a:pt x="9569020" y="6176717"/>
                </a:cubicBezTo>
                <a:cubicBezTo>
                  <a:pt x="9552126" y="6180951"/>
                  <a:pt x="9535210" y="6185207"/>
                  <a:pt x="9518251" y="6189420"/>
                </a:cubicBezTo>
                <a:close/>
                <a:moveTo>
                  <a:pt x="9467460" y="6167875"/>
                </a:moveTo>
                <a:cubicBezTo>
                  <a:pt x="9461383" y="6165176"/>
                  <a:pt x="9455327" y="6162434"/>
                  <a:pt x="9449293" y="6159647"/>
                </a:cubicBezTo>
                <a:cubicBezTo>
                  <a:pt x="9463883" y="6155479"/>
                  <a:pt x="9478474" y="6151288"/>
                  <a:pt x="9493041" y="6147120"/>
                </a:cubicBezTo>
                <a:cubicBezTo>
                  <a:pt x="9496464" y="6146133"/>
                  <a:pt x="9499909" y="6145145"/>
                  <a:pt x="9503331" y="6144180"/>
                </a:cubicBezTo>
                <a:cubicBezTo>
                  <a:pt x="9509124" y="6147208"/>
                  <a:pt x="9514937" y="6150257"/>
                  <a:pt x="9520796" y="6153241"/>
                </a:cubicBezTo>
                <a:cubicBezTo>
                  <a:pt x="9503046" y="6158112"/>
                  <a:pt x="9485253" y="6163004"/>
                  <a:pt x="9467460" y="6167875"/>
                </a:cubicBezTo>
                <a:close/>
                <a:moveTo>
                  <a:pt x="9491791" y="6142776"/>
                </a:moveTo>
                <a:cubicBezTo>
                  <a:pt x="9475556" y="6147427"/>
                  <a:pt x="9459298" y="6152100"/>
                  <a:pt x="9442996" y="6156751"/>
                </a:cubicBezTo>
                <a:cubicBezTo>
                  <a:pt x="9437029" y="6153965"/>
                  <a:pt x="9431105" y="6151135"/>
                  <a:pt x="9425160" y="6148261"/>
                </a:cubicBezTo>
                <a:cubicBezTo>
                  <a:pt x="9436700" y="6144838"/>
                  <a:pt x="9448219" y="6141393"/>
                  <a:pt x="9459737" y="6137971"/>
                </a:cubicBezTo>
                <a:cubicBezTo>
                  <a:pt x="9466604" y="6135930"/>
                  <a:pt x="9473494" y="6133868"/>
                  <a:pt x="9480405" y="6131806"/>
                </a:cubicBezTo>
                <a:cubicBezTo>
                  <a:pt x="9486087" y="6134943"/>
                  <a:pt x="9491791" y="6138058"/>
                  <a:pt x="9497561" y="6141130"/>
                </a:cubicBezTo>
                <a:cubicBezTo>
                  <a:pt x="9495652" y="6141679"/>
                  <a:pt x="9493722" y="6142227"/>
                  <a:pt x="9491791" y="6142776"/>
                </a:cubicBezTo>
                <a:close/>
                <a:moveTo>
                  <a:pt x="9458421" y="6133561"/>
                </a:moveTo>
                <a:cubicBezTo>
                  <a:pt x="9445301" y="6137466"/>
                  <a:pt x="9432158" y="6141371"/>
                  <a:pt x="9419017" y="6145299"/>
                </a:cubicBezTo>
                <a:cubicBezTo>
                  <a:pt x="9413159" y="6142424"/>
                  <a:pt x="9407323" y="6139507"/>
                  <a:pt x="9401486" y="6136567"/>
                </a:cubicBezTo>
                <a:cubicBezTo>
                  <a:pt x="9409956" y="6133934"/>
                  <a:pt x="9418424" y="6131323"/>
                  <a:pt x="9426893" y="6128712"/>
                </a:cubicBezTo>
                <a:cubicBezTo>
                  <a:pt x="9437183" y="6125531"/>
                  <a:pt x="9447516" y="6122350"/>
                  <a:pt x="9457894" y="6119147"/>
                </a:cubicBezTo>
                <a:cubicBezTo>
                  <a:pt x="9463489" y="6122350"/>
                  <a:pt x="9469083" y="6125531"/>
                  <a:pt x="9474744" y="6128690"/>
                </a:cubicBezTo>
                <a:cubicBezTo>
                  <a:pt x="9469303" y="6130314"/>
                  <a:pt x="9463839" y="6131937"/>
                  <a:pt x="9458421" y="6133561"/>
                </a:cubicBezTo>
                <a:close/>
                <a:moveTo>
                  <a:pt x="9425488" y="6124215"/>
                </a:moveTo>
                <a:cubicBezTo>
                  <a:pt x="9415506" y="6127308"/>
                  <a:pt x="9405501" y="6130401"/>
                  <a:pt x="9395475" y="6133473"/>
                </a:cubicBezTo>
                <a:cubicBezTo>
                  <a:pt x="9389727" y="6130533"/>
                  <a:pt x="9383978" y="6127549"/>
                  <a:pt x="9378274" y="6124522"/>
                </a:cubicBezTo>
                <a:cubicBezTo>
                  <a:pt x="9383672" y="6122788"/>
                  <a:pt x="9389069" y="6121055"/>
                  <a:pt x="9394466" y="6119344"/>
                </a:cubicBezTo>
                <a:cubicBezTo>
                  <a:pt x="9408156" y="6114978"/>
                  <a:pt x="9421956" y="6110568"/>
                  <a:pt x="9435822" y="6106136"/>
                </a:cubicBezTo>
                <a:cubicBezTo>
                  <a:pt x="9441286" y="6109427"/>
                  <a:pt x="9446792" y="6112696"/>
                  <a:pt x="9452343" y="6115921"/>
                </a:cubicBezTo>
                <a:cubicBezTo>
                  <a:pt x="9443370" y="6118708"/>
                  <a:pt x="9434419" y="6121472"/>
                  <a:pt x="9425488" y="6124215"/>
                </a:cubicBezTo>
                <a:close/>
                <a:moveTo>
                  <a:pt x="9369060" y="6122416"/>
                </a:moveTo>
                <a:cubicBezTo>
                  <a:pt x="9350082" y="6128471"/>
                  <a:pt x="9331082" y="6134526"/>
                  <a:pt x="9312081" y="6140582"/>
                </a:cubicBezTo>
                <a:cubicBezTo>
                  <a:pt x="9306246" y="6137817"/>
                  <a:pt x="9300454" y="6134987"/>
                  <a:pt x="9294661" y="6132135"/>
                </a:cubicBezTo>
                <a:cubicBezTo>
                  <a:pt x="9313902" y="6125816"/>
                  <a:pt x="9333100" y="6119497"/>
                  <a:pt x="9352276" y="6113179"/>
                </a:cubicBezTo>
                <a:cubicBezTo>
                  <a:pt x="9357826" y="6116294"/>
                  <a:pt x="9363420" y="6119366"/>
                  <a:pt x="9369060" y="6122416"/>
                </a:cubicBezTo>
                <a:close/>
                <a:moveTo>
                  <a:pt x="9281892" y="6128690"/>
                </a:moveTo>
                <a:cubicBezTo>
                  <a:pt x="9282902" y="6129195"/>
                  <a:pt x="9283932" y="6129678"/>
                  <a:pt x="9284942" y="6130182"/>
                </a:cubicBezTo>
                <a:cubicBezTo>
                  <a:pt x="9265942" y="6136435"/>
                  <a:pt x="9246942" y="6142666"/>
                  <a:pt x="9227920" y="6148919"/>
                </a:cubicBezTo>
                <a:cubicBezTo>
                  <a:pt x="9223949" y="6147164"/>
                  <a:pt x="9219978" y="6145387"/>
                  <a:pt x="9216029" y="6143609"/>
                </a:cubicBezTo>
                <a:cubicBezTo>
                  <a:pt x="9214120" y="6142732"/>
                  <a:pt x="9212167" y="6141876"/>
                  <a:pt x="9210236" y="6141021"/>
                </a:cubicBezTo>
                <a:cubicBezTo>
                  <a:pt x="9229368" y="6134570"/>
                  <a:pt x="9248478" y="6128098"/>
                  <a:pt x="9267565" y="6121625"/>
                </a:cubicBezTo>
                <a:cubicBezTo>
                  <a:pt x="9272458" y="6123995"/>
                  <a:pt x="9277263" y="6126343"/>
                  <a:pt x="9281892" y="6128690"/>
                </a:cubicBezTo>
                <a:close/>
                <a:moveTo>
                  <a:pt x="9199618" y="6139331"/>
                </a:moveTo>
                <a:cubicBezTo>
                  <a:pt x="9180749" y="6145715"/>
                  <a:pt x="9161859" y="6152078"/>
                  <a:pt x="9142947" y="6158441"/>
                </a:cubicBezTo>
                <a:cubicBezTo>
                  <a:pt x="9136913" y="6156071"/>
                  <a:pt x="9130683" y="6153702"/>
                  <a:pt x="9124210" y="6151288"/>
                </a:cubicBezTo>
                <a:cubicBezTo>
                  <a:pt x="9143232" y="6144706"/>
                  <a:pt x="9162210" y="6138124"/>
                  <a:pt x="9181189" y="6131564"/>
                </a:cubicBezTo>
                <a:cubicBezTo>
                  <a:pt x="9187507" y="6134197"/>
                  <a:pt x="9193672" y="6136786"/>
                  <a:pt x="9199618" y="6139331"/>
                </a:cubicBezTo>
                <a:close/>
                <a:moveTo>
                  <a:pt x="9116728" y="6148480"/>
                </a:moveTo>
                <a:cubicBezTo>
                  <a:pt x="9114316" y="6147603"/>
                  <a:pt x="9111924" y="6146703"/>
                  <a:pt x="9109466" y="6145803"/>
                </a:cubicBezTo>
                <a:cubicBezTo>
                  <a:pt x="9105605" y="6144355"/>
                  <a:pt x="9101700" y="6142929"/>
                  <a:pt x="9097773" y="6141459"/>
                </a:cubicBezTo>
                <a:cubicBezTo>
                  <a:pt x="9117102" y="6134592"/>
                  <a:pt x="9136409" y="6127725"/>
                  <a:pt x="9155694" y="6120858"/>
                </a:cubicBezTo>
                <a:cubicBezTo>
                  <a:pt x="9161925" y="6123491"/>
                  <a:pt x="9168090" y="6126079"/>
                  <a:pt x="9174123" y="6128603"/>
                </a:cubicBezTo>
                <a:cubicBezTo>
                  <a:pt x="9155014" y="6135250"/>
                  <a:pt x="9135882" y="6141876"/>
                  <a:pt x="9116728" y="6148480"/>
                </a:cubicBezTo>
                <a:close/>
                <a:moveTo>
                  <a:pt x="9108501" y="6148414"/>
                </a:moveTo>
                <a:cubicBezTo>
                  <a:pt x="9109884" y="6148919"/>
                  <a:pt x="9111222" y="6149424"/>
                  <a:pt x="9112582" y="6149928"/>
                </a:cubicBezTo>
                <a:cubicBezTo>
                  <a:pt x="9093823" y="6156400"/>
                  <a:pt x="9075065" y="6162851"/>
                  <a:pt x="9056306" y="6169301"/>
                </a:cubicBezTo>
                <a:cubicBezTo>
                  <a:pt x="9051501" y="6167721"/>
                  <a:pt x="9046631" y="6166120"/>
                  <a:pt x="9041607" y="6164474"/>
                </a:cubicBezTo>
                <a:cubicBezTo>
                  <a:pt x="9040114" y="6163992"/>
                  <a:pt x="9038579" y="6163487"/>
                  <a:pt x="9037043" y="6162982"/>
                </a:cubicBezTo>
                <a:cubicBezTo>
                  <a:pt x="9055955" y="6156313"/>
                  <a:pt x="9074845" y="6149621"/>
                  <a:pt x="9093691" y="6142907"/>
                </a:cubicBezTo>
                <a:cubicBezTo>
                  <a:pt x="9098694" y="6144772"/>
                  <a:pt x="9103631" y="6146615"/>
                  <a:pt x="9108501" y="6148414"/>
                </a:cubicBezTo>
                <a:close/>
                <a:moveTo>
                  <a:pt x="9028991" y="6160328"/>
                </a:moveTo>
                <a:cubicBezTo>
                  <a:pt x="8937348" y="6130138"/>
                  <a:pt x="8820014" y="6086566"/>
                  <a:pt x="8799171" y="5963198"/>
                </a:cubicBezTo>
                <a:cubicBezTo>
                  <a:pt x="8787235" y="5892441"/>
                  <a:pt x="8799456" y="5818043"/>
                  <a:pt x="8810250" y="5752399"/>
                </a:cubicBezTo>
                <a:lnTo>
                  <a:pt x="8811304" y="5746037"/>
                </a:lnTo>
                <a:cubicBezTo>
                  <a:pt x="8817359" y="5709177"/>
                  <a:pt x="8825630" y="5669708"/>
                  <a:pt x="8838158" y="5618039"/>
                </a:cubicBezTo>
                <a:cubicBezTo>
                  <a:pt x="8860098" y="5527537"/>
                  <a:pt x="8887654" y="5438571"/>
                  <a:pt x="8913982" y="5355200"/>
                </a:cubicBezTo>
                <a:cubicBezTo>
                  <a:pt x="8943755" y="5261472"/>
                  <a:pt x="8976818" y="5166757"/>
                  <a:pt x="9008785" y="5075136"/>
                </a:cubicBezTo>
                <a:cubicBezTo>
                  <a:pt x="9073748" y="4888999"/>
                  <a:pt x="9140906" y="4696520"/>
                  <a:pt x="9181363" y="4509065"/>
                </a:cubicBezTo>
                <a:cubicBezTo>
                  <a:pt x="9190974" y="4464527"/>
                  <a:pt x="9201856" y="4414044"/>
                  <a:pt x="9212891" y="4358492"/>
                </a:cubicBezTo>
                <a:cubicBezTo>
                  <a:pt x="9215832" y="4343617"/>
                  <a:pt x="9218793" y="4328522"/>
                  <a:pt x="9221755" y="4313252"/>
                </a:cubicBezTo>
                <a:cubicBezTo>
                  <a:pt x="9227416" y="4317662"/>
                  <a:pt x="9233010" y="4322137"/>
                  <a:pt x="9238539" y="4326657"/>
                </a:cubicBezTo>
                <a:cubicBezTo>
                  <a:pt x="9235884" y="4344077"/>
                  <a:pt x="9233164" y="4361278"/>
                  <a:pt x="9230465" y="4378172"/>
                </a:cubicBezTo>
                <a:cubicBezTo>
                  <a:pt x="9221777" y="4432232"/>
                  <a:pt x="9212979" y="4481465"/>
                  <a:pt x="9205212" y="4524906"/>
                </a:cubicBezTo>
                <a:cubicBezTo>
                  <a:pt x="9172258" y="4709355"/>
                  <a:pt x="9111880" y="4899573"/>
                  <a:pt x="9053477" y="5083518"/>
                </a:cubicBezTo>
                <a:cubicBezTo>
                  <a:pt x="9025612" y="5171299"/>
                  <a:pt x="8996783" y="5262086"/>
                  <a:pt x="8971048" y="5351821"/>
                </a:cubicBezTo>
                <a:cubicBezTo>
                  <a:pt x="8948911" y="5429444"/>
                  <a:pt x="8923724" y="5519705"/>
                  <a:pt x="8904833" y="5608693"/>
                </a:cubicBezTo>
                <a:cubicBezTo>
                  <a:pt x="8894127" y="5659176"/>
                  <a:pt x="8887193" y="5697703"/>
                  <a:pt x="8882345" y="5733641"/>
                </a:cubicBezTo>
                <a:lnTo>
                  <a:pt x="8881665" y="5738686"/>
                </a:lnTo>
                <a:cubicBezTo>
                  <a:pt x="8872976" y="5803036"/>
                  <a:pt x="8863125" y="5875987"/>
                  <a:pt x="8875851" y="5945361"/>
                </a:cubicBezTo>
                <a:cubicBezTo>
                  <a:pt x="8886074" y="6001088"/>
                  <a:pt x="8915869" y="6045604"/>
                  <a:pt x="8966967" y="6081454"/>
                </a:cubicBezTo>
                <a:cubicBezTo>
                  <a:pt x="9003870" y="6107365"/>
                  <a:pt x="9046367" y="6125048"/>
                  <a:pt x="9086167" y="6140077"/>
                </a:cubicBezTo>
                <a:cubicBezTo>
                  <a:pt x="9067123" y="6146834"/>
                  <a:pt x="9048057" y="6153592"/>
                  <a:pt x="9028991" y="6160328"/>
                </a:cubicBezTo>
                <a:close/>
                <a:moveTo>
                  <a:pt x="9222238" y="4310685"/>
                </a:moveTo>
                <a:cubicBezTo>
                  <a:pt x="9224497" y="4298969"/>
                  <a:pt x="9226735" y="4287143"/>
                  <a:pt x="9228952" y="4275252"/>
                </a:cubicBezTo>
                <a:cubicBezTo>
                  <a:pt x="9234063" y="4280013"/>
                  <a:pt x="9239087" y="4284840"/>
                  <a:pt x="9244068" y="4289732"/>
                </a:cubicBezTo>
                <a:cubicBezTo>
                  <a:pt x="9242401" y="4301229"/>
                  <a:pt x="9240689" y="4312660"/>
                  <a:pt x="9238955" y="4324002"/>
                </a:cubicBezTo>
                <a:cubicBezTo>
                  <a:pt x="9233449" y="4319505"/>
                  <a:pt x="9227876" y="4315073"/>
                  <a:pt x="9222238" y="4310685"/>
                </a:cubicBezTo>
                <a:close/>
                <a:moveTo>
                  <a:pt x="9219693" y="4308688"/>
                </a:moveTo>
                <a:cubicBezTo>
                  <a:pt x="9214011" y="4304322"/>
                  <a:pt x="9208262" y="4300022"/>
                  <a:pt x="9202448" y="4295744"/>
                </a:cubicBezTo>
                <a:cubicBezTo>
                  <a:pt x="9205256" y="4283479"/>
                  <a:pt x="9208065" y="4271193"/>
                  <a:pt x="9210829" y="4258885"/>
                </a:cubicBezTo>
                <a:cubicBezTo>
                  <a:pt x="9216117" y="4263514"/>
                  <a:pt x="9221317" y="4268209"/>
                  <a:pt x="9226450" y="4272948"/>
                </a:cubicBezTo>
                <a:cubicBezTo>
                  <a:pt x="9224212" y="4284949"/>
                  <a:pt x="9221952" y="4296863"/>
                  <a:pt x="9219693" y="4308688"/>
                </a:cubicBezTo>
                <a:close/>
                <a:moveTo>
                  <a:pt x="9199837" y="4293835"/>
                </a:moveTo>
                <a:cubicBezTo>
                  <a:pt x="9193979" y="4289601"/>
                  <a:pt x="9188077" y="4285366"/>
                  <a:pt x="9182087" y="4281219"/>
                </a:cubicBezTo>
                <a:cubicBezTo>
                  <a:pt x="9185466" y="4268494"/>
                  <a:pt x="9188801" y="4255747"/>
                  <a:pt x="9192136" y="4242956"/>
                </a:cubicBezTo>
                <a:cubicBezTo>
                  <a:pt x="9197577" y="4247454"/>
                  <a:pt x="9202953" y="4252040"/>
                  <a:pt x="9208283" y="4256669"/>
                </a:cubicBezTo>
                <a:cubicBezTo>
                  <a:pt x="9205497" y="4269087"/>
                  <a:pt x="9202668" y="4281483"/>
                  <a:pt x="9199837" y="4293835"/>
                </a:cubicBezTo>
                <a:close/>
                <a:moveTo>
                  <a:pt x="9192728" y="4240653"/>
                </a:moveTo>
                <a:cubicBezTo>
                  <a:pt x="9196019" y="4228037"/>
                  <a:pt x="9199266" y="4215400"/>
                  <a:pt x="9202492" y="4202762"/>
                </a:cubicBezTo>
                <a:cubicBezTo>
                  <a:pt x="9207385" y="4207567"/>
                  <a:pt x="9212211" y="4212438"/>
                  <a:pt x="9216972" y="4217396"/>
                </a:cubicBezTo>
                <a:cubicBezTo>
                  <a:pt x="9214296" y="4229683"/>
                  <a:pt x="9211574" y="4241969"/>
                  <a:pt x="9208832" y="4254234"/>
                </a:cubicBezTo>
                <a:cubicBezTo>
                  <a:pt x="9203523" y="4249648"/>
                  <a:pt x="9198169" y="4245106"/>
                  <a:pt x="9192728" y="4240653"/>
                </a:cubicBezTo>
                <a:close/>
                <a:moveTo>
                  <a:pt x="9190118" y="4238546"/>
                </a:moveTo>
                <a:cubicBezTo>
                  <a:pt x="9184633" y="4234071"/>
                  <a:pt x="9179104" y="4229683"/>
                  <a:pt x="9173510" y="4225361"/>
                </a:cubicBezTo>
                <a:cubicBezTo>
                  <a:pt x="9177349" y="4212285"/>
                  <a:pt x="9181145" y="4199208"/>
                  <a:pt x="9184918" y="4186110"/>
                </a:cubicBezTo>
                <a:cubicBezTo>
                  <a:pt x="9189986" y="4190739"/>
                  <a:pt x="9195010" y="4195478"/>
                  <a:pt x="9199947" y="4200283"/>
                </a:cubicBezTo>
                <a:cubicBezTo>
                  <a:pt x="9196700" y="4213030"/>
                  <a:pt x="9193409" y="4225799"/>
                  <a:pt x="9190118" y="4238546"/>
                </a:cubicBezTo>
                <a:close/>
                <a:moveTo>
                  <a:pt x="9185510" y="4184026"/>
                </a:moveTo>
                <a:cubicBezTo>
                  <a:pt x="9189196" y="4171279"/>
                  <a:pt x="9192838" y="4158510"/>
                  <a:pt x="9196436" y="4145741"/>
                </a:cubicBezTo>
                <a:cubicBezTo>
                  <a:pt x="9200956" y="4150699"/>
                  <a:pt x="9205432" y="4155723"/>
                  <a:pt x="9209841" y="4160835"/>
                </a:cubicBezTo>
                <a:cubicBezTo>
                  <a:pt x="9206770" y="4173253"/>
                  <a:pt x="9203654" y="4185693"/>
                  <a:pt x="9200495" y="4198111"/>
                </a:cubicBezTo>
                <a:cubicBezTo>
                  <a:pt x="9195559" y="4193350"/>
                  <a:pt x="9190578" y="4188655"/>
                  <a:pt x="9185510" y="4184026"/>
                </a:cubicBezTo>
                <a:close/>
                <a:moveTo>
                  <a:pt x="9197139" y="4143196"/>
                </a:moveTo>
                <a:cubicBezTo>
                  <a:pt x="9200736" y="4130470"/>
                  <a:pt x="9204269" y="4117745"/>
                  <a:pt x="9207757" y="4105042"/>
                </a:cubicBezTo>
                <a:cubicBezTo>
                  <a:pt x="9211750" y="4110242"/>
                  <a:pt x="9215677" y="4115508"/>
                  <a:pt x="9219561" y="4120883"/>
                </a:cubicBezTo>
                <a:cubicBezTo>
                  <a:pt x="9216599" y="4133301"/>
                  <a:pt x="9213571" y="4145719"/>
                  <a:pt x="9210500" y="4158137"/>
                </a:cubicBezTo>
                <a:cubicBezTo>
                  <a:pt x="9206112" y="4153069"/>
                  <a:pt x="9201658" y="4148088"/>
                  <a:pt x="9197139" y="4143196"/>
                </a:cubicBezTo>
                <a:close/>
                <a:moveTo>
                  <a:pt x="9194615" y="4140453"/>
                </a:moveTo>
                <a:cubicBezTo>
                  <a:pt x="9190030" y="4135538"/>
                  <a:pt x="9185401" y="4130734"/>
                  <a:pt x="9180684" y="4125995"/>
                </a:cubicBezTo>
                <a:cubicBezTo>
                  <a:pt x="9184808" y="4112853"/>
                  <a:pt x="9188911" y="4099711"/>
                  <a:pt x="9192948" y="4086569"/>
                </a:cubicBezTo>
                <a:cubicBezTo>
                  <a:pt x="9197139" y="4091593"/>
                  <a:pt x="9201263" y="4096683"/>
                  <a:pt x="9205322" y="4101905"/>
                </a:cubicBezTo>
                <a:cubicBezTo>
                  <a:pt x="9201812" y="4114739"/>
                  <a:pt x="9198236" y="4127596"/>
                  <a:pt x="9194615" y="4140453"/>
                </a:cubicBezTo>
                <a:close/>
                <a:moveTo>
                  <a:pt x="9193540" y="4084594"/>
                </a:moveTo>
                <a:cubicBezTo>
                  <a:pt x="9197401" y="4072023"/>
                  <a:pt x="9201219" y="4059451"/>
                  <a:pt x="9204992" y="4046901"/>
                </a:cubicBezTo>
                <a:cubicBezTo>
                  <a:pt x="9208657" y="4052189"/>
                  <a:pt x="9212277" y="4057586"/>
                  <a:pt x="9215832" y="4063093"/>
                </a:cubicBezTo>
                <a:cubicBezTo>
                  <a:pt x="9212562" y="4075313"/>
                  <a:pt x="9209250" y="4087578"/>
                  <a:pt x="9205892" y="4099864"/>
                </a:cubicBezTo>
                <a:cubicBezTo>
                  <a:pt x="9201833" y="4094665"/>
                  <a:pt x="9197731" y="4089574"/>
                  <a:pt x="9193540" y="4084594"/>
                </a:cubicBezTo>
                <a:close/>
                <a:moveTo>
                  <a:pt x="9191039" y="4081654"/>
                </a:moveTo>
                <a:cubicBezTo>
                  <a:pt x="9186783" y="4076652"/>
                  <a:pt x="9182460" y="4071737"/>
                  <a:pt x="9178095" y="4066955"/>
                </a:cubicBezTo>
                <a:cubicBezTo>
                  <a:pt x="9182504" y="4053900"/>
                  <a:pt x="9186848" y="4040890"/>
                  <a:pt x="9191171" y="4027879"/>
                </a:cubicBezTo>
                <a:cubicBezTo>
                  <a:pt x="9195032" y="4032969"/>
                  <a:pt x="9198850" y="4038169"/>
                  <a:pt x="9202601" y="4043479"/>
                </a:cubicBezTo>
                <a:cubicBezTo>
                  <a:pt x="9198806" y="4056182"/>
                  <a:pt x="9194945" y="4068907"/>
                  <a:pt x="9191039" y="4081654"/>
                </a:cubicBezTo>
                <a:close/>
                <a:moveTo>
                  <a:pt x="9192092" y="4025027"/>
                </a:moveTo>
                <a:cubicBezTo>
                  <a:pt x="9196371" y="4012148"/>
                  <a:pt x="9200561" y="3999292"/>
                  <a:pt x="9204708" y="3986457"/>
                </a:cubicBezTo>
                <a:cubicBezTo>
                  <a:pt x="9208086" y="3991745"/>
                  <a:pt x="9211377" y="3997164"/>
                  <a:pt x="9214624" y="4002714"/>
                </a:cubicBezTo>
                <a:cubicBezTo>
                  <a:pt x="9210982" y="4015242"/>
                  <a:pt x="9207297" y="4027814"/>
                  <a:pt x="9203523" y="4040407"/>
                </a:cubicBezTo>
                <a:cubicBezTo>
                  <a:pt x="9199771" y="4035163"/>
                  <a:pt x="9195975" y="4030051"/>
                  <a:pt x="9192092" y="4025027"/>
                </a:cubicBezTo>
                <a:close/>
                <a:moveTo>
                  <a:pt x="9189613" y="4021824"/>
                </a:moveTo>
                <a:cubicBezTo>
                  <a:pt x="9185664" y="4016756"/>
                  <a:pt x="9181649" y="4011820"/>
                  <a:pt x="9177546" y="4006971"/>
                </a:cubicBezTo>
                <a:cubicBezTo>
                  <a:pt x="9182351" y="3993675"/>
                  <a:pt x="9187068" y="3980380"/>
                  <a:pt x="9191763" y="3967128"/>
                </a:cubicBezTo>
                <a:cubicBezTo>
                  <a:pt x="9195362" y="3972218"/>
                  <a:pt x="9198894" y="3977440"/>
                  <a:pt x="9202360" y="3982793"/>
                </a:cubicBezTo>
                <a:cubicBezTo>
                  <a:pt x="9198169" y="3995781"/>
                  <a:pt x="9193913" y="4008792"/>
                  <a:pt x="9189613" y="4021824"/>
                </a:cubicBezTo>
                <a:close/>
                <a:moveTo>
                  <a:pt x="9192684" y="3964473"/>
                </a:moveTo>
                <a:cubicBezTo>
                  <a:pt x="9197270" y="3951441"/>
                  <a:pt x="9201812" y="3938452"/>
                  <a:pt x="9206265" y="3925464"/>
                </a:cubicBezTo>
                <a:cubicBezTo>
                  <a:pt x="9209359" y="3930773"/>
                  <a:pt x="9212430" y="3936171"/>
                  <a:pt x="9215393" y="3941721"/>
                </a:cubicBezTo>
                <a:cubicBezTo>
                  <a:pt x="9211421" y="3954425"/>
                  <a:pt x="9207362" y="3967172"/>
                  <a:pt x="9203259" y="3979941"/>
                </a:cubicBezTo>
                <a:cubicBezTo>
                  <a:pt x="9199794" y="3974675"/>
                  <a:pt x="9196283" y="3969519"/>
                  <a:pt x="9192684" y="3964473"/>
                </a:cubicBezTo>
                <a:close/>
                <a:moveTo>
                  <a:pt x="9190227" y="3961073"/>
                </a:moveTo>
                <a:cubicBezTo>
                  <a:pt x="9186498" y="3955938"/>
                  <a:pt x="9182724" y="3950936"/>
                  <a:pt x="9178863" y="3946087"/>
                </a:cubicBezTo>
                <a:cubicBezTo>
                  <a:pt x="9183952" y="3932660"/>
                  <a:pt x="9189021" y="3919233"/>
                  <a:pt x="9194001" y="3905806"/>
                </a:cubicBezTo>
                <a:cubicBezTo>
                  <a:pt x="9197380" y="3910918"/>
                  <a:pt x="9200715" y="3916161"/>
                  <a:pt x="9203962" y="3921537"/>
                </a:cubicBezTo>
                <a:cubicBezTo>
                  <a:pt x="9199442" y="3934679"/>
                  <a:pt x="9194878" y="3947865"/>
                  <a:pt x="9190227" y="3961073"/>
                </a:cubicBezTo>
                <a:close/>
                <a:moveTo>
                  <a:pt x="9194945" y="3903305"/>
                </a:moveTo>
                <a:cubicBezTo>
                  <a:pt x="9199815" y="3890185"/>
                  <a:pt x="9204620" y="3877065"/>
                  <a:pt x="9209380" y="3863989"/>
                </a:cubicBezTo>
                <a:cubicBezTo>
                  <a:pt x="9212299" y="3869298"/>
                  <a:pt x="9215129" y="3874783"/>
                  <a:pt x="9217894" y="3880378"/>
                </a:cubicBezTo>
                <a:cubicBezTo>
                  <a:pt x="9213615" y="3893168"/>
                  <a:pt x="9209271" y="3906003"/>
                  <a:pt x="9204883" y="3918882"/>
                </a:cubicBezTo>
                <a:cubicBezTo>
                  <a:pt x="9201636" y="3913551"/>
                  <a:pt x="9198323" y="3908351"/>
                  <a:pt x="9194945" y="3903305"/>
                </a:cubicBezTo>
                <a:close/>
                <a:moveTo>
                  <a:pt x="9192509" y="3899641"/>
                </a:moveTo>
                <a:cubicBezTo>
                  <a:pt x="9190557" y="3896811"/>
                  <a:pt x="9188604" y="3894024"/>
                  <a:pt x="9186630" y="3891282"/>
                </a:cubicBezTo>
                <a:cubicBezTo>
                  <a:pt x="9185072" y="3889132"/>
                  <a:pt x="9183492" y="3887047"/>
                  <a:pt x="9181912" y="3884941"/>
                </a:cubicBezTo>
                <a:cubicBezTo>
                  <a:pt x="9187287" y="3871448"/>
                  <a:pt x="9192597" y="3857933"/>
                  <a:pt x="9197885" y="3844440"/>
                </a:cubicBezTo>
                <a:cubicBezTo>
                  <a:pt x="9201022" y="3849464"/>
                  <a:pt x="9204071" y="3854620"/>
                  <a:pt x="9207077" y="3859908"/>
                </a:cubicBezTo>
                <a:cubicBezTo>
                  <a:pt x="9202272" y="3873137"/>
                  <a:pt x="9197424" y="3886389"/>
                  <a:pt x="9192509" y="3899641"/>
                </a:cubicBezTo>
                <a:close/>
                <a:moveTo>
                  <a:pt x="9199727" y="3843058"/>
                </a:moveTo>
                <a:cubicBezTo>
                  <a:pt x="9199442" y="3842641"/>
                  <a:pt x="9199179" y="3842224"/>
                  <a:pt x="9198894" y="3841807"/>
                </a:cubicBezTo>
                <a:cubicBezTo>
                  <a:pt x="9204027" y="3828643"/>
                  <a:pt x="9209095" y="3815501"/>
                  <a:pt x="9214098" y="3802359"/>
                </a:cubicBezTo>
                <a:cubicBezTo>
                  <a:pt x="9216774" y="3807559"/>
                  <a:pt x="9219408" y="3812868"/>
                  <a:pt x="9221931" y="3818332"/>
                </a:cubicBezTo>
                <a:cubicBezTo>
                  <a:pt x="9217389" y="3831210"/>
                  <a:pt x="9212782" y="3844133"/>
                  <a:pt x="9208086" y="3857099"/>
                </a:cubicBezTo>
                <a:cubicBezTo>
                  <a:pt x="9205366" y="3852294"/>
                  <a:pt x="9202580" y="3847599"/>
                  <a:pt x="9199727" y="3843058"/>
                </a:cubicBezTo>
                <a:close/>
                <a:moveTo>
                  <a:pt x="9196436" y="3838033"/>
                </a:moveTo>
                <a:cubicBezTo>
                  <a:pt x="9193168" y="3833009"/>
                  <a:pt x="9189810" y="3828117"/>
                  <a:pt x="9186344" y="3823378"/>
                </a:cubicBezTo>
                <a:cubicBezTo>
                  <a:pt x="9191960" y="3809819"/>
                  <a:pt x="9197533" y="3796260"/>
                  <a:pt x="9203062" y="3782679"/>
                </a:cubicBezTo>
                <a:cubicBezTo>
                  <a:pt x="9206068" y="3787660"/>
                  <a:pt x="9209008" y="3792750"/>
                  <a:pt x="9211838" y="3798037"/>
                </a:cubicBezTo>
                <a:cubicBezTo>
                  <a:pt x="9206770" y="3811355"/>
                  <a:pt x="9201636" y="3824694"/>
                  <a:pt x="9196436" y="3838033"/>
                </a:cubicBezTo>
                <a:close/>
                <a:moveTo>
                  <a:pt x="9212803" y="3794812"/>
                </a:moveTo>
                <a:cubicBezTo>
                  <a:pt x="9210039" y="3789700"/>
                  <a:pt x="9207121" y="3784785"/>
                  <a:pt x="9204159" y="3779959"/>
                </a:cubicBezTo>
                <a:cubicBezTo>
                  <a:pt x="9209535" y="3766773"/>
                  <a:pt x="9214822" y="3753565"/>
                  <a:pt x="9220065" y="3740379"/>
                </a:cubicBezTo>
                <a:cubicBezTo>
                  <a:pt x="9222632" y="3745557"/>
                  <a:pt x="9225134" y="3750822"/>
                  <a:pt x="9227503" y="3756220"/>
                </a:cubicBezTo>
                <a:cubicBezTo>
                  <a:pt x="9222720" y="3769142"/>
                  <a:pt x="9217871" y="3782087"/>
                  <a:pt x="9212957" y="3795075"/>
                </a:cubicBezTo>
                <a:cubicBezTo>
                  <a:pt x="9212891" y="3794987"/>
                  <a:pt x="9212847" y="3794900"/>
                  <a:pt x="9212803" y="3794812"/>
                </a:cubicBezTo>
                <a:close/>
                <a:moveTo>
                  <a:pt x="9201745" y="3775966"/>
                </a:moveTo>
                <a:cubicBezTo>
                  <a:pt x="9198630" y="3771051"/>
                  <a:pt x="9195383" y="3766312"/>
                  <a:pt x="9192092" y="3761683"/>
                </a:cubicBezTo>
                <a:cubicBezTo>
                  <a:pt x="9197950" y="3748058"/>
                  <a:pt x="9203742" y="3734477"/>
                  <a:pt x="9209491" y="3720896"/>
                </a:cubicBezTo>
                <a:cubicBezTo>
                  <a:pt x="9212365" y="3725789"/>
                  <a:pt x="9215151" y="3730769"/>
                  <a:pt x="9217806" y="3735903"/>
                </a:cubicBezTo>
                <a:cubicBezTo>
                  <a:pt x="9212518" y="3749243"/>
                  <a:pt x="9207165" y="3762604"/>
                  <a:pt x="9201745" y="3775966"/>
                </a:cubicBezTo>
                <a:close/>
                <a:moveTo>
                  <a:pt x="9210763" y="3717847"/>
                </a:moveTo>
                <a:cubicBezTo>
                  <a:pt x="9216358" y="3704573"/>
                  <a:pt x="9221887" y="3691343"/>
                  <a:pt x="9227328" y="3678179"/>
                </a:cubicBezTo>
                <a:cubicBezTo>
                  <a:pt x="9229763" y="3683182"/>
                  <a:pt x="9232088" y="3688382"/>
                  <a:pt x="9234326" y="3693713"/>
                </a:cubicBezTo>
                <a:cubicBezTo>
                  <a:pt x="9229325" y="3706657"/>
                  <a:pt x="9224234" y="3719646"/>
                  <a:pt x="9219100" y="3732656"/>
                </a:cubicBezTo>
                <a:cubicBezTo>
                  <a:pt x="9216423" y="3727588"/>
                  <a:pt x="9213659" y="3722652"/>
                  <a:pt x="9210763" y="3717847"/>
                </a:cubicBezTo>
                <a:close/>
                <a:moveTo>
                  <a:pt x="9228622" y="3675020"/>
                </a:moveTo>
                <a:cubicBezTo>
                  <a:pt x="9233910" y="3662207"/>
                  <a:pt x="9239110" y="3649438"/>
                  <a:pt x="9244222" y="3636713"/>
                </a:cubicBezTo>
                <a:cubicBezTo>
                  <a:pt x="9245999" y="3641277"/>
                  <a:pt x="9247731" y="3645928"/>
                  <a:pt x="9249355" y="3650733"/>
                </a:cubicBezTo>
                <a:cubicBezTo>
                  <a:pt x="9249553" y="3651347"/>
                  <a:pt x="9249728" y="3651983"/>
                  <a:pt x="9249948" y="3652597"/>
                </a:cubicBezTo>
                <a:cubicBezTo>
                  <a:pt x="9245252" y="3665103"/>
                  <a:pt x="9240492" y="3677653"/>
                  <a:pt x="9235643" y="3690246"/>
                </a:cubicBezTo>
                <a:cubicBezTo>
                  <a:pt x="9233405" y="3685025"/>
                  <a:pt x="9231058" y="3679957"/>
                  <a:pt x="9228622" y="3675020"/>
                </a:cubicBezTo>
                <a:close/>
                <a:moveTo>
                  <a:pt x="9226319" y="3670479"/>
                </a:moveTo>
                <a:cubicBezTo>
                  <a:pt x="9223773" y="3665564"/>
                  <a:pt x="9221141" y="3660781"/>
                  <a:pt x="9218399" y="3656152"/>
                </a:cubicBezTo>
                <a:cubicBezTo>
                  <a:pt x="9224168" y="3642944"/>
                  <a:pt x="9229873" y="3629714"/>
                  <a:pt x="9235511" y="3616484"/>
                </a:cubicBezTo>
                <a:cubicBezTo>
                  <a:pt x="9237814" y="3621333"/>
                  <a:pt x="9240031" y="3626335"/>
                  <a:pt x="9242137" y="3631491"/>
                </a:cubicBezTo>
                <a:cubicBezTo>
                  <a:pt x="9236937" y="3644458"/>
                  <a:pt x="9231672" y="3657468"/>
                  <a:pt x="9226319" y="3670479"/>
                </a:cubicBezTo>
                <a:close/>
                <a:moveTo>
                  <a:pt x="9215897" y="3652049"/>
                </a:moveTo>
                <a:cubicBezTo>
                  <a:pt x="9213001" y="3647376"/>
                  <a:pt x="9210017" y="3642856"/>
                  <a:pt x="9206924" y="3638490"/>
                </a:cubicBezTo>
                <a:cubicBezTo>
                  <a:pt x="9213264" y="3624690"/>
                  <a:pt x="9219473" y="3611043"/>
                  <a:pt x="9225529" y="3597616"/>
                </a:cubicBezTo>
                <a:cubicBezTo>
                  <a:pt x="9228205" y="3602180"/>
                  <a:pt x="9230750" y="3606919"/>
                  <a:pt x="9233208" y="3611811"/>
                </a:cubicBezTo>
                <a:cubicBezTo>
                  <a:pt x="9227503" y="3625217"/>
                  <a:pt x="9221733" y="3638644"/>
                  <a:pt x="9215897" y="3652049"/>
                </a:cubicBezTo>
                <a:close/>
                <a:moveTo>
                  <a:pt x="9226955" y="3594391"/>
                </a:moveTo>
                <a:cubicBezTo>
                  <a:pt x="9233010" y="3580942"/>
                  <a:pt x="9238911" y="3567668"/>
                  <a:pt x="9244682" y="3554592"/>
                </a:cubicBezTo>
                <a:cubicBezTo>
                  <a:pt x="9246920" y="3559309"/>
                  <a:pt x="9249092" y="3564136"/>
                  <a:pt x="9251133" y="3569160"/>
                </a:cubicBezTo>
                <a:cubicBezTo>
                  <a:pt x="9245736" y="3582192"/>
                  <a:pt x="9240251" y="3595247"/>
                  <a:pt x="9234699" y="3608323"/>
                </a:cubicBezTo>
                <a:cubicBezTo>
                  <a:pt x="9232243" y="3603496"/>
                  <a:pt x="9229653" y="3598889"/>
                  <a:pt x="9226955" y="3594391"/>
                </a:cubicBezTo>
                <a:close/>
                <a:moveTo>
                  <a:pt x="9246240" y="3550994"/>
                </a:moveTo>
                <a:cubicBezTo>
                  <a:pt x="9251989" y="3537918"/>
                  <a:pt x="9257583" y="3525039"/>
                  <a:pt x="9263024" y="3512358"/>
                </a:cubicBezTo>
                <a:cubicBezTo>
                  <a:pt x="9264867" y="3517206"/>
                  <a:pt x="9266600" y="3522231"/>
                  <a:pt x="9268224" y="3527409"/>
                </a:cubicBezTo>
                <a:cubicBezTo>
                  <a:pt x="9263133" y="3540002"/>
                  <a:pt x="9257978" y="3552639"/>
                  <a:pt x="9252734" y="3565321"/>
                </a:cubicBezTo>
                <a:cubicBezTo>
                  <a:pt x="9250672" y="3560384"/>
                  <a:pt x="9248522" y="3555601"/>
                  <a:pt x="9246240" y="3550994"/>
                </a:cubicBezTo>
                <a:close/>
                <a:moveTo>
                  <a:pt x="9243914" y="3546277"/>
                </a:moveTo>
                <a:cubicBezTo>
                  <a:pt x="9241501" y="3541604"/>
                  <a:pt x="9238955" y="3537128"/>
                  <a:pt x="9236323" y="3532784"/>
                </a:cubicBezTo>
                <a:cubicBezTo>
                  <a:pt x="9242576" y="3519269"/>
                  <a:pt x="9248675" y="3505929"/>
                  <a:pt x="9254643" y="3492765"/>
                </a:cubicBezTo>
                <a:cubicBezTo>
                  <a:pt x="9256859" y="3497351"/>
                  <a:pt x="9258943" y="3502090"/>
                  <a:pt x="9260918" y="3506982"/>
                </a:cubicBezTo>
                <a:cubicBezTo>
                  <a:pt x="9255410" y="3519883"/>
                  <a:pt x="9249728" y="3532981"/>
                  <a:pt x="9243914" y="3546277"/>
                </a:cubicBezTo>
                <a:close/>
                <a:moveTo>
                  <a:pt x="9233734" y="3528571"/>
                </a:moveTo>
                <a:cubicBezTo>
                  <a:pt x="9230948" y="3524227"/>
                  <a:pt x="9228052" y="3520103"/>
                  <a:pt x="9225046" y="3516109"/>
                </a:cubicBezTo>
                <a:cubicBezTo>
                  <a:pt x="9231716" y="3502309"/>
                  <a:pt x="9238342" y="3488553"/>
                  <a:pt x="9244858" y="3474819"/>
                </a:cubicBezTo>
                <a:cubicBezTo>
                  <a:pt x="9247446" y="3479031"/>
                  <a:pt x="9249904" y="3483419"/>
                  <a:pt x="9252251" y="3488005"/>
                </a:cubicBezTo>
                <a:cubicBezTo>
                  <a:pt x="9246240" y="3501322"/>
                  <a:pt x="9240075" y="3514859"/>
                  <a:pt x="9233734" y="3528571"/>
                </a:cubicBezTo>
                <a:close/>
                <a:moveTo>
                  <a:pt x="9246416" y="3471506"/>
                </a:moveTo>
                <a:cubicBezTo>
                  <a:pt x="9252800" y="3458079"/>
                  <a:pt x="9259075" y="3444695"/>
                  <a:pt x="9265283" y="3431378"/>
                </a:cubicBezTo>
                <a:cubicBezTo>
                  <a:pt x="9267456" y="3435744"/>
                  <a:pt x="9269497" y="3440285"/>
                  <a:pt x="9271427" y="3445002"/>
                </a:cubicBezTo>
                <a:cubicBezTo>
                  <a:pt x="9265745" y="3457947"/>
                  <a:pt x="9259886" y="3471089"/>
                  <a:pt x="9253875" y="3484428"/>
                </a:cubicBezTo>
                <a:cubicBezTo>
                  <a:pt x="9251505" y="3479953"/>
                  <a:pt x="9249027" y="3475652"/>
                  <a:pt x="9246416" y="3471506"/>
                </a:cubicBezTo>
                <a:close/>
                <a:moveTo>
                  <a:pt x="9266995" y="3427692"/>
                </a:moveTo>
                <a:cubicBezTo>
                  <a:pt x="9273029" y="3414681"/>
                  <a:pt x="9278974" y="3401715"/>
                  <a:pt x="9284811" y="3388814"/>
                </a:cubicBezTo>
                <a:cubicBezTo>
                  <a:pt x="9286565" y="3393334"/>
                  <a:pt x="9288233" y="3397985"/>
                  <a:pt x="9289769" y="3402812"/>
                </a:cubicBezTo>
                <a:cubicBezTo>
                  <a:pt x="9284394" y="3415340"/>
                  <a:pt x="9278886" y="3428065"/>
                  <a:pt x="9273204" y="3440987"/>
                </a:cubicBezTo>
                <a:cubicBezTo>
                  <a:pt x="9271251" y="3436402"/>
                  <a:pt x="9269167" y="3431970"/>
                  <a:pt x="9266995" y="3427692"/>
                </a:cubicBezTo>
                <a:close/>
                <a:moveTo>
                  <a:pt x="9264406" y="3422843"/>
                </a:moveTo>
                <a:cubicBezTo>
                  <a:pt x="9262103" y="3418631"/>
                  <a:pt x="9259668" y="3414594"/>
                  <a:pt x="9257122" y="3410710"/>
                </a:cubicBezTo>
                <a:cubicBezTo>
                  <a:pt x="9263682" y="3397217"/>
                  <a:pt x="9270133" y="3383768"/>
                  <a:pt x="9276517" y="3370363"/>
                </a:cubicBezTo>
                <a:cubicBezTo>
                  <a:pt x="9278645" y="3374488"/>
                  <a:pt x="9280641" y="3378766"/>
                  <a:pt x="9282550" y="3383220"/>
                </a:cubicBezTo>
                <a:cubicBezTo>
                  <a:pt x="9276605" y="3396340"/>
                  <a:pt x="9270550" y="3409569"/>
                  <a:pt x="9264406" y="3422843"/>
                </a:cubicBezTo>
                <a:close/>
                <a:moveTo>
                  <a:pt x="9278273" y="3366655"/>
                </a:moveTo>
                <a:cubicBezTo>
                  <a:pt x="9284481" y="3353579"/>
                  <a:pt x="9290602" y="3340546"/>
                  <a:pt x="9296614" y="3327602"/>
                </a:cubicBezTo>
                <a:cubicBezTo>
                  <a:pt x="9298347" y="3331836"/>
                  <a:pt x="9299949" y="3336246"/>
                  <a:pt x="9301440" y="3340832"/>
                </a:cubicBezTo>
                <a:cubicBezTo>
                  <a:pt x="9295846" y="3353535"/>
                  <a:pt x="9290164" y="3366326"/>
                  <a:pt x="9284350" y="3379183"/>
                </a:cubicBezTo>
                <a:cubicBezTo>
                  <a:pt x="9282441" y="3374860"/>
                  <a:pt x="9280423" y="3370670"/>
                  <a:pt x="9278273" y="3366655"/>
                </a:cubicBezTo>
                <a:close/>
                <a:moveTo>
                  <a:pt x="9298544" y="3323433"/>
                </a:moveTo>
                <a:cubicBezTo>
                  <a:pt x="9304381" y="3310818"/>
                  <a:pt x="9310129" y="3298268"/>
                  <a:pt x="9315768" y="3285806"/>
                </a:cubicBezTo>
                <a:cubicBezTo>
                  <a:pt x="9317084" y="3290172"/>
                  <a:pt x="9318290" y="3294714"/>
                  <a:pt x="9319387" y="3299387"/>
                </a:cubicBezTo>
                <a:cubicBezTo>
                  <a:pt x="9314187" y="3311586"/>
                  <a:pt x="9308878" y="3323872"/>
                  <a:pt x="9303437" y="3336268"/>
                </a:cubicBezTo>
                <a:cubicBezTo>
                  <a:pt x="9301923" y="3331836"/>
                  <a:pt x="9300278" y="3327558"/>
                  <a:pt x="9298544" y="3323433"/>
                </a:cubicBezTo>
                <a:close/>
                <a:moveTo>
                  <a:pt x="9296219" y="3318168"/>
                </a:moveTo>
                <a:cubicBezTo>
                  <a:pt x="9294267" y="3313933"/>
                  <a:pt x="9292204" y="3309874"/>
                  <a:pt x="9290010" y="3305991"/>
                </a:cubicBezTo>
                <a:cubicBezTo>
                  <a:pt x="9296394" y="3292849"/>
                  <a:pt x="9302691" y="3279751"/>
                  <a:pt x="9308878" y="3266719"/>
                </a:cubicBezTo>
                <a:cubicBezTo>
                  <a:pt x="9310634" y="3270843"/>
                  <a:pt x="9312279" y="3275166"/>
                  <a:pt x="9313793" y="3279641"/>
                </a:cubicBezTo>
                <a:cubicBezTo>
                  <a:pt x="9308045" y="3292410"/>
                  <a:pt x="9302187" y="3305245"/>
                  <a:pt x="9296219" y="3318168"/>
                </a:cubicBezTo>
                <a:close/>
                <a:moveTo>
                  <a:pt x="9287334" y="3301406"/>
                </a:moveTo>
                <a:cubicBezTo>
                  <a:pt x="9284964" y="3297544"/>
                  <a:pt x="9282462" y="3293880"/>
                  <a:pt x="9279830" y="3290370"/>
                </a:cubicBezTo>
                <a:cubicBezTo>
                  <a:pt x="9286741" y="3276723"/>
                  <a:pt x="9293564" y="3263099"/>
                  <a:pt x="9300322" y="3249518"/>
                </a:cubicBezTo>
                <a:cubicBezTo>
                  <a:pt x="9302516" y="3253291"/>
                  <a:pt x="9304578" y="3257241"/>
                  <a:pt x="9306508" y="3261387"/>
                </a:cubicBezTo>
                <a:cubicBezTo>
                  <a:pt x="9300212" y="3274661"/>
                  <a:pt x="9293828" y="3288022"/>
                  <a:pt x="9287334" y="3301406"/>
                </a:cubicBezTo>
                <a:close/>
                <a:moveTo>
                  <a:pt x="9302143" y="3245810"/>
                </a:moveTo>
                <a:cubicBezTo>
                  <a:pt x="9308702" y="3232580"/>
                  <a:pt x="9315175" y="3219394"/>
                  <a:pt x="9321537" y="3206252"/>
                </a:cubicBezTo>
                <a:cubicBezTo>
                  <a:pt x="9323315" y="3210202"/>
                  <a:pt x="9324983" y="3214304"/>
                  <a:pt x="9326518" y="3218605"/>
                </a:cubicBezTo>
                <a:cubicBezTo>
                  <a:pt x="9325948" y="3219833"/>
                  <a:pt x="9325399" y="3221040"/>
                  <a:pt x="9324828" y="3222269"/>
                </a:cubicBezTo>
                <a:cubicBezTo>
                  <a:pt x="9319454" y="3233897"/>
                  <a:pt x="9313969" y="3245591"/>
                  <a:pt x="9308417" y="3257350"/>
                </a:cubicBezTo>
                <a:cubicBezTo>
                  <a:pt x="9306443" y="3253335"/>
                  <a:pt x="9304381" y="3249474"/>
                  <a:pt x="9302143" y="3245810"/>
                </a:cubicBezTo>
                <a:close/>
                <a:moveTo>
                  <a:pt x="9299334" y="3241334"/>
                </a:moveTo>
                <a:cubicBezTo>
                  <a:pt x="9296922" y="3237670"/>
                  <a:pt x="9294376" y="3234226"/>
                  <a:pt x="9291699" y="3230957"/>
                </a:cubicBezTo>
                <a:cubicBezTo>
                  <a:pt x="9298786" y="3217200"/>
                  <a:pt x="9305807" y="3203466"/>
                  <a:pt x="9312740" y="3189776"/>
                </a:cubicBezTo>
                <a:cubicBezTo>
                  <a:pt x="9314978" y="3193330"/>
                  <a:pt x="9317084" y="3197081"/>
                  <a:pt x="9319059" y="3201009"/>
                </a:cubicBezTo>
                <a:cubicBezTo>
                  <a:pt x="9312586" y="3214414"/>
                  <a:pt x="9306004" y="3227841"/>
                  <a:pt x="9299334" y="3241334"/>
                </a:cubicBezTo>
                <a:close/>
                <a:moveTo>
                  <a:pt x="9314604" y="3186089"/>
                </a:moveTo>
                <a:cubicBezTo>
                  <a:pt x="9321340" y="3172772"/>
                  <a:pt x="9327988" y="3159477"/>
                  <a:pt x="9334526" y="3146247"/>
                </a:cubicBezTo>
                <a:cubicBezTo>
                  <a:pt x="9336347" y="3149977"/>
                  <a:pt x="9338036" y="3153904"/>
                  <a:pt x="9339594" y="3158007"/>
                </a:cubicBezTo>
                <a:cubicBezTo>
                  <a:pt x="9335777" y="3166102"/>
                  <a:pt x="9331915" y="3174264"/>
                  <a:pt x="9327944" y="3182535"/>
                </a:cubicBezTo>
                <a:cubicBezTo>
                  <a:pt x="9325640" y="3187362"/>
                  <a:pt x="9323337" y="3192167"/>
                  <a:pt x="9320989" y="3197016"/>
                </a:cubicBezTo>
                <a:cubicBezTo>
                  <a:pt x="9318992" y="3193176"/>
                  <a:pt x="9316865" y="3189556"/>
                  <a:pt x="9314604" y="3186089"/>
                </a:cubicBezTo>
                <a:close/>
                <a:moveTo>
                  <a:pt x="9327307" y="3126896"/>
                </a:moveTo>
                <a:cubicBezTo>
                  <a:pt x="9331038" y="3119656"/>
                  <a:pt x="9334745" y="3112415"/>
                  <a:pt x="9338409" y="3105219"/>
                </a:cubicBezTo>
                <a:cubicBezTo>
                  <a:pt x="9341591" y="3098966"/>
                  <a:pt x="9344706" y="3092801"/>
                  <a:pt x="9347800" y="3086680"/>
                </a:cubicBezTo>
                <a:cubicBezTo>
                  <a:pt x="9349665" y="3090212"/>
                  <a:pt x="9351397" y="3093942"/>
                  <a:pt x="9352999" y="3097847"/>
                </a:cubicBezTo>
                <a:cubicBezTo>
                  <a:pt x="9346812" y="3110726"/>
                  <a:pt x="9340427" y="3123824"/>
                  <a:pt x="9333868" y="3137120"/>
                </a:cubicBezTo>
                <a:cubicBezTo>
                  <a:pt x="9331827" y="3133522"/>
                  <a:pt x="9329633" y="3130121"/>
                  <a:pt x="9327307" y="3126896"/>
                </a:cubicBezTo>
                <a:close/>
                <a:moveTo>
                  <a:pt x="9334219" y="3103069"/>
                </a:moveTo>
                <a:cubicBezTo>
                  <a:pt x="9330884" y="3109607"/>
                  <a:pt x="9327527" y="3116167"/>
                  <a:pt x="9324171" y="3122727"/>
                </a:cubicBezTo>
                <a:cubicBezTo>
                  <a:pt x="9321625" y="3119524"/>
                  <a:pt x="9318949" y="3116540"/>
                  <a:pt x="9316119" y="3113732"/>
                </a:cubicBezTo>
                <a:cubicBezTo>
                  <a:pt x="9323731" y="3099537"/>
                  <a:pt x="9331103" y="3085583"/>
                  <a:pt x="9338321" y="3071827"/>
                </a:cubicBezTo>
                <a:cubicBezTo>
                  <a:pt x="9340713" y="3074920"/>
                  <a:pt x="9342929" y="3078233"/>
                  <a:pt x="9345014" y="3081722"/>
                </a:cubicBezTo>
                <a:cubicBezTo>
                  <a:pt x="9341459" y="3088786"/>
                  <a:pt x="9337883" y="3095895"/>
                  <a:pt x="9334219" y="3103069"/>
                </a:cubicBezTo>
                <a:close/>
                <a:moveTo>
                  <a:pt x="9340230" y="3068185"/>
                </a:moveTo>
                <a:cubicBezTo>
                  <a:pt x="9340691" y="3067329"/>
                  <a:pt x="9341174" y="3066429"/>
                  <a:pt x="9341612" y="3065552"/>
                </a:cubicBezTo>
                <a:cubicBezTo>
                  <a:pt x="9348348" y="3052695"/>
                  <a:pt x="9354887" y="3040058"/>
                  <a:pt x="9361270" y="3027596"/>
                </a:cubicBezTo>
                <a:cubicBezTo>
                  <a:pt x="9363202" y="3030909"/>
                  <a:pt x="9365001" y="3034441"/>
                  <a:pt x="9366646" y="3038149"/>
                </a:cubicBezTo>
                <a:cubicBezTo>
                  <a:pt x="9360284" y="3051137"/>
                  <a:pt x="9353723" y="3064345"/>
                  <a:pt x="9346988" y="3077794"/>
                </a:cubicBezTo>
                <a:cubicBezTo>
                  <a:pt x="9344882" y="3074416"/>
                  <a:pt x="9342621" y="3071212"/>
                  <a:pt x="9340230" y="3068185"/>
                </a:cubicBezTo>
                <a:close/>
                <a:moveTo>
                  <a:pt x="9337356" y="3063336"/>
                </a:moveTo>
                <a:cubicBezTo>
                  <a:pt x="9337203" y="3063621"/>
                  <a:pt x="9337050" y="3063928"/>
                  <a:pt x="9336895" y="3064235"/>
                </a:cubicBezTo>
                <a:cubicBezTo>
                  <a:pt x="9334263" y="3061274"/>
                  <a:pt x="9331498" y="3058509"/>
                  <a:pt x="9328580" y="3055964"/>
                </a:cubicBezTo>
                <a:cubicBezTo>
                  <a:pt x="9334088" y="3045850"/>
                  <a:pt x="9339529" y="3035801"/>
                  <a:pt x="9344838" y="3025885"/>
                </a:cubicBezTo>
                <a:cubicBezTo>
                  <a:pt x="9347032" y="3021782"/>
                  <a:pt x="9349226" y="3017723"/>
                  <a:pt x="9351376" y="3013642"/>
                </a:cubicBezTo>
                <a:cubicBezTo>
                  <a:pt x="9353855" y="3016516"/>
                  <a:pt x="9356159" y="3019566"/>
                  <a:pt x="9358309" y="3022835"/>
                </a:cubicBezTo>
                <a:cubicBezTo>
                  <a:pt x="9351508" y="3036108"/>
                  <a:pt x="9344553" y="3049601"/>
                  <a:pt x="9337356" y="3063336"/>
                </a:cubicBezTo>
                <a:close/>
                <a:moveTo>
                  <a:pt x="9353329" y="3010000"/>
                </a:moveTo>
                <a:cubicBezTo>
                  <a:pt x="9360722" y="2996090"/>
                  <a:pt x="9367919" y="2982444"/>
                  <a:pt x="9374939" y="2968994"/>
                </a:cubicBezTo>
                <a:cubicBezTo>
                  <a:pt x="9376936" y="2972088"/>
                  <a:pt x="9378801" y="2975401"/>
                  <a:pt x="9380534" y="2978867"/>
                </a:cubicBezTo>
                <a:cubicBezTo>
                  <a:pt x="9373996" y="2991987"/>
                  <a:pt x="9367282" y="3005305"/>
                  <a:pt x="9360328" y="3018886"/>
                </a:cubicBezTo>
                <a:cubicBezTo>
                  <a:pt x="9358155" y="3015748"/>
                  <a:pt x="9355829" y="3012764"/>
                  <a:pt x="9353329" y="3010000"/>
                </a:cubicBezTo>
                <a:close/>
                <a:moveTo>
                  <a:pt x="9349774" y="3006270"/>
                </a:moveTo>
                <a:cubicBezTo>
                  <a:pt x="9346965" y="3003506"/>
                  <a:pt x="9343982" y="3000939"/>
                  <a:pt x="9340823" y="2998591"/>
                </a:cubicBezTo>
                <a:cubicBezTo>
                  <a:pt x="9343148" y="2994401"/>
                  <a:pt x="9345496" y="2990188"/>
                  <a:pt x="9347777" y="2986020"/>
                </a:cubicBezTo>
                <a:cubicBezTo>
                  <a:pt x="9353394" y="2975818"/>
                  <a:pt x="9358879" y="2965747"/>
                  <a:pt x="9364299" y="2955765"/>
                </a:cubicBezTo>
                <a:cubicBezTo>
                  <a:pt x="9366953" y="2958441"/>
                  <a:pt x="9369454" y="2961337"/>
                  <a:pt x="9371758" y="2964453"/>
                </a:cubicBezTo>
                <a:cubicBezTo>
                  <a:pt x="9364628" y="2978165"/>
                  <a:pt x="9357322" y="2992097"/>
                  <a:pt x="9349774" y="3006270"/>
                </a:cubicBezTo>
                <a:close/>
                <a:moveTo>
                  <a:pt x="9366229" y="2952188"/>
                </a:moveTo>
                <a:cubicBezTo>
                  <a:pt x="9373842" y="2938125"/>
                  <a:pt x="9381280" y="2924259"/>
                  <a:pt x="9388498" y="2910656"/>
                </a:cubicBezTo>
                <a:cubicBezTo>
                  <a:pt x="9390671" y="2913596"/>
                  <a:pt x="9392710" y="2916756"/>
                  <a:pt x="9394575" y="2920112"/>
                </a:cubicBezTo>
                <a:cubicBezTo>
                  <a:pt x="9387840" y="2933386"/>
                  <a:pt x="9380907" y="2946879"/>
                  <a:pt x="9373776" y="2960613"/>
                </a:cubicBezTo>
                <a:cubicBezTo>
                  <a:pt x="9371429" y="2957586"/>
                  <a:pt x="9368905" y="2954799"/>
                  <a:pt x="9366229" y="2952188"/>
                </a:cubicBezTo>
                <a:close/>
                <a:moveTo>
                  <a:pt x="9362434" y="2948700"/>
                </a:moveTo>
                <a:cubicBezTo>
                  <a:pt x="9359955" y="2946572"/>
                  <a:pt x="9357344" y="2944575"/>
                  <a:pt x="9354602" y="2942776"/>
                </a:cubicBezTo>
                <a:cubicBezTo>
                  <a:pt x="9354272" y="2942557"/>
                  <a:pt x="9353921" y="2942359"/>
                  <a:pt x="9353570" y="2942140"/>
                </a:cubicBezTo>
                <a:cubicBezTo>
                  <a:pt x="9361797" y="2927484"/>
                  <a:pt x="9369828" y="2913026"/>
                  <a:pt x="9377638" y="2898831"/>
                </a:cubicBezTo>
                <a:cubicBezTo>
                  <a:pt x="9380271" y="2901134"/>
                  <a:pt x="9382772" y="2903635"/>
                  <a:pt x="9385119" y="2906356"/>
                </a:cubicBezTo>
                <a:cubicBezTo>
                  <a:pt x="9377769" y="2920222"/>
                  <a:pt x="9370201" y="2934329"/>
                  <a:pt x="9362434" y="2948700"/>
                </a:cubicBezTo>
                <a:close/>
                <a:moveTo>
                  <a:pt x="9379634" y="2895210"/>
                </a:moveTo>
                <a:cubicBezTo>
                  <a:pt x="9387424" y="2880993"/>
                  <a:pt x="9395036" y="2866996"/>
                  <a:pt x="9402430" y="2853261"/>
                </a:cubicBezTo>
                <a:cubicBezTo>
                  <a:pt x="9404602" y="2855850"/>
                  <a:pt x="9406642" y="2858659"/>
                  <a:pt x="9408508" y="2861643"/>
                </a:cubicBezTo>
                <a:cubicBezTo>
                  <a:pt x="9401574" y="2875048"/>
                  <a:pt x="9394466" y="2888694"/>
                  <a:pt x="9387116" y="2902604"/>
                </a:cubicBezTo>
                <a:cubicBezTo>
                  <a:pt x="9384746" y="2899950"/>
                  <a:pt x="9382267" y="2897470"/>
                  <a:pt x="9379634" y="2895210"/>
                </a:cubicBezTo>
                <a:close/>
                <a:moveTo>
                  <a:pt x="9375554" y="2892007"/>
                </a:moveTo>
                <a:cubicBezTo>
                  <a:pt x="9374654" y="2891349"/>
                  <a:pt x="9373755" y="2890691"/>
                  <a:pt x="9372811" y="2890055"/>
                </a:cubicBezTo>
                <a:cubicBezTo>
                  <a:pt x="9370727" y="2888672"/>
                  <a:pt x="9368599" y="2887356"/>
                  <a:pt x="9366449" y="2886083"/>
                </a:cubicBezTo>
                <a:cubicBezTo>
                  <a:pt x="9374852" y="2871296"/>
                  <a:pt x="9383057" y="2856750"/>
                  <a:pt x="9391043" y="2842423"/>
                </a:cubicBezTo>
                <a:cubicBezTo>
                  <a:pt x="9393786" y="2844485"/>
                  <a:pt x="9396397" y="2846745"/>
                  <a:pt x="9398832" y="2849225"/>
                </a:cubicBezTo>
                <a:cubicBezTo>
                  <a:pt x="9391284" y="2863244"/>
                  <a:pt x="9383540" y="2877505"/>
                  <a:pt x="9375554" y="2892007"/>
                </a:cubicBezTo>
                <a:close/>
                <a:moveTo>
                  <a:pt x="9388762" y="2835885"/>
                </a:moveTo>
                <a:cubicBezTo>
                  <a:pt x="9328098" y="2796459"/>
                  <a:pt x="9236652" y="2807385"/>
                  <a:pt x="9187222" y="2813331"/>
                </a:cubicBezTo>
                <a:cubicBezTo>
                  <a:pt x="9083424" y="2825771"/>
                  <a:pt x="8981820" y="2858637"/>
                  <a:pt x="8883552" y="2890428"/>
                </a:cubicBezTo>
                <a:cubicBezTo>
                  <a:pt x="8838772" y="2904908"/>
                  <a:pt x="8792479" y="2919893"/>
                  <a:pt x="8746932" y="2932596"/>
                </a:cubicBezTo>
                <a:cubicBezTo>
                  <a:pt x="8071644" y="3120862"/>
                  <a:pt x="7329878" y="3363934"/>
                  <a:pt x="6479246" y="3675678"/>
                </a:cubicBezTo>
                <a:cubicBezTo>
                  <a:pt x="6351995" y="3722301"/>
                  <a:pt x="6202497" y="3773903"/>
                  <a:pt x="6079940" y="3799112"/>
                </a:cubicBezTo>
                <a:cubicBezTo>
                  <a:pt x="6087290" y="3795668"/>
                  <a:pt x="6094618" y="3792201"/>
                  <a:pt x="6101968" y="3788735"/>
                </a:cubicBezTo>
                <a:cubicBezTo>
                  <a:pt x="6227749" y="3761529"/>
                  <a:pt x="6381658" y="3706372"/>
                  <a:pt x="6511367" y="3657183"/>
                </a:cubicBezTo>
                <a:cubicBezTo>
                  <a:pt x="7360243" y="3335215"/>
                  <a:pt x="8093386" y="3084552"/>
                  <a:pt x="8752724" y="2890910"/>
                </a:cubicBezTo>
                <a:cubicBezTo>
                  <a:pt x="8797284" y="2877834"/>
                  <a:pt x="8842568" y="2862696"/>
                  <a:pt x="8886382" y="2848084"/>
                </a:cubicBezTo>
                <a:cubicBezTo>
                  <a:pt x="8988380" y="2814033"/>
                  <a:pt x="9093867" y="2778819"/>
                  <a:pt x="9201527" y="2765085"/>
                </a:cubicBezTo>
                <a:cubicBezTo>
                  <a:pt x="9252251" y="2758591"/>
                  <a:pt x="9346659" y="2746524"/>
                  <a:pt x="9406862" y="2788122"/>
                </a:cubicBezTo>
                <a:cubicBezTo>
                  <a:pt x="9408880" y="2789504"/>
                  <a:pt x="9410789" y="2791040"/>
                  <a:pt x="9412611" y="2792641"/>
                </a:cubicBezTo>
                <a:cubicBezTo>
                  <a:pt x="9404888" y="2806815"/>
                  <a:pt x="9396945" y="2821207"/>
                  <a:pt x="9388762" y="2835885"/>
                </a:cubicBezTo>
                <a:close/>
                <a:moveTo>
                  <a:pt x="9409253" y="2784633"/>
                </a:moveTo>
                <a:cubicBezTo>
                  <a:pt x="9347712" y="2742136"/>
                  <a:pt x="9252274" y="2754334"/>
                  <a:pt x="9200978" y="2760873"/>
                </a:cubicBezTo>
                <a:cubicBezTo>
                  <a:pt x="9092902" y="2774695"/>
                  <a:pt x="8987239" y="2809952"/>
                  <a:pt x="8885043" y="2844069"/>
                </a:cubicBezTo>
                <a:cubicBezTo>
                  <a:pt x="8841273" y="2858680"/>
                  <a:pt x="8796011" y="2873797"/>
                  <a:pt x="8751517" y="2886852"/>
                </a:cubicBezTo>
                <a:cubicBezTo>
                  <a:pt x="8092092" y="3080537"/>
                  <a:pt x="7358839" y="3331222"/>
                  <a:pt x="6509874" y="3653234"/>
                </a:cubicBezTo>
                <a:cubicBezTo>
                  <a:pt x="6386550" y="3700010"/>
                  <a:pt x="6241374" y="3752139"/>
                  <a:pt x="6119520" y="3780463"/>
                </a:cubicBezTo>
                <a:cubicBezTo>
                  <a:pt x="6126233" y="3777282"/>
                  <a:pt x="6132969" y="3774123"/>
                  <a:pt x="6139682" y="3770941"/>
                </a:cubicBezTo>
                <a:cubicBezTo>
                  <a:pt x="6265442" y="3740357"/>
                  <a:pt x="6415796" y="3684345"/>
                  <a:pt x="6542060" y="3634804"/>
                </a:cubicBezTo>
                <a:cubicBezTo>
                  <a:pt x="7405812" y="3296031"/>
                  <a:pt x="8109754" y="3045148"/>
                  <a:pt x="8757397" y="2845253"/>
                </a:cubicBezTo>
                <a:cubicBezTo>
                  <a:pt x="8800553" y="2831936"/>
                  <a:pt x="8844455" y="2816841"/>
                  <a:pt x="8886908" y="2802229"/>
                </a:cubicBezTo>
                <a:cubicBezTo>
                  <a:pt x="8993163" y="2765699"/>
                  <a:pt x="9103038" y="2727897"/>
                  <a:pt x="9215326" y="2712715"/>
                </a:cubicBezTo>
                <a:cubicBezTo>
                  <a:pt x="9267280" y="2705694"/>
                  <a:pt x="9363947" y="2692618"/>
                  <a:pt x="9424984" y="2735444"/>
                </a:cubicBezTo>
                <a:cubicBezTo>
                  <a:pt x="9429548" y="2738647"/>
                  <a:pt x="9433628" y="2742509"/>
                  <a:pt x="9437226" y="2747007"/>
                </a:cubicBezTo>
                <a:cubicBezTo>
                  <a:pt x="9429943" y="2760675"/>
                  <a:pt x="9422417" y="2774651"/>
                  <a:pt x="9414673" y="2788846"/>
                </a:cubicBezTo>
                <a:cubicBezTo>
                  <a:pt x="9412939" y="2787354"/>
                  <a:pt x="9411140" y="2785928"/>
                  <a:pt x="9409253" y="2784633"/>
                </a:cubicBezTo>
                <a:close/>
                <a:moveTo>
                  <a:pt x="6096527" y="3785553"/>
                </a:moveTo>
                <a:cubicBezTo>
                  <a:pt x="6089308" y="3787089"/>
                  <a:pt x="6082178" y="3788537"/>
                  <a:pt x="6075157" y="3789876"/>
                </a:cubicBezTo>
                <a:cubicBezTo>
                  <a:pt x="6081871" y="3786870"/>
                  <a:pt x="6088672" y="3783864"/>
                  <a:pt x="6095540" y="3780792"/>
                </a:cubicBezTo>
                <a:cubicBezTo>
                  <a:pt x="6102187" y="3779454"/>
                  <a:pt x="6108967" y="3778006"/>
                  <a:pt x="6115790" y="3776492"/>
                </a:cubicBezTo>
                <a:cubicBezTo>
                  <a:pt x="6109384" y="3779520"/>
                  <a:pt x="6102955" y="3782548"/>
                  <a:pt x="6096527" y="3785553"/>
                </a:cubicBezTo>
                <a:close/>
                <a:moveTo>
                  <a:pt x="6080445" y="3793145"/>
                </a:moveTo>
                <a:cubicBezTo>
                  <a:pt x="6073227" y="3796523"/>
                  <a:pt x="6066031" y="3799880"/>
                  <a:pt x="6058812" y="3803237"/>
                </a:cubicBezTo>
                <a:cubicBezTo>
                  <a:pt x="6051221" y="3804641"/>
                  <a:pt x="6043761" y="3805935"/>
                  <a:pt x="6036434" y="3807098"/>
                </a:cubicBezTo>
                <a:cubicBezTo>
                  <a:pt x="6043827" y="3803807"/>
                  <a:pt x="6051308" y="3800472"/>
                  <a:pt x="6058900" y="3797094"/>
                </a:cubicBezTo>
                <a:cubicBezTo>
                  <a:pt x="6065965" y="3795909"/>
                  <a:pt x="6073161" y="3794571"/>
                  <a:pt x="6080445" y="3793145"/>
                </a:cubicBezTo>
                <a:close/>
                <a:moveTo>
                  <a:pt x="6044376" y="3809973"/>
                </a:moveTo>
                <a:cubicBezTo>
                  <a:pt x="6036412" y="3813680"/>
                  <a:pt x="6028469" y="3817410"/>
                  <a:pt x="6020483" y="3821096"/>
                </a:cubicBezTo>
                <a:cubicBezTo>
                  <a:pt x="6012760" y="3822303"/>
                  <a:pt x="6005147" y="3823378"/>
                  <a:pt x="5997709" y="3824299"/>
                </a:cubicBezTo>
                <a:cubicBezTo>
                  <a:pt x="6005783" y="3820723"/>
                  <a:pt x="6013967" y="3817081"/>
                  <a:pt x="6022304" y="3813373"/>
                </a:cubicBezTo>
                <a:cubicBezTo>
                  <a:pt x="6029522" y="3812364"/>
                  <a:pt x="6036894" y="3811223"/>
                  <a:pt x="6044376" y="3809973"/>
                </a:cubicBezTo>
                <a:close/>
                <a:moveTo>
                  <a:pt x="5986037" y="3823926"/>
                </a:moveTo>
                <a:cubicBezTo>
                  <a:pt x="5984282" y="3824694"/>
                  <a:pt x="5982571" y="3825440"/>
                  <a:pt x="5980816" y="3826208"/>
                </a:cubicBezTo>
                <a:cubicBezTo>
                  <a:pt x="5973795" y="3826910"/>
                  <a:pt x="5966928" y="3827459"/>
                  <a:pt x="5960214" y="3827875"/>
                </a:cubicBezTo>
                <a:cubicBezTo>
                  <a:pt x="5962255" y="3827020"/>
                  <a:pt x="5964273" y="3826186"/>
                  <a:pt x="5966313" y="3825330"/>
                </a:cubicBezTo>
                <a:cubicBezTo>
                  <a:pt x="5972566" y="3822698"/>
                  <a:pt x="5978797" y="3820087"/>
                  <a:pt x="5985006" y="3817498"/>
                </a:cubicBezTo>
                <a:cubicBezTo>
                  <a:pt x="5991435" y="3816993"/>
                  <a:pt x="5998039" y="3816357"/>
                  <a:pt x="6004774" y="3815589"/>
                </a:cubicBezTo>
                <a:cubicBezTo>
                  <a:pt x="5998456" y="3818397"/>
                  <a:pt x="5992202" y="3821184"/>
                  <a:pt x="5986037" y="3823926"/>
                </a:cubicBezTo>
                <a:close/>
                <a:moveTo>
                  <a:pt x="5918046" y="3832417"/>
                </a:moveTo>
                <a:cubicBezTo>
                  <a:pt x="5923070" y="3832636"/>
                  <a:pt x="5928182" y="3832768"/>
                  <a:pt x="5933469" y="3832768"/>
                </a:cubicBezTo>
                <a:cubicBezTo>
                  <a:pt x="5934150" y="3832768"/>
                  <a:pt x="5934830" y="3832746"/>
                  <a:pt x="5935510" y="3832746"/>
                </a:cubicBezTo>
                <a:cubicBezTo>
                  <a:pt x="5926821" y="3836322"/>
                  <a:pt x="5918133" y="3839898"/>
                  <a:pt x="5909467" y="3843431"/>
                </a:cubicBezTo>
                <a:cubicBezTo>
                  <a:pt x="5903083" y="3843365"/>
                  <a:pt x="5896896" y="3843146"/>
                  <a:pt x="5890906" y="3842773"/>
                </a:cubicBezTo>
                <a:cubicBezTo>
                  <a:pt x="5899989" y="3839350"/>
                  <a:pt x="5909029" y="3835905"/>
                  <a:pt x="5918046" y="3832417"/>
                </a:cubicBezTo>
                <a:close/>
                <a:moveTo>
                  <a:pt x="5882218" y="3846042"/>
                </a:moveTo>
                <a:cubicBezTo>
                  <a:pt x="5888010" y="3846590"/>
                  <a:pt x="5894021" y="3846963"/>
                  <a:pt x="5900209" y="3847161"/>
                </a:cubicBezTo>
                <a:cubicBezTo>
                  <a:pt x="5890972" y="3850912"/>
                  <a:pt x="5881757" y="3854620"/>
                  <a:pt x="5872542" y="3858284"/>
                </a:cubicBezTo>
                <a:cubicBezTo>
                  <a:pt x="5865895" y="3857955"/>
                  <a:pt x="5859510" y="3857429"/>
                  <a:pt x="5853345" y="3856704"/>
                </a:cubicBezTo>
                <a:cubicBezTo>
                  <a:pt x="5863021" y="3853194"/>
                  <a:pt x="5872630" y="3849618"/>
                  <a:pt x="5882218" y="3846042"/>
                </a:cubicBezTo>
                <a:close/>
                <a:moveTo>
                  <a:pt x="5805757" y="3868486"/>
                </a:moveTo>
                <a:cubicBezTo>
                  <a:pt x="5799724" y="3867148"/>
                  <a:pt x="5794107" y="3865678"/>
                  <a:pt x="5788886" y="3864076"/>
                </a:cubicBezTo>
                <a:cubicBezTo>
                  <a:pt x="5799197" y="3860895"/>
                  <a:pt x="5809421" y="3857670"/>
                  <a:pt x="5819558" y="3854401"/>
                </a:cubicBezTo>
                <a:cubicBezTo>
                  <a:pt x="5824582" y="3855673"/>
                  <a:pt x="5829935" y="3856836"/>
                  <a:pt x="5835640" y="3857889"/>
                </a:cubicBezTo>
                <a:cubicBezTo>
                  <a:pt x="5825723" y="3861465"/>
                  <a:pt x="5815784" y="3864998"/>
                  <a:pt x="5805757" y="3868486"/>
                </a:cubicBezTo>
                <a:close/>
                <a:moveTo>
                  <a:pt x="5799131" y="3870790"/>
                </a:moveTo>
                <a:cubicBezTo>
                  <a:pt x="5788842" y="3874366"/>
                  <a:pt x="5778486" y="3877920"/>
                  <a:pt x="5768065" y="3881453"/>
                </a:cubicBezTo>
                <a:cubicBezTo>
                  <a:pt x="5761812" y="3879632"/>
                  <a:pt x="5756086" y="3877657"/>
                  <a:pt x="5750842" y="3875551"/>
                </a:cubicBezTo>
                <a:cubicBezTo>
                  <a:pt x="5761549" y="3872413"/>
                  <a:pt x="5772123" y="3869232"/>
                  <a:pt x="5782611" y="3866007"/>
                </a:cubicBezTo>
                <a:cubicBezTo>
                  <a:pt x="5787723" y="3867740"/>
                  <a:pt x="5793208" y="3869320"/>
                  <a:pt x="5799131" y="3870790"/>
                </a:cubicBezTo>
                <a:close/>
                <a:moveTo>
                  <a:pt x="5743887" y="3872567"/>
                </a:moveTo>
                <a:cubicBezTo>
                  <a:pt x="5738600" y="3870154"/>
                  <a:pt x="5733838" y="3867587"/>
                  <a:pt x="5729516" y="3864888"/>
                </a:cubicBezTo>
                <a:cubicBezTo>
                  <a:pt x="5740201" y="3862321"/>
                  <a:pt x="5750688" y="3859688"/>
                  <a:pt x="5760978" y="3857055"/>
                </a:cubicBezTo>
                <a:cubicBezTo>
                  <a:pt x="5765278" y="3859228"/>
                  <a:pt x="5769973" y="3861312"/>
                  <a:pt x="5775063" y="3863286"/>
                </a:cubicBezTo>
                <a:cubicBezTo>
                  <a:pt x="5764774" y="3866424"/>
                  <a:pt x="5754396" y="3869517"/>
                  <a:pt x="5743887" y="3872567"/>
                </a:cubicBezTo>
                <a:close/>
                <a:moveTo>
                  <a:pt x="5738578" y="3874125"/>
                </a:moveTo>
                <a:cubicBezTo>
                  <a:pt x="5728046" y="3877174"/>
                  <a:pt x="5717383" y="3880202"/>
                  <a:pt x="5706589" y="3883208"/>
                </a:cubicBezTo>
                <a:cubicBezTo>
                  <a:pt x="5701302" y="3880136"/>
                  <a:pt x="5696650" y="3876911"/>
                  <a:pt x="5692526" y="3873554"/>
                </a:cubicBezTo>
                <a:cubicBezTo>
                  <a:pt x="5703430" y="3871097"/>
                  <a:pt x="5714092" y="3868618"/>
                  <a:pt x="5724536" y="3866095"/>
                </a:cubicBezTo>
                <a:cubicBezTo>
                  <a:pt x="5728749" y="3868903"/>
                  <a:pt x="5733422" y="3871580"/>
                  <a:pt x="5738578" y="3874125"/>
                </a:cubicBezTo>
                <a:close/>
                <a:moveTo>
                  <a:pt x="5683815" y="3870680"/>
                </a:moveTo>
                <a:cubicBezTo>
                  <a:pt x="5673547" y="3872984"/>
                  <a:pt x="5663060" y="3875266"/>
                  <a:pt x="5652332" y="3877547"/>
                </a:cubicBezTo>
                <a:cubicBezTo>
                  <a:pt x="5648733" y="3873225"/>
                  <a:pt x="5645728" y="3868771"/>
                  <a:pt x="5643226" y="3864230"/>
                </a:cubicBezTo>
                <a:cubicBezTo>
                  <a:pt x="5653604" y="3862584"/>
                  <a:pt x="5663806" y="3860939"/>
                  <a:pt x="5673811" y="3859249"/>
                </a:cubicBezTo>
                <a:cubicBezTo>
                  <a:pt x="5676685" y="3863155"/>
                  <a:pt x="5679976" y="3866994"/>
                  <a:pt x="5683815" y="3870680"/>
                </a:cubicBezTo>
                <a:close/>
                <a:moveTo>
                  <a:pt x="5640989" y="3859908"/>
                </a:moveTo>
                <a:cubicBezTo>
                  <a:pt x="5638751" y="3855235"/>
                  <a:pt x="5636974" y="3850495"/>
                  <a:pt x="5635547" y="3845734"/>
                </a:cubicBezTo>
                <a:cubicBezTo>
                  <a:pt x="5645311" y="3844791"/>
                  <a:pt x="5654833" y="3843804"/>
                  <a:pt x="5664157" y="3842795"/>
                </a:cubicBezTo>
                <a:cubicBezTo>
                  <a:pt x="5666066" y="3846919"/>
                  <a:pt x="5668282" y="3851022"/>
                  <a:pt x="5670915" y="3855059"/>
                </a:cubicBezTo>
                <a:cubicBezTo>
                  <a:pt x="5661108" y="3856704"/>
                  <a:pt x="5651147" y="3858306"/>
                  <a:pt x="5640989" y="3859908"/>
                </a:cubicBezTo>
                <a:close/>
                <a:moveTo>
                  <a:pt x="5634341" y="3841324"/>
                </a:moveTo>
                <a:cubicBezTo>
                  <a:pt x="5633112" y="3836564"/>
                  <a:pt x="5632191" y="3831825"/>
                  <a:pt x="5631445" y="3827129"/>
                </a:cubicBezTo>
                <a:cubicBezTo>
                  <a:pt x="5640484" y="3826800"/>
                  <a:pt x="5649282" y="3826471"/>
                  <a:pt x="5657861" y="3826120"/>
                </a:cubicBezTo>
                <a:cubicBezTo>
                  <a:pt x="5659133" y="3830201"/>
                  <a:pt x="5660559" y="3834326"/>
                  <a:pt x="5662271" y="3838472"/>
                </a:cubicBezTo>
                <a:cubicBezTo>
                  <a:pt x="5653165" y="3839438"/>
                  <a:pt x="5643863" y="3840381"/>
                  <a:pt x="5634341" y="3841324"/>
                </a:cubicBezTo>
                <a:close/>
                <a:moveTo>
                  <a:pt x="5630918" y="3841654"/>
                </a:moveTo>
                <a:cubicBezTo>
                  <a:pt x="5621901" y="3842531"/>
                  <a:pt x="5612708" y="3843387"/>
                  <a:pt x="5603252" y="3844243"/>
                </a:cubicBezTo>
                <a:cubicBezTo>
                  <a:pt x="5602572" y="3838823"/>
                  <a:pt x="5602243" y="3833404"/>
                  <a:pt x="5602068" y="3828073"/>
                </a:cubicBezTo>
                <a:cubicBezTo>
                  <a:pt x="5610953" y="3827810"/>
                  <a:pt x="5619576" y="3827524"/>
                  <a:pt x="5628000" y="3827239"/>
                </a:cubicBezTo>
                <a:cubicBezTo>
                  <a:pt x="5628724" y="3831956"/>
                  <a:pt x="5629668" y="3836783"/>
                  <a:pt x="5630918" y="3841654"/>
                </a:cubicBezTo>
                <a:close/>
                <a:moveTo>
                  <a:pt x="5599983" y="3844528"/>
                </a:moveTo>
                <a:cubicBezTo>
                  <a:pt x="5591141" y="3845340"/>
                  <a:pt x="5582080" y="3846129"/>
                  <a:pt x="5572822" y="3846919"/>
                </a:cubicBezTo>
                <a:cubicBezTo>
                  <a:pt x="5572712" y="3840842"/>
                  <a:pt x="5572931" y="3834808"/>
                  <a:pt x="5573326" y="3828907"/>
                </a:cubicBezTo>
                <a:cubicBezTo>
                  <a:pt x="5582014" y="3828665"/>
                  <a:pt x="5590483" y="3828424"/>
                  <a:pt x="5598733" y="3828161"/>
                </a:cubicBezTo>
                <a:cubicBezTo>
                  <a:pt x="5598908" y="3833536"/>
                  <a:pt x="5599281" y="3838999"/>
                  <a:pt x="5599983" y="3844528"/>
                </a:cubicBezTo>
                <a:close/>
                <a:moveTo>
                  <a:pt x="5573655" y="3824475"/>
                </a:moveTo>
                <a:cubicBezTo>
                  <a:pt x="5574160" y="3818507"/>
                  <a:pt x="5574796" y="3812715"/>
                  <a:pt x="5575432" y="3807164"/>
                </a:cubicBezTo>
                <a:cubicBezTo>
                  <a:pt x="5583353" y="3807427"/>
                  <a:pt x="5591076" y="3807713"/>
                  <a:pt x="5598667" y="3807976"/>
                </a:cubicBezTo>
                <a:cubicBezTo>
                  <a:pt x="5598601" y="3813022"/>
                  <a:pt x="5598535" y="3818310"/>
                  <a:pt x="5598623" y="3823751"/>
                </a:cubicBezTo>
                <a:cubicBezTo>
                  <a:pt x="5590505" y="3823992"/>
                  <a:pt x="5582190" y="3824233"/>
                  <a:pt x="5573655" y="3824475"/>
                </a:cubicBezTo>
                <a:close/>
                <a:moveTo>
                  <a:pt x="5550092" y="3802030"/>
                </a:moveTo>
                <a:cubicBezTo>
                  <a:pt x="5551342" y="3795668"/>
                  <a:pt x="5552505" y="3789634"/>
                  <a:pt x="5553361" y="3784061"/>
                </a:cubicBezTo>
                <a:cubicBezTo>
                  <a:pt x="5560535" y="3784742"/>
                  <a:pt x="5567490" y="3785422"/>
                  <a:pt x="5574247" y="3786124"/>
                </a:cubicBezTo>
                <a:cubicBezTo>
                  <a:pt x="5573919" y="3791258"/>
                  <a:pt x="5573326" y="3796831"/>
                  <a:pt x="5572646" y="3802732"/>
                </a:cubicBezTo>
                <a:cubicBezTo>
                  <a:pt x="5565318" y="3802491"/>
                  <a:pt x="5557815" y="3802250"/>
                  <a:pt x="5550092" y="3802030"/>
                </a:cubicBezTo>
                <a:close/>
                <a:moveTo>
                  <a:pt x="5546888" y="3801921"/>
                </a:moveTo>
                <a:cubicBezTo>
                  <a:pt x="5542698" y="3801811"/>
                  <a:pt x="5538485" y="3801701"/>
                  <a:pt x="5534163" y="3801569"/>
                </a:cubicBezTo>
                <a:cubicBezTo>
                  <a:pt x="5530982" y="3801504"/>
                  <a:pt x="5527713" y="3801460"/>
                  <a:pt x="5524444" y="3801416"/>
                </a:cubicBezTo>
                <a:cubicBezTo>
                  <a:pt x="5526309" y="3794483"/>
                  <a:pt x="5528020" y="3787967"/>
                  <a:pt x="5529424" y="3781911"/>
                </a:cubicBezTo>
                <a:cubicBezTo>
                  <a:pt x="5536533" y="3782526"/>
                  <a:pt x="5543466" y="3783140"/>
                  <a:pt x="5550201" y="3783754"/>
                </a:cubicBezTo>
                <a:cubicBezTo>
                  <a:pt x="5549324" y="3789371"/>
                  <a:pt x="5548161" y="3795470"/>
                  <a:pt x="5546888" y="3801921"/>
                </a:cubicBezTo>
                <a:close/>
                <a:moveTo>
                  <a:pt x="5527274" y="3777523"/>
                </a:moveTo>
                <a:cubicBezTo>
                  <a:pt x="5520561" y="3776975"/>
                  <a:pt x="5513694" y="3776536"/>
                  <a:pt x="5506694" y="3776185"/>
                </a:cubicBezTo>
                <a:cubicBezTo>
                  <a:pt x="5508845" y="3768572"/>
                  <a:pt x="5510315" y="3761814"/>
                  <a:pt x="5510754" y="3756110"/>
                </a:cubicBezTo>
                <a:cubicBezTo>
                  <a:pt x="5515251" y="3756658"/>
                  <a:pt x="5519705" y="3757229"/>
                  <a:pt x="5524071" y="3757865"/>
                </a:cubicBezTo>
                <a:cubicBezTo>
                  <a:pt x="5525914" y="3758129"/>
                  <a:pt x="5527713" y="3758392"/>
                  <a:pt x="5529512" y="3758655"/>
                </a:cubicBezTo>
                <a:cubicBezTo>
                  <a:pt x="5529731" y="3763855"/>
                  <a:pt x="5528810" y="3770239"/>
                  <a:pt x="5527274" y="3777523"/>
                </a:cubicBezTo>
                <a:close/>
                <a:moveTo>
                  <a:pt x="5524664" y="3753763"/>
                </a:moveTo>
                <a:cubicBezTo>
                  <a:pt x="5520210" y="3753126"/>
                  <a:pt x="5515668" y="3752534"/>
                  <a:pt x="5511060" y="3751985"/>
                </a:cubicBezTo>
                <a:cubicBezTo>
                  <a:pt x="5511522" y="3745776"/>
                  <a:pt x="5512245" y="3739304"/>
                  <a:pt x="5513123" y="3732656"/>
                </a:cubicBezTo>
                <a:cubicBezTo>
                  <a:pt x="5515120" y="3733029"/>
                  <a:pt x="5517116" y="3733424"/>
                  <a:pt x="5519091" y="3733841"/>
                </a:cubicBezTo>
                <a:cubicBezTo>
                  <a:pt x="5522711" y="3734587"/>
                  <a:pt x="5526243" y="3735333"/>
                  <a:pt x="5529753" y="3736101"/>
                </a:cubicBezTo>
                <a:cubicBezTo>
                  <a:pt x="5529424" y="3742441"/>
                  <a:pt x="5529293" y="3748563"/>
                  <a:pt x="5529402" y="3754465"/>
                </a:cubicBezTo>
                <a:cubicBezTo>
                  <a:pt x="5527823" y="3754245"/>
                  <a:pt x="5526265" y="3754004"/>
                  <a:pt x="5524664" y="3753763"/>
                </a:cubicBezTo>
                <a:close/>
                <a:moveTo>
                  <a:pt x="5508099" y="3751634"/>
                </a:moveTo>
                <a:cubicBezTo>
                  <a:pt x="5502000" y="3750954"/>
                  <a:pt x="5495768" y="3750340"/>
                  <a:pt x="5489428" y="3749791"/>
                </a:cubicBezTo>
                <a:cubicBezTo>
                  <a:pt x="5490459" y="3743165"/>
                  <a:pt x="5491732" y="3736298"/>
                  <a:pt x="5493158" y="3729234"/>
                </a:cubicBezTo>
                <a:cubicBezTo>
                  <a:pt x="5498950" y="3730111"/>
                  <a:pt x="5504632" y="3731055"/>
                  <a:pt x="5510183" y="3732086"/>
                </a:cubicBezTo>
                <a:cubicBezTo>
                  <a:pt x="5509306" y="3738821"/>
                  <a:pt x="5508582" y="3745337"/>
                  <a:pt x="5508099" y="3751634"/>
                </a:cubicBezTo>
                <a:close/>
                <a:moveTo>
                  <a:pt x="5493970" y="3725262"/>
                </a:moveTo>
                <a:cubicBezTo>
                  <a:pt x="5495308" y="3718944"/>
                  <a:pt x="5496712" y="3712472"/>
                  <a:pt x="5498182" y="3705824"/>
                </a:cubicBezTo>
                <a:cubicBezTo>
                  <a:pt x="5503403" y="3707030"/>
                  <a:pt x="5508516" y="3708281"/>
                  <a:pt x="5513496" y="3709641"/>
                </a:cubicBezTo>
                <a:cubicBezTo>
                  <a:pt x="5512509" y="3715938"/>
                  <a:pt x="5511566" y="3722081"/>
                  <a:pt x="5510732" y="3728093"/>
                </a:cubicBezTo>
                <a:cubicBezTo>
                  <a:pt x="5505269" y="3727084"/>
                  <a:pt x="5499674" y="3726140"/>
                  <a:pt x="5493970" y="3725262"/>
                </a:cubicBezTo>
                <a:close/>
                <a:moveTo>
                  <a:pt x="5514286" y="3704617"/>
                </a:moveTo>
                <a:cubicBezTo>
                  <a:pt x="5514220" y="3704990"/>
                  <a:pt x="5514154" y="3705341"/>
                  <a:pt x="5514110" y="3705714"/>
                </a:cubicBezTo>
                <a:cubicBezTo>
                  <a:pt x="5509196" y="3704398"/>
                  <a:pt x="5504172" y="3703169"/>
                  <a:pt x="5499037" y="3701984"/>
                </a:cubicBezTo>
                <a:cubicBezTo>
                  <a:pt x="5500354" y="3696017"/>
                  <a:pt x="5501714" y="3689939"/>
                  <a:pt x="5503031" y="3683752"/>
                </a:cubicBezTo>
                <a:cubicBezTo>
                  <a:pt x="5505093" y="3684410"/>
                  <a:pt x="5507134" y="3685069"/>
                  <a:pt x="5509152" y="3685749"/>
                </a:cubicBezTo>
                <a:cubicBezTo>
                  <a:pt x="5511741" y="3686626"/>
                  <a:pt x="5514264" y="3687526"/>
                  <a:pt x="5516787" y="3688404"/>
                </a:cubicBezTo>
                <a:cubicBezTo>
                  <a:pt x="5515954" y="3693910"/>
                  <a:pt x="5515120" y="3699308"/>
                  <a:pt x="5514286" y="3704617"/>
                </a:cubicBezTo>
                <a:close/>
                <a:moveTo>
                  <a:pt x="5496229" y="3701348"/>
                </a:moveTo>
                <a:cubicBezTo>
                  <a:pt x="5491117" y="3700229"/>
                  <a:pt x="5485917" y="3699154"/>
                  <a:pt x="5480586" y="3698145"/>
                </a:cubicBezTo>
                <a:cubicBezTo>
                  <a:pt x="5482363" y="3691804"/>
                  <a:pt x="5484162" y="3685332"/>
                  <a:pt x="5485939" y="3678772"/>
                </a:cubicBezTo>
                <a:cubicBezTo>
                  <a:pt x="5490810" y="3680066"/>
                  <a:pt x="5495593" y="3681448"/>
                  <a:pt x="5500266" y="3682897"/>
                </a:cubicBezTo>
                <a:cubicBezTo>
                  <a:pt x="5498928" y="3689149"/>
                  <a:pt x="5497568" y="3695315"/>
                  <a:pt x="5496229" y="3701348"/>
                </a:cubicBezTo>
                <a:close/>
                <a:moveTo>
                  <a:pt x="5477844" y="3697640"/>
                </a:moveTo>
                <a:cubicBezTo>
                  <a:pt x="5472534" y="3696653"/>
                  <a:pt x="5467115" y="3695753"/>
                  <a:pt x="5461630" y="3694920"/>
                </a:cubicBezTo>
                <a:cubicBezTo>
                  <a:pt x="5463846" y="3688206"/>
                  <a:pt x="5466084" y="3681361"/>
                  <a:pt x="5468300" y="3674428"/>
                </a:cubicBezTo>
                <a:cubicBezTo>
                  <a:pt x="5473368" y="3675569"/>
                  <a:pt x="5478348" y="3676775"/>
                  <a:pt x="5483241" y="3678048"/>
                </a:cubicBezTo>
                <a:cubicBezTo>
                  <a:pt x="5481442" y="3684696"/>
                  <a:pt x="5479643" y="3691234"/>
                  <a:pt x="5477844" y="3697640"/>
                </a:cubicBezTo>
                <a:close/>
                <a:moveTo>
                  <a:pt x="5469463" y="3670764"/>
                </a:moveTo>
                <a:cubicBezTo>
                  <a:pt x="5471481" y="3664401"/>
                  <a:pt x="5473478" y="3657995"/>
                  <a:pt x="5475408" y="3651479"/>
                </a:cubicBezTo>
                <a:cubicBezTo>
                  <a:pt x="5480016" y="3652905"/>
                  <a:pt x="5484535" y="3654397"/>
                  <a:pt x="5488967" y="3655954"/>
                </a:cubicBezTo>
                <a:cubicBezTo>
                  <a:pt x="5487432" y="3662163"/>
                  <a:pt x="5485852" y="3668285"/>
                  <a:pt x="5484228" y="3674340"/>
                </a:cubicBezTo>
                <a:cubicBezTo>
                  <a:pt x="5479401" y="3673090"/>
                  <a:pt x="5474487" y="3671883"/>
                  <a:pt x="5469463" y="3670764"/>
                </a:cubicBezTo>
                <a:close/>
                <a:moveTo>
                  <a:pt x="5466830" y="3670149"/>
                </a:moveTo>
                <a:cubicBezTo>
                  <a:pt x="5461805" y="3669052"/>
                  <a:pt x="5456672" y="3667999"/>
                  <a:pt x="5451450" y="3667012"/>
                </a:cubicBezTo>
                <a:cubicBezTo>
                  <a:pt x="5453885" y="3660320"/>
                  <a:pt x="5456277" y="3653541"/>
                  <a:pt x="5458624" y="3646696"/>
                </a:cubicBezTo>
                <a:cubicBezTo>
                  <a:pt x="5463451" y="3647968"/>
                  <a:pt x="5468168" y="3649306"/>
                  <a:pt x="5472819" y="3650711"/>
                </a:cubicBezTo>
                <a:cubicBezTo>
                  <a:pt x="5470867" y="3657271"/>
                  <a:pt x="5468870" y="3663765"/>
                  <a:pt x="5466830" y="3670149"/>
                </a:cubicBezTo>
                <a:close/>
                <a:moveTo>
                  <a:pt x="5459831" y="3643142"/>
                </a:moveTo>
                <a:cubicBezTo>
                  <a:pt x="5461959" y="3636845"/>
                  <a:pt x="5464043" y="3630460"/>
                  <a:pt x="5466018" y="3624032"/>
                </a:cubicBezTo>
                <a:cubicBezTo>
                  <a:pt x="5470406" y="3625568"/>
                  <a:pt x="5474728" y="3627169"/>
                  <a:pt x="5478941" y="3628815"/>
                </a:cubicBezTo>
                <a:cubicBezTo>
                  <a:pt x="5477317" y="3634980"/>
                  <a:pt x="5475628" y="3641079"/>
                  <a:pt x="5473872" y="3647112"/>
                </a:cubicBezTo>
                <a:cubicBezTo>
                  <a:pt x="5469265" y="3645730"/>
                  <a:pt x="5464592" y="3644414"/>
                  <a:pt x="5459831" y="3643142"/>
                </a:cubicBezTo>
                <a:close/>
                <a:moveTo>
                  <a:pt x="5457308" y="3642483"/>
                </a:moveTo>
                <a:cubicBezTo>
                  <a:pt x="5452503" y="3641233"/>
                  <a:pt x="5447610" y="3640048"/>
                  <a:pt x="5442630" y="3638929"/>
                </a:cubicBezTo>
                <a:cubicBezTo>
                  <a:pt x="5445153" y="3632281"/>
                  <a:pt x="5447632" y="3625568"/>
                  <a:pt x="5450024" y="3618788"/>
                </a:cubicBezTo>
                <a:cubicBezTo>
                  <a:pt x="5454631" y="3620192"/>
                  <a:pt x="5459151" y="3621662"/>
                  <a:pt x="5463583" y="3623176"/>
                </a:cubicBezTo>
                <a:cubicBezTo>
                  <a:pt x="5461564" y="3629670"/>
                  <a:pt x="5459458" y="3636121"/>
                  <a:pt x="5457308" y="3642483"/>
                </a:cubicBezTo>
                <a:close/>
                <a:moveTo>
                  <a:pt x="5451231" y="3615366"/>
                </a:moveTo>
                <a:cubicBezTo>
                  <a:pt x="5453403" y="3609113"/>
                  <a:pt x="5455509" y="3602794"/>
                  <a:pt x="5457505" y="3596431"/>
                </a:cubicBezTo>
                <a:cubicBezTo>
                  <a:pt x="5461718" y="3598099"/>
                  <a:pt x="5465821" y="3599788"/>
                  <a:pt x="5469858" y="3601566"/>
                </a:cubicBezTo>
                <a:cubicBezTo>
                  <a:pt x="5468212" y="3607665"/>
                  <a:pt x="5466457" y="3613698"/>
                  <a:pt x="5464636" y="3619688"/>
                </a:cubicBezTo>
                <a:cubicBezTo>
                  <a:pt x="5460248" y="3618196"/>
                  <a:pt x="5455794" y="3616748"/>
                  <a:pt x="5451231" y="3615366"/>
                </a:cubicBezTo>
                <a:close/>
                <a:moveTo>
                  <a:pt x="5448817" y="3614642"/>
                </a:moveTo>
                <a:cubicBezTo>
                  <a:pt x="5444210" y="3613281"/>
                  <a:pt x="5439537" y="3611943"/>
                  <a:pt x="5434776" y="3610692"/>
                </a:cubicBezTo>
                <a:cubicBezTo>
                  <a:pt x="5437321" y="3604110"/>
                  <a:pt x="5439800" y="3597484"/>
                  <a:pt x="5442169" y="3590815"/>
                </a:cubicBezTo>
                <a:cubicBezTo>
                  <a:pt x="5446579" y="3592329"/>
                  <a:pt x="5450923" y="3593887"/>
                  <a:pt x="5455180" y="3595532"/>
                </a:cubicBezTo>
                <a:cubicBezTo>
                  <a:pt x="5453139" y="3601938"/>
                  <a:pt x="5451033" y="3608323"/>
                  <a:pt x="5448817" y="3614642"/>
                </a:cubicBezTo>
                <a:close/>
                <a:moveTo>
                  <a:pt x="5443354" y="3587458"/>
                </a:moveTo>
                <a:cubicBezTo>
                  <a:pt x="5445548" y="3581249"/>
                  <a:pt x="5447632" y="3574996"/>
                  <a:pt x="5449629" y="3568721"/>
                </a:cubicBezTo>
                <a:cubicBezTo>
                  <a:pt x="5453666" y="3570477"/>
                  <a:pt x="5457615" y="3572276"/>
                  <a:pt x="5461477" y="3574141"/>
                </a:cubicBezTo>
                <a:cubicBezTo>
                  <a:pt x="5459831" y="3580174"/>
                  <a:pt x="5458076" y="3586186"/>
                  <a:pt x="5456233" y="3592131"/>
                </a:cubicBezTo>
                <a:cubicBezTo>
                  <a:pt x="5452020" y="3590530"/>
                  <a:pt x="5447720" y="3588972"/>
                  <a:pt x="5443354" y="3587458"/>
                </a:cubicBezTo>
                <a:close/>
                <a:moveTo>
                  <a:pt x="5441072" y="3586690"/>
                </a:moveTo>
                <a:cubicBezTo>
                  <a:pt x="5436662" y="3585198"/>
                  <a:pt x="5432143" y="3583750"/>
                  <a:pt x="5427558" y="3582368"/>
                </a:cubicBezTo>
                <a:cubicBezTo>
                  <a:pt x="5430102" y="3575852"/>
                  <a:pt x="5432560" y="3569292"/>
                  <a:pt x="5434907" y="3562688"/>
                </a:cubicBezTo>
                <a:cubicBezTo>
                  <a:pt x="5439142" y="3564333"/>
                  <a:pt x="5443310" y="3566023"/>
                  <a:pt x="5447413" y="3567756"/>
                </a:cubicBezTo>
                <a:cubicBezTo>
                  <a:pt x="5445394" y="3574097"/>
                  <a:pt x="5443288" y="3580415"/>
                  <a:pt x="5441072" y="3586690"/>
                </a:cubicBezTo>
                <a:close/>
                <a:moveTo>
                  <a:pt x="5436048" y="3559441"/>
                </a:moveTo>
                <a:cubicBezTo>
                  <a:pt x="5438220" y="3553298"/>
                  <a:pt x="5440282" y="3547111"/>
                  <a:pt x="5442235" y="3540902"/>
                </a:cubicBezTo>
                <a:cubicBezTo>
                  <a:pt x="5446097" y="3542745"/>
                  <a:pt x="5449914" y="3544653"/>
                  <a:pt x="5453622" y="3546606"/>
                </a:cubicBezTo>
                <a:cubicBezTo>
                  <a:pt x="5451998" y="3552596"/>
                  <a:pt x="5450265" y="3558541"/>
                  <a:pt x="5448422" y="3564465"/>
                </a:cubicBezTo>
                <a:cubicBezTo>
                  <a:pt x="5444385" y="3562732"/>
                  <a:pt x="5440261" y="3561064"/>
                  <a:pt x="5436048" y="3559441"/>
                </a:cubicBezTo>
                <a:close/>
                <a:moveTo>
                  <a:pt x="5443222" y="3537698"/>
                </a:moveTo>
                <a:cubicBezTo>
                  <a:pt x="5445022" y="3531884"/>
                  <a:pt x="5446711" y="3526048"/>
                  <a:pt x="5448291" y="3520190"/>
                </a:cubicBezTo>
                <a:cubicBezTo>
                  <a:pt x="5451845" y="3522275"/>
                  <a:pt x="5455289" y="3524381"/>
                  <a:pt x="5458646" y="3526531"/>
                </a:cubicBezTo>
                <a:cubicBezTo>
                  <a:pt x="5457374" y="3532148"/>
                  <a:pt x="5455992" y="3537742"/>
                  <a:pt x="5454522" y="3543315"/>
                </a:cubicBezTo>
                <a:cubicBezTo>
                  <a:pt x="5450836" y="3541406"/>
                  <a:pt x="5447084" y="3539541"/>
                  <a:pt x="5443222" y="3537698"/>
                </a:cubicBezTo>
                <a:close/>
                <a:moveTo>
                  <a:pt x="5441094" y="3536711"/>
                </a:moveTo>
                <a:cubicBezTo>
                  <a:pt x="5437189" y="3534890"/>
                  <a:pt x="5433196" y="3533113"/>
                  <a:pt x="5429093" y="3531380"/>
                </a:cubicBezTo>
                <a:cubicBezTo>
                  <a:pt x="5431221" y="3525280"/>
                  <a:pt x="5433196" y="3519115"/>
                  <a:pt x="5435105" y="3512950"/>
                </a:cubicBezTo>
                <a:cubicBezTo>
                  <a:pt x="5438900" y="3514925"/>
                  <a:pt x="5442608" y="3516943"/>
                  <a:pt x="5446207" y="3519006"/>
                </a:cubicBezTo>
                <a:cubicBezTo>
                  <a:pt x="5444605" y="3524929"/>
                  <a:pt x="5442916" y="3530831"/>
                  <a:pt x="5441094" y="3536711"/>
                </a:cubicBezTo>
                <a:close/>
                <a:moveTo>
                  <a:pt x="5427184" y="3530568"/>
                </a:moveTo>
                <a:cubicBezTo>
                  <a:pt x="5423016" y="3528835"/>
                  <a:pt x="5418760" y="3527167"/>
                  <a:pt x="5414416" y="3525522"/>
                </a:cubicBezTo>
                <a:cubicBezTo>
                  <a:pt x="5416851" y="3519137"/>
                  <a:pt x="5419198" y="3512709"/>
                  <a:pt x="5421414" y="3506237"/>
                </a:cubicBezTo>
                <a:cubicBezTo>
                  <a:pt x="5425473" y="3508123"/>
                  <a:pt x="5429422" y="3510054"/>
                  <a:pt x="5433284" y="3512029"/>
                </a:cubicBezTo>
                <a:cubicBezTo>
                  <a:pt x="5431353" y="3518238"/>
                  <a:pt x="5429312" y="3524425"/>
                  <a:pt x="5427184" y="3530568"/>
                </a:cubicBezTo>
                <a:close/>
                <a:moveTo>
                  <a:pt x="5422533" y="3502924"/>
                </a:moveTo>
                <a:cubicBezTo>
                  <a:pt x="5424574" y="3496956"/>
                  <a:pt x="5426527" y="3490944"/>
                  <a:pt x="5428347" y="3484911"/>
                </a:cubicBezTo>
                <a:cubicBezTo>
                  <a:pt x="5432077" y="3486995"/>
                  <a:pt x="5435719" y="3489124"/>
                  <a:pt x="5439251" y="3491296"/>
                </a:cubicBezTo>
                <a:cubicBezTo>
                  <a:pt x="5437694" y="3497109"/>
                  <a:pt x="5436048" y="3502902"/>
                  <a:pt x="5434293" y="3508694"/>
                </a:cubicBezTo>
                <a:cubicBezTo>
                  <a:pt x="5430453" y="3506719"/>
                  <a:pt x="5426548" y="3504810"/>
                  <a:pt x="5422533" y="3502924"/>
                </a:cubicBezTo>
                <a:close/>
                <a:moveTo>
                  <a:pt x="5429356" y="3481642"/>
                </a:moveTo>
                <a:cubicBezTo>
                  <a:pt x="5429444" y="3481335"/>
                  <a:pt x="5429554" y="3481028"/>
                  <a:pt x="5429642" y="3480742"/>
                </a:cubicBezTo>
                <a:cubicBezTo>
                  <a:pt x="5431265" y="3475257"/>
                  <a:pt x="5432779" y="3469816"/>
                  <a:pt x="5434162" y="3464419"/>
                </a:cubicBezTo>
                <a:cubicBezTo>
                  <a:pt x="5437540" y="3466701"/>
                  <a:pt x="5440831" y="3469049"/>
                  <a:pt x="5444056" y="3471440"/>
                </a:cubicBezTo>
                <a:cubicBezTo>
                  <a:pt x="5442850" y="3476969"/>
                  <a:pt x="5441533" y="3482454"/>
                  <a:pt x="5440107" y="3487939"/>
                </a:cubicBezTo>
                <a:cubicBezTo>
                  <a:pt x="5436619" y="3485789"/>
                  <a:pt x="5433021" y="3483704"/>
                  <a:pt x="5429356" y="3481642"/>
                </a:cubicBezTo>
                <a:close/>
                <a:moveTo>
                  <a:pt x="5427667" y="3480655"/>
                </a:moveTo>
                <a:cubicBezTo>
                  <a:pt x="5423937" y="3478592"/>
                  <a:pt x="5420120" y="3476574"/>
                  <a:pt x="5416214" y="3474599"/>
                </a:cubicBezTo>
                <a:cubicBezTo>
                  <a:pt x="5416851" y="3472712"/>
                  <a:pt x="5417509" y="3470825"/>
                  <a:pt x="5418123" y="3468939"/>
                </a:cubicBezTo>
                <a:cubicBezTo>
                  <a:pt x="5419461" y="3464770"/>
                  <a:pt x="5420712" y="3460645"/>
                  <a:pt x="5421941" y="3456543"/>
                </a:cubicBezTo>
                <a:cubicBezTo>
                  <a:pt x="5425517" y="3458737"/>
                  <a:pt x="5429049" y="3460975"/>
                  <a:pt x="5432494" y="3463278"/>
                </a:cubicBezTo>
                <a:cubicBezTo>
                  <a:pt x="5431002" y="3469092"/>
                  <a:pt x="5429378" y="3474884"/>
                  <a:pt x="5427667" y="3480655"/>
                </a:cubicBezTo>
                <a:close/>
                <a:moveTo>
                  <a:pt x="5414635" y="3473809"/>
                </a:moveTo>
                <a:cubicBezTo>
                  <a:pt x="5410707" y="3471835"/>
                  <a:pt x="5406671" y="3469904"/>
                  <a:pt x="5402568" y="3468017"/>
                </a:cubicBezTo>
                <a:cubicBezTo>
                  <a:pt x="5403884" y="3464419"/>
                  <a:pt x="5405222" y="3460799"/>
                  <a:pt x="5406473" y="3457179"/>
                </a:cubicBezTo>
                <a:cubicBezTo>
                  <a:pt x="5407416" y="3454480"/>
                  <a:pt x="5408294" y="3451804"/>
                  <a:pt x="5409194" y="3449149"/>
                </a:cubicBezTo>
                <a:cubicBezTo>
                  <a:pt x="5412989" y="3451233"/>
                  <a:pt x="5416719" y="3453383"/>
                  <a:pt x="5420383" y="3455599"/>
                </a:cubicBezTo>
                <a:cubicBezTo>
                  <a:pt x="5418584" y="3461677"/>
                  <a:pt x="5416654" y="3467754"/>
                  <a:pt x="5414635" y="3473809"/>
                </a:cubicBezTo>
                <a:close/>
                <a:moveTo>
                  <a:pt x="5410137" y="3446209"/>
                </a:moveTo>
                <a:cubicBezTo>
                  <a:pt x="5412112" y="3440197"/>
                  <a:pt x="5413933" y="3434208"/>
                  <a:pt x="5415644" y="3428306"/>
                </a:cubicBezTo>
                <a:cubicBezTo>
                  <a:pt x="5419154" y="3430588"/>
                  <a:pt x="5422577" y="3432957"/>
                  <a:pt x="5425934" y="3435349"/>
                </a:cubicBezTo>
                <a:cubicBezTo>
                  <a:pt x="5424486" y="3441097"/>
                  <a:pt x="5422950" y="3446845"/>
                  <a:pt x="5421283" y="3452572"/>
                </a:cubicBezTo>
                <a:cubicBezTo>
                  <a:pt x="5417663" y="3450400"/>
                  <a:pt x="5413933" y="3448293"/>
                  <a:pt x="5410137" y="3446209"/>
                </a:cubicBezTo>
                <a:close/>
                <a:moveTo>
                  <a:pt x="5408689" y="3445397"/>
                </a:moveTo>
                <a:cubicBezTo>
                  <a:pt x="5404894" y="3443335"/>
                  <a:pt x="5400988" y="3441338"/>
                  <a:pt x="5397017" y="3439364"/>
                </a:cubicBezTo>
                <a:cubicBezTo>
                  <a:pt x="5399255" y="3433089"/>
                  <a:pt x="5401383" y="3426858"/>
                  <a:pt x="5403358" y="3420671"/>
                </a:cubicBezTo>
                <a:cubicBezTo>
                  <a:pt x="5407066" y="3422865"/>
                  <a:pt x="5410685" y="3425081"/>
                  <a:pt x="5414240" y="3427385"/>
                </a:cubicBezTo>
                <a:cubicBezTo>
                  <a:pt x="5412507" y="3433396"/>
                  <a:pt x="5410642" y="3439408"/>
                  <a:pt x="5408689" y="3445397"/>
                </a:cubicBezTo>
                <a:close/>
                <a:moveTo>
                  <a:pt x="5404257" y="3417972"/>
                </a:moveTo>
                <a:cubicBezTo>
                  <a:pt x="5406144" y="3412005"/>
                  <a:pt x="5407900" y="3406103"/>
                  <a:pt x="5409545" y="3400267"/>
                </a:cubicBezTo>
                <a:cubicBezTo>
                  <a:pt x="5412967" y="3402614"/>
                  <a:pt x="5416302" y="3405006"/>
                  <a:pt x="5419571" y="3407463"/>
                </a:cubicBezTo>
                <a:cubicBezTo>
                  <a:pt x="5418167" y="3413167"/>
                  <a:pt x="5416676" y="3418872"/>
                  <a:pt x="5415051" y="3424554"/>
                </a:cubicBezTo>
                <a:cubicBezTo>
                  <a:pt x="5411541" y="3422316"/>
                  <a:pt x="5407943" y="3420122"/>
                  <a:pt x="5404257" y="3417972"/>
                </a:cubicBezTo>
                <a:close/>
                <a:moveTo>
                  <a:pt x="5402305" y="3416831"/>
                </a:moveTo>
                <a:cubicBezTo>
                  <a:pt x="5398728" y="3414769"/>
                  <a:pt x="5395086" y="3412729"/>
                  <a:pt x="5391357" y="3410732"/>
                </a:cubicBezTo>
                <a:cubicBezTo>
                  <a:pt x="5393507" y="3404545"/>
                  <a:pt x="5395569" y="3398402"/>
                  <a:pt x="5397478" y="3392303"/>
                </a:cubicBezTo>
                <a:cubicBezTo>
                  <a:pt x="5400922" y="3394475"/>
                  <a:pt x="5404323" y="3396691"/>
                  <a:pt x="5407636" y="3398950"/>
                </a:cubicBezTo>
                <a:cubicBezTo>
                  <a:pt x="5405969" y="3404940"/>
                  <a:pt x="5404191" y="3410886"/>
                  <a:pt x="5402305" y="3416831"/>
                </a:cubicBezTo>
                <a:close/>
                <a:moveTo>
                  <a:pt x="5398377" y="3389385"/>
                </a:moveTo>
                <a:cubicBezTo>
                  <a:pt x="5400199" y="3383505"/>
                  <a:pt x="5401909" y="3377669"/>
                  <a:pt x="5403512" y="3371877"/>
                </a:cubicBezTo>
                <a:cubicBezTo>
                  <a:pt x="5406671" y="3374202"/>
                  <a:pt x="5409786" y="3376550"/>
                  <a:pt x="5412814" y="3378963"/>
                </a:cubicBezTo>
                <a:cubicBezTo>
                  <a:pt x="5411476" y="3384646"/>
                  <a:pt x="5410028" y="3390306"/>
                  <a:pt x="5408469" y="3395945"/>
                </a:cubicBezTo>
                <a:cubicBezTo>
                  <a:pt x="5405200" y="3393729"/>
                  <a:pt x="5401822" y="3391535"/>
                  <a:pt x="5398377" y="3389385"/>
                </a:cubicBezTo>
                <a:close/>
                <a:moveTo>
                  <a:pt x="5396556" y="3388244"/>
                </a:moveTo>
                <a:cubicBezTo>
                  <a:pt x="5379597" y="3377757"/>
                  <a:pt x="5360838" y="3368125"/>
                  <a:pt x="5340259" y="3359415"/>
                </a:cubicBezTo>
                <a:cubicBezTo>
                  <a:pt x="5294492" y="3340020"/>
                  <a:pt x="5238457" y="3324552"/>
                  <a:pt x="5173713" y="3313407"/>
                </a:cubicBezTo>
                <a:cubicBezTo>
                  <a:pt x="5057278" y="3293376"/>
                  <a:pt x="4928271" y="3289755"/>
                  <a:pt x="4817453" y="3288856"/>
                </a:cubicBezTo>
                <a:cubicBezTo>
                  <a:pt x="4496275" y="3286267"/>
                  <a:pt x="4163381" y="3304763"/>
                  <a:pt x="3841457" y="3322622"/>
                </a:cubicBezTo>
                <a:cubicBezTo>
                  <a:pt x="3769976" y="3326593"/>
                  <a:pt x="3696039" y="3330695"/>
                  <a:pt x="3623352" y="3334491"/>
                </a:cubicBezTo>
                <a:cubicBezTo>
                  <a:pt x="3569117" y="3337277"/>
                  <a:pt x="3520212" y="3339779"/>
                  <a:pt x="3470716" y="3342060"/>
                </a:cubicBezTo>
                <a:cubicBezTo>
                  <a:pt x="3411873" y="3344737"/>
                  <a:pt x="3350573" y="3348379"/>
                  <a:pt x="3291292" y="3351867"/>
                </a:cubicBezTo>
                <a:cubicBezTo>
                  <a:pt x="3236749" y="3355093"/>
                  <a:pt x="3181899" y="3358340"/>
                  <a:pt x="3126984" y="3361016"/>
                </a:cubicBezTo>
                <a:cubicBezTo>
                  <a:pt x="3140279" y="3344188"/>
                  <a:pt x="3153685" y="3327580"/>
                  <a:pt x="3167156" y="3311213"/>
                </a:cubicBezTo>
                <a:cubicBezTo>
                  <a:pt x="3198596" y="3309523"/>
                  <a:pt x="3229948" y="3307746"/>
                  <a:pt x="3261234" y="3305947"/>
                </a:cubicBezTo>
                <a:cubicBezTo>
                  <a:pt x="3324092" y="3302371"/>
                  <a:pt x="3389078" y="3298641"/>
                  <a:pt x="3451475" y="3296031"/>
                </a:cubicBezTo>
                <a:cubicBezTo>
                  <a:pt x="3503472" y="3293793"/>
                  <a:pt x="3555250" y="3291335"/>
                  <a:pt x="3605317" y="3288966"/>
                </a:cubicBezTo>
                <a:cubicBezTo>
                  <a:pt x="3665476" y="3286048"/>
                  <a:pt x="3726689" y="3282954"/>
                  <a:pt x="3785905" y="3279948"/>
                </a:cubicBezTo>
                <a:cubicBezTo>
                  <a:pt x="4123428" y="3262857"/>
                  <a:pt x="4472470" y="3245174"/>
                  <a:pt x="4809159" y="3252194"/>
                </a:cubicBezTo>
                <a:cubicBezTo>
                  <a:pt x="4958702" y="3255288"/>
                  <a:pt x="5250393" y="3261387"/>
                  <a:pt x="5401690" y="3370538"/>
                </a:cubicBezTo>
                <a:cubicBezTo>
                  <a:pt x="5400089" y="3376440"/>
                  <a:pt x="5398355" y="3382342"/>
                  <a:pt x="5396556" y="3388244"/>
                </a:cubicBezTo>
                <a:close/>
                <a:moveTo>
                  <a:pt x="5336178" y="3329576"/>
                </a:moveTo>
                <a:cubicBezTo>
                  <a:pt x="5290323" y="3308646"/>
                  <a:pt x="5233916" y="3291730"/>
                  <a:pt x="5168535" y="3279290"/>
                </a:cubicBezTo>
                <a:cubicBezTo>
                  <a:pt x="5052407" y="3257175"/>
                  <a:pt x="4927218" y="3251844"/>
                  <a:pt x="4809225" y="3249408"/>
                </a:cubicBezTo>
                <a:cubicBezTo>
                  <a:pt x="4472426" y="3242409"/>
                  <a:pt x="4123340" y="3260071"/>
                  <a:pt x="3785751" y="3277162"/>
                </a:cubicBezTo>
                <a:cubicBezTo>
                  <a:pt x="3726557" y="3280168"/>
                  <a:pt x="3665345" y="3283261"/>
                  <a:pt x="3605164" y="3286180"/>
                </a:cubicBezTo>
                <a:cubicBezTo>
                  <a:pt x="3555119" y="3288549"/>
                  <a:pt x="3503341" y="3291006"/>
                  <a:pt x="3451343" y="3293244"/>
                </a:cubicBezTo>
                <a:cubicBezTo>
                  <a:pt x="3388946" y="3295877"/>
                  <a:pt x="3323938" y="3299585"/>
                  <a:pt x="3261058" y="3303161"/>
                </a:cubicBezTo>
                <a:cubicBezTo>
                  <a:pt x="3230650" y="3304894"/>
                  <a:pt x="3200131" y="3306649"/>
                  <a:pt x="3169569" y="3308295"/>
                </a:cubicBezTo>
                <a:cubicBezTo>
                  <a:pt x="3183632" y="3291291"/>
                  <a:pt x="3197762" y="3274573"/>
                  <a:pt x="3211869" y="3258162"/>
                </a:cubicBezTo>
                <a:cubicBezTo>
                  <a:pt x="3218320" y="3257811"/>
                  <a:pt x="3224770" y="3257438"/>
                  <a:pt x="3231198" y="3257087"/>
                </a:cubicBezTo>
                <a:cubicBezTo>
                  <a:pt x="3297588" y="3253445"/>
                  <a:pt x="3366216" y="3249672"/>
                  <a:pt x="3432080" y="3247126"/>
                </a:cubicBezTo>
                <a:cubicBezTo>
                  <a:pt x="3483814" y="3245064"/>
                  <a:pt x="3535987" y="3242782"/>
                  <a:pt x="3586427" y="3240588"/>
                </a:cubicBezTo>
                <a:lnTo>
                  <a:pt x="3587107" y="3240566"/>
                </a:lnTo>
                <a:cubicBezTo>
                  <a:pt x="3635880" y="3238394"/>
                  <a:pt x="3684696" y="3236135"/>
                  <a:pt x="3733512" y="3233897"/>
                </a:cubicBezTo>
                <a:cubicBezTo>
                  <a:pt x="4085604" y="3217683"/>
                  <a:pt x="4449652" y="3200899"/>
                  <a:pt x="4800888" y="3212637"/>
                </a:cubicBezTo>
                <a:cubicBezTo>
                  <a:pt x="4920373" y="3216608"/>
                  <a:pt x="5046900" y="3223629"/>
                  <a:pt x="5162787" y="3247785"/>
                </a:cubicBezTo>
                <a:cubicBezTo>
                  <a:pt x="5270248" y="3270185"/>
                  <a:pt x="5351931" y="3304697"/>
                  <a:pt x="5406693" y="3350683"/>
                </a:cubicBezTo>
                <a:cubicBezTo>
                  <a:pt x="5405398" y="3356321"/>
                  <a:pt x="5403994" y="3361938"/>
                  <a:pt x="5402502" y="3367576"/>
                </a:cubicBezTo>
                <a:cubicBezTo>
                  <a:pt x="5383129" y="3353601"/>
                  <a:pt x="5360992" y="3340898"/>
                  <a:pt x="5336178" y="3329576"/>
                </a:cubicBezTo>
                <a:close/>
                <a:moveTo>
                  <a:pt x="3162307" y="3308690"/>
                </a:moveTo>
                <a:cubicBezTo>
                  <a:pt x="3147541" y="3309480"/>
                  <a:pt x="3132776" y="3310226"/>
                  <a:pt x="3117988" y="3310971"/>
                </a:cubicBezTo>
                <a:cubicBezTo>
                  <a:pt x="3131810" y="3294012"/>
                  <a:pt x="3145721" y="3277338"/>
                  <a:pt x="3159630" y="3260970"/>
                </a:cubicBezTo>
                <a:cubicBezTo>
                  <a:pt x="3174571" y="3260181"/>
                  <a:pt x="3189512" y="3259369"/>
                  <a:pt x="3204432" y="3258557"/>
                </a:cubicBezTo>
                <a:cubicBezTo>
                  <a:pt x="3190346" y="3274990"/>
                  <a:pt x="3176283" y="3291708"/>
                  <a:pt x="3162307" y="3308690"/>
                </a:cubicBezTo>
                <a:close/>
                <a:moveTo>
                  <a:pt x="3162022" y="3258162"/>
                </a:moveTo>
                <a:cubicBezTo>
                  <a:pt x="3176590" y="3241049"/>
                  <a:pt x="3191180" y="3224309"/>
                  <a:pt x="3205704" y="3207942"/>
                </a:cubicBezTo>
                <a:cubicBezTo>
                  <a:pt x="3220667" y="3207152"/>
                  <a:pt x="3235740" y="3206362"/>
                  <a:pt x="3250878" y="3205572"/>
                </a:cubicBezTo>
                <a:cubicBezTo>
                  <a:pt x="3236223" y="3221961"/>
                  <a:pt x="3221545" y="3238702"/>
                  <a:pt x="3206867" y="3255727"/>
                </a:cubicBezTo>
                <a:cubicBezTo>
                  <a:pt x="3191948" y="3256561"/>
                  <a:pt x="3176985" y="3257372"/>
                  <a:pt x="3162022" y="3258162"/>
                </a:cubicBezTo>
                <a:close/>
                <a:moveTo>
                  <a:pt x="3200548" y="3205616"/>
                </a:moveTo>
                <a:cubicBezTo>
                  <a:pt x="3185168" y="3206428"/>
                  <a:pt x="3169767" y="3207240"/>
                  <a:pt x="3154343" y="3208051"/>
                </a:cubicBezTo>
                <a:cubicBezTo>
                  <a:pt x="3169415" y="3190938"/>
                  <a:pt x="3184510" y="3174176"/>
                  <a:pt x="3199561" y="3157787"/>
                </a:cubicBezTo>
                <a:cubicBezTo>
                  <a:pt x="3214941" y="3156997"/>
                  <a:pt x="3230386" y="3156229"/>
                  <a:pt x="3245876" y="3155483"/>
                </a:cubicBezTo>
                <a:cubicBezTo>
                  <a:pt x="3230891" y="3171763"/>
                  <a:pt x="3215752" y="3188481"/>
                  <a:pt x="3200548" y="3205616"/>
                </a:cubicBezTo>
                <a:close/>
                <a:moveTo>
                  <a:pt x="3147388" y="3208402"/>
                </a:moveTo>
                <a:cubicBezTo>
                  <a:pt x="3132008" y="3209214"/>
                  <a:pt x="3116606" y="3209982"/>
                  <a:pt x="3101182" y="3210750"/>
                </a:cubicBezTo>
                <a:cubicBezTo>
                  <a:pt x="3116058" y="3193681"/>
                  <a:pt x="3130977" y="3176919"/>
                  <a:pt x="3145874" y="3160508"/>
                </a:cubicBezTo>
                <a:cubicBezTo>
                  <a:pt x="3154562" y="3160047"/>
                  <a:pt x="3163228" y="3159608"/>
                  <a:pt x="3171895" y="3159169"/>
                </a:cubicBezTo>
                <a:cubicBezTo>
                  <a:pt x="3178718" y="3158840"/>
                  <a:pt x="3185585" y="3158489"/>
                  <a:pt x="3192452" y="3158138"/>
                </a:cubicBezTo>
                <a:cubicBezTo>
                  <a:pt x="3177467" y="3174527"/>
                  <a:pt x="3162417" y="3191311"/>
                  <a:pt x="3147388" y="3208402"/>
                </a:cubicBezTo>
                <a:close/>
                <a:moveTo>
                  <a:pt x="3171763" y="3156690"/>
                </a:moveTo>
                <a:cubicBezTo>
                  <a:pt x="3163930" y="3157085"/>
                  <a:pt x="3156098" y="3157480"/>
                  <a:pt x="3148265" y="3157875"/>
                </a:cubicBezTo>
                <a:cubicBezTo>
                  <a:pt x="3163865" y="3140740"/>
                  <a:pt x="3179442" y="3123956"/>
                  <a:pt x="3194932" y="3107611"/>
                </a:cubicBezTo>
                <a:cubicBezTo>
                  <a:pt x="3210465" y="3106865"/>
                  <a:pt x="3226042" y="3106141"/>
                  <a:pt x="3241642" y="3105439"/>
                </a:cubicBezTo>
                <a:cubicBezTo>
                  <a:pt x="3226152" y="3121696"/>
                  <a:pt x="3210531" y="3138392"/>
                  <a:pt x="3194844" y="3155505"/>
                </a:cubicBezTo>
                <a:cubicBezTo>
                  <a:pt x="3187143" y="3155900"/>
                  <a:pt x="3179420" y="3156295"/>
                  <a:pt x="3171763" y="3156690"/>
                </a:cubicBezTo>
                <a:close/>
                <a:moveTo>
                  <a:pt x="3141333" y="3158226"/>
                </a:moveTo>
                <a:cubicBezTo>
                  <a:pt x="3125733" y="3159016"/>
                  <a:pt x="3110134" y="3159784"/>
                  <a:pt x="3094491" y="3160552"/>
                </a:cubicBezTo>
                <a:cubicBezTo>
                  <a:pt x="3109914" y="3143416"/>
                  <a:pt x="3125382" y="3126632"/>
                  <a:pt x="3140784" y="3110199"/>
                </a:cubicBezTo>
                <a:cubicBezTo>
                  <a:pt x="3141376" y="3110178"/>
                  <a:pt x="3141947" y="3110156"/>
                  <a:pt x="3142539" y="3110134"/>
                </a:cubicBezTo>
                <a:cubicBezTo>
                  <a:pt x="3157568" y="3109388"/>
                  <a:pt x="3172706" y="3108664"/>
                  <a:pt x="3187889" y="3107940"/>
                </a:cubicBezTo>
                <a:cubicBezTo>
                  <a:pt x="3172443" y="3124307"/>
                  <a:pt x="3156888" y="3141069"/>
                  <a:pt x="3141333" y="3158226"/>
                </a:cubicBezTo>
                <a:close/>
                <a:moveTo>
                  <a:pt x="3143131" y="3107698"/>
                </a:moveTo>
                <a:cubicBezTo>
                  <a:pt x="3159301" y="3090497"/>
                  <a:pt x="3175383" y="3073735"/>
                  <a:pt x="3191311" y="3057456"/>
                </a:cubicBezTo>
                <a:cubicBezTo>
                  <a:pt x="3206998" y="3056754"/>
                  <a:pt x="3222708" y="3056096"/>
                  <a:pt x="3238439" y="3055438"/>
                </a:cubicBezTo>
                <a:cubicBezTo>
                  <a:pt x="3222554" y="3071607"/>
                  <a:pt x="3206472" y="3088282"/>
                  <a:pt x="3190258" y="3105417"/>
                </a:cubicBezTo>
                <a:cubicBezTo>
                  <a:pt x="3174484" y="3106163"/>
                  <a:pt x="3158753" y="3106930"/>
                  <a:pt x="3143131" y="3107698"/>
                </a:cubicBezTo>
                <a:close/>
                <a:moveTo>
                  <a:pt x="3136242" y="3108027"/>
                </a:moveTo>
                <a:cubicBezTo>
                  <a:pt x="3120468" y="3108795"/>
                  <a:pt x="3104649" y="3109563"/>
                  <a:pt x="3088808" y="3110309"/>
                </a:cubicBezTo>
                <a:cubicBezTo>
                  <a:pt x="3104825" y="3093108"/>
                  <a:pt x="3120797" y="3076302"/>
                  <a:pt x="3136703" y="3059935"/>
                </a:cubicBezTo>
                <a:cubicBezTo>
                  <a:pt x="3152500" y="3059189"/>
                  <a:pt x="3168362" y="3058487"/>
                  <a:pt x="3184291" y="3057763"/>
                </a:cubicBezTo>
                <a:cubicBezTo>
                  <a:pt x="3168406" y="3074065"/>
                  <a:pt x="3152346" y="3090849"/>
                  <a:pt x="3136242" y="3108027"/>
                </a:cubicBezTo>
                <a:close/>
                <a:moveTo>
                  <a:pt x="3139029" y="3057500"/>
                </a:moveTo>
                <a:cubicBezTo>
                  <a:pt x="3155747" y="3040299"/>
                  <a:pt x="3172356" y="3023559"/>
                  <a:pt x="3188723" y="3007367"/>
                </a:cubicBezTo>
                <a:cubicBezTo>
                  <a:pt x="3204563" y="3006731"/>
                  <a:pt x="3220404" y="3006117"/>
                  <a:pt x="3236223" y="3005546"/>
                </a:cubicBezTo>
                <a:cubicBezTo>
                  <a:pt x="3219943" y="3021584"/>
                  <a:pt x="3203378" y="3038215"/>
                  <a:pt x="3186638" y="3055350"/>
                </a:cubicBezTo>
                <a:cubicBezTo>
                  <a:pt x="3170732" y="3056074"/>
                  <a:pt x="3154847" y="3056776"/>
                  <a:pt x="3139029" y="3057500"/>
                </a:cubicBezTo>
                <a:close/>
                <a:moveTo>
                  <a:pt x="3132162" y="3057829"/>
                </a:moveTo>
                <a:cubicBezTo>
                  <a:pt x="3125865" y="3058114"/>
                  <a:pt x="3119568" y="3058399"/>
                  <a:pt x="3113293" y="3058707"/>
                </a:cubicBezTo>
                <a:cubicBezTo>
                  <a:pt x="3103596" y="3059145"/>
                  <a:pt x="3093898" y="3059606"/>
                  <a:pt x="3084157" y="3060045"/>
                </a:cubicBezTo>
                <a:cubicBezTo>
                  <a:pt x="3100766" y="3042800"/>
                  <a:pt x="3117286" y="3025994"/>
                  <a:pt x="3133676" y="3009671"/>
                </a:cubicBezTo>
                <a:cubicBezTo>
                  <a:pt x="3149648" y="3008969"/>
                  <a:pt x="3165686" y="3008311"/>
                  <a:pt x="3181746" y="3007652"/>
                </a:cubicBezTo>
                <a:cubicBezTo>
                  <a:pt x="3165401" y="3023866"/>
                  <a:pt x="3148836" y="3040606"/>
                  <a:pt x="3132162" y="3057829"/>
                </a:cubicBezTo>
                <a:close/>
                <a:moveTo>
                  <a:pt x="3077487" y="3060352"/>
                </a:moveTo>
                <a:cubicBezTo>
                  <a:pt x="3061427" y="3061076"/>
                  <a:pt x="3045324" y="3061822"/>
                  <a:pt x="3029219" y="3062524"/>
                </a:cubicBezTo>
                <a:cubicBezTo>
                  <a:pt x="3045631" y="3045301"/>
                  <a:pt x="3062020" y="3028473"/>
                  <a:pt x="3078321" y="3012084"/>
                </a:cubicBezTo>
                <a:cubicBezTo>
                  <a:pt x="3080361" y="3011975"/>
                  <a:pt x="3082402" y="3011909"/>
                  <a:pt x="3084442" y="3011799"/>
                </a:cubicBezTo>
                <a:cubicBezTo>
                  <a:pt x="3098506" y="3011185"/>
                  <a:pt x="3112657" y="3010570"/>
                  <a:pt x="3126852" y="3009956"/>
                </a:cubicBezTo>
                <a:cubicBezTo>
                  <a:pt x="3110529" y="3026301"/>
                  <a:pt x="3094030" y="3043107"/>
                  <a:pt x="3077487" y="3060352"/>
                </a:cubicBezTo>
                <a:close/>
                <a:moveTo>
                  <a:pt x="3084333" y="3009605"/>
                </a:moveTo>
                <a:cubicBezTo>
                  <a:pt x="3083104" y="3009649"/>
                  <a:pt x="3081854" y="3009715"/>
                  <a:pt x="3080603" y="3009759"/>
                </a:cubicBezTo>
                <a:cubicBezTo>
                  <a:pt x="3097826" y="2992470"/>
                  <a:pt x="3114917" y="2975686"/>
                  <a:pt x="3131767" y="2959451"/>
                </a:cubicBezTo>
                <a:cubicBezTo>
                  <a:pt x="3147914" y="2958814"/>
                  <a:pt x="3164106" y="2958178"/>
                  <a:pt x="3180276" y="2957608"/>
                </a:cubicBezTo>
                <a:cubicBezTo>
                  <a:pt x="3163514" y="2973711"/>
                  <a:pt x="3146422" y="2990408"/>
                  <a:pt x="3129178" y="3007652"/>
                </a:cubicBezTo>
                <a:cubicBezTo>
                  <a:pt x="3114171" y="3008289"/>
                  <a:pt x="3099208" y="3008947"/>
                  <a:pt x="3084333" y="3009605"/>
                </a:cubicBezTo>
                <a:close/>
                <a:moveTo>
                  <a:pt x="3134048" y="2957235"/>
                </a:moveTo>
                <a:cubicBezTo>
                  <a:pt x="3151973" y="2939990"/>
                  <a:pt x="3169591" y="2923359"/>
                  <a:pt x="3186792" y="2907431"/>
                </a:cubicBezTo>
                <a:cubicBezTo>
                  <a:pt x="3202896" y="2906926"/>
                  <a:pt x="3218978" y="2906466"/>
                  <a:pt x="3234972" y="2906049"/>
                </a:cubicBezTo>
                <a:cubicBezTo>
                  <a:pt x="3217968" y="2921758"/>
                  <a:pt x="3200460" y="2938235"/>
                  <a:pt x="3182579" y="2955392"/>
                </a:cubicBezTo>
                <a:cubicBezTo>
                  <a:pt x="3166388" y="2955984"/>
                  <a:pt x="3150196" y="2956598"/>
                  <a:pt x="3134048" y="2957235"/>
                </a:cubicBezTo>
                <a:close/>
                <a:moveTo>
                  <a:pt x="3189052" y="2905347"/>
                </a:moveTo>
                <a:cubicBezTo>
                  <a:pt x="3207613" y="2888190"/>
                  <a:pt x="3225647" y="2871822"/>
                  <a:pt x="3242980" y="2856355"/>
                </a:cubicBezTo>
                <a:cubicBezTo>
                  <a:pt x="3254367" y="2856158"/>
                  <a:pt x="3265688" y="2855960"/>
                  <a:pt x="3276987" y="2855806"/>
                </a:cubicBezTo>
                <a:cubicBezTo>
                  <a:pt x="3281507" y="2855741"/>
                  <a:pt x="3286048" y="2855653"/>
                  <a:pt x="3290589" y="2855587"/>
                </a:cubicBezTo>
                <a:cubicBezTo>
                  <a:pt x="3273564" y="2870769"/>
                  <a:pt x="3255705" y="2886917"/>
                  <a:pt x="3237210" y="2903986"/>
                </a:cubicBezTo>
                <a:cubicBezTo>
                  <a:pt x="3221215" y="2904381"/>
                  <a:pt x="3205156" y="2904842"/>
                  <a:pt x="3189052" y="2905347"/>
                </a:cubicBezTo>
                <a:close/>
                <a:moveTo>
                  <a:pt x="3276943" y="2853876"/>
                </a:moveTo>
                <a:cubicBezTo>
                  <a:pt x="3266412" y="2854029"/>
                  <a:pt x="3255815" y="2854205"/>
                  <a:pt x="3245174" y="2854402"/>
                </a:cubicBezTo>
                <a:cubicBezTo>
                  <a:pt x="3264459" y="2837245"/>
                  <a:pt x="3282867" y="2821185"/>
                  <a:pt x="3300112" y="2806376"/>
                </a:cubicBezTo>
                <a:cubicBezTo>
                  <a:pt x="3315930" y="2806200"/>
                  <a:pt x="3331727" y="2806003"/>
                  <a:pt x="3347546" y="2805805"/>
                </a:cubicBezTo>
                <a:cubicBezTo>
                  <a:pt x="3330586" y="2820352"/>
                  <a:pt x="3312244" y="2836346"/>
                  <a:pt x="3292783" y="2853634"/>
                </a:cubicBezTo>
                <a:cubicBezTo>
                  <a:pt x="3287518" y="2853722"/>
                  <a:pt x="3282230" y="2853810"/>
                  <a:pt x="3276943" y="2853876"/>
                </a:cubicBezTo>
                <a:close/>
                <a:moveTo>
                  <a:pt x="3360885" y="2755168"/>
                </a:moveTo>
                <a:cubicBezTo>
                  <a:pt x="3574250" y="2577850"/>
                  <a:pt x="3816270" y="2400576"/>
                  <a:pt x="4099294" y="2214262"/>
                </a:cubicBezTo>
                <a:cubicBezTo>
                  <a:pt x="4273431" y="2099637"/>
                  <a:pt x="4453667" y="1987105"/>
                  <a:pt x="4627980" y="1878279"/>
                </a:cubicBezTo>
                <a:cubicBezTo>
                  <a:pt x="4887704" y="1716112"/>
                  <a:pt x="5156292" y="1548423"/>
                  <a:pt x="5411476" y="1369677"/>
                </a:cubicBezTo>
                <a:cubicBezTo>
                  <a:pt x="5422862" y="1361697"/>
                  <a:pt x="5435544" y="1352985"/>
                  <a:pt x="5448949" y="1343757"/>
                </a:cubicBezTo>
                <a:cubicBezTo>
                  <a:pt x="5533088" y="1285926"/>
                  <a:pt x="5648317" y="1206718"/>
                  <a:pt x="5731359" y="1115343"/>
                </a:cubicBezTo>
                <a:cubicBezTo>
                  <a:pt x="5814204" y="1024170"/>
                  <a:pt x="5846763" y="938760"/>
                  <a:pt x="5828092" y="861483"/>
                </a:cubicBezTo>
                <a:cubicBezTo>
                  <a:pt x="5808982" y="782423"/>
                  <a:pt x="5739104" y="718080"/>
                  <a:pt x="5614442" y="664777"/>
                </a:cubicBezTo>
                <a:cubicBezTo>
                  <a:pt x="5584494" y="651968"/>
                  <a:pt x="5551035" y="639780"/>
                  <a:pt x="5512201" y="627518"/>
                </a:cubicBezTo>
                <a:cubicBezTo>
                  <a:pt x="5352984" y="577346"/>
                  <a:pt x="5186263" y="551385"/>
                  <a:pt x="5029151" y="529094"/>
                </a:cubicBezTo>
                <a:cubicBezTo>
                  <a:pt x="4985008" y="522836"/>
                  <a:pt x="4938407" y="516566"/>
                  <a:pt x="4886739" y="509925"/>
                </a:cubicBezTo>
                <a:cubicBezTo>
                  <a:pt x="4637085" y="477908"/>
                  <a:pt x="4372161" y="453542"/>
                  <a:pt x="4053023" y="433241"/>
                </a:cubicBezTo>
                <a:cubicBezTo>
                  <a:pt x="3802776" y="417266"/>
                  <a:pt x="3547067" y="407123"/>
                  <a:pt x="3299782" y="397314"/>
                </a:cubicBezTo>
                <a:cubicBezTo>
                  <a:pt x="3190017" y="392961"/>
                  <a:pt x="3076500" y="388459"/>
                  <a:pt x="2965155" y="383509"/>
                </a:cubicBezTo>
                <a:cubicBezTo>
                  <a:pt x="2854512" y="378593"/>
                  <a:pt x="2740490" y="373097"/>
                  <a:pt x="2624736" y="367105"/>
                </a:cubicBezTo>
                <a:cubicBezTo>
                  <a:pt x="2630835" y="363700"/>
                  <a:pt x="2636956" y="360317"/>
                  <a:pt x="2643077" y="356945"/>
                </a:cubicBezTo>
                <a:cubicBezTo>
                  <a:pt x="2740205" y="361765"/>
                  <a:pt x="2846899" y="366736"/>
                  <a:pt x="2972571" y="372316"/>
                </a:cubicBezTo>
                <a:cubicBezTo>
                  <a:pt x="3073889" y="376815"/>
                  <a:pt x="3177138" y="381024"/>
                  <a:pt x="3277009" y="385091"/>
                </a:cubicBezTo>
                <a:cubicBezTo>
                  <a:pt x="3537852" y="395721"/>
                  <a:pt x="3807581" y="406713"/>
                  <a:pt x="4071672" y="424039"/>
                </a:cubicBezTo>
                <a:cubicBezTo>
                  <a:pt x="4388528" y="444759"/>
                  <a:pt x="4663961" y="470677"/>
                  <a:pt x="4913725" y="503270"/>
                </a:cubicBezTo>
                <a:cubicBezTo>
                  <a:pt x="4965437" y="510030"/>
                  <a:pt x="5012476" y="516480"/>
                  <a:pt x="5057519" y="522981"/>
                </a:cubicBezTo>
                <a:cubicBezTo>
                  <a:pt x="5216035" y="545873"/>
                  <a:pt x="5384226" y="572451"/>
                  <a:pt x="5544804" y="622988"/>
                </a:cubicBezTo>
                <a:cubicBezTo>
                  <a:pt x="5583638" y="635232"/>
                  <a:pt x="5617338" y="647422"/>
                  <a:pt x="5647812" y="660250"/>
                </a:cubicBezTo>
                <a:cubicBezTo>
                  <a:pt x="5728858" y="694389"/>
                  <a:pt x="5839830" y="751635"/>
                  <a:pt x="5867343" y="854182"/>
                </a:cubicBezTo>
                <a:cubicBezTo>
                  <a:pt x="5887944" y="930991"/>
                  <a:pt x="5856527" y="1016521"/>
                  <a:pt x="5773922" y="1108397"/>
                </a:cubicBezTo>
                <a:cubicBezTo>
                  <a:pt x="5690924" y="1200718"/>
                  <a:pt x="5575103" y="1280776"/>
                  <a:pt x="5490525" y="1339235"/>
                </a:cubicBezTo>
                <a:cubicBezTo>
                  <a:pt x="5476813" y="1348720"/>
                  <a:pt x="5463846" y="1357680"/>
                  <a:pt x="5452262" y="1365848"/>
                </a:cubicBezTo>
                <a:cubicBezTo>
                  <a:pt x="5196245" y="1546412"/>
                  <a:pt x="4926626" y="1715880"/>
                  <a:pt x="4665892" y="1879766"/>
                </a:cubicBezTo>
                <a:cubicBezTo>
                  <a:pt x="4488837" y="1991052"/>
                  <a:pt x="4305771" y="2106127"/>
                  <a:pt x="4128913" y="2223455"/>
                </a:cubicBezTo>
                <a:cubicBezTo>
                  <a:pt x="3852580" y="2406785"/>
                  <a:pt x="3616002" y="2581119"/>
                  <a:pt x="3407968" y="2754729"/>
                </a:cubicBezTo>
                <a:cubicBezTo>
                  <a:pt x="3392259" y="2754883"/>
                  <a:pt x="3376572" y="2755014"/>
                  <a:pt x="3360885" y="2755168"/>
                </a:cubicBezTo>
                <a:close/>
                <a:moveTo>
                  <a:pt x="2621489" y="366943"/>
                </a:moveTo>
                <a:cubicBezTo>
                  <a:pt x="2608851" y="366287"/>
                  <a:pt x="2596192" y="365626"/>
                  <a:pt x="2583511" y="364959"/>
                </a:cubicBezTo>
                <a:cubicBezTo>
                  <a:pt x="2589237" y="361565"/>
                  <a:pt x="2594985" y="358189"/>
                  <a:pt x="2600755" y="354830"/>
                </a:cubicBezTo>
                <a:cubicBezTo>
                  <a:pt x="2613612" y="355481"/>
                  <a:pt x="2626622" y="356133"/>
                  <a:pt x="2639786" y="356787"/>
                </a:cubicBezTo>
                <a:cubicBezTo>
                  <a:pt x="2633687" y="360157"/>
                  <a:pt x="2627588" y="363542"/>
                  <a:pt x="2621489" y="366943"/>
                </a:cubicBezTo>
                <a:close/>
                <a:moveTo>
                  <a:pt x="2580220" y="364788"/>
                </a:moveTo>
                <a:cubicBezTo>
                  <a:pt x="2567736" y="364130"/>
                  <a:pt x="2555230" y="363467"/>
                  <a:pt x="2542702" y="362798"/>
                </a:cubicBezTo>
                <a:cubicBezTo>
                  <a:pt x="2548056" y="359408"/>
                  <a:pt x="2553409" y="356036"/>
                  <a:pt x="2558806" y="352684"/>
                </a:cubicBezTo>
                <a:cubicBezTo>
                  <a:pt x="2571531" y="353342"/>
                  <a:pt x="2584388" y="354000"/>
                  <a:pt x="2597420" y="354661"/>
                </a:cubicBezTo>
                <a:cubicBezTo>
                  <a:pt x="2591672" y="358017"/>
                  <a:pt x="2585946" y="361396"/>
                  <a:pt x="2580220" y="364788"/>
                </a:cubicBezTo>
                <a:close/>
                <a:moveTo>
                  <a:pt x="2539390" y="362620"/>
                </a:moveTo>
                <a:cubicBezTo>
                  <a:pt x="2527037" y="361960"/>
                  <a:pt x="2514685" y="361295"/>
                  <a:pt x="2502333" y="360624"/>
                </a:cubicBezTo>
                <a:cubicBezTo>
                  <a:pt x="2507292" y="357236"/>
                  <a:pt x="2512272" y="353862"/>
                  <a:pt x="2517252" y="350514"/>
                </a:cubicBezTo>
                <a:cubicBezTo>
                  <a:pt x="2529867" y="351179"/>
                  <a:pt x="2542593" y="351844"/>
                  <a:pt x="2555428" y="352508"/>
                </a:cubicBezTo>
                <a:cubicBezTo>
                  <a:pt x="2550074" y="355859"/>
                  <a:pt x="2544721" y="359235"/>
                  <a:pt x="2539390" y="362620"/>
                </a:cubicBezTo>
                <a:close/>
                <a:moveTo>
                  <a:pt x="2498998" y="360444"/>
                </a:moveTo>
                <a:cubicBezTo>
                  <a:pt x="2493316" y="360135"/>
                  <a:pt x="2487633" y="359827"/>
                  <a:pt x="2481929" y="359518"/>
                </a:cubicBezTo>
                <a:cubicBezTo>
                  <a:pt x="2475391" y="359160"/>
                  <a:pt x="2468897" y="358801"/>
                  <a:pt x="2462424" y="358441"/>
                </a:cubicBezTo>
                <a:cubicBezTo>
                  <a:pt x="2466988" y="355058"/>
                  <a:pt x="2471529" y="351688"/>
                  <a:pt x="2476115" y="348346"/>
                </a:cubicBezTo>
                <a:cubicBezTo>
                  <a:pt x="2478813" y="348482"/>
                  <a:pt x="2481512" y="348621"/>
                  <a:pt x="2484189" y="348754"/>
                </a:cubicBezTo>
                <a:cubicBezTo>
                  <a:pt x="2494040" y="349283"/>
                  <a:pt x="2503935" y="349810"/>
                  <a:pt x="2513895" y="350336"/>
                </a:cubicBezTo>
                <a:cubicBezTo>
                  <a:pt x="2508915" y="353682"/>
                  <a:pt x="2503957" y="357059"/>
                  <a:pt x="2498998" y="360444"/>
                </a:cubicBezTo>
                <a:close/>
                <a:moveTo>
                  <a:pt x="2459111" y="358259"/>
                </a:moveTo>
                <a:cubicBezTo>
                  <a:pt x="2446979" y="357579"/>
                  <a:pt x="2434999" y="356887"/>
                  <a:pt x="2423152" y="356183"/>
                </a:cubicBezTo>
                <a:cubicBezTo>
                  <a:pt x="2427211" y="352846"/>
                  <a:pt x="2431270" y="349520"/>
                  <a:pt x="2435372" y="346227"/>
                </a:cubicBezTo>
                <a:cubicBezTo>
                  <a:pt x="2447878" y="346900"/>
                  <a:pt x="2460340" y="347548"/>
                  <a:pt x="2472758" y="348177"/>
                </a:cubicBezTo>
                <a:cubicBezTo>
                  <a:pt x="2468194" y="351512"/>
                  <a:pt x="2463653" y="354880"/>
                  <a:pt x="2459111" y="358259"/>
                </a:cubicBezTo>
                <a:close/>
                <a:moveTo>
                  <a:pt x="2419883" y="355990"/>
                </a:moveTo>
                <a:cubicBezTo>
                  <a:pt x="2407970" y="355277"/>
                  <a:pt x="2396210" y="354540"/>
                  <a:pt x="2384582" y="353776"/>
                </a:cubicBezTo>
                <a:cubicBezTo>
                  <a:pt x="2388158" y="350483"/>
                  <a:pt x="2391734" y="347210"/>
                  <a:pt x="2395332" y="343963"/>
                </a:cubicBezTo>
                <a:cubicBezTo>
                  <a:pt x="2407575" y="344691"/>
                  <a:pt x="2419839" y="345382"/>
                  <a:pt x="2432081" y="346045"/>
                </a:cubicBezTo>
                <a:cubicBezTo>
                  <a:pt x="2428001" y="349338"/>
                  <a:pt x="2423920" y="352653"/>
                  <a:pt x="2419883" y="355990"/>
                </a:cubicBezTo>
                <a:close/>
                <a:moveTo>
                  <a:pt x="2381400" y="353566"/>
                </a:moveTo>
                <a:cubicBezTo>
                  <a:pt x="2369728" y="352794"/>
                  <a:pt x="2358210" y="351993"/>
                  <a:pt x="2346845" y="351148"/>
                </a:cubicBezTo>
                <a:cubicBezTo>
                  <a:pt x="2349895" y="347903"/>
                  <a:pt x="2352988" y="344691"/>
                  <a:pt x="2356082" y="341492"/>
                </a:cubicBezTo>
                <a:cubicBezTo>
                  <a:pt x="2368061" y="342295"/>
                  <a:pt x="2380084" y="343048"/>
                  <a:pt x="2392129" y="343770"/>
                </a:cubicBezTo>
                <a:cubicBezTo>
                  <a:pt x="2388531" y="347017"/>
                  <a:pt x="2384955" y="350273"/>
                  <a:pt x="2381400" y="353566"/>
                </a:cubicBezTo>
                <a:close/>
                <a:moveTo>
                  <a:pt x="2343773" y="350915"/>
                </a:moveTo>
                <a:cubicBezTo>
                  <a:pt x="2332386" y="350060"/>
                  <a:pt x="2321109" y="349173"/>
                  <a:pt x="2310030" y="348223"/>
                </a:cubicBezTo>
                <a:cubicBezTo>
                  <a:pt x="2312553" y="345038"/>
                  <a:pt x="2315120" y="341881"/>
                  <a:pt x="2317687" y="338741"/>
                </a:cubicBezTo>
                <a:cubicBezTo>
                  <a:pt x="2329381" y="339638"/>
                  <a:pt x="2341162" y="340476"/>
                  <a:pt x="2352966" y="341277"/>
                </a:cubicBezTo>
                <a:cubicBezTo>
                  <a:pt x="2349873" y="344470"/>
                  <a:pt x="2346823" y="347677"/>
                  <a:pt x="2343773" y="350915"/>
                </a:cubicBezTo>
                <a:close/>
                <a:moveTo>
                  <a:pt x="2307068" y="347958"/>
                </a:moveTo>
                <a:cubicBezTo>
                  <a:pt x="2295944" y="346993"/>
                  <a:pt x="2284974" y="345968"/>
                  <a:pt x="2274180" y="344884"/>
                </a:cubicBezTo>
                <a:cubicBezTo>
                  <a:pt x="2276154" y="341778"/>
                  <a:pt x="2278173" y="338702"/>
                  <a:pt x="2280214" y="335641"/>
                </a:cubicBezTo>
                <a:cubicBezTo>
                  <a:pt x="2291600" y="336652"/>
                  <a:pt x="2303097" y="337611"/>
                  <a:pt x="2314659" y="338508"/>
                </a:cubicBezTo>
                <a:cubicBezTo>
                  <a:pt x="2312114" y="341637"/>
                  <a:pt x="2309569" y="344783"/>
                  <a:pt x="2307068" y="347958"/>
                </a:cubicBezTo>
                <a:close/>
                <a:moveTo>
                  <a:pt x="2271284" y="344601"/>
                </a:moveTo>
                <a:cubicBezTo>
                  <a:pt x="2260424" y="343498"/>
                  <a:pt x="2249783" y="342311"/>
                  <a:pt x="2239252" y="341062"/>
                </a:cubicBezTo>
                <a:cubicBezTo>
                  <a:pt x="2240678" y="338063"/>
                  <a:pt x="2242126" y="335086"/>
                  <a:pt x="2243618" y="332131"/>
                </a:cubicBezTo>
                <a:cubicBezTo>
                  <a:pt x="2254719" y="333278"/>
                  <a:pt x="2265931" y="334368"/>
                  <a:pt x="2277251" y="335384"/>
                </a:cubicBezTo>
                <a:cubicBezTo>
                  <a:pt x="2275255" y="338436"/>
                  <a:pt x="2273237" y="341503"/>
                  <a:pt x="2271284" y="344601"/>
                </a:cubicBezTo>
                <a:close/>
                <a:moveTo>
                  <a:pt x="2236422" y="340731"/>
                </a:moveTo>
                <a:cubicBezTo>
                  <a:pt x="2229927" y="339950"/>
                  <a:pt x="2223477" y="339140"/>
                  <a:pt x="2217114" y="338296"/>
                </a:cubicBezTo>
                <a:cubicBezTo>
                  <a:pt x="2218167" y="335380"/>
                  <a:pt x="2219243" y="332482"/>
                  <a:pt x="2220340" y="329601"/>
                </a:cubicBezTo>
                <a:cubicBezTo>
                  <a:pt x="2227097" y="330373"/>
                  <a:pt x="2233898" y="331119"/>
                  <a:pt x="2240766" y="331837"/>
                </a:cubicBezTo>
                <a:cubicBezTo>
                  <a:pt x="2239296" y="334781"/>
                  <a:pt x="2237826" y="337743"/>
                  <a:pt x="2236422" y="340731"/>
                </a:cubicBezTo>
                <a:close/>
                <a:moveTo>
                  <a:pt x="2214284" y="337931"/>
                </a:moveTo>
                <a:cubicBezTo>
                  <a:pt x="2203950" y="336543"/>
                  <a:pt x="2193801" y="335046"/>
                  <a:pt x="2183799" y="333471"/>
                </a:cubicBezTo>
                <a:cubicBezTo>
                  <a:pt x="2184305" y="330715"/>
                  <a:pt x="2184828" y="327977"/>
                  <a:pt x="2185358" y="325255"/>
                </a:cubicBezTo>
                <a:cubicBezTo>
                  <a:pt x="2195920" y="326674"/>
                  <a:pt x="2206605" y="328021"/>
                  <a:pt x="2217487" y="329281"/>
                </a:cubicBezTo>
                <a:cubicBezTo>
                  <a:pt x="2216412" y="332146"/>
                  <a:pt x="2215337" y="335029"/>
                  <a:pt x="2214284" y="337931"/>
                </a:cubicBezTo>
                <a:close/>
                <a:moveTo>
                  <a:pt x="2180946" y="333026"/>
                </a:moveTo>
                <a:cubicBezTo>
                  <a:pt x="2173790" y="331883"/>
                  <a:pt x="2166692" y="330702"/>
                  <a:pt x="2159713" y="329452"/>
                </a:cubicBezTo>
                <a:lnTo>
                  <a:pt x="2150498" y="327797"/>
                </a:lnTo>
                <a:cubicBezTo>
                  <a:pt x="2150476" y="325246"/>
                  <a:pt x="2150465" y="322707"/>
                  <a:pt x="2150465" y="320184"/>
                </a:cubicBezTo>
                <a:cubicBezTo>
                  <a:pt x="2152609" y="320516"/>
                  <a:pt x="2154724" y="320842"/>
                  <a:pt x="2156878" y="321174"/>
                </a:cubicBezTo>
                <a:cubicBezTo>
                  <a:pt x="2165277" y="322470"/>
                  <a:pt x="2173849" y="323686"/>
                  <a:pt x="2182493" y="324864"/>
                </a:cubicBezTo>
                <a:cubicBezTo>
                  <a:pt x="2181967" y="327571"/>
                  <a:pt x="2181451" y="330290"/>
                  <a:pt x="2180946" y="333026"/>
                </a:cubicBezTo>
                <a:close/>
                <a:moveTo>
                  <a:pt x="2147514" y="327264"/>
                </a:moveTo>
                <a:lnTo>
                  <a:pt x="2137595" y="325485"/>
                </a:lnTo>
                <a:cubicBezTo>
                  <a:pt x="2130529" y="324217"/>
                  <a:pt x="2123620" y="322977"/>
                  <a:pt x="2116777" y="321749"/>
                </a:cubicBezTo>
                <a:cubicBezTo>
                  <a:pt x="2116272" y="319410"/>
                  <a:pt x="2115774" y="317082"/>
                  <a:pt x="2115287" y="314769"/>
                </a:cubicBezTo>
                <a:cubicBezTo>
                  <a:pt x="2125879" y="316395"/>
                  <a:pt x="2136608" y="318047"/>
                  <a:pt x="2147488" y="319728"/>
                </a:cubicBezTo>
                <a:cubicBezTo>
                  <a:pt x="2147486" y="322225"/>
                  <a:pt x="2147495" y="324737"/>
                  <a:pt x="2147514" y="327264"/>
                </a:cubicBezTo>
                <a:close/>
                <a:moveTo>
                  <a:pt x="2113505" y="321163"/>
                </a:moveTo>
                <a:cubicBezTo>
                  <a:pt x="2102959" y="319274"/>
                  <a:pt x="2092647" y="317435"/>
                  <a:pt x="2082533" y="315645"/>
                </a:cubicBezTo>
                <a:cubicBezTo>
                  <a:pt x="2081605" y="313547"/>
                  <a:pt x="2080672" y="311441"/>
                  <a:pt x="2079760" y="309364"/>
                </a:cubicBezTo>
                <a:cubicBezTo>
                  <a:pt x="2090409" y="310967"/>
                  <a:pt x="2101164" y="312604"/>
                  <a:pt x="2112040" y="314271"/>
                </a:cubicBezTo>
                <a:cubicBezTo>
                  <a:pt x="2112518" y="316558"/>
                  <a:pt x="2113007" y="318855"/>
                  <a:pt x="2113505" y="321163"/>
                </a:cubicBezTo>
                <a:close/>
                <a:moveTo>
                  <a:pt x="2078768" y="314980"/>
                </a:moveTo>
                <a:cubicBezTo>
                  <a:pt x="2063035" y="312203"/>
                  <a:pt x="2047730" y="309543"/>
                  <a:pt x="2032674" y="306998"/>
                </a:cubicBezTo>
                <a:cubicBezTo>
                  <a:pt x="2031428" y="305289"/>
                  <a:pt x="2030195" y="303582"/>
                  <a:pt x="2028971" y="301880"/>
                </a:cubicBezTo>
                <a:cubicBezTo>
                  <a:pt x="2044537" y="304113"/>
                  <a:pt x="2060200" y="306424"/>
                  <a:pt x="2076054" y="308806"/>
                </a:cubicBezTo>
                <a:cubicBezTo>
                  <a:pt x="2076951" y="310855"/>
                  <a:pt x="2077855" y="312911"/>
                  <a:pt x="2078768" y="314980"/>
                </a:cubicBezTo>
                <a:close/>
                <a:moveTo>
                  <a:pt x="2028067" y="306222"/>
                </a:moveTo>
                <a:cubicBezTo>
                  <a:pt x="2017183" y="304394"/>
                  <a:pt x="2006408" y="302632"/>
                  <a:pt x="1995668" y="300923"/>
                </a:cubicBezTo>
                <a:cubicBezTo>
                  <a:pt x="1994229" y="299488"/>
                  <a:pt x="1992803" y="298056"/>
                  <a:pt x="1991377" y="296625"/>
                </a:cubicBezTo>
                <a:cubicBezTo>
                  <a:pt x="2002399" y="298121"/>
                  <a:pt x="2013424" y="299659"/>
                  <a:pt x="2024478" y="301235"/>
                </a:cubicBezTo>
                <a:cubicBezTo>
                  <a:pt x="2025662" y="302896"/>
                  <a:pt x="2026862" y="304559"/>
                  <a:pt x="2028067" y="306222"/>
                </a:cubicBezTo>
                <a:close/>
                <a:moveTo>
                  <a:pt x="1990021" y="300030"/>
                </a:moveTo>
                <a:cubicBezTo>
                  <a:pt x="1979358" y="298354"/>
                  <a:pt x="1968711" y="296728"/>
                  <a:pt x="1958006" y="295164"/>
                </a:cubicBezTo>
                <a:cubicBezTo>
                  <a:pt x="1956475" y="293990"/>
                  <a:pt x="1954968" y="292823"/>
                  <a:pt x="1953447" y="291651"/>
                </a:cubicBezTo>
                <a:cubicBezTo>
                  <a:pt x="1964301" y="293020"/>
                  <a:pt x="1975106" y="294429"/>
                  <a:pt x="1985896" y="295879"/>
                </a:cubicBezTo>
                <a:cubicBezTo>
                  <a:pt x="1987263" y="297261"/>
                  <a:pt x="1988641" y="298646"/>
                  <a:pt x="1990021" y="300030"/>
                </a:cubicBezTo>
                <a:close/>
                <a:moveTo>
                  <a:pt x="1951040" y="294164"/>
                </a:moveTo>
                <a:cubicBezTo>
                  <a:pt x="1940882" y="292707"/>
                  <a:pt x="1930643" y="291298"/>
                  <a:pt x="1920278" y="289940"/>
                </a:cubicBezTo>
                <a:cubicBezTo>
                  <a:pt x="1918714" y="288988"/>
                  <a:pt x="1917154" y="288034"/>
                  <a:pt x="1915597" y="287084"/>
                </a:cubicBezTo>
                <a:cubicBezTo>
                  <a:pt x="1926036" y="288286"/>
                  <a:pt x="1936385" y="289530"/>
                  <a:pt x="1946683" y="290809"/>
                </a:cubicBezTo>
                <a:cubicBezTo>
                  <a:pt x="1948129" y="291926"/>
                  <a:pt x="1949586" y="293045"/>
                  <a:pt x="1951040" y="294164"/>
                </a:cubicBezTo>
                <a:close/>
                <a:moveTo>
                  <a:pt x="1911621" y="288817"/>
                </a:moveTo>
                <a:cubicBezTo>
                  <a:pt x="1907494" y="288290"/>
                  <a:pt x="1903356" y="287766"/>
                  <a:pt x="1899177" y="287255"/>
                </a:cubicBezTo>
                <a:cubicBezTo>
                  <a:pt x="1893801" y="286596"/>
                  <a:pt x="1888417" y="285943"/>
                  <a:pt x="1883040" y="285284"/>
                </a:cubicBezTo>
                <a:cubicBezTo>
                  <a:pt x="1881522" y="284530"/>
                  <a:pt x="1880006" y="283775"/>
                  <a:pt x="1878490" y="283020"/>
                </a:cubicBezTo>
                <a:cubicBezTo>
                  <a:pt x="1879883" y="283165"/>
                  <a:pt x="1881280" y="283312"/>
                  <a:pt x="1882671" y="283457"/>
                </a:cubicBezTo>
                <a:cubicBezTo>
                  <a:pt x="1890940" y="284323"/>
                  <a:pt x="1899115" y="285223"/>
                  <a:pt x="1907251" y="286138"/>
                </a:cubicBezTo>
                <a:cubicBezTo>
                  <a:pt x="1908705" y="287033"/>
                  <a:pt x="1910160" y="287924"/>
                  <a:pt x="1911621" y="288817"/>
                </a:cubicBezTo>
                <a:close/>
                <a:moveTo>
                  <a:pt x="1872188" y="283961"/>
                </a:moveTo>
                <a:cubicBezTo>
                  <a:pt x="1863419" y="282893"/>
                  <a:pt x="1854643" y="281825"/>
                  <a:pt x="1845867" y="280760"/>
                </a:cubicBezTo>
                <a:cubicBezTo>
                  <a:pt x="1844630" y="280249"/>
                  <a:pt x="1843392" y="279738"/>
                  <a:pt x="1842155" y="279229"/>
                </a:cubicBezTo>
                <a:cubicBezTo>
                  <a:pt x="1850823" y="280131"/>
                  <a:pt x="1859479" y="281037"/>
                  <a:pt x="1868134" y="281941"/>
                </a:cubicBezTo>
                <a:cubicBezTo>
                  <a:pt x="1869481" y="282614"/>
                  <a:pt x="1870835" y="283288"/>
                  <a:pt x="1872188" y="283961"/>
                </a:cubicBezTo>
                <a:close/>
                <a:moveTo>
                  <a:pt x="1831957" y="279071"/>
                </a:moveTo>
                <a:cubicBezTo>
                  <a:pt x="1824175" y="278128"/>
                  <a:pt x="1816384" y="277186"/>
                  <a:pt x="1808596" y="276247"/>
                </a:cubicBezTo>
                <a:cubicBezTo>
                  <a:pt x="1807905" y="276008"/>
                  <a:pt x="1807218" y="275769"/>
                  <a:pt x="1806527" y="275530"/>
                </a:cubicBezTo>
                <a:cubicBezTo>
                  <a:pt x="1814041" y="276307"/>
                  <a:pt x="1821540" y="277088"/>
                  <a:pt x="1829044" y="277867"/>
                </a:cubicBezTo>
                <a:cubicBezTo>
                  <a:pt x="1830013" y="278268"/>
                  <a:pt x="1830983" y="278670"/>
                  <a:pt x="1831957" y="279071"/>
                </a:cubicBezTo>
                <a:close/>
                <a:moveTo>
                  <a:pt x="1828747" y="283233"/>
                </a:moveTo>
                <a:cubicBezTo>
                  <a:pt x="1835024" y="283994"/>
                  <a:pt x="1841297" y="284756"/>
                  <a:pt x="1847572" y="285517"/>
                </a:cubicBezTo>
                <a:cubicBezTo>
                  <a:pt x="1848256" y="285800"/>
                  <a:pt x="1848937" y="286081"/>
                  <a:pt x="1849623" y="286364"/>
                </a:cubicBezTo>
                <a:cubicBezTo>
                  <a:pt x="1842975" y="285427"/>
                  <a:pt x="1836336" y="284495"/>
                  <a:pt x="1829697" y="283562"/>
                </a:cubicBezTo>
                <a:cubicBezTo>
                  <a:pt x="1829377" y="283452"/>
                  <a:pt x="1829063" y="283343"/>
                  <a:pt x="1828747" y="283233"/>
                </a:cubicBezTo>
                <a:close/>
                <a:moveTo>
                  <a:pt x="1866126" y="293163"/>
                </a:moveTo>
                <a:cubicBezTo>
                  <a:pt x="1866396" y="293275"/>
                  <a:pt x="1866666" y="293385"/>
                  <a:pt x="1866938" y="293497"/>
                </a:cubicBezTo>
                <a:cubicBezTo>
                  <a:pt x="1863623" y="292955"/>
                  <a:pt x="1860286" y="292408"/>
                  <a:pt x="1856977" y="291869"/>
                </a:cubicBezTo>
                <a:cubicBezTo>
                  <a:pt x="1860023" y="292299"/>
                  <a:pt x="1863077" y="292733"/>
                  <a:pt x="1866126" y="293163"/>
                </a:cubicBezTo>
                <a:close/>
                <a:moveTo>
                  <a:pt x="1881155" y="295289"/>
                </a:moveTo>
                <a:cubicBezTo>
                  <a:pt x="1887610" y="296202"/>
                  <a:pt x="1894056" y="297110"/>
                  <a:pt x="1900517" y="298027"/>
                </a:cubicBezTo>
                <a:cubicBezTo>
                  <a:pt x="1901487" y="298508"/>
                  <a:pt x="1902459" y="298988"/>
                  <a:pt x="1903431" y="299466"/>
                </a:cubicBezTo>
                <a:cubicBezTo>
                  <a:pt x="1896706" y="298363"/>
                  <a:pt x="1889999" y="297266"/>
                  <a:pt x="1883303" y="296171"/>
                </a:cubicBezTo>
                <a:cubicBezTo>
                  <a:pt x="1882586" y="295877"/>
                  <a:pt x="1881873" y="295583"/>
                  <a:pt x="1881155" y="295289"/>
                </a:cubicBezTo>
                <a:close/>
                <a:moveTo>
                  <a:pt x="1912064" y="299662"/>
                </a:moveTo>
                <a:cubicBezTo>
                  <a:pt x="1912904" y="299782"/>
                  <a:pt x="1913740" y="299899"/>
                  <a:pt x="1914583" y="300017"/>
                </a:cubicBezTo>
                <a:cubicBezTo>
                  <a:pt x="1921492" y="301000"/>
                  <a:pt x="1928282" y="302014"/>
                  <a:pt x="1935020" y="303045"/>
                </a:cubicBezTo>
                <a:cubicBezTo>
                  <a:pt x="1936259" y="303795"/>
                  <a:pt x="1937508" y="304546"/>
                  <a:pt x="1938752" y="305296"/>
                </a:cubicBezTo>
                <a:cubicBezTo>
                  <a:pt x="1936253" y="304870"/>
                  <a:pt x="1933758" y="304445"/>
                  <a:pt x="1931235" y="304030"/>
                </a:cubicBezTo>
                <a:cubicBezTo>
                  <a:pt x="1926068" y="303181"/>
                  <a:pt x="1920948" y="302343"/>
                  <a:pt x="1915798" y="301496"/>
                </a:cubicBezTo>
                <a:cubicBezTo>
                  <a:pt x="1914554" y="300886"/>
                  <a:pt x="1913302" y="300272"/>
                  <a:pt x="1912064" y="299662"/>
                </a:cubicBezTo>
                <a:close/>
                <a:moveTo>
                  <a:pt x="1944294" y="304491"/>
                </a:moveTo>
                <a:cubicBezTo>
                  <a:pt x="1952997" y="305868"/>
                  <a:pt x="1961602" y="307290"/>
                  <a:pt x="1970154" y="308756"/>
                </a:cubicBezTo>
                <a:cubicBezTo>
                  <a:pt x="1971473" y="309752"/>
                  <a:pt x="1972820" y="310754"/>
                  <a:pt x="1974147" y="311753"/>
                </a:cubicBezTo>
                <a:cubicBezTo>
                  <a:pt x="1965661" y="310101"/>
                  <a:pt x="1957094" y="308510"/>
                  <a:pt x="1948419" y="306976"/>
                </a:cubicBezTo>
                <a:cubicBezTo>
                  <a:pt x="1947036" y="306145"/>
                  <a:pt x="1945672" y="305318"/>
                  <a:pt x="1944294" y="304491"/>
                </a:cubicBezTo>
                <a:close/>
                <a:moveTo>
                  <a:pt x="1982134" y="317740"/>
                </a:moveTo>
                <a:cubicBezTo>
                  <a:pt x="1983327" y="318631"/>
                  <a:pt x="1984521" y="319522"/>
                  <a:pt x="1985721" y="320412"/>
                </a:cubicBezTo>
                <a:cubicBezTo>
                  <a:pt x="1978112" y="318697"/>
                  <a:pt x="1970411" y="317045"/>
                  <a:pt x="1962592" y="315447"/>
                </a:cubicBezTo>
                <a:cubicBezTo>
                  <a:pt x="1961372" y="314721"/>
                  <a:pt x="1960170" y="313999"/>
                  <a:pt x="1958954" y="313273"/>
                </a:cubicBezTo>
                <a:cubicBezTo>
                  <a:pt x="1966745" y="314715"/>
                  <a:pt x="1974466" y="316202"/>
                  <a:pt x="1982134" y="317740"/>
                </a:cubicBezTo>
                <a:close/>
                <a:moveTo>
                  <a:pt x="1990122" y="319364"/>
                </a:moveTo>
                <a:cubicBezTo>
                  <a:pt x="1998490" y="321082"/>
                  <a:pt x="2006829" y="322852"/>
                  <a:pt x="2015175" y="324678"/>
                </a:cubicBezTo>
                <a:cubicBezTo>
                  <a:pt x="2016463" y="325908"/>
                  <a:pt x="2017762" y="327141"/>
                  <a:pt x="2019063" y="328377"/>
                </a:cubicBezTo>
                <a:cubicBezTo>
                  <a:pt x="2010787" y="326299"/>
                  <a:pt x="2002507" y="324285"/>
                  <a:pt x="1994157" y="322343"/>
                </a:cubicBezTo>
                <a:cubicBezTo>
                  <a:pt x="1992810" y="321349"/>
                  <a:pt x="1991460" y="320355"/>
                  <a:pt x="1990122" y="319364"/>
                </a:cubicBezTo>
                <a:close/>
                <a:moveTo>
                  <a:pt x="2025390" y="334340"/>
                </a:moveTo>
                <a:cubicBezTo>
                  <a:pt x="2026608" y="335481"/>
                  <a:pt x="2027823" y="336622"/>
                  <a:pt x="2029054" y="337765"/>
                </a:cubicBezTo>
                <a:cubicBezTo>
                  <a:pt x="2021586" y="335582"/>
                  <a:pt x="2014109" y="333471"/>
                  <a:pt x="2006562" y="331428"/>
                </a:cubicBezTo>
                <a:cubicBezTo>
                  <a:pt x="2005333" y="330535"/>
                  <a:pt x="2004091" y="329638"/>
                  <a:pt x="2002871" y="328747"/>
                </a:cubicBezTo>
                <a:cubicBezTo>
                  <a:pt x="2010394" y="330555"/>
                  <a:pt x="2017887" y="332422"/>
                  <a:pt x="2025390" y="334340"/>
                </a:cubicBezTo>
                <a:close/>
                <a:moveTo>
                  <a:pt x="2032198" y="336091"/>
                </a:moveTo>
                <a:cubicBezTo>
                  <a:pt x="2039947" y="338100"/>
                  <a:pt x="2047732" y="340165"/>
                  <a:pt x="2055602" y="342284"/>
                </a:cubicBezTo>
                <a:cubicBezTo>
                  <a:pt x="2056850" y="343835"/>
                  <a:pt x="2058105" y="345387"/>
                  <a:pt x="2059375" y="346942"/>
                </a:cubicBezTo>
                <a:cubicBezTo>
                  <a:pt x="2051619" y="344529"/>
                  <a:pt x="2043962" y="342186"/>
                  <a:pt x="2036327" y="339910"/>
                </a:cubicBezTo>
                <a:cubicBezTo>
                  <a:pt x="2034943" y="338636"/>
                  <a:pt x="2033567" y="337363"/>
                  <a:pt x="2032198" y="336091"/>
                </a:cubicBezTo>
                <a:close/>
                <a:moveTo>
                  <a:pt x="2064180" y="352772"/>
                </a:moveTo>
                <a:cubicBezTo>
                  <a:pt x="2065433" y="354277"/>
                  <a:pt x="2066708" y="355786"/>
                  <a:pt x="2067982" y="357296"/>
                </a:cubicBezTo>
                <a:cubicBezTo>
                  <a:pt x="2061025" y="354775"/>
                  <a:pt x="2054175" y="352322"/>
                  <a:pt x="2047361" y="349946"/>
                </a:cubicBezTo>
                <a:cubicBezTo>
                  <a:pt x="2046025" y="348743"/>
                  <a:pt x="2044684" y="347541"/>
                  <a:pt x="2043363" y="346343"/>
                </a:cubicBezTo>
                <a:cubicBezTo>
                  <a:pt x="2050242" y="348430"/>
                  <a:pt x="2057161" y="350573"/>
                  <a:pt x="2064180" y="352772"/>
                </a:cubicBezTo>
                <a:close/>
                <a:moveTo>
                  <a:pt x="2069983" y="354597"/>
                </a:moveTo>
                <a:cubicBezTo>
                  <a:pt x="2076381" y="356613"/>
                  <a:pt x="2082862" y="358667"/>
                  <a:pt x="2089488" y="360771"/>
                </a:cubicBezTo>
                <a:cubicBezTo>
                  <a:pt x="2093288" y="361975"/>
                  <a:pt x="2097204" y="363217"/>
                  <a:pt x="2101173" y="364474"/>
                </a:cubicBezTo>
                <a:cubicBezTo>
                  <a:pt x="2102088" y="366442"/>
                  <a:pt x="2103040" y="368456"/>
                  <a:pt x="2103968" y="370442"/>
                </a:cubicBezTo>
                <a:cubicBezTo>
                  <a:pt x="2098523" y="368459"/>
                  <a:pt x="2093215" y="366515"/>
                  <a:pt x="2088086" y="364634"/>
                </a:cubicBezTo>
                <a:cubicBezTo>
                  <a:pt x="2083382" y="362910"/>
                  <a:pt x="2078759" y="361216"/>
                  <a:pt x="2074193" y="359553"/>
                </a:cubicBezTo>
                <a:cubicBezTo>
                  <a:pt x="2072778" y="357899"/>
                  <a:pt x="2071374" y="356247"/>
                  <a:pt x="2069983" y="354597"/>
                </a:cubicBezTo>
                <a:close/>
                <a:moveTo>
                  <a:pt x="2110618" y="377147"/>
                </a:moveTo>
                <a:cubicBezTo>
                  <a:pt x="2116393" y="379238"/>
                  <a:pt x="2122358" y="381375"/>
                  <a:pt x="2128532" y="383562"/>
                </a:cubicBezTo>
                <a:cubicBezTo>
                  <a:pt x="2129118" y="385758"/>
                  <a:pt x="2129706" y="387959"/>
                  <a:pt x="2130311" y="390177"/>
                </a:cubicBezTo>
                <a:cubicBezTo>
                  <a:pt x="2124513" y="387832"/>
                  <a:pt x="2118936" y="385534"/>
                  <a:pt x="2113543" y="383290"/>
                </a:cubicBezTo>
                <a:cubicBezTo>
                  <a:pt x="2112566" y="381245"/>
                  <a:pt x="2111575" y="379174"/>
                  <a:pt x="2110618" y="377147"/>
                </a:cubicBezTo>
                <a:close/>
                <a:moveTo>
                  <a:pt x="2132047" y="384806"/>
                </a:moveTo>
                <a:cubicBezTo>
                  <a:pt x="2137918" y="386875"/>
                  <a:pt x="2143986" y="388983"/>
                  <a:pt x="2150250" y="391129"/>
                </a:cubicBezTo>
                <a:cubicBezTo>
                  <a:pt x="2150435" y="393510"/>
                  <a:pt x="2150632" y="395903"/>
                  <a:pt x="2150838" y="398310"/>
                </a:cubicBezTo>
                <a:cubicBezTo>
                  <a:pt x="2144980" y="396041"/>
                  <a:pt x="2139340" y="393812"/>
                  <a:pt x="2133894" y="391623"/>
                </a:cubicBezTo>
                <a:cubicBezTo>
                  <a:pt x="2133269" y="389339"/>
                  <a:pt x="2132652" y="387066"/>
                  <a:pt x="2132047" y="384806"/>
                </a:cubicBezTo>
                <a:close/>
                <a:moveTo>
                  <a:pt x="2151218" y="402683"/>
                </a:moveTo>
                <a:cubicBezTo>
                  <a:pt x="2151429" y="405015"/>
                  <a:pt x="2151657" y="407369"/>
                  <a:pt x="2151887" y="409725"/>
                </a:cubicBezTo>
                <a:cubicBezTo>
                  <a:pt x="2146764" y="407485"/>
                  <a:pt x="2141836" y="405283"/>
                  <a:pt x="2137093" y="403117"/>
                </a:cubicBezTo>
                <a:cubicBezTo>
                  <a:pt x="2136457" y="400868"/>
                  <a:pt x="2135820" y="398619"/>
                  <a:pt x="2135204" y="396397"/>
                </a:cubicBezTo>
                <a:cubicBezTo>
                  <a:pt x="2140360" y="398455"/>
                  <a:pt x="2145696" y="400552"/>
                  <a:pt x="2151218" y="402683"/>
                </a:cubicBezTo>
                <a:close/>
                <a:moveTo>
                  <a:pt x="2154318" y="403874"/>
                </a:moveTo>
                <a:cubicBezTo>
                  <a:pt x="2159610" y="405901"/>
                  <a:pt x="2165071" y="407957"/>
                  <a:pt x="2170736" y="410046"/>
                </a:cubicBezTo>
                <a:cubicBezTo>
                  <a:pt x="2170534" y="412514"/>
                  <a:pt x="2170354" y="415011"/>
                  <a:pt x="2170174" y="417507"/>
                </a:cubicBezTo>
                <a:cubicBezTo>
                  <a:pt x="2164930" y="415335"/>
                  <a:pt x="2159873" y="413196"/>
                  <a:pt x="2155011" y="411090"/>
                </a:cubicBezTo>
                <a:cubicBezTo>
                  <a:pt x="2154772" y="408672"/>
                  <a:pt x="2154537" y="406263"/>
                  <a:pt x="2154318" y="403874"/>
                </a:cubicBezTo>
                <a:close/>
                <a:moveTo>
                  <a:pt x="2173548" y="411048"/>
                </a:moveTo>
                <a:cubicBezTo>
                  <a:pt x="2179009" y="413012"/>
                  <a:pt x="2184654" y="414881"/>
                  <a:pt x="2190464" y="416665"/>
                </a:cubicBezTo>
                <a:cubicBezTo>
                  <a:pt x="2189823" y="419300"/>
                  <a:pt x="2189209" y="421966"/>
                  <a:pt x="2188592" y="424631"/>
                </a:cubicBezTo>
                <a:cubicBezTo>
                  <a:pt x="2183799" y="422940"/>
                  <a:pt x="2179128" y="421182"/>
                  <a:pt x="2174626" y="419344"/>
                </a:cubicBezTo>
                <a:cubicBezTo>
                  <a:pt x="2174066" y="419116"/>
                  <a:pt x="2173531" y="418892"/>
                  <a:pt x="2172976" y="418664"/>
                </a:cubicBezTo>
                <a:cubicBezTo>
                  <a:pt x="2173158" y="416114"/>
                  <a:pt x="2173344" y="413571"/>
                  <a:pt x="2173548" y="411048"/>
                </a:cubicBezTo>
                <a:close/>
                <a:moveTo>
                  <a:pt x="2190370" y="429309"/>
                </a:moveTo>
                <a:cubicBezTo>
                  <a:pt x="2194889" y="430858"/>
                  <a:pt x="2199497" y="432356"/>
                  <a:pt x="2204236" y="433785"/>
                </a:cubicBezTo>
                <a:cubicBezTo>
                  <a:pt x="2203621" y="436586"/>
                  <a:pt x="2203029" y="439419"/>
                  <a:pt x="2202458" y="442260"/>
                </a:cubicBezTo>
                <a:cubicBezTo>
                  <a:pt x="2197741" y="440639"/>
                  <a:pt x="2193121" y="438949"/>
                  <a:pt x="2188652" y="437188"/>
                </a:cubicBezTo>
                <a:cubicBezTo>
                  <a:pt x="2189216" y="434550"/>
                  <a:pt x="2189784" y="431918"/>
                  <a:pt x="2190370" y="429309"/>
                </a:cubicBezTo>
                <a:close/>
                <a:moveTo>
                  <a:pt x="2206824" y="434542"/>
                </a:moveTo>
                <a:cubicBezTo>
                  <a:pt x="2212266" y="436148"/>
                  <a:pt x="2217838" y="437679"/>
                  <a:pt x="2223521" y="439140"/>
                </a:cubicBezTo>
                <a:cubicBezTo>
                  <a:pt x="2222402" y="442034"/>
                  <a:pt x="2221327" y="444948"/>
                  <a:pt x="2220274" y="447881"/>
                </a:cubicBezTo>
                <a:cubicBezTo>
                  <a:pt x="2215074" y="446372"/>
                  <a:pt x="2209984" y="444794"/>
                  <a:pt x="2205026" y="443140"/>
                </a:cubicBezTo>
                <a:cubicBezTo>
                  <a:pt x="2205618" y="440257"/>
                  <a:pt x="2206188" y="437383"/>
                  <a:pt x="2206824" y="434542"/>
                </a:cubicBezTo>
                <a:close/>
                <a:moveTo>
                  <a:pt x="2214284" y="463322"/>
                </a:moveTo>
                <a:cubicBezTo>
                  <a:pt x="2213099" y="465804"/>
                  <a:pt x="2211739" y="468456"/>
                  <a:pt x="2210269" y="471273"/>
                </a:cubicBezTo>
                <a:cubicBezTo>
                  <a:pt x="2206057" y="469661"/>
                  <a:pt x="2201976" y="467978"/>
                  <a:pt x="2198005" y="466232"/>
                </a:cubicBezTo>
                <a:cubicBezTo>
                  <a:pt x="2199080" y="463548"/>
                  <a:pt x="2200067" y="461001"/>
                  <a:pt x="2200945" y="458579"/>
                </a:cubicBezTo>
                <a:cubicBezTo>
                  <a:pt x="2205289" y="460220"/>
                  <a:pt x="2209721" y="461808"/>
                  <a:pt x="2214284" y="463322"/>
                </a:cubicBezTo>
                <a:close/>
                <a:moveTo>
                  <a:pt x="2216785" y="464119"/>
                </a:moveTo>
                <a:cubicBezTo>
                  <a:pt x="2221458" y="465637"/>
                  <a:pt x="2226241" y="467100"/>
                  <a:pt x="2231134" y="468491"/>
                </a:cubicBezTo>
                <a:cubicBezTo>
                  <a:pt x="2229664" y="471065"/>
                  <a:pt x="2227953" y="473845"/>
                  <a:pt x="2226044" y="476837"/>
                </a:cubicBezTo>
                <a:cubicBezTo>
                  <a:pt x="2221480" y="475354"/>
                  <a:pt x="2217049" y="473803"/>
                  <a:pt x="2212726" y="472190"/>
                </a:cubicBezTo>
                <a:cubicBezTo>
                  <a:pt x="2214218" y="469336"/>
                  <a:pt x="2215579" y="466644"/>
                  <a:pt x="2216785" y="464119"/>
                </a:cubicBezTo>
                <a:close/>
                <a:moveTo>
                  <a:pt x="2233635" y="469178"/>
                </a:moveTo>
                <a:cubicBezTo>
                  <a:pt x="2238659" y="470580"/>
                  <a:pt x="2243771" y="471925"/>
                  <a:pt x="2248993" y="473204"/>
                </a:cubicBezTo>
                <a:cubicBezTo>
                  <a:pt x="2247282" y="475846"/>
                  <a:pt x="2245219" y="478755"/>
                  <a:pt x="2242872" y="481916"/>
                </a:cubicBezTo>
                <a:cubicBezTo>
                  <a:pt x="2237979" y="480550"/>
                  <a:pt x="2233196" y="479117"/>
                  <a:pt x="2228501" y="477623"/>
                </a:cubicBezTo>
                <a:cubicBezTo>
                  <a:pt x="2230410" y="474606"/>
                  <a:pt x="2232165" y="471785"/>
                  <a:pt x="2233635" y="469178"/>
                </a:cubicBezTo>
                <a:close/>
                <a:moveTo>
                  <a:pt x="2239274" y="490712"/>
                </a:moveTo>
                <a:cubicBezTo>
                  <a:pt x="2240612" y="488961"/>
                  <a:pt x="2241885" y="487283"/>
                  <a:pt x="2243091" y="485659"/>
                </a:cubicBezTo>
                <a:cubicBezTo>
                  <a:pt x="2248094" y="487037"/>
                  <a:pt x="2253140" y="488358"/>
                  <a:pt x="2258296" y="489613"/>
                </a:cubicBezTo>
                <a:cubicBezTo>
                  <a:pt x="2256453" y="491781"/>
                  <a:pt x="2254522" y="494038"/>
                  <a:pt x="2252416" y="496463"/>
                </a:cubicBezTo>
                <a:cubicBezTo>
                  <a:pt x="2251911" y="497048"/>
                  <a:pt x="2251385" y="497652"/>
                  <a:pt x="2250880" y="498248"/>
                </a:cubicBezTo>
                <a:cubicBezTo>
                  <a:pt x="2246075" y="496910"/>
                  <a:pt x="2241380" y="495506"/>
                  <a:pt x="2236772" y="494043"/>
                </a:cubicBezTo>
                <a:cubicBezTo>
                  <a:pt x="2237606" y="492913"/>
                  <a:pt x="2238462" y="491798"/>
                  <a:pt x="2239274" y="490712"/>
                </a:cubicBezTo>
                <a:close/>
                <a:moveTo>
                  <a:pt x="2248379" y="501138"/>
                </a:moveTo>
                <a:cubicBezTo>
                  <a:pt x="2246075" y="503810"/>
                  <a:pt x="2243727" y="506579"/>
                  <a:pt x="2241336" y="509447"/>
                </a:cubicBezTo>
                <a:cubicBezTo>
                  <a:pt x="2236992" y="508034"/>
                  <a:pt x="2232779" y="506548"/>
                  <a:pt x="2228633" y="505012"/>
                </a:cubicBezTo>
                <a:cubicBezTo>
                  <a:pt x="2230629" y="502237"/>
                  <a:pt x="2232626" y="499552"/>
                  <a:pt x="2234557" y="496961"/>
                </a:cubicBezTo>
                <a:cubicBezTo>
                  <a:pt x="2239076" y="498413"/>
                  <a:pt x="2243684" y="499811"/>
                  <a:pt x="2248379" y="501138"/>
                </a:cubicBezTo>
                <a:close/>
                <a:moveTo>
                  <a:pt x="2250836" y="501816"/>
                </a:moveTo>
                <a:cubicBezTo>
                  <a:pt x="2255751" y="503176"/>
                  <a:pt x="2260753" y="504479"/>
                  <a:pt x="2265821" y="505719"/>
                </a:cubicBezTo>
                <a:cubicBezTo>
                  <a:pt x="2263188" y="508450"/>
                  <a:pt x="2260424" y="511333"/>
                  <a:pt x="2257571" y="514355"/>
                </a:cubicBezTo>
                <a:cubicBezTo>
                  <a:pt x="2252854" y="513034"/>
                  <a:pt x="2248225" y="511645"/>
                  <a:pt x="2243705" y="510199"/>
                </a:cubicBezTo>
                <a:cubicBezTo>
                  <a:pt x="2246141" y="507301"/>
                  <a:pt x="2248510" y="504508"/>
                  <a:pt x="2250836" y="501816"/>
                </a:cubicBezTo>
                <a:close/>
                <a:moveTo>
                  <a:pt x="2254983" y="517115"/>
                </a:moveTo>
                <a:cubicBezTo>
                  <a:pt x="2252482" y="519800"/>
                  <a:pt x="2249936" y="522589"/>
                  <a:pt x="2247369" y="525469"/>
                </a:cubicBezTo>
                <a:cubicBezTo>
                  <a:pt x="2243113" y="524072"/>
                  <a:pt x="2238966" y="522606"/>
                  <a:pt x="2234908" y="521083"/>
                </a:cubicBezTo>
                <a:cubicBezTo>
                  <a:pt x="2237058" y="518310"/>
                  <a:pt x="2239230" y="515609"/>
                  <a:pt x="2241402" y="512985"/>
                </a:cubicBezTo>
                <a:cubicBezTo>
                  <a:pt x="2245834" y="514418"/>
                  <a:pt x="2250353" y="515800"/>
                  <a:pt x="2254983" y="517115"/>
                </a:cubicBezTo>
                <a:close/>
                <a:moveTo>
                  <a:pt x="2257374" y="517775"/>
                </a:moveTo>
                <a:cubicBezTo>
                  <a:pt x="2262201" y="519124"/>
                  <a:pt x="2267137" y="520421"/>
                  <a:pt x="2272118" y="521647"/>
                </a:cubicBezTo>
                <a:cubicBezTo>
                  <a:pt x="2269244" y="524425"/>
                  <a:pt x="2266282" y="527312"/>
                  <a:pt x="2263276" y="530311"/>
                </a:cubicBezTo>
                <a:cubicBezTo>
                  <a:pt x="2258646" y="529004"/>
                  <a:pt x="2254083" y="527633"/>
                  <a:pt x="2249629" y="526200"/>
                </a:cubicBezTo>
                <a:cubicBezTo>
                  <a:pt x="2252218" y="523310"/>
                  <a:pt x="2254807" y="520498"/>
                  <a:pt x="2257374" y="517775"/>
                </a:cubicBezTo>
                <a:close/>
                <a:moveTo>
                  <a:pt x="2260665" y="532944"/>
                </a:moveTo>
                <a:cubicBezTo>
                  <a:pt x="2258032" y="535623"/>
                  <a:pt x="2255377" y="538376"/>
                  <a:pt x="2252745" y="541209"/>
                </a:cubicBezTo>
                <a:cubicBezTo>
                  <a:pt x="2248554" y="539822"/>
                  <a:pt x="2244429" y="538387"/>
                  <a:pt x="2240414" y="536880"/>
                </a:cubicBezTo>
                <a:cubicBezTo>
                  <a:pt x="2242674" y="534151"/>
                  <a:pt x="2244956" y="531474"/>
                  <a:pt x="2247260" y="528861"/>
                </a:cubicBezTo>
                <a:cubicBezTo>
                  <a:pt x="2251648" y="530289"/>
                  <a:pt x="2256123" y="531641"/>
                  <a:pt x="2260665" y="532944"/>
                </a:cubicBezTo>
                <a:close/>
                <a:moveTo>
                  <a:pt x="2262969" y="533616"/>
                </a:moveTo>
                <a:cubicBezTo>
                  <a:pt x="2267752" y="534956"/>
                  <a:pt x="2272600" y="536222"/>
                  <a:pt x="2277537" y="537440"/>
                </a:cubicBezTo>
                <a:cubicBezTo>
                  <a:pt x="2274509" y="540208"/>
                  <a:pt x="2271438" y="543061"/>
                  <a:pt x="2268366" y="546003"/>
                </a:cubicBezTo>
                <a:cubicBezTo>
                  <a:pt x="2263824" y="544708"/>
                  <a:pt x="2259349" y="543357"/>
                  <a:pt x="2254961" y="541940"/>
                </a:cubicBezTo>
                <a:cubicBezTo>
                  <a:pt x="2257637" y="539087"/>
                  <a:pt x="2260314" y="536312"/>
                  <a:pt x="2262969" y="533616"/>
                </a:cubicBezTo>
                <a:close/>
                <a:moveTo>
                  <a:pt x="2265755" y="548539"/>
                </a:moveTo>
                <a:cubicBezTo>
                  <a:pt x="2262925" y="551299"/>
                  <a:pt x="2260117" y="554127"/>
                  <a:pt x="2257308" y="557021"/>
                </a:cubicBezTo>
                <a:cubicBezTo>
                  <a:pt x="2253227" y="555650"/>
                  <a:pt x="2249234" y="554211"/>
                  <a:pt x="2245329" y="552719"/>
                </a:cubicBezTo>
                <a:cubicBezTo>
                  <a:pt x="2247720" y="549915"/>
                  <a:pt x="2250156" y="547168"/>
                  <a:pt x="2252613" y="544485"/>
                </a:cubicBezTo>
                <a:cubicBezTo>
                  <a:pt x="2256913" y="545893"/>
                  <a:pt x="2261301" y="547247"/>
                  <a:pt x="2265755" y="548539"/>
                </a:cubicBezTo>
                <a:close/>
                <a:moveTo>
                  <a:pt x="2267993" y="549175"/>
                </a:moveTo>
                <a:cubicBezTo>
                  <a:pt x="2272710" y="550514"/>
                  <a:pt x="2277493" y="551795"/>
                  <a:pt x="2282342" y="553010"/>
                </a:cubicBezTo>
                <a:cubicBezTo>
                  <a:pt x="2279095" y="555863"/>
                  <a:pt x="2275848" y="558789"/>
                  <a:pt x="2272622" y="561791"/>
                </a:cubicBezTo>
                <a:cubicBezTo>
                  <a:pt x="2268147" y="560496"/>
                  <a:pt x="2263781" y="559129"/>
                  <a:pt x="2259458" y="557714"/>
                </a:cubicBezTo>
                <a:cubicBezTo>
                  <a:pt x="2262267" y="554801"/>
                  <a:pt x="2265141" y="551953"/>
                  <a:pt x="2267993" y="549175"/>
                </a:cubicBezTo>
                <a:close/>
                <a:moveTo>
                  <a:pt x="2270033" y="564215"/>
                </a:moveTo>
                <a:cubicBezTo>
                  <a:pt x="2267093" y="566997"/>
                  <a:pt x="2264175" y="569836"/>
                  <a:pt x="2261323" y="572732"/>
                </a:cubicBezTo>
                <a:cubicBezTo>
                  <a:pt x="2257308" y="571363"/>
                  <a:pt x="2253359" y="569944"/>
                  <a:pt x="2249498" y="568454"/>
                </a:cubicBezTo>
                <a:cubicBezTo>
                  <a:pt x="2251977" y="565639"/>
                  <a:pt x="2254522" y="562870"/>
                  <a:pt x="2257089" y="560161"/>
                </a:cubicBezTo>
                <a:cubicBezTo>
                  <a:pt x="2261323" y="561569"/>
                  <a:pt x="2265645" y="562925"/>
                  <a:pt x="2270033" y="564215"/>
                </a:cubicBezTo>
                <a:close/>
                <a:moveTo>
                  <a:pt x="2259042" y="575073"/>
                </a:moveTo>
                <a:cubicBezTo>
                  <a:pt x="2256409" y="577783"/>
                  <a:pt x="2253820" y="580541"/>
                  <a:pt x="2251319" y="583340"/>
                </a:cubicBezTo>
                <a:cubicBezTo>
                  <a:pt x="2247720" y="581899"/>
                  <a:pt x="2244210" y="580416"/>
                  <a:pt x="2240809" y="578856"/>
                </a:cubicBezTo>
                <a:cubicBezTo>
                  <a:pt x="2242960" y="576139"/>
                  <a:pt x="2245176" y="573467"/>
                  <a:pt x="2247435" y="570832"/>
                </a:cubicBezTo>
                <a:cubicBezTo>
                  <a:pt x="2251209" y="572311"/>
                  <a:pt x="2255092" y="573713"/>
                  <a:pt x="2259042" y="575073"/>
                </a:cubicBezTo>
                <a:close/>
                <a:moveTo>
                  <a:pt x="2261038" y="575771"/>
                </a:moveTo>
                <a:cubicBezTo>
                  <a:pt x="2265207" y="577179"/>
                  <a:pt x="2269463" y="578520"/>
                  <a:pt x="2273785" y="579808"/>
                </a:cubicBezTo>
                <a:cubicBezTo>
                  <a:pt x="2270735" y="582616"/>
                  <a:pt x="2267730" y="585475"/>
                  <a:pt x="2264812" y="588384"/>
                </a:cubicBezTo>
                <a:cubicBezTo>
                  <a:pt x="2260862" y="587017"/>
                  <a:pt x="2257001" y="585587"/>
                  <a:pt x="2253205" y="584099"/>
                </a:cubicBezTo>
                <a:cubicBezTo>
                  <a:pt x="2255773" y="581278"/>
                  <a:pt x="2258383" y="578502"/>
                  <a:pt x="2261038" y="575771"/>
                </a:cubicBezTo>
                <a:close/>
                <a:moveTo>
                  <a:pt x="2275826" y="580411"/>
                </a:moveTo>
                <a:cubicBezTo>
                  <a:pt x="2280411" y="581758"/>
                  <a:pt x="2285084" y="583042"/>
                  <a:pt x="2289823" y="584264"/>
                </a:cubicBezTo>
                <a:cubicBezTo>
                  <a:pt x="2286379" y="587166"/>
                  <a:pt x="2282956" y="590126"/>
                  <a:pt x="2279577" y="593141"/>
                </a:cubicBezTo>
                <a:cubicBezTo>
                  <a:pt x="2275211" y="591840"/>
                  <a:pt x="2270933" y="590466"/>
                  <a:pt x="2266742" y="589040"/>
                </a:cubicBezTo>
                <a:cubicBezTo>
                  <a:pt x="2269704" y="586113"/>
                  <a:pt x="2272754" y="583237"/>
                  <a:pt x="2275826" y="580411"/>
                </a:cubicBezTo>
                <a:close/>
                <a:moveTo>
                  <a:pt x="2279029" y="595958"/>
                </a:moveTo>
                <a:cubicBezTo>
                  <a:pt x="2329491" y="610984"/>
                  <a:pt x="2388838" y="617834"/>
                  <a:pt x="2434495" y="623093"/>
                </a:cubicBezTo>
                <a:lnTo>
                  <a:pt x="2439102" y="623626"/>
                </a:lnTo>
                <a:cubicBezTo>
                  <a:pt x="2566112" y="638284"/>
                  <a:pt x="2699507" y="648833"/>
                  <a:pt x="2835600" y="654976"/>
                </a:cubicBezTo>
                <a:cubicBezTo>
                  <a:pt x="3010220" y="662859"/>
                  <a:pt x="3188767" y="664250"/>
                  <a:pt x="3361433" y="665591"/>
                </a:cubicBezTo>
                <a:cubicBezTo>
                  <a:pt x="3482959" y="666536"/>
                  <a:pt x="3608630" y="667513"/>
                  <a:pt x="3730660" y="670768"/>
                </a:cubicBezTo>
                <a:cubicBezTo>
                  <a:pt x="3947536" y="676453"/>
                  <a:pt x="4180889" y="684371"/>
                  <a:pt x="4417730" y="703648"/>
                </a:cubicBezTo>
                <a:lnTo>
                  <a:pt x="4440679" y="705521"/>
                </a:lnTo>
                <a:cubicBezTo>
                  <a:pt x="4471614" y="708042"/>
                  <a:pt x="4503603" y="710649"/>
                  <a:pt x="4535349" y="713463"/>
                </a:cubicBezTo>
                <a:cubicBezTo>
                  <a:pt x="4659836" y="724521"/>
                  <a:pt x="4803565" y="739851"/>
                  <a:pt x="4933690" y="782010"/>
                </a:cubicBezTo>
                <a:cubicBezTo>
                  <a:pt x="4967039" y="792851"/>
                  <a:pt x="4993805" y="804117"/>
                  <a:pt x="5015548" y="816449"/>
                </a:cubicBezTo>
                <a:cubicBezTo>
                  <a:pt x="5090363" y="858907"/>
                  <a:pt x="5112150" y="920523"/>
                  <a:pt x="5082114" y="1004812"/>
                </a:cubicBezTo>
                <a:cubicBezTo>
                  <a:pt x="5056093" y="1077883"/>
                  <a:pt x="4986741" y="1145153"/>
                  <a:pt x="4947710" y="1178749"/>
                </a:cubicBezTo>
                <a:cubicBezTo>
                  <a:pt x="4867234" y="1248029"/>
                  <a:pt x="4768000" y="1308864"/>
                  <a:pt x="4688249" y="1357746"/>
                </a:cubicBezTo>
                <a:cubicBezTo>
                  <a:pt x="4682457" y="1361291"/>
                  <a:pt x="4676774" y="1364771"/>
                  <a:pt x="4671224" y="1368187"/>
                </a:cubicBezTo>
                <a:cubicBezTo>
                  <a:pt x="4425058" y="1519410"/>
                  <a:pt x="4165684" y="1658423"/>
                  <a:pt x="3914867" y="1792860"/>
                </a:cubicBezTo>
                <a:cubicBezTo>
                  <a:pt x="3795141" y="1857028"/>
                  <a:pt x="3671334" y="1923383"/>
                  <a:pt x="3551082" y="1989951"/>
                </a:cubicBezTo>
                <a:cubicBezTo>
                  <a:pt x="3284381" y="2137641"/>
                  <a:pt x="3068558" y="2264044"/>
                  <a:pt x="2871867" y="2387719"/>
                </a:cubicBezTo>
                <a:cubicBezTo>
                  <a:pt x="2659861" y="2521047"/>
                  <a:pt x="2495159" y="2645535"/>
                  <a:pt x="2372098" y="2765677"/>
                </a:cubicBezTo>
                <a:cubicBezTo>
                  <a:pt x="2354568" y="2764887"/>
                  <a:pt x="2337082" y="2763966"/>
                  <a:pt x="2319596" y="2762935"/>
                </a:cubicBezTo>
                <a:cubicBezTo>
                  <a:pt x="2485264" y="2597728"/>
                  <a:pt x="2696106" y="2459813"/>
                  <a:pt x="2846767" y="2367008"/>
                </a:cubicBezTo>
                <a:cubicBezTo>
                  <a:pt x="3037557" y="2249454"/>
                  <a:pt x="3251581" y="2126294"/>
                  <a:pt x="3520322" y="1979426"/>
                </a:cubicBezTo>
                <a:cubicBezTo>
                  <a:pt x="3636955" y="1915706"/>
                  <a:pt x="3757010" y="1852135"/>
                  <a:pt x="3873094" y="1790655"/>
                </a:cubicBezTo>
                <a:cubicBezTo>
                  <a:pt x="4123889" y="1657846"/>
                  <a:pt x="4383218" y="1520516"/>
                  <a:pt x="4629274" y="1370704"/>
                </a:cubicBezTo>
                <a:lnTo>
                  <a:pt x="4643733" y="1361906"/>
                </a:lnTo>
                <a:cubicBezTo>
                  <a:pt x="4723440" y="1313456"/>
                  <a:pt x="4822609" y="1253161"/>
                  <a:pt x="4903611" y="1184792"/>
                </a:cubicBezTo>
                <a:cubicBezTo>
                  <a:pt x="4942532" y="1151939"/>
                  <a:pt x="5012147" y="1086095"/>
                  <a:pt x="5041108" y="1014248"/>
                </a:cubicBezTo>
                <a:cubicBezTo>
                  <a:pt x="5075663" y="928417"/>
                  <a:pt x="5056291" y="865768"/>
                  <a:pt x="4981804" y="822718"/>
                </a:cubicBezTo>
                <a:cubicBezTo>
                  <a:pt x="4960304" y="810282"/>
                  <a:pt x="4933734" y="798990"/>
                  <a:pt x="4900605" y="788199"/>
                </a:cubicBezTo>
                <a:cubicBezTo>
                  <a:pt x="4771884" y="746411"/>
                  <a:pt x="4629713" y="731742"/>
                  <a:pt x="4506587" y="721272"/>
                </a:cubicBezTo>
                <a:cubicBezTo>
                  <a:pt x="4476419" y="718716"/>
                  <a:pt x="4446054" y="716346"/>
                  <a:pt x="4416677" y="714058"/>
                </a:cubicBezTo>
                <a:lnTo>
                  <a:pt x="4390393" y="712007"/>
                </a:lnTo>
                <a:cubicBezTo>
                  <a:pt x="4158795" y="693941"/>
                  <a:pt x="3927373" y="686763"/>
                  <a:pt x="3711770" y="681697"/>
                </a:cubicBezTo>
                <a:cubicBezTo>
                  <a:pt x="3593996" y="678875"/>
                  <a:pt x="3472669" y="678246"/>
                  <a:pt x="3355334" y="677640"/>
                </a:cubicBezTo>
                <a:cubicBezTo>
                  <a:pt x="3182185" y="676743"/>
                  <a:pt x="3003155" y="675817"/>
                  <a:pt x="2828119" y="667903"/>
                </a:cubicBezTo>
                <a:cubicBezTo>
                  <a:pt x="2693254" y="661808"/>
                  <a:pt x="2561636" y="651119"/>
                  <a:pt x="2436930" y="636136"/>
                </a:cubicBezTo>
                <a:lnTo>
                  <a:pt x="2431357" y="635467"/>
                </a:lnTo>
                <a:cubicBezTo>
                  <a:pt x="2383550" y="629743"/>
                  <a:pt x="2320473" y="622187"/>
                  <a:pt x="2269748" y="604659"/>
                </a:cubicBezTo>
                <a:cubicBezTo>
                  <a:pt x="2272776" y="601710"/>
                  <a:pt x="2275869" y="598810"/>
                  <a:pt x="2279029" y="595958"/>
                </a:cubicBezTo>
                <a:close/>
                <a:moveTo>
                  <a:pt x="2873403" y="2390176"/>
                </a:moveTo>
                <a:cubicBezTo>
                  <a:pt x="3070050" y="2266501"/>
                  <a:pt x="3285829" y="2140134"/>
                  <a:pt x="3552486" y="1992469"/>
                </a:cubicBezTo>
                <a:cubicBezTo>
                  <a:pt x="3672717" y="1925910"/>
                  <a:pt x="3796502" y="1859562"/>
                  <a:pt x="3916228" y="1795399"/>
                </a:cubicBezTo>
                <a:cubicBezTo>
                  <a:pt x="4167088" y="1660942"/>
                  <a:pt x="4426506" y="1521907"/>
                  <a:pt x="4672715" y="1370642"/>
                </a:cubicBezTo>
                <a:cubicBezTo>
                  <a:pt x="4678288" y="1367224"/>
                  <a:pt x="4683970" y="1363742"/>
                  <a:pt x="4689741" y="1360201"/>
                </a:cubicBezTo>
                <a:cubicBezTo>
                  <a:pt x="4769580" y="1311264"/>
                  <a:pt x="4868946" y="1250361"/>
                  <a:pt x="4949597" y="1180930"/>
                </a:cubicBezTo>
                <a:cubicBezTo>
                  <a:pt x="4988848" y="1147149"/>
                  <a:pt x="5058594" y="1079474"/>
                  <a:pt x="5084835" y="1005777"/>
                </a:cubicBezTo>
                <a:cubicBezTo>
                  <a:pt x="5115397" y="919953"/>
                  <a:pt x="5093193" y="857203"/>
                  <a:pt x="5016974" y="813939"/>
                </a:cubicBezTo>
                <a:cubicBezTo>
                  <a:pt x="4995056" y="801510"/>
                  <a:pt x="4968114" y="790170"/>
                  <a:pt x="4934590" y="779268"/>
                </a:cubicBezTo>
                <a:cubicBezTo>
                  <a:pt x="4804157" y="737016"/>
                  <a:pt x="4660254" y="721662"/>
                  <a:pt x="4535613" y="710587"/>
                </a:cubicBezTo>
                <a:cubicBezTo>
                  <a:pt x="4503844" y="707777"/>
                  <a:pt x="4471856" y="705166"/>
                  <a:pt x="4440898" y="702645"/>
                </a:cubicBezTo>
                <a:lnTo>
                  <a:pt x="4417971" y="700771"/>
                </a:lnTo>
                <a:cubicBezTo>
                  <a:pt x="4181042" y="681490"/>
                  <a:pt x="3947646" y="673570"/>
                  <a:pt x="3730726" y="667883"/>
                </a:cubicBezTo>
                <a:cubicBezTo>
                  <a:pt x="3608674" y="664627"/>
                  <a:pt x="3482981" y="663651"/>
                  <a:pt x="3361455" y="662705"/>
                </a:cubicBezTo>
                <a:cubicBezTo>
                  <a:pt x="3188810" y="661363"/>
                  <a:pt x="3010286" y="659974"/>
                  <a:pt x="2835732" y="652093"/>
                </a:cubicBezTo>
                <a:cubicBezTo>
                  <a:pt x="2699704" y="645954"/>
                  <a:pt x="2566375" y="635410"/>
                  <a:pt x="2439431" y="620759"/>
                </a:cubicBezTo>
                <a:lnTo>
                  <a:pt x="2434824" y="620228"/>
                </a:lnTo>
                <a:cubicBezTo>
                  <a:pt x="2389781" y="615039"/>
                  <a:pt x="2331355" y="608292"/>
                  <a:pt x="2281530" y="593705"/>
                </a:cubicBezTo>
                <a:cubicBezTo>
                  <a:pt x="2284952" y="590675"/>
                  <a:pt x="2288397" y="587704"/>
                  <a:pt x="2291885" y="584788"/>
                </a:cubicBezTo>
                <a:cubicBezTo>
                  <a:pt x="2340680" y="597160"/>
                  <a:pt x="2395288" y="603222"/>
                  <a:pt x="2438027" y="607955"/>
                </a:cubicBezTo>
                <a:lnTo>
                  <a:pt x="2441603" y="608352"/>
                </a:lnTo>
                <a:cubicBezTo>
                  <a:pt x="2570829" y="622678"/>
                  <a:pt x="2705935" y="633080"/>
                  <a:pt x="2843213" y="639271"/>
                </a:cubicBezTo>
                <a:cubicBezTo>
                  <a:pt x="3017131" y="647113"/>
                  <a:pt x="3194932" y="648943"/>
                  <a:pt x="3366896" y="650711"/>
                </a:cubicBezTo>
                <a:cubicBezTo>
                  <a:pt x="3492832" y="652008"/>
                  <a:pt x="3623067" y="653348"/>
                  <a:pt x="3749616" y="657056"/>
                </a:cubicBezTo>
                <a:cubicBezTo>
                  <a:pt x="3957365" y="663052"/>
                  <a:pt x="4202499" y="671951"/>
                  <a:pt x="4445286" y="692511"/>
                </a:cubicBezTo>
                <a:lnTo>
                  <a:pt x="4464221" y="694121"/>
                </a:lnTo>
                <a:cubicBezTo>
                  <a:pt x="4496955" y="696901"/>
                  <a:pt x="4530786" y="699775"/>
                  <a:pt x="4564376" y="702875"/>
                </a:cubicBezTo>
                <a:cubicBezTo>
                  <a:pt x="4690355" y="714534"/>
                  <a:pt x="4835817" y="730544"/>
                  <a:pt x="4967631" y="773171"/>
                </a:cubicBezTo>
                <a:cubicBezTo>
                  <a:pt x="5001375" y="784119"/>
                  <a:pt x="5028536" y="795433"/>
                  <a:pt x="5050674" y="807763"/>
                </a:cubicBezTo>
                <a:cubicBezTo>
                  <a:pt x="5127376" y="850507"/>
                  <a:pt x="5151926" y="912217"/>
                  <a:pt x="5125730" y="996416"/>
                </a:cubicBezTo>
                <a:cubicBezTo>
                  <a:pt x="5102452" y="1071231"/>
                  <a:pt x="5032968" y="1140311"/>
                  <a:pt x="4993630" y="1174829"/>
                </a:cubicBezTo>
                <a:cubicBezTo>
                  <a:pt x="4913396" y="1245221"/>
                  <a:pt x="4813855" y="1306723"/>
                  <a:pt x="4733862" y="1356142"/>
                </a:cubicBezTo>
                <a:cubicBezTo>
                  <a:pt x="4727302" y="1360197"/>
                  <a:pt x="4720873" y="1364168"/>
                  <a:pt x="4714620" y="1368051"/>
                </a:cubicBezTo>
                <a:cubicBezTo>
                  <a:pt x="4468257" y="1520727"/>
                  <a:pt x="4208774" y="1661421"/>
                  <a:pt x="3957826" y="1797483"/>
                </a:cubicBezTo>
                <a:cubicBezTo>
                  <a:pt x="3834523" y="1864347"/>
                  <a:pt x="3707009" y="1933486"/>
                  <a:pt x="3583180" y="2002911"/>
                </a:cubicBezTo>
                <a:cubicBezTo>
                  <a:pt x="3317641" y="2151858"/>
                  <a:pt x="3100041" y="2281486"/>
                  <a:pt x="2898436" y="2410821"/>
                </a:cubicBezTo>
                <a:cubicBezTo>
                  <a:pt x="2703061" y="2536164"/>
                  <a:pt x="2548012" y="2653981"/>
                  <a:pt x="2428922" y="2767784"/>
                </a:cubicBezTo>
                <a:cubicBezTo>
                  <a:pt x="2411282" y="2767235"/>
                  <a:pt x="2393665" y="2766599"/>
                  <a:pt x="2376047" y="2765831"/>
                </a:cubicBezTo>
                <a:cubicBezTo>
                  <a:pt x="2498757" y="2646434"/>
                  <a:pt x="2662692" y="2522671"/>
                  <a:pt x="2873403" y="2390176"/>
                </a:cubicBezTo>
                <a:close/>
                <a:moveTo>
                  <a:pt x="2427189" y="2769473"/>
                </a:moveTo>
                <a:cubicBezTo>
                  <a:pt x="2411304" y="2784677"/>
                  <a:pt x="2396078" y="2799816"/>
                  <a:pt x="2381466" y="2814889"/>
                </a:cubicBezTo>
                <a:cubicBezTo>
                  <a:pt x="2364506" y="2813989"/>
                  <a:pt x="2347569" y="2812958"/>
                  <a:pt x="2330675" y="2811773"/>
                </a:cubicBezTo>
                <a:cubicBezTo>
                  <a:pt x="2344607" y="2797073"/>
                  <a:pt x="2359153" y="2782330"/>
                  <a:pt x="2374357" y="2767498"/>
                </a:cubicBezTo>
                <a:cubicBezTo>
                  <a:pt x="2391931" y="2768266"/>
                  <a:pt x="2409549" y="2768925"/>
                  <a:pt x="2427189" y="2769473"/>
                </a:cubicBezTo>
                <a:close/>
                <a:moveTo>
                  <a:pt x="2431336" y="2769605"/>
                </a:moveTo>
                <a:cubicBezTo>
                  <a:pt x="2449041" y="2770131"/>
                  <a:pt x="2466790" y="2770526"/>
                  <a:pt x="2484518" y="2770855"/>
                </a:cubicBezTo>
                <a:cubicBezTo>
                  <a:pt x="2467931" y="2786455"/>
                  <a:pt x="2451981" y="2801944"/>
                  <a:pt x="2436667" y="2817390"/>
                </a:cubicBezTo>
                <a:cubicBezTo>
                  <a:pt x="2419576" y="2816753"/>
                  <a:pt x="2402485" y="2815986"/>
                  <a:pt x="2385437" y="2815086"/>
                </a:cubicBezTo>
                <a:cubicBezTo>
                  <a:pt x="2400093" y="2799991"/>
                  <a:pt x="2415385" y="2784831"/>
                  <a:pt x="2431336" y="2769605"/>
                </a:cubicBezTo>
                <a:close/>
                <a:moveTo>
                  <a:pt x="2434934" y="2819167"/>
                </a:moveTo>
                <a:cubicBezTo>
                  <a:pt x="2420146" y="2834130"/>
                  <a:pt x="2405951" y="2849005"/>
                  <a:pt x="2392370" y="2863858"/>
                </a:cubicBezTo>
                <a:cubicBezTo>
                  <a:pt x="2375937" y="2862827"/>
                  <a:pt x="2359526" y="2861664"/>
                  <a:pt x="2343181" y="2860370"/>
                </a:cubicBezTo>
                <a:cubicBezTo>
                  <a:pt x="2356104" y="2845912"/>
                  <a:pt x="2369619" y="2831409"/>
                  <a:pt x="2383726" y="2816841"/>
                </a:cubicBezTo>
                <a:cubicBezTo>
                  <a:pt x="2400773" y="2817741"/>
                  <a:pt x="2417843" y="2818509"/>
                  <a:pt x="2434934" y="2819167"/>
                </a:cubicBezTo>
                <a:close/>
                <a:moveTo>
                  <a:pt x="2439102" y="2819320"/>
                </a:moveTo>
                <a:cubicBezTo>
                  <a:pt x="2456391" y="2819957"/>
                  <a:pt x="2473679" y="2820505"/>
                  <a:pt x="2490990" y="2820900"/>
                </a:cubicBezTo>
                <a:cubicBezTo>
                  <a:pt x="2475457" y="2836258"/>
                  <a:pt x="2460537" y="2851550"/>
                  <a:pt x="2446233" y="2866733"/>
                </a:cubicBezTo>
                <a:cubicBezTo>
                  <a:pt x="2429558" y="2865987"/>
                  <a:pt x="2412928" y="2865131"/>
                  <a:pt x="2396319" y="2864100"/>
                </a:cubicBezTo>
                <a:cubicBezTo>
                  <a:pt x="2409988" y="2849246"/>
                  <a:pt x="2424249" y="2834305"/>
                  <a:pt x="2439102" y="2819320"/>
                </a:cubicBezTo>
                <a:close/>
                <a:moveTo>
                  <a:pt x="2444456" y="2868597"/>
                </a:moveTo>
                <a:cubicBezTo>
                  <a:pt x="2430611" y="2883341"/>
                  <a:pt x="2417360" y="2897997"/>
                  <a:pt x="2404701" y="2912543"/>
                </a:cubicBezTo>
                <a:cubicBezTo>
                  <a:pt x="2388772" y="2911402"/>
                  <a:pt x="2372866" y="2910108"/>
                  <a:pt x="2356981" y="2908682"/>
                </a:cubicBezTo>
                <a:cubicBezTo>
                  <a:pt x="2369004" y="2894487"/>
                  <a:pt x="2381532" y="2880226"/>
                  <a:pt x="2394630" y="2865943"/>
                </a:cubicBezTo>
                <a:cubicBezTo>
                  <a:pt x="2411217" y="2866952"/>
                  <a:pt x="2427825" y="2867851"/>
                  <a:pt x="2444456" y="2868597"/>
                </a:cubicBezTo>
                <a:close/>
                <a:moveTo>
                  <a:pt x="2448471" y="2868773"/>
                </a:moveTo>
                <a:cubicBezTo>
                  <a:pt x="2465299" y="2869541"/>
                  <a:pt x="2482148" y="2870155"/>
                  <a:pt x="2499042" y="2870682"/>
                </a:cubicBezTo>
                <a:cubicBezTo>
                  <a:pt x="2484452" y="2885820"/>
                  <a:pt x="2470454" y="2900871"/>
                  <a:pt x="2457071" y="2915834"/>
                </a:cubicBezTo>
                <a:cubicBezTo>
                  <a:pt x="2440901" y="2914978"/>
                  <a:pt x="2424754" y="2913947"/>
                  <a:pt x="2408628" y="2912806"/>
                </a:cubicBezTo>
                <a:cubicBezTo>
                  <a:pt x="2421353" y="2898194"/>
                  <a:pt x="2434627" y="2883517"/>
                  <a:pt x="2448471" y="2868773"/>
                </a:cubicBezTo>
                <a:close/>
                <a:moveTo>
                  <a:pt x="2455338" y="2917765"/>
                </a:moveTo>
                <a:cubicBezTo>
                  <a:pt x="2442415" y="2932267"/>
                  <a:pt x="2430019" y="2946703"/>
                  <a:pt x="2418215" y="2961030"/>
                </a:cubicBezTo>
                <a:cubicBezTo>
                  <a:pt x="2402748" y="2959780"/>
                  <a:pt x="2387302" y="2958376"/>
                  <a:pt x="2371900" y="2956818"/>
                </a:cubicBezTo>
                <a:cubicBezTo>
                  <a:pt x="2383090" y="2942820"/>
                  <a:pt x="2394784" y="2928801"/>
                  <a:pt x="2406982" y="2914715"/>
                </a:cubicBezTo>
                <a:cubicBezTo>
                  <a:pt x="2423064" y="2915856"/>
                  <a:pt x="2439190" y="2916887"/>
                  <a:pt x="2455338" y="2917765"/>
                </a:cubicBezTo>
                <a:close/>
                <a:moveTo>
                  <a:pt x="2459550" y="2917984"/>
                </a:moveTo>
                <a:cubicBezTo>
                  <a:pt x="2475808" y="2918840"/>
                  <a:pt x="2492109" y="2919542"/>
                  <a:pt x="2508410" y="2920156"/>
                </a:cubicBezTo>
                <a:cubicBezTo>
                  <a:pt x="2494764" y="2935075"/>
                  <a:pt x="2481666" y="2949929"/>
                  <a:pt x="2469138" y="2964672"/>
                </a:cubicBezTo>
                <a:cubicBezTo>
                  <a:pt x="2453451" y="2963707"/>
                  <a:pt x="2437786" y="2962588"/>
                  <a:pt x="2422187" y="2961359"/>
                </a:cubicBezTo>
                <a:cubicBezTo>
                  <a:pt x="2434056" y="2946989"/>
                  <a:pt x="2446518" y="2932530"/>
                  <a:pt x="2459550" y="2917984"/>
                </a:cubicBezTo>
                <a:close/>
                <a:moveTo>
                  <a:pt x="2467449" y="2966691"/>
                </a:moveTo>
                <a:cubicBezTo>
                  <a:pt x="2455360" y="2980973"/>
                  <a:pt x="2443775" y="2995169"/>
                  <a:pt x="2432761" y="3009276"/>
                </a:cubicBezTo>
                <a:cubicBezTo>
                  <a:pt x="2417733" y="3007894"/>
                  <a:pt x="2402748" y="3006380"/>
                  <a:pt x="2387807" y="3004713"/>
                </a:cubicBezTo>
                <a:cubicBezTo>
                  <a:pt x="2388136" y="3004274"/>
                  <a:pt x="2388487" y="3003813"/>
                  <a:pt x="2388816" y="3003396"/>
                </a:cubicBezTo>
                <a:cubicBezTo>
                  <a:pt x="2398864" y="2990122"/>
                  <a:pt x="2409483" y="2976761"/>
                  <a:pt x="2420541" y="2963334"/>
                </a:cubicBezTo>
                <a:cubicBezTo>
                  <a:pt x="2436140" y="2964584"/>
                  <a:pt x="2451783" y="2965703"/>
                  <a:pt x="2467449" y="2966691"/>
                </a:cubicBezTo>
                <a:close/>
                <a:moveTo>
                  <a:pt x="2431160" y="3011360"/>
                </a:moveTo>
                <a:cubicBezTo>
                  <a:pt x="2424381" y="3020092"/>
                  <a:pt x="2417733" y="3028803"/>
                  <a:pt x="2411348" y="3037491"/>
                </a:cubicBezTo>
                <a:lnTo>
                  <a:pt x="2403932" y="3047539"/>
                </a:lnTo>
                <a:cubicBezTo>
                  <a:pt x="2402857" y="3049009"/>
                  <a:pt x="2401782" y="3050479"/>
                  <a:pt x="2400685" y="3051949"/>
                </a:cubicBezTo>
                <a:cubicBezTo>
                  <a:pt x="2385920" y="3050106"/>
                  <a:pt x="2371220" y="3048110"/>
                  <a:pt x="2356564" y="3045916"/>
                </a:cubicBezTo>
                <a:cubicBezTo>
                  <a:pt x="2364046" y="3035933"/>
                  <a:pt x="2371483" y="3026170"/>
                  <a:pt x="2378702" y="3016692"/>
                </a:cubicBezTo>
                <a:cubicBezTo>
                  <a:pt x="2381247" y="3013335"/>
                  <a:pt x="2383748" y="3010044"/>
                  <a:pt x="2386249" y="3006775"/>
                </a:cubicBezTo>
                <a:cubicBezTo>
                  <a:pt x="2401190" y="3008442"/>
                  <a:pt x="2416153" y="3009978"/>
                  <a:pt x="2431160" y="3011360"/>
                </a:cubicBezTo>
                <a:close/>
                <a:moveTo>
                  <a:pt x="2406653" y="3049536"/>
                </a:moveTo>
                <a:lnTo>
                  <a:pt x="2414069" y="3039465"/>
                </a:lnTo>
                <a:cubicBezTo>
                  <a:pt x="2420848" y="3030273"/>
                  <a:pt x="2427891" y="3021014"/>
                  <a:pt x="2435131" y="3011711"/>
                </a:cubicBezTo>
                <a:cubicBezTo>
                  <a:pt x="2450291" y="3013093"/>
                  <a:pt x="2465474" y="3014300"/>
                  <a:pt x="2480700" y="3015397"/>
                </a:cubicBezTo>
                <a:cubicBezTo>
                  <a:pt x="2469401" y="3029461"/>
                  <a:pt x="2458563" y="3043437"/>
                  <a:pt x="2448273" y="3057346"/>
                </a:cubicBezTo>
                <a:cubicBezTo>
                  <a:pt x="2433639" y="3055854"/>
                  <a:pt x="2419049" y="3054209"/>
                  <a:pt x="2404503" y="3052432"/>
                </a:cubicBezTo>
                <a:cubicBezTo>
                  <a:pt x="2405227" y="3051466"/>
                  <a:pt x="2405929" y="3050501"/>
                  <a:pt x="2406653" y="3049536"/>
                </a:cubicBezTo>
                <a:close/>
                <a:moveTo>
                  <a:pt x="2484891" y="3015682"/>
                </a:moveTo>
                <a:cubicBezTo>
                  <a:pt x="2500271" y="3016758"/>
                  <a:pt x="2515672" y="3017679"/>
                  <a:pt x="2531118" y="3018491"/>
                </a:cubicBezTo>
                <a:cubicBezTo>
                  <a:pt x="2519117" y="3032971"/>
                  <a:pt x="2507598" y="3047386"/>
                  <a:pt x="2496650" y="3061712"/>
                </a:cubicBezTo>
                <a:cubicBezTo>
                  <a:pt x="2481819" y="3060528"/>
                  <a:pt x="2467054" y="3059211"/>
                  <a:pt x="2452310" y="3057741"/>
                </a:cubicBezTo>
                <a:cubicBezTo>
                  <a:pt x="2462644" y="3043809"/>
                  <a:pt x="2473526" y="3029790"/>
                  <a:pt x="2484891" y="3015682"/>
                </a:cubicBezTo>
                <a:close/>
                <a:moveTo>
                  <a:pt x="2494983" y="3063906"/>
                </a:moveTo>
                <a:cubicBezTo>
                  <a:pt x="2484430" y="3077751"/>
                  <a:pt x="2474338" y="3091529"/>
                  <a:pt x="2464728" y="3105241"/>
                </a:cubicBezTo>
                <a:cubicBezTo>
                  <a:pt x="2450401" y="3103639"/>
                  <a:pt x="2436118" y="3101884"/>
                  <a:pt x="2421879" y="3099975"/>
                </a:cubicBezTo>
                <a:cubicBezTo>
                  <a:pt x="2426289" y="3093767"/>
                  <a:pt x="2430633" y="3087667"/>
                  <a:pt x="2434934" y="3081678"/>
                </a:cubicBezTo>
                <a:lnTo>
                  <a:pt x="2439300" y="3075557"/>
                </a:lnTo>
                <a:cubicBezTo>
                  <a:pt x="2443029" y="3070357"/>
                  <a:pt x="2446825" y="3065135"/>
                  <a:pt x="2450686" y="3059913"/>
                </a:cubicBezTo>
                <a:cubicBezTo>
                  <a:pt x="2465408" y="3061383"/>
                  <a:pt x="2480174" y="3062722"/>
                  <a:pt x="2494983" y="3063906"/>
                </a:cubicBezTo>
                <a:close/>
                <a:moveTo>
                  <a:pt x="2499196" y="3064235"/>
                </a:moveTo>
                <a:cubicBezTo>
                  <a:pt x="2514180" y="3065398"/>
                  <a:pt x="2529187" y="3066429"/>
                  <a:pt x="2544216" y="3067351"/>
                </a:cubicBezTo>
                <a:cubicBezTo>
                  <a:pt x="2532939" y="3081656"/>
                  <a:pt x="2522167" y="3095851"/>
                  <a:pt x="2511899" y="3109958"/>
                </a:cubicBezTo>
                <a:cubicBezTo>
                  <a:pt x="2497484" y="3108686"/>
                  <a:pt x="2483114" y="3107260"/>
                  <a:pt x="2468765" y="3105680"/>
                </a:cubicBezTo>
                <a:cubicBezTo>
                  <a:pt x="2478440" y="3091946"/>
                  <a:pt x="2488577" y="3078123"/>
                  <a:pt x="2499196" y="3064235"/>
                </a:cubicBezTo>
                <a:close/>
                <a:moveTo>
                  <a:pt x="2489805" y="3147739"/>
                </a:moveTo>
                <a:cubicBezTo>
                  <a:pt x="2497660" y="3136111"/>
                  <a:pt x="2505887" y="3124395"/>
                  <a:pt x="2514488" y="3112591"/>
                </a:cubicBezTo>
                <a:cubicBezTo>
                  <a:pt x="2529056" y="3113864"/>
                  <a:pt x="2543668" y="3115004"/>
                  <a:pt x="2558324" y="3116014"/>
                </a:cubicBezTo>
                <a:cubicBezTo>
                  <a:pt x="2547836" y="3129945"/>
                  <a:pt x="2537700" y="3143965"/>
                  <a:pt x="2527959" y="3158029"/>
                </a:cubicBezTo>
                <a:cubicBezTo>
                  <a:pt x="2513895" y="3156646"/>
                  <a:pt x="2499898" y="3155110"/>
                  <a:pt x="2485944" y="3153443"/>
                </a:cubicBezTo>
                <a:cubicBezTo>
                  <a:pt x="2487238" y="3151534"/>
                  <a:pt x="2488511" y="3149625"/>
                  <a:pt x="2489805" y="3147739"/>
                </a:cubicBezTo>
                <a:close/>
                <a:moveTo>
                  <a:pt x="2526313" y="3160376"/>
                </a:moveTo>
                <a:cubicBezTo>
                  <a:pt x="2521421" y="3167484"/>
                  <a:pt x="2516616" y="3174615"/>
                  <a:pt x="2511921" y="3181745"/>
                </a:cubicBezTo>
                <a:cubicBezTo>
                  <a:pt x="2507840" y="3187955"/>
                  <a:pt x="2503737" y="3194229"/>
                  <a:pt x="2499635" y="3200526"/>
                </a:cubicBezTo>
                <a:cubicBezTo>
                  <a:pt x="2485900" y="3198705"/>
                  <a:pt x="2472210" y="3196731"/>
                  <a:pt x="2458585" y="3194580"/>
                </a:cubicBezTo>
                <a:cubicBezTo>
                  <a:pt x="2467317" y="3181109"/>
                  <a:pt x="2476027" y="3168143"/>
                  <a:pt x="2484364" y="3155769"/>
                </a:cubicBezTo>
                <a:cubicBezTo>
                  <a:pt x="2498296" y="3157458"/>
                  <a:pt x="2512294" y="3158994"/>
                  <a:pt x="2526313" y="3160376"/>
                </a:cubicBezTo>
                <a:close/>
                <a:moveTo>
                  <a:pt x="2515036" y="3183808"/>
                </a:moveTo>
                <a:cubicBezTo>
                  <a:pt x="2520104" y="3176129"/>
                  <a:pt x="2525304" y="3168450"/>
                  <a:pt x="2530592" y="3160793"/>
                </a:cubicBezTo>
                <a:cubicBezTo>
                  <a:pt x="2544765" y="3162175"/>
                  <a:pt x="2558982" y="3163404"/>
                  <a:pt x="2573243" y="3164501"/>
                </a:cubicBezTo>
                <a:cubicBezTo>
                  <a:pt x="2563414" y="3178257"/>
                  <a:pt x="2553892" y="3192101"/>
                  <a:pt x="2544765" y="3205967"/>
                </a:cubicBezTo>
                <a:cubicBezTo>
                  <a:pt x="2531052" y="3204475"/>
                  <a:pt x="2517384" y="3202852"/>
                  <a:pt x="2503759" y="3201097"/>
                </a:cubicBezTo>
                <a:cubicBezTo>
                  <a:pt x="2507489" y="3195326"/>
                  <a:pt x="2511262" y="3189578"/>
                  <a:pt x="2515036" y="3183808"/>
                </a:cubicBezTo>
                <a:close/>
                <a:moveTo>
                  <a:pt x="2543163" y="3208402"/>
                </a:moveTo>
                <a:cubicBezTo>
                  <a:pt x="2541123" y="3211540"/>
                  <a:pt x="2539082" y="3214677"/>
                  <a:pt x="2537064" y="3217815"/>
                </a:cubicBezTo>
                <a:cubicBezTo>
                  <a:pt x="2530657" y="3227819"/>
                  <a:pt x="2524273" y="3237890"/>
                  <a:pt x="2517976" y="3247982"/>
                </a:cubicBezTo>
                <a:cubicBezTo>
                  <a:pt x="2504593" y="3246073"/>
                  <a:pt x="2491275" y="3243989"/>
                  <a:pt x="2477980" y="3241729"/>
                </a:cubicBezTo>
                <a:cubicBezTo>
                  <a:pt x="2485812" y="3229026"/>
                  <a:pt x="2493908" y="3216279"/>
                  <a:pt x="2502201" y="3203488"/>
                </a:cubicBezTo>
                <a:cubicBezTo>
                  <a:pt x="2515804" y="3205265"/>
                  <a:pt x="2529473" y="3206932"/>
                  <a:pt x="2543163" y="3208402"/>
                </a:cubicBezTo>
                <a:close/>
                <a:moveTo>
                  <a:pt x="2540289" y="3219899"/>
                </a:moveTo>
                <a:cubicBezTo>
                  <a:pt x="2542659" y="3216213"/>
                  <a:pt x="2545050" y="3212527"/>
                  <a:pt x="2547463" y="3208863"/>
                </a:cubicBezTo>
                <a:cubicBezTo>
                  <a:pt x="2561264" y="3210333"/>
                  <a:pt x="2575129" y="3211650"/>
                  <a:pt x="2589040" y="3212834"/>
                </a:cubicBezTo>
                <a:cubicBezTo>
                  <a:pt x="2579759" y="3226437"/>
                  <a:pt x="2570829" y="3240084"/>
                  <a:pt x="2562273" y="3253774"/>
                </a:cubicBezTo>
                <a:cubicBezTo>
                  <a:pt x="2548846" y="3252173"/>
                  <a:pt x="2535462" y="3250461"/>
                  <a:pt x="2522145" y="3248575"/>
                </a:cubicBezTo>
                <a:cubicBezTo>
                  <a:pt x="2528134" y="3238965"/>
                  <a:pt x="2534190" y="3229399"/>
                  <a:pt x="2540289" y="3219899"/>
                </a:cubicBezTo>
                <a:close/>
                <a:moveTo>
                  <a:pt x="2560715" y="3256297"/>
                </a:moveTo>
                <a:cubicBezTo>
                  <a:pt x="2552751" y="3269066"/>
                  <a:pt x="2544743" y="3282077"/>
                  <a:pt x="2536866" y="3295306"/>
                </a:cubicBezTo>
                <a:cubicBezTo>
                  <a:pt x="2523812" y="3293288"/>
                  <a:pt x="2510802" y="3291116"/>
                  <a:pt x="2497835" y="3288768"/>
                </a:cubicBezTo>
                <a:cubicBezTo>
                  <a:pt x="2505185" y="3276131"/>
                  <a:pt x="2512798" y="3263581"/>
                  <a:pt x="2520587" y="3251076"/>
                </a:cubicBezTo>
                <a:cubicBezTo>
                  <a:pt x="2533905" y="3252963"/>
                  <a:pt x="2547288" y="3254696"/>
                  <a:pt x="2560715" y="3256297"/>
                </a:cubicBezTo>
                <a:close/>
                <a:moveTo>
                  <a:pt x="2565037" y="3256802"/>
                </a:moveTo>
                <a:cubicBezTo>
                  <a:pt x="2578486" y="3258360"/>
                  <a:pt x="2592001" y="3259764"/>
                  <a:pt x="2605538" y="3261036"/>
                </a:cubicBezTo>
                <a:cubicBezTo>
                  <a:pt x="2599307" y="3270668"/>
                  <a:pt x="2593230" y="3280300"/>
                  <a:pt x="2587350" y="3289953"/>
                </a:cubicBezTo>
                <a:cubicBezTo>
                  <a:pt x="2585024" y="3293771"/>
                  <a:pt x="2582699" y="3297610"/>
                  <a:pt x="2580395" y="3301428"/>
                </a:cubicBezTo>
                <a:cubicBezTo>
                  <a:pt x="2567253" y="3299760"/>
                  <a:pt x="2554133" y="3297917"/>
                  <a:pt x="2541079" y="3295943"/>
                </a:cubicBezTo>
                <a:cubicBezTo>
                  <a:pt x="2548999" y="3282669"/>
                  <a:pt x="2557029" y="3269615"/>
                  <a:pt x="2565037" y="3256802"/>
                </a:cubicBezTo>
                <a:close/>
                <a:moveTo>
                  <a:pt x="2578837" y="3304038"/>
                </a:moveTo>
                <a:cubicBezTo>
                  <a:pt x="2571180" y="3316808"/>
                  <a:pt x="2563655" y="3329642"/>
                  <a:pt x="2556371" y="3342521"/>
                </a:cubicBezTo>
                <a:cubicBezTo>
                  <a:pt x="2543602" y="3340415"/>
                  <a:pt x="2530899" y="3338155"/>
                  <a:pt x="2518239" y="3335720"/>
                </a:cubicBezTo>
                <a:cubicBezTo>
                  <a:pt x="2525129" y="3323170"/>
                  <a:pt x="2532281" y="3310774"/>
                  <a:pt x="2539543" y="3298531"/>
                </a:cubicBezTo>
                <a:cubicBezTo>
                  <a:pt x="2552597" y="3300506"/>
                  <a:pt x="2565695" y="3302349"/>
                  <a:pt x="2578837" y="3304038"/>
                </a:cubicBezTo>
                <a:close/>
                <a:moveTo>
                  <a:pt x="2583203" y="3304587"/>
                </a:moveTo>
                <a:cubicBezTo>
                  <a:pt x="2596345" y="3306232"/>
                  <a:pt x="2609531" y="3307746"/>
                  <a:pt x="2622739" y="3309129"/>
                </a:cubicBezTo>
                <a:cubicBezTo>
                  <a:pt x="2619273" y="3314745"/>
                  <a:pt x="2615828" y="3320384"/>
                  <a:pt x="2612471" y="3326022"/>
                </a:cubicBezTo>
                <a:cubicBezTo>
                  <a:pt x="2607952" y="3333657"/>
                  <a:pt x="2603454" y="3341293"/>
                  <a:pt x="2599022" y="3348972"/>
                </a:cubicBezTo>
                <a:cubicBezTo>
                  <a:pt x="2586165" y="3347216"/>
                  <a:pt x="2573352" y="3345307"/>
                  <a:pt x="2560605" y="3343245"/>
                </a:cubicBezTo>
                <a:cubicBezTo>
                  <a:pt x="2567933" y="3330301"/>
                  <a:pt x="2575503" y="3317400"/>
                  <a:pt x="2583203" y="3304587"/>
                </a:cubicBezTo>
                <a:close/>
                <a:moveTo>
                  <a:pt x="2597464" y="3351670"/>
                </a:moveTo>
                <a:cubicBezTo>
                  <a:pt x="2590202" y="3364264"/>
                  <a:pt x="2583116" y="3376945"/>
                  <a:pt x="2576270" y="3389670"/>
                </a:cubicBezTo>
                <a:cubicBezTo>
                  <a:pt x="2563874" y="3387476"/>
                  <a:pt x="2551544" y="3385128"/>
                  <a:pt x="2539280" y="3382627"/>
                </a:cubicBezTo>
                <a:cubicBezTo>
                  <a:pt x="2545598" y="3370341"/>
                  <a:pt x="2552246" y="3358098"/>
                  <a:pt x="2559114" y="3345922"/>
                </a:cubicBezTo>
                <a:cubicBezTo>
                  <a:pt x="2571839" y="3347984"/>
                  <a:pt x="2584630" y="3349893"/>
                  <a:pt x="2597464" y="3351670"/>
                </a:cubicBezTo>
                <a:close/>
                <a:moveTo>
                  <a:pt x="2601874" y="3352284"/>
                </a:moveTo>
                <a:cubicBezTo>
                  <a:pt x="2614731" y="3354018"/>
                  <a:pt x="2627632" y="3355619"/>
                  <a:pt x="2640576" y="3357067"/>
                </a:cubicBezTo>
                <a:cubicBezTo>
                  <a:pt x="2639589" y="3358757"/>
                  <a:pt x="2638602" y="3360424"/>
                  <a:pt x="2637614" y="3362092"/>
                </a:cubicBezTo>
                <a:cubicBezTo>
                  <a:pt x="2631076" y="3373347"/>
                  <a:pt x="2624560" y="3384821"/>
                  <a:pt x="2618132" y="3396449"/>
                </a:cubicBezTo>
                <a:cubicBezTo>
                  <a:pt x="2605560" y="3394584"/>
                  <a:pt x="2593033" y="3392566"/>
                  <a:pt x="2580549" y="3390416"/>
                </a:cubicBezTo>
                <a:cubicBezTo>
                  <a:pt x="2587438" y="3377647"/>
                  <a:pt x="2594590" y="3364922"/>
                  <a:pt x="2601874" y="3352284"/>
                </a:cubicBezTo>
                <a:close/>
                <a:moveTo>
                  <a:pt x="2616728" y="3398994"/>
                </a:moveTo>
                <a:cubicBezTo>
                  <a:pt x="2609904" y="3411390"/>
                  <a:pt x="2603213" y="3423984"/>
                  <a:pt x="2596740" y="3436709"/>
                </a:cubicBezTo>
                <a:cubicBezTo>
                  <a:pt x="2584630" y="3434449"/>
                  <a:pt x="2572541" y="3432036"/>
                  <a:pt x="2560518" y="3429425"/>
                </a:cubicBezTo>
                <a:cubicBezTo>
                  <a:pt x="2566441" y="3417248"/>
                  <a:pt x="2572694" y="3405094"/>
                  <a:pt x="2579188" y="3392983"/>
                </a:cubicBezTo>
                <a:cubicBezTo>
                  <a:pt x="2591540" y="3395111"/>
                  <a:pt x="2604046" y="3397129"/>
                  <a:pt x="2616728" y="3398994"/>
                </a:cubicBezTo>
                <a:close/>
                <a:moveTo>
                  <a:pt x="2621203" y="3399653"/>
                </a:moveTo>
                <a:cubicBezTo>
                  <a:pt x="2633665" y="3401474"/>
                  <a:pt x="2646303" y="3403141"/>
                  <a:pt x="2659094" y="3404699"/>
                </a:cubicBezTo>
                <a:cubicBezTo>
                  <a:pt x="2651502" y="3418214"/>
                  <a:pt x="2644394" y="3431224"/>
                  <a:pt x="2637790" y="3443796"/>
                </a:cubicBezTo>
                <a:cubicBezTo>
                  <a:pt x="2625504" y="3441865"/>
                  <a:pt x="2613261" y="3439780"/>
                  <a:pt x="2601085" y="3437543"/>
                </a:cubicBezTo>
                <a:cubicBezTo>
                  <a:pt x="2607579" y="3424752"/>
                  <a:pt x="2614336" y="3412114"/>
                  <a:pt x="2621203" y="3399653"/>
                </a:cubicBezTo>
                <a:close/>
                <a:moveTo>
                  <a:pt x="2636408" y="3446428"/>
                </a:moveTo>
                <a:cubicBezTo>
                  <a:pt x="2629672" y="3459307"/>
                  <a:pt x="2623463" y="3471703"/>
                  <a:pt x="2617693" y="3483748"/>
                </a:cubicBezTo>
                <a:cubicBezTo>
                  <a:pt x="2605889" y="3481401"/>
                  <a:pt x="2594130" y="3478878"/>
                  <a:pt x="2582414" y="3476201"/>
                </a:cubicBezTo>
                <a:cubicBezTo>
                  <a:pt x="2587921" y="3464090"/>
                  <a:pt x="2593734" y="3452067"/>
                  <a:pt x="2599746" y="3440154"/>
                </a:cubicBezTo>
                <a:cubicBezTo>
                  <a:pt x="2611813" y="3442391"/>
                  <a:pt x="2624012" y="3444476"/>
                  <a:pt x="2636408" y="3446428"/>
                </a:cubicBezTo>
                <a:close/>
                <a:moveTo>
                  <a:pt x="2616421" y="3486447"/>
                </a:moveTo>
                <a:cubicBezTo>
                  <a:pt x="2610628" y="3498645"/>
                  <a:pt x="2605297" y="3510449"/>
                  <a:pt x="2600448" y="3521924"/>
                </a:cubicBezTo>
                <a:cubicBezTo>
                  <a:pt x="2589149" y="3519181"/>
                  <a:pt x="2577938" y="3516263"/>
                  <a:pt x="2566771" y="3513192"/>
                </a:cubicBezTo>
                <a:cubicBezTo>
                  <a:pt x="2571268" y="3501717"/>
                  <a:pt x="2576073" y="3490286"/>
                  <a:pt x="2581185" y="3478965"/>
                </a:cubicBezTo>
                <a:cubicBezTo>
                  <a:pt x="2592769" y="3481598"/>
                  <a:pt x="2604507" y="3484099"/>
                  <a:pt x="2616421" y="3486447"/>
                </a:cubicBezTo>
                <a:close/>
                <a:moveTo>
                  <a:pt x="2620809" y="3487302"/>
                </a:moveTo>
                <a:cubicBezTo>
                  <a:pt x="2632524" y="3489584"/>
                  <a:pt x="2644416" y="3491734"/>
                  <a:pt x="2656461" y="3493753"/>
                </a:cubicBezTo>
                <a:cubicBezTo>
                  <a:pt x="2650471" y="3505798"/>
                  <a:pt x="2644635" y="3518128"/>
                  <a:pt x="2638996" y="3530634"/>
                </a:cubicBezTo>
                <a:cubicBezTo>
                  <a:pt x="2627522" y="3528242"/>
                  <a:pt x="2616135" y="3525697"/>
                  <a:pt x="2604770" y="3522977"/>
                </a:cubicBezTo>
                <a:cubicBezTo>
                  <a:pt x="2609861" y="3510910"/>
                  <a:pt x="2615258" y="3499018"/>
                  <a:pt x="2620809" y="3487302"/>
                </a:cubicBezTo>
                <a:close/>
                <a:moveTo>
                  <a:pt x="2637746" y="3533442"/>
                </a:moveTo>
                <a:cubicBezTo>
                  <a:pt x="2632634" y="3544873"/>
                  <a:pt x="2627741" y="3556501"/>
                  <a:pt x="2623112" y="3568239"/>
                </a:cubicBezTo>
                <a:cubicBezTo>
                  <a:pt x="2612186" y="3565474"/>
                  <a:pt x="2601304" y="3562578"/>
                  <a:pt x="2590509" y="3559507"/>
                </a:cubicBezTo>
                <a:cubicBezTo>
                  <a:pt x="2594568" y="3548186"/>
                  <a:pt x="2598956" y="3536952"/>
                  <a:pt x="2603607" y="3525829"/>
                </a:cubicBezTo>
                <a:cubicBezTo>
                  <a:pt x="2614819" y="3528506"/>
                  <a:pt x="2626206" y="3531029"/>
                  <a:pt x="2637746" y="3533442"/>
                </a:cubicBezTo>
                <a:close/>
                <a:moveTo>
                  <a:pt x="2642178" y="3534364"/>
                </a:moveTo>
                <a:cubicBezTo>
                  <a:pt x="2653674" y="3536733"/>
                  <a:pt x="2665324" y="3538971"/>
                  <a:pt x="2677150" y="3541077"/>
                </a:cubicBezTo>
                <a:cubicBezTo>
                  <a:pt x="2671358" y="3553407"/>
                  <a:pt x="2665983" y="3565430"/>
                  <a:pt x="2661046" y="3577168"/>
                </a:cubicBezTo>
                <a:cubicBezTo>
                  <a:pt x="2649769" y="3574711"/>
                  <a:pt x="2638580" y="3572100"/>
                  <a:pt x="2627434" y="3569314"/>
                </a:cubicBezTo>
                <a:cubicBezTo>
                  <a:pt x="2632086" y="3557510"/>
                  <a:pt x="2637022" y="3545860"/>
                  <a:pt x="2642178" y="3534364"/>
                </a:cubicBezTo>
                <a:close/>
                <a:moveTo>
                  <a:pt x="2681714" y="3541867"/>
                </a:moveTo>
                <a:cubicBezTo>
                  <a:pt x="2693364" y="3543907"/>
                  <a:pt x="2705189" y="3545816"/>
                  <a:pt x="2717146" y="3547593"/>
                </a:cubicBezTo>
                <a:cubicBezTo>
                  <a:pt x="2710937" y="3560318"/>
                  <a:pt x="2705123" y="3572758"/>
                  <a:pt x="2699682" y="3584979"/>
                </a:cubicBezTo>
                <a:cubicBezTo>
                  <a:pt x="2688252" y="3582829"/>
                  <a:pt x="2676843" y="3580569"/>
                  <a:pt x="2665522" y="3578134"/>
                </a:cubicBezTo>
                <a:cubicBezTo>
                  <a:pt x="2670744" y="3565737"/>
                  <a:pt x="2676185" y="3553627"/>
                  <a:pt x="2681714" y="3541867"/>
                </a:cubicBezTo>
                <a:close/>
                <a:moveTo>
                  <a:pt x="2698191" y="3588292"/>
                </a:moveTo>
                <a:cubicBezTo>
                  <a:pt x="2692837" y="3600447"/>
                  <a:pt x="2687857" y="3612360"/>
                  <a:pt x="2683249" y="3624054"/>
                </a:cubicBezTo>
                <a:cubicBezTo>
                  <a:pt x="2672323" y="3621531"/>
                  <a:pt x="2661441" y="3618876"/>
                  <a:pt x="2650625" y="3616068"/>
                </a:cubicBezTo>
                <a:cubicBezTo>
                  <a:pt x="2654881" y="3604330"/>
                  <a:pt x="2659423" y="3592768"/>
                  <a:pt x="2664140" y="3581425"/>
                </a:cubicBezTo>
                <a:cubicBezTo>
                  <a:pt x="2675351" y="3583838"/>
                  <a:pt x="2686694" y="3586120"/>
                  <a:pt x="2698191" y="3588292"/>
                </a:cubicBezTo>
                <a:close/>
                <a:moveTo>
                  <a:pt x="2702863" y="3589169"/>
                </a:moveTo>
                <a:cubicBezTo>
                  <a:pt x="2714207" y="3591254"/>
                  <a:pt x="2725725" y="3593250"/>
                  <a:pt x="2737397" y="3595093"/>
                </a:cubicBezTo>
                <a:cubicBezTo>
                  <a:pt x="2731539" y="3607665"/>
                  <a:pt x="2726098" y="3619995"/>
                  <a:pt x="2721008" y="3632106"/>
                </a:cubicBezTo>
                <a:cubicBezTo>
                  <a:pt x="2709884" y="3629912"/>
                  <a:pt x="2698805" y="3627564"/>
                  <a:pt x="2687791" y="3625085"/>
                </a:cubicBezTo>
                <a:cubicBezTo>
                  <a:pt x="2692442" y="3613347"/>
                  <a:pt x="2697444" y="3601390"/>
                  <a:pt x="2702863" y="3589169"/>
                </a:cubicBezTo>
                <a:close/>
                <a:moveTo>
                  <a:pt x="2719560" y="3635485"/>
                </a:moveTo>
                <a:cubicBezTo>
                  <a:pt x="2714558" y="3647508"/>
                  <a:pt x="2709950" y="3659289"/>
                  <a:pt x="2705672" y="3670874"/>
                </a:cubicBezTo>
                <a:cubicBezTo>
                  <a:pt x="2695053" y="3668307"/>
                  <a:pt x="2684478" y="3665608"/>
                  <a:pt x="2673969" y="3662756"/>
                </a:cubicBezTo>
                <a:cubicBezTo>
                  <a:pt x="2677742" y="3651544"/>
                  <a:pt x="2681933" y="3640114"/>
                  <a:pt x="2686474" y="3628442"/>
                </a:cubicBezTo>
                <a:cubicBezTo>
                  <a:pt x="2697357" y="3630921"/>
                  <a:pt x="2708392" y="3633269"/>
                  <a:pt x="2719560" y="3635485"/>
                </a:cubicBezTo>
                <a:close/>
                <a:moveTo>
                  <a:pt x="2724299" y="3636406"/>
                </a:moveTo>
                <a:cubicBezTo>
                  <a:pt x="2735422" y="3638556"/>
                  <a:pt x="2746700" y="3640596"/>
                  <a:pt x="2758130" y="3642527"/>
                </a:cubicBezTo>
                <a:cubicBezTo>
                  <a:pt x="2752689" y="3654945"/>
                  <a:pt x="2747599" y="3667144"/>
                  <a:pt x="2742882" y="3679189"/>
                </a:cubicBezTo>
                <a:cubicBezTo>
                  <a:pt x="2731956" y="3676907"/>
                  <a:pt x="2721096" y="3674516"/>
                  <a:pt x="2710301" y="3671971"/>
                </a:cubicBezTo>
                <a:cubicBezTo>
                  <a:pt x="2714602" y="3660320"/>
                  <a:pt x="2719253" y="3648473"/>
                  <a:pt x="2724299" y="3636406"/>
                </a:cubicBezTo>
                <a:close/>
                <a:moveTo>
                  <a:pt x="2741522" y="3682633"/>
                </a:moveTo>
                <a:cubicBezTo>
                  <a:pt x="2736914" y="3694525"/>
                  <a:pt x="2732658" y="3706219"/>
                  <a:pt x="2728753" y="3717737"/>
                </a:cubicBezTo>
                <a:cubicBezTo>
                  <a:pt x="2718287" y="3715104"/>
                  <a:pt x="2707888" y="3712318"/>
                  <a:pt x="2697554" y="3709378"/>
                </a:cubicBezTo>
                <a:cubicBezTo>
                  <a:pt x="2700999" y="3698255"/>
                  <a:pt x="2704816" y="3686933"/>
                  <a:pt x="2709029" y="3675393"/>
                </a:cubicBezTo>
                <a:cubicBezTo>
                  <a:pt x="2719713" y="3677938"/>
                  <a:pt x="2730552" y="3680351"/>
                  <a:pt x="2741522" y="3682633"/>
                </a:cubicBezTo>
                <a:close/>
                <a:moveTo>
                  <a:pt x="2746283" y="3683642"/>
                </a:moveTo>
                <a:cubicBezTo>
                  <a:pt x="2757099" y="3685836"/>
                  <a:pt x="2768069" y="3687943"/>
                  <a:pt x="2779171" y="3689917"/>
                </a:cubicBezTo>
                <a:cubicBezTo>
                  <a:pt x="2774081" y="3702204"/>
                  <a:pt x="2769341" y="3714314"/>
                  <a:pt x="2764954" y="3726228"/>
                </a:cubicBezTo>
                <a:cubicBezTo>
                  <a:pt x="2754379" y="3723924"/>
                  <a:pt x="2743869" y="3721489"/>
                  <a:pt x="2733404" y="3718922"/>
                </a:cubicBezTo>
                <a:cubicBezTo>
                  <a:pt x="2737353" y="3707338"/>
                  <a:pt x="2741631" y="3695578"/>
                  <a:pt x="2746283" y="3683642"/>
                </a:cubicBezTo>
                <a:close/>
                <a:moveTo>
                  <a:pt x="2763659" y="3729760"/>
                </a:moveTo>
                <a:cubicBezTo>
                  <a:pt x="2759403" y="3741520"/>
                  <a:pt x="2755454" y="3753104"/>
                  <a:pt x="2751877" y="3764513"/>
                </a:cubicBezTo>
                <a:cubicBezTo>
                  <a:pt x="2741785" y="3761858"/>
                  <a:pt x="2731758" y="3759072"/>
                  <a:pt x="2721798" y="3756154"/>
                </a:cubicBezTo>
                <a:cubicBezTo>
                  <a:pt x="2724935" y="3745074"/>
                  <a:pt x="2728402" y="3733841"/>
                  <a:pt x="2732219" y="3722432"/>
                </a:cubicBezTo>
                <a:cubicBezTo>
                  <a:pt x="2742575" y="3724999"/>
                  <a:pt x="2753040" y="3727435"/>
                  <a:pt x="2763659" y="3729760"/>
                </a:cubicBezTo>
                <a:close/>
                <a:moveTo>
                  <a:pt x="2768508" y="3730791"/>
                </a:moveTo>
                <a:cubicBezTo>
                  <a:pt x="2779061" y="3733051"/>
                  <a:pt x="2789768" y="3735201"/>
                  <a:pt x="2800606" y="3737242"/>
                </a:cubicBezTo>
                <a:cubicBezTo>
                  <a:pt x="2795867" y="3749396"/>
                  <a:pt x="2791435" y="3761398"/>
                  <a:pt x="2787376" y="3773223"/>
                </a:cubicBezTo>
                <a:cubicBezTo>
                  <a:pt x="2777064" y="3770876"/>
                  <a:pt x="2766796" y="3768374"/>
                  <a:pt x="2756616" y="3765764"/>
                </a:cubicBezTo>
                <a:cubicBezTo>
                  <a:pt x="2760214" y="3754267"/>
                  <a:pt x="2764186" y="3742617"/>
                  <a:pt x="2768508" y="3730791"/>
                </a:cubicBezTo>
                <a:close/>
                <a:moveTo>
                  <a:pt x="2786169" y="3776799"/>
                </a:moveTo>
                <a:cubicBezTo>
                  <a:pt x="2782220" y="3788449"/>
                  <a:pt x="2778578" y="3799968"/>
                  <a:pt x="2775309" y="3811311"/>
                </a:cubicBezTo>
                <a:cubicBezTo>
                  <a:pt x="2765480" y="3808612"/>
                  <a:pt x="2755717" y="3805782"/>
                  <a:pt x="2746019" y="3802798"/>
                </a:cubicBezTo>
                <a:cubicBezTo>
                  <a:pt x="2748828" y="3791828"/>
                  <a:pt x="2752009" y="3780661"/>
                  <a:pt x="2755498" y="3769362"/>
                </a:cubicBezTo>
                <a:cubicBezTo>
                  <a:pt x="2765656" y="3771973"/>
                  <a:pt x="2775880" y="3774452"/>
                  <a:pt x="2786169" y="3776799"/>
                </a:cubicBezTo>
                <a:close/>
                <a:moveTo>
                  <a:pt x="2791062" y="3777940"/>
                </a:moveTo>
                <a:cubicBezTo>
                  <a:pt x="2801527" y="3780288"/>
                  <a:pt x="2812058" y="3782460"/>
                  <a:pt x="2822634" y="3784544"/>
                </a:cubicBezTo>
                <a:cubicBezTo>
                  <a:pt x="2818246" y="3796611"/>
                  <a:pt x="2814165" y="3808546"/>
                  <a:pt x="2810435" y="3820306"/>
                </a:cubicBezTo>
                <a:cubicBezTo>
                  <a:pt x="2800277" y="3817893"/>
                  <a:pt x="2790162" y="3815326"/>
                  <a:pt x="2780136" y="3812627"/>
                </a:cubicBezTo>
                <a:cubicBezTo>
                  <a:pt x="2783427" y="3801219"/>
                  <a:pt x="2787069" y="3789656"/>
                  <a:pt x="2791062" y="3777940"/>
                </a:cubicBezTo>
                <a:close/>
                <a:moveTo>
                  <a:pt x="2809272" y="3823970"/>
                </a:moveTo>
                <a:cubicBezTo>
                  <a:pt x="2805674" y="3835532"/>
                  <a:pt x="2802383" y="3846941"/>
                  <a:pt x="2799399" y="3858174"/>
                </a:cubicBezTo>
                <a:cubicBezTo>
                  <a:pt x="2789724" y="3855410"/>
                  <a:pt x="2780092" y="3852514"/>
                  <a:pt x="2770526" y="3849464"/>
                </a:cubicBezTo>
                <a:cubicBezTo>
                  <a:pt x="2773049" y="3838560"/>
                  <a:pt x="2775901" y="3827503"/>
                  <a:pt x="2779083" y="3816313"/>
                </a:cubicBezTo>
                <a:cubicBezTo>
                  <a:pt x="2789087" y="3819012"/>
                  <a:pt x="2799158" y="3821557"/>
                  <a:pt x="2809272" y="3823970"/>
                </a:cubicBezTo>
                <a:close/>
                <a:moveTo>
                  <a:pt x="2814340" y="3825177"/>
                </a:moveTo>
                <a:cubicBezTo>
                  <a:pt x="2824389" y="3827524"/>
                  <a:pt x="2834481" y="3829740"/>
                  <a:pt x="2844617" y="3831825"/>
                </a:cubicBezTo>
                <a:cubicBezTo>
                  <a:pt x="2840558" y="3843760"/>
                  <a:pt x="2836829" y="3855585"/>
                  <a:pt x="2833406" y="3867280"/>
                </a:cubicBezTo>
                <a:cubicBezTo>
                  <a:pt x="2823709" y="3864844"/>
                  <a:pt x="2814055" y="3862299"/>
                  <a:pt x="2804489" y="3859623"/>
                </a:cubicBezTo>
                <a:cubicBezTo>
                  <a:pt x="2807451" y="3848280"/>
                  <a:pt x="2810720" y="3836805"/>
                  <a:pt x="2814340" y="3825177"/>
                </a:cubicBezTo>
                <a:close/>
                <a:moveTo>
                  <a:pt x="2832309" y="3871075"/>
                </a:moveTo>
                <a:cubicBezTo>
                  <a:pt x="2829018" y="3882484"/>
                  <a:pt x="2826056" y="3893783"/>
                  <a:pt x="2823401" y="3904950"/>
                </a:cubicBezTo>
                <a:cubicBezTo>
                  <a:pt x="2814165" y="3902208"/>
                  <a:pt x="2804994" y="3899334"/>
                  <a:pt x="2795867" y="3896328"/>
                </a:cubicBezTo>
                <a:cubicBezTo>
                  <a:pt x="2798105" y="3885489"/>
                  <a:pt x="2800628" y="3874520"/>
                  <a:pt x="2803480" y="3863418"/>
                </a:cubicBezTo>
                <a:cubicBezTo>
                  <a:pt x="2813024" y="3866095"/>
                  <a:pt x="2822634" y="3868640"/>
                  <a:pt x="2832309" y="3871075"/>
                </a:cubicBezTo>
                <a:close/>
                <a:moveTo>
                  <a:pt x="2822458" y="3908899"/>
                </a:moveTo>
                <a:cubicBezTo>
                  <a:pt x="2819935" y="3919804"/>
                  <a:pt x="2817697" y="3930598"/>
                  <a:pt x="2815744" y="3941261"/>
                </a:cubicBezTo>
                <a:cubicBezTo>
                  <a:pt x="2806990" y="3938211"/>
                  <a:pt x="2798258" y="3935052"/>
                  <a:pt x="2789614" y="3931717"/>
                </a:cubicBezTo>
                <a:cubicBezTo>
                  <a:pt x="2791128" y="3921383"/>
                  <a:pt x="2792927" y="3910918"/>
                  <a:pt x="2795055" y="3900299"/>
                </a:cubicBezTo>
                <a:cubicBezTo>
                  <a:pt x="2804138" y="3903305"/>
                  <a:pt x="2813265" y="3906157"/>
                  <a:pt x="2822458" y="3908899"/>
                </a:cubicBezTo>
                <a:close/>
                <a:moveTo>
                  <a:pt x="2827570" y="3910391"/>
                </a:moveTo>
                <a:cubicBezTo>
                  <a:pt x="3092165" y="3987357"/>
                  <a:pt x="3401934" y="3959273"/>
                  <a:pt x="3680681" y="3933977"/>
                </a:cubicBezTo>
                <a:lnTo>
                  <a:pt x="3703564" y="3931914"/>
                </a:lnTo>
                <a:cubicBezTo>
                  <a:pt x="3754289" y="3927263"/>
                  <a:pt x="3804159" y="3922173"/>
                  <a:pt x="3841939" y="3918268"/>
                </a:cubicBezTo>
                <a:cubicBezTo>
                  <a:pt x="4187536" y="3881935"/>
                  <a:pt x="4532892" y="3827217"/>
                  <a:pt x="4866883" y="3774320"/>
                </a:cubicBezTo>
                <a:lnTo>
                  <a:pt x="4916731" y="3766422"/>
                </a:lnTo>
                <a:cubicBezTo>
                  <a:pt x="5010875" y="3751525"/>
                  <a:pt x="5115857" y="3736474"/>
                  <a:pt x="5216539" y="3727983"/>
                </a:cubicBezTo>
                <a:cubicBezTo>
                  <a:pt x="5209650" y="3738273"/>
                  <a:pt x="5201862" y="3749484"/>
                  <a:pt x="5193349" y="3761617"/>
                </a:cubicBezTo>
                <a:cubicBezTo>
                  <a:pt x="5101969" y="3772258"/>
                  <a:pt x="5008659" y="3787265"/>
                  <a:pt x="4924322" y="3801899"/>
                </a:cubicBezTo>
                <a:cubicBezTo>
                  <a:pt x="4548469" y="3867082"/>
                  <a:pt x="4208950" y="3924148"/>
                  <a:pt x="3859710" y="3962564"/>
                </a:cubicBezTo>
                <a:cubicBezTo>
                  <a:pt x="3822632" y="3966580"/>
                  <a:pt x="3773530" y="3971823"/>
                  <a:pt x="3722564" y="3976716"/>
                </a:cubicBezTo>
                <a:lnTo>
                  <a:pt x="3715653" y="3977374"/>
                </a:lnTo>
                <a:cubicBezTo>
                  <a:pt x="3421790" y="4005194"/>
                  <a:pt x="3093635" y="4036260"/>
                  <a:pt x="2820790" y="3943038"/>
                </a:cubicBezTo>
                <a:cubicBezTo>
                  <a:pt x="2822765" y="3932178"/>
                  <a:pt x="2825025" y="3921296"/>
                  <a:pt x="2827570" y="3910391"/>
                </a:cubicBezTo>
                <a:close/>
                <a:moveTo>
                  <a:pt x="3195678" y="4008419"/>
                </a:moveTo>
                <a:cubicBezTo>
                  <a:pt x="3370231" y="4014211"/>
                  <a:pt x="3546036" y="3997581"/>
                  <a:pt x="3716048" y="3981477"/>
                </a:cubicBezTo>
                <a:lnTo>
                  <a:pt x="3722959" y="3980840"/>
                </a:lnTo>
                <a:cubicBezTo>
                  <a:pt x="3773947" y="3975948"/>
                  <a:pt x="3823071" y="3970682"/>
                  <a:pt x="3860149" y="3966667"/>
                </a:cubicBezTo>
                <a:cubicBezTo>
                  <a:pt x="4209520" y="3928228"/>
                  <a:pt x="4549106" y="3871163"/>
                  <a:pt x="4925024" y="3805979"/>
                </a:cubicBezTo>
                <a:cubicBezTo>
                  <a:pt x="5008176" y="3791565"/>
                  <a:pt x="5100039" y="3776756"/>
                  <a:pt x="5190168" y="3766136"/>
                </a:cubicBezTo>
                <a:cubicBezTo>
                  <a:pt x="5188017" y="3769208"/>
                  <a:pt x="5185802" y="3772346"/>
                  <a:pt x="5183542" y="3775527"/>
                </a:cubicBezTo>
                <a:cubicBezTo>
                  <a:pt x="5177662" y="3783886"/>
                  <a:pt x="5171563" y="3792552"/>
                  <a:pt x="5165310" y="3801504"/>
                </a:cubicBezTo>
                <a:cubicBezTo>
                  <a:pt x="5085514" y="3813285"/>
                  <a:pt x="5005544" y="3827590"/>
                  <a:pt x="4932527" y="3841368"/>
                </a:cubicBezTo>
                <a:cubicBezTo>
                  <a:pt x="4616044" y="3901111"/>
                  <a:pt x="4247432" y="3968378"/>
                  <a:pt x="3877877" y="4010876"/>
                </a:cubicBezTo>
                <a:cubicBezTo>
                  <a:pt x="3823488" y="4017041"/>
                  <a:pt x="3781560" y="4021583"/>
                  <a:pt x="3741915" y="4025532"/>
                </a:cubicBezTo>
                <a:cubicBezTo>
                  <a:pt x="3452045" y="4054207"/>
                  <a:pt x="3097584" y="4089223"/>
                  <a:pt x="2815415" y="3978142"/>
                </a:cubicBezTo>
                <a:cubicBezTo>
                  <a:pt x="2816688" y="3967808"/>
                  <a:pt x="2818224" y="3957452"/>
                  <a:pt x="2820045" y="3947053"/>
                </a:cubicBezTo>
                <a:cubicBezTo>
                  <a:pt x="2927089" y="3983385"/>
                  <a:pt x="3051116" y="4003592"/>
                  <a:pt x="3195678" y="4008419"/>
                </a:cubicBezTo>
                <a:close/>
                <a:moveTo>
                  <a:pt x="5184968" y="3776536"/>
                </a:moveTo>
                <a:cubicBezTo>
                  <a:pt x="5187535" y="3772894"/>
                  <a:pt x="5190014" y="3769362"/>
                  <a:pt x="5192471" y="3765851"/>
                </a:cubicBezTo>
                <a:cubicBezTo>
                  <a:pt x="5200699" y="3764908"/>
                  <a:pt x="5208926" y="3763964"/>
                  <a:pt x="5217110" y="3763087"/>
                </a:cubicBezTo>
                <a:cubicBezTo>
                  <a:pt x="5213731" y="3768002"/>
                  <a:pt x="5210265" y="3773048"/>
                  <a:pt x="5206666" y="3778291"/>
                </a:cubicBezTo>
                <a:cubicBezTo>
                  <a:pt x="5202388" y="3784500"/>
                  <a:pt x="5197978" y="3790907"/>
                  <a:pt x="5193502" y="3797467"/>
                </a:cubicBezTo>
                <a:cubicBezTo>
                  <a:pt x="5184880" y="3798673"/>
                  <a:pt x="5176280" y="3799902"/>
                  <a:pt x="5167658" y="3801153"/>
                </a:cubicBezTo>
                <a:cubicBezTo>
                  <a:pt x="5173581" y="3792684"/>
                  <a:pt x="5179373" y="3784456"/>
                  <a:pt x="5184968" y="3776536"/>
                </a:cubicBezTo>
                <a:close/>
                <a:moveTo>
                  <a:pt x="5190277" y="3802162"/>
                </a:moveTo>
                <a:cubicBezTo>
                  <a:pt x="5182379" y="3813724"/>
                  <a:pt x="5174305" y="3825747"/>
                  <a:pt x="5166209" y="3838121"/>
                </a:cubicBezTo>
                <a:cubicBezTo>
                  <a:pt x="5157192" y="3839657"/>
                  <a:pt x="5148175" y="3841215"/>
                  <a:pt x="5139157" y="3842795"/>
                </a:cubicBezTo>
                <a:cubicBezTo>
                  <a:pt x="5147626" y="3830113"/>
                  <a:pt x="5156073" y="3817783"/>
                  <a:pt x="5164345" y="3805913"/>
                </a:cubicBezTo>
                <a:cubicBezTo>
                  <a:pt x="5172989" y="3804641"/>
                  <a:pt x="5181633" y="3803391"/>
                  <a:pt x="5190277" y="3802162"/>
                </a:cubicBezTo>
                <a:close/>
                <a:moveTo>
                  <a:pt x="5162984" y="3843058"/>
                </a:moveTo>
                <a:cubicBezTo>
                  <a:pt x="5155130" y="3855147"/>
                  <a:pt x="5147319" y="3867565"/>
                  <a:pt x="5139728" y="3880180"/>
                </a:cubicBezTo>
                <a:cubicBezTo>
                  <a:pt x="5130360" y="3882023"/>
                  <a:pt x="5120970" y="3883910"/>
                  <a:pt x="5111579" y="3885797"/>
                </a:cubicBezTo>
                <a:cubicBezTo>
                  <a:pt x="5119499" y="3872874"/>
                  <a:pt x="5127661" y="3860149"/>
                  <a:pt x="5135866" y="3847753"/>
                </a:cubicBezTo>
                <a:cubicBezTo>
                  <a:pt x="5144884" y="3846173"/>
                  <a:pt x="5153923" y="3844593"/>
                  <a:pt x="5162984" y="3843058"/>
                </a:cubicBezTo>
                <a:close/>
                <a:moveTo>
                  <a:pt x="5165442" y="3842641"/>
                </a:moveTo>
                <a:cubicBezTo>
                  <a:pt x="5174305" y="3841127"/>
                  <a:pt x="5183169" y="3839635"/>
                  <a:pt x="5192033" y="3838187"/>
                </a:cubicBezTo>
                <a:cubicBezTo>
                  <a:pt x="5184551" y="3849947"/>
                  <a:pt x="5177113" y="3862014"/>
                  <a:pt x="5169873" y="3874322"/>
                </a:cubicBezTo>
                <a:cubicBezTo>
                  <a:pt x="5160658" y="3876077"/>
                  <a:pt x="5151444" y="3877876"/>
                  <a:pt x="5142207" y="3879675"/>
                </a:cubicBezTo>
                <a:cubicBezTo>
                  <a:pt x="5149798" y="3867082"/>
                  <a:pt x="5157609" y="3854686"/>
                  <a:pt x="5165442" y="3842641"/>
                </a:cubicBezTo>
                <a:close/>
                <a:moveTo>
                  <a:pt x="5166912" y="3879390"/>
                </a:moveTo>
                <a:cubicBezTo>
                  <a:pt x="5159847" y="3891567"/>
                  <a:pt x="5153045" y="3903963"/>
                  <a:pt x="5146683" y="3916469"/>
                </a:cubicBezTo>
                <a:cubicBezTo>
                  <a:pt x="5137073" y="3918575"/>
                  <a:pt x="5127464" y="3920681"/>
                  <a:pt x="5117810" y="3922831"/>
                </a:cubicBezTo>
                <a:cubicBezTo>
                  <a:pt x="5124545" y="3910018"/>
                  <a:pt x="5131720" y="3897315"/>
                  <a:pt x="5139157" y="3884809"/>
                </a:cubicBezTo>
                <a:cubicBezTo>
                  <a:pt x="5148416" y="3882966"/>
                  <a:pt x="5157675" y="3881167"/>
                  <a:pt x="5166912" y="3879390"/>
                </a:cubicBezTo>
                <a:close/>
                <a:moveTo>
                  <a:pt x="5169434" y="3878908"/>
                </a:moveTo>
                <a:cubicBezTo>
                  <a:pt x="5178606" y="3877131"/>
                  <a:pt x="5187798" y="3875397"/>
                  <a:pt x="5196947" y="3873686"/>
                </a:cubicBezTo>
                <a:cubicBezTo>
                  <a:pt x="5190233" y="3885533"/>
                  <a:pt x="5183761" y="3897600"/>
                  <a:pt x="5177728" y="3909777"/>
                </a:cubicBezTo>
                <a:cubicBezTo>
                  <a:pt x="5168206" y="3911795"/>
                  <a:pt x="5158662" y="3913858"/>
                  <a:pt x="5149096" y="3915942"/>
                </a:cubicBezTo>
                <a:cubicBezTo>
                  <a:pt x="5155503" y="3903458"/>
                  <a:pt x="5162348" y="3891084"/>
                  <a:pt x="5169434" y="3878908"/>
                </a:cubicBezTo>
                <a:close/>
                <a:moveTo>
                  <a:pt x="5175205" y="3914933"/>
                </a:moveTo>
                <a:cubicBezTo>
                  <a:pt x="5169325" y="3927044"/>
                  <a:pt x="5163927" y="3939242"/>
                  <a:pt x="5159167" y="3951419"/>
                </a:cubicBezTo>
                <a:cubicBezTo>
                  <a:pt x="5149228" y="3953788"/>
                  <a:pt x="5139289" y="3956180"/>
                  <a:pt x="5129350" y="3958571"/>
                </a:cubicBezTo>
                <a:cubicBezTo>
                  <a:pt x="5134462" y="3946087"/>
                  <a:pt x="5140233" y="3933582"/>
                  <a:pt x="5146463" y="3921142"/>
                </a:cubicBezTo>
                <a:cubicBezTo>
                  <a:pt x="5156051" y="3919036"/>
                  <a:pt x="5165639" y="3916973"/>
                  <a:pt x="5175205" y="3914933"/>
                </a:cubicBezTo>
                <a:close/>
                <a:moveTo>
                  <a:pt x="5208860" y="3907802"/>
                </a:moveTo>
                <a:cubicBezTo>
                  <a:pt x="5218295" y="3905828"/>
                  <a:pt x="5227707" y="3903897"/>
                  <a:pt x="5237075" y="3901988"/>
                </a:cubicBezTo>
                <a:cubicBezTo>
                  <a:pt x="5231919" y="3913419"/>
                  <a:pt x="5227180" y="3924915"/>
                  <a:pt x="5223121" y="3936412"/>
                </a:cubicBezTo>
                <a:cubicBezTo>
                  <a:pt x="5213336" y="3938650"/>
                  <a:pt x="5203551" y="3940932"/>
                  <a:pt x="5193744" y="3943235"/>
                </a:cubicBezTo>
                <a:cubicBezTo>
                  <a:pt x="5198198" y="3931410"/>
                  <a:pt x="5203288" y="3919562"/>
                  <a:pt x="5208860" y="3907802"/>
                </a:cubicBezTo>
                <a:close/>
                <a:moveTo>
                  <a:pt x="5253355" y="3934240"/>
                </a:moveTo>
                <a:cubicBezTo>
                  <a:pt x="5249735" y="3945715"/>
                  <a:pt x="5246992" y="3956707"/>
                  <a:pt x="5245105" y="3967194"/>
                </a:cubicBezTo>
                <a:cubicBezTo>
                  <a:pt x="5234925" y="3969761"/>
                  <a:pt x="5224745" y="3972371"/>
                  <a:pt x="5214587" y="3974960"/>
                </a:cubicBezTo>
                <a:cubicBezTo>
                  <a:pt x="5216935" y="3963727"/>
                  <a:pt x="5220160" y="3952340"/>
                  <a:pt x="5224043" y="3940932"/>
                </a:cubicBezTo>
                <a:cubicBezTo>
                  <a:pt x="5233828" y="3938672"/>
                  <a:pt x="5243613" y="3936434"/>
                  <a:pt x="5253355" y="3934240"/>
                </a:cubicBezTo>
                <a:close/>
                <a:moveTo>
                  <a:pt x="5246926" y="3971582"/>
                </a:moveTo>
                <a:cubicBezTo>
                  <a:pt x="5257128" y="3969015"/>
                  <a:pt x="5267330" y="3966448"/>
                  <a:pt x="5277510" y="3963903"/>
                </a:cubicBezTo>
                <a:cubicBezTo>
                  <a:pt x="5276172" y="3974675"/>
                  <a:pt x="5275843" y="3984899"/>
                  <a:pt x="5276501" y="3994575"/>
                </a:cubicBezTo>
                <a:cubicBezTo>
                  <a:pt x="5265904" y="3997515"/>
                  <a:pt x="5255286" y="4000477"/>
                  <a:pt x="5244644" y="4003438"/>
                </a:cubicBezTo>
                <a:cubicBezTo>
                  <a:pt x="5244381" y="3993061"/>
                  <a:pt x="5245215" y="3982398"/>
                  <a:pt x="5246926" y="3971582"/>
                </a:cubicBezTo>
                <a:close/>
                <a:moveTo>
                  <a:pt x="5276896" y="3999445"/>
                </a:moveTo>
                <a:cubicBezTo>
                  <a:pt x="5277949" y="4009516"/>
                  <a:pt x="5280143" y="4018994"/>
                  <a:pt x="5283456" y="4027879"/>
                </a:cubicBezTo>
                <a:cubicBezTo>
                  <a:pt x="5272377" y="4031258"/>
                  <a:pt x="5261297" y="4034637"/>
                  <a:pt x="5250217" y="4038038"/>
                </a:cubicBezTo>
                <a:cubicBezTo>
                  <a:pt x="5247190" y="4028494"/>
                  <a:pt x="5245478" y="4018577"/>
                  <a:pt x="5244864" y="4008375"/>
                </a:cubicBezTo>
                <a:cubicBezTo>
                  <a:pt x="5255570" y="4005369"/>
                  <a:pt x="5266255" y="4002407"/>
                  <a:pt x="5276896" y="3999445"/>
                </a:cubicBezTo>
                <a:close/>
                <a:moveTo>
                  <a:pt x="5285277" y="4032443"/>
                </a:moveTo>
                <a:cubicBezTo>
                  <a:pt x="5289139" y="4041526"/>
                  <a:pt x="5294229" y="4049973"/>
                  <a:pt x="5300569" y="4057827"/>
                </a:cubicBezTo>
                <a:cubicBezTo>
                  <a:pt x="5289117" y="4061645"/>
                  <a:pt x="5277664" y="4065484"/>
                  <a:pt x="5266168" y="4069302"/>
                </a:cubicBezTo>
                <a:cubicBezTo>
                  <a:pt x="5259958" y="4060899"/>
                  <a:pt x="5255220" y="4051991"/>
                  <a:pt x="5251819" y="4042667"/>
                </a:cubicBezTo>
                <a:cubicBezTo>
                  <a:pt x="5262964" y="4039266"/>
                  <a:pt x="5274132" y="4035844"/>
                  <a:pt x="5285277" y="4032443"/>
                </a:cubicBezTo>
                <a:close/>
                <a:moveTo>
                  <a:pt x="5304036" y="4061952"/>
                </a:moveTo>
                <a:cubicBezTo>
                  <a:pt x="5310881" y="4069697"/>
                  <a:pt x="5318955" y="4076762"/>
                  <a:pt x="5328214" y="4083168"/>
                </a:cubicBezTo>
                <a:cubicBezTo>
                  <a:pt x="5316607" y="4087402"/>
                  <a:pt x="5304935" y="4091637"/>
                  <a:pt x="5293198" y="4095871"/>
                </a:cubicBezTo>
                <a:cubicBezTo>
                  <a:pt x="5284092" y="4089136"/>
                  <a:pt x="5276172" y="4081742"/>
                  <a:pt x="5269546" y="4073668"/>
                </a:cubicBezTo>
                <a:cubicBezTo>
                  <a:pt x="5269503" y="4073602"/>
                  <a:pt x="5269459" y="4073537"/>
                  <a:pt x="5269415" y="4073493"/>
                </a:cubicBezTo>
                <a:cubicBezTo>
                  <a:pt x="5280977" y="4069631"/>
                  <a:pt x="5292517" y="4065792"/>
                  <a:pt x="5304036" y="4061952"/>
                </a:cubicBezTo>
                <a:close/>
                <a:moveTo>
                  <a:pt x="5333501" y="4086678"/>
                </a:moveTo>
                <a:cubicBezTo>
                  <a:pt x="5343220" y="4092843"/>
                  <a:pt x="5354147" y="4098328"/>
                  <a:pt x="5366235" y="4103133"/>
                </a:cubicBezTo>
                <a:cubicBezTo>
                  <a:pt x="5354607" y="4107763"/>
                  <a:pt x="5342935" y="4112414"/>
                  <a:pt x="5331175" y="4117043"/>
                </a:cubicBezTo>
                <a:cubicBezTo>
                  <a:pt x="5318955" y="4111887"/>
                  <a:pt x="5307963" y="4106029"/>
                  <a:pt x="5298265" y="4099447"/>
                </a:cubicBezTo>
                <a:cubicBezTo>
                  <a:pt x="5310069" y="4095191"/>
                  <a:pt x="5321829" y="4090913"/>
                  <a:pt x="5333501" y="4086678"/>
                </a:cubicBezTo>
                <a:close/>
                <a:moveTo>
                  <a:pt x="8810031" y="3755540"/>
                </a:moveTo>
                <a:cubicBezTo>
                  <a:pt x="8818851" y="3755386"/>
                  <a:pt x="8827693" y="3755254"/>
                  <a:pt x="8836556" y="3755232"/>
                </a:cubicBezTo>
                <a:cubicBezTo>
                  <a:pt x="8825499" y="3771358"/>
                  <a:pt x="8814638" y="3787155"/>
                  <a:pt x="8803954" y="3802601"/>
                </a:cubicBezTo>
                <a:cubicBezTo>
                  <a:pt x="8794936" y="3802491"/>
                  <a:pt x="8785941" y="3802469"/>
                  <a:pt x="8776967" y="3802447"/>
                </a:cubicBezTo>
                <a:cubicBezTo>
                  <a:pt x="8787850" y="3787089"/>
                  <a:pt x="8798885" y="3771446"/>
                  <a:pt x="8810031" y="3755540"/>
                </a:cubicBezTo>
                <a:close/>
                <a:moveTo>
                  <a:pt x="8842743" y="3755210"/>
                </a:moveTo>
                <a:cubicBezTo>
                  <a:pt x="8851322" y="3755210"/>
                  <a:pt x="8859922" y="3755298"/>
                  <a:pt x="8868523" y="3755474"/>
                </a:cubicBezTo>
                <a:cubicBezTo>
                  <a:pt x="8857838" y="3771446"/>
                  <a:pt x="8847131" y="3787352"/>
                  <a:pt x="8836403" y="3803215"/>
                </a:cubicBezTo>
                <a:cubicBezTo>
                  <a:pt x="8827605" y="3802952"/>
                  <a:pt x="8818851" y="3802798"/>
                  <a:pt x="8810097" y="3802666"/>
                </a:cubicBezTo>
                <a:cubicBezTo>
                  <a:pt x="8820781" y="3787199"/>
                  <a:pt x="8831663" y="3771380"/>
                  <a:pt x="8842743" y="3755210"/>
                </a:cubicBezTo>
                <a:close/>
                <a:moveTo>
                  <a:pt x="8874446" y="3755627"/>
                </a:moveTo>
                <a:cubicBezTo>
                  <a:pt x="8882805" y="3755847"/>
                  <a:pt x="8891187" y="3756176"/>
                  <a:pt x="8899546" y="3756637"/>
                </a:cubicBezTo>
                <a:cubicBezTo>
                  <a:pt x="8889037" y="3772653"/>
                  <a:pt x="8878505" y="3788647"/>
                  <a:pt x="8867952" y="3804597"/>
                </a:cubicBezTo>
                <a:cubicBezTo>
                  <a:pt x="8859396" y="3804114"/>
                  <a:pt x="8850839" y="3803719"/>
                  <a:pt x="8842283" y="3803434"/>
                </a:cubicBezTo>
                <a:cubicBezTo>
                  <a:pt x="8853033" y="3787550"/>
                  <a:pt x="8863740" y="3771600"/>
                  <a:pt x="8874446" y="3755627"/>
                </a:cubicBezTo>
                <a:close/>
                <a:moveTo>
                  <a:pt x="8905184" y="3756944"/>
                </a:moveTo>
                <a:cubicBezTo>
                  <a:pt x="8913127" y="3757426"/>
                  <a:pt x="8921047" y="3758041"/>
                  <a:pt x="8928967" y="3758787"/>
                </a:cubicBezTo>
                <a:cubicBezTo>
                  <a:pt x="8918721" y="3774825"/>
                  <a:pt x="8908453" y="3790841"/>
                  <a:pt x="8898141" y="3806857"/>
                </a:cubicBezTo>
                <a:cubicBezTo>
                  <a:pt x="8889980" y="3806089"/>
                  <a:pt x="8881796" y="3805475"/>
                  <a:pt x="8873613" y="3804948"/>
                </a:cubicBezTo>
                <a:cubicBezTo>
                  <a:pt x="8884166" y="3788976"/>
                  <a:pt x="8894697" y="3772982"/>
                  <a:pt x="8905184" y="3756944"/>
                </a:cubicBezTo>
                <a:close/>
                <a:moveTo>
                  <a:pt x="8934320" y="3759313"/>
                </a:moveTo>
                <a:cubicBezTo>
                  <a:pt x="8935900" y="3759489"/>
                  <a:pt x="8937480" y="3759620"/>
                  <a:pt x="8939038" y="3759796"/>
                </a:cubicBezTo>
                <a:cubicBezTo>
                  <a:pt x="8944961" y="3760454"/>
                  <a:pt x="8950995" y="3761134"/>
                  <a:pt x="8957138" y="3761902"/>
                </a:cubicBezTo>
                <a:cubicBezTo>
                  <a:pt x="8946783" y="3778533"/>
                  <a:pt x="8936734" y="3794593"/>
                  <a:pt x="8927037" y="3810060"/>
                </a:cubicBezTo>
                <a:cubicBezTo>
                  <a:pt x="8926531" y="3809995"/>
                  <a:pt x="8926027" y="3809929"/>
                  <a:pt x="8925522" y="3809863"/>
                </a:cubicBezTo>
                <a:cubicBezTo>
                  <a:pt x="8918217" y="3808898"/>
                  <a:pt x="8910889" y="3808085"/>
                  <a:pt x="8903539" y="3807340"/>
                </a:cubicBezTo>
                <a:cubicBezTo>
                  <a:pt x="8913829" y="3791367"/>
                  <a:pt x="8924096" y="3775351"/>
                  <a:pt x="8934320" y="3759313"/>
                </a:cubicBezTo>
                <a:close/>
                <a:moveTo>
                  <a:pt x="8962272" y="3762560"/>
                </a:moveTo>
                <a:cubicBezTo>
                  <a:pt x="8969490" y="3763504"/>
                  <a:pt x="8976796" y="3764557"/>
                  <a:pt x="8984168" y="3765808"/>
                </a:cubicBezTo>
                <a:cubicBezTo>
                  <a:pt x="8974120" y="3782416"/>
                  <a:pt x="8964312" y="3798520"/>
                  <a:pt x="8954812" y="3814097"/>
                </a:cubicBezTo>
                <a:cubicBezTo>
                  <a:pt x="8947243" y="3812868"/>
                  <a:pt x="8939674" y="3811772"/>
                  <a:pt x="8932170" y="3810740"/>
                </a:cubicBezTo>
                <a:cubicBezTo>
                  <a:pt x="8941868" y="3795273"/>
                  <a:pt x="8951938" y="3779191"/>
                  <a:pt x="8962272" y="3762560"/>
                </a:cubicBezTo>
                <a:close/>
                <a:moveTo>
                  <a:pt x="8953518" y="3816225"/>
                </a:moveTo>
                <a:cubicBezTo>
                  <a:pt x="8943316" y="3832900"/>
                  <a:pt x="8933465" y="3848938"/>
                  <a:pt x="8924009" y="3864252"/>
                </a:cubicBezTo>
                <a:cubicBezTo>
                  <a:pt x="8919906" y="3863594"/>
                  <a:pt x="8915825" y="3862935"/>
                  <a:pt x="8911766" y="3862321"/>
                </a:cubicBezTo>
                <a:cubicBezTo>
                  <a:pt x="8908058" y="3861751"/>
                  <a:pt x="8904351" y="3861224"/>
                  <a:pt x="8900643" y="3860698"/>
                </a:cubicBezTo>
                <a:cubicBezTo>
                  <a:pt x="8910252" y="3845537"/>
                  <a:pt x="8920345" y="3829565"/>
                  <a:pt x="8930810" y="3812890"/>
                </a:cubicBezTo>
                <a:cubicBezTo>
                  <a:pt x="8938335" y="3813900"/>
                  <a:pt x="8945927" y="3814997"/>
                  <a:pt x="8953518" y="3816225"/>
                </a:cubicBezTo>
                <a:close/>
                <a:moveTo>
                  <a:pt x="8958432" y="3817037"/>
                </a:moveTo>
                <a:cubicBezTo>
                  <a:pt x="8965738" y="3818244"/>
                  <a:pt x="8973045" y="3819604"/>
                  <a:pt x="8980306" y="3821118"/>
                </a:cubicBezTo>
                <a:cubicBezTo>
                  <a:pt x="8970499" y="3837617"/>
                  <a:pt x="8960912" y="3853655"/>
                  <a:pt x="8951587" y="3869210"/>
                </a:cubicBezTo>
                <a:cubicBezTo>
                  <a:pt x="8944040" y="3867696"/>
                  <a:pt x="8936470" y="3866336"/>
                  <a:pt x="8928923" y="3865064"/>
                </a:cubicBezTo>
                <a:cubicBezTo>
                  <a:pt x="8938379" y="3849750"/>
                  <a:pt x="8948230" y="3833711"/>
                  <a:pt x="8958432" y="3817037"/>
                </a:cubicBezTo>
                <a:close/>
                <a:moveTo>
                  <a:pt x="8950380" y="3871229"/>
                </a:moveTo>
                <a:cubicBezTo>
                  <a:pt x="8940420" y="3887793"/>
                  <a:pt x="8930766" y="3903788"/>
                  <a:pt x="8921442" y="3919167"/>
                </a:cubicBezTo>
                <a:cubicBezTo>
                  <a:pt x="8913609" y="3917610"/>
                  <a:pt x="8905798" y="3916161"/>
                  <a:pt x="8898097" y="3914779"/>
                </a:cubicBezTo>
                <a:cubicBezTo>
                  <a:pt x="8907422" y="3899838"/>
                  <a:pt x="8917317" y="3883888"/>
                  <a:pt x="8927672" y="3867104"/>
                </a:cubicBezTo>
                <a:cubicBezTo>
                  <a:pt x="8935220" y="3868355"/>
                  <a:pt x="8942811" y="3869715"/>
                  <a:pt x="8950380" y="3871229"/>
                </a:cubicBezTo>
                <a:close/>
                <a:moveTo>
                  <a:pt x="8897615" y="3916842"/>
                </a:moveTo>
                <a:cubicBezTo>
                  <a:pt x="8905097" y="3918180"/>
                  <a:pt x="8912666" y="3919584"/>
                  <a:pt x="8920279" y="3921076"/>
                </a:cubicBezTo>
                <a:cubicBezTo>
                  <a:pt x="8910186" y="3937729"/>
                  <a:pt x="8900489" y="3953613"/>
                  <a:pt x="8891253" y="3968686"/>
                </a:cubicBezTo>
                <a:cubicBezTo>
                  <a:pt x="8888883" y="3968181"/>
                  <a:pt x="8886535" y="3967698"/>
                  <a:pt x="8884210" y="3967216"/>
                </a:cubicBezTo>
                <a:cubicBezTo>
                  <a:pt x="8878571" y="3966075"/>
                  <a:pt x="8872932" y="3965000"/>
                  <a:pt x="8867250" y="3963969"/>
                </a:cubicBezTo>
                <a:cubicBezTo>
                  <a:pt x="8876311" y="3949598"/>
                  <a:pt x="8886228" y="3933801"/>
                  <a:pt x="8896891" y="3916732"/>
                </a:cubicBezTo>
                <a:cubicBezTo>
                  <a:pt x="8897132" y="3916776"/>
                  <a:pt x="8897374" y="3916798"/>
                  <a:pt x="8897615" y="3916842"/>
                </a:cubicBezTo>
                <a:close/>
                <a:moveTo>
                  <a:pt x="8883815" y="3969190"/>
                </a:moveTo>
                <a:cubicBezTo>
                  <a:pt x="8885899" y="3969629"/>
                  <a:pt x="8888005" y="3970068"/>
                  <a:pt x="8890134" y="3970507"/>
                </a:cubicBezTo>
                <a:cubicBezTo>
                  <a:pt x="8880699" y="3985886"/>
                  <a:pt x="8871748" y="4000411"/>
                  <a:pt x="8863367" y="4013948"/>
                </a:cubicBezTo>
                <a:cubicBezTo>
                  <a:pt x="8862621" y="4015154"/>
                  <a:pt x="8861875" y="4016361"/>
                  <a:pt x="8861107" y="4017590"/>
                </a:cubicBezTo>
                <a:cubicBezTo>
                  <a:pt x="8852946" y="4015769"/>
                  <a:pt x="8844740" y="4014079"/>
                  <a:pt x="8836513" y="4012456"/>
                </a:cubicBezTo>
                <a:cubicBezTo>
                  <a:pt x="8839957" y="4007059"/>
                  <a:pt x="8843423" y="4001639"/>
                  <a:pt x="8846890" y="3996176"/>
                </a:cubicBezTo>
                <a:cubicBezTo>
                  <a:pt x="8852748" y="3986962"/>
                  <a:pt x="8859176" y="3976803"/>
                  <a:pt x="8866109" y="3965811"/>
                </a:cubicBezTo>
                <a:cubicBezTo>
                  <a:pt x="8872011" y="3966886"/>
                  <a:pt x="8877913" y="3968005"/>
                  <a:pt x="8883815" y="3969190"/>
                </a:cubicBezTo>
                <a:close/>
                <a:moveTo>
                  <a:pt x="8860032" y="4019323"/>
                </a:moveTo>
                <a:cubicBezTo>
                  <a:pt x="8850247" y="4035120"/>
                  <a:pt x="8840571" y="4050609"/>
                  <a:pt x="8831050" y="4065770"/>
                </a:cubicBezTo>
                <a:cubicBezTo>
                  <a:pt x="8822668" y="4063773"/>
                  <a:pt x="8814309" y="4061864"/>
                  <a:pt x="8805928" y="4060021"/>
                </a:cubicBezTo>
                <a:cubicBezTo>
                  <a:pt x="8815582" y="4045102"/>
                  <a:pt x="8825433" y="4029810"/>
                  <a:pt x="8835416" y="4014189"/>
                </a:cubicBezTo>
                <a:cubicBezTo>
                  <a:pt x="8843643" y="4015813"/>
                  <a:pt x="8851871" y="4017502"/>
                  <a:pt x="8860032" y="4019323"/>
                </a:cubicBezTo>
                <a:close/>
                <a:moveTo>
                  <a:pt x="8830018" y="4067393"/>
                </a:moveTo>
                <a:cubicBezTo>
                  <a:pt x="8820211" y="4082992"/>
                  <a:pt x="8810558" y="4098197"/>
                  <a:pt x="8801145" y="4112962"/>
                </a:cubicBezTo>
                <a:cubicBezTo>
                  <a:pt x="8792720" y="4110703"/>
                  <a:pt x="8784208" y="4108531"/>
                  <a:pt x="8775651" y="4106380"/>
                </a:cubicBezTo>
                <a:cubicBezTo>
                  <a:pt x="8785173" y="4091922"/>
                  <a:pt x="8794936" y="4077003"/>
                  <a:pt x="8804875" y="4061667"/>
                </a:cubicBezTo>
                <a:cubicBezTo>
                  <a:pt x="8813256" y="4063488"/>
                  <a:pt x="8821637" y="4065397"/>
                  <a:pt x="8830018" y="4067393"/>
                </a:cubicBezTo>
                <a:close/>
                <a:moveTo>
                  <a:pt x="8800114" y="4114564"/>
                </a:moveTo>
                <a:cubicBezTo>
                  <a:pt x="8773084" y="4156842"/>
                  <a:pt x="8747787" y="4195391"/>
                  <a:pt x="8725233" y="4228674"/>
                </a:cubicBezTo>
                <a:cubicBezTo>
                  <a:pt x="8585586" y="4434689"/>
                  <a:pt x="8435539" y="4641473"/>
                  <a:pt x="8290429" y="4841455"/>
                </a:cubicBezTo>
                <a:cubicBezTo>
                  <a:pt x="8159119" y="5022415"/>
                  <a:pt x="8023354" y="5209518"/>
                  <a:pt x="7894589" y="5396951"/>
                </a:cubicBezTo>
                <a:cubicBezTo>
                  <a:pt x="7810603" y="5519310"/>
                  <a:pt x="7729031" y="5639518"/>
                  <a:pt x="7654325" y="5764554"/>
                </a:cubicBezTo>
                <a:cubicBezTo>
                  <a:pt x="7614197" y="5831975"/>
                  <a:pt x="7580871" y="5892113"/>
                  <a:pt x="7552480" y="5948454"/>
                </a:cubicBezTo>
                <a:lnTo>
                  <a:pt x="7546952" y="5959424"/>
                </a:lnTo>
                <a:cubicBezTo>
                  <a:pt x="7500482" y="6051462"/>
                  <a:pt x="7442649" y="6166032"/>
                  <a:pt x="7444667" y="6275315"/>
                </a:cubicBezTo>
                <a:cubicBezTo>
                  <a:pt x="7445721" y="6331744"/>
                  <a:pt x="7464721" y="6377291"/>
                  <a:pt x="7501163" y="6410662"/>
                </a:cubicBezTo>
                <a:cubicBezTo>
                  <a:pt x="7565951" y="6470053"/>
                  <a:pt x="7676616" y="6483590"/>
                  <a:pt x="7778505" y="6483590"/>
                </a:cubicBezTo>
                <a:cubicBezTo>
                  <a:pt x="7829076" y="6483590"/>
                  <a:pt x="7877498" y="6480255"/>
                  <a:pt x="7917056" y="6477534"/>
                </a:cubicBezTo>
                <a:cubicBezTo>
                  <a:pt x="7925853" y="6476921"/>
                  <a:pt x="7934213" y="6476350"/>
                  <a:pt x="7942067" y="6475845"/>
                </a:cubicBezTo>
                <a:cubicBezTo>
                  <a:pt x="7984872" y="6473102"/>
                  <a:pt x="8027720" y="6469548"/>
                  <a:pt x="8070569" y="6465292"/>
                </a:cubicBezTo>
                <a:cubicBezTo>
                  <a:pt x="8063548" y="6467135"/>
                  <a:pt x="8056550" y="6468956"/>
                  <a:pt x="8049550" y="6470777"/>
                </a:cubicBezTo>
                <a:cubicBezTo>
                  <a:pt x="7991256" y="6478018"/>
                  <a:pt x="7932962" y="6484007"/>
                  <a:pt x="7874711" y="6488592"/>
                </a:cubicBezTo>
                <a:cubicBezTo>
                  <a:pt x="7867537" y="6489163"/>
                  <a:pt x="7859946" y="6489777"/>
                  <a:pt x="7852025" y="6490435"/>
                </a:cubicBezTo>
                <a:cubicBezTo>
                  <a:pt x="7729294" y="6500549"/>
                  <a:pt x="7523893" y="6517487"/>
                  <a:pt x="7425404" y="6427951"/>
                </a:cubicBezTo>
                <a:cubicBezTo>
                  <a:pt x="7389225" y="6395063"/>
                  <a:pt x="7370511" y="6349844"/>
                  <a:pt x="7369765" y="6293591"/>
                </a:cubicBezTo>
                <a:cubicBezTo>
                  <a:pt x="7368339" y="6183079"/>
                  <a:pt x="7428629" y="6066820"/>
                  <a:pt x="7477073" y="5973400"/>
                </a:cubicBezTo>
                <a:lnTo>
                  <a:pt x="7482711" y="5962517"/>
                </a:lnTo>
                <a:cubicBezTo>
                  <a:pt x="7512593" y="5904794"/>
                  <a:pt x="7547280" y="5843669"/>
                  <a:pt x="7588812" y="5775633"/>
                </a:cubicBezTo>
                <a:cubicBezTo>
                  <a:pt x="7666458" y="5648646"/>
                  <a:pt x="7751256" y="5526484"/>
                  <a:pt x="7838554" y="5402107"/>
                </a:cubicBezTo>
                <a:cubicBezTo>
                  <a:pt x="7975964" y="5206491"/>
                  <a:pt x="8120724" y="5011248"/>
                  <a:pt x="8260744" y="4822433"/>
                </a:cubicBezTo>
                <a:cubicBezTo>
                  <a:pt x="8407763" y="4624162"/>
                  <a:pt x="8559806" y="4419112"/>
                  <a:pt x="8702350" y="4214851"/>
                </a:cubicBezTo>
                <a:cubicBezTo>
                  <a:pt x="8724136" y="4183653"/>
                  <a:pt x="8748511" y="4147584"/>
                  <a:pt x="8774620" y="4107960"/>
                </a:cubicBezTo>
                <a:cubicBezTo>
                  <a:pt x="8783177" y="4110110"/>
                  <a:pt x="8791689" y="4112304"/>
                  <a:pt x="8800114" y="4114564"/>
                </a:cubicBezTo>
                <a:close/>
                <a:moveTo>
                  <a:pt x="8132045" y="6454147"/>
                </a:moveTo>
                <a:cubicBezTo>
                  <a:pt x="8138933" y="6452260"/>
                  <a:pt x="8145801" y="6450373"/>
                  <a:pt x="8152690" y="6448486"/>
                </a:cubicBezTo>
                <a:cubicBezTo>
                  <a:pt x="8154291" y="6448333"/>
                  <a:pt x="8155915" y="6448179"/>
                  <a:pt x="8157517" y="6448025"/>
                </a:cubicBezTo>
                <a:cubicBezTo>
                  <a:pt x="8150057" y="6449956"/>
                  <a:pt x="8142598" y="6451887"/>
                  <a:pt x="8135138" y="6453796"/>
                </a:cubicBezTo>
                <a:cubicBezTo>
                  <a:pt x="8134107" y="6453905"/>
                  <a:pt x="8133076" y="6454015"/>
                  <a:pt x="8132045" y="6454147"/>
                </a:cubicBezTo>
                <a:close/>
                <a:moveTo>
                  <a:pt x="8176736" y="6441795"/>
                </a:moveTo>
                <a:cubicBezTo>
                  <a:pt x="8185359" y="6439381"/>
                  <a:pt x="8193981" y="6436968"/>
                  <a:pt x="8202603" y="6434511"/>
                </a:cubicBezTo>
                <a:cubicBezTo>
                  <a:pt x="8205455" y="6434313"/>
                  <a:pt x="8208286" y="6434116"/>
                  <a:pt x="8211138" y="6433918"/>
                </a:cubicBezTo>
                <a:cubicBezTo>
                  <a:pt x="8202164" y="6436310"/>
                  <a:pt x="8193191" y="6438679"/>
                  <a:pt x="8184218" y="6441049"/>
                </a:cubicBezTo>
                <a:cubicBezTo>
                  <a:pt x="8181716" y="6441290"/>
                  <a:pt x="8179215" y="6441553"/>
                  <a:pt x="8176736" y="6441795"/>
                </a:cubicBezTo>
                <a:close/>
                <a:moveTo>
                  <a:pt x="8238541" y="6431812"/>
                </a:moveTo>
                <a:cubicBezTo>
                  <a:pt x="8241986" y="6431526"/>
                  <a:pt x="8245408" y="6431242"/>
                  <a:pt x="8248853" y="6430956"/>
                </a:cubicBezTo>
                <a:cubicBezTo>
                  <a:pt x="8241239" y="6432887"/>
                  <a:pt x="8233648" y="6434817"/>
                  <a:pt x="8226035" y="6436726"/>
                </a:cubicBezTo>
                <a:cubicBezTo>
                  <a:pt x="8222854" y="6437077"/>
                  <a:pt x="8219672" y="6437407"/>
                  <a:pt x="8216469" y="6437758"/>
                </a:cubicBezTo>
                <a:cubicBezTo>
                  <a:pt x="8223841" y="6435783"/>
                  <a:pt x="8231191" y="6433808"/>
                  <a:pt x="8238541" y="6431812"/>
                </a:cubicBezTo>
                <a:close/>
                <a:moveTo>
                  <a:pt x="8305480" y="6421434"/>
                </a:moveTo>
                <a:cubicBezTo>
                  <a:pt x="8312983" y="6419482"/>
                  <a:pt x="8320464" y="6417485"/>
                  <a:pt x="8327946" y="6415489"/>
                </a:cubicBezTo>
                <a:cubicBezTo>
                  <a:pt x="8330995" y="6415269"/>
                  <a:pt x="8334045" y="6415028"/>
                  <a:pt x="8337095" y="6414809"/>
                </a:cubicBezTo>
                <a:cubicBezTo>
                  <a:pt x="8329306" y="6416761"/>
                  <a:pt x="8321496" y="6418692"/>
                  <a:pt x="8313707" y="6420622"/>
                </a:cubicBezTo>
                <a:cubicBezTo>
                  <a:pt x="8310964" y="6420886"/>
                  <a:pt x="8308222" y="6421171"/>
                  <a:pt x="8305480" y="6421434"/>
                </a:cubicBezTo>
                <a:close/>
                <a:moveTo>
                  <a:pt x="8391242" y="6406120"/>
                </a:moveTo>
                <a:cubicBezTo>
                  <a:pt x="8399163" y="6404080"/>
                  <a:pt x="8407061" y="6402039"/>
                  <a:pt x="8414981" y="6399977"/>
                </a:cubicBezTo>
                <a:cubicBezTo>
                  <a:pt x="8418294" y="6399758"/>
                  <a:pt x="8421607" y="6399538"/>
                  <a:pt x="8424920" y="6399319"/>
                </a:cubicBezTo>
                <a:cubicBezTo>
                  <a:pt x="8416670" y="6401337"/>
                  <a:pt x="8408421" y="6403334"/>
                  <a:pt x="8400172" y="6405308"/>
                </a:cubicBezTo>
                <a:cubicBezTo>
                  <a:pt x="8397188" y="6405594"/>
                  <a:pt x="8394226" y="6405857"/>
                  <a:pt x="8391242" y="6406120"/>
                </a:cubicBezTo>
                <a:close/>
                <a:moveTo>
                  <a:pt x="8436022" y="6394448"/>
                </a:moveTo>
                <a:cubicBezTo>
                  <a:pt x="8445499" y="6391947"/>
                  <a:pt x="8454956" y="6389424"/>
                  <a:pt x="8464412" y="6386879"/>
                </a:cubicBezTo>
                <a:cubicBezTo>
                  <a:pt x="8468712" y="6386703"/>
                  <a:pt x="8472990" y="6386528"/>
                  <a:pt x="8477269" y="6386331"/>
                </a:cubicBezTo>
                <a:cubicBezTo>
                  <a:pt x="8467615" y="6388766"/>
                  <a:pt x="8457962" y="6391179"/>
                  <a:pt x="8448330" y="6393570"/>
                </a:cubicBezTo>
                <a:cubicBezTo>
                  <a:pt x="8444227" y="6393856"/>
                  <a:pt x="8440124" y="6394163"/>
                  <a:pt x="8436022" y="6394448"/>
                </a:cubicBezTo>
                <a:close/>
                <a:moveTo>
                  <a:pt x="8482446" y="6382052"/>
                </a:moveTo>
                <a:cubicBezTo>
                  <a:pt x="8493131" y="6379156"/>
                  <a:pt x="8503794" y="6376260"/>
                  <a:pt x="8514479" y="6373320"/>
                </a:cubicBezTo>
                <a:cubicBezTo>
                  <a:pt x="8519459" y="6373211"/>
                  <a:pt x="8524461" y="6373101"/>
                  <a:pt x="8529463" y="6372969"/>
                </a:cubicBezTo>
                <a:cubicBezTo>
                  <a:pt x="8518625" y="6375777"/>
                  <a:pt x="8507787" y="6378586"/>
                  <a:pt x="8496949" y="6381350"/>
                </a:cubicBezTo>
                <a:cubicBezTo>
                  <a:pt x="8492122" y="6381591"/>
                  <a:pt x="8487273" y="6381811"/>
                  <a:pt x="8482446" y="6382052"/>
                </a:cubicBezTo>
                <a:close/>
                <a:moveTo>
                  <a:pt x="8550789" y="6372399"/>
                </a:moveTo>
                <a:cubicBezTo>
                  <a:pt x="8555287" y="6372245"/>
                  <a:pt x="8559784" y="6372092"/>
                  <a:pt x="8564282" y="6371938"/>
                </a:cubicBezTo>
                <a:cubicBezTo>
                  <a:pt x="8554365" y="6374373"/>
                  <a:pt x="8544470" y="6376787"/>
                  <a:pt x="8534554" y="6379178"/>
                </a:cubicBezTo>
                <a:cubicBezTo>
                  <a:pt x="8530231" y="6379463"/>
                  <a:pt x="8525931" y="6379727"/>
                  <a:pt x="8521609" y="6379968"/>
                </a:cubicBezTo>
                <a:cubicBezTo>
                  <a:pt x="8531350" y="6377467"/>
                  <a:pt x="8541070" y="6374943"/>
                  <a:pt x="8550789" y="6372399"/>
                </a:cubicBezTo>
                <a:close/>
                <a:moveTo>
                  <a:pt x="8568012" y="6367857"/>
                </a:moveTo>
                <a:cubicBezTo>
                  <a:pt x="8578982" y="6364939"/>
                  <a:pt x="8589952" y="6362043"/>
                  <a:pt x="8600922" y="6359103"/>
                </a:cubicBezTo>
                <a:cubicBezTo>
                  <a:pt x="8606012" y="6359059"/>
                  <a:pt x="8611124" y="6359037"/>
                  <a:pt x="8616236" y="6358950"/>
                </a:cubicBezTo>
                <a:cubicBezTo>
                  <a:pt x="8605200" y="6361758"/>
                  <a:pt x="8594142" y="6364522"/>
                  <a:pt x="8583107" y="6367286"/>
                </a:cubicBezTo>
                <a:cubicBezTo>
                  <a:pt x="8578060" y="6367484"/>
                  <a:pt x="8573036" y="6367660"/>
                  <a:pt x="8568012" y="6367857"/>
                </a:cubicBezTo>
                <a:close/>
                <a:moveTo>
                  <a:pt x="8636772" y="6358576"/>
                </a:moveTo>
                <a:cubicBezTo>
                  <a:pt x="8641445" y="6358488"/>
                  <a:pt x="8646096" y="6358445"/>
                  <a:pt x="8650769" y="6358313"/>
                </a:cubicBezTo>
                <a:cubicBezTo>
                  <a:pt x="8640633" y="6360748"/>
                  <a:pt x="8630519" y="6363162"/>
                  <a:pt x="8620405" y="6365532"/>
                </a:cubicBezTo>
                <a:cubicBezTo>
                  <a:pt x="8615841" y="6365773"/>
                  <a:pt x="8611277" y="6365992"/>
                  <a:pt x="8606736" y="6366211"/>
                </a:cubicBezTo>
                <a:cubicBezTo>
                  <a:pt x="8616740" y="6363689"/>
                  <a:pt x="8626767" y="6361144"/>
                  <a:pt x="8636772" y="6358576"/>
                </a:cubicBezTo>
                <a:close/>
                <a:moveTo>
                  <a:pt x="8653073" y="6354408"/>
                </a:moveTo>
                <a:cubicBezTo>
                  <a:pt x="8664197" y="6351534"/>
                  <a:pt x="8675320" y="6348638"/>
                  <a:pt x="8686443" y="6345720"/>
                </a:cubicBezTo>
                <a:cubicBezTo>
                  <a:pt x="8690437" y="6345742"/>
                  <a:pt x="8694408" y="6345786"/>
                  <a:pt x="8698422" y="6345786"/>
                </a:cubicBezTo>
                <a:cubicBezTo>
                  <a:pt x="8699717" y="6345786"/>
                  <a:pt x="8701056" y="6345764"/>
                  <a:pt x="8702372" y="6345764"/>
                </a:cubicBezTo>
                <a:cubicBezTo>
                  <a:pt x="8691183" y="6348528"/>
                  <a:pt x="8679993" y="6351271"/>
                  <a:pt x="8668782" y="6353969"/>
                </a:cubicBezTo>
                <a:cubicBezTo>
                  <a:pt x="8663538" y="6354144"/>
                  <a:pt x="8658316" y="6354276"/>
                  <a:pt x="8653073" y="6354408"/>
                </a:cubicBezTo>
                <a:close/>
                <a:moveTo>
                  <a:pt x="8721877" y="6345676"/>
                </a:moveTo>
                <a:cubicBezTo>
                  <a:pt x="8726791" y="6345632"/>
                  <a:pt x="8731728" y="6345566"/>
                  <a:pt x="8736664" y="6345522"/>
                </a:cubicBezTo>
                <a:cubicBezTo>
                  <a:pt x="8726309" y="6347914"/>
                  <a:pt x="8715952" y="6350305"/>
                  <a:pt x="8705597" y="6352675"/>
                </a:cubicBezTo>
                <a:cubicBezTo>
                  <a:pt x="8700858" y="6352872"/>
                  <a:pt x="8696097" y="6353047"/>
                  <a:pt x="8691358" y="6353223"/>
                </a:cubicBezTo>
                <a:cubicBezTo>
                  <a:pt x="8701538" y="6350722"/>
                  <a:pt x="8711718" y="6348221"/>
                  <a:pt x="8721877" y="6345676"/>
                </a:cubicBezTo>
                <a:close/>
                <a:moveTo>
                  <a:pt x="8737585" y="6341749"/>
                </a:moveTo>
                <a:cubicBezTo>
                  <a:pt x="8748884" y="6338896"/>
                  <a:pt x="8760184" y="6336044"/>
                  <a:pt x="8771482" y="6333170"/>
                </a:cubicBezTo>
                <a:cubicBezTo>
                  <a:pt x="8776945" y="6333258"/>
                  <a:pt x="8782430" y="6333345"/>
                  <a:pt x="8787915" y="6333411"/>
                </a:cubicBezTo>
                <a:cubicBezTo>
                  <a:pt x="8776573" y="6336132"/>
                  <a:pt x="8765230" y="6338808"/>
                  <a:pt x="8753865" y="6341485"/>
                </a:cubicBezTo>
                <a:cubicBezTo>
                  <a:pt x="8748446" y="6341595"/>
                  <a:pt x="8743004" y="6341683"/>
                  <a:pt x="8737585" y="6341749"/>
                </a:cubicBezTo>
                <a:close/>
                <a:moveTo>
                  <a:pt x="8784976" y="6329704"/>
                </a:moveTo>
                <a:cubicBezTo>
                  <a:pt x="8797262" y="6326544"/>
                  <a:pt x="8809526" y="6323363"/>
                  <a:pt x="8821790" y="6320160"/>
                </a:cubicBezTo>
                <a:cubicBezTo>
                  <a:pt x="8827649" y="6320423"/>
                  <a:pt x="8833529" y="6320664"/>
                  <a:pt x="8839430" y="6320884"/>
                </a:cubicBezTo>
                <a:cubicBezTo>
                  <a:pt x="8827188" y="6323890"/>
                  <a:pt x="8814924" y="6326895"/>
                  <a:pt x="8802659" y="6329857"/>
                </a:cubicBezTo>
                <a:cubicBezTo>
                  <a:pt x="8796779" y="6329813"/>
                  <a:pt x="8790877" y="6329770"/>
                  <a:pt x="8784976" y="6329704"/>
                </a:cubicBezTo>
                <a:close/>
                <a:moveTo>
                  <a:pt x="8890792" y="6322288"/>
                </a:moveTo>
                <a:cubicBezTo>
                  <a:pt x="8896057" y="6322376"/>
                  <a:pt x="8901301" y="6322485"/>
                  <a:pt x="8906567" y="6322551"/>
                </a:cubicBezTo>
                <a:cubicBezTo>
                  <a:pt x="8895903" y="6324877"/>
                  <a:pt x="8885219" y="6327159"/>
                  <a:pt x="8874556" y="6329440"/>
                </a:cubicBezTo>
                <a:cubicBezTo>
                  <a:pt x="8869357" y="6329528"/>
                  <a:pt x="8864157" y="6329616"/>
                  <a:pt x="8858979" y="6329660"/>
                </a:cubicBezTo>
                <a:cubicBezTo>
                  <a:pt x="8869598" y="6327224"/>
                  <a:pt x="8880195" y="6324767"/>
                  <a:pt x="8890792" y="6322288"/>
                </a:cubicBezTo>
                <a:close/>
                <a:moveTo>
                  <a:pt x="8905031" y="6318931"/>
                </a:moveTo>
                <a:cubicBezTo>
                  <a:pt x="8916681" y="6316167"/>
                  <a:pt x="8928353" y="6313402"/>
                  <a:pt x="8939981" y="6310594"/>
                </a:cubicBezTo>
                <a:cubicBezTo>
                  <a:pt x="8945773" y="6310857"/>
                  <a:pt x="8951565" y="6311099"/>
                  <a:pt x="8957379" y="6311318"/>
                </a:cubicBezTo>
                <a:cubicBezTo>
                  <a:pt x="8945707" y="6313951"/>
                  <a:pt x="8934013" y="6316540"/>
                  <a:pt x="8922319" y="6319106"/>
                </a:cubicBezTo>
                <a:cubicBezTo>
                  <a:pt x="8916549" y="6319063"/>
                  <a:pt x="8910779" y="6318997"/>
                  <a:pt x="8905031" y="6318931"/>
                </a:cubicBezTo>
                <a:close/>
                <a:moveTo>
                  <a:pt x="8952311" y="6307632"/>
                </a:moveTo>
                <a:cubicBezTo>
                  <a:pt x="8964839" y="6304605"/>
                  <a:pt x="8977367" y="6301555"/>
                  <a:pt x="8989894" y="6298461"/>
                </a:cubicBezTo>
                <a:cubicBezTo>
                  <a:pt x="8996015" y="6298922"/>
                  <a:pt x="9002180" y="6299339"/>
                  <a:pt x="9008345" y="6299756"/>
                </a:cubicBezTo>
                <a:cubicBezTo>
                  <a:pt x="8995818" y="6302630"/>
                  <a:pt x="8983290" y="6305482"/>
                  <a:pt x="8970741" y="6308312"/>
                </a:cubicBezTo>
                <a:cubicBezTo>
                  <a:pt x="8964597" y="6308115"/>
                  <a:pt x="8958454" y="6307874"/>
                  <a:pt x="8952311" y="6307632"/>
                </a:cubicBezTo>
                <a:close/>
                <a:moveTo>
                  <a:pt x="9023265" y="6300743"/>
                </a:moveTo>
                <a:cubicBezTo>
                  <a:pt x="9029803" y="6301138"/>
                  <a:pt x="9036407" y="6301489"/>
                  <a:pt x="9042989" y="6301840"/>
                </a:cubicBezTo>
                <a:cubicBezTo>
                  <a:pt x="9031229" y="6304363"/>
                  <a:pt x="9019470" y="6306864"/>
                  <a:pt x="9007709" y="6309343"/>
                </a:cubicBezTo>
                <a:cubicBezTo>
                  <a:pt x="9001106" y="6309212"/>
                  <a:pt x="8994524" y="6309036"/>
                  <a:pt x="8987942" y="6308861"/>
                </a:cubicBezTo>
                <a:cubicBezTo>
                  <a:pt x="8999724" y="6306162"/>
                  <a:pt x="9011483" y="6303464"/>
                  <a:pt x="9023265" y="6300743"/>
                </a:cubicBezTo>
                <a:close/>
                <a:moveTo>
                  <a:pt x="9035090" y="6297979"/>
                </a:moveTo>
                <a:cubicBezTo>
                  <a:pt x="9047728" y="6295038"/>
                  <a:pt x="9060343" y="6292077"/>
                  <a:pt x="9072959" y="6289071"/>
                </a:cubicBezTo>
                <a:cubicBezTo>
                  <a:pt x="9079717" y="6289685"/>
                  <a:pt x="9086517" y="6290278"/>
                  <a:pt x="9093341" y="6290848"/>
                </a:cubicBezTo>
                <a:cubicBezTo>
                  <a:pt x="9080814" y="6293613"/>
                  <a:pt x="9068286" y="6296355"/>
                  <a:pt x="9055757" y="6299076"/>
                </a:cubicBezTo>
                <a:cubicBezTo>
                  <a:pt x="9048869" y="6298724"/>
                  <a:pt x="9041979" y="6298373"/>
                  <a:pt x="9035090" y="6297979"/>
                </a:cubicBezTo>
                <a:close/>
                <a:moveTo>
                  <a:pt x="9107690" y="6291989"/>
                </a:moveTo>
                <a:cubicBezTo>
                  <a:pt x="9113789" y="6292472"/>
                  <a:pt x="9119910" y="6292910"/>
                  <a:pt x="9126053" y="6293349"/>
                </a:cubicBezTo>
                <a:cubicBezTo>
                  <a:pt x="9114272" y="6295785"/>
                  <a:pt x="9102467" y="6298198"/>
                  <a:pt x="9090643" y="6300567"/>
                </a:cubicBezTo>
                <a:cubicBezTo>
                  <a:pt x="9084499" y="6300348"/>
                  <a:pt x="9078334" y="6300085"/>
                  <a:pt x="9072191" y="6299821"/>
                </a:cubicBezTo>
                <a:cubicBezTo>
                  <a:pt x="9084038" y="6297232"/>
                  <a:pt x="9095864" y="6294622"/>
                  <a:pt x="9107690" y="6291989"/>
                </a:cubicBezTo>
                <a:close/>
                <a:moveTo>
                  <a:pt x="9118989" y="6289466"/>
                </a:moveTo>
                <a:cubicBezTo>
                  <a:pt x="9131670" y="6286635"/>
                  <a:pt x="9144329" y="6283784"/>
                  <a:pt x="9156988" y="6280887"/>
                </a:cubicBezTo>
                <a:cubicBezTo>
                  <a:pt x="9163373" y="6281590"/>
                  <a:pt x="9169758" y="6282247"/>
                  <a:pt x="9176186" y="6282906"/>
                </a:cubicBezTo>
                <a:cubicBezTo>
                  <a:pt x="9163593" y="6285560"/>
                  <a:pt x="9150999" y="6288194"/>
                  <a:pt x="9138406" y="6290804"/>
                </a:cubicBezTo>
                <a:cubicBezTo>
                  <a:pt x="9131933" y="6290388"/>
                  <a:pt x="9125460" y="6289948"/>
                  <a:pt x="9118989" y="6289466"/>
                </a:cubicBezTo>
                <a:close/>
                <a:moveTo>
                  <a:pt x="9189810" y="6284222"/>
                </a:moveTo>
                <a:cubicBezTo>
                  <a:pt x="9196019" y="6284815"/>
                  <a:pt x="9202272" y="6285385"/>
                  <a:pt x="9208547" y="6285956"/>
                </a:cubicBezTo>
                <a:cubicBezTo>
                  <a:pt x="9196656" y="6288281"/>
                  <a:pt x="9184742" y="6290563"/>
                  <a:pt x="9172851" y="6292844"/>
                </a:cubicBezTo>
                <a:cubicBezTo>
                  <a:pt x="9166554" y="6292516"/>
                  <a:pt x="9160279" y="6292164"/>
                  <a:pt x="9153982" y="6291791"/>
                </a:cubicBezTo>
                <a:cubicBezTo>
                  <a:pt x="9165940" y="6289291"/>
                  <a:pt x="9177875" y="6286767"/>
                  <a:pt x="9189810" y="6284222"/>
                </a:cubicBezTo>
                <a:close/>
                <a:moveTo>
                  <a:pt x="9200539" y="6281940"/>
                </a:moveTo>
                <a:cubicBezTo>
                  <a:pt x="9213330" y="6279198"/>
                  <a:pt x="9226121" y="6276434"/>
                  <a:pt x="9238890" y="6273669"/>
                </a:cubicBezTo>
                <a:cubicBezTo>
                  <a:pt x="9245384" y="6274481"/>
                  <a:pt x="9251857" y="6275293"/>
                  <a:pt x="9258351" y="6276061"/>
                </a:cubicBezTo>
                <a:cubicBezTo>
                  <a:pt x="9245648" y="6278627"/>
                  <a:pt x="9232944" y="6281150"/>
                  <a:pt x="9220241" y="6283652"/>
                </a:cubicBezTo>
                <a:cubicBezTo>
                  <a:pt x="9213659" y="6283103"/>
                  <a:pt x="9207099" y="6282533"/>
                  <a:pt x="9200539" y="6281940"/>
                </a:cubicBezTo>
                <a:close/>
                <a:moveTo>
                  <a:pt x="9271317" y="6277574"/>
                </a:moveTo>
                <a:cubicBezTo>
                  <a:pt x="9277658" y="6278299"/>
                  <a:pt x="9283999" y="6279000"/>
                  <a:pt x="9290361" y="6279659"/>
                </a:cubicBezTo>
                <a:cubicBezTo>
                  <a:pt x="9278338" y="6281897"/>
                  <a:pt x="9266293" y="6284091"/>
                  <a:pt x="9254248" y="6286263"/>
                </a:cubicBezTo>
                <a:cubicBezTo>
                  <a:pt x="9247842" y="6285802"/>
                  <a:pt x="9241435" y="6285319"/>
                  <a:pt x="9235051" y="6284837"/>
                </a:cubicBezTo>
                <a:cubicBezTo>
                  <a:pt x="9247139" y="6282445"/>
                  <a:pt x="9259228" y="6280010"/>
                  <a:pt x="9271317" y="6277574"/>
                </a:cubicBezTo>
                <a:close/>
                <a:moveTo>
                  <a:pt x="9281080" y="6275578"/>
                </a:moveTo>
                <a:cubicBezTo>
                  <a:pt x="9293981" y="6272967"/>
                  <a:pt x="9306860" y="6270334"/>
                  <a:pt x="9319760" y="6267658"/>
                </a:cubicBezTo>
                <a:cubicBezTo>
                  <a:pt x="9326277" y="6268623"/>
                  <a:pt x="9332815" y="6269567"/>
                  <a:pt x="9339397" y="6270488"/>
                </a:cubicBezTo>
                <a:cubicBezTo>
                  <a:pt x="9326606" y="6272923"/>
                  <a:pt x="9313815" y="6275315"/>
                  <a:pt x="9301002" y="6277706"/>
                </a:cubicBezTo>
                <a:cubicBezTo>
                  <a:pt x="9294354" y="6277026"/>
                  <a:pt x="9287706" y="6276324"/>
                  <a:pt x="9281080" y="6275578"/>
                </a:cubicBezTo>
                <a:close/>
                <a:moveTo>
                  <a:pt x="9351596" y="6272199"/>
                </a:moveTo>
                <a:cubicBezTo>
                  <a:pt x="9357979" y="6273055"/>
                  <a:pt x="9364387" y="6273889"/>
                  <a:pt x="9370837" y="6274722"/>
                </a:cubicBezTo>
                <a:cubicBezTo>
                  <a:pt x="9358704" y="6276806"/>
                  <a:pt x="9346571" y="6278891"/>
                  <a:pt x="9334416" y="6280931"/>
                </a:cubicBezTo>
                <a:cubicBezTo>
                  <a:pt x="9327944" y="6280339"/>
                  <a:pt x="9321450" y="6279746"/>
                  <a:pt x="9314999" y="6279110"/>
                </a:cubicBezTo>
                <a:cubicBezTo>
                  <a:pt x="9327198" y="6276828"/>
                  <a:pt x="9339397" y="6274525"/>
                  <a:pt x="9351596" y="6272199"/>
                </a:cubicBezTo>
                <a:close/>
                <a:moveTo>
                  <a:pt x="9361578" y="6270268"/>
                </a:moveTo>
                <a:cubicBezTo>
                  <a:pt x="9374369" y="6267833"/>
                  <a:pt x="9387138" y="6265354"/>
                  <a:pt x="9399885" y="6262875"/>
                </a:cubicBezTo>
                <a:cubicBezTo>
                  <a:pt x="9406445" y="6263994"/>
                  <a:pt x="9413027" y="6265091"/>
                  <a:pt x="9419653" y="6266166"/>
                </a:cubicBezTo>
                <a:cubicBezTo>
                  <a:pt x="9407015" y="6268426"/>
                  <a:pt x="9394378" y="6270642"/>
                  <a:pt x="9381719" y="6272836"/>
                </a:cubicBezTo>
                <a:cubicBezTo>
                  <a:pt x="9375005" y="6272002"/>
                  <a:pt x="9368292" y="6271146"/>
                  <a:pt x="9361578" y="6270268"/>
                </a:cubicBezTo>
                <a:close/>
                <a:moveTo>
                  <a:pt x="9431216" y="6268030"/>
                </a:moveTo>
                <a:cubicBezTo>
                  <a:pt x="9437666" y="6269040"/>
                  <a:pt x="9444160" y="6270049"/>
                  <a:pt x="9450675" y="6271014"/>
                </a:cubicBezTo>
                <a:cubicBezTo>
                  <a:pt x="9438675" y="6272945"/>
                  <a:pt x="9426696" y="6274832"/>
                  <a:pt x="9414694" y="6276697"/>
                </a:cubicBezTo>
                <a:cubicBezTo>
                  <a:pt x="9408091" y="6275973"/>
                  <a:pt x="9401509" y="6275227"/>
                  <a:pt x="9394927" y="6274437"/>
                </a:cubicBezTo>
                <a:cubicBezTo>
                  <a:pt x="9407015" y="6272309"/>
                  <a:pt x="9419126" y="6270180"/>
                  <a:pt x="9431216" y="6268030"/>
                </a:cubicBezTo>
                <a:close/>
                <a:moveTo>
                  <a:pt x="9438872" y="6266648"/>
                </a:moveTo>
                <a:cubicBezTo>
                  <a:pt x="9452102" y="6264279"/>
                  <a:pt x="9465310" y="6261888"/>
                  <a:pt x="9478518" y="6259474"/>
                </a:cubicBezTo>
                <a:cubicBezTo>
                  <a:pt x="9485121" y="6260769"/>
                  <a:pt x="9491769" y="6262041"/>
                  <a:pt x="9498417" y="6263292"/>
                </a:cubicBezTo>
                <a:cubicBezTo>
                  <a:pt x="9485319" y="6265442"/>
                  <a:pt x="9472199" y="6267570"/>
                  <a:pt x="9459101" y="6269676"/>
                </a:cubicBezTo>
                <a:cubicBezTo>
                  <a:pt x="9452343" y="6268689"/>
                  <a:pt x="9445586" y="6267680"/>
                  <a:pt x="9438872" y="6266648"/>
                </a:cubicBezTo>
                <a:close/>
                <a:moveTo>
                  <a:pt x="9486065" y="6258092"/>
                </a:moveTo>
                <a:cubicBezTo>
                  <a:pt x="9499843" y="6255569"/>
                  <a:pt x="9513622" y="6253024"/>
                  <a:pt x="9527400" y="6250478"/>
                </a:cubicBezTo>
                <a:cubicBezTo>
                  <a:pt x="9534069" y="6252058"/>
                  <a:pt x="9540761" y="6253594"/>
                  <a:pt x="9547474" y="6255130"/>
                </a:cubicBezTo>
                <a:cubicBezTo>
                  <a:pt x="9533828" y="6257412"/>
                  <a:pt x="9520181" y="6259694"/>
                  <a:pt x="9506535" y="6261953"/>
                </a:cubicBezTo>
                <a:cubicBezTo>
                  <a:pt x="9499690" y="6260681"/>
                  <a:pt x="9492866" y="6259408"/>
                  <a:pt x="9486065" y="6258092"/>
                </a:cubicBezTo>
                <a:close/>
                <a:moveTo>
                  <a:pt x="9557150" y="6257302"/>
                </a:moveTo>
                <a:cubicBezTo>
                  <a:pt x="9563776" y="6258794"/>
                  <a:pt x="9570446" y="6260220"/>
                  <a:pt x="9577093" y="6261646"/>
                </a:cubicBezTo>
                <a:cubicBezTo>
                  <a:pt x="9564017" y="6263620"/>
                  <a:pt x="9550941" y="6265551"/>
                  <a:pt x="9537843" y="6267482"/>
                </a:cubicBezTo>
                <a:cubicBezTo>
                  <a:pt x="9531063" y="6266319"/>
                  <a:pt x="9524306" y="6265135"/>
                  <a:pt x="9517548" y="6263950"/>
                </a:cubicBezTo>
                <a:cubicBezTo>
                  <a:pt x="9530756" y="6261756"/>
                  <a:pt x="9543964" y="6259540"/>
                  <a:pt x="9557150" y="6257302"/>
                </a:cubicBezTo>
                <a:close/>
                <a:moveTo>
                  <a:pt x="9564214" y="6256117"/>
                </a:moveTo>
                <a:cubicBezTo>
                  <a:pt x="9577971" y="6253769"/>
                  <a:pt x="9591727" y="6251422"/>
                  <a:pt x="9605462" y="6249053"/>
                </a:cubicBezTo>
                <a:cubicBezTo>
                  <a:pt x="9612132" y="6250830"/>
                  <a:pt x="9618802" y="6252585"/>
                  <a:pt x="9625493" y="6254296"/>
                </a:cubicBezTo>
                <a:cubicBezTo>
                  <a:pt x="9611890" y="6256403"/>
                  <a:pt x="9598288" y="6258465"/>
                  <a:pt x="9584663" y="6260505"/>
                </a:cubicBezTo>
                <a:cubicBezTo>
                  <a:pt x="9577840" y="6259079"/>
                  <a:pt x="9571016" y="6257609"/>
                  <a:pt x="9564214" y="6256117"/>
                </a:cubicBezTo>
                <a:close/>
                <a:moveTo>
                  <a:pt x="9634554" y="6256600"/>
                </a:moveTo>
                <a:cubicBezTo>
                  <a:pt x="9641202" y="6258289"/>
                  <a:pt x="9647849" y="6259935"/>
                  <a:pt x="9654519" y="6261536"/>
                </a:cubicBezTo>
                <a:cubicBezTo>
                  <a:pt x="9641466" y="6263292"/>
                  <a:pt x="9628411" y="6265025"/>
                  <a:pt x="9615356" y="6266758"/>
                </a:cubicBezTo>
                <a:cubicBezTo>
                  <a:pt x="9608556" y="6265420"/>
                  <a:pt x="9601776" y="6264038"/>
                  <a:pt x="9594997" y="6262655"/>
                </a:cubicBezTo>
                <a:cubicBezTo>
                  <a:pt x="9608204" y="6260659"/>
                  <a:pt x="9621368" y="6258640"/>
                  <a:pt x="9634554" y="6256600"/>
                </a:cubicBezTo>
                <a:close/>
                <a:moveTo>
                  <a:pt x="9641158" y="6255591"/>
                </a:moveTo>
                <a:cubicBezTo>
                  <a:pt x="9654739" y="6253484"/>
                  <a:pt x="9668298" y="6251378"/>
                  <a:pt x="9681835" y="6249250"/>
                </a:cubicBezTo>
                <a:cubicBezTo>
                  <a:pt x="9688438" y="6251225"/>
                  <a:pt x="9695108" y="6253177"/>
                  <a:pt x="9701800" y="6255086"/>
                </a:cubicBezTo>
                <a:cubicBezTo>
                  <a:pt x="9688417" y="6256929"/>
                  <a:pt x="9675011" y="6258772"/>
                  <a:pt x="9661606" y="6260571"/>
                </a:cubicBezTo>
                <a:cubicBezTo>
                  <a:pt x="9654783" y="6258947"/>
                  <a:pt x="9647960" y="6257280"/>
                  <a:pt x="9641158" y="6255591"/>
                </a:cubicBezTo>
                <a:close/>
                <a:moveTo>
                  <a:pt x="9710225" y="6257522"/>
                </a:moveTo>
                <a:cubicBezTo>
                  <a:pt x="9716828" y="6259386"/>
                  <a:pt x="9723498" y="6261229"/>
                  <a:pt x="9730191" y="6263072"/>
                </a:cubicBezTo>
                <a:cubicBezTo>
                  <a:pt x="9717333" y="6264586"/>
                  <a:pt x="9704499" y="6266078"/>
                  <a:pt x="9691641" y="6267570"/>
                </a:cubicBezTo>
                <a:cubicBezTo>
                  <a:pt x="9684818" y="6266034"/>
                  <a:pt x="9678017" y="6264454"/>
                  <a:pt x="9671238" y="6262875"/>
                </a:cubicBezTo>
                <a:cubicBezTo>
                  <a:pt x="9684249" y="6261098"/>
                  <a:pt x="9697237" y="6259320"/>
                  <a:pt x="9710225" y="6257522"/>
                </a:cubicBezTo>
                <a:close/>
                <a:moveTo>
                  <a:pt x="9716851" y="6256600"/>
                </a:moveTo>
                <a:cubicBezTo>
                  <a:pt x="9730300" y="6254735"/>
                  <a:pt x="9743727" y="6252870"/>
                  <a:pt x="9757132" y="6250983"/>
                </a:cubicBezTo>
                <a:cubicBezTo>
                  <a:pt x="9763714" y="6253155"/>
                  <a:pt x="9770319" y="6255328"/>
                  <a:pt x="9776966" y="6257478"/>
                </a:cubicBezTo>
                <a:cubicBezTo>
                  <a:pt x="9763737" y="6259079"/>
                  <a:pt x="9750506" y="6260659"/>
                  <a:pt x="9737255" y="6262238"/>
                </a:cubicBezTo>
                <a:cubicBezTo>
                  <a:pt x="9730432" y="6260395"/>
                  <a:pt x="9723630" y="6258509"/>
                  <a:pt x="9716851" y="6256600"/>
                </a:cubicBezTo>
                <a:close/>
                <a:moveTo>
                  <a:pt x="9784865" y="6260001"/>
                </a:moveTo>
                <a:cubicBezTo>
                  <a:pt x="9791424" y="6262085"/>
                  <a:pt x="9798006" y="6264169"/>
                  <a:pt x="9804654" y="6266210"/>
                </a:cubicBezTo>
                <a:cubicBezTo>
                  <a:pt x="9791973" y="6267482"/>
                  <a:pt x="9779269" y="6268755"/>
                  <a:pt x="9766545" y="6269983"/>
                </a:cubicBezTo>
                <a:cubicBezTo>
                  <a:pt x="9759765" y="6268228"/>
                  <a:pt x="9752964" y="6266473"/>
                  <a:pt x="9746185" y="6264652"/>
                </a:cubicBezTo>
                <a:cubicBezTo>
                  <a:pt x="9759085" y="6263116"/>
                  <a:pt x="9771986" y="6261558"/>
                  <a:pt x="9784865" y="6260001"/>
                </a:cubicBezTo>
                <a:close/>
                <a:moveTo>
                  <a:pt x="9783328" y="6256710"/>
                </a:moveTo>
                <a:cubicBezTo>
                  <a:pt x="9776593" y="6254538"/>
                  <a:pt x="9769857" y="6252344"/>
                  <a:pt x="9763144" y="6250128"/>
                </a:cubicBezTo>
                <a:cubicBezTo>
                  <a:pt x="9776966" y="6248175"/>
                  <a:pt x="9790788" y="6246222"/>
                  <a:pt x="9804567" y="6244270"/>
                </a:cubicBezTo>
                <a:cubicBezTo>
                  <a:pt x="9811038" y="6246771"/>
                  <a:pt x="9817533" y="6249250"/>
                  <a:pt x="9824093" y="6251729"/>
                </a:cubicBezTo>
                <a:cubicBezTo>
                  <a:pt x="9810512" y="6253397"/>
                  <a:pt x="9796932" y="6255064"/>
                  <a:pt x="9783328" y="6256710"/>
                </a:cubicBezTo>
                <a:close/>
                <a:moveTo>
                  <a:pt x="9755553" y="6247605"/>
                </a:moveTo>
                <a:cubicBezTo>
                  <a:pt x="9748839" y="6245367"/>
                  <a:pt x="9742147" y="6243085"/>
                  <a:pt x="9735477" y="6240759"/>
                </a:cubicBezTo>
                <a:cubicBezTo>
                  <a:pt x="9749826" y="6238477"/>
                  <a:pt x="9764131" y="6236196"/>
                  <a:pt x="9778436" y="6233892"/>
                </a:cubicBezTo>
                <a:cubicBezTo>
                  <a:pt x="9784842" y="6236503"/>
                  <a:pt x="9791315" y="6239070"/>
                  <a:pt x="9797830" y="6241637"/>
                </a:cubicBezTo>
                <a:cubicBezTo>
                  <a:pt x="9783745" y="6243633"/>
                  <a:pt x="9769660" y="6245630"/>
                  <a:pt x="9755553" y="6247605"/>
                </a:cubicBezTo>
                <a:close/>
                <a:moveTo>
                  <a:pt x="9728194" y="6238236"/>
                </a:moveTo>
                <a:cubicBezTo>
                  <a:pt x="9721524" y="6235889"/>
                  <a:pt x="9714898" y="6233519"/>
                  <a:pt x="9708272" y="6231128"/>
                </a:cubicBezTo>
                <a:cubicBezTo>
                  <a:pt x="9723125" y="6228495"/>
                  <a:pt x="9737935" y="6225884"/>
                  <a:pt x="9752700" y="6223251"/>
                </a:cubicBezTo>
                <a:cubicBezTo>
                  <a:pt x="9759063" y="6225950"/>
                  <a:pt x="9765469" y="6228604"/>
                  <a:pt x="9771920" y="6231259"/>
                </a:cubicBezTo>
                <a:cubicBezTo>
                  <a:pt x="9757352" y="6233585"/>
                  <a:pt x="9742783" y="6235911"/>
                  <a:pt x="9728194" y="6238236"/>
                </a:cubicBezTo>
                <a:close/>
                <a:moveTo>
                  <a:pt x="9701252" y="6228561"/>
                </a:moveTo>
                <a:cubicBezTo>
                  <a:pt x="9694647" y="6226147"/>
                  <a:pt x="9688109" y="6223690"/>
                  <a:pt x="9681549" y="6221189"/>
                </a:cubicBezTo>
                <a:cubicBezTo>
                  <a:pt x="9696841" y="6218249"/>
                  <a:pt x="9712134" y="6215287"/>
                  <a:pt x="9727404" y="6212325"/>
                </a:cubicBezTo>
                <a:cubicBezTo>
                  <a:pt x="9733679" y="6215112"/>
                  <a:pt x="9740020" y="6217854"/>
                  <a:pt x="9746403" y="6220575"/>
                </a:cubicBezTo>
                <a:cubicBezTo>
                  <a:pt x="9731375" y="6223251"/>
                  <a:pt x="9716302" y="6225906"/>
                  <a:pt x="9701252" y="6228561"/>
                </a:cubicBezTo>
                <a:close/>
                <a:moveTo>
                  <a:pt x="9674726" y="6218600"/>
                </a:moveTo>
                <a:cubicBezTo>
                  <a:pt x="9668232" y="6216099"/>
                  <a:pt x="9661738" y="6213554"/>
                  <a:pt x="9655287" y="6210987"/>
                </a:cubicBezTo>
                <a:cubicBezTo>
                  <a:pt x="9671041" y="6207696"/>
                  <a:pt x="9686793" y="6204405"/>
                  <a:pt x="9702502" y="6201114"/>
                </a:cubicBezTo>
                <a:cubicBezTo>
                  <a:pt x="9708711" y="6203988"/>
                  <a:pt x="9714986" y="6206796"/>
                  <a:pt x="9721283" y="6209605"/>
                </a:cubicBezTo>
                <a:cubicBezTo>
                  <a:pt x="9705771" y="6212610"/>
                  <a:pt x="9690259" y="6215616"/>
                  <a:pt x="9674726" y="6218600"/>
                </a:cubicBezTo>
                <a:close/>
                <a:moveTo>
                  <a:pt x="9648639" y="6208332"/>
                </a:moveTo>
                <a:cubicBezTo>
                  <a:pt x="9642211" y="6205765"/>
                  <a:pt x="9635826" y="6203133"/>
                  <a:pt x="9629442" y="6200478"/>
                </a:cubicBezTo>
                <a:cubicBezTo>
                  <a:pt x="9645655" y="6196857"/>
                  <a:pt x="9661869" y="6193238"/>
                  <a:pt x="9678039" y="6189617"/>
                </a:cubicBezTo>
                <a:cubicBezTo>
                  <a:pt x="9684161" y="6192535"/>
                  <a:pt x="9690325" y="6195454"/>
                  <a:pt x="9696534" y="6198349"/>
                </a:cubicBezTo>
                <a:cubicBezTo>
                  <a:pt x="9680584" y="6201684"/>
                  <a:pt x="9664633" y="6205019"/>
                  <a:pt x="9648639" y="6208332"/>
                </a:cubicBezTo>
                <a:close/>
                <a:moveTo>
                  <a:pt x="9597783" y="6186919"/>
                </a:moveTo>
                <a:cubicBezTo>
                  <a:pt x="9591552" y="6184154"/>
                  <a:pt x="9585343" y="6181368"/>
                  <a:pt x="9579134" y="6178538"/>
                </a:cubicBezTo>
                <a:cubicBezTo>
                  <a:pt x="9591947" y="6175334"/>
                  <a:pt x="9604716" y="6172131"/>
                  <a:pt x="9617506" y="6168928"/>
                </a:cubicBezTo>
                <a:cubicBezTo>
                  <a:pt x="9621785" y="6167853"/>
                  <a:pt x="9626085" y="6166778"/>
                  <a:pt x="9630385" y="6165681"/>
                </a:cubicBezTo>
                <a:cubicBezTo>
                  <a:pt x="9636310" y="6168796"/>
                  <a:pt x="9642277" y="6171868"/>
                  <a:pt x="9648289" y="6174918"/>
                </a:cubicBezTo>
                <a:cubicBezTo>
                  <a:pt x="9631482" y="6178911"/>
                  <a:pt x="9614632" y="6182904"/>
                  <a:pt x="9597783" y="6186919"/>
                </a:cubicBezTo>
                <a:close/>
                <a:moveTo>
                  <a:pt x="9616476" y="6164826"/>
                </a:moveTo>
                <a:cubicBezTo>
                  <a:pt x="9601995" y="6168445"/>
                  <a:pt x="9587515" y="6172087"/>
                  <a:pt x="9573013" y="6175730"/>
                </a:cubicBezTo>
                <a:cubicBezTo>
                  <a:pt x="9566738" y="6172833"/>
                  <a:pt x="9560485" y="6169915"/>
                  <a:pt x="9554255" y="6166932"/>
                </a:cubicBezTo>
                <a:cubicBezTo>
                  <a:pt x="9556514" y="6166339"/>
                  <a:pt x="9558773" y="6165747"/>
                  <a:pt x="9561034" y="6165154"/>
                </a:cubicBezTo>
                <a:cubicBezTo>
                  <a:pt x="9576216" y="6161161"/>
                  <a:pt x="9591509" y="6157147"/>
                  <a:pt x="9606888" y="6153109"/>
                </a:cubicBezTo>
                <a:cubicBezTo>
                  <a:pt x="9612812" y="6156357"/>
                  <a:pt x="9618779" y="6159560"/>
                  <a:pt x="9624769" y="6162741"/>
                </a:cubicBezTo>
                <a:cubicBezTo>
                  <a:pt x="9622005" y="6163443"/>
                  <a:pt x="9619218" y="6164123"/>
                  <a:pt x="9616476" y="6164826"/>
                </a:cubicBezTo>
                <a:close/>
                <a:moveTo>
                  <a:pt x="9559937" y="6160964"/>
                </a:moveTo>
                <a:cubicBezTo>
                  <a:pt x="9556053" y="6161995"/>
                  <a:pt x="9552147" y="6163004"/>
                  <a:pt x="9548243" y="6164035"/>
                </a:cubicBezTo>
                <a:cubicBezTo>
                  <a:pt x="9542253" y="6161139"/>
                  <a:pt x="9536241" y="6158200"/>
                  <a:pt x="9530295" y="6155216"/>
                </a:cubicBezTo>
                <a:cubicBezTo>
                  <a:pt x="9548111" y="6150323"/>
                  <a:pt x="9566102" y="6145387"/>
                  <a:pt x="9584180" y="6140428"/>
                </a:cubicBezTo>
                <a:cubicBezTo>
                  <a:pt x="9589863" y="6143675"/>
                  <a:pt x="9595610" y="6146900"/>
                  <a:pt x="9601403" y="6150103"/>
                </a:cubicBezTo>
                <a:cubicBezTo>
                  <a:pt x="9587493" y="6153746"/>
                  <a:pt x="9573649" y="6157366"/>
                  <a:pt x="9559937" y="6160964"/>
                </a:cubicBezTo>
                <a:close/>
                <a:moveTo>
                  <a:pt x="9525557" y="6151925"/>
                </a:moveTo>
                <a:cubicBezTo>
                  <a:pt x="9525184" y="6152034"/>
                  <a:pt x="9524789" y="6152144"/>
                  <a:pt x="9524416" y="6152253"/>
                </a:cubicBezTo>
                <a:cubicBezTo>
                  <a:pt x="9518514" y="6149270"/>
                  <a:pt x="9512634" y="6146242"/>
                  <a:pt x="9506776" y="6143193"/>
                </a:cubicBezTo>
                <a:cubicBezTo>
                  <a:pt x="9525009" y="6137949"/>
                  <a:pt x="9543394" y="6132705"/>
                  <a:pt x="9561867" y="6127418"/>
                </a:cubicBezTo>
                <a:cubicBezTo>
                  <a:pt x="9567440" y="6130731"/>
                  <a:pt x="9573078" y="6134044"/>
                  <a:pt x="9578761" y="6137313"/>
                </a:cubicBezTo>
                <a:cubicBezTo>
                  <a:pt x="9560923" y="6142227"/>
                  <a:pt x="9543153" y="6147098"/>
                  <a:pt x="9525557" y="6151925"/>
                </a:cubicBezTo>
                <a:close/>
                <a:moveTo>
                  <a:pt x="9501006" y="6140143"/>
                </a:moveTo>
                <a:cubicBezTo>
                  <a:pt x="9495214" y="6137071"/>
                  <a:pt x="9489444" y="6133978"/>
                  <a:pt x="9483717" y="6130840"/>
                </a:cubicBezTo>
                <a:cubicBezTo>
                  <a:pt x="9502344" y="6125290"/>
                  <a:pt x="9521125" y="6119695"/>
                  <a:pt x="9539971" y="6114100"/>
                </a:cubicBezTo>
                <a:cubicBezTo>
                  <a:pt x="9545456" y="6117501"/>
                  <a:pt x="9550985" y="6120880"/>
                  <a:pt x="9556558" y="6124237"/>
                </a:cubicBezTo>
                <a:cubicBezTo>
                  <a:pt x="9537909" y="6129568"/>
                  <a:pt x="9519369" y="6134877"/>
                  <a:pt x="9501006" y="6140143"/>
                </a:cubicBezTo>
                <a:close/>
                <a:moveTo>
                  <a:pt x="9478013" y="6127725"/>
                </a:moveTo>
                <a:cubicBezTo>
                  <a:pt x="9472330" y="6124566"/>
                  <a:pt x="9466692" y="6121384"/>
                  <a:pt x="9461075" y="6118159"/>
                </a:cubicBezTo>
                <a:cubicBezTo>
                  <a:pt x="9480120" y="6112279"/>
                  <a:pt x="9499273" y="6106377"/>
                  <a:pt x="9518492" y="6100454"/>
                </a:cubicBezTo>
                <a:cubicBezTo>
                  <a:pt x="9523868" y="6103942"/>
                  <a:pt x="9529286" y="6107408"/>
                  <a:pt x="9534750" y="6110831"/>
                </a:cubicBezTo>
                <a:cubicBezTo>
                  <a:pt x="9515728" y="6116492"/>
                  <a:pt x="9496816" y="6122130"/>
                  <a:pt x="9478013" y="6127725"/>
                </a:cubicBezTo>
                <a:close/>
                <a:moveTo>
                  <a:pt x="9455481" y="6114956"/>
                </a:moveTo>
                <a:cubicBezTo>
                  <a:pt x="9449930" y="6111731"/>
                  <a:pt x="9444379" y="6108462"/>
                  <a:pt x="9438872" y="6105171"/>
                </a:cubicBezTo>
                <a:cubicBezTo>
                  <a:pt x="9458310" y="6098962"/>
                  <a:pt x="9477838" y="6092731"/>
                  <a:pt x="9497429" y="6086500"/>
                </a:cubicBezTo>
                <a:cubicBezTo>
                  <a:pt x="9502696" y="6090076"/>
                  <a:pt x="9508005" y="6093608"/>
                  <a:pt x="9513358" y="6097119"/>
                </a:cubicBezTo>
                <a:cubicBezTo>
                  <a:pt x="9493985" y="6103086"/>
                  <a:pt x="9474656" y="6109032"/>
                  <a:pt x="9455481" y="6114956"/>
                </a:cubicBezTo>
                <a:close/>
                <a:moveTo>
                  <a:pt x="9433410" y="6101858"/>
                </a:moveTo>
                <a:cubicBezTo>
                  <a:pt x="9427968" y="6098589"/>
                  <a:pt x="9422571" y="6095276"/>
                  <a:pt x="9417196" y="6091897"/>
                </a:cubicBezTo>
                <a:cubicBezTo>
                  <a:pt x="9417152" y="6091875"/>
                  <a:pt x="9417130" y="6091853"/>
                  <a:pt x="9417108" y="6091853"/>
                </a:cubicBezTo>
                <a:cubicBezTo>
                  <a:pt x="9436876" y="6085337"/>
                  <a:pt x="9456775" y="6078799"/>
                  <a:pt x="9476697" y="6072261"/>
                </a:cubicBezTo>
                <a:cubicBezTo>
                  <a:pt x="9478781" y="6073687"/>
                  <a:pt x="9480865" y="6075135"/>
                  <a:pt x="9482927" y="6076561"/>
                </a:cubicBezTo>
                <a:cubicBezTo>
                  <a:pt x="9486043" y="6078733"/>
                  <a:pt x="9489202" y="6080905"/>
                  <a:pt x="9492361" y="6083077"/>
                </a:cubicBezTo>
                <a:cubicBezTo>
                  <a:pt x="9472638" y="6089352"/>
                  <a:pt x="9452957" y="6095627"/>
                  <a:pt x="9433410" y="6101858"/>
                </a:cubicBezTo>
                <a:close/>
                <a:moveTo>
                  <a:pt x="9408683" y="6089462"/>
                </a:moveTo>
                <a:cubicBezTo>
                  <a:pt x="9392666" y="6094727"/>
                  <a:pt x="9376739" y="6099971"/>
                  <a:pt x="9360920" y="6105171"/>
                </a:cubicBezTo>
                <a:cubicBezTo>
                  <a:pt x="9357190" y="6106421"/>
                  <a:pt x="9353438" y="6107650"/>
                  <a:pt x="9349687" y="6108879"/>
                </a:cubicBezTo>
                <a:cubicBezTo>
                  <a:pt x="9344180" y="6105785"/>
                  <a:pt x="9338519" y="6102692"/>
                  <a:pt x="9332683" y="6099576"/>
                </a:cubicBezTo>
                <a:cubicBezTo>
                  <a:pt x="9352320" y="6092907"/>
                  <a:pt x="9372153" y="6086193"/>
                  <a:pt x="9392074" y="6079457"/>
                </a:cubicBezTo>
                <a:cubicBezTo>
                  <a:pt x="9397757" y="6082836"/>
                  <a:pt x="9403286" y="6086149"/>
                  <a:pt x="9408683" y="6089462"/>
                </a:cubicBezTo>
                <a:close/>
                <a:moveTo>
                  <a:pt x="9329173" y="6095495"/>
                </a:moveTo>
                <a:cubicBezTo>
                  <a:pt x="9328317" y="6095780"/>
                  <a:pt x="9327483" y="6096066"/>
                  <a:pt x="9326628" y="6096351"/>
                </a:cubicBezTo>
                <a:cubicBezTo>
                  <a:pt x="9322766" y="6094288"/>
                  <a:pt x="9318861" y="6092226"/>
                  <a:pt x="9314868" y="6090120"/>
                </a:cubicBezTo>
                <a:cubicBezTo>
                  <a:pt x="9312959" y="6089111"/>
                  <a:pt x="9311051" y="6088101"/>
                  <a:pt x="9309119" y="6087070"/>
                </a:cubicBezTo>
                <a:cubicBezTo>
                  <a:pt x="9329107" y="6080115"/>
                  <a:pt x="9349291" y="6073095"/>
                  <a:pt x="9369564" y="6066052"/>
                </a:cubicBezTo>
                <a:cubicBezTo>
                  <a:pt x="9374061" y="6068751"/>
                  <a:pt x="9378537" y="6071405"/>
                  <a:pt x="9382925" y="6074016"/>
                </a:cubicBezTo>
                <a:cubicBezTo>
                  <a:pt x="9384110" y="6074696"/>
                  <a:pt x="9385251" y="6075399"/>
                  <a:pt x="9386414" y="6076078"/>
                </a:cubicBezTo>
                <a:cubicBezTo>
                  <a:pt x="9367217" y="6082594"/>
                  <a:pt x="9348106" y="6089067"/>
                  <a:pt x="9329173" y="6095495"/>
                </a:cubicBezTo>
                <a:close/>
                <a:moveTo>
                  <a:pt x="9313705" y="6092314"/>
                </a:moveTo>
                <a:cubicBezTo>
                  <a:pt x="9316974" y="6094047"/>
                  <a:pt x="9320199" y="6095758"/>
                  <a:pt x="9323380" y="6097448"/>
                </a:cubicBezTo>
                <a:cubicBezTo>
                  <a:pt x="9303832" y="6104074"/>
                  <a:pt x="9284262" y="6110721"/>
                  <a:pt x="9264648" y="6117347"/>
                </a:cubicBezTo>
                <a:cubicBezTo>
                  <a:pt x="9258812" y="6114561"/>
                  <a:pt x="9252800" y="6111731"/>
                  <a:pt x="9246613" y="6108813"/>
                </a:cubicBezTo>
                <a:cubicBezTo>
                  <a:pt x="9266403" y="6101945"/>
                  <a:pt x="9286149" y="6095057"/>
                  <a:pt x="9305895" y="6088189"/>
                </a:cubicBezTo>
                <a:cubicBezTo>
                  <a:pt x="9308505" y="6089594"/>
                  <a:pt x="9311116" y="6090954"/>
                  <a:pt x="9313705" y="6092314"/>
                </a:cubicBezTo>
                <a:close/>
                <a:moveTo>
                  <a:pt x="9240031" y="6105719"/>
                </a:moveTo>
                <a:cubicBezTo>
                  <a:pt x="9234107" y="6102933"/>
                  <a:pt x="9228096" y="6100103"/>
                  <a:pt x="9222040" y="6097185"/>
                </a:cubicBezTo>
                <a:cubicBezTo>
                  <a:pt x="9237573" y="6091634"/>
                  <a:pt x="9253130" y="6086083"/>
                  <a:pt x="9268641" y="6080532"/>
                </a:cubicBezTo>
                <a:cubicBezTo>
                  <a:pt x="9273226" y="6078887"/>
                  <a:pt x="9277855" y="6077241"/>
                  <a:pt x="9282462" y="6075596"/>
                </a:cubicBezTo>
                <a:cubicBezTo>
                  <a:pt x="9288276" y="6078799"/>
                  <a:pt x="9294069" y="6081893"/>
                  <a:pt x="9299773" y="6084942"/>
                </a:cubicBezTo>
                <a:cubicBezTo>
                  <a:pt x="9279874" y="6091853"/>
                  <a:pt x="9259953" y="6098786"/>
                  <a:pt x="9240031" y="6105719"/>
                </a:cubicBezTo>
                <a:close/>
                <a:moveTo>
                  <a:pt x="9236520" y="6106948"/>
                </a:moveTo>
                <a:cubicBezTo>
                  <a:pt x="9217016" y="6113727"/>
                  <a:pt x="9197489" y="6120507"/>
                  <a:pt x="9177963" y="6127286"/>
                </a:cubicBezTo>
                <a:cubicBezTo>
                  <a:pt x="9177831" y="6127242"/>
                  <a:pt x="9177722" y="6127198"/>
                  <a:pt x="9177612" y="6127132"/>
                </a:cubicBezTo>
                <a:cubicBezTo>
                  <a:pt x="9171644" y="6124653"/>
                  <a:pt x="9165567" y="6122108"/>
                  <a:pt x="9159446" y="6119519"/>
                </a:cubicBezTo>
                <a:cubicBezTo>
                  <a:pt x="9179192" y="6112477"/>
                  <a:pt x="9198894" y="6105434"/>
                  <a:pt x="9218596" y="6098413"/>
                </a:cubicBezTo>
                <a:cubicBezTo>
                  <a:pt x="9224629" y="6101331"/>
                  <a:pt x="9230619" y="6104161"/>
                  <a:pt x="9236520" y="6106948"/>
                </a:cubicBezTo>
                <a:close/>
                <a:moveTo>
                  <a:pt x="9152381" y="6116514"/>
                </a:moveTo>
                <a:cubicBezTo>
                  <a:pt x="9070545" y="6081497"/>
                  <a:pt x="8979429" y="6034151"/>
                  <a:pt x="8957994" y="5926492"/>
                </a:cubicBezTo>
                <a:cubicBezTo>
                  <a:pt x="8944610" y="5859291"/>
                  <a:pt x="8952026" y="5788139"/>
                  <a:pt x="8958564" y="5725369"/>
                </a:cubicBezTo>
                <a:lnTo>
                  <a:pt x="8958915" y="5721969"/>
                </a:lnTo>
                <a:cubicBezTo>
                  <a:pt x="8962535" y="5687018"/>
                  <a:pt x="8968108" y="5649567"/>
                  <a:pt x="8976950" y="5600531"/>
                </a:cubicBezTo>
                <a:cubicBezTo>
                  <a:pt x="8992724" y="5513145"/>
                  <a:pt x="9014401" y="5425363"/>
                  <a:pt x="9033445" y="5349978"/>
                </a:cubicBezTo>
                <a:cubicBezTo>
                  <a:pt x="9055297" y="5264236"/>
                  <a:pt x="9080001" y="5177355"/>
                  <a:pt x="9103894" y="5093347"/>
                </a:cubicBezTo>
                <a:cubicBezTo>
                  <a:pt x="9155606" y="4911487"/>
                  <a:pt x="9209095" y="4723440"/>
                  <a:pt x="9234546" y="4541756"/>
                </a:cubicBezTo>
                <a:cubicBezTo>
                  <a:pt x="9239811" y="4504151"/>
                  <a:pt x="9247030" y="4452658"/>
                  <a:pt x="9253524" y="4398752"/>
                </a:cubicBezTo>
                <a:cubicBezTo>
                  <a:pt x="9255696" y="4380739"/>
                  <a:pt x="9257780" y="4362660"/>
                  <a:pt x="9259777" y="4344582"/>
                </a:cubicBezTo>
                <a:cubicBezTo>
                  <a:pt x="9265086" y="4349233"/>
                  <a:pt x="9270352" y="4353928"/>
                  <a:pt x="9275530" y="4358689"/>
                </a:cubicBezTo>
                <a:cubicBezTo>
                  <a:pt x="9274191" y="4379817"/>
                  <a:pt x="9272721" y="4399936"/>
                  <a:pt x="9271251" y="4418673"/>
                </a:cubicBezTo>
                <a:cubicBezTo>
                  <a:pt x="9267368" y="4468674"/>
                  <a:pt x="9262871" y="4514836"/>
                  <a:pt x="9258571" y="4557838"/>
                </a:cubicBezTo>
                <a:cubicBezTo>
                  <a:pt x="9240755" y="4736319"/>
                  <a:pt x="9194396" y="4921996"/>
                  <a:pt x="9149550" y="5101530"/>
                </a:cubicBezTo>
                <a:cubicBezTo>
                  <a:pt x="9129498" y="5181852"/>
                  <a:pt x="9108743" y="5264917"/>
                  <a:pt x="9090664" y="5346796"/>
                </a:cubicBezTo>
                <a:cubicBezTo>
                  <a:pt x="9070742" y="5437693"/>
                  <a:pt x="9055165" y="5514066"/>
                  <a:pt x="9043801" y="5591382"/>
                </a:cubicBezTo>
                <a:cubicBezTo>
                  <a:pt x="9036779" y="5639123"/>
                  <a:pt x="9032546" y="5675653"/>
                  <a:pt x="9030110" y="5709770"/>
                </a:cubicBezTo>
                <a:lnTo>
                  <a:pt x="9030022" y="5711108"/>
                </a:lnTo>
                <a:cubicBezTo>
                  <a:pt x="9025393" y="5775809"/>
                  <a:pt x="9020632" y="5842726"/>
                  <a:pt x="9034870" y="5908699"/>
                </a:cubicBezTo>
                <a:cubicBezTo>
                  <a:pt x="9056525" y="6008986"/>
                  <a:pt x="9137133" y="6058504"/>
                  <a:pt x="9212079" y="6095232"/>
                </a:cubicBezTo>
                <a:cubicBezTo>
                  <a:pt x="9192202" y="6102318"/>
                  <a:pt x="9172302" y="6109427"/>
                  <a:pt x="9152381" y="6116514"/>
                </a:cubicBezTo>
                <a:close/>
                <a:moveTo>
                  <a:pt x="9250869" y="4398422"/>
                </a:moveTo>
                <a:cubicBezTo>
                  <a:pt x="9244375" y="4452307"/>
                  <a:pt x="9237157" y="4503778"/>
                  <a:pt x="9231891" y="4541383"/>
                </a:cubicBezTo>
                <a:cubicBezTo>
                  <a:pt x="9206463" y="4722891"/>
                  <a:pt x="9152996" y="4910851"/>
                  <a:pt x="9101305" y="5092622"/>
                </a:cubicBezTo>
                <a:cubicBezTo>
                  <a:pt x="9077412" y="5176652"/>
                  <a:pt x="9052686" y="5263535"/>
                  <a:pt x="9030834" y="5349319"/>
                </a:cubicBezTo>
                <a:cubicBezTo>
                  <a:pt x="9011768" y="5424749"/>
                  <a:pt x="8990092" y="5512574"/>
                  <a:pt x="8974317" y="5600048"/>
                </a:cubicBezTo>
                <a:cubicBezTo>
                  <a:pt x="8965453" y="5649172"/>
                  <a:pt x="8959859" y="5686689"/>
                  <a:pt x="8956216" y="5721705"/>
                </a:cubicBezTo>
                <a:lnTo>
                  <a:pt x="8955865" y="5725084"/>
                </a:lnTo>
                <a:cubicBezTo>
                  <a:pt x="8949327" y="5788051"/>
                  <a:pt x="8941889" y="5859422"/>
                  <a:pt x="8955361" y="5927019"/>
                </a:cubicBezTo>
                <a:cubicBezTo>
                  <a:pt x="8966002" y="5980465"/>
                  <a:pt x="8994568" y="6023971"/>
                  <a:pt x="9042704" y="6059997"/>
                </a:cubicBezTo>
                <a:cubicBezTo>
                  <a:pt x="9075482" y="6084547"/>
                  <a:pt x="9112999" y="6102494"/>
                  <a:pt x="9148673" y="6117852"/>
                </a:cubicBezTo>
                <a:cubicBezTo>
                  <a:pt x="9129212" y="6124785"/>
                  <a:pt x="9109730" y="6131718"/>
                  <a:pt x="9090226" y="6138629"/>
                </a:cubicBezTo>
                <a:cubicBezTo>
                  <a:pt x="9001435" y="6105280"/>
                  <a:pt x="8899765" y="6060326"/>
                  <a:pt x="8878593" y="5944856"/>
                </a:cubicBezTo>
                <a:cubicBezTo>
                  <a:pt x="8865934" y="5875921"/>
                  <a:pt x="8875763" y="5803212"/>
                  <a:pt x="8884429" y="5739060"/>
                </a:cubicBezTo>
                <a:lnTo>
                  <a:pt x="8885109" y="5733992"/>
                </a:lnTo>
                <a:cubicBezTo>
                  <a:pt x="8889936" y="5698142"/>
                  <a:pt x="8896869" y="5659681"/>
                  <a:pt x="8907554" y="5609285"/>
                </a:cubicBezTo>
                <a:cubicBezTo>
                  <a:pt x="8926444" y="5520363"/>
                  <a:pt x="8951609" y="5430146"/>
                  <a:pt x="8973724" y="5352588"/>
                </a:cubicBezTo>
                <a:cubicBezTo>
                  <a:pt x="8999460" y="5262876"/>
                  <a:pt x="9028267" y="5172133"/>
                  <a:pt x="9056131" y="5084351"/>
                </a:cubicBezTo>
                <a:cubicBezTo>
                  <a:pt x="9114557" y="4900320"/>
                  <a:pt x="9174957" y="4710013"/>
                  <a:pt x="9207955" y="4525410"/>
                </a:cubicBezTo>
                <a:cubicBezTo>
                  <a:pt x="9215721" y="4481948"/>
                  <a:pt x="9224520" y="4432693"/>
                  <a:pt x="9233208" y="4378633"/>
                </a:cubicBezTo>
                <a:cubicBezTo>
                  <a:pt x="9235840" y="4362244"/>
                  <a:pt x="9238473" y="4345569"/>
                  <a:pt x="9241040" y="4328719"/>
                </a:cubicBezTo>
                <a:cubicBezTo>
                  <a:pt x="9246525" y="4333239"/>
                  <a:pt x="9251966" y="4337781"/>
                  <a:pt x="9257298" y="4342410"/>
                </a:cubicBezTo>
                <a:cubicBezTo>
                  <a:pt x="9255257" y="4361125"/>
                  <a:pt x="9253107" y="4379817"/>
                  <a:pt x="9250869" y="4398422"/>
                </a:cubicBezTo>
                <a:close/>
                <a:moveTo>
                  <a:pt x="9241457" y="4326043"/>
                </a:moveTo>
                <a:cubicBezTo>
                  <a:pt x="9243169" y="4314832"/>
                  <a:pt x="9244858" y="4303532"/>
                  <a:pt x="9246525" y="4292146"/>
                </a:cubicBezTo>
                <a:cubicBezTo>
                  <a:pt x="9251440" y="4297016"/>
                  <a:pt x="9256289" y="4301931"/>
                  <a:pt x="9261050" y="4306933"/>
                </a:cubicBezTo>
                <a:cubicBezTo>
                  <a:pt x="9259953" y="4317837"/>
                  <a:pt x="9258789" y="4328763"/>
                  <a:pt x="9257604" y="4339667"/>
                </a:cubicBezTo>
                <a:cubicBezTo>
                  <a:pt x="9252295" y="4335082"/>
                  <a:pt x="9246920" y="4330519"/>
                  <a:pt x="9241457" y="4326043"/>
                </a:cubicBezTo>
                <a:close/>
                <a:moveTo>
                  <a:pt x="9241917" y="4284532"/>
                </a:moveTo>
                <a:cubicBezTo>
                  <a:pt x="9237814" y="4280561"/>
                  <a:pt x="9233625" y="4276634"/>
                  <a:pt x="9229434" y="4272729"/>
                </a:cubicBezTo>
                <a:cubicBezTo>
                  <a:pt x="9231584" y="4261123"/>
                  <a:pt x="9233734" y="4249429"/>
                  <a:pt x="9235840" y="4237691"/>
                </a:cubicBezTo>
                <a:cubicBezTo>
                  <a:pt x="9240360" y="4242759"/>
                  <a:pt x="9244836" y="4247915"/>
                  <a:pt x="9249268" y="4253137"/>
                </a:cubicBezTo>
                <a:cubicBezTo>
                  <a:pt x="9247687" y="4264501"/>
                  <a:pt x="9246086" y="4275822"/>
                  <a:pt x="9244463" y="4287078"/>
                </a:cubicBezTo>
                <a:cubicBezTo>
                  <a:pt x="9243607" y="4286244"/>
                  <a:pt x="9242773" y="4285366"/>
                  <a:pt x="9241917" y="4284532"/>
                </a:cubicBezTo>
                <a:close/>
                <a:moveTo>
                  <a:pt x="9226932" y="4270381"/>
                </a:moveTo>
                <a:cubicBezTo>
                  <a:pt x="9221821" y="4265664"/>
                  <a:pt x="9216643" y="4261013"/>
                  <a:pt x="9211377" y="4256428"/>
                </a:cubicBezTo>
                <a:cubicBezTo>
                  <a:pt x="9214120" y="4244295"/>
                  <a:pt x="9216818" y="4232140"/>
                  <a:pt x="9219473" y="4219985"/>
                </a:cubicBezTo>
                <a:cubicBezTo>
                  <a:pt x="9224168" y="4224900"/>
                  <a:pt x="9228820" y="4229902"/>
                  <a:pt x="9233384" y="4234992"/>
                </a:cubicBezTo>
                <a:cubicBezTo>
                  <a:pt x="9231276" y="4246840"/>
                  <a:pt x="9229105" y="4258644"/>
                  <a:pt x="9226932" y="4270381"/>
                </a:cubicBezTo>
                <a:close/>
                <a:moveTo>
                  <a:pt x="9219956" y="4217704"/>
                </a:moveTo>
                <a:cubicBezTo>
                  <a:pt x="9222544" y="4205878"/>
                  <a:pt x="9225090" y="4194052"/>
                  <a:pt x="9227569" y="4182249"/>
                </a:cubicBezTo>
                <a:cubicBezTo>
                  <a:pt x="9231716" y="4187448"/>
                  <a:pt x="9235796" y="4192758"/>
                  <a:pt x="9239834" y="4198133"/>
                </a:cubicBezTo>
                <a:cubicBezTo>
                  <a:pt x="9237858" y="4209652"/>
                  <a:pt x="9235863" y="4221148"/>
                  <a:pt x="9233822" y="4232601"/>
                </a:cubicBezTo>
                <a:cubicBezTo>
                  <a:pt x="9229258" y="4227555"/>
                  <a:pt x="9224629" y="4222596"/>
                  <a:pt x="9219956" y="4217704"/>
                </a:cubicBezTo>
                <a:close/>
                <a:moveTo>
                  <a:pt x="9217477" y="4215115"/>
                </a:moveTo>
                <a:cubicBezTo>
                  <a:pt x="9212715" y="4210200"/>
                  <a:pt x="9207911" y="4205373"/>
                  <a:pt x="9203041" y="4200612"/>
                </a:cubicBezTo>
                <a:cubicBezTo>
                  <a:pt x="9206156" y="4188304"/>
                  <a:pt x="9209250" y="4175996"/>
                  <a:pt x="9212299" y="4163687"/>
                </a:cubicBezTo>
                <a:cubicBezTo>
                  <a:pt x="9216643" y="4168777"/>
                  <a:pt x="9220921" y="4173977"/>
                  <a:pt x="9225156" y="4179243"/>
                </a:cubicBezTo>
                <a:cubicBezTo>
                  <a:pt x="9222655" y="4191200"/>
                  <a:pt x="9220088" y="4203157"/>
                  <a:pt x="9217477" y="4215115"/>
                </a:cubicBezTo>
                <a:close/>
                <a:moveTo>
                  <a:pt x="9212979" y="4160989"/>
                </a:moveTo>
                <a:cubicBezTo>
                  <a:pt x="9216006" y="4148702"/>
                  <a:pt x="9218991" y="4136438"/>
                  <a:pt x="9221931" y="4124196"/>
                </a:cubicBezTo>
                <a:cubicBezTo>
                  <a:pt x="9225726" y="4129527"/>
                  <a:pt x="9229478" y="4134990"/>
                  <a:pt x="9233142" y="4140519"/>
                </a:cubicBezTo>
                <a:cubicBezTo>
                  <a:pt x="9230750" y="4152454"/>
                  <a:pt x="9228271" y="4164411"/>
                  <a:pt x="9225770" y="4176369"/>
                </a:cubicBezTo>
                <a:cubicBezTo>
                  <a:pt x="9221558" y="4171169"/>
                  <a:pt x="9217302" y="4166035"/>
                  <a:pt x="9212979" y="4160989"/>
                </a:cubicBezTo>
                <a:close/>
                <a:moveTo>
                  <a:pt x="9222457" y="4121980"/>
                </a:moveTo>
                <a:cubicBezTo>
                  <a:pt x="9225243" y="4110373"/>
                  <a:pt x="9227964" y="4098789"/>
                  <a:pt x="9230641" y="4087249"/>
                </a:cubicBezTo>
                <a:cubicBezTo>
                  <a:pt x="9233910" y="4092865"/>
                  <a:pt x="9237113" y="4098592"/>
                  <a:pt x="9240272" y="4104406"/>
                </a:cubicBezTo>
                <a:cubicBezTo>
                  <a:pt x="9238122" y="4115639"/>
                  <a:pt x="9235907" y="4126872"/>
                  <a:pt x="9233625" y="4138127"/>
                </a:cubicBezTo>
                <a:cubicBezTo>
                  <a:pt x="9229961" y="4132664"/>
                  <a:pt x="9226231" y="4127267"/>
                  <a:pt x="9222457" y="4121980"/>
                </a:cubicBezTo>
                <a:close/>
                <a:moveTo>
                  <a:pt x="9220088" y="4118689"/>
                </a:moveTo>
                <a:cubicBezTo>
                  <a:pt x="9216226" y="4113335"/>
                  <a:pt x="9212321" y="4108092"/>
                  <a:pt x="9208350" y="4102936"/>
                </a:cubicBezTo>
                <a:cubicBezTo>
                  <a:pt x="9211662" y="4090847"/>
                  <a:pt x="9214932" y="4078758"/>
                  <a:pt x="9218135" y="4066691"/>
                </a:cubicBezTo>
                <a:cubicBezTo>
                  <a:pt x="9221602" y="4072154"/>
                  <a:pt x="9225024" y="4077727"/>
                  <a:pt x="9228359" y="4083387"/>
                </a:cubicBezTo>
                <a:cubicBezTo>
                  <a:pt x="9225661" y="4095125"/>
                  <a:pt x="9222896" y="4106907"/>
                  <a:pt x="9220088" y="4118689"/>
                </a:cubicBezTo>
                <a:close/>
                <a:moveTo>
                  <a:pt x="9219035" y="4063356"/>
                </a:moveTo>
                <a:cubicBezTo>
                  <a:pt x="9222216" y="4051421"/>
                  <a:pt x="9225331" y="4039530"/>
                  <a:pt x="9228381" y="4027660"/>
                </a:cubicBezTo>
                <a:cubicBezTo>
                  <a:pt x="9231320" y="4033321"/>
                  <a:pt x="9234195" y="4039113"/>
                  <a:pt x="9237025" y="4045015"/>
                </a:cubicBezTo>
                <a:cubicBezTo>
                  <a:pt x="9234481" y="4056555"/>
                  <a:pt x="9231869" y="4068117"/>
                  <a:pt x="9229214" y="4079723"/>
                </a:cubicBezTo>
                <a:cubicBezTo>
                  <a:pt x="9225879" y="4074173"/>
                  <a:pt x="9222479" y="4068710"/>
                  <a:pt x="9219035" y="4063356"/>
                </a:cubicBezTo>
                <a:close/>
                <a:moveTo>
                  <a:pt x="9216709" y="4059736"/>
                </a:moveTo>
                <a:cubicBezTo>
                  <a:pt x="9213176" y="4054317"/>
                  <a:pt x="9209579" y="4049030"/>
                  <a:pt x="9205915" y="4043808"/>
                </a:cubicBezTo>
                <a:cubicBezTo>
                  <a:pt x="9209623" y="4031390"/>
                  <a:pt x="9213286" y="4018994"/>
                  <a:pt x="9216885" y="4006642"/>
                </a:cubicBezTo>
                <a:cubicBezTo>
                  <a:pt x="9220044" y="4012126"/>
                  <a:pt x="9223137" y="4017743"/>
                  <a:pt x="9226165" y="4023470"/>
                </a:cubicBezTo>
                <a:cubicBezTo>
                  <a:pt x="9223071" y="4035514"/>
                  <a:pt x="9219934" y="4047603"/>
                  <a:pt x="9216709" y="4059736"/>
                </a:cubicBezTo>
                <a:close/>
                <a:moveTo>
                  <a:pt x="9217784" y="4003548"/>
                </a:moveTo>
                <a:cubicBezTo>
                  <a:pt x="9221294" y="3991437"/>
                  <a:pt x="9224761" y="3979370"/>
                  <a:pt x="9228140" y="3967325"/>
                </a:cubicBezTo>
                <a:cubicBezTo>
                  <a:pt x="9230794" y="3973008"/>
                  <a:pt x="9233384" y="3978822"/>
                  <a:pt x="9235907" y="3984724"/>
                </a:cubicBezTo>
                <a:cubicBezTo>
                  <a:pt x="9233010" y="3996484"/>
                  <a:pt x="9230049" y="4008265"/>
                  <a:pt x="9227043" y="4020113"/>
                </a:cubicBezTo>
                <a:cubicBezTo>
                  <a:pt x="9224015" y="4014474"/>
                  <a:pt x="9220921" y="4008967"/>
                  <a:pt x="9217784" y="4003548"/>
                </a:cubicBezTo>
                <a:close/>
                <a:moveTo>
                  <a:pt x="9215524" y="3999665"/>
                </a:moveTo>
                <a:cubicBezTo>
                  <a:pt x="9212277" y="3994202"/>
                  <a:pt x="9208986" y="3988848"/>
                  <a:pt x="9205607" y="3983627"/>
                </a:cubicBezTo>
                <a:cubicBezTo>
                  <a:pt x="9209666" y="3971033"/>
                  <a:pt x="9213659" y="3958462"/>
                  <a:pt x="9217586" y="3945934"/>
                </a:cubicBezTo>
                <a:cubicBezTo>
                  <a:pt x="9220482" y="3951441"/>
                  <a:pt x="9223291" y="3957057"/>
                  <a:pt x="9226034" y="3962806"/>
                </a:cubicBezTo>
                <a:cubicBezTo>
                  <a:pt x="9222588" y="3975048"/>
                  <a:pt x="9219100" y="3987335"/>
                  <a:pt x="9215524" y="3999665"/>
                </a:cubicBezTo>
                <a:close/>
                <a:moveTo>
                  <a:pt x="9218530" y="3942928"/>
                </a:moveTo>
                <a:cubicBezTo>
                  <a:pt x="9222347" y="3930730"/>
                  <a:pt x="9226121" y="3918553"/>
                  <a:pt x="9229785" y="3906420"/>
                </a:cubicBezTo>
                <a:cubicBezTo>
                  <a:pt x="9232176" y="3912103"/>
                  <a:pt x="9234502" y="3917895"/>
                  <a:pt x="9236761" y="3923818"/>
                </a:cubicBezTo>
                <a:cubicBezTo>
                  <a:pt x="9233558" y="3935688"/>
                  <a:pt x="9230290" y="3947601"/>
                  <a:pt x="9226932" y="3959537"/>
                </a:cubicBezTo>
                <a:cubicBezTo>
                  <a:pt x="9224212" y="3953898"/>
                  <a:pt x="9221403" y="3948347"/>
                  <a:pt x="9218530" y="3942928"/>
                </a:cubicBezTo>
                <a:close/>
                <a:moveTo>
                  <a:pt x="9216314" y="3938804"/>
                </a:moveTo>
                <a:cubicBezTo>
                  <a:pt x="9213330" y="3933319"/>
                  <a:pt x="9210303" y="3927965"/>
                  <a:pt x="9207209" y="3922743"/>
                </a:cubicBezTo>
                <a:cubicBezTo>
                  <a:pt x="9211553" y="3910062"/>
                  <a:pt x="9215853" y="3897403"/>
                  <a:pt x="9220065" y="3884788"/>
                </a:cubicBezTo>
                <a:cubicBezTo>
                  <a:pt x="9222699" y="3890273"/>
                  <a:pt x="9225243" y="3895889"/>
                  <a:pt x="9227744" y="3901615"/>
                </a:cubicBezTo>
                <a:cubicBezTo>
                  <a:pt x="9223993" y="3913967"/>
                  <a:pt x="9220197" y="3926364"/>
                  <a:pt x="9216314" y="3938804"/>
                </a:cubicBezTo>
                <a:close/>
                <a:moveTo>
                  <a:pt x="9221097" y="3881672"/>
                </a:moveTo>
                <a:cubicBezTo>
                  <a:pt x="9225199" y="3869408"/>
                  <a:pt x="9229214" y="3857165"/>
                  <a:pt x="9233164" y="3844967"/>
                </a:cubicBezTo>
                <a:cubicBezTo>
                  <a:pt x="9235336" y="3850583"/>
                  <a:pt x="9237420" y="3856332"/>
                  <a:pt x="9239439" y="3862211"/>
                </a:cubicBezTo>
                <a:cubicBezTo>
                  <a:pt x="9235950" y="3874147"/>
                  <a:pt x="9232396" y="3886126"/>
                  <a:pt x="9228776" y="3898171"/>
                </a:cubicBezTo>
                <a:cubicBezTo>
                  <a:pt x="9226296" y="3892532"/>
                  <a:pt x="9223729" y="3887069"/>
                  <a:pt x="9221097" y="3881672"/>
                </a:cubicBezTo>
                <a:close/>
                <a:moveTo>
                  <a:pt x="9218925" y="3877262"/>
                </a:moveTo>
                <a:cubicBezTo>
                  <a:pt x="9216161" y="3871755"/>
                  <a:pt x="9213308" y="3866380"/>
                  <a:pt x="9210412" y="3861136"/>
                </a:cubicBezTo>
                <a:cubicBezTo>
                  <a:pt x="9215020" y="3848389"/>
                  <a:pt x="9219561" y="3835686"/>
                  <a:pt x="9224037" y="3823005"/>
                </a:cubicBezTo>
                <a:cubicBezTo>
                  <a:pt x="9226494" y="3828490"/>
                  <a:pt x="9228885" y="3834106"/>
                  <a:pt x="9231167" y="3839877"/>
                </a:cubicBezTo>
                <a:cubicBezTo>
                  <a:pt x="9227174" y="3852294"/>
                  <a:pt x="9223071" y="3864756"/>
                  <a:pt x="9218925" y="3877262"/>
                </a:cubicBezTo>
                <a:close/>
                <a:moveTo>
                  <a:pt x="9225199" y="3819714"/>
                </a:moveTo>
                <a:cubicBezTo>
                  <a:pt x="9229544" y="3807384"/>
                  <a:pt x="9233822" y="3795097"/>
                  <a:pt x="9238013" y="3782833"/>
                </a:cubicBezTo>
                <a:cubicBezTo>
                  <a:pt x="9240031" y="3788493"/>
                  <a:pt x="9241961" y="3794242"/>
                  <a:pt x="9243783" y="3800100"/>
                </a:cubicBezTo>
                <a:cubicBezTo>
                  <a:pt x="9240052" y="3812101"/>
                  <a:pt x="9236235" y="3824168"/>
                  <a:pt x="9232330" y="3836278"/>
                </a:cubicBezTo>
                <a:cubicBezTo>
                  <a:pt x="9230026" y="3830618"/>
                  <a:pt x="9227657" y="3825111"/>
                  <a:pt x="9225199" y="3819714"/>
                </a:cubicBezTo>
                <a:close/>
                <a:moveTo>
                  <a:pt x="9223071" y="3815106"/>
                </a:moveTo>
                <a:cubicBezTo>
                  <a:pt x="9220526" y="3809709"/>
                  <a:pt x="9217915" y="3804466"/>
                  <a:pt x="9215217" y="3799375"/>
                </a:cubicBezTo>
                <a:cubicBezTo>
                  <a:pt x="9220065" y="3786607"/>
                  <a:pt x="9224870" y="3773837"/>
                  <a:pt x="9229587" y="3761112"/>
                </a:cubicBezTo>
                <a:cubicBezTo>
                  <a:pt x="9231847" y="3766488"/>
                  <a:pt x="9234019" y="3771929"/>
                  <a:pt x="9236082" y="3777523"/>
                </a:cubicBezTo>
                <a:cubicBezTo>
                  <a:pt x="9231825" y="3790007"/>
                  <a:pt x="9227481" y="3802535"/>
                  <a:pt x="9223071" y="3815106"/>
                </a:cubicBezTo>
                <a:close/>
                <a:moveTo>
                  <a:pt x="9230926" y="3757492"/>
                </a:moveTo>
                <a:cubicBezTo>
                  <a:pt x="9235467" y="3745162"/>
                  <a:pt x="9239987" y="3732854"/>
                  <a:pt x="9244375" y="3720567"/>
                </a:cubicBezTo>
                <a:cubicBezTo>
                  <a:pt x="9246196" y="3726052"/>
                  <a:pt x="9247886" y="3731691"/>
                  <a:pt x="9249531" y="3737439"/>
                </a:cubicBezTo>
                <a:cubicBezTo>
                  <a:pt x="9245581" y="3749418"/>
                  <a:pt x="9241567" y="3761463"/>
                  <a:pt x="9237442" y="3773552"/>
                </a:cubicBezTo>
                <a:cubicBezTo>
                  <a:pt x="9235379" y="3768089"/>
                  <a:pt x="9233185" y="3762758"/>
                  <a:pt x="9230926" y="3757492"/>
                </a:cubicBezTo>
                <a:close/>
                <a:moveTo>
                  <a:pt x="9228820" y="3752644"/>
                </a:moveTo>
                <a:cubicBezTo>
                  <a:pt x="9226450" y="3747334"/>
                  <a:pt x="9223949" y="3742156"/>
                  <a:pt x="9221382" y="3737088"/>
                </a:cubicBezTo>
                <a:cubicBezTo>
                  <a:pt x="9226450" y="3724275"/>
                  <a:pt x="9231452" y="3711484"/>
                  <a:pt x="9236389" y="3698693"/>
                </a:cubicBezTo>
                <a:cubicBezTo>
                  <a:pt x="9238517" y="3704003"/>
                  <a:pt x="9240536" y="3709466"/>
                  <a:pt x="9242466" y="3715061"/>
                </a:cubicBezTo>
                <a:cubicBezTo>
                  <a:pt x="9238013" y="3727544"/>
                  <a:pt x="9233449" y="3740072"/>
                  <a:pt x="9228820" y="3752644"/>
                </a:cubicBezTo>
                <a:close/>
                <a:moveTo>
                  <a:pt x="9238978" y="3698189"/>
                </a:moveTo>
                <a:cubicBezTo>
                  <a:pt x="9238583" y="3697179"/>
                  <a:pt x="9238144" y="3696214"/>
                  <a:pt x="9237749" y="3695227"/>
                </a:cubicBezTo>
                <a:cubicBezTo>
                  <a:pt x="9242510" y="3682897"/>
                  <a:pt x="9247183" y="3670588"/>
                  <a:pt x="9251790" y="3658324"/>
                </a:cubicBezTo>
                <a:cubicBezTo>
                  <a:pt x="9253480" y="3663743"/>
                  <a:pt x="9255081" y="3669294"/>
                  <a:pt x="9256574" y="3675020"/>
                </a:cubicBezTo>
                <a:cubicBezTo>
                  <a:pt x="9252427" y="3687021"/>
                  <a:pt x="9248193" y="3699066"/>
                  <a:pt x="9243870" y="3711177"/>
                </a:cubicBezTo>
                <a:cubicBezTo>
                  <a:pt x="9242290" y="3706745"/>
                  <a:pt x="9240667" y="3702401"/>
                  <a:pt x="9238978" y="3698189"/>
                </a:cubicBezTo>
                <a:close/>
                <a:moveTo>
                  <a:pt x="9251549" y="3648319"/>
                </a:moveTo>
                <a:cubicBezTo>
                  <a:pt x="9249728" y="3643010"/>
                  <a:pt x="9247798" y="3637854"/>
                  <a:pt x="9245779" y="3632830"/>
                </a:cubicBezTo>
                <a:cubicBezTo>
                  <a:pt x="9250737" y="3620456"/>
                  <a:pt x="9255630" y="3608147"/>
                  <a:pt x="9260413" y="3595883"/>
                </a:cubicBezTo>
                <a:cubicBezTo>
                  <a:pt x="9261050" y="3597989"/>
                  <a:pt x="9261707" y="3600073"/>
                  <a:pt x="9262300" y="3602224"/>
                </a:cubicBezTo>
                <a:cubicBezTo>
                  <a:pt x="9263200" y="3605427"/>
                  <a:pt x="9264056" y="3608696"/>
                  <a:pt x="9264889" y="3612009"/>
                </a:cubicBezTo>
                <a:cubicBezTo>
                  <a:pt x="9260522" y="3624076"/>
                  <a:pt x="9256091" y="3636165"/>
                  <a:pt x="9251549" y="3648319"/>
                </a:cubicBezTo>
                <a:close/>
                <a:moveTo>
                  <a:pt x="9243695" y="3627630"/>
                </a:moveTo>
                <a:cubicBezTo>
                  <a:pt x="9241567" y="3622584"/>
                  <a:pt x="9239329" y="3617735"/>
                  <a:pt x="9237004" y="3612974"/>
                </a:cubicBezTo>
                <a:cubicBezTo>
                  <a:pt x="9242466" y="3600139"/>
                  <a:pt x="9247863" y="3587326"/>
                  <a:pt x="9253172" y="3574513"/>
                </a:cubicBezTo>
                <a:cubicBezTo>
                  <a:pt x="9255081" y="3579516"/>
                  <a:pt x="9256903" y="3584606"/>
                  <a:pt x="9258592" y="3589893"/>
                </a:cubicBezTo>
                <a:cubicBezTo>
                  <a:pt x="9253721" y="3602421"/>
                  <a:pt x="9248742" y="3615014"/>
                  <a:pt x="9243695" y="3627630"/>
                </a:cubicBezTo>
                <a:close/>
                <a:moveTo>
                  <a:pt x="9254840" y="3570521"/>
                </a:moveTo>
                <a:cubicBezTo>
                  <a:pt x="9259996" y="3558124"/>
                  <a:pt x="9265042" y="3545728"/>
                  <a:pt x="9270045" y="3533398"/>
                </a:cubicBezTo>
                <a:cubicBezTo>
                  <a:pt x="9271536" y="3538510"/>
                  <a:pt x="9272918" y="3543754"/>
                  <a:pt x="9274213" y="3549151"/>
                </a:cubicBezTo>
                <a:cubicBezTo>
                  <a:pt x="9269650" y="3561240"/>
                  <a:pt x="9265021" y="3573373"/>
                  <a:pt x="9260281" y="3585549"/>
                </a:cubicBezTo>
                <a:cubicBezTo>
                  <a:pt x="9258571" y="3580415"/>
                  <a:pt x="9256749" y="3575391"/>
                  <a:pt x="9254840" y="3570521"/>
                </a:cubicBezTo>
                <a:close/>
                <a:moveTo>
                  <a:pt x="9271888" y="3528813"/>
                </a:moveTo>
                <a:cubicBezTo>
                  <a:pt x="9276671" y="3516943"/>
                  <a:pt x="9281365" y="3505140"/>
                  <a:pt x="9285973" y="3493358"/>
                </a:cubicBezTo>
                <a:cubicBezTo>
                  <a:pt x="9286785" y="3497197"/>
                  <a:pt x="9287531" y="3501103"/>
                  <a:pt x="9288233" y="3505096"/>
                </a:cubicBezTo>
                <a:cubicBezTo>
                  <a:pt x="9288496" y="3506478"/>
                  <a:pt x="9288694" y="3507948"/>
                  <a:pt x="9288935" y="3509374"/>
                </a:cubicBezTo>
                <a:cubicBezTo>
                  <a:pt x="9284767" y="3520871"/>
                  <a:pt x="9280488" y="3532433"/>
                  <a:pt x="9276123" y="3544061"/>
                </a:cubicBezTo>
                <a:cubicBezTo>
                  <a:pt x="9274806" y="3538861"/>
                  <a:pt x="9273401" y="3533771"/>
                  <a:pt x="9271888" y="3528813"/>
                </a:cubicBezTo>
                <a:close/>
                <a:moveTo>
                  <a:pt x="9270023" y="3522911"/>
                </a:moveTo>
                <a:cubicBezTo>
                  <a:pt x="9268377" y="3517887"/>
                  <a:pt x="9266622" y="3513016"/>
                  <a:pt x="9264757" y="3508299"/>
                </a:cubicBezTo>
                <a:cubicBezTo>
                  <a:pt x="9270133" y="3495727"/>
                  <a:pt x="9275376" y="3483331"/>
                  <a:pt x="9280467" y="3471111"/>
                </a:cubicBezTo>
                <a:cubicBezTo>
                  <a:pt x="9281892" y="3476069"/>
                  <a:pt x="9283230" y="3481181"/>
                  <a:pt x="9284459" y="3486447"/>
                </a:cubicBezTo>
                <a:cubicBezTo>
                  <a:pt x="9279742" y="3498536"/>
                  <a:pt x="9274915" y="3510712"/>
                  <a:pt x="9270023" y="3522911"/>
                </a:cubicBezTo>
                <a:close/>
                <a:moveTo>
                  <a:pt x="9262629" y="3503011"/>
                </a:moveTo>
                <a:cubicBezTo>
                  <a:pt x="9260610" y="3498228"/>
                  <a:pt x="9258504" y="3493599"/>
                  <a:pt x="9256289" y="3489145"/>
                </a:cubicBezTo>
                <a:cubicBezTo>
                  <a:pt x="9262190" y="3476047"/>
                  <a:pt x="9267960" y="3463147"/>
                  <a:pt x="9273577" y="3450422"/>
                </a:cubicBezTo>
                <a:cubicBezTo>
                  <a:pt x="9275376" y="3455117"/>
                  <a:pt x="9277065" y="3459987"/>
                  <a:pt x="9278645" y="3465011"/>
                </a:cubicBezTo>
                <a:cubicBezTo>
                  <a:pt x="9273445" y="3477495"/>
                  <a:pt x="9268114" y="3490155"/>
                  <a:pt x="9262629" y="3503011"/>
                </a:cubicBezTo>
                <a:close/>
                <a:moveTo>
                  <a:pt x="9275398" y="3446297"/>
                </a:moveTo>
                <a:cubicBezTo>
                  <a:pt x="9280949" y="3433681"/>
                  <a:pt x="9286368" y="3421263"/>
                  <a:pt x="9291634" y="3408999"/>
                </a:cubicBezTo>
                <a:cubicBezTo>
                  <a:pt x="9293016" y="3413826"/>
                  <a:pt x="9294288" y="3418784"/>
                  <a:pt x="9295473" y="3423896"/>
                </a:cubicBezTo>
                <a:cubicBezTo>
                  <a:pt x="9290624" y="3435919"/>
                  <a:pt x="9285644" y="3448096"/>
                  <a:pt x="9280511" y="3460492"/>
                </a:cubicBezTo>
                <a:cubicBezTo>
                  <a:pt x="9278909" y="3455621"/>
                  <a:pt x="9277220" y="3450882"/>
                  <a:pt x="9275398" y="3446297"/>
                </a:cubicBezTo>
                <a:close/>
                <a:moveTo>
                  <a:pt x="9293631" y="3404326"/>
                </a:moveTo>
                <a:cubicBezTo>
                  <a:pt x="9298808" y="3392259"/>
                  <a:pt x="9303832" y="3380389"/>
                  <a:pt x="9308702" y="3368673"/>
                </a:cubicBezTo>
                <a:cubicBezTo>
                  <a:pt x="9309690" y="3373566"/>
                  <a:pt x="9310568" y="3378590"/>
                  <a:pt x="9311357" y="3383746"/>
                </a:cubicBezTo>
                <a:cubicBezTo>
                  <a:pt x="9306904" y="3395221"/>
                  <a:pt x="9302319" y="3406849"/>
                  <a:pt x="9297579" y="3418652"/>
                </a:cubicBezTo>
                <a:cubicBezTo>
                  <a:pt x="9296373" y="3413738"/>
                  <a:pt x="9295056" y="3408977"/>
                  <a:pt x="9293631" y="3404326"/>
                </a:cubicBezTo>
                <a:close/>
                <a:moveTo>
                  <a:pt x="9291699" y="3398270"/>
                </a:moveTo>
                <a:cubicBezTo>
                  <a:pt x="9290141" y="3393597"/>
                  <a:pt x="9288474" y="3389055"/>
                  <a:pt x="9286697" y="3384689"/>
                </a:cubicBezTo>
                <a:cubicBezTo>
                  <a:pt x="9292379" y="3372118"/>
                  <a:pt x="9297952" y="3359634"/>
                  <a:pt x="9303416" y="3347238"/>
                </a:cubicBezTo>
                <a:cubicBezTo>
                  <a:pt x="9304775" y="3351867"/>
                  <a:pt x="9306004" y="3356629"/>
                  <a:pt x="9307145" y="3361543"/>
                </a:cubicBezTo>
                <a:cubicBezTo>
                  <a:pt x="9302143" y="3373588"/>
                  <a:pt x="9297009" y="3385830"/>
                  <a:pt x="9291699" y="3398270"/>
                </a:cubicBezTo>
                <a:close/>
                <a:moveTo>
                  <a:pt x="9305499" y="3342521"/>
                </a:moveTo>
                <a:cubicBezTo>
                  <a:pt x="9310787" y="3330520"/>
                  <a:pt x="9315965" y="3318585"/>
                  <a:pt x="9321033" y="3306759"/>
                </a:cubicBezTo>
                <a:cubicBezTo>
                  <a:pt x="9321977" y="3311432"/>
                  <a:pt x="9322832" y="3316259"/>
                  <a:pt x="9323578" y="3321217"/>
                </a:cubicBezTo>
                <a:cubicBezTo>
                  <a:pt x="9318992" y="3332692"/>
                  <a:pt x="9314254" y="3344364"/>
                  <a:pt x="9309339" y="3356255"/>
                </a:cubicBezTo>
                <a:cubicBezTo>
                  <a:pt x="9308176" y="3351538"/>
                  <a:pt x="9306882" y="3346975"/>
                  <a:pt x="9305499" y="3342521"/>
                </a:cubicBezTo>
                <a:close/>
                <a:moveTo>
                  <a:pt x="9317895" y="3281067"/>
                </a:moveTo>
                <a:cubicBezTo>
                  <a:pt x="9320507" y="3275275"/>
                  <a:pt x="9323095" y="3269483"/>
                  <a:pt x="9325662" y="3263735"/>
                </a:cubicBezTo>
                <a:cubicBezTo>
                  <a:pt x="9328448" y="3257482"/>
                  <a:pt x="9331169" y="3251295"/>
                  <a:pt x="9333868" y="3245130"/>
                </a:cubicBezTo>
                <a:cubicBezTo>
                  <a:pt x="9334812" y="3249584"/>
                  <a:pt x="9335623" y="3254191"/>
                  <a:pt x="9336347" y="3258908"/>
                </a:cubicBezTo>
                <a:cubicBezTo>
                  <a:pt x="9331586" y="3270536"/>
                  <a:pt x="9326671" y="3282252"/>
                  <a:pt x="9321648" y="3294078"/>
                </a:cubicBezTo>
                <a:cubicBezTo>
                  <a:pt x="9320507" y="3289602"/>
                  <a:pt x="9319234" y="3285280"/>
                  <a:pt x="9317895" y="3281067"/>
                </a:cubicBezTo>
                <a:close/>
                <a:moveTo>
                  <a:pt x="9321713" y="3261980"/>
                </a:moveTo>
                <a:cubicBezTo>
                  <a:pt x="9319783" y="3266324"/>
                  <a:pt x="9317830" y="3270712"/>
                  <a:pt x="9315855" y="3275078"/>
                </a:cubicBezTo>
                <a:cubicBezTo>
                  <a:pt x="9314298" y="3270756"/>
                  <a:pt x="9312630" y="3266565"/>
                  <a:pt x="9310852" y="3262550"/>
                </a:cubicBezTo>
                <a:cubicBezTo>
                  <a:pt x="9316842" y="3249891"/>
                  <a:pt x="9322766" y="3237275"/>
                  <a:pt x="9328559" y="3224748"/>
                </a:cubicBezTo>
                <a:cubicBezTo>
                  <a:pt x="9329897" y="3229026"/>
                  <a:pt x="9331147" y="3233458"/>
                  <a:pt x="9332266" y="3238065"/>
                </a:cubicBezTo>
                <a:cubicBezTo>
                  <a:pt x="9328822" y="3245942"/>
                  <a:pt x="9325312" y="3253906"/>
                  <a:pt x="9321713" y="3261980"/>
                </a:cubicBezTo>
                <a:close/>
                <a:moveTo>
                  <a:pt x="9330730" y="3220009"/>
                </a:moveTo>
                <a:cubicBezTo>
                  <a:pt x="9336369" y="3207766"/>
                  <a:pt x="9341854" y="3195721"/>
                  <a:pt x="9347164" y="3183895"/>
                </a:cubicBezTo>
                <a:cubicBezTo>
                  <a:pt x="9348129" y="3188262"/>
                  <a:pt x="9348962" y="3192781"/>
                  <a:pt x="9349708" y="3197454"/>
                </a:cubicBezTo>
                <a:cubicBezTo>
                  <a:pt x="9344838" y="3209017"/>
                  <a:pt x="9339770" y="3220777"/>
                  <a:pt x="9334570" y="3232734"/>
                </a:cubicBezTo>
                <a:cubicBezTo>
                  <a:pt x="9333407" y="3228324"/>
                  <a:pt x="9332135" y="3224090"/>
                  <a:pt x="9330730" y="3220009"/>
                </a:cubicBezTo>
                <a:close/>
                <a:moveTo>
                  <a:pt x="9328603" y="3214063"/>
                </a:moveTo>
                <a:cubicBezTo>
                  <a:pt x="9327045" y="3209916"/>
                  <a:pt x="9325356" y="3205901"/>
                  <a:pt x="9323556" y="3202106"/>
                </a:cubicBezTo>
                <a:cubicBezTo>
                  <a:pt x="9326386" y="3196226"/>
                  <a:pt x="9329216" y="3190346"/>
                  <a:pt x="9332025" y="3184488"/>
                </a:cubicBezTo>
                <a:cubicBezTo>
                  <a:pt x="9335316" y="3177599"/>
                  <a:pt x="9338541" y="3170797"/>
                  <a:pt x="9341744" y="3164040"/>
                </a:cubicBezTo>
                <a:cubicBezTo>
                  <a:pt x="9343105" y="3168143"/>
                  <a:pt x="9344377" y="3172377"/>
                  <a:pt x="9345496" y="3176809"/>
                </a:cubicBezTo>
                <a:cubicBezTo>
                  <a:pt x="9340033" y="3189008"/>
                  <a:pt x="9334416" y="3201426"/>
                  <a:pt x="9328603" y="3214063"/>
                </a:cubicBezTo>
                <a:close/>
                <a:moveTo>
                  <a:pt x="9343982" y="3159323"/>
                </a:moveTo>
                <a:cubicBezTo>
                  <a:pt x="9349774" y="3147015"/>
                  <a:pt x="9355391" y="3134904"/>
                  <a:pt x="9360854" y="3123012"/>
                </a:cubicBezTo>
                <a:cubicBezTo>
                  <a:pt x="9361819" y="3127203"/>
                  <a:pt x="9362675" y="3131547"/>
                  <a:pt x="9363420" y="3136045"/>
                </a:cubicBezTo>
                <a:cubicBezTo>
                  <a:pt x="9358397" y="3147673"/>
                  <a:pt x="9353219" y="3159498"/>
                  <a:pt x="9347865" y="3171544"/>
                </a:cubicBezTo>
                <a:cubicBezTo>
                  <a:pt x="9346680" y="3167309"/>
                  <a:pt x="9345386" y="3163250"/>
                  <a:pt x="9343982" y="3159323"/>
                </a:cubicBezTo>
                <a:close/>
                <a:moveTo>
                  <a:pt x="9341723" y="3153465"/>
                </a:moveTo>
                <a:cubicBezTo>
                  <a:pt x="9340142" y="3149516"/>
                  <a:pt x="9338409" y="3145742"/>
                  <a:pt x="9336567" y="3142122"/>
                </a:cubicBezTo>
                <a:cubicBezTo>
                  <a:pt x="9342973" y="3129112"/>
                  <a:pt x="9349203" y="3116343"/>
                  <a:pt x="9355259" y="3103771"/>
                </a:cubicBezTo>
                <a:cubicBezTo>
                  <a:pt x="9356664" y="3107676"/>
                  <a:pt x="9357958" y="3111735"/>
                  <a:pt x="9359099" y="3115992"/>
                </a:cubicBezTo>
                <a:cubicBezTo>
                  <a:pt x="9353482" y="3128278"/>
                  <a:pt x="9347690" y="3140762"/>
                  <a:pt x="9341723" y="3153465"/>
                </a:cubicBezTo>
                <a:close/>
                <a:moveTo>
                  <a:pt x="9357519" y="3099098"/>
                </a:moveTo>
                <a:cubicBezTo>
                  <a:pt x="9363487" y="3086702"/>
                  <a:pt x="9369257" y="3074525"/>
                  <a:pt x="9374852" y="3062546"/>
                </a:cubicBezTo>
                <a:cubicBezTo>
                  <a:pt x="9375839" y="3066583"/>
                  <a:pt x="9376716" y="3070774"/>
                  <a:pt x="9377463" y="3075118"/>
                </a:cubicBezTo>
                <a:cubicBezTo>
                  <a:pt x="9372307" y="3086790"/>
                  <a:pt x="9366975" y="3098681"/>
                  <a:pt x="9361490" y="3110770"/>
                </a:cubicBezTo>
                <a:cubicBezTo>
                  <a:pt x="9360284" y="3106733"/>
                  <a:pt x="9358967" y="3102828"/>
                  <a:pt x="9357519" y="3099098"/>
                </a:cubicBezTo>
                <a:close/>
                <a:moveTo>
                  <a:pt x="9355150" y="3093350"/>
                </a:moveTo>
                <a:cubicBezTo>
                  <a:pt x="9353505" y="3089598"/>
                  <a:pt x="9351727" y="3086022"/>
                  <a:pt x="9349840" y="3082621"/>
                </a:cubicBezTo>
                <a:cubicBezTo>
                  <a:pt x="9356422" y="3069523"/>
                  <a:pt x="9362850" y="3056600"/>
                  <a:pt x="9369081" y="3043941"/>
                </a:cubicBezTo>
                <a:cubicBezTo>
                  <a:pt x="9370508" y="3047649"/>
                  <a:pt x="9371824" y="3051554"/>
                  <a:pt x="9372987" y="3055613"/>
                </a:cubicBezTo>
                <a:cubicBezTo>
                  <a:pt x="9367238" y="3067965"/>
                  <a:pt x="9361293" y="3080537"/>
                  <a:pt x="9355150" y="3093350"/>
                </a:cubicBezTo>
                <a:close/>
                <a:moveTo>
                  <a:pt x="9371385" y="3039202"/>
                </a:moveTo>
                <a:cubicBezTo>
                  <a:pt x="9377507" y="3026718"/>
                  <a:pt x="9383452" y="3014432"/>
                  <a:pt x="9389200" y="3002387"/>
                </a:cubicBezTo>
                <a:cubicBezTo>
                  <a:pt x="9390231" y="3006226"/>
                  <a:pt x="9391109" y="3010241"/>
                  <a:pt x="9391899" y="3014388"/>
                </a:cubicBezTo>
                <a:cubicBezTo>
                  <a:pt x="9386612" y="3026148"/>
                  <a:pt x="9381148" y="3038083"/>
                  <a:pt x="9375487" y="3050260"/>
                </a:cubicBezTo>
                <a:cubicBezTo>
                  <a:pt x="9374260" y="3046420"/>
                  <a:pt x="9372877" y="3042734"/>
                  <a:pt x="9371385" y="3039202"/>
                </a:cubicBezTo>
                <a:close/>
                <a:moveTo>
                  <a:pt x="9368884" y="3033586"/>
                </a:moveTo>
                <a:cubicBezTo>
                  <a:pt x="9367195" y="3030053"/>
                  <a:pt x="9365352" y="3026718"/>
                  <a:pt x="9363378" y="3023515"/>
                </a:cubicBezTo>
                <a:cubicBezTo>
                  <a:pt x="9370134" y="3010285"/>
                  <a:pt x="9376716" y="2997275"/>
                  <a:pt x="9383101" y="2984484"/>
                </a:cubicBezTo>
                <a:cubicBezTo>
                  <a:pt x="9384615" y="2987994"/>
                  <a:pt x="9385975" y="2991702"/>
                  <a:pt x="9387204" y="2995564"/>
                </a:cubicBezTo>
                <a:cubicBezTo>
                  <a:pt x="9381280" y="3008025"/>
                  <a:pt x="9375181" y="3020685"/>
                  <a:pt x="9368884" y="3033586"/>
                </a:cubicBezTo>
                <a:close/>
                <a:moveTo>
                  <a:pt x="9385360" y="2979986"/>
                </a:moveTo>
                <a:cubicBezTo>
                  <a:pt x="9391657" y="2967305"/>
                  <a:pt x="9397779" y="2954865"/>
                  <a:pt x="9403724" y="2942623"/>
                </a:cubicBezTo>
                <a:cubicBezTo>
                  <a:pt x="9404800" y="2946309"/>
                  <a:pt x="9405765" y="2950126"/>
                  <a:pt x="9406598" y="2954097"/>
                </a:cubicBezTo>
                <a:cubicBezTo>
                  <a:pt x="9401114" y="2966033"/>
                  <a:pt x="9395453" y="2978165"/>
                  <a:pt x="9389595" y="2990518"/>
                </a:cubicBezTo>
                <a:cubicBezTo>
                  <a:pt x="9388301" y="2986853"/>
                  <a:pt x="9386896" y="2983343"/>
                  <a:pt x="9385360" y="2979986"/>
                </a:cubicBezTo>
                <a:close/>
                <a:moveTo>
                  <a:pt x="9382684" y="2974567"/>
                </a:moveTo>
                <a:cubicBezTo>
                  <a:pt x="9380907" y="2971232"/>
                  <a:pt x="9379020" y="2968051"/>
                  <a:pt x="9376980" y="2965067"/>
                </a:cubicBezTo>
                <a:cubicBezTo>
                  <a:pt x="9383957" y="2951662"/>
                  <a:pt x="9390736" y="2938498"/>
                  <a:pt x="9397318" y="2925532"/>
                </a:cubicBezTo>
                <a:cubicBezTo>
                  <a:pt x="9398876" y="2928844"/>
                  <a:pt x="9400324" y="2932311"/>
                  <a:pt x="9401618" y="2935975"/>
                </a:cubicBezTo>
                <a:cubicBezTo>
                  <a:pt x="9395497" y="2948590"/>
                  <a:pt x="9389200" y="2961469"/>
                  <a:pt x="9382684" y="2974567"/>
                </a:cubicBezTo>
                <a:close/>
                <a:moveTo>
                  <a:pt x="9399556" y="2921122"/>
                </a:moveTo>
                <a:cubicBezTo>
                  <a:pt x="9406029" y="2908352"/>
                  <a:pt x="9412324" y="2895781"/>
                  <a:pt x="9418424" y="2883451"/>
                </a:cubicBezTo>
                <a:cubicBezTo>
                  <a:pt x="9419543" y="2886939"/>
                  <a:pt x="9420531" y="2890581"/>
                  <a:pt x="9421408" y="2894399"/>
                </a:cubicBezTo>
                <a:cubicBezTo>
                  <a:pt x="9415791" y="2906400"/>
                  <a:pt x="9409977" y="2918620"/>
                  <a:pt x="9403966" y="2931104"/>
                </a:cubicBezTo>
                <a:cubicBezTo>
                  <a:pt x="9402627" y="2927616"/>
                  <a:pt x="9401157" y="2924281"/>
                  <a:pt x="9399556" y="2921122"/>
                </a:cubicBezTo>
                <a:close/>
                <a:moveTo>
                  <a:pt x="9396704" y="2915900"/>
                </a:moveTo>
                <a:cubicBezTo>
                  <a:pt x="9394817" y="2912653"/>
                  <a:pt x="9392754" y="2909603"/>
                  <a:pt x="9390539" y="2906773"/>
                </a:cubicBezTo>
                <a:cubicBezTo>
                  <a:pt x="9397713" y="2893214"/>
                  <a:pt x="9404712" y="2879874"/>
                  <a:pt x="9411470" y="2866798"/>
                </a:cubicBezTo>
                <a:cubicBezTo>
                  <a:pt x="9413180" y="2870002"/>
                  <a:pt x="9414717" y="2873402"/>
                  <a:pt x="9416120" y="2877001"/>
                </a:cubicBezTo>
                <a:cubicBezTo>
                  <a:pt x="9409868" y="2889725"/>
                  <a:pt x="9403395" y="2902670"/>
                  <a:pt x="9396704" y="2915900"/>
                </a:cubicBezTo>
                <a:close/>
                <a:moveTo>
                  <a:pt x="9413729" y="2862410"/>
                </a:moveTo>
                <a:cubicBezTo>
                  <a:pt x="9420421" y="2849422"/>
                  <a:pt x="9426937" y="2836653"/>
                  <a:pt x="9433234" y="2824125"/>
                </a:cubicBezTo>
                <a:cubicBezTo>
                  <a:pt x="9434484" y="2827548"/>
                  <a:pt x="9435581" y="2831146"/>
                  <a:pt x="9436546" y="2834898"/>
                </a:cubicBezTo>
                <a:cubicBezTo>
                  <a:pt x="9430755" y="2847053"/>
                  <a:pt x="9424743" y="2859470"/>
                  <a:pt x="9418534" y="2872130"/>
                </a:cubicBezTo>
                <a:cubicBezTo>
                  <a:pt x="9417064" y="2868707"/>
                  <a:pt x="9415462" y="2865482"/>
                  <a:pt x="9413729" y="2862410"/>
                </a:cubicBezTo>
                <a:close/>
                <a:moveTo>
                  <a:pt x="9410658" y="2857474"/>
                </a:moveTo>
                <a:cubicBezTo>
                  <a:pt x="9408749" y="2854578"/>
                  <a:pt x="9406709" y="2851879"/>
                  <a:pt x="9404536" y="2849378"/>
                </a:cubicBezTo>
                <a:cubicBezTo>
                  <a:pt x="9411886" y="2835644"/>
                  <a:pt x="9419061" y="2822151"/>
                  <a:pt x="9426016" y="2808921"/>
                </a:cubicBezTo>
                <a:cubicBezTo>
                  <a:pt x="9427726" y="2811773"/>
                  <a:pt x="9429306" y="2814801"/>
                  <a:pt x="9430711" y="2818004"/>
                </a:cubicBezTo>
                <a:cubicBezTo>
                  <a:pt x="9424238" y="2830905"/>
                  <a:pt x="9417568" y="2844047"/>
                  <a:pt x="9410658" y="2857474"/>
                </a:cubicBezTo>
                <a:close/>
                <a:moveTo>
                  <a:pt x="9428231" y="2804664"/>
                </a:moveTo>
                <a:cubicBezTo>
                  <a:pt x="9435099" y="2791566"/>
                  <a:pt x="9441746" y="2778710"/>
                  <a:pt x="9448175" y="2766116"/>
                </a:cubicBezTo>
                <a:cubicBezTo>
                  <a:pt x="9449425" y="2769188"/>
                  <a:pt x="9450522" y="2772435"/>
                  <a:pt x="9451531" y="2775835"/>
                </a:cubicBezTo>
                <a:cubicBezTo>
                  <a:pt x="9445586" y="2788100"/>
                  <a:pt x="9439420" y="2800584"/>
                  <a:pt x="9433058" y="2813331"/>
                </a:cubicBezTo>
                <a:cubicBezTo>
                  <a:pt x="9431588" y="2810281"/>
                  <a:pt x="9429964" y="2807385"/>
                  <a:pt x="9428231" y="2804664"/>
                </a:cubicBezTo>
                <a:close/>
                <a:moveTo>
                  <a:pt x="9424984" y="2799904"/>
                </a:moveTo>
                <a:cubicBezTo>
                  <a:pt x="9422988" y="2797249"/>
                  <a:pt x="9420859" y="2794770"/>
                  <a:pt x="9418600" y="2792466"/>
                </a:cubicBezTo>
                <a:cubicBezTo>
                  <a:pt x="9426147" y="2778622"/>
                  <a:pt x="9433475" y="2764997"/>
                  <a:pt x="9440605" y="2751636"/>
                </a:cubicBezTo>
                <a:cubicBezTo>
                  <a:pt x="9442383" y="2754291"/>
                  <a:pt x="9444028" y="2757099"/>
                  <a:pt x="9445520" y="2760127"/>
                </a:cubicBezTo>
                <a:cubicBezTo>
                  <a:pt x="9438894" y="2773137"/>
                  <a:pt x="9432049" y="2786389"/>
                  <a:pt x="9424984" y="2799904"/>
                </a:cubicBezTo>
                <a:close/>
                <a:moveTo>
                  <a:pt x="9442887" y="2747336"/>
                </a:moveTo>
                <a:cubicBezTo>
                  <a:pt x="9449908" y="2734084"/>
                  <a:pt x="9456731" y="2721074"/>
                  <a:pt x="9463357" y="2708327"/>
                </a:cubicBezTo>
                <a:cubicBezTo>
                  <a:pt x="9464651" y="2711201"/>
                  <a:pt x="9465836" y="2714272"/>
                  <a:pt x="9466889" y="2717497"/>
                </a:cubicBezTo>
                <a:cubicBezTo>
                  <a:pt x="9460790" y="2729871"/>
                  <a:pt x="9454471" y="2742509"/>
                  <a:pt x="9447911" y="2755410"/>
                </a:cubicBezTo>
                <a:cubicBezTo>
                  <a:pt x="9446375" y="2752535"/>
                  <a:pt x="9444686" y="2749859"/>
                  <a:pt x="9442887" y="2747336"/>
                </a:cubicBezTo>
                <a:close/>
                <a:moveTo>
                  <a:pt x="9439420" y="2742860"/>
                </a:moveTo>
                <a:cubicBezTo>
                  <a:pt x="9435866" y="2738669"/>
                  <a:pt x="9431896" y="2735005"/>
                  <a:pt x="9427485" y="2731912"/>
                </a:cubicBezTo>
                <a:cubicBezTo>
                  <a:pt x="9365066" y="2688098"/>
                  <a:pt x="9267280" y="2701328"/>
                  <a:pt x="9214756" y="2708436"/>
                </a:cubicBezTo>
                <a:cubicBezTo>
                  <a:pt x="9102029" y="2723685"/>
                  <a:pt x="8991957" y="2761531"/>
                  <a:pt x="8885504" y="2798148"/>
                </a:cubicBezTo>
                <a:cubicBezTo>
                  <a:pt x="8843073" y="2812738"/>
                  <a:pt x="8799215" y="2827833"/>
                  <a:pt x="8756146" y="2841107"/>
                </a:cubicBezTo>
                <a:cubicBezTo>
                  <a:pt x="8108371" y="3041045"/>
                  <a:pt x="7404342" y="3291971"/>
                  <a:pt x="6540503" y="3630789"/>
                </a:cubicBezTo>
                <a:cubicBezTo>
                  <a:pt x="6421259" y="3677543"/>
                  <a:pt x="6280602" y="3730089"/>
                  <a:pt x="6159604" y="3761463"/>
                </a:cubicBezTo>
                <a:cubicBezTo>
                  <a:pt x="6165725" y="3758545"/>
                  <a:pt x="6171869" y="3755649"/>
                  <a:pt x="6177990" y="3752709"/>
                </a:cubicBezTo>
                <a:cubicBezTo>
                  <a:pt x="6307413" y="3717518"/>
                  <a:pt x="6458974" y="3658565"/>
                  <a:pt x="6572776" y="3612448"/>
                </a:cubicBezTo>
                <a:cubicBezTo>
                  <a:pt x="7444536" y="3259127"/>
                  <a:pt x="8140206" y="3000829"/>
                  <a:pt x="8762092" y="2799596"/>
                </a:cubicBezTo>
                <a:cubicBezTo>
                  <a:pt x="8803427" y="2786213"/>
                  <a:pt x="8845508" y="2771316"/>
                  <a:pt x="8886206" y="2756901"/>
                </a:cubicBezTo>
                <a:cubicBezTo>
                  <a:pt x="8997112" y="2717673"/>
                  <a:pt x="9111792" y="2677084"/>
                  <a:pt x="9229149" y="2660366"/>
                </a:cubicBezTo>
                <a:cubicBezTo>
                  <a:pt x="9282309" y="2652775"/>
                  <a:pt x="9381280" y="2638689"/>
                  <a:pt x="9443128" y="2682789"/>
                </a:cubicBezTo>
                <a:cubicBezTo>
                  <a:pt x="9450149" y="2687791"/>
                  <a:pt x="9455919" y="2694438"/>
                  <a:pt x="9460483" y="2702644"/>
                </a:cubicBezTo>
                <a:cubicBezTo>
                  <a:pt x="9453681" y="2715808"/>
                  <a:pt x="9446683" y="2729191"/>
                  <a:pt x="9439420" y="2742860"/>
                </a:cubicBezTo>
                <a:close/>
                <a:moveTo>
                  <a:pt x="9445695" y="2679190"/>
                </a:moveTo>
                <a:cubicBezTo>
                  <a:pt x="9382421" y="2634060"/>
                  <a:pt x="9282309" y="2648321"/>
                  <a:pt x="9228534" y="2655978"/>
                </a:cubicBezTo>
                <a:cubicBezTo>
                  <a:pt x="9110739" y="2672762"/>
                  <a:pt x="8995840" y="2713438"/>
                  <a:pt x="8884736" y="2752755"/>
                </a:cubicBezTo>
                <a:cubicBezTo>
                  <a:pt x="8844060" y="2767147"/>
                  <a:pt x="8802001" y="2782023"/>
                  <a:pt x="8760732" y="2795384"/>
                </a:cubicBezTo>
                <a:cubicBezTo>
                  <a:pt x="8138736" y="2996661"/>
                  <a:pt x="7442978" y="3254981"/>
                  <a:pt x="6571131" y="3608345"/>
                </a:cubicBezTo>
                <a:cubicBezTo>
                  <a:pt x="6464503" y="3651544"/>
                  <a:pt x="6324724" y="3706043"/>
                  <a:pt x="6201224" y="3741608"/>
                </a:cubicBezTo>
                <a:cubicBezTo>
                  <a:pt x="6205963" y="3739348"/>
                  <a:pt x="6210724" y="3737044"/>
                  <a:pt x="6215463" y="3734784"/>
                </a:cubicBezTo>
                <a:cubicBezTo>
                  <a:pt x="6344974" y="3696039"/>
                  <a:pt x="6492849" y="3636384"/>
                  <a:pt x="6603492" y="3590069"/>
                </a:cubicBezTo>
                <a:cubicBezTo>
                  <a:pt x="7244664" y="3321722"/>
                  <a:pt x="8003082" y="3012545"/>
                  <a:pt x="8766788" y="2753917"/>
                </a:cubicBezTo>
                <a:cubicBezTo>
                  <a:pt x="8805819" y="2740710"/>
                  <a:pt x="8845617" y="2726229"/>
                  <a:pt x="8884078" y="2712232"/>
                </a:cubicBezTo>
                <a:cubicBezTo>
                  <a:pt x="9000097" y="2670019"/>
                  <a:pt x="9120063" y="2626381"/>
                  <a:pt x="9242971" y="2607995"/>
                </a:cubicBezTo>
                <a:cubicBezTo>
                  <a:pt x="9318290" y="2596740"/>
                  <a:pt x="9403483" y="2588249"/>
                  <a:pt x="9461273" y="2630155"/>
                </a:cubicBezTo>
                <a:cubicBezTo>
                  <a:pt x="9470641" y="2636934"/>
                  <a:pt x="9477662" y="2646807"/>
                  <a:pt x="9482358" y="2659686"/>
                </a:cubicBezTo>
                <a:cubicBezTo>
                  <a:pt x="9476104" y="2672191"/>
                  <a:pt x="9469588" y="2684983"/>
                  <a:pt x="9462897" y="2698015"/>
                </a:cubicBezTo>
                <a:cubicBezTo>
                  <a:pt x="9458245" y="2690358"/>
                  <a:pt x="9452540" y="2684083"/>
                  <a:pt x="9445695" y="2679190"/>
                </a:cubicBezTo>
                <a:close/>
                <a:moveTo>
                  <a:pt x="6151135" y="3759752"/>
                </a:moveTo>
                <a:cubicBezTo>
                  <a:pt x="6145497" y="3762429"/>
                  <a:pt x="6139858" y="3765127"/>
                  <a:pt x="6134197" y="3767804"/>
                </a:cubicBezTo>
                <a:cubicBezTo>
                  <a:pt x="6127572" y="3769384"/>
                  <a:pt x="6121012" y="3770897"/>
                  <a:pt x="6114517" y="3772346"/>
                </a:cubicBezTo>
                <a:cubicBezTo>
                  <a:pt x="6120529" y="3769669"/>
                  <a:pt x="6126584" y="3766970"/>
                  <a:pt x="6132684" y="3764250"/>
                </a:cubicBezTo>
                <a:cubicBezTo>
                  <a:pt x="6138761" y="3762824"/>
                  <a:pt x="6144926" y="3761310"/>
                  <a:pt x="6151135" y="3759752"/>
                </a:cubicBezTo>
                <a:close/>
                <a:moveTo>
                  <a:pt x="6090822" y="3777326"/>
                </a:moveTo>
                <a:cubicBezTo>
                  <a:pt x="6085162" y="3778445"/>
                  <a:pt x="6079567" y="3779476"/>
                  <a:pt x="6074038" y="3780463"/>
                </a:cubicBezTo>
                <a:cubicBezTo>
                  <a:pt x="6080160" y="3777918"/>
                  <a:pt x="6086281" y="3775395"/>
                  <a:pt x="6092424" y="3772872"/>
                </a:cubicBezTo>
                <a:cubicBezTo>
                  <a:pt x="6097470" y="3771907"/>
                  <a:pt x="6102582" y="3770876"/>
                  <a:pt x="6107760" y="3769779"/>
                </a:cubicBezTo>
                <a:cubicBezTo>
                  <a:pt x="6102078" y="3772324"/>
                  <a:pt x="6096417" y="3774825"/>
                  <a:pt x="6090822" y="3777326"/>
                </a:cubicBezTo>
                <a:close/>
                <a:moveTo>
                  <a:pt x="6073863" y="3784873"/>
                </a:moveTo>
                <a:cubicBezTo>
                  <a:pt x="6067259" y="3787813"/>
                  <a:pt x="6060743" y="3790709"/>
                  <a:pt x="6054271" y="3793583"/>
                </a:cubicBezTo>
                <a:cubicBezTo>
                  <a:pt x="6047886" y="3794637"/>
                  <a:pt x="6041655" y="3795580"/>
                  <a:pt x="6035490" y="3796436"/>
                </a:cubicBezTo>
                <a:cubicBezTo>
                  <a:pt x="6042489" y="3793518"/>
                  <a:pt x="6049488" y="3790621"/>
                  <a:pt x="6056465" y="3787747"/>
                </a:cubicBezTo>
                <a:cubicBezTo>
                  <a:pt x="6062169" y="3786870"/>
                  <a:pt x="6067961" y="3785904"/>
                  <a:pt x="6073863" y="3784873"/>
                </a:cubicBezTo>
                <a:close/>
                <a:moveTo>
                  <a:pt x="6039527" y="3800143"/>
                </a:moveTo>
                <a:cubicBezTo>
                  <a:pt x="6032177" y="3803413"/>
                  <a:pt x="6024915" y="3806638"/>
                  <a:pt x="6017741" y="3809841"/>
                </a:cubicBezTo>
                <a:cubicBezTo>
                  <a:pt x="6010895" y="3810740"/>
                  <a:pt x="6004204" y="3811552"/>
                  <a:pt x="5997644" y="3812210"/>
                </a:cubicBezTo>
                <a:cubicBezTo>
                  <a:pt x="6005366" y="3808985"/>
                  <a:pt x="6013089" y="3805760"/>
                  <a:pt x="6020746" y="3802579"/>
                </a:cubicBezTo>
                <a:cubicBezTo>
                  <a:pt x="6026890" y="3801855"/>
                  <a:pt x="6033143" y="3801065"/>
                  <a:pt x="6039527" y="3800143"/>
                </a:cubicBezTo>
                <a:close/>
                <a:moveTo>
                  <a:pt x="5906176" y="3831737"/>
                </a:moveTo>
                <a:cubicBezTo>
                  <a:pt x="5897312" y="3835116"/>
                  <a:pt x="5888427" y="3838494"/>
                  <a:pt x="5879519" y="3841807"/>
                </a:cubicBezTo>
                <a:cubicBezTo>
                  <a:pt x="5873925" y="3841237"/>
                  <a:pt x="5868659" y="3840557"/>
                  <a:pt x="5863657" y="3839789"/>
                </a:cubicBezTo>
                <a:cubicBezTo>
                  <a:pt x="5872762" y="3836673"/>
                  <a:pt x="5881845" y="3833536"/>
                  <a:pt x="5890884" y="3830333"/>
                </a:cubicBezTo>
                <a:cubicBezTo>
                  <a:pt x="5895733" y="3830859"/>
                  <a:pt x="5900801" y="3831342"/>
                  <a:pt x="5906176" y="3831737"/>
                </a:cubicBezTo>
                <a:close/>
                <a:moveTo>
                  <a:pt x="5871401" y="3844835"/>
                </a:moveTo>
                <a:cubicBezTo>
                  <a:pt x="5861968" y="3848345"/>
                  <a:pt x="5852467" y="3851812"/>
                  <a:pt x="5842945" y="3855256"/>
                </a:cubicBezTo>
                <a:cubicBezTo>
                  <a:pt x="5837153" y="3854335"/>
                  <a:pt x="5831712" y="3853282"/>
                  <a:pt x="5826600" y="3852119"/>
                </a:cubicBezTo>
                <a:cubicBezTo>
                  <a:pt x="5836385" y="3848938"/>
                  <a:pt x="5846105" y="3845734"/>
                  <a:pt x="5855758" y="3842465"/>
                </a:cubicBezTo>
                <a:cubicBezTo>
                  <a:pt x="5860695" y="3843343"/>
                  <a:pt x="5865895" y="3844133"/>
                  <a:pt x="5871401" y="3844835"/>
                </a:cubicBezTo>
                <a:close/>
                <a:moveTo>
                  <a:pt x="5817714" y="3849947"/>
                </a:moveTo>
                <a:cubicBezTo>
                  <a:pt x="5812669" y="3848609"/>
                  <a:pt x="5807973" y="3847161"/>
                  <a:pt x="5803563" y="3845625"/>
                </a:cubicBezTo>
                <a:cubicBezTo>
                  <a:pt x="5813370" y="3842882"/>
                  <a:pt x="5823046" y="3840096"/>
                  <a:pt x="5832634" y="3837244"/>
                </a:cubicBezTo>
                <a:cubicBezTo>
                  <a:pt x="5836912" y="3838429"/>
                  <a:pt x="5841432" y="3839547"/>
                  <a:pt x="5846258" y="3840601"/>
                </a:cubicBezTo>
                <a:cubicBezTo>
                  <a:pt x="5836803" y="3843760"/>
                  <a:pt x="5827302" y="3846875"/>
                  <a:pt x="5817714" y="3849947"/>
                </a:cubicBezTo>
                <a:close/>
                <a:moveTo>
                  <a:pt x="5811067" y="3852075"/>
                </a:moveTo>
                <a:cubicBezTo>
                  <a:pt x="5801128" y="3855256"/>
                  <a:pt x="5791124" y="3858372"/>
                  <a:pt x="5781009" y="3861487"/>
                </a:cubicBezTo>
                <a:cubicBezTo>
                  <a:pt x="5775810" y="3859623"/>
                  <a:pt x="5771005" y="3857670"/>
                  <a:pt x="5766617" y="3855585"/>
                </a:cubicBezTo>
                <a:cubicBezTo>
                  <a:pt x="5776950" y="3852909"/>
                  <a:pt x="5787130" y="3850188"/>
                  <a:pt x="5797179" y="3847402"/>
                </a:cubicBezTo>
                <a:cubicBezTo>
                  <a:pt x="5801479" y="3849047"/>
                  <a:pt x="5806109" y="3850605"/>
                  <a:pt x="5811067" y="3852075"/>
                </a:cubicBezTo>
                <a:close/>
                <a:moveTo>
                  <a:pt x="5760232" y="3852382"/>
                </a:moveTo>
                <a:cubicBezTo>
                  <a:pt x="5756020" y="3850100"/>
                  <a:pt x="5752180" y="3847753"/>
                  <a:pt x="5748692" y="3845318"/>
                </a:cubicBezTo>
                <a:cubicBezTo>
                  <a:pt x="5758740" y="3843233"/>
                  <a:pt x="5768679" y="3841083"/>
                  <a:pt x="5778574" y="3838845"/>
                </a:cubicBezTo>
                <a:cubicBezTo>
                  <a:pt x="5782106" y="3840798"/>
                  <a:pt x="5785924" y="3842663"/>
                  <a:pt x="5790027" y="3844484"/>
                </a:cubicBezTo>
                <a:cubicBezTo>
                  <a:pt x="5780241" y="3847161"/>
                  <a:pt x="5770325" y="3849793"/>
                  <a:pt x="5760232" y="3852382"/>
                </a:cubicBezTo>
                <a:close/>
                <a:moveTo>
                  <a:pt x="5754923" y="3853743"/>
                </a:moveTo>
                <a:cubicBezTo>
                  <a:pt x="5744852" y="3856310"/>
                  <a:pt x="5734584" y="3858832"/>
                  <a:pt x="5724141" y="3861356"/>
                </a:cubicBezTo>
                <a:cubicBezTo>
                  <a:pt x="5719995" y="3858438"/>
                  <a:pt x="5716352" y="3855410"/>
                  <a:pt x="5713061" y="3852294"/>
                </a:cubicBezTo>
                <a:cubicBezTo>
                  <a:pt x="5723395" y="3850386"/>
                  <a:pt x="5733575" y="3848411"/>
                  <a:pt x="5743645" y="3846349"/>
                </a:cubicBezTo>
                <a:cubicBezTo>
                  <a:pt x="5747046" y="3848894"/>
                  <a:pt x="5750798" y="3851373"/>
                  <a:pt x="5754923" y="3853743"/>
                </a:cubicBezTo>
                <a:close/>
                <a:moveTo>
                  <a:pt x="5704812" y="3849135"/>
                </a:moveTo>
                <a:cubicBezTo>
                  <a:pt x="5694983" y="3850934"/>
                  <a:pt x="5685000" y="3852689"/>
                  <a:pt x="5674842" y="3854401"/>
                </a:cubicBezTo>
                <a:cubicBezTo>
                  <a:pt x="5672165" y="3850452"/>
                  <a:pt x="5669884" y="3846437"/>
                  <a:pt x="5667953" y="3842400"/>
                </a:cubicBezTo>
                <a:cubicBezTo>
                  <a:pt x="5677826" y="3841303"/>
                  <a:pt x="5687458" y="3840206"/>
                  <a:pt x="5696914" y="3839043"/>
                </a:cubicBezTo>
                <a:cubicBezTo>
                  <a:pt x="5699239" y="3842421"/>
                  <a:pt x="5701850" y="3845800"/>
                  <a:pt x="5704812" y="3849135"/>
                </a:cubicBezTo>
                <a:close/>
                <a:moveTo>
                  <a:pt x="5666000" y="3838055"/>
                </a:moveTo>
                <a:cubicBezTo>
                  <a:pt x="5664267" y="3834019"/>
                  <a:pt x="5662819" y="3829960"/>
                  <a:pt x="5661568" y="3825945"/>
                </a:cubicBezTo>
                <a:cubicBezTo>
                  <a:pt x="5670761" y="3825550"/>
                  <a:pt x="5679735" y="3825111"/>
                  <a:pt x="5688489" y="3824606"/>
                </a:cubicBezTo>
                <a:cubicBezTo>
                  <a:pt x="5690200" y="3827985"/>
                  <a:pt x="5692087" y="3831386"/>
                  <a:pt x="5694193" y="3834808"/>
                </a:cubicBezTo>
                <a:cubicBezTo>
                  <a:pt x="5684978" y="3835949"/>
                  <a:pt x="5675588" y="3837024"/>
                  <a:pt x="5666000" y="3838055"/>
                </a:cubicBezTo>
                <a:close/>
                <a:moveTo>
                  <a:pt x="5653495" y="3810170"/>
                </a:moveTo>
                <a:cubicBezTo>
                  <a:pt x="5654460" y="3813944"/>
                  <a:pt x="5655469" y="3817805"/>
                  <a:pt x="5656588" y="3821754"/>
                </a:cubicBezTo>
                <a:cubicBezTo>
                  <a:pt x="5648207" y="3822105"/>
                  <a:pt x="5639606" y="3822412"/>
                  <a:pt x="5630809" y="3822719"/>
                </a:cubicBezTo>
                <a:cubicBezTo>
                  <a:pt x="5630172" y="3818068"/>
                  <a:pt x="5629668" y="3813527"/>
                  <a:pt x="5629207" y="3809095"/>
                </a:cubicBezTo>
                <a:cubicBezTo>
                  <a:pt x="5637500" y="3809380"/>
                  <a:pt x="5645574" y="3809643"/>
                  <a:pt x="5653429" y="3809885"/>
                </a:cubicBezTo>
                <a:cubicBezTo>
                  <a:pt x="5653451" y="3809995"/>
                  <a:pt x="5653473" y="3810082"/>
                  <a:pt x="5653495" y="3810170"/>
                </a:cubicBezTo>
                <a:close/>
                <a:moveTo>
                  <a:pt x="5627342" y="3822851"/>
                </a:moveTo>
                <a:cubicBezTo>
                  <a:pt x="5619092" y="3823115"/>
                  <a:pt x="5610646" y="3823400"/>
                  <a:pt x="5601980" y="3823641"/>
                </a:cubicBezTo>
                <a:cubicBezTo>
                  <a:pt x="5601892" y="3818353"/>
                  <a:pt x="5601958" y="3813154"/>
                  <a:pt x="5602046" y="3808107"/>
                </a:cubicBezTo>
                <a:cubicBezTo>
                  <a:pt x="5604283" y="3808173"/>
                  <a:pt x="5606543" y="3808261"/>
                  <a:pt x="5608781" y="3808349"/>
                </a:cubicBezTo>
                <a:cubicBezTo>
                  <a:pt x="5614529" y="3808568"/>
                  <a:pt x="5620168" y="3808766"/>
                  <a:pt x="5625718" y="3808963"/>
                </a:cubicBezTo>
                <a:cubicBezTo>
                  <a:pt x="5626180" y="3813395"/>
                  <a:pt x="5626684" y="3818046"/>
                  <a:pt x="5627342" y="3822851"/>
                </a:cubicBezTo>
                <a:close/>
                <a:moveTo>
                  <a:pt x="5608935" y="3804027"/>
                </a:moveTo>
                <a:cubicBezTo>
                  <a:pt x="5606675" y="3803939"/>
                  <a:pt x="5604393" y="3803851"/>
                  <a:pt x="5602089" y="3803785"/>
                </a:cubicBezTo>
                <a:cubicBezTo>
                  <a:pt x="5602177" y="3798608"/>
                  <a:pt x="5602199" y="3793693"/>
                  <a:pt x="5602002" y="3789108"/>
                </a:cubicBezTo>
                <a:cubicBezTo>
                  <a:pt x="5609395" y="3789919"/>
                  <a:pt x="5616548" y="3790731"/>
                  <a:pt x="5623480" y="3791543"/>
                </a:cubicBezTo>
                <a:cubicBezTo>
                  <a:pt x="5624205" y="3795624"/>
                  <a:pt x="5624753" y="3799990"/>
                  <a:pt x="5625258" y="3804619"/>
                </a:cubicBezTo>
                <a:cubicBezTo>
                  <a:pt x="5619905" y="3804422"/>
                  <a:pt x="5614485" y="3804224"/>
                  <a:pt x="5608935" y="3804027"/>
                </a:cubicBezTo>
                <a:close/>
                <a:moveTo>
                  <a:pt x="5598733" y="3803654"/>
                </a:moveTo>
                <a:cubicBezTo>
                  <a:pt x="5591273" y="3803391"/>
                  <a:pt x="5583682" y="3803105"/>
                  <a:pt x="5575937" y="3802842"/>
                </a:cubicBezTo>
                <a:cubicBezTo>
                  <a:pt x="5576595" y="3797050"/>
                  <a:pt x="5577166" y="3791565"/>
                  <a:pt x="5577495" y="3786453"/>
                </a:cubicBezTo>
                <a:cubicBezTo>
                  <a:pt x="5584757" y="3787221"/>
                  <a:pt x="5591777" y="3787967"/>
                  <a:pt x="5598623" y="3788735"/>
                </a:cubicBezTo>
                <a:cubicBezTo>
                  <a:pt x="5598820" y="3793364"/>
                  <a:pt x="5598798" y="3798366"/>
                  <a:pt x="5598733" y="3803654"/>
                </a:cubicBezTo>
                <a:close/>
                <a:moveTo>
                  <a:pt x="5574467" y="3781889"/>
                </a:moveTo>
                <a:cubicBezTo>
                  <a:pt x="5567819" y="3781209"/>
                  <a:pt x="5560996" y="3780529"/>
                  <a:pt x="5553975" y="3779871"/>
                </a:cubicBezTo>
                <a:cubicBezTo>
                  <a:pt x="5554831" y="3773289"/>
                  <a:pt x="5555094" y="3767475"/>
                  <a:pt x="5554436" y="3762582"/>
                </a:cubicBezTo>
                <a:cubicBezTo>
                  <a:pt x="5560799" y="3763636"/>
                  <a:pt x="5566985" y="3764711"/>
                  <a:pt x="5572975" y="3765786"/>
                </a:cubicBezTo>
                <a:cubicBezTo>
                  <a:pt x="5574335" y="3770174"/>
                  <a:pt x="5574664" y="3775637"/>
                  <a:pt x="5574467" y="3781889"/>
                </a:cubicBezTo>
                <a:close/>
                <a:moveTo>
                  <a:pt x="5553865" y="3758282"/>
                </a:moveTo>
                <a:cubicBezTo>
                  <a:pt x="5553098" y="3752885"/>
                  <a:pt x="5552593" y="3747202"/>
                  <a:pt x="5552308" y="3741301"/>
                </a:cubicBezTo>
                <a:cubicBezTo>
                  <a:pt x="5557793" y="3742639"/>
                  <a:pt x="5563146" y="3743999"/>
                  <a:pt x="5568302" y="3745337"/>
                </a:cubicBezTo>
                <a:cubicBezTo>
                  <a:pt x="5569223" y="3750932"/>
                  <a:pt x="5570320" y="3756285"/>
                  <a:pt x="5571725" y="3761354"/>
                </a:cubicBezTo>
                <a:cubicBezTo>
                  <a:pt x="5565932" y="3760323"/>
                  <a:pt x="5559987" y="3759291"/>
                  <a:pt x="5553865" y="3758282"/>
                </a:cubicBezTo>
                <a:close/>
                <a:moveTo>
                  <a:pt x="5550574" y="3757755"/>
                </a:moveTo>
                <a:cubicBezTo>
                  <a:pt x="5544716" y="3756790"/>
                  <a:pt x="5538683" y="3755847"/>
                  <a:pt x="5532496" y="3754925"/>
                </a:cubicBezTo>
                <a:cubicBezTo>
                  <a:pt x="5532365" y="3749111"/>
                  <a:pt x="5532496" y="3743056"/>
                  <a:pt x="5532781" y="3736781"/>
                </a:cubicBezTo>
                <a:cubicBezTo>
                  <a:pt x="5538354" y="3738010"/>
                  <a:pt x="5543817" y="3739260"/>
                  <a:pt x="5549082" y="3740533"/>
                </a:cubicBezTo>
                <a:cubicBezTo>
                  <a:pt x="5549368" y="3746500"/>
                  <a:pt x="5549829" y="3752249"/>
                  <a:pt x="5550574" y="3757755"/>
                </a:cubicBezTo>
                <a:close/>
                <a:moveTo>
                  <a:pt x="5533000" y="3732678"/>
                </a:moveTo>
                <a:cubicBezTo>
                  <a:pt x="5533330" y="3727127"/>
                  <a:pt x="5533747" y="3721401"/>
                  <a:pt x="5534229" y="3715565"/>
                </a:cubicBezTo>
                <a:cubicBezTo>
                  <a:pt x="5539166" y="3717057"/>
                  <a:pt x="5543948" y="3718571"/>
                  <a:pt x="5548600" y="3720085"/>
                </a:cubicBezTo>
                <a:cubicBezTo>
                  <a:pt x="5548644" y="3725635"/>
                  <a:pt x="5548732" y="3731055"/>
                  <a:pt x="5548907" y="3736342"/>
                </a:cubicBezTo>
                <a:cubicBezTo>
                  <a:pt x="5543751" y="3735114"/>
                  <a:pt x="5538442" y="3733885"/>
                  <a:pt x="5533000" y="3732678"/>
                </a:cubicBezTo>
                <a:close/>
                <a:moveTo>
                  <a:pt x="5529951" y="3732020"/>
                </a:moveTo>
                <a:cubicBezTo>
                  <a:pt x="5526660" y="3731296"/>
                  <a:pt x="5523325" y="3730594"/>
                  <a:pt x="5519902" y="3729892"/>
                </a:cubicBezTo>
                <a:cubicBezTo>
                  <a:pt x="5517840" y="3729453"/>
                  <a:pt x="5515756" y="3729058"/>
                  <a:pt x="5513672" y="3728641"/>
                </a:cubicBezTo>
                <a:cubicBezTo>
                  <a:pt x="5514483" y="3722718"/>
                  <a:pt x="5515405" y="3716640"/>
                  <a:pt x="5516392" y="3710431"/>
                </a:cubicBezTo>
                <a:cubicBezTo>
                  <a:pt x="5521460" y="3711813"/>
                  <a:pt x="5526418" y="3713239"/>
                  <a:pt x="5531202" y="3714666"/>
                </a:cubicBezTo>
                <a:cubicBezTo>
                  <a:pt x="5530719" y="3720567"/>
                  <a:pt x="5530302" y="3726359"/>
                  <a:pt x="5529951" y="3732020"/>
                </a:cubicBezTo>
                <a:close/>
                <a:moveTo>
                  <a:pt x="5520210" y="3685551"/>
                </a:moveTo>
                <a:cubicBezTo>
                  <a:pt x="5520977" y="3680308"/>
                  <a:pt x="5521723" y="3674976"/>
                  <a:pt x="5522404" y="3669601"/>
                </a:cubicBezTo>
                <a:cubicBezTo>
                  <a:pt x="5526440" y="3671444"/>
                  <a:pt x="5530324" y="3673309"/>
                  <a:pt x="5534097" y="3675174"/>
                </a:cubicBezTo>
                <a:cubicBezTo>
                  <a:pt x="5533834" y="3680308"/>
                  <a:pt x="5533527" y="3685376"/>
                  <a:pt x="5533154" y="3690356"/>
                </a:cubicBezTo>
                <a:cubicBezTo>
                  <a:pt x="5528964" y="3688755"/>
                  <a:pt x="5524664" y="3687131"/>
                  <a:pt x="5520210" y="3685551"/>
                </a:cubicBezTo>
                <a:close/>
                <a:moveTo>
                  <a:pt x="5517357" y="3684520"/>
                </a:moveTo>
                <a:cubicBezTo>
                  <a:pt x="5515054" y="3683730"/>
                  <a:pt x="5512750" y="3682919"/>
                  <a:pt x="5510381" y="3682107"/>
                </a:cubicBezTo>
                <a:cubicBezTo>
                  <a:pt x="5508231" y="3681383"/>
                  <a:pt x="5506037" y="3680681"/>
                  <a:pt x="5503843" y="3679979"/>
                </a:cubicBezTo>
                <a:cubicBezTo>
                  <a:pt x="5505005" y="3674384"/>
                  <a:pt x="5506168" y="3668723"/>
                  <a:pt x="5507243" y="3662975"/>
                </a:cubicBezTo>
                <a:cubicBezTo>
                  <a:pt x="5511478" y="3664752"/>
                  <a:pt x="5515580" y="3666530"/>
                  <a:pt x="5519551" y="3668307"/>
                </a:cubicBezTo>
                <a:cubicBezTo>
                  <a:pt x="5518893" y="3673791"/>
                  <a:pt x="5518126" y="3679211"/>
                  <a:pt x="5517357" y="3684520"/>
                </a:cubicBezTo>
                <a:close/>
                <a:moveTo>
                  <a:pt x="5501056" y="3679123"/>
                </a:moveTo>
                <a:cubicBezTo>
                  <a:pt x="5496449" y="3677697"/>
                  <a:pt x="5491732" y="3676337"/>
                  <a:pt x="5486927" y="3675064"/>
                </a:cubicBezTo>
                <a:cubicBezTo>
                  <a:pt x="5488529" y="3669074"/>
                  <a:pt x="5490086" y="3663019"/>
                  <a:pt x="5491600" y="3656898"/>
                </a:cubicBezTo>
                <a:cubicBezTo>
                  <a:pt x="5495878" y="3658434"/>
                  <a:pt x="5500091" y="3660035"/>
                  <a:pt x="5504172" y="3661703"/>
                </a:cubicBezTo>
                <a:cubicBezTo>
                  <a:pt x="5504303" y="3661746"/>
                  <a:pt x="5504413" y="3661812"/>
                  <a:pt x="5504522" y="3661856"/>
                </a:cubicBezTo>
                <a:cubicBezTo>
                  <a:pt x="5503425" y="3667692"/>
                  <a:pt x="5502263" y="3673440"/>
                  <a:pt x="5501056" y="3679123"/>
                </a:cubicBezTo>
                <a:close/>
                <a:moveTo>
                  <a:pt x="5505225" y="3658082"/>
                </a:moveTo>
                <a:cubicBezTo>
                  <a:pt x="5501078" y="3656393"/>
                  <a:pt x="5496821" y="3654791"/>
                  <a:pt x="5492499" y="3653234"/>
                </a:cubicBezTo>
                <a:cubicBezTo>
                  <a:pt x="5493838" y="3647639"/>
                  <a:pt x="5495111" y="3642001"/>
                  <a:pt x="5496317" y="3636296"/>
                </a:cubicBezTo>
                <a:cubicBezTo>
                  <a:pt x="5497283" y="3636757"/>
                  <a:pt x="5498270" y="3637196"/>
                  <a:pt x="5499235" y="3637657"/>
                </a:cubicBezTo>
                <a:cubicBezTo>
                  <a:pt x="5502197" y="3639083"/>
                  <a:pt x="5505071" y="3640531"/>
                  <a:pt x="5507923" y="3641979"/>
                </a:cubicBezTo>
                <a:cubicBezTo>
                  <a:pt x="5507090" y="3647398"/>
                  <a:pt x="5506190" y="3652773"/>
                  <a:pt x="5505225" y="3658082"/>
                </a:cubicBezTo>
                <a:close/>
                <a:moveTo>
                  <a:pt x="5489845" y="3652291"/>
                </a:moveTo>
                <a:cubicBezTo>
                  <a:pt x="5485479" y="3650755"/>
                  <a:pt x="5481003" y="3649285"/>
                  <a:pt x="5476440" y="3647881"/>
                </a:cubicBezTo>
                <a:cubicBezTo>
                  <a:pt x="5478195" y="3641935"/>
                  <a:pt x="5479862" y="3635923"/>
                  <a:pt x="5481464" y="3629846"/>
                </a:cubicBezTo>
                <a:cubicBezTo>
                  <a:pt x="5485632" y="3631535"/>
                  <a:pt x="5489735" y="3633269"/>
                  <a:pt x="5493706" y="3635089"/>
                </a:cubicBezTo>
                <a:cubicBezTo>
                  <a:pt x="5492499" y="3640882"/>
                  <a:pt x="5491205" y="3646630"/>
                  <a:pt x="5489845" y="3652291"/>
                </a:cubicBezTo>
                <a:close/>
                <a:moveTo>
                  <a:pt x="5482385" y="3626292"/>
                </a:moveTo>
                <a:cubicBezTo>
                  <a:pt x="5483811" y="3620697"/>
                  <a:pt x="5485172" y="3615080"/>
                  <a:pt x="5486444" y="3609420"/>
                </a:cubicBezTo>
                <a:cubicBezTo>
                  <a:pt x="5489099" y="3610780"/>
                  <a:pt x="5491710" y="3612184"/>
                  <a:pt x="5494277" y="3613610"/>
                </a:cubicBezTo>
                <a:cubicBezTo>
                  <a:pt x="5495352" y="3614203"/>
                  <a:pt x="5496383" y="3614795"/>
                  <a:pt x="5497436" y="3615387"/>
                </a:cubicBezTo>
                <a:cubicBezTo>
                  <a:pt x="5496537" y="3620763"/>
                  <a:pt x="5495549" y="3626116"/>
                  <a:pt x="5494474" y="3631426"/>
                </a:cubicBezTo>
                <a:cubicBezTo>
                  <a:pt x="5490547" y="3629648"/>
                  <a:pt x="5486510" y="3627937"/>
                  <a:pt x="5482385" y="3626292"/>
                </a:cubicBezTo>
                <a:close/>
                <a:moveTo>
                  <a:pt x="5479862" y="3625260"/>
                </a:moveTo>
                <a:cubicBezTo>
                  <a:pt x="5475694" y="3623637"/>
                  <a:pt x="5471437" y="3622057"/>
                  <a:pt x="5467093" y="3620543"/>
                </a:cubicBezTo>
                <a:cubicBezTo>
                  <a:pt x="5468914" y="3614620"/>
                  <a:pt x="5470647" y="3608652"/>
                  <a:pt x="5472271" y="3602641"/>
                </a:cubicBezTo>
                <a:cubicBezTo>
                  <a:pt x="5476242" y="3604418"/>
                  <a:pt x="5480147" y="3606260"/>
                  <a:pt x="5483943" y="3608169"/>
                </a:cubicBezTo>
                <a:cubicBezTo>
                  <a:pt x="5482670" y="3613917"/>
                  <a:pt x="5481310" y="3619622"/>
                  <a:pt x="5479862" y="3625260"/>
                </a:cubicBezTo>
                <a:close/>
                <a:moveTo>
                  <a:pt x="5473192" y="3599152"/>
                </a:moveTo>
                <a:cubicBezTo>
                  <a:pt x="5474663" y="3593601"/>
                  <a:pt x="5476044" y="3588007"/>
                  <a:pt x="5477339" y="3582390"/>
                </a:cubicBezTo>
                <a:cubicBezTo>
                  <a:pt x="5480915" y="3584408"/>
                  <a:pt x="5484404" y="3586471"/>
                  <a:pt x="5487804" y="3588599"/>
                </a:cubicBezTo>
                <a:cubicBezTo>
                  <a:pt x="5486883" y="3593952"/>
                  <a:pt x="5485852" y="3599284"/>
                  <a:pt x="5484711" y="3604571"/>
                </a:cubicBezTo>
                <a:cubicBezTo>
                  <a:pt x="5480959" y="3602706"/>
                  <a:pt x="5477120" y="3600907"/>
                  <a:pt x="5473192" y="3599152"/>
                </a:cubicBezTo>
                <a:close/>
                <a:moveTo>
                  <a:pt x="5470779" y="3598077"/>
                </a:moveTo>
                <a:cubicBezTo>
                  <a:pt x="5466808" y="3596344"/>
                  <a:pt x="5462727" y="3594676"/>
                  <a:pt x="5458580" y="3593053"/>
                </a:cubicBezTo>
                <a:cubicBezTo>
                  <a:pt x="5460402" y="3587151"/>
                  <a:pt x="5462135" y="3581227"/>
                  <a:pt x="5463780" y="3575259"/>
                </a:cubicBezTo>
                <a:cubicBezTo>
                  <a:pt x="5467598" y="3577146"/>
                  <a:pt x="5471306" y="3579077"/>
                  <a:pt x="5474947" y="3581073"/>
                </a:cubicBezTo>
                <a:cubicBezTo>
                  <a:pt x="5473653" y="3586778"/>
                  <a:pt x="5472271" y="3592460"/>
                  <a:pt x="5470779" y="3598077"/>
                </a:cubicBezTo>
                <a:close/>
                <a:moveTo>
                  <a:pt x="5464702" y="3571859"/>
                </a:moveTo>
                <a:cubicBezTo>
                  <a:pt x="5466172" y="3566352"/>
                  <a:pt x="5467554" y="3560801"/>
                  <a:pt x="5468826" y="3555228"/>
                </a:cubicBezTo>
                <a:cubicBezTo>
                  <a:pt x="5472249" y="3557313"/>
                  <a:pt x="5475628" y="3559441"/>
                  <a:pt x="5478875" y="3561657"/>
                </a:cubicBezTo>
                <a:cubicBezTo>
                  <a:pt x="5477932" y="3566988"/>
                  <a:pt x="5476878" y="3572298"/>
                  <a:pt x="5475738" y="3577563"/>
                </a:cubicBezTo>
                <a:cubicBezTo>
                  <a:pt x="5472117" y="3575610"/>
                  <a:pt x="5468475" y="3573702"/>
                  <a:pt x="5464702" y="3571859"/>
                </a:cubicBezTo>
                <a:close/>
                <a:moveTo>
                  <a:pt x="5462398" y="3570762"/>
                </a:moveTo>
                <a:cubicBezTo>
                  <a:pt x="5458558" y="3568919"/>
                  <a:pt x="5454653" y="3567120"/>
                  <a:pt x="5450660" y="3565386"/>
                </a:cubicBezTo>
                <a:cubicBezTo>
                  <a:pt x="5452481" y="3559551"/>
                  <a:pt x="5454192" y="3553693"/>
                  <a:pt x="5455816" y="3547791"/>
                </a:cubicBezTo>
                <a:cubicBezTo>
                  <a:pt x="5459480" y="3549743"/>
                  <a:pt x="5463056" y="3551762"/>
                  <a:pt x="5466545" y="3553846"/>
                </a:cubicBezTo>
                <a:cubicBezTo>
                  <a:pt x="5465272" y="3559507"/>
                  <a:pt x="5463890" y="3565145"/>
                  <a:pt x="5462398" y="3570762"/>
                </a:cubicBezTo>
                <a:close/>
                <a:moveTo>
                  <a:pt x="5456716" y="3544478"/>
                </a:moveTo>
                <a:cubicBezTo>
                  <a:pt x="5458186" y="3538993"/>
                  <a:pt x="5459546" y="3533464"/>
                  <a:pt x="5460818" y="3527935"/>
                </a:cubicBezTo>
                <a:cubicBezTo>
                  <a:pt x="5464131" y="3530107"/>
                  <a:pt x="5467356" y="3532323"/>
                  <a:pt x="5470472" y="3534583"/>
                </a:cubicBezTo>
                <a:cubicBezTo>
                  <a:pt x="5469528" y="3539870"/>
                  <a:pt x="5468475" y="3545158"/>
                  <a:pt x="5467334" y="3550423"/>
                </a:cubicBezTo>
                <a:cubicBezTo>
                  <a:pt x="5463890" y="3548405"/>
                  <a:pt x="5460358" y="3546409"/>
                  <a:pt x="5456716" y="3544478"/>
                </a:cubicBezTo>
                <a:close/>
                <a:moveTo>
                  <a:pt x="5461564" y="3524469"/>
                </a:moveTo>
                <a:cubicBezTo>
                  <a:pt x="5462705" y="3519335"/>
                  <a:pt x="5463736" y="3514201"/>
                  <a:pt x="5464658" y="3509045"/>
                </a:cubicBezTo>
                <a:cubicBezTo>
                  <a:pt x="5467620" y="3511392"/>
                  <a:pt x="5470494" y="3513784"/>
                  <a:pt x="5473258" y="3516219"/>
                </a:cubicBezTo>
                <a:cubicBezTo>
                  <a:pt x="5472644" y="3521156"/>
                  <a:pt x="5471898" y="3526070"/>
                  <a:pt x="5471086" y="3530963"/>
                </a:cubicBezTo>
                <a:cubicBezTo>
                  <a:pt x="5467993" y="3528769"/>
                  <a:pt x="5464833" y="3526597"/>
                  <a:pt x="5461564" y="3524469"/>
                </a:cubicBezTo>
                <a:close/>
                <a:moveTo>
                  <a:pt x="5459414" y="3523065"/>
                </a:moveTo>
                <a:cubicBezTo>
                  <a:pt x="5456101" y="3520936"/>
                  <a:pt x="5452679" y="3518874"/>
                  <a:pt x="5449190" y="3516833"/>
                </a:cubicBezTo>
                <a:cubicBezTo>
                  <a:pt x="5450616" y="3511392"/>
                  <a:pt x="5451955" y="3505951"/>
                  <a:pt x="5453183" y="3500488"/>
                </a:cubicBezTo>
                <a:cubicBezTo>
                  <a:pt x="5456386" y="3502726"/>
                  <a:pt x="5459480" y="3505030"/>
                  <a:pt x="5462486" y="3507355"/>
                </a:cubicBezTo>
                <a:cubicBezTo>
                  <a:pt x="5461564" y="3512599"/>
                  <a:pt x="5460533" y="3517843"/>
                  <a:pt x="5459414" y="3523065"/>
                </a:cubicBezTo>
                <a:close/>
                <a:moveTo>
                  <a:pt x="5447106" y="3515627"/>
                </a:moveTo>
                <a:cubicBezTo>
                  <a:pt x="5443530" y="3513586"/>
                  <a:pt x="5439888" y="3511590"/>
                  <a:pt x="5436136" y="3509637"/>
                </a:cubicBezTo>
                <a:cubicBezTo>
                  <a:pt x="5437847" y="3503977"/>
                  <a:pt x="5439493" y="3498294"/>
                  <a:pt x="5441028" y="3492590"/>
                </a:cubicBezTo>
                <a:cubicBezTo>
                  <a:pt x="5441028" y="3492546"/>
                  <a:pt x="5441050" y="3492480"/>
                  <a:pt x="5441050" y="3492436"/>
                </a:cubicBezTo>
                <a:cubicBezTo>
                  <a:pt x="5444495" y="3494609"/>
                  <a:pt x="5447874" y="3496803"/>
                  <a:pt x="5451121" y="3499040"/>
                </a:cubicBezTo>
                <a:cubicBezTo>
                  <a:pt x="5449892" y="3504591"/>
                  <a:pt x="5448554" y="3510120"/>
                  <a:pt x="5447106" y="3515627"/>
                </a:cubicBezTo>
                <a:close/>
                <a:moveTo>
                  <a:pt x="5441928" y="3489080"/>
                </a:moveTo>
                <a:cubicBezTo>
                  <a:pt x="5443332" y="3483595"/>
                  <a:pt x="5444627" y="3478154"/>
                  <a:pt x="5445833" y="3472756"/>
                </a:cubicBezTo>
                <a:cubicBezTo>
                  <a:pt x="5448927" y="3475104"/>
                  <a:pt x="5451933" y="3477517"/>
                  <a:pt x="5454895" y="3479975"/>
                </a:cubicBezTo>
                <a:cubicBezTo>
                  <a:pt x="5453995" y="3485218"/>
                  <a:pt x="5452964" y="3490418"/>
                  <a:pt x="5451867" y="3495618"/>
                </a:cubicBezTo>
                <a:cubicBezTo>
                  <a:pt x="5448642" y="3493402"/>
                  <a:pt x="5445329" y="3491230"/>
                  <a:pt x="5441928" y="3489080"/>
                </a:cubicBezTo>
                <a:close/>
                <a:moveTo>
                  <a:pt x="5446535" y="3469487"/>
                </a:moveTo>
                <a:cubicBezTo>
                  <a:pt x="5447632" y="3464331"/>
                  <a:pt x="5448598" y="3459241"/>
                  <a:pt x="5449476" y="3454195"/>
                </a:cubicBezTo>
                <a:cubicBezTo>
                  <a:pt x="5452240" y="3456696"/>
                  <a:pt x="5454939" y="3459241"/>
                  <a:pt x="5457571" y="3461830"/>
                </a:cubicBezTo>
                <a:cubicBezTo>
                  <a:pt x="5456979" y="3466723"/>
                  <a:pt x="5456277" y="3471593"/>
                  <a:pt x="5455487" y="3476464"/>
                </a:cubicBezTo>
                <a:cubicBezTo>
                  <a:pt x="5452591" y="3474095"/>
                  <a:pt x="5449607" y="3471769"/>
                  <a:pt x="5446535" y="3469487"/>
                </a:cubicBezTo>
                <a:close/>
                <a:moveTo>
                  <a:pt x="5444736" y="3468127"/>
                </a:moveTo>
                <a:cubicBezTo>
                  <a:pt x="5441555" y="3465801"/>
                  <a:pt x="5438308" y="3463498"/>
                  <a:pt x="5434951" y="3461260"/>
                </a:cubicBezTo>
                <a:cubicBezTo>
                  <a:pt x="5436334" y="3455797"/>
                  <a:pt x="5437584" y="3450400"/>
                  <a:pt x="5438747" y="3445046"/>
                </a:cubicBezTo>
                <a:cubicBezTo>
                  <a:pt x="5441797" y="3447525"/>
                  <a:pt x="5444802" y="3450005"/>
                  <a:pt x="5447698" y="3452572"/>
                </a:cubicBezTo>
                <a:cubicBezTo>
                  <a:pt x="5446821" y="3457771"/>
                  <a:pt x="5445833" y="3462971"/>
                  <a:pt x="5444736" y="3468127"/>
                </a:cubicBezTo>
                <a:close/>
                <a:moveTo>
                  <a:pt x="5433284" y="3460141"/>
                </a:moveTo>
                <a:cubicBezTo>
                  <a:pt x="5429883" y="3457881"/>
                  <a:pt x="5426417" y="3455665"/>
                  <a:pt x="5422840" y="3453493"/>
                </a:cubicBezTo>
                <a:cubicBezTo>
                  <a:pt x="5424508" y="3447767"/>
                  <a:pt x="5426043" y="3442062"/>
                  <a:pt x="5427470" y="3436446"/>
                </a:cubicBezTo>
                <a:cubicBezTo>
                  <a:pt x="5430761" y="3438815"/>
                  <a:pt x="5433964" y="3441251"/>
                  <a:pt x="5437101" y="3443752"/>
                </a:cubicBezTo>
                <a:cubicBezTo>
                  <a:pt x="5435938" y="3449215"/>
                  <a:pt x="5434666" y="3454700"/>
                  <a:pt x="5433284" y="3460141"/>
                </a:cubicBezTo>
                <a:close/>
                <a:moveTo>
                  <a:pt x="5428215" y="3433462"/>
                </a:moveTo>
                <a:cubicBezTo>
                  <a:pt x="5429554" y="3428043"/>
                  <a:pt x="5430783" y="3422668"/>
                  <a:pt x="5431880" y="3417336"/>
                </a:cubicBezTo>
                <a:cubicBezTo>
                  <a:pt x="5434863" y="3419859"/>
                  <a:pt x="5437803" y="3422426"/>
                  <a:pt x="5440634" y="3425059"/>
                </a:cubicBezTo>
                <a:cubicBezTo>
                  <a:pt x="5439778" y="3430237"/>
                  <a:pt x="5438813" y="3435414"/>
                  <a:pt x="5437759" y="3440571"/>
                </a:cubicBezTo>
                <a:cubicBezTo>
                  <a:pt x="5434666" y="3438157"/>
                  <a:pt x="5431485" y="3435788"/>
                  <a:pt x="5428215" y="3433462"/>
                </a:cubicBezTo>
                <a:close/>
                <a:moveTo>
                  <a:pt x="5426680" y="3432387"/>
                </a:moveTo>
                <a:cubicBezTo>
                  <a:pt x="5423367" y="3430039"/>
                  <a:pt x="5419945" y="3427736"/>
                  <a:pt x="5416456" y="3425476"/>
                </a:cubicBezTo>
                <a:cubicBezTo>
                  <a:pt x="5418057" y="3419771"/>
                  <a:pt x="5419571" y="3414133"/>
                  <a:pt x="5420954" y="3408538"/>
                </a:cubicBezTo>
                <a:cubicBezTo>
                  <a:pt x="5424157" y="3410995"/>
                  <a:pt x="5427316" y="3413518"/>
                  <a:pt x="5430366" y="3416086"/>
                </a:cubicBezTo>
                <a:cubicBezTo>
                  <a:pt x="5429247" y="3421527"/>
                  <a:pt x="5428018" y="3426946"/>
                  <a:pt x="5426680" y="3432387"/>
                </a:cubicBezTo>
                <a:close/>
                <a:moveTo>
                  <a:pt x="5421699" y="3405467"/>
                </a:moveTo>
                <a:cubicBezTo>
                  <a:pt x="5422994" y="3400069"/>
                  <a:pt x="5424179" y="3394738"/>
                  <a:pt x="5425254" y="3389450"/>
                </a:cubicBezTo>
                <a:cubicBezTo>
                  <a:pt x="5428172" y="3392061"/>
                  <a:pt x="5431024" y="3394716"/>
                  <a:pt x="5433788" y="3397437"/>
                </a:cubicBezTo>
                <a:cubicBezTo>
                  <a:pt x="5432955" y="3402571"/>
                  <a:pt x="5432055" y="3407704"/>
                  <a:pt x="5431024" y="3412817"/>
                </a:cubicBezTo>
                <a:cubicBezTo>
                  <a:pt x="5428018" y="3410337"/>
                  <a:pt x="5424881" y="3407880"/>
                  <a:pt x="5421699" y="3405467"/>
                </a:cubicBezTo>
                <a:close/>
                <a:moveTo>
                  <a:pt x="5420295" y="3404391"/>
                </a:moveTo>
                <a:cubicBezTo>
                  <a:pt x="5417070" y="3401978"/>
                  <a:pt x="5413779" y="3399587"/>
                  <a:pt x="5410379" y="3397239"/>
                </a:cubicBezTo>
                <a:cubicBezTo>
                  <a:pt x="5411936" y="3391601"/>
                  <a:pt x="5413385" y="3386006"/>
                  <a:pt x="5414723" y="3380455"/>
                </a:cubicBezTo>
                <a:cubicBezTo>
                  <a:pt x="5417838" y="3382978"/>
                  <a:pt x="5420888" y="3385567"/>
                  <a:pt x="5423871" y="3388200"/>
                </a:cubicBezTo>
                <a:cubicBezTo>
                  <a:pt x="5422774" y="3393597"/>
                  <a:pt x="5421590" y="3398994"/>
                  <a:pt x="5420295" y="3404391"/>
                </a:cubicBezTo>
                <a:close/>
                <a:moveTo>
                  <a:pt x="5415425" y="3377384"/>
                </a:moveTo>
                <a:cubicBezTo>
                  <a:pt x="5416676" y="3372052"/>
                  <a:pt x="5417816" y="3366743"/>
                  <a:pt x="5418848" y="3361477"/>
                </a:cubicBezTo>
                <a:cubicBezTo>
                  <a:pt x="5421721" y="3364176"/>
                  <a:pt x="5424486" y="3366896"/>
                  <a:pt x="5427184" y="3369683"/>
                </a:cubicBezTo>
                <a:cubicBezTo>
                  <a:pt x="5426373" y="3374795"/>
                  <a:pt x="5425495" y="3379907"/>
                  <a:pt x="5424508" y="3385019"/>
                </a:cubicBezTo>
                <a:cubicBezTo>
                  <a:pt x="5421568" y="3382430"/>
                  <a:pt x="5418540" y="3379885"/>
                  <a:pt x="5415425" y="3377384"/>
                </a:cubicBezTo>
                <a:close/>
                <a:moveTo>
                  <a:pt x="5413538" y="3375848"/>
                </a:moveTo>
                <a:cubicBezTo>
                  <a:pt x="5410554" y="3373500"/>
                  <a:pt x="5407460" y="3371175"/>
                  <a:pt x="5404323" y="3368871"/>
                </a:cubicBezTo>
                <a:cubicBezTo>
                  <a:pt x="5405837" y="3363276"/>
                  <a:pt x="5407219" y="3357725"/>
                  <a:pt x="5408513" y="3352197"/>
                </a:cubicBezTo>
                <a:cubicBezTo>
                  <a:pt x="5411388" y="3354676"/>
                  <a:pt x="5414240" y="3357155"/>
                  <a:pt x="5416982" y="3359700"/>
                </a:cubicBezTo>
                <a:cubicBezTo>
                  <a:pt x="5415929" y="3365075"/>
                  <a:pt x="5414788" y="3370472"/>
                  <a:pt x="5413538" y="3375848"/>
                </a:cubicBezTo>
                <a:close/>
                <a:moveTo>
                  <a:pt x="5407416" y="3347655"/>
                </a:moveTo>
                <a:cubicBezTo>
                  <a:pt x="5386135" y="3329884"/>
                  <a:pt x="5360970" y="3313868"/>
                  <a:pt x="5332075" y="3299738"/>
                </a:cubicBezTo>
                <a:cubicBezTo>
                  <a:pt x="5286155" y="3277272"/>
                  <a:pt x="5229396" y="3258930"/>
                  <a:pt x="5163335" y="3245152"/>
                </a:cubicBezTo>
                <a:cubicBezTo>
                  <a:pt x="5047251" y="3220952"/>
                  <a:pt x="4920570" y="3213931"/>
                  <a:pt x="4800998" y="3209938"/>
                </a:cubicBezTo>
                <a:cubicBezTo>
                  <a:pt x="4449652" y="3198222"/>
                  <a:pt x="4085516" y="3214984"/>
                  <a:pt x="3733403" y="3231198"/>
                </a:cubicBezTo>
                <a:cubicBezTo>
                  <a:pt x="3684586" y="3233458"/>
                  <a:pt x="3635770" y="3235696"/>
                  <a:pt x="3586976" y="3237868"/>
                </a:cubicBezTo>
                <a:lnTo>
                  <a:pt x="3586317" y="3237912"/>
                </a:lnTo>
                <a:cubicBezTo>
                  <a:pt x="3535856" y="3240106"/>
                  <a:pt x="3483704" y="3242387"/>
                  <a:pt x="3431970" y="3244428"/>
                </a:cubicBezTo>
                <a:cubicBezTo>
                  <a:pt x="3366085" y="3246973"/>
                  <a:pt x="3297435" y="3250747"/>
                  <a:pt x="3231066" y="3254410"/>
                </a:cubicBezTo>
                <a:cubicBezTo>
                  <a:pt x="3225472" y="3254718"/>
                  <a:pt x="3219899" y="3255025"/>
                  <a:pt x="3214305" y="3255332"/>
                </a:cubicBezTo>
                <a:cubicBezTo>
                  <a:pt x="3229048" y="3238241"/>
                  <a:pt x="3243770" y="3221522"/>
                  <a:pt x="3258426" y="3205177"/>
                </a:cubicBezTo>
                <a:cubicBezTo>
                  <a:pt x="3310028" y="3202523"/>
                  <a:pt x="3362136" y="3200000"/>
                  <a:pt x="3412685" y="3198200"/>
                </a:cubicBezTo>
                <a:cubicBezTo>
                  <a:pt x="3462445" y="3196401"/>
                  <a:pt x="3512709" y="3194383"/>
                  <a:pt x="3561306" y="3192452"/>
                </a:cubicBezTo>
                <a:lnTo>
                  <a:pt x="3568897" y="3192145"/>
                </a:lnTo>
                <a:cubicBezTo>
                  <a:pt x="3607380" y="3190587"/>
                  <a:pt x="3645862" y="3188986"/>
                  <a:pt x="3684367" y="3187384"/>
                </a:cubicBezTo>
                <a:cubicBezTo>
                  <a:pt x="4049929" y="3172136"/>
                  <a:pt x="4427932" y="3156383"/>
                  <a:pt x="4792639" y="3173079"/>
                </a:cubicBezTo>
                <a:cubicBezTo>
                  <a:pt x="4913725" y="3178608"/>
                  <a:pt x="5041744" y="3187362"/>
                  <a:pt x="5157587" y="3213558"/>
                </a:cubicBezTo>
                <a:cubicBezTo>
                  <a:pt x="5273496" y="3239755"/>
                  <a:pt x="5356933" y="3278522"/>
                  <a:pt x="5410773" y="3331354"/>
                </a:cubicBezTo>
                <a:cubicBezTo>
                  <a:pt x="5409764" y="3336795"/>
                  <a:pt x="5408623" y="3342236"/>
                  <a:pt x="5407416" y="3347655"/>
                </a:cubicBezTo>
                <a:close/>
                <a:moveTo>
                  <a:pt x="5411300" y="3328436"/>
                </a:moveTo>
                <a:cubicBezTo>
                  <a:pt x="5388614" y="3306583"/>
                  <a:pt x="5360772" y="3286991"/>
                  <a:pt x="5327994" y="3269900"/>
                </a:cubicBezTo>
                <a:cubicBezTo>
                  <a:pt x="5282008" y="3245898"/>
                  <a:pt x="5224855" y="3226108"/>
                  <a:pt x="5158158" y="3211013"/>
                </a:cubicBezTo>
                <a:cubicBezTo>
                  <a:pt x="5042117" y="3184773"/>
                  <a:pt x="4913966" y="3176019"/>
                  <a:pt x="4792748" y="3170468"/>
                </a:cubicBezTo>
                <a:cubicBezTo>
                  <a:pt x="4427932" y="3153772"/>
                  <a:pt x="4049864" y="3169547"/>
                  <a:pt x="3684257" y="3184773"/>
                </a:cubicBezTo>
                <a:cubicBezTo>
                  <a:pt x="3645752" y="3186397"/>
                  <a:pt x="3607270" y="3187999"/>
                  <a:pt x="3568809" y="3189556"/>
                </a:cubicBezTo>
                <a:lnTo>
                  <a:pt x="3561196" y="3189863"/>
                </a:lnTo>
                <a:cubicBezTo>
                  <a:pt x="3512599" y="3191794"/>
                  <a:pt x="3462357" y="3193812"/>
                  <a:pt x="3412597" y="3195612"/>
                </a:cubicBezTo>
                <a:cubicBezTo>
                  <a:pt x="3362860" y="3197367"/>
                  <a:pt x="3311652" y="3199846"/>
                  <a:pt x="3260883" y="3202457"/>
                </a:cubicBezTo>
                <a:cubicBezTo>
                  <a:pt x="3276197" y="3185409"/>
                  <a:pt x="3291401" y="3168801"/>
                  <a:pt x="3306430" y="3152653"/>
                </a:cubicBezTo>
                <a:cubicBezTo>
                  <a:pt x="3335632" y="3151359"/>
                  <a:pt x="3364702" y="3150196"/>
                  <a:pt x="3393290" y="3149297"/>
                </a:cubicBezTo>
                <a:cubicBezTo>
                  <a:pt x="3442019" y="3147673"/>
                  <a:pt x="3491296" y="3145896"/>
                  <a:pt x="3538949" y="3144162"/>
                </a:cubicBezTo>
                <a:lnTo>
                  <a:pt x="3550709" y="3143746"/>
                </a:lnTo>
                <a:cubicBezTo>
                  <a:pt x="3579823" y="3142671"/>
                  <a:pt x="3608938" y="3141574"/>
                  <a:pt x="3638074" y="3140477"/>
                </a:cubicBezTo>
                <a:cubicBezTo>
                  <a:pt x="4016142" y="3126282"/>
                  <a:pt x="4407111" y="3111604"/>
                  <a:pt x="4784367" y="3133500"/>
                </a:cubicBezTo>
                <a:cubicBezTo>
                  <a:pt x="4898674" y="3140147"/>
                  <a:pt x="5030818" y="3149713"/>
                  <a:pt x="5152387" y="3179310"/>
                </a:cubicBezTo>
                <a:cubicBezTo>
                  <a:pt x="5275009" y="3209170"/>
                  <a:pt x="5361102" y="3253116"/>
                  <a:pt x="5413845" y="3313012"/>
                </a:cubicBezTo>
                <a:cubicBezTo>
                  <a:pt x="5413099" y="3318146"/>
                  <a:pt x="5412244" y="3323302"/>
                  <a:pt x="5411300" y="3328436"/>
                </a:cubicBezTo>
                <a:close/>
                <a:moveTo>
                  <a:pt x="3253336" y="3202830"/>
                </a:moveTo>
                <a:cubicBezTo>
                  <a:pt x="3238197" y="3203620"/>
                  <a:pt x="3223103" y="3204431"/>
                  <a:pt x="3208117" y="3205221"/>
                </a:cubicBezTo>
                <a:cubicBezTo>
                  <a:pt x="3223388" y="3188042"/>
                  <a:pt x="3238548" y="3171324"/>
                  <a:pt x="3253511" y="3155110"/>
                </a:cubicBezTo>
                <a:cubicBezTo>
                  <a:pt x="3268628" y="3154364"/>
                  <a:pt x="3283722" y="3153684"/>
                  <a:pt x="3298817" y="3153004"/>
                </a:cubicBezTo>
                <a:cubicBezTo>
                  <a:pt x="3283744" y="3169218"/>
                  <a:pt x="3268562" y="3185826"/>
                  <a:pt x="3253336" y="3202830"/>
                </a:cubicBezTo>
                <a:close/>
                <a:moveTo>
                  <a:pt x="3255947" y="3152478"/>
                </a:moveTo>
                <a:cubicBezTo>
                  <a:pt x="3271765" y="3135364"/>
                  <a:pt x="3287386" y="3118800"/>
                  <a:pt x="3302656" y="3102850"/>
                </a:cubicBezTo>
                <a:cubicBezTo>
                  <a:pt x="3317773" y="3102257"/>
                  <a:pt x="3332868" y="3101687"/>
                  <a:pt x="3347853" y="3101182"/>
                </a:cubicBezTo>
                <a:cubicBezTo>
                  <a:pt x="3332495" y="3117111"/>
                  <a:pt x="3316939" y="3133522"/>
                  <a:pt x="3301252" y="3150393"/>
                </a:cubicBezTo>
                <a:cubicBezTo>
                  <a:pt x="3286158" y="3151052"/>
                  <a:pt x="3271041" y="3151754"/>
                  <a:pt x="3255947" y="3152478"/>
                </a:cubicBezTo>
                <a:close/>
                <a:moveTo>
                  <a:pt x="3248311" y="3152851"/>
                </a:moveTo>
                <a:cubicBezTo>
                  <a:pt x="3232822" y="3153619"/>
                  <a:pt x="3217354" y="3154386"/>
                  <a:pt x="3201974" y="3155154"/>
                </a:cubicBezTo>
                <a:cubicBezTo>
                  <a:pt x="3217683" y="3138041"/>
                  <a:pt x="3233348" y="3121345"/>
                  <a:pt x="3248838" y="3105110"/>
                </a:cubicBezTo>
                <a:cubicBezTo>
                  <a:pt x="3264240" y="3104429"/>
                  <a:pt x="3279641" y="3103771"/>
                  <a:pt x="3294999" y="3103157"/>
                </a:cubicBezTo>
                <a:cubicBezTo>
                  <a:pt x="3279663" y="3119195"/>
                  <a:pt x="3264064" y="3135781"/>
                  <a:pt x="3248311" y="3152851"/>
                </a:cubicBezTo>
                <a:close/>
                <a:moveTo>
                  <a:pt x="3251229" y="3102608"/>
                </a:moveTo>
                <a:cubicBezTo>
                  <a:pt x="3267509" y="3085583"/>
                  <a:pt x="3283569" y="3069084"/>
                  <a:pt x="3299365" y="3053134"/>
                </a:cubicBezTo>
                <a:cubicBezTo>
                  <a:pt x="3314702" y="3052607"/>
                  <a:pt x="3329972" y="3052147"/>
                  <a:pt x="3345110" y="3051730"/>
                </a:cubicBezTo>
                <a:cubicBezTo>
                  <a:pt x="3329577" y="3067373"/>
                  <a:pt x="3313648" y="3083696"/>
                  <a:pt x="3297391" y="3100656"/>
                </a:cubicBezTo>
                <a:cubicBezTo>
                  <a:pt x="3282033" y="3101270"/>
                  <a:pt x="3266653" y="3101928"/>
                  <a:pt x="3251229" y="3102608"/>
                </a:cubicBezTo>
                <a:close/>
                <a:moveTo>
                  <a:pt x="3244033" y="3102916"/>
                </a:moveTo>
                <a:cubicBezTo>
                  <a:pt x="3228434" y="3103617"/>
                  <a:pt x="3212857" y="3104342"/>
                  <a:pt x="3197323" y="3105088"/>
                </a:cubicBezTo>
                <a:cubicBezTo>
                  <a:pt x="3213558" y="3087952"/>
                  <a:pt x="3229685" y="3071300"/>
                  <a:pt x="3245569" y="3055152"/>
                </a:cubicBezTo>
                <a:cubicBezTo>
                  <a:pt x="3261124" y="3054538"/>
                  <a:pt x="3276636" y="3053924"/>
                  <a:pt x="3292103" y="3053397"/>
                </a:cubicBezTo>
                <a:cubicBezTo>
                  <a:pt x="3276329" y="3069369"/>
                  <a:pt x="3260269" y="3085890"/>
                  <a:pt x="3244033" y="3102916"/>
                </a:cubicBezTo>
                <a:close/>
                <a:moveTo>
                  <a:pt x="3247938" y="3052761"/>
                </a:moveTo>
                <a:cubicBezTo>
                  <a:pt x="3264722" y="3035758"/>
                  <a:pt x="3281221" y="3019325"/>
                  <a:pt x="3297369" y="3003528"/>
                </a:cubicBezTo>
                <a:cubicBezTo>
                  <a:pt x="3310006" y="3003177"/>
                  <a:pt x="3322622" y="3002826"/>
                  <a:pt x="3335149" y="3002541"/>
                </a:cubicBezTo>
                <a:cubicBezTo>
                  <a:pt x="3337914" y="3002475"/>
                  <a:pt x="3340678" y="3002409"/>
                  <a:pt x="3343443" y="3002343"/>
                </a:cubicBezTo>
                <a:cubicBezTo>
                  <a:pt x="3327536" y="3017898"/>
                  <a:pt x="3311169" y="3034134"/>
                  <a:pt x="3294473" y="3050984"/>
                </a:cubicBezTo>
                <a:cubicBezTo>
                  <a:pt x="3279005" y="3051532"/>
                  <a:pt x="3263494" y="3052147"/>
                  <a:pt x="3247938" y="3052761"/>
                </a:cubicBezTo>
                <a:close/>
                <a:moveTo>
                  <a:pt x="3240786" y="3053046"/>
                </a:moveTo>
                <a:cubicBezTo>
                  <a:pt x="3225077" y="3053682"/>
                  <a:pt x="3209368" y="3054363"/>
                  <a:pt x="3193659" y="3055043"/>
                </a:cubicBezTo>
                <a:cubicBezTo>
                  <a:pt x="3210443" y="3037908"/>
                  <a:pt x="3227030" y="3021299"/>
                  <a:pt x="3243331" y="3005283"/>
                </a:cubicBezTo>
                <a:cubicBezTo>
                  <a:pt x="3258996" y="3004735"/>
                  <a:pt x="3274595" y="3004230"/>
                  <a:pt x="3290151" y="3003747"/>
                </a:cubicBezTo>
                <a:cubicBezTo>
                  <a:pt x="3274025" y="3019566"/>
                  <a:pt x="3257526" y="3036021"/>
                  <a:pt x="3240786" y="3053046"/>
                </a:cubicBezTo>
                <a:close/>
                <a:moveTo>
                  <a:pt x="3245657" y="3002979"/>
                </a:moveTo>
                <a:cubicBezTo>
                  <a:pt x="3262967" y="2985998"/>
                  <a:pt x="3279905" y="2969653"/>
                  <a:pt x="3296360" y="2954075"/>
                </a:cubicBezTo>
                <a:cubicBezTo>
                  <a:pt x="3302832" y="2953922"/>
                  <a:pt x="3309326" y="2953746"/>
                  <a:pt x="3315755" y="2953636"/>
                </a:cubicBezTo>
                <a:cubicBezTo>
                  <a:pt x="3324728" y="2953439"/>
                  <a:pt x="3333723" y="2953263"/>
                  <a:pt x="3342719" y="2953066"/>
                </a:cubicBezTo>
                <a:cubicBezTo>
                  <a:pt x="3326505" y="2968424"/>
                  <a:pt x="3309699" y="2984594"/>
                  <a:pt x="3292476" y="3001465"/>
                </a:cubicBezTo>
                <a:cubicBezTo>
                  <a:pt x="3276921" y="3001926"/>
                  <a:pt x="3261322" y="3002431"/>
                  <a:pt x="3245657" y="3002979"/>
                </a:cubicBezTo>
                <a:close/>
                <a:moveTo>
                  <a:pt x="3238548" y="3003242"/>
                </a:moveTo>
                <a:cubicBezTo>
                  <a:pt x="3222729" y="3003813"/>
                  <a:pt x="3206889" y="3004427"/>
                  <a:pt x="3191048" y="3005064"/>
                </a:cubicBezTo>
                <a:cubicBezTo>
                  <a:pt x="3208381" y="2987928"/>
                  <a:pt x="3225450" y="2971386"/>
                  <a:pt x="3242102" y="2955523"/>
                </a:cubicBezTo>
                <a:cubicBezTo>
                  <a:pt x="3257877" y="2955041"/>
                  <a:pt x="3273586" y="2954602"/>
                  <a:pt x="3289207" y="2954229"/>
                </a:cubicBezTo>
                <a:cubicBezTo>
                  <a:pt x="3272752" y="2969872"/>
                  <a:pt x="3255815" y="2986217"/>
                  <a:pt x="3238548" y="3003242"/>
                </a:cubicBezTo>
                <a:close/>
                <a:moveTo>
                  <a:pt x="3184071" y="3005349"/>
                </a:moveTo>
                <a:cubicBezTo>
                  <a:pt x="3168011" y="3005985"/>
                  <a:pt x="3151973" y="3006665"/>
                  <a:pt x="3135979" y="3007345"/>
                </a:cubicBezTo>
                <a:cubicBezTo>
                  <a:pt x="3153290" y="2990122"/>
                  <a:pt x="3170403" y="2973426"/>
                  <a:pt x="3187209" y="2957344"/>
                </a:cubicBezTo>
                <a:cubicBezTo>
                  <a:pt x="3203181" y="2956774"/>
                  <a:pt x="3219131" y="2956247"/>
                  <a:pt x="3235060" y="2955743"/>
                </a:cubicBezTo>
                <a:cubicBezTo>
                  <a:pt x="3218407" y="2971649"/>
                  <a:pt x="3201360" y="2988192"/>
                  <a:pt x="3184071" y="3005349"/>
                </a:cubicBezTo>
                <a:close/>
                <a:moveTo>
                  <a:pt x="3189490" y="2955150"/>
                </a:moveTo>
                <a:cubicBezTo>
                  <a:pt x="3207415" y="2937993"/>
                  <a:pt x="3224945" y="2921560"/>
                  <a:pt x="3241971" y="2905873"/>
                </a:cubicBezTo>
                <a:cubicBezTo>
                  <a:pt x="3257833" y="2905478"/>
                  <a:pt x="3273630" y="2905127"/>
                  <a:pt x="3289317" y="2904864"/>
                </a:cubicBezTo>
                <a:cubicBezTo>
                  <a:pt x="3272577" y="2920266"/>
                  <a:pt x="3255179" y="2936545"/>
                  <a:pt x="3237342" y="2953549"/>
                </a:cubicBezTo>
                <a:cubicBezTo>
                  <a:pt x="3221435" y="2954053"/>
                  <a:pt x="3205463" y="2954580"/>
                  <a:pt x="3189490" y="2955150"/>
                </a:cubicBezTo>
                <a:close/>
                <a:moveTo>
                  <a:pt x="3291555" y="2902780"/>
                </a:moveTo>
                <a:cubicBezTo>
                  <a:pt x="3275868" y="2903065"/>
                  <a:pt x="3260071" y="2903416"/>
                  <a:pt x="3244209" y="2903811"/>
                </a:cubicBezTo>
                <a:cubicBezTo>
                  <a:pt x="3262748" y="2886742"/>
                  <a:pt x="3280629" y="2870616"/>
                  <a:pt x="3297654" y="2855477"/>
                </a:cubicBezTo>
                <a:cubicBezTo>
                  <a:pt x="3313341" y="2855258"/>
                  <a:pt x="3329028" y="2855017"/>
                  <a:pt x="3344715" y="2854775"/>
                </a:cubicBezTo>
                <a:cubicBezTo>
                  <a:pt x="3327931" y="2869672"/>
                  <a:pt x="3310138" y="2885711"/>
                  <a:pt x="3291555" y="2902780"/>
                </a:cubicBezTo>
                <a:close/>
                <a:moveTo>
                  <a:pt x="3299848" y="2853525"/>
                </a:moveTo>
                <a:cubicBezTo>
                  <a:pt x="3318760" y="2836763"/>
                  <a:pt x="3336598" y="2821251"/>
                  <a:pt x="3353074" y="2807166"/>
                </a:cubicBezTo>
                <a:cubicBezTo>
                  <a:pt x="3353623" y="2806683"/>
                  <a:pt x="3354193" y="2806200"/>
                  <a:pt x="3354742" y="2805718"/>
                </a:cubicBezTo>
                <a:cubicBezTo>
                  <a:pt x="3359854" y="2805674"/>
                  <a:pt x="3364922" y="2805608"/>
                  <a:pt x="3370034" y="2805542"/>
                </a:cubicBezTo>
                <a:lnTo>
                  <a:pt x="3401649" y="2805169"/>
                </a:lnTo>
                <a:cubicBezTo>
                  <a:pt x="3393290" y="2812343"/>
                  <a:pt x="3384931" y="2819562"/>
                  <a:pt x="3376638" y="2826758"/>
                </a:cubicBezTo>
                <a:cubicBezTo>
                  <a:pt x="3367160" y="2834986"/>
                  <a:pt x="3357243" y="2843696"/>
                  <a:pt x="3346931" y="2852823"/>
                </a:cubicBezTo>
                <a:cubicBezTo>
                  <a:pt x="3331244" y="2853064"/>
                  <a:pt x="3315535" y="2853305"/>
                  <a:pt x="3299848" y="2853525"/>
                </a:cubicBezTo>
                <a:close/>
                <a:moveTo>
                  <a:pt x="3370012" y="2803721"/>
                </a:moveTo>
                <a:cubicBezTo>
                  <a:pt x="3365646" y="2803787"/>
                  <a:pt x="3361280" y="2803831"/>
                  <a:pt x="3356914" y="2803875"/>
                </a:cubicBezTo>
                <a:cubicBezTo>
                  <a:pt x="3375431" y="2788056"/>
                  <a:pt x="3394168" y="2772238"/>
                  <a:pt x="3413146" y="2756419"/>
                </a:cubicBezTo>
                <a:cubicBezTo>
                  <a:pt x="3428591" y="2756287"/>
                  <a:pt x="3444059" y="2756155"/>
                  <a:pt x="3459549" y="2756046"/>
                </a:cubicBezTo>
                <a:cubicBezTo>
                  <a:pt x="3440790" y="2771755"/>
                  <a:pt x="3422229" y="2787508"/>
                  <a:pt x="3403821" y="2803304"/>
                </a:cubicBezTo>
                <a:lnTo>
                  <a:pt x="3370012" y="2803721"/>
                </a:lnTo>
                <a:close/>
                <a:moveTo>
                  <a:pt x="3415230" y="2754686"/>
                </a:moveTo>
                <a:cubicBezTo>
                  <a:pt x="3622080" y="2582370"/>
                  <a:pt x="3857187" y="2409286"/>
                  <a:pt x="4131458" y="2227294"/>
                </a:cubicBezTo>
                <a:cubicBezTo>
                  <a:pt x="4308272" y="2110008"/>
                  <a:pt x="4491316" y="1994949"/>
                  <a:pt x="4668349" y="1883678"/>
                </a:cubicBezTo>
                <a:cubicBezTo>
                  <a:pt x="4929127" y="1719761"/>
                  <a:pt x="5198790" y="1550260"/>
                  <a:pt x="5454917" y="1369624"/>
                </a:cubicBezTo>
                <a:cubicBezTo>
                  <a:pt x="5466501" y="1361465"/>
                  <a:pt x="5479445" y="1352513"/>
                  <a:pt x="5493158" y="1343033"/>
                </a:cubicBezTo>
                <a:cubicBezTo>
                  <a:pt x="5577912" y="1284447"/>
                  <a:pt x="5693974" y="1204208"/>
                  <a:pt x="5777345" y="1111486"/>
                </a:cubicBezTo>
                <a:cubicBezTo>
                  <a:pt x="5861046" y="1018375"/>
                  <a:pt x="5892837" y="931403"/>
                  <a:pt x="5871797" y="852990"/>
                </a:cubicBezTo>
                <a:cubicBezTo>
                  <a:pt x="5843757" y="748490"/>
                  <a:pt x="5731556" y="690519"/>
                  <a:pt x="5649589" y="656005"/>
                </a:cubicBezTo>
                <a:cubicBezTo>
                  <a:pt x="5618983" y="643120"/>
                  <a:pt x="5585173" y="630882"/>
                  <a:pt x="5546186" y="618593"/>
                </a:cubicBezTo>
                <a:cubicBezTo>
                  <a:pt x="5385279" y="567954"/>
                  <a:pt x="5216869" y="541341"/>
                  <a:pt x="5058177" y="518422"/>
                </a:cubicBezTo>
                <a:cubicBezTo>
                  <a:pt x="5013113" y="511917"/>
                  <a:pt x="4966052" y="505464"/>
                  <a:pt x="4914317" y="498703"/>
                </a:cubicBezTo>
                <a:cubicBezTo>
                  <a:pt x="4664444" y="466096"/>
                  <a:pt x="4388923" y="440169"/>
                  <a:pt x="4071979" y="419443"/>
                </a:cubicBezTo>
                <a:cubicBezTo>
                  <a:pt x="3807822" y="402114"/>
                  <a:pt x="3538072" y="391123"/>
                  <a:pt x="3277184" y="380490"/>
                </a:cubicBezTo>
                <a:cubicBezTo>
                  <a:pt x="3177336" y="376423"/>
                  <a:pt x="3074087" y="372215"/>
                  <a:pt x="2972768" y="367717"/>
                </a:cubicBezTo>
                <a:cubicBezTo>
                  <a:pt x="2850322" y="362278"/>
                  <a:pt x="2745910" y="357418"/>
                  <a:pt x="2650778" y="352717"/>
                </a:cubicBezTo>
                <a:cubicBezTo>
                  <a:pt x="2657075" y="349274"/>
                  <a:pt x="2663372" y="345858"/>
                  <a:pt x="2669690" y="342449"/>
                </a:cubicBezTo>
                <a:cubicBezTo>
                  <a:pt x="2779105" y="347638"/>
                  <a:pt x="2885140" y="352405"/>
                  <a:pt x="2980184" y="356622"/>
                </a:cubicBezTo>
                <a:cubicBezTo>
                  <a:pt x="3070072" y="360611"/>
                  <a:pt x="3161671" y="364433"/>
                  <a:pt x="3250242" y="368125"/>
                </a:cubicBezTo>
                <a:cubicBezTo>
                  <a:pt x="3526049" y="379633"/>
                  <a:pt x="3811223" y="391528"/>
                  <a:pt x="4090628" y="410340"/>
                </a:cubicBezTo>
                <a:cubicBezTo>
                  <a:pt x="4409678" y="431766"/>
                  <a:pt x="4687920" y="458524"/>
                  <a:pt x="4941281" y="492147"/>
                </a:cubicBezTo>
                <a:cubicBezTo>
                  <a:pt x="4992950" y="499014"/>
                  <a:pt x="5040472" y="505642"/>
                  <a:pt x="5086545" y="512408"/>
                </a:cubicBezTo>
                <a:cubicBezTo>
                  <a:pt x="5246619" y="535930"/>
                  <a:pt x="5416478" y="563162"/>
                  <a:pt x="5578745" y="614161"/>
                </a:cubicBezTo>
                <a:cubicBezTo>
                  <a:pt x="5617689" y="626419"/>
                  <a:pt x="5651761" y="638659"/>
                  <a:pt x="5682938" y="651580"/>
                </a:cubicBezTo>
                <a:cubicBezTo>
                  <a:pt x="5766485" y="686234"/>
                  <a:pt x="5881033" y="744074"/>
                  <a:pt x="5910981" y="845827"/>
                </a:cubicBezTo>
                <a:cubicBezTo>
                  <a:pt x="5933909" y="923716"/>
                  <a:pt x="5903236" y="1010745"/>
                  <a:pt x="5819821" y="1104498"/>
                </a:cubicBezTo>
                <a:cubicBezTo>
                  <a:pt x="5736493" y="1198149"/>
                  <a:pt x="5619817" y="1279243"/>
                  <a:pt x="5534646" y="1338457"/>
                </a:cubicBezTo>
                <a:cubicBezTo>
                  <a:pt x="5520626" y="1348193"/>
                  <a:pt x="5507419" y="1357386"/>
                  <a:pt x="5495659" y="1365730"/>
                </a:cubicBezTo>
                <a:cubicBezTo>
                  <a:pt x="5238611" y="1548222"/>
                  <a:pt x="4967851" y="1719524"/>
                  <a:pt x="4705998" y="1885190"/>
                </a:cubicBezTo>
                <a:cubicBezTo>
                  <a:pt x="4526289" y="1998891"/>
                  <a:pt x="4340457" y="2116461"/>
                  <a:pt x="4161011" y="2236443"/>
                </a:cubicBezTo>
                <a:cubicBezTo>
                  <a:pt x="3889198" y="2418171"/>
                  <a:pt x="3664292" y="2584607"/>
                  <a:pt x="3461633" y="2754291"/>
                </a:cubicBezTo>
                <a:cubicBezTo>
                  <a:pt x="3446143" y="2754422"/>
                  <a:pt x="3430676" y="2754532"/>
                  <a:pt x="3415230" y="2754686"/>
                </a:cubicBezTo>
                <a:close/>
                <a:moveTo>
                  <a:pt x="2647487" y="352552"/>
                </a:moveTo>
                <a:cubicBezTo>
                  <a:pt x="2634170" y="351892"/>
                  <a:pt x="2621028" y="351236"/>
                  <a:pt x="2608039" y="350582"/>
                </a:cubicBezTo>
                <a:cubicBezTo>
                  <a:pt x="2613963" y="347153"/>
                  <a:pt x="2619887" y="343745"/>
                  <a:pt x="2625833" y="340354"/>
                </a:cubicBezTo>
                <a:cubicBezTo>
                  <a:pt x="2639370" y="341005"/>
                  <a:pt x="2652885" y="341650"/>
                  <a:pt x="2666356" y="342291"/>
                </a:cubicBezTo>
                <a:cubicBezTo>
                  <a:pt x="2660059" y="345694"/>
                  <a:pt x="2653762" y="349114"/>
                  <a:pt x="2647487" y="352552"/>
                </a:cubicBezTo>
                <a:close/>
                <a:moveTo>
                  <a:pt x="2604704" y="350413"/>
                </a:moveTo>
                <a:cubicBezTo>
                  <a:pt x="2591540" y="349748"/>
                  <a:pt x="2578530" y="349086"/>
                  <a:pt x="2565674" y="348423"/>
                </a:cubicBezTo>
                <a:cubicBezTo>
                  <a:pt x="2571180" y="345009"/>
                  <a:pt x="2576709" y="341617"/>
                  <a:pt x="2582260" y="338241"/>
                </a:cubicBezTo>
                <a:cubicBezTo>
                  <a:pt x="2595687" y="338897"/>
                  <a:pt x="2609070" y="339544"/>
                  <a:pt x="2622432" y="340189"/>
                </a:cubicBezTo>
                <a:cubicBezTo>
                  <a:pt x="2616508" y="343579"/>
                  <a:pt x="2610606" y="346988"/>
                  <a:pt x="2604704" y="350413"/>
                </a:cubicBezTo>
                <a:close/>
                <a:moveTo>
                  <a:pt x="2562295" y="348248"/>
                </a:moveTo>
                <a:cubicBezTo>
                  <a:pt x="2549306" y="347576"/>
                  <a:pt x="2536427" y="346907"/>
                  <a:pt x="2523681" y="346236"/>
                </a:cubicBezTo>
                <a:cubicBezTo>
                  <a:pt x="2528770" y="342842"/>
                  <a:pt x="2533905" y="339465"/>
                  <a:pt x="2539038" y="336110"/>
                </a:cubicBezTo>
                <a:cubicBezTo>
                  <a:pt x="2552312" y="336771"/>
                  <a:pt x="2565586" y="337425"/>
                  <a:pt x="2578837" y="338072"/>
                </a:cubicBezTo>
                <a:cubicBezTo>
                  <a:pt x="2573309" y="341444"/>
                  <a:pt x="2567802" y="344838"/>
                  <a:pt x="2562295" y="348248"/>
                </a:cubicBezTo>
                <a:close/>
                <a:moveTo>
                  <a:pt x="2520302" y="346058"/>
                </a:moveTo>
                <a:cubicBezTo>
                  <a:pt x="2508257" y="345424"/>
                  <a:pt x="2496300" y="344788"/>
                  <a:pt x="2484430" y="344151"/>
                </a:cubicBezTo>
                <a:cubicBezTo>
                  <a:pt x="2483640" y="344112"/>
                  <a:pt x="2482872" y="344072"/>
                  <a:pt x="2482083" y="344033"/>
                </a:cubicBezTo>
                <a:cubicBezTo>
                  <a:pt x="2486756" y="340656"/>
                  <a:pt x="2491429" y="337297"/>
                  <a:pt x="2496146" y="333962"/>
                </a:cubicBezTo>
                <a:cubicBezTo>
                  <a:pt x="2509288" y="334627"/>
                  <a:pt x="2522452" y="335288"/>
                  <a:pt x="2535594" y="335941"/>
                </a:cubicBezTo>
                <a:cubicBezTo>
                  <a:pt x="2530482" y="339292"/>
                  <a:pt x="2525392" y="342668"/>
                  <a:pt x="2520302" y="346058"/>
                </a:cubicBezTo>
                <a:close/>
                <a:moveTo>
                  <a:pt x="2478704" y="343862"/>
                </a:moveTo>
                <a:cubicBezTo>
                  <a:pt x="2466132" y="343228"/>
                  <a:pt x="2453495" y="342581"/>
                  <a:pt x="2440814" y="341903"/>
                </a:cubicBezTo>
                <a:cubicBezTo>
                  <a:pt x="2445026" y="338539"/>
                  <a:pt x="2449282" y="335193"/>
                  <a:pt x="2453539" y="331872"/>
                </a:cubicBezTo>
                <a:cubicBezTo>
                  <a:pt x="2464618" y="332420"/>
                  <a:pt x="2475698" y="332960"/>
                  <a:pt x="2486690" y="333484"/>
                </a:cubicBezTo>
                <a:cubicBezTo>
                  <a:pt x="2488708" y="333585"/>
                  <a:pt x="2490705" y="333686"/>
                  <a:pt x="2492723" y="333789"/>
                </a:cubicBezTo>
                <a:cubicBezTo>
                  <a:pt x="2488028" y="337124"/>
                  <a:pt x="2483377" y="340485"/>
                  <a:pt x="2478704" y="343862"/>
                </a:cubicBezTo>
                <a:close/>
                <a:moveTo>
                  <a:pt x="2437479" y="341723"/>
                </a:moveTo>
                <a:cubicBezTo>
                  <a:pt x="2425061" y="341056"/>
                  <a:pt x="2412621" y="340367"/>
                  <a:pt x="2400181" y="339636"/>
                </a:cubicBezTo>
                <a:cubicBezTo>
                  <a:pt x="2403932" y="336306"/>
                  <a:pt x="2407684" y="332993"/>
                  <a:pt x="2411436" y="329708"/>
                </a:cubicBezTo>
                <a:cubicBezTo>
                  <a:pt x="2424381" y="330399"/>
                  <a:pt x="2437281" y="331064"/>
                  <a:pt x="2450138" y="331705"/>
                </a:cubicBezTo>
                <a:cubicBezTo>
                  <a:pt x="2445903" y="335020"/>
                  <a:pt x="2441691" y="338364"/>
                  <a:pt x="2437479" y="341723"/>
                </a:cubicBezTo>
                <a:close/>
                <a:moveTo>
                  <a:pt x="2396934" y="339441"/>
                </a:moveTo>
                <a:cubicBezTo>
                  <a:pt x="2384713" y="338717"/>
                  <a:pt x="2372493" y="337958"/>
                  <a:pt x="2360316" y="337153"/>
                </a:cubicBezTo>
                <a:cubicBezTo>
                  <a:pt x="2363541" y="333873"/>
                  <a:pt x="2366766" y="330610"/>
                  <a:pt x="2370035" y="327376"/>
                </a:cubicBezTo>
                <a:cubicBezTo>
                  <a:pt x="2382717" y="328129"/>
                  <a:pt x="2395420" y="328846"/>
                  <a:pt x="2408123" y="329533"/>
                </a:cubicBezTo>
                <a:cubicBezTo>
                  <a:pt x="2404371" y="332808"/>
                  <a:pt x="2400641" y="336117"/>
                  <a:pt x="2396934" y="339441"/>
                </a:cubicBezTo>
                <a:close/>
                <a:moveTo>
                  <a:pt x="2357157" y="336944"/>
                </a:moveTo>
                <a:cubicBezTo>
                  <a:pt x="2345156" y="336141"/>
                  <a:pt x="2333198" y="335288"/>
                  <a:pt x="2321307" y="334386"/>
                </a:cubicBezTo>
                <a:cubicBezTo>
                  <a:pt x="2323962" y="331174"/>
                  <a:pt x="2326660" y="327980"/>
                  <a:pt x="2329381" y="324814"/>
                </a:cubicBezTo>
                <a:cubicBezTo>
                  <a:pt x="2341821" y="325645"/>
                  <a:pt x="2354283" y="326435"/>
                  <a:pt x="2366810" y="327183"/>
                </a:cubicBezTo>
                <a:cubicBezTo>
                  <a:pt x="2363563" y="330410"/>
                  <a:pt x="2360338" y="333668"/>
                  <a:pt x="2357157" y="336944"/>
                </a:cubicBezTo>
                <a:close/>
                <a:moveTo>
                  <a:pt x="2318213" y="334156"/>
                </a:moveTo>
                <a:cubicBezTo>
                  <a:pt x="2306454" y="333254"/>
                  <a:pt x="2294760" y="332286"/>
                  <a:pt x="2283153" y="331266"/>
                </a:cubicBezTo>
                <a:cubicBezTo>
                  <a:pt x="2285260" y="328142"/>
                  <a:pt x="2287410" y="325040"/>
                  <a:pt x="2289560" y="321961"/>
                </a:cubicBezTo>
                <a:cubicBezTo>
                  <a:pt x="2301715" y="322892"/>
                  <a:pt x="2313957" y="323769"/>
                  <a:pt x="2326243" y="324601"/>
                </a:cubicBezTo>
                <a:cubicBezTo>
                  <a:pt x="2323545" y="327760"/>
                  <a:pt x="2320868" y="330950"/>
                  <a:pt x="2318213" y="334156"/>
                </a:cubicBezTo>
                <a:close/>
                <a:moveTo>
                  <a:pt x="2280170" y="331009"/>
                </a:moveTo>
                <a:cubicBezTo>
                  <a:pt x="2268629" y="329985"/>
                  <a:pt x="2257199" y="328890"/>
                  <a:pt x="2245899" y="327729"/>
                </a:cubicBezTo>
                <a:cubicBezTo>
                  <a:pt x="2247435" y="324719"/>
                  <a:pt x="2249015" y="321731"/>
                  <a:pt x="2250617" y="318763"/>
                </a:cubicBezTo>
                <a:cubicBezTo>
                  <a:pt x="2262486" y="319811"/>
                  <a:pt x="2274487" y="320794"/>
                  <a:pt x="2286554" y="321727"/>
                </a:cubicBezTo>
                <a:cubicBezTo>
                  <a:pt x="2284404" y="324796"/>
                  <a:pt x="2282276" y="327894"/>
                  <a:pt x="2280170" y="331009"/>
                </a:cubicBezTo>
                <a:close/>
                <a:moveTo>
                  <a:pt x="2243003" y="327431"/>
                </a:moveTo>
                <a:cubicBezTo>
                  <a:pt x="2235961" y="326700"/>
                  <a:pt x="2228962" y="325939"/>
                  <a:pt x="2222029" y="325149"/>
                </a:cubicBezTo>
                <a:cubicBezTo>
                  <a:pt x="2223148" y="322222"/>
                  <a:pt x="2224289" y="319311"/>
                  <a:pt x="2225430" y="316417"/>
                </a:cubicBezTo>
                <a:cubicBezTo>
                  <a:pt x="2232801" y="317135"/>
                  <a:pt x="2240217" y="317830"/>
                  <a:pt x="2247699" y="318497"/>
                </a:cubicBezTo>
                <a:cubicBezTo>
                  <a:pt x="2246097" y="321455"/>
                  <a:pt x="2244539" y="324434"/>
                  <a:pt x="2243003" y="327431"/>
                </a:cubicBezTo>
                <a:close/>
                <a:moveTo>
                  <a:pt x="2219155" y="324827"/>
                </a:moveTo>
                <a:cubicBezTo>
                  <a:pt x="2208031" y="323543"/>
                  <a:pt x="2197061" y="322172"/>
                  <a:pt x="2186267" y="320720"/>
                </a:cubicBezTo>
                <a:cubicBezTo>
                  <a:pt x="2186822" y="317957"/>
                  <a:pt x="2187388" y="315208"/>
                  <a:pt x="2187967" y="312477"/>
                </a:cubicBezTo>
                <a:cubicBezTo>
                  <a:pt x="2199343" y="313769"/>
                  <a:pt x="2210883" y="314984"/>
                  <a:pt x="2222534" y="316134"/>
                </a:cubicBezTo>
                <a:cubicBezTo>
                  <a:pt x="2221393" y="319015"/>
                  <a:pt x="2220274" y="321913"/>
                  <a:pt x="2219155" y="324827"/>
                </a:cubicBezTo>
                <a:close/>
                <a:moveTo>
                  <a:pt x="2183399" y="320336"/>
                </a:moveTo>
                <a:cubicBezTo>
                  <a:pt x="2174685" y="319149"/>
                  <a:pt x="2166047" y="317927"/>
                  <a:pt x="2157585" y="316619"/>
                </a:cubicBezTo>
                <a:cubicBezTo>
                  <a:pt x="2155193" y="316250"/>
                  <a:pt x="2152846" y="315888"/>
                  <a:pt x="2150472" y="315520"/>
                </a:cubicBezTo>
                <a:cubicBezTo>
                  <a:pt x="2150485" y="312962"/>
                  <a:pt x="2150509" y="310421"/>
                  <a:pt x="2150542" y="307891"/>
                </a:cubicBezTo>
                <a:cubicBezTo>
                  <a:pt x="2151979" y="308080"/>
                  <a:pt x="2153401" y="308264"/>
                  <a:pt x="2154842" y="308455"/>
                </a:cubicBezTo>
                <a:cubicBezTo>
                  <a:pt x="2164764" y="309756"/>
                  <a:pt x="2174878" y="310972"/>
                  <a:pt x="2185087" y="312145"/>
                </a:cubicBezTo>
                <a:cubicBezTo>
                  <a:pt x="2184512" y="314859"/>
                  <a:pt x="2183950" y="317591"/>
                  <a:pt x="2183399" y="320336"/>
                </a:cubicBezTo>
                <a:close/>
                <a:moveTo>
                  <a:pt x="2147492" y="315061"/>
                </a:moveTo>
                <a:cubicBezTo>
                  <a:pt x="2136266" y="313328"/>
                  <a:pt x="2125201" y="311623"/>
                  <a:pt x="2114278" y="309949"/>
                </a:cubicBezTo>
                <a:cubicBezTo>
                  <a:pt x="2113795" y="307615"/>
                  <a:pt x="2113321" y="305294"/>
                  <a:pt x="2112856" y="302981"/>
                </a:cubicBezTo>
                <a:cubicBezTo>
                  <a:pt x="2124322" y="304464"/>
                  <a:pt x="2135886" y="305974"/>
                  <a:pt x="2147565" y="307503"/>
                </a:cubicBezTo>
                <a:cubicBezTo>
                  <a:pt x="2147530" y="310009"/>
                  <a:pt x="2147506" y="312527"/>
                  <a:pt x="2147492" y="315061"/>
                </a:cubicBezTo>
                <a:close/>
                <a:moveTo>
                  <a:pt x="2111035" y="309451"/>
                </a:moveTo>
                <a:cubicBezTo>
                  <a:pt x="2099760" y="307725"/>
                  <a:pt x="2088617" y="306031"/>
                  <a:pt x="2077579" y="304372"/>
                </a:cubicBezTo>
                <a:cubicBezTo>
                  <a:pt x="2076666" y="302286"/>
                  <a:pt x="2075742" y="300179"/>
                  <a:pt x="2074845" y="298115"/>
                </a:cubicBezTo>
                <a:cubicBezTo>
                  <a:pt x="2086370" y="299572"/>
                  <a:pt x="2097959" y="301055"/>
                  <a:pt x="2109635" y="302564"/>
                </a:cubicBezTo>
                <a:cubicBezTo>
                  <a:pt x="2110092" y="304848"/>
                  <a:pt x="2110559" y="307145"/>
                  <a:pt x="2111035" y="309451"/>
                </a:cubicBezTo>
                <a:close/>
                <a:moveTo>
                  <a:pt x="2073871" y="303815"/>
                </a:moveTo>
                <a:cubicBezTo>
                  <a:pt x="2057506" y="301360"/>
                  <a:pt x="2041343" y="298986"/>
                  <a:pt x="2025265" y="296691"/>
                </a:cubicBezTo>
                <a:cubicBezTo>
                  <a:pt x="2024050" y="294975"/>
                  <a:pt x="2022841" y="293262"/>
                  <a:pt x="2021645" y="291550"/>
                </a:cubicBezTo>
                <a:cubicBezTo>
                  <a:pt x="2038102" y="293525"/>
                  <a:pt x="2054590" y="295561"/>
                  <a:pt x="2071188" y="297654"/>
                </a:cubicBezTo>
                <a:cubicBezTo>
                  <a:pt x="2072072" y="299692"/>
                  <a:pt x="2072971" y="301755"/>
                  <a:pt x="2073871" y="303815"/>
                </a:cubicBezTo>
                <a:close/>
                <a:moveTo>
                  <a:pt x="2020809" y="296053"/>
                </a:moveTo>
                <a:cubicBezTo>
                  <a:pt x="2009205" y="294407"/>
                  <a:pt x="1997634" y="292803"/>
                  <a:pt x="1986050" y="291246"/>
                </a:cubicBezTo>
                <a:cubicBezTo>
                  <a:pt x="1984617" y="289793"/>
                  <a:pt x="1983191" y="288341"/>
                  <a:pt x="1981772" y="286893"/>
                </a:cubicBezTo>
                <a:cubicBezTo>
                  <a:pt x="1993628" y="288238"/>
                  <a:pt x="2005462" y="289618"/>
                  <a:pt x="2017299" y="291031"/>
                </a:cubicBezTo>
                <a:cubicBezTo>
                  <a:pt x="2018462" y="292702"/>
                  <a:pt x="2019629" y="294376"/>
                  <a:pt x="2020809" y="296053"/>
                </a:cubicBezTo>
                <a:close/>
                <a:moveTo>
                  <a:pt x="1980620" y="290526"/>
                </a:moveTo>
                <a:cubicBezTo>
                  <a:pt x="1969204" y="289008"/>
                  <a:pt x="1957756" y="287533"/>
                  <a:pt x="1946249" y="286107"/>
                </a:cubicBezTo>
                <a:cubicBezTo>
                  <a:pt x="1944684" y="284896"/>
                  <a:pt x="1943140" y="283689"/>
                  <a:pt x="1941586" y="282481"/>
                </a:cubicBezTo>
                <a:cubicBezTo>
                  <a:pt x="1953269" y="283716"/>
                  <a:pt x="1964893" y="284984"/>
                  <a:pt x="1976482" y="286289"/>
                </a:cubicBezTo>
                <a:cubicBezTo>
                  <a:pt x="1977855" y="287700"/>
                  <a:pt x="1979233" y="289113"/>
                  <a:pt x="1980620" y="290526"/>
                </a:cubicBezTo>
                <a:close/>
                <a:moveTo>
                  <a:pt x="1939553" y="285284"/>
                </a:moveTo>
                <a:cubicBezTo>
                  <a:pt x="1928559" y="283942"/>
                  <a:pt x="1917483" y="282645"/>
                  <a:pt x="1906305" y="281392"/>
                </a:cubicBezTo>
                <a:cubicBezTo>
                  <a:pt x="1904686" y="280398"/>
                  <a:pt x="1903064" y="279405"/>
                  <a:pt x="1901450" y="278411"/>
                </a:cubicBezTo>
                <a:cubicBezTo>
                  <a:pt x="1912744" y="279505"/>
                  <a:pt x="1923942" y="280638"/>
                  <a:pt x="1935081" y="281800"/>
                </a:cubicBezTo>
                <a:cubicBezTo>
                  <a:pt x="1936569" y="282961"/>
                  <a:pt x="1938059" y="284122"/>
                  <a:pt x="1939553" y="285284"/>
                </a:cubicBezTo>
                <a:close/>
                <a:moveTo>
                  <a:pt x="1898016" y="280471"/>
                </a:moveTo>
                <a:cubicBezTo>
                  <a:pt x="1893082" y="279931"/>
                  <a:pt x="1888139" y="279396"/>
                  <a:pt x="1883154" y="278874"/>
                </a:cubicBezTo>
                <a:cubicBezTo>
                  <a:pt x="1877682" y="278301"/>
                  <a:pt x="1872197" y="277728"/>
                  <a:pt x="1866719" y="277158"/>
                </a:cubicBezTo>
                <a:cubicBezTo>
                  <a:pt x="1865111" y="276355"/>
                  <a:pt x="1863509" y="275554"/>
                  <a:pt x="1861905" y="274753"/>
                </a:cubicBezTo>
                <a:cubicBezTo>
                  <a:pt x="1863507" y="274896"/>
                  <a:pt x="1865113" y="275039"/>
                  <a:pt x="1866714" y="275181"/>
                </a:cubicBezTo>
                <a:cubicBezTo>
                  <a:pt x="1875697" y="275980"/>
                  <a:pt x="1884587" y="276809"/>
                  <a:pt x="1893437" y="277652"/>
                </a:cubicBezTo>
                <a:cubicBezTo>
                  <a:pt x="1894962" y="278588"/>
                  <a:pt x="1896485" y="279527"/>
                  <a:pt x="1898016" y="280471"/>
                </a:cubicBezTo>
                <a:close/>
                <a:moveTo>
                  <a:pt x="1856394" y="276076"/>
                </a:moveTo>
                <a:cubicBezTo>
                  <a:pt x="1846659" y="275060"/>
                  <a:pt x="1836916" y="274047"/>
                  <a:pt x="1827163" y="273035"/>
                </a:cubicBezTo>
                <a:cubicBezTo>
                  <a:pt x="1825766" y="272458"/>
                  <a:pt x="1824364" y="271879"/>
                  <a:pt x="1822969" y="271302"/>
                </a:cubicBezTo>
                <a:cubicBezTo>
                  <a:pt x="1832648" y="272158"/>
                  <a:pt x="1842319" y="273013"/>
                  <a:pt x="1851977" y="273869"/>
                </a:cubicBezTo>
                <a:cubicBezTo>
                  <a:pt x="1853445" y="274604"/>
                  <a:pt x="1854922" y="275341"/>
                  <a:pt x="1856394" y="276076"/>
                </a:cubicBezTo>
                <a:close/>
                <a:moveTo>
                  <a:pt x="1814072" y="271677"/>
                </a:moveTo>
                <a:cubicBezTo>
                  <a:pt x="1805223" y="270760"/>
                  <a:pt x="1796364" y="269845"/>
                  <a:pt x="1787500" y="268933"/>
                </a:cubicBezTo>
                <a:cubicBezTo>
                  <a:pt x="1786869" y="268713"/>
                  <a:pt x="1786230" y="268492"/>
                  <a:pt x="1785600" y="268274"/>
                </a:cubicBezTo>
                <a:cubicBezTo>
                  <a:pt x="1785267" y="268158"/>
                  <a:pt x="1784936" y="268044"/>
                  <a:pt x="1784602" y="267928"/>
                </a:cubicBezTo>
                <a:cubicBezTo>
                  <a:pt x="1793246" y="268687"/>
                  <a:pt x="1801884" y="269444"/>
                  <a:pt x="1810509" y="270205"/>
                </a:cubicBezTo>
                <a:cubicBezTo>
                  <a:pt x="1811694" y="270694"/>
                  <a:pt x="1812883" y="271186"/>
                  <a:pt x="1814072" y="271677"/>
                </a:cubicBezTo>
                <a:close/>
                <a:moveTo>
                  <a:pt x="1770808" y="267210"/>
                </a:moveTo>
                <a:cubicBezTo>
                  <a:pt x="1763130" y="266421"/>
                  <a:pt x="1755431" y="265633"/>
                  <a:pt x="1747737" y="264843"/>
                </a:cubicBezTo>
                <a:cubicBezTo>
                  <a:pt x="1747511" y="264777"/>
                  <a:pt x="1747289" y="264711"/>
                  <a:pt x="1747063" y="264646"/>
                </a:cubicBezTo>
                <a:cubicBezTo>
                  <a:pt x="1754354" y="265280"/>
                  <a:pt x="1761638" y="265916"/>
                  <a:pt x="1768913" y="266552"/>
                </a:cubicBezTo>
                <a:cubicBezTo>
                  <a:pt x="1769545" y="266772"/>
                  <a:pt x="1770177" y="266991"/>
                  <a:pt x="1770808" y="267210"/>
                </a:cubicBezTo>
                <a:close/>
                <a:moveTo>
                  <a:pt x="1901103" y="303466"/>
                </a:moveTo>
                <a:cubicBezTo>
                  <a:pt x="1906305" y="304319"/>
                  <a:pt x="1911524" y="305175"/>
                  <a:pt x="1916744" y="306033"/>
                </a:cubicBezTo>
                <a:cubicBezTo>
                  <a:pt x="1917404" y="306358"/>
                  <a:pt x="1918067" y="306685"/>
                  <a:pt x="1918730" y="307009"/>
                </a:cubicBezTo>
                <a:cubicBezTo>
                  <a:pt x="1913152" y="305954"/>
                  <a:pt x="1907593" y="304901"/>
                  <a:pt x="1902051" y="303854"/>
                </a:cubicBezTo>
                <a:cubicBezTo>
                  <a:pt x="1901737" y="303725"/>
                  <a:pt x="1901419" y="303596"/>
                  <a:pt x="1901103" y="303466"/>
                </a:cubicBezTo>
                <a:close/>
                <a:moveTo>
                  <a:pt x="1929173" y="308071"/>
                </a:moveTo>
                <a:cubicBezTo>
                  <a:pt x="1929627" y="308146"/>
                  <a:pt x="1930077" y="308220"/>
                  <a:pt x="1930533" y="308295"/>
                </a:cubicBezTo>
                <a:cubicBezTo>
                  <a:pt x="1936764" y="309320"/>
                  <a:pt x="1942907" y="310381"/>
                  <a:pt x="1949007" y="311468"/>
                </a:cubicBezTo>
                <a:cubicBezTo>
                  <a:pt x="1950066" y="312104"/>
                  <a:pt x="1951137" y="312740"/>
                  <a:pt x="1952199" y="313376"/>
                </a:cubicBezTo>
                <a:cubicBezTo>
                  <a:pt x="1950555" y="313056"/>
                  <a:pt x="1948923" y="312731"/>
                  <a:pt x="1947267" y="312418"/>
                </a:cubicBezTo>
                <a:cubicBezTo>
                  <a:pt x="1942236" y="311463"/>
                  <a:pt x="1937229" y="310513"/>
                  <a:pt x="1932227" y="309565"/>
                </a:cubicBezTo>
                <a:cubicBezTo>
                  <a:pt x="1931211" y="309067"/>
                  <a:pt x="1930186" y="308569"/>
                  <a:pt x="1929173" y="308071"/>
                </a:cubicBezTo>
                <a:close/>
                <a:moveTo>
                  <a:pt x="1973878" y="322133"/>
                </a:moveTo>
                <a:cubicBezTo>
                  <a:pt x="1980734" y="323611"/>
                  <a:pt x="1987511" y="325136"/>
                  <a:pt x="1994240" y="326707"/>
                </a:cubicBezTo>
                <a:cubicBezTo>
                  <a:pt x="1995267" y="327462"/>
                  <a:pt x="1996274" y="328214"/>
                  <a:pt x="1997307" y="328971"/>
                </a:cubicBezTo>
                <a:cubicBezTo>
                  <a:pt x="1990598" y="327225"/>
                  <a:pt x="1983797" y="325538"/>
                  <a:pt x="1976868" y="323903"/>
                </a:cubicBezTo>
                <a:cubicBezTo>
                  <a:pt x="1975865" y="323311"/>
                  <a:pt x="1974878" y="322723"/>
                  <a:pt x="1973878" y="322133"/>
                </a:cubicBezTo>
                <a:close/>
                <a:moveTo>
                  <a:pt x="2016110" y="338350"/>
                </a:moveTo>
                <a:cubicBezTo>
                  <a:pt x="2022727" y="340213"/>
                  <a:pt x="2029315" y="342131"/>
                  <a:pt x="2035919" y="344101"/>
                </a:cubicBezTo>
                <a:cubicBezTo>
                  <a:pt x="2037029" y="345119"/>
                  <a:pt x="2038146" y="346137"/>
                  <a:pt x="2039265" y="347155"/>
                </a:cubicBezTo>
                <a:cubicBezTo>
                  <a:pt x="2032608" y="344886"/>
                  <a:pt x="2025943" y="342686"/>
                  <a:pt x="2019203" y="340560"/>
                </a:cubicBezTo>
                <a:cubicBezTo>
                  <a:pt x="2018179" y="339825"/>
                  <a:pt x="2017132" y="339085"/>
                  <a:pt x="2016110" y="338350"/>
                </a:cubicBezTo>
                <a:close/>
                <a:moveTo>
                  <a:pt x="2046909" y="354064"/>
                </a:moveTo>
                <a:cubicBezTo>
                  <a:pt x="2047844" y="354902"/>
                  <a:pt x="2048785" y="355740"/>
                  <a:pt x="2049726" y="356578"/>
                </a:cubicBezTo>
                <a:cubicBezTo>
                  <a:pt x="2043930" y="354263"/>
                  <a:pt x="2038126" y="352019"/>
                  <a:pt x="2032253" y="349843"/>
                </a:cubicBezTo>
                <a:cubicBezTo>
                  <a:pt x="2031542" y="349340"/>
                  <a:pt x="2030812" y="348836"/>
                  <a:pt x="2030101" y="348333"/>
                </a:cubicBezTo>
                <a:cubicBezTo>
                  <a:pt x="2035711" y="350194"/>
                  <a:pt x="2041301" y="352102"/>
                  <a:pt x="2046909" y="354064"/>
                </a:cubicBezTo>
                <a:close/>
                <a:moveTo>
                  <a:pt x="2055294" y="357026"/>
                </a:moveTo>
                <a:cubicBezTo>
                  <a:pt x="2061227" y="359139"/>
                  <a:pt x="2067208" y="361302"/>
                  <a:pt x="2073294" y="363522"/>
                </a:cubicBezTo>
                <a:cubicBezTo>
                  <a:pt x="2074544" y="364975"/>
                  <a:pt x="2075808" y="366429"/>
                  <a:pt x="2077081" y="367886"/>
                </a:cubicBezTo>
                <a:cubicBezTo>
                  <a:pt x="2070988" y="365308"/>
                  <a:pt x="2065014" y="362800"/>
                  <a:pt x="2059086" y="360365"/>
                </a:cubicBezTo>
                <a:cubicBezTo>
                  <a:pt x="2057818" y="359250"/>
                  <a:pt x="2056552" y="358138"/>
                  <a:pt x="2055294" y="357026"/>
                </a:cubicBezTo>
                <a:close/>
                <a:moveTo>
                  <a:pt x="2083130" y="374729"/>
                </a:moveTo>
                <a:cubicBezTo>
                  <a:pt x="2084380" y="376129"/>
                  <a:pt x="2085624" y="377529"/>
                  <a:pt x="2086894" y="378933"/>
                </a:cubicBezTo>
                <a:cubicBezTo>
                  <a:pt x="2081877" y="376445"/>
                  <a:pt x="2076973" y="374023"/>
                  <a:pt x="2072131" y="371664"/>
                </a:cubicBezTo>
                <a:cubicBezTo>
                  <a:pt x="2070911" y="370622"/>
                  <a:pt x="2069696" y="369580"/>
                  <a:pt x="2068487" y="368538"/>
                </a:cubicBezTo>
                <a:cubicBezTo>
                  <a:pt x="2073294" y="370556"/>
                  <a:pt x="2078167" y="372621"/>
                  <a:pt x="2083130" y="374729"/>
                </a:cubicBezTo>
                <a:close/>
                <a:moveTo>
                  <a:pt x="2090240" y="377750"/>
                </a:moveTo>
                <a:cubicBezTo>
                  <a:pt x="2097088" y="380659"/>
                  <a:pt x="2104214" y="383676"/>
                  <a:pt x="2111693" y="386789"/>
                </a:cubicBezTo>
                <a:cubicBezTo>
                  <a:pt x="2112593" y="388678"/>
                  <a:pt x="2113470" y="390539"/>
                  <a:pt x="2114383" y="392443"/>
                </a:cubicBezTo>
                <a:cubicBezTo>
                  <a:pt x="2107610" y="389176"/>
                  <a:pt x="2101177" y="386008"/>
                  <a:pt x="2094992" y="382946"/>
                </a:cubicBezTo>
                <a:cubicBezTo>
                  <a:pt x="2093391" y="381212"/>
                  <a:pt x="2091811" y="379481"/>
                  <a:pt x="2090240" y="377750"/>
                </a:cubicBezTo>
                <a:close/>
                <a:moveTo>
                  <a:pt x="2116068" y="388608"/>
                </a:moveTo>
                <a:cubicBezTo>
                  <a:pt x="2121081" y="390682"/>
                  <a:pt x="2126257" y="392799"/>
                  <a:pt x="2131619" y="394958"/>
                </a:cubicBezTo>
                <a:cubicBezTo>
                  <a:pt x="2132211" y="397106"/>
                  <a:pt x="2132815" y="399267"/>
                  <a:pt x="2133425" y="401436"/>
                </a:cubicBezTo>
                <a:cubicBezTo>
                  <a:pt x="2128416" y="399128"/>
                  <a:pt x="2123613" y="396866"/>
                  <a:pt x="2118968" y="394648"/>
                </a:cubicBezTo>
                <a:cubicBezTo>
                  <a:pt x="2117999" y="392628"/>
                  <a:pt x="2117024" y="390609"/>
                  <a:pt x="2116068" y="388608"/>
                </a:cubicBezTo>
                <a:close/>
                <a:moveTo>
                  <a:pt x="2140149" y="413758"/>
                </a:moveTo>
                <a:cubicBezTo>
                  <a:pt x="2139581" y="411814"/>
                  <a:pt x="2139032" y="409892"/>
                  <a:pt x="2138480" y="407966"/>
                </a:cubicBezTo>
                <a:cubicBezTo>
                  <a:pt x="2142931" y="409980"/>
                  <a:pt x="2147539" y="412027"/>
                  <a:pt x="2152319" y="414105"/>
                </a:cubicBezTo>
                <a:cubicBezTo>
                  <a:pt x="2152552" y="416380"/>
                  <a:pt x="2152800" y="418675"/>
                  <a:pt x="2153052" y="420974"/>
                </a:cubicBezTo>
                <a:cubicBezTo>
                  <a:pt x="2148842" y="418892"/>
                  <a:pt x="2144787" y="416840"/>
                  <a:pt x="2140891" y="414820"/>
                </a:cubicBezTo>
                <a:cubicBezTo>
                  <a:pt x="2140636" y="414471"/>
                  <a:pt x="2140419" y="414100"/>
                  <a:pt x="2140149" y="413758"/>
                </a:cubicBezTo>
                <a:close/>
                <a:moveTo>
                  <a:pt x="2156194" y="422345"/>
                </a:moveTo>
                <a:cubicBezTo>
                  <a:pt x="2155937" y="420035"/>
                  <a:pt x="2155700" y="417753"/>
                  <a:pt x="2155461" y="415467"/>
                </a:cubicBezTo>
                <a:cubicBezTo>
                  <a:pt x="2160095" y="417464"/>
                  <a:pt x="2164904" y="419489"/>
                  <a:pt x="2169884" y="421544"/>
                </a:cubicBezTo>
                <a:cubicBezTo>
                  <a:pt x="2169722" y="423958"/>
                  <a:pt x="2169577" y="426393"/>
                  <a:pt x="2169437" y="428835"/>
                </a:cubicBezTo>
                <a:cubicBezTo>
                  <a:pt x="2164882" y="426718"/>
                  <a:pt x="2160514" y="424634"/>
                  <a:pt x="2156306" y="422578"/>
                </a:cubicBezTo>
                <a:cubicBezTo>
                  <a:pt x="2156264" y="422501"/>
                  <a:pt x="2156235" y="422420"/>
                  <a:pt x="2156194" y="422345"/>
                </a:cubicBezTo>
                <a:close/>
                <a:moveTo>
                  <a:pt x="2169810" y="433135"/>
                </a:moveTo>
                <a:cubicBezTo>
                  <a:pt x="2170485" y="435540"/>
                  <a:pt x="2170845" y="438153"/>
                  <a:pt x="2170933" y="440994"/>
                </a:cubicBezTo>
                <a:cubicBezTo>
                  <a:pt x="2167221" y="439070"/>
                  <a:pt x="2163649" y="437170"/>
                  <a:pt x="2160211" y="435296"/>
                </a:cubicBezTo>
                <a:cubicBezTo>
                  <a:pt x="2159823" y="432661"/>
                  <a:pt x="2159270" y="430167"/>
                  <a:pt x="2158504" y="427806"/>
                </a:cubicBezTo>
                <a:cubicBezTo>
                  <a:pt x="2162153" y="429561"/>
                  <a:pt x="2165911" y="431336"/>
                  <a:pt x="2169810" y="433135"/>
                </a:cubicBezTo>
                <a:close/>
                <a:moveTo>
                  <a:pt x="2188281" y="441075"/>
                </a:moveTo>
                <a:cubicBezTo>
                  <a:pt x="2192634" y="442773"/>
                  <a:pt x="2197127" y="444399"/>
                  <a:pt x="2201713" y="445963"/>
                </a:cubicBezTo>
                <a:cubicBezTo>
                  <a:pt x="2201625" y="446501"/>
                  <a:pt x="2201493" y="447025"/>
                  <a:pt x="2201405" y="447563"/>
                </a:cubicBezTo>
                <a:cubicBezTo>
                  <a:pt x="2201010" y="449597"/>
                  <a:pt x="2200396" y="451810"/>
                  <a:pt x="2199628" y="454178"/>
                </a:cubicBezTo>
                <a:cubicBezTo>
                  <a:pt x="2195635" y="452622"/>
                  <a:pt x="2191780" y="450996"/>
                  <a:pt x="2188015" y="449322"/>
                </a:cubicBezTo>
                <a:cubicBezTo>
                  <a:pt x="2188393" y="446387"/>
                  <a:pt x="2188498" y="443640"/>
                  <a:pt x="2188281" y="441075"/>
                </a:cubicBezTo>
                <a:close/>
                <a:moveTo>
                  <a:pt x="2198444" y="457633"/>
                </a:moveTo>
                <a:cubicBezTo>
                  <a:pt x="2197566" y="460005"/>
                  <a:pt x="2196601" y="462504"/>
                  <a:pt x="2195547" y="465143"/>
                </a:cubicBezTo>
                <a:cubicBezTo>
                  <a:pt x="2192221" y="463634"/>
                  <a:pt x="2188996" y="462070"/>
                  <a:pt x="2185863" y="460457"/>
                </a:cubicBezTo>
                <a:cubicBezTo>
                  <a:pt x="2186473" y="457890"/>
                  <a:pt x="2187008" y="455420"/>
                  <a:pt x="2187434" y="453054"/>
                </a:cubicBezTo>
                <a:cubicBezTo>
                  <a:pt x="2191012" y="454630"/>
                  <a:pt x="2194670" y="456166"/>
                  <a:pt x="2198444" y="457633"/>
                </a:cubicBezTo>
                <a:close/>
                <a:moveTo>
                  <a:pt x="2196688" y="469534"/>
                </a:moveTo>
                <a:cubicBezTo>
                  <a:pt x="2200550" y="471232"/>
                  <a:pt x="2204521" y="472871"/>
                  <a:pt x="2208624" y="474441"/>
                </a:cubicBezTo>
                <a:cubicBezTo>
                  <a:pt x="2208514" y="474643"/>
                  <a:pt x="2208404" y="474836"/>
                  <a:pt x="2208295" y="475040"/>
                </a:cubicBezTo>
                <a:cubicBezTo>
                  <a:pt x="2207132" y="477254"/>
                  <a:pt x="2205925" y="479569"/>
                  <a:pt x="2204696" y="481958"/>
                </a:cubicBezTo>
                <a:cubicBezTo>
                  <a:pt x="2200945" y="480282"/>
                  <a:pt x="2197347" y="478538"/>
                  <a:pt x="2193843" y="476730"/>
                </a:cubicBezTo>
                <a:cubicBezTo>
                  <a:pt x="2194801" y="474262"/>
                  <a:pt x="2195767" y="471861"/>
                  <a:pt x="2196688" y="469534"/>
                </a:cubicBezTo>
                <a:close/>
                <a:moveTo>
                  <a:pt x="2210598" y="476249"/>
                </a:moveTo>
                <a:cubicBezTo>
                  <a:pt x="2210752" y="475947"/>
                  <a:pt x="2210905" y="475657"/>
                  <a:pt x="2211059" y="475359"/>
                </a:cubicBezTo>
                <a:cubicBezTo>
                  <a:pt x="2215293" y="476943"/>
                  <a:pt x="2219615" y="478467"/>
                  <a:pt x="2224047" y="479926"/>
                </a:cubicBezTo>
                <a:cubicBezTo>
                  <a:pt x="2223587" y="480646"/>
                  <a:pt x="2223126" y="481368"/>
                  <a:pt x="2222643" y="482107"/>
                </a:cubicBezTo>
                <a:cubicBezTo>
                  <a:pt x="2221458" y="483963"/>
                  <a:pt x="2220208" y="485881"/>
                  <a:pt x="2218957" y="487856"/>
                </a:cubicBezTo>
                <a:cubicBezTo>
                  <a:pt x="2214877" y="486304"/>
                  <a:pt x="2210927" y="484687"/>
                  <a:pt x="2207066" y="483007"/>
                </a:cubicBezTo>
                <a:cubicBezTo>
                  <a:pt x="2208273" y="480675"/>
                  <a:pt x="2209457" y="478413"/>
                  <a:pt x="2210598" y="476249"/>
                </a:cubicBezTo>
                <a:close/>
                <a:moveTo>
                  <a:pt x="2217071" y="490837"/>
                </a:moveTo>
                <a:cubicBezTo>
                  <a:pt x="2215535" y="493279"/>
                  <a:pt x="2213977" y="495811"/>
                  <a:pt x="2212441" y="498409"/>
                </a:cubicBezTo>
                <a:cubicBezTo>
                  <a:pt x="2208821" y="496792"/>
                  <a:pt x="2205333" y="495111"/>
                  <a:pt x="2201954" y="493369"/>
                </a:cubicBezTo>
                <a:cubicBezTo>
                  <a:pt x="2203117" y="490870"/>
                  <a:pt x="2204301" y="488444"/>
                  <a:pt x="2205486" y="486092"/>
                </a:cubicBezTo>
                <a:cubicBezTo>
                  <a:pt x="2209260" y="487733"/>
                  <a:pt x="2213099" y="489317"/>
                  <a:pt x="2217071" y="490837"/>
                </a:cubicBezTo>
                <a:close/>
                <a:moveTo>
                  <a:pt x="2219462" y="491730"/>
                </a:moveTo>
                <a:cubicBezTo>
                  <a:pt x="2223587" y="493275"/>
                  <a:pt x="2227821" y="494764"/>
                  <a:pt x="2232143" y="496188"/>
                </a:cubicBezTo>
                <a:cubicBezTo>
                  <a:pt x="2230234" y="498753"/>
                  <a:pt x="2228260" y="501406"/>
                  <a:pt x="2226307" y="504146"/>
                </a:cubicBezTo>
                <a:cubicBezTo>
                  <a:pt x="2222336" y="502634"/>
                  <a:pt x="2218497" y="501055"/>
                  <a:pt x="2214745" y="499420"/>
                </a:cubicBezTo>
                <a:cubicBezTo>
                  <a:pt x="2216324" y="496778"/>
                  <a:pt x="2217904" y="494207"/>
                  <a:pt x="2219462" y="491730"/>
                </a:cubicBezTo>
                <a:close/>
                <a:moveTo>
                  <a:pt x="2224289" y="506976"/>
                </a:moveTo>
                <a:cubicBezTo>
                  <a:pt x="2222555" y="509462"/>
                  <a:pt x="2220822" y="512005"/>
                  <a:pt x="2219111" y="514616"/>
                </a:cubicBezTo>
                <a:cubicBezTo>
                  <a:pt x="2215600" y="513040"/>
                  <a:pt x="2212222" y="511390"/>
                  <a:pt x="2208931" y="509694"/>
                </a:cubicBezTo>
                <a:cubicBezTo>
                  <a:pt x="2210269" y="507185"/>
                  <a:pt x="2211629" y="504732"/>
                  <a:pt x="2213034" y="502336"/>
                </a:cubicBezTo>
                <a:cubicBezTo>
                  <a:pt x="2216697" y="503937"/>
                  <a:pt x="2220427" y="505493"/>
                  <a:pt x="2224289" y="506976"/>
                </a:cubicBezTo>
                <a:close/>
                <a:moveTo>
                  <a:pt x="2226636" y="507843"/>
                </a:moveTo>
                <a:cubicBezTo>
                  <a:pt x="2230673" y="509359"/>
                  <a:pt x="2234798" y="510833"/>
                  <a:pt x="2239032" y="512231"/>
                </a:cubicBezTo>
                <a:cubicBezTo>
                  <a:pt x="2236882" y="514828"/>
                  <a:pt x="2234754" y="517503"/>
                  <a:pt x="2232626" y="520241"/>
                </a:cubicBezTo>
                <a:cubicBezTo>
                  <a:pt x="2228764" y="518756"/>
                  <a:pt x="2225013" y="517196"/>
                  <a:pt x="2221349" y="515590"/>
                </a:cubicBezTo>
                <a:cubicBezTo>
                  <a:pt x="2223082" y="512939"/>
                  <a:pt x="2224859" y="510361"/>
                  <a:pt x="2226636" y="507843"/>
                </a:cubicBezTo>
                <a:close/>
                <a:moveTo>
                  <a:pt x="2230563" y="522926"/>
                </a:moveTo>
                <a:cubicBezTo>
                  <a:pt x="2228677" y="525410"/>
                  <a:pt x="2226834" y="527946"/>
                  <a:pt x="2225013" y="530533"/>
                </a:cubicBezTo>
                <a:cubicBezTo>
                  <a:pt x="2221590" y="528993"/>
                  <a:pt x="2218277" y="527389"/>
                  <a:pt x="2215052" y="525733"/>
                </a:cubicBezTo>
                <a:cubicBezTo>
                  <a:pt x="2216522" y="523229"/>
                  <a:pt x="2218014" y="520772"/>
                  <a:pt x="2219550" y="518363"/>
                </a:cubicBezTo>
                <a:cubicBezTo>
                  <a:pt x="2223126" y="519940"/>
                  <a:pt x="2226790" y="521467"/>
                  <a:pt x="2230563" y="522926"/>
                </a:cubicBezTo>
                <a:close/>
                <a:moveTo>
                  <a:pt x="2232823" y="523784"/>
                </a:moveTo>
                <a:cubicBezTo>
                  <a:pt x="2236794" y="525292"/>
                  <a:pt x="2240897" y="526733"/>
                  <a:pt x="2245044" y="528122"/>
                </a:cubicBezTo>
                <a:cubicBezTo>
                  <a:pt x="2242806" y="530704"/>
                  <a:pt x="2240568" y="533359"/>
                  <a:pt x="2238352" y="536077"/>
                </a:cubicBezTo>
                <a:cubicBezTo>
                  <a:pt x="2234535" y="534607"/>
                  <a:pt x="2230783" y="533089"/>
                  <a:pt x="2227163" y="531501"/>
                </a:cubicBezTo>
                <a:cubicBezTo>
                  <a:pt x="2229006" y="528874"/>
                  <a:pt x="2230893" y="526301"/>
                  <a:pt x="2232823" y="523784"/>
                </a:cubicBezTo>
                <a:close/>
                <a:moveTo>
                  <a:pt x="2236268" y="538653"/>
                </a:moveTo>
                <a:cubicBezTo>
                  <a:pt x="2234249" y="541205"/>
                  <a:pt x="2232253" y="543809"/>
                  <a:pt x="2230300" y="546466"/>
                </a:cubicBezTo>
                <a:cubicBezTo>
                  <a:pt x="2226921" y="544923"/>
                  <a:pt x="2223587" y="543341"/>
                  <a:pt x="2220405" y="541683"/>
                </a:cubicBezTo>
                <a:cubicBezTo>
                  <a:pt x="2222007" y="539129"/>
                  <a:pt x="2223631" y="536615"/>
                  <a:pt x="2225320" y="534144"/>
                </a:cubicBezTo>
                <a:cubicBezTo>
                  <a:pt x="2228874" y="535711"/>
                  <a:pt x="2232538" y="537203"/>
                  <a:pt x="2236268" y="538653"/>
                </a:cubicBezTo>
                <a:close/>
                <a:moveTo>
                  <a:pt x="2238330" y="539452"/>
                </a:moveTo>
                <a:cubicBezTo>
                  <a:pt x="2242257" y="540948"/>
                  <a:pt x="2246294" y="542376"/>
                  <a:pt x="2250419" y="543754"/>
                </a:cubicBezTo>
                <a:cubicBezTo>
                  <a:pt x="2247984" y="546415"/>
                  <a:pt x="2245592" y="549136"/>
                  <a:pt x="2243223" y="551916"/>
                </a:cubicBezTo>
                <a:cubicBezTo>
                  <a:pt x="2239449" y="550448"/>
                  <a:pt x="2235785" y="548923"/>
                  <a:pt x="2232209" y="547335"/>
                </a:cubicBezTo>
                <a:cubicBezTo>
                  <a:pt x="2234206" y="544660"/>
                  <a:pt x="2236246" y="542032"/>
                  <a:pt x="2238330" y="539452"/>
                </a:cubicBezTo>
                <a:close/>
                <a:moveTo>
                  <a:pt x="2241139" y="554386"/>
                </a:moveTo>
                <a:cubicBezTo>
                  <a:pt x="2238988" y="556968"/>
                  <a:pt x="2236904" y="559601"/>
                  <a:pt x="2234864" y="562273"/>
                </a:cubicBezTo>
                <a:cubicBezTo>
                  <a:pt x="2231529" y="560731"/>
                  <a:pt x="2228304" y="559116"/>
                  <a:pt x="2225166" y="557455"/>
                </a:cubicBezTo>
                <a:cubicBezTo>
                  <a:pt x="2226834" y="554888"/>
                  <a:pt x="2228589" y="552357"/>
                  <a:pt x="2230388" y="549862"/>
                </a:cubicBezTo>
                <a:cubicBezTo>
                  <a:pt x="2233876" y="551429"/>
                  <a:pt x="2237453" y="552938"/>
                  <a:pt x="2241139" y="554386"/>
                </a:cubicBezTo>
                <a:close/>
                <a:moveTo>
                  <a:pt x="2243223" y="555189"/>
                </a:moveTo>
                <a:cubicBezTo>
                  <a:pt x="2247062" y="556666"/>
                  <a:pt x="2250968" y="558103"/>
                  <a:pt x="2254983" y="559465"/>
                </a:cubicBezTo>
                <a:cubicBezTo>
                  <a:pt x="2252438" y="562148"/>
                  <a:pt x="2249936" y="564884"/>
                  <a:pt x="2247501" y="567668"/>
                </a:cubicBezTo>
                <a:cubicBezTo>
                  <a:pt x="2243859" y="566227"/>
                  <a:pt x="2240327" y="564720"/>
                  <a:pt x="2236860" y="563160"/>
                </a:cubicBezTo>
                <a:cubicBezTo>
                  <a:pt x="2238923" y="560459"/>
                  <a:pt x="2241051" y="557800"/>
                  <a:pt x="2243223" y="555189"/>
                </a:cubicBezTo>
                <a:close/>
                <a:moveTo>
                  <a:pt x="2245461" y="570038"/>
                </a:moveTo>
                <a:cubicBezTo>
                  <a:pt x="2243223" y="572642"/>
                  <a:pt x="2241051" y="575282"/>
                  <a:pt x="2238945" y="577965"/>
                </a:cubicBezTo>
                <a:cubicBezTo>
                  <a:pt x="2235741" y="576455"/>
                  <a:pt x="2232604" y="574893"/>
                  <a:pt x="2229576" y="573268"/>
                </a:cubicBezTo>
                <a:cubicBezTo>
                  <a:pt x="2231331" y="570670"/>
                  <a:pt x="2233152" y="568112"/>
                  <a:pt x="2235039" y="565584"/>
                </a:cubicBezTo>
                <a:cubicBezTo>
                  <a:pt x="2238418" y="567124"/>
                  <a:pt x="2241906" y="568612"/>
                  <a:pt x="2245461" y="570038"/>
                </a:cubicBezTo>
                <a:close/>
                <a:moveTo>
                  <a:pt x="2237145" y="580282"/>
                </a:moveTo>
                <a:cubicBezTo>
                  <a:pt x="2235237" y="582796"/>
                  <a:pt x="2233394" y="585339"/>
                  <a:pt x="2231617" y="587915"/>
                </a:cubicBezTo>
                <a:cubicBezTo>
                  <a:pt x="2228808" y="586348"/>
                  <a:pt x="2226110" y="584736"/>
                  <a:pt x="2223499" y="583057"/>
                </a:cubicBezTo>
                <a:cubicBezTo>
                  <a:pt x="2224925" y="580569"/>
                  <a:pt x="2226439" y="578110"/>
                  <a:pt x="2228018" y="575674"/>
                </a:cubicBezTo>
                <a:cubicBezTo>
                  <a:pt x="2230980" y="577265"/>
                  <a:pt x="2234030" y="578801"/>
                  <a:pt x="2237145" y="580282"/>
                </a:cubicBezTo>
                <a:close/>
                <a:moveTo>
                  <a:pt x="2239010" y="581175"/>
                </a:moveTo>
                <a:cubicBezTo>
                  <a:pt x="2242345" y="582715"/>
                  <a:pt x="2245790" y="584183"/>
                  <a:pt x="2249278" y="585609"/>
                </a:cubicBezTo>
                <a:cubicBezTo>
                  <a:pt x="2246975" y="588239"/>
                  <a:pt x="2244737" y="590912"/>
                  <a:pt x="2242565" y="593612"/>
                </a:cubicBezTo>
                <a:cubicBezTo>
                  <a:pt x="2239427" y="592103"/>
                  <a:pt x="2236356" y="590534"/>
                  <a:pt x="2233372" y="588908"/>
                </a:cubicBezTo>
                <a:cubicBezTo>
                  <a:pt x="2235171" y="586300"/>
                  <a:pt x="2237058" y="583722"/>
                  <a:pt x="2239010" y="581175"/>
                </a:cubicBezTo>
                <a:close/>
                <a:moveTo>
                  <a:pt x="2251187" y="586370"/>
                </a:moveTo>
                <a:cubicBezTo>
                  <a:pt x="2254895" y="587849"/>
                  <a:pt x="2258668" y="589277"/>
                  <a:pt x="2262552" y="590637"/>
                </a:cubicBezTo>
                <a:cubicBezTo>
                  <a:pt x="2259853" y="593371"/>
                  <a:pt x="2257199" y="596146"/>
                  <a:pt x="2254632" y="598959"/>
                </a:cubicBezTo>
                <a:cubicBezTo>
                  <a:pt x="2251121" y="597520"/>
                  <a:pt x="2247699" y="596006"/>
                  <a:pt x="2244364" y="594448"/>
                </a:cubicBezTo>
                <a:cubicBezTo>
                  <a:pt x="2246558" y="591721"/>
                  <a:pt x="2248839" y="589025"/>
                  <a:pt x="2251187" y="586370"/>
                </a:cubicBezTo>
                <a:close/>
                <a:moveTo>
                  <a:pt x="2252657" y="601131"/>
                </a:moveTo>
                <a:cubicBezTo>
                  <a:pt x="2250288" y="603777"/>
                  <a:pt x="2247984" y="606456"/>
                  <a:pt x="2245768" y="609168"/>
                </a:cubicBezTo>
                <a:cubicBezTo>
                  <a:pt x="2242696" y="607661"/>
                  <a:pt x="2239691" y="606098"/>
                  <a:pt x="2236772" y="604477"/>
                </a:cubicBezTo>
                <a:cubicBezTo>
                  <a:pt x="2238637" y="601846"/>
                  <a:pt x="2240568" y="599238"/>
                  <a:pt x="2242587" y="596664"/>
                </a:cubicBezTo>
                <a:cubicBezTo>
                  <a:pt x="2245856" y="598207"/>
                  <a:pt x="2249213" y="599703"/>
                  <a:pt x="2252657" y="601131"/>
                </a:cubicBezTo>
                <a:close/>
                <a:moveTo>
                  <a:pt x="2254434" y="601866"/>
                </a:moveTo>
                <a:cubicBezTo>
                  <a:pt x="2258120" y="603362"/>
                  <a:pt x="2261916" y="604784"/>
                  <a:pt x="2265755" y="606158"/>
                </a:cubicBezTo>
                <a:cubicBezTo>
                  <a:pt x="2262991" y="608911"/>
                  <a:pt x="2260292" y="611702"/>
                  <a:pt x="2257659" y="614530"/>
                </a:cubicBezTo>
                <a:cubicBezTo>
                  <a:pt x="2254171" y="613075"/>
                  <a:pt x="2250748" y="611575"/>
                  <a:pt x="2247435" y="609997"/>
                </a:cubicBezTo>
                <a:cubicBezTo>
                  <a:pt x="2249695" y="607255"/>
                  <a:pt x="2252021" y="604543"/>
                  <a:pt x="2254434" y="601866"/>
                </a:cubicBezTo>
                <a:close/>
                <a:moveTo>
                  <a:pt x="2257440" y="617323"/>
                </a:moveTo>
                <a:cubicBezTo>
                  <a:pt x="2308735" y="638539"/>
                  <a:pt x="2376837" y="647036"/>
                  <a:pt x="2427584" y="653355"/>
                </a:cubicBezTo>
                <a:lnTo>
                  <a:pt x="2434100" y="654166"/>
                </a:lnTo>
                <a:cubicBezTo>
                  <a:pt x="2556656" y="669492"/>
                  <a:pt x="2686628" y="680330"/>
                  <a:pt x="2820374" y="686385"/>
                </a:cubicBezTo>
                <a:cubicBezTo>
                  <a:pt x="2995783" y="694321"/>
                  <a:pt x="3175186" y="694768"/>
                  <a:pt x="3348665" y="695201"/>
                </a:cubicBezTo>
                <a:cubicBezTo>
                  <a:pt x="3461962" y="695484"/>
                  <a:pt x="3579099" y="695778"/>
                  <a:pt x="3692770" y="698182"/>
                </a:cubicBezTo>
                <a:cubicBezTo>
                  <a:pt x="3907035" y="702623"/>
                  <a:pt x="4136504" y="709058"/>
                  <a:pt x="4362617" y="725910"/>
                </a:cubicBezTo>
                <a:cubicBezTo>
                  <a:pt x="4372380" y="726643"/>
                  <a:pt x="4382187" y="727369"/>
                  <a:pt x="4392016" y="728100"/>
                </a:cubicBezTo>
                <a:cubicBezTo>
                  <a:pt x="4419902" y="730168"/>
                  <a:pt x="4448731" y="732310"/>
                  <a:pt x="4477341" y="734624"/>
                </a:cubicBezTo>
                <a:cubicBezTo>
                  <a:pt x="4598822" y="744480"/>
                  <a:pt x="4739040" y="758447"/>
                  <a:pt x="4865786" y="799676"/>
                </a:cubicBezTo>
                <a:cubicBezTo>
                  <a:pt x="4898345" y="810302"/>
                  <a:pt x="4924366" y="821463"/>
                  <a:pt x="4945297" y="833802"/>
                </a:cubicBezTo>
                <a:cubicBezTo>
                  <a:pt x="5016733" y="875876"/>
                  <a:pt x="5032946" y="937301"/>
                  <a:pt x="4994902" y="1021594"/>
                </a:cubicBezTo>
                <a:cubicBezTo>
                  <a:pt x="4963573" y="1091051"/>
                  <a:pt x="4894374" y="1154767"/>
                  <a:pt x="4855914" y="1186567"/>
                </a:cubicBezTo>
                <a:cubicBezTo>
                  <a:pt x="4774582" y="1253830"/>
                  <a:pt x="4675502" y="1313555"/>
                  <a:pt x="4595882" y="1361542"/>
                </a:cubicBezTo>
                <a:lnTo>
                  <a:pt x="4584429" y="1368444"/>
                </a:lnTo>
                <a:cubicBezTo>
                  <a:pt x="4338615" y="1516753"/>
                  <a:pt x="4079395" y="1652324"/>
                  <a:pt x="3828709" y="1783430"/>
                </a:cubicBezTo>
                <a:cubicBezTo>
                  <a:pt x="3716223" y="1842256"/>
                  <a:pt x="3599920" y="1903080"/>
                  <a:pt x="3486886" y="1964000"/>
                </a:cubicBezTo>
                <a:cubicBezTo>
                  <a:pt x="3301274" y="2064068"/>
                  <a:pt x="3057566" y="2197412"/>
                  <a:pt x="2818728" y="2341513"/>
                </a:cubicBezTo>
                <a:cubicBezTo>
                  <a:pt x="2659115" y="2437808"/>
                  <a:pt x="2431270" y="2583949"/>
                  <a:pt x="2260358" y="2758876"/>
                </a:cubicBezTo>
                <a:cubicBezTo>
                  <a:pt x="2243047" y="2757538"/>
                  <a:pt x="2225803" y="2756024"/>
                  <a:pt x="2208580" y="2754400"/>
                </a:cubicBezTo>
                <a:cubicBezTo>
                  <a:pt x="2209764" y="2753172"/>
                  <a:pt x="2210949" y="2751965"/>
                  <a:pt x="2212090" y="2750780"/>
                </a:cubicBezTo>
                <a:cubicBezTo>
                  <a:pt x="2386359" y="2570061"/>
                  <a:pt x="2627369" y="2418742"/>
                  <a:pt x="2793475" y="2320649"/>
                </a:cubicBezTo>
                <a:cubicBezTo>
                  <a:pt x="3019961" y="2186905"/>
                  <a:pt x="3255486" y="2059910"/>
                  <a:pt x="3455994" y="1953320"/>
                </a:cubicBezTo>
                <a:cubicBezTo>
                  <a:pt x="3565365" y="1895201"/>
                  <a:pt x="3677873" y="1837120"/>
                  <a:pt x="3786694" y="1780951"/>
                </a:cubicBezTo>
                <a:cubicBezTo>
                  <a:pt x="4037402" y="1651526"/>
                  <a:pt x="4296644" y="1517697"/>
                  <a:pt x="4542371" y="1370802"/>
                </a:cubicBezTo>
                <a:lnTo>
                  <a:pt x="4550181" y="1366140"/>
                </a:lnTo>
                <a:cubicBezTo>
                  <a:pt x="4630042" y="1318421"/>
                  <a:pt x="4729452" y="1259030"/>
                  <a:pt x="4811661" y="1192492"/>
                </a:cubicBezTo>
                <a:cubicBezTo>
                  <a:pt x="4850034" y="1161430"/>
                  <a:pt x="4919517" y="1099162"/>
                  <a:pt x="4953634" y="1031158"/>
                </a:cubicBezTo>
                <a:cubicBezTo>
                  <a:pt x="4996592" y="945509"/>
                  <a:pt x="4982814" y="883065"/>
                  <a:pt x="4911531" y="840256"/>
                </a:cubicBezTo>
                <a:cubicBezTo>
                  <a:pt x="4890798" y="827812"/>
                  <a:pt x="4864996" y="816620"/>
                  <a:pt x="4832657" y="806045"/>
                </a:cubicBezTo>
                <a:cubicBezTo>
                  <a:pt x="4707315" y="765187"/>
                  <a:pt x="4568655" y="751882"/>
                  <a:pt x="4448533" y="742619"/>
                </a:cubicBezTo>
                <a:cubicBezTo>
                  <a:pt x="4421262" y="740522"/>
                  <a:pt x="4393815" y="738589"/>
                  <a:pt x="4367246" y="736718"/>
                </a:cubicBezTo>
                <a:cubicBezTo>
                  <a:pt x="4356540" y="735965"/>
                  <a:pt x="4345877" y="735212"/>
                  <a:pt x="4335258" y="734453"/>
                </a:cubicBezTo>
                <a:cubicBezTo>
                  <a:pt x="4126873" y="719659"/>
                  <a:pt x="3920155" y="713696"/>
                  <a:pt x="3673880" y="709297"/>
                </a:cubicBezTo>
                <a:cubicBezTo>
                  <a:pt x="3564092" y="707287"/>
                  <a:pt x="3450948" y="707309"/>
                  <a:pt x="3341490" y="707349"/>
                </a:cubicBezTo>
                <a:cubicBezTo>
                  <a:pt x="3167902" y="707393"/>
                  <a:pt x="2988367" y="707445"/>
                  <a:pt x="2812892" y="699497"/>
                </a:cubicBezTo>
                <a:cubicBezTo>
                  <a:pt x="2680353" y="693492"/>
                  <a:pt x="2552180" y="682513"/>
                  <a:pt x="2431950" y="666865"/>
                </a:cubicBezTo>
                <a:lnTo>
                  <a:pt x="2424578" y="665911"/>
                </a:lnTo>
                <a:cubicBezTo>
                  <a:pt x="2371944" y="659110"/>
                  <a:pt x="2300332" y="649827"/>
                  <a:pt x="2250331" y="625504"/>
                </a:cubicBezTo>
                <a:cubicBezTo>
                  <a:pt x="2252591" y="622746"/>
                  <a:pt x="2254983" y="620019"/>
                  <a:pt x="2257440" y="617323"/>
                </a:cubicBezTo>
                <a:close/>
                <a:moveTo>
                  <a:pt x="2820110" y="2343817"/>
                </a:moveTo>
                <a:cubicBezTo>
                  <a:pt x="3058904" y="2199738"/>
                  <a:pt x="3302569" y="2066426"/>
                  <a:pt x="3488158" y="1966372"/>
                </a:cubicBezTo>
                <a:cubicBezTo>
                  <a:pt x="3601171" y="1905460"/>
                  <a:pt x="3717474" y="1844638"/>
                  <a:pt x="3829938" y="1785817"/>
                </a:cubicBezTo>
                <a:cubicBezTo>
                  <a:pt x="4080667" y="1654692"/>
                  <a:pt x="4339931" y="1519101"/>
                  <a:pt x="4585811" y="1370750"/>
                </a:cubicBezTo>
                <a:lnTo>
                  <a:pt x="4597264" y="1363848"/>
                </a:lnTo>
                <a:cubicBezTo>
                  <a:pt x="4676950" y="1315810"/>
                  <a:pt x="4776140" y="1256028"/>
                  <a:pt x="4857625" y="1188640"/>
                </a:cubicBezTo>
                <a:cubicBezTo>
                  <a:pt x="4896261" y="1156691"/>
                  <a:pt x="4965789" y="1092653"/>
                  <a:pt x="4997360" y="1022702"/>
                </a:cubicBezTo>
                <a:cubicBezTo>
                  <a:pt x="5036062" y="936928"/>
                  <a:pt x="5019476" y="874382"/>
                  <a:pt x="4946657" y="831485"/>
                </a:cubicBezTo>
                <a:cubicBezTo>
                  <a:pt x="4925551" y="819047"/>
                  <a:pt x="4899355" y="807805"/>
                  <a:pt x="4866620" y="797118"/>
                </a:cubicBezTo>
                <a:cubicBezTo>
                  <a:pt x="4739588" y="755796"/>
                  <a:pt x="4599173" y="741808"/>
                  <a:pt x="4477538" y="731941"/>
                </a:cubicBezTo>
                <a:cubicBezTo>
                  <a:pt x="4448928" y="729627"/>
                  <a:pt x="4420099" y="727485"/>
                  <a:pt x="4392214" y="725416"/>
                </a:cubicBezTo>
                <a:cubicBezTo>
                  <a:pt x="4382385" y="724686"/>
                  <a:pt x="4372578" y="723957"/>
                  <a:pt x="4362814" y="723225"/>
                </a:cubicBezTo>
                <a:cubicBezTo>
                  <a:pt x="4136636" y="706366"/>
                  <a:pt x="3907122" y="699931"/>
                  <a:pt x="3692814" y="695490"/>
                </a:cubicBezTo>
                <a:cubicBezTo>
                  <a:pt x="3579121" y="693083"/>
                  <a:pt x="3461984" y="692789"/>
                  <a:pt x="3348687" y="692509"/>
                </a:cubicBezTo>
                <a:cubicBezTo>
                  <a:pt x="3175208" y="692076"/>
                  <a:pt x="2995849" y="691629"/>
                  <a:pt x="2820505" y="683695"/>
                </a:cubicBezTo>
                <a:cubicBezTo>
                  <a:pt x="2686804" y="677644"/>
                  <a:pt x="2556920" y="666810"/>
                  <a:pt x="2434429" y="651496"/>
                </a:cubicBezTo>
                <a:lnTo>
                  <a:pt x="2427935" y="650685"/>
                </a:lnTo>
                <a:cubicBezTo>
                  <a:pt x="2377605" y="644423"/>
                  <a:pt x="2310161" y="636009"/>
                  <a:pt x="2259371" y="615234"/>
                </a:cubicBezTo>
                <a:cubicBezTo>
                  <a:pt x="2262003" y="612389"/>
                  <a:pt x="2264746" y="609580"/>
                  <a:pt x="2267554" y="606807"/>
                </a:cubicBezTo>
                <a:cubicBezTo>
                  <a:pt x="2318828" y="624782"/>
                  <a:pt x="2382695" y="632439"/>
                  <a:pt x="2431006" y="638227"/>
                </a:cubicBezTo>
                <a:lnTo>
                  <a:pt x="2436601" y="638896"/>
                </a:lnTo>
                <a:cubicBezTo>
                  <a:pt x="2561373" y="653888"/>
                  <a:pt x="2693056" y="664581"/>
                  <a:pt x="2827987" y="670681"/>
                </a:cubicBezTo>
                <a:cubicBezTo>
                  <a:pt x="3003089" y="678594"/>
                  <a:pt x="3182163" y="679522"/>
                  <a:pt x="3355312" y="680420"/>
                </a:cubicBezTo>
                <a:cubicBezTo>
                  <a:pt x="3472647" y="681025"/>
                  <a:pt x="3593952" y="681655"/>
                  <a:pt x="3711704" y="684476"/>
                </a:cubicBezTo>
                <a:cubicBezTo>
                  <a:pt x="3927263" y="689542"/>
                  <a:pt x="4158641" y="696721"/>
                  <a:pt x="4390173" y="714778"/>
                </a:cubicBezTo>
                <a:lnTo>
                  <a:pt x="4416457" y="716831"/>
                </a:lnTo>
                <a:cubicBezTo>
                  <a:pt x="4445835" y="719120"/>
                  <a:pt x="4476200" y="721487"/>
                  <a:pt x="4506345" y="724043"/>
                </a:cubicBezTo>
                <a:cubicBezTo>
                  <a:pt x="4629340" y="734499"/>
                  <a:pt x="4771291" y="749147"/>
                  <a:pt x="4899727" y="790843"/>
                </a:cubicBezTo>
                <a:cubicBezTo>
                  <a:pt x="4932681" y="801576"/>
                  <a:pt x="4959075" y="812790"/>
                  <a:pt x="4980422" y="825127"/>
                </a:cubicBezTo>
                <a:cubicBezTo>
                  <a:pt x="5053482" y="867361"/>
                  <a:pt x="5072482" y="928880"/>
                  <a:pt x="5038519" y="1013202"/>
                </a:cubicBezTo>
                <a:cubicBezTo>
                  <a:pt x="5009800" y="1084491"/>
                  <a:pt x="4940536" y="1149971"/>
                  <a:pt x="4901812" y="1182659"/>
                </a:cubicBezTo>
                <a:cubicBezTo>
                  <a:pt x="4820985" y="1250886"/>
                  <a:pt x="4721904" y="1311122"/>
                  <a:pt x="4642285" y="1359521"/>
                </a:cubicBezTo>
                <a:lnTo>
                  <a:pt x="4627826" y="1368319"/>
                </a:lnTo>
                <a:cubicBezTo>
                  <a:pt x="4381836" y="1518089"/>
                  <a:pt x="4122550" y="1655398"/>
                  <a:pt x="3871799" y="1788189"/>
                </a:cubicBezTo>
                <a:cubicBezTo>
                  <a:pt x="3755694" y="1849671"/>
                  <a:pt x="3635638" y="1913247"/>
                  <a:pt x="3518984" y="1976978"/>
                </a:cubicBezTo>
                <a:cubicBezTo>
                  <a:pt x="3250198" y="2123870"/>
                  <a:pt x="3036131" y="2247040"/>
                  <a:pt x="2845297" y="2364616"/>
                </a:cubicBezTo>
                <a:cubicBezTo>
                  <a:pt x="2693978" y="2457861"/>
                  <a:pt x="2481995" y="2596521"/>
                  <a:pt x="2315866" y="2762715"/>
                </a:cubicBezTo>
                <a:cubicBezTo>
                  <a:pt x="2298489" y="2761662"/>
                  <a:pt x="2281157" y="2760477"/>
                  <a:pt x="2263846" y="2759139"/>
                </a:cubicBezTo>
                <a:cubicBezTo>
                  <a:pt x="2434363" y="2585156"/>
                  <a:pt x="2661112" y="2439738"/>
                  <a:pt x="2820110" y="2343817"/>
                </a:cubicBezTo>
                <a:close/>
                <a:moveTo>
                  <a:pt x="2314220" y="2764361"/>
                </a:moveTo>
                <a:cubicBezTo>
                  <a:pt x="2300179" y="2778446"/>
                  <a:pt x="2286466" y="2792751"/>
                  <a:pt x="2273127" y="2807232"/>
                </a:cubicBezTo>
                <a:cubicBezTo>
                  <a:pt x="2256321" y="2805718"/>
                  <a:pt x="2239537" y="2804116"/>
                  <a:pt x="2222819" y="2802295"/>
                </a:cubicBezTo>
                <a:cubicBezTo>
                  <a:pt x="2227887" y="2796964"/>
                  <a:pt x="2232735" y="2791808"/>
                  <a:pt x="2237343" y="2786871"/>
                </a:cubicBezTo>
                <a:cubicBezTo>
                  <a:pt x="2245483" y="2778073"/>
                  <a:pt x="2253842" y="2769407"/>
                  <a:pt x="2262267" y="2760763"/>
                </a:cubicBezTo>
                <a:cubicBezTo>
                  <a:pt x="2279555" y="2762079"/>
                  <a:pt x="2296866" y="2763308"/>
                  <a:pt x="2314220" y="2764361"/>
                </a:cubicBezTo>
                <a:close/>
                <a:moveTo>
                  <a:pt x="2317950" y="2764559"/>
                </a:moveTo>
                <a:cubicBezTo>
                  <a:pt x="2335414" y="2765612"/>
                  <a:pt x="2352900" y="2766533"/>
                  <a:pt x="2370408" y="2767323"/>
                </a:cubicBezTo>
                <a:cubicBezTo>
                  <a:pt x="2355292" y="2782110"/>
                  <a:pt x="2340812" y="2796854"/>
                  <a:pt x="2326945" y="2811510"/>
                </a:cubicBezTo>
                <a:cubicBezTo>
                  <a:pt x="2310139" y="2810325"/>
                  <a:pt x="2293356" y="2809009"/>
                  <a:pt x="2276615" y="2807539"/>
                </a:cubicBezTo>
                <a:cubicBezTo>
                  <a:pt x="2290021" y="2793036"/>
                  <a:pt x="2303821" y="2778710"/>
                  <a:pt x="2317950" y="2764559"/>
                </a:cubicBezTo>
                <a:close/>
                <a:moveTo>
                  <a:pt x="2325322" y="2813221"/>
                </a:moveTo>
                <a:cubicBezTo>
                  <a:pt x="2312070" y="2827307"/>
                  <a:pt x="2299389" y="2841326"/>
                  <a:pt x="2287256" y="2855324"/>
                </a:cubicBezTo>
                <a:cubicBezTo>
                  <a:pt x="2270845" y="2853656"/>
                  <a:pt x="2254478" y="2851813"/>
                  <a:pt x="2238133" y="2849839"/>
                </a:cubicBezTo>
                <a:cubicBezTo>
                  <a:pt x="2239800" y="2848018"/>
                  <a:pt x="2241446" y="2846219"/>
                  <a:pt x="2243069" y="2844442"/>
                </a:cubicBezTo>
                <a:cubicBezTo>
                  <a:pt x="2249958" y="2836916"/>
                  <a:pt x="2256453" y="2829808"/>
                  <a:pt x="2262574" y="2822963"/>
                </a:cubicBezTo>
                <a:cubicBezTo>
                  <a:pt x="2266699" y="2818355"/>
                  <a:pt x="2270889" y="2813792"/>
                  <a:pt x="2275079" y="2809250"/>
                </a:cubicBezTo>
                <a:cubicBezTo>
                  <a:pt x="2291776" y="2810720"/>
                  <a:pt x="2308538" y="2812036"/>
                  <a:pt x="2325322" y="2813221"/>
                </a:cubicBezTo>
                <a:close/>
                <a:moveTo>
                  <a:pt x="2329052" y="2813484"/>
                </a:moveTo>
                <a:cubicBezTo>
                  <a:pt x="2345923" y="2814669"/>
                  <a:pt x="2362839" y="2815722"/>
                  <a:pt x="2379799" y="2816622"/>
                </a:cubicBezTo>
                <a:cubicBezTo>
                  <a:pt x="2365757" y="2831168"/>
                  <a:pt x="2352308" y="2845648"/>
                  <a:pt x="2339429" y="2860085"/>
                </a:cubicBezTo>
                <a:cubicBezTo>
                  <a:pt x="2323172" y="2858768"/>
                  <a:pt x="2306958" y="2857276"/>
                  <a:pt x="2290788" y="2855653"/>
                </a:cubicBezTo>
                <a:cubicBezTo>
                  <a:pt x="2302965" y="2841655"/>
                  <a:pt x="2315712" y="2827614"/>
                  <a:pt x="2329052" y="2813484"/>
                </a:cubicBezTo>
                <a:close/>
                <a:moveTo>
                  <a:pt x="2313080" y="2895123"/>
                </a:moveTo>
                <a:cubicBezTo>
                  <a:pt x="2322206" y="2884175"/>
                  <a:pt x="2331728" y="2873183"/>
                  <a:pt x="2341557" y="2862169"/>
                </a:cubicBezTo>
                <a:cubicBezTo>
                  <a:pt x="2357903" y="2863485"/>
                  <a:pt x="2374270" y="2864670"/>
                  <a:pt x="2390681" y="2865701"/>
                </a:cubicBezTo>
                <a:cubicBezTo>
                  <a:pt x="2377670" y="2879962"/>
                  <a:pt x="2365187" y="2894179"/>
                  <a:pt x="2353251" y="2908330"/>
                </a:cubicBezTo>
                <a:cubicBezTo>
                  <a:pt x="2337455" y="2906883"/>
                  <a:pt x="2321702" y="2905325"/>
                  <a:pt x="2305993" y="2903570"/>
                </a:cubicBezTo>
                <a:cubicBezTo>
                  <a:pt x="2308384" y="2900717"/>
                  <a:pt x="2310776" y="2897887"/>
                  <a:pt x="2313080" y="2895123"/>
                </a:cubicBezTo>
                <a:close/>
                <a:moveTo>
                  <a:pt x="2351672" y="2910217"/>
                </a:moveTo>
                <a:cubicBezTo>
                  <a:pt x="2346319" y="2916580"/>
                  <a:pt x="2341053" y="2922943"/>
                  <a:pt x="2335919" y="2929283"/>
                </a:cubicBezTo>
                <a:cubicBezTo>
                  <a:pt x="2331224" y="2935119"/>
                  <a:pt x="2326331" y="2941109"/>
                  <a:pt x="2321307" y="2947274"/>
                </a:cubicBezTo>
                <a:cubicBezTo>
                  <a:pt x="2320341" y="2948415"/>
                  <a:pt x="2319398" y="2949600"/>
                  <a:pt x="2318433" y="2950762"/>
                </a:cubicBezTo>
                <a:cubicBezTo>
                  <a:pt x="2302812" y="2948810"/>
                  <a:pt x="2287234" y="2946660"/>
                  <a:pt x="2271701" y="2944334"/>
                </a:cubicBezTo>
                <a:cubicBezTo>
                  <a:pt x="2280214" y="2934022"/>
                  <a:pt x="2288595" y="2924127"/>
                  <a:pt x="2296581" y="2914693"/>
                </a:cubicBezTo>
                <a:cubicBezTo>
                  <a:pt x="2299235" y="2911556"/>
                  <a:pt x="2301846" y="2908462"/>
                  <a:pt x="2304435" y="2905413"/>
                </a:cubicBezTo>
                <a:cubicBezTo>
                  <a:pt x="2320122" y="2907190"/>
                  <a:pt x="2335875" y="2908769"/>
                  <a:pt x="2351672" y="2910217"/>
                </a:cubicBezTo>
                <a:close/>
                <a:moveTo>
                  <a:pt x="2323676" y="2949205"/>
                </a:moveTo>
                <a:cubicBezTo>
                  <a:pt x="2328701" y="2943061"/>
                  <a:pt x="2333615" y="2937050"/>
                  <a:pt x="2338310" y="2931214"/>
                </a:cubicBezTo>
                <a:cubicBezTo>
                  <a:pt x="2343861" y="2924347"/>
                  <a:pt x="2349588" y="2917458"/>
                  <a:pt x="2355401" y="2910568"/>
                </a:cubicBezTo>
                <a:cubicBezTo>
                  <a:pt x="2371264" y="2911995"/>
                  <a:pt x="2387127" y="2913289"/>
                  <a:pt x="2403055" y="2914452"/>
                </a:cubicBezTo>
                <a:cubicBezTo>
                  <a:pt x="2390856" y="2928537"/>
                  <a:pt x="2379206" y="2942535"/>
                  <a:pt x="2368105" y="2956423"/>
                </a:cubicBezTo>
                <a:cubicBezTo>
                  <a:pt x="2352703" y="2954843"/>
                  <a:pt x="2337345" y="2953132"/>
                  <a:pt x="2322031" y="2951223"/>
                </a:cubicBezTo>
                <a:cubicBezTo>
                  <a:pt x="2322579" y="2950543"/>
                  <a:pt x="2323128" y="2949885"/>
                  <a:pt x="2323676" y="2949205"/>
                </a:cubicBezTo>
                <a:close/>
                <a:moveTo>
                  <a:pt x="2366569" y="2958397"/>
                </a:moveTo>
                <a:cubicBezTo>
                  <a:pt x="2364726" y="2960723"/>
                  <a:pt x="2362883" y="2963049"/>
                  <a:pt x="2361062" y="2965352"/>
                </a:cubicBezTo>
                <a:cubicBezTo>
                  <a:pt x="2357025" y="2970530"/>
                  <a:pt x="2352835" y="2975840"/>
                  <a:pt x="2348556" y="2981259"/>
                </a:cubicBezTo>
                <a:cubicBezTo>
                  <a:pt x="2344212" y="2986788"/>
                  <a:pt x="2339758" y="2992448"/>
                  <a:pt x="2335283" y="2998175"/>
                </a:cubicBezTo>
                <a:cubicBezTo>
                  <a:pt x="2320078" y="2996068"/>
                  <a:pt x="2304918" y="2993787"/>
                  <a:pt x="2289823" y="2991329"/>
                </a:cubicBezTo>
                <a:cubicBezTo>
                  <a:pt x="2300091" y="2978165"/>
                  <a:pt x="2310447" y="2965418"/>
                  <a:pt x="2320473" y="2953154"/>
                </a:cubicBezTo>
                <a:cubicBezTo>
                  <a:pt x="2335787" y="2955063"/>
                  <a:pt x="2351145" y="2956818"/>
                  <a:pt x="2366569" y="2958397"/>
                </a:cubicBezTo>
                <a:close/>
                <a:moveTo>
                  <a:pt x="2351057" y="2983211"/>
                </a:moveTo>
                <a:cubicBezTo>
                  <a:pt x="2355336" y="2977792"/>
                  <a:pt x="2359504" y="2972483"/>
                  <a:pt x="2363563" y="2967305"/>
                </a:cubicBezTo>
                <a:cubicBezTo>
                  <a:pt x="2365779" y="2964475"/>
                  <a:pt x="2368083" y="2961623"/>
                  <a:pt x="2370343" y="2958770"/>
                </a:cubicBezTo>
                <a:cubicBezTo>
                  <a:pt x="2385722" y="2960350"/>
                  <a:pt x="2401124" y="2961754"/>
                  <a:pt x="2416592" y="2963027"/>
                </a:cubicBezTo>
                <a:cubicBezTo>
                  <a:pt x="2406017" y="2975883"/>
                  <a:pt x="2395859" y="2988696"/>
                  <a:pt x="2386205" y="3001422"/>
                </a:cubicBezTo>
                <a:cubicBezTo>
                  <a:pt x="2385503" y="3002365"/>
                  <a:pt x="2384735" y="3003330"/>
                  <a:pt x="2384033" y="3004296"/>
                </a:cubicBezTo>
                <a:cubicBezTo>
                  <a:pt x="2368938" y="3002562"/>
                  <a:pt x="2353910" y="3000697"/>
                  <a:pt x="2338903" y="2998657"/>
                </a:cubicBezTo>
                <a:cubicBezTo>
                  <a:pt x="2343006" y="2993435"/>
                  <a:pt x="2347064" y="2988280"/>
                  <a:pt x="2351057" y="2983211"/>
                </a:cubicBezTo>
                <a:close/>
                <a:moveTo>
                  <a:pt x="2382475" y="3006336"/>
                </a:moveTo>
                <a:cubicBezTo>
                  <a:pt x="2380347" y="3009122"/>
                  <a:pt x="2378263" y="3011865"/>
                  <a:pt x="2376091" y="3014695"/>
                </a:cubicBezTo>
                <a:cubicBezTo>
                  <a:pt x="2368544" y="3024634"/>
                  <a:pt x="2360733" y="3034880"/>
                  <a:pt x="2352900" y="3045367"/>
                </a:cubicBezTo>
                <a:cubicBezTo>
                  <a:pt x="2338135" y="3043129"/>
                  <a:pt x="2323435" y="3040738"/>
                  <a:pt x="2308779" y="3038149"/>
                </a:cubicBezTo>
                <a:cubicBezTo>
                  <a:pt x="2318235" y="3025292"/>
                  <a:pt x="2327867" y="3012786"/>
                  <a:pt x="2337345" y="3000676"/>
                </a:cubicBezTo>
                <a:cubicBezTo>
                  <a:pt x="2352330" y="3002716"/>
                  <a:pt x="2367381" y="3004603"/>
                  <a:pt x="2382475" y="3006336"/>
                </a:cubicBezTo>
                <a:close/>
                <a:moveTo>
                  <a:pt x="2351343" y="3047473"/>
                </a:moveTo>
                <a:cubicBezTo>
                  <a:pt x="2342479" y="3059387"/>
                  <a:pt x="2333571" y="3071651"/>
                  <a:pt x="2324949" y="3084157"/>
                </a:cubicBezTo>
                <a:cubicBezTo>
                  <a:pt x="2310820" y="3081436"/>
                  <a:pt x="2296756" y="3078518"/>
                  <a:pt x="2282758" y="3075403"/>
                </a:cubicBezTo>
                <a:cubicBezTo>
                  <a:pt x="2290569" y="3063468"/>
                  <a:pt x="2298819" y="3051708"/>
                  <a:pt x="2307243" y="3040211"/>
                </a:cubicBezTo>
                <a:cubicBezTo>
                  <a:pt x="2321899" y="3042822"/>
                  <a:pt x="2336599" y="3045235"/>
                  <a:pt x="2351343" y="3047473"/>
                </a:cubicBezTo>
                <a:close/>
                <a:moveTo>
                  <a:pt x="2355007" y="3048022"/>
                </a:moveTo>
                <a:cubicBezTo>
                  <a:pt x="2369662" y="3050216"/>
                  <a:pt x="2384362" y="3052234"/>
                  <a:pt x="2399106" y="3054077"/>
                </a:cubicBezTo>
                <a:cubicBezTo>
                  <a:pt x="2390001" y="3066451"/>
                  <a:pt x="2380611" y="3079264"/>
                  <a:pt x="2371286" y="3092428"/>
                </a:cubicBezTo>
                <a:cubicBezTo>
                  <a:pt x="2356937" y="3090081"/>
                  <a:pt x="2342676" y="3087558"/>
                  <a:pt x="2328459" y="3084837"/>
                </a:cubicBezTo>
                <a:cubicBezTo>
                  <a:pt x="2337148" y="3072266"/>
                  <a:pt x="2346077" y="3059979"/>
                  <a:pt x="2355007" y="3048022"/>
                </a:cubicBezTo>
                <a:close/>
                <a:moveTo>
                  <a:pt x="2402945" y="3054560"/>
                </a:moveTo>
                <a:cubicBezTo>
                  <a:pt x="2417491" y="3056359"/>
                  <a:pt x="2432081" y="3058005"/>
                  <a:pt x="2446715" y="3059496"/>
                </a:cubicBezTo>
                <a:cubicBezTo>
                  <a:pt x="2443249" y="3064192"/>
                  <a:pt x="2439826" y="3068887"/>
                  <a:pt x="2436491" y="3073560"/>
                </a:cubicBezTo>
                <a:lnTo>
                  <a:pt x="2432125" y="3079659"/>
                </a:lnTo>
                <a:cubicBezTo>
                  <a:pt x="2427496" y="3086131"/>
                  <a:pt x="2422779" y="3092735"/>
                  <a:pt x="2418018" y="3099449"/>
                </a:cubicBezTo>
                <a:cubicBezTo>
                  <a:pt x="2403625" y="3097474"/>
                  <a:pt x="2389277" y="3095346"/>
                  <a:pt x="2374972" y="3093043"/>
                </a:cubicBezTo>
                <a:cubicBezTo>
                  <a:pt x="2384362" y="3079835"/>
                  <a:pt x="2393796" y="3066978"/>
                  <a:pt x="2402945" y="3054560"/>
                </a:cubicBezTo>
                <a:close/>
                <a:moveTo>
                  <a:pt x="2416438" y="3101643"/>
                </a:moveTo>
                <a:cubicBezTo>
                  <a:pt x="2407772" y="3113885"/>
                  <a:pt x="2398974" y="3126479"/>
                  <a:pt x="2390352" y="3139380"/>
                </a:cubicBezTo>
                <a:cubicBezTo>
                  <a:pt x="2376442" y="3136922"/>
                  <a:pt x="2362576" y="3134267"/>
                  <a:pt x="2348798" y="3131459"/>
                </a:cubicBezTo>
                <a:cubicBezTo>
                  <a:pt x="2356784" y="3119129"/>
                  <a:pt x="2365077" y="3107040"/>
                  <a:pt x="2373436" y="3095215"/>
                </a:cubicBezTo>
                <a:cubicBezTo>
                  <a:pt x="2387719" y="3097540"/>
                  <a:pt x="2402046" y="3099668"/>
                  <a:pt x="2416438" y="3101643"/>
                </a:cubicBezTo>
                <a:close/>
                <a:moveTo>
                  <a:pt x="2420300" y="3102191"/>
                </a:moveTo>
                <a:cubicBezTo>
                  <a:pt x="2434539" y="3104100"/>
                  <a:pt x="2448822" y="3105877"/>
                  <a:pt x="2463148" y="3107479"/>
                </a:cubicBezTo>
                <a:cubicBezTo>
                  <a:pt x="2462644" y="3108181"/>
                  <a:pt x="2462117" y="3108905"/>
                  <a:pt x="2461634" y="3109607"/>
                </a:cubicBezTo>
                <a:lnTo>
                  <a:pt x="2460669" y="3110989"/>
                </a:lnTo>
                <a:cubicBezTo>
                  <a:pt x="2452639" y="3122552"/>
                  <a:pt x="2444324" y="3134509"/>
                  <a:pt x="2436009" y="3146773"/>
                </a:cubicBezTo>
                <a:cubicBezTo>
                  <a:pt x="2421989" y="3144689"/>
                  <a:pt x="2408013" y="3142451"/>
                  <a:pt x="2394081" y="3140016"/>
                </a:cubicBezTo>
                <a:cubicBezTo>
                  <a:pt x="2402770" y="3127093"/>
                  <a:pt x="2411611" y="3114456"/>
                  <a:pt x="2420300" y="3102191"/>
                </a:cubicBezTo>
                <a:close/>
                <a:moveTo>
                  <a:pt x="2434451" y="3149077"/>
                </a:moveTo>
                <a:cubicBezTo>
                  <a:pt x="2426267" y="3161166"/>
                  <a:pt x="2418062" y="3173562"/>
                  <a:pt x="2410076" y="3186177"/>
                </a:cubicBezTo>
                <a:cubicBezTo>
                  <a:pt x="2396583" y="3183611"/>
                  <a:pt x="2383133" y="3180890"/>
                  <a:pt x="2369750" y="3177972"/>
                </a:cubicBezTo>
                <a:cubicBezTo>
                  <a:pt x="2377078" y="3165883"/>
                  <a:pt x="2384757" y="3153970"/>
                  <a:pt x="2392568" y="3142298"/>
                </a:cubicBezTo>
                <a:cubicBezTo>
                  <a:pt x="2406478" y="3144711"/>
                  <a:pt x="2420431" y="3146971"/>
                  <a:pt x="2434451" y="3149077"/>
                </a:cubicBezTo>
                <a:close/>
                <a:moveTo>
                  <a:pt x="2438356" y="3149625"/>
                </a:moveTo>
                <a:cubicBezTo>
                  <a:pt x="2452288" y="3151688"/>
                  <a:pt x="2466264" y="3153553"/>
                  <a:pt x="2480283" y="3155286"/>
                </a:cubicBezTo>
                <a:cubicBezTo>
                  <a:pt x="2471968" y="3167616"/>
                  <a:pt x="2463324" y="3180539"/>
                  <a:pt x="2454636" y="3193966"/>
                </a:cubicBezTo>
                <a:cubicBezTo>
                  <a:pt x="2440989" y="3191772"/>
                  <a:pt x="2427386" y="3189424"/>
                  <a:pt x="2413849" y="3186902"/>
                </a:cubicBezTo>
                <a:cubicBezTo>
                  <a:pt x="2421879" y="3174220"/>
                  <a:pt x="2430129" y="3161780"/>
                  <a:pt x="2438356" y="3149625"/>
                </a:cubicBezTo>
                <a:close/>
                <a:moveTo>
                  <a:pt x="2453100" y="3196336"/>
                </a:moveTo>
                <a:cubicBezTo>
                  <a:pt x="2445465" y="3208205"/>
                  <a:pt x="2437830" y="3220404"/>
                  <a:pt x="2430414" y="3232909"/>
                </a:cubicBezTo>
                <a:cubicBezTo>
                  <a:pt x="2417294" y="3230276"/>
                  <a:pt x="2404262" y="3227446"/>
                  <a:pt x="2391273" y="3224419"/>
                </a:cubicBezTo>
                <a:cubicBezTo>
                  <a:pt x="2397987" y="3212527"/>
                  <a:pt x="2405073" y="3200789"/>
                  <a:pt x="2412358" y="3189249"/>
                </a:cubicBezTo>
                <a:cubicBezTo>
                  <a:pt x="2425894" y="3191772"/>
                  <a:pt x="2439453" y="3194163"/>
                  <a:pt x="2453100" y="3196336"/>
                </a:cubicBezTo>
                <a:close/>
                <a:moveTo>
                  <a:pt x="2457027" y="3196972"/>
                </a:moveTo>
                <a:cubicBezTo>
                  <a:pt x="2470652" y="3199122"/>
                  <a:pt x="2484342" y="3201097"/>
                  <a:pt x="2498077" y="3202939"/>
                </a:cubicBezTo>
                <a:cubicBezTo>
                  <a:pt x="2489937" y="3215467"/>
                  <a:pt x="2481841" y="3228192"/>
                  <a:pt x="2473943" y="3241049"/>
                </a:cubicBezTo>
                <a:cubicBezTo>
                  <a:pt x="2460647" y="3238767"/>
                  <a:pt x="2447395" y="3236310"/>
                  <a:pt x="2434210" y="3233677"/>
                </a:cubicBezTo>
                <a:cubicBezTo>
                  <a:pt x="2441669" y="3221128"/>
                  <a:pt x="2449348" y="3208863"/>
                  <a:pt x="2457027" y="3196972"/>
                </a:cubicBezTo>
                <a:close/>
                <a:moveTo>
                  <a:pt x="2472429" y="3243528"/>
                </a:moveTo>
                <a:cubicBezTo>
                  <a:pt x="2465167" y="3255420"/>
                  <a:pt x="2458080" y="3267443"/>
                  <a:pt x="2451301" y="3279554"/>
                </a:cubicBezTo>
                <a:cubicBezTo>
                  <a:pt x="2438598" y="3276833"/>
                  <a:pt x="2425938" y="3273915"/>
                  <a:pt x="2413345" y="3270822"/>
                </a:cubicBezTo>
                <a:cubicBezTo>
                  <a:pt x="2419532" y="3259062"/>
                  <a:pt x="2426048" y="3247478"/>
                  <a:pt x="2432740" y="3236135"/>
                </a:cubicBezTo>
                <a:cubicBezTo>
                  <a:pt x="2445925" y="3238767"/>
                  <a:pt x="2459155" y="3241224"/>
                  <a:pt x="2472429" y="3243528"/>
                </a:cubicBezTo>
                <a:close/>
                <a:moveTo>
                  <a:pt x="2476466" y="3244209"/>
                </a:moveTo>
                <a:cubicBezTo>
                  <a:pt x="2489740" y="3246468"/>
                  <a:pt x="2503057" y="3248553"/>
                  <a:pt x="2516418" y="3250483"/>
                </a:cubicBezTo>
                <a:cubicBezTo>
                  <a:pt x="2508695" y="3262923"/>
                  <a:pt x="2501126" y="3275451"/>
                  <a:pt x="2493820" y="3288022"/>
                </a:cubicBezTo>
                <a:cubicBezTo>
                  <a:pt x="2480876" y="3285653"/>
                  <a:pt x="2468019" y="3283108"/>
                  <a:pt x="2455206" y="3280387"/>
                </a:cubicBezTo>
                <a:cubicBezTo>
                  <a:pt x="2461942" y="3268364"/>
                  <a:pt x="2469072" y="3256319"/>
                  <a:pt x="2476466" y="3244209"/>
                </a:cubicBezTo>
                <a:close/>
                <a:moveTo>
                  <a:pt x="2492328" y="3290589"/>
                </a:moveTo>
                <a:cubicBezTo>
                  <a:pt x="2485505" y="3302415"/>
                  <a:pt x="2478923" y="3314262"/>
                  <a:pt x="2472692" y="3326154"/>
                </a:cubicBezTo>
                <a:cubicBezTo>
                  <a:pt x="2460318" y="3323324"/>
                  <a:pt x="2448010" y="3320340"/>
                  <a:pt x="2435767" y="3317159"/>
                </a:cubicBezTo>
                <a:cubicBezTo>
                  <a:pt x="2441384" y="3305794"/>
                  <a:pt x="2447374" y="3294385"/>
                  <a:pt x="2453758" y="3282932"/>
                </a:cubicBezTo>
                <a:cubicBezTo>
                  <a:pt x="2466549" y="3285653"/>
                  <a:pt x="2479428" y="3288220"/>
                  <a:pt x="2492328" y="3290589"/>
                </a:cubicBezTo>
                <a:close/>
                <a:moveTo>
                  <a:pt x="2496344" y="3291335"/>
                </a:moveTo>
                <a:cubicBezTo>
                  <a:pt x="2509288" y="3293683"/>
                  <a:pt x="2522298" y="3295855"/>
                  <a:pt x="2535330" y="3297895"/>
                </a:cubicBezTo>
                <a:cubicBezTo>
                  <a:pt x="2528112" y="3310072"/>
                  <a:pt x="2521026" y="3322446"/>
                  <a:pt x="2514180" y="3334930"/>
                </a:cubicBezTo>
                <a:cubicBezTo>
                  <a:pt x="2501587" y="3332473"/>
                  <a:pt x="2489059" y="3329840"/>
                  <a:pt x="2476576" y="3327032"/>
                </a:cubicBezTo>
                <a:cubicBezTo>
                  <a:pt x="2482850" y="3315096"/>
                  <a:pt x="2489476" y="3303183"/>
                  <a:pt x="2496344" y="3291335"/>
                </a:cubicBezTo>
                <a:close/>
                <a:moveTo>
                  <a:pt x="2512733" y="3337585"/>
                </a:moveTo>
                <a:cubicBezTo>
                  <a:pt x="2506414" y="3349191"/>
                  <a:pt x="2500314" y="3360885"/>
                  <a:pt x="2494566" y="3372666"/>
                </a:cubicBezTo>
                <a:cubicBezTo>
                  <a:pt x="2482543" y="3369792"/>
                  <a:pt x="2470586" y="3366721"/>
                  <a:pt x="2458695" y="3363474"/>
                </a:cubicBezTo>
                <a:cubicBezTo>
                  <a:pt x="2463806" y="3352197"/>
                  <a:pt x="2469335" y="3340941"/>
                  <a:pt x="2475193" y="3329686"/>
                </a:cubicBezTo>
                <a:cubicBezTo>
                  <a:pt x="2487655" y="3332495"/>
                  <a:pt x="2500161" y="3335105"/>
                  <a:pt x="2512733" y="3337585"/>
                </a:cubicBezTo>
                <a:close/>
                <a:moveTo>
                  <a:pt x="2516769" y="3338374"/>
                </a:moveTo>
                <a:cubicBezTo>
                  <a:pt x="2529429" y="3340832"/>
                  <a:pt x="2542132" y="3343091"/>
                  <a:pt x="2554879" y="3345198"/>
                </a:cubicBezTo>
                <a:cubicBezTo>
                  <a:pt x="2548056" y="3357352"/>
                  <a:pt x="2541452" y="3369551"/>
                  <a:pt x="2535177" y="3381772"/>
                </a:cubicBezTo>
                <a:cubicBezTo>
                  <a:pt x="2522891" y="3379226"/>
                  <a:pt x="2510648" y="3376506"/>
                  <a:pt x="2498494" y="3373610"/>
                </a:cubicBezTo>
                <a:cubicBezTo>
                  <a:pt x="2504286" y="3361784"/>
                  <a:pt x="2510429" y="3350025"/>
                  <a:pt x="2516769" y="3338374"/>
                </a:cubicBezTo>
                <a:close/>
                <a:moveTo>
                  <a:pt x="2533839" y="3384382"/>
                </a:moveTo>
                <a:cubicBezTo>
                  <a:pt x="2527915" y="3395967"/>
                  <a:pt x="2522276" y="3407595"/>
                  <a:pt x="2516989" y="3419223"/>
                </a:cubicBezTo>
                <a:cubicBezTo>
                  <a:pt x="2505295" y="3416239"/>
                  <a:pt x="2493645" y="3413080"/>
                  <a:pt x="2482061" y="3409767"/>
                </a:cubicBezTo>
                <a:cubicBezTo>
                  <a:pt x="2486756" y="3398556"/>
                  <a:pt x="2491824" y="3387366"/>
                  <a:pt x="2497221" y="3376243"/>
                </a:cubicBezTo>
                <a:cubicBezTo>
                  <a:pt x="2509244" y="3379095"/>
                  <a:pt x="2521443" y="3381815"/>
                  <a:pt x="2533839" y="3384382"/>
                </a:cubicBezTo>
                <a:close/>
                <a:moveTo>
                  <a:pt x="2537941" y="3385194"/>
                </a:moveTo>
                <a:cubicBezTo>
                  <a:pt x="2550096" y="3387673"/>
                  <a:pt x="2562405" y="3390021"/>
                  <a:pt x="2574910" y="3392237"/>
                </a:cubicBezTo>
                <a:cubicBezTo>
                  <a:pt x="2568460" y="3404282"/>
                  <a:pt x="2562251" y="3416371"/>
                  <a:pt x="2556371" y="3428504"/>
                </a:cubicBezTo>
                <a:cubicBezTo>
                  <a:pt x="2544523" y="3425915"/>
                  <a:pt x="2532720" y="3423150"/>
                  <a:pt x="2520982" y="3420210"/>
                </a:cubicBezTo>
                <a:cubicBezTo>
                  <a:pt x="2526291" y="3408538"/>
                  <a:pt x="2531974" y="3396866"/>
                  <a:pt x="2537941" y="3385194"/>
                </a:cubicBezTo>
                <a:close/>
                <a:moveTo>
                  <a:pt x="2555076" y="3431180"/>
                </a:moveTo>
                <a:cubicBezTo>
                  <a:pt x="2549548" y="3442633"/>
                  <a:pt x="2544348" y="3454107"/>
                  <a:pt x="2539499" y="3465604"/>
                </a:cubicBezTo>
                <a:cubicBezTo>
                  <a:pt x="2528222" y="3462598"/>
                  <a:pt x="2517011" y="3459417"/>
                  <a:pt x="2505865" y="3456082"/>
                </a:cubicBezTo>
                <a:cubicBezTo>
                  <a:pt x="2510100" y="3445046"/>
                  <a:pt x="2514751" y="3433989"/>
                  <a:pt x="2519731" y="3422953"/>
                </a:cubicBezTo>
                <a:cubicBezTo>
                  <a:pt x="2531338" y="3425827"/>
                  <a:pt x="2543141" y="3428569"/>
                  <a:pt x="2555076" y="3431180"/>
                </a:cubicBezTo>
                <a:close/>
                <a:moveTo>
                  <a:pt x="2559223" y="3432080"/>
                </a:moveTo>
                <a:cubicBezTo>
                  <a:pt x="2571115" y="3434647"/>
                  <a:pt x="2583182" y="3437060"/>
                  <a:pt x="2595424" y="3439364"/>
                </a:cubicBezTo>
                <a:cubicBezTo>
                  <a:pt x="2589456" y="3451211"/>
                  <a:pt x="2583686" y="3463168"/>
                  <a:pt x="2578223" y="3475235"/>
                </a:cubicBezTo>
                <a:cubicBezTo>
                  <a:pt x="2566595" y="3472537"/>
                  <a:pt x="2555033" y="3469707"/>
                  <a:pt x="2543514" y="3466679"/>
                </a:cubicBezTo>
                <a:cubicBezTo>
                  <a:pt x="2548429" y="3455138"/>
                  <a:pt x="2553672" y="3443598"/>
                  <a:pt x="2559223" y="3432080"/>
                </a:cubicBezTo>
                <a:close/>
                <a:moveTo>
                  <a:pt x="2576973" y="3478000"/>
                </a:moveTo>
                <a:cubicBezTo>
                  <a:pt x="2571904" y="3489299"/>
                  <a:pt x="2567143" y="3500642"/>
                  <a:pt x="2562690" y="3512051"/>
                </a:cubicBezTo>
                <a:cubicBezTo>
                  <a:pt x="2551610" y="3508957"/>
                  <a:pt x="2540618" y="3505710"/>
                  <a:pt x="2529670" y="3502287"/>
                </a:cubicBezTo>
                <a:cubicBezTo>
                  <a:pt x="2533510" y="3491339"/>
                  <a:pt x="2537766" y="3480413"/>
                  <a:pt x="2542351" y="3469487"/>
                </a:cubicBezTo>
                <a:cubicBezTo>
                  <a:pt x="2553716" y="3472471"/>
                  <a:pt x="2565257" y="3475323"/>
                  <a:pt x="2576973" y="3478000"/>
                </a:cubicBezTo>
                <a:close/>
                <a:moveTo>
                  <a:pt x="2561549" y="3514991"/>
                </a:moveTo>
                <a:cubicBezTo>
                  <a:pt x="2557446" y="3525675"/>
                  <a:pt x="2553651" y="3536404"/>
                  <a:pt x="2550184" y="3547154"/>
                </a:cubicBezTo>
                <a:cubicBezTo>
                  <a:pt x="2539718" y="3543710"/>
                  <a:pt x="2529297" y="3540112"/>
                  <a:pt x="2518985" y="3536338"/>
                </a:cubicBezTo>
                <a:cubicBezTo>
                  <a:pt x="2521794" y="3526004"/>
                  <a:pt x="2525019" y="3515649"/>
                  <a:pt x="2528595" y="3505271"/>
                </a:cubicBezTo>
                <a:cubicBezTo>
                  <a:pt x="2539433" y="3508650"/>
                  <a:pt x="2550403" y="3511897"/>
                  <a:pt x="2561549" y="3514991"/>
                </a:cubicBezTo>
                <a:close/>
                <a:moveTo>
                  <a:pt x="2565652" y="3516109"/>
                </a:moveTo>
                <a:cubicBezTo>
                  <a:pt x="2576687" y="3519137"/>
                  <a:pt x="2587899" y="3522011"/>
                  <a:pt x="2599241" y="3524776"/>
                </a:cubicBezTo>
                <a:cubicBezTo>
                  <a:pt x="2594459" y="3536228"/>
                  <a:pt x="2590115" y="3547352"/>
                  <a:pt x="2586187" y="3558256"/>
                </a:cubicBezTo>
                <a:cubicBezTo>
                  <a:pt x="2575459" y="3555163"/>
                  <a:pt x="2564796" y="3551894"/>
                  <a:pt x="2554221" y="3548449"/>
                </a:cubicBezTo>
                <a:cubicBezTo>
                  <a:pt x="2557665" y="3537655"/>
                  <a:pt x="2561505" y="3526860"/>
                  <a:pt x="2565652" y="3516109"/>
                </a:cubicBezTo>
                <a:close/>
                <a:moveTo>
                  <a:pt x="2585024" y="3561481"/>
                </a:moveTo>
                <a:cubicBezTo>
                  <a:pt x="2583818" y="3564882"/>
                  <a:pt x="2582655" y="3568261"/>
                  <a:pt x="2581514" y="3571639"/>
                </a:cubicBezTo>
                <a:cubicBezTo>
                  <a:pt x="2579057" y="3578967"/>
                  <a:pt x="2576819" y="3586208"/>
                  <a:pt x="2574735" y="3593360"/>
                </a:cubicBezTo>
                <a:cubicBezTo>
                  <a:pt x="2564620" y="3589893"/>
                  <a:pt x="2554572" y="3586251"/>
                  <a:pt x="2544611" y="3582478"/>
                </a:cubicBezTo>
                <a:cubicBezTo>
                  <a:pt x="2547090" y="3572210"/>
                  <a:pt x="2549943" y="3561964"/>
                  <a:pt x="2553168" y="3551718"/>
                </a:cubicBezTo>
                <a:cubicBezTo>
                  <a:pt x="2563633" y="3555119"/>
                  <a:pt x="2574252" y="3558366"/>
                  <a:pt x="2585024" y="3561481"/>
                </a:cubicBezTo>
                <a:close/>
                <a:moveTo>
                  <a:pt x="2589368" y="3562732"/>
                </a:moveTo>
                <a:cubicBezTo>
                  <a:pt x="2600031" y="3565803"/>
                  <a:pt x="2610870" y="3568721"/>
                  <a:pt x="2621840" y="3571508"/>
                </a:cubicBezTo>
                <a:cubicBezTo>
                  <a:pt x="2617605" y="3582434"/>
                  <a:pt x="2613612" y="3593492"/>
                  <a:pt x="2609926" y="3604637"/>
                </a:cubicBezTo>
                <a:cubicBezTo>
                  <a:pt x="2599571" y="3601522"/>
                  <a:pt x="2589259" y="3598231"/>
                  <a:pt x="2579035" y="3594786"/>
                </a:cubicBezTo>
                <a:cubicBezTo>
                  <a:pt x="2582150" y="3584057"/>
                  <a:pt x="2585617" y="3573373"/>
                  <a:pt x="2589368" y="3562732"/>
                </a:cubicBezTo>
                <a:close/>
                <a:moveTo>
                  <a:pt x="2626162" y="3572583"/>
                </a:moveTo>
                <a:cubicBezTo>
                  <a:pt x="2637176" y="3575325"/>
                  <a:pt x="2648343" y="3577958"/>
                  <a:pt x="2659686" y="3580459"/>
                </a:cubicBezTo>
                <a:cubicBezTo>
                  <a:pt x="2654771" y="3592219"/>
                  <a:pt x="2650274" y="3603694"/>
                  <a:pt x="2646171" y="3614927"/>
                </a:cubicBezTo>
                <a:cubicBezTo>
                  <a:pt x="2635442" y="3612075"/>
                  <a:pt x="2624779" y="3609069"/>
                  <a:pt x="2614161" y="3605932"/>
                </a:cubicBezTo>
                <a:cubicBezTo>
                  <a:pt x="2617868" y="3594720"/>
                  <a:pt x="2621884" y="3583597"/>
                  <a:pt x="2626162" y="3572583"/>
                </a:cubicBezTo>
                <a:close/>
                <a:moveTo>
                  <a:pt x="2644964" y="3618240"/>
                </a:moveTo>
                <a:cubicBezTo>
                  <a:pt x="2640949" y="3629407"/>
                  <a:pt x="2637329" y="3640311"/>
                  <a:pt x="2634104" y="3650974"/>
                </a:cubicBezTo>
                <a:cubicBezTo>
                  <a:pt x="2634082" y="3651018"/>
                  <a:pt x="2634082" y="3651040"/>
                  <a:pt x="2634060" y="3651084"/>
                </a:cubicBezTo>
                <a:cubicBezTo>
                  <a:pt x="2623902" y="3647881"/>
                  <a:pt x="2613810" y="3644546"/>
                  <a:pt x="2603805" y="3641035"/>
                </a:cubicBezTo>
                <a:cubicBezTo>
                  <a:pt x="2606570" y="3630372"/>
                  <a:pt x="2609685" y="3619797"/>
                  <a:pt x="2613086" y="3609266"/>
                </a:cubicBezTo>
                <a:cubicBezTo>
                  <a:pt x="2623573" y="3612382"/>
                  <a:pt x="2634192" y="3615387"/>
                  <a:pt x="2644964" y="3618240"/>
                </a:cubicBezTo>
                <a:close/>
                <a:moveTo>
                  <a:pt x="2649418" y="3619424"/>
                </a:moveTo>
                <a:cubicBezTo>
                  <a:pt x="2660103" y="3622211"/>
                  <a:pt x="2670963" y="3624866"/>
                  <a:pt x="2681933" y="3627411"/>
                </a:cubicBezTo>
                <a:cubicBezTo>
                  <a:pt x="2677413" y="3638995"/>
                  <a:pt x="2673289" y="3650360"/>
                  <a:pt x="2669515" y="3661527"/>
                </a:cubicBezTo>
                <a:cubicBezTo>
                  <a:pt x="2659115" y="3658653"/>
                  <a:pt x="2648804" y="3655625"/>
                  <a:pt x="2638536" y="3652466"/>
                </a:cubicBezTo>
                <a:cubicBezTo>
                  <a:pt x="2641893" y="3641321"/>
                  <a:pt x="2645535" y="3630307"/>
                  <a:pt x="2649418" y="3619424"/>
                </a:cubicBezTo>
                <a:close/>
                <a:moveTo>
                  <a:pt x="2668374" y="3664950"/>
                </a:moveTo>
                <a:cubicBezTo>
                  <a:pt x="2664710" y="3676007"/>
                  <a:pt x="2661397" y="3686846"/>
                  <a:pt x="2658457" y="3697465"/>
                </a:cubicBezTo>
                <a:cubicBezTo>
                  <a:pt x="2648650" y="3694262"/>
                  <a:pt x="2638909" y="3690905"/>
                  <a:pt x="2629233" y="3687372"/>
                </a:cubicBezTo>
                <a:cubicBezTo>
                  <a:pt x="2631669" y="3676819"/>
                  <a:pt x="2634455" y="3666310"/>
                  <a:pt x="2637527" y="3655910"/>
                </a:cubicBezTo>
                <a:cubicBezTo>
                  <a:pt x="2647663" y="3659070"/>
                  <a:pt x="2657953" y="3662076"/>
                  <a:pt x="2668374" y="3664950"/>
                </a:cubicBezTo>
                <a:close/>
                <a:moveTo>
                  <a:pt x="2672828" y="3666178"/>
                </a:moveTo>
                <a:cubicBezTo>
                  <a:pt x="2683205" y="3669009"/>
                  <a:pt x="2693737" y="3671729"/>
                  <a:pt x="2704399" y="3674318"/>
                </a:cubicBezTo>
                <a:cubicBezTo>
                  <a:pt x="2700253" y="3685793"/>
                  <a:pt x="2696457" y="3697026"/>
                  <a:pt x="2693013" y="3708106"/>
                </a:cubicBezTo>
                <a:cubicBezTo>
                  <a:pt x="2682898" y="3705188"/>
                  <a:pt x="2672828" y="3702116"/>
                  <a:pt x="2662845" y="3698913"/>
                </a:cubicBezTo>
                <a:cubicBezTo>
                  <a:pt x="2665785" y="3688206"/>
                  <a:pt x="2669120" y="3677302"/>
                  <a:pt x="2672828" y="3666178"/>
                </a:cubicBezTo>
                <a:close/>
                <a:moveTo>
                  <a:pt x="2691916" y="3711638"/>
                </a:moveTo>
                <a:cubicBezTo>
                  <a:pt x="2688581" y="3722564"/>
                  <a:pt x="2685619" y="3733270"/>
                  <a:pt x="2683008" y="3743824"/>
                </a:cubicBezTo>
                <a:cubicBezTo>
                  <a:pt x="2673420" y="3740577"/>
                  <a:pt x="2663898" y="3737154"/>
                  <a:pt x="2654464" y="3733600"/>
                </a:cubicBezTo>
                <a:cubicBezTo>
                  <a:pt x="2656570" y="3723420"/>
                  <a:pt x="2659050" y="3713020"/>
                  <a:pt x="2661902" y="3702467"/>
                </a:cubicBezTo>
                <a:cubicBezTo>
                  <a:pt x="2671775" y="3705648"/>
                  <a:pt x="2681757" y="3708698"/>
                  <a:pt x="2691916" y="3711638"/>
                </a:cubicBezTo>
                <a:close/>
                <a:moveTo>
                  <a:pt x="2696435" y="3712910"/>
                </a:moveTo>
                <a:cubicBezTo>
                  <a:pt x="2706681" y="3715806"/>
                  <a:pt x="2717037" y="3718593"/>
                  <a:pt x="2727546" y="3721247"/>
                </a:cubicBezTo>
                <a:cubicBezTo>
                  <a:pt x="2723750" y="3732612"/>
                  <a:pt x="2720306" y="3743780"/>
                  <a:pt x="2717212" y="3754794"/>
                </a:cubicBezTo>
                <a:cubicBezTo>
                  <a:pt x="2707230" y="3751788"/>
                  <a:pt x="2697313" y="3748628"/>
                  <a:pt x="2687462" y="3745337"/>
                </a:cubicBezTo>
                <a:cubicBezTo>
                  <a:pt x="2690095" y="3734719"/>
                  <a:pt x="2693078" y="3723924"/>
                  <a:pt x="2696435" y="3712910"/>
                </a:cubicBezTo>
                <a:close/>
                <a:moveTo>
                  <a:pt x="2716203" y="3758370"/>
                </a:moveTo>
                <a:cubicBezTo>
                  <a:pt x="2713197" y="3769186"/>
                  <a:pt x="2710542" y="3779849"/>
                  <a:pt x="2708217" y="3790336"/>
                </a:cubicBezTo>
                <a:cubicBezTo>
                  <a:pt x="2698761" y="3787001"/>
                  <a:pt x="2689371" y="3783535"/>
                  <a:pt x="2680046" y="3779893"/>
                </a:cubicBezTo>
                <a:cubicBezTo>
                  <a:pt x="2681867" y="3769757"/>
                  <a:pt x="2684039" y="3759467"/>
                  <a:pt x="2686562" y="3749001"/>
                </a:cubicBezTo>
                <a:cubicBezTo>
                  <a:pt x="2696369" y="3752271"/>
                  <a:pt x="2706264" y="3755386"/>
                  <a:pt x="2716203" y="3758370"/>
                </a:cubicBezTo>
                <a:close/>
                <a:moveTo>
                  <a:pt x="2720788" y="3759752"/>
                </a:moveTo>
                <a:cubicBezTo>
                  <a:pt x="2730727" y="3762692"/>
                  <a:pt x="2740710" y="3765456"/>
                  <a:pt x="2750758" y="3768089"/>
                </a:cubicBezTo>
                <a:cubicBezTo>
                  <a:pt x="2747292" y="3779344"/>
                  <a:pt x="2744133" y="3790424"/>
                  <a:pt x="2741324" y="3801328"/>
                </a:cubicBezTo>
                <a:cubicBezTo>
                  <a:pt x="2731758" y="3798344"/>
                  <a:pt x="2722237" y="3795207"/>
                  <a:pt x="2712780" y="3791938"/>
                </a:cubicBezTo>
                <a:cubicBezTo>
                  <a:pt x="2715106" y="3781385"/>
                  <a:pt x="2717783" y="3770656"/>
                  <a:pt x="2720788" y="3759752"/>
                </a:cubicBezTo>
                <a:close/>
                <a:moveTo>
                  <a:pt x="2740403" y="3805058"/>
                </a:moveTo>
                <a:cubicBezTo>
                  <a:pt x="2737704" y="3815786"/>
                  <a:pt x="2735313" y="3826362"/>
                  <a:pt x="2733272" y="3836761"/>
                </a:cubicBezTo>
                <a:cubicBezTo>
                  <a:pt x="2724211" y="3833448"/>
                  <a:pt x="2715216" y="3829982"/>
                  <a:pt x="2706286" y="3826384"/>
                </a:cubicBezTo>
                <a:cubicBezTo>
                  <a:pt x="2707844" y="3816313"/>
                  <a:pt x="2709731" y="3806111"/>
                  <a:pt x="2711947" y="3795712"/>
                </a:cubicBezTo>
                <a:cubicBezTo>
                  <a:pt x="2721359" y="3798981"/>
                  <a:pt x="2730859" y="3802096"/>
                  <a:pt x="2740403" y="3805058"/>
                </a:cubicBezTo>
                <a:close/>
                <a:moveTo>
                  <a:pt x="2745076" y="3806528"/>
                </a:moveTo>
                <a:cubicBezTo>
                  <a:pt x="2754751" y="3809490"/>
                  <a:pt x="2764471" y="3812298"/>
                  <a:pt x="2774278" y="3814997"/>
                </a:cubicBezTo>
                <a:cubicBezTo>
                  <a:pt x="2771119" y="3826120"/>
                  <a:pt x="2768266" y="3837090"/>
                  <a:pt x="2765765" y="3847928"/>
                </a:cubicBezTo>
                <a:cubicBezTo>
                  <a:pt x="2756419" y="3844901"/>
                  <a:pt x="2747160" y="3841741"/>
                  <a:pt x="2737946" y="3838429"/>
                </a:cubicBezTo>
                <a:cubicBezTo>
                  <a:pt x="2739986" y="3827941"/>
                  <a:pt x="2742377" y="3817322"/>
                  <a:pt x="2745076" y="3806528"/>
                </a:cubicBezTo>
                <a:close/>
                <a:moveTo>
                  <a:pt x="2764888" y="3851790"/>
                </a:moveTo>
                <a:cubicBezTo>
                  <a:pt x="2762496" y="3862387"/>
                  <a:pt x="2760412" y="3872852"/>
                  <a:pt x="2758635" y="3883164"/>
                </a:cubicBezTo>
                <a:cubicBezTo>
                  <a:pt x="2749815" y="3879829"/>
                  <a:pt x="2741039" y="3876363"/>
                  <a:pt x="2732351" y="3872765"/>
                </a:cubicBezTo>
                <a:cubicBezTo>
                  <a:pt x="2733645" y="3862760"/>
                  <a:pt x="2735291" y="3852624"/>
                  <a:pt x="2737221" y="3842334"/>
                </a:cubicBezTo>
                <a:cubicBezTo>
                  <a:pt x="2746370" y="3845625"/>
                  <a:pt x="2755585" y="3848784"/>
                  <a:pt x="2764888" y="3851790"/>
                </a:cubicBezTo>
                <a:close/>
                <a:moveTo>
                  <a:pt x="2769671" y="3853304"/>
                </a:moveTo>
                <a:cubicBezTo>
                  <a:pt x="2779192" y="3856332"/>
                  <a:pt x="2788758" y="3859249"/>
                  <a:pt x="2798412" y="3861992"/>
                </a:cubicBezTo>
                <a:cubicBezTo>
                  <a:pt x="2796042" y="3871141"/>
                  <a:pt x="2793870" y="3880180"/>
                  <a:pt x="2791962" y="3889088"/>
                </a:cubicBezTo>
                <a:cubicBezTo>
                  <a:pt x="2791545" y="3890953"/>
                  <a:pt x="2791194" y="3892818"/>
                  <a:pt x="2790799" y="3894682"/>
                </a:cubicBezTo>
                <a:cubicBezTo>
                  <a:pt x="2781606" y="3891589"/>
                  <a:pt x="2772457" y="3888342"/>
                  <a:pt x="2763396" y="3884963"/>
                </a:cubicBezTo>
                <a:cubicBezTo>
                  <a:pt x="2765151" y="3874563"/>
                  <a:pt x="2767257" y="3864011"/>
                  <a:pt x="2769671" y="3853304"/>
                </a:cubicBezTo>
                <a:close/>
                <a:moveTo>
                  <a:pt x="2789987" y="3898653"/>
                </a:moveTo>
                <a:cubicBezTo>
                  <a:pt x="2787881" y="3909119"/>
                  <a:pt x="2786060" y="3919496"/>
                  <a:pt x="2784546" y="3929742"/>
                </a:cubicBezTo>
                <a:cubicBezTo>
                  <a:pt x="2775858" y="3926342"/>
                  <a:pt x="2767235" y="3922831"/>
                  <a:pt x="2758679" y="3919145"/>
                </a:cubicBezTo>
                <a:cubicBezTo>
                  <a:pt x="2759710" y="3909251"/>
                  <a:pt x="2761070" y="3899202"/>
                  <a:pt x="2762716" y="3889022"/>
                </a:cubicBezTo>
                <a:cubicBezTo>
                  <a:pt x="2771755" y="3892357"/>
                  <a:pt x="2780838" y="3895582"/>
                  <a:pt x="2789987" y="3898653"/>
                </a:cubicBezTo>
                <a:close/>
                <a:moveTo>
                  <a:pt x="2783975" y="3933911"/>
                </a:moveTo>
                <a:cubicBezTo>
                  <a:pt x="2782571" y="3943893"/>
                  <a:pt x="2781430" y="3953744"/>
                  <a:pt x="2780597" y="3963508"/>
                </a:cubicBezTo>
                <a:cubicBezTo>
                  <a:pt x="2772435" y="3959844"/>
                  <a:pt x="2764339" y="3956048"/>
                  <a:pt x="2756309" y="3952121"/>
                </a:cubicBezTo>
                <a:cubicBezTo>
                  <a:pt x="2756660" y="3942687"/>
                  <a:pt x="2757297" y="3933121"/>
                  <a:pt x="2758240" y="3923446"/>
                </a:cubicBezTo>
                <a:cubicBezTo>
                  <a:pt x="2766709" y="3927044"/>
                  <a:pt x="2775265" y="3930554"/>
                  <a:pt x="2783975" y="3933911"/>
                </a:cubicBezTo>
                <a:close/>
                <a:moveTo>
                  <a:pt x="2789000" y="3935842"/>
                </a:moveTo>
                <a:cubicBezTo>
                  <a:pt x="2797556" y="3939111"/>
                  <a:pt x="2806245" y="3942248"/>
                  <a:pt x="2815021" y="3945298"/>
                </a:cubicBezTo>
                <a:cubicBezTo>
                  <a:pt x="2813199" y="3955697"/>
                  <a:pt x="2811664" y="3965965"/>
                  <a:pt x="2810391" y="3976145"/>
                </a:cubicBezTo>
                <a:cubicBezTo>
                  <a:pt x="2802076" y="3972810"/>
                  <a:pt x="2793826" y="3969344"/>
                  <a:pt x="2785665" y="3965746"/>
                </a:cubicBezTo>
                <a:cubicBezTo>
                  <a:pt x="2786499" y="3955895"/>
                  <a:pt x="2787596" y="3945934"/>
                  <a:pt x="2789000" y="3935842"/>
                </a:cubicBezTo>
                <a:close/>
                <a:moveTo>
                  <a:pt x="2809842" y="3980555"/>
                </a:moveTo>
                <a:cubicBezTo>
                  <a:pt x="2808680" y="3990428"/>
                  <a:pt x="2807802" y="4000213"/>
                  <a:pt x="2807166" y="4009867"/>
                </a:cubicBezTo>
                <a:cubicBezTo>
                  <a:pt x="2799355" y="4006269"/>
                  <a:pt x="2791611" y="4002517"/>
                  <a:pt x="2783910" y="3998656"/>
                </a:cubicBezTo>
                <a:cubicBezTo>
                  <a:pt x="2784107" y="3989309"/>
                  <a:pt x="2784546" y="3979853"/>
                  <a:pt x="2785292" y="3970243"/>
                </a:cubicBezTo>
                <a:cubicBezTo>
                  <a:pt x="2793366" y="3973776"/>
                  <a:pt x="2801549" y="3977220"/>
                  <a:pt x="2809842" y="3980555"/>
                </a:cubicBezTo>
                <a:close/>
                <a:moveTo>
                  <a:pt x="2814889" y="3982530"/>
                </a:moveTo>
                <a:cubicBezTo>
                  <a:pt x="2928866" y="4027331"/>
                  <a:pt x="3063314" y="4051969"/>
                  <a:pt x="3222971" y="4057454"/>
                </a:cubicBezTo>
                <a:cubicBezTo>
                  <a:pt x="3400596" y="4063532"/>
                  <a:pt x="3582149" y="4045585"/>
                  <a:pt x="3742354" y="4029744"/>
                </a:cubicBezTo>
                <a:cubicBezTo>
                  <a:pt x="3781999" y="4025773"/>
                  <a:pt x="3823949" y="4021254"/>
                  <a:pt x="3878359" y="4015067"/>
                </a:cubicBezTo>
                <a:cubicBezTo>
                  <a:pt x="4248047" y="3972569"/>
                  <a:pt x="4616747" y="3905257"/>
                  <a:pt x="4933318" y="3845515"/>
                </a:cubicBezTo>
                <a:cubicBezTo>
                  <a:pt x="5005083" y="3831978"/>
                  <a:pt x="5083562" y="3817937"/>
                  <a:pt x="5161997" y="3806265"/>
                </a:cubicBezTo>
                <a:cubicBezTo>
                  <a:pt x="5153726" y="3818156"/>
                  <a:pt x="5145257" y="3830508"/>
                  <a:pt x="5136810" y="3843211"/>
                </a:cubicBezTo>
                <a:cubicBezTo>
                  <a:pt x="5069213" y="3855103"/>
                  <a:pt x="5002428" y="3868223"/>
                  <a:pt x="4940733" y="3880838"/>
                </a:cubicBezTo>
                <a:cubicBezTo>
                  <a:pt x="4629933" y="3944332"/>
                  <a:pt x="4262747" y="4015176"/>
                  <a:pt x="3896065" y="4059188"/>
                </a:cubicBezTo>
                <a:cubicBezTo>
                  <a:pt x="3842488" y="4065550"/>
                  <a:pt x="3800912" y="4070224"/>
                  <a:pt x="3761288" y="4074370"/>
                </a:cubicBezTo>
                <a:cubicBezTo>
                  <a:pt x="3480282" y="4103375"/>
                  <a:pt x="3101007" y="4142493"/>
                  <a:pt x="2812278" y="4012170"/>
                </a:cubicBezTo>
                <a:cubicBezTo>
                  <a:pt x="2812870" y="4002341"/>
                  <a:pt x="2813748" y="3992446"/>
                  <a:pt x="2814889" y="3982530"/>
                </a:cubicBezTo>
                <a:close/>
                <a:moveTo>
                  <a:pt x="3270361" y="4155241"/>
                </a:moveTo>
                <a:cubicBezTo>
                  <a:pt x="3440856" y="4162086"/>
                  <a:pt x="3616178" y="4145324"/>
                  <a:pt x="3781144" y="4127574"/>
                </a:cubicBezTo>
                <a:cubicBezTo>
                  <a:pt x="3820284" y="4123318"/>
                  <a:pt x="3862738" y="4118338"/>
                  <a:pt x="3914779" y="4111887"/>
                </a:cubicBezTo>
                <a:cubicBezTo>
                  <a:pt x="4293353" y="4064497"/>
                  <a:pt x="4666814" y="3986918"/>
                  <a:pt x="4949882" y="3924630"/>
                </a:cubicBezTo>
                <a:cubicBezTo>
                  <a:pt x="5000783" y="3913419"/>
                  <a:pt x="5053373" y="3902120"/>
                  <a:pt x="5106160" y="3891413"/>
                </a:cubicBezTo>
                <a:cubicBezTo>
                  <a:pt x="5098415" y="3904248"/>
                  <a:pt x="5090955" y="3917280"/>
                  <a:pt x="5083957" y="3930400"/>
                </a:cubicBezTo>
                <a:cubicBezTo>
                  <a:pt x="5041744" y="3939944"/>
                  <a:pt x="4999312" y="3949817"/>
                  <a:pt x="4957144" y="3959778"/>
                </a:cubicBezTo>
                <a:cubicBezTo>
                  <a:pt x="4548755" y="4056182"/>
                  <a:pt x="4232711" y="4116648"/>
                  <a:pt x="3932419" y="4155811"/>
                </a:cubicBezTo>
                <a:cubicBezTo>
                  <a:pt x="3881036" y="4162437"/>
                  <a:pt x="3838955" y="4167593"/>
                  <a:pt x="3800034" y="4172003"/>
                </a:cubicBezTo>
                <a:cubicBezTo>
                  <a:pt x="3454086" y="4210792"/>
                  <a:pt x="3093547" y="4235804"/>
                  <a:pt x="2821317" y="4082005"/>
                </a:cubicBezTo>
                <a:cubicBezTo>
                  <a:pt x="2818311" y="4080316"/>
                  <a:pt x="2815371" y="4078583"/>
                  <a:pt x="2812453" y="4076871"/>
                </a:cubicBezTo>
                <a:cubicBezTo>
                  <a:pt x="2811817" y="4068008"/>
                  <a:pt x="2811466" y="4059078"/>
                  <a:pt x="2811334" y="4050083"/>
                </a:cubicBezTo>
                <a:cubicBezTo>
                  <a:pt x="2934790" y="4113335"/>
                  <a:pt x="3085254" y="4147803"/>
                  <a:pt x="3270361" y="4155241"/>
                </a:cubicBezTo>
                <a:close/>
                <a:moveTo>
                  <a:pt x="5108463" y="3890931"/>
                </a:moveTo>
                <a:cubicBezTo>
                  <a:pt x="5117876" y="3889044"/>
                  <a:pt x="5127288" y="3887157"/>
                  <a:pt x="5136678" y="3885292"/>
                </a:cubicBezTo>
                <a:cubicBezTo>
                  <a:pt x="5129241" y="3897842"/>
                  <a:pt x="5122067" y="3910545"/>
                  <a:pt x="5115353" y="3923358"/>
                </a:cubicBezTo>
                <a:cubicBezTo>
                  <a:pt x="5105656" y="3925530"/>
                  <a:pt x="5095914" y="3927702"/>
                  <a:pt x="5086173" y="3929896"/>
                </a:cubicBezTo>
                <a:cubicBezTo>
                  <a:pt x="5093215" y="3916798"/>
                  <a:pt x="5100697" y="3903766"/>
                  <a:pt x="5108463" y="3890931"/>
                </a:cubicBezTo>
                <a:close/>
                <a:moveTo>
                  <a:pt x="5112654" y="3928601"/>
                </a:moveTo>
                <a:cubicBezTo>
                  <a:pt x="5107059" y="3939527"/>
                  <a:pt x="5101772" y="3950519"/>
                  <a:pt x="5096989" y="3961489"/>
                </a:cubicBezTo>
                <a:cubicBezTo>
                  <a:pt x="5096177" y="3963354"/>
                  <a:pt x="5095409" y="3965197"/>
                  <a:pt x="5094642" y="3967040"/>
                </a:cubicBezTo>
                <a:cubicBezTo>
                  <a:pt x="5084549" y="3969497"/>
                  <a:pt x="5074478" y="3971977"/>
                  <a:pt x="5064430" y="3974456"/>
                </a:cubicBezTo>
                <a:cubicBezTo>
                  <a:pt x="5070134" y="3961358"/>
                  <a:pt x="5076519" y="3948238"/>
                  <a:pt x="5083386" y="3935161"/>
                </a:cubicBezTo>
                <a:cubicBezTo>
                  <a:pt x="5093149" y="3932967"/>
                  <a:pt x="5102913" y="3930773"/>
                  <a:pt x="5112654" y="3928601"/>
                </a:cubicBezTo>
                <a:close/>
                <a:moveTo>
                  <a:pt x="5115089" y="3928053"/>
                </a:moveTo>
                <a:cubicBezTo>
                  <a:pt x="5124765" y="3925903"/>
                  <a:pt x="5134418" y="3923775"/>
                  <a:pt x="5144050" y="3921668"/>
                </a:cubicBezTo>
                <a:cubicBezTo>
                  <a:pt x="5137863" y="3934108"/>
                  <a:pt x="5132137" y="3946636"/>
                  <a:pt x="5127069" y="3959142"/>
                </a:cubicBezTo>
                <a:cubicBezTo>
                  <a:pt x="5117020" y="3961555"/>
                  <a:pt x="5107016" y="3963990"/>
                  <a:pt x="5097033" y="3966448"/>
                </a:cubicBezTo>
                <a:cubicBezTo>
                  <a:pt x="5102452" y="3953635"/>
                  <a:pt x="5108529" y="3940800"/>
                  <a:pt x="5115089" y="3928053"/>
                </a:cubicBezTo>
                <a:close/>
                <a:moveTo>
                  <a:pt x="5124984" y="3964386"/>
                </a:moveTo>
                <a:cubicBezTo>
                  <a:pt x="5120114" y="3976847"/>
                  <a:pt x="5115945" y="3989265"/>
                  <a:pt x="5112654" y="4001530"/>
                </a:cubicBezTo>
                <a:cubicBezTo>
                  <a:pt x="5102189" y="4004316"/>
                  <a:pt x="5091789" y="4007080"/>
                  <a:pt x="5081434" y="4009823"/>
                </a:cubicBezTo>
                <a:cubicBezTo>
                  <a:pt x="5085076" y="3997229"/>
                  <a:pt x="5089617" y="3984504"/>
                  <a:pt x="5094839" y="3971735"/>
                </a:cubicBezTo>
                <a:cubicBezTo>
                  <a:pt x="5104865" y="3969278"/>
                  <a:pt x="5114914" y="3966821"/>
                  <a:pt x="5124984" y="3964386"/>
                </a:cubicBezTo>
                <a:close/>
                <a:moveTo>
                  <a:pt x="5127244" y="3963837"/>
                </a:moveTo>
                <a:cubicBezTo>
                  <a:pt x="5137227" y="3961423"/>
                  <a:pt x="5147188" y="3959010"/>
                  <a:pt x="5157170" y="3956641"/>
                </a:cubicBezTo>
                <a:cubicBezTo>
                  <a:pt x="5152651" y="3968752"/>
                  <a:pt x="5148789" y="3980862"/>
                  <a:pt x="5145827" y="3992820"/>
                </a:cubicBezTo>
                <a:cubicBezTo>
                  <a:pt x="5135450" y="3995540"/>
                  <a:pt x="5125094" y="3998261"/>
                  <a:pt x="5114804" y="4000981"/>
                </a:cubicBezTo>
                <a:cubicBezTo>
                  <a:pt x="5118117" y="3988695"/>
                  <a:pt x="5122351" y="3976277"/>
                  <a:pt x="5127244" y="3963837"/>
                </a:cubicBezTo>
                <a:close/>
                <a:moveTo>
                  <a:pt x="5159540" y="3956070"/>
                </a:moveTo>
                <a:cubicBezTo>
                  <a:pt x="5169434" y="3953701"/>
                  <a:pt x="5179329" y="3951353"/>
                  <a:pt x="5189202" y="3949028"/>
                </a:cubicBezTo>
                <a:cubicBezTo>
                  <a:pt x="5184836" y="3961270"/>
                  <a:pt x="5181370" y="3972986"/>
                  <a:pt x="5178825" y="3984197"/>
                </a:cubicBezTo>
                <a:cubicBezTo>
                  <a:pt x="5168535" y="3986874"/>
                  <a:pt x="5158267" y="3989551"/>
                  <a:pt x="5148043" y="3992227"/>
                </a:cubicBezTo>
                <a:cubicBezTo>
                  <a:pt x="5151071" y="3980270"/>
                  <a:pt x="5154954" y="3968203"/>
                  <a:pt x="5159540" y="3956070"/>
                </a:cubicBezTo>
                <a:close/>
                <a:moveTo>
                  <a:pt x="5191835" y="3948413"/>
                </a:moveTo>
                <a:cubicBezTo>
                  <a:pt x="5201686" y="3946109"/>
                  <a:pt x="5211516" y="3943828"/>
                  <a:pt x="5221323" y="3941546"/>
                </a:cubicBezTo>
                <a:cubicBezTo>
                  <a:pt x="5217329" y="3953416"/>
                  <a:pt x="5214214" y="3964780"/>
                  <a:pt x="5211976" y="3975641"/>
                </a:cubicBezTo>
                <a:cubicBezTo>
                  <a:pt x="5201752" y="3978273"/>
                  <a:pt x="5191528" y="3980906"/>
                  <a:pt x="5181326" y="3983539"/>
                </a:cubicBezTo>
                <a:cubicBezTo>
                  <a:pt x="5184025" y="3971933"/>
                  <a:pt x="5187601" y="3960195"/>
                  <a:pt x="5191835" y="3948413"/>
                </a:cubicBezTo>
                <a:close/>
                <a:moveTo>
                  <a:pt x="5210989" y="3980753"/>
                </a:moveTo>
                <a:cubicBezTo>
                  <a:pt x="5208882" y="3992337"/>
                  <a:pt x="5207807" y="4003351"/>
                  <a:pt x="5207785" y="4013794"/>
                </a:cubicBezTo>
                <a:cubicBezTo>
                  <a:pt x="5197145" y="4016778"/>
                  <a:pt x="5186504" y="4019805"/>
                  <a:pt x="5175841" y="4022811"/>
                </a:cubicBezTo>
                <a:cubicBezTo>
                  <a:pt x="5176236" y="4011666"/>
                  <a:pt x="5177772" y="4000279"/>
                  <a:pt x="5180207" y="3988717"/>
                </a:cubicBezTo>
                <a:cubicBezTo>
                  <a:pt x="5190431" y="3986040"/>
                  <a:pt x="5200699" y="3983385"/>
                  <a:pt x="5210989" y="3980753"/>
                </a:cubicBezTo>
                <a:close/>
                <a:moveTo>
                  <a:pt x="5207851" y="4018752"/>
                </a:moveTo>
                <a:cubicBezTo>
                  <a:pt x="5208181" y="4029678"/>
                  <a:pt x="5209694" y="4039946"/>
                  <a:pt x="5212371" y="4049644"/>
                </a:cubicBezTo>
                <a:cubicBezTo>
                  <a:pt x="5201247" y="4053044"/>
                  <a:pt x="5190168" y="4056467"/>
                  <a:pt x="5179088" y="4059846"/>
                </a:cubicBezTo>
                <a:cubicBezTo>
                  <a:pt x="5176719" y="4049534"/>
                  <a:pt x="5175644" y="4038827"/>
                  <a:pt x="5175731" y="4027836"/>
                </a:cubicBezTo>
                <a:cubicBezTo>
                  <a:pt x="5186438" y="4024808"/>
                  <a:pt x="5197145" y="4021780"/>
                  <a:pt x="5207851" y="4018752"/>
                </a:cubicBezTo>
                <a:close/>
                <a:moveTo>
                  <a:pt x="5210265" y="4018072"/>
                </a:moveTo>
                <a:cubicBezTo>
                  <a:pt x="5220993" y="4015067"/>
                  <a:pt x="5231678" y="4012061"/>
                  <a:pt x="5242363" y="4009077"/>
                </a:cubicBezTo>
                <a:cubicBezTo>
                  <a:pt x="5243043" y="4019564"/>
                  <a:pt x="5244864" y="4029459"/>
                  <a:pt x="5247870" y="4038762"/>
                </a:cubicBezTo>
                <a:cubicBezTo>
                  <a:pt x="5236768" y="4042162"/>
                  <a:pt x="5225689" y="4045563"/>
                  <a:pt x="5214631" y="4048942"/>
                </a:cubicBezTo>
                <a:cubicBezTo>
                  <a:pt x="5211932" y="4039003"/>
                  <a:pt x="5210550" y="4028691"/>
                  <a:pt x="5210265" y="4018072"/>
                </a:cubicBezTo>
                <a:close/>
                <a:moveTo>
                  <a:pt x="5249471" y="4043391"/>
                </a:moveTo>
                <a:cubicBezTo>
                  <a:pt x="5253004" y="4052913"/>
                  <a:pt x="5257808" y="4061776"/>
                  <a:pt x="5263864" y="4070070"/>
                </a:cubicBezTo>
                <a:cubicBezTo>
                  <a:pt x="5252411" y="4073887"/>
                  <a:pt x="5240937" y="4077705"/>
                  <a:pt x="5229440" y="4081522"/>
                </a:cubicBezTo>
                <a:cubicBezTo>
                  <a:pt x="5223517" y="4072681"/>
                  <a:pt x="5219107" y="4063378"/>
                  <a:pt x="5216013" y="4053637"/>
                </a:cubicBezTo>
                <a:cubicBezTo>
                  <a:pt x="5227158" y="4050236"/>
                  <a:pt x="5238304" y="4046814"/>
                  <a:pt x="5249471" y="4043391"/>
                </a:cubicBezTo>
                <a:close/>
                <a:moveTo>
                  <a:pt x="5267089" y="4074260"/>
                </a:moveTo>
                <a:cubicBezTo>
                  <a:pt x="5267309" y="4074546"/>
                  <a:pt x="5267528" y="4074831"/>
                  <a:pt x="5267769" y="4075116"/>
                </a:cubicBezTo>
                <a:cubicBezTo>
                  <a:pt x="5274219" y="4082992"/>
                  <a:pt x="5281854" y="4090211"/>
                  <a:pt x="5290586" y="4096815"/>
                </a:cubicBezTo>
                <a:cubicBezTo>
                  <a:pt x="5278915" y="4101027"/>
                  <a:pt x="5267199" y="4105262"/>
                  <a:pt x="5255439" y="4109496"/>
                </a:cubicBezTo>
                <a:cubicBezTo>
                  <a:pt x="5246992" y="4102694"/>
                  <a:pt x="5239708" y="4095301"/>
                  <a:pt x="5233543" y="4087271"/>
                </a:cubicBezTo>
                <a:cubicBezTo>
                  <a:pt x="5233170" y="4086788"/>
                  <a:pt x="5232819" y="4086283"/>
                  <a:pt x="5232446" y="4085779"/>
                </a:cubicBezTo>
                <a:cubicBezTo>
                  <a:pt x="5244008" y="4081939"/>
                  <a:pt x="5255570" y="4078100"/>
                  <a:pt x="5267089" y="4074260"/>
                </a:cubicBezTo>
                <a:close/>
                <a:moveTo>
                  <a:pt x="5295589" y="4100435"/>
                </a:moveTo>
                <a:cubicBezTo>
                  <a:pt x="5305155" y="4107082"/>
                  <a:pt x="5315971" y="4113050"/>
                  <a:pt x="5328016" y="4118294"/>
                </a:cubicBezTo>
                <a:cubicBezTo>
                  <a:pt x="5316322" y="4122923"/>
                  <a:pt x="5304540" y="4127531"/>
                  <a:pt x="5292715" y="4132160"/>
                </a:cubicBezTo>
                <a:cubicBezTo>
                  <a:pt x="5280582" y="4126543"/>
                  <a:pt x="5269744" y="4120224"/>
                  <a:pt x="5260222" y="4113182"/>
                </a:cubicBezTo>
                <a:cubicBezTo>
                  <a:pt x="5272069" y="4108926"/>
                  <a:pt x="5283851" y="4104669"/>
                  <a:pt x="5295589" y="4100435"/>
                </a:cubicBezTo>
                <a:close/>
                <a:moveTo>
                  <a:pt x="5334818" y="4121146"/>
                </a:moveTo>
                <a:cubicBezTo>
                  <a:pt x="5346489" y="4125819"/>
                  <a:pt x="5359193" y="4129878"/>
                  <a:pt x="5372971" y="4133279"/>
                </a:cubicBezTo>
                <a:cubicBezTo>
                  <a:pt x="5413845" y="4143371"/>
                  <a:pt x="5465075" y="4148088"/>
                  <a:pt x="5525190" y="4147364"/>
                </a:cubicBezTo>
                <a:cubicBezTo>
                  <a:pt x="5635065" y="4145982"/>
                  <a:pt x="5753474" y="4127136"/>
                  <a:pt x="5839918" y="4113379"/>
                </a:cubicBezTo>
                <a:cubicBezTo>
                  <a:pt x="5861902" y="4109891"/>
                  <a:pt x="5880901" y="4106863"/>
                  <a:pt x="5897400" y="4104494"/>
                </a:cubicBezTo>
                <a:cubicBezTo>
                  <a:pt x="6099401" y="4075533"/>
                  <a:pt x="6306908" y="4042513"/>
                  <a:pt x="6507571" y="4010547"/>
                </a:cubicBezTo>
                <a:cubicBezTo>
                  <a:pt x="7215045" y="3897908"/>
                  <a:pt x="7946608" y="3781407"/>
                  <a:pt x="8659194" y="3804027"/>
                </a:cubicBezTo>
                <a:cubicBezTo>
                  <a:pt x="8688923" y="3804970"/>
                  <a:pt x="8719287" y="3804882"/>
                  <a:pt x="8748643" y="3804794"/>
                </a:cubicBezTo>
                <a:cubicBezTo>
                  <a:pt x="8755400" y="3804773"/>
                  <a:pt x="8762180" y="3804773"/>
                  <a:pt x="8768982" y="3804751"/>
                </a:cubicBezTo>
                <a:cubicBezTo>
                  <a:pt x="8757990" y="3820240"/>
                  <a:pt x="8747151" y="3835423"/>
                  <a:pt x="8736488" y="3850298"/>
                </a:cubicBezTo>
                <a:cubicBezTo>
                  <a:pt x="8735962" y="3850276"/>
                  <a:pt x="8735435" y="3850254"/>
                  <a:pt x="8734909" y="3850254"/>
                </a:cubicBezTo>
                <a:cubicBezTo>
                  <a:pt x="8708559" y="3849574"/>
                  <a:pt x="8681310" y="3848850"/>
                  <a:pt x="8654652" y="3847468"/>
                </a:cubicBezTo>
                <a:cubicBezTo>
                  <a:pt x="7950338" y="3810631"/>
                  <a:pt x="7227002" y="3921186"/>
                  <a:pt x="6527470" y="4028099"/>
                </a:cubicBezTo>
                <a:cubicBezTo>
                  <a:pt x="6310024" y="4061338"/>
                  <a:pt x="6085184" y="4095718"/>
                  <a:pt x="5866421" y="4124678"/>
                </a:cubicBezTo>
                <a:cubicBezTo>
                  <a:pt x="5849198" y="4126960"/>
                  <a:pt x="5829102" y="4129988"/>
                  <a:pt x="5805845" y="4133476"/>
                </a:cubicBezTo>
                <a:cubicBezTo>
                  <a:pt x="5718678" y="4146596"/>
                  <a:pt x="5599303" y="4164543"/>
                  <a:pt x="5489011" y="4164543"/>
                </a:cubicBezTo>
                <a:cubicBezTo>
                  <a:pt x="5489011" y="4164543"/>
                  <a:pt x="5488989" y="4164543"/>
                  <a:pt x="5488989" y="4164543"/>
                </a:cubicBezTo>
                <a:cubicBezTo>
                  <a:pt x="5408799" y="4164543"/>
                  <a:pt x="5345414" y="4154670"/>
                  <a:pt x="5299362" y="4135100"/>
                </a:cubicBezTo>
                <a:cubicBezTo>
                  <a:pt x="5311100" y="4130514"/>
                  <a:pt x="5322926" y="4125841"/>
                  <a:pt x="5334818" y="4121146"/>
                </a:cubicBezTo>
                <a:close/>
                <a:moveTo>
                  <a:pt x="8775344" y="3804773"/>
                </a:moveTo>
                <a:cubicBezTo>
                  <a:pt x="8784317" y="3804773"/>
                  <a:pt x="8793334" y="3804794"/>
                  <a:pt x="8802374" y="3804882"/>
                </a:cubicBezTo>
                <a:cubicBezTo>
                  <a:pt x="8791382" y="3820745"/>
                  <a:pt x="8780631" y="3836191"/>
                  <a:pt x="8770100" y="3851219"/>
                </a:cubicBezTo>
                <a:cubicBezTo>
                  <a:pt x="8760951" y="3850934"/>
                  <a:pt x="8751824" y="3850693"/>
                  <a:pt x="8742763" y="3850452"/>
                </a:cubicBezTo>
                <a:cubicBezTo>
                  <a:pt x="8753448" y="3835532"/>
                  <a:pt x="8764330" y="3820306"/>
                  <a:pt x="8775344" y="3804773"/>
                </a:cubicBezTo>
                <a:close/>
                <a:moveTo>
                  <a:pt x="8808517" y="3804970"/>
                </a:moveTo>
                <a:cubicBezTo>
                  <a:pt x="8817271" y="3805080"/>
                  <a:pt x="8826069" y="3805233"/>
                  <a:pt x="8834867" y="3805497"/>
                </a:cubicBezTo>
                <a:cubicBezTo>
                  <a:pt x="8824226" y="3821206"/>
                  <a:pt x="8813585" y="3836871"/>
                  <a:pt x="8802944" y="3852448"/>
                </a:cubicBezTo>
                <a:cubicBezTo>
                  <a:pt x="8794015" y="3852053"/>
                  <a:pt x="8785085" y="3851724"/>
                  <a:pt x="8776200" y="3851417"/>
                </a:cubicBezTo>
                <a:cubicBezTo>
                  <a:pt x="8786731" y="3836344"/>
                  <a:pt x="8797525" y="3820855"/>
                  <a:pt x="8808517" y="3804970"/>
                </a:cubicBezTo>
                <a:close/>
                <a:moveTo>
                  <a:pt x="8840769" y="3805694"/>
                </a:moveTo>
                <a:cubicBezTo>
                  <a:pt x="8849325" y="3805979"/>
                  <a:pt x="8857904" y="3806352"/>
                  <a:pt x="8866482" y="3806835"/>
                </a:cubicBezTo>
                <a:cubicBezTo>
                  <a:pt x="8855995" y="3822676"/>
                  <a:pt x="8845486" y="3838472"/>
                  <a:pt x="8834976" y="3854225"/>
                </a:cubicBezTo>
                <a:cubicBezTo>
                  <a:pt x="8826244" y="3853633"/>
                  <a:pt x="8817512" y="3853150"/>
                  <a:pt x="8808802" y="3852733"/>
                </a:cubicBezTo>
                <a:cubicBezTo>
                  <a:pt x="8819465" y="3837112"/>
                  <a:pt x="8830128" y="3821425"/>
                  <a:pt x="8840769" y="3805694"/>
                </a:cubicBezTo>
                <a:close/>
                <a:moveTo>
                  <a:pt x="8872143" y="3807164"/>
                </a:moveTo>
                <a:cubicBezTo>
                  <a:pt x="8880348" y="3807669"/>
                  <a:pt x="8888532" y="3808305"/>
                  <a:pt x="8896737" y="3809029"/>
                </a:cubicBezTo>
                <a:cubicBezTo>
                  <a:pt x="8886448" y="3824957"/>
                  <a:pt x="8876136" y="3840842"/>
                  <a:pt x="8865802" y="3856704"/>
                </a:cubicBezTo>
                <a:cubicBezTo>
                  <a:pt x="8857421" y="3855893"/>
                  <a:pt x="8848996" y="3855213"/>
                  <a:pt x="8840593" y="3854620"/>
                </a:cubicBezTo>
                <a:cubicBezTo>
                  <a:pt x="8851124" y="3838845"/>
                  <a:pt x="8861656" y="3823027"/>
                  <a:pt x="8872143" y="3807164"/>
                </a:cubicBezTo>
                <a:close/>
                <a:moveTo>
                  <a:pt x="8902113" y="3809534"/>
                </a:moveTo>
                <a:cubicBezTo>
                  <a:pt x="8909836" y="3810279"/>
                  <a:pt x="8917558" y="3811135"/>
                  <a:pt x="8925237" y="3812145"/>
                </a:cubicBezTo>
                <a:cubicBezTo>
                  <a:pt x="8925391" y="3812167"/>
                  <a:pt x="8925544" y="3812188"/>
                  <a:pt x="8925676" y="3812210"/>
                </a:cubicBezTo>
                <a:cubicBezTo>
                  <a:pt x="8915211" y="3828907"/>
                  <a:pt x="8905119" y="3844857"/>
                  <a:pt x="8895487" y="3860039"/>
                </a:cubicBezTo>
                <a:cubicBezTo>
                  <a:pt x="8887413" y="3858986"/>
                  <a:pt x="8879317" y="3858043"/>
                  <a:pt x="8871199" y="3857231"/>
                </a:cubicBezTo>
                <a:cubicBezTo>
                  <a:pt x="8881533" y="3841368"/>
                  <a:pt x="8891845" y="3825462"/>
                  <a:pt x="8902113" y="3809534"/>
                </a:cubicBezTo>
                <a:close/>
                <a:moveTo>
                  <a:pt x="8894170" y="3862080"/>
                </a:moveTo>
                <a:cubicBezTo>
                  <a:pt x="8883508" y="3878908"/>
                  <a:pt x="8873393" y="3894748"/>
                  <a:pt x="8863937" y="3909470"/>
                </a:cubicBezTo>
                <a:cubicBezTo>
                  <a:pt x="8855622" y="3908351"/>
                  <a:pt x="8847307" y="3907364"/>
                  <a:pt x="8838970" y="3906442"/>
                </a:cubicBezTo>
                <a:cubicBezTo>
                  <a:pt x="8849281" y="3890777"/>
                  <a:pt x="8859571" y="3875068"/>
                  <a:pt x="8869839" y="3859315"/>
                </a:cubicBezTo>
                <a:cubicBezTo>
                  <a:pt x="8877979" y="3860127"/>
                  <a:pt x="8886074" y="3861048"/>
                  <a:pt x="8894170" y="3862080"/>
                </a:cubicBezTo>
                <a:close/>
                <a:moveTo>
                  <a:pt x="8899326" y="3862760"/>
                </a:moveTo>
                <a:cubicBezTo>
                  <a:pt x="8903363" y="3863308"/>
                  <a:pt x="8907400" y="3863879"/>
                  <a:pt x="8911415" y="3864493"/>
                </a:cubicBezTo>
                <a:cubicBezTo>
                  <a:pt x="8915189" y="3865086"/>
                  <a:pt x="8918962" y="3865678"/>
                  <a:pt x="8922758" y="3866292"/>
                </a:cubicBezTo>
                <a:cubicBezTo>
                  <a:pt x="8912380" y="3883098"/>
                  <a:pt x="8902485" y="3899005"/>
                  <a:pt x="8893183" y="3913945"/>
                </a:cubicBezTo>
                <a:cubicBezTo>
                  <a:pt x="8885153" y="3912585"/>
                  <a:pt x="8877123" y="3911335"/>
                  <a:pt x="8869071" y="3910194"/>
                </a:cubicBezTo>
                <a:cubicBezTo>
                  <a:pt x="8878527" y="3895428"/>
                  <a:pt x="8888642" y="3879588"/>
                  <a:pt x="8899326" y="3862760"/>
                </a:cubicBezTo>
                <a:close/>
                <a:moveTo>
                  <a:pt x="8891976" y="3915898"/>
                </a:moveTo>
                <a:cubicBezTo>
                  <a:pt x="8881314" y="3932967"/>
                  <a:pt x="8871397" y="3948764"/>
                  <a:pt x="8862379" y="3963069"/>
                </a:cubicBezTo>
                <a:cubicBezTo>
                  <a:pt x="8854130" y="3961621"/>
                  <a:pt x="8845881" y="3960261"/>
                  <a:pt x="8837610" y="3958988"/>
                </a:cubicBezTo>
                <a:cubicBezTo>
                  <a:pt x="8846714" y="3944969"/>
                  <a:pt x="8856807" y="3929325"/>
                  <a:pt x="8867821" y="3912168"/>
                </a:cubicBezTo>
                <a:cubicBezTo>
                  <a:pt x="8875895" y="3913287"/>
                  <a:pt x="8883946" y="3914538"/>
                  <a:pt x="8891976" y="3915898"/>
                </a:cubicBezTo>
                <a:close/>
                <a:moveTo>
                  <a:pt x="8861217" y="3964912"/>
                </a:moveTo>
                <a:cubicBezTo>
                  <a:pt x="8854657" y="3975312"/>
                  <a:pt x="8848558" y="3984943"/>
                  <a:pt x="8842985" y="3993697"/>
                </a:cubicBezTo>
                <a:cubicBezTo>
                  <a:pt x="8839189" y="3999687"/>
                  <a:pt x="8835416" y="4005588"/>
                  <a:pt x="8831663" y="4011490"/>
                </a:cubicBezTo>
                <a:cubicBezTo>
                  <a:pt x="8823239" y="4009867"/>
                  <a:pt x="8814814" y="4008353"/>
                  <a:pt x="8806367" y="4006905"/>
                </a:cubicBezTo>
                <a:cubicBezTo>
                  <a:pt x="8813036" y="3996769"/>
                  <a:pt x="8819750" y="3986479"/>
                  <a:pt x="8826552" y="3976035"/>
                </a:cubicBezTo>
                <a:cubicBezTo>
                  <a:pt x="8829667" y="3971231"/>
                  <a:pt x="8832980" y="3966163"/>
                  <a:pt x="8836403" y="3960853"/>
                </a:cubicBezTo>
                <a:cubicBezTo>
                  <a:pt x="8844696" y="3962126"/>
                  <a:pt x="8852967" y="3963464"/>
                  <a:pt x="8861217" y="3964912"/>
                </a:cubicBezTo>
                <a:close/>
                <a:moveTo>
                  <a:pt x="8830544" y="4013223"/>
                </a:moveTo>
                <a:cubicBezTo>
                  <a:pt x="8820584" y="4028823"/>
                  <a:pt x="8810755" y="4044093"/>
                  <a:pt x="8801123" y="4058968"/>
                </a:cubicBezTo>
                <a:cubicBezTo>
                  <a:pt x="8792545" y="4057103"/>
                  <a:pt x="8783988" y="4055348"/>
                  <a:pt x="8775432" y="4053637"/>
                </a:cubicBezTo>
                <a:cubicBezTo>
                  <a:pt x="8785173" y="4039047"/>
                  <a:pt x="8795112" y="4024018"/>
                  <a:pt x="8805226" y="4008638"/>
                </a:cubicBezTo>
                <a:cubicBezTo>
                  <a:pt x="8813673" y="4010086"/>
                  <a:pt x="8822120" y="4011622"/>
                  <a:pt x="8830544" y="4013223"/>
                </a:cubicBezTo>
                <a:close/>
                <a:moveTo>
                  <a:pt x="8800048" y="4060592"/>
                </a:moveTo>
                <a:cubicBezTo>
                  <a:pt x="8790131" y="4075906"/>
                  <a:pt x="8780412" y="4090781"/>
                  <a:pt x="8770912" y="4105196"/>
                </a:cubicBezTo>
                <a:cubicBezTo>
                  <a:pt x="8762334" y="4103068"/>
                  <a:pt x="8753668" y="4100983"/>
                  <a:pt x="8744957" y="4098965"/>
                </a:cubicBezTo>
                <a:cubicBezTo>
                  <a:pt x="8754523" y="4084879"/>
                  <a:pt x="8764308" y="4070311"/>
                  <a:pt x="8774335" y="4055282"/>
                </a:cubicBezTo>
                <a:cubicBezTo>
                  <a:pt x="8782891" y="4056994"/>
                  <a:pt x="8791470" y="4058749"/>
                  <a:pt x="8800048" y="4060592"/>
                </a:cubicBezTo>
                <a:close/>
                <a:moveTo>
                  <a:pt x="8769881" y="4106775"/>
                </a:moveTo>
                <a:cubicBezTo>
                  <a:pt x="8744123" y="4145828"/>
                  <a:pt x="8720077" y="4181393"/>
                  <a:pt x="8698576" y="4212219"/>
                </a:cubicBezTo>
                <a:cubicBezTo>
                  <a:pt x="8556055" y="4416435"/>
                  <a:pt x="8404055" y="4621441"/>
                  <a:pt x="8257036" y="4819690"/>
                </a:cubicBezTo>
                <a:cubicBezTo>
                  <a:pt x="8117015" y="5008527"/>
                  <a:pt x="7972234" y="5203792"/>
                  <a:pt x="7834781" y="5399452"/>
                </a:cubicBezTo>
                <a:cubicBezTo>
                  <a:pt x="7747438" y="5523895"/>
                  <a:pt x="7662597" y="5646144"/>
                  <a:pt x="7584864" y="5773220"/>
                </a:cubicBezTo>
                <a:cubicBezTo>
                  <a:pt x="7543287" y="5841365"/>
                  <a:pt x="7508535" y="5902578"/>
                  <a:pt x="7478608" y="5960389"/>
                </a:cubicBezTo>
                <a:lnTo>
                  <a:pt x="7472970" y="5971271"/>
                </a:lnTo>
                <a:cubicBezTo>
                  <a:pt x="7424307" y="6065152"/>
                  <a:pt x="7363709" y="6181982"/>
                  <a:pt x="7365157" y="6293657"/>
                </a:cubicBezTo>
                <a:cubicBezTo>
                  <a:pt x="7365903" y="6351249"/>
                  <a:pt x="7385123" y="6397564"/>
                  <a:pt x="7422289" y="6431351"/>
                </a:cubicBezTo>
                <a:cubicBezTo>
                  <a:pt x="7485937" y="6489207"/>
                  <a:pt x="7592806" y="6503336"/>
                  <a:pt x="7693927" y="6503336"/>
                </a:cubicBezTo>
                <a:cubicBezTo>
                  <a:pt x="7751650" y="6503336"/>
                  <a:pt x="7807532" y="6498729"/>
                  <a:pt x="7852399" y="6495042"/>
                </a:cubicBezTo>
                <a:cubicBezTo>
                  <a:pt x="7860319" y="6494385"/>
                  <a:pt x="7867910" y="6493748"/>
                  <a:pt x="7875062" y="6493200"/>
                </a:cubicBezTo>
                <a:cubicBezTo>
                  <a:pt x="7922102" y="6489492"/>
                  <a:pt x="7969119" y="6484862"/>
                  <a:pt x="8016158" y="6479421"/>
                </a:cubicBezTo>
                <a:cubicBezTo>
                  <a:pt x="8011309" y="6480672"/>
                  <a:pt x="8006461" y="6481900"/>
                  <a:pt x="8001590" y="6483129"/>
                </a:cubicBezTo>
                <a:cubicBezTo>
                  <a:pt x="7936955" y="6492213"/>
                  <a:pt x="7872298" y="6499870"/>
                  <a:pt x="7807641" y="6505859"/>
                </a:cubicBezTo>
                <a:cubicBezTo>
                  <a:pt x="7801235" y="6506452"/>
                  <a:pt x="7794499" y="6507088"/>
                  <a:pt x="7787478" y="6507768"/>
                </a:cubicBezTo>
                <a:cubicBezTo>
                  <a:pt x="7660403" y="6519878"/>
                  <a:pt x="7447717" y="6540151"/>
                  <a:pt x="7346289" y="6448486"/>
                </a:cubicBezTo>
                <a:cubicBezTo>
                  <a:pt x="7309518" y="6415225"/>
                  <a:pt x="7290693" y="6369283"/>
                  <a:pt x="7290364" y="6311954"/>
                </a:cubicBezTo>
                <a:cubicBezTo>
                  <a:pt x="7289289" y="6199424"/>
                  <a:pt x="7352169" y="6081168"/>
                  <a:pt x="7402697" y="5986169"/>
                </a:cubicBezTo>
                <a:lnTo>
                  <a:pt x="7408883" y="5974540"/>
                </a:lnTo>
                <a:cubicBezTo>
                  <a:pt x="7440301" y="5915369"/>
                  <a:pt x="7476458" y="5853169"/>
                  <a:pt x="7519395" y="5784387"/>
                </a:cubicBezTo>
                <a:cubicBezTo>
                  <a:pt x="7600046" y="5655447"/>
                  <a:pt x="7688134" y="5531201"/>
                  <a:pt x="7778812" y="5404717"/>
                </a:cubicBezTo>
                <a:cubicBezTo>
                  <a:pt x="7925459" y="5200304"/>
                  <a:pt x="8079827" y="4996350"/>
                  <a:pt x="8229129" y="4799111"/>
                </a:cubicBezTo>
                <a:cubicBezTo>
                  <a:pt x="8377486" y="4603078"/>
                  <a:pt x="8530912" y="4400397"/>
                  <a:pt x="8675737" y="4198506"/>
                </a:cubicBezTo>
                <a:cubicBezTo>
                  <a:pt x="8696338" y="4169787"/>
                  <a:pt x="8719287" y="4136789"/>
                  <a:pt x="8743904" y="4100522"/>
                </a:cubicBezTo>
                <a:cubicBezTo>
                  <a:pt x="8752636" y="4102541"/>
                  <a:pt x="8761281" y="4104625"/>
                  <a:pt x="8769881" y="4106775"/>
                </a:cubicBezTo>
                <a:close/>
                <a:moveTo>
                  <a:pt x="8173358" y="6449166"/>
                </a:moveTo>
                <a:cubicBezTo>
                  <a:pt x="8178623" y="6447784"/>
                  <a:pt x="8183910" y="6446402"/>
                  <a:pt x="8189176" y="6444998"/>
                </a:cubicBezTo>
                <a:cubicBezTo>
                  <a:pt x="8191172" y="6444800"/>
                  <a:pt x="8193169" y="6444603"/>
                  <a:pt x="8195144" y="6444405"/>
                </a:cubicBezTo>
                <a:cubicBezTo>
                  <a:pt x="8189593" y="6445787"/>
                  <a:pt x="8184020" y="6447148"/>
                  <a:pt x="8178469" y="6448508"/>
                </a:cubicBezTo>
                <a:cubicBezTo>
                  <a:pt x="8176758" y="6448728"/>
                  <a:pt x="8175047" y="6448947"/>
                  <a:pt x="8173358" y="6449166"/>
                </a:cubicBezTo>
                <a:close/>
                <a:moveTo>
                  <a:pt x="8404889" y="6409126"/>
                </a:moveTo>
                <a:cubicBezTo>
                  <a:pt x="8405218" y="6409082"/>
                  <a:pt x="8405525" y="6409060"/>
                  <a:pt x="8405832" y="6409038"/>
                </a:cubicBezTo>
                <a:cubicBezTo>
                  <a:pt x="8403485" y="6409543"/>
                  <a:pt x="8401137" y="6410069"/>
                  <a:pt x="8398812" y="6410596"/>
                </a:cubicBezTo>
                <a:cubicBezTo>
                  <a:pt x="8400830" y="6410113"/>
                  <a:pt x="8402870" y="6409609"/>
                  <a:pt x="8404889" y="6409126"/>
                </a:cubicBezTo>
                <a:close/>
                <a:moveTo>
                  <a:pt x="8433894" y="6402061"/>
                </a:moveTo>
                <a:cubicBezTo>
                  <a:pt x="8440234" y="6400504"/>
                  <a:pt x="8446575" y="6398946"/>
                  <a:pt x="8452915" y="6397366"/>
                </a:cubicBezTo>
                <a:cubicBezTo>
                  <a:pt x="8455131" y="6397213"/>
                  <a:pt x="8457369" y="6397059"/>
                  <a:pt x="8459585" y="6396883"/>
                </a:cubicBezTo>
                <a:cubicBezTo>
                  <a:pt x="8452827" y="6398441"/>
                  <a:pt x="8446092" y="6399977"/>
                  <a:pt x="8439335" y="6401513"/>
                </a:cubicBezTo>
                <a:cubicBezTo>
                  <a:pt x="8437513" y="6401711"/>
                  <a:pt x="8435714" y="6401886"/>
                  <a:pt x="8433894" y="6402061"/>
                </a:cubicBezTo>
                <a:close/>
                <a:moveTo>
                  <a:pt x="8476830" y="6391398"/>
                </a:moveTo>
                <a:cubicBezTo>
                  <a:pt x="8485057" y="6389314"/>
                  <a:pt x="8493284" y="6387230"/>
                  <a:pt x="8501512" y="6385146"/>
                </a:cubicBezTo>
                <a:cubicBezTo>
                  <a:pt x="8505088" y="6384948"/>
                  <a:pt x="8508664" y="6384751"/>
                  <a:pt x="8512241" y="6384531"/>
                </a:cubicBezTo>
                <a:cubicBezTo>
                  <a:pt x="8503706" y="6386572"/>
                  <a:pt x="8495150" y="6388590"/>
                  <a:pt x="8486615" y="6390609"/>
                </a:cubicBezTo>
                <a:cubicBezTo>
                  <a:pt x="8483346" y="6390872"/>
                  <a:pt x="8480077" y="6391135"/>
                  <a:pt x="8476830" y="6391398"/>
                </a:cubicBezTo>
                <a:close/>
                <a:moveTo>
                  <a:pt x="8539051" y="6382930"/>
                </a:moveTo>
                <a:cubicBezTo>
                  <a:pt x="8541640" y="6382776"/>
                  <a:pt x="8544229" y="6382622"/>
                  <a:pt x="8546818" y="6382447"/>
                </a:cubicBezTo>
                <a:cubicBezTo>
                  <a:pt x="8539710" y="6384049"/>
                  <a:pt x="8532601" y="6385628"/>
                  <a:pt x="8525515" y="6387186"/>
                </a:cubicBezTo>
                <a:cubicBezTo>
                  <a:pt x="8523343" y="6387384"/>
                  <a:pt x="8521149" y="6387581"/>
                  <a:pt x="8518977" y="6387778"/>
                </a:cubicBezTo>
                <a:cubicBezTo>
                  <a:pt x="8525668" y="6386177"/>
                  <a:pt x="8532360" y="6384553"/>
                  <a:pt x="8539051" y="6382930"/>
                </a:cubicBezTo>
                <a:close/>
                <a:moveTo>
                  <a:pt x="8561803" y="6377401"/>
                </a:moveTo>
                <a:cubicBezTo>
                  <a:pt x="8570360" y="6375295"/>
                  <a:pt x="8578938" y="6373167"/>
                  <a:pt x="8587495" y="6371039"/>
                </a:cubicBezTo>
                <a:cubicBezTo>
                  <a:pt x="8591356" y="6370863"/>
                  <a:pt x="8595196" y="6370709"/>
                  <a:pt x="8599057" y="6370533"/>
                </a:cubicBezTo>
                <a:cubicBezTo>
                  <a:pt x="8590259" y="6372574"/>
                  <a:pt x="8581483" y="6374593"/>
                  <a:pt x="8572685" y="6376611"/>
                </a:cubicBezTo>
                <a:cubicBezTo>
                  <a:pt x="8569065" y="6376874"/>
                  <a:pt x="8565423" y="6377137"/>
                  <a:pt x="8561803" y="6377401"/>
                </a:cubicBezTo>
                <a:close/>
                <a:moveTo>
                  <a:pt x="8624749" y="6369261"/>
                </a:moveTo>
                <a:cubicBezTo>
                  <a:pt x="8627622" y="6369108"/>
                  <a:pt x="8630475" y="6368954"/>
                  <a:pt x="8633349" y="6368801"/>
                </a:cubicBezTo>
                <a:cubicBezTo>
                  <a:pt x="8625912" y="6370424"/>
                  <a:pt x="8618474" y="6372026"/>
                  <a:pt x="8611036" y="6373605"/>
                </a:cubicBezTo>
                <a:cubicBezTo>
                  <a:pt x="8608513" y="6373824"/>
                  <a:pt x="8605990" y="6374022"/>
                  <a:pt x="8603488" y="6374220"/>
                </a:cubicBezTo>
                <a:cubicBezTo>
                  <a:pt x="8610576" y="6372574"/>
                  <a:pt x="8617662" y="6370929"/>
                  <a:pt x="8624749" y="6369261"/>
                </a:cubicBezTo>
                <a:close/>
                <a:moveTo>
                  <a:pt x="8646513" y="6364083"/>
                </a:moveTo>
                <a:cubicBezTo>
                  <a:pt x="8655421" y="6361955"/>
                  <a:pt x="8664328" y="6359805"/>
                  <a:pt x="8673214" y="6357655"/>
                </a:cubicBezTo>
                <a:cubicBezTo>
                  <a:pt x="8677229" y="6357523"/>
                  <a:pt x="8681244" y="6357435"/>
                  <a:pt x="8685280" y="6357282"/>
                </a:cubicBezTo>
                <a:cubicBezTo>
                  <a:pt x="8676220" y="6359322"/>
                  <a:pt x="8667180" y="6361363"/>
                  <a:pt x="8658119" y="6363360"/>
                </a:cubicBezTo>
                <a:cubicBezTo>
                  <a:pt x="8654236" y="6363601"/>
                  <a:pt x="8650374" y="6363864"/>
                  <a:pt x="8646513" y="6364083"/>
                </a:cubicBezTo>
                <a:close/>
                <a:moveTo>
                  <a:pt x="8710029" y="6356295"/>
                </a:moveTo>
                <a:cubicBezTo>
                  <a:pt x="8713210" y="6356163"/>
                  <a:pt x="8716392" y="6356053"/>
                  <a:pt x="8719573" y="6355900"/>
                </a:cubicBezTo>
                <a:cubicBezTo>
                  <a:pt x="8711806" y="6357545"/>
                  <a:pt x="8704039" y="6359169"/>
                  <a:pt x="8696272" y="6360770"/>
                </a:cubicBezTo>
                <a:cubicBezTo>
                  <a:pt x="8693377" y="6360990"/>
                  <a:pt x="8690459" y="6361209"/>
                  <a:pt x="8687562" y="6361407"/>
                </a:cubicBezTo>
                <a:cubicBezTo>
                  <a:pt x="8695066" y="6359717"/>
                  <a:pt x="8702547" y="6358006"/>
                  <a:pt x="8710029" y="6356295"/>
                </a:cubicBezTo>
                <a:close/>
                <a:moveTo>
                  <a:pt x="8730653" y="6351556"/>
                </a:moveTo>
                <a:cubicBezTo>
                  <a:pt x="8739735" y="6349450"/>
                  <a:pt x="8748797" y="6347321"/>
                  <a:pt x="8757880" y="6345193"/>
                </a:cubicBezTo>
                <a:cubicBezTo>
                  <a:pt x="8762202" y="6345105"/>
                  <a:pt x="8766524" y="6345018"/>
                  <a:pt x="8770868" y="6344930"/>
                </a:cubicBezTo>
                <a:cubicBezTo>
                  <a:pt x="8761588" y="6346948"/>
                  <a:pt x="8752307" y="6348945"/>
                  <a:pt x="8743026" y="6350941"/>
                </a:cubicBezTo>
                <a:cubicBezTo>
                  <a:pt x="8738902" y="6351139"/>
                  <a:pt x="8734777" y="6351358"/>
                  <a:pt x="8730653" y="6351556"/>
                </a:cubicBezTo>
                <a:close/>
                <a:moveTo>
                  <a:pt x="8775454" y="6341024"/>
                </a:moveTo>
                <a:cubicBezTo>
                  <a:pt x="8785831" y="6338545"/>
                  <a:pt x="8796209" y="6336066"/>
                  <a:pt x="8806564" y="6333543"/>
                </a:cubicBezTo>
                <a:cubicBezTo>
                  <a:pt x="8811655" y="6333587"/>
                  <a:pt x="8816745" y="6333587"/>
                  <a:pt x="8821878" y="6333587"/>
                </a:cubicBezTo>
                <a:cubicBezTo>
                  <a:pt x="8811369" y="6335957"/>
                  <a:pt x="8800882" y="6338304"/>
                  <a:pt x="8790373" y="6340630"/>
                </a:cubicBezTo>
                <a:cubicBezTo>
                  <a:pt x="8785393" y="6340761"/>
                  <a:pt x="8780434" y="6340893"/>
                  <a:pt x="8775454" y="6341024"/>
                </a:cubicBezTo>
                <a:close/>
                <a:moveTo>
                  <a:pt x="8842173" y="6333521"/>
                </a:moveTo>
                <a:cubicBezTo>
                  <a:pt x="8846714" y="6333499"/>
                  <a:pt x="8851278" y="6333455"/>
                  <a:pt x="8855863" y="6333411"/>
                </a:cubicBezTo>
                <a:cubicBezTo>
                  <a:pt x="8846342" y="6335408"/>
                  <a:pt x="8836819" y="6337383"/>
                  <a:pt x="8827297" y="6339357"/>
                </a:cubicBezTo>
                <a:cubicBezTo>
                  <a:pt x="8822953" y="6339533"/>
                  <a:pt x="8818609" y="6339686"/>
                  <a:pt x="8814265" y="6339840"/>
                </a:cubicBezTo>
                <a:cubicBezTo>
                  <a:pt x="8823568" y="6337755"/>
                  <a:pt x="8832870" y="6335649"/>
                  <a:pt x="8842173" y="6333521"/>
                </a:cubicBezTo>
                <a:close/>
                <a:moveTo>
                  <a:pt x="8878198" y="6333082"/>
                </a:moveTo>
                <a:cubicBezTo>
                  <a:pt x="8882740" y="6333017"/>
                  <a:pt x="8887281" y="6332929"/>
                  <a:pt x="8891845" y="6332819"/>
                </a:cubicBezTo>
                <a:cubicBezTo>
                  <a:pt x="8883749" y="6334399"/>
                  <a:pt x="8875653" y="6335957"/>
                  <a:pt x="8867535" y="6337492"/>
                </a:cubicBezTo>
                <a:cubicBezTo>
                  <a:pt x="8863125" y="6337733"/>
                  <a:pt x="8858694" y="6337931"/>
                  <a:pt x="8854284" y="6338151"/>
                </a:cubicBezTo>
                <a:cubicBezTo>
                  <a:pt x="8862248" y="6336483"/>
                  <a:pt x="8870234" y="6334794"/>
                  <a:pt x="8878198" y="6333082"/>
                </a:cubicBezTo>
                <a:close/>
                <a:moveTo>
                  <a:pt x="8897308" y="6328979"/>
                </a:moveTo>
                <a:cubicBezTo>
                  <a:pt x="8906830" y="6326917"/>
                  <a:pt x="8916352" y="6324855"/>
                  <a:pt x="8925852" y="6322749"/>
                </a:cubicBezTo>
                <a:cubicBezTo>
                  <a:pt x="8931359" y="6322793"/>
                  <a:pt x="8936888" y="6322793"/>
                  <a:pt x="8942416" y="6322814"/>
                </a:cubicBezTo>
                <a:cubicBezTo>
                  <a:pt x="8932829" y="6324745"/>
                  <a:pt x="8923241" y="6326654"/>
                  <a:pt x="8913653" y="6328563"/>
                </a:cubicBezTo>
                <a:cubicBezTo>
                  <a:pt x="8908212" y="6328716"/>
                  <a:pt x="8902749" y="6328848"/>
                  <a:pt x="8897308" y="6328979"/>
                </a:cubicBezTo>
                <a:close/>
                <a:moveTo>
                  <a:pt x="8941977" y="6319194"/>
                </a:moveTo>
                <a:cubicBezTo>
                  <a:pt x="8952728" y="6316803"/>
                  <a:pt x="8963500" y="6314390"/>
                  <a:pt x="8974273" y="6311954"/>
                </a:cubicBezTo>
                <a:cubicBezTo>
                  <a:pt x="8980372" y="6312152"/>
                  <a:pt x="8986493" y="6312349"/>
                  <a:pt x="8992636" y="6312503"/>
                </a:cubicBezTo>
                <a:cubicBezTo>
                  <a:pt x="8981886" y="6314762"/>
                  <a:pt x="8971135" y="6316978"/>
                  <a:pt x="8960363" y="6319172"/>
                </a:cubicBezTo>
                <a:cubicBezTo>
                  <a:pt x="8954220" y="6319194"/>
                  <a:pt x="8948099" y="6319216"/>
                  <a:pt x="8941977" y="6319194"/>
                </a:cubicBezTo>
                <a:close/>
                <a:moveTo>
                  <a:pt x="9011154" y="6312941"/>
                </a:moveTo>
                <a:cubicBezTo>
                  <a:pt x="9016222" y="6313051"/>
                  <a:pt x="9021268" y="6313161"/>
                  <a:pt x="9026358" y="6313227"/>
                </a:cubicBezTo>
                <a:cubicBezTo>
                  <a:pt x="9016617" y="6315114"/>
                  <a:pt x="9006876" y="6316956"/>
                  <a:pt x="8997134" y="6318800"/>
                </a:cubicBezTo>
                <a:cubicBezTo>
                  <a:pt x="8992132" y="6318887"/>
                  <a:pt x="8987130" y="6318953"/>
                  <a:pt x="8982149" y="6318997"/>
                </a:cubicBezTo>
                <a:cubicBezTo>
                  <a:pt x="8991825" y="6317000"/>
                  <a:pt x="9001500" y="6314982"/>
                  <a:pt x="9011154" y="6312941"/>
                </a:cubicBezTo>
                <a:close/>
                <a:moveTo>
                  <a:pt x="9026490" y="6309694"/>
                </a:moveTo>
                <a:cubicBezTo>
                  <a:pt x="9037350" y="6307369"/>
                  <a:pt x="9048233" y="6305043"/>
                  <a:pt x="9059092" y="6302674"/>
                </a:cubicBezTo>
                <a:cubicBezTo>
                  <a:pt x="9064797" y="6302959"/>
                  <a:pt x="9070523" y="6303200"/>
                  <a:pt x="9076271" y="6303442"/>
                </a:cubicBezTo>
                <a:cubicBezTo>
                  <a:pt x="9065345" y="6305614"/>
                  <a:pt x="9054419" y="6307786"/>
                  <a:pt x="9043493" y="6309914"/>
                </a:cubicBezTo>
                <a:cubicBezTo>
                  <a:pt x="9037811" y="6309848"/>
                  <a:pt x="9032150" y="6309782"/>
                  <a:pt x="9026490" y="6309694"/>
                </a:cubicBezTo>
                <a:close/>
                <a:moveTo>
                  <a:pt x="9108479" y="6301160"/>
                </a:moveTo>
                <a:cubicBezTo>
                  <a:pt x="9119471" y="6298922"/>
                  <a:pt x="9130463" y="6296684"/>
                  <a:pt x="9141477" y="6294402"/>
                </a:cubicBezTo>
                <a:cubicBezTo>
                  <a:pt x="9147312" y="6294775"/>
                  <a:pt x="9153171" y="6295126"/>
                  <a:pt x="9159050" y="6295477"/>
                </a:cubicBezTo>
                <a:cubicBezTo>
                  <a:pt x="9148059" y="6297562"/>
                  <a:pt x="9137045" y="6299624"/>
                  <a:pt x="9126031" y="6301664"/>
                </a:cubicBezTo>
                <a:cubicBezTo>
                  <a:pt x="9120174" y="6301511"/>
                  <a:pt x="9114337" y="6301335"/>
                  <a:pt x="9108479" y="6301160"/>
                </a:cubicBezTo>
                <a:close/>
                <a:moveTo>
                  <a:pt x="9175704" y="6296399"/>
                </a:moveTo>
                <a:cubicBezTo>
                  <a:pt x="9181145" y="6296684"/>
                  <a:pt x="9186607" y="6296969"/>
                  <a:pt x="9192092" y="6297232"/>
                </a:cubicBezTo>
                <a:cubicBezTo>
                  <a:pt x="9182043" y="6298966"/>
                  <a:pt x="9171973" y="6300677"/>
                  <a:pt x="9161925" y="6302367"/>
                </a:cubicBezTo>
                <a:cubicBezTo>
                  <a:pt x="9156528" y="6302279"/>
                  <a:pt x="9151130" y="6302191"/>
                  <a:pt x="9145733" y="6302103"/>
                </a:cubicBezTo>
                <a:cubicBezTo>
                  <a:pt x="9155716" y="6300217"/>
                  <a:pt x="9165720" y="6298329"/>
                  <a:pt x="9175704" y="6296399"/>
                </a:cubicBezTo>
                <a:close/>
                <a:moveTo>
                  <a:pt x="9189789" y="6293700"/>
                </a:moveTo>
                <a:cubicBezTo>
                  <a:pt x="9200891" y="6291550"/>
                  <a:pt x="9211992" y="6289378"/>
                  <a:pt x="9223093" y="6287206"/>
                </a:cubicBezTo>
                <a:cubicBezTo>
                  <a:pt x="9229039" y="6287689"/>
                  <a:pt x="9235029" y="6288172"/>
                  <a:pt x="9241040" y="6288632"/>
                </a:cubicBezTo>
                <a:cubicBezTo>
                  <a:pt x="9229982" y="6290607"/>
                  <a:pt x="9218903" y="6292560"/>
                  <a:pt x="9207823" y="6294490"/>
                </a:cubicBezTo>
                <a:cubicBezTo>
                  <a:pt x="9201812" y="6294249"/>
                  <a:pt x="9195800" y="6293985"/>
                  <a:pt x="9189789" y="6293700"/>
                </a:cubicBezTo>
                <a:close/>
                <a:moveTo>
                  <a:pt x="9256903" y="6289795"/>
                </a:moveTo>
                <a:cubicBezTo>
                  <a:pt x="9262497" y="6290190"/>
                  <a:pt x="9268136" y="6290563"/>
                  <a:pt x="9273774" y="6290914"/>
                </a:cubicBezTo>
                <a:cubicBezTo>
                  <a:pt x="9263616" y="6292560"/>
                  <a:pt x="9253458" y="6294161"/>
                  <a:pt x="9243299" y="6295763"/>
                </a:cubicBezTo>
                <a:cubicBezTo>
                  <a:pt x="9237705" y="6295609"/>
                  <a:pt x="9232111" y="6295411"/>
                  <a:pt x="9226516" y="6295214"/>
                </a:cubicBezTo>
                <a:cubicBezTo>
                  <a:pt x="9236652" y="6293415"/>
                  <a:pt x="9246789" y="6291616"/>
                  <a:pt x="9256903" y="6289795"/>
                </a:cubicBezTo>
                <a:close/>
                <a:moveTo>
                  <a:pt x="9270352" y="6287360"/>
                </a:moveTo>
                <a:cubicBezTo>
                  <a:pt x="9281629" y="6285297"/>
                  <a:pt x="9292906" y="6283213"/>
                  <a:pt x="9304183" y="6281128"/>
                </a:cubicBezTo>
                <a:cubicBezTo>
                  <a:pt x="9310304" y="6281743"/>
                  <a:pt x="9316425" y="6282357"/>
                  <a:pt x="9322569" y="6282928"/>
                </a:cubicBezTo>
                <a:cubicBezTo>
                  <a:pt x="9311292" y="6284815"/>
                  <a:pt x="9300037" y="6286657"/>
                  <a:pt x="9288759" y="6288500"/>
                </a:cubicBezTo>
                <a:cubicBezTo>
                  <a:pt x="9282617" y="6288128"/>
                  <a:pt x="9276473" y="6287754"/>
                  <a:pt x="9270352" y="6287360"/>
                </a:cubicBezTo>
                <a:close/>
                <a:moveTo>
                  <a:pt x="9337576" y="6284288"/>
                </a:moveTo>
                <a:cubicBezTo>
                  <a:pt x="9343390" y="6284793"/>
                  <a:pt x="9349226" y="6285297"/>
                  <a:pt x="9355040" y="6285780"/>
                </a:cubicBezTo>
                <a:cubicBezTo>
                  <a:pt x="9344641" y="6287338"/>
                  <a:pt x="9334241" y="6288851"/>
                  <a:pt x="9323842" y="6290366"/>
                </a:cubicBezTo>
                <a:cubicBezTo>
                  <a:pt x="9318027" y="6290080"/>
                  <a:pt x="9312213" y="6289795"/>
                  <a:pt x="9306421" y="6289488"/>
                </a:cubicBezTo>
                <a:cubicBezTo>
                  <a:pt x="9316798" y="6287776"/>
                  <a:pt x="9327198" y="6286043"/>
                  <a:pt x="9337576" y="6284288"/>
                </a:cubicBezTo>
                <a:close/>
                <a:moveTo>
                  <a:pt x="9349577" y="6282247"/>
                </a:moveTo>
                <a:cubicBezTo>
                  <a:pt x="9361029" y="6280295"/>
                  <a:pt x="9372460" y="6278343"/>
                  <a:pt x="9383890" y="6276346"/>
                </a:cubicBezTo>
                <a:cubicBezTo>
                  <a:pt x="9390100" y="6277114"/>
                  <a:pt x="9396309" y="6277859"/>
                  <a:pt x="9402583" y="6278584"/>
                </a:cubicBezTo>
                <a:cubicBezTo>
                  <a:pt x="9391197" y="6280339"/>
                  <a:pt x="9379789" y="6282072"/>
                  <a:pt x="9368401" y="6283784"/>
                </a:cubicBezTo>
                <a:cubicBezTo>
                  <a:pt x="9362126" y="6283301"/>
                  <a:pt x="9355852" y="6282796"/>
                  <a:pt x="9349577" y="6282247"/>
                </a:cubicBezTo>
                <a:close/>
                <a:moveTo>
                  <a:pt x="9416844" y="6280185"/>
                </a:moveTo>
                <a:cubicBezTo>
                  <a:pt x="9422702" y="6280821"/>
                  <a:pt x="9428582" y="6281458"/>
                  <a:pt x="9434507" y="6282072"/>
                </a:cubicBezTo>
                <a:cubicBezTo>
                  <a:pt x="9423975" y="6283498"/>
                  <a:pt x="9413421" y="6284903"/>
                  <a:pt x="9402869" y="6286284"/>
                </a:cubicBezTo>
                <a:cubicBezTo>
                  <a:pt x="9397033" y="6285890"/>
                  <a:pt x="9391175" y="6285495"/>
                  <a:pt x="9385317" y="6285078"/>
                </a:cubicBezTo>
                <a:cubicBezTo>
                  <a:pt x="9395826" y="6283454"/>
                  <a:pt x="9406335" y="6281831"/>
                  <a:pt x="9416844" y="6280185"/>
                </a:cubicBezTo>
                <a:close/>
                <a:moveTo>
                  <a:pt x="9429087" y="6278277"/>
                </a:moveTo>
                <a:cubicBezTo>
                  <a:pt x="9440408" y="6276477"/>
                  <a:pt x="9451728" y="6274678"/>
                  <a:pt x="9463050" y="6272836"/>
                </a:cubicBezTo>
                <a:cubicBezTo>
                  <a:pt x="9469303" y="6273757"/>
                  <a:pt x="9475621" y="6274656"/>
                  <a:pt x="9481940" y="6275512"/>
                </a:cubicBezTo>
                <a:cubicBezTo>
                  <a:pt x="9470663" y="6277114"/>
                  <a:pt x="9459386" y="6278671"/>
                  <a:pt x="9448109" y="6280229"/>
                </a:cubicBezTo>
                <a:cubicBezTo>
                  <a:pt x="9441769" y="6279593"/>
                  <a:pt x="9435428" y="6278934"/>
                  <a:pt x="9429087" y="6278277"/>
                </a:cubicBezTo>
                <a:close/>
                <a:moveTo>
                  <a:pt x="9471629" y="6271475"/>
                </a:moveTo>
                <a:cubicBezTo>
                  <a:pt x="9484200" y="6269435"/>
                  <a:pt x="9496772" y="6267373"/>
                  <a:pt x="9509321" y="6265288"/>
                </a:cubicBezTo>
                <a:cubicBezTo>
                  <a:pt x="9515837" y="6266495"/>
                  <a:pt x="9522375" y="6267636"/>
                  <a:pt x="9528913" y="6268776"/>
                </a:cubicBezTo>
                <a:cubicBezTo>
                  <a:pt x="9516430" y="6270598"/>
                  <a:pt x="9503946" y="6272396"/>
                  <a:pt x="9491440" y="6274174"/>
                </a:cubicBezTo>
                <a:cubicBezTo>
                  <a:pt x="9484814" y="6273296"/>
                  <a:pt x="9478211" y="6272396"/>
                  <a:pt x="9471629" y="6271475"/>
                </a:cubicBezTo>
                <a:close/>
                <a:moveTo>
                  <a:pt x="9540564" y="6270773"/>
                </a:moveTo>
                <a:cubicBezTo>
                  <a:pt x="9546926" y="6271848"/>
                  <a:pt x="9553311" y="6272901"/>
                  <a:pt x="9559696" y="6273933"/>
                </a:cubicBezTo>
                <a:cubicBezTo>
                  <a:pt x="9547891" y="6275424"/>
                  <a:pt x="9536088" y="6276894"/>
                  <a:pt x="9524284" y="6278321"/>
                </a:cubicBezTo>
                <a:cubicBezTo>
                  <a:pt x="9517856" y="6277552"/>
                  <a:pt x="9511428" y="6276762"/>
                  <a:pt x="9504999" y="6275929"/>
                </a:cubicBezTo>
                <a:cubicBezTo>
                  <a:pt x="9516869" y="6274240"/>
                  <a:pt x="9528716" y="6272506"/>
                  <a:pt x="9540564" y="6270773"/>
                </a:cubicBezTo>
                <a:close/>
                <a:moveTo>
                  <a:pt x="9549603" y="6269435"/>
                </a:moveTo>
                <a:cubicBezTo>
                  <a:pt x="9562175" y="6267592"/>
                  <a:pt x="9574746" y="6265705"/>
                  <a:pt x="9587295" y="6263818"/>
                </a:cubicBezTo>
                <a:cubicBezTo>
                  <a:pt x="9593877" y="6265179"/>
                  <a:pt x="9600459" y="6266517"/>
                  <a:pt x="9607064" y="6267833"/>
                </a:cubicBezTo>
                <a:cubicBezTo>
                  <a:pt x="9594580" y="6269479"/>
                  <a:pt x="9582096" y="6271080"/>
                  <a:pt x="9569634" y="6272682"/>
                </a:cubicBezTo>
                <a:cubicBezTo>
                  <a:pt x="9562943" y="6271629"/>
                  <a:pt x="9556250" y="6270554"/>
                  <a:pt x="9549603" y="6269435"/>
                </a:cubicBezTo>
                <a:close/>
                <a:moveTo>
                  <a:pt x="9617946" y="6270005"/>
                </a:moveTo>
                <a:cubicBezTo>
                  <a:pt x="9624396" y="6271255"/>
                  <a:pt x="9630846" y="6272506"/>
                  <a:pt x="9637296" y="6273713"/>
                </a:cubicBezTo>
                <a:cubicBezTo>
                  <a:pt x="9625493" y="6275008"/>
                  <a:pt x="9613689" y="6276302"/>
                  <a:pt x="9601886" y="6277552"/>
                </a:cubicBezTo>
                <a:cubicBezTo>
                  <a:pt x="9595348" y="6276609"/>
                  <a:pt x="9588831" y="6275643"/>
                  <a:pt x="9582337" y="6274656"/>
                </a:cubicBezTo>
                <a:cubicBezTo>
                  <a:pt x="9594229" y="6273121"/>
                  <a:pt x="9606098" y="6271563"/>
                  <a:pt x="9617946" y="6270005"/>
                </a:cubicBezTo>
                <a:close/>
                <a:moveTo>
                  <a:pt x="9626370" y="6268886"/>
                </a:moveTo>
                <a:cubicBezTo>
                  <a:pt x="9638942" y="6267219"/>
                  <a:pt x="9651513" y="6265529"/>
                  <a:pt x="9664085" y="6263840"/>
                </a:cubicBezTo>
                <a:cubicBezTo>
                  <a:pt x="9670667" y="6265398"/>
                  <a:pt x="9677271" y="6266955"/>
                  <a:pt x="9683875" y="6268470"/>
                </a:cubicBezTo>
                <a:cubicBezTo>
                  <a:pt x="9671413" y="6269895"/>
                  <a:pt x="9658951" y="6271299"/>
                  <a:pt x="9646489" y="6272682"/>
                </a:cubicBezTo>
                <a:cubicBezTo>
                  <a:pt x="9639776" y="6271453"/>
                  <a:pt x="9633063" y="6270180"/>
                  <a:pt x="9626370" y="6268886"/>
                </a:cubicBezTo>
                <a:close/>
                <a:moveTo>
                  <a:pt x="9694099" y="6270773"/>
                </a:moveTo>
                <a:cubicBezTo>
                  <a:pt x="9700572" y="6272243"/>
                  <a:pt x="9707022" y="6273669"/>
                  <a:pt x="9713516" y="6275052"/>
                </a:cubicBezTo>
                <a:cubicBezTo>
                  <a:pt x="9701713" y="6276171"/>
                  <a:pt x="9689908" y="6277246"/>
                  <a:pt x="9678105" y="6278299"/>
                </a:cubicBezTo>
                <a:cubicBezTo>
                  <a:pt x="9671545" y="6277180"/>
                  <a:pt x="9664985" y="6276017"/>
                  <a:pt x="9658447" y="6274854"/>
                </a:cubicBezTo>
                <a:cubicBezTo>
                  <a:pt x="9670338" y="6273515"/>
                  <a:pt x="9682229" y="6272155"/>
                  <a:pt x="9694099" y="6270773"/>
                </a:cubicBezTo>
                <a:close/>
                <a:moveTo>
                  <a:pt x="9701910" y="6269873"/>
                </a:moveTo>
                <a:cubicBezTo>
                  <a:pt x="9714306" y="6268426"/>
                  <a:pt x="9726701" y="6266977"/>
                  <a:pt x="9739098" y="6265507"/>
                </a:cubicBezTo>
                <a:cubicBezTo>
                  <a:pt x="9745658" y="6267263"/>
                  <a:pt x="9752262" y="6269018"/>
                  <a:pt x="9758887" y="6270751"/>
                </a:cubicBezTo>
                <a:cubicBezTo>
                  <a:pt x="9746645" y="6271936"/>
                  <a:pt x="9734380" y="6273121"/>
                  <a:pt x="9722116" y="6274261"/>
                </a:cubicBezTo>
                <a:cubicBezTo>
                  <a:pt x="9715359" y="6272814"/>
                  <a:pt x="9708623" y="6271365"/>
                  <a:pt x="9701910" y="6269873"/>
                </a:cubicBezTo>
                <a:close/>
                <a:moveTo>
                  <a:pt x="9768387" y="6273186"/>
                </a:moveTo>
                <a:cubicBezTo>
                  <a:pt x="9774793" y="6274832"/>
                  <a:pt x="9781222" y="6276455"/>
                  <a:pt x="9787695" y="6278057"/>
                </a:cubicBezTo>
                <a:cubicBezTo>
                  <a:pt x="9787760" y="6278079"/>
                  <a:pt x="9787804" y="6278079"/>
                  <a:pt x="9787848" y="6278101"/>
                </a:cubicBezTo>
                <a:cubicBezTo>
                  <a:pt x="9776242" y="6278978"/>
                  <a:pt x="9764614" y="6279812"/>
                  <a:pt x="9752985" y="6280646"/>
                </a:cubicBezTo>
                <a:cubicBezTo>
                  <a:pt x="9746382" y="6279330"/>
                  <a:pt x="9739777" y="6277969"/>
                  <a:pt x="9733174" y="6276587"/>
                </a:cubicBezTo>
                <a:cubicBezTo>
                  <a:pt x="9744912" y="6275468"/>
                  <a:pt x="9756650" y="6274349"/>
                  <a:pt x="9768387" y="6273186"/>
                </a:cubicBezTo>
                <a:close/>
                <a:moveTo>
                  <a:pt x="9776089" y="6272440"/>
                </a:moveTo>
                <a:cubicBezTo>
                  <a:pt x="9788397" y="6271234"/>
                  <a:pt x="9800705" y="6270005"/>
                  <a:pt x="9812991" y="6268755"/>
                </a:cubicBezTo>
                <a:cubicBezTo>
                  <a:pt x="9819508" y="6270751"/>
                  <a:pt x="9826067" y="6272704"/>
                  <a:pt x="9832672" y="6274656"/>
                </a:cubicBezTo>
                <a:cubicBezTo>
                  <a:pt x="9820538" y="6275600"/>
                  <a:pt x="9808406" y="6276543"/>
                  <a:pt x="9796251" y="6277465"/>
                </a:cubicBezTo>
                <a:cubicBezTo>
                  <a:pt x="9789538" y="6275819"/>
                  <a:pt x="9782802" y="6274152"/>
                  <a:pt x="9776089" y="6272440"/>
                </a:cubicBezTo>
                <a:close/>
                <a:moveTo>
                  <a:pt x="9841513" y="6277246"/>
                </a:moveTo>
                <a:cubicBezTo>
                  <a:pt x="9848007" y="6279110"/>
                  <a:pt x="9854501" y="6280975"/>
                  <a:pt x="9860995" y="6282796"/>
                </a:cubicBezTo>
                <a:cubicBezTo>
                  <a:pt x="9849455" y="6283432"/>
                  <a:pt x="9837915" y="6284069"/>
                  <a:pt x="9826375" y="6284661"/>
                </a:cubicBezTo>
                <a:cubicBezTo>
                  <a:pt x="9819749" y="6283125"/>
                  <a:pt x="9813123" y="6281546"/>
                  <a:pt x="9806497" y="6279966"/>
                </a:cubicBezTo>
                <a:cubicBezTo>
                  <a:pt x="9818191" y="6279066"/>
                  <a:pt x="9829863" y="6278167"/>
                  <a:pt x="9841513" y="6277246"/>
                </a:cubicBezTo>
                <a:close/>
                <a:moveTo>
                  <a:pt x="9849016" y="6276631"/>
                </a:moveTo>
                <a:cubicBezTo>
                  <a:pt x="9861150" y="6275687"/>
                  <a:pt x="9873260" y="6274700"/>
                  <a:pt x="9885371" y="6273713"/>
                </a:cubicBezTo>
                <a:cubicBezTo>
                  <a:pt x="9891843" y="6275929"/>
                  <a:pt x="9898360" y="6278123"/>
                  <a:pt x="9904919" y="6280317"/>
                </a:cubicBezTo>
                <a:cubicBezTo>
                  <a:pt x="9892984" y="6280997"/>
                  <a:pt x="9881071" y="6281699"/>
                  <a:pt x="9869135" y="6282357"/>
                </a:cubicBezTo>
                <a:cubicBezTo>
                  <a:pt x="9862422" y="6280471"/>
                  <a:pt x="9855709" y="6278562"/>
                  <a:pt x="9849016" y="6276631"/>
                </a:cubicBezTo>
                <a:close/>
                <a:moveTo>
                  <a:pt x="9913081" y="6283015"/>
                </a:moveTo>
                <a:cubicBezTo>
                  <a:pt x="9919510" y="6285122"/>
                  <a:pt x="9925982" y="6287228"/>
                  <a:pt x="9932498" y="6289291"/>
                </a:cubicBezTo>
                <a:cubicBezTo>
                  <a:pt x="9921221" y="6289685"/>
                  <a:pt x="9909943" y="6290058"/>
                  <a:pt x="9898667" y="6290409"/>
                </a:cubicBezTo>
                <a:cubicBezTo>
                  <a:pt x="9891997" y="6288632"/>
                  <a:pt x="9885349" y="6286833"/>
                  <a:pt x="9878702" y="6284990"/>
                </a:cubicBezTo>
                <a:cubicBezTo>
                  <a:pt x="9890176" y="6284354"/>
                  <a:pt x="9901628" y="6283674"/>
                  <a:pt x="9913081" y="6283015"/>
                </a:cubicBezTo>
                <a:close/>
                <a:moveTo>
                  <a:pt x="9918763" y="6282687"/>
                </a:moveTo>
                <a:cubicBezTo>
                  <a:pt x="9931182" y="6281940"/>
                  <a:pt x="9943556" y="6281194"/>
                  <a:pt x="9955952" y="6280449"/>
                </a:cubicBezTo>
                <a:cubicBezTo>
                  <a:pt x="9962380" y="6282928"/>
                  <a:pt x="9968831" y="6285363"/>
                  <a:pt x="9975281" y="6287776"/>
                </a:cubicBezTo>
                <a:cubicBezTo>
                  <a:pt x="9963104" y="6288237"/>
                  <a:pt x="9950928" y="6288676"/>
                  <a:pt x="9938751" y="6289093"/>
                </a:cubicBezTo>
                <a:cubicBezTo>
                  <a:pt x="9932081" y="6286987"/>
                  <a:pt x="9925412" y="6284837"/>
                  <a:pt x="9918763" y="6282687"/>
                </a:cubicBezTo>
                <a:close/>
                <a:moveTo>
                  <a:pt x="9910580" y="6279988"/>
                </a:moveTo>
                <a:cubicBezTo>
                  <a:pt x="9903888" y="6277772"/>
                  <a:pt x="9897219" y="6275556"/>
                  <a:pt x="9890570" y="6273296"/>
                </a:cubicBezTo>
                <a:cubicBezTo>
                  <a:pt x="9903560" y="6272221"/>
                  <a:pt x="9916525" y="6271146"/>
                  <a:pt x="9929492" y="6270071"/>
                </a:cubicBezTo>
                <a:cubicBezTo>
                  <a:pt x="9935942" y="6272660"/>
                  <a:pt x="9942393" y="6275183"/>
                  <a:pt x="9948843" y="6277706"/>
                </a:cubicBezTo>
                <a:cubicBezTo>
                  <a:pt x="9936096" y="6278474"/>
                  <a:pt x="9923349" y="6279242"/>
                  <a:pt x="9910580" y="6279988"/>
                </a:cubicBezTo>
                <a:close/>
                <a:moveTo>
                  <a:pt x="9882870" y="6270642"/>
                </a:moveTo>
                <a:cubicBezTo>
                  <a:pt x="9876200" y="6268338"/>
                  <a:pt x="9869530" y="6266034"/>
                  <a:pt x="9862883" y="6263664"/>
                </a:cubicBezTo>
                <a:cubicBezTo>
                  <a:pt x="9876420" y="6262260"/>
                  <a:pt x="9889935" y="6260856"/>
                  <a:pt x="9903449" y="6259452"/>
                </a:cubicBezTo>
                <a:cubicBezTo>
                  <a:pt x="9909878" y="6262129"/>
                  <a:pt x="9916306" y="6264761"/>
                  <a:pt x="9922757" y="6267351"/>
                </a:cubicBezTo>
                <a:cubicBezTo>
                  <a:pt x="9909461" y="6268470"/>
                  <a:pt x="9896166" y="6269567"/>
                  <a:pt x="9882870" y="6270642"/>
                </a:cubicBezTo>
                <a:close/>
                <a:moveTo>
                  <a:pt x="9855554" y="6261054"/>
                </a:moveTo>
                <a:cubicBezTo>
                  <a:pt x="9848907" y="6258662"/>
                  <a:pt x="9842259" y="6256249"/>
                  <a:pt x="9835634" y="6253791"/>
                </a:cubicBezTo>
                <a:cubicBezTo>
                  <a:pt x="9849697" y="6252058"/>
                  <a:pt x="9863738" y="6250303"/>
                  <a:pt x="9877758" y="6248570"/>
                </a:cubicBezTo>
                <a:cubicBezTo>
                  <a:pt x="9884143" y="6251334"/>
                  <a:pt x="9890549" y="6254055"/>
                  <a:pt x="9896978" y="6256753"/>
                </a:cubicBezTo>
                <a:cubicBezTo>
                  <a:pt x="9883177" y="6258201"/>
                  <a:pt x="9869377" y="6259628"/>
                  <a:pt x="9855554" y="6261054"/>
                </a:cubicBezTo>
                <a:close/>
                <a:moveTo>
                  <a:pt x="9828613" y="6251159"/>
                </a:moveTo>
                <a:cubicBezTo>
                  <a:pt x="9822031" y="6248702"/>
                  <a:pt x="9815426" y="6246200"/>
                  <a:pt x="9808867" y="6243655"/>
                </a:cubicBezTo>
                <a:cubicBezTo>
                  <a:pt x="9823413" y="6241571"/>
                  <a:pt x="9837937" y="6239508"/>
                  <a:pt x="9852439" y="6237424"/>
                </a:cubicBezTo>
                <a:cubicBezTo>
                  <a:pt x="9858780" y="6240277"/>
                  <a:pt x="9865142" y="6243085"/>
                  <a:pt x="9871505" y="6245849"/>
                </a:cubicBezTo>
                <a:cubicBezTo>
                  <a:pt x="9857222" y="6247627"/>
                  <a:pt x="9842939" y="6249403"/>
                  <a:pt x="9828613" y="6251159"/>
                </a:cubicBezTo>
                <a:close/>
                <a:moveTo>
                  <a:pt x="9802109" y="6241023"/>
                </a:moveTo>
                <a:cubicBezTo>
                  <a:pt x="9795571" y="6238455"/>
                  <a:pt x="9789033" y="6235867"/>
                  <a:pt x="9782516" y="6233234"/>
                </a:cubicBezTo>
                <a:cubicBezTo>
                  <a:pt x="9797545" y="6230842"/>
                  <a:pt x="9812553" y="6228429"/>
                  <a:pt x="9827516" y="6226016"/>
                </a:cubicBezTo>
                <a:cubicBezTo>
                  <a:pt x="9833813" y="6228934"/>
                  <a:pt x="9840109" y="6231830"/>
                  <a:pt x="9846406" y="6234704"/>
                </a:cubicBezTo>
                <a:cubicBezTo>
                  <a:pt x="9831663" y="6236810"/>
                  <a:pt x="9816897" y="6238916"/>
                  <a:pt x="9802109" y="6241023"/>
                </a:cubicBezTo>
                <a:close/>
                <a:moveTo>
                  <a:pt x="9776001" y="6230601"/>
                </a:moveTo>
                <a:cubicBezTo>
                  <a:pt x="9769528" y="6227946"/>
                  <a:pt x="9763078" y="6225270"/>
                  <a:pt x="9756628" y="6222571"/>
                </a:cubicBezTo>
                <a:cubicBezTo>
                  <a:pt x="9772117" y="6219807"/>
                  <a:pt x="9787563" y="6217064"/>
                  <a:pt x="9802986" y="6214322"/>
                </a:cubicBezTo>
                <a:cubicBezTo>
                  <a:pt x="9809196" y="6217350"/>
                  <a:pt x="9815426" y="6220311"/>
                  <a:pt x="9821679" y="6223251"/>
                </a:cubicBezTo>
                <a:cubicBezTo>
                  <a:pt x="9806476" y="6225709"/>
                  <a:pt x="9791248" y="6228144"/>
                  <a:pt x="9776001" y="6230601"/>
                </a:cubicBezTo>
                <a:close/>
                <a:moveTo>
                  <a:pt x="9750309" y="6219872"/>
                </a:moveTo>
                <a:cubicBezTo>
                  <a:pt x="9743924" y="6217152"/>
                  <a:pt x="9737540" y="6214409"/>
                  <a:pt x="9731177" y="6211601"/>
                </a:cubicBezTo>
                <a:cubicBezTo>
                  <a:pt x="9743771" y="6209166"/>
                  <a:pt x="9756364" y="6206730"/>
                  <a:pt x="9768958" y="6204295"/>
                </a:cubicBezTo>
                <a:cubicBezTo>
                  <a:pt x="9772271" y="6203637"/>
                  <a:pt x="9775584" y="6203001"/>
                  <a:pt x="9778875" y="6202364"/>
                </a:cubicBezTo>
                <a:cubicBezTo>
                  <a:pt x="9785018" y="6205458"/>
                  <a:pt x="9791162" y="6208508"/>
                  <a:pt x="9797304" y="6211535"/>
                </a:cubicBezTo>
                <a:cubicBezTo>
                  <a:pt x="9781661" y="6214322"/>
                  <a:pt x="9765996" y="6217108"/>
                  <a:pt x="9750309" y="6219872"/>
                </a:cubicBezTo>
                <a:close/>
                <a:moveTo>
                  <a:pt x="9768211" y="6200521"/>
                </a:moveTo>
                <a:cubicBezTo>
                  <a:pt x="9753841" y="6203308"/>
                  <a:pt x="9739449" y="6206094"/>
                  <a:pt x="9725034" y="6208880"/>
                </a:cubicBezTo>
                <a:cubicBezTo>
                  <a:pt x="9718737" y="6206072"/>
                  <a:pt x="9712419" y="6203242"/>
                  <a:pt x="9706144" y="6200368"/>
                </a:cubicBezTo>
                <a:cubicBezTo>
                  <a:pt x="9714174" y="6198679"/>
                  <a:pt x="9722204" y="6197011"/>
                  <a:pt x="9730212" y="6195322"/>
                </a:cubicBezTo>
                <a:cubicBezTo>
                  <a:pt x="9738462" y="6193610"/>
                  <a:pt x="9746799" y="6191855"/>
                  <a:pt x="9755158" y="6190122"/>
                </a:cubicBezTo>
                <a:cubicBezTo>
                  <a:pt x="9761191" y="6193282"/>
                  <a:pt x="9767246" y="6196419"/>
                  <a:pt x="9773324" y="6199534"/>
                </a:cubicBezTo>
                <a:cubicBezTo>
                  <a:pt x="9771613" y="6199863"/>
                  <a:pt x="9769923" y="6200192"/>
                  <a:pt x="9768211" y="6200521"/>
                </a:cubicBezTo>
                <a:close/>
                <a:moveTo>
                  <a:pt x="9729400" y="6191460"/>
                </a:moveTo>
                <a:cubicBezTo>
                  <a:pt x="9719659" y="6193501"/>
                  <a:pt x="9709918" y="6195541"/>
                  <a:pt x="9700176" y="6197582"/>
                </a:cubicBezTo>
                <a:cubicBezTo>
                  <a:pt x="9693946" y="6194707"/>
                  <a:pt x="9687737" y="6191789"/>
                  <a:pt x="9681571" y="6188828"/>
                </a:cubicBezTo>
                <a:cubicBezTo>
                  <a:pt x="9685082" y="6188038"/>
                  <a:pt x="9688593" y="6187248"/>
                  <a:pt x="9692102" y="6186458"/>
                </a:cubicBezTo>
                <a:cubicBezTo>
                  <a:pt x="9705222" y="6183518"/>
                  <a:pt x="9718496" y="6180556"/>
                  <a:pt x="9731814" y="6177572"/>
                </a:cubicBezTo>
                <a:cubicBezTo>
                  <a:pt x="9737759" y="6180841"/>
                  <a:pt x="9743727" y="6184044"/>
                  <a:pt x="9749694" y="6187226"/>
                </a:cubicBezTo>
                <a:cubicBezTo>
                  <a:pt x="9742915" y="6188652"/>
                  <a:pt x="9736136" y="6190056"/>
                  <a:pt x="9729400" y="6191460"/>
                </a:cubicBezTo>
                <a:close/>
                <a:moveTo>
                  <a:pt x="9691225" y="6182531"/>
                </a:moveTo>
                <a:cubicBezTo>
                  <a:pt x="9686047" y="6183672"/>
                  <a:pt x="9680891" y="6184834"/>
                  <a:pt x="9675714" y="6185997"/>
                </a:cubicBezTo>
                <a:cubicBezTo>
                  <a:pt x="9669592" y="6183035"/>
                  <a:pt x="9663492" y="6180030"/>
                  <a:pt x="9657415" y="6176980"/>
                </a:cubicBezTo>
                <a:cubicBezTo>
                  <a:pt x="9674418" y="6172943"/>
                  <a:pt x="9691598" y="6168862"/>
                  <a:pt x="9708887" y="6164760"/>
                </a:cubicBezTo>
                <a:cubicBezTo>
                  <a:pt x="9714722" y="6168095"/>
                  <a:pt x="9720580" y="6171386"/>
                  <a:pt x="9726460" y="6174633"/>
                </a:cubicBezTo>
                <a:cubicBezTo>
                  <a:pt x="9714634" y="6177287"/>
                  <a:pt x="9702875" y="6179920"/>
                  <a:pt x="9691225" y="6182531"/>
                </a:cubicBezTo>
                <a:close/>
                <a:moveTo>
                  <a:pt x="9653554" y="6173667"/>
                </a:moveTo>
                <a:cubicBezTo>
                  <a:pt x="9652940" y="6173821"/>
                  <a:pt x="9652325" y="6173952"/>
                  <a:pt x="9651689" y="6174106"/>
                </a:cubicBezTo>
                <a:cubicBezTo>
                  <a:pt x="9645678" y="6171056"/>
                  <a:pt x="9639666" y="6167985"/>
                  <a:pt x="9633699" y="6164869"/>
                </a:cubicBezTo>
                <a:cubicBezTo>
                  <a:pt x="9651119" y="6160481"/>
                  <a:pt x="9668715" y="6156071"/>
                  <a:pt x="9686355" y="6151662"/>
                </a:cubicBezTo>
                <a:cubicBezTo>
                  <a:pt x="9692102" y="6155062"/>
                  <a:pt x="9697851" y="6158441"/>
                  <a:pt x="9703621" y="6161776"/>
                </a:cubicBezTo>
                <a:cubicBezTo>
                  <a:pt x="9686815" y="6165747"/>
                  <a:pt x="9670074" y="6169740"/>
                  <a:pt x="9653554" y="6173667"/>
                </a:cubicBezTo>
                <a:close/>
                <a:moveTo>
                  <a:pt x="9628082" y="6161907"/>
                </a:moveTo>
                <a:cubicBezTo>
                  <a:pt x="9622070" y="6158748"/>
                  <a:pt x="9616081" y="6155523"/>
                  <a:pt x="9610135" y="6152275"/>
                </a:cubicBezTo>
                <a:cubicBezTo>
                  <a:pt x="9628038" y="6147581"/>
                  <a:pt x="9646051" y="6142864"/>
                  <a:pt x="9664063" y="6138146"/>
                </a:cubicBezTo>
                <a:cubicBezTo>
                  <a:pt x="9669768" y="6141679"/>
                  <a:pt x="9675473" y="6145145"/>
                  <a:pt x="9681199" y="6148590"/>
                </a:cubicBezTo>
                <a:cubicBezTo>
                  <a:pt x="9663383" y="6153044"/>
                  <a:pt x="9645634" y="6157497"/>
                  <a:pt x="9628082" y="6161907"/>
                </a:cubicBezTo>
                <a:close/>
                <a:moveTo>
                  <a:pt x="9604585" y="6149248"/>
                </a:moveTo>
                <a:cubicBezTo>
                  <a:pt x="9598792" y="6146067"/>
                  <a:pt x="9593044" y="6142820"/>
                  <a:pt x="9587318" y="6139551"/>
                </a:cubicBezTo>
                <a:cubicBezTo>
                  <a:pt x="9605615" y="6134548"/>
                  <a:pt x="9623979" y="6129502"/>
                  <a:pt x="9642387" y="6124478"/>
                </a:cubicBezTo>
                <a:cubicBezTo>
                  <a:pt x="9647893" y="6128032"/>
                  <a:pt x="9653445" y="6131542"/>
                  <a:pt x="9659018" y="6135009"/>
                </a:cubicBezTo>
                <a:cubicBezTo>
                  <a:pt x="9640807" y="6139770"/>
                  <a:pt x="9622641" y="6144509"/>
                  <a:pt x="9604585" y="6149248"/>
                </a:cubicBezTo>
                <a:close/>
                <a:moveTo>
                  <a:pt x="9581877" y="6136457"/>
                </a:moveTo>
                <a:cubicBezTo>
                  <a:pt x="9576195" y="6133210"/>
                  <a:pt x="9570534" y="6129897"/>
                  <a:pt x="9564895" y="6126540"/>
                </a:cubicBezTo>
                <a:cubicBezTo>
                  <a:pt x="9583587" y="6121187"/>
                  <a:pt x="9602368" y="6115834"/>
                  <a:pt x="9621105" y="6110480"/>
                </a:cubicBezTo>
                <a:cubicBezTo>
                  <a:pt x="9626525" y="6114122"/>
                  <a:pt x="9631966" y="6117698"/>
                  <a:pt x="9637428" y="6121253"/>
                </a:cubicBezTo>
                <a:cubicBezTo>
                  <a:pt x="9618867" y="6126321"/>
                  <a:pt x="9600328" y="6131411"/>
                  <a:pt x="9581877" y="6136457"/>
                </a:cubicBezTo>
                <a:close/>
                <a:moveTo>
                  <a:pt x="9559585" y="6123359"/>
                </a:moveTo>
                <a:cubicBezTo>
                  <a:pt x="9554013" y="6120024"/>
                  <a:pt x="9548440" y="6116645"/>
                  <a:pt x="9542911" y="6113223"/>
                </a:cubicBezTo>
                <a:cubicBezTo>
                  <a:pt x="9561999" y="6107540"/>
                  <a:pt x="9581131" y="6101858"/>
                  <a:pt x="9600262" y="6096197"/>
                </a:cubicBezTo>
                <a:cubicBezTo>
                  <a:pt x="9605550" y="6099905"/>
                  <a:pt x="9610859" y="6103569"/>
                  <a:pt x="9616212" y="6107189"/>
                </a:cubicBezTo>
                <a:cubicBezTo>
                  <a:pt x="9597322" y="6112565"/>
                  <a:pt x="9578410" y="6117984"/>
                  <a:pt x="9559585" y="6123359"/>
                </a:cubicBezTo>
                <a:close/>
                <a:moveTo>
                  <a:pt x="9537689" y="6109954"/>
                </a:moveTo>
                <a:cubicBezTo>
                  <a:pt x="9532227" y="6106531"/>
                  <a:pt x="9526786" y="6103064"/>
                  <a:pt x="9521366" y="6099576"/>
                </a:cubicBezTo>
                <a:cubicBezTo>
                  <a:pt x="9540827" y="6093564"/>
                  <a:pt x="9560331" y="6087575"/>
                  <a:pt x="9579792" y="6081607"/>
                </a:cubicBezTo>
                <a:cubicBezTo>
                  <a:pt x="9584992" y="6085381"/>
                  <a:pt x="9590192" y="6089133"/>
                  <a:pt x="9595413" y="6092819"/>
                </a:cubicBezTo>
                <a:cubicBezTo>
                  <a:pt x="9576172" y="6098523"/>
                  <a:pt x="9556909" y="6104249"/>
                  <a:pt x="9537689" y="6109954"/>
                </a:cubicBezTo>
                <a:close/>
                <a:moveTo>
                  <a:pt x="9516233" y="6096219"/>
                </a:moveTo>
                <a:cubicBezTo>
                  <a:pt x="9510857" y="6092731"/>
                  <a:pt x="9505548" y="6089198"/>
                  <a:pt x="9500238" y="6085600"/>
                </a:cubicBezTo>
                <a:cubicBezTo>
                  <a:pt x="9520072" y="6079303"/>
                  <a:pt x="9539927" y="6072985"/>
                  <a:pt x="9559740" y="6066710"/>
                </a:cubicBezTo>
                <a:cubicBezTo>
                  <a:pt x="9564829" y="6070549"/>
                  <a:pt x="9569919" y="6074367"/>
                  <a:pt x="9575054" y="6078141"/>
                </a:cubicBezTo>
                <a:cubicBezTo>
                  <a:pt x="9555438" y="6084153"/>
                  <a:pt x="9535803" y="6090186"/>
                  <a:pt x="9516233" y="6096219"/>
                </a:cubicBezTo>
                <a:close/>
                <a:moveTo>
                  <a:pt x="9495148" y="6082178"/>
                </a:moveTo>
                <a:cubicBezTo>
                  <a:pt x="9491506" y="6079699"/>
                  <a:pt x="9487864" y="6077197"/>
                  <a:pt x="9484244" y="6074674"/>
                </a:cubicBezTo>
                <a:cubicBezTo>
                  <a:pt x="9482643" y="6073555"/>
                  <a:pt x="9481041" y="6072458"/>
                  <a:pt x="9479439" y="6071361"/>
                </a:cubicBezTo>
                <a:cubicBezTo>
                  <a:pt x="9499623" y="6064735"/>
                  <a:pt x="9519830" y="6058110"/>
                  <a:pt x="9539950" y="6051528"/>
                </a:cubicBezTo>
                <a:cubicBezTo>
                  <a:pt x="9543306" y="6054094"/>
                  <a:pt x="9546641" y="6056640"/>
                  <a:pt x="9549932" y="6059185"/>
                </a:cubicBezTo>
                <a:cubicBezTo>
                  <a:pt x="9551643" y="6060501"/>
                  <a:pt x="9553376" y="6061817"/>
                  <a:pt x="9555088" y="6063134"/>
                </a:cubicBezTo>
                <a:cubicBezTo>
                  <a:pt x="9535123" y="6069474"/>
                  <a:pt x="9515136" y="6075815"/>
                  <a:pt x="9495148" y="6082178"/>
                </a:cubicBezTo>
                <a:close/>
                <a:moveTo>
                  <a:pt x="9474349" y="6067873"/>
                </a:moveTo>
                <a:cubicBezTo>
                  <a:pt x="9469127" y="6064319"/>
                  <a:pt x="9463774" y="6060720"/>
                  <a:pt x="9458289" y="6057057"/>
                </a:cubicBezTo>
                <a:cubicBezTo>
                  <a:pt x="9478803" y="6050124"/>
                  <a:pt x="9499338" y="6043190"/>
                  <a:pt x="9519786" y="6036323"/>
                </a:cubicBezTo>
                <a:cubicBezTo>
                  <a:pt x="9521015" y="6037245"/>
                  <a:pt x="9522244" y="6038166"/>
                  <a:pt x="9523472" y="6039088"/>
                </a:cubicBezTo>
                <a:cubicBezTo>
                  <a:pt x="9527465" y="6042093"/>
                  <a:pt x="9531371" y="6045034"/>
                  <a:pt x="9535210" y="6047930"/>
                </a:cubicBezTo>
                <a:cubicBezTo>
                  <a:pt x="9514960" y="6054556"/>
                  <a:pt x="9494643" y="6061203"/>
                  <a:pt x="9474349" y="6067873"/>
                </a:cubicBezTo>
                <a:close/>
                <a:moveTo>
                  <a:pt x="9453045" y="6053546"/>
                </a:moveTo>
                <a:cubicBezTo>
                  <a:pt x="9447692" y="6049970"/>
                  <a:pt x="9442273" y="6046350"/>
                  <a:pt x="9436832" y="6042686"/>
                </a:cubicBezTo>
                <a:cubicBezTo>
                  <a:pt x="9457784" y="6035424"/>
                  <a:pt x="9478715" y="6028162"/>
                  <a:pt x="9499558" y="6020966"/>
                </a:cubicBezTo>
                <a:cubicBezTo>
                  <a:pt x="9504714" y="6024937"/>
                  <a:pt x="9509848" y="6028820"/>
                  <a:pt x="9514960" y="6032681"/>
                </a:cubicBezTo>
                <a:cubicBezTo>
                  <a:pt x="9494358" y="6039592"/>
                  <a:pt x="9473691" y="6046569"/>
                  <a:pt x="9453045" y="6053546"/>
                </a:cubicBezTo>
                <a:close/>
                <a:moveTo>
                  <a:pt x="9450281" y="6054468"/>
                </a:moveTo>
                <a:cubicBezTo>
                  <a:pt x="9429943" y="6061357"/>
                  <a:pt x="9409648" y="6068224"/>
                  <a:pt x="9389419" y="6075069"/>
                </a:cubicBezTo>
                <a:cubicBezTo>
                  <a:pt x="9387665" y="6074038"/>
                  <a:pt x="9385931" y="6072985"/>
                  <a:pt x="9384154" y="6071932"/>
                </a:cubicBezTo>
                <a:cubicBezTo>
                  <a:pt x="9380315" y="6069672"/>
                  <a:pt x="9376431" y="6067346"/>
                  <a:pt x="9372526" y="6065020"/>
                </a:cubicBezTo>
                <a:cubicBezTo>
                  <a:pt x="9392996" y="6057890"/>
                  <a:pt x="9413553" y="6050760"/>
                  <a:pt x="9434111" y="6043629"/>
                </a:cubicBezTo>
                <a:cubicBezTo>
                  <a:pt x="9439531" y="6047293"/>
                  <a:pt x="9444928" y="6050913"/>
                  <a:pt x="9450281" y="6054468"/>
                </a:cubicBezTo>
                <a:close/>
                <a:moveTo>
                  <a:pt x="9366843" y="6061598"/>
                </a:moveTo>
                <a:cubicBezTo>
                  <a:pt x="9361314" y="6058285"/>
                  <a:pt x="9355764" y="6054906"/>
                  <a:pt x="9350147" y="6051418"/>
                </a:cubicBezTo>
                <a:cubicBezTo>
                  <a:pt x="9371056" y="6043958"/>
                  <a:pt x="9392009" y="6036499"/>
                  <a:pt x="9412961" y="6029039"/>
                </a:cubicBezTo>
                <a:cubicBezTo>
                  <a:pt x="9418270" y="6032791"/>
                  <a:pt x="9423580" y="6036455"/>
                  <a:pt x="9428867" y="6040053"/>
                </a:cubicBezTo>
                <a:cubicBezTo>
                  <a:pt x="9408156" y="6047249"/>
                  <a:pt x="9387445" y="6054446"/>
                  <a:pt x="9366843" y="6061598"/>
                </a:cubicBezTo>
                <a:close/>
                <a:moveTo>
                  <a:pt x="9363882" y="6062629"/>
                </a:moveTo>
                <a:cubicBezTo>
                  <a:pt x="9344026" y="6069540"/>
                  <a:pt x="9324236" y="6076430"/>
                  <a:pt x="9304666" y="6083231"/>
                </a:cubicBezTo>
                <a:cubicBezTo>
                  <a:pt x="9304096" y="6083428"/>
                  <a:pt x="9303547" y="6083626"/>
                  <a:pt x="9302976" y="6083823"/>
                </a:cubicBezTo>
                <a:cubicBezTo>
                  <a:pt x="9297250" y="6080774"/>
                  <a:pt x="9291458" y="6077680"/>
                  <a:pt x="9285600" y="6074477"/>
                </a:cubicBezTo>
                <a:cubicBezTo>
                  <a:pt x="9306026" y="6067171"/>
                  <a:pt x="9326584" y="6059821"/>
                  <a:pt x="9347251" y="6052449"/>
                </a:cubicBezTo>
                <a:cubicBezTo>
                  <a:pt x="9352846" y="6055938"/>
                  <a:pt x="9358375" y="6059316"/>
                  <a:pt x="9363882" y="6062629"/>
                </a:cubicBezTo>
                <a:close/>
                <a:moveTo>
                  <a:pt x="9291678" y="4438901"/>
                </a:moveTo>
                <a:cubicBezTo>
                  <a:pt x="9290120" y="4487016"/>
                  <a:pt x="9287662" y="4532410"/>
                  <a:pt x="9285249" y="4574292"/>
                </a:cubicBezTo>
                <a:cubicBezTo>
                  <a:pt x="9275135" y="4749702"/>
                  <a:pt x="9236016" y="4933032"/>
                  <a:pt x="9198213" y="5110328"/>
                </a:cubicBezTo>
                <a:cubicBezTo>
                  <a:pt x="9181846" y="5186986"/>
                  <a:pt x="9164931" y="5266255"/>
                  <a:pt x="9150473" y="5344295"/>
                </a:cubicBezTo>
                <a:cubicBezTo>
                  <a:pt x="9136474" y="5420515"/>
                  <a:pt x="9122280" y="5502153"/>
                  <a:pt x="9113284" y="5582738"/>
                </a:cubicBezTo>
                <a:cubicBezTo>
                  <a:pt x="9108107" y="5629031"/>
                  <a:pt x="9105232" y="5664530"/>
                  <a:pt x="9104004" y="5697835"/>
                </a:cubicBezTo>
                <a:cubicBezTo>
                  <a:pt x="9101787" y="5757819"/>
                  <a:pt x="9099264" y="5825832"/>
                  <a:pt x="9114381" y="5890357"/>
                </a:cubicBezTo>
                <a:cubicBezTo>
                  <a:pt x="9136189" y="5983426"/>
                  <a:pt x="9208042" y="6034151"/>
                  <a:pt x="9276407" y="6072261"/>
                </a:cubicBezTo>
                <a:cubicBezTo>
                  <a:pt x="9273226" y="6073380"/>
                  <a:pt x="9270045" y="6074521"/>
                  <a:pt x="9266907" y="6075640"/>
                </a:cubicBezTo>
                <a:cubicBezTo>
                  <a:pt x="9249772" y="6081761"/>
                  <a:pt x="9232637" y="6087882"/>
                  <a:pt x="9215480" y="6094003"/>
                </a:cubicBezTo>
                <a:cubicBezTo>
                  <a:pt x="9140424" y="6057429"/>
                  <a:pt x="9059027" y="6008262"/>
                  <a:pt x="9037416" y="5908150"/>
                </a:cubicBezTo>
                <a:cubicBezTo>
                  <a:pt x="9023243" y="5842528"/>
                  <a:pt x="9028004" y="5775809"/>
                  <a:pt x="9032611" y="5711306"/>
                </a:cubicBezTo>
                <a:lnTo>
                  <a:pt x="9032699" y="5709946"/>
                </a:lnTo>
                <a:cubicBezTo>
                  <a:pt x="9035134" y="5675895"/>
                  <a:pt x="9039346" y="5639452"/>
                  <a:pt x="9046367" y="5591777"/>
                </a:cubicBezTo>
                <a:cubicBezTo>
                  <a:pt x="9057710" y="5514527"/>
                  <a:pt x="9073288" y="5438198"/>
                  <a:pt x="9093187" y="5347367"/>
                </a:cubicBezTo>
                <a:cubicBezTo>
                  <a:pt x="9111266" y="5265509"/>
                  <a:pt x="9131998" y="5182467"/>
                  <a:pt x="9152074" y="5102167"/>
                </a:cubicBezTo>
                <a:cubicBezTo>
                  <a:pt x="9196941" y="4922522"/>
                  <a:pt x="9243322" y="4736758"/>
                  <a:pt x="9261159" y="4558101"/>
                </a:cubicBezTo>
                <a:cubicBezTo>
                  <a:pt x="9265438" y="4515077"/>
                  <a:pt x="9269957" y="4468893"/>
                  <a:pt x="9273862" y="4418870"/>
                </a:cubicBezTo>
                <a:cubicBezTo>
                  <a:pt x="9275267" y="4400748"/>
                  <a:pt x="9276671" y="4381309"/>
                  <a:pt x="9277987" y="4360927"/>
                </a:cubicBezTo>
                <a:cubicBezTo>
                  <a:pt x="9283121" y="4365666"/>
                  <a:pt x="9288146" y="4370493"/>
                  <a:pt x="9293126" y="4375342"/>
                </a:cubicBezTo>
                <a:cubicBezTo>
                  <a:pt x="9292862" y="4395877"/>
                  <a:pt x="9292379" y="4417049"/>
                  <a:pt x="9291678" y="4438901"/>
                </a:cubicBezTo>
                <a:close/>
                <a:moveTo>
                  <a:pt x="9278162" y="4358009"/>
                </a:moveTo>
                <a:cubicBezTo>
                  <a:pt x="9278799" y="4348071"/>
                  <a:pt x="9279414" y="4337846"/>
                  <a:pt x="9279983" y="4327469"/>
                </a:cubicBezTo>
                <a:cubicBezTo>
                  <a:pt x="9284503" y="4332559"/>
                  <a:pt x="9288979" y="4337693"/>
                  <a:pt x="9293388" y="4342892"/>
                </a:cubicBezTo>
                <a:cubicBezTo>
                  <a:pt x="9293367" y="4352524"/>
                  <a:pt x="9293301" y="4362331"/>
                  <a:pt x="9293191" y="4372270"/>
                </a:cubicBezTo>
                <a:cubicBezTo>
                  <a:pt x="9288255" y="4367465"/>
                  <a:pt x="9283253" y="4362726"/>
                  <a:pt x="9278162" y="4358009"/>
                </a:cubicBezTo>
                <a:close/>
                <a:moveTo>
                  <a:pt x="9275705" y="4355771"/>
                </a:moveTo>
                <a:cubicBezTo>
                  <a:pt x="9270571" y="4351054"/>
                  <a:pt x="9265350" y="4346425"/>
                  <a:pt x="9260084" y="4341817"/>
                </a:cubicBezTo>
                <a:cubicBezTo>
                  <a:pt x="9261247" y="4331067"/>
                  <a:pt x="9262388" y="4320295"/>
                  <a:pt x="9263485" y="4309522"/>
                </a:cubicBezTo>
                <a:cubicBezTo>
                  <a:pt x="9268224" y="4314524"/>
                  <a:pt x="9272897" y="4319570"/>
                  <a:pt x="9277526" y="4324704"/>
                </a:cubicBezTo>
                <a:cubicBezTo>
                  <a:pt x="9276956" y="4335257"/>
                  <a:pt x="9276341" y="4345635"/>
                  <a:pt x="9275705" y="4355771"/>
                </a:cubicBezTo>
                <a:close/>
                <a:moveTo>
                  <a:pt x="9263792" y="4306714"/>
                </a:moveTo>
                <a:cubicBezTo>
                  <a:pt x="9264845" y="4296051"/>
                  <a:pt x="9265876" y="4285410"/>
                  <a:pt x="9266863" y="4274791"/>
                </a:cubicBezTo>
                <a:cubicBezTo>
                  <a:pt x="9271032" y="4280079"/>
                  <a:pt x="9275112" y="4285454"/>
                  <a:pt x="9279150" y="4290895"/>
                </a:cubicBezTo>
                <a:cubicBezTo>
                  <a:pt x="9278711" y="4301316"/>
                  <a:pt x="9278206" y="4311584"/>
                  <a:pt x="9277680" y="4321677"/>
                </a:cubicBezTo>
                <a:cubicBezTo>
                  <a:pt x="9273117" y="4316630"/>
                  <a:pt x="9268465" y="4311650"/>
                  <a:pt x="9263792" y="4306714"/>
                </a:cubicBezTo>
                <a:close/>
                <a:moveTo>
                  <a:pt x="9261335" y="4304125"/>
                </a:moveTo>
                <a:cubicBezTo>
                  <a:pt x="9256595" y="4299188"/>
                  <a:pt x="9251790" y="4294339"/>
                  <a:pt x="9246920" y="4289535"/>
                </a:cubicBezTo>
                <a:cubicBezTo>
                  <a:pt x="9248543" y="4278433"/>
                  <a:pt x="9250124" y="4267244"/>
                  <a:pt x="9251681" y="4256033"/>
                </a:cubicBezTo>
                <a:cubicBezTo>
                  <a:pt x="9255981" y="4261188"/>
                  <a:pt x="9260238" y="4266410"/>
                  <a:pt x="9264450" y="4271720"/>
                </a:cubicBezTo>
                <a:cubicBezTo>
                  <a:pt x="9263463" y="4282514"/>
                  <a:pt x="9262410" y="4293308"/>
                  <a:pt x="9261335" y="4304125"/>
                </a:cubicBezTo>
                <a:close/>
                <a:moveTo>
                  <a:pt x="9252033" y="4253444"/>
                </a:moveTo>
                <a:cubicBezTo>
                  <a:pt x="9253502" y="4242737"/>
                  <a:pt x="9254928" y="4231965"/>
                  <a:pt x="9256333" y="4221148"/>
                </a:cubicBezTo>
                <a:cubicBezTo>
                  <a:pt x="9260062" y="4226567"/>
                  <a:pt x="9263748" y="4232074"/>
                  <a:pt x="9267390" y="4237647"/>
                </a:cubicBezTo>
                <a:cubicBezTo>
                  <a:pt x="9266535" y="4248046"/>
                  <a:pt x="9265635" y="4258490"/>
                  <a:pt x="9264691" y="4268933"/>
                </a:cubicBezTo>
                <a:cubicBezTo>
                  <a:pt x="9260522" y="4263690"/>
                  <a:pt x="9256310" y="4258534"/>
                  <a:pt x="9252033" y="4253444"/>
                </a:cubicBezTo>
                <a:close/>
                <a:moveTo>
                  <a:pt x="9249596" y="4250591"/>
                </a:moveTo>
                <a:cubicBezTo>
                  <a:pt x="9245208" y="4245414"/>
                  <a:pt x="9240777" y="4240302"/>
                  <a:pt x="9236257" y="4235277"/>
                </a:cubicBezTo>
                <a:cubicBezTo>
                  <a:pt x="9238276" y="4224022"/>
                  <a:pt x="9240272" y="4212701"/>
                  <a:pt x="9242202" y="4201358"/>
                </a:cubicBezTo>
                <a:cubicBezTo>
                  <a:pt x="9246174" y="4206734"/>
                  <a:pt x="9250101" y="4212197"/>
                  <a:pt x="9253963" y="4217726"/>
                </a:cubicBezTo>
                <a:cubicBezTo>
                  <a:pt x="9252559" y="4228717"/>
                  <a:pt x="9251089" y="4239665"/>
                  <a:pt x="9249596" y="4250591"/>
                </a:cubicBezTo>
                <a:close/>
                <a:moveTo>
                  <a:pt x="9248895" y="4206668"/>
                </a:moveTo>
                <a:cubicBezTo>
                  <a:pt x="9246854" y="4203837"/>
                  <a:pt x="9244792" y="4201051"/>
                  <a:pt x="9242730" y="4198265"/>
                </a:cubicBezTo>
                <a:cubicBezTo>
                  <a:pt x="9244639" y="4187010"/>
                  <a:pt x="9246525" y="4175754"/>
                  <a:pt x="9248346" y="4164455"/>
                </a:cubicBezTo>
                <a:cubicBezTo>
                  <a:pt x="9251747" y="4170072"/>
                  <a:pt x="9255104" y="4175776"/>
                  <a:pt x="9258395" y="4181569"/>
                </a:cubicBezTo>
                <a:cubicBezTo>
                  <a:pt x="9257122" y="4192538"/>
                  <a:pt x="9255784" y="4203487"/>
                  <a:pt x="9254380" y="4214391"/>
                </a:cubicBezTo>
                <a:cubicBezTo>
                  <a:pt x="9252581" y="4211802"/>
                  <a:pt x="9250737" y="4209235"/>
                  <a:pt x="9248895" y="4206668"/>
                </a:cubicBezTo>
                <a:close/>
                <a:moveTo>
                  <a:pt x="9240338" y="4195083"/>
                </a:moveTo>
                <a:cubicBezTo>
                  <a:pt x="9236345" y="4189774"/>
                  <a:pt x="9232287" y="4184530"/>
                  <a:pt x="9228184" y="4179375"/>
                </a:cubicBezTo>
                <a:cubicBezTo>
                  <a:pt x="9230663" y="4167571"/>
                  <a:pt x="9233098" y="4155811"/>
                  <a:pt x="9235467" y="4144029"/>
                </a:cubicBezTo>
                <a:cubicBezTo>
                  <a:pt x="9239043" y="4149492"/>
                  <a:pt x="9242576" y="4155021"/>
                  <a:pt x="9246042" y="4160638"/>
                </a:cubicBezTo>
                <a:cubicBezTo>
                  <a:pt x="9244199" y="4172134"/>
                  <a:pt x="9242290" y="4183631"/>
                  <a:pt x="9240338" y="4195083"/>
                </a:cubicBezTo>
                <a:close/>
                <a:moveTo>
                  <a:pt x="9235950" y="4141660"/>
                </a:moveTo>
                <a:cubicBezTo>
                  <a:pt x="9238188" y="4130624"/>
                  <a:pt x="9240360" y="4119588"/>
                  <a:pt x="9242488" y="4108574"/>
                </a:cubicBezTo>
                <a:cubicBezTo>
                  <a:pt x="9245516" y="4114279"/>
                  <a:pt x="9248499" y="4120049"/>
                  <a:pt x="9251440" y="4125929"/>
                </a:cubicBezTo>
                <a:cubicBezTo>
                  <a:pt x="9249816" y="4136635"/>
                  <a:pt x="9248171" y="4147342"/>
                  <a:pt x="9246460" y="4158049"/>
                </a:cubicBezTo>
                <a:cubicBezTo>
                  <a:pt x="9243014" y="4152498"/>
                  <a:pt x="9239504" y="4147035"/>
                  <a:pt x="9235950" y="4141660"/>
                </a:cubicBezTo>
                <a:close/>
                <a:moveTo>
                  <a:pt x="9243278" y="4104516"/>
                </a:moveTo>
                <a:cubicBezTo>
                  <a:pt x="9245340" y="4093743"/>
                  <a:pt x="9247359" y="4082992"/>
                  <a:pt x="9249311" y="4072286"/>
                </a:cubicBezTo>
                <a:cubicBezTo>
                  <a:pt x="9251790" y="4078122"/>
                  <a:pt x="9254227" y="4084046"/>
                  <a:pt x="9256595" y="4090101"/>
                </a:cubicBezTo>
                <a:cubicBezTo>
                  <a:pt x="9255169" y="4100544"/>
                  <a:pt x="9253656" y="4111010"/>
                  <a:pt x="9252098" y="4121475"/>
                </a:cubicBezTo>
                <a:cubicBezTo>
                  <a:pt x="9249224" y="4115727"/>
                  <a:pt x="9246284" y="4110066"/>
                  <a:pt x="9243278" y="4104516"/>
                </a:cubicBezTo>
                <a:close/>
                <a:moveTo>
                  <a:pt x="9241040" y="4100391"/>
                </a:moveTo>
                <a:cubicBezTo>
                  <a:pt x="9237902" y="4094686"/>
                  <a:pt x="9234722" y="4089092"/>
                  <a:pt x="9231475" y="4083563"/>
                </a:cubicBezTo>
                <a:cubicBezTo>
                  <a:pt x="9234107" y="4072198"/>
                  <a:pt x="9236652" y="4060833"/>
                  <a:pt x="9239154" y="4049512"/>
                </a:cubicBezTo>
                <a:cubicBezTo>
                  <a:pt x="9241896" y="4055348"/>
                  <a:pt x="9244572" y="4061250"/>
                  <a:pt x="9247183" y="4067283"/>
                </a:cubicBezTo>
                <a:cubicBezTo>
                  <a:pt x="9245208" y="4078275"/>
                  <a:pt x="9243146" y="4089333"/>
                  <a:pt x="9241040" y="4100391"/>
                </a:cubicBezTo>
                <a:close/>
                <a:moveTo>
                  <a:pt x="9240008" y="4045717"/>
                </a:moveTo>
                <a:cubicBezTo>
                  <a:pt x="9242422" y="4034725"/>
                  <a:pt x="9244792" y="4023777"/>
                  <a:pt x="9247074" y="4012851"/>
                </a:cubicBezTo>
                <a:cubicBezTo>
                  <a:pt x="9249268" y="4018818"/>
                  <a:pt x="9251418" y="4024874"/>
                  <a:pt x="9253524" y="4031039"/>
                </a:cubicBezTo>
                <a:cubicBezTo>
                  <a:pt x="9251725" y="4041680"/>
                  <a:pt x="9249860" y="4052342"/>
                  <a:pt x="9247951" y="4063049"/>
                </a:cubicBezTo>
                <a:cubicBezTo>
                  <a:pt x="9245363" y="4057191"/>
                  <a:pt x="9242708" y="4051399"/>
                  <a:pt x="9240008" y="4045717"/>
                </a:cubicBezTo>
                <a:close/>
                <a:moveTo>
                  <a:pt x="9237837" y="4041263"/>
                </a:moveTo>
                <a:cubicBezTo>
                  <a:pt x="9235029" y="4035493"/>
                  <a:pt x="9232176" y="4029832"/>
                  <a:pt x="9229237" y="4024259"/>
                </a:cubicBezTo>
                <a:cubicBezTo>
                  <a:pt x="9232220" y="4012697"/>
                  <a:pt x="9235116" y="4001135"/>
                  <a:pt x="9237969" y="3989638"/>
                </a:cubicBezTo>
                <a:cubicBezTo>
                  <a:pt x="9240382" y="3995474"/>
                  <a:pt x="9242751" y="4001442"/>
                  <a:pt x="9245055" y="4007497"/>
                </a:cubicBezTo>
                <a:cubicBezTo>
                  <a:pt x="9242730" y="4018708"/>
                  <a:pt x="9240316" y="4029964"/>
                  <a:pt x="9237837" y="4041263"/>
                </a:cubicBezTo>
                <a:close/>
                <a:moveTo>
                  <a:pt x="9238890" y="3985865"/>
                </a:moveTo>
                <a:cubicBezTo>
                  <a:pt x="9241633" y="3974763"/>
                  <a:pt x="9244287" y="3963705"/>
                  <a:pt x="9246876" y="3952691"/>
                </a:cubicBezTo>
                <a:cubicBezTo>
                  <a:pt x="9248807" y="3958637"/>
                  <a:pt x="9250672" y="3964714"/>
                  <a:pt x="9252471" y="3970880"/>
                </a:cubicBezTo>
                <a:cubicBezTo>
                  <a:pt x="9250365" y="3981630"/>
                  <a:pt x="9248193" y="3992403"/>
                  <a:pt x="9245933" y="4003241"/>
                </a:cubicBezTo>
                <a:cubicBezTo>
                  <a:pt x="9243651" y="3997361"/>
                  <a:pt x="9241304" y="3991569"/>
                  <a:pt x="9238890" y="3985865"/>
                </a:cubicBezTo>
                <a:close/>
                <a:moveTo>
                  <a:pt x="9236805" y="3981038"/>
                </a:moveTo>
                <a:cubicBezTo>
                  <a:pt x="9234305" y="3975246"/>
                  <a:pt x="9231738" y="3969541"/>
                  <a:pt x="9229082" y="3963969"/>
                </a:cubicBezTo>
                <a:cubicBezTo>
                  <a:pt x="9232373" y="3952297"/>
                  <a:pt x="9235578" y="3940646"/>
                  <a:pt x="9238714" y="3929062"/>
                </a:cubicBezTo>
                <a:cubicBezTo>
                  <a:pt x="9240864" y="3934876"/>
                  <a:pt x="9242949" y="3940822"/>
                  <a:pt x="9244989" y="3946899"/>
                </a:cubicBezTo>
                <a:cubicBezTo>
                  <a:pt x="9242334" y="3958220"/>
                  <a:pt x="9239614" y="3969607"/>
                  <a:pt x="9236805" y="3981038"/>
                </a:cubicBezTo>
                <a:close/>
                <a:moveTo>
                  <a:pt x="9239790" y="3925157"/>
                </a:moveTo>
                <a:cubicBezTo>
                  <a:pt x="9242795" y="3913945"/>
                  <a:pt x="9245757" y="3902800"/>
                  <a:pt x="9248631" y="3891721"/>
                </a:cubicBezTo>
                <a:cubicBezTo>
                  <a:pt x="9250299" y="3897622"/>
                  <a:pt x="9251901" y="3903656"/>
                  <a:pt x="9253436" y="3909799"/>
                </a:cubicBezTo>
                <a:cubicBezTo>
                  <a:pt x="9251045" y="3920615"/>
                  <a:pt x="9248566" y="3931519"/>
                  <a:pt x="9246021" y="3942446"/>
                </a:cubicBezTo>
                <a:cubicBezTo>
                  <a:pt x="9244002" y="3936566"/>
                  <a:pt x="9241917" y="3930817"/>
                  <a:pt x="9239790" y="3925157"/>
                </a:cubicBezTo>
                <a:close/>
                <a:moveTo>
                  <a:pt x="9237793" y="3919913"/>
                </a:moveTo>
                <a:cubicBezTo>
                  <a:pt x="9235555" y="3914143"/>
                  <a:pt x="9233229" y="3908504"/>
                  <a:pt x="9230838" y="3902954"/>
                </a:cubicBezTo>
                <a:cubicBezTo>
                  <a:pt x="9234414" y="3891194"/>
                  <a:pt x="9237902" y="3879456"/>
                  <a:pt x="9241304" y="3867784"/>
                </a:cubicBezTo>
                <a:cubicBezTo>
                  <a:pt x="9243234" y="3873576"/>
                  <a:pt x="9245055" y="3879500"/>
                  <a:pt x="9246833" y="3885555"/>
                </a:cubicBezTo>
                <a:cubicBezTo>
                  <a:pt x="9243914" y="3896942"/>
                  <a:pt x="9240887" y="3908417"/>
                  <a:pt x="9237793" y="3919913"/>
                </a:cubicBezTo>
                <a:close/>
                <a:moveTo>
                  <a:pt x="9242532" y="3863637"/>
                </a:moveTo>
                <a:cubicBezTo>
                  <a:pt x="9245801" y="3852360"/>
                  <a:pt x="9249027" y="3841127"/>
                  <a:pt x="9252142" y="3829960"/>
                </a:cubicBezTo>
                <a:cubicBezTo>
                  <a:pt x="9253612" y="3835840"/>
                  <a:pt x="9254972" y="3841829"/>
                  <a:pt x="9256289" y="3847884"/>
                </a:cubicBezTo>
                <a:cubicBezTo>
                  <a:pt x="9253612" y="3858832"/>
                  <a:pt x="9250869" y="3869824"/>
                  <a:pt x="9248039" y="3880904"/>
                </a:cubicBezTo>
                <a:cubicBezTo>
                  <a:pt x="9246262" y="3875046"/>
                  <a:pt x="9244440" y="3869254"/>
                  <a:pt x="9242532" y="3863637"/>
                </a:cubicBezTo>
                <a:close/>
                <a:moveTo>
                  <a:pt x="9240601" y="3858196"/>
                </a:moveTo>
                <a:cubicBezTo>
                  <a:pt x="9238583" y="3852448"/>
                  <a:pt x="9236520" y="3846787"/>
                  <a:pt x="9234349" y="3841303"/>
                </a:cubicBezTo>
                <a:cubicBezTo>
                  <a:pt x="9238166" y="3829477"/>
                  <a:pt x="9241917" y="3817673"/>
                  <a:pt x="9245581" y="3805935"/>
                </a:cubicBezTo>
                <a:cubicBezTo>
                  <a:pt x="9247293" y="3811706"/>
                  <a:pt x="9248916" y="3817564"/>
                  <a:pt x="9250474" y="3823487"/>
                </a:cubicBezTo>
                <a:cubicBezTo>
                  <a:pt x="9247271" y="3835006"/>
                  <a:pt x="9243980" y="3846568"/>
                  <a:pt x="9240601" y="3858196"/>
                </a:cubicBezTo>
                <a:close/>
                <a:moveTo>
                  <a:pt x="9246964" y="3801482"/>
                </a:moveTo>
                <a:cubicBezTo>
                  <a:pt x="9250452" y="3790249"/>
                  <a:pt x="9253875" y="3779081"/>
                  <a:pt x="9257210" y="3767958"/>
                </a:cubicBezTo>
                <a:cubicBezTo>
                  <a:pt x="9258483" y="3773750"/>
                  <a:pt x="9259645" y="3779673"/>
                  <a:pt x="9260742" y="3785685"/>
                </a:cubicBezTo>
                <a:cubicBezTo>
                  <a:pt x="9257868" y="3796545"/>
                  <a:pt x="9254928" y="3807471"/>
                  <a:pt x="9251878" y="3818441"/>
                </a:cubicBezTo>
                <a:cubicBezTo>
                  <a:pt x="9250321" y="3812693"/>
                  <a:pt x="9248675" y="3807054"/>
                  <a:pt x="9246964" y="3801482"/>
                </a:cubicBezTo>
                <a:close/>
                <a:moveTo>
                  <a:pt x="9245165" y="3795624"/>
                </a:moveTo>
                <a:cubicBezTo>
                  <a:pt x="9243322" y="3789941"/>
                  <a:pt x="9241391" y="3784347"/>
                  <a:pt x="9239395" y="3778862"/>
                </a:cubicBezTo>
                <a:cubicBezTo>
                  <a:pt x="9243431" y="3767014"/>
                  <a:pt x="9247381" y="3755254"/>
                  <a:pt x="9251264" y="3743517"/>
                </a:cubicBezTo>
                <a:cubicBezTo>
                  <a:pt x="9252822" y="3749243"/>
                  <a:pt x="9254248" y="3755145"/>
                  <a:pt x="9255652" y="3761112"/>
                </a:cubicBezTo>
                <a:cubicBezTo>
                  <a:pt x="9252230" y="3772565"/>
                  <a:pt x="9248742" y="3784061"/>
                  <a:pt x="9245165" y="3795624"/>
                </a:cubicBezTo>
                <a:close/>
                <a:moveTo>
                  <a:pt x="9252734" y="3739063"/>
                </a:moveTo>
                <a:cubicBezTo>
                  <a:pt x="9256442" y="3727851"/>
                  <a:pt x="9260040" y="3716706"/>
                  <a:pt x="9263572" y="3705604"/>
                </a:cubicBezTo>
                <a:cubicBezTo>
                  <a:pt x="9264691" y="3711353"/>
                  <a:pt x="9265701" y="3717255"/>
                  <a:pt x="9266666" y="3723266"/>
                </a:cubicBezTo>
                <a:cubicBezTo>
                  <a:pt x="9263572" y="3734126"/>
                  <a:pt x="9260391" y="3745074"/>
                  <a:pt x="9257144" y="3756066"/>
                </a:cubicBezTo>
                <a:cubicBezTo>
                  <a:pt x="9255740" y="3750274"/>
                  <a:pt x="9254292" y="3744592"/>
                  <a:pt x="9252734" y="3739063"/>
                </a:cubicBezTo>
                <a:close/>
                <a:moveTo>
                  <a:pt x="9250978" y="3733051"/>
                </a:moveTo>
                <a:cubicBezTo>
                  <a:pt x="9249333" y="3727456"/>
                  <a:pt x="9247601" y="3721971"/>
                  <a:pt x="9245801" y="3716640"/>
                </a:cubicBezTo>
                <a:cubicBezTo>
                  <a:pt x="9250013" y="3704858"/>
                  <a:pt x="9254183" y="3693099"/>
                  <a:pt x="9258241" y="3681405"/>
                </a:cubicBezTo>
                <a:cubicBezTo>
                  <a:pt x="9259624" y="3686955"/>
                  <a:pt x="9260895" y="3692660"/>
                  <a:pt x="9262124" y="3698496"/>
                </a:cubicBezTo>
                <a:cubicBezTo>
                  <a:pt x="9258483" y="3709948"/>
                  <a:pt x="9254775" y="3721467"/>
                  <a:pt x="9250978" y="3733051"/>
                </a:cubicBezTo>
                <a:close/>
                <a:moveTo>
                  <a:pt x="9259953" y="3676468"/>
                </a:moveTo>
                <a:cubicBezTo>
                  <a:pt x="9263813" y="3665279"/>
                  <a:pt x="9267632" y="3654111"/>
                  <a:pt x="9271339" y="3643010"/>
                </a:cubicBezTo>
                <a:cubicBezTo>
                  <a:pt x="9272304" y="3648583"/>
                  <a:pt x="9273204" y="3654243"/>
                  <a:pt x="9273994" y="3660057"/>
                </a:cubicBezTo>
                <a:cubicBezTo>
                  <a:pt x="9270724" y="3670917"/>
                  <a:pt x="9267347" y="3681865"/>
                  <a:pt x="9263901" y="3692879"/>
                </a:cubicBezTo>
                <a:cubicBezTo>
                  <a:pt x="9262651" y="3687263"/>
                  <a:pt x="9261335" y="3681822"/>
                  <a:pt x="9259953" y="3676468"/>
                </a:cubicBezTo>
                <a:close/>
                <a:moveTo>
                  <a:pt x="9258263" y="3670106"/>
                </a:moveTo>
                <a:cubicBezTo>
                  <a:pt x="9256749" y="3664577"/>
                  <a:pt x="9255125" y="3659223"/>
                  <a:pt x="9253415" y="3653980"/>
                </a:cubicBezTo>
                <a:cubicBezTo>
                  <a:pt x="9257846" y="3642176"/>
                  <a:pt x="9262190" y="3630394"/>
                  <a:pt x="9266447" y="3618678"/>
                </a:cubicBezTo>
                <a:cubicBezTo>
                  <a:pt x="9267719" y="3624141"/>
                  <a:pt x="9268904" y="3629714"/>
                  <a:pt x="9270001" y="3635485"/>
                </a:cubicBezTo>
                <a:cubicBezTo>
                  <a:pt x="9266183" y="3646959"/>
                  <a:pt x="9262256" y="3658521"/>
                  <a:pt x="9258263" y="3670106"/>
                </a:cubicBezTo>
                <a:close/>
                <a:moveTo>
                  <a:pt x="9268312" y="3613545"/>
                </a:moveTo>
                <a:cubicBezTo>
                  <a:pt x="9272370" y="3602333"/>
                  <a:pt x="9276341" y="3591188"/>
                  <a:pt x="9280224" y="3580108"/>
                </a:cubicBezTo>
                <a:cubicBezTo>
                  <a:pt x="9281080" y="3585571"/>
                  <a:pt x="9281870" y="3591188"/>
                  <a:pt x="9282550" y="3596914"/>
                </a:cubicBezTo>
                <a:cubicBezTo>
                  <a:pt x="9279106" y="3607796"/>
                  <a:pt x="9275530" y="3618766"/>
                  <a:pt x="9271888" y="3629758"/>
                </a:cubicBezTo>
                <a:cubicBezTo>
                  <a:pt x="9270768" y="3624229"/>
                  <a:pt x="9269584" y="3618810"/>
                  <a:pt x="9268312" y="3613545"/>
                </a:cubicBezTo>
                <a:close/>
                <a:moveTo>
                  <a:pt x="9266666" y="3607094"/>
                </a:moveTo>
                <a:cubicBezTo>
                  <a:pt x="9266162" y="3605207"/>
                  <a:pt x="9265701" y="3603277"/>
                  <a:pt x="9265174" y="3601412"/>
                </a:cubicBezTo>
                <a:cubicBezTo>
                  <a:pt x="9264209" y="3598011"/>
                  <a:pt x="9263200" y="3594676"/>
                  <a:pt x="9262168" y="3591363"/>
                </a:cubicBezTo>
                <a:cubicBezTo>
                  <a:pt x="9266798" y="3579516"/>
                  <a:pt x="9271317" y="3567734"/>
                  <a:pt x="9275749" y="3556018"/>
                </a:cubicBezTo>
                <a:cubicBezTo>
                  <a:pt x="9276912" y="3561328"/>
                  <a:pt x="9277987" y="3566791"/>
                  <a:pt x="9278952" y="3572385"/>
                </a:cubicBezTo>
                <a:cubicBezTo>
                  <a:pt x="9274938" y="3583904"/>
                  <a:pt x="9270856" y="3595466"/>
                  <a:pt x="9266666" y="3607094"/>
                </a:cubicBezTo>
                <a:close/>
                <a:moveTo>
                  <a:pt x="9278273" y="3552991"/>
                </a:moveTo>
                <a:cubicBezTo>
                  <a:pt x="9278097" y="3552244"/>
                  <a:pt x="9277921" y="3551499"/>
                  <a:pt x="9277746" y="3550775"/>
                </a:cubicBezTo>
                <a:cubicBezTo>
                  <a:pt x="9281980" y="3539541"/>
                  <a:pt x="9286126" y="3528374"/>
                  <a:pt x="9290164" y="3517294"/>
                </a:cubicBezTo>
                <a:cubicBezTo>
                  <a:pt x="9290932" y="3522582"/>
                  <a:pt x="9291590" y="3528067"/>
                  <a:pt x="9292182" y="3533639"/>
                </a:cubicBezTo>
                <a:cubicBezTo>
                  <a:pt x="9288540" y="3544500"/>
                  <a:pt x="9284832" y="3555448"/>
                  <a:pt x="9281015" y="3566462"/>
                </a:cubicBezTo>
                <a:cubicBezTo>
                  <a:pt x="9280159" y="3561898"/>
                  <a:pt x="9279259" y="3557379"/>
                  <a:pt x="9278273" y="3552991"/>
                </a:cubicBezTo>
                <a:close/>
                <a:moveTo>
                  <a:pt x="9286478" y="3481269"/>
                </a:moveTo>
                <a:cubicBezTo>
                  <a:pt x="9285205" y="3476201"/>
                  <a:pt x="9283867" y="3471264"/>
                  <a:pt x="9282397" y="3466459"/>
                </a:cubicBezTo>
                <a:cubicBezTo>
                  <a:pt x="9287399" y="3454436"/>
                  <a:pt x="9292270" y="3442589"/>
                  <a:pt x="9296987" y="3430895"/>
                </a:cubicBezTo>
                <a:cubicBezTo>
                  <a:pt x="9298018" y="3435941"/>
                  <a:pt x="9298940" y="3441119"/>
                  <a:pt x="9299773" y="3446428"/>
                </a:cubicBezTo>
                <a:cubicBezTo>
                  <a:pt x="9295429" y="3457969"/>
                  <a:pt x="9290997" y="3469597"/>
                  <a:pt x="9286478" y="3481269"/>
                </a:cubicBezTo>
                <a:close/>
                <a:moveTo>
                  <a:pt x="9299181" y="3425498"/>
                </a:moveTo>
                <a:cubicBezTo>
                  <a:pt x="9303745" y="3414133"/>
                  <a:pt x="9308198" y="3402944"/>
                  <a:pt x="9312498" y="3391908"/>
                </a:cubicBezTo>
                <a:cubicBezTo>
                  <a:pt x="9313157" y="3396932"/>
                  <a:pt x="9313727" y="3402088"/>
                  <a:pt x="9314187" y="3407375"/>
                </a:cubicBezTo>
                <a:cubicBezTo>
                  <a:pt x="9312586" y="3411785"/>
                  <a:pt x="9310984" y="3416195"/>
                  <a:pt x="9309339" y="3420671"/>
                </a:cubicBezTo>
                <a:cubicBezTo>
                  <a:pt x="9306969" y="3427187"/>
                  <a:pt x="9304534" y="3433725"/>
                  <a:pt x="9302077" y="3440307"/>
                </a:cubicBezTo>
                <a:cubicBezTo>
                  <a:pt x="9301199" y="3435239"/>
                  <a:pt x="9300234" y="3430303"/>
                  <a:pt x="9299181" y="3425498"/>
                </a:cubicBezTo>
                <a:close/>
                <a:moveTo>
                  <a:pt x="9313771" y="3377537"/>
                </a:moveTo>
                <a:cubicBezTo>
                  <a:pt x="9312937" y="3372644"/>
                  <a:pt x="9312016" y="3367862"/>
                  <a:pt x="9310984" y="3363210"/>
                </a:cubicBezTo>
                <a:cubicBezTo>
                  <a:pt x="9313815" y="3356387"/>
                  <a:pt x="9316601" y="3349608"/>
                  <a:pt x="9319343" y="3342916"/>
                </a:cubicBezTo>
                <a:cubicBezTo>
                  <a:pt x="9321165" y="3338440"/>
                  <a:pt x="9322963" y="3333986"/>
                  <a:pt x="9324741" y="3329576"/>
                </a:cubicBezTo>
                <a:cubicBezTo>
                  <a:pt x="9325356" y="3334447"/>
                  <a:pt x="9325860" y="3339427"/>
                  <a:pt x="9326298" y="3344562"/>
                </a:cubicBezTo>
                <a:cubicBezTo>
                  <a:pt x="9322262" y="3355356"/>
                  <a:pt x="9318093" y="3366370"/>
                  <a:pt x="9313771" y="3377537"/>
                </a:cubicBezTo>
                <a:close/>
                <a:moveTo>
                  <a:pt x="9327351" y="3323060"/>
                </a:moveTo>
                <a:cubicBezTo>
                  <a:pt x="9331586" y="3312485"/>
                  <a:pt x="9335689" y="3302086"/>
                  <a:pt x="9339660" y="3291818"/>
                </a:cubicBezTo>
                <a:cubicBezTo>
                  <a:pt x="9339923" y="3296601"/>
                  <a:pt x="9340099" y="3301472"/>
                  <a:pt x="9340186" y="3306452"/>
                </a:cubicBezTo>
                <a:cubicBezTo>
                  <a:pt x="9336610" y="3316478"/>
                  <a:pt x="9332903" y="3326680"/>
                  <a:pt x="9329063" y="3337058"/>
                </a:cubicBezTo>
                <a:cubicBezTo>
                  <a:pt x="9328580" y="3332275"/>
                  <a:pt x="9328010" y="3327624"/>
                  <a:pt x="9327351" y="3323060"/>
                </a:cubicBezTo>
                <a:close/>
                <a:moveTo>
                  <a:pt x="9326080" y="3314986"/>
                </a:moveTo>
                <a:cubicBezTo>
                  <a:pt x="9325268" y="3310269"/>
                  <a:pt x="9324368" y="3305706"/>
                  <a:pt x="9323380" y="3301274"/>
                </a:cubicBezTo>
                <a:cubicBezTo>
                  <a:pt x="9328251" y="3289843"/>
                  <a:pt x="9332968" y="3278588"/>
                  <a:pt x="9337554" y="3267531"/>
                </a:cubicBezTo>
                <a:cubicBezTo>
                  <a:pt x="9338124" y="3272182"/>
                  <a:pt x="9338629" y="3276965"/>
                  <a:pt x="9339024" y="3281879"/>
                </a:cubicBezTo>
                <a:cubicBezTo>
                  <a:pt x="9334856" y="3292718"/>
                  <a:pt x="9330533" y="3303753"/>
                  <a:pt x="9326080" y="3314986"/>
                </a:cubicBezTo>
                <a:close/>
                <a:moveTo>
                  <a:pt x="9340253" y="3260949"/>
                </a:moveTo>
                <a:cubicBezTo>
                  <a:pt x="9344618" y="3250373"/>
                  <a:pt x="9348853" y="3239930"/>
                  <a:pt x="9352934" y="3229662"/>
                </a:cubicBezTo>
                <a:cubicBezTo>
                  <a:pt x="9353175" y="3234204"/>
                  <a:pt x="9353329" y="3238855"/>
                  <a:pt x="9353394" y="3243616"/>
                </a:cubicBezTo>
                <a:cubicBezTo>
                  <a:pt x="9349687" y="3253664"/>
                  <a:pt x="9345868" y="3263910"/>
                  <a:pt x="9341898" y="3274332"/>
                </a:cubicBezTo>
                <a:cubicBezTo>
                  <a:pt x="9341438" y="3269746"/>
                  <a:pt x="9340889" y="3265315"/>
                  <a:pt x="9340253" y="3260949"/>
                </a:cubicBezTo>
                <a:close/>
                <a:moveTo>
                  <a:pt x="9338914" y="3252655"/>
                </a:moveTo>
                <a:cubicBezTo>
                  <a:pt x="9338147" y="3248201"/>
                  <a:pt x="9337268" y="3243857"/>
                  <a:pt x="9336282" y="3239645"/>
                </a:cubicBezTo>
                <a:cubicBezTo>
                  <a:pt x="9341306" y="3228148"/>
                  <a:pt x="9346176" y="3216849"/>
                  <a:pt x="9350893" y="3205748"/>
                </a:cubicBezTo>
                <a:cubicBezTo>
                  <a:pt x="9351441" y="3210202"/>
                  <a:pt x="9351924" y="3214743"/>
                  <a:pt x="9352297" y="3219438"/>
                </a:cubicBezTo>
                <a:cubicBezTo>
                  <a:pt x="9347953" y="3230386"/>
                  <a:pt x="9343500" y="3241466"/>
                  <a:pt x="9338914" y="3252655"/>
                </a:cubicBezTo>
                <a:close/>
                <a:moveTo>
                  <a:pt x="9353679" y="3199188"/>
                </a:moveTo>
                <a:cubicBezTo>
                  <a:pt x="9358155" y="3188547"/>
                  <a:pt x="9362522" y="3178082"/>
                  <a:pt x="9366711" y="3167814"/>
                </a:cubicBezTo>
                <a:cubicBezTo>
                  <a:pt x="9366931" y="3172136"/>
                  <a:pt x="9367063" y="3176590"/>
                  <a:pt x="9367107" y="3181131"/>
                </a:cubicBezTo>
                <a:cubicBezTo>
                  <a:pt x="9363290" y="3191268"/>
                  <a:pt x="9359340" y="3201535"/>
                  <a:pt x="9355259" y="3211891"/>
                </a:cubicBezTo>
                <a:cubicBezTo>
                  <a:pt x="9354820" y="3207547"/>
                  <a:pt x="9354294" y="3203313"/>
                  <a:pt x="9353679" y="3199188"/>
                </a:cubicBezTo>
                <a:close/>
                <a:moveTo>
                  <a:pt x="9352341" y="3191180"/>
                </a:moveTo>
                <a:cubicBezTo>
                  <a:pt x="9351529" y="3186792"/>
                  <a:pt x="9350630" y="3182514"/>
                  <a:pt x="9349643" y="3178389"/>
                </a:cubicBezTo>
                <a:cubicBezTo>
                  <a:pt x="9354799" y="3166848"/>
                  <a:pt x="9359801" y="3155505"/>
                  <a:pt x="9364649" y="3144338"/>
                </a:cubicBezTo>
                <a:cubicBezTo>
                  <a:pt x="9365220" y="3148726"/>
                  <a:pt x="9365702" y="3153246"/>
                  <a:pt x="9366076" y="3157897"/>
                </a:cubicBezTo>
                <a:cubicBezTo>
                  <a:pt x="9361644" y="3168801"/>
                  <a:pt x="9357081" y="3179903"/>
                  <a:pt x="9352341" y="3191180"/>
                </a:cubicBezTo>
                <a:close/>
                <a:moveTo>
                  <a:pt x="9367502" y="3137800"/>
                </a:moveTo>
                <a:cubicBezTo>
                  <a:pt x="9372087" y="3127181"/>
                  <a:pt x="9376519" y="3116759"/>
                  <a:pt x="9380819" y="3106514"/>
                </a:cubicBezTo>
                <a:cubicBezTo>
                  <a:pt x="9381016" y="3110814"/>
                  <a:pt x="9381148" y="3115224"/>
                  <a:pt x="9381192" y="3119765"/>
                </a:cubicBezTo>
                <a:cubicBezTo>
                  <a:pt x="9377309" y="3129792"/>
                  <a:pt x="9373293" y="3139972"/>
                  <a:pt x="9369125" y="3150350"/>
                </a:cubicBezTo>
                <a:cubicBezTo>
                  <a:pt x="9368664" y="3146049"/>
                  <a:pt x="9368116" y="3141881"/>
                  <a:pt x="9367502" y="3137800"/>
                </a:cubicBezTo>
                <a:close/>
                <a:moveTo>
                  <a:pt x="9366120" y="3129814"/>
                </a:moveTo>
                <a:cubicBezTo>
                  <a:pt x="9365308" y="3125579"/>
                  <a:pt x="9364387" y="3121499"/>
                  <a:pt x="9363355" y="3117527"/>
                </a:cubicBezTo>
                <a:cubicBezTo>
                  <a:pt x="9368643" y="3105987"/>
                  <a:pt x="9373776" y="3094600"/>
                  <a:pt x="9378757" y="3083433"/>
                </a:cubicBezTo>
                <a:cubicBezTo>
                  <a:pt x="9379327" y="3087667"/>
                  <a:pt x="9379810" y="3092011"/>
                  <a:pt x="9380183" y="3096531"/>
                </a:cubicBezTo>
                <a:cubicBezTo>
                  <a:pt x="9375642" y="3107413"/>
                  <a:pt x="9370969" y="3118515"/>
                  <a:pt x="9366120" y="3129814"/>
                </a:cubicBezTo>
                <a:close/>
                <a:moveTo>
                  <a:pt x="9381763" y="3076610"/>
                </a:moveTo>
                <a:cubicBezTo>
                  <a:pt x="9386480" y="3065947"/>
                  <a:pt x="9391043" y="3055460"/>
                  <a:pt x="9395475" y="3045148"/>
                </a:cubicBezTo>
                <a:cubicBezTo>
                  <a:pt x="9395695" y="3049294"/>
                  <a:pt x="9395826" y="3053551"/>
                  <a:pt x="9395870" y="3057917"/>
                </a:cubicBezTo>
                <a:cubicBezTo>
                  <a:pt x="9391877" y="3067987"/>
                  <a:pt x="9387730" y="3078233"/>
                  <a:pt x="9383430" y="3088655"/>
                </a:cubicBezTo>
                <a:cubicBezTo>
                  <a:pt x="9382969" y="3084552"/>
                  <a:pt x="9382399" y="3080537"/>
                  <a:pt x="9381763" y="3076610"/>
                </a:cubicBezTo>
                <a:close/>
                <a:moveTo>
                  <a:pt x="9380315" y="3068667"/>
                </a:moveTo>
                <a:cubicBezTo>
                  <a:pt x="9379481" y="3064630"/>
                  <a:pt x="9378537" y="3060703"/>
                  <a:pt x="9377507" y="3056908"/>
                </a:cubicBezTo>
                <a:cubicBezTo>
                  <a:pt x="9382925" y="3045279"/>
                  <a:pt x="9388191" y="3033849"/>
                  <a:pt x="9393303" y="3022616"/>
                </a:cubicBezTo>
                <a:cubicBezTo>
                  <a:pt x="9393895" y="3026674"/>
                  <a:pt x="9394378" y="3030887"/>
                  <a:pt x="9394751" y="3035231"/>
                </a:cubicBezTo>
                <a:cubicBezTo>
                  <a:pt x="9390100" y="3046179"/>
                  <a:pt x="9385295" y="3057324"/>
                  <a:pt x="9380315" y="3068667"/>
                </a:cubicBezTo>
                <a:close/>
                <a:moveTo>
                  <a:pt x="9396200" y="3016187"/>
                </a:moveTo>
                <a:cubicBezTo>
                  <a:pt x="9401092" y="3005327"/>
                  <a:pt x="9405830" y="2994664"/>
                  <a:pt x="9410417" y="2984199"/>
                </a:cubicBezTo>
                <a:cubicBezTo>
                  <a:pt x="9410658" y="2988192"/>
                  <a:pt x="9410789" y="2992273"/>
                  <a:pt x="9410855" y="2996485"/>
                </a:cubicBezTo>
                <a:cubicBezTo>
                  <a:pt x="9406686" y="3006709"/>
                  <a:pt x="9402386" y="3017131"/>
                  <a:pt x="9397910" y="3027771"/>
                </a:cubicBezTo>
                <a:cubicBezTo>
                  <a:pt x="9397427" y="3023778"/>
                  <a:pt x="9396857" y="3019917"/>
                  <a:pt x="9396200" y="3016187"/>
                </a:cubicBezTo>
                <a:close/>
                <a:moveTo>
                  <a:pt x="9394619" y="3008355"/>
                </a:moveTo>
                <a:cubicBezTo>
                  <a:pt x="9393763" y="3004471"/>
                  <a:pt x="9392798" y="3000719"/>
                  <a:pt x="9391724" y="2997099"/>
                </a:cubicBezTo>
                <a:cubicBezTo>
                  <a:pt x="9397362" y="2985274"/>
                  <a:pt x="9402803" y="2973646"/>
                  <a:pt x="9408091" y="2962237"/>
                </a:cubicBezTo>
                <a:cubicBezTo>
                  <a:pt x="9408705" y="2966120"/>
                  <a:pt x="9409232" y="2970157"/>
                  <a:pt x="9409648" y="2974304"/>
                </a:cubicBezTo>
                <a:cubicBezTo>
                  <a:pt x="9404800" y="2985449"/>
                  <a:pt x="9399819" y="2996792"/>
                  <a:pt x="9394619" y="3008355"/>
                </a:cubicBezTo>
                <a:close/>
                <a:moveTo>
                  <a:pt x="9410965" y="2956006"/>
                </a:moveTo>
                <a:cubicBezTo>
                  <a:pt x="9415989" y="2945124"/>
                  <a:pt x="9420815" y="2934439"/>
                  <a:pt x="9425511" y="2923930"/>
                </a:cubicBezTo>
                <a:cubicBezTo>
                  <a:pt x="9425752" y="2927769"/>
                  <a:pt x="9425928" y="2931718"/>
                  <a:pt x="9425993" y="2935777"/>
                </a:cubicBezTo>
                <a:cubicBezTo>
                  <a:pt x="9421759" y="2946023"/>
                  <a:pt x="9417327" y="2956467"/>
                  <a:pt x="9412764" y="2967086"/>
                </a:cubicBezTo>
                <a:cubicBezTo>
                  <a:pt x="9412259" y="2963290"/>
                  <a:pt x="9411645" y="2959582"/>
                  <a:pt x="9410965" y="2956006"/>
                </a:cubicBezTo>
                <a:close/>
                <a:moveTo>
                  <a:pt x="9409297" y="2948217"/>
                </a:moveTo>
                <a:cubicBezTo>
                  <a:pt x="9408397" y="2944487"/>
                  <a:pt x="9407367" y="2940911"/>
                  <a:pt x="9406247" y="2937445"/>
                </a:cubicBezTo>
                <a:cubicBezTo>
                  <a:pt x="9412018" y="2925532"/>
                  <a:pt x="9417591" y="2913837"/>
                  <a:pt x="9423009" y="2902341"/>
                </a:cubicBezTo>
                <a:cubicBezTo>
                  <a:pt x="9423668" y="2906115"/>
                  <a:pt x="9424217" y="2910020"/>
                  <a:pt x="9424655" y="2914079"/>
                </a:cubicBezTo>
                <a:cubicBezTo>
                  <a:pt x="9419718" y="2925224"/>
                  <a:pt x="9414606" y="2936611"/>
                  <a:pt x="9409297" y="2948217"/>
                </a:cubicBezTo>
                <a:close/>
                <a:moveTo>
                  <a:pt x="9425949" y="2896088"/>
                </a:moveTo>
                <a:cubicBezTo>
                  <a:pt x="9431149" y="2884964"/>
                  <a:pt x="9436196" y="2874038"/>
                  <a:pt x="9441066" y="2863332"/>
                </a:cubicBezTo>
                <a:cubicBezTo>
                  <a:pt x="9441351" y="2867062"/>
                  <a:pt x="9441549" y="2870879"/>
                  <a:pt x="9441658" y="2874828"/>
                </a:cubicBezTo>
                <a:cubicBezTo>
                  <a:pt x="9437226" y="2885272"/>
                  <a:pt x="9432641" y="2895934"/>
                  <a:pt x="9427858" y="2906817"/>
                </a:cubicBezTo>
                <a:cubicBezTo>
                  <a:pt x="9427310" y="2903131"/>
                  <a:pt x="9426673" y="2899533"/>
                  <a:pt x="9425949" y="2896088"/>
                </a:cubicBezTo>
                <a:close/>
                <a:moveTo>
                  <a:pt x="9424129" y="2888563"/>
                </a:moveTo>
                <a:cubicBezTo>
                  <a:pt x="9423185" y="2885008"/>
                  <a:pt x="9422132" y="2881586"/>
                  <a:pt x="9420947" y="2878317"/>
                </a:cubicBezTo>
                <a:cubicBezTo>
                  <a:pt x="9426915" y="2866206"/>
                  <a:pt x="9432707" y="2854293"/>
                  <a:pt x="9438280" y="2842621"/>
                </a:cubicBezTo>
                <a:cubicBezTo>
                  <a:pt x="9439004" y="2846197"/>
                  <a:pt x="9439596" y="2849905"/>
                  <a:pt x="9440079" y="2853744"/>
                </a:cubicBezTo>
                <a:cubicBezTo>
                  <a:pt x="9434967" y="2865131"/>
                  <a:pt x="9429658" y="2876715"/>
                  <a:pt x="9424129" y="2888563"/>
                </a:cubicBezTo>
                <a:close/>
                <a:moveTo>
                  <a:pt x="9441110" y="2836697"/>
                </a:moveTo>
                <a:cubicBezTo>
                  <a:pt x="9446419" y="2825573"/>
                  <a:pt x="9451554" y="2814625"/>
                  <a:pt x="9456512" y="2803897"/>
                </a:cubicBezTo>
                <a:cubicBezTo>
                  <a:pt x="9456819" y="2807451"/>
                  <a:pt x="9457060" y="2811137"/>
                  <a:pt x="9457192" y="2814932"/>
                </a:cubicBezTo>
                <a:cubicBezTo>
                  <a:pt x="9452672" y="2825398"/>
                  <a:pt x="9448021" y="2836039"/>
                  <a:pt x="9443151" y="2846943"/>
                </a:cubicBezTo>
                <a:cubicBezTo>
                  <a:pt x="9442558" y="2843410"/>
                  <a:pt x="9441878" y="2839988"/>
                  <a:pt x="9441110" y="2836697"/>
                </a:cubicBezTo>
                <a:close/>
                <a:moveTo>
                  <a:pt x="9439179" y="2829347"/>
                </a:moveTo>
                <a:cubicBezTo>
                  <a:pt x="9438148" y="2825815"/>
                  <a:pt x="9436985" y="2822436"/>
                  <a:pt x="9435669" y="2819233"/>
                </a:cubicBezTo>
                <a:cubicBezTo>
                  <a:pt x="9441790" y="2807034"/>
                  <a:pt x="9447714" y="2795055"/>
                  <a:pt x="9453440" y="2783317"/>
                </a:cubicBezTo>
                <a:cubicBezTo>
                  <a:pt x="9454230" y="2786871"/>
                  <a:pt x="9454910" y="2790579"/>
                  <a:pt x="9455459" y="2794462"/>
                </a:cubicBezTo>
                <a:cubicBezTo>
                  <a:pt x="9450237" y="2805849"/>
                  <a:pt x="9444818" y="2817478"/>
                  <a:pt x="9439179" y="2829347"/>
                </a:cubicBezTo>
                <a:close/>
                <a:moveTo>
                  <a:pt x="9456359" y="2777284"/>
                </a:moveTo>
                <a:cubicBezTo>
                  <a:pt x="9461844" y="2765984"/>
                  <a:pt x="9467130" y="2754905"/>
                  <a:pt x="9472242" y="2744045"/>
                </a:cubicBezTo>
                <a:cubicBezTo>
                  <a:pt x="9472615" y="2747643"/>
                  <a:pt x="9472901" y="2751373"/>
                  <a:pt x="9473077" y="2755212"/>
                </a:cubicBezTo>
                <a:cubicBezTo>
                  <a:pt x="9468447" y="2765765"/>
                  <a:pt x="9463642" y="2776516"/>
                  <a:pt x="9458640" y="2787530"/>
                </a:cubicBezTo>
                <a:cubicBezTo>
                  <a:pt x="9457982" y="2783975"/>
                  <a:pt x="9457236" y="2780553"/>
                  <a:pt x="9456359" y="2777284"/>
                </a:cubicBezTo>
                <a:close/>
                <a:moveTo>
                  <a:pt x="9454252" y="2770241"/>
                </a:moveTo>
                <a:cubicBezTo>
                  <a:pt x="9453177" y="2767038"/>
                  <a:pt x="9452014" y="2764010"/>
                  <a:pt x="9450719" y="2761114"/>
                </a:cubicBezTo>
                <a:cubicBezTo>
                  <a:pt x="9456995" y="2748784"/>
                  <a:pt x="9463072" y="2736673"/>
                  <a:pt x="9468951" y="2724803"/>
                </a:cubicBezTo>
                <a:cubicBezTo>
                  <a:pt x="9469764" y="2728051"/>
                  <a:pt x="9470444" y="2731407"/>
                  <a:pt x="9471014" y="2734940"/>
                </a:cubicBezTo>
                <a:cubicBezTo>
                  <a:pt x="9465639" y="2746458"/>
                  <a:pt x="9460066" y="2758218"/>
                  <a:pt x="9454252" y="2770241"/>
                </a:cubicBezTo>
                <a:close/>
                <a:moveTo>
                  <a:pt x="9471870" y="2718880"/>
                </a:moveTo>
                <a:cubicBezTo>
                  <a:pt x="9477508" y="2707449"/>
                  <a:pt x="9482950" y="2696238"/>
                  <a:pt x="9488193" y="2685246"/>
                </a:cubicBezTo>
                <a:cubicBezTo>
                  <a:pt x="9488588" y="2688537"/>
                  <a:pt x="9488873" y="2691937"/>
                  <a:pt x="9489070" y="2695448"/>
                </a:cubicBezTo>
                <a:cubicBezTo>
                  <a:pt x="9484309" y="2706111"/>
                  <a:pt x="9479352" y="2716993"/>
                  <a:pt x="9474195" y="2728116"/>
                </a:cubicBezTo>
                <a:cubicBezTo>
                  <a:pt x="9473515" y="2724913"/>
                  <a:pt x="9472747" y="2721841"/>
                  <a:pt x="9471870" y="2718880"/>
                </a:cubicBezTo>
                <a:close/>
                <a:moveTo>
                  <a:pt x="9469610" y="2711968"/>
                </a:moveTo>
                <a:cubicBezTo>
                  <a:pt x="9468491" y="2708963"/>
                  <a:pt x="9467241" y="2706111"/>
                  <a:pt x="9465880" y="2703412"/>
                </a:cubicBezTo>
                <a:cubicBezTo>
                  <a:pt x="9472330" y="2690928"/>
                  <a:pt x="9478539" y="2678708"/>
                  <a:pt x="9484573" y="2666684"/>
                </a:cubicBezTo>
                <a:cubicBezTo>
                  <a:pt x="9485429" y="2669756"/>
                  <a:pt x="9486175" y="2672959"/>
                  <a:pt x="9486811" y="2676316"/>
                </a:cubicBezTo>
                <a:cubicBezTo>
                  <a:pt x="9481282" y="2687966"/>
                  <a:pt x="9475556" y="2699836"/>
                  <a:pt x="9469610" y="2711968"/>
                </a:cubicBezTo>
                <a:close/>
                <a:moveTo>
                  <a:pt x="9487513" y="2660849"/>
                </a:moveTo>
                <a:cubicBezTo>
                  <a:pt x="9493284" y="2649286"/>
                  <a:pt x="9498856" y="2637965"/>
                  <a:pt x="9504231" y="2626842"/>
                </a:cubicBezTo>
                <a:cubicBezTo>
                  <a:pt x="9504670" y="2629979"/>
                  <a:pt x="9504999" y="2633248"/>
                  <a:pt x="9505240" y="2636627"/>
                </a:cubicBezTo>
                <a:cubicBezTo>
                  <a:pt x="9500370" y="2647378"/>
                  <a:pt x="9495279" y="2658391"/>
                  <a:pt x="9489970" y="2669625"/>
                </a:cubicBezTo>
                <a:cubicBezTo>
                  <a:pt x="9489246" y="2666575"/>
                  <a:pt x="9488435" y="2663635"/>
                  <a:pt x="9487513" y="2660849"/>
                </a:cubicBezTo>
                <a:close/>
                <a:moveTo>
                  <a:pt x="9485056" y="2654245"/>
                </a:moveTo>
                <a:cubicBezTo>
                  <a:pt x="9480097" y="2642375"/>
                  <a:pt x="9473055" y="2633117"/>
                  <a:pt x="9463927" y="2626491"/>
                </a:cubicBezTo>
                <a:cubicBezTo>
                  <a:pt x="9404756" y="2583598"/>
                  <a:pt x="9318510" y="2592155"/>
                  <a:pt x="9242313" y="2603542"/>
                </a:cubicBezTo>
                <a:cubicBezTo>
                  <a:pt x="9118945" y="2621971"/>
                  <a:pt x="8998757" y="2665697"/>
                  <a:pt x="8882542" y="2707975"/>
                </a:cubicBezTo>
                <a:cubicBezTo>
                  <a:pt x="8844082" y="2721973"/>
                  <a:pt x="8804304" y="2736453"/>
                  <a:pt x="8765339" y="2749639"/>
                </a:cubicBezTo>
                <a:cubicBezTo>
                  <a:pt x="8001502" y="3008311"/>
                  <a:pt x="7242996" y="3317531"/>
                  <a:pt x="6601759" y="3585900"/>
                </a:cubicBezTo>
                <a:cubicBezTo>
                  <a:pt x="6499300" y="3628771"/>
                  <a:pt x="6364896" y="3683116"/>
                  <a:pt x="6242844" y="3721621"/>
                </a:cubicBezTo>
                <a:cubicBezTo>
                  <a:pt x="6246245" y="3719997"/>
                  <a:pt x="6249623" y="3718352"/>
                  <a:pt x="6253002" y="3716706"/>
                </a:cubicBezTo>
                <a:cubicBezTo>
                  <a:pt x="6382645" y="3674384"/>
                  <a:pt x="6526768" y="3614093"/>
                  <a:pt x="6634208" y="3567690"/>
                </a:cubicBezTo>
                <a:cubicBezTo>
                  <a:pt x="7321453" y="3270887"/>
                  <a:pt x="8056023" y="2961337"/>
                  <a:pt x="8771482" y="2708261"/>
                </a:cubicBezTo>
                <a:cubicBezTo>
                  <a:pt x="8807376" y="2695557"/>
                  <a:pt x="8844038" y="2681889"/>
                  <a:pt x="8879471" y="2668637"/>
                </a:cubicBezTo>
                <a:cubicBezTo>
                  <a:pt x="9001412" y="2623134"/>
                  <a:pt x="9127480" y="2576073"/>
                  <a:pt x="9256771" y="2555647"/>
                </a:cubicBezTo>
                <a:cubicBezTo>
                  <a:pt x="9333977" y="2543733"/>
                  <a:pt x="9421232" y="2534628"/>
                  <a:pt x="9479417" y="2577477"/>
                </a:cubicBezTo>
                <a:cubicBezTo>
                  <a:pt x="9491046" y="2586055"/>
                  <a:pt x="9498812" y="2599658"/>
                  <a:pt x="9502739" y="2618175"/>
                </a:cubicBezTo>
                <a:cubicBezTo>
                  <a:pt x="9497079" y="2629935"/>
                  <a:pt x="9491177" y="2641958"/>
                  <a:pt x="9485056" y="2654245"/>
                </a:cubicBezTo>
                <a:close/>
                <a:moveTo>
                  <a:pt x="9482138" y="2573769"/>
                </a:moveTo>
                <a:cubicBezTo>
                  <a:pt x="9422527" y="2529867"/>
                  <a:pt x="9334197" y="2539038"/>
                  <a:pt x="9256069" y="2551083"/>
                </a:cubicBezTo>
                <a:cubicBezTo>
                  <a:pt x="9126295" y="2571597"/>
                  <a:pt x="9000009" y="2618746"/>
                  <a:pt x="8877869" y="2664337"/>
                </a:cubicBezTo>
                <a:cubicBezTo>
                  <a:pt x="8842436" y="2677545"/>
                  <a:pt x="8805797" y="2691213"/>
                  <a:pt x="8769925" y="2703917"/>
                </a:cubicBezTo>
                <a:cubicBezTo>
                  <a:pt x="8054356" y="2957037"/>
                  <a:pt x="7319698" y="3266609"/>
                  <a:pt x="6632387" y="3563456"/>
                </a:cubicBezTo>
                <a:cubicBezTo>
                  <a:pt x="6534338" y="3605800"/>
                  <a:pt x="6405704" y="3659728"/>
                  <a:pt x="6285517" y="3700953"/>
                </a:cubicBezTo>
                <a:cubicBezTo>
                  <a:pt x="6287141" y="3700163"/>
                  <a:pt x="6288786" y="3699395"/>
                  <a:pt x="6290410" y="3698606"/>
                </a:cubicBezTo>
                <a:cubicBezTo>
                  <a:pt x="6420272" y="3652597"/>
                  <a:pt x="6560709" y="3591736"/>
                  <a:pt x="6664924" y="3545312"/>
                </a:cubicBezTo>
                <a:cubicBezTo>
                  <a:pt x="7380427" y="3226613"/>
                  <a:pt x="8080310" y="2919278"/>
                  <a:pt x="8776156" y="2662604"/>
                </a:cubicBezTo>
                <a:cubicBezTo>
                  <a:pt x="8808539" y="2650647"/>
                  <a:pt x="8841580" y="2637965"/>
                  <a:pt x="8873547" y="2625723"/>
                </a:cubicBezTo>
                <a:cubicBezTo>
                  <a:pt x="9001786" y="2576512"/>
                  <a:pt x="9134391" y="2525655"/>
                  <a:pt x="9270594" y="2503298"/>
                </a:cubicBezTo>
                <a:cubicBezTo>
                  <a:pt x="9349511" y="2490595"/>
                  <a:pt x="9438631" y="2480744"/>
                  <a:pt x="9497540" y="2524821"/>
                </a:cubicBezTo>
                <a:cubicBezTo>
                  <a:pt x="9511361" y="2535177"/>
                  <a:pt x="9519348" y="2553058"/>
                  <a:pt x="9521542" y="2578289"/>
                </a:cubicBezTo>
                <a:cubicBezTo>
                  <a:pt x="9516539" y="2589149"/>
                  <a:pt x="9511340" y="2600229"/>
                  <a:pt x="9505899" y="2611615"/>
                </a:cubicBezTo>
                <a:cubicBezTo>
                  <a:pt x="9501401" y="2594744"/>
                  <a:pt x="9493481" y="2582128"/>
                  <a:pt x="9482138" y="2573769"/>
                </a:cubicBezTo>
                <a:close/>
                <a:moveTo>
                  <a:pt x="6249185" y="3712801"/>
                </a:moveTo>
                <a:cubicBezTo>
                  <a:pt x="6248570" y="3713108"/>
                  <a:pt x="6247934" y="3713415"/>
                  <a:pt x="6247298" y="3713700"/>
                </a:cubicBezTo>
                <a:cubicBezTo>
                  <a:pt x="6245586" y="3714271"/>
                  <a:pt x="6243853" y="3714841"/>
                  <a:pt x="6242120" y="3715389"/>
                </a:cubicBezTo>
                <a:cubicBezTo>
                  <a:pt x="6242800" y="3715083"/>
                  <a:pt x="6243458" y="3714797"/>
                  <a:pt x="6244117" y="3714490"/>
                </a:cubicBezTo>
                <a:cubicBezTo>
                  <a:pt x="6245806" y="3713942"/>
                  <a:pt x="6247495" y="3713349"/>
                  <a:pt x="6249185" y="3712801"/>
                </a:cubicBezTo>
                <a:close/>
                <a:moveTo>
                  <a:pt x="6140429" y="3755210"/>
                </a:moveTo>
                <a:cubicBezTo>
                  <a:pt x="6136216" y="3757097"/>
                  <a:pt x="6132047" y="3758962"/>
                  <a:pt x="6127879" y="3760827"/>
                </a:cubicBezTo>
                <a:cubicBezTo>
                  <a:pt x="6123271" y="3761880"/>
                  <a:pt x="6118686" y="3762911"/>
                  <a:pt x="6114167" y="3763899"/>
                </a:cubicBezTo>
                <a:cubicBezTo>
                  <a:pt x="6118905" y="3761946"/>
                  <a:pt x="6123645" y="3759993"/>
                  <a:pt x="6128406" y="3758041"/>
                </a:cubicBezTo>
                <a:cubicBezTo>
                  <a:pt x="6132399" y="3757119"/>
                  <a:pt x="6136391" y="3756198"/>
                  <a:pt x="6140429" y="3755210"/>
                </a:cubicBezTo>
                <a:close/>
                <a:moveTo>
                  <a:pt x="6060655" y="3778291"/>
                </a:moveTo>
                <a:cubicBezTo>
                  <a:pt x="6063595" y="3777853"/>
                  <a:pt x="6066623" y="3777370"/>
                  <a:pt x="6069628" y="3776887"/>
                </a:cubicBezTo>
                <a:cubicBezTo>
                  <a:pt x="6063902" y="3779257"/>
                  <a:pt x="6058198" y="3781604"/>
                  <a:pt x="6052471" y="3783974"/>
                </a:cubicBezTo>
                <a:cubicBezTo>
                  <a:pt x="6047513" y="3784720"/>
                  <a:pt x="6042620" y="3785378"/>
                  <a:pt x="6037816" y="3785970"/>
                </a:cubicBezTo>
                <a:cubicBezTo>
                  <a:pt x="6044091" y="3783601"/>
                  <a:pt x="6050387" y="3781231"/>
                  <a:pt x="6056662" y="3778862"/>
                </a:cubicBezTo>
                <a:cubicBezTo>
                  <a:pt x="6057978" y="3778664"/>
                  <a:pt x="6059295" y="3778489"/>
                  <a:pt x="6060655" y="3778291"/>
                </a:cubicBezTo>
                <a:close/>
                <a:moveTo>
                  <a:pt x="6024564" y="3791806"/>
                </a:moveTo>
                <a:cubicBezTo>
                  <a:pt x="6028601" y="3791411"/>
                  <a:pt x="6032725" y="3790951"/>
                  <a:pt x="6036894" y="3790446"/>
                </a:cubicBezTo>
                <a:cubicBezTo>
                  <a:pt x="6030246" y="3793210"/>
                  <a:pt x="6023577" y="3795975"/>
                  <a:pt x="6016885" y="3798761"/>
                </a:cubicBezTo>
                <a:cubicBezTo>
                  <a:pt x="6011247" y="3799375"/>
                  <a:pt x="6005696" y="3799902"/>
                  <a:pt x="6000298" y="3800319"/>
                </a:cubicBezTo>
                <a:cubicBezTo>
                  <a:pt x="6007495" y="3797554"/>
                  <a:pt x="6014669" y="3794812"/>
                  <a:pt x="6021843" y="3792070"/>
                </a:cubicBezTo>
                <a:cubicBezTo>
                  <a:pt x="6022743" y="3791982"/>
                  <a:pt x="6023643" y="3791894"/>
                  <a:pt x="6024564" y="3791806"/>
                </a:cubicBezTo>
                <a:close/>
                <a:moveTo>
                  <a:pt x="5984239" y="3801284"/>
                </a:moveTo>
                <a:cubicBezTo>
                  <a:pt x="5979390" y="3801504"/>
                  <a:pt x="5974673" y="3801679"/>
                  <a:pt x="5970131" y="3801789"/>
                </a:cubicBezTo>
                <a:cubicBezTo>
                  <a:pt x="5977064" y="3799353"/>
                  <a:pt x="5983953" y="3796940"/>
                  <a:pt x="5990821" y="3794571"/>
                </a:cubicBezTo>
                <a:cubicBezTo>
                  <a:pt x="5995121" y="3794285"/>
                  <a:pt x="5999553" y="3793956"/>
                  <a:pt x="6004094" y="3793605"/>
                </a:cubicBezTo>
                <a:cubicBezTo>
                  <a:pt x="5997512" y="3796150"/>
                  <a:pt x="5990886" y="3798695"/>
                  <a:pt x="5984239" y="3801284"/>
                </a:cubicBezTo>
                <a:close/>
                <a:moveTo>
                  <a:pt x="5972216" y="3805957"/>
                </a:moveTo>
                <a:cubicBezTo>
                  <a:pt x="5964822" y="3808832"/>
                  <a:pt x="5957384" y="3811750"/>
                  <a:pt x="5949902" y="3814689"/>
                </a:cubicBezTo>
                <a:cubicBezTo>
                  <a:pt x="5944637" y="3814689"/>
                  <a:pt x="5939613" y="3814602"/>
                  <a:pt x="5934764" y="3814448"/>
                </a:cubicBezTo>
                <a:cubicBezTo>
                  <a:pt x="5942465" y="3811640"/>
                  <a:pt x="5950078" y="3808898"/>
                  <a:pt x="5957647" y="3806221"/>
                </a:cubicBezTo>
                <a:cubicBezTo>
                  <a:pt x="5962321" y="3806177"/>
                  <a:pt x="5967169" y="3806089"/>
                  <a:pt x="5972216" y="3805957"/>
                </a:cubicBezTo>
                <a:close/>
                <a:moveTo>
                  <a:pt x="5922258" y="3813900"/>
                </a:moveTo>
                <a:cubicBezTo>
                  <a:pt x="5917607" y="3813636"/>
                  <a:pt x="5913153" y="3813307"/>
                  <a:pt x="5908875" y="3812934"/>
                </a:cubicBezTo>
                <a:cubicBezTo>
                  <a:pt x="5916225" y="3810499"/>
                  <a:pt x="5923465" y="3808129"/>
                  <a:pt x="5930639" y="3805826"/>
                </a:cubicBezTo>
                <a:cubicBezTo>
                  <a:pt x="5934786" y="3805979"/>
                  <a:pt x="5939064" y="3806089"/>
                  <a:pt x="5943540" y="3806155"/>
                </a:cubicBezTo>
                <a:cubicBezTo>
                  <a:pt x="5936497" y="3808700"/>
                  <a:pt x="5929433" y="3811267"/>
                  <a:pt x="5922258" y="3813900"/>
                </a:cubicBezTo>
                <a:close/>
                <a:moveTo>
                  <a:pt x="5912692" y="3817410"/>
                </a:moveTo>
                <a:cubicBezTo>
                  <a:pt x="5904684" y="3820306"/>
                  <a:pt x="5896698" y="3823180"/>
                  <a:pt x="5888668" y="3826010"/>
                </a:cubicBezTo>
                <a:cubicBezTo>
                  <a:pt x="5883907" y="3825440"/>
                  <a:pt x="5879366" y="3824804"/>
                  <a:pt x="5875066" y="3824124"/>
                </a:cubicBezTo>
                <a:cubicBezTo>
                  <a:pt x="5883139" y="3821513"/>
                  <a:pt x="5891213" y="3818858"/>
                  <a:pt x="5899265" y="3816159"/>
                </a:cubicBezTo>
                <a:cubicBezTo>
                  <a:pt x="5903544" y="3816620"/>
                  <a:pt x="5907997" y="3817037"/>
                  <a:pt x="5912692" y="3817410"/>
                </a:cubicBezTo>
                <a:close/>
                <a:moveTo>
                  <a:pt x="5880221" y="3828972"/>
                </a:moveTo>
                <a:cubicBezTo>
                  <a:pt x="5871423" y="3832066"/>
                  <a:pt x="5862560" y="3835094"/>
                  <a:pt x="5853674" y="3838099"/>
                </a:cubicBezTo>
                <a:cubicBezTo>
                  <a:pt x="5848760" y="3837178"/>
                  <a:pt x="5844152" y="3836169"/>
                  <a:pt x="5839786" y="3835116"/>
                </a:cubicBezTo>
                <a:cubicBezTo>
                  <a:pt x="5848826" y="3832395"/>
                  <a:pt x="5857821" y="3829609"/>
                  <a:pt x="5866772" y="3826778"/>
                </a:cubicBezTo>
                <a:cubicBezTo>
                  <a:pt x="5871028" y="3827568"/>
                  <a:pt x="5875504" y="3828314"/>
                  <a:pt x="5880221" y="3828972"/>
                </a:cubicBezTo>
                <a:close/>
                <a:moveTo>
                  <a:pt x="5831098" y="3832790"/>
                </a:moveTo>
                <a:cubicBezTo>
                  <a:pt x="5826973" y="3831583"/>
                  <a:pt x="5823112" y="3830333"/>
                  <a:pt x="5819470" y="3829016"/>
                </a:cubicBezTo>
                <a:cubicBezTo>
                  <a:pt x="5828268" y="3826756"/>
                  <a:pt x="5837044" y="3824409"/>
                  <a:pt x="5845842" y="3821974"/>
                </a:cubicBezTo>
                <a:cubicBezTo>
                  <a:pt x="5849483" y="3822961"/>
                  <a:pt x="5853279" y="3823926"/>
                  <a:pt x="5857294" y="3824804"/>
                </a:cubicBezTo>
                <a:cubicBezTo>
                  <a:pt x="5848606" y="3827524"/>
                  <a:pt x="5839896" y="3830179"/>
                  <a:pt x="5831098" y="3832790"/>
                </a:cubicBezTo>
                <a:close/>
                <a:moveTo>
                  <a:pt x="5824384" y="3834764"/>
                </a:moveTo>
                <a:cubicBezTo>
                  <a:pt x="5815060" y="3837507"/>
                  <a:pt x="5805626" y="3840184"/>
                  <a:pt x="5796082" y="3842817"/>
                </a:cubicBezTo>
                <a:cubicBezTo>
                  <a:pt x="5791891" y="3841127"/>
                  <a:pt x="5787986" y="3839372"/>
                  <a:pt x="5784366" y="3837529"/>
                </a:cubicBezTo>
                <a:cubicBezTo>
                  <a:pt x="5793932" y="3835335"/>
                  <a:pt x="5803432" y="3833053"/>
                  <a:pt x="5812910" y="3830684"/>
                </a:cubicBezTo>
                <a:cubicBezTo>
                  <a:pt x="5816508" y="3832088"/>
                  <a:pt x="5820326" y="3833470"/>
                  <a:pt x="5824384" y="3834764"/>
                </a:cubicBezTo>
                <a:close/>
                <a:moveTo>
                  <a:pt x="5778179" y="3834216"/>
                </a:moveTo>
                <a:cubicBezTo>
                  <a:pt x="5774866" y="3832329"/>
                  <a:pt x="5771794" y="3830376"/>
                  <a:pt x="5768920" y="3828424"/>
                </a:cubicBezTo>
                <a:cubicBezTo>
                  <a:pt x="5778157" y="3826800"/>
                  <a:pt x="5787306" y="3825089"/>
                  <a:pt x="5796455" y="3823246"/>
                </a:cubicBezTo>
                <a:cubicBezTo>
                  <a:pt x="5799373" y="3824760"/>
                  <a:pt x="5802488" y="3826230"/>
                  <a:pt x="5805779" y="3827700"/>
                </a:cubicBezTo>
                <a:cubicBezTo>
                  <a:pt x="5796609" y="3829960"/>
                  <a:pt x="5787416" y="3832132"/>
                  <a:pt x="5778179" y="3834216"/>
                </a:cubicBezTo>
                <a:close/>
                <a:moveTo>
                  <a:pt x="5772694" y="3835467"/>
                </a:moveTo>
                <a:cubicBezTo>
                  <a:pt x="5763084" y="3837595"/>
                  <a:pt x="5753431" y="3839657"/>
                  <a:pt x="5743689" y="3841632"/>
                </a:cubicBezTo>
                <a:cubicBezTo>
                  <a:pt x="5740442" y="3839109"/>
                  <a:pt x="5737503" y="3836520"/>
                  <a:pt x="5734825" y="3833909"/>
                </a:cubicBezTo>
                <a:cubicBezTo>
                  <a:pt x="5744501" y="3832483"/>
                  <a:pt x="5754067" y="3830969"/>
                  <a:pt x="5763523" y="3829345"/>
                </a:cubicBezTo>
                <a:cubicBezTo>
                  <a:pt x="5766353" y="3831408"/>
                  <a:pt x="5769403" y="3833448"/>
                  <a:pt x="5772694" y="3835467"/>
                </a:cubicBezTo>
                <a:close/>
                <a:moveTo>
                  <a:pt x="5730921" y="3829916"/>
                </a:moveTo>
                <a:cubicBezTo>
                  <a:pt x="5728507" y="3827327"/>
                  <a:pt x="5726291" y="3824716"/>
                  <a:pt x="5724229" y="3822127"/>
                </a:cubicBezTo>
                <a:cubicBezTo>
                  <a:pt x="5733422" y="3821359"/>
                  <a:pt x="5742439" y="3820504"/>
                  <a:pt x="5751368" y="3819516"/>
                </a:cubicBezTo>
                <a:cubicBezTo>
                  <a:pt x="5753650" y="3821535"/>
                  <a:pt x="5756042" y="3823575"/>
                  <a:pt x="5758608" y="3825616"/>
                </a:cubicBezTo>
                <a:cubicBezTo>
                  <a:pt x="5749482" y="3827129"/>
                  <a:pt x="5740267" y="3828578"/>
                  <a:pt x="5730921" y="3829916"/>
                </a:cubicBezTo>
                <a:close/>
                <a:moveTo>
                  <a:pt x="5726401" y="3830574"/>
                </a:moveTo>
                <a:cubicBezTo>
                  <a:pt x="5717164" y="3831890"/>
                  <a:pt x="5707774" y="3833119"/>
                  <a:pt x="5698230" y="3834326"/>
                </a:cubicBezTo>
                <a:cubicBezTo>
                  <a:pt x="5696080" y="3830991"/>
                  <a:pt x="5694193" y="3827656"/>
                  <a:pt x="5692482" y="3824365"/>
                </a:cubicBezTo>
                <a:cubicBezTo>
                  <a:pt x="5701762" y="3823816"/>
                  <a:pt x="5710845" y="3823202"/>
                  <a:pt x="5719753" y="3822500"/>
                </a:cubicBezTo>
                <a:cubicBezTo>
                  <a:pt x="5721815" y="3825155"/>
                  <a:pt x="5724009" y="3827875"/>
                  <a:pt x="5726401" y="3830574"/>
                </a:cubicBezTo>
                <a:close/>
                <a:moveTo>
                  <a:pt x="5684013" y="3806265"/>
                </a:moveTo>
                <a:cubicBezTo>
                  <a:pt x="5682675" y="3803347"/>
                  <a:pt x="5681358" y="3800494"/>
                  <a:pt x="5679998" y="3797796"/>
                </a:cubicBezTo>
                <a:cubicBezTo>
                  <a:pt x="5687940" y="3798586"/>
                  <a:pt x="5695685" y="3799288"/>
                  <a:pt x="5703254" y="3799858"/>
                </a:cubicBezTo>
                <a:cubicBezTo>
                  <a:pt x="5704922" y="3801964"/>
                  <a:pt x="5706567" y="3804158"/>
                  <a:pt x="5708191" y="3806418"/>
                </a:cubicBezTo>
                <a:cubicBezTo>
                  <a:pt x="5700292" y="3806462"/>
                  <a:pt x="5692240" y="3806396"/>
                  <a:pt x="5684013" y="3806265"/>
                </a:cubicBezTo>
                <a:close/>
                <a:moveTo>
                  <a:pt x="5679976" y="3806199"/>
                </a:moveTo>
                <a:cubicBezTo>
                  <a:pt x="5672165" y="3806067"/>
                  <a:pt x="5664179" y="3805870"/>
                  <a:pt x="5656017" y="3805628"/>
                </a:cubicBezTo>
                <a:cubicBezTo>
                  <a:pt x="5655030" y="3801899"/>
                  <a:pt x="5654065" y="3798300"/>
                  <a:pt x="5652990" y="3794922"/>
                </a:cubicBezTo>
                <a:cubicBezTo>
                  <a:pt x="5660757" y="3795777"/>
                  <a:pt x="5668304" y="3796611"/>
                  <a:pt x="5675632" y="3797357"/>
                </a:cubicBezTo>
                <a:cubicBezTo>
                  <a:pt x="5677146" y="3800165"/>
                  <a:pt x="5678550" y="3803127"/>
                  <a:pt x="5679976" y="3806199"/>
                </a:cubicBezTo>
                <a:close/>
                <a:moveTo>
                  <a:pt x="5652310" y="3805519"/>
                </a:moveTo>
                <a:cubicBezTo>
                  <a:pt x="5644653" y="3805299"/>
                  <a:pt x="5636798" y="3805036"/>
                  <a:pt x="5628746" y="3804751"/>
                </a:cubicBezTo>
                <a:cubicBezTo>
                  <a:pt x="5628264" y="3800253"/>
                  <a:pt x="5627759" y="3795975"/>
                  <a:pt x="5627079" y="3791938"/>
                </a:cubicBezTo>
                <a:cubicBezTo>
                  <a:pt x="5628549" y="3792113"/>
                  <a:pt x="5630019" y="3792289"/>
                  <a:pt x="5631445" y="3792443"/>
                </a:cubicBezTo>
                <a:cubicBezTo>
                  <a:pt x="5637500" y="3793145"/>
                  <a:pt x="5643336" y="3793825"/>
                  <a:pt x="5649085" y="3794461"/>
                </a:cubicBezTo>
                <a:cubicBezTo>
                  <a:pt x="5650248" y="3797928"/>
                  <a:pt x="5651279" y="3801635"/>
                  <a:pt x="5652310" y="3805519"/>
                </a:cubicBezTo>
                <a:close/>
                <a:moveTo>
                  <a:pt x="5622625" y="3787177"/>
                </a:moveTo>
                <a:cubicBezTo>
                  <a:pt x="5615889" y="3786409"/>
                  <a:pt x="5608935" y="3785619"/>
                  <a:pt x="5601782" y="3784829"/>
                </a:cubicBezTo>
                <a:cubicBezTo>
                  <a:pt x="5601365" y="3779520"/>
                  <a:pt x="5600531" y="3774781"/>
                  <a:pt x="5599040" y="3770656"/>
                </a:cubicBezTo>
                <a:cubicBezTo>
                  <a:pt x="5605468" y="3771929"/>
                  <a:pt x="5611699" y="3773179"/>
                  <a:pt x="5617754" y="3774408"/>
                </a:cubicBezTo>
                <a:cubicBezTo>
                  <a:pt x="5619970" y="3777984"/>
                  <a:pt x="5621506" y="3782284"/>
                  <a:pt x="5622625" y="3787177"/>
                </a:cubicBezTo>
                <a:close/>
                <a:moveTo>
                  <a:pt x="5597021" y="3766071"/>
                </a:moveTo>
                <a:cubicBezTo>
                  <a:pt x="5594849" y="3761551"/>
                  <a:pt x="5592984" y="3756768"/>
                  <a:pt x="5591339" y="3751678"/>
                </a:cubicBezTo>
                <a:cubicBezTo>
                  <a:pt x="5596692" y="3753214"/>
                  <a:pt x="5601848" y="3754750"/>
                  <a:pt x="5606850" y="3756263"/>
                </a:cubicBezTo>
                <a:cubicBezTo>
                  <a:pt x="5609132" y="3761003"/>
                  <a:pt x="5611633" y="3765412"/>
                  <a:pt x="5614442" y="3769537"/>
                </a:cubicBezTo>
                <a:cubicBezTo>
                  <a:pt x="5608803" y="3768374"/>
                  <a:pt x="5603011" y="3767212"/>
                  <a:pt x="5597021" y="3766071"/>
                </a:cubicBezTo>
                <a:close/>
                <a:moveTo>
                  <a:pt x="5592940" y="3765281"/>
                </a:moveTo>
                <a:cubicBezTo>
                  <a:pt x="5587236" y="3764184"/>
                  <a:pt x="5581378" y="3763087"/>
                  <a:pt x="5575301" y="3761990"/>
                </a:cubicBezTo>
                <a:cubicBezTo>
                  <a:pt x="5573853" y="3757032"/>
                  <a:pt x="5572712" y="3751788"/>
                  <a:pt x="5571769" y="3746259"/>
                </a:cubicBezTo>
                <a:cubicBezTo>
                  <a:pt x="5577166" y="3747707"/>
                  <a:pt x="5582409" y="3749133"/>
                  <a:pt x="5587499" y="3750581"/>
                </a:cubicBezTo>
                <a:cubicBezTo>
                  <a:pt x="5589079" y="3755759"/>
                  <a:pt x="5590856" y="3760651"/>
                  <a:pt x="5592940" y="3765281"/>
                </a:cubicBezTo>
                <a:close/>
                <a:moveTo>
                  <a:pt x="5571066" y="3741893"/>
                </a:moveTo>
                <a:cubicBezTo>
                  <a:pt x="5570342" y="3737132"/>
                  <a:pt x="5569728" y="3732195"/>
                  <a:pt x="5569158" y="3727149"/>
                </a:cubicBezTo>
                <a:cubicBezTo>
                  <a:pt x="5573831" y="3728839"/>
                  <a:pt x="5578329" y="3730550"/>
                  <a:pt x="5582695" y="3732239"/>
                </a:cubicBezTo>
                <a:cubicBezTo>
                  <a:pt x="5583792" y="3737000"/>
                  <a:pt x="5584932" y="3741608"/>
                  <a:pt x="5586139" y="3745996"/>
                </a:cubicBezTo>
                <a:cubicBezTo>
                  <a:pt x="5581268" y="3744635"/>
                  <a:pt x="5576222" y="3743275"/>
                  <a:pt x="5571066" y="3741893"/>
                </a:cubicBezTo>
                <a:close/>
                <a:moveTo>
                  <a:pt x="5567622" y="3740993"/>
                </a:moveTo>
                <a:cubicBezTo>
                  <a:pt x="5562597" y="3739699"/>
                  <a:pt x="5557420" y="3738405"/>
                  <a:pt x="5552110" y="3737110"/>
                </a:cubicBezTo>
                <a:cubicBezTo>
                  <a:pt x="5551913" y="3731932"/>
                  <a:pt x="5551825" y="3726579"/>
                  <a:pt x="5551781" y="3721138"/>
                </a:cubicBezTo>
                <a:cubicBezTo>
                  <a:pt x="5556586" y="3722718"/>
                  <a:pt x="5561237" y="3724319"/>
                  <a:pt x="5565735" y="3725921"/>
                </a:cubicBezTo>
                <a:cubicBezTo>
                  <a:pt x="5566305" y="3731077"/>
                  <a:pt x="5566898" y="3736123"/>
                  <a:pt x="5567622" y="3740993"/>
                </a:cubicBezTo>
                <a:close/>
                <a:moveTo>
                  <a:pt x="5548556" y="3711177"/>
                </a:moveTo>
                <a:cubicBezTo>
                  <a:pt x="5548578" y="3712757"/>
                  <a:pt x="5548578" y="3714336"/>
                  <a:pt x="5548578" y="3715938"/>
                </a:cubicBezTo>
                <a:cubicBezTo>
                  <a:pt x="5544036" y="3714468"/>
                  <a:pt x="5539363" y="3712998"/>
                  <a:pt x="5534537" y="3711550"/>
                </a:cubicBezTo>
                <a:cubicBezTo>
                  <a:pt x="5534646" y="3710299"/>
                  <a:pt x="5534756" y="3709071"/>
                  <a:pt x="5534843" y="3707820"/>
                </a:cubicBezTo>
                <a:cubicBezTo>
                  <a:pt x="5535194" y="3703783"/>
                  <a:pt x="5535524" y="3699703"/>
                  <a:pt x="5535853" y="3695556"/>
                </a:cubicBezTo>
                <a:cubicBezTo>
                  <a:pt x="5540197" y="3697267"/>
                  <a:pt x="5544431" y="3699000"/>
                  <a:pt x="5548512" y="3700756"/>
                </a:cubicBezTo>
                <a:cubicBezTo>
                  <a:pt x="5548556" y="3704266"/>
                  <a:pt x="5548556" y="3707754"/>
                  <a:pt x="5548556" y="3711177"/>
                </a:cubicBezTo>
                <a:close/>
                <a:moveTo>
                  <a:pt x="5536138" y="3691519"/>
                </a:moveTo>
                <a:cubicBezTo>
                  <a:pt x="5536511" y="3686648"/>
                  <a:pt x="5536840" y="3681712"/>
                  <a:pt x="5537103" y="3676688"/>
                </a:cubicBezTo>
                <a:cubicBezTo>
                  <a:pt x="5540921" y="3678618"/>
                  <a:pt x="5544607" y="3680549"/>
                  <a:pt x="5548161" y="3682502"/>
                </a:cubicBezTo>
                <a:cubicBezTo>
                  <a:pt x="5548336" y="3687263"/>
                  <a:pt x="5548424" y="3691936"/>
                  <a:pt x="5548468" y="3696565"/>
                </a:cubicBezTo>
                <a:cubicBezTo>
                  <a:pt x="5544497" y="3694876"/>
                  <a:pt x="5540394" y="3693186"/>
                  <a:pt x="5536138" y="3691519"/>
                </a:cubicBezTo>
                <a:close/>
                <a:moveTo>
                  <a:pt x="5537301" y="3672585"/>
                </a:moveTo>
                <a:cubicBezTo>
                  <a:pt x="5537520" y="3668109"/>
                  <a:pt x="5537652" y="3663567"/>
                  <a:pt x="5537718" y="3658960"/>
                </a:cubicBezTo>
                <a:cubicBezTo>
                  <a:pt x="5541009" y="3661066"/>
                  <a:pt x="5544168" y="3663173"/>
                  <a:pt x="5547218" y="3665279"/>
                </a:cubicBezTo>
                <a:cubicBezTo>
                  <a:pt x="5547569" y="3669601"/>
                  <a:pt x="5547810" y="3673901"/>
                  <a:pt x="5548007" y="3678136"/>
                </a:cubicBezTo>
                <a:cubicBezTo>
                  <a:pt x="5544563" y="3676293"/>
                  <a:pt x="5540987" y="3674428"/>
                  <a:pt x="5537301" y="3672585"/>
                </a:cubicBezTo>
                <a:close/>
                <a:moveTo>
                  <a:pt x="5534295" y="3671093"/>
                </a:moveTo>
                <a:cubicBezTo>
                  <a:pt x="5530609" y="3669294"/>
                  <a:pt x="5526814" y="3667495"/>
                  <a:pt x="5522886" y="3665696"/>
                </a:cubicBezTo>
                <a:cubicBezTo>
                  <a:pt x="5523457" y="3660825"/>
                  <a:pt x="5523983" y="3655888"/>
                  <a:pt x="5524422" y="3650908"/>
                </a:cubicBezTo>
                <a:cubicBezTo>
                  <a:pt x="5527955" y="3652949"/>
                  <a:pt x="5531377" y="3654989"/>
                  <a:pt x="5534668" y="3657029"/>
                </a:cubicBezTo>
                <a:cubicBezTo>
                  <a:pt x="5534624" y="3661768"/>
                  <a:pt x="5534493" y="3666464"/>
                  <a:pt x="5534295" y="3671093"/>
                </a:cubicBezTo>
                <a:close/>
                <a:moveTo>
                  <a:pt x="5520034" y="3664423"/>
                </a:moveTo>
                <a:cubicBezTo>
                  <a:pt x="5516129" y="3662668"/>
                  <a:pt x="5512092" y="3660935"/>
                  <a:pt x="5507945" y="3659223"/>
                </a:cubicBezTo>
                <a:cubicBezTo>
                  <a:pt x="5508910" y="3653980"/>
                  <a:pt x="5509810" y="3648692"/>
                  <a:pt x="5510622" y="3643361"/>
                </a:cubicBezTo>
                <a:cubicBezTo>
                  <a:pt x="5514395" y="3645335"/>
                  <a:pt x="5518038" y="3647310"/>
                  <a:pt x="5521570" y="3649285"/>
                </a:cubicBezTo>
                <a:cubicBezTo>
                  <a:pt x="5521131" y="3654375"/>
                  <a:pt x="5520626" y="3659421"/>
                  <a:pt x="5520034" y="3664423"/>
                </a:cubicBezTo>
                <a:close/>
                <a:moveTo>
                  <a:pt x="5511192" y="3639565"/>
                </a:moveTo>
                <a:cubicBezTo>
                  <a:pt x="5511894" y="3634695"/>
                  <a:pt x="5512531" y="3629780"/>
                  <a:pt x="5513057" y="3624822"/>
                </a:cubicBezTo>
                <a:cubicBezTo>
                  <a:pt x="5516392" y="3626972"/>
                  <a:pt x="5519573" y="3629122"/>
                  <a:pt x="5522667" y="3631272"/>
                </a:cubicBezTo>
                <a:cubicBezTo>
                  <a:pt x="5522492" y="3635967"/>
                  <a:pt x="5522228" y="3640662"/>
                  <a:pt x="5521877" y="3645292"/>
                </a:cubicBezTo>
                <a:cubicBezTo>
                  <a:pt x="5518432" y="3643361"/>
                  <a:pt x="5514878" y="3641452"/>
                  <a:pt x="5511192" y="3639565"/>
                </a:cubicBezTo>
                <a:close/>
                <a:moveTo>
                  <a:pt x="5508472" y="3638161"/>
                </a:moveTo>
                <a:cubicBezTo>
                  <a:pt x="5505971" y="3636889"/>
                  <a:pt x="5503425" y="3635616"/>
                  <a:pt x="5500815" y="3634366"/>
                </a:cubicBezTo>
                <a:cubicBezTo>
                  <a:pt x="5499586" y="3633773"/>
                  <a:pt x="5498314" y="3633203"/>
                  <a:pt x="5497085" y="3632632"/>
                </a:cubicBezTo>
                <a:cubicBezTo>
                  <a:pt x="5498138" y="3627411"/>
                  <a:pt x="5499125" y="3622167"/>
                  <a:pt x="5500025" y="3616880"/>
                </a:cubicBezTo>
                <a:cubicBezTo>
                  <a:pt x="5503579" y="3618942"/>
                  <a:pt x="5507024" y="3621026"/>
                  <a:pt x="5510337" y="3623110"/>
                </a:cubicBezTo>
                <a:cubicBezTo>
                  <a:pt x="5509810" y="3628178"/>
                  <a:pt x="5509174" y="3633181"/>
                  <a:pt x="5508472" y="3638161"/>
                </a:cubicBezTo>
                <a:close/>
                <a:moveTo>
                  <a:pt x="5500639" y="3613128"/>
                </a:moveTo>
                <a:cubicBezTo>
                  <a:pt x="5501407" y="3608279"/>
                  <a:pt x="5502109" y="3603408"/>
                  <a:pt x="5502702" y="3598494"/>
                </a:cubicBezTo>
                <a:cubicBezTo>
                  <a:pt x="5505839" y="3600732"/>
                  <a:pt x="5508845" y="3602969"/>
                  <a:pt x="5511763" y="3605207"/>
                </a:cubicBezTo>
                <a:cubicBezTo>
                  <a:pt x="5511500" y="3609881"/>
                  <a:pt x="5511170" y="3614532"/>
                  <a:pt x="5510732" y="3619161"/>
                </a:cubicBezTo>
                <a:cubicBezTo>
                  <a:pt x="5507485" y="3617143"/>
                  <a:pt x="5504106" y="3615124"/>
                  <a:pt x="5500639" y="3613128"/>
                </a:cubicBezTo>
                <a:close/>
                <a:moveTo>
                  <a:pt x="5498028" y="3611636"/>
                </a:moveTo>
                <a:cubicBezTo>
                  <a:pt x="5497348" y="3611263"/>
                  <a:pt x="5496690" y="3610868"/>
                  <a:pt x="5496010" y="3610495"/>
                </a:cubicBezTo>
                <a:cubicBezTo>
                  <a:pt x="5493136" y="3608893"/>
                  <a:pt x="5490196" y="3607357"/>
                  <a:pt x="5487212" y="3605844"/>
                </a:cubicBezTo>
                <a:cubicBezTo>
                  <a:pt x="5488331" y="3600644"/>
                  <a:pt x="5489362" y="3595422"/>
                  <a:pt x="5490283" y="3590157"/>
                </a:cubicBezTo>
                <a:cubicBezTo>
                  <a:pt x="5493684" y="3592329"/>
                  <a:pt x="5496931" y="3594501"/>
                  <a:pt x="5500091" y="3596695"/>
                </a:cubicBezTo>
                <a:cubicBezTo>
                  <a:pt x="5499499" y="3601697"/>
                  <a:pt x="5498796" y="3606699"/>
                  <a:pt x="5498028" y="3611636"/>
                </a:cubicBezTo>
                <a:close/>
                <a:moveTo>
                  <a:pt x="5491205" y="3586624"/>
                </a:moveTo>
                <a:cubicBezTo>
                  <a:pt x="5491117" y="3586580"/>
                  <a:pt x="5491030" y="3586515"/>
                  <a:pt x="5490942" y="3586471"/>
                </a:cubicBezTo>
                <a:cubicBezTo>
                  <a:pt x="5491732" y="3581644"/>
                  <a:pt x="5492455" y="3576817"/>
                  <a:pt x="5493092" y="3571968"/>
                </a:cubicBezTo>
                <a:cubicBezTo>
                  <a:pt x="5496054" y="3574272"/>
                  <a:pt x="5498928" y="3576576"/>
                  <a:pt x="5501693" y="3578901"/>
                </a:cubicBezTo>
                <a:cubicBezTo>
                  <a:pt x="5501407" y="3583553"/>
                  <a:pt x="5500990" y="3588182"/>
                  <a:pt x="5500508" y="3592790"/>
                </a:cubicBezTo>
                <a:cubicBezTo>
                  <a:pt x="5497502" y="3590727"/>
                  <a:pt x="5494430" y="3588687"/>
                  <a:pt x="5491205" y="3586624"/>
                </a:cubicBezTo>
                <a:close/>
                <a:moveTo>
                  <a:pt x="5488441" y="3584935"/>
                </a:moveTo>
                <a:cubicBezTo>
                  <a:pt x="5485062" y="3582851"/>
                  <a:pt x="5481639" y="3580832"/>
                  <a:pt x="5478107" y="3578858"/>
                </a:cubicBezTo>
                <a:cubicBezTo>
                  <a:pt x="5479248" y="3573702"/>
                  <a:pt x="5480301" y="3568502"/>
                  <a:pt x="5481244" y="3563280"/>
                </a:cubicBezTo>
                <a:cubicBezTo>
                  <a:pt x="5482298" y="3564026"/>
                  <a:pt x="5483373" y="3564750"/>
                  <a:pt x="5484426" y="3565496"/>
                </a:cubicBezTo>
                <a:cubicBezTo>
                  <a:pt x="5486532" y="3567010"/>
                  <a:pt x="5488572" y="3568524"/>
                  <a:pt x="5490569" y="3570038"/>
                </a:cubicBezTo>
                <a:cubicBezTo>
                  <a:pt x="5489955" y="3575018"/>
                  <a:pt x="5489252" y="3579976"/>
                  <a:pt x="5488441" y="3584935"/>
                </a:cubicBezTo>
                <a:close/>
                <a:moveTo>
                  <a:pt x="5486378" y="3562776"/>
                </a:moveTo>
                <a:cubicBezTo>
                  <a:pt x="5484908" y="3561701"/>
                  <a:pt x="5483395" y="3560670"/>
                  <a:pt x="5481881" y="3559638"/>
                </a:cubicBezTo>
                <a:cubicBezTo>
                  <a:pt x="5482692" y="3554855"/>
                  <a:pt x="5483438" y="3550028"/>
                  <a:pt x="5484075" y="3545224"/>
                </a:cubicBezTo>
                <a:cubicBezTo>
                  <a:pt x="5486905" y="3547593"/>
                  <a:pt x="5489647" y="3549963"/>
                  <a:pt x="5492280" y="3552354"/>
                </a:cubicBezTo>
                <a:cubicBezTo>
                  <a:pt x="5491973" y="3556983"/>
                  <a:pt x="5491534" y="3561591"/>
                  <a:pt x="5491030" y="3566198"/>
                </a:cubicBezTo>
                <a:cubicBezTo>
                  <a:pt x="5489494" y="3565057"/>
                  <a:pt x="5487980" y="3563895"/>
                  <a:pt x="5486378" y="3562776"/>
                </a:cubicBezTo>
                <a:close/>
                <a:moveTo>
                  <a:pt x="5479489" y="3558037"/>
                </a:moveTo>
                <a:cubicBezTo>
                  <a:pt x="5476286" y="3555908"/>
                  <a:pt x="5472995" y="3553824"/>
                  <a:pt x="5469594" y="3551762"/>
                </a:cubicBezTo>
                <a:cubicBezTo>
                  <a:pt x="5470735" y="3546606"/>
                  <a:pt x="5471788" y="3541428"/>
                  <a:pt x="5472732" y="3536228"/>
                </a:cubicBezTo>
                <a:cubicBezTo>
                  <a:pt x="5475035" y="3537940"/>
                  <a:pt x="5477317" y="3539673"/>
                  <a:pt x="5479511" y="3541450"/>
                </a:cubicBezTo>
                <a:cubicBezTo>
                  <a:pt x="5480257" y="3542043"/>
                  <a:pt x="5480937" y="3542635"/>
                  <a:pt x="5481661" y="3543227"/>
                </a:cubicBezTo>
                <a:cubicBezTo>
                  <a:pt x="5481047" y="3548186"/>
                  <a:pt x="5480323" y="3553122"/>
                  <a:pt x="5479489" y="3558037"/>
                </a:cubicBezTo>
                <a:close/>
                <a:moveTo>
                  <a:pt x="5481551" y="3538883"/>
                </a:moveTo>
                <a:cubicBezTo>
                  <a:pt x="5478897" y="3536777"/>
                  <a:pt x="5476154" y="3534692"/>
                  <a:pt x="5473368" y="3532630"/>
                </a:cubicBezTo>
                <a:cubicBezTo>
                  <a:pt x="5474180" y="3527847"/>
                  <a:pt x="5474904" y="3523065"/>
                  <a:pt x="5475540" y="3518260"/>
                </a:cubicBezTo>
                <a:cubicBezTo>
                  <a:pt x="5478282" y="3520717"/>
                  <a:pt x="5480893" y="3523174"/>
                  <a:pt x="5483417" y="3525653"/>
                </a:cubicBezTo>
                <a:cubicBezTo>
                  <a:pt x="5483087" y="3530239"/>
                  <a:pt x="5482648" y="3534802"/>
                  <a:pt x="5482144" y="3539366"/>
                </a:cubicBezTo>
                <a:cubicBezTo>
                  <a:pt x="5481925" y="3539212"/>
                  <a:pt x="5481749" y="3539059"/>
                  <a:pt x="5481551" y="3538883"/>
                </a:cubicBezTo>
                <a:close/>
                <a:moveTo>
                  <a:pt x="5465272" y="3505469"/>
                </a:moveTo>
                <a:cubicBezTo>
                  <a:pt x="5466084" y="3500708"/>
                  <a:pt x="5466808" y="3495947"/>
                  <a:pt x="5467422" y="3491164"/>
                </a:cubicBezTo>
                <a:cubicBezTo>
                  <a:pt x="5468190" y="3491888"/>
                  <a:pt x="5468958" y="3492612"/>
                  <a:pt x="5469704" y="3493336"/>
                </a:cubicBezTo>
                <a:cubicBezTo>
                  <a:pt x="5471525" y="3495135"/>
                  <a:pt x="5473280" y="3496934"/>
                  <a:pt x="5474991" y="3498733"/>
                </a:cubicBezTo>
                <a:cubicBezTo>
                  <a:pt x="5474663" y="3503319"/>
                  <a:pt x="5474246" y="3507882"/>
                  <a:pt x="5473719" y="3512424"/>
                </a:cubicBezTo>
                <a:cubicBezTo>
                  <a:pt x="5470977" y="3510076"/>
                  <a:pt x="5468190" y="3507751"/>
                  <a:pt x="5465272" y="3505469"/>
                </a:cubicBezTo>
                <a:close/>
                <a:moveTo>
                  <a:pt x="5463100" y="3503801"/>
                </a:moveTo>
                <a:cubicBezTo>
                  <a:pt x="5460138" y="3501519"/>
                  <a:pt x="5457089" y="3499260"/>
                  <a:pt x="5453951" y="3497044"/>
                </a:cubicBezTo>
                <a:cubicBezTo>
                  <a:pt x="5455048" y="3491954"/>
                  <a:pt x="5456036" y="3486842"/>
                  <a:pt x="5456957" y="3481708"/>
                </a:cubicBezTo>
                <a:cubicBezTo>
                  <a:pt x="5459787" y="3484121"/>
                  <a:pt x="5462552" y="3486578"/>
                  <a:pt x="5465250" y="3489080"/>
                </a:cubicBezTo>
                <a:cubicBezTo>
                  <a:pt x="5464636" y="3493994"/>
                  <a:pt x="5463912" y="3498909"/>
                  <a:pt x="5463100" y="3503801"/>
                </a:cubicBezTo>
                <a:close/>
                <a:moveTo>
                  <a:pt x="5457549" y="3478197"/>
                </a:moveTo>
                <a:cubicBezTo>
                  <a:pt x="5458361" y="3473436"/>
                  <a:pt x="5459063" y="3468675"/>
                  <a:pt x="5459655" y="3463893"/>
                </a:cubicBezTo>
                <a:cubicBezTo>
                  <a:pt x="5461411" y="3465670"/>
                  <a:pt x="5463144" y="3467469"/>
                  <a:pt x="5464833" y="3469290"/>
                </a:cubicBezTo>
                <a:cubicBezTo>
                  <a:pt x="5465557" y="3470080"/>
                  <a:pt x="5466259" y="3470869"/>
                  <a:pt x="5466962" y="3471659"/>
                </a:cubicBezTo>
                <a:cubicBezTo>
                  <a:pt x="5466632" y="3476201"/>
                  <a:pt x="5466215" y="3480764"/>
                  <a:pt x="5465711" y="3485306"/>
                </a:cubicBezTo>
                <a:cubicBezTo>
                  <a:pt x="5463056" y="3482892"/>
                  <a:pt x="5460336" y="3480545"/>
                  <a:pt x="5457549" y="3478197"/>
                </a:cubicBezTo>
                <a:close/>
                <a:moveTo>
                  <a:pt x="5458010" y="3458122"/>
                </a:moveTo>
                <a:cubicBezTo>
                  <a:pt x="5455421" y="3455621"/>
                  <a:pt x="5452789" y="3453164"/>
                  <a:pt x="5450046" y="3450750"/>
                </a:cubicBezTo>
                <a:cubicBezTo>
                  <a:pt x="5450836" y="3445946"/>
                  <a:pt x="5451516" y="3441207"/>
                  <a:pt x="5452108" y="3436490"/>
                </a:cubicBezTo>
                <a:cubicBezTo>
                  <a:pt x="5454565" y="3439100"/>
                  <a:pt x="5456957" y="3441755"/>
                  <a:pt x="5459261" y="3444454"/>
                </a:cubicBezTo>
                <a:cubicBezTo>
                  <a:pt x="5458931" y="3449017"/>
                  <a:pt x="5458515" y="3453581"/>
                  <a:pt x="5458010" y="3458122"/>
                </a:cubicBezTo>
                <a:close/>
                <a:moveTo>
                  <a:pt x="5448247" y="3449193"/>
                </a:moveTo>
                <a:cubicBezTo>
                  <a:pt x="5445394" y="3446714"/>
                  <a:pt x="5442433" y="3444278"/>
                  <a:pt x="5439427" y="3441887"/>
                </a:cubicBezTo>
                <a:cubicBezTo>
                  <a:pt x="5440480" y="3436753"/>
                  <a:pt x="5441423" y="3431685"/>
                  <a:pt x="5442279" y="3426639"/>
                </a:cubicBezTo>
                <a:cubicBezTo>
                  <a:pt x="5445022" y="3429249"/>
                  <a:pt x="5447698" y="3431904"/>
                  <a:pt x="5450287" y="3434603"/>
                </a:cubicBezTo>
                <a:cubicBezTo>
                  <a:pt x="5449717" y="3439474"/>
                  <a:pt x="5449037" y="3444344"/>
                  <a:pt x="5448247" y="3449193"/>
                </a:cubicBezTo>
                <a:close/>
                <a:moveTo>
                  <a:pt x="5450748" y="3430873"/>
                </a:moveTo>
                <a:cubicBezTo>
                  <a:pt x="5448203" y="3428284"/>
                  <a:pt x="5445548" y="3425739"/>
                  <a:pt x="5442828" y="3423216"/>
                </a:cubicBezTo>
                <a:cubicBezTo>
                  <a:pt x="5443595" y="3418433"/>
                  <a:pt x="5444276" y="3413694"/>
                  <a:pt x="5444846" y="3408999"/>
                </a:cubicBezTo>
                <a:cubicBezTo>
                  <a:pt x="5447282" y="3411720"/>
                  <a:pt x="5449651" y="3414506"/>
                  <a:pt x="5451955" y="3417336"/>
                </a:cubicBezTo>
                <a:cubicBezTo>
                  <a:pt x="5451626" y="3421856"/>
                  <a:pt x="5451231" y="3426353"/>
                  <a:pt x="5450748" y="3430873"/>
                </a:cubicBezTo>
                <a:close/>
                <a:moveTo>
                  <a:pt x="5441182" y="3421680"/>
                </a:moveTo>
                <a:cubicBezTo>
                  <a:pt x="5438374" y="3419113"/>
                  <a:pt x="5435522" y="3416568"/>
                  <a:pt x="5432560" y="3414089"/>
                </a:cubicBezTo>
                <a:cubicBezTo>
                  <a:pt x="5433569" y="3408999"/>
                  <a:pt x="5434490" y="3403931"/>
                  <a:pt x="5435324" y="3398928"/>
                </a:cubicBezTo>
                <a:cubicBezTo>
                  <a:pt x="5438001" y="3401605"/>
                  <a:pt x="5440634" y="3404304"/>
                  <a:pt x="5443157" y="3407090"/>
                </a:cubicBezTo>
                <a:cubicBezTo>
                  <a:pt x="5442586" y="3411939"/>
                  <a:pt x="5441928" y="3416809"/>
                  <a:pt x="5441182" y="3421680"/>
                </a:cubicBezTo>
                <a:close/>
                <a:moveTo>
                  <a:pt x="5435873" y="3395528"/>
                </a:moveTo>
                <a:cubicBezTo>
                  <a:pt x="5436619" y="3390767"/>
                  <a:pt x="5437255" y="3386050"/>
                  <a:pt x="5437803" y="3381355"/>
                </a:cubicBezTo>
                <a:cubicBezTo>
                  <a:pt x="5440195" y="3384141"/>
                  <a:pt x="5442520" y="3386971"/>
                  <a:pt x="5444736" y="3389846"/>
                </a:cubicBezTo>
                <a:cubicBezTo>
                  <a:pt x="5444429" y="3394365"/>
                  <a:pt x="5444035" y="3398906"/>
                  <a:pt x="5443552" y="3403448"/>
                </a:cubicBezTo>
                <a:cubicBezTo>
                  <a:pt x="5441072" y="3400772"/>
                  <a:pt x="5438528" y="3398139"/>
                  <a:pt x="5435873" y="3395528"/>
                </a:cubicBezTo>
                <a:close/>
                <a:moveTo>
                  <a:pt x="5434337" y="3393992"/>
                </a:moveTo>
                <a:cubicBezTo>
                  <a:pt x="5431616" y="3391381"/>
                  <a:pt x="5428786" y="3388792"/>
                  <a:pt x="5425890" y="3386225"/>
                </a:cubicBezTo>
                <a:cubicBezTo>
                  <a:pt x="5426899" y="3381157"/>
                  <a:pt x="5427799" y="3376111"/>
                  <a:pt x="5428589" y="3371131"/>
                </a:cubicBezTo>
                <a:cubicBezTo>
                  <a:pt x="5431221" y="3373873"/>
                  <a:pt x="5433766" y="3376682"/>
                  <a:pt x="5436246" y="3379512"/>
                </a:cubicBezTo>
                <a:cubicBezTo>
                  <a:pt x="5435697" y="3384339"/>
                  <a:pt x="5435061" y="3389187"/>
                  <a:pt x="5434337" y="3393992"/>
                </a:cubicBezTo>
                <a:close/>
                <a:moveTo>
                  <a:pt x="5429093" y="3367730"/>
                </a:moveTo>
                <a:cubicBezTo>
                  <a:pt x="5429817" y="3362969"/>
                  <a:pt x="5430453" y="3358230"/>
                  <a:pt x="5430980" y="3353535"/>
                </a:cubicBezTo>
                <a:cubicBezTo>
                  <a:pt x="5433328" y="3356409"/>
                  <a:pt x="5435565" y="3359349"/>
                  <a:pt x="5437759" y="3362311"/>
                </a:cubicBezTo>
                <a:cubicBezTo>
                  <a:pt x="5437474" y="3366830"/>
                  <a:pt x="5437079" y="3371350"/>
                  <a:pt x="5436619" y="3375870"/>
                </a:cubicBezTo>
                <a:cubicBezTo>
                  <a:pt x="5434184" y="3373127"/>
                  <a:pt x="5431682" y="3370407"/>
                  <a:pt x="5429093" y="3367730"/>
                </a:cubicBezTo>
                <a:close/>
                <a:moveTo>
                  <a:pt x="5427667" y="3366304"/>
                </a:moveTo>
                <a:cubicBezTo>
                  <a:pt x="5425012" y="3363605"/>
                  <a:pt x="5422270" y="3360951"/>
                  <a:pt x="5419461" y="3358318"/>
                </a:cubicBezTo>
                <a:cubicBezTo>
                  <a:pt x="5420427" y="3353206"/>
                  <a:pt x="5421305" y="3348160"/>
                  <a:pt x="5422073" y="3343135"/>
                </a:cubicBezTo>
                <a:cubicBezTo>
                  <a:pt x="5424617" y="3345966"/>
                  <a:pt x="5427118" y="3348818"/>
                  <a:pt x="5429510" y="3351736"/>
                </a:cubicBezTo>
                <a:cubicBezTo>
                  <a:pt x="5429005" y="3356585"/>
                  <a:pt x="5428369" y="3361433"/>
                  <a:pt x="5427667" y="3366304"/>
                </a:cubicBezTo>
                <a:close/>
                <a:moveTo>
                  <a:pt x="5422555" y="3339954"/>
                </a:moveTo>
                <a:cubicBezTo>
                  <a:pt x="5423236" y="3335171"/>
                  <a:pt x="5423849" y="3330432"/>
                  <a:pt x="5424354" y="3325715"/>
                </a:cubicBezTo>
                <a:cubicBezTo>
                  <a:pt x="5426614" y="3328655"/>
                  <a:pt x="5428830" y="3331595"/>
                  <a:pt x="5430958" y="3334579"/>
                </a:cubicBezTo>
                <a:cubicBezTo>
                  <a:pt x="5430673" y="3339142"/>
                  <a:pt x="5430322" y="3343684"/>
                  <a:pt x="5429883" y="3348225"/>
                </a:cubicBezTo>
                <a:cubicBezTo>
                  <a:pt x="5427514" y="3345439"/>
                  <a:pt x="5425056" y="3342675"/>
                  <a:pt x="5422555" y="3339954"/>
                </a:cubicBezTo>
                <a:close/>
                <a:moveTo>
                  <a:pt x="5420646" y="3337914"/>
                </a:moveTo>
                <a:cubicBezTo>
                  <a:pt x="5418211" y="3335325"/>
                  <a:pt x="5415710" y="3332758"/>
                  <a:pt x="5413121" y="3330213"/>
                </a:cubicBezTo>
                <a:cubicBezTo>
                  <a:pt x="5414064" y="3325123"/>
                  <a:pt x="5414876" y="3320077"/>
                  <a:pt x="5415622" y="3315052"/>
                </a:cubicBezTo>
                <a:cubicBezTo>
                  <a:pt x="5417970" y="3317773"/>
                  <a:pt x="5420251" y="3320537"/>
                  <a:pt x="5422445" y="3323324"/>
                </a:cubicBezTo>
                <a:cubicBezTo>
                  <a:pt x="5421941" y="3328172"/>
                  <a:pt x="5421348" y="3333043"/>
                  <a:pt x="5420646" y="3337914"/>
                </a:cubicBezTo>
                <a:close/>
                <a:moveTo>
                  <a:pt x="5416083" y="3311959"/>
                </a:moveTo>
                <a:cubicBezTo>
                  <a:pt x="5416763" y="3307220"/>
                  <a:pt x="5417333" y="3302503"/>
                  <a:pt x="5417816" y="3297829"/>
                </a:cubicBezTo>
                <a:cubicBezTo>
                  <a:pt x="5419879" y="3300594"/>
                  <a:pt x="5421897" y="3303402"/>
                  <a:pt x="5423871" y="3306254"/>
                </a:cubicBezTo>
                <a:cubicBezTo>
                  <a:pt x="5423586" y="3310796"/>
                  <a:pt x="5423236" y="3315337"/>
                  <a:pt x="5422796" y="3319879"/>
                </a:cubicBezTo>
                <a:cubicBezTo>
                  <a:pt x="5420624" y="3317202"/>
                  <a:pt x="5418386" y="3314570"/>
                  <a:pt x="5416083" y="3311959"/>
                </a:cubicBezTo>
                <a:close/>
                <a:moveTo>
                  <a:pt x="5414262" y="3309874"/>
                </a:moveTo>
                <a:cubicBezTo>
                  <a:pt x="5390633" y="3283656"/>
                  <a:pt x="5360399" y="3260268"/>
                  <a:pt x="5323892" y="3240040"/>
                </a:cubicBezTo>
                <a:cubicBezTo>
                  <a:pt x="5277840" y="3214546"/>
                  <a:pt x="5220335" y="3193286"/>
                  <a:pt x="5152980" y="3176875"/>
                </a:cubicBezTo>
                <a:cubicBezTo>
                  <a:pt x="5031213" y="3147234"/>
                  <a:pt x="4898937" y="3137646"/>
                  <a:pt x="4784521" y="3131020"/>
                </a:cubicBezTo>
                <a:cubicBezTo>
                  <a:pt x="4407133" y="3109102"/>
                  <a:pt x="4016120" y="3123780"/>
                  <a:pt x="3637986" y="3137997"/>
                </a:cubicBezTo>
                <a:cubicBezTo>
                  <a:pt x="3608850" y="3139072"/>
                  <a:pt x="3579735" y="3140169"/>
                  <a:pt x="3550621" y="3141244"/>
                </a:cubicBezTo>
                <a:lnTo>
                  <a:pt x="3538861" y="3141683"/>
                </a:lnTo>
                <a:cubicBezTo>
                  <a:pt x="3491208" y="3143395"/>
                  <a:pt x="3441953" y="3145194"/>
                  <a:pt x="3393224" y="3146795"/>
                </a:cubicBezTo>
                <a:cubicBezTo>
                  <a:pt x="3365448" y="3147695"/>
                  <a:pt x="3337212" y="3148792"/>
                  <a:pt x="3308866" y="3150042"/>
                </a:cubicBezTo>
                <a:cubicBezTo>
                  <a:pt x="3324640" y="3133127"/>
                  <a:pt x="3340217" y="3116738"/>
                  <a:pt x="3355444" y="3100963"/>
                </a:cubicBezTo>
                <a:cubicBezTo>
                  <a:pt x="3361609" y="3100765"/>
                  <a:pt x="3367796" y="3100546"/>
                  <a:pt x="3373917" y="3100370"/>
                </a:cubicBezTo>
                <a:cubicBezTo>
                  <a:pt x="3421132" y="3098966"/>
                  <a:pt x="3468961" y="3097409"/>
                  <a:pt x="3515188" y="3095895"/>
                </a:cubicBezTo>
                <a:lnTo>
                  <a:pt x="3594413" y="3093262"/>
                </a:lnTo>
                <a:cubicBezTo>
                  <a:pt x="3984153" y="3080186"/>
                  <a:pt x="4387146" y="3066649"/>
                  <a:pt x="4776118" y="3093942"/>
                </a:cubicBezTo>
                <a:cubicBezTo>
                  <a:pt x="4958417" y="3106733"/>
                  <a:pt x="5289226" y="3129989"/>
                  <a:pt x="5416017" y="3295482"/>
                </a:cubicBezTo>
                <a:cubicBezTo>
                  <a:pt x="5415535" y="3300287"/>
                  <a:pt x="5414920" y="3305092"/>
                  <a:pt x="5414262" y="3309874"/>
                </a:cubicBezTo>
                <a:close/>
                <a:moveTo>
                  <a:pt x="5319811" y="3210202"/>
                </a:moveTo>
                <a:cubicBezTo>
                  <a:pt x="5273671" y="3183172"/>
                  <a:pt x="5215816" y="3160464"/>
                  <a:pt x="5147802" y="3142736"/>
                </a:cubicBezTo>
                <a:cubicBezTo>
                  <a:pt x="5026123" y="3111033"/>
                  <a:pt x="4892224" y="3099690"/>
                  <a:pt x="4776294" y="3091551"/>
                </a:cubicBezTo>
                <a:cubicBezTo>
                  <a:pt x="4387190" y="3064257"/>
                  <a:pt x="3984132" y="3077772"/>
                  <a:pt x="3594325" y="3090871"/>
                </a:cubicBezTo>
                <a:lnTo>
                  <a:pt x="3515123" y="3093503"/>
                </a:lnTo>
                <a:cubicBezTo>
                  <a:pt x="3468873" y="3095017"/>
                  <a:pt x="3421066" y="3096575"/>
                  <a:pt x="3373851" y="3097979"/>
                </a:cubicBezTo>
                <a:cubicBezTo>
                  <a:pt x="3368542" y="3098133"/>
                  <a:pt x="3363189" y="3098308"/>
                  <a:pt x="3357835" y="3098484"/>
                </a:cubicBezTo>
                <a:cubicBezTo>
                  <a:pt x="3374115" y="3081634"/>
                  <a:pt x="3390021" y="3065486"/>
                  <a:pt x="3405423" y="3050062"/>
                </a:cubicBezTo>
                <a:cubicBezTo>
                  <a:pt x="3434559" y="3049250"/>
                  <a:pt x="3463651" y="3048395"/>
                  <a:pt x="3492108" y="3047583"/>
                </a:cubicBezTo>
                <a:lnTo>
                  <a:pt x="3553210" y="3045762"/>
                </a:lnTo>
                <a:cubicBezTo>
                  <a:pt x="3953789" y="3033871"/>
                  <a:pt x="4367992" y="3021540"/>
                  <a:pt x="4767868" y="3054385"/>
                </a:cubicBezTo>
                <a:cubicBezTo>
                  <a:pt x="4955323" y="3069786"/>
                  <a:pt x="5297937" y="3097979"/>
                  <a:pt x="5417377" y="3278435"/>
                </a:cubicBezTo>
                <a:cubicBezTo>
                  <a:pt x="5417114" y="3282910"/>
                  <a:pt x="5416763" y="3287408"/>
                  <a:pt x="5416346" y="3291906"/>
                </a:cubicBezTo>
                <a:cubicBezTo>
                  <a:pt x="5392212" y="3261080"/>
                  <a:pt x="5359873" y="3233677"/>
                  <a:pt x="5319811" y="3210202"/>
                </a:cubicBezTo>
                <a:close/>
                <a:moveTo>
                  <a:pt x="3350222" y="3098703"/>
                </a:moveTo>
                <a:cubicBezTo>
                  <a:pt x="3335259" y="3099208"/>
                  <a:pt x="3320187" y="3099756"/>
                  <a:pt x="3305048" y="3100348"/>
                </a:cubicBezTo>
                <a:cubicBezTo>
                  <a:pt x="3321393" y="3083323"/>
                  <a:pt x="3337322" y="3067022"/>
                  <a:pt x="3352723" y="3051510"/>
                </a:cubicBezTo>
                <a:cubicBezTo>
                  <a:pt x="3353338" y="3051488"/>
                  <a:pt x="3353930" y="3051466"/>
                  <a:pt x="3354522" y="3051444"/>
                </a:cubicBezTo>
                <a:cubicBezTo>
                  <a:pt x="3368893" y="3051072"/>
                  <a:pt x="3383329" y="3050677"/>
                  <a:pt x="3397766" y="3050282"/>
                </a:cubicBezTo>
                <a:cubicBezTo>
                  <a:pt x="3382232" y="3065859"/>
                  <a:pt x="3366370" y="3082007"/>
                  <a:pt x="3350222" y="3098703"/>
                </a:cubicBezTo>
                <a:close/>
                <a:moveTo>
                  <a:pt x="3355071" y="3049141"/>
                </a:moveTo>
                <a:cubicBezTo>
                  <a:pt x="3372096" y="3032006"/>
                  <a:pt x="3388442" y="3015902"/>
                  <a:pt x="3403887" y="3000873"/>
                </a:cubicBezTo>
                <a:cubicBezTo>
                  <a:pt x="3419026" y="3000500"/>
                  <a:pt x="3434098" y="3000105"/>
                  <a:pt x="3449062" y="2999732"/>
                </a:cubicBezTo>
                <a:cubicBezTo>
                  <a:pt x="3433243" y="3015046"/>
                  <a:pt x="3416898" y="3031128"/>
                  <a:pt x="3400135" y="3047912"/>
                </a:cubicBezTo>
                <a:cubicBezTo>
                  <a:pt x="3385107" y="3048329"/>
                  <a:pt x="3370056" y="3048746"/>
                  <a:pt x="3355071" y="3049141"/>
                </a:cubicBezTo>
                <a:close/>
                <a:moveTo>
                  <a:pt x="3347480" y="3049360"/>
                </a:moveTo>
                <a:cubicBezTo>
                  <a:pt x="3332319" y="3049755"/>
                  <a:pt x="3317071" y="3050238"/>
                  <a:pt x="3301735" y="3050764"/>
                </a:cubicBezTo>
                <a:cubicBezTo>
                  <a:pt x="3318475" y="3033892"/>
                  <a:pt x="3334842" y="3017679"/>
                  <a:pt x="3350771" y="3002167"/>
                </a:cubicBezTo>
                <a:cubicBezTo>
                  <a:pt x="3365931" y="3001816"/>
                  <a:pt x="3381113" y="3001444"/>
                  <a:pt x="3396274" y="3001070"/>
                </a:cubicBezTo>
                <a:cubicBezTo>
                  <a:pt x="3380609" y="3016297"/>
                  <a:pt x="3364286" y="3032423"/>
                  <a:pt x="3347480" y="3049360"/>
                </a:cubicBezTo>
                <a:close/>
                <a:moveTo>
                  <a:pt x="3353096" y="2999908"/>
                </a:moveTo>
                <a:cubicBezTo>
                  <a:pt x="3370495" y="2982970"/>
                  <a:pt x="3387323" y="2966910"/>
                  <a:pt x="3403426" y="2951772"/>
                </a:cubicBezTo>
                <a:cubicBezTo>
                  <a:pt x="3417358" y="2951464"/>
                  <a:pt x="3431246" y="2951157"/>
                  <a:pt x="3444959" y="2950850"/>
                </a:cubicBezTo>
                <a:lnTo>
                  <a:pt x="3448886" y="2950762"/>
                </a:lnTo>
                <a:cubicBezTo>
                  <a:pt x="3433133" y="2965572"/>
                  <a:pt x="3416305" y="2981588"/>
                  <a:pt x="3398600" y="2998789"/>
                </a:cubicBezTo>
                <a:cubicBezTo>
                  <a:pt x="3383439" y="2999162"/>
                  <a:pt x="3368257" y="2999557"/>
                  <a:pt x="3353096" y="2999908"/>
                </a:cubicBezTo>
                <a:close/>
                <a:moveTo>
                  <a:pt x="3345768" y="3000083"/>
                </a:moveTo>
                <a:cubicBezTo>
                  <a:pt x="3342192" y="3000171"/>
                  <a:pt x="3338638" y="3000259"/>
                  <a:pt x="3335084" y="3000347"/>
                </a:cubicBezTo>
                <a:cubicBezTo>
                  <a:pt x="3323368" y="3000610"/>
                  <a:pt x="3311542" y="3000917"/>
                  <a:pt x="3299695" y="3001246"/>
                </a:cubicBezTo>
                <a:cubicBezTo>
                  <a:pt x="3316983" y="2984374"/>
                  <a:pt x="3333811" y="2968248"/>
                  <a:pt x="3350025" y="2952912"/>
                </a:cubicBezTo>
                <a:cubicBezTo>
                  <a:pt x="3365361" y="2952605"/>
                  <a:pt x="3380697" y="2952254"/>
                  <a:pt x="3395967" y="2951925"/>
                </a:cubicBezTo>
                <a:cubicBezTo>
                  <a:pt x="3379885" y="2967086"/>
                  <a:pt x="3363101" y="2983167"/>
                  <a:pt x="3345768" y="3000083"/>
                </a:cubicBezTo>
                <a:close/>
                <a:moveTo>
                  <a:pt x="3352306" y="2950762"/>
                </a:moveTo>
                <a:cubicBezTo>
                  <a:pt x="3370429" y="2933693"/>
                  <a:pt x="3387761" y="2917655"/>
                  <a:pt x="3404107" y="2902758"/>
                </a:cubicBezTo>
                <a:cubicBezTo>
                  <a:pt x="3409526" y="2902648"/>
                  <a:pt x="3414945" y="2902560"/>
                  <a:pt x="3420364" y="2902451"/>
                </a:cubicBezTo>
                <a:lnTo>
                  <a:pt x="3449939" y="2901902"/>
                </a:lnTo>
                <a:cubicBezTo>
                  <a:pt x="3433813" y="2916580"/>
                  <a:pt x="3416503" y="2932574"/>
                  <a:pt x="3398249" y="2949775"/>
                </a:cubicBezTo>
                <a:cubicBezTo>
                  <a:pt x="3383000" y="2950104"/>
                  <a:pt x="3367642" y="2950433"/>
                  <a:pt x="3352306" y="2950762"/>
                </a:cubicBezTo>
                <a:close/>
                <a:moveTo>
                  <a:pt x="3345022" y="2950916"/>
                </a:moveTo>
                <a:cubicBezTo>
                  <a:pt x="3335237" y="2951113"/>
                  <a:pt x="3325452" y="2951311"/>
                  <a:pt x="3315711" y="2951508"/>
                </a:cubicBezTo>
                <a:cubicBezTo>
                  <a:pt x="3310050" y="2951618"/>
                  <a:pt x="3304324" y="2951772"/>
                  <a:pt x="3298641" y="2951903"/>
                </a:cubicBezTo>
                <a:cubicBezTo>
                  <a:pt x="3316566" y="2934922"/>
                  <a:pt x="3333877" y="2918840"/>
                  <a:pt x="3350420" y="2903723"/>
                </a:cubicBezTo>
                <a:cubicBezTo>
                  <a:pt x="3365843" y="2903438"/>
                  <a:pt x="3381267" y="2903175"/>
                  <a:pt x="3396691" y="2902889"/>
                </a:cubicBezTo>
                <a:cubicBezTo>
                  <a:pt x="3380324" y="2917831"/>
                  <a:pt x="3363035" y="2933869"/>
                  <a:pt x="3345022" y="2950916"/>
                </a:cubicBezTo>
                <a:close/>
                <a:moveTo>
                  <a:pt x="3291489" y="2952057"/>
                </a:moveTo>
                <a:cubicBezTo>
                  <a:pt x="3275868" y="2952430"/>
                  <a:pt x="3260159" y="2952847"/>
                  <a:pt x="3244406" y="2953329"/>
                </a:cubicBezTo>
                <a:cubicBezTo>
                  <a:pt x="3262287" y="2936326"/>
                  <a:pt x="3279685" y="2920090"/>
                  <a:pt x="3296426" y="2904710"/>
                </a:cubicBezTo>
                <a:cubicBezTo>
                  <a:pt x="3312003" y="2904447"/>
                  <a:pt x="3327580" y="2904140"/>
                  <a:pt x="3343158" y="2903855"/>
                </a:cubicBezTo>
                <a:cubicBezTo>
                  <a:pt x="3326637" y="2919015"/>
                  <a:pt x="3309348" y="2935097"/>
                  <a:pt x="3291489" y="2952057"/>
                </a:cubicBezTo>
                <a:close/>
                <a:moveTo>
                  <a:pt x="3298685" y="2902648"/>
                </a:moveTo>
                <a:cubicBezTo>
                  <a:pt x="3317334" y="2885557"/>
                  <a:pt x="3335171" y="2869519"/>
                  <a:pt x="3351956" y="2854666"/>
                </a:cubicBezTo>
                <a:cubicBezTo>
                  <a:pt x="3366282" y="2854446"/>
                  <a:pt x="3380631" y="2854249"/>
                  <a:pt x="3394958" y="2854029"/>
                </a:cubicBezTo>
                <a:lnTo>
                  <a:pt x="3398556" y="2853964"/>
                </a:lnTo>
                <a:cubicBezTo>
                  <a:pt x="3382035" y="2868575"/>
                  <a:pt x="3364220" y="2884570"/>
                  <a:pt x="3345396" y="2901792"/>
                </a:cubicBezTo>
                <a:cubicBezTo>
                  <a:pt x="3329818" y="2902078"/>
                  <a:pt x="3314263" y="2902385"/>
                  <a:pt x="3298685" y="2902648"/>
                </a:cubicBezTo>
                <a:close/>
                <a:moveTo>
                  <a:pt x="3423304" y="2803063"/>
                </a:moveTo>
                <a:lnTo>
                  <a:pt x="3411171" y="2803217"/>
                </a:lnTo>
                <a:cubicBezTo>
                  <a:pt x="3429579" y="2787442"/>
                  <a:pt x="3448162" y="2771689"/>
                  <a:pt x="3466964" y="2755980"/>
                </a:cubicBezTo>
                <a:cubicBezTo>
                  <a:pt x="3482235" y="2755848"/>
                  <a:pt x="3497505" y="2755739"/>
                  <a:pt x="3512797" y="2755629"/>
                </a:cubicBezTo>
                <a:cubicBezTo>
                  <a:pt x="3494148" y="2771294"/>
                  <a:pt x="3475718" y="2786959"/>
                  <a:pt x="3457464" y="2802668"/>
                </a:cubicBezTo>
                <a:cubicBezTo>
                  <a:pt x="3446034" y="2802800"/>
                  <a:pt x="3434647" y="2802931"/>
                  <a:pt x="3423304" y="2803063"/>
                </a:cubicBezTo>
                <a:close/>
                <a:moveTo>
                  <a:pt x="3469049" y="2754225"/>
                </a:moveTo>
                <a:cubicBezTo>
                  <a:pt x="3670435" y="2585946"/>
                  <a:pt x="3893915" y="2420672"/>
                  <a:pt x="4163622" y="2240349"/>
                </a:cubicBezTo>
                <a:cubicBezTo>
                  <a:pt x="4343025" y="2120407"/>
                  <a:pt x="4528833" y="2002851"/>
                  <a:pt x="4708521" y="1889165"/>
                </a:cubicBezTo>
                <a:cubicBezTo>
                  <a:pt x="4970418" y="1723469"/>
                  <a:pt x="5241222" y="1552129"/>
                  <a:pt x="5498380" y="1369565"/>
                </a:cubicBezTo>
                <a:cubicBezTo>
                  <a:pt x="5510117" y="1361237"/>
                  <a:pt x="5523325" y="1352050"/>
                  <a:pt x="5537323" y="1342322"/>
                </a:cubicBezTo>
                <a:cubicBezTo>
                  <a:pt x="5622691" y="1282975"/>
                  <a:pt x="5739631" y="1201696"/>
                  <a:pt x="5823331" y="1107625"/>
                </a:cubicBezTo>
                <a:cubicBezTo>
                  <a:pt x="5907888" y="1012579"/>
                  <a:pt x="5938910" y="924049"/>
                  <a:pt x="5915501" y="844497"/>
                </a:cubicBezTo>
                <a:cubicBezTo>
                  <a:pt x="5884961" y="740809"/>
                  <a:pt x="5769162" y="682254"/>
                  <a:pt x="5684715" y="647231"/>
                </a:cubicBezTo>
                <a:cubicBezTo>
                  <a:pt x="5653429" y="634256"/>
                  <a:pt x="5619224" y="621968"/>
                  <a:pt x="5580149" y="609668"/>
                </a:cubicBezTo>
                <a:cubicBezTo>
                  <a:pt x="5417553" y="558563"/>
                  <a:pt x="5247475" y="531294"/>
                  <a:pt x="5087226" y="507746"/>
                </a:cubicBezTo>
                <a:cubicBezTo>
                  <a:pt x="5041130" y="500980"/>
                  <a:pt x="4993586" y="494348"/>
                  <a:pt x="4941896" y="487476"/>
                </a:cubicBezTo>
                <a:cubicBezTo>
                  <a:pt x="4688424" y="453842"/>
                  <a:pt x="4410073" y="427071"/>
                  <a:pt x="4090935" y="405640"/>
                </a:cubicBezTo>
                <a:cubicBezTo>
                  <a:pt x="3811487" y="386824"/>
                  <a:pt x="3526268" y="374926"/>
                  <a:pt x="3250440" y="363421"/>
                </a:cubicBezTo>
                <a:cubicBezTo>
                  <a:pt x="3161868" y="359724"/>
                  <a:pt x="3070269" y="355902"/>
                  <a:pt x="2980381" y="351916"/>
                </a:cubicBezTo>
                <a:cubicBezTo>
                  <a:pt x="2887598" y="347800"/>
                  <a:pt x="2784348" y="343162"/>
                  <a:pt x="2677720" y="338116"/>
                </a:cubicBezTo>
                <a:cubicBezTo>
                  <a:pt x="2684105" y="334689"/>
                  <a:pt x="2690512" y="331288"/>
                  <a:pt x="2696918" y="327896"/>
                </a:cubicBezTo>
                <a:cubicBezTo>
                  <a:pt x="2797622" y="332486"/>
                  <a:pt x="2896330" y="336863"/>
                  <a:pt x="2987797" y="340917"/>
                </a:cubicBezTo>
                <a:cubicBezTo>
                  <a:pt x="3064609" y="344325"/>
                  <a:pt x="3142868" y="347653"/>
                  <a:pt x="3218539" y="350874"/>
                </a:cubicBezTo>
                <a:cubicBezTo>
                  <a:pt x="3510888" y="363314"/>
                  <a:pt x="3813220" y="376179"/>
                  <a:pt x="4109562" y="396629"/>
                </a:cubicBezTo>
                <a:cubicBezTo>
                  <a:pt x="4430828" y="418758"/>
                  <a:pt x="4711900" y="446358"/>
                  <a:pt x="4968816" y="481010"/>
                </a:cubicBezTo>
                <a:cubicBezTo>
                  <a:pt x="5020507" y="487989"/>
                  <a:pt x="5068489" y="494797"/>
                  <a:pt x="5115528" y="501822"/>
                </a:cubicBezTo>
                <a:cubicBezTo>
                  <a:pt x="5277203" y="525976"/>
                  <a:pt x="5448751" y="553862"/>
                  <a:pt x="5612686" y="605324"/>
                </a:cubicBezTo>
                <a:cubicBezTo>
                  <a:pt x="5651695" y="617582"/>
                  <a:pt x="5686163" y="629875"/>
                  <a:pt x="5718042" y="642903"/>
                </a:cubicBezTo>
                <a:cubicBezTo>
                  <a:pt x="5811440" y="681052"/>
                  <a:pt x="5922697" y="737646"/>
                  <a:pt x="5954620" y="837463"/>
                </a:cubicBezTo>
                <a:cubicBezTo>
                  <a:pt x="5979851" y="916423"/>
                  <a:pt x="5949946" y="1004950"/>
                  <a:pt x="5865719" y="1100591"/>
                </a:cubicBezTo>
                <a:cubicBezTo>
                  <a:pt x="5782062" y="1195566"/>
                  <a:pt x="5664552" y="1277694"/>
                  <a:pt x="5578745" y="1337660"/>
                </a:cubicBezTo>
                <a:cubicBezTo>
                  <a:pt x="5564462" y="1347649"/>
                  <a:pt x="5550970" y="1357083"/>
                  <a:pt x="5539034" y="1365598"/>
                </a:cubicBezTo>
                <a:cubicBezTo>
                  <a:pt x="5280933" y="1550047"/>
                  <a:pt x="5008988" y="1723210"/>
                  <a:pt x="4745972" y="1890666"/>
                </a:cubicBezTo>
                <a:cubicBezTo>
                  <a:pt x="4563652" y="2006759"/>
                  <a:pt x="4375123" y="2126803"/>
                  <a:pt x="4193109" y="2249410"/>
                </a:cubicBezTo>
                <a:cubicBezTo>
                  <a:pt x="3929830" y="2426772"/>
                  <a:pt x="3711002" y="2589434"/>
                  <a:pt x="3514881" y="2753896"/>
                </a:cubicBezTo>
                <a:cubicBezTo>
                  <a:pt x="3499589" y="2754005"/>
                  <a:pt x="3484319" y="2754115"/>
                  <a:pt x="3469049" y="2754225"/>
                </a:cubicBezTo>
                <a:close/>
                <a:moveTo>
                  <a:pt x="2674364" y="337956"/>
                </a:moveTo>
                <a:cubicBezTo>
                  <a:pt x="2660783" y="337311"/>
                  <a:pt x="2647136" y="336661"/>
                  <a:pt x="2633446" y="336005"/>
                </a:cubicBezTo>
                <a:cubicBezTo>
                  <a:pt x="2639457" y="332589"/>
                  <a:pt x="2645491" y="329199"/>
                  <a:pt x="2651524" y="325818"/>
                </a:cubicBezTo>
                <a:cubicBezTo>
                  <a:pt x="2665566" y="326463"/>
                  <a:pt x="2679542" y="327102"/>
                  <a:pt x="2693517" y="327740"/>
                </a:cubicBezTo>
                <a:cubicBezTo>
                  <a:pt x="2687111" y="331130"/>
                  <a:pt x="2680726" y="334533"/>
                  <a:pt x="2674364" y="337956"/>
                </a:cubicBezTo>
                <a:close/>
                <a:moveTo>
                  <a:pt x="2630045" y="335843"/>
                </a:moveTo>
                <a:cubicBezTo>
                  <a:pt x="2616552" y="335193"/>
                  <a:pt x="2602993" y="334540"/>
                  <a:pt x="2589434" y="333877"/>
                </a:cubicBezTo>
                <a:cubicBezTo>
                  <a:pt x="2595073" y="330474"/>
                  <a:pt x="2600711" y="327098"/>
                  <a:pt x="2606372" y="323732"/>
                </a:cubicBezTo>
                <a:cubicBezTo>
                  <a:pt x="2620282" y="324377"/>
                  <a:pt x="2634192" y="325022"/>
                  <a:pt x="2648080" y="325660"/>
                </a:cubicBezTo>
                <a:cubicBezTo>
                  <a:pt x="2642046" y="329037"/>
                  <a:pt x="2636035" y="332429"/>
                  <a:pt x="2630045" y="335843"/>
                </a:cubicBezTo>
                <a:close/>
                <a:moveTo>
                  <a:pt x="2586012" y="333710"/>
                </a:moveTo>
                <a:cubicBezTo>
                  <a:pt x="2572606" y="333056"/>
                  <a:pt x="2559179" y="332396"/>
                  <a:pt x="2545752" y="331731"/>
                </a:cubicBezTo>
                <a:cubicBezTo>
                  <a:pt x="2550952" y="328346"/>
                  <a:pt x="2556195" y="324982"/>
                  <a:pt x="2561439" y="321637"/>
                </a:cubicBezTo>
                <a:cubicBezTo>
                  <a:pt x="2575261" y="322284"/>
                  <a:pt x="2589061" y="322929"/>
                  <a:pt x="2602884" y="323572"/>
                </a:cubicBezTo>
                <a:cubicBezTo>
                  <a:pt x="2597245" y="326933"/>
                  <a:pt x="2591628" y="330312"/>
                  <a:pt x="2586012" y="333710"/>
                </a:cubicBezTo>
                <a:close/>
                <a:moveTo>
                  <a:pt x="2542307" y="331560"/>
                </a:moveTo>
                <a:cubicBezTo>
                  <a:pt x="2528990" y="330900"/>
                  <a:pt x="2515672" y="330235"/>
                  <a:pt x="2502355" y="329564"/>
                </a:cubicBezTo>
                <a:cubicBezTo>
                  <a:pt x="2507138" y="326198"/>
                  <a:pt x="2511943" y="322854"/>
                  <a:pt x="2516747" y="319528"/>
                </a:cubicBezTo>
                <a:cubicBezTo>
                  <a:pt x="2530460" y="320180"/>
                  <a:pt x="2544194" y="320827"/>
                  <a:pt x="2557951" y="321472"/>
                </a:cubicBezTo>
                <a:cubicBezTo>
                  <a:pt x="2552729" y="324816"/>
                  <a:pt x="2547507" y="328179"/>
                  <a:pt x="2542307" y="331560"/>
                </a:cubicBezTo>
                <a:close/>
                <a:moveTo>
                  <a:pt x="2498932" y="329392"/>
                </a:moveTo>
                <a:cubicBezTo>
                  <a:pt x="2494939" y="329191"/>
                  <a:pt x="2490924" y="328989"/>
                  <a:pt x="2486931" y="328785"/>
                </a:cubicBezTo>
                <a:cubicBezTo>
                  <a:pt x="2477738" y="328346"/>
                  <a:pt x="2468502" y="327898"/>
                  <a:pt x="2459243" y="327442"/>
                </a:cubicBezTo>
                <a:cubicBezTo>
                  <a:pt x="2463587" y="324087"/>
                  <a:pt x="2467953" y="320755"/>
                  <a:pt x="2472319" y="317444"/>
                </a:cubicBezTo>
                <a:cubicBezTo>
                  <a:pt x="2477936" y="317703"/>
                  <a:pt x="2483574" y="317960"/>
                  <a:pt x="2489213" y="318216"/>
                </a:cubicBezTo>
                <a:cubicBezTo>
                  <a:pt x="2497221" y="318600"/>
                  <a:pt x="2505251" y="318982"/>
                  <a:pt x="2513281" y="319364"/>
                </a:cubicBezTo>
                <a:cubicBezTo>
                  <a:pt x="2508476" y="322685"/>
                  <a:pt x="2503715" y="326029"/>
                  <a:pt x="2498932" y="329392"/>
                </a:cubicBezTo>
                <a:close/>
                <a:moveTo>
                  <a:pt x="2455842" y="327275"/>
                </a:moveTo>
                <a:cubicBezTo>
                  <a:pt x="2442810" y="326630"/>
                  <a:pt x="2429712" y="325963"/>
                  <a:pt x="2416592" y="325270"/>
                </a:cubicBezTo>
                <a:cubicBezTo>
                  <a:pt x="2420453" y="321946"/>
                  <a:pt x="2424315" y="318646"/>
                  <a:pt x="2428220" y="315366"/>
                </a:cubicBezTo>
                <a:cubicBezTo>
                  <a:pt x="2441713" y="316020"/>
                  <a:pt x="2455272" y="316659"/>
                  <a:pt x="2468875" y="317286"/>
                </a:cubicBezTo>
                <a:cubicBezTo>
                  <a:pt x="2464509" y="320595"/>
                  <a:pt x="2460164" y="323925"/>
                  <a:pt x="2455842" y="327275"/>
                </a:cubicBezTo>
                <a:close/>
                <a:moveTo>
                  <a:pt x="2413257" y="325092"/>
                </a:moveTo>
                <a:cubicBezTo>
                  <a:pt x="2400356" y="324403"/>
                  <a:pt x="2387456" y="323686"/>
                  <a:pt x="2374555" y="322929"/>
                </a:cubicBezTo>
                <a:cubicBezTo>
                  <a:pt x="2377890" y="319653"/>
                  <a:pt x="2381269" y="316400"/>
                  <a:pt x="2384647" y="313170"/>
                </a:cubicBezTo>
                <a:cubicBezTo>
                  <a:pt x="2397965" y="313872"/>
                  <a:pt x="2411370" y="314548"/>
                  <a:pt x="2424819" y="315204"/>
                </a:cubicBezTo>
                <a:cubicBezTo>
                  <a:pt x="2420958" y="318475"/>
                  <a:pt x="2417096" y="321773"/>
                  <a:pt x="2413257" y="325092"/>
                </a:cubicBezTo>
                <a:close/>
                <a:moveTo>
                  <a:pt x="2371330" y="322736"/>
                </a:moveTo>
                <a:cubicBezTo>
                  <a:pt x="2358605" y="321983"/>
                  <a:pt x="2345902" y="321193"/>
                  <a:pt x="2333264" y="320355"/>
                </a:cubicBezTo>
                <a:cubicBezTo>
                  <a:pt x="2336051" y="317146"/>
                  <a:pt x="2338881" y="313958"/>
                  <a:pt x="2341711" y="310792"/>
                </a:cubicBezTo>
                <a:cubicBezTo>
                  <a:pt x="2354853" y="311557"/>
                  <a:pt x="2368061" y="312292"/>
                  <a:pt x="2381334" y="312997"/>
                </a:cubicBezTo>
                <a:cubicBezTo>
                  <a:pt x="2377978" y="316220"/>
                  <a:pt x="2374643" y="319467"/>
                  <a:pt x="2371330" y="322736"/>
                </a:cubicBezTo>
                <a:close/>
                <a:moveTo>
                  <a:pt x="2330127" y="320143"/>
                </a:moveTo>
                <a:cubicBezTo>
                  <a:pt x="2317599" y="319304"/>
                  <a:pt x="2305137" y="318425"/>
                  <a:pt x="2292763" y="317486"/>
                </a:cubicBezTo>
                <a:cubicBezTo>
                  <a:pt x="2295001" y="314361"/>
                  <a:pt x="2297261" y="311259"/>
                  <a:pt x="2299542" y="308179"/>
                </a:cubicBezTo>
                <a:cubicBezTo>
                  <a:pt x="2312443" y="309028"/>
                  <a:pt x="2325432" y="309837"/>
                  <a:pt x="2338530" y="310607"/>
                </a:cubicBezTo>
                <a:cubicBezTo>
                  <a:pt x="2335699" y="313762"/>
                  <a:pt x="2332891" y="316942"/>
                  <a:pt x="2330127" y="320143"/>
                </a:cubicBezTo>
                <a:close/>
                <a:moveTo>
                  <a:pt x="2289735" y="317251"/>
                </a:moveTo>
                <a:cubicBezTo>
                  <a:pt x="2277427" y="316307"/>
                  <a:pt x="2265185" y="315316"/>
                  <a:pt x="2253074" y="314256"/>
                </a:cubicBezTo>
                <a:cubicBezTo>
                  <a:pt x="2254741" y="311239"/>
                  <a:pt x="2256453" y="308247"/>
                  <a:pt x="2258164" y="305274"/>
                </a:cubicBezTo>
                <a:cubicBezTo>
                  <a:pt x="2270823" y="306224"/>
                  <a:pt x="2283592" y="307128"/>
                  <a:pt x="2296449" y="307981"/>
                </a:cubicBezTo>
                <a:cubicBezTo>
                  <a:pt x="2294189" y="311048"/>
                  <a:pt x="2291951" y="314140"/>
                  <a:pt x="2289735" y="317251"/>
                </a:cubicBezTo>
                <a:close/>
                <a:moveTo>
                  <a:pt x="2250134" y="313991"/>
                </a:moveTo>
                <a:cubicBezTo>
                  <a:pt x="2242455" y="313310"/>
                  <a:pt x="2234842" y="312600"/>
                  <a:pt x="2227272" y="311867"/>
                </a:cubicBezTo>
                <a:cubicBezTo>
                  <a:pt x="2228457" y="308938"/>
                  <a:pt x="2229642" y="306026"/>
                  <a:pt x="2230849" y="303133"/>
                </a:cubicBezTo>
                <a:cubicBezTo>
                  <a:pt x="2238923" y="303795"/>
                  <a:pt x="2247019" y="304436"/>
                  <a:pt x="2255180" y="305054"/>
                </a:cubicBezTo>
                <a:cubicBezTo>
                  <a:pt x="2253469" y="308012"/>
                  <a:pt x="2251801" y="310991"/>
                  <a:pt x="2250134" y="313991"/>
                </a:cubicBezTo>
                <a:close/>
                <a:moveTo>
                  <a:pt x="2224376" y="311584"/>
                </a:moveTo>
                <a:cubicBezTo>
                  <a:pt x="2212419" y="310412"/>
                  <a:pt x="2200594" y="309173"/>
                  <a:pt x="2188952" y="307852"/>
                </a:cubicBezTo>
                <a:cubicBezTo>
                  <a:pt x="2189556" y="305083"/>
                  <a:pt x="2190170" y="302332"/>
                  <a:pt x="2190795" y="299594"/>
                </a:cubicBezTo>
                <a:cubicBezTo>
                  <a:pt x="2203051" y="300756"/>
                  <a:pt x="2215447" y="301847"/>
                  <a:pt x="2227931" y="302885"/>
                </a:cubicBezTo>
                <a:cubicBezTo>
                  <a:pt x="2226724" y="305768"/>
                  <a:pt x="2225539" y="308668"/>
                  <a:pt x="2224376" y="311584"/>
                </a:cubicBezTo>
                <a:close/>
                <a:moveTo>
                  <a:pt x="2186072" y="307518"/>
                </a:moveTo>
                <a:cubicBezTo>
                  <a:pt x="2175734" y="306331"/>
                  <a:pt x="2165494" y="305103"/>
                  <a:pt x="2155454" y="303784"/>
                </a:cubicBezTo>
                <a:cubicBezTo>
                  <a:pt x="2153835" y="303571"/>
                  <a:pt x="2152236" y="303363"/>
                  <a:pt x="2150621" y="303152"/>
                </a:cubicBezTo>
                <a:cubicBezTo>
                  <a:pt x="2150667" y="300592"/>
                  <a:pt x="2150722" y="298045"/>
                  <a:pt x="2150788" y="295511"/>
                </a:cubicBezTo>
                <a:cubicBezTo>
                  <a:pt x="2151466" y="295585"/>
                  <a:pt x="2152126" y="295655"/>
                  <a:pt x="2152804" y="295730"/>
                </a:cubicBezTo>
                <a:cubicBezTo>
                  <a:pt x="2164377" y="296994"/>
                  <a:pt x="2176093" y="298179"/>
                  <a:pt x="2187901" y="299311"/>
                </a:cubicBezTo>
                <a:cubicBezTo>
                  <a:pt x="2187281" y="302031"/>
                  <a:pt x="2186671" y="304767"/>
                  <a:pt x="2186072" y="307518"/>
                </a:cubicBezTo>
                <a:close/>
                <a:moveTo>
                  <a:pt x="2147646" y="302764"/>
                </a:moveTo>
                <a:cubicBezTo>
                  <a:pt x="2135612" y="301189"/>
                  <a:pt x="2123699" y="299635"/>
                  <a:pt x="2111886" y="298108"/>
                </a:cubicBezTo>
                <a:cubicBezTo>
                  <a:pt x="2111425" y="295780"/>
                  <a:pt x="2110973" y="293464"/>
                  <a:pt x="2110528" y="291158"/>
                </a:cubicBezTo>
                <a:cubicBezTo>
                  <a:pt x="2122764" y="292468"/>
                  <a:pt x="2135193" y="293813"/>
                  <a:pt x="2147815" y="295190"/>
                </a:cubicBezTo>
                <a:cubicBezTo>
                  <a:pt x="2147749" y="297698"/>
                  <a:pt x="2147692" y="300223"/>
                  <a:pt x="2147646" y="302764"/>
                </a:cubicBezTo>
                <a:close/>
                <a:moveTo>
                  <a:pt x="2108668" y="297691"/>
                </a:moveTo>
                <a:cubicBezTo>
                  <a:pt x="2096587" y="296132"/>
                  <a:pt x="2084597" y="294600"/>
                  <a:pt x="2072675" y="293095"/>
                </a:cubicBezTo>
                <a:cubicBezTo>
                  <a:pt x="2071776" y="291017"/>
                  <a:pt x="2070870" y="288926"/>
                  <a:pt x="2069985" y="286871"/>
                </a:cubicBezTo>
                <a:cubicBezTo>
                  <a:pt x="2082272" y="288152"/>
                  <a:pt x="2094716" y="289466"/>
                  <a:pt x="2107332" y="290815"/>
                </a:cubicBezTo>
                <a:cubicBezTo>
                  <a:pt x="2107768" y="293095"/>
                  <a:pt x="2108213" y="295388"/>
                  <a:pt x="2108668" y="297691"/>
                </a:cubicBezTo>
                <a:close/>
                <a:moveTo>
                  <a:pt x="2069020" y="292634"/>
                </a:moveTo>
                <a:cubicBezTo>
                  <a:pt x="2051948" y="290486"/>
                  <a:pt x="2034987" y="288400"/>
                  <a:pt x="2018049" y="286379"/>
                </a:cubicBezTo>
                <a:cubicBezTo>
                  <a:pt x="2016864" y="284661"/>
                  <a:pt x="2015693" y="282946"/>
                  <a:pt x="2014526" y="281232"/>
                </a:cubicBezTo>
                <a:cubicBezTo>
                  <a:pt x="2031590" y="282919"/>
                  <a:pt x="2048846" y="284675"/>
                  <a:pt x="2066372" y="286496"/>
                </a:cubicBezTo>
                <a:cubicBezTo>
                  <a:pt x="2067243" y="288525"/>
                  <a:pt x="2068134" y="290583"/>
                  <a:pt x="2069020" y="292634"/>
                </a:cubicBezTo>
                <a:close/>
                <a:moveTo>
                  <a:pt x="2013734" y="285861"/>
                </a:moveTo>
                <a:cubicBezTo>
                  <a:pt x="2001360" y="284392"/>
                  <a:pt x="1988985" y="282957"/>
                  <a:pt x="1976578" y="281563"/>
                </a:cubicBezTo>
                <a:cubicBezTo>
                  <a:pt x="1975157" y="280098"/>
                  <a:pt x="1973737" y="278634"/>
                  <a:pt x="1972329" y="277173"/>
                </a:cubicBezTo>
                <a:cubicBezTo>
                  <a:pt x="1984922" y="278351"/>
                  <a:pt x="1997566" y="279567"/>
                  <a:pt x="2010296" y="280818"/>
                </a:cubicBezTo>
                <a:cubicBezTo>
                  <a:pt x="2011430" y="282496"/>
                  <a:pt x="2012580" y="284176"/>
                  <a:pt x="2013734" y="285861"/>
                </a:cubicBezTo>
                <a:close/>
                <a:moveTo>
                  <a:pt x="1971330" y="280980"/>
                </a:moveTo>
                <a:cubicBezTo>
                  <a:pt x="1959132" y="279620"/>
                  <a:pt x="1946885" y="278299"/>
                  <a:pt x="1934568" y="277015"/>
                </a:cubicBezTo>
                <a:cubicBezTo>
                  <a:pt x="1932993" y="275782"/>
                  <a:pt x="1931422" y="274554"/>
                  <a:pt x="1929853" y="273323"/>
                </a:cubicBezTo>
                <a:cubicBezTo>
                  <a:pt x="1942297" y="274411"/>
                  <a:pt x="1954737" y="275534"/>
                  <a:pt x="1967206" y="276693"/>
                </a:cubicBezTo>
                <a:cubicBezTo>
                  <a:pt x="1968575" y="278121"/>
                  <a:pt x="1969950" y="279549"/>
                  <a:pt x="1971330" y="280980"/>
                </a:cubicBezTo>
                <a:close/>
                <a:moveTo>
                  <a:pt x="1928102" y="276348"/>
                </a:moveTo>
                <a:cubicBezTo>
                  <a:pt x="1916283" y="275133"/>
                  <a:pt x="1904381" y="273957"/>
                  <a:pt x="1892373" y="272818"/>
                </a:cubicBezTo>
                <a:cubicBezTo>
                  <a:pt x="1890714" y="271794"/>
                  <a:pt x="1889049" y="270769"/>
                  <a:pt x="1887395" y="269747"/>
                </a:cubicBezTo>
                <a:cubicBezTo>
                  <a:pt x="1899493" y="270723"/>
                  <a:pt x="1911533" y="271732"/>
                  <a:pt x="1923556" y="272774"/>
                </a:cubicBezTo>
                <a:cubicBezTo>
                  <a:pt x="1925072" y="273963"/>
                  <a:pt x="1926582" y="275155"/>
                  <a:pt x="1928102" y="276348"/>
                </a:cubicBezTo>
                <a:close/>
                <a:moveTo>
                  <a:pt x="1884385" y="272061"/>
                </a:moveTo>
                <a:cubicBezTo>
                  <a:pt x="1878659" y="271528"/>
                  <a:pt x="1872912" y="271004"/>
                  <a:pt x="1867129" y="270488"/>
                </a:cubicBezTo>
                <a:cubicBezTo>
                  <a:pt x="1861561" y="269992"/>
                  <a:pt x="1855988" y="269499"/>
                  <a:pt x="1850413" y="269003"/>
                </a:cubicBezTo>
                <a:cubicBezTo>
                  <a:pt x="1848741" y="268167"/>
                  <a:pt x="1847083" y="267333"/>
                  <a:pt x="1845415" y="266497"/>
                </a:cubicBezTo>
                <a:cubicBezTo>
                  <a:pt x="1847195" y="266631"/>
                  <a:pt x="1848972" y="266761"/>
                  <a:pt x="1850753" y="266894"/>
                </a:cubicBezTo>
                <a:cubicBezTo>
                  <a:pt x="1860448" y="267618"/>
                  <a:pt x="1870069" y="268369"/>
                  <a:pt x="1879657" y="269130"/>
                </a:cubicBezTo>
                <a:cubicBezTo>
                  <a:pt x="1881232" y="270109"/>
                  <a:pt x="1882805" y="271083"/>
                  <a:pt x="1884385" y="272061"/>
                </a:cubicBezTo>
                <a:close/>
                <a:moveTo>
                  <a:pt x="1840514" y="268127"/>
                </a:moveTo>
                <a:cubicBezTo>
                  <a:pt x="1829838" y="267182"/>
                  <a:pt x="1819153" y="266238"/>
                  <a:pt x="1808451" y="265295"/>
                </a:cubicBezTo>
                <a:cubicBezTo>
                  <a:pt x="1806935" y="264668"/>
                  <a:pt x="1805421" y="264040"/>
                  <a:pt x="1803905" y="263413"/>
                </a:cubicBezTo>
                <a:cubicBezTo>
                  <a:pt x="1814546" y="264200"/>
                  <a:pt x="1825198" y="264994"/>
                  <a:pt x="1835847" y="265786"/>
                </a:cubicBezTo>
                <a:cubicBezTo>
                  <a:pt x="1837400" y="266568"/>
                  <a:pt x="1838960" y="267346"/>
                  <a:pt x="1840514" y="268127"/>
                </a:cubicBezTo>
                <a:close/>
                <a:moveTo>
                  <a:pt x="1796013" y="264202"/>
                </a:moveTo>
                <a:cubicBezTo>
                  <a:pt x="1786149" y="263336"/>
                  <a:pt x="1776272" y="262469"/>
                  <a:pt x="1766377" y="261605"/>
                </a:cubicBezTo>
                <a:cubicBezTo>
                  <a:pt x="1765214" y="261201"/>
                  <a:pt x="1764044" y="260795"/>
                  <a:pt x="1762882" y="260394"/>
                </a:cubicBezTo>
                <a:cubicBezTo>
                  <a:pt x="1772579" y="261104"/>
                  <a:pt x="1782279" y="261820"/>
                  <a:pt x="1791987" y="262535"/>
                </a:cubicBezTo>
                <a:cubicBezTo>
                  <a:pt x="1793328" y="263090"/>
                  <a:pt x="1794673" y="263647"/>
                  <a:pt x="1796013" y="264202"/>
                </a:cubicBezTo>
                <a:close/>
                <a:moveTo>
                  <a:pt x="1750701" y="260236"/>
                </a:moveTo>
                <a:cubicBezTo>
                  <a:pt x="1741879" y="259468"/>
                  <a:pt x="1733039" y="258700"/>
                  <a:pt x="1724193" y="257932"/>
                </a:cubicBezTo>
                <a:cubicBezTo>
                  <a:pt x="1723638" y="257770"/>
                  <a:pt x="1723083" y="257605"/>
                  <a:pt x="1722530" y="257443"/>
                </a:cubicBezTo>
                <a:cubicBezTo>
                  <a:pt x="1731018" y="258061"/>
                  <a:pt x="1739505" y="258678"/>
                  <a:pt x="1748002" y="259299"/>
                </a:cubicBezTo>
                <a:cubicBezTo>
                  <a:pt x="1748902" y="259613"/>
                  <a:pt x="1749799" y="259924"/>
                  <a:pt x="1750701" y="260236"/>
                </a:cubicBezTo>
                <a:close/>
                <a:moveTo>
                  <a:pt x="1704313" y="256212"/>
                </a:moveTo>
                <a:cubicBezTo>
                  <a:pt x="1702069" y="256019"/>
                  <a:pt x="1699826" y="255824"/>
                  <a:pt x="1697580" y="255630"/>
                </a:cubicBezTo>
                <a:cubicBezTo>
                  <a:pt x="1699682" y="255782"/>
                  <a:pt x="1701779" y="255933"/>
                  <a:pt x="1703881" y="256087"/>
                </a:cubicBezTo>
                <a:cubicBezTo>
                  <a:pt x="1704026" y="256126"/>
                  <a:pt x="1704170" y="256168"/>
                  <a:pt x="1704313" y="256212"/>
                </a:cubicBezTo>
                <a:close/>
                <a:moveTo>
                  <a:pt x="1933021" y="314019"/>
                </a:moveTo>
                <a:cubicBezTo>
                  <a:pt x="1933230" y="314122"/>
                  <a:pt x="1933438" y="314223"/>
                  <a:pt x="1933649" y="314326"/>
                </a:cubicBezTo>
                <a:cubicBezTo>
                  <a:pt x="1931496" y="313857"/>
                  <a:pt x="1929348" y="313385"/>
                  <a:pt x="1927194" y="312916"/>
                </a:cubicBezTo>
                <a:cubicBezTo>
                  <a:pt x="1929129" y="313282"/>
                  <a:pt x="1931080" y="313651"/>
                  <a:pt x="1933021" y="314019"/>
                </a:cubicBezTo>
                <a:close/>
                <a:moveTo>
                  <a:pt x="1964650" y="325345"/>
                </a:moveTo>
                <a:cubicBezTo>
                  <a:pt x="1968882" y="326284"/>
                  <a:pt x="1973061" y="327240"/>
                  <a:pt x="1977191" y="328221"/>
                </a:cubicBezTo>
                <a:cubicBezTo>
                  <a:pt x="1977623" y="328475"/>
                  <a:pt x="1978066" y="328732"/>
                  <a:pt x="1978500" y="328987"/>
                </a:cubicBezTo>
                <a:lnTo>
                  <a:pt x="1965279" y="325647"/>
                </a:lnTo>
                <a:cubicBezTo>
                  <a:pt x="1965069" y="325546"/>
                  <a:pt x="1964858" y="325445"/>
                  <a:pt x="1964650" y="325345"/>
                </a:cubicBezTo>
                <a:close/>
                <a:moveTo>
                  <a:pt x="2005399" y="340551"/>
                </a:moveTo>
                <a:cubicBezTo>
                  <a:pt x="2010030" y="341924"/>
                  <a:pt x="2014609" y="343333"/>
                  <a:pt x="2019151" y="344774"/>
                </a:cubicBezTo>
                <a:cubicBezTo>
                  <a:pt x="2019499" y="345022"/>
                  <a:pt x="2019848" y="345273"/>
                  <a:pt x="2020195" y="345520"/>
                </a:cubicBezTo>
                <a:cubicBezTo>
                  <a:pt x="2015469" y="343884"/>
                  <a:pt x="2010653" y="342295"/>
                  <a:pt x="2005734" y="340746"/>
                </a:cubicBezTo>
                <a:cubicBezTo>
                  <a:pt x="2005622" y="340681"/>
                  <a:pt x="2005513" y="340617"/>
                  <a:pt x="2005399" y="340551"/>
                </a:cubicBezTo>
                <a:close/>
                <a:moveTo>
                  <a:pt x="2045571" y="359165"/>
                </a:moveTo>
                <a:cubicBezTo>
                  <a:pt x="2049921" y="360885"/>
                  <a:pt x="2054270" y="362645"/>
                  <a:pt x="2058640" y="364444"/>
                </a:cubicBezTo>
                <a:cubicBezTo>
                  <a:pt x="2059270" y="364994"/>
                  <a:pt x="2059893" y="365545"/>
                  <a:pt x="2060527" y="366096"/>
                </a:cubicBezTo>
                <a:cubicBezTo>
                  <a:pt x="2055729" y="363838"/>
                  <a:pt x="2050933" y="361644"/>
                  <a:pt x="2046077" y="359514"/>
                </a:cubicBezTo>
                <a:cubicBezTo>
                  <a:pt x="2045911" y="359397"/>
                  <a:pt x="2045737" y="359281"/>
                  <a:pt x="2045571" y="359165"/>
                </a:cubicBezTo>
                <a:close/>
                <a:moveTo>
                  <a:pt x="2072035" y="375999"/>
                </a:moveTo>
                <a:cubicBezTo>
                  <a:pt x="2071541" y="375723"/>
                  <a:pt x="2071045" y="375446"/>
                  <a:pt x="2070551" y="375172"/>
                </a:cubicBezTo>
                <a:cubicBezTo>
                  <a:pt x="2070949" y="375365"/>
                  <a:pt x="2071348" y="375561"/>
                  <a:pt x="2071747" y="375756"/>
                </a:cubicBezTo>
                <a:cubicBezTo>
                  <a:pt x="2071844" y="375835"/>
                  <a:pt x="2071940" y="375916"/>
                  <a:pt x="2072035" y="375999"/>
                </a:cubicBezTo>
                <a:close/>
                <a:moveTo>
                  <a:pt x="2107952" y="396682"/>
                </a:moveTo>
                <a:cubicBezTo>
                  <a:pt x="2106090" y="394751"/>
                  <a:pt x="2104260" y="392829"/>
                  <a:pt x="2102441" y="390907"/>
                </a:cubicBezTo>
                <a:cubicBezTo>
                  <a:pt x="2107145" y="393218"/>
                  <a:pt x="2112009" y="395581"/>
                  <a:pt x="2117066" y="397998"/>
                </a:cubicBezTo>
                <a:cubicBezTo>
                  <a:pt x="2117935" y="399798"/>
                  <a:pt x="2118802" y="401597"/>
                  <a:pt x="2119681" y="403411"/>
                </a:cubicBezTo>
                <a:cubicBezTo>
                  <a:pt x="2115682" y="401182"/>
                  <a:pt x="2111842" y="398999"/>
                  <a:pt x="2108108" y="396853"/>
                </a:cubicBezTo>
                <a:cubicBezTo>
                  <a:pt x="2108055" y="396798"/>
                  <a:pt x="2108007" y="396739"/>
                  <a:pt x="2107952" y="396682"/>
                </a:cubicBezTo>
                <a:close/>
                <a:moveTo>
                  <a:pt x="2124598" y="410401"/>
                </a:moveTo>
                <a:cubicBezTo>
                  <a:pt x="2126323" y="412444"/>
                  <a:pt x="2127817" y="414651"/>
                  <a:pt x="2129166" y="416990"/>
                </a:cubicBezTo>
                <a:cubicBezTo>
                  <a:pt x="2125366" y="414574"/>
                  <a:pt x="2121718" y="412200"/>
                  <a:pt x="2118227" y="409875"/>
                </a:cubicBezTo>
                <a:cubicBezTo>
                  <a:pt x="2117163" y="408227"/>
                  <a:pt x="2116048" y="406610"/>
                  <a:pt x="2114888" y="405021"/>
                </a:cubicBezTo>
                <a:cubicBezTo>
                  <a:pt x="2118029" y="406788"/>
                  <a:pt x="2121263" y="408580"/>
                  <a:pt x="2124598" y="410401"/>
                </a:cubicBezTo>
                <a:close/>
                <a:moveTo>
                  <a:pt x="2130934" y="413819"/>
                </a:moveTo>
                <a:cubicBezTo>
                  <a:pt x="2133760" y="415329"/>
                  <a:pt x="2136661" y="416854"/>
                  <a:pt x="2139649" y="418398"/>
                </a:cubicBezTo>
                <a:cubicBezTo>
                  <a:pt x="2141025" y="420601"/>
                  <a:pt x="2142133" y="422995"/>
                  <a:pt x="2143074" y="425540"/>
                </a:cubicBezTo>
                <a:cubicBezTo>
                  <a:pt x="2140101" y="423773"/>
                  <a:pt x="2137244" y="422036"/>
                  <a:pt x="2134471" y="420316"/>
                </a:cubicBezTo>
                <a:cubicBezTo>
                  <a:pt x="2133405" y="418052"/>
                  <a:pt x="2132227" y="415890"/>
                  <a:pt x="2130934" y="413819"/>
                </a:cubicBezTo>
                <a:close/>
                <a:moveTo>
                  <a:pt x="2144460" y="420866"/>
                </a:moveTo>
                <a:cubicBezTo>
                  <a:pt x="2147736" y="422529"/>
                  <a:pt x="2151121" y="424214"/>
                  <a:pt x="2154612" y="425921"/>
                </a:cubicBezTo>
                <a:cubicBezTo>
                  <a:pt x="2155632" y="428238"/>
                  <a:pt x="2156367" y="430755"/>
                  <a:pt x="2156885" y="433460"/>
                </a:cubicBezTo>
                <a:cubicBezTo>
                  <a:pt x="2153517" y="431593"/>
                  <a:pt x="2150255" y="429745"/>
                  <a:pt x="2147128" y="427927"/>
                </a:cubicBezTo>
                <a:cubicBezTo>
                  <a:pt x="2146385" y="425454"/>
                  <a:pt x="2145505" y="423104"/>
                  <a:pt x="2144460" y="420866"/>
                </a:cubicBezTo>
                <a:close/>
                <a:moveTo>
                  <a:pt x="2157554" y="438010"/>
                </a:moveTo>
                <a:cubicBezTo>
                  <a:pt x="2157784" y="440053"/>
                  <a:pt x="2157960" y="442159"/>
                  <a:pt x="2158076" y="444364"/>
                </a:cubicBezTo>
                <a:cubicBezTo>
                  <a:pt x="2155196" y="442545"/>
                  <a:pt x="2152405" y="440744"/>
                  <a:pt x="2149741" y="438969"/>
                </a:cubicBezTo>
                <a:cubicBezTo>
                  <a:pt x="2149335" y="436887"/>
                  <a:pt x="2148908" y="434860"/>
                  <a:pt x="2148440" y="432896"/>
                </a:cubicBezTo>
                <a:cubicBezTo>
                  <a:pt x="2151385" y="434581"/>
                  <a:pt x="2154399" y="436281"/>
                  <a:pt x="2157554" y="438010"/>
                </a:cubicBezTo>
                <a:close/>
                <a:moveTo>
                  <a:pt x="2160740" y="439728"/>
                </a:moveTo>
                <a:cubicBezTo>
                  <a:pt x="2164018" y="441496"/>
                  <a:pt x="2167385" y="443280"/>
                  <a:pt x="2170907" y="445092"/>
                </a:cubicBezTo>
                <a:cubicBezTo>
                  <a:pt x="2170830" y="447262"/>
                  <a:pt x="2170672" y="449520"/>
                  <a:pt x="2170446" y="451881"/>
                </a:cubicBezTo>
                <a:cubicBezTo>
                  <a:pt x="2167227" y="449996"/>
                  <a:pt x="2164110" y="448129"/>
                  <a:pt x="2161141" y="446290"/>
                </a:cubicBezTo>
                <a:cubicBezTo>
                  <a:pt x="2161045" y="444039"/>
                  <a:pt x="2160926" y="441839"/>
                  <a:pt x="2160740" y="439728"/>
                </a:cubicBezTo>
                <a:close/>
                <a:moveTo>
                  <a:pt x="2173726" y="446525"/>
                </a:moveTo>
                <a:cubicBezTo>
                  <a:pt x="2174900" y="447122"/>
                  <a:pt x="2176047" y="447714"/>
                  <a:pt x="2177250" y="448313"/>
                </a:cubicBezTo>
                <a:cubicBezTo>
                  <a:pt x="2179709" y="449544"/>
                  <a:pt x="2182243" y="450735"/>
                  <a:pt x="2184819" y="451907"/>
                </a:cubicBezTo>
                <a:cubicBezTo>
                  <a:pt x="2184424" y="454200"/>
                  <a:pt x="2183908" y="456609"/>
                  <a:pt x="2183320" y="459119"/>
                </a:cubicBezTo>
                <a:cubicBezTo>
                  <a:pt x="2182555" y="458711"/>
                  <a:pt x="2181760" y="458316"/>
                  <a:pt x="2181008" y="457901"/>
                </a:cubicBezTo>
                <a:cubicBezTo>
                  <a:pt x="2178307" y="456411"/>
                  <a:pt x="2175714" y="454939"/>
                  <a:pt x="2173177" y="453476"/>
                </a:cubicBezTo>
                <a:cubicBezTo>
                  <a:pt x="2173423" y="451075"/>
                  <a:pt x="2173612" y="448756"/>
                  <a:pt x="2173726" y="446525"/>
                </a:cubicBezTo>
                <a:close/>
                <a:moveTo>
                  <a:pt x="2179931" y="472840"/>
                </a:moveTo>
                <a:cubicBezTo>
                  <a:pt x="2179446" y="474834"/>
                  <a:pt x="2178967" y="476872"/>
                  <a:pt x="2178509" y="478961"/>
                </a:cubicBezTo>
                <a:cubicBezTo>
                  <a:pt x="2175922" y="477125"/>
                  <a:pt x="2173461" y="475312"/>
                  <a:pt x="2171093" y="473516"/>
                </a:cubicBezTo>
                <a:cubicBezTo>
                  <a:pt x="2171247" y="471508"/>
                  <a:pt x="2171427" y="469529"/>
                  <a:pt x="2171626" y="467583"/>
                </a:cubicBezTo>
                <a:cubicBezTo>
                  <a:pt x="2174292" y="469318"/>
                  <a:pt x="2177048" y="471069"/>
                  <a:pt x="2179931" y="472840"/>
                </a:cubicBezTo>
                <a:close/>
                <a:moveTo>
                  <a:pt x="2182432" y="474352"/>
                </a:moveTo>
                <a:cubicBezTo>
                  <a:pt x="2184942" y="475852"/>
                  <a:pt x="2187544" y="477305"/>
                  <a:pt x="2190207" y="478724"/>
                </a:cubicBezTo>
                <a:cubicBezTo>
                  <a:pt x="2189411" y="480848"/>
                  <a:pt x="2188623" y="483038"/>
                  <a:pt x="2187858" y="485280"/>
                </a:cubicBezTo>
                <a:cubicBezTo>
                  <a:pt x="2186993" y="484725"/>
                  <a:pt x="2186096" y="484185"/>
                  <a:pt x="2185253" y="483619"/>
                </a:cubicBezTo>
                <a:cubicBezTo>
                  <a:pt x="2183796" y="482640"/>
                  <a:pt x="2182384" y="481668"/>
                  <a:pt x="2180990" y="480701"/>
                </a:cubicBezTo>
                <a:cubicBezTo>
                  <a:pt x="2181451" y="478535"/>
                  <a:pt x="2181936" y="476416"/>
                  <a:pt x="2182432" y="474352"/>
                </a:cubicBezTo>
                <a:close/>
                <a:moveTo>
                  <a:pt x="2192599" y="479986"/>
                </a:moveTo>
                <a:cubicBezTo>
                  <a:pt x="2195986" y="481732"/>
                  <a:pt x="2199497" y="483417"/>
                  <a:pt x="2203117" y="485041"/>
                </a:cubicBezTo>
                <a:cubicBezTo>
                  <a:pt x="2201954" y="487344"/>
                  <a:pt x="2200791" y="489716"/>
                  <a:pt x="2199650" y="492158"/>
                </a:cubicBezTo>
                <a:cubicBezTo>
                  <a:pt x="2196359" y="490418"/>
                  <a:pt x="2193200" y="488621"/>
                  <a:pt x="2190168" y="486752"/>
                </a:cubicBezTo>
                <a:cubicBezTo>
                  <a:pt x="2190958" y="484450"/>
                  <a:pt x="2191772" y="482191"/>
                  <a:pt x="2192599" y="479986"/>
                </a:cubicBezTo>
                <a:close/>
                <a:moveTo>
                  <a:pt x="2198224" y="495214"/>
                </a:moveTo>
                <a:cubicBezTo>
                  <a:pt x="2197237" y="497399"/>
                  <a:pt x="2196293" y="499637"/>
                  <a:pt x="2195350" y="501917"/>
                </a:cubicBezTo>
                <a:cubicBezTo>
                  <a:pt x="2192601" y="500157"/>
                  <a:pt x="2189909" y="498358"/>
                  <a:pt x="2187375" y="496480"/>
                </a:cubicBezTo>
                <a:cubicBezTo>
                  <a:pt x="2187318" y="496436"/>
                  <a:pt x="2187263" y="496395"/>
                  <a:pt x="2187204" y="496351"/>
                </a:cubicBezTo>
                <a:cubicBezTo>
                  <a:pt x="2187789" y="494214"/>
                  <a:pt x="2188419" y="492112"/>
                  <a:pt x="2189082" y="490045"/>
                </a:cubicBezTo>
                <a:cubicBezTo>
                  <a:pt x="2192013" y="491833"/>
                  <a:pt x="2195087" y="493545"/>
                  <a:pt x="2198224" y="495214"/>
                </a:cubicBezTo>
                <a:close/>
                <a:moveTo>
                  <a:pt x="2200550" y="496427"/>
                </a:moveTo>
                <a:cubicBezTo>
                  <a:pt x="2203841" y="498117"/>
                  <a:pt x="2207220" y="499749"/>
                  <a:pt x="2210730" y="501320"/>
                </a:cubicBezTo>
                <a:cubicBezTo>
                  <a:pt x="2209370" y="503670"/>
                  <a:pt x="2208031" y="506074"/>
                  <a:pt x="2206715" y="508536"/>
                </a:cubicBezTo>
                <a:cubicBezTo>
                  <a:pt x="2203577" y="506862"/>
                  <a:pt x="2200528" y="505129"/>
                  <a:pt x="2197610" y="503334"/>
                </a:cubicBezTo>
                <a:cubicBezTo>
                  <a:pt x="2198553" y="500984"/>
                  <a:pt x="2199541" y="498678"/>
                  <a:pt x="2200550" y="496427"/>
                </a:cubicBezTo>
                <a:close/>
                <a:moveTo>
                  <a:pt x="2205201" y="511428"/>
                </a:moveTo>
                <a:cubicBezTo>
                  <a:pt x="2204060" y="513655"/>
                  <a:pt x="2202963" y="515923"/>
                  <a:pt x="2201910" y="518231"/>
                </a:cubicBezTo>
                <a:cubicBezTo>
                  <a:pt x="2199211" y="516516"/>
                  <a:pt x="2196601" y="514752"/>
                  <a:pt x="2194121" y="512922"/>
                </a:cubicBezTo>
                <a:cubicBezTo>
                  <a:pt x="2194845" y="510726"/>
                  <a:pt x="2195591" y="508562"/>
                  <a:pt x="2196403" y="506436"/>
                </a:cubicBezTo>
                <a:cubicBezTo>
                  <a:pt x="2199233" y="508159"/>
                  <a:pt x="2202173" y="509817"/>
                  <a:pt x="2205201" y="511428"/>
                </a:cubicBezTo>
                <a:close/>
                <a:moveTo>
                  <a:pt x="2207439" y="512588"/>
                </a:moveTo>
                <a:cubicBezTo>
                  <a:pt x="2210642" y="514240"/>
                  <a:pt x="2213911" y="515849"/>
                  <a:pt x="2217312" y="517389"/>
                </a:cubicBezTo>
                <a:cubicBezTo>
                  <a:pt x="2215820" y="519760"/>
                  <a:pt x="2214328" y="522176"/>
                  <a:pt x="2212902" y="524640"/>
                </a:cubicBezTo>
                <a:cubicBezTo>
                  <a:pt x="2209852" y="523012"/>
                  <a:pt x="2206934" y="521309"/>
                  <a:pt x="2204082" y="519567"/>
                </a:cubicBezTo>
                <a:cubicBezTo>
                  <a:pt x="2205157" y="517200"/>
                  <a:pt x="2206276" y="514872"/>
                  <a:pt x="2207439" y="512588"/>
                </a:cubicBezTo>
                <a:close/>
                <a:moveTo>
                  <a:pt x="2211344" y="527387"/>
                </a:moveTo>
                <a:cubicBezTo>
                  <a:pt x="2210072" y="529673"/>
                  <a:pt x="2208843" y="531992"/>
                  <a:pt x="2207680" y="534348"/>
                </a:cubicBezTo>
                <a:cubicBezTo>
                  <a:pt x="2205047" y="532672"/>
                  <a:pt x="2202568" y="530921"/>
                  <a:pt x="2200155" y="529135"/>
                </a:cubicBezTo>
                <a:cubicBezTo>
                  <a:pt x="2200967" y="526891"/>
                  <a:pt x="2201866" y="524677"/>
                  <a:pt x="2202788" y="522494"/>
                </a:cubicBezTo>
                <a:cubicBezTo>
                  <a:pt x="2205552" y="524173"/>
                  <a:pt x="2208382" y="525814"/>
                  <a:pt x="2211344" y="527387"/>
                </a:cubicBezTo>
                <a:close/>
                <a:moveTo>
                  <a:pt x="2213516" y="528484"/>
                </a:moveTo>
                <a:cubicBezTo>
                  <a:pt x="2216632" y="530099"/>
                  <a:pt x="2219857" y="531665"/>
                  <a:pt x="2223192" y="533170"/>
                </a:cubicBezTo>
                <a:cubicBezTo>
                  <a:pt x="2221524" y="535597"/>
                  <a:pt x="2219923" y="538065"/>
                  <a:pt x="2218365" y="540573"/>
                </a:cubicBezTo>
                <a:cubicBezTo>
                  <a:pt x="2215403" y="538975"/>
                  <a:pt x="2212529" y="537321"/>
                  <a:pt x="2209764" y="535612"/>
                </a:cubicBezTo>
                <a:cubicBezTo>
                  <a:pt x="2210949" y="533201"/>
                  <a:pt x="2212200" y="530823"/>
                  <a:pt x="2213516" y="528484"/>
                </a:cubicBezTo>
                <a:close/>
                <a:moveTo>
                  <a:pt x="2216785" y="543197"/>
                </a:moveTo>
                <a:cubicBezTo>
                  <a:pt x="2215403" y="545514"/>
                  <a:pt x="2214065" y="547855"/>
                  <a:pt x="2212814" y="550233"/>
                </a:cubicBezTo>
                <a:cubicBezTo>
                  <a:pt x="2210269" y="548587"/>
                  <a:pt x="2207812" y="546889"/>
                  <a:pt x="2205464" y="545136"/>
                </a:cubicBezTo>
                <a:cubicBezTo>
                  <a:pt x="2206386" y="542859"/>
                  <a:pt x="2207373" y="540610"/>
                  <a:pt x="2208426" y="538387"/>
                </a:cubicBezTo>
                <a:cubicBezTo>
                  <a:pt x="2211103" y="540040"/>
                  <a:pt x="2213889" y="541646"/>
                  <a:pt x="2216785" y="543197"/>
                </a:cubicBezTo>
                <a:close/>
                <a:moveTo>
                  <a:pt x="2218826" y="544305"/>
                </a:moveTo>
                <a:cubicBezTo>
                  <a:pt x="2221941" y="545930"/>
                  <a:pt x="2225188" y="547482"/>
                  <a:pt x="2228479" y="548995"/>
                </a:cubicBezTo>
                <a:cubicBezTo>
                  <a:pt x="2226724" y="551457"/>
                  <a:pt x="2225035" y="553963"/>
                  <a:pt x="2223389" y="556503"/>
                </a:cubicBezTo>
                <a:cubicBezTo>
                  <a:pt x="2220427" y="554893"/>
                  <a:pt x="2217531" y="553245"/>
                  <a:pt x="2214767" y="551521"/>
                </a:cubicBezTo>
                <a:cubicBezTo>
                  <a:pt x="2216039" y="549083"/>
                  <a:pt x="2217400" y="546679"/>
                  <a:pt x="2218826" y="544305"/>
                </a:cubicBezTo>
                <a:close/>
                <a:moveTo>
                  <a:pt x="2221787" y="559009"/>
                </a:moveTo>
                <a:cubicBezTo>
                  <a:pt x="2220340" y="561367"/>
                  <a:pt x="2218935" y="563757"/>
                  <a:pt x="2217597" y="566174"/>
                </a:cubicBezTo>
                <a:cubicBezTo>
                  <a:pt x="2215052" y="564509"/>
                  <a:pt x="2212573" y="562809"/>
                  <a:pt x="2210203" y="561032"/>
                </a:cubicBezTo>
                <a:cubicBezTo>
                  <a:pt x="2211212" y="558717"/>
                  <a:pt x="2212266" y="556424"/>
                  <a:pt x="2213406" y="554158"/>
                </a:cubicBezTo>
                <a:cubicBezTo>
                  <a:pt x="2216105" y="555834"/>
                  <a:pt x="2218913" y="557440"/>
                  <a:pt x="2221787" y="559009"/>
                </a:cubicBezTo>
                <a:close/>
                <a:moveTo>
                  <a:pt x="2223543" y="559954"/>
                </a:moveTo>
                <a:cubicBezTo>
                  <a:pt x="2226636" y="561589"/>
                  <a:pt x="2229796" y="563177"/>
                  <a:pt x="2233043" y="564698"/>
                </a:cubicBezTo>
                <a:cubicBezTo>
                  <a:pt x="2231200" y="567188"/>
                  <a:pt x="2229401" y="569709"/>
                  <a:pt x="2227689" y="572269"/>
                </a:cubicBezTo>
                <a:cubicBezTo>
                  <a:pt x="2224771" y="570657"/>
                  <a:pt x="2221985" y="568969"/>
                  <a:pt x="2219264" y="567243"/>
                </a:cubicBezTo>
                <a:cubicBezTo>
                  <a:pt x="2220625" y="564786"/>
                  <a:pt x="2222051" y="562352"/>
                  <a:pt x="2223543" y="559954"/>
                </a:cubicBezTo>
                <a:close/>
                <a:moveTo>
                  <a:pt x="2226132" y="574680"/>
                </a:moveTo>
                <a:cubicBezTo>
                  <a:pt x="2224596" y="577061"/>
                  <a:pt x="2223104" y="579461"/>
                  <a:pt x="2221700" y="581894"/>
                </a:cubicBezTo>
                <a:cubicBezTo>
                  <a:pt x="2219199" y="580222"/>
                  <a:pt x="2216807" y="578480"/>
                  <a:pt x="2214482" y="576697"/>
                </a:cubicBezTo>
                <a:cubicBezTo>
                  <a:pt x="2215535" y="574367"/>
                  <a:pt x="2216676" y="572059"/>
                  <a:pt x="2217904" y="569772"/>
                </a:cubicBezTo>
                <a:cubicBezTo>
                  <a:pt x="2220559" y="571455"/>
                  <a:pt x="2223279" y="573105"/>
                  <a:pt x="2226132" y="574680"/>
                </a:cubicBezTo>
                <a:close/>
                <a:moveTo>
                  <a:pt x="2220361" y="584336"/>
                </a:moveTo>
                <a:cubicBezTo>
                  <a:pt x="2219111" y="586589"/>
                  <a:pt x="2217926" y="588856"/>
                  <a:pt x="2216829" y="591149"/>
                </a:cubicBezTo>
                <a:cubicBezTo>
                  <a:pt x="2214723" y="589435"/>
                  <a:pt x="2212704" y="587658"/>
                  <a:pt x="2210796" y="585839"/>
                </a:cubicBezTo>
                <a:cubicBezTo>
                  <a:pt x="2211564" y="583652"/>
                  <a:pt x="2212419" y="581484"/>
                  <a:pt x="2213341" y="579330"/>
                </a:cubicBezTo>
                <a:cubicBezTo>
                  <a:pt x="2215600" y="581043"/>
                  <a:pt x="2217926" y="582724"/>
                  <a:pt x="2220361" y="584336"/>
                </a:cubicBezTo>
                <a:close/>
                <a:moveTo>
                  <a:pt x="2222139" y="585475"/>
                </a:moveTo>
                <a:cubicBezTo>
                  <a:pt x="2224684" y="587107"/>
                  <a:pt x="2227338" y="588683"/>
                  <a:pt x="2230037" y="590212"/>
                </a:cubicBezTo>
                <a:cubicBezTo>
                  <a:pt x="2228435" y="592623"/>
                  <a:pt x="2226900" y="595056"/>
                  <a:pt x="2225452" y="597516"/>
                </a:cubicBezTo>
                <a:cubicBezTo>
                  <a:pt x="2223060" y="595901"/>
                  <a:pt x="2220756" y="594244"/>
                  <a:pt x="2218540" y="592522"/>
                </a:cubicBezTo>
                <a:cubicBezTo>
                  <a:pt x="2219659" y="590152"/>
                  <a:pt x="2220866" y="587803"/>
                  <a:pt x="2222139" y="585475"/>
                </a:cubicBezTo>
                <a:close/>
                <a:moveTo>
                  <a:pt x="2231814" y="591206"/>
                </a:moveTo>
                <a:cubicBezTo>
                  <a:pt x="2234710" y="592801"/>
                  <a:pt x="2237716" y="594343"/>
                  <a:pt x="2240788" y="595826"/>
                </a:cubicBezTo>
                <a:cubicBezTo>
                  <a:pt x="2238813" y="598369"/>
                  <a:pt x="2236904" y="600947"/>
                  <a:pt x="2235083" y="603547"/>
                </a:cubicBezTo>
                <a:cubicBezTo>
                  <a:pt x="2232319" y="601974"/>
                  <a:pt x="2229708" y="600326"/>
                  <a:pt x="2227119" y="598641"/>
                </a:cubicBezTo>
                <a:cubicBezTo>
                  <a:pt x="2228611" y="596142"/>
                  <a:pt x="2230169" y="593661"/>
                  <a:pt x="2231814" y="591206"/>
                </a:cubicBezTo>
                <a:close/>
                <a:moveTo>
                  <a:pt x="2233547" y="605736"/>
                </a:moveTo>
                <a:cubicBezTo>
                  <a:pt x="2231880" y="608170"/>
                  <a:pt x="2230300" y="610631"/>
                  <a:pt x="2228808" y="613108"/>
                </a:cubicBezTo>
                <a:cubicBezTo>
                  <a:pt x="2226461" y="611482"/>
                  <a:pt x="2224223" y="609791"/>
                  <a:pt x="2222029" y="608058"/>
                </a:cubicBezTo>
                <a:cubicBezTo>
                  <a:pt x="2223214" y="605673"/>
                  <a:pt x="2224442" y="603305"/>
                  <a:pt x="2225781" y="600958"/>
                </a:cubicBezTo>
                <a:cubicBezTo>
                  <a:pt x="2228282" y="602601"/>
                  <a:pt x="2230849" y="604201"/>
                  <a:pt x="2233547" y="605736"/>
                </a:cubicBezTo>
                <a:close/>
                <a:moveTo>
                  <a:pt x="2235215" y="606664"/>
                </a:moveTo>
                <a:cubicBezTo>
                  <a:pt x="2238089" y="608264"/>
                  <a:pt x="2241029" y="609806"/>
                  <a:pt x="2244057" y="611294"/>
                </a:cubicBezTo>
                <a:cubicBezTo>
                  <a:pt x="2242016" y="613850"/>
                  <a:pt x="2240063" y="616432"/>
                  <a:pt x="2238177" y="619041"/>
                </a:cubicBezTo>
                <a:cubicBezTo>
                  <a:pt x="2235500" y="617474"/>
                  <a:pt x="2232889" y="615866"/>
                  <a:pt x="2230388" y="614188"/>
                </a:cubicBezTo>
                <a:cubicBezTo>
                  <a:pt x="2231924" y="611658"/>
                  <a:pt x="2233525" y="609148"/>
                  <a:pt x="2235215" y="606664"/>
                </a:cubicBezTo>
                <a:close/>
                <a:moveTo>
                  <a:pt x="2236707" y="621149"/>
                </a:moveTo>
                <a:cubicBezTo>
                  <a:pt x="2235017" y="623552"/>
                  <a:pt x="2233438" y="625974"/>
                  <a:pt x="2231924" y="628416"/>
                </a:cubicBezTo>
                <a:cubicBezTo>
                  <a:pt x="2229620" y="626807"/>
                  <a:pt x="2227382" y="625162"/>
                  <a:pt x="2225254" y="623448"/>
                </a:cubicBezTo>
                <a:cubicBezTo>
                  <a:pt x="2226461" y="621079"/>
                  <a:pt x="2227711" y="618725"/>
                  <a:pt x="2229072" y="616390"/>
                </a:cubicBezTo>
                <a:cubicBezTo>
                  <a:pt x="2231529" y="618031"/>
                  <a:pt x="2234074" y="619613"/>
                  <a:pt x="2236707" y="621149"/>
                </a:cubicBezTo>
                <a:close/>
                <a:moveTo>
                  <a:pt x="2230541" y="630704"/>
                </a:moveTo>
                <a:cubicBezTo>
                  <a:pt x="2229181" y="632994"/>
                  <a:pt x="2227909" y="635298"/>
                  <a:pt x="2226702" y="637619"/>
                </a:cubicBezTo>
                <a:cubicBezTo>
                  <a:pt x="2224771" y="635974"/>
                  <a:pt x="2222906" y="634291"/>
                  <a:pt x="2221173" y="632547"/>
                </a:cubicBezTo>
                <a:cubicBezTo>
                  <a:pt x="2222051" y="630305"/>
                  <a:pt x="2223038" y="628078"/>
                  <a:pt x="2224091" y="625862"/>
                </a:cubicBezTo>
                <a:cubicBezTo>
                  <a:pt x="2226154" y="627527"/>
                  <a:pt x="2228326" y="629137"/>
                  <a:pt x="2230541" y="630704"/>
                </a:cubicBezTo>
                <a:close/>
                <a:moveTo>
                  <a:pt x="2164483" y="2736475"/>
                </a:moveTo>
                <a:cubicBezTo>
                  <a:pt x="2172469" y="2728774"/>
                  <a:pt x="2180012" y="2721491"/>
                  <a:pt x="2186842" y="2714689"/>
                </a:cubicBezTo>
                <a:cubicBezTo>
                  <a:pt x="2362642" y="2539477"/>
                  <a:pt x="2602050" y="2392677"/>
                  <a:pt x="2766818" y="2297480"/>
                </a:cubicBezTo>
                <a:cubicBezTo>
                  <a:pt x="2990232" y="2168425"/>
                  <a:pt x="3223081" y="2045430"/>
                  <a:pt x="3423831" y="1940274"/>
                </a:cubicBezTo>
                <a:cubicBezTo>
                  <a:pt x="3529559" y="1884905"/>
                  <a:pt x="3638293" y="1829524"/>
                  <a:pt x="3743451" y="1775966"/>
                </a:cubicBezTo>
                <a:cubicBezTo>
                  <a:pt x="3994114" y="1648292"/>
                  <a:pt x="4253334" y="1516271"/>
                  <a:pt x="4498908" y="1370860"/>
                </a:cubicBezTo>
                <a:lnTo>
                  <a:pt x="4502308" y="1368854"/>
                </a:lnTo>
                <a:cubicBezTo>
                  <a:pt x="4582586" y="1321326"/>
                  <a:pt x="4682479" y="1262178"/>
                  <a:pt x="4765653" y="1196350"/>
                </a:cubicBezTo>
                <a:cubicBezTo>
                  <a:pt x="4803828" y="1166143"/>
                  <a:pt x="4873334" y="1105615"/>
                  <a:pt x="4909885" y="1039613"/>
                </a:cubicBezTo>
                <a:cubicBezTo>
                  <a:pt x="4932308" y="999145"/>
                  <a:pt x="4941567" y="964849"/>
                  <a:pt x="4938210" y="934767"/>
                </a:cubicBezTo>
                <a:cubicBezTo>
                  <a:pt x="4934393" y="900668"/>
                  <a:pt x="4913594" y="871821"/>
                  <a:pt x="4876362" y="849030"/>
                </a:cubicBezTo>
                <a:cubicBezTo>
                  <a:pt x="4856023" y="836577"/>
                  <a:pt x="4830617" y="825436"/>
                  <a:pt x="4798672" y="814971"/>
                </a:cubicBezTo>
                <a:cubicBezTo>
                  <a:pt x="4675019" y="774579"/>
                  <a:pt x="4538114" y="761957"/>
                  <a:pt x="4419485" y="753295"/>
                </a:cubicBezTo>
                <a:cubicBezTo>
                  <a:pt x="4393398" y="751395"/>
                  <a:pt x="4367136" y="749649"/>
                  <a:pt x="4341730" y="747960"/>
                </a:cubicBezTo>
                <a:cubicBezTo>
                  <a:pt x="4330343" y="747200"/>
                  <a:pt x="4318979" y="746446"/>
                  <a:pt x="4307679" y="745678"/>
                </a:cubicBezTo>
                <a:cubicBezTo>
                  <a:pt x="4081786" y="730467"/>
                  <a:pt x="3852295" y="726044"/>
                  <a:pt x="3654902" y="723095"/>
                </a:cubicBezTo>
                <a:cubicBezTo>
                  <a:pt x="3548888" y="721467"/>
                  <a:pt x="3439561" y="721809"/>
                  <a:pt x="3333833" y="722143"/>
                </a:cubicBezTo>
                <a:cubicBezTo>
                  <a:pt x="3160223" y="722685"/>
                  <a:pt x="2980710" y="723249"/>
                  <a:pt x="2805279" y="715291"/>
                </a:cubicBezTo>
                <a:cubicBezTo>
                  <a:pt x="2673903" y="709332"/>
                  <a:pt x="2547441" y="698209"/>
                  <a:pt x="2429427" y="682228"/>
                </a:cubicBezTo>
                <a:lnTo>
                  <a:pt x="2421265" y="681131"/>
                </a:lnTo>
                <a:cubicBezTo>
                  <a:pt x="2369662" y="674206"/>
                  <a:pt x="2292127" y="663787"/>
                  <a:pt x="2242696" y="635263"/>
                </a:cubicBezTo>
                <a:cubicBezTo>
                  <a:pt x="2244583" y="632668"/>
                  <a:pt x="2246580" y="630094"/>
                  <a:pt x="2248642" y="627545"/>
                </a:cubicBezTo>
                <a:cubicBezTo>
                  <a:pt x="2299126" y="652284"/>
                  <a:pt x="2371242" y="661633"/>
                  <a:pt x="2424227" y="668482"/>
                </a:cubicBezTo>
                <a:lnTo>
                  <a:pt x="2431599" y="669437"/>
                </a:lnTo>
                <a:cubicBezTo>
                  <a:pt x="2551917" y="685093"/>
                  <a:pt x="2680156" y="696078"/>
                  <a:pt x="2812761" y="702085"/>
                </a:cubicBezTo>
                <a:cubicBezTo>
                  <a:pt x="2988302" y="710036"/>
                  <a:pt x="3167858" y="709993"/>
                  <a:pt x="3341490" y="709940"/>
                </a:cubicBezTo>
                <a:cubicBezTo>
                  <a:pt x="3450904" y="709905"/>
                  <a:pt x="3564070" y="709878"/>
                  <a:pt x="3673814" y="711886"/>
                </a:cubicBezTo>
                <a:cubicBezTo>
                  <a:pt x="3920045" y="716287"/>
                  <a:pt x="4126719" y="722250"/>
                  <a:pt x="4335060" y="737040"/>
                </a:cubicBezTo>
                <a:cubicBezTo>
                  <a:pt x="4345679" y="737799"/>
                  <a:pt x="4356342" y="738550"/>
                  <a:pt x="4367049" y="739304"/>
                </a:cubicBezTo>
                <a:cubicBezTo>
                  <a:pt x="4393596" y="741174"/>
                  <a:pt x="4421065" y="743109"/>
                  <a:pt x="4448314" y="745204"/>
                </a:cubicBezTo>
                <a:cubicBezTo>
                  <a:pt x="4568303" y="754458"/>
                  <a:pt x="4706766" y="767743"/>
                  <a:pt x="4831846" y="808509"/>
                </a:cubicBezTo>
                <a:cubicBezTo>
                  <a:pt x="4863987" y="819023"/>
                  <a:pt x="4889613" y="830135"/>
                  <a:pt x="4910171" y="842479"/>
                </a:cubicBezTo>
                <a:cubicBezTo>
                  <a:pt x="4980093" y="884456"/>
                  <a:pt x="4993542" y="945794"/>
                  <a:pt x="4951308" y="1029992"/>
                </a:cubicBezTo>
                <a:cubicBezTo>
                  <a:pt x="4917411" y="1097563"/>
                  <a:pt x="4848235" y="1159543"/>
                  <a:pt x="4810015" y="1190474"/>
                </a:cubicBezTo>
                <a:cubicBezTo>
                  <a:pt x="4727938" y="1256893"/>
                  <a:pt x="4628638" y="1316234"/>
                  <a:pt x="4548843" y="1363911"/>
                </a:cubicBezTo>
                <a:lnTo>
                  <a:pt x="4541032" y="1368573"/>
                </a:lnTo>
                <a:cubicBezTo>
                  <a:pt x="4295371" y="1515424"/>
                  <a:pt x="4036151" y="1649237"/>
                  <a:pt x="3785488" y="1778643"/>
                </a:cubicBezTo>
                <a:cubicBezTo>
                  <a:pt x="3676666" y="1834816"/>
                  <a:pt x="3564158" y="1892902"/>
                  <a:pt x="3454766" y="1951027"/>
                </a:cubicBezTo>
                <a:cubicBezTo>
                  <a:pt x="3254235" y="2057631"/>
                  <a:pt x="3018666" y="2184645"/>
                  <a:pt x="2792159" y="2318411"/>
                </a:cubicBezTo>
                <a:cubicBezTo>
                  <a:pt x="2625898" y="2416592"/>
                  <a:pt x="2384713" y="2568021"/>
                  <a:pt x="2210225" y="2748959"/>
                </a:cubicBezTo>
                <a:cubicBezTo>
                  <a:pt x="2208602" y="2750648"/>
                  <a:pt x="2206956" y="2752338"/>
                  <a:pt x="2205267" y="2754071"/>
                </a:cubicBezTo>
                <a:cubicBezTo>
                  <a:pt x="2187509" y="2752360"/>
                  <a:pt x="2169799" y="2750473"/>
                  <a:pt x="2152137" y="2748433"/>
                </a:cubicBezTo>
                <a:cubicBezTo>
                  <a:pt x="2156330" y="2744352"/>
                  <a:pt x="2160459" y="2740359"/>
                  <a:pt x="2164483" y="2736475"/>
                </a:cubicBezTo>
                <a:close/>
                <a:moveTo>
                  <a:pt x="2203709" y="2755673"/>
                </a:moveTo>
                <a:cubicBezTo>
                  <a:pt x="2198904" y="2760565"/>
                  <a:pt x="2193871" y="2765634"/>
                  <a:pt x="2188619" y="2770943"/>
                </a:cubicBezTo>
                <a:cubicBezTo>
                  <a:pt x="2180924" y="2778688"/>
                  <a:pt x="2172855" y="2786827"/>
                  <a:pt x="2164656" y="2795274"/>
                </a:cubicBezTo>
                <a:cubicBezTo>
                  <a:pt x="2147418" y="2792993"/>
                  <a:pt x="2130243" y="2790469"/>
                  <a:pt x="2113117" y="2787793"/>
                </a:cubicBezTo>
                <a:cubicBezTo>
                  <a:pt x="2125561" y="2774541"/>
                  <a:pt x="2138315" y="2761882"/>
                  <a:pt x="2150538" y="2749990"/>
                </a:cubicBezTo>
                <a:cubicBezTo>
                  <a:pt x="2168212" y="2752053"/>
                  <a:pt x="2185933" y="2753939"/>
                  <a:pt x="2203709" y="2755673"/>
                </a:cubicBezTo>
                <a:close/>
                <a:moveTo>
                  <a:pt x="2190462" y="2772764"/>
                </a:moveTo>
                <a:cubicBezTo>
                  <a:pt x="2196250" y="2766928"/>
                  <a:pt x="2201800" y="2761333"/>
                  <a:pt x="2207022" y="2755980"/>
                </a:cubicBezTo>
                <a:cubicBezTo>
                  <a:pt x="2224245" y="2757625"/>
                  <a:pt x="2241490" y="2759139"/>
                  <a:pt x="2258778" y="2760499"/>
                </a:cubicBezTo>
                <a:cubicBezTo>
                  <a:pt x="2250858" y="2768617"/>
                  <a:pt x="2243025" y="2776779"/>
                  <a:pt x="2235368" y="2785028"/>
                </a:cubicBezTo>
                <a:cubicBezTo>
                  <a:pt x="2230344" y="2790426"/>
                  <a:pt x="2225035" y="2796042"/>
                  <a:pt x="2219462" y="2801900"/>
                </a:cubicBezTo>
                <a:cubicBezTo>
                  <a:pt x="2202217" y="2800013"/>
                  <a:pt x="2185021" y="2797951"/>
                  <a:pt x="2167877" y="2795691"/>
                </a:cubicBezTo>
                <a:cubicBezTo>
                  <a:pt x="2175600" y="2787749"/>
                  <a:pt x="2183197" y="2780092"/>
                  <a:pt x="2190462" y="2772764"/>
                </a:cubicBezTo>
                <a:close/>
                <a:moveTo>
                  <a:pt x="2217882" y="2803567"/>
                </a:moveTo>
                <a:cubicBezTo>
                  <a:pt x="2216829" y="2804686"/>
                  <a:pt x="2215776" y="2805783"/>
                  <a:pt x="2214701" y="2806902"/>
                </a:cubicBezTo>
                <a:cubicBezTo>
                  <a:pt x="2204170" y="2817982"/>
                  <a:pt x="2192919" y="2829786"/>
                  <a:pt x="2181609" y="2842204"/>
                </a:cubicBezTo>
                <a:cubicBezTo>
                  <a:pt x="2165044" y="2839746"/>
                  <a:pt x="2148526" y="2837136"/>
                  <a:pt x="2132078" y="2834283"/>
                </a:cubicBezTo>
                <a:cubicBezTo>
                  <a:pt x="2143284" y="2821449"/>
                  <a:pt x="2154904" y="2809074"/>
                  <a:pt x="2166284" y="2797337"/>
                </a:cubicBezTo>
                <a:cubicBezTo>
                  <a:pt x="2183434" y="2799596"/>
                  <a:pt x="2200638" y="2801659"/>
                  <a:pt x="2217882" y="2803567"/>
                </a:cubicBezTo>
                <a:close/>
                <a:moveTo>
                  <a:pt x="2216654" y="2808767"/>
                </a:moveTo>
                <a:cubicBezTo>
                  <a:pt x="2218189" y="2807144"/>
                  <a:pt x="2219725" y="2805542"/>
                  <a:pt x="2221217" y="2803963"/>
                </a:cubicBezTo>
                <a:cubicBezTo>
                  <a:pt x="2237979" y="2805783"/>
                  <a:pt x="2254763" y="2807407"/>
                  <a:pt x="2271591" y="2808921"/>
                </a:cubicBezTo>
                <a:cubicBezTo>
                  <a:pt x="2267883" y="2812980"/>
                  <a:pt x="2264153" y="2817017"/>
                  <a:pt x="2260511" y="2821097"/>
                </a:cubicBezTo>
                <a:cubicBezTo>
                  <a:pt x="2254390" y="2827921"/>
                  <a:pt x="2247896" y="2835029"/>
                  <a:pt x="2241007" y="2842555"/>
                </a:cubicBezTo>
                <a:cubicBezTo>
                  <a:pt x="2238945" y="2844815"/>
                  <a:pt x="2236860" y="2847096"/>
                  <a:pt x="2234754" y="2849422"/>
                </a:cubicBezTo>
                <a:cubicBezTo>
                  <a:pt x="2218058" y="2847360"/>
                  <a:pt x="2201405" y="2845122"/>
                  <a:pt x="2184817" y="2842686"/>
                </a:cubicBezTo>
                <a:cubicBezTo>
                  <a:pt x="2195701" y="2830773"/>
                  <a:pt x="2206517" y="2819408"/>
                  <a:pt x="2216654" y="2808767"/>
                </a:cubicBezTo>
                <a:close/>
                <a:moveTo>
                  <a:pt x="2233131" y="2851177"/>
                </a:moveTo>
                <a:cubicBezTo>
                  <a:pt x="2222292" y="2863090"/>
                  <a:pt x="2210861" y="2875750"/>
                  <a:pt x="2199562" y="2888980"/>
                </a:cubicBezTo>
                <a:cubicBezTo>
                  <a:pt x="2183654" y="2886369"/>
                  <a:pt x="2167798" y="2883582"/>
                  <a:pt x="2152003" y="2880576"/>
                </a:cubicBezTo>
                <a:cubicBezTo>
                  <a:pt x="2162111" y="2868093"/>
                  <a:pt x="2172695" y="2856004"/>
                  <a:pt x="2183233" y="2844420"/>
                </a:cubicBezTo>
                <a:cubicBezTo>
                  <a:pt x="2199826" y="2846855"/>
                  <a:pt x="2216456" y="2849115"/>
                  <a:pt x="2233131" y="2851177"/>
                </a:cubicBezTo>
                <a:close/>
                <a:moveTo>
                  <a:pt x="2236531" y="2851594"/>
                </a:moveTo>
                <a:cubicBezTo>
                  <a:pt x="2252876" y="2853613"/>
                  <a:pt x="2269266" y="2855433"/>
                  <a:pt x="2285699" y="2857101"/>
                </a:cubicBezTo>
                <a:cubicBezTo>
                  <a:pt x="2285677" y="2857123"/>
                  <a:pt x="2285655" y="2857145"/>
                  <a:pt x="2285655" y="2857167"/>
                </a:cubicBezTo>
                <a:cubicBezTo>
                  <a:pt x="2279928" y="2863793"/>
                  <a:pt x="2273917" y="2870616"/>
                  <a:pt x="2267532" y="2877856"/>
                </a:cubicBezTo>
                <a:cubicBezTo>
                  <a:pt x="2262179" y="2883955"/>
                  <a:pt x="2256650" y="2890252"/>
                  <a:pt x="2251011" y="2896746"/>
                </a:cubicBezTo>
                <a:cubicBezTo>
                  <a:pt x="2234886" y="2894530"/>
                  <a:pt x="2218804" y="2892095"/>
                  <a:pt x="2202788" y="2889484"/>
                </a:cubicBezTo>
                <a:cubicBezTo>
                  <a:pt x="2214174" y="2876210"/>
                  <a:pt x="2225649" y="2863529"/>
                  <a:pt x="2236531" y="2851594"/>
                </a:cubicBezTo>
                <a:close/>
                <a:moveTo>
                  <a:pt x="2249432" y="2898567"/>
                </a:moveTo>
                <a:cubicBezTo>
                  <a:pt x="2239208" y="2910349"/>
                  <a:pt x="2228699" y="2922745"/>
                  <a:pt x="2218409" y="2935624"/>
                </a:cubicBezTo>
                <a:cubicBezTo>
                  <a:pt x="2203095" y="2932881"/>
                  <a:pt x="2187853" y="2929941"/>
                  <a:pt x="2172664" y="2926804"/>
                </a:cubicBezTo>
                <a:cubicBezTo>
                  <a:pt x="2181817" y="2914605"/>
                  <a:pt x="2191491" y="2902736"/>
                  <a:pt x="2201252" y="2891283"/>
                </a:cubicBezTo>
                <a:cubicBezTo>
                  <a:pt x="2217268" y="2893894"/>
                  <a:pt x="2233306" y="2896351"/>
                  <a:pt x="2249432" y="2898567"/>
                </a:cubicBezTo>
                <a:close/>
                <a:moveTo>
                  <a:pt x="2252854" y="2899006"/>
                </a:moveTo>
                <a:cubicBezTo>
                  <a:pt x="2268805" y="2901178"/>
                  <a:pt x="2284821" y="2903175"/>
                  <a:pt x="2300881" y="2904996"/>
                </a:cubicBezTo>
                <a:cubicBezTo>
                  <a:pt x="2298709" y="2907563"/>
                  <a:pt x="2296537" y="2910152"/>
                  <a:pt x="2294299" y="2912784"/>
                </a:cubicBezTo>
                <a:cubicBezTo>
                  <a:pt x="2285962" y="2922613"/>
                  <a:pt x="2277186" y="2933013"/>
                  <a:pt x="2268278" y="2943829"/>
                </a:cubicBezTo>
                <a:cubicBezTo>
                  <a:pt x="2252679" y="2941482"/>
                  <a:pt x="2237123" y="2938937"/>
                  <a:pt x="2221656" y="2936194"/>
                </a:cubicBezTo>
                <a:cubicBezTo>
                  <a:pt x="2232012" y="2923272"/>
                  <a:pt x="2242587" y="2910832"/>
                  <a:pt x="2252854" y="2899006"/>
                </a:cubicBezTo>
                <a:close/>
                <a:moveTo>
                  <a:pt x="2266699" y="2945738"/>
                </a:moveTo>
                <a:cubicBezTo>
                  <a:pt x="2257155" y="2957388"/>
                  <a:pt x="2247479" y="2969543"/>
                  <a:pt x="2238133" y="2982092"/>
                </a:cubicBezTo>
                <a:cubicBezTo>
                  <a:pt x="2223367" y="2979218"/>
                  <a:pt x="2208689" y="2976169"/>
                  <a:pt x="2194056" y="2972900"/>
                </a:cubicBezTo>
                <a:cubicBezTo>
                  <a:pt x="2202327" y="2961008"/>
                  <a:pt x="2211147" y="2949358"/>
                  <a:pt x="2220142" y="2938081"/>
                </a:cubicBezTo>
                <a:cubicBezTo>
                  <a:pt x="2235610" y="2940824"/>
                  <a:pt x="2251121" y="2943369"/>
                  <a:pt x="2266699" y="2945738"/>
                </a:cubicBezTo>
                <a:close/>
                <a:moveTo>
                  <a:pt x="2270143" y="2946243"/>
                </a:moveTo>
                <a:cubicBezTo>
                  <a:pt x="2285655" y="2948568"/>
                  <a:pt x="2301232" y="2950719"/>
                  <a:pt x="2316875" y="2952693"/>
                </a:cubicBezTo>
                <a:cubicBezTo>
                  <a:pt x="2306892" y="2964936"/>
                  <a:pt x="2296581" y="2977639"/>
                  <a:pt x="2286357" y="2990737"/>
                </a:cubicBezTo>
                <a:cubicBezTo>
                  <a:pt x="2271306" y="2988258"/>
                  <a:pt x="2256321" y="2985581"/>
                  <a:pt x="2241380" y="2982707"/>
                </a:cubicBezTo>
                <a:cubicBezTo>
                  <a:pt x="2250814" y="2970135"/>
                  <a:pt x="2260533" y="2957937"/>
                  <a:pt x="2270143" y="2946243"/>
                </a:cubicBezTo>
                <a:close/>
                <a:moveTo>
                  <a:pt x="2284821" y="2992733"/>
                </a:moveTo>
                <a:cubicBezTo>
                  <a:pt x="2275804" y="3004339"/>
                  <a:pt x="2266896" y="3016253"/>
                  <a:pt x="2258383" y="3028407"/>
                </a:cubicBezTo>
                <a:cubicBezTo>
                  <a:pt x="2244232" y="3025446"/>
                  <a:pt x="2230125" y="3022286"/>
                  <a:pt x="2216083" y="3018930"/>
                </a:cubicBezTo>
                <a:cubicBezTo>
                  <a:pt x="2223565" y="3007279"/>
                  <a:pt x="2231617" y="2995827"/>
                  <a:pt x="2239910" y="2984681"/>
                </a:cubicBezTo>
                <a:cubicBezTo>
                  <a:pt x="2254829" y="2987555"/>
                  <a:pt x="2269792" y="2990232"/>
                  <a:pt x="2284821" y="2992733"/>
                </a:cubicBezTo>
                <a:close/>
                <a:moveTo>
                  <a:pt x="2288265" y="2993304"/>
                </a:moveTo>
                <a:cubicBezTo>
                  <a:pt x="2303360" y="2995783"/>
                  <a:pt x="2318499" y="2998065"/>
                  <a:pt x="2333703" y="3000171"/>
                </a:cubicBezTo>
                <a:cubicBezTo>
                  <a:pt x="2324269" y="3012260"/>
                  <a:pt x="2314681" y="3024744"/>
                  <a:pt x="2305291" y="3037535"/>
                </a:cubicBezTo>
                <a:cubicBezTo>
                  <a:pt x="2290679" y="3034924"/>
                  <a:pt x="2276133" y="3032115"/>
                  <a:pt x="2261652" y="3029110"/>
                </a:cubicBezTo>
                <a:cubicBezTo>
                  <a:pt x="2270231" y="3016911"/>
                  <a:pt x="2279204" y="3004954"/>
                  <a:pt x="2288265" y="2993304"/>
                </a:cubicBezTo>
                <a:close/>
                <a:moveTo>
                  <a:pt x="2303777" y="3039597"/>
                </a:moveTo>
                <a:cubicBezTo>
                  <a:pt x="2295396" y="3051050"/>
                  <a:pt x="2287212" y="3062765"/>
                  <a:pt x="2279445" y="3074679"/>
                </a:cubicBezTo>
                <a:cubicBezTo>
                  <a:pt x="2265711" y="3071585"/>
                  <a:pt x="2252021" y="3068294"/>
                  <a:pt x="2238396" y="3064828"/>
                </a:cubicBezTo>
                <a:cubicBezTo>
                  <a:pt x="2245176" y="3053441"/>
                  <a:pt x="2252525" y="3042208"/>
                  <a:pt x="2260226" y="3031150"/>
                </a:cubicBezTo>
                <a:cubicBezTo>
                  <a:pt x="2274685" y="3034178"/>
                  <a:pt x="2289187" y="3036986"/>
                  <a:pt x="2303777" y="3039597"/>
                </a:cubicBezTo>
                <a:close/>
                <a:moveTo>
                  <a:pt x="2278063" y="3076829"/>
                </a:moveTo>
                <a:cubicBezTo>
                  <a:pt x="2271043" y="3087689"/>
                  <a:pt x="2264395" y="3098725"/>
                  <a:pt x="2258317" y="3109870"/>
                </a:cubicBezTo>
                <a:cubicBezTo>
                  <a:pt x="2245570" y="3106382"/>
                  <a:pt x="2232889" y="3102696"/>
                  <a:pt x="2220274" y="3098835"/>
                </a:cubicBezTo>
                <a:cubicBezTo>
                  <a:pt x="2225254" y="3088128"/>
                  <a:pt x="2230937" y="3077487"/>
                  <a:pt x="2237123" y="3066978"/>
                </a:cubicBezTo>
                <a:cubicBezTo>
                  <a:pt x="2250704" y="3070444"/>
                  <a:pt x="2264351" y="3073735"/>
                  <a:pt x="2278063" y="3076829"/>
                </a:cubicBezTo>
                <a:close/>
                <a:moveTo>
                  <a:pt x="2281376" y="3077553"/>
                </a:moveTo>
                <a:cubicBezTo>
                  <a:pt x="2295330" y="3080668"/>
                  <a:pt x="2309372" y="3083586"/>
                  <a:pt x="2323457" y="3086329"/>
                </a:cubicBezTo>
                <a:cubicBezTo>
                  <a:pt x="2315712" y="3097650"/>
                  <a:pt x="2308187" y="3109168"/>
                  <a:pt x="2301100" y="3120862"/>
                </a:cubicBezTo>
                <a:cubicBezTo>
                  <a:pt x="2287827" y="3117681"/>
                  <a:pt x="2274597" y="3114324"/>
                  <a:pt x="2261455" y="3110748"/>
                </a:cubicBezTo>
                <a:cubicBezTo>
                  <a:pt x="2267598" y="3099559"/>
                  <a:pt x="2274290" y="3088479"/>
                  <a:pt x="2281376" y="3077553"/>
                </a:cubicBezTo>
                <a:close/>
                <a:moveTo>
                  <a:pt x="2326945" y="3087009"/>
                </a:moveTo>
                <a:cubicBezTo>
                  <a:pt x="2341162" y="3089730"/>
                  <a:pt x="2355423" y="3092253"/>
                  <a:pt x="2369728" y="3094600"/>
                </a:cubicBezTo>
                <a:cubicBezTo>
                  <a:pt x="2361413" y="3106382"/>
                  <a:pt x="2353186" y="3118449"/>
                  <a:pt x="2345243" y="3130713"/>
                </a:cubicBezTo>
                <a:cubicBezTo>
                  <a:pt x="2331597" y="3127905"/>
                  <a:pt x="2317994" y="3124877"/>
                  <a:pt x="2304435" y="3121674"/>
                </a:cubicBezTo>
                <a:cubicBezTo>
                  <a:pt x="2311566" y="3109936"/>
                  <a:pt x="2319157" y="3098352"/>
                  <a:pt x="2326945" y="3087009"/>
                </a:cubicBezTo>
                <a:close/>
                <a:moveTo>
                  <a:pt x="2343795" y="3132973"/>
                </a:moveTo>
                <a:cubicBezTo>
                  <a:pt x="2336643" y="3144140"/>
                  <a:pt x="2329732" y="3155505"/>
                  <a:pt x="2323282" y="3166980"/>
                </a:cubicBezTo>
                <a:cubicBezTo>
                  <a:pt x="2310447" y="3163711"/>
                  <a:pt x="2297678" y="3160244"/>
                  <a:pt x="2284974" y="3156602"/>
                </a:cubicBezTo>
                <a:cubicBezTo>
                  <a:pt x="2290503" y="3145589"/>
                  <a:pt x="2296603" y="3134684"/>
                  <a:pt x="2303097" y="3123912"/>
                </a:cubicBezTo>
                <a:cubicBezTo>
                  <a:pt x="2316590" y="3127137"/>
                  <a:pt x="2330171" y="3130143"/>
                  <a:pt x="2343795" y="3132973"/>
                </a:cubicBezTo>
                <a:close/>
                <a:moveTo>
                  <a:pt x="2347350" y="3133719"/>
                </a:moveTo>
                <a:cubicBezTo>
                  <a:pt x="2361106" y="3136527"/>
                  <a:pt x="2374950" y="3139182"/>
                  <a:pt x="2388838" y="3141640"/>
                </a:cubicBezTo>
                <a:cubicBezTo>
                  <a:pt x="2381071" y="3153267"/>
                  <a:pt x="2373458" y="3165137"/>
                  <a:pt x="2366174" y="3177182"/>
                </a:cubicBezTo>
                <a:cubicBezTo>
                  <a:pt x="2352944" y="3174264"/>
                  <a:pt x="2339780" y="3171149"/>
                  <a:pt x="2326682" y="3167836"/>
                </a:cubicBezTo>
                <a:cubicBezTo>
                  <a:pt x="2333176" y="3156317"/>
                  <a:pt x="2340131" y="3144930"/>
                  <a:pt x="2347350" y="3133719"/>
                </a:cubicBezTo>
                <a:close/>
                <a:moveTo>
                  <a:pt x="2364770" y="3179529"/>
                </a:moveTo>
                <a:cubicBezTo>
                  <a:pt x="2358144" y="3190565"/>
                  <a:pt x="2351825" y="3201777"/>
                  <a:pt x="2345967" y="3213076"/>
                </a:cubicBezTo>
                <a:cubicBezTo>
                  <a:pt x="2333527" y="3209719"/>
                  <a:pt x="2321175" y="3206165"/>
                  <a:pt x="2308889" y="3202435"/>
                </a:cubicBezTo>
                <a:cubicBezTo>
                  <a:pt x="2313891" y="3191596"/>
                  <a:pt x="2319442" y="3180846"/>
                  <a:pt x="2325388" y="3170183"/>
                </a:cubicBezTo>
                <a:cubicBezTo>
                  <a:pt x="2338442" y="3173474"/>
                  <a:pt x="2351584" y="3176612"/>
                  <a:pt x="2364770" y="3179529"/>
                </a:cubicBezTo>
                <a:close/>
                <a:moveTo>
                  <a:pt x="2368324" y="3180320"/>
                </a:moveTo>
                <a:cubicBezTo>
                  <a:pt x="2381686" y="3183259"/>
                  <a:pt x="2395135" y="3185980"/>
                  <a:pt x="2408606" y="3188547"/>
                </a:cubicBezTo>
                <a:cubicBezTo>
                  <a:pt x="2401388" y="3200043"/>
                  <a:pt x="2394345" y="3211737"/>
                  <a:pt x="2387675" y="3223585"/>
                </a:cubicBezTo>
                <a:cubicBezTo>
                  <a:pt x="2374840" y="3220579"/>
                  <a:pt x="2362071" y="3217376"/>
                  <a:pt x="2349390" y="3213975"/>
                </a:cubicBezTo>
                <a:cubicBezTo>
                  <a:pt x="2355292" y="3202632"/>
                  <a:pt x="2361676" y="3191399"/>
                  <a:pt x="2368324" y="3180320"/>
                </a:cubicBezTo>
                <a:close/>
                <a:moveTo>
                  <a:pt x="2386293" y="3226020"/>
                </a:moveTo>
                <a:cubicBezTo>
                  <a:pt x="2380194" y="3236924"/>
                  <a:pt x="2374423" y="3247982"/>
                  <a:pt x="2369092" y="3259084"/>
                </a:cubicBezTo>
                <a:cubicBezTo>
                  <a:pt x="2357047" y="3255661"/>
                  <a:pt x="2345068" y="3252085"/>
                  <a:pt x="2333176" y="3248289"/>
                </a:cubicBezTo>
                <a:cubicBezTo>
                  <a:pt x="2337674" y="3237605"/>
                  <a:pt x="2342698" y="3226964"/>
                  <a:pt x="2348117" y="3216433"/>
                </a:cubicBezTo>
                <a:cubicBezTo>
                  <a:pt x="2360777" y="3219811"/>
                  <a:pt x="2373502" y="3223014"/>
                  <a:pt x="2386293" y="3226020"/>
                </a:cubicBezTo>
                <a:close/>
                <a:moveTo>
                  <a:pt x="2389891" y="3226876"/>
                </a:moveTo>
                <a:cubicBezTo>
                  <a:pt x="2402857" y="3229882"/>
                  <a:pt x="2415890" y="3232712"/>
                  <a:pt x="2428966" y="3235367"/>
                </a:cubicBezTo>
                <a:cubicBezTo>
                  <a:pt x="2422296" y="3246666"/>
                  <a:pt x="2415824" y="3258206"/>
                  <a:pt x="2409703" y="3269922"/>
                </a:cubicBezTo>
                <a:cubicBezTo>
                  <a:pt x="2397263" y="3266828"/>
                  <a:pt x="2384867" y="3263559"/>
                  <a:pt x="2372559" y="3260093"/>
                </a:cubicBezTo>
                <a:cubicBezTo>
                  <a:pt x="2377934" y="3248925"/>
                  <a:pt x="2383748" y="3237824"/>
                  <a:pt x="2389891" y="3226876"/>
                </a:cubicBezTo>
                <a:close/>
                <a:moveTo>
                  <a:pt x="2408386" y="3272467"/>
                </a:moveTo>
                <a:cubicBezTo>
                  <a:pt x="2402814" y="3283217"/>
                  <a:pt x="2397548" y="3294143"/>
                  <a:pt x="2392699" y="3305135"/>
                </a:cubicBezTo>
                <a:cubicBezTo>
                  <a:pt x="2381005" y="3301647"/>
                  <a:pt x="2369377" y="3297961"/>
                  <a:pt x="2357837" y="3294100"/>
                </a:cubicBezTo>
                <a:cubicBezTo>
                  <a:pt x="2361852" y="3283547"/>
                  <a:pt x="2366393" y="3273059"/>
                  <a:pt x="2371330" y="3262638"/>
                </a:cubicBezTo>
                <a:cubicBezTo>
                  <a:pt x="2383616" y="3266104"/>
                  <a:pt x="2395968" y="3269374"/>
                  <a:pt x="2408386" y="3272467"/>
                </a:cubicBezTo>
                <a:close/>
                <a:moveTo>
                  <a:pt x="2412028" y="3273366"/>
                </a:moveTo>
                <a:cubicBezTo>
                  <a:pt x="2424578" y="3276460"/>
                  <a:pt x="2437193" y="3279378"/>
                  <a:pt x="2449897" y="3282098"/>
                </a:cubicBezTo>
                <a:cubicBezTo>
                  <a:pt x="2443622" y="3293398"/>
                  <a:pt x="2437654" y="3304763"/>
                  <a:pt x="2432081" y="3316215"/>
                </a:cubicBezTo>
                <a:cubicBezTo>
                  <a:pt x="2420058" y="3313056"/>
                  <a:pt x="2408123" y="3309699"/>
                  <a:pt x="2396232" y="3306189"/>
                </a:cubicBezTo>
                <a:cubicBezTo>
                  <a:pt x="2401102" y="3295131"/>
                  <a:pt x="2406412" y="3284183"/>
                  <a:pt x="2412028" y="3273366"/>
                </a:cubicBezTo>
                <a:close/>
                <a:moveTo>
                  <a:pt x="2430809" y="3318848"/>
                </a:moveTo>
                <a:cubicBezTo>
                  <a:pt x="2428439" y="3323762"/>
                  <a:pt x="2426114" y="3328699"/>
                  <a:pt x="2423898" y="3333635"/>
                </a:cubicBezTo>
                <a:cubicBezTo>
                  <a:pt x="2421243" y="3339537"/>
                  <a:pt x="2418808" y="3345351"/>
                  <a:pt x="2416482" y="3351100"/>
                </a:cubicBezTo>
                <a:cubicBezTo>
                  <a:pt x="2405227" y="3347567"/>
                  <a:pt x="2394038" y="3343837"/>
                  <a:pt x="2382914" y="3339954"/>
                </a:cubicBezTo>
                <a:cubicBezTo>
                  <a:pt x="2386512" y="3329533"/>
                  <a:pt x="2390593" y="3319155"/>
                  <a:pt x="2395069" y="3308843"/>
                </a:cubicBezTo>
                <a:cubicBezTo>
                  <a:pt x="2406916" y="3312354"/>
                  <a:pt x="2418830" y="3315711"/>
                  <a:pt x="2430809" y="3318848"/>
                </a:cubicBezTo>
                <a:close/>
                <a:moveTo>
                  <a:pt x="2434473" y="3319791"/>
                </a:moveTo>
                <a:cubicBezTo>
                  <a:pt x="2446694" y="3322973"/>
                  <a:pt x="2458980" y="3325978"/>
                  <a:pt x="2471332" y="3328787"/>
                </a:cubicBezTo>
                <a:cubicBezTo>
                  <a:pt x="2465518" y="3339998"/>
                  <a:pt x="2460033" y="3351209"/>
                  <a:pt x="2454943" y="3362442"/>
                </a:cubicBezTo>
                <a:cubicBezTo>
                  <a:pt x="2443205" y="3359195"/>
                  <a:pt x="2431533" y="3355773"/>
                  <a:pt x="2419927" y="3352175"/>
                </a:cubicBezTo>
                <a:cubicBezTo>
                  <a:pt x="2424315" y="3341424"/>
                  <a:pt x="2429207" y="3330630"/>
                  <a:pt x="2434473" y="3319791"/>
                </a:cubicBezTo>
                <a:close/>
                <a:moveTo>
                  <a:pt x="2453714" y="3365119"/>
                </a:moveTo>
                <a:cubicBezTo>
                  <a:pt x="2448975" y="3375760"/>
                  <a:pt x="2444565" y="3386401"/>
                  <a:pt x="2440616" y="3397020"/>
                </a:cubicBezTo>
                <a:cubicBezTo>
                  <a:pt x="2429624" y="3393421"/>
                  <a:pt x="2418698" y="3389648"/>
                  <a:pt x="2407838" y="3385677"/>
                </a:cubicBezTo>
                <a:cubicBezTo>
                  <a:pt x="2411041" y="3375453"/>
                  <a:pt x="2414705" y="3365207"/>
                  <a:pt x="2418830" y="3354917"/>
                </a:cubicBezTo>
                <a:cubicBezTo>
                  <a:pt x="2430304" y="3358471"/>
                  <a:pt x="2441932" y="3361872"/>
                  <a:pt x="2453714" y="3365119"/>
                </a:cubicBezTo>
                <a:close/>
                <a:moveTo>
                  <a:pt x="2457466" y="3366150"/>
                </a:moveTo>
                <a:cubicBezTo>
                  <a:pt x="2469248" y="3369353"/>
                  <a:pt x="2481183" y="3372403"/>
                  <a:pt x="2493294" y="3375321"/>
                </a:cubicBezTo>
                <a:cubicBezTo>
                  <a:pt x="2487940" y="3386379"/>
                  <a:pt x="2482916" y="3397503"/>
                  <a:pt x="2478243" y="3408670"/>
                </a:cubicBezTo>
                <a:cubicBezTo>
                  <a:pt x="2466856" y="3405379"/>
                  <a:pt x="2455535" y="3401891"/>
                  <a:pt x="2444258" y="3398226"/>
                </a:cubicBezTo>
                <a:cubicBezTo>
                  <a:pt x="2448229" y="3387542"/>
                  <a:pt x="2452683" y="3376835"/>
                  <a:pt x="2457466" y="3366150"/>
                </a:cubicBezTo>
                <a:close/>
                <a:moveTo>
                  <a:pt x="2477080" y="3411478"/>
                </a:moveTo>
                <a:cubicBezTo>
                  <a:pt x="2472780" y="3421965"/>
                  <a:pt x="2468809" y="3432497"/>
                  <a:pt x="2465255" y="3443028"/>
                </a:cubicBezTo>
                <a:cubicBezTo>
                  <a:pt x="2454592" y="3439386"/>
                  <a:pt x="2443995" y="3435568"/>
                  <a:pt x="2433464" y="3431553"/>
                </a:cubicBezTo>
                <a:cubicBezTo>
                  <a:pt x="2436272" y="3421417"/>
                  <a:pt x="2439541" y="3411259"/>
                  <a:pt x="2443227" y="3401100"/>
                </a:cubicBezTo>
                <a:cubicBezTo>
                  <a:pt x="2454351" y="3404699"/>
                  <a:pt x="2465628" y="3408165"/>
                  <a:pt x="2477080" y="3411478"/>
                </a:cubicBezTo>
                <a:close/>
                <a:moveTo>
                  <a:pt x="2480898" y="3412575"/>
                </a:moveTo>
                <a:cubicBezTo>
                  <a:pt x="2492350" y="3415844"/>
                  <a:pt x="2503979" y="3418960"/>
                  <a:pt x="2515782" y="3421922"/>
                </a:cubicBezTo>
                <a:cubicBezTo>
                  <a:pt x="2510824" y="3432935"/>
                  <a:pt x="2506216" y="3443927"/>
                  <a:pt x="2501982" y="3454919"/>
                </a:cubicBezTo>
                <a:cubicBezTo>
                  <a:pt x="2490924" y="3451562"/>
                  <a:pt x="2479910" y="3448008"/>
                  <a:pt x="2468984" y="3444300"/>
                </a:cubicBezTo>
                <a:cubicBezTo>
                  <a:pt x="2472539" y="3433703"/>
                  <a:pt x="2476554" y="3423106"/>
                  <a:pt x="2480898" y="3412575"/>
                </a:cubicBezTo>
                <a:close/>
                <a:moveTo>
                  <a:pt x="2500885" y="3457815"/>
                </a:moveTo>
                <a:cubicBezTo>
                  <a:pt x="2496936" y="3468237"/>
                  <a:pt x="2493359" y="3478658"/>
                  <a:pt x="2490178" y="3489058"/>
                </a:cubicBezTo>
                <a:cubicBezTo>
                  <a:pt x="2479845" y="3485350"/>
                  <a:pt x="2469555" y="3481466"/>
                  <a:pt x="2459331" y="3477429"/>
                </a:cubicBezTo>
                <a:cubicBezTo>
                  <a:pt x="2461788" y="3467381"/>
                  <a:pt x="2464684" y="3457332"/>
                  <a:pt x="2467997" y="3447306"/>
                </a:cubicBezTo>
                <a:cubicBezTo>
                  <a:pt x="2478792" y="3450948"/>
                  <a:pt x="2489762" y="3454458"/>
                  <a:pt x="2500885" y="3457815"/>
                </a:cubicBezTo>
                <a:close/>
                <a:moveTo>
                  <a:pt x="2504746" y="3458978"/>
                </a:moveTo>
                <a:cubicBezTo>
                  <a:pt x="2515782" y="3462269"/>
                  <a:pt x="2526972" y="3465428"/>
                  <a:pt x="2538314" y="3468434"/>
                </a:cubicBezTo>
                <a:cubicBezTo>
                  <a:pt x="2533773" y="3479294"/>
                  <a:pt x="2529560" y="3490155"/>
                  <a:pt x="2525721" y="3501015"/>
                </a:cubicBezTo>
                <a:cubicBezTo>
                  <a:pt x="2515080" y="3497636"/>
                  <a:pt x="2504505" y="3494104"/>
                  <a:pt x="2493996" y="3490396"/>
                </a:cubicBezTo>
                <a:cubicBezTo>
                  <a:pt x="2497177" y="3479931"/>
                  <a:pt x="2500775" y="3469465"/>
                  <a:pt x="2504746" y="3458978"/>
                </a:cubicBezTo>
                <a:close/>
                <a:moveTo>
                  <a:pt x="2524646" y="3504043"/>
                </a:moveTo>
                <a:cubicBezTo>
                  <a:pt x="2521092" y="3514332"/>
                  <a:pt x="2517910" y="3524622"/>
                  <a:pt x="2515102" y="3534890"/>
                </a:cubicBezTo>
                <a:cubicBezTo>
                  <a:pt x="2505119" y="3531204"/>
                  <a:pt x="2495247" y="3527343"/>
                  <a:pt x="2485417" y="3523328"/>
                </a:cubicBezTo>
                <a:cubicBezTo>
                  <a:pt x="2487546" y="3513411"/>
                  <a:pt x="2490112" y="3503472"/>
                  <a:pt x="2493074" y="3493490"/>
                </a:cubicBezTo>
                <a:cubicBezTo>
                  <a:pt x="2503452" y="3497153"/>
                  <a:pt x="2513983" y="3500664"/>
                  <a:pt x="2524646" y="3504043"/>
                </a:cubicBezTo>
                <a:close/>
                <a:moveTo>
                  <a:pt x="2514202" y="3538181"/>
                </a:moveTo>
                <a:cubicBezTo>
                  <a:pt x="2511614" y="3547966"/>
                  <a:pt x="2509398" y="3557751"/>
                  <a:pt x="2507577" y="3567493"/>
                </a:cubicBezTo>
                <a:cubicBezTo>
                  <a:pt x="2507116" y="3567295"/>
                  <a:pt x="2506633" y="3567098"/>
                  <a:pt x="2506151" y="3566900"/>
                </a:cubicBezTo>
                <a:cubicBezTo>
                  <a:pt x="2497177" y="3563017"/>
                  <a:pt x="2488533" y="3559024"/>
                  <a:pt x="2480174" y="3554965"/>
                </a:cubicBezTo>
                <a:cubicBezTo>
                  <a:pt x="2481249" y="3545597"/>
                  <a:pt x="2482785" y="3536141"/>
                  <a:pt x="2484715" y="3526685"/>
                </a:cubicBezTo>
                <a:cubicBezTo>
                  <a:pt x="2494413" y="3530634"/>
                  <a:pt x="2504242" y="3534473"/>
                  <a:pt x="2514202" y="3538181"/>
                </a:cubicBezTo>
                <a:close/>
                <a:moveTo>
                  <a:pt x="2518108" y="3539607"/>
                </a:moveTo>
                <a:cubicBezTo>
                  <a:pt x="2528310" y="3543337"/>
                  <a:pt x="2538665" y="3546935"/>
                  <a:pt x="2549153" y="3550402"/>
                </a:cubicBezTo>
                <a:cubicBezTo>
                  <a:pt x="2545972" y="3560560"/>
                  <a:pt x="2543119" y="3570762"/>
                  <a:pt x="2540640" y="3580942"/>
                </a:cubicBezTo>
                <a:cubicBezTo>
                  <a:pt x="2530833" y="3577168"/>
                  <a:pt x="2521113" y="3573241"/>
                  <a:pt x="2511460" y="3569138"/>
                </a:cubicBezTo>
                <a:cubicBezTo>
                  <a:pt x="2513259" y="3559309"/>
                  <a:pt x="2515497" y="3549458"/>
                  <a:pt x="2518108" y="3539607"/>
                </a:cubicBezTo>
                <a:close/>
                <a:moveTo>
                  <a:pt x="2539806" y="3584342"/>
                </a:moveTo>
                <a:cubicBezTo>
                  <a:pt x="2537524" y="3594040"/>
                  <a:pt x="2535616" y="3603738"/>
                  <a:pt x="2534102" y="3613391"/>
                </a:cubicBezTo>
                <a:cubicBezTo>
                  <a:pt x="2525282" y="3609464"/>
                  <a:pt x="2516287" y="3605229"/>
                  <a:pt x="2507182" y="3600644"/>
                </a:cubicBezTo>
                <a:cubicBezTo>
                  <a:pt x="2507993" y="3591341"/>
                  <a:pt x="2509244" y="3582017"/>
                  <a:pt x="2510868" y="3572649"/>
                </a:cubicBezTo>
                <a:cubicBezTo>
                  <a:pt x="2520390" y="3576685"/>
                  <a:pt x="2530021" y="3580591"/>
                  <a:pt x="2539806" y="3584342"/>
                </a:cubicBezTo>
                <a:close/>
                <a:moveTo>
                  <a:pt x="2543778" y="3585878"/>
                </a:moveTo>
                <a:cubicBezTo>
                  <a:pt x="2553629" y="3589608"/>
                  <a:pt x="2563633" y="3593206"/>
                  <a:pt x="2573769" y="3596673"/>
                </a:cubicBezTo>
                <a:cubicBezTo>
                  <a:pt x="2570851" y="3606963"/>
                  <a:pt x="2568350" y="3617033"/>
                  <a:pt x="2566222" y="3626928"/>
                </a:cubicBezTo>
                <a:cubicBezTo>
                  <a:pt x="2556766" y="3623154"/>
                  <a:pt x="2547397" y="3619227"/>
                  <a:pt x="2538095" y="3615146"/>
                </a:cubicBezTo>
                <a:cubicBezTo>
                  <a:pt x="2539609" y="3605405"/>
                  <a:pt x="2541496" y="3595642"/>
                  <a:pt x="2543778" y="3585878"/>
                </a:cubicBezTo>
                <a:close/>
                <a:moveTo>
                  <a:pt x="2578070" y="3598165"/>
                </a:moveTo>
                <a:cubicBezTo>
                  <a:pt x="2588206" y="3601566"/>
                  <a:pt x="2598452" y="3604856"/>
                  <a:pt x="2608851" y="3608016"/>
                </a:cubicBezTo>
                <a:cubicBezTo>
                  <a:pt x="2605473" y="3618459"/>
                  <a:pt x="2602379" y="3628968"/>
                  <a:pt x="2599614" y="3639521"/>
                </a:cubicBezTo>
                <a:cubicBezTo>
                  <a:pt x="2589851" y="3636055"/>
                  <a:pt x="2580132" y="3632413"/>
                  <a:pt x="2570500" y="3628639"/>
                </a:cubicBezTo>
                <a:cubicBezTo>
                  <a:pt x="2572672" y="3618459"/>
                  <a:pt x="2575217" y="3608279"/>
                  <a:pt x="2578070" y="3598165"/>
                </a:cubicBezTo>
                <a:close/>
                <a:moveTo>
                  <a:pt x="2598737" y="3643010"/>
                </a:moveTo>
                <a:cubicBezTo>
                  <a:pt x="2596214" y="3652971"/>
                  <a:pt x="2593954" y="3662975"/>
                  <a:pt x="2592089" y="3672980"/>
                </a:cubicBezTo>
                <a:cubicBezTo>
                  <a:pt x="2582962" y="3669206"/>
                  <a:pt x="2573879" y="3665279"/>
                  <a:pt x="2564884" y="3661176"/>
                </a:cubicBezTo>
                <a:cubicBezTo>
                  <a:pt x="2566134" y="3651522"/>
                  <a:pt x="2567780" y="3641847"/>
                  <a:pt x="2569754" y="3632194"/>
                </a:cubicBezTo>
                <a:cubicBezTo>
                  <a:pt x="2579276" y="3635923"/>
                  <a:pt x="2588952" y="3639543"/>
                  <a:pt x="2598737" y="3643010"/>
                </a:cubicBezTo>
                <a:close/>
                <a:moveTo>
                  <a:pt x="2602927" y="3644480"/>
                </a:moveTo>
                <a:cubicBezTo>
                  <a:pt x="2612844" y="3647968"/>
                  <a:pt x="2622871" y="3651303"/>
                  <a:pt x="2633073" y="3654528"/>
                </a:cubicBezTo>
                <a:cubicBezTo>
                  <a:pt x="2629935" y="3665125"/>
                  <a:pt x="2627149" y="3675525"/>
                  <a:pt x="2624758" y="3685727"/>
                </a:cubicBezTo>
                <a:cubicBezTo>
                  <a:pt x="2615192" y="3682195"/>
                  <a:pt x="2605692" y="3678531"/>
                  <a:pt x="2596280" y="3674691"/>
                </a:cubicBezTo>
                <a:cubicBezTo>
                  <a:pt x="2598144" y="3664599"/>
                  <a:pt x="2600382" y="3654528"/>
                  <a:pt x="2602927" y="3644480"/>
                </a:cubicBezTo>
                <a:close/>
                <a:moveTo>
                  <a:pt x="2623924" y="3689347"/>
                </a:moveTo>
                <a:cubicBezTo>
                  <a:pt x="2621620" y="3699439"/>
                  <a:pt x="2619712" y="3709312"/>
                  <a:pt x="2618154" y="3719032"/>
                </a:cubicBezTo>
                <a:cubicBezTo>
                  <a:pt x="2609400" y="3715280"/>
                  <a:pt x="2600711" y="3711396"/>
                  <a:pt x="2592111" y="3707382"/>
                </a:cubicBezTo>
                <a:cubicBezTo>
                  <a:pt x="2591936" y="3707294"/>
                  <a:pt x="2591760" y="3707206"/>
                  <a:pt x="2591606" y="3707140"/>
                </a:cubicBezTo>
                <a:cubicBezTo>
                  <a:pt x="2592572" y="3697553"/>
                  <a:pt x="2593954" y="3687965"/>
                  <a:pt x="2595643" y="3678377"/>
                </a:cubicBezTo>
                <a:cubicBezTo>
                  <a:pt x="2604946" y="3682173"/>
                  <a:pt x="2614358" y="3685836"/>
                  <a:pt x="2623924" y="3689347"/>
                </a:cubicBezTo>
                <a:close/>
                <a:moveTo>
                  <a:pt x="2628400" y="3690971"/>
                </a:moveTo>
                <a:cubicBezTo>
                  <a:pt x="2637965" y="3694459"/>
                  <a:pt x="2647685" y="3697794"/>
                  <a:pt x="2657514" y="3701019"/>
                </a:cubicBezTo>
                <a:cubicBezTo>
                  <a:pt x="2654684" y="3711506"/>
                  <a:pt x="2652204" y="3721840"/>
                  <a:pt x="2650076" y="3731954"/>
                </a:cubicBezTo>
                <a:cubicBezTo>
                  <a:pt x="2640862" y="3728422"/>
                  <a:pt x="2631713" y="3724736"/>
                  <a:pt x="2622651" y="3720918"/>
                </a:cubicBezTo>
                <a:cubicBezTo>
                  <a:pt x="2624231" y="3710914"/>
                  <a:pt x="2626162" y="3700909"/>
                  <a:pt x="2628400" y="3690971"/>
                </a:cubicBezTo>
                <a:close/>
                <a:moveTo>
                  <a:pt x="2649352" y="3735662"/>
                </a:moveTo>
                <a:cubicBezTo>
                  <a:pt x="2647334" y="3745623"/>
                  <a:pt x="2645666" y="3755430"/>
                  <a:pt x="2644350" y="3765039"/>
                </a:cubicBezTo>
                <a:cubicBezTo>
                  <a:pt x="2636430" y="3761551"/>
                  <a:pt x="2628553" y="3757953"/>
                  <a:pt x="2620743" y="3754201"/>
                </a:cubicBezTo>
                <a:cubicBezTo>
                  <a:pt x="2620084" y="3753872"/>
                  <a:pt x="2619426" y="3753565"/>
                  <a:pt x="2618746" y="3753236"/>
                </a:cubicBezTo>
                <a:cubicBezTo>
                  <a:pt x="2619514" y="3743736"/>
                  <a:pt x="2620633" y="3734236"/>
                  <a:pt x="2622037" y="3724758"/>
                </a:cubicBezTo>
                <a:cubicBezTo>
                  <a:pt x="2631076" y="3728553"/>
                  <a:pt x="2640181" y="3732152"/>
                  <a:pt x="2649352" y="3735662"/>
                </a:cubicBezTo>
                <a:close/>
                <a:moveTo>
                  <a:pt x="2653718" y="3737329"/>
                </a:moveTo>
                <a:cubicBezTo>
                  <a:pt x="2663087" y="3740862"/>
                  <a:pt x="2672565" y="3744218"/>
                  <a:pt x="2682086" y="3747466"/>
                </a:cubicBezTo>
                <a:cubicBezTo>
                  <a:pt x="2679563" y="3757865"/>
                  <a:pt x="2677413" y="3768089"/>
                  <a:pt x="2675592" y="3778160"/>
                </a:cubicBezTo>
                <a:cubicBezTo>
                  <a:pt x="2666575" y="3774583"/>
                  <a:pt x="2657623" y="3770876"/>
                  <a:pt x="2648760" y="3767014"/>
                </a:cubicBezTo>
                <a:cubicBezTo>
                  <a:pt x="2650054" y="3757295"/>
                  <a:pt x="2651700" y="3747400"/>
                  <a:pt x="2653718" y="3737329"/>
                </a:cubicBezTo>
                <a:close/>
                <a:moveTo>
                  <a:pt x="2674890" y="3781977"/>
                </a:moveTo>
                <a:cubicBezTo>
                  <a:pt x="2673157" y="3791850"/>
                  <a:pt x="2671797" y="3801547"/>
                  <a:pt x="2670744" y="3811113"/>
                </a:cubicBezTo>
                <a:cubicBezTo>
                  <a:pt x="2663591" y="3807844"/>
                  <a:pt x="2656461" y="3804510"/>
                  <a:pt x="2649396" y="3801021"/>
                </a:cubicBezTo>
                <a:cubicBezTo>
                  <a:pt x="2648189" y="3800428"/>
                  <a:pt x="2646961" y="3799814"/>
                  <a:pt x="2645732" y="3799200"/>
                </a:cubicBezTo>
                <a:cubicBezTo>
                  <a:pt x="2646237" y="3789941"/>
                  <a:pt x="2647070" y="3780529"/>
                  <a:pt x="2648255" y="3770963"/>
                </a:cubicBezTo>
                <a:cubicBezTo>
                  <a:pt x="2657053" y="3774781"/>
                  <a:pt x="2665939" y="3778445"/>
                  <a:pt x="2674890" y="3781977"/>
                </a:cubicBezTo>
                <a:close/>
                <a:moveTo>
                  <a:pt x="2679366" y="3783754"/>
                </a:moveTo>
                <a:cubicBezTo>
                  <a:pt x="2688625" y="3787352"/>
                  <a:pt x="2697971" y="3790797"/>
                  <a:pt x="2707383" y="3794110"/>
                </a:cubicBezTo>
                <a:cubicBezTo>
                  <a:pt x="2705167" y="3804400"/>
                  <a:pt x="2703280" y="3814536"/>
                  <a:pt x="2701723" y="3824519"/>
                </a:cubicBezTo>
                <a:cubicBezTo>
                  <a:pt x="2692815" y="3820877"/>
                  <a:pt x="2683995" y="3817103"/>
                  <a:pt x="2675241" y="3813176"/>
                </a:cubicBezTo>
                <a:cubicBezTo>
                  <a:pt x="2676272" y="3803522"/>
                  <a:pt x="2677655" y="3793715"/>
                  <a:pt x="2679366" y="3783754"/>
                </a:cubicBezTo>
                <a:close/>
                <a:moveTo>
                  <a:pt x="2701108" y="3828512"/>
                </a:moveTo>
                <a:cubicBezTo>
                  <a:pt x="2699638" y="3838275"/>
                  <a:pt x="2698497" y="3847884"/>
                  <a:pt x="2697664" y="3857363"/>
                </a:cubicBezTo>
                <a:cubicBezTo>
                  <a:pt x="2691082" y="3854269"/>
                  <a:pt x="2684544" y="3851132"/>
                  <a:pt x="2678050" y="3847863"/>
                </a:cubicBezTo>
                <a:cubicBezTo>
                  <a:pt x="2676382" y="3847029"/>
                  <a:pt x="2674715" y="3846151"/>
                  <a:pt x="2673025" y="3845296"/>
                </a:cubicBezTo>
                <a:cubicBezTo>
                  <a:pt x="2673289" y="3836103"/>
                  <a:pt x="2673903" y="3826756"/>
                  <a:pt x="2674846" y="3817278"/>
                </a:cubicBezTo>
                <a:cubicBezTo>
                  <a:pt x="2683513" y="3821162"/>
                  <a:pt x="2692267" y="3824913"/>
                  <a:pt x="2701108" y="3828512"/>
                </a:cubicBezTo>
                <a:close/>
                <a:moveTo>
                  <a:pt x="2705672" y="3830355"/>
                </a:moveTo>
                <a:cubicBezTo>
                  <a:pt x="2714558" y="3833931"/>
                  <a:pt x="2723531" y="3837375"/>
                  <a:pt x="2732548" y="3840666"/>
                </a:cubicBezTo>
                <a:cubicBezTo>
                  <a:pt x="2730618" y="3850825"/>
                  <a:pt x="2728972" y="3860873"/>
                  <a:pt x="2727656" y="3870768"/>
                </a:cubicBezTo>
                <a:cubicBezTo>
                  <a:pt x="2719143" y="3867148"/>
                  <a:pt x="2710674" y="3863418"/>
                  <a:pt x="2702293" y="3859535"/>
                </a:cubicBezTo>
                <a:cubicBezTo>
                  <a:pt x="2703105" y="3849969"/>
                  <a:pt x="2704224" y="3840249"/>
                  <a:pt x="2705672" y="3830355"/>
                </a:cubicBezTo>
                <a:close/>
                <a:moveTo>
                  <a:pt x="2727151" y="3874937"/>
                </a:moveTo>
                <a:cubicBezTo>
                  <a:pt x="2725944" y="3884590"/>
                  <a:pt x="2725023" y="3894112"/>
                  <a:pt x="2724409" y="3903524"/>
                </a:cubicBezTo>
                <a:cubicBezTo>
                  <a:pt x="2718485" y="3900628"/>
                  <a:pt x="2712561" y="3897710"/>
                  <a:pt x="2706703" y="3894682"/>
                </a:cubicBezTo>
                <a:cubicBezTo>
                  <a:pt x="2704751" y="3893673"/>
                  <a:pt x="2702754" y="3892620"/>
                  <a:pt x="2700779" y="3891567"/>
                </a:cubicBezTo>
                <a:cubicBezTo>
                  <a:pt x="2700867" y="3882462"/>
                  <a:pt x="2701218" y="3873225"/>
                  <a:pt x="2701920" y="3863835"/>
                </a:cubicBezTo>
                <a:cubicBezTo>
                  <a:pt x="2710279" y="3867674"/>
                  <a:pt x="2718682" y="3871360"/>
                  <a:pt x="2727151" y="3874937"/>
                </a:cubicBezTo>
                <a:close/>
                <a:moveTo>
                  <a:pt x="2731846" y="3876911"/>
                </a:moveTo>
                <a:cubicBezTo>
                  <a:pt x="2740469" y="3880509"/>
                  <a:pt x="2749179" y="3883932"/>
                  <a:pt x="2757955" y="3887223"/>
                </a:cubicBezTo>
                <a:cubicBezTo>
                  <a:pt x="2756287" y="3897315"/>
                  <a:pt x="2754949" y="3907254"/>
                  <a:pt x="2753874" y="3917061"/>
                </a:cubicBezTo>
                <a:cubicBezTo>
                  <a:pt x="2745581" y="3913441"/>
                  <a:pt x="2737353" y="3909689"/>
                  <a:pt x="2729191" y="3905806"/>
                </a:cubicBezTo>
                <a:cubicBezTo>
                  <a:pt x="2729762" y="3896306"/>
                  <a:pt x="2730661" y="3886674"/>
                  <a:pt x="2731846" y="3876911"/>
                </a:cubicBezTo>
                <a:close/>
                <a:moveTo>
                  <a:pt x="2733382" y="3945254"/>
                </a:moveTo>
                <a:cubicBezTo>
                  <a:pt x="2739262" y="3948347"/>
                  <a:pt x="2745208" y="3951375"/>
                  <a:pt x="2751219" y="3954337"/>
                </a:cubicBezTo>
                <a:cubicBezTo>
                  <a:pt x="2750934" y="3963398"/>
                  <a:pt x="2750934" y="3972350"/>
                  <a:pt x="2751175" y="3981191"/>
                </a:cubicBezTo>
                <a:cubicBezTo>
                  <a:pt x="2743913" y="3977045"/>
                  <a:pt x="2736849" y="3972810"/>
                  <a:pt x="2730003" y="3968488"/>
                </a:cubicBezTo>
                <a:cubicBezTo>
                  <a:pt x="2729213" y="3959976"/>
                  <a:pt x="2728753" y="3951353"/>
                  <a:pt x="2728533" y="3942621"/>
                </a:cubicBezTo>
                <a:cubicBezTo>
                  <a:pt x="2730157" y="3943499"/>
                  <a:pt x="2731736" y="3944376"/>
                  <a:pt x="2733382" y="3945254"/>
                </a:cubicBezTo>
                <a:close/>
                <a:moveTo>
                  <a:pt x="2756156" y="3956772"/>
                </a:moveTo>
                <a:cubicBezTo>
                  <a:pt x="2764054" y="3960634"/>
                  <a:pt x="2772084" y="3964364"/>
                  <a:pt x="2780224" y="3968005"/>
                </a:cubicBezTo>
                <a:cubicBezTo>
                  <a:pt x="2779478" y="3977484"/>
                  <a:pt x="2779017" y="3986852"/>
                  <a:pt x="2778820" y="3996111"/>
                </a:cubicBezTo>
                <a:cubicBezTo>
                  <a:pt x="2773839" y="3993565"/>
                  <a:pt x="2768903" y="3990999"/>
                  <a:pt x="2764010" y="3988344"/>
                </a:cubicBezTo>
                <a:cubicBezTo>
                  <a:pt x="2761399" y="3986918"/>
                  <a:pt x="2758832" y="3985492"/>
                  <a:pt x="2756265" y="3984066"/>
                </a:cubicBezTo>
                <a:cubicBezTo>
                  <a:pt x="2755958" y="3975070"/>
                  <a:pt x="2755892" y="3965987"/>
                  <a:pt x="2756156" y="3956772"/>
                </a:cubicBezTo>
                <a:close/>
                <a:moveTo>
                  <a:pt x="2761948" y="3992139"/>
                </a:moveTo>
                <a:cubicBezTo>
                  <a:pt x="2767477" y="3995123"/>
                  <a:pt x="2773071" y="3998041"/>
                  <a:pt x="2778710" y="4000893"/>
                </a:cubicBezTo>
                <a:cubicBezTo>
                  <a:pt x="2778578" y="4009845"/>
                  <a:pt x="2778732" y="4018687"/>
                  <a:pt x="2779105" y="4027419"/>
                </a:cubicBezTo>
                <a:cubicBezTo>
                  <a:pt x="2772040" y="4023294"/>
                  <a:pt x="2765151" y="4019060"/>
                  <a:pt x="2758459" y="4014737"/>
                </a:cubicBezTo>
                <a:cubicBezTo>
                  <a:pt x="2757538" y="4006291"/>
                  <a:pt x="2756858" y="3997756"/>
                  <a:pt x="2756441" y="3989090"/>
                </a:cubicBezTo>
                <a:cubicBezTo>
                  <a:pt x="2758284" y="3990121"/>
                  <a:pt x="2760083" y="3991130"/>
                  <a:pt x="2761948" y="3992139"/>
                </a:cubicBezTo>
                <a:close/>
                <a:moveTo>
                  <a:pt x="2783844" y="4003504"/>
                </a:moveTo>
                <a:cubicBezTo>
                  <a:pt x="2791435" y="4007278"/>
                  <a:pt x="2799114" y="4010964"/>
                  <a:pt x="2806881" y="4014518"/>
                </a:cubicBezTo>
                <a:cubicBezTo>
                  <a:pt x="2806376" y="4023908"/>
                  <a:pt x="2806091" y="4033211"/>
                  <a:pt x="2806069" y="4042404"/>
                </a:cubicBezTo>
                <a:cubicBezTo>
                  <a:pt x="2801593" y="4040034"/>
                  <a:pt x="2797117" y="4037621"/>
                  <a:pt x="2792664" y="4035163"/>
                </a:cubicBezTo>
                <a:cubicBezTo>
                  <a:pt x="2789855" y="4033628"/>
                  <a:pt x="2787113" y="4032048"/>
                  <a:pt x="2784370" y="4030490"/>
                </a:cubicBezTo>
                <a:cubicBezTo>
                  <a:pt x="2783932" y="4021627"/>
                  <a:pt x="2783756" y="4012609"/>
                  <a:pt x="2783844" y="4003504"/>
                </a:cubicBezTo>
                <a:close/>
                <a:moveTo>
                  <a:pt x="2790514" y="4039047"/>
                </a:moveTo>
                <a:cubicBezTo>
                  <a:pt x="2795647" y="4041877"/>
                  <a:pt x="2800869" y="4044642"/>
                  <a:pt x="2806091" y="4047384"/>
                </a:cubicBezTo>
                <a:cubicBezTo>
                  <a:pt x="2806179" y="4056226"/>
                  <a:pt x="2806486" y="4064980"/>
                  <a:pt x="2807012" y="4073646"/>
                </a:cubicBezTo>
                <a:cubicBezTo>
                  <a:pt x="2800189" y="4069521"/>
                  <a:pt x="2793519" y="4065331"/>
                  <a:pt x="2787025" y="4061053"/>
                </a:cubicBezTo>
                <a:cubicBezTo>
                  <a:pt x="2785972" y="4052737"/>
                  <a:pt x="2785226" y="4044290"/>
                  <a:pt x="2784699" y="4035756"/>
                </a:cubicBezTo>
                <a:cubicBezTo>
                  <a:pt x="2786630" y="4036853"/>
                  <a:pt x="2788561" y="4037950"/>
                  <a:pt x="2790514" y="4039047"/>
                </a:cubicBezTo>
                <a:close/>
                <a:moveTo>
                  <a:pt x="2812936" y="4083300"/>
                </a:moveTo>
                <a:cubicBezTo>
                  <a:pt x="2812892" y="4082970"/>
                  <a:pt x="2812870" y="4082641"/>
                  <a:pt x="2812848" y="4082334"/>
                </a:cubicBezTo>
                <a:cubicBezTo>
                  <a:pt x="2814933" y="4083541"/>
                  <a:pt x="2816995" y="4084748"/>
                  <a:pt x="2819101" y="4085932"/>
                </a:cubicBezTo>
                <a:cubicBezTo>
                  <a:pt x="2945014" y="4157062"/>
                  <a:pt x="3100371" y="4195720"/>
                  <a:pt x="3294100" y="4204101"/>
                </a:cubicBezTo>
                <a:cubicBezTo>
                  <a:pt x="3467228" y="4211604"/>
                  <a:pt x="3646279" y="4193789"/>
                  <a:pt x="3800539" y="4176478"/>
                </a:cubicBezTo>
                <a:cubicBezTo>
                  <a:pt x="3839482" y="4172068"/>
                  <a:pt x="3881584" y="4166935"/>
                  <a:pt x="3932990" y="4160287"/>
                </a:cubicBezTo>
                <a:cubicBezTo>
                  <a:pt x="4233435" y="4121102"/>
                  <a:pt x="4549632" y="4060614"/>
                  <a:pt x="4958175" y="3964166"/>
                </a:cubicBezTo>
                <a:cubicBezTo>
                  <a:pt x="4999071" y="3954513"/>
                  <a:pt x="5040209" y="3944947"/>
                  <a:pt x="5081170" y="3935666"/>
                </a:cubicBezTo>
                <a:cubicBezTo>
                  <a:pt x="5074347" y="3948742"/>
                  <a:pt x="5068006" y="3961862"/>
                  <a:pt x="5062346" y="3974982"/>
                </a:cubicBezTo>
                <a:cubicBezTo>
                  <a:pt x="5029524" y="3983100"/>
                  <a:pt x="4997053" y="3991240"/>
                  <a:pt x="4965349" y="3999248"/>
                </a:cubicBezTo>
                <a:cubicBezTo>
                  <a:pt x="4572516" y="4098350"/>
                  <a:pt x="4250065" y="4163468"/>
                  <a:pt x="3950586" y="4204123"/>
                </a:cubicBezTo>
                <a:cubicBezTo>
                  <a:pt x="3899948" y="4210924"/>
                  <a:pt x="3858263" y="4216234"/>
                  <a:pt x="3819385" y="4220819"/>
                </a:cubicBezTo>
                <a:cubicBezTo>
                  <a:pt x="3493336" y="4258885"/>
                  <a:pt x="3122662" y="4286288"/>
                  <a:pt x="2849971" y="4128825"/>
                </a:cubicBezTo>
                <a:cubicBezTo>
                  <a:pt x="2838035" y="4121936"/>
                  <a:pt x="2826605" y="4114783"/>
                  <a:pt x="2815679" y="4107434"/>
                </a:cubicBezTo>
                <a:cubicBezTo>
                  <a:pt x="2814538" y="4099469"/>
                  <a:pt x="2813616" y="4091417"/>
                  <a:pt x="2812936" y="4083300"/>
                </a:cubicBezTo>
                <a:close/>
                <a:moveTo>
                  <a:pt x="2847667" y="4132818"/>
                </a:moveTo>
                <a:cubicBezTo>
                  <a:pt x="3009320" y="4226172"/>
                  <a:pt x="3204980" y="4254870"/>
                  <a:pt x="3405401" y="4254870"/>
                </a:cubicBezTo>
                <a:cubicBezTo>
                  <a:pt x="3544544" y="4254870"/>
                  <a:pt x="3686012" y="4241026"/>
                  <a:pt x="3819933" y="4225405"/>
                </a:cubicBezTo>
                <a:cubicBezTo>
                  <a:pt x="3858833" y="4220819"/>
                  <a:pt x="3900540" y="4215510"/>
                  <a:pt x="3951200" y="4208686"/>
                </a:cubicBezTo>
                <a:cubicBezTo>
                  <a:pt x="4250877" y="4168010"/>
                  <a:pt x="4573481" y="4102892"/>
                  <a:pt x="4966490" y="4003724"/>
                </a:cubicBezTo>
                <a:cubicBezTo>
                  <a:pt x="4997096" y="3996001"/>
                  <a:pt x="5028405" y="3988146"/>
                  <a:pt x="5060086" y="3980292"/>
                </a:cubicBezTo>
                <a:cubicBezTo>
                  <a:pt x="5054623" y="3993368"/>
                  <a:pt x="5049862" y="4006400"/>
                  <a:pt x="5046001" y="4019279"/>
                </a:cubicBezTo>
                <a:cubicBezTo>
                  <a:pt x="5021230" y="4025905"/>
                  <a:pt x="4997009" y="4032421"/>
                  <a:pt x="4973555" y="4038718"/>
                </a:cubicBezTo>
                <a:cubicBezTo>
                  <a:pt x="4589454" y="4141967"/>
                  <a:pt x="4270162" y="4209871"/>
                  <a:pt x="3968752" y="4252434"/>
                </a:cubicBezTo>
                <a:cubicBezTo>
                  <a:pt x="3918904" y="4259433"/>
                  <a:pt x="3877613" y="4264896"/>
                  <a:pt x="3838758" y="4269635"/>
                </a:cubicBezTo>
                <a:cubicBezTo>
                  <a:pt x="3493775" y="4311519"/>
                  <a:pt x="3138678" y="4329114"/>
                  <a:pt x="2878624" y="4175667"/>
                </a:cubicBezTo>
                <a:cubicBezTo>
                  <a:pt x="2857913" y="4163446"/>
                  <a:pt x="2838693" y="4150458"/>
                  <a:pt x="2820966" y="4136811"/>
                </a:cubicBezTo>
                <a:cubicBezTo>
                  <a:pt x="2819321" y="4129176"/>
                  <a:pt x="2817873" y="4121453"/>
                  <a:pt x="2816644" y="4113642"/>
                </a:cubicBezTo>
                <a:cubicBezTo>
                  <a:pt x="2826583" y="4120224"/>
                  <a:pt x="2836916" y="4126631"/>
                  <a:pt x="2847667" y="4132818"/>
                </a:cubicBezTo>
                <a:close/>
                <a:moveTo>
                  <a:pt x="5062149" y="3979787"/>
                </a:moveTo>
                <a:cubicBezTo>
                  <a:pt x="5072219" y="3977286"/>
                  <a:pt x="5082333" y="3974807"/>
                  <a:pt x="5092470" y="3972306"/>
                </a:cubicBezTo>
                <a:cubicBezTo>
                  <a:pt x="5087094" y="3985535"/>
                  <a:pt x="5082662" y="3998239"/>
                  <a:pt x="5079174" y="4010415"/>
                </a:cubicBezTo>
                <a:cubicBezTo>
                  <a:pt x="5068687" y="4013223"/>
                  <a:pt x="5058265" y="4015988"/>
                  <a:pt x="5047932" y="4018752"/>
                </a:cubicBezTo>
                <a:cubicBezTo>
                  <a:pt x="5051859" y="4005874"/>
                  <a:pt x="5056642" y="3992842"/>
                  <a:pt x="5062149" y="3979787"/>
                </a:cubicBezTo>
                <a:close/>
                <a:moveTo>
                  <a:pt x="5077726" y="4015681"/>
                </a:moveTo>
                <a:cubicBezTo>
                  <a:pt x="5074259" y="4028625"/>
                  <a:pt x="5071912" y="4040978"/>
                  <a:pt x="5070661" y="4052781"/>
                </a:cubicBezTo>
                <a:cubicBezTo>
                  <a:pt x="5060064" y="4055809"/>
                  <a:pt x="5049489" y="4058837"/>
                  <a:pt x="5038936" y="4061842"/>
                </a:cubicBezTo>
                <a:cubicBezTo>
                  <a:pt x="5038739" y="4061908"/>
                  <a:pt x="5038541" y="4061952"/>
                  <a:pt x="5038344" y="4062018"/>
                </a:cubicBezTo>
                <a:cubicBezTo>
                  <a:pt x="5039989" y="4049578"/>
                  <a:pt x="5042710" y="4036897"/>
                  <a:pt x="5046374" y="4024062"/>
                </a:cubicBezTo>
                <a:cubicBezTo>
                  <a:pt x="5056729" y="4021276"/>
                  <a:pt x="5067173" y="4018489"/>
                  <a:pt x="5077726" y="4015681"/>
                </a:cubicBezTo>
                <a:close/>
                <a:moveTo>
                  <a:pt x="5079985" y="4015089"/>
                </a:moveTo>
                <a:cubicBezTo>
                  <a:pt x="5090363" y="4012324"/>
                  <a:pt x="5100806" y="4009538"/>
                  <a:pt x="5111316" y="4006773"/>
                </a:cubicBezTo>
                <a:cubicBezTo>
                  <a:pt x="5108310" y="4018994"/>
                  <a:pt x="5106204" y="4031083"/>
                  <a:pt x="5105194" y="4042908"/>
                </a:cubicBezTo>
                <a:cubicBezTo>
                  <a:pt x="5094378" y="4046002"/>
                  <a:pt x="5083584" y="4049073"/>
                  <a:pt x="5072789" y="4052167"/>
                </a:cubicBezTo>
                <a:cubicBezTo>
                  <a:pt x="5074150" y="4040034"/>
                  <a:pt x="5076585" y="4027638"/>
                  <a:pt x="5079985" y="4015089"/>
                </a:cubicBezTo>
                <a:close/>
                <a:moveTo>
                  <a:pt x="5113444" y="4006203"/>
                </a:moveTo>
                <a:cubicBezTo>
                  <a:pt x="5123778" y="4003482"/>
                  <a:pt x="5134155" y="4000740"/>
                  <a:pt x="5144599" y="3997997"/>
                </a:cubicBezTo>
                <a:cubicBezTo>
                  <a:pt x="5141878" y="4009911"/>
                  <a:pt x="5140079" y="4021671"/>
                  <a:pt x="5139399" y="4033167"/>
                </a:cubicBezTo>
                <a:cubicBezTo>
                  <a:pt x="5128649" y="4036217"/>
                  <a:pt x="5117898" y="4039288"/>
                  <a:pt x="5107169" y="4042338"/>
                </a:cubicBezTo>
                <a:cubicBezTo>
                  <a:pt x="5108200" y="4030512"/>
                  <a:pt x="5110372" y="4018445"/>
                  <a:pt x="5113444" y="4006203"/>
                </a:cubicBezTo>
                <a:close/>
                <a:moveTo>
                  <a:pt x="5146793" y="3997427"/>
                </a:moveTo>
                <a:cubicBezTo>
                  <a:pt x="5157061" y="3994728"/>
                  <a:pt x="5167350" y="3992052"/>
                  <a:pt x="5177706" y="3989353"/>
                </a:cubicBezTo>
                <a:cubicBezTo>
                  <a:pt x="5175227" y="4001310"/>
                  <a:pt x="5173822" y="4012675"/>
                  <a:pt x="5173472" y="4023491"/>
                </a:cubicBezTo>
                <a:cubicBezTo>
                  <a:pt x="5162809" y="4026497"/>
                  <a:pt x="5152124" y="4029525"/>
                  <a:pt x="5141461" y="4032575"/>
                </a:cubicBezTo>
                <a:cubicBezTo>
                  <a:pt x="5142185" y="4021078"/>
                  <a:pt x="5144028" y="4009340"/>
                  <a:pt x="5146793" y="3997427"/>
                </a:cubicBezTo>
                <a:close/>
                <a:moveTo>
                  <a:pt x="5171212" y="4067393"/>
                </a:moveTo>
                <a:cubicBezTo>
                  <a:pt x="5173515" y="4066691"/>
                  <a:pt x="5175819" y="4065989"/>
                  <a:pt x="5178145" y="4065265"/>
                </a:cubicBezTo>
                <a:cubicBezTo>
                  <a:pt x="5181019" y="4075599"/>
                  <a:pt x="5185188" y="4085296"/>
                  <a:pt x="5190695" y="4094357"/>
                </a:cubicBezTo>
                <a:cubicBezTo>
                  <a:pt x="5179198" y="4098175"/>
                  <a:pt x="5167679" y="4101971"/>
                  <a:pt x="5156183" y="4105744"/>
                </a:cubicBezTo>
                <a:cubicBezTo>
                  <a:pt x="5150851" y="4096156"/>
                  <a:pt x="5147100" y="4086042"/>
                  <a:pt x="5144642" y="4075555"/>
                </a:cubicBezTo>
                <a:cubicBezTo>
                  <a:pt x="5153528" y="4072834"/>
                  <a:pt x="5162392" y="4070114"/>
                  <a:pt x="5171212" y="4067393"/>
                </a:cubicBezTo>
                <a:close/>
                <a:moveTo>
                  <a:pt x="5180295" y="4064607"/>
                </a:moveTo>
                <a:cubicBezTo>
                  <a:pt x="5191440" y="4061184"/>
                  <a:pt x="5202586" y="4057762"/>
                  <a:pt x="5213753" y="4054339"/>
                </a:cubicBezTo>
                <a:cubicBezTo>
                  <a:pt x="5216957" y="4064278"/>
                  <a:pt x="5221476" y="4073558"/>
                  <a:pt x="5227246" y="4082247"/>
                </a:cubicBezTo>
                <a:cubicBezTo>
                  <a:pt x="5215772" y="4086064"/>
                  <a:pt x="5204275" y="4089860"/>
                  <a:pt x="5192779" y="4093677"/>
                </a:cubicBezTo>
                <a:cubicBezTo>
                  <a:pt x="5187162" y="4084441"/>
                  <a:pt x="5183059" y="4074721"/>
                  <a:pt x="5180295" y="4064607"/>
                </a:cubicBezTo>
                <a:close/>
                <a:moveTo>
                  <a:pt x="5230252" y="4086525"/>
                </a:moveTo>
                <a:cubicBezTo>
                  <a:pt x="5230756" y="4087227"/>
                  <a:pt x="5231261" y="4087929"/>
                  <a:pt x="5231788" y="4088631"/>
                </a:cubicBezTo>
                <a:cubicBezTo>
                  <a:pt x="5237799" y="4096442"/>
                  <a:pt x="5244908" y="4103682"/>
                  <a:pt x="5253026" y="4110351"/>
                </a:cubicBezTo>
                <a:cubicBezTo>
                  <a:pt x="5241310" y="4114564"/>
                  <a:pt x="5229572" y="4118777"/>
                  <a:pt x="5217768" y="4122967"/>
                </a:cubicBezTo>
                <a:cubicBezTo>
                  <a:pt x="5210023" y="4116166"/>
                  <a:pt x="5203244" y="4108816"/>
                  <a:pt x="5197540" y="4100895"/>
                </a:cubicBezTo>
                <a:cubicBezTo>
                  <a:pt x="5196859" y="4099930"/>
                  <a:pt x="5196223" y="4098965"/>
                  <a:pt x="5195565" y="4097999"/>
                </a:cubicBezTo>
                <a:cubicBezTo>
                  <a:pt x="5207128" y="4094182"/>
                  <a:pt x="5218689" y="4090342"/>
                  <a:pt x="5230252" y="4086525"/>
                </a:cubicBezTo>
                <a:close/>
                <a:moveTo>
                  <a:pt x="5257721" y="4114081"/>
                </a:moveTo>
                <a:cubicBezTo>
                  <a:pt x="5267133" y="4121212"/>
                  <a:pt x="5277796" y="4127640"/>
                  <a:pt x="5289731" y="4133323"/>
                </a:cubicBezTo>
                <a:cubicBezTo>
                  <a:pt x="5277906" y="4137930"/>
                  <a:pt x="5266014" y="4142559"/>
                  <a:pt x="5254057" y="4147167"/>
                </a:cubicBezTo>
                <a:cubicBezTo>
                  <a:pt x="5242166" y="4141111"/>
                  <a:pt x="5231546" y="4134310"/>
                  <a:pt x="5222266" y="4126784"/>
                </a:cubicBezTo>
                <a:cubicBezTo>
                  <a:pt x="5234135" y="4122550"/>
                  <a:pt x="5245939" y="4118316"/>
                  <a:pt x="5257721" y="4114081"/>
                </a:cubicBezTo>
                <a:close/>
                <a:moveTo>
                  <a:pt x="5296247" y="4136328"/>
                </a:moveTo>
                <a:cubicBezTo>
                  <a:pt x="5308402" y="4141660"/>
                  <a:pt x="5321742" y="4146311"/>
                  <a:pt x="5336287" y="4150216"/>
                </a:cubicBezTo>
                <a:cubicBezTo>
                  <a:pt x="5377140" y="4161186"/>
                  <a:pt x="5428523" y="4166759"/>
                  <a:pt x="5488989" y="4166759"/>
                </a:cubicBezTo>
                <a:cubicBezTo>
                  <a:pt x="5489011" y="4166759"/>
                  <a:pt x="5488989" y="4166759"/>
                  <a:pt x="5489011" y="4166759"/>
                </a:cubicBezTo>
                <a:cubicBezTo>
                  <a:pt x="5599456" y="4166759"/>
                  <a:pt x="5718941" y="4148790"/>
                  <a:pt x="5806174" y="4135670"/>
                </a:cubicBezTo>
                <a:cubicBezTo>
                  <a:pt x="5829431" y="4132160"/>
                  <a:pt x="5849505" y="4129132"/>
                  <a:pt x="5866706" y="4126872"/>
                </a:cubicBezTo>
                <a:cubicBezTo>
                  <a:pt x="6085491" y="4097890"/>
                  <a:pt x="6310353" y="4063532"/>
                  <a:pt x="6527821" y="4030293"/>
                </a:cubicBezTo>
                <a:cubicBezTo>
                  <a:pt x="7227221" y="3923380"/>
                  <a:pt x="7950448" y="3812847"/>
                  <a:pt x="8654543" y="3849662"/>
                </a:cubicBezTo>
                <a:cubicBezTo>
                  <a:pt x="8681244" y="3851066"/>
                  <a:pt x="8708493" y="3851768"/>
                  <a:pt x="8734843" y="3852448"/>
                </a:cubicBezTo>
                <a:cubicBezTo>
                  <a:pt x="8734887" y="3852448"/>
                  <a:pt x="8734909" y="3852470"/>
                  <a:pt x="8734931" y="3852470"/>
                </a:cubicBezTo>
                <a:cubicBezTo>
                  <a:pt x="8724136" y="3867499"/>
                  <a:pt x="8713495" y="3882220"/>
                  <a:pt x="8703052" y="3896591"/>
                </a:cubicBezTo>
                <a:cubicBezTo>
                  <a:pt x="8685478" y="3895582"/>
                  <a:pt x="8667619" y="3894507"/>
                  <a:pt x="8650023" y="3893212"/>
                </a:cubicBezTo>
                <a:cubicBezTo>
                  <a:pt x="7952664" y="3841763"/>
                  <a:pt x="7235756" y="3947206"/>
                  <a:pt x="6542455" y="4049161"/>
                </a:cubicBezTo>
                <a:cubicBezTo>
                  <a:pt x="6309958" y="4083366"/>
                  <a:pt x="6069541" y="4118733"/>
                  <a:pt x="5835771" y="4147123"/>
                </a:cubicBezTo>
                <a:cubicBezTo>
                  <a:pt x="5817890" y="4149295"/>
                  <a:pt x="5796740" y="4152301"/>
                  <a:pt x="5772233" y="4155789"/>
                </a:cubicBezTo>
                <a:cubicBezTo>
                  <a:pt x="5684276" y="4168273"/>
                  <a:pt x="5563804" y="4185386"/>
                  <a:pt x="5452876" y="4184026"/>
                </a:cubicBezTo>
                <a:cubicBezTo>
                  <a:pt x="5392278" y="4183258"/>
                  <a:pt x="5340917" y="4176895"/>
                  <a:pt x="5300218" y="4165092"/>
                </a:cubicBezTo>
                <a:cubicBezTo>
                  <a:pt x="5285738" y="4160879"/>
                  <a:pt x="5272464" y="4155921"/>
                  <a:pt x="5260397" y="4150260"/>
                </a:cubicBezTo>
                <a:cubicBezTo>
                  <a:pt x="5272267" y="4145675"/>
                  <a:pt x="5284202" y="4141023"/>
                  <a:pt x="5296247" y="4136328"/>
                </a:cubicBezTo>
                <a:close/>
                <a:moveTo>
                  <a:pt x="8741205" y="3852624"/>
                </a:moveTo>
                <a:cubicBezTo>
                  <a:pt x="8750289" y="3852865"/>
                  <a:pt x="8759437" y="3853106"/>
                  <a:pt x="8768608" y="3853391"/>
                </a:cubicBezTo>
                <a:cubicBezTo>
                  <a:pt x="8759218" y="3866797"/>
                  <a:pt x="8750025" y="3879873"/>
                  <a:pt x="8741052" y="3892554"/>
                </a:cubicBezTo>
                <a:cubicBezTo>
                  <a:pt x="8739626" y="3894551"/>
                  <a:pt x="8738222" y="3896503"/>
                  <a:pt x="8736817" y="3898500"/>
                </a:cubicBezTo>
                <a:cubicBezTo>
                  <a:pt x="8730653" y="3898149"/>
                  <a:pt x="8724531" y="3897798"/>
                  <a:pt x="8718410" y="3897447"/>
                </a:cubicBezTo>
                <a:cubicBezTo>
                  <a:pt x="8715360" y="3897293"/>
                  <a:pt x="8712289" y="3897118"/>
                  <a:pt x="8709217" y="3896942"/>
                </a:cubicBezTo>
                <a:cubicBezTo>
                  <a:pt x="8719683" y="3882506"/>
                  <a:pt x="8730367" y="3867740"/>
                  <a:pt x="8741205" y="3852624"/>
                </a:cubicBezTo>
                <a:close/>
                <a:moveTo>
                  <a:pt x="8745198" y="3895494"/>
                </a:moveTo>
                <a:cubicBezTo>
                  <a:pt x="8754786" y="3881957"/>
                  <a:pt x="8764637" y="3867960"/>
                  <a:pt x="8774686" y="3853589"/>
                </a:cubicBezTo>
                <a:cubicBezTo>
                  <a:pt x="8783593" y="3853874"/>
                  <a:pt x="8792523" y="3854203"/>
                  <a:pt x="8801474" y="3854598"/>
                </a:cubicBezTo>
                <a:cubicBezTo>
                  <a:pt x="8790943" y="3870000"/>
                  <a:pt x="8780412" y="3885292"/>
                  <a:pt x="8769881" y="3900540"/>
                </a:cubicBezTo>
                <a:cubicBezTo>
                  <a:pt x="8760842" y="3899926"/>
                  <a:pt x="8751802" y="3899378"/>
                  <a:pt x="8742807" y="3898851"/>
                </a:cubicBezTo>
                <a:cubicBezTo>
                  <a:pt x="8743619" y="3897732"/>
                  <a:pt x="8744409" y="3896635"/>
                  <a:pt x="8745198" y="3895494"/>
                </a:cubicBezTo>
                <a:close/>
                <a:moveTo>
                  <a:pt x="8807332" y="3854883"/>
                </a:moveTo>
                <a:cubicBezTo>
                  <a:pt x="8816064" y="3855278"/>
                  <a:pt x="8824796" y="3855761"/>
                  <a:pt x="8833550" y="3856332"/>
                </a:cubicBezTo>
                <a:cubicBezTo>
                  <a:pt x="8823129" y="3871931"/>
                  <a:pt x="8812686" y="3887464"/>
                  <a:pt x="8802242" y="3902932"/>
                </a:cubicBezTo>
                <a:cubicBezTo>
                  <a:pt x="8793378" y="3902186"/>
                  <a:pt x="8784515" y="3901528"/>
                  <a:pt x="8775695" y="3900913"/>
                </a:cubicBezTo>
                <a:cubicBezTo>
                  <a:pt x="8786248" y="3885643"/>
                  <a:pt x="8796801" y="3870307"/>
                  <a:pt x="8807332" y="3854883"/>
                </a:cubicBezTo>
                <a:close/>
                <a:moveTo>
                  <a:pt x="8839189" y="3856726"/>
                </a:moveTo>
                <a:cubicBezTo>
                  <a:pt x="8847614" y="3857319"/>
                  <a:pt x="8856039" y="3857999"/>
                  <a:pt x="8864442" y="3858789"/>
                </a:cubicBezTo>
                <a:cubicBezTo>
                  <a:pt x="8854196" y="3874520"/>
                  <a:pt x="8843906" y="3890207"/>
                  <a:pt x="8833594" y="3905850"/>
                </a:cubicBezTo>
                <a:cubicBezTo>
                  <a:pt x="8825016" y="3904950"/>
                  <a:pt x="8816415" y="3904116"/>
                  <a:pt x="8807837" y="3903393"/>
                </a:cubicBezTo>
                <a:cubicBezTo>
                  <a:pt x="8818302" y="3887903"/>
                  <a:pt x="8828746" y="3872348"/>
                  <a:pt x="8839189" y="3856726"/>
                </a:cubicBezTo>
                <a:close/>
                <a:moveTo>
                  <a:pt x="8832278" y="3907846"/>
                </a:moveTo>
                <a:cubicBezTo>
                  <a:pt x="8822274" y="3923029"/>
                  <a:pt x="8812247" y="3938189"/>
                  <a:pt x="8802220" y="3953240"/>
                </a:cubicBezTo>
                <a:cubicBezTo>
                  <a:pt x="8802023" y="3953525"/>
                  <a:pt x="8801847" y="3953788"/>
                  <a:pt x="8801672" y="3954074"/>
                </a:cubicBezTo>
                <a:cubicBezTo>
                  <a:pt x="8792918" y="3952999"/>
                  <a:pt x="8784186" y="3951989"/>
                  <a:pt x="8775454" y="3951046"/>
                </a:cubicBezTo>
                <a:cubicBezTo>
                  <a:pt x="8778898" y="3946000"/>
                  <a:pt x="8782386" y="3940910"/>
                  <a:pt x="8785875" y="3935776"/>
                </a:cubicBezTo>
                <a:cubicBezTo>
                  <a:pt x="8792742" y="3925684"/>
                  <a:pt x="8799610" y="3915547"/>
                  <a:pt x="8806476" y="3905389"/>
                </a:cubicBezTo>
                <a:cubicBezTo>
                  <a:pt x="8815077" y="3906135"/>
                  <a:pt x="8823678" y="3906947"/>
                  <a:pt x="8832278" y="3907846"/>
                </a:cubicBezTo>
                <a:close/>
                <a:moveTo>
                  <a:pt x="8837653" y="3908417"/>
                </a:moveTo>
                <a:cubicBezTo>
                  <a:pt x="8846012" y="3909338"/>
                  <a:pt x="8854349" y="3910326"/>
                  <a:pt x="8862687" y="3911445"/>
                </a:cubicBezTo>
                <a:cubicBezTo>
                  <a:pt x="8851673" y="3928601"/>
                  <a:pt x="8841558" y="3944289"/>
                  <a:pt x="8832497" y="3958242"/>
                </a:cubicBezTo>
                <a:cubicBezTo>
                  <a:pt x="8824006" y="3956992"/>
                  <a:pt x="8815494" y="3955829"/>
                  <a:pt x="8806981" y="3954754"/>
                </a:cubicBezTo>
                <a:cubicBezTo>
                  <a:pt x="8817227" y="3939374"/>
                  <a:pt x="8827451" y="3923906"/>
                  <a:pt x="8837653" y="3908417"/>
                </a:cubicBezTo>
                <a:close/>
                <a:moveTo>
                  <a:pt x="8831291" y="3960107"/>
                </a:moveTo>
                <a:cubicBezTo>
                  <a:pt x="8828285" y="3964758"/>
                  <a:pt x="8825367" y="3969212"/>
                  <a:pt x="8822602" y="3973468"/>
                </a:cubicBezTo>
                <a:cubicBezTo>
                  <a:pt x="8815428" y="3984504"/>
                  <a:pt x="8808320" y="3995365"/>
                  <a:pt x="8801299" y="4006049"/>
                </a:cubicBezTo>
                <a:cubicBezTo>
                  <a:pt x="8792655" y="4004601"/>
                  <a:pt x="8784010" y="4003219"/>
                  <a:pt x="8775366" y="4001903"/>
                </a:cubicBezTo>
                <a:cubicBezTo>
                  <a:pt x="8785327" y="3987159"/>
                  <a:pt x="8795463" y="3972064"/>
                  <a:pt x="8805731" y="3956619"/>
                </a:cubicBezTo>
                <a:cubicBezTo>
                  <a:pt x="8814265" y="3957694"/>
                  <a:pt x="8822778" y="3958857"/>
                  <a:pt x="8831291" y="3960107"/>
                </a:cubicBezTo>
                <a:close/>
                <a:moveTo>
                  <a:pt x="8800136" y="4007804"/>
                </a:moveTo>
                <a:cubicBezTo>
                  <a:pt x="8790065" y="4023118"/>
                  <a:pt x="8780149" y="4038104"/>
                  <a:pt x="8770429" y="4052672"/>
                </a:cubicBezTo>
                <a:cubicBezTo>
                  <a:pt x="8761675" y="4050938"/>
                  <a:pt x="8752921" y="4049293"/>
                  <a:pt x="8744189" y="4047713"/>
                </a:cubicBezTo>
                <a:cubicBezTo>
                  <a:pt x="8753974" y="4033452"/>
                  <a:pt x="8763979" y="4018752"/>
                  <a:pt x="8774159" y="4003680"/>
                </a:cubicBezTo>
                <a:cubicBezTo>
                  <a:pt x="8782825" y="4004974"/>
                  <a:pt x="8791492" y="4006357"/>
                  <a:pt x="8800136" y="4007804"/>
                </a:cubicBezTo>
                <a:close/>
                <a:moveTo>
                  <a:pt x="8769332" y="4054317"/>
                </a:moveTo>
                <a:cubicBezTo>
                  <a:pt x="8759328" y="4069280"/>
                  <a:pt x="8749564" y="4083804"/>
                  <a:pt x="8740042" y="4097824"/>
                </a:cubicBezTo>
                <a:cubicBezTo>
                  <a:pt x="8731288" y="4095827"/>
                  <a:pt x="8722469" y="4093875"/>
                  <a:pt x="8713583" y="4091966"/>
                </a:cubicBezTo>
                <a:cubicBezTo>
                  <a:pt x="8723149" y="4078253"/>
                  <a:pt x="8733000" y="4064036"/>
                  <a:pt x="8743048" y="4049359"/>
                </a:cubicBezTo>
                <a:cubicBezTo>
                  <a:pt x="8751802" y="4050938"/>
                  <a:pt x="8760556" y="4052606"/>
                  <a:pt x="8769332" y="4054317"/>
                </a:cubicBezTo>
                <a:close/>
                <a:moveTo>
                  <a:pt x="8738989" y="4099381"/>
                </a:moveTo>
                <a:cubicBezTo>
                  <a:pt x="8714768" y="4135012"/>
                  <a:pt x="8692192" y="4167483"/>
                  <a:pt x="8671919" y="4195764"/>
                </a:cubicBezTo>
                <a:cubicBezTo>
                  <a:pt x="8527116" y="4397589"/>
                  <a:pt x="8373712" y="4600270"/>
                  <a:pt x="8225377" y="4796259"/>
                </a:cubicBezTo>
                <a:cubicBezTo>
                  <a:pt x="8076054" y="4993520"/>
                  <a:pt x="7921663" y="5197495"/>
                  <a:pt x="7774995" y="5401953"/>
                </a:cubicBezTo>
                <a:cubicBezTo>
                  <a:pt x="7684251" y="5528525"/>
                  <a:pt x="7596141" y="5652814"/>
                  <a:pt x="7515402" y="5781887"/>
                </a:cubicBezTo>
                <a:cubicBezTo>
                  <a:pt x="7472400" y="5850756"/>
                  <a:pt x="7436199" y="5913043"/>
                  <a:pt x="7404737" y="5972324"/>
                </a:cubicBezTo>
                <a:lnTo>
                  <a:pt x="7398550" y="5983953"/>
                </a:lnTo>
                <a:cubicBezTo>
                  <a:pt x="7347759" y="6079435"/>
                  <a:pt x="7284550" y="6198262"/>
                  <a:pt x="7285647" y="6311976"/>
                </a:cubicBezTo>
                <a:cubicBezTo>
                  <a:pt x="7285998" y="6370687"/>
                  <a:pt x="7305327" y="6417792"/>
                  <a:pt x="7343152" y="6451975"/>
                </a:cubicBezTo>
                <a:cubicBezTo>
                  <a:pt x="7405834" y="6508646"/>
                  <a:pt x="7509676" y="6523235"/>
                  <a:pt x="7610182" y="6523235"/>
                </a:cubicBezTo>
                <a:cubicBezTo>
                  <a:pt x="7674729" y="6523235"/>
                  <a:pt x="7737938" y="6517202"/>
                  <a:pt x="7787939" y="6512441"/>
                </a:cubicBezTo>
                <a:cubicBezTo>
                  <a:pt x="7794960" y="6511761"/>
                  <a:pt x="7801673" y="6511124"/>
                  <a:pt x="7808080" y="6510532"/>
                </a:cubicBezTo>
                <a:cubicBezTo>
                  <a:pt x="7858739" y="6505859"/>
                  <a:pt x="7909377" y="6500155"/>
                  <a:pt x="7959992" y="6493529"/>
                </a:cubicBezTo>
                <a:cubicBezTo>
                  <a:pt x="7958039" y="6494011"/>
                  <a:pt x="7956109" y="6494494"/>
                  <a:pt x="7954156" y="6494977"/>
                </a:cubicBezTo>
                <a:cubicBezTo>
                  <a:pt x="7883027" y="6506100"/>
                  <a:pt x="7811810" y="6515578"/>
                  <a:pt x="7740593" y="6523104"/>
                </a:cubicBezTo>
                <a:cubicBezTo>
                  <a:pt x="7734976" y="6523696"/>
                  <a:pt x="7729141" y="6524332"/>
                  <a:pt x="7723063" y="6524991"/>
                </a:cubicBezTo>
                <a:cubicBezTo>
                  <a:pt x="7659130" y="6531880"/>
                  <a:pt x="7571590" y="6541314"/>
                  <a:pt x="7486507" y="6537299"/>
                </a:cubicBezTo>
                <a:cubicBezTo>
                  <a:pt x="7386373" y="6532560"/>
                  <a:pt x="7312721" y="6509611"/>
                  <a:pt x="7267547" y="6469110"/>
                </a:cubicBezTo>
                <a:cubicBezTo>
                  <a:pt x="7230073" y="6435476"/>
                  <a:pt x="7211030" y="6388788"/>
                  <a:pt x="7210964" y="6330296"/>
                </a:cubicBezTo>
                <a:cubicBezTo>
                  <a:pt x="7210481" y="6216209"/>
                  <a:pt x="7275467" y="6096417"/>
                  <a:pt x="7327706" y="6000167"/>
                </a:cubicBezTo>
                <a:lnTo>
                  <a:pt x="7335078" y="5986564"/>
                </a:lnTo>
                <a:cubicBezTo>
                  <a:pt x="7369151" y="5924188"/>
                  <a:pt x="7406733" y="5860914"/>
                  <a:pt x="7449999" y="5793119"/>
                </a:cubicBezTo>
                <a:cubicBezTo>
                  <a:pt x="7533700" y="5662095"/>
                  <a:pt x="7625035" y="5535852"/>
                  <a:pt x="7719070" y="5407307"/>
                </a:cubicBezTo>
                <a:cubicBezTo>
                  <a:pt x="7875523" y="5193524"/>
                  <a:pt x="8040117" y="4980312"/>
                  <a:pt x="8199290" y="4774121"/>
                </a:cubicBezTo>
                <a:cubicBezTo>
                  <a:pt x="8348415" y="4580896"/>
                  <a:pt x="8502653" y="4381090"/>
                  <a:pt x="8649124" y="4182161"/>
                </a:cubicBezTo>
                <a:cubicBezTo>
                  <a:pt x="8668387" y="4156008"/>
                  <a:pt x="8689668" y="4126236"/>
                  <a:pt x="8712508" y="4093524"/>
                </a:cubicBezTo>
                <a:cubicBezTo>
                  <a:pt x="8721393" y="4095432"/>
                  <a:pt x="8730235" y="4097385"/>
                  <a:pt x="8738989" y="4099381"/>
                </a:cubicBezTo>
                <a:close/>
                <a:moveTo>
                  <a:pt x="8478629" y="6397323"/>
                </a:moveTo>
                <a:cubicBezTo>
                  <a:pt x="8482841" y="6396335"/>
                  <a:pt x="8487032" y="6395348"/>
                  <a:pt x="8491244" y="6394360"/>
                </a:cubicBezTo>
                <a:cubicBezTo>
                  <a:pt x="8491990" y="6394295"/>
                  <a:pt x="8492736" y="6394229"/>
                  <a:pt x="8493482" y="6394163"/>
                </a:cubicBezTo>
                <a:cubicBezTo>
                  <a:pt x="8488655" y="6395216"/>
                  <a:pt x="8483829" y="6396247"/>
                  <a:pt x="8478980" y="6397279"/>
                </a:cubicBezTo>
                <a:cubicBezTo>
                  <a:pt x="8478870" y="6397279"/>
                  <a:pt x="8478739" y="6397301"/>
                  <a:pt x="8478629" y="6397323"/>
                </a:cubicBezTo>
                <a:close/>
                <a:moveTo>
                  <a:pt x="8563053" y="6383522"/>
                </a:moveTo>
                <a:cubicBezTo>
                  <a:pt x="8567727" y="6382447"/>
                  <a:pt x="8572422" y="6381394"/>
                  <a:pt x="8577117" y="6380319"/>
                </a:cubicBezTo>
                <a:cubicBezTo>
                  <a:pt x="8578258" y="6380231"/>
                  <a:pt x="8579399" y="6380143"/>
                  <a:pt x="8580539" y="6380056"/>
                </a:cubicBezTo>
                <a:cubicBezTo>
                  <a:pt x="8575252" y="6381175"/>
                  <a:pt x="8569987" y="6382250"/>
                  <a:pt x="8564721" y="6383347"/>
                </a:cubicBezTo>
                <a:cubicBezTo>
                  <a:pt x="8564150" y="6383390"/>
                  <a:pt x="8563602" y="6383456"/>
                  <a:pt x="8563053" y="6383522"/>
                </a:cubicBezTo>
                <a:close/>
                <a:moveTo>
                  <a:pt x="8647017" y="6370446"/>
                </a:moveTo>
                <a:cubicBezTo>
                  <a:pt x="8652130" y="6369327"/>
                  <a:pt x="8657241" y="6368186"/>
                  <a:pt x="8662353" y="6367045"/>
                </a:cubicBezTo>
                <a:cubicBezTo>
                  <a:pt x="8663889" y="6366958"/>
                  <a:pt x="8665403" y="6366848"/>
                  <a:pt x="8666939" y="6366760"/>
                </a:cubicBezTo>
                <a:cubicBezTo>
                  <a:pt x="8661256" y="6367901"/>
                  <a:pt x="8655574" y="6369042"/>
                  <a:pt x="8649892" y="6370183"/>
                </a:cubicBezTo>
                <a:cubicBezTo>
                  <a:pt x="8648926" y="6370270"/>
                  <a:pt x="8647961" y="6370358"/>
                  <a:pt x="8647017" y="6370446"/>
                </a:cubicBezTo>
                <a:close/>
                <a:moveTo>
                  <a:pt x="8730477" y="6358116"/>
                </a:moveTo>
                <a:cubicBezTo>
                  <a:pt x="8736116" y="6356931"/>
                  <a:pt x="8741776" y="6355724"/>
                  <a:pt x="8747414" y="6354518"/>
                </a:cubicBezTo>
                <a:cubicBezTo>
                  <a:pt x="8749301" y="6354408"/>
                  <a:pt x="8751188" y="6354320"/>
                  <a:pt x="8753075" y="6354232"/>
                </a:cubicBezTo>
                <a:cubicBezTo>
                  <a:pt x="8746932" y="6355417"/>
                  <a:pt x="8740789" y="6356602"/>
                  <a:pt x="8734645" y="6357765"/>
                </a:cubicBezTo>
                <a:cubicBezTo>
                  <a:pt x="8733263" y="6357897"/>
                  <a:pt x="8731881" y="6358006"/>
                  <a:pt x="8730477" y="6358116"/>
                </a:cubicBezTo>
                <a:close/>
                <a:moveTo>
                  <a:pt x="8771241" y="6349362"/>
                </a:moveTo>
                <a:cubicBezTo>
                  <a:pt x="8778942" y="6347694"/>
                  <a:pt x="8786621" y="6345983"/>
                  <a:pt x="8794322" y="6344293"/>
                </a:cubicBezTo>
                <a:cubicBezTo>
                  <a:pt x="8797788" y="6344184"/>
                  <a:pt x="8801233" y="6344074"/>
                  <a:pt x="8804700" y="6343965"/>
                </a:cubicBezTo>
                <a:cubicBezTo>
                  <a:pt x="8796735" y="6345588"/>
                  <a:pt x="8788771" y="6347190"/>
                  <a:pt x="8780807" y="6348769"/>
                </a:cubicBezTo>
                <a:cubicBezTo>
                  <a:pt x="8777626" y="6348967"/>
                  <a:pt x="8774423" y="6349164"/>
                  <a:pt x="8771241" y="6349362"/>
                </a:cubicBezTo>
                <a:close/>
                <a:moveTo>
                  <a:pt x="8831028" y="6342999"/>
                </a:moveTo>
                <a:cubicBezTo>
                  <a:pt x="8834187" y="6342868"/>
                  <a:pt x="8837390" y="6342714"/>
                  <a:pt x="8840571" y="6342582"/>
                </a:cubicBezTo>
                <a:cubicBezTo>
                  <a:pt x="8834450" y="6343723"/>
                  <a:pt x="8828329" y="6344842"/>
                  <a:pt x="8822208" y="6345961"/>
                </a:cubicBezTo>
                <a:cubicBezTo>
                  <a:pt x="8819290" y="6346181"/>
                  <a:pt x="8816371" y="6346400"/>
                  <a:pt x="8813476" y="6346597"/>
                </a:cubicBezTo>
                <a:cubicBezTo>
                  <a:pt x="8819312" y="6345412"/>
                  <a:pt x="8825169" y="6344206"/>
                  <a:pt x="8831028" y="6342999"/>
                </a:cubicBezTo>
                <a:close/>
                <a:moveTo>
                  <a:pt x="8899063" y="6335737"/>
                </a:moveTo>
                <a:cubicBezTo>
                  <a:pt x="8905097" y="6334552"/>
                  <a:pt x="8911108" y="6333367"/>
                  <a:pt x="8917120" y="6332183"/>
                </a:cubicBezTo>
                <a:cubicBezTo>
                  <a:pt x="8919862" y="6332095"/>
                  <a:pt x="8922583" y="6332007"/>
                  <a:pt x="8925325" y="6331942"/>
                </a:cubicBezTo>
                <a:cubicBezTo>
                  <a:pt x="8918940" y="6333060"/>
                  <a:pt x="8912534" y="6334179"/>
                  <a:pt x="8906150" y="6335298"/>
                </a:cubicBezTo>
                <a:cubicBezTo>
                  <a:pt x="8903780" y="6335452"/>
                  <a:pt x="8901432" y="6335583"/>
                  <a:pt x="8899063" y="6335737"/>
                </a:cubicBezTo>
                <a:close/>
                <a:moveTo>
                  <a:pt x="8872604" y="6341046"/>
                </a:moveTo>
                <a:cubicBezTo>
                  <a:pt x="8869641" y="6341551"/>
                  <a:pt x="8866680" y="6342034"/>
                  <a:pt x="8863718" y="6342539"/>
                </a:cubicBezTo>
                <a:cubicBezTo>
                  <a:pt x="8866197" y="6342056"/>
                  <a:pt x="8868654" y="6341595"/>
                  <a:pt x="8871133" y="6341112"/>
                </a:cubicBezTo>
                <a:cubicBezTo>
                  <a:pt x="8871616" y="6341090"/>
                  <a:pt x="8872121" y="6341068"/>
                  <a:pt x="8872604" y="6341046"/>
                </a:cubicBezTo>
                <a:close/>
                <a:moveTo>
                  <a:pt x="8939476" y="6327729"/>
                </a:moveTo>
                <a:cubicBezTo>
                  <a:pt x="8947572" y="6326084"/>
                  <a:pt x="8955668" y="6324438"/>
                  <a:pt x="8963742" y="6322793"/>
                </a:cubicBezTo>
                <a:cubicBezTo>
                  <a:pt x="8967910" y="6322771"/>
                  <a:pt x="8972079" y="6322727"/>
                  <a:pt x="8976270" y="6322705"/>
                </a:cubicBezTo>
                <a:cubicBezTo>
                  <a:pt x="8967932" y="6324241"/>
                  <a:pt x="8959617" y="6325776"/>
                  <a:pt x="8951280" y="6327290"/>
                </a:cubicBezTo>
                <a:cubicBezTo>
                  <a:pt x="8947353" y="6327444"/>
                  <a:pt x="8943404" y="6327576"/>
                  <a:pt x="8939476" y="6327729"/>
                </a:cubicBezTo>
                <a:close/>
                <a:moveTo>
                  <a:pt x="9000250" y="6322419"/>
                </a:moveTo>
                <a:cubicBezTo>
                  <a:pt x="9003344" y="6322376"/>
                  <a:pt x="9006459" y="6322310"/>
                  <a:pt x="9009574" y="6322244"/>
                </a:cubicBezTo>
                <a:cubicBezTo>
                  <a:pt x="9002883" y="6323385"/>
                  <a:pt x="8996191" y="6324482"/>
                  <a:pt x="8989499" y="6325579"/>
                </a:cubicBezTo>
                <a:cubicBezTo>
                  <a:pt x="8986778" y="6325732"/>
                  <a:pt x="8984036" y="6325842"/>
                  <a:pt x="8981316" y="6325974"/>
                </a:cubicBezTo>
                <a:cubicBezTo>
                  <a:pt x="8987634" y="6324789"/>
                  <a:pt x="8993931" y="6323604"/>
                  <a:pt x="9000250" y="6322419"/>
                </a:cubicBezTo>
                <a:close/>
                <a:moveTo>
                  <a:pt x="9021685" y="6318339"/>
                </a:moveTo>
                <a:cubicBezTo>
                  <a:pt x="9030022" y="6316737"/>
                  <a:pt x="9038381" y="6315114"/>
                  <a:pt x="9046719" y="6313490"/>
                </a:cubicBezTo>
                <a:cubicBezTo>
                  <a:pt x="9051128" y="6313534"/>
                  <a:pt x="9055583" y="6313556"/>
                  <a:pt x="9060015" y="6313578"/>
                </a:cubicBezTo>
                <a:cubicBezTo>
                  <a:pt x="9051501" y="6315070"/>
                  <a:pt x="9042967" y="6316562"/>
                  <a:pt x="9034454" y="6318031"/>
                </a:cubicBezTo>
                <a:cubicBezTo>
                  <a:pt x="9030198" y="6318141"/>
                  <a:pt x="9025941" y="6318251"/>
                  <a:pt x="9021685" y="6318339"/>
                </a:cubicBezTo>
                <a:close/>
                <a:moveTo>
                  <a:pt x="9082809" y="6313622"/>
                </a:moveTo>
                <a:cubicBezTo>
                  <a:pt x="9086211" y="6313622"/>
                  <a:pt x="9089611" y="6313600"/>
                  <a:pt x="9093034" y="6313600"/>
                </a:cubicBezTo>
                <a:cubicBezTo>
                  <a:pt x="9086079" y="6314675"/>
                  <a:pt x="9079146" y="6315772"/>
                  <a:pt x="9072212" y="6316847"/>
                </a:cubicBezTo>
                <a:cubicBezTo>
                  <a:pt x="9069097" y="6316956"/>
                  <a:pt x="9065960" y="6317066"/>
                  <a:pt x="9062844" y="6317176"/>
                </a:cubicBezTo>
                <a:cubicBezTo>
                  <a:pt x="9069492" y="6315991"/>
                  <a:pt x="9076162" y="6314828"/>
                  <a:pt x="9082809" y="6313622"/>
                </a:cubicBezTo>
                <a:close/>
                <a:moveTo>
                  <a:pt x="9103192" y="6309958"/>
                </a:moveTo>
                <a:cubicBezTo>
                  <a:pt x="9111814" y="6308378"/>
                  <a:pt x="9120436" y="6306799"/>
                  <a:pt x="9129059" y="6305197"/>
                </a:cubicBezTo>
                <a:cubicBezTo>
                  <a:pt x="9133666" y="6305306"/>
                  <a:pt x="9138274" y="6305438"/>
                  <a:pt x="9142924" y="6305526"/>
                </a:cubicBezTo>
                <a:cubicBezTo>
                  <a:pt x="9134215" y="6306974"/>
                  <a:pt x="9125483" y="6308400"/>
                  <a:pt x="9116751" y="6309804"/>
                </a:cubicBezTo>
                <a:cubicBezTo>
                  <a:pt x="9112231" y="6309870"/>
                  <a:pt x="9107711" y="6309914"/>
                  <a:pt x="9103192" y="6309958"/>
                </a:cubicBezTo>
                <a:close/>
                <a:moveTo>
                  <a:pt x="9164755" y="6305877"/>
                </a:moveTo>
                <a:cubicBezTo>
                  <a:pt x="9168419" y="6305943"/>
                  <a:pt x="9172039" y="6306008"/>
                  <a:pt x="9175704" y="6306030"/>
                </a:cubicBezTo>
                <a:cubicBezTo>
                  <a:pt x="9168551" y="6307083"/>
                  <a:pt x="9161399" y="6308137"/>
                  <a:pt x="9154246" y="6309146"/>
                </a:cubicBezTo>
                <a:cubicBezTo>
                  <a:pt x="9150758" y="6309234"/>
                  <a:pt x="9147291" y="6309299"/>
                  <a:pt x="9143824" y="6309387"/>
                </a:cubicBezTo>
                <a:cubicBezTo>
                  <a:pt x="9150802" y="6308224"/>
                  <a:pt x="9157778" y="6307062"/>
                  <a:pt x="9164755" y="6305877"/>
                </a:cubicBezTo>
                <a:close/>
                <a:moveTo>
                  <a:pt x="9184150" y="6302586"/>
                </a:moveTo>
                <a:cubicBezTo>
                  <a:pt x="9192926" y="6301094"/>
                  <a:pt x="9201701" y="6299580"/>
                  <a:pt x="9210477" y="6298045"/>
                </a:cubicBezTo>
                <a:cubicBezTo>
                  <a:pt x="9215326" y="6298242"/>
                  <a:pt x="9220176" y="6298417"/>
                  <a:pt x="9225046" y="6298615"/>
                </a:cubicBezTo>
                <a:cubicBezTo>
                  <a:pt x="9216161" y="6299975"/>
                  <a:pt x="9207253" y="6301335"/>
                  <a:pt x="9198367" y="6302674"/>
                </a:cubicBezTo>
                <a:cubicBezTo>
                  <a:pt x="9193628" y="6302652"/>
                  <a:pt x="9188889" y="6302630"/>
                  <a:pt x="9184150" y="6302586"/>
                </a:cubicBezTo>
                <a:close/>
                <a:moveTo>
                  <a:pt x="9245692" y="6299295"/>
                </a:moveTo>
                <a:cubicBezTo>
                  <a:pt x="9249640" y="6299405"/>
                  <a:pt x="9253568" y="6299536"/>
                  <a:pt x="9257539" y="6299624"/>
                </a:cubicBezTo>
                <a:cubicBezTo>
                  <a:pt x="9250167" y="6300633"/>
                  <a:pt x="9242773" y="6301620"/>
                  <a:pt x="9235379" y="6302586"/>
                </a:cubicBezTo>
                <a:cubicBezTo>
                  <a:pt x="9231584" y="6302608"/>
                  <a:pt x="9227811" y="6302630"/>
                  <a:pt x="9224015" y="6302630"/>
                </a:cubicBezTo>
                <a:cubicBezTo>
                  <a:pt x="9231233" y="6301533"/>
                  <a:pt x="9238451" y="6300414"/>
                  <a:pt x="9245692" y="6299295"/>
                </a:cubicBezTo>
                <a:close/>
                <a:moveTo>
                  <a:pt x="9264253" y="6296333"/>
                </a:moveTo>
                <a:cubicBezTo>
                  <a:pt x="9273226" y="6294907"/>
                  <a:pt x="9282200" y="6293459"/>
                  <a:pt x="9291173" y="6291989"/>
                </a:cubicBezTo>
                <a:cubicBezTo>
                  <a:pt x="9296263" y="6292296"/>
                  <a:pt x="9301353" y="6292581"/>
                  <a:pt x="9306487" y="6292866"/>
                </a:cubicBezTo>
                <a:cubicBezTo>
                  <a:pt x="9297426" y="6294139"/>
                  <a:pt x="9288387" y="6295411"/>
                  <a:pt x="9279347" y="6296662"/>
                </a:cubicBezTo>
                <a:cubicBezTo>
                  <a:pt x="9274323" y="6296552"/>
                  <a:pt x="9269277" y="6296443"/>
                  <a:pt x="9264253" y="6296333"/>
                </a:cubicBezTo>
                <a:close/>
                <a:moveTo>
                  <a:pt x="9326254" y="6293854"/>
                </a:moveTo>
                <a:cubicBezTo>
                  <a:pt x="9330401" y="6294051"/>
                  <a:pt x="9334526" y="6294249"/>
                  <a:pt x="9338695" y="6294424"/>
                </a:cubicBezTo>
                <a:cubicBezTo>
                  <a:pt x="9331125" y="6295346"/>
                  <a:pt x="9323556" y="6296267"/>
                  <a:pt x="9315987" y="6297167"/>
                </a:cubicBezTo>
                <a:cubicBezTo>
                  <a:pt x="9312104" y="6297145"/>
                  <a:pt x="9308198" y="6297101"/>
                  <a:pt x="9304293" y="6297035"/>
                </a:cubicBezTo>
                <a:cubicBezTo>
                  <a:pt x="9311599" y="6296004"/>
                  <a:pt x="9318927" y="6294929"/>
                  <a:pt x="9326254" y="6293854"/>
                </a:cubicBezTo>
                <a:close/>
                <a:moveTo>
                  <a:pt x="9344070" y="6291265"/>
                </a:moveTo>
                <a:cubicBezTo>
                  <a:pt x="9353262" y="6289904"/>
                  <a:pt x="9362455" y="6288522"/>
                  <a:pt x="9371670" y="6287118"/>
                </a:cubicBezTo>
                <a:cubicBezTo>
                  <a:pt x="9376914" y="6287535"/>
                  <a:pt x="9382180" y="6287930"/>
                  <a:pt x="9387445" y="6288303"/>
                </a:cubicBezTo>
                <a:cubicBezTo>
                  <a:pt x="9378121" y="6289510"/>
                  <a:pt x="9368775" y="6290694"/>
                  <a:pt x="9359450" y="6291857"/>
                </a:cubicBezTo>
                <a:cubicBezTo>
                  <a:pt x="9354316" y="6291682"/>
                  <a:pt x="9349203" y="6291485"/>
                  <a:pt x="9344070" y="6291265"/>
                </a:cubicBezTo>
                <a:close/>
                <a:moveTo>
                  <a:pt x="9406247" y="6289597"/>
                </a:moveTo>
                <a:cubicBezTo>
                  <a:pt x="9410679" y="6289883"/>
                  <a:pt x="9415111" y="6290168"/>
                  <a:pt x="9419565" y="6290453"/>
                </a:cubicBezTo>
                <a:cubicBezTo>
                  <a:pt x="9411535" y="6291309"/>
                  <a:pt x="9403527" y="6292164"/>
                  <a:pt x="9395519" y="6292998"/>
                </a:cubicBezTo>
                <a:cubicBezTo>
                  <a:pt x="9391263" y="6292888"/>
                  <a:pt x="9387006" y="6292779"/>
                  <a:pt x="9382772" y="6292647"/>
                </a:cubicBezTo>
                <a:cubicBezTo>
                  <a:pt x="9390583" y="6291638"/>
                  <a:pt x="9398415" y="6290629"/>
                  <a:pt x="9406247" y="6289597"/>
                </a:cubicBezTo>
                <a:close/>
                <a:moveTo>
                  <a:pt x="9421825" y="6287513"/>
                </a:moveTo>
                <a:cubicBezTo>
                  <a:pt x="9431281" y="6286241"/>
                  <a:pt x="9440737" y="6284946"/>
                  <a:pt x="9450171" y="6283652"/>
                </a:cubicBezTo>
                <a:cubicBezTo>
                  <a:pt x="9455568" y="6284178"/>
                  <a:pt x="9460966" y="6284705"/>
                  <a:pt x="9466407" y="6285209"/>
                </a:cubicBezTo>
                <a:cubicBezTo>
                  <a:pt x="9456863" y="6286306"/>
                  <a:pt x="9447340" y="6287381"/>
                  <a:pt x="9437819" y="6288435"/>
                </a:cubicBezTo>
                <a:cubicBezTo>
                  <a:pt x="9432488" y="6288128"/>
                  <a:pt x="9427156" y="6287842"/>
                  <a:pt x="9421825" y="6287513"/>
                </a:cubicBezTo>
                <a:close/>
                <a:moveTo>
                  <a:pt x="9463950" y="6281743"/>
                </a:moveTo>
                <a:cubicBezTo>
                  <a:pt x="9474393" y="6280295"/>
                  <a:pt x="9484858" y="6278825"/>
                  <a:pt x="9495302" y="6277333"/>
                </a:cubicBezTo>
                <a:cubicBezTo>
                  <a:pt x="9501291" y="6278123"/>
                  <a:pt x="9507302" y="6278891"/>
                  <a:pt x="9513336" y="6279659"/>
                </a:cubicBezTo>
                <a:cubicBezTo>
                  <a:pt x="9502893" y="6280931"/>
                  <a:pt x="9492449" y="6282160"/>
                  <a:pt x="9482006" y="6283388"/>
                </a:cubicBezTo>
                <a:cubicBezTo>
                  <a:pt x="9475994" y="6282862"/>
                  <a:pt x="9469961" y="6282313"/>
                  <a:pt x="9463950" y="6281743"/>
                </a:cubicBezTo>
                <a:close/>
                <a:moveTo>
                  <a:pt x="9528124" y="6281480"/>
                </a:moveTo>
                <a:cubicBezTo>
                  <a:pt x="9533653" y="6282160"/>
                  <a:pt x="9539226" y="6282818"/>
                  <a:pt x="9544820" y="6283454"/>
                </a:cubicBezTo>
                <a:cubicBezTo>
                  <a:pt x="9535364" y="6284398"/>
                  <a:pt x="9525907" y="6285319"/>
                  <a:pt x="9516451" y="6286241"/>
                </a:cubicBezTo>
                <a:cubicBezTo>
                  <a:pt x="9510901" y="6285802"/>
                  <a:pt x="9505351" y="6285363"/>
                  <a:pt x="9499799" y="6284903"/>
                </a:cubicBezTo>
                <a:cubicBezTo>
                  <a:pt x="9509255" y="6283784"/>
                  <a:pt x="9518689" y="6282643"/>
                  <a:pt x="9528124" y="6281480"/>
                </a:cubicBezTo>
                <a:close/>
                <a:moveTo>
                  <a:pt x="9539270" y="6280097"/>
                </a:moveTo>
                <a:cubicBezTo>
                  <a:pt x="9550305" y="6278715"/>
                  <a:pt x="9561319" y="6277333"/>
                  <a:pt x="9572355" y="6275929"/>
                </a:cubicBezTo>
                <a:cubicBezTo>
                  <a:pt x="9578454" y="6276894"/>
                  <a:pt x="9584575" y="6277816"/>
                  <a:pt x="9590696" y="6278737"/>
                </a:cubicBezTo>
                <a:cubicBezTo>
                  <a:pt x="9579683" y="6279900"/>
                  <a:pt x="9568690" y="6281041"/>
                  <a:pt x="9557676" y="6282160"/>
                </a:cubicBezTo>
                <a:cubicBezTo>
                  <a:pt x="9551534" y="6281480"/>
                  <a:pt x="9545391" y="6280800"/>
                  <a:pt x="9539270" y="6280097"/>
                </a:cubicBezTo>
                <a:close/>
                <a:moveTo>
                  <a:pt x="9604606" y="6280756"/>
                </a:moveTo>
                <a:cubicBezTo>
                  <a:pt x="9610311" y="6281590"/>
                  <a:pt x="9616059" y="6282401"/>
                  <a:pt x="9621807" y="6283191"/>
                </a:cubicBezTo>
                <a:cubicBezTo>
                  <a:pt x="9611715" y="6284025"/>
                  <a:pt x="9601623" y="6284859"/>
                  <a:pt x="9591552" y="6285648"/>
                </a:cubicBezTo>
                <a:cubicBezTo>
                  <a:pt x="9585869" y="6285100"/>
                  <a:pt x="9580231" y="6284529"/>
                  <a:pt x="9574592" y="6283959"/>
                </a:cubicBezTo>
                <a:cubicBezTo>
                  <a:pt x="9584575" y="6282906"/>
                  <a:pt x="9594580" y="6281831"/>
                  <a:pt x="9604606" y="6280756"/>
                </a:cubicBezTo>
                <a:close/>
                <a:moveTo>
                  <a:pt x="9615927" y="6279549"/>
                </a:moveTo>
                <a:cubicBezTo>
                  <a:pt x="9626985" y="6278343"/>
                  <a:pt x="9638043" y="6277136"/>
                  <a:pt x="9649101" y="6275885"/>
                </a:cubicBezTo>
                <a:cubicBezTo>
                  <a:pt x="9655309" y="6277026"/>
                  <a:pt x="9661518" y="6278145"/>
                  <a:pt x="9667750" y="6279242"/>
                </a:cubicBezTo>
                <a:cubicBezTo>
                  <a:pt x="9656713" y="6280207"/>
                  <a:pt x="9645678" y="6281172"/>
                  <a:pt x="9634620" y="6282116"/>
                </a:cubicBezTo>
                <a:cubicBezTo>
                  <a:pt x="9628389" y="6281282"/>
                  <a:pt x="9622158" y="6280427"/>
                  <a:pt x="9615927" y="6279549"/>
                </a:cubicBezTo>
                <a:close/>
                <a:moveTo>
                  <a:pt x="9680650" y="6281458"/>
                </a:moveTo>
                <a:cubicBezTo>
                  <a:pt x="9686508" y="6282467"/>
                  <a:pt x="9692388" y="6283454"/>
                  <a:pt x="9698267" y="6284419"/>
                </a:cubicBezTo>
                <a:cubicBezTo>
                  <a:pt x="9688109" y="6285078"/>
                  <a:pt x="9677973" y="6285736"/>
                  <a:pt x="9667836" y="6286350"/>
                </a:cubicBezTo>
                <a:cubicBezTo>
                  <a:pt x="9661979" y="6285648"/>
                  <a:pt x="9656143" y="6284903"/>
                  <a:pt x="9650328" y="6284156"/>
                </a:cubicBezTo>
                <a:cubicBezTo>
                  <a:pt x="9660421" y="6283279"/>
                  <a:pt x="9670536" y="6282379"/>
                  <a:pt x="9680650" y="6281458"/>
                </a:cubicBezTo>
                <a:close/>
                <a:moveTo>
                  <a:pt x="9691181" y="6280515"/>
                </a:moveTo>
                <a:cubicBezTo>
                  <a:pt x="9702282" y="6279505"/>
                  <a:pt x="9713384" y="6278474"/>
                  <a:pt x="9724486" y="6277421"/>
                </a:cubicBezTo>
                <a:cubicBezTo>
                  <a:pt x="9730760" y="6278737"/>
                  <a:pt x="9737035" y="6280053"/>
                  <a:pt x="9743332" y="6281348"/>
                </a:cubicBezTo>
                <a:cubicBezTo>
                  <a:pt x="9732274" y="6282116"/>
                  <a:pt x="9721216" y="6282884"/>
                  <a:pt x="9710159" y="6283630"/>
                </a:cubicBezTo>
                <a:cubicBezTo>
                  <a:pt x="9703819" y="6282621"/>
                  <a:pt x="9697499" y="6281568"/>
                  <a:pt x="9691181" y="6280515"/>
                </a:cubicBezTo>
                <a:close/>
                <a:moveTo>
                  <a:pt x="9755355" y="6283784"/>
                </a:moveTo>
                <a:cubicBezTo>
                  <a:pt x="9761301" y="6284968"/>
                  <a:pt x="9767246" y="6286131"/>
                  <a:pt x="9773214" y="6287294"/>
                </a:cubicBezTo>
                <a:cubicBezTo>
                  <a:pt x="9763013" y="6287776"/>
                  <a:pt x="9752811" y="6288215"/>
                  <a:pt x="9742630" y="6288654"/>
                </a:cubicBezTo>
                <a:cubicBezTo>
                  <a:pt x="9736662" y="6287776"/>
                  <a:pt x="9730695" y="6286855"/>
                  <a:pt x="9724749" y="6285934"/>
                </a:cubicBezTo>
                <a:cubicBezTo>
                  <a:pt x="9734951" y="6285231"/>
                  <a:pt x="9745153" y="6284507"/>
                  <a:pt x="9755355" y="6283784"/>
                </a:cubicBezTo>
                <a:close/>
                <a:moveTo>
                  <a:pt x="9765075" y="6283059"/>
                </a:moveTo>
                <a:cubicBezTo>
                  <a:pt x="9776089" y="6282269"/>
                  <a:pt x="9787102" y="6281436"/>
                  <a:pt x="9798116" y="6280602"/>
                </a:cubicBezTo>
                <a:cubicBezTo>
                  <a:pt x="9804435" y="6282138"/>
                  <a:pt x="9810753" y="6283652"/>
                  <a:pt x="9817072" y="6285144"/>
                </a:cubicBezTo>
                <a:cubicBezTo>
                  <a:pt x="9806146" y="6285714"/>
                  <a:pt x="9795220" y="6286241"/>
                  <a:pt x="9784294" y="6286767"/>
                </a:cubicBezTo>
                <a:cubicBezTo>
                  <a:pt x="9777866" y="6285560"/>
                  <a:pt x="9771460" y="6284332"/>
                  <a:pt x="9765075" y="6283059"/>
                </a:cubicBezTo>
                <a:close/>
                <a:moveTo>
                  <a:pt x="9828261" y="6287754"/>
                </a:moveTo>
                <a:cubicBezTo>
                  <a:pt x="9834383" y="6289159"/>
                  <a:pt x="9840482" y="6290541"/>
                  <a:pt x="9846604" y="6291923"/>
                </a:cubicBezTo>
                <a:cubicBezTo>
                  <a:pt x="9836489" y="6292186"/>
                  <a:pt x="9826375" y="6292428"/>
                  <a:pt x="9816282" y="6292669"/>
                </a:cubicBezTo>
                <a:cubicBezTo>
                  <a:pt x="9810095" y="6291550"/>
                  <a:pt x="9803952" y="6290431"/>
                  <a:pt x="9797787" y="6289291"/>
                </a:cubicBezTo>
                <a:cubicBezTo>
                  <a:pt x="9807945" y="6288807"/>
                  <a:pt x="9818103" y="6288281"/>
                  <a:pt x="9828261" y="6287754"/>
                </a:cubicBezTo>
                <a:close/>
                <a:moveTo>
                  <a:pt x="9837586" y="6287250"/>
                </a:moveTo>
                <a:cubicBezTo>
                  <a:pt x="9848556" y="6286679"/>
                  <a:pt x="9859526" y="6286065"/>
                  <a:pt x="9870496" y="6285451"/>
                </a:cubicBezTo>
                <a:cubicBezTo>
                  <a:pt x="9876880" y="6287228"/>
                  <a:pt x="9883265" y="6288961"/>
                  <a:pt x="9889671" y="6290694"/>
                </a:cubicBezTo>
                <a:cubicBezTo>
                  <a:pt x="9878789" y="6291023"/>
                  <a:pt x="9867929" y="6291331"/>
                  <a:pt x="9857047" y="6291638"/>
                </a:cubicBezTo>
                <a:cubicBezTo>
                  <a:pt x="9850552" y="6290190"/>
                  <a:pt x="9844058" y="6288742"/>
                  <a:pt x="9837586" y="6287250"/>
                </a:cubicBezTo>
                <a:close/>
                <a:moveTo>
                  <a:pt x="9899961" y="6293437"/>
                </a:moveTo>
                <a:cubicBezTo>
                  <a:pt x="9906192" y="6295082"/>
                  <a:pt x="9912401" y="6296706"/>
                  <a:pt x="9918610" y="6298308"/>
                </a:cubicBezTo>
                <a:cubicBezTo>
                  <a:pt x="9908540" y="6298351"/>
                  <a:pt x="9898469" y="6298373"/>
                  <a:pt x="9888355" y="6298395"/>
                </a:cubicBezTo>
                <a:cubicBezTo>
                  <a:pt x="9882058" y="6297057"/>
                  <a:pt x="9875783" y="6295719"/>
                  <a:pt x="9869486" y="6294358"/>
                </a:cubicBezTo>
                <a:cubicBezTo>
                  <a:pt x="9879644" y="6294073"/>
                  <a:pt x="9889803" y="6293766"/>
                  <a:pt x="9899961" y="6293437"/>
                </a:cubicBezTo>
                <a:close/>
                <a:moveTo>
                  <a:pt x="9909045" y="6293152"/>
                </a:moveTo>
                <a:cubicBezTo>
                  <a:pt x="9919795" y="6292801"/>
                  <a:pt x="9930524" y="6292450"/>
                  <a:pt x="9941230" y="6292077"/>
                </a:cubicBezTo>
                <a:cubicBezTo>
                  <a:pt x="9947593" y="6294073"/>
                  <a:pt x="9953977" y="6296070"/>
                  <a:pt x="9960405" y="6298045"/>
                </a:cubicBezTo>
                <a:cubicBezTo>
                  <a:pt x="9949896" y="6298132"/>
                  <a:pt x="9939343" y="6298198"/>
                  <a:pt x="9928768" y="6298264"/>
                </a:cubicBezTo>
                <a:cubicBezTo>
                  <a:pt x="9922186" y="6296574"/>
                  <a:pt x="9915627" y="6294885"/>
                  <a:pt x="9909045" y="6293152"/>
                </a:cubicBezTo>
                <a:close/>
                <a:moveTo>
                  <a:pt x="9947549" y="6291857"/>
                </a:moveTo>
                <a:cubicBezTo>
                  <a:pt x="9959287" y="6291441"/>
                  <a:pt x="9971025" y="6291023"/>
                  <a:pt x="9982784" y="6290585"/>
                </a:cubicBezTo>
                <a:cubicBezTo>
                  <a:pt x="9989191" y="6292954"/>
                  <a:pt x="9995619" y="6295302"/>
                  <a:pt x="10002047" y="6297605"/>
                </a:cubicBezTo>
                <a:cubicBezTo>
                  <a:pt x="9990551" y="6297759"/>
                  <a:pt x="9978989" y="6297869"/>
                  <a:pt x="9967426" y="6297979"/>
                </a:cubicBezTo>
                <a:cubicBezTo>
                  <a:pt x="9960778" y="6295960"/>
                  <a:pt x="9954152" y="6293920"/>
                  <a:pt x="9947549" y="6291857"/>
                </a:cubicBezTo>
                <a:close/>
                <a:moveTo>
                  <a:pt x="10009902" y="6300436"/>
                </a:moveTo>
                <a:cubicBezTo>
                  <a:pt x="10016132" y="6302652"/>
                  <a:pt x="10022364" y="6304846"/>
                  <a:pt x="10028595" y="6307018"/>
                </a:cubicBezTo>
                <a:cubicBezTo>
                  <a:pt x="10017603" y="6306820"/>
                  <a:pt x="10006677" y="6306623"/>
                  <a:pt x="9995773" y="6306403"/>
                </a:cubicBezTo>
                <a:cubicBezTo>
                  <a:pt x="9989432" y="6304561"/>
                  <a:pt x="9983113" y="6302695"/>
                  <a:pt x="9976772" y="6300787"/>
                </a:cubicBezTo>
                <a:cubicBezTo>
                  <a:pt x="9987742" y="6300699"/>
                  <a:pt x="9998779" y="6300567"/>
                  <a:pt x="10009902" y="6300436"/>
                </a:cubicBezTo>
                <a:close/>
                <a:moveTo>
                  <a:pt x="10008367" y="6297540"/>
                </a:moveTo>
                <a:cubicBezTo>
                  <a:pt x="10001762" y="6295170"/>
                  <a:pt x="9995180" y="6292779"/>
                  <a:pt x="9988598" y="6290366"/>
                </a:cubicBezTo>
                <a:cubicBezTo>
                  <a:pt x="10000841" y="6289904"/>
                  <a:pt x="10013083" y="6289422"/>
                  <a:pt x="10025326" y="6288961"/>
                </a:cubicBezTo>
                <a:cubicBezTo>
                  <a:pt x="10031644" y="6291682"/>
                  <a:pt x="10038007" y="6294380"/>
                  <a:pt x="10044413" y="6297057"/>
                </a:cubicBezTo>
                <a:cubicBezTo>
                  <a:pt x="10032457" y="6297232"/>
                  <a:pt x="10020433" y="6297386"/>
                  <a:pt x="10008367" y="6297540"/>
                </a:cubicBezTo>
                <a:close/>
                <a:moveTo>
                  <a:pt x="9981028" y="6287557"/>
                </a:moveTo>
                <a:cubicBezTo>
                  <a:pt x="9974446" y="6285122"/>
                  <a:pt x="9967843" y="6282643"/>
                  <a:pt x="9961261" y="6280119"/>
                </a:cubicBezTo>
                <a:cubicBezTo>
                  <a:pt x="9974096" y="6279330"/>
                  <a:pt x="9986909" y="6278540"/>
                  <a:pt x="9999700" y="6277750"/>
                </a:cubicBezTo>
                <a:cubicBezTo>
                  <a:pt x="10006018" y="6280558"/>
                  <a:pt x="10012359" y="6283344"/>
                  <a:pt x="10018765" y="6286131"/>
                </a:cubicBezTo>
                <a:cubicBezTo>
                  <a:pt x="10006194" y="6286613"/>
                  <a:pt x="9993622" y="6287097"/>
                  <a:pt x="9981028" y="6287557"/>
                </a:cubicBezTo>
                <a:close/>
                <a:moveTo>
                  <a:pt x="9954131" y="6277377"/>
                </a:moveTo>
                <a:cubicBezTo>
                  <a:pt x="9947570" y="6274832"/>
                  <a:pt x="9940988" y="6272265"/>
                  <a:pt x="9934429" y="6269654"/>
                </a:cubicBezTo>
                <a:cubicBezTo>
                  <a:pt x="9947790" y="6268557"/>
                  <a:pt x="9961129" y="6267416"/>
                  <a:pt x="9974425" y="6266298"/>
                </a:cubicBezTo>
                <a:cubicBezTo>
                  <a:pt x="9980722" y="6269215"/>
                  <a:pt x="9987062" y="6272089"/>
                  <a:pt x="9993447" y="6274964"/>
                </a:cubicBezTo>
                <a:cubicBezTo>
                  <a:pt x="9980371" y="6275775"/>
                  <a:pt x="9967251" y="6276587"/>
                  <a:pt x="9954131" y="6277377"/>
                </a:cubicBezTo>
                <a:close/>
                <a:moveTo>
                  <a:pt x="9927671" y="6266955"/>
                </a:moveTo>
                <a:cubicBezTo>
                  <a:pt x="9921112" y="6264323"/>
                  <a:pt x="9914573" y="6261668"/>
                  <a:pt x="9908035" y="6258969"/>
                </a:cubicBezTo>
                <a:cubicBezTo>
                  <a:pt x="9921901" y="6257522"/>
                  <a:pt x="9935745" y="6256073"/>
                  <a:pt x="9949546" y="6254603"/>
                </a:cubicBezTo>
                <a:cubicBezTo>
                  <a:pt x="9955798" y="6257609"/>
                  <a:pt x="9962117" y="6260571"/>
                  <a:pt x="9968479" y="6263533"/>
                </a:cubicBezTo>
                <a:cubicBezTo>
                  <a:pt x="9954876" y="6264673"/>
                  <a:pt x="9941274" y="6265814"/>
                  <a:pt x="9927671" y="6266955"/>
                </a:cubicBezTo>
                <a:close/>
                <a:moveTo>
                  <a:pt x="9901563" y="6256271"/>
                </a:moveTo>
                <a:cubicBezTo>
                  <a:pt x="9895046" y="6253550"/>
                  <a:pt x="9888552" y="6250808"/>
                  <a:pt x="9882080" y="6248021"/>
                </a:cubicBezTo>
                <a:cubicBezTo>
                  <a:pt x="9896429" y="6246244"/>
                  <a:pt x="9910734" y="6244467"/>
                  <a:pt x="9925016" y="6242668"/>
                </a:cubicBezTo>
                <a:cubicBezTo>
                  <a:pt x="9931226" y="6245740"/>
                  <a:pt x="9937479" y="6248811"/>
                  <a:pt x="9943775" y="6251839"/>
                </a:cubicBezTo>
                <a:cubicBezTo>
                  <a:pt x="9929712" y="6253331"/>
                  <a:pt x="9915648" y="6254801"/>
                  <a:pt x="9901563" y="6256271"/>
                </a:cubicBezTo>
                <a:close/>
                <a:moveTo>
                  <a:pt x="9875827" y="6245323"/>
                </a:moveTo>
                <a:cubicBezTo>
                  <a:pt x="9869377" y="6242536"/>
                  <a:pt x="9862948" y="6239706"/>
                  <a:pt x="9856542" y="6236832"/>
                </a:cubicBezTo>
                <a:cubicBezTo>
                  <a:pt x="9867533" y="6235274"/>
                  <a:pt x="9878503" y="6233695"/>
                  <a:pt x="9889473" y="6232115"/>
                </a:cubicBezTo>
                <a:cubicBezTo>
                  <a:pt x="9893269" y="6231567"/>
                  <a:pt x="9897087" y="6231018"/>
                  <a:pt x="9900882" y="6230491"/>
                </a:cubicBezTo>
                <a:cubicBezTo>
                  <a:pt x="9907004" y="6233629"/>
                  <a:pt x="9913190" y="6236766"/>
                  <a:pt x="9919422" y="6239882"/>
                </a:cubicBezTo>
                <a:cubicBezTo>
                  <a:pt x="9904898" y="6241702"/>
                  <a:pt x="9890373" y="6243524"/>
                  <a:pt x="9875827" y="6245323"/>
                </a:cubicBezTo>
                <a:close/>
                <a:moveTo>
                  <a:pt x="9888947" y="6228604"/>
                </a:moveTo>
                <a:cubicBezTo>
                  <a:pt x="9876156" y="6230426"/>
                  <a:pt x="9863321" y="6232269"/>
                  <a:pt x="9850486" y="6234111"/>
                </a:cubicBezTo>
                <a:cubicBezTo>
                  <a:pt x="9844124" y="6231237"/>
                  <a:pt x="9837761" y="6228319"/>
                  <a:pt x="9831420" y="6225379"/>
                </a:cubicBezTo>
                <a:cubicBezTo>
                  <a:pt x="9837104" y="6224458"/>
                  <a:pt x="9842786" y="6223558"/>
                  <a:pt x="9848468" y="6222637"/>
                </a:cubicBezTo>
                <a:cubicBezTo>
                  <a:pt x="9858012" y="6221101"/>
                  <a:pt x="9867556" y="6219565"/>
                  <a:pt x="9877121" y="6218030"/>
                </a:cubicBezTo>
                <a:cubicBezTo>
                  <a:pt x="9883177" y="6221255"/>
                  <a:pt x="9889276" y="6224480"/>
                  <a:pt x="9895420" y="6227661"/>
                </a:cubicBezTo>
                <a:cubicBezTo>
                  <a:pt x="9893269" y="6227990"/>
                  <a:pt x="9891119" y="6228276"/>
                  <a:pt x="9888947" y="6228604"/>
                </a:cubicBezTo>
                <a:close/>
                <a:moveTo>
                  <a:pt x="9847898" y="6219039"/>
                </a:moveTo>
                <a:cubicBezTo>
                  <a:pt x="9840438" y="6220224"/>
                  <a:pt x="9833001" y="6221430"/>
                  <a:pt x="9825541" y="6222637"/>
                </a:cubicBezTo>
                <a:cubicBezTo>
                  <a:pt x="9819244" y="6219675"/>
                  <a:pt x="9812970" y="6216691"/>
                  <a:pt x="9806717" y="6213663"/>
                </a:cubicBezTo>
                <a:cubicBezTo>
                  <a:pt x="9807265" y="6213554"/>
                  <a:pt x="9807814" y="6213466"/>
                  <a:pt x="9808362" y="6213378"/>
                </a:cubicBezTo>
                <a:cubicBezTo>
                  <a:pt x="9823500" y="6210680"/>
                  <a:pt x="9838617" y="6208003"/>
                  <a:pt x="9853756" y="6205326"/>
                </a:cubicBezTo>
                <a:cubicBezTo>
                  <a:pt x="9859724" y="6208617"/>
                  <a:pt x="9865735" y="6211930"/>
                  <a:pt x="9871791" y="6215199"/>
                </a:cubicBezTo>
                <a:cubicBezTo>
                  <a:pt x="9863826" y="6216472"/>
                  <a:pt x="9855862" y="6217744"/>
                  <a:pt x="9847898" y="6219039"/>
                </a:cubicBezTo>
                <a:close/>
                <a:moveTo>
                  <a:pt x="9807703" y="6209671"/>
                </a:moveTo>
                <a:cubicBezTo>
                  <a:pt x="9805466" y="6210087"/>
                  <a:pt x="9803229" y="6210482"/>
                  <a:pt x="9800991" y="6210877"/>
                </a:cubicBezTo>
                <a:cubicBezTo>
                  <a:pt x="9794803" y="6207849"/>
                  <a:pt x="9788616" y="6204778"/>
                  <a:pt x="9782451" y="6201684"/>
                </a:cubicBezTo>
                <a:cubicBezTo>
                  <a:pt x="9798555" y="6198547"/>
                  <a:pt x="9814659" y="6195454"/>
                  <a:pt x="9830763" y="6192338"/>
                </a:cubicBezTo>
                <a:cubicBezTo>
                  <a:pt x="9836643" y="6195717"/>
                  <a:pt x="9842566" y="6199095"/>
                  <a:pt x="9848534" y="6202430"/>
                </a:cubicBezTo>
                <a:cubicBezTo>
                  <a:pt x="9834931" y="6204844"/>
                  <a:pt x="9821306" y="6207257"/>
                  <a:pt x="9807703" y="6209671"/>
                </a:cubicBezTo>
                <a:close/>
                <a:moveTo>
                  <a:pt x="9776834" y="6198854"/>
                </a:moveTo>
                <a:cubicBezTo>
                  <a:pt x="9770735" y="6195739"/>
                  <a:pt x="9764636" y="6192579"/>
                  <a:pt x="9758558" y="6189398"/>
                </a:cubicBezTo>
                <a:cubicBezTo>
                  <a:pt x="9774992" y="6185975"/>
                  <a:pt x="9791556" y="6182509"/>
                  <a:pt x="9808121" y="6179043"/>
                </a:cubicBezTo>
                <a:cubicBezTo>
                  <a:pt x="9813935" y="6182531"/>
                  <a:pt x="9819770" y="6185975"/>
                  <a:pt x="9825673" y="6189398"/>
                </a:cubicBezTo>
                <a:cubicBezTo>
                  <a:pt x="9809393" y="6192557"/>
                  <a:pt x="9793113" y="6195695"/>
                  <a:pt x="9776834" y="6198854"/>
                </a:cubicBezTo>
                <a:close/>
                <a:moveTo>
                  <a:pt x="9753073" y="6186524"/>
                </a:moveTo>
                <a:cubicBezTo>
                  <a:pt x="9747062" y="6183343"/>
                  <a:pt x="9741073" y="6180118"/>
                  <a:pt x="9735083" y="6176849"/>
                </a:cubicBezTo>
                <a:cubicBezTo>
                  <a:pt x="9751976" y="6173074"/>
                  <a:pt x="9768958" y="6169279"/>
                  <a:pt x="9785918" y="6165505"/>
                </a:cubicBezTo>
                <a:cubicBezTo>
                  <a:pt x="9791622" y="6169038"/>
                  <a:pt x="9797348" y="6172570"/>
                  <a:pt x="9803141" y="6176058"/>
                </a:cubicBezTo>
                <a:cubicBezTo>
                  <a:pt x="9786378" y="6179569"/>
                  <a:pt x="9769660" y="6183057"/>
                  <a:pt x="9753073" y="6186524"/>
                </a:cubicBezTo>
                <a:close/>
                <a:moveTo>
                  <a:pt x="9729707" y="6173908"/>
                </a:moveTo>
                <a:cubicBezTo>
                  <a:pt x="9723806" y="6170661"/>
                  <a:pt x="9717925" y="6167348"/>
                  <a:pt x="9712046" y="6164014"/>
                </a:cubicBezTo>
                <a:cubicBezTo>
                  <a:pt x="9729378" y="6159910"/>
                  <a:pt x="9746755" y="6155786"/>
                  <a:pt x="9764131" y="6151683"/>
                </a:cubicBezTo>
                <a:cubicBezTo>
                  <a:pt x="9769726" y="6155303"/>
                  <a:pt x="9775342" y="6158901"/>
                  <a:pt x="9781025" y="6162456"/>
                </a:cubicBezTo>
                <a:cubicBezTo>
                  <a:pt x="9763890" y="6166273"/>
                  <a:pt x="9746755" y="6170113"/>
                  <a:pt x="9729707" y="6173908"/>
                </a:cubicBezTo>
                <a:close/>
                <a:moveTo>
                  <a:pt x="9706780" y="6161029"/>
                </a:moveTo>
                <a:cubicBezTo>
                  <a:pt x="9700966" y="6157673"/>
                  <a:pt x="9695175" y="6154316"/>
                  <a:pt x="9689404" y="6150893"/>
                </a:cubicBezTo>
                <a:cubicBezTo>
                  <a:pt x="9707154" y="6146440"/>
                  <a:pt x="9724968" y="6142008"/>
                  <a:pt x="9742718" y="6137576"/>
                </a:cubicBezTo>
                <a:cubicBezTo>
                  <a:pt x="9748203" y="6141262"/>
                  <a:pt x="9753732" y="6144926"/>
                  <a:pt x="9759326" y="6148568"/>
                </a:cubicBezTo>
                <a:cubicBezTo>
                  <a:pt x="9741797" y="6152715"/>
                  <a:pt x="9724245" y="6156883"/>
                  <a:pt x="9706780" y="6161029"/>
                </a:cubicBezTo>
                <a:close/>
                <a:moveTo>
                  <a:pt x="9684249" y="6147822"/>
                </a:moveTo>
                <a:cubicBezTo>
                  <a:pt x="9678477" y="6144377"/>
                  <a:pt x="9672730" y="6140911"/>
                  <a:pt x="9667025" y="6137379"/>
                </a:cubicBezTo>
                <a:cubicBezTo>
                  <a:pt x="9685258" y="6132617"/>
                  <a:pt x="9703489" y="6127857"/>
                  <a:pt x="9721677" y="6123140"/>
                </a:cubicBezTo>
                <a:cubicBezTo>
                  <a:pt x="9727074" y="6126913"/>
                  <a:pt x="9732516" y="6130665"/>
                  <a:pt x="9738001" y="6134395"/>
                </a:cubicBezTo>
                <a:cubicBezTo>
                  <a:pt x="9720098" y="6138849"/>
                  <a:pt x="9702151" y="6143346"/>
                  <a:pt x="9684249" y="6147822"/>
                </a:cubicBezTo>
                <a:close/>
                <a:moveTo>
                  <a:pt x="9661957" y="6134241"/>
                </a:moveTo>
                <a:cubicBezTo>
                  <a:pt x="9656362" y="6130753"/>
                  <a:pt x="9650790" y="6127242"/>
                  <a:pt x="9645239" y="6123688"/>
                </a:cubicBezTo>
                <a:cubicBezTo>
                  <a:pt x="9663910" y="6118598"/>
                  <a:pt x="9682537" y="6113508"/>
                  <a:pt x="9701098" y="6108484"/>
                </a:cubicBezTo>
                <a:cubicBezTo>
                  <a:pt x="9706363" y="6112301"/>
                  <a:pt x="9711673" y="6116119"/>
                  <a:pt x="9717027" y="6119892"/>
                </a:cubicBezTo>
                <a:cubicBezTo>
                  <a:pt x="9698707" y="6124653"/>
                  <a:pt x="9680321" y="6129436"/>
                  <a:pt x="9661957" y="6134241"/>
                </a:cubicBezTo>
                <a:close/>
                <a:moveTo>
                  <a:pt x="9640258" y="6120463"/>
                </a:moveTo>
                <a:cubicBezTo>
                  <a:pt x="9634796" y="6116909"/>
                  <a:pt x="9629332" y="6113332"/>
                  <a:pt x="9623891" y="6109690"/>
                </a:cubicBezTo>
                <a:cubicBezTo>
                  <a:pt x="9642957" y="6104271"/>
                  <a:pt x="9661979" y="6098852"/>
                  <a:pt x="9680914" y="6093499"/>
                </a:cubicBezTo>
                <a:cubicBezTo>
                  <a:pt x="9686069" y="6097404"/>
                  <a:pt x="9691269" y="6101287"/>
                  <a:pt x="9696513" y="6105127"/>
                </a:cubicBezTo>
                <a:cubicBezTo>
                  <a:pt x="9677820" y="6110217"/>
                  <a:pt x="9659039" y="6115329"/>
                  <a:pt x="9640258" y="6120463"/>
                </a:cubicBezTo>
                <a:close/>
                <a:moveTo>
                  <a:pt x="9618977" y="6106399"/>
                </a:moveTo>
                <a:cubicBezTo>
                  <a:pt x="9613623" y="6102779"/>
                  <a:pt x="9608292" y="6099093"/>
                  <a:pt x="9602961" y="6095407"/>
                </a:cubicBezTo>
                <a:cubicBezTo>
                  <a:pt x="9621258" y="6089988"/>
                  <a:pt x="9639534" y="6084591"/>
                  <a:pt x="9657722" y="6079238"/>
                </a:cubicBezTo>
                <a:cubicBezTo>
                  <a:pt x="9658863" y="6078909"/>
                  <a:pt x="9659983" y="6078558"/>
                  <a:pt x="9661124" y="6078228"/>
                </a:cubicBezTo>
                <a:cubicBezTo>
                  <a:pt x="9666191" y="6082200"/>
                  <a:pt x="9671282" y="6086149"/>
                  <a:pt x="9676415" y="6090076"/>
                </a:cubicBezTo>
                <a:cubicBezTo>
                  <a:pt x="9657350" y="6095473"/>
                  <a:pt x="9638175" y="6100936"/>
                  <a:pt x="9618977" y="6106399"/>
                </a:cubicBezTo>
                <a:close/>
                <a:moveTo>
                  <a:pt x="9656406" y="6074806"/>
                </a:moveTo>
                <a:cubicBezTo>
                  <a:pt x="9637078" y="6080510"/>
                  <a:pt x="9617617" y="6086259"/>
                  <a:pt x="9598134" y="6092029"/>
                </a:cubicBezTo>
                <a:cubicBezTo>
                  <a:pt x="9592868" y="6088321"/>
                  <a:pt x="9587647" y="6084569"/>
                  <a:pt x="9582447" y="6080796"/>
                </a:cubicBezTo>
                <a:cubicBezTo>
                  <a:pt x="9598244" y="6075947"/>
                  <a:pt x="9614018" y="6071120"/>
                  <a:pt x="9629728" y="6066337"/>
                </a:cubicBezTo>
                <a:cubicBezTo>
                  <a:pt x="9633720" y="6065108"/>
                  <a:pt x="9637735" y="6063858"/>
                  <a:pt x="9641728" y="6062629"/>
                </a:cubicBezTo>
                <a:cubicBezTo>
                  <a:pt x="9646687" y="6066688"/>
                  <a:pt x="9651668" y="6070725"/>
                  <a:pt x="9656713" y="6074718"/>
                </a:cubicBezTo>
                <a:cubicBezTo>
                  <a:pt x="9656604" y="6074762"/>
                  <a:pt x="9656516" y="6074784"/>
                  <a:pt x="9656406" y="6074806"/>
                </a:cubicBezTo>
                <a:close/>
                <a:moveTo>
                  <a:pt x="9628345" y="6061817"/>
                </a:moveTo>
                <a:cubicBezTo>
                  <a:pt x="9611539" y="6066951"/>
                  <a:pt x="9594624" y="6072129"/>
                  <a:pt x="9577686" y="6077329"/>
                </a:cubicBezTo>
                <a:cubicBezTo>
                  <a:pt x="9572552" y="6073555"/>
                  <a:pt x="9567419" y="6069738"/>
                  <a:pt x="9562328" y="6065876"/>
                </a:cubicBezTo>
                <a:cubicBezTo>
                  <a:pt x="9575492" y="6061708"/>
                  <a:pt x="9588656" y="6057539"/>
                  <a:pt x="9601754" y="6053415"/>
                </a:cubicBezTo>
                <a:cubicBezTo>
                  <a:pt x="9608730" y="6051199"/>
                  <a:pt x="9615729" y="6048961"/>
                  <a:pt x="9622706" y="6046745"/>
                </a:cubicBezTo>
                <a:cubicBezTo>
                  <a:pt x="9627555" y="6050869"/>
                  <a:pt x="9632448" y="6054972"/>
                  <a:pt x="9637363" y="6059053"/>
                </a:cubicBezTo>
                <a:cubicBezTo>
                  <a:pt x="9634357" y="6059975"/>
                  <a:pt x="9631351" y="6060896"/>
                  <a:pt x="9628345" y="6061817"/>
                </a:cubicBezTo>
                <a:close/>
                <a:moveTo>
                  <a:pt x="9600306" y="6048829"/>
                </a:moveTo>
                <a:cubicBezTo>
                  <a:pt x="9586133" y="6053305"/>
                  <a:pt x="9571916" y="6057803"/>
                  <a:pt x="9557655" y="6062322"/>
                </a:cubicBezTo>
                <a:cubicBezTo>
                  <a:pt x="9555526" y="6060698"/>
                  <a:pt x="9553399" y="6059075"/>
                  <a:pt x="9551270" y="6057429"/>
                </a:cubicBezTo>
                <a:cubicBezTo>
                  <a:pt x="9548374" y="6055191"/>
                  <a:pt x="9545456" y="6052954"/>
                  <a:pt x="9542517" y="6050694"/>
                </a:cubicBezTo>
                <a:cubicBezTo>
                  <a:pt x="9552938" y="6047293"/>
                  <a:pt x="9563381" y="6043893"/>
                  <a:pt x="9573758" y="6040514"/>
                </a:cubicBezTo>
                <a:cubicBezTo>
                  <a:pt x="9583786" y="6037223"/>
                  <a:pt x="9593833" y="6033910"/>
                  <a:pt x="9603882" y="6030619"/>
                </a:cubicBezTo>
                <a:cubicBezTo>
                  <a:pt x="9608292" y="6034392"/>
                  <a:pt x="9612636" y="6038079"/>
                  <a:pt x="9616937" y="6041808"/>
                </a:cubicBezTo>
                <a:cubicBezTo>
                  <a:pt x="9617441" y="6042225"/>
                  <a:pt x="9617923" y="6042642"/>
                  <a:pt x="9618406" y="6043059"/>
                </a:cubicBezTo>
                <a:cubicBezTo>
                  <a:pt x="9612373" y="6044990"/>
                  <a:pt x="9606339" y="6046920"/>
                  <a:pt x="9600306" y="6048829"/>
                </a:cubicBezTo>
                <a:close/>
                <a:moveTo>
                  <a:pt x="9572245" y="6035841"/>
                </a:moveTo>
                <a:cubicBezTo>
                  <a:pt x="9560770" y="6039570"/>
                  <a:pt x="9549274" y="6043344"/>
                  <a:pt x="9537756" y="6047096"/>
                </a:cubicBezTo>
                <a:cubicBezTo>
                  <a:pt x="9533521" y="6043893"/>
                  <a:pt x="9529221" y="6040646"/>
                  <a:pt x="9524789" y="6037311"/>
                </a:cubicBezTo>
                <a:cubicBezTo>
                  <a:pt x="9523977" y="6036696"/>
                  <a:pt x="9523143" y="6036082"/>
                  <a:pt x="9522331" y="6035467"/>
                </a:cubicBezTo>
                <a:cubicBezTo>
                  <a:pt x="9530164" y="6032835"/>
                  <a:pt x="9537974" y="6030202"/>
                  <a:pt x="9545764" y="6027591"/>
                </a:cubicBezTo>
                <a:cubicBezTo>
                  <a:pt x="9558773" y="6023225"/>
                  <a:pt x="9571784" y="6018815"/>
                  <a:pt x="9584816" y="6014427"/>
                </a:cubicBezTo>
                <a:cubicBezTo>
                  <a:pt x="9588392" y="6017499"/>
                  <a:pt x="9591969" y="6020527"/>
                  <a:pt x="9595523" y="6023532"/>
                </a:cubicBezTo>
                <a:cubicBezTo>
                  <a:pt x="9596862" y="6024673"/>
                  <a:pt x="9598177" y="6025792"/>
                  <a:pt x="9599494" y="6026911"/>
                </a:cubicBezTo>
                <a:cubicBezTo>
                  <a:pt x="9590412" y="6029873"/>
                  <a:pt x="9581328" y="6032879"/>
                  <a:pt x="9572245" y="6035841"/>
                </a:cubicBezTo>
                <a:close/>
                <a:moveTo>
                  <a:pt x="9544183" y="6022852"/>
                </a:moveTo>
                <a:cubicBezTo>
                  <a:pt x="9535298" y="6025836"/>
                  <a:pt x="9526391" y="6028820"/>
                  <a:pt x="9517483" y="6031826"/>
                </a:cubicBezTo>
                <a:cubicBezTo>
                  <a:pt x="9512371" y="6027964"/>
                  <a:pt x="9507237" y="6024081"/>
                  <a:pt x="9502060" y="6020110"/>
                </a:cubicBezTo>
                <a:cubicBezTo>
                  <a:pt x="9507302" y="6018311"/>
                  <a:pt x="9512546" y="6016490"/>
                  <a:pt x="9517790" y="6014690"/>
                </a:cubicBezTo>
                <a:cubicBezTo>
                  <a:pt x="9533785" y="6009162"/>
                  <a:pt x="9549779" y="6003611"/>
                  <a:pt x="9565794" y="5998060"/>
                </a:cubicBezTo>
                <a:cubicBezTo>
                  <a:pt x="9570666" y="6002317"/>
                  <a:pt x="9575536" y="6006507"/>
                  <a:pt x="9580363" y="6010654"/>
                </a:cubicBezTo>
                <a:cubicBezTo>
                  <a:pt x="9568317" y="6014712"/>
                  <a:pt x="9556250" y="6018793"/>
                  <a:pt x="9544183" y="6022852"/>
                </a:cubicBezTo>
                <a:close/>
                <a:moveTo>
                  <a:pt x="9516122" y="6009864"/>
                </a:moveTo>
                <a:cubicBezTo>
                  <a:pt x="9509848" y="6012036"/>
                  <a:pt x="9503529" y="6014208"/>
                  <a:pt x="9497232" y="6016402"/>
                </a:cubicBezTo>
                <a:cubicBezTo>
                  <a:pt x="9492187" y="6012496"/>
                  <a:pt x="9487140" y="6008547"/>
                  <a:pt x="9482115" y="6004489"/>
                </a:cubicBezTo>
                <a:cubicBezTo>
                  <a:pt x="9484661" y="6003589"/>
                  <a:pt x="9487228" y="6002689"/>
                  <a:pt x="9489794" y="6001768"/>
                </a:cubicBezTo>
                <a:cubicBezTo>
                  <a:pt x="9508926" y="5995010"/>
                  <a:pt x="9528057" y="5988209"/>
                  <a:pt x="9547190" y="5981430"/>
                </a:cubicBezTo>
                <a:cubicBezTo>
                  <a:pt x="9551906" y="5985752"/>
                  <a:pt x="9556646" y="5990008"/>
                  <a:pt x="9561407" y="5994199"/>
                </a:cubicBezTo>
                <a:cubicBezTo>
                  <a:pt x="9546312" y="5999420"/>
                  <a:pt x="9531218" y="6004664"/>
                  <a:pt x="9516122" y="6009864"/>
                </a:cubicBezTo>
                <a:close/>
                <a:moveTo>
                  <a:pt x="9494731" y="6017258"/>
                </a:moveTo>
                <a:cubicBezTo>
                  <a:pt x="9473735" y="6024498"/>
                  <a:pt x="9452672" y="6031804"/>
                  <a:pt x="9431588" y="6039110"/>
                </a:cubicBezTo>
                <a:cubicBezTo>
                  <a:pt x="9426279" y="6035511"/>
                  <a:pt x="9420947" y="6031826"/>
                  <a:pt x="9415638" y="6028096"/>
                </a:cubicBezTo>
                <a:cubicBezTo>
                  <a:pt x="9437029" y="6020483"/>
                  <a:pt x="9458398" y="6012892"/>
                  <a:pt x="9479659" y="6005366"/>
                </a:cubicBezTo>
                <a:cubicBezTo>
                  <a:pt x="9484661" y="6009403"/>
                  <a:pt x="9489707" y="6013352"/>
                  <a:pt x="9494731" y="6017258"/>
                </a:cubicBezTo>
                <a:close/>
                <a:moveTo>
                  <a:pt x="9332486" y="4479403"/>
                </a:moveTo>
                <a:cubicBezTo>
                  <a:pt x="9335909" y="4529272"/>
                  <a:pt x="9337620" y="4576223"/>
                  <a:pt x="9338629" y="4607202"/>
                </a:cubicBezTo>
                <a:cubicBezTo>
                  <a:pt x="9344070" y="4776337"/>
                  <a:pt x="9320046" y="4954884"/>
                  <a:pt x="9296790" y="5127507"/>
                </a:cubicBezTo>
                <a:cubicBezTo>
                  <a:pt x="9287443" y="5196969"/>
                  <a:pt x="9277789" y="5268756"/>
                  <a:pt x="9270089" y="5339293"/>
                </a:cubicBezTo>
                <a:cubicBezTo>
                  <a:pt x="9262454" y="5410620"/>
                  <a:pt x="9254994" y="5487365"/>
                  <a:pt x="9252251" y="5565427"/>
                </a:cubicBezTo>
                <a:cubicBezTo>
                  <a:pt x="9250737" y="5608013"/>
                  <a:pt x="9250606" y="5642502"/>
                  <a:pt x="9251790" y="5673964"/>
                </a:cubicBezTo>
                <a:cubicBezTo>
                  <a:pt x="9254227" y="5738204"/>
                  <a:pt x="9257539" y="5796060"/>
                  <a:pt x="9273401" y="5853696"/>
                </a:cubicBezTo>
                <a:cubicBezTo>
                  <a:pt x="9295495" y="5933930"/>
                  <a:pt x="9350586" y="5984304"/>
                  <a:pt x="9407827" y="6025375"/>
                </a:cubicBezTo>
                <a:cubicBezTo>
                  <a:pt x="9386699" y="6032879"/>
                  <a:pt x="9365593" y="6040404"/>
                  <a:pt x="9344553" y="6047908"/>
                </a:cubicBezTo>
                <a:cubicBezTo>
                  <a:pt x="9282418" y="6008701"/>
                  <a:pt x="9218069" y="5957494"/>
                  <a:pt x="9196217" y="5871445"/>
                </a:cubicBezTo>
                <a:cubicBezTo>
                  <a:pt x="9180222" y="5808433"/>
                  <a:pt x="9180266" y="5743338"/>
                  <a:pt x="9180310" y="5685900"/>
                </a:cubicBezTo>
                <a:cubicBezTo>
                  <a:pt x="9180333" y="5653406"/>
                  <a:pt x="9181825" y="5618983"/>
                  <a:pt x="9185159" y="5574247"/>
                </a:cubicBezTo>
                <a:cubicBezTo>
                  <a:pt x="9191062" y="5495044"/>
                  <a:pt x="9201856" y="5415885"/>
                  <a:pt x="9212671" y="5342145"/>
                </a:cubicBezTo>
                <a:cubicBezTo>
                  <a:pt x="9223664" y="5267901"/>
                  <a:pt x="9236872" y="5192383"/>
                  <a:pt x="9249640" y="5119368"/>
                </a:cubicBezTo>
                <a:cubicBezTo>
                  <a:pt x="9280291" y="4944287"/>
                  <a:pt x="9311972" y="4763261"/>
                  <a:pt x="9314342" y="4590791"/>
                </a:cubicBezTo>
                <a:cubicBezTo>
                  <a:pt x="9314824" y="4555249"/>
                  <a:pt x="9315284" y="4508188"/>
                  <a:pt x="9314495" y="4459108"/>
                </a:cubicBezTo>
                <a:cubicBezTo>
                  <a:pt x="9314122" y="4437146"/>
                  <a:pt x="9313530" y="4415799"/>
                  <a:pt x="9312696" y="4395022"/>
                </a:cubicBezTo>
                <a:cubicBezTo>
                  <a:pt x="9317413" y="4399936"/>
                  <a:pt x="9322042" y="4404895"/>
                  <a:pt x="9326628" y="4409919"/>
                </a:cubicBezTo>
                <a:cubicBezTo>
                  <a:pt x="9328909" y="4432429"/>
                  <a:pt x="9330862" y="4455576"/>
                  <a:pt x="9332486" y="4479403"/>
                </a:cubicBezTo>
                <a:close/>
                <a:moveTo>
                  <a:pt x="9312542" y="4391731"/>
                </a:moveTo>
                <a:cubicBezTo>
                  <a:pt x="9312169" y="4382626"/>
                  <a:pt x="9311752" y="4373630"/>
                  <a:pt x="9311270" y="4364767"/>
                </a:cubicBezTo>
                <a:cubicBezTo>
                  <a:pt x="9315395" y="4369967"/>
                  <a:pt x="9319431" y="4375232"/>
                  <a:pt x="9323424" y="4380541"/>
                </a:cubicBezTo>
                <a:cubicBezTo>
                  <a:pt x="9324434" y="4389054"/>
                  <a:pt x="9325377" y="4397677"/>
                  <a:pt x="9326277" y="4406387"/>
                </a:cubicBezTo>
                <a:cubicBezTo>
                  <a:pt x="9321757" y="4401450"/>
                  <a:pt x="9317193" y="4396558"/>
                  <a:pt x="9312542" y="4391731"/>
                </a:cubicBezTo>
                <a:close/>
                <a:moveTo>
                  <a:pt x="9310042" y="4389098"/>
                </a:moveTo>
                <a:cubicBezTo>
                  <a:pt x="9309910" y="4388966"/>
                  <a:pt x="9309799" y="4388835"/>
                  <a:pt x="9309668" y="4388703"/>
                </a:cubicBezTo>
                <a:cubicBezTo>
                  <a:pt x="9305083" y="4383986"/>
                  <a:pt x="9300387" y="4379313"/>
                  <a:pt x="9295649" y="4374662"/>
                </a:cubicBezTo>
                <a:cubicBezTo>
                  <a:pt x="9295781" y="4364920"/>
                  <a:pt x="9295846" y="4355311"/>
                  <a:pt x="9295868" y="4345855"/>
                </a:cubicBezTo>
                <a:cubicBezTo>
                  <a:pt x="9300212" y="4351010"/>
                  <a:pt x="9304490" y="4356232"/>
                  <a:pt x="9308681" y="4361498"/>
                </a:cubicBezTo>
                <a:cubicBezTo>
                  <a:pt x="9309186" y="4370581"/>
                  <a:pt x="9309625" y="4379774"/>
                  <a:pt x="9310042" y="4389098"/>
                </a:cubicBezTo>
                <a:close/>
                <a:moveTo>
                  <a:pt x="9295890" y="4342520"/>
                </a:moveTo>
                <a:cubicBezTo>
                  <a:pt x="9295912" y="4332910"/>
                  <a:pt x="9295868" y="4323454"/>
                  <a:pt x="9295781" y="4314129"/>
                </a:cubicBezTo>
                <a:cubicBezTo>
                  <a:pt x="9299510" y="4319505"/>
                  <a:pt x="9303174" y="4324968"/>
                  <a:pt x="9306772" y="4330475"/>
                </a:cubicBezTo>
                <a:cubicBezTo>
                  <a:pt x="9307387" y="4339470"/>
                  <a:pt x="9307957" y="4348597"/>
                  <a:pt x="9308484" y="4357856"/>
                </a:cubicBezTo>
                <a:cubicBezTo>
                  <a:pt x="9304337" y="4352678"/>
                  <a:pt x="9300146" y="4347566"/>
                  <a:pt x="9295890" y="4342520"/>
                </a:cubicBezTo>
                <a:close/>
                <a:moveTo>
                  <a:pt x="9293388" y="4339580"/>
                </a:moveTo>
                <a:cubicBezTo>
                  <a:pt x="9289044" y="4334468"/>
                  <a:pt x="9284612" y="4329422"/>
                  <a:pt x="9280137" y="4324419"/>
                </a:cubicBezTo>
                <a:cubicBezTo>
                  <a:pt x="9280664" y="4314502"/>
                  <a:pt x="9281168" y="4304410"/>
                  <a:pt x="9281607" y="4294186"/>
                </a:cubicBezTo>
                <a:cubicBezTo>
                  <a:pt x="9285556" y="4299539"/>
                  <a:pt x="9289440" y="4304981"/>
                  <a:pt x="9293257" y="4310487"/>
                </a:cubicBezTo>
                <a:cubicBezTo>
                  <a:pt x="9293367" y="4320031"/>
                  <a:pt x="9293411" y="4329729"/>
                  <a:pt x="9293388" y="4339580"/>
                </a:cubicBezTo>
                <a:close/>
                <a:moveTo>
                  <a:pt x="9281738" y="4291136"/>
                </a:moveTo>
                <a:cubicBezTo>
                  <a:pt x="9282156" y="4281658"/>
                  <a:pt x="9282506" y="4272027"/>
                  <a:pt x="9282814" y="4262329"/>
                </a:cubicBezTo>
                <a:cubicBezTo>
                  <a:pt x="9286170" y="4267924"/>
                  <a:pt x="9289484" y="4273606"/>
                  <a:pt x="9292731" y="4279333"/>
                </a:cubicBezTo>
                <a:cubicBezTo>
                  <a:pt x="9292950" y="4288438"/>
                  <a:pt x="9293103" y="4297696"/>
                  <a:pt x="9293213" y="4307065"/>
                </a:cubicBezTo>
                <a:cubicBezTo>
                  <a:pt x="9289440" y="4301690"/>
                  <a:pt x="9285622" y="4296380"/>
                  <a:pt x="9281738" y="4291136"/>
                </a:cubicBezTo>
                <a:close/>
                <a:moveTo>
                  <a:pt x="9279282" y="4287823"/>
                </a:moveTo>
                <a:cubicBezTo>
                  <a:pt x="9275288" y="4282492"/>
                  <a:pt x="9271230" y="4277205"/>
                  <a:pt x="9267127" y="4272005"/>
                </a:cubicBezTo>
                <a:cubicBezTo>
                  <a:pt x="9268048" y="4261759"/>
                  <a:pt x="9268948" y="4251535"/>
                  <a:pt x="9269782" y="4241355"/>
                </a:cubicBezTo>
                <a:cubicBezTo>
                  <a:pt x="9273358" y="4246905"/>
                  <a:pt x="9276868" y="4252544"/>
                  <a:pt x="9280335" y="4258248"/>
                </a:cubicBezTo>
                <a:cubicBezTo>
                  <a:pt x="9280027" y="4268209"/>
                  <a:pt x="9279676" y="4278082"/>
                  <a:pt x="9279282" y="4287823"/>
                </a:cubicBezTo>
                <a:close/>
                <a:moveTo>
                  <a:pt x="9270089" y="4237713"/>
                </a:moveTo>
                <a:cubicBezTo>
                  <a:pt x="9270900" y="4227533"/>
                  <a:pt x="9271668" y="4217396"/>
                  <a:pt x="9272392" y="4207282"/>
                </a:cubicBezTo>
                <a:cubicBezTo>
                  <a:pt x="9275354" y="4213008"/>
                  <a:pt x="9278250" y="4218823"/>
                  <a:pt x="9281124" y="4224680"/>
                </a:cubicBezTo>
                <a:cubicBezTo>
                  <a:pt x="9280971" y="4234597"/>
                  <a:pt x="9280729" y="4244448"/>
                  <a:pt x="9280467" y="4254190"/>
                </a:cubicBezTo>
                <a:cubicBezTo>
                  <a:pt x="9277044" y="4248617"/>
                  <a:pt x="9273599" y="4243132"/>
                  <a:pt x="9270089" y="4237713"/>
                </a:cubicBezTo>
                <a:close/>
                <a:moveTo>
                  <a:pt x="9267675" y="4234005"/>
                </a:moveTo>
                <a:cubicBezTo>
                  <a:pt x="9264100" y="4228542"/>
                  <a:pt x="9260457" y="4223145"/>
                  <a:pt x="9256771" y="4217813"/>
                </a:cubicBezTo>
                <a:cubicBezTo>
                  <a:pt x="9258131" y="4207128"/>
                  <a:pt x="9259448" y="4196422"/>
                  <a:pt x="9260721" y="4185671"/>
                </a:cubicBezTo>
                <a:cubicBezTo>
                  <a:pt x="9263880" y="4191288"/>
                  <a:pt x="9266973" y="4196992"/>
                  <a:pt x="9270023" y="4202784"/>
                </a:cubicBezTo>
                <a:cubicBezTo>
                  <a:pt x="9269298" y="4213162"/>
                  <a:pt x="9268509" y="4223583"/>
                  <a:pt x="9267675" y="4234005"/>
                </a:cubicBezTo>
                <a:close/>
                <a:moveTo>
                  <a:pt x="9261071" y="4182775"/>
                </a:moveTo>
                <a:cubicBezTo>
                  <a:pt x="9262212" y="4172968"/>
                  <a:pt x="9263309" y="4163161"/>
                  <a:pt x="9264362" y="4153354"/>
                </a:cubicBezTo>
                <a:cubicBezTo>
                  <a:pt x="9266973" y="4159168"/>
                  <a:pt x="9269518" y="4165070"/>
                  <a:pt x="9272020" y="4171037"/>
                </a:cubicBezTo>
                <a:cubicBezTo>
                  <a:pt x="9271471" y="4180493"/>
                  <a:pt x="9270879" y="4189993"/>
                  <a:pt x="9270242" y="4199515"/>
                </a:cubicBezTo>
                <a:cubicBezTo>
                  <a:pt x="9267236" y="4193855"/>
                  <a:pt x="9264165" y="4188260"/>
                  <a:pt x="9261071" y="4182775"/>
                </a:cubicBezTo>
                <a:close/>
                <a:moveTo>
                  <a:pt x="9258724" y="4178672"/>
                </a:moveTo>
                <a:cubicBezTo>
                  <a:pt x="9256618" y="4175009"/>
                  <a:pt x="9254512" y="4171344"/>
                  <a:pt x="9252361" y="4167746"/>
                </a:cubicBezTo>
                <a:cubicBezTo>
                  <a:pt x="9251177" y="4165750"/>
                  <a:pt x="9249969" y="4163797"/>
                  <a:pt x="9248763" y="4161845"/>
                </a:cubicBezTo>
                <a:cubicBezTo>
                  <a:pt x="9250452" y="4151401"/>
                  <a:pt x="9252075" y="4140936"/>
                  <a:pt x="9253656" y="4130492"/>
                </a:cubicBezTo>
                <a:cubicBezTo>
                  <a:pt x="9256530" y="4136350"/>
                  <a:pt x="9259338" y="4142296"/>
                  <a:pt x="9262103" y="4148351"/>
                </a:cubicBezTo>
                <a:cubicBezTo>
                  <a:pt x="9261027" y="4158466"/>
                  <a:pt x="9259909" y="4168580"/>
                  <a:pt x="9258724" y="4178672"/>
                </a:cubicBezTo>
                <a:close/>
                <a:moveTo>
                  <a:pt x="9255762" y="4128803"/>
                </a:moveTo>
                <a:cubicBezTo>
                  <a:pt x="9255301" y="4127838"/>
                  <a:pt x="9254818" y="4126894"/>
                  <a:pt x="9254336" y="4125951"/>
                </a:cubicBezTo>
                <a:cubicBezTo>
                  <a:pt x="9255850" y="4115836"/>
                  <a:pt x="9257319" y="4105722"/>
                  <a:pt x="9258745" y="4095630"/>
                </a:cubicBezTo>
                <a:cubicBezTo>
                  <a:pt x="9261050" y="4101619"/>
                  <a:pt x="9263287" y="4107719"/>
                  <a:pt x="9265503" y="4113884"/>
                </a:cubicBezTo>
                <a:cubicBezTo>
                  <a:pt x="9264604" y="4123669"/>
                  <a:pt x="9263638" y="4133476"/>
                  <a:pt x="9262629" y="4143261"/>
                </a:cubicBezTo>
                <a:cubicBezTo>
                  <a:pt x="9260369" y="4138391"/>
                  <a:pt x="9258087" y="4133542"/>
                  <a:pt x="9255762" y="4128803"/>
                </a:cubicBezTo>
                <a:close/>
                <a:moveTo>
                  <a:pt x="9259448" y="4090628"/>
                </a:moveTo>
                <a:cubicBezTo>
                  <a:pt x="9260765" y="4081018"/>
                  <a:pt x="9262036" y="4071408"/>
                  <a:pt x="9263265" y="4061842"/>
                </a:cubicBezTo>
                <a:cubicBezTo>
                  <a:pt x="9264998" y="4067810"/>
                  <a:pt x="9266710" y="4073887"/>
                  <a:pt x="9268377" y="4080053"/>
                </a:cubicBezTo>
                <a:cubicBezTo>
                  <a:pt x="9267653" y="4089377"/>
                  <a:pt x="9266863" y="4098723"/>
                  <a:pt x="9266030" y="4108070"/>
                </a:cubicBezTo>
                <a:cubicBezTo>
                  <a:pt x="9263880" y="4102168"/>
                  <a:pt x="9261686" y="4096354"/>
                  <a:pt x="9259448" y="4090628"/>
                </a:cubicBezTo>
                <a:close/>
                <a:moveTo>
                  <a:pt x="9257275" y="4085208"/>
                </a:moveTo>
                <a:cubicBezTo>
                  <a:pt x="9254928" y="4079372"/>
                  <a:pt x="9252559" y="4073580"/>
                  <a:pt x="9250101" y="4067920"/>
                </a:cubicBezTo>
                <a:cubicBezTo>
                  <a:pt x="9251966" y="4057608"/>
                  <a:pt x="9253787" y="4047296"/>
                  <a:pt x="9255521" y="4037050"/>
                </a:cubicBezTo>
                <a:cubicBezTo>
                  <a:pt x="9257100" y="4041833"/>
                  <a:pt x="9258657" y="4046638"/>
                  <a:pt x="9260172" y="4051553"/>
                </a:cubicBezTo>
                <a:cubicBezTo>
                  <a:pt x="9260522" y="4052694"/>
                  <a:pt x="9260874" y="4053878"/>
                  <a:pt x="9261225" y="4055041"/>
                </a:cubicBezTo>
                <a:cubicBezTo>
                  <a:pt x="9259974" y="4065067"/>
                  <a:pt x="9258636" y="4075138"/>
                  <a:pt x="9257275" y="4085208"/>
                </a:cubicBezTo>
                <a:close/>
                <a:moveTo>
                  <a:pt x="9261927" y="4049161"/>
                </a:moveTo>
                <a:cubicBezTo>
                  <a:pt x="9260128" y="4043369"/>
                  <a:pt x="9258263" y="4037665"/>
                  <a:pt x="9256377" y="4032026"/>
                </a:cubicBezTo>
                <a:cubicBezTo>
                  <a:pt x="9258000" y="4022373"/>
                  <a:pt x="9259580" y="4012719"/>
                  <a:pt x="9261093" y="4003131"/>
                </a:cubicBezTo>
                <a:cubicBezTo>
                  <a:pt x="9261839" y="4006203"/>
                  <a:pt x="9262585" y="4009253"/>
                  <a:pt x="9263309" y="4012368"/>
                </a:cubicBezTo>
                <a:cubicBezTo>
                  <a:pt x="9263968" y="4015176"/>
                  <a:pt x="9264604" y="4018007"/>
                  <a:pt x="9265218" y="4020837"/>
                </a:cubicBezTo>
                <a:cubicBezTo>
                  <a:pt x="9264186" y="4030249"/>
                  <a:pt x="9263089" y="4039705"/>
                  <a:pt x="9261927" y="4049161"/>
                </a:cubicBezTo>
                <a:close/>
                <a:moveTo>
                  <a:pt x="9254336" y="4026081"/>
                </a:moveTo>
                <a:cubicBezTo>
                  <a:pt x="9252274" y="4020157"/>
                  <a:pt x="9250145" y="4014320"/>
                  <a:pt x="9247973" y="4008572"/>
                </a:cubicBezTo>
                <a:cubicBezTo>
                  <a:pt x="9250167" y="3998129"/>
                  <a:pt x="9252274" y="3987708"/>
                  <a:pt x="9254336" y="3977352"/>
                </a:cubicBezTo>
                <a:cubicBezTo>
                  <a:pt x="9256025" y="3983363"/>
                  <a:pt x="9257648" y="3989463"/>
                  <a:pt x="9259228" y="3995672"/>
                </a:cubicBezTo>
                <a:cubicBezTo>
                  <a:pt x="9257671" y="4005764"/>
                  <a:pt x="9256047" y="4015900"/>
                  <a:pt x="9254336" y="4026081"/>
                </a:cubicBezTo>
                <a:close/>
                <a:moveTo>
                  <a:pt x="9255389" y="3972064"/>
                </a:moveTo>
                <a:cubicBezTo>
                  <a:pt x="9257298" y="3962323"/>
                  <a:pt x="9259141" y="3952604"/>
                  <a:pt x="9260918" y="3942950"/>
                </a:cubicBezTo>
                <a:cubicBezTo>
                  <a:pt x="9262103" y="3948852"/>
                  <a:pt x="9263244" y="3954863"/>
                  <a:pt x="9264341" y="3960963"/>
                </a:cubicBezTo>
                <a:cubicBezTo>
                  <a:pt x="9263024" y="3970419"/>
                  <a:pt x="9261642" y="3979897"/>
                  <a:pt x="9260194" y="3989441"/>
                </a:cubicBezTo>
                <a:cubicBezTo>
                  <a:pt x="9258636" y="3983561"/>
                  <a:pt x="9257034" y="3977769"/>
                  <a:pt x="9255389" y="3972064"/>
                </a:cubicBezTo>
                <a:close/>
                <a:moveTo>
                  <a:pt x="9253480" y="3965658"/>
                </a:moveTo>
                <a:cubicBezTo>
                  <a:pt x="9251703" y="3959734"/>
                  <a:pt x="9249860" y="3953898"/>
                  <a:pt x="9247951" y="3948172"/>
                </a:cubicBezTo>
                <a:cubicBezTo>
                  <a:pt x="9250408" y="3937641"/>
                  <a:pt x="9252822" y="3927153"/>
                  <a:pt x="9255148" y="3916732"/>
                </a:cubicBezTo>
                <a:cubicBezTo>
                  <a:pt x="9256574" y="3922700"/>
                  <a:pt x="9257956" y="3928777"/>
                  <a:pt x="9259250" y="3934964"/>
                </a:cubicBezTo>
                <a:cubicBezTo>
                  <a:pt x="9257407" y="3945144"/>
                  <a:pt x="9255477" y="3955368"/>
                  <a:pt x="9253480" y="3965658"/>
                </a:cubicBezTo>
                <a:close/>
                <a:moveTo>
                  <a:pt x="9256398" y="3911137"/>
                </a:moveTo>
                <a:cubicBezTo>
                  <a:pt x="9258571" y="3901308"/>
                  <a:pt x="9260677" y="3891523"/>
                  <a:pt x="9262716" y="3881804"/>
                </a:cubicBezTo>
                <a:cubicBezTo>
                  <a:pt x="9263682" y="3887662"/>
                  <a:pt x="9264582" y="3893563"/>
                  <a:pt x="9265438" y="3899553"/>
                </a:cubicBezTo>
                <a:cubicBezTo>
                  <a:pt x="9263836" y="3909097"/>
                  <a:pt x="9262168" y="3918728"/>
                  <a:pt x="9260435" y="3928382"/>
                </a:cubicBezTo>
                <a:cubicBezTo>
                  <a:pt x="9259141" y="3922546"/>
                  <a:pt x="9257802" y="3916798"/>
                  <a:pt x="9256398" y="3911137"/>
                </a:cubicBezTo>
                <a:close/>
                <a:moveTo>
                  <a:pt x="9254643" y="3904358"/>
                </a:moveTo>
                <a:cubicBezTo>
                  <a:pt x="9253107" y="3898478"/>
                  <a:pt x="9251505" y="3892642"/>
                  <a:pt x="9249860" y="3886960"/>
                </a:cubicBezTo>
                <a:cubicBezTo>
                  <a:pt x="9252602" y="3876341"/>
                  <a:pt x="9255257" y="3865766"/>
                  <a:pt x="9257846" y="3855256"/>
                </a:cubicBezTo>
                <a:cubicBezTo>
                  <a:pt x="9259053" y="3861180"/>
                  <a:pt x="9260194" y="3867192"/>
                  <a:pt x="9261269" y="3873247"/>
                </a:cubicBezTo>
                <a:cubicBezTo>
                  <a:pt x="9259141" y="3883559"/>
                  <a:pt x="9256925" y="3893936"/>
                  <a:pt x="9254643" y="3904358"/>
                </a:cubicBezTo>
                <a:close/>
                <a:moveTo>
                  <a:pt x="9259294" y="3849311"/>
                </a:moveTo>
                <a:cubicBezTo>
                  <a:pt x="9261686" y="3839591"/>
                  <a:pt x="9263989" y="3829916"/>
                  <a:pt x="9266227" y="3820284"/>
                </a:cubicBezTo>
                <a:cubicBezTo>
                  <a:pt x="9266995" y="3826032"/>
                  <a:pt x="9267675" y="3831912"/>
                  <a:pt x="9268312" y="3837858"/>
                </a:cubicBezTo>
                <a:cubicBezTo>
                  <a:pt x="9266512" y="3847270"/>
                  <a:pt x="9264626" y="3856770"/>
                  <a:pt x="9262695" y="3866292"/>
                </a:cubicBezTo>
                <a:cubicBezTo>
                  <a:pt x="9261619" y="3860566"/>
                  <a:pt x="9260501" y="3854905"/>
                  <a:pt x="9259294" y="3849311"/>
                </a:cubicBezTo>
                <a:close/>
                <a:moveTo>
                  <a:pt x="9257715" y="3842027"/>
                </a:moveTo>
                <a:cubicBezTo>
                  <a:pt x="9256398" y="3836235"/>
                  <a:pt x="9255016" y="3830530"/>
                  <a:pt x="9253568" y="3824913"/>
                </a:cubicBezTo>
                <a:cubicBezTo>
                  <a:pt x="9256507" y="3814361"/>
                  <a:pt x="9259382" y="3803873"/>
                  <a:pt x="9262168" y="3793430"/>
                </a:cubicBezTo>
                <a:cubicBezTo>
                  <a:pt x="9263177" y="3799244"/>
                  <a:pt x="9264077" y="3805233"/>
                  <a:pt x="9264954" y="3811267"/>
                </a:cubicBezTo>
                <a:cubicBezTo>
                  <a:pt x="9262629" y="3821447"/>
                  <a:pt x="9260194" y="3831715"/>
                  <a:pt x="9257715" y="3842027"/>
                </a:cubicBezTo>
                <a:close/>
                <a:moveTo>
                  <a:pt x="9263792" y="3787374"/>
                </a:moveTo>
                <a:cubicBezTo>
                  <a:pt x="9266359" y="3777677"/>
                  <a:pt x="9268860" y="3768045"/>
                  <a:pt x="9271295" y="3758457"/>
                </a:cubicBezTo>
                <a:cubicBezTo>
                  <a:pt x="9271865" y="3764074"/>
                  <a:pt x="9272392" y="3769800"/>
                  <a:pt x="9272853" y="3775593"/>
                </a:cubicBezTo>
                <a:cubicBezTo>
                  <a:pt x="9270856" y="3785027"/>
                  <a:pt x="9268772" y="3794527"/>
                  <a:pt x="9266600" y="3804071"/>
                </a:cubicBezTo>
                <a:cubicBezTo>
                  <a:pt x="9265722" y="3798432"/>
                  <a:pt x="9264779" y="3792837"/>
                  <a:pt x="9263792" y="3787374"/>
                </a:cubicBezTo>
                <a:close/>
                <a:moveTo>
                  <a:pt x="9262322" y="3779761"/>
                </a:moveTo>
                <a:cubicBezTo>
                  <a:pt x="9261203" y="3774013"/>
                  <a:pt x="9260018" y="3768330"/>
                  <a:pt x="9258745" y="3762802"/>
                </a:cubicBezTo>
                <a:cubicBezTo>
                  <a:pt x="9261883" y="3752292"/>
                  <a:pt x="9264954" y="3741827"/>
                  <a:pt x="9267939" y="3731450"/>
                </a:cubicBezTo>
                <a:cubicBezTo>
                  <a:pt x="9268772" y="3737154"/>
                  <a:pt x="9269518" y="3743012"/>
                  <a:pt x="9270220" y="3748936"/>
                </a:cubicBezTo>
                <a:cubicBezTo>
                  <a:pt x="9267675" y="3759138"/>
                  <a:pt x="9265042" y="3769406"/>
                  <a:pt x="9262322" y="3779761"/>
                </a:cubicBezTo>
                <a:close/>
                <a:moveTo>
                  <a:pt x="9269826" y="3724780"/>
                </a:moveTo>
                <a:cubicBezTo>
                  <a:pt x="9272568" y="3715104"/>
                  <a:pt x="9275267" y="3705495"/>
                  <a:pt x="9277877" y="3695929"/>
                </a:cubicBezTo>
                <a:cubicBezTo>
                  <a:pt x="9278294" y="3701414"/>
                  <a:pt x="9278667" y="3707009"/>
                  <a:pt x="9278996" y="3712691"/>
                </a:cubicBezTo>
                <a:cubicBezTo>
                  <a:pt x="9276802" y="3722081"/>
                  <a:pt x="9274521" y="3731537"/>
                  <a:pt x="9272173" y="3741037"/>
                </a:cubicBezTo>
                <a:cubicBezTo>
                  <a:pt x="9271471" y="3735508"/>
                  <a:pt x="9270659" y="3730111"/>
                  <a:pt x="9269826" y="3724780"/>
                </a:cubicBezTo>
                <a:close/>
                <a:moveTo>
                  <a:pt x="9268530" y="3716662"/>
                </a:moveTo>
                <a:cubicBezTo>
                  <a:pt x="9267544" y="3710980"/>
                  <a:pt x="9266491" y="3705451"/>
                  <a:pt x="9265371" y="3699988"/>
                </a:cubicBezTo>
                <a:cubicBezTo>
                  <a:pt x="9268706" y="3689479"/>
                  <a:pt x="9271953" y="3679013"/>
                  <a:pt x="9275112" y="3668614"/>
                </a:cubicBezTo>
                <a:cubicBezTo>
                  <a:pt x="9275815" y="3674274"/>
                  <a:pt x="9276451" y="3680022"/>
                  <a:pt x="9277000" y="3685880"/>
                </a:cubicBezTo>
                <a:cubicBezTo>
                  <a:pt x="9274257" y="3696082"/>
                  <a:pt x="9271427" y="3706350"/>
                  <a:pt x="9268530" y="3716662"/>
                </a:cubicBezTo>
                <a:close/>
                <a:moveTo>
                  <a:pt x="9277220" y="3661703"/>
                </a:moveTo>
                <a:cubicBezTo>
                  <a:pt x="9280115" y="3652093"/>
                  <a:pt x="9282967" y="3642549"/>
                  <a:pt x="9285709" y="3633049"/>
                </a:cubicBezTo>
                <a:cubicBezTo>
                  <a:pt x="9286039" y="3638446"/>
                  <a:pt x="9286280" y="3643909"/>
                  <a:pt x="9286478" y="3649482"/>
                </a:cubicBezTo>
                <a:cubicBezTo>
                  <a:pt x="9284108" y="3658873"/>
                  <a:pt x="9281673" y="3668307"/>
                  <a:pt x="9279150" y="3677807"/>
                </a:cubicBezTo>
                <a:cubicBezTo>
                  <a:pt x="9278579" y="3672343"/>
                  <a:pt x="9277921" y="3666968"/>
                  <a:pt x="9277220" y="3661703"/>
                </a:cubicBezTo>
                <a:close/>
                <a:moveTo>
                  <a:pt x="9276035" y="3653366"/>
                </a:moveTo>
                <a:cubicBezTo>
                  <a:pt x="9275200" y="3647837"/>
                  <a:pt x="9274301" y="3642396"/>
                  <a:pt x="9273314" y="3637108"/>
                </a:cubicBezTo>
                <a:cubicBezTo>
                  <a:pt x="9276802" y="3626621"/>
                  <a:pt x="9280203" y="3616177"/>
                  <a:pt x="9283538" y="3605800"/>
                </a:cubicBezTo>
                <a:cubicBezTo>
                  <a:pt x="9284108" y="3611285"/>
                  <a:pt x="9284612" y="3616880"/>
                  <a:pt x="9285029" y="3622584"/>
                </a:cubicBezTo>
                <a:cubicBezTo>
                  <a:pt x="9282112" y="3632764"/>
                  <a:pt x="9279127" y="3643032"/>
                  <a:pt x="9276035" y="3653366"/>
                </a:cubicBezTo>
                <a:close/>
                <a:moveTo>
                  <a:pt x="9284767" y="3589915"/>
                </a:moveTo>
                <a:cubicBezTo>
                  <a:pt x="9284043" y="3584474"/>
                  <a:pt x="9283253" y="3579165"/>
                  <a:pt x="9282375" y="3573987"/>
                </a:cubicBezTo>
                <a:cubicBezTo>
                  <a:pt x="9286017" y="3563522"/>
                  <a:pt x="9289593" y="3553122"/>
                  <a:pt x="9293082" y="3542788"/>
                </a:cubicBezTo>
                <a:cubicBezTo>
                  <a:pt x="9293543" y="3548164"/>
                  <a:pt x="9293915" y="3553693"/>
                  <a:pt x="9294244" y="3559287"/>
                </a:cubicBezTo>
                <a:cubicBezTo>
                  <a:pt x="9291173" y="3569424"/>
                  <a:pt x="9288014" y="3579647"/>
                  <a:pt x="9284767" y="3589915"/>
                </a:cubicBezTo>
                <a:close/>
                <a:moveTo>
                  <a:pt x="9295538" y="3535373"/>
                </a:moveTo>
                <a:cubicBezTo>
                  <a:pt x="9298720" y="3525829"/>
                  <a:pt x="9301835" y="3516329"/>
                  <a:pt x="9304885" y="3506895"/>
                </a:cubicBezTo>
                <a:cubicBezTo>
                  <a:pt x="9304995" y="3512007"/>
                  <a:pt x="9305039" y="3517250"/>
                  <a:pt x="9305039" y="3522560"/>
                </a:cubicBezTo>
                <a:cubicBezTo>
                  <a:pt x="9303437" y="3528154"/>
                  <a:pt x="9301814" y="3533815"/>
                  <a:pt x="9300146" y="3539519"/>
                </a:cubicBezTo>
                <a:cubicBezTo>
                  <a:pt x="9299072" y="3543161"/>
                  <a:pt x="9297952" y="3546825"/>
                  <a:pt x="9296878" y="3550489"/>
                </a:cubicBezTo>
                <a:cubicBezTo>
                  <a:pt x="9296504" y="3545355"/>
                  <a:pt x="9296043" y="3540309"/>
                  <a:pt x="9295538" y="3535373"/>
                </a:cubicBezTo>
                <a:close/>
                <a:moveTo>
                  <a:pt x="9303196" y="3499918"/>
                </a:moveTo>
                <a:cubicBezTo>
                  <a:pt x="9300410" y="3508694"/>
                  <a:pt x="9297514" y="3517536"/>
                  <a:pt x="9294573" y="3526421"/>
                </a:cubicBezTo>
                <a:cubicBezTo>
                  <a:pt x="9293937" y="3521200"/>
                  <a:pt x="9293213" y="3516109"/>
                  <a:pt x="9292423" y="3511129"/>
                </a:cubicBezTo>
                <a:cubicBezTo>
                  <a:pt x="9296219" y="3500642"/>
                  <a:pt x="9299949" y="3490221"/>
                  <a:pt x="9303569" y="3479887"/>
                </a:cubicBezTo>
                <a:cubicBezTo>
                  <a:pt x="9303964" y="3485086"/>
                  <a:pt x="9304249" y="3490418"/>
                  <a:pt x="9304490" y="3495837"/>
                </a:cubicBezTo>
                <a:cubicBezTo>
                  <a:pt x="9304052" y="3497197"/>
                  <a:pt x="9303634" y="3498558"/>
                  <a:pt x="9303196" y="3499918"/>
                </a:cubicBezTo>
                <a:close/>
                <a:moveTo>
                  <a:pt x="9306267" y="3460316"/>
                </a:moveTo>
                <a:cubicBezTo>
                  <a:pt x="9305938" y="3461260"/>
                  <a:pt x="9305610" y="3462225"/>
                  <a:pt x="9305280" y="3463168"/>
                </a:cubicBezTo>
                <a:cubicBezTo>
                  <a:pt x="9305017" y="3460799"/>
                  <a:pt x="9304775" y="3458386"/>
                  <a:pt x="9304469" y="3456060"/>
                </a:cubicBezTo>
                <a:cubicBezTo>
                  <a:pt x="9304117" y="3453383"/>
                  <a:pt x="9303745" y="3450729"/>
                  <a:pt x="9303349" y="3448118"/>
                </a:cubicBezTo>
                <a:cubicBezTo>
                  <a:pt x="9306640" y="3439386"/>
                  <a:pt x="9309866" y="3430676"/>
                  <a:pt x="9313046" y="3422031"/>
                </a:cubicBezTo>
                <a:cubicBezTo>
                  <a:pt x="9313661" y="3420342"/>
                  <a:pt x="9314275" y="3418652"/>
                  <a:pt x="9314868" y="3416985"/>
                </a:cubicBezTo>
                <a:cubicBezTo>
                  <a:pt x="9315197" y="3422031"/>
                  <a:pt x="9315483" y="3427165"/>
                  <a:pt x="9315658" y="3432475"/>
                </a:cubicBezTo>
                <a:cubicBezTo>
                  <a:pt x="9312630" y="3441624"/>
                  <a:pt x="9309514" y="3450882"/>
                  <a:pt x="9306267" y="3460316"/>
                </a:cubicBezTo>
                <a:close/>
                <a:moveTo>
                  <a:pt x="9317698" y="3409218"/>
                </a:moveTo>
                <a:cubicBezTo>
                  <a:pt x="9321143" y="3399697"/>
                  <a:pt x="9324456" y="3390306"/>
                  <a:pt x="9327681" y="3381048"/>
                </a:cubicBezTo>
                <a:cubicBezTo>
                  <a:pt x="9327681" y="3385808"/>
                  <a:pt x="9327637" y="3390679"/>
                  <a:pt x="9327506" y="3395637"/>
                </a:cubicBezTo>
                <a:cubicBezTo>
                  <a:pt x="9324653" y="3404765"/>
                  <a:pt x="9321692" y="3414023"/>
                  <a:pt x="9318619" y="3423457"/>
                </a:cubicBezTo>
                <a:cubicBezTo>
                  <a:pt x="9318378" y="3418609"/>
                  <a:pt x="9318071" y="3413848"/>
                  <a:pt x="9317698" y="3409218"/>
                </a:cubicBezTo>
                <a:close/>
                <a:moveTo>
                  <a:pt x="9330730" y="3360117"/>
                </a:moveTo>
                <a:cubicBezTo>
                  <a:pt x="9330709" y="3359766"/>
                  <a:pt x="9330709" y="3359371"/>
                  <a:pt x="9330686" y="3359020"/>
                </a:cubicBezTo>
                <a:cubicBezTo>
                  <a:pt x="9330489" y="3354742"/>
                  <a:pt x="9330226" y="3350551"/>
                  <a:pt x="9329897" y="3346426"/>
                </a:cubicBezTo>
                <a:cubicBezTo>
                  <a:pt x="9333473" y="3336883"/>
                  <a:pt x="9336895" y="3327470"/>
                  <a:pt x="9340230" y="3318212"/>
                </a:cubicBezTo>
                <a:cubicBezTo>
                  <a:pt x="9340209" y="3322819"/>
                  <a:pt x="9340099" y="3327536"/>
                  <a:pt x="9339945" y="3332363"/>
                </a:cubicBezTo>
                <a:cubicBezTo>
                  <a:pt x="9336983" y="3341468"/>
                  <a:pt x="9333912" y="3350705"/>
                  <a:pt x="9330730" y="3360117"/>
                </a:cubicBezTo>
                <a:close/>
                <a:moveTo>
                  <a:pt x="9343806" y="3310445"/>
                </a:moveTo>
                <a:cubicBezTo>
                  <a:pt x="9343785" y="3309743"/>
                  <a:pt x="9343785" y="3309063"/>
                  <a:pt x="9343762" y="3308361"/>
                </a:cubicBezTo>
                <a:cubicBezTo>
                  <a:pt x="9346659" y="3300243"/>
                  <a:pt x="9349467" y="3292213"/>
                  <a:pt x="9352188" y="3284314"/>
                </a:cubicBezTo>
                <a:cubicBezTo>
                  <a:pt x="9351902" y="3288286"/>
                  <a:pt x="9351596" y="3292323"/>
                  <a:pt x="9351223" y="3296447"/>
                </a:cubicBezTo>
                <a:cubicBezTo>
                  <a:pt x="9348831" y="3304302"/>
                  <a:pt x="9346352" y="3312310"/>
                  <a:pt x="9343762" y="3320428"/>
                </a:cubicBezTo>
                <a:cubicBezTo>
                  <a:pt x="9343806" y="3317049"/>
                  <a:pt x="9343829" y="3313714"/>
                  <a:pt x="9343806" y="3310445"/>
                </a:cubicBezTo>
                <a:close/>
                <a:moveTo>
                  <a:pt x="9343477" y="3297106"/>
                </a:moveTo>
                <a:cubicBezTo>
                  <a:pt x="9343302" y="3292608"/>
                  <a:pt x="9343061" y="3288198"/>
                  <a:pt x="9342732" y="3283898"/>
                </a:cubicBezTo>
                <a:cubicBezTo>
                  <a:pt x="9346396" y="3274354"/>
                  <a:pt x="9349950" y="3264964"/>
                  <a:pt x="9353394" y="3255705"/>
                </a:cubicBezTo>
                <a:cubicBezTo>
                  <a:pt x="9353350" y="3257701"/>
                  <a:pt x="9353329" y="3259720"/>
                  <a:pt x="9353285" y="3261782"/>
                </a:cubicBezTo>
                <a:cubicBezTo>
                  <a:pt x="9353219" y="3264283"/>
                  <a:pt x="9353109" y="3266828"/>
                  <a:pt x="9353021" y="3269395"/>
                </a:cubicBezTo>
                <a:cubicBezTo>
                  <a:pt x="9349950" y="3278479"/>
                  <a:pt x="9346768" y="3287715"/>
                  <a:pt x="9343477" y="3297106"/>
                </a:cubicBezTo>
                <a:close/>
                <a:moveTo>
                  <a:pt x="9357081" y="3245744"/>
                </a:moveTo>
                <a:cubicBezTo>
                  <a:pt x="9360043" y="3237627"/>
                  <a:pt x="9362916" y="3229640"/>
                  <a:pt x="9365725" y="3221764"/>
                </a:cubicBezTo>
                <a:cubicBezTo>
                  <a:pt x="9365417" y="3225625"/>
                  <a:pt x="9365088" y="3229531"/>
                  <a:pt x="9364716" y="3233524"/>
                </a:cubicBezTo>
                <a:cubicBezTo>
                  <a:pt x="9362237" y="3241356"/>
                  <a:pt x="9359669" y="3249298"/>
                  <a:pt x="9357014" y="3257394"/>
                </a:cubicBezTo>
                <a:cubicBezTo>
                  <a:pt x="9357081" y="3253445"/>
                  <a:pt x="9357102" y="3249540"/>
                  <a:pt x="9357081" y="3245744"/>
                </a:cubicBezTo>
                <a:close/>
                <a:moveTo>
                  <a:pt x="9356796" y="3234226"/>
                </a:moveTo>
                <a:cubicBezTo>
                  <a:pt x="9356641" y="3229948"/>
                  <a:pt x="9356400" y="3225779"/>
                  <a:pt x="9356115" y="3221676"/>
                </a:cubicBezTo>
                <a:cubicBezTo>
                  <a:pt x="9359888" y="3212132"/>
                  <a:pt x="9363531" y="3202742"/>
                  <a:pt x="9367063" y="3193505"/>
                </a:cubicBezTo>
                <a:cubicBezTo>
                  <a:pt x="9366997" y="3197718"/>
                  <a:pt x="9366866" y="3202018"/>
                  <a:pt x="9366669" y="3206406"/>
                </a:cubicBezTo>
                <a:cubicBezTo>
                  <a:pt x="9363508" y="3215533"/>
                  <a:pt x="9360217" y="3224791"/>
                  <a:pt x="9356796" y="3234226"/>
                </a:cubicBezTo>
                <a:close/>
                <a:moveTo>
                  <a:pt x="9370902" y="3183435"/>
                </a:moveTo>
                <a:cubicBezTo>
                  <a:pt x="9373886" y="3175537"/>
                  <a:pt x="9376783" y="3167726"/>
                  <a:pt x="9379590" y="3160025"/>
                </a:cubicBezTo>
                <a:cubicBezTo>
                  <a:pt x="9379305" y="3163623"/>
                  <a:pt x="9378976" y="3167265"/>
                  <a:pt x="9378581" y="3170973"/>
                </a:cubicBezTo>
                <a:cubicBezTo>
                  <a:pt x="9376102" y="3178652"/>
                  <a:pt x="9373492" y="3186441"/>
                  <a:pt x="9370793" y="3194361"/>
                </a:cubicBezTo>
                <a:cubicBezTo>
                  <a:pt x="9370881" y="3190653"/>
                  <a:pt x="9370925" y="3187011"/>
                  <a:pt x="9370902" y="3183435"/>
                </a:cubicBezTo>
                <a:close/>
                <a:moveTo>
                  <a:pt x="9370617" y="3171763"/>
                </a:moveTo>
                <a:cubicBezTo>
                  <a:pt x="9370485" y="3167704"/>
                  <a:pt x="9370266" y="3163711"/>
                  <a:pt x="9369959" y="3159806"/>
                </a:cubicBezTo>
                <a:cubicBezTo>
                  <a:pt x="9373799" y="3150372"/>
                  <a:pt x="9377507" y="3141091"/>
                  <a:pt x="9381104" y="3131942"/>
                </a:cubicBezTo>
                <a:cubicBezTo>
                  <a:pt x="9381016" y="3136001"/>
                  <a:pt x="9380863" y="3140147"/>
                  <a:pt x="9380643" y="3144382"/>
                </a:cubicBezTo>
                <a:cubicBezTo>
                  <a:pt x="9377396" y="3153399"/>
                  <a:pt x="9374084" y="3162526"/>
                  <a:pt x="9370617" y="3171763"/>
                </a:cubicBezTo>
                <a:close/>
                <a:moveTo>
                  <a:pt x="9385230" y="3121367"/>
                </a:moveTo>
                <a:cubicBezTo>
                  <a:pt x="9388301" y="3113403"/>
                  <a:pt x="9391284" y="3105570"/>
                  <a:pt x="9394180" y="3097847"/>
                </a:cubicBezTo>
                <a:cubicBezTo>
                  <a:pt x="9393895" y="3101270"/>
                  <a:pt x="9393566" y="3104758"/>
                  <a:pt x="9393171" y="3108291"/>
                </a:cubicBezTo>
                <a:cubicBezTo>
                  <a:pt x="9390583" y="3115992"/>
                  <a:pt x="9387906" y="3123802"/>
                  <a:pt x="9385142" y="3131701"/>
                </a:cubicBezTo>
                <a:cubicBezTo>
                  <a:pt x="9385207" y="3128212"/>
                  <a:pt x="9385251" y="3124746"/>
                  <a:pt x="9385230" y="3121367"/>
                </a:cubicBezTo>
                <a:close/>
                <a:moveTo>
                  <a:pt x="9384987" y="3109892"/>
                </a:moveTo>
                <a:cubicBezTo>
                  <a:pt x="9384834" y="3105899"/>
                  <a:pt x="9384615" y="3101972"/>
                  <a:pt x="9384307" y="3098133"/>
                </a:cubicBezTo>
                <a:cubicBezTo>
                  <a:pt x="9388257" y="3088633"/>
                  <a:pt x="9392074" y="3079308"/>
                  <a:pt x="9395760" y="3070115"/>
                </a:cubicBezTo>
                <a:cubicBezTo>
                  <a:pt x="9395672" y="3074152"/>
                  <a:pt x="9395497" y="3078277"/>
                  <a:pt x="9395277" y="3082467"/>
                </a:cubicBezTo>
                <a:cubicBezTo>
                  <a:pt x="9391986" y="3091441"/>
                  <a:pt x="9388542" y="3100590"/>
                  <a:pt x="9384987" y="3109892"/>
                </a:cubicBezTo>
                <a:close/>
                <a:moveTo>
                  <a:pt x="9399819" y="3059979"/>
                </a:moveTo>
                <a:cubicBezTo>
                  <a:pt x="9403044" y="3051861"/>
                  <a:pt x="9406182" y="3043853"/>
                  <a:pt x="9409209" y="3035999"/>
                </a:cubicBezTo>
                <a:cubicBezTo>
                  <a:pt x="9408903" y="3039377"/>
                  <a:pt x="9408529" y="3042822"/>
                  <a:pt x="9408156" y="3046311"/>
                </a:cubicBezTo>
                <a:cubicBezTo>
                  <a:pt x="9405458" y="3054143"/>
                  <a:pt x="9402671" y="3062085"/>
                  <a:pt x="9399753" y="3070181"/>
                </a:cubicBezTo>
                <a:cubicBezTo>
                  <a:pt x="9399819" y="3066715"/>
                  <a:pt x="9399841" y="3063314"/>
                  <a:pt x="9399819" y="3059979"/>
                </a:cubicBezTo>
                <a:close/>
                <a:moveTo>
                  <a:pt x="9399578" y="3048526"/>
                </a:moveTo>
                <a:cubicBezTo>
                  <a:pt x="9399403" y="3044643"/>
                  <a:pt x="9399161" y="3040891"/>
                  <a:pt x="9398854" y="3037183"/>
                </a:cubicBezTo>
                <a:cubicBezTo>
                  <a:pt x="9402979" y="3027530"/>
                  <a:pt x="9406950" y="3018008"/>
                  <a:pt x="9410789" y="3008662"/>
                </a:cubicBezTo>
                <a:cubicBezTo>
                  <a:pt x="9410701" y="3012523"/>
                  <a:pt x="9410548" y="3016472"/>
                  <a:pt x="9410329" y="3020487"/>
                </a:cubicBezTo>
                <a:cubicBezTo>
                  <a:pt x="9406883" y="3029680"/>
                  <a:pt x="9403307" y="3039005"/>
                  <a:pt x="9399578" y="3048526"/>
                </a:cubicBezTo>
                <a:close/>
                <a:moveTo>
                  <a:pt x="9414848" y="2998767"/>
                </a:moveTo>
                <a:cubicBezTo>
                  <a:pt x="9418117" y="2990737"/>
                  <a:pt x="9421276" y="2982839"/>
                  <a:pt x="9424326" y="2975072"/>
                </a:cubicBezTo>
                <a:cubicBezTo>
                  <a:pt x="9424019" y="2978341"/>
                  <a:pt x="9423690" y="2981654"/>
                  <a:pt x="9423294" y="2985033"/>
                </a:cubicBezTo>
                <a:cubicBezTo>
                  <a:pt x="9420574" y="2992733"/>
                  <a:pt x="9417722" y="3000588"/>
                  <a:pt x="9414782" y="3008574"/>
                </a:cubicBezTo>
                <a:cubicBezTo>
                  <a:pt x="9414848" y="3005239"/>
                  <a:pt x="9414870" y="3001970"/>
                  <a:pt x="9414848" y="2998767"/>
                </a:cubicBezTo>
                <a:close/>
                <a:moveTo>
                  <a:pt x="9414541" y="2987358"/>
                </a:moveTo>
                <a:cubicBezTo>
                  <a:pt x="9414365" y="2983628"/>
                  <a:pt x="9414124" y="2979986"/>
                  <a:pt x="9413795" y="2976454"/>
                </a:cubicBezTo>
                <a:cubicBezTo>
                  <a:pt x="9417985" y="2966800"/>
                  <a:pt x="9422044" y="2957322"/>
                  <a:pt x="9425972" y="2948020"/>
                </a:cubicBezTo>
                <a:cubicBezTo>
                  <a:pt x="9425884" y="2951750"/>
                  <a:pt x="9425731" y="2955545"/>
                  <a:pt x="9425511" y="2959451"/>
                </a:cubicBezTo>
                <a:cubicBezTo>
                  <a:pt x="9422000" y="2968578"/>
                  <a:pt x="9418337" y="2977880"/>
                  <a:pt x="9414541" y="2987358"/>
                </a:cubicBezTo>
                <a:close/>
                <a:moveTo>
                  <a:pt x="9430162" y="2937949"/>
                </a:moveTo>
                <a:cubicBezTo>
                  <a:pt x="9433585" y="2929700"/>
                  <a:pt x="9436898" y="2921582"/>
                  <a:pt x="9440123" y="2913596"/>
                </a:cubicBezTo>
                <a:cubicBezTo>
                  <a:pt x="9439837" y="2916668"/>
                  <a:pt x="9439508" y="2919783"/>
                  <a:pt x="9439136" y="2922964"/>
                </a:cubicBezTo>
                <a:cubicBezTo>
                  <a:pt x="9436261" y="2930929"/>
                  <a:pt x="9433255" y="2939046"/>
                  <a:pt x="9430140" y="2947340"/>
                </a:cubicBezTo>
                <a:cubicBezTo>
                  <a:pt x="9430184" y="2944137"/>
                  <a:pt x="9430184" y="2941021"/>
                  <a:pt x="9430162" y="2937949"/>
                </a:cubicBezTo>
                <a:close/>
                <a:moveTo>
                  <a:pt x="9429811" y="2926541"/>
                </a:moveTo>
                <a:cubicBezTo>
                  <a:pt x="9429614" y="2922986"/>
                  <a:pt x="9429328" y="2919520"/>
                  <a:pt x="9428999" y="2916141"/>
                </a:cubicBezTo>
                <a:cubicBezTo>
                  <a:pt x="9433366" y="2906246"/>
                  <a:pt x="9437599" y="2896549"/>
                  <a:pt x="9441681" y="2887027"/>
                </a:cubicBezTo>
                <a:cubicBezTo>
                  <a:pt x="9441614" y="2890581"/>
                  <a:pt x="9441483" y="2894245"/>
                  <a:pt x="9441286" y="2897953"/>
                </a:cubicBezTo>
                <a:cubicBezTo>
                  <a:pt x="9437599" y="2907299"/>
                  <a:pt x="9433782" y="2916821"/>
                  <a:pt x="9429811" y="2926541"/>
                </a:cubicBezTo>
                <a:close/>
                <a:moveTo>
                  <a:pt x="9445717" y="2877549"/>
                </a:moveTo>
                <a:cubicBezTo>
                  <a:pt x="9449206" y="2869322"/>
                  <a:pt x="9452584" y="2861248"/>
                  <a:pt x="9455854" y="2853305"/>
                </a:cubicBezTo>
                <a:cubicBezTo>
                  <a:pt x="9455568" y="2856245"/>
                  <a:pt x="9455239" y="2859229"/>
                  <a:pt x="9454889" y="2862279"/>
                </a:cubicBezTo>
                <a:cubicBezTo>
                  <a:pt x="9451971" y="2870199"/>
                  <a:pt x="9448899" y="2878295"/>
                  <a:pt x="9445739" y="2886522"/>
                </a:cubicBezTo>
                <a:cubicBezTo>
                  <a:pt x="9445783" y="2883473"/>
                  <a:pt x="9445783" y="2880489"/>
                  <a:pt x="9445717" y="2877549"/>
                </a:cubicBezTo>
                <a:close/>
                <a:moveTo>
                  <a:pt x="9445278" y="2866206"/>
                </a:moveTo>
                <a:cubicBezTo>
                  <a:pt x="9445060" y="2862696"/>
                  <a:pt x="9444774" y="2859251"/>
                  <a:pt x="9444401" y="2855938"/>
                </a:cubicBezTo>
                <a:cubicBezTo>
                  <a:pt x="9448833" y="2846065"/>
                  <a:pt x="9453155" y="2836346"/>
                  <a:pt x="9457301" y="2826824"/>
                </a:cubicBezTo>
                <a:cubicBezTo>
                  <a:pt x="9457257" y="2830356"/>
                  <a:pt x="9457148" y="2833976"/>
                  <a:pt x="9456972" y="2837662"/>
                </a:cubicBezTo>
                <a:cubicBezTo>
                  <a:pt x="9453221" y="2846987"/>
                  <a:pt x="9449337" y="2856508"/>
                  <a:pt x="9445278" y="2866206"/>
                </a:cubicBezTo>
                <a:close/>
                <a:moveTo>
                  <a:pt x="9461471" y="2817214"/>
                </a:moveTo>
                <a:cubicBezTo>
                  <a:pt x="9465091" y="2808877"/>
                  <a:pt x="9468579" y="2800650"/>
                  <a:pt x="9471936" y="2792554"/>
                </a:cubicBezTo>
                <a:cubicBezTo>
                  <a:pt x="9471673" y="2795559"/>
                  <a:pt x="9471365" y="2798565"/>
                  <a:pt x="9470992" y="2801659"/>
                </a:cubicBezTo>
                <a:cubicBezTo>
                  <a:pt x="9467986" y="2809689"/>
                  <a:pt x="9464827" y="2817872"/>
                  <a:pt x="9461536" y="2826188"/>
                </a:cubicBezTo>
                <a:cubicBezTo>
                  <a:pt x="9461580" y="2823138"/>
                  <a:pt x="9461536" y="2820154"/>
                  <a:pt x="9461471" y="2817214"/>
                </a:cubicBezTo>
                <a:close/>
                <a:moveTo>
                  <a:pt x="9460944" y="2806157"/>
                </a:moveTo>
                <a:cubicBezTo>
                  <a:pt x="9460703" y="2802800"/>
                  <a:pt x="9460374" y="2799531"/>
                  <a:pt x="9459978" y="2796371"/>
                </a:cubicBezTo>
                <a:cubicBezTo>
                  <a:pt x="9464564" y="2786367"/>
                  <a:pt x="9469018" y="2776538"/>
                  <a:pt x="9473296" y="2766906"/>
                </a:cubicBezTo>
                <a:cubicBezTo>
                  <a:pt x="9473274" y="2770263"/>
                  <a:pt x="9473164" y="2773707"/>
                  <a:pt x="9473011" y="2777240"/>
                </a:cubicBezTo>
                <a:cubicBezTo>
                  <a:pt x="9469150" y="2786674"/>
                  <a:pt x="9465135" y="2796327"/>
                  <a:pt x="9460944" y="2806157"/>
                </a:cubicBezTo>
                <a:close/>
                <a:moveTo>
                  <a:pt x="9477508" y="2757318"/>
                </a:moveTo>
                <a:cubicBezTo>
                  <a:pt x="9481194" y="2748915"/>
                  <a:pt x="9484770" y="2740644"/>
                  <a:pt x="9488215" y="2732526"/>
                </a:cubicBezTo>
                <a:cubicBezTo>
                  <a:pt x="9487973" y="2735313"/>
                  <a:pt x="9487688" y="2738165"/>
                  <a:pt x="9487359" y="2741039"/>
                </a:cubicBezTo>
                <a:cubicBezTo>
                  <a:pt x="9484244" y="2749113"/>
                  <a:pt x="9481018" y="2757384"/>
                  <a:pt x="9477640" y="2765809"/>
                </a:cubicBezTo>
                <a:cubicBezTo>
                  <a:pt x="9477640" y="2762913"/>
                  <a:pt x="9477618" y="2760083"/>
                  <a:pt x="9477508" y="2757318"/>
                </a:cubicBezTo>
                <a:close/>
                <a:moveTo>
                  <a:pt x="9476873" y="2746524"/>
                </a:moveTo>
                <a:cubicBezTo>
                  <a:pt x="9476565" y="2743123"/>
                  <a:pt x="9476170" y="2739854"/>
                  <a:pt x="9475709" y="2736673"/>
                </a:cubicBezTo>
                <a:cubicBezTo>
                  <a:pt x="9480449" y="2726537"/>
                  <a:pt x="9485012" y="2716598"/>
                  <a:pt x="9489422" y="2706835"/>
                </a:cubicBezTo>
                <a:cubicBezTo>
                  <a:pt x="9489422" y="2710279"/>
                  <a:pt x="9489378" y="2713833"/>
                  <a:pt x="9489224" y="2717475"/>
                </a:cubicBezTo>
                <a:cubicBezTo>
                  <a:pt x="9485275" y="2726954"/>
                  <a:pt x="9481150" y="2736629"/>
                  <a:pt x="9476873" y="2746524"/>
                </a:cubicBezTo>
                <a:close/>
                <a:moveTo>
                  <a:pt x="9492866" y="2686913"/>
                </a:moveTo>
                <a:cubicBezTo>
                  <a:pt x="9492537" y="2683842"/>
                  <a:pt x="9492143" y="2680836"/>
                  <a:pt x="9491660" y="2677962"/>
                </a:cubicBezTo>
                <a:cubicBezTo>
                  <a:pt x="9496508" y="2667738"/>
                  <a:pt x="9501181" y="2657711"/>
                  <a:pt x="9505701" y="2647882"/>
                </a:cubicBezTo>
                <a:cubicBezTo>
                  <a:pt x="9505745" y="2650998"/>
                  <a:pt x="9505723" y="2654201"/>
                  <a:pt x="9505613" y="2657492"/>
                </a:cubicBezTo>
                <a:cubicBezTo>
                  <a:pt x="9501555" y="2667079"/>
                  <a:pt x="9497298" y="2676887"/>
                  <a:pt x="9492866" y="2686913"/>
                </a:cubicBezTo>
                <a:close/>
                <a:moveTo>
                  <a:pt x="9509036" y="2628224"/>
                </a:moveTo>
                <a:cubicBezTo>
                  <a:pt x="9508685" y="2625262"/>
                  <a:pt x="9508224" y="2622410"/>
                  <a:pt x="9507698" y="2619645"/>
                </a:cubicBezTo>
                <a:cubicBezTo>
                  <a:pt x="9512678" y="2609312"/>
                  <a:pt x="9517505" y="2599154"/>
                  <a:pt x="9522134" y="2589193"/>
                </a:cubicBezTo>
                <a:cubicBezTo>
                  <a:pt x="9522200" y="2592221"/>
                  <a:pt x="9522200" y="2595314"/>
                  <a:pt x="9522112" y="2598517"/>
                </a:cubicBezTo>
                <a:cubicBezTo>
                  <a:pt x="9517943" y="2608193"/>
                  <a:pt x="9513599" y="2618088"/>
                  <a:pt x="9509036" y="2628224"/>
                </a:cubicBezTo>
                <a:close/>
                <a:moveTo>
                  <a:pt x="9525337" y="2570017"/>
                </a:moveTo>
                <a:cubicBezTo>
                  <a:pt x="9522090" y="2547441"/>
                  <a:pt x="9513775" y="2531096"/>
                  <a:pt x="9500370" y="2521047"/>
                </a:cubicBezTo>
                <a:cubicBezTo>
                  <a:pt x="9439969" y="2475851"/>
                  <a:pt x="9349708" y="2485790"/>
                  <a:pt x="9269847" y="2498647"/>
                </a:cubicBezTo>
                <a:cubicBezTo>
                  <a:pt x="9133162" y="2521069"/>
                  <a:pt x="9000315" y="2572036"/>
                  <a:pt x="8871879" y="2621313"/>
                </a:cubicBezTo>
                <a:cubicBezTo>
                  <a:pt x="8839913" y="2633577"/>
                  <a:pt x="8806872" y="2646259"/>
                  <a:pt x="8774532" y="2658172"/>
                </a:cubicBezTo>
                <a:cubicBezTo>
                  <a:pt x="8078555" y="2914912"/>
                  <a:pt x="7378585" y="3222290"/>
                  <a:pt x="6663015" y="3541011"/>
                </a:cubicBezTo>
                <a:cubicBezTo>
                  <a:pt x="6576726" y="3579450"/>
                  <a:pt x="6465600" y="3627784"/>
                  <a:pt x="6356252" y="3669360"/>
                </a:cubicBezTo>
                <a:cubicBezTo>
                  <a:pt x="6477689" y="3621772"/>
                  <a:pt x="6602044" y="3565913"/>
                  <a:pt x="6695640" y="3522933"/>
                </a:cubicBezTo>
                <a:lnTo>
                  <a:pt x="6739432" y="3502836"/>
                </a:lnTo>
                <a:cubicBezTo>
                  <a:pt x="7405988" y="3196774"/>
                  <a:pt x="8095229" y="2880313"/>
                  <a:pt x="8780851" y="2616925"/>
                </a:cubicBezTo>
                <a:cubicBezTo>
                  <a:pt x="8808868" y="2606174"/>
                  <a:pt x="8837522" y="2594875"/>
                  <a:pt x="8865210" y="2583949"/>
                </a:cubicBezTo>
                <a:cubicBezTo>
                  <a:pt x="9000513" y="2530591"/>
                  <a:pt x="9140445" y="2475413"/>
                  <a:pt x="9284415" y="2450928"/>
                </a:cubicBezTo>
                <a:cubicBezTo>
                  <a:pt x="9365023" y="2437435"/>
                  <a:pt x="9456051" y="2426816"/>
                  <a:pt x="9515684" y="2472166"/>
                </a:cubicBezTo>
                <a:cubicBezTo>
                  <a:pt x="9531634" y="2484298"/>
                  <a:pt x="9539226" y="2507160"/>
                  <a:pt x="9538611" y="2540311"/>
                </a:cubicBezTo>
                <a:cubicBezTo>
                  <a:pt x="9534398" y="2549986"/>
                  <a:pt x="9529966" y="2559881"/>
                  <a:pt x="9525337" y="2570017"/>
                </a:cubicBezTo>
                <a:close/>
                <a:moveTo>
                  <a:pt x="6130512" y="3751766"/>
                </a:moveTo>
                <a:cubicBezTo>
                  <a:pt x="6128384" y="3752644"/>
                  <a:pt x="6126233" y="3753521"/>
                  <a:pt x="6124105" y="3754399"/>
                </a:cubicBezTo>
                <a:cubicBezTo>
                  <a:pt x="6122504" y="3754772"/>
                  <a:pt x="6120946" y="3755101"/>
                  <a:pt x="6119344" y="3755452"/>
                </a:cubicBezTo>
                <a:cubicBezTo>
                  <a:pt x="6121911" y="3754486"/>
                  <a:pt x="6124478" y="3753543"/>
                  <a:pt x="6127045" y="3752578"/>
                </a:cubicBezTo>
                <a:cubicBezTo>
                  <a:pt x="6128208" y="3752314"/>
                  <a:pt x="6129349" y="3752051"/>
                  <a:pt x="6130512" y="3751766"/>
                </a:cubicBezTo>
                <a:close/>
                <a:moveTo>
                  <a:pt x="6064275" y="3770744"/>
                </a:moveTo>
                <a:cubicBezTo>
                  <a:pt x="6060633" y="3772126"/>
                  <a:pt x="6056991" y="3773486"/>
                  <a:pt x="6053349" y="3774869"/>
                </a:cubicBezTo>
                <a:cubicBezTo>
                  <a:pt x="6050848" y="3775220"/>
                  <a:pt x="6048391" y="3775549"/>
                  <a:pt x="6045977" y="3775878"/>
                </a:cubicBezTo>
                <a:cubicBezTo>
                  <a:pt x="6050058" y="3774518"/>
                  <a:pt x="6054161" y="3773179"/>
                  <a:pt x="6058286" y="3771819"/>
                </a:cubicBezTo>
                <a:cubicBezTo>
                  <a:pt x="6060260" y="3771468"/>
                  <a:pt x="6062257" y="3771117"/>
                  <a:pt x="6064275" y="3770744"/>
                </a:cubicBezTo>
                <a:close/>
                <a:moveTo>
                  <a:pt x="6035051" y="3781780"/>
                </a:moveTo>
                <a:cubicBezTo>
                  <a:pt x="6029610" y="3783864"/>
                  <a:pt x="6024147" y="3785926"/>
                  <a:pt x="6018706" y="3788011"/>
                </a:cubicBezTo>
                <a:cubicBezTo>
                  <a:pt x="6014647" y="3788405"/>
                  <a:pt x="6010676" y="3788757"/>
                  <a:pt x="6006837" y="3789064"/>
                </a:cubicBezTo>
                <a:cubicBezTo>
                  <a:pt x="6012673" y="3787067"/>
                  <a:pt x="6018530" y="3785093"/>
                  <a:pt x="6024367" y="3783118"/>
                </a:cubicBezTo>
                <a:cubicBezTo>
                  <a:pt x="6027877" y="3782701"/>
                  <a:pt x="6031409" y="3782262"/>
                  <a:pt x="6035051" y="3781780"/>
                </a:cubicBezTo>
                <a:close/>
                <a:moveTo>
                  <a:pt x="5988188" y="3790402"/>
                </a:moveTo>
                <a:cubicBezTo>
                  <a:pt x="5985006" y="3790599"/>
                  <a:pt x="5981913" y="3790775"/>
                  <a:pt x="5978863" y="3790929"/>
                </a:cubicBezTo>
                <a:cubicBezTo>
                  <a:pt x="5983887" y="3789437"/>
                  <a:pt x="5988890" y="3787945"/>
                  <a:pt x="5993892" y="3786475"/>
                </a:cubicBezTo>
                <a:cubicBezTo>
                  <a:pt x="5996547" y="3786211"/>
                  <a:pt x="5999245" y="3785948"/>
                  <a:pt x="6001966" y="3785641"/>
                </a:cubicBezTo>
                <a:cubicBezTo>
                  <a:pt x="5997381" y="3787221"/>
                  <a:pt x="5992795" y="3788800"/>
                  <a:pt x="5988188" y="3790402"/>
                </a:cubicBezTo>
                <a:close/>
                <a:moveTo>
                  <a:pt x="5973488" y="3795514"/>
                </a:moveTo>
                <a:cubicBezTo>
                  <a:pt x="5967410" y="3797642"/>
                  <a:pt x="5961290" y="3799814"/>
                  <a:pt x="5955168" y="3801986"/>
                </a:cubicBezTo>
                <a:cubicBezTo>
                  <a:pt x="5950955" y="3802008"/>
                  <a:pt x="5946853" y="3801986"/>
                  <a:pt x="5942926" y="3801921"/>
                </a:cubicBezTo>
                <a:cubicBezTo>
                  <a:pt x="5949354" y="3799902"/>
                  <a:pt x="5955761" y="3797906"/>
                  <a:pt x="5962101" y="3795975"/>
                </a:cubicBezTo>
                <a:cubicBezTo>
                  <a:pt x="5965809" y="3795843"/>
                  <a:pt x="5969582" y="3795690"/>
                  <a:pt x="5973488" y="3795514"/>
                </a:cubicBezTo>
                <a:close/>
                <a:moveTo>
                  <a:pt x="5917344" y="3805190"/>
                </a:moveTo>
                <a:cubicBezTo>
                  <a:pt x="5911442" y="3807120"/>
                  <a:pt x="5905496" y="3809095"/>
                  <a:pt x="5899441" y="3811135"/>
                </a:cubicBezTo>
                <a:cubicBezTo>
                  <a:pt x="5898783" y="3811355"/>
                  <a:pt x="5898124" y="3811574"/>
                  <a:pt x="5897488" y="3811793"/>
                </a:cubicBezTo>
                <a:cubicBezTo>
                  <a:pt x="5893517" y="3811333"/>
                  <a:pt x="5889699" y="3810828"/>
                  <a:pt x="5886036" y="3810279"/>
                </a:cubicBezTo>
                <a:cubicBezTo>
                  <a:pt x="5892902" y="3808239"/>
                  <a:pt x="5899638" y="3806287"/>
                  <a:pt x="5906308" y="3804422"/>
                </a:cubicBezTo>
                <a:cubicBezTo>
                  <a:pt x="5909884" y="3804707"/>
                  <a:pt x="5913548" y="3804948"/>
                  <a:pt x="5917344" y="3805190"/>
                </a:cubicBezTo>
                <a:close/>
                <a:moveTo>
                  <a:pt x="5888427" y="3814799"/>
                </a:moveTo>
                <a:cubicBezTo>
                  <a:pt x="5880682" y="3817366"/>
                  <a:pt x="5872938" y="3819867"/>
                  <a:pt x="5865149" y="3822346"/>
                </a:cubicBezTo>
                <a:cubicBezTo>
                  <a:pt x="5861112" y="3821535"/>
                  <a:pt x="5857272" y="3820701"/>
                  <a:pt x="5853630" y="3819802"/>
                </a:cubicBezTo>
                <a:cubicBezTo>
                  <a:pt x="5861353" y="3817630"/>
                  <a:pt x="5869076" y="3815370"/>
                  <a:pt x="5876865" y="3813022"/>
                </a:cubicBezTo>
                <a:cubicBezTo>
                  <a:pt x="5880573" y="3813658"/>
                  <a:pt x="5884412" y="3814251"/>
                  <a:pt x="5888427" y="3814799"/>
                </a:cubicBezTo>
                <a:close/>
                <a:moveTo>
                  <a:pt x="5837394" y="3819516"/>
                </a:moveTo>
                <a:cubicBezTo>
                  <a:pt x="5828926" y="3821820"/>
                  <a:pt x="5820479" y="3824014"/>
                  <a:pt x="5812010" y="3826142"/>
                </a:cubicBezTo>
                <a:cubicBezTo>
                  <a:pt x="5808719" y="3824804"/>
                  <a:pt x="5805604" y="3823400"/>
                  <a:pt x="5802642" y="3821974"/>
                </a:cubicBezTo>
                <a:cubicBezTo>
                  <a:pt x="5811067" y="3820240"/>
                  <a:pt x="5819492" y="3818375"/>
                  <a:pt x="5827939" y="3816401"/>
                </a:cubicBezTo>
                <a:cubicBezTo>
                  <a:pt x="5830966" y="3817454"/>
                  <a:pt x="5834103" y="3818507"/>
                  <a:pt x="5837394" y="3819516"/>
                </a:cubicBezTo>
                <a:close/>
                <a:moveTo>
                  <a:pt x="5790158" y="3819889"/>
                </a:moveTo>
                <a:cubicBezTo>
                  <a:pt x="5781404" y="3821601"/>
                  <a:pt x="5772628" y="3823202"/>
                  <a:pt x="5763765" y="3824738"/>
                </a:cubicBezTo>
                <a:cubicBezTo>
                  <a:pt x="5761219" y="3822807"/>
                  <a:pt x="5758828" y="3820855"/>
                  <a:pt x="5756568" y="3818946"/>
                </a:cubicBezTo>
                <a:cubicBezTo>
                  <a:pt x="5765322" y="3817915"/>
                  <a:pt x="5773988" y="3816796"/>
                  <a:pt x="5782655" y="3815523"/>
                </a:cubicBezTo>
                <a:cubicBezTo>
                  <a:pt x="5785046" y="3816971"/>
                  <a:pt x="5787525" y="3818419"/>
                  <a:pt x="5790158" y="3819889"/>
                </a:cubicBezTo>
                <a:close/>
                <a:moveTo>
                  <a:pt x="5741891" y="3810762"/>
                </a:moveTo>
                <a:cubicBezTo>
                  <a:pt x="5743536" y="3812320"/>
                  <a:pt x="5745225" y="3813922"/>
                  <a:pt x="5746980" y="3815545"/>
                </a:cubicBezTo>
                <a:cubicBezTo>
                  <a:pt x="5738446" y="3816445"/>
                  <a:pt x="5729802" y="3817235"/>
                  <a:pt x="5721026" y="3817958"/>
                </a:cubicBezTo>
                <a:cubicBezTo>
                  <a:pt x="5719183" y="3815501"/>
                  <a:pt x="5717471" y="3813066"/>
                  <a:pt x="5715804" y="3810696"/>
                </a:cubicBezTo>
                <a:cubicBezTo>
                  <a:pt x="5724361" y="3810587"/>
                  <a:pt x="5732785" y="3810389"/>
                  <a:pt x="5741100" y="3810016"/>
                </a:cubicBezTo>
                <a:cubicBezTo>
                  <a:pt x="5741364" y="3810279"/>
                  <a:pt x="5741627" y="3810521"/>
                  <a:pt x="5741891" y="3810762"/>
                </a:cubicBezTo>
                <a:close/>
                <a:moveTo>
                  <a:pt x="5712776" y="3806396"/>
                </a:moveTo>
                <a:cubicBezTo>
                  <a:pt x="5711262" y="3804268"/>
                  <a:pt x="5709792" y="3802228"/>
                  <a:pt x="5708300" y="3800231"/>
                </a:cubicBezTo>
                <a:cubicBezTo>
                  <a:pt x="5716242" y="3800780"/>
                  <a:pt x="5724009" y="3801197"/>
                  <a:pt x="5731710" y="3801438"/>
                </a:cubicBezTo>
                <a:cubicBezTo>
                  <a:pt x="5733378" y="3802864"/>
                  <a:pt x="5735023" y="3804334"/>
                  <a:pt x="5736669" y="3805870"/>
                </a:cubicBezTo>
                <a:cubicBezTo>
                  <a:pt x="5728814" y="3806155"/>
                  <a:pt x="5720850" y="3806330"/>
                  <a:pt x="5712776" y="3806396"/>
                </a:cubicBezTo>
                <a:close/>
                <a:moveTo>
                  <a:pt x="5704746" y="3795734"/>
                </a:moveTo>
                <a:cubicBezTo>
                  <a:pt x="5703364" y="3794066"/>
                  <a:pt x="5701938" y="3792486"/>
                  <a:pt x="5700424" y="3790951"/>
                </a:cubicBezTo>
                <a:cubicBezTo>
                  <a:pt x="5707642" y="3792135"/>
                  <a:pt x="5714751" y="3793167"/>
                  <a:pt x="5721793" y="3793978"/>
                </a:cubicBezTo>
                <a:cubicBezTo>
                  <a:pt x="5723286" y="3794944"/>
                  <a:pt x="5724755" y="3795953"/>
                  <a:pt x="5726181" y="3797028"/>
                </a:cubicBezTo>
                <a:cubicBezTo>
                  <a:pt x="5719139" y="3796721"/>
                  <a:pt x="5712008" y="3796282"/>
                  <a:pt x="5704746" y="3795734"/>
                </a:cubicBezTo>
                <a:close/>
                <a:moveTo>
                  <a:pt x="5699371" y="3795317"/>
                </a:moveTo>
                <a:cubicBezTo>
                  <a:pt x="5692284" y="3794724"/>
                  <a:pt x="5685044" y="3794066"/>
                  <a:pt x="5677585" y="3793298"/>
                </a:cubicBezTo>
                <a:cubicBezTo>
                  <a:pt x="5676049" y="3790643"/>
                  <a:pt x="5674425" y="3788142"/>
                  <a:pt x="5672604" y="3785817"/>
                </a:cubicBezTo>
                <a:cubicBezTo>
                  <a:pt x="5679757" y="3787243"/>
                  <a:pt x="5686777" y="3788603"/>
                  <a:pt x="5693623" y="3789810"/>
                </a:cubicBezTo>
                <a:cubicBezTo>
                  <a:pt x="5695663" y="3791499"/>
                  <a:pt x="5697572" y="3793342"/>
                  <a:pt x="5699371" y="3795317"/>
                </a:cubicBezTo>
                <a:close/>
                <a:moveTo>
                  <a:pt x="5673043" y="3792837"/>
                </a:moveTo>
                <a:cubicBezTo>
                  <a:pt x="5666044" y="3792113"/>
                  <a:pt x="5658870" y="3791324"/>
                  <a:pt x="5651454" y="3790490"/>
                </a:cubicBezTo>
                <a:cubicBezTo>
                  <a:pt x="5650116" y="3786848"/>
                  <a:pt x="5648558" y="3783491"/>
                  <a:pt x="5646671" y="3780463"/>
                </a:cubicBezTo>
                <a:cubicBezTo>
                  <a:pt x="5653517" y="3781911"/>
                  <a:pt x="5660186" y="3783294"/>
                  <a:pt x="5666681" y="3784632"/>
                </a:cubicBezTo>
                <a:cubicBezTo>
                  <a:pt x="5669072" y="3787067"/>
                  <a:pt x="5671156" y="3789810"/>
                  <a:pt x="5673043" y="3792837"/>
                </a:cubicBezTo>
                <a:close/>
                <a:moveTo>
                  <a:pt x="5636535" y="3774101"/>
                </a:moveTo>
                <a:cubicBezTo>
                  <a:pt x="5630940" y="3772938"/>
                  <a:pt x="5625236" y="3771731"/>
                  <a:pt x="5619356" y="3770524"/>
                </a:cubicBezTo>
                <a:cubicBezTo>
                  <a:pt x="5619334" y="3770503"/>
                  <a:pt x="5619312" y="3770459"/>
                  <a:pt x="5619290" y="3770415"/>
                </a:cubicBezTo>
                <a:cubicBezTo>
                  <a:pt x="5616350" y="3766531"/>
                  <a:pt x="5613805" y="3762253"/>
                  <a:pt x="5611435" y="3757668"/>
                </a:cubicBezTo>
                <a:cubicBezTo>
                  <a:pt x="5616679" y="3759269"/>
                  <a:pt x="5621748" y="3760871"/>
                  <a:pt x="5626618" y="3762451"/>
                </a:cubicBezTo>
                <a:cubicBezTo>
                  <a:pt x="5629690" y="3766685"/>
                  <a:pt x="5632959" y="3770568"/>
                  <a:pt x="5636535" y="3774101"/>
                </a:cubicBezTo>
                <a:close/>
                <a:moveTo>
                  <a:pt x="5609000" y="3752687"/>
                </a:moveTo>
                <a:cubicBezTo>
                  <a:pt x="5607267" y="3748958"/>
                  <a:pt x="5605622" y="3745030"/>
                  <a:pt x="5604020" y="3740927"/>
                </a:cubicBezTo>
                <a:cubicBezTo>
                  <a:pt x="5608342" y="3742793"/>
                  <a:pt x="5612489" y="3744614"/>
                  <a:pt x="5616526" y="3746434"/>
                </a:cubicBezTo>
                <a:cubicBezTo>
                  <a:pt x="5618632" y="3750120"/>
                  <a:pt x="5620760" y="3753675"/>
                  <a:pt x="5622932" y="3757032"/>
                </a:cubicBezTo>
                <a:cubicBezTo>
                  <a:pt x="5618435" y="3755605"/>
                  <a:pt x="5613805" y="3754157"/>
                  <a:pt x="5609000" y="3752687"/>
                </a:cubicBezTo>
                <a:close/>
                <a:moveTo>
                  <a:pt x="5604569" y="3751349"/>
                </a:moveTo>
                <a:cubicBezTo>
                  <a:pt x="5599852" y="3749945"/>
                  <a:pt x="5594981" y="3748519"/>
                  <a:pt x="5589957" y="3747093"/>
                </a:cubicBezTo>
                <a:cubicBezTo>
                  <a:pt x="5588728" y="3742814"/>
                  <a:pt x="5587587" y="3738383"/>
                  <a:pt x="5586490" y="3733731"/>
                </a:cubicBezTo>
                <a:cubicBezTo>
                  <a:pt x="5590988" y="3735508"/>
                  <a:pt x="5595354" y="3737286"/>
                  <a:pt x="5599566" y="3739041"/>
                </a:cubicBezTo>
                <a:cubicBezTo>
                  <a:pt x="5601190" y="3743319"/>
                  <a:pt x="5602835" y="3747444"/>
                  <a:pt x="5604569" y="3751349"/>
                </a:cubicBezTo>
                <a:close/>
                <a:moveTo>
                  <a:pt x="5580084" y="3720743"/>
                </a:moveTo>
                <a:cubicBezTo>
                  <a:pt x="5580610" y="3723068"/>
                  <a:pt x="5581115" y="3725350"/>
                  <a:pt x="5581620" y="3727610"/>
                </a:cubicBezTo>
                <a:cubicBezTo>
                  <a:pt x="5577451" y="3726009"/>
                  <a:pt x="5573129" y="3724407"/>
                  <a:pt x="5568675" y="3722805"/>
                </a:cubicBezTo>
                <a:cubicBezTo>
                  <a:pt x="5568412" y="3720282"/>
                  <a:pt x="5568148" y="3717759"/>
                  <a:pt x="5567885" y="3715214"/>
                </a:cubicBezTo>
                <a:cubicBezTo>
                  <a:pt x="5567687" y="3713239"/>
                  <a:pt x="5567490" y="3711243"/>
                  <a:pt x="5567271" y="3709224"/>
                </a:cubicBezTo>
                <a:cubicBezTo>
                  <a:pt x="5571264" y="3711133"/>
                  <a:pt x="5575081" y="3713042"/>
                  <a:pt x="5578811" y="3714951"/>
                </a:cubicBezTo>
                <a:cubicBezTo>
                  <a:pt x="5579250" y="3716903"/>
                  <a:pt x="5579667" y="3718834"/>
                  <a:pt x="5580084" y="3720743"/>
                </a:cubicBezTo>
                <a:close/>
                <a:moveTo>
                  <a:pt x="5566788" y="3704749"/>
                </a:moveTo>
                <a:cubicBezTo>
                  <a:pt x="5566349" y="3700734"/>
                  <a:pt x="5565888" y="3696631"/>
                  <a:pt x="5565362" y="3692484"/>
                </a:cubicBezTo>
                <a:cubicBezTo>
                  <a:pt x="5568675" y="3694547"/>
                  <a:pt x="5571878" y="3696609"/>
                  <a:pt x="5574972" y="3698650"/>
                </a:cubicBezTo>
                <a:cubicBezTo>
                  <a:pt x="5575937" y="3702511"/>
                  <a:pt x="5576837" y="3706307"/>
                  <a:pt x="5577692" y="3710058"/>
                </a:cubicBezTo>
                <a:cubicBezTo>
                  <a:pt x="5574182" y="3708281"/>
                  <a:pt x="5570540" y="3706526"/>
                  <a:pt x="5566788" y="3704749"/>
                </a:cubicBezTo>
                <a:close/>
                <a:moveTo>
                  <a:pt x="5563321" y="3703125"/>
                </a:moveTo>
                <a:cubicBezTo>
                  <a:pt x="5559570" y="3701392"/>
                  <a:pt x="5555686" y="3699659"/>
                  <a:pt x="5551671" y="3697925"/>
                </a:cubicBezTo>
                <a:cubicBezTo>
                  <a:pt x="5551627" y="3693450"/>
                  <a:pt x="5551540" y="3688886"/>
                  <a:pt x="5551408" y="3684279"/>
                </a:cubicBezTo>
                <a:cubicBezTo>
                  <a:pt x="5554984" y="3686297"/>
                  <a:pt x="5558451" y="3688294"/>
                  <a:pt x="5561786" y="3690312"/>
                </a:cubicBezTo>
                <a:cubicBezTo>
                  <a:pt x="5562356" y="3694634"/>
                  <a:pt x="5562861" y="3698913"/>
                  <a:pt x="5563321" y="3703125"/>
                </a:cubicBezTo>
                <a:close/>
                <a:moveTo>
                  <a:pt x="5551254" y="3679891"/>
                </a:moveTo>
                <a:cubicBezTo>
                  <a:pt x="5551101" y="3675854"/>
                  <a:pt x="5550882" y="3671751"/>
                  <a:pt x="5550596" y="3667627"/>
                </a:cubicBezTo>
                <a:cubicBezTo>
                  <a:pt x="5553580" y="3669755"/>
                  <a:pt x="5556455" y="3671861"/>
                  <a:pt x="5559241" y="3674011"/>
                </a:cubicBezTo>
                <a:cubicBezTo>
                  <a:pt x="5559943" y="3677872"/>
                  <a:pt x="5560557" y="3681734"/>
                  <a:pt x="5561105" y="3685529"/>
                </a:cubicBezTo>
                <a:cubicBezTo>
                  <a:pt x="5557924" y="3683642"/>
                  <a:pt x="5554655" y="3681778"/>
                  <a:pt x="5551254" y="3679891"/>
                </a:cubicBezTo>
                <a:close/>
                <a:moveTo>
                  <a:pt x="5550223" y="3662887"/>
                </a:moveTo>
                <a:cubicBezTo>
                  <a:pt x="5549916" y="3659355"/>
                  <a:pt x="5549565" y="3655779"/>
                  <a:pt x="5549126" y="3652181"/>
                </a:cubicBezTo>
                <a:cubicBezTo>
                  <a:pt x="5551518" y="3654331"/>
                  <a:pt x="5553821" y="3656503"/>
                  <a:pt x="5556037" y="3658653"/>
                </a:cubicBezTo>
                <a:cubicBezTo>
                  <a:pt x="5556827" y="3662010"/>
                  <a:pt x="5557552" y="3665345"/>
                  <a:pt x="5558231" y="3668636"/>
                </a:cubicBezTo>
                <a:cubicBezTo>
                  <a:pt x="5555642" y="3666727"/>
                  <a:pt x="5552988" y="3664796"/>
                  <a:pt x="5550223" y="3662887"/>
                </a:cubicBezTo>
                <a:close/>
                <a:moveTo>
                  <a:pt x="5546823" y="3660540"/>
                </a:moveTo>
                <a:cubicBezTo>
                  <a:pt x="5543905" y="3658587"/>
                  <a:pt x="5540877" y="3656613"/>
                  <a:pt x="5537762" y="3654660"/>
                </a:cubicBezTo>
                <a:cubicBezTo>
                  <a:pt x="5537784" y="3650601"/>
                  <a:pt x="5537718" y="3646520"/>
                  <a:pt x="5537586" y="3642396"/>
                </a:cubicBezTo>
                <a:cubicBezTo>
                  <a:pt x="5540328" y="3644590"/>
                  <a:pt x="5542983" y="3646806"/>
                  <a:pt x="5545507" y="3649000"/>
                </a:cubicBezTo>
                <a:cubicBezTo>
                  <a:pt x="5546033" y="3652883"/>
                  <a:pt x="5546472" y="3656722"/>
                  <a:pt x="5546823" y="3660540"/>
                </a:cubicBezTo>
                <a:close/>
                <a:moveTo>
                  <a:pt x="5534668" y="3652751"/>
                </a:moveTo>
                <a:cubicBezTo>
                  <a:pt x="5531487" y="3650799"/>
                  <a:pt x="5528174" y="3648846"/>
                  <a:pt x="5524773" y="3646893"/>
                </a:cubicBezTo>
                <a:cubicBezTo>
                  <a:pt x="5525124" y="3642418"/>
                  <a:pt x="5525387" y="3637876"/>
                  <a:pt x="5525585" y="3633334"/>
                </a:cubicBezTo>
                <a:cubicBezTo>
                  <a:pt x="5528634" y="3635506"/>
                  <a:pt x="5531574" y="3637678"/>
                  <a:pt x="5534383" y="3639872"/>
                </a:cubicBezTo>
                <a:cubicBezTo>
                  <a:pt x="5534580" y="3644195"/>
                  <a:pt x="5534668" y="3648495"/>
                  <a:pt x="5534668" y="3652751"/>
                </a:cubicBezTo>
                <a:close/>
                <a:moveTo>
                  <a:pt x="5522799" y="3627038"/>
                </a:moveTo>
                <a:cubicBezTo>
                  <a:pt x="5519793" y="3624975"/>
                  <a:pt x="5516699" y="3622935"/>
                  <a:pt x="5513474" y="3620894"/>
                </a:cubicBezTo>
                <a:cubicBezTo>
                  <a:pt x="5513913" y="3616397"/>
                  <a:pt x="5514286" y="3611899"/>
                  <a:pt x="5514549" y="3607379"/>
                </a:cubicBezTo>
                <a:cubicBezTo>
                  <a:pt x="5517423" y="3609639"/>
                  <a:pt x="5520166" y="3611921"/>
                  <a:pt x="5522820" y="3614181"/>
                </a:cubicBezTo>
                <a:cubicBezTo>
                  <a:pt x="5522908" y="3618503"/>
                  <a:pt x="5522886" y="3622781"/>
                  <a:pt x="5522799" y="3627038"/>
                </a:cubicBezTo>
                <a:close/>
                <a:moveTo>
                  <a:pt x="5511938" y="3600995"/>
                </a:moveTo>
                <a:cubicBezTo>
                  <a:pt x="5509108" y="3598867"/>
                  <a:pt x="5506190" y="3596717"/>
                  <a:pt x="5503140" y="3594610"/>
                </a:cubicBezTo>
                <a:cubicBezTo>
                  <a:pt x="5503645" y="3590135"/>
                  <a:pt x="5504040" y="3585659"/>
                  <a:pt x="5504347" y="3581161"/>
                </a:cubicBezTo>
                <a:cubicBezTo>
                  <a:pt x="5507068" y="3583509"/>
                  <a:pt x="5509657" y="3585856"/>
                  <a:pt x="5512157" y="3588204"/>
                </a:cubicBezTo>
                <a:cubicBezTo>
                  <a:pt x="5512179" y="3592482"/>
                  <a:pt x="5512114" y="3596761"/>
                  <a:pt x="5511938" y="3600995"/>
                </a:cubicBezTo>
                <a:close/>
                <a:moveTo>
                  <a:pt x="5501912" y="3574733"/>
                </a:moveTo>
                <a:cubicBezTo>
                  <a:pt x="5499213" y="3572495"/>
                  <a:pt x="5496449" y="3570279"/>
                  <a:pt x="5493552" y="3568063"/>
                </a:cubicBezTo>
                <a:cubicBezTo>
                  <a:pt x="5494079" y="3563631"/>
                  <a:pt x="5494496" y="3559199"/>
                  <a:pt x="5494825" y="3554724"/>
                </a:cubicBezTo>
                <a:cubicBezTo>
                  <a:pt x="5497414" y="3557137"/>
                  <a:pt x="5499871" y="3559551"/>
                  <a:pt x="5502263" y="3561964"/>
                </a:cubicBezTo>
                <a:cubicBezTo>
                  <a:pt x="5502241" y="3566220"/>
                  <a:pt x="5502131" y="3570477"/>
                  <a:pt x="5501912" y="3574733"/>
                </a:cubicBezTo>
                <a:close/>
                <a:moveTo>
                  <a:pt x="5495111" y="3550511"/>
                </a:moveTo>
                <a:cubicBezTo>
                  <a:pt x="5495374" y="3546518"/>
                  <a:pt x="5495549" y="3542503"/>
                  <a:pt x="5495637" y="3538488"/>
                </a:cubicBezTo>
                <a:cubicBezTo>
                  <a:pt x="5497787" y="3540924"/>
                  <a:pt x="5499849" y="3543359"/>
                  <a:pt x="5501824" y="3545794"/>
                </a:cubicBezTo>
                <a:cubicBezTo>
                  <a:pt x="5502043" y="3549634"/>
                  <a:pt x="5502175" y="3553473"/>
                  <a:pt x="5502241" y="3557291"/>
                </a:cubicBezTo>
                <a:cubicBezTo>
                  <a:pt x="5499937" y="3555031"/>
                  <a:pt x="5497590" y="3552771"/>
                  <a:pt x="5495111" y="3550511"/>
                </a:cubicBezTo>
                <a:close/>
                <a:moveTo>
                  <a:pt x="5492543" y="3548208"/>
                </a:moveTo>
                <a:cubicBezTo>
                  <a:pt x="5489977" y="3545926"/>
                  <a:pt x="5487300" y="3543644"/>
                  <a:pt x="5484535" y="3541362"/>
                </a:cubicBezTo>
                <a:cubicBezTo>
                  <a:pt x="5485062" y="3536952"/>
                  <a:pt x="5485501" y="3532520"/>
                  <a:pt x="5485852" y="3528067"/>
                </a:cubicBezTo>
                <a:cubicBezTo>
                  <a:pt x="5488309" y="3530524"/>
                  <a:pt x="5490679" y="3532981"/>
                  <a:pt x="5492938" y="3535461"/>
                </a:cubicBezTo>
                <a:cubicBezTo>
                  <a:pt x="5492895" y="3539717"/>
                  <a:pt x="5492763" y="3543973"/>
                  <a:pt x="5492543" y="3548208"/>
                </a:cubicBezTo>
                <a:close/>
                <a:moveTo>
                  <a:pt x="5486159" y="3523898"/>
                </a:moveTo>
                <a:cubicBezTo>
                  <a:pt x="5486422" y="3519905"/>
                  <a:pt x="5486598" y="3515890"/>
                  <a:pt x="5486707" y="3511875"/>
                </a:cubicBezTo>
                <a:cubicBezTo>
                  <a:pt x="5488748" y="3514354"/>
                  <a:pt x="5490744" y="3516855"/>
                  <a:pt x="5492631" y="3519357"/>
                </a:cubicBezTo>
                <a:cubicBezTo>
                  <a:pt x="5492829" y="3523174"/>
                  <a:pt x="5492917" y="3527014"/>
                  <a:pt x="5492960" y="3530831"/>
                </a:cubicBezTo>
                <a:cubicBezTo>
                  <a:pt x="5490766" y="3528528"/>
                  <a:pt x="5488507" y="3526202"/>
                  <a:pt x="5486159" y="3523898"/>
                </a:cubicBezTo>
                <a:close/>
                <a:moveTo>
                  <a:pt x="5483680" y="3521463"/>
                </a:moveTo>
                <a:cubicBezTo>
                  <a:pt x="5481442" y="3519313"/>
                  <a:pt x="5479116" y="3517163"/>
                  <a:pt x="5476725" y="3515012"/>
                </a:cubicBezTo>
                <a:cubicBezTo>
                  <a:pt x="5476483" y="3514815"/>
                  <a:pt x="5476242" y="3514618"/>
                  <a:pt x="5476023" y="3514420"/>
                </a:cubicBezTo>
                <a:cubicBezTo>
                  <a:pt x="5476549" y="3510032"/>
                  <a:pt x="5476988" y="3505622"/>
                  <a:pt x="5477339" y="3501212"/>
                </a:cubicBezTo>
                <a:cubicBezTo>
                  <a:pt x="5479709" y="3503757"/>
                  <a:pt x="5481968" y="3506280"/>
                  <a:pt x="5484141" y="3508826"/>
                </a:cubicBezTo>
                <a:cubicBezTo>
                  <a:pt x="5484075" y="3513038"/>
                  <a:pt x="5483921" y="3517250"/>
                  <a:pt x="5483680" y="3521463"/>
                </a:cubicBezTo>
                <a:close/>
                <a:moveTo>
                  <a:pt x="5475277" y="3494630"/>
                </a:moveTo>
                <a:cubicBezTo>
                  <a:pt x="5474136" y="3493468"/>
                  <a:pt x="5473039" y="3492305"/>
                  <a:pt x="5471876" y="3491142"/>
                </a:cubicBezTo>
                <a:cubicBezTo>
                  <a:pt x="5470581" y="3489869"/>
                  <a:pt x="5469243" y="3488619"/>
                  <a:pt x="5467905" y="3487368"/>
                </a:cubicBezTo>
                <a:cubicBezTo>
                  <a:pt x="5468431" y="3482980"/>
                  <a:pt x="5468870" y="3478592"/>
                  <a:pt x="5469221" y="3474182"/>
                </a:cubicBezTo>
                <a:cubicBezTo>
                  <a:pt x="5471481" y="3476771"/>
                  <a:pt x="5473653" y="3479360"/>
                  <a:pt x="5475738" y="3481949"/>
                </a:cubicBezTo>
                <a:cubicBezTo>
                  <a:pt x="5475672" y="3486183"/>
                  <a:pt x="5475518" y="3490396"/>
                  <a:pt x="5475277" y="3494630"/>
                </a:cubicBezTo>
                <a:close/>
                <a:moveTo>
                  <a:pt x="5469506" y="3470036"/>
                </a:moveTo>
                <a:cubicBezTo>
                  <a:pt x="5469770" y="3466065"/>
                  <a:pt x="5469967" y="3462071"/>
                  <a:pt x="5470077" y="3458079"/>
                </a:cubicBezTo>
                <a:cubicBezTo>
                  <a:pt x="5471964" y="3460667"/>
                  <a:pt x="5473807" y="3463256"/>
                  <a:pt x="5475540" y="3465845"/>
                </a:cubicBezTo>
                <a:cubicBezTo>
                  <a:pt x="5475716" y="3469663"/>
                  <a:pt x="5475781" y="3473480"/>
                  <a:pt x="5475781" y="3477298"/>
                </a:cubicBezTo>
                <a:cubicBezTo>
                  <a:pt x="5473763" y="3474863"/>
                  <a:pt x="5471678" y="3472449"/>
                  <a:pt x="5469506" y="3470036"/>
                </a:cubicBezTo>
                <a:close/>
                <a:moveTo>
                  <a:pt x="5467247" y="3467513"/>
                </a:moveTo>
                <a:cubicBezTo>
                  <a:pt x="5467159" y="3467447"/>
                  <a:pt x="5467093" y="3467359"/>
                  <a:pt x="5467006" y="3467271"/>
                </a:cubicBezTo>
                <a:cubicBezTo>
                  <a:pt x="5464790" y="3464880"/>
                  <a:pt x="5462486" y="3462510"/>
                  <a:pt x="5460138" y="3460185"/>
                </a:cubicBezTo>
                <a:cubicBezTo>
                  <a:pt x="5460643" y="3455797"/>
                  <a:pt x="5461060" y="3451409"/>
                  <a:pt x="5461411" y="3447021"/>
                </a:cubicBezTo>
                <a:cubicBezTo>
                  <a:pt x="5463605" y="3449653"/>
                  <a:pt x="5465689" y="3452308"/>
                  <a:pt x="5467707" y="3454941"/>
                </a:cubicBezTo>
                <a:cubicBezTo>
                  <a:pt x="5467642" y="3459154"/>
                  <a:pt x="5467488" y="3463344"/>
                  <a:pt x="5467247" y="3467513"/>
                </a:cubicBezTo>
                <a:close/>
                <a:moveTo>
                  <a:pt x="5462157" y="3443401"/>
                </a:moveTo>
                <a:cubicBezTo>
                  <a:pt x="5462003" y="3443225"/>
                  <a:pt x="5461849" y="3443050"/>
                  <a:pt x="5461696" y="3442874"/>
                </a:cubicBezTo>
                <a:cubicBezTo>
                  <a:pt x="5461959" y="3438903"/>
                  <a:pt x="5462135" y="3434932"/>
                  <a:pt x="5462244" y="3430961"/>
                </a:cubicBezTo>
                <a:cubicBezTo>
                  <a:pt x="5464087" y="3433594"/>
                  <a:pt x="5465865" y="3436226"/>
                  <a:pt x="5467554" y="3438881"/>
                </a:cubicBezTo>
                <a:cubicBezTo>
                  <a:pt x="5467686" y="3442699"/>
                  <a:pt x="5467773" y="3446494"/>
                  <a:pt x="5467773" y="3450290"/>
                </a:cubicBezTo>
                <a:cubicBezTo>
                  <a:pt x="5465952" y="3447986"/>
                  <a:pt x="5464087" y="3445682"/>
                  <a:pt x="5462157" y="3443401"/>
                </a:cubicBezTo>
                <a:close/>
                <a:moveTo>
                  <a:pt x="5459524" y="3440395"/>
                </a:moveTo>
                <a:cubicBezTo>
                  <a:pt x="5457286" y="3437828"/>
                  <a:pt x="5454961" y="3435305"/>
                  <a:pt x="5452569" y="3432782"/>
                </a:cubicBezTo>
                <a:cubicBezTo>
                  <a:pt x="5453073" y="3428372"/>
                  <a:pt x="5453490" y="3424006"/>
                  <a:pt x="5453820" y="3419662"/>
                </a:cubicBezTo>
                <a:cubicBezTo>
                  <a:pt x="5454236" y="3420188"/>
                  <a:pt x="5454675" y="3420693"/>
                  <a:pt x="5455092" y="3421219"/>
                </a:cubicBezTo>
                <a:cubicBezTo>
                  <a:pt x="5456781" y="3423413"/>
                  <a:pt x="5458405" y="3425607"/>
                  <a:pt x="5460007" y="3427823"/>
                </a:cubicBezTo>
                <a:cubicBezTo>
                  <a:pt x="5459919" y="3432014"/>
                  <a:pt x="5459765" y="3436204"/>
                  <a:pt x="5459524" y="3440395"/>
                </a:cubicBezTo>
                <a:close/>
                <a:moveTo>
                  <a:pt x="5452196" y="3413189"/>
                </a:moveTo>
                <a:cubicBezTo>
                  <a:pt x="5449958" y="3410513"/>
                  <a:pt x="5447654" y="3407880"/>
                  <a:pt x="5445263" y="3405269"/>
                </a:cubicBezTo>
                <a:cubicBezTo>
                  <a:pt x="5445767" y="3400859"/>
                  <a:pt x="5446163" y="3396493"/>
                  <a:pt x="5446491" y="3392149"/>
                </a:cubicBezTo>
                <a:cubicBezTo>
                  <a:pt x="5447742" y="3393817"/>
                  <a:pt x="5449015" y="3395484"/>
                  <a:pt x="5450221" y="3397173"/>
                </a:cubicBezTo>
                <a:cubicBezTo>
                  <a:pt x="5451055" y="3398358"/>
                  <a:pt x="5451845" y="3399521"/>
                  <a:pt x="5452657" y="3400706"/>
                </a:cubicBezTo>
                <a:cubicBezTo>
                  <a:pt x="5452591" y="3404852"/>
                  <a:pt x="5452437" y="3409021"/>
                  <a:pt x="5452196" y="3413189"/>
                </a:cubicBezTo>
                <a:close/>
                <a:moveTo>
                  <a:pt x="5452415" y="3395615"/>
                </a:moveTo>
                <a:cubicBezTo>
                  <a:pt x="5450595" y="3393071"/>
                  <a:pt x="5448707" y="3390569"/>
                  <a:pt x="5446777" y="3388090"/>
                </a:cubicBezTo>
                <a:cubicBezTo>
                  <a:pt x="5447040" y="3384097"/>
                  <a:pt x="5447194" y="3380126"/>
                  <a:pt x="5447304" y="3376199"/>
                </a:cubicBezTo>
                <a:cubicBezTo>
                  <a:pt x="5449102" y="3379051"/>
                  <a:pt x="5450858" y="3381903"/>
                  <a:pt x="5452525" y="3384755"/>
                </a:cubicBezTo>
                <a:cubicBezTo>
                  <a:pt x="5452657" y="3388529"/>
                  <a:pt x="5452701" y="3392281"/>
                  <a:pt x="5452701" y="3396054"/>
                </a:cubicBezTo>
                <a:cubicBezTo>
                  <a:pt x="5452591" y="3395901"/>
                  <a:pt x="5452503" y="3395769"/>
                  <a:pt x="5452415" y="3395615"/>
                </a:cubicBezTo>
                <a:close/>
                <a:moveTo>
                  <a:pt x="5444978" y="3385830"/>
                </a:moveTo>
                <a:cubicBezTo>
                  <a:pt x="5442806" y="3383088"/>
                  <a:pt x="5440546" y="3380389"/>
                  <a:pt x="5438220" y="3377713"/>
                </a:cubicBezTo>
                <a:cubicBezTo>
                  <a:pt x="5438703" y="3373281"/>
                  <a:pt x="5439098" y="3368915"/>
                  <a:pt x="5439405" y="3364549"/>
                </a:cubicBezTo>
                <a:cubicBezTo>
                  <a:pt x="5441445" y="3367379"/>
                  <a:pt x="5443442" y="3370253"/>
                  <a:pt x="5445351" y="3373149"/>
                </a:cubicBezTo>
                <a:cubicBezTo>
                  <a:pt x="5445373" y="3373193"/>
                  <a:pt x="5445416" y="3373237"/>
                  <a:pt x="5445438" y="3373281"/>
                </a:cubicBezTo>
                <a:cubicBezTo>
                  <a:pt x="5445373" y="3377471"/>
                  <a:pt x="5445197" y="3381640"/>
                  <a:pt x="5444978" y="3385830"/>
                </a:cubicBezTo>
                <a:close/>
                <a:moveTo>
                  <a:pt x="5437979" y="3358296"/>
                </a:moveTo>
                <a:cubicBezTo>
                  <a:pt x="5435829" y="3355488"/>
                  <a:pt x="5433657" y="3352701"/>
                  <a:pt x="5431353" y="3349959"/>
                </a:cubicBezTo>
                <a:cubicBezTo>
                  <a:pt x="5431814" y="3345571"/>
                  <a:pt x="5432209" y="3341205"/>
                  <a:pt x="5432516" y="3336861"/>
                </a:cubicBezTo>
                <a:cubicBezTo>
                  <a:pt x="5434534" y="3339801"/>
                  <a:pt x="5436509" y="3342784"/>
                  <a:pt x="5438396" y="3345790"/>
                </a:cubicBezTo>
                <a:cubicBezTo>
                  <a:pt x="5438330" y="3349959"/>
                  <a:pt x="5438198" y="3354127"/>
                  <a:pt x="5437979" y="3358296"/>
                </a:cubicBezTo>
                <a:close/>
                <a:moveTo>
                  <a:pt x="5431177" y="3330717"/>
                </a:moveTo>
                <a:cubicBezTo>
                  <a:pt x="5429093" y="3327865"/>
                  <a:pt x="5426943" y="3325057"/>
                  <a:pt x="5424727" y="3322271"/>
                </a:cubicBezTo>
                <a:cubicBezTo>
                  <a:pt x="5425166" y="3317861"/>
                  <a:pt x="5425517" y="3313495"/>
                  <a:pt x="5425802" y="3309129"/>
                </a:cubicBezTo>
                <a:cubicBezTo>
                  <a:pt x="5427777" y="3312090"/>
                  <a:pt x="5429708" y="3315118"/>
                  <a:pt x="5431550" y="3318168"/>
                </a:cubicBezTo>
                <a:cubicBezTo>
                  <a:pt x="5431506" y="3322358"/>
                  <a:pt x="5431397" y="3326527"/>
                  <a:pt x="5431177" y="3330717"/>
                </a:cubicBezTo>
                <a:close/>
                <a:moveTo>
                  <a:pt x="5426043" y="3305223"/>
                </a:moveTo>
                <a:cubicBezTo>
                  <a:pt x="5426263" y="3301208"/>
                  <a:pt x="5426417" y="3297215"/>
                  <a:pt x="5426483" y="3293244"/>
                </a:cubicBezTo>
                <a:cubicBezTo>
                  <a:pt x="5427952" y="3295833"/>
                  <a:pt x="5429422" y="3298444"/>
                  <a:pt x="5430805" y="3301099"/>
                </a:cubicBezTo>
                <a:cubicBezTo>
                  <a:pt x="5431002" y="3301472"/>
                  <a:pt x="5431177" y="3301822"/>
                  <a:pt x="5431353" y="3302195"/>
                </a:cubicBezTo>
                <a:cubicBezTo>
                  <a:pt x="5431506" y="3306013"/>
                  <a:pt x="5431594" y="3309831"/>
                  <a:pt x="5431594" y="3313670"/>
                </a:cubicBezTo>
                <a:cubicBezTo>
                  <a:pt x="5429817" y="3310818"/>
                  <a:pt x="5427952" y="3308010"/>
                  <a:pt x="5426043" y="3305223"/>
                </a:cubicBezTo>
                <a:close/>
                <a:moveTo>
                  <a:pt x="5424069" y="3302371"/>
                </a:moveTo>
                <a:cubicBezTo>
                  <a:pt x="5422160" y="3299672"/>
                  <a:pt x="5420208" y="3297018"/>
                  <a:pt x="5418189" y="3294363"/>
                </a:cubicBezTo>
                <a:cubicBezTo>
                  <a:pt x="5418606" y="3289953"/>
                  <a:pt x="5418935" y="3285587"/>
                  <a:pt x="5419220" y="3281221"/>
                </a:cubicBezTo>
                <a:cubicBezTo>
                  <a:pt x="5421020" y="3284029"/>
                  <a:pt x="5422774" y="3286881"/>
                  <a:pt x="5424464" y="3289755"/>
                </a:cubicBezTo>
                <a:cubicBezTo>
                  <a:pt x="5424420" y="3293968"/>
                  <a:pt x="5424267" y="3298159"/>
                  <a:pt x="5424069" y="3302371"/>
                </a:cubicBezTo>
                <a:close/>
                <a:moveTo>
                  <a:pt x="5424486" y="3285302"/>
                </a:moveTo>
                <a:cubicBezTo>
                  <a:pt x="5422862" y="3282647"/>
                  <a:pt x="5421173" y="3279992"/>
                  <a:pt x="5419461" y="3277382"/>
                </a:cubicBezTo>
                <a:cubicBezTo>
                  <a:pt x="5419659" y="3273323"/>
                  <a:pt x="5419791" y="3269286"/>
                  <a:pt x="5419857" y="3265293"/>
                </a:cubicBezTo>
                <a:cubicBezTo>
                  <a:pt x="5421392" y="3268101"/>
                  <a:pt x="5422862" y="3270909"/>
                  <a:pt x="5424289" y="3273783"/>
                </a:cubicBezTo>
                <a:cubicBezTo>
                  <a:pt x="5424420" y="3277623"/>
                  <a:pt x="5424486" y="3281462"/>
                  <a:pt x="5424486" y="3285302"/>
                </a:cubicBezTo>
                <a:close/>
                <a:moveTo>
                  <a:pt x="5417553" y="3274485"/>
                </a:moveTo>
                <a:cubicBezTo>
                  <a:pt x="5393331" y="3238811"/>
                  <a:pt x="5359193" y="3207240"/>
                  <a:pt x="5315708" y="3180363"/>
                </a:cubicBezTo>
                <a:cubicBezTo>
                  <a:pt x="5269503" y="3151798"/>
                  <a:pt x="5211274" y="3127642"/>
                  <a:pt x="5142624" y="3108598"/>
                </a:cubicBezTo>
                <a:cubicBezTo>
                  <a:pt x="5010875" y="3072046"/>
                  <a:pt x="4858854" y="3059562"/>
                  <a:pt x="4768044" y="3052081"/>
                </a:cubicBezTo>
                <a:cubicBezTo>
                  <a:pt x="4368058" y="3019237"/>
                  <a:pt x="3953767" y="3031545"/>
                  <a:pt x="3553144" y="3043480"/>
                </a:cubicBezTo>
                <a:lnTo>
                  <a:pt x="3492042" y="3045279"/>
                </a:lnTo>
                <a:cubicBezTo>
                  <a:pt x="3464376" y="3046069"/>
                  <a:pt x="3436117" y="3046903"/>
                  <a:pt x="3407792" y="3047693"/>
                </a:cubicBezTo>
                <a:cubicBezTo>
                  <a:pt x="3424796" y="3030689"/>
                  <a:pt x="3441163" y="3014607"/>
                  <a:pt x="3456762" y="2999535"/>
                </a:cubicBezTo>
                <a:cubicBezTo>
                  <a:pt x="3460624" y="2999425"/>
                  <a:pt x="3464507" y="2999337"/>
                  <a:pt x="3468368" y="2999228"/>
                </a:cubicBezTo>
                <a:lnTo>
                  <a:pt x="3514113" y="2998065"/>
                </a:lnTo>
                <a:cubicBezTo>
                  <a:pt x="3924828" y="2987358"/>
                  <a:pt x="4349519" y="2976279"/>
                  <a:pt x="4759597" y="3014827"/>
                </a:cubicBezTo>
                <a:cubicBezTo>
                  <a:pt x="4857625" y="3024041"/>
                  <a:pt x="5005763" y="3037974"/>
                  <a:pt x="5136963" y="3076522"/>
                </a:cubicBezTo>
                <a:cubicBezTo>
                  <a:pt x="5279046" y="3118252"/>
                  <a:pt x="5371172" y="3178959"/>
                  <a:pt x="5417926" y="3261782"/>
                </a:cubicBezTo>
                <a:cubicBezTo>
                  <a:pt x="5417882" y="3266017"/>
                  <a:pt x="5417751" y="3270251"/>
                  <a:pt x="5417553" y="3274485"/>
                </a:cubicBezTo>
                <a:close/>
                <a:moveTo>
                  <a:pt x="5311781" y="3150437"/>
                </a:moveTo>
                <a:cubicBezTo>
                  <a:pt x="5265531" y="3120336"/>
                  <a:pt x="5206930" y="3094754"/>
                  <a:pt x="5137600" y="3074394"/>
                </a:cubicBezTo>
                <a:cubicBezTo>
                  <a:pt x="5006180" y="3035780"/>
                  <a:pt x="4857910" y="3021847"/>
                  <a:pt x="4759817" y="3012633"/>
                </a:cubicBezTo>
                <a:cubicBezTo>
                  <a:pt x="4349607" y="2974085"/>
                  <a:pt x="3924850" y="2985142"/>
                  <a:pt x="3514069" y="2995849"/>
                </a:cubicBezTo>
                <a:lnTo>
                  <a:pt x="3468303" y="2997034"/>
                </a:lnTo>
                <a:cubicBezTo>
                  <a:pt x="3465253" y="2997099"/>
                  <a:pt x="3462182" y="2997187"/>
                  <a:pt x="3459110" y="2997253"/>
                </a:cubicBezTo>
                <a:cubicBezTo>
                  <a:pt x="3477079" y="2979898"/>
                  <a:pt x="3493950" y="2963904"/>
                  <a:pt x="3509462" y="2949402"/>
                </a:cubicBezTo>
                <a:cubicBezTo>
                  <a:pt x="3919387" y="2940231"/>
                  <a:pt x="4342213" y="2932026"/>
                  <a:pt x="4751348" y="2975269"/>
                </a:cubicBezTo>
                <a:cubicBezTo>
                  <a:pt x="4850626" y="2985778"/>
                  <a:pt x="5000651" y="3001619"/>
                  <a:pt x="5131764" y="3042296"/>
                </a:cubicBezTo>
                <a:cubicBezTo>
                  <a:pt x="5280056" y="3088260"/>
                  <a:pt x="5373695" y="3154935"/>
                  <a:pt x="5417751" y="3245898"/>
                </a:cubicBezTo>
                <a:cubicBezTo>
                  <a:pt x="5417882" y="3249715"/>
                  <a:pt x="5417948" y="3253577"/>
                  <a:pt x="5417948" y="3257416"/>
                </a:cubicBezTo>
                <a:cubicBezTo>
                  <a:pt x="5394055" y="3216718"/>
                  <a:pt x="5358447" y="3180802"/>
                  <a:pt x="5311781" y="3150437"/>
                </a:cubicBezTo>
                <a:close/>
                <a:moveTo>
                  <a:pt x="3451409" y="2997450"/>
                </a:moveTo>
                <a:cubicBezTo>
                  <a:pt x="3436468" y="2997845"/>
                  <a:pt x="3421373" y="2998218"/>
                  <a:pt x="3406235" y="2998591"/>
                </a:cubicBezTo>
                <a:cubicBezTo>
                  <a:pt x="3424357" y="2980995"/>
                  <a:pt x="3441229" y="2964936"/>
                  <a:pt x="3456543" y="2950587"/>
                </a:cubicBezTo>
                <a:lnTo>
                  <a:pt x="3477912" y="2950126"/>
                </a:lnTo>
                <a:cubicBezTo>
                  <a:pt x="3485833" y="2949951"/>
                  <a:pt x="3493775" y="2949753"/>
                  <a:pt x="3501695" y="2949578"/>
                </a:cubicBezTo>
                <a:cubicBezTo>
                  <a:pt x="3485723" y="2964540"/>
                  <a:pt x="3468917" y="2980513"/>
                  <a:pt x="3451409" y="2997450"/>
                </a:cubicBezTo>
                <a:close/>
                <a:moveTo>
                  <a:pt x="3482893" y="2919213"/>
                </a:moveTo>
                <a:cubicBezTo>
                  <a:pt x="3472932" y="2928340"/>
                  <a:pt x="3462335" y="2938147"/>
                  <a:pt x="3451190" y="2948590"/>
                </a:cubicBezTo>
                <a:lnTo>
                  <a:pt x="3444893" y="2948744"/>
                </a:lnTo>
                <a:cubicBezTo>
                  <a:pt x="3431970" y="2949029"/>
                  <a:pt x="3418872" y="2949314"/>
                  <a:pt x="3405730" y="2949600"/>
                </a:cubicBezTo>
                <a:cubicBezTo>
                  <a:pt x="3424072" y="2932377"/>
                  <a:pt x="3441405" y="2916383"/>
                  <a:pt x="3457530" y="2901749"/>
                </a:cubicBezTo>
                <a:lnTo>
                  <a:pt x="3459724" y="2901705"/>
                </a:lnTo>
                <a:cubicBezTo>
                  <a:pt x="3474073" y="2901441"/>
                  <a:pt x="3488465" y="2901156"/>
                  <a:pt x="3502858" y="2900893"/>
                </a:cubicBezTo>
                <a:cubicBezTo>
                  <a:pt x="3496188" y="2906992"/>
                  <a:pt x="3489519" y="2913113"/>
                  <a:pt x="3482893" y="2919213"/>
                </a:cubicBezTo>
                <a:close/>
                <a:moveTo>
                  <a:pt x="3456323" y="2896110"/>
                </a:moveTo>
                <a:cubicBezTo>
                  <a:pt x="3454963" y="2897317"/>
                  <a:pt x="3453581" y="2898589"/>
                  <a:pt x="3452221" y="2899840"/>
                </a:cubicBezTo>
                <a:lnTo>
                  <a:pt x="3420320" y="2900432"/>
                </a:lnTo>
                <a:cubicBezTo>
                  <a:pt x="3415669" y="2900520"/>
                  <a:pt x="3411018" y="2900608"/>
                  <a:pt x="3406366" y="2900695"/>
                </a:cubicBezTo>
                <a:cubicBezTo>
                  <a:pt x="3415581" y="2892315"/>
                  <a:pt x="3424489" y="2884262"/>
                  <a:pt x="3433023" y="2876649"/>
                </a:cubicBezTo>
                <a:cubicBezTo>
                  <a:pt x="3441843" y="2868773"/>
                  <a:pt x="3450729" y="2860896"/>
                  <a:pt x="3459636" y="2853020"/>
                </a:cubicBezTo>
                <a:cubicBezTo>
                  <a:pt x="3474819" y="2852801"/>
                  <a:pt x="3490001" y="2852559"/>
                  <a:pt x="3505206" y="2852318"/>
                </a:cubicBezTo>
                <a:cubicBezTo>
                  <a:pt x="3488751" y="2866886"/>
                  <a:pt x="3472449" y="2881476"/>
                  <a:pt x="3456323" y="2896110"/>
                </a:cubicBezTo>
                <a:close/>
                <a:moveTo>
                  <a:pt x="3429754" y="2872985"/>
                </a:moveTo>
                <a:cubicBezTo>
                  <a:pt x="3419947" y="2881761"/>
                  <a:pt x="3409635" y="2891064"/>
                  <a:pt x="3398951" y="2900827"/>
                </a:cubicBezTo>
                <a:cubicBezTo>
                  <a:pt x="3383527" y="2901112"/>
                  <a:pt x="3368103" y="2901398"/>
                  <a:pt x="3352657" y="2901661"/>
                </a:cubicBezTo>
                <a:cubicBezTo>
                  <a:pt x="3371570" y="2884416"/>
                  <a:pt x="3389429" y="2868422"/>
                  <a:pt x="3405950" y="2853854"/>
                </a:cubicBezTo>
                <a:lnTo>
                  <a:pt x="3441514" y="2853305"/>
                </a:lnTo>
                <a:cubicBezTo>
                  <a:pt x="3445046" y="2853261"/>
                  <a:pt x="3448557" y="2853196"/>
                  <a:pt x="3452089" y="2853152"/>
                </a:cubicBezTo>
                <a:cubicBezTo>
                  <a:pt x="3444608" y="2859756"/>
                  <a:pt x="3437170" y="2866359"/>
                  <a:pt x="3429754" y="2872985"/>
                </a:cubicBezTo>
                <a:close/>
                <a:moveTo>
                  <a:pt x="3441492" y="2851375"/>
                </a:moveTo>
                <a:lnTo>
                  <a:pt x="3408187" y="2851901"/>
                </a:lnTo>
                <a:cubicBezTo>
                  <a:pt x="3426200" y="2836039"/>
                  <a:pt x="3444410" y="2820220"/>
                  <a:pt x="3462774" y="2804423"/>
                </a:cubicBezTo>
                <a:cubicBezTo>
                  <a:pt x="3477956" y="2804248"/>
                  <a:pt x="3493205" y="2804050"/>
                  <a:pt x="3508519" y="2803897"/>
                </a:cubicBezTo>
                <a:cubicBezTo>
                  <a:pt x="3490242" y="2819628"/>
                  <a:pt x="3472186" y="2835380"/>
                  <a:pt x="3454305" y="2851177"/>
                </a:cubicBezTo>
                <a:cubicBezTo>
                  <a:pt x="3450027" y="2851243"/>
                  <a:pt x="3445771" y="2851309"/>
                  <a:pt x="3441492" y="2851375"/>
                </a:cubicBezTo>
                <a:close/>
                <a:moveTo>
                  <a:pt x="3464924" y="2802580"/>
                </a:moveTo>
                <a:cubicBezTo>
                  <a:pt x="3483200" y="2786893"/>
                  <a:pt x="3501673" y="2771228"/>
                  <a:pt x="3520344" y="2755585"/>
                </a:cubicBezTo>
                <a:cubicBezTo>
                  <a:pt x="3535417" y="2755497"/>
                  <a:pt x="3550490" y="2755410"/>
                  <a:pt x="3565584" y="2755322"/>
                </a:cubicBezTo>
                <a:cubicBezTo>
                  <a:pt x="3547067" y="2770899"/>
                  <a:pt x="3528747" y="2786455"/>
                  <a:pt x="3510647" y="2802032"/>
                </a:cubicBezTo>
                <a:cubicBezTo>
                  <a:pt x="3495355" y="2802207"/>
                  <a:pt x="3480106" y="2802383"/>
                  <a:pt x="3464924" y="2802580"/>
                </a:cubicBezTo>
                <a:close/>
                <a:moveTo>
                  <a:pt x="3522428" y="2753852"/>
                </a:moveTo>
                <a:cubicBezTo>
                  <a:pt x="3717277" y="2590772"/>
                  <a:pt x="3934657" y="2429317"/>
                  <a:pt x="4195786" y="2253381"/>
                </a:cubicBezTo>
                <a:cubicBezTo>
                  <a:pt x="4377755" y="2130822"/>
                  <a:pt x="4566263" y="2010796"/>
                  <a:pt x="4748562" y="1894718"/>
                </a:cubicBezTo>
                <a:cubicBezTo>
                  <a:pt x="5011621" y="1727227"/>
                  <a:pt x="5283632" y="1554031"/>
                  <a:pt x="5541842" y="1369506"/>
                </a:cubicBezTo>
                <a:cubicBezTo>
                  <a:pt x="5553734" y="1361004"/>
                  <a:pt x="5567227" y="1351577"/>
                  <a:pt x="5581510" y="1341596"/>
                </a:cubicBezTo>
                <a:cubicBezTo>
                  <a:pt x="5667514" y="1281492"/>
                  <a:pt x="5785287" y="1199173"/>
                  <a:pt x="5869317" y="1103765"/>
                </a:cubicBezTo>
                <a:cubicBezTo>
                  <a:pt x="5954751" y="1006773"/>
                  <a:pt x="5984984" y="916682"/>
                  <a:pt x="5959183" y="836002"/>
                </a:cubicBezTo>
                <a:cubicBezTo>
                  <a:pt x="5926690" y="734289"/>
                  <a:pt x="5814226" y="677002"/>
                  <a:pt x="5719863" y="638458"/>
                </a:cubicBezTo>
                <a:cubicBezTo>
                  <a:pt x="5687852" y="625377"/>
                  <a:pt x="5653275" y="613040"/>
                  <a:pt x="5614135" y="600743"/>
                </a:cubicBezTo>
                <a:cubicBezTo>
                  <a:pt x="5449848" y="549175"/>
                  <a:pt x="5278103" y="521255"/>
                  <a:pt x="5116252" y="497072"/>
                </a:cubicBezTo>
                <a:cubicBezTo>
                  <a:pt x="5069191" y="490043"/>
                  <a:pt x="5021165" y="483233"/>
                  <a:pt x="4969452" y="476251"/>
                </a:cubicBezTo>
                <a:cubicBezTo>
                  <a:pt x="4712426" y="441584"/>
                  <a:pt x="4431267" y="413971"/>
                  <a:pt x="4109891" y="391838"/>
                </a:cubicBezTo>
                <a:cubicBezTo>
                  <a:pt x="3813483" y="371381"/>
                  <a:pt x="3511129" y="358518"/>
                  <a:pt x="3218736" y="346076"/>
                </a:cubicBezTo>
                <a:cubicBezTo>
                  <a:pt x="3143066" y="342855"/>
                  <a:pt x="3064828" y="339526"/>
                  <a:pt x="2987995" y="336119"/>
                </a:cubicBezTo>
                <a:cubicBezTo>
                  <a:pt x="2899006" y="332172"/>
                  <a:pt x="2803151" y="327922"/>
                  <a:pt x="2705255" y="323466"/>
                </a:cubicBezTo>
                <a:cubicBezTo>
                  <a:pt x="2711727" y="320057"/>
                  <a:pt x="2718221" y="316674"/>
                  <a:pt x="2724716" y="313295"/>
                </a:cubicBezTo>
                <a:cubicBezTo>
                  <a:pt x="2752974" y="314539"/>
                  <a:pt x="2781079" y="315774"/>
                  <a:pt x="2808921" y="316996"/>
                </a:cubicBezTo>
                <a:cubicBezTo>
                  <a:pt x="2871077" y="319728"/>
                  <a:pt x="2933232" y="322459"/>
                  <a:pt x="2995388" y="325215"/>
                </a:cubicBezTo>
                <a:cubicBezTo>
                  <a:pt x="3057259" y="327955"/>
                  <a:pt x="3119195" y="330634"/>
                  <a:pt x="3181153" y="333313"/>
                </a:cubicBezTo>
                <a:cubicBezTo>
                  <a:pt x="3491932" y="346751"/>
                  <a:pt x="3813286" y="360648"/>
                  <a:pt x="4128496" y="382924"/>
                </a:cubicBezTo>
                <a:cubicBezTo>
                  <a:pt x="4452000" y="405750"/>
                  <a:pt x="4735880" y="434193"/>
                  <a:pt x="4996373" y="469880"/>
                </a:cubicBezTo>
                <a:cubicBezTo>
                  <a:pt x="5047383" y="476875"/>
                  <a:pt x="5097230" y="484060"/>
                  <a:pt x="5144533" y="491239"/>
                </a:cubicBezTo>
                <a:cubicBezTo>
                  <a:pt x="5307766" y="516022"/>
                  <a:pt x="5481003" y="544561"/>
                  <a:pt x="5646649" y="596493"/>
                </a:cubicBezTo>
                <a:cubicBezTo>
                  <a:pt x="5685658" y="608733"/>
                  <a:pt x="5720499" y="621077"/>
                  <a:pt x="5753189" y="634230"/>
                </a:cubicBezTo>
                <a:cubicBezTo>
                  <a:pt x="5849374" y="672945"/>
                  <a:pt x="5964163" y="730081"/>
                  <a:pt x="5998258" y="829104"/>
                </a:cubicBezTo>
                <a:cubicBezTo>
                  <a:pt x="6025727" y="908871"/>
                  <a:pt x="5996568" y="998899"/>
                  <a:pt x="5911617" y="1096683"/>
                </a:cubicBezTo>
                <a:cubicBezTo>
                  <a:pt x="5826622" y="1193787"/>
                  <a:pt x="5702508" y="1280967"/>
                  <a:pt x="5620387" y="1338654"/>
                </a:cubicBezTo>
                <a:cubicBezTo>
                  <a:pt x="5606719" y="1348239"/>
                  <a:pt x="5593840" y="1357294"/>
                  <a:pt x="5582431" y="1365475"/>
                </a:cubicBezTo>
                <a:cubicBezTo>
                  <a:pt x="5322465" y="1553090"/>
                  <a:pt x="5048063" y="1728704"/>
                  <a:pt x="4782678" y="1898534"/>
                </a:cubicBezTo>
                <a:cubicBezTo>
                  <a:pt x="4598800" y="2016215"/>
                  <a:pt x="4408647" y="2137902"/>
                  <a:pt x="4225207" y="2262376"/>
                </a:cubicBezTo>
                <a:cubicBezTo>
                  <a:pt x="3970353" y="2435350"/>
                  <a:pt x="3757536" y="2594195"/>
                  <a:pt x="3567646" y="2753589"/>
                </a:cubicBezTo>
                <a:cubicBezTo>
                  <a:pt x="3552574" y="2753676"/>
                  <a:pt x="3537479" y="2753764"/>
                  <a:pt x="3522428" y="2753852"/>
                </a:cubicBezTo>
                <a:close/>
                <a:moveTo>
                  <a:pt x="2701854" y="323311"/>
                </a:moveTo>
                <a:cubicBezTo>
                  <a:pt x="2687769" y="322668"/>
                  <a:pt x="2673618" y="322023"/>
                  <a:pt x="2659467" y="321373"/>
                </a:cubicBezTo>
                <a:cubicBezTo>
                  <a:pt x="2665566" y="317973"/>
                  <a:pt x="2671709" y="314598"/>
                  <a:pt x="2677852" y="311231"/>
                </a:cubicBezTo>
                <a:cubicBezTo>
                  <a:pt x="2692354" y="311871"/>
                  <a:pt x="2706835" y="312510"/>
                  <a:pt x="2721271" y="313144"/>
                </a:cubicBezTo>
                <a:cubicBezTo>
                  <a:pt x="2714799" y="316518"/>
                  <a:pt x="2708327" y="319901"/>
                  <a:pt x="2701854" y="323311"/>
                </a:cubicBezTo>
                <a:close/>
                <a:moveTo>
                  <a:pt x="2656000" y="321213"/>
                </a:moveTo>
                <a:cubicBezTo>
                  <a:pt x="2641980" y="320568"/>
                  <a:pt x="2627917" y="319921"/>
                  <a:pt x="2613853" y="319269"/>
                </a:cubicBezTo>
                <a:cubicBezTo>
                  <a:pt x="2619580" y="315880"/>
                  <a:pt x="2625328" y="312516"/>
                  <a:pt x="2631076" y="309162"/>
                </a:cubicBezTo>
                <a:cubicBezTo>
                  <a:pt x="2645513" y="309800"/>
                  <a:pt x="2659949" y="310439"/>
                  <a:pt x="2674342" y="311073"/>
                </a:cubicBezTo>
                <a:cubicBezTo>
                  <a:pt x="2668221" y="314438"/>
                  <a:pt x="2662099" y="317815"/>
                  <a:pt x="2656000" y="321213"/>
                </a:cubicBezTo>
                <a:close/>
                <a:moveTo>
                  <a:pt x="2610365" y="319107"/>
                </a:moveTo>
                <a:cubicBezTo>
                  <a:pt x="2596389" y="318460"/>
                  <a:pt x="2582436" y="317808"/>
                  <a:pt x="2568460" y="317154"/>
                </a:cubicBezTo>
                <a:cubicBezTo>
                  <a:pt x="2573769" y="313780"/>
                  <a:pt x="2579123" y="310432"/>
                  <a:pt x="2584476" y="307095"/>
                </a:cubicBezTo>
                <a:cubicBezTo>
                  <a:pt x="2598825" y="307733"/>
                  <a:pt x="2613195" y="308370"/>
                  <a:pt x="2627544" y="309006"/>
                </a:cubicBezTo>
                <a:cubicBezTo>
                  <a:pt x="2621818" y="312356"/>
                  <a:pt x="2616091" y="315719"/>
                  <a:pt x="2610365" y="319107"/>
                </a:cubicBezTo>
                <a:close/>
                <a:moveTo>
                  <a:pt x="2564949" y="316990"/>
                </a:moveTo>
                <a:cubicBezTo>
                  <a:pt x="2551040" y="316338"/>
                  <a:pt x="2537152" y="315684"/>
                  <a:pt x="2523264" y="315026"/>
                </a:cubicBezTo>
                <a:cubicBezTo>
                  <a:pt x="2528156" y="311669"/>
                  <a:pt x="2533093" y="308339"/>
                  <a:pt x="2538007" y="305022"/>
                </a:cubicBezTo>
                <a:cubicBezTo>
                  <a:pt x="2552290" y="305660"/>
                  <a:pt x="2566595" y="306298"/>
                  <a:pt x="2580922" y="306935"/>
                </a:cubicBezTo>
                <a:cubicBezTo>
                  <a:pt x="2575590" y="310270"/>
                  <a:pt x="2570259" y="313618"/>
                  <a:pt x="2564949" y="316990"/>
                </a:cubicBezTo>
                <a:close/>
                <a:moveTo>
                  <a:pt x="2519775" y="314862"/>
                </a:moveTo>
                <a:cubicBezTo>
                  <a:pt x="2509661" y="314381"/>
                  <a:pt x="2499525" y="313898"/>
                  <a:pt x="2489432" y="313416"/>
                </a:cubicBezTo>
                <a:cubicBezTo>
                  <a:pt x="2485702" y="313247"/>
                  <a:pt x="2482017" y="313078"/>
                  <a:pt x="2478309" y="312907"/>
                </a:cubicBezTo>
                <a:cubicBezTo>
                  <a:pt x="2482763" y="309563"/>
                  <a:pt x="2487260" y="306248"/>
                  <a:pt x="2491736" y="302946"/>
                </a:cubicBezTo>
                <a:cubicBezTo>
                  <a:pt x="2505953" y="303587"/>
                  <a:pt x="2520192" y="304225"/>
                  <a:pt x="2534475" y="304864"/>
                </a:cubicBezTo>
                <a:cubicBezTo>
                  <a:pt x="2529560" y="308179"/>
                  <a:pt x="2524668" y="311507"/>
                  <a:pt x="2519775" y="314862"/>
                </a:cubicBezTo>
                <a:close/>
                <a:moveTo>
                  <a:pt x="2474864" y="312749"/>
                </a:moveTo>
                <a:cubicBezTo>
                  <a:pt x="2461064" y="312115"/>
                  <a:pt x="2447308" y="311472"/>
                  <a:pt x="2433617" y="310814"/>
                </a:cubicBezTo>
                <a:cubicBezTo>
                  <a:pt x="2437610" y="307494"/>
                  <a:pt x="2441603" y="304203"/>
                  <a:pt x="2445618" y="300928"/>
                </a:cubicBezTo>
                <a:cubicBezTo>
                  <a:pt x="2459770" y="301559"/>
                  <a:pt x="2473965" y="302178"/>
                  <a:pt x="2488226" y="302795"/>
                </a:cubicBezTo>
                <a:cubicBezTo>
                  <a:pt x="2483750" y="306094"/>
                  <a:pt x="2479296" y="309410"/>
                  <a:pt x="2474864" y="312749"/>
                </a:cubicBezTo>
                <a:close/>
                <a:moveTo>
                  <a:pt x="2430239" y="310651"/>
                </a:moveTo>
                <a:cubicBezTo>
                  <a:pt x="2416570" y="309991"/>
                  <a:pt x="2402945" y="309309"/>
                  <a:pt x="2389408" y="308604"/>
                </a:cubicBezTo>
                <a:cubicBezTo>
                  <a:pt x="2392897" y="305322"/>
                  <a:pt x="2396407" y="302068"/>
                  <a:pt x="2399918" y="298830"/>
                </a:cubicBezTo>
                <a:cubicBezTo>
                  <a:pt x="2413937" y="299493"/>
                  <a:pt x="2428023" y="300138"/>
                  <a:pt x="2442174" y="300772"/>
                </a:cubicBezTo>
                <a:cubicBezTo>
                  <a:pt x="2438181" y="304045"/>
                  <a:pt x="2434188" y="307336"/>
                  <a:pt x="2430239" y="310651"/>
                </a:cubicBezTo>
                <a:close/>
                <a:moveTo>
                  <a:pt x="2386117" y="308433"/>
                </a:moveTo>
                <a:cubicBezTo>
                  <a:pt x="2372602" y="307725"/>
                  <a:pt x="2359175" y="306987"/>
                  <a:pt x="2345836" y="306215"/>
                </a:cubicBezTo>
                <a:cubicBezTo>
                  <a:pt x="2348776" y="302990"/>
                  <a:pt x="2351738" y="299789"/>
                  <a:pt x="2354721" y="296610"/>
                </a:cubicBezTo>
                <a:cubicBezTo>
                  <a:pt x="2368587" y="297318"/>
                  <a:pt x="2382541" y="298003"/>
                  <a:pt x="2396561" y="298670"/>
                </a:cubicBezTo>
                <a:cubicBezTo>
                  <a:pt x="2393050" y="301902"/>
                  <a:pt x="2389584" y="305155"/>
                  <a:pt x="2386117" y="308433"/>
                </a:cubicBezTo>
                <a:close/>
                <a:moveTo>
                  <a:pt x="2342632" y="306031"/>
                </a:moveTo>
                <a:cubicBezTo>
                  <a:pt x="2329315" y="305256"/>
                  <a:pt x="2316085" y="304440"/>
                  <a:pt x="2302965" y="303585"/>
                </a:cubicBezTo>
                <a:cubicBezTo>
                  <a:pt x="2305335" y="300441"/>
                  <a:pt x="2307726" y="297316"/>
                  <a:pt x="2310161" y="294216"/>
                </a:cubicBezTo>
                <a:cubicBezTo>
                  <a:pt x="2323830" y="294986"/>
                  <a:pt x="2337608" y="295726"/>
                  <a:pt x="2351452" y="296439"/>
                </a:cubicBezTo>
                <a:cubicBezTo>
                  <a:pt x="2348491" y="299616"/>
                  <a:pt x="2345550" y="302810"/>
                  <a:pt x="2342632" y="306031"/>
                </a:cubicBezTo>
                <a:close/>
                <a:moveTo>
                  <a:pt x="2299850" y="303385"/>
                </a:moveTo>
                <a:cubicBezTo>
                  <a:pt x="2286752" y="302525"/>
                  <a:pt x="2273763" y="301614"/>
                  <a:pt x="2260862" y="300656"/>
                </a:cubicBezTo>
                <a:cubicBezTo>
                  <a:pt x="2262662" y="297621"/>
                  <a:pt x="2264483" y="294605"/>
                  <a:pt x="2266325" y="291612"/>
                </a:cubicBezTo>
                <a:cubicBezTo>
                  <a:pt x="2279797" y="292459"/>
                  <a:pt x="2293356" y="293266"/>
                  <a:pt x="2307002" y="294041"/>
                </a:cubicBezTo>
                <a:cubicBezTo>
                  <a:pt x="2304589" y="297132"/>
                  <a:pt x="2302197" y="300247"/>
                  <a:pt x="2299850" y="303385"/>
                </a:cubicBezTo>
                <a:close/>
                <a:moveTo>
                  <a:pt x="2257857" y="300434"/>
                </a:moveTo>
                <a:cubicBezTo>
                  <a:pt x="2249476" y="299802"/>
                  <a:pt x="2241095" y="299155"/>
                  <a:pt x="2232801" y="298475"/>
                </a:cubicBezTo>
                <a:cubicBezTo>
                  <a:pt x="2234052" y="295522"/>
                  <a:pt x="2235303" y="292584"/>
                  <a:pt x="2236575" y="289664"/>
                </a:cubicBezTo>
                <a:cubicBezTo>
                  <a:pt x="2245439" y="290267"/>
                  <a:pt x="2254346" y="290848"/>
                  <a:pt x="2263276" y="291417"/>
                </a:cubicBezTo>
                <a:cubicBezTo>
                  <a:pt x="2261455" y="294400"/>
                  <a:pt x="2259634" y="297408"/>
                  <a:pt x="2257857" y="300434"/>
                </a:cubicBezTo>
                <a:close/>
                <a:moveTo>
                  <a:pt x="2229861" y="298227"/>
                </a:moveTo>
                <a:cubicBezTo>
                  <a:pt x="2217092" y="297171"/>
                  <a:pt x="2204433" y="296059"/>
                  <a:pt x="2191892" y="294872"/>
                </a:cubicBezTo>
                <a:cubicBezTo>
                  <a:pt x="2192544" y="292088"/>
                  <a:pt x="2193206" y="289319"/>
                  <a:pt x="2193880" y="286566"/>
                </a:cubicBezTo>
                <a:cubicBezTo>
                  <a:pt x="2207022" y="287582"/>
                  <a:pt x="2220252" y="288547"/>
                  <a:pt x="2233635" y="289466"/>
                </a:cubicBezTo>
                <a:cubicBezTo>
                  <a:pt x="2232363" y="292371"/>
                  <a:pt x="2231112" y="295289"/>
                  <a:pt x="2229861" y="298227"/>
                </a:cubicBezTo>
                <a:close/>
                <a:moveTo>
                  <a:pt x="2188994" y="294589"/>
                </a:moveTo>
                <a:cubicBezTo>
                  <a:pt x="2176991" y="293442"/>
                  <a:pt x="2165086" y="292237"/>
                  <a:pt x="2153326" y="290954"/>
                </a:cubicBezTo>
                <a:cubicBezTo>
                  <a:pt x="2152515" y="290866"/>
                  <a:pt x="2151725" y="290780"/>
                  <a:pt x="2150915" y="290690"/>
                </a:cubicBezTo>
                <a:cubicBezTo>
                  <a:pt x="2150994" y="288126"/>
                  <a:pt x="2151082" y="285576"/>
                  <a:pt x="2151181" y="283040"/>
                </a:cubicBezTo>
                <a:cubicBezTo>
                  <a:pt x="2164307" y="284201"/>
                  <a:pt x="2177570" y="285300"/>
                  <a:pt x="2190962" y="286344"/>
                </a:cubicBezTo>
                <a:cubicBezTo>
                  <a:pt x="2190295" y="289078"/>
                  <a:pt x="2189641" y="291825"/>
                  <a:pt x="2188994" y="294589"/>
                </a:cubicBezTo>
                <a:close/>
                <a:moveTo>
                  <a:pt x="2147944" y="290368"/>
                </a:moveTo>
                <a:cubicBezTo>
                  <a:pt x="2134952" y="288953"/>
                  <a:pt x="2122169" y="287571"/>
                  <a:pt x="2109585" y="286223"/>
                </a:cubicBezTo>
                <a:cubicBezTo>
                  <a:pt x="2109146" y="283902"/>
                  <a:pt x="2108714" y="281590"/>
                  <a:pt x="2108290" y="279288"/>
                </a:cubicBezTo>
                <a:cubicBezTo>
                  <a:pt x="2121241" y="280407"/>
                  <a:pt x="2134533" y="281570"/>
                  <a:pt x="2148208" y="282779"/>
                </a:cubicBezTo>
                <a:cubicBezTo>
                  <a:pt x="2148111" y="285295"/>
                  <a:pt x="2148023" y="287825"/>
                  <a:pt x="2147944" y="290368"/>
                </a:cubicBezTo>
                <a:close/>
                <a:moveTo>
                  <a:pt x="2106392" y="285883"/>
                </a:moveTo>
                <a:cubicBezTo>
                  <a:pt x="2093358" y="284490"/>
                  <a:pt x="2080510" y="283134"/>
                  <a:pt x="2067822" y="281816"/>
                </a:cubicBezTo>
                <a:cubicBezTo>
                  <a:pt x="2066936" y="279742"/>
                  <a:pt x="2066045" y="277667"/>
                  <a:pt x="2065172" y="275616"/>
                </a:cubicBezTo>
                <a:cubicBezTo>
                  <a:pt x="2078140" y="276704"/>
                  <a:pt x="2091429" y="277834"/>
                  <a:pt x="2105116" y="279014"/>
                </a:cubicBezTo>
                <a:cubicBezTo>
                  <a:pt x="2105532" y="281294"/>
                  <a:pt x="2105958" y="283582"/>
                  <a:pt x="2106392" y="285883"/>
                </a:cubicBezTo>
                <a:close/>
                <a:moveTo>
                  <a:pt x="2064211" y="281441"/>
                </a:moveTo>
                <a:cubicBezTo>
                  <a:pt x="2046233" y="279576"/>
                  <a:pt x="2028539" y="277783"/>
                  <a:pt x="2011031" y="276061"/>
                </a:cubicBezTo>
                <a:cubicBezTo>
                  <a:pt x="2009872" y="274339"/>
                  <a:pt x="2008725" y="272619"/>
                  <a:pt x="2007584" y="270903"/>
                </a:cubicBezTo>
                <a:cubicBezTo>
                  <a:pt x="2024995" y="272289"/>
                  <a:pt x="2042951" y="273755"/>
                  <a:pt x="2061593" y="275315"/>
                </a:cubicBezTo>
                <a:cubicBezTo>
                  <a:pt x="2062453" y="277338"/>
                  <a:pt x="2063338" y="279398"/>
                  <a:pt x="2064211" y="281441"/>
                </a:cubicBezTo>
                <a:close/>
                <a:moveTo>
                  <a:pt x="2006812" y="275648"/>
                </a:moveTo>
                <a:cubicBezTo>
                  <a:pt x="1993549" y="274350"/>
                  <a:pt x="1980370" y="273090"/>
                  <a:pt x="1967239" y="271873"/>
                </a:cubicBezTo>
                <a:cubicBezTo>
                  <a:pt x="1965824" y="270394"/>
                  <a:pt x="1964422" y="268919"/>
                  <a:pt x="1963017" y="267443"/>
                </a:cubicBezTo>
                <a:cubicBezTo>
                  <a:pt x="1976201" y="268439"/>
                  <a:pt x="1989652" y="269483"/>
                  <a:pt x="2003437" y="270574"/>
                </a:cubicBezTo>
                <a:cubicBezTo>
                  <a:pt x="2004556" y="272263"/>
                  <a:pt x="2005679" y="273955"/>
                  <a:pt x="2006812" y="275648"/>
                </a:cubicBezTo>
                <a:close/>
                <a:moveTo>
                  <a:pt x="1962140" y="271396"/>
                </a:moveTo>
                <a:cubicBezTo>
                  <a:pt x="1949066" y="270192"/>
                  <a:pt x="1936023" y="269029"/>
                  <a:pt x="1922959" y="267899"/>
                </a:cubicBezTo>
                <a:cubicBezTo>
                  <a:pt x="1921375" y="266651"/>
                  <a:pt x="1919787" y="265403"/>
                  <a:pt x="1918212" y="264156"/>
                </a:cubicBezTo>
                <a:cubicBezTo>
                  <a:pt x="1931264" y="265084"/>
                  <a:pt x="1944511" y="266052"/>
                  <a:pt x="1958026" y="267068"/>
                </a:cubicBezTo>
                <a:cubicBezTo>
                  <a:pt x="1959391" y="268507"/>
                  <a:pt x="1960764" y="269951"/>
                  <a:pt x="1962140" y="271396"/>
                </a:cubicBezTo>
                <a:close/>
                <a:moveTo>
                  <a:pt x="1916691" y="267364"/>
                </a:moveTo>
                <a:cubicBezTo>
                  <a:pt x="1904001" y="266280"/>
                  <a:pt x="1891274" y="265231"/>
                  <a:pt x="1878479" y="264218"/>
                </a:cubicBezTo>
                <a:cubicBezTo>
                  <a:pt x="1876794" y="263173"/>
                  <a:pt x="1875104" y="262127"/>
                  <a:pt x="1873424" y="261083"/>
                </a:cubicBezTo>
                <a:cubicBezTo>
                  <a:pt x="1886188" y="261925"/>
                  <a:pt x="1899056" y="262805"/>
                  <a:pt x="1912099" y="263722"/>
                </a:cubicBezTo>
                <a:cubicBezTo>
                  <a:pt x="1913631" y="264937"/>
                  <a:pt x="1915151" y="266148"/>
                  <a:pt x="1916691" y="267364"/>
                </a:cubicBezTo>
                <a:close/>
                <a:moveTo>
                  <a:pt x="1870747" y="263606"/>
                </a:moveTo>
                <a:cubicBezTo>
                  <a:pt x="1864226" y="263097"/>
                  <a:pt x="1857684" y="262596"/>
                  <a:pt x="1851111" y="262105"/>
                </a:cubicBezTo>
                <a:cubicBezTo>
                  <a:pt x="1845450" y="261682"/>
                  <a:pt x="1839796" y="261265"/>
                  <a:pt x="1834138" y="260843"/>
                </a:cubicBezTo>
                <a:cubicBezTo>
                  <a:pt x="1832418" y="259981"/>
                  <a:pt x="1830709" y="259121"/>
                  <a:pt x="1828993" y="258259"/>
                </a:cubicBezTo>
                <a:cubicBezTo>
                  <a:pt x="1830926" y="258377"/>
                  <a:pt x="1832859" y="258496"/>
                  <a:pt x="1834792" y="258614"/>
                </a:cubicBezTo>
                <a:cubicBezTo>
                  <a:pt x="1845134" y="259253"/>
                  <a:pt x="1855494" y="259911"/>
                  <a:pt x="1865905" y="260591"/>
                </a:cubicBezTo>
                <a:cubicBezTo>
                  <a:pt x="1867517" y="261596"/>
                  <a:pt x="1869126" y="262599"/>
                  <a:pt x="1870747" y="263606"/>
                </a:cubicBezTo>
                <a:close/>
                <a:moveTo>
                  <a:pt x="1824588" y="260135"/>
                </a:moveTo>
                <a:cubicBezTo>
                  <a:pt x="1812970" y="259273"/>
                  <a:pt x="1801360" y="258410"/>
                  <a:pt x="1789756" y="257555"/>
                </a:cubicBezTo>
                <a:cubicBezTo>
                  <a:pt x="1788143" y="256885"/>
                  <a:pt x="1786535" y="256221"/>
                  <a:pt x="1784925" y="255554"/>
                </a:cubicBezTo>
                <a:cubicBezTo>
                  <a:pt x="1796522" y="256262"/>
                  <a:pt x="1808122" y="256975"/>
                  <a:pt x="1819721" y="257691"/>
                </a:cubicBezTo>
                <a:cubicBezTo>
                  <a:pt x="1821341" y="258502"/>
                  <a:pt x="1822966" y="259319"/>
                  <a:pt x="1824588" y="260135"/>
                </a:cubicBezTo>
                <a:close/>
                <a:moveTo>
                  <a:pt x="1775344" y="255641"/>
                </a:moveTo>
                <a:cubicBezTo>
                  <a:pt x="1776175" y="255986"/>
                  <a:pt x="1777013" y="256333"/>
                  <a:pt x="1777847" y="256679"/>
                </a:cubicBezTo>
                <a:cubicBezTo>
                  <a:pt x="1766980" y="255878"/>
                  <a:pt x="1756118" y="255080"/>
                  <a:pt x="1745262" y="254286"/>
                </a:cubicBezTo>
                <a:cubicBezTo>
                  <a:pt x="1743930" y="253825"/>
                  <a:pt x="1742600" y="253364"/>
                  <a:pt x="1741269" y="252901"/>
                </a:cubicBezTo>
                <a:cubicBezTo>
                  <a:pt x="1751993" y="253551"/>
                  <a:pt x="1762719" y="254202"/>
                  <a:pt x="1773448" y="254856"/>
                </a:cubicBezTo>
                <a:cubicBezTo>
                  <a:pt x="1774080" y="255117"/>
                  <a:pt x="1774709" y="255378"/>
                  <a:pt x="1775344" y="255641"/>
                </a:cubicBezTo>
                <a:close/>
                <a:moveTo>
                  <a:pt x="1730395" y="253202"/>
                </a:moveTo>
                <a:cubicBezTo>
                  <a:pt x="1720478" y="252478"/>
                  <a:pt x="1710559" y="251754"/>
                  <a:pt x="1700656" y="251036"/>
                </a:cubicBezTo>
                <a:cubicBezTo>
                  <a:pt x="1699824" y="250793"/>
                  <a:pt x="1698993" y="250549"/>
                  <a:pt x="1698161" y="250306"/>
                </a:cubicBezTo>
                <a:cubicBezTo>
                  <a:pt x="1707788" y="250883"/>
                  <a:pt x="1717416" y="251460"/>
                  <a:pt x="1727047" y="252041"/>
                </a:cubicBezTo>
                <a:cubicBezTo>
                  <a:pt x="1728162" y="252427"/>
                  <a:pt x="1729283" y="252816"/>
                  <a:pt x="1730395" y="253202"/>
                </a:cubicBezTo>
                <a:close/>
                <a:moveTo>
                  <a:pt x="1682035" y="249691"/>
                </a:moveTo>
                <a:cubicBezTo>
                  <a:pt x="1673325" y="249062"/>
                  <a:pt x="1664608" y="248430"/>
                  <a:pt x="1655909" y="247805"/>
                </a:cubicBezTo>
                <a:cubicBezTo>
                  <a:pt x="1655872" y="247796"/>
                  <a:pt x="1655835" y="247787"/>
                  <a:pt x="1655797" y="247776"/>
                </a:cubicBezTo>
                <a:cubicBezTo>
                  <a:pt x="1664036" y="248265"/>
                  <a:pt x="1672272" y="248752"/>
                  <a:pt x="1680515" y="249246"/>
                </a:cubicBezTo>
                <a:cubicBezTo>
                  <a:pt x="1681022" y="249393"/>
                  <a:pt x="1681528" y="249542"/>
                  <a:pt x="1682035" y="249691"/>
                </a:cubicBezTo>
                <a:close/>
                <a:moveTo>
                  <a:pt x="2101759" y="397520"/>
                </a:moveTo>
                <a:cubicBezTo>
                  <a:pt x="2103512" y="398536"/>
                  <a:pt x="2105289" y="399561"/>
                  <a:pt x="2107094" y="400596"/>
                </a:cubicBezTo>
                <a:cubicBezTo>
                  <a:pt x="2108312" y="401939"/>
                  <a:pt x="2109475" y="403306"/>
                  <a:pt x="2110570" y="404703"/>
                </a:cubicBezTo>
                <a:cubicBezTo>
                  <a:pt x="2108494" y="403286"/>
                  <a:pt x="2106463" y="401886"/>
                  <a:pt x="2104466" y="400502"/>
                </a:cubicBezTo>
                <a:cubicBezTo>
                  <a:pt x="2103584" y="399497"/>
                  <a:pt x="2102680" y="398503"/>
                  <a:pt x="2101759" y="397520"/>
                </a:cubicBezTo>
                <a:close/>
                <a:moveTo>
                  <a:pt x="2136957" y="426125"/>
                </a:moveTo>
                <a:cubicBezTo>
                  <a:pt x="2139462" y="427646"/>
                  <a:pt x="2142040" y="429182"/>
                  <a:pt x="2144706" y="430737"/>
                </a:cubicBezTo>
                <a:cubicBezTo>
                  <a:pt x="2145215" y="432602"/>
                  <a:pt x="2145682" y="434515"/>
                  <a:pt x="2146108" y="436510"/>
                </a:cubicBezTo>
                <a:cubicBezTo>
                  <a:pt x="2143653" y="434833"/>
                  <a:pt x="2141286" y="433175"/>
                  <a:pt x="2138999" y="431538"/>
                </a:cubicBezTo>
                <a:cubicBezTo>
                  <a:pt x="2138333" y="429688"/>
                  <a:pt x="2137652" y="427887"/>
                  <a:pt x="2136957" y="426125"/>
                </a:cubicBezTo>
                <a:close/>
                <a:moveTo>
                  <a:pt x="2147100" y="441477"/>
                </a:moveTo>
                <a:cubicBezTo>
                  <a:pt x="2147352" y="442817"/>
                  <a:pt x="2147604" y="444173"/>
                  <a:pt x="2147859" y="445560"/>
                </a:cubicBezTo>
                <a:cubicBezTo>
                  <a:pt x="2147907" y="445821"/>
                  <a:pt x="2147955" y="446086"/>
                  <a:pt x="2148004" y="446347"/>
                </a:cubicBezTo>
                <a:cubicBezTo>
                  <a:pt x="2146154" y="444866"/>
                  <a:pt x="2144386" y="443405"/>
                  <a:pt x="2142661" y="441953"/>
                </a:cubicBezTo>
                <a:cubicBezTo>
                  <a:pt x="2142108" y="440389"/>
                  <a:pt x="2141571" y="438848"/>
                  <a:pt x="2141044" y="437337"/>
                </a:cubicBezTo>
                <a:cubicBezTo>
                  <a:pt x="2143006" y="438704"/>
                  <a:pt x="2145018" y="440081"/>
                  <a:pt x="2147100" y="441477"/>
                </a:cubicBezTo>
                <a:close/>
                <a:moveTo>
                  <a:pt x="2150882" y="445003"/>
                </a:moveTo>
                <a:cubicBezTo>
                  <a:pt x="2150810" y="444603"/>
                  <a:pt x="2150737" y="444224"/>
                  <a:pt x="2150665" y="443829"/>
                </a:cubicBezTo>
                <a:cubicBezTo>
                  <a:pt x="2153111" y="445428"/>
                  <a:pt x="2155637" y="447045"/>
                  <a:pt x="2158261" y="448680"/>
                </a:cubicBezTo>
                <a:cubicBezTo>
                  <a:pt x="2158307" y="449996"/>
                  <a:pt x="2158346" y="451332"/>
                  <a:pt x="2158386" y="452695"/>
                </a:cubicBezTo>
                <a:cubicBezTo>
                  <a:pt x="2158401" y="453234"/>
                  <a:pt x="2158419" y="453778"/>
                  <a:pt x="2158434" y="454325"/>
                </a:cubicBezTo>
                <a:cubicBezTo>
                  <a:pt x="2156073" y="452600"/>
                  <a:pt x="2153837" y="450900"/>
                  <a:pt x="2151661" y="449213"/>
                </a:cubicBezTo>
                <a:cubicBezTo>
                  <a:pt x="2151393" y="447789"/>
                  <a:pt x="2151134" y="446385"/>
                  <a:pt x="2150882" y="445003"/>
                </a:cubicBezTo>
                <a:close/>
                <a:moveTo>
                  <a:pt x="2161363" y="452607"/>
                </a:moveTo>
                <a:cubicBezTo>
                  <a:pt x="2161343" y="451911"/>
                  <a:pt x="2161319" y="451240"/>
                  <a:pt x="2161299" y="450555"/>
                </a:cubicBezTo>
                <a:cubicBezTo>
                  <a:pt x="2164105" y="452271"/>
                  <a:pt x="2167023" y="454009"/>
                  <a:pt x="2170044" y="455764"/>
                </a:cubicBezTo>
                <a:cubicBezTo>
                  <a:pt x="2169900" y="457076"/>
                  <a:pt x="2169746" y="458410"/>
                  <a:pt x="2169590" y="459766"/>
                </a:cubicBezTo>
                <a:cubicBezTo>
                  <a:pt x="2169507" y="460483"/>
                  <a:pt x="2169424" y="461212"/>
                  <a:pt x="2169340" y="461944"/>
                </a:cubicBezTo>
                <a:cubicBezTo>
                  <a:pt x="2166600" y="460108"/>
                  <a:pt x="2164002" y="458298"/>
                  <a:pt x="2161486" y="456503"/>
                </a:cubicBezTo>
                <a:cubicBezTo>
                  <a:pt x="2161440" y="455189"/>
                  <a:pt x="2161400" y="453888"/>
                  <a:pt x="2161363" y="452607"/>
                </a:cubicBezTo>
                <a:close/>
                <a:moveTo>
                  <a:pt x="2168912" y="465817"/>
                </a:moveTo>
                <a:cubicBezTo>
                  <a:pt x="2168719" y="467647"/>
                  <a:pt x="2168535" y="469514"/>
                  <a:pt x="2168375" y="471429"/>
                </a:cubicBezTo>
                <a:cubicBezTo>
                  <a:pt x="2166146" y="469694"/>
                  <a:pt x="2164013" y="467976"/>
                  <a:pt x="2161973" y="466278"/>
                </a:cubicBezTo>
                <a:cubicBezTo>
                  <a:pt x="2161841" y="464452"/>
                  <a:pt x="2161738" y="462653"/>
                  <a:pt x="2161657" y="460883"/>
                </a:cubicBezTo>
                <a:cubicBezTo>
                  <a:pt x="2163980" y="462508"/>
                  <a:pt x="2166407" y="464156"/>
                  <a:pt x="2168912" y="465817"/>
                </a:cubicBezTo>
                <a:close/>
                <a:moveTo>
                  <a:pt x="2170834" y="477535"/>
                </a:moveTo>
                <a:cubicBezTo>
                  <a:pt x="2173050" y="479187"/>
                  <a:pt x="2175360" y="480857"/>
                  <a:pt x="2177759" y="482542"/>
                </a:cubicBezTo>
                <a:cubicBezTo>
                  <a:pt x="2177390" y="484380"/>
                  <a:pt x="2177048" y="486254"/>
                  <a:pt x="2176736" y="488156"/>
                </a:cubicBezTo>
                <a:cubicBezTo>
                  <a:pt x="2174615" y="486403"/>
                  <a:pt x="2172592" y="484665"/>
                  <a:pt x="2170659" y="482948"/>
                </a:cubicBezTo>
                <a:cubicBezTo>
                  <a:pt x="2170683" y="481122"/>
                  <a:pt x="2170742" y="479319"/>
                  <a:pt x="2170834" y="477535"/>
                </a:cubicBezTo>
                <a:close/>
                <a:moveTo>
                  <a:pt x="2180264" y="484288"/>
                </a:moveTo>
                <a:cubicBezTo>
                  <a:pt x="2181289" y="484992"/>
                  <a:pt x="2182324" y="485699"/>
                  <a:pt x="2183382" y="486410"/>
                </a:cubicBezTo>
                <a:cubicBezTo>
                  <a:pt x="2184479" y="487147"/>
                  <a:pt x="2185637" y="487853"/>
                  <a:pt x="2186769" y="488571"/>
                </a:cubicBezTo>
                <a:cubicBezTo>
                  <a:pt x="2186131" y="490558"/>
                  <a:pt x="2185523" y="492586"/>
                  <a:pt x="2184948" y="494652"/>
                </a:cubicBezTo>
                <a:cubicBezTo>
                  <a:pt x="2182976" y="493156"/>
                  <a:pt x="2181078" y="491673"/>
                  <a:pt x="2179246" y="490201"/>
                </a:cubicBezTo>
                <a:cubicBezTo>
                  <a:pt x="2179549" y="488196"/>
                  <a:pt x="2179893" y="486225"/>
                  <a:pt x="2180264" y="484288"/>
                </a:cubicBezTo>
                <a:close/>
                <a:moveTo>
                  <a:pt x="2184049" y="498064"/>
                </a:moveTo>
                <a:cubicBezTo>
                  <a:pt x="2183595" y="499876"/>
                  <a:pt x="2183173" y="501715"/>
                  <a:pt x="2182792" y="503582"/>
                </a:cubicBezTo>
                <a:cubicBezTo>
                  <a:pt x="2181214" y="502158"/>
                  <a:pt x="2179687" y="500739"/>
                  <a:pt x="2178235" y="499326"/>
                </a:cubicBezTo>
                <a:cubicBezTo>
                  <a:pt x="2178362" y="497522"/>
                  <a:pt x="2178535" y="495743"/>
                  <a:pt x="2178744" y="493986"/>
                </a:cubicBezTo>
                <a:cubicBezTo>
                  <a:pt x="2180451" y="495335"/>
                  <a:pt x="2182228" y="496697"/>
                  <a:pt x="2184049" y="498064"/>
                </a:cubicBezTo>
                <a:close/>
                <a:moveTo>
                  <a:pt x="2186322" y="499732"/>
                </a:moveTo>
                <a:cubicBezTo>
                  <a:pt x="2188818" y="501550"/>
                  <a:pt x="2191440" y="503301"/>
                  <a:pt x="2194143" y="505008"/>
                </a:cubicBezTo>
                <a:cubicBezTo>
                  <a:pt x="2193362" y="507046"/>
                  <a:pt x="2192618" y="509115"/>
                  <a:pt x="2191923" y="511219"/>
                </a:cubicBezTo>
                <a:cubicBezTo>
                  <a:pt x="2191113" y="510592"/>
                  <a:pt x="2190271" y="509984"/>
                  <a:pt x="2189490" y="509343"/>
                </a:cubicBezTo>
                <a:cubicBezTo>
                  <a:pt x="2187947" y="508082"/>
                  <a:pt x="2186473" y="506825"/>
                  <a:pt x="2185036" y="505570"/>
                </a:cubicBezTo>
                <a:cubicBezTo>
                  <a:pt x="2185418" y="503600"/>
                  <a:pt x="2185848" y="501651"/>
                  <a:pt x="2186322" y="499732"/>
                </a:cubicBezTo>
                <a:close/>
                <a:moveTo>
                  <a:pt x="2187480" y="511798"/>
                </a:moveTo>
                <a:cubicBezTo>
                  <a:pt x="2188581" y="512700"/>
                  <a:pt x="2189753" y="513565"/>
                  <a:pt x="2190907" y="514440"/>
                </a:cubicBezTo>
                <a:cubicBezTo>
                  <a:pt x="2190341" y="516309"/>
                  <a:pt x="2189825" y="518205"/>
                  <a:pt x="2189349" y="520120"/>
                </a:cubicBezTo>
                <a:cubicBezTo>
                  <a:pt x="2187355" y="518247"/>
                  <a:pt x="2185468" y="516382"/>
                  <a:pt x="2183691" y="514526"/>
                </a:cubicBezTo>
                <a:cubicBezTo>
                  <a:pt x="2183880" y="512738"/>
                  <a:pt x="2184110" y="510965"/>
                  <a:pt x="2184389" y="509212"/>
                </a:cubicBezTo>
                <a:cubicBezTo>
                  <a:pt x="2185396" y="510072"/>
                  <a:pt x="2186425" y="510934"/>
                  <a:pt x="2187480" y="511798"/>
                </a:cubicBezTo>
                <a:close/>
                <a:moveTo>
                  <a:pt x="2193143" y="516140"/>
                </a:moveTo>
                <a:cubicBezTo>
                  <a:pt x="2195526" y="517865"/>
                  <a:pt x="2198049" y="519526"/>
                  <a:pt x="2200616" y="521149"/>
                </a:cubicBezTo>
                <a:cubicBezTo>
                  <a:pt x="2199716" y="523251"/>
                  <a:pt x="2198838" y="525377"/>
                  <a:pt x="2198027" y="527536"/>
                </a:cubicBezTo>
                <a:cubicBezTo>
                  <a:pt x="2195811" y="525805"/>
                  <a:pt x="2193628" y="524041"/>
                  <a:pt x="2191600" y="522205"/>
                </a:cubicBezTo>
                <a:cubicBezTo>
                  <a:pt x="2191583" y="522189"/>
                  <a:pt x="2191565" y="522172"/>
                  <a:pt x="2191548" y="522156"/>
                </a:cubicBezTo>
                <a:cubicBezTo>
                  <a:pt x="2192024" y="520127"/>
                  <a:pt x="2192564" y="518124"/>
                  <a:pt x="2193143" y="516140"/>
                </a:cubicBezTo>
                <a:close/>
                <a:moveTo>
                  <a:pt x="2190808" y="525570"/>
                </a:moveTo>
                <a:cubicBezTo>
                  <a:pt x="2192765" y="527284"/>
                  <a:pt x="2194823" y="528949"/>
                  <a:pt x="2196952" y="530572"/>
                </a:cubicBezTo>
                <a:cubicBezTo>
                  <a:pt x="2196293" y="532494"/>
                  <a:pt x="2195679" y="534440"/>
                  <a:pt x="2195131" y="536404"/>
                </a:cubicBezTo>
                <a:cubicBezTo>
                  <a:pt x="2194648" y="535957"/>
                  <a:pt x="2194165" y="535529"/>
                  <a:pt x="2193707" y="535075"/>
                </a:cubicBezTo>
                <a:cubicBezTo>
                  <a:pt x="2192373" y="533738"/>
                  <a:pt x="2191113" y="532407"/>
                  <a:pt x="2189889" y="531077"/>
                </a:cubicBezTo>
                <a:cubicBezTo>
                  <a:pt x="2190148" y="529225"/>
                  <a:pt x="2190446" y="527387"/>
                  <a:pt x="2190808" y="525570"/>
                </a:cubicBezTo>
                <a:close/>
                <a:moveTo>
                  <a:pt x="2199080" y="532176"/>
                </a:moveTo>
                <a:cubicBezTo>
                  <a:pt x="2201405" y="533870"/>
                  <a:pt x="2203819" y="535520"/>
                  <a:pt x="2206320" y="537115"/>
                </a:cubicBezTo>
                <a:cubicBezTo>
                  <a:pt x="2205311" y="539267"/>
                  <a:pt x="2204345" y="541448"/>
                  <a:pt x="2203446" y="543651"/>
                </a:cubicBezTo>
                <a:cubicBezTo>
                  <a:pt x="2201252" y="541942"/>
                  <a:pt x="2199211" y="540165"/>
                  <a:pt x="2197215" y="538352"/>
                </a:cubicBezTo>
                <a:cubicBezTo>
                  <a:pt x="2197763" y="536272"/>
                  <a:pt x="2198400" y="534212"/>
                  <a:pt x="2199080" y="532176"/>
                </a:cubicBezTo>
                <a:close/>
                <a:moveTo>
                  <a:pt x="2204367" y="548015"/>
                </a:moveTo>
                <a:cubicBezTo>
                  <a:pt x="2206649" y="549687"/>
                  <a:pt x="2208997" y="551314"/>
                  <a:pt x="2211432" y="552890"/>
                </a:cubicBezTo>
                <a:cubicBezTo>
                  <a:pt x="2210335" y="555075"/>
                  <a:pt x="2209304" y="557284"/>
                  <a:pt x="2208317" y="559516"/>
                </a:cubicBezTo>
                <a:cubicBezTo>
                  <a:pt x="2206210" y="557842"/>
                  <a:pt x="2204170" y="556115"/>
                  <a:pt x="2202239" y="554342"/>
                </a:cubicBezTo>
                <a:cubicBezTo>
                  <a:pt x="2202875" y="552214"/>
                  <a:pt x="2203599" y="550103"/>
                  <a:pt x="2204367" y="548015"/>
                </a:cubicBezTo>
                <a:close/>
                <a:moveTo>
                  <a:pt x="2207154" y="562262"/>
                </a:moveTo>
                <a:cubicBezTo>
                  <a:pt x="2206320" y="564283"/>
                  <a:pt x="2205574" y="566328"/>
                  <a:pt x="2204872" y="568381"/>
                </a:cubicBezTo>
                <a:cubicBezTo>
                  <a:pt x="2203161" y="566703"/>
                  <a:pt x="2201537" y="564976"/>
                  <a:pt x="2200001" y="563208"/>
                </a:cubicBezTo>
                <a:cubicBezTo>
                  <a:pt x="2200396" y="561266"/>
                  <a:pt x="2200835" y="559336"/>
                  <a:pt x="2201339" y="557420"/>
                </a:cubicBezTo>
                <a:cubicBezTo>
                  <a:pt x="2203204" y="559077"/>
                  <a:pt x="2205135" y="560694"/>
                  <a:pt x="2207154" y="562262"/>
                </a:cubicBezTo>
                <a:close/>
                <a:moveTo>
                  <a:pt x="2209084" y="563746"/>
                </a:moveTo>
                <a:cubicBezTo>
                  <a:pt x="2211366" y="565455"/>
                  <a:pt x="2213758" y="567100"/>
                  <a:pt x="2216237" y="568706"/>
                </a:cubicBezTo>
                <a:cubicBezTo>
                  <a:pt x="2215052" y="570938"/>
                  <a:pt x="2213933" y="573191"/>
                  <a:pt x="2212902" y="575468"/>
                </a:cubicBezTo>
                <a:cubicBezTo>
                  <a:pt x="2210752" y="573761"/>
                  <a:pt x="2208667" y="572019"/>
                  <a:pt x="2206715" y="570209"/>
                </a:cubicBezTo>
                <a:cubicBezTo>
                  <a:pt x="2207439" y="568035"/>
                  <a:pt x="2208229" y="565880"/>
                  <a:pt x="2209084" y="563746"/>
                </a:cubicBezTo>
                <a:close/>
                <a:moveTo>
                  <a:pt x="2211739" y="578086"/>
                </a:moveTo>
                <a:cubicBezTo>
                  <a:pt x="2210840" y="580161"/>
                  <a:pt x="2210006" y="582252"/>
                  <a:pt x="2209260" y="584360"/>
                </a:cubicBezTo>
                <a:cubicBezTo>
                  <a:pt x="2207505" y="582638"/>
                  <a:pt x="2205837" y="580876"/>
                  <a:pt x="2204280" y="579057"/>
                </a:cubicBezTo>
                <a:cubicBezTo>
                  <a:pt x="2204718" y="577061"/>
                  <a:pt x="2205245" y="575080"/>
                  <a:pt x="2205815" y="573112"/>
                </a:cubicBezTo>
                <a:cubicBezTo>
                  <a:pt x="2207702" y="574819"/>
                  <a:pt x="2209699" y="576473"/>
                  <a:pt x="2211739" y="578086"/>
                </a:cubicBezTo>
                <a:close/>
                <a:moveTo>
                  <a:pt x="2208295" y="587158"/>
                </a:moveTo>
                <a:cubicBezTo>
                  <a:pt x="2207680" y="589027"/>
                  <a:pt x="2207110" y="590907"/>
                  <a:pt x="2206605" y="592798"/>
                </a:cubicBezTo>
                <a:cubicBezTo>
                  <a:pt x="2205267" y="591105"/>
                  <a:pt x="2203994" y="589369"/>
                  <a:pt x="2202810" y="587592"/>
                </a:cubicBezTo>
                <a:cubicBezTo>
                  <a:pt x="2203029" y="585828"/>
                  <a:pt x="2203292" y="584075"/>
                  <a:pt x="2203621" y="582329"/>
                </a:cubicBezTo>
                <a:cubicBezTo>
                  <a:pt x="2205091" y="583976"/>
                  <a:pt x="2206649" y="585587"/>
                  <a:pt x="2208295" y="587158"/>
                </a:cubicBezTo>
                <a:close/>
                <a:moveTo>
                  <a:pt x="2209874" y="588674"/>
                </a:moveTo>
                <a:cubicBezTo>
                  <a:pt x="2211739" y="590389"/>
                  <a:pt x="2213648" y="592068"/>
                  <a:pt x="2215666" y="593689"/>
                </a:cubicBezTo>
                <a:cubicBezTo>
                  <a:pt x="2214723" y="595787"/>
                  <a:pt x="2213845" y="597893"/>
                  <a:pt x="2213034" y="600019"/>
                </a:cubicBezTo>
                <a:cubicBezTo>
                  <a:pt x="2211322" y="598290"/>
                  <a:pt x="2209699" y="596508"/>
                  <a:pt x="2208163" y="594683"/>
                </a:cubicBezTo>
                <a:cubicBezTo>
                  <a:pt x="2208667" y="592669"/>
                  <a:pt x="2209238" y="590666"/>
                  <a:pt x="2209874" y="588674"/>
                </a:cubicBezTo>
                <a:close/>
                <a:moveTo>
                  <a:pt x="2217400" y="595010"/>
                </a:moveTo>
                <a:cubicBezTo>
                  <a:pt x="2219550" y="596666"/>
                  <a:pt x="2221787" y="598272"/>
                  <a:pt x="2224091" y="599832"/>
                </a:cubicBezTo>
                <a:cubicBezTo>
                  <a:pt x="2222797" y="602121"/>
                  <a:pt x="2221568" y="604424"/>
                  <a:pt x="2220427" y="606748"/>
                </a:cubicBezTo>
                <a:cubicBezTo>
                  <a:pt x="2218431" y="605100"/>
                  <a:pt x="2216500" y="603413"/>
                  <a:pt x="2214679" y="601667"/>
                </a:cubicBezTo>
                <a:cubicBezTo>
                  <a:pt x="2215513" y="599431"/>
                  <a:pt x="2216412" y="597213"/>
                  <a:pt x="2217400" y="595010"/>
                </a:cubicBezTo>
                <a:close/>
                <a:moveTo>
                  <a:pt x="2219286" y="609150"/>
                </a:moveTo>
                <a:cubicBezTo>
                  <a:pt x="2218299" y="611263"/>
                  <a:pt x="2217378" y="613385"/>
                  <a:pt x="2216522" y="615524"/>
                </a:cubicBezTo>
                <a:cubicBezTo>
                  <a:pt x="2214898" y="613872"/>
                  <a:pt x="2213363" y="612182"/>
                  <a:pt x="2211915" y="610445"/>
                </a:cubicBezTo>
                <a:cubicBezTo>
                  <a:pt x="2212441" y="608393"/>
                  <a:pt x="2213077" y="606355"/>
                  <a:pt x="2213758" y="604323"/>
                </a:cubicBezTo>
                <a:cubicBezTo>
                  <a:pt x="2215535" y="605976"/>
                  <a:pt x="2217378" y="607584"/>
                  <a:pt x="2219286" y="609150"/>
                </a:cubicBezTo>
                <a:close/>
                <a:moveTo>
                  <a:pt x="2220910" y="610462"/>
                </a:moveTo>
                <a:cubicBezTo>
                  <a:pt x="2223016" y="612132"/>
                  <a:pt x="2225188" y="613769"/>
                  <a:pt x="2227470" y="615339"/>
                </a:cubicBezTo>
                <a:cubicBezTo>
                  <a:pt x="2226154" y="617599"/>
                  <a:pt x="2224903" y="619874"/>
                  <a:pt x="2223740" y="622167"/>
                </a:cubicBezTo>
                <a:cubicBezTo>
                  <a:pt x="2221766" y="620515"/>
                  <a:pt x="2219879" y="618810"/>
                  <a:pt x="2218080" y="617060"/>
                </a:cubicBezTo>
                <a:cubicBezTo>
                  <a:pt x="2218935" y="614846"/>
                  <a:pt x="2219879" y="612650"/>
                  <a:pt x="2220910" y="610462"/>
                </a:cubicBezTo>
                <a:close/>
                <a:moveTo>
                  <a:pt x="2222555" y="624635"/>
                </a:moveTo>
                <a:cubicBezTo>
                  <a:pt x="2221546" y="626755"/>
                  <a:pt x="2220581" y="628887"/>
                  <a:pt x="2219725" y="631033"/>
                </a:cubicBezTo>
                <a:cubicBezTo>
                  <a:pt x="2218124" y="629370"/>
                  <a:pt x="2216610" y="627659"/>
                  <a:pt x="2215184" y="625906"/>
                </a:cubicBezTo>
                <a:cubicBezTo>
                  <a:pt x="2215754" y="623846"/>
                  <a:pt x="2216412" y="621799"/>
                  <a:pt x="2217114" y="619758"/>
                </a:cubicBezTo>
                <a:cubicBezTo>
                  <a:pt x="2218870" y="621426"/>
                  <a:pt x="2220669" y="623056"/>
                  <a:pt x="2222555" y="624635"/>
                </a:cubicBezTo>
                <a:close/>
                <a:moveTo>
                  <a:pt x="2220252" y="635006"/>
                </a:moveTo>
                <a:cubicBezTo>
                  <a:pt x="2221963" y="636658"/>
                  <a:pt x="2223740" y="638269"/>
                  <a:pt x="2225583" y="639835"/>
                </a:cubicBezTo>
                <a:cubicBezTo>
                  <a:pt x="2224508" y="642036"/>
                  <a:pt x="2223499" y="644247"/>
                  <a:pt x="2222577" y="646474"/>
                </a:cubicBezTo>
                <a:cubicBezTo>
                  <a:pt x="2221042" y="644827"/>
                  <a:pt x="2219572" y="643135"/>
                  <a:pt x="2218189" y="641397"/>
                </a:cubicBezTo>
                <a:cubicBezTo>
                  <a:pt x="2218804" y="639256"/>
                  <a:pt x="2219484" y="637126"/>
                  <a:pt x="2220252" y="635006"/>
                </a:cubicBezTo>
                <a:close/>
                <a:moveTo>
                  <a:pt x="2223060" y="650259"/>
                </a:moveTo>
                <a:cubicBezTo>
                  <a:pt x="2224771" y="651959"/>
                  <a:pt x="2226549" y="653614"/>
                  <a:pt x="2228413" y="655222"/>
                </a:cubicBezTo>
                <a:cubicBezTo>
                  <a:pt x="2227316" y="657453"/>
                  <a:pt x="2226285" y="659700"/>
                  <a:pt x="2225342" y="661955"/>
                </a:cubicBezTo>
                <a:cubicBezTo>
                  <a:pt x="2223784" y="660257"/>
                  <a:pt x="2222292" y="658515"/>
                  <a:pt x="2220910" y="656723"/>
                </a:cubicBezTo>
                <a:cubicBezTo>
                  <a:pt x="2221546" y="654559"/>
                  <a:pt x="2222270" y="652405"/>
                  <a:pt x="2223060" y="650259"/>
                </a:cubicBezTo>
                <a:close/>
                <a:moveTo>
                  <a:pt x="2113200" y="2663152"/>
                </a:moveTo>
                <a:cubicBezTo>
                  <a:pt x="2121529" y="2655802"/>
                  <a:pt x="2129392" y="2648869"/>
                  <a:pt x="2136351" y="2642507"/>
                </a:cubicBezTo>
                <a:cubicBezTo>
                  <a:pt x="2313913" y="2479954"/>
                  <a:pt x="2538073" y="2347964"/>
                  <a:pt x="2713548" y="2251143"/>
                </a:cubicBezTo>
                <a:cubicBezTo>
                  <a:pt x="2916076" y="2139361"/>
                  <a:pt x="3125163" y="2033183"/>
                  <a:pt x="3327361" y="1930502"/>
                </a:cubicBezTo>
                <a:lnTo>
                  <a:pt x="3359503" y="1914179"/>
                </a:lnTo>
                <a:cubicBezTo>
                  <a:pt x="3457925" y="1864198"/>
                  <a:pt x="3559090" y="1814131"/>
                  <a:pt x="3656920" y="1765714"/>
                </a:cubicBezTo>
                <a:cubicBezTo>
                  <a:pt x="3907583" y="1641657"/>
                  <a:pt x="4166759" y="1513377"/>
                  <a:pt x="4412003" y="1370971"/>
                </a:cubicBezTo>
                <a:cubicBezTo>
                  <a:pt x="4486051" y="1327987"/>
                  <a:pt x="4587435" y="1269118"/>
                  <a:pt x="4673703" y="1204057"/>
                </a:cubicBezTo>
                <a:cubicBezTo>
                  <a:pt x="4711593" y="1175474"/>
                  <a:pt x="4781318" y="1118294"/>
                  <a:pt x="4822411" y="1056503"/>
                </a:cubicBezTo>
                <a:cubicBezTo>
                  <a:pt x="4854334" y="1008489"/>
                  <a:pt x="4866379" y="968747"/>
                  <a:pt x="4859248" y="935004"/>
                </a:cubicBezTo>
                <a:cubicBezTo>
                  <a:pt x="4853654" y="908522"/>
                  <a:pt x="4835751" y="885501"/>
                  <a:pt x="4806066" y="866578"/>
                </a:cubicBezTo>
                <a:cubicBezTo>
                  <a:pt x="4786495" y="854107"/>
                  <a:pt x="4761835" y="843069"/>
                  <a:pt x="4730702" y="832827"/>
                </a:cubicBezTo>
                <a:cubicBezTo>
                  <a:pt x="4610450" y="793366"/>
                  <a:pt x="4477033" y="782109"/>
                  <a:pt x="4361432" y="774652"/>
                </a:cubicBezTo>
                <a:cubicBezTo>
                  <a:pt x="4337693" y="773125"/>
                  <a:pt x="4313800" y="771731"/>
                  <a:pt x="4290676" y="770382"/>
                </a:cubicBezTo>
                <a:cubicBezTo>
                  <a:pt x="4277885" y="769636"/>
                  <a:pt x="4265182" y="768895"/>
                  <a:pt x="4252522" y="768135"/>
                </a:cubicBezTo>
                <a:cubicBezTo>
                  <a:pt x="4038499" y="755347"/>
                  <a:pt x="3821206" y="752512"/>
                  <a:pt x="3616989" y="750706"/>
                </a:cubicBezTo>
                <a:cubicBezTo>
                  <a:pt x="3518062" y="749796"/>
                  <a:pt x="3415932" y="750728"/>
                  <a:pt x="3317181" y="751630"/>
                </a:cubicBezTo>
                <a:cubicBezTo>
                  <a:pt x="3144031" y="753212"/>
                  <a:pt x="2965002" y="754849"/>
                  <a:pt x="2790053" y="746893"/>
                </a:cubicBezTo>
                <a:cubicBezTo>
                  <a:pt x="2659159" y="740943"/>
                  <a:pt x="2539565" y="729844"/>
                  <a:pt x="2424424" y="712970"/>
                </a:cubicBezTo>
                <a:cubicBezTo>
                  <a:pt x="2421353" y="712518"/>
                  <a:pt x="2418172" y="712059"/>
                  <a:pt x="2414881" y="711583"/>
                </a:cubicBezTo>
                <a:cubicBezTo>
                  <a:pt x="2359855" y="703630"/>
                  <a:pt x="2274619" y="691304"/>
                  <a:pt x="2230827" y="654278"/>
                </a:cubicBezTo>
                <a:cubicBezTo>
                  <a:pt x="2232099" y="651823"/>
                  <a:pt x="2233460" y="649386"/>
                  <a:pt x="2234908" y="646961"/>
                </a:cubicBezTo>
                <a:cubicBezTo>
                  <a:pt x="2282495" y="679900"/>
                  <a:pt x="2364156" y="691278"/>
                  <a:pt x="2417689" y="698740"/>
                </a:cubicBezTo>
                <a:lnTo>
                  <a:pt x="2426597" y="699981"/>
                </a:lnTo>
                <a:cubicBezTo>
                  <a:pt x="2542439" y="716302"/>
                  <a:pt x="2667255" y="727580"/>
                  <a:pt x="2797556" y="733497"/>
                </a:cubicBezTo>
                <a:cubicBezTo>
                  <a:pt x="2972878" y="741459"/>
                  <a:pt x="3152237" y="740364"/>
                  <a:pt x="3325693" y="739311"/>
                </a:cubicBezTo>
                <a:cubicBezTo>
                  <a:pt x="3427868" y="738690"/>
                  <a:pt x="3533530" y="738045"/>
                  <a:pt x="3635923" y="739306"/>
                </a:cubicBezTo>
                <a:cubicBezTo>
                  <a:pt x="3841171" y="741755"/>
                  <a:pt x="4059978" y="745318"/>
                  <a:pt x="4279947" y="759307"/>
                </a:cubicBezTo>
                <a:cubicBezTo>
                  <a:pt x="4292036" y="760081"/>
                  <a:pt x="4304169" y="760838"/>
                  <a:pt x="4316368" y="761600"/>
                </a:cubicBezTo>
                <a:cubicBezTo>
                  <a:pt x="4340523" y="763109"/>
                  <a:pt x="4365491" y="764669"/>
                  <a:pt x="4390305" y="766371"/>
                </a:cubicBezTo>
                <a:cubicBezTo>
                  <a:pt x="4507267" y="774419"/>
                  <a:pt x="4642263" y="786343"/>
                  <a:pt x="4763942" y="826184"/>
                </a:cubicBezTo>
                <a:cubicBezTo>
                  <a:pt x="4795293" y="836476"/>
                  <a:pt x="4820151" y="847485"/>
                  <a:pt x="4839941" y="859842"/>
                </a:cubicBezTo>
                <a:cubicBezTo>
                  <a:pt x="4876493" y="882666"/>
                  <a:pt x="4895252" y="910255"/>
                  <a:pt x="4897314" y="944186"/>
                </a:cubicBezTo>
                <a:cubicBezTo>
                  <a:pt x="4899113" y="973559"/>
                  <a:pt x="4888231" y="1007129"/>
                  <a:pt x="4864097" y="1046812"/>
                </a:cubicBezTo>
                <a:cubicBezTo>
                  <a:pt x="4825395" y="1110413"/>
                  <a:pt x="4756087" y="1169028"/>
                  <a:pt x="4718219" y="1198304"/>
                </a:cubicBezTo>
                <a:cubicBezTo>
                  <a:pt x="4633772" y="1263567"/>
                  <a:pt x="4534231" y="1321942"/>
                  <a:pt x="4454260" y="1368845"/>
                </a:cubicBezTo>
                <a:cubicBezTo>
                  <a:pt x="4208884" y="1512727"/>
                  <a:pt x="3949730" y="1642883"/>
                  <a:pt x="3699088" y="1768755"/>
                </a:cubicBezTo>
                <a:cubicBezTo>
                  <a:pt x="3597595" y="1819728"/>
                  <a:pt x="3492656" y="1872434"/>
                  <a:pt x="3390570" y="1925094"/>
                </a:cubicBezTo>
                <a:cubicBezTo>
                  <a:pt x="3156559" y="2045832"/>
                  <a:pt x="2946024" y="2155288"/>
                  <a:pt x="2738999" y="2272227"/>
                </a:cubicBezTo>
                <a:cubicBezTo>
                  <a:pt x="2575546" y="2364528"/>
                  <a:pt x="2337674" y="2506918"/>
                  <a:pt x="2159937" y="2676865"/>
                </a:cubicBezTo>
                <a:cubicBezTo>
                  <a:pt x="2153024" y="2683469"/>
                  <a:pt x="2145288" y="2690621"/>
                  <a:pt x="2137100" y="2698168"/>
                </a:cubicBezTo>
                <a:cubicBezTo>
                  <a:pt x="2122896" y="2711310"/>
                  <a:pt x="2107450" y="2725571"/>
                  <a:pt x="2092206" y="2740732"/>
                </a:cubicBezTo>
                <a:cubicBezTo>
                  <a:pt x="2074656" y="2738252"/>
                  <a:pt x="2057159" y="2735598"/>
                  <a:pt x="2039724" y="2732724"/>
                </a:cubicBezTo>
                <a:cubicBezTo>
                  <a:pt x="2063899" y="2706681"/>
                  <a:pt x="2090793" y="2682942"/>
                  <a:pt x="2113200" y="2663152"/>
                </a:cubicBezTo>
                <a:close/>
                <a:moveTo>
                  <a:pt x="2090672" y="2742268"/>
                </a:moveTo>
                <a:cubicBezTo>
                  <a:pt x="2079132" y="2753786"/>
                  <a:pt x="2067739" y="2765831"/>
                  <a:pt x="2057118" y="2778249"/>
                </a:cubicBezTo>
                <a:cubicBezTo>
                  <a:pt x="2044465" y="2775923"/>
                  <a:pt x="2031836" y="2773510"/>
                  <a:pt x="2019258" y="2770921"/>
                </a:cubicBezTo>
                <a:cubicBezTo>
                  <a:pt x="2016452" y="2770350"/>
                  <a:pt x="2013532" y="2769758"/>
                  <a:pt x="2010513" y="2769144"/>
                </a:cubicBezTo>
                <a:cubicBezTo>
                  <a:pt x="2010190" y="2769078"/>
                  <a:pt x="2009859" y="2769012"/>
                  <a:pt x="2009534" y="2768947"/>
                </a:cubicBezTo>
                <a:cubicBezTo>
                  <a:pt x="2018229" y="2757055"/>
                  <a:pt x="2028012" y="2745449"/>
                  <a:pt x="2038324" y="2734237"/>
                </a:cubicBezTo>
                <a:cubicBezTo>
                  <a:pt x="2055716" y="2737112"/>
                  <a:pt x="2073167" y="2739788"/>
                  <a:pt x="2090672" y="2742268"/>
                </a:cubicBezTo>
                <a:close/>
                <a:moveTo>
                  <a:pt x="2093652" y="2742684"/>
                </a:moveTo>
                <a:cubicBezTo>
                  <a:pt x="2111496" y="2745185"/>
                  <a:pt x="2129394" y="2747489"/>
                  <a:pt x="2147343" y="2749617"/>
                </a:cubicBezTo>
                <a:cubicBezTo>
                  <a:pt x="2135153" y="2761509"/>
                  <a:pt x="2122474" y="2774124"/>
                  <a:pt x="2110120" y="2787332"/>
                </a:cubicBezTo>
                <a:cubicBezTo>
                  <a:pt x="2093303" y="2784677"/>
                  <a:pt x="2076550" y="2781803"/>
                  <a:pt x="2059853" y="2778754"/>
                </a:cubicBezTo>
                <a:cubicBezTo>
                  <a:pt x="2070562" y="2766292"/>
                  <a:pt x="2082044" y="2754225"/>
                  <a:pt x="2093652" y="2742684"/>
                </a:cubicBezTo>
                <a:close/>
                <a:moveTo>
                  <a:pt x="2108617" y="2788956"/>
                </a:moveTo>
                <a:cubicBezTo>
                  <a:pt x="2098069" y="2800298"/>
                  <a:pt x="2087783" y="2812080"/>
                  <a:pt x="2078272" y="2824169"/>
                </a:cubicBezTo>
                <a:cubicBezTo>
                  <a:pt x="2068120" y="2822107"/>
                  <a:pt x="2057991" y="2819978"/>
                  <a:pt x="2047894" y="2817741"/>
                </a:cubicBezTo>
                <a:lnTo>
                  <a:pt x="2041295" y="2816293"/>
                </a:lnTo>
                <a:cubicBezTo>
                  <a:pt x="2038458" y="2815656"/>
                  <a:pt x="2035531" y="2815020"/>
                  <a:pt x="2032543" y="2814362"/>
                </a:cubicBezTo>
                <a:cubicBezTo>
                  <a:pt x="2040263" y="2802778"/>
                  <a:pt x="2049059" y="2791413"/>
                  <a:pt x="2058484" y="2780355"/>
                </a:cubicBezTo>
                <a:cubicBezTo>
                  <a:pt x="2075137" y="2783405"/>
                  <a:pt x="2091844" y="2786301"/>
                  <a:pt x="2108617" y="2788956"/>
                </a:cubicBezTo>
                <a:close/>
                <a:moveTo>
                  <a:pt x="2111603" y="2789416"/>
                </a:moveTo>
                <a:cubicBezTo>
                  <a:pt x="2128708" y="2792093"/>
                  <a:pt x="2145860" y="2794616"/>
                  <a:pt x="2163076" y="2796920"/>
                </a:cubicBezTo>
                <a:cubicBezTo>
                  <a:pt x="2151755" y="2808636"/>
                  <a:pt x="2140222" y="2820944"/>
                  <a:pt x="2129107" y="2833757"/>
                </a:cubicBezTo>
                <a:cubicBezTo>
                  <a:pt x="2113018" y="2830927"/>
                  <a:pt x="2096989" y="2827921"/>
                  <a:pt x="2081023" y="2824696"/>
                </a:cubicBezTo>
                <a:cubicBezTo>
                  <a:pt x="2090615" y="2812585"/>
                  <a:pt x="2100984" y="2800781"/>
                  <a:pt x="2111603" y="2789416"/>
                </a:cubicBezTo>
                <a:close/>
                <a:moveTo>
                  <a:pt x="2127628" y="2835446"/>
                </a:moveTo>
                <a:cubicBezTo>
                  <a:pt x="2117994" y="2846614"/>
                  <a:pt x="2108703" y="2858154"/>
                  <a:pt x="2100175" y="2869936"/>
                </a:cubicBezTo>
                <a:cubicBezTo>
                  <a:pt x="2092278" y="2868181"/>
                  <a:pt x="2084389" y="2866425"/>
                  <a:pt x="2076530" y="2864560"/>
                </a:cubicBezTo>
                <a:lnTo>
                  <a:pt x="2072508" y="2863617"/>
                </a:lnTo>
                <a:cubicBezTo>
                  <a:pt x="2067383" y="2862410"/>
                  <a:pt x="2061990" y="2861116"/>
                  <a:pt x="2056407" y="2859777"/>
                </a:cubicBezTo>
                <a:cubicBezTo>
                  <a:pt x="2063270" y="2848457"/>
                  <a:pt x="2071155" y="2837311"/>
                  <a:pt x="2079685" y="2826407"/>
                </a:cubicBezTo>
                <a:cubicBezTo>
                  <a:pt x="2095605" y="2829632"/>
                  <a:pt x="2111590" y="2832638"/>
                  <a:pt x="2127628" y="2835446"/>
                </a:cubicBezTo>
                <a:close/>
                <a:moveTo>
                  <a:pt x="2130610" y="2835973"/>
                </a:moveTo>
                <a:cubicBezTo>
                  <a:pt x="2147025" y="2838825"/>
                  <a:pt x="2163500" y="2841480"/>
                  <a:pt x="2180032" y="2843937"/>
                </a:cubicBezTo>
                <a:cubicBezTo>
                  <a:pt x="2169549" y="2855499"/>
                  <a:pt x="2159037" y="2867544"/>
                  <a:pt x="2149008" y="2879984"/>
                </a:cubicBezTo>
                <a:cubicBezTo>
                  <a:pt x="2133589" y="2877044"/>
                  <a:pt x="2118218" y="2873929"/>
                  <a:pt x="2102924" y="2870572"/>
                </a:cubicBezTo>
                <a:cubicBezTo>
                  <a:pt x="2111526" y="2858746"/>
                  <a:pt x="2120899" y="2847184"/>
                  <a:pt x="2130610" y="2835973"/>
                </a:cubicBezTo>
                <a:close/>
                <a:moveTo>
                  <a:pt x="2147582" y="2881761"/>
                </a:moveTo>
                <a:cubicBezTo>
                  <a:pt x="2138765" y="2892797"/>
                  <a:pt x="2130340" y="2904118"/>
                  <a:pt x="2122667" y="2915659"/>
                </a:cubicBezTo>
                <a:cubicBezTo>
                  <a:pt x="2116825" y="2914276"/>
                  <a:pt x="2110987" y="2912850"/>
                  <a:pt x="2105166" y="2911380"/>
                </a:cubicBezTo>
                <a:lnTo>
                  <a:pt x="2104343" y="2911183"/>
                </a:lnTo>
                <a:cubicBezTo>
                  <a:pt x="2096947" y="2909318"/>
                  <a:pt x="2089012" y="2907321"/>
                  <a:pt x="2080736" y="2905127"/>
                </a:cubicBezTo>
                <a:cubicBezTo>
                  <a:pt x="2086840" y="2894026"/>
                  <a:pt x="2093915" y="2883078"/>
                  <a:pt x="2101642" y="2872349"/>
                </a:cubicBezTo>
                <a:cubicBezTo>
                  <a:pt x="2116891" y="2875706"/>
                  <a:pt x="2132214" y="2878821"/>
                  <a:pt x="2147582" y="2881761"/>
                </a:cubicBezTo>
                <a:close/>
                <a:moveTo>
                  <a:pt x="2150568" y="2882354"/>
                </a:moveTo>
                <a:cubicBezTo>
                  <a:pt x="2166332" y="2885359"/>
                  <a:pt x="2182151" y="2888168"/>
                  <a:pt x="2198027" y="2890779"/>
                </a:cubicBezTo>
                <a:cubicBezTo>
                  <a:pt x="2188334" y="2902187"/>
                  <a:pt x="2178737" y="2914013"/>
                  <a:pt x="2169656" y="2926168"/>
                </a:cubicBezTo>
                <a:cubicBezTo>
                  <a:pt x="2154862" y="2923096"/>
                  <a:pt x="2140129" y="2919805"/>
                  <a:pt x="2125460" y="2916317"/>
                </a:cubicBezTo>
                <a:cubicBezTo>
                  <a:pt x="2133194" y="2904754"/>
                  <a:pt x="2141685" y="2893412"/>
                  <a:pt x="2150568" y="2882354"/>
                </a:cubicBezTo>
                <a:close/>
                <a:moveTo>
                  <a:pt x="2168267" y="2928054"/>
                </a:moveTo>
                <a:cubicBezTo>
                  <a:pt x="2160224" y="2938915"/>
                  <a:pt x="2152613" y="2950016"/>
                  <a:pt x="2145728" y="2961315"/>
                </a:cubicBezTo>
                <a:cubicBezTo>
                  <a:pt x="2141751" y="2960284"/>
                  <a:pt x="2137773" y="2959253"/>
                  <a:pt x="2133806" y="2958200"/>
                </a:cubicBezTo>
                <a:cubicBezTo>
                  <a:pt x="2125349" y="2955940"/>
                  <a:pt x="2115730" y="2953373"/>
                  <a:pt x="2105467" y="2950433"/>
                </a:cubicBezTo>
                <a:cubicBezTo>
                  <a:pt x="2110886" y="2939573"/>
                  <a:pt x="2117229" y="2928801"/>
                  <a:pt x="2124216" y="2918203"/>
                </a:cubicBezTo>
                <a:cubicBezTo>
                  <a:pt x="2138839" y="2921692"/>
                  <a:pt x="2153524" y="2924961"/>
                  <a:pt x="2168267" y="2928054"/>
                </a:cubicBezTo>
                <a:close/>
                <a:moveTo>
                  <a:pt x="2171273" y="2928669"/>
                </a:moveTo>
                <a:cubicBezTo>
                  <a:pt x="2186427" y="2931806"/>
                  <a:pt x="2201647" y="2934746"/>
                  <a:pt x="2216917" y="2937489"/>
                </a:cubicBezTo>
                <a:cubicBezTo>
                  <a:pt x="2207987" y="2948744"/>
                  <a:pt x="2199233" y="2960372"/>
                  <a:pt x="2191023" y="2972241"/>
                </a:cubicBezTo>
                <a:cubicBezTo>
                  <a:pt x="2176802" y="2969038"/>
                  <a:pt x="2162642" y="2965637"/>
                  <a:pt x="2148548" y="2962039"/>
                </a:cubicBezTo>
                <a:cubicBezTo>
                  <a:pt x="2155490" y="2950719"/>
                  <a:pt x="2163164" y="2939573"/>
                  <a:pt x="2171273" y="2928669"/>
                </a:cubicBezTo>
                <a:close/>
                <a:moveTo>
                  <a:pt x="2189670" y="2974194"/>
                </a:moveTo>
                <a:cubicBezTo>
                  <a:pt x="2182335" y="2984901"/>
                  <a:pt x="2175457" y="2995827"/>
                  <a:pt x="2169274" y="3006907"/>
                </a:cubicBezTo>
                <a:cubicBezTo>
                  <a:pt x="2166997" y="3006270"/>
                  <a:pt x="2164715" y="3005656"/>
                  <a:pt x="2162442" y="3005020"/>
                </a:cubicBezTo>
                <a:cubicBezTo>
                  <a:pt x="2152857" y="3002343"/>
                  <a:pt x="2142032" y="2999293"/>
                  <a:pt x="2130544" y="2995783"/>
                </a:cubicBezTo>
                <a:cubicBezTo>
                  <a:pt x="2135344" y="2985076"/>
                  <a:pt x="2141022" y="2974479"/>
                  <a:pt x="2147343" y="2964014"/>
                </a:cubicBezTo>
                <a:cubicBezTo>
                  <a:pt x="2161389" y="2967612"/>
                  <a:pt x="2175499" y="2970991"/>
                  <a:pt x="2189670" y="2974194"/>
                </a:cubicBezTo>
                <a:close/>
                <a:moveTo>
                  <a:pt x="2192706" y="2974874"/>
                </a:moveTo>
                <a:cubicBezTo>
                  <a:pt x="2207307" y="2978143"/>
                  <a:pt x="2221941" y="2981193"/>
                  <a:pt x="2236663" y="2984045"/>
                </a:cubicBezTo>
                <a:cubicBezTo>
                  <a:pt x="2228435" y="2995169"/>
                  <a:pt x="2220449" y="3006577"/>
                  <a:pt x="2213034" y="3018184"/>
                </a:cubicBezTo>
                <a:cubicBezTo>
                  <a:pt x="2199321" y="3014893"/>
                  <a:pt x="2185701" y="3011382"/>
                  <a:pt x="2172135" y="3007696"/>
                </a:cubicBezTo>
                <a:cubicBezTo>
                  <a:pt x="2178366" y="2996573"/>
                  <a:pt x="2185306" y="2985625"/>
                  <a:pt x="2192706" y="2974874"/>
                </a:cubicBezTo>
                <a:close/>
                <a:moveTo>
                  <a:pt x="2211717" y="3020246"/>
                </a:moveTo>
                <a:cubicBezTo>
                  <a:pt x="2205026" y="3030821"/>
                  <a:pt x="2198795" y="3041593"/>
                  <a:pt x="2193235" y="3052454"/>
                </a:cubicBezTo>
                <a:cubicBezTo>
                  <a:pt x="2192517" y="3052256"/>
                  <a:pt x="2191798" y="3052059"/>
                  <a:pt x="2191083" y="3051839"/>
                </a:cubicBezTo>
                <a:cubicBezTo>
                  <a:pt x="2180940" y="3048856"/>
                  <a:pt x="2168926" y="3045323"/>
                  <a:pt x="2155950" y="3041045"/>
                </a:cubicBezTo>
                <a:cubicBezTo>
                  <a:pt x="2160189" y="3030536"/>
                  <a:pt x="2165268" y="3020092"/>
                  <a:pt x="2170975" y="3009759"/>
                </a:cubicBezTo>
                <a:cubicBezTo>
                  <a:pt x="2184490" y="3013445"/>
                  <a:pt x="2198070" y="3016933"/>
                  <a:pt x="2211717" y="3020246"/>
                </a:cubicBezTo>
                <a:close/>
                <a:moveTo>
                  <a:pt x="2214767" y="3020992"/>
                </a:moveTo>
                <a:cubicBezTo>
                  <a:pt x="2228764" y="3024349"/>
                  <a:pt x="2242850" y="3027508"/>
                  <a:pt x="2256957" y="3030470"/>
                </a:cubicBezTo>
                <a:cubicBezTo>
                  <a:pt x="2249322" y="3041484"/>
                  <a:pt x="2242016" y="3052695"/>
                  <a:pt x="2235303" y="3064038"/>
                </a:cubicBezTo>
                <a:cubicBezTo>
                  <a:pt x="2222182" y="3060659"/>
                  <a:pt x="2209128" y="3057061"/>
                  <a:pt x="2196162" y="3053309"/>
                </a:cubicBezTo>
                <a:cubicBezTo>
                  <a:pt x="2201735" y="3042405"/>
                  <a:pt x="2208031" y="3031611"/>
                  <a:pt x="2214767" y="3020992"/>
                </a:cubicBezTo>
                <a:close/>
                <a:moveTo>
                  <a:pt x="2234008" y="3066188"/>
                </a:moveTo>
                <a:cubicBezTo>
                  <a:pt x="2227887" y="3076654"/>
                  <a:pt x="2222270" y="3087228"/>
                  <a:pt x="2217290" y="3097913"/>
                </a:cubicBezTo>
                <a:cubicBezTo>
                  <a:pt x="2205398" y="3094227"/>
                  <a:pt x="2193481" y="3090322"/>
                  <a:pt x="2181725" y="3086153"/>
                </a:cubicBezTo>
                <a:cubicBezTo>
                  <a:pt x="2185437" y="3075863"/>
                  <a:pt x="2189940" y="3065640"/>
                  <a:pt x="2195043" y="3055481"/>
                </a:cubicBezTo>
                <a:cubicBezTo>
                  <a:pt x="2207965" y="3059233"/>
                  <a:pt x="2220954" y="3062809"/>
                  <a:pt x="2234008" y="3066188"/>
                </a:cubicBezTo>
                <a:close/>
                <a:moveTo>
                  <a:pt x="2219177" y="3101116"/>
                </a:moveTo>
                <a:cubicBezTo>
                  <a:pt x="2231748" y="3104978"/>
                  <a:pt x="2244386" y="3108642"/>
                  <a:pt x="2257089" y="3112130"/>
                </a:cubicBezTo>
                <a:cubicBezTo>
                  <a:pt x="2251516" y="3122464"/>
                  <a:pt x="2246448" y="3132907"/>
                  <a:pt x="2242016" y="3143416"/>
                </a:cubicBezTo>
                <a:cubicBezTo>
                  <a:pt x="2230607" y="3139687"/>
                  <a:pt x="2219023" y="3135672"/>
                  <a:pt x="2207483" y="3131306"/>
                </a:cubicBezTo>
                <a:cubicBezTo>
                  <a:pt x="2210686" y="3121191"/>
                  <a:pt x="2214613" y="3111121"/>
                  <a:pt x="2219177" y="3101116"/>
                </a:cubicBezTo>
                <a:close/>
                <a:moveTo>
                  <a:pt x="2260226" y="3112986"/>
                </a:moveTo>
                <a:cubicBezTo>
                  <a:pt x="2273346" y="3116562"/>
                  <a:pt x="2286532" y="3119919"/>
                  <a:pt x="2299762" y="3123100"/>
                </a:cubicBezTo>
                <a:cubicBezTo>
                  <a:pt x="2293334" y="3133851"/>
                  <a:pt x="2287278" y="3144711"/>
                  <a:pt x="2281771" y="3155681"/>
                </a:cubicBezTo>
                <a:cubicBezTo>
                  <a:pt x="2270582" y="3152434"/>
                  <a:pt x="2259436" y="3149055"/>
                  <a:pt x="2248357" y="3145479"/>
                </a:cubicBezTo>
                <a:cubicBezTo>
                  <a:pt x="2247260" y="3145128"/>
                  <a:pt x="2246163" y="3144777"/>
                  <a:pt x="2245044" y="3144404"/>
                </a:cubicBezTo>
                <a:cubicBezTo>
                  <a:pt x="2249498" y="3133873"/>
                  <a:pt x="2254610" y="3123385"/>
                  <a:pt x="2260226" y="3112986"/>
                </a:cubicBezTo>
                <a:close/>
                <a:moveTo>
                  <a:pt x="2247567" y="3147958"/>
                </a:moveTo>
                <a:cubicBezTo>
                  <a:pt x="2258537" y="3151469"/>
                  <a:pt x="2269529" y="3154825"/>
                  <a:pt x="2280586" y="3158051"/>
                </a:cubicBezTo>
                <a:cubicBezTo>
                  <a:pt x="2275540" y="3168274"/>
                  <a:pt x="2270977" y="3178564"/>
                  <a:pt x="2267050" y="3188920"/>
                </a:cubicBezTo>
                <a:cubicBezTo>
                  <a:pt x="2256014" y="3185102"/>
                  <a:pt x="2244824" y="3181022"/>
                  <a:pt x="2233701" y="3176612"/>
                </a:cubicBezTo>
                <a:cubicBezTo>
                  <a:pt x="2236465" y="3166651"/>
                  <a:pt x="2239954" y="3156712"/>
                  <a:pt x="2244035" y="3146817"/>
                </a:cubicBezTo>
                <a:cubicBezTo>
                  <a:pt x="2245219" y="3147190"/>
                  <a:pt x="2246404" y="3147585"/>
                  <a:pt x="2247567" y="3147958"/>
                </a:cubicBezTo>
                <a:close/>
                <a:moveTo>
                  <a:pt x="2283790" y="3158972"/>
                </a:moveTo>
                <a:cubicBezTo>
                  <a:pt x="2296449" y="3162614"/>
                  <a:pt x="2309196" y="3166059"/>
                  <a:pt x="2321987" y="3169328"/>
                </a:cubicBezTo>
                <a:cubicBezTo>
                  <a:pt x="2316085" y="3179925"/>
                  <a:pt x="2310600" y="3190653"/>
                  <a:pt x="2305620" y="3201469"/>
                </a:cubicBezTo>
                <a:cubicBezTo>
                  <a:pt x="2296054" y="3198529"/>
                  <a:pt x="2286510" y="3195480"/>
                  <a:pt x="2277010" y="3192299"/>
                </a:cubicBezTo>
                <a:cubicBezTo>
                  <a:pt x="2274729" y="3191553"/>
                  <a:pt x="2272447" y="3190763"/>
                  <a:pt x="2270143" y="3189973"/>
                </a:cubicBezTo>
                <a:cubicBezTo>
                  <a:pt x="2274092" y="3179595"/>
                  <a:pt x="2278700" y="3169240"/>
                  <a:pt x="2283790" y="3158972"/>
                </a:cubicBezTo>
                <a:close/>
                <a:moveTo>
                  <a:pt x="2276154" y="3194865"/>
                </a:moveTo>
                <a:cubicBezTo>
                  <a:pt x="2285567" y="3198003"/>
                  <a:pt x="2295001" y="3201031"/>
                  <a:pt x="2304501" y="3203927"/>
                </a:cubicBezTo>
                <a:cubicBezTo>
                  <a:pt x="2299938" y="3214041"/>
                  <a:pt x="2295857" y="3224199"/>
                  <a:pt x="2292368" y="3234401"/>
                </a:cubicBezTo>
                <a:cubicBezTo>
                  <a:pt x="2281859" y="3230584"/>
                  <a:pt x="2271043" y="3226437"/>
                  <a:pt x="2260139" y="3221852"/>
                </a:cubicBezTo>
                <a:cubicBezTo>
                  <a:pt x="2262508" y="3212067"/>
                  <a:pt x="2265580" y="3202259"/>
                  <a:pt x="2269200" y="3192518"/>
                </a:cubicBezTo>
                <a:cubicBezTo>
                  <a:pt x="2271547" y="3193308"/>
                  <a:pt x="2273873" y="3194098"/>
                  <a:pt x="2276154" y="3194865"/>
                </a:cubicBezTo>
                <a:close/>
                <a:moveTo>
                  <a:pt x="2307770" y="3204914"/>
                </a:moveTo>
                <a:cubicBezTo>
                  <a:pt x="2320012" y="3208622"/>
                  <a:pt x="2332321" y="3212176"/>
                  <a:pt x="2344695" y="3215511"/>
                </a:cubicBezTo>
                <a:cubicBezTo>
                  <a:pt x="2339320" y="3225998"/>
                  <a:pt x="2334339" y="3236573"/>
                  <a:pt x="2329864" y="3247214"/>
                </a:cubicBezTo>
                <a:cubicBezTo>
                  <a:pt x="2321768" y="3244603"/>
                  <a:pt x="2313694" y="3241927"/>
                  <a:pt x="2305642" y="3239118"/>
                </a:cubicBezTo>
                <a:cubicBezTo>
                  <a:pt x="2302329" y="3237977"/>
                  <a:pt x="2298950" y="3236793"/>
                  <a:pt x="2295528" y="3235564"/>
                </a:cubicBezTo>
                <a:cubicBezTo>
                  <a:pt x="2299038" y="3225296"/>
                  <a:pt x="2303163" y="3215072"/>
                  <a:pt x="2307770" y="3204914"/>
                </a:cubicBezTo>
                <a:close/>
                <a:moveTo>
                  <a:pt x="2304742" y="3241751"/>
                </a:moveTo>
                <a:cubicBezTo>
                  <a:pt x="2312728" y="3244537"/>
                  <a:pt x="2320758" y="3247192"/>
                  <a:pt x="2328810" y="3249781"/>
                </a:cubicBezTo>
                <a:cubicBezTo>
                  <a:pt x="2324686" y="3259786"/>
                  <a:pt x="2321044" y="3269834"/>
                  <a:pt x="2317972" y="3279904"/>
                </a:cubicBezTo>
                <a:cubicBezTo>
                  <a:pt x="2307792" y="3276043"/>
                  <a:pt x="2297327" y="3271809"/>
                  <a:pt x="2286818" y="3267201"/>
                </a:cubicBezTo>
                <a:cubicBezTo>
                  <a:pt x="2288836" y="3257526"/>
                  <a:pt x="2291469" y="3247850"/>
                  <a:pt x="2294672" y="3238197"/>
                </a:cubicBezTo>
                <a:cubicBezTo>
                  <a:pt x="2298051" y="3239425"/>
                  <a:pt x="2301429" y="3240610"/>
                  <a:pt x="2304742" y="3241751"/>
                </a:cubicBezTo>
                <a:close/>
                <a:moveTo>
                  <a:pt x="2332101" y="3250856"/>
                </a:moveTo>
                <a:cubicBezTo>
                  <a:pt x="2343949" y="3254652"/>
                  <a:pt x="2355884" y="3258228"/>
                  <a:pt x="2367863" y="3261651"/>
                </a:cubicBezTo>
                <a:cubicBezTo>
                  <a:pt x="2362971" y="3272028"/>
                  <a:pt x="2358451" y="3282472"/>
                  <a:pt x="2354458" y="3292959"/>
                </a:cubicBezTo>
                <a:cubicBezTo>
                  <a:pt x="2347701" y="3290677"/>
                  <a:pt x="2340987" y="3288352"/>
                  <a:pt x="2334295" y="3285938"/>
                </a:cubicBezTo>
                <a:cubicBezTo>
                  <a:pt x="2329995" y="3284402"/>
                  <a:pt x="2325629" y="3282801"/>
                  <a:pt x="2321219" y="3281133"/>
                </a:cubicBezTo>
                <a:cubicBezTo>
                  <a:pt x="2324291" y="3271019"/>
                  <a:pt x="2327955" y="3260927"/>
                  <a:pt x="2332101" y="3250856"/>
                </a:cubicBezTo>
                <a:close/>
                <a:moveTo>
                  <a:pt x="2333308" y="3288658"/>
                </a:moveTo>
                <a:cubicBezTo>
                  <a:pt x="2340000" y="3291072"/>
                  <a:pt x="2346713" y="3293376"/>
                  <a:pt x="2353449" y="3295657"/>
                </a:cubicBezTo>
                <a:cubicBezTo>
                  <a:pt x="2349763" y="3305530"/>
                  <a:pt x="2346538" y="3315447"/>
                  <a:pt x="2343839" y="3325364"/>
                </a:cubicBezTo>
                <a:cubicBezTo>
                  <a:pt x="2333286" y="3321108"/>
                  <a:pt x="2323238" y="3316764"/>
                  <a:pt x="2313672" y="3312310"/>
                </a:cubicBezTo>
                <a:cubicBezTo>
                  <a:pt x="2315339" y="3302854"/>
                  <a:pt x="2317599" y="3293376"/>
                  <a:pt x="2320385" y="3283898"/>
                </a:cubicBezTo>
                <a:cubicBezTo>
                  <a:pt x="2324751" y="3285543"/>
                  <a:pt x="2329074" y="3287145"/>
                  <a:pt x="2333308" y="3288658"/>
                </a:cubicBezTo>
                <a:close/>
                <a:moveTo>
                  <a:pt x="2356806" y="3296798"/>
                </a:moveTo>
                <a:cubicBezTo>
                  <a:pt x="2368324" y="3300638"/>
                  <a:pt x="2379908" y="3304324"/>
                  <a:pt x="2391537" y="3307812"/>
                </a:cubicBezTo>
                <a:cubicBezTo>
                  <a:pt x="2387105" y="3318058"/>
                  <a:pt x="2383046" y="3328392"/>
                  <a:pt x="2379470" y="3338747"/>
                </a:cubicBezTo>
                <a:cubicBezTo>
                  <a:pt x="2373941" y="3336795"/>
                  <a:pt x="2368434" y="3334820"/>
                  <a:pt x="2362927" y="3332780"/>
                </a:cubicBezTo>
                <a:cubicBezTo>
                  <a:pt x="2357552" y="3330761"/>
                  <a:pt x="2352330" y="3328743"/>
                  <a:pt x="2347174" y="3326680"/>
                </a:cubicBezTo>
                <a:cubicBezTo>
                  <a:pt x="2349851" y="3316698"/>
                  <a:pt x="2353098" y="3306737"/>
                  <a:pt x="2356806" y="3296798"/>
                </a:cubicBezTo>
                <a:close/>
                <a:moveTo>
                  <a:pt x="2361896" y="3335566"/>
                </a:moveTo>
                <a:cubicBezTo>
                  <a:pt x="2367381" y="3337607"/>
                  <a:pt x="2372932" y="3339603"/>
                  <a:pt x="2378504" y="3341578"/>
                </a:cubicBezTo>
                <a:cubicBezTo>
                  <a:pt x="2375213" y="3351341"/>
                  <a:pt x="2372383" y="3361126"/>
                  <a:pt x="2370035" y="3370933"/>
                </a:cubicBezTo>
                <a:cubicBezTo>
                  <a:pt x="2359789" y="3366633"/>
                  <a:pt x="2350026" y="3362223"/>
                  <a:pt x="2340702" y="3357725"/>
                </a:cubicBezTo>
                <a:cubicBezTo>
                  <a:pt x="2342040" y="3348357"/>
                  <a:pt x="2343971" y="3338989"/>
                  <a:pt x="2346406" y="3329598"/>
                </a:cubicBezTo>
                <a:cubicBezTo>
                  <a:pt x="2351452" y="3331595"/>
                  <a:pt x="2356586" y="3333592"/>
                  <a:pt x="2361896" y="3335566"/>
                </a:cubicBezTo>
                <a:close/>
                <a:moveTo>
                  <a:pt x="2381949" y="3342784"/>
                </a:moveTo>
                <a:cubicBezTo>
                  <a:pt x="2392941" y="3346602"/>
                  <a:pt x="2404064" y="3350310"/>
                  <a:pt x="2415363" y="3353842"/>
                </a:cubicBezTo>
                <a:cubicBezTo>
                  <a:pt x="2411217" y="3364286"/>
                  <a:pt x="2407596" y="3374488"/>
                  <a:pt x="2404503" y="3384448"/>
                </a:cubicBezTo>
                <a:cubicBezTo>
                  <a:pt x="2400181" y="3382869"/>
                  <a:pt x="2395881" y="3381245"/>
                  <a:pt x="2391581" y="3379600"/>
                </a:cubicBezTo>
                <a:cubicBezTo>
                  <a:pt x="2385371" y="3377208"/>
                  <a:pt x="2379360" y="3374795"/>
                  <a:pt x="2373458" y="3372337"/>
                </a:cubicBezTo>
                <a:cubicBezTo>
                  <a:pt x="2375784" y="3362464"/>
                  <a:pt x="2378658" y="3352613"/>
                  <a:pt x="2381949" y="3342784"/>
                </a:cubicBezTo>
                <a:close/>
                <a:moveTo>
                  <a:pt x="2390484" y="3382473"/>
                </a:moveTo>
                <a:cubicBezTo>
                  <a:pt x="2394828" y="3384141"/>
                  <a:pt x="2399194" y="3385764"/>
                  <a:pt x="2403582" y="3387388"/>
                </a:cubicBezTo>
                <a:cubicBezTo>
                  <a:pt x="2400598" y="3397283"/>
                  <a:pt x="2398162" y="3406937"/>
                  <a:pt x="2396210" y="3416393"/>
                </a:cubicBezTo>
                <a:cubicBezTo>
                  <a:pt x="2386381" y="3412070"/>
                  <a:pt x="2376947" y="3407682"/>
                  <a:pt x="2367995" y="3403185"/>
                </a:cubicBezTo>
                <a:cubicBezTo>
                  <a:pt x="2369048" y="3393948"/>
                  <a:pt x="2370672" y="3384667"/>
                  <a:pt x="2372756" y="3375387"/>
                </a:cubicBezTo>
                <a:cubicBezTo>
                  <a:pt x="2378526" y="3377779"/>
                  <a:pt x="2384406" y="3380126"/>
                  <a:pt x="2390484" y="3382473"/>
                </a:cubicBezTo>
                <a:close/>
                <a:moveTo>
                  <a:pt x="2406938" y="3388617"/>
                </a:moveTo>
                <a:cubicBezTo>
                  <a:pt x="2417667" y="3392522"/>
                  <a:pt x="2428527" y="3396296"/>
                  <a:pt x="2439585" y="3399916"/>
                </a:cubicBezTo>
                <a:cubicBezTo>
                  <a:pt x="2435921" y="3410008"/>
                  <a:pt x="2432652" y="3420079"/>
                  <a:pt x="2429844" y="3430149"/>
                </a:cubicBezTo>
                <a:cubicBezTo>
                  <a:pt x="2426640" y="3428920"/>
                  <a:pt x="2423415" y="3427692"/>
                  <a:pt x="2420212" y="3426419"/>
                </a:cubicBezTo>
                <a:cubicBezTo>
                  <a:pt x="2413125" y="3423611"/>
                  <a:pt x="2406236" y="3420737"/>
                  <a:pt x="2399544" y="3417841"/>
                </a:cubicBezTo>
                <a:cubicBezTo>
                  <a:pt x="2401497" y="3408121"/>
                  <a:pt x="2403976" y="3398380"/>
                  <a:pt x="2406938" y="3388617"/>
                </a:cubicBezTo>
                <a:close/>
                <a:moveTo>
                  <a:pt x="2419049" y="3429359"/>
                </a:moveTo>
                <a:cubicBezTo>
                  <a:pt x="2422362" y="3430676"/>
                  <a:pt x="2425675" y="3431970"/>
                  <a:pt x="2429010" y="3433242"/>
                </a:cubicBezTo>
                <a:cubicBezTo>
                  <a:pt x="2426443" y="3442808"/>
                  <a:pt x="2424315" y="3452352"/>
                  <a:pt x="2422647" y="3461874"/>
                </a:cubicBezTo>
                <a:cubicBezTo>
                  <a:pt x="2413103" y="3457486"/>
                  <a:pt x="2403932" y="3453010"/>
                  <a:pt x="2395178" y="3448425"/>
                </a:cubicBezTo>
                <a:cubicBezTo>
                  <a:pt x="2395925" y="3439320"/>
                  <a:pt x="2397197" y="3430193"/>
                  <a:pt x="2398930" y="3421044"/>
                </a:cubicBezTo>
                <a:cubicBezTo>
                  <a:pt x="2405446" y="3423852"/>
                  <a:pt x="2412138" y="3426617"/>
                  <a:pt x="2419049" y="3429359"/>
                </a:cubicBezTo>
                <a:close/>
                <a:moveTo>
                  <a:pt x="2432630" y="3434625"/>
                </a:moveTo>
                <a:cubicBezTo>
                  <a:pt x="2443008" y="3438574"/>
                  <a:pt x="2453561" y="3442370"/>
                  <a:pt x="2464267" y="3446012"/>
                </a:cubicBezTo>
                <a:cubicBezTo>
                  <a:pt x="2460976" y="3455994"/>
                  <a:pt x="2458080" y="3465977"/>
                  <a:pt x="2455623" y="3475938"/>
                </a:cubicBezTo>
                <a:cubicBezTo>
                  <a:pt x="2453363" y="3475038"/>
                  <a:pt x="2451103" y="3474160"/>
                  <a:pt x="2448866" y="3473239"/>
                </a:cubicBezTo>
                <a:cubicBezTo>
                  <a:pt x="2441099" y="3470058"/>
                  <a:pt x="2433573" y="3466833"/>
                  <a:pt x="2426267" y="3463542"/>
                </a:cubicBezTo>
                <a:cubicBezTo>
                  <a:pt x="2427913" y="3453932"/>
                  <a:pt x="2430041" y="3444278"/>
                  <a:pt x="2432630" y="3434625"/>
                </a:cubicBezTo>
                <a:close/>
                <a:moveTo>
                  <a:pt x="2447637" y="3476267"/>
                </a:moveTo>
                <a:cubicBezTo>
                  <a:pt x="2450028" y="3477254"/>
                  <a:pt x="2452464" y="3478197"/>
                  <a:pt x="2454877" y="3479163"/>
                </a:cubicBezTo>
                <a:cubicBezTo>
                  <a:pt x="2452639" y="3488619"/>
                  <a:pt x="2450774" y="3498053"/>
                  <a:pt x="2449392" y="3507465"/>
                </a:cubicBezTo>
                <a:cubicBezTo>
                  <a:pt x="2440133" y="3503077"/>
                  <a:pt x="2431270" y="3498558"/>
                  <a:pt x="2422779" y="3493972"/>
                </a:cubicBezTo>
                <a:cubicBezTo>
                  <a:pt x="2423284" y="3484955"/>
                  <a:pt x="2424249" y="3475938"/>
                  <a:pt x="2425675" y="3466876"/>
                </a:cubicBezTo>
                <a:cubicBezTo>
                  <a:pt x="2432783" y="3470058"/>
                  <a:pt x="2440112" y="3473195"/>
                  <a:pt x="2447637" y="3476267"/>
                </a:cubicBezTo>
                <a:close/>
                <a:moveTo>
                  <a:pt x="2458563" y="3480655"/>
                </a:moveTo>
                <a:cubicBezTo>
                  <a:pt x="2468655" y="3484626"/>
                  <a:pt x="2478901" y="3488465"/>
                  <a:pt x="2489279" y="3492151"/>
                </a:cubicBezTo>
                <a:cubicBezTo>
                  <a:pt x="2486339" y="3502046"/>
                  <a:pt x="2483772" y="3511919"/>
                  <a:pt x="2481622" y="3521770"/>
                </a:cubicBezTo>
                <a:cubicBezTo>
                  <a:pt x="2480261" y="3521200"/>
                  <a:pt x="2478879" y="3520651"/>
                  <a:pt x="2477519" y="3520059"/>
                </a:cubicBezTo>
                <a:cubicBezTo>
                  <a:pt x="2469116" y="3516526"/>
                  <a:pt x="2460998" y="3512928"/>
                  <a:pt x="2453144" y="3509242"/>
                </a:cubicBezTo>
                <a:cubicBezTo>
                  <a:pt x="2454482" y="3499742"/>
                  <a:pt x="2456325" y="3490199"/>
                  <a:pt x="2458563" y="3480655"/>
                </a:cubicBezTo>
                <a:close/>
                <a:moveTo>
                  <a:pt x="2476203" y="3523174"/>
                </a:moveTo>
                <a:cubicBezTo>
                  <a:pt x="2477760" y="3523832"/>
                  <a:pt x="2479362" y="3524469"/>
                  <a:pt x="2480920" y="3525105"/>
                </a:cubicBezTo>
                <a:cubicBezTo>
                  <a:pt x="2478989" y="3534473"/>
                  <a:pt x="2477431" y="3543820"/>
                  <a:pt x="2476312" y="3553100"/>
                </a:cubicBezTo>
                <a:cubicBezTo>
                  <a:pt x="2467339" y="3548668"/>
                  <a:pt x="2458739" y="3544149"/>
                  <a:pt x="2450467" y="3539541"/>
                </a:cubicBezTo>
                <a:cubicBezTo>
                  <a:pt x="2450752" y="3530634"/>
                  <a:pt x="2451520" y="3521704"/>
                  <a:pt x="2452683" y="3512753"/>
                </a:cubicBezTo>
                <a:cubicBezTo>
                  <a:pt x="2460274" y="3516285"/>
                  <a:pt x="2468107" y="3519774"/>
                  <a:pt x="2476203" y="3523174"/>
                </a:cubicBezTo>
                <a:close/>
                <a:moveTo>
                  <a:pt x="2479757" y="3558629"/>
                </a:moveTo>
                <a:cubicBezTo>
                  <a:pt x="2487831" y="3562512"/>
                  <a:pt x="2496146" y="3566330"/>
                  <a:pt x="2504790" y="3570060"/>
                </a:cubicBezTo>
                <a:cubicBezTo>
                  <a:pt x="2505514" y="3570389"/>
                  <a:pt x="2506238" y="3570674"/>
                  <a:pt x="2506962" y="3570981"/>
                </a:cubicBezTo>
                <a:cubicBezTo>
                  <a:pt x="2505339" y="3580218"/>
                  <a:pt x="2504088" y="3589433"/>
                  <a:pt x="2503254" y="3598625"/>
                </a:cubicBezTo>
                <a:cubicBezTo>
                  <a:pt x="2494939" y="3594347"/>
                  <a:pt x="2486602" y="3589805"/>
                  <a:pt x="2478309" y="3584957"/>
                </a:cubicBezTo>
                <a:cubicBezTo>
                  <a:pt x="2478375" y="3576225"/>
                  <a:pt x="2478857" y="3567449"/>
                  <a:pt x="2479757" y="3558629"/>
                </a:cubicBezTo>
                <a:close/>
                <a:moveTo>
                  <a:pt x="2506918" y="3604483"/>
                </a:moveTo>
                <a:cubicBezTo>
                  <a:pt x="2515453" y="3608740"/>
                  <a:pt x="2524251" y="3612908"/>
                  <a:pt x="2533356" y="3616967"/>
                </a:cubicBezTo>
                <a:cubicBezTo>
                  <a:pt x="2533400" y="3616989"/>
                  <a:pt x="2533466" y="3617011"/>
                  <a:pt x="2533510" y="3617033"/>
                </a:cubicBezTo>
                <a:cubicBezTo>
                  <a:pt x="2532149" y="3626160"/>
                  <a:pt x="2531184" y="3635265"/>
                  <a:pt x="2530570" y="3644348"/>
                </a:cubicBezTo>
                <a:cubicBezTo>
                  <a:pt x="2522452" y="3640026"/>
                  <a:pt x="2514290" y="3635441"/>
                  <a:pt x="2506173" y="3630570"/>
                </a:cubicBezTo>
                <a:cubicBezTo>
                  <a:pt x="2506019" y="3621904"/>
                  <a:pt x="2506282" y="3613215"/>
                  <a:pt x="2506918" y="3604483"/>
                </a:cubicBezTo>
                <a:close/>
                <a:moveTo>
                  <a:pt x="2537503" y="3618766"/>
                </a:moveTo>
                <a:cubicBezTo>
                  <a:pt x="2546695" y="3622803"/>
                  <a:pt x="2555998" y="3626687"/>
                  <a:pt x="2565432" y="3630460"/>
                </a:cubicBezTo>
                <a:cubicBezTo>
                  <a:pt x="2563414" y="3640224"/>
                  <a:pt x="2561812" y="3649811"/>
                  <a:pt x="2560561" y="3659223"/>
                </a:cubicBezTo>
                <a:cubicBezTo>
                  <a:pt x="2552071" y="3655296"/>
                  <a:pt x="2543404" y="3651062"/>
                  <a:pt x="2534650" y="3646498"/>
                </a:cubicBezTo>
                <a:cubicBezTo>
                  <a:pt x="2535221" y="3637283"/>
                  <a:pt x="2536164" y="3628047"/>
                  <a:pt x="2537503" y="3618766"/>
                </a:cubicBezTo>
                <a:close/>
                <a:moveTo>
                  <a:pt x="2564401" y="3664972"/>
                </a:moveTo>
                <a:cubicBezTo>
                  <a:pt x="2573309" y="3668987"/>
                  <a:pt x="2582304" y="3672892"/>
                  <a:pt x="2591453" y="3676666"/>
                </a:cubicBezTo>
                <a:cubicBezTo>
                  <a:pt x="2589763" y="3686144"/>
                  <a:pt x="2588403" y="3695644"/>
                  <a:pt x="2587372" y="3705144"/>
                </a:cubicBezTo>
                <a:cubicBezTo>
                  <a:pt x="2579123" y="3701172"/>
                  <a:pt x="2570698" y="3696938"/>
                  <a:pt x="2562207" y="3692375"/>
                </a:cubicBezTo>
                <a:cubicBezTo>
                  <a:pt x="2562558" y="3683270"/>
                  <a:pt x="2563304" y="3674121"/>
                  <a:pt x="2564401" y="3664972"/>
                </a:cubicBezTo>
                <a:close/>
                <a:moveTo>
                  <a:pt x="2591234" y="3711089"/>
                </a:moveTo>
                <a:cubicBezTo>
                  <a:pt x="2599922" y="3715148"/>
                  <a:pt x="2608698" y="3719032"/>
                  <a:pt x="2617518" y="3722805"/>
                </a:cubicBezTo>
                <a:cubicBezTo>
                  <a:pt x="2616047" y="3732371"/>
                  <a:pt x="2614994" y="3741761"/>
                  <a:pt x="2614227" y="3751020"/>
                </a:cubicBezTo>
                <a:cubicBezTo>
                  <a:pt x="2606196" y="3747049"/>
                  <a:pt x="2598035" y="3742793"/>
                  <a:pt x="2589807" y="3738229"/>
                </a:cubicBezTo>
                <a:cubicBezTo>
                  <a:pt x="2589917" y="3729212"/>
                  <a:pt x="2590400" y="3720150"/>
                  <a:pt x="2591234" y="3711089"/>
                </a:cubicBezTo>
                <a:close/>
                <a:moveTo>
                  <a:pt x="2618461" y="3757360"/>
                </a:moveTo>
                <a:cubicBezTo>
                  <a:pt x="2618658" y="3757448"/>
                  <a:pt x="2618878" y="3757558"/>
                  <a:pt x="2619097" y="3757668"/>
                </a:cubicBezTo>
                <a:cubicBezTo>
                  <a:pt x="2627259" y="3761595"/>
                  <a:pt x="2635530" y="3765347"/>
                  <a:pt x="2643845" y="3769011"/>
                </a:cubicBezTo>
                <a:cubicBezTo>
                  <a:pt x="2642639" y="3778467"/>
                  <a:pt x="2641761" y="3787791"/>
                  <a:pt x="2641234" y="3796918"/>
                </a:cubicBezTo>
                <a:cubicBezTo>
                  <a:pt x="2633468" y="3792969"/>
                  <a:pt x="2625569" y="3788713"/>
                  <a:pt x="2617605" y="3784193"/>
                </a:cubicBezTo>
                <a:cubicBezTo>
                  <a:pt x="2617561" y="3775263"/>
                  <a:pt x="2617846" y="3766312"/>
                  <a:pt x="2618461" y="3757360"/>
                </a:cubicBezTo>
                <a:close/>
                <a:moveTo>
                  <a:pt x="2641015" y="3801240"/>
                </a:moveTo>
                <a:cubicBezTo>
                  <a:pt x="2640598" y="3810060"/>
                  <a:pt x="2640489" y="3818770"/>
                  <a:pt x="2640686" y="3827305"/>
                </a:cubicBezTo>
                <a:cubicBezTo>
                  <a:pt x="2633533" y="3823027"/>
                  <a:pt x="2626337" y="3818485"/>
                  <a:pt x="2619185" y="3813702"/>
                </a:cubicBezTo>
                <a:cubicBezTo>
                  <a:pt x="2618351" y="3805431"/>
                  <a:pt x="2617846" y="3797116"/>
                  <a:pt x="2617671" y="3788757"/>
                </a:cubicBezTo>
                <a:cubicBezTo>
                  <a:pt x="2625525" y="3793188"/>
                  <a:pt x="2633336" y="3797357"/>
                  <a:pt x="2641015" y="3801240"/>
                </a:cubicBezTo>
                <a:close/>
                <a:moveTo>
                  <a:pt x="2645513" y="3803500"/>
                </a:moveTo>
                <a:cubicBezTo>
                  <a:pt x="2646237" y="3803851"/>
                  <a:pt x="2646939" y="3804224"/>
                  <a:pt x="2647663" y="3804553"/>
                </a:cubicBezTo>
                <a:cubicBezTo>
                  <a:pt x="2655144" y="3808239"/>
                  <a:pt x="2662714" y="3811772"/>
                  <a:pt x="2670283" y="3815216"/>
                </a:cubicBezTo>
                <a:cubicBezTo>
                  <a:pt x="2669340" y="3824584"/>
                  <a:pt x="2668725" y="3833799"/>
                  <a:pt x="2668418" y="3842882"/>
                </a:cubicBezTo>
                <a:cubicBezTo>
                  <a:pt x="2660849" y="3838889"/>
                  <a:pt x="2653148" y="3834633"/>
                  <a:pt x="2645403" y="3830113"/>
                </a:cubicBezTo>
                <a:cubicBezTo>
                  <a:pt x="2645118" y="3821381"/>
                  <a:pt x="2645140" y="3812517"/>
                  <a:pt x="2645513" y="3803500"/>
                </a:cubicBezTo>
                <a:close/>
                <a:moveTo>
                  <a:pt x="2668286" y="3847380"/>
                </a:moveTo>
                <a:cubicBezTo>
                  <a:pt x="2668089" y="3856112"/>
                  <a:pt x="2668199" y="3864712"/>
                  <a:pt x="2668572" y="3873203"/>
                </a:cubicBezTo>
                <a:cubicBezTo>
                  <a:pt x="2661617" y="3868925"/>
                  <a:pt x="2654640" y="3864383"/>
                  <a:pt x="2647685" y="3859644"/>
                </a:cubicBezTo>
                <a:cubicBezTo>
                  <a:pt x="2646675" y="3851505"/>
                  <a:pt x="2645952" y="3843255"/>
                  <a:pt x="2645557" y="3834874"/>
                </a:cubicBezTo>
                <a:cubicBezTo>
                  <a:pt x="2653214" y="3839306"/>
                  <a:pt x="2660805" y="3843475"/>
                  <a:pt x="2668286" y="3847380"/>
                </a:cubicBezTo>
                <a:close/>
                <a:moveTo>
                  <a:pt x="2672960" y="3849771"/>
                </a:moveTo>
                <a:cubicBezTo>
                  <a:pt x="2674057" y="3850342"/>
                  <a:pt x="2675154" y="3850912"/>
                  <a:pt x="2676229" y="3851461"/>
                </a:cubicBezTo>
                <a:cubicBezTo>
                  <a:pt x="2683205" y="3854971"/>
                  <a:pt x="2690226" y="3858350"/>
                  <a:pt x="2697291" y="3861663"/>
                </a:cubicBezTo>
                <a:cubicBezTo>
                  <a:pt x="2696567" y="3870899"/>
                  <a:pt x="2696128" y="3880026"/>
                  <a:pt x="2695997" y="3889000"/>
                </a:cubicBezTo>
                <a:cubicBezTo>
                  <a:pt x="2688559" y="3884985"/>
                  <a:pt x="2681011" y="3880707"/>
                  <a:pt x="2673420" y="3876121"/>
                </a:cubicBezTo>
                <a:cubicBezTo>
                  <a:pt x="2672960" y="3867477"/>
                  <a:pt x="2672806" y="3858679"/>
                  <a:pt x="2672960" y="3849771"/>
                </a:cubicBezTo>
                <a:close/>
                <a:moveTo>
                  <a:pt x="2695953" y="3893673"/>
                </a:moveTo>
                <a:cubicBezTo>
                  <a:pt x="2695931" y="3902296"/>
                  <a:pt x="2696150" y="3910808"/>
                  <a:pt x="2696677" y="3919189"/>
                </a:cubicBezTo>
                <a:cubicBezTo>
                  <a:pt x="2689678" y="3914779"/>
                  <a:pt x="2682876" y="3910282"/>
                  <a:pt x="2676316" y="3905696"/>
                </a:cubicBezTo>
                <a:cubicBezTo>
                  <a:pt x="2675154" y="3897644"/>
                  <a:pt x="2674342" y="3889461"/>
                  <a:pt x="2673771" y="3881189"/>
                </a:cubicBezTo>
                <a:cubicBezTo>
                  <a:pt x="2680946" y="3885446"/>
                  <a:pt x="2688339" y="3889592"/>
                  <a:pt x="2695953" y="3893673"/>
                </a:cubicBezTo>
                <a:close/>
                <a:moveTo>
                  <a:pt x="2700735" y="3896196"/>
                </a:moveTo>
                <a:cubicBezTo>
                  <a:pt x="2702096" y="3896920"/>
                  <a:pt x="2703434" y="3897644"/>
                  <a:pt x="2704794" y="3898346"/>
                </a:cubicBezTo>
                <a:cubicBezTo>
                  <a:pt x="2711179" y="3901637"/>
                  <a:pt x="2717651" y="3904841"/>
                  <a:pt x="2724167" y="3907978"/>
                </a:cubicBezTo>
                <a:cubicBezTo>
                  <a:pt x="2723663" y="3917127"/>
                  <a:pt x="2723443" y="3926166"/>
                  <a:pt x="2723487" y="3935074"/>
                </a:cubicBezTo>
                <a:cubicBezTo>
                  <a:pt x="2716027" y="3930927"/>
                  <a:pt x="2708765" y="3926671"/>
                  <a:pt x="2701723" y="3922327"/>
                </a:cubicBezTo>
                <a:cubicBezTo>
                  <a:pt x="2701108" y="3913748"/>
                  <a:pt x="2700757" y="3905060"/>
                  <a:pt x="2700735" y="3896196"/>
                </a:cubicBezTo>
                <a:close/>
                <a:moveTo>
                  <a:pt x="2723575" y="3939944"/>
                </a:moveTo>
                <a:cubicBezTo>
                  <a:pt x="2723728" y="3948457"/>
                  <a:pt x="2724145" y="3956882"/>
                  <a:pt x="2724825" y="3965175"/>
                </a:cubicBezTo>
                <a:cubicBezTo>
                  <a:pt x="2718046" y="3960809"/>
                  <a:pt x="2711442" y="3956355"/>
                  <a:pt x="2705079" y="3951814"/>
                </a:cubicBezTo>
                <a:cubicBezTo>
                  <a:pt x="2703829" y="3943828"/>
                  <a:pt x="2702820" y="3935754"/>
                  <a:pt x="2702096" y="3927548"/>
                </a:cubicBezTo>
                <a:cubicBezTo>
                  <a:pt x="2709051" y="3931761"/>
                  <a:pt x="2716225" y="3935885"/>
                  <a:pt x="2723575" y="3939944"/>
                </a:cubicBezTo>
                <a:close/>
                <a:moveTo>
                  <a:pt x="2725286" y="3970616"/>
                </a:moveTo>
                <a:cubicBezTo>
                  <a:pt x="2726032" y="3978405"/>
                  <a:pt x="2727019" y="3986106"/>
                  <a:pt x="2728248" y="3993741"/>
                </a:cubicBezTo>
                <a:cubicBezTo>
                  <a:pt x="2722193" y="3989199"/>
                  <a:pt x="2716335" y="3984592"/>
                  <a:pt x="2710674" y="3979897"/>
                </a:cubicBezTo>
                <a:cubicBezTo>
                  <a:pt x="2708897" y="3972613"/>
                  <a:pt x="2707339" y="3965219"/>
                  <a:pt x="2706045" y="3957760"/>
                </a:cubicBezTo>
                <a:cubicBezTo>
                  <a:pt x="2712276" y="3962126"/>
                  <a:pt x="2718682" y="3966404"/>
                  <a:pt x="2725286" y="3970616"/>
                </a:cubicBezTo>
                <a:close/>
                <a:moveTo>
                  <a:pt x="2730574" y="3973973"/>
                </a:moveTo>
                <a:cubicBezTo>
                  <a:pt x="2737309" y="3978142"/>
                  <a:pt x="2744220" y="3982244"/>
                  <a:pt x="2751329" y="3986282"/>
                </a:cubicBezTo>
                <a:cubicBezTo>
                  <a:pt x="2751658" y="3994684"/>
                  <a:pt x="2752228" y="4003000"/>
                  <a:pt x="2753040" y="4011227"/>
                </a:cubicBezTo>
                <a:cubicBezTo>
                  <a:pt x="2746458" y="4006861"/>
                  <a:pt x="2740074" y="4002429"/>
                  <a:pt x="2733887" y="3997931"/>
                </a:cubicBezTo>
                <a:cubicBezTo>
                  <a:pt x="2732504" y="3990033"/>
                  <a:pt x="2731429" y="3982047"/>
                  <a:pt x="2730574" y="3973973"/>
                </a:cubicBezTo>
                <a:close/>
                <a:moveTo>
                  <a:pt x="2753676" y="4016888"/>
                </a:moveTo>
                <a:cubicBezTo>
                  <a:pt x="2754532" y="4024567"/>
                  <a:pt x="2755629" y="4032158"/>
                  <a:pt x="2756923" y="4039661"/>
                </a:cubicBezTo>
                <a:cubicBezTo>
                  <a:pt x="2751066" y="4035185"/>
                  <a:pt x="2745405" y="4030644"/>
                  <a:pt x="2739898" y="4026015"/>
                </a:cubicBezTo>
                <a:cubicBezTo>
                  <a:pt x="2738055" y="4018818"/>
                  <a:pt x="2736432" y="4011556"/>
                  <a:pt x="2735027" y="4004184"/>
                </a:cubicBezTo>
                <a:cubicBezTo>
                  <a:pt x="2741083" y="4008507"/>
                  <a:pt x="2747292" y="4012741"/>
                  <a:pt x="2753676" y="4016888"/>
                </a:cubicBezTo>
                <a:close/>
                <a:moveTo>
                  <a:pt x="2762123" y="4040495"/>
                </a:moveTo>
                <a:cubicBezTo>
                  <a:pt x="2760939" y="4033869"/>
                  <a:pt x="2759929" y="4027177"/>
                  <a:pt x="2759095" y="4020420"/>
                </a:cubicBezTo>
                <a:cubicBezTo>
                  <a:pt x="2765677" y="4024610"/>
                  <a:pt x="2772457" y="4028713"/>
                  <a:pt x="2779390" y="4032750"/>
                </a:cubicBezTo>
                <a:cubicBezTo>
                  <a:pt x="2779851" y="4041065"/>
                  <a:pt x="2780553" y="4049271"/>
                  <a:pt x="2781474" y="4057367"/>
                </a:cubicBezTo>
                <a:cubicBezTo>
                  <a:pt x="2775068" y="4053044"/>
                  <a:pt x="2768859" y="4048635"/>
                  <a:pt x="2762825" y="4044137"/>
                </a:cubicBezTo>
                <a:cubicBezTo>
                  <a:pt x="2762584" y="4042930"/>
                  <a:pt x="2762343" y="4041724"/>
                  <a:pt x="2762123" y="4040495"/>
                </a:cubicBezTo>
                <a:close/>
                <a:moveTo>
                  <a:pt x="2782176" y="4063247"/>
                </a:moveTo>
                <a:cubicBezTo>
                  <a:pt x="2783054" y="4070048"/>
                  <a:pt x="2784063" y="4076762"/>
                  <a:pt x="2785270" y="4083409"/>
                </a:cubicBezTo>
                <a:cubicBezTo>
                  <a:pt x="2785402" y="4084177"/>
                  <a:pt x="2785577" y="4084945"/>
                  <a:pt x="2785709" y="4085713"/>
                </a:cubicBezTo>
                <a:cubicBezTo>
                  <a:pt x="2780048" y="4081281"/>
                  <a:pt x="2774541" y="4076784"/>
                  <a:pt x="2769210" y="4072220"/>
                </a:cubicBezTo>
                <a:cubicBezTo>
                  <a:pt x="2767279" y="4065111"/>
                  <a:pt x="2765568" y="4057915"/>
                  <a:pt x="2764054" y="4050631"/>
                </a:cubicBezTo>
                <a:cubicBezTo>
                  <a:pt x="2769934" y="4054909"/>
                  <a:pt x="2775989" y="4059122"/>
                  <a:pt x="2782176" y="4063247"/>
                </a:cubicBezTo>
                <a:close/>
                <a:moveTo>
                  <a:pt x="2787047" y="4092624"/>
                </a:moveTo>
                <a:cubicBezTo>
                  <a:pt x="2788429" y="4099250"/>
                  <a:pt x="2789965" y="4105832"/>
                  <a:pt x="2791654" y="4112326"/>
                </a:cubicBezTo>
                <a:cubicBezTo>
                  <a:pt x="2786828" y="4107960"/>
                  <a:pt x="2782154" y="4103550"/>
                  <a:pt x="2777613" y="4099053"/>
                </a:cubicBezTo>
                <a:cubicBezTo>
                  <a:pt x="2775375" y="4092821"/>
                  <a:pt x="2773335" y="4086525"/>
                  <a:pt x="2771448" y="4080162"/>
                </a:cubicBezTo>
                <a:cubicBezTo>
                  <a:pt x="2776516" y="4084375"/>
                  <a:pt x="2781716" y="4088521"/>
                  <a:pt x="2787047" y="4092624"/>
                </a:cubicBezTo>
                <a:close/>
                <a:moveTo>
                  <a:pt x="2793278" y="4097253"/>
                </a:moveTo>
                <a:cubicBezTo>
                  <a:pt x="2798938" y="4101466"/>
                  <a:pt x="2804774" y="4105591"/>
                  <a:pt x="2810764" y="4109671"/>
                </a:cubicBezTo>
                <a:cubicBezTo>
                  <a:pt x="2811839" y="4117109"/>
                  <a:pt x="2813111" y="4124503"/>
                  <a:pt x="2814582" y="4131787"/>
                </a:cubicBezTo>
                <a:cubicBezTo>
                  <a:pt x="2809119" y="4127421"/>
                  <a:pt x="2803787" y="4122989"/>
                  <a:pt x="2798609" y="4118491"/>
                </a:cubicBezTo>
                <a:cubicBezTo>
                  <a:pt x="2796635" y="4111492"/>
                  <a:pt x="2794858" y="4104406"/>
                  <a:pt x="2793278" y="4097253"/>
                </a:cubicBezTo>
                <a:close/>
                <a:moveTo>
                  <a:pt x="2816161" y="4139137"/>
                </a:moveTo>
                <a:cubicBezTo>
                  <a:pt x="2817631" y="4145806"/>
                  <a:pt x="2819233" y="4152410"/>
                  <a:pt x="2821032" y="4158948"/>
                </a:cubicBezTo>
                <a:cubicBezTo>
                  <a:pt x="2816402" y="4154736"/>
                  <a:pt x="2811949" y="4150480"/>
                  <a:pt x="2807583" y="4146158"/>
                </a:cubicBezTo>
                <a:cubicBezTo>
                  <a:pt x="2805235" y="4139817"/>
                  <a:pt x="2803085" y="4133410"/>
                  <a:pt x="2801088" y="4126916"/>
                </a:cubicBezTo>
                <a:cubicBezTo>
                  <a:pt x="2806003" y="4131041"/>
                  <a:pt x="2811005" y="4135122"/>
                  <a:pt x="2816161" y="4139137"/>
                </a:cubicBezTo>
                <a:close/>
                <a:moveTo>
                  <a:pt x="2822546" y="4143964"/>
                </a:moveTo>
                <a:cubicBezTo>
                  <a:pt x="2839198" y="4156491"/>
                  <a:pt x="2857079" y="4168427"/>
                  <a:pt x="2876233" y="4179725"/>
                </a:cubicBezTo>
                <a:cubicBezTo>
                  <a:pt x="2999491" y="4252456"/>
                  <a:pt x="3151710" y="4292387"/>
                  <a:pt x="3341600" y="4301821"/>
                </a:cubicBezTo>
                <a:cubicBezTo>
                  <a:pt x="3511064" y="4310246"/>
                  <a:pt x="3688294" y="4292650"/>
                  <a:pt x="3839328" y="4274308"/>
                </a:cubicBezTo>
                <a:cubicBezTo>
                  <a:pt x="3878206" y="4269570"/>
                  <a:pt x="3919541" y="4264085"/>
                  <a:pt x="3969410" y="4257086"/>
                </a:cubicBezTo>
                <a:cubicBezTo>
                  <a:pt x="4271018" y="4214522"/>
                  <a:pt x="4590485" y="4146574"/>
                  <a:pt x="4974784" y="4043259"/>
                </a:cubicBezTo>
                <a:cubicBezTo>
                  <a:pt x="4997360" y="4037204"/>
                  <a:pt x="5020660" y="4030929"/>
                  <a:pt x="5044443" y="4024567"/>
                </a:cubicBezTo>
                <a:cubicBezTo>
                  <a:pt x="5040823" y="4037401"/>
                  <a:pt x="5038146" y="4050105"/>
                  <a:pt x="5036545" y="4062523"/>
                </a:cubicBezTo>
                <a:cubicBezTo>
                  <a:pt x="5018181" y="4067788"/>
                  <a:pt x="4999905" y="4073010"/>
                  <a:pt x="4981760" y="4078210"/>
                </a:cubicBezTo>
                <a:cubicBezTo>
                  <a:pt x="4605360" y="4185671"/>
                  <a:pt x="4289250" y="4256384"/>
                  <a:pt x="3986918" y="4300746"/>
                </a:cubicBezTo>
                <a:cubicBezTo>
                  <a:pt x="3937816" y="4307920"/>
                  <a:pt x="3896899" y="4313537"/>
                  <a:pt x="3858131" y="4318452"/>
                </a:cubicBezTo>
                <a:cubicBezTo>
                  <a:pt x="3518106" y="4361344"/>
                  <a:pt x="3167573" y="4379401"/>
                  <a:pt x="2907278" y="4222508"/>
                </a:cubicBezTo>
                <a:cubicBezTo>
                  <a:pt x="2877812" y="4204737"/>
                  <a:pt x="2851485" y="4185693"/>
                  <a:pt x="2828272" y="4165399"/>
                </a:cubicBezTo>
                <a:cubicBezTo>
                  <a:pt x="2826166" y="4158334"/>
                  <a:pt x="2824257" y="4151204"/>
                  <a:pt x="2822546" y="4143964"/>
                </a:cubicBezTo>
                <a:close/>
                <a:moveTo>
                  <a:pt x="2904798" y="4226611"/>
                </a:moveTo>
                <a:cubicBezTo>
                  <a:pt x="3026762" y="4300132"/>
                  <a:pt x="3177402" y="4340720"/>
                  <a:pt x="3365361" y="4350681"/>
                </a:cubicBezTo>
                <a:cubicBezTo>
                  <a:pt x="3536470" y="4359742"/>
                  <a:pt x="3710782" y="4341883"/>
                  <a:pt x="3858723" y="4323234"/>
                </a:cubicBezTo>
                <a:cubicBezTo>
                  <a:pt x="3897535" y="4318298"/>
                  <a:pt x="3938497" y="4312681"/>
                  <a:pt x="3987620" y="4305507"/>
                </a:cubicBezTo>
                <a:cubicBezTo>
                  <a:pt x="4290171" y="4261123"/>
                  <a:pt x="4606457" y="4190344"/>
                  <a:pt x="4983077" y="4082817"/>
                </a:cubicBezTo>
                <a:cubicBezTo>
                  <a:pt x="5000585" y="4077815"/>
                  <a:pt x="5018225" y="4072768"/>
                  <a:pt x="5035952" y="4067700"/>
                </a:cubicBezTo>
                <a:cubicBezTo>
                  <a:pt x="5034680" y="4080031"/>
                  <a:pt x="5034548" y="4092076"/>
                  <a:pt x="5035733" y="4103769"/>
                </a:cubicBezTo>
                <a:cubicBezTo>
                  <a:pt x="5020397" y="4108443"/>
                  <a:pt x="5005105" y="4113094"/>
                  <a:pt x="4989966" y="4117680"/>
                </a:cubicBezTo>
                <a:cubicBezTo>
                  <a:pt x="4625523" y="4227928"/>
                  <a:pt x="4303357" y="4303620"/>
                  <a:pt x="4005106" y="4349058"/>
                </a:cubicBezTo>
                <a:cubicBezTo>
                  <a:pt x="3956729" y="4356408"/>
                  <a:pt x="3916162" y="4362200"/>
                  <a:pt x="3877482" y="4367268"/>
                </a:cubicBezTo>
                <a:cubicBezTo>
                  <a:pt x="3558432" y="4409063"/>
                  <a:pt x="3197060" y="4430126"/>
                  <a:pt x="2935931" y="4269328"/>
                </a:cubicBezTo>
                <a:cubicBezTo>
                  <a:pt x="2897909" y="4245918"/>
                  <a:pt x="2865087" y="4220292"/>
                  <a:pt x="2837421" y="4192582"/>
                </a:cubicBezTo>
                <a:cubicBezTo>
                  <a:pt x="2835073" y="4186373"/>
                  <a:pt x="2832901" y="4180098"/>
                  <a:pt x="2830861" y="4173758"/>
                </a:cubicBezTo>
                <a:cubicBezTo>
                  <a:pt x="2852976" y="4192582"/>
                  <a:pt x="2877637" y="4210244"/>
                  <a:pt x="2904798" y="4226611"/>
                </a:cubicBezTo>
                <a:close/>
                <a:moveTo>
                  <a:pt x="5037729" y="4067196"/>
                </a:moveTo>
                <a:cubicBezTo>
                  <a:pt x="5038563" y="4066955"/>
                  <a:pt x="5039419" y="4066713"/>
                  <a:pt x="5040253" y="4066472"/>
                </a:cubicBezTo>
                <a:cubicBezTo>
                  <a:pt x="5050213" y="4063620"/>
                  <a:pt x="5060196" y="4060767"/>
                  <a:pt x="5070178" y="4057915"/>
                </a:cubicBezTo>
                <a:cubicBezTo>
                  <a:pt x="5069169" y="4070246"/>
                  <a:pt x="5069433" y="4081939"/>
                  <a:pt x="5070903" y="4093041"/>
                </a:cubicBezTo>
                <a:cubicBezTo>
                  <a:pt x="5059713" y="4096442"/>
                  <a:pt x="5048546" y="4099864"/>
                  <a:pt x="5037400" y="4103265"/>
                </a:cubicBezTo>
                <a:cubicBezTo>
                  <a:pt x="5036259" y="4091571"/>
                  <a:pt x="5036413" y="4079526"/>
                  <a:pt x="5037729" y="4067196"/>
                </a:cubicBezTo>
                <a:close/>
                <a:moveTo>
                  <a:pt x="5072285" y="4057301"/>
                </a:moveTo>
                <a:cubicBezTo>
                  <a:pt x="5083123" y="4054207"/>
                  <a:pt x="5093961" y="4051114"/>
                  <a:pt x="5104822" y="4047998"/>
                </a:cubicBezTo>
                <a:cubicBezTo>
                  <a:pt x="5104163" y="4059692"/>
                  <a:pt x="5104624" y="4071123"/>
                  <a:pt x="5106401" y="4082159"/>
                </a:cubicBezTo>
                <a:cubicBezTo>
                  <a:pt x="5095212" y="4085603"/>
                  <a:pt x="5084023" y="4089026"/>
                  <a:pt x="5072833" y="4092449"/>
                </a:cubicBezTo>
                <a:cubicBezTo>
                  <a:pt x="5071385" y="4081062"/>
                  <a:pt x="5071253" y="4069324"/>
                  <a:pt x="5072285" y="4057301"/>
                </a:cubicBezTo>
                <a:close/>
                <a:moveTo>
                  <a:pt x="5106774" y="4047450"/>
                </a:moveTo>
                <a:cubicBezTo>
                  <a:pt x="5117569" y="4044378"/>
                  <a:pt x="5128363" y="4041285"/>
                  <a:pt x="5139157" y="4038213"/>
                </a:cubicBezTo>
                <a:cubicBezTo>
                  <a:pt x="5138806" y="4049578"/>
                  <a:pt x="5139596" y="4060636"/>
                  <a:pt x="5141681" y="4071343"/>
                </a:cubicBezTo>
                <a:cubicBezTo>
                  <a:pt x="5130579" y="4074743"/>
                  <a:pt x="5119433" y="4078166"/>
                  <a:pt x="5108244" y="4081588"/>
                </a:cubicBezTo>
                <a:cubicBezTo>
                  <a:pt x="5106511" y="4070552"/>
                  <a:pt x="5106072" y="4059144"/>
                  <a:pt x="5106774" y="4047450"/>
                </a:cubicBezTo>
                <a:close/>
                <a:moveTo>
                  <a:pt x="5142712" y="4076147"/>
                </a:moveTo>
                <a:cubicBezTo>
                  <a:pt x="5145169" y="4086657"/>
                  <a:pt x="5148943" y="4096771"/>
                  <a:pt x="5154230" y="4106402"/>
                </a:cubicBezTo>
                <a:cubicBezTo>
                  <a:pt x="5142712" y="4110198"/>
                  <a:pt x="5131193" y="4113972"/>
                  <a:pt x="5119697" y="4117745"/>
                </a:cubicBezTo>
                <a:cubicBezTo>
                  <a:pt x="5114694" y="4107785"/>
                  <a:pt x="5111228" y="4097319"/>
                  <a:pt x="5109100" y="4086459"/>
                </a:cubicBezTo>
                <a:cubicBezTo>
                  <a:pt x="5120333" y="4083014"/>
                  <a:pt x="5131544" y="4079592"/>
                  <a:pt x="5142712" y="4076147"/>
                </a:cubicBezTo>
                <a:close/>
                <a:moveTo>
                  <a:pt x="5156797" y="4110812"/>
                </a:moveTo>
                <a:cubicBezTo>
                  <a:pt x="5157763" y="4112436"/>
                  <a:pt x="5158794" y="4114037"/>
                  <a:pt x="5159869" y="4115639"/>
                </a:cubicBezTo>
                <a:cubicBezTo>
                  <a:pt x="5165024" y="4123252"/>
                  <a:pt x="5171080" y="4130427"/>
                  <a:pt x="5177991" y="4137118"/>
                </a:cubicBezTo>
                <a:cubicBezTo>
                  <a:pt x="5166231" y="4141265"/>
                  <a:pt x="5154450" y="4145433"/>
                  <a:pt x="5142624" y="4149580"/>
                </a:cubicBezTo>
                <a:cubicBezTo>
                  <a:pt x="5136108" y="4142867"/>
                  <a:pt x="5130381" y="4135714"/>
                  <a:pt x="5125533" y="4128123"/>
                </a:cubicBezTo>
                <a:cubicBezTo>
                  <a:pt x="5124304" y="4126170"/>
                  <a:pt x="5123164" y="4124218"/>
                  <a:pt x="5122067" y="4122221"/>
                </a:cubicBezTo>
                <a:cubicBezTo>
                  <a:pt x="5133629" y="4118425"/>
                  <a:pt x="5145213" y="4114630"/>
                  <a:pt x="5156797" y="4110812"/>
                </a:cubicBezTo>
                <a:close/>
                <a:moveTo>
                  <a:pt x="5161536" y="4114498"/>
                </a:moveTo>
                <a:cubicBezTo>
                  <a:pt x="5160571" y="4113072"/>
                  <a:pt x="5159649" y="4111624"/>
                  <a:pt x="5158750" y="4110176"/>
                </a:cubicBezTo>
                <a:cubicBezTo>
                  <a:pt x="5170334" y="4106359"/>
                  <a:pt x="5181897" y="4102541"/>
                  <a:pt x="5193459" y="4098702"/>
                </a:cubicBezTo>
                <a:cubicBezTo>
                  <a:pt x="5194227" y="4099864"/>
                  <a:pt x="5195017" y="4101005"/>
                  <a:pt x="5195828" y="4102124"/>
                </a:cubicBezTo>
                <a:cubicBezTo>
                  <a:pt x="5201401" y="4109869"/>
                  <a:pt x="5207983" y="4117087"/>
                  <a:pt x="5215486" y="4123779"/>
                </a:cubicBezTo>
                <a:cubicBezTo>
                  <a:pt x="5203749" y="4127969"/>
                  <a:pt x="5191967" y="4132160"/>
                  <a:pt x="5180141" y="4136350"/>
                </a:cubicBezTo>
                <a:cubicBezTo>
                  <a:pt x="5173011" y="4129549"/>
                  <a:pt x="5166802" y="4122287"/>
                  <a:pt x="5161536" y="4114498"/>
                </a:cubicBezTo>
                <a:close/>
                <a:moveTo>
                  <a:pt x="5219918" y="4127618"/>
                </a:moveTo>
                <a:cubicBezTo>
                  <a:pt x="5229111" y="4135210"/>
                  <a:pt x="5239620" y="4142077"/>
                  <a:pt x="5251402" y="4148198"/>
                </a:cubicBezTo>
                <a:cubicBezTo>
                  <a:pt x="5239511" y="4152783"/>
                  <a:pt x="5227553" y="4157369"/>
                  <a:pt x="5215530" y="4161954"/>
                </a:cubicBezTo>
                <a:cubicBezTo>
                  <a:pt x="5203815" y="4155460"/>
                  <a:pt x="5193437" y="4148220"/>
                  <a:pt x="5184376" y="4140256"/>
                </a:cubicBezTo>
                <a:cubicBezTo>
                  <a:pt x="5196267" y="4136043"/>
                  <a:pt x="5208115" y="4131831"/>
                  <a:pt x="5219918" y="4127618"/>
                </a:cubicBezTo>
                <a:close/>
                <a:moveTo>
                  <a:pt x="5257677" y="4151313"/>
                </a:moveTo>
                <a:cubicBezTo>
                  <a:pt x="5270314" y="4157391"/>
                  <a:pt x="5284312" y="4162678"/>
                  <a:pt x="5299626" y="4167110"/>
                </a:cubicBezTo>
                <a:cubicBezTo>
                  <a:pt x="5340500" y="4178979"/>
                  <a:pt x="5392037" y="4185386"/>
                  <a:pt x="5452854" y="4186132"/>
                </a:cubicBezTo>
                <a:cubicBezTo>
                  <a:pt x="5563914" y="4187514"/>
                  <a:pt x="5684495" y="4170379"/>
                  <a:pt x="5772541" y="4157873"/>
                </a:cubicBezTo>
                <a:cubicBezTo>
                  <a:pt x="5797025" y="4154407"/>
                  <a:pt x="5818176" y="4151401"/>
                  <a:pt x="5836012" y="4149229"/>
                </a:cubicBezTo>
                <a:cubicBezTo>
                  <a:pt x="6069804" y="4120817"/>
                  <a:pt x="6310243" y="4085472"/>
                  <a:pt x="6542762" y="4051267"/>
                </a:cubicBezTo>
                <a:cubicBezTo>
                  <a:pt x="7235954" y="3949313"/>
                  <a:pt x="7952752" y="3843892"/>
                  <a:pt x="8649870" y="3895319"/>
                </a:cubicBezTo>
                <a:cubicBezTo>
                  <a:pt x="8667027" y="3896591"/>
                  <a:pt x="8684425" y="3897644"/>
                  <a:pt x="8701582" y="3898631"/>
                </a:cubicBezTo>
                <a:cubicBezTo>
                  <a:pt x="8690963" y="3913222"/>
                  <a:pt x="8680564" y="3927461"/>
                  <a:pt x="8670383" y="3941283"/>
                </a:cubicBezTo>
                <a:cubicBezTo>
                  <a:pt x="8662046" y="3940537"/>
                  <a:pt x="8653687" y="3939769"/>
                  <a:pt x="8645394" y="3938957"/>
                </a:cubicBezTo>
                <a:cubicBezTo>
                  <a:pt x="7953717" y="3872413"/>
                  <a:pt x="7241570" y="3973468"/>
                  <a:pt x="6552877" y="4071211"/>
                </a:cubicBezTo>
                <a:cubicBezTo>
                  <a:pt x="6306799" y="4106117"/>
                  <a:pt x="6052340" y="4142230"/>
                  <a:pt x="5805121" y="4169589"/>
                </a:cubicBezTo>
                <a:cubicBezTo>
                  <a:pt x="5786626" y="4171630"/>
                  <a:pt x="5764423" y="4174592"/>
                  <a:pt x="5738709" y="4178036"/>
                </a:cubicBezTo>
                <a:cubicBezTo>
                  <a:pt x="5649940" y="4189927"/>
                  <a:pt x="5528349" y="4206185"/>
                  <a:pt x="5416807" y="4203465"/>
                </a:cubicBezTo>
                <a:cubicBezTo>
                  <a:pt x="5355858" y="4201973"/>
                  <a:pt x="5304321" y="4194776"/>
                  <a:pt x="5263601" y="4182095"/>
                </a:cubicBezTo>
                <a:cubicBezTo>
                  <a:pt x="5248221" y="4177290"/>
                  <a:pt x="5234245" y="4171630"/>
                  <a:pt x="5221630" y="4165179"/>
                </a:cubicBezTo>
                <a:cubicBezTo>
                  <a:pt x="5233587" y="4160616"/>
                  <a:pt x="5245588" y="4155987"/>
                  <a:pt x="5257677" y="4151313"/>
                </a:cubicBezTo>
                <a:close/>
                <a:moveTo>
                  <a:pt x="8707747" y="3898961"/>
                </a:moveTo>
                <a:cubicBezTo>
                  <a:pt x="8711258" y="3899158"/>
                  <a:pt x="8714790" y="3899378"/>
                  <a:pt x="8718300" y="3899575"/>
                </a:cubicBezTo>
                <a:cubicBezTo>
                  <a:pt x="8723961" y="3899882"/>
                  <a:pt x="8729665" y="3900211"/>
                  <a:pt x="8735369" y="3900540"/>
                </a:cubicBezTo>
                <a:cubicBezTo>
                  <a:pt x="8724772" y="3915416"/>
                  <a:pt x="8714329" y="3930028"/>
                  <a:pt x="8704105" y="3944245"/>
                </a:cubicBezTo>
                <a:cubicBezTo>
                  <a:pt x="8701604" y="3944025"/>
                  <a:pt x="8699125" y="3943828"/>
                  <a:pt x="8696646" y="3943586"/>
                </a:cubicBezTo>
                <a:cubicBezTo>
                  <a:pt x="8689976" y="3943016"/>
                  <a:pt x="8683218" y="3942424"/>
                  <a:pt x="8676417" y="3941809"/>
                </a:cubicBezTo>
                <a:cubicBezTo>
                  <a:pt x="8686641" y="3927921"/>
                  <a:pt x="8697084" y="3913639"/>
                  <a:pt x="8707747" y="3898961"/>
                </a:cubicBezTo>
                <a:close/>
                <a:moveTo>
                  <a:pt x="8741381" y="3900891"/>
                </a:moveTo>
                <a:cubicBezTo>
                  <a:pt x="8750377" y="3901418"/>
                  <a:pt x="8759437" y="3901966"/>
                  <a:pt x="8768499" y="3902559"/>
                </a:cubicBezTo>
                <a:cubicBezTo>
                  <a:pt x="8766129" y="3905960"/>
                  <a:pt x="8763782" y="3909382"/>
                  <a:pt x="8761434" y="3912783"/>
                </a:cubicBezTo>
                <a:cubicBezTo>
                  <a:pt x="8753228" y="3924543"/>
                  <a:pt x="8745198" y="3936017"/>
                  <a:pt x="8737322" y="3947250"/>
                </a:cubicBezTo>
                <a:cubicBezTo>
                  <a:pt x="8728173" y="3946395"/>
                  <a:pt x="8719068" y="3945583"/>
                  <a:pt x="8710007" y="3944771"/>
                </a:cubicBezTo>
                <a:cubicBezTo>
                  <a:pt x="8720275" y="3930488"/>
                  <a:pt x="8730740" y="3915833"/>
                  <a:pt x="8741381" y="3900891"/>
                </a:cubicBezTo>
                <a:close/>
                <a:moveTo>
                  <a:pt x="8765537" y="3915635"/>
                </a:moveTo>
                <a:cubicBezTo>
                  <a:pt x="8768455" y="3911423"/>
                  <a:pt x="8771373" y="3907166"/>
                  <a:pt x="8774291" y="3902954"/>
                </a:cubicBezTo>
                <a:cubicBezTo>
                  <a:pt x="8783133" y="3903546"/>
                  <a:pt x="8791996" y="3904204"/>
                  <a:pt x="8800882" y="3904928"/>
                </a:cubicBezTo>
                <a:cubicBezTo>
                  <a:pt x="8794519" y="3914319"/>
                  <a:pt x="8788179" y="3923687"/>
                  <a:pt x="8781816" y="3933011"/>
                </a:cubicBezTo>
                <a:cubicBezTo>
                  <a:pt x="8777823" y="3938891"/>
                  <a:pt x="8773852" y="3944683"/>
                  <a:pt x="8769925" y="3950453"/>
                </a:cubicBezTo>
                <a:cubicBezTo>
                  <a:pt x="8760951" y="3949510"/>
                  <a:pt x="8751978" y="3948633"/>
                  <a:pt x="8743048" y="3947777"/>
                </a:cubicBezTo>
                <a:cubicBezTo>
                  <a:pt x="8750420" y="3937290"/>
                  <a:pt x="8757902" y="3926583"/>
                  <a:pt x="8765537" y="3915635"/>
                </a:cubicBezTo>
                <a:close/>
                <a:moveTo>
                  <a:pt x="8768608" y="3952362"/>
                </a:moveTo>
                <a:cubicBezTo>
                  <a:pt x="8758275" y="3967457"/>
                  <a:pt x="8748095" y="3982244"/>
                  <a:pt x="8738112" y="3996637"/>
                </a:cubicBezTo>
                <a:cubicBezTo>
                  <a:pt x="8729051" y="3995430"/>
                  <a:pt x="8720012" y="3994268"/>
                  <a:pt x="8710972" y="3993149"/>
                </a:cubicBezTo>
                <a:cubicBezTo>
                  <a:pt x="8720955" y="3979129"/>
                  <a:pt x="8731179" y="3964671"/>
                  <a:pt x="8741710" y="3949686"/>
                </a:cubicBezTo>
                <a:cubicBezTo>
                  <a:pt x="8750661" y="3950519"/>
                  <a:pt x="8759635" y="3951419"/>
                  <a:pt x="8768608" y="3952362"/>
                </a:cubicBezTo>
                <a:close/>
                <a:moveTo>
                  <a:pt x="8774159" y="3952933"/>
                </a:moveTo>
                <a:cubicBezTo>
                  <a:pt x="8782891" y="3953876"/>
                  <a:pt x="8791645" y="3954863"/>
                  <a:pt x="8800399" y="3955938"/>
                </a:cubicBezTo>
                <a:cubicBezTo>
                  <a:pt x="8790153" y="3971340"/>
                  <a:pt x="8780039" y="3986413"/>
                  <a:pt x="8770100" y="4001113"/>
                </a:cubicBezTo>
                <a:cubicBezTo>
                  <a:pt x="8761237" y="3999818"/>
                  <a:pt x="8752395" y="3998568"/>
                  <a:pt x="8743553" y="3997361"/>
                </a:cubicBezTo>
                <a:cubicBezTo>
                  <a:pt x="8753580" y="3982925"/>
                  <a:pt x="8763782" y="3968115"/>
                  <a:pt x="8774159" y="3952933"/>
                </a:cubicBezTo>
                <a:close/>
                <a:moveTo>
                  <a:pt x="8768894" y="4002890"/>
                </a:moveTo>
                <a:cubicBezTo>
                  <a:pt x="8758735" y="4017919"/>
                  <a:pt x="8748753" y="4032575"/>
                  <a:pt x="8739011" y="4046792"/>
                </a:cubicBezTo>
                <a:cubicBezTo>
                  <a:pt x="8730038" y="4045190"/>
                  <a:pt x="8721130" y="4043654"/>
                  <a:pt x="8712245" y="4042184"/>
                </a:cubicBezTo>
                <a:cubicBezTo>
                  <a:pt x="8722052" y="4028253"/>
                  <a:pt x="8732078" y="4013904"/>
                  <a:pt x="8742324" y="3999138"/>
                </a:cubicBezTo>
                <a:cubicBezTo>
                  <a:pt x="8751188" y="4000323"/>
                  <a:pt x="8760052" y="4001574"/>
                  <a:pt x="8768894" y="4002890"/>
                </a:cubicBezTo>
                <a:close/>
                <a:moveTo>
                  <a:pt x="8737870" y="4048437"/>
                </a:moveTo>
                <a:cubicBezTo>
                  <a:pt x="8727822" y="4063071"/>
                  <a:pt x="8718015" y="4077222"/>
                  <a:pt x="8708493" y="4090891"/>
                </a:cubicBezTo>
                <a:cubicBezTo>
                  <a:pt x="8699563" y="4089004"/>
                  <a:pt x="8690590" y="4087161"/>
                  <a:pt x="8681529" y="4085384"/>
                </a:cubicBezTo>
                <a:cubicBezTo>
                  <a:pt x="8691095" y="4072044"/>
                  <a:pt x="8700968" y="4058179"/>
                  <a:pt x="8711082" y="4043830"/>
                </a:cubicBezTo>
                <a:cubicBezTo>
                  <a:pt x="8719968" y="4045300"/>
                  <a:pt x="8728897" y="4046858"/>
                  <a:pt x="8737870" y="4048437"/>
                </a:cubicBezTo>
                <a:close/>
                <a:moveTo>
                  <a:pt x="8707418" y="4092427"/>
                </a:moveTo>
                <a:cubicBezTo>
                  <a:pt x="8685039" y="4124437"/>
                  <a:pt x="8664153" y="4153639"/>
                  <a:pt x="8645262" y="4179309"/>
                </a:cubicBezTo>
                <a:cubicBezTo>
                  <a:pt x="8498813" y="4378194"/>
                  <a:pt x="8344598" y="4577979"/>
                  <a:pt x="8195473" y="4771181"/>
                </a:cubicBezTo>
                <a:cubicBezTo>
                  <a:pt x="8036277" y="4977394"/>
                  <a:pt x="7871684" y="5190650"/>
                  <a:pt x="7715187" y="5404476"/>
                </a:cubicBezTo>
                <a:cubicBezTo>
                  <a:pt x="7621108" y="5533088"/>
                  <a:pt x="7529729" y="5659396"/>
                  <a:pt x="7445940" y="5790553"/>
                </a:cubicBezTo>
                <a:cubicBezTo>
                  <a:pt x="7402631" y="5858435"/>
                  <a:pt x="7364982" y="5921797"/>
                  <a:pt x="7330866" y="5984260"/>
                </a:cubicBezTo>
                <a:lnTo>
                  <a:pt x="7323493" y="5997863"/>
                </a:lnTo>
                <a:cubicBezTo>
                  <a:pt x="7270991" y="6094618"/>
                  <a:pt x="7205654" y="6215024"/>
                  <a:pt x="7206159" y="6330318"/>
                </a:cubicBezTo>
                <a:cubicBezTo>
                  <a:pt x="7206225" y="6390214"/>
                  <a:pt x="7225795" y="6438108"/>
                  <a:pt x="7264344" y="6472686"/>
                </a:cubicBezTo>
                <a:cubicBezTo>
                  <a:pt x="7310352" y="6513955"/>
                  <a:pt x="7385013" y="6537299"/>
                  <a:pt x="7486265" y="6542082"/>
                </a:cubicBezTo>
                <a:cubicBezTo>
                  <a:pt x="7500460" y="6542762"/>
                  <a:pt x="7514721" y="6543047"/>
                  <a:pt x="7528917" y="6543047"/>
                </a:cubicBezTo>
                <a:cubicBezTo>
                  <a:pt x="7600222" y="6543047"/>
                  <a:pt x="7670122" y="6535522"/>
                  <a:pt x="7723568" y="6529751"/>
                </a:cubicBezTo>
                <a:cubicBezTo>
                  <a:pt x="7729645" y="6529115"/>
                  <a:pt x="7735481" y="6528479"/>
                  <a:pt x="7741076" y="6527887"/>
                </a:cubicBezTo>
                <a:cubicBezTo>
                  <a:pt x="7788839" y="6522841"/>
                  <a:pt x="7836558" y="6516895"/>
                  <a:pt x="7884277" y="6510203"/>
                </a:cubicBezTo>
                <a:cubicBezTo>
                  <a:pt x="7814092" y="6521897"/>
                  <a:pt x="7743840" y="6532033"/>
                  <a:pt x="7673523" y="6540371"/>
                </a:cubicBezTo>
                <a:cubicBezTo>
                  <a:pt x="7668762" y="6540919"/>
                  <a:pt x="7663847" y="6541511"/>
                  <a:pt x="7658779" y="6542126"/>
                </a:cubicBezTo>
                <a:cubicBezTo>
                  <a:pt x="7532120" y="6557286"/>
                  <a:pt x="7296376" y="6585523"/>
                  <a:pt x="7188783" y="6489733"/>
                </a:cubicBezTo>
                <a:cubicBezTo>
                  <a:pt x="7150607" y="6455748"/>
                  <a:pt x="7131344" y="6408271"/>
                  <a:pt x="7131541" y="6348659"/>
                </a:cubicBezTo>
                <a:cubicBezTo>
                  <a:pt x="7131651" y="6231939"/>
                  <a:pt x="7199599" y="6109602"/>
                  <a:pt x="7254185" y="6011312"/>
                </a:cubicBezTo>
                <a:lnTo>
                  <a:pt x="7261250" y="5998587"/>
                </a:lnTo>
                <a:cubicBezTo>
                  <a:pt x="7296661" y="5935136"/>
                  <a:pt x="7335692" y="5870787"/>
                  <a:pt x="7380559" y="5801873"/>
                </a:cubicBezTo>
                <a:cubicBezTo>
                  <a:pt x="7467310" y="5668830"/>
                  <a:pt x="7561914" y="5540548"/>
                  <a:pt x="7659306" y="5409917"/>
                </a:cubicBezTo>
                <a:cubicBezTo>
                  <a:pt x="7826290" y="5186065"/>
                  <a:pt x="8001809" y="4962870"/>
                  <a:pt x="8171558" y="4747047"/>
                </a:cubicBezTo>
                <a:cubicBezTo>
                  <a:pt x="8320794" y="4557311"/>
                  <a:pt x="8475118" y="4361081"/>
                  <a:pt x="8622511" y="4165816"/>
                </a:cubicBezTo>
                <a:cubicBezTo>
                  <a:pt x="8640194" y="4142384"/>
                  <a:pt x="8659633" y="4115902"/>
                  <a:pt x="8680410" y="4086942"/>
                </a:cubicBezTo>
                <a:cubicBezTo>
                  <a:pt x="8689471" y="4088719"/>
                  <a:pt x="8698488" y="4090540"/>
                  <a:pt x="8707418" y="4092427"/>
                </a:cubicBezTo>
                <a:close/>
                <a:moveTo>
                  <a:pt x="8776156" y="6354101"/>
                </a:moveTo>
                <a:cubicBezTo>
                  <a:pt x="8779117" y="6353530"/>
                  <a:pt x="8782102" y="6352916"/>
                  <a:pt x="8785063" y="6352324"/>
                </a:cubicBezTo>
                <a:cubicBezTo>
                  <a:pt x="8785963" y="6352280"/>
                  <a:pt x="8786884" y="6352214"/>
                  <a:pt x="8787784" y="6352148"/>
                </a:cubicBezTo>
                <a:cubicBezTo>
                  <a:pt x="8784274" y="6352784"/>
                  <a:pt x="8780785" y="6353377"/>
                  <a:pt x="8777275" y="6353991"/>
                </a:cubicBezTo>
                <a:cubicBezTo>
                  <a:pt x="8776902" y="6354035"/>
                  <a:pt x="8776529" y="6354079"/>
                  <a:pt x="8776156" y="6354101"/>
                </a:cubicBezTo>
                <a:close/>
                <a:moveTo>
                  <a:pt x="8944215" y="6332753"/>
                </a:moveTo>
                <a:cubicBezTo>
                  <a:pt x="8947616" y="6332139"/>
                  <a:pt x="8951017" y="6331525"/>
                  <a:pt x="8954418" y="6330910"/>
                </a:cubicBezTo>
                <a:cubicBezTo>
                  <a:pt x="8955361" y="6330867"/>
                  <a:pt x="8956348" y="6330823"/>
                  <a:pt x="8957291" y="6330801"/>
                </a:cubicBezTo>
                <a:cubicBezTo>
                  <a:pt x="8953321" y="6331415"/>
                  <a:pt x="8949349" y="6332051"/>
                  <a:pt x="8945378" y="6332666"/>
                </a:cubicBezTo>
                <a:cubicBezTo>
                  <a:pt x="8945005" y="6332709"/>
                  <a:pt x="8944610" y="6332731"/>
                  <a:pt x="8944215" y="6332753"/>
                </a:cubicBezTo>
                <a:close/>
                <a:moveTo>
                  <a:pt x="9025656" y="6323604"/>
                </a:moveTo>
                <a:cubicBezTo>
                  <a:pt x="9029517" y="6322946"/>
                  <a:pt x="9033357" y="6322310"/>
                  <a:pt x="9037219" y="6321630"/>
                </a:cubicBezTo>
                <a:cubicBezTo>
                  <a:pt x="9038579" y="6321608"/>
                  <a:pt x="9039961" y="6321564"/>
                  <a:pt x="9041322" y="6321520"/>
                </a:cubicBezTo>
                <a:cubicBezTo>
                  <a:pt x="9036934" y="6322178"/>
                  <a:pt x="9032523" y="6322814"/>
                  <a:pt x="9028135" y="6323473"/>
                </a:cubicBezTo>
                <a:cubicBezTo>
                  <a:pt x="9027302" y="6323516"/>
                  <a:pt x="9026490" y="6323560"/>
                  <a:pt x="9025656" y="6323604"/>
                </a:cubicBezTo>
                <a:close/>
                <a:moveTo>
                  <a:pt x="9106614" y="6315421"/>
                </a:moveTo>
                <a:cubicBezTo>
                  <a:pt x="9110893" y="6314740"/>
                  <a:pt x="9115171" y="6314060"/>
                  <a:pt x="9119449" y="6313359"/>
                </a:cubicBezTo>
                <a:cubicBezTo>
                  <a:pt x="9121204" y="6313337"/>
                  <a:pt x="9122937" y="6313337"/>
                  <a:pt x="9124693" y="6313293"/>
                </a:cubicBezTo>
                <a:cubicBezTo>
                  <a:pt x="9120019" y="6313951"/>
                  <a:pt x="9115346" y="6314609"/>
                  <a:pt x="9110673" y="6315245"/>
                </a:cubicBezTo>
                <a:cubicBezTo>
                  <a:pt x="9109313" y="6315289"/>
                  <a:pt x="9107975" y="6315377"/>
                  <a:pt x="9106614" y="6315421"/>
                </a:cubicBezTo>
                <a:close/>
                <a:moveTo>
                  <a:pt x="9186739" y="6308268"/>
                </a:moveTo>
                <a:cubicBezTo>
                  <a:pt x="9191412" y="6307588"/>
                  <a:pt x="9196107" y="6306886"/>
                  <a:pt x="9200780" y="6306184"/>
                </a:cubicBezTo>
                <a:cubicBezTo>
                  <a:pt x="9202953" y="6306184"/>
                  <a:pt x="9205103" y="6306206"/>
                  <a:pt x="9207297" y="6306206"/>
                </a:cubicBezTo>
                <a:cubicBezTo>
                  <a:pt x="9202272" y="6306842"/>
                  <a:pt x="9197226" y="6307478"/>
                  <a:pt x="9192202" y="6308093"/>
                </a:cubicBezTo>
                <a:cubicBezTo>
                  <a:pt x="9190381" y="6308159"/>
                  <a:pt x="9188560" y="6308224"/>
                  <a:pt x="9186739" y="6308268"/>
                </a:cubicBezTo>
                <a:close/>
                <a:moveTo>
                  <a:pt x="9267324" y="6302191"/>
                </a:moveTo>
                <a:cubicBezTo>
                  <a:pt x="9272151" y="6301533"/>
                  <a:pt x="9277000" y="6300853"/>
                  <a:pt x="9281849" y="6300173"/>
                </a:cubicBezTo>
                <a:cubicBezTo>
                  <a:pt x="9284218" y="6300217"/>
                  <a:pt x="9286609" y="6300260"/>
                  <a:pt x="9289000" y="6300304"/>
                </a:cubicBezTo>
                <a:cubicBezTo>
                  <a:pt x="9283691" y="6300918"/>
                  <a:pt x="9278382" y="6301511"/>
                  <a:pt x="9273050" y="6302103"/>
                </a:cubicBezTo>
                <a:cubicBezTo>
                  <a:pt x="9271142" y="6302147"/>
                  <a:pt x="9269233" y="6302169"/>
                  <a:pt x="9267324" y="6302191"/>
                </a:cubicBezTo>
                <a:close/>
                <a:moveTo>
                  <a:pt x="9345891" y="6297320"/>
                </a:moveTo>
                <a:cubicBezTo>
                  <a:pt x="9351156" y="6296662"/>
                  <a:pt x="9356400" y="6296004"/>
                  <a:pt x="9361666" y="6295346"/>
                </a:cubicBezTo>
                <a:cubicBezTo>
                  <a:pt x="9364408" y="6295455"/>
                  <a:pt x="9367173" y="6295543"/>
                  <a:pt x="9369937" y="6295631"/>
                </a:cubicBezTo>
                <a:cubicBezTo>
                  <a:pt x="9364299" y="6296201"/>
                  <a:pt x="9358660" y="6296772"/>
                  <a:pt x="9353021" y="6297320"/>
                </a:cubicBezTo>
                <a:cubicBezTo>
                  <a:pt x="9350652" y="6297320"/>
                  <a:pt x="9348282" y="6297320"/>
                  <a:pt x="9345891" y="6297320"/>
                </a:cubicBezTo>
                <a:close/>
                <a:moveTo>
                  <a:pt x="9423602" y="6293657"/>
                </a:moveTo>
                <a:cubicBezTo>
                  <a:pt x="9429482" y="6292998"/>
                  <a:pt x="9435384" y="6292362"/>
                  <a:pt x="9441286" y="6291704"/>
                </a:cubicBezTo>
                <a:cubicBezTo>
                  <a:pt x="9444445" y="6291879"/>
                  <a:pt x="9447648" y="6292055"/>
                  <a:pt x="9450830" y="6292208"/>
                </a:cubicBezTo>
                <a:cubicBezTo>
                  <a:pt x="9444620" y="6292757"/>
                  <a:pt x="9438411" y="6293283"/>
                  <a:pt x="9432181" y="6293788"/>
                </a:cubicBezTo>
                <a:cubicBezTo>
                  <a:pt x="9429328" y="6293744"/>
                  <a:pt x="9426455" y="6293700"/>
                  <a:pt x="9423602" y="6293657"/>
                </a:cubicBezTo>
                <a:close/>
                <a:moveTo>
                  <a:pt x="9398503" y="6296508"/>
                </a:moveTo>
                <a:cubicBezTo>
                  <a:pt x="9396879" y="6296640"/>
                  <a:pt x="9395233" y="6296750"/>
                  <a:pt x="9393588" y="6296882"/>
                </a:cubicBezTo>
                <a:cubicBezTo>
                  <a:pt x="9394883" y="6296750"/>
                  <a:pt x="9396156" y="6296618"/>
                  <a:pt x="9397450" y="6296486"/>
                </a:cubicBezTo>
                <a:cubicBezTo>
                  <a:pt x="9397801" y="6296486"/>
                  <a:pt x="9398151" y="6296486"/>
                  <a:pt x="9398503" y="6296508"/>
                </a:cubicBezTo>
                <a:close/>
                <a:moveTo>
                  <a:pt x="9459737" y="6289597"/>
                </a:moveTo>
                <a:cubicBezTo>
                  <a:pt x="9467833" y="6288676"/>
                  <a:pt x="9475950" y="6287754"/>
                  <a:pt x="9484068" y="6286811"/>
                </a:cubicBezTo>
                <a:cubicBezTo>
                  <a:pt x="9488676" y="6287206"/>
                  <a:pt x="9493305" y="6287601"/>
                  <a:pt x="9497957" y="6287974"/>
                </a:cubicBezTo>
                <a:cubicBezTo>
                  <a:pt x="9489729" y="6288764"/>
                  <a:pt x="9481502" y="6289510"/>
                  <a:pt x="9473274" y="6290234"/>
                </a:cubicBezTo>
                <a:cubicBezTo>
                  <a:pt x="9468754" y="6290036"/>
                  <a:pt x="9464235" y="6289839"/>
                  <a:pt x="9459737" y="6289597"/>
                </a:cubicBezTo>
                <a:close/>
                <a:moveTo>
                  <a:pt x="9518207" y="6289597"/>
                </a:moveTo>
                <a:cubicBezTo>
                  <a:pt x="9521718" y="6289861"/>
                  <a:pt x="9525271" y="6290102"/>
                  <a:pt x="9528804" y="6290366"/>
                </a:cubicBezTo>
                <a:cubicBezTo>
                  <a:pt x="9522244" y="6290826"/>
                  <a:pt x="9515706" y="6291265"/>
                  <a:pt x="9509167" y="6291704"/>
                </a:cubicBezTo>
                <a:cubicBezTo>
                  <a:pt x="9506030" y="6291594"/>
                  <a:pt x="9502893" y="6291485"/>
                  <a:pt x="9499755" y="6291375"/>
                </a:cubicBezTo>
                <a:cubicBezTo>
                  <a:pt x="9505899" y="6290782"/>
                  <a:pt x="9512042" y="6290190"/>
                  <a:pt x="9518207" y="6289597"/>
                </a:cubicBezTo>
                <a:close/>
                <a:moveTo>
                  <a:pt x="9537032" y="6287754"/>
                </a:moveTo>
                <a:cubicBezTo>
                  <a:pt x="9545149" y="6286965"/>
                  <a:pt x="9553244" y="6286131"/>
                  <a:pt x="9561341" y="6285297"/>
                </a:cubicBezTo>
                <a:cubicBezTo>
                  <a:pt x="9566234" y="6285824"/>
                  <a:pt x="9571170" y="6286350"/>
                  <a:pt x="9576084" y="6286855"/>
                </a:cubicBezTo>
                <a:cubicBezTo>
                  <a:pt x="9567813" y="6287513"/>
                  <a:pt x="9559541" y="6288128"/>
                  <a:pt x="9551270" y="6288742"/>
                </a:cubicBezTo>
                <a:cubicBezTo>
                  <a:pt x="9546532" y="6288435"/>
                  <a:pt x="9541792" y="6288106"/>
                  <a:pt x="9537032" y="6287754"/>
                </a:cubicBezTo>
                <a:close/>
                <a:moveTo>
                  <a:pt x="9595128" y="6288786"/>
                </a:moveTo>
                <a:cubicBezTo>
                  <a:pt x="9597827" y="6289049"/>
                  <a:pt x="9600482" y="6289334"/>
                  <a:pt x="9603180" y="6289575"/>
                </a:cubicBezTo>
                <a:cubicBezTo>
                  <a:pt x="9604299" y="6289685"/>
                  <a:pt x="9605418" y="6289773"/>
                  <a:pt x="9606559" y="6289883"/>
                </a:cubicBezTo>
                <a:cubicBezTo>
                  <a:pt x="9599845" y="6290256"/>
                  <a:pt x="9593132" y="6290585"/>
                  <a:pt x="9586418" y="6290936"/>
                </a:cubicBezTo>
                <a:cubicBezTo>
                  <a:pt x="9582951" y="6290716"/>
                  <a:pt x="9579463" y="6290519"/>
                  <a:pt x="9575996" y="6290300"/>
                </a:cubicBezTo>
                <a:cubicBezTo>
                  <a:pt x="9582359" y="6289817"/>
                  <a:pt x="9588744" y="6289312"/>
                  <a:pt x="9595128" y="6288786"/>
                </a:cubicBezTo>
                <a:close/>
                <a:moveTo>
                  <a:pt x="9610991" y="6287491"/>
                </a:moveTo>
                <a:cubicBezTo>
                  <a:pt x="9619767" y="6286767"/>
                  <a:pt x="9628543" y="6286043"/>
                  <a:pt x="9637319" y="6285275"/>
                </a:cubicBezTo>
                <a:cubicBezTo>
                  <a:pt x="9642431" y="6285956"/>
                  <a:pt x="9647565" y="6286635"/>
                  <a:pt x="9652698" y="6287294"/>
                </a:cubicBezTo>
                <a:cubicBezTo>
                  <a:pt x="9643769" y="6287820"/>
                  <a:pt x="9634817" y="6288325"/>
                  <a:pt x="9625866" y="6288829"/>
                </a:cubicBezTo>
                <a:cubicBezTo>
                  <a:pt x="9620908" y="6288391"/>
                  <a:pt x="9615927" y="6287952"/>
                  <a:pt x="9610991" y="6287491"/>
                </a:cubicBezTo>
                <a:close/>
                <a:moveTo>
                  <a:pt x="9670623" y="6289510"/>
                </a:moveTo>
                <a:cubicBezTo>
                  <a:pt x="9674704" y="6290014"/>
                  <a:pt x="9678806" y="6290497"/>
                  <a:pt x="9682888" y="6290980"/>
                </a:cubicBezTo>
                <a:cubicBezTo>
                  <a:pt x="9675473" y="6291243"/>
                  <a:pt x="9668056" y="6291485"/>
                  <a:pt x="9660641" y="6291704"/>
                </a:cubicBezTo>
                <a:cubicBezTo>
                  <a:pt x="9656845" y="6291419"/>
                  <a:pt x="9653050" y="6291111"/>
                  <a:pt x="9649254" y="6290804"/>
                </a:cubicBezTo>
                <a:cubicBezTo>
                  <a:pt x="9656362" y="6290388"/>
                  <a:pt x="9663492" y="6289970"/>
                  <a:pt x="9670623" y="6289510"/>
                </a:cubicBezTo>
                <a:close/>
                <a:moveTo>
                  <a:pt x="9685894" y="6288522"/>
                </a:moveTo>
                <a:cubicBezTo>
                  <a:pt x="9694845" y="6287952"/>
                  <a:pt x="9703796" y="6287381"/>
                  <a:pt x="9712748" y="6286767"/>
                </a:cubicBezTo>
                <a:cubicBezTo>
                  <a:pt x="9718013" y="6287601"/>
                  <a:pt x="9723301" y="6288435"/>
                  <a:pt x="9728589" y="6289247"/>
                </a:cubicBezTo>
                <a:cubicBezTo>
                  <a:pt x="9719549" y="6289619"/>
                  <a:pt x="9710510" y="6289970"/>
                  <a:pt x="9701470" y="6290322"/>
                </a:cubicBezTo>
                <a:cubicBezTo>
                  <a:pt x="9696272" y="6289729"/>
                  <a:pt x="9691072" y="6289137"/>
                  <a:pt x="9685894" y="6288522"/>
                </a:cubicBezTo>
                <a:close/>
                <a:moveTo>
                  <a:pt x="9745262" y="6291769"/>
                </a:moveTo>
                <a:cubicBezTo>
                  <a:pt x="9749738" y="6292428"/>
                  <a:pt x="9754237" y="6293108"/>
                  <a:pt x="9758734" y="6293744"/>
                </a:cubicBezTo>
                <a:cubicBezTo>
                  <a:pt x="9751231" y="6293854"/>
                  <a:pt x="9743727" y="6293963"/>
                  <a:pt x="9736245" y="6294051"/>
                </a:cubicBezTo>
                <a:cubicBezTo>
                  <a:pt x="9731880" y="6293591"/>
                  <a:pt x="9727513" y="6293152"/>
                  <a:pt x="9723169" y="6292691"/>
                </a:cubicBezTo>
                <a:cubicBezTo>
                  <a:pt x="9730519" y="6292384"/>
                  <a:pt x="9737891" y="6292098"/>
                  <a:pt x="9745262" y="6291769"/>
                </a:cubicBezTo>
                <a:close/>
                <a:moveTo>
                  <a:pt x="9759393" y="6291133"/>
                </a:moveTo>
                <a:cubicBezTo>
                  <a:pt x="9768475" y="6290716"/>
                  <a:pt x="9777558" y="6290300"/>
                  <a:pt x="9786642" y="6289861"/>
                </a:cubicBezTo>
                <a:cubicBezTo>
                  <a:pt x="9792171" y="6290892"/>
                  <a:pt x="9797721" y="6291923"/>
                  <a:pt x="9803250" y="6292932"/>
                </a:cubicBezTo>
                <a:cubicBezTo>
                  <a:pt x="9794167" y="6293130"/>
                  <a:pt x="9785062" y="6293305"/>
                  <a:pt x="9775957" y="6293459"/>
                </a:cubicBezTo>
                <a:cubicBezTo>
                  <a:pt x="9770428" y="6292691"/>
                  <a:pt x="9764899" y="6291923"/>
                  <a:pt x="9759393" y="6291133"/>
                </a:cubicBezTo>
                <a:close/>
                <a:moveTo>
                  <a:pt x="9818432" y="6295675"/>
                </a:moveTo>
                <a:cubicBezTo>
                  <a:pt x="9823281" y="6296552"/>
                  <a:pt x="9828129" y="6297386"/>
                  <a:pt x="9832978" y="6298242"/>
                </a:cubicBezTo>
                <a:cubicBezTo>
                  <a:pt x="9825322" y="6298176"/>
                  <a:pt x="9817664" y="6298110"/>
                  <a:pt x="9809985" y="6298045"/>
                </a:cubicBezTo>
                <a:cubicBezTo>
                  <a:pt x="9805247" y="6297430"/>
                  <a:pt x="9800507" y="6296794"/>
                  <a:pt x="9795768" y="6296179"/>
                </a:cubicBezTo>
                <a:cubicBezTo>
                  <a:pt x="9803338" y="6296026"/>
                  <a:pt x="9810885" y="6295851"/>
                  <a:pt x="9818432" y="6295675"/>
                </a:cubicBezTo>
                <a:close/>
                <a:moveTo>
                  <a:pt x="9831684" y="6295368"/>
                </a:moveTo>
                <a:cubicBezTo>
                  <a:pt x="9840789" y="6295148"/>
                  <a:pt x="9849895" y="6294907"/>
                  <a:pt x="9859000" y="6294666"/>
                </a:cubicBezTo>
                <a:cubicBezTo>
                  <a:pt x="9864747" y="6295916"/>
                  <a:pt x="9870496" y="6297167"/>
                  <a:pt x="9876244" y="6298395"/>
                </a:cubicBezTo>
                <a:cubicBezTo>
                  <a:pt x="9867139" y="6298373"/>
                  <a:pt x="9858034" y="6298351"/>
                  <a:pt x="9848907" y="6298329"/>
                </a:cubicBezTo>
                <a:cubicBezTo>
                  <a:pt x="9843158" y="6297342"/>
                  <a:pt x="9837432" y="6296377"/>
                  <a:pt x="9831684" y="6295368"/>
                </a:cubicBezTo>
                <a:close/>
                <a:moveTo>
                  <a:pt x="9877911" y="6301314"/>
                </a:moveTo>
                <a:cubicBezTo>
                  <a:pt x="9881949" y="6301314"/>
                  <a:pt x="9886008" y="6301314"/>
                  <a:pt x="9890044" y="6301292"/>
                </a:cubicBezTo>
                <a:cubicBezTo>
                  <a:pt x="9894696" y="6302257"/>
                  <a:pt x="9899325" y="6303222"/>
                  <a:pt x="9903976" y="6304165"/>
                </a:cubicBezTo>
                <a:cubicBezTo>
                  <a:pt x="9895990" y="6303924"/>
                  <a:pt x="9888026" y="6303683"/>
                  <a:pt x="9880105" y="6303420"/>
                </a:cubicBezTo>
                <a:cubicBezTo>
                  <a:pt x="9875696" y="6302717"/>
                  <a:pt x="9871308" y="6302015"/>
                  <a:pt x="9866920" y="6301292"/>
                </a:cubicBezTo>
                <a:cubicBezTo>
                  <a:pt x="9870583" y="6301292"/>
                  <a:pt x="9874226" y="6301314"/>
                  <a:pt x="9877911" y="6301314"/>
                </a:cubicBezTo>
                <a:close/>
                <a:moveTo>
                  <a:pt x="9902221" y="6301270"/>
                </a:moveTo>
                <a:cubicBezTo>
                  <a:pt x="9911348" y="6301248"/>
                  <a:pt x="9920541" y="6301204"/>
                  <a:pt x="9929777" y="6301160"/>
                </a:cubicBezTo>
                <a:cubicBezTo>
                  <a:pt x="9935329" y="6302564"/>
                  <a:pt x="9940901" y="6303946"/>
                  <a:pt x="9946452" y="6305328"/>
                </a:cubicBezTo>
                <a:cubicBezTo>
                  <a:pt x="9937127" y="6305087"/>
                  <a:pt x="9927847" y="6304846"/>
                  <a:pt x="9918610" y="6304605"/>
                </a:cubicBezTo>
                <a:cubicBezTo>
                  <a:pt x="9913147" y="6303508"/>
                  <a:pt x="9907684" y="6302389"/>
                  <a:pt x="9902221" y="6301270"/>
                </a:cubicBezTo>
                <a:close/>
                <a:moveTo>
                  <a:pt x="9939979" y="6301094"/>
                </a:moveTo>
                <a:cubicBezTo>
                  <a:pt x="9949831" y="6301028"/>
                  <a:pt x="9959725" y="6300962"/>
                  <a:pt x="9969686" y="6300874"/>
                </a:cubicBezTo>
                <a:cubicBezTo>
                  <a:pt x="9975631" y="6302674"/>
                  <a:pt x="9981643" y="6304473"/>
                  <a:pt x="9987698" y="6306250"/>
                </a:cubicBezTo>
                <a:cubicBezTo>
                  <a:pt x="9977825" y="6306052"/>
                  <a:pt x="9968019" y="6305833"/>
                  <a:pt x="9958234" y="6305614"/>
                </a:cubicBezTo>
                <a:cubicBezTo>
                  <a:pt x="9952156" y="6304122"/>
                  <a:pt x="9946056" y="6302630"/>
                  <a:pt x="9939979" y="6301094"/>
                </a:cubicBezTo>
                <a:close/>
                <a:moveTo>
                  <a:pt x="9998494" y="6309409"/>
                </a:moveTo>
                <a:cubicBezTo>
                  <a:pt x="10004153" y="6311055"/>
                  <a:pt x="10009836" y="6312700"/>
                  <a:pt x="10015584" y="6314346"/>
                </a:cubicBezTo>
                <a:cubicBezTo>
                  <a:pt x="10006742" y="6313907"/>
                  <a:pt x="9997901" y="6313446"/>
                  <a:pt x="9989081" y="6312985"/>
                </a:cubicBezTo>
                <a:cubicBezTo>
                  <a:pt x="9983310" y="6311625"/>
                  <a:pt x="9977519" y="6310265"/>
                  <a:pt x="9971770" y="6308883"/>
                </a:cubicBezTo>
                <a:cubicBezTo>
                  <a:pt x="9980656" y="6309080"/>
                  <a:pt x="9989563" y="6309255"/>
                  <a:pt x="9998494" y="6309409"/>
                </a:cubicBezTo>
                <a:close/>
                <a:moveTo>
                  <a:pt x="10006677" y="6309563"/>
                </a:moveTo>
                <a:cubicBezTo>
                  <a:pt x="10016923" y="6309760"/>
                  <a:pt x="10027169" y="6309914"/>
                  <a:pt x="10037458" y="6310068"/>
                </a:cubicBezTo>
                <a:cubicBezTo>
                  <a:pt x="10043514" y="6312152"/>
                  <a:pt x="10049569" y="6314214"/>
                  <a:pt x="10055624" y="6316254"/>
                </a:cubicBezTo>
                <a:cubicBezTo>
                  <a:pt x="10045422" y="6315772"/>
                  <a:pt x="10035264" y="6315311"/>
                  <a:pt x="10025128" y="6314806"/>
                </a:cubicBezTo>
                <a:cubicBezTo>
                  <a:pt x="10018963" y="6313095"/>
                  <a:pt x="10012820" y="6311340"/>
                  <a:pt x="10006677" y="6309563"/>
                </a:cubicBezTo>
                <a:close/>
                <a:moveTo>
                  <a:pt x="10065300" y="6319480"/>
                </a:moveTo>
                <a:cubicBezTo>
                  <a:pt x="10071114" y="6321388"/>
                  <a:pt x="10076906" y="6323297"/>
                  <a:pt x="10082699" y="6325162"/>
                </a:cubicBezTo>
                <a:cubicBezTo>
                  <a:pt x="10073418" y="6324460"/>
                  <a:pt x="10064159" y="6323736"/>
                  <a:pt x="10054901" y="6322990"/>
                </a:cubicBezTo>
                <a:cubicBezTo>
                  <a:pt x="10049021" y="6321410"/>
                  <a:pt x="10043163" y="6319809"/>
                  <a:pt x="10037283" y="6318185"/>
                </a:cubicBezTo>
                <a:cubicBezTo>
                  <a:pt x="10046607" y="6318624"/>
                  <a:pt x="10055932" y="6319063"/>
                  <a:pt x="10065300" y="6319480"/>
                </a:cubicBezTo>
                <a:close/>
                <a:moveTo>
                  <a:pt x="10073462" y="6319831"/>
                </a:moveTo>
                <a:cubicBezTo>
                  <a:pt x="10083664" y="6320291"/>
                  <a:pt x="10093932" y="6320730"/>
                  <a:pt x="10104199" y="6321147"/>
                </a:cubicBezTo>
                <a:cubicBezTo>
                  <a:pt x="10110233" y="6323494"/>
                  <a:pt x="10116310" y="6325820"/>
                  <a:pt x="10122431" y="6328124"/>
                </a:cubicBezTo>
                <a:cubicBezTo>
                  <a:pt x="10112318" y="6327400"/>
                  <a:pt x="10102204" y="6326654"/>
                  <a:pt x="10092111" y="6325886"/>
                </a:cubicBezTo>
                <a:cubicBezTo>
                  <a:pt x="10085902" y="6323890"/>
                  <a:pt x="10079671" y="6321871"/>
                  <a:pt x="10073462" y="6319831"/>
                </a:cubicBezTo>
                <a:close/>
                <a:moveTo>
                  <a:pt x="10131295" y="6331459"/>
                </a:moveTo>
                <a:cubicBezTo>
                  <a:pt x="10137044" y="6333631"/>
                  <a:pt x="10142814" y="6335781"/>
                  <a:pt x="10148650" y="6337909"/>
                </a:cubicBezTo>
                <a:cubicBezTo>
                  <a:pt x="10139413" y="6336944"/>
                  <a:pt x="10130177" y="6335957"/>
                  <a:pt x="10120918" y="6334947"/>
                </a:cubicBezTo>
                <a:cubicBezTo>
                  <a:pt x="10115016" y="6333126"/>
                  <a:pt x="10109114" y="6331283"/>
                  <a:pt x="10103190" y="6329418"/>
                </a:cubicBezTo>
                <a:cubicBezTo>
                  <a:pt x="10112559" y="6330120"/>
                  <a:pt x="10121905" y="6330801"/>
                  <a:pt x="10131295" y="6331459"/>
                </a:cubicBezTo>
                <a:close/>
                <a:moveTo>
                  <a:pt x="10129671" y="6328651"/>
                </a:moveTo>
                <a:cubicBezTo>
                  <a:pt x="10123353" y="6326281"/>
                  <a:pt x="10117013" y="6323868"/>
                  <a:pt x="10110672" y="6321410"/>
                </a:cubicBezTo>
                <a:cubicBezTo>
                  <a:pt x="10121444" y="6321849"/>
                  <a:pt x="10132283" y="6322288"/>
                  <a:pt x="10143143" y="6322705"/>
                </a:cubicBezTo>
                <a:cubicBezTo>
                  <a:pt x="10149243" y="6325447"/>
                  <a:pt x="10155385" y="6328168"/>
                  <a:pt x="10161594" y="6330888"/>
                </a:cubicBezTo>
                <a:cubicBezTo>
                  <a:pt x="10150932" y="6330164"/>
                  <a:pt x="10140291" y="6329418"/>
                  <a:pt x="10129671" y="6328651"/>
                </a:cubicBezTo>
                <a:close/>
                <a:moveTo>
                  <a:pt x="10102598" y="6318295"/>
                </a:moveTo>
                <a:cubicBezTo>
                  <a:pt x="10096213" y="6315794"/>
                  <a:pt x="10089829" y="6313271"/>
                  <a:pt x="10083423" y="6310726"/>
                </a:cubicBezTo>
                <a:cubicBezTo>
                  <a:pt x="10094831" y="6310857"/>
                  <a:pt x="10106262" y="6310989"/>
                  <a:pt x="10117715" y="6311121"/>
                </a:cubicBezTo>
                <a:cubicBezTo>
                  <a:pt x="10123880" y="6313973"/>
                  <a:pt x="10130110" y="6316825"/>
                  <a:pt x="10136385" y="6319655"/>
                </a:cubicBezTo>
                <a:cubicBezTo>
                  <a:pt x="10125086" y="6319216"/>
                  <a:pt x="10113831" y="6318756"/>
                  <a:pt x="10102598" y="6318295"/>
                </a:cubicBezTo>
                <a:close/>
                <a:moveTo>
                  <a:pt x="10075918" y="6307720"/>
                </a:moveTo>
                <a:cubicBezTo>
                  <a:pt x="10069491" y="6305131"/>
                  <a:pt x="10063062" y="6302498"/>
                  <a:pt x="10056612" y="6299821"/>
                </a:cubicBezTo>
                <a:cubicBezTo>
                  <a:pt x="10068526" y="6299668"/>
                  <a:pt x="10080549" y="6299492"/>
                  <a:pt x="10092681" y="6299295"/>
                </a:cubicBezTo>
                <a:cubicBezTo>
                  <a:pt x="10098869" y="6302257"/>
                  <a:pt x="10105099" y="6305219"/>
                  <a:pt x="10111396" y="6308159"/>
                </a:cubicBezTo>
                <a:cubicBezTo>
                  <a:pt x="10099504" y="6308027"/>
                  <a:pt x="10087679" y="6307874"/>
                  <a:pt x="10075918" y="6307720"/>
                </a:cubicBezTo>
                <a:close/>
                <a:moveTo>
                  <a:pt x="10049745" y="6296991"/>
                </a:moveTo>
                <a:cubicBezTo>
                  <a:pt x="10043272" y="6294292"/>
                  <a:pt x="10036778" y="6291528"/>
                  <a:pt x="10030306" y="6288764"/>
                </a:cubicBezTo>
                <a:cubicBezTo>
                  <a:pt x="10042878" y="6288259"/>
                  <a:pt x="10055427" y="6287754"/>
                  <a:pt x="10067977" y="6287250"/>
                </a:cubicBezTo>
                <a:cubicBezTo>
                  <a:pt x="10074164" y="6290322"/>
                  <a:pt x="10080417" y="6293371"/>
                  <a:pt x="10086714" y="6296421"/>
                </a:cubicBezTo>
                <a:cubicBezTo>
                  <a:pt x="10074427" y="6296618"/>
                  <a:pt x="10062119" y="6296794"/>
                  <a:pt x="10049745" y="6296991"/>
                </a:cubicBezTo>
                <a:close/>
                <a:moveTo>
                  <a:pt x="10023746" y="6285934"/>
                </a:moveTo>
                <a:cubicBezTo>
                  <a:pt x="10017296" y="6283147"/>
                  <a:pt x="10010823" y="6280317"/>
                  <a:pt x="10004373" y="6277443"/>
                </a:cubicBezTo>
                <a:cubicBezTo>
                  <a:pt x="10017471" y="6276631"/>
                  <a:pt x="10030547" y="6275797"/>
                  <a:pt x="10043601" y="6274986"/>
                </a:cubicBezTo>
                <a:cubicBezTo>
                  <a:pt x="10049745" y="6278145"/>
                  <a:pt x="10055954" y="6281282"/>
                  <a:pt x="10062229" y="6284419"/>
                </a:cubicBezTo>
                <a:cubicBezTo>
                  <a:pt x="10049416" y="6284924"/>
                  <a:pt x="10036581" y="6285429"/>
                  <a:pt x="10023746" y="6285934"/>
                </a:cubicBezTo>
                <a:close/>
                <a:moveTo>
                  <a:pt x="9998120" y="6274656"/>
                </a:moveTo>
                <a:cubicBezTo>
                  <a:pt x="9991713" y="6271783"/>
                  <a:pt x="9985286" y="6268864"/>
                  <a:pt x="9978878" y="6265924"/>
                </a:cubicBezTo>
                <a:cubicBezTo>
                  <a:pt x="9992065" y="6264805"/>
                  <a:pt x="10005229" y="6263686"/>
                  <a:pt x="10018349" y="6262567"/>
                </a:cubicBezTo>
                <a:lnTo>
                  <a:pt x="10019578" y="6262479"/>
                </a:lnTo>
                <a:cubicBezTo>
                  <a:pt x="10025699" y="6265705"/>
                  <a:pt x="10031886" y="6268930"/>
                  <a:pt x="10038095" y="6272155"/>
                </a:cubicBezTo>
                <a:cubicBezTo>
                  <a:pt x="10024778" y="6272989"/>
                  <a:pt x="10011459" y="6273823"/>
                  <a:pt x="9998120" y="6274656"/>
                </a:cubicBezTo>
                <a:close/>
                <a:moveTo>
                  <a:pt x="9972889" y="6263160"/>
                </a:moveTo>
                <a:cubicBezTo>
                  <a:pt x="9966526" y="6260198"/>
                  <a:pt x="9960143" y="6257214"/>
                  <a:pt x="9953802" y="6254165"/>
                </a:cubicBezTo>
                <a:cubicBezTo>
                  <a:pt x="9960603" y="6253441"/>
                  <a:pt x="9967448" y="6252738"/>
                  <a:pt x="9974249" y="6252015"/>
                </a:cubicBezTo>
                <a:cubicBezTo>
                  <a:pt x="9981490" y="6251247"/>
                  <a:pt x="9988707" y="6250500"/>
                  <a:pt x="9995948" y="6249733"/>
                </a:cubicBezTo>
                <a:cubicBezTo>
                  <a:pt x="10002003" y="6253046"/>
                  <a:pt x="10008124" y="6256359"/>
                  <a:pt x="10014290" y="6259650"/>
                </a:cubicBezTo>
                <a:cubicBezTo>
                  <a:pt x="10000512" y="6260813"/>
                  <a:pt x="9986712" y="6261997"/>
                  <a:pt x="9972889" y="6263160"/>
                </a:cubicBezTo>
                <a:close/>
                <a:moveTo>
                  <a:pt x="9973898" y="6248658"/>
                </a:moveTo>
                <a:cubicBezTo>
                  <a:pt x="9965276" y="6249579"/>
                  <a:pt x="9956632" y="6250478"/>
                  <a:pt x="9948009" y="6251400"/>
                </a:cubicBezTo>
                <a:cubicBezTo>
                  <a:pt x="9941691" y="6248350"/>
                  <a:pt x="9935394" y="6245279"/>
                  <a:pt x="9929097" y="6242164"/>
                </a:cubicBezTo>
                <a:cubicBezTo>
                  <a:pt x="9929844" y="6242076"/>
                  <a:pt x="9930589" y="6241988"/>
                  <a:pt x="9931313" y="6241878"/>
                </a:cubicBezTo>
                <a:cubicBezTo>
                  <a:pt x="9945091" y="6240167"/>
                  <a:pt x="9958870" y="6238455"/>
                  <a:pt x="9972648" y="6236722"/>
                </a:cubicBezTo>
                <a:cubicBezTo>
                  <a:pt x="9978660" y="6240145"/>
                  <a:pt x="9984715" y="6243524"/>
                  <a:pt x="9990792" y="6246881"/>
                </a:cubicBezTo>
                <a:cubicBezTo>
                  <a:pt x="9985175" y="6247473"/>
                  <a:pt x="9979537" y="6248065"/>
                  <a:pt x="9973898" y="6248658"/>
                </a:cubicBezTo>
                <a:close/>
                <a:moveTo>
                  <a:pt x="9930897" y="6238455"/>
                </a:moveTo>
                <a:cubicBezTo>
                  <a:pt x="9928417" y="6238763"/>
                  <a:pt x="9925938" y="6239070"/>
                  <a:pt x="9923480" y="6239377"/>
                </a:cubicBezTo>
                <a:cubicBezTo>
                  <a:pt x="9917250" y="6236261"/>
                  <a:pt x="9911019" y="6233102"/>
                  <a:pt x="9904787" y="6229921"/>
                </a:cubicBezTo>
                <a:cubicBezTo>
                  <a:pt x="9919772" y="6227771"/>
                  <a:pt x="9934758" y="6225621"/>
                  <a:pt x="9949721" y="6223493"/>
                </a:cubicBezTo>
                <a:cubicBezTo>
                  <a:pt x="9955644" y="6226959"/>
                  <a:pt x="9961634" y="6230426"/>
                  <a:pt x="9967646" y="6233870"/>
                </a:cubicBezTo>
                <a:cubicBezTo>
                  <a:pt x="9955403" y="6235406"/>
                  <a:pt x="9943139" y="6236920"/>
                  <a:pt x="9930897" y="6238455"/>
                </a:cubicBezTo>
                <a:close/>
                <a:moveTo>
                  <a:pt x="9899325" y="6227113"/>
                </a:moveTo>
                <a:cubicBezTo>
                  <a:pt x="9893182" y="6223931"/>
                  <a:pt x="9887038" y="6220684"/>
                  <a:pt x="9880896" y="6217415"/>
                </a:cubicBezTo>
                <a:cubicBezTo>
                  <a:pt x="9896319" y="6214936"/>
                  <a:pt x="9911743" y="6212457"/>
                  <a:pt x="9927166" y="6209977"/>
                </a:cubicBezTo>
                <a:cubicBezTo>
                  <a:pt x="9933003" y="6213532"/>
                  <a:pt x="9938904" y="6217086"/>
                  <a:pt x="9944828" y="6220597"/>
                </a:cubicBezTo>
                <a:cubicBezTo>
                  <a:pt x="9929668" y="6222769"/>
                  <a:pt x="9914507" y="6224941"/>
                  <a:pt x="9899325" y="6227113"/>
                </a:cubicBezTo>
                <a:close/>
                <a:moveTo>
                  <a:pt x="9875564" y="6214585"/>
                </a:moveTo>
                <a:cubicBezTo>
                  <a:pt x="9869486" y="6211316"/>
                  <a:pt x="9863431" y="6208003"/>
                  <a:pt x="9857398" y="6204668"/>
                </a:cubicBezTo>
                <a:cubicBezTo>
                  <a:pt x="9873260" y="6201860"/>
                  <a:pt x="9889123" y="6199029"/>
                  <a:pt x="9904985" y="6196221"/>
                </a:cubicBezTo>
                <a:cubicBezTo>
                  <a:pt x="9910734" y="6199863"/>
                  <a:pt x="9916525" y="6203461"/>
                  <a:pt x="9922383" y="6207060"/>
                </a:cubicBezTo>
                <a:cubicBezTo>
                  <a:pt x="9906784" y="6209561"/>
                  <a:pt x="9891163" y="6212062"/>
                  <a:pt x="9875564" y="6214585"/>
                </a:cubicBezTo>
                <a:close/>
                <a:moveTo>
                  <a:pt x="9852175" y="6201794"/>
                </a:moveTo>
                <a:cubicBezTo>
                  <a:pt x="9846208" y="6198459"/>
                  <a:pt x="9840240" y="6195058"/>
                  <a:pt x="9834273" y="6191658"/>
                </a:cubicBezTo>
                <a:cubicBezTo>
                  <a:pt x="9850048" y="6188608"/>
                  <a:pt x="9865844" y="6185537"/>
                  <a:pt x="9881597" y="6182509"/>
                </a:cubicBezTo>
                <a:cubicBezTo>
                  <a:pt x="9882124" y="6182399"/>
                  <a:pt x="9882650" y="6182290"/>
                  <a:pt x="9883155" y="6182202"/>
                </a:cubicBezTo>
                <a:cubicBezTo>
                  <a:pt x="9888816" y="6185909"/>
                  <a:pt x="9894520" y="6189595"/>
                  <a:pt x="9900290" y="6193260"/>
                </a:cubicBezTo>
                <a:cubicBezTo>
                  <a:pt x="9884252" y="6196090"/>
                  <a:pt x="9868214" y="6198942"/>
                  <a:pt x="9852175" y="6201794"/>
                </a:cubicBezTo>
                <a:close/>
                <a:moveTo>
                  <a:pt x="9829183" y="6188718"/>
                </a:moveTo>
                <a:cubicBezTo>
                  <a:pt x="9823281" y="6185317"/>
                  <a:pt x="9817402" y="6181850"/>
                  <a:pt x="9811521" y="6178340"/>
                </a:cubicBezTo>
                <a:cubicBezTo>
                  <a:pt x="9825585" y="6175422"/>
                  <a:pt x="9839648" y="6172483"/>
                  <a:pt x="9853624" y="6169586"/>
                </a:cubicBezTo>
                <a:cubicBezTo>
                  <a:pt x="9856322" y="6169038"/>
                  <a:pt x="9859021" y="6168467"/>
                  <a:pt x="9861720" y="6167897"/>
                </a:cubicBezTo>
                <a:cubicBezTo>
                  <a:pt x="9867292" y="6171692"/>
                  <a:pt x="9872888" y="6175444"/>
                  <a:pt x="9878547" y="6179174"/>
                </a:cubicBezTo>
                <a:cubicBezTo>
                  <a:pt x="9862115" y="6182334"/>
                  <a:pt x="9845637" y="6185537"/>
                  <a:pt x="9829183" y="6188718"/>
                </a:cubicBezTo>
                <a:close/>
                <a:moveTo>
                  <a:pt x="9852812" y="6165747"/>
                </a:moveTo>
                <a:cubicBezTo>
                  <a:pt x="9837454" y="6168928"/>
                  <a:pt x="9821987" y="6172131"/>
                  <a:pt x="9806541" y="6175356"/>
                </a:cubicBezTo>
                <a:cubicBezTo>
                  <a:pt x="9800727" y="6171868"/>
                  <a:pt x="9794935" y="6168358"/>
                  <a:pt x="9789186" y="6164782"/>
                </a:cubicBezTo>
                <a:cubicBezTo>
                  <a:pt x="9801363" y="6162061"/>
                  <a:pt x="9813518" y="6159362"/>
                  <a:pt x="9825629" y="6156685"/>
                </a:cubicBezTo>
                <a:cubicBezTo>
                  <a:pt x="9830631" y="6155566"/>
                  <a:pt x="9835655" y="6154447"/>
                  <a:pt x="9840657" y="6153329"/>
                </a:cubicBezTo>
                <a:cubicBezTo>
                  <a:pt x="9846121" y="6157190"/>
                  <a:pt x="9851627" y="6161007"/>
                  <a:pt x="9857200" y="6164826"/>
                </a:cubicBezTo>
                <a:cubicBezTo>
                  <a:pt x="9855730" y="6165132"/>
                  <a:pt x="9854283" y="6165439"/>
                  <a:pt x="9852812" y="6165747"/>
                </a:cubicBezTo>
                <a:close/>
                <a:moveTo>
                  <a:pt x="9824751" y="6152737"/>
                </a:moveTo>
                <a:cubicBezTo>
                  <a:pt x="9811324" y="6155720"/>
                  <a:pt x="9797809" y="6158726"/>
                  <a:pt x="9784294" y="6161732"/>
                </a:cubicBezTo>
                <a:cubicBezTo>
                  <a:pt x="9778590" y="6158178"/>
                  <a:pt x="9772907" y="6154579"/>
                  <a:pt x="9767246" y="6150937"/>
                </a:cubicBezTo>
                <a:cubicBezTo>
                  <a:pt x="9777405" y="6148546"/>
                  <a:pt x="9787541" y="6146155"/>
                  <a:pt x="9797656" y="6143785"/>
                </a:cubicBezTo>
                <a:cubicBezTo>
                  <a:pt x="9805093" y="6142030"/>
                  <a:pt x="9812553" y="6140252"/>
                  <a:pt x="9819990" y="6138498"/>
                </a:cubicBezTo>
                <a:cubicBezTo>
                  <a:pt x="9825366" y="6142402"/>
                  <a:pt x="9830763" y="6146308"/>
                  <a:pt x="9836204" y="6150191"/>
                </a:cubicBezTo>
                <a:cubicBezTo>
                  <a:pt x="9832386" y="6151047"/>
                  <a:pt x="9828569" y="6151903"/>
                  <a:pt x="9824751" y="6152737"/>
                </a:cubicBezTo>
                <a:close/>
                <a:moveTo>
                  <a:pt x="9796690" y="6139748"/>
                </a:moveTo>
                <a:cubicBezTo>
                  <a:pt x="9785325" y="6142424"/>
                  <a:pt x="9773895" y="6145123"/>
                  <a:pt x="9762442" y="6147822"/>
                </a:cubicBezTo>
                <a:cubicBezTo>
                  <a:pt x="9756847" y="6144202"/>
                  <a:pt x="9751274" y="6140538"/>
                  <a:pt x="9745723" y="6136830"/>
                </a:cubicBezTo>
                <a:cubicBezTo>
                  <a:pt x="9753709" y="6134833"/>
                  <a:pt x="9761696" y="6132837"/>
                  <a:pt x="9769660" y="6130862"/>
                </a:cubicBezTo>
                <a:cubicBezTo>
                  <a:pt x="9779665" y="6128383"/>
                  <a:pt x="9789691" y="6125860"/>
                  <a:pt x="9799718" y="6123359"/>
                </a:cubicBezTo>
                <a:cubicBezTo>
                  <a:pt x="9804961" y="6127352"/>
                  <a:pt x="9810271" y="6131323"/>
                  <a:pt x="9815602" y="6135272"/>
                </a:cubicBezTo>
                <a:cubicBezTo>
                  <a:pt x="9809306" y="6136764"/>
                  <a:pt x="9803009" y="6138278"/>
                  <a:pt x="9796690" y="6139748"/>
                </a:cubicBezTo>
                <a:close/>
                <a:moveTo>
                  <a:pt x="9768651" y="6126760"/>
                </a:moveTo>
                <a:cubicBezTo>
                  <a:pt x="9759458" y="6129041"/>
                  <a:pt x="9750221" y="6131345"/>
                  <a:pt x="9740985" y="6133648"/>
                </a:cubicBezTo>
                <a:cubicBezTo>
                  <a:pt x="9735500" y="6129941"/>
                  <a:pt x="9730015" y="6126189"/>
                  <a:pt x="9724574" y="6122394"/>
                </a:cubicBezTo>
                <a:cubicBezTo>
                  <a:pt x="9730278" y="6120924"/>
                  <a:pt x="9735982" y="6119431"/>
                  <a:pt x="9741665" y="6117962"/>
                </a:cubicBezTo>
                <a:cubicBezTo>
                  <a:pt x="9754368" y="6114627"/>
                  <a:pt x="9767049" y="6111248"/>
                  <a:pt x="9779752" y="6107891"/>
                </a:cubicBezTo>
                <a:cubicBezTo>
                  <a:pt x="9784930" y="6111972"/>
                  <a:pt x="9790130" y="6116053"/>
                  <a:pt x="9795395" y="6120090"/>
                </a:cubicBezTo>
                <a:cubicBezTo>
                  <a:pt x="9786488" y="6122306"/>
                  <a:pt x="9777558" y="6124544"/>
                  <a:pt x="9768651" y="6126760"/>
                </a:cubicBezTo>
                <a:close/>
                <a:moveTo>
                  <a:pt x="9740589" y="6113771"/>
                </a:moveTo>
                <a:cubicBezTo>
                  <a:pt x="9733700" y="6115570"/>
                  <a:pt x="9726789" y="6117347"/>
                  <a:pt x="9719878" y="6119147"/>
                </a:cubicBezTo>
                <a:cubicBezTo>
                  <a:pt x="9714525" y="6115373"/>
                  <a:pt x="9709193" y="6111555"/>
                  <a:pt x="9703884" y="6107716"/>
                </a:cubicBezTo>
                <a:cubicBezTo>
                  <a:pt x="9707154" y="6106838"/>
                  <a:pt x="9710422" y="6105939"/>
                  <a:pt x="9713692" y="6105061"/>
                </a:cubicBezTo>
                <a:cubicBezTo>
                  <a:pt x="9729203" y="6100783"/>
                  <a:pt x="9744736" y="6096504"/>
                  <a:pt x="9760248" y="6092204"/>
                </a:cubicBezTo>
                <a:cubicBezTo>
                  <a:pt x="9765294" y="6096351"/>
                  <a:pt x="9770384" y="6100454"/>
                  <a:pt x="9775518" y="6104556"/>
                </a:cubicBezTo>
                <a:cubicBezTo>
                  <a:pt x="9763867" y="6107628"/>
                  <a:pt x="9752240" y="6110721"/>
                  <a:pt x="9740589" y="6113771"/>
                </a:cubicBezTo>
                <a:close/>
                <a:moveTo>
                  <a:pt x="9712528" y="6100783"/>
                </a:moveTo>
                <a:cubicBezTo>
                  <a:pt x="9708119" y="6101989"/>
                  <a:pt x="9703687" y="6103196"/>
                  <a:pt x="9699276" y="6104381"/>
                </a:cubicBezTo>
                <a:cubicBezTo>
                  <a:pt x="9694011" y="6100542"/>
                  <a:pt x="9688767" y="6096658"/>
                  <a:pt x="9683568" y="6092753"/>
                </a:cubicBezTo>
                <a:cubicBezTo>
                  <a:pt x="9684270" y="6092555"/>
                  <a:pt x="9684994" y="6092336"/>
                  <a:pt x="9685696" y="6092138"/>
                </a:cubicBezTo>
                <a:cubicBezTo>
                  <a:pt x="9704169" y="6086851"/>
                  <a:pt x="9722665" y="6081541"/>
                  <a:pt x="9741138" y="6076210"/>
                </a:cubicBezTo>
                <a:cubicBezTo>
                  <a:pt x="9746074" y="6080422"/>
                  <a:pt x="9751055" y="6084613"/>
                  <a:pt x="9756079" y="6088782"/>
                </a:cubicBezTo>
                <a:cubicBezTo>
                  <a:pt x="9741555" y="6092775"/>
                  <a:pt x="9727031" y="6096790"/>
                  <a:pt x="9712528" y="6100783"/>
                </a:cubicBezTo>
                <a:close/>
                <a:moveTo>
                  <a:pt x="9684467" y="6087794"/>
                </a:moveTo>
                <a:cubicBezTo>
                  <a:pt x="9682668" y="6088299"/>
                  <a:pt x="9680847" y="6088825"/>
                  <a:pt x="9679048" y="6089330"/>
                </a:cubicBezTo>
                <a:cubicBezTo>
                  <a:pt x="9673892" y="6085425"/>
                  <a:pt x="9668759" y="6081475"/>
                  <a:pt x="9663647" y="6077461"/>
                </a:cubicBezTo>
                <a:cubicBezTo>
                  <a:pt x="9683238" y="6071646"/>
                  <a:pt x="9702831" y="6065811"/>
                  <a:pt x="9722424" y="6059953"/>
                </a:cubicBezTo>
                <a:cubicBezTo>
                  <a:pt x="9727250" y="6064231"/>
                  <a:pt x="9732121" y="6068487"/>
                  <a:pt x="9737014" y="6072699"/>
                </a:cubicBezTo>
                <a:cubicBezTo>
                  <a:pt x="9719506" y="6077746"/>
                  <a:pt x="9701975" y="6082792"/>
                  <a:pt x="9684467" y="6087794"/>
                </a:cubicBezTo>
                <a:close/>
                <a:moveTo>
                  <a:pt x="9659236" y="6073972"/>
                </a:moveTo>
                <a:cubicBezTo>
                  <a:pt x="9654190" y="6069979"/>
                  <a:pt x="9649166" y="6065942"/>
                  <a:pt x="9644164" y="6061861"/>
                </a:cubicBezTo>
                <a:cubicBezTo>
                  <a:pt x="9664151" y="6055718"/>
                  <a:pt x="9684117" y="6049575"/>
                  <a:pt x="9704104" y="6043388"/>
                </a:cubicBezTo>
                <a:cubicBezTo>
                  <a:pt x="9708821" y="6047732"/>
                  <a:pt x="9713560" y="6052054"/>
                  <a:pt x="9718365" y="6056332"/>
                </a:cubicBezTo>
                <a:cubicBezTo>
                  <a:pt x="9698663" y="6062235"/>
                  <a:pt x="9678938" y="6068114"/>
                  <a:pt x="9659236" y="6073972"/>
                </a:cubicBezTo>
                <a:close/>
                <a:moveTo>
                  <a:pt x="9639798" y="6058285"/>
                </a:moveTo>
                <a:cubicBezTo>
                  <a:pt x="9634861" y="6054248"/>
                  <a:pt x="9629969" y="6050124"/>
                  <a:pt x="9625098" y="6045977"/>
                </a:cubicBezTo>
                <a:cubicBezTo>
                  <a:pt x="9645458" y="6039505"/>
                  <a:pt x="9665797" y="6033032"/>
                  <a:pt x="9686156" y="6026516"/>
                </a:cubicBezTo>
                <a:cubicBezTo>
                  <a:pt x="9690764" y="6030948"/>
                  <a:pt x="9695416" y="6035336"/>
                  <a:pt x="9700111" y="6039680"/>
                </a:cubicBezTo>
                <a:cubicBezTo>
                  <a:pt x="9679991" y="6045911"/>
                  <a:pt x="9659895" y="6052120"/>
                  <a:pt x="9639798" y="6058285"/>
                </a:cubicBezTo>
                <a:close/>
                <a:moveTo>
                  <a:pt x="9601864" y="6026143"/>
                </a:moveTo>
                <a:cubicBezTo>
                  <a:pt x="9600218" y="6024739"/>
                  <a:pt x="9598573" y="6023335"/>
                  <a:pt x="9596883" y="6021931"/>
                </a:cubicBezTo>
                <a:cubicBezTo>
                  <a:pt x="9593659" y="6019188"/>
                  <a:pt x="9590412" y="6016424"/>
                  <a:pt x="9587142" y="6013637"/>
                </a:cubicBezTo>
                <a:cubicBezTo>
                  <a:pt x="9608248" y="6006529"/>
                  <a:pt x="9629332" y="5999398"/>
                  <a:pt x="9650439" y="5992246"/>
                </a:cubicBezTo>
                <a:cubicBezTo>
                  <a:pt x="9655090" y="5996766"/>
                  <a:pt x="9659719" y="6001220"/>
                  <a:pt x="9664327" y="6005608"/>
                </a:cubicBezTo>
                <a:cubicBezTo>
                  <a:pt x="9643505" y="6012475"/>
                  <a:pt x="9622663" y="6019298"/>
                  <a:pt x="9601864" y="6026143"/>
                </a:cubicBezTo>
                <a:close/>
                <a:moveTo>
                  <a:pt x="9582710" y="6009864"/>
                </a:moveTo>
                <a:cubicBezTo>
                  <a:pt x="9577861" y="6005717"/>
                  <a:pt x="9572969" y="6001527"/>
                  <a:pt x="9568098" y="5997270"/>
                </a:cubicBezTo>
                <a:cubicBezTo>
                  <a:pt x="9589643" y="5989811"/>
                  <a:pt x="9611188" y="5982329"/>
                  <a:pt x="9632733" y="5974826"/>
                </a:cubicBezTo>
                <a:cubicBezTo>
                  <a:pt x="9637296" y="5979390"/>
                  <a:pt x="9641860" y="5983887"/>
                  <a:pt x="9646424" y="5988341"/>
                </a:cubicBezTo>
                <a:cubicBezTo>
                  <a:pt x="9625164" y="5995537"/>
                  <a:pt x="9603948" y="6002711"/>
                  <a:pt x="9582710" y="6009864"/>
                </a:cubicBezTo>
                <a:close/>
                <a:moveTo>
                  <a:pt x="9563688" y="5993409"/>
                </a:moveTo>
                <a:cubicBezTo>
                  <a:pt x="9558928" y="5989219"/>
                  <a:pt x="9554188" y="5984962"/>
                  <a:pt x="9549449" y="5980618"/>
                </a:cubicBezTo>
                <a:cubicBezTo>
                  <a:pt x="9571433" y="5972808"/>
                  <a:pt x="9593439" y="5964975"/>
                  <a:pt x="9615444" y="5957120"/>
                </a:cubicBezTo>
                <a:cubicBezTo>
                  <a:pt x="9619855" y="5961772"/>
                  <a:pt x="9624308" y="5966335"/>
                  <a:pt x="9628740" y="5970833"/>
                </a:cubicBezTo>
                <a:cubicBezTo>
                  <a:pt x="9607064" y="5978380"/>
                  <a:pt x="9585365" y="5985906"/>
                  <a:pt x="9563688" y="5993409"/>
                </a:cubicBezTo>
                <a:close/>
                <a:moveTo>
                  <a:pt x="9545127" y="5976647"/>
                </a:moveTo>
                <a:cubicBezTo>
                  <a:pt x="9499514" y="5934281"/>
                  <a:pt x="9456490" y="5884324"/>
                  <a:pt x="9434440" y="5816376"/>
                </a:cubicBezTo>
                <a:cubicBezTo>
                  <a:pt x="9416099" y="5759859"/>
                  <a:pt x="9407915" y="5700775"/>
                  <a:pt x="9401685" y="5649830"/>
                </a:cubicBezTo>
                <a:cubicBezTo>
                  <a:pt x="9398086" y="5620343"/>
                  <a:pt x="9395431" y="5587981"/>
                  <a:pt x="9393325" y="5548007"/>
                </a:cubicBezTo>
                <a:cubicBezTo>
                  <a:pt x="9389507" y="5469989"/>
                  <a:pt x="9390539" y="5392826"/>
                  <a:pt x="9391855" y="5334335"/>
                </a:cubicBezTo>
                <a:cubicBezTo>
                  <a:pt x="9393347" y="5271214"/>
                  <a:pt x="9396397" y="5206776"/>
                  <a:pt x="9399336" y="5144467"/>
                </a:cubicBezTo>
                <a:cubicBezTo>
                  <a:pt x="9407279" y="4976539"/>
                  <a:pt x="9415462" y="4802885"/>
                  <a:pt x="9394093" y="4639827"/>
                </a:cubicBezTo>
                <a:cubicBezTo>
                  <a:pt x="9388345" y="4595882"/>
                  <a:pt x="9382224" y="4556521"/>
                  <a:pt x="9375422" y="4519487"/>
                </a:cubicBezTo>
                <a:cubicBezTo>
                  <a:pt x="9371034" y="4495770"/>
                  <a:pt x="9366207" y="4472667"/>
                  <a:pt x="9360941" y="4450179"/>
                </a:cubicBezTo>
                <a:cubicBezTo>
                  <a:pt x="9364891" y="4455159"/>
                  <a:pt x="9368796" y="4460161"/>
                  <a:pt x="9372614" y="4465207"/>
                </a:cubicBezTo>
                <a:cubicBezTo>
                  <a:pt x="9380293" y="4489407"/>
                  <a:pt x="9387357" y="4514375"/>
                  <a:pt x="9393742" y="4540110"/>
                </a:cubicBezTo>
                <a:cubicBezTo>
                  <a:pt x="9402803" y="4576486"/>
                  <a:pt x="9410965" y="4614574"/>
                  <a:pt x="9418688" y="4656545"/>
                </a:cubicBezTo>
                <a:cubicBezTo>
                  <a:pt x="9448131" y="4816356"/>
                  <a:pt x="9448175" y="4987377"/>
                  <a:pt x="9448196" y="5152738"/>
                </a:cubicBezTo>
                <a:cubicBezTo>
                  <a:pt x="9448219" y="5211515"/>
                  <a:pt x="9448219" y="5272267"/>
                  <a:pt x="9449557" y="5331767"/>
                </a:cubicBezTo>
                <a:cubicBezTo>
                  <a:pt x="9451510" y="5415600"/>
                  <a:pt x="9454954" y="5479643"/>
                  <a:pt x="9460703" y="5539429"/>
                </a:cubicBezTo>
                <a:cubicBezTo>
                  <a:pt x="9464454" y="5577385"/>
                  <a:pt x="9468513" y="5608737"/>
                  <a:pt x="9473471" y="5638136"/>
                </a:cubicBezTo>
                <a:cubicBezTo>
                  <a:pt x="9481721" y="5686996"/>
                  <a:pt x="9492735" y="5744259"/>
                  <a:pt x="9511932" y="5798692"/>
                </a:cubicBezTo>
                <a:cubicBezTo>
                  <a:pt x="9533916" y="5860958"/>
                  <a:pt x="9571411" y="5910235"/>
                  <a:pt x="9611539" y="5952996"/>
                </a:cubicBezTo>
                <a:cubicBezTo>
                  <a:pt x="9589401" y="5960894"/>
                  <a:pt x="9567264" y="5968770"/>
                  <a:pt x="9545127" y="5976647"/>
                </a:cubicBezTo>
                <a:close/>
                <a:moveTo>
                  <a:pt x="9373337" y="4519882"/>
                </a:moveTo>
                <a:cubicBezTo>
                  <a:pt x="9380139" y="4556872"/>
                  <a:pt x="9386260" y="4596188"/>
                  <a:pt x="9392009" y="4640112"/>
                </a:cubicBezTo>
                <a:cubicBezTo>
                  <a:pt x="9413356" y="4802994"/>
                  <a:pt x="9405150" y="4976539"/>
                  <a:pt x="9397230" y="5144379"/>
                </a:cubicBezTo>
                <a:cubicBezTo>
                  <a:pt x="9394291" y="5206688"/>
                  <a:pt x="9391241" y="5271126"/>
                  <a:pt x="9389727" y="5334269"/>
                </a:cubicBezTo>
                <a:cubicBezTo>
                  <a:pt x="9388410" y="5392826"/>
                  <a:pt x="9387401" y="5470033"/>
                  <a:pt x="9391219" y="5548095"/>
                </a:cubicBezTo>
                <a:cubicBezTo>
                  <a:pt x="9393325" y="5588157"/>
                  <a:pt x="9395980" y="5620562"/>
                  <a:pt x="9399578" y="5650093"/>
                </a:cubicBezTo>
                <a:cubicBezTo>
                  <a:pt x="9405830" y="5701126"/>
                  <a:pt x="9414036" y="5760341"/>
                  <a:pt x="9432444" y="5817034"/>
                </a:cubicBezTo>
                <a:cubicBezTo>
                  <a:pt x="9454515" y="5885048"/>
                  <a:pt x="9497364" y="5935049"/>
                  <a:pt x="9542889" y="5977437"/>
                </a:cubicBezTo>
                <a:cubicBezTo>
                  <a:pt x="9524613" y="5983931"/>
                  <a:pt x="9506337" y="5990425"/>
                  <a:pt x="9488061" y="5996876"/>
                </a:cubicBezTo>
                <a:cubicBezTo>
                  <a:pt x="9484508" y="5998148"/>
                  <a:pt x="9480931" y="5999420"/>
                  <a:pt x="9477377" y="6000671"/>
                </a:cubicBezTo>
                <a:cubicBezTo>
                  <a:pt x="9426059" y="5958897"/>
                  <a:pt x="9377111" y="5908611"/>
                  <a:pt x="9355040" y="5834739"/>
                </a:cubicBezTo>
                <a:cubicBezTo>
                  <a:pt x="9338103" y="5778025"/>
                  <a:pt x="9332332" y="5718239"/>
                  <a:pt x="9327900" y="5661853"/>
                </a:cubicBezTo>
                <a:cubicBezTo>
                  <a:pt x="9325509" y="5631686"/>
                  <a:pt x="9324302" y="5599259"/>
                  <a:pt x="9323951" y="5556761"/>
                </a:cubicBezTo>
                <a:cubicBezTo>
                  <a:pt x="9323578" y="5477251"/>
                  <a:pt x="9328119" y="5397521"/>
                  <a:pt x="9332135" y="5336945"/>
                </a:cubicBezTo>
                <a:cubicBezTo>
                  <a:pt x="9336632" y="5270139"/>
                  <a:pt x="9342907" y="5202059"/>
                  <a:pt x="9348962" y="5136195"/>
                </a:cubicBezTo>
                <a:cubicBezTo>
                  <a:pt x="9364672" y="4965832"/>
                  <a:pt x="9380886" y="4789677"/>
                  <a:pt x="9367523" y="4623482"/>
                </a:cubicBezTo>
                <a:cubicBezTo>
                  <a:pt x="9363750" y="4576684"/>
                  <a:pt x="9359801" y="4537236"/>
                  <a:pt x="9355106" y="4499368"/>
                </a:cubicBezTo>
                <a:cubicBezTo>
                  <a:pt x="9352209" y="4476046"/>
                  <a:pt x="9348941" y="4453294"/>
                  <a:pt x="9345320" y="4431157"/>
                </a:cubicBezTo>
                <a:cubicBezTo>
                  <a:pt x="9349599" y="4436203"/>
                  <a:pt x="9353790" y="4441271"/>
                  <a:pt x="9357935" y="4446405"/>
                </a:cubicBezTo>
                <a:cubicBezTo>
                  <a:pt x="9363531" y="4470122"/>
                  <a:pt x="9368687" y="4494607"/>
                  <a:pt x="9373337" y="4519882"/>
                </a:cubicBezTo>
                <a:close/>
                <a:moveTo>
                  <a:pt x="9344662" y="4427230"/>
                </a:moveTo>
                <a:cubicBezTo>
                  <a:pt x="9343368" y="4419529"/>
                  <a:pt x="9342051" y="4411916"/>
                  <a:pt x="9340691" y="4404368"/>
                </a:cubicBezTo>
                <a:cubicBezTo>
                  <a:pt x="9344355" y="4409634"/>
                  <a:pt x="9347953" y="4414965"/>
                  <a:pt x="9351485" y="4420318"/>
                </a:cubicBezTo>
                <a:cubicBezTo>
                  <a:pt x="9353329" y="4427471"/>
                  <a:pt x="9355128" y="4434689"/>
                  <a:pt x="9356882" y="4441973"/>
                </a:cubicBezTo>
                <a:cubicBezTo>
                  <a:pt x="9352868" y="4437015"/>
                  <a:pt x="9348787" y="4432100"/>
                  <a:pt x="9344662" y="4427230"/>
                </a:cubicBezTo>
                <a:close/>
                <a:moveTo>
                  <a:pt x="9341854" y="4423939"/>
                </a:moveTo>
                <a:cubicBezTo>
                  <a:pt x="9337620" y="4419002"/>
                  <a:pt x="9333297" y="4414132"/>
                  <a:pt x="9328931" y="4409305"/>
                </a:cubicBezTo>
                <a:cubicBezTo>
                  <a:pt x="9328076" y="4400858"/>
                  <a:pt x="9327177" y="4392542"/>
                  <a:pt x="9326254" y="4384293"/>
                </a:cubicBezTo>
                <a:cubicBezTo>
                  <a:pt x="9330116" y="4389493"/>
                  <a:pt x="9333889" y="4394758"/>
                  <a:pt x="9337641" y="4400068"/>
                </a:cubicBezTo>
                <a:cubicBezTo>
                  <a:pt x="9339089" y="4407944"/>
                  <a:pt x="9340494" y="4415887"/>
                  <a:pt x="9341854" y="4423939"/>
                </a:cubicBezTo>
                <a:close/>
                <a:moveTo>
                  <a:pt x="9325772" y="4380147"/>
                </a:moveTo>
                <a:cubicBezTo>
                  <a:pt x="9324828" y="4372007"/>
                  <a:pt x="9323842" y="4363999"/>
                  <a:pt x="9322810" y="4356056"/>
                </a:cubicBezTo>
                <a:cubicBezTo>
                  <a:pt x="9325969" y="4361278"/>
                  <a:pt x="9329085" y="4366588"/>
                  <a:pt x="9332156" y="4371919"/>
                </a:cubicBezTo>
                <a:cubicBezTo>
                  <a:pt x="9333736" y="4379598"/>
                  <a:pt x="9335250" y="4387387"/>
                  <a:pt x="9336742" y="4395219"/>
                </a:cubicBezTo>
                <a:cubicBezTo>
                  <a:pt x="9333122" y="4390151"/>
                  <a:pt x="9329480" y="4385127"/>
                  <a:pt x="9325772" y="4380147"/>
                </a:cubicBezTo>
                <a:close/>
                <a:moveTo>
                  <a:pt x="9322942" y="4376417"/>
                </a:moveTo>
                <a:cubicBezTo>
                  <a:pt x="9319036" y="4371239"/>
                  <a:pt x="9315087" y="4366127"/>
                  <a:pt x="9311072" y="4361059"/>
                </a:cubicBezTo>
                <a:cubicBezTo>
                  <a:pt x="9310568" y="4352151"/>
                  <a:pt x="9310042" y="4343331"/>
                  <a:pt x="9309471" y="4334643"/>
                </a:cubicBezTo>
                <a:cubicBezTo>
                  <a:pt x="9312937" y="4340018"/>
                  <a:pt x="9316360" y="4345460"/>
                  <a:pt x="9319716" y="4350945"/>
                </a:cubicBezTo>
                <a:cubicBezTo>
                  <a:pt x="9320836" y="4359325"/>
                  <a:pt x="9321910" y="4367816"/>
                  <a:pt x="9322942" y="4376417"/>
                </a:cubicBezTo>
                <a:close/>
                <a:moveTo>
                  <a:pt x="9309186" y="4330672"/>
                </a:moveTo>
                <a:cubicBezTo>
                  <a:pt x="9308615" y="4322423"/>
                  <a:pt x="9308001" y="4314305"/>
                  <a:pt x="9307364" y="4306275"/>
                </a:cubicBezTo>
                <a:cubicBezTo>
                  <a:pt x="9310173" y="4311694"/>
                  <a:pt x="9312959" y="4317157"/>
                  <a:pt x="9315680" y="4322686"/>
                </a:cubicBezTo>
                <a:cubicBezTo>
                  <a:pt x="9316865" y="4330453"/>
                  <a:pt x="9318005" y="4338307"/>
                  <a:pt x="9319080" y="4346249"/>
                </a:cubicBezTo>
                <a:cubicBezTo>
                  <a:pt x="9315833" y="4341006"/>
                  <a:pt x="9312542" y="4335806"/>
                  <a:pt x="9309186" y="4330672"/>
                </a:cubicBezTo>
                <a:close/>
                <a:moveTo>
                  <a:pt x="9306508" y="4326591"/>
                </a:moveTo>
                <a:cubicBezTo>
                  <a:pt x="9302976" y="4321238"/>
                  <a:pt x="9299400" y="4315929"/>
                  <a:pt x="9295758" y="4310707"/>
                </a:cubicBezTo>
                <a:cubicBezTo>
                  <a:pt x="9295670" y="4301646"/>
                  <a:pt x="9295517" y="4292760"/>
                  <a:pt x="9295341" y="4283984"/>
                </a:cubicBezTo>
                <a:cubicBezTo>
                  <a:pt x="9298435" y="4289513"/>
                  <a:pt x="9301484" y="4295108"/>
                  <a:pt x="9304490" y="4300768"/>
                </a:cubicBezTo>
                <a:cubicBezTo>
                  <a:pt x="9305214" y="4309259"/>
                  <a:pt x="9305872" y="4317859"/>
                  <a:pt x="9306508" y="4326591"/>
                </a:cubicBezTo>
                <a:close/>
                <a:moveTo>
                  <a:pt x="9295232" y="4279311"/>
                </a:moveTo>
                <a:cubicBezTo>
                  <a:pt x="9295012" y="4270535"/>
                  <a:pt x="9294771" y="4261869"/>
                  <a:pt x="9294464" y="4253334"/>
                </a:cubicBezTo>
                <a:cubicBezTo>
                  <a:pt x="9296878" y="4258819"/>
                  <a:pt x="9299269" y="4264326"/>
                  <a:pt x="9301616" y="4269920"/>
                </a:cubicBezTo>
                <a:cubicBezTo>
                  <a:pt x="9302472" y="4278280"/>
                  <a:pt x="9303284" y="4286748"/>
                  <a:pt x="9304029" y="4295327"/>
                </a:cubicBezTo>
                <a:cubicBezTo>
                  <a:pt x="9301134" y="4289930"/>
                  <a:pt x="9298216" y="4284598"/>
                  <a:pt x="9295232" y="4279311"/>
                </a:cubicBezTo>
                <a:close/>
                <a:moveTo>
                  <a:pt x="9292599" y="4274725"/>
                </a:moveTo>
                <a:cubicBezTo>
                  <a:pt x="9289440" y="4269174"/>
                  <a:pt x="9286214" y="4263668"/>
                  <a:pt x="9282946" y="4258248"/>
                </a:cubicBezTo>
                <a:cubicBezTo>
                  <a:pt x="9283209" y="4248858"/>
                  <a:pt x="9283450" y="4239380"/>
                  <a:pt x="9283626" y="4229836"/>
                </a:cubicBezTo>
                <a:cubicBezTo>
                  <a:pt x="9286368" y="4235563"/>
                  <a:pt x="9289067" y="4241355"/>
                  <a:pt x="9291721" y="4247213"/>
                </a:cubicBezTo>
                <a:cubicBezTo>
                  <a:pt x="9292073" y="4256230"/>
                  <a:pt x="9292379" y="4265401"/>
                  <a:pt x="9292599" y="4274725"/>
                </a:cubicBezTo>
                <a:close/>
                <a:moveTo>
                  <a:pt x="9283691" y="4225975"/>
                </a:moveTo>
                <a:cubicBezTo>
                  <a:pt x="9283845" y="4217748"/>
                  <a:pt x="9283932" y="4209498"/>
                  <a:pt x="9283999" y="4201205"/>
                </a:cubicBezTo>
                <a:cubicBezTo>
                  <a:pt x="9286170" y="4206975"/>
                  <a:pt x="9288299" y="4212833"/>
                  <a:pt x="9290405" y="4218779"/>
                </a:cubicBezTo>
                <a:cubicBezTo>
                  <a:pt x="9290822" y="4226567"/>
                  <a:pt x="9291194" y="4234488"/>
                  <a:pt x="9291524" y="4242517"/>
                </a:cubicBezTo>
                <a:cubicBezTo>
                  <a:pt x="9288957" y="4236923"/>
                  <a:pt x="9286346" y="4231416"/>
                  <a:pt x="9283691" y="4225975"/>
                </a:cubicBezTo>
                <a:close/>
                <a:moveTo>
                  <a:pt x="9281190" y="4220841"/>
                </a:moveTo>
                <a:cubicBezTo>
                  <a:pt x="9278382" y="4215158"/>
                  <a:pt x="9275530" y="4209520"/>
                  <a:pt x="9272612" y="4203969"/>
                </a:cubicBezTo>
                <a:cubicBezTo>
                  <a:pt x="9273248" y="4194842"/>
                  <a:pt x="9273841" y="4185737"/>
                  <a:pt x="9274367" y="4176676"/>
                </a:cubicBezTo>
                <a:cubicBezTo>
                  <a:pt x="9276758" y="4182512"/>
                  <a:pt x="9279106" y="4188458"/>
                  <a:pt x="9281432" y="4194447"/>
                </a:cubicBezTo>
                <a:cubicBezTo>
                  <a:pt x="9281409" y="4203289"/>
                  <a:pt x="9281321" y="4212087"/>
                  <a:pt x="9281190" y="4220841"/>
                </a:cubicBezTo>
                <a:close/>
                <a:moveTo>
                  <a:pt x="9274718" y="4170862"/>
                </a:moveTo>
                <a:cubicBezTo>
                  <a:pt x="9275200" y="4162305"/>
                  <a:pt x="9275618" y="4153793"/>
                  <a:pt x="9276012" y="4145302"/>
                </a:cubicBezTo>
                <a:cubicBezTo>
                  <a:pt x="9277789" y="4151050"/>
                  <a:pt x="9279544" y="4156864"/>
                  <a:pt x="9281256" y="4162744"/>
                </a:cubicBezTo>
                <a:cubicBezTo>
                  <a:pt x="9281388" y="4171015"/>
                  <a:pt x="9281432" y="4179265"/>
                  <a:pt x="9281432" y="4187492"/>
                </a:cubicBezTo>
                <a:cubicBezTo>
                  <a:pt x="9279238" y="4181876"/>
                  <a:pt x="9276977" y="4176325"/>
                  <a:pt x="9274718" y="4170862"/>
                </a:cubicBezTo>
                <a:close/>
                <a:moveTo>
                  <a:pt x="9272327" y="4165179"/>
                </a:moveTo>
                <a:cubicBezTo>
                  <a:pt x="9269891" y="4159453"/>
                  <a:pt x="9267433" y="4153815"/>
                  <a:pt x="9264910" y="4148242"/>
                </a:cubicBezTo>
                <a:cubicBezTo>
                  <a:pt x="9265898" y="4138895"/>
                  <a:pt x="9266842" y="4129527"/>
                  <a:pt x="9267719" y="4120180"/>
                </a:cubicBezTo>
                <a:cubicBezTo>
                  <a:pt x="9269738" y="4126017"/>
                  <a:pt x="9271712" y="4131940"/>
                  <a:pt x="9273643" y="4137952"/>
                </a:cubicBezTo>
                <a:cubicBezTo>
                  <a:pt x="9273270" y="4146991"/>
                  <a:pt x="9272832" y="4156074"/>
                  <a:pt x="9272327" y="4165179"/>
                </a:cubicBezTo>
                <a:close/>
                <a:moveTo>
                  <a:pt x="9268268" y="4114301"/>
                </a:moveTo>
                <a:cubicBezTo>
                  <a:pt x="9269057" y="4105613"/>
                  <a:pt x="9269826" y="4096924"/>
                  <a:pt x="9270527" y="4088258"/>
                </a:cubicBezTo>
                <a:cubicBezTo>
                  <a:pt x="9271976" y="4093875"/>
                  <a:pt x="9273380" y="4099557"/>
                  <a:pt x="9274762" y="4105305"/>
                </a:cubicBezTo>
                <a:cubicBezTo>
                  <a:pt x="9274542" y="4113752"/>
                  <a:pt x="9274257" y="4122243"/>
                  <a:pt x="9273929" y="4130778"/>
                </a:cubicBezTo>
                <a:cubicBezTo>
                  <a:pt x="9272085" y="4125205"/>
                  <a:pt x="9270198" y="4119720"/>
                  <a:pt x="9268268" y="4114301"/>
                </a:cubicBezTo>
                <a:close/>
                <a:moveTo>
                  <a:pt x="9271098" y="4080930"/>
                </a:moveTo>
                <a:cubicBezTo>
                  <a:pt x="9271668" y="4073427"/>
                  <a:pt x="9272239" y="4065923"/>
                  <a:pt x="9272744" y="4058464"/>
                </a:cubicBezTo>
                <a:cubicBezTo>
                  <a:pt x="9273621" y="4063422"/>
                  <a:pt x="9274477" y="4068446"/>
                  <a:pt x="9275310" y="4073537"/>
                </a:cubicBezTo>
                <a:cubicBezTo>
                  <a:pt x="9275244" y="4081018"/>
                  <a:pt x="9275156" y="4088543"/>
                  <a:pt x="9274982" y="4096091"/>
                </a:cubicBezTo>
                <a:cubicBezTo>
                  <a:pt x="9273730" y="4090979"/>
                  <a:pt x="9272436" y="4085910"/>
                  <a:pt x="9271098" y="4080930"/>
                </a:cubicBezTo>
                <a:close/>
                <a:moveTo>
                  <a:pt x="9268926" y="4072966"/>
                </a:moveTo>
                <a:cubicBezTo>
                  <a:pt x="9267324" y="4067218"/>
                  <a:pt x="9265679" y="4061557"/>
                  <a:pt x="9264012" y="4055985"/>
                </a:cubicBezTo>
                <a:cubicBezTo>
                  <a:pt x="9265109" y="4047187"/>
                  <a:pt x="9266139" y="4038433"/>
                  <a:pt x="9267148" y="4029700"/>
                </a:cubicBezTo>
                <a:cubicBezTo>
                  <a:pt x="9268356" y="4035449"/>
                  <a:pt x="9269518" y="4041285"/>
                  <a:pt x="9270659" y="4047187"/>
                </a:cubicBezTo>
                <a:cubicBezTo>
                  <a:pt x="9270133" y="4055765"/>
                  <a:pt x="9269562" y="4064344"/>
                  <a:pt x="9268926" y="4072966"/>
                </a:cubicBezTo>
                <a:close/>
                <a:moveTo>
                  <a:pt x="9268026" y="4021868"/>
                </a:moveTo>
                <a:cubicBezTo>
                  <a:pt x="9268838" y="4014408"/>
                  <a:pt x="9269606" y="4006971"/>
                  <a:pt x="9270352" y="3999577"/>
                </a:cubicBezTo>
                <a:cubicBezTo>
                  <a:pt x="9271054" y="4004755"/>
                  <a:pt x="9271712" y="4009954"/>
                  <a:pt x="9272327" y="4015198"/>
                </a:cubicBezTo>
                <a:cubicBezTo>
                  <a:pt x="9272020" y="4022504"/>
                  <a:pt x="9271647" y="4029854"/>
                  <a:pt x="9271230" y="4037204"/>
                </a:cubicBezTo>
                <a:cubicBezTo>
                  <a:pt x="9270198" y="4032048"/>
                  <a:pt x="9269123" y="4026914"/>
                  <a:pt x="9268026" y="4021868"/>
                </a:cubicBezTo>
                <a:close/>
                <a:moveTo>
                  <a:pt x="9266051" y="4013180"/>
                </a:moveTo>
                <a:cubicBezTo>
                  <a:pt x="9265942" y="4012719"/>
                  <a:pt x="9265854" y="4012258"/>
                  <a:pt x="9265745" y="4011820"/>
                </a:cubicBezTo>
                <a:cubicBezTo>
                  <a:pt x="9264560" y="4006729"/>
                  <a:pt x="9263331" y="4001705"/>
                  <a:pt x="9262080" y="3996747"/>
                </a:cubicBezTo>
                <a:cubicBezTo>
                  <a:pt x="9263441" y="3987993"/>
                  <a:pt x="9264757" y="3979261"/>
                  <a:pt x="9265986" y="3970572"/>
                </a:cubicBezTo>
                <a:cubicBezTo>
                  <a:pt x="9266139" y="3971450"/>
                  <a:pt x="9266293" y="3972306"/>
                  <a:pt x="9266447" y="3973183"/>
                </a:cubicBezTo>
                <a:cubicBezTo>
                  <a:pt x="9267215" y="3977856"/>
                  <a:pt x="9267939" y="3982595"/>
                  <a:pt x="9268641" y="3987357"/>
                </a:cubicBezTo>
                <a:cubicBezTo>
                  <a:pt x="9267829" y="3995913"/>
                  <a:pt x="9266973" y="4004535"/>
                  <a:pt x="9266051" y="4013180"/>
                </a:cubicBezTo>
                <a:close/>
                <a:moveTo>
                  <a:pt x="9269013" y="3972744"/>
                </a:moveTo>
                <a:cubicBezTo>
                  <a:pt x="9268421" y="3969190"/>
                  <a:pt x="9267807" y="3965680"/>
                  <a:pt x="9267192" y="3962170"/>
                </a:cubicBezTo>
                <a:cubicBezTo>
                  <a:pt x="9268224" y="3954732"/>
                  <a:pt x="9269233" y="3947338"/>
                  <a:pt x="9270176" y="3939966"/>
                </a:cubicBezTo>
                <a:cubicBezTo>
                  <a:pt x="9270638" y="3944727"/>
                  <a:pt x="9271054" y="3949510"/>
                  <a:pt x="9271449" y="3954315"/>
                </a:cubicBezTo>
                <a:cubicBezTo>
                  <a:pt x="9270879" y="3961775"/>
                  <a:pt x="9270286" y="3969234"/>
                  <a:pt x="9269627" y="3976738"/>
                </a:cubicBezTo>
                <a:cubicBezTo>
                  <a:pt x="9269409" y="3975421"/>
                  <a:pt x="9269211" y="3974083"/>
                  <a:pt x="9269013" y="3972744"/>
                </a:cubicBezTo>
                <a:close/>
                <a:moveTo>
                  <a:pt x="9265459" y="3952823"/>
                </a:moveTo>
                <a:cubicBezTo>
                  <a:pt x="9264406" y="3947228"/>
                  <a:pt x="9263309" y="3941678"/>
                  <a:pt x="9262147" y="3936236"/>
                </a:cubicBezTo>
                <a:cubicBezTo>
                  <a:pt x="9263770" y="3927395"/>
                  <a:pt x="9265306" y="3918597"/>
                  <a:pt x="9266819" y="3909843"/>
                </a:cubicBezTo>
                <a:cubicBezTo>
                  <a:pt x="9267521" y="3915438"/>
                  <a:pt x="9268201" y="3921076"/>
                  <a:pt x="9268838" y="3926759"/>
                </a:cubicBezTo>
                <a:cubicBezTo>
                  <a:pt x="9267763" y="3935403"/>
                  <a:pt x="9266644" y="3944091"/>
                  <a:pt x="9265459" y="3952823"/>
                </a:cubicBezTo>
                <a:close/>
                <a:moveTo>
                  <a:pt x="9268312" y="3900957"/>
                </a:moveTo>
                <a:cubicBezTo>
                  <a:pt x="9269518" y="3893717"/>
                  <a:pt x="9270681" y="3886499"/>
                  <a:pt x="9271800" y="3879325"/>
                </a:cubicBezTo>
                <a:cubicBezTo>
                  <a:pt x="9272107" y="3884085"/>
                  <a:pt x="9272348" y="3888912"/>
                  <a:pt x="9272589" y="3893783"/>
                </a:cubicBezTo>
                <a:cubicBezTo>
                  <a:pt x="9271844" y="3900935"/>
                  <a:pt x="9271032" y="3908154"/>
                  <a:pt x="9270176" y="3915372"/>
                </a:cubicBezTo>
                <a:cubicBezTo>
                  <a:pt x="9269606" y="3910545"/>
                  <a:pt x="9268970" y="3905740"/>
                  <a:pt x="9268312" y="3900957"/>
                </a:cubicBezTo>
                <a:close/>
                <a:moveTo>
                  <a:pt x="9266842" y="3890953"/>
                </a:moveTo>
                <a:cubicBezTo>
                  <a:pt x="9266030" y="3885468"/>
                  <a:pt x="9265130" y="3880048"/>
                  <a:pt x="9264209" y="3874673"/>
                </a:cubicBezTo>
                <a:cubicBezTo>
                  <a:pt x="9266007" y="3865985"/>
                  <a:pt x="9267741" y="3857319"/>
                  <a:pt x="9269430" y="3848718"/>
                </a:cubicBezTo>
                <a:cubicBezTo>
                  <a:pt x="9269957" y="3854159"/>
                  <a:pt x="9270418" y="3859710"/>
                  <a:pt x="9270835" y="3865327"/>
                </a:cubicBezTo>
                <a:cubicBezTo>
                  <a:pt x="9269562" y="3873818"/>
                  <a:pt x="9268245" y="3882352"/>
                  <a:pt x="9266842" y="3890953"/>
                </a:cubicBezTo>
                <a:close/>
                <a:moveTo>
                  <a:pt x="9271251" y="3839416"/>
                </a:moveTo>
                <a:cubicBezTo>
                  <a:pt x="9272612" y="3832285"/>
                  <a:pt x="9273929" y="3825221"/>
                  <a:pt x="9275200" y="3818178"/>
                </a:cubicBezTo>
                <a:cubicBezTo>
                  <a:pt x="9275354" y="3822676"/>
                  <a:pt x="9275464" y="3827239"/>
                  <a:pt x="9275530" y="3831847"/>
                </a:cubicBezTo>
                <a:cubicBezTo>
                  <a:pt x="9274608" y="3838955"/>
                  <a:pt x="9273643" y="3846086"/>
                  <a:pt x="9272612" y="3853282"/>
                </a:cubicBezTo>
                <a:cubicBezTo>
                  <a:pt x="9272195" y="3848609"/>
                  <a:pt x="9271735" y="3843979"/>
                  <a:pt x="9271251" y="3839416"/>
                </a:cubicBezTo>
                <a:close/>
                <a:moveTo>
                  <a:pt x="9270023" y="3828775"/>
                </a:moveTo>
                <a:cubicBezTo>
                  <a:pt x="9269365" y="3823422"/>
                  <a:pt x="9268685" y="3818112"/>
                  <a:pt x="9267939" y="3812912"/>
                </a:cubicBezTo>
                <a:cubicBezTo>
                  <a:pt x="9269913" y="3804268"/>
                  <a:pt x="9271844" y="3795690"/>
                  <a:pt x="9273709" y="3787155"/>
                </a:cubicBezTo>
                <a:cubicBezTo>
                  <a:pt x="9274059" y="3792464"/>
                  <a:pt x="9274367" y="3797840"/>
                  <a:pt x="9274630" y="3803303"/>
                </a:cubicBezTo>
                <a:cubicBezTo>
                  <a:pt x="9273160" y="3811750"/>
                  <a:pt x="9271603" y="3820240"/>
                  <a:pt x="9270023" y="3828775"/>
                </a:cubicBezTo>
                <a:close/>
                <a:moveTo>
                  <a:pt x="9275880" y="3777106"/>
                </a:moveTo>
                <a:cubicBezTo>
                  <a:pt x="9277373" y="3770108"/>
                  <a:pt x="9278821" y="3763131"/>
                  <a:pt x="9280247" y="3756176"/>
                </a:cubicBezTo>
                <a:cubicBezTo>
                  <a:pt x="9280247" y="3760520"/>
                  <a:pt x="9280247" y="3764886"/>
                  <a:pt x="9280224" y="3769318"/>
                </a:cubicBezTo>
                <a:cubicBezTo>
                  <a:pt x="9279127" y="3776295"/>
                  <a:pt x="9277987" y="3783337"/>
                  <a:pt x="9276802" y="3790424"/>
                </a:cubicBezTo>
                <a:cubicBezTo>
                  <a:pt x="9276517" y="3785926"/>
                  <a:pt x="9276209" y="3781494"/>
                  <a:pt x="9275880" y="3777106"/>
                </a:cubicBezTo>
                <a:close/>
                <a:moveTo>
                  <a:pt x="9274915" y="3765873"/>
                </a:moveTo>
                <a:cubicBezTo>
                  <a:pt x="9274433" y="3760651"/>
                  <a:pt x="9273885" y="3755540"/>
                  <a:pt x="9273314" y="3750472"/>
                </a:cubicBezTo>
                <a:cubicBezTo>
                  <a:pt x="9275464" y="3741871"/>
                  <a:pt x="9277548" y="3733314"/>
                  <a:pt x="9279588" y="3724802"/>
                </a:cubicBezTo>
                <a:cubicBezTo>
                  <a:pt x="9279786" y="3729936"/>
                  <a:pt x="9279940" y="3735179"/>
                  <a:pt x="9280049" y="3740445"/>
                </a:cubicBezTo>
                <a:cubicBezTo>
                  <a:pt x="9278403" y="3748870"/>
                  <a:pt x="9276692" y="3757339"/>
                  <a:pt x="9274915" y="3765873"/>
                </a:cubicBezTo>
                <a:close/>
                <a:moveTo>
                  <a:pt x="9281321" y="3702555"/>
                </a:moveTo>
                <a:cubicBezTo>
                  <a:pt x="9280971" y="3697487"/>
                  <a:pt x="9280576" y="3692484"/>
                  <a:pt x="9280115" y="3687570"/>
                </a:cubicBezTo>
                <a:cubicBezTo>
                  <a:pt x="9282418" y="3679079"/>
                  <a:pt x="9284635" y="3670632"/>
                  <a:pt x="9286785" y="3662229"/>
                </a:cubicBezTo>
                <a:cubicBezTo>
                  <a:pt x="9286873" y="3667253"/>
                  <a:pt x="9286917" y="3672322"/>
                  <a:pt x="9286917" y="3677456"/>
                </a:cubicBezTo>
                <a:cubicBezTo>
                  <a:pt x="9285117" y="3685771"/>
                  <a:pt x="9283253" y="3694130"/>
                  <a:pt x="9281321" y="3702555"/>
                </a:cubicBezTo>
                <a:close/>
                <a:moveTo>
                  <a:pt x="9289615" y="3651172"/>
                </a:moveTo>
                <a:cubicBezTo>
                  <a:pt x="9291305" y="3644524"/>
                  <a:pt x="9292928" y="3637898"/>
                  <a:pt x="9294529" y="3631316"/>
                </a:cubicBezTo>
                <a:cubicBezTo>
                  <a:pt x="9294376" y="3635221"/>
                  <a:pt x="9294179" y="3639148"/>
                  <a:pt x="9293959" y="3643142"/>
                </a:cubicBezTo>
                <a:cubicBezTo>
                  <a:pt x="9292994" y="3648122"/>
                  <a:pt x="9292006" y="3653102"/>
                  <a:pt x="9290976" y="3658170"/>
                </a:cubicBezTo>
                <a:cubicBezTo>
                  <a:pt x="9290624" y="3659882"/>
                  <a:pt x="9290252" y="3661615"/>
                  <a:pt x="9289900" y="3663348"/>
                </a:cubicBezTo>
                <a:cubicBezTo>
                  <a:pt x="9289812" y="3659245"/>
                  <a:pt x="9289747" y="3655186"/>
                  <a:pt x="9289615" y="3651172"/>
                </a:cubicBezTo>
                <a:close/>
                <a:moveTo>
                  <a:pt x="9294025" y="3618635"/>
                </a:moveTo>
                <a:cubicBezTo>
                  <a:pt x="9292446" y="3625348"/>
                  <a:pt x="9290800" y="3632084"/>
                  <a:pt x="9289132" y="3638863"/>
                </a:cubicBezTo>
                <a:cubicBezTo>
                  <a:pt x="9288891" y="3633905"/>
                  <a:pt x="9288606" y="3629056"/>
                  <a:pt x="9288255" y="3624251"/>
                </a:cubicBezTo>
                <a:cubicBezTo>
                  <a:pt x="9290646" y="3615914"/>
                  <a:pt x="9292994" y="3607599"/>
                  <a:pt x="9295276" y="3599372"/>
                </a:cubicBezTo>
                <a:cubicBezTo>
                  <a:pt x="9295254" y="3604198"/>
                  <a:pt x="9295188" y="3609091"/>
                  <a:pt x="9295078" y="3614071"/>
                </a:cubicBezTo>
                <a:cubicBezTo>
                  <a:pt x="9294728" y="3615607"/>
                  <a:pt x="9294398" y="3617099"/>
                  <a:pt x="9294025" y="3618635"/>
                </a:cubicBezTo>
                <a:close/>
                <a:moveTo>
                  <a:pt x="9298391" y="3587853"/>
                </a:moveTo>
                <a:cubicBezTo>
                  <a:pt x="9299093" y="3585242"/>
                  <a:pt x="9299817" y="3582609"/>
                  <a:pt x="9300519" y="3579998"/>
                </a:cubicBezTo>
                <a:cubicBezTo>
                  <a:pt x="9301551" y="3576137"/>
                  <a:pt x="9302537" y="3572319"/>
                  <a:pt x="9303525" y="3568502"/>
                </a:cubicBezTo>
                <a:cubicBezTo>
                  <a:pt x="9303305" y="3572188"/>
                  <a:pt x="9303086" y="3575852"/>
                  <a:pt x="9302801" y="3579604"/>
                </a:cubicBezTo>
                <a:cubicBezTo>
                  <a:pt x="9301419" y="3586164"/>
                  <a:pt x="9299949" y="3592811"/>
                  <a:pt x="9298435" y="3599525"/>
                </a:cubicBezTo>
                <a:cubicBezTo>
                  <a:pt x="9298457" y="3595598"/>
                  <a:pt x="9298435" y="3591693"/>
                  <a:pt x="9298391" y="3587853"/>
                </a:cubicBezTo>
                <a:close/>
                <a:moveTo>
                  <a:pt x="9298128" y="3575128"/>
                </a:moveTo>
                <a:cubicBezTo>
                  <a:pt x="9297975" y="3570367"/>
                  <a:pt x="9297776" y="3565694"/>
                  <a:pt x="9297514" y="3561064"/>
                </a:cubicBezTo>
                <a:cubicBezTo>
                  <a:pt x="9299598" y="3554197"/>
                  <a:pt x="9301638" y="3547352"/>
                  <a:pt x="9303634" y="3540551"/>
                </a:cubicBezTo>
                <a:cubicBezTo>
                  <a:pt x="9304073" y="3539124"/>
                  <a:pt x="9304469" y="3537698"/>
                  <a:pt x="9304885" y="3536272"/>
                </a:cubicBezTo>
                <a:cubicBezTo>
                  <a:pt x="9304798" y="3540946"/>
                  <a:pt x="9304644" y="3545684"/>
                  <a:pt x="9304446" y="3550489"/>
                </a:cubicBezTo>
                <a:cubicBezTo>
                  <a:pt x="9302428" y="3558585"/>
                  <a:pt x="9300322" y="3566813"/>
                  <a:pt x="9298128" y="3575128"/>
                </a:cubicBezTo>
                <a:close/>
                <a:moveTo>
                  <a:pt x="9308286" y="3524469"/>
                </a:moveTo>
                <a:cubicBezTo>
                  <a:pt x="9310107" y="3518062"/>
                  <a:pt x="9311906" y="3511700"/>
                  <a:pt x="9313617" y="3505425"/>
                </a:cubicBezTo>
                <a:cubicBezTo>
                  <a:pt x="9313354" y="3508891"/>
                  <a:pt x="9313069" y="3512402"/>
                  <a:pt x="9312740" y="3515934"/>
                </a:cubicBezTo>
                <a:cubicBezTo>
                  <a:pt x="9311270" y="3522318"/>
                  <a:pt x="9309755" y="3528791"/>
                  <a:pt x="9308176" y="3535329"/>
                </a:cubicBezTo>
                <a:cubicBezTo>
                  <a:pt x="9308242" y="3531665"/>
                  <a:pt x="9308264" y="3528067"/>
                  <a:pt x="9308286" y="3524469"/>
                </a:cubicBezTo>
                <a:close/>
                <a:moveTo>
                  <a:pt x="9308198" y="3511305"/>
                </a:moveTo>
                <a:cubicBezTo>
                  <a:pt x="9308132" y="3506697"/>
                  <a:pt x="9308001" y="3502178"/>
                  <a:pt x="9307825" y="3497724"/>
                </a:cubicBezTo>
                <a:cubicBezTo>
                  <a:pt x="9310458" y="3489409"/>
                  <a:pt x="9313025" y="3481203"/>
                  <a:pt x="9315504" y="3473107"/>
                </a:cubicBezTo>
                <a:cubicBezTo>
                  <a:pt x="9315351" y="3477605"/>
                  <a:pt x="9315131" y="3482212"/>
                  <a:pt x="9314868" y="3486842"/>
                </a:cubicBezTo>
                <a:cubicBezTo>
                  <a:pt x="9312740" y="3494893"/>
                  <a:pt x="9310524" y="3503055"/>
                  <a:pt x="9308198" y="3511305"/>
                </a:cubicBezTo>
                <a:close/>
                <a:moveTo>
                  <a:pt x="9319190" y="3460931"/>
                </a:moveTo>
                <a:cubicBezTo>
                  <a:pt x="9321077" y="3454656"/>
                  <a:pt x="9322898" y="3448425"/>
                  <a:pt x="9324675" y="3442260"/>
                </a:cubicBezTo>
                <a:cubicBezTo>
                  <a:pt x="9324368" y="3445573"/>
                  <a:pt x="9324016" y="3448951"/>
                  <a:pt x="9323666" y="3452308"/>
                </a:cubicBezTo>
                <a:cubicBezTo>
                  <a:pt x="9322130" y="3458561"/>
                  <a:pt x="9320551" y="3464902"/>
                  <a:pt x="9318905" y="3471308"/>
                </a:cubicBezTo>
                <a:cubicBezTo>
                  <a:pt x="9319036" y="3467820"/>
                  <a:pt x="9319124" y="3464353"/>
                  <a:pt x="9319190" y="3460931"/>
                </a:cubicBezTo>
                <a:close/>
                <a:moveTo>
                  <a:pt x="9319278" y="3447459"/>
                </a:moveTo>
                <a:cubicBezTo>
                  <a:pt x="9319256" y="3443093"/>
                  <a:pt x="9319190" y="3438793"/>
                  <a:pt x="9319059" y="3434559"/>
                </a:cubicBezTo>
                <a:cubicBezTo>
                  <a:pt x="9321757" y="3426441"/>
                  <a:pt x="9324390" y="3418367"/>
                  <a:pt x="9326957" y="3410359"/>
                </a:cubicBezTo>
                <a:cubicBezTo>
                  <a:pt x="9326737" y="3414594"/>
                  <a:pt x="9326474" y="3418916"/>
                  <a:pt x="9326189" y="3423304"/>
                </a:cubicBezTo>
                <a:cubicBezTo>
                  <a:pt x="9323972" y="3431246"/>
                  <a:pt x="9321669" y="3439276"/>
                  <a:pt x="9319278" y="3447459"/>
                </a:cubicBezTo>
                <a:close/>
                <a:moveTo>
                  <a:pt x="9330928" y="3397831"/>
                </a:moveTo>
                <a:cubicBezTo>
                  <a:pt x="9332815" y="3391754"/>
                  <a:pt x="9334680" y="3385721"/>
                  <a:pt x="9336501" y="3379731"/>
                </a:cubicBezTo>
                <a:cubicBezTo>
                  <a:pt x="9336194" y="3382627"/>
                  <a:pt x="9335865" y="3385523"/>
                  <a:pt x="9335535" y="3388463"/>
                </a:cubicBezTo>
                <a:cubicBezTo>
                  <a:pt x="9333933" y="3394716"/>
                  <a:pt x="9332266" y="3401035"/>
                  <a:pt x="9330533" y="3407441"/>
                </a:cubicBezTo>
                <a:cubicBezTo>
                  <a:pt x="9330686" y="3404216"/>
                  <a:pt x="9330818" y="3400991"/>
                  <a:pt x="9330928" y="3397831"/>
                </a:cubicBezTo>
                <a:close/>
                <a:moveTo>
                  <a:pt x="9341723" y="3362267"/>
                </a:moveTo>
                <a:cubicBezTo>
                  <a:pt x="9342249" y="3360446"/>
                  <a:pt x="9342776" y="3358647"/>
                  <a:pt x="9343302" y="3356848"/>
                </a:cubicBezTo>
                <a:cubicBezTo>
                  <a:pt x="9342732" y="3359283"/>
                  <a:pt x="9342139" y="3361740"/>
                  <a:pt x="9341547" y="3364198"/>
                </a:cubicBezTo>
                <a:cubicBezTo>
                  <a:pt x="9341612" y="3363539"/>
                  <a:pt x="9341656" y="3362903"/>
                  <a:pt x="9341723" y="3362267"/>
                </a:cubicBezTo>
                <a:close/>
                <a:moveTo>
                  <a:pt x="9343412" y="3334359"/>
                </a:moveTo>
                <a:cubicBezTo>
                  <a:pt x="9345386" y="3328304"/>
                  <a:pt x="9347295" y="3322336"/>
                  <a:pt x="9349159" y="3316391"/>
                </a:cubicBezTo>
                <a:cubicBezTo>
                  <a:pt x="9348831" y="3319243"/>
                  <a:pt x="9348480" y="3322117"/>
                  <a:pt x="9348106" y="3325013"/>
                </a:cubicBezTo>
                <a:cubicBezTo>
                  <a:pt x="9346483" y="3331112"/>
                  <a:pt x="9344771" y="3337277"/>
                  <a:pt x="9342995" y="3343552"/>
                </a:cubicBezTo>
                <a:cubicBezTo>
                  <a:pt x="9343170" y="3340437"/>
                  <a:pt x="9343302" y="3337387"/>
                  <a:pt x="9343412" y="3334359"/>
                </a:cubicBezTo>
                <a:close/>
                <a:moveTo>
                  <a:pt x="9354711" y="3298553"/>
                </a:moveTo>
                <a:cubicBezTo>
                  <a:pt x="9355215" y="3296886"/>
                  <a:pt x="9355699" y="3295240"/>
                  <a:pt x="9356203" y="3293617"/>
                </a:cubicBezTo>
                <a:cubicBezTo>
                  <a:pt x="9355655" y="3295811"/>
                  <a:pt x="9355106" y="3298027"/>
                  <a:pt x="9354535" y="3300265"/>
                </a:cubicBezTo>
                <a:cubicBezTo>
                  <a:pt x="9354602" y="3299694"/>
                  <a:pt x="9354644" y="3299124"/>
                  <a:pt x="9354711" y="3298553"/>
                </a:cubicBezTo>
                <a:close/>
                <a:moveTo>
                  <a:pt x="9356576" y="3271392"/>
                </a:moveTo>
                <a:cubicBezTo>
                  <a:pt x="9358594" y="3265424"/>
                  <a:pt x="9360547" y="3259523"/>
                  <a:pt x="9362455" y="3253686"/>
                </a:cubicBezTo>
                <a:cubicBezTo>
                  <a:pt x="9362105" y="3256363"/>
                  <a:pt x="9361753" y="3259062"/>
                  <a:pt x="9361381" y="3261804"/>
                </a:cubicBezTo>
                <a:cubicBezTo>
                  <a:pt x="9359691" y="3267838"/>
                  <a:pt x="9357935" y="3273937"/>
                  <a:pt x="9356115" y="3280146"/>
                </a:cubicBezTo>
                <a:cubicBezTo>
                  <a:pt x="9356290" y="3277184"/>
                  <a:pt x="9356444" y="3274266"/>
                  <a:pt x="9356576" y="3271392"/>
                </a:cubicBezTo>
                <a:close/>
                <a:moveTo>
                  <a:pt x="9368270" y="3235564"/>
                </a:moveTo>
                <a:cubicBezTo>
                  <a:pt x="9368687" y="3234292"/>
                  <a:pt x="9369060" y="3233019"/>
                  <a:pt x="9369476" y="3231747"/>
                </a:cubicBezTo>
                <a:cubicBezTo>
                  <a:pt x="9369037" y="3233436"/>
                  <a:pt x="9368576" y="3235147"/>
                  <a:pt x="9368138" y="3236858"/>
                </a:cubicBezTo>
                <a:cubicBezTo>
                  <a:pt x="9368182" y="3236442"/>
                  <a:pt x="9368226" y="3236003"/>
                  <a:pt x="9368270" y="3235564"/>
                </a:cubicBezTo>
                <a:close/>
                <a:moveTo>
                  <a:pt x="9370069" y="3213273"/>
                </a:moveTo>
                <a:cubicBezTo>
                  <a:pt x="9370157" y="3211737"/>
                  <a:pt x="9370222" y="3210245"/>
                  <a:pt x="9370288" y="3208732"/>
                </a:cubicBezTo>
                <a:cubicBezTo>
                  <a:pt x="9372284" y="3203027"/>
                  <a:pt x="9374216" y="3197367"/>
                  <a:pt x="9376102" y="3191772"/>
                </a:cubicBezTo>
                <a:cubicBezTo>
                  <a:pt x="9375751" y="3194383"/>
                  <a:pt x="9375378" y="3197016"/>
                  <a:pt x="9375005" y="3199670"/>
                </a:cubicBezTo>
                <a:cubicBezTo>
                  <a:pt x="9373316" y="3205397"/>
                  <a:pt x="9371605" y="3211189"/>
                  <a:pt x="9369805" y="3217091"/>
                </a:cubicBezTo>
                <a:cubicBezTo>
                  <a:pt x="9369893" y="3215818"/>
                  <a:pt x="9369981" y="3214524"/>
                  <a:pt x="9370069" y="3213273"/>
                </a:cubicBezTo>
                <a:close/>
                <a:moveTo>
                  <a:pt x="9382465" y="3172597"/>
                </a:moveTo>
                <a:cubicBezTo>
                  <a:pt x="9382772" y="3171675"/>
                  <a:pt x="9383057" y="3170775"/>
                  <a:pt x="9383364" y="3169854"/>
                </a:cubicBezTo>
                <a:cubicBezTo>
                  <a:pt x="9383036" y="3171083"/>
                  <a:pt x="9382706" y="3172311"/>
                  <a:pt x="9382377" y="3173562"/>
                </a:cubicBezTo>
                <a:cubicBezTo>
                  <a:pt x="9382399" y="3173233"/>
                  <a:pt x="9382443" y="3172926"/>
                  <a:pt x="9382465" y="3172597"/>
                </a:cubicBezTo>
                <a:close/>
                <a:moveTo>
                  <a:pt x="9384571" y="3146225"/>
                </a:moveTo>
                <a:cubicBezTo>
                  <a:pt x="9386612" y="3140521"/>
                  <a:pt x="9388608" y="3134882"/>
                  <a:pt x="9390560" y="3129309"/>
                </a:cubicBezTo>
                <a:cubicBezTo>
                  <a:pt x="9390231" y="3131503"/>
                  <a:pt x="9389903" y="3133741"/>
                  <a:pt x="9389551" y="3136001"/>
                </a:cubicBezTo>
                <a:cubicBezTo>
                  <a:pt x="9387818" y="3141815"/>
                  <a:pt x="9385997" y="3147717"/>
                  <a:pt x="9384110" y="3153706"/>
                </a:cubicBezTo>
                <a:cubicBezTo>
                  <a:pt x="9384286" y="3151183"/>
                  <a:pt x="9384439" y="3148682"/>
                  <a:pt x="9384571" y="3146225"/>
                </a:cubicBezTo>
                <a:close/>
                <a:moveTo>
                  <a:pt x="9396967" y="3110529"/>
                </a:moveTo>
                <a:cubicBezTo>
                  <a:pt x="9396967" y="3110507"/>
                  <a:pt x="9396989" y="3110463"/>
                  <a:pt x="9396989" y="3110441"/>
                </a:cubicBezTo>
                <a:cubicBezTo>
                  <a:pt x="9396989" y="3110485"/>
                  <a:pt x="9396967" y="3110529"/>
                  <a:pt x="9396967" y="3110573"/>
                </a:cubicBezTo>
                <a:cubicBezTo>
                  <a:pt x="9396967" y="3110551"/>
                  <a:pt x="9396967" y="3110551"/>
                  <a:pt x="9396967" y="3110529"/>
                </a:cubicBezTo>
                <a:close/>
                <a:moveTo>
                  <a:pt x="9399183" y="3084398"/>
                </a:moveTo>
                <a:cubicBezTo>
                  <a:pt x="9401333" y="3078562"/>
                  <a:pt x="9403418" y="3072814"/>
                  <a:pt x="9405458" y="3067109"/>
                </a:cubicBezTo>
                <a:cubicBezTo>
                  <a:pt x="9405150" y="3069172"/>
                  <a:pt x="9404821" y="3071256"/>
                  <a:pt x="9404492" y="3073341"/>
                </a:cubicBezTo>
                <a:cubicBezTo>
                  <a:pt x="9402627" y="3079330"/>
                  <a:pt x="9400697" y="3085386"/>
                  <a:pt x="9398722" y="3091485"/>
                </a:cubicBezTo>
                <a:cubicBezTo>
                  <a:pt x="9398898" y="3089093"/>
                  <a:pt x="9399051" y="3086746"/>
                  <a:pt x="9399183" y="3084398"/>
                </a:cubicBezTo>
                <a:close/>
                <a:moveTo>
                  <a:pt x="9414190" y="3022857"/>
                </a:moveTo>
                <a:cubicBezTo>
                  <a:pt x="9416340" y="3017196"/>
                  <a:pt x="9418402" y="3011624"/>
                  <a:pt x="9420421" y="3006095"/>
                </a:cubicBezTo>
                <a:cubicBezTo>
                  <a:pt x="9420114" y="3008201"/>
                  <a:pt x="9419762" y="3010307"/>
                  <a:pt x="9419411" y="3012457"/>
                </a:cubicBezTo>
                <a:cubicBezTo>
                  <a:pt x="9417568" y="3018184"/>
                  <a:pt x="9415703" y="3023976"/>
                  <a:pt x="9413729" y="3029856"/>
                </a:cubicBezTo>
                <a:cubicBezTo>
                  <a:pt x="9413905" y="3027508"/>
                  <a:pt x="9414058" y="3025160"/>
                  <a:pt x="9414190" y="3022857"/>
                </a:cubicBezTo>
                <a:close/>
                <a:moveTo>
                  <a:pt x="9429591" y="2961579"/>
                </a:moveTo>
                <a:cubicBezTo>
                  <a:pt x="9431829" y="2955721"/>
                  <a:pt x="9434046" y="2949929"/>
                  <a:pt x="9436196" y="2944224"/>
                </a:cubicBezTo>
                <a:cubicBezTo>
                  <a:pt x="9435888" y="2946089"/>
                  <a:pt x="9435581" y="2947954"/>
                  <a:pt x="9435274" y="2949841"/>
                </a:cubicBezTo>
                <a:cubicBezTo>
                  <a:pt x="9433299" y="2955874"/>
                  <a:pt x="9431259" y="2961996"/>
                  <a:pt x="9429131" y="2968205"/>
                </a:cubicBezTo>
                <a:cubicBezTo>
                  <a:pt x="9429306" y="2965967"/>
                  <a:pt x="9429460" y="2963751"/>
                  <a:pt x="9429591" y="2961579"/>
                </a:cubicBezTo>
                <a:close/>
                <a:moveTo>
                  <a:pt x="9445213" y="2900805"/>
                </a:moveTo>
                <a:cubicBezTo>
                  <a:pt x="9447516" y="2894969"/>
                  <a:pt x="9449733" y="2889221"/>
                  <a:pt x="9451927" y="2883539"/>
                </a:cubicBezTo>
                <a:cubicBezTo>
                  <a:pt x="9451642" y="2885272"/>
                  <a:pt x="9451334" y="2887049"/>
                  <a:pt x="9451027" y="2888826"/>
                </a:cubicBezTo>
                <a:cubicBezTo>
                  <a:pt x="9449030" y="2894816"/>
                  <a:pt x="9446946" y="2900893"/>
                  <a:pt x="9444796" y="2907080"/>
                </a:cubicBezTo>
                <a:cubicBezTo>
                  <a:pt x="9444949" y="2904974"/>
                  <a:pt x="9445081" y="2902867"/>
                  <a:pt x="9445213" y="2900805"/>
                </a:cubicBezTo>
                <a:close/>
                <a:moveTo>
                  <a:pt x="9461053" y="2840492"/>
                </a:moveTo>
                <a:cubicBezTo>
                  <a:pt x="9463423" y="2834591"/>
                  <a:pt x="9465727" y="2828776"/>
                  <a:pt x="9467965" y="2823028"/>
                </a:cubicBezTo>
                <a:cubicBezTo>
                  <a:pt x="9467701" y="2824630"/>
                  <a:pt x="9467460" y="2826188"/>
                  <a:pt x="9467174" y="2827789"/>
                </a:cubicBezTo>
                <a:cubicBezTo>
                  <a:pt x="9465091" y="2833911"/>
                  <a:pt x="9462897" y="2840141"/>
                  <a:pt x="9460636" y="2846460"/>
                </a:cubicBezTo>
                <a:cubicBezTo>
                  <a:pt x="9460790" y="2844442"/>
                  <a:pt x="9460944" y="2842445"/>
                  <a:pt x="9461053" y="2840492"/>
                </a:cubicBezTo>
                <a:close/>
                <a:moveTo>
                  <a:pt x="9476873" y="2785818"/>
                </a:moveTo>
                <a:cubicBezTo>
                  <a:pt x="9477003" y="2783778"/>
                  <a:pt x="9477135" y="2781759"/>
                  <a:pt x="9477245" y="2779763"/>
                </a:cubicBezTo>
                <a:cubicBezTo>
                  <a:pt x="9479702" y="2773751"/>
                  <a:pt x="9482072" y="2767828"/>
                  <a:pt x="9484397" y="2761991"/>
                </a:cubicBezTo>
                <a:cubicBezTo>
                  <a:pt x="9484112" y="2763703"/>
                  <a:pt x="9483827" y="2765436"/>
                  <a:pt x="9483520" y="2767169"/>
                </a:cubicBezTo>
                <a:cubicBezTo>
                  <a:pt x="9481391" y="2773291"/>
                  <a:pt x="9479176" y="2779499"/>
                  <a:pt x="9476873" y="2785818"/>
                </a:cubicBezTo>
                <a:close/>
                <a:moveTo>
                  <a:pt x="9493305" y="2725198"/>
                </a:moveTo>
                <a:cubicBezTo>
                  <a:pt x="9493437" y="2723333"/>
                  <a:pt x="9493546" y="2721512"/>
                  <a:pt x="9493612" y="2719691"/>
                </a:cubicBezTo>
                <a:cubicBezTo>
                  <a:pt x="9496135" y="2713658"/>
                  <a:pt x="9498570" y="2707734"/>
                  <a:pt x="9500940" y="2701876"/>
                </a:cubicBezTo>
                <a:cubicBezTo>
                  <a:pt x="9500699" y="2703346"/>
                  <a:pt x="9500414" y="2704860"/>
                  <a:pt x="9500150" y="2706352"/>
                </a:cubicBezTo>
                <a:cubicBezTo>
                  <a:pt x="9497978" y="2712517"/>
                  <a:pt x="9495675" y="2718814"/>
                  <a:pt x="9493305" y="2725198"/>
                </a:cubicBezTo>
                <a:close/>
                <a:moveTo>
                  <a:pt x="9510155" y="2659532"/>
                </a:moveTo>
                <a:cubicBezTo>
                  <a:pt x="9512766" y="2653389"/>
                  <a:pt x="9515311" y="2647334"/>
                  <a:pt x="9517746" y="2641388"/>
                </a:cubicBezTo>
                <a:cubicBezTo>
                  <a:pt x="9517461" y="2643165"/>
                  <a:pt x="9517154" y="2644964"/>
                  <a:pt x="9516825" y="2646763"/>
                </a:cubicBezTo>
                <a:cubicBezTo>
                  <a:pt x="9514609" y="2652928"/>
                  <a:pt x="9512261" y="2659203"/>
                  <a:pt x="9509848" y="2665609"/>
                </a:cubicBezTo>
                <a:cubicBezTo>
                  <a:pt x="9509980" y="2663547"/>
                  <a:pt x="9510089" y="2661529"/>
                  <a:pt x="9510155" y="2659532"/>
                </a:cubicBezTo>
                <a:close/>
                <a:moveTo>
                  <a:pt x="9526807" y="2600492"/>
                </a:moveTo>
                <a:cubicBezTo>
                  <a:pt x="9529397" y="2594480"/>
                  <a:pt x="9531919" y="2588535"/>
                  <a:pt x="9534354" y="2582699"/>
                </a:cubicBezTo>
                <a:cubicBezTo>
                  <a:pt x="9534113" y="2584212"/>
                  <a:pt x="9533828" y="2585748"/>
                  <a:pt x="9533565" y="2587284"/>
                </a:cubicBezTo>
                <a:cubicBezTo>
                  <a:pt x="9531327" y="2593318"/>
                  <a:pt x="9529001" y="2599483"/>
                  <a:pt x="9526588" y="2605779"/>
                </a:cubicBezTo>
                <a:cubicBezTo>
                  <a:pt x="9526675" y="2603980"/>
                  <a:pt x="9526742" y="2602225"/>
                  <a:pt x="9526807" y="2600492"/>
                </a:cubicBezTo>
                <a:close/>
                <a:moveTo>
                  <a:pt x="6027372" y="3777041"/>
                </a:moveTo>
                <a:cubicBezTo>
                  <a:pt x="6025420" y="3777699"/>
                  <a:pt x="6023467" y="3778357"/>
                  <a:pt x="6021514" y="3779015"/>
                </a:cubicBezTo>
                <a:cubicBezTo>
                  <a:pt x="6020593" y="3779125"/>
                  <a:pt x="6019693" y="3779235"/>
                  <a:pt x="6018772" y="3779322"/>
                </a:cubicBezTo>
                <a:cubicBezTo>
                  <a:pt x="6021273" y="3778620"/>
                  <a:pt x="6023752" y="3777918"/>
                  <a:pt x="6026253" y="3777216"/>
                </a:cubicBezTo>
                <a:cubicBezTo>
                  <a:pt x="6026626" y="3777150"/>
                  <a:pt x="6026999" y="3777106"/>
                  <a:pt x="6027372" y="3777041"/>
                </a:cubicBezTo>
                <a:close/>
                <a:moveTo>
                  <a:pt x="5893385" y="3803325"/>
                </a:moveTo>
                <a:cubicBezTo>
                  <a:pt x="5888252" y="3804794"/>
                  <a:pt x="5883073" y="3806330"/>
                  <a:pt x="5877808" y="3807932"/>
                </a:cubicBezTo>
                <a:cubicBezTo>
                  <a:pt x="5877062" y="3808151"/>
                  <a:pt x="5876294" y="3808371"/>
                  <a:pt x="5875548" y="3808612"/>
                </a:cubicBezTo>
                <a:cubicBezTo>
                  <a:pt x="5872279" y="3808042"/>
                  <a:pt x="5869142" y="3807449"/>
                  <a:pt x="5866092" y="3806835"/>
                </a:cubicBezTo>
                <a:cubicBezTo>
                  <a:pt x="5872257" y="3805255"/>
                  <a:pt x="5878313" y="3803785"/>
                  <a:pt x="5884258" y="3802425"/>
                </a:cubicBezTo>
                <a:cubicBezTo>
                  <a:pt x="5887242" y="3802732"/>
                  <a:pt x="5890292" y="3803018"/>
                  <a:pt x="5893385" y="3803325"/>
                </a:cubicBezTo>
                <a:close/>
                <a:moveTo>
                  <a:pt x="5856197" y="3804729"/>
                </a:moveTo>
                <a:cubicBezTo>
                  <a:pt x="5856175" y="3804729"/>
                  <a:pt x="5856153" y="3804729"/>
                  <a:pt x="5856153" y="3804729"/>
                </a:cubicBezTo>
                <a:cubicBezTo>
                  <a:pt x="5853652" y="3804180"/>
                  <a:pt x="5851217" y="3803632"/>
                  <a:pt x="5848826" y="3803083"/>
                </a:cubicBezTo>
                <a:cubicBezTo>
                  <a:pt x="5854003" y="3802052"/>
                  <a:pt x="5859071" y="3801131"/>
                  <a:pt x="5864052" y="3800297"/>
                </a:cubicBezTo>
                <a:cubicBezTo>
                  <a:pt x="5866290" y="3800516"/>
                  <a:pt x="5868550" y="3800758"/>
                  <a:pt x="5870809" y="3800999"/>
                </a:cubicBezTo>
                <a:cubicBezTo>
                  <a:pt x="5866026" y="3802184"/>
                  <a:pt x="5861156" y="3803413"/>
                  <a:pt x="5856197" y="3804729"/>
                </a:cubicBezTo>
                <a:close/>
                <a:moveTo>
                  <a:pt x="5847443" y="3806988"/>
                </a:moveTo>
                <a:cubicBezTo>
                  <a:pt x="5840707" y="3808722"/>
                  <a:pt x="5834016" y="3810345"/>
                  <a:pt x="5827324" y="3811903"/>
                </a:cubicBezTo>
                <a:cubicBezTo>
                  <a:pt x="5824758" y="3810982"/>
                  <a:pt x="5822278" y="3810060"/>
                  <a:pt x="5819843" y="3809117"/>
                </a:cubicBezTo>
                <a:cubicBezTo>
                  <a:pt x="5825043" y="3808085"/>
                  <a:pt x="5830264" y="3807010"/>
                  <a:pt x="5835530" y="3805848"/>
                </a:cubicBezTo>
                <a:cubicBezTo>
                  <a:pt x="5836781" y="3805563"/>
                  <a:pt x="5837987" y="3805321"/>
                  <a:pt x="5839216" y="3805058"/>
                </a:cubicBezTo>
                <a:cubicBezTo>
                  <a:pt x="5841914" y="3805694"/>
                  <a:pt x="5844657" y="3806352"/>
                  <a:pt x="5847443" y="3806988"/>
                </a:cubicBezTo>
                <a:close/>
                <a:moveTo>
                  <a:pt x="5804770" y="3807449"/>
                </a:moveTo>
                <a:cubicBezTo>
                  <a:pt x="5797442" y="3808766"/>
                  <a:pt x="5790136" y="3809951"/>
                  <a:pt x="5782830" y="3811026"/>
                </a:cubicBezTo>
                <a:cubicBezTo>
                  <a:pt x="5780899" y="3809841"/>
                  <a:pt x="5779013" y="3808656"/>
                  <a:pt x="5777148" y="3807493"/>
                </a:cubicBezTo>
                <a:cubicBezTo>
                  <a:pt x="5784256" y="3806769"/>
                  <a:pt x="5791365" y="3805935"/>
                  <a:pt x="5798517" y="3804926"/>
                </a:cubicBezTo>
                <a:cubicBezTo>
                  <a:pt x="5800580" y="3805760"/>
                  <a:pt x="5802664" y="3806594"/>
                  <a:pt x="5804770" y="3807449"/>
                </a:cubicBezTo>
                <a:close/>
                <a:moveTo>
                  <a:pt x="5764532" y="3804268"/>
                </a:moveTo>
                <a:cubicBezTo>
                  <a:pt x="5757095" y="3804860"/>
                  <a:pt x="5749613" y="3805321"/>
                  <a:pt x="5742066" y="3805650"/>
                </a:cubicBezTo>
                <a:cubicBezTo>
                  <a:pt x="5740596" y="3804268"/>
                  <a:pt x="5739148" y="3802908"/>
                  <a:pt x="5737700" y="3801591"/>
                </a:cubicBezTo>
                <a:cubicBezTo>
                  <a:pt x="5745116" y="3801745"/>
                  <a:pt x="5752465" y="3801723"/>
                  <a:pt x="5759837" y="3801504"/>
                </a:cubicBezTo>
                <a:cubicBezTo>
                  <a:pt x="5761417" y="3802403"/>
                  <a:pt x="5762974" y="3803325"/>
                  <a:pt x="5764532" y="3804268"/>
                </a:cubicBezTo>
                <a:close/>
                <a:moveTo>
                  <a:pt x="5732697" y="3797247"/>
                </a:moveTo>
                <a:cubicBezTo>
                  <a:pt x="5731710" y="3796414"/>
                  <a:pt x="5730701" y="3795602"/>
                  <a:pt x="5729670" y="3794834"/>
                </a:cubicBezTo>
                <a:cubicBezTo>
                  <a:pt x="5736164" y="3795448"/>
                  <a:pt x="5742658" y="3795887"/>
                  <a:pt x="5749174" y="3796106"/>
                </a:cubicBezTo>
                <a:cubicBezTo>
                  <a:pt x="5750162" y="3796545"/>
                  <a:pt x="5751127" y="3796984"/>
                  <a:pt x="5752092" y="3797445"/>
                </a:cubicBezTo>
                <a:cubicBezTo>
                  <a:pt x="5745642" y="3797511"/>
                  <a:pt x="5739192" y="3797445"/>
                  <a:pt x="5732697" y="3797247"/>
                </a:cubicBezTo>
                <a:close/>
                <a:moveTo>
                  <a:pt x="5682301" y="3782833"/>
                </a:moveTo>
                <a:cubicBezTo>
                  <a:pt x="5683157" y="3783206"/>
                  <a:pt x="5683991" y="3783601"/>
                  <a:pt x="5684803" y="3783996"/>
                </a:cubicBezTo>
                <a:cubicBezTo>
                  <a:pt x="5679296" y="3782964"/>
                  <a:pt x="5673657" y="3781845"/>
                  <a:pt x="5667865" y="3780661"/>
                </a:cubicBezTo>
                <a:cubicBezTo>
                  <a:pt x="5666176" y="3779081"/>
                  <a:pt x="5664333" y="3777655"/>
                  <a:pt x="5662315" y="3776360"/>
                </a:cubicBezTo>
                <a:cubicBezTo>
                  <a:pt x="5660296" y="3775066"/>
                  <a:pt x="5658365" y="3773662"/>
                  <a:pt x="5656478" y="3772192"/>
                </a:cubicBezTo>
                <a:cubicBezTo>
                  <a:pt x="5661283" y="3773772"/>
                  <a:pt x="5665978" y="3775285"/>
                  <a:pt x="5670586" y="3776734"/>
                </a:cubicBezTo>
                <a:cubicBezTo>
                  <a:pt x="5674359" y="3779037"/>
                  <a:pt x="5678243" y="3781100"/>
                  <a:pt x="5682301" y="3782833"/>
                </a:cubicBezTo>
                <a:close/>
                <a:moveTo>
                  <a:pt x="5641230" y="3762933"/>
                </a:moveTo>
                <a:cubicBezTo>
                  <a:pt x="5637084" y="3761573"/>
                  <a:pt x="5632827" y="3760191"/>
                  <a:pt x="5628417" y="3758787"/>
                </a:cubicBezTo>
                <a:cubicBezTo>
                  <a:pt x="5626267" y="3755671"/>
                  <a:pt x="5624161" y="3752402"/>
                  <a:pt x="5622120" y="3748958"/>
                </a:cubicBezTo>
                <a:cubicBezTo>
                  <a:pt x="5626136" y="3750800"/>
                  <a:pt x="5630041" y="3752622"/>
                  <a:pt x="5633815" y="3754399"/>
                </a:cubicBezTo>
                <a:cubicBezTo>
                  <a:pt x="5636272" y="3757382"/>
                  <a:pt x="5638729" y="3760235"/>
                  <a:pt x="5641230" y="3762933"/>
                </a:cubicBezTo>
                <a:close/>
                <a:moveTo>
                  <a:pt x="5609088" y="3732985"/>
                </a:moveTo>
                <a:cubicBezTo>
                  <a:pt x="5610514" y="3735618"/>
                  <a:pt x="5611919" y="3738163"/>
                  <a:pt x="5613301" y="3740664"/>
                </a:cubicBezTo>
                <a:cubicBezTo>
                  <a:pt x="5609659" y="3739063"/>
                  <a:pt x="5605907" y="3737439"/>
                  <a:pt x="5602046" y="3735816"/>
                </a:cubicBezTo>
                <a:cubicBezTo>
                  <a:pt x="5600773" y="3732459"/>
                  <a:pt x="5599522" y="3729036"/>
                  <a:pt x="5598206" y="3725482"/>
                </a:cubicBezTo>
                <a:cubicBezTo>
                  <a:pt x="5601650" y="3727456"/>
                  <a:pt x="5604985" y="3729409"/>
                  <a:pt x="5608188" y="3731362"/>
                </a:cubicBezTo>
                <a:cubicBezTo>
                  <a:pt x="5608496" y="3731910"/>
                  <a:pt x="5608803" y="3732459"/>
                  <a:pt x="5609088" y="3732985"/>
                </a:cubicBezTo>
                <a:close/>
                <a:moveTo>
                  <a:pt x="5596165" y="3719887"/>
                </a:moveTo>
                <a:cubicBezTo>
                  <a:pt x="5595156" y="3717145"/>
                  <a:pt x="5594103" y="3714336"/>
                  <a:pt x="5593028" y="3711506"/>
                </a:cubicBezTo>
                <a:cubicBezTo>
                  <a:pt x="5595529" y="3713415"/>
                  <a:pt x="5597965" y="3715324"/>
                  <a:pt x="5600334" y="3717211"/>
                </a:cubicBezTo>
                <a:cubicBezTo>
                  <a:pt x="5601782" y="3719756"/>
                  <a:pt x="5603186" y="3722257"/>
                  <a:pt x="5604547" y="3724714"/>
                </a:cubicBezTo>
                <a:cubicBezTo>
                  <a:pt x="5601826" y="3723112"/>
                  <a:pt x="5599040" y="3721511"/>
                  <a:pt x="5596165" y="3719887"/>
                </a:cubicBezTo>
                <a:close/>
                <a:moveTo>
                  <a:pt x="5591514" y="3717320"/>
                </a:moveTo>
                <a:cubicBezTo>
                  <a:pt x="5588311" y="3715565"/>
                  <a:pt x="5585020" y="3713810"/>
                  <a:pt x="5581598" y="3712055"/>
                </a:cubicBezTo>
                <a:cubicBezTo>
                  <a:pt x="5580807" y="3708566"/>
                  <a:pt x="5579996" y="3705034"/>
                  <a:pt x="5579118" y="3701458"/>
                </a:cubicBezTo>
                <a:cubicBezTo>
                  <a:pt x="5582124" y="3703520"/>
                  <a:pt x="5585020" y="3705560"/>
                  <a:pt x="5587785" y="3707601"/>
                </a:cubicBezTo>
                <a:cubicBezTo>
                  <a:pt x="5589101" y="3710892"/>
                  <a:pt x="5590330" y="3714117"/>
                  <a:pt x="5591514" y="3717320"/>
                </a:cubicBezTo>
                <a:close/>
                <a:moveTo>
                  <a:pt x="5573567" y="3693230"/>
                </a:moveTo>
                <a:cubicBezTo>
                  <a:pt x="5570715" y="3691387"/>
                  <a:pt x="5567753" y="3689544"/>
                  <a:pt x="5564704" y="3687701"/>
                </a:cubicBezTo>
                <a:cubicBezTo>
                  <a:pt x="5564221" y="3684169"/>
                  <a:pt x="5563694" y="3680593"/>
                  <a:pt x="5563080" y="3676995"/>
                </a:cubicBezTo>
                <a:cubicBezTo>
                  <a:pt x="5565735" y="3679101"/>
                  <a:pt x="5568280" y="3681207"/>
                  <a:pt x="5570737" y="3683292"/>
                </a:cubicBezTo>
                <a:cubicBezTo>
                  <a:pt x="5571747" y="3686648"/>
                  <a:pt x="5572690" y="3689961"/>
                  <a:pt x="5573567" y="3693230"/>
                </a:cubicBezTo>
                <a:close/>
                <a:moveTo>
                  <a:pt x="5562137" y="3671597"/>
                </a:moveTo>
                <a:cubicBezTo>
                  <a:pt x="5561588" y="3668767"/>
                  <a:pt x="5561040" y="3665893"/>
                  <a:pt x="5560403" y="3663019"/>
                </a:cubicBezTo>
                <a:cubicBezTo>
                  <a:pt x="5562312" y="3664972"/>
                  <a:pt x="5564155" y="3666946"/>
                  <a:pt x="5565932" y="3668899"/>
                </a:cubicBezTo>
                <a:cubicBezTo>
                  <a:pt x="5566898" y="3671554"/>
                  <a:pt x="5567819" y="3674187"/>
                  <a:pt x="5568675" y="3676819"/>
                </a:cubicBezTo>
                <a:cubicBezTo>
                  <a:pt x="5566569" y="3675086"/>
                  <a:pt x="5564375" y="3673353"/>
                  <a:pt x="5562137" y="3671597"/>
                </a:cubicBezTo>
                <a:close/>
                <a:moveTo>
                  <a:pt x="5548446" y="3646806"/>
                </a:moveTo>
                <a:cubicBezTo>
                  <a:pt x="5548051" y="3643953"/>
                  <a:pt x="5547569" y="3641079"/>
                  <a:pt x="5547064" y="3638205"/>
                </a:cubicBezTo>
                <a:cubicBezTo>
                  <a:pt x="5548798" y="3640202"/>
                  <a:pt x="5550421" y="3642176"/>
                  <a:pt x="5552023" y="3644173"/>
                </a:cubicBezTo>
                <a:cubicBezTo>
                  <a:pt x="5552856" y="3646827"/>
                  <a:pt x="5553624" y="3649482"/>
                  <a:pt x="5554348" y="3652115"/>
                </a:cubicBezTo>
                <a:cubicBezTo>
                  <a:pt x="5552439" y="3650360"/>
                  <a:pt x="5550465" y="3648583"/>
                  <a:pt x="5548446" y="3646806"/>
                </a:cubicBezTo>
                <a:close/>
                <a:moveTo>
                  <a:pt x="5544738" y="3643646"/>
                </a:moveTo>
                <a:cubicBezTo>
                  <a:pt x="5542369" y="3641649"/>
                  <a:pt x="5539934" y="3639675"/>
                  <a:pt x="5537388" y="3637700"/>
                </a:cubicBezTo>
                <a:cubicBezTo>
                  <a:pt x="5537213" y="3634146"/>
                  <a:pt x="5536972" y="3630592"/>
                  <a:pt x="5536643" y="3627016"/>
                </a:cubicBezTo>
                <a:cubicBezTo>
                  <a:pt x="5538815" y="3629210"/>
                  <a:pt x="5540943" y="3631404"/>
                  <a:pt x="5542939" y="3633576"/>
                </a:cubicBezTo>
                <a:cubicBezTo>
                  <a:pt x="5543619" y="3636954"/>
                  <a:pt x="5544212" y="3640311"/>
                  <a:pt x="5544738" y="3643646"/>
                </a:cubicBezTo>
                <a:close/>
                <a:moveTo>
                  <a:pt x="5536116" y="3621596"/>
                </a:moveTo>
                <a:cubicBezTo>
                  <a:pt x="5535809" y="3618766"/>
                  <a:pt x="5535436" y="3615936"/>
                  <a:pt x="5535019" y="3613084"/>
                </a:cubicBezTo>
                <a:cubicBezTo>
                  <a:pt x="5536577" y="3615080"/>
                  <a:pt x="5538091" y="3617077"/>
                  <a:pt x="5539539" y="3619074"/>
                </a:cubicBezTo>
                <a:cubicBezTo>
                  <a:pt x="5540263" y="3621728"/>
                  <a:pt x="5540921" y="3624383"/>
                  <a:pt x="5541535" y="3627016"/>
                </a:cubicBezTo>
                <a:cubicBezTo>
                  <a:pt x="5539780" y="3625195"/>
                  <a:pt x="5537981" y="3623396"/>
                  <a:pt x="5536116" y="3621596"/>
                </a:cubicBezTo>
                <a:close/>
                <a:moveTo>
                  <a:pt x="5532606" y="3618262"/>
                </a:moveTo>
                <a:cubicBezTo>
                  <a:pt x="5530412" y="3616221"/>
                  <a:pt x="5528130" y="3614181"/>
                  <a:pt x="5525783" y="3612162"/>
                </a:cubicBezTo>
                <a:cubicBezTo>
                  <a:pt x="5525673" y="3608630"/>
                  <a:pt x="5525519" y="3605098"/>
                  <a:pt x="5525278" y="3601522"/>
                </a:cubicBezTo>
                <a:cubicBezTo>
                  <a:pt x="5527296" y="3603760"/>
                  <a:pt x="5529249" y="3605997"/>
                  <a:pt x="5531114" y="3608235"/>
                </a:cubicBezTo>
                <a:cubicBezTo>
                  <a:pt x="5531684" y="3611592"/>
                  <a:pt x="5532189" y="3614949"/>
                  <a:pt x="5532606" y="3618262"/>
                </a:cubicBezTo>
                <a:close/>
                <a:moveTo>
                  <a:pt x="5524861" y="3596102"/>
                </a:moveTo>
                <a:cubicBezTo>
                  <a:pt x="5524598" y="3593272"/>
                  <a:pt x="5524312" y="3590442"/>
                  <a:pt x="5523961" y="3587612"/>
                </a:cubicBezTo>
                <a:cubicBezTo>
                  <a:pt x="5525387" y="3589608"/>
                  <a:pt x="5526770" y="3591605"/>
                  <a:pt x="5528086" y="3593623"/>
                </a:cubicBezTo>
                <a:cubicBezTo>
                  <a:pt x="5528744" y="3596278"/>
                  <a:pt x="5529337" y="3598933"/>
                  <a:pt x="5529863" y="3601587"/>
                </a:cubicBezTo>
                <a:cubicBezTo>
                  <a:pt x="5528262" y="3599744"/>
                  <a:pt x="5526572" y="3597923"/>
                  <a:pt x="5524861" y="3596102"/>
                </a:cubicBezTo>
                <a:close/>
                <a:moveTo>
                  <a:pt x="5521482" y="3592570"/>
                </a:moveTo>
                <a:cubicBezTo>
                  <a:pt x="5519420" y="3590464"/>
                  <a:pt x="5517270" y="3588380"/>
                  <a:pt x="5515076" y="3586295"/>
                </a:cubicBezTo>
                <a:cubicBezTo>
                  <a:pt x="5515032" y="3582763"/>
                  <a:pt x="5514900" y="3579231"/>
                  <a:pt x="5514725" y="3575676"/>
                </a:cubicBezTo>
                <a:cubicBezTo>
                  <a:pt x="5516633" y="3577980"/>
                  <a:pt x="5518454" y="3580284"/>
                  <a:pt x="5520210" y="3582587"/>
                </a:cubicBezTo>
                <a:cubicBezTo>
                  <a:pt x="5520714" y="3585922"/>
                  <a:pt x="5521131" y="3589235"/>
                  <a:pt x="5521482" y="3592570"/>
                </a:cubicBezTo>
                <a:close/>
                <a:moveTo>
                  <a:pt x="5514395" y="3570235"/>
                </a:moveTo>
                <a:cubicBezTo>
                  <a:pt x="5514176" y="3567427"/>
                  <a:pt x="5513913" y="3564597"/>
                  <a:pt x="5513606" y="3561767"/>
                </a:cubicBezTo>
                <a:cubicBezTo>
                  <a:pt x="5514966" y="3563807"/>
                  <a:pt x="5516260" y="3565847"/>
                  <a:pt x="5517511" y="3567866"/>
                </a:cubicBezTo>
                <a:cubicBezTo>
                  <a:pt x="5518104" y="3570542"/>
                  <a:pt x="5518630" y="3573219"/>
                  <a:pt x="5519113" y="3575874"/>
                </a:cubicBezTo>
                <a:cubicBezTo>
                  <a:pt x="5517599" y="3573987"/>
                  <a:pt x="5516019" y="3572122"/>
                  <a:pt x="5514395" y="3570235"/>
                </a:cubicBezTo>
                <a:close/>
                <a:moveTo>
                  <a:pt x="5511148" y="3566571"/>
                </a:moveTo>
                <a:cubicBezTo>
                  <a:pt x="5509196" y="3564443"/>
                  <a:pt x="5507178" y="3562293"/>
                  <a:pt x="5505093" y="3560165"/>
                </a:cubicBezTo>
                <a:cubicBezTo>
                  <a:pt x="5505071" y="3556632"/>
                  <a:pt x="5505005" y="3553122"/>
                  <a:pt x="5504852" y="3549590"/>
                </a:cubicBezTo>
                <a:cubicBezTo>
                  <a:pt x="5506651" y="3551916"/>
                  <a:pt x="5508384" y="3554263"/>
                  <a:pt x="5510029" y="3556589"/>
                </a:cubicBezTo>
                <a:cubicBezTo>
                  <a:pt x="5510469" y="3559923"/>
                  <a:pt x="5510841" y="3563258"/>
                  <a:pt x="5511148" y="3566571"/>
                </a:cubicBezTo>
                <a:close/>
                <a:moveTo>
                  <a:pt x="5504566" y="3544105"/>
                </a:moveTo>
                <a:cubicBezTo>
                  <a:pt x="5504391" y="3541296"/>
                  <a:pt x="5504150" y="3538488"/>
                  <a:pt x="5503887" y="3535680"/>
                </a:cubicBezTo>
                <a:cubicBezTo>
                  <a:pt x="5505137" y="3537720"/>
                  <a:pt x="5506388" y="3539761"/>
                  <a:pt x="5507550" y="3541801"/>
                </a:cubicBezTo>
                <a:cubicBezTo>
                  <a:pt x="5508099" y="3544478"/>
                  <a:pt x="5508582" y="3547154"/>
                  <a:pt x="5509020" y="3549831"/>
                </a:cubicBezTo>
                <a:cubicBezTo>
                  <a:pt x="5507594" y="3547922"/>
                  <a:pt x="5506102" y="3546014"/>
                  <a:pt x="5504566" y="3544105"/>
                </a:cubicBezTo>
                <a:close/>
                <a:moveTo>
                  <a:pt x="5501451" y="3540309"/>
                </a:moveTo>
                <a:cubicBezTo>
                  <a:pt x="5499608" y="3538115"/>
                  <a:pt x="5497677" y="3535921"/>
                  <a:pt x="5495681" y="3533749"/>
                </a:cubicBezTo>
                <a:cubicBezTo>
                  <a:pt x="5495703" y="3530261"/>
                  <a:pt x="5495659" y="3526772"/>
                  <a:pt x="5495527" y="3523284"/>
                </a:cubicBezTo>
                <a:cubicBezTo>
                  <a:pt x="5497239" y="3525653"/>
                  <a:pt x="5498884" y="3528023"/>
                  <a:pt x="5500464" y="3530370"/>
                </a:cubicBezTo>
                <a:cubicBezTo>
                  <a:pt x="5500859" y="3533683"/>
                  <a:pt x="5501188" y="3536996"/>
                  <a:pt x="5501451" y="3540309"/>
                </a:cubicBezTo>
                <a:close/>
                <a:moveTo>
                  <a:pt x="5495286" y="3517733"/>
                </a:moveTo>
                <a:cubicBezTo>
                  <a:pt x="5495132" y="3514925"/>
                  <a:pt x="5494913" y="3512138"/>
                  <a:pt x="5494671" y="3509330"/>
                </a:cubicBezTo>
                <a:cubicBezTo>
                  <a:pt x="5495878" y="3511414"/>
                  <a:pt x="5497041" y="3513477"/>
                  <a:pt x="5498160" y="3515561"/>
                </a:cubicBezTo>
                <a:cubicBezTo>
                  <a:pt x="5498665" y="3518216"/>
                  <a:pt x="5499103" y="3520871"/>
                  <a:pt x="5499520" y="3523525"/>
                </a:cubicBezTo>
                <a:cubicBezTo>
                  <a:pt x="5498138" y="3521594"/>
                  <a:pt x="5496734" y="3519664"/>
                  <a:pt x="5495286" y="3517733"/>
                </a:cubicBezTo>
                <a:close/>
                <a:moveTo>
                  <a:pt x="5492302" y="3513894"/>
                </a:moveTo>
                <a:cubicBezTo>
                  <a:pt x="5490525" y="3511656"/>
                  <a:pt x="5488682" y="3509418"/>
                  <a:pt x="5486773" y="3507180"/>
                </a:cubicBezTo>
                <a:cubicBezTo>
                  <a:pt x="5486795" y="3503669"/>
                  <a:pt x="5486773" y="3500159"/>
                  <a:pt x="5486664" y="3496649"/>
                </a:cubicBezTo>
                <a:cubicBezTo>
                  <a:pt x="5488309" y="3499040"/>
                  <a:pt x="5489867" y="3501454"/>
                  <a:pt x="5491380" y="3503867"/>
                </a:cubicBezTo>
                <a:cubicBezTo>
                  <a:pt x="5491754" y="3507202"/>
                  <a:pt x="5492061" y="3510559"/>
                  <a:pt x="5492302" y="3513894"/>
                </a:cubicBezTo>
                <a:close/>
                <a:moveTo>
                  <a:pt x="5486444" y="3491098"/>
                </a:moveTo>
                <a:cubicBezTo>
                  <a:pt x="5486313" y="3488333"/>
                  <a:pt x="5486137" y="3485547"/>
                  <a:pt x="5485895" y="3482783"/>
                </a:cubicBezTo>
                <a:cubicBezTo>
                  <a:pt x="5487058" y="3484867"/>
                  <a:pt x="5488155" y="3486973"/>
                  <a:pt x="5489230" y="3489080"/>
                </a:cubicBezTo>
                <a:cubicBezTo>
                  <a:pt x="5489691" y="3491712"/>
                  <a:pt x="5490108" y="3494345"/>
                  <a:pt x="5490481" y="3496956"/>
                </a:cubicBezTo>
                <a:cubicBezTo>
                  <a:pt x="5489186" y="3495003"/>
                  <a:pt x="5487826" y="3493051"/>
                  <a:pt x="5486444" y="3491098"/>
                </a:cubicBezTo>
                <a:close/>
                <a:moveTo>
                  <a:pt x="5483592" y="3487193"/>
                </a:moveTo>
                <a:cubicBezTo>
                  <a:pt x="5481881" y="3484911"/>
                  <a:pt x="5480126" y="3482629"/>
                  <a:pt x="5478282" y="3480369"/>
                </a:cubicBezTo>
                <a:cubicBezTo>
                  <a:pt x="5478326" y="3476881"/>
                  <a:pt x="5478304" y="3473371"/>
                  <a:pt x="5478216" y="3469882"/>
                </a:cubicBezTo>
                <a:cubicBezTo>
                  <a:pt x="5479774" y="3472339"/>
                  <a:pt x="5481288" y="3474775"/>
                  <a:pt x="5482736" y="3477232"/>
                </a:cubicBezTo>
                <a:cubicBezTo>
                  <a:pt x="5483087" y="3480545"/>
                  <a:pt x="5483373" y="3483880"/>
                  <a:pt x="5483592" y="3487193"/>
                </a:cubicBezTo>
                <a:close/>
                <a:moveTo>
                  <a:pt x="5477997" y="3464331"/>
                </a:moveTo>
                <a:cubicBezTo>
                  <a:pt x="5477866" y="3461567"/>
                  <a:pt x="5477712" y="3458802"/>
                  <a:pt x="5477493" y="3456038"/>
                </a:cubicBezTo>
                <a:cubicBezTo>
                  <a:pt x="5478612" y="3458144"/>
                  <a:pt x="5479665" y="3460273"/>
                  <a:pt x="5480696" y="3462401"/>
                </a:cubicBezTo>
                <a:cubicBezTo>
                  <a:pt x="5481135" y="3465033"/>
                  <a:pt x="5481529" y="3467666"/>
                  <a:pt x="5481881" y="3470299"/>
                </a:cubicBezTo>
                <a:cubicBezTo>
                  <a:pt x="5480630" y="3468302"/>
                  <a:pt x="5479357" y="3466306"/>
                  <a:pt x="5477997" y="3464331"/>
                </a:cubicBezTo>
                <a:close/>
                <a:moveTo>
                  <a:pt x="5475255" y="3460360"/>
                </a:moveTo>
                <a:cubicBezTo>
                  <a:pt x="5473631" y="3458035"/>
                  <a:pt x="5471920" y="3455709"/>
                  <a:pt x="5470165" y="3453405"/>
                </a:cubicBezTo>
                <a:cubicBezTo>
                  <a:pt x="5470209" y="3449917"/>
                  <a:pt x="5470187" y="3446450"/>
                  <a:pt x="5470099" y="3442962"/>
                </a:cubicBezTo>
                <a:cubicBezTo>
                  <a:pt x="5471613" y="3445463"/>
                  <a:pt x="5473061" y="3447942"/>
                  <a:pt x="5474465" y="3450422"/>
                </a:cubicBezTo>
                <a:cubicBezTo>
                  <a:pt x="5474794" y="3453734"/>
                  <a:pt x="5475057" y="3457047"/>
                  <a:pt x="5475255" y="3460360"/>
                </a:cubicBezTo>
                <a:close/>
                <a:moveTo>
                  <a:pt x="5469923" y="3437411"/>
                </a:moveTo>
                <a:cubicBezTo>
                  <a:pt x="5469792" y="3434647"/>
                  <a:pt x="5469616" y="3431882"/>
                  <a:pt x="5469419" y="3429096"/>
                </a:cubicBezTo>
                <a:cubicBezTo>
                  <a:pt x="5470472" y="3431246"/>
                  <a:pt x="5471503" y="3433374"/>
                  <a:pt x="5472490" y="3435524"/>
                </a:cubicBezTo>
                <a:cubicBezTo>
                  <a:pt x="5472907" y="3438157"/>
                  <a:pt x="5473302" y="3440812"/>
                  <a:pt x="5473653" y="3443467"/>
                </a:cubicBezTo>
                <a:cubicBezTo>
                  <a:pt x="5472447" y="3441448"/>
                  <a:pt x="5471218" y="3439430"/>
                  <a:pt x="5469923" y="3437411"/>
                </a:cubicBezTo>
                <a:close/>
                <a:moveTo>
                  <a:pt x="5467269" y="3433374"/>
                </a:moveTo>
                <a:cubicBezTo>
                  <a:pt x="5465689" y="3431005"/>
                  <a:pt x="5464043" y="3428657"/>
                  <a:pt x="5462354" y="3426310"/>
                </a:cubicBezTo>
                <a:cubicBezTo>
                  <a:pt x="5462398" y="3422843"/>
                  <a:pt x="5462376" y="3419355"/>
                  <a:pt x="5462288" y="3415888"/>
                </a:cubicBezTo>
                <a:cubicBezTo>
                  <a:pt x="5463758" y="3418411"/>
                  <a:pt x="5465140" y="3420912"/>
                  <a:pt x="5466501" y="3423435"/>
                </a:cubicBezTo>
                <a:cubicBezTo>
                  <a:pt x="5466808" y="3426748"/>
                  <a:pt x="5467071" y="3430061"/>
                  <a:pt x="5467269" y="3433374"/>
                </a:cubicBezTo>
                <a:close/>
                <a:moveTo>
                  <a:pt x="5462091" y="3410293"/>
                </a:moveTo>
                <a:cubicBezTo>
                  <a:pt x="5461981" y="3407551"/>
                  <a:pt x="5461849" y="3404808"/>
                  <a:pt x="5461652" y="3402066"/>
                </a:cubicBezTo>
                <a:cubicBezTo>
                  <a:pt x="5462683" y="3404238"/>
                  <a:pt x="5463693" y="3406432"/>
                  <a:pt x="5464636" y="3408604"/>
                </a:cubicBezTo>
                <a:cubicBezTo>
                  <a:pt x="5465053" y="3411215"/>
                  <a:pt x="5465404" y="3413848"/>
                  <a:pt x="5465733" y="3416458"/>
                </a:cubicBezTo>
                <a:cubicBezTo>
                  <a:pt x="5464548" y="3414396"/>
                  <a:pt x="5463363" y="3412356"/>
                  <a:pt x="5462091" y="3410293"/>
                </a:cubicBezTo>
                <a:close/>
                <a:moveTo>
                  <a:pt x="5459568" y="3406257"/>
                </a:moveTo>
                <a:cubicBezTo>
                  <a:pt x="5458010" y="3403821"/>
                  <a:pt x="5456408" y="3401408"/>
                  <a:pt x="5454741" y="3398994"/>
                </a:cubicBezTo>
                <a:cubicBezTo>
                  <a:pt x="5454785" y="3395484"/>
                  <a:pt x="5454763" y="3392018"/>
                  <a:pt x="5454697" y="3388573"/>
                </a:cubicBezTo>
                <a:cubicBezTo>
                  <a:pt x="5456145" y="3391162"/>
                  <a:pt x="5457505" y="3393751"/>
                  <a:pt x="5458844" y="3396362"/>
                </a:cubicBezTo>
                <a:cubicBezTo>
                  <a:pt x="5459151" y="3399675"/>
                  <a:pt x="5459370" y="3402966"/>
                  <a:pt x="5459568" y="3406257"/>
                </a:cubicBezTo>
                <a:close/>
                <a:moveTo>
                  <a:pt x="5454543" y="3383066"/>
                </a:moveTo>
                <a:cubicBezTo>
                  <a:pt x="5454434" y="3380280"/>
                  <a:pt x="5454258" y="3377515"/>
                  <a:pt x="5454083" y="3374773"/>
                </a:cubicBezTo>
                <a:cubicBezTo>
                  <a:pt x="5455092" y="3376989"/>
                  <a:pt x="5456079" y="3379204"/>
                  <a:pt x="5457001" y="3381420"/>
                </a:cubicBezTo>
                <a:cubicBezTo>
                  <a:pt x="5457418" y="3384075"/>
                  <a:pt x="5457769" y="3386730"/>
                  <a:pt x="5458098" y="3389385"/>
                </a:cubicBezTo>
                <a:cubicBezTo>
                  <a:pt x="5456957" y="3387278"/>
                  <a:pt x="5455772" y="3385172"/>
                  <a:pt x="5454543" y="3383066"/>
                </a:cubicBezTo>
                <a:close/>
                <a:moveTo>
                  <a:pt x="5452262" y="3379248"/>
                </a:moveTo>
                <a:cubicBezTo>
                  <a:pt x="5450726" y="3376747"/>
                  <a:pt x="5449168" y="3374224"/>
                  <a:pt x="5447523" y="3371723"/>
                </a:cubicBezTo>
                <a:cubicBezTo>
                  <a:pt x="5447479" y="3371657"/>
                  <a:pt x="5447435" y="3371591"/>
                  <a:pt x="5447391" y="3371526"/>
                </a:cubicBezTo>
                <a:cubicBezTo>
                  <a:pt x="5447435" y="3368059"/>
                  <a:pt x="5447413" y="3364593"/>
                  <a:pt x="5447347" y="3361148"/>
                </a:cubicBezTo>
                <a:cubicBezTo>
                  <a:pt x="5448817" y="3363890"/>
                  <a:pt x="5450199" y="3366633"/>
                  <a:pt x="5451538" y="3369397"/>
                </a:cubicBezTo>
                <a:cubicBezTo>
                  <a:pt x="5451845" y="3372666"/>
                  <a:pt x="5452064" y="3375957"/>
                  <a:pt x="5452262" y="3379248"/>
                </a:cubicBezTo>
                <a:close/>
                <a:moveTo>
                  <a:pt x="5447172" y="3355641"/>
                </a:moveTo>
                <a:cubicBezTo>
                  <a:pt x="5447062" y="3352855"/>
                  <a:pt x="5446908" y="3350068"/>
                  <a:pt x="5446733" y="3347282"/>
                </a:cubicBezTo>
                <a:cubicBezTo>
                  <a:pt x="5447786" y="3349695"/>
                  <a:pt x="5448817" y="3352109"/>
                  <a:pt x="5449782" y="3354522"/>
                </a:cubicBezTo>
                <a:cubicBezTo>
                  <a:pt x="5450177" y="3357155"/>
                  <a:pt x="5450529" y="3359766"/>
                  <a:pt x="5450836" y="3362399"/>
                </a:cubicBezTo>
                <a:cubicBezTo>
                  <a:pt x="5449651" y="3360161"/>
                  <a:pt x="5448422" y="3357901"/>
                  <a:pt x="5447172" y="3355641"/>
                </a:cubicBezTo>
                <a:close/>
                <a:moveTo>
                  <a:pt x="5445022" y="3351889"/>
                </a:moveTo>
                <a:cubicBezTo>
                  <a:pt x="5444254" y="3350551"/>
                  <a:pt x="5443464" y="3349191"/>
                  <a:pt x="5442630" y="3347831"/>
                </a:cubicBezTo>
                <a:cubicBezTo>
                  <a:pt x="5441862" y="3346558"/>
                  <a:pt x="5441050" y="3345329"/>
                  <a:pt x="5440239" y="3344057"/>
                </a:cubicBezTo>
                <a:cubicBezTo>
                  <a:pt x="5440282" y="3340568"/>
                  <a:pt x="5440282" y="3337080"/>
                  <a:pt x="5440217" y="3333635"/>
                </a:cubicBezTo>
                <a:cubicBezTo>
                  <a:pt x="5441643" y="3336400"/>
                  <a:pt x="5443003" y="3339164"/>
                  <a:pt x="5444298" y="3341929"/>
                </a:cubicBezTo>
                <a:cubicBezTo>
                  <a:pt x="5444605" y="3345264"/>
                  <a:pt x="5444846" y="3348576"/>
                  <a:pt x="5445022" y="3351889"/>
                </a:cubicBezTo>
                <a:close/>
                <a:moveTo>
                  <a:pt x="5440019" y="3328129"/>
                </a:moveTo>
                <a:cubicBezTo>
                  <a:pt x="5439931" y="3325298"/>
                  <a:pt x="5439778" y="3322490"/>
                  <a:pt x="5439603" y="3319682"/>
                </a:cubicBezTo>
                <a:cubicBezTo>
                  <a:pt x="5440634" y="3322161"/>
                  <a:pt x="5441643" y="3324618"/>
                  <a:pt x="5442608" y="3327097"/>
                </a:cubicBezTo>
                <a:cubicBezTo>
                  <a:pt x="5442959" y="3329730"/>
                  <a:pt x="5443310" y="3332341"/>
                  <a:pt x="5443595" y="3334974"/>
                </a:cubicBezTo>
                <a:cubicBezTo>
                  <a:pt x="5442455" y="3332692"/>
                  <a:pt x="5441270" y="3330410"/>
                  <a:pt x="5440019" y="3328129"/>
                </a:cubicBezTo>
                <a:close/>
                <a:moveTo>
                  <a:pt x="5437979" y="3324355"/>
                </a:moveTo>
                <a:cubicBezTo>
                  <a:pt x="5437891" y="3324223"/>
                  <a:pt x="5437825" y="3324070"/>
                  <a:pt x="5437737" y="3323938"/>
                </a:cubicBezTo>
                <a:cubicBezTo>
                  <a:pt x="5436312" y="3321393"/>
                  <a:pt x="5434841" y="3318892"/>
                  <a:pt x="5433306" y="3316391"/>
                </a:cubicBezTo>
                <a:cubicBezTo>
                  <a:pt x="5433350" y="3312880"/>
                  <a:pt x="5433328" y="3309414"/>
                  <a:pt x="5433262" y="3305947"/>
                </a:cubicBezTo>
                <a:cubicBezTo>
                  <a:pt x="5434644" y="3308756"/>
                  <a:pt x="5436004" y="3311586"/>
                  <a:pt x="5437277" y="3314416"/>
                </a:cubicBezTo>
                <a:cubicBezTo>
                  <a:pt x="5437562" y="3317729"/>
                  <a:pt x="5437803" y="3321042"/>
                  <a:pt x="5437979" y="3324355"/>
                </a:cubicBezTo>
                <a:close/>
                <a:moveTo>
                  <a:pt x="5433087" y="3300484"/>
                </a:moveTo>
                <a:cubicBezTo>
                  <a:pt x="5432977" y="3297632"/>
                  <a:pt x="5432823" y="3294802"/>
                  <a:pt x="5432647" y="3291971"/>
                </a:cubicBezTo>
                <a:cubicBezTo>
                  <a:pt x="5433657" y="3294451"/>
                  <a:pt x="5434644" y="3296930"/>
                  <a:pt x="5435587" y="3299409"/>
                </a:cubicBezTo>
                <a:cubicBezTo>
                  <a:pt x="5435960" y="3302108"/>
                  <a:pt x="5436290" y="3304806"/>
                  <a:pt x="5436597" y="3307505"/>
                </a:cubicBezTo>
                <a:cubicBezTo>
                  <a:pt x="5435456" y="3305157"/>
                  <a:pt x="5434293" y="3302832"/>
                  <a:pt x="5433087" y="3300484"/>
                </a:cubicBezTo>
                <a:close/>
                <a:moveTo>
                  <a:pt x="5431134" y="3296886"/>
                </a:moveTo>
                <a:cubicBezTo>
                  <a:pt x="5429664" y="3294165"/>
                  <a:pt x="5428150" y="3291467"/>
                  <a:pt x="5426570" y="3288790"/>
                </a:cubicBezTo>
                <a:cubicBezTo>
                  <a:pt x="5426592" y="3285236"/>
                  <a:pt x="5426570" y="3281704"/>
                  <a:pt x="5426483" y="3278193"/>
                </a:cubicBezTo>
                <a:cubicBezTo>
                  <a:pt x="5427865" y="3281045"/>
                  <a:pt x="5429159" y="3283920"/>
                  <a:pt x="5430409" y="3286772"/>
                </a:cubicBezTo>
                <a:cubicBezTo>
                  <a:pt x="5430717" y="3290151"/>
                  <a:pt x="5430958" y="3293507"/>
                  <a:pt x="5431134" y="3296886"/>
                </a:cubicBezTo>
                <a:close/>
                <a:moveTo>
                  <a:pt x="5427952" y="3276109"/>
                </a:moveTo>
                <a:cubicBezTo>
                  <a:pt x="5427426" y="3275034"/>
                  <a:pt x="5426855" y="3273981"/>
                  <a:pt x="5426329" y="3272906"/>
                </a:cubicBezTo>
                <a:cubicBezTo>
                  <a:pt x="5426219" y="3270010"/>
                  <a:pt x="5426065" y="3267136"/>
                  <a:pt x="5425868" y="3264283"/>
                </a:cubicBezTo>
                <a:cubicBezTo>
                  <a:pt x="5426877" y="3266784"/>
                  <a:pt x="5427843" y="3269286"/>
                  <a:pt x="5428764" y="3271809"/>
                </a:cubicBezTo>
                <a:cubicBezTo>
                  <a:pt x="5429137" y="3274507"/>
                  <a:pt x="5429466" y="3277228"/>
                  <a:pt x="5429752" y="3279948"/>
                </a:cubicBezTo>
                <a:cubicBezTo>
                  <a:pt x="5429159" y="3278676"/>
                  <a:pt x="5428567" y="3277382"/>
                  <a:pt x="5427952" y="3276109"/>
                </a:cubicBezTo>
                <a:close/>
                <a:moveTo>
                  <a:pt x="5424069" y="3268430"/>
                </a:moveTo>
                <a:cubicBezTo>
                  <a:pt x="5422730" y="3265907"/>
                  <a:pt x="5421348" y="3263406"/>
                  <a:pt x="5419923" y="3260905"/>
                </a:cubicBezTo>
                <a:cubicBezTo>
                  <a:pt x="5419945" y="3257350"/>
                  <a:pt x="5419923" y="3253840"/>
                  <a:pt x="5419835" y="3250330"/>
                </a:cubicBezTo>
                <a:cubicBezTo>
                  <a:pt x="5420251" y="3251251"/>
                  <a:pt x="5420712" y="3252151"/>
                  <a:pt x="5421129" y="3253072"/>
                </a:cubicBezTo>
                <a:cubicBezTo>
                  <a:pt x="5421897" y="3254805"/>
                  <a:pt x="5422643" y="3256517"/>
                  <a:pt x="5423389" y="3258250"/>
                </a:cubicBezTo>
                <a:cubicBezTo>
                  <a:pt x="5423652" y="3261651"/>
                  <a:pt x="5423893" y="3265051"/>
                  <a:pt x="5424069" y="3268430"/>
                </a:cubicBezTo>
                <a:close/>
                <a:moveTo>
                  <a:pt x="5422752" y="3251580"/>
                </a:moveTo>
                <a:cubicBezTo>
                  <a:pt x="5421765" y="3249386"/>
                  <a:pt x="5420712" y="3247214"/>
                  <a:pt x="5419659" y="3245042"/>
                </a:cubicBezTo>
                <a:cubicBezTo>
                  <a:pt x="5419549" y="3242102"/>
                  <a:pt x="5419396" y="3239184"/>
                  <a:pt x="5419198" y="3236288"/>
                </a:cubicBezTo>
                <a:cubicBezTo>
                  <a:pt x="5420098" y="3238548"/>
                  <a:pt x="5420932" y="3240852"/>
                  <a:pt x="5421765" y="3243133"/>
                </a:cubicBezTo>
                <a:cubicBezTo>
                  <a:pt x="5422139" y="3245942"/>
                  <a:pt x="5422467" y="3248772"/>
                  <a:pt x="5422752" y="3251580"/>
                </a:cubicBezTo>
                <a:close/>
                <a:moveTo>
                  <a:pt x="5417531" y="3240742"/>
                </a:moveTo>
                <a:cubicBezTo>
                  <a:pt x="5394274" y="3194931"/>
                  <a:pt x="5357394" y="3154562"/>
                  <a:pt x="5307656" y="3120621"/>
                </a:cubicBezTo>
                <a:cubicBezTo>
                  <a:pt x="5261319" y="3089005"/>
                  <a:pt x="5202366" y="3061954"/>
                  <a:pt x="5132400" y="3040255"/>
                </a:cubicBezTo>
                <a:cubicBezTo>
                  <a:pt x="5001090" y="2999535"/>
                  <a:pt x="4850933" y="2983672"/>
                  <a:pt x="4751567" y="2973163"/>
                </a:cubicBezTo>
                <a:cubicBezTo>
                  <a:pt x="4343090" y="2929985"/>
                  <a:pt x="3921033" y="2938081"/>
                  <a:pt x="3511788" y="2947252"/>
                </a:cubicBezTo>
                <a:cubicBezTo>
                  <a:pt x="3512182" y="2946879"/>
                  <a:pt x="3512599" y="2946484"/>
                  <a:pt x="3512994" y="2946133"/>
                </a:cubicBezTo>
                <a:cubicBezTo>
                  <a:pt x="3529691" y="2930534"/>
                  <a:pt x="3546540" y="2915132"/>
                  <a:pt x="3563456" y="2899774"/>
                </a:cubicBezTo>
                <a:cubicBezTo>
                  <a:pt x="3951309" y="2892775"/>
                  <a:pt x="4349804" y="2889594"/>
                  <a:pt x="4743077" y="2935711"/>
                </a:cubicBezTo>
                <a:cubicBezTo>
                  <a:pt x="4849638" y="2948217"/>
                  <a:pt x="4995561" y="2965309"/>
                  <a:pt x="5126564" y="3008047"/>
                </a:cubicBezTo>
                <a:cubicBezTo>
                  <a:pt x="5280209" y="3058158"/>
                  <a:pt x="5374990" y="3130450"/>
                  <a:pt x="5416280" y="3229070"/>
                </a:cubicBezTo>
                <a:cubicBezTo>
                  <a:pt x="5416478" y="3229531"/>
                  <a:pt x="5416654" y="3229991"/>
                  <a:pt x="5416851" y="3230452"/>
                </a:cubicBezTo>
                <a:cubicBezTo>
                  <a:pt x="5417114" y="3233875"/>
                  <a:pt x="5417355" y="3237297"/>
                  <a:pt x="5417531" y="3240742"/>
                </a:cubicBezTo>
                <a:close/>
                <a:moveTo>
                  <a:pt x="5416258" y="3224024"/>
                </a:moveTo>
                <a:cubicBezTo>
                  <a:pt x="5393924" y="3173123"/>
                  <a:pt x="5356055" y="3128300"/>
                  <a:pt x="5303531" y="3090783"/>
                </a:cubicBezTo>
                <a:cubicBezTo>
                  <a:pt x="5257128" y="3057654"/>
                  <a:pt x="5197803" y="3029154"/>
                  <a:pt x="5127200" y="3006139"/>
                </a:cubicBezTo>
                <a:cubicBezTo>
                  <a:pt x="4995999" y="2963334"/>
                  <a:pt x="4849946" y="2946221"/>
                  <a:pt x="4743318" y="2933715"/>
                </a:cubicBezTo>
                <a:cubicBezTo>
                  <a:pt x="4350704" y="2887663"/>
                  <a:pt x="3952933" y="2890735"/>
                  <a:pt x="3565738" y="2897712"/>
                </a:cubicBezTo>
                <a:cubicBezTo>
                  <a:pt x="3583158" y="2881937"/>
                  <a:pt x="3600688" y="2866272"/>
                  <a:pt x="3618284" y="2850738"/>
                </a:cubicBezTo>
                <a:cubicBezTo>
                  <a:pt x="3986720" y="2846043"/>
                  <a:pt x="4363604" y="2847689"/>
                  <a:pt x="4734827" y="2896154"/>
                </a:cubicBezTo>
                <a:cubicBezTo>
                  <a:pt x="4842201" y="2909779"/>
                  <a:pt x="4989264" y="2928427"/>
                  <a:pt x="5121408" y="2973668"/>
                </a:cubicBezTo>
                <a:cubicBezTo>
                  <a:pt x="5276501" y="3026762"/>
                  <a:pt x="5371369" y="3102455"/>
                  <a:pt x="5411454" y="3205068"/>
                </a:cubicBezTo>
                <a:cubicBezTo>
                  <a:pt x="5412814" y="3208534"/>
                  <a:pt x="5414064" y="3212023"/>
                  <a:pt x="5415271" y="3215489"/>
                </a:cubicBezTo>
                <a:cubicBezTo>
                  <a:pt x="5415644" y="3218341"/>
                  <a:pt x="5415973" y="3221172"/>
                  <a:pt x="5416258" y="3224024"/>
                </a:cubicBezTo>
                <a:close/>
                <a:moveTo>
                  <a:pt x="3557796" y="2897865"/>
                </a:moveTo>
                <a:cubicBezTo>
                  <a:pt x="3542811" y="2898128"/>
                  <a:pt x="3527826" y="2898414"/>
                  <a:pt x="3512885" y="2898699"/>
                </a:cubicBezTo>
                <a:cubicBezTo>
                  <a:pt x="3530217" y="2882924"/>
                  <a:pt x="3547769" y="2867171"/>
                  <a:pt x="3565562" y="2851440"/>
                </a:cubicBezTo>
                <a:cubicBezTo>
                  <a:pt x="3580438" y="2851221"/>
                  <a:pt x="3595357" y="2851023"/>
                  <a:pt x="3610254" y="2850826"/>
                </a:cubicBezTo>
                <a:cubicBezTo>
                  <a:pt x="3592526" y="2866513"/>
                  <a:pt x="3575040" y="2882200"/>
                  <a:pt x="3557796" y="2897865"/>
                </a:cubicBezTo>
                <a:close/>
                <a:moveTo>
                  <a:pt x="3505140" y="2898831"/>
                </a:moveTo>
                <a:cubicBezTo>
                  <a:pt x="3490001" y="2899116"/>
                  <a:pt x="3474885" y="2899401"/>
                  <a:pt x="3459812" y="2899686"/>
                </a:cubicBezTo>
                <a:cubicBezTo>
                  <a:pt x="3477298" y="2883824"/>
                  <a:pt x="3495004" y="2868005"/>
                  <a:pt x="3512885" y="2852208"/>
                </a:cubicBezTo>
                <a:cubicBezTo>
                  <a:pt x="3527826" y="2851989"/>
                  <a:pt x="3542789" y="2851770"/>
                  <a:pt x="3557752" y="2851550"/>
                </a:cubicBezTo>
                <a:cubicBezTo>
                  <a:pt x="3540002" y="2867303"/>
                  <a:pt x="3522450" y="2883056"/>
                  <a:pt x="3505140" y="2898831"/>
                </a:cubicBezTo>
                <a:close/>
                <a:moveTo>
                  <a:pt x="3515101" y="2850256"/>
                </a:moveTo>
                <a:cubicBezTo>
                  <a:pt x="3532872" y="2834569"/>
                  <a:pt x="3550840" y="2818903"/>
                  <a:pt x="3569029" y="2803238"/>
                </a:cubicBezTo>
                <a:cubicBezTo>
                  <a:pt x="3583772" y="2803107"/>
                  <a:pt x="3598560" y="2802953"/>
                  <a:pt x="3613413" y="2802844"/>
                </a:cubicBezTo>
                <a:cubicBezTo>
                  <a:pt x="3595357" y="2818421"/>
                  <a:pt x="3577541" y="2834020"/>
                  <a:pt x="3559968" y="2849597"/>
                </a:cubicBezTo>
                <a:cubicBezTo>
                  <a:pt x="3545005" y="2849817"/>
                  <a:pt x="3530041" y="2850036"/>
                  <a:pt x="3515101" y="2850256"/>
                </a:cubicBezTo>
                <a:close/>
                <a:moveTo>
                  <a:pt x="3507422" y="2850365"/>
                </a:moveTo>
                <a:cubicBezTo>
                  <a:pt x="3492217" y="2850607"/>
                  <a:pt x="3477035" y="2850826"/>
                  <a:pt x="3461852" y="2851067"/>
                </a:cubicBezTo>
                <a:cubicBezTo>
                  <a:pt x="3479755" y="2835293"/>
                  <a:pt x="3497834" y="2819540"/>
                  <a:pt x="3516110" y="2803809"/>
                </a:cubicBezTo>
                <a:cubicBezTo>
                  <a:pt x="3531117" y="2803633"/>
                  <a:pt x="3546168" y="2803480"/>
                  <a:pt x="3561284" y="2803326"/>
                </a:cubicBezTo>
                <a:cubicBezTo>
                  <a:pt x="3543118" y="2818991"/>
                  <a:pt x="3525171" y="2834678"/>
                  <a:pt x="3507422" y="2850365"/>
                </a:cubicBezTo>
                <a:close/>
                <a:moveTo>
                  <a:pt x="3518260" y="2801944"/>
                </a:moveTo>
                <a:cubicBezTo>
                  <a:pt x="3536360" y="2786389"/>
                  <a:pt x="3554702" y="2770833"/>
                  <a:pt x="3573241" y="2755300"/>
                </a:cubicBezTo>
                <a:cubicBezTo>
                  <a:pt x="3588117" y="2755234"/>
                  <a:pt x="3602992" y="2755168"/>
                  <a:pt x="3617889" y="2755124"/>
                </a:cubicBezTo>
                <a:cubicBezTo>
                  <a:pt x="3599525" y="2770570"/>
                  <a:pt x="3581337" y="2786016"/>
                  <a:pt x="3563412" y="2801483"/>
                </a:cubicBezTo>
                <a:cubicBezTo>
                  <a:pt x="3548296" y="2801637"/>
                  <a:pt x="3533245" y="2801790"/>
                  <a:pt x="3518260" y="2801944"/>
                </a:cubicBezTo>
                <a:close/>
                <a:moveTo>
                  <a:pt x="3575325" y="2753567"/>
                </a:moveTo>
                <a:cubicBezTo>
                  <a:pt x="3763921" y="2595555"/>
                  <a:pt x="3975246" y="2437939"/>
                  <a:pt x="4227972" y="2266435"/>
                </a:cubicBezTo>
                <a:cubicBezTo>
                  <a:pt x="4411345" y="2141992"/>
                  <a:pt x="4601477" y="2020322"/>
                  <a:pt x="4785333" y="1902658"/>
                </a:cubicBezTo>
                <a:cubicBezTo>
                  <a:pt x="5050762" y="1732791"/>
                  <a:pt x="5325230" y="1557142"/>
                  <a:pt x="5585283" y="1369451"/>
                </a:cubicBezTo>
                <a:cubicBezTo>
                  <a:pt x="5596670" y="1361289"/>
                  <a:pt x="5609571" y="1352241"/>
                  <a:pt x="5623195" y="1342665"/>
                </a:cubicBezTo>
                <a:cubicBezTo>
                  <a:pt x="5705514" y="1284842"/>
                  <a:pt x="5829913" y="1197457"/>
                  <a:pt x="5915303" y="1099904"/>
                </a:cubicBezTo>
                <a:cubicBezTo>
                  <a:pt x="5955190" y="1054008"/>
                  <a:pt x="5983207" y="1009413"/>
                  <a:pt x="5998609" y="967363"/>
                </a:cubicBezTo>
                <a:cubicBezTo>
                  <a:pt x="6016556" y="918408"/>
                  <a:pt x="6017982" y="871354"/>
                  <a:pt x="6002887" y="827507"/>
                </a:cubicBezTo>
                <a:cubicBezTo>
                  <a:pt x="5968156" y="726610"/>
                  <a:pt x="5852182" y="668785"/>
                  <a:pt x="5755011" y="629682"/>
                </a:cubicBezTo>
                <a:cubicBezTo>
                  <a:pt x="5722232" y="616483"/>
                  <a:pt x="5687260" y="604095"/>
                  <a:pt x="5648097" y="591815"/>
                </a:cubicBezTo>
                <a:cubicBezTo>
                  <a:pt x="5482144" y="539781"/>
                  <a:pt x="5308709" y="511204"/>
                  <a:pt x="5145279" y="486394"/>
                </a:cubicBezTo>
                <a:cubicBezTo>
                  <a:pt x="5097955" y="479211"/>
                  <a:pt x="5048085" y="472021"/>
                  <a:pt x="4997031" y="465023"/>
                </a:cubicBezTo>
                <a:cubicBezTo>
                  <a:pt x="4736429" y="429322"/>
                  <a:pt x="4452461" y="400866"/>
                  <a:pt x="4128847" y="378033"/>
                </a:cubicBezTo>
                <a:cubicBezTo>
                  <a:pt x="3813571" y="355755"/>
                  <a:pt x="3492173" y="341859"/>
                  <a:pt x="3181373" y="328418"/>
                </a:cubicBezTo>
                <a:cubicBezTo>
                  <a:pt x="3119415" y="325737"/>
                  <a:pt x="3057478" y="323061"/>
                  <a:pt x="2995608" y="320320"/>
                </a:cubicBezTo>
                <a:cubicBezTo>
                  <a:pt x="2933452" y="317567"/>
                  <a:pt x="2871296" y="314833"/>
                  <a:pt x="2809140" y="312104"/>
                </a:cubicBezTo>
                <a:cubicBezTo>
                  <a:pt x="2784085" y="311002"/>
                  <a:pt x="2758810" y="309890"/>
                  <a:pt x="2733404" y="308773"/>
                </a:cubicBezTo>
                <a:cubicBezTo>
                  <a:pt x="2739964" y="305381"/>
                  <a:pt x="2746524" y="302018"/>
                  <a:pt x="2753106" y="298657"/>
                </a:cubicBezTo>
                <a:cubicBezTo>
                  <a:pt x="2836214" y="302211"/>
                  <a:pt x="2919784" y="305827"/>
                  <a:pt x="3003001" y="309513"/>
                </a:cubicBezTo>
                <a:cubicBezTo>
                  <a:pt x="3047583" y="311487"/>
                  <a:pt x="3092209" y="313440"/>
                  <a:pt x="3136835" y="315393"/>
                </a:cubicBezTo>
                <a:cubicBezTo>
                  <a:pt x="3468303" y="329899"/>
                  <a:pt x="3811048" y="344900"/>
                  <a:pt x="4147452" y="369218"/>
                </a:cubicBezTo>
                <a:cubicBezTo>
                  <a:pt x="4473172" y="392739"/>
                  <a:pt x="4759883" y="422025"/>
                  <a:pt x="5023929" y="458750"/>
                </a:cubicBezTo>
                <a:cubicBezTo>
                  <a:pt x="5075027" y="465859"/>
                  <a:pt x="5125358" y="473230"/>
                  <a:pt x="5173559" y="480659"/>
                </a:cubicBezTo>
                <a:cubicBezTo>
                  <a:pt x="5338372" y="506070"/>
                  <a:pt x="5513254" y="535261"/>
                  <a:pt x="5680590" y="587658"/>
                </a:cubicBezTo>
                <a:cubicBezTo>
                  <a:pt x="5719555" y="599867"/>
                  <a:pt x="5754791" y="612261"/>
                  <a:pt x="5788315" y="625552"/>
                </a:cubicBezTo>
                <a:cubicBezTo>
                  <a:pt x="5893539" y="667271"/>
                  <a:pt x="6005937" y="723086"/>
                  <a:pt x="6041897" y="820741"/>
                </a:cubicBezTo>
                <a:cubicBezTo>
                  <a:pt x="6071713" y="901659"/>
                  <a:pt x="6043323" y="993188"/>
                  <a:pt x="5957515" y="1092780"/>
                </a:cubicBezTo>
                <a:cubicBezTo>
                  <a:pt x="5872520" y="1190939"/>
                  <a:pt x="5747836" y="1278999"/>
                  <a:pt x="5665298" y="1337272"/>
                </a:cubicBezTo>
                <a:cubicBezTo>
                  <a:pt x="5651081" y="1347325"/>
                  <a:pt x="5637610" y="1356825"/>
                  <a:pt x="5625828" y="1365346"/>
                </a:cubicBezTo>
                <a:cubicBezTo>
                  <a:pt x="5364941" y="1554637"/>
                  <a:pt x="5089573" y="1731986"/>
                  <a:pt x="4823267" y="1903499"/>
                </a:cubicBezTo>
                <a:cubicBezTo>
                  <a:pt x="4636580" y="2023745"/>
                  <a:pt x="4443509" y="2148085"/>
                  <a:pt x="4257305" y="2275365"/>
                </a:cubicBezTo>
                <a:cubicBezTo>
                  <a:pt x="4010723" y="2443907"/>
                  <a:pt x="3803873" y="2598912"/>
                  <a:pt x="3619951" y="2753391"/>
                </a:cubicBezTo>
                <a:cubicBezTo>
                  <a:pt x="3605076" y="2753435"/>
                  <a:pt x="3590201" y="2753501"/>
                  <a:pt x="3575325" y="2753567"/>
                </a:cubicBezTo>
                <a:close/>
                <a:moveTo>
                  <a:pt x="2729938" y="308620"/>
                </a:moveTo>
                <a:cubicBezTo>
                  <a:pt x="2715369" y="307979"/>
                  <a:pt x="2700757" y="307334"/>
                  <a:pt x="2686102" y="306689"/>
                </a:cubicBezTo>
                <a:cubicBezTo>
                  <a:pt x="2692311" y="303306"/>
                  <a:pt x="2698519" y="299945"/>
                  <a:pt x="2704751" y="296592"/>
                </a:cubicBezTo>
                <a:cubicBezTo>
                  <a:pt x="2719691" y="297229"/>
                  <a:pt x="2734633" y="297867"/>
                  <a:pt x="2749618" y="298505"/>
                </a:cubicBezTo>
                <a:cubicBezTo>
                  <a:pt x="2743036" y="301864"/>
                  <a:pt x="2736476" y="305230"/>
                  <a:pt x="2729938" y="308620"/>
                </a:cubicBezTo>
                <a:close/>
                <a:moveTo>
                  <a:pt x="2682591" y="306533"/>
                </a:moveTo>
                <a:cubicBezTo>
                  <a:pt x="2668045" y="305893"/>
                  <a:pt x="2653499" y="305248"/>
                  <a:pt x="2638909" y="304603"/>
                </a:cubicBezTo>
                <a:cubicBezTo>
                  <a:pt x="2644723" y="301230"/>
                  <a:pt x="2650559" y="297876"/>
                  <a:pt x="2656417" y="294536"/>
                </a:cubicBezTo>
                <a:cubicBezTo>
                  <a:pt x="2671314" y="295168"/>
                  <a:pt x="2686233" y="295805"/>
                  <a:pt x="2701196" y="296441"/>
                </a:cubicBezTo>
                <a:cubicBezTo>
                  <a:pt x="2694987" y="299793"/>
                  <a:pt x="2688778" y="303148"/>
                  <a:pt x="2682591" y="306533"/>
                </a:cubicBezTo>
                <a:close/>
                <a:moveTo>
                  <a:pt x="2635333" y="304445"/>
                </a:moveTo>
                <a:cubicBezTo>
                  <a:pt x="2620830" y="303802"/>
                  <a:pt x="2606328" y="303159"/>
                  <a:pt x="2591826" y="302514"/>
                </a:cubicBezTo>
                <a:cubicBezTo>
                  <a:pt x="2597245" y="299157"/>
                  <a:pt x="2602686" y="295811"/>
                  <a:pt x="2608127" y="292490"/>
                </a:cubicBezTo>
                <a:cubicBezTo>
                  <a:pt x="2623002" y="293119"/>
                  <a:pt x="2637899" y="293751"/>
                  <a:pt x="2652819" y="294385"/>
                </a:cubicBezTo>
                <a:cubicBezTo>
                  <a:pt x="2646983" y="297724"/>
                  <a:pt x="2641147" y="301070"/>
                  <a:pt x="2635333" y="304445"/>
                </a:cubicBezTo>
                <a:close/>
                <a:moveTo>
                  <a:pt x="2588228" y="302356"/>
                </a:moveTo>
                <a:cubicBezTo>
                  <a:pt x="2573769" y="301713"/>
                  <a:pt x="2559311" y="301068"/>
                  <a:pt x="2544875" y="300423"/>
                </a:cubicBezTo>
                <a:cubicBezTo>
                  <a:pt x="2549855" y="297082"/>
                  <a:pt x="2554879" y="293753"/>
                  <a:pt x="2559903" y="290449"/>
                </a:cubicBezTo>
                <a:cubicBezTo>
                  <a:pt x="2574735" y="291077"/>
                  <a:pt x="2589610" y="291706"/>
                  <a:pt x="2604507" y="292336"/>
                </a:cubicBezTo>
                <a:cubicBezTo>
                  <a:pt x="2599088" y="295662"/>
                  <a:pt x="2593647" y="298995"/>
                  <a:pt x="2588228" y="302356"/>
                </a:cubicBezTo>
                <a:close/>
                <a:moveTo>
                  <a:pt x="2541276" y="300263"/>
                </a:moveTo>
                <a:cubicBezTo>
                  <a:pt x="2526840" y="299618"/>
                  <a:pt x="2512425" y="298973"/>
                  <a:pt x="2498055" y="298326"/>
                </a:cubicBezTo>
                <a:cubicBezTo>
                  <a:pt x="2502596" y="295004"/>
                  <a:pt x="2507160" y="291697"/>
                  <a:pt x="2511745" y="288415"/>
                </a:cubicBezTo>
                <a:cubicBezTo>
                  <a:pt x="2526555" y="289041"/>
                  <a:pt x="2541386" y="289668"/>
                  <a:pt x="2556283" y="290298"/>
                </a:cubicBezTo>
                <a:cubicBezTo>
                  <a:pt x="2551259" y="293600"/>
                  <a:pt x="2546257" y="296921"/>
                  <a:pt x="2541276" y="300263"/>
                </a:cubicBezTo>
                <a:close/>
                <a:moveTo>
                  <a:pt x="2494500" y="298165"/>
                </a:moveTo>
                <a:cubicBezTo>
                  <a:pt x="2493645" y="298126"/>
                  <a:pt x="2492789" y="298089"/>
                  <a:pt x="2491934" y="298049"/>
                </a:cubicBezTo>
                <a:cubicBezTo>
                  <a:pt x="2478353" y="297463"/>
                  <a:pt x="2464838" y="296873"/>
                  <a:pt x="2451367" y="296276"/>
                </a:cubicBezTo>
                <a:cubicBezTo>
                  <a:pt x="2455469" y="292972"/>
                  <a:pt x="2459572" y="289683"/>
                  <a:pt x="2463697" y="286421"/>
                </a:cubicBezTo>
                <a:cubicBezTo>
                  <a:pt x="2471902" y="286759"/>
                  <a:pt x="2480086" y="287094"/>
                  <a:pt x="2488270" y="287430"/>
                </a:cubicBezTo>
                <a:lnTo>
                  <a:pt x="2494215" y="287674"/>
                </a:lnTo>
                <a:cubicBezTo>
                  <a:pt x="2498844" y="287869"/>
                  <a:pt x="2503518" y="288066"/>
                  <a:pt x="2508169" y="288262"/>
                </a:cubicBezTo>
                <a:cubicBezTo>
                  <a:pt x="2503584" y="291544"/>
                  <a:pt x="2499042" y="294846"/>
                  <a:pt x="2494500" y="298165"/>
                </a:cubicBezTo>
                <a:close/>
                <a:moveTo>
                  <a:pt x="2447878" y="296123"/>
                </a:moveTo>
                <a:cubicBezTo>
                  <a:pt x="2433530" y="295484"/>
                  <a:pt x="2419247" y="294833"/>
                  <a:pt x="2405029" y="294166"/>
                </a:cubicBezTo>
                <a:cubicBezTo>
                  <a:pt x="2408606" y="290899"/>
                  <a:pt x="2412226" y="287652"/>
                  <a:pt x="2415846" y="284429"/>
                </a:cubicBezTo>
                <a:cubicBezTo>
                  <a:pt x="2430655" y="285054"/>
                  <a:pt x="2445421" y="285668"/>
                  <a:pt x="2460143" y="286276"/>
                </a:cubicBezTo>
                <a:cubicBezTo>
                  <a:pt x="2456040" y="289534"/>
                  <a:pt x="2451959" y="292821"/>
                  <a:pt x="2447878" y="296123"/>
                </a:cubicBezTo>
                <a:close/>
                <a:moveTo>
                  <a:pt x="2401629" y="294006"/>
                </a:moveTo>
                <a:cubicBezTo>
                  <a:pt x="2387390" y="293334"/>
                  <a:pt x="2373239" y="292645"/>
                  <a:pt x="2359153" y="291932"/>
                </a:cubicBezTo>
                <a:cubicBezTo>
                  <a:pt x="2362203" y="288725"/>
                  <a:pt x="2365274" y="285537"/>
                  <a:pt x="2368368" y="282373"/>
                </a:cubicBezTo>
                <a:cubicBezTo>
                  <a:pt x="2383046" y="283027"/>
                  <a:pt x="2397724" y="283661"/>
                  <a:pt x="2412379" y="284282"/>
                </a:cubicBezTo>
                <a:cubicBezTo>
                  <a:pt x="2408781" y="287500"/>
                  <a:pt x="2405183" y="290743"/>
                  <a:pt x="2401629" y="294006"/>
                </a:cubicBezTo>
                <a:close/>
                <a:moveTo>
                  <a:pt x="2355862" y="291761"/>
                </a:moveTo>
                <a:cubicBezTo>
                  <a:pt x="2341777" y="291042"/>
                  <a:pt x="2327779" y="290298"/>
                  <a:pt x="2313891" y="289521"/>
                </a:cubicBezTo>
                <a:cubicBezTo>
                  <a:pt x="2316370" y="286397"/>
                  <a:pt x="2318872" y="283292"/>
                  <a:pt x="2321395" y="280212"/>
                </a:cubicBezTo>
                <a:cubicBezTo>
                  <a:pt x="2335919" y="280905"/>
                  <a:pt x="2350465" y="281574"/>
                  <a:pt x="2365011" y="282226"/>
                </a:cubicBezTo>
                <a:cubicBezTo>
                  <a:pt x="2361940" y="285381"/>
                  <a:pt x="2358890" y="288560"/>
                  <a:pt x="2355862" y="291761"/>
                </a:cubicBezTo>
                <a:close/>
                <a:moveTo>
                  <a:pt x="2310710" y="289339"/>
                </a:moveTo>
                <a:cubicBezTo>
                  <a:pt x="2296800" y="288556"/>
                  <a:pt x="2282978" y="287740"/>
                  <a:pt x="2269266" y="286884"/>
                </a:cubicBezTo>
                <a:cubicBezTo>
                  <a:pt x="2271174" y="283872"/>
                  <a:pt x="2273083" y="280877"/>
                  <a:pt x="2275036" y="277902"/>
                </a:cubicBezTo>
                <a:cubicBezTo>
                  <a:pt x="2289362" y="278650"/>
                  <a:pt x="2303755" y="279365"/>
                  <a:pt x="2318147" y="280056"/>
                </a:cubicBezTo>
                <a:cubicBezTo>
                  <a:pt x="2315646" y="283130"/>
                  <a:pt x="2313167" y="286223"/>
                  <a:pt x="2310710" y="289339"/>
                </a:cubicBezTo>
                <a:close/>
                <a:moveTo>
                  <a:pt x="2266216" y="286691"/>
                </a:moveTo>
                <a:cubicBezTo>
                  <a:pt x="2257001" y="286109"/>
                  <a:pt x="2247808" y="285513"/>
                  <a:pt x="2238703" y="284894"/>
                </a:cubicBezTo>
                <a:cubicBezTo>
                  <a:pt x="2239998" y="281963"/>
                  <a:pt x="2241292" y="279049"/>
                  <a:pt x="2242630" y="276149"/>
                </a:cubicBezTo>
                <a:cubicBezTo>
                  <a:pt x="2252372" y="276693"/>
                  <a:pt x="2262135" y="277224"/>
                  <a:pt x="2271920" y="277737"/>
                </a:cubicBezTo>
                <a:cubicBezTo>
                  <a:pt x="2269990" y="280701"/>
                  <a:pt x="2268103" y="283687"/>
                  <a:pt x="2266216" y="286691"/>
                </a:cubicBezTo>
                <a:close/>
                <a:moveTo>
                  <a:pt x="2235741" y="284694"/>
                </a:moveTo>
                <a:cubicBezTo>
                  <a:pt x="2222051" y="283757"/>
                  <a:pt x="2208492" y="282775"/>
                  <a:pt x="2195065" y="281739"/>
                </a:cubicBezTo>
                <a:cubicBezTo>
                  <a:pt x="2195767" y="278968"/>
                  <a:pt x="2196469" y="276215"/>
                  <a:pt x="2197171" y="273472"/>
                </a:cubicBezTo>
                <a:cubicBezTo>
                  <a:pt x="2211256" y="274347"/>
                  <a:pt x="2225408" y="275181"/>
                  <a:pt x="2239625" y="275980"/>
                </a:cubicBezTo>
                <a:cubicBezTo>
                  <a:pt x="2238330" y="278869"/>
                  <a:pt x="2237014" y="281774"/>
                  <a:pt x="2235741" y="284694"/>
                </a:cubicBezTo>
                <a:close/>
                <a:moveTo>
                  <a:pt x="2192149" y="281517"/>
                </a:moveTo>
                <a:cubicBezTo>
                  <a:pt x="2178426" y="280449"/>
                  <a:pt x="2164832" y="279326"/>
                  <a:pt x="2151389" y="278136"/>
                </a:cubicBezTo>
                <a:cubicBezTo>
                  <a:pt x="2151499" y="275574"/>
                  <a:pt x="2151619" y="273022"/>
                  <a:pt x="2151747" y="270484"/>
                </a:cubicBezTo>
                <a:cubicBezTo>
                  <a:pt x="2165819" y="271467"/>
                  <a:pt x="2179992" y="272399"/>
                  <a:pt x="2194253" y="273292"/>
                </a:cubicBezTo>
                <a:cubicBezTo>
                  <a:pt x="2193536" y="276019"/>
                  <a:pt x="2192836" y="278762"/>
                  <a:pt x="2192149" y="281517"/>
                </a:cubicBezTo>
                <a:close/>
                <a:moveTo>
                  <a:pt x="2148414" y="277875"/>
                </a:moveTo>
                <a:cubicBezTo>
                  <a:pt x="2134346" y="276634"/>
                  <a:pt x="2120680" y="275438"/>
                  <a:pt x="2107378" y="274290"/>
                </a:cubicBezTo>
                <a:cubicBezTo>
                  <a:pt x="2106963" y="271993"/>
                  <a:pt x="2106555" y="269705"/>
                  <a:pt x="2106153" y="267428"/>
                </a:cubicBezTo>
                <a:cubicBezTo>
                  <a:pt x="2120482" y="268380"/>
                  <a:pt x="2134684" y="269330"/>
                  <a:pt x="2148723" y="270278"/>
                </a:cubicBezTo>
                <a:cubicBezTo>
                  <a:pt x="2148739" y="270278"/>
                  <a:pt x="2148754" y="270280"/>
                  <a:pt x="2148769" y="270280"/>
                </a:cubicBezTo>
                <a:cubicBezTo>
                  <a:pt x="2148642" y="272801"/>
                  <a:pt x="2148524" y="275333"/>
                  <a:pt x="2148414" y="277875"/>
                </a:cubicBezTo>
                <a:close/>
                <a:moveTo>
                  <a:pt x="2104201" y="274016"/>
                </a:moveTo>
                <a:cubicBezTo>
                  <a:pt x="2090078" y="272798"/>
                  <a:pt x="2076368" y="271633"/>
                  <a:pt x="2063004" y="270517"/>
                </a:cubicBezTo>
                <a:cubicBezTo>
                  <a:pt x="2062140" y="268479"/>
                  <a:pt x="2061277" y="266442"/>
                  <a:pt x="2060426" y="264426"/>
                </a:cubicBezTo>
                <a:cubicBezTo>
                  <a:pt x="2074742" y="265354"/>
                  <a:pt x="2088935" y="266287"/>
                  <a:pt x="2102992" y="267219"/>
                </a:cubicBezTo>
                <a:cubicBezTo>
                  <a:pt x="2103389" y="269475"/>
                  <a:pt x="2103790" y="271741"/>
                  <a:pt x="2104201" y="274016"/>
                </a:cubicBezTo>
                <a:close/>
                <a:moveTo>
                  <a:pt x="2059434" y="270216"/>
                </a:moveTo>
                <a:cubicBezTo>
                  <a:pt x="2040338" y="268623"/>
                  <a:pt x="2021968" y="267127"/>
                  <a:pt x="2004155" y="265714"/>
                </a:cubicBezTo>
                <a:cubicBezTo>
                  <a:pt x="2003040" y="264018"/>
                  <a:pt x="2001932" y="262324"/>
                  <a:pt x="2000831" y="260633"/>
                </a:cubicBezTo>
                <a:cubicBezTo>
                  <a:pt x="2019706" y="261807"/>
                  <a:pt x="2038396" y="262998"/>
                  <a:pt x="2056883" y="264194"/>
                </a:cubicBezTo>
                <a:cubicBezTo>
                  <a:pt x="2057723" y="266184"/>
                  <a:pt x="2058583" y="268209"/>
                  <a:pt x="2059434" y="270216"/>
                </a:cubicBezTo>
                <a:close/>
                <a:moveTo>
                  <a:pt x="2000032" y="265387"/>
                </a:moveTo>
                <a:cubicBezTo>
                  <a:pt x="1985688" y="264255"/>
                  <a:pt x="1971712" y="263180"/>
                  <a:pt x="1958006" y="262149"/>
                </a:cubicBezTo>
                <a:cubicBezTo>
                  <a:pt x="1956626" y="260688"/>
                  <a:pt x="1955253" y="259229"/>
                  <a:pt x="1953882" y="257770"/>
                </a:cubicBezTo>
                <a:cubicBezTo>
                  <a:pt x="1968276" y="258627"/>
                  <a:pt x="1982575" y="259498"/>
                  <a:pt x="1996774" y="260380"/>
                </a:cubicBezTo>
                <a:cubicBezTo>
                  <a:pt x="1997854" y="262048"/>
                  <a:pt x="1998940" y="263718"/>
                  <a:pt x="2000032" y="265387"/>
                </a:cubicBezTo>
                <a:close/>
                <a:moveTo>
                  <a:pt x="1953030" y="261778"/>
                </a:moveTo>
                <a:cubicBezTo>
                  <a:pt x="1938901" y="260725"/>
                  <a:pt x="1925059" y="259722"/>
                  <a:pt x="1911413" y="258764"/>
                </a:cubicBezTo>
                <a:cubicBezTo>
                  <a:pt x="1909844" y="257517"/>
                  <a:pt x="1908264" y="256269"/>
                  <a:pt x="1906702" y="255027"/>
                </a:cubicBezTo>
                <a:cubicBezTo>
                  <a:pt x="1920880" y="255830"/>
                  <a:pt x="1934980" y="256648"/>
                  <a:pt x="1948993" y="257480"/>
                </a:cubicBezTo>
                <a:cubicBezTo>
                  <a:pt x="1950334" y="258911"/>
                  <a:pt x="1951681" y="260343"/>
                  <a:pt x="1953030" y="261778"/>
                </a:cubicBezTo>
                <a:close/>
                <a:moveTo>
                  <a:pt x="1905307" y="258336"/>
                </a:moveTo>
                <a:cubicBezTo>
                  <a:pt x="1891585" y="257381"/>
                  <a:pt x="1878049" y="256471"/>
                  <a:pt x="1864602" y="255595"/>
                </a:cubicBezTo>
                <a:cubicBezTo>
                  <a:pt x="1862910" y="254542"/>
                  <a:pt x="1861210" y="253487"/>
                  <a:pt x="1859522" y="252434"/>
                </a:cubicBezTo>
                <a:cubicBezTo>
                  <a:pt x="1873327" y="253169"/>
                  <a:pt x="1887068" y="253921"/>
                  <a:pt x="1900739" y="254691"/>
                </a:cubicBezTo>
                <a:cubicBezTo>
                  <a:pt x="1902261" y="255905"/>
                  <a:pt x="1903777" y="257118"/>
                  <a:pt x="1905307" y="258336"/>
                </a:cubicBezTo>
                <a:close/>
                <a:moveTo>
                  <a:pt x="1857098" y="255111"/>
                </a:moveTo>
                <a:cubicBezTo>
                  <a:pt x="1849748" y="254639"/>
                  <a:pt x="1842416" y="254176"/>
                  <a:pt x="1835095" y="253724"/>
                </a:cubicBezTo>
                <a:cubicBezTo>
                  <a:pt x="1829349" y="253368"/>
                  <a:pt x="1823605" y="253020"/>
                  <a:pt x="1817861" y="252666"/>
                </a:cubicBezTo>
                <a:cubicBezTo>
                  <a:pt x="1816106" y="251784"/>
                  <a:pt x="1814359" y="250905"/>
                  <a:pt x="1812608" y="250025"/>
                </a:cubicBezTo>
                <a:cubicBezTo>
                  <a:pt x="1814682" y="250128"/>
                  <a:pt x="1816753" y="250231"/>
                  <a:pt x="1818828" y="250334"/>
                </a:cubicBezTo>
                <a:cubicBezTo>
                  <a:pt x="1829991" y="250891"/>
                  <a:pt x="1841108" y="251466"/>
                  <a:pt x="1852197" y="252050"/>
                </a:cubicBezTo>
                <a:cubicBezTo>
                  <a:pt x="1853829" y="253068"/>
                  <a:pt x="1855457" y="254088"/>
                  <a:pt x="1857098" y="255111"/>
                </a:cubicBezTo>
                <a:close/>
                <a:moveTo>
                  <a:pt x="1808600" y="252096"/>
                </a:moveTo>
                <a:cubicBezTo>
                  <a:pt x="1796077" y="251328"/>
                  <a:pt x="1783553" y="250560"/>
                  <a:pt x="1771035" y="249799"/>
                </a:cubicBezTo>
                <a:cubicBezTo>
                  <a:pt x="1769352" y="249101"/>
                  <a:pt x="1767673" y="248406"/>
                  <a:pt x="1765993" y="247710"/>
                </a:cubicBezTo>
                <a:cubicBezTo>
                  <a:pt x="1778518" y="248329"/>
                  <a:pt x="1791055" y="248952"/>
                  <a:pt x="1803589" y="249575"/>
                </a:cubicBezTo>
                <a:cubicBezTo>
                  <a:pt x="1805254" y="250413"/>
                  <a:pt x="1806930" y="251256"/>
                  <a:pt x="1808600" y="252096"/>
                </a:cubicBezTo>
                <a:close/>
                <a:moveTo>
                  <a:pt x="1759556" y="249101"/>
                </a:moveTo>
                <a:cubicBezTo>
                  <a:pt x="1747734" y="248384"/>
                  <a:pt x="1735918" y="247666"/>
                  <a:pt x="1724101" y="246953"/>
                </a:cubicBezTo>
                <a:cubicBezTo>
                  <a:pt x="1722637" y="246446"/>
                  <a:pt x="1721180" y="245944"/>
                  <a:pt x="1719717" y="245437"/>
                </a:cubicBezTo>
                <a:cubicBezTo>
                  <a:pt x="1731433" y="246010"/>
                  <a:pt x="1743155" y="246587"/>
                  <a:pt x="1754878" y="247164"/>
                </a:cubicBezTo>
                <a:cubicBezTo>
                  <a:pt x="1756433" y="247807"/>
                  <a:pt x="1758000" y="248456"/>
                  <a:pt x="1759556" y="249101"/>
                </a:cubicBezTo>
                <a:close/>
                <a:moveTo>
                  <a:pt x="1709873" y="246100"/>
                </a:moveTo>
                <a:cubicBezTo>
                  <a:pt x="1698936" y="245442"/>
                  <a:pt x="1687999" y="244786"/>
                  <a:pt x="1677068" y="244132"/>
                </a:cubicBezTo>
                <a:cubicBezTo>
                  <a:pt x="1676022" y="243827"/>
                  <a:pt x="1674975" y="243520"/>
                  <a:pt x="1673931" y="243215"/>
                </a:cubicBezTo>
                <a:cubicBezTo>
                  <a:pt x="1684633" y="243732"/>
                  <a:pt x="1695337" y="244252"/>
                  <a:pt x="1706042" y="244775"/>
                </a:cubicBezTo>
                <a:cubicBezTo>
                  <a:pt x="1707317" y="245216"/>
                  <a:pt x="1708596" y="245657"/>
                  <a:pt x="1709873" y="246100"/>
                </a:cubicBezTo>
                <a:close/>
                <a:moveTo>
                  <a:pt x="1659393" y="243081"/>
                </a:moveTo>
                <a:cubicBezTo>
                  <a:pt x="1649558" y="242495"/>
                  <a:pt x="1639720" y="241909"/>
                  <a:pt x="1629891" y="241328"/>
                </a:cubicBezTo>
                <a:cubicBezTo>
                  <a:pt x="1629511" y="241234"/>
                  <a:pt x="1629129" y="241139"/>
                  <a:pt x="1628750" y="241043"/>
                </a:cubicBezTo>
                <a:cubicBezTo>
                  <a:pt x="1638188" y="241495"/>
                  <a:pt x="1647629" y="241949"/>
                  <a:pt x="1657070" y="242403"/>
                </a:cubicBezTo>
                <a:cubicBezTo>
                  <a:pt x="1657844" y="242629"/>
                  <a:pt x="1658619" y="242855"/>
                  <a:pt x="1659393" y="243081"/>
                </a:cubicBezTo>
                <a:close/>
                <a:moveTo>
                  <a:pt x="2128863" y="428508"/>
                </a:moveTo>
                <a:cubicBezTo>
                  <a:pt x="2131329" y="430371"/>
                  <a:pt x="2133910" y="432264"/>
                  <a:pt x="2136577" y="434180"/>
                </a:cubicBezTo>
                <a:cubicBezTo>
                  <a:pt x="2136999" y="435371"/>
                  <a:pt x="2137420" y="436580"/>
                  <a:pt x="2137848" y="437806"/>
                </a:cubicBezTo>
                <a:cubicBezTo>
                  <a:pt x="2135110" y="435395"/>
                  <a:pt x="2132516" y="433023"/>
                  <a:pt x="2130050" y="430691"/>
                </a:cubicBezTo>
                <a:cubicBezTo>
                  <a:pt x="2129651" y="429961"/>
                  <a:pt x="2129256" y="429232"/>
                  <a:pt x="2128863" y="428508"/>
                </a:cubicBezTo>
                <a:close/>
                <a:moveTo>
                  <a:pt x="2140151" y="444364"/>
                </a:moveTo>
                <a:cubicBezTo>
                  <a:pt x="2140375" y="444985"/>
                  <a:pt x="2140599" y="445610"/>
                  <a:pt x="2140829" y="446242"/>
                </a:cubicBezTo>
                <a:cubicBezTo>
                  <a:pt x="2139109" y="444375"/>
                  <a:pt x="2137466" y="442530"/>
                  <a:pt x="2135899" y="440707"/>
                </a:cubicBezTo>
                <a:cubicBezTo>
                  <a:pt x="2137275" y="441916"/>
                  <a:pt x="2138692" y="443133"/>
                  <a:pt x="2140151" y="444364"/>
                </a:cubicBezTo>
                <a:close/>
                <a:moveTo>
                  <a:pt x="2152670" y="454340"/>
                </a:moveTo>
                <a:cubicBezTo>
                  <a:pt x="2154572" y="455775"/>
                  <a:pt x="2156545" y="457223"/>
                  <a:pt x="2158581" y="458684"/>
                </a:cubicBezTo>
                <a:cubicBezTo>
                  <a:pt x="2158642" y="460301"/>
                  <a:pt x="2158717" y="461942"/>
                  <a:pt x="2158811" y="463605"/>
                </a:cubicBezTo>
                <a:cubicBezTo>
                  <a:pt x="2157039" y="462078"/>
                  <a:pt x="2155338" y="460564"/>
                  <a:pt x="2153702" y="459066"/>
                </a:cubicBezTo>
                <a:cubicBezTo>
                  <a:pt x="2153333" y="457469"/>
                  <a:pt x="2152991" y="455893"/>
                  <a:pt x="2152670" y="454340"/>
                </a:cubicBezTo>
                <a:close/>
                <a:moveTo>
                  <a:pt x="2159138" y="468303"/>
                </a:moveTo>
                <a:cubicBezTo>
                  <a:pt x="2159246" y="469604"/>
                  <a:pt x="2159371" y="470918"/>
                  <a:pt x="2159518" y="472243"/>
                </a:cubicBezTo>
                <a:cubicBezTo>
                  <a:pt x="2158405" y="471082"/>
                  <a:pt x="2157341" y="469933"/>
                  <a:pt x="2156304" y="468788"/>
                </a:cubicBezTo>
                <a:cubicBezTo>
                  <a:pt x="2155900" y="467480"/>
                  <a:pt x="2155527" y="466183"/>
                  <a:pt x="2155174" y="464898"/>
                </a:cubicBezTo>
                <a:cubicBezTo>
                  <a:pt x="2156459" y="466027"/>
                  <a:pt x="2157773" y="467160"/>
                  <a:pt x="2159138" y="468303"/>
                </a:cubicBezTo>
                <a:close/>
                <a:moveTo>
                  <a:pt x="2160209" y="477542"/>
                </a:moveTo>
                <a:cubicBezTo>
                  <a:pt x="2160242" y="477763"/>
                  <a:pt x="2160275" y="477987"/>
                  <a:pt x="2160310" y="478209"/>
                </a:cubicBezTo>
                <a:cubicBezTo>
                  <a:pt x="2159913" y="477629"/>
                  <a:pt x="2159526" y="477052"/>
                  <a:pt x="2159145" y="476475"/>
                </a:cubicBezTo>
                <a:cubicBezTo>
                  <a:pt x="2159494" y="476831"/>
                  <a:pt x="2159853" y="477186"/>
                  <a:pt x="2160209" y="477542"/>
                </a:cubicBezTo>
                <a:close/>
                <a:moveTo>
                  <a:pt x="2163857" y="481098"/>
                </a:moveTo>
                <a:cubicBezTo>
                  <a:pt x="2165134" y="482309"/>
                  <a:pt x="2166457" y="483531"/>
                  <a:pt x="2167820" y="484758"/>
                </a:cubicBezTo>
                <a:cubicBezTo>
                  <a:pt x="2167826" y="485894"/>
                  <a:pt x="2167855" y="487042"/>
                  <a:pt x="2167897" y="488198"/>
                </a:cubicBezTo>
                <a:cubicBezTo>
                  <a:pt x="2166685" y="486748"/>
                  <a:pt x="2165529" y="485308"/>
                  <a:pt x="2164430" y="483876"/>
                </a:cubicBezTo>
                <a:cubicBezTo>
                  <a:pt x="2164226" y="482945"/>
                  <a:pt x="2164033" y="482019"/>
                  <a:pt x="2163857" y="481098"/>
                </a:cubicBezTo>
                <a:close/>
                <a:moveTo>
                  <a:pt x="2170683" y="487289"/>
                </a:moveTo>
                <a:cubicBezTo>
                  <a:pt x="2172445" y="488821"/>
                  <a:pt x="2174272" y="490361"/>
                  <a:pt x="2176177" y="491914"/>
                </a:cubicBezTo>
                <a:cubicBezTo>
                  <a:pt x="2175964" y="493498"/>
                  <a:pt x="2175780" y="495102"/>
                  <a:pt x="2175626" y="496726"/>
                </a:cubicBezTo>
                <a:cubicBezTo>
                  <a:pt x="2173963" y="495030"/>
                  <a:pt x="2172390" y="493345"/>
                  <a:pt x="2170891" y="491669"/>
                </a:cubicBezTo>
                <a:cubicBezTo>
                  <a:pt x="2170795" y="490199"/>
                  <a:pt x="2170720" y="488735"/>
                  <a:pt x="2170683" y="487289"/>
                </a:cubicBezTo>
                <a:close/>
                <a:moveTo>
                  <a:pt x="2178024" y="503505"/>
                </a:moveTo>
                <a:cubicBezTo>
                  <a:pt x="2179338" y="504743"/>
                  <a:pt x="2180701" y="505982"/>
                  <a:pt x="2182111" y="507228"/>
                </a:cubicBezTo>
                <a:cubicBezTo>
                  <a:pt x="2181839" y="508826"/>
                  <a:pt x="2181594" y="510436"/>
                  <a:pt x="2181392" y="512066"/>
                </a:cubicBezTo>
                <a:cubicBezTo>
                  <a:pt x="2180214" y="510776"/>
                  <a:pt x="2179086" y="509490"/>
                  <a:pt x="2178004" y="508209"/>
                </a:cubicBezTo>
                <a:cubicBezTo>
                  <a:pt x="2177971" y="506627"/>
                  <a:pt x="2177978" y="505059"/>
                  <a:pt x="2178024" y="503505"/>
                </a:cubicBezTo>
                <a:close/>
                <a:moveTo>
                  <a:pt x="2183353" y="518589"/>
                </a:moveTo>
                <a:cubicBezTo>
                  <a:pt x="2184997" y="520243"/>
                  <a:pt x="2186732" y="521904"/>
                  <a:pt x="2188546" y="523571"/>
                </a:cubicBezTo>
                <a:cubicBezTo>
                  <a:pt x="2188193" y="525210"/>
                  <a:pt x="2187871" y="526862"/>
                  <a:pt x="2187596" y="528530"/>
                </a:cubicBezTo>
                <a:cubicBezTo>
                  <a:pt x="2186032" y="526742"/>
                  <a:pt x="2184558" y="524962"/>
                  <a:pt x="2183180" y="523192"/>
                </a:cubicBezTo>
                <a:cubicBezTo>
                  <a:pt x="2183193" y="521645"/>
                  <a:pt x="2183261" y="520114"/>
                  <a:pt x="2183353" y="518589"/>
                </a:cubicBezTo>
                <a:close/>
                <a:moveTo>
                  <a:pt x="2187041" y="532380"/>
                </a:moveTo>
                <a:cubicBezTo>
                  <a:pt x="2186879" y="533697"/>
                  <a:pt x="2186741" y="535020"/>
                  <a:pt x="2186635" y="536354"/>
                </a:cubicBezTo>
                <a:cubicBezTo>
                  <a:pt x="2185536" y="534759"/>
                  <a:pt x="2184512" y="533172"/>
                  <a:pt x="2183551" y="531593"/>
                </a:cubicBezTo>
                <a:cubicBezTo>
                  <a:pt x="2183441" y="530423"/>
                  <a:pt x="2183358" y="529258"/>
                  <a:pt x="2183298" y="528100"/>
                </a:cubicBezTo>
                <a:cubicBezTo>
                  <a:pt x="2184481" y="529519"/>
                  <a:pt x="2185738" y="530948"/>
                  <a:pt x="2187041" y="532380"/>
                </a:cubicBezTo>
                <a:close/>
                <a:moveTo>
                  <a:pt x="2189426" y="534941"/>
                </a:moveTo>
                <a:cubicBezTo>
                  <a:pt x="2190139" y="535684"/>
                  <a:pt x="2190850" y="536430"/>
                  <a:pt x="2191596" y="537176"/>
                </a:cubicBezTo>
                <a:cubicBezTo>
                  <a:pt x="2192441" y="538021"/>
                  <a:pt x="2193356" y="538831"/>
                  <a:pt x="2194231" y="539656"/>
                </a:cubicBezTo>
                <a:cubicBezTo>
                  <a:pt x="2193810" y="541360"/>
                  <a:pt x="2193428" y="543080"/>
                  <a:pt x="2193088" y="544814"/>
                </a:cubicBezTo>
                <a:cubicBezTo>
                  <a:pt x="2191662" y="543118"/>
                  <a:pt x="2190339" y="541428"/>
                  <a:pt x="2189080" y="539748"/>
                </a:cubicBezTo>
                <a:cubicBezTo>
                  <a:pt x="2189150" y="538135"/>
                  <a:pt x="2189273" y="536534"/>
                  <a:pt x="2189426" y="534941"/>
                </a:cubicBezTo>
                <a:close/>
                <a:moveTo>
                  <a:pt x="2192447" y="548467"/>
                </a:moveTo>
                <a:cubicBezTo>
                  <a:pt x="2192237" y="549825"/>
                  <a:pt x="2192057" y="551187"/>
                  <a:pt x="2191908" y="552561"/>
                </a:cubicBezTo>
                <a:cubicBezTo>
                  <a:pt x="2190940" y="551082"/>
                  <a:pt x="2190019" y="549608"/>
                  <a:pt x="2189167" y="548138"/>
                </a:cubicBezTo>
                <a:cubicBezTo>
                  <a:pt x="2189088" y="546876"/>
                  <a:pt x="2189040" y="545621"/>
                  <a:pt x="2189023" y="544370"/>
                </a:cubicBezTo>
                <a:cubicBezTo>
                  <a:pt x="2190109" y="545733"/>
                  <a:pt x="2191252" y="547100"/>
                  <a:pt x="2192447" y="548467"/>
                </a:cubicBezTo>
                <a:close/>
                <a:moveTo>
                  <a:pt x="2194648" y="550893"/>
                </a:moveTo>
                <a:cubicBezTo>
                  <a:pt x="2196140" y="552495"/>
                  <a:pt x="2197698" y="554059"/>
                  <a:pt x="2199321" y="555586"/>
                </a:cubicBezTo>
                <a:cubicBezTo>
                  <a:pt x="2198838" y="557339"/>
                  <a:pt x="2198356" y="559103"/>
                  <a:pt x="2197961" y="560882"/>
                </a:cubicBezTo>
                <a:cubicBezTo>
                  <a:pt x="2197939" y="560856"/>
                  <a:pt x="2197917" y="560832"/>
                  <a:pt x="2197895" y="560808"/>
                </a:cubicBezTo>
                <a:cubicBezTo>
                  <a:pt x="2196557" y="559154"/>
                  <a:pt x="2195328" y="557502"/>
                  <a:pt x="2194165" y="555856"/>
                </a:cubicBezTo>
                <a:cubicBezTo>
                  <a:pt x="2194275" y="554193"/>
                  <a:pt x="2194429" y="552537"/>
                  <a:pt x="2194648" y="550893"/>
                </a:cubicBezTo>
                <a:close/>
                <a:moveTo>
                  <a:pt x="2199365" y="566725"/>
                </a:moveTo>
                <a:cubicBezTo>
                  <a:pt x="2200813" y="568300"/>
                  <a:pt x="2202305" y="569838"/>
                  <a:pt x="2203907" y="571341"/>
                </a:cubicBezTo>
                <a:cubicBezTo>
                  <a:pt x="2203336" y="573136"/>
                  <a:pt x="2202853" y="574944"/>
                  <a:pt x="2202415" y="576760"/>
                </a:cubicBezTo>
                <a:cubicBezTo>
                  <a:pt x="2201603" y="575738"/>
                  <a:pt x="2200747" y="574726"/>
                  <a:pt x="2200001" y="573673"/>
                </a:cubicBezTo>
                <a:cubicBezTo>
                  <a:pt x="2199541" y="573050"/>
                  <a:pt x="2199146" y="572429"/>
                  <a:pt x="2198707" y="571809"/>
                </a:cubicBezTo>
                <a:cubicBezTo>
                  <a:pt x="2198860" y="570104"/>
                  <a:pt x="2199080" y="568410"/>
                  <a:pt x="2199365" y="566725"/>
                </a:cubicBezTo>
                <a:close/>
                <a:moveTo>
                  <a:pt x="2198422" y="576019"/>
                </a:moveTo>
                <a:cubicBezTo>
                  <a:pt x="2199453" y="577412"/>
                  <a:pt x="2200506" y="578792"/>
                  <a:pt x="2201625" y="580133"/>
                </a:cubicBezTo>
                <a:cubicBezTo>
                  <a:pt x="2201339" y="581587"/>
                  <a:pt x="2201076" y="583048"/>
                  <a:pt x="2200857" y="584516"/>
                </a:cubicBezTo>
                <a:cubicBezTo>
                  <a:pt x="2199957" y="583055"/>
                  <a:pt x="2199124" y="581596"/>
                  <a:pt x="2198356" y="580139"/>
                </a:cubicBezTo>
                <a:cubicBezTo>
                  <a:pt x="2198334" y="578761"/>
                  <a:pt x="2198356" y="577388"/>
                  <a:pt x="2198422" y="576019"/>
                </a:cubicBezTo>
                <a:close/>
                <a:moveTo>
                  <a:pt x="2205837" y="595929"/>
                </a:moveTo>
                <a:cubicBezTo>
                  <a:pt x="2205486" y="597480"/>
                  <a:pt x="2205179" y="599036"/>
                  <a:pt x="2204916" y="600600"/>
                </a:cubicBezTo>
                <a:cubicBezTo>
                  <a:pt x="2204674" y="600194"/>
                  <a:pt x="2204389" y="599808"/>
                  <a:pt x="2204148" y="599400"/>
                </a:cubicBezTo>
                <a:cubicBezTo>
                  <a:pt x="2203490" y="598240"/>
                  <a:pt x="2202897" y="597079"/>
                  <a:pt x="2202305" y="595920"/>
                </a:cubicBezTo>
                <a:cubicBezTo>
                  <a:pt x="2202305" y="594475"/>
                  <a:pt x="2202371" y="593033"/>
                  <a:pt x="2202458" y="591596"/>
                </a:cubicBezTo>
                <a:cubicBezTo>
                  <a:pt x="2203533" y="593070"/>
                  <a:pt x="2204652" y="594514"/>
                  <a:pt x="2205837" y="595929"/>
                </a:cubicBezTo>
                <a:close/>
                <a:moveTo>
                  <a:pt x="2207461" y="597913"/>
                </a:moveTo>
                <a:cubicBezTo>
                  <a:pt x="2208931" y="599565"/>
                  <a:pt x="2210467" y="601179"/>
                  <a:pt x="2212068" y="602750"/>
                </a:cubicBezTo>
                <a:cubicBezTo>
                  <a:pt x="2211410" y="604631"/>
                  <a:pt x="2210818" y="606520"/>
                  <a:pt x="2210269" y="608420"/>
                </a:cubicBezTo>
                <a:cubicBezTo>
                  <a:pt x="2208953" y="606735"/>
                  <a:pt x="2207724" y="605006"/>
                  <a:pt x="2206561" y="603237"/>
                </a:cubicBezTo>
                <a:cubicBezTo>
                  <a:pt x="2206803" y="601454"/>
                  <a:pt x="2207110" y="599679"/>
                  <a:pt x="2207461" y="597913"/>
                </a:cubicBezTo>
                <a:close/>
                <a:moveTo>
                  <a:pt x="2209457" y="611485"/>
                </a:moveTo>
                <a:cubicBezTo>
                  <a:pt x="2209084" y="613066"/>
                  <a:pt x="2208733" y="614653"/>
                  <a:pt x="2208448" y="616243"/>
                </a:cubicBezTo>
                <a:cubicBezTo>
                  <a:pt x="2207680" y="614929"/>
                  <a:pt x="2206912" y="613615"/>
                  <a:pt x="2206232" y="612257"/>
                </a:cubicBezTo>
                <a:cubicBezTo>
                  <a:pt x="2206123" y="612031"/>
                  <a:pt x="2206013" y="611805"/>
                  <a:pt x="2205903" y="611579"/>
                </a:cubicBezTo>
                <a:cubicBezTo>
                  <a:pt x="2205947" y="610078"/>
                  <a:pt x="2206013" y="608582"/>
                  <a:pt x="2206144" y="607092"/>
                </a:cubicBezTo>
                <a:cubicBezTo>
                  <a:pt x="2207198" y="608584"/>
                  <a:pt x="2208295" y="610054"/>
                  <a:pt x="2209457" y="611485"/>
                </a:cubicBezTo>
                <a:close/>
                <a:moveTo>
                  <a:pt x="2211191" y="613486"/>
                </a:moveTo>
                <a:cubicBezTo>
                  <a:pt x="2212573" y="615083"/>
                  <a:pt x="2214021" y="616645"/>
                  <a:pt x="2215557" y="618168"/>
                </a:cubicBezTo>
                <a:cubicBezTo>
                  <a:pt x="2214855" y="620094"/>
                  <a:pt x="2214218" y="622031"/>
                  <a:pt x="2213648" y="623977"/>
                </a:cubicBezTo>
                <a:cubicBezTo>
                  <a:pt x="2212397" y="622362"/>
                  <a:pt x="2211234" y="620708"/>
                  <a:pt x="2210137" y="619017"/>
                </a:cubicBezTo>
                <a:cubicBezTo>
                  <a:pt x="2210423" y="617165"/>
                  <a:pt x="2210774" y="615322"/>
                  <a:pt x="2211191" y="613486"/>
                </a:cubicBezTo>
                <a:close/>
                <a:moveTo>
                  <a:pt x="2214438" y="628832"/>
                </a:moveTo>
                <a:cubicBezTo>
                  <a:pt x="2215820" y="630432"/>
                  <a:pt x="2217246" y="631990"/>
                  <a:pt x="2218760" y="633514"/>
                </a:cubicBezTo>
                <a:cubicBezTo>
                  <a:pt x="2218014" y="635502"/>
                  <a:pt x="2217334" y="637499"/>
                  <a:pt x="2216741" y="639506"/>
                </a:cubicBezTo>
                <a:cubicBezTo>
                  <a:pt x="2215513" y="637887"/>
                  <a:pt x="2214372" y="636228"/>
                  <a:pt x="2213297" y="634532"/>
                </a:cubicBezTo>
                <a:cubicBezTo>
                  <a:pt x="2213626" y="632626"/>
                  <a:pt x="2213999" y="630726"/>
                  <a:pt x="2214438" y="628832"/>
                </a:cubicBezTo>
                <a:close/>
                <a:moveTo>
                  <a:pt x="2215930" y="642268"/>
                </a:moveTo>
                <a:cubicBezTo>
                  <a:pt x="2215469" y="643971"/>
                  <a:pt x="2215074" y="645680"/>
                  <a:pt x="2214745" y="647396"/>
                </a:cubicBezTo>
                <a:cubicBezTo>
                  <a:pt x="2213889" y="645880"/>
                  <a:pt x="2213099" y="644335"/>
                  <a:pt x="2212375" y="642758"/>
                </a:cubicBezTo>
                <a:cubicBezTo>
                  <a:pt x="2212441" y="641154"/>
                  <a:pt x="2212595" y="639552"/>
                  <a:pt x="2212792" y="637955"/>
                </a:cubicBezTo>
                <a:cubicBezTo>
                  <a:pt x="2213801" y="639421"/>
                  <a:pt x="2214833" y="640862"/>
                  <a:pt x="2215930" y="642268"/>
                </a:cubicBezTo>
                <a:close/>
                <a:moveTo>
                  <a:pt x="2217443" y="644109"/>
                </a:moveTo>
                <a:cubicBezTo>
                  <a:pt x="2218782" y="645720"/>
                  <a:pt x="2220186" y="647291"/>
                  <a:pt x="2221656" y="648824"/>
                </a:cubicBezTo>
                <a:cubicBezTo>
                  <a:pt x="2220888" y="650838"/>
                  <a:pt x="2220186" y="652861"/>
                  <a:pt x="2219550" y="654893"/>
                </a:cubicBezTo>
                <a:cubicBezTo>
                  <a:pt x="2218365" y="653271"/>
                  <a:pt x="2217246" y="651613"/>
                  <a:pt x="2216215" y="649915"/>
                </a:cubicBezTo>
                <a:cubicBezTo>
                  <a:pt x="2216544" y="647973"/>
                  <a:pt x="2216961" y="646036"/>
                  <a:pt x="2217443" y="644109"/>
                </a:cubicBezTo>
                <a:close/>
                <a:moveTo>
                  <a:pt x="2218760" y="657541"/>
                </a:moveTo>
                <a:cubicBezTo>
                  <a:pt x="2218299" y="659281"/>
                  <a:pt x="2217882" y="661027"/>
                  <a:pt x="2217509" y="662778"/>
                </a:cubicBezTo>
                <a:cubicBezTo>
                  <a:pt x="2216697" y="661284"/>
                  <a:pt x="2215952" y="659757"/>
                  <a:pt x="2215249" y="658206"/>
                </a:cubicBezTo>
                <a:cubicBezTo>
                  <a:pt x="2215337" y="656547"/>
                  <a:pt x="2215491" y="654891"/>
                  <a:pt x="2215710" y="653241"/>
                </a:cubicBezTo>
                <a:cubicBezTo>
                  <a:pt x="2216676" y="654702"/>
                  <a:pt x="2217707" y="656137"/>
                  <a:pt x="2218760" y="657541"/>
                </a:cubicBezTo>
                <a:close/>
                <a:moveTo>
                  <a:pt x="2220186" y="659336"/>
                </a:moveTo>
                <a:cubicBezTo>
                  <a:pt x="2221524" y="660999"/>
                  <a:pt x="2222950" y="662620"/>
                  <a:pt x="2224442" y="664200"/>
                </a:cubicBezTo>
                <a:cubicBezTo>
                  <a:pt x="2223631" y="666251"/>
                  <a:pt x="2222906" y="668311"/>
                  <a:pt x="2222248" y="670380"/>
                </a:cubicBezTo>
                <a:cubicBezTo>
                  <a:pt x="2221064" y="668704"/>
                  <a:pt x="2219945" y="666984"/>
                  <a:pt x="2218891" y="665224"/>
                </a:cubicBezTo>
                <a:cubicBezTo>
                  <a:pt x="2219243" y="663256"/>
                  <a:pt x="2219681" y="661293"/>
                  <a:pt x="2220186" y="659336"/>
                </a:cubicBezTo>
                <a:close/>
                <a:moveTo>
                  <a:pt x="2221502" y="672912"/>
                </a:moveTo>
                <a:cubicBezTo>
                  <a:pt x="2220998" y="674693"/>
                  <a:pt x="2220537" y="676479"/>
                  <a:pt x="2220142" y="678274"/>
                </a:cubicBezTo>
                <a:cubicBezTo>
                  <a:pt x="2219330" y="676701"/>
                  <a:pt x="2218562" y="675091"/>
                  <a:pt x="2217860" y="673454"/>
                </a:cubicBezTo>
                <a:cubicBezTo>
                  <a:pt x="2217970" y="671773"/>
                  <a:pt x="2218146" y="670095"/>
                  <a:pt x="2218365" y="668423"/>
                </a:cubicBezTo>
                <a:cubicBezTo>
                  <a:pt x="2219352" y="669952"/>
                  <a:pt x="2220405" y="671444"/>
                  <a:pt x="2221502" y="672912"/>
                </a:cubicBezTo>
                <a:close/>
                <a:moveTo>
                  <a:pt x="2062855" y="2588974"/>
                </a:moveTo>
                <a:cubicBezTo>
                  <a:pt x="2071181" y="2582304"/>
                  <a:pt x="2079044" y="2575985"/>
                  <a:pt x="2085861" y="2570303"/>
                </a:cubicBezTo>
                <a:cubicBezTo>
                  <a:pt x="2268497" y="2418018"/>
                  <a:pt x="2488752" y="2294979"/>
                  <a:pt x="2660256" y="2204784"/>
                </a:cubicBezTo>
                <a:cubicBezTo>
                  <a:pt x="2827372" y="2116908"/>
                  <a:pt x="2999447" y="2032775"/>
                  <a:pt x="3165861" y="1951409"/>
                </a:cubicBezTo>
                <a:cubicBezTo>
                  <a:pt x="3208315" y="1930652"/>
                  <a:pt x="3252217" y="1909188"/>
                  <a:pt x="3295175" y="1888079"/>
                </a:cubicBezTo>
                <a:cubicBezTo>
                  <a:pt x="3386357" y="1843287"/>
                  <a:pt x="3480019" y="1798354"/>
                  <a:pt x="3570586" y="1754895"/>
                </a:cubicBezTo>
                <a:cubicBezTo>
                  <a:pt x="3821184" y="1634678"/>
                  <a:pt x="4080272" y="1510367"/>
                  <a:pt x="4325100" y="1371077"/>
                </a:cubicBezTo>
                <a:cubicBezTo>
                  <a:pt x="4405202" y="1325512"/>
                  <a:pt x="4497679" y="1271867"/>
                  <a:pt x="4581731" y="1211762"/>
                </a:cubicBezTo>
                <a:cubicBezTo>
                  <a:pt x="4628046" y="1178637"/>
                  <a:pt x="4692220" y="1127744"/>
                  <a:pt x="4734937" y="1073370"/>
                </a:cubicBezTo>
                <a:cubicBezTo>
                  <a:pt x="4773178" y="1024679"/>
                  <a:pt x="4789085" y="984290"/>
                  <a:pt x="4783578" y="949897"/>
                </a:cubicBezTo>
                <a:cubicBezTo>
                  <a:pt x="4779497" y="924620"/>
                  <a:pt x="4763415" y="902489"/>
                  <a:pt x="4735749" y="884116"/>
                </a:cubicBezTo>
                <a:cubicBezTo>
                  <a:pt x="4716946" y="871628"/>
                  <a:pt x="4693076" y="860691"/>
                  <a:pt x="4662755" y="850676"/>
                </a:cubicBezTo>
                <a:cubicBezTo>
                  <a:pt x="4545903" y="812147"/>
                  <a:pt x="4415975" y="802252"/>
                  <a:pt x="4303379" y="796004"/>
                </a:cubicBezTo>
                <a:cubicBezTo>
                  <a:pt x="4281527" y="794795"/>
                  <a:pt x="4259565" y="793704"/>
                  <a:pt x="4238305" y="792649"/>
                </a:cubicBezTo>
                <a:cubicBezTo>
                  <a:pt x="4224571" y="791969"/>
                  <a:pt x="4210925" y="791293"/>
                  <a:pt x="4197388" y="790587"/>
                </a:cubicBezTo>
                <a:cubicBezTo>
                  <a:pt x="3995233" y="780126"/>
                  <a:pt x="3797752" y="778836"/>
                  <a:pt x="3579077" y="778307"/>
                </a:cubicBezTo>
                <a:cubicBezTo>
                  <a:pt x="3486688" y="778052"/>
                  <a:pt x="3391228" y="779544"/>
                  <a:pt x="3298927" y="780977"/>
                </a:cubicBezTo>
                <a:cubicBezTo>
                  <a:pt x="3126764" y="783651"/>
                  <a:pt x="2948744" y="786416"/>
                  <a:pt x="2774826" y="778489"/>
                </a:cubicBezTo>
                <a:cubicBezTo>
                  <a:pt x="2646215" y="772624"/>
                  <a:pt x="2529977" y="761246"/>
                  <a:pt x="2419422" y="743701"/>
                </a:cubicBezTo>
                <a:cubicBezTo>
                  <a:pt x="2416021" y="743161"/>
                  <a:pt x="2412445" y="742604"/>
                  <a:pt x="2408737" y="742027"/>
                </a:cubicBezTo>
                <a:cubicBezTo>
                  <a:pt x="2350838" y="733025"/>
                  <a:pt x="2258712" y="718692"/>
                  <a:pt x="2223521" y="672100"/>
                </a:cubicBezTo>
                <a:cubicBezTo>
                  <a:pt x="2224179" y="669917"/>
                  <a:pt x="2224925" y="667745"/>
                  <a:pt x="2225737" y="665580"/>
                </a:cubicBezTo>
                <a:cubicBezTo>
                  <a:pt x="2266501" y="707248"/>
                  <a:pt x="2354963" y="720517"/>
                  <a:pt x="2411436" y="728986"/>
                </a:cubicBezTo>
                <a:cubicBezTo>
                  <a:pt x="2414946" y="729512"/>
                  <a:pt x="2418347" y="730021"/>
                  <a:pt x="2421594" y="730517"/>
                </a:cubicBezTo>
                <a:cubicBezTo>
                  <a:pt x="2534519" y="747738"/>
                  <a:pt x="2652512" y="758984"/>
                  <a:pt x="2782330" y="764895"/>
                </a:cubicBezTo>
                <a:cubicBezTo>
                  <a:pt x="2956906" y="772844"/>
                  <a:pt x="3135518" y="770652"/>
                  <a:pt x="3308251" y="768526"/>
                </a:cubicBezTo>
                <a:cubicBezTo>
                  <a:pt x="3403734" y="767352"/>
                  <a:pt x="3502441" y="766141"/>
                  <a:pt x="3598033" y="766714"/>
                </a:cubicBezTo>
                <a:cubicBezTo>
                  <a:pt x="3809622" y="767912"/>
                  <a:pt x="4016756" y="769952"/>
                  <a:pt x="4224834" y="781563"/>
                </a:cubicBezTo>
                <a:cubicBezTo>
                  <a:pt x="4237998" y="782302"/>
                  <a:pt x="4251250" y="783017"/>
                  <a:pt x="4264567" y="783737"/>
                </a:cubicBezTo>
                <a:cubicBezTo>
                  <a:pt x="4286683" y="784930"/>
                  <a:pt x="4309566" y="786166"/>
                  <a:pt x="4332274" y="787528"/>
                </a:cubicBezTo>
                <a:cubicBezTo>
                  <a:pt x="4446230" y="794371"/>
                  <a:pt x="4577738" y="804933"/>
                  <a:pt x="4696037" y="843848"/>
                </a:cubicBezTo>
                <a:cubicBezTo>
                  <a:pt x="4726578" y="853912"/>
                  <a:pt x="4750668" y="864822"/>
                  <a:pt x="4769712" y="877194"/>
                </a:cubicBezTo>
                <a:cubicBezTo>
                  <a:pt x="4797839" y="895492"/>
                  <a:pt x="4814491" y="917570"/>
                  <a:pt x="4819164" y="942814"/>
                </a:cubicBezTo>
                <a:cubicBezTo>
                  <a:pt x="4825373" y="976235"/>
                  <a:pt x="4811551" y="1015756"/>
                  <a:pt x="4776886" y="1063637"/>
                </a:cubicBezTo>
                <a:cubicBezTo>
                  <a:pt x="4733927" y="1122954"/>
                  <a:pt x="4664159" y="1178370"/>
                  <a:pt x="4626400" y="1206124"/>
                </a:cubicBezTo>
                <a:cubicBezTo>
                  <a:pt x="4544937" y="1265998"/>
                  <a:pt x="4453821" y="1319467"/>
                  <a:pt x="4367466" y="1369102"/>
                </a:cubicBezTo>
                <a:cubicBezTo>
                  <a:pt x="4122463" y="1509928"/>
                  <a:pt x="3863352" y="1636234"/>
                  <a:pt x="3612755" y="1758384"/>
                </a:cubicBezTo>
                <a:cubicBezTo>
                  <a:pt x="3518567" y="1804302"/>
                  <a:pt x="3421154" y="1851782"/>
                  <a:pt x="3326352" y="1899148"/>
                </a:cubicBezTo>
                <a:cubicBezTo>
                  <a:pt x="3298071" y="1913279"/>
                  <a:pt x="3269725" y="1927420"/>
                  <a:pt x="3241334" y="1941578"/>
                </a:cubicBezTo>
                <a:cubicBezTo>
                  <a:pt x="3058444" y="2032808"/>
                  <a:pt x="2869322" y="2127143"/>
                  <a:pt x="2685860" y="2226000"/>
                </a:cubicBezTo>
                <a:cubicBezTo>
                  <a:pt x="2512162" y="2319617"/>
                  <a:pt x="2289670" y="2447264"/>
                  <a:pt x="2109651" y="2604726"/>
                </a:cubicBezTo>
                <a:cubicBezTo>
                  <a:pt x="2102748" y="2610782"/>
                  <a:pt x="2094845" y="2617429"/>
                  <a:pt x="2086482" y="2624472"/>
                </a:cubicBezTo>
                <a:cubicBezTo>
                  <a:pt x="2054728" y="2651217"/>
                  <a:pt x="2014166" y="2685377"/>
                  <a:pt x="1984325" y="2722938"/>
                </a:cubicBezTo>
                <a:cubicBezTo>
                  <a:pt x="1982943" y="2722675"/>
                  <a:pt x="1981557" y="2722412"/>
                  <a:pt x="1980126" y="2722149"/>
                </a:cubicBezTo>
                <a:cubicBezTo>
                  <a:pt x="1967309" y="2719801"/>
                  <a:pt x="1952787" y="2717124"/>
                  <a:pt x="1937723" y="2713768"/>
                </a:cubicBezTo>
                <a:cubicBezTo>
                  <a:pt x="1967032" y="2665829"/>
                  <a:pt x="2022110" y="2621664"/>
                  <a:pt x="2062855" y="2588974"/>
                </a:cubicBezTo>
                <a:close/>
                <a:moveTo>
                  <a:pt x="1979815" y="2723860"/>
                </a:moveTo>
                <a:cubicBezTo>
                  <a:pt x="1980938" y="2724057"/>
                  <a:pt x="1982017" y="2724277"/>
                  <a:pt x="1983112" y="2724474"/>
                </a:cubicBezTo>
                <a:cubicBezTo>
                  <a:pt x="1974507" y="2735444"/>
                  <a:pt x="1966839" y="2746677"/>
                  <a:pt x="1960582" y="2758108"/>
                </a:cubicBezTo>
                <a:cubicBezTo>
                  <a:pt x="1947859" y="2754883"/>
                  <a:pt x="1934882" y="2751109"/>
                  <a:pt x="1922310" y="2746590"/>
                </a:cubicBezTo>
                <a:cubicBezTo>
                  <a:pt x="1925667" y="2736058"/>
                  <a:pt x="1930630" y="2725615"/>
                  <a:pt x="1936786" y="2715325"/>
                </a:cubicBezTo>
                <a:cubicBezTo>
                  <a:pt x="1952074" y="2718748"/>
                  <a:pt x="1966815" y="2721469"/>
                  <a:pt x="1979815" y="2723860"/>
                </a:cubicBezTo>
                <a:close/>
                <a:moveTo>
                  <a:pt x="1985556" y="2724913"/>
                </a:moveTo>
                <a:cubicBezTo>
                  <a:pt x="1987173" y="2725220"/>
                  <a:pt x="1988762" y="2725527"/>
                  <a:pt x="1990304" y="2725813"/>
                </a:cubicBezTo>
                <a:cubicBezTo>
                  <a:pt x="2005355" y="2728643"/>
                  <a:pt x="2020467" y="2731276"/>
                  <a:pt x="2035612" y="2733799"/>
                </a:cubicBezTo>
                <a:cubicBezTo>
                  <a:pt x="2025377" y="2744966"/>
                  <a:pt x="2015677" y="2756572"/>
                  <a:pt x="2007060" y="2768442"/>
                </a:cubicBezTo>
                <a:cubicBezTo>
                  <a:pt x="1993569" y="2765721"/>
                  <a:pt x="1978402" y="2762584"/>
                  <a:pt x="1962787" y="2758679"/>
                </a:cubicBezTo>
                <a:cubicBezTo>
                  <a:pt x="1969101" y="2747204"/>
                  <a:pt x="1976853" y="2735927"/>
                  <a:pt x="1985556" y="2724913"/>
                </a:cubicBezTo>
                <a:close/>
                <a:moveTo>
                  <a:pt x="2005881" y="2770065"/>
                </a:moveTo>
                <a:cubicBezTo>
                  <a:pt x="1998196" y="2780816"/>
                  <a:pt x="1991423" y="2791786"/>
                  <a:pt x="1985949" y="2802909"/>
                </a:cubicBezTo>
                <a:cubicBezTo>
                  <a:pt x="1973722" y="2799465"/>
                  <a:pt x="1961337" y="2795494"/>
                  <a:pt x="1949353" y="2790843"/>
                </a:cubicBezTo>
                <a:cubicBezTo>
                  <a:pt x="1952177" y="2780596"/>
                  <a:pt x="1956462" y="2770394"/>
                  <a:pt x="1961879" y="2760324"/>
                </a:cubicBezTo>
                <a:cubicBezTo>
                  <a:pt x="1977377" y="2764229"/>
                  <a:pt x="1992434" y="2767345"/>
                  <a:pt x="2005881" y="2770065"/>
                </a:cubicBezTo>
                <a:close/>
                <a:moveTo>
                  <a:pt x="2008354" y="2770570"/>
                </a:moveTo>
                <a:cubicBezTo>
                  <a:pt x="2008953" y="2770702"/>
                  <a:pt x="2009556" y="2770811"/>
                  <a:pt x="2010149" y="2770943"/>
                </a:cubicBezTo>
                <a:cubicBezTo>
                  <a:pt x="2013165" y="2771557"/>
                  <a:pt x="2016086" y="2772150"/>
                  <a:pt x="2018889" y="2772720"/>
                </a:cubicBezTo>
                <a:cubicBezTo>
                  <a:pt x="2031139" y="2775221"/>
                  <a:pt x="2043434" y="2777569"/>
                  <a:pt x="2055751" y="2779873"/>
                </a:cubicBezTo>
                <a:cubicBezTo>
                  <a:pt x="2046402" y="2790908"/>
                  <a:pt x="2037683" y="2802229"/>
                  <a:pt x="2030028" y="2813814"/>
                </a:cubicBezTo>
                <a:cubicBezTo>
                  <a:pt x="2016996" y="2810896"/>
                  <a:pt x="2002737" y="2807583"/>
                  <a:pt x="1988198" y="2803546"/>
                </a:cubicBezTo>
                <a:cubicBezTo>
                  <a:pt x="1993724" y="2792378"/>
                  <a:pt x="2000578" y="2781364"/>
                  <a:pt x="2008354" y="2770570"/>
                </a:cubicBezTo>
                <a:close/>
                <a:moveTo>
                  <a:pt x="2028903" y="2815525"/>
                </a:moveTo>
                <a:cubicBezTo>
                  <a:pt x="2022049" y="2826034"/>
                  <a:pt x="2016094" y="2836741"/>
                  <a:pt x="2011358" y="2847579"/>
                </a:cubicBezTo>
                <a:cubicBezTo>
                  <a:pt x="1999670" y="2843959"/>
                  <a:pt x="1987910" y="2839856"/>
                  <a:pt x="1976541" y="2835139"/>
                </a:cubicBezTo>
                <a:cubicBezTo>
                  <a:pt x="1978887" y="2825135"/>
                  <a:pt x="1982570" y="2815152"/>
                  <a:pt x="1987329" y="2805279"/>
                </a:cubicBezTo>
                <a:cubicBezTo>
                  <a:pt x="2001768" y="2809294"/>
                  <a:pt x="2015928" y="2812629"/>
                  <a:pt x="2028903" y="2815525"/>
                </a:cubicBezTo>
                <a:close/>
                <a:moveTo>
                  <a:pt x="2031402" y="2816073"/>
                </a:moveTo>
                <a:cubicBezTo>
                  <a:pt x="2034645" y="2816797"/>
                  <a:pt x="2037810" y="2817499"/>
                  <a:pt x="2040880" y="2818158"/>
                </a:cubicBezTo>
                <a:lnTo>
                  <a:pt x="2047477" y="2819628"/>
                </a:lnTo>
                <a:cubicBezTo>
                  <a:pt x="2057276" y="2821800"/>
                  <a:pt x="2067105" y="2823862"/>
                  <a:pt x="2076951" y="2825858"/>
                </a:cubicBezTo>
                <a:cubicBezTo>
                  <a:pt x="2068491" y="2836719"/>
                  <a:pt x="2060674" y="2847842"/>
                  <a:pt x="2053866" y="2859163"/>
                </a:cubicBezTo>
                <a:cubicBezTo>
                  <a:pt x="2041141" y="2856048"/>
                  <a:pt x="2027481" y="2852494"/>
                  <a:pt x="2013666" y="2848281"/>
                </a:cubicBezTo>
                <a:cubicBezTo>
                  <a:pt x="2018442" y="2837421"/>
                  <a:pt x="2024462" y="2826648"/>
                  <a:pt x="2031402" y="2816073"/>
                </a:cubicBezTo>
                <a:close/>
                <a:moveTo>
                  <a:pt x="2052784" y="2860962"/>
                </a:moveTo>
                <a:cubicBezTo>
                  <a:pt x="2046685" y="2871274"/>
                  <a:pt x="2041444" y="2881739"/>
                  <a:pt x="2037328" y="2892293"/>
                </a:cubicBezTo>
                <a:cubicBezTo>
                  <a:pt x="2026024" y="2888475"/>
                  <a:pt x="2014706" y="2884219"/>
                  <a:pt x="2003780" y="2879370"/>
                </a:cubicBezTo>
                <a:cubicBezTo>
                  <a:pt x="2005644" y="2869563"/>
                  <a:pt x="2008742" y="2859821"/>
                  <a:pt x="2012854" y="2850146"/>
                </a:cubicBezTo>
                <a:cubicBezTo>
                  <a:pt x="2026568" y="2854336"/>
                  <a:pt x="2040127" y="2857869"/>
                  <a:pt x="2052784" y="2860962"/>
                </a:cubicBezTo>
                <a:close/>
                <a:moveTo>
                  <a:pt x="2055318" y="2861577"/>
                </a:moveTo>
                <a:cubicBezTo>
                  <a:pt x="2061124" y="2863003"/>
                  <a:pt x="2066725" y="2864319"/>
                  <a:pt x="2072046" y="2865570"/>
                </a:cubicBezTo>
                <a:lnTo>
                  <a:pt x="2076067" y="2866535"/>
                </a:lnTo>
                <a:cubicBezTo>
                  <a:pt x="2083658" y="2868312"/>
                  <a:pt x="2091278" y="2870024"/>
                  <a:pt x="2098902" y="2871713"/>
                </a:cubicBezTo>
                <a:cubicBezTo>
                  <a:pt x="2091238" y="2882442"/>
                  <a:pt x="2084220" y="2893368"/>
                  <a:pt x="2078160" y="2904447"/>
                </a:cubicBezTo>
                <a:cubicBezTo>
                  <a:pt x="2065825" y="2901134"/>
                  <a:pt x="2052793" y="2897426"/>
                  <a:pt x="2039697" y="2893082"/>
                </a:cubicBezTo>
                <a:cubicBezTo>
                  <a:pt x="2043840" y="2882485"/>
                  <a:pt x="2049140" y="2871954"/>
                  <a:pt x="2055318" y="2861577"/>
                </a:cubicBezTo>
                <a:close/>
                <a:moveTo>
                  <a:pt x="2077122" y="2906356"/>
                </a:moveTo>
                <a:cubicBezTo>
                  <a:pt x="2071701" y="2916470"/>
                  <a:pt x="2067094" y="2926694"/>
                  <a:pt x="2063533" y="2936984"/>
                </a:cubicBezTo>
                <a:cubicBezTo>
                  <a:pt x="2052659" y="2933035"/>
                  <a:pt x="2041760" y="2928647"/>
                  <a:pt x="2031246" y="2923688"/>
                </a:cubicBezTo>
                <a:cubicBezTo>
                  <a:pt x="2032727" y="2914123"/>
                  <a:pt x="2035358" y="2904557"/>
                  <a:pt x="2038934" y="2895057"/>
                </a:cubicBezTo>
                <a:cubicBezTo>
                  <a:pt x="2051933" y="2899357"/>
                  <a:pt x="2064867" y="2903065"/>
                  <a:pt x="2077122" y="2906356"/>
                </a:cubicBezTo>
                <a:close/>
                <a:moveTo>
                  <a:pt x="2079696" y="2907036"/>
                </a:moveTo>
                <a:cubicBezTo>
                  <a:pt x="2088158" y="2909274"/>
                  <a:pt x="2096274" y="2911314"/>
                  <a:pt x="2103830" y="2913223"/>
                </a:cubicBezTo>
                <a:lnTo>
                  <a:pt x="2104653" y="2913443"/>
                </a:lnTo>
                <a:cubicBezTo>
                  <a:pt x="2110236" y="2914847"/>
                  <a:pt x="2115833" y="2916207"/>
                  <a:pt x="2121437" y="2917545"/>
                </a:cubicBezTo>
                <a:cubicBezTo>
                  <a:pt x="2114512" y="2928098"/>
                  <a:pt x="2108224" y="2938827"/>
                  <a:pt x="2102847" y="2949687"/>
                </a:cubicBezTo>
                <a:cubicBezTo>
                  <a:pt x="2091113" y="2946287"/>
                  <a:pt x="2078606" y="2942381"/>
                  <a:pt x="2065975" y="2937862"/>
                </a:cubicBezTo>
                <a:cubicBezTo>
                  <a:pt x="2069549" y="2927506"/>
                  <a:pt x="2074204" y="2917216"/>
                  <a:pt x="2079696" y="2907036"/>
                </a:cubicBezTo>
                <a:close/>
                <a:moveTo>
                  <a:pt x="2101858" y="2951706"/>
                </a:moveTo>
                <a:cubicBezTo>
                  <a:pt x="2097026" y="2961666"/>
                  <a:pt x="2092976" y="2971737"/>
                  <a:pt x="2089907" y="2981851"/>
                </a:cubicBezTo>
                <a:cubicBezTo>
                  <a:pt x="2079448" y="2977770"/>
                  <a:pt x="2068970" y="2973251"/>
                  <a:pt x="2058818" y="2968205"/>
                </a:cubicBezTo>
                <a:cubicBezTo>
                  <a:pt x="2059943" y="2958770"/>
                  <a:pt x="2062157" y="2949336"/>
                  <a:pt x="2065262" y="2939968"/>
                </a:cubicBezTo>
                <a:cubicBezTo>
                  <a:pt x="2077800" y="2944444"/>
                  <a:pt x="2090207" y="2948305"/>
                  <a:pt x="2101858" y="2951706"/>
                </a:cubicBezTo>
                <a:close/>
                <a:moveTo>
                  <a:pt x="2104477" y="2952452"/>
                </a:moveTo>
                <a:cubicBezTo>
                  <a:pt x="2114896" y="2955436"/>
                  <a:pt x="2124664" y="2958046"/>
                  <a:pt x="2133238" y="2960328"/>
                </a:cubicBezTo>
                <a:cubicBezTo>
                  <a:pt x="2136999" y="2961337"/>
                  <a:pt x="2140766" y="2962303"/>
                  <a:pt x="2144535" y="2963290"/>
                </a:cubicBezTo>
                <a:cubicBezTo>
                  <a:pt x="2138267" y="2973711"/>
                  <a:pt x="2132635" y="2984286"/>
                  <a:pt x="2127863" y="2994949"/>
                </a:cubicBezTo>
                <a:cubicBezTo>
                  <a:pt x="2116472" y="2991417"/>
                  <a:pt x="2104482" y="2987424"/>
                  <a:pt x="2092419" y="2982817"/>
                </a:cubicBezTo>
                <a:cubicBezTo>
                  <a:pt x="2095493" y="2972636"/>
                  <a:pt x="2099585" y="2962500"/>
                  <a:pt x="2104477" y="2952452"/>
                </a:cubicBezTo>
                <a:close/>
                <a:moveTo>
                  <a:pt x="2126919" y="2997078"/>
                </a:moveTo>
                <a:cubicBezTo>
                  <a:pt x="2122663" y="3006841"/>
                  <a:pt x="2119148" y="3016670"/>
                  <a:pt x="2116540" y="3026521"/>
                </a:cubicBezTo>
                <a:cubicBezTo>
                  <a:pt x="2106480" y="3022330"/>
                  <a:pt x="2096375" y="3017679"/>
                  <a:pt x="2086552" y="3012501"/>
                </a:cubicBezTo>
                <a:cubicBezTo>
                  <a:pt x="2087355" y="3003330"/>
                  <a:pt x="2089148" y="2994181"/>
                  <a:pt x="2091769" y="2985033"/>
                </a:cubicBezTo>
                <a:cubicBezTo>
                  <a:pt x="2103733" y="2989596"/>
                  <a:pt x="2115618" y="2993567"/>
                  <a:pt x="2126919" y="2997078"/>
                </a:cubicBezTo>
                <a:close/>
                <a:moveTo>
                  <a:pt x="2129596" y="2997911"/>
                </a:moveTo>
                <a:cubicBezTo>
                  <a:pt x="2141202" y="3001465"/>
                  <a:pt x="2152137" y="3004515"/>
                  <a:pt x="2161819" y="3007236"/>
                </a:cubicBezTo>
                <a:cubicBezTo>
                  <a:pt x="2163914" y="3007828"/>
                  <a:pt x="2166018" y="3008398"/>
                  <a:pt x="2168118" y="3008969"/>
                </a:cubicBezTo>
                <a:cubicBezTo>
                  <a:pt x="2162462" y="3019259"/>
                  <a:pt x="2157429" y="3029680"/>
                  <a:pt x="2153214" y="3040146"/>
                </a:cubicBezTo>
                <a:cubicBezTo>
                  <a:pt x="2142304" y="3036503"/>
                  <a:pt x="2130772" y="3032357"/>
                  <a:pt x="2119133" y="3027596"/>
                </a:cubicBezTo>
                <a:cubicBezTo>
                  <a:pt x="2121737" y="3017657"/>
                  <a:pt x="2125287" y="3007740"/>
                  <a:pt x="2129596" y="2997911"/>
                </a:cubicBezTo>
                <a:close/>
                <a:moveTo>
                  <a:pt x="2152372" y="3042274"/>
                </a:moveTo>
                <a:cubicBezTo>
                  <a:pt x="2148631" y="3051839"/>
                  <a:pt x="2145584" y="3061449"/>
                  <a:pt x="2143379" y="3071081"/>
                </a:cubicBezTo>
                <a:cubicBezTo>
                  <a:pt x="2133335" y="3066671"/>
                  <a:pt x="2123615" y="3061976"/>
                  <a:pt x="2114372" y="3056951"/>
                </a:cubicBezTo>
                <a:cubicBezTo>
                  <a:pt x="2114885" y="3047912"/>
                  <a:pt x="2116327" y="3038873"/>
                  <a:pt x="2118562" y="3029856"/>
                </a:cubicBezTo>
                <a:cubicBezTo>
                  <a:pt x="2129640" y="3034353"/>
                  <a:pt x="2140968" y="3038456"/>
                  <a:pt x="2152372" y="3042274"/>
                </a:cubicBezTo>
                <a:close/>
                <a:moveTo>
                  <a:pt x="2155110" y="3043195"/>
                </a:moveTo>
                <a:cubicBezTo>
                  <a:pt x="2166885" y="3047078"/>
                  <a:pt x="2178719" y="3050698"/>
                  <a:pt x="2190407" y="3054143"/>
                </a:cubicBezTo>
                <a:cubicBezTo>
                  <a:pt x="2190984" y="3054319"/>
                  <a:pt x="2191563" y="3054472"/>
                  <a:pt x="2192140" y="3054648"/>
                </a:cubicBezTo>
                <a:cubicBezTo>
                  <a:pt x="2187083" y="3064740"/>
                  <a:pt x="2182616" y="3074920"/>
                  <a:pt x="2178921" y="3085144"/>
                </a:cubicBezTo>
                <a:cubicBezTo>
                  <a:pt x="2167741" y="3081129"/>
                  <a:pt x="2156729" y="3076851"/>
                  <a:pt x="2146064" y="3072244"/>
                </a:cubicBezTo>
                <a:cubicBezTo>
                  <a:pt x="2148254" y="3062546"/>
                  <a:pt x="2151323" y="3052849"/>
                  <a:pt x="2155110" y="3043195"/>
                </a:cubicBezTo>
                <a:close/>
                <a:moveTo>
                  <a:pt x="2178070" y="3087558"/>
                </a:moveTo>
                <a:cubicBezTo>
                  <a:pt x="2174797" y="3096948"/>
                  <a:pt x="2172179" y="3106360"/>
                  <a:pt x="2170349" y="3115794"/>
                </a:cubicBezTo>
                <a:cubicBezTo>
                  <a:pt x="2160696" y="3111274"/>
                  <a:pt x="2151288" y="3106470"/>
                  <a:pt x="2142290" y="3101314"/>
                </a:cubicBezTo>
                <a:cubicBezTo>
                  <a:pt x="2142541" y="3092494"/>
                  <a:pt x="2143660" y="3083652"/>
                  <a:pt x="2145511" y="3074810"/>
                </a:cubicBezTo>
                <a:cubicBezTo>
                  <a:pt x="2156277" y="3079440"/>
                  <a:pt x="2167205" y="3083674"/>
                  <a:pt x="2178070" y="3087558"/>
                </a:cubicBezTo>
                <a:close/>
                <a:moveTo>
                  <a:pt x="2180870" y="3088567"/>
                </a:moveTo>
                <a:cubicBezTo>
                  <a:pt x="2192891" y="3092801"/>
                  <a:pt x="2204784" y="3096641"/>
                  <a:pt x="2216215" y="3100195"/>
                </a:cubicBezTo>
                <a:cubicBezTo>
                  <a:pt x="2211695" y="3110134"/>
                  <a:pt x="2207790" y="3120160"/>
                  <a:pt x="2204609" y="3130209"/>
                </a:cubicBezTo>
                <a:cubicBezTo>
                  <a:pt x="2193977" y="3126150"/>
                  <a:pt x="2183423" y="3121784"/>
                  <a:pt x="2173129" y="3117067"/>
                </a:cubicBezTo>
                <a:cubicBezTo>
                  <a:pt x="2174937" y="3107567"/>
                  <a:pt x="2177561" y="3098045"/>
                  <a:pt x="2180870" y="3088567"/>
                </a:cubicBezTo>
                <a:close/>
                <a:moveTo>
                  <a:pt x="2203797" y="3132688"/>
                </a:moveTo>
                <a:cubicBezTo>
                  <a:pt x="2200967" y="3141990"/>
                  <a:pt x="2198773" y="3151315"/>
                  <a:pt x="2197325" y="3160661"/>
                </a:cubicBezTo>
                <a:cubicBezTo>
                  <a:pt x="2188031" y="3156120"/>
                  <a:pt x="2178976" y="3151293"/>
                  <a:pt x="2170306" y="3146137"/>
                </a:cubicBezTo>
                <a:cubicBezTo>
                  <a:pt x="2170292" y="3137339"/>
                  <a:pt x="2171120" y="3128519"/>
                  <a:pt x="2172655" y="3119700"/>
                </a:cubicBezTo>
                <a:cubicBezTo>
                  <a:pt x="2182853" y="3124351"/>
                  <a:pt x="2193299" y="3128673"/>
                  <a:pt x="2203797" y="3132688"/>
                </a:cubicBezTo>
                <a:close/>
                <a:moveTo>
                  <a:pt x="2206671" y="3133785"/>
                </a:moveTo>
                <a:cubicBezTo>
                  <a:pt x="2218146" y="3138107"/>
                  <a:pt x="2229664" y="3142100"/>
                  <a:pt x="2241007" y="3145830"/>
                </a:cubicBezTo>
                <a:cubicBezTo>
                  <a:pt x="2236970" y="3155637"/>
                  <a:pt x="2233503" y="3165510"/>
                  <a:pt x="2230717" y="3175427"/>
                </a:cubicBezTo>
                <a:cubicBezTo>
                  <a:pt x="2220427" y="3171280"/>
                  <a:pt x="2210203" y="3166848"/>
                  <a:pt x="2200221" y="3162065"/>
                </a:cubicBezTo>
                <a:cubicBezTo>
                  <a:pt x="2201647" y="3152631"/>
                  <a:pt x="2203819" y="3143197"/>
                  <a:pt x="2206671" y="3133785"/>
                </a:cubicBezTo>
                <a:close/>
                <a:moveTo>
                  <a:pt x="2232977" y="3179244"/>
                </a:moveTo>
                <a:cubicBezTo>
                  <a:pt x="2244429" y="3183786"/>
                  <a:pt x="2255575" y="3187823"/>
                  <a:pt x="2266106" y="3191443"/>
                </a:cubicBezTo>
                <a:cubicBezTo>
                  <a:pt x="2262530" y="3201119"/>
                  <a:pt x="2259480" y="3210838"/>
                  <a:pt x="2257111" y="3220579"/>
                </a:cubicBezTo>
                <a:cubicBezTo>
                  <a:pt x="2247238" y="3216367"/>
                  <a:pt x="2237343" y="3211825"/>
                  <a:pt x="2227624" y="3206911"/>
                </a:cubicBezTo>
                <a:cubicBezTo>
                  <a:pt x="2228721" y="3197696"/>
                  <a:pt x="2230541" y="3188459"/>
                  <a:pt x="2232977" y="3179244"/>
                </a:cubicBezTo>
                <a:close/>
                <a:moveTo>
                  <a:pt x="2259502" y="3224594"/>
                </a:moveTo>
                <a:cubicBezTo>
                  <a:pt x="2270319" y="3229136"/>
                  <a:pt x="2281069" y="3233260"/>
                  <a:pt x="2291469" y="3237056"/>
                </a:cubicBezTo>
                <a:cubicBezTo>
                  <a:pt x="2288309" y="3246622"/>
                  <a:pt x="2285655" y="3256210"/>
                  <a:pt x="2283636" y="3265797"/>
                </a:cubicBezTo>
                <a:cubicBezTo>
                  <a:pt x="2274114" y="3261541"/>
                  <a:pt x="2264548" y="3256977"/>
                  <a:pt x="2255136" y="3252041"/>
                </a:cubicBezTo>
                <a:cubicBezTo>
                  <a:pt x="2255948" y="3242892"/>
                  <a:pt x="2257418" y="3233743"/>
                  <a:pt x="2259502" y="3224594"/>
                </a:cubicBezTo>
                <a:close/>
                <a:moveTo>
                  <a:pt x="2286247" y="3270097"/>
                </a:moveTo>
                <a:cubicBezTo>
                  <a:pt x="2296669" y="3274661"/>
                  <a:pt x="2307046" y="3278829"/>
                  <a:pt x="2317138" y="3282669"/>
                </a:cubicBezTo>
                <a:cubicBezTo>
                  <a:pt x="2314374" y="3292059"/>
                  <a:pt x="2312114" y="3301428"/>
                  <a:pt x="2310447" y="3310818"/>
                </a:cubicBezTo>
                <a:cubicBezTo>
                  <a:pt x="2300727" y="3306232"/>
                  <a:pt x="2291512" y="3301537"/>
                  <a:pt x="2282824" y="3296732"/>
                </a:cubicBezTo>
                <a:cubicBezTo>
                  <a:pt x="2283373" y="3287869"/>
                  <a:pt x="2284514" y="3278983"/>
                  <a:pt x="2286247" y="3270097"/>
                </a:cubicBezTo>
                <a:close/>
                <a:moveTo>
                  <a:pt x="2313167" y="3315447"/>
                </a:moveTo>
                <a:cubicBezTo>
                  <a:pt x="2322623" y="3319813"/>
                  <a:pt x="2332562" y="3324070"/>
                  <a:pt x="2343049" y="3328282"/>
                </a:cubicBezTo>
                <a:cubicBezTo>
                  <a:pt x="2340658" y="3337541"/>
                  <a:pt x="2338727" y="3346821"/>
                  <a:pt x="2337367" y="3356102"/>
                </a:cubicBezTo>
                <a:cubicBezTo>
                  <a:pt x="2327955" y="3351472"/>
                  <a:pt x="2319025" y="3346756"/>
                  <a:pt x="2310578" y="3341929"/>
                </a:cubicBezTo>
                <a:cubicBezTo>
                  <a:pt x="2310864" y="3333109"/>
                  <a:pt x="2311741" y="3324289"/>
                  <a:pt x="2313167" y="3315447"/>
                </a:cubicBezTo>
                <a:close/>
                <a:moveTo>
                  <a:pt x="2340285" y="3360907"/>
                </a:moveTo>
                <a:cubicBezTo>
                  <a:pt x="2349522" y="3365361"/>
                  <a:pt x="2359197" y="3369705"/>
                  <a:pt x="2369333" y="3373961"/>
                </a:cubicBezTo>
                <a:cubicBezTo>
                  <a:pt x="2367249" y="3383132"/>
                  <a:pt x="2365625" y="3392281"/>
                  <a:pt x="2364528" y="3401430"/>
                </a:cubicBezTo>
                <a:cubicBezTo>
                  <a:pt x="2355380" y="3396756"/>
                  <a:pt x="2346691" y="3392018"/>
                  <a:pt x="2338486" y="3387147"/>
                </a:cubicBezTo>
                <a:cubicBezTo>
                  <a:pt x="2338530" y="3378437"/>
                  <a:pt x="2339144" y="3369683"/>
                  <a:pt x="2340285" y="3360907"/>
                </a:cubicBezTo>
                <a:close/>
                <a:moveTo>
                  <a:pt x="2367622" y="3406542"/>
                </a:moveTo>
                <a:cubicBezTo>
                  <a:pt x="2376486" y="3410973"/>
                  <a:pt x="2385788" y="3415296"/>
                  <a:pt x="2395551" y="3419552"/>
                </a:cubicBezTo>
                <a:cubicBezTo>
                  <a:pt x="2393753" y="3428767"/>
                  <a:pt x="2392480" y="3437762"/>
                  <a:pt x="2391690" y="3446560"/>
                </a:cubicBezTo>
                <a:cubicBezTo>
                  <a:pt x="2382892" y="3441865"/>
                  <a:pt x="2374489" y="3437060"/>
                  <a:pt x="2366525" y="3432145"/>
                </a:cubicBezTo>
                <a:cubicBezTo>
                  <a:pt x="2366371" y="3423655"/>
                  <a:pt x="2366766" y="3415098"/>
                  <a:pt x="2367622" y="3406542"/>
                </a:cubicBezTo>
                <a:close/>
                <a:moveTo>
                  <a:pt x="2394937" y="3452001"/>
                </a:moveTo>
                <a:cubicBezTo>
                  <a:pt x="2403582" y="3456499"/>
                  <a:pt x="2412665" y="3460909"/>
                  <a:pt x="2422077" y="3465209"/>
                </a:cubicBezTo>
                <a:cubicBezTo>
                  <a:pt x="2420629" y="3474138"/>
                  <a:pt x="2419598" y="3483046"/>
                  <a:pt x="2419049" y="3491932"/>
                </a:cubicBezTo>
                <a:cubicBezTo>
                  <a:pt x="2410514" y="3487215"/>
                  <a:pt x="2402397" y="3482388"/>
                  <a:pt x="2394652" y="3477473"/>
                </a:cubicBezTo>
                <a:cubicBezTo>
                  <a:pt x="2394257" y="3469005"/>
                  <a:pt x="2394367" y="3460514"/>
                  <a:pt x="2394937" y="3452001"/>
                </a:cubicBezTo>
                <a:close/>
                <a:moveTo>
                  <a:pt x="2422560" y="3497680"/>
                </a:moveTo>
                <a:cubicBezTo>
                  <a:pt x="2430984" y="3502222"/>
                  <a:pt x="2439782" y="3506632"/>
                  <a:pt x="2448931" y="3510976"/>
                </a:cubicBezTo>
                <a:cubicBezTo>
                  <a:pt x="2447747" y="3519795"/>
                  <a:pt x="2446935" y="3528593"/>
                  <a:pt x="2446584" y="3537347"/>
                </a:cubicBezTo>
                <a:cubicBezTo>
                  <a:pt x="2438334" y="3532630"/>
                  <a:pt x="2430458" y="3527803"/>
                  <a:pt x="2422954" y="3522889"/>
                </a:cubicBezTo>
                <a:cubicBezTo>
                  <a:pt x="2422362" y="3514530"/>
                  <a:pt x="2422230" y="3506127"/>
                  <a:pt x="2422560" y="3497680"/>
                </a:cubicBezTo>
                <a:close/>
                <a:moveTo>
                  <a:pt x="2447483" y="3569840"/>
                </a:moveTo>
                <a:cubicBezTo>
                  <a:pt x="2447769" y="3572912"/>
                  <a:pt x="2448097" y="3575984"/>
                  <a:pt x="2448536" y="3579033"/>
                </a:cubicBezTo>
                <a:cubicBezTo>
                  <a:pt x="2449085" y="3583092"/>
                  <a:pt x="2449765" y="3587085"/>
                  <a:pt x="2450533" y="3591034"/>
                </a:cubicBezTo>
                <a:cubicBezTo>
                  <a:pt x="2444697" y="3586054"/>
                  <a:pt x="2439015" y="3580876"/>
                  <a:pt x="2433551" y="3575523"/>
                </a:cubicBezTo>
                <a:cubicBezTo>
                  <a:pt x="2431292" y="3569007"/>
                  <a:pt x="2429361" y="3562315"/>
                  <a:pt x="2427759" y="3555470"/>
                </a:cubicBezTo>
                <a:cubicBezTo>
                  <a:pt x="2434034" y="3560340"/>
                  <a:pt x="2440594" y="3565145"/>
                  <a:pt x="2447483" y="3569840"/>
                </a:cubicBezTo>
                <a:close/>
                <a:moveTo>
                  <a:pt x="2452420" y="3578485"/>
                </a:moveTo>
                <a:cubicBezTo>
                  <a:pt x="2452157" y="3576598"/>
                  <a:pt x="2451981" y="3574667"/>
                  <a:pt x="2451783" y="3572758"/>
                </a:cubicBezTo>
                <a:cubicBezTo>
                  <a:pt x="2458958" y="3577541"/>
                  <a:pt x="2466461" y="3582214"/>
                  <a:pt x="2474272" y="3586800"/>
                </a:cubicBezTo>
                <a:cubicBezTo>
                  <a:pt x="2474272" y="3594698"/>
                  <a:pt x="2474601" y="3602553"/>
                  <a:pt x="2475325" y="3610341"/>
                </a:cubicBezTo>
                <a:cubicBezTo>
                  <a:pt x="2468568" y="3605493"/>
                  <a:pt x="2461920" y="3600425"/>
                  <a:pt x="2455469" y="3595137"/>
                </a:cubicBezTo>
                <a:cubicBezTo>
                  <a:pt x="2454263" y="3589674"/>
                  <a:pt x="2453210" y="3584145"/>
                  <a:pt x="2452420" y="3578485"/>
                </a:cubicBezTo>
                <a:close/>
                <a:moveTo>
                  <a:pt x="2475895" y="3615212"/>
                </a:moveTo>
                <a:cubicBezTo>
                  <a:pt x="2476115" y="3617165"/>
                  <a:pt x="2476312" y="3619117"/>
                  <a:pt x="2476598" y="3621048"/>
                </a:cubicBezTo>
                <a:cubicBezTo>
                  <a:pt x="2477322" y="3626226"/>
                  <a:pt x="2478265" y="3631250"/>
                  <a:pt x="2479340" y="3636252"/>
                </a:cubicBezTo>
                <a:cubicBezTo>
                  <a:pt x="2473679" y="3631338"/>
                  <a:pt x="2468216" y="3626248"/>
                  <a:pt x="2462907" y="3620982"/>
                </a:cubicBezTo>
                <a:cubicBezTo>
                  <a:pt x="2460581" y="3614444"/>
                  <a:pt x="2458519" y="3607774"/>
                  <a:pt x="2456808" y="3600907"/>
                </a:cubicBezTo>
                <a:cubicBezTo>
                  <a:pt x="2463039" y="3605888"/>
                  <a:pt x="2469401" y="3610648"/>
                  <a:pt x="2475895" y="3615212"/>
                </a:cubicBezTo>
                <a:close/>
                <a:moveTo>
                  <a:pt x="2480591" y="3620499"/>
                </a:moveTo>
                <a:cubicBezTo>
                  <a:pt x="2480481" y="3619775"/>
                  <a:pt x="2480415" y="3619030"/>
                  <a:pt x="2480327" y="3618305"/>
                </a:cubicBezTo>
                <a:cubicBezTo>
                  <a:pt x="2487480" y="3623220"/>
                  <a:pt x="2494742" y="3627915"/>
                  <a:pt x="2502070" y="3632347"/>
                </a:cubicBezTo>
                <a:cubicBezTo>
                  <a:pt x="2502267" y="3640180"/>
                  <a:pt x="2502838" y="3647968"/>
                  <a:pt x="2503737" y="3655713"/>
                </a:cubicBezTo>
                <a:cubicBezTo>
                  <a:pt x="2497155" y="3650886"/>
                  <a:pt x="2490683" y="3645818"/>
                  <a:pt x="2484386" y="3640552"/>
                </a:cubicBezTo>
                <a:cubicBezTo>
                  <a:pt x="2482850" y="3634014"/>
                  <a:pt x="2481556" y="3627345"/>
                  <a:pt x="2480591" y="3620499"/>
                </a:cubicBezTo>
                <a:close/>
                <a:moveTo>
                  <a:pt x="2506304" y="3634914"/>
                </a:moveTo>
                <a:cubicBezTo>
                  <a:pt x="2514290" y="3639653"/>
                  <a:pt x="2522320" y="3644129"/>
                  <a:pt x="2530306" y="3648341"/>
                </a:cubicBezTo>
                <a:cubicBezTo>
                  <a:pt x="2529846" y="3656788"/>
                  <a:pt x="2529692" y="3665191"/>
                  <a:pt x="2529933" y="3673572"/>
                </a:cubicBezTo>
                <a:cubicBezTo>
                  <a:pt x="2522649" y="3668965"/>
                  <a:pt x="2515431" y="3664138"/>
                  <a:pt x="2508301" y="3659048"/>
                </a:cubicBezTo>
                <a:cubicBezTo>
                  <a:pt x="2507270" y="3651040"/>
                  <a:pt x="2506589" y="3642988"/>
                  <a:pt x="2506304" y="3634914"/>
                </a:cubicBezTo>
                <a:close/>
                <a:moveTo>
                  <a:pt x="2530153" y="3678136"/>
                </a:moveTo>
                <a:cubicBezTo>
                  <a:pt x="2530504" y="3685836"/>
                  <a:pt x="2531184" y="3693515"/>
                  <a:pt x="2532193" y="3701128"/>
                </a:cubicBezTo>
                <a:cubicBezTo>
                  <a:pt x="2525831" y="3696346"/>
                  <a:pt x="2519578" y="3691343"/>
                  <a:pt x="2513478" y="3686122"/>
                </a:cubicBezTo>
                <a:cubicBezTo>
                  <a:pt x="2511679" y="3678969"/>
                  <a:pt x="2510165" y="3671641"/>
                  <a:pt x="2509025" y="3664138"/>
                </a:cubicBezTo>
                <a:cubicBezTo>
                  <a:pt x="2515980" y="3669031"/>
                  <a:pt x="2523044" y="3673704"/>
                  <a:pt x="2530153" y="3678136"/>
                </a:cubicBezTo>
                <a:close/>
                <a:moveTo>
                  <a:pt x="2536888" y="3704485"/>
                </a:moveTo>
                <a:cubicBezTo>
                  <a:pt x="2535726" y="3696653"/>
                  <a:pt x="2534958" y="3688755"/>
                  <a:pt x="2534519" y="3680834"/>
                </a:cubicBezTo>
                <a:cubicBezTo>
                  <a:pt x="2542220" y="3685551"/>
                  <a:pt x="2549986" y="3689983"/>
                  <a:pt x="2557687" y="3694196"/>
                </a:cubicBezTo>
                <a:cubicBezTo>
                  <a:pt x="2557424" y="3702642"/>
                  <a:pt x="2557512" y="3710958"/>
                  <a:pt x="2557951" y="3719141"/>
                </a:cubicBezTo>
                <a:cubicBezTo>
                  <a:pt x="2550864" y="3714556"/>
                  <a:pt x="2543843" y="3709707"/>
                  <a:pt x="2536910" y="3704639"/>
                </a:cubicBezTo>
                <a:cubicBezTo>
                  <a:pt x="2536910" y="3704595"/>
                  <a:pt x="2536888" y="3704551"/>
                  <a:pt x="2536888" y="3704485"/>
                </a:cubicBezTo>
                <a:close/>
                <a:moveTo>
                  <a:pt x="2558258" y="3723902"/>
                </a:moveTo>
                <a:cubicBezTo>
                  <a:pt x="2558762" y="3731559"/>
                  <a:pt x="2559574" y="3739107"/>
                  <a:pt x="2560693" y="3746544"/>
                </a:cubicBezTo>
                <a:cubicBezTo>
                  <a:pt x="2554528" y="3741783"/>
                  <a:pt x="2548494" y="3736847"/>
                  <a:pt x="2542593" y="3731713"/>
                </a:cubicBezTo>
                <a:cubicBezTo>
                  <a:pt x="2540662" y="3724560"/>
                  <a:pt x="2539082" y="3717342"/>
                  <a:pt x="2537832" y="3710058"/>
                </a:cubicBezTo>
                <a:cubicBezTo>
                  <a:pt x="2544567" y="3714885"/>
                  <a:pt x="2551391" y="3719514"/>
                  <a:pt x="2558258" y="3723902"/>
                </a:cubicBezTo>
                <a:close/>
                <a:moveTo>
                  <a:pt x="2565037" y="3746500"/>
                </a:moveTo>
                <a:cubicBezTo>
                  <a:pt x="2564050" y="3739984"/>
                  <a:pt x="2563348" y="3733424"/>
                  <a:pt x="2562821" y="3726820"/>
                </a:cubicBezTo>
                <a:cubicBezTo>
                  <a:pt x="2570325" y="3731515"/>
                  <a:pt x="2577850" y="3735969"/>
                  <a:pt x="2585354" y="3740160"/>
                </a:cubicBezTo>
                <a:cubicBezTo>
                  <a:pt x="2585288" y="3748387"/>
                  <a:pt x="2585529" y="3756615"/>
                  <a:pt x="2586099" y="3764776"/>
                </a:cubicBezTo>
                <a:cubicBezTo>
                  <a:pt x="2579232" y="3760213"/>
                  <a:pt x="2572431" y="3755386"/>
                  <a:pt x="2565717" y="3750362"/>
                </a:cubicBezTo>
                <a:cubicBezTo>
                  <a:pt x="2565498" y="3749067"/>
                  <a:pt x="2565235" y="3747795"/>
                  <a:pt x="2565037" y="3746500"/>
                </a:cubicBezTo>
                <a:close/>
                <a:moveTo>
                  <a:pt x="2586516" y="3769779"/>
                </a:moveTo>
                <a:cubicBezTo>
                  <a:pt x="2587087" y="3776273"/>
                  <a:pt x="2587833" y="3782745"/>
                  <a:pt x="2588842" y="3789173"/>
                </a:cubicBezTo>
                <a:cubicBezTo>
                  <a:pt x="2588996" y="3790161"/>
                  <a:pt x="2589171" y="3791104"/>
                  <a:pt x="2589325" y="3792070"/>
                </a:cubicBezTo>
                <a:cubicBezTo>
                  <a:pt x="2583379" y="3787374"/>
                  <a:pt x="2577543" y="3782482"/>
                  <a:pt x="2571817" y="3777414"/>
                </a:cubicBezTo>
                <a:cubicBezTo>
                  <a:pt x="2569798" y="3770349"/>
                  <a:pt x="2568087" y="3763219"/>
                  <a:pt x="2566705" y="3756000"/>
                </a:cubicBezTo>
                <a:cubicBezTo>
                  <a:pt x="2573243" y="3760805"/>
                  <a:pt x="2579869" y="3765412"/>
                  <a:pt x="2586516" y="3769779"/>
                </a:cubicBezTo>
                <a:close/>
                <a:moveTo>
                  <a:pt x="2593208" y="3788493"/>
                </a:moveTo>
                <a:cubicBezTo>
                  <a:pt x="2592374" y="3783316"/>
                  <a:pt x="2591782" y="3778094"/>
                  <a:pt x="2591255" y="3772872"/>
                </a:cubicBezTo>
                <a:cubicBezTo>
                  <a:pt x="2598496" y="3777523"/>
                  <a:pt x="2605779" y="3781933"/>
                  <a:pt x="2613020" y="3786102"/>
                </a:cubicBezTo>
                <a:cubicBezTo>
                  <a:pt x="2613173" y="3794329"/>
                  <a:pt x="2613568" y="3802425"/>
                  <a:pt x="2614292" y="3810411"/>
                </a:cubicBezTo>
                <a:cubicBezTo>
                  <a:pt x="2607645" y="3805870"/>
                  <a:pt x="2601041" y="3801087"/>
                  <a:pt x="2594525" y="3796106"/>
                </a:cubicBezTo>
                <a:cubicBezTo>
                  <a:pt x="2594064" y="3793583"/>
                  <a:pt x="2593603" y="3791038"/>
                  <a:pt x="2593208" y="3788493"/>
                </a:cubicBezTo>
                <a:close/>
                <a:moveTo>
                  <a:pt x="2614841" y="3815677"/>
                </a:moveTo>
                <a:cubicBezTo>
                  <a:pt x="2615411" y="3820899"/>
                  <a:pt x="2616069" y="3826076"/>
                  <a:pt x="2616903" y="3831210"/>
                </a:cubicBezTo>
                <a:cubicBezTo>
                  <a:pt x="2617232" y="3833360"/>
                  <a:pt x="2617649" y="3835510"/>
                  <a:pt x="2618044" y="3837639"/>
                </a:cubicBezTo>
                <a:cubicBezTo>
                  <a:pt x="2612274" y="3832987"/>
                  <a:pt x="2606591" y="3828139"/>
                  <a:pt x="2601041" y="3823136"/>
                </a:cubicBezTo>
                <a:cubicBezTo>
                  <a:pt x="2598978" y="3816203"/>
                  <a:pt x="2597223" y="3809182"/>
                  <a:pt x="2595731" y="3802096"/>
                </a:cubicBezTo>
                <a:cubicBezTo>
                  <a:pt x="2602050" y="3806813"/>
                  <a:pt x="2608434" y="3811333"/>
                  <a:pt x="2614841" y="3815677"/>
                </a:cubicBezTo>
                <a:close/>
                <a:moveTo>
                  <a:pt x="2621357" y="3830508"/>
                </a:moveTo>
                <a:cubicBezTo>
                  <a:pt x="2620743" y="3826669"/>
                  <a:pt x="2620216" y="3822807"/>
                  <a:pt x="2619755" y="3818946"/>
                </a:cubicBezTo>
                <a:cubicBezTo>
                  <a:pt x="2626776" y="3823553"/>
                  <a:pt x="2633819" y="3827941"/>
                  <a:pt x="2640862" y="3832088"/>
                </a:cubicBezTo>
                <a:cubicBezTo>
                  <a:pt x="2641169" y="3840227"/>
                  <a:pt x="2641739" y="3848236"/>
                  <a:pt x="2642617" y="3856134"/>
                </a:cubicBezTo>
                <a:cubicBezTo>
                  <a:pt x="2636188" y="3851614"/>
                  <a:pt x="2629782" y="3846875"/>
                  <a:pt x="2623463" y="3841939"/>
                </a:cubicBezTo>
                <a:cubicBezTo>
                  <a:pt x="2622695" y="3838143"/>
                  <a:pt x="2621971" y="3834348"/>
                  <a:pt x="2621357" y="3830508"/>
                </a:cubicBezTo>
                <a:close/>
                <a:moveTo>
                  <a:pt x="2643297" y="3861707"/>
                </a:moveTo>
                <a:cubicBezTo>
                  <a:pt x="2643780" y="3865568"/>
                  <a:pt x="2644328" y="3869430"/>
                  <a:pt x="2644964" y="3873247"/>
                </a:cubicBezTo>
                <a:cubicBezTo>
                  <a:pt x="2645513" y="3876604"/>
                  <a:pt x="2646105" y="3879961"/>
                  <a:pt x="2646763" y="3883296"/>
                </a:cubicBezTo>
                <a:cubicBezTo>
                  <a:pt x="2641103" y="3878622"/>
                  <a:pt x="2635662" y="3873883"/>
                  <a:pt x="2630396" y="3869057"/>
                </a:cubicBezTo>
                <a:cubicBezTo>
                  <a:pt x="2628268" y="3862211"/>
                  <a:pt x="2626403" y="3855300"/>
                  <a:pt x="2624823" y="3848301"/>
                </a:cubicBezTo>
                <a:cubicBezTo>
                  <a:pt x="2630769" y="3852843"/>
                  <a:pt x="2636912" y="3857319"/>
                  <a:pt x="2643297" y="3861707"/>
                </a:cubicBezTo>
                <a:close/>
                <a:moveTo>
                  <a:pt x="2649506" y="3872501"/>
                </a:moveTo>
                <a:cubicBezTo>
                  <a:pt x="2649111" y="3870066"/>
                  <a:pt x="2648760" y="3867608"/>
                  <a:pt x="2648409" y="3865151"/>
                </a:cubicBezTo>
                <a:cubicBezTo>
                  <a:pt x="2655013" y="3869583"/>
                  <a:pt x="2661814" y="3873927"/>
                  <a:pt x="2668835" y="3878206"/>
                </a:cubicBezTo>
                <a:cubicBezTo>
                  <a:pt x="2669318" y="3886236"/>
                  <a:pt x="2670063" y="3894156"/>
                  <a:pt x="2671073" y="3901988"/>
                </a:cubicBezTo>
                <a:cubicBezTo>
                  <a:pt x="2664666" y="3897381"/>
                  <a:pt x="2658457" y="3892686"/>
                  <a:pt x="2652468" y="3887925"/>
                </a:cubicBezTo>
                <a:cubicBezTo>
                  <a:pt x="2651349" y="3882813"/>
                  <a:pt x="2650340" y="3877679"/>
                  <a:pt x="2649506" y="3872501"/>
                </a:cubicBezTo>
                <a:close/>
                <a:moveTo>
                  <a:pt x="2671863" y="3907759"/>
                </a:moveTo>
                <a:cubicBezTo>
                  <a:pt x="2672214" y="3910260"/>
                  <a:pt x="2672587" y="3912783"/>
                  <a:pt x="2673025" y="3915284"/>
                </a:cubicBezTo>
                <a:cubicBezTo>
                  <a:pt x="2673771" y="3919891"/>
                  <a:pt x="2674671" y="3924455"/>
                  <a:pt x="2675658" y="3929018"/>
                </a:cubicBezTo>
                <a:cubicBezTo>
                  <a:pt x="2670151" y="3924389"/>
                  <a:pt x="2664842" y="3919694"/>
                  <a:pt x="2659730" y="3914911"/>
                </a:cubicBezTo>
                <a:cubicBezTo>
                  <a:pt x="2657580" y="3908176"/>
                  <a:pt x="2655649" y="3901396"/>
                  <a:pt x="2653982" y="3894529"/>
                </a:cubicBezTo>
                <a:cubicBezTo>
                  <a:pt x="2659752" y="3899005"/>
                  <a:pt x="2665719" y="3903414"/>
                  <a:pt x="2671863" y="3907759"/>
                </a:cubicBezTo>
                <a:close/>
                <a:moveTo>
                  <a:pt x="2677655" y="3914494"/>
                </a:moveTo>
                <a:cubicBezTo>
                  <a:pt x="2677501" y="3913485"/>
                  <a:pt x="2677348" y="3912454"/>
                  <a:pt x="2677194" y="3911445"/>
                </a:cubicBezTo>
                <a:cubicBezTo>
                  <a:pt x="2683622" y="3915833"/>
                  <a:pt x="2690226" y="3920155"/>
                  <a:pt x="2697050" y="3924411"/>
                </a:cubicBezTo>
                <a:cubicBezTo>
                  <a:pt x="2697664" y="3932309"/>
                  <a:pt x="2698476" y="3940120"/>
                  <a:pt x="2699594" y="3947821"/>
                </a:cubicBezTo>
                <a:cubicBezTo>
                  <a:pt x="2693364" y="3943235"/>
                  <a:pt x="2687330" y="3938584"/>
                  <a:pt x="2681516" y="3933867"/>
                </a:cubicBezTo>
                <a:cubicBezTo>
                  <a:pt x="2680024" y="3927461"/>
                  <a:pt x="2678730" y="3921010"/>
                  <a:pt x="2677655" y="3914494"/>
                </a:cubicBezTo>
                <a:close/>
                <a:moveTo>
                  <a:pt x="2706286" y="3982003"/>
                </a:moveTo>
                <a:cubicBezTo>
                  <a:pt x="2707756" y="3987905"/>
                  <a:pt x="2709380" y="3993741"/>
                  <a:pt x="2711157" y="3999533"/>
                </a:cubicBezTo>
                <a:cubicBezTo>
                  <a:pt x="2706988" y="3995321"/>
                  <a:pt x="2702951" y="3991020"/>
                  <a:pt x="2699046" y="3986698"/>
                </a:cubicBezTo>
                <a:cubicBezTo>
                  <a:pt x="2696611" y="3981104"/>
                  <a:pt x="2694351" y="3975487"/>
                  <a:pt x="2692267" y="3969805"/>
                </a:cubicBezTo>
                <a:cubicBezTo>
                  <a:pt x="2696808" y="3973907"/>
                  <a:pt x="2701482" y="3977988"/>
                  <a:pt x="2706286" y="3982003"/>
                </a:cubicBezTo>
                <a:close/>
                <a:moveTo>
                  <a:pt x="2712517" y="3987137"/>
                </a:moveTo>
                <a:cubicBezTo>
                  <a:pt x="2717936" y="3991503"/>
                  <a:pt x="2723531" y="3995803"/>
                  <a:pt x="2729279" y="4000038"/>
                </a:cubicBezTo>
                <a:cubicBezTo>
                  <a:pt x="2730486" y="4006927"/>
                  <a:pt x="2731890" y="4013750"/>
                  <a:pt x="2733514" y="4020530"/>
                </a:cubicBezTo>
                <a:cubicBezTo>
                  <a:pt x="2728314" y="4015988"/>
                  <a:pt x="2723268" y="4011381"/>
                  <a:pt x="2718419" y="4006685"/>
                </a:cubicBezTo>
                <a:cubicBezTo>
                  <a:pt x="2716247" y="4000257"/>
                  <a:pt x="2714272" y="3993741"/>
                  <a:pt x="2712517" y="3987137"/>
                </a:cubicBezTo>
                <a:close/>
                <a:moveTo>
                  <a:pt x="2735401" y="4028121"/>
                </a:moveTo>
                <a:cubicBezTo>
                  <a:pt x="2736914" y="4033891"/>
                  <a:pt x="2738582" y="4039617"/>
                  <a:pt x="2740403" y="4045300"/>
                </a:cubicBezTo>
                <a:cubicBezTo>
                  <a:pt x="2736190" y="4040978"/>
                  <a:pt x="2732132" y="4036568"/>
                  <a:pt x="2728182" y="4032136"/>
                </a:cubicBezTo>
                <a:cubicBezTo>
                  <a:pt x="2725879" y="4026804"/>
                  <a:pt x="2723706" y="4021429"/>
                  <a:pt x="2721710" y="4015988"/>
                </a:cubicBezTo>
                <a:cubicBezTo>
                  <a:pt x="2726142" y="4020091"/>
                  <a:pt x="2730705" y="4024128"/>
                  <a:pt x="2735401" y="4028121"/>
                </a:cubicBezTo>
                <a:close/>
                <a:moveTo>
                  <a:pt x="2741961" y="4033606"/>
                </a:moveTo>
                <a:cubicBezTo>
                  <a:pt x="2747204" y="4037906"/>
                  <a:pt x="2752601" y="4042140"/>
                  <a:pt x="2758152" y="4046309"/>
                </a:cubicBezTo>
                <a:cubicBezTo>
                  <a:pt x="2759425" y="4053066"/>
                  <a:pt x="2760917" y="4059802"/>
                  <a:pt x="2762562" y="4066428"/>
                </a:cubicBezTo>
                <a:cubicBezTo>
                  <a:pt x="2757582" y="4061996"/>
                  <a:pt x="2752711" y="4057498"/>
                  <a:pt x="2748038" y="4052957"/>
                </a:cubicBezTo>
                <a:cubicBezTo>
                  <a:pt x="2745822" y="4046572"/>
                  <a:pt x="2743803" y="4040122"/>
                  <a:pt x="2741961" y="4033606"/>
                </a:cubicBezTo>
                <a:close/>
                <a:moveTo>
                  <a:pt x="2764602" y="4074348"/>
                </a:moveTo>
                <a:cubicBezTo>
                  <a:pt x="2766116" y="4079899"/>
                  <a:pt x="2767762" y="4085406"/>
                  <a:pt x="2769539" y="4090869"/>
                </a:cubicBezTo>
                <a:cubicBezTo>
                  <a:pt x="2765546" y="4086700"/>
                  <a:pt x="2761706" y="4082488"/>
                  <a:pt x="2757933" y="4078210"/>
                </a:cubicBezTo>
                <a:cubicBezTo>
                  <a:pt x="2755695" y="4073098"/>
                  <a:pt x="2753589" y="4067920"/>
                  <a:pt x="2751592" y="4062698"/>
                </a:cubicBezTo>
                <a:cubicBezTo>
                  <a:pt x="2755804" y="4066625"/>
                  <a:pt x="2760171" y="4070509"/>
                  <a:pt x="2764602" y="4074348"/>
                </a:cubicBezTo>
                <a:close/>
                <a:moveTo>
                  <a:pt x="2793980" y="4120817"/>
                </a:moveTo>
                <a:cubicBezTo>
                  <a:pt x="2795582" y="4126456"/>
                  <a:pt x="2797293" y="4132050"/>
                  <a:pt x="2799158" y="4137579"/>
                </a:cubicBezTo>
                <a:cubicBezTo>
                  <a:pt x="2795494" y="4133739"/>
                  <a:pt x="2791940" y="4129856"/>
                  <a:pt x="2788473" y="4125951"/>
                </a:cubicBezTo>
                <a:cubicBezTo>
                  <a:pt x="2786038" y="4120554"/>
                  <a:pt x="2783712" y="4115091"/>
                  <a:pt x="2781540" y="4109584"/>
                </a:cubicBezTo>
                <a:cubicBezTo>
                  <a:pt x="2785577" y="4113379"/>
                  <a:pt x="2789746" y="4117109"/>
                  <a:pt x="2793980" y="4120817"/>
                </a:cubicBezTo>
                <a:close/>
                <a:moveTo>
                  <a:pt x="2823401" y="4167286"/>
                </a:moveTo>
                <a:cubicBezTo>
                  <a:pt x="2825025" y="4172749"/>
                  <a:pt x="2826758" y="4178146"/>
                  <a:pt x="2828623" y="4183499"/>
                </a:cubicBezTo>
                <a:cubicBezTo>
                  <a:pt x="2825091" y="4179769"/>
                  <a:pt x="2821646" y="4176018"/>
                  <a:pt x="2818311" y="4172200"/>
                </a:cubicBezTo>
                <a:cubicBezTo>
                  <a:pt x="2815942" y="4167000"/>
                  <a:pt x="2813682" y="4161735"/>
                  <a:pt x="2811554" y="4156425"/>
                </a:cubicBezTo>
                <a:cubicBezTo>
                  <a:pt x="2815393" y="4160089"/>
                  <a:pt x="2819365" y="4163709"/>
                  <a:pt x="2823401" y="4167286"/>
                </a:cubicBezTo>
                <a:close/>
                <a:moveTo>
                  <a:pt x="2841721" y="4203465"/>
                </a:moveTo>
                <a:cubicBezTo>
                  <a:pt x="2868071" y="4228717"/>
                  <a:pt x="2898699" y="4252149"/>
                  <a:pt x="2933364" y="4273497"/>
                </a:cubicBezTo>
                <a:cubicBezTo>
                  <a:pt x="3091858" y="4371107"/>
                  <a:pt x="3286772" y="4402065"/>
                  <a:pt x="3486820" y="4402065"/>
                </a:cubicBezTo>
                <a:cubicBezTo>
                  <a:pt x="3617999" y="4402065"/>
                  <a:pt x="3751415" y="4388725"/>
                  <a:pt x="3878118" y="4372139"/>
                </a:cubicBezTo>
                <a:cubicBezTo>
                  <a:pt x="3916842" y="4367048"/>
                  <a:pt x="3957431" y="4361256"/>
                  <a:pt x="4005830" y="4353906"/>
                </a:cubicBezTo>
                <a:cubicBezTo>
                  <a:pt x="4304345" y="4308425"/>
                  <a:pt x="4626708" y="4232688"/>
                  <a:pt x="4991370" y="4122353"/>
                </a:cubicBezTo>
                <a:cubicBezTo>
                  <a:pt x="5006246" y="4117855"/>
                  <a:pt x="5021252" y="4113314"/>
                  <a:pt x="5036303" y="4108706"/>
                </a:cubicBezTo>
                <a:cubicBezTo>
                  <a:pt x="5037861" y="4120224"/>
                  <a:pt x="5040735" y="4131370"/>
                  <a:pt x="5045145" y="4142033"/>
                </a:cubicBezTo>
                <a:cubicBezTo>
                  <a:pt x="5029436" y="4147101"/>
                  <a:pt x="5013771" y="4152147"/>
                  <a:pt x="4998150" y="4157149"/>
                </a:cubicBezTo>
                <a:cubicBezTo>
                  <a:pt x="4639871" y="4271720"/>
                  <a:pt x="4320975" y="4350308"/>
                  <a:pt x="4023272" y="4397369"/>
                </a:cubicBezTo>
                <a:cubicBezTo>
                  <a:pt x="3975597" y="4404895"/>
                  <a:pt x="3935425" y="4410841"/>
                  <a:pt x="3896855" y="4416084"/>
                </a:cubicBezTo>
                <a:cubicBezTo>
                  <a:pt x="3600798" y="4456344"/>
                  <a:pt x="3227293" y="4481355"/>
                  <a:pt x="2964585" y="4316170"/>
                </a:cubicBezTo>
                <a:cubicBezTo>
                  <a:pt x="2918204" y="4287012"/>
                  <a:pt x="2879458" y="4254475"/>
                  <a:pt x="2848457" y="4218779"/>
                </a:cubicBezTo>
                <a:cubicBezTo>
                  <a:pt x="2846087" y="4213710"/>
                  <a:pt x="2843849" y="4208598"/>
                  <a:pt x="2841721" y="4203465"/>
                </a:cubicBezTo>
                <a:close/>
                <a:moveTo>
                  <a:pt x="5037971" y="4108201"/>
                </a:moveTo>
                <a:cubicBezTo>
                  <a:pt x="5049182" y="4104801"/>
                  <a:pt x="5060393" y="4101356"/>
                  <a:pt x="5071627" y="4097934"/>
                </a:cubicBezTo>
                <a:cubicBezTo>
                  <a:pt x="5073557" y="4109364"/>
                  <a:pt x="5076826" y="4120115"/>
                  <a:pt x="5081434" y="4130251"/>
                </a:cubicBezTo>
                <a:cubicBezTo>
                  <a:pt x="5069871" y="4134003"/>
                  <a:pt x="5058331" y="4137754"/>
                  <a:pt x="5046791" y="4141484"/>
                </a:cubicBezTo>
                <a:cubicBezTo>
                  <a:pt x="5042381" y="4130843"/>
                  <a:pt x="5039506" y="4119720"/>
                  <a:pt x="5037971" y="4108201"/>
                </a:cubicBezTo>
                <a:close/>
                <a:moveTo>
                  <a:pt x="5073535" y="4097363"/>
                </a:moveTo>
                <a:cubicBezTo>
                  <a:pt x="5084791" y="4093918"/>
                  <a:pt x="5096024" y="4090474"/>
                  <a:pt x="5107257" y="4087029"/>
                </a:cubicBezTo>
                <a:cubicBezTo>
                  <a:pt x="5109407" y="4097890"/>
                  <a:pt x="5112873" y="4108355"/>
                  <a:pt x="5117854" y="4118338"/>
                </a:cubicBezTo>
                <a:cubicBezTo>
                  <a:pt x="5106291" y="4122133"/>
                  <a:pt x="5094751" y="4125907"/>
                  <a:pt x="5083232" y="4129659"/>
                </a:cubicBezTo>
                <a:cubicBezTo>
                  <a:pt x="5078538" y="4119347"/>
                  <a:pt x="5075356" y="4108552"/>
                  <a:pt x="5073535" y="4097363"/>
                </a:cubicBezTo>
                <a:close/>
                <a:moveTo>
                  <a:pt x="5120201" y="4122835"/>
                </a:moveTo>
                <a:cubicBezTo>
                  <a:pt x="5121364" y="4124963"/>
                  <a:pt x="5122593" y="4127070"/>
                  <a:pt x="5123909" y="4129154"/>
                </a:cubicBezTo>
                <a:cubicBezTo>
                  <a:pt x="5128692" y="4136614"/>
                  <a:pt x="5134287" y="4143656"/>
                  <a:pt x="5140650" y="4150260"/>
                </a:cubicBezTo>
                <a:cubicBezTo>
                  <a:pt x="5128824" y="4154407"/>
                  <a:pt x="5116976" y="4158554"/>
                  <a:pt x="5105129" y="4162678"/>
                </a:cubicBezTo>
                <a:cubicBezTo>
                  <a:pt x="5099183" y="4156074"/>
                  <a:pt x="5093961" y="4149097"/>
                  <a:pt x="5089508" y="4141726"/>
                </a:cubicBezTo>
                <a:cubicBezTo>
                  <a:pt x="5088038" y="4139246"/>
                  <a:pt x="5086677" y="4136745"/>
                  <a:pt x="5085405" y="4134200"/>
                </a:cubicBezTo>
                <a:cubicBezTo>
                  <a:pt x="5096989" y="4130427"/>
                  <a:pt x="5108595" y="4126631"/>
                  <a:pt x="5120201" y="4122835"/>
                </a:cubicBezTo>
                <a:close/>
                <a:moveTo>
                  <a:pt x="5182226" y="4141002"/>
                </a:moveTo>
                <a:cubicBezTo>
                  <a:pt x="5191199" y="4149031"/>
                  <a:pt x="5201511" y="4156338"/>
                  <a:pt x="5213117" y="4162876"/>
                </a:cubicBezTo>
                <a:cubicBezTo>
                  <a:pt x="5201181" y="4167417"/>
                  <a:pt x="5189224" y="4171959"/>
                  <a:pt x="5177179" y="4176500"/>
                </a:cubicBezTo>
                <a:cubicBezTo>
                  <a:pt x="5165661" y="4169611"/>
                  <a:pt x="5155481" y="4161954"/>
                  <a:pt x="5146683" y="4153551"/>
                </a:cubicBezTo>
                <a:cubicBezTo>
                  <a:pt x="5158552" y="4149383"/>
                  <a:pt x="5170400" y="4145192"/>
                  <a:pt x="5182226" y="4141002"/>
                </a:cubicBezTo>
                <a:close/>
                <a:moveTo>
                  <a:pt x="5219129" y="4166145"/>
                </a:moveTo>
                <a:cubicBezTo>
                  <a:pt x="5232249" y="4172990"/>
                  <a:pt x="5246860" y="4178979"/>
                  <a:pt x="5263008" y="4184004"/>
                </a:cubicBezTo>
                <a:cubicBezTo>
                  <a:pt x="5303882" y="4196773"/>
                  <a:pt x="5355617" y="4203991"/>
                  <a:pt x="5416763" y="4205483"/>
                </a:cubicBezTo>
                <a:cubicBezTo>
                  <a:pt x="5425188" y="4205681"/>
                  <a:pt x="5433635" y="4205790"/>
                  <a:pt x="5442147" y="4205790"/>
                </a:cubicBezTo>
                <a:cubicBezTo>
                  <a:pt x="5546604" y="4205790"/>
                  <a:pt x="5656830" y="4191024"/>
                  <a:pt x="5738972" y="4180033"/>
                </a:cubicBezTo>
                <a:cubicBezTo>
                  <a:pt x="5764686" y="4176610"/>
                  <a:pt x="5786867" y="4173626"/>
                  <a:pt x="5805341" y="4171586"/>
                </a:cubicBezTo>
                <a:cubicBezTo>
                  <a:pt x="6052603" y="4144227"/>
                  <a:pt x="6307084" y="4108114"/>
                  <a:pt x="6553162" y="4073207"/>
                </a:cubicBezTo>
                <a:cubicBezTo>
                  <a:pt x="7241723" y="3975487"/>
                  <a:pt x="7953739" y="3874432"/>
                  <a:pt x="8645218" y="3940976"/>
                </a:cubicBezTo>
                <a:cubicBezTo>
                  <a:pt x="8653095" y="3941721"/>
                  <a:pt x="8661037" y="3942467"/>
                  <a:pt x="8668979" y="3943170"/>
                </a:cubicBezTo>
                <a:cubicBezTo>
                  <a:pt x="8658514" y="3957365"/>
                  <a:pt x="8648312" y="3971121"/>
                  <a:pt x="8638351" y="3984417"/>
                </a:cubicBezTo>
                <a:cubicBezTo>
                  <a:pt x="8330973" y="3947821"/>
                  <a:pt x="7992002" y="3944003"/>
                  <a:pt x="7602152" y="3972810"/>
                </a:cubicBezTo>
                <a:cubicBezTo>
                  <a:pt x="7254295" y="3998524"/>
                  <a:pt x="6901107" y="4047033"/>
                  <a:pt x="6559546" y="4093940"/>
                </a:cubicBezTo>
                <a:cubicBezTo>
                  <a:pt x="6301116" y="4129439"/>
                  <a:pt x="6033888" y="4166145"/>
                  <a:pt x="5774449" y="4192034"/>
                </a:cubicBezTo>
                <a:cubicBezTo>
                  <a:pt x="5755449" y="4193943"/>
                  <a:pt x="5732281" y="4196839"/>
                  <a:pt x="5705448" y="4200218"/>
                </a:cubicBezTo>
                <a:cubicBezTo>
                  <a:pt x="5615889" y="4211473"/>
                  <a:pt x="5493246" y="4226874"/>
                  <a:pt x="5381023" y="4222794"/>
                </a:cubicBezTo>
                <a:cubicBezTo>
                  <a:pt x="5319701" y="4220578"/>
                  <a:pt x="5267945" y="4212570"/>
                  <a:pt x="5227202" y="4199011"/>
                </a:cubicBezTo>
                <a:cubicBezTo>
                  <a:pt x="5210879" y="4193570"/>
                  <a:pt x="5196158" y="4187163"/>
                  <a:pt x="5183016" y="4179879"/>
                </a:cubicBezTo>
                <a:cubicBezTo>
                  <a:pt x="5194973" y="4175359"/>
                  <a:pt x="5207018" y="4170752"/>
                  <a:pt x="5219129" y="4166145"/>
                </a:cubicBezTo>
                <a:close/>
                <a:moveTo>
                  <a:pt x="8675013" y="3943718"/>
                </a:moveTo>
                <a:cubicBezTo>
                  <a:pt x="8682209" y="3944354"/>
                  <a:pt x="8689405" y="3944990"/>
                  <a:pt x="8696470" y="3945605"/>
                </a:cubicBezTo>
                <a:cubicBezTo>
                  <a:pt x="8698554" y="3945780"/>
                  <a:pt x="8700638" y="3945978"/>
                  <a:pt x="8702723" y="3946153"/>
                </a:cubicBezTo>
                <a:cubicBezTo>
                  <a:pt x="8692302" y="3960634"/>
                  <a:pt x="8682077" y="3974719"/>
                  <a:pt x="8672051" y="3988432"/>
                </a:cubicBezTo>
                <a:cubicBezTo>
                  <a:pt x="8668957" y="3988058"/>
                  <a:pt x="8665842" y="3987686"/>
                  <a:pt x="8662748" y="3987313"/>
                </a:cubicBezTo>
                <a:cubicBezTo>
                  <a:pt x="8656605" y="3986589"/>
                  <a:pt x="8650440" y="3985865"/>
                  <a:pt x="8644297" y="3985119"/>
                </a:cubicBezTo>
                <a:cubicBezTo>
                  <a:pt x="8654280" y="3971757"/>
                  <a:pt x="8664547" y="3957957"/>
                  <a:pt x="8675013" y="3943718"/>
                </a:cubicBezTo>
                <a:close/>
                <a:moveTo>
                  <a:pt x="8708625" y="3946680"/>
                </a:moveTo>
                <a:cubicBezTo>
                  <a:pt x="8717708" y="3947470"/>
                  <a:pt x="8726835" y="3948303"/>
                  <a:pt x="8735984" y="3949137"/>
                </a:cubicBezTo>
                <a:cubicBezTo>
                  <a:pt x="8725475" y="3964078"/>
                  <a:pt x="8715273" y="3978493"/>
                  <a:pt x="8705334" y="3992446"/>
                </a:cubicBezTo>
                <a:cubicBezTo>
                  <a:pt x="8696141" y="3991306"/>
                  <a:pt x="8686992" y="3990209"/>
                  <a:pt x="8677865" y="3989112"/>
                </a:cubicBezTo>
                <a:cubicBezTo>
                  <a:pt x="8687914" y="3975355"/>
                  <a:pt x="8698159" y="3961204"/>
                  <a:pt x="8708625" y="3946680"/>
                </a:cubicBezTo>
                <a:close/>
                <a:moveTo>
                  <a:pt x="8704061" y="3994224"/>
                </a:moveTo>
                <a:cubicBezTo>
                  <a:pt x="8693750" y="4008726"/>
                  <a:pt x="8683723" y="4022658"/>
                  <a:pt x="8674026" y="4036085"/>
                </a:cubicBezTo>
                <a:cubicBezTo>
                  <a:pt x="8664723" y="4034659"/>
                  <a:pt x="8655508" y="4033277"/>
                  <a:pt x="8646337" y="4031938"/>
                </a:cubicBezTo>
                <a:cubicBezTo>
                  <a:pt x="8656166" y="4018708"/>
                  <a:pt x="8666237" y="4005018"/>
                  <a:pt x="8676570" y="3990911"/>
                </a:cubicBezTo>
                <a:cubicBezTo>
                  <a:pt x="8685698" y="3991986"/>
                  <a:pt x="8694868" y="3993083"/>
                  <a:pt x="8704061" y="3994224"/>
                </a:cubicBezTo>
                <a:close/>
                <a:moveTo>
                  <a:pt x="8709700" y="3994926"/>
                </a:moveTo>
                <a:cubicBezTo>
                  <a:pt x="8718739" y="3996045"/>
                  <a:pt x="8727800" y="3997208"/>
                  <a:pt x="8736883" y="3998414"/>
                </a:cubicBezTo>
                <a:cubicBezTo>
                  <a:pt x="8726659" y="4013136"/>
                  <a:pt x="8716655" y="4027419"/>
                  <a:pt x="8706870" y="4041285"/>
                </a:cubicBezTo>
                <a:cubicBezTo>
                  <a:pt x="8697721" y="4039793"/>
                  <a:pt x="8688615" y="4038345"/>
                  <a:pt x="8679576" y="4036941"/>
                </a:cubicBezTo>
                <a:cubicBezTo>
                  <a:pt x="8689296" y="4023470"/>
                  <a:pt x="8699344" y="4009450"/>
                  <a:pt x="8709700" y="3994926"/>
                </a:cubicBezTo>
                <a:close/>
                <a:moveTo>
                  <a:pt x="8705707" y="4042952"/>
                </a:moveTo>
                <a:cubicBezTo>
                  <a:pt x="8695614" y="4057257"/>
                  <a:pt x="8685785" y="4071079"/>
                  <a:pt x="8676242" y="4084375"/>
                </a:cubicBezTo>
                <a:cubicBezTo>
                  <a:pt x="8667136" y="4082598"/>
                  <a:pt x="8657987" y="4080886"/>
                  <a:pt x="8648729" y="4079219"/>
                </a:cubicBezTo>
                <a:cubicBezTo>
                  <a:pt x="8658251" y="4066296"/>
                  <a:pt x="8668146" y="4052737"/>
                  <a:pt x="8678370" y="4038608"/>
                </a:cubicBezTo>
                <a:cubicBezTo>
                  <a:pt x="8687431" y="4039990"/>
                  <a:pt x="8696536" y="4041438"/>
                  <a:pt x="8705707" y="4042952"/>
                </a:cubicBezTo>
                <a:close/>
                <a:moveTo>
                  <a:pt x="8675123" y="4085910"/>
                </a:moveTo>
                <a:cubicBezTo>
                  <a:pt x="8654850" y="4114125"/>
                  <a:pt x="8635894" y="4139948"/>
                  <a:pt x="8618583" y="4162854"/>
                </a:cubicBezTo>
                <a:cubicBezTo>
                  <a:pt x="8471235" y="4358097"/>
                  <a:pt x="8316932" y="4554284"/>
                  <a:pt x="8167719" y="4744020"/>
                </a:cubicBezTo>
                <a:cubicBezTo>
                  <a:pt x="7997948" y="4959886"/>
                  <a:pt x="7822406" y="5183081"/>
                  <a:pt x="7655378" y="5406977"/>
                </a:cubicBezTo>
                <a:cubicBezTo>
                  <a:pt x="7557943" y="5537673"/>
                  <a:pt x="7463272" y="5666022"/>
                  <a:pt x="7376457" y="5799197"/>
                </a:cubicBezTo>
                <a:cubicBezTo>
                  <a:pt x="7331545" y="5868220"/>
                  <a:pt x="7292449" y="5932635"/>
                  <a:pt x="7256972" y="5996195"/>
                </a:cubicBezTo>
                <a:lnTo>
                  <a:pt x="7249907" y="6008942"/>
                </a:lnTo>
                <a:cubicBezTo>
                  <a:pt x="7195035" y="6107716"/>
                  <a:pt x="7126759" y="6230667"/>
                  <a:pt x="7126627" y="6348638"/>
                </a:cubicBezTo>
                <a:cubicBezTo>
                  <a:pt x="7126429" y="6409718"/>
                  <a:pt x="7146241" y="6458425"/>
                  <a:pt x="7185536" y="6493397"/>
                </a:cubicBezTo>
                <a:cubicBezTo>
                  <a:pt x="7232882" y="6535566"/>
                  <a:pt x="7310110" y="6558822"/>
                  <a:pt x="7415093" y="6562530"/>
                </a:cubicBezTo>
                <a:cubicBezTo>
                  <a:pt x="7425821" y="6562903"/>
                  <a:pt x="7436572" y="6563078"/>
                  <a:pt x="7447300" y="6563078"/>
                </a:cubicBezTo>
                <a:cubicBezTo>
                  <a:pt x="7525012" y="6563078"/>
                  <a:pt x="7601560" y="6553907"/>
                  <a:pt x="7659350" y="6546996"/>
                </a:cubicBezTo>
                <a:cubicBezTo>
                  <a:pt x="7664439" y="6546382"/>
                  <a:pt x="7669354" y="6545790"/>
                  <a:pt x="7674093" y="6545241"/>
                </a:cubicBezTo>
                <a:cubicBezTo>
                  <a:pt x="7711852" y="6540765"/>
                  <a:pt x="7749610" y="6535763"/>
                  <a:pt x="7787325" y="6530278"/>
                </a:cubicBezTo>
                <a:cubicBezTo>
                  <a:pt x="7727100" y="6540590"/>
                  <a:pt x="7666809" y="6549761"/>
                  <a:pt x="7606452" y="6557637"/>
                </a:cubicBezTo>
                <a:lnTo>
                  <a:pt x="7594649" y="6559173"/>
                </a:lnTo>
                <a:cubicBezTo>
                  <a:pt x="7463997" y="6576330"/>
                  <a:pt x="7220793" y="6608274"/>
                  <a:pt x="7110040" y="6510379"/>
                </a:cubicBezTo>
                <a:cubicBezTo>
                  <a:pt x="7071163" y="6475999"/>
                  <a:pt x="7051658" y="6427775"/>
                  <a:pt x="7052119" y="6367001"/>
                </a:cubicBezTo>
                <a:cubicBezTo>
                  <a:pt x="7052843" y="6247627"/>
                  <a:pt x="7123753" y="6122788"/>
                  <a:pt x="7180730" y="6022457"/>
                </a:cubicBezTo>
                <a:lnTo>
                  <a:pt x="7187444" y="6010610"/>
                </a:lnTo>
                <a:cubicBezTo>
                  <a:pt x="7224193" y="5946062"/>
                  <a:pt x="7264672" y="5880660"/>
                  <a:pt x="7311164" y="5810627"/>
                </a:cubicBezTo>
                <a:cubicBezTo>
                  <a:pt x="7400941" y="5675522"/>
                  <a:pt x="7498815" y="5545221"/>
                  <a:pt x="7599563" y="5412528"/>
                </a:cubicBezTo>
                <a:cubicBezTo>
                  <a:pt x="7777803" y="5177837"/>
                  <a:pt x="7965082" y="4943958"/>
                  <a:pt x="8146174" y="4717780"/>
                </a:cubicBezTo>
                <a:cubicBezTo>
                  <a:pt x="8294773" y="4532234"/>
                  <a:pt x="8448396" y="4340348"/>
                  <a:pt x="8595897" y="4149470"/>
                </a:cubicBezTo>
                <a:cubicBezTo>
                  <a:pt x="8611694" y="4129022"/>
                  <a:pt x="8628961" y="4106051"/>
                  <a:pt x="8647588" y="4080798"/>
                </a:cubicBezTo>
                <a:cubicBezTo>
                  <a:pt x="8656846" y="4082444"/>
                  <a:pt x="8666017" y="4084155"/>
                  <a:pt x="8675123" y="4085910"/>
                </a:cubicBezTo>
                <a:close/>
                <a:moveTo>
                  <a:pt x="9468403" y="6294227"/>
                </a:moveTo>
                <a:cubicBezTo>
                  <a:pt x="9471189" y="6293985"/>
                  <a:pt x="9473976" y="6293722"/>
                  <a:pt x="9476741" y="6293481"/>
                </a:cubicBezTo>
                <a:cubicBezTo>
                  <a:pt x="9477706" y="6293525"/>
                  <a:pt x="9478671" y="6293569"/>
                  <a:pt x="9479659" y="6293613"/>
                </a:cubicBezTo>
                <a:cubicBezTo>
                  <a:pt x="9476258" y="6293832"/>
                  <a:pt x="9472879" y="6294029"/>
                  <a:pt x="9469500" y="6294227"/>
                </a:cubicBezTo>
                <a:cubicBezTo>
                  <a:pt x="9469127" y="6294227"/>
                  <a:pt x="9468776" y="6294227"/>
                  <a:pt x="9468403" y="6294227"/>
                </a:cubicBezTo>
                <a:close/>
                <a:moveTo>
                  <a:pt x="9543306" y="6292801"/>
                </a:moveTo>
                <a:cubicBezTo>
                  <a:pt x="9546597" y="6292560"/>
                  <a:pt x="9549867" y="6292296"/>
                  <a:pt x="9553135" y="6292055"/>
                </a:cubicBezTo>
                <a:cubicBezTo>
                  <a:pt x="9554452" y="6292142"/>
                  <a:pt x="9555768" y="6292230"/>
                  <a:pt x="9557084" y="6292318"/>
                </a:cubicBezTo>
                <a:cubicBezTo>
                  <a:pt x="9557106" y="6292318"/>
                  <a:pt x="9557150" y="6292318"/>
                  <a:pt x="9557172" y="6292318"/>
                </a:cubicBezTo>
                <a:cubicBezTo>
                  <a:pt x="9553179" y="6292494"/>
                  <a:pt x="9549208" y="6292669"/>
                  <a:pt x="9545215" y="6292844"/>
                </a:cubicBezTo>
                <a:cubicBezTo>
                  <a:pt x="9544579" y="6292823"/>
                  <a:pt x="9543942" y="6292801"/>
                  <a:pt x="9543306" y="6292801"/>
                </a:cubicBezTo>
                <a:close/>
                <a:moveTo>
                  <a:pt x="9618034" y="6292603"/>
                </a:moveTo>
                <a:cubicBezTo>
                  <a:pt x="9621894" y="6292384"/>
                  <a:pt x="9625734" y="6292186"/>
                  <a:pt x="9629596" y="6291967"/>
                </a:cubicBezTo>
                <a:cubicBezTo>
                  <a:pt x="9631373" y="6292120"/>
                  <a:pt x="9633150" y="6292296"/>
                  <a:pt x="9634927" y="6292450"/>
                </a:cubicBezTo>
                <a:cubicBezTo>
                  <a:pt x="9630539" y="6292581"/>
                  <a:pt x="9626173" y="6292691"/>
                  <a:pt x="9621785" y="6292801"/>
                </a:cubicBezTo>
                <a:cubicBezTo>
                  <a:pt x="9620535" y="6292735"/>
                  <a:pt x="9619284" y="6292669"/>
                  <a:pt x="9618034" y="6292603"/>
                </a:cubicBezTo>
                <a:close/>
                <a:moveTo>
                  <a:pt x="9690743" y="6293941"/>
                </a:moveTo>
                <a:cubicBezTo>
                  <a:pt x="9695261" y="6293766"/>
                  <a:pt x="9699760" y="6293613"/>
                  <a:pt x="9704301" y="6293437"/>
                </a:cubicBezTo>
                <a:cubicBezTo>
                  <a:pt x="9706846" y="6293722"/>
                  <a:pt x="9709392" y="6294007"/>
                  <a:pt x="9711936" y="6294271"/>
                </a:cubicBezTo>
                <a:cubicBezTo>
                  <a:pt x="9706978" y="6294314"/>
                  <a:pt x="9702019" y="6294358"/>
                  <a:pt x="9697061" y="6294380"/>
                </a:cubicBezTo>
                <a:cubicBezTo>
                  <a:pt x="9694955" y="6294227"/>
                  <a:pt x="9692849" y="6294073"/>
                  <a:pt x="9690743" y="6293941"/>
                </a:cubicBezTo>
                <a:close/>
                <a:moveTo>
                  <a:pt x="9763495" y="6296750"/>
                </a:moveTo>
                <a:cubicBezTo>
                  <a:pt x="9768431" y="6296662"/>
                  <a:pt x="9773368" y="6296596"/>
                  <a:pt x="9778304" y="6296508"/>
                </a:cubicBezTo>
                <a:cubicBezTo>
                  <a:pt x="9781354" y="6296926"/>
                  <a:pt x="9784425" y="6297342"/>
                  <a:pt x="9787475" y="6297781"/>
                </a:cubicBezTo>
                <a:cubicBezTo>
                  <a:pt x="9782231" y="6297693"/>
                  <a:pt x="9776966" y="6297605"/>
                  <a:pt x="9771722" y="6297518"/>
                </a:cubicBezTo>
                <a:cubicBezTo>
                  <a:pt x="9768958" y="6297276"/>
                  <a:pt x="9766237" y="6297013"/>
                  <a:pt x="9763495" y="6296750"/>
                </a:cubicBezTo>
                <a:close/>
                <a:moveTo>
                  <a:pt x="9834997" y="6301182"/>
                </a:moveTo>
                <a:cubicBezTo>
                  <a:pt x="9840240" y="6301226"/>
                  <a:pt x="9845484" y="6301248"/>
                  <a:pt x="9850750" y="6301248"/>
                </a:cubicBezTo>
                <a:cubicBezTo>
                  <a:pt x="9853624" y="6301730"/>
                  <a:pt x="9856498" y="6302213"/>
                  <a:pt x="9859372" y="6302695"/>
                </a:cubicBezTo>
                <a:cubicBezTo>
                  <a:pt x="9853559" y="6302476"/>
                  <a:pt x="9847766" y="6302257"/>
                  <a:pt x="9841974" y="6302037"/>
                </a:cubicBezTo>
                <a:cubicBezTo>
                  <a:pt x="9839648" y="6301752"/>
                  <a:pt x="9837322" y="6301467"/>
                  <a:pt x="9834997" y="6301182"/>
                </a:cubicBezTo>
                <a:close/>
                <a:moveTo>
                  <a:pt x="9904086" y="6307171"/>
                </a:moveTo>
                <a:cubicBezTo>
                  <a:pt x="9909834" y="6307325"/>
                  <a:pt x="9915560" y="6307500"/>
                  <a:pt x="9921309" y="6307654"/>
                </a:cubicBezTo>
                <a:cubicBezTo>
                  <a:pt x="9924775" y="6308334"/>
                  <a:pt x="9928220" y="6309014"/>
                  <a:pt x="9931686" y="6309694"/>
                </a:cubicBezTo>
                <a:cubicBezTo>
                  <a:pt x="9925543" y="6309321"/>
                  <a:pt x="9919400" y="6308949"/>
                  <a:pt x="9913301" y="6308553"/>
                </a:cubicBezTo>
                <a:cubicBezTo>
                  <a:pt x="9910229" y="6308093"/>
                  <a:pt x="9907157" y="6307632"/>
                  <a:pt x="9904086" y="6307171"/>
                </a:cubicBezTo>
                <a:close/>
                <a:moveTo>
                  <a:pt x="9883133" y="6306535"/>
                </a:moveTo>
                <a:cubicBezTo>
                  <a:pt x="9883002" y="6306513"/>
                  <a:pt x="9882870" y="6306513"/>
                  <a:pt x="9882738" y="6306513"/>
                </a:cubicBezTo>
                <a:cubicBezTo>
                  <a:pt x="9882826" y="6306513"/>
                  <a:pt x="9882914" y="6306513"/>
                  <a:pt x="9883002" y="6306513"/>
                </a:cubicBezTo>
                <a:cubicBezTo>
                  <a:pt x="9883046" y="6306513"/>
                  <a:pt x="9883090" y="6306513"/>
                  <a:pt x="9883133" y="6306535"/>
                </a:cubicBezTo>
                <a:close/>
                <a:moveTo>
                  <a:pt x="9936030" y="6308049"/>
                </a:moveTo>
                <a:cubicBezTo>
                  <a:pt x="9943973" y="6308246"/>
                  <a:pt x="9951937" y="6308444"/>
                  <a:pt x="9959901" y="6308619"/>
                </a:cubicBezTo>
                <a:cubicBezTo>
                  <a:pt x="9964881" y="6309826"/>
                  <a:pt x="9969884" y="6311033"/>
                  <a:pt x="9974864" y="6312196"/>
                </a:cubicBezTo>
                <a:cubicBezTo>
                  <a:pt x="9966702" y="6311757"/>
                  <a:pt x="9958584" y="6311296"/>
                  <a:pt x="9950488" y="6310813"/>
                </a:cubicBezTo>
                <a:cubicBezTo>
                  <a:pt x="9945662" y="6309914"/>
                  <a:pt x="9940857" y="6308971"/>
                  <a:pt x="9936030" y="6308049"/>
                </a:cubicBezTo>
                <a:close/>
                <a:moveTo>
                  <a:pt x="9990288" y="6315837"/>
                </a:moveTo>
                <a:cubicBezTo>
                  <a:pt x="9994259" y="6316759"/>
                  <a:pt x="9998208" y="6317659"/>
                  <a:pt x="10002179" y="6318580"/>
                </a:cubicBezTo>
                <a:cubicBezTo>
                  <a:pt x="9995729" y="6318009"/>
                  <a:pt x="9989278" y="6317417"/>
                  <a:pt x="9982850" y="6316847"/>
                </a:cubicBezTo>
                <a:cubicBezTo>
                  <a:pt x="9979208" y="6316167"/>
                  <a:pt x="9975566" y="6315509"/>
                  <a:pt x="9971902" y="6314828"/>
                </a:cubicBezTo>
                <a:cubicBezTo>
                  <a:pt x="9978023" y="6315179"/>
                  <a:pt x="9984166" y="6315509"/>
                  <a:pt x="9990288" y="6315837"/>
                </a:cubicBezTo>
                <a:close/>
                <a:moveTo>
                  <a:pt x="10004680" y="6316584"/>
                </a:moveTo>
                <a:cubicBezTo>
                  <a:pt x="10012293" y="6316978"/>
                  <a:pt x="10019950" y="6317351"/>
                  <a:pt x="10027608" y="6317725"/>
                </a:cubicBezTo>
                <a:cubicBezTo>
                  <a:pt x="10032785" y="6319172"/>
                  <a:pt x="10037985" y="6320599"/>
                  <a:pt x="10043251" y="6322047"/>
                </a:cubicBezTo>
                <a:cubicBezTo>
                  <a:pt x="10035637" y="6321432"/>
                  <a:pt x="10028046" y="6320796"/>
                  <a:pt x="10020455" y="6320138"/>
                </a:cubicBezTo>
                <a:cubicBezTo>
                  <a:pt x="10015190" y="6318975"/>
                  <a:pt x="10009924" y="6317768"/>
                  <a:pt x="10004680" y="6316584"/>
                </a:cubicBezTo>
                <a:close/>
                <a:moveTo>
                  <a:pt x="10057424" y="6325886"/>
                </a:moveTo>
                <a:cubicBezTo>
                  <a:pt x="10061548" y="6326983"/>
                  <a:pt x="10065673" y="6328102"/>
                  <a:pt x="10069842" y="6329199"/>
                </a:cubicBezTo>
                <a:cubicBezTo>
                  <a:pt x="10064006" y="6328519"/>
                  <a:pt x="10058169" y="6327839"/>
                  <a:pt x="10052356" y="6327137"/>
                </a:cubicBezTo>
                <a:cubicBezTo>
                  <a:pt x="10048253" y="6326259"/>
                  <a:pt x="10044150" y="6325382"/>
                  <a:pt x="10040069" y="6324482"/>
                </a:cubicBezTo>
                <a:cubicBezTo>
                  <a:pt x="10045839" y="6324965"/>
                  <a:pt x="10051631" y="6325425"/>
                  <a:pt x="10057424" y="6325886"/>
                </a:cubicBezTo>
                <a:close/>
                <a:moveTo>
                  <a:pt x="10069294" y="6326829"/>
                </a:moveTo>
                <a:cubicBezTo>
                  <a:pt x="10077411" y="6327466"/>
                  <a:pt x="10085529" y="6328080"/>
                  <a:pt x="10093669" y="6328694"/>
                </a:cubicBezTo>
                <a:cubicBezTo>
                  <a:pt x="10098913" y="6330384"/>
                  <a:pt x="10104178" y="6332051"/>
                  <a:pt x="10109421" y="6333697"/>
                </a:cubicBezTo>
                <a:cubicBezTo>
                  <a:pt x="10101304" y="6332797"/>
                  <a:pt x="10093185" y="6331876"/>
                  <a:pt x="10085068" y="6330954"/>
                </a:cubicBezTo>
                <a:cubicBezTo>
                  <a:pt x="10079802" y="6329594"/>
                  <a:pt x="10074559" y="6328212"/>
                  <a:pt x="10069294" y="6326829"/>
                </a:cubicBezTo>
                <a:close/>
                <a:moveTo>
                  <a:pt x="10122388" y="6337711"/>
                </a:moveTo>
                <a:cubicBezTo>
                  <a:pt x="10126666" y="6339028"/>
                  <a:pt x="10130944" y="6340345"/>
                  <a:pt x="10135223" y="6341639"/>
                </a:cubicBezTo>
                <a:cubicBezTo>
                  <a:pt x="10128706" y="6340696"/>
                  <a:pt x="10122212" y="6339730"/>
                  <a:pt x="10115696" y="6338743"/>
                </a:cubicBezTo>
                <a:cubicBezTo>
                  <a:pt x="10111549" y="6337711"/>
                  <a:pt x="10107402" y="6336658"/>
                  <a:pt x="10103278" y="6335627"/>
                </a:cubicBezTo>
                <a:cubicBezTo>
                  <a:pt x="10109640" y="6336330"/>
                  <a:pt x="10116025" y="6337032"/>
                  <a:pt x="10122388" y="6337711"/>
                </a:cubicBezTo>
                <a:close/>
                <a:moveTo>
                  <a:pt x="10134038" y="6338962"/>
                </a:moveTo>
                <a:cubicBezTo>
                  <a:pt x="10142265" y="6339862"/>
                  <a:pt x="10150493" y="6340717"/>
                  <a:pt x="10158699" y="6341573"/>
                </a:cubicBezTo>
                <a:cubicBezTo>
                  <a:pt x="10164008" y="6343504"/>
                  <a:pt x="10169339" y="6345412"/>
                  <a:pt x="10174714" y="6347321"/>
                </a:cubicBezTo>
                <a:cubicBezTo>
                  <a:pt x="10166531" y="6346181"/>
                  <a:pt x="10158303" y="6344996"/>
                  <a:pt x="10150076" y="6343811"/>
                </a:cubicBezTo>
                <a:cubicBezTo>
                  <a:pt x="10144723" y="6342209"/>
                  <a:pt x="10139391" y="6340608"/>
                  <a:pt x="10134038" y="6338962"/>
                </a:cubicBezTo>
                <a:close/>
                <a:moveTo>
                  <a:pt x="10186430" y="6351468"/>
                </a:moveTo>
                <a:cubicBezTo>
                  <a:pt x="10190753" y="6352982"/>
                  <a:pt x="10195097" y="6354518"/>
                  <a:pt x="10199485" y="6356032"/>
                </a:cubicBezTo>
                <a:cubicBezTo>
                  <a:pt x="10192574" y="6354781"/>
                  <a:pt x="10185640" y="6353509"/>
                  <a:pt x="10178730" y="6352236"/>
                </a:cubicBezTo>
                <a:cubicBezTo>
                  <a:pt x="10174627" y="6351051"/>
                  <a:pt x="10170524" y="6349844"/>
                  <a:pt x="10166399" y="6348659"/>
                </a:cubicBezTo>
                <a:cubicBezTo>
                  <a:pt x="10173113" y="6349603"/>
                  <a:pt x="10179783" y="6350547"/>
                  <a:pt x="10186430" y="6351468"/>
                </a:cubicBezTo>
                <a:close/>
                <a:moveTo>
                  <a:pt x="10196676" y="6352894"/>
                </a:moveTo>
                <a:cubicBezTo>
                  <a:pt x="10204991" y="6354035"/>
                  <a:pt x="10213241" y="6355154"/>
                  <a:pt x="10221425" y="6356273"/>
                </a:cubicBezTo>
                <a:cubicBezTo>
                  <a:pt x="10226690" y="6358423"/>
                  <a:pt x="10231978" y="6360573"/>
                  <a:pt x="10237331" y="6362723"/>
                </a:cubicBezTo>
                <a:cubicBezTo>
                  <a:pt x="10229081" y="6361297"/>
                  <a:pt x="10220832" y="6359849"/>
                  <a:pt x="10212582" y="6358379"/>
                </a:cubicBezTo>
                <a:cubicBezTo>
                  <a:pt x="10207295" y="6356558"/>
                  <a:pt x="10201986" y="6354737"/>
                  <a:pt x="10196676" y="6352894"/>
                </a:cubicBezTo>
                <a:close/>
                <a:moveTo>
                  <a:pt x="10248147" y="6367045"/>
                </a:moveTo>
                <a:cubicBezTo>
                  <a:pt x="10252689" y="6368867"/>
                  <a:pt x="10257230" y="6370665"/>
                  <a:pt x="10261816" y="6372464"/>
                </a:cubicBezTo>
                <a:cubicBezTo>
                  <a:pt x="10254971" y="6370995"/>
                  <a:pt x="10248104" y="6369502"/>
                  <a:pt x="10241236" y="6367989"/>
                </a:cubicBezTo>
                <a:cubicBezTo>
                  <a:pt x="10236760" y="6366519"/>
                  <a:pt x="10232284" y="6365027"/>
                  <a:pt x="10227787" y="6363513"/>
                </a:cubicBezTo>
                <a:cubicBezTo>
                  <a:pt x="10234654" y="6364720"/>
                  <a:pt x="10241434" y="6365904"/>
                  <a:pt x="10248147" y="6367045"/>
                </a:cubicBezTo>
                <a:close/>
                <a:moveTo>
                  <a:pt x="10246787" y="6364369"/>
                </a:moveTo>
                <a:cubicBezTo>
                  <a:pt x="10240907" y="6362021"/>
                  <a:pt x="10235049" y="6359673"/>
                  <a:pt x="10229235" y="6357326"/>
                </a:cubicBezTo>
                <a:cubicBezTo>
                  <a:pt x="10238384" y="6358554"/>
                  <a:pt x="10247467" y="6359739"/>
                  <a:pt x="10256441" y="6360924"/>
                </a:cubicBezTo>
                <a:cubicBezTo>
                  <a:pt x="10262101" y="6363601"/>
                  <a:pt x="10267783" y="6366277"/>
                  <a:pt x="10273532" y="6368954"/>
                </a:cubicBezTo>
                <a:cubicBezTo>
                  <a:pt x="10264624" y="6367440"/>
                  <a:pt x="10255716" y="6365904"/>
                  <a:pt x="10246787" y="6364369"/>
                </a:cubicBezTo>
                <a:close/>
                <a:moveTo>
                  <a:pt x="10220043" y="6353574"/>
                </a:moveTo>
                <a:cubicBezTo>
                  <a:pt x="10213855" y="6351029"/>
                  <a:pt x="10207734" y="6348484"/>
                  <a:pt x="10201635" y="6345939"/>
                </a:cubicBezTo>
                <a:cubicBezTo>
                  <a:pt x="10211573" y="6346948"/>
                  <a:pt x="10221490" y="6347914"/>
                  <a:pt x="10231407" y="6348879"/>
                </a:cubicBezTo>
                <a:cubicBezTo>
                  <a:pt x="10237265" y="6351753"/>
                  <a:pt x="10243189" y="6354606"/>
                  <a:pt x="10249134" y="6357435"/>
                </a:cubicBezTo>
                <a:cubicBezTo>
                  <a:pt x="10239481" y="6356163"/>
                  <a:pt x="10229784" y="6354891"/>
                  <a:pt x="10220043" y="6353574"/>
                </a:cubicBezTo>
                <a:close/>
                <a:moveTo>
                  <a:pt x="10193517" y="6342517"/>
                </a:moveTo>
                <a:cubicBezTo>
                  <a:pt x="10187198" y="6339862"/>
                  <a:pt x="10180924" y="6337185"/>
                  <a:pt x="10174692" y="6334486"/>
                </a:cubicBezTo>
                <a:cubicBezTo>
                  <a:pt x="10185333" y="6335211"/>
                  <a:pt x="10195997" y="6335935"/>
                  <a:pt x="10206680" y="6336636"/>
                </a:cubicBezTo>
                <a:cubicBezTo>
                  <a:pt x="10212649" y="6339642"/>
                  <a:pt x="10218682" y="6342648"/>
                  <a:pt x="10224737" y="6345632"/>
                </a:cubicBezTo>
                <a:cubicBezTo>
                  <a:pt x="10214338" y="6344601"/>
                  <a:pt x="10203938" y="6343570"/>
                  <a:pt x="10193517" y="6342517"/>
                </a:cubicBezTo>
                <a:close/>
                <a:moveTo>
                  <a:pt x="10167343" y="6331305"/>
                </a:moveTo>
                <a:cubicBezTo>
                  <a:pt x="10160936" y="6328519"/>
                  <a:pt x="10154573" y="6325710"/>
                  <a:pt x="10148277" y="6322902"/>
                </a:cubicBezTo>
                <a:cubicBezTo>
                  <a:pt x="10159576" y="6323341"/>
                  <a:pt x="10170896" y="6323758"/>
                  <a:pt x="10182262" y="6324175"/>
                </a:cubicBezTo>
                <a:cubicBezTo>
                  <a:pt x="10188295" y="6327312"/>
                  <a:pt x="10194373" y="6330428"/>
                  <a:pt x="10200515" y="6333543"/>
                </a:cubicBezTo>
                <a:cubicBezTo>
                  <a:pt x="10189436" y="6332797"/>
                  <a:pt x="10178378" y="6332051"/>
                  <a:pt x="10167343" y="6331305"/>
                </a:cubicBezTo>
                <a:close/>
                <a:moveTo>
                  <a:pt x="10115981" y="6308202"/>
                </a:moveTo>
                <a:cubicBezTo>
                  <a:pt x="10109553" y="6305219"/>
                  <a:pt x="10103190" y="6302235"/>
                  <a:pt x="10096872" y="6299229"/>
                </a:cubicBezTo>
                <a:cubicBezTo>
                  <a:pt x="10108960" y="6299032"/>
                  <a:pt x="10121137" y="6298856"/>
                  <a:pt x="10133468" y="6298637"/>
                </a:cubicBezTo>
                <a:cubicBezTo>
                  <a:pt x="10133774" y="6298637"/>
                  <a:pt x="10134082" y="6298637"/>
                  <a:pt x="10134411" y="6298637"/>
                </a:cubicBezTo>
                <a:cubicBezTo>
                  <a:pt x="10140444" y="6301950"/>
                  <a:pt x="10146521" y="6305284"/>
                  <a:pt x="10152665" y="6308575"/>
                </a:cubicBezTo>
                <a:cubicBezTo>
                  <a:pt x="10140379" y="6308466"/>
                  <a:pt x="10128136" y="6308334"/>
                  <a:pt x="10115981" y="6308202"/>
                </a:cubicBezTo>
                <a:close/>
                <a:moveTo>
                  <a:pt x="10090860" y="6296355"/>
                </a:moveTo>
                <a:cubicBezTo>
                  <a:pt x="10084453" y="6293283"/>
                  <a:pt x="10078091" y="6290212"/>
                  <a:pt x="10071794" y="6287097"/>
                </a:cubicBezTo>
                <a:cubicBezTo>
                  <a:pt x="10083028" y="6286657"/>
                  <a:pt x="10094261" y="6286197"/>
                  <a:pt x="10105472" y="6285736"/>
                </a:cubicBezTo>
                <a:cubicBezTo>
                  <a:pt x="10107293" y="6285670"/>
                  <a:pt x="10109136" y="6285582"/>
                  <a:pt x="10110957" y="6285516"/>
                </a:cubicBezTo>
                <a:cubicBezTo>
                  <a:pt x="10116969" y="6288939"/>
                  <a:pt x="10123024" y="6292340"/>
                  <a:pt x="10129145" y="6295741"/>
                </a:cubicBezTo>
                <a:cubicBezTo>
                  <a:pt x="10116442" y="6295938"/>
                  <a:pt x="10103695" y="6296157"/>
                  <a:pt x="10090860" y="6296355"/>
                </a:cubicBezTo>
                <a:close/>
                <a:moveTo>
                  <a:pt x="10105363" y="6282665"/>
                </a:moveTo>
                <a:cubicBezTo>
                  <a:pt x="10092264" y="6283191"/>
                  <a:pt x="10079167" y="6283740"/>
                  <a:pt x="10066046" y="6284266"/>
                </a:cubicBezTo>
                <a:cubicBezTo>
                  <a:pt x="10059706" y="6281107"/>
                  <a:pt x="10053365" y="6277947"/>
                  <a:pt x="10047112" y="6274766"/>
                </a:cubicBezTo>
                <a:cubicBezTo>
                  <a:pt x="10052684" y="6274415"/>
                  <a:pt x="10058257" y="6274064"/>
                  <a:pt x="10063830" y="6273713"/>
                </a:cubicBezTo>
                <a:lnTo>
                  <a:pt x="10077499" y="6272836"/>
                </a:lnTo>
                <a:cubicBezTo>
                  <a:pt x="10080943" y="6272616"/>
                  <a:pt x="10084388" y="6272374"/>
                  <a:pt x="10087832" y="6272155"/>
                </a:cubicBezTo>
                <a:cubicBezTo>
                  <a:pt x="10093822" y="6275665"/>
                  <a:pt x="10099834" y="6279176"/>
                  <a:pt x="10105911" y="6282643"/>
                </a:cubicBezTo>
                <a:cubicBezTo>
                  <a:pt x="10105736" y="6282643"/>
                  <a:pt x="10105537" y="6282665"/>
                  <a:pt x="10105363" y="6282665"/>
                </a:cubicBezTo>
                <a:close/>
                <a:moveTo>
                  <a:pt x="10077302" y="6269676"/>
                </a:moveTo>
                <a:lnTo>
                  <a:pt x="10063611" y="6270532"/>
                </a:lnTo>
                <a:cubicBezTo>
                  <a:pt x="10056283" y="6270992"/>
                  <a:pt x="10048955" y="6271475"/>
                  <a:pt x="10041605" y="6271936"/>
                </a:cubicBezTo>
                <a:cubicBezTo>
                  <a:pt x="10035308" y="6268711"/>
                  <a:pt x="10029055" y="6265464"/>
                  <a:pt x="10022869" y="6262195"/>
                </a:cubicBezTo>
                <a:lnTo>
                  <a:pt x="10049504" y="6259935"/>
                </a:lnTo>
                <a:cubicBezTo>
                  <a:pt x="10054681" y="6259496"/>
                  <a:pt x="10059881" y="6259035"/>
                  <a:pt x="10065059" y="6258575"/>
                </a:cubicBezTo>
                <a:cubicBezTo>
                  <a:pt x="10070982" y="6262173"/>
                  <a:pt x="10076950" y="6265749"/>
                  <a:pt x="10082962" y="6269303"/>
                </a:cubicBezTo>
                <a:cubicBezTo>
                  <a:pt x="10081075" y="6269413"/>
                  <a:pt x="10079188" y="6269545"/>
                  <a:pt x="10077302" y="6269676"/>
                </a:cubicBezTo>
                <a:close/>
                <a:moveTo>
                  <a:pt x="10049240" y="6256688"/>
                </a:moveTo>
                <a:lnTo>
                  <a:pt x="10018085" y="6259320"/>
                </a:lnTo>
                <a:cubicBezTo>
                  <a:pt x="10017910" y="6259342"/>
                  <a:pt x="10017712" y="6259364"/>
                  <a:pt x="10017537" y="6259364"/>
                </a:cubicBezTo>
                <a:cubicBezTo>
                  <a:pt x="10011306" y="6256073"/>
                  <a:pt x="10005119" y="6252738"/>
                  <a:pt x="9998998" y="6249403"/>
                </a:cubicBezTo>
                <a:cubicBezTo>
                  <a:pt x="10006523" y="6248614"/>
                  <a:pt x="10014026" y="6247824"/>
                  <a:pt x="10021530" y="6247034"/>
                </a:cubicBezTo>
                <a:cubicBezTo>
                  <a:pt x="10028551" y="6246288"/>
                  <a:pt x="10035616" y="6245520"/>
                  <a:pt x="10042636" y="6244774"/>
                </a:cubicBezTo>
                <a:cubicBezTo>
                  <a:pt x="10048494" y="6248438"/>
                  <a:pt x="10054396" y="6252080"/>
                  <a:pt x="10060342" y="6255722"/>
                </a:cubicBezTo>
                <a:cubicBezTo>
                  <a:pt x="10056656" y="6256029"/>
                  <a:pt x="10052926" y="6256359"/>
                  <a:pt x="10049240" y="6256688"/>
                </a:cubicBezTo>
                <a:close/>
                <a:moveTo>
                  <a:pt x="10021179" y="6243677"/>
                </a:moveTo>
                <a:cubicBezTo>
                  <a:pt x="10012052" y="6244643"/>
                  <a:pt x="10002947" y="6245608"/>
                  <a:pt x="9993820" y="6246573"/>
                </a:cubicBezTo>
                <a:cubicBezTo>
                  <a:pt x="9987677" y="6243195"/>
                  <a:pt x="9981577" y="6239794"/>
                  <a:pt x="9975543" y="6236371"/>
                </a:cubicBezTo>
                <a:cubicBezTo>
                  <a:pt x="9981534" y="6235625"/>
                  <a:pt x="9987545" y="6234879"/>
                  <a:pt x="9993535" y="6234133"/>
                </a:cubicBezTo>
                <a:cubicBezTo>
                  <a:pt x="10002530" y="6233014"/>
                  <a:pt x="10011547" y="6231851"/>
                  <a:pt x="10020564" y="6230711"/>
                </a:cubicBezTo>
                <a:cubicBezTo>
                  <a:pt x="10026335" y="6234441"/>
                  <a:pt x="10032170" y="6238170"/>
                  <a:pt x="10038051" y="6241878"/>
                </a:cubicBezTo>
                <a:cubicBezTo>
                  <a:pt x="10032434" y="6242471"/>
                  <a:pt x="10026796" y="6243107"/>
                  <a:pt x="10021179" y="6243677"/>
                </a:cubicBezTo>
                <a:close/>
                <a:moveTo>
                  <a:pt x="9993118" y="6230689"/>
                </a:moveTo>
                <a:cubicBezTo>
                  <a:pt x="9985571" y="6231632"/>
                  <a:pt x="9978023" y="6232576"/>
                  <a:pt x="9970498" y="6233519"/>
                </a:cubicBezTo>
                <a:cubicBezTo>
                  <a:pt x="9964420" y="6230053"/>
                  <a:pt x="9958431" y="6226586"/>
                  <a:pt x="9952464" y="6223097"/>
                </a:cubicBezTo>
                <a:cubicBezTo>
                  <a:pt x="9956829" y="6222483"/>
                  <a:pt x="9961196" y="6221847"/>
                  <a:pt x="9965561" y="6221211"/>
                </a:cubicBezTo>
                <a:cubicBezTo>
                  <a:pt x="9976640" y="6219631"/>
                  <a:pt x="9987765" y="6218008"/>
                  <a:pt x="9998844" y="6216406"/>
                </a:cubicBezTo>
                <a:cubicBezTo>
                  <a:pt x="10004548" y="6220224"/>
                  <a:pt x="10010297" y="6224019"/>
                  <a:pt x="10016089" y="6227793"/>
                </a:cubicBezTo>
                <a:cubicBezTo>
                  <a:pt x="10008432" y="6228758"/>
                  <a:pt x="10000753" y="6229745"/>
                  <a:pt x="9993118" y="6230689"/>
                </a:cubicBezTo>
                <a:close/>
                <a:moveTo>
                  <a:pt x="9965057" y="6217700"/>
                </a:moveTo>
                <a:cubicBezTo>
                  <a:pt x="9959220" y="6218534"/>
                  <a:pt x="9953385" y="6219368"/>
                  <a:pt x="9947549" y="6220202"/>
                </a:cubicBezTo>
                <a:cubicBezTo>
                  <a:pt x="9941559" y="6216691"/>
                  <a:pt x="9935657" y="6213137"/>
                  <a:pt x="9929777" y="6209561"/>
                </a:cubicBezTo>
                <a:cubicBezTo>
                  <a:pt x="9932366" y="6209144"/>
                  <a:pt x="9934977" y="6208727"/>
                  <a:pt x="9937566" y="6208310"/>
                </a:cubicBezTo>
                <a:cubicBezTo>
                  <a:pt x="9950884" y="6206182"/>
                  <a:pt x="9964201" y="6204010"/>
                  <a:pt x="9977519" y="6201838"/>
                </a:cubicBezTo>
                <a:cubicBezTo>
                  <a:pt x="9983113" y="6205721"/>
                  <a:pt x="9988774" y="6209605"/>
                  <a:pt x="9994478" y="6213444"/>
                </a:cubicBezTo>
                <a:cubicBezTo>
                  <a:pt x="9984671" y="6214870"/>
                  <a:pt x="9974842" y="6216296"/>
                  <a:pt x="9965057" y="6217700"/>
                </a:cubicBezTo>
                <a:close/>
                <a:moveTo>
                  <a:pt x="9936995" y="6204712"/>
                </a:moveTo>
                <a:cubicBezTo>
                  <a:pt x="9932980" y="6205348"/>
                  <a:pt x="9928965" y="6206006"/>
                  <a:pt x="9924972" y="6206643"/>
                </a:cubicBezTo>
                <a:cubicBezTo>
                  <a:pt x="9919092" y="6203045"/>
                  <a:pt x="9913278" y="6199424"/>
                  <a:pt x="9907487" y="6195782"/>
                </a:cubicBezTo>
                <a:cubicBezTo>
                  <a:pt x="9908189" y="6195651"/>
                  <a:pt x="9908890" y="6195519"/>
                  <a:pt x="9909593" y="6195410"/>
                </a:cubicBezTo>
                <a:cubicBezTo>
                  <a:pt x="9925213" y="6192645"/>
                  <a:pt x="9940879" y="6189837"/>
                  <a:pt x="9956522" y="6187028"/>
                </a:cubicBezTo>
                <a:cubicBezTo>
                  <a:pt x="9962029" y="6191000"/>
                  <a:pt x="9967602" y="6194927"/>
                  <a:pt x="9973196" y="6198854"/>
                </a:cubicBezTo>
                <a:cubicBezTo>
                  <a:pt x="9961129" y="6200807"/>
                  <a:pt x="9949062" y="6202781"/>
                  <a:pt x="9936995" y="6204712"/>
                </a:cubicBezTo>
                <a:close/>
                <a:moveTo>
                  <a:pt x="9908934" y="6191723"/>
                </a:moveTo>
                <a:cubicBezTo>
                  <a:pt x="9906895" y="6192075"/>
                  <a:pt x="9904831" y="6192448"/>
                  <a:pt x="9902792" y="6192799"/>
                </a:cubicBezTo>
                <a:cubicBezTo>
                  <a:pt x="9896999" y="6189135"/>
                  <a:pt x="9891273" y="6185449"/>
                  <a:pt x="9885590" y="6181719"/>
                </a:cubicBezTo>
                <a:cubicBezTo>
                  <a:pt x="9902352" y="6178494"/>
                  <a:pt x="9919115" y="6175247"/>
                  <a:pt x="9935898" y="6171956"/>
                </a:cubicBezTo>
                <a:cubicBezTo>
                  <a:pt x="9941318" y="6175993"/>
                  <a:pt x="9946781" y="6180008"/>
                  <a:pt x="9952288" y="6183979"/>
                </a:cubicBezTo>
                <a:cubicBezTo>
                  <a:pt x="9937829" y="6186568"/>
                  <a:pt x="9923371" y="6189178"/>
                  <a:pt x="9908934" y="6191723"/>
                </a:cubicBezTo>
                <a:close/>
                <a:moveTo>
                  <a:pt x="9881005" y="6178713"/>
                </a:moveTo>
                <a:cubicBezTo>
                  <a:pt x="9875323" y="6174961"/>
                  <a:pt x="9869683" y="6171188"/>
                  <a:pt x="9864089" y="6167414"/>
                </a:cubicBezTo>
                <a:cubicBezTo>
                  <a:pt x="9881268" y="6163838"/>
                  <a:pt x="9898447" y="6160262"/>
                  <a:pt x="9915648" y="6156641"/>
                </a:cubicBezTo>
                <a:cubicBezTo>
                  <a:pt x="9920957" y="6160723"/>
                  <a:pt x="9926333" y="6164804"/>
                  <a:pt x="9931730" y="6168862"/>
                </a:cubicBezTo>
                <a:cubicBezTo>
                  <a:pt x="9914815" y="6172153"/>
                  <a:pt x="9897899" y="6175466"/>
                  <a:pt x="9881005" y="6178713"/>
                </a:cubicBezTo>
                <a:close/>
                <a:moveTo>
                  <a:pt x="9859592" y="6164320"/>
                </a:moveTo>
                <a:cubicBezTo>
                  <a:pt x="9854019" y="6160503"/>
                  <a:pt x="9848490" y="6156663"/>
                  <a:pt x="9843005" y="6152802"/>
                </a:cubicBezTo>
                <a:cubicBezTo>
                  <a:pt x="9860579" y="6148897"/>
                  <a:pt x="9878153" y="6144992"/>
                  <a:pt x="9895749" y="6141021"/>
                </a:cubicBezTo>
                <a:cubicBezTo>
                  <a:pt x="9900970" y="6145189"/>
                  <a:pt x="9906236" y="6149336"/>
                  <a:pt x="9911545" y="6153460"/>
                </a:cubicBezTo>
                <a:cubicBezTo>
                  <a:pt x="9894213" y="6157103"/>
                  <a:pt x="9876902" y="6160723"/>
                  <a:pt x="9859592" y="6164320"/>
                </a:cubicBezTo>
                <a:close/>
                <a:moveTo>
                  <a:pt x="9838573" y="6149665"/>
                </a:moveTo>
                <a:cubicBezTo>
                  <a:pt x="9833110" y="6145781"/>
                  <a:pt x="9827691" y="6141876"/>
                  <a:pt x="9822316" y="6137949"/>
                </a:cubicBezTo>
                <a:cubicBezTo>
                  <a:pt x="9840284" y="6133692"/>
                  <a:pt x="9858231" y="6129436"/>
                  <a:pt x="9876223" y="6125136"/>
                </a:cubicBezTo>
                <a:cubicBezTo>
                  <a:pt x="9881334" y="6129392"/>
                  <a:pt x="9886512" y="6133605"/>
                  <a:pt x="9891734" y="6137795"/>
                </a:cubicBezTo>
                <a:cubicBezTo>
                  <a:pt x="9873985" y="6141789"/>
                  <a:pt x="9856278" y="6145737"/>
                  <a:pt x="9838573" y="6149665"/>
                </a:cubicBezTo>
                <a:close/>
                <a:moveTo>
                  <a:pt x="9817950" y="6134724"/>
                </a:moveTo>
                <a:cubicBezTo>
                  <a:pt x="9812574" y="6130775"/>
                  <a:pt x="9807287" y="6126782"/>
                  <a:pt x="9802021" y="6122788"/>
                </a:cubicBezTo>
                <a:cubicBezTo>
                  <a:pt x="9820363" y="6118203"/>
                  <a:pt x="9838705" y="6113596"/>
                  <a:pt x="9857068" y="6108988"/>
                </a:cubicBezTo>
                <a:cubicBezTo>
                  <a:pt x="9862071" y="6113288"/>
                  <a:pt x="9867139" y="6117567"/>
                  <a:pt x="9872251" y="6121845"/>
                </a:cubicBezTo>
                <a:cubicBezTo>
                  <a:pt x="9854151" y="6126167"/>
                  <a:pt x="9836028" y="6130445"/>
                  <a:pt x="9817950" y="6134724"/>
                </a:cubicBezTo>
                <a:close/>
                <a:moveTo>
                  <a:pt x="9797700" y="6119519"/>
                </a:moveTo>
                <a:cubicBezTo>
                  <a:pt x="9792433" y="6115461"/>
                  <a:pt x="9787212" y="6111402"/>
                  <a:pt x="9782034" y="6107299"/>
                </a:cubicBezTo>
                <a:cubicBezTo>
                  <a:pt x="9800727" y="6102340"/>
                  <a:pt x="9819441" y="6097382"/>
                  <a:pt x="9838157" y="6092402"/>
                </a:cubicBezTo>
                <a:cubicBezTo>
                  <a:pt x="9843115" y="6096833"/>
                  <a:pt x="9848117" y="6101221"/>
                  <a:pt x="9853163" y="6105609"/>
                </a:cubicBezTo>
                <a:cubicBezTo>
                  <a:pt x="9834667" y="6110261"/>
                  <a:pt x="9816173" y="6114890"/>
                  <a:pt x="9797700" y="6119519"/>
                </a:cubicBezTo>
                <a:close/>
                <a:moveTo>
                  <a:pt x="9777799" y="6103942"/>
                </a:moveTo>
                <a:cubicBezTo>
                  <a:pt x="9772666" y="6099839"/>
                  <a:pt x="9767576" y="6095736"/>
                  <a:pt x="9762508" y="6091590"/>
                </a:cubicBezTo>
                <a:cubicBezTo>
                  <a:pt x="9781595" y="6086303"/>
                  <a:pt x="9800683" y="6081015"/>
                  <a:pt x="9819770" y="6075705"/>
                </a:cubicBezTo>
                <a:cubicBezTo>
                  <a:pt x="9824576" y="6080137"/>
                  <a:pt x="9829425" y="6084569"/>
                  <a:pt x="9834317" y="6088957"/>
                </a:cubicBezTo>
                <a:cubicBezTo>
                  <a:pt x="9815470" y="6093982"/>
                  <a:pt x="9796647" y="6098962"/>
                  <a:pt x="9777799" y="6103942"/>
                </a:cubicBezTo>
                <a:close/>
                <a:moveTo>
                  <a:pt x="9758361" y="6088145"/>
                </a:moveTo>
                <a:cubicBezTo>
                  <a:pt x="9753337" y="6083977"/>
                  <a:pt x="9748335" y="6079786"/>
                  <a:pt x="9743398" y="6075574"/>
                </a:cubicBezTo>
                <a:cubicBezTo>
                  <a:pt x="9762837" y="6069979"/>
                  <a:pt x="9782298" y="6064341"/>
                  <a:pt x="9801780" y="6058702"/>
                </a:cubicBezTo>
                <a:cubicBezTo>
                  <a:pt x="9806453" y="6063222"/>
                  <a:pt x="9811192" y="6067698"/>
                  <a:pt x="9815975" y="6072173"/>
                </a:cubicBezTo>
                <a:cubicBezTo>
                  <a:pt x="9796756" y="6077505"/>
                  <a:pt x="9777558" y="6082836"/>
                  <a:pt x="9758361" y="6088145"/>
                </a:cubicBezTo>
                <a:close/>
                <a:moveTo>
                  <a:pt x="9739295" y="6072042"/>
                </a:moveTo>
                <a:cubicBezTo>
                  <a:pt x="9734380" y="6067829"/>
                  <a:pt x="9729510" y="6063573"/>
                  <a:pt x="9724662" y="6059272"/>
                </a:cubicBezTo>
                <a:cubicBezTo>
                  <a:pt x="9744495" y="6053349"/>
                  <a:pt x="9764307" y="6047403"/>
                  <a:pt x="9784140" y="6041435"/>
                </a:cubicBezTo>
                <a:cubicBezTo>
                  <a:pt x="9788725" y="6046021"/>
                  <a:pt x="9793333" y="6050562"/>
                  <a:pt x="9798006" y="6055082"/>
                </a:cubicBezTo>
                <a:cubicBezTo>
                  <a:pt x="9778436" y="6060764"/>
                  <a:pt x="9758866" y="6066425"/>
                  <a:pt x="9739295" y="6072042"/>
                </a:cubicBezTo>
                <a:close/>
                <a:moveTo>
                  <a:pt x="9720624" y="6055675"/>
                </a:moveTo>
                <a:cubicBezTo>
                  <a:pt x="9715819" y="6051374"/>
                  <a:pt x="9711058" y="6047052"/>
                  <a:pt x="9706319" y="6042708"/>
                </a:cubicBezTo>
                <a:cubicBezTo>
                  <a:pt x="9726504" y="6036455"/>
                  <a:pt x="9746711" y="6030180"/>
                  <a:pt x="9766917" y="6023883"/>
                </a:cubicBezTo>
                <a:cubicBezTo>
                  <a:pt x="9771372" y="6028535"/>
                  <a:pt x="9775890" y="6033142"/>
                  <a:pt x="9780454" y="6037727"/>
                </a:cubicBezTo>
                <a:cubicBezTo>
                  <a:pt x="9760511" y="6043717"/>
                  <a:pt x="9740546" y="6049706"/>
                  <a:pt x="9720624" y="6055675"/>
                </a:cubicBezTo>
                <a:close/>
                <a:moveTo>
                  <a:pt x="9684402" y="6022041"/>
                </a:moveTo>
                <a:cubicBezTo>
                  <a:pt x="9680123" y="6017938"/>
                  <a:pt x="9675823" y="6013813"/>
                  <a:pt x="9671479" y="6009666"/>
                </a:cubicBezTo>
                <a:cubicBezTo>
                  <a:pt x="9671150" y="6009359"/>
                  <a:pt x="9670842" y="6009052"/>
                  <a:pt x="9670514" y="6008745"/>
                </a:cubicBezTo>
                <a:cubicBezTo>
                  <a:pt x="9691444" y="6001834"/>
                  <a:pt x="9712396" y="5994923"/>
                  <a:pt x="9733327" y="5987990"/>
                </a:cubicBezTo>
                <a:cubicBezTo>
                  <a:pt x="9737738" y="5992773"/>
                  <a:pt x="9742103" y="5997490"/>
                  <a:pt x="9746447" y="6002163"/>
                </a:cubicBezTo>
                <a:cubicBezTo>
                  <a:pt x="9725759" y="6008811"/>
                  <a:pt x="9705069" y="6015437"/>
                  <a:pt x="9684402" y="6022041"/>
                </a:cubicBezTo>
                <a:close/>
                <a:moveTo>
                  <a:pt x="9666498" y="6004905"/>
                </a:moveTo>
                <a:cubicBezTo>
                  <a:pt x="9661891" y="6000495"/>
                  <a:pt x="9657262" y="5996042"/>
                  <a:pt x="9652589" y="5991522"/>
                </a:cubicBezTo>
                <a:cubicBezTo>
                  <a:pt x="9673958" y="5984282"/>
                  <a:pt x="9695328" y="5977020"/>
                  <a:pt x="9716697" y="5969758"/>
                </a:cubicBezTo>
                <a:cubicBezTo>
                  <a:pt x="9721041" y="5974562"/>
                  <a:pt x="9725386" y="5979324"/>
                  <a:pt x="9729707" y="5984040"/>
                </a:cubicBezTo>
                <a:cubicBezTo>
                  <a:pt x="9708623" y="5991017"/>
                  <a:pt x="9687561" y="5997951"/>
                  <a:pt x="9666498" y="6004905"/>
                </a:cubicBezTo>
                <a:close/>
                <a:moveTo>
                  <a:pt x="9648552" y="5987617"/>
                </a:moveTo>
                <a:cubicBezTo>
                  <a:pt x="9643989" y="5983163"/>
                  <a:pt x="9639425" y="5978665"/>
                  <a:pt x="9634840" y="5974102"/>
                </a:cubicBezTo>
                <a:cubicBezTo>
                  <a:pt x="9656669" y="5966511"/>
                  <a:pt x="9678500" y="5958897"/>
                  <a:pt x="9700352" y="5951262"/>
                </a:cubicBezTo>
                <a:cubicBezTo>
                  <a:pt x="9704586" y="5956133"/>
                  <a:pt x="9708821" y="5960960"/>
                  <a:pt x="9713077" y="5965699"/>
                </a:cubicBezTo>
                <a:cubicBezTo>
                  <a:pt x="9691576" y="5973027"/>
                  <a:pt x="9670053" y="5980311"/>
                  <a:pt x="9648552" y="5987617"/>
                </a:cubicBezTo>
                <a:close/>
                <a:moveTo>
                  <a:pt x="9630846" y="5970087"/>
                </a:moveTo>
                <a:cubicBezTo>
                  <a:pt x="9626393" y="5965589"/>
                  <a:pt x="9621961" y="5961026"/>
                  <a:pt x="9617529" y="5956375"/>
                </a:cubicBezTo>
                <a:cubicBezTo>
                  <a:pt x="9639820" y="5948432"/>
                  <a:pt x="9662110" y="5940468"/>
                  <a:pt x="9684402" y="5932482"/>
                </a:cubicBezTo>
                <a:cubicBezTo>
                  <a:pt x="9688505" y="5937440"/>
                  <a:pt x="9692629" y="5942311"/>
                  <a:pt x="9696754" y="5947115"/>
                </a:cubicBezTo>
                <a:cubicBezTo>
                  <a:pt x="9674792" y="5954794"/>
                  <a:pt x="9652830" y="5962451"/>
                  <a:pt x="9630846" y="5970087"/>
                </a:cubicBezTo>
                <a:close/>
                <a:moveTo>
                  <a:pt x="9374545" y="4464593"/>
                </a:moveTo>
                <a:cubicBezTo>
                  <a:pt x="9372833" y="4459196"/>
                  <a:pt x="9371099" y="4453843"/>
                  <a:pt x="9369323" y="4448533"/>
                </a:cubicBezTo>
                <a:cubicBezTo>
                  <a:pt x="9371978" y="4452899"/>
                  <a:pt x="9374632" y="4457287"/>
                  <a:pt x="9377199" y="4461719"/>
                </a:cubicBezTo>
                <a:cubicBezTo>
                  <a:pt x="9379415" y="4466787"/>
                  <a:pt x="9381587" y="4471899"/>
                  <a:pt x="9383715" y="4477033"/>
                </a:cubicBezTo>
                <a:cubicBezTo>
                  <a:pt x="9380710" y="4472864"/>
                  <a:pt x="9377638" y="4468718"/>
                  <a:pt x="9374545" y="4464593"/>
                </a:cubicBezTo>
                <a:close/>
                <a:moveTo>
                  <a:pt x="9370858" y="4459700"/>
                </a:moveTo>
                <a:cubicBezTo>
                  <a:pt x="9367260" y="4455006"/>
                  <a:pt x="9363596" y="4450332"/>
                  <a:pt x="9359888" y="4445703"/>
                </a:cubicBezTo>
                <a:cubicBezTo>
                  <a:pt x="9358287" y="4438901"/>
                  <a:pt x="9356620" y="4432188"/>
                  <a:pt x="9354930" y="4425496"/>
                </a:cubicBezTo>
                <a:cubicBezTo>
                  <a:pt x="9358155" y="4430477"/>
                  <a:pt x="9361337" y="4435501"/>
                  <a:pt x="9364475" y="4440547"/>
                </a:cubicBezTo>
                <a:cubicBezTo>
                  <a:pt x="9366646" y="4446866"/>
                  <a:pt x="9368775" y="4453272"/>
                  <a:pt x="9370858" y="4459700"/>
                </a:cubicBezTo>
                <a:close/>
                <a:moveTo>
                  <a:pt x="9353373" y="4419419"/>
                </a:moveTo>
                <a:cubicBezTo>
                  <a:pt x="9351881" y="4413671"/>
                  <a:pt x="9350344" y="4407944"/>
                  <a:pt x="9348787" y="4402284"/>
                </a:cubicBezTo>
                <a:cubicBezTo>
                  <a:pt x="9351025" y="4406584"/>
                  <a:pt x="9353262" y="4410906"/>
                  <a:pt x="9355456" y="4415272"/>
                </a:cubicBezTo>
                <a:cubicBezTo>
                  <a:pt x="9357541" y="4420911"/>
                  <a:pt x="9359603" y="4426571"/>
                  <a:pt x="9361622" y="4432298"/>
                </a:cubicBezTo>
                <a:cubicBezTo>
                  <a:pt x="9358879" y="4427997"/>
                  <a:pt x="9356181" y="4423675"/>
                  <a:pt x="9353373" y="4419419"/>
                </a:cubicBezTo>
                <a:close/>
                <a:moveTo>
                  <a:pt x="9349950" y="4414395"/>
                </a:moveTo>
                <a:cubicBezTo>
                  <a:pt x="9346615" y="4409392"/>
                  <a:pt x="9343236" y="4404390"/>
                  <a:pt x="9339792" y="4399476"/>
                </a:cubicBezTo>
                <a:cubicBezTo>
                  <a:pt x="9338453" y="4392301"/>
                  <a:pt x="9337093" y="4385171"/>
                  <a:pt x="9335689" y="4378106"/>
                </a:cubicBezTo>
                <a:cubicBezTo>
                  <a:pt x="9338651" y="4383372"/>
                  <a:pt x="9341547" y="4388681"/>
                  <a:pt x="9344421" y="4394035"/>
                </a:cubicBezTo>
                <a:cubicBezTo>
                  <a:pt x="9346308" y="4400748"/>
                  <a:pt x="9348150" y="4407528"/>
                  <a:pt x="9349950" y="4414395"/>
                </a:cubicBezTo>
                <a:close/>
                <a:moveTo>
                  <a:pt x="9334460" y="4372095"/>
                </a:moveTo>
                <a:cubicBezTo>
                  <a:pt x="9333297" y="4366368"/>
                  <a:pt x="9332113" y="4360664"/>
                  <a:pt x="9330884" y="4355025"/>
                </a:cubicBezTo>
                <a:cubicBezTo>
                  <a:pt x="9333100" y="4359962"/>
                  <a:pt x="9335250" y="4364942"/>
                  <a:pt x="9337400" y="4369945"/>
                </a:cubicBezTo>
                <a:cubicBezTo>
                  <a:pt x="9338958" y="4375122"/>
                  <a:pt x="9340515" y="4380322"/>
                  <a:pt x="9342029" y="4385566"/>
                </a:cubicBezTo>
                <a:cubicBezTo>
                  <a:pt x="9339550" y="4381024"/>
                  <a:pt x="9337027" y="4376548"/>
                  <a:pt x="9334460" y="4372095"/>
                </a:cubicBezTo>
                <a:close/>
                <a:moveTo>
                  <a:pt x="9330906" y="4365886"/>
                </a:moveTo>
                <a:cubicBezTo>
                  <a:pt x="9328032" y="4360993"/>
                  <a:pt x="9325136" y="4356144"/>
                  <a:pt x="9322218" y="4351340"/>
                </a:cubicBezTo>
                <a:cubicBezTo>
                  <a:pt x="9321253" y="4344121"/>
                  <a:pt x="9320243" y="4336991"/>
                  <a:pt x="9319212" y="4329904"/>
                </a:cubicBezTo>
                <a:cubicBezTo>
                  <a:pt x="9321648" y="4334928"/>
                  <a:pt x="9324016" y="4339975"/>
                  <a:pt x="9326365" y="4345086"/>
                </a:cubicBezTo>
                <a:cubicBezTo>
                  <a:pt x="9327922" y="4351954"/>
                  <a:pt x="9329436" y="4358887"/>
                  <a:pt x="9330906" y="4365886"/>
                </a:cubicBezTo>
                <a:close/>
                <a:moveTo>
                  <a:pt x="9318203" y="4322949"/>
                </a:moveTo>
                <a:cubicBezTo>
                  <a:pt x="9317260" y="4316696"/>
                  <a:pt x="9316272" y="4310509"/>
                  <a:pt x="9315284" y="4304388"/>
                </a:cubicBezTo>
                <a:cubicBezTo>
                  <a:pt x="9316601" y="4307877"/>
                  <a:pt x="9317895" y="4311409"/>
                  <a:pt x="9319190" y="4314963"/>
                </a:cubicBezTo>
                <a:cubicBezTo>
                  <a:pt x="9320857" y="4321611"/>
                  <a:pt x="9322481" y="4328346"/>
                  <a:pt x="9324083" y="4335148"/>
                </a:cubicBezTo>
                <a:cubicBezTo>
                  <a:pt x="9322130" y="4331045"/>
                  <a:pt x="9320177" y="4326986"/>
                  <a:pt x="9318203" y="4322949"/>
                </a:cubicBezTo>
                <a:close/>
                <a:moveTo>
                  <a:pt x="9314604" y="4315709"/>
                </a:moveTo>
                <a:cubicBezTo>
                  <a:pt x="9312081" y="4310663"/>
                  <a:pt x="9309493" y="4305683"/>
                  <a:pt x="9306904" y="4300724"/>
                </a:cubicBezTo>
                <a:cubicBezTo>
                  <a:pt x="9306223" y="4292936"/>
                  <a:pt x="9305543" y="4285213"/>
                  <a:pt x="9304798" y="4277599"/>
                </a:cubicBezTo>
                <a:cubicBezTo>
                  <a:pt x="9306816" y="4282580"/>
                  <a:pt x="9308834" y="4287604"/>
                  <a:pt x="9310831" y="4292672"/>
                </a:cubicBezTo>
                <a:cubicBezTo>
                  <a:pt x="9312125" y="4300263"/>
                  <a:pt x="9313398" y="4307942"/>
                  <a:pt x="9314604" y="4315709"/>
                </a:cubicBezTo>
                <a:close/>
                <a:moveTo>
                  <a:pt x="9304183" y="4271390"/>
                </a:moveTo>
                <a:cubicBezTo>
                  <a:pt x="9303634" y="4265949"/>
                  <a:pt x="9303064" y="4260552"/>
                  <a:pt x="9302472" y="4255199"/>
                </a:cubicBezTo>
                <a:cubicBezTo>
                  <a:pt x="9303766" y="4259433"/>
                  <a:pt x="9305061" y="4263690"/>
                  <a:pt x="9306334" y="4267990"/>
                </a:cubicBezTo>
                <a:cubicBezTo>
                  <a:pt x="9307343" y="4273211"/>
                  <a:pt x="9308330" y="4278499"/>
                  <a:pt x="9309273" y="4283830"/>
                </a:cubicBezTo>
                <a:cubicBezTo>
                  <a:pt x="9307584" y="4279640"/>
                  <a:pt x="9305895" y="4275493"/>
                  <a:pt x="9304183" y="4271390"/>
                </a:cubicBezTo>
                <a:close/>
                <a:moveTo>
                  <a:pt x="9300980" y="4263799"/>
                </a:moveTo>
                <a:cubicBezTo>
                  <a:pt x="9298786" y="4258665"/>
                  <a:pt x="9296548" y="4253597"/>
                  <a:pt x="9294288" y="4248573"/>
                </a:cubicBezTo>
                <a:cubicBezTo>
                  <a:pt x="9294003" y="4241399"/>
                  <a:pt x="9293696" y="4234290"/>
                  <a:pt x="9293344" y="4227291"/>
                </a:cubicBezTo>
                <a:cubicBezTo>
                  <a:pt x="9295144" y="4232557"/>
                  <a:pt x="9296943" y="4237866"/>
                  <a:pt x="9298676" y="4243242"/>
                </a:cubicBezTo>
                <a:cubicBezTo>
                  <a:pt x="9299488" y="4250021"/>
                  <a:pt x="9300234" y="4256888"/>
                  <a:pt x="9300980" y="4263799"/>
                </a:cubicBezTo>
                <a:close/>
                <a:moveTo>
                  <a:pt x="9292884" y="4218428"/>
                </a:moveTo>
                <a:cubicBezTo>
                  <a:pt x="9292577" y="4212943"/>
                  <a:pt x="9292270" y="4207523"/>
                  <a:pt x="9291919" y="4202170"/>
                </a:cubicBezTo>
                <a:cubicBezTo>
                  <a:pt x="9292972" y="4206383"/>
                  <a:pt x="9294003" y="4210639"/>
                  <a:pt x="9295034" y="4214939"/>
                </a:cubicBezTo>
                <a:cubicBezTo>
                  <a:pt x="9295758" y="4220249"/>
                  <a:pt x="9296482" y="4225558"/>
                  <a:pt x="9297163" y="4230955"/>
                </a:cubicBezTo>
                <a:cubicBezTo>
                  <a:pt x="9295758" y="4226743"/>
                  <a:pt x="9294332" y="4222574"/>
                  <a:pt x="9292884" y="4218428"/>
                </a:cubicBezTo>
                <a:close/>
                <a:moveTo>
                  <a:pt x="9289900" y="4210091"/>
                </a:moveTo>
                <a:cubicBezTo>
                  <a:pt x="9287970" y="4204737"/>
                  <a:pt x="9286017" y="4199428"/>
                  <a:pt x="9284020" y="4194206"/>
                </a:cubicBezTo>
                <a:cubicBezTo>
                  <a:pt x="9284043" y="4186878"/>
                  <a:pt x="9284020" y="4179506"/>
                  <a:pt x="9283955" y="4172134"/>
                </a:cubicBezTo>
                <a:cubicBezTo>
                  <a:pt x="9285512" y="4177663"/>
                  <a:pt x="9287026" y="4183236"/>
                  <a:pt x="9288518" y="4188852"/>
                </a:cubicBezTo>
                <a:cubicBezTo>
                  <a:pt x="9289023" y="4195852"/>
                  <a:pt x="9289484" y="4202916"/>
                  <a:pt x="9289900" y="4210091"/>
                </a:cubicBezTo>
                <a:close/>
                <a:moveTo>
                  <a:pt x="9283867" y="4162656"/>
                </a:moveTo>
                <a:cubicBezTo>
                  <a:pt x="9283779" y="4157084"/>
                  <a:pt x="9283691" y="4151489"/>
                  <a:pt x="9283559" y="4145916"/>
                </a:cubicBezTo>
                <a:cubicBezTo>
                  <a:pt x="9284437" y="4150304"/>
                  <a:pt x="9285271" y="4154736"/>
                  <a:pt x="9286105" y="4159212"/>
                </a:cubicBezTo>
                <a:cubicBezTo>
                  <a:pt x="9286588" y="4164543"/>
                  <a:pt x="9287049" y="4169962"/>
                  <a:pt x="9287487" y="4175403"/>
                </a:cubicBezTo>
                <a:cubicBezTo>
                  <a:pt x="9286302" y="4171125"/>
                  <a:pt x="9285096" y="4166869"/>
                  <a:pt x="9283867" y="4162656"/>
                </a:cubicBezTo>
                <a:close/>
                <a:moveTo>
                  <a:pt x="9281103" y="4153419"/>
                </a:moveTo>
                <a:cubicBezTo>
                  <a:pt x="9279544" y="4148264"/>
                  <a:pt x="9277965" y="4143152"/>
                  <a:pt x="9276320" y="4138084"/>
                </a:cubicBezTo>
                <a:cubicBezTo>
                  <a:pt x="9276649" y="4130536"/>
                  <a:pt x="9276912" y="4123011"/>
                  <a:pt x="9277153" y="4115529"/>
                </a:cubicBezTo>
                <a:cubicBezTo>
                  <a:pt x="9278317" y="4120707"/>
                  <a:pt x="9279479" y="4125973"/>
                  <a:pt x="9280576" y="4131282"/>
                </a:cubicBezTo>
                <a:cubicBezTo>
                  <a:pt x="9280817" y="4138654"/>
                  <a:pt x="9280971" y="4146048"/>
                  <a:pt x="9281103" y="4153419"/>
                </a:cubicBezTo>
                <a:close/>
                <a:moveTo>
                  <a:pt x="9277417" y="4106095"/>
                </a:moveTo>
                <a:cubicBezTo>
                  <a:pt x="9277570" y="4100478"/>
                  <a:pt x="9277680" y="4094884"/>
                  <a:pt x="9277789" y="4089311"/>
                </a:cubicBezTo>
                <a:cubicBezTo>
                  <a:pt x="9278294" y="4092821"/>
                  <a:pt x="9278821" y="4096354"/>
                  <a:pt x="9279303" y="4099908"/>
                </a:cubicBezTo>
                <a:cubicBezTo>
                  <a:pt x="9279611" y="4105876"/>
                  <a:pt x="9279874" y="4111822"/>
                  <a:pt x="9280115" y="4117789"/>
                </a:cubicBezTo>
                <a:cubicBezTo>
                  <a:pt x="9279238" y="4113862"/>
                  <a:pt x="9278338" y="4109957"/>
                  <a:pt x="9277417" y="4106095"/>
                </a:cubicBezTo>
                <a:close/>
                <a:moveTo>
                  <a:pt x="9275376" y="4059056"/>
                </a:moveTo>
                <a:cubicBezTo>
                  <a:pt x="9274718" y="4055392"/>
                  <a:pt x="9274059" y="4051772"/>
                  <a:pt x="9273380" y="4048196"/>
                </a:cubicBezTo>
                <a:cubicBezTo>
                  <a:pt x="9273686" y="4043062"/>
                  <a:pt x="9273994" y="4037950"/>
                  <a:pt x="9274257" y="4032838"/>
                </a:cubicBezTo>
                <a:cubicBezTo>
                  <a:pt x="9274608" y="4036304"/>
                  <a:pt x="9274959" y="4039771"/>
                  <a:pt x="9275288" y="4043259"/>
                </a:cubicBezTo>
                <a:cubicBezTo>
                  <a:pt x="9275354" y="4048503"/>
                  <a:pt x="9275376" y="4053769"/>
                  <a:pt x="9275376" y="4059056"/>
                </a:cubicBezTo>
                <a:close/>
                <a:moveTo>
                  <a:pt x="9272941" y="3999402"/>
                </a:moveTo>
                <a:cubicBezTo>
                  <a:pt x="9272458" y="3995759"/>
                  <a:pt x="9271953" y="3992139"/>
                  <a:pt x="9271427" y="3988541"/>
                </a:cubicBezTo>
                <a:cubicBezTo>
                  <a:pt x="9271909" y="3983473"/>
                  <a:pt x="9272370" y="3978405"/>
                  <a:pt x="9272809" y="3973359"/>
                </a:cubicBezTo>
                <a:cubicBezTo>
                  <a:pt x="9273029" y="3976738"/>
                  <a:pt x="9273226" y="3980138"/>
                  <a:pt x="9273424" y="3983561"/>
                </a:cubicBezTo>
                <a:cubicBezTo>
                  <a:pt x="9273292" y="3988826"/>
                  <a:pt x="9273138" y="3994114"/>
                  <a:pt x="9272941" y="3999402"/>
                </a:cubicBezTo>
                <a:close/>
                <a:moveTo>
                  <a:pt x="9272612" y="3937772"/>
                </a:moveTo>
                <a:cubicBezTo>
                  <a:pt x="9272304" y="3934569"/>
                  <a:pt x="9271997" y="3931388"/>
                  <a:pt x="9271647" y="3928206"/>
                </a:cubicBezTo>
                <a:cubicBezTo>
                  <a:pt x="9272239" y="3923490"/>
                  <a:pt x="9272788" y="3918794"/>
                  <a:pt x="9273336" y="3914121"/>
                </a:cubicBezTo>
                <a:cubicBezTo>
                  <a:pt x="9273424" y="3916864"/>
                  <a:pt x="9273489" y="3919628"/>
                  <a:pt x="9273555" y="3922415"/>
                </a:cubicBezTo>
                <a:cubicBezTo>
                  <a:pt x="9273270" y="3927504"/>
                  <a:pt x="9272962" y="3932616"/>
                  <a:pt x="9272612" y="3937772"/>
                </a:cubicBezTo>
                <a:close/>
                <a:moveTo>
                  <a:pt x="9274367" y="3875902"/>
                </a:moveTo>
                <a:cubicBezTo>
                  <a:pt x="9274170" y="3872852"/>
                  <a:pt x="9273950" y="3869802"/>
                  <a:pt x="9273730" y="3866775"/>
                </a:cubicBezTo>
                <a:cubicBezTo>
                  <a:pt x="9274411" y="3862299"/>
                  <a:pt x="9275069" y="3857823"/>
                  <a:pt x="9275705" y="3853369"/>
                </a:cubicBezTo>
                <a:cubicBezTo>
                  <a:pt x="9275705" y="3854028"/>
                  <a:pt x="9275705" y="3854664"/>
                  <a:pt x="9275705" y="3855322"/>
                </a:cubicBezTo>
                <a:cubicBezTo>
                  <a:pt x="9275683" y="3857407"/>
                  <a:pt x="9275661" y="3859513"/>
                  <a:pt x="9275639" y="3861619"/>
                </a:cubicBezTo>
                <a:cubicBezTo>
                  <a:pt x="9275223" y="3866358"/>
                  <a:pt x="9274806" y="3871119"/>
                  <a:pt x="9274367" y="3875902"/>
                </a:cubicBezTo>
                <a:close/>
                <a:moveTo>
                  <a:pt x="9277921" y="3812825"/>
                </a:moveTo>
                <a:cubicBezTo>
                  <a:pt x="9277812" y="3810126"/>
                  <a:pt x="9277702" y="3807449"/>
                  <a:pt x="9277570" y="3804794"/>
                </a:cubicBezTo>
                <a:cubicBezTo>
                  <a:pt x="9278317" y="3800582"/>
                  <a:pt x="9279018" y="3796392"/>
                  <a:pt x="9279720" y="3792201"/>
                </a:cubicBezTo>
                <a:cubicBezTo>
                  <a:pt x="9279655" y="3794417"/>
                  <a:pt x="9279588" y="3796633"/>
                  <a:pt x="9279523" y="3798871"/>
                </a:cubicBezTo>
                <a:cubicBezTo>
                  <a:pt x="9279018" y="3803500"/>
                  <a:pt x="9278470" y="3808151"/>
                  <a:pt x="9277921" y="3812825"/>
                </a:cubicBezTo>
                <a:close/>
                <a:moveTo>
                  <a:pt x="9284876" y="3737132"/>
                </a:moveTo>
                <a:cubicBezTo>
                  <a:pt x="9284327" y="3741191"/>
                  <a:pt x="9283735" y="3745294"/>
                  <a:pt x="9283165" y="3749396"/>
                </a:cubicBezTo>
                <a:cubicBezTo>
                  <a:pt x="9283143" y="3746961"/>
                  <a:pt x="9283099" y="3744526"/>
                  <a:pt x="9283055" y="3742112"/>
                </a:cubicBezTo>
                <a:cubicBezTo>
                  <a:pt x="9283823" y="3738251"/>
                  <a:pt x="9284569" y="3734367"/>
                  <a:pt x="9285315" y="3730506"/>
                </a:cubicBezTo>
                <a:cubicBezTo>
                  <a:pt x="9285183" y="3732525"/>
                  <a:pt x="9285073" y="3734565"/>
                  <a:pt x="9284942" y="3736605"/>
                </a:cubicBezTo>
                <a:cubicBezTo>
                  <a:pt x="9284920" y="3736781"/>
                  <a:pt x="9284898" y="3736957"/>
                  <a:pt x="9284876" y="3737132"/>
                </a:cubicBezTo>
                <a:close/>
                <a:moveTo>
                  <a:pt x="9289922" y="3685486"/>
                </a:moveTo>
                <a:cubicBezTo>
                  <a:pt x="9289944" y="3683357"/>
                  <a:pt x="9289988" y="3681229"/>
                  <a:pt x="9289988" y="3679123"/>
                </a:cubicBezTo>
                <a:cubicBezTo>
                  <a:pt x="9290778" y="3675481"/>
                  <a:pt x="9291546" y="3671861"/>
                  <a:pt x="9292291" y="3668241"/>
                </a:cubicBezTo>
                <a:cubicBezTo>
                  <a:pt x="9292160" y="3669842"/>
                  <a:pt x="9292029" y="3671488"/>
                  <a:pt x="9291875" y="3673111"/>
                </a:cubicBezTo>
                <a:cubicBezTo>
                  <a:pt x="9291261" y="3677192"/>
                  <a:pt x="9290602" y="3681317"/>
                  <a:pt x="9289922" y="3685486"/>
                </a:cubicBezTo>
                <a:close/>
                <a:moveTo>
                  <a:pt x="9298084" y="3621355"/>
                </a:moveTo>
                <a:cubicBezTo>
                  <a:pt x="9298128" y="3619512"/>
                  <a:pt x="9298172" y="3617713"/>
                  <a:pt x="9298216" y="3615892"/>
                </a:cubicBezTo>
                <a:cubicBezTo>
                  <a:pt x="9298984" y="3612557"/>
                  <a:pt x="9299752" y="3609266"/>
                  <a:pt x="9300497" y="3605953"/>
                </a:cubicBezTo>
                <a:cubicBezTo>
                  <a:pt x="9300387" y="3607138"/>
                  <a:pt x="9300278" y="3608279"/>
                  <a:pt x="9300169" y="3609464"/>
                </a:cubicBezTo>
                <a:cubicBezTo>
                  <a:pt x="9299488" y="3613413"/>
                  <a:pt x="9298808" y="3617340"/>
                  <a:pt x="9298084" y="3621355"/>
                </a:cubicBezTo>
                <a:close/>
                <a:moveTo>
                  <a:pt x="9307431" y="3557071"/>
                </a:moveTo>
                <a:cubicBezTo>
                  <a:pt x="9307496" y="3555513"/>
                  <a:pt x="9307561" y="3553956"/>
                  <a:pt x="9307628" y="3552420"/>
                </a:cubicBezTo>
                <a:cubicBezTo>
                  <a:pt x="9308374" y="3549436"/>
                  <a:pt x="9309119" y="3546452"/>
                  <a:pt x="9309843" y="3543512"/>
                </a:cubicBezTo>
                <a:cubicBezTo>
                  <a:pt x="9309734" y="3544412"/>
                  <a:pt x="9309646" y="3545290"/>
                  <a:pt x="9309537" y="3546189"/>
                </a:cubicBezTo>
                <a:cubicBezTo>
                  <a:pt x="9308857" y="3549787"/>
                  <a:pt x="9308132" y="3553407"/>
                  <a:pt x="9307431" y="3557071"/>
                </a:cubicBezTo>
                <a:close/>
                <a:moveTo>
                  <a:pt x="9317874" y="3492721"/>
                </a:moveTo>
                <a:cubicBezTo>
                  <a:pt x="9317962" y="3491427"/>
                  <a:pt x="9318049" y="3490067"/>
                  <a:pt x="9318137" y="3488772"/>
                </a:cubicBezTo>
                <a:cubicBezTo>
                  <a:pt x="9318839" y="3486096"/>
                  <a:pt x="9319541" y="3483419"/>
                  <a:pt x="9320243" y="3480764"/>
                </a:cubicBezTo>
                <a:cubicBezTo>
                  <a:pt x="9320156" y="3481401"/>
                  <a:pt x="9320068" y="3482059"/>
                  <a:pt x="9319980" y="3482695"/>
                </a:cubicBezTo>
                <a:cubicBezTo>
                  <a:pt x="9319300" y="3486008"/>
                  <a:pt x="9318598" y="3489365"/>
                  <a:pt x="9317874" y="3492721"/>
                </a:cubicBezTo>
                <a:close/>
                <a:moveTo>
                  <a:pt x="9329304" y="3428328"/>
                </a:moveTo>
                <a:cubicBezTo>
                  <a:pt x="9329392" y="3427297"/>
                  <a:pt x="9329457" y="3426310"/>
                  <a:pt x="9329524" y="3425278"/>
                </a:cubicBezTo>
                <a:cubicBezTo>
                  <a:pt x="9330226" y="3422777"/>
                  <a:pt x="9330906" y="3420276"/>
                  <a:pt x="9331608" y="3417797"/>
                </a:cubicBezTo>
                <a:cubicBezTo>
                  <a:pt x="9331565" y="3418082"/>
                  <a:pt x="9331521" y="3418345"/>
                  <a:pt x="9331477" y="3418631"/>
                </a:cubicBezTo>
                <a:cubicBezTo>
                  <a:pt x="9330774" y="3421834"/>
                  <a:pt x="9330050" y="3425059"/>
                  <a:pt x="9329304" y="3428328"/>
                </a:cubicBezTo>
                <a:close/>
                <a:moveTo>
                  <a:pt x="5889436" y="3796611"/>
                </a:moveTo>
                <a:cubicBezTo>
                  <a:pt x="5887352" y="3797094"/>
                  <a:pt x="5885245" y="3797554"/>
                  <a:pt x="5883117" y="3798037"/>
                </a:cubicBezTo>
                <a:cubicBezTo>
                  <a:pt x="5882152" y="3797949"/>
                  <a:pt x="5881209" y="3797840"/>
                  <a:pt x="5880265" y="3797752"/>
                </a:cubicBezTo>
                <a:cubicBezTo>
                  <a:pt x="5883030" y="3797357"/>
                  <a:pt x="5885794" y="3796984"/>
                  <a:pt x="5888536" y="3796611"/>
                </a:cubicBezTo>
                <a:cubicBezTo>
                  <a:pt x="5888844" y="3796611"/>
                  <a:pt x="5889151" y="3796611"/>
                  <a:pt x="5889436" y="3796611"/>
                </a:cubicBezTo>
                <a:close/>
                <a:moveTo>
                  <a:pt x="5847794" y="3798783"/>
                </a:moveTo>
                <a:cubicBezTo>
                  <a:pt x="5844788" y="3799375"/>
                  <a:pt x="5841717" y="3800012"/>
                  <a:pt x="5838623" y="3800670"/>
                </a:cubicBezTo>
                <a:cubicBezTo>
                  <a:pt x="5837175" y="3800319"/>
                  <a:pt x="5835728" y="3799990"/>
                  <a:pt x="5834301" y="3799639"/>
                </a:cubicBezTo>
                <a:cubicBezTo>
                  <a:pt x="5837878" y="3799222"/>
                  <a:pt x="5841366" y="3798871"/>
                  <a:pt x="5844810" y="3798542"/>
                </a:cubicBezTo>
                <a:cubicBezTo>
                  <a:pt x="5845820" y="3798630"/>
                  <a:pt x="5846807" y="3798695"/>
                  <a:pt x="5847794" y="3798783"/>
                </a:cubicBezTo>
                <a:close/>
                <a:moveTo>
                  <a:pt x="5810211" y="3798783"/>
                </a:moveTo>
                <a:cubicBezTo>
                  <a:pt x="5806284" y="3799419"/>
                  <a:pt x="5802356" y="3800012"/>
                  <a:pt x="5798451" y="3800560"/>
                </a:cubicBezTo>
                <a:cubicBezTo>
                  <a:pt x="5797179" y="3800056"/>
                  <a:pt x="5795884" y="3799551"/>
                  <a:pt x="5794590" y="3799068"/>
                </a:cubicBezTo>
                <a:cubicBezTo>
                  <a:pt x="5798605" y="3798673"/>
                  <a:pt x="5802488" y="3798366"/>
                  <a:pt x="5806284" y="3798147"/>
                </a:cubicBezTo>
                <a:cubicBezTo>
                  <a:pt x="5807600" y="3798344"/>
                  <a:pt x="5808895" y="3798564"/>
                  <a:pt x="5810211" y="3798783"/>
                </a:cubicBezTo>
                <a:close/>
                <a:moveTo>
                  <a:pt x="5774076" y="3796633"/>
                </a:moveTo>
                <a:cubicBezTo>
                  <a:pt x="5769469" y="3796918"/>
                  <a:pt x="5764905" y="3797137"/>
                  <a:pt x="5760342" y="3797269"/>
                </a:cubicBezTo>
                <a:cubicBezTo>
                  <a:pt x="5759727" y="3796940"/>
                  <a:pt x="5759113" y="3796589"/>
                  <a:pt x="5758499" y="3796260"/>
                </a:cubicBezTo>
                <a:cubicBezTo>
                  <a:pt x="5762316" y="3796282"/>
                  <a:pt x="5766134" y="3796238"/>
                  <a:pt x="5769995" y="3796084"/>
                </a:cubicBezTo>
                <a:cubicBezTo>
                  <a:pt x="5770566" y="3796062"/>
                  <a:pt x="5771114" y="3796041"/>
                  <a:pt x="5771685" y="3796041"/>
                </a:cubicBezTo>
                <a:cubicBezTo>
                  <a:pt x="5772497" y="3796216"/>
                  <a:pt x="5773286" y="3796436"/>
                  <a:pt x="5774076" y="3796633"/>
                </a:cubicBezTo>
                <a:close/>
                <a:moveTo>
                  <a:pt x="5674359" y="3773706"/>
                </a:moveTo>
                <a:cubicBezTo>
                  <a:pt x="5673262" y="3773355"/>
                  <a:pt x="5672165" y="3773004"/>
                  <a:pt x="5671069" y="3772675"/>
                </a:cubicBezTo>
                <a:cubicBezTo>
                  <a:pt x="5669950" y="3771951"/>
                  <a:pt x="5668853" y="3771205"/>
                  <a:pt x="5667734" y="3770459"/>
                </a:cubicBezTo>
                <a:cubicBezTo>
                  <a:pt x="5669138" y="3771095"/>
                  <a:pt x="5670542" y="3771709"/>
                  <a:pt x="5671924" y="3772324"/>
                </a:cubicBezTo>
                <a:cubicBezTo>
                  <a:pt x="5672736" y="3772784"/>
                  <a:pt x="5673547" y="3773245"/>
                  <a:pt x="5674359" y="3773706"/>
                </a:cubicBezTo>
                <a:close/>
                <a:moveTo>
                  <a:pt x="5641164" y="3753521"/>
                </a:moveTo>
                <a:cubicBezTo>
                  <a:pt x="5639365" y="3752666"/>
                  <a:pt x="5637544" y="3751788"/>
                  <a:pt x="5635701" y="3750932"/>
                </a:cubicBezTo>
                <a:cubicBezTo>
                  <a:pt x="5634582" y="3749572"/>
                  <a:pt x="5633463" y="3748168"/>
                  <a:pt x="5632344" y="3746764"/>
                </a:cubicBezTo>
                <a:cubicBezTo>
                  <a:pt x="5634165" y="3747970"/>
                  <a:pt x="5635965" y="3749177"/>
                  <a:pt x="5637741" y="3750362"/>
                </a:cubicBezTo>
                <a:cubicBezTo>
                  <a:pt x="5638882" y="3751415"/>
                  <a:pt x="5640023" y="3752468"/>
                  <a:pt x="5641164" y="3753521"/>
                </a:cubicBezTo>
                <a:close/>
                <a:moveTo>
                  <a:pt x="5615867" y="3731559"/>
                </a:moveTo>
                <a:cubicBezTo>
                  <a:pt x="5614135" y="3730484"/>
                  <a:pt x="5612379" y="3729409"/>
                  <a:pt x="5610580" y="3728312"/>
                </a:cubicBezTo>
                <a:cubicBezTo>
                  <a:pt x="5609703" y="3726710"/>
                  <a:pt x="5608825" y="3725087"/>
                  <a:pt x="5607903" y="3723441"/>
                </a:cubicBezTo>
                <a:cubicBezTo>
                  <a:pt x="5609549" y="3724824"/>
                  <a:pt x="5611129" y="3726184"/>
                  <a:pt x="5612686" y="3727544"/>
                </a:cubicBezTo>
                <a:cubicBezTo>
                  <a:pt x="5613761" y="3728883"/>
                  <a:pt x="5614814" y="3730221"/>
                  <a:pt x="5615867" y="3731559"/>
                </a:cubicBezTo>
                <a:close/>
                <a:moveTo>
                  <a:pt x="5595156" y="3708413"/>
                </a:moveTo>
                <a:cubicBezTo>
                  <a:pt x="5593621" y="3707228"/>
                  <a:pt x="5592041" y="3706065"/>
                  <a:pt x="5590439" y="3704880"/>
                </a:cubicBezTo>
                <a:cubicBezTo>
                  <a:pt x="5589759" y="3703169"/>
                  <a:pt x="5589057" y="3701458"/>
                  <a:pt x="5588333" y="3699725"/>
                </a:cubicBezTo>
                <a:cubicBezTo>
                  <a:pt x="5589715" y="3701128"/>
                  <a:pt x="5591054" y="3702533"/>
                  <a:pt x="5592392" y="3703937"/>
                </a:cubicBezTo>
                <a:cubicBezTo>
                  <a:pt x="5593335" y="3705429"/>
                  <a:pt x="5594257" y="3706921"/>
                  <a:pt x="5595156" y="3708413"/>
                </a:cubicBezTo>
                <a:close/>
                <a:moveTo>
                  <a:pt x="5577626" y="3684454"/>
                </a:moveTo>
                <a:cubicBezTo>
                  <a:pt x="5576288" y="3683270"/>
                  <a:pt x="5574906" y="3682063"/>
                  <a:pt x="5573524" y="3680856"/>
                </a:cubicBezTo>
                <a:cubicBezTo>
                  <a:pt x="5572997" y="3679145"/>
                  <a:pt x="5572449" y="3677412"/>
                  <a:pt x="5571856" y="3675678"/>
                </a:cubicBezTo>
                <a:cubicBezTo>
                  <a:pt x="5573019" y="3677060"/>
                  <a:pt x="5574160" y="3678421"/>
                  <a:pt x="5575257" y="3679803"/>
                </a:cubicBezTo>
                <a:cubicBezTo>
                  <a:pt x="5576069" y="3681361"/>
                  <a:pt x="5576858" y="3682919"/>
                  <a:pt x="5577626" y="3684454"/>
                </a:cubicBezTo>
                <a:close/>
                <a:moveTo>
                  <a:pt x="5562466" y="3660013"/>
                </a:moveTo>
                <a:cubicBezTo>
                  <a:pt x="5561281" y="3658807"/>
                  <a:pt x="5560096" y="3657622"/>
                  <a:pt x="5558868" y="3656415"/>
                </a:cubicBezTo>
                <a:cubicBezTo>
                  <a:pt x="5558429" y="3654704"/>
                  <a:pt x="5557990" y="3652992"/>
                  <a:pt x="5557530" y="3651281"/>
                </a:cubicBezTo>
                <a:cubicBezTo>
                  <a:pt x="5558539" y="3652641"/>
                  <a:pt x="5559504" y="3653980"/>
                  <a:pt x="5560447" y="3655340"/>
                </a:cubicBezTo>
                <a:cubicBezTo>
                  <a:pt x="5561149" y="3656898"/>
                  <a:pt x="5561808" y="3658456"/>
                  <a:pt x="5562466" y="3660013"/>
                </a:cubicBezTo>
                <a:close/>
                <a:moveTo>
                  <a:pt x="5548973" y="3635111"/>
                </a:moveTo>
                <a:cubicBezTo>
                  <a:pt x="5547942" y="3633927"/>
                  <a:pt x="5546888" y="3632742"/>
                  <a:pt x="5545813" y="3631557"/>
                </a:cubicBezTo>
                <a:cubicBezTo>
                  <a:pt x="5545463" y="3629890"/>
                  <a:pt x="5545089" y="3628222"/>
                  <a:pt x="5544716" y="3626533"/>
                </a:cubicBezTo>
                <a:cubicBezTo>
                  <a:pt x="5545572" y="3627849"/>
                  <a:pt x="5546406" y="3629144"/>
                  <a:pt x="5547218" y="3630438"/>
                </a:cubicBezTo>
                <a:cubicBezTo>
                  <a:pt x="5547832" y="3631996"/>
                  <a:pt x="5548424" y="3633554"/>
                  <a:pt x="5548973" y="3635111"/>
                </a:cubicBezTo>
                <a:close/>
                <a:moveTo>
                  <a:pt x="5536818" y="3609881"/>
                </a:moveTo>
                <a:cubicBezTo>
                  <a:pt x="5535875" y="3608696"/>
                  <a:pt x="5534909" y="3607533"/>
                  <a:pt x="5533944" y="3606348"/>
                </a:cubicBezTo>
                <a:cubicBezTo>
                  <a:pt x="5533659" y="3604703"/>
                  <a:pt x="5533352" y="3603079"/>
                  <a:pt x="5533022" y="3601434"/>
                </a:cubicBezTo>
                <a:cubicBezTo>
                  <a:pt x="5533812" y="3602750"/>
                  <a:pt x="5534580" y="3604066"/>
                  <a:pt x="5535326" y="3605383"/>
                </a:cubicBezTo>
                <a:cubicBezTo>
                  <a:pt x="5535853" y="3606875"/>
                  <a:pt x="5536335" y="3608389"/>
                  <a:pt x="5536818" y="3609881"/>
                </a:cubicBezTo>
                <a:close/>
                <a:moveTo>
                  <a:pt x="5525607" y="3584233"/>
                </a:moveTo>
                <a:cubicBezTo>
                  <a:pt x="5524773" y="3583092"/>
                  <a:pt x="5523874" y="3581951"/>
                  <a:pt x="5522996" y="3580810"/>
                </a:cubicBezTo>
                <a:cubicBezTo>
                  <a:pt x="5522755" y="3579209"/>
                  <a:pt x="5522492" y="3577607"/>
                  <a:pt x="5522206" y="3575984"/>
                </a:cubicBezTo>
                <a:cubicBezTo>
                  <a:pt x="5522864" y="3577190"/>
                  <a:pt x="5523523" y="3578397"/>
                  <a:pt x="5524159" y="3579582"/>
                </a:cubicBezTo>
                <a:cubicBezTo>
                  <a:pt x="5524664" y="3581139"/>
                  <a:pt x="5525146" y="3582697"/>
                  <a:pt x="5525607" y="3584233"/>
                </a:cubicBezTo>
                <a:close/>
                <a:moveTo>
                  <a:pt x="5515185" y="3558388"/>
                </a:moveTo>
                <a:cubicBezTo>
                  <a:pt x="5514395" y="3557225"/>
                  <a:pt x="5513584" y="3556062"/>
                  <a:pt x="5512750" y="3554921"/>
                </a:cubicBezTo>
                <a:cubicBezTo>
                  <a:pt x="5512531" y="3553319"/>
                  <a:pt x="5512289" y="3551740"/>
                  <a:pt x="5512048" y="3550160"/>
                </a:cubicBezTo>
                <a:cubicBezTo>
                  <a:pt x="5512684" y="3551433"/>
                  <a:pt x="5513320" y="3552705"/>
                  <a:pt x="5513935" y="3553978"/>
                </a:cubicBezTo>
                <a:cubicBezTo>
                  <a:pt x="5514373" y="3555448"/>
                  <a:pt x="5514791" y="3556918"/>
                  <a:pt x="5515185" y="3558388"/>
                </a:cubicBezTo>
                <a:close/>
                <a:moveTo>
                  <a:pt x="5505378" y="3532235"/>
                </a:moveTo>
                <a:cubicBezTo>
                  <a:pt x="5504654" y="3531094"/>
                  <a:pt x="5503865" y="3529932"/>
                  <a:pt x="5503118" y="3528791"/>
                </a:cubicBezTo>
                <a:cubicBezTo>
                  <a:pt x="5502921" y="3527211"/>
                  <a:pt x="5502702" y="3525609"/>
                  <a:pt x="5502460" y="3524030"/>
                </a:cubicBezTo>
                <a:cubicBezTo>
                  <a:pt x="5503053" y="3525280"/>
                  <a:pt x="5503645" y="3526531"/>
                  <a:pt x="5504194" y="3527782"/>
                </a:cubicBezTo>
                <a:cubicBezTo>
                  <a:pt x="5504610" y="3529251"/>
                  <a:pt x="5505005" y="3530743"/>
                  <a:pt x="5505378" y="3532235"/>
                </a:cubicBezTo>
                <a:close/>
                <a:moveTo>
                  <a:pt x="5496076" y="3505798"/>
                </a:moveTo>
                <a:cubicBezTo>
                  <a:pt x="5495374" y="3504635"/>
                  <a:pt x="5494671" y="3503472"/>
                  <a:pt x="5493926" y="3502309"/>
                </a:cubicBezTo>
                <a:cubicBezTo>
                  <a:pt x="5493750" y="3500774"/>
                  <a:pt x="5493552" y="3499216"/>
                  <a:pt x="5493333" y="3497680"/>
                </a:cubicBezTo>
                <a:cubicBezTo>
                  <a:pt x="5493904" y="3498931"/>
                  <a:pt x="5494452" y="3500181"/>
                  <a:pt x="5495001" y="3501432"/>
                </a:cubicBezTo>
                <a:cubicBezTo>
                  <a:pt x="5495374" y="3502880"/>
                  <a:pt x="5495724" y="3504350"/>
                  <a:pt x="5496076" y="3505798"/>
                </a:cubicBezTo>
                <a:close/>
                <a:moveTo>
                  <a:pt x="5487256" y="3479251"/>
                </a:moveTo>
                <a:cubicBezTo>
                  <a:pt x="5486576" y="3478088"/>
                  <a:pt x="5485895" y="3476903"/>
                  <a:pt x="5485194" y="3475718"/>
                </a:cubicBezTo>
                <a:cubicBezTo>
                  <a:pt x="5485040" y="3474182"/>
                  <a:pt x="5484842" y="3472647"/>
                  <a:pt x="5484645" y="3471089"/>
                </a:cubicBezTo>
                <a:cubicBezTo>
                  <a:pt x="5485172" y="3472339"/>
                  <a:pt x="5485698" y="3473612"/>
                  <a:pt x="5486225" y="3474863"/>
                </a:cubicBezTo>
                <a:cubicBezTo>
                  <a:pt x="5486576" y="3476332"/>
                  <a:pt x="5486927" y="3477802"/>
                  <a:pt x="5487256" y="3479251"/>
                </a:cubicBezTo>
                <a:close/>
                <a:moveTo>
                  <a:pt x="5478787" y="3452506"/>
                </a:moveTo>
                <a:cubicBezTo>
                  <a:pt x="5478151" y="3451343"/>
                  <a:pt x="5477515" y="3450158"/>
                  <a:pt x="5476857" y="3448973"/>
                </a:cubicBezTo>
                <a:cubicBezTo>
                  <a:pt x="5476681" y="3447438"/>
                  <a:pt x="5476505" y="3445924"/>
                  <a:pt x="5476308" y="3444388"/>
                </a:cubicBezTo>
                <a:cubicBezTo>
                  <a:pt x="5476835" y="3445639"/>
                  <a:pt x="5477317" y="3446889"/>
                  <a:pt x="5477822" y="3448162"/>
                </a:cubicBezTo>
                <a:cubicBezTo>
                  <a:pt x="5478151" y="3449610"/>
                  <a:pt x="5478480" y="3451058"/>
                  <a:pt x="5478787" y="3452506"/>
                </a:cubicBezTo>
                <a:close/>
                <a:moveTo>
                  <a:pt x="5470669" y="3425585"/>
                </a:moveTo>
                <a:cubicBezTo>
                  <a:pt x="5470055" y="3424401"/>
                  <a:pt x="5469441" y="3423216"/>
                  <a:pt x="5468783" y="3422031"/>
                </a:cubicBezTo>
                <a:cubicBezTo>
                  <a:pt x="5468629" y="3420496"/>
                  <a:pt x="5468475" y="3418960"/>
                  <a:pt x="5468278" y="3417424"/>
                </a:cubicBezTo>
                <a:cubicBezTo>
                  <a:pt x="5468783" y="3418718"/>
                  <a:pt x="5469287" y="3420013"/>
                  <a:pt x="5469770" y="3421329"/>
                </a:cubicBezTo>
                <a:cubicBezTo>
                  <a:pt x="5470077" y="3422755"/>
                  <a:pt x="5470384" y="3424159"/>
                  <a:pt x="5470669" y="3425585"/>
                </a:cubicBezTo>
                <a:close/>
                <a:moveTo>
                  <a:pt x="5462859" y="3398578"/>
                </a:moveTo>
                <a:cubicBezTo>
                  <a:pt x="5462266" y="3397371"/>
                  <a:pt x="5461652" y="3396164"/>
                  <a:pt x="5461038" y="3394957"/>
                </a:cubicBezTo>
                <a:cubicBezTo>
                  <a:pt x="5460884" y="3393421"/>
                  <a:pt x="5460730" y="3391886"/>
                  <a:pt x="5460533" y="3390350"/>
                </a:cubicBezTo>
                <a:cubicBezTo>
                  <a:pt x="5461016" y="3391601"/>
                  <a:pt x="5461499" y="3392873"/>
                  <a:pt x="5461937" y="3394146"/>
                </a:cubicBezTo>
                <a:cubicBezTo>
                  <a:pt x="5462266" y="3395615"/>
                  <a:pt x="5462574" y="3397086"/>
                  <a:pt x="5462859" y="3398578"/>
                </a:cubicBezTo>
                <a:close/>
                <a:moveTo>
                  <a:pt x="5455333" y="3371482"/>
                </a:moveTo>
                <a:cubicBezTo>
                  <a:pt x="5454741" y="3370231"/>
                  <a:pt x="5454127" y="3368981"/>
                  <a:pt x="5453512" y="3367708"/>
                </a:cubicBezTo>
                <a:cubicBezTo>
                  <a:pt x="5453359" y="3366194"/>
                  <a:pt x="5453227" y="3364658"/>
                  <a:pt x="5453052" y="3363145"/>
                </a:cubicBezTo>
                <a:cubicBezTo>
                  <a:pt x="5453512" y="3364395"/>
                  <a:pt x="5453973" y="3365668"/>
                  <a:pt x="5454412" y="3366940"/>
                </a:cubicBezTo>
                <a:cubicBezTo>
                  <a:pt x="5454719" y="3368454"/>
                  <a:pt x="5455026" y="3369968"/>
                  <a:pt x="5455333" y="3371482"/>
                </a:cubicBezTo>
                <a:close/>
                <a:moveTo>
                  <a:pt x="5448181" y="3344627"/>
                </a:moveTo>
                <a:cubicBezTo>
                  <a:pt x="5447523" y="3343179"/>
                  <a:pt x="5446864" y="3341731"/>
                  <a:pt x="5446185" y="3340283"/>
                </a:cubicBezTo>
                <a:cubicBezTo>
                  <a:pt x="5446031" y="3338704"/>
                  <a:pt x="5445877" y="3337146"/>
                  <a:pt x="5445702" y="3335566"/>
                </a:cubicBezTo>
                <a:cubicBezTo>
                  <a:pt x="5446272" y="3337211"/>
                  <a:pt x="5446843" y="3338857"/>
                  <a:pt x="5447369" y="3340502"/>
                </a:cubicBezTo>
                <a:cubicBezTo>
                  <a:pt x="5447654" y="3341885"/>
                  <a:pt x="5447918" y="3343267"/>
                  <a:pt x="5448181" y="3344627"/>
                </a:cubicBezTo>
                <a:close/>
                <a:moveTo>
                  <a:pt x="5441028" y="3317224"/>
                </a:moveTo>
                <a:cubicBezTo>
                  <a:pt x="5440392" y="3315733"/>
                  <a:pt x="5439734" y="3314219"/>
                  <a:pt x="5439054" y="3312727"/>
                </a:cubicBezTo>
                <a:cubicBezTo>
                  <a:pt x="5438900" y="3311015"/>
                  <a:pt x="5438725" y="3309348"/>
                  <a:pt x="5438550" y="3307659"/>
                </a:cubicBezTo>
                <a:cubicBezTo>
                  <a:pt x="5439076" y="3309238"/>
                  <a:pt x="5439603" y="3310840"/>
                  <a:pt x="5440107" y="3312442"/>
                </a:cubicBezTo>
                <a:cubicBezTo>
                  <a:pt x="5440436" y="3314021"/>
                  <a:pt x="5440744" y="3315623"/>
                  <a:pt x="5441028" y="3317224"/>
                </a:cubicBezTo>
                <a:close/>
                <a:moveTo>
                  <a:pt x="5434052" y="3289602"/>
                </a:moveTo>
                <a:cubicBezTo>
                  <a:pt x="5433415" y="3288110"/>
                  <a:pt x="5432757" y="3286596"/>
                  <a:pt x="5432099" y="3285104"/>
                </a:cubicBezTo>
                <a:cubicBezTo>
                  <a:pt x="5431946" y="3283371"/>
                  <a:pt x="5431770" y="3281638"/>
                  <a:pt x="5431594" y="3279904"/>
                </a:cubicBezTo>
                <a:cubicBezTo>
                  <a:pt x="5432143" y="3281594"/>
                  <a:pt x="5432669" y="3283261"/>
                  <a:pt x="5433196" y="3284929"/>
                </a:cubicBezTo>
                <a:cubicBezTo>
                  <a:pt x="5433481" y="3286486"/>
                  <a:pt x="5433788" y="3288044"/>
                  <a:pt x="5434052" y="3289602"/>
                </a:cubicBezTo>
                <a:close/>
                <a:moveTo>
                  <a:pt x="5427272" y="3262089"/>
                </a:moveTo>
                <a:cubicBezTo>
                  <a:pt x="5426636" y="3260532"/>
                  <a:pt x="5426000" y="3258974"/>
                  <a:pt x="5425342" y="3257438"/>
                </a:cubicBezTo>
                <a:cubicBezTo>
                  <a:pt x="5425188" y="3255661"/>
                  <a:pt x="5425012" y="3253884"/>
                  <a:pt x="5424815" y="3252129"/>
                </a:cubicBezTo>
                <a:cubicBezTo>
                  <a:pt x="5425364" y="3253840"/>
                  <a:pt x="5425890" y="3255551"/>
                  <a:pt x="5426417" y="3257263"/>
                </a:cubicBezTo>
                <a:cubicBezTo>
                  <a:pt x="5426702" y="3258864"/>
                  <a:pt x="5426987" y="3260466"/>
                  <a:pt x="5427272" y="3262089"/>
                </a:cubicBezTo>
                <a:close/>
                <a:moveTo>
                  <a:pt x="5420361" y="3233765"/>
                </a:moveTo>
                <a:cubicBezTo>
                  <a:pt x="5419813" y="3232383"/>
                  <a:pt x="5419264" y="3231001"/>
                  <a:pt x="5418672" y="3229618"/>
                </a:cubicBezTo>
                <a:cubicBezTo>
                  <a:pt x="5418518" y="3227819"/>
                  <a:pt x="5418364" y="3226020"/>
                  <a:pt x="5418167" y="3224243"/>
                </a:cubicBezTo>
                <a:cubicBezTo>
                  <a:pt x="5418584" y="3225560"/>
                  <a:pt x="5419023" y="3226876"/>
                  <a:pt x="5419418" y="3228214"/>
                </a:cubicBezTo>
                <a:cubicBezTo>
                  <a:pt x="5419747" y="3230057"/>
                  <a:pt x="5420076" y="3231900"/>
                  <a:pt x="5420361" y="3233765"/>
                </a:cubicBezTo>
                <a:close/>
                <a:moveTo>
                  <a:pt x="5413933" y="3206186"/>
                </a:moveTo>
                <a:cubicBezTo>
                  <a:pt x="5413691" y="3205572"/>
                  <a:pt x="5413472" y="3204980"/>
                  <a:pt x="5413231" y="3204366"/>
                </a:cubicBezTo>
                <a:cubicBezTo>
                  <a:pt x="5391817" y="3149560"/>
                  <a:pt x="5353532" y="3101292"/>
                  <a:pt x="5299428" y="3060901"/>
                </a:cubicBezTo>
                <a:cubicBezTo>
                  <a:pt x="5252916" y="3026192"/>
                  <a:pt x="5193239" y="2996222"/>
                  <a:pt x="5122023" y="2971847"/>
                </a:cubicBezTo>
                <a:cubicBezTo>
                  <a:pt x="4989703" y="2926541"/>
                  <a:pt x="4842530" y="2907870"/>
                  <a:pt x="4735090" y="2894245"/>
                </a:cubicBezTo>
                <a:cubicBezTo>
                  <a:pt x="4364482" y="2845846"/>
                  <a:pt x="3988300" y="2844112"/>
                  <a:pt x="3620500" y="2848786"/>
                </a:cubicBezTo>
                <a:cubicBezTo>
                  <a:pt x="3638139" y="2833230"/>
                  <a:pt x="3655845" y="2817741"/>
                  <a:pt x="3673660" y="2802427"/>
                </a:cubicBezTo>
                <a:cubicBezTo>
                  <a:pt x="4011403" y="2800496"/>
                  <a:pt x="4374377" y="2806946"/>
                  <a:pt x="4726578" y="2856596"/>
                </a:cubicBezTo>
                <a:lnTo>
                  <a:pt x="4726951" y="2856640"/>
                </a:lnTo>
                <a:cubicBezTo>
                  <a:pt x="4948127" y="2887400"/>
                  <a:pt x="5318319" y="2938871"/>
                  <a:pt x="5406605" y="3181065"/>
                </a:cubicBezTo>
                <a:cubicBezTo>
                  <a:pt x="5409040" y="3187713"/>
                  <a:pt x="5411169" y="3194383"/>
                  <a:pt x="5413077" y="3201075"/>
                </a:cubicBezTo>
                <a:cubicBezTo>
                  <a:pt x="5413385" y="3202786"/>
                  <a:pt x="5413648" y="3204497"/>
                  <a:pt x="5413933" y="3206186"/>
                </a:cubicBezTo>
                <a:close/>
                <a:moveTo>
                  <a:pt x="3612470" y="2848873"/>
                </a:moveTo>
                <a:cubicBezTo>
                  <a:pt x="3597551" y="2849071"/>
                  <a:pt x="3582653" y="2849268"/>
                  <a:pt x="3567756" y="2849488"/>
                </a:cubicBezTo>
                <a:cubicBezTo>
                  <a:pt x="3585374" y="2833911"/>
                  <a:pt x="3603211" y="2818355"/>
                  <a:pt x="3621312" y="2802778"/>
                </a:cubicBezTo>
                <a:cubicBezTo>
                  <a:pt x="3636033" y="2802668"/>
                  <a:pt x="3650821" y="2802558"/>
                  <a:pt x="3665652" y="2802470"/>
                </a:cubicBezTo>
                <a:cubicBezTo>
                  <a:pt x="3647683" y="2817960"/>
                  <a:pt x="3629956" y="2833428"/>
                  <a:pt x="3612470" y="2848873"/>
                </a:cubicBezTo>
                <a:close/>
                <a:moveTo>
                  <a:pt x="3623440" y="2800935"/>
                </a:moveTo>
                <a:cubicBezTo>
                  <a:pt x="3641189" y="2785665"/>
                  <a:pt x="3659180" y="2770372"/>
                  <a:pt x="3677434" y="2755058"/>
                </a:cubicBezTo>
                <a:cubicBezTo>
                  <a:pt x="3692046" y="2755058"/>
                  <a:pt x="3706658" y="2755080"/>
                  <a:pt x="3721270" y="2755124"/>
                </a:cubicBezTo>
                <a:cubicBezTo>
                  <a:pt x="3703213" y="2770307"/>
                  <a:pt x="3685376" y="2785467"/>
                  <a:pt x="3667780" y="2800628"/>
                </a:cubicBezTo>
                <a:cubicBezTo>
                  <a:pt x="3652949" y="2800715"/>
                  <a:pt x="3638161" y="2800825"/>
                  <a:pt x="3623440" y="2800935"/>
                </a:cubicBezTo>
                <a:close/>
                <a:moveTo>
                  <a:pt x="3615563" y="2801001"/>
                </a:moveTo>
                <a:cubicBezTo>
                  <a:pt x="3600710" y="2801110"/>
                  <a:pt x="3585923" y="2801242"/>
                  <a:pt x="3571179" y="2801395"/>
                </a:cubicBezTo>
                <a:cubicBezTo>
                  <a:pt x="3589126" y="2785972"/>
                  <a:pt x="3607292" y="2770548"/>
                  <a:pt x="3625700" y="2755102"/>
                </a:cubicBezTo>
                <a:cubicBezTo>
                  <a:pt x="3640289" y="2755080"/>
                  <a:pt x="3654902" y="2755058"/>
                  <a:pt x="3669514" y="2755058"/>
                </a:cubicBezTo>
                <a:cubicBezTo>
                  <a:pt x="3651281" y="2770394"/>
                  <a:pt x="3633291" y="2785686"/>
                  <a:pt x="3615563" y="2801001"/>
                </a:cubicBezTo>
                <a:close/>
                <a:moveTo>
                  <a:pt x="3627740" y="2753369"/>
                </a:moveTo>
                <a:cubicBezTo>
                  <a:pt x="3810390" y="2600273"/>
                  <a:pt x="4015725" y="2446518"/>
                  <a:pt x="4260136" y="2279489"/>
                </a:cubicBezTo>
                <a:cubicBezTo>
                  <a:pt x="4446274" y="2152251"/>
                  <a:pt x="4639301" y="2027929"/>
                  <a:pt x="4825987" y="1907700"/>
                </a:cubicBezTo>
                <a:cubicBezTo>
                  <a:pt x="5092338" y="1736152"/>
                  <a:pt x="5367749" y="1558762"/>
                  <a:pt x="5628746" y="1369394"/>
                </a:cubicBezTo>
                <a:cubicBezTo>
                  <a:pt x="5640528" y="1360890"/>
                  <a:pt x="5653955" y="1351399"/>
                  <a:pt x="5668194" y="1341352"/>
                </a:cubicBezTo>
                <a:cubicBezTo>
                  <a:pt x="5750908" y="1282940"/>
                  <a:pt x="5875899" y="1194667"/>
                  <a:pt x="5961290" y="1096045"/>
                </a:cubicBezTo>
                <a:cubicBezTo>
                  <a:pt x="6001615" y="1049256"/>
                  <a:pt x="6029698" y="1003840"/>
                  <a:pt x="6044814" y="961053"/>
                </a:cubicBezTo>
                <a:cubicBezTo>
                  <a:pt x="6062366" y="911282"/>
                  <a:pt x="6062981" y="863495"/>
                  <a:pt x="6046592" y="819014"/>
                </a:cubicBezTo>
                <a:cubicBezTo>
                  <a:pt x="6009952" y="719512"/>
                  <a:pt x="5896391" y="663032"/>
                  <a:pt x="5790158" y="620908"/>
                </a:cubicBezTo>
                <a:cubicBezTo>
                  <a:pt x="5756524" y="607573"/>
                  <a:pt x="5721179" y="595137"/>
                  <a:pt x="5682082" y="582890"/>
                </a:cubicBezTo>
                <a:cubicBezTo>
                  <a:pt x="5514417" y="530390"/>
                  <a:pt x="5339315" y="501160"/>
                  <a:pt x="5174327" y="475721"/>
                </a:cubicBezTo>
                <a:cubicBezTo>
                  <a:pt x="5126103" y="468287"/>
                  <a:pt x="5075729" y="460913"/>
                  <a:pt x="5024609" y="453800"/>
                </a:cubicBezTo>
                <a:cubicBezTo>
                  <a:pt x="4760453" y="417062"/>
                  <a:pt x="4473655" y="387764"/>
                  <a:pt x="4147803" y="364235"/>
                </a:cubicBezTo>
                <a:cubicBezTo>
                  <a:pt x="3811333" y="339915"/>
                  <a:pt x="3468544" y="324912"/>
                  <a:pt x="3137054" y="310401"/>
                </a:cubicBezTo>
                <a:cubicBezTo>
                  <a:pt x="3092428" y="308449"/>
                  <a:pt x="3047803" y="306496"/>
                  <a:pt x="3003221" y="304524"/>
                </a:cubicBezTo>
                <a:cubicBezTo>
                  <a:pt x="2922965" y="300969"/>
                  <a:pt x="2842358" y="297479"/>
                  <a:pt x="2762145" y="294045"/>
                </a:cubicBezTo>
                <a:cubicBezTo>
                  <a:pt x="2768771" y="290679"/>
                  <a:pt x="2775397" y="287327"/>
                  <a:pt x="2782045" y="283990"/>
                </a:cubicBezTo>
                <a:cubicBezTo>
                  <a:pt x="2861489" y="287312"/>
                  <a:pt x="2937357" y="290572"/>
                  <a:pt x="3010614" y="293813"/>
                </a:cubicBezTo>
                <a:lnTo>
                  <a:pt x="3084530" y="297075"/>
                </a:lnTo>
                <a:cubicBezTo>
                  <a:pt x="3439276" y="312718"/>
                  <a:pt x="3806089" y="328897"/>
                  <a:pt x="4166408" y="355510"/>
                </a:cubicBezTo>
                <a:cubicBezTo>
                  <a:pt x="4494366" y="379725"/>
                  <a:pt x="4783885" y="409855"/>
                  <a:pt x="5051486" y="447618"/>
                </a:cubicBezTo>
                <a:cubicBezTo>
                  <a:pt x="5102650" y="454840"/>
                  <a:pt x="5153484" y="462396"/>
                  <a:pt x="5202564" y="470078"/>
                </a:cubicBezTo>
                <a:cubicBezTo>
                  <a:pt x="5368934" y="496120"/>
                  <a:pt x="5545528" y="525967"/>
                  <a:pt x="5714531" y="578825"/>
                </a:cubicBezTo>
                <a:cubicBezTo>
                  <a:pt x="5752246" y="590620"/>
                  <a:pt x="5788886" y="603422"/>
                  <a:pt x="5823441" y="616875"/>
                </a:cubicBezTo>
                <a:cubicBezTo>
                  <a:pt x="5937419" y="661562"/>
                  <a:pt x="6048083" y="716175"/>
                  <a:pt x="6085557" y="812384"/>
                </a:cubicBezTo>
                <a:cubicBezTo>
                  <a:pt x="6117830" y="894299"/>
                  <a:pt x="6090186" y="987326"/>
                  <a:pt x="6003414" y="1088873"/>
                </a:cubicBezTo>
                <a:cubicBezTo>
                  <a:pt x="5918419" y="1188091"/>
                  <a:pt x="5793098" y="1277047"/>
                  <a:pt x="5710187" y="1335909"/>
                </a:cubicBezTo>
                <a:cubicBezTo>
                  <a:pt x="5695378" y="1346427"/>
                  <a:pt x="5681380" y="1356364"/>
                  <a:pt x="5669203" y="1365217"/>
                </a:cubicBezTo>
                <a:cubicBezTo>
                  <a:pt x="5407372" y="1556188"/>
                  <a:pt x="5131040" y="1735279"/>
                  <a:pt x="4863812" y="1908470"/>
                </a:cubicBezTo>
                <a:cubicBezTo>
                  <a:pt x="4674317" y="2031281"/>
                  <a:pt x="4478372" y="2158274"/>
                  <a:pt x="4289403" y="2288331"/>
                </a:cubicBezTo>
                <a:cubicBezTo>
                  <a:pt x="4049776" y="2453275"/>
                  <a:pt x="3848718" y="2604463"/>
                  <a:pt x="3671554" y="2753325"/>
                </a:cubicBezTo>
                <a:cubicBezTo>
                  <a:pt x="3656964" y="2753325"/>
                  <a:pt x="3642352" y="2753347"/>
                  <a:pt x="3627740" y="2753369"/>
                </a:cubicBezTo>
                <a:close/>
                <a:moveTo>
                  <a:pt x="2758613" y="293889"/>
                </a:moveTo>
                <a:cubicBezTo>
                  <a:pt x="2743518" y="293244"/>
                  <a:pt x="2728445" y="292599"/>
                  <a:pt x="2713373" y="291959"/>
                </a:cubicBezTo>
                <a:cubicBezTo>
                  <a:pt x="2719648" y="288600"/>
                  <a:pt x="2725922" y="285245"/>
                  <a:pt x="2732219" y="281917"/>
                </a:cubicBezTo>
                <a:cubicBezTo>
                  <a:pt x="2747775" y="282560"/>
                  <a:pt x="2763198" y="283200"/>
                  <a:pt x="2778491" y="283839"/>
                </a:cubicBezTo>
                <a:cubicBezTo>
                  <a:pt x="2771865" y="287178"/>
                  <a:pt x="2765217" y="290519"/>
                  <a:pt x="2758613" y="293889"/>
                </a:cubicBezTo>
                <a:close/>
                <a:moveTo>
                  <a:pt x="2709775" y="291805"/>
                </a:moveTo>
                <a:cubicBezTo>
                  <a:pt x="2694702" y="291162"/>
                  <a:pt x="2679651" y="290522"/>
                  <a:pt x="2664600" y="289883"/>
                </a:cubicBezTo>
                <a:cubicBezTo>
                  <a:pt x="2670524" y="286531"/>
                  <a:pt x="2676426" y="283185"/>
                  <a:pt x="2682350" y="279865"/>
                </a:cubicBezTo>
                <a:cubicBezTo>
                  <a:pt x="2697927" y="280502"/>
                  <a:pt x="2713329" y="281136"/>
                  <a:pt x="2728621" y="281767"/>
                </a:cubicBezTo>
                <a:cubicBezTo>
                  <a:pt x="2722324" y="285098"/>
                  <a:pt x="2716049" y="288442"/>
                  <a:pt x="2709775" y="291805"/>
                </a:cubicBezTo>
                <a:close/>
                <a:moveTo>
                  <a:pt x="2660980" y="289729"/>
                </a:moveTo>
                <a:cubicBezTo>
                  <a:pt x="2645908" y="289089"/>
                  <a:pt x="2630857" y="288450"/>
                  <a:pt x="2615850" y="287816"/>
                </a:cubicBezTo>
                <a:cubicBezTo>
                  <a:pt x="2621357" y="284473"/>
                  <a:pt x="2626886" y="281142"/>
                  <a:pt x="2632436" y="277834"/>
                </a:cubicBezTo>
                <a:cubicBezTo>
                  <a:pt x="2647992" y="278463"/>
                  <a:pt x="2663394" y="279091"/>
                  <a:pt x="2678686" y="279716"/>
                </a:cubicBezTo>
                <a:cubicBezTo>
                  <a:pt x="2672762" y="283033"/>
                  <a:pt x="2666860" y="286377"/>
                  <a:pt x="2660980" y="289729"/>
                </a:cubicBezTo>
                <a:close/>
                <a:moveTo>
                  <a:pt x="2612208" y="287661"/>
                </a:moveTo>
                <a:cubicBezTo>
                  <a:pt x="2597135" y="287022"/>
                  <a:pt x="2582106" y="286386"/>
                  <a:pt x="2567100" y="285752"/>
                </a:cubicBezTo>
                <a:cubicBezTo>
                  <a:pt x="2572212" y="282423"/>
                  <a:pt x="2577323" y="279111"/>
                  <a:pt x="2582436" y="275817"/>
                </a:cubicBezTo>
                <a:cubicBezTo>
                  <a:pt x="2598013" y="276443"/>
                  <a:pt x="2613437" y="277064"/>
                  <a:pt x="2628729" y="277682"/>
                </a:cubicBezTo>
                <a:cubicBezTo>
                  <a:pt x="2623200" y="280989"/>
                  <a:pt x="2617693" y="284319"/>
                  <a:pt x="2612208" y="287661"/>
                </a:cubicBezTo>
                <a:close/>
                <a:moveTo>
                  <a:pt x="2563458" y="285598"/>
                </a:moveTo>
                <a:cubicBezTo>
                  <a:pt x="2548407" y="284962"/>
                  <a:pt x="2533378" y="284328"/>
                  <a:pt x="2518393" y="283694"/>
                </a:cubicBezTo>
                <a:cubicBezTo>
                  <a:pt x="2523066" y="280383"/>
                  <a:pt x="2527739" y="277092"/>
                  <a:pt x="2532435" y="273819"/>
                </a:cubicBezTo>
                <a:cubicBezTo>
                  <a:pt x="2548012" y="274437"/>
                  <a:pt x="2563458" y="275054"/>
                  <a:pt x="2578750" y="275668"/>
                </a:cubicBezTo>
                <a:cubicBezTo>
                  <a:pt x="2573638" y="278959"/>
                  <a:pt x="2568548" y="282272"/>
                  <a:pt x="2563458" y="285598"/>
                </a:cubicBezTo>
                <a:close/>
                <a:moveTo>
                  <a:pt x="2514795" y="283542"/>
                </a:moveTo>
                <a:cubicBezTo>
                  <a:pt x="2507993" y="283255"/>
                  <a:pt x="2501192" y="282968"/>
                  <a:pt x="2494434" y="282682"/>
                </a:cubicBezTo>
                <a:lnTo>
                  <a:pt x="2488467" y="282439"/>
                </a:lnTo>
                <a:cubicBezTo>
                  <a:pt x="2482236" y="282184"/>
                  <a:pt x="2476005" y="281928"/>
                  <a:pt x="2469752" y="281671"/>
                </a:cubicBezTo>
                <a:cubicBezTo>
                  <a:pt x="2473943" y="278378"/>
                  <a:pt x="2478177" y="275104"/>
                  <a:pt x="2482411" y="271848"/>
                </a:cubicBezTo>
                <a:lnTo>
                  <a:pt x="2496716" y="272404"/>
                </a:lnTo>
                <a:cubicBezTo>
                  <a:pt x="2507489" y="272829"/>
                  <a:pt x="2518152" y="273250"/>
                  <a:pt x="2528770" y="273674"/>
                </a:cubicBezTo>
                <a:cubicBezTo>
                  <a:pt x="2524097" y="276945"/>
                  <a:pt x="2519446" y="280234"/>
                  <a:pt x="2514795" y="283542"/>
                </a:cubicBezTo>
                <a:close/>
                <a:moveTo>
                  <a:pt x="2466198" y="281524"/>
                </a:moveTo>
                <a:cubicBezTo>
                  <a:pt x="2451257" y="280910"/>
                  <a:pt x="2436272" y="280289"/>
                  <a:pt x="2421243" y="279655"/>
                </a:cubicBezTo>
                <a:cubicBezTo>
                  <a:pt x="2424951" y="276383"/>
                  <a:pt x="2428681" y="273136"/>
                  <a:pt x="2432454" y="269907"/>
                </a:cubicBezTo>
                <a:cubicBezTo>
                  <a:pt x="2442986" y="270317"/>
                  <a:pt x="2453539" y="270727"/>
                  <a:pt x="2464026" y="271133"/>
                </a:cubicBezTo>
                <a:lnTo>
                  <a:pt x="2478813" y="271706"/>
                </a:lnTo>
                <a:cubicBezTo>
                  <a:pt x="2474601" y="274962"/>
                  <a:pt x="2470388" y="278233"/>
                  <a:pt x="2466198" y="281524"/>
                </a:cubicBezTo>
                <a:close/>
                <a:moveTo>
                  <a:pt x="2417777" y="279510"/>
                </a:moveTo>
                <a:cubicBezTo>
                  <a:pt x="2402879" y="278882"/>
                  <a:pt x="2387982" y="278240"/>
                  <a:pt x="2373063" y="277579"/>
                </a:cubicBezTo>
                <a:cubicBezTo>
                  <a:pt x="2376244" y="274352"/>
                  <a:pt x="2379470" y="271144"/>
                  <a:pt x="2382695" y="267959"/>
                </a:cubicBezTo>
                <a:cubicBezTo>
                  <a:pt x="2398141" y="268571"/>
                  <a:pt x="2413564" y="269174"/>
                  <a:pt x="2428922" y="269773"/>
                </a:cubicBezTo>
                <a:cubicBezTo>
                  <a:pt x="2425192" y="272998"/>
                  <a:pt x="2421484" y="276243"/>
                  <a:pt x="2417777" y="279510"/>
                </a:cubicBezTo>
                <a:close/>
                <a:moveTo>
                  <a:pt x="2369706" y="277430"/>
                </a:moveTo>
                <a:cubicBezTo>
                  <a:pt x="2354919" y="276774"/>
                  <a:pt x="2340109" y="276096"/>
                  <a:pt x="2325344" y="275394"/>
                </a:cubicBezTo>
                <a:cubicBezTo>
                  <a:pt x="2327977" y="272232"/>
                  <a:pt x="2330631" y="269091"/>
                  <a:pt x="2333308" y="265971"/>
                </a:cubicBezTo>
                <a:cubicBezTo>
                  <a:pt x="2348644" y="266598"/>
                  <a:pt x="2363980" y="267215"/>
                  <a:pt x="2379272" y="267822"/>
                </a:cubicBezTo>
                <a:cubicBezTo>
                  <a:pt x="2376069" y="271004"/>
                  <a:pt x="2372866" y="274207"/>
                  <a:pt x="2369706" y="277430"/>
                </a:cubicBezTo>
                <a:close/>
                <a:moveTo>
                  <a:pt x="2322097" y="275240"/>
                </a:moveTo>
                <a:cubicBezTo>
                  <a:pt x="2307441" y="274540"/>
                  <a:pt x="2292807" y="273816"/>
                  <a:pt x="2278239" y="273062"/>
                </a:cubicBezTo>
                <a:cubicBezTo>
                  <a:pt x="2280257" y="269999"/>
                  <a:pt x="2282320" y="266956"/>
                  <a:pt x="2284404" y="263930"/>
                </a:cubicBezTo>
                <a:cubicBezTo>
                  <a:pt x="2299608" y="264578"/>
                  <a:pt x="2314791" y="265214"/>
                  <a:pt x="2329995" y="265835"/>
                </a:cubicBezTo>
                <a:cubicBezTo>
                  <a:pt x="2327340" y="268950"/>
                  <a:pt x="2324707" y="272085"/>
                  <a:pt x="2322097" y="275240"/>
                </a:cubicBezTo>
                <a:close/>
                <a:moveTo>
                  <a:pt x="2275079" y="272902"/>
                </a:moveTo>
                <a:cubicBezTo>
                  <a:pt x="2264987" y="272375"/>
                  <a:pt x="2254917" y="271827"/>
                  <a:pt x="2244846" y="271267"/>
                </a:cubicBezTo>
                <a:cubicBezTo>
                  <a:pt x="2246229" y="268292"/>
                  <a:pt x="2247611" y="265335"/>
                  <a:pt x="2248993" y="262390"/>
                </a:cubicBezTo>
                <a:cubicBezTo>
                  <a:pt x="2259722" y="262866"/>
                  <a:pt x="2270472" y="263334"/>
                  <a:pt x="2281223" y="263794"/>
                </a:cubicBezTo>
                <a:cubicBezTo>
                  <a:pt x="2279160" y="266811"/>
                  <a:pt x="2277120" y="269848"/>
                  <a:pt x="2275079" y="272902"/>
                </a:cubicBezTo>
                <a:close/>
                <a:moveTo>
                  <a:pt x="2241863" y="271100"/>
                </a:moveTo>
                <a:cubicBezTo>
                  <a:pt x="2227338" y="270289"/>
                  <a:pt x="2212858" y="269437"/>
                  <a:pt x="2198487" y="268547"/>
                </a:cubicBezTo>
                <a:cubicBezTo>
                  <a:pt x="2199233" y="265747"/>
                  <a:pt x="2199979" y="262958"/>
                  <a:pt x="2200747" y="260187"/>
                </a:cubicBezTo>
                <a:cubicBezTo>
                  <a:pt x="2215776" y="260896"/>
                  <a:pt x="2230849" y="261585"/>
                  <a:pt x="2245987" y="262259"/>
                </a:cubicBezTo>
                <a:cubicBezTo>
                  <a:pt x="2244583" y="265190"/>
                  <a:pt x="2243223" y="268136"/>
                  <a:pt x="2241863" y="271100"/>
                </a:cubicBezTo>
                <a:close/>
                <a:moveTo>
                  <a:pt x="2195547" y="268364"/>
                </a:moveTo>
                <a:cubicBezTo>
                  <a:pt x="2180938" y="267454"/>
                  <a:pt x="2166418" y="266500"/>
                  <a:pt x="2152006" y="265492"/>
                </a:cubicBezTo>
                <a:cubicBezTo>
                  <a:pt x="2152146" y="262928"/>
                  <a:pt x="2152295" y="260374"/>
                  <a:pt x="2152451" y="257833"/>
                </a:cubicBezTo>
                <a:cubicBezTo>
                  <a:pt x="2167491" y="258595"/>
                  <a:pt x="2182614" y="259330"/>
                  <a:pt x="2197785" y="260047"/>
                </a:cubicBezTo>
                <a:cubicBezTo>
                  <a:pt x="2197017" y="262807"/>
                  <a:pt x="2196271" y="265580"/>
                  <a:pt x="2195547" y="268364"/>
                </a:cubicBezTo>
                <a:close/>
                <a:moveTo>
                  <a:pt x="2149030" y="265291"/>
                </a:moveTo>
                <a:cubicBezTo>
                  <a:pt x="2134605" y="264319"/>
                  <a:pt x="2120004" y="263340"/>
                  <a:pt x="2105269" y="262362"/>
                </a:cubicBezTo>
                <a:cubicBezTo>
                  <a:pt x="2104868" y="260047"/>
                  <a:pt x="2104475" y="257743"/>
                  <a:pt x="2104087" y="255448"/>
                </a:cubicBezTo>
                <a:cubicBezTo>
                  <a:pt x="2118056" y="256133"/>
                  <a:pt x="2132222" y="256833"/>
                  <a:pt x="2146685" y="257550"/>
                </a:cubicBezTo>
                <a:cubicBezTo>
                  <a:pt x="2147611" y="257599"/>
                  <a:pt x="2148548" y="257642"/>
                  <a:pt x="2149474" y="257688"/>
                </a:cubicBezTo>
                <a:cubicBezTo>
                  <a:pt x="2149318" y="260209"/>
                  <a:pt x="2149171" y="262746"/>
                  <a:pt x="2149030" y="265291"/>
                </a:cubicBezTo>
                <a:close/>
                <a:moveTo>
                  <a:pt x="2102112" y="262153"/>
                </a:moveTo>
                <a:cubicBezTo>
                  <a:pt x="2087632" y="261192"/>
                  <a:pt x="2073011" y="260233"/>
                  <a:pt x="2058258" y="259277"/>
                </a:cubicBezTo>
                <a:cubicBezTo>
                  <a:pt x="2057387" y="257208"/>
                  <a:pt x="2056521" y="255143"/>
                  <a:pt x="2055663" y="253094"/>
                </a:cubicBezTo>
                <a:cubicBezTo>
                  <a:pt x="2070508" y="253809"/>
                  <a:pt x="2085587" y="254542"/>
                  <a:pt x="2100943" y="255295"/>
                </a:cubicBezTo>
                <a:cubicBezTo>
                  <a:pt x="2101327" y="257570"/>
                  <a:pt x="2101715" y="259858"/>
                  <a:pt x="2102112" y="262153"/>
                </a:cubicBezTo>
                <a:close/>
                <a:moveTo>
                  <a:pt x="2054722" y="259049"/>
                </a:moveTo>
                <a:cubicBezTo>
                  <a:pt x="2035838" y="257827"/>
                  <a:pt x="2016739" y="256616"/>
                  <a:pt x="1997456" y="255418"/>
                </a:cubicBezTo>
                <a:cubicBezTo>
                  <a:pt x="1996331" y="253669"/>
                  <a:pt x="1995216" y="251925"/>
                  <a:pt x="1994106" y="250181"/>
                </a:cubicBezTo>
                <a:cubicBezTo>
                  <a:pt x="2013113" y="251065"/>
                  <a:pt x="2032422" y="251977"/>
                  <a:pt x="2052153" y="252925"/>
                </a:cubicBezTo>
                <a:cubicBezTo>
                  <a:pt x="2052997" y="254950"/>
                  <a:pt x="2053864" y="257004"/>
                  <a:pt x="2054722" y="259049"/>
                </a:cubicBezTo>
                <a:close/>
                <a:moveTo>
                  <a:pt x="1993415" y="255168"/>
                </a:moveTo>
                <a:cubicBezTo>
                  <a:pt x="1978685" y="254257"/>
                  <a:pt x="1963853" y="253355"/>
                  <a:pt x="1948914" y="252469"/>
                </a:cubicBezTo>
                <a:cubicBezTo>
                  <a:pt x="1947499" y="250953"/>
                  <a:pt x="1946086" y="249439"/>
                  <a:pt x="1944680" y="247927"/>
                </a:cubicBezTo>
                <a:cubicBezTo>
                  <a:pt x="1959661" y="248597"/>
                  <a:pt x="1974786" y="249288"/>
                  <a:pt x="1990113" y="249996"/>
                </a:cubicBezTo>
                <a:cubicBezTo>
                  <a:pt x="1991208" y="251716"/>
                  <a:pt x="1992309" y="253441"/>
                  <a:pt x="1993415" y="255168"/>
                </a:cubicBezTo>
                <a:close/>
                <a:moveTo>
                  <a:pt x="1944046" y="252182"/>
                </a:moveTo>
                <a:cubicBezTo>
                  <a:pt x="1929441" y="251319"/>
                  <a:pt x="1914741" y="250472"/>
                  <a:pt x="1899960" y="249643"/>
                </a:cubicBezTo>
                <a:cubicBezTo>
                  <a:pt x="1898341" y="248351"/>
                  <a:pt x="1896713" y="247054"/>
                  <a:pt x="1895102" y="245764"/>
                </a:cubicBezTo>
                <a:cubicBezTo>
                  <a:pt x="1909925" y="246396"/>
                  <a:pt x="1924842" y="247045"/>
                  <a:pt x="1939897" y="247717"/>
                </a:cubicBezTo>
                <a:cubicBezTo>
                  <a:pt x="1941277" y="249202"/>
                  <a:pt x="1942659" y="250690"/>
                  <a:pt x="1944046" y="252182"/>
                </a:cubicBezTo>
                <a:close/>
                <a:moveTo>
                  <a:pt x="1894001" y="249310"/>
                </a:moveTo>
                <a:cubicBezTo>
                  <a:pt x="1879663" y="248511"/>
                  <a:pt x="1865251" y="247730"/>
                  <a:pt x="1850771" y="246969"/>
                </a:cubicBezTo>
                <a:cubicBezTo>
                  <a:pt x="1849033" y="245883"/>
                  <a:pt x="1847284" y="244794"/>
                  <a:pt x="1845551" y="243708"/>
                </a:cubicBezTo>
                <a:cubicBezTo>
                  <a:pt x="1860073" y="244290"/>
                  <a:pt x="1874630" y="244893"/>
                  <a:pt x="1889262" y="245512"/>
                </a:cubicBezTo>
                <a:cubicBezTo>
                  <a:pt x="1890842" y="246778"/>
                  <a:pt x="1892419" y="248044"/>
                  <a:pt x="1894001" y="249310"/>
                </a:cubicBezTo>
                <a:close/>
                <a:moveTo>
                  <a:pt x="1843443" y="246585"/>
                </a:moveTo>
                <a:cubicBezTo>
                  <a:pt x="1835338" y="246163"/>
                  <a:pt x="1827218" y="245749"/>
                  <a:pt x="1819074" y="245341"/>
                </a:cubicBezTo>
                <a:cubicBezTo>
                  <a:pt x="1813238" y="245049"/>
                  <a:pt x="1807406" y="244761"/>
                  <a:pt x="1801573" y="244472"/>
                </a:cubicBezTo>
                <a:cubicBezTo>
                  <a:pt x="1799789" y="243575"/>
                  <a:pt x="1798010" y="242677"/>
                  <a:pt x="1796228" y="241782"/>
                </a:cubicBezTo>
                <a:cubicBezTo>
                  <a:pt x="1798437" y="241872"/>
                  <a:pt x="1800651" y="241958"/>
                  <a:pt x="1802861" y="242047"/>
                </a:cubicBezTo>
                <a:cubicBezTo>
                  <a:pt x="1814708" y="242495"/>
                  <a:pt x="1826545" y="242956"/>
                  <a:pt x="1838392" y="243425"/>
                </a:cubicBezTo>
                <a:cubicBezTo>
                  <a:pt x="1840077" y="244478"/>
                  <a:pt x="1841756" y="245529"/>
                  <a:pt x="1843443" y="246585"/>
                </a:cubicBezTo>
                <a:close/>
                <a:moveTo>
                  <a:pt x="1788145" y="241802"/>
                </a:moveTo>
                <a:cubicBezTo>
                  <a:pt x="1789613" y="242541"/>
                  <a:pt x="1791090" y="243285"/>
                  <a:pt x="1792562" y="244024"/>
                </a:cubicBezTo>
                <a:cubicBezTo>
                  <a:pt x="1779132" y="243357"/>
                  <a:pt x="1765708" y="242695"/>
                  <a:pt x="1752289" y="242034"/>
                </a:cubicBezTo>
                <a:cubicBezTo>
                  <a:pt x="1750497" y="241293"/>
                  <a:pt x="1748713" y="240556"/>
                  <a:pt x="1746923" y="239814"/>
                </a:cubicBezTo>
                <a:cubicBezTo>
                  <a:pt x="1760420" y="240352"/>
                  <a:pt x="1773920" y="240887"/>
                  <a:pt x="1787406" y="241431"/>
                </a:cubicBezTo>
                <a:cubicBezTo>
                  <a:pt x="1787652" y="241554"/>
                  <a:pt x="1787897" y="241677"/>
                  <a:pt x="1788145" y="241802"/>
                </a:cubicBezTo>
                <a:close/>
                <a:moveTo>
                  <a:pt x="1741168" y="241488"/>
                </a:moveTo>
                <a:cubicBezTo>
                  <a:pt x="1728407" y="240863"/>
                  <a:pt x="1715649" y="240237"/>
                  <a:pt x="1702894" y="239619"/>
                </a:cubicBezTo>
                <a:cubicBezTo>
                  <a:pt x="1701209" y="239037"/>
                  <a:pt x="1699517" y="238449"/>
                  <a:pt x="1697834" y="237868"/>
                </a:cubicBezTo>
                <a:cubicBezTo>
                  <a:pt x="1710588" y="238368"/>
                  <a:pt x="1723328" y="238875"/>
                  <a:pt x="1736073" y="239380"/>
                </a:cubicBezTo>
                <a:cubicBezTo>
                  <a:pt x="1737769" y="240082"/>
                  <a:pt x="1739470" y="240786"/>
                  <a:pt x="1741168" y="241488"/>
                </a:cubicBezTo>
                <a:close/>
                <a:moveTo>
                  <a:pt x="1689194" y="238952"/>
                </a:moveTo>
                <a:cubicBezTo>
                  <a:pt x="1677257" y="238373"/>
                  <a:pt x="1665317" y="237796"/>
                  <a:pt x="1653384" y="237223"/>
                </a:cubicBezTo>
                <a:cubicBezTo>
                  <a:pt x="1651965" y="236808"/>
                  <a:pt x="1650543" y="236394"/>
                  <a:pt x="1649123" y="235981"/>
                </a:cubicBezTo>
                <a:cubicBezTo>
                  <a:pt x="1660938" y="236437"/>
                  <a:pt x="1672750" y="236894"/>
                  <a:pt x="1684558" y="237355"/>
                </a:cubicBezTo>
                <a:cubicBezTo>
                  <a:pt x="1686103" y="237888"/>
                  <a:pt x="1687648" y="238419"/>
                  <a:pt x="1689194" y="238952"/>
                </a:cubicBezTo>
                <a:close/>
                <a:moveTo>
                  <a:pt x="1636530" y="236413"/>
                </a:moveTo>
                <a:cubicBezTo>
                  <a:pt x="1625597" y="235889"/>
                  <a:pt x="1614664" y="235367"/>
                  <a:pt x="1603734" y="234847"/>
                </a:cubicBezTo>
                <a:cubicBezTo>
                  <a:pt x="1602764" y="234605"/>
                  <a:pt x="1601792" y="234366"/>
                  <a:pt x="1600823" y="234127"/>
                </a:cubicBezTo>
                <a:cubicBezTo>
                  <a:pt x="1611507" y="234533"/>
                  <a:pt x="1622188" y="234941"/>
                  <a:pt x="1632866" y="235351"/>
                </a:cubicBezTo>
                <a:cubicBezTo>
                  <a:pt x="1634090" y="235707"/>
                  <a:pt x="1635308" y="236058"/>
                  <a:pt x="1636530" y="236413"/>
                </a:cubicBezTo>
                <a:close/>
                <a:moveTo>
                  <a:pt x="1582942" y="233860"/>
                </a:moveTo>
                <a:cubicBezTo>
                  <a:pt x="1573330" y="233403"/>
                  <a:pt x="1563718" y="232951"/>
                  <a:pt x="1554106" y="232499"/>
                </a:cubicBezTo>
                <a:cubicBezTo>
                  <a:pt x="1553856" y="232447"/>
                  <a:pt x="1553606" y="232394"/>
                  <a:pt x="1553356" y="232341"/>
                </a:cubicBezTo>
                <a:cubicBezTo>
                  <a:pt x="1562575" y="232686"/>
                  <a:pt x="1571792" y="233035"/>
                  <a:pt x="1581009" y="233381"/>
                </a:cubicBezTo>
                <a:cubicBezTo>
                  <a:pt x="1581651" y="233539"/>
                  <a:pt x="1582297" y="233702"/>
                  <a:pt x="1582942" y="233860"/>
                </a:cubicBezTo>
                <a:close/>
                <a:moveTo>
                  <a:pt x="2150040" y="460268"/>
                </a:moveTo>
                <a:cubicBezTo>
                  <a:pt x="2150371" y="460575"/>
                  <a:pt x="2150702" y="460885"/>
                  <a:pt x="2151038" y="461194"/>
                </a:cubicBezTo>
                <a:cubicBezTo>
                  <a:pt x="2151211" y="461914"/>
                  <a:pt x="2151389" y="462636"/>
                  <a:pt x="2151573" y="463362"/>
                </a:cubicBezTo>
                <a:cubicBezTo>
                  <a:pt x="2151551" y="463335"/>
                  <a:pt x="2151529" y="463309"/>
                  <a:pt x="2151508" y="463285"/>
                </a:cubicBezTo>
                <a:cubicBezTo>
                  <a:pt x="2151003" y="462271"/>
                  <a:pt x="2150511" y="461267"/>
                  <a:pt x="2150040" y="460268"/>
                </a:cubicBezTo>
                <a:close/>
                <a:moveTo>
                  <a:pt x="2166376" y="491333"/>
                </a:moveTo>
                <a:cubicBezTo>
                  <a:pt x="2166975" y="492035"/>
                  <a:pt x="2167592" y="492737"/>
                  <a:pt x="2168219" y="493441"/>
                </a:cubicBezTo>
                <a:cubicBezTo>
                  <a:pt x="2168267" y="494001"/>
                  <a:pt x="2168313" y="494560"/>
                  <a:pt x="2168373" y="495122"/>
                </a:cubicBezTo>
                <a:cubicBezTo>
                  <a:pt x="2167802" y="494220"/>
                  <a:pt x="2167254" y="493323"/>
                  <a:pt x="2166723" y="492428"/>
                </a:cubicBezTo>
                <a:cubicBezTo>
                  <a:pt x="2166604" y="492064"/>
                  <a:pt x="2166486" y="491697"/>
                  <a:pt x="2166376" y="491333"/>
                </a:cubicBezTo>
                <a:close/>
                <a:moveTo>
                  <a:pt x="2173329" y="507378"/>
                </a:moveTo>
                <a:cubicBezTo>
                  <a:pt x="2173939" y="508143"/>
                  <a:pt x="2174571" y="508909"/>
                  <a:pt x="2175214" y="509677"/>
                </a:cubicBezTo>
                <a:cubicBezTo>
                  <a:pt x="2175236" y="510324"/>
                  <a:pt x="2175268" y="510974"/>
                  <a:pt x="2175303" y="511625"/>
                </a:cubicBezTo>
                <a:cubicBezTo>
                  <a:pt x="2174737" y="510662"/>
                  <a:pt x="2174198" y="509701"/>
                  <a:pt x="2173678" y="508744"/>
                </a:cubicBezTo>
                <a:cubicBezTo>
                  <a:pt x="2173555" y="508290"/>
                  <a:pt x="2173443" y="507834"/>
                  <a:pt x="2173329" y="507378"/>
                </a:cubicBezTo>
                <a:close/>
                <a:moveTo>
                  <a:pt x="2179707" y="523565"/>
                </a:moveTo>
                <a:cubicBezTo>
                  <a:pt x="2180018" y="523977"/>
                  <a:pt x="2180330" y="524392"/>
                  <a:pt x="2180652" y="524805"/>
                </a:cubicBezTo>
                <a:cubicBezTo>
                  <a:pt x="2180659" y="525384"/>
                  <a:pt x="2180652" y="525961"/>
                  <a:pt x="2180670" y="526544"/>
                </a:cubicBezTo>
                <a:cubicBezTo>
                  <a:pt x="2180470" y="526167"/>
                  <a:pt x="2180290" y="525790"/>
                  <a:pt x="2180097" y="525414"/>
                </a:cubicBezTo>
                <a:cubicBezTo>
                  <a:pt x="2179955" y="524796"/>
                  <a:pt x="2179834" y="524181"/>
                  <a:pt x="2179707" y="523565"/>
                </a:cubicBezTo>
                <a:close/>
                <a:moveTo>
                  <a:pt x="2184450" y="538214"/>
                </a:moveTo>
                <a:cubicBezTo>
                  <a:pt x="2185080" y="539127"/>
                  <a:pt x="2185725" y="540040"/>
                  <a:pt x="2186401" y="540957"/>
                </a:cubicBezTo>
                <a:cubicBezTo>
                  <a:pt x="2186383" y="541604"/>
                  <a:pt x="2186381" y="542251"/>
                  <a:pt x="2186379" y="542901"/>
                </a:cubicBezTo>
                <a:cubicBezTo>
                  <a:pt x="2185751" y="541624"/>
                  <a:pt x="2185161" y="540349"/>
                  <a:pt x="2184615" y="539079"/>
                </a:cubicBezTo>
                <a:cubicBezTo>
                  <a:pt x="2184558" y="538791"/>
                  <a:pt x="2184501" y="538502"/>
                  <a:pt x="2184450" y="538214"/>
                </a:cubicBezTo>
                <a:close/>
                <a:moveTo>
                  <a:pt x="2189825" y="554483"/>
                </a:moveTo>
                <a:cubicBezTo>
                  <a:pt x="2190378" y="555316"/>
                  <a:pt x="2190951" y="556150"/>
                  <a:pt x="2191541" y="556986"/>
                </a:cubicBezTo>
                <a:cubicBezTo>
                  <a:pt x="2191495" y="557802"/>
                  <a:pt x="2191456" y="558620"/>
                  <a:pt x="2191434" y="559443"/>
                </a:cubicBezTo>
                <a:cubicBezTo>
                  <a:pt x="2191001" y="558557"/>
                  <a:pt x="2190600" y="557673"/>
                  <a:pt x="2190205" y="556791"/>
                </a:cubicBezTo>
                <a:cubicBezTo>
                  <a:pt x="2190071" y="556018"/>
                  <a:pt x="2189937" y="555248"/>
                  <a:pt x="2189825" y="554483"/>
                </a:cubicBezTo>
                <a:close/>
                <a:moveTo>
                  <a:pt x="2194450" y="570242"/>
                </a:moveTo>
                <a:cubicBezTo>
                  <a:pt x="2194999" y="571106"/>
                  <a:pt x="2195569" y="571971"/>
                  <a:pt x="2196162" y="572837"/>
                </a:cubicBezTo>
                <a:cubicBezTo>
                  <a:pt x="2196096" y="573684"/>
                  <a:pt x="2196052" y="574538"/>
                  <a:pt x="2196008" y="575389"/>
                </a:cubicBezTo>
                <a:cubicBezTo>
                  <a:pt x="2195569" y="574413"/>
                  <a:pt x="2195153" y="573439"/>
                  <a:pt x="2194758" y="572467"/>
                </a:cubicBezTo>
                <a:cubicBezTo>
                  <a:pt x="2194648" y="571725"/>
                  <a:pt x="2194516" y="570981"/>
                  <a:pt x="2194450" y="570242"/>
                </a:cubicBezTo>
                <a:close/>
                <a:moveTo>
                  <a:pt x="2198619" y="585852"/>
                </a:moveTo>
                <a:cubicBezTo>
                  <a:pt x="2199058" y="586548"/>
                  <a:pt x="2199453" y="587243"/>
                  <a:pt x="2199892" y="587941"/>
                </a:cubicBezTo>
                <a:cubicBezTo>
                  <a:pt x="2200045" y="588156"/>
                  <a:pt x="2200199" y="588358"/>
                  <a:pt x="2200330" y="588571"/>
                </a:cubicBezTo>
                <a:cubicBezTo>
                  <a:pt x="2200243" y="589488"/>
                  <a:pt x="2200199" y="590409"/>
                  <a:pt x="2200133" y="591331"/>
                </a:cubicBezTo>
                <a:cubicBezTo>
                  <a:pt x="2199694" y="590315"/>
                  <a:pt x="2199299" y="589301"/>
                  <a:pt x="2198904" y="588285"/>
                </a:cubicBezTo>
                <a:cubicBezTo>
                  <a:pt x="2198816" y="587476"/>
                  <a:pt x="2198707" y="586662"/>
                  <a:pt x="2198619" y="585852"/>
                </a:cubicBezTo>
                <a:close/>
                <a:moveTo>
                  <a:pt x="2202458" y="601403"/>
                </a:moveTo>
                <a:cubicBezTo>
                  <a:pt x="2203051" y="602417"/>
                  <a:pt x="2203687" y="603406"/>
                  <a:pt x="2204323" y="604394"/>
                </a:cubicBezTo>
                <a:cubicBezTo>
                  <a:pt x="2204214" y="605418"/>
                  <a:pt x="2204126" y="606449"/>
                  <a:pt x="2204038" y="607478"/>
                </a:cubicBezTo>
                <a:cubicBezTo>
                  <a:pt x="2203555" y="606333"/>
                  <a:pt x="2203117" y="605190"/>
                  <a:pt x="2202700" y="604049"/>
                </a:cubicBezTo>
                <a:cubicBezTo>
                  <a:pt x="2202612" y="603167"/>
                  <a:pt x="2202524" y="602283"/>
                  <a:pt x="2202458" y="601403"/>
                </a:cubicBezTo>
                <a:close/>
                <a:moveTo>
                  <a:pt x="2205991" y="616875"/>
                </a:moveTo>
                <a:cubicBezTo>
                  <a:pt x="2206583" y="617911"/>
                  <a:pt x="2207198" y="618933"/>
                  <a:pt x="2207856" y="619942"/>
                </a:cubicBezTo>
                <a:cubicBezTo>
                  <a:pt x="2207702" y="620998"/>
                  <a:pt x="2207614" y="622060"/>
                  <a:pt x="2207505" y="623119"/>
                </a:cubicBezTo>
                <a:cubicBezTo>
                  <a:pt x="2207022" y="621935"/>
                  <a:pt x="2206561" y="620750"/>
                  <a:pt x="2206166" y="619567"/>
                </a:cubicBezTo>
                <a:cubicBezTo>
                  <a:pt x="2206079" y="618668"/>
                  <a:pt x="2206035" y="617773"/>
                  <a:pt x="2205991" y="616875"/>
                </a:cubicBezTo>
                <a:close/>
                <a:moveTo>
                  <a:pt x="2209326" y="632349"/>
                </a:moveTo>
                <a:cubicBezTo>
                  <a:pt x="2209896" y="633374"/>
                  <a:pt x="2210489" y="634385"/>
                  <a:pt x="2211125" y="635384"/>
                </a:cubicBezTo>
                <a:cubicBezTo>
                  <a:pt x="2210949" y="636516"/>
                  <a:pt x="2210796" y="637650"/>
                  <a:pt x="2210686" y="638789"/>
                </a:cubicBezTo>
                <a:cubicBezTo>
                  <a:pt x="2210576" y="638512"/>
                  <a:pt x="2210467" y="638243"/>
                  <a:pt x="2210357" y="637966"/>
                </a:cubicBezTo>
                <a:cubicBezTo>
                  <a:pt x="2210006" y="637051"/>
                  <a:pt x="2209743" y="636141"/>
                  <a:pt x="2209435" y="635228"/>
                </a:cubicBezTo>
                <a:cubicBezTo>
                  <a:pt x="2209370" y="634267"/>
                  <a:pt x="2209348" y="633308"/>
                  <a:pt x="2209326" y="632349"/>
                </a:cubicBezTo>
                <a:close/>
                <a:moveTo>
                  <a:pt x="2212288" y="647530"/>
                </a:moveTo>
                <a:cubicBezTo>
                  <a:pt x="2212858" y="648620"/>
                  <a:pt x="2213494" y="649691"/>
                  <a:pt x="2214130" y="650750"/>
                </a:cubicBezTo>
                <a:cubicBezTo>
                  <a:pt x="2213955" y="651924"/>
                  <a:pt x="2213758" y="653096"/>
                  <a:pt x="2213626" y="654272"/>
                </a:cubicBezTo>
                <a:cubicBezTo>
                  <a:pt x="2213209" y="653179"/>
                  <a:pt x="2212814" y="652076"/>
                  <a:pt x="2212463" y="650952"/>
                </a:cubicBezTo>
                <a:cubicBezTo>
                  <a:pt x="2212375" y="649814"/>
                  <a:pt x="2212288" y="648671"/>
                  <a:pt x="2212288" y="647530"/>
                </a:cubicBezTo>
                <a:close/>
                <a:moveTo>
                  <a:pt x="2215118" y="662813"/>
                </a:moveTo>
                <a:cubicBezTo>
                  <a:pt x="2215688" y="663890"/>
                  <a:pt x="2216281" y="664954"/>
                  <a:pt x="2216895" y="666003"/>
                </a:cubicBezTo>
                <a:cubicBezTo>
                  <a:pt x="2216676" y="667247"/>
                  <a:pt x="2216522" y="668493"/>
                  <a:pt x="2216368" y="669742"/>
                </a:cubicBezTo>
                <a:cubicBezTo>
                  <a:pt x="2215952" y="668585"/>
                  <a:pt x="2215557" y="667409"/>
                  <a:pt x="2215206" y="666220"/>
                </a:cubicBezTo>
                <a:cubicBezTo>
                  <a:pt x="2215140" y="665082"/>
                  <a:pt x="2215140" y="663947"/>
                  <a:pt x="2215118" y="662813"/>
                </a:cubicBezTo>
                <a:close/>
                <a:moveTo>
                  <a:pt x="2217663" y="677833"/>
                </a:moveTo>
                <a:cubicBezTo>
                  <a:pt x="2218277" y="679027"/>
                  <a:pt x="2218891" y="680207"/>
                  <a:pt x="2219550" y="681363"/>
                </a:cubicBezTo>
                <a:cubicBezTo>
                  <a:pt x="2219330" y="682666"/>
                  <a:pt x="2219133" y="683974"/>
                  <a:pt x="2218979" y="685284"/>
                </a:cubicBezTo>
                <a:cubicBezTo>
                  <a:pt x="2218540" y="684011"/>
                  <a:pt x="2218124" y="682717"/>
                  <a:pt x="2217751" y="681405"/>
                </a:cubicBezTo>
                <a:cubicBezTo>
                  <a:pt x="2217685" y="680214"/>
                  <a:pt x="2217663" y="679022"/>
                  <a:pt x="2217663" y="677833"/>
                </a:cubicBezTo>
                <a:close/>
                <a:moveTo>
                  <a:pt x="2013494" y="2514115"/>
                </a:moveTo>
                <a:cubicBezTo>
                  <a:pt x="2021450" y="2508366"/>
                  <a:pt x="2028964" y="2502925"/>
                  <a:pt x="2035375" y="2498120"/>
                </a:cubicBezTo>
                <a:cubicBezTo>
                  <a:pt x="2225539" y="2355182"/>
                  <a:pt x="2440748" y="2241511"/>
                  <a:pt x="2606986" y="2158436"/>
                </a:cubicBezTo>
                <a:cubicBezTo>
                  <a:pt x="2748543" y="2087706"/>
                  <a:pt x="2894048" y="2019743"/>
                  <a:pt x="3034770" y="1954020"/>
                </a:cubicBezTo>
                <a:cubicBezTo>
                  <a:pt x="3099252" y="1923903"/>
                  <a:pt x="3165927" y="1892763"/>
                  <a:pt x="3230847" y="1861982"/>
                </a:cubicBezTo>
                <a:cubicBezTo>
                  <a:pt x="3315908" y="1821674"/>
                  <a:pt x="3403251" y="1781219"/>
                  <a:pt x="3487720" y="1742098"/>
                </a:cubicBezTo>
                <a:cubicBezTo>
                  <a:pt x="3737198" y="1626556"/>
                  <a:pt x="3995145" y="1507080"/>
                  <a:pt x="4238218" y="1371189"/>
                </a:cubicBezTo>
                <a:cubicBezTo>
                  <a:pt x="4340238" y="1314586"/>
                  <a:pt x="4420187" y="1266377"/>
                  <a:pt x="4489759" y="1219468"/>
                </a:cubicBezTo>
                <a:cubicBezTo>
                  <a:pt x="4557882" y="1173561"/>
                  <a:pt x="4610933" y="1130076"/>
                  <a:pt x="4647463" y="1090226"/>
                </a:cubicBezTo>
                <a:cubicBezTo>
                  <a:pt x="4692395" y="1041230"/>
                  <a:pt x="4712339" y="1000292"/>
                  <a:pt x="4708390" y="965072"/>
                </a:cubicBezTo>
                <a:cubicBezTo>
                  <a:pt x="4705691" y="940884"/>
                  <a:pt x="4691255" y="919551"/>
                  <a:pt x="4665453" y="901662"/>
                </a:cubicBezTo>
                <a:cubicBezTo>
                  <a:pt x="4647660" y="889325"/>
                  <a:pt x="4623877" y="878179"/>
                  <a:pt x="4594807" y="868530"/>
                </a:cubicBezTo>
                <a:cubicBezTo>
                  <a:pt x="4481334" y="830932"/>
                  <a:pt x="4354916" y="822402"/>
                  <a:pt x="4245326" y="817358"/>
                </a:cubicBezTo>
                <a:cubicBezTo>
                  <a:pt x="4225163" y="816430"/>
                  <a:pt x="4204891" y="815613"/>
                  <a:pt x="4185298" y="814821"/>
                </a:cubicBezTo>
                <a:cubicBezTo>
                  <a:pt x="4170840" y="814238"/>
                  <a:pt x="4156469" y="813659"/>
                  <a:pt x="4142252" y="813040"/>
                </a:cubicBezTo>
                <a:cubicBezTo>
                  <a:pt x="3937400" y="804170"/>
                  <a:pt x="3726886" y="805098"/>
                  <a:pt x="3541165" y="805914"/>
                </a:cubicBezTo>
                <a:cubicBezTo>
                  <a:pt x="3454853" y="806280"/>
                  <a:pt x="3365602" y="808277"/>
                  <a:pt x="3279291" y="810207"/>
                </a:cubicBezTo>
                <a:cubicBezTo>
                  <a:pt x="3108554" y="814025"/>
                  <a:pt x="2932026" y="817972"/>
                  <a:pt x="2759600" y="810087"/>
                </a:cubicBezTo>
                <a:cubicBezTo>
                  <a:pt x="2631822" y="804244"/>
                  <a:pt x="2518919" y="792583"/>
                  <a:pt x="2414420" y="774434"/>
                </a:cubicBezTo>
                <a:cubicBezTo>
                  <a:pt x="2410953" y="773846"/>
                  <a:pt x="2407289" y="773241"/>
                  <a:pt x="2403472" y="772605"/>
                </a:cubicBezTo>
                <a:cubicBezTo>
                  <a:pt x="2342984" y="762563"/>
                  <a:pt x="2244364" y="746191"/>
                  <a:pt x="2220361" y="688869"/>
                </a:cubicBezTo>
                <a:cubicBezTo>
                  <a:pt x="2220493" y="687131"/>
                  <a:pt x="2220691" y="685398"/>
                  <a:pt x="2220932" y="683667"/>
                </a:cubicBezTo>
                <a:cubicBezTo>
                  <a:pt x="2252591" y="734587"/>
                  <a:pt x="2346691" y="749772"/>
                  <a:pt x="2405424" y="759241"/>
                </a:cubicBezTo>
                <a:cubicBezTo>
                  <a:pt x="2409308" y="759869"/>
                  <a:pt x="2413038" y="760472"/>
                  <a:pt x="2416592" y="761055"/>
                </a:cubicBezTo>
                <a:cubicBezTo>
                  <a:pt x="2524931" y="778950"/>
                  <a:pt x="2639589" y="790479"/>
                  <a:pt x="2767104" y="796302"/>
                </a:cubicBezTo>
                <a:cubicBezTo>
                  <a:pt x="2940407" y="804213"/>
                  <a:pt x="3117769" y="800863"/>
                  <a:pt x="3289295" y="797623"/>
                </a:cubicBezTo>
                <a:cubicBezTo>
                  <a:pt x="3378547" y="795938"/>
                  <a:pt x="3470848" y="794191"/>
                  <a:pt x="3560121" y="794128"/>
                </a:cubicBezTo>
                <a:cubicBezTo>
                  <a:pt x="3777809" y="793917"/>
                  <a:pt x="3973908" y="794507"/>
                  <a:pt x="4169721" y="803827"/>
                </a:cubicBezTo>
                <a:cubicBezTo>
                  <a:pt x="4183653" y="804494"/>
                  <a:pt x="4197695" y="805126"/>
                  <a:pt x="4211824" y="805762"/>
                </a:cubicBezTo>
                <a:cubicBezTo>
                  <a:pt x="4232228" y="806682"/>
                  <a:pt x="4253290" y="807632"/>
                  <a:pt x="4274243" y="808694"/>
                </a:cubicBezTo>
                <a:cubicBezTo>
                  <a:pt x="4385215" y="814334"/>
                  <a:pt x="4513212" y="823532"/>
                  <a:pt x="4628133" y="861516"/>
                </a:cubicBezTo>
                <a:cubicBezTo>
                  <a:pt x="4657862" y="871354"/>
                  <a:pt x="4681206" y="882164"/>
                  <a:pt x="4699460" y="894558"/>
                </a:cubicBezTo>
                <a:cubicBezTo>
                  <a:pt x="4725678" y="912346"/>
                  <a:pt x="4740641" y="933597"/>
                  <a:pt x="4743932" y="957722"/>
                </a:cubicBezTo>
                <a:cubicBezTo>
                  <a:pt x="4748562" y="991903"/>
                  <a:pt x="4730812" y="1032059"/>
                  <a:pt x="4689675" y="1080489"/>
                </a:cubicBezTo>
                <a:cubicBezTo>
                  <a:pt x="4645575" y="1132382"/>
                  <a:pt x="4581007" y="1181711"/>
                  <a:pt x="4534604" y="1213954"/>
                </a:cubicBezTo>
                <a:cubicBezTo>
                  <a:pt x="4451320" y="1271821"/>
                  <a:pt x="4359501" y="1324992"/>
                  <a:pt x="4280671" y="1369370"/>
                </a:cubicBezTo>
                <a:cubicBezTo>
                  <a:pt x="4036173" y="1507016"/>
                  <a:pt x="3777151" y="1629237"/>
                  <a:pt x="3526685" y="1747429"/>
                </a:cubicBezTo>
                <a:cubicBezTo>
                  <a:pt x="3439693" y="1788479"/>
                  <a:pt x="3349740" y="1830926"/>
                  <a:pt x="3262133" y="1873211"/>
                </a:cubicBezTo>
                <a:cubicBezTo>
                  <a:pt x="3207108" y="1899778"/>
                  <a:pt x="3150745" y="1926740"/>
                  <a:pt x="3096224" y="1952815"/>
                </a:cubicBezTo>
                <a:cubicBezTo>
                  <a:pt x="2943720" y="2025765"/>
                  <a:pt x="2785994" y="2101197"/>
                  <a:pt x="2632700" y="2179812"/>
                </a:cubicBezTo>
                <a:cubicBezTo>
                  <a:pt x="2463543" y="2266567"/>
                  <a:pt x="2245483" y="2385064"/>
                  <a:pt x="2059366" y="2532632"/>
                </a:cubicBezTo>
                <a:cubicBezTo>
                  <a:pt x="2052716" y="2537897"/>
                  <a:pt x="2044961" y="2543821"/>
                  <a:pt x="2036751" y="2550074"/>
                </a:cubicBezTo>
                <a:cubicBezTo>
                  <a:pt x="1986460" y="2588403"/>
                  <a:pt x="1914870" y="2642990"/>
                  <a:pt x="1893501" y="2701679"/>
                </a:cubicBezTo>
                <a:cubicBezTo>
                  <a:pt x="1882300" y="2697905"/>
                  <a:pt x="1871423" y="2693517"/>
                  <a:pt x="1861341" y="2688405"/>
                </a:cubicBezTo>
                <a:cubicBezTo>
                  <a:pt x="1866076" y="2620786"/>
                  <a:pt x="1957820" y="2554396"/>
                  <a:pt x="2013494" y="2514115"/>
                </a:cubicBezTo>
                <a:close/>
                <a:moveTo>
                  <a:pt x="1894835" y="2703960"/>
                </a:moveTo>
                <a:cubicBezTo>
                  <a:pt x="1907964" y="2708283"/>
                  <a:pt x="1921476" y="2711837"/>
                  <a:pt x="1934629" y="2714843"/>
                </a:cubicBezTo>
                <a:cubicBezTo>
                  <a:pt x="1928574" y="2725023"/>
                  <a:pt x="1923681" y="2735400"/>
                  <a:pt x="1920333" y="2745866"/>
                </a:cubicBezTo>
                <a:cubicBezTo>
                  <a:pt x="1909524" y="2741894"/>
                  <a:pt x="1899045" y="2737375"/>
                  <a:pt x="1889319" y="2732153"/>
                </a:cubicBezTo>
                <a:cubicBezTo>
                  <a:pt x="1889653" y="2722697"/>
                  <a:pt x="1891592" y="2713285"/>
                  <a:pt x="1894835" y="2703960"/>
                </a:cubicBezTo>
                <a:close/>
                <a:moveTo>
                  <a:pt x="1921779" y="2748345"/>
                </a:moveTo>
                <a:cubicBezTo>
                  <a:pt x="1934239" y="2752799"/>
                  <a:pt x="1947082" y="2756550"/>
                  <a:pt x="1959683" y="2759776"/>
                </a:cubicBezTo>
                <a:cubicBezTo>
                  <a:pt x="1954351" y="2769758"/>
                  <a:pt x="1950117" y="2779873"/>
                  <a:pt x="1947291" y="2790053"/>
                </a:cubicBezTo>
                <a:cubicBezTo>
                  <a:pt x="1936874" y="2785928"/>
                  <a:pt x="1926788" y="2781277"/>
                  <a:pt x="1917413" y="2775989"/>
                </a:cubicBezTo>
                <a:cubicBezTo>
                  <a:pt x="1917474" y="2766731"/>
                  <a:pt x="1919017" y="2757516"/>
                  <a:pt x="1921779" y="2748345"/>
                </a:cubicBezTo>
                <a:close/>
                <a:moveTo>
                  <a:pt x="1948857" y="2792729"/>
                </a:moveTo>
                <a:cubicBezTo>
                  <a:pt x="1960731" y="2797315"/>
                  <a:pt x="1972985" y="2801242"/>
                  <a:pt x="1985085" y="2804664"/>
                </a:cubicBezTo>
                <a:cubicBezTo>
                  <a:pt x="1980398" y="2814428"/>
                  <a:pt x="1976750" y="2824323"/>
                  <a:pt x="1974389" y="2834239"/>
                </a:cubicBezTo>
                <a:cubicBezTo>
                  <a:pt x="1964329" y="2829961"/>
                  <a:pt x="1954612" y="2825200"/>
                  <a:pt x="1945560" y="2819847"/>
                </a:cubicBezTo>
                <a:cubicBezTo>
                  <a:pt x="1945362" y="2810786"/>
                  <a:pt x="1946536" y="2801747"/>
                  <a:pt x="1948857" y="2792729"/>
                </a:cubicBezTo>
                <a:close/>
                <a:moveTo>
                  <a:pt x="1973919" y="2836236"/>
                </a:moveTo>
                <a:cubicBezTo>
                  <a:pt x="1972017" y="2844880"/>
                  <a:pt x="1971126" y="2853547"/>
                  <a:pt x="1971405" y="2862213"/>
                </a:cubicBezTo>
                <a:cubicBezTo>
                  <a:pt x="1963579" y="2857189"/>
                  <a:pt x="1956295" y="2851726"/>
                  <a:pt x="1949768" y="2845736"/>
                </a:cubicBezTo>
                <a:cubicBezTo>
                  <a:pt x="1947433" y="2838299"/>
                  <a:pt x="1946058" y="2830532"/>
                  <a:pt x="1945645" y="2822436"/>
                </a:cubicBezTo>
                <a:cubicBezTo>
                  <a:pt x="1945643" y="2822370"/>
                  <a:pt x="1945643" y="2822304"/>
                  <a:pt x="1945639" y="2822238"/>
                </a:cubicBezTo>
                <a:cubicBezTo>
                  <a:pt x="1954553" y="2827438"/>
                  <a:pt x="1964082" y="2832067"/>
                  <a:pt x="1973919" y="2836236"/>
                </a:cubicBezTo>
                <a:close/>
                <a:moveTo>
                  <a:pt x="1976087" y="2837136"/>
                </a:moveTo>
                <a:cubicBezTo>
                  <a:pt x="1987351" y="2841809"/>
                  <a:pt x="1998986" y="2845846"/>
                  <a:pt x="2010546" y="2849444"/>
                </a:cubicBezTo>
                <a:cubicBezTo>
                  <a:pt x="2006496" y="2858988"/>
                  <a:pt x="2003417" y="2868641"/>
                  <a:pt x="2001522" y="2878361"/>
                </a:cubicBezTo>
                <a:cubicBezTo>
                  <a:pt x="1991838" y="2873973"/>
                  <a:pt x="1982491" y="2869102"/>
                  <a:pt x="1973768" y="2863705"/>
                </a:cubicBezTo>
                <a:cubicBezTo>
                  <a:pt x="1973336" y="2854841"/>
                  <a:pt x="1974174" y="2845977"/>
                  <a:pt x="1976087" y="2837136"/>
                </a:cubicBezTo>
                <a:close/>
                <a:moveTo>
                  <a:pt x="2001952" y="2906444"/>
                </a:moveTo>
                <a:cubicBezTo>
                  <a:pt x="2001432" y="2898128"/>
                  <a:pt x="2001956" y="2889813"/>
                  <a:pt x="2003380" y="2881520"/>
                </a:cubicBezTo>
                <a:cubicBezTo>
                  <a:pt x="2014201" y="2886303"/>
                  <a:pt x="2025393" y="2890493"/>
                  <a:pt x="2036564" y="2894267"/>
                </a:cubicBezTo>
                <a:cubicBezTo>
                  <a:pt x="2033036" y="2903657"/>
                  <a:pt x="2030412" y="2913092"/>
                  <a:pt x="2028892" y="2922591"/>
                </a:cubicBezTo>
                <a:cubicBezTo>
                  <a:pt x="2024072" y="2920266"/>
                  <a:pt x="2019337" y="2917853"/>
                  <a:pt x="2014745" y="2915307"/>
                </a:cubicBezTo>
                <a:cubicBezTo>
                  <a:pt x="2010296" y="2912828"/>
                  <a:pt x="2006074" y="2910305"/>
                  <a:pt x="2002062" y="2907716"/>
                </a:cubicBezTo>
                <a:cubicBezTo>
                  <a:pt x="2002027" y="2907277"/>
                  <a:pt x="2001978" y="2906861"/>
                  <a:pt x="2001952" y="2906444"/>
                </a:cubicBezTo>
                <a:close/>
                <a:moveTo>
                  <a:pt x="2030107" y="2948437"/>
                </a:moveTo>
                <a:cubicBezTo>
                  <a:pt x="2029598" y="2940955"/>
                  <a:pt x="2029908" y="2933452"/>
                  <a:pt x="2030919" y="2925970"/>
                </a:cubicBezTo>
                <a:cubicBezTo>
                  <a:pt x="2041325" y="2930841"/>
                  <a:pt x="2052089" y="2935185"/>
                  <a:pt x="2062822" y="2939090"/>
                </a:cubicBezTo>
                <a:cubicBezTo>
                  <a:pt x="2059755" y="2948327"/>
                  <a:pt x="2057548" y="2957651"/>
                  <a:pt x="2056367" y="2966954"/>
                </a:cubicBezTo>
                <a:cubicBezTo>
                  <a:pt x="2047337" y="2962368"/>
                  <a:pt x="2038598" y="2957322"/>
                  <a:pt x="2030390" y="2951772"/>
                </a:cubicBezTo>
                <a:cubicBezTo>
                  <a:pt x="2030283" y="2950675"/>
                  <a:pt x="2030182" y="2949556"/>
                  <a:pt x="2030107" y="2948437"/>
                </a:cubicBezTo>
                <a:close/>
                <a:moveTo>
                  <a:pt x="2058263" y="2990452"/>
                </a:moveTo>
                <a:cubicBezTo>
                  <a:pt x="2057778" y="2983870"/>
                  <a:pt x="2057910" y="2977266"/>
                  <a:pt x="2058563" y="2970662"/>
                </a:cubicBezTo>
                <a:cubicBezTo>
                  <a:pt x="2068601" y="2975620"/>
                  <a:pt x="2078939" y="2980074"/>
                  <a:pt x="2089251" y="2984067"/>
                </a:cubicBezTo>
                <a:cubicBezTo>
                  <a:pt x="2086653" y="2993062"/>
                  <a:pt x="2084852" y="3002102"/>
                  <a:pt x="2083979" y="3011119"/>
                </a:cubicBezTo>
                <a:cubicBezTo>
                  <a:pt x="2075247" y="3006402"/>
                  <a:pt x="2066767" y="3001246"/>
                  <a:pt x="2058776" y="2995629"/>
                </a:cubicBezTo>
                <a:cubicBezTo>
                  <a:pt x="2058572" y="2993918"/>
                  <a:pt x="2058390" y="2992207"/>
                  <a:pt x="2058263" y="2990452"/>
                </a:cubicBezTo>
                <a:close/>
                <a:moveTo>
                  <a:pt x="2086416" y="3032467"/>
                </a:moveTo>
                <a:cubicBezTo>
                  <a:pt x="2085962" y="3026674"/>
                  <a:pt x="2085962" y="3020882"/>
                  <a:pt x="2086353" y="3015090"/>
                </a:cubicBezTo>
                <a:cubicBezTo>
                  <a:pt x="2095896" y="3020049"/>
                  <a:pt x="2105809" y="3024590"/>
                  <a:pt x="2115958" y="3028781"/>
                </a:cubicBezTo>
                <a:cubicBezTo>
                  <a:pt x="2113736" y="3037666"/>
                  <a:pt x="2112259" y="3046552"/>
                  <a:pt x="2111665" y="3055460"/>
                </a:cubicBezTo>
                <a:cubicBezTo>
                  <a:pt x="2103058" y="3050633"/>
                  <a:pt x="2094883" y="3045521"/>
                  <a:pt x="2087267" y="3040080"/>
                </a:cubicBezTo>
                <a:cubicBezTo>
                  <a:pt x="2086908" y="3037557"/>
                  <a:pt x="2086620" y="3035033"/>
                  <a:pt x="2086416" y="3032467"/>
                </a:cubicBezTo>
                <a:close/>
                <a:moveTo>
                  <a:pt x="2114572" y="3074460"/>
                </a:moveTo>
                <a:cubicBezTo>
                  <a:pt x="2114161" y="3069545"/>
                  <a:pt x="2114063" y="3064630"/>
                  <a:pt x="2114238" y="3059716"/>
                </a:cubicBezTo>
                <a:cubicBezTo>
                  <a:pt x="2123479" y="3064740"/>
                  <a:pt x="2133058" y="3069369"/>
                  <a:pt x="2142810" y="3073648"/>
                </a:cubicBezTo>
                <a:cubicBezTo>
                  <a:pt x="2140961" y="3082314"/>
                  <a:pt x="2139811" y="3091002"/>
                  <a:pt x="2139467" y="3099668"/>
                </a:cubicBezTo>
                <a:cubicBezTo>
                  <a:pt x="2131152" y="3094776"/>
                  <a:pt x="2123209" y="3089554"/>
                  <a:pt x="2115770" y="3084003"/>
                </a:cubicBezTo>
                <a:cubicBezTo>
                  <a:pt x="2115254" y="3080888"/>
                  <a:pt x="2114844" y="3077707"/>
                  <a:pt x="2114572" y="3074460"/>
                </a:cubicBezTo>
                <a:close/>
                <a:moveTo>
                  <a:pt x="2142727" y="3116452"/>
                </a:moveTo>
                <a:cubicBezTo>
                  <a:pt x="2142367" y="3112415"/>
                  <a:pt x="2142212" y="3108335"/>
                  <a:pt x="2142238" y="3104254"/>
                </a:cubicBezTo>
                <a:cubicBezTo>
                  <a:pt x="2151115" y="3109300"/>
                  <a:pt x="2160367" y="3114017"/>
                  <a:pt x="2169854" y="3118405"/>
                </a:cubicBezTo>
                <a:cubicBezTo>
                  <a:pt x="2168307" y="3127071"/>
                  <a:pt x="2167442" y="3135716"/>
                  <a:pt x="2167346" y="3144338"/>
                </a:cubicBezTo>
                <a:cubicBezTo>
                  <a:pt x="2159311" y="3139424"/>
                  <a:pt x="2151628" y="3134224"/>
                  <a:pt x="2144410" y="3128673"/>
                </a:cubicBezTo>
                <a:cubicBezTo>
                  <a:pt x="2143666" y="3124680"/>
                  <a:pt x="2143096" y="3120621"/>
                  <a:pt x="2142727" y="3116452"/>
                </a:cubicBezTo>
                <a:close/>
                <a:moveTo>
                  <a:pt x="2170883" y="3158467"/>
                </a:moveTo>
                <a:cubicBezTo>
                  <a:pt x="2170591" y="3155374"/>
                  <a:pt x="2170426" y="3152258"/>
                  <a:pt x="2170352" y="3149143"/>
                </a:cubicBezTo>
                <a:cubicBezTo>
                  <a:pt x="2179007" y="3154277"/>
                  <a:pt x="2187919" y="3159038"/>
                  <a:pt x="2196930" y="3163426"/>
                </a:cubicBezTo>
                <a:cubicBezTo>
                  <a:pt x="2195767" y="3171807"/>
                  <a:pt x="2195196" y="3180210"/>
                  <a:pt x="2195350" y="3188591"/>
                </a:cubicBezTo>
                <a:cubicBezTo>
                  <a:pt x="2187563" y="3183611"/>
                  <a:pt x="2180078" y="3178323"/>
                  <a:pt x="2173013" y="3172684"/>
                </a:cubicBezTo>
                <a:cubicBezTo>
                  <a:pt x="2172056" y="3168011"/>
                  <a:pt x="2171332" y="3163272"/>
                  <a:pt x="2170883" y="3158467"/>
                </a:cubicBezTo>
                <a:close/>
                <a:moveTo>
                  <a:pt x="2195394" y="3191926"/>
                </a:moveTo>
                <a:cubicBezTo>
                  <a:pt x="2195504" y="3194865"/>
                  <a:pt x="2195679" y="3197828"/>
                  <a:pt x="2195986" y="3200767"/>
                </a:cubicBezTo>
                <a:cubicBezTo>
                  <a:pt x="2196425" y="3205331"/>
                  <a:pt x="2197083" y="3209829"/>
                  <a:pt x="2197961" y="3214260"/>
                </a:cubicBezTo>
                <a:cubicBezTo>
                  <a:pt x="2191927" y="3209126"/>
                  <a:pt x="2186225" y="3203707"/>
                  <a:pt x="2180938" y="3198025"/>
                </a:cubicBezTo>
                <a:cubicBezTo>
                  <a:pt x="2178004" y="3191158"/>
                  <a:pt x="2175687" y="3184137"/>
                  <a:pt x="2173970" y="3176985"/>
                </a:cubicBezTo>
                <a:cubicBezTo>
                  <a:pt x="2180788" y="3182250"/>
                  <a:pt x="2187961" y="3187230"/>
                  <a:pt x="2195394" y="3191926"/>
                </a:cubicBezTo>
                <a:close/>
                <a:moveTo>
                  <a:pt x="2199036" y="3200460"/>
                </a:moveTo>
                <a:cubicBezTo>
                  <a:pt x="2198816" y="3198288"/>
                  <a:pt x="2198707" y="3196094"/>
                  <a:pt x="2198575" y="3193922"/>
                </a:cubicBezTo>
                <a:cubicBezTo>
                  <a:pt x="2206890" y="3199034"/>
                  <a:pt x="2215491" y="3203839"/>
                  <a:pt x="2224223" y="3208315"/>
                </a:cubicBezTo>
                <a:cubicBezTo>
                  <a:pt x="2223323" y="3216652"/>
                  <a:pt x="2223038" y="3225011"/>
                  <a:pt x="2223367" y="3233326"/>
                </a:cubicBezTo>
                <a:cubicBezTo>
                  <a:pt x="2215886" y="3228346"/>
                  <a:pt x="2208646" y="3223080"/>
                  <a:pt x="2201822" y="3217486"/>
                </a:cubicBezTo>
                <a:cubicBezTo>
                  <a:pt x="2200550" y="3211913"/>
                  <a:pt x="2199606" y="3206230"/>
                  <a:pt x="2199036" y="3200460"/>
                </a:cubicBezTo>
                <a:close/>
                <a:moveTo>
                  <a:pt x="2223587" y="3236924"/>
                </a:moveTo>
                <a:cubicBezTo>
                  <a:pt x="2223718" y="3238877"/>
                  <a:pt x="2223828" y="3240852"/>
                  <a:pt x="2224047" y="3242804"/>
                </a:cubicBezTo>
                <a:cubicBezTo>
                  <a:pt x="2224574" y="3247916"/>
                  <a:pt x="2225386" y="3252984"/>
                  <a:pt x="2226439" y="3258009"/>
                </a:cubicBezTo>
                <a:cubicBezTo>
                  <a:pt x="2220296" y="3252611"/>
                  <a:pt x="2214679" y="3247126"/>
                  <a:pt x="2209567" y="3241510"/>
                </a:cubicBezTo>
                <a:cubicBezTo>
                  <a:pt x="2206846" y="3235169"/>
                  <a:pt x="2204630" y="3228675"/>
                  <a:pt x="2202919" y="3222071"/>
                </a:cubicBezTo>
                <a:cubicBezTo>
                  <a:pt x="2209523" y="3227293"/>
                  <a:pt x="2216434" y="3232251"/>
                  <a:pt x="2223587" y="3236924"/>
                </a:cubicBezTo>
                <a:close/>
                <a:moveTo>
                  <a:pt x="2227185" y="3242475"/>
                </a:moveTo>
                <a:cubicBezTo>
                  <a:pt x="2227075" y="3241334"/>
                  <a:pt x="2227031" y="3240215"/>
                  <a:pt x="2226943" y="3239074"/>
                </a:cubicBezTo>
                <a:cubicBezTo>
                  <a:pt x="2234973" y="3244209"/>
                  <a:pt x="2243289" y="3248991"/>
                  <a:pt x="2251757" y="3253511"/>
                </a:cubicBezTo>
                <a:cubicBezTo>
                  <a:pt x="2251143" y="3261497"/>
                  <a:pt x="2251011" y="3269483"/>
                  <a:pt x="2251516" y="3277447"/>
                </a:cubicBezTo>
                <a:cubicBezTo>
                  <a:pt x="2243947" y="3272226"/>
                  <a:pt x="2236926" y="3266916"/>
                  <a:pt x="2230432" y="3261453"/>
                </a:cubicBezTo>
                <a:cubicBezTo>
                  <a:pt x="2228962" y="3255244"/>
                  <a:pt x="2227865" y="3248925"/>
                  <a:pt x="2227185" y="3242475"/>
                </a:cubicBezTo>
                <a:close/>
                <a:moveTo>
                  <a:pt x="2236268" y="3270229"/>
                </a:moveTo>
                <a:cubicBezTo>
                  <a:pt x="2241182" y="3274047"/>
                  <a:pt x="2246382" y="3277798"/>
                  <a:pt x="2251823" y="3281506"/>
                </a:cubicBezTo>
                <a:cubicBezTo>
                  <a:pt x="2251933" y="3282603"/>
                  <a:pt x="2251977" y="3283722"/>
                  <a:pt x="2252108" y="3284819"/>
                </a:cubicBezTo>
                <a:cubicBezTo>
                  <a:pt x="2252745" y="3290852"/>
                  <a:pt x="2253798" y="3296776"/>
                  <a:pt x="2255136" y="3302634"/>
                </a:cubicBezTo>
                <a:cubicBezTo>
                  <a:pt x="2249213" y="3297325"/>
                  <a:pt x="2243771" y="3291884"/>
                  <a:pt x="2238791" y="3286355"/>
                </a:cubicBezTo>
                <a:cubicBezTo>
                  <a:pt x="2235961" y="3279883"/>
                  <a:pt x="2233613" y="3273301"/>
                  <a:pt x="2231770" y="3266587"/>
                </a:cubicBezTo>
                <a:cubicBezTo>
                  <a:pt x="2233262" y="3267816"/>
                  <a:pt x="2234710" y="3269022"/>
                  <a:pt x="2236268" y="3270229"/>
                </a:cubicBezTo>
                <a:close/>
                <a:moveTo>
                  <a:pt x="2255356" y="3284490"/>
                </a:moveTo>
                <a:cubicBezTo>
                  <a:pt x="2255312" y="3284271"/>
                  <a:pt x="2255312" y="3284051"/>
                  <a:pt x="2255290" y="3283832"/>
                </a:cubicBezTo>
                <a:cubicBezTo>
                  <a:pt x="2262793" y="3288790"/>
                  <a:pt x="2270823" y="3293617"/>
                  <a:pt x="2279336" y="3298356"/>
                </a:cubicBezTo>
                <a:cubicBezTo>
                  <a:pt x="2278941" y="3306342"/>
                  <a:pt x="2279029" y="3314328"/>
                  <a:pt x="2279709" y="3322271"/>
                </a:cubicBezTo>
                <a:cubicBezTo>
                  <a:pt x="2272447" y="3317093"/>
                  <a:pt x="2265667" y="3311805"/>
                  <a:pt x="2259393" y="3306408"/>
                </a:cubicBezTo>
                <a:cubicBezTo>
                  <a:pt x="2257506" y="3299234"/>
                  <a:pt x="2256145" y="3291906"/>
                  <a:pt x="2255356" y="3284490"/>
                </a:cubicBezTo>
                <a:close/>
                <a:moveTo>
                  <a:pt x="2280104" y="3326285"/>
                </a:moveTo>
                <a:cubicBezTo>
                  <a:pt x="2280126" y="3326483"/>
                  <a:pt x="2280148" y="3326659"/>
                  <a:pt x="2280170" y="3326856"/>
                </a:cubicBezTo>
                <a:cubicBezTo>
                  <a:pt x="2280938" y="3333767"/>
                  <a:pt x="2282166" y="3340590"/>
                  <a:pt x="2283811" y="3347304"/>
                </a:cubicBezTo>
                <a:cubicBezTo>
                  <a:pt x="2278348" y="3342236"/>
                  <a:pt x="2273237" y="3337102"/>
                  <a:pt x="2268563" y="3331880"/>
                </a:cubicBezTo>
                <a:cubicBezTo>
                  <a:pt x="2265514" y="3325254"/>
                  <a:pt x="2262947" y="3318519"/>
                  <a:pt x="2260884" y="3311674"/>
                </a:cubicBezTo>
                <a:cubicBezTo>
                  <a:pt x="2266874" y="3316632"/>
                  <a:pt x="2273281" y="3321503"/>
                  <a:pt x="2280104" y="3326285"/>
                </a:cubicBezTo>
                <a:close/>
                <a:moveTo>
                  <a:pt x="2283833" y="3328874"/>
                </a:moveTo>
                <a:cubicBezTo>
                  <a:pt x="2291118" y="3333833"/>
                  <a:pt x="2298884" y="3338682"/>
                  <a:pt x="2307090" y="3343421"/>
                </a:cubicBezTo>
                <a:cubicBezTo>
                  <a:pt x="2306892" y="3351363"/>
                  <a:pt x="2307199" y="3359283"/>
                  <a:pt x="2308033" y="3367159"/>
                </a:cubicBezTo>
                <a:cubicBezTo>
                  <a:pt x="2301035" y="3362026"/>
                  <a:pt x="2294496" y="3356782"/>
                  <a:pt x="2288397" y="3351429"/>
                </a:cubicBezTo>
                <a:cubicBezTo>
                  <a:pt x="2286335" y="3344035"/>
                  <a:pt x="2284799" y="3336531"/>
                  <a:pt x="2283833" y="3328874"/>
                </a:cubicBezTo>
                <a:close/>
                <a:moveTo>
                  <a:pt x="2291907" y="3358362"/>
                </a:moveTo>
                <a:cubicBezTo>
                  <a:pt x="2297173" y="3362750"/>
                  <a:pt x="2302724" y="3367028"/>
                  <a:pt x="2308560" y="3371262"/>
                </a:cubicBezTo>
                <a:cubicBezTo>
                  <a:pt x="2309437" y="3377954"/>
                  <a:pt x="2310666" y="3384558"/>
                  <a:pt x="2312312" y="3391074"/>
                </a:cubicBezTo>
                <a:cubicBezTo>
                  <a:pt x="2306848" y="3385874"/>
                  <a:pt x="2301780" y="3380565"/>
                  <a:pt x="2297085" y="3375190"/>
                </a:cubicBezTo>
                <a:cubicBezTo>
                  <a:pt x="2294299" y="3369090"/>
                  <a:pt x="2291929" y="3362925"/>
                  <a:pt x="2289933" y="3356650"/>
                </a:cubicBezTo>
                <a:cubicBezTo>
                  <a:pt x="2290613" y="3357221"/>
                  <a:pt x="2291227" y="3357791"/>
                  <a:pt x="2291907" y="3358362"/>
                </a:cubicBezTo>
                <a:close/>
                <a:moveTo>
                  <a:pt x="2312421" y="3374027"/>
                </a:moveTo>
                <a:cubicBezTo>
                  <a:pt x="2319508" y="3379029"/>
                  <a:pt x="2327011" y="3383878"/>
                  <a:pt x="2334932" y="3388661"/>
                </a:cubicBezTo>
                <a:cubicBezTo>
                  <a:pt x="2334954" y="3396098"/>
                  <a:pt x="2335392" y="3403536"/>
                  <a:pt x="2336270" y="3410908"/>
                </a:cubicBezTo>
                <a:cubicBezTo>
                  <a:pt x="2336314" y="3411127"/>
                  <a:pt x="2336336" y="3411325"/>
                  <a:pt x="2336380" y="3411522"/>
                </a:cubicBezTo>
                <a:cubicBezTo>
                  <a:pt x="2329534" y="3406322"/>
                  <a:pt x="2323128" y="3401013"/>
                  <a:pt x="2317160" y="3395594"/>
                </a:cubicBezTo>
                <a:cubicBezTo>
                  <a:pt x="2315098" y="3388507"/>
                  <a:pt x="2313540" y="3381333"/>
                  <a:pt x="2312421" y="3374027"/>
                </a:cubicBezTo>
                <a:close/>
                <a:moveTo>
                  <a:pt x="2337038" y="3416108"/>
                </a:moveTo>
                <a:cubicBezTo>
                  <a:pt x="2338047" y="3422755"/>
                  <a:pt x="2339385" y="3429359"/>
                  <a:pt x="2341140" y="3435853"/>
                </a:cubicBezTo>
                <a:cubicBezTo>
                  <a:pt x="2335897" y="3430741"/>
                  <a:pt x="2330982" y="3425563"/>
                  <a:pt x="2326441" y="3420276"/>
                </a:cubicBezTo>
                <a:cubicBezTo>
                  <a:pt x="2323567" y="3414155"/>
                  <a:pt x="2321109" y="3407924"/>
                  <a:pt x="2319025" y="3401605"/>
                </a:cubicBezTo>
                <a:cubicBezTo>
                  <a:pt x="2324686" y="3406520"/>
                  <a:pt x="2330697" y="3411346"/>
                  <a:pt x="2337038" y="3416108"/>
                </a:cubicBezTo>
                <a:close/>
                <a:moveTo>
                  <a:pt x="2341097" y="3419091"/>
                </a:moveTo>
                <a:cubicBezTo>
                  <a:pt x="2347964" y="3424072"/>
                  <a:pt x="2355248" y="3428964"/>
                  <a:pt x="2362927" y="3433747"/>
                </a:cubicBezTo>
                <a:cubicBezTo>
                  <a:pt x="2363080" y="3440176"/>
                  <a:pt x="2363541" y="3446582"/>
                  <a:pt x="2364353" y="3452944"/>
                </a:cubicBezTo>
                <a:cubicBezTo>
                  <a:pt x="2364485" y="3454129"/>
                  <a:pt x="2364660" y="3455314"/>
                  <a:pt x="2364836" y="3456499"/>
                </a:cubicBezTo>
                <a:cubicBezTo>
                  <a:pt x="2358276" y="3451365"/>
                  <a:pt x="2352110" y="3446121"/>
                  <a:pt x="2346340" y="3440790"/>
                </a:cubicBezTo>
                <a:cubicBezTo>
                  <a:pt x="2344146" y="3433747"/>
                  <a:pt x="2342369" y="3426529"/>
                  <a:pt x="2341097" y="3419091"/>
                </a:cubicBezTo>
                <a:close/>
                <a:moveTo>
                  <a:pt x="2365603" y="3461326"/>
                </a:moveTo>
                <a:cubicBezTo>
                  <a:pt x="2366744" y="3467952"/>
                  <a:pt x="2368236" y="3474402"/>
                  <a:pt x="2370035" y="3480720"/>
                </a:cubicBezTo>
                <a:cubicBezTo>
                  <a:pt x="2365231" y="3475916"/>
                  <a:pt x="2360667" y="3471067"/>
                  <a:pt x="2356433" y="3466130"/>
                </a:cubicBezTo>
                <a:cubicBezTo>
                  <a:pt x="2353449" y="3460009"/>
                  <a:pt x="2350772" y="3453734"/>
                  <a:pt x="2348491" y="3447262"/>
                </a:cubicBezTo>
                <a:cubicBezTo>
                  <a:pt x="2353866" y="3452045"/>
                  <a:pt x="2359592" y="3456718"/>
                  <a:pt x="2365603" y="3461326"/>
                </a:cubicBezTo>
                <a:close/>
                <a:moveTo>
                  <a:pt x="2369926" y="3464595"/>
                </a:moveTo>
                <a:cubicBezTo>
                  <a:pt x="2376573" y="3469531"/>
                  <a:pt x="2383616" y="3474380"/>
                  <a:pt x="2391010" y="3479119"/>
                </a:cubicBezTo>
                <a:cubicBezTo>
                  <a:pt x="2391295" y="3484472"/>
                  <a:pt x="2391734" y="3489760"/>
                  <a:pt x="2392414" y="3494959"/>
                </a:cubicBezTo>
                <a:cubicBezTo>
                  <a:pt x="2392699" y="3497175"/>
                  <a:pt x="2393028" y="3499347"/>
                  <a:pt x="2393379" y="3501519"/>
                </a:cubicBezTo>
                <a:cubicBezTo>
                  <a:pt x="2387039" y="3496429"/>
                  <a:pt x="2381093" y="3491252"/>
                  <a:pt x="2375454" y="3485964"/>
                </a:cubicBezTo>
                <a:cubicBezTo>
                  <a:pt x="2373217" y="3479031"/>
                  <a:pt x="2371352" y="3471901"/>
                  <a:pt x="2369926" y="3464595"/>
                </a:cubicBezTo>
                <a:close/>
                <a:moveTo>
                  <a:pt x="2394301" y="3506654"/>
                </a:moveTo>
                <a:cubicBezTo>
                  <a:pt x="2395464" y="3512753"/>
                  <a:pt x="2396912" y="3518720"/>
                  <a:pt x="2398623" y="3524556"/>
                </a:cubicBezTo>
                <a:cubicBezTo>
                  <a:pt x="2393862" y="3519708"/>
                  <a:pt x="2389321" y="3514705"/>
                  <a:pt x="2384977" y="3509549"/>
                </a:cubicBezTo>
                <a:cubicBezTo>
                  <a:pt x="2382366" y="3504152"/>
                  <a:pt x="2379996" y="3498601"/>
                  <a:pt x="2377890" y="3492919"/>
                </a:cubicBezTo>
                <a:cubicBezTo>
                  <a:pt x="2383068" y="3497570"/>
                  <a:pt x="2388553" y="3502156"/>
                  <a:pt x="2394301" y="3506654"/>
                </a:cubicBezTo>
                <a:close/>
                <a:moveTo>
                  <a:pt x="2398842" y="3510186"/>
                </a:moveTo>
                <a:cubicBezTo>
                  <a:pt x="2405293" y="3515056"/>
                  <a:pt x="2412094" y="3519861"/>
                  <a:pt x="2419203" y="3524578"/>
                </a:cubicBezTo>
                <a:cubicBezTo>
                  <a:pt x="2419532" y="3528725"/>
                  <a:pt x="2419905" y="3532872"/>
                  <a:pt x="2420453" y="3536996"/>
                </a:cubicBezTo>
                <a:cubicBezTo>
                  <a:pt x="2420870" y="3540002"/>
                  <a:pt x="2421331" y="3542964"/>
                  <a:pt x="2421857" y="3545904"/>
                </a:cubicBezTo>
                <a:cubicBezTo>
                  <a:pt x="2415824" y="3540880"/>
                  <a:pt x="2409966" y="3535658"/>
                  <a:pt x="2404349" y="3530239"/>
                </a:cubicBezTo>
                <a:cubicBezTo>
                  <a:pt x="2402177" y="3523723"/>
                  <a:pt x="2400313" y="3517031"/>
                  <a:pt x="2398842" y="3510186"/>
                </a:cubicBezTo>
                <a:close/>
                <a:moveTo>
                  <a:pt x="2422998" y="3551696"/>
                </a:moveTo>
                <a:cubicBezTo>
                  <a:pt x="2424249" y="3557751"/>
                  <a:pt x="2425785" y="3563653"/>
                  <a:pt x="2427540" y="3569445"/>
                </a:cubicBezTo>
                <a:cubicBezTo>
                  <a:pt x="2422976" y="3564706"/>
                  <a:pt x="2418566" y="3559814"/>
                  <a:pt x="2414376" y="3554746"/>
                </a:cubicBezTo>
                <a:cubicBezTo>
                  <a:pt x="2411721" y="3549326"/>
                  <a:pt x="2409308" y="3543754"/>
                  <a:pt x="2407136" y="3538049"/>
                </a:cubicBezTo>
                <a:cubicBezTo>
                  <a:pt x="2412160" y="3542657"/>
                  <a:pt x="2417426" y="3547220"/>
                  <a:pt x="2422998" y="3551696"/>
                </a:cubicBezTo>
                <a:close/>
                <a:moveTo>
                  <a:pt x="2451762" y="3596804"/>
                </a:moveTo>
                <a:cubicBezTo>
                  <a:pt x="2453100" y="3602772"/>
                  <a:pt x="2454679" y="3608630"/>
                  <a:pt x="2456479" y="3614356"/>
                </a:cubicBezTo>
                <a:cubicBezTo>
                  <a:pt x="2452113" y="3609749"/>
                  <a:pt x="2447922" y="3604988"/>
                  <a:pt x="2443885" y="3600095"/>
                </a:cubicBezTo>
                <a:cubicBezTo>
                  <a:pt x="2441187" y="3594654"/>
                  <a:pt x="2438707" y="3589060"/>
                  <a:pt x="2436469" y="3583355"/>
                </a:cubicBezTo>
                <a:cubicBezTo>
                  <a:pt x="2441406" y="3587985"/>
                  <a:pt x="2446518" y="3592482"/>
                  <a:pt x="2451762" y="3596804"/>
                </a:cubicBezTo>
                <a:close/>
                <a:moveTo>
                  <a:pt x="2480656" y="3642308"/>
                </a:moveTo>
                <a:cubicBezTo>
                  <a:pt x="2482061" y="3648144"/>
                  <a:pt x="2483728" y="3653826"/>
                  <a:pt x="2485549" y="3659421"/>
                </a:cubicBezTo>
                <a:cubicBezTo>
                  <a:pt x="2481358" y="3654901"/>
                  <a:pt x="2477300" y="3650250"/>
                  <a:pt x="2473394" y="3645489"/>
                </a:cubicBezTo>
                <a:cubicBezTo>
                  <a:pt x="2470740" y="3640202"/>
                  <a:pt x="2468304" y="3634782"/>
                  <a:pt x="2466066" y="3629275"/>
                </a:cubicBezTo>
                <a:cubicBezTo>
                  <a:pt x="2470805" y="3633751"/>
                  <a:pt x="2475676" y="3638095"/>
                  <a:pt x="2480656" y="3642308"/>
                </a:cubicBezTo>
                <a:close/>
                <a:moveTo>
                  <a:pt x="2486010" y="3646740"/>
                </a:moveTo>
                <a:cubicBezTo>
                  <a:pt x="2491999" y="3651632"/>
                  <a:pt x="2498142" y="3656327"/>
                  <a:pt x="2504373" y="3660825"/>
                </a:cubicBezTo>
                <a:cubicBezTo>
                  <a:pt x="2504461" y="3661571"/>
                  <a:pt x="2504549" y="3662339"/>
                  <a:pt x="2504659" y="3663085"/>
                </a:cubicBezTo>
                <a:cubicBezTo>
                  <a:pt x="2505558" y="3669272"/>
                  <a:pt x="2506699" y="3675371"/>
                  <a:pt x="2508081" y="3681427"/>
                </a:cubicBezTo>
                <a:cubicBezTo>
                  <a:pt x="2502662" y="3676622"/>
                  <a:pt x="2497397" y="3671619"/>
                  <a:pt x="2492284" y="3666464"/>
                </a:cubicBezTo>
                <a:cubicBezTo>
                  <a:pt x="2489915" y="3660035"/>
                  <a:pt x="2487809" y="3653475"/>
                  <a:pt x="2486010" y="3646740"/>
                </a:cubicBezTo>
                <a:close/>
                <a:moveTo>
                  <a:pt x="2509661" y="3687921"/>
                </a:moveTo>
                <a:cubicBezTo>
                  <a:pt x="2511087" y="3693471"/>
                  <a:pt x="2512733" y="3698978"/>
                  <a:pt x="2514575" y="3704419"/>
                </a:cubicBezTo>
                <a:cubicBezTo>
                  <a:pt x="2510561" y="3700032"/>
                  <a:pt x="2506699" y="3695512"/>
                  <a:pt x="2502947" y="3690905"/>
                </a:cubicBezTo>
                <a:cubicBezTo>
                  <a:pt x="2500380" y="3685793"/>
                  <a:pt x="2497989" y="3680593"/>
                  <a:pt x="2495751" y="3675284"/>
                </a:cubicBezTo>
                <a:cubicBezTo>
                  <a:pt x="2500271" y="3679628"/>
                  <a:pt x="2504922" y="3683840"/>
                  <a:pt x="2509661" y="3687921"/>
                </a:cubicBezTo>
                <a:close/>
                <a:moveTo>
                  <a:pt x="2515212" y="3692616"/>
                </a:moveTo>
                <a:cubicBezTo>
                  <a:pt x="2521004" y="3697421"/>
                  <a:pt x="2526928" y="3702028"/>
                  <a:pt x="2532939" y="3706482"/>
                </a:cubicBezTo>
                <a:cubicBezTo>
                  <a:pt x="2533992" y="3713283"/>
                  <a:pt x="2535352" y="3720019"/>
                  <a:pt x="2536954" y="3726689"/>
                </a:cubicBezTo>
                <a:cubicBezTo>
                  <a:pt x="2531711" y="3721928"/>
                  <a:pt x="2526576" y="3716991"/>
                  <a:pt x="2521618" y="3711901"/>
                </a:cubicBezTo>
                <a:cubicBezTo>
                  <a:pt x="2519227" y="3705626"/>
                  <a:pt x="2517077" y="3699198"/>
                  <a:pt x="2515212" y="3692616"/>
                </a:cubicBezTo>
                <a:close/>
                <a:moveTo>
                  <a:pt x="2525436" y="3721313"/>
                </a:moveTo>
                <a:cubicBezTo>
                  <a:pt x="2529780" y="3725526"/>
                  <a:pt x="2534212" y="3729607"/>
                  <a:pt x="2538731" y="3733578"/>
                </a:cubicBezTo>
                <a:cubicBezTo>
                  <a:pt x="2540179" y="3738931"/>
                  <a:pt x="2541803" y="3744218"/>
                  <a:pt x="2543624" y="3749484"/>
                </a:cubicBezTo>
                <a:cubicBezTo>
                  <a:pt x="2539850" y="3745272"/>
                  <a:pt x="2536164" y="3740949"/>
                  <a:pt x="2532632" y="3736518"/>
                </a:cubicBezTo>
                <a:cubicBezTo>
                  <a:pt x="2530065" y="3731559"/>
                  <a:pt x="2527673" y="3726491"/>
                  <a:pt x="2525436" y="3721313"/>
                </a:cubicBezTo>
                <a:close/>
                <a:moveTo>
                  <a:pt x="2544545" y="3738602"/>
                </a:moveTo>
                <a:cubicBezTo>
                  <a:pt x="2550140" y="3743319"/>
                  <a:pt x="2555845" y="3747861"/>
                  <a:pt x="2561636" y="3752249"/>
                </a:cubicBezTo>
                <a:cubicBezTo>
                  <a:pt x="2562799" y="3758896"/>
                  <a:pt x="2564203" y="3765500"/>
                  <a:pt x="2565871" y="3772016"/>
                </a:cubicBezTo>
                <a:cubicBezTo>
                  <a:pt x="2560825" y="3767343"/>
                  <a:pt x="2555910" y="3762539"/>
                  <a:pt x="2551127" y="3757558"/>
                </a:cubicBezTo>
                <a:cubicBezTo>
                  <a:pt x="2548670" y="3751305"/>
                  <a:pt x="2546476" y="3744987"/>
                  <a:pt x="2544545" y="3738602"/>
                </a:cubicBezTo>
                <a:close/>
                <a:moveTo>
                  <a:pt x="2555274" y="3767497"/>
                </a:moveTo>
                <a:cubicBezTo>
                  <a:pt x="2559377" y="3771534"/>
                  <a:pt x="2563567" y="3775461"/>
                  <a:pt x="2567846" y="3779279"/>
                </a:cubicBezTo>
                <a:cubicBezTo>
                  <a:pt x="2569337" y="3784456"/>
                  <a:pt x="2570961" y="3789568"/>
                  <a:pt x="2572760" y="3794658"/>
                </a:cubicBezTo>
                <a:cubicBezTo>
                  <a:pt x="2569206" y="3790621"/>
                  <a:pt x="2565739" y="3786519"/>
                  <a:pt x="2562383" y="3782306"/>
                </a:cubicBezTo>
                <a:cubicBezTo>
                  <a:pt x="2559837" y="3777414"/>
                  <a:pt x="2557490" y="3772477"/>
                  <a:pt x="2555274" y="3767497"/>
                </a:cubicBezTo>
                <a:close/>
                <a:moveTo>
                  <a:pt x="2573989" y="3784698"/>
                </a:moveTo>
                <a:cubicBezTo>
                  <a:pt x="2579364" y="3789283"/>
                  <a:pt x="2584827" y="3793737"/>
                  <a:pt x="2590378" y="3798015"/>
                </a:cubicBezTo>
                <a:cubicBezTo>
                  <a:pt x="2591606" y="3804531"/>
                  <a:pt x="2593098" y="3810982"/>
                  <a:pt x="2594810" y="3817388"/>
                </a:cubicBezTo>
                <a:cubicBezTo>
                  <a:pt x="2589983" y="3812825"/>
                  <a:pt x="2585244" y="3808107"/>
                  <a:pt x="2580658" y="3803259"/>
                </a:cubicBezTo>
                <a:cubicBezTo>
                  <a:pt x="2578179" y="3797137"/>
                  <a:pt x="2575963" y="3790951"/>
                  <a:pt x="2573989" y="3784698"/>
                </a:cubicBezTo>
                <a:close/>
                <a:moveTo>
                  <a:pt x="2597004" y="3825111"/>
                </a:moveTo>
                <a:cubicBezTo>
                  <a:pt x="2598496" y="3830069"/>
                  <a:pt x="2600141" y="3834984"/>
                  <a:pt x="2601918" y="3839877"/>
                </a:cubicBezTo>
                <a:cubicBezTo>
                  <a:pt x="2598539" y="3835993"/>
                  <a:pt x="2595270" y="3832066"/>
                  <a:pt x="2592133" y="3828117"/>
                </a:cubicBezTo>
                <a:cubicBezTo>
                  <a:pt x="2589654" y="3823400"/>
                  <a:pt x="2587350" y="3818661"/>
                  <a:pt x="2585178" y="3813878"/>
                </a:cubicBezTo>
                <a:cubicBezTo>
                  <a:pt x="2588996" y="3817673"/>
                  <a:pt x="2592945" y="3821425"/>
                  <a:pt x="2597004" y="3825111"/>
                </a:cubicBezTo>
                <a:close/>
                <a:moveTo>
                  <a:pt x="2603476" y="3830903"/>
                </a:moveTo>
                <a:cubicBezTo>
                  <a:pt x="2608566" y="3835335"/>
                  <a:pt x="2613831" y="3839701"/>
                  <a:pt x="2619273" y="3844001"/>
                </a:cubicBezTo>
                <a:cubicBezTo>
                  <a:pt x="2620611" y="3850386"/>
                  <a:pt x="2622147" y="3856704"/>
                  <a:pt x="2623902" y="3862979"/>
                </a:cubicBezTo>
                <a:cubicBezTo>
                  <a:pt x="2619163" y="3858416"/>
                  <a:pt x="2614599" y="3853786"/>
                  <a:pt x="2610211" y="3849113"/>
                </a:cubicBezTo>
                <a:cubicBezTo>
                  <a:pt x="2607754" y="3843102"/>
                  <a:pt x="2605516" y="3837024"/>
                  <a:pt x="2603476" y="3830903"/>
                </a:cubicBezTo>
                <a:close/>
                <a:moveTo>
                  <a:pt x="2615082" y="3860237"/>
                </a:moveTo>
                <a:cubicBezTo>
                  <a:pt x="2618680" y="3863879"/>
                  <a:pt x="2622454" y="3867455"/>
                  <a:pt x="2626293" y="3871009"/>
                </a:cubicBezTo>
                <a:cubicBezTo>
                  <a:pt x="2627763" y="3875748"/>
                  <a:pt x="2629343" y="3880443"/>
                  <a:pt x="2631076" y="3885095"/>
                </a:cubicBezTo>
                <a:cubicBezTo>
                  <a:pt x="2627873" y="3881365"/>
                  <a:pt x="2624779" y="3877591"/>
                  <a:pt x="2621796" y="3873774"/>
                </a:cubicBezTo>
                <a:cubicBezTo>
                  <a:pt x="2619426" y="3869298"/>
                  <a:pt x="2617188" y="3864800"/>
                  <a:pt x="2615082" y="3860237"/>
                </a:cubicBezTo>
                <a:close/>
                <a:moveTo>
                  <a:pt x="2633007" y="3877109"/>
                </a:moveTo>
                <a:cubicBezTo>
                  <a:pt x="2637899" y="3881431"/>
                  <a:pt x="2642968" y="3885709"/>
                  <a:pt x="2648189" y="3889899"/>
                </a:cubicBezTo>
                <a:cubicBezTo>
                  <a:pt x="2649550" y="3896130"/>
                  <a:pt x="2651129" y="3902296"/>
                  <a:pt x="2652907" y="3908417"/>
                </a:cubicBezTo>
                <a:cubicBezTo>
                  <a:pt x="2648387" y="3903985"/>
                  <a:pt x="2644021" y="3899509"/>
                  <a:pt x="2639830" y="3894968"/>
                </a:cubicBezTo>
                <a:cubicBezTo>
                  <a:pt x="2637351" y="3889066"/>
                  <a:pt x="2635091" y="3883120"/>
                  <a:pt x="2633007" y="3877109"/>
                </a:cubicBezTo>
                <a:close/>
                <a:moveTo>
                  <a:pt x="2645074" y="3906705"/>
                </a:moveTo>
                <a:cubicBezTo>
                  <a:pt x="2648453" y="3910128"/>
                  <a:pt x="2651941" y="3913529"/>
                  <a:pt x="2655517" y="3916886"/>
                </a:cubicBezTo>
                <a:cubicBezTo>
                  <a:pt x="2656943" y="3921339"/>
                  <a:pt x="2658479" y="3925793"/>
                  <a:pt x="2660125" y="3930181"/>
                </a:cubicBezTo>
                <a:cubicBezTo>
                  <a:pt x="2657141" y="3926649"/>
                  <a:pt x="2654267" y="3923095"/>
                  <a:pt x="2651458" y="3919496"/>
                </a:cubicBezTo>
                <a:cubicBezTo>
                  <a:pt x="2649221" y="3915262"/>
                  <a:pt x="2647114" y="3911006"/>
                  <a:pt x="2645074" y="3906705"/>
                </a:cubicBezTo>
                <a:close/>
                <a:moveTo>
                  <a:pt x="2662582" y="3923380"/>
                </a:moveTo>
                <a:cubicBezTo>
                  <a:pt x="2667299" y="3927614"/>
                  <a:pt x="2672148" y="3931783"/>
                  <a:pt x="2677172" y="3935907"/>
                </a:cubicBezTo>
                <a:cubicBezTo>
                  <a:pt x="2678598" y="3941941"/>
                  <a:pt x="2680178" y="3947952"/>
                  <a:pt x="2681955" y="3953898"/>
                </a:cubicBezTo>
                <a:cubicBezTo>
                  <a:pt x="2677611" y="3949554"/>
                  <a:pt x="2673398" y="3945166"/>
                  <a:pt x="2669362" y="3940734"/>
                </a:cubicBezTo>
                <a:cubicBezTo>
                  <a:pt x="2666904" y="3935008"/>
                  <a:pt x="2664644" y="3929216"/>
                  <a:pt x="2662582" y="3923380"/>
                </a:cubicBezTo>
                <a:close/>
                <a:moveTo>
                  <a:pt x="2684785" y="3962806"/>
                </a:moveTo>
                <a:cubicBezTo>
                  <a:pt x="2686189" y="3967040"/>
                  <a:pt x="2687703" y="3971253"/>
                  <a:pt x="2689305" y="3975443"/>
                </a:cubicBezTo>
                <a:cubicBezTo>
                  <a:pt x="2686452" y="3972021"/>
                  <a:pt x="2683688" y="3968554"/>
                  <a:pt x="2681011" y="3965066"/>
                </a:cubicBezTo>
                <a:cubicBezTo>
                  <a:pt x="2678883" y="3961095"/>
                  <a:pt x="2676843" y="3957079"/>
                  <a:pt x="2674912" y="3953043"/>
                </a:cubicBezTo>
                <a:cubicBezTo>
                  <a:pt x="2678115" y="3956333"/>
                  <a:pt x="2681406" y="3959581"/>
                  <a:pt x="2684785" y="3962806"/>
                </a:cubicBezTo>
                <a:close/>
                <a:moveTo>
                  <a:pt x="2705014" y="3999687"/>
                </a:moveTo>
                <a:cubicBezTo>
                  <a:pt x="2708020" y="4002780"/>
                  <a:pt x="2711069" y="4005852"/>
                  <a:pt x="2714207" y="4008901"/>
                </a:cubicBezTo>
                <a:cubicBezTo>
                  <a:pt x="2715589" y="4012960"/>
                  <a:pt x="2717059" y="4016975"/>
                  <a:pt x="2718616" y="4020990"/>
                </a:cubicBezTo>
                <a:cubicBezTo>
                  <a:pt x="2716071" y="4017897"/>
                  <a:pt x="2713592" y="4014759"/>
                  <a:pt x="2711179" y="4011622"/>
                </a:cubicBezTo>
                <a:cubicBezTo>
                  <a:pt x="2709051" y="4007673"/>
                  <a:pt x="2706967" y="4003702"/>
                  <a:pt x="2705014" y="3999687"/>
                </a:cubicBezTo>
                <a:close/>
                <a:moveTo>
                  <a:pt x="2734457" y="4045739"/>
                </a:moveTo>
                <a:cubicBezTo>
                  <a:pt x="2737463" y="4048898"/>
                  <a:pt x="2740534" y="4052035"/>
                  <a:pt x="2743694" y="4055129"/>
                </a:cubicBezTo>
                <a:cubicBezTo>
                  <a:pt x="2745010" y="4058859"/>
                  <a:pt x="2746370" y="4062588"/>
                  <a:pt x="2747819" y="4066296"/>
                </a:cubicBezTo>
                <a:cubicBezTo>
                  <a:pt x="2744922" y="4062720"/>
                  <a:pt x="2742136" y="4059122"/>
                  <a:pt x="2739393" y="4055480"/>
                </a:cubicBezTo>
                <a:cubicBezTo>
                  <a:pt x="2737682" y="4052255"/>
                  <a:pt x="2736037" y="4049008"/>
                  <a:pt x="2734457" y="4045739"/>
                </a:cubicBezTo>
                <a:close/>
                <a:moveTo>
                  <a:pt x="2764888" y="4093019"/>
                </a:moveTo>
                <a:cubicBezTo>
                  <a:pt x="2767586" y="4095849"/>
                  <a:pt x="2770329" y="4098680"/>
                  <a:pt x="2773159" y="4101466"/>
                </a:cubicBezTo>
                <a:cubicBezTo>
                  <a:pt x="2774541" y="4105349"/>
                  <a:pt x="2775989" y="4109189"/>
                  <a:pt x="2777503" y="4113006"/>
                </a:cubicBezTo>
                <a:cubicBezTo>
                  <a:pt x="2775243" y="4110176"/>
                  <a:pt x="2773006" y="4107346"/>
                  <a:pt x="2770834" y="4104516"/>
                </a:cubicBezTo>
                <a:cubicBezTo>
                  <a:pt x="2768771" y="4100720"/>
                  <a:pt x="2766796" y="4096880"/>
                  <a:pt x="2764888" y="4093019"/>
                </a:cubicBezTo>
                <a:close/>
                <a:moveTo>
                  <a:pt x="2795209" y="4140080"/>
                </a:moveTo>
                <a:cubicBezTo>
                  <a:pt x="2797688" y="4142691"/>
                  <a:pt x="2800211" y="4145302"/>
                  <a:pt x="2802778" y="4147869"/>
                </a:cubicBezTo>
                <a:cubicBezTo>
                  <a:pt x="2804116" y="4151445"/>
                  <a:pt x="2805476" y="4154999"/>
                  <a:pt x="2806903" y="4158554"/>
                </a:cubicBezTo>
                <a:cubicBezTo>
                  <a:pt x="2804862" y="4155965"/>
                  <a:pt x="2802844" y="4153376"/>
                  <a:pt x="2800847" y="4150765"/>
                </a:cubicBezTo>
                <a:cubicBezTo>
                  <a:pt x="2798916" y="4147233"/>
                  <a:pt x="2797030" y="4143656"/>
                  <a:pt x="2795209" y="4140080"/>
                </a:cubicBezTo>
                <a:close/>
                <a:moveTo>
                  <a:pt x="2825683" y="4187317"/>
                </a:moveTo>
                <a:cubicBezTo>
                  <a:pt x="2827943" y="4189686"/>
                  <a:pt x="2830225" y="4192078"/>
                  <a:pt x="2832550" y="4194425"/>
                </a:cubicBezTo>
                <a:cubicBezTo>
                  <a:pt x="2833779" y="4197694"/>
                  <a:pt x="2835051" y="4200941"/>
                  <a:pt x="2836368" y="4204167"/>
                </a:cubicBezTo>
                <a:cubicBezTo>
                  <a:pt x="2834503" y="4201819"/>
                  <a:pt x="2832682" y="4199449"/>
                  <a:pt x="2830883" y="4197058"/>
                </a:cubicBezTo>
                <a:cubicBezTo>
                  <a:pt x="2829084" y="4193833"/>
                  <a:pt x="2827372" y="4190586"/>
                  <a:pt x="2825683" y="4187317"/>
                </a:cubicBezTo>
                <a:close/>
                <a:moveTo>
                  <a:pt x="2856443" y="4235036"/>
                </a:moveTo>
                <a:cubicBezTo>
                  <a:pt x="2885623" y="4266037"/>
                  <a:pt x="2920793" y="4294537"/>
                  <a:pt x="2961930" y="4320404"/>
                </a:cubicBezTo>
                <a:cubicBezTo>
                  <a:pt x="3081327" y="4395461"/>
                  <a:pt x="3228872" y="4437322"/>
                  <a:pt x="3412970" y="4448336"/>
                </a:cubicBezTo>
                <a:cubicBezTo>
                  <a:pt x="3587590" y="4458801"/>
                  <a:pt x="3763657" y="4439253"/>
                  <a:pt x="3897535" y="4421042"/>
                </a:cubicBezTo>
                <a:cubicBezTo>
                  <a:pt x="3936149" y="4415777"/>
                  <a:pt x="3976343" y="4409831"/>
                  <a:pt x="4024040" y="4402306"/>
                </a:cubicBezTo>
                <a:cubicBezTo>
                  <a:pt x="4322028" y="4355201"/>
                  <a:pt x="4641144" y="4276568"/>
                  <a:pt x="4999664" y="4161910"/>
                </a:cubicBezTo>
                <a:cubicBezTo>
                  <a:pt x="5015460" y="4156864"/>
                  <a:pt x="5031279" y="4151752"/>
                  <a:pt x="5047141" y="4146640"/>
                </a:cubicBezTo>
                <a:cubicBezTo>
                  <a:pt x="5048612" y="4149865"/>
                  <a:pt x="5050213" y="4153047"/>
                  <a:pt x="5051990" y="4156162"/>
                </a:cubicBezTo>
                <a:cubicBezTo>
                  <a:pt x="5055983" y="4163205"/>
                  <a:pt x="5060657" y="4169896"/>
                  <a:pt x="5065900" y="4176281"/>
                </a:cubicBezTo>
                <a:cubicBezTo>
                  <a:pt x="5046066" y="4183104"/>
                  <a:pt x="5026211" y="4189884"/>
                  <a:pt x="5006356" y="4196619"/>
                </a:cubicBezTo>
                <a:cubicBezTo>
                  <a:pt x="4650600" y="4316082"/>
                  <a:pt x="4334973" y="4397567"/>
                  <a:pt x="4041439" y="4445681"/>
                </a:cubicBezTo>
                <a:cubicBezTo>
                  <a:pt x="3995080" y="4453272"/>
                  <a:pt x="3954118" y="4459569"/>
                  <a:pt x="3916228" y="4464922"/>
                </a:cubicBezTo>
                <a:cubicBezTo>
                  <a:pt x="3624471" y="4506038"/>
                  <a:pt x="3255881" y="4531619"/>
                  <a:pt x="2993238" y="4363011"/>
                </a:cubicBezTo>
                <a:cubicBezTo>
                  <a:pt x="2938564" y="4327886"/>
                  <a:pt x="2894443" y="4287977"/>
                  <a:pt x="2861028" y="4243571"/>
                </a:cubicBezTo>
                <a:cubicBezTo>
                  <a:pt x="2859449" y="4240740"/>
                  <a:pt x="2857935" y="4237888"/>
                  <a:pt x="2856443" y="4235036"/>
                </a:cubicBezTo>
                <a:close/>
                <a:moveTo>
                  <a:pt x="5053504" y="4155328"/>
                </a:moveTo>
                <a:cubicBezTo>
                  <a:pt x="5051793" y="4152301"/>
                  <a:pt x="5050235" y="4149207"/>
                  <a:pt x="5048787" y="4146092"/>
                </a:cubicBezTo>
                <a:cubicBezTo>
                  <a:pt x="5060393" y="4142340"/>
                  <a:pt x="5072000" y="4138566"/>
                  <a:pt x="5083628" y="4134793"/>
                </a:cubicBezTo>
                <a:cubicBezTo>
                  <a:pt x="5084966" y="4137447"/>
                  <a:pt x="5086414" y="4140080"/>
                  <a:pt x="5087950" y="4142647"/>
                </a:cubicBezTo>
                <a:cubicBezTo>
                  <a:pt x="5092338" y="4149931"/>
                  <a:pt x="5097471" y="4156820"/>
                  <a:pt x="5103264" y="4163336"/>
                </a:cubicBezTo>
                <a:cubicBezTo>
                  <a:pt x="5091395" y="4167461"/>
                  <a:pt x="5079525" y="4171564"/>
                  <a:pt x="5067634" y="4175667"/>
                </a:cubicBezTo>
                <a:cubicBezTo>
                  <a:pt x="5062280" y="4169216"/>
                  <a:pt x="5057541" y="4162459"/>
                  <a:pt x="5053504" y="4155328"/>
                </a:cubicBezTo>
                <a:close/>
                <a:moveTo>
                  <a:pt x="5107016" y="4167417"/>
                </a:moveTo>
                <a:cubicBezTo>
                  <a:pt x="5115485" y="4176259"/>
                  <a:pt x="5125292" y="4184377"/>
                  <a:pt x="5136459" y="4191727"/>
                </a:cubicBezTo>
                <a:cubicBezTo>
                  <a:pt x="5124348" y="4196224"/>
                  <a:pt x="5112172" y="4200700"/>
                  <a:pt x="5099973" y="4205176"/>
                </a:cubicBezTo>
                <a:cubicBezTo>
                  <a:pt x="5089003" y="4197475"/>
                  <a:pt x="5079415" y="4189028"/>
                  <a:pt x="5071188" y="4179835"/>
                </a:cubicBezTo>
                <a:cubicBezTo>
                  <a:pt x="5083145" y="4175710"/>
                  <a:pt x="5095080" y="4171564"/>
                  <a:pt x="5107016" y="4167417"/>
                </a:cubicBezTo>
                <a:close/>
                <a:moveTo>
                  <a:pt x="5108925" y="4166759"/>
                </a:moveTo>
                <a:cubicBezTo>
                  <a:pt x="5120860" y="4162590"/>
                  <a:pt x="5132773" y="4158444"/>
                  <a:pt x="5144642" y="4154253"/>
                </a:cubicBezTo>
                <a:cubicBezTo>
                  <a:pt x="5153397" y="4162700"/>
                  <a:pt x="5163489" y="4170401"/>
                  <a:pt x="5174897" y="4177356"/>
                </a:cubicBezTo>
                <a:cubicBezTo>
                  <a:pt x="5162852" y="4181876"/>
                  <a:pt x="5150742" y="4186417"/>
                  <a:pt x="5138587" y="4190937"/>
                </a:cubicBezTo>
                <a:cubicBezTo>
                  <a:pt x="5127354" y="4183631"/>
                  <a:pt x="5117437" y="4175557"/>
                  <a:pt x="5108925" y="4166759"/>
                </a:cubicBezTo>
                <a:close/>
                <a:moveTo>
                  <a:pt x="5180668" y="4180757"/>
                </a:moveTo>
                <a:cubicBezTo>
                  <a:pt x="5194271" y="4188458"/>
                  <a:pt x="5209563" y="4195171"/>
                  <a:pt x="5226588" y="4200832"/>
                </a:cubicBezTo>
                <a:cubicBezTo>
                  <a:pt x="5267528" y="4214457"/>
                  <a:pt x="5319460" y="4222486"/>
                  <a:pt x="5380957" y="4224724"/>
                </a:cubicBezTo>
                <a:cubicBezTo>
                  <a:pt x="5493333" y="4228805"/>
                  <a:pt x="5616065" y="4213381"/>
                  <a:pt x="5705690" y="4202126"/>
                </a:cubicBezTo>
                <a:cubicBezTo>
                  <a:pt x="5732500" y="4198747"/>
                  <a:pt x="5755647" y="4195852"/>
                  <a:pt x="5774647" y="4193943"/>
                </a:cubicBezTo>
                <a:cubicBezTo>
                  <a:pt x="6034130" y="4168053"/>
                  <a:pt x="6301358" y="4131348"/>
                  <a:pt x="6559809" y="4095849"/>
                </a:cubicBezTo>
                <a:cubicBezTo>
                  <a:pt x="7243961" y="4001881"/>
                  <a:pt x="7951369" y="3904731"/>
                  <a:pt x="8637013" y="3986216"/>
                </a:cubicBezTo>
                <a:cubicBezTo>
                  <a:pt x="8626613" y="4000082"/>
                  <a:pt x="8616521" y="4013487"/>
                  <a:pt x="8606714" y="4026344"/>
                </a:cubicBezTo>
                <a:cubicBezTo>
                  <a:pt x="8308266" y="3985667"/>
                  <a:pt x="7979299" y="3977791"/>
                  <a:pt x="7602306" y="4002276"/>
                </a:cubicBezTo>
                <a:cubicBezTo>
                  <a:pt x="7255699" y="4024786"/>
                  <a:pt x="6903498" y="4071781"/>
                  <a:pt x="6562903" y="4117219"/>
                </a:cubicBezTo>
                <a:cubicBezTo>
                  <a:pt x="6293196" y="4153200"/>
                  <a:pt x="6014296" y="4190388"/>
                  <a:pt x="5743799" y="4214500"/>
                </a:cubicBezTo>
                <a:cubicBezTo>
                  <a:pt x="5724207" y="4216234"/>
                  <a:pt x="5699985" y="4219086"/>
                  <a:pt x="5671968" y="4222399"/>
                </a:cubicBezTo>
                <a:cubicBezTo>
                  <a:pt x="5581576" y="4233062"/>
                  <a:pt x="5457791" y="4247630"/>
                  <a:pt x="5344932" y="4242232"/>
                </a:cubicBezTo>
                <a:cubicBezTo>
                  <a:pt x="5283259" y="4239270"/>
                  <a:pt x="5231327" y="4230451"/>
                  <a:pt x="5190563" y="4216014"/>
                </a:cubicBezTo>
                <a:cubicBezTo>
                  <a:pt x="5173296" y="4209893"/>
                  <a:pt x="5157828" y="4202697"/>
                  <a:pt x="5144160" y="4194447"/>
                </a:cubicBezTo>
                <a:cubicBezTo>
                  <a:pt x="5156270" y="4189927"/>
                  <a:pt x="5168425" y="4185386"/>
                  <a:pt x="5180668" y="4180757"/>
                </a:cubicBezTo>
                <a:close/>
                <a:moveTo>
                  <a:pt x="8642980" y="3986896"/>
                </a:moveTo>
                <a:cubicBezTo>
                  <a:pt x="8649497" y="3987686"/>
                  <a:pt x="8656013" y="3988454"/>
                  <a:pt x="8662529" y="3989243"/>
                </a:cubicBezTo>
                <a:cubicBezTo>
                  <a:pt x="8665272" y="3989551"/>
                  <a:pt x="8668014" y="3989880"/>
                  <a:pt x="8670757" y="3990209"/>
                </a:cubicBezTo>
                <a:cubicBezTo>
                  <a:pt x="8660467" y="4004294"/>
                  <a:pt x="8650418" y="4017919"/>
                  <a:pt x="8640611" y="4031105"/>
                </a:cubicBezTo>
                <a:cubicBezTo>
                  <a:pt x="8639141" y="4030885"/>
                  <a:pt x="8637627" y="4030688"/>
                  <a:pt x="8636135" y="4030468"/>
                </a:cubicBezTo>
                <a:cubicBezTo>
                  <a:pt x="8628325" y="4029328"/>
                  <a:pt x="8620470" y="4028253"/>
                  <a:pt x="8612616" y="4027156"/>
                </a:cubicBezTo>
                <a:cubicBezTo>
                  <a:pt x="8622445" y="4014255"/>
                  <a:pt x="8632559" y="4000828"/>
                  <a:pt x="8642980" y="3986896"/>
                </a:cubicBezTo>
                <a:close/>
                <a:moveTo>
                  <a:pt x="8635894" y="4032267"/>
                </a:moveTo>
                <a:cubicBezTo>
                  <a:pt x="8637057" y="4032443"/>
                  <a:pt x="8638220" y="4032619"/>
                  <a:pt x="8639382" y="4032772"/>
                </a:cubicBezTo>
                <a:cubicBezTo>
                  <a:pt x="8629137" y="4046572"/>
                  <a:pt x="8619176" y="4059846"/>
                  <a:pt x="8609544" y="4072549"/>
                </a:cubicBezTo>
                <a:cubicBezTo>
                  <a:pt x="8600132" y="4071013"/>
                  <a:pt x="8590676" y="4069499"/>
                  <a:pt x="8581198" y="4068030"/>
                </a:cubicBezTo>
                <a:cubicBezTo>
                  <a:pt x="8590873" y="4055612"/>
                  <a:pt x="8600922" y="4042513"/>
                  <a:pt x="8611321" y="4028845"/>
                </a:cubicBezTo>
                <a:cubicBezTo>
                  <a:pt x="8619527" y="4029986"/>
                  <a:pt x="8627710" y="4031083"/>
                  <a:pt x="8635894" y="4032267"/>
                </a:cubicBezTo>
                <a:close/>
                <a:moveTo>
                  <a:pt x="8645109" y="4033606"/>
                </a:moveTo>
                <a:cubicBezTo>
                  <a:pt x="8654280" y="4034944"/>
                  <a:pt x="8663516" y="4036326"/>
                  <a:pt x="8672819" y="4037752"/>
                </a:cubicBezTo>
                <a:cubicBezTo>
                  <a:pt x="8662617" y="4051860"/>
                  <a:pt x="8652744" y="4065375"/>
                  <a:pt x="8643244" y="4078253"/>
                </a:cubicBezTo>
                <a:cubicBezTo>
                  <a:pt x="8639338" y="4077573"/>
                  <a:pt x="8635433" y="4076871"/>
                  <a:pt x="8631506" y="4076213"/>
                </a:cubicBezTo>
                <a:cubicBezTo>
                  <a:pt x="8626109" y="4075292"/>
                  <a:pt x="8620646" y="4074392"/>
                  <a:pt x="8615227" y="4073515"/>
                </a:cubicBezTo>
                <a:cubicBezTo>
                  <a:pt x="8624858" y="4060745"/>
                  <a:pt x="8634841" y="4047428"/>
                  <a:pt x="8645109" y="4033606"/>
                </a:cubicBezTo>
                <a:close/>
                <a:moveTo>
                  <a:pt x="8631221" y="4077924"/>
                </a:moveTo>
                <a:cubicBezTo>
                  <a:pt x="8634863" y="4078539"/>
                  <a:pt x="8638461" y="4079175"/>
                  <a:pt x="8642081" y="4079833"/>
                </a:cubicBezTo>
                <a:cubicBezTo>
                  <a:pt x="8624046" y="4104274"/>
                  <a:pt x="8607285" y="4126521"/>
                  <a:pt x="8591927" y="4146399"/>
                </a:cubicBezTo>
                <a:cubicBezTo>
                  <a:pt x="8444468" y="4337254"/>
                  <a:pt x="8290845" y="4529119"/>
                  <a:pt x="8142268" y="4714664"/>
                </a:cubicBezTo>
                <a:cubicBezTo>
                  <a:pt x="7961155" y="4940864"/>
                  <a:pt x="7773854" y="5174766"/>
                  <a:pt x="7595592" y="5409479"/>
                </a:cubicBezTo>
                <a:cubicBezTo>
                  <a:pt x="7494778" y="5542259"/>
                  <a:pt x="7396860" y="5672626"/>
                  <a:pt x="7306995" y="5807863"/>
                </a:cubicBezTo>
                <a:cubicBezTo>
                  <a:pt x="7260438" y="5877983"/>
                  <a:pt x="7219915" y="5943496"/>
                  <a:pt x="7183100" y="6008130"/>
                </a:cubicBezTo>
                <a:lnTo>
                  <a:pt x="7176386" y="6019978"/>
                </a:lnTo>
                <a:cubicBezTo>
                  <a:pt x="7119124" y="6120814"/>
                  <a:pt x="7047863" y="6246288"/>
                  <a:pt x="7047139" y="6366979"/>
                </a:cubicBezTo>
                <a:cubicBezTo>
                  <a:pt x="7046656" y="6429223"/>
                  <a:pt x="7066709" y="6478741"/>
                  <a:pt x="7106727" y="6514109"/>
                </a:cubicBezTo>
                <a:cubicBezTo>
                  <a:pt x="7167523" y="6567839"/>
                  <a:pt x="7266866" y="6583131"/>
                  <a:pt x="7366123" y="6583131"/>
                </a:cubicBezTo>
                <a:cubicBezTo>
                  <a:pt x="7450547" y="6583131"/>
                  <a:pt x="7534885" y="6572052"/>
                  <a:pt x="7595285" y="6564132"/>
                </a:cubicBezTo>
                <a:lnTo>
                  <a:pt x="7607111" y="6562573"/>
                </a:lnTo>
                <a:cubicBezTo>
                  <a:pt x="7632692" y="6559239"/>
                  <a:pt x="7658275" y="6555663"/>
                  <a:pt x="7683856" y="6551867"/>
                </a:cubicBezTo>
                <a:cubicBezTo>
                  <a:pt x="7635742" y="6560270"/>
                  <a:pt x="7587606" y="6567971"/>
                  <a:pt x="7539404" y="6574882"/>
                </a:cubicBezTo>
                <a:lnTo>
                  <a:pt x="7529312" y="6576308"/>
                </a:lnTo>
                <a:cubicBezTo>
                  <a:pt x="7394908" y="6595308"/>
                  <a:pt x="7144727" y="6630653"/>
                  <a:pt x="7031188" y="6530892"/>
                </a:cubicBezTo>
                <a:cubicBezTo>
                  <a:pt x="6991675" y="6496161"/>
                  <a:pt x="6971995" y="6447192"/>
                  <a:pt x="6972719" y="6385365"/>
                </a:cubicBezTo>
                <a:cubicBezTo>
                  <a:pt x="6974035" y="6263313"/>
                  <a:pt x="7047928" y="6135930"/>
                  <a:pt x="7107298" y="6033559"/>
                </a:cubicBezTo>
                <a:lnTo>
                  <a:pt x="7113639" y="6022633"/>
                </a:lnTo>
                <a:cubicBezTo>
                  <a:pt x="7151704" y="5957032"/>
                  <a:pt x="7193609" y="5890533"/>
                  <a:pt x="7241745" y="5819381"/>
                </a:cubicBezTo>
                <a:cubicBezTo>
                  <a:pt x="7334573" y="5682169"/>
                  <a:pt x="7435716" y="5549850"/>
                  <a:pt x="7539821" y="5415117"/>
                </a:cubicBezTo>
                <a:cubicBezTo>
                  <a:pt x="7734055" y="5163752"/>
                  <a:pt x="7937986" y="4913286"/>
                  <a:pt x="8135226" y="4671070"/>
                </a:cubicBezTo>
                <a:cubicBezTo>
                  <a:pt x="8278318" y="4495331"/>
                  <a:pt x="8426302" y="4313603"/>
                  <a:pt x="8569285" y="4133103"/>
                </a:cubicBezTo>
                <a:cubicBezTo>
                  <a:pt x="8583194" y="4115464"/>
                  <a:pt x="8598179" y="4096003"/>
                  <a:pt x="8614042" y="4075072"/>
                </a:cubicBezTo>
                <a:cubicBezTo>
                  <a:pt x="8619768" y="4076016"/>
                  <a:pt x="8625494" y="4076937"/>
                  <a:pt x="8631221" y="4077924"/>
                </a:cubicBezTo>
                <a:close/>
                <a:moveTo>
                  <a:pt x="9946496" y="6313380"/>
                </a:moveTo>
                <a:cubicBezTo>
                  <a:pt x="9948602" y="6313512"/>
                  <a:pt x="9950686" y="6313622"/>
                  <a:pt x="9952793" y="6313753"/>
                </a:cubicBezTo>
                <a:cubicBezTo>
                  <a:pt x="9953758" y="6313929"/>
                  <a:pt x="9954723" y="6314126"/>
                  <a:pt x="9955688" y="6314302"/>
                </a:cubicBezTo>
                <a:cubicBezTo>
                  <a:pt x="9952793" y="6314017"/>
                  <a:pt x="9949918" y="6313731"/>
                  <a:pt x="9947022" y="6313468"/>
                </a:cubicBezTo>
                <a:cubicBezTo>
                  <a:pt x="9946847" y="6313424"/>
                  <a:pt x="9946671" y="6313402"/>
                  <a:pt x="9946496" y="6313380"/>
                </a:cubicBezTo>
                <a:close/>
                <a:moveTo>
                  <a:pt x="10013324" y="6322244"/>
                </a:moveTo>
                <a:cubicBezTo>
                  <a:pt x="10016067" y="6322463"/>
                  <a:pt x="10018809" y="6322705"/>
                  <a:pt x="10021552" y="6322946"/>
                </a:cubicBezTo>
                <a:cubicBezTo>
                  <a:pt x="10023066" y="6323275"/>
                  <a:pt x="10024558" y="6323604"/>
                  <a:pt x="10026072" y="6323933"/>
                </a:cubicBezTo>
                <a:cubicBezTo>
                  <a:pt x="10022584" y="6323494"/>
                  <a:pt x="10019094" y="6323056"/>
                  <a:pt x="10015606" y="6322617"/>
                </a:cubicBezTo>
                <a:cubicBezTo>
                  <a:pt x="10014838" y="6322485"/>
                  <a:pt x="10014093" y="6322376"/>
                  <a:pt x="10013324" y="6322244"/>
                </a:cubicBezTo>
                <a:close/>
                <a:moveTo>
                  <a:pt x="10080285" y="6333017"/>
                </a:moveTo>
                <a:cubicBezTo>
                  <a:pt x="10082764" y="6333302"/>
                  <a:pt x="10085243" y="6333587"/>
                  <a:pt x="10087700" y="6333872"/>
                </a:cubicBezTo>
                <a:cubicBezTo>
                  <a:pt x="10089588" y="6334355"/>
                  <a:pt x="10091452" y="6334838"/>
                  <a:pt x="10093340" y="6335320"/>
                </a:cubicBezTo>
                <a:cubicBezTo>
                  <a:pt x="10090772" y="6334925"/>
                  <a:pt x="10088228" y="6334530"/>
                  <a:pt x="10085638" y="6334136"/>
                </a:cubicBezTo>
                <a:cubicBezTo>
                  <a:pt x="10083861" y="6333763"/>
                  <a:pt x="10082062" y="6333389"/>
                  <a:pt x="10080285" y="6333017"/>
                </a:cubicBezTo>
                <a:close/>
                <a:moveTo>
                  <a:pt x="10141124" y="6344996"/>
                </a:moveTo>
                <a:cubicBezTo>
                  <a:pt x="10144503" y="6345500"/>
                  <a:pt x="10147882" y="6345983"/>
                  <a:pt x="10151261" y="6346465"/>
                </a:cubicBezTo>
                <a:cubicBezTo>
                  <a:pt x="10153170" y="6347036"/>
                  <a:pt x="10155100" y="6347606"/>
                  <a:pt x="10157031" y="6348177"/>
                </a:cubicBezTo>
                <a:cubicBezTo>
                  <a:pt x="10152752" y="6347387"/>
                  <a:pt x="10148496" y="6346575"/>
                  <a:pt x="10144240" y="6345742"/>
                </a:cubicBezTo>
                <a:cubicBezTo>
                  <a:pt x="10143209" y="6345500"/>
                  <a:pt x="10142177" y="6345259"/>
                  <a:pt x="10141124" y="6344996"/>
                </a:cubicBezTo>
                <a:close/>
                <a:moveTo>
                  <a:pt x="10202665" y="6359059"/>
                </a:moveTo>
                <a:cubicBezTo>
                  <a:pt x="10206615" y="6359761"/>
                  <a:pt x="10210564" y="6360463"/>
                  <a:pt x="10214491" y="6361166"/>
                </a:cubicBezTo>
                <a:cubicBezTo>
                  <a:pt x="10217102" y="6362065"/>
                  <a:pt x="10219757" y="6362964"/>
                  <a:pt x="10222390" y="6363842"/>
                </a:cubicBezTo>
                <a:cubicBezTo>
                  <a:pt x="10218023" y="6362876"/>
                  <a:pt x="10213635" y="6361889"/>
                  <a:pt x="10209247" y="6360902"/>
                </a:cubicBezTo>
                <a:cubicBezTo>
                  <a:pt x="10207053" y="6360288"/>
                  <a:pt x="10204859" y="6359673"/>
                  <a:pt x="10202665" y="6359059"/>
                </a:cubicBezTo>
                <a:close/>
                <a:moveTo>
                  <a:pt x="10262254" y="6374878"/>
                </a:moveTo>
                <a:cubicBezTo>
                  <a:pt x="10266511" y="6375799"/>
                  <a:pt x="10270789" y="6376699"/>
                  <a:pt x="10275089" y="6377621"/>
                </a:cubicBezTo>
                <a:cubicBezTo>
                  <a:pt x="10278008" y="6378761"/>
                  <a:pt x="10280970" y="6379880"/>
                  <a:pt x="10283931" y="6381021"/>
                </a:cubicBezTo>
                <a:cubicBezTo>
                  <a:pt x="10279302" y="6379815"/>
                  <a:pt x="10274650" y="6378608"/>
                  <a:pt x="10270000" y="6377379"/>
                </a:cubicBezTo>
                <a:cubicBezTo>
                  <a:pt x="10267432" y="6376546"/>
                  <a:pt x="10264844" y="6375712"/>
                  <a:pt x="10262254" y="6374878"/>
                </a:cubicBezTo>
                <a:close/>
                <a:moveTo>
                  <a:pt x="10320747" y="6392715"/>
                </a:moveTo>
                <a:cubicBezTo>
                  <a:pt x="10324980" y="6393790"/>
                  <a:pt x="10329194" y="6394843"/>
                  <a:pt x="10333406" y="6395896"/>
                </a:cubicBezTo>
                <a:cubicBezTo>
                  <a:pt x="10336477" y="6397235"/>
                  <a:pt x="10339571" y="6398573"/>
                  <a:pt x="10342664" y="6399911"/>
                </a:cubicBezTo>
                <a:cubicBezTo>
                  <a:pt x="10338342" y="6398617"/>
                  <a:pt x="10334020" y="6397323"/>
                  <a:pt x="10329676" y="6396006"/>
                </a:cubicBezTo>
                <a:cubicBezTo>
                  <a:pt x="10326692" y="6394909"/>
                  <a:pt x="10323709" y="6393812"/>
                  <a:pt x="10320747" y="6392715"/>
                </a:cubicBezTo>
                <a:close/>
                <a:moveTo>
                  <a:pt x="10358746" y="6404716"/>
                </a:moveTo>
                <a:cubicBezTo>
                  <a:pt x="10354029" y="6402720"/>
                  <a:pt x="10349356" y="6400701"/>
                  <a:pt x="10344705" y="6398704"/>
                </a:cubicBezTo>
                <a:cubicBezTo>
                  <a:pt x="10348917" y="6399758"/>
                  <a:pt x="10353152" y="6400789"/>
                  <a:pt x="10357364" y="6401820"/>
                </a:cubicBezTo>
                <a:cubicBezTo>
                  <a:pt x="10359822" y="6402412"/>
                  <a:pt x="10362301" y="6403005"/>
                  <a:pt x="10364758" y="6403597"/>
                </a:cubicBezTo>
                <a:cubicBezTo>
                  <a:pt x="10369431" y="6405945"/>
                  <a:pt x="10374170" y="6408292"/>
                  <a:pt x="10378887" y="6410640"/>
                </a:cubicBezTo>
                <a:cubicBezTo>
                  <a:pt x="10372217" y="6408687"/>
                  <a:pt x="10365504" y="6406713"/>
                  <a:pt x="10358746" y="6404716"/>
                </a:cubicBezTo>
                <a:close/>
                <a:moveTo>
                  <a:pt x="10332418" y="6393373"/>
                </a:moveTo>
                <a:cubicBezTo>
                  <a:pt x="10326977" y="6391004"/>
                  <a:pt x="10321559" y="6388612"/>
                  <a:pt x="10316183" y="6386221"/>
                </a:cubicBezTo>
                <a:cubicBezTo>
                  <a:pt x="10320571" y="6387120"/>
                  <a:pt x="10324936" y="6388020"/>
                  <a:pt x="10329368" y="6388919"/>
                </a:cubicBezTo>
                <a:cubicBezTo>
                  <a:pt x="10332945" y="6389666"/>
                  <a:pt x="10336565" y="6390345"/>
                  <a:pt x="10340141" y="6391069"/>
                </a:cubicBezTo>
                <a:cubicBezTo>
                  <a:pt x="10345429" y="6393812"/>
                  <a:pt x="10350782" y="6396532"/>
                  <a:pt x="10356135" y="6399253"/>
                </a:cubicBezTo>
                <a:cubicBezTo>
                  <a:pt x="10348259" y="6397301"/>
                  <a:pt x="10340361" y="6395348"/>
                  <a:pt x="10332418" y="6393373"/>
                </a:cubicBezTo>
                <a:close/>
                <a:moveTo>
                  <a:pt x="10329830" y="6386660"/>
                </a:moveTo>
                <a:cubicBezTo>
                  <a:pt x="10322019" y="6385080"/>
                  <a:pt x="10314208" y="6383478"/>
                  <a:pt x="10306398" y="6381855"/>
                </a:cubicBezTo>
                <a:cubicBezTo>
                  <a:pt x="10300584" y="6379244"/>
                  <a:pt x="10294791" y="6376611"/>
                  <a:pt x="10289043" y="6373978"/>
                </a:cubicBezTo>
                <a:cubicBezTo>
                  <a:pt x="10293190" y="6374680"/>
                  <a:pt x="10297293" y="6375361"/>
                  <a:pt x="10301373" y="6376040"/>
                </a:cubicBezTo>
                <a:cubicBezTo>
                  <a:pt x="10306178" y="6376830"/>
                  <a:pt x="10311027" y="6377577"/>
                  <a:pt x="10315831" y="6378366"/>
                </a:cubicBezTo>
                <a:cubicBezTo>
                  <a:pt x="10321448" y="6381328"/>
                  <a:pt x="10327087" y="6384312"/>
                  <a:pt x="10332770" y="6387252"/>
                </a:cubicBezTo>
                <a:cubicBezTo>
                  <a:pt x="10331804" y="6387054"/>
                  <a:pt x="10330817" y="6386857"/>
                  <a:pt x="10329830" y="6386660"/>
                </a:cubicBezTo>
                <a:close/>
                <a:moveTo>
                  <a:pt x="10301769" y="6373671"/>
                </a:moveTo>
                <a:cubicBezTo>
                  <a:pt x="10294748" y="6372508"/>
                  <a:pt x="10287726" y="6371324"/>
                  <a:pt x="10280706" y="6370161"/>
                </a:cubicBezTo>
                <a:cubicBezTo>
                  <a:pt x="10274650" y="6367352"/>
                  <a:pt x="10268639" y="6364544"/>
                  <a:pt x="10262671" y="6361736"/>
                </a:cubicBezTo>
                <a:cubicBezTo>
                  <a:pt x="10266247" y="6362197"/>
                  <a:pt x="10269824" y="6362679"/>
                  <a:pt x="10273378" y="6363140"/>
                </a:cubicBezTo>
                <a:cubicBezTo>
                  <a:pt x="10279521" y="6363930"/>
                  <a:pt x="10285687" y="6364676"/>
                  <a:pt x="10291829" y="6365466"/>
                </a:cubicBezTo>
                <a:cubicBezTo>
                  <a:pt x="10297599" y="6368603"/>
                  <a:pt x="10303436" y="6371740"/>
                  <a:pt x="10309293" y="6374878"/>
                </a:cubicBezTo>
                <a:cubicBezTo>
                  <a:pt x="10306793" y="6374461"/>
                  <a:pt x="10304269" y="6374088"/>
                  <a:pt x="10301769" y="6373671"/>
                </a:cubicBezTo>
                <a:close/>
                <a:moveTo>
                  <a:pt x="10273708" y="6360661"/>
                </a:moveTo>
                <a:cubicBezTo>
                  <a:pt x="10267586" y="6359871"/>
                  <a:pt x="10261465" y="6359059"/>
                  <a:pt x="10255300" y="6358247"/>
                </a:cubicBezTo>
                <a:cubicBezTo>
                  <a:pt x="10249134" y="6355329"/>
                  <a:pt x="10242992" y="6352368"/>
                  <a:pt x="10236892" y="6349406"/>
                </a:cubicBezTo>
                <a:cubicBezTo>
                  <a:pt x="10239722" y="6349691"/>
                  <a:pt x="10242575" y="6349976"/>
                  <a:pt x="10245404" y="6350239"/>
                </a:cubicBezTo>
                <a:cubicBezTo>
                  <a:pt x="10252952" y="6350963"/>
                  <a:pt x="10260521" y="6351622"/>
                  <a:pt x="10268091" y="6352324"/>
                </a:cubicBezTo>
                <a:cubicBezTo>
                  <a:pt x="10273970" y="6355615"/>
                  <a:pt x="10279894" y="6358906"/>
                  <a:pt x="10285840" y="6362197"/>
                </a:cubicBezTo>
                <a:cubicBezTo>
                  <a:pt x="10281803" y="6361670"/>
                  <a:pt x="10277744" y="6361188"/>
                  <a:pt x="10273708" y="6360661"/>
                </a:cubicBezTo>
                <a:close/>
                <a:moveTo>
                  <a:pt x="10245646" y="6347672"/>
                </a:moveTo>
                <a:cubicBezTo>
                  <a:pt x="10240512" y="6347168"/>
                  <a:pt x="10235357" y="6346663"/>
                  <a:pt x="10230222" y="6346159"/>
                </a:cubicBezTo>
                <a:cubicBezTo>
                  <a:pt x="10223970" y="6343109"/>
                  <a:pt x="10217761" y="6340037"/>
                  <a:pt x="10211617" y="6336966"/>
                </a:cubicBezTo>
                <a:cubicBezTo>
                  <a:pt x="10213548" y="6337097"/>
                  <a:pt x="10215479" y="6337229"/>
                  <a:pt x="10217409" y="6337339"/>
                </a:cubicBezTo>
                <a:cubicBezTo>
                  <a:pt x="10226514" y="6337931"/>
                  <a:pt x="10235642" y="6338502"/>
                  <a:pt x="10244790" y="6339072"/>
                </a:cubicBezTo>
                <a:cubicBezTo>
                  <a:pt x="10250671" y="6342473"/>
                  <a:pt x="10256594" y="6345851"/>
                  <a:pt x="10262562" y="6349230"/>
                </a:cubicBezTo>
                <a:cubicBezTo>
                  <a:pt x="10256945" y="6348703"/>
                  <a:pt x="10251284" y="6348199"/>
                  <a:pt x="10245646" y="6347672"/>
                </a:cubicBezTo>
                <a:close/>
                <a:moveTo>
                  <a:pt x="10217585" y="6334662"/>
                </a:moveTo>
                <a:cubicBezTo>
                  <a:pt x="10213526" y="6334399"/>
                  <a:pt x="10209489" y="6334136"/>
                  <a:pt x="10205430" y="6333872"/>
                </a:cubicBezTo>
                <a:cubicBezTo>
                  <a:pt x="10199156" y="6330713"/>
                  <a:pt x="10192947" y="6327532"/>
                  <a:pt x="10186759" y="6324350"/>
                </a:cubicBezTo>
                <a:cubicBezTo>
                  <a:pt x="10187659" y="6324372"/>
                  <a:pt x="10188536" y="6324416"/>
                  <a:pt x="10189436" y="6324438"/>
                </a:cubicBezTo>
                <a:cubicBezTo>
                  <a:pt x="10200165" y="6324833"/>
                  <a:pt x="10210915" y="6325206"/>
                  <a:pt x="10221688" y="6325535"/>
                </a:cubicBezTo>
                <a:cubicBezTo>
                  <a:pt x="10227590" y="6329045"/>
                  <a:pt x="10233513" y="6332534"/>
                  <a:pt x="10239502" y="6336022"/>
                </a:cubicBezTo>
                <a:cubicBezTo>
                  <a:pt x="10232197" y="6335561"/>
                  <a:pt x="10224891" y="6335145"/>
                  <a:pt x="10217585" y="6334662"/>
                </a:cubicBezTo>
                <a:close/>
                <a:moveTo>
                  <a:pt x="10189524" y="6321652"/>
                </a:moveTo>
                <a:cubicBezTo>
                  <a:pt x="10186672" y="6321542"/>
                  <a:pt x="10183819" y="6321454"/>
                  <a:pt x="10180945" y="6321344"/>
                </a:cubicBezTo>
                <a:cubicBezTo>
                  <a:pt x="10174692" y="6318097"/>
                  <a:pt x="10168484" y="6314828"/>
                  <a:pt x="10162319" y="6311559"/>
                </a:cubicBezTo>
                <a:cubicBezTo>
                  <a:pt x="10174517" y="6311669"/>
                  <a:pt x="10186715" y="6311735"/>
                  <a:pt x="10198914" y="6311801"/>
                </a:cubicBezTo>
                <a:cubicBezTo>
                  <a:pt x="10204794" y="6315399"/>
                  <a:pt x="10210696" y="6318997"/>
                  <a:pt x="10216664" y="6322551"/>
                </a:cubicBezTo>
                <a:cubicBezTo>
                  <a:pt x="10207624" y="6322266"/>
                  <a:pt x="10198563" y="6321981"/>
                  <a:pt x="10189524" y="6321652"/>
                </a:cubicBezTo>
                <a:close/>
                <a:moveTo>
                  <a:pt x="10161484" y="6308663"/>
                </a:moveTo>
                <a:cubicBezTo>
                  <a:pt x="10159926" y="6308641"/>
                  <a:pt x="10158369" y="6308641"/>
                  <a:pt x="10156834" y="6308619"/>
                </a:cubicBezTo>
                <a:cubicBezTo>
                  <a:pt x="10150581" y="6305284"/>
                  <a:pt x="10144394" y="6301928"/>
                  <a:pt x="10138250" y="6298549"/>
                </a:cubicBezTo>
                <a:cubicBezTo>
                  <a:pt x="10150953" y="6298329"/>
                  <a:pt x="10163701" y="6298088"/>
                  <a:pt x="10176425" y="6297825"/>
                </a:cubicBezTo>
                <a:cubicBezTo>
                  <a:pt x="10182284" y="6301511"/>
                  <a:pt x="10188163" y="6305197"/>
                  <a:pt x="10194109" y="6308861"/>
                </a:cubicBezTo>
                <a:cubicBezTo>
                  <a:pt x="10183227" y="6308817"/>
                  <a:pt x="10172345" y="6308773"/>
                  <a:pt x="10161484" y="6308663"/>
                </a:cubicBezTo>
                <a:close/>
                <a:moveTo>
                  <a:pt x="10133424" y="6295675"/>
                </a:moveTo>
                <a:cubicBezTo>
                  <a:pt x="10133292" y="6295675"/>
                  <a:pt x="10133160" y="6295675"/>
                  <a:pt x="10133029" y="6295675"/>
                </a:cubicBezTo>
                <a:cubicBezTo>
                  <a:pt x="10126819" y="6292252"/>
                  <a:pt x="10120677" y="6288807"/>
                  <a:pt x="10114555" y="6285341"/>
                </a:cubicBezTo>
                <a:cubicBezTo>
                  <a:pt x="10127785" y="6284793"/>
                  <a:pt x="10141036" y="6284244"/>
                  <a:pt x="10154288" y="6283630"/>
                </a:cubicBezTo>
                <a:cubicBezTo>
                  <a:pt x="10160102" y="6287403"/>
                  <a:pt x="10165938" y="6291177"/>
                  <a:pt x="10171819" y="6294929"/>
                </a:cubicBezTo>
                <a:cubicBezTo>
                  <a:pt x="10159005" y="6295192"/>
                  <a:pt x="10146193" y="6295455"/>
                  <a:pt x="10133424" y="6295675"/>
                </a:cubicBezTo>
                <a:close/>
                <a:moveTo>
                  <a:pt x="10109531" y="6282489"/>
                </a:moveTo>
                <a:cubicBezTo>
                  <a:pt x="10103387" y="6278978"/>
                  <a:pt x="10097288" y="6275468"/>
                  <a:pt x="10091255" y="6271936"/>
                </a:cubicBezTo>
                <a:cubicBezTo>
                  <a:pt x="10104967" y="6271036"/>
                  <a:pt x="10118701" y="6270158"/>
                  <a:pt x="10132458" y="6269215"/>
                </a:cubicBezTo>
                <a:cubicBezTo>
                  <a:pt x="10138206" y="6273077"/>
                  <a:pt x="10144020" y="6276916"/>
                  <a:pt x="10149856" y="6280756"/>
                </a:cubicBezTo>
                <a:cubicBezTo>
                  <a:pt x="10136407" y="6281348"/>
                  <a:pt x="10122959" y="6281940"/>
                  <a:pt x="10109531" y="6282489"/>
                </a:cubicBezTo>
                <a:close/>
                <a:moveTo>
                  <a:pt x="10063567" y="6255437"/>
                </a:moveTo>
                <a:cubicBezTo>
                  <a:pt x="10057577" y="6251773"/>
                  <a:pt x="10051631" y="6248109"/>
                  <a:pt x="10045751" y="6244423"/>
                </a:cubicBezTo>
                <a:cubicBezTo>
                  <a:pt x="10060407" y="6242865"/>
                  <a:pt x="10075085" y="6241264"/>
                  <a:pt x="10089785" y="6239640"/>
                </a:cubicBezTo>
                <a:cubicBezTo>
                  <a:pt x="10095423" y="6243655"/>
                  <a:pt x="10101128" y="6247649"/>
                  <a:pt x="10106833" y="6251641"/>
                </a:cubicBezTo>
                <a:cubicBezTo>
                  <a:pt x="10092396" y="6252936"/>
                  <a:pt x="10077982" y="6254187"/>
                  <a:pt x="10063567" y="6255437"/>
                </a:cubicBezTo>
                <a:close/>
                <a:moveTo>
                  <a:pt x="10041122" y="6241549"/>
                </a:moveTo>
                <a:cubicBezTo>
                  <a:pt x="10035220" y="6237819"/>
                  <a:pt x="10029340" y="6234089"/>
                  <a:pt x="10023526" y="6230338"/>
                </a:cubicBezTo>
                <a:cubicBezTo>
                  <a:pt x="10038665" y="6228407"/>
                  <a:pt x="10053781" y="6226476"/>
                  <a:pt x="10068942" y="6224502"/>
                </a:cubicBezTo>
                <a:cubicBezTo>
                  <a:pt x="10074471" y="6228604"/>
                  <a:pt x="10080109" y="6232664"/>
                  <a:pt x="10085749" y="6236722"/>
                </a:cubicBezTo>
                <a:cubicBezTo>
                  <a:pt x="10070851" y="6238368"/>
                  <a:pt x="10055998" y="6239948"/>
                  <a:pt x="10041122" y="6241549"/>
                </a:cubicBezTo>
                <a:close/>
                <a:moveTo>
                  <a:pt x="10019029" y="6227420"/>
                </a:moveTo>
                <a:cubicBezTo>
                  <a:pt x="10013215" y="6223624"/>
                  <a:pt x="10007423" y="6219828"/>
                  <a:pt x="10001697" y="6215989"/>
                </a:cubicBezTo>
                <a:cubicBezTo>
                  <a:pt x="10017273" y="6213729"/>
                  <a:pt x="10032851" y="6211448"/>
                  <a:pt x="10048428" y="6209122"/>
                </a:cubicBezTo>
                <a:cubicBezTo>
                  <a:pt x="10053892" y="6213290"/>
                  <a:pt x="10059421" y="6217415"/>
                  <a:pt x="10064971" y="6221540"/>
                </a:cubicBezTo>
                <a:cubicBezTo>
                  <a:pt x="10049657" y="6223536"/>
                  <a:pt x="10034343" y="6225489"/>
                  <a:pt x="10019029" y="6227420"/>
                </a:cubicBezTo>
                <a:close/>
                <a:moveTo>
                  <a:pt x="9997309" y="6213027"/>
                </a:moveTo>
                <a:cubicBezTo>
                  <a:pt x="9991560" y="6209166"/>
                  <a:pt x="9985878" y="6205305"/>
                  <a:pt x="9980239" y="6201399"/>
                </a:cubicBezTo>
                <a:cubicBezTo>
                  <a:pt x="9996233" y="6198810"/>
                  <a:pt x="10012250" y="6196177"/>
                  <a:pt x="10028266" y="6193501"/>
                </a:cubicBezTo>
                <a:cubicBezTo>
                  <a:pt x="10033619" y="6197735"/>
                  <a:pt x="10039082" y="6201926"/>
                  <a:pt x="10044545" y="6206116"/>
                </a:cubicBezTo>
                <a:cubicBezTo>
                  <a:pt x="10028770" y="6208442"/>
                  <a:pt x="10013039" y="6210746"/>
                  <a:pt x="9997309" y="6213027"/>
                </a:cubicBezTo>
                <a:close/>
                <a:moveTo>
                  <a:pt x="9975939" y="6198415"/>
                </a:moveTo>
                <a:cubicBezTo>
                  <a:pt x="9970301" y="6194488"/>
                  <a:pt x="9964705" y="6190539"/>
                  <a:pt x="9959155" y="6186568"/>
                </a:cubicBezTo>
                <a:cubicBezTo>
                  <a:pt x="9975587" y="6183628"/>
                  <a:pt x="9992021" y="6180644"/>
                  <a:pt x="10008453" y="6177638"/>
                </a:cubicBezTo>
                <a:cubicBezTo>
                  <a:pt x="10013720" y="6181938"/>
                  <a:pt x="10019073" y="6186195"/>
                  <a:pt x="10024426" y="6190451"/>
                </a:cubicBezTo>
                <a:cubicBezTo>
                  <a:pt x="10008256" y="6193128"/>
                  <a:pt x="9992086" y="6195782"/>
                  <a:pt x="9975939" y="6198415"/>
                </a:cubicBezTo>
                <a:close/>
                <a:moveTo>
                  <a:pt x="9954920" y="6183518"/>
                </a:moveTo>
                <a:cubicBezTo>
                  <a:pt x="9949391" y="6179525"/>
                  <a:pt x="9943906" y="6175510"/>
                  <a:pt x="9938465" y="6171473"/>
                </a:cubicBezTo>
                <a:cubicBezTo>
                  <a:pt x="9955293" y="6168182"/>
                  <a:pt x="9972143" y="6164847"/>
                  <a:pt x="9988993" y="6161513"/>
                </a:cubicBezTo>
                <a:cubicBezTo>
                  <a:pt x="9994171" y="6165879"/>
                  <a:pt x="9999415" y="6170201"/>
                  <a:pt x="10004680" y="6174523"/>
                </a:cubicBezTo>
                <a:cubicBezTo>
                  <a:pt x="9988094" y="6177550"/>
                  <a:pt x="9971507" y="6180534"/>
                  <a:pt x="9954920" y="6183518"/>
                </a:cubicBezTo>
                <a:close/>
                <a:moveTo>
                  <a:pt x="9934297" y="6168358"/>
                </a:moveTo>
                <a:cubicBezTo>
                  <a:pt x="9928856" y="6164298"/>
                  <a:pt x="9923480" y="6160218"/>
                  <a:pt x="9918127" y="6156115"/>
                </a:cubicBezTo>
                <a:cubicBezTo>
                  <a:pt x="9935372" y="6152495"/>
                  <a:pt x="9952638" y="6148809"/>
                  <a:pt x="9969905" y="6145123"/>
                </a:cubicBezTo>
                <a:cubicBezTo>
                  <a:pt x="9974974" y="6149555"/>
                  <a:pt x="9980130" y="6153943"/>
                  <a:pt x="9985286" y="6158331"/>
                </a:cubicBezTo>
                <a:cubicBezTo>
                  <a:pt x="9968282" y="6161688"/>
                  <a:pt x="9951279" y="6165045"/>
                  <a:pt x="9934297" y="6168358"/>
                </a:cubicBezTo>
                <a:close/>
                <a:moveTo>
                  <a:pt x="9914025" y="6152956"/>
                </a:moveTo>
                <a:cubicBezTo>
                  <a:pt x="9908693" y="6148809"/>
                  <a:pt x="9903405" y="6144662"/>
                  <a:pt x="9898162" y="6140472"/>
                </a:cubicBezTo>
                <a:cubicBezTo>
                  <a:pt x="9915824" y="6136501"/>
                  <a:pt x="9933485" y="6132508"/>
                  <a:pt x="9951169" y="6128471"/>
                </a:cubicBezTo>
                <a:cubicBezTo>
                  <a:pt x="9956149" y="6132969"/>
                  <a:pt x="9961173" y="6137422"/>
                  <a:pt x="9966242" y="6141876"/>
                </a:cubicBezTo>
                <a:cubicBezTo>
                  <a:pt x="9948821" y="6145584"/>
                  <a:pt x="9931423" y="6149292"/>
                  <a:pt x="9914025" y="6152956"/>
                </a:cubicBezTo>
                <a:close/>
                <a:moveTo>
                  <a:pt x="9894103" y="6137247"/>
                </a:moveTo>
                <a:cubicBezTo>
                  <a:pt x="9888881" y="6133056"/>
                  <a:pt x="9883703" y="6128822"/>
                  <a:pt x="9878570" y="6124566"/>
                </a:cubicBezTo>
                <a:cubicBezTo>
                  <a:pt x="9896648" y="6120265"/>
                  <a:pt x="9914727" y="6115921"/>
                  <a:pt x="9932805" y="6111555"/>
                </a:cubicBezTo>
                <a:cubicBezTo>
                  <a:pt x="9937676" y="6116119"/>
                  <a:pt x="9942612" y="6120638"/>
                  <a:pt x="9947570" y="6125158"/>
                </a:cubicBezTo>
                <a:cubicBezTo>
                  <a:pt x="9929733" y="6129217"/>
                  <a:pt x="9911918" y="6133254"/>
                  <a:pt x="9894103" y="6137247"/>
                </a:cubicBezTo>
                <a:close/>
                <a:moveTo>
                  <a:pt x="9874599" y="6121275"/>
                </a:moveTo>
                <a:cubicBezTo>
                  <a:pt x="9869465" y="6117018"/>
                  <a:pt x="9864374" y="6112718"/>
                  <a:pt x="9859350" y="6108396"/>
                </a:cubicBezTo>
                <a:cubicBezTo>
                  <a:pt x="9877824" y="6103745"/>
                  <a:pt x="9896297" y="6099071"/>
                  <a:pt x="9914792" y="6094376"/>
                </a:cubicBezTo>
                <a:cubicBezTo>
                  <a:pt x="9919554" y="6099006"/>
                  <a:pt x="9924380" y="6103591"/>
                  <a:pt x="9929251" y="6108177"/>
                </a:cubicBezTo>
                <a:cubicBezTo>
                  <a:pt x="9911019" y="6112565"/>
                  <a:pt x="9892787" y="6116931"/>
                  <a:pt x="9874599" y="6121275"/>
                </a:cubicBezTo>
                <a:close/>
                <a:moveTo>
                  <a:pt x="9855445" y="6105039"/>
                </a:moveTo>
                <a:cubicBezTo>
                  <a:pt x="9850377" y="6100651"/>
                  <a:pt x="9845352" y="6096241"/>
                  <a:pt x="9840372" y="6091810"/>
                </a:cubicBezTo>
                <a:cubicBezTo>
                  <a:pt x="9859241" y="6086785"/>
                  <a:pt x="9878109" y="6081761"/>
                  <a:pt x="9896955" y="6076693"/>
                </a:cubicBezTo>
                <a:cubicBezTo>
                  <a:pt x="9901672" y="6081454"/>
                  <a:pt x="9906477" y="6086193"/>
                  <a:pt x="9911283" y="6090910"/>
                </a:cubicBezTo>
                <a:cubicBezTo>
                  <a:pt x="9892655" y="6095627"/>
                  <a:pt x="9874050" y="6100344"/>
                  <a:pt x="9855445" y="6105039"/>
                </a:cubicBezTo>
                <a:close/>
                <a:moveTo>
                  <a:pt x="9836533" y="6088365"/>
                </a:moveTo>
                <a:cubicBezTo>
                  <a:pt x="9831619" y="6083955"/>
                  <a:pt x="9826747" y="6079545"/>
                  <a:pt x="9821943" y="6075091"/>
                </a:cubicBezTo>
                <a:cubicBezTo>
                  <a:pt x="9841184" y="6069738"/>
                  <a:pt x="9860447" y="6064363"/>
                  <a:pt x="9879711" y="6058966"/>
                </a:cubicBezTo>
                <a:cubicBezTo>
                  <a:pt x="9884252" y="6063726"/>
                  <a:pt x="9888859" y="6068443"/>
                  <a:pt x="9893488" y="6073139"/>
                </a:cubicBezTo>
                <a:cubicBezTo>
                  <a:pt x="9874511" y="6078250"/>
                  <a:pt x="9855510" y="6083319"/>
                  <a:pt x="9836533" y="6088365"/>
                </a:cubicBezTo>
                <a:close/>
                <a:moveTo>
                  <a:pt x="9818147" y="6071559"/>
                </a:moveTo>
                <a:cubicBezTo>
                  <a:pt x="9813343" y="6067083"/>
                  <a:pt x="9808603" y="6062607"/>
                  <a:pt x="9803908" y="6058088"/>
                </a:cubicBezTo>
                <a:cubicBezTo>
                  <a:pt x="9823544" y="6052384"/>
                  <a:pt x="9843181" y="6046679"/>
                  <a:pt x="9862839" y="6040952"/>
                </a:cubicBezTo>
                <a:cubicBezTo>
                  <a:pt x="9867271" y="6045780"/>
                  <a:pt x="9871768" y="6050562"/>
                  <a:pt x="9876288" y="6055323"/>
                </a:cubicBezTo>
                <a:cubicBezTo>
                  <a:pt x="9856893" y="6060764"/>
                  <a:pt x="9837520" y="6066161"/>
                  <a:pt x="9818147" y="6071559"/>
                </a:cubicBezTo>
                <a:close/>
                <a:moveTo>
                  <a:pt x="9800135" y="6054468"/>
                </a:moveTo>
                <a:cubicBezTo>
                  <a:pt x="9795462" y="6049948"/>
                  <a:pt x="9790832" y="6045384"/>
                  <a:pt x="9786247" y="6040799"/>
                </a:cubicBezTo>
                <a:cubicBezTo>
                  <a:pt x="9806277" y="6034788"/>
                  <a:pt x="9826309" y="6028732"/>
                  <a:pt x="9846340" y="6022677"/>
                </a:cubicBezTo>
                <a:cubicBezTo>
                  <a:pt x="9850662" y="6027569"/>
                  <a:pt x="9855050" y="6032418"/>
                  <a:pt x="9859460" y="6037245"/>
                </a:cubicBezTo>
                <a:cubicBezTo>
                  <a:pt x="9839670" y="6042993"/>
                  <a:pt x="9819902" y="6048741"/>
                  <a:pt x="9800135" y="6054468"/>
                </a:cubicBezTo>
                <a:close/>
                <a:moveTo>
                  <a:pt x="9782539" y="6037113"/>
                </a:moveTo>
                <a:cubicBezTo>
                  <a:pt x="9777975" y="6032506"/>
                  <a:pt x="9773455" y="6027898"/>
                  <a:pt x="9768980" y="6023247"/>
                </a:cubicBezTo>
                <a:cubicBezTo>
                  <a:pt x="9789384" y="6016884"/>
                  <a:pt x="9809788" y="6010522"/>
                  <a:pt x="9830214" y="6004116"/>
                </a:cubicBezTo>
                <a:cubicBezTo>
                  <a:pt x="9834426" y="6009074"/>
                  <a:pt x="9838705" y="6013967"/>
                  <a:pt x="9843005" y="6018859"/>
                </a:cubicBezTo>
                <a:cubicBezTo>
                  <a:pt x="9822843" y="6024959"/>
                  <a:pt x="9802680" y="6031036"/>
                  <a:pt x="9782539" y="6037113"/>
                </a:cubicBezTo>
                <a:close/>
                <a:moveTo>
                  <a:pt x="9765316" y="6019452"/>
                </a:moveTo>
                <a:cubicBezTo>
                  <a:pt x="9760972" y="6014910"/>
                  <a:pt x="9756672" y="6010346"/>
                  <a:pt x="9752393" y="6005739"/>
                </a:cubicBezTo>
                <a:lnTo>
                  <a:pt x="9752064" y="6005410"/>
                </a:lnTo>
                <a:cubicBezTo>
                  <a:pt x="9772842" y="5998718"/>
                  <a:pt x="9793641" y="5992005"/>
                  <a:pt x="9814417" y="5985313"/>
                </a:cubicBezTo>
                <a:cubicBezTo>
                  <a:pt x="9815624" y="5986761"/>
                  <a:pt x="9816809" y="5988231"/>
                  <a:pt x="9818015" y="5989679"/>
                </a:cubicBezTo>
                <a:cubicBezTo>
                  <a:pt x="9820955" y="5993211"/>
                  <a:pt x="9823940" y="5996700"/>
                  <a:pt x="9826923" y="6000210"/>
                </a:cubicBezTo>
                <a:cubicBezTo>
                  <a:pt x="9806388" y="6006639"/>
                  <a:pt x="9785851" y="6013067"/>
                  <a:pt x="9765316" y="6019452"/>
                </a:cubicBezTo>
                <a:close/>
                <a:moveTo>
                  <a:pt x="9748466" y="6001505"/>
                </a:moveTo>
                <a:cubicBezTo>
                  <a:pt x="9744100" y="5996810"/>
                  <a:pt x="9739712" y="5992070"/>
                  <a:pt x="9735324" y="5987331"/>
                </a:cubicBezTo>
                <a:cubicBezTo>
                  <a:pt x="9756518" y="5980311"/>
                  <a:pt x="9777690" y="5973290"/>
                  <a:pt x="9798884" y="5966248"/>
                </a:cubicBezTo>
                <a:cubicBezTo>
                  <a:pt x="9802965" y="5971315"/>
                  <a:pt x="9807046" y="5976340"/>
                  <a:pt x="9811149" y="5981320"/>
                </a:cubicBezTo>
                <a:cubicBezTo>
                  <a:pt x="9790239" y="5988056"/>
                  <a:pt x="9769352" y="5994791"/>
                  <a:pt x="9748466" y="6001505"/>
                </a:cubicBezTo>
                <a:close/>
                <a:moveTo>
                  <a:pt x="9731682" y="5983382"/>
                </a:moveTo>
                <a:cubicBezTo>
                  <a:pt x="9727338" y="5978643"/>
                  <a:pt x="9722994" y="5973883"/>
                  <a:pt x="9718650" y="5969077"/>
                </a:cubicBezTo>
                <a:cubicBezTo>
                  <a:pt x="9740305" y="5961728"/>
                  <a:pt x="9761937" y="5954334"/>
                  <a:pt x="9783592" y="5946940"/>
                </a:cubicBezTo>
                <a:cubicBezTo>
                  <a:pt x="9787585" y="5952074"/>
                  <a:pt x="9791578" y="5957142"/>
                  <a:pt x="9795615" y="5962166"/>
                </a:cubicBezTo>
                <a:cubicBezTo>
                  <a:pt x="9774289" y="5969253"/>
                  <a:pt x="9752985" y="5976318"/>
                  <a:pt x="9731682" y="5983382"/>
                </a:cubicBezTo>
                <a:close/>
                <a:moveTo>
                  <a:pt x="9715030" y="5965041"/>
                </a:moveTo>
                <a:cubicBezTo>
                  <a:pt x="9710751" y="5960257"/>
                  <a:pt x="9706473" y="5955453"/>
                  <a:pt x="9702239" y="5950604"/>
                </a:cubicBezTo>
                <a:cubicBezTo>
                  <a:pt x="9724354" y="5942881"/>
                  <a:pt x="9746470" y="5935136"/>
                  <a:pt x="9768585" y="5927370"/>
                </a:cubicBezTo>
                <a:cubicBezTo>
                  <a:pt x="9772490" y="5932570"/>
                  <a:pt x="9776396" y="5937682"/>
                  <a:pt x="9780345" y="5942771"/>
                </a:cubicBezTo>
                <a:cubicBezTo>
                  <a:pt x="9758558" y="5950209"/>
                  <a:pt x="9736794" y="5957625"/>
                  <a:pt x="9715030" y="5965041"/>
                </a:cubicBezTo>
                <a:close/>
                <a:moveTo>
                  <a:pt x="9698663" y="5946458"/>
                </a:moveTo>
                <a:cubicBezTo>
                  <a:pt x="9694472" y="5941631"/>
                  <a:pt x="9690347" y="5936760"/>
                  <a:pt x="9686244" y="5931823"/>
                </a:cubicBezTo>
                <a:cubicBezTo>
                  <a:pt x="9708843" y="5923750"/>
                  <a:pt x="9731441" y="5915632"/>
                  <a:pt x="9754038" y="5907514"/>
                </a:cubicBezTo>
                <a:cubicBezTo>
                  <a:pt x="9757790" y="5912758"/>
                  <a:pt x="9761587" y="5917958"/>
                  <a:pt x="9765404" y="5923091"/>
                </a:cubicBezTo>
                <a:cubicBezTo>
                  <a:pt x="9743156" y="5930902"/>
                  <a:pt x="9720887" y="5938691"/>
                  <a:pt x="9698663" y="5946458"/>
                </a:cubicBezTo>
                <a:close/>
                <a:moveTo>
                  <a:pt x="9455042" y="4600774"/>
                </a:moveTo>
                <a:cubicBezTo>
                  <a:pt x="9541288" y="4781405"/>
                  <a:pt x="9573517" y="4982792"/>
                  <a:pt x="9604694" y="5177574"/>
                </a:cubicBezTo>
                <a:cubicBezTo>
                  <a:pt x="9622509" y="5288831"/>
                  <a:pt x="9640917" y="5403884"/>
                  <a:pt x="9669197" y="5513430"/>
                </a:cubicBezTo>
                <a:cubicBezTo>
                  <a:pt x="9704345" y="5649567"/>
                  <a:pt x="9756211" y="5770170"/>
                  <a:pt x="9821614" y="5877654"/>
                </a:cubicBezTo>
                <a:cubicBezTo>
                  <a:pt x="9798642" y="5885947"/>
                  <a:pt x="9775672" y="5894219"/>
                  <a:pt x="9752700" y="5902468"/>
                </a:cubicBezTo>
                <a:cubicBezTo>
                  <a:pt x="9722424" y="5859751"/>
                  <a:pt x="9694450" y="5813304"/>
                  <a:pt x="9672664" y="5761329"/>
                </a:cubicBezTo>
                <a:cubicBezTo>
                  <a:pt x="9654388" y="5717690"/>
                  <a:pt x="9638152" y="5669445"/>
                  <a:pt x="9623058" y="5613783"/>
                </a:cubicBezTo>
                <a:cubicBezTo>
                  <a:pt x="9615159" y="5584712"/>
                  <a:pt x="9608117" y="5554611"/>
                  <a:pt x="9601491" y="5521745"/>
                </a:cubicBezTo>
                <a:cubicBezTo>
                  <a:pt x="9590169" y="5465294"/>
                  <a:pt x="9580495" y="5403270"/>
                  <a:pt x="9571016" y="5326524"/>
                </a:cubicBezTo>
                <a:cubicBezTo>
                  <a:pt x="9564588" y="5274285"/>
                  <a:pt x="9559059" y="5220818"/>
                  <a:pt x="9553706" y="5169127"/>
                </a:cubicBezTo>
                <a:cubicBezTo>
                  <a:pt x="9537097" y="5008790"/>
                  <a:pt x="9519918" y="4842990"/>
                  <a:pt x="9473844" y="4688906"/>
                </a:cubicBezTo>
                <a:cubicBezTo>
                  <a:pt x="9462436" y="4650775"/>
                  <a:pt x="9449798" y="4614092"/>
                  <a:pt x="9436305" y="4579909"/>
                </a:cubicBezTo>
                <a:cubicBezTo>
                  <a:pt x="9427925" y="4558650"/>
                  <a:pt x="9418841" y="4537938"/>
                  <a:pt x="9409100" y="4517753"/>
                </a:cubicBezTo>
                <a:cubicBezTo>
                  <a:pt x="9425972" y="4544345"/>
                  <a:pt x="9441307" y="4572011"/>
                  <a:pt x="9455042" y="4600774"/>
                </a:cubicBezTo>
                <a:close/>
                <a:moveTo>
                  <a:pt x="9392754" y="4489824"/>
                </a:moveTo>
                <a:cubicBezTo>
                  <a:pt x="9391394" y="4487871"/>
                  <a:pt x="9390012" y="4485919"/>
                  <a:pt x="9388651" y="4483988"/>
                </a:cubicBezTo>
                <a:cubicBezTo>
                  <a:pt x="9387642" y="4481531"/>
                  <a:pt x="9386655" y="4479074"/>
                  <a:pt x="9385624" y="4476638"/>
                </a:cubicBezTo>
                <a:cubicBezTo>
                  <a:pt x="9388060" y="4481004"/>
                  <a:pt x="9390407" y="4485414"/>
                  <a:pt x="9392754" y="4489824"/>
                </a:cubicBezTo>
                <a:close/>
                <a:moveTo>
                  <a:pt x="9370485" y="4446668"/>
                </a:moveTo>
                <a:cubicBezTo>
                  <a:pt x="9369125" y="4444408"/>
                  <a:pt x="9367787" y="4442127"/>
                  <a:pt x="9366405" y="4439889"/>
                </a:cubicBezTo>
                <a:cubicBezTo>
                  <a:pt x="9365528" y="4437344"/>
                  <a:pt x="9364672" y="4434821"/>
                  <a:pt x="9363772" y="4432298"/>
                </a:cubicBezTo>
                <a:cubicBezTo>
                  <a:pt x="9366054" y="4437059"/>
                  <a:pt x="9368292" y="4441842"/>
                  <a:pt x="9370485" y="4446668"/>
                </a:cubicBezTo>
                <a:close/>
                <a:moveTo>
                  <a:pt x="9349291" y="4399102"/>
                </a:moveTo>
                <a:cubicBezTo>
                  <a:pt x="9348326" y="4397260"/>
                  <a:pt x="9347361" y="4395461"/>
                  <a:pt x="9346396" y="4393639"/>
                </a:cubicBezTo>
                <a:cubicBezTo>
                  <a:pt x="9345759" y="4391402"/>
                  <a:pt x="9345123" y="4389186"/>
                  <a:pt x="9344487" y="4386992"/>
                </a:cubicBezTo>
                <a:cubicBezTo>
                  <a:pt x="9346111" y="4390985"/>
                  <a:pt x="9347712" y="4395044"/>
                  <a:pt x="9349291" y="4399102"/>
                </a:cubicBezTo>
                <a:close/>
                <a:moveTo>
                  <a:pt x="9331739" y="4351800"/>
                </a:moveTo>
                <a:cubicBezTo>
                  <a:pt x="9330730" y="4349518"/>
                  <a:pt x="9329700" y="4347259"/>
                  <a:pt x="9328668" y="4344999"/>
                </a:cubicBezTo>
                <a:cubicBezTo>
                  <a:pt x="9328032" y="4342212"/>
                  <a:pt x="9327395" y="4339448"/>
                  <a:pt x="9326759" y="4336684"/>
                </a:cubicBezTo>
                <a:cubicBezTo>
                  <a:pt x="9328448" y="4341686"/>
                  <a:pt x="9330116" y="4346710"/>
                  <a:pt x="9331739" y="4351800"/>
                </a:cubicBezTo>
                <a:close/>
                <a:moveTo>
                  <a:pt x="9314671" y="4297630"/>
                </a:moveTo>
                <a:cubicBezTo>
                  <a:pt x="9314363" y="4296841"/>
                  <a:pt x="9314078" y="4296051"/>
                  <a:pt x="9313771" y="4295239"/>
                </a:cubicBezTo>
                <a:cubicBezTo>
                  <a:pt x="9313595" y="4294296"/>
                  <a:pt x="9313442" y="4293330"/>
                  <a:pt x="9313266" y="4292387"/>
                </a:cubicBezTo>
                <a:cubicBezTo>
                  <a:pt x="9313749" y="4294120"/>
                  <a:pt x="9314210" y="4295897"/>
                  <a:pt x="9314671" y="4297630"/>
                </a:cubicBezTo>
                <a:close/>
                <a:moveTo>
                  <a:pt x="9301704" y="4244843"/>
                </a:moveTo>
                <a:cubicBezTo>
                  <a:pt x="9301484" y="4244163"/>
                  <a:pt x="9301243" y="4243461"/>
                  <a:pt x="9301046" y="4242781"/>
                </a:cubicBezTo>
                <a:cubicBezTo>
                  <a:pt x="9300936" y="4241947"/>
                  <a:pt x="9300826" y="4241114"/>
                  <a:pt x="9300717" y="4240280"/>
                </a:cubicBezTo>
                <a:cubicBezTo>
                  <a:pt x="9301046" y="4241794"/>
                  <a:pt x="9301375" y="4243308"/>
                  <a:pt x="9301704" y="4244843"/>
                </a:cubicBezTo>
                <a:close/>
                <a:moveTo>
                  <a:pt x="9291217" y="4189226"/>
                </a:moveTo>
                <a:cubicBezTo>
                  <a:pt x="9291129" y="4188918"/>
                  <a:pt x="9291063" y="4188633"/>
                  <a:pt x="9290976" y="4188348"/>
                </a:cubicBezTo>
                <a:cubicBezTo>
                  <a:pt x="9290953" y="4187997"/>
                  <a:pt x="9290932" y="4187646"/>
                  <a:pt x="9290909" y="4187317"/>
                </a:cubicBezTo>
                <a:cubicBezTo>
                  <a:pt x="9290997" y="4187953"/>
                  <a:pt x="9291107" y="4188589"/>
                  <a:pt x="9291217" y="4189226"/>
                </a:cubicBezTo>
                <a:close/>
                <a:moveTo>
                  <a:pt x="9283450" y="4133257"/>
                </a:moveTo>
                <a:cubicBezTo>
                  <a:pt x="9283362" y="4132862"/>
                  <a:pt x="9283274" y="4132467"/>
                  <a:pt x="9283209" y="4132050"/>
                </a:cubicBezTo>
                <a:cubicBezTo>
                  <a:pt x="9283187" y="4131567"/>
                  <a:pt x="9283165" y="4131107"/>
                  <a:pt x="9283165" y="4130624"/>
                </a:cubicBezTo>
                <a:cubicBezTo>
                  <a:pt x="9283253" y="4131502"/>
                  <a:pt x="9283362" y="4132379"/>
                  <a:pt x="9283450" y="4133257"/>
                </a:cubicBezTo>
                <a:close/>
                <a:moveTo>
                  <a:pt x="7321234" y="3170973"/>
                </a:moveTo>
                <a:cubicBezTo>
                  <a:pt x="7800664" y="2919147"/>
                  <a:pt x="8296418" y="2658742"/>
                  <a:pt x="8799631" y="2434253"/>
                </a:cubicBezTo>
                <a:cubicBezTo>
                  <a:pt x="8964093" y="2360886"/>
                  <a:pt x="9150538" y="2277734"/>
                  <a:pt x="9339682" y="2241511"/>
                </a:cubicBezTo>
                <a:cubicBezTo>
                  <a:pt x="9407388" y="2228545"/>
                  <a:pt x="9520708" y="2206846"/>
                  <a:pt x="9588218" y="2261543"/>
                </a:cubicBezTo>
                <a:cubicBezTo>
                  <a:pt x="9610903" y="2279906"/>
                  <a:pt x="9611912" y="2325475"/>
                  <a:pt x="9592166" y="2396122"/>
                </a:cubicBezTo>
                <a:cubicBezTo>
                  <a:pt x="9597519" y="2353339"/>
                  <a:pt x="9591245" y="2324554"/>
                  <a:pt x="9573254" y="2310205"/>
                </a:cubicBezTo>
                <a:cubicBezTo>
                  <a:pt x="9504604" y="2255487"/>
                  <a:pt x="9392140" y="2276374"/>
                  <a:pt x="9324939" y="2288858"/>
                </a:cubicBezTo>
                <a:cubicBezTo>
                  <a:pt x="9149420" y="2321570"/>
                  <a:pt x="8980460" y="2394410"/>
                  <a:pt x="8817096" y="2464837"/>
                </a:cubicBezTo>
                <a:lnTo>
                  <a:pt x="8792918" y="2475259"/>
                </a:lnTo>
                <a:cubicBezTo>
                  <a:pt x="8256795" y="2706023"/>
                  <a:pt x="7725498" y="2975423"/>
                  <a:pt x="7211710" y="3235959"/>
                </a:cubicBezTo>
                <a:cubicBezTo>
                  <a:pt x="7072084" y="3306759"/>
                  <a:pt x="6927698" y="3379973"/>
                  <a:pt x="6785483" y="3451255"/>
                </a:cubicBezTo>
                <a:cubicBezTo>
                  <a:pt x="6763807" y="3462137"/>
                  <a:pt x="6742503" y="3472756"/>
                  <a:pt x="6721551" y="3483178"/>
                </a:cubicBezTo>
                <a:cubicBezTo>
                  <a:pt x="6923727" y="3379753"/>
                  <a:pt x="7123665" y="3274749"/>
                  <a:pt x="7321234" y="3170973"/>
                </a:cubicBezTo>
                <a:close/>
                <a:moveTo>
                  <a:pt x="4718329" y="2817039"/>
                </a:moveTo>
                <a:lnTo>
                  <a:pt x="4723353" y="2817784"/>
                </a:lnTo>
                <a:cubicBezTo>
                  <a:pt x="4945319" y="2851331"/>
                  <a:pt x="5316805" y="2907475"/>
                  <a:pt x="5401778" y="3157063"/>
                </a:cubicBezTo>
                <a:cubicBezTo>
                  <a:pt x="5404784" y="3165861"/>
                  <a:pt x="5407307" y="3174725"/>
                  <a:pt x="5409435" y="3183611"/>
                </a:cubicBezTo>
                <a:cubicBezTo>
                  <a:pt x="5409062" y="3182557"/>
                  <a:pt x="5408711" y="3181482"/>
                  <a:pt x="5408316" y="3180429"/>
                </a:cubicBezTo>
                <a:cubicBezTo>
                  <a:pt x="5319657" y="2937203"/>
                  <a:pt x="4948785" y="2885645"/>
                  <a:pt x="4727192" y="2854841"/>
                </a:cubicBezTo>
                <a:lnTo>
                  <a:pt x="4726841" y="2854797"/>
                </a:lnTo>
                <a:cubicBezTo>
                  <a:pt x="4375254" y="2805235"/>
                  <a:pt x="4012982" y="2798697"/>
                  <a:pt x="3675788" y="2800584"/>
                </a:cubicBezTo>
                <a:cubicBezTo>
                  <a:pt x="3693560" y="2785314"/>
                  <a:pt x="3711463" y="2770197"/>
                  <a:pt x="3729409" y="2755146"/>
                </a:cubicBezTo>
                <a:cubicBezTo>
                  <a:pt x="4059473" y="2756243"/>
                  <a:pt x="4392960" y="2767850"/>
                  <a:pt x="4718329" y="2817039"/>
                </a:cubicBezTo>
                <a:close/>
                <a:moveTo>
                  <a:pt x="3018228" y="278106"/>
                </a:moveTo>
                <a:lnTo>
                  <a:pt x="3022089" y="278275"/>
                </a:lnTo>
                <a:cubicBezTo>
                  <a:pt x="3749901" y="310450"/>
                  <a:pt x="4502506" y="343721"/>
                  <a:pt x="5231568" y="459492"/>
                </a:cubicBezTo>
                <a:cubicBezTo>
                  <a:pt x="5438900" y="492412"/>
                  <a:pt x="5658080" y="531011"/>
                  <a:pt x="5858567" y="608196"/>
                </a:cubicBezTo>
                <a:cubicBezTo>
                  <a:pt x="5937353" y="638526"/>
                  <a:pt x="6083977" y="694977"/>
                  <a:pt x="6129195" y="804012"/>
                </a:cubicBezTo>
                <a:cubicBezTo>
                  <a:pt x="6213510" y="1007410"/>
                  <a:pt x="5915281" y="1220225"/>
                  <a:pt x="5755033" y="1334556"/>
                </a:cubicBezTo>
                <a:cubicBezTo>
                  <a:pt x="5739653" y="1345537"/>
                  <a:pt x="5725128" y="1355907"/>
                  <a:pt x="5712601" y="1365087"/>
                </a:cubicBezTo>
                <a:cubicBezTo>
                  <a:pt x="5449804" y="1557735"/>
                  <a:pt x="5172484" y="1738559"/>
                  <a:pt x="4904291" y="1913429"/>
                </a:cubicBezTo>
                <a:cubicBezTo>
                  <a:pt x="4666221" y="2068675"/>
                  <a:pt x="4420034" y="2229203"/>
                  <a:pt x="4185189" y="2397263"/>
                </a:cubicBezTo>
                <a:cubicBezTo>
                  <a:pt x="4014606" y="2519314"/>
                  <a:pt x="3861817" y="2637110"/>
                  <a:pt x="3723332" y="2753391"/>
                </a:cubicBezTo>
                <a:cubicBezTo>
                  <a:pt x="3708698" y="2753347"/>
                  <a:pt x="3694086" y="2753325"/>
                  <a:pt x="3679474" y="2753325"/>
                </a:cubicBezTo>
                <a:cubicBezTo>
                  <a:pt x="3855366" y="2605823"/>
                  <a:pt x="4054888" y="2455930"/>
                  <a:pt x="4292300" y="2292522"/>
                </a:cubicBezTo>
                <a:cubicBezTo>
                  <a:pt x="4481180" y="2162506"/>
                  <a:pt x="4677103" y="2035535"/>
                  <a:pt x="4866576" y="1912740"/>
                </a:cubicBezTo>
                <a:cubicBezTo>
                  <a:pt x="5133870" y="1739509"/>
                  <a:pt x="5410269" y="1560381"/>
                  <a:pt x="5672209" y="1369330"/>
                </a:cubicBezTo>
                <a:cubicBezTo>
                  <a:pt x="5684342" y="1360497"/>
                  <a:pt x="5698340" y="1350567"/>
                  <a:pt x="5713127" y="1340058"/>
                </a:cubicBezTo>
                <a:cubicBezTo>
                  <a:pt x="5796257" y="1281049"/>
                  <a:pt x="5921863" y="1191876"/>
                  <a:pt x="6007275" y="1092179"/>
                </a:cubicBezTo>
                <a:cubicBezTo>
                  <a:pt x="6048061" y="1044460"/>
                  <a:pt x="6076232" y="998208"/>
                  <a:pt x="6091064" y="954710"/>
                </a:cubicBezTo>
                <a:cubicBezTo>
                  <a:pt x="6108287" y="904088"/>
                  <a:pt x="6108045" y="855575"/>
                  <a:pt x="6090296" y="810523"/>
                </a:cubicBezTo>
                <a:cubicBezTo>
                  <a:pt x="6052098" y="712496"/>
                  <a:pt x="5940359" y="657238"/>
                  <a:pt x="5825284" y="612127"/>
                </a:cubicBezTo>
                <a:cubicBezTo>
                  <a:pt x="5790619" y="598630"/>
                  <a:pt x="5753870" y="585789"/>
                  <a:pt x="5716067" y="573959"/>
                </a:cubicBezTo>
                <a:cubicBezTo>
                  <a:pt x="5546713" y="520994"/>
                  <a:pt x="5369921" y="491111"/>
                  <a:pt x="5203353" y="465040"/>
                </a:cubicBezTo>
                <a:cubicBezTo>
                  <a:pt x="5154230" y="457357"/>
                  <a:pt x="5103374" y="449796"/>
                  <a:pt x="5052188" y="442569"/>
                </a:cubicBezTo>
                <a:cubicBezTo>
                  <a:pt x="4784477" y="404791"/>
                  <a:pt x="4494849" y="374650"/>
                  <a:pt x="4166781" y="350426"/>
                </a:cubicBezTo>
                <a:cubicBezTo>
                  <a:pt x="3806397" y="323807"/>
                  <a:pt x="3439539" y="307628"/>
                  <a:pt x="3084771" y="291983"/>
                </a:cubicBezTo>
                <a:lnTo>
                  <a:pt x="3010834" y="288718"/>
                </a:lnTo>
                <a:cubicBezTo>
                  <a:pt x="2940407" y="285603"/>
                  <a:pt x="2867566" y="282467"/>
                  <a:pt x="2791435" y="279280"/>
                </a:cubicBezTo>
                <a:cubicBezTo>
                  <a:pt x="2798105" y="275945"/>
                  <a:pt x="2804774" y="272612"/>
                  <a:pt x="2811466" y="269306"/>
                </a:cubicBezTo>
                <a:cubicBezTo>
                  <a:pt x="2880467" y="272142"/>
                  <a:pt x="2949380" y="275063"/>
                  <a:pt x="3018228" y="278106"/>
                </a:cubicBezTo>
                <a:close/>
                <a:moveTo>
                  <a:pt x="2807868" y="269161"/>
                </a:moveTo>
                <a:cubicBezTo>
                  <a:pt x="2801198" y="272469"/>
                  <a:pt x="2794528" y="275795"/>
                  <a:pt x="2787859" y="279130"/>
                </a:cubicBezTo>
                <a:cubicBezTo>
                  <a:pt x="2772457" y="278485"/>
                  <a:pt x="2756901" y="277838"/>
                  <a:pt x="2741215" y="277189"/>
                </a:cubicBezTo>
                <a:cubicBezTo>
                  <a:pt x="2747555" y="273852"/>
                  <a:pt x="2753918" y="270521"/>
                  <a:pt x="2760258" y="267213"/>
                </a:cubicBezTo>
                <a:cubicBezTo>
                  <a:pt x="2776143" y="267855"/>
                  <a:pt x="2792005" y="268511"/>
                  <a:pt x="2807868" y="269161"/>
                </a:cubicBezTo>
                <a:close/>
                <a:moveTo>
                  <a:pt x="2756595" y="267063"/>
                </a:moveTo>
                <a:cubicBezTo>
                  <a:pt x="2750232" y="270370"/>
                  <a:pt x="2743913" y="273702"/>
                  <a:pt x="2737573" y="277037"/>
                </a:cubicBezTo>
                <a:cubicBezTo>
                  <a:pt x="2722149" y="276399"/>
                  <a:pt x="2706593" y="275758"/>
                  <a:pt x="2690884" y="275115"/>
                </a:cubicBezTo>
                <a:cubicBezTo>
                  <a:pt x="2696852" y="271785"/>
                  <a:pt x="2702842" y="268468"/>
                  <a:pt x="2708853" y="265170"/>
                </a:cubicBezTo>
                <a:cubicBezTo>
                  <a:pt x="2724760" y="265802"/>
                  <a:pt x="2740688" y="266423"/>
                  <a:pt x="2756595" y="267063"/>
                </a:cubicBezTo>
                <a:close/>
                <a:moveTo>
                  <a:pt x="2705123" y="265023"/>
                </a:moveTo>
                <a:cubicBezTo>
                  <a:pt x="2699134" y="268321"/>
                  <a:pt x="2693166" y="271638"/>
                  <a:pt x="2687199" y="274966"/>
                </a:cubicBezTo>
                <a:cubicBezTo>
                  <a:pt x="2671775" y="274334"/>
                  <a:pt x="2656176" y="273698"/>
                  <a:pt x="2640445" y="273062"/>
                </a:cubicBezTo>
                <a:cubicBezTo>
                  <a:pt x="2646061" y="269738"/>
                  <a:pt x="2651656" y="266432"/>
                  <a:pt x="2657295" y="263141"/>
                </a:cubicBezTo>
                <a:cubicBezTo>
                  <a:pt x="2673245" y="263759"/>
                  <a:pt x="2689173" y="264393"/>
                  <a:pt x="2705123" y="265023"/>
                </a:cubicBezTo>
                <a:close/>
                <a:moveTo>
                  <a:pt x="2653543" y="262996"/>
                </a:moveTo>
                <a:cubicBezTo>
                  <a:pt x="2647926" y="266285"/>
                  <a:pt x="2642331" y="269591"/>
                  <a:pt x="2636759" y="272910"/>
                </a:cubicBezTo>
                <a:cubicBezTo>
                  <a:pt x="2621291" y="272283"/>
                  <a:pt x="2605692" y="271653"/>
                  <a:pt x="2589939" y="271021"/>
                </a:cubicBezTo>
                <a:cubicBezTo>
                  <a:pt x="2595117" y="267713"/>
                  <a:pt x="2600316" y="264424"/>
                  <a:pt x="2605538" y="261151"/>
                </a:cubicBezTo>
                <a:cubicBezTo>
                  <a:pt x="2621532" y="261760"/>
                  <a:pt x="2637549" y="262375"/>
                  <a:pt x="2653543" y="262996"/>
                </a:cubicBezTo>
                <a:close/>
                <a:moveTo>
                  <a:pt x="2601787" y="261006"/>
                </a:moveTo>
                <a:cubicBezTo>
                  <a:pt x="2596609" y="264277"/>
                  <a:pt x="2591409" y="267566"/>
                  <a:pt x="2586253" y="270872"/>
                </a:cubicBezTo>
                <a:cubicBezTo>
                  <a:pt x="2570763" y="270251"/>
                  <a:pt x="2555120" y="269626"/>
                  <a:pt x="2539346" y="268998"/>
                </a:cubicBezTo>
                <a:cubicBezTo>
                  <a:pt x="2544084" y="265707"/>
                  <a:pt x="2548867" y="262441"/>
                  <a:pt x="2553651" y="259187"/>
                </a:cubicBezTo>
                <a:cubicBezTo>
                  <a:pt x="2569688" y="259788"/>
                  <a:pt x="2585749" y="260394"/>
                  <a:pt x="2601787" y="261006"/>
                </a:cubicBezTo>
                <a:close/>
                <a:moveTo>
                  <a:pt x="2549921" y="259049"/>
                </a:moveTo>
                <a:cubicBezTo>
                  <a:pt x="2545160" y="262300"/>
                  <a:pt x="2540421" y="265567"/>
                  <a:pt x="2535682" y="268854"/>
                </a:cubicBezTo>
                <a:cubicBezTo>
                  <a:pt x="2522869" y="268345"/>
                  <a:pt x="2509946" y="267831"/>
                  <a:pt x="2496914" y="267318"/>
                </a:cubicBezTo>
                <a:lnTo>
                  <a:pt x="2488730" y="267000"/>
                </a:lnTo>
                <a:cubicBezTo>
                  <a:pt x="2493031" y="263731"/>
                  <a:pt x="2497331" y="260479"/>
                  <a:pt x="2501653" y="257247"/>
                </a:cubicBezTo>
                <a:cubicBezTo>
                  <a:pt x="2517735" y="257840"/>
                  <a:pt x="2533839" y="258445"/>
                  <a:pt x="2549921" y="259049"/>
                </a:cubicBezTo>
                <a:close/>
                <a:moveTo>
                  <a:pt x="2497989" y="257111"/>
                </a:moveTo>
                <a:cubicBezTo>
                  <a:pt x="2493689" y="260343"/>
                  <a:pt x="2489388" y="263590"/>
                  <a:pt x="2485110" y="266859"/>
                </a:cubicBezTo>
                <a:lnTo>
                  <a:pt x="2464223" y="266048"/>
                </a:lnTo>
                <a:cubicBezTo>
                  <a:pt x="2455557" y="265712"/>
                  <a:pt x="2446847" y="265372"/>
                  <a:pt x="2438137" y="265034"/>
                </a:cubicBezTo>
                <a:cubicBezTo>
                  <a:pt x="2441954" y="261789"/>
                  <a:pt x="2445772" y="258562"/>
                  <a:pt x="2449611" y="255356"/>
                </a:cubicBezTo>
                <a:cubicBezTo>
                  <a:pt x="2465737" y="255938"/>
                  <a:pt x="2481863" y="256517"/>
                  <a:pt x="2497989" y="257111"/>
                </a:cubicBezTo>
                <a:close/>
                <a:moveTo>
                  <a:pt x="2446013" y="255225"/>
                </a:moveTo>
                <a:cubicBezTo>
                  <a:pt x="2442174" y="258428"/>
                  <a:pt x="2438378" y="261653"/>
                  <a:pt x="2434583" y="264896"/>
                </a:cubicBezTo>
                <a:cubicBezTo>
                  <a:pt x="2419005" y="264290"/>
                  <a:pt x="2403384" y="263680"/>
                  <a:pt x="2387697" y="263062"/>
                </a:cubicBezTo>
                <a:cubicBezTo>
                  <a:pt x="2391010" y="259850"/>
                  <a:pt x="2394323" y="256657"/>
                  <a:pt x="2397636" y="253485"/>
                </a:cubicBezTo>
                <a:cubicBezTo>
                  <a:pt x="2413762" y="254055"/>
                  <a:pt x="2429887" y="254641"/>
                  <a:pt x="2446013" y="255225"/>
                </a:cubicBezTo>
                <a:close/>
                <a:moveTo>
                  <a:pt x="2394147" y="253360"/>
                </a:moveTo>
                <a:cubicBezTo>
                  <a:pt x="2390834" y="256528"/>
                  <a:pt x="2387543" y="259716"/>
                  <a:pt x="2384252" y="262923"/>
                </a:cubicBezTo>
                <a:cubicBezTo>
                  <a:pt x="2368719" y="262309"/>
                  <a:pt x="2353142" y="261682"/>
                  <a:pt x="2337564" y="261047"/>
                </a:cubicBezTo>
                <a:cubicBezTo>
                  <a:pt x="2340285" y="257899"/>
                  <a:pt x="2343049" y="254770"/>
                  <a:pt x="2345814" y="251659"/>
                </a:cubicBezTo>
                <a:cubicBezTo>
                  <a:pt x="2361940" y="252225"/>
                  <a:pt x="2378044" y="252787"/>
                  <a:pt x="2394147" y="253360"/>
                </a:cubicBezTo>
                <a:close/>
                <a:moveTo>
                  <a:pt x="2342457" y="251543"/>
                </a:moveTo>
                <a:cubicBezTo>
                  <a:pt x="2339693" y="254648"/>
                  <a:pt x="2336972" y="257770"/>
                  <a:pt x="2334252" y="260911"/>
                </a:cubicBezTo>
                <a:cubicBezTo>
                  <a:pt x="2318762" y="260280"/>
                  <a:pt x="2303294" y="259635"/>
                  <a:pt x="2287827" y="258976"/>
                </a:cubicBezTo>
                <a:cubicBezTo>
                  <a:pt x="2289955" y="255924"/>
                  <a:pt x="2292127" y="252892"/>
                  <a:pt x="2294299" y="249876"/>
                </a:cubicBezTo>
                <a:cubicBezTo>
                  <a:pt x="2310359" y="250429"/>
                  <a:pt x="2326397" y="250984"/>
                  <a:pt x="2342457" y="251543"/>
                </a:cubicBezTo>
                <a:close/>
                <a:moveTo>
                  <a:pt x="2291074" y="249766"/>
                </a:moveTo>
                <a:cubicBezTo>
                  <a:pt x="2288902" y="252774"/>
                  <a:pt x="2286774" y="255799"/>
                  <a:pt x="2284645" y="258842"/>
                </a:cubicBezTo>
                <a:cubicBezTo>
                  <a:pt x="2273544" y="258369"/>
                  <a:pt x="2262464" y="257888"/>
                  <a:pt x="2251385" y="257399"/>
                </a:cubicBezTo>
                <a:cubicBezTo>
                  <a:pt x="2252811" y="254439"/>
                  <a:pt x="2254237" y="251490"/>
                  <a:pt x="2255663" y="248559"/>
                </a:cubicBezTo>
                <a:cubicBezTo>
                  <a:pt x="2267466" y="248959"/>
                  <a:pt x="2279270" y="249362"/>
                  <a:pt x="2291074" y="249766"/>
                </a:cubicBezTo>
                <a:close/>
                <a:moveTo>
                  <a:pt x="2252613" y="248454"/>
                </a:moveTo>
                <a:cubicBezTo>
                  <a:pt x="2251187" y="251376"/>
                  <a:pt x="2249761" y="254312"/>
                  <a:pt x="2248357" y="257263"/>
                </a:cubicBezTo>
                <a:cubicBezTo>
                  <a:pt x="2232911" y="256578"/>
                  <a:pt x="2217487" y="255874"/>
                  <a:pt x="2202129" y="255152"/>
                </a:cubicBezTo>
                <a:cubicBezTo>
                  <a:pt x="2202919" y="252368"/>
                  <a:pt x="2203687" y="249597"/>
                  <a:pt x="2204499" y="246839"/>
                </a:cubicBezTo>
                <a:cubicBezTo>
                  <a:pt x="2220537" y="247372"/>
                  <a:pt x="2236575" y="247912"/>
                  <a:pt x="2252613" y="248454"/>
                </a:cubicBezTo>
                <a:close/>
                <a:moveTo>
                  <a:pt x="2201515" y="246740"/>
                </a:moveTo>
                <a:cubicBezTo>
                  <a:pt x="2200725" y="249485"/>
                  <a:pt x="2199935" y="252243"/>
                  <a:pt x="2199167" y="255014"/>
                </a:cubicBezTo>
                <a:cubicBezTo>
                  <a:pt x="2183641" y="254281"/>
                  <a:pt x="2168162" y="253531"/>
                  <a:pt x="2152771" y="252752"/>
                </a:cubicBezTo>
                <a:cubicBezTo>
                  <a:pt x="2152938" y="250205"/>
                  <a:pt x="2153114" y="247669"/>
                  <a:pt x="2153296" y="245143"/>
                </a:cubicBezTo>
                <a:cubicBezTo>
                  <a:pt x="2169371" y="245670"/>
                  <a:pt x="2185444" y="246205"/>
                  <a:pt x="2201515" y="246740"/>
                </a:cubicBezTo>
                <a:close/>
                <a:moveTo>
                  <a:pt x="2150314" y="245042"/>
                </a:moveTo>
                <a:cubicBezTo>
                  <a:pt x="2150134" y="247552"/>
                  <a:pt x="2149961" y="250073"/>
                  <a:pt x="2149794" y="252603"/>
                </a:cubicBezTo>
                <a:cubicBezTo>
                  <a:pt x="2148846" y="252555"/>
                  <a:pt x="2147887" y="252511"/>
                  <a:pt x="2146942" y="252462"/>
                </a:cubicBezTo>
                <a:cubicBezTo>
                  <a:pt x="2132097" y="251725"/>
                  <a:pt x="2117553" y="251010"/>
                  <a:pt x="2103226" y="250308"/>
                </a:cubicBezTo>
                <a:cubicBezTo>
                  <a:pt x="2102847" y="248024"/>
                  <a:pt x="2102474" y="245751"/>
                  <a:pt x="2102105" y="243485"/>
                </a:cubicBezTo>
                <a:cubicBezTo>
                  <a:pt x="2118174" y="244002"/>
                  <a:pt x="2134243" y="244518"/>
                  <a:pt x="2150314" y="245042"/>
                </a:cubicBezTo>
                <a:close/>
                <a:moveTo>
                  <a:pt x="2098972" y="243384"/>
                </a:moveTo>
                <a:cubicBezTo>
                  <a:pt x="2099337" y="245632"/>
                  <a:pt x="2099707" y="247888"/>
                  <a:pt x="2100083" y="250154"/>
                </a:cubicBezTo>
                <a:cubicBezTo>
                  <a:pt x="2084270" y="249380"/>
                  <a:pt x="2068757" y="248627"/>
                  <a:pt x="2053487" y="247892"/>
                </a:cubicBezTo>
                <a:cubicBezTo>
                  <a:pt x="2052642" y="245867"/>
                  <a:pt x="2051797" y="243847"/>
                  <a:pt x="2050963" y="241841"/>
                </a:cubicBezTo>
                <a:cubicBezTo>
                  <a:pt x="2066966" y="242348"/>
                  <a:pt x="2082969" y="242868"/>
                  <a:pt x="2098972" y="243384"/>
                </a:cubicBezTo>
                <a:close/>
                <a:moveTo>
                  <a:pt x="2047479" y="241732"/>
                </a:moveTo>
                <a:cubicBezTo>
                  <a:pt x="2048304" y="243713"/>
                  <a:pt x="2049145" y="245722"/>
                  <a:pt x="2049978" y="247723"/>
                </a:cubicBezTo>
                <a:cubicBezTo>
                  <a:pt x="2029859" y="246758"/>
                  <a:pt x="2010149" y="245826"/>
                  <a:pt x="1990773" y="244928"/>
                </a:cubicBezTo>
                <a:cubicBezTo>
                  <a:pt x="1989705" y="243234"/>
                  <a:pt x="1988641" y="241545"/>
                  <a:pt x="1987583" y="239856"/>
                </a:cubicBezTo>
                <a:cubicBezTo>
                  <a:pt x="2007549" y="240477"/>
                  <a:pt x="2027514" y="241100"/>
                  <a:pt x="2047479" y="241732"/>
                </a:cubicBezTo>
                <a:close/>
                <a:moveTo>
                  <a:pt x="1983650" y="239733"/>
                </a:moveTo>
                <a:cubicBezTo>
                  <a:pt x="1984692" y="241400"/>
                  <a:pt x="1985738" y="243072"/>
                  <a:pt x="1986791" y="244744"/>
                </a:cubicBezTo>
                <a:cubicBezTo>
                  <a:pt x="1970918" y="244011"/>
                  <a:pt x="1955262" y="243300"/>
                  <a:pt x="1939752" y="242609"/>
                </a:cubicBezTo>
                <a:cubicBezTo>
                  <a:pt x="1938410" y="241157"/>
                  <a:pt x="1937069" y="239707"/>
                  <a:pt x="1935735" y="238258"/>
                </a:cubicBezTo>
                <a:cubicBezTo>
                  <a:pt x="1951705" y="238748"/>
                  <a:pt x="1967677" y="239237"/>
                  <a:pt x="1983650" y="239733"/>
                </a:cubicBezTo>
                <a:close/>
                <a:moveTo>
                  <a:pt x="1931033" y="238116"/>
                </a:moveTo>
                <a:cubicBezTo>
                  <a:pt x="1932345" y="239542"/>
                  <a:pt x="1933662" y="240970"/>
                  <a:pt x="1934980" y="242399"/>
                </a:cubicBezTo>
                <a:cubicBezTo>
                  <a:pt x="1919326" y="241705"/>
                  <a:pt x="1903810" y="241032"/>
                  <a:pt x="1888395" y="240380"/>
                </a:cubicBezTo>
                <a:cubicBezTo>
                  <a:pt x="1886857" y="239145"/>
                  <a:pt x="1885315" y="237910"/>
                  <a:pt x="1883781" y="236677"/>
                </a:cubicBezTo>
                <a:cubicBezTo>
                  <a:pt x="1899530" y="237151"/>
                  <a:pt x="1915281" y="237635"/>
                  <a:pt x="1931033" y="238116"/>
                </a:cubicBezTo>
                <a:close/>
                <a:moveTo>
                  <a:pt x="1878044" y="236503"/>
                </a:moveTo>
                <a:cubicBezTo>
                  <a:pt x="1879547" y="237712"/>
                  <a:pt x="1881054" y="238923"/>
                  <a:pt x="1882562" y="240134"/>
                </a:cubicBezTo>
                <a:cubicBezTo>
                  <a:pt x="1867265" y="239491"/>
                  <a:pt x="1852050" y="238873"/>
                  <a:pt x="1836854" y="238269"/>
                </a:cubicBezTo>
                <a:cubicBezTo>
                  <a:pt x="1835185" y="237225"/>
                  <a:pt x="1833506" y="236176"/>
                  <a:pt x="1831839" y="235132"/>
                </a:cubicBezTo>
                <a:cubicBezTo>
                  <a:pt x="1847241" y="235588"/>
                  <a:pt x="1862640" y="236040"/>
                  <a:pt x="1878044" y="236503"/>
                </a:cubicBezTo>
                <a:close/>
                <a:moveTo>
                  <a:pt x="1824809" y="234924"/>
                </a:moveTo>
                <a:cubicBezTo>
                  <a:pt x="1826441" y="235946"/>
                  <a:pt x="1828067" y="236964"/>
                  <a:pt x="1829702" y="237989"/>
                </a:cubicBezTo>
                <a:cubicBezTo>
                  <a:pt x="1820823" y="237640"/>
                  <a:pt x="1811946" y="237295"/>
                  <a:pt x="1803065" y="236962"/>
                </a:cubicBezTo>
                <a:cubicBezTo>
                  <a:pt x="1797125" y="236720"/>
                  <a:pt x="1791175" y="236490"/>
                  <a:pt x="1785234" y="236249"/>
                </a:cubicBezTo>
                <a:cubicBezTo>
                  <a:pt x="1783479" y="235365"/>
                  <a:pt x="1781728" y="234485"/>
                  <a:pt x="1779977" y="233603"/>
                </a:cubicBezTo>
                <a:cubicBezTo>
                  <a:pt x="1794920" y="234037"/>
                  <a:pt x="1809864" y="234480"/>
                  <a:pt x="1824809" y="234924"/>
                </a:cubicBezTo>
                <a:close/>
                <a:moveTo>
                  <a:pt x="1771357" y="233353"/>
                </a:moveTo>
                <a:cubicBezTo>
                  <a:pt x="1773035" y="234197"/>
                  <a:pt x="1774727" y="235049"/>
                  <a:pt x="1776408" y="235896"/>
                </a:cubicBezTo>
                <a:cubicBezTo>
                  <a:pt x="1762041" y="235319"/>
                  <a:pt x="1747671" y="234744"/>
                  <a:pt x="1733293" y="234173"/>
                </a:cubicBezTo>
                <a:cubicBezTo>
                  <a:pt x="1731626" y="233484"/>
                  <a:pt x="1729961" y="232795"/>
                  <a:pt x="1728298" y="232107"/>
                </a:cubicBezTo>
                <a:cubicBezTo>
                  <a:pt x="1742649" y="232521"/>
                  <a:pt x="1757002" y="232936"/>
                  <a:pt x="1771357" y="233353"/>
                </a:cubicBezTo>
                <a:close/>
                <a:moveTo>
                  <a:pt x="1717743" y="231804"/>
                </a:moveTo>
                <a:cubicBezTo>
                  <a:pt x="1719305" y="232449"/>
                  <a:pt x="1720867" y="233094"/>
                  <a:pt x="1722431" y="233741"/>
                </a:cubicBezTo>
                <a:cubicBezTo>
                  <a:pt x="1708690" y="233199"/>
                  <a:pt x="1694943" y="232664"/>
                  <a:pt x="1681193" y="232128"/>
                </a:cubicBezTo>
                <a:cubicBezTo>
                  <a:pt x="1679758" y="231633"/>
                  <a:pt x="1678319" y="231137"/>
                  <a:pt x="1676884" y="230643"/>
                </a:cubicBezTo>
                <a:cubicBezTo>
                  <a:pt x="1690504" y="231027"/>
                  <a:pt x="1704122" y="231413"/>
                  <a:pt x="1717743" y="231804"/>
                </a:cubicBezTo>
                <a:close/>
                <a:moveTo>
                  <a:pt x="1664038" y="230279"/>
                </a:moveTo>
                <a:cubicBezTo>
                  <a:pt x="1665330" y="230724"/>
                  <a:pt x="1666623" y="231168"/>
                  <a:pt x="1667917" y="231613"/>
                </a:cubicBezTo>
                <a:cubicBezTo>
                  <a:pt x="1654920" y="231108"/>
                  <a:pt x="1641925" y="230599"/>
                  <a:pt x="1628921" y="230101"/>
                </a:cubicBezTo>
                <a:cubicBezTo>
                  <a:pt x="1627885" y="229801"/>
                  <a:pt x="1626852" y="229500"/>
                  <a:pt x="1625816" y="229200"/>
                </a:cubicBezTo>
                <a:cubicBezTo>
                  <a:pt x="1638555" y="229557"/>
                  <a:pt x="1651298" y="229919"/>
                  <a:pt x="1664038" y="230279"/>
                </a:cubicBezTo>
                <a:close/>
                <a:moveTo>
                  <a:pt x="1610173" y="228765"/>
                </a:moveTo>
                <a:cubicBezTo>
                  <a:pt x="1610990" y="229002"/>
                  <a:pt x="1611808" y="229239"/>
                  <a:pt x="1612624" y="229476"/>
                </a:cubicBezTo>
                <a:cubicBezTo>
                  <a:pt x="1600599" y="229017"/>
                  <a:pt x="1588565" y="228572"/>
                  <a:pt x="1576535" y="228118"/>
                </a:cubicBezTo>
                <a:cubicBezTo>
                  <a:pt x="1576114" y="228015"/>
                  <a:pt x="1575690" y="227909"/>
                  <a:pt x="1575267" y="227804"/>
                </a:cubicBezTo>
                <a:cubicBezTo>
                  <a:pt x="1586904" y="228124"/>
                  <a:pt x="1598537" y="228440"/>
                  <a:pt x="1610173" y="228765"/>
                </a:cubicBezTo>
                <a:close/>
                <a:moveTo>
                  <a:pt x="1556570" y="227365"/>
                </a:moveTo>
                <a:cubicBezTo>
                  <a:pt x="1554066" y="227271"/>
                  <a:pt x="1551565" y="227177"/>
                  <a:pt x="1549062" y="227082"/>
                </a:cubicBezTo>
                <a:cubicBezTo>
                  <a:pt x="1551449" y="227148"/>
                  <a:pt x="1553834" y="227214"/>
                  <a:pt x="1556221" y="227280"/>
                </a:cubicBezTo>
                <a:cubicBezTo>
                  <a:pt x="1556337" y="227308"/>
                  <a:pt x="1556454" y="227337"/>
                  <a:pt x="1556570" y="227365"/>
                </a:cubicBezTo>
                <a:close/>
                <a:moveTo>
                  <a:pt x="1804864" y="2612383"/>
                </a:moveTo>
                <a:cubicBezTo>
                  <a:pt x="1803481" y="2543404"/>
                  <a:pt x="1904916" y="2477782"/>
                  <a:pt x="1965521" y="2438553"/>
                </a:cubicBezTo>
                <a:cubicBezTo>
                  <a:pt x="1972570" y="2434012"/>
                  <a:pt x="1979231" y="2429690"/>
                  <a:pt x="1984889" y="2425916"/>
                </a:cubicBezTo>
                <a:cubicBezTo>
                  <a:pt x="2275584" y="2231529"/>
                  <a:pt x="2606240" y="2085073"/>
                  <a:pt x="2926014" y="1943440"/>
                </a:cubicBezTo>
                <a:cubicBezTo>
                  <a:pt x="3005239" y="1908350"/>
                  <a:pt x="3087163" y="1872065"/>
                  <a:pt x="3166541" y="1835878"/>
                </a:cubicBezTo>
                <a:cubicBezTo>
                  <a:pt x="3243638" y="1800723"/>
                  <a:pt x="3322775" y="1765361"/>
                  <a:pt x="3399280" y="1731161"/>
                </a:cubicBezTo>
                <a:cubicBezTo>
                  <a:pt x="3735816" y="1580756"/>
                  <a:pt x="4083805" y="1425231"/>
                  <a:pt x="4397808" y="1227164"/>
                </a:cubicBezTo>
                <a:cubicBezTo>
                  <a:pt x="4439911" y="1200608"/>
                  <a:pt x="4501650" y="1160061"/>
                  <a:pt x="4551695" y="1114742"/>
                </a:cubicBezTo>
                <a:cubicBezTo>
                  <a:pt x="4610494" y="1061487"/>
                  <a:pt x="4637962" y="1014997"/>
                  <a:pt x="4633289" y="976562"/>
                </a:cubicBezTo>
                <a:cubicBezTo>
                  <a:pt x="4628704" y="938725"/>
                  <a:pt x="4592898" y="908384"/>
                  <a:pt x="4526837" y="886378"/>
                </a:cubicBezTo>
                <a:cubicBezTo>
                  <a:pt x="4403227" y="845195"/>
                  <a:pt x="4265248" y="840983"/>
                  <a:pt x="4131809" y="836910"/>
                </a:cubicBezTo>
                <a:cubicBezTo>
                  <a:pt x="4116780" y="836452"/>
                  <a:pt x="4101861" y="835998"/>
                  <a:pt x="4087095" y="835491"/>
                </a:cubicBezTo>
                <a:cubicBezTo>
                  <a:pt x="3896416" y="828940"/>
                  <a:pt x="3702401" y="831197"/>
                  <a:pt x="3514749" y="833383"/>
                </a:cubicBezTo>
                <a:lnTo>
                  <a:pt x="3503253" y="833516"/>
                </a:lnTo>
                <a:cubicBezTo>
                  <a:pt x="3422624" y="834455"/>
                  <a:pt x="3339164" y="836930"/>
                  <a:pt x="3258448" y="839324"/>
                </a:cubicBezTo>
                <a:cubicBezTo>
                  <a:pt x="2976059" y="847694"/>
                  <a:pt x="2684061" y="856349"/>
                  <a:pt x="2409396" y="805170"/>
                </a:cubicBezTo>
                <a:cubicBezTo>
                  <a:pt x="2405578" y="804457"/>
                  <a:pt x="2401453" y="803718"/>
                  <a:pt x="2397109" y="802934"/>
                </a:cubicBezTo>
                <a:cubicBezTo>
                  <a:pt x="2338925" y="792480"/>
                  <a:pt x="2231178" y="773111"/>
                  <a:pt x="2220932" y="704492"/>
                </a:cubicBezTo>
                <a:cubicBezTo>
                  <a:pt x="2230432" y="728106"/>
                  <a:pt x="2253337" y="747413"/>
                  <a:pt x="2289340" y="761990"/>
                </a:cubicBezTo>
                <a:cubicBezTo>
                  <a:pt x="2325870" y="776780"/>
                  <a:pt x="2368631" y="784165"/>
                  <a:pt x="2399874" y="789558"/>
                </a:cubicBezTo>
                <a:cubicBezTo>
                  <a:pt x="2403998" y="790271"/>
                  <a:pt x="2407926" y="790946"/>
                  <a:pt x="2411590" y="791600"/>
                </a:cubicBezTo>
                <a:cubicBezTo>
                  <a:pt x="2514575" y="810128"/>
                  <a:pt x="2625898" y="821941"/>
                  <a:pt x="2751899" y="827711"/>
                </a:cubicBezTo>
                <a:cubicBezTo>
                  <a:pt x="2923513" y="835570"/>
                  <a:pt x="3099164" y="831011"/>
                  <a:pt x="3269045" y="826605"/>
                </a:cubicBezTo>
                <a:cubicBezTo>
                  <a:pt x="3352504" y="824442"/>
                  <a:pt x="3438815" y="822202"/>
                  <a:pt x="3522231" y="821542"/>
                </a:cubicBezTo>
                <a:cubicBezTo>
                  <a:pt x="3716245" y="819997"/>
                  <a:pt x="3916886" y="818402"/>
                  <a:pt x="4114608" y="826092"/>
                </a:cubicBezTo>
                <a:cubicBezTo>
                  <a:pt x="4129132" y="826658"/>
                  <a:pt x="4143810" y="827180"/>
                  <a:pt x="4158598" y="827704"/>
                </a:cubicBezTo>
                <a:cubicBezTo>
                  <a:pt x="4177422" y="828371"/>
                  <a:pt x="4196883" y="829065"/>
                  <a:pt x="4216212" y="829857"/>
                </a:cubicBezTo>
                <a:cubicBezTo>
                  <a:pt x="4324178" y="834293"/>
                  <a:pt x="4448709" y="842128"/>
                  <a:pt x="4560230" y="879189"/>
                </a:cubicBezTo>
                <a:cubicBezTo>
                  <a:pt x="4588751" y="888669"/>
                  <a:pt x="4611964" y="899681"/>
                  <a:pt x="4629230" y="911921"/>
                </a:cubicBezTo>
                <a:cubicBezTo>
                  <a:pt x="4653694" y="929266"/>
                  <a:pt x="4667121" y="949787"/>
                  <a:pt x="4669161" y="972911"/>
                </a:cubicBezTo>
                <a:cubicBezTo>
                  <a:pt x="4672189" y="1007566"/>
                  <a:pt x="4649744" y="1049436"/>
                  <a:pt x="4602442" y="1097361"/>
                </a:cubicBezTo>
                <a:cubicBezTo>
                  <a:pt x="4564683" y="1135600"/>
                  <a:pt x="4512466" y="1176301"/>
                  <a:pt x="4442785" y="1221787"/>
                </a:cubicBezTo>
                <a:cubicBezTo>
                  <a:pt x="4370757" y="1268806"/>
                  <a:pt x="4289338" y="1317170"/>
                  <a:pt x="4193877" y="1369637"/>
                </a:cubicBezTo>
                <a:cubicBezTo>
                  <a:pt x="3950717" y="1503842"/>
                  <a:pt x="3692550" y="1621349"/>
                  <a:pt x="3442874" y="1734987"/>
                </a:cubicBezTo>
                <a:cubicBezTo>
                  <a:pt x="3362333" y="1771644"/>
                  <a:pt x="3279049" y="1809545"/>
                  <a:pt x="3197915" y="1847273"/>
                </a:cubicBezTo>
                <a:cubicBezTo>
                  <a:pt x="3124965" y="1881203"/>
                  <a:pt x="3049843" y="1915394"/>
                  <a:pt x="2977222" y="1948462"/>
                </a:cubicBezTo>
                <a:cubicBezTo>
                  <a:pt x="2846438" y="2008001"/>
                  <a:pt x="2711201" y="2069566"/>
                  <a:pt x="2579539" y="2133615"/>
                </a:cubicBezTo>
                <a:cubicBezTo>
                  <a:pt x="2337586" y="2251340"/>
                  <a:pt x="2161650" y="2352154"/>
                  <a:pt x="2009069" y="2460515"/>
                </a:cubicBezTo>
                <a:cubicBezTo>
                  <a:pt x="2003005" y="2464837"/>
                  <a:pt x="1995859" y="2469730"/>
                  <a:pt x="1988297" y="2474908"/>
                </a:cubicBezTo>
                <a:cubicBezTo>
                  <a:pt x="1928818" y="2515650"/>
                  <a:pt x="1829267" y="2583839"/>
                  <a:pt x="1831189" y="2654442"/>
                </a:cubicBezTo>
                <a:cubicBezTo>
                  <a:pt x="1831330" y="2659839"/>
                  <a:pt x="1831968" y="2664951"/>
                  <a:pt x="1833030" y="2669844"/>
                </a:cubicBezTo>
                <a:cubicBezTo>
                  <a:pt x="1816270" y="2655298"/>
                  <a:pt x="1805351" y="2636671"/>
                  <a:pt x="1804864" y="2612383"/>
                </a:cubicBezTo>
                <a:close/>
                <a:moveTo>
                  <a:pt x="1836163" y="2674671"/>
                </a:moveTo>
                <a:cubicBezTo>
                  <a:pt x="1843149" y="2680156"/>
                  <a:pt x="1850966" y="2685004"/>
                  <a:pt x="1859345" y="2689349"/>
                </a:cubicBezTo>
                <a:cubicBezTo>
                  <a:pt x="1859209" y="2691718"/>
                  <a:pt x="1859171" y="2694087"/>
                  <a:pt x="1859253" y="2696457"/>
                </a:cubicBezTo>
                <a:cubicBezTo>
                  <a:pt x="1859437" y="2702271"/>
                  <a:pt x="1860183" y="2707778"/>
                  <a:pt x="1861398" y="2713021"/>
                </a:cubicBezTo>
                <a:cubicBezTo>
                  <a:pt x="1849564" y="2702425"/>
                  <a:pt x="1840626" y="2689809"/>
                  <a:pt x="1836163" y="2674671"/>
                </a:cubicBezTo>
                <a:close/>
                <a:moveTo>
                  <a:pt x="1864856" y="2718375"/>
                </a:moveTo>
                <a:cubicBezTo>
                  <a:pt x="1871642" y="2723838"/>
                  <a:pt x="1879196" y="2728731"/>
                  <a:pt x="1887283" y="2733140"/>
                </a:cubicBezTo>
                <a:cubicBezTo>
                  <a:pt x="1887244" y="2734940"/>
                  <a:pt x="1887241" y="2736717"/>
                  <a:pt x="1887314" y="2738494"/>
                </a:cubicBezTo>
                <a:cubicBezTo>
                  <a:pt x="1887546" y="2744725"/>
                  <a:pt x="1888398" y="2750627"/>
                  <a:pt x="1889778" y="2756243"/>
                </a:cubicBezTo>
                <a:cubicBezTo>
                  <a:pt x="1878290" y="2745624"/>
                  <a:pt x="1869509" y="2733140"/>
                  <a:pt x="1864856" y="2718375"/>
                </a:cubicBezTo>
                <a:close/>
                <a:moveTo>
                  <a:pt x="1893608" y="2762167"/>
                </a:moveTo>
                <a:cubicBezTo>
                  <a:pt x="1900197" y="2767608"/>
                  <a:pt x="1907492" y="2772522"/>
                  <a:pt x="1915287" y="2776998"/>
                </a:cubicBezTo>
                <a:cubicBezTo>
                  <a:pt x="1915294" y="2778183"/>
                  <a:pt x="1915320" y="2779346"/>
                  <a:pt x="1915373" y="2780509"/>
                </a:cubicBezTo>
                <a:cubicBezTo>
                  <a:pt x="1915675" y="2787200"/>
                  <a:pt x="1916650" y="2793541"/>
                  <a:pt x="1918218" y="2799553"/>
                </a:cubicBezTo>
                <a:cubicBezTo>
                  <a:pt x="1907060" y="2788934"/>
                  <a:pt x="1898440" y="2776582"/>
                  <a:pt x="1893608" y="2762167"/>
                </a:cubicBezTo>
                <a:close/>
                <a:moveTo>
                  <a:pt x="1922450" y="2806069"/>
                </a:moveTo>
                <a:cubicBezTo>
                  <a:pt x="1928839" y="2811466"/>
                  <a:pt x="1935878" y="2816402"/>
                  <a:pt x="1943383" y="2820900"/>
                </a:cubicBezTo>
                <a:cubicBezTo>
                  <a:pt x="1943401" y="2821449"/>
                  <a:pt x="1943407" y="2821997"/>
                  <a:pt x="1943436" y="2822546"/>
                </a:cubicBezTo>
                <a:cubicBezTo>
                  <a:pt x="1943794" y="2829523"/>
                  <a:pt x="1944847" y="2836236"/>
                  <a:pt x="1946587" y="2842730"/>
                </a:cubicBezTo>
                <a:cubicBezTo>
                  <a:pt x="1935843" y="2832177"/>
                  <a:pt x="1927431" y="2820066"/>
                  <a:pt x="1922450" y="2806069"/>
                </a:cubicBezTo>
                <a:close/>
                <a:moveTo>
                  <a:pt x="1951165" y="2849861"/>
                </a:moveTo>
                <a:cubicBezTo>
                  <a:pt x="1957399" y="2855258"/>
                  <a:pt x="1964231" y="2860216"/>
                  <a:pt x="1971512" y="2864802"/>
                </a:cubicBezTo>
                <a:cubicBezTo>
                  <a:pt x="1971962" y="2872393"/>
                  <a:pt x="1973233" y="2879567"/>
                  <a:pt x="1975194" y="2886391"/>
                </a:cubicBezTo>
                <a:cubicBezTo>
                  <a:pt x="1964002" y="2875179"/>
                  <a:pt x="1956012" y="2863025"/>
                  <a:pt x="1951165" y="2849861"/>
                </a:cubicBezTo>
                <a:close/>
                <a:moveTo>
                  <a:pt x="1980302" y="2894223"/>
                </a:moveTo>
                <a:cubicBezTo>
                  <a:pt x="1986096" y="2899291"/>
                  <a:pt x="1992590" y="2904162"/>
                  <a:pt x="1999775" y="2908857"/>
                </a:cubicBezTo>
                <a:cubicBezTo>
                  <a:pt x="2000379" y="2916009"/>
                  <a:pt x="2001695" y="2922964"/>
                  <a:pt x="2003729" y="2929722"/>
                </a:cubicBezTo>
                <a:cubicBezTo>
                  <a:pt x="1993659" y="2919300"/>
                  <a:pt x="1985554" y="2907519"/>
                  <a:pt x="1980302" y="2894223"/>
                </a:cubicBezTo>
                <a:close/>
                <a:moveTo>
                  <a:pt x="2009348" y="2938366"/>
                </a:moveTo>
                <a:cubicBezTo>
                  <a:pt x="2015147" y="2943588"/>
                  <a:pt x="2021426" y="2948459"/>
                  <a:pt x="2028060" y="2953000"/>
                </a:cubicBezTo>
                <a:cubicBezTo>
                  <a:pt x="2028793" y="2959758"/>
                  <a:pt x="2030149" y="2966362"/>
                  <a:pt x="2032128" y="2972790"/>
                </a:cubicBezTo>
                <a:cubicBezTo>
                  <a:pt x="2022527" y="2962544"/>
                  <a:pt x="2014662" y="2951135"/>
                  <a:pt x="2009348" y="2938366"/>
                </a:cubicBezTo>
                <a:close/>
                <a:moveTo>
                  <a:pt x="2037964" y="2982114"/>
                </a:moveTo>
                <a:cubicBezTo>
                  <a:pt x="2043497" y="2987248"/>
                  <a:pt x="2049616" y="2992185"/>
                  <a:pt x="2056328" y="2996946"/>
                </a:cubicBezTo>
                <a:cubicBezTo>
                  <a:pt x="2057225" y="3003923"/>
                  <a:pt x="2058728" y="3010614"/>
                  <a:pt x="2060795" y="3017021"/>
                </a:cubicBezTo>
                <a:cubicBezTo>
                  <a:pt x="2051086" y="3006533"/>
                  <a:pt x="2043304" y="2994949"/>
                  <a:pt x="2037964" y="2982114"/>
                </a:cubicBezTo>
                <a:close/>
                <a:moveTo>
                  <a:pt x="2067265" y="3026718"/>
                </a:moveTo>
                <a:cubicBezTo>
                  <a:pt x="2072561" y="3031677"/>
                  <a:pt x="2078399" y="3036503"/>
                  <a:pt x="2084738" y="3041155"/>
                </a:cubicBezTo>
                <a:cubicBezTo>
                  <a:pt x="2085723" y="3047627"/>
                  <a:pt x="2087261" y="3053989"/>
                  <a:pt x="2089317" y="3060199"/>
                </a:cubicBezTo>
                <a:cubicBezTo>
                  <a:pt x="2080159" y="3050040"/>
                  <a:pt x="2072640" y="3038917"/>
                  <a:pt x="2067265" y="3026718"/>
                </a:cubicBezTo>
                <a:close/>
                <a:moveTo>
                  <a:pt x="2096263" y="3071059"/>
                </a:moveTo>
                <a:cubicBezTo>
                  <a:pt x="2101522" y="3076039"/>
                  <a:pt x="2107182" y="3080778"/>
                  <a:pt x="2113163" y="3085298"/>
                </a:cubicBezTo>
                <a:cubicBezTo>
                  <a:pt x="2114286" y="3091858"/>
                  <a:pt x="2115908" y="3098176"/>
                  <a:pt x="2117994" y="3104254"/>
                </a:cubicBezTo>
                <a:cubicBezTo>
                  <a:pt x="2109078" y="3094140"/>
                  <a:pt x="2101684" y="3083104"/>
                  <a:pt x="2096263" y="3071059"/>
                </a:cubicBezTo>
                <a:close/>
                <a:moveTo>
                  <a:pt x="2125752" y="3115904"/>
                </a:moveTo>
                <a:cubicBezTo>
                  <a:pt x="2130632" y="3120621"/>
                  <a:pt x="2135948" y="3125206"/>
                  <a:pt x="2141659" y="3129682"/>
                </a:cubicBezTo>
                <a:cubicBezTo>
                  <a:pt x="2142810" y="3135716"/>
                  <a:pt x="2144384" y="3141574"/>
                  <a:pt x="2146316" y="3147212"/>
                </a:cubicBezTo>
                <a:cubicBezTo>
                  <a:pt x="2138063" y="3137580"/>
                  <a:pt x="2131086" y="3127159"/>
                  <a:pt x="2125752" y="3115904"/>
                </a:cubicBezTo>
                <a:close/>
                <a:moveTo>
                  <a:pt x="2154816" y="3160354"/>
                </a:moveTo>
                <a:cubicBezTo>
                  <a:pt x="2159676" y="3165137"/>
                  <a:pt x="2164840" y="3169678"/>
                  <a:pt x="2170249" y="3174045"/>
                </a:cubicBezTo>
                <a:cubicBezTo>
                  <a:pt x="2171517" y="3180034"/>
                  <a:pt x="2173241" y="3185892"/>
                  <a:pt x="2175332" y="3191684"/>
                </a:cubicBezTo>
                <a:cubicBezTo>
                  <a:pt x="2167181" y="3182031"/>
                  <a:pt x="2160220" y="3171609"/>
                  <a:pt x="2154816" y="3160354"/>
                </a:cubicBezTo>
                <a:close/>
                <a:moveTo>
                  <a:pt x="2184707" y="3206033"/>
                </a:moveTo>
                <a:cubicBezTo>
                  <a:pt x="2189229" y="3210487"/>
                  <a:pt x="2193990" y="3214787"/>
                  <a:pt x="2198970" y="3218890"/>
                </a:cubicBezTo>
                <a:cubicBezTo>
                  <a:pt x="2200199" y="3224177"/>
                  <a:pt x="2201691" y="3229421"/>
                  <a:pt x="2203512" y="3234555"/>
                </a:cubicBezTo>
                <a:cubicBezTo>
                  <a:pt x="2195942" y="3225362"/>
                  <a:pt x="2189678" y="3215862"/>
                  <a:pt x="2184707" y="3206033"/>
                </a:cubicBezTo>
                <a:close/>
                <a:moveTo>
                  <a:pt x="2213670" y="3250286"/>
                </a:moveTo>
                <a:cubicBezTo>
                  <a:pt x="2218036" y="3254674"/>
                  <a:pt x="2222709" y="3258996"/>
                  <a:pt x="2227667" y="3263208"/>
                </a:cubicBezTo>
                <a:cubicBezTo>
                  <a:pt x="2229028" y="3268606"/>
                  <a:pt x="2230673" y="3273915"/>
                  <a:pt x="2232626" y="3279159"/>
                </a:cubicBezTo>
                <a:cubicBezTo>
                  <a:pt x="2225035" y="3269834"/>
                  <a:pt x="2218738" y="3260224"/>
                  <a:pt x="2213670" y="3250286"/>
                </a:cubicBezTo>
                <a:close/>
                <a:moveTo>
                  <a:pt x="2243091" y="3295438"/>
                </a:moveTo>
                <a:cubicBezTo>
                  <a:pt x="2247260" y="3299672"/>
                  <a:pt x="2251714" y="3303819"/>
                  <a:pt x="2256431" y="3307922"/>
                </a:cubicBezTo>
                <a:cubicBezTo>
                  <a:pt x="2257835" y="3313187"/>
                  <a:pt x="2259546" y="3318387"/>
                  <a:pt x="2261521" y="3323521"/>
                </a:cubicBezTo>
                <a:cubicBezTo>
                  <a:pt x="2254237" y="3314438"/>
                  <a:pt x="2248094" y="3305092"/>
                  <a:pt x="2243091" y="3295438"/>
                </a:cubicBezTo>
                <a:close/>
                <a:moveTo>
                  <a:pt x="2273149" y="3340985"/>
                </a:moveTo>
                <a:cubicBezTo>
                  <a:pt x="2276966" y="3344890"/>
                  <a:pt x="2280959" y="3348752"/>
                  <a:pt x="2285216" y="3352548"/>
                </a:cubicBezTo>
                <a:cubicBezTo>
                  <a:pt x="2286510" y="3357177"/>
                  <a:pt x="2288024" y="3361762"/>
                  <a:pt x="2289735" y="3366282"/>
                </a:cubicBezTo>
                <a:cubicBezTo>
                  <a:pt x="2283329" y="3358054"/>
                  <a:pt x="2277800" y="3349630"/>
                  <a:pt x="2273149" y="3340985"/>
                </a:cubicBezTo>
                <a:close/>
                <a:moveTo>
                  <a:pt x="2302482" y="3385940"/>
                </a:moveTo>
                <a:cubicBezTo>
                  <a:pt x="2306146" y="3389714"/>
                  <a:pt x="2309964" y="3393443"/>
                  <a:pt x="2314001" y="3397151"/>
                </a:cubicBezTo>
                <a:cubicBezTo>
                  <a:pt x="2315317" y="3401649"/>
                  <a:pt x="2316853" y="3406125"/>
                  <a:pt x="2318564" y="3410557"/>
                </a:cubicBezTo>
                <a:cubicBezTo>
                  <a:pt x="2312421" y="3402549"/>
                  <a:pt x="2307068" y="3394321"/>
                  <a:pt x="2302482" y="3385940"/>
                </a:cubicBezTo>
                <a:close/>
                <a:moveTo>
                  <a:pt x="2332233" y="3431619"/>
                </a:moveTo>
                <a:cubicBezTo>
                  <a:pt x="2335677" y="3435261"/>
                  <a:pt x="2339298" y="3438837"/>
                  <a:pt x="2343093" y="3442370"/>
                </a:cubicBezTo>
                <a:cubicBezTo>
                  <a:pt x="2344431" y="3446692"/>
                  <a:pt x="2345989" y="3450992"/>
                  <a:pt x="2347679" y="3455248"/>
                </a:cubicBezTo>
                <a:cubicBezTo>
                  <a:pt x="2341843" y="3447547"/>
                  <a:pt x="2336687" y="3439671"/>
                  <a:pt x="2332233" y="3431619"/>
                </a:cubicBezTo>
                <a:close/>
                <a:moveTo>
                  <a:pt x="2363059" y="3478570"/>
                </a:moveTo>
                <a:cubicBezTo>
                  <a:pt x="2365999" y="3481620"/>
                  <a:pt x="2369026" y="3484626"/>
                  <a:pt x="2372163" y="3487610"/>
                </a:cubicBezTo>
                <a:cubicBezTo>
                  <a:pt x="2373348" y="3491186"/>
                  <a:pt x="2374621" y="3494696"/>
                  <a:pt x="2375981" y="3498163"/>
                </a:cubicBezTo>
                <a:cubicBezTo>
                  <a:pt x="2371308" y="3491844"/>
                  <a:pt x="2366986" y="3485306"/>
                  <a:pt x="2363059" y="3478570"/>
                </a:cubicBezTo>
                <a:close/>
                <a:moveTo>
                  <a:pt x="2392414" y="3523525"/>
                </a:moveTo>
                <a:cubicBezTo>
                  <a:pt x="2395200" y="3526487"/>
                  <a:pt x="2398097" y="3529427"/>
                  <a:pt x="2401080" y="3532345"/>
                </a:cubicBezTo>
                <a:cubicBezTo>
                  <a:pt x="2402265" y="3535768"/>
                  <a:pt x="2403494" y="3539168"/>
                  <a:pt x="2404832" y="3542503"/>
                </a:cubicBezTo>
                <a:cubicBezTo>
                  <a:pt x="2400378" y="3536382"/>
                  <a:pt x="2396210" y="3530063"/>
                  <a:pt x="2392414" y="3523525"/>
                </a:cubicBezTo>
                <a:close/>
                <a:moveTo>
                  <a:pt x="2421989" y="3568897"/>
                </a:moveTo>
                <a:cubicBezTo>
                  <a:pt x="2424644" y="3571727"/>
                  <a:pt x="2427320" y="3574491"/>
                  <a:pt x="2430085" y="3577234"/>
                </a:cubicBezTo>
                <a:cubicBezTo>
                  <a:pt x="2431226" y="3580503"/>
                  <a:pt x="2432454" y="3583750"/>
                  <a:pt x="2433749" y="3586932"/>
                </a:cubicBezTo>
                <a:cubicBezTo>
                  <a:pt x="2429558" y="3581095"/>
                  <a:pt x="2425631" y="3575084"/>
                  <a:pt x="2421989" y="3568897"/>
                </a:cubicBezTo>
                <a:close/>
                <a:moveTo>
                  <a:pt x="2452091" y="3615168"/>
                </a:moveTo>
                <a:cubicBezTo>
                  <a:pt x="2454438" y="3617691"/>
                  <a:pt x="2456852" y="3620192"/>
                  <a:pt x="2459309" y="3622650"/>
                </a:cubicBezTo>
                <a:cubicBezTo>
                  <a:pt x="2460362" y="3625612"/>
                  <a:pt x="2461481" y="3628508"/>
                  <a:pt x="2462666" y="3631404"/>
                </a:cubicBezTo>
                <a:cubicBezTo>
                  <a:pt x="2458936" y="3626138"/>
                  <a:pt x="2455404" y="3620719"/>
                  <a:pt x="2452091" y="3615168"/>
                </a:cubicBezTo>
                <a:close/>
                <a:moveTo>
                  <a:pt x="2482324" y="3661615"/>
                </a:moveTo>
                <a:cubicBezTo>
                  <a:pt x="2484408" y="3663853"/>
                  <a:pt x="2486492" y="3666047"/>
                  <a:pt x="2488621" y="3668219"/>
                </a:cubicBezTo>
                <a:cubicBezTo>
                  <a:pt x="2489586" y="3670786"/>
                  <a:pt x="2490573" y="3673309"/>
                  <a:pt x="2491604" y="3675832"/>
                </a:cubicBezTo>
                <a:cubicBezTo>
                  <a:pt x="2488379" y="3671203"/>
                  <a:pt x="2485264" y="3666464"/>
                  <a:pt x="2482324" y="3661615"/>
                </a:cubicBezTo>
                <a:close/>
                <a:moveTo>
                  <a:pt x="2512579" y="3708127"/>
                </a:moveTo>
                <a:cubicBezTo>
                  <a:pt x="2514334" y="3710036"/>
                  <a:pt x="2516133" y="3711923"/>
                  <a:pt x="2517932" y="3713788"/>
                </a:cubicBezTo>
                <a:cubicBezTo>
                  <a:pt x="2518788" y="3716004"/>
                  <a:pt x="2519687" y="3718198"/>
                  <a:pt x="2520609" y="3720414"/>
                </a:cubicBezTo>
                <a:cubicBezTo>
                  <a:pt x="2517822" y="3716399"/>
                  <a:pt x="2515146" y="3712296"/>
                  <a:pt x="2512579" y="3708127"/>
                </a:cubicBezTo>
                <a:close/>
                <a:moveTo>
                  <a:pt x="2542900" y="3754706"/>
                </a:moveTo>
                <a:cubicBezTo>
                  <a:pt x="2544348" y="3756285"/>
                  <a:pt x="2545818" y="3757865"/>
                  <a:pt x="2547310" y="3759423"/>
                </a:cubicBezTo>
                <a:cubicBezTo>
                  <a:pt x="2548034" y="3761244"/>
                  <a:pt x="2548758" y="3763065"/>
                  <a:pt x="2549526" y="3764864"/>
                </a:cubicBezTo>
                <a:cubicBezTo>
                  <a:pt x="2547244" y="3761529"/>
                  <a:pt x="2545050" y="3758151"/>
                  <a:pt x="2542900" y="3754706"/>
                </a:cubicBezTo>
                <a:close/>
                <a:moveTo>
                  <a:pt x="2573484" y="3801701"/>
                </a:moveTo>
                <a:cubicBezTo>
                  <a:pt x="2574559" y="3802864"/>
                  <a:pt x="2575656" y="3804049"/>
                  <a:pt x="2576775" y="3805211"/>
                </a:cubicBezTo>
                <a:cubicBezTo>
                  <a:pt x="2577302" y="3806550"/>
                  <a:pt x="2577828" y="3807888"/>
                  <a:pt x="2578377" y="3809226"/>
                </a:cubicBezTo>
                <a:cubicBezTo>
                  <a:pt x="2576709" y="3806725"/>
                  <a:pt x="2575064" y="3804224"/>
                  <a:pt x="2573484" y="3801701"/>
                </a:cubicBezTo>
                <a:close/>
                <a:moveTo>
                  <a:pt x="2603805" y="3848367"/>
                </a:moveTo>
                <a:cubicBezTo>
                  <a:pt x="2604595" y="3849245"/>
                  <a:pt x="2605385" y="3850122"/>
                  <a:pt x="2606196" y="3851000"/>
                </a:cubicBezTo>
                <a:cubicBezTo>
                  <a:pt x="2606591" y="3851965"/>
                  <a:pt x="2607008" y="3852909"/>
                  <a:pt x="2607425" y="3853874"/>
                </a:cubicBezTo>
                <a:cubicBezTo>
                  <a:pt x="2606196" y="3852053"/>
                  <a:pt x="2604968" y="3850210"/>
                  <a:pt x="2603805" y="3848367"/>
                </a:cubicBezTo>
                <a:close/>
                <a:moveTo>
                  <a:pt x="2634455" y="3895472"/>
                </a:moveTo>
                <a:cubicBezTo>
                  <a:pt x="2634894" y="3895955"/>
                  <a:pt x="2635311" y="3896416"/>
                  <a:pt x="2635727" y="3896898"/>
                </a:cubicBezTo>
                <a:cubicBezTo>
                  <a:pt x="2635969" y="3897447"/>
                  <a:pt x="2636210" y="3897995"/>
                  <a:pt x="2636452" y="3898544"/>
                </a:cubicBezTo>
                <a:cubicBezTo>
                  <a:pt x="2635771" y="3897534"/>
                  <a:pt x="2635113" y="3896503"/>
                  <a:pt x="2634455" y="3895472"/>
                </a:cubicBezTo>
                <a:close/>
                <a:moveTo>
                  <a:pt x="2665171" y="3942731"/>
                </a:moveTo>
                <a:cubicBezTo>
                  <a:pt x="2665193" y="3942753"/>
                  <a:pt x="2665193" y="3942753"/>
                  <a:pt x="2665193" y="3942753"/>
                </a:cubicBezTo>
                <a:cubicBezTo>
                  <a:pt x="2665193" y="3942775"/>
                  <a:pt x="2665215" y="3942775"/>
                  <a:pt x="2665215" y="3942796"/>
                </a:cubicBezTo>
                <a:cubicBezTo>
                  <a:pt x="2665193" y="3942775"/>
                  <a:pt x="2665193" y="3942753"/>
                  <a:pt x="2665171" y="3942731"/>
                </a:cubicBezTo>
                <a:close/>
                <a:moveTo>
                  <a:pt x="4059605" y="4493993"/>
                </a:moveTo>
                <a:cubicBezTo>
                  <a:pt x="3702533" y="4554678"/>
                  <a:pt x="3300024" y="4592130"/>
                  <a:pt x="3021892" y="4409831"/>
                </a:cubicBezTo>
                <a:cubicBezTo>
                  <a:pt x="2962325" y="4370800"/>
                  <a:pt x="2915242" y="4325955"/>
                  <a:pt x="2880840" y="4275669"/>
                </a:cubicBezTo>
                <a:cubicBezTo>
                  <a:pt x="2910876" y="4309061"/>
                  <a:pt x="2947450" y="4339645"/>
                  <a:pt x="2990496" y="4367290"/>
                </a:cubicBezTo>
                <a:cubicBezTo>
                  <a:pt x="3148924" y="4469003"/>
                  <a:pt x="3345330" y="4500465"/>
                  <a:pt x="3540375" y="4500465"/>
                </a:cubicBezTo>
                <a:cubicBezTo>
                  <a:pt x="3670413" y="4500465"/>
                  <a:pt x="3799858" y="4486467"/>
                  <a:pt x="3916930" y="4469968"/>
                </a:cubicBezTo>
                <a:cubicBezTo>
                  <a:pt x="3954864" y="4464615"/>
                  <a:pt x="3995870" y="4458319"/>
                  <a:pt x="4042250" y="4450705"/>
                </a:cubicBezTo>
                <a:cubicBezTo>
                  <a:pt x="4336048" y="4402547"/>
                  <a:pt x="4651938" y="4321018"/>
                  <a:pt x="5007979" y="4201446"/>
                </a:cubicBezTo>
                <a:cubicBezTo>
                  <a:pt x="5028471" y="4194513"/>
                  <a:pt x="5048941" y="4187492"/>
                  <a:pt x="5069411" y="4180450"/>
                </a:cubicBezTo>
                <a:cubicBezTo>
                  <a:pt x="5077572" y="4189686"/>
                  <a:pt x="5087116" y="4198155"/>
                  <a:pt x="5097999" y="4205900"/>
                </a:cubicBezTo>
                <a:cubicBezTo>
                  <a:pt x="4779738" y="4322401"/>
                  <a:pt x="4422995" y="4432254"/>
                  <a:pt x="4059605" y="4493993"/>
                </a:cubicBezTo>
                <a:close/>
                <a:moveTo>
                  <a:pt x="7601275" y="4031412"/>
                </a:moveTo>
                <a:cubicBezTo>
                  <a:pt x="7255458" y="4050850"/>
                  <a:pt x="6903673" y="4096617"/>
                  <a:pt x="6563474" y="4140848"/>
                </a:cubicBezTo>
                <a:cubicBezTo>
                  <a:pt x="6283367" y="4177290"/>
                  <a:pt x="5993738" y="4214961"/>
                  <a:pt x="5713149" y="4236945"/>
                </a:cubicBezTo>
                <a:cubicBezTo>
                  <a:pt x="5693030" y="4238525"/>
                  <a:pt x="5667799" y="4241311"/>
                  <a:pt x="5638575" y="4244536"/>
                </a:cubicBezTo>
                <a:cubicBezTo>
                  <a:pt x="5547349" y="4254584"/>
                  <a:pt x="5422423" y="4268385"/>
                  <a:pt x="5308906" y="4261627"/>
                </a:cubicBezTo>
                <a:cubicBezTo>
                  <a:pt x="5246860" y="4257941"/>
                  <a:pt x="5194731" y="4248310"/>
                  <a:pt x="5153945" y="4232996"/>
                </a:cubicBezTo>
                <a:cubicBezTo>
                  <a:pt x="5135691" y="4226150"/>
                  <a:pt x="5119499" y="4218055"/>
                  <a:pt x="5105348" y="4208818"/>
                </a:cubicBezTo>
                <a:cubicBezTo>
                  <a:pt x="5117481" y="4204342"/>
                  <a:pt x="5129680" y="4199844"/>
                  <a:pt x="5141966" y="4195259"/>
                </a:cubicBezTo>
                <a:cubicBezTo>
                  <a:pt x="5156029" y="4203881"/>
                  <a:pt x="5172024" y="4211385"/>
                  <a:pt x="5189948" y="4217726"/>
                </a:cubicBezTo>
                <a:cubicBezTo>
                  <a:pt x="5230888" y="4232228"/>
                  <a:pt x="5282995" y="4241092"/>
                  <a:pt x="5344844" y="4244053"/>
                </a:cubicBezTo>
                <a:cubicBezTo>
                  <a:pt x="5457856" y="4249473"/>
                  <a:pt x="5581729" y="4234860"/>
                  <a:pt x="5672165" y="4224220"/>
                </a:cubicBezTo>
                <a:cubicBezTo>
                  <a:pt x="5700183" y="4220907"/>
                  <a:pt x="5724404" y="4218055"/>
                  <a:pt x="5743953" y="4216321"/>
                </a:cubicBezTo>
                <a:cubicBezTo>
                  <a:pt x="6014516" y="4192209"/>
                  <a:pt x="6293415" y="4154999"/>
                  <a:pt x="6563144" y="4119018"/>
                </a:cubicBezTo>
                <a:cubicBezTo>
                  <a:pt x="7040118" y="4055392"/>
                  <a:pt x="7528303" y="3990274"/>
                  <a:pt x="8011946" y="3990274"/>
                </a:cubicBezTo>
                <a:cubicBezTo>
                  <a:pt x="8210896" y="3990274"/>
                  <a:pt x="8409167" y="4001332"/>
                  <a:pt x="8605441" y="4028033"/>
                </a:cubicBezTo>
                <a:cubicBezTo>
                  <a:pt x="8595042" y="4041680"/>
                  <a:pt x="8584993" y="4054712"/>
                  <a:pt x="8575340" y="4067108"/>
                </a:cubicBezTo>
                <a:cubicBezTo>
                  <a:pt x="8285448" y="4022570"/>
                  <a:pt x="7966069" y="4010920"/>
                  <a:pt x="7601275" y="4031412"/>
                </a:cubicBezTo>
                <a:close/>
                <a:moveTo>
                  <a:pt x="7472334" y="6592148"/>
                </a:moveTo>
                <a:lnTo>
                  <a:pt x="7466827" y="6592982"/>
                </a:lnTo>
                <a:cubicBezTo>
                  <a:pt x="7400700" y="6603140"/>
                  <a:pt x="7300961" y="6618433"/>
                  <a:pt x="7204404" y="6618433"/>
                </a:cubicBezTo>
                <a:cubicBezTo>
                  <a:pt x="7203767" y="6618433"/>
                  <a:pt x="7203110" y="6618433"/>
                  <a:pt x="7202473" y="6618433"/>
                </a:cubicBezTo>
                <a:cubicBezTo>
                  <a:pt x="7087157" y="6618169"/>
                  <a:pt x="7003083" y="6595725"/>
                  <a:pt x="6952556" y="6551669"/>
                </a:cubicBezTo>
                <a:cubicBezTo>
                  <a:pt x="6912252" y="6516522"/>
                  <a:pt x="6892331" y="6466762"/>
                  <a:pt x="6893296" y="6403707"/>
                </a:cubicBezTo>
                <a:cubicBezTo>
                  <a:pt x="6895227" y="6278978"/>
                  <a:pt x="6972126" y="6149072"/>
                  <a:pt x="7033909" y="6044661"/>
                </a:cubicBezTo>
                <a:lnTo>
                  <a:pt x="7039811" y="6034656"/>
                </a:lnTo>
                <a:cubicBezTo>
                  <a:pt x="7164539" y="5823660"/>
                  <a:pt x="7312984" y="5630413"/>
                  <a:pt x="7480057" y="5417706"/>
                </a:cubicBezTo>
                <a:cubicBezTo>
                  <a:pt x="7683505" y="5158728"/>
                  <a:pt x="7897134" y="4900802"/>
                  <a:pt x="8103698" y="4651368"/>
                </a:cubicBezTo>
                <a:cubicBezTo>
                  <a:pt x="8248304" y="4476748"/>
                  <a:pt x="8397846" y="4296183"/>
                  <a:pt x="8542649" y="4116758"/>
                </a:cubicBezTo>
                <a:cubicBezTo>
                  <a:pt x="8554321" y="4102322"/>
                  <a:pt x="8566783" y="4086547"/>
                  <a:pt x="8579969" y="4069609"/>
                </a:cubicBezTo>
                <a:cubicBezTo>
                  <a:pt x="8589425" y="4071079"/>
                  <a:pt x="8598903" y="4072571"/>
                  <a:pt x="8608360" y="4074129"/>
                </a:cubicBezTo>
                <a:cubicBezTo>
                  <a:pt x="8593111" y="4094226"/>
                  <a:pt x="8578697" y="4112940"/>
                  <a:pt x="8565269" y="4129966"/>
                </a:cubicBezTo>
                <a:cubicBezTo>
                  <a:pt x="8422331" y="4310422"/>
                  <a:pt x="8274368" y="4492128"/>
                  <a:pt x="8131254" y="4667866"/>
                </a:cubicBezTo>
                <a:cubicBezTo>
                  <a:pt x="7934015" y="4910105"/>
                  <a:pt x="7730062" y="5160592"/>
                  <a:pt x="7535784" y="5412002"/>
                </a:cubicBezTo>
                <a:cubicBezTo>
                  <a:pt x="7431635" y="5546822"/>
                  <a:pt x="7330448" y="5679186"/>
                  <a:pt x="7237533" y="5816530"/>
                </a:cubicBezTo>
                <a:cubicBezTo>
                  <a:pt x="7189331" y="5887790"/>
                  <a:pt x="7147360" y="5954378"/>
                  <a:pt x="7109229" y="6020088"/>
                </a:cubicBezTo>
                <a:lnTo>
                  <a:pt x="7102888" y="6031014"/>
                </a:lnTo>
                <a:cubicBezTo>
                  <a:pt x="7043211" y="6133890"/>
                  <a:pt x="6968945" y="6261910"/>
                  <a:pt x="6967607" y="6385300"/>
                </a:cubicBezTo>
                <a:cubicBezTo>
                  <a:pt x="6966882" y="6448684"/>
                  <a:pt x="6987133" y="6498970"/>
                  <a:pt x="7027831" y="6534710"/>
                </a:cubicBezTo>
                <a:cubicBezTo>
                  <a:pt x="7088210" y="6587782"/>
                  <a:pt x="7185974" y="6603294"/>
                  <a:pt x="7284836" y="6603294"/>
                </a:cubicBezTo>
                <a:cubicBezTo>
                  <a:pt x="7374767" y="6603294"/>
                  <a:pt x="7465620" y="6590459"/>
                  <a:pt x="7530014" y="6581354"/>
                </a:cubicBezTo>
                <a:lnTo>
                  <a:pt x="7540106" y="6579928"/>
                </a:lnTo>
                <a:cubicBezTo>
                  <a:pt x="7558448" y="6577296"/>
                  <a:pt x="7576789" y="6574553"/>
                  <a:pt x="7595110" y="6571701"/>
                </a:cubicBezTo>
                <a:cubicBezTo>
                  <a:pt x="7554235" y="6579028"/>
                  <a:pt x="7513296" y="6585874"/>
                  <a:pt x="7472334" y="6592148"/>
                </a:cubicBezTo>
                <a:close/>
                <a:moveTo>
                  <a:pt x="10453154" y="6442979"/>
                </a:moveTo>
                <a:cubicBezTo>
                  <a:pt x="10449445" y="6441553"/>
                  <a:pt x="10445738" y="6440149"/>
                  <a:pt x="10442030" y="6438701"/>
                </a:cubicBezTo>
                <a:cubicBezTo>
                  <a:pt x="10441306" y="6438416"/>
                  <a:pt x="10440560" y="6438108"/>
                  <a:pt x="10439836" y="6437823"/>
                </a:cubicBezTo>
                <a:cubicBezTo>
                  <a:pt x="10436392" y="6436222"/>
                  <a:pt x="10432990" y="6434620"/>
                  <a:pt x="10429569" y="6432997"/>
                </a:cubicBezTo>
                <a:cubicBezTo>
                  <a:pt x="10434044" y="6434489"/>
                  <a:pt x="10438498" y="6436002"/>
                  <a:pt x="10442974" y="6437472"/>
                </a:cubicBezTo>
                <a:cubicBezTo>
                  <a:pt x="10446352" y="6439315"/>
                  <a:pt x="10449753" y="6441158"/>
                  <a:pt x="10453154" y="6442979"/>
                </a:cubicBezTo>
                <a:close/>
                <a:moveTo>
                  <a:pt x="10433101" y="6432053"/>
                </a:moveTo>
                <a:cubicBezTo>
                  <a:pt x="10426782" y="6429969"/>
                  <a:pt x="10420463" y="6427885"/>
                  <a:pt x="10414167" y="6425757"/>
                </a:cubicBezTo>
                <a:cubicBezTo>
                  <a:pt x="10409362" y="6423453"/>
                  <a:pt x="10404600" y="6421149"/>
                  <a:pt x="10399839" y="6418845"/>
                </a:cubicBezTo>
                <a:cubicBezTo>
                  <a:pt x="10406312" y="6420688"/>
                  <a:pt x="10412762" y="6422553"/>
                  <a:pt x="10419256" y="6424374"/>
                </a:cubicBezTo>
                <a:cubicBezTo>
                  <a:pt x="10423864" y="6426941"/>
                  <a:pt x="10428472" y="6429508"/>
                  <a:pt x="10433101" y="6432053"/>
                </a:cubicBezTo>
                <a:close/>
                <a:moveTo>
                  <a:pt x="10411293" y="6419898"/>
                </a:moveTo>
                <a:cubicBezTo>
                  <a:pt x="10403789" y="6417792"/>
                  <a:pt x="10396285" y="6415664"/>
                  <a:pt x="10388804" y="6413492"/>
                </a:cubicBezTo>
                <a:cubicBezTo>
                  <a:pt x="10383363" y="6410837"/>
                  <a:pt x="10377987" y="6408161"/>
                  <a:pt x="10372634" y="6405484"/>
                </a:cubicBezTo>
                <a:cubicBezTo>
                  <a:pt x="10380313" y="6407349"/>
                  <a:pt x="10387971" y="6409192"/>
                  <a:pt x="10395671" y="6411013"/>
                </a:cubicBezTo>
                <a:cubicBezTo>
                  <a:pt x="10400871" y="6413997"/>
                  <a:pt x="10406071" y="6416959"/>
                  <a:pt x="10411293" y="6419898"/>
                </a:cubicBezTo>
                <a:close/>
                <a:moveTo>
                  <a:pt x="10389001" y="6407152"/>
                </a:moveTo>
                <a:cubicBezTo>
                  <a:pt x="10380577" y="6405155"/>
                  <a:pt x="10372151" y="6403136"/>
                  <a:pt x="10363749" y="6401074"/>
                </a:cubicBezTo>
                <a:cubicBezTo>
                  <a:pt x="10358000" y="6398200"/>
                  <a:pt x="10352296" y="6395282"/>
                  <a:pt x="10346614" y="6392364"/>
                </a:cubicBezTo>
                <a:cubicBezTo>
                  <a:pt x="10355214" y="6394075"/>
                  <a:pt x="10363814" y="6395808"/>
                  <a:pt x="10372458" y="6397476"/>
                </a:cubicBezTo>
                <a:cubicBezTo>
                  <a:pt x="10377943" y="6400723"/>
                  <a:pt x="10383472" y="6403948"/>
                  <a:pt x="10389001" y="6407152"/>
                </a:cubicBezTo>
                <a:close/>
                <a:moveTo>
                  <a:pt x="10366579" y="6393988"/>
                </a:moveTo>
                <a:cubicBezTo>
                  <a:pt x="10357385" y="6392188"/>
                  <a:pt x="10348215" y="6390345"/>
                  <a:pt x="10339044" y="6388503"/>
                </a:cubicBezTo>
                <a:cubicBezTo>
                  <a:pt x="10333098" y="6385431"/>
                  <a:pt x="10327218" y="6382337"/>
                  <a:pt x="10321360" y="6379266"/>
                </a:cubicBezTo>
                <a:cubicBezTo>
                  <a:pt x="10330707" y="6380758"/>
                  <a:pt x="10340076" y="6382272"/>
                  <a:pt x="10349465" y="6383719"/>
                </a:cubicBezTo>
                <a:cubicBezTo>
                  <a:pt x="10355148" y="6387164"/>
                  <a:pt x="10360852" y="6390587"/>
                  <a:pt x="10366579" y="6393988"/>
                </a:cubicBezTo>
                <a:close/>
                <a:moveTo>
                  <a:pt x="10344156" y="6380472"/>
                </a:moveTo>
                <a:cubicBezTo>
                  <a:pt x="10334305" y="6378937"/>
                  <a:pt x="10324476" y="6377335"/>
                  <a:pt x="10314647" y="6375733"/>
                </a:cubicBezTo>
                <a:cubicBezTo>
                  <a:pt x="10308592" y="6372530"/>
                  <a:pt x="10302624" y="6369305"/>
                  <a:pt x="10296657" y="6366058"/>
                </a:cubicBezTo>
                <a:cubicBezTo>
                  <a:pt x="10306705" y="6367330"/>
                  <a:pt x="10316753" y="6368559"/>
                  <a:pt x="10326845" y="6369766"/>
                </a:cubicBezTo>
                <a:cubicBezTo>
                  <a:pt x="10332594" y="6373364"/>
                  <a:pt x="10338364" y="6376940"/>
                  <a:pt x="10344156" y="6380472"/>
                </a:cubicBezTo>
                <a:close/>
                <a:moveTo>
                  <a:pt x="10321887" y="6366673"/>
                </a:moveTo>
                <a:cubicBezTo>
                  <a:pt x="10311422" y="6365400"/>
                  <a:pt x="10300978" y="6364105"/>
                  <a:pt x="10290557" y="6362789"/>
                </a:cubicBezTo>
                <a:cubicBezTo>
                  <a:pt x="10284435" y="6359432"/>
                  <a:pt x="10278380" y="6356075"/>
                  <a:pt x="10272347" y="6352719"/>
                </a:cubicBezTo>
                <a:cubicBezTo>
                  <a:pt x="10283053" y="6353706"/>
                  <a:pt x="10293738" y="6354693"/>
                  <a:pt x="10304467" y="6355615"/>
                </a:cubicBezTo>
                <a:cubicBezTo>
                  <a:pt x="10310237" y="6359322"/>
                  <a:pt x="10316051" y="6363008"/>
                  <a:pt x="10321887" y="6366673"/>
                </a:cubicBezTo>
                <a:close/>
                <a:moveTo>
                  <a:pt x="10299816" y="6352609"/>
                </a:moveTo>
                <a:cubicBezTo>
                  <a:pt x="10288779" y="6351644"/>
                  <a:pt x="10277766" y="6350634"/>
                  <a:pt x="10266753" y="6349625"/>
                </a:cubicBezTo>
                <a:cubicBezTo>
                  <a:pt x="10260653" y="6346202"/>
                  <a:pt x="10254642" y="6342758"/>
                  <a:pt x="10248630" y="6339313"/>
                </a:cubicBezTo>
                <a:cubicBezTo>
                  <a:pt x="10259907" y="6339993"/>
                  <a:pt x="10271184" y="6340652"/>
                  <a:pt x="10282483" y="6341266"/>
                </a:cubicBezTo>
                <a:cubicBezTo>
                  <a:pt x="10288231" y="6345084"/>
                  <a:pt x="10294002" y="6348857"/>
                  <a:pt x="10299816" y="6352609"/>
                </a:cubicBezTo>
                <a:close/>
                <a:moveTo>
                  <a:pt x="10277985" y="6338304"/>
                </a:moveTo>
                <a:cubicBezTo>
                  <a:pt x="10266401" y="6337646"/>
                  <a:pt x="10254839" y="6336966"/>
                  <a:pt x="10243277" y="6336264"/>
                </a:cubicBezTo>
                <a:cubicBezTo>
                  <a:pt x="10237199" y="6332731"/>
                  <a:pt x="10231187" y="6329199"/>
                  <a:pt x="10225198" y="6325666"/>
                </a:cubicBezTo>
                <a:cubicBezTo>
                  <a:pt x="10237002" y="6326018"/>
                  <a:pt x="10248849" y="6326369"/>
                  <a:pt x="10260697" y="6326676"/>
                </a:cubicBezTo>
                <a:cubicBezTo>
                  <a:pt x="10266445" y="6330581"/>
                  <a:pt x="10272194" y="6334442"/>
                  <a:pt x="10277985" y="6338304"/>
                </a:cubicBezTo>
                <a:close/>
                <a:moveTo>
                  <a:pt x="10256397" y="6323736"/>
                </a:moveTo>
                <a:cubicBezTo>
                  <a:pt x="10244286" y="6323407"/>
                  <a:pt x="10232197" y="6323056"/>
                  <a:pt x="10220130" y="6322683"/>
                </a:cubicBezTo>
                <a:cubicBezTo>
                  <a:pt x="10214053" y="6319063"/>
                  <a:pt x="10208064" y="6315443"/>
                  <a:pt x="10202095" y="6311801"/>
                </a:cubicBezTo>
                <a:cubicBezTo>
                  <a:pt x="10212670" y="6311844"/>
                  <a:pt x="10223267" y="6311866"/>
                  <a:pt x="10233864" y="6311866"/>
                </a:cubicBezTo>
                <a:cubicBezTo>
                  <a:pt x="10235642" y="6311866"/>
                  <a:pt x="10237463" y="6311866"/>
                  <a:pt x="10239240" y="6311866"/>
                </a:cubicBezTo>
                <a:cubicBezTo>
                  <a:pt x="10244944" y="6315837"/>
                  <a:pt x="10250648" y="6319809"/>
                  <a:pt x="10256397" y="6323736"/>
                </a:cubicBezTo>
                <a:close/>
                <a:moveTo>
                  <a:pt x="10235115" y="6308949"/>
                </a:moveTo>
                <a:cubicBezTo>
                  <a:pt x="10222499" y="6308949"/>
                  <a:pt x="10209884" y="6308949"/>
                  <a:pt x="10197291" y="6308883"/>
                </a:cubicBezTo>
                <a:cubicBezTo>
                  <a:pt x="10191257" y="6305197"/>
                  <a:pt x="10185312" y="6301489"/>
                  <a:pt x="10179366" y="6297759"/>
                </a:cubicBezTo>
                <a:cubicBezTo>
                  <a:pt x="10192266" y="6297474"/>
                  <a:pt x="10205167" y="6297145"/>
                  <a:pt x="10218067" y="6296816"/>
                </a:cubicBezTo>
                <a:cubicBezTo>
                  <a:pt x="10223728" y="6300896"/>
                  <a:pt x="10229411" y="6304933"/>
                  <a:pt x="10235115" y="6308949"/>
                </a:cubicBezTo>
                <a:close/>
                <a:moveTo>
                  <a:pt x="10214097" y="6293941"/>
                </a:moveTo>
                <a:cubicBezTo>
                  <a:pt x="10200976" y="6294271"/>
                  <a:pt x="10187856" y="6294578"/>
                  <a:pt x="10174780" y="6294863"/>
                </a:cubicBezTo>
                <a:cubicBezTo>
                  <a:pt x="10168813" y="6291089"/>
                  <a:pt x="10162889" y="6287316"/>
                  <a:pt x="10157031" y="6283520"/>
                </a:cubicBezTo>
                <a:cubicBezTo>
                  <a:pt x="10170414" y="6282884"/>
                  <a:pt x="10183842" y="6282225"/>
                  <a:pt x="10197268" y="6281546"/>
                </a:cubicBezTo>
                <a:cubicBezTo>
                  <a:pt x="10202841" y="6285714"/>
                  <a:pt x="10208458" y="6289839"/>
                  <a:pt x="10214097" y="6293941"/>
                </a:cubicBezTo>
                <a:close/>
                <a:moveTo>
                  <a:pt x="10193407" y="6278671"/>
                </a:moveTo>
                <a:cubicBezTo>
                  <a:pt x="10179783" y="6279330"/>
                  <a:pt x="10166180" y="6280010"/>
                  <a:pt x="10152599" y="6280624"/>
                </a:cubicBezTo>
                <a:cubicBezTo>
                  <a:pt x="10146697" y="6276784"/>
                  <a:pt x="10140817" y="6272923"/>
                  <a:pt x="10135003" y="6269018"/>
                </a:cubicBezTo>
                <a:cubicBezTo>
                  <a:pt x="10148913" y="6268074"/>
                  <a:pt x="10162823" y="6267087"/>
                  <a:pt x="10176755" y="6266056"/>
                </a:cubicBezTo>
                <a:cubicBezTo>
                  <a:pt x="10182284" y="6270290"/>
                  <a:pt x="10187834" y="6274503"/>
                  <a:pt x="10193407" y="6278671"/>
                </a:cubicBezTo>
                <a:close/>
                <a:moveTo>
                  <a:pt x="10172960" y="6263160"/>
                </a:moveTo>
                <a:cubicBezTo>
                  <a:pt x="10158873" y="6264169"/>
                  <a:pt x="10144788" y="6265179"/>
                  <a:pt x="10130747" y="6266144"/>
                </a:cubicBezTo>
                <a:cubicBezTo>
                  <a:pt x="10124889" y="6262216"/>
                  <a:pt x="10119075" y="6258289"/>
                  <a:pt x="10113348" y="6254318"/>
                </a:cubicBezTo>
                <a:cubicBezTo>
                  <a:pt x="10127741" y="6253024"/>
                  <a:pt x="10142156" y="6251707"/>
                  <a:pt x="10156570" y="6250347"/>
                </a:cubicBezTo>
                <a:cubicBezTo>
                  <a:pt x="10162011" y="6254647"/>
                  <a:pt x="10167452" y="6258926"/>
                  <a:pt x="10172960" y="6263160"/>
                </a:cubicBezTo>
                <a:close/>
                <a:moveTo>
                  <a:pt x="10152884" y="6247407"/>
                </a:moveTo>
                <a:cubicBezTo>
                  <a:pt x="10138294" y="6248767"/>
                  <a:pt x="10123748" y="6250106"/>
                  <a:pt x="10109202" y="6251422"/>
                </a:cubicBezTo>
                <a:cubicBezTo>
                  <a:pt x="10103454" y="6247429"/>
                  <a:pt x="10097705" y="6243436"/>
                  <a:pt x="10092067" y="6239399"/>
                </a:cubicBezTo>
                <a:cubicBezTo>
                  <a:pt x="10106942" y="6237754"/>
                  <a:pt x="10121795" y="6236086"/>
                  <a:pt x="10136692" y="6234375"/>
                </a:cubicBezTo>
                <a:cubicBezTo>
                  <a:pt x="10142068" y="6238763"/>
                  <a:pt x="10147465" y="6243085"/>
                  <a:pt x="10152884" y="6247407"/>
                </a:cubicBezTo>
                <a:close/>
                <a:moveTo>
                  <a:pt x="10133050" y="6231413"/>
                </a:moveTo>
                <a:cubicBezTo>
                  <a:pt x="10118022" y="6233124"/>
                  <a:pt x="10103014" y="6234792"/>
                  <a:pt x="10088008" y="6236459"/>
                </a:cubicBezTo>
                <a:cubicBezTo>
                  <a:pt x="10082347" y="6232400"/>
                  <a:pt x="10076709" y="6228319"/>
                  <a:pt x="10071136" y="6224216"/>
                </a:cubicBezTo>
                <a:cubicBezTo>
                  <a:pt x="10086450" y="6222220"/>
                  <a:pt x="10101786" y="6220224"/>
                  <a:pt x="10117122" y="6218161"/>
                </a:cubicBezTo>
                <a:cubicBezTo>
                  <a:pt x="10122410" y="6222615"/>
                  <a:pt x="10127719" y="6227047"/>
                  <a:pt x="10133050" y="6231413"/>
                </a:cubicBezTo>
                <a:close/>
                <a:moveTo>
                  <a:pt x="10113590" y="6215156"/>
                </a:moveTo>
                <a:cubicBezTo>
                  <a:pt x="10098100" y="6217218"/>
                  <a:pt x="10082632" y="6219236"/>
                  <a:pt x="10067165" y="6221255"/>
                </a:cubicBezTo>
                <a:cubicBezTo>
                  <a:pt x="10061592" y="6217130"/>
                  <a:pt x="10056063" y="6212983"/>
                  <a:pt x="10050578" y="6208815"/>
                </a:cubicBezTo>
                <a:cubicBezTo>
                  <a:pt x="10066353" y="6206467"/>
                  <a:pt x="10082128" y="6204120"/>
                  <a:pt x="10097925" y="6201706"/>
                </a:cubicBezTo>
                <a:cubicBezTo>
                  <a:pt x="10103102" y="6206226"/>
                  <a:pt x="10108324" y="6210702"/>
                  <a:pt x="10113590" y="6215156"/>
                </a:cubicBezTo>
                <a:close/>
                <a:moveTo>
                  <a:pt x="10094393" y="6198657"/>
                </a:moveTo>
                <a:cubicBezTo>
                  <a:pt x="10078486" y="6201070"/>
                  <a:pt x="10062557" y="6203439"/>
                  <a:pt x="10046674" y="6205809"/>
                </a:cubicBezTo>
                <a:cubicBezTo>
                  <a:pt x="10041189" y="6201596"/>
                  <a:pt x="10035769" y="6197406"/>
                  <a:pt x="10030372" y="6193150"/>
                </a:cubicBezTo>
                <a:cubicBezTo>
                  <a:pt x="10046586" y="6190473"/>
                  <a:pt x="10062777" y="6187753"/>
                  <a:pt x="10079012" y="6185010"/>
                </a:cubicBezTo>
                <a:cubicBezTo>
                  <a:pt x="10084103" y="6189595"/>
                  <a:pt x="10089237" y="6194137"/>
                  <a:pt x="10094393" y="6198657"/>
                </a:cubicBezTo>
                <a:close/>
                <a:moveTo>
                  <a:pt x="10075568" y="6181894"/>
                </a:moveTo>
                <a:cubicBezTo>
                  <a:pt x="10059223" y="6184659"/>
                  <a:pt x="10042855" y="6187401"/>
                  <a:pt x="10026532" y="6190100"/>
                </a:cubicBezTo>
                <a:cubicBezTo>
                  <a:pt x="10021157" y="6185844"/>
                  <a:pt x="10015826" y="6181565"/>
                  <a:pt x="10010538" y="6177265"/>
                </a:cubicBezTo>
                <a:cubicBezTo>
                  <a:pt x="10027169" y="6174215"/>
                  <a:pt x="10043821" y="6171166"/>
                  <a:pt x="10060474" y="6168073"/>
                </a:cubicBezTo>
                <a:cubicBezTo>
                  <a:pt x="10065476" y="6172724"/>
                  <a:pt x="10070500" y="6177331"/>
                  <a:pt x="10075568" y="6181894"/>
                </a:cubicBezTo>
                <a:close/>
                <a:moveTo>
                  <a:pt x="10057072" y="6164891"/>
                </a:moveTo>
                <a:cubicBezTo>
                  <a:pt x="10040289" y="6168007"/>
                  <a:pt x="10023505" y="6171078"/>
                  <a:pt x="10006742" y="6174150"/>
                </a:cubicBezTo>
                <a:cubicBezTo>
                  <a:pt x="10001477" y="6169827"/>
                  <a:pt x="9996256" y="6165461"/>
                  <a:pt x="9991077" y="6161095"/>
                </a:cubicBezTo>
                <a:cubicBezTo>
                  <a:pt x="10008124" y="6157716"/>
                  <a:pt x="10025172" y="6154316"/>
                  <a:pt x="10042242" y="6150872"/>
                </a:cubicBezTo>
                <a:cubicBezTo>
                  <a:pt x="10047156" y="6155588"/>
                  <a:pt x="10052092" y="6160262"/>
                  <a:pt x="10057072" y="6164891"/>
                </a:cubicBezTo>
                <a:close/>
                <a:moveTo>
                  <a:pt x="10038884" y="6147624"/>
                </a:moveTo>
                <a:cubicBezTo>
                  <a:pt x="10021684" y="6151091"/>
                  <a:pt x="10004505" y="6154513"/>
                  <a:pt x="9987325" y="6157936"/>
                </a:cubicBezTo>
                <a:cubicBezTo>
                  <a:pt x="9982148" y="6153548"/>
                  <a:pt x="9977036" y="6149116"/>
                  <a:pt x="9971968" y="6144684"/>
                </a:cubicBezTo>
                <a:cubicBezTo>
                  <a:pt x="9989432" y="6140977"/>
                  <a:pt x="10006918" y="6137203"/>
                  <a:pt x="10024382" y="6133429"/>
                </a:cubicBezTo>
                <a:cubicBezTo>
                  <a:pt x="10029187" y="6138190"/>
                  <a:pt x="10034014" y="6142929"/>
                  <a:pt x="10038884" y="6147624"/>
                </a:cubicBezTo>
                <a:close/>
                <a:moveTo>
                  <a:pt x="10021069" y="6130116"/>
                </a:moveTo>
                <a:cubicBezTo>
                  <a:pt x="10003451" y="6133912"/>
                  <a:pt x="9985856" y="6137708"/>
                  <a:pt x="9968260" y="6141459"/>
                </a:cubicBezTo>
                <a:cubicBezTo>
                  <a:pt x="9963192" y="6137005"/>
                  <a:pt x="9958190" y="6132530"/>
                  <a:pt x="9953209" y="6128010"/>
                </a:cubicBezTo>
                <a:cubicBezTo>
                  <a:pt x="9971090" y="6123951"/>
                  <a:pt x="9988971" y="6119849"/>
                  <a:pt x="10006874" y="6115724"/>
                </a:cubicBezTo>
                <a:cubicBezTo>
                  <a:pt x="10011570" y="6120550"/>
                  <a:pt x="10016308" y="6125355"/>
                  <a:pt x="10021069" y="6130116"/>
                </a:cubicBezTo>
                <a:close/>
                <a:moveTo>
                  <a:pt x="10003561" y="6112345"/>
                </a:moveTo>
                <a:cubicBezTo>
                  <a:pt x="9985548" y="6116492"/>
                  <a:pt x="9967558" y="6120616"/>
                  <a:pt x="9949567" y="6124697"/>
                </a:cubicBezTo>
                <a:cubicBezTo>
                  <a:pt x="9944609" y="6120178"/>
                  <a:pt x="9939694" y="6115636"/>
                  <a:pt x="9934824" y="6111073"/>
                </a:cubicBezTo>
                <a:cubicBezTo>
                  <a:pt x="9953099" y="6106663"/>
                  <a:pt x="9971398" y="6102231"/>
                  <a:pt x="9989695" y="6097777"/>
                </a:cubicBezTo>
                <a:cubicBezTo>
                  <a:pt x="9994280" y="6102648"/>
                  <a:pt x="9998888" y="6107518"/>
                  <a:pt x="10003561" y="6112345"/>
                </a:cubicBezTo>
                <a:close/>
                <a:moveTo>
                  <a:pt x="9986448" y="6094310"/>
                </a:moveTo>
                <a:cubicBezTo>
                  <a:pt x="9968019" y="6098786"/>
                  <a:pt x="9949611" y="6103262"/>
                  <a:pt x="9931226" y="6107694"/>
                </a:cubicBezTo>
                <a:cubicBezTo>
                  <a:pt x="9926354" y="6103108"/>
                  <a:pt x="9921572" y="6098501"/>
                  <a:pt x="9916789" y="6093850"/>
                </a:cubicBezTo>
                <a:cubicBezTo>
                  <a:pt x="9935482" y="6089111"/>
                  <a:pt x="9954175" y="6084350"/>
                  <a:pt x="9972867" y="6079545"/>
                </a:cubicBezTo>
                <a:cubicBezTo>
                  <a:pt x="9977365" y="6084503"/>
                  <a:pt x="9981884" y="6089418"/>
                  <a:pt x="9986448" y="6094310"/>
                </a:cubicBezTo>
                <a:close/>
                <a:moveTo>
                  <a:pt x="9969642" y="6075990"/>
                </a:moveTo>
                <a:cubicBezTo>
                  <a:pt x="9950840" y="6080818"/>
                  <a:pt x="9932015" y="6085622"/>
                  <a:pt x="9913234" y="6090405"/>
                </a:cubicBezTo>
                <a:cubicBezTo>
                  <a:pt x="9908408" y="6085688"/>
                  <a:pt x="9903647" y="6080927"/>
                  <a:pt x="9898930" y="6076166"/>
                </a:cubicBezTo>
                <a:cubicBezTo>
                  <a:pt x="9917995" y="6071054"/>
                  <a:pt x="9937062" y="6065920"/>
                  <a:pt x="9956105" y="6060764"/>
                </a:cubicBezTo>
                <a:cubicBezTo>
                  <a:pt x="9960581" y="6065876"/>
                  <a:pt x="9965101" y="6070967"/>
                  <a:pt x="9969642" y="6075990"/>
                </a:cubicBezTo>
                <a:close/>
                <a:moveTo>
                  <a:pt x="9952990" y="6057144"/>
                </a:moveTo>
                <a:cubicBezTo>
                  <a:pt x="9933792" y="6062322"/>
                  <a:pt x="9914595" y="6067478"/>
                  <a:pt x="9895398" y="6072634"/>
                </a:cubicBezTo>
                <a:cubicBezTo>
                  <a:pt x="9890768" y="6067917"/>
                  <a:pt x="9886205" y="6063178"/>
                  <a:pt x="9881664" y="6058417"/>
                </a:cubicBezTo>
                <a:cubicBezTo>
                  <a:pt x="9901102" y="6052954"/>
                  <a:pt x="9920563" y="6047512"/>
                  <a:pt x="9940045" y="6042006"/>
                </a:cubicBezTo>
                <a:cubicBezTo>
                  <a:pt x="9944323" y="6047096"/>
                  <a:pt x="9948624" y="6052142"/>
                  <a:pt x="9952990" y="6057144"/>
                </a:cubicBezTo>
                <a:close/>
                <a:moveTo>
                  <a:pt x="9936908" y="6038298"/>
                </a:moveTo>
                <a:cubicBezTo>
                  <a:pt x="9917337" y="6043827"/>
                  <a:pt x="9897767" y="6049312"/>
                  <a:pt x="9878197" y="6054797"/>
                </a:cubicBezTo>
                <a:cubicBezTo>
                  <a:pt x="9873677" y="6050014"/>
                  <a:pt x="9869179" y="6045231"/>
                  <a:pt x="9864747" y="6040404"/>
                </a:cubicBezTo>
                <a:cubicBezTo>
                  <a:pt x="9884581" y="6034612"/>
                  <a:pt x="9904414" y="6028820"/>
                  <a:pt x="9924271" y="6022984"/>
                </a:cubicBezTo>
                <a:cubicBezTo>
                  <a:pt x="9928439" y="6028118"/>
                  <a:pt x="9932651" y="6033230"/>
                  <a:pt x="9936908" y="6038298"/>
                </a:cubicBezTo>
                <a:close/>
                <a:moveTo>
                  <a:pt x="9921199" y="6019188"/>
                </a:moveTo>
                <a:cubicBezTo>
                  <a:pt x="9901234" y="6025046"/>
                  <a:pt x="9881290" y="6030860"/>
                  <a:pt x="9861347" y="6036674"/>
                </a:cubicBezTo>
                <a:cubicBezTo>
                  <a:pt x="9856937" y="6031848"/>
                  <a:pt x="9852549" y="6026999"/>
                  <a:pt x="9848227" y="6022106"/>
                </a:cubicBezTo>
                <a:cubicBezTo>
                  <a:pt x="9868433" y="6015985"/>
                  <a:pt x="9888684" y="6009864"/>
                  <a:pt x="9908913" y="6003699"/>
                </a:cubicBezTo>
                <a:cubicBezTo>
                  <a:pt x="9912972" y="6008899"/>
                  <a:pt x="9917052" y="6014054"/>
                  <a:pt x="9921199" y="6019188"/>
                </a:cubicBezTo>
                <a:close/>
                <a:moveTo>
                  <a:pt x="9905863" y="5999815"/>
                </a:moveTo>
                <a:cubicBezTo>
                  <a:pt x="9885547" y="6005980"/>
                  <a:pt x="9865209" y="6012146"/>
                  <a:pt x="9844892" y="6018289"/>
                </a:cubicBezTo>
                <a:cubicBezTo>
                  <a:pt x="9840592" y="6013396"/>
                  <a:pt x="9836313" y="6008482"/>
                  <a:pt x="9832079" y="6003545"/>
                </a:cubicBezTo>
                <a:cubicBezTo>
                  <a:pt x="9852680" y="5997095"/>
                  <a:pt x="9873282" y="5990622"/>
                  <a:pt x="9893884" y="5984150"/>
                </a:cubicBezTo>
                <a:cubicBezTo>
                  <a:pt x="9897855" y="5989394"/>
                  <a:pt x="9901848" y="5994616"/>
                  <a:pt x="9905863" y="5999815"/>
                </a:cubicBezTo>
                <a:close/>
                <a:moveTo>
                  <a:pt x="9890878" y="5980157"/>
                </a:moveTo>
                <a:cubicBezTo>
                  <a:pt x="9870167" y="5986673"/>
                  <a:pt x="9849477" y="5993167"/>
                  <a:pt x="9828788" y="5999640"/>
                </a:cubicBezTo>
                <a:cubicBezTo>
                  <a:pt x="9825650" y="5995932"/>
                  <a:pt x="9822513" y="5992246"/>
                  <a:pt x="9819420" y="5988516"/>
                </a:cubicBezTo>
                <a:cubicBezTo>
                  <a:pt x="9818388" y="5987244"/>
                  <a:pt x="9817335" y="5985971"/>
                  <a:pt x="9816282" y="5984699"/>
                </a:cubicBezTo>
                <a:cubicBezTo>
                  <a:pt x="9837257" y="5977919"/>
                  <a:pt x="9858253" y="5971118"/>
                  <a:pt x="9879228" y="5964317"/>
                </a:cubicBezTo>
                <a:cubicBezTo>
                  <a:pt x="9883090" y="5969626"/>
                  <a:pt x="9886950" y="5974914"/>
                  <a:pt x="9890878" y="5980157"/>
                </a:cubicBezTo>
                <a:close/>
                <a:moveTo>
                  <a:pt x="9876288" y="5960214"/>
                </a:moveTo>
                <a:cubicBezTo>
                  <a:pt x="9855204" y="5967059"/>
                  <a:pt x="9834098" y="5973905"/>
                  <a:pt x="9813014" y="5980706"/>
                </a:cubicBezTo>
                <a:cubicBezTo>
                  <a:pt x="9808911" y="5975725"/>
                  <a:pt x="9804808" y="5970723"/>
                  <a:pt x="9800727" y="5965633"/>
                </a:cubicBezTo>
                <a:cubicBezTo>
                  <a:pt x="9822140" y="5958503"/>
                  <a:pt x="9843554" y="5951372"/>
                  <a:pt x="9864989" y="5944198"/>
                </a:cubicBezTo>
                <a:cubicBezTo>
                  <a:pt x="9868718" y="5949573"/>
                  <a:pt x="9872492" y="5954926"/>
                  <a:pt x="9876288" y="5960214"/>
                </a:cubicBezTo>
                <a:close/>
                <a:moveTo>
                  <a:pt x="9862071" y="5940007"/>
                </a:moveTo>
                <a:cubicBezTo>
                  <a:pt x="9840526" y="5947203"/>
                  <a:pt x="9818981" y="5954400"/>
                  <a:pt x="9797458" y="5961552"/>
                </a:cubicBezTo>
                <a:cubicBezTo>
                  <a:pt x="9793421" y="5956528"/>
                  <a:pt x="9789406" y="5951438"/>
                  <a:pt x="9785413" y="5946326"/>
                </a:cubicBezTo>
                <a:cubicBezTo>
                  <a:pt x="9807287" y="5938845"/>
                  <a:pt x="9829183" y="5931341"/>
                  <a:pt x="9851078" y="5923816"/>
                </a:cubicBezTo>
                <a:cubicBezTo>
                  <a:pt x="9854699" y="5929257"/>
                  <a:pt x="9858363" y="5934654"/>
                  <a:pt x="9862071" y="5940007"/>
                </a:cubicBezTo>
                <a:close/>
                <a:moveTo>
                  <a:pt x="9848205" y="5919515"/>
                </a:moveTo>
                <a:cubicBezTo>
                  <a:pt x="9826199" y="5927085"/>
                  <a:pt x="9804171" y="5934610"/>
                  <a:pt x="9782166" y="5942136"/>
                </a:cubicBezTo>
                <a:cubicBezTo>
                  <a:pt x="9778216" y="5937067"/>
                  <a:pt x="9774289" y="5931933"/>
                  <a:pt x="9770405" y="5926734"/>
                </a:cubicBezTo>
                <a:cubicBezTo>
                  <a:pt x="9792785" y="5918879"/>
                  <a:pt x="9815164" y="5911024"/>
                  <a:pt x="9837542" y="5903148"/>
                </a:cubicBezTo>
                <a:cubicBezTo>
                  <a:pt x="9841075" y="5908633"/>
                  <a:pt x="9844607" y="5914096"/>
                  <a:pt x="9848205" y="5919515"/>
                </a:cubicBezTo>
                <a:close/>
              </a:path>
            </a:pathLst>
          </a:custGeom>
          <a:gradFill flip="none" rotWithShape="1">
            <a:gsLst>
              <a:gs pos="46000">
                <a:srgbClr val="FFB9A6">
                  <a:alpha val="58000"/>
                </a:srgbClr>
              </a:gs>
              <a:gs pos="66000">
                <a:srgbClr val="FFFFFF">
                  <a:alpha val="41000"/>
                </a:srgbClr>
              </a:gs>
              <a:gs pos="22000">
                <a:schemeClr val="accent2">
                  <a:alpha val="0"/>
                </a:schemeClr>
              </a:gs>
              <a:gs pos="95000">
                <a:schemeClr val="accent2">
                  <a:alpha val="0"/>
                </a:schemeClr>
              </a:gs>
            </a:gsLst>
            <a:lin ang="0" scaled="1"/>
            <a:tileRect/>
          </a:gradFill>
          <a:ln w="2194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86E98DE1-F4B0-48ED-9212-42DAB09FA503}"/>
              </a:ext>
            </a:extLst>
          </p:cNvPr>
          <p:cNvSpPr txBox="1"/>
          <p:nvPr/>
        </p:nvSpPr>
        <p:spPr>
          <a:xfrm>
            <a:off x="1559229" y="2506760"/>
            <a:ext cx="44030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>
                <a:solidFill>
                  <a:schemeClr val="bg1"/>
                </a:solidFill>
                <a:latin typeface="+mj-ea"/>
                <a:ea typeface="+mj-ea"/>
              </a:rPr>
              <a:t>工作概述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47FB9E23-8FBA-412E-8AD4-6A1A9924D75B}"/>
              </a:ext>
            </a:extLst>
          </p:cNvPr>
          <p:cNvSpPr/>
          <p:nvPr/>
        </p:nvSpPr>
        <p:spPr>
          <a:xfrm>
            <a:off x="1621214" y="3731139"/>
            <a:ext cx="417506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2000">
                <a:solidFill>
                  <a:schemeClr val="bg1"/>
                </a:solidFill>
              </a:rPr>
              <a:t>Working Overview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473733C9-29C9-4971-BEAA-D3A767A9575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0878" y="4861902"/>
            <a:ext cx="619736" cy="619736"/>
          </a:xfrm>
          <a:prstGeom prst="rect">
            <a:avLst/>
          </a:prstGeom>
          <a:effectLst>
            <a:reflection blurRad="12700" stA="52000" endA="300" endPos="49000" dir="5400000" sy="-100000" algn="bl" rotWithShape="0"/>
          </a:effectLst>
        </p:spPr>
      </p:pic>
      <p:grpSp>
        <p:nvGrpSpPr>
          <p:cNvPr id="11" name="组合 10">
            <a:extLst>
              <a:ext uri="{FF2B5EF4-FFF2-40B4-BE49-F238E27FC236}">
                <a16:creationId xmlns:a16="http://schemas.microsoft.com/office/drawing/2014/main" xmlns="" id="{101EF6D4-0FF7-45DF-9F3A-F7D77BA793B2}"/>
              </a:ext>
            </a:extLst>
          </p:cNvPr>
          <p:cNvGrpSpPr/>
          <p:nvPr/>
        </p:nvGrpSpPr>
        <p:grpSpPr>
          <a:xfrm>
            <a:off x="6357765" y="1085557"/>
            <a:ext cx="4697756" cy="4397828"/>
            <a:chOff x="6096000" y="-17009696"/>
            <a:chExt cx="4697756" cy="4397828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76E15B12-CA85-4EE1-B570-0671D8898416}"/>
                </a:ext>
              </a:extLst>
            </p:cNvPr>
            <p:cNvSpPr/>
            <p:nvPr/>
          </p:nvSpPr>
          <p:spPr>
            <a:xfrm>
              <a:off x="6096000" y="-17009696"/>
              <a:ext cx="2520376" cy="4397828"/>
            </a:xfrm>
            <a:custGeom>
              <a:avLst/>
              <a:gdLst>
                <a:gd name="connsiteX0" fmla="*/ 1200193 w 2584932"/>
                <a:gd name="connsiteY0" fmla="*/ 551542 h 4397828"/>
                <a:gd name="connsiteX1" fmla="*/ 845752 w 2584932"/>
                <a:gd name="connsiteY1" fmla="*/ 905983 h 4397828"/>
                <a:gd name="connsiteX2" fmla="*/ 845752 w 2584932"/>
                <a:gd name="connsiteY2" fmla="*/ 3491845 h 4397828"/>
                <a:gd name="connsiteX3" fmla="*/ 1200193 w 2584932"/>
                <a:gd name="connsiteY3" fmla="*/ 3846286 h 4397828"/>
                <a:gd name="connsiteX4" fmla="*/ 1384739 w 2584932"/>
                <a:gd name="connsiteY4" fmla="*/ 3846286 h 4397828"/>
                <a:gd name="connsiteX5" fmla="*/ 1739180 w 2584932"/>
                <a:gd name="connsiteY5" fmla="*/ 3491845 h 4397828"/>
                <a:gd name="connsiteX6" fmla="*/ 1739180 w 2584932"/>
                <a:gd name="connsiteY6" fmla="*/ 905983 h 4397828"/>
                <a:gd name="connsiteX7" fmla="*/ 1384739 w 2584932"/>
                <a:gd name="connsiteY7" fmla="*/ 551542 h 4397828"/>
                <a:gd name="connsiteX8" fmla="*/ 999852 w 2584932"/>
                <a:gd name="connsiteY8" fmla="*/ 0 h 4397828"/>
                <a:gd name="connsiteX9" fmla="*/ 1585080 w 2584932"/>
                <a:gd name="connsiteY9" fmla="*/ 0 h 4397828"/>
                <a:gd name="connsiteX10" fmla="*/ 2584932 w 2584932"/>
                <a:gd name="connsiteY10" fmla="*/ 999852 h 4397828"/>
                <a:gd name="connsiteX11" fmla="*/ 2584932 w 2584932"/>
                <a:gd name="connsiteY11" fmla="*/ 3397976 h 4397828"/>
                <a:gd name="connsiteX12" fmla="*/ 1585080 w 2584932"/>
                <a:gd name="connsiteY12" fmla="*/ 4397828 h 4397828"/>
                <a:gd name="connsiteX13" fmla="*/ 999852 w 2584932"/>
                <a:gd name="connsiteY13" fmla="*/ 4397828 h 4397828"/>
                <a:gd name="connsiteX14" fmla="*/ 0 w 2584932"/>
                <a:gd name="connsiteY14" fmla="*/ 3397976 h 4397828"/>
                <a:gd name="connsiteX15" fmla="*/ 0 w 2584932"/>
                <a:gd name="connsiteY15" fmla="*/ 999852 h 4397828"/>
                <a:gd name="connsiteX16" fmla="*/ 999852 w 2584932"/>
                <a:gd name="connsiteY16" fmla="*/ 0 h 439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4932" h="4397828">
                  <a:moveTo>
                    <a:pt x="1200193" y="551542"/>
                  </a:moveTo>
                  <a:cubicBezTo>
                    <a:pt x="1004441" y="551542"/>
                    <a:pt x="845752" y="710231"/>
                    <a:pt x="845752" y="905983"/>
                  </a:cubicBezTo>
                  <a:lnTo>
                    <a:pt x="845752" y="3491845"/>
                  </a:lnTo>
                  <a:cubicBezTo>
                    <a:pt x="845752" y="3687597"/>
                    <a:pt x="1004441" y="3846286"/>
                    <a:pt x="1200193" y="3846286"/>
                  </a:cubicBezTo>
                  <a:lnTo>
                    <a:pt x="1384739" y="3846286"/>
                  </a:lnTo>
                  <a:cubicBezTo>
                    <a:pt x="1580491" y="3846286"/>
                    <a:pt x="1739180" y="3687597"/>
                    <a:pt x="1739180" y="3491845"/>
                  </a:cubicBezTo>
                  <a:lnTo>
                    <a:pt x="1739180" y="905983"/>
                  </a:lnTo>
                  <a:cubicBezTo>
                    <a:pt x="1739180" y="710231"/>
                    <a:pt x="1580491" y="551542"/>
                    <a:pt x="1384739" y="551542"/>
                  </a:cubicBezTo>
                  <a:close/>
                  <a:moveTo>
                    <a:pt x="999852" y="0"/>
                  </a:moveTo>
                  <a:lnTo>
                    <a:pt x="1585080" y="0"/>
                  </a:lnTo>
                  <a:cubicBezTo>
                    <a:pt x="2137283" y="0"/>
                    <a:pt x="2584932" y="447649"/>
                    <a:pt x="2584932" y="999852"/>
                  </a:cubicBezTo>
                  <a:lnTo>
                    <a:pt x="2584932" y="3397976"/>
                  </a:lnTo>
                  <a:cubicBezTo>
                    <a:pt x="2584932" y="3950179"/>
                    <a:pt x="2137283" y="4397828"/>
                    <a:pt x="1585080" y="4397828"/>
                  </a:cubicBezTo>
                  <a:lnTo>
                    <a:pt x="999852" y="4397828"/>
                  </a:lnTo>
                  <a:cubicBezTo>
                    <a:pt x="447649" y="4397828"/>
                    <a:pt x="0" y="3950179"/>
                    <a:pt x="0" y="3397976"/>
                  </a:cubicBezTo>
                  <a:lnTo>
                    <a:pt x="0" y="999852"/>
                  </a:lnTo>
                  <a:cubicBezTo>
                    <a:pt x="0" y="447649"/>
                    <a:pt x="447649" y="0"/>
                    <a:pt x="999852" y="0"/>
                  </a:cubicBez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xmlns="" id="{52CACDF2-CDD7-484D-A685-B258807D438D}"/>
                </a:ext>
              </a:extLst>
            </p:cNvPr>
            <p:cNvSpPr/>
            <p:nvPr/>
          </p:nvSpPr>
          <p:spPr>
            <a:xfrm>
              <a:off x="9320912" y="-17009695"/>
              <a:ext cx="1472844" cy="4397827"/>
            </a:xfrm>
            <a:custGeom>
              <a:avLst/>
              <a:gdLst>
                <a:gd name="connsiteX0" fmla="*/ 626286 w 1472844"/>
                <a:gd name="connsiteY0" fmla="*/ 1 h 4397827"/>
                <a:gd name="connsiteX1" fmla="*/ 626286 w 1472844"/>
                <a:gd name="connsiteY1" fmla="*/ 915959 h 4397827"/>
                <a:gd name="connsiteX2" fmla="*/ 0 w 1472844"/>
                <a:gd name="connsiteY2" fmla="*/ 1272729 h 4397827"/>
                <a:gd name="connsiteX3" fmla="*/ 0 w 1472844"/>
                <a:gd name="connsiteY3" fmla="*/ 356771 h 4397827"/>
                <a:gd name="connsiteX4" fmla="*/ 627069 w 1472844"/>
                <a:gd name="connsiteY4" fmla="*/ 0 h 4397827"/>
                <a:gd name="connsiteX5" fmla="*/ 1472844 w 1472844"/>
                <a:gd name="connsiteY5" fmla="*/ 0 h 4397827"/>
                <a:gd name="connsiteX6" fmla="*/ 1472844 w 1472844"/>
                <a:gd name="connsiteY6" fmla="*/ 4397827 h 4397827"/>
                <a:gd name="connsiteX7" fmla="*/ 627069 w 1472844"/>
                <a:gd name="connsiteY7" fmla="*/ 4397827 h 439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2844" h="4397827">
                  <a:moveTo>
                    <a:pt x="626286" y="1"/>
                  </a:moveTo>
                  <a:lnTo>
                    <a:pt x="626286" y="915959"/>
                  </a:lnTo>
                  <a:lnTo>
                    <a:pt x="0" y="1272729"/>
                  </a:lnTo>
                  <a:lnTo>
                    <a:pt x="0" y="356771"/>
                  </a:lnTo>
                  <a:close/>
                  <a:moveTo>
                    <a:pt x="627069" y="0"/>
                  </a:moveTo>
                  <a:lnTo>
                    <a:pt x="1472844" y="0"/>
                  </a:lnTo>
                  <a:lnTo>
                    <a:pt x="1472844" y="4397827"/>
                  </a:lnTo>
                  <a:lnTo>
                    <a:pt x="627069" y="4397827"/>
                  </a:lnTo>
                  <a:close/>
                </a:path>
              </a:pathLst>
            </a:custGeom>
            <a:gradFill flip="none" rotWithShape="1">
              <a:gsLst>
                <a:gs pos="5000">
                  <a:schemeClr val="accent2">
                    <a:lumMod val="60000"/>
                    <a:lumOff val="40000"/>
                  </a:schemeClr>
                </a:gs>
                <a:gs pos="95000">
                  <a:schemeClr val="accent2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25400" stA="20000" endPos="2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36836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49DBF544-BD57-4255-88F0-F18E294B24F3}"/>
              </a:ext>
            </a:extLst>
          </p:cNvPr>
          <p:cNvGrpSpPr/>
          <p:nvPr/>
        </p:nvGrpSpPr>
        <p:grpSpPr>
          <a:xfrm>
            <a:off x="0" y="0"/>
            <a:ext cx="12192001" cy="6858000"/>
            <a:chOff x="0" y="0"/>
            <a:chExt cx="12192001" cy="6858000"/>
          </a:xfrm>
        </p:grpSpPr>
        <p:pic>
          <p:nvPicPr>
            <p:cNvPr id="81" name="图片 80" descr="穿着黑色西装的男人&#10;&#10;描述已自动生成">
              <a:extLst>
                <a:ext uri="{FF2B5EF4-FFF2-40B4-BE49-F238E27FC236}">
                  <a16:creationId xmlns:a16="http://schemas.microsoft.com/office/drawing/2014/main" xmlns="" id="{6ED1D62B-7182-42DB-B7A9-387CE9B830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flipV="1">
              <a:off x="1" y="1"/>
              <a:ext cx="1490065" cy="210005"/>
            </a:xfrm>
            <a:custGeom>
              <a:avLst/>
              <a:gdLst>
                <a:gd name="connsiteX0" fmla="*/ 0 w 1490065"/>
                <a:gd name="connsiteY0" fmla="*/ 210005 h 210005"/>
                <a:gd name="connsiteX1" fmla="*/ 1490065 w 1490065"/>
                <a:gd name="connsiteY1" fmla="*/ 210005 h 210005"/>
                <a:gd name="connsiteX2" fmla="*/ 1453225 w 1490065"/>
                <a:gd name="connsiteY2" fmla="*/ 0 h 210005"/>
                <a:gd name="connsiteX3" fmla="*/ 0 w 1490065"/>
                <a:gd name="connsiteY3" fmla="*/ 0 h 21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0065" h="210005">
                  <a:moveTo>
                    <a:pt x="0" y="210005"/>
                  </a:moveTo>
                  <a:lnTo>
                    <a:pt x="1490065" y="210005"/>
                  </a:lnTo>
                  <a:lnTo>
                    <a:pt x="1453225" y="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77" name="图片 76" descr="穿着黑色西装的男人&#10;&#10;描述已自动生成">
              <a:extLst>
                <a:ext uri="{FF2B5EF4-FFF2-40B4-BE49-F238E27FC236}">
                  <a16:creationId xmlns:a16="http://schemas.microsoft.com/office/drawing/2014/main" xmlns="" id="{25FDFD0C-ADC4-42AD-95F7-0DB3A9C2E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171452"/>
              <a:ext cx="2626184" cy="6686548"/>
            </a:xfrm>
            <a:custGeom>
              <a:avLst/>
              <a:gdLst>
                <a:gd name="connsiteX0" fmla="*/ 0 w 2626184"/>
                <a:gd name="connsiteY0" fmla="*/ 0 h 6686548"/>
                <a:gd name="connsiteX1" fmla="*/ 1453225 w 2626184"/>
                <a:gd name="connsiteY1" fmla="*/ 0 h 6686548"/>
                <a:gd name="connsiteX2" fmla="*/ 2626184 w 2626184"/>
                <a:gd name="connsiteY2" fmla="*/ 6686548 h 6686548"/>
                <a:gd name="connsiteX3" fmla="*/ 0 w 2626184"/>
                <a:gd name="connsiteY3" fmla="*/ 6686548 h 66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184" h="6686548">
                  <a:moveTo>
                    <a:pt x="0" y="0"/>
                  </a:moveTo>
                  <a:lnTo>
                    <a:pt x="1453225" y="0"/>
                  </a:lnTo>
                  <a:lnTo>
                    <a:pt x="2626184" y="6686548"/>
                  </a:lnTo>
                  <a:lnTo>
                    <a:pt x="0" y="6686548"/>
                  </a:lnTo>
                  <a:close/>
                </a:path>
              </a:pathLst>
            </a:custGeom>
          </p:spPr>
        </p:pic>
        <p:pic>
          <p:nvPicPr>
            <p:cNvPr id="67" name="图片 66" descr="穿着西装笔挺的男子&#10;&#10;描述已自动生成">
              <a:extLst>
                <a:ext uri="{FF2B5EF4-FFF2-40B4-BE49-F238E27FC236}">
                  <a16:creationId xmlns:a16="http://schemas.microsoft.com/office/drawing/2014/main" xmlns="" id="{FA6D4CC6-949F-45D7-BBF5-9586B7E78A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flipV="1">
              <a:off x="8940802" y="1"/>
              <a:ext cx="3251199" cy="352425"/>
            </a:xfrm>
            <a:custGeom>
              <a:avLst/>
              <a:gdLst>
                <a:gd name="connsiteX0" fmla="*/ 0 w 3251199"/>
                <a:gd name="connsiteY0" fmla="*/ 352425 h 352425"/>
                <a:gd name="connsiteX1" fmla="*/ 3251199 w 3251199"/>
                <a:gd name="connsiteY1" fmla="*/ 352425 h 352425"/>
                <a:gd name="connsiteX2" fmla="*/ 3251199 w 3251199"/>
                <a:gd name="connsiteY2" fmla="*/ 0 h 352425"/>
                <a:gd name="connsiteX3" fmla="*/ 0 w 3251199"/>
                <a:gd name="connsiteY3" fmla="*/ 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1199" h="352425">
                  <a:moveTo>
                    <a:pt x="0" y="352425"/>
                  </a:moveTo>
                  <a:lnTo>
                    <a:pt x="3251199" y="352425"/>
                  </a:lnTo>
                  <a:lnTo>
                    <a:pt x="3251199" y="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70" name="图片 69" descr="穿着西装笔挺的男子&#10;&#10;描述已自动生成">
              <a:extLst>
                <a:ext uri="{FF2B5EF4-FFF2-40B4-BE49-F238E27FC236}">
                  <a16:creationId xmlns:a16="http://schemas.microsoft.com/office/drawing/2014/main" xmlns="" id="{E96212EB-C6AD-431D-B653-ABB89D8777F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565818" y="331318"/>
              <a:ext cx="2626183" cy="6526682"/>
            </a:xfrm>
            <a:custGeom>
              <a:avLst/>
              <a:gdLst>
                <a:gd name="connsiteX0" fmla="*/ 1144915 w 2626183"/>
                <a:gd name="connsiteY0" fmla="*/ 0 h 6526682"/>
                <a:gd name="connsiteX1" fmla="*/ 2626183 w 2626183"/>
                <a:gd name="connsiteY1" fmla="*/ 0 h 6526682"/>
                <a:gd name="connsiteX2" fmla="*/ 2626183 w 2626183"/>
                <a:gd name="connsiteY2" fmla="*/ 6526682 h 6526682"/>
                <a:gd name="connsiteX3" fmla="*/ 0 w 2626183"/>
                <a:gd name="connsiteY3" fmla="*/ 6526682 h 65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6183" h="6526682">
                  <a:moveTo>
                    <a:pt x="1144915" y="0"/>
                  </a:moveTo>
                  <a:lnTo>
                    <a:pt x="2626183" y="0"/>
                  </a:lnTo>
                  <a:lnTo>
                    <a:pt x="2626183" y="6526682"/>
                  </a:lnTo>
                  <a:lnTo>
                    <a:pt x="0" y="6526682"/>
                  </a:lnTo>
                  <a:close/>
                </a:path>
              </a:pathLst>
            </a:custGeom>
          </p:spPr>
        </p:pic>
        <p:pic>
          <p:nvPicPr>
            <p:cNvPr id="62" name="图片 61" descr="穿着西装的人&#10;&#10;描述已自动生成">
              <a:extLst>
                <a:ext uri="{FF2B5EF4-FFF2-40B4-BE49-F238E27FC236}">
                  <a16:creationId xmlns:a16="http://schemas.microsoft.com/office/drawing/2014/main" xmlns="" id="{F915BE8F-4A9D-453E-9E41-90131F97AA5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24398" y="0"/>
              <a:ext cx="3845304" cy="6858000"/>
            </a:xfrm>
            <a:custGeom>
              <a:avLst/>
              <a:gdLst>
                <a:gd name="connsiteX0" fmla="*/ 1203034 w 3845304"/>
                <a:gd name="connsiteY0" fmla="*/ 0 h 6858000"/>
                <a:gd name="connsiteX1" fmla="*/ 3845304 w 3845304"/>
                <a:gd name="connsiteY1" fmla="*/ 0 h 6858000"/>
                <a:gd name="connsiteX2" fmla="*/ 2642270 w 3845304"/>
                <a:gd name="connsiteY2" fmla="*/ 6858000 h 6858000"/>
                <a:gd name="connsiteX3" fmla="*/ 0 w 3845304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5304" h="6858000">
                  <a:moveTo>
                    <a:pt x="1203034" y="0"/>
                  </a:moveTo>
                  <a:lnTo>
                    <a:pt x="3845304" y="0"/>
                  </a:lnTo>
                  <a:lnTo>
                    <a:pt x="2642270" y="6858000"/>
                  </a:lnTo>
                  <a:lnTo>
                    <a:pt x="0" y="6858000"/>
                  </a:lnTo>
                  <a:close/>
                </a:path>
              </a:pathLst>
            </a:custGeom>
          </p:spPr>
        </p:pic>
        <p:pic>
          <p:nvPicPr>
            <p:cNvPr id="57" name="图片 56" descr="人穿着毛衣&#10;&#10;描述已自动生成">
              <a:extLst>
                <a:ext uri="{FF2B5EF4-FFF2-40B4-BE49-F238E27FC236}">
                  <a16:creationId xmlns:a16="http://schemas.microsoft.com/office/drawing/2014/main" xmlns="" id="{F8461313-DC5D-449A-8E7A-8BAC3F81D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498558" y="434714"/>
              <a:ext cx="3769047" cy="6423286"/>
            </a:xfrm>
            <a:custGeom>
              <a:avLst/>
              <a:gdLst>
                <a:gd name="connsiteX0" fmla="*/ 0 w 3769047"/>
                <a:gd name="connsiteY0" fmla="*/ 0 h 6423286"/>
                <a:gd name="connsiteX1" fmla="*/ 2642270 w 3769047"/>
                <a:gd name="connsiteY1" fmla="*/ 0 h 6423286"/>
                <a:gd name="connsiteX2" fmla="*/ 3769047 w 3769047"/>
                <a:gd name="connsiteY2" fmla="*/ 6423286 h 6423286"/>
                <a:gd name="connsiteX3" fmla="*/ 1126776 w 3769047"/>
                <a:gd name="connsiteY3" fmla="*/ 6423286 h 642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9047" h="6423286">
                  <a:moveTo>
                    <a:pt x="0" y="0"/>
                  </a:moveTo>
                  <a:lnTo>
                    <a:pt x="2642270" y="0"/>
                  </a:lnTo>
                  <a:lnTo>
                    <a:pt x="3769047" y="6423286"/>
                  </a:lnTo>
                  <a:lnTo>
                    <a:pt x="1126776" y="6423286"/>
                  </a:lnTo>
                  <a:close/>
                </a:path>
              </a:pathLst>
            </a:custGeom>
          </p:spPr>
        </p:pic>
        <p:pic>
          <p:nvPicPr>
            <p:cNvPr id="55" name="图片 54" descr="穿着西装的男人站在墙边&#10;&#10;描述已自动生成">
              <a:extLst>
                <a:ext uri="{FF2B5EF4-FFF2-40B4-BE49-F238E27FC236}">
                  <a16:creationId xmlns:a16="http://schemas.microsoft.com/office/drawing/2014/main" xmlns="" id="{E4176133-672E-4EC5-9A4C-C95A2A640FE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064570" y="0"/>
              <a:ext cx="4062863" cy="6858000"/>
            </a:xfrm>
            <a:custGeom>
              <a:avLst/>
              <a:gdLst>
                <a:gd name="connsiteX0" fmla="*/ 0 w 4062863"/>
                <a:gd name="connsiteY0" fmla="*/ 0 h 6858000"/>
                <a:gd name="connsiteX1" fmla="*/ 4062863 w 4062863"/>
                <a:gd name="connsiteY1" fmla="*/ 0 h 6858000"/>
                <a:gd name="connsiteX2" fmla="*/ 2859829 w 4062863"/>
                <a:gd name="connsiteY2" fmla="*/ 6858000 h 6858000"/>
                <a:gd name="connsiteX3" fmla="*/ 1203036 w 4062863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2863" h="6858000">
                  <a:moveTo>
                    <a:pt x="0" y="0"/>
                  </a:moveTo>
                  <a:lnTo>
                    <a:pt x="4062863" y="0"/>
                  </a:lnTo>
                  <a:lnTo>
                    <a:pt x="2859829" y="6858000"/>
                  </a:lnTo>
                  <a:lnTo>
                    <a:pt x="1203036" y="6858000"/>
                  </a:lnTo>
                  <a:close/>
                </a:path>
              </a:pathLst>
            </a:custGeom>
            <a:effectLst/>
          </p:spPr>
        </p:pic>
        <p:pic>
          <p:nvPicPr>
            <p:cNvPr id="83" name="图片 82" descr="人穿着毛衣&#10;&#10;描述已自动生成">
              <a:extLst>
                <a:ext uri="{FF2B5EF4-FFF2-40B4-BE49-F238E27FC236}">
                  <a16:creationId xmlns:a16="http://schemas.microsoft.com/office/drawing/2014/main" xmlns="" id="{1060F278-5FEA-4261-8973-72E002178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flipH="1" flipV="1">
              <a:off x="1421436" y="0"/>
              <a:ext cx="2672346" cy="171452"/>
            </a:xfrm>
            <a:custGeom>
              <a:avLst/>
              <a:gdLst>
                <a:gd name="connsiteX0" fmla="*/ 2672346 w 2672346"/>
                <a:gd name="connsiteY0" fmla="*/ 171452 h 171452"/>
                <a:gd name="connsiteX1" fmla="*/ 30076 w 2672346"/>
                <a:gd name="connsiteY1" fmla="*/ 171452 h 171452"/>
                <a:gd name="connsiteX2" fmla="*/ 0 w 2672346"/>
                <a:gd name="connsiteY2" fmla="*/ 0 h 171452"/>
                <a:gd name="connsiteX3" fmla="*/ 2642270 w 2672346"/>
                <a:gd name="connsiteY3" fmla="*/ 0 h 17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2346" h="171452">
                  <a:moveTo>
                    <a:pt x="2672346" y="171452"/>
                  </a:moveTo>
                  <a:lnTo>
                    <a:pt x="30076" y="171452"/>
                  </a:lnTo>
                  <a:lnTo>
                    <a:pt x="0" y="0"/>
                  </a:lnTo>
                  <a:lnTo>
                    <a:pt x="2642270" y="0"/>
                  </a:lnTo>
                  <a:close/>
                </a:path>
              </a:pathLst>
            </a:custGeom>
          </p:spPr>
        </p:pic>
      </p:grp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xmlns="" id="{64663A3F-0BFB-4109-8310-9CAC12820F8B}"/>
              </a:ext>
            </a:extLst>
          </p:cNvPr>
          <p:cNvSpPr/>
          <p:nvPr/>
        </p:nvSpPr>
        <p:spPr>
          <a:xfrm rot="20998108" flipH="1">
            <a:off x="4451304" y="-72260"/>
            <a:ext cx="215084" cy="7002520"/>
          </a:xfrm>
          <a:custGeom>
            <a:avLst/>
            <a:gdLst>
              <a:gd name="connsiteX0" fmla="*/ 215084 w 215084"/>
              <a:gd name="connsiteY0" fmla="*/ 0 h 7002520"/>
              <a:gd name="connsiteX1" fmla="*/ 0 w 215084"/>
              <a:gd name="connsiteY1" fmla="*/ 38047 h 7002520"/>
              <a:gd name="connsiteX2" fmla="*/ 0 w 215084"/>
              <a:gd name="connsiteY2" fmla="*/ 7002520 h 7002520"/>
              <a:gd name="connsiteX3" fmla="*/ 215084 w 215084"/>
              <a:gd name="connsiteY3" fmla="*/ 6964473 h 700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084" h="7002520">
                <a:moveTo>
                  <a:pt x="215084" y="0"/>
                </a:moveTo>
                <a:lnTo>
                  <a:pt x="0" y="38047"/>
                </a:lnTo>
                <a:lnTo>
                  <a:pt x="0" y="7002520"/>
                </a:lnTo>
                <a:lnTo>
                  <a:pt x="215084" y="6964473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lumMod val="60000"/>
                  <a:lumOff val="40000"/>
                  <a:alpha val="0"/>
                </a:schemeClr>
              </a:gs>
              <a:gs pos="0">
                <a:schemeClr val="accent2">
                  <a:lumMod val="60000"/>
                  <a:lumOff val="40000"/>
                  <a:alpha val="6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xmlns="" id="{4D78C152-6A32-4D11-A889-D352221BA09D}"/>
              </a:ext>
            </a:extLst>
          </p:cNvPr>
          <p:cNvSpPr/>
          <p:nvPr/>
        </p:nvSpPr>
        <p:spPr>
          <a:xfrm rot="20998108" flipH="1">
            <a:off x="1821240" y="-72260"/>
            <a:ext cx="215084" cy="7002520"/>
          </a:xfrm>
          <a:custGeom>
            <a:avLst/>
            <a:gdLst>
              <a:gd name="connsiteX0" fmla="*/ 215084 w 215084"/>
              <a:gd name="connsiteY0" fmla="*/ 0 h 7002520"/>
              <a:gd name="connsiteX1" fmla="*/ 0 w 215084"/>
              <a:gd name="connsiteY1" fmla="*/ 38047 h 7002520"/>
              <a:gd name="connsiteX2" fmla="*/ 0 w 215084"/>
              <a:gd name="connsiteY2" fmla="*/ 7002520 h 7002520"/>
              <a:gd name="connsiteX3" fmla="*/ 215084 w 215084"/>
              <a:gd name="connsiteY3" fmla="*/ 6964472 h 700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084" h="7002520">
                <a:moveTo>
                  <a:pt x="215084" y="0"/>
                </a:moveTo>
                <a:lnTo>
                  <a:pt x="0" y="38047"/>
                </a:lnTo>
                <a:lnTo>
                  <a:pt x="0" y="7002520"/>
                </a:lnTo>
                <a:lnTo>
                  <a:pt x="215084" y="6964472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lumMod val="60000"/>
                  <a:lumOff val="40000"/>
                  <a:alpha val="0"/>
                </a:schemeClr>
              </a:gs>
              <a:gs pos="0">
                <a:schemeClr val="accent2">
                  <a:lumMod val="60000"/>
                  <a:lumOff val="40000"/>
                  <a:alpha val="6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xmlns="" id="{34CB2690-9D69-48CB-BDA0-56D8AE4122FF}"/>
              </a:ext>
            </a:extLst>
          </p:cNvPr>
          <p:cNvSpPr/>
          <p:nvPr/>
        </p:nvSpPr>
        <p:spPr>
          <a:xfrm rot="601892">
            <a:off x="7530148" y="-72260"/>
            <a:ext cx="215084" cy="7002520"/>
          </a:xfrm>
          <a:custGeom>
            <a:avLst/>
            <a:gdLst>
              <a:gd name="connsiteX0" fmla="*/ 0 w 215084"/>
              <a:gd name="connsiteY0" fmla="*/ 38047 h 7002520"/>
              <a:gd name="connsiteX1" fmla="*/ 215084 w 215084"/>
              <a:gd name="connsiteY1" fmla="*/ 0 h 7002520"/>
              <a:gd name="connsiteX2" fmla="*/ 215084 w 215084"/>
              <a:gd name="connsiteY2" fmla="*/ 6964473 h 7002520"/>
              <a:gd name="connsiteX3" fmla="*/ 0 w 215084"/>
              <a:gd name="connsiteY3" fmla="*/ 7002520 h 700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084" h="7002520">
                <a:moveTo>
                  <a:pt x="0" y="38047"/>
                </a:moveTo>
                <a:lnTo>
                  <a:pt x="215084" y="0"/>
                </a:lnTo>
                <a:lnTo>
                  <a:pt x="215084" y="6964473"/>
                </a:lnTo>
                <a:lnTo>
                  <a:pt x="0" y="700252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lumMod val="60000"/>
                  <a:lumOff val="40000"/>
                  <a:alpha val="0"/>
                </a:schemeClr>
              </a:gs>
              <a:gs pos="0">
                <a:schemeClr val="accent2">
                  <a:lumMod val="60000"/>
                  <a:lumOff val="40000"/>
                  <a:alpha val="6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xmlns="" id="{FC7290ED-A379-4497-BCF9-5E9DE17EDA1B}"/>
              </a:ext>
            </a:extLst>
          </p:cNvPr>
          <p:cNvSpPr/>
          <p:nvPr/>
        </p:nvSpPr>
        <p:spPr>
          <a:xfrm rot="601892">
            <a:off x="10160211" y="-72260"/>
            <a:ext cx="215086" cy="7002520"/>
          </a:xfrm>
          <a:custGeom>
            <a:avLst/>
            <a:gdLst>
              <a:gd name="connsiteX0" fmla="*/ 1 w 215086"/>
              <a:gd name="connsiteY0" fmla="*/ 38047 h 7002520"/>
              <a:gd name="connsiteX1" fmla="*/ 215086 w 215086"/>
              <a:gd name="connsiteY1" fmla="*/ 0 h 7002520"/>
              <a:gd name="connsiteX2" fmla="*/ 215085 w 215086"/>
              <a:gd name="connsiteY2" fmla="*/ 6964472 h 7002520"/>
              <a:gd name="connsiteX3" fmla="*/ 0 w 215086"/>
              <a:gd name="connsiteY3" fmla="*/ 7002520 h 700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086" h="7002520">
                <a:moveTo>
                  <a:pt x="1" y="38047"/>
                </a:moveTo>
                <a:lnTo>
                  <a:pt x="215086" y="0"/>
                </a:lnTo>
                <a:lnTo>
                  <a:pt x="215085" y="6964472"/>
                </a:lnTo>
                <a:lnTo>
                  <a:pt x="0" y="700252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lumMod val="60000"/>
                  <a:lumOff val="40000"/>
                  <a:alpha val="0"/>
                </a:schemeClr>
              </a:gs>
              <a:gs pos="0">
                <a:schemeClr val="accent2">
                  <a:lumMod val="60000"/>
                  <a:lumOff val="40000"/>
                  <a:alpha val="6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xmlns="" id="{A1D5254A-8026-4091-BEA9-2984311BCBF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6000">
                <a:schemeClr val="bg1"/>
              </a:gs>
              <a:gs pos="32000">
                <a:srgbClr val="FFFFFF">
                  <a:alpha val="0"/>
                </a:srgbClr>
              </a:gs>
              <a:gs pos="100000">
                <a:schemeClr val="bg1">
                  <a:alpha val="82000"/>
                </a:schemeClr>
              </a:gs>
              <a:gs pos="67000">
                <a:schemeClr val="bg1">
                  <a:alpha val="0"/>
                </a:scheme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Rectangle 65+">
            <a:extLst>
              <a:ext uri="{FF2B5EF4-FFF2-40B4-BE49-F238E27FC236}">
                <a16:creationId xmlns:a16="http://schemas.microsoft.com/office/drawing/2014/main" xmlns="" id="{BFB9A4AC-B2C9-4328-A8B3-106CFD1A3AFB}"/>
              </a:ext>
            </a:extLst>
          </p:cNvPr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gradFill flip="none" rotWithShape="1">
            <a:gsLst>
              <a:gs pos="100000">
                <a:schemeClr val="bg1"/>
              </a:gs>
              <a:gs pos="0">
                <a:schemeClr val="bg1">
                  <a:alpha val="0"/>
                </a:scheme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8" name="组合 127">
            <a:extLst>
              <a:ext uri="{FF2B5EF4-FFF2-40B4-BE49-F238E27FC236}">
                <a16:creationId xmlns:a16="http://schemas.microsoft.com/office/drawing/2014/main" xmlns="" id="{F69D896C-8E54-41F7-9A59-581E7DE4E351}"/>
              </a:ext>
            </a:extLst>
          </p:cNvPr>
          <p:cNvGrpSpPr/>
          <p:nvPr/>
        </p:nvGrpSpPr>
        <p:grpSpPr>
          <a:xfrm>
            <a:off x="594718" y="5386684"/>
            <a:ext cx="1452842" cy="309391"/>
            <a:chOff x="5369579" y="5386684"/>
            <a:chExt cx="1452842" cy="309391"/>
          </a:xfrm>
        </p:grpSpPr>
        <p:sp>
          <p:nvSpPr>
            <p:cNvPr id="129" name="椭圆 128">
              <a:extLst>
                <a:ext uri="{FF2B5EF4-FFF2-40B4-BE49-F238E27FC236}">
                  <a16:creationId xmlns:a16="http://schemas.microsoft.com/office/drawing/2014/main" xmlns="" id="{0EFE51EB-1E68-4791-8E32-B35159E33D39}"/>
                </a:ext>
              </a:extLst>
            </p:cNvPr>
            <p:cNvSpPr/>
            <p:nvPr/>
          </p:nvSpPr>
          <p:spPr>
            <a:xfrm>
              <a:off x="5369579" y="5386684"/>
              <a:ext cx="1452842" cy="24932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>
                      <a:alpha val="50000"/>
                    </a:schemeClr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椭圆 129">
              <a:extLst>
                <a:ext uri="{FF2B5EF4-FFF2-40B4-BE49-F238E27FC236}">
                  <a16:creationId xmlns:a16="http://schemas.microsoft.com/office/drawing/2014/main" xmlns="" id="{F4CB5A77-DE1C-4CCE-B952-E3DA814D4A65}"/>
                </a:ext>
              </a:extLst>
            </p:cNvPr>
            <p:cNvSpPr/>
            <p:nvPr/>
          </p:nvSpPr>
          <p:spPr>
            <a:xfrm>
              <a:off x="5438320" y="5470345"/>
              <a:ext cx="1315360" cy="22573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/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:a16="http://schemas.microsoft.com/office/drawing/2014/main" xmlns="" id="{E3591ED1-FF35-4CBB-B647-3C058DC15018}"/>
              </a:ext>
            </a:extLst>
          </p:cNvPr>
          <p:cNvGrpSpPr/>
          <p:nvPr/>
        </p:nvGrpSpPr>
        <p:grpSpPr>
          <a:xfrm>
            <a:off x="2970763" y="5386684"/>
            <a:ext cx="1452842" cy="309391"/>
            <a:chOff x="5369579" y="5386684"/>
            <a:chExt cx="1452842" cy="309391"/>
          </a:xfrm>
        </p:grpSpPr>
        <p:sp>
          <p:nvSpPr>
            <p:cNvPr id="132" name="椭圆 131">
              <a:extLst>
                <a:ext uri="{FF2B5EF4-FFF2-40B4-BE49-F238E27FC236}">
                  <a16:creationId xmlns:a16="http://schemas.microsoft.com/office/drawing/2014/main" xmlns="" id="{2151FB71-5AA9-4BC2-BFAF-E28DE0F3ED2A}"/>
                </a:ext>
              </a:extLst>
            </p:cNvPr>
            <p:cNvSpPr/>
            <p:nvPr/>
          </p:nvSpPr>
          <p:spPr>
            <a:xfrm>
              <a:off x="5369579" y="5386684"/>
              <a:ext cx="1452842" cy="24932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>
                      <a:alpha val="50000"/>
                    </a:schemeClr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椭圆 132">
              <a:extLst>
                <a:ext uri="{FF2B5EF4-FFF2-40B4-BE49-F238E27FC236}">
                  <a16:creationId xmlns:a16="http://schemas.microsoft.com/office/drawing/2014/main" xmlns="" id="{9A7D4361-50AF-45D1-AA62-4E04313DEF3E}"/>
                </a:ext>
              </a:extLst>
            </p:cNvPr>
            <p:cNvSpPr/>
            <p:nvPr/>
          </p:nvSpPr>
          <p:spPr>
            <a:xfrm>
              <a:off x="5438320" y="5470345"/>
              <a:ext cx="1315360" cy="22573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/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7" name="组合 126">
            <a:extLst>
              <a:ext uri="{FF2B5EF4-FFF2-40B4-BE49-F238E27FC236}">
                <a16:creationId xmlns:a16="http://schemas.microsoft.com/office/drawing/2014/main" xmlns="" id="{16E417AC-4781-4D65-A64D-13F90B7FB12B}"/>
              </a:ext>
            </a:extLst>
          </p:cNvPr>
          <p:cNvGrpSpPr/>
          <p:nvPr/>
        </p:nvGrpSpPr>
        <p:grpSpPr>
          <a:xfrm>
            <a:off x="5369579" y="5386684"/>
            <a:ext cx="1452842" cy="309391"/>
            <a:chOff x="5369579" y="5386684"/>
            <a:chExt cx="1452842" cy="309391"/>
          </a:xfrm>
        </p:grpSpPr>
        <p:sp>
          <p:nvSpPr>
            <p:cNvPr id="119" name="椭圆 118">
              <a:extLst>
                <a:ext uri="{FF2B5EF4-FFF2-40B4-BE49-F238E27FC236}">
                  <a16:creationId xmlns:a16="http://schemas.microsoft.com/office/drawing/2014/main" xmlns="" id="{E7176BE7-89CA-4495-84C8-1635FA1C98EF}"/>
                </a:ext>
              </a:extLst>
            </p:cNvPr>
            <p:cNvSpPr/>
            <p:nvPr/>
          </p:nvSpPr>
          <p:spPr>
            <a:xfrm>
              <a:off x="5369579" y="5386684"/>
              <a:ext cx="1452842" cy="24932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>
                      <a:alpha val="50000"/>
                    </a:schemeClr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" name="椭圆 119">
              <a:extLst>
                <a:ext uri="{FF2B5EF4-FFF2-40B4-BE49-F238E27FC236}">
                  <a16:creationId xmlns:a16="http://schemas.microsoft.com/office/drawing/2014/main" xmlns="" id="{E39031FA-015B-4EBF-B148-460AB42BE0D6}"/>
                </a:ext>
              </a:extLst>
            </p:cNvPr>
            <p:cNvSpPr/>
            <p:nvPr/>
          </p:nvSpPr>
          <p:spPr>
            <a:xfrm>
              <a:off x="5438320" y="5470345"/>
              <a:ext cx="1315360" cy="22573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/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4" name="组合 133">
            <a:extLst>
              <a:ext uri="{FF2B5EF4-FFF2-40B4-BE49-F238E27FC236}">
                <a16:creationId xmlns:a16="http://schemas.microsoft.com/office/drawing/2014/main" xmlns="" id="{A4FDB4DA-E5ED-42E7-B53E-5456EC2797FF}"/>
              </a:ext>
            </a:extLst>
          </p:cNvPr>
          <p:cNvGrpSpPr/>
          <p:nvPr/>
        </p:nvGrpSpPr>
        <p:grpSpPr>
          <a:xfrm>
            <a:off x="7758034" y="5386684"/>
            <a:ext cx="1452842" cy="309391"/>
            <a:chOff x="5369579" y="5386684"/>
            <a:chExt cx="1452842" cy="309391"/>
          </a:xfrm>
        </p:grpSpPr>
        <p:sp>
          <p:nvSpPr>
            <p:cNvPr id="135" name="椭圆 134">
              <a:extLst>
                <a:ext uri="{FF2B5EF4-FFF2-40B4-BE49-F238E27FC236}">
                  <a16:creationId xmlns:a16="http://schemas.microsoft.com/office/drawing/2014/main" xmlns="" id="{C58C9341-6993-4AB4-BD5A-FFFD939088CB}"/>
                </a:ext>
              </a:extLst>
            </p:cNvPr>
            <p:cNvSpPr/>
            <p:nvPr/>
          </p:nvSpPr>
          <p:spPr>
            <a:xfrm>
              <a:off x="5369579" y="5386684"/>
              <a:ext cx="1452842" cy="24932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>
                      <a:alpha val="50000"/>
                    </a:schemeClr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椭圆 135">
              <a:extLst>
                <a:ext uri="{FF2B5EF4-FFF2-40B4-BE49-F238E27FC236}">
                  <a16:creationId xmlns:a16="http://schemas.microsoft.com/office/drawing/2014/main" xmlns="" id="{8310B854-A418-46F9-A7ED-28696DE5E5C6}"/>
                </a:ext>
              </a:extLst>
            </p:cNvPr>
            <p:cNvSpPr/>
            <p:nvPr/>
          </p:nvSpPr>
          <p:spPr>
            <a:xfrm>
              <a:off x="5438320" y="5470345"/>
              <a:ext cx="1315360" cy="22573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/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7" name="组合 136">
            <a:extLst>
              <a:ext uri="{FF2B5EF4-FFF2-40B4-BE49-F238E27FC236}">
                <a16:creationId xmlns:a16="http://schemas.microsoft.com/office/drawing/2014/main" xmlns="" id="{21C3266D-6C2F-4FBB-9941-2F3FFCC2AA9C}"/>
              </a:ext>
            </a:extLst>
          </p:cNvPr>
          <p:cNvGrpSpPr/>
          <p:nvPr/>
        </p:nvGrpSpPr>
        <p:grpSpPr>
          <a:xfrm>
            <a:off x="10141645" y="5386684"/>
            <a:ext cx="1452842" cy="309391"/>
            <a:chOff x="5369579" y="5386684"/>
            <a:chExt cx="1452842" cy="309391"/>
          </a:xfrm>
        </p:grpSpPr>
        <p:sp>
          <p:nvSpPr>
            <p:cNvPr id="138" name="椭圆 137">
              <a:extLst>
                <a:ext uri="{FF2B5EF4-FFF2-40B4-BE49-F238E27FC236}">
                  <a16:creationId xmlns:a16="http://schemas.microsoft.com/office/drawing/2014/main" xmlns="" id="{6DB36D9C-D07B-4FAF-9FD7-20FF298281E8}"/>
                </a:ext>
              </a:extLst>
            </p:cNvPr>
            <p:cNvSpPr/>
            <p:nvPr/>
          </p:nvSpPr>
          <p:spPr>
            <a:xfrm>
              <a:off x="5369579" y="5386684"/>
              <a:ext cx="1452842" cy="24932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>
                      <a:alpha val="50000"/>
                    </a:schemeClr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椭圆 138">
              <a:extLst>
                <a:ext uri="{FF2B5EF4-FFF2-40B4-BE49-F238E27FC236}">
                  <a16:creationId xmlns:a16="http://schemas.microsoft.com/office/drawing/2014/main" xmlns="" id="{2C56B7BC-B611-44C7-A502-5B2C722EB4E2}"/>
                </a:ext>
              </a:extLst>
            </p:cNvPr>
            <p:cNvSpPr/>
            <p:nvPr/>
          </p:nvSpPr>
          <p:spPr>
            <a:xfrm>
              <a:off x="5438320" y="5470345"/>
              <a:ext cx="1315360" cy="22573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ln w="6350">
              <a:gradFill flip="none" rotWithShape="1">
                <a:gsLst>
                  <a:gs pos="0">
                    <a:schemeClr val="accent2"/>
                  </a:gs>
                  <a:gs pos="90000">
                    <a:schemeClr val="accent2">
                      <a:alpha val="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2" name="文本框 71">
            <a:extLst>
              <a:ext uri="{FF2B5EF4-FFF2-40B4-BE49-F238E27FC236}">
                <a16:creationId xmlns:a16="http://schemas.microsoft.com/office/drawing/2014/main" xmlns="" id="{55E818C2-8DD6-4FA2-B9C5-F80249608457}"/>
              </a:ext>
            </a:extLst>
          </p:cNvPr>
          <p:cNvSpPr txBox="1"/>
          <p:nvPr/>
        </p:nvSpPr>
        <p:spPr>
          <a:xfrm>
            <a:off x="5486010" y="5143500"/>
            <a:ext cx="1219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王经理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3F65CB7E-66FE-4F71-944B-8C43373C6C2B}"/>
              </a:ext>
            </a:extLst>
          </p:cNvPr>
          <p:cNvSpPr txBox="1"/>
          <p:nvPr/>
        </p:nvSpPr>
        <p:spPr>
          <a:xfrm>
            <a:off x="7879664" y="5143500"/>
            <a:ext cx="1219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王经理</a:t>
            </a: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BFBD0103-5D16-4CF3-B900-29D4664387BD}"/>
              </a:ext>
            </a:extLst>
          </p:cNvPr>
          <p:cNvSpPr txBox="1"/>
          <p:nvPr/>
        </p:nvSpPr>
        <p:spPr>
          <a:xfrm>
            <a:off x="10260871" y="5143500"/>
            <a:ext cx="1219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王经理</a:t>
            </a: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xmlns="" id="{0A3884CA-2B62-4771-93BC-F8A71D8B5EC4}"/>
              </a:ext>
            </a:extLst>
          </p:cNvPr>
          <p:cNvSpPr txBox="1"/>
          <p:nvPr/>
        </p:nvSpPr>
        <p:spPr>
          <a:xfrm>
            <a:off x="3087138" y="5143500"/>
            <a:ext cx="1219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王经理</a:t>
            </a: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xmlns="" id="{47C1EBA4-0AFB-4E9D-8578-9C331EC706A9}"/>
              </a:ext>
            </a:extLst>
          </p:cNvPr>
          <p:cNvSpPr txBox="1"/>
          <p:nvPr/>
        </p:nvSpPr>
        <p:spPr>
          <a:xfrm>
            <a:off x="711149" y="5143500"/>
            <a:ext cx="12199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/>
              <a:t>王经理</a:t>
            </a:r>
          </a:p>
        </p:txBody>
      </p:sp>
      <p:sp>
        <p:nvSpPr>
          <p:cNvPr id="147" name="椭圆 146">
            <a:extLst>
              <a:ext uri="{FF2B5EF4-FFF2-40B4-BE49-F238E27FC236}">
                <a16:creationId xmlns:a16="http://schemas.microsoft.com/office/drawing/2014/main" xmlns="" id="{25FB477E-C932-49B4-B241-BA4EEF16A3C2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Oval 13+">
            <a:extLst>
              <a:ext uri="{FF2B5EF4-FFF2-40B4-BE49-F238E27FC236}">
                <a16:creationId xmlns:a16="http://schemas.microsoft.com/office/drawing/2014/main" xmlns="" id="{58141E34-EEEE-41CA-948E-8C7711B52838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椭圆 148">
            <a:extLst>
              <a:ext uri="{FF2B5EF4-FFF2-40B4-BE49-F238E27FC236}">
                <a16:creationId xmlns:a16="http://schemas.microsoft.com/office/drawing/2014/main" xmlns="" id="{5271C62D-1FDB-43E0-B4C6-928BA31679CC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>
            <a:extLst>
              <a:ext uri="{FF2B5EF4-FFF2-40B4-BE49-F238E27FC236}">
                <a16:creationId xmlns:a16="http://schemas.microsoft.com/office/drawing/2014/main" xmlns="" id="{1139F792-DA0B-4DEF-95AE-A3AD1968C2F0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矩形 150">
            <a:extLst>
              <a:ext uri="{FF2B5EF4-FFF2-40B4-BE49-F238E27FC236}">
                <a16:creationId xmlns:a16="http://schemas.microsoft.com/office/drawing/2014/main" xmlns="" id="{5A6A8D31-6110-4F4C-8B70-F3F6B7D1B4D0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Working Overview</a:t>
            </a:r>
          </a:p>
        </p:txBody>
      </p:sp>
      <p:sp>
        <p:nvSpPr>
          <p:cNvPr id="152" name="文本框 151">
            <a:extLst>
              <a:ext uri="{FF2B5EF4-FFF2-40B4-BE49-F238E27FC236}">
                <a16:creationId xmlns:a16="http://schemas.microsoft.com/office/drawing/2014/main" xmlns="" id="{1E3F3BDB-506B-4349-A0B1-B2138B7664EC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工作概述</a:t>
            </a:r>
          </a:p>
        </p:txBody>
      </p:sp>
      <p:sp>
        <p:nvSpPr>
          <p:cNvPr id="154" name="Text Box 7">
            <a:extLst>
              <a:ext uri="{FF2B5EF4-FFF2-40B4-BE49-F238E27FC236}">
                <a16:creationId xmlns:a16="http://schemas.microsoft.com/office/drawing/2014/main" xmlns="" id="{829F109E-7523-4A26-B55E-27183D3A1370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团队介绍</a:t>
            </a:r>
          </a:p>
        </p:txBody>
      </p:sp>
      <p:sp>
        <p:nvSpPr>
          <p:cNvPr id="155" name="平行四边形 154">
            <a:extLst>
              <a:ext uri="{FF2B5EF4-FFF2-40B4-BE49-F238E27FC236}">
                <a16:creationId xmlns:a16="http://schemas.microsoft.com/office/drawing/2014/main" xmlns="" id="{FDDA7B6A-2AAE-4D79-99CF-F8569449958A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6" name="直接连接符 155">
            <a:extLst>
              <a:ext uri="{FF2B5EF4-FFF2-40B4-BE49-F238E27FC236}">
                <a16:creationId xmlns:a16="http://schemas.microsoft.com/office/drawing/2014/main" xmlns="" id="{ABABB750-371F-4B0C-BF9C-9E11D1CF0499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1" name="组合 170">
            <a:extLst>
              <a:ext uri="{FF2B5EF4-FFF2-40B4-BE49-F238E27FC236}">
                <a16:creationId xmlns:a16="http://schemas.microsoft.com/office/drawing/2014/main" xmlns="" id="{49D77035-C623-4D2A-86ED-A2813661E1FA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xmlns="" id="{172AA397-E67D-48D3-9027-02025492B74B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xmlns="" id="{4D646DA6-6246-45D8-84CA-269A8A90D41F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xmlns="" id="{4BE10400-937F-431C-936F-FD4B9979344B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xmlns="" id="{AF74891C-B355-4E7C-B6D8-4D48A016A8F3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xmlns="" id="{3F36CBB6-34F1-4770-B171-F84BDAACA9F7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xmlns="" id="{D980FE53-1601-4D13-81CA-E8B588D58B52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xmlns="" id="{E47F306C-ED9F-47BD-B904-E3AB0120152F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xmlns="" id="{934D8264-F8B5-497D-94D4-1BDCF66A6970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xmlns="" id="{4D426DAF-981E-45BC-B129-704564674E25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1043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xmlns="" id="{4E839E67-3221-40D3-93C6-9E4C14303E5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92355 w 12192000"/>
              <a:gd name="connsiteY0" fmla="*/ 0 h 6858000"/>
              <a:gd name="connsiteX1" fmla="*/ 11499645 w 12192000"/>
              <a:gd name="connsiteY1" fmla="*/ 0 h 6858000"/>
              <a:gd name="connsiteX2" fmla="*/ 11570135 w 12192000"/>
              <a:gd name="connsiteY2" fmla="*/ 109953 h 6858000"/>
              <a:gd name="connsiteX3" fmla="*/ 12108401 w 12192000"/>
              <a:gd name="connsiteY3" fmla="*/ 1228191 h 6858000"/>
              <a:gd name="connsiteX4" fmla="*/ 12192000 w 12192000"/>
              <a:gd name="connsiteY4" fmla="*/ 1475260 h 6858000"/>
              <a:gd name="connsiteX5" fmla="*/ 12192000 w 12192000"/>
              <a:gd name="connsiteY5" fmla="*/ 5382741 h 6858000"/>
              <a:gd name="connsiteX6" fmla="*/ 12108401 w 12192000"/>
              <a:gd name="connsiteY6" fmla="*/ 5629810 h 6858000"/>
              <a:gd name="connsiteX7" fmla="*/ 11570135 w 12192000"/>
              <a:gd name="connsiteY7" fmla="*/ 6748048 h 6858000"/>
              <a:gd name="connsiteX8" fmla="*/ 11499646 w 12192000"/>
              <a:gd name="connsiteY8" fmla="*/ 6858000 h 6858000"/>
              <a:gd name="connsiteX9" fmla="*/ 692355 w 12192000"/>
              <a:gd name="connsiteY9" fmla="*/ 6858000 h 6858000"/>
              <a:gd name="connsiteX10" fmla="*/ 621866 w 12192000"/>
              <a:gd name="connsiteY10" fmla="*/ 6748048 h 6858000"/>
              <a:gd name="connsiteX11" fmla="*/ 83599 w 12192000"/>
              <a:gd name="connsiteY11" fmla="*/ 5629810 h 6858000"/>
              <a:gd name="connsiteX12" fmla="*/ 0 w 12192000"/>
              <a:gd name="connsiteY12" fmla="*/ 5382741 h 6858000"/>
              <a:gd name="connsiteX13" fmla="*/ 0 w 12192000"/>
              <a:gd name="connsiteY13" fmla="*/ 1475260 h 6858000"/>
              <a:gd name="connsiteX14" fmla="*/ 83599 w 12192000"/>
              <a:gd name="connsiteY14" fmla="*/ 1228191 h 6858000"/>
              <a:gd name="connsiteX15" fmla="*/ 621866 w 12192000"/>
              <a:gd name="connsiteY15" fmla="*/ 10995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858000">
                <a:moveTo>
                  <a:pt x="692355" y="0"/>
                </a:moveTo>
                <a:lnTo>
                  <a:pt x="11499645" y="0"/>
                </a:lnTo>
                <a:lnTo>
                  <a:pt x="11570135" y="109953"/>
                </a:lnTo>
                <a:cubicBezTo>
                  <a:pt x="11783967" y="461873"/>
                  <a:pt x="11964819" y="836049"/>
                  <a:pt x="12108401" y="1228191"/>
                </a:cubicBezTo>
                <a:lnTo>
                  <a:pt x="12192000" y="1475260"/>
                </a:lnTo>
                <a:lnTo>
                  <a:pt x="12192000" y="5382741"/>
                </a:lnTo>
                <a:lnTo>
                  <a:pt x="12108401" y="5629810"/>
                </a:lnTo>
                <a:cubicBezTo>
                  <a:pt x="11964819" y="6021951"/>
                  <a:pt x="11783967" y="6396127"/>
                  <a:pt x="11570135" y="6748048"/>
                </a:cubicBezTo>
                <a:lnTo>
                  <a:pt x="11499646" y="6858000"/>
                </a:lnTo>
                <a:lnTo>
                  <a:pt x="692355" y="6858000"/>
                </a:lnTo>
                <a:lnTo>
                  <a:pt x="621866" y="6748048"/>
                </a:lnTo>
                <a:cubicBezTo>
                  <a:pt x="408033" y="6396127"/>
                  <a:pt x="227181" y="6021951"/>
                  <a:pt x="83599" y="5629810"/>
                </a:cubicBezTo>
                <a:lnTo>
                  <a:pt x="0" y="5382741"/>
                </a:lnTo>
                <a:lnTo>
                  <a:pt x="0" y="1475260"/>
                </a:lnTo>
                <a:lnTo>
                  <a:pt x="83599" y="1228191"/>
                </a:lnTo>
                <a:cubicBezTo>
                  <a:pt x="227181" y="836049"/>
                  <a:pt x="408033" y="461873"/>
                  <a:pt x="621866" y="109953"/>
                </a:cubicBezTo>
                <a:close/>
              </a:path>
            </a:pathLst>
          </a:custGeom>
          <a:gradFill>
            <a:gsLst>
              <a:gs pos="81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xmlns="" id="{B50828A3-364E-40BB-8039-E0B602771F56}"/>
              </a:ext>
            </a:extLst>
          </p:cNvPr>
          <p:cNvSpPr/>
          <p:nvPr/>
        </p:nvSpPr>
        <p:spPr>
          <a:xfrm>
            <a:off x="762000" y="0"/>
            <a:ext cx="10668000" cy="6858000"/>
          </a:xfrm>
          <a:custGeom>
            <a:avLst/>
            <a:gdLst>
              <a:gd name="connsiteX0" fmla="*/ 1249280 w 10668000"/>
              <a:gd name="connsiteY0" fmla="*/ 0 h 6858000"/>
              <a:gd name="connsiteX1" fmla="*/ 9418720 w 10668000"/>
              <a:gd name="connsiteY1" fmla="*/ 0 h 6858000"/>
              <a:gd name="connsiteX2" fmla="*/ 9449974 w 10668000"/>
              <a:gd name="connsiteY2" fmla="*/ 36081 h 6858000"/>
              <a:gd name="connsiteX3" fmla="*/ 10668000 w 10668000"/>
              <a:gd name="connsiteY3" fmla="*/ 3429000 h 6858000"/>
              <a:gd name="connsiteX4" fmla="*/ 9449974 w 10668000"/>
              <a:gd name="connsiteY4" fmla="*/ 6821920 h 6858000"/>
              <a:gd name="connsiteX5" fmla="*/ 9418720 w 10668000"/>
              <a:gd name="connsiteY5" fmla="*/ 6858000 h 6858000"/>
              <a:gd name="connsiteX6" fmla="*/ 1249280 w 10668000"/>
              <a:gd name="connsiteY6" fmla="*/ 6858000 h 6858000"/>
              <a:gd name="connsiteX7" fmla="*/ 1218026 w 10668000"/>
              <a:gd name="connsiteY7" fmla="*/ 6821920 h 6858000"/>
              <a:gd name="connsiteX8" fmla="*/ 0 w 10668000"/>
              <a:gd name="connsiteY8" fmla="*/ 3429000 h 6858000"/>
              <a:gd name="connsiteX9" fmla="*/ 1218026 w 10668000"/>
              <a:gd name="connsiteY9" fmla="*/ 3608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68000" h="6858000">
                <a:moveTo>
                  <a:pt x="1249280" y="0"/>
                </a:moveTo>
                <a:lnTo>
                  <a:pt x="9418720" y="0"/>
                </a:lnTo>
                <a:lnTo>
                  <a:pt x="9449974" y="36081"/>
                </a:lnTo>
                <a:cubicBezTo>
                  <a:pt x="10210900" y="958110"/>
                  <a:pt x="10668000" y="2140175"/>
                  <a:pt x="10668000" y="3429000"/>
                </a:cubicBezTo>
                <a:cubicBezTo>
                  <a:pt x="10668000" y="4717826"/>
                  <a:pt x="10210900" y="5899890"/>
                  <a:pt x="9449974" y="6821920"/>
                </a:cubicBezTo>
                <a:lnTo>
                  <a:pt x="9418720" y="6858000"/>
                </a:lnTo>
                <a:lnTo>
                  <a:pt x="1249280" y="6858000"/>
                </a:lnTo>
                <a:lnTo>
                  <a:pt x="1218026" y="6821920"/>
                </a:lnTo>
                <a:cubicBezTo>
                  <a:pt x="457100" y="5899890"/>
                  <a:pt x="0" y="4717826"/>
                  <a:pt x="0" y="3429000"/>
                </a:cubicBezTo>
                <a:cubicBezTo>
                  <a:pt x="0" y="2140175"/>
                  <a:pt x="457100" y="958110"/>
                  <a:pt x="1218026" y="36081"/>
                </a:cubicBezTo>
                <a:close/>
              </a:path>
            </a:pathLst>
          </a:custGeom>
          <a:gradFill>
            <a:gsLst>
              <a:gs pos="75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xmlns="" id="{558A1F31-A3F4-4E9F-BF24-6EB1E57376BE}"/>
              </a:ext>
            </a:extLst>
          </p:cNvPr>
          <p:cNvSpPr/>
          <p:nvPr/>
        </p:nvSpPr>
        <p:spPr>
          <a:xfrm>
            <a:off x="1806877" y="-2298"/>
            <a:ext cx="8578246" cy="6862596"/>
          </a:xfrm>
          <a:custGeom>
            <a:avLst/>
            <a:gdLst>
              <a:gd name="connsiteX0" fmla="*/ 1714434 w 8572500"/>
              <a:gd name="connsiteY0" fmla="*/ 0 h 6858000"/>
              <a:gd name="connsiteX1" fmla="*/ 6858066 w 8572500"/>
              <a:gd name="connsiteY1" fmla="*/ 0 h 6858000"/>
              <a:gd name="connsiteX2" fmla="*/ 7012703 w 8572500"/>
              <a:gd name="connsiteY2" fmla="*/ 121521 h 6858000"/>
              <a:gd name="connsiteX3" fmla="*/ 8572500 w 8572500"/>
              <a:gd name="connsiteY3" fmla="*/ 3429000 h 6858000"/>
              <a:gd name="connsiteX4" fmla="*/ 7012703 w 8572500"/>
              <a:gd name="connsiteY4" fmla="*/ 6736479 h 6858000"/>
              <a:gd name="connsiteX5" fmla="*/ 6858066 w 8572500"/>
              <a:gd name="connsiteY5" fmla="*/ 6858000 h 6858000"/>
              <a:gd name="connsiteX6" fmla="*/ 1714434 w 8572500"/>
              <a:gd name="connsiteY6" fmla="*/ 6858000 h 6858000"/>
              <a:gd name="connsiteX7" fmla="*/ 1559797 w 8572500"/>
              <a:gd name="connsiteY7" fmla="*/ 6736479 h 6858000"/>
              <a:gd name="connsiteX8" fmla="*/ 0 w 8572500"/>
              <a:gd name="connsiteY8" fmla="*/ 3429000 h 6858000"/>
              <a:gd name="connsiteX9" fmla="*/ 1559797 w 8572500"/>
              <a:gd name="connsiteY9" fmla="*/ 12152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72500" h="6858000">
                <a:moveTo>
                  <a:pt x="1714434" y="0"/>
                </a:moveTo>
                <a:lnTo>
                  <a:pt x="6858066" y="0"/>
                </a:lnTo>
                <a:lnTo>
                  <a:pt x="7012703" y="121521"/>
                </a:lnTo>
                <a:cubicBezTo>
                  <a:pt x="7965310" y="907682"/>
                  <a:pt x="8572500" y="2097433"/>
                  <a:pt x="8572500" y="3429000"/>
                </a:cubicBezTo>
                <a:cubicBezTo>
                  <a:pt x="8572500" y="4760568"/>
                  <a:pt x="7965310" y="5950318"/>
                  <a:pt x="7012703" y="6736479"/>
                </a:cubicBezTo>
                <a:lnTo>
                  <a:pt x="6858066" y="6858000"/>
                </a:lnTo>
                <a:lnTo>
                  <a:pt x="1714434" y="6858000"/>
                </a:lnTo>
                <a:lnTo>
                  <a:pt x="1559797" y="6736479"/>
                </a:lnTo>
                <a:cubicBezTo>
                  <a:pt x="607190" y="5950318"/>
                  <a:pt x="0" y="4760568"/>
                  <a:pt x="0" y="3429000"/>
                </a:cubicBezTo>
                <a:cubicBezTo>
                  <a:pt x="0" y="2097433"/>
                  <a:pt x="607190" y="907682"/>
                  <a:pt x="1559797" y="121521"/>
                </a:cubicBezTo>
                <a:close/>
              </a:path>
            </a:pathLst>
          </a:custGeom>
          <a:gradFill>
            <a:gsLst>
              <a:gs pos="65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Oval 10++">
            <a:extLst>
              <a:ext uri="{FF2B5EF4-FFF2-40B4-BE49-F238E27FC236}">
                <a16:creationId xmlns:a16="http://schemas.microsoft.com/office/drawing/2014/main" xmlns="" id="{2BF2912B-F3A4-45ED-8D21-E36FFCE8E06F}"/>
              </a:ext>
            </a:extLst>
          </p:cNvPr>
          <p:cNvSpPr/>
          <p:nvPr/>
        </p:nvSpPr>
        <p:spPr>
          <a:xfrm>
            <a:off x="3138714" y="471714"/>
            <a:ext cx="5914572" cy="5914572"/>
          </a:xfrm>
          <a:prstGeom prst="ellipse">
            <a:avLst/>
          </a:prstGeom>
          <a:gradFill>
            <a:gsLst>
              <a:gs pos="56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</a:gradFill>
          <a:ln>
            <a:gradFill>
              <a:gsLst>
                <a:gs pos="5000">
                  <a:schemeClr val="accent2">
                    <a:alpha val="0"/>
                  </a:schemeClr>
                </a:gs>
                <a:gs pos="50000">
                  <a:schemeClr val="accent2">
                    <a:lumMod val="75000"/>
                  </a:schemeClr>
                </a:gs>
                <a:gs pos="95000">
                  <a:schemeClr val="accent2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xmlns="" id="{5A1166C5-EB7A-4349-A241-8C0F3B589357}"/>
              </a:ext>
            </a:extLst>
          </p:cNvPr>
          <p:cNvSpPr/>
          <p:nvPr/>
        </p:nvSpPr>
        <p:spPr>
          <a:xfrm rot="2700000">
            <a:off x="564678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6" name="Oval 13+">
            <a:extLst>
              <a:ext uri="{FF2B5EF4-FFF2-40B4-BE49-F238E27FC236}">
                <a16:creationId xmlns:a16="http://schemas.microsoft.com/office/drawing/2014/main" xmlns="" id="{BF8976EA-CB26-4663-A940-0759F449B7F2}"/>
              </a:ext>
            </a:extLst>
          </p:cNvPr>
          <p:cNvSpPr/>
          <p:nvPr/>
        </p:nvSpPr>
        <p:spPr>
          <a:xfrm rot="2700000">
            <a:off x="645854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xmlns="" id="{F110FE12-FDD6-4EF5-855D-3845E6795C73}"/>
              </a:ext>
            </a:extLst>
          </p:cNvPr>
          <p:cNvSpPr/>
          <p:nvPr/>
        </p:nvSpPr>
        <p:spPr>
          <a:xfrm>
            <a:off x="664197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椭圆 96">
            <a:extLst>
              <a:ext uri="{FF2B5EF4-FFF2-40B4-BE49-F238E27FC236}">
                <a16:creationId xmlns:a16="http://schemas.microsoft.com/office/drawing/2014/main" xmlns="" id="{972DB406-88CB-45D7-8613-C6012BA60E8E}"/>
              </a:ext>
            </a:extLst>
          </p:cNvPr>
          <p:cNvSpPr/>
          <p:nvPr/>
        </p:nvSpPr>
        <p:spPr>
          <a:xfrm>
            <a:off x="940812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D5F6D9BB-7497-4D37-95EE-4E618387507D}"/>
              </a:ext>
            </a:extLst>
          </p:cNvPr>
          <p:cNvSpPr/>
          <p:nvPr/>
        </p:nvSpPr>
        <p:spPr>
          <a:xfrm>
            <a:off x="791231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Working Overview</a:t>
            </a: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xmlns="" id="{FBD1679F-9748-4B1E-A2EC-638207B62BE7}"/>
              </a:ext>
            </a:extLst>
          </p:cNvPr>
          <p:cNvSpPr txBox="1"/>
          <p:nvPr/>
        </p:nvSpPr>
        <p:spPr>
          <a:xfrm>
            <a:off x="752078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工作概述</a:t>
            </a:r>
          </a:p>
        </p:txBody>
      </p:sp>
      <p:sp>
        <p:nvSpPr>
          <p:cNvPr id="94" name="Text Box 7">
            <a:extLst>
              <a:ext uri="{FF2B5EF4-FFF2-40B4-BE49-F238E27FC236}">
                <a16:creationId xmlns:a16="http://schemas.microsoft.com/office/drawing/2014/main" xmlns="" id="{8CA313BA-B42E-4682-B338-0D4A2103DAA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67544" y="1764353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95" name="Rectangle 5">
            <a:extLst>
              <a:ext uri="{FF2B5EF4-FFF2-40B4-BE49-F238E27FC236}">
                <a16:creationId xmlns:a16="http://schemas.microsoft.com/office/drawing/2014/main" xmlns="" id="{269408D4-2688-4B48-B62A-1472BE0993C5}"/>
              </a:ext>
            </a:extLst>
          </p:cNvPr>
          <p:cNvSpPr>
            <a:spLocks/>
          </p:cNvSpPr>
          <p:nvPr/>
        </p:nvSpPr>
        <p:spPr bwMode="auto">
          <a:xfrm>
            <a:off x="872959" y="2187236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845" name="Oval 10+++">
            <a:extLst>
              <a:ext uri="{FF2B5EF4-FFF2-40B4-BE49-F238E27FC236}">
                <a16:creationId xmlns:a16="http://schemas.microsoft.com/office/drawing/2014/main" xmlns="" id="{AFF913F2-6B48-4647-BC97-1296C6E6C9EE}"/>
              </a:ext>
            </a:extLst>
          </p:cNvPr>
          <p:cNvSpPr/>
          <p:nvPr/>
        </p:nvSpPr>
        <p:spPr>
          <a:xfrm>
            <a:off x="3937000" y="1270000"/>
            <a:ext cx="4318000" cy="4318000"/>
          </a:xfrm>
          <a:prstGeom prst="ellipse">
            <a:avLst/>
          </a:prstGeom>
          <a:solidFill>
            <a:schemeClr val="accent2">
              <a:alpha val="1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Oval 10+++">
            <a:extLst>
              <a:ext uri="{FF2B5EF4-FFF2-40B4-BE49-F238E27FC236}">
                <a16:creationId xmlns:a16="http://schemas.microsoft.com/office/drawing/2014/main" xmlns="" id="{009B288E-EA3F-477A-96FB-ABAA9F3122C0}"/>
              </a:ext>
            </a:extLst>
          </p:cNvPr>
          <p:cNvSpPr/>
          <p:nvPr/>
        </p:nvSpPr>
        <p:spPr>
          <a:xfrm>
            <a:off x="4880429" y="2213429"/>
            <a:ext cx="2431142" cy="2431142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50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787400" dist="863600" dir="5400000" sx="80000" sy="80000" algn="t" rotWithShape="0">
              <a:schemeClr val="accent2">
                <a:alpha val="5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56" name="Text Box 7">
            <a:extLst>
              <a:ext uri="{FF2B5EF4-FFF2-40B4-BE49-F238E27FC236}">
                <a16:creationId xmlns:a16="http://schemas.microsoft.com/office/drawing/2014/main" xmlns="" id="{0F70CB06-2FCE-4806-B14A-94C35DCEF1D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67544" y="3345531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1957" name="Rectangle 5">
            <a:extLst>
              <a:ext uri="{FF2B5EF4-FFF2-40B4-BE49-F238E27FC236}">
                <a16:creationId xmlns:a16="http://schemas.microsoft.com/office/drawing/2014/main" xmlns="" id="{AC73E073-9902-43BE-B960-03817440B724}"/>
              </a:ext>
            </a:extLst>
          </p:cNvPr>
          <p:cNvSpPr>
            <a:spLocks/>
          </p:cNvSpPr>
          <p:nvPr/>
        </p:nvSpPr>
        <p:spPr bwMode="auto">
          <a:xfrm>
            <a:off x="872959" y="3768414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58" name="Text Box 7">
            <a:extLst>
              <a:ext uri="{FF2B5EF4-FFF2-40B4-BE49-F238E27FC236}">
                <a16:creationId xmlns:a16="http://schemas.microsoft.com/office/drawing/2014/main" xmlns="" id="{8F5AAC47-B35D-4E82-88BD-BA7C222CDA5C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67544" y="4932404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1959" name="Rectangle 5">
            <a:extLst>
              <a:ext uri="{FF2B5EF4-FFF2-40B4-BE49-F238E27FC236}">
                <a16:creationId xmlns:a16="http://schemas.microsoft.com/office/drawing/2014/main" xmlns="" id="{66B10832-0B76-4F53-809A-CCF371282C94}"/>
              </a:ext>
            </a:extLst>
          </p:cNvPr>
          <p:cNvSpPr>
            <a:spLocks/>
          </p:cNvSpPr>
          <p:nvPr/>
        </p:nvSpPr>
        <p:spPr bwMode="auto">
          <a:xfrm>
            <a:off x="872959" y="5355287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66" name="Text Box 7">
            <a:extLst>
              <a:ext uri="{FF2B5EF4-FFF2-40B4-BE49-F238E27FC236}">
                <a16:creationId xmlns:a16="http://schemas.microsoft.com/office/drawing/2014/main" xmlns="" id="{9F350BD2-02FB-448F-B7DE-E7B18145BCC8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324118" y="1764353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1967" name="Rectangle 5">
            <a:extLst>
              <a:ext uri="{FF2B5EF4-FFF2-40B4-BE49-F238E27FC236}">
                <a16:creationId xmlns:a16="http://schemas.microsoft.com/office/drawing/2014/main" xmlns="" id="{96C79978-16CB-4DD8-A303-317078D7D6A5}"/>
              </a:ext>
            </a:extLst>
          </p:cNvPr>
          <p:cNvSpPr>
            <a:spLocks/>
          </p:cNvSpPr>
          <p:nvPr/>
        </p:nvSpPr>
        <p:spPr bwMode="auto">
          <a:xfrm>
            <a:off x="9432708" y="2187236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68" name="Text Box 7">
            <a:extLst>
              <a:ext uri="{FF2B5EF4-FFF2-40B4-BE49-F238E27FC236}">
                <a16:creationId xmlns:a16="http://schemas.microsoft.com/office/drawing/2014/main" xmlns="" id="{AFF82E50-9C08-4517-B5B7-C0A19FE064A6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324118" y="3345531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1969" name="Rectangle 5">
            <a:extLst>
              <a:ext uri="{FF2B5EF4-FFF2-40B4-BE49-F238E27FC236}">
                <a16:creationId xmlns:a16="http://schemas.microsoft.com/office/drawing/2014/main" xmlns="" id="{1F5AE7F4-3B2C-451A-AC39-06EF90710FEB}"/>
              </a:ext>
            </a:extLst>
          </p:cNvPr>
          <p:cNvSpPr>
            <a:spLocks/>
          </p:cNvSpPr>
          <p:nvPr/>
        </p:nvSpPr>
        <p:spPr bwMode="auto">
          <a:xfrm>
            <a:off x="9432708" y="3768414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70" name="Text Box 7">
            <a:extLst>
              <a:ext uri="{FF2B5EF4-FFF2-40B4-BE49-F238E27FC236}">
                <a16:creationId xmlns:a16="http://schemas.microsoft.com/office/drawing/2014/main" xmlns="" id="{53022CF0-3E1E-4B20-9AFE-DBBBFAF4BBF1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324118" y="4932404"/>
            <a:ext cx="19271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 dirty="0">
                <a:sym typeface="+mn-lt"/>
              </a:rPr>
              <a:t>常规</a:t>
            </a:r>
            <a:r>
              <a:rPr lang="zh-CN" altLang="en-US" sz="2000">
                <a:sym typeface="+mn-lt"/>
              </a:rPr>
              <a:t>工作项目</a:t>
            </a:r>
            <a:endParaRPr lang="en-US" altLang="zh-CN" sz="2000" dirty="0">
              <a:sym typeface="+mn-lt"/>
            </a:endParaRPr>
          </a:p>
        </p:txBody>
      </p:sp>
      <p:sp>
        <p:nvSpPr>
          <p:cNvPr id="1971" name="Rectangle 5">
            <a:extLst>
              <a:ext uri="{FF2B5EF4-FFF2-40B4-BE49-F238E27FC236}">
                <a16:creationId xmlns:a16="http://schemas.microsoft.com/office/drawing/2014/main" xmlns="" id="{FA90D7E7-BFC6-4D74-BB4A-09444E3BD7CF}"/>
              </a:ext>
            </a:extLst>
          </p:cNvPr>
          <p:cNvSpPr>
            <a:spLocks/>
          </p:cNvSpPr>
          <p:nvPr/>
        </p:nvSpPr>
        <p:spPr bwMode="auto">
          <a:xfrm>
            <a:off x="9432708" y="5355287"/>
            <a:ext cx="1912403" cy="81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 anchor="t"/>
          <a:lstStyle/>
          <a:p>
            <a:pPr algn="just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此处添加详细文本描述，建议与标题相关并符合整体</a:t>
            </a: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语言风格。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49" name="Oval 10+++">
            <a:extLst>
              <a:ext uri="{FF2B5EF4-FFF2-40B4-BE49-F238E27FC236}">
                <a16:creationId xmlns:a16="http://schemas.microsoft.com/office/drawing/2014/main" xmlns="" id="{4F234BF8-8FE9-4931-A98D-BD66F9C2F1D7}"/>
              </a:ext>
            </a:extLst>
          </p:cNvPr>
          <p:cNvSpPr/>
          <p:nvPr/>
        </p:nvSpPr>
        <p:spPr>
          <a:xfrm flipH="1">
            <a:off x="3230892" y="1752407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7" name="图形 16">
            <a:extLst>
              <a:ext uri="{FF2B5EF4-FFF2-40B4-BE49-F238E27FC236}">
                <a16:creationId xmlns:a16="http://schemas.microsoft.com/office/drawing/2014/main" xmlns="" id="{5F7F9384-274C-47E4-BDF3-A813BE2E35A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3357784" y="1879299"/>
            <a:ext cx="313542" cy="313542"/>
          </a:xfrm>
          <a:prstGeom prst="rect">
            <a:avLst/>
          </a:prstGeom>
        </p:spPr>
      </p:pic>
      <p:sp>
        <p:nvSpPr>
          <p:cNvPr id="1950" name="Oval 10+++">
            <a:extLst>
              <a:ext uri="{FF2B5EF4-FFF2-40B4-BE49-F238E27FC236}">
                <a16:creationId xmlns:a16="http://schemas.microsoft.com/office/drawing/2014/main" xmlns="" id="{A52FFEB9-1DDF-45B5-A845-4BEF66AEB3A8}"/>
              </a:ext>
            </a:extLst>
          </p:cNvPr>
          <p:cNvSpPr/>
          <p:nvPr/>
        </p:nvSpPr>
        <p:spPr>
          <a:xfrm flipH="1">
            <a:off x="3395789" y="4869662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986" name="图形 1985">
            <a:extLst>
              <a:ext uri="{FF2B5EF4-FFF2-40B4-BE49-F238E27FC236}">
                <a16:creationId xmlns:a16="http://schemas.microsoft.com/office/drawing/2014/main" xmlns="" id="{D53836B9-BA15-4750-8EC6-517297B785F5}"/>
              </a:ext>
            </a:extLst>
          </p:cNvPr>
          <p:cNvPicPr>
            <a:picLocks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24323" y="4998196"/>
            <a:ext cx="310258" cy="310258"/>
          </a:xfrm>
          <a:prstGeom prst="rect">
            <a:avLst/>
          </a:prstGeom>
        </p:spPr>
      </p:pic>
      <p:sp>
        <p:nvSpPr>
          <p:cNvPr id="1951" name="Oval 10+++">
            <a:extLst>
              <a:ext uri="{FF2B5EF4-FFF2-40B4-BE49-F238E27FC236}">
                <a16:creationId xmlns:a16="http://schemas.microsoft.com/office/drawing/2014/main" xmlns="" id="{989FF9A4-42D2-4714-8C71-824D9958E7CB}"/>
              </a:ext>
            </a:extLst>
          </p:cNvPr>
          <p:cNvSpPr/>
          <p:nvPr/>
        </p:nvSpPr>
        <p:spPr>
          <a:xfrm flipH="1">
            <a:off x="2854578" y="3261281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982" name="图形 1981">
            <a:extLst>
              <a:ext uri="{FF2B5EF4-FFF2-40B4-BE49-F238E27FC236}">
                <a16:creationId xmlns:a16="http://schemas.microsoft.com/office/drawing/2014/main" xmlns="" id="{73B15D9F-DBCE-4B01-B718-2741FA09A4C9}"/>
              </a:ext>
            </a:extLst>
          </p:cNvPr>
          <p:cNvPicPr>
            <a:picLocks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2963448" y="3370151"/>
            <a:ext cx="349586" cy="349586"/>
          </a:xfrm>
          <a:prstGeom prst="rect">
            <a:avLst/>
          </a:prstGeom>
        </p:spPr>
      </p:pic>
      <p:sp>
        <p:nvSpPr>
          <p:cNvPr id="1978" name="Text Box 7">
            <a:extLst>
              <a:ext uri="{FF2B5EF4-FFF2-40B4-BE49-F238E27FC236}">
                <a16:creationId xmlns:a16="http://schemas.microsoft.com/office/drawing/2014/main" xmlns="" id="{65A44087-63E1-4448-8EF4-40CA58EAFFEF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5253264" y="3521690"/>
            <a:ext cx="16854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r>
              <a:rPr lang="zh-CN" altLang="en-US" sz="2800">
                <a:solidFill>
                  <a:schemeClr val="bg1"/>
                </a:solidFill>
                <a:sym typeface="+mn-lt"/>
              </a:rPr>
              <a:t>工作事项</a:t>
            </a:r>
            <a:endParaRPr lang="en-US" altLang="zh-CN" sz="2800" dirty="0">
              <a:solidFill>
                <a:schemeClr val="bg1"/>
              </a:solidFill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5FC39C3D-7849-4134-BE07-CF55EE61A90F}"/>
              </a:ext>
            </a:extLst>
          </p:cNvPr>
          <p:cNvGrpSpPr/>
          <p:nvPr/>
        </p:nvGrpSpPr>
        <p:grpSpPr>
          <a:xfrm>
            <a:off x="5775646" y="2767876"/>
            <a:ext cx="640708" cy="641368"/>
            <a:chOff x="5775628" y="2767876"/>
            <a:chExt cx="640708" cy="641368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xmlns="" id="{061A509B-28D9-4AC7-8A51-C0992E05FA9D}"/>
                </a:ext>
              </a:extLst>
            </p:cNvPr>
            <p:cNvSpPr/>
            <p:nvPr/>
          </p:nvSpPr>
          <p:spPr>
            <a:xfrm>
              <a:off x="5775628" y="2767876"/>
              <a:ext cx="640708" cy="641368"/>
            </a:xfrm>
            <a:custGeom>
              <a:avLst/>
              <a:gdLst>
                <a:gd name="connsiteX0" fmla="*/ 354061 w 640708"/>
                <a:gd name="connsiteY0" fmla="*/ 641369 h 641368"/>
                <a:gd name="connsiteX1" fmla="*/ 286690 w 640708"/>
                <a:gd name="connsiteY1" fmla="*/ 641369 h 641368"/>
                <a:gd name="connsiteX2" fmla="*/ 271268 w 640708"/>
                <a:gd name="connsiteY2" fmla="*/ 579604 h 641368"/>
                <a:gd name="connsiteX3" fmla="*/ 174708 w 640708"/>
                <a:gd name="connsiteY3" fmla="*/ 537033 h 641368"/>
                <a:gd name="connsiteX4" fmla="*/ 117666 w 640708"/>
                <a:gd name="connsiteY4" fmla="*/ 571297 h 641368"/>
                <a:gd name="connsiteX5" fmla="*/ 70012 w 640708"/>
                <a:gd name="connsiteY5" fmla="*/ 523634 h 641368"/>
                <a:gd name="connsiteX6" fmla="*/ 106042 w 640708"/>
                <a:gd name="connsiteY6" fmla="*/ 463507 h 641368"/>
                <a:gd name="connsiteX7" fmla="*/ 72189 w 640708"/>
                <a:gd name="connsiteY7" fmla="*/ 372484 h 641368"/>
                <a:gd name="connsiteX8" fmla="*/ 0 w 640708"/>
                <a:gd name="connsiteY8" fmla="*/ 354413 h 641368"/>
                <a:gd name="connsiteX9" fmla="*/ 0 w 640708"/>
                <a:gd name="connsiteY9" fmla="*/ 286982 h 641368"/>
                <a:gd name="connsiteX10" fmla="*/ 78310 w 640708"/>
                <a:gd name="connsiteY10" fmla="*/ 267368 h 641368"/>
                <a:gd name="connsiteX11" fmla="*/ 113894 w 640708"/>
                <a:gd name="connsiteY11" fmla="*/ 191012 h 641368"/>
                <a:gd name="connsiteX12" fmla="*/ 70003 w 640708"/>
                <a:gd name="connsiteY12" fmla="*/ 117769 h 641368"/>
                <a:gd name="connsiteX13" fmla="*/ 117666 w 640708"/>
                <a:gd name="connsiteY13" fmla="*/ 70089 h 641368"/>
                <a:gd name="connsiteX14" fmla="*/ 194039 w 640708"/>
                <a:gd name="connsiteY14" fmla="*/ 115952 h 641368"/>
                <a:gd name="connsiteX15" fmla="*/ 264890 w 640708"/>
                <a:gd name="connsiteY15" fmla="*/ 87251 h 641368"/>
                <a:gd name="connsiteX16" fmla="*/ 286682 w 640708"/>
                <a:gd name="connsiteY16" fmla="*/ 0 h 641368"/>
                <a:gd name="connsiteX17" fmla="*/ 354061 w 640708"/>
                <a:gd name="connsiteY17" fmla="*/ 0 h 641368"/>
                <a:gd name="connsiteX18" fmla="*/ 375878 w 640708"/>
                <a:gd name="connsiteY18" fmla="*/ 87251 h 641368"/>
                <a:gd name="connsiteX19" fmla="*/ 447322 w 640708"/>
                <a:gd name="connsiteY19" fmla="*/ 115583 h 641368"/>
                <a:gd name="connsiteX20" fmla="*/ 523094 w 640708"/>
                <a:gd name="connsiteY20" fmla="*/ 70089 h 641368"/>
                <a:gd name="connsiteX21" fmla="*/ 570731 w 640708"/>
                <a:gd name="connsiteY21" fmla="*/ 117778 h 641368"/>
                <a:gd name="connsiteX22" fmla="*/ 527012 w 640708"/>
                <a:gd name="connsiteY22" fmla="*/ 190704 h 641368"/>
                <a:gd name="connsiteX23" fmla="*/ 562253 w 640708"/>
                <a:gd name="connsiteY23" fmla="*/ 267342 h 641368"/>
                <a:gd name="connsiteX24" fmla="*/ 640709 w 640708"/>
                <a:gd name="connsiteY24" fmla="*/ 286990 h 641368"/>
                <a:gd name="connsiteX25" fmla="*/ 640709 w 640708"/>
                <a:gd name="connsiteY25" fmla="*/ 354421 h 641368"/>
                <a:gd name="connsiteX26" fmla="*/ 568520 w 640708"/>
                <a:gd name="connsiteY26" fmla="*/ 372484 h 641368"/>
                <a:gd name="connsiteX27" fmla="*/ 534418 w 640708"/>
                <a:gd name="connsiteY27" fmla="*/ 463069 h 641368"/>
                <a:gd name="connsiteX28" fmla="*/ 570697 w 640708"/>
                <a:gd name="connsiteY28" fmla="*/ 523643 h 641368"/>
                <a:gd name="connsiteX29" fmla="*/ 523060 w 640708"/>
                <a:gd name="connsiteY29" fmla="*/ 571306 h 641368"/>
                <a:gd name="connsiteX30" fmla="*/ 465967 w 640708"/>
                <a:gd name="connsiteY30" fmla="*/ 536999 h 641368"/>
                <a:gd name="connsiteX31" fmla="*/ 369500 w 640708"/>
                <a:gd name="connsiteY31" fmla="*/ 579518 h 641368"/>
                <a:gd name="connsiteX32" fmla="*/ 354061 w 640708"/>
                <a:gd name="connsiteY32" fmla="*/ 641369 h 641368"/>
                <a:gd name="connsiteX33" fmla="*/ 300080 w 640708"/>
                <a:gd name="connsiteY33" fmla="*/ 624224 h 641368"/>
                <a:gd name="connsiteX34" fmla="*/ 340680 w 640708"/>
                <a:gd name="connsiteY34" fmla="*/ 624224 h 641368"/>
                <a:gd name="connsiteX35" fmla="*/ 355553 w 640708"/>
                <a:gd name="connsiteY35" fmla="*/ 564722 h 641368"/>
                <a:gd name="connsiteX36" fmla="*/ 360971 w 640708"/>
                <a:gd name="connsiteY36" fmla="*/ 563719 h 641368"/>
                <a:gd name="connsiteX37" fmla="*/ 460318 w 640708"/>
                <a:gd name="connsiteY37" fmla="*/ 519862 h 641368"/>
                <a:gd name="connsiteX38" fmla="*/ 464938 w 640708"/>
                <a:gd name="connsiteY38" fmla="*/ 516356 h 641368"/>
                <a:gd name="connsiteX39" fmla="*/ 520419 w 640708"/>
                <a:gd name="connsiteY39" fmla="*/ 549694 h 641368"/>
                <a:gd name="connsiteX40" fmla="*/ 549129 w 640708"/>
                <a:gd name="connsiteY40" fmla="*/ 520968 h 641368"/>
                <a:gd name="connsiteX41" fmla="*/ 514316 w 640708"/>
                <a:gd name="connsiteY41" fmla="*/ 462829 h 641368"/>
                <a:gd name="connsiteX42" fmla="*/ 517153 w 640708"/>
                <a:gd name="connsiteY42" fmla="*/ 458363 h 641368"/>
                <a:gd name="connsiteX43" fmla="*/ 552386 w 640708"/>
                <a:gd name="connsiteY43" fmla="*/ 364408 h 641368"/>
                <a:gd name="connsiteX44" fmla="*/ 553158 w 640708"/>
                <a:gd name="connsiteY44" fmla="*/ 358639 h 641368"/>
                <a:gd name="connsiteX45" fmla="*/ 623572 w 640708"/>
                <a:gd name="connsiteY45" fmla="*/ 341023 h 641368"/>
                <a:gd name="connsiteX46" fmla="*/ 623572 w 640708"/>
                <a:gd name="connsiteY46" fmla="*/ 300355 h 641368"/>
                <a:gd name="connsiteX47" fmla="*/ 548246 w 640708"/>
                <a:gd name="connsiteY47" fmla="*/ 281487 h 641368"/>
                <a:gd name="connsiteX48" fmla="*/ 546977 w 640708"/>
                <a:gd name="connsiteY48" fmla="*/ 276549 h 641368"/>
                <a:gd name="connsiteX49" fmla="*/ 509849 w 640708"/>
                <a:gd name="connsiteY49" fmla="*/ 196079 h 641368"/>
                <a:gd name="connsiteX50" fmla="*/ 506540 w 640708"/>
                <a:gd name="connsiteY50" fmla="*/ 191501 h 641368"/>
                <a:gd name="connsiteX51" fmla="*/ 549154 w 640708"/>
                <a:gd name="connsiteY51" fmla="*/ 120418 h 641368"/>
                <a:gd name="connsiteX52" fmla="*/ 520436 w 640708"/>
                <a:gd name="connsiteY52" fmla="*/ 91674 h 641368"/>
                <a:gd name="connsiteX53" fmla="*/ 447253 w 640708"/>
                <a:gd name="connsiteY53" fmla="*/ 135617 h 641368"/>
                <a:gd name="connsiteX54" fmla="*/ 442813 w 640708"/>
                <a:gd name="connsiteY54" fmla="*/ 132874 h 641368"/>
                <a:gd name="connsiteX55" fmla="*/ 367143 w 640708"/>
                <a:gd name="connsiteY55" fmla="*/ 102896 h 641368"/>
                <a:gd name="connsiteX56" fmla="*/ 361854 w 640708"/>
                <a:gd name="connsiteY56" fmla="*/ 101816 h 641368"/>
                <a:gd name="connsiteX57" fmla="*/ 340680 w 640708"/>
                <a:gd name="connsiteY57" fmla="*/ 17136 h 641368"/>
                <a:gd name="connsiteX58" fmla="*/ 300080 w 640708"/>
                <a:gd name="connsiteY58" fmla="*/ 17136 h 641368"/>
                <a:gd name="connsiteX59" fmla="*/ 278932 w 640708"/>
                <a:gd name="connsiteY59" fmla="*/ 101824 h 641368"/>
                <a:gd name="connsiteX60" fmla="*/ 273634 w 640708"/>
                <a:gd name="connsiteY60" fmla="*/ 102904 h 641368"/>
                <a:gd name="connsiteX61" fmla="*/ 198582 w 640708"/>
                <a:gd name="connsiteY61" fmla="*/ 133251 h 641368"/>
                <a:gd name="connsiteX62" fmla="*/ 194133 w 640708"/>
                <a:gd name="connsiteY62" fmla="*/ 136003 h 641368"/>
                <a:gd name="connsiteX63" fmla="*/ 120324 w 640708"/>
                <a:gd name="connsiteY63" fmla="*/ 91674 h 641368"/>
                <a:gd name="connsiteX64" fmla="*/ 91589 w 640708"/>
                <a:gd name="connsiteY64" fmla="*/ 120426 h 641368"/>
                <a:gd name="connsiteX65" fmla="*/ 134348 w 640708"/>
                <a:gd name="connsiteY65" fmla="*/ 191767 h 641368"/>
                <a:gd name="connsiteX66" fmla="*/ 131091 w 640708"/>
                <a:gd name="connsiteY66" fmla="*/ 196336 h 641368"/>
                <a:gd name="connsiteX67" fmla="*/ 93655 w 640708"/>
                <a:gd name="connsiteY67" fmla="*/ 276506 h 641368"/>
                <a:gd name="connsiteX68" fmla="*/ 92412 w 640708"/>
                <a:gd name="connsiteY68" fmla="*/ 281504 h 641368"/>
                <a:gd name="connsiteX69" fmla="*/ 17145 w 640708"/>
                <a:gd name="connsiteY69" fmla="*/ 300355 h 641368"/>
                <a:gd name="connsiteX70" fmla="*/ 17145 w 640708"/>
                <a:gd name="connsiteY70" fmla="*/ 341023 h 641368"/>
                <a:gd name="connsiteX71" fmla="*/ 87500 w 640708"/>
                <a:gd name="connsiteY71" fmla="*/ 358631 h 641368"/>
                <a:gd name="connsiteX72" fmla="*/ 88297 w 640708"/>
                <a:gd name="connsiteY72" fmla="*/ 364357 h 641368"/>
                <a:gd name="connsiteX73" fmla="*/ 123307 w 640708"/>
                <a:gd name="connsiteY73" fmla="*/ 458757 h 641368"/>
                <a:gd name="connsiteX74" fmla="*/ 126187 w 640708"/>
                <a:gd name="connsiteY74" fmla="*/ 463232 h 641368"/>
                <a:gd name="connsiteX75" fmla="*/ 91589 w 640708"/>
                <a:gd name="connsiteY75" fmla="*/ 520968 h 641368"/>
                <a:gd name="connsiteX76" fmla="*/ 120315 w 640708"/>
                <a:gd name="connsiteY76" fmla="*/ 549703 h 641368"/>
                <a:gd name="connsiteX77" fmla="*/ 175702 w 640708"/>
                <a:gd name="connsiteY77" fmla="*/ 516433 h 641368"/>
                <a:gd name="connsiteX78" fmla="*/ 180314 w 640708"/>
                <a:gd name="connsiteY78" fmla="*/ 519896 h 641368"/>
                <a:gd name="connsiteX79" fmla="*/ 279721 w 640708"/>
                <a:gd name="connsiteY79" fmla="*/ 563753 h 641368"/>
                <a:gd name="connsiteX80" fmla="*/ 285216 w 640708"/>
                <a:gd name="connsiteY80" fmla="*/ 564713 h 641368"/>
                <a:gd name="connsiteX81" fmla="*/ 300080 w 640708"/>
                <a:gd name="connsiteY81" fmla="*/ 624224 h 64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640708" h="641368">
                  <a:moveTo>
                    <a:pt x="354061" y="641369"/>
                  </a:moveTo>
                  <a:lnTo>
                    <a:pt x="286690" y="641369"/>
                  </a:lnTo>
                  <a:lnTo>
                    <a:pt x="271268" y="579604"/>
                  </a:lnTo>
                  <a:cubicBezTo>
                    <a:pt x="237030" y="572789"/>
                    <a:pt x="204600" y="558490"/>
                    <a:pt x="174708" y="537033"/>
                  </a:cubicBezTo>
                  <a:lnTo>
                    <a:pt x="117666" y="571297"/>
                  </a:lnTo>
                  <a:lnTo>
                    <a:pt x="70012" y="523634"/>
                  </a:lnTo>
                  <a:lnTo>
                    <a:pt x="106042" y="463507"/>
                  </a:lnTo>
                  <a:cubicBezTo>
                    <a:pt x="89077" y="435809"/>
                    <a:pt x="77453" y="404553"/>
                    <a:pt x="72189" y="372484"/>
                  </a:cubicBezTo>
                  <a:lnTo>
                    <a:pt x="0" y="354413"/>
                  </a:lnTo>
                  <a:lnTo>
                    <a:pt x="0" y="286982"/>
                  </a:lnTo>
                  <a:lnTo>
                    <a:pt x="78310" y="267368"/>
                  </a:lnTo>
                  <a:cubicBezTo>
                    <a:pt x="85554" y="240656"/>
                    <a:pt x="97504" y="215015"/>
                    <a:pt x="113894" y="191012"/>
                  </a:cubicBezTo>
                  <a:lnTo>
                    <a:pt x="70003" y="117769"/>
                  </a:lnTo>
                  <a:lnTo>
                    <a:pt x="117666" y="70089"/>
                  </a:lnTo>
                  <a:lnTo>
                    <a:pt x="194039" y="115952"/>
                  </a:lnTo>
                  <a:cubicBezTo>
                    <a:pt x="216833" y="102433"/>
                    <a:pt x="240622" y="92797"/>
                    <a:pt x="264890" y="87251"/>
                  </a:cubicBezTo>
                  <a:lnTo>
                    <a:pt x="286682" y="0"/>
                  </a:lnTo>
                  <a:lnTo>
                    <a:pt x="354061" y="0"/>
                  </a:lnTo>
                  <a:lnTo>
                    <a:pt x="375878" y="87251"/>
                  </a:lnTo>
                  <a:cubicBezTo>
                    <a:pt x="401073" y="92969"/>
                    <a:pt x="425059" y="102476"/>
                    <a:pt x="447322" y="115583"/>
                  </a:cubicBezTo>
                  <a:lnTo>
                    <a:pt x="523094" y="70089"/>
                  </a:lnTo>
                  <a:lnTo>
                    <a:pt x="570731" y="117778"/>
                  </a:lnTo>
                  <a:lnTo>
                    <a:pt x="527012" y="190704"/>
                  </a:lnTo>
                  <a:cubicBezTo>
                    <a:pt x="542639" y="213472"/>
                    <a:pt x="554469" y="239207"/>
                    <a:pt x="562253" y="267342"/>
                  </a:cubicBezTo>
                  <a:lnTo>
                    <a:pt x="640709" y="286990"/>
                  </a:lnTo>
                  <a:lnTo>
                    <a:pt x="640709" y="354421"/>
                  </a:lnTo>
                  <a:lnTo>
                    <a:pt x="568520" y="372484"/>
                  </a:lnTo>
                  <a:cubicBezTo>
                    <a:pt x="563530" y="403713"/>
                    <a:pt x="552078" y="434137"/>
                    <a:pt x="534418" y="463069"/>
                  </a:cubicBezTo>
                  <a:lnTo>
                    <a:pt x="570697" y="523643"/>
                  </a:lnTo>
                  <a:lnTo>
                    <a:pt x="523060" y="571306"/>
                  </a:lnTo>
                  <a:lnTo>
                    <a:pt x="465967" y="536999"/>
                  </a:lnTo>
                  <a:cubicBezTo>
                    <a:pt x="437275" y="557701"/>
                    <a:pt x="404142" y="572309"/>
                    <a:pt x="369500" y="579518"/>
                  </a:cubicBezTo>
                  <a:lnTo>
                    <a:pt x="354061" y="641369"/>
                  </a:lnTo>
                  <a:close/>
                  <a:moveTo>
                    <a:pt x="300080" y="624224"/>
                  </a:moveTo>
                  <a:lnTo>
                    <a:pt x="340680" y="624224"/>
                  </a:lnTo>
                  <a:lnTo>
                    <a:pt x="355553" y="564722"/>
                  </a:lnTo>
                  <a:lnTo>
                    <a:pt x="360971" y="563719"/>
                  </a:lnTo>
                  <a:cubicBezTo>
                    <a:pt x="396864" y="557084"/>
                    <a:pt x="431222" y="541919"/>
                    <a:pt x="460318" y="519862"/>
                  </a:cubicBezTo>
                  <a:lnTo>
                    <a:pt x="464938" y="516356"/>
                  </a:lnTo>
                  <a:lnTo>
                    <a:pt x="520419" y="549694"/>
                  </a:lnTo>
                  <a:lnTo>
                    <a:pt x="549129" y="520968"/>
                  </a:lnTo>
                  <a:lnTo>
                    <a:pt x="514316" y="462829"/>
                  </a:lnTo>
                  <a:lnTo>
                    <a:pt x="517153" y="458363"/>
                  </a:lnTo>
                  <a:cubicBezTo>
                    <a:pt x="536193" y="428428"/>
                    <a:pt x="548049" y="396821"/>
                    <a:pt x="552386" y="364408"/>
                  </a:cubicBezTo>
                  <a:lnTo>
                    <a:pt x="553158" y="358639"/>
                  </a:lnTo>
                  <a:lnTo>
                    <a:pt x="623572" y="341023"/>
                  </a:lnTo>
                  <a:lnTo>
                    <a:pt x="623572" y="300355"/>
                  </a:lnTo>
                  <a:lnTo>
                    <a:pt x="548246" y="281487"/>
                  </a:lnTo>
                  <a:lnTo>
                    <a:pt x="546977" y="276549"/>
                  </a:lnTo>
                  <a:cubicBezTo>
                    <a:pt x="539279" y="246614"/>
                    <a:pt x="526789" y="219542"/>
                    <a:pt x="509849" y="196079"/>
                  </a:cubicBezTo>
                  <a:lnTo>
                    <a:pt x="506540" y="191501"/>
                  </a:lnTo>
                  <a:lnTo>
                    <a:pt x="549154" y="120418"/>
                  </a:lnTo>
                  <a:lnTo>
                    <a:pt x="520436" y="91674"/>
                  </a:lnTo>
                  <a:lnTo>
                    <a:pt x="447253" y="135617"/>
                  </a:lnTo>
                  <a:lnTo>
                    <a:pt x="442813" y="132874"/>
                  </a:lnTo>
                  <a:cubicBezTo>
                    <a:pt x="419470" y="118472"/>
                    <a:pt x="394018" y="108391"/>
                    <a:pt x="367143" y="102896"/>
                  </a:cubicBezTo>
                  <a:lnTo>
                    <a:pt x="361854" y="101816"/>
                  </a:lnTo>
                  <a:lnTo>
                    <a:pt x="340680" y="17136"/>
                  </a:lnTo>
                  <a:lnTo>
                    <a:pt x="300080" y="17136"/>
                  </a:lnTo>
                  <a:lnTo>
                    <a:pt x="278932" y="101824"/>
                  </a:lnTo>
                  <a:lnTo>
                    <a:pt x="273634" y="102904"/>
                  </a:lnTo>
                  <a:cubicBezTo>
                    <a:pt x="247908" y="108134"/>
                    <a:pt x="222654" y="118343"/>
                    <a:pt x="198582" y="133251"/>
                  </a:cubicBezTo>
                  <a:lnTo>
                    <a:pt x="194133" y="136003"/>
                  </a:lnTo>
                  <a:lnTo>
                    <a:pt x="120324" y="91674"/>
                  </a:lnTo>
                  <a:lnTo>
                    <a:pt x="91589" y="120426"/>
                  </a:lnTo>
                  <a:lnTo>
                    <a:pt x="134348" y="191767"/>
                  </a:lnTo>
                  <a:lnTo>
                    <a:pt x="131091" y="196336"/>
                  </a:lnTo>
                  <a:cubicBezTo>
                    <a:pt x="113234" y="221385"/>
                    <a:pt x="100633" y="248362"/>
                    <a:pt x="93655" y="276506"/>
                  </a:cubicBezTo>
                  <a:lnTo>
                    <a:pt x="92412" y="281504"/>
                  </a:lnTo>
                  <a:lnTo>
                    <a:pt x="17145" y="300355"/>
                  </a:lnTo>
                  <a:lnTo>
                    <a:pt x="17145" y="341023"/>
                  </a:lnTo>
                  <a:lnTo>
                    <a:pt x="87500" y="358631"/>
                  </a:lnTo>
                  <a:lnTo>
                    <a:pt x="88297" y="364357"/>
                  </a:lnTo>
                  <a:cubicBezTo>
                    <a:pt x="92969" y="397764"/>
                    <a:pt x="105073" y="430408"/>
                    <a:pt x="123307" y="458757"/>
                  </a:cubicBezTo>
                  <a:lnTo>
                    <a:pt x="126187" y="463232"/>
                  </a:lnTo>
                  <a:lnTo>
                    <a:pt x="91589" y="520968"/>
                  </a:lnTo>
                  <a:lnTo>
                    <a:pt x="120315" y="549703"/>
                  </a:lnTo>
                  <a:lnTo>
                    <a:pt x="175702" y="516433"/>
                  </a:lnTo>
                  <a:lnTo>
                    <a:pt x="180314" y="519896"/>
                  </a:lnTo>
                  <a:cubicBezTo>
                    <a:pt x="210884" y="542811"/>
                    <a:pt x="244333" y="557573"/>
                    <a:pt x="279721" y="563753"/>
                  </a:cubicBezTo>
                  <a:lnTo>
                    <a:pt x="285216" y="564713"/>
                  </a:lnTo>
                  <a:lnTo>
                    <a:pt x="300080" y="624224"/>
                  </a:lnTo>
                  <a:close/>
                </a:path>
              </a:pathLst>
            </a:custGeom>
            <a:solidFill>
              <a:schemeClr val="bg1"/>
            </a:solidFill>
            <a:ln w="158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05615DB6-8009-43A3-AA3C-3400F9419267}"/>
                </a:ext>
              </a:extLst>
            </p:cNvPr>
            <p:cNvSpPr/>
            <p:nvPr/>
          </p:nvSpPr>
          <p:spPr>
            <a:xfrm>
              <a:off x="5898412" y="2905101"/>
              <a:ext cx="395140" cy="395492"/>
            </a:xfrm>
            <a:custGeom>
              <a:avLst/>
              <a:gdLst>
                <a:gd name="connsiteX0" fmla="*/ 197570 w 395140"/>
                <a:gd name="connsiteY0" fmla="*/ 395492 h 395492"/>
                <a:gd name="connsiteX1" fmla="*/ 57864 w 395140"/>
                <a:gd name="connsiteY1" fmla="*/ 337576 h 395492"/>
                <a:gd name="connsiteX2" fmla="*/ 0 w 395140"/>
                <a:gd name="connsiteY2" fmla="*/ 197742 h 395492"/>
                <a:gd name="connsiteX3" fmla="*/ 57864 w 395140"/>
                <a:gd name="connsiteY3" fmla="*/ 57916 h 395492"/>
                <a:gd name="connsiteX4" fmla="*/ 197570 w 395140"/>
                <a:gd name="connsiteY4" fmla="*/ 0 h 395492"/>
                <a:gd name="connsiteX5" fmla="*/ 337276 w 395140"/>
                <a:gd name="connsiteY5" fmla="*/ 57916 h 395492"/>
                <a:gd name="connsiteX6" fmla="*/ 395141 w 395140"/>
                <a:gd name="connsiteY6" fmla="*/ 197742 h 395492"/>
                <a:gd name="connsiteX7" fmla="*/ 337276 w 395140"/>
                <a:gd name="connsiteY7" fmla="*/ 337568 h 395492"/>
                <a:gd name="connsiteX8" fmla="*/ 197570 w 395140"/>
                <a:gd name="connsiteY8" fmla="*/ 395492 h 395492"/>
                <a:gd name="connsiteX9" fmla="*/ 197570 w 395140"/>
                <a:gd name="connsiteY9" fmla="*/ 17145 h 395492"/>
                <a:gd name="connsiteX10" fmla="*/ 17145 w 395140"/>
                <a:gd name="connsiteY10" fmla="*/ 197750 h 395492"/>
                <a:gd name="connsiteX11" fmla="*/ 197570 w 395140"/>
                <a:gd name="connsiteY11" fmla="*/ 378356 h 395492"/>
                <a:gd name="connsiteX12" fmla="*/ 377987 w 395140"/>
                <a:gd name="connsiteY12" fmla="*/ 197750 h 395492"/>
                <a:gd name="connsiteX13" fmla="*/ 197570 w 395140"/>
                <a:gd name="connsiteY13" fmla="*/ 17145 h 39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140" h="395492">
                  <a:moveTo>
                    <a:pt x="197570" y="395492"/>
                  </a:moveTo>
                  <a:cubicBezTo>
                    <a:pt x="144790" y="395492"/>
                    <a:pt x="95172" y="374927"/>
                    <a:pt x="57864" y="337576"/>
                  </a:cubicBezTo>
                  <a:cubicBezTo>
                    <a:pt x="20548" y="300226"/>
                    <a:pt x="0" y="250566"/>
                    <a:pt x="0" y="197742"/>
                  </a:cubicBezTo>
                  <a:cubicBezTo>
                    <a:pt x="0" y="144918"/>
                    <a:pt x="20548" y="95266"/>
                    <a:pt x="57864" y="57916"/>
                  </a:cubicBezTo>
                  <a:cubicBezTo>
                    <a:pt x="95180" y="20565"/>
                    <a:pt x="144798" y="0"/>
                    <a:pt x="197570" y="0"/>
                  </a:cubicBezTo>
                  <a:cubicBezTo>
                    <a:pt x="250343" y="0"/>
                    <a:pt x="299960" y="20574"/>
                    <a:pt x="337276" y="57916"/>
                  </a:cubicBezTo>
                  <a:cubicBezTo>
                    <a:pt x="374593" y="95266"/>
                    <a:pt x="395141" y="144927"/>
                    <a:pt x="395141" y="197742"/>
                  </a:cubicBezTo>
                  <a:cubicBezTo>
                    <a:pt x="395141" y="250566"/>
                    <a:pt x="374593" y="300218"/>
                    <a:pt x="337276" y="337568"/>
                  </a:cubicBezTo>
                  <a:cubicBezTo>
                    <a:pt x="299960" y="374927"/>
                    <a:pt x="250343" y="395492"/>
                    <a:pt x="197570" y="395492"/>
                  </a:cubicBezTo>
                  <a:close/>
                  <a:moveTo>
                    <a:pt x="197570" y="17145"/>
                  </a:moveTo>
                  <a:cubicBezTo>
                    <a:pt x="98087" y="17145"/>
                    <a:pt x="17145" y="98164"/>
                    <a:pt x="17145" y="197750"/>
                  </a:cubicBezTo>
                  <a:cubicBezTo>
                    <a:pt x="17145" y="297337"/>
                    <a:pt x="98087" y="378356"/>
                    <a:pt x="197570" y="378356"/>
                  </a:cubicBezTo>
                  <a:cubicBezTo>
                    <a:pt x="297054" y="378356"/>
                    <a:pt x="377987" y="297337"/>
                    <a:pt x="377987" y="197750"/>
                  </a:cubicBezTo>
                  <a:cubicBezTo>
                    <a:pt x="377987" y="98164"/>
                    <a:pt x="297054" y="17145"/>
                    <a:pt x="197570" y="17145"/>
                  </a:cubicBezTo>
                  <a:close/>
                </a:path>
              </a:pathLst>
            </a:custGeom>
            <a:solidFill>
              <a:schemeClr val="bg1"/>
            </a:solidFill>
            <a:ln w="8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" name="图形 5">
              <a:extLst>
                <a:ext uri="{FF2B5EF4-FFF2-40B4-BE49-F238E27FC236}">
                  <a16:creationId xmlns:a16="http://schemas.microsoft.com/office/drawing/2014/main" xmlns="" id="{C5855F82-ACD5-4155-B546-A36F08A59E9B}"/>
                </a:ext>
              </a:extLst>
            </p:cNvPr>
            <p:cNvGrpSpPr/>
            <p:nvPr/>
          </p:nvGrpSpPr>
          <p:grpSpPr>
            <a:xfrm>
              <a:off x="5963885" y="2970750"/>
              <a:ext cx="264195" cy="264195"/>
              <a:chOff x="5963914" y="2976082"/>
              <a:chExt cx="264195" cy="264195"/>
            </a:xfrm>
            <a:solidFill>
              <a:schemeClr val="bg1"/>
            </a:solidFill>
          </p:grpSpPr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xmlns="" id="{E8B4DCE6-46A5-4836-9EB7-750250FC485D}"/>
                  </a:ext>
                </a:extLst>
              </p:cNvPr>
              <p:cNvSpPr/>
              <p:nvPr/>
            </p:nvSpPr>
            <p:spPr>
              <a:xfrm>
                <a:off x="5963914" y="2976082"/>
                <a:ext cx="264195" cy="264195"/>
              </a:xfrm>
              <a:custGeom>
                <a:avLst/>
                <a:gdLst>
                  <a:gd name="connsiteX0" fmla="*/ 231612 w 264195"/>
                  <a:gd name="connsiteY0" fmla="*/ 112523 h 264195"/>
                  <a:gd name="connsiteX1" fmla="*/ 215307 w 264195"/>
                  <a:gd name="connsiteY1" fmla="*/ 77247 h 264195"/>
                  <a:gd name="connsiteX2" fmla="*/ 233592 w 264195"/>
                  <a:gd name="connsiteY2" fmla="*/ 46780 h 264195"/>
                  <a:gd name="connsiteX3" fmla="*/ 217416 w 264195"/>
                  <a:gd name="connsiteY3" fmla="*/ 30604 h 264195"/>
                  <a:gd name="connsiteX4" fmla="*/ 185878 w 264195"/>
                  <a:gd name="connsiteY4" fmla="*/ 49523 h 264195"/>
                  <a:gd name="connsiteX5" fmla="*/ 152642 w 264195"/>
                  <a:gd name="connsiteY5" fmla="*/ 36373 h 264195"/>
                  <a:gd name="connsiteX6" fmla="*/ 143538 w 264195"/>
                  <a:gd name="connsiteY6" fmla="*/ 0 h 264195"/>
                  <a:gd name="connsiteX7" fmla="*/ 120667 w 264195"/>
                  <a:gd name="connsiteY7" fmla="*/ 0 h 264195"/>
                  <a:gd name="connsiteX8" fmla="*/ 111571 w 264195"/>
                  <a:gd name="connsiteY8" fmla="*/ 36373 h 264195"/>
                  <a:gd name="connsiteX9" fmla="*/ 78584 w 264195"/>
                  <a:gd name="connsiteY9" fmla="*/ 49686 h 264195"/>
                  <a:gd name="connsiteX10" fmla="*/ 46780 w 264195"/>
                  <a:gd name="connsiteY10" fmla="*/ 30604 h 264195"/>
                  <a:gd name="connsiteX11" fmla="*/ 30595 w 264195"/>
                  <a:gd name="connsiteY11" fmla="*/ 46780 h 264195"/>
                  <a:gd name="connsiteX12" fmla="*/ 48940 w 264195"/>
                  <a:gd name="connsiteY12" fmla="*/ 77367 h 264195"/>
                  <a:gd name="connsiteX13" fmla="*/ 32516 w 264195"/>
                  <a:gd name="connsiteY13" fmla="*/ 112531 h 264195"/>
                  <a:gd name="connsiteX14" fmla="*/ 0 w 264195"/>
                  <a:gd name="connsiteY14" fmla="*/ 120667 h 264195"/>
                  <a:gd name="connsiteX15" fmla="*/ 0 w 264195"/>
                  <a:gd name="connsiteY15" fmla="*/ 143538 h 264195"/>
                  <a:gd name="connsiteX16" fmla="*/ 30184 w 264195"/>
                  <a:gd name="connsiteY16" fmla="*/ 151082 h 264195"/>
                  <a:gd name="connsiteX17" fmla="*/ 45563 w 264195"/>
                  <a:gd name="connsiteY17" fmla="*/ 192495 h 264195"/>
                  <a:gd name="connsiteX18" fmla="*/ 30604 w 264195"/>
                  <a:gd name="connsiteY18" fmla="*/ 217424 h 264195"/>
                  <a:gd name="connsiteX19" fmla="*/ 46780 w 264195"/>
                  <a:gd name="connsiteY19" fmla="*/ 233592 h 264195"/>
                  <a:gd name="connsiteX20" fmla="*/ 70586 w 264195"/>
                  <a:gd name="connsiteY20" fmla="*/ 219310 h 264195"/>
                  <a:gd name="connsiteX21" fmla="*/ 114254 w 264195"/>
                  <a:gd name="connsiteY21" fmla="*/ 238547 h 264195"/>
                  <a:gd name="connsiteX22" fmla="*/ 120667 w 264195"/>
                  <a:gd name="connsiteY22" fmla="*/ 264196 h 264195"/>
                  <a:gd name="connsiteX23" fmla="*/ 143538 w 264195"/>
                  <a:gd name="connsiteY23" fmla="*/ 264196 h 264195"/>
                  <a:gd name="connsiteX24" fmla="*/ 149959 w 264195"/>
                  <a:gd name="connsiteY24" fmla="*/ 238530 h 264195"/>
                  <a:gd name="connsiteX25" fmla="*/ 193584 w 264195"/>
                  <a:gd name="connsiteY25" fmla="*/ 219293 h 264195"/>
                  <a:gd name="connsiteX26" fmla="*/ 217416 w 264195"/>
                  <a:gd name="connsiteY26" fmla="*/ 233601 h 264195"/>
                  <a:gd name="connsiteX27" fmla="*/ 233592 w 264195"/>
                  <a:gd name="connsiteY27" fmla="*/ 217433 h 264195"/>
                  <a:gd name="connsiteX28" fmla="*/ 218539 w 264195"/>
                  <a:gd name="connsiteY28" fmla="*/ 192324 h 264195"/>
                  <a:gd name="connsiteX29" fmla="*/ 234004 w 264195"/>
                  <a:gd name="connsiteY29" fmla="*/ 151090 h 264195"/>
                  <a:gd name="connsiteX30" fmla="*/ 264196 w 264195"/>
                  <a:gd name="connsiteY30" fmla="*/ 143547 h 264195"/>
                  <a:gd name="connsiteX31" fmla="*/ 264196 w 264195"/>
                  <a:gd name="connsiteY31" fmla="*/ 120675 h 264195"/>
                  <a:gd name="connsiteX32" fmla="*/ 231612 w 264195"/>
                  <a:gd name="connsiteY32" fmla="*/ 112523 h 264195"/>
                  <a:gd name="connsiteX33" fmla="*/ 132102 w 264195"/>
                  <a:gd name="connsiteY33" fmla="*/ 217339 h 264195"/>
                  <a:gd name="connsiteX34" fmla="*/ 52026 w 264195"/>
                  <a:gd name="connsiteY34" fmla="*/ 137271 h 264195"/>
                  <a:gd name="connsiteX35" fmla="*/ 132102 w 264195"/>
                  <a:gd name="connsiteY35" fmla="*/ 57204 h 264195"/>
                  <a:gd name="connsiteX36" fmla="*/ 212169 w 264195"/>
                  <a:gd name="connsiteY36" fmla="*/ 137271 h 264195"/>
                  <a:gd name="connsiteX37" fmla="*/ 132102 w 264195"/>
                  <a:gd name="connsiteY37" fmla="*/ 217339 h 26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64195" h="264195">
                    <a:moveTo>
                      <a:pt x="231612" y="112523"/>
                    </a:moveTo>
                    <a:cubicBezTo>
                      <a:pt x="228311" y="99690"/>
                      <a:pt x="222876" y="87714"/>
                      <a:pt x="215307" y="77247"/>
                    </a:cubicBezTo>
                    <a:lnTo>
                      <a:pt x="233592" y="46780"/>
                    </a:lnTo>
                    <a:lnTo>
                      <a:pt x="217416" y="30604"/>
                    </a:lnTo>
                    <a:lnTo>
                      <a:pt x="185878" y="49523"/>
                    </a:lnTo>
                    <a:cubicBezTo>
                      <a:pt x="175659" y="43223"/>
                      <a:pt x="164403" y="38773"/>
                      <a:pt x="152642" y="36373"/>
                    </a:cubicBezTo>
                    <a:lnTo>
                      <a:pt x="143538" y="0"/>
                    </a:lnTo>
                    <a:lnTo>
                      <a:pt x="120667" y="0"/>
                    </a:lnTo>
                    <a:lnTo>
                      <a:pt x="111571" y="36373"/>
                    </a:lnTo>
                    <a:cubicBezTo>
                      <a:pt x="99621" y="38799"/>
                      <a:pt x="88597" y="43497"/>
                      <a:pt x="78584" y="49686"/>
                    </a:cubicBezTo>
                    <a:lnTo>
                      <a:pt x="46780" y="30604"/>
                    </a:lnTo>
                    <a:lnTo>
                      <a:pt x="30595" y="46780"/>
                    </a:lnTo>
                    <a:lnTo>
                      <a:pt x="48940" y="77367"/>
                    </a:lnTo>
                    <a:cubicBezTo>
                      <a:pt x="41457" y="87851"/>
                      <a:pt x="35713" y="99655"/>
                      <a:pt x="32516" y="112531"/>
                    </a:cubicBezTo>
                    <a:lnTo>
                      <a:pt x="0" y="120667"/>
                    </a:lnTo>
                    <a:lnTo>
                      <a:pt x="0" y="143538"/>
                    </a:lnTo>
                    <a:lnTo>
                      <a:pt x="30184" y="151082"/>
                    </a:lnTo>
                    <a:cubicBezTo>
                      <a:pt x="32250" y="165835"/>
                      <a:pt x="37496" y="179971"/>
                      <a:pt x="45563" y="192495"/>
                    </a:cubicBezTo>
                    <a:lnTo>
                      <a:pt x="30604" y="217424"/>
                    </a:lnTo>
                    <a:lnTo>
                      <a:pt x="46780" y="233592"/>
                    </a:lnTo>
                    <a:lnTo>
                      <a:pt x="70586" y="219310"/>
                    </a:lnTo>
                    <a:cubicBezTo>
                      <a:pt x="83265" y="228809"/>
                      <a:pt x="98018" y="235709"/>
                      <a:pt x="114254" y="238547"/>
                    </a:cubicBezTo>
                    <a:lnTo>
                      <a:pt x="120667" y="264196"/>
                    </a:lnTo>
                    <a:lnTo>
                      <a:pt x="143538" y="264196"/>
                    </a:lnTo>
                    <a:lnTo>
                      <a:pt x="149959" y="238530"/>
                    </a:lnTo>
                    <a:cubicBezTo>
                      <a:pt x="165801" y="235607"/>
                      <a:pt x="180743" y="229014"/>
                      <a:pt x="193584" y="219293"/>
                    </a:cubicBezTo>
                    <a:lnTo>
                      <a:pt x="217416" y="233601"/>
                    </a:lnTo>
                    <a:lnTo>
                      <a:pt x="233592" y="217433"/>
                    </a:lnTo>
                    <a:lnTo>
                      <a:pt x="218539" y="192324"/>
                    </a:lnTo>
                    <a:cubicBezTo>
                      <a:pt x="226365" y="180031"/>
                      <a:pt x="231980" y="166195"/>
                      <a:pt x="234004" y="151090"/>
                    </a:cubicBezTo>
                    <a:lnTo>
                      <a:pt x="264196" y="143547"/>
                    </a:lnTo>
                    <a:lnTo>
                      <a:pt x="264196" y="120675"/>
                    </a:lnTo>
                    <a:lnTo>
                      <a:pt x="231612" y="112523"/>
                    </a:lnTo>
                    <a:close/>
                    <a:moveTo>
                      <a:pt x="132102" y="217339"/>
                    </a:moveTo>
                    <a:cubicBezTo>
                      <a:pt x="87877" y="217339"/>
                      <a:pt x="52026" y="181497"/>
                      <a:pt x="52026" y="137271"/>
                    </a:cubicBezTo>
                    <a:cubicBezTo>
                      <a:pt x="52026" y="93046"/>
                      <a:pt x="87877" y="57204"/>
                      <a:pt x="132102" y="57204"/>
                    </a:cubicBezTo>
                    <a:cubicBezTo>
                      <a:pt x="176328" y="57204"/>
                      <a:pt x="212169" y="93046"/>
                      <a:pt x="212169" y="137271"/>
                    </a:cubicBezTo>
                    <a:cubicBezTo>
                      <a:pt x="212169" y="181497"/>
                      <a:pt x="176319" y="217339"/>
                      <a:pt x="132102" y="217339"/>
                    </a:cubicBezTo>
                    <a:close/>
                  </a:path>
                </a:pathLst>
              </a:custGeom>
              <a:solidFill>
                <a:schemeClr val="bg1"/>
              </a:solidFill>
              <a:ln w="8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xmlns="" id="{C0ACCE34-CACA-4AF2-B4F0-724426DA89BF}"/>
                  </a:ext>
                </a:extLst>
              </p:cNvPr>
              <p:cNvSpPr/>
              <p:nvPr/>
            </p:nvSpPr>
            <p:spPr>
              <a:xfrm>
                <a:off x="6038821" y="3056158"/>
                <a:ext cx="114391" cy="114391"/>
              </a:xfrm>
              <a:custGeom>
                <a:avLst/>
                <a:gdLst>
                  <a:gd name="connsiteX0" fmla="*/ 57196 w 114391"/>
                  <a:gd name="connsiteY0" fmla="*/ 0 h 114391"/>
                  <a:gd name="connsiteX1" fmla="*/ 0 w 114391"/>
                  <a:gd name="connsiteY1" fmla="*/ 57196 h 114391"/>
                  <a:gd name="connsiteX2" fmla="*/ 57196 w 114391"/>
                  <a:gd name="connsiteY2" fmla="*/ 114391 h 114391"/>
                  <a:gd name="connsiteX3" fmla="*/ 114391 w 114391"/>
                  <a:gd name="connsiteY3" fmla="*/ 57196 h 114391"/>
                  <a:gd name="connsiteX4" fmla="*/ 57196 w 114391"/>
                  <a:gd name="connsiteY4" fmla="*/ 0 h 114391"/>
                  <a:gd name="connsiteX5" fmla="*/ 57196 w 114391"/>
                  <a:gd name="connsiteY5" fmla="*/ 91511 h 114391"/>
                  <a:gd name="connsiteX6" fmla="*/ 27475 w 114391"/>
                  <a:gd name="connsiteY6" fmla="*/ 74358 h 114391"/>
                  <a:gd name="connsiteX7" fmla="*/ 27475 w 114391"/>
                  <a:gd name="connsiteY7" fmla="*/ 40034 h 114391"/>
                  <a:gd name="connsiteX8" fmla="*/ 57196 w 114391"/>
                  <a:gd name="connsiteY8" fmla="*/ 22871 h 114391"/>
                  <a:gd name="connsiteX9" fmla="*/ 91511 w 114391"/>
                  <a:gd name="connsiteY9" fmla="*/ 57187 h 114391"/>
                  <a:gd name="connsiteX10" fmla="*/ 57196 w 114391"/>
                  <a:gd name="connsiteY10" fmla="*/ 91511 h 11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4391" h="114391">
                    <a:moveTo>
                      <a:pt x="57196" y="0"/>
                    </a:moveTo>
                    <a:cubicBezTo>
                      <a:pt x="25597" y="0"/>
                      <a:pt x="0" y="25606"/>
                      <a:pt x="0" y="57196"/>
                    </a:cubicBezTo>
                    <a:cubicBezTo>
                      <a:pt x="0" y="88785"/>
                      <a:pt x="25606" y="114391"/>
                      <a:pt x="57196" y="114391"/>
                    </a:cubicBezTo>
                    <a:cubicBezTo>
                      <a:pt x="88785" y="114391"/>
                      <a:pt x="114391" y="88794"/>
                      <a:pt x="114391" y="57196"/>
                    </a:cubicBezTo>
                    <a:cubicBezTo>
                      <a:pt x="114383" y="25597"/>
                      <a:pt x="88785" y="0"/>
                      <a:pt x="57196" y="0"/>
                    </a:cubicBezTo>
                    <a:close/>
                    <a:moveTo>
                      <a:pt x="57196" y="91511"/>
                    </a:moveTo>
                    <a:cubicBezTo>
                      <a:pt x="44937" y="91511"/>
                      <a:pt x="33604" y="84971"/>
                      <a:pt x="27475" y="74358"/>
                    </a:cubicBezTo>
                    <a:cubicBezTo>
                      <a:pt x="21346" y="63737"/>
                      <a:pt x="21346" y="50655"/>
                      <a:pt x="27475" y="40034"/>
                    </a:cubicBezTo>
                    <a:cubicBezTo>
                      <a:pt x="33604" y="29412"/>
                      <a:pt x="44937" y="22871"/>
                      <a:pt x="57196" y="22871"/>
                    </a:cubicBezTo>
                    <a:cubicBezTo>
                      <a:pt x="76150" y="22871"/>
                      <a:pt x="91511" y="38242"/>
                      <a:pt x="91511" y="57187"/>
                    </a:cubicBezTo>
                    <a:cubicBezTo>
                      <a:pt x="91511" y="76141"/>
                      <a:pt x="76150" y="91511"/>
                      <a:pt x="57196" y="91511"/>
                    </a:cubicBezTo>
                    <a:close/>
                  </a:path>
                </a:pathLst>
              </a:custGeom>
              <a:solidFill>
                <a:schemeClr val="bg1"/>
              </a:solidFill>
              <a:ln w="8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79" name="Text Box 7">
            <a:extLst>
              <a:ext uri="{FF2B5EF4-FFF2-40B4-BE49-F238E27FC236}">
                <a16:creationId xmlns:a16="http://schemas.microsoft.com/office/drawing/2014/main" xmlns="" id="{94E00141-D61B-4DD9-95E6-FCE47C71C68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3610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工作事项</a:t>
            </a:r>
            <a:endParaRPr lang="en-US" altLang="zh-CN" sz="20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  <a:sym typeface="+mn-lt"/>
            </a:endParaRPr>
          </a:p>
        </p:txBody>
      </p:sp>
      <p:sp>
        <p:nvSpPr>
          <p:cNvPr id="38" name="平行四边形 37">
            <a:extLst>
              <a:ext uri="{FF2B5EF4-FFF2-40B4-BE49-F238E27FC236}">
                <a16:creationId xmlns:a16="http://schemas.microsoft.com/office/drawing/2014/main" xmlns="" id="{4E4A27B3-0428-4831-B063-83CAB47A7DBD}"/>
              </a:ext>
            </a:extLst>
          </p:cNvPr>
          <p:cNvSpPr/>
          <p:nvPr/>
        </p:nvSpPr>
        <p:spPr>
          <a:xfrm>
            <a:off x="2971702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981" name="直接连接符 1980">
            <a:extLst>
              <a:ext uri="{FF2B5EF4-FFF2-40B4-BE49-F238E27FC236}">
                <a16:creationId xmlns:a16="http://schemas.microsoft.com/office/drawing/2014/main" xmlns="" id="{6F10D8EF-4B30-4808-B06C-601D981C978D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87" name="组合 1986">
            <a:extLst>
              <a:ext uri="{FF2B5EF4-FFF2-40B4-BE49-F238E27FC236}">
                <a16:creationId xmlns:a16="http://schemas.microsoft.com/office/drawing/2014/main" xmlns="" id="{D97C7C06-5CE7-432E-89C1-D6FB67F62A87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1988" name="任意多边形: 形状 1987">
              <a:extLst>
                <a:ext uri="{FF2B5EF4-FFF2-40B4-BE49-F238E27FC236}">
                  <a16:creationId xmlns:a16="http://schemas.microsoft.com/office/drawing/2014/main" xmlns="" id="{E7D22E45-BC90-40B1-8190-79F2E8EA028E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89" name="任意多边形: 形状 1988">
              <a:extLst>
                <a:ext uri="{FF2B5EF4-FFF2-40B4-BE49-F238E27FC236}">
                  <a16:creationId xmlns:a16="http://schemas.microsoft.com/office/drawing/2014/main" xmlns="" id="{6FEFCE21-99B0-4F54-BB69-D215494B0058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0" name="任意多边形: 形状 1989">
              <a:extLst>
                <a:ext uri="{FF2B5EF4-FFF2-40B4-BE49-F238E27FC236}">
                  <a16:creationId xmlns:a16="http://schemas.microsoft.com/office/drawing/2014/main" xmlns="" id="{1F7CABF7-2578-4B06-A846-C73351BE4198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91" name="任意多边形: 形状 1990">
              <a:extLst>
                <a:ext uri="{FF2B5EF4-FFF2-40B4-BE49-F238E27FC236}">
                  <a16:creationId xmlns:a16="http://schemas.microsoft.com/office/drawing/2014/main" xmlns="" id="{2B9C8520-9DFC-4064-848C-522E2F3363D6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55" name="Oval 10+++">
            <a:extLst>
              <a:ext uri="{FF2B5EF4-FFF2-40B4-BE49-F238E27FC236}">
                <a16:creationId xmlns:a16="http://schemas.microsoft.com/office/drawing/2014/main" xmlns="" id="{4432D8EC-540D-4592-A610-74341A8B3834}"/>
              </a:ext>
            </a:extLst>
          </p:cNvPr>
          <p:cNvSpPr/>
          <p:nvPr/>
        </p:nvSpPr>
        <p:spPr>
          <a:xfrm>
            <a:off x="8391459" y="1752407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983" name="图形 1982">
            <a:extLst>
              <a:ext uri="{FF2B5EF4-FFF2-40B4-BE49-F238E27FC236}">
                <a16:creationId xmlns:a16="http://schemas.microsoft.com/office/drawing/2014/main" xmlns="" id="{1DEC790F-6B7D-4249-986D-2B6F19B893A8}"/>
              </a:ext>
            </a:extLst>
          </p:cNvPr>
          <p:cNvPicPr>
            <a:picLocks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8486266" y="1847214"/>
            <a:ext cx="377712" cy="377712"/>
          </a:xfrm>
          <a:prstGeom prst="rect">
            <a:avLst/>
          </a:prstGeom>
        </p:spPr>
      </p:pic>
      <p:sp>
        <p:nvSpPr>
          <p:cNvPr id="1962" name="Oval 10+++">
            <a:extLst>
              <a:ext uri="{FF2B5EF4-FFF2-40B4-BE49-F238E27FC236}">
                <a16:creationId xmlns:a16="http://schemas.microsoft.com/office/drawing/2014/main" xmlns="" id="{D333FDDF-F734-4B61-92D1-587E7F198665}"/>
              </a:ext>
            </a:extLst>
          </p:cNvPr>
          <p:cNvSpPr/>
          <p:nvPr/>
        </p:nvSpPr>
        <p:spPr>
          <a:xfrm>
            <a:off x="8226562" y="4869662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xmlns="" id="{AD755A46-F129-48AA-BF4B-949B9F403B9D}"/>
              </a:ext>
            </a:extLst>
          </p:cNvPr>
          <p:cNvSpPr/>
          <p:nvPr/>
        </p:nvSpPr>
        <p:spPr>
          <a:xfrm>
            <a:off x="8388884" y="5025606"/>
            <a:ext cx="245351" cy="255436"/>
          </a:xfrm>
          <a:custGeom>
            <a:avLst/>
            <a:gdLst>
              <a:gd name="connsiteX0" fmla="*/ 222606 w 245351"/>
              <a:gd name="connsiteY0" fmla="*/ 255436 h 255436"/>
              <a:gd name="connsiteX1" fmla="*/ 22746 w 245351"/>
              <a:gd name="connsiteY1" fmla="*/ 255436 h 255436"/>
              <a:gd name="connsiteX2" fmla="*/ 0 w 245351"/>
              <a:gd name="connsiteY2" fmla="*/ 232690 h 255436"/>
              <a:gd name="connsiteX3" fmla="*/ 0 w 245351"/>
              <a:gd name="connsiteY3" fmla="*/ 22746 h 255436"/>
              <a:gd name="connsiteX4" fmla="*/ 22746 w 245351"/>
              <a:gd name="connsiteY4" fmla="*/ 0 h 255436"/>
              <a:gd name="connsiteX5" fmla="*/ 222606 w 245351"/>
              <a:gd name="connsiteY5" fmla="*/ 0 h 255436"/>
              <a:gd name="connsiteX6" fmla="*/ 245352 w 245351"/>
              <a:gd name="connsiteY6" fmla="*/ 22746 h 255436"/>
              <a:gd name="connsiteX7" fmla="*/ 245352 w 245351"/>
              <a:gd name="connsiteY7" fmla="*/ 232690 h 255436"/>
              <a:gd name="connsiteX8" fmla="*/ 222606 w 245351"/>
              <a:gd name="connsiteY8" fmla="*/ 255436 h 25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351" h="255436">
                <a:moveTo>
                  <a:pt x="222606" y="255436"/>
                </a:moveTo>
                <a:lnTo>
                  <a:pt x="22746" y="255436"/>
                </a:lnTo>
                <a:cubicBezTo>
                  <a:pt x="10236" y="255436"/>
                  <a:pt x="0" y="245200"/>
                  <a:pt x="0" y="232690"/>
                </a:cubicBezTo>
                <a:lnTo>
                  <a:pt x="0" y="22746"/>
                </a:lnTo>
                <a:cubicBezTo>
                  <a:pt x="0" y="10236"/>
                  <a:pt x="10236" y="0"/>
                  <a:pt x="22746" y="0"/>
                </a:cubicBezTo>
                <a:lnTo>
                  <a:pt x="222606" y="0"/>
                </a:lnTo>
                <a:cubicBezTo>
                  <a:pt x="235116" y="0"/>
                  <a:pt x="245352" y="10236"/>
                  <a:pt x="245352" y="22746"/>
                </a:cubicBezTo>
                <a:lnTo>
                  <a:pt x="245352" y="232690"/>
                </a:lnTo>
                <a:cubicBezTo>
                  <a:pt x="245352" y="245200"/>
                  <a:pt x="235116" y="255436"/>
                  <a:pt x="222606" y="255436"/>
                </a:cubicBezTo>
                <a:close/>
              </a:path>
            </a:pathLst>
          </a:custGeom>
          <a:noFill/>
          <a:ln w="17526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5" name="图形 1984">
            <a:extLst>
              <a:ext uri="{FF2B5EF4-FFF2-40B4-BE49-F238E27FC236}">
                <a16:creationId xmlns:a16="http://schemas.microsoft.com/office/drawing/2014/main" xmlns="" id="{665539CA-0124-4994-BF13-E1BEF0FBBF3D}"/>
              </a:ext>
            </a:extLst>
          </p:cNvPr>
          <p:cNvGrpSpPr/>
          <p:nvPr/>
        </p:nvGrpSpPr>
        <p:grpSpPr>
          <a:xfrm>
            <a:off x="8402993" y="5039616"/>
            <a:ext cx="217132" cy="226054"/>
            <a:chOff x="8407047" y="5043836"/>
            <a:chExt cx="209024" cy="217613"/>
          </a:xfrm>
          <a:noFill/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xmlns="" id="{382E5865-D652-40CB-835D-A0B3E4C4C3DA}"/>
                </a:ext>
              </a:extLst>
            </p:cNvPr>
            <p:cNvSpPr/>
            <p:nvPr/>
          </p:nvSpPr>
          <p:spPr>
            <a:xfrm>
              <a:off x="8407047" y="5043836"/>
              <a:ext cx="209024" cy="217613"/>
            </a:xfrm>
            <a:custGeom>
              <a:avLst/>
              <a:gdLst>
                <a:gd name="connsiteX0" fmla="*/ 199433 w 209024"/>
                <a:gd name="connsiteY0" fmla="*/ 4823 h 217613"/>
                <a:gd name="connsiteX1" fmla="*/ 204201 w 209024"/>
                <a:gd name="connsiteY1" fmla="*/ 9592 h 217613"/>
                <a:gd name="connsiteX2" fmla="*/ 204201 w 209024"/>
                <a:gd name="connsiteY2" fmla="*/ 208022 h 217613"/>
                <a:gd name="connsiteX3" fmla="*/ 199433 w 209024"/>
                <a:gd name="connsiteY3" fmla="*/ 212790 h 217613"/>
                <a:gd name="connsiteX4" fmla="*/ 9592 w 209024"/>
                <a:gd name="connsiteY4" fmla="*/ 212790 h 217613"/>
                <a:gd name="connsiteX5" fmla="*/ 4823 w 209024"/>
                <a:gd name="connsiteY5" fmla="*/ 208022 h 217613"/>
                <a:gd name="connsiteX6" fmla="*/ 4823 w 209024"/>
                <a:gd name="connsiteY6" fmla="*/ 9592 h 217613"/>
                <a:gd name="connsiteX7" fmla="*/ 9592 w 209024"/>
                <a:gd name="connsiteY7" fmla="*/ 4823 h 217613"/>
                <a:gd name="connsiteX8" fmla="*/ 199433 w 209024"/>
                <a:gd name="connsiteY8" fmla="*/ 4823 h 217613"/>
                <a:gd name="connsiteX9" fmla="*/ 199433 w 209024"/>
                <a:gd name="connsiteY9" fmla="*/ 0 h 217613"/>
                <a:gd name="connsiteX10" fmla="*/ 9592 w 209024"/>
                <a:gd name="connsiteY10" fmla="*/ 0 h 217613"/>
                <a:gd name="connsiteX11" fmla="*/ 0 w 209024"/>
                <a:gd name="connsiteY11" fmla="*/ 9592 h 217613"/>
                <a:gd name="connsiteX12" fmla="*/ 0 w 209024"/>
                <a:gd name="connsiteY12" fmla="*/ 208022 h 217613"/>
                <a:gd name="connsiteX13" fmla="*/ 9592 w 209024"/>
                <a:gd name="connsiteY13" fmla="*/ 217614 h 217613"/>
                <a:gd name="connsiteX14" fmla="*/ 199433 w 209024"/>
                <a:gd name="connsiteY14" fmla="*/ 217614 h 217613"/>
                <a:gd name="connsiteX15" fmla="*/ 209024 w 209024"/>
                <a:gd name="connsiteY15" fmla="*/ 208022 h 217613"/>
                <a:gd name="connsiteX16" fmla="*/ 209024 w 209024"/>
                <a:gd name="connsiteY16" fmla="*/ 9592 h 217613"/>
                <a:gd name="connsiteX17" fmla="*/ 199433 w 209024"/>
                <a:gd name="connsiteY17" fmla="*/ 0 h 217613"/>
                <a:gd name="connsiteX18" fmla="*/ 199433 w 209024"/>
                <a:gd name="connsiteY18" fmla="*/ 0 h 21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024" h="217613">
                  <a:moveTo>
                    <a:pt x="199433" y="4823"/>
                  </a:moveTo>
                  <a:cubicBezTo>
                    <a:pt x="202061" y="4823"/>
                    <a:pt x="204201" y="6963"/>
                    <a:pt x="204201" y="9592"/>
                  </a:cubicBezTo>
                  <a:lnTo>
                    <a:pt x="204201" y="208022"/>
                  </a:lnTo>
                  <a:cubicBezTo>
                    <a:pt x="204201" y="210651"/>
                    <a:pt x="202061" y="212790"/>
                    <a:pt x="199433" y="212790"/>
                  </a:cubicBezTo>
                  <a:lnTo>
                    <a:pt x="9592" y="212790"/>
                  </a:lnTo>
                  <a:cubicBezTo>
                    <a:pt x="6963" y="212790"/>
                    <a:pt x="4823" y="210651"/>
                    <a:pt x="4823" y="208022"/>
                  </a:cubicBezTo>
                  <a:lnTo>
                    <a:pt x="4823" y="9592"/>
                  </a:lnTo>
                  <a:cubicBezTo>
                    <a:pt x="4823" y="6963"/>
                    <a:pt x="6963" y="4823"/>
                    <a:pt x="9592" y="4823"/>
                  </a:cubicBezTo>
                  <a:lnTo>
                    <a:pt x="199433" y="4823"/>
                  </a:lnTo>
                  <a:moveTo>
                    <a:pt x="199433" y="0"/>
                  </a:moveTo>
                  <a:lnTo>
                    <a:pt x="9592" y="0"/>
                  </a:lnTo>
                  <a:cubicBezTo>
                    <a:pt x="4317" y="0"/>
                    <a:pt x="0" y="4317"/>
                    <a:pt x="0" y="9592"/>
                  </a:cubicBezTo>
                  <a:lnTo>
                    <a:pt x="0" y="208022"/>
                  </a:lnTo>
                  <a:cubicBezTo>
                    <a:pt x="0" y="213297"/>
                    <a:pt x="4317" y="217614"/>
                    <a:pt x="9592" y="217614"/>
                  </a:cubicBezTo>
                  <a:lnTo>
                    <a:pt x="199433" y="217614"/>
                  </a:lnTo>
                  <a:cubicBezTo>
                    <a:pt x="204707" y="217614"/>
                    <a:pt x="209024" y="213297"/>
                    <a:pt x="209024" y="208022"/>
                  </a:cubicBezTo>
                  <a:lnTo>
                    <a:pt x="209024" y="9592"/>
                  </a:lnTo>
                  <a:cubicBezTo>
                    <a:pt x="209024" y="4317"/>
                    <a:pt x="204707" y="0"/>
                    <a:pt x="199433" y="0"/>
                  </a:cubicBezTo>
                  <a:lnTo>
                    <a:pt x="199433" y="0"/>
                  </a:lnTo>
                  <a:close/>
                </a:path>
              </a:pathLst>
            </a:custGeom>
            <a:grpFill/>
            <a:ln w="33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xmlns="" id="{89EDD8DF-0FC4-4163-97AF-24096DFE3E9D}"/>
                </a:ext>
              </a:extLst>
            </p:cNvPr>
            <p:cNvSpPr/>
            <p:nvPr/>
          </p:nvSpPr>
          <p:spPr>
            <a:xfrm>
              <a:off x="8426837" y="5070561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xmlns="" id="{F96110CF-9C25-4128-BDA1-E4E2C02CF521}"/>
                </a:ext>
              </a:extLst>
            </p:cNvPr>
            <p:cNvSpPr/>
            <p:nvPr/>
          </p:nvSpPr>
          <p:spPr>
            <a:xfrm>
              <a:off x="8426837" y="5098523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xmlns="" id="{664BCEE9-7760-44DF-B125-ABFA2396501C}"/>
                </a:ext>
              </a:extLst>
            </p:cNvPr>
            <p:cNvSpPr/>
            <p:nvPr/>
          </p:nvSpPr>
          <p:spPr>
            <a:xfrm>
              <a:off x="8426837" y="5123464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xmlns="" id="{E5798245-5A38-4CDB-A245-E63908777839}"/>
                </a:ext>
              </a:extLst>
            </p:cNvPr>
            <p:cNvSpPr/>
            <p:nvPr/>
          </p:nvSpPr>
          <p:spPr>
            <a:xfrm>
              <a:off x="8426837" y="5149163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xmlns="" id="{E55EDFF6-638F-4E0E-9B57-CD4470050B81}"/>
                </a:ext>
              </a:extLst>
            </p:cNvPr>
            <p:cNvSpPr/>
            <p:nvPr/>
          </p:nvSpPr>
          <p:spPr>
            <a:xfrm>
              <a:off x="8426837" y="5177128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B1637AE8-13C7-43AE-B89C-28DD6974C566}"/>
                </a:ext>
              </a:extLst>
            </p:cNvPr>
            <p:cNvSpPr/>
            <p:nvPr/>
          </p:nvSpPr>
          <p:spPr>
            <a:xfrm>
              <a:off x="8426837" y="5205094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xmlns="" id="{4683C9C2-1900-4757-9163-E4547C3909CB}"/>
                </a:ext>
              </a:extLst>
            </p:cNvPr>
            <p:cNvSpPr/>
            <p:nvPr/>
          </p:nvSpPr>
          <p:spPr>
            <a:xfrm>
              <a:off x="8426837" y="5233056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xmlns="" id="{30FF916E-BC50-4BEF-ACE4-C4D3CE25BE08}"/>
                </a:ext>
              </a:extLst>
            </p:cNvPr>
            <p:cNvSpPr/>
            <p:nvPr/>
          </p:nvSpPr>
          <p:spPr>
            <a:xfrm>
              <a:off x="8534238" y="5098633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xmlns="" id="{13AA12CD-17A4-4C96-8D95-4C75E3F4297D}"/>
                </a:ext>
              </a:extLst>
            </p:cNvPr>
            <p:cNvSpPr/>
            <p:nvPr/>
          </p:nvSpPr>
          <p:spPr>
            <a:xfrm>
              <a:off x="8534238" y="5123578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xmlns="" id="{B180AFF5-A475-4BC1-A38A-6E9DBE3E88DA}"/>
                </a:ext>
              </a:extLst>
            </p:cNvPr>
            <p:cNvSpPr/>
            <p:nvPr/>
          </p:nvSpPr>
          <p:spPr>
            <a:xfrm>
              <a:off x="8534238" y="5149273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xmlns="" id="{733A0246-E76A-4749-AE56-36D7F1C0C36B}"/>
                </a:ext>
              </a:extLst>
            </p:cNvPr>
            <p:cNvSpPr/>
            <p:nvPr/>
          </p:nvSpPr>
          <p:spPr>
            <a:xfrm>
              <a:off x="8534238" y="5177239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xmlns="" id="{62A37652-FB13-422C-A3EB-08C5F9600F5D}"/>
                </a:ext>
              </a:extLst>
            </p:cNvPr>
            <p:cNvSpPr/>
            <p:nvPr/>
          </p:nvSpPr>
          <p:spPr>
            <a:xfrm>
              <a:off x="8534238" y="5205204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xmlns="" id="{83AD5005-2783-4580-A9F6-61702571FA50}"/>
                </a:ext>
              </a:extLst>
            </p:cNvPr>
            <p:cNvSpPr/>
            <p:nvPr/>
          </p:nvSpPr>
          <p:spPr>
            <a:xfrm>
              <a:off x="8534238" y="5233166"/>
              <a:ext cx="66822" cy="344"/>
            </a:xfrm>
            <a:custGeom>
              <a:avLst/>
              <a:gdLst>
                <a:gd name="connsiteX0" fmla="*/ 0 w 66822"/>
                <a:gd name="connsiteY0" fmla="*/ 0 h 344"/>
                <a:gd name="connsiteX1" fmla="*/ 66822 w 66822"/>
                <a:gd name="connsiteY1" fmla="*/ 0 h 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22" h="344">
                  <a:moveTo>
                    <a:pt x="0" y="0"/>
                  </a:moveTo>
                  <a:lnTo>
                    <a:pt x="66822" y="0"/>
                  </a:lnTo>
                </a:path>
              </a:pathLst>
            </a:custGeom>
            <a:grpFill/>
            <a:ln w="4667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xmlns="" id="{652FFC42-367C-4E4D-8611-BC6A4862981C}"/>
                </a:ext>
              </a:extLst>
            </p:cNvPr>
            <p:cNvSpPr/>
            <p:nvPr/>
          </p:nvSpPr>
          <p:spPr>
            <a:xfrm>
              <a:off x="8580912" y="5050654"/>
              <a:ext cx="20148" cy="30067"/>
            </a:xfrm>
            <a:custGeom>
              <a:avLst/>
              <a:gdLst>
                <a:gd name="connsiteX0" fmla="*/ 18918 w 20148"/>
                <a:gd name="connsiteY0" fmla="*/ 0 h 30067"/>
                <a:gd name="connsiteX1" fmla="*/ 1230 w 20148"/>
                <a:gd name="connsiteY1" fmla="*/ 0 h 30067"/>
                <a:gd name="connsiteX2" fmla="*/ 0 w 20148"/>
                <a:gd name="connsiteY2" fmla="*/ 1106 h 30067"/>
                <a:gd name="connsiteX3" fmla="*/ 0 w 20148"/>
                <a:gd name="connsiteY3" fmla="*/ 28961 h 30067"/>
                <a:gd name="connsiteX4" fmla="*/ 1230 w 20148"/>
                <a:gd name="connsiteY4" fmla="*/ 30067 h 30067"/>
                <a:gd name="connsiteX5" fmla="*/ 10074 w 20148"/>
                <a:gd name="connsiteY5" fmla="*/ 21182 h 30067"/>
                <a:gd name="connsiteX6" fmla="*/ 18918 w 20148"/>
                <a:gd name="connsiteY6" fmla="*/ 30067 h 30067"/>
                <a:gd name="connsiteX7" fmla="*/ 20148 w 20148"/>
                <a:gd name="connsiteY7" fmla="*/ 28961 h 30067"/>
                <a:gd name="connsiteX8" fmla="*/ 20148 w 20148"/>
                <a:gd name="connsiteY8" fmla="*/ 1106 h 30067"/>
                <a:gd name="connsiteX9" fmla="*/ 18918 w 20148"/>
                <a:gd name="connsiteY9" fmla="*/ 0 h 3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148" h="30067">
                  <a:moveTo>
                    <a:pt x="18918" y="0"/>
                  </a:moveTo>
                  <a:lnTo>
                    <a:pt x="1230" y="0"/>
                  </a:lnTo>
                  <a:cubicBezTo>
                    <a:pt x="555" y="0"/>
                    <a:pt x="0" y="496"/>
                    <a:pt x="0" y="1106"/>
                  </a:cubicBezTo>
                  <a:lnTo>
                    <a:pt x="0" y="28961"/>
                  </a:lnTo>
                  <a:cubicBezTo>
                    <a:pt x="0" y="29571"/>
                    <a:pt x="555" y="30067"/>
                    <a:pt x="1230" y="30067"/>
                  </a:cubicBezTo>
                  <a:lnTo>
                    <a:pt x="10074" y="21182"/>
                  </a:lnTo>
                  <a:lnTo>
                    <a:pt x="18918" y="30067"/>
                  </a:lnTo>
                  <a:cubicBezTo>
                    <a:pt x="19594" y="30067"/>
                    <a:pt x="20148" y="29571"/>
                    <a:pt x="20148" y="28961"/>
                  </a:cubicBezTo>
                  <a:lnTo>
                    <a:pt x="20148" y="1106"/>
                  </a:lnTo>
                  <a:cubicBezTo>
                    <a:pt x="20148" y="500"/>
                    <a:pt x="19597" y="0"/>
                    <a:pt x="18918" y="0"/>
                  </a:cubicBezTo>
                  <a:close/>
                </a:path>
              </a:pathLst>
            </a:custGeom>
            <a:grpFill/>
            <a:ln w="33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xmlns="" id="{EBCD316C-6721-4EF3-A970-92EE31E2A5DA}"/>
                </a:ext>
              </a:extLst>
            </p:cNvPr>
            <p:cNvSpPr/>
            <p:nvPr/>
          </p:nvSpPr>
          <p:spPr>
            <a:xfrm>
              <a:off x="8513849" y="5043836"/>
              <a:ext cx="344" cy="217613"/>
            </a:xfrm>
            <a:custGeom>
              <a:avLst/>
              <a:gdLst>
                <a:gd name="connsiteX0" fmla="*/ 0 w 344"/>
                <a:gd name="connsiteY0" fmla="*/ 0 h 217613"/>
                <a:gd name="connsiteX1" fmla="*/ 0 w 344"/>
                <a:gd name="connsiteY1" fmla="*/ 217614 h 217613"/>
                <a:gd name="connsiteX2" fmla="*/ 0 w 344"/>
                <a:gd name="connsiteY2" fmla="*/ 0 h 21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" h="217613">
                  <a:moveTo>
                    <a:pt x="0" y="0"/>
                  </a:moveTo>
                  <a:lnTo>
                    <a:pt x="0" y="21761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3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xmlns="" id="{F25E1416-E7E5-40E8-9C41-ACA9AEAD5B42}"/>
                </a:ext>
              </a:extLst>
            </p:cNvPr>
            <p:cNvSpPr/>
            <p:nvPr/>
          </p:nvSpPr>
          <p:spPr>
            <a:xfrm>
              <a:off x="8513849" y="5043836"/>
              <a:ext cx="344" cy="217613"/>
            </a:xfrm>
            <a:custGeom>
              <a:avLst/>
              <a:gdLst>
                <a:gd name="connsiteX0" fmla="*/ 0 w 344"/>
                <a:gd name="connsiteY0" fmla="*/ 0 h 217613"/>
                <a:gd name="connsiteX1" fmla="*/ 0 w 344"/>
                <a:gd name="connsiteY1" fmla="*/ 217614 h 21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4" h="217613">
                  <a:moveTo>
                    <a:pt x="0" y="0"/>
                  </a:moveTo>
                  <a:lnTo>
                    <a:pt x="0" y="217614"/>
                  </a:lnTo>
                </a:path>
              </a:pathLst>
            </a:custGeom>
            <a:grpFill/>
            <a:ln w="4001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65" name="Oval 10+++">
            <a:extLst>
              <a:ext uri="{FF2B5EF4-FFF2-40B4-BE49-F238E27FC236}">
                <a16:creationId xmlns:a16="http://schemas.microsoft.com/office/drawing/2014/main" xmlns="" id="{52824093-88AB-4BA9-AA6F-109CA0E28D73}"/>
              </a:ext>
            </a:extLst>
          </p:cNvPr>
          <p:cNvSpPr/>
          <p:nvPr/>
        </p:nvSpPr>
        <p:spPr>
          <a:xfrm>
            <a:off x="8767773" y="3261281"/>
            <a:ext cx="567326" cy="567326"/>
          </a:xfrm>
          <a:prstGeom prst="ellipse">
            <a:avLst/>
          </a:prstGeom>
          <a:gradFill flip="none" rotWithShape="1">
            <a:gsLst>
              <a:gs pos="95000">
                <a:schemeClr val="accent2">
                  <a:lumMod val="75000"/>
                </a:schemeClr>
              </a:gs>
              <a:gs pos="5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90500" dist="190500" dir="5400000" sx="75000" sy="75000" algn="t" rotWithShape="0">
              <a:schemeClr val="accent2">
                <a:lumMod val="75000"/>
                <a:alpha val="3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984" name="图形 1983">
            <a:extLst>
              <a:ext uri="{FF2B5EF4-FFF2-40B4-BE49-F238E27FC236}">
                <a16:creationId xmlns:a16="http://schemas.microsoft.com/office/drawing/2014/main" xmlns="" id="{7CD39597-EC64-4B11-BFBA-791862E88B79}"/>
              </a:ext>
            </a:extLst>
          </p:cNvPr>
          <p:cNvPicPr>
            <a:picLocks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8862580" y="3356088"/>
            <a:ext cx="377712" cy="377712"/>
          </a:xfrm>
          <a:prstGeom prst="rect">
            <a:avLst/>
          </a:prstGeom>
        </p:spPr>
      </p:pic>
      <p:grpSp>
        <p:nvGrpSpPr>
          <p:cNvPr id="1948" name="组合 1947">
            <a:extLst>
              <a:ext uri="{FF2B5EF4-FFF2-40B4-BE49-F238E27FC236}">
                <a16:creationId xmlns:a16="http://schemas.microsoft.com/office/drawing/2014/main" xmlns="" id="{965E998F-5424-4AF9-A585-4E7577083758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1952" name="文本框 1951">
              <a:extLst>
                <a:ext uri="{FF2B5EF4-FFF2-40B4-BE49-F238E27FC236}">
                  <a16:creationId xmlns:a16="http://schemas.microsoft.com/office/drawing/2014/main" xmlns="" id="{B48F9183-1D6B-47C3-BAD7-8B42A799EB68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1953" name="文本框 1952">
              <a:extLst>
                <a:ext uri="{FF2B5EF4-FFF2-40B4-BE49-F238E27FC236}">
                  <a16:creationId xmlns:a16="http://schemas.microsoft.com/office/drawing/2014/main" xmlns="" id="{E42E0A62-4DB0-478D-8D77-F29F2D26E680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1973" name="任意多边形: 形状 1972">
              <a:extLst>
                <a:ext uri="{FF2B5EF4-FFF2-40B4-BE49-F238E27FC236}">
                  <a16:creationId xmlns:a16="http://schemas.microsoft.com/office/drawing/2014/main" xmlns="" id="{011C2155-33FF-4B6A-8E19-0B71EADB034E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5" name="任意多边形: 形状 1974">
              <a:extLst>
                <a:ext uri="{FF2B5EF4-FFF2-40B4-BE49-F238E27FC236}">
                  <a16:creationId xmlns:a16="http://schemas.microsoft.com/office/drawing/2014/main" xmlns="" id="{5B7C665F-AA1E-4D12-AB9E-0E00DEF1EDEA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54" name="Oval 10++++">
            <a:extLst>
              <a:ext uri="{FF2B5EF4-FFF2-40B4-BE49-F238E27FC236}">
                <a16:creationId xmlns:a16="http://schemas.microsoft.com/office/drawing/2014/main" xmlns="" id="{6605AE4F-3490-42A1-BFDD-7771D400DEFF}"/>
              </a:ext>
            </a:extLst>
          </p:cNvPr>
          <p:cNvSpPr/>
          <p:nvPr/>
        </p:nvSpPr>
        <p:spPr>
          <a:xfrm>
            <a:off x="4572000" y="1905000"/>
            <a:ext cx="3048000" cy="3048000"/>
          </a:xfrm>
          <a:prstGeom prst="ellipse">
            <a:avLst/>
          </a:prstGeom>
          <a:noFill/>
          <a:ln w="19050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lumMod val="40000"/>
                    <a:lumOff val="60000"/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4" name="Oval 10+++++">
            <a:extLst>
              <a:ext uri="{FF2B5EF4-FFF2-40B4-BE49-F238E27FC236}">
                <a16:creationId xmlns:a16="http://schemas.microsoft.com/office/drawing/2014/main" xmlns="" id="{ED1F7548-F43D-4B74-B52D-DB3BBF64FB16}"/>
              </a:ext>
            </a:extLst>
          </p:cNvPr>
          <p:cNvSpPr/>
          <p:nvPr/>
        </p:nvSpPr>
        <p:spPr>
          <a:xfrm>
            <a:off x="4254500" y="1587500"/>
            <a:ext cx="3683000" cy="3683000"/>
          </a:xfrm>
          <a:prstGeom prst="arc">
            <a:avLst>
              <a:gd name="adj1" fmla="val 20301724"/>
              <a:gd name="adj2" fmla="val 1179448"/>
            </a:avLst>
          </a:prstGeom>
          <a:noFill/>
          <a:ln w="19050">
            <a:gradFill flip="none" rotWithShape="1">
              <a:gsLst>
                <a:gs pos="50000">
                  <a:schemeClr val="accent2"/>
                </a:gs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2" name="Oval 10++++++">
            <a:extLst>
              <a:ext uri="{FF2B5EF4-FFF2-40B4-BE49-F238E27FC236}">
                <a16:creationId xmlns:a16="http://schemas.microsoft.com/office/drawing/2014/main" xmlns="" id="{23B100E8-910D-4D63-AB74-E006F0CAF765}"/>
              </a:ext>
            </a:extLst>
          </p:cNvPr>
          <p:cNvSpPr/>
          <p:nvPr/>
        </p:nvSpPr>
        <p:spPr>
          <a:xfrm flipH="1">
            <a:off x="4254500" y="1587500"/>
            <a:ext cx="3683000" cy="3683000"/>
          </a:xfrm>
          <a:prstGeom prst="arc">
            <a:avLst>
              <a:gd name="adj1" fmla="val 20301724"/>
              <a:gd name="adj2" fmla="val 1179448"/>
            </a:avLst>
          </a:prstGeom>
          <a:noFill/>
          <a:ln w="19050">
            <a:gradFill flip="none" rotWithShape="1">
              <a:gsLst>
                <a:gs pos="50000">
                  <a:schemeClr val="accent2"/>
                </a:gs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100000">
                  <a:schemeClr val="accent2">
                    <a:lumMod val="20000"/>
                    <a:lumOff val="80000"/>
                    <a:alpha val="0"/>
                  </a:scheme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55653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xmlns="" id="{98A86148-9E8C-4885-A949-069EBF2CE9F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850728 w 12192000"/>
              <a:gd name="connsiteY0" fmla="*/ 0 h 6858000"/>
              <a:gd name="connsiteX1" fmla="*/ 11341272 w 12192000"/>
              <a:gd name="connsiteY1" fmla="*/ 0 h 6858000"/>
              <a:gd name="connsiteX2" fmla="*/ 11456090 w 12192000"/>
              <a:gd name="connsiteY2" fmla="*/ 179099 h 6858000"/>
              <a:gd name="connsiteX3" fmla="*/ 12166134 w 12192000"/>
              <a:gd name="connsiteY3" fmla="*/ 1862667 h 6858000"/>
              <a:gd name="connsiteX4" fmla="*/ 12192000 w 12192000"/>
              <a:gd name="connsiteY4" fmla="*/ 1974737 h 6858000"/>
              <a:gd name="connsiteX5" fmla="*/ 12192000 w 12192000"/>
              <a:gd name="connsiteY5" fmla="*/ 4883263 h 6858000"/>
              <a:gd name="connsiteX6" fmla="*/ 12166134 w 12192000"/>
              <a:gd name="connsiteY6" fmla="*/ 4995334 h 6858000"/>
              <a:gd name="connsiteX7" fmla="*/ 11456090 w 12192000"/>
              <a:gd name="connsiteY7" fmla="*/ 6678901 h 6858000"/>
              <a:gd name="connsiteX8" fmla="*/ 11341272 w 12192000"/>
              <a:gd name="connsiteY8" fmla="*/ 6858000 h 6858000"/>
              <a:gd name="connsiteX9" fmla="*/ 850728 w 12192000"/>
              <a:gd name="connsiteY9" fmla="*/ 6858000 h 6858000"/>
              <a:gd name="connsiteX10" fmla="*/ 735910 w 12192000"/>
              <a:gd name="connsiteY10" fmla="*/ 6678901 h 6858000"/>
              <a:gd name="connsiteX11" fmla="*/ 25866 w 12192000"/>
              <a:gd name="connsiteY11" fmla="*/ 4995334 h 6858000"/>
              <a:gd name="connsiteX12" fmla="*/ 0 w 12192000"/>
              <a:gd name="connsiteY12" fmla="*/ 4883262 h 6858000"/>
              <a:gd name="connsiteX13" fmla="*/ 0 w 12192000"/>
              <a:gd name="connsiteY13" fmla="*/ 1974738 h 6858000"/>
              <a:gd name="connsiteX14" fmla="*/ 25866 w 12192000"/>
              <a:gd name="connsiteY14" fmla="*/ 1862667 h 6858000"/>
              <a:gd name="connsiteX15" fmla="*/ 735910 w 12192000"/>
              <a:gd name="connsiteY15" fmla="*/ 17909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858000">
                <a:moveTo>
                  <a:pt x="850728" y="0"/>
                </a:moveTo>
                <a:lnTo>
                  <a:pt x="11341272" y="0"/>
                </a:lnTo>
                <a:lnTo>
                  <a:pt x="11456090" y="179099"/>
                </a:lnTo>
                <a:cubicBezTo>
                  <a:pt x="11770156" y="695983"/>
                  <a:pt x="12011563" y="1261897"/>
                  <a:pt x="12166134" y="1862667"/>
                </a:cubicBezTo>
                <a:lnTo>
                  <a:pt x="12192000" y="1974737"/>
                </a:lnTo>
                <a:lnTo>
                  <a:pt x="12192000" y="4883263"/>
                </a:lnTo>
                <a:lnTo>
                  <a:pt x="12166134" y="4995334"/>
                </a:lnTo>
                <a:cubicBezTo>
                  <a:pt x="12011563" y="5596103"/>
                  <a:pt x="11770156" y="6162018"/>
                  <a:pt x="11456090" y="6678901"/>
                </a:cubicBezTo>
                <a:lnTo>
                  <a:pt x="11341272" y="6858000"/>
                </a:lnTo>
                <a:lnTo>
                  <a:pt x="850728" y="6858000"/>
                </a:lnTo>
                <a:lnTo>
                  <a:pt x="735910" y="6678901"/>
                </a:lnTo>
                <a:cubicBezTo>
                  <a:pt x="421844" y="6162018"/>
                  <a:pt x="180437" y="5596103"/>
                  <a:pt x="25866" y="4995334"/>
                </a:cubicBezTo>
                <a:lnTo>
                  <a:pt x="0" y="4883262"/>
                </a:lnTo>
                <a:lnTo>
                  <a:pt x="0" y="1974738"/>
                </a:lnTo>
                <a:lnTo>
                  <a:pt x="25866" y="1862667"/>
                </a:lnTo>
                <a:cubicBezTo>
                  <a:pt x="180437" y="1261897"/>
                  <a:pt x="421844" y="695983"/>
                  <a:pt x="735910" y="179099"/>
                </a:cubicBezTo>
                <a:close/>
              </a:path>
            </a:pathLst>
          </a:custGeom>
          <a:gradFill flip="none" rotWithShape="1">
            <a:gsLst>
              <a:gs pos="80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xmlns="" id="{04850013-0F61-4BE4-8013-2ED84E831C12}"/>
              </a:ext>
            </a:extLst>
          </p:cNvPr>
          <p:cNvSpPr/>
          <p:nvPr/>
        </p:nvSpPr>
        <p:spPr>
          <a:xfrm>
            <a:off x="1390650" y="0"/>
            <a:ext cx="9410700" cy="6858000"/>
          </a:xfrm>
          <a:custGeom>
            <a:avLst/>
            <a:gdLst>
              <a:gd name="connsiteX0" fmla="*/ 1484956 w 9410700"/>
              <a:gd name="connsiteY0" fmla="*/ 0 h 6858000"/>
              <a:gd name="connsiteX1" fmla="*/ 7925744 w 9410700"/>
              <a:gd name="connsiteY1" fmla="*/ 0 h 6858000"/>
              <a:gd name="connsiteX2" fmla="*/ 8032535 w 9410700"/>
              <a:gd name="connsiteY2" fmla="*/ 101815 h 6858000"/>
              <a:gd name="connsiteX3" fmla="*/ 9410700 w 9410700"/>
              <a:gd name="connsiteY3" fmla="*/ 3429000 h 6858000"/>
              <a:gd name="connsiteX4" fmla="*/ 8032535 w 9410700"/>
              <a:gd name="connsiteY4" fmla="*/ 6756185 h 6858000"/>
              <a:gd name="connsiteX5" fmla="*/ 7925744 w 9410700"/>
              <a:gd name="connsiteY5" fmla="*/ 6858000 h 6858000"/>
              <a:gd name="connsiteX6" fmla="*/ 1484956 w 9410700"/>
              <a:gd name="connsiteY6" fmla="*/ 6858000 h 6858000"/>
              <a:gd name="connsiteX7" fmla="*/ 1378165 w 9410700"/>
              <a:gd name="connsiteY7" fmla="*/ 6756185 h 6858000"/>
              <a:gd name="connsiteX8" fmla="*/ 0 w 9410700"/>
              <a:gd name="connsiteY8" fmla="*/ 3429000 h 6858000"/>
              <a:gd name="connsiteX9" fmla="*/ 1378165 w 9410700"/>
              <a:gd name="connsiteY9" fmla="*/ 10181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10700" h="6858000">
                <a:moveTo>
                  <a:pt x="1484956" y="0"/>
                </a:moveTo>
                <a:lnTo>
                  <a:pt x="7925744" y="0"/>
                </a:lnTo>
                <a:lnTo>
                  <a:pt x="8032535" y="101815"/>
                </a:lnTo>
                <a:cubicBezTo>
                  <a:pt x="8884036" y="953316"/>
                  <a:pt x="9410700" y="2129654"/>
                  <a:pt x="9410700" y="3429000"/>
                </a:cubicBezTo>
                <a:cubicBezTo>
                  <a:pt x="9410700" y="4728347"/>
                  <a:pt x="8884036" y="5904684"/>
                  <a:pt x="8032535" y="6756185"/>
                </a:cubicBezTo>
                <a:lnTo>
                  <a:pt x="7925744" y="6858000"/>
                </a:lnTo>
                <a:lnTo>
                  <a:pt x="1484956" y="6858000"/>
                </a:lnTo>
                <a:lnTo>
                  <a:pt x="1378165" y="6756185"/>
                </a:lnTo>
                <a:cubicBezTo>
                  <a:pt x="526665" y="5904684"/>
                  <a:pt x="0" y="4728347"/>
                  <a:pt x="0" y="3429000"/>
                </a:cubicBezTo>
                <a:cubicBezTo>
                  <a:pt x="0" y="2129654"/>
                  <a:pt x="526665" y="953316"/>
                  <a:pt x="1378165" y="101815"/>
                </a:cubicBezTo>
                <a:close/>
              </a:path>
            </a:pathLst>
          </a:custGeom>
          <a:gradFill flip="none" rotWithShape="1">
            <a:gsLst>
              <a:gs pos="70000">
                <a:schemeClr val="accent2">
                  <a:alpha val="0"/>
                </a:schemeClr>
              </a:gs>
              <a:gs pos="100000">
                <a:schemeClr val="accent2">
                  <a:alpha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Oval 10++">
            <a:extLst>
              <a:ext uri="{FF2B5EF4-FFF2-40B4-BE49-F238E27FC236}">
                <a16:creationId xmlns:a16="http://schemas.microsoft.com/office/drawing/2014/main" xmlns="" id="{9B5E90A3-D450-46E7-B3AF-174DD8B83E9E}"/>
              </a:ext>
            </a:extLst>
          </p:cNvPr>
          <p:cNvSpPr/>
          <p:nvPr/>
        </p:nvSpPr>
        <p:spPr>
          <a:xfrm>
            <a:off x="2902519" y="235519"/>
            <a:ext cx="6386962" cy="6386962"/>
          </a:xfrm>
          <a:prstGeom prst="ellipse">
            <a:avLst/>
          </a:prstGeom>
          <a:gradFill flip="none" rotWithShape="1">
            <a:gsLst>
              <a:gs pos="59000">
                <a:schemeClr val="accent2">
                  <a:lumMod val="40000"/>
                  <a:lumOff val="60000"/>
                  <a:alpha val="0"/>
                </a:schemeClr>
              </a:gs>
              <a:gs pos="100000">
                <a:schemeClr val="accent2">
                  <a:alpha val="3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矩形 73">
            <a:extLst>
              <a:ext uri="{FF2B5EF4-FFF2-40B4-BE49-F238E27FC236}">
                <a16:creationId xmlns:a16="http://schemas.microsoft.com/office/drawing/2014/main" xmlns="" id="{72301B25-C216-4668-82CD-7FEAD67510F4}"/>
              </a:ext>
            </a:extLst>
          </p:cNvPr>
          <p:cNvSpPr/>
          <p:nvPr/>
        </p:nvSpPr>
        <p:spPr>
          <a:xfrm>
            <a:off x="0" y="5201686"/>
            <a:ext cx="12192000" cy="1656314"/>
          </a:xfrm>
          <a:prstGeom prst="rect">
            <a:avLst/>
          </a:prstGeom>
          <a:gradFill flip="none" rotWithShape="1">
            <a:gsLst>
              <a:gs pos="20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Working Overview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工作概述</a:t>
            </a:r>
          </a:p>
        </p:txBody>
      </p: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xmlns="" id="{E156E5CE-122C-4671-B4BA-BD4A6653EEC9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重点项目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1" name="图片 90" descr="一群人在餐厅用餐&#10;&#10;描述已自动生成">
            <a:extLst>
              <a:ext uri="{FF2B5EF4-FFF2-40B4-BE49-F238E27FC236}">
                <a16:creationId xmlns:a16="http://schemas.microsoft.com/office/drawing/2014/main" xmlns="" id="{6F081AE2-8A3D-4AD3-93E5-C289C0F6010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1801" y="1736725"/>
            <a:ext cx="3104321" cy="4352286"/>
          </a:xfrm>
          <a:custGeom>
            <a:avLst/>
            <a:gdLst>
              <a:gd name="connsiteX0" fmla="*/ 126905 w 3104321"/>
              <a:gd name="connsiteY0" fmla="*/ 0 h 4531001"/>
              <a:gd name="connsiteX1" fmla="*/ 2977416 w 3104321"/>
              <a:gd name="connsiteY1" fmla="*/ 0 h 4531001"/>
              <a:gd name="connsiteX2" fmla="*/ 3104321 w 3104321"/>
              <a:gd name="connsiteY2" fmla="*/ 126905 h 4531001"/>
              <a:gd name="connsiteX3" fmla="*/ 3104321 w 3104321"/>
              <a:gd name="connsiteY3" fmla="*/ 4404096 h 4531001"/>
              <a:gd name="connsiteX4" fmla="*/ 2977416 w 3104321"/>
              <a:gd name="connsiteY4" fmla="*/ 4531001 h 4531001"/>
              <a:gd name="connsiteX5" fmla="*/ 126905 w 3104321"/>
              <a:gd name="connsiteY5" fmla="*/ 4531001 h 4531001"/>
              <a:gd name="connsiteX6" fmla="*/ 0 w 3104321"/>
              <a:gd name="connsiteY6" fmla="*/ 4404096 h 4531001"/>
              <a:gd name="connsiteX7" fmla="*/ 0 w 3104321"/>
              <a:gd name="connsiteY7" fmla="*/ 126905 h 4531001"/>
              <a:gd name="connsiteX8" fmla="*/ 126905 w 3104321"/>
              <a:gd name="connsiteY8" fmla="*/ 0 h 4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04321" h="4531001">
                <a:moveTo>
                  <a:pt x="126905" y="0"/>
                </a:moveTo>
                <a:lnTo>
                  <a:pt x="2977416" y="0"/>
                </a:lnTo>
                <a:cubicBezTo>
                  <a:pt x="3047504" y="0"/>
                  <a:pt x="3104321" y="56817"/>
                  <a:pt x="3104321" y="126905"/>
                </a:cubicBezTo>
                <a:lnTo>
                  <a:pt x="3104321" y="4404096"/>
                </a:lnTo>
                <a:cubicBezTo>
                  <a:pt x="3104321" y="4474184"/>
                  <a:pt x="3047504" y="4531001"/>
                  <a:pt x="2977416" y="4531001"/>
                </a:cubicBezTo>
                <a:lnTo>
                  <a:pt x="126905" y="4531001"/>
                </a:lnTo>
                <a:cubicBezTo>
                  <a:pt x="56817" y="4531001"/>
                  <a:pt x="0" y="4474184"/>
                  <a:pt x="0" y="4404096"/>
                </a:cubicBezTo>
                <a:lnTo>
                  <a:pt x="0" y="126905"/>
                </a:lnTo>
                <a:cubicBezTo>
                  <a:pt x="0" y="56817"/>
                  <a:pt x="56817" y="0"/>
                  <a:pt x="126905" y="0"/>
                </a:cubicBezTo>
                <a:close/>
              </a:path>
            </a:pathLst>
          </a:custGeom>
        </p:spPr>
      </p:pic>
      <p:sp>
        <p:nvSpPr>
          <p:cNvPr id="25" name="矩形: 圆角 24">
            <a:extLst>
              <a:ext uri="{FF2B5EF4-FFF2-40B4-BE49-F238E27FC236}">
                <a16:creationId xmlns:a16="http://schemas.microsoft.com/office/drawing/2014/main" xmlns="" id="{47DCB120-C046-41D6-BB5E-66992637CE2B}"/>
              </a:ext>
            </a:extLst>
          </p:cNvPr>
          <p:cNvSpPr/>
          <p:nvPr/>
        </p:nvSpPr>
        <p:spPr>
          <a:xfrm>
            <a:off x="874713" y="1736725"/>
            <a:ext cx="3104321" cy="4352285"/>
          </a:xfrm>
          <a:prstGeom prst="roundRect">
            <a:avLst>
              <a:gd name="adj" fmla="val 4088"/>
            </a:avLst>
          </a:prstGeom>
          <a:gradFill>
            <a:gsLst>
              <a:gs pos="28000">
                <a:schemeClr val="accent2">
                  <a:lumMod val="20000"/>
                  <a:lumOff val="80000"/>
                </a:schemeClr>
              </a:gs>
              <a:gs pos="100000">
                <a:schemeClr val="bg1">
                  <a:alpha val="74000"/>
                </a:schemeClr>
              </a:gs>
            </a:gsLst>
            <a:lin ang="5400000" scaled="1"/>
          </a:gradFill>
          <a:ln>
            <a:solidFill>
              <a:schemeClr val="bg1"/>
            </a:solidFill>
          </a:ln>
          <a:effectLst>
            <a:outerShdw blurRad="787400" dist="660400" dir="5400000" sx="87000" sy="87000" algn="t" rotWithShape="0">
              <a:schemeClr val="accent2">
                <a:alpha val="4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xmlns="" id="{10570EE6-98E0-44AA-AC18-046AFBDDBCCA}"/>
              </a:ext>
            </a:extLst>
          </p:cNvPr>
          <p:cNvSpPr/>
          <p:nvPr/>
        </p:nvSpPr>
        <p:spPr>
          <a:xfrm>
            <a:off x="1802827" y="2096684"/>
            <a:ext cx="1262268" cy="1262268"/>
          </a:xfrm>
          <a:prstGeom prst="ellips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74D94AD7-A116-4F9A-86B9-AA244AAEE922}"/>
              </a:ext>
            </a:extLst>
          </p:cNvPr>
          <p:cNvGrpSpPr/>
          <p:nvPr/>
        </p:nvGrpSpPr>
        <p:grpSpPr>
          <a:xfrm>
            <a:off x="2064466" y="2381735"/>
            <a:ext cx="758875" cy="692157"/>
            <a:chOff x="2064466" y="2381735"/>
            <a:chExt cx="758875" cy="692157"/>
          </a:xfrm>
        </p:grpSpPr>
        <p:grpSp>
          <p:nvGrpSpPr>
            <p:cNvPr id="7" name="图形 52">
              <a:extLst>
                <a:ext uri="{FF2B5EF4-FFF2-40B4-BE49-F238E27FC236}">
                  <a16:creationId xmlns:a16="http://schemas.microsoft.com/office/drawing/2014/main" xmlns="" id="{79231DC4-825D-49F6-BBE8-98BC2D48EE45}"/>
                </a:ext>
              </a:extLst>
            </p:cNvPr>
            <p:cNvGrpSpPr/>
            <p:nvPr/>
          </p:nvGrpSpPr>
          <p:grpSpPr>
            <a:xfrm>
              <a:off x="2064466" y="2381735"/>
              <a:ext cx="758875" cy="692157"/>
              <a:chOff x="2054526" y="2381735"/>
              <a:chExt cx="758875" cy="692157"/>
            </a:xfrm>
            <a:solidFill>
              <a:schemeClr val="bg1"/>
            </a:solidFill>
          </p:grpSpPr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xmlns="" id="{13348433-B823-40BF-83F0-4D7B747A8102}"/>
                  </a:ext>
                </a:extLst>
              </p:cNvPr>
              <p:cNvSpPr/>
              <p:nvPr/>
            </p:nvSpPr>
            <p:spPr>
              <a:xfrm>
                <a:off x="2255436" y="2381735"/>
                <a:ext cx="557965" cy="680464"/>
              </a:xfrm>
              <a:custGeom>
                <a:avLst/>
                <a:gdLst>
                  <a:gd name="connsiteX0" fmla="*/ 0 w 557965"/>
                  <a:gd name="connsiteY0" fmla="*/ 372804 h 680464"/>
                  <a:gd name="connsiteX1" fmla="*/ 116548 w 557965"/>
                  <a:gd name="connsiteY1" fmla="*/ 282891 h 680464"/>
                  <a:gd name="connsiteX2" fmla="*/ 180933 w 557965"/>
                  <a:gd name="connsiteY2" fmla="*/ 119720 h 680464"/>
                  <a:gd name="connsiteX3" fmla="*/ 216454 w 557965"/>
                  <a:gd name="connsiteY3" fmla="*/ 955 h 680464"/>
                  <a:gd name="connsiteX4" fmla="*/ 324127 w 557965"/>
                  <a:gd name="connsiteY4" fmla="*/ 133048 h 680464"/>
                  <a:gd name="connsiteX5" fmla="*/ 300816 w 557965"/>
                  <a:gd name="connsiteY5" fmla="*/ 284010 h 680464"/>
                  <a:gd name="connsiteX6" fmla="*/ 505049 w 557965"/>
                  <a:gd name="connsiteY6" fmla="*/ 284010 h 680464"/>
                  <a:gd name="connsiteX7" fmla="*/ 557224 w 557965"/>
                  <a:gd name="connsiteY7" fmla="*/ 331742 h 680464"/>
                  <a:gd name="connsiteX8" fmla="*/ 503941 w 557965"/>
                  <a:gd name="connsiteY8" fmla="*/ 396126 h 680464"/>
                  <a:gd name="connsiteX9" fmla="*/ 543906 w 557965"/>
                  <a:gd name="connsiteY9" fmla="*/ 446074 h 680464"/>
                  <a:gd name="connsiteX10" fmla="*/ 491731 w 557965"/>
                  <a:gd name="connsiteY10" fmla="*/ 490471 h 680464"/>
                  <a:gd name="connsiteX11" fmla="*/ 525026 w 557965"/>
                  <a:gd name="connsiteY11" fmla="*/ 543753 h 680464"/>
                  <a:gd name="connsiteX12" fmla="*/ 479521 w 557965"/>
                  <a:gd name="connsiteY12" fmla="*/ 584826 h 680464"/>
                  <a:gd name="connsiteX13" fmla="*/ 501725 w 557965"/>
                  <a:gd name="connsiteY13" fmla="*/ 646983 h 680464"/>
                  <a:gd name="connsiteX14" fmla="*/ 441784 w 557965"/>
                  <a:gd name="connsiteY14" fmla="*/ 680278 h 680464"/>
                  <a:gd name="connsiteX15" fmla="*/ 112105 w 557965"/>
                  <a:gd name="connsiteY15" fmla="*/ 680278 h 680464"/>
                  <a:gd name="connsiteX16" fmla="*/ 56607 w 557965"/>
                  <a:gd name="connsiteY16" fmla="*/ 665852 h 680464"/>
                  <a:gd name="connsiteX17" fmla="*/ 0 w 557965"/>
                  <a:gd name="connsiteY17" fmla="*/ 660301 h 680464"/>
                  <a:gd name="connsiteX18" fmla="*/ 0 w 557965"/>
                  <a:gd name="connsiteY18" fmla="*/ 372804 h 68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57965" h="680464">
                    <a:moveTo>
                      <a:pt x="0" y="372804"/>
                    </a:moveTo>
                    <a:cubicBezTo>
                      <a:pt x="0" y="372804"/>
                      <a:pt x="67240" y="334256"/>
                      <a:pt x="116548" y="282891"/>
                    </a:cubicBezTo>
                    <a:cubicBezTo>
                      <a:pt x="143184" y="255137"/>
                      <a:pt x="175382" y="178553"/>
                      <a:pt x="180933" y="119720"/>
                    </a:cubicBezTo>
                    <a:cubicBezTo>
                      <a:pt x="186484" y="60886"/>
                      <a:pt x="162064" y="10938"/>
                      <a:pt x="216454" y="955"/>
                    </a:cubicBezTo>
                    <a:cubicBezTo>
                      <a:pt x="270845" y="-9028"/>
                      <a:pt x="319685" y="60897"/>
                      <a:pt x="324127" y="133048"/>
                    </a:cubicBezTo>
                    <a:cubicBezTo>
                      <a:pt x="328570" y="205200"/>
                      <a:pt x="300816" y="284010"/>
                      <a:pt x="300816" y="284010"/>
                    </a:cubicBezTo>
                    <a:lnTo>
                      <a:pt x="505049" y="284010"/>
                    </a:lnTo>
                    <a:cubicBezTo>
                      <a:pt x="505049" y="284010"/>
                      <a:pt x="550554" y="286226"/>
                      <a:pt x="557224" y="331742"/>
                    </a:cubicBezTo>
                    <a:cubicBezTo>
                      <a:pt x="563893" y="377257"/>
                      <a:pt x="523929" y="396126"/>
                      <a:pt x="503941" y="396126"/>
                    </a:cubicBezTo>
                    <a:cubicBezTo>
                      <a:pt x="503941" y="396126"/>
                      <a:pt x="550565" y="396126"/>
                      <a:pt x="543906" y="446074"/>
                    </a:cubicBezTo>
                    <a:cubicBezTo>
                      <a:pt x="537247" y="496021"/>
                      <a:pt x="491731" y="490471"/>
                      <a:pt x="491731" y="490471"/>
                    </a:cubicBezTo>
                    <a:cubicBezTo>
                      <a:pt x="491731" y="490471"/>
                      <a:pt x="537236" y="508231"/>
                      <a:pt x="525026" y="543753"/>
                    </a:cubicBezTo>
                    <a:cubicBezTo>
                      <a:pt x="512816" y="579275"/>
                      <a:pt x="479521" y="584826"/>
                      <a:pt x="479521" y="584826"/>
                    </a:cubicBezTo>
                    <a:cubicBezTo>
                      <a:pt x="479521" y="584826"/>
                      <a:pt x="521702" y="614796"/>
                      <a:pt x="501725" y="646983"/>
                    </a:cubicBezTo>
                    <a:cubicBezTo>
                      <a:pt x="478126" y="684998"/>
                      <a:pt x="441784" y="680278"/>
                      <a:pt x="441784" y="680278"/>
                    </a:cubicBezTo>
                    <a:lnTo>
                      <a:pt x="112105" y="680278"/>
                    </a:lnTo>
                    <a:cubicBezTo>
                      <a:pt x="112105" y="680278"/>
                      <a:pt x="75476" y="681386"/>
                      <a:pt x="56607" y="665852"/>
                    </a:cubicBezTo>
                    <a:cubicBezTo>
                      <a:pt x="37738" y="650307"/>
                      <a:pt x="0" y="660301"/>
                      <a:pt x="0" y="660301"/>
                    </a:cubicBezTo>
                    <a:lnTo>
                      <a:pt x="0" y="372804"/>
                    </a:lnTo>
                    <a:close/>
                  </a:path>
                </a:pathLst>
              </a:custGeom>
              <a:grpFill/>
              <a:ln w="3179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xmlns="" id="{9E3817E5-E1F7-4B2D-A289-D89CE5E94F3A}"/>
                  </a:ext>
                </a:extLst>
              </p:cNvPr>
              <p:cNvSpPr/>
              <p:nvPr/>
            </p:nvSpPr>
            <p:spPr>
              <a:xfrm>
                <a:off x="2054526" y="2705646"/>
                <a:ext cx="200643" cy="368247"/>
              </a:xfrm>
              <a:custGeom>
                <a:avLst/>
                <a:gdLst>
                  <a:gd name="connsiteX0" fmla="*/ 0 w 200643"/>
                  <a:gd name="connsiteY0" fmla="*/ 0 h 368247"/>
                  <a:gd name="connsiteX1" fmla="*/ 200643 w 200643"/>
                  <a:gd name="connsiteY1" fmla="*/ 0 h 368247"/>
                  <a:gd name="connsiteX2" fmla="*/ 200643 w 200643"/>
                  <a:gd name="connsiteY2" fmla="*/ 368247 h 368247"/>
                  <a:gd name="connsiteX3" fmla="*/ 0 w 200643"/>
                  <a:gd name="connsiteY3" fmla="*/ 368247 h 3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643" h="368247">
                    <a:moveTo>
                      <a:pt x="0" y="0"/>
                    </a:moveTo>
                    <a:lnTo>
                      <a:pt x="200643" y="0"/>
                    </a:lnTo>
                    <a:lnTo>
                      <a:pt x="200643" y="368247"/>
                    </a:lnTo>
                    <a:lnTo>
                      <a:pt x="0" y="368247"/>
                    </a:lnTo>
                    <a:close/>
                  </a:path>
                </a:pathLst>
              </a:custGeom>
              <a:grpFill/>
              <a:ln w="3179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xmlns="" id="{7DEF394F-1337-449F-8F51-655307A67D54}"/>
                  </a:ext>
                </a:extLst>
              </p:cNvPr>
              <p:cNvSpPr/>
              <p:nvPr/>
            </p:nvSpPr>
            <p:spPr>
              <a:xfrm>
                <a:off x="2615074" y="2777850"/>
                <a:ext cx="144292" cy="1065"/>
              </a:xfrm>
              <a:custGeom>
                <a:avLst/>
                <a:gdLst>
                  <a:gd name="connsiteX0" fmla="*/ 0 w 144292"/>
                  <a:gd name="connsiteY0" fmla="*/ 0 h 1065"/>
                  <a:gd name="connsiteX1" fmla="*/ 144292 w 144292"/>
                  <a:gd name="connsiteY1" fmla="*/ 0 h 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4292" h="1065">
                    <a:moveTo>
                      <a:pt x="0" y="0"/>
                    </a:moveTo>
                    <a:lnTo>
                      <a:pt x="144292" y="0"/>
                    </a:lnTo>
                  </a:path>
                </a:pathLst>
              </a:custGeom>
              <a:grpFill/>
              <a:ln w="3179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xmlns="" id="{3DDC45E9-3B55-477F-B388-1D6C85B973B4}"/>
                  </a:ext>
                </a:extLst>
              </p:cNvPr>
              <p:cNvSpPr/>
              <p:nvPr/>
            </p:nvSpPr>
            <p:spPr>
              <a:xfrm>
                <a:off x="2635051" y="2872206"/>
                <a:ext cx="118774" cy="1065"/>
              </a:xfrm>
              <a:custGeom>
                <a:avLst/>
                <a:gdLst>
                  <a:gd name="connsiteX0" fmla="*/ 0 w 118774"/>
                  <a:gd name="connsiteY0" fmla="*/ 0 h 1065"/>
                  <a:gd name="connsiteX1" fmla="*/ 118775 w 118774"/>
                  <a:gd name="connsiteY1" fmla="*/ 0 h 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774" h="1065">
                    <a:moveTo>
                      <a:pt x="0" y="0"/>
                    </a:moveTo>
                    <a:lnTo>
                      <a:pt x="118775" y="0"/>
                    </a:lnTo>
                  </a:path>
                </a:pathLst>
              </a:custGeom>
              <a:grpFill/>
              <a:ln w="3179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xmlns="" id="{DDBB793A-20C5-4CD0-9932-A37FA6BC0C85}"/>
                  </a:ext>
                </a:extLst>
              </p:cNvPr>
              <p:cNvSpPr/>
              <p:nvPr/>
            </p:nvSpPr>
            <p:spPr>
              <a:xfrm>
                <a:off x="2660579" y="2966550"/>
                <a:ext cx="74367" cy="1065"/>
              </a:xfrm>
              <a:custGeom>
                <a:avLst/>
                <a:gdLst>
                  <a:gd name="connsiteX0" fmla="*/ 0 w 74367"/>
                  <a:gd name="connsiteY0" fmla="*/ 0 h 1065"/>
                  <a:gd name="connsiteX1" fmla="*/ 74368 w 74367"/>
                  <a:gd name="connsiteY1" fmla="*/ 0 h 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367" h="1065">
                    <a:moveTo>
                      <a:pt x="0" y="0"/>
                    </a:moveTo>
                    <a:lnTo>
                      <a:pt x="74368" y="0"/>
                    </a:lnTo>
                  </a:path>
                </a:pathLst>
              </a:custGeom>
              <a:grpFill/>
              <a:ln w="31790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xmlns="" id="{05767AB3-BBD2-428F-B2CF-1D1546932D35}"/>
                </a:ext>
              </a:extLst>
            </p:cNvPr>
            <p:cNvSpPr/>
            <p:nvPr/>
          </p:nvSpPr>
          <p:spPr>
            <a:xfrm>
              <a:off x="2114638" y="2751140"/>
              <a:ext cx="1065" cy="197670"/>
            </a:xfrm>
            <a:custGeom>
              <a:avLst/>
              <a:gdLst>
                <a:gd name="connsiteX0" fmla="*/ 0 w 1065"/>
                <a:gd name="connsiteY0" fmla="*/ 0 h 197670"/>
                <a:gd name="connsiteX1" fmla="*/ 0 w 1065"/>
                <a:gd name="connsiteY1" fmla="*/ 197671 h 19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5" h="197670">
                  <a:moveTo>
                    <a:pt x="0" y="0"/>
                  </a:moveTo>
                  <a:lnTo>
                    <a:pt x="0" y="197671"/>
                  </a:lnTo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700000" scaled="1"/>
              <a:tileRect/>
            </a:gradFill>
            <a:ln w="3179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xmlns="" id="{67FF3D44-63CB-44C1-A2AB-B58AED7D3368}"/>
                </a:ext>
              </a:extLst>
            </p:cNvPr>
            <p:cNvSpPr/>
            <p:nvPr/>
          </p:nvSpPr>
          <p:spPr>
            <a:xfrm>
              <a:off x="2087991" y="2994337"/>
              <a:ext cx="53293" cy="53293"/>
            </a:xfrm>
            <a:custGeom>
              <a:avLst/>
              <a:gdLst>
                <a:gd name="connsiteX0" fmla="*/ 53293 w 53293"/>
                <a:gd name="connsiteY0" fmla="*/ 26647 h 53293"/>
                <a:gd name="connsiteX1" fmla="*/ 26647 w 53293"/>
                <a:gd name="connsiteY1" fmla="*/ 53293 h 53293"/>
                <a:gd name="connsiteX2" fmla="*/ 0 w 53293"/>
                <a:gd name="connsiteY2" fmla="*/ 26647 h 53293"/>
                <a:gd name="connsiteX3" fmla="*/ 26647 w 53293"/>
                <a:gd name="connsiteY3" fmla="*/ 0 h 53293"/>
                <a:gd name="connsiteX4" fmla="*/ 53293 w 53293"/>
                <a:gd name="connsiteY4" fmla="*/ 26647 h 5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53293">
                  <a:moveTo>
                    <a:pt x="53293" y="26647"/>
                  </a:moveTo>
                  <a:cubicBezTo>
                    <a:pt x="53293" y="41363"/>
                    <a:pt x="41363" y="53293"/>
                    <a:pt x="26647" y="53293"/>
                  </a:cubicBezTo>
                  <a:cubicBezTo>
                    <a:pt x="11930" y="53293"/>
                    <a:pt x="0" y="41363"/>
                    <a:pt x="0" y="26647"/>
                  </a:cubicBezTo>
                  <a:cubicBezTo>
                    <a:pt x="0" y="11930"/>
                    <a:pt x="11930" y="0"/>
                    <a:pt x="26647" y="0"/>
                  </a:cubicBezTo>
                  <a:cubicBezTo>
                    <a:pt x="41363" y="0"/>
                    <a:pt x="53293" y="11930"/>
                    <a:pt x="53293" y="26647"/>
                  </a:cubicBezTo>
                  <a:close/>
                </a:path>
              </a:pathLst>
            </a:custGeom>
            <a:solidFill>
              <a:schemeClr val="bg1"/>
            </a:solidFill>
            <a:ln w="1060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9" name="文本框 48">
            <a:extLst>
              <a:ext uri="{FF2B5EF4-FFF2-40B4-BE49-F238E27FC236}">
                <a16:creationId xmlns:a16="http://schemas.microsoft.com/office/drawing/2014/main" xmlns="" id="{9E1DA83F-FFB2-4997-BC0E-EF912107F742}"/>
              </a:ext>
            </a:extLst>
          </p:cNvPr>
          <p:cNvSpPr txBox="1"/>
          <p:nvPr/>
        </p:nvSpPr>
        <p:spPr>
          <a:xfrm>
            <a:off x="1664436" y="3510026"/>
            <a:ext cx="1539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5400000" scaled="1"/>
                </a:gradFill>
                <a:latin typeface="+mj-ea"/>
                <a:ea typeface="+mj-ea"/>
              </a:rPr>
              <a:t>重点项目一</a:t>
            </a: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xmlns="" id="{3649DE6A-2F57-4601-A7E5-96D44DDE8752}"/>
              </a:ext>
            </a:extLst>
          </p:cNvPr>
          <p:cNvSpPr/>
          <p:nvPr/>
        </p:nvSpPr>
        <p:spPr>
          <a:xfrm>
            <a:off x="1102137" y="3906596"/>
            <a:ext cx="2724427" cy="11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 。</a:t>
            </a:r>
          </a:p>
        </p:txBody>
      </p:sp>
      <p:pic>
        <p:nvPicPr>
          <p:cNvPr id="115" name="图片 114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389EAB77-034B-4480-98B3-A38CAEB43F3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47383" y="1736725"/>
            <a:ext cx="3104321" cy="4352286"/>
          </a:xfrm>
          <a:custGeom>
            <a:avLst/>
            <a:gdLst>
              <a:gd name="connsiteX0" fmla="*/ 126905 w 3104321"/>
              <a:gd name="connsiteY0" fmla="*/ 0 h 4531001"/>
              <a:gd name="connsiteX1" fmla="*/ 2977416 w 3104321"/>
              <a:gd name="connsiteY1" fmla="*/ 0 h 4531001"/>
              <a:gd name="connsiteX2" fmla="*/ 3104321 w 3104321"/>
              <a:gd name="connsiteY2" fmla="*/ 126905 h 4531001"/>
              <a:gd name="connsiteX3" fmla="*/ 3104321 w 3104321"/>
              <a:gd name="connsiteY3" fmla="*/ 4404096 h 4531001"/>
              <a:gd name="connsiteX4" fmla="*/ 2977416 w 3104321"/>
              <a:gd name="connsiteY4" fmla="*/ 4531001 h 4531001"/>
              <a:gd name="connsiteX5" fmla="*/ 126905 w 3104321"/>
              <a:gd name="connsiteY5" fmla="*/ 4531001 h 4531001"/>
              <a:gd name="connsiteX6" fmla="*/ 0 w 3104321"/>
              <a:gd name="connsiteY6" fmla="*/ 4404096 h 4531001"/>
              <a:gd name="connsiteX7" fmla="*/ 0 w 3104321"/>
              <a:gd name="connsiteY7" fmla="*/ 126905 h 4531001"/>
              <a:gd name="connsiteX8" fmla="*/ 126905 w 3104321"/>
              <a:gd name="connsiteY8" fmla="*/ 0 h 4531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04321" h="4531001">
                <a:moveTo>
                  <a:pt x="126905" y="0"/>
                </a:moveTo>
                <a:lnTo>
                  <a:pt x="2977416" y="0"/>
                </a:lnTo>
                <a:cubicBezTo>
                  <a:pt x="3047504" y="0"/>
                  <a:pt x="3104321" y="56817"/>
                  <a:pt x="3104321" y="126905"/>
                </a:cubicBezTo>
                <a:lnTo>
                  <a:pt x="3104321" y="4404096"/>
                </a:lnTo>
                <a:cubicBezTo>
                  <a:pt x="3104321" y="4474184"/>
                  <a:pt x="3047504" y="4531001"/>
                  <a:pt x="2977416" y="4531001"/>
                </a:cubicBezTo>
                <a:lnTo>
                  <a:pt x="126905" y="4531001"/>
                </a:lnTo>
                <a:cubicBezTo>
                  <a:pt x="56817" y="4531001"/>
                  <a:pt x="0" y="4474184"/>
                  <a:pt x="0" y="4404096"/>
                </a:cubicBezTo>
                <a:lnTo>
                  <a:pt x="0" y="126905"/>
                </a:lnTo>
                <a:cubicBezTo>
                  <a:pt x="0" y="56817"/>
                  <a:pt x="56817" y="0"/>
                  <a:pt x="126905" y="0"/>
                </a:cubicBezTo>
                <a:close/>
              </a:path>
            </a:pathLst>
          </a:custGeom>
        </p:spPr>
      </p:pic>
      <p:sp>
        <p:nvSpPr>
          <p:cNvPr id="94" name="矩形: 圆角 93">
            <a:extLst>
              <a:ext uri="{FF2B5EF4-FFF2-40B4-BE49-F238E27FC236}">
                <a16:creationId xmlns:a16="http://schemas.microsoft.com/office/drawing/2014/main" xmlns="" id="{3592AC65-B2E7-41E1-A44F-735F5BBFA256}"/>
              </a:ext>
            </a:extLst>
          </p:cNvPr>
          <p:cNvSpPr/>
          <p:nvPr/>
        </p:nvSpPr>
        <p:spPr>
          <a:xfrm>
            <a:off x="4547383" y="1736725"/>
            <a:ext cx="3104321" cy="4352285"/>
          </a:xfrm>
          <a:prstGeom prst="roundRect">
            <a:avLst>
              <a:gd name="adj" fmla="val 4088"/>
            </a:avLst>
          </a:prstGeom>
          <a:gradFill>
            <a:gsLst>
              <a:gs pos="28000">
                <a:schemeClr val="accent2">
                  <a:lumMod val="20000"/>
                  <a:lumOff val="80000"/>
                </a:schemeClr>
              </a:gs>
              <a:gs pos="100000">
                <a:schemeClr val="bg1">
                  <a:alpha val="74000"/>
                </a:schemeClr>
              </a:gs>
            </a:gsLst>
            <a:lin ang="5400000" scaled="1"/>
          </a:gradFill>
          <a:ln>
            <a:solidFill>
              <a:schemeClr val="bg1"/>
            </a:solidFill>
          </a:ln>
          <a:effectLst>
            <a:outerShdw blurRad="787400" dist="660400" dir="5400000" sx="87000" sy="87000" algn="t" rotWithShape="0">
              <a:schemeClr val="accent2">
                <a:alpha val="4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>
            <a:extLst>
              <a:ext uri="{FF2B5EF4-FFF2-40B4-BE49-F238E27FC236}">
                <a16:creationId xmlns:a16="http://schemas.microsoft.com/office/drawing/2014/main" xmlns="" id="{F1E2494F-1769-487B-BF3C-B695CEE03D54}"/>
              </a:ext>
            </a:extLst>
          </p:cNvPr>
          <p:cNvSpPr/>
          <p:nvPr/>
        </p:nvSpPr>
        <p:spPr>
          <a:xfrm>
            <a:off x="5468409" y="2096684"/>
            <a:ext cx="1262268" cy="1262268"/>
          </a:xfrm>
          <a:prstGeom prst="ellips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xmlns="" id="{90A5E102-EF11-4876-B726-0D4A4735959D}"/>
              </a:ext>
            </a:extLst>
          </p:cNvPr>
          <p:cNvSpPr/>
          <p:nvPr/>
        </p:nvSpPr>
        <p:spPr>
          <a:xfrm>
            <a:off x="5635079" y="2263354"/>
            <a:ext cx="1161" cy="1161"/>
          </a:xfrm>
          <a:custGeom>
            <a:avLst/>
            <a:gdLst/>
            <a:ahLst/>
            <a:cxnLst/>
            <a:rect l="l" t="t" r="r" b="b"/>
            <a:pathLst>
              <a:path w="1161" h="1161"/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50000"/>
                </a:schemeClr>
              </a:gs>
            </a:gsLst>
            <a:lin ang="2700000" scaled="1"/>
          </a:gradFill>
          <a:ln w="115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DDA7D0D5-6345-40F7-9C96-184834DA0F51}"/>
              </a:ext>
            </a:extLst>
          </p:cNvPr>
          <p:cNvSpPr txBox="1"/>
          <p:nvPr/>
        </p:nvSpPr>
        <p:spPr>
          <a:xfrm>
            <a:off x="5330018" y="3510026"/>
            <a:ext cx="1539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5400000" scaled="1"/>
                </a:gradFill>
                <a:latin typeface="+mj-ea"/>
                <a:ea typeface="+mj-ea"/>
              </a:rPr>
              <a:t>重点项目二</a:t>
            </a:r>
          </a:p>
        </p:txBody>
      </p:sp>
      <p:sp>
        <p:nvSpPr>
          <p:cNvPr id="102" name="矩形 101">
            <a:extLst>
              <a:ext uri="{FF2B5EF4-FFF2-40B4-BE49-F238E27FC236}">
                <a16:creationId xmlns:a16="http://schemas.microsoft.com/office/drawing/2014/main" xmlns="" id="{1AF31C8F-43BC-4695-A74B-F94CC0CE781C}"/>
              </a:ext>
            </a:extLst>
          </p:cNvPr>
          <p:cNvSpPr/>
          <p:nvPr/>
        </p:nvSpPr>
        <p:spPr>
          <a:xfrm>
            <a:off x="4767719" y="3906596"/>
            <a:ext cx="2724427" cy="11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 。</a:t>
            </a:r>
          </a:p>
        </p:txBody>
      </p:sp>
      <p:pic>
        <p:nvPicPr>
          <p:cNvPr id="117" name="图片 116">
            <a:extLst>
              <a:ext uri="{FF2B5EF4-FFF2-40B4-BE49-F238E27FC236}">
                <a16:creationId xmlns:a16="http://schemas.microsoft.com/office/drawing/2014/main" xmlns="" id="{7DEC9215-DDA9-45AC-BF38-3BACFC1609E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12965" y="1739972"/>
            <a:ext cx="3104321" cy="4348395"/>
          </a:xfrm>
          <a:custGeom>
            <a:avLst/>
            <a:gdLst>
              <a:gd name="connsiteX0" fmla="*/ 120531 w 3104321"/>
              <a:gd name="connsiteY0" fmla="*/ 0 h 4529714"/>
              <a:gd name="connsiteX1" fmla="*/ 2983791 w 3104321"/>
              <a:gd name="connsiteY1" fmla="*/ 0 h 4529714"/>
              <a:gd name="connsiteX2" fmla="*/ 3026814 w 3104321"/>
              <a:gd name="connsiteY2" fmla="*/ 8686 h 4529714"/>
              <a:gd name="connsiteX3" fmla="*/ 3104321 w 3104321"/>
              <a:gd name="connsiteY3" fmla="*/ 125618 h 4529714"/>
              <a:gd name="connsiteX4" fmla="*/ 3104321 w 3104321"/>
              <a:gd name="connsiteY4" fmla="*/ 4402809 h 4529714"/>
              <a:gd name="connsiteX5" fmla="*/ 2977416 w 3104321"/>
              <a:gd name="connsiteY5" fmla="*/ 4529714 h 4529714"/>
              <a:gd name="connsiteX6" fmla="*/ 126905 w 3104321"/>
              <a:gd name="connsiteY6" fmla="*/ 4529714 h 4529714"/>
              <a:gd name="connsiteX7" fmla="*/ 0 w 3104321"/>
              <a:gd name="connsiteY7" fmla="*/ 4402809 h 4529714"/>
              <a:gd name="connsiteX8" fmla="*/ 0 w 3104321"/>
              <a:gd name="connsiteY8" fmla="*/ 125618 h 4529714"/>
              <a:gd name="connsiteX9" fmla="*/ 77508 w 3104321"/>
              <a:gd name="connsiteY9" fmla="*/ 8686 h 452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4321" h="4529714">
                <a:moveTo>
                  <a:pt x="120531" y="0"/>
                </a:moveTo>
                <a:lnTo>
                  <a:pt x="2983791" y="0"/>
                </a:lnTo>
                <a:lnTo>
                  <a:pt x="3026814" y="8686"/>
                </a:lnTo>
                <a:cubicBezTo>
                  <a:pt x="3072362" y="27951"/>
                  <a:pt x="3104321" y="73052"/>
                  <a:pt x="3104321" y="125618"/>
                </a:cubicBezTo>
                <a:lnTo>
                  <a:pt x="3104321" y="4402809"/>
                </a:lnTo>
                <a:cubicBezTo>
                  <a:pt x="3104321" y="4472897"/>
                  <a:pt x="3047504" y="4529714"/>
                  <a:pt x="2977416" y="4529714"/>
                </a:cubicBezTo>
                <a:lnTo>
                  <a:pt x="126905" y="4529714"/>
                </a:lnTo>
                <a:cubicBezTo>
                  <a:pt x="56817" y="4529714"/>
                  <a:pt x="0" y="4472897"/>
                  <a:pt x="0" y="4402809"/>
                </a:cubicBezTo>
                <a:lnTo>
                  <a:pt x="0" y="125618"/>
                </a:lnTo>
                <a:cubicBezTo>
                  <a:pt x="0" y="73052"/>
                  <a:pt x="31960" y="27951"/>
                  <a:pt x="77508" y="8686"/>
                </a:cubicBezTo>
                <a:close/>
              </a:path>
            </a:pathLst>
          </a:custGeom>
        </p:spPr>
      </p:pic>
      <p:sp>
        <p:nvSpPr>
          <p:cNvPr id="107" name="矩形: 圆角 106">
            <a:extLst>
              <a:ext uri="{FF2B5EF4-FFF2-40B4-BE49-F238E27FC236}">
                <a16:creationId xmlns:a16="http://schemas.microsoft.com/office/drawing/2014/main" xmlns="" id="{B7BE507D-5C1E-4C21-AC1F-5BED99E0FEA7}"/>
              </a:ext>
            </a:extLst>
          </p:cNvPr>
          <p:cNvSpPr/>
          <p:nvPr/>
        </p:nvSpPr>
        <p:spPr>
          <a:xfrm>
            <a:off x="8212965" y="1736725"/>
            <a:ext cx="3104321" cy="4352285"/>
          </a:xfrm>
          <a:prstGeom prst="roundRect">
            <a:avLst>
              <a:gd name="adj" fmla="val 4088"/>
            </a:avLst>
          </a:prstGeom>
          <a:gradFill>
            <a:gsLst>
              <a:gs pos="28000">
                <a:schemeClr val="accent2">
                  <a:lumMod val="20000"/>
                  <a:lumOff val="80000"/>
                </a:schemeClr>
              </a:gs>
              <a:gs pos="100000">
                <a:schemeClr val="bg1">
                  <a:alpha val="74000"/>
                </a:schemeClr>
              </a:gs>
            </a:gsLst>
            <a:lin ang="5400000" scaled="1"/>
          </a:gradFill>
          <a:ln>
            <a:solidFill>
              <a:schemeClr val="bg1"/>
            </a:solidFill>
          </a:ln>
          <a:effectLst>
            <a:outerShdw blurRad="787400" dist="660400" dir="5400000" sx="87000" sy="87000" algn="t" rotWithShape="0">
              <a:schemeClr val="accent2">
                <a:alpha val="4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椭圆 107">
            <a:extLst>
              <a:ext uri="{FF2B5EF4-FFF2-40B4-BE49-F238E27FC236}">
                <a16:creationId xmlns:a16="http://schemas.microsoft.com/office/drawing/2014/main" xmlns="" id="{3D0C01C9-BD98-4547-8751-D4349D4D095E}"/>
              </a:ext>
            </a:extLst>
          </p:cNvPr>
          <p:cNvSpPr/>
          <p:nvPr/>
        </p:nvSpPr>
        <p:spPr>
          <a:xfrm>
            <a:off x="9133991" y="2096684"/>
            <a:ext cx="1262268" cy="1262268"/>
          </a:xfrm>
          <a:prstGeom prst="ellips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图形 63">
            <a:extLst>
              <a:ext uri="{FF2B5EF4-FFF2-40B4-BE49-F238E27FC236}">
                <a16:creationId xmlns:a16="http://schemas.microsoft.com/office/drawing/2014/main" xmlns="" id="{D02C8192-75C3-495D-A952-F332A6FCA6FB}"/>
              </a:ext>
            </a:extLst>
          </p:cNvPr>
          <p:cNvGrpSpPr/>
          <p:nvPr/>
        </p:nvGrpSpPr>
        <p:grpSpPr>
          <a:xfrm>
            <a:off x="9408693" y="2414263"/>
            <a:ext cx="712864" cy="627112"/>
            <a:chOff x="7119687" y="3488048"/>
            <a:chExt cx="405014" cy="356293"/>
          </a:xfrm>
          <a:noFill/>
        </p:grpSpPr>
        <p:grpSp>
          <p:nvGrpSpPr>
            <p:cNvPr id="26" name="图形 63">
              <a:extLst>
                <a:ext uri="{FF2B5EF4-FFF2-40B4-BE49-F238E27FC236}">
                  <a16:creationId xmlns:a16="http://schemas.microsoft.com/office/drawing/2014/main" xmlns="" id="{9E5E5E4B-233C-4C55-A2FB-2FBF36E9E27F}"/>
                </a:ext>
              </a:extLst>
            </p:cNvPr>
            <p:cNvGrpSpPr/>
            <p:nvPr/>
          </p:nvGrpSpPr>
          <p:grpSpPr>
            <a:xfrm>
              <a:off x="7119687" y="3570361"/>
              <a:ext cx="405014" cy="273980"/>
              <a:chOff x="7119687" y="3570361"/>
              <a:chExt cx="405014" cy="273980"/>
            </a:xfrm>
            <a:noFill/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xmlns="" id="{69CD3E1F-FF7E-442A-9A48-E7E314426016}"/>
                  </a:ext>
                </a:extLst>
              </p:cNvPr>
              <p:cNvSpPr/>
              <p:nvPr/>
            </p:nvSpPr>
            <p:spPr>
              <a:xfrm>
                <a:off x="7119687" y="3570361"/>
                <a:ext cx="405014" cy="273980"/>
              </a:xfrm>
              <a:custGeom>
                <a:avLst/>
                <a:gdLst>
                  <a:gd name="connsiteX0" fmla="*/ 381318 w 405014"/>
                  <a:gd name="connsiteY0" fmla="*/ 216 h 273980"/>
                  <a:gd name="connsiteX1" fmla="*/ 405143 w 405014"/>
                  <a:gd name="connsiteY1" fmla="*/ 24040 h 273980"/>
                  <a:gd name="connsiteX2" fmla="*/ 405143 w 405014"/>
                  <a:gd name="connsiteY2" fmla="*/ 95514 h 273980"/>
                  <a:gd name="connsiteX3" fmla="*/ 405143 w 405014"/>
                  <a:gd name="connsiteY3" fmla="*/ 95514 h 273980"/>
                  <a:gd name="connsiteX4" fmla="*/ 363450 w 405014"/>
                  <a:gd name="connsiteY4" fmla="*/ 137206 h 273980"/>
                  <a:gd name="connsiteX5" fmla="*/ 405143 w 405014"/>
                  <a:gd name="connsiteY5" fmla="*/ 178899 h 273980"/>
                  <a:gd name="connsiteX6" fmla="*/ 405143 w 405014"/>
                  <a:gd name="connsiteY6" fmla="*/ 250372 h 273980"/>
                  <a:gd name="connsiteX7" fmla="*/ 381318 w 405014"/>
                  <a:gd name="connsiteY7" fmla="*/ 274197 h 273980"/>
                  <a:gd name="connsiteX8" fmla="*/ 23952 w 405014"/>
                  <a:gd name="connsiteY8" fmla="*/ 274197 h 273980"/>
                  <a:gd name="connsiteX9" fmla="*/ 128 w 405014"/>
                  <a:gd name="connsiteY9" fmla="*/ 250372 h 273980"/>
                  <a:gd name="connsiteX10" fmla="*/ 128 w 405014"/>
                  <a:gd name="connsiteY10" fmla="*/ 178899 h 273980"/>
                  <a:gd name="connsiteX11" fmla="*/ 128 w 405014"/>
                  <a:gd name="connsiteY11" fmla="*/ 178899 h 273980"/>
                  <a:gd name="connsiteX12" fmla="*/ 41821 w 405014"/>
                  <a:gd name="connsiteY12" fmla="*/ 137206 h 273980"/>
                  <a:gd name="connsiteX13" fmla="*/ 128 w 405014"/>
                  <a:gd name="connsiteY13" fmla="*/ 95514 h 273980"/>
                  <a:gd name="connsiteX14" fmla="*/ 128 w 405014"/>
                  <a:gd name="connsiteY14" fmla="*/ 24040 h 273980"/>
                  <a:gd name="connsiteX15" fmla="*/ 23952 w 405014"/>
                  <a:gd name="connsiteY15" fmla="*/ 216 h 273980"/>
                  <a:gd name="connsiteX16" fmla="*/ 381318 w 405014"/>
                  <a:gd name="connsiteY16" fmla="*/ 216 h 27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5014" h="273980">
                    <a:moveTo>
                      <a:pt x="381318" y="216"/>
                    </a:moveTo>
                    <a:cubicBezTo>
                      <a:pt x="394496" y="216"/>
                      <a:pt x="405143" y="10863"/>
                      <a:pt x="405143" y="24040"/>
                    </a:cubicBezTo>
                    <a:lnTo>
                      <a:pt x="405143" y="95514"/>
                    </a:lnTo>
                    <a:lnTo>
                      <a:pt x="405143" y="95514"/>
                    </a:lnTo>
                    <a:cubicBezTo>
                      <a:pt x="382137" y="95514"/>
                      <a:pt x="363450" y="114201"/>
                      <a:pt x="363450" y="137206"/>
                    </a:cubicBezTo>
                    <a:cubicBezTo>
                      <a:pt x="363450" y="160212"/>
                      <a:pt x="382137" y="178899"/>
                      <a:pt x="405143" y="178899"/>
                    </a:cubicBezTo>
                    <a:lnTo>
                      <a:pt x="405143" y="250372"/>
                    </a:lnTo>
                    <a:cubicBezTo>
                      <a:pt x="405143" y="263550"/>
                      <a:pt x="394496" y="274197"/>
                      <a:pt x="381318" y="274197"/>
                    </a:cubicBezTo>
                    <a:lnTo>
                      <a:pt x="23952" y="274197"/>
                    </a:lnTo>
                    <a:cubicBezTo>
                      <a:pt x="10775" y="274197"/>
                      <a:pt x="128" y="263550"/>
                      <a:pt x="128" y="250372"/>
                    </a:cubicBezTo>
                    <a:lnTo>
                      <a:pt x="128" y="178899"/>
                    </a:lnTo>
                    <a:lnTo>
                      <a:pt x="128" y="178899"/>
                    </a:lnTo>
                    <a:cubicBezTo>
                      <a:pt x="23133" y="178899"/>
                      <a:pt x="41821" y="160212"/>
                      <a:pt x="41821" y="137206"/>
                    </a:cubicBezTo>
                    <a:cubicBezTo>
                      <a:pt x="41821" y="114201"/>
                      <a:pt x="23133" y="95514"/>
                      <a:pt x="128" y="95514"/>
                    </a:cubicBezTo>
                    <a:lnTo>
                      <a:pt x="128" y="24040"/>
                    </a:lnTo>
                    <a:cubicBezTo>
                      <a:pt x="128" y="10863"/>
                      <a:pt x="10775" y="216"/>
                      <a:pt x="23952" y="216"/>
                    </a:cubicBezTo>
                    <a:lnTo>
                      <a:pt x="381318" y="216"/>
                    </a:lnTo>
                    <a:close/>
                  </a:path>
                </a:pathLst>
              </a:custGeom>
              <a:noFill/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xmlns="" id="{882CDD5B-4592-4F31-AB93-B7708BF29A4B}"/>
                  </a:ext>
                </a:extLst>
              </p:cNvPr>
              <p:cNvSpPr/>
              <p:nvPr/>
            </p:nvSpPr>
            <p:spPr>
              <a:xfrm>
                <a:off x="7244765" y="3653747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xmlns="" id="{8FCF5094-029D-4115-A2E7-81142024F2DE}"/>
                  </a:ext>
                </a:extLst>
              </p:cNvPr>
              <p:cNvSpPr/>
              <p:nvPr/>
            </p:nvSpPr>
            <p:spPr>
              <a:xfrm>
                <a:off x="7244765" y="3707352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xmlns="" id="{80D9F3DA-DF4B-493E-854D-BCCF290291F3}"/>
                  </a:ext>
                </a:extLst>
              </p:cNvPr>
              <p:cNvSpPr/>
              <p:nvPr/>
            </p:nvSpPr>
            <p:spPr>
              <a:xfrm>
                <a:off x="7244765" y="3760956"/>
                <a:ext cx="154858" cy="744"/>
              </a:xfrm>
              <a:custGeom>
                <a:avLst/>
                <a:gdLst>
                  <a:gd name="connsiteX0" fmla="*/ 128 w 154858"/>
                  <a:gd name="connsiteY0" fmla="*/ 216 h 744"/>
                  <a:gd name="connsiteX1" fmla="*/ 154987 w 154858"/>
                  <a:gd name="connsiteY1" fmla="*/ 216 h 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858" h="744">
                    <a:moveTo>
                      <a:pt x="128" y="216"/>
                    </a:moveTo>
                    <a:lnTo>
                      <a:pt x="154987" y="216"/>
                    </a:lnTo>
                  </a:path>
                </a:pathLst>
              </a:custGeom>
              <a:ln w="23622" cap="rnd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xmlns="" id="{8D3EBF45-6790-4194-96F3-4B222F79A66E}"/>
                </a:ext>
              </a:extLst>
            </p:cNvPr>
            <p:cNvSpPr/>
            <p:nvPr/>
          </p:nvSpPr>
          <p:spPr>
            <a:xfrm>
              <a:off x="7185204" y="3488048"/>
              <a:ext cx="262068" cy="82312"/>
            </a:xfrm>
            <a:custGeom>
              <a:avLst/>
              <a:gdLst>
                <a:gd name="connsiteX0" fmla="*/ 0 w 262068"/>
                <a:gd name="connsiteY0" fmla="*/ 82313 h 82312"/>
                <a:gd name="connsiteX1" fmla="*/ 204294 w 262068"/>
                <a:gd name="connsiteY1" fmla="*/ 1682 h 82312"/>
                <a:gd name="connsiteX2" fmla="*/ 235192 w 262068"/>
                <a:gd name="connsiteY2" fmla="*/ 15009 h 82312"/>
                <a:gd name="connsiteX3" fmla="*/ 262068 w 262068"/>
                <a:gd name="connsiteY3" fmla="*/ 82313 h 82312"/>
                <a:gd name="connsiteX4" fmla="*/ 262068 w 262068"/>
                <a:gd name="connsiteY4" fmla="*/ 82313 h 8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068" h="82312">
                  <a:moveTo>
                    <a:pt x="0" y="82313"/>
                  </a:moveTo>
                  <a:lnTo>
                    <a:pt x="204294" y="1682"/>
                  </a:lnTo>
                  <a:cubicBezTo>
                    <a:pt x="216504" y="-3157"/>
                    <a:pt x="230278" y="2799"/>
                    <a:pt x="235192" y="15009"/>
                  </a:cubicBezTo>
                  <a:lnTo>
                    <a:pt x="262068" y="82313"/>
                  </a:lnTo>
                  <a:lnTo>
                    <a:pt x="262068" y="82313"/>
                  </a:lnTo>
                </a:path>
              </a:pathLst>
            </a:custGeom>
            <a:noFill/>
            <a:ln w="23622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10" name="文本框 109">
            <a:extLst>
              <a:ext uri="{FF2B5EF4-FFF2-40B4-BE49-F238E27FC236}">
                <a16:creationId xmlns:a16="http://schemas.microsoft.com/office/drawing/2014/main" xmlns="" id="{64AB80A6-A808-407B-96A0-AA32FE59988E}"/>
              </a:ext>
            </a:extLst>
          </p:cNvPr>
          <p:cNvSpPr txBox="1"/>
          <p:nvPr/>
        </p:nvSpPr>
        <p:spPr>
          <a:xfrm>
            <a:off x="8995600" y="3510026"/>
            <a:ext cx="1539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>
                  <a:gsLst>
                    <a:gs pos="5000">
                      <a:schemeClr val="accent2"/>
                    </a:gs>
                    <a:gs pos="95000">
                      <a:schemeClr val="accent2">
                        <a:lumMod val="75000"/>
                      </a:schemeClr>
                    </a:gs>
                  </a:gsLst>
                  <a:lin ang="5400000" scaled="1"/>
                </a:gradFill>
                <a:latin typeface="+mj-ea"/>
                <a:ea typeface="+mj-ea"/>
              </a:rPr>
              <a:t>重点项目三</a:t>
            </a:r>
          </a:p>
        </p:txBody>
      </p:sp>
      <p:sp>
        <p:nvSpPr>
          <p:cNvPr id="111" name="矩形 110">
            <a:extLst>
              <a:ext uri="{FF2B5EF4-FFF2-40B4-BE49-F238E27FC236}">
                <a16:creationId xmlns:a16="http://schemas.microsoft.com/office/drawing/2014/main" xmlns="" id="{3E54F23A-4E2E-48A4-803A-9C4A4B6A9A91}"/>
              </a:ext>
            </a:extLst>
          </p:cNvPr>
          <p:cNvSpPr/>
          <p:nvPr/>
        </p:nvSpPr>
        <p:spPr>
          <a:xfrm>
            <a:off x="8433301" y="3906596"/>
            <a:ext cx="2724427" cy="11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此处添加详细文本描述，建议与标题相关并符合整体语言风格，语言描述尽量简洁生动。尽量将每页幻灯片的字数控制在 。</a:t>
            </a: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xmlns="" id="{F50020A5-7A93-4D45-BA1B-5B260BDB55C1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xmlns="" id="{79B094A1-B235-4C42-AA1E-7982E969214F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xmlns="" id="{9230BD4C-3438-43F5-BAF6-8710D4069534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xmlns="" id="{B0C3498F-C8D4-48B7-A069-0CDA84677885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D64B72A0-3AE7-49A4-B2B6-E9ACD600CA27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xmlns="" id="{51C67F9D-44B9-4BC5-9973-A751883A0646}"/>
              </a:ext>
            </a:extLst>
          </p:cNvPr>
          <p:cNvGrpSpPr/>
          <p:nvPr/>
        </p:nvGrpSpPr>
        <p:grpSpPr>
          <a:xfrm>
            <a:off x="5703302" y="2384398"/>
            <a:ext cx="792482" cy="686840"/>
            <a:chOff x="5703302" y="2384398"/>
            <a:chExt cx="792482" cy="686840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63634FEA-7227-4E12-87A7-4426913AC7E9}"/>
                </a:ext>
              </a:extLst>
            </p:cNvPr>
            <p:cNvSpPr/>
            <p:nvPr/>
          </p:nvSpPr>
          <p:spPr>
            <a:xfrm>
              <a:off x="5873070" y="2529967"/>
              <a:ext cx="452945" cy="452945"/>
            </a:xfrm>
            <a:custGeom>
              <a:avLst/>
              <a:gdLst>
                <a:gd name="connsiteX0" fmla="*/ 226473 w 452945"/>
                <a:gd name="connsiteY0" fmla="*/ 0 h 452945"/>
                <a:gd name="connsiteX1" fmla="*/ 0 w 452945"/>
                <a:gd name="connsiteY1" fmla="*/ 226473 h 452945"/>
                <a:gd name="connsiteX2" fmla="*/ 226473 w 452945"/>
                <a:gd name="connsiteY2" fmla="*/ 452945 h 452945"/>
                <a:gd name="connsiteX3" fmla="*/ 452945 w 452945"/>
                <a:gd name="connsiteY3" fmla="*/ 226473 h 452945"/>
                <a:gd name="connsiteX4" fmla="*/ 435760 w 452945"/>
                <a:gd name="connsiteY4" fmla="*/ 209287 h 452945"/>
                <a:gd name="connsiteX5" fmla="*/ 418575 w 452945"/>
                <a:gd name="connsiteY5" fmla="*/ 226473 h 452945"/>
                <a:gd name="connsiteX6" fmla="*/ 226473 w 452945"/>
                <a:gd name="connsiteY6" fmla="*/ 418575 h 452945"/>
                <a:gd name="connsiteX7" fmla="*/ 34370 w 452945"/>
                <a:gd name="connsiteY7" fmla="*/ 226473 h 452945"/>
                <a:gd name="connsiteX8" fmla="*/ 226473 w 452945"/>
                <a:gd name="connsiteY8" fmla="*/ 34370 h 452945"/>
                <a:gd name="connsiteX9" fmla="*/ 372558 w 452945"/>
                <a:gd name="connsiteY9" fmla="*/ 101741 h 452945"/>
                <a:gd name="connsiteX10" fmla="*/ 396943 w 452945"/>
                <a:gd name="connsiteY10" fmla="*/ 77356 h 452945"/>
                <a:gd name="connsiteX11" fmla="*/ 226473 w 452945"/>
                <a:gd name="connsiteY11" fmla="*/ 0 h 45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2945" h="452945">
                  <a:moveTo>
                    <a:pt x="226473" y="0"/>
                  </a:moveTo>
                  <a:cubicBezTo>
                    <a:pt x="101590" y="0"/>
                    <a:pt x="0" y="101590"/>
                    <a:pt x="0" y="226473"/>
                  </a:cubicBezTo>
                  <a:cubicBezTo>
                    <a:pt x="0" y="351355"/>
                    <a:pt x="101590" y="452945"/>
                    <a:pt x="226473" y="452945"/>
                  </a:cubicBezTo>
                  <a:cubicBezTo>
                    <a:pt x="351355" y="452945"/>
                    <a:pt x="452945" y="351355"/>
                    <a:pt x="452945" y="226473"/>
                  </a:cubicBezTo>
                  <a:cubicBezTo>
                    <a:pt x="452945" y="216986"/>
                    <a:pt x="445247" y="209287"/>
                    <a:pt x="435760" y="209287"/>
                  </a:cubicBezTo>
                  <a:cubicBezTo>
                    <a:pt x="426273" y="209287"/>
                    <a:pt x="418575" y="216986"/>
                    <a:pt x="418575" y="226473"/>
                  </a:cubicBezTo>
                  <a:cubicBezTo>
                    <a:pt x="418575" y="332394"/>
                    <a:pt x="332394" y="418575"/>
                    <a:pt x="226473" y="418575"/>
                  </a:cubicBezTo>
                  <a:cubicBezTo>
                    <a:pt x="120552" y="418575"/>
                    <a:pt x="34370" y="332394"/>
                    <a:pt x="34370" y="226473"/>
                  </a:cubicBezTo>
                  <a:cubicBezTo>
                    <a:pt x="34370" y="120552"/>
                    <a:pt x="120552" y="34370"/>
                    <a:pt x="226473" y="34370"/>
                  </a:cubicBezTo>
                  <a:cubicBezTo>
                    <a:pt x="282905" y="34370"/>
                    <a:pt x="335947" y="58894"/>
                    <a:pt x="372558" y="101741"/>
                  </a:cubicBezTo>
                  <a:lnTo>
                    <a:pt x="396943" y="77356"/>
                  </a:lnTo>
                  <a:cubicBezTo>
                    <a:pt x="353852" y="28112"/>
                    <a:pt x="292101" y="0"/>
                    <a:pt x="226473" y="0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700000" scaled="1"/>
            </a:gradFill>
            <a:ln w="1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xmlns="" id="{8412DAC8-F784-44B4-86EB-0E6A25B120C4}"/>
                </a:ext>
              </a:extLst>
            </p:cNvPr>
            <p:cNvSpPr/>
            <p:nvPr/>
          </p:nvSpPr>
          <p:spPr>
            <a:xfrm>
              <a:off x="5980053" y="2541260"/>
              <a:ext cx="379246" cy="277523"/>
            </a:xfrm>
            <a:custGeom>
              <a:avLst/>
              <a:gdLst>
                <a:gd name="connsiteX0" fmla="*/ 118920 w 379246"/>
                <a:gd name="connsiteY0" fmla="*/ 277523 h 277523"/>
                <a:gd name="connsiteX1" fmla="*/ 106774 w 379246"/>
                <a:gd name="connsiteY1" fmla="*/ 272484 h 277523"/>
                <a:gd name="connsiteX2" fmla="*/ 5034 w 379246"/>
                <a:gd name="connsiteY2" fmla="*/ 170743 h 277523"/>
                <a:gd name="connsiteX3" fmla="*/ 5034 w 379246"/>
                <a:gd name="connsiteY3" fmla="*/ 146440 h 277523"/>
                <a:gd name="connsiteX4" fmla="*/ 29337 w 379246"/>
                <a:gd name="connsiteY4" fmla="*/ 146440 h 277523"/>
                <a:gd name="connsiteX5" fmla="*/ 118920 w 379246"/>
                <a:gd name="connsiteY5" fmla="*/ 236023 h 277523"/>
                <a:gd name="connsiteX6" fmla="*/ 349910 w 379246"/>
                <a:gd name="connsiteY6" fmla="*/ 5034 h 277523"/>
                <a:gd name="connsiteX7" fmla="*/ 374213 w 379246"/>
                <a:gd name="connsiteY7" fmla="*/ 5034 h 277523"/>
                <a:gd name="connsiteX8" fmla="*/ 374213 w 379246"/>
                <a:gd name="connsiteY8" fmla="*/ 29337 h 277523"/>
                <a:gd name="connsiteX9" fmla="*/ 131078 w 379246"/>
                <a:gd name="connsiteY9" fmla="*/ 272484 h 277523"/>
                <a:gd name="connsiteX10" fmla="*/ 118920 w 379246"/>
                <a:gd name="connsiteY10" fmla="*/ 277523 h 27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246" h="277523">
                  <a:moveTo>
                    <a:pt x="118920" y="277523"/>
                  </a:moveTo>
                  <a:cubicBezTo>
                    <a:pt x="114519" y="277523"/>
                    <a:pt x="110119" y="275839"/>
                    <a:pt x="106774" y="272484"/>
                  </a:cubicBezTo>
                  <a:lnTo>
                    <a:pt x="5034" y="170743"/>
                  </a:lnTo>
                  <a:cubicBezTo>
                    <a:pt x="-1678" y="164031"/>
                    <a:pt x="-1678" y="153151"/>
                    <a:pt x="5034" y="146440"/>
                  </a:cubicBezTo>
                  <a:cubicBezTo>
                    <a:pt x="11745" y="139728"/>
                    <a:pt x="22625" y="139728"/>
                    <a:pt x="29337" y="146440"/>
                  </a:cubicBezTo>
                  <a:lnTo>
                    <a:pt x="118920" y="236023"/>
                  </a:lnTo>
                  <a:lnTo>
                    <a:pt x="349910" y="5034"/>
                  </a:lnTo>
                  <a:cubicBezTo>
                    <a:pt x="356621" y="-1678"/>
                    <a:pt x="367501" y="-1678"/>
                    <a:pt x="374213" y="5034"/>
                  </a:cubicBezTo>
                  <a:cubicBezTo>
                    <a:pt x="380924" y="11745"/>
                    <a:pt x="380924" y="22625"/>
                    <a:pt x="374213" y="29337"/>
                  </a:cubicBezTo>
                  <a:lnTo>
                    <a:pt x="131078" y="272484"/>
                  </a:lnTo>
                  <a:cubicBezTo>
                    <a:pt x="127722" y="275839"/>
                    <a:pt x="123321" y="277523"/>
                    <a:pt x="118920" y="277523"/>
                  </a:cubicBezTo>
                  <a:close/>
                </a:path>
              </a:pathLst>
            </a:custGeom>
            <a:gradFill>
              <a:gsLst>
                <a:gs pos="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700000" scaled="1"/>
            </a:gradFill>
            <a:ln w="1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六边形 31">
              <a:extLst>
                <a:ext uri="{FF2B5EF4-FFF2-40B4-BE49-F238E27FC236}">
                  <a16:creationId xmlns:a16="http://schemas.microsoft.com/office/drawing/2014/main" xmlns="" id="{A6167D90-D61D-4BF4-8805-E848B869699B}"/>
                </a:ext>
              </a:extLst>
            </p:cNvPr>
            <p:cNvSpPr/>
            <p:nvPr/>
          </p:nvSpPr>
          <p:spPr>
            <a:xfrm>
              <a:off x="5703302" y="2384398"/>
              <a:ext cx="792482" cy="686840"/>
            </a:xfrm>
            <a:custGeom>
              <a:avLst/>
              <a:gdLst>
                <a:gd name="connsiteX0" fmla="*/ 1899 w 792482"/>
                <a:gd name="connsiteY0" fmla="*/ 335370 h 686840"/>
                <a:gd name="connsiteX1" fmla="*/ 164609 w 792482"/>
                <a:gd name="connsiteY1" fmla="*/ 9950 h 686840"/>
                <a:gd name="connsiteX2" fmla="*/ 180709 w 792482"/>
                <a:gd name="connsiteY2" fmla="*/ 0 h 686840"/>
                <a:gd name="connsiteX3" fmla="*/ 611773 w 792482"/>
                <a:gd name="connsiteY3" fmla="*/ 0 h 686840"/>
                <a:gd name="connsiteX4" fmla="*/ 627873 w 792482"/>
                <a:gd name="connsiteY4" fmla="*/ 9950 h 686840"/>
                <a:gd name="connsiteX5" fmla="*/ 790583 w 792482"/>
                <a:gd name="connsiteY5" fmla="*/ 335370 h 686840"/>
                <a:gd name="connsiteX6" fmla="*/ 790583 w 792482"/>
                <a:gd name="connsiteY6" fmla="*/ 351470 h 686840"/>
                <a:gd name="connsiteX7" fmla="*/ 627873 w 792482"/>
                <a:gd name="connsiteY7" fmla="*/ 676890 h 686840"/>
                <a:gd name="connsiteX8" fmla="*/ 611773 w 792482"/>
                <a:gd name="connsiteY8" fmla="*/ 686840 h 686840"/>
                <a:gd name="connsiteX9" fmla="*/ 180709 w 792482"/>
                <a:gd name="connsiteY9" fmla="*/ 686840 h 686840"/>
                <a:gd name="connsiteX10" fmla="*/ 164609 w 792482"/>
                <a:gd name="connsiteY10" fmla="*/ 676890 h 686840"/>
                <a:gd name="connsiteX11" fmla="*/ 1899 w 792482"/>
                <a:gd name="connsiteY11" fmla="*/ 351470 h 686840"/>
                <a:gd name="connsiteX12" fmla="*/ 1899 w 792482"/>
                <a:gd name="connsiteY12" fmla="*/ 335370 h 68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482" h="686840">
                  <a:moveTo>
                    <a:pt x="1899" y="335370"/>
                  </a:moveTo>
                  <a:lnTo>
                    <a:pt x="164609" y="9950"/>
                  </a:lnTo>
                  <a:cubicBezTo>
                    <a:pt x="167659" y="3851"/>
                    <a:pt x="173889" y="0"/>
                    <a:pt x="180709" y="0"/>
                  </a:cubicBezTo>
                  <a:lnTo>
                    <a:pt x="611773" y="0"/>
                  </a:lnTo>
                  <a:cubicBezTo>
                    <a:pt x="618593" y="0"/>
                    <a:pt x="624823" y="3851"/>
                    <a:pt x="627873" y="9950"/>
                  </a:cubicBezTo>
                  <a:lnTo>
                    <a:pt x="790583" y="335370"/>
                  </a:lnTo>
                  <a:cubicBezTo>
                    <a:pt x="793115" y="340434"/>
                    <a:pt x="793115" y="346406"/>
                    <a:pt x="790583" y="351470"/>
                  </a:cubicBezTo>
                  <a:lnTo>
                    <a:pt x="627873" y="676890"/>
                  </a:lnTo>
                  <a:cubicBezTo>
                    <a:pt x="624823" y="682989"/>
                    <a:pt x="618593" y="686840"/>
                    <a:pt x="611773" y="686840"/>
                  </a:cubicBezTo>
                  <a:lnTo>
                    <a:pt x="180709" y="686840"/>
                  </a:lnTo>
                  <a:cubicBezTo>
                    <a:pt x="173889" y="686840"/>
                    <a:pt x="167659" y="682989"/>
                    <a:pt x="164609" y="676890"/>
                  </a:cubicBezTo>
                  <a:lnTo>
                    <a:pt x="1899" y="351470"/>
                  </a:lnTo>
                  <a:cubicBezTo>
                    <a:pt x="-633" y="346406"/>
                    <a:pt x="-633" y="340434"/>
                    <a:pt x="1899" y="335370"/>
                  </a:cubicBezTo>
                </a:path>
              </a:pathLst>
            </a:custGeom>
            <a:noFill/>
            <a:ln w="22225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415041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975F549D-3618-4286-860F-6DAFC6743F07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0" name="Picture 139-mask">
            <a:extLst>
              <a:ext uri="{FF2B5EF4-FFF2-40B4-BE49-F238E27FC236}">
                <a16:creationId xmlns:a16="http://schemas.microsoft.com/office/drawing/2014/main" xmlns="" id="{A3CA2E50-0092-45DC-9AE4-C649D1B3866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xmlns="" id="{5A030EC7-44F9-49D2-93B2-99042D0B9646}"/>
              </a:ext>
            </a:extLst>
          </p:cNvPr>
          <p:cNvSpPr/>
          <p:nvPr/>
        </p:nvSpPr>
        <p:spPr>
          <a:xfrm>
            <a:off x="874713" y="2320494"/>
            <a:ext cx="4967287" cy="3762806"/>
          </a:xfrm>
          <a:prstGeom prst="roundRect">
            <a:avLst>
              <a:gd name="adj" fmla="val 2296"/>
            </a:avLst>
          </a:prstGeom>
          <a:solidFill>
            <a:schemeClr val="bg1">
              <a:lumMod val="95000"/>
              <a:alpha val="40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: 圆角 13">
            <a:extLst>
              <a:ext uri="{FF2B5EF4-FFF2-40B4-BE49-F238E27FC236}">
                <a16:creationId xmlns:a16="http://schemas.microsoft.com/office/drawing/2014/main" xmlns="" id="{0E68895F-74FA-42E5-B37F-DBD41BD47711}"/>
              </a:ext>
            </a:extLst>
          </p:cNvPr>
          <p:cNvSpPr/>
          <p:nvPr/>
        </p:nvSpPr>
        <p:spPr>
          <a:xfrm>
            <a:off x="6350000" y="2320494"/>
            <a:ext cx="4967287" cy="3762806"/>
          </a:xfrm>
          <a:prstGeom prst="roundRect">
            <a:avLst>
              <a:gd name="adj" fmla="val 2296"/>
            </a:avLst>
          </a:prstGeom>
          <a:solidFill>
            <a:schemeClr val="bg1">
              <a:lumMod val="95000"/>
              <a:alpha val="40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xmlns="" id="{4F5621E8-39FD-4A3C-87E4-53EDE9535206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Oval 13+">
            <a:extLst>
              <a:ext uri="{FF2B5EF4-FFF2-40B4-BE49-F238E27FC236}">
                <a16:creationId xmlns:a16="http://schemas.microsoft.com/office/drawing/2014/main" xmlns="" id="{8B6A5C1E-4A57-4B4D-848D-0886F56B1429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BA3E82D2-D48A-4107-9A51-2508BE01175E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xmlns="" id="{F355BC21-1A32-4B33-B157-A9C2E26FDC2C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xmlns="" id="{46DE1083-2695-48F0-B421-AD6D8A00685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Working Overview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00FCBBC5-2AD5-465F-811A-FB3DDCB2DEE4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工作概述</a:t>
            </a:r>
          </a:p>
        </p:txBody>
      </p:sp>
      <p:sp>
        <p:nvSpPr>
          <p:cNvPr id="27" name="Text Box 7">
            <a:extLst>
              <a:ext uri="{FF2B5EF4-FFF2-40B4-BE49-F238E27FC236}">
                <a16:creationId xmlns:a16="http://schemas.microsoft.com/office/drawing/2014/main" xmlns="" id="{514E1071-E79E-46AB-A802-80A2765E914D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完成情况</a:t>
            </a:r>
          </a:p>
        </p:txBody>
      </p:sp>
      <p:sp>
        <p:nvSpPr>
          <p:cNvPr id="28" name="平行四边形 27">
            <a:extLst>
              <a:ext uri="{FF2B5EF4-FFF2-40B4-BE49-F238E27FC236}">
                <a16:creationId xmlns:a16="http://schemas.microsoft.com/office/drawing/2014/main" xmlns="" id="{7B2AA33E-55F0-4B95-979C-41CB3A3AB56D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xmlns="" id="{634F98AD-EC5E-4B6D-800D-28FC81D450F0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矩形 54">
            <a:extLst>
              <a:ext uri="{FF2B5EF4-FFF2-40B4-BE49-F238E27FC236}">
                <a16:creationId xmlns:a16="http://schemas.microsoft.com/office/drawing/2014/main" xmlns="" id="{BD1C8134-F58A-4AF7-A233-0B9663EF6AD8}"/>
              </a:ext>
            </a:extLst>
          </p:cNvPr>
          <p:cNvSpPr/>
          <p:nvPr/>
        </p:nvSpPr>
        <p:spPr>
          <a:xfrm>
            <a:off x="1226289" y="1703101"/>
            <a:ext cx="4401434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在此处输入总结性的文字，简明扼要即可，无需赘述</a:t>
            </a:r>
          </a:p>
        </p:txBody>
      </p:sp>
      <p:sp>
        <p:nvSpPr>
          <p:cNvPr id="56" name="椭圆 55">
            <a:extLst>
              <a:ext uri="{FF2B5EF4-FFF2-40B4-BE49-F238E27FC236}">
                <a16:creationId xmlns:a16="http://schemas.microsoft.com/office/drawing/2014/main" xmlns="" id="{2542CD59-DAAA-4863-AF84-7E55DC78388C}"/>
              </a:ext>
            </a:extLst>
          </p:cNvPr>
          <p:cNvSpPr/>
          <p:nvPr/>
        </p:nvSpPr>
        <p:spPr>
          <a:xfrm>
            <a:off x="874713" y="1736725"/>
            <a:ext cx="309752" cy="309752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accent2">
                  <a:lumMod val="50000"/>
                </a:schemeClr>
              </a:gs>
            </a:gsLst>
            <a:lin ang="2700000" scaled="1"/>
          </a:gra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矩形 56">
            <a:extLst>
              <a:ext uri="{FF2B5EF4-FFF2-40B4-BE49-F238E27FC236}">
                <a16:creationId xmlns:a16="http://schemas.microsoft.com/office/drawing/2014/main" xmlns="" id="{B56DC111-90E7-4FCB-8DD2-151A4A8FBDA9}"/>
              </a:ext>
            </a:extLst>
          </p:cNvPr>
          <p:cNvSpPr/>
          <p:nvPr/>
        </p:nvSpPr>
        <p:spPr>
          <a:xfrm>
            <a:off x="6701576" y="1703101"/>
            <a:ext cx="4401434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在此处输入总结性的文字，简明扼要即可，无需赘述</a:t>
            </a:r>
          </a:p>
        </p:txBody>
      </p:sp>
      <p:sp>
        <p:nvSpPr>
          <p:cNvPr id="58" name="椭圆 57">
            <a:extLst>
              <a:ext uri="{FF2B5EF4-FFF2-40B4-BE49-F238E27FC236}">
                <a16:creationId xmlns:a16="http://schemas.microsoft.com/office/drawing/2014/main" xmlns="" id="{43E7BBF5-8604-4B42-93A1-A77C4BFCCD96}"/>
              </a:ext>
            </a:extLst>
          </p:cNvPr>
          <p:cNvSpPr/>
          <p:nvPr/>
        </p:nvSpPr>
        <p:spPr>
          <a:xfrm>
            <a:off x="6350000" y="1736725"/>
            <a:ext cx="309752" cy="309752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accent2">
                  <a:lumMod val="50000"/>
                </a:schemeClr>
              </a:gs>
            </a:gsLst>
            <a:lin ang="2700000" scaled="1"/>
          </a:gra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30ABA2AE-5572-40EA-AC72-AB10F4B1C530}"/>
              </a:ext>
            </a:extLst>
          </p:cNvPr>
          <p:cNvGrpSpPr/>
          <p:nvPr/>
        </p:nvGrpSpPr>
        <p:grpSpPr>
          <a:xfrm>
            <a:off x="0" y="6013762"/>
            <a:ext cx="12192000" cy="844239"/>
            <a:chOff x="0" y="6013762"/>
            <a:chExt cx="12192000" cy="844239"/>
          </a:xfrm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xmlns="" id="{8B6B4843-698E-4667-BA71-421546802CA3}"/>
                </a:ext>
              </a:extLst>
            </p:cNvPr>
            <p:cNvSpPr/>
            <p:nvPr/>
          </p:nvSpPr>
          <p:spPr>
            <a:xfrm>
              <a:off x="0" y="6013762"/>
              <a:ext cx="12192000" cy="844239"/>
            </a:xfrm>
            <a:custGeom>
              <a:avLst/>
              <a:gdLst>
                <a:gd name="connsiteX0" fmla="*/ 12192000 w 12192000"/>
                <a:gd name="connsiteY0" fmla="*/ 28555 h 844239"/>
                <a:gd name="connsiteX1" fmla="*/ 12192000 w 12192000"/>
                <a:gd name="connsiteY1" fmla="*/ 844239 h 844239"/>
                <a:gd name="connsiteX2" fmla="*/ 10169192 w 12192000"/>
                <a:gd name="connsiteY2" fmla="*/ 844239 h 844239"/>
                <a:gd name="connsiteX3" fmla="*/ 10172599 w 12192000"/>
                <a:gd name="connsiteY3" fmla="*/ 843227 h 844239"/>
                <a:gd name="connsiteX4" fmla="*/ 11862763 w 12192000"/>
                <a:gd name="connsiteY4" fmla="*/ 188431 h 844239"/>
                <a:gd name="connsiteX5" fmla="*/ 0 w 12192000"/>
                <a:gd name="connsiteY5" fmla="*/ 0 h 844239"/>
                <a:gd name="connsiteX6" fmla="*/ 16373 w 12192000"/>
                <a:gd name="connsiteY6" fmla="*/ 8575 h 844239"/>
                <a:gd name="connsiteX7" fmla="*/ 1927859 w 12192000"/>
                <a:gd name="connsiteY7" fmla="*/ 795787 h 844239"/>
                <a:gd name="connsiteX8" fmla="*/ 2085366 w 12192000"/>
                <a:gd name="connsiteY8" fmla="*/ 844239 h 844239"/>
                <a:gd name="connsiteX9" fmla="*/ 0 w 12192000"/>
                <a:gd name="connsiteY9" fmla="*/ 844239 h 8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844239">
                  <a:moveTo>
                    <a:pt x="12192000" y="28555"/>
                  </a:moveTo>
                  <a:lnTo>
                    <a:pt x="12192000" y="844239"/>
                  </a:lnTo>
                  <a:lnTo>
                    <a:pt x="10169192" y="844239"/>
                  </a:lnTo>
                  <a:lnTo>
                    <a:pt x="10172599" y="843227"/>
                  </a:lnTo>
                  <a:cubicBezTo>
                    <a:pt x="10753719" y="661986"/>
                    <a:pt x="11318076" y="442752"/>
                    <a:pt x="11862763" y="188431"/>
                  </a:cubicBezTo>
                  <a:close/>
                  <a:moveTo>
                    <a:pt x="0" y="0"/>
                  </a:moveTo>
                  <a:lnTo>
                    <a:pt x="16373" y="8575"/>
                  </a:lnTo>
                  <a:cubicBezTo>
                    <a:pt x="628422" y="317385"/>
                    <a:pt x="1267031" y="581235"/>
                    <a:pt x="1927859" y="795787"/>
                  </a:cubicBezTo>
                  <a:lnTo>
                    <a:pt x="2085366" y="844239"/>
                  </a:lnTo>
                  <a:lnTo>
                    <a:pt x="0" y="844239"/>
                  </a:lnTo>
                  <a:close/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xmlns="" id="{2960444D-9BAA-456D-AE72-78333CA339D6}"/>
                </a:ext>
              </a:extLst>
            </p:cNvPr>
            <p:cNvSpPr/>
            <p:nvPr/>
          </p:nvSpPr>
          <p:spPr>
            <a:xfrm>
              <a:off x="0" y="6111530"/>
              <a:ext cx="12192000" cy="746470"/>
            </a:xfrm>
            <a:custGeom>
              <a:avLst/>
              <a:gdLst>
                <a:gd name="connsiteX0" fmla="*/ 12192000 w 12192000"/>
                <a:gd name="connsiteY0" fmla="*/ 29139 h 746470"/>
                <a:gd name="connsiteX1" fmla="*/ 12192000 w 12192000"/>
                <a:gd name="connsiteY1" fmla="*/ 746470 h 746470"/>
                <a:gd name="connsiteX2" fmla="*/ 10418466 w 12192000"/>
                <a:gd name="connsiteY2" fmla="*/ 746470 h 746470"/>
                <a:gd name="connsiteX3" fmla="*/ 10811021 w 12192000"/>
                <a:gd name="connsiteY3" fmla="*/ 614062 h 746470"/>
                <a:gd name="connsiteX4" fmla="*/ 11836221 w 12192000"/>
                <a:gd name="connsiteY4" fmla="*/ 197570 h 746470"/>
                <a:gd name="connsiteX5" fmla="*/ 0 w 12192000"/>
                <a:gd name="connsiteY5" fmla="*/ 0 h 746470"/>
                <a:gd name="connsiteX6" fmla="*/ 184828 w 12192000"/>
                <a:gd name="connsiteY6" fmla="*/ 91322 h 746470"/>
                <a:gd name="connsiteX7" fmla="*/ 1289564 w 12192000"/>
                <a:gd name="connsiteY7" fmla="*/ 559466 h 746470"/>
                <a:gd name="connsiteX8" fmla="*/ 1826475 w 12192000"/>
                <a:gd name="connsiteY8" fmla="*/ 746470 h 746470"/>
                <a:gd name="connsiteX9" fmla="*/ 0 w 12192000"/>
                <a:gd name="connsiteY9" fmla="*/ 746470 h 74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746470">
                  <a:moveTo>
                    <a:pt x="12192000" y="29139"/>
                  </a:moveTo>
                  <a:lnTo>
                    <a:pt x="12192000" y="746470"/>
                  </a:lnTo>
                  <a:lnTo>
                    <a:pt x="10418466" y="746470"/>
                  </a:lnTo>
                  <a:lnTo>
                    <a:pt x="10811021" y="614062"/>
                  </a:lnTo>
                  <a:cubicBezTo>
                    <a:pt x="11159456" y="488610"/>
                    <a:pt x="11501403" y="349566"/>
                    <a:pt x="11836221" y="197570"/>
                  </a:cubicBezTo>
                  <a:close/>
                  <a:moveTo>
                    <a:pt x="0" y="0"/>
                  </a:moveTo>
                  <a:lnTo>
                    <a:pt x="184828" y="91322"/>
                  </a:lnTo>
                  <a:cubicBezTo>
                    <a:pt x="544772" y="262738"/>
                    <a:pt x="913290" y="419059"/>
                    <a:pt x="1289564" y="559466"/>
                  </a:cubicBezTo>
                  <a:lnTo>
                    <a:pt x="1826475" y="746470"/>
                  </a:lnTo>
                  <a:lnTo>
                    <a:pt x="0" y="746470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xmlns="" id="{0A238246-08B9-43E0-BCD3-32F669237A4E}"/>
                </a:ext>
              </a:extLst>
            </p:cNvPr>
            <p:cNvSpPr/>
            <p:nvPr/>
          </p:nvSpPr>
          <p:spPr>
            <a:xfrm>
              <a:off x="0" y="6212069"/>
              <a:ext cx="12192000" cy="645931"/>
            </a:xfrm>
            <a:custGeom>
              <a:avLst/>
              <a:gdLst>
                <a:gd name="connsiteX0" fmla="*/ 12192000 w 12192000"/>
                <a:gd name="connsiteY0" fmla="*/ 27099 h 645931"/>
                <a:gd name="connsiteX1" fmla="*/ 12192000 w 12192000"/>
                <a:gd name="connsiteY1" fmla="*/ 645931 h 645931"/>
                <a:gd name="connsiteX2" fmla="*/ 10669431 w 12192000"/>
                <a:gd name="connsiteY2" fmla="*/ 645931 h 645931"/>
                <a:gd name="connsiteX3" fmla="*/ 10897512 w 12192000"/>
                <a:gd name="connsiteY3" fmla="*/ 567966 h 645931"/>
                <a:gd name="connsiteX4" fmla="*/ 12090321 w 12192000"/>
                <a:gd name="connsiteY4" fmla="*/ 76474 h 645931"/>
                <a:gd name="connsiteX5" fmla="*/ 0 w 12192000"/>
                <a:gd name="connsiteY5" fmla="*/ 0 h 645931"/>
                <a:gd name="connsiteX6" fmla="*/ 62317 w 12192000"/>
                <a:gd name="connsiteY6" fmla="*/ 30790 h 645931"/>
                <a:gd name="connsiteX7" fmla="*/ 1479335 w 12192000"/>
                <a:gd name="connsiteY7" fmla="*/ 613009 h 645931"/>
                <a:gd name="connsiteX8" fmla="*/ 1579752 w 12192000"/>
                <a:gd name="connsiteY8" fmla="*/ 645931 h 645931"/>
                <a:gd name="connsiteX9" fmla="*/ 0 w 12192000"/>
                <a:gd name="connsiteY9" fmla="*/ 645931 h 64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645931">
                  <a:moveTo>
                    <a:pt x="12192000" y="27099"/>
                  </a:moveTo>
                  <a:lnTo>
                    <a:pt x="12192000" y="645931"/>
                  </a:lnTo>
                  <a:lnTo>
                    <a:pt x="10669431" y="645931"/>
                  </a:lnTo>
                  <a:lnTo>
                    <a:pt x="10897512" y="567966"/>
                  </a:lnTo>
                  <a:cubicBezTo>
                    <a:pt x="11304082" y="421937"/>
                    <a:pt x="11702009" y="257781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521526" y="249480"/>
                    <a:pt x="994410" y="444096"/>
                    <a:pt x="1479335" y="613009"/>
                  </a:cubicBezTo>
                  <a:lnTo>
                    <a:pt x="1579752" y="645931"/>
                  </a:lnTo>
                  <a:lnTo>
                    <a:pt x="0" y="645931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xmlns="" id="{40E47454-A7FC-49E9-945B-2E513997D99A}"/>
                </a:ext>
              </a:extLst>
            </p:cNvPr>
            <p:cNvSpPr/>
            <p:nvPr/>
          </p:nvSpPr>
          <p:spPr>
            <a:xfrm>
              <a:off x="0" y="6311985"/>
              <a:ext cx="12192000" cy="546015"/>
            </a:xfrm>
            <a:custGeom>
              <a:avLst/>
              <a:gdLst>
                <a:gd name="connsiteX0" fmla="*/ 12192000 w 12192000"/>
                <a:gd name="connsiteY0" fmla="*/ 27099 h 546015"/>
                <a:gd name="connsiteX1" fmla="*/ 12192000 w 12192000"/>
                <a:gd name="connsiteY1" fmla="*/ 546015 h 546015"/>
                <a:gd name="connsiteX2" fmla="*/ 10954464 w 12192000"/>
                <a:gd name="connsiteY2" fmla="*/ 546015 h 546015"/>
                <a:gd name="connsiteX3" fmla="*/ 11500763 w 12192000"/>
                <a:gd name="connsiteY3" fmla="*/ 335450 h 546015"/>
                <a:gd name="connsiteX4" fmla="*/ 12090321 w 12192000"/>
                <a:gd name="connsiteY4" fmla="*/ 76474 h 546015"/>
                <a:gd name="connsiteX5" fmla="*/ 0 w 12192000"/>
                <a:gd name="connsiteY5" fmla="*/ 0 h 546015"/>
                <a:gd name="connsiteX6" fmla="*/ 62317 w 12192000"/>
                <a:gd name="connsiteY6" fmla="*/ 30790 h 546015"/>
                <a:gd name="connsiteX7" fmla="*/ 1189838 w 12192000"/>
                <a:gd name="connsiteY7" fmla="*/ 508589 h 546015"/>
                <a:gd name="connsiteX8" fmla="*/ 1294805 w 12192000"/>
                <a:gd name="connsiteY8" fmla="*/ 546015 h 546015"/>
                <a:gd name="connsiteX9" fmla="*/ 0 w 12192000"/>
                <a:gd name="connsiteY9" fmla="*/ 546015 h 54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546015">
                  <a:moveTo>
                    <a:pt x="12192000" y="27099"/>
                  </a:moveTo>
                  <a:lnTo>
                    <a:pt x="12192000" y="546015"/>
                  </a:lnTo>
                  <a:lnTo>
                    <a:pt x="10954464" y="546015"/>
                  </a:lnTo>
                  <a:lnTo>
                    <a:pt x="11500763" y="335450"/>
                  </a:lnTo>
                  <a:cubicBezTo>
                    <a:pt x="11699605" y="253493"/>
                    <a:pt x="11896165" y="167128"/>
                    <a:pt x="12090321" y="76474"/>
                  </a:cubicBezTo>
                  <a:close/>
                  <a:moveTo>
                    <a:pt x="0" y="0"/>
                  </a:moveTo>
                  <a:lnTo>
                    <a:pt x="62317" y="30790"/>
                  </a:lnTo>
                  <a:cubicBezTo>
                    <a:pt x="429684" y="205741"/>
                    <a:pt x="805803" y="365287"/>
                    <a:pt x="1189838" y="508589"/>
                  </a:cubicBezTo>
                  <a:lnTo>
                    <a:pt x="1294805" y="546015"/>
                  </a:lnTo>
                  <a:lnTo>
                    <a:pt x="0" y="5460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9" name="文本框 68">
            <a:extLst>
              <a:ext uri="{FF2B5EF4-FFF2-40B4-BE49-F238E27FC236}">
                <a16:creationId xmlns:a16="http://schemas.microsoft.com/office/drawing/2014/main" xmlns="" id="{38877A9B-A900-4105-B33D-EF65C3589D76}"/>
              </a:ext>
            </a:extLst>
          </p:cNvPr>
          <p:cNvSpPr txBox="1"/>
          <p:nvPr/>
        </p:nvSpPr>
        <p:spPr>
          <a:xfrm>
            <a:off x="2430074" y="2468109"/>
            <a:ext cx="18565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</a:rPr>
              <a:t>各季度营收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xmlns="" id="{825AC48D-D871-4EC9-8444-52EAD0902760}"/>
              </a:ext>
            </a:extLst>
          </p:cNvPr>
          <p:cNvSpPr txBox="1"/>
          <p:nvPr/>
        </p:nvSpPr>
        <p:spPr>
          <a:xfrm>
            <a:off x="4794638" y="2591838"/>
            <a:ext cx="9745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</a:rPr>
              <a:t>单位：万元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xmlns="" id="{267B3755-09C6-4BC8-B672-E56D9C8ED4BC}"/>
              </a:ext>
            </a:extLst>
          </p:cNvPr>
          <p:cNvSpPr txBox="1"/>
          <p:nvPr/>
        </p:nvSpPr>
        <p:spPr>
          <a:xfrm>
            <a:off x="7675561" y="2468109"/>
            <a:ext cx="231616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>
                <a:gradFill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</a:gradFill>
                <a:latin typeface="+mj-ea"/>
                <a:ea typeface="+mj-ea"/>
              </a:rPr>
              <a:t>各产品营收占比</a:t>
            </a:r>
          </a:p>
        </p:txBody>
      </p:sp>
      <p:sp>
        <p:nvSpPr>
          <p:cNvPr id="5" name="圆柱体 4">
            <a:extLst>
              <a:ext uri="{FF2B5EF4-FFF2-40B4-BE49-F238E27FC236}">
                <a16:creationId xmlns:a16="http://schemas.microsoft.com/office/drawing/2014/main" xmlns="" id="{53096397-6ACB-4124-8C3B-93A8273CDDE6}"/>
              </a:ext>
            </a:extLst>
          </p:cNvPr>
          <p:cNvSpPr/>
          <p:nvPr/>
        </p:nvSpPr>
        <p:spPr>
          <a:xfrm>
            <a:off x="1537917" y="3162299"/>
            <a:ext cx="585787" cy="2471979"/>
          </a:xfrm>
          <a:prstGeom prst="can">
            <a:avLst/>
          </a:pr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Can 4+">
            <a:extLst>
              <a:ext uri="{FF2B5EF4-FFF2-40B4-BE49-F238E27FC236}">
                <a16:creationId xmlns:a16="http://schemas.microsoft.com/office/drawing/2014/main" xmlns="" id="{EFB6EA8C-CBF5-459E-8BD0-4A55582DD61A}"/>
              </a:ext>
            </a:extLst>
          </p:cNvPr>
          <p:cNvSpPr/>
          <p:nvPr/>
        </p:nvSpPr>
        <p:spPr>
          <a:xfrm>
            <a:off x="1537917" y="4211136"/>
            <a:ext cx="585787" cy="1423143"/>
          </a:xfrm>
          <a:prstGeom prst="ca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圆柱体 43">
            <a:extLst>
              <a:ext uri="{FF2B5EF4-FFF2-40B4-BE49-F238E27FC236}">
                <a16:creationId xmlns:a16="http://schemas.microsoft.com/office/drawing/2014/main" xmlns="" id="{EC5798F9-03B3-4B9D-B5D0-03EDF8ABEE6D}"/>
              </a:ext>
            </a:extLst>
          </p:cNvPr>
          <p:cNvSpPr/>
          <p:nvPr/>
        </p:nvSpPr>
        <p:spPr>
          <a:xfrm>
            <a:off x="2556281" y="3162299"/>
            <a:ext cx="585787" cy="2471979"/>
          </a:xfrm>
          <a:prstGeom prst="can">
            <a:avLst/>
          </a:pr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Can 4+">
            <a:extLst>
              <a:ext uri="{FF2B5EF4-FFF2-40B4-BE49-F238E27FC236}">
                <a16:creationId xmlns:a16="http://schemas.microsoft.com/office/drawing/2014/main" xmlns="" id="{E2A3CA6C-14D0-4D1E-9341-467B9FD65026}"/>
              </a:ext>
            </a:extLst>
          </p:cNvPr>
          <p:cNvSpPr/>
          <p:nvPr/>
        </p:nvSpPr>
        <p:spPr>
          <a:xfrm>
            <a:off x="2556281" y="4365586"/>
            <a:ext cx="585787" cy="1268693"/>
          </a:xfrm>
          <a:prstGeom prst="ca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圆柱体 45">
            <a:extLst>
              <a:ext uri="{FF2B5EF4-FFF2-40B4-BE49-F238E27FC236}">
                <a16:creationId xmlns:a16="http://schemas.microsoft.com/office/drawing/2014/main" xmlns="" id="{852D222A-002E-4079-BF26-3A8B1254F346}"/>
              </a:ext>
            </a:extLst>
          </p:cNvPr>
          <p:cNvSpPr/>
          <p:nvPr/>
        </p:nvSpPr>
        <p:spPr>
          <a:xfrm>
            <a:off x="3574645" y="3162299"/>
            <a:ext cx="585787" cy="2471979"/>
          </a:xfrm>
          <a:prstGeom prst="can">
            <a:avLst/>
          </a:pr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Can 4+">
            <a:extLst>
              <a:ext uri="{FF2B5EF4-FFF2-40B4-BE49-F238E27FC236}">
                <a16:creationId xmlns:a16="http://schemas.microsoft.com/office/drawing/2014/main" xmlns="" id="{A5E65F94-699E-4DE0-9A66-AD60744D09A6}"/>
              </a:ext>
            </a:extLst>
          </p:cNvPr>
          <p:cNvSpPr/>
          <p:nvPr/>
        </p:nvSpPr>
        <p:spPr>
          <a:xfrm>
            <a:off x="3574645" y="4111847"/>
            <a:ext cx="585787" cy="1522432"/>
          </a:xfrm>
          <a:prstGeom prst="ca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圆柱体 47">
            <a:extLst>
              <a:ext uri="{FF2B5EF4-FFF2-40B4-BE49-F238E27FC236}">
                <a16:creationId xmlns:a16="http://schemas.microsoft.com/office/drawing/2014/main" xmlns="" id="{2059BE82-5DFE-4133-8E2F-B9C0626C327C}"/>
              </a:ext>
            </a:extLst>
          </p:cNvPr>
          <p:cNvSpPr/>
          <p:nvPr/>
        </p:nvSpPr>
        <p:spPr>
          <a:xfrm>
            <a:off x="4593009" y="3162299"/>
            <a:ext cx="585787" cy="2471979"/>
          </a:xfrm>
          <a:prstGeom prst="can">
            <a:avLst/>
          </a:prstGeom>
          <a:solidFill>
            <a:schemeClr val="accent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Can 4+">
            <a:extLst>
              <a:ext uri="{FF2B5EF4-FFF2-40B4-BE49-F238E27FC236}">
                <a16:creationId xmlns:a16="http://schemas.microsoft.com/office/drawing/2014/main" xmlns="" id="{A7678345-C82D-4D4C-A9B4-C55C3E366DD1}"/>
              </a:ext>
            </a:extLst>
          </p:cNvPr>
          <p:cNvSpPr/>
          <p:nvPr/>
        </p:nvSpPr>
        <p:spPr>
          <a:xfrm>
            <a:off x="4593009" y="3891205"/>
            <a:ext cx="585787" cy="1743074"/>
          </a:xfrm>
          <a:prstGeom prst="ca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xmlns="" id="{685CB130-7661-48D3-8CCE-107D681743C3}"/>
              </a:ext>
            </a:extLst>
          </p:cNvPr>
          <p:cNvSpPr txBox="1"/>
          <p:nvPr/>
        </p:nvSpPr>
        <p:spPr>
          <a:xfrm>
            <a:off x="1411710" y="5726410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一季度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xmlns="" id="{8B8746B1-6315-457B-A2B7-E204702A3F92}"/>
              </a:ext>
            </a:extLst>
          </p:cNvPr>
          <p:cNvSpPr txBox="1"/>
          <p:nvPr/>
        </p:nvSpPr>
        <p:spPr>
          <a:xfrm>
            <a:off x="2430074" y="5726410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二季度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xmlns="" id="{7BD9B501-DB65-4C14-AEB6-375395FB8B0B}"/>
              </a:ext>
            </a:extLst>
          </p:cNvPr>
          <p:cNvSpPr txBox="1"/>
          <p:nvPr/>
        </p:nvSpPr>
        <p:spPr>
          <a:xfrm>
            <a:off x="3448438" y="5726410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三季度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xmlns="" id="{111325DC-8D5F-4633-BDC6-8C62A2BD9D3D}"/>
              </a:ext>
            </a:extLst>
          </p:cNvPr>
          <p:cNvSpPr txBox="1"/>
          <p:nvPr/>
        </p:nvSpPr>
        <p:spPr>
          <a:xfrm>
            <a:off x="4466802" y="5726410"/>
            <a:ext cx="838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四季度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xmlns="" id="{9DE9AF34-A82D-4BFA-8882-A6D236E13EBA}"/>
              </a:ext>
            </a:extLst>
          </p:cNvPr>
          <p:cNvCxnSpPr>
            <a:cxnSpLocks/>
          </p:cNvCxnSpPr>
          <p:nvPr/>
        </p:nvCxnSpPr>
        <p:spPr>
          <a:xfrm>
            <a:off x="3128640" y="2890684"/>
            <a:ext cx="459432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xmlns="" id="{F589CED3-E3EC-4509-9A2F-C4699C57D1AA}"/>
              </a:ext>
            </a:extLst>
          </p:cNvPr>
          <p:cNvCxnSpPr>
            <a:cxnSpLocks/>
          </p:cNvCxnSpPr>
          <p:nvPr/>
        </p:nvCxnSpPr>
        <p:spPr>
          <a:xfrm>
            <a:off x="8511287" y="2890684"/>
            <a:ext cx="459432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4F53D8B7-9717-441D-939B-60CCBFA2CCDA}"/>
              </a:ext>
            </a:extLst>
          </p:cNvPr>
          <p:cNvSpPr txBox="1"/>
          <p:nvPr/>
        </p:nvSpPr>
        <p:spPr>
          <a:xfrm>
            <a:off x="1474814" y="3822387"/>
            <a:ext cx="7119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</a:rPr>
              <a:t>3950</a:t>
            </a:r>
            <a:endParaRPr lang="zh-CN" altLang="en-US" sz="1400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xmlns="" id="{8B7AE805-B53E-43A3-9C0D-3CE404DA5D70}"/>
              </a:ext>
            </a:extLst>
          </p:cNvPr>
          <p:cNvSpPr txBox="1"/>
          <p:nvPr/>
        </p:nvSpPr>
        <p:spPr>
          <a:xfrm>
            <a:off x="2493178" y="3999750"/>
            <a:ext cx="7119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</a:rPr>
              <a:t>3520</a:t>
            </a:r>
            <a:endParaRPr lang="zh-CN" altLang="en-US" sz="1400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xmlns="" id="{93D6F155-E606-4E11-A80B-FC54916CDEE1}"/>
              </a:ext>
            </a:extLst>
          </p:cNvPr>
          <p:cNvSpPr txBox="1"/>
          <p:nvPr/>
        </p:nvSpPr>
        <p:spPr>
          <a:xfrm>
            <a:off x="3511542" y="3733031"/>
            <a:ext cx="7119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</a:rPr>
              <a:t>4230</a:t>
            </a:r>
            <a:endParaRPr lang="zh-CN" altLang="en-US" sz="1400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</a:endParaRP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xmlns="" id="{0E93DFFF-007A-46D2-ABEE-A5B8EA50CEE5}"/>
              </a:ext>
            </a:extLst>
          </p:cNvPr>
          <p:cNvSpPr txBox="1"/>
          <p:nvPr/>
        </p:nvSpPr>
        <p:spPr>
          <a:xfrm>
            <a:off x="4529906" y="3514610"/>
            <a:ext cx="7119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>
                <a:gradFill flip="none" rotWithShape="1">
                  <a:gsLst>
                    <a:gs pos="0">
                      <a:schemeClr val="accent2"/>
                    </a:gs>
                    <a:gs pos="100000">
                      <a:schemeClr val="accent2">
                        <a:lumMod val="50000"/>
                      </a:schemeClr>
                    </a:gs>
                  </a:gsLst>
                  <a:lin ang="2700000" scaled="1"/>
                  <a:tileRect/>
                </a:gradFill>
              </a:rPr>
              <a:t>4840</a:t>
            </a:r>
            <a:endParaRPr lang="zh-CN" altLang="en-US" sz="1400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</a:endParaRPr>
          </a:p>
        </p:txBody>
      </p:sp>
      <p:graphicFrame>
        <p:nvGraphicFramePr>
          <p:cNvPr id="68" name="图表 67">
            <a:extLst>
              <a:ext uri="{FF2B5EF4-FFF2-40B4-BE49-F238E27FC236}">
                <a16:creationId xmlns:a16="http://schemas.microsoft.com/office/drawing/2014/main" xmlns="" id="{548FABCF-DFB2-4BFD-8434-42547929E6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8033739"/>
              </p:ext>
            </p:extLst>
          </p:nvPr>
        </p:nvGraphicFramePr>
        <p:xfrm>
          <a:off x="6378997" y="2896450"/>
          <a:ext cx="4724013" cy="30890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2" name="组合 71">
            <a:extLst>
              <a:ext uri="{FF2B5EF4-FFF2-40B4-BE49-F238E27FC236}">
                <a16:creationId xmlns:a16="http://schemas.microsoft.com/office/drawing/2014/main" xmlns="" id="{9F1819EB-DF49-42AF-A778-34268D2F6F39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xmlns="" id="{A99017FD-6832-4DDC-B123-0EA67A93347E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xmlns="" id="{7D99A2E5-9C3D-4CAF-ACAB-0577EAB8E041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xmlns="" id="{39858EB3-932D-42E0-A5E0-782D64FBA760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xmlns="" id="{E8012246-5DE1-45A3-B235-19F1D80B0756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" name="图形 77">
            <a:extLst>
              <a:ext uri="{FF2B5EF4-FFF2-40B4-BE49-F238E27FC236}">
                <a16:creationId xmlns:a16="http://schemas.microsoft.com/office/drawing/2014/main" xmlns="" id="{842DC251-F823-4ED2-8A0A-8E13A7E4969C}"/>
              </a:ext>
            </a:extLst>
          </p:cNvPr>
          <p:cNvGrpSpPr/>
          <p:nvPr/>
        </p:nvGrpSpPr>
        <p:grpSpPr>
          <a:xfrm>
            <a:off x="970353" y="1817556"/>
            <a:ext cx="139927" cy="139626"/>
            <a:chOff x="970353" y="1817556"/>
            <a:chExt cx="139927" cy="139626"/>
          </a:xfrm>
          <a:noFill/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xmlns="" id="{20DBE166-32E9-4F30-B6F5-CA120B38BBA1}"/>
                </a:ext>
              </a:extLst>
            </p:cNvPr>
            <p:cNvSpPr/>
            <p:nvPr/>
          </p:nvSpPr>
          <p:spPr>
            <a:xfrm>
              <a:off x="970353" y="1817556"/>
              <a:ext cx="118497" cy="139626"/>
            </a:xfrm>
            <a:custGeom>
              <a:avLst/>
              <a:gdLst>
                <a:gd name="connsiteX0" fmla="*/ 118471 w 118497"/>
                <a:gd name="connsiteY0" fmla="*/ 61536 h 139626"/>
                <a:gd name="connsiteX1" fmla="*/ 118471 w 118497"/>
                <a:gd name="connsiteY1" fmla="*/ 131403 h 139626"/>
                <a:gd name="connsiteX2" fmla="*/ 110432 w 118497"/>
                <a:gd name="connsiteY2" fmla="*/ 139627 h 139626"/>
                <a:gd name="connsiteX3" fmla="*/ 8039 w 118497"/>
                <a:gd name="connsiteY3" fmla="*/ 139627 h 139626"/>
                <a:gd name="connsiteX4" fmla="*/ 0 w 118497"/>
                <a:gd name="connsiteY4" fmla="*/ 131403 h 139626"/>
                <a:gd name="connsiteX5" fmla="*/ 0 w 118497"/>
                <a:gd name="connsiteY5" fmla="*/ 8224 h 139626"/>
                <a:gd name="connsiteX6" fmla="*/ 8039 w 118497"/>
                <a:gd name="connsiteY6" fmla="*/ 0 h 139626"/>
                <a:gd name="connsiteX7" fmla="*/ 110459 w 118497"/>
                <a:gd name="connsiteY7" fmla="*/ 0 h 139626"/>
                <a:gd name="connsiteX8" fmla="*/ 118498 w 118497"/>
                <a:gd name="connsiteY8" fmla="*/ 8224 h 139626"/>
                <a:gd name="connsiteX9" fmla="*/ 118498 w 118497"/>
                <a:gd name="connsiteY9" fmla="*/ 30993 h 13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97" h="139626">
                  <a:moveTo>
                    <a:pt x="118471" y="61536"/>
                  </a:moveTo>
                  <a:lnTo>
                    <a:pt x="118471" y="131403"/>
                  </a:lnTo>
                  <a:cubicBezTo>
                    <a:pt x="118471" y="135951"/>
                    <a:pt x="114875" y="139627"/>
                    <a:pt x="110432" y="139627"/>
                  </a:cubicBezTo>
                  <a:lnTo>
                    <a:pt x="8039" y="139627"/>
                  </a:lnTo>
                  <a:cubicBezTo>
                    <a:pt x="3596" y="139627"/>
                    <a:pt x="0" y="135951"/>
                    <a:pt x="0" y="131403"/>
                  </a:cubicBezTo>
                  <a:lnTo>
                    <a:pt x="0" y="8224"/>
                  </a:lnTo>
                  <a:cubicBezTo>
                    <a:pt x="0" y="3676"/>
                    <a:pt x="3596" y="0"/>
                    <a:pt x="8039" y="0"/>
                  </a:cubicBezTo>
                  <a:lnTo>
                    <a:pt x="110459" y="0"/>
                  </a:lnTo>
                  <a:cubicBezTo>
                    <a:pt x="114901" y="0"/>
                    <a:pt x="118498" y="3676"/>
                    <a:pt x="118498" y="8224"/>
                  </a:cubicBezTo>
                  <a:lnTo>
                    <a:pt x="118498" y="30993"/>
                  </a:ln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10F1FD53-4BFA-485B-A185-DCD17CD10A62}"/>
                </a:ext>
              </a:extLst>
            </p:cNvPr>
            <p:cNvSpPr/>
            <p:nvPr/>
          </p:nvSpPr>
          <p:spPr>
            <a:xfrm>
              <a:off x="999971" y="1851405"/>
              <a:ext cx="59235" cy="264"/>
            </a:xfrm>
            <a:custGeom>
              <a:avLst/>
              <a:gdLst>
                <a:gd name="connsiteX0" fmla="*/ 0 w 59235"/>
                <a:gd name="connsiteY0" fmla="*/ 0 h 264"/>
                <a:gd name="connsiteX1" fmla="*/ 59236 w 59235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35" h="264">
                  <a:moveTo>
                    <a:pt x="0" y="0"/>
                  </a:moveTo>
                  <a:lnTo>
                    <a:pt x="59236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22C2F903-73E2-441F-9AAF-DC1C37A3CF5E}"/>
                </a:ext>
              </a:extLst>
            </p:cNvPr>
            <p:cNvSpPr/>
            <p:nvPr/>
          </p:nvSpPr>
          <p:spPr>
            <a:xfrm>
              <a:off x="999971" y="1876792"/>
              <a:ext cx="57120" cy="264"/>
            </a:xfrm>
            <a:custGeom>
              <a:avLst/>
              <a:gdLst>
                <a:gd name="connsiteX0" fmla="*/ 0 w 57120"/>
                <a:gd name="connsiteY0" fmla="*/ 0 h 264"/>
                <a:gd name="connsiteX1" fmla="*/ 57120 w 57120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20" h="264">
                  <a:moveTo>
                    <a:pt x="0" y="0"/>
                  </a:moveTo>
                  <a:lnTo>
                    <a:pt x="57120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xmlns="" id="{D90038FA-DAB0-4188-86D6-80F81580EC20}"/>
                </a:ext>
              </a:extLst>
            </p:cNvPr>
            <p:cNvSpPr/>
            <p:nvPr/>
          </p:nvSpPr>
          <p:spPr>
            <a:xfrm>
              <a:off x="999971" y="1902178"/>
              <a:ext cx="33848" cy="264"/>
            </a:xfrm>
            <a:custGeom>
              <a:avLst/>
              <a:gdLst>
                <a:gd name="connsiteX0" fmla="*/ 0 w 33848"/>
                <a:gd name="connsiteY0" fmla="*/ 0 h 264"/>
                <a:gd name="connsiteX1" fmla="*/ 33849 w 33848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848" h="264">
                  <a:moveTo>
                    <a:pt x="0" y="0"/>
                  </a:moveTo>
                  <a:lnTo>
                    <a:pt x="33849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xmlns="" id="{1274C818-124C-450A-874D-0FB9377B1518}"/>
                </a:ext>
              </a:extLst>
            </p:cNvPr>
            <p:cNvSpPr/>
            <p:nvPr/>
          </p:nvSpPr>
          <p:spPr>
            <a:xfrm>
              <a:off x="1028213" y="1840887"/>
              <a:ext cx="82067" cy="82077"/>
            </a:xfrm>
            <a:custGeom>
              <a:avLst/>
              <a:gdLst>
                <a:gd name="connsiteX0" fmla="*/ 4072 w 82067"/>
                <a:gd name="connsiteY0" fmla="*/ 64544 h 82077"/>
                <a:gd name="connsiteX1" fmla="*/ 65820 w 82067"/>
                <a:gd name="connsiteY1" fmla="*/ 2797 h 82077"/>
                <a:gd name="connsiteX2" fmla="*/ 79281 w 82067"/>
                <a:gd name="connsiteY2" fmla="*/ 2797 h 82077"/>
                <a:gd name="connsiteX3" fmla="*/ 79281 w 82067"/>
                <a:gd name="connsiteY3" fmla="*/ 16257 h 82077"/>
                <a:gd name="connsiteX4" fmla="*/ 17533 w 82067"/>
                <a:gd name="connsiteY4" fmla="*/ 78005 h 82077"/>
                <a:gd name="connsiteX5" fmla="*/ 17533 w 82067"/>
                <a:gd name="connsiteY5" fmla="*/ 78005 h 82077"/>
                <a:gd name="connsiteX6" fmla="*/ 0 w 82067"/>
                <a:gd name="connsiteY6" fmla="*/ 82077 h 82077"/>
                <a:gd name="connsiteX7" fmla="*/ 4072 w 82067"/>
                <a:gd name="connsiteY7" fmla="*/ 64544 h 8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67" h="82077">
                  <a:moveTo>
                    <a:pt x="4072" y="64544"/>
                  </a:moveTo>
                  <a:lnTo>
                    <a:pt x="65820" y="2797"/>
                  </a:lnTo>
                  <a:cubicBezTo>
                    <a:pt x="69549" y="-932"/>
                    <a:pt x="75578" y="-932"/>
                    <a:pt x="79281" y="2797"/>
                  </a:cubicBezTo>
                  <a:cubicBezTo>
                    <a:pt x="82983" y="6525"/>
                    <a:pt x="83009" y="12555"/>
                    <a:pt x="79281" y="16257"/>
                  </a:cubicBezTo>
                  <a:lnTo>
                    <a:pt x="17533" y="78005"/>
                  </a:lnTo>
                  <a:lnTo>
                    <a:pt x="17533" y="78005"/>
                  </a:lnTo>
                  <a:lnTo>
                    <a:pt x="0" y="82077"/>
                  </a:lnTo>
                  <a:lnTo>
                    <a:pt x="4072" y="64544"/>
                  </a:ln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9" name="图形 77">
            <a:extLst>
              <a:ext uri="{FF2B5EF4-FFF2-40B4-BE49-F238E27FC236}">
                <a16:creationId xmlns:a16="http://schemas.microsoft.com/office/drawing/2014/main" xmlns="" id="{0AB7D652-0EF8-4E34-8DEC-0C862908AA93}"/>
              </a:ext>
            </a:extLst>
          </p:cNvPr>
          <p:cNvGrpSpPr/>
          <p:nvPr/>
        </p:nvGrpSpPr>
        <p:grpSpPr>
          <a:xfrm>
            <a:off x="6434912" y="1817556"/>
            <a:ext cx="139927" cy="139626"/>
            <a:chOff x="970353" y="1817556"/>
            <a:chExt cx="139927" cy="139626"/>
          </a:xfrm>
          <a:noFill/>
        </p:grpSpPr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xmlns="" id="{12664F0C-DE9B-433E-90AF-AC1961B09667}"/>
                </a:ext>
              </a:extLst>
            </p:cNvPr>
            <p:cNvSpPr/>
            <p:nvPr/>
          </p:nvSpPr>
          <p:spPr>
            <a:xfrm>
              <a:off x="970353" y="1817556"/>
              <a:ext cx="118497" cy="139626"/>
            </a:xfrm>
            <a:custGeom>
              <a:avLst/>
              <a:gdLst>
                <a:gd name="connsiteX0" fmla="*/ 118471 w 118497"/>
                <a:gd name="connsiteY0" fmla="*/ 61536 h 139626"/>
                <a:gd name="connsiteX1" fmla="*/ 118471 w 118497"/>
                <a:gd name="connsiteY1" fmla="*/ 131403 h 139626"/>
                <a:gd name="connsiteX2" fmla="*/ 110432 w 118497"/>
                <a:gd name="connsiteY2" fmla="*/ 139627 h 139626"/>
                <a:gd name="connsiteX3" fmla="*/ 8039 w 118497"/>
                <a:gd name="connsiteY3" fmla="*/ 139627 h 139626"/>
                <a:gd name="connsiteX4" fmla="*/ 0 w 118497"/>
                <a:gd name="connsiteY4" fmla="*/ 131403 h 139626"/>
                <a:gd name="connsiteX5" fmla="*/ 0 w 118497"/>
                <a:gd name="connsiteY5" fmla="*/ 8224 h 139626"/>
                <a:gd name="connsiteX6" fmla="*/ 8039 w 118497"/>
                <a:gd name="connsiteY6" fmla="*/ 0 h 139626"/>
                <a:gd name="connsiteX7" fmla="*/ 110459 w 118497"/>
                <a:gd name="connsiteY7" fmla="*/ 0 h 139626"/>
                <a:gd name="connsiteX8" fmla="*/ 118498 w 118497"/>
                <a:gd name="connsiteY8" fmla="*/ 8224 h 139626"/>
                <a:gd name="connsiteX9" fmla="*/ 118498 w 118497"/>
                <a:gd name="connsiteY9" fmla="*/ 30993 h 13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97" h="139626">
                  <a:moveTo>
                    <a:pt x="118471" y="61536"/>
                  </a:moveTo>
                  <a:lnTo>
                    <a:pt x="118471" y="131403"/>
                  </a:lnTo>
                  <a:cubicBezTo>
                    <a:pt x="118471" y="135951"/>
                    <a:pt x="114875" y="139627"/>
                    <a:pt x="110432" y="139627"/>
                  </a:cubicBezTo>
                  <a:lnTo>
                    <a:pt x="8039" y="139627"/>
                  </a:lnTo>
                  <a:cubicBezTo>
                    <a:pt x="3596" y="139627"/>
                    <a:pt x="0" y="135951"/>
                    <a:pt x="0" y="131403"/>
                  </a:cubicBezTo>
                  <a:lnTo>
                    <a:pt x="0" y="8224"/>
                  </a:lnTo>
                  <a:cubicBezTo>
                    <a:pt x="0" y="3676"/>
                    <a:pt x="3596" y="0"/>
                    <a:pt x="8039" y="0"/>
                  </a:cubicBezTo>
                  <a:lnTo>
                    <a:pt x="110459" y="0"/>
                  </a:lnTo>
                  <a:cubicBezTo>
                    <a:pt x="114901" y="0"/>
                    <a:pt x="118498" y="3676"/>
                    <a:pt x="118498" y="8224"/>
                  </a:cubicBezTo>
                  <a:lnTo>
                    <a:pt x="118498" y="30993"/>
                  </a:ln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xmlns="" id="{FCCA27E1-0991-4BD5-8C29-6BCA4C52A912}"/>
                </a:ext>
              </a:extLst>
            </p:cNvPr>
            <p:cNvSpPr/>
            <p:nvPr/>
          </p:nvSpPr>
          <p:spPr>
            <a:xfrm>
              <a:off x="999971" y="1851405"/>
              <a:ext cx="59235" cy="264"/>
            </a:xfrm>
            <a:custGeom>
              <a:avLst/>
              <a:gdLst>
                <a:gd name="connsiteX0" fmla="*/ 0 w 59235"/>
                <a:gd name="connsiteY0" fmla="*/ 0 h 264"/>
                <a:gd name="connsiteX1" fmla="*/ 59236 w 59235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35" h="264">
                  <a:moveTo>
                    <a:pt x="0" y="0"/>
                  </a:moveTo>
                  <a:lnTo>
                    <a:pt x="59236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xmlns="" id="{447FCDBC-5458-4C23-BB0D-E3842BD07ADE}"/>
                </a:ext>
              </a:extLst>
            </p:cNvPr>
            <p:cNvSpPr/>
            <p:nvPr/>
          </p:nvSpPr>
          <p:spPr>
            <a:xfrm>
              <a:off x="999971" y="1876792"/>
              <a:ext cx="57120" cy="264"/>
            </a:xfrm>
            <a:custGeom>
              <a:avLst/>
              <a:gdLst>
                <a:gd name="connsiteX0" fmla="*/ 0 w 57120"/>
                <a:gd name="connsiteY0" fmla="*/ 0 h 264"/>
                <a:gd name="connsiteX1" fmla="*/ 57120 w 57120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20" h="264">
                  <a:moveTo>
                    <a:pt x="0" y="0"/>
                  </a:moveTo>
                  <a:lnTo>
                    <a:pt x="57120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xmlns="" id="{4A1ED1AA-B04D-431A-B937-362FF4EC3A07}"/>
                </a:ext>
              </a:extLst>
            </p:cNvPr>
            <p:cNvSpPr/>
            <p:nvPr/>
          </p:nvSpPr>
          <p:spPr>
            <a:xfrm>
              <a:off x="999971" y="1902178"/>
              <a:ext cx="33848" cy="264"/>
            </a:xfrm>
            <a:custGeom>
              <a:avLst/>
              <a:gdLst>
                <a:gd name="connsiteX0" fmla="*/ 0 w 33848"/>
                <a:gd name="connsiteY0" fmla="*/ 0 h 264"/>
                <a:gd name="connsiteX1" fmla="*/ 33849 w 33848"/>
                <a:gd name="connsiteY1" fmla="*/ 0 h 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848" h="264">
                  <a:moveTo>
                    <a:pt x="0" y="0"/>
                  </a:moveTo>
                  <a:lnTo>
                    <a:pt x="33849" y="0"/>
                  </a:lnTo>
                </a:path>
              </a:pathLst>
            </a:custGeom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xmlns="" id="{5AED6C92-CC05-43C0-B7FA-0CC0799F93A3}"/>
                </a:ext>
              </a:extLst>
            </p:cNvPr>
            <p:cNvSpPr/>
            <p:nvPr/>
          </p:nvSpPr>
          <p:spPr>
            <a:xfrm>
              <a:off x="1028213" y="1840887"/>
              <a:ext cx="82067" cy="82077"/>
            </a:xfrm>
            <a:custGeom>
              <a:avLst/>
              <a:gdLst>
                <a:gd name="connsiteX0" fmla="*/ 4072 w 82067"/>
                <a:gd name="connsiteY0" fmla="*/ 64544 h 82077"/>
                <a:gd name="connsiteX1" fmla="*/ 65820 w 82067"/>
                <a:gd name="connsiteY1" fmla="*/ 2797 h 82077"/>
                <a:gd name="connsiteX2" fmla="*/ 79281 w 82067"/>
                <a:gd name="connsiteY2" fmla="*/ 2797 h 82077"/>
                <a:gd name="connsiteX3" fmla="*/ 79281 w 82067"/>
                <a:gd name="connsiteY3" fmla="*/ 16257 h 82077"/>
                <a:gd name="connsiteX4" fmla="*/ 17533 w 82067"/>
                <a:gd name="connsiteY4" fmla="*/ 78005 h 82077"/>
                <a:gd name="connsiteX5" fmla="*/ 17533 w 82067"/>
                <a:gd name="connsiteY5" fmla="*/ 78005 h 82077"/>
                <a:gd name="connsiteX6" fmla="*/ 0 w 82067"/>
                <a:gd name="connsiteY6" fmla="*/ 82077 h 82077"/>
                <a:gd name="connsiteX7" fmla="*/ 4072 w 82067"/>
                <a:gd name="connsiteY7" fmla="*/ 64544 h 8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67" h="82077">
                  <a:moveTo>
                    <a:pt x="4072" y="64544"/>
                  </a:moveTo>
                  <a:lnTo>
                    <a:pt x="65820" y="2797"/>
                  </a:lnTo>
                  <a:cubicBezTo>
                    <a:pt x="69549" y="-932"/>
                    <a:pt x="75578" y="-932"/>
                    <a:pt x="79281" y="2797"/>
                  </a:cubicBezTo>
                  <a:cubicBezTo>
                    <a:pt x="82983" y="6525"/>
                    <a:pt x="83009" y="12555"/>
                    <a:pt x="79281" y="16257"/>
                  </a:cubicBezTo>
                  <a:lnTo>
                    <a:pt x="17533" y="78005"/>
                  </a:lnTo>
                  <a:lnTo>
                    <a:pt x="17533" y="78005"/>
                  </a:lnTo>
                  <a:lnTo>
                    <a:pt x="0" y="82077"/>
                  </a:lnTo>
                  <a:lnTo>
                    <a:pt x="4072" y="64544"/>
                  </a:ln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68711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" name="图片 218" descr="一群人看着桌子上的笔记本电脑&#10;&#10;描述已自动生成">
            <a:extLst>
              <a:ext uri="{FF2B5EF4-FFF2-40B4-BE49-F238E27FC236}">
                <a16:creationId xmlns:a16="http://schemas.microsoft.com/office/drawing/2014/main" xmlns="" id="{724AE493-270E-40E0-B89B-0894DA158C8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20" name="Picture 139-mask">
            <a:extLst>
              <a:ext uri="{FF2B5EF4-FFF2-40B4-BE49-F238E27FC236}">
                <a16:creationId xmlns:a16="http://schemas.microsoft.com/office/drawing/2014/main" xmlns="" id="{EE16AC4A-DC51-444D-8557-30BEB46A6CB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2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矩形 158">
            <a:extLst>
              <a:ext uri="{FF2B5EF4-FFF2-40B4-BE49-F238E27FC236}">
                <a16:creationId xmlns:a16="http://schemas.microsoft.com/office/drawing/2014/main" xmlns="" id="{2A6AD468-228B-423F-B089-FAEFAD9FBBF7}"/>
              </a:ext>
            </a:extLst>
          </p:cNvPr>
          <p:cNvSpPr/>
          <p:nvPr/>
        </p:nvSpPr>
        <p:spPr>
          <a:xfrm>
            <a:off x="0" y="5407238"/>
            <a:ext cx="12192000" cy="1450762"/>
          </a:xfrm>
          <a:prstGeom prst="rect">
            <a:avLst/>
          </a:prstGeom>
          <a:gradFill flip="none" rotWithShape="1">
            <a:gsLst>
              <a:gs pos="20000">
                <a:schemeClr val="accent2"/>
              </a:gs>
              <a:gs pos="95000">
                <a:schemeClr val="accent2">
                  <a:lumMod val="5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xmlns="" id="{F3BD9CD3-2F61-4DA4-A4A9-DBFAF9C8ACBA}"/>
              </a:ext>
            </a:extLst>
          </p:cNvPr>
          <p:cNvSpPr/>
          <p:nvPr/>
        </p:nvSpPr>
        <p:spPr>
          <a:xfrm rot="2700000">
            <a:off x="565473" y="383631"/>
            <a:ext cx="888116" cy="888116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Oval 13+">
            <a:extLst>
              <a:ext uri="{FF2B5EF4-FFF2-40B4-BE49-F238E27FC236}">
                <a16:creationId xmlns:a16="http://schemas.microsoft.com/office/drawing/2014/main" xmlns="" id="{3038000E-B582-4664-A5FA-C0AE7396F50B}"/>
              </a:ext>
            </a:extLst>
          </p:cNvPr>
          <p:cNvSpPr/>
          <p:nvPr/>
        </p:nvSpPr>
        <p:spPr>
          <a:xfrm rot="2700000">
            <a:off x="646649" y="464807"/>
            <a:ext cx="725764" cy="725764"/>
          </a:xfrm>
          <a:prstGeom prst="ellipse">
            <a:avLst/>
          </a:prstGeom>
          <a:noFill/>
          <a:ln w="9525" cap="rnd">
            <a:gradFill flip="none" rotWithShape="1">
              <a:gsLst>
                <a:gs pos="0">
                  <a:schemeClr val="accent2"/>
                </a:gs>
                <a:gs pos="78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18900000" scaled="1"/>
              <a:tileRect/>
            </a:gra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xmlns="" id="{7FCC3234-DCB9-436B-B11E-925341A2DBAF}"/>
              </a:ext>
            </a:extLst>
          </p:cNvPr>
          <p:cNvSpPr/>
          <p:nvPr/>
        </p:nvSpPr>
        <p:spPr>
          <a:xfrm>
            <a:off x="664992" y="971715"/>
            <a:ext cx="62854" cy="62854"/>
          </a:xfrm>
          <a:prstGeom prst="ellipse">
            <a:avLst/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xmlns="" id="{B0EB23B1-B760-406D-9358-0F15BDEBC5D3}"/>
              </a:ext>
            </a:extLst>
          </p:cNvPr>
          <p:cNvSpPr/>
          <p:nvPr/>
        </p:nvSpPr>
        <p:spPr>
          <a:xfrm>
            <a:off x="941607" y="344226"/>
            <a:ext cx="85932" cy="85932"/>
          </a:xfrm>
          <a:prstGeom prst="ellipse">
            <a:avLst/>
          </a:prstGeom>
          <a:gradFill flip="none" rotWithShape="1">
            <a:gsLst>
              <a:gs pos="15000">
                <a:schemeClr val="accent2"/>
              </a:gs>
              <a:gs pos="100000">
                <a:schemeClr val="accent2">
                  <a:lumMod val="20000"/>
                  <a:lumOff val="80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矩形 83">
            <a:extLst>
              <a:ext uri="{FF2B5EF4-FFF2-40B4-BE49-F238E27FC236}">
                <a16:creationId xmlns:a16="http://schemas.microsoft.com/office/drawing/2014/main" xmlns="" id="{7C3F20E9-102E-431C-AB37-9734A8A25191}"/>
              </a:ext>
            </a:extLst>
          </p:cNvPr>
          <p:cNvSpPr/>
          <p:nvPr/>
        </p:nvSpPr>
        <p:spPr>
          <a:xfrm>
            <a:off x="792026" y="960440"/>
            <a:ext cx="215675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Working Overview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xmlns="" id="{9F95AAC1-AABE-4BD8-AA4E-E2BDF2CF0FE6}"/>
              </a:ext>
            </a:extLst>
          </p:cNvPr>
          <p:cNvSpPr txBox="1"/>
          <p:nvPr/>
        </p:nvSpPr>
        <p:spPr>
          <a:xfrm>
            <a:off x="752873" y="403871"/>
            <a:ext cx="30745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4000">
                <a:gradFill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</a:gradFill>
                <a:latin typeface="OPPOSans H" panose="00020600040101010101" pitchFamily="18" charset="-122"/>
                <a:ea typeface="OPPOSans H" panose="00020600040101010101" pitchFamily="18" charset="-122"/>
                <a:cs typeface="OPPOSans H" panose="00020600040101010101" pitchFamily="18" charset="-122"/>
              </a:rPr>
              <a:t>工作概述</a:t>
            </a:r>
          </a:p>
        </p:txBody>
      </p:sp>
      <p:sp>
        <p:nvSpPr>
          <p:cNvPr id="87" name="Text Box 7">
            <a:extLst>
              <a:ext uri="{FF2B5EF4-FFF2-40B4-BE49-F238E27FC236}">
                <a16:creationId xmlns:a16="http://schemas.microsoft.com/office/drawing/2014/main" xmlns="" id="{0D1A6878-0D09-47EB-AE77-52F7A554ABA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3004405" y="684009"/>
            <a:ext cx="12222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</a:defRPr>
            </a:lvl1pPr>
          </a:lstStyle>
          <a:p>
            <a:pPr algn="just"/>
            <a:r>
              <a: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sym typeface="+mn-lt"/>
              </a:rPr>
              <a:t>完成情况</a:t>
            </a:r>
          </a:p>
        </p:txBody>
      </p:sp>
      <p:sp>
        <p:nvSpPr>
          <p:cNvPr id="88" name="平行四边形 87">
            <a:extLst>
              <a:ext uri="{FF2B5EF4-FFF2-40B4-BE49-F238E27FC236}">
                <a16:creationId xmlns:a16="http://schemas.microsoft.com/office/drawing/2014/main" xmlns="" id="{38454211-F4EE-4A0C-A314-50170DA36140}"/>
              </a:ext>
            </a:extLst>
          </p:cNvPr>
          <p:cNvSpPr/>
          <p:nvPr/>
        </p:nvSpPr>
        <p:spPr>
          <a:xfrm>
            <a:off x="2972497" y="1034569"/>
            <a:ext cx="1139160" cy="95366"/>
          </a:xfrm>
          <a:prstGeom prst="parallelogram">
            <a:avLst>
              <a:gd name="adj" fmla="val 32066"/>
            </a:avLst>
          </a:prstGeom>
          <a:gradFill flip="none" rotWithShape="1">
            <a:gsLst>
              <a:gs pos="0">
                <a:schemeClr val="accent2"/>
              </a:gs>
              <a:gs pos="100000">
                <a:schemeClr val="accent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xmlns="" id="{6FC9381B-2844-45BE-A914-7181AA04501F}"/>
              </a:ext>
            </a:extLst>
          </p:cNvPr>
          <p:cNvCxnSpPr>
            <a:cxnSpLocks/>
          </p:cNvCxnSpPr>
          <p:nvPr/>
        </p:nvCxnSpPr>
        <p:spPr>
          <a:xfrm flipH="1">
            <a:off x="2902744" y="487363"/>
            <a:ext cx="217714" cy="6461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2BFC741F-7522-429A-9D16-2DB2298D9F67}"/>
              </a:ext>
            </a:extLst>
          </p:cNvPr>
          <p:cNvSpPr/>
          <p:nvPr/>
        </p:nvSpPr>
        <p:spPr>
          <a:xfrm>
            <a:off x="777362" y="2240419"/>
            <a:ext cx="5204338" cy="11946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+mn-lt"/>
              </a:rPr>
              <a:t>您的内容打在这里，或者通过复制您的文本后，在此框中选择粘贴，并选择只保留文字。您的内容打在这里，或者通过通过复制您的文本。您的内容打在这里，或者通过复制您的文本后，在此框中选择粘贴，并选择只保留文字。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AB0F54A5-42C0-4561-AF82-3AF969C76C6B}"/>
              </a:ext>
            </a:extLst>
          </p:cNvPr>
          <p:cNvSpPr/>
          <p:nvPr/>
        </p:nvSpPr>
        <p:spPr>
          <a:xfrm>
            <a:off x="1302847" y="1737414"/>
            <a:ext cx="23136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j-ea"/>
                <a:ea typeface="+mj-ea"/>
                <a:sym typeface="+mn-lt"/>
              </a:rPr>
              <a:t>重点项目完成情况</a:t>
            </a:r>
            <a:endParaRPr lang="en-US" altLang="zh-CN" sz="2000" dirty="0">
              <a:gradFill flip="none" rotWithShape="1">
                <a:gsLst>
                  <a:gs pos="95000">
                    <a:schemeClr val="accent2">
                      <a:lumMod val="75000"/>
                    </a:schemeClr>
                  </a:gs>
                  <a:gs pos="5000">
                    <a:schemeClr val="accent2"/>
                  </a:gs>
                </a:gsLst>
                <a:lin ang="2700000" scaled="1"/>
                <a:tileRect/>
              </a:gradFill>
              <a:latin typeface="+mj-ea"/>
              <a:ea typeface="+mj-ea"/>
              <a:sym typeface="+mn-lt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xmlns="" id="{D9EECA0F-9518-44D3-B69D-276F57B85181}"/>
              </a:ext>
            </a:extLst>
          </p:cNvPr>
          <p:cNvCxnSpPr>
            <a:cxnSpLocks/>
          </p:cNvCxnSpPr>
          <p:nvPr/>
        </p:nvCxnSpPr>
        <p:spPr>
          <a:xfrm>
            <a:off x="874713" y="2200163"/>
            <a:ext cx="5011737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椭圆 25">
            <a:extLst>
              <a:ext uri="{FF2B5EF4-FFF2-40B4-BE49-F238E27FC236}">
                <a16:creationId xmlns:a16="http://schemas.microsoft.com/office/drawing/2014/main" xmlns="" id="{B09A202A-CEB6-44B3-940E-C497D757DED7}"/>
              </a:ext>
            </a:extLst>
          </p:cNvPr>
          <p:cNvSpPr/>
          <p:nvPr/>
        </p:nvSpPr>
        <p:spPr>
          <a:xfrm>
            <a:off x="875727" y="1747839"/>
            <a:ext cx="354012" cy="354012"/>
          </a:xfrm>
          <a:prstGeom prst="ellipse">
            <a:avLst/>
          </a:prstGeom>
          <a:gradFill>
            <a:gsLst>
              <a:gs pos="0">
                <a:schemeClr val="accent2"/>
              </a:gs>
              <a:gs pos="100000">
                <a:schemeClr val="accent2">
                  <a:lumMod val="50000"/>
                </a:schemeClr>
              </a:gs>
            </a:gsLst>
            <a:lin ang="2700000" scaled="1"/>
          </a:gra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F3DDF7F8-D4BF-42ED-899A-59D9E2B7F8BE}"/>
              </a:ext>
            </a:extLst>
          </p:cNvPr>
          <p:cNvGrpSpPr/>
          <p:nvPr/>
        </p:nvGrpSpPr>
        <p:grpSpPr>
          <a:xfrm>
            <a:off x="953492" y="1829581"/>
            <a:ext cx="198482" cy="190528"/>
            <a:chOff x="935275" y="1809722"/>
            <a:chExt cx="198482" cy="190528"/>
          </a:xfrm>
        </p:grpSpPr>
        <p:sp>
          <p:nvSpPr>
            <p:cNvPr id="3" name="任意多边形: 形状 2">
              <a:extLst>
                <a:ext uri="{FF2B5EF4-FFF2-40B4-BE49-F238E27FC236}">
                  <a16:creationId xmlns:a16="http://schemas.microsoft.com/office/drawing/2014/main" xmlns="" id="{E5B56F15-D3F3-4628-8432-A05EB5EF5F48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" name="任意多边形: 形状 3">
              <a:extLst>
                <a:ext uri="{FF2B5EF4-FFF2-40B4-BE49-F238E27FC236}">
                  <a16:creationId xmlns:a16="http://schemas.microsoft.com/office/drawing/2014/main" xmlns="" id="{0C2C6B63-ED25-4D46-83EB-E6D4DDEDCEB8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xmlns="" id="{9C1E9283-C6EF-4AA5-AEEA-B3A1BE55B4FF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xmlns="" id="{106622ED-66E7-43A9-8453-72BE862AF771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xmlns="" id="{2F512EEC-859E-4F4F-BEA3-DE22DB9CACE7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xmlns="" id="{ED2BC8B7-BE4E-4065-A126-56838CEF50DC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6" name="矩形 75">
            <a:extLst>
              <a:ext uri="{FF2B5EF4-FFF2-40B4-BE49-F238E27FC236}">
                <a16:creationId xmlns:a16="http://schemas.microsoft.com/office/drawing/2014/main" xmlns="" id="{E99B2DDB-8456-4668-A444-E7AB66109569}"/>
              </a:ext>
            </a:extLst>
          </p:cNvPr>
          <p:cNvSpPr/>
          <p:nvPr/>
        </p:nvSpPr>
        <p:spPr>
          <a:xfrm>
            <a:off x="764301" y="400098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重点项目简要一</a:t>
            </a:r>
          </a:p>
        </p:txBody>
      </p:sp>
      <p:sp>
        <p:nvSpPr>
          <p:cNvPr id="83" name="椭圆 82">
            <a:extLst>
              <a:ext uri="{FF2B5EF4-FFF2-40B4-BE49-F238E27FC236}">
                <a16:creationId xmlns:a16="http://schemas.microsoft.com/office/drawing/2014/main" xmlns="" id="{024841AF-7450-476E-9434-C3E43B3D54F7}"/>
              </a:ext>
            </a:extLst>
          </p:cNvPr>
          <p:cNvSpPr/>
          <p:nvPr/>
        </p:nvSpPr>
        <p:spPr>
          <a:xfrm>
            <a:off x="1336985" y="368180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6" name="组合 225">
            <a:extLst>
              <a:ext uri="{FF2B5EF4-FFF2-40B4-BE49-F238E27FC236}">
                <a16:creationId xmlns:a16="http://schemas.microsoft.com/office/drawing/2014/main" xmlns="" id="{2342B913-0ED3-4A91-8C78-4E743766F651}"/>
              </a:ext>
            </a:extLst>
          </p:cNvPr>
          <p:cNvGrpSpPr/>
          <p:nvPr/>
        </p:nvGrpSpPr>
        <p:grpSpPr>
          <a:xfrm>
            <a:off x="1397335" y="3746131"/>
            <a:ext cx="198482" cy="190528"/>
            <a:chOff x="935275" y="1809722"/>
            <a:chExt cx="198482" cy="190528"/>
          </a:xfrm>
        </p:grpSpPr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xmlns="" id="{725AF626-4C42-445A-8D2C-7C473820C8B2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xmlns="" id="{B85E8818-0687-4736-9078-3BA9F4C82399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xmlns="" id="{D8BD7039-86C9-447A-BA10-2B0EEC5731D9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xmlns="" id="{84059FF9-6C34-4035-B93E-2CC6F0BE106A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xmlns="" id="{FA1E67C5-2BF0-42D4-8F50-83C7B3100023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xmlns="" id="{771AA5C0-8E90-4D97-B415-A8B3928630D2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14" name="矩形 113">
            <a:extLst>
              <a:ext uri="{FF2B5EF4-FFF2-40B4-BE49-F238E27FC236}">
                <a16:creationId xmlns:a16="http://schemas.microsoft.com/office/drawing/2014/main" xmlns="" id="{0F3CA534-834E-4E11-9E55-D4EF7F8E149F}"/>
              </a:ext>
            </a:extLst>
          </p:cNvPr>
          <p:cNvSpPr/>
          <p:nvPr/>
        </p:nvSpPr>
        <p:spPr>
          <a:xfrm>
            <a:off x="2647107" y="400098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重点项目简要二</a:t>
            </a:r>
          </a:p>
        </p:txBody>
      </p:sp>
      <p:sp>
        <p:nvSpPr>
          <p:cNvPr id="116" name="椭圆 115">
            <a:extLst>
              <a:ext uri="{FF2B5EF4-FFF2-40B4-BE49-F238E27FC236}">
                <a16:creationId xmlns:a16="http://schemas.microsoft.com/office/drawing/2014/main" xmlns="" id="{D8D41E61-73B3-4453-B88E-6213E8EF50BD}"/>
              </a:ext>
            </a:extLst>
          </p:cNvPr>
          <p:cNvSpPr/>
          <p:nvPr/>
        </p:nvSpPr>
        <p:spPr>
          <a:xfrm>
            <a:off x="3219791" y="368180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3" name="组合 232">
            <a:extLst>
              <a:ext uri="{FF2B5EF4-FFF2-40B4-BE49-F238E27FC236}">
                <a16:creationId xmlns:a16="http://schemas.microsoft.com/office/drawing/2014/main" xmlns="" id="{4F88751A-7B57-4C62-88FE-A4E2DBB74D9E}"/>
              </a:ext>
            </a:extLst>
          </p:cNvPr>
          <p:cNvGrpSpPr/>
          <p:nvPr/>
        </p:nvGrpSpPr>
        <p:grpSpPr>
          <a:xfrm>
            <a:off x="3280141" y="3746131"/>
            <a:ext cx="198482" cy="190528"/>
            <a:chOff x="935275" y="1809722"/>
            <a:chExt cx="198482" cy="190528"/>
          </a:xfrm>
        </p:grpSpPr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xmlns="" id="{71097EDD-20BB-4A27-A9D1-34BCC5DBE322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xmlns="" id="{37C931DC-17C8-43DC-BA8A-9A5A527040F9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xmlns="" id="{9185C695-32CF-4FF2-B94F-5F22368E0092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xmlns="" id="{4DE2A14D-A6EE-4077-8A6B-7B4F9F830E5D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xmlns="" id="{C0062CFB-2B42-4320-BD53-0E90618F8ACA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xmlns="" id="{EA9FD1EF-4893-498C-8A59-CF95EC56F70D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3" name="矩形 122">
            <a:extLst>
              <a:ext uri="{FF2B5EF4-FFF2-40B4-BE49-F238E27FC236}">
                <a16:creationId xmlns:a16="http://schemas.microsoft.com/office/drawing/2014/main" xmlns="" id="{920EFBAC-CE43-4163-AD4E-A2B9E11181CB}"/>
              </a:ext>
            </a:extLst>
          </p:cNvPr>
          <p:cNvSpPr/>
          <p:nvPr/>
        </p:nvSpPr>
        <p:spPr>
          <a:xfrm>
            <a:off x="4529913" y="400098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重点项目简要三</a:t>
            </a:r>
          </a:p>
        </p:txBody>
      </p:sp>
      <p:sp>
        <p:nvSpPr>
          <p:cNvPr id="125" name="椭圆 124">
            <a:extLst>
              <a:ext uri="{FF2B5EF4-FFF2-40B4-BE49-F238E27FC236}">
                <a16:creationId xmlns:a16="http://schemas.microsoft.com/office/drawing/2014/main" xmlns="" id="{07C92EA3-E293-4857-86C4-F6C82EFC4137}"/>
              </a:ext>
            </a:extLst>
          </p:cNvPr>
          <p:cNvSpPr/>
          <p:nvPr/>
        </p:nvSpPr>
        <p:spPr>
          <a:xfrm>
            <a:off x="5102597" y="368180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0" name="组合 239">
            <a:extLst>
              <a:ext uri="{FF2B5EF4-FFF2-40B4-BE49-F238E27FC236}">
                <a16:creationId xmlns:a16="http://schemas.microsoft.com/office/drawing/2014/main" xmlns="" id="{525735D3-AFAC-44FC-9A54-16351A90401E}"/>
              </a:ext>
            </a:extLst>
          </p:cNvPr>
          <p:cNvGrpSpPr/>
          <p:nvPr/>
        </p:nvGrpSpPr>
        <p:grpSpPr>
          <a:xfrm>
            <a:off x="5162947" y="3746131"/>
            <a:ext cx="198482" cy="190528"/>
            <a:chOff x="935275" y="1809722"/>
            <a:chExt cx="198482" cy="190528"/>
          </a:xfrm>
        </p:grpSpPr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xmlns="" id="{7378B409-04C1-40DB-9BCE-596592D14892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xmlns="" id="{1A143B0A-527D-4291-9B99-F7F500BD8A3B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xmlns="" id="{931B6F01-4D19-48A0-9A21-6194A688011D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xmlns="" id="{7A271EFF-4935-4412-8717-F6F33A26EFD8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xmlns="" id="{E2BD8FAA-2093-4C04-98C0-4D2609EC7641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xmlns="" id="{5B38A81E-17A6-4552-9FDF-A7D7B6C8C2E6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2" name="矩形 131">
            <a:extLst>
              <a:ext uri="{FF2B5EF4-FFF2-40B4-BE49-F238E27FC236}">
                <a16:creationId xmlns:a16="http://schemas.microsoft.com/office/drawing/2014/main" xmlns="" id="{292649B5-D404-4C29-AF1F-765024EBC7A8}"/>
              </a:ext>
            </a:extLst>
          </p:cNvPr>
          <p:cNvSpPr/>
          <p:nvPr/>
        </p:nvSpPr>
        <p:spPr>
          <a:xfrm>
            <a:off x="764301" y="482042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重点项目简要四</a:t>
            </a:r>
          </a:p>
        </p:txBody>
      </p:sp>
      <p:sp>
        <p:nvSpPr>
          <p:cNvPr id="134" name="椭圆 133">
            <a:extLst>
              <a:ext uri="{FF2B5EF4-FFF2-40B4-BE49-F238E27FC236}">
                <a16:creationId xmlns:a16="http://schemas.microsoft.com/office/drawing/2014/main" xmlns="" id="{91B80958-BEA8-4D55-ADF5-4820227E2D38}"/>
              </a:ext>
            </a:extLst>
          </p:cNvPr>
          <p:cNvSpPr/>
          <p:nvPr/>
        </p:nvSpPr>
        <p:spPr>
          <a:xfrm>
            <a:off x="1336985" y="450124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7" name="组合 246">
            <a:extLst>
              <a:ext uri="{FF2B5EF4-FFF2-40B4-BE49-F238E27FC236}">
                <a16:creationId xmlns:a16="http://schemas.microsoft.com/office/drawing/2014/main" xmlns="" id="{037AB967-DE4C-4CD5-81F3-203D10DD19FA}"/>
              </a:ext>
            </a:extLst>
          </p:cNvPr>
          <p:cNvGrpSpPr/>
          <p:nvPr/>
        </p:nvGrpSpPr>
        <p:grpSpPr>
          <a:xfrm>
            <a:off x="1397335" y="4565571"/>
            <a:ext cx="198482" cy="190528"/>
            <a:chOff x="935275" y="1809722"/>
            <a:chExt cx="198482" cy="190528"/>
          </a:xfrm>
        </p:grpSpPr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xmlns="" id="{94D585F5-54CC-442E-B9C1-5C3251313A3F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xmlns="" id="{C8F08DF0-35B5-434D-8447-AF9E3A4942EE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xmlns="" id="{1B0801D9-60A2-4B66-A599-447A64CDC6DD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xmlns="" id="{3458AA5C-36E0-42AF-B64C-3BE484B03AA4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xmlns="" id="{B0DF8D90-7199-4674-9569-06CA56C612D9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xmlns="" id="{3135BD80-55EA-4818-921B-7E0186660CB9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1" name="矩形 140">
            <a:extLst>
              <a:ext uri="{FF2B5EF4-FFF2-40B4-BE49-F238E27FC236}">
                <a16:creationId xmlns:a16="http://schemas.microsoft.com/office/drawing/2014/main" xmlns="" id="{BC579570-04FC-4E36-8129-66F750C29E17}"/>
              </a:ext>
            </a:extLst>
          </p:cNvPr>
          <p:cNvSpPr/>
          <p:nvPr/>
        </p:nvSpPr>
        <p:spPr>
          <a:xfrm>
            <a:off x="2647107" y="482042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重点项目简要五</a:t>
            </a:r>
          </a:p>
        </p:txBody>
      </p:sp>
      <p:sp>
        <p:nvSpPr>
          <p:cNvPr id="143" name="椭圆 142">
            <a:extLst>
              <a:ext uri="{FF2B5EF4-FFF2-40B4-BE49-F238E27FC236}">
                <a16:creationId xmlns:a16="http://schemas.microsoft.com/office/drawing/2014/main" xmlns="" id="{098EC768-E12F-4EF1-9A61-F3ED53E8786A}"/>
              </a:ext>
            </a:extLst>
          </p:cNvPr>
          <p:cNvSpPr/>
          <p:nvPr/>
        </p:nvSpPr>
        <p:spPr>
          <a:xfrm>
            <a:off x="3219791" y="450124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4" name="组合 253">
            <a:extLst>
              <a:ext uri="{FF2B5EF4-FFF2-40B4-BE49-F238E27FC236}">
                <a16:creationId xmlns:a16="http://schemas.microsoft.com/office/drawing/2014/main" xmlns="" id="{4A214BCF-B7CE-443B-B638-D35E440892FA}"/>
              </a:ext>
            </a:extLst>
          </p:cNvPr>
          <p:cNvGrpSpPr/>
          <p:nvPr/>
        </p:nvGrpSpPr>
        <p:grpSpPr>
          <a:xfrm>
            <a:off x="3280141" y="4565571"/>
            <a:ext cx="198482" cy="190528"/>
            <a:chOff x="935275" y="1809722"/>
            <a:chExt cx="198482" cy="190528"/>
          </a:xfrm>
        </p:grpSpPr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xmlns="" id="{4253E64A-8AB0-4B1F-A8D8-36EBADC85F56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xmlns="" id="{4F4325B5-8BD5-422B-BA64-0FF04E81B4A3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xmlns="" id="{BD702D14-7C4E-4534-9FC3-15E749920BF3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xmlns="" id="{0D0BC886-1B78-4845-8D3C-EB7B616D8182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xmlns="" id="{2E9A2664-8B20-4555-A188-9120CD99B7B3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xmlns="" id="{67F1FF9E-4897-420A-856D-D2C86C9C5997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0" name="矩形 149">
            <a:extLst>
              <a:ext uri="{FF2B5EF4-FFF2-40B4-BE49-F238E27FC236}">
                <a16:creationId xmlns:a16="http://schemas.microsoft.com/office/drawing/2014/main" xmlns="" id="{3DE20C25-38AE-422D-90B9-9C1D79FC04EA}"/>
              </a:ext>
            </a:extLst>
          </p:cNvPr>
          <p:cNvSpPr/>
          <p:nvPr/>
        </p:nvSpPr>
        <p:spPr>
          <a:xfrm>
            <a:off x="4529913" y="4820427"/>
            <a:ext cx="1464550" cy="354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>
                <a:gradFill flip="none" rotWithShape="1">
                  <a:gsLst>
                    <a:gs pos="95000">
                      <a:schemeClr val="accent2">
                        <a:lumMod val="75000"/>
                      </a:schemeClr>
                    </a:gs>
                    <a:gs pos="5000">
                      <a:schemeClr val="accent2"/>
                    </a:gs>
                  </a:gsLst>
                  <a:lin ang="2700000" scaled="1"/>
                  <a:tileRect/>
                </a:gradFill>
                <a:latin typeface="+mn-ea"/>
                <a:cs typeface="+mn-ea"/>
                <a:sym typeface="+mn-lt"/>
              </a:rPr>
              <a:t>重点项目简要六</a:t>
            </a:r>
          </a:p>
        </p:txBody>
      </p:sp>
      <p:sp>
        <p:nvSpPr>
          <p:cNvPr id="152" name="椭圆 151">
            <a:extLst>
              <a:ext uri="{FF2B5EF4-FFF2-40B4-BE49-F238E27FC236}">
                <a16:creationId xmlns:a16="http://schemas.microsoft.com/office/drawing/2014/main" xmlns="" id="{B244DCAA-B142-4BFD-8E49-F5736E950B68}"/>
              </a:ext>
            </a:extLst>
          </p:cNvPr>
          <p:cNvSpPr/>
          <p:nvPr/>
        </p:nvSpPr>
        <p:spPr>
          <a:xfrm>
            <a:off x="5102597" y="4501244"/>
            <a:ext cx="319183" cy="319183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1" name="组合 260">
            <a:extLst>
              <a:ext uri="{FF2B5EF4-FFF2-40B4-BE49-F238E27FC236}">
                <a16:creationId xmlns:a16="http://schemas.microsoft.com/office/drawing/2014/main" xmlns="" id="{1E78FCEB-C7C3-4902-82FF-93D932086BB7}"/>
              </a:ext>
            </a:extLst>
          </p:cNvPr>
          <p:cNvGrpSpPr/>
          <p:nvPr/>
        </p:nvGrpSpPr>
        <p:grpSpPr>
          <a:xfrm>
            <a:off x="5162947" y="4565571"/>
            <a:ext cx="198482" cy="190528"/>
            <a:chOff x="935275" y="1809722"/>
            <a:chExt cx="198482" cy="190528"/>
          </a:xfrm>
        </p:grpSpPr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xmlns="" id="{EABCDE1E-B519-46D0-929E-B31434557ECB}"/>
                </a:ext>
              </a:extLst>
            </p:cNvPr>
            <p:cNvSpPr/>
            <p:nvPr/>
          </p:nvSpPr>
          <p:spPr>
            <a:xfrm>
              <a:off x="999575" y="1809722"/>
              <a:ext cx="69882" cy="85326"/>
            </a:xfrm>
            <a:custGeom>
              <a:avLst/>
              <a:gdLst>
                <a:gd name="connsiteX0" fmla="*/ 0 w 55353"/>
                <a:gd name="connsiteY0" fmla="*/ 7837 h 67586"/>
                <a:gd name="connsiteX1" fmla="*/ 27543 w 55353"/>
                <a:gd name="connsiteY1" fmla="*/ 1 h 67586"/>
                <a:gd name="connsiteX2" fmla="*/ 55354 w 55353"/>
                <a:gd name="connsiteY2" fmla="*/ 8153 h 67586"/>
                <a:gd name="connsiteX3" fmla="*/ 55207 w 55353"/>
                <a:gd name="connsiteY3" fmla="*/ 43028 h 67586"/>
                <a:gd name="connsiteX4" fmla="*/ 26931 w 55353"/>
                <a:gd name="connsiteY4" fmla="*/ 67571 h 67586"/>
                <a:gd name="connsiteX5" fmla="*/ 0 w 55353"/>
                <a:gd name="connsiteY5" fmla="*/ 43946 h 67586"/>
                <a:gd name="connsiteX6" fmla="*/ 0 w 55353"/>
                <a:gd name="connsiteY6" fmla="*/ 7837 h 6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353" h="67586">
                  <a:moveTo>
                    <a:pt x="0" y="7837"/>
                  </a:moveTo>
                  <a:cubicBezTo>
                    <a:pt x="0" y="7837"/>
                    <a:pt x="19954" y="-120"/>
                    <a:pt x="27543" y="1"/>
                  </a:cubicBezTo>
                  <a:cubicBezTo>
                    <a:pt x="35132" y="123"/>
                    <a:pt x="52539" y="7418"/>
                    <a:pt x="55354" y="8153"/>
                  </a:cubicBezTo>
                  <a:cubicBezTo>
                    <a:pt x="55354" y="8153"/>
                    <a:pt x="55207" y="28461"/>
                    <a:pt x="55207" y="43028"/>
                  </a:cubicBezTo>
                  <a:cubicBezTo>
                    <a:pt x="55207" y="50347"/>
                    <a:pt x="31214" y="68185"/>
                    <a:pt x="26931" y="67571"/>
                  </a:cubicBezTo>
                  <a:cubicBezTo>
                    <a:pt x="22648" y="66957"/>
                    <a:pt x="0" y="50434"/>
                    <a:pt x="0" y="43946"/>
                  </a:cubicBezTo>
                  <a:cubicBezTo>
                    <a:pt x="0" y="37458"/>
                    <a:pt x="0" y="7837"/>
                    <a:pt x="0" y="7837"/>
                  </a:cubicBezTo>
                  <a:close/>
                </a:path>
              </a:pathLst>
            </a:custGeom>
            <a:noFill/>
            <a:ln w="9525" cap="flat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xmlns="" id="{3487AC78-5D28-4140-A0E3-763E95E8C0BC}"/>
                </a:ext>
              </a:extLst>
            </p:cNvPr>
            <p:cNvSpPr/>
            <p:nvPr/>
          </p:nvSpPr>
          <p:spPr>
            <a:xfrm>
              <a:off x="1017053" y="1842000"/>
              <a:ext cx="37866" cy="17280"/>
            </a:xfrm>
            <a:custGeom>
              <a:avLst/>
              <a:gdLst>
                <a:gd name="connsiteX0" fmla="*/ 0 w 29993"/>
                <a:gd name="connsiteY0" fmla="*/ 3494 h 13687"/>
                <a:gd name="connsiteX1" fmla="*/ 12812 w 29993"/>
                <a:gd name="connsiteY1" fmla="*/ 13687 h 13687"/>
                <a:gd name="connsiteX2" fmla="*/ 29993 w 29993"/>
                <a:gd name="connsiteY2" fmla="*/ 0 h 1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93" h="13687">
                  <a:moveTo>
                    <a:pt x="0" y="3494"/>
                  </a:moveTo>
                  <a:lnTo>
                    <a:pt x="12812" y="13687"/>
                  </a:lnTo>
                  <a:lnTo>
                    <a:pt x="2999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xmlns="" id="{CA56AA07-0C6F-4E08-A452-3A03CB9B8128}"/>
                </a:ext>
              </a:extLst>
            </p:cNvPr>
            <p:cNvSpPr/>
            <p:nvPr/>
          </p:nvSpPr>
          <p:spPr>
            <a:xfrm>
              <a:off x="950306" y="1837046"/>
              <a:ext cx="169646" cy="118107"/>
            </a:xfrm>
            <a:custGeom>
              <a:avLst/>
              <a:gdLst>
                <a:gd name="connsiteX0" fmla="*/ 105199 w 134374"/>
                <a:gd name="connsiteY0" fmla="*/ 0 h 93552"/>
                <a:gd name="connsiteX1" fmla="*/ 134374 w 134374"/>
                <a:gd name="connsiteY1" fmla="*/ 0 h 93552"/>
                <a:gd name="connsiteX2" fmla="*/ 134374 w 134374"/>
                <a:gd name="connsiteY2" fmla="*/ 93552 h 93552"/>
                <a:gd name="connsiteX3" fmla="*/ 0 w 134374"/>
                <a:gd name="connsiteY3" fmla="*/ 93552 h 93552"/>
                <a:gd name="connsiteX4" fmla="*/ 0 w 134374"/>
                <a:gd name="connsiteY4" fmla="*/ 0 h 93552"/>
                <a:gd name="connsiteX5" fmla="*/ 28573 w 134374"/>
                <a:gd name="connsiteY5" fmla="*/ 0 h 9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374" h="93552">
                  <a:moveTo>
                    <a:pt x="105199" y="0"/>
                  </a:moveTo>
                  <a:lnTo>
                    <a:pt x="134374" y="0"/>
                  </a:lnTo>
                  <a:lnTo>
                    <a:pt x="134374" y="93552"/>
                  </a:lnTo>
                  <a:lnTo>
                    <a:pt x="0" y="93552"/>
                  </a:lnTo>
                  <a:lnTo>
                    <a:pt x="0" y="0"/>
                  </a:lnTo>
                  <a:lnTo>
                    <a:pt x="28573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xmlns="" id="{EEC57ECB-F97B-4CC0-8A79-B449BF5FAB7B}"/>
                </a:ext>
              </a:extLst>
            </p:cNvPr>
            <p:cNvSpPr/>
            <p:nvPr/>
          </p:nvSpPr>
          <p:spPr>
            <a:xfrm>
              <a:off x="969940" y="1855412"/>
              <a:ext cx="130377" cy="81370"/>
            </a:xfrm>
            <a:custGeom>
              <a:avLst/>
              <a:gdLst>
                <a:gd name="connsiteX0" fmla="*/ 89807 w 103270"/>
                <a:gd name="connsiteY0" fmla="*/ 0 h 64453"/>
                <a:gd name="connsiteX1" fmla="*/ 103271 w 103270"/>
                <a:gd name="connsiteY1" fmla="*/ 0 h 64453"/>
                <a:gd name="connsiteX2" fmla="*/ 103271 w 103270"/>
                <a:gd name="connsiteY2" fmla="*/ 64454 h 64453"/>
                <a:gd name="connsiteX3" fmla="*/ 0 w 103270"/>
                <a:gd name="connsiteY3" fmla="*/ 64454 h 64453"/>
                <a:gd name="connsiteX4" fmla="*/ 0 w 103270"/>
                <a:gd name="connsiteY4" fmla="*/ 0 h 64453"/>
                <a:gd name="connsiteX5" fmla="*/ 12697 w 103270"/>
                <a:gd name="connsiteY5" fmla="*/ 0 h 6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270" h="64453">
                  <a:moveTo>
                    <a:pt x="89807" y="0"/>
                  </a:moveTo>
                  <a:lnTo>
                    <a:pt x="103271" y="0"/>
                  </a:lnTo>
                  <a:lnTo>
                    <a:pt x="103271" y="64454"/>
                  </a:lnTo>
                  <a:lnTo>
                    <a:pt x="0" y="64454"/>
                  </a:lnTo>
                  <a:lnTo>
                    <a:pt x="0" y="0"/>
                  </a:lnTo>
                  <a:lnTo>
                    <a:pt x="12697" y="0"/>
                  </a:lnTo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xmlns="" id="{69EDA1E5-4464-43A2-9B5B-FB59C1B05D99}"/>
                </a:ext>
              </a:extLst>
            </p:cNvPr>
            <p:cNvSpPr/>
            <p:nvPr/>
          </p:nvSpPr>
          <p:spPr>
            <a:xfrm>
              <a:off x="935275" y="1955153"/>
              <a:ext cx="198482" cy="26690"/>
            </a:xfrm>
            <a:custGeom>
              <a:avLst/>
              <a:gdLst>
                <a:gd name="connsiteX0" fmla="*/ 0 w 157215"/>
                <a:gd name="connsiteY0" fmla="*/ 21141 h 21141"/>
                <a:gd name="connsiteX1" fmla="*/ 157215 w 157215"/>
                <a:gd name="connsiteY1" fmla="*/ 21141 h 21141"/>
                <a:gd name="connsiteX2" fmla="*/ 146280 w 157215"/>
                <a:gd name="connsiteY2" fmla="*/ 0 h 21141"/>
                <a:gd name="connsiteX3" fmla="*/ 11906 w 157215"/>
                <a:gd name="connsiteY3" fmla="*/ 0 h 21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215" h="21141">
                  <a:moveTo>
                    <a:pt x="0" y="21141"/>
                  </a:moveTo>
                  <a:lnTo>
                    <a:pt x="157215" y="21141"/>
                  </a:lnTo>
                  <a:lnTo>
                    <a:pt x="146280" y="0"/>
                  </a:lnTo>
                  <a:lnTo>
                    <a:pt x="11906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xmlns="" id="{02FDA8A1-BDB6-476B-B89D-01143FB4BE83}"/>
                </a:ext>
              </a:extLst>
            </p:cNvPr>
            <p:cNvSpPr/>
            <p:nvPr/>
          </p:nvSpPr>
          <p:spPr>
            <a:xfrm>
              <a:off x="935480" y="1981479"/>
              <a:ext cx="198277" cy="18771"/>
            </a:xfrm>
            <a:custGeom>
              <a:avLst/>
              <a:gdLst>
                <a:gd name="connsiteX0" fmla="*/ 0 w 157053"/>
                <a:gd name="connsiteY0" fmla="*/ 0 h 14868"/>
                <a:gd name="connsiteX1" fmla="*/ 157053 w 157053"/>
                <a:gd name="connsiteY1" fmla="*/ 0 h 14868"/>
                <a:gd name="connsiteX2" fmla="*/ 157053 w 157053"/>
                <a:gd name="connsiteY2" fmla="*/ 10177 h 14868"/>
                <a:gd name="connsiteX3" fmla="*/ 152362 w 157053"/>
                <a:gd name="connsiteY3" fmla="*/ 14868 h 14868"/>
                <a:gd name="connsiteX4" fmla="*/ 4691 w 157053"/>
                <a:gd name="connsiteY4" fmla="*/ 14868 h 14868"/>
                <a:gd name="connsiteX5" fmla="*/ 0 w 157053"/>
                <a:gd name="connsiteY5" fmla="*/ 10177 h 14868"/>
                <a:gd name="connsiteX6" fmla="*/ 0 w 157053"/>
                <a:gd name="connsiteY6" fmla="*/ 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53" h="14868">
                  <a:moveTo>
                    <a:pt x="0" y="0"/>
                  </a:moveTo>
                  <a:lnTo>
                    <a:pt x="157053" y="0"/>
                  </a:lnTo>
                  <a:lnTo>
                    <a:pt x="157053" y="10177"/>
                  </a:lnTo>
                  <a:cubicBezTo>
                    <a:pt x="157053" y="12768"/>
                    <a:pt x="154953" y="14868"/>
                    <a:pt x="152362" y="14868"/>
                  </a:cubicBezTo>
                  <a:lnTo>
                    <a:pt x="4691" y="14868"/>
                  </a:lnTo>
                  <a:cubicBezTo>
                    <a:pt x="2101" y="14868"/>
                    <a:pt x="0" y="12768"/>
                    <a:pt x="0" y="10177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2700000" scaled="1"/>
                <a:tileRect/>
              </a:gra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6" name="图形 34">
            <a:extLst>
              <a:ext uri="{FF2B5EF4-FFF2-40B4-BE49-F238E27FC236}">
                <a16:creationId xmlns:a16="http://schemas.microsoft.com/office/drawing/2014/main" xmlns="" id="{CE62E72E-F090-47B1-B494-A065A94E2052}"/>
              </a:ext>
            </a:extLst>
          </p:cNvPr>
          <p:cNvGrpSpPr/>
          <p:nvPr/>
        </p:nvGrpSpPr>
        <p:grpSpPr>
          <a:xfrm rot="459067">
            <a:off x="-661767" y="3739826"/>
            <a:ext cx="7129024" cy="4406677"/>
            <a:chOff x="-1242574" y="3790813"/>
            <a:chExt cx="11591165" cy="4406677"/>
          </a:xfrm>
          <a:noFill/>
        </p:grpSpPr>
        <p:grpSp>
          <p:nvGrpSpPr>
            <p:cNvPr id="37" name="图形 34">
              <a:extLst>
                <a:ext uri="{FF2B5EF4-FFF2-40B4-BE49-F238E27FC236}">
                  <a16:creationId xmlns:a16="http://schemas.microsoft.com/office/drawing/2014/main" xmlns="" id="{CE62E72E-F090-47B1-B494-A065A94E2052}"/>
                </a:ext>
              </a:extLst>
            </p:cNvPr>
            <p:cNvGrpSpPr/>
            <p:nvPr/>
          </p:nvGrpSpPr>
          <p:grpSpPr>
            <a:xfrm>
              <a:off x="-1242574" y="4453792"/>
              <a:ext cx="11591082" cy="3743699"/>
              <a:chOff x="-1242574" y="4453792"/>
              <a:chExt cx="11591082" cy="3743699"/>
            </a:xfrm>
            <a:no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xmlns="" id="{29A873D2-1226-42E6-B1DE-A08D7343EFCB}"/>
                  </a:ext>
                </a:extLst>
              </p:cNvPr>
              <p:cNvSpPr/>
              <p:nvPr/>
            </p:nvSpPr>
            <p:spPr>
              <a:xfrm>
                <a:off x="-1242491" y="4453792"/>
                <a:ext cx="11591000" cy="3743699"/>
              </a:xfrm>
              <a:custGeom>
                <a:avLst/>
                <a:gdLst>
                  <a:gd name="connsiteX0" fmla="*/ 11591000 w 11591000"/>
                  <a:gd name="connsiteY0" fmla="*/ 3743699 h 3743699"/>
                  <a:gd name="connsiteX1" fmla="*/ 7743153 w 11591000"/>
                  <a:gd name="connsiteY1" fmla="*/ 1402627 h 3743699"/>
                  <a:gd name="connsiteX2" fmla="*/ 2195043 w 11591000"/>
                  <a:gd name="connsiteY2" fmla="*/ 2590692 h 3743699"/>
                  <a:gd name="connsiteX3" fmla="*/ 0 w 11591000"/>
                  <a:gd name="connsiteY3" fmla="*/ 0 h 374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3743699">
                    <a:moveTo>
                      <a:pt x="11591000" y="3743699"/>
                    </a:moveTo>
                    <a:cubicBezTo>
                      <a:pt x="10686497" y="3519003"/>
                      <a:pt x="9961966" y="1503308"/>
                      <a:pt x="7743153" y="1402627"/>
                    </a:cubicBezTo>
                    <a:cubicBezTo>
                      <a:pt x="5524340" y="1301947"/>
                      <a:pt x="3372364" y="2680527"/>
                      <a:pt x="2195043" y="2590692"/>
                    </a:cubicBezTo>
                    <a:cubicBezTo>
                      <a:pt x="1017722" y="2500802"/>
                      <a:pt x="1042569" y="0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xmlns="" id="{87985572-D3A5-48C4-8468-A79C887743FB}"/>
                  </a:ext>
                </a:extLst>
              </p:cNvPr>
              <p:cNvSpPr/>
              <p:nvPr/>
            </p:nvSpPr>
            <p:spPr>
              <a:xfrm>
                <a:off x="-1242491" y="4548666"/>
                <a:ext cx="11591000" cy="3586049"/>
              </a:xfrm>
              <a:custGeom>
                <a:avLst/>
                <a:gdLst>
                  <a:gd name="connsiteX0" fmla="*/ 11591000 w 11591000"/>
                  <a:gd name="connsiteY0" fmla="*/ 3586050 h 3586049"/>
                  <a:gd name="connsiteX1" fmla="*/ 7689236 w 11591000"/>
                  <a:gd name="connsiteY1" fmla="*/ 1345769 h 3586049"/>
                  <a:gd name="connsiteX2" fmla="*/ 2260804 w 11591000"/>
                  <a:gd name="connsiteY2" fmla="*/ 2455173 h 3586049"/>
                  <a:gd name="connsiteX3" fmla="*/ 0 w 11591000"/>
                  <a:gd name="connsiteY3" fmla="*/ 0 h 3586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3586049">
                    <a:moveTo>
                      <a:pt x="11591000" y="3586050"/>
                    </a:moveTo>
                    <a:cubicBezTo>
                      <a:pt x="10659496" y="3340703"/>
                      <a:pt x="9875748" y="1462335"/>
                      <a:pt x="7689236" y="1345769"/>
                    </a:cubicBezTo>
                    <a:cubicBezTo>
                      <a:pt x="5502806" y="1229202"/>
                      <a:pt x="3448892" y="2530711"/>
                      <a:pt x="2260804" y="2455173"/>
                    </a:cubicBezTo>
                    <a:cubicBezTo>
                      <a:pt x="1072799" y="2379580"/>
                      <a:pt x="1027495" y="1780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xmlns="" id="{2ABF65A8-7015-4236-8BAF-471213FE6BAE}"/>
                  </a:ext>
                </a:extLst>
              </p:cNvPr>
              <p:cNvSpPr/>
              <p:nvPr/>
            </p:nvSpPr>
            <p:spPr>
              <a:xfrm>
                <a:off x="-1242491" y="4643485"/>
                <a:ext cx="11591000" cy="3428510"/>
              </a:xfrm>
              <a:custGeom>
                <a:avLst/>
                <a:gdLst>
                  <a:gd name="connsiteX0" fmla="*/ 11591000 w 11591000"/>
                  <a:gd name="connsiteY0" fmla="*/ 3428510 h 3428510"/>
                  <a:gd name="connsiteX1" fmla="*/ 7635318 w 11591000"/>
                  <a:gd name="connsiteY1" fmla="*/ 1289019 h 3428510"/>
                  <a:gd name="connsiteX2" fmla="*/ 2326648 w 11591000"/>
                  <a:gd name="connsiteY2" fmla="*/ 2319709 h 3428510"/>
                  <a:gd name="connsiteX3" fmla="*/ 0 w 11591000"/>
                  <a:gd name="connsiteY3" fmla="*/ 0 h 342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3428510">
                    <a:moveTo>
                      <a:pt x="11591000" y="3428510"/>
                    </a:moveTo>
                    <a:cubicBezTo>
                      <a:pt x="10632496" y="3162457"/>
                      <a:pt x="9789446" y="1421471"/>
                      <a:pt x="7635318" y="1289019"/>
                    </a:cubicBezTo>
                    <a:cubicBezTo>
                      <a:pt x="5481189" y="1156513"/>
                      <a:pt x="3525503" y="2381004"/>
                      <a:pt x="2326648" y="2319709"/>
                    </a:cubicBezTo>
                    <a:cubicBezTo>
                      <a:pt x="1127793" y="2258358"/>
                      <a:pt x="1012422" y="35660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xmlns="" id="{94FB3C30-8EE5-4072-9E97-7FD9BF2BDCFC}"/>
                  </a:ext>
                </a:extLst>
              </p:cNvPr>
              <p:cNvSpPr/>
              <p:nvPr/>
            </p:nvSpPr>
            <p:spPr>
              <a:xfrm>
                <a:off x="-1242491" y="4738360"/>
                <a:ext cx="11591000" cy="3270861"/>
              </a:xfrm>
              <a:custGeom>
                <a:avLst/>
                <a:gdLst>
                  <a:gd name="connsiteX0" fmla="*/ 11591000 w 11591000"/>
                  <a:gd name="connsiteY0" fmla="*/ 3270862 h 3270861"/>
                  <a:gd name="connsiteX1" fmla="*/ 7581401 w 11591000"/>
                  <a:gd name="connsiteY1" fmla="*/ 1232160 h 3270861"/>
                  <a:gd name="connsiteX2" fmla="*/ 2392492 w 11591000"/>
                  <a:gd name="connsiteY2" fmla="*/ 2184190 h 3270861"/>
                  <a:gd name="connsiteX3" fmla="*/ 0 w 11591000"/>
                  <a:gd name="connsiteY3" fmla="*/ 0 h 3270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3270861">
                    <a:moveTo>
                      <a:pt x="11591000" y="3270862"/>
                    </a:moveTo>
                    <a:cubicBezTo>
                      <a:pt x="10605496" y="2984157"/>
                      <a:pt x="9703228" y="1380497"/>
                      <a:pt x="7581401" y="1232160"/>
                    </a:cubicBezTo>
                    <a:cubicBezTo>
                      <a:pt x="5459655" y="1083769"/>
                      <a:pt x="3602114" y="2231243"/>
                      <a:pt x="2392492" y="2184190"/>
                    </a:cubicBezTo>
                    <a:cubicBezTo>
                      <a:pt x="1182870" y="2137136"/>
                      <a:pt x="997348" y="5346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xmlns="" id="{61E0F467-FB39-4057-B397-F195E9A86769}"/>
                  </a:ext>
                </a:extLst>
              </p:cNvPr>
              <p:cNvSpPr/>
              <p:nvPr/>
            </p:nvSpPr>
            <p:spPr>
              <a:xfrm>
                <a:off x="-1242491" y="4833179"/>
                <a:ext cx="11591000" cy="3113267"/>
              </a:xfrm>
              <a:custGeom>
                <a:avLst/>
                <a:gdLst>
                  <a:gd name="connsiteX0" fmla="*/ 11591000 w 11591000"/>
                  <a:gd name="connsiteY0" fmla="*/ 3113267 h 3113267"/>
                  <a:gd name="connsiteX1" fmla="*/ 7527566 w 11591000"/>
                  <a:gd name="connsiteY1" fmla="*/ 1175301 h 3113267"/>
                  <a:gd name="connsiteX2" fmla="*/ 2458336 w 11591000"/>
                  <a:gd name="connsiteY2" fmla="*/ 2048671 h 3113267"/>
                  <a:gd name="connsiteX3" fmla="*/ 0 w 11591000"/>
                  <a:gd name="connsiteY3" fmla="*/ 0 h 31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3113267">
                    <a:moveTo>
                      <a:pt x="11591000" y="3113267"/>
                    </a:moveTo>
                    <a:cubicBezTo>
                      <a:pt x="10578496" y="2805857"/>
                      <a:pt x="9617010" y="1339579"/>
                      <a:pt x="7527566" y="1175301"/>
                    </a:cubicBezTo>
                    <a:cubicBezTo>
                      <a:pt x="5438121" y="1011079"/>
                      <a:pt x="3678724" y="2081482"/>
                      <a:pt x="2458336" y="2048671"/>
                    </a:cubicBezTo>
                    <a:cubicBezTo>
                      <a:pt x="1237947" y="2015859"/>
                      <a:pt x="982274" y="7126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xmlns="" id="{AF935587-F7C7-465E-8D9B-168C3798F9EB}"/>
                  </a:ext>
                </a:extLst>
              </p:cNvPr>
              <p:cNvSpPr/>
              <p:nvPr/>
            </p:nvSpPr>
            <p:spPr>
              <a:xfrm>
                <a:off x="-1242491" y="4927999"/>
                <a:ext cx="11591000" cy="2955727"/>
              </a:xfrm>
              <a:custGeom>
                <a:avLst/>
                <a:gdLst>
                  <a:gd name="connsiteX0" fmla="*/ 11591000 w 11591000"/>
                  <a:gd name="connsiteY0" fmla="*/ 2955728 h 2955727"/>
                  <a:gd name="connsiteX1" fmla="*/ 7473649 w 11591000"/>
                  <a:gd name="connsiteY1" fmla="*/ 1118552 h 2955727"/>
                  <a:gd name="connsiteX2" fmla="*/ 2524180 w 11591000"/>
                  <a:gd name="connsiteY2" fmla="*/ 1913206 h 2955727"/>
                  <a:gd name="connsiteX3" fmla="*/ 0 w 11591000"/>
                  <a:gd name="connsiteY3" fmla="*/ 0 h 295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955727">
                    <a:moveTo>
                      <a:pt x="11591000" y="2955728"/>
                    </a:moveTo>
                    <a:cubicBezTo>
                      <a:pt x="10551496" y="2627666"/>
                      <a:pt x="9530709" y="1298660"/>
                      <a:pt x="7473649" y="1118552"/>
                    </a:cubicBezTo>
                    <a:cubicBezTo>
                      <a:pt x="5416588" y="938444"/>
                      <a:pt x="3755335" y="1931776"/>
                      <a:pt x="2524180" y="1913206"/>
                    </a:cubicBezTo>
                    <a:cubicBezTo>
                      <a:pt x="1293024" y="1894691"/>
                      <a:pt x="967200" y="8912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xmlns="" id="{B80BBBB0-54B1-4C9B-8AC6-3BB8D4B66AB7}"/>
                  </a:ext>
                </a:extLst>
              </p:cNvPr>
              <p:cNvSpPr/>
              <p:nvPr/>
            </p:nvSpPr>
            <p:spPr>
              <a:xfrm>
                <a:off x="-1242491" y="5022873"/>
                <a:ext cx="11591000" cy="2798078"/>
              </a:xfrm>
              <a:custGeom>
                <a:avLst/>
                <a:gdLst>
                  <a:gd name="connsiteX0" fmla="*/ 11591000 w 11591000"/>
                  <a:gd name="connsiteY0" fmla="*/ 2798079 h 2798078"/>
                  <a:gd name="connsiteX1" fmla="*/ 7419731 w 11591000"/>
                  <a:gd name="connsiteY1" fmla="*/ 1061693 h 2798078"/>
                  <a:gd name="connsiteX2" fmla="*/ 2589941 w 11591000"/>
                  <a:gd name="connsiteY2" fmla="*/ 1777687 h 2798078"/>
                  <a:gd name="connsiteX3" fmla="*/ 0 w 11591000"/>
                  <a:gd name="connsiteY3" fmla="*/ 0 h 279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798078">
                    <a:moveTo>
                      <a:pt x="11591000" y="2798079"/>
                    </a:moveTo>
                    <a:cubicBezTo>
                      <a:pt x="10524413" y="2449312"/>
                      <a:pt x="9444491" y="1257687"/>
                      <a:pt x="7419731" y="1061693"/>
                    </a:cubicBezTo>
                    <a:cubicBezTo>
                      <a:pt x="5394971" y="865700"/>
                      <a:pt x="3831863" y="1781960"/>
                      <a:pt x="2589941" y="1777687"/>
                    </a:cubicBezTo>
                    <a:cubicBezTo>
                      <a:pt x="1348018" y="1773415"/>
                      <a:pt x="952044" y="106980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xmlns="" id="{D1AD25F8-1BC0-439B-B5DE-ED7404943F2B}"/>
                  </a:ext>
                </a:extLst>
              </p:cNvPr>
              <p:cNvSpPr/>
              <p:nvPr/>
            </p:nvSpPr>
            <p:spPr>
              <a:xfrm>
                <a:off x="-1242491" y="5117692"/>
                <a:ext cx="11591000" cy="2640539"/>
              </a:xfrm>
              <a:custGeom>
                <a:avLst/>
                <a:gdLst>
                  <a:gd name="connsiteX0" fmla="*/ 11591000 w 11591000"/>
                  <a:gd name="connsiteY0" fmla="*/ 2640539 h 2640539"/>
                  <a:gd name="connsiteX1" fmla="*/ 7365814 w 11591000"/>
                  <a:gd name="connsiteY1" fmla="*/ 1004944 h 2640539"/>
                  <a:gd name="connsiteX2" fmla="*/ 2655784 w 11591000"/>
                  <a:gd name="connsiteY2" fmla="*/ 1642278 h 2640539"/>
                  <a:gd name="connsiteX3" fmla="*/ 0 w 11591000"/>
                  <a:gd name="connsiteY3" fmla="*/ 0 h 264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640539">
                    <a:moveTo>
                      <a:pt x="11591000" y="2640539"/>
                    </a:moveTo>
                    <a:cubicBezTo>
                      <a:pt x="10497412" y="2271121"/>
                      <a:pt x="9358190" y="1216823"/>
                      <a:pt x="7365814" y="1004944"/>
                    </a:cubicBezTo>
                    <a:cubicBezTo>
                      <a:pt x="5373437" y="793066"/>
                      <a:pt x="3908474" y="1632309"/>
                      <a:pt x="2655784" y="1642278"/>
                    </a:cubicBezTo>
                    <a:cubicBezTo>
                      <a:pt x="1403095" y="1652248"/>
                      <a:pt x="936970" y="12478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xmlns="" id="{77EDDD34-914A-4EDB-B547-9ACF6C968437}"/>
                  </a:ext>
                </a:extLst>
              </p:cNvPr>
              <p:cNvSpPr/>
              <p:nvPr/>
            </p:nvSpPr>
            <p:spPr>
              <a:xfrm>
                <a:off x="-1242491" y="5212567"/>
                <a:ext cx="11591000" cy="2482890"/>
              </a:xfrm>
              <a:custGeom>
                <a:avLst/>
                <a:gdLst>
                  <a:gd name="connsiteX0" fmla="*/ 11591000 w 11591000"/>
                  <a:gd name="connsiteY0" fmla="*/ 2482890 h 2482890"/>
                  <a:gd name="connsiteX1" fmla="*/ 7311897 w 11591000"/>
                  <a:gd name="connsiteY1" fmla="*/ 948085 h 2482890"/>
                  <a:gd name="connsiteX2" fmla="*/ 2721545 w 11591000"/>
                  <a:gd name="connsiteY2" fmla="*/ 1506759 h 2482890"/>
                  <a:gd name="connsiteX3" fmla="*/ 0 w 11591000"/>
                  <a:gd name="connsiteY3" fmla="*/ 0 h 248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482890">
                    <a:moveTo>
                      <a:pt x="11591000" y="2482890"/>
                    </a:moveTo>
                    <a:cubicBezTo>
                      <a:pt x="10470412" y="2092766"/>
                      <a:pt x="9271972" y="1175849"/>
                      <a:pt x="7311897" y="948085"/>
                    </a:cubicBezTo>
                    <a:cubicBezTo>
                      <a:pt x="5351820" y="720321"/>
                      <a:pt x="3985002" y="1482492"/>
                      <a:pt x="2721545" y="1506759"/>
                    </a:cubicBezTo>
                    <a:cubicBezTo>
                      <a:pt x="1458089" y="1530971"/>
                      <a:pt x="921814" y="14258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xmlns="" id="{6618CE6C-A7B8-4CD2-9DA8-C4ECBEC33310}"/>
                  </a:ext>
                </a:extLst>
              </p:cNvPr>
              <p:cNvSpPr/>
              <p:nvPr/>
            </p:nvSpPr>
            <p:spPr>
              <a:xfrm>
                <a:off x="-1242491" y="5307386"/>
                <a:ext cx="11591000" cy="2325296"/>
              </a:xfrm>
              <a:custGeom>
                <a:avLst/>
                <a:gdLst>
                  <a:gd name="connsiteX0" fmla="*/ 11591000 w 11591000"/>
                  <a:gd name="connsiteY0" fmla="*/ 2325296 h 2325296"/>
                  <a:gd name="connsiteX1" fmla="*/ 7257979 w 11591000"/>
                  <a:gd name="connsiteY1" fmla="*/ 891281 h 2325296"/>
                  <a:gd name="connsiteX2" fmla="*/ 2787389 w 11591000"/>
                  <a:gd name="connsiteY2" fmla="*/ 1371240 h 2325296"/>
                  <a:gd name="connsiteX3" fmla="*/ 0 w 11591000"/>
                  <a:gd name="connsiteY3" fmla="*/ 0 h 232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325296">
                    <a:moveTo>
                      <a:pt x="11591000" y="2325296"/>
                    </a:moveTo>
                    <a:cubicBezTo>
                      <a:pt x="10443412" y="1914521"/>
                      <a:pt x="9185753" y="1134931"/>
                      <a:pt x="7257979" y="891281"/>
                    </a:cubicBezTo>
                    <a:cubicBezTo>
                      <a:pt x="5330287" y="647632"/>
                      <a:pt x="4061612" y="1332731"/>
                      <a:pt x="2787389" y="1371240"/>
                    </a:cubicBezTo>
                    <a:cubicBezTo>
                      <a:pt x="1513166" y="1409748"/>
                      <a:pt x="906740" y="16044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xmlns="" id="{68504879-F737-4F71-BDA3-33F478AAAF95}"/>
                  </a:ext>
                </a:extLst>
              </p:cNvPr>
              <p:cNvSpPr/>
              <p:nvPr/>
            </p:nvSpPr>
            <p:spPr>
              <a:xfrm>
                <a:off x="-1242574" y="5402260"/>
                <a:ext cx="11591082" cy="2167701"/>
              </a:xfrm>
              <a:custGeom>
                <a:avLst/>
                <a:gdLst>
                  <a:gd name="connsiteX0" fmla="*/ 11591083 w 11591082"/>
                  <a:gd name="connsiteY0" fmla="*/ 2167702 h 2167701"/>
                  <a:gd name="connsiteX1" fmla="*/ 7204144 w 11591082"/>
                  <a:gd name="connsiteY1" fmla="*/ 834477 h 2167701"/>
                  <a:gd name="connsiteX2" fmla="*/ 2853233 w 11591082"/>
                  <a:gd name="connsiteY2" fmla="*/ 1235776 h 2167701"/>
                  <a:gd name="connsiteX3" fmla="*/ 0 w 11591082"/>
                  <a:gd name="connsiteY3" fmla="*/ 0 h 216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82" h="2167701">
                    <a:moveTo>
                      <a:pt x="11591083" y="2167702"/>
                    </a:moveTo>
                    <a:cubicBezTo>
                      <a:pt x="10416496" y="1736276"/>
                      <a:pt x="9099536" y="1094012"/>
                      <a:pt x="7204144" y="834477"/>
                    </a:cubicBezTo>
                    <a:cubicBezTo>
                      <a:pt x="5308753" y="574942"/>
                      <a:pt x="4138306" y="1183025"/>
                      <a:pt x="2853233" y="1235776"/>
                    </a:cubicBezTo>
                    <a:cubicBezTo>
                      <a:pt x="1568243" y="1288526"/>
                      <a:pt x="891666" y="17824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xmlns="" id="{2C142423-7DB3-4399-B532-A636A3498B44}"/>
                  </a:ext>
                </a:extLst>
              </p:cNvPr>
              <p:cNvSpPr/>
              <p:nvPr/>
            </p:nvSpPr>
            <p:spPr>
              <a:xfrm>
                <a:off x="-1242491" y="5497080"/>
                <a:ext cx="11591000" cy="2010107"/>
              </a:xfrm>
              <a:custGeom>
                <a:avLst/>
                <a:gdLst>
                  <a:gd name="connsiteX0" fmla="*/ 11591000 w 11591000"/>
                  <a:gd name="connsiteY0" fmla="*/ 2010107 h 2010107"/>
                  <a:gd name="connsiteX1" fmla="*/ 7150144 w 11591000"/>
                  <a:gd name="connsiteY1" fmla="*/ 777673 h 2010107"/>
                  <a:gd name="connsiteX2" fmla="*/ 2918994 w 11591000"/>
                  <a:gd name="connsiteY2" fmla="*/ 1100311 h 2010107"/>
                  <a:gd name="connsiteX3" fmla="*/ 0 w 11591000"/>
                  <a:gd name="connsiteY3" fmla="*/ 0 h 201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2010107">
                    <a:moveTo>
                      <a:pt x="11591000" y="2010107"/>
                    </a:moveTo>
                    <a:cubicBezTo>
                      <a:pt x="10389413" y="1557976"/>
                      <a:pt x="9013235" y="1053093"/>
                      <a:pt x="7150144" y="777673"/>
                    </a:cubicBezTo>
                    <a:cubicBezTo>
                      <a:pt x="5287053" y="502253"/>
                      <a:pt x="4214751" y="1033264"/>
                      <a:pt x="2918994" y="1100311"/>
                    </a:cubicBezTo>
                    <a:cubicBezTo>
                      <a:pt x="1623237" y="1167359"/>
                      <a:pt x="876593" y="19610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xmlns="" id="{7A22EF95-AB80-4CB2-A22A-6770F3A1C7CE}"/>
                  </a:ext>
                </a:extLst>
              </p:cNvPr>
              <p:cNvSpPr/>
              <p:nvPr/>
            </p:nvSpPr>
            <p:spPr>
              <a:xfrm>
                <a:off x="-1242491" y="5591899"/>
                <a:ext cx="11591000" cy="1852567"/>
              </a:xfrm>
              <a:custGeom>
                <a:avLst/>
                <a:gdLst>
                  <a:gd name="connsiteX0" fmla="*/ 11591000 w 11591000"/>
                  <a:gd name="connsiteY0" fmla="*/ 1852568 h 1852567"/>
                  <a:gd name="connsiteX1" fmla="*/ 7096309 w 11591000"/>
                  <a:gd name="connsiteY1" fmla="*/ 720924 h 1852567"/>
                  <a:gd name="connsiteX2" fmla="*/ 2984921 w 11591000"/>
                  <a:gd name="connsiteY2" fmla="*/ 964902 h 1852567"/>
                  <a:gd name="connsiteX3" fmla="*/ 0 w 11591000"/>
                  <a:gd name="connsiteY3" fmla="*/ 0 h 1852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1852567">
                    <a:moveTo>
                      <a:pt x="11591000" y="1852568"/>
                    </a:moveTo>
                    <a:cubicBezTo>
                      <a:pt x="10362412" y="1379785"/>
                      <a:pt x="8926934" y="1012175"/>
                      <a:pt x="7096309" y="720924"/>
                    </a:cubicBezTo>
                    <a:cubicBezTo>
                      <a:pt x="5265685" y="429673"/>
                      <a:pt x="4291445" y="883612"/>
                      <a:pt x="2984921" y="964902"/>
                    </a:cubicBezTo>
                    <a:cubicBezTo>
                      <a:pt x="1678314" y="1046137"/>
                      <a:pt x="861436" y="213960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xmlns="" id="{5BDA8F2A-673C-4E33-B6F4-EECFD1E731E7}"/>
                  </a:ext>
                </a:extLst>
              </p:cNvPr>
              <p:cNvSpPr/>
              <p:nvPr/>
            </p:nvSpPr>
            <p:spPr>
              <a:xfrm>
                <a:off x="-1242491" y="5686774"/>
                <a:ext cx="11591000" cy="1694918"/>
              </a:xfrm>
              <a:custGeom>
                <a:avLst/>
                <a:gdLst>
                  <a:gd name="connsiteX0" fmla="*/ 11591000 w 11591000"/>
                  <a:gd name="connsiteY0" fmla="*/ 1694919 h 1694918"/>
                  <a:gd name="connsiteX1" fmla="*/ 7042392 w 11591000"/>
                  <a:gd name="connsiteY1" fmla="*/ 664010 h 1694918"/>
                  <a:gd name="connsiteX2" fmla="*/ 3050682 w 11591000"/>
                  <a:gd name="connsiteY2" fmla="*/ 829273 h 1694918"/>
                  <a:gd name="connsiteX3" fmla="*/ 0 w 11591000"/>
                  <a:gd name="connsiteY3" fmla="*/ 0 h 169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1694918">
                    <a:moveTo>
                      <a:pt x="11591000" y="1694919"/>
                    </a:moveTo>
                    <a:cubicBezTo>
                      <a:pt x="10335412" y="1201430"/>
                      <a:pt x="8840715" y="971201"/>
                      <a:pt x="7042392" y="664010"/>
                    </a:cubicBezTo>
                    <a:cubicBezTo>
                      <a:pt x="5244068" y="356819"/>
                      <a:pt x="4367973" y="733742"/>
                      <a:pt x="3050682" y="829273"/>
                    </a:cubicBezTo>
                    <a:cubicBezTo>
                      <a:pt x="1733391" y="924860"/>
                      <a:pt x="846363" y="231708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xmlns="" id="{11ECCBD0-2CB5-45EB-BB78-7F0922C8ED29}"/>
                  </a:ext>
                </a:extLst>
              </p:cNvPr>
              <p:cNvSpPr/>
              <p:nvPr/>
            </p:nvSpPr>
            <p:spPr>
              <a:xfrm>
                <a:off x="-1242491" y="5781593"/>
                <a:ext cx="11591000" cy="1537324"/>
              </a:xfrm>
              <a:custGeom>
                <a:avLst/>
                <a:gdLst>
                  <a:gd name="connsiteX0" fmla="*/ 11591000 w 11591000"/>
                  <a:gd name="connsiteY0" fmla="*/ 1537325 h 1537324"/>
                  <a:gd name="connsiteX1" fmla="*/ 6988475 w 11591000"/>
                  <a:gd name="connsiteY1" fmla="*/ 607206 h 1537324"/>
                  <a:gd name="connsiteX2" fmla="*/ 3116526 w 11591000"/>
                  <a:gd name="connsiteY2" fmla="*/ 693809 h 1537324"/>
                  <a:gd name="connsiteX3" fmla="*/ 0 w 11591000"/>
                  <a:gd name="connsiteY3" fmla="*/ 0 h 1537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1537324">
                    <a:moveTo>
                      <a:pt x="11591000" y="1537325"/>
                    </a:moveTo>
                    <a:cubicBezTo>
                      <a:pt x="10308412" y="1023185"/>
                      <a:pt x="8754497" y="930283"/>
                      <a:pt x="6988475" y="607206"/>
                    </a:cubicBezTo>
                    <a:cubicBezTo>
                      <a:pt x="5222452" y="284130"/>
                      <a:pt x="4444584" y="583981"/>
                      <a:pt x="3116526" y="693809"/>
                    </a:cubicBezTo>
                    <a:cubicBezTo>
                      <a:pt x="1788468" y="803638"/>
                      <a:pt x="831289" y="24956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xmlns="" id="{345142C5-7938-40A5-8773-FC1B039BC9B9}"/>
                  </a:ext>
                </a:extLst>
              </p:cNvPr>
              <p:cNvSpPr/>
              <p:nvPr/>
            </p:nvSpPr>
            <p:spPr>
              <a:xfrm>
                <a:off x="-1242491" y="5876413"/>
                <a:ext cx="11591000" cy="1379785"/>
              </a:xfrm>
              <a:custGeom>
                <a:avLst/>
                <a:gdLst>
                  <a:gd name="connsiteX0" fmla="*/ 11591000 w 11591000"/>
                  <a:gd name="connsiteY0" fmla="*/ 1379785 h 1379785"/>
                  <a:gd name="connsiteX1" fmla="*/ 6934558 w 11591000"/>
                  <a:gd name="connsiteY1" fmla="*/ 550457 h 1379785"/>
                  <a:gd name="connsiteX2" fmla="*/ 3182287 w 11591000"/>
                  <a:gd name="connsiteY2" fmla="*/ 558400 h 1379785"/>
                  <a:gd name="connsiteX3" fmla="*/ 0 w 11591000"/>
                  <a:gd name="connsiteY3" fmla="*/ 0 h 137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1379785">
                    <a:moveTo>
                      <a:pt x="11591000" y="1379785"/>
                    </a:moveTo>
                    <a:cubicBezTo>
                      <a:pt x="10281412" y="844940"/>
                      <a:pt x="8668196" y="889419"/>
                      <a:pt x="6934558" y="550457"/>
                    </a:cubicBezTo>
                    <a:cubicBezTo>
                      <a:pt x="5200918" y="211495"/>
                      <a:pt x="4521112" y="434329"/>
                      <a:pt x="3182287" y="558400"/>
                    </a:cubicBezTo>
                    <a:cubicBezTo>
                      <a:pt x="1843462" y="682470"/>
                      <a:pt x="816215" y="267423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xmlns="" id="{237C5FFB-3BBB-4232-B4CB-5C50C793EDB2}"/>
                  </a:ext>
                </a:extLst>
              </p:cNvPr>
              <p:cNvSpPr/>
              <p:nvPr/>
            </p:nvSpPr>
            <p:spPr>
              <a:xfrm>
                <a:off x="-1242491" y="5971232"/>
                <a:ext cx="11591000" cy="1222190"/>
              </a:xfrm>
              <a:custGeom>
                <a:avLst/>
                <a:gdLst>
                  <a:gd name="connsiteX0" fmla="*/ 11591000 w 11591000"/>
                  <a:gd name="connsiteY0" fmla="*/ 1222191 h 1222190"/>
                  <a:gd name="connsiteX1" fmla="*/ 6880640 w 11591000"/>
                  <a:gd name="connsiteY1" fmla="*/ 493653 h 1222190"/>
                  <a:gd name="connsiteX2" fmla="*/ 3248130 w 11591000"/>
                  <a:gd name="connsiteY2" fmla="*/ 422881 h 1222190"/>
                  <a:gd name="connsiteX3" fmla="*/ 0 w 11591000"/>
                  <a:gd name="connsiteY3" fmla="*/ 0 h 122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1222190">
                    <a:moveTo>
                      <a:pt x="11591000" y="1222191"/>
                    </a:moveTo>
                    <a:cubicBezTo>
                      <a:pt x="10254412" y="666694"/>
                      <a:pt x="8581978" y="848500"/>
                      <a:pt x="6880640" y="493653"/>
                    </a:cubicBezTo>
                    <a:cubicBezTo>
                      <a:pt x="5179301" y="138806"/>
                      <a:pt x="4597722" y="284568"/>
                      <a:pt x="3248130" y="422881"/>
                    </a:cubicBezTo>
                    <a:cubicBezTo>
                      <a:pt x="1898539" y="561193"/>
                      <a:pt x="801059" y="28522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xmlns="" id="{5F714F90-B299-4871-AF7F-18603722871D}"/>
                  </a:ext>
                </a:extLst>
              </p:cNvPr>
              <p:cNvSpPr/>
              <p:nvPr/>
            </p:nvSpPr>
            <p:spPr>
              <a:xfrm>
                <a:off x="-1242574" y="6066106"/>
                <a:ext cx="11591082" cy="1064541"/>
              </a:xfrm>
              <a:custGeom>
                <a:avLst/>
                <a:gdLst>
                  <a:gd name="connsiteX0" fmla="*/ 11591083 w 11591082"/>
                  <a:gd name="connsiteY0" fmla="*/ 1064542 h 1064541"/>
                  <a:gd name="connsiteX1" fmla="*/ 6826805 w 11591082"/>
                  <a:gd name="connsiteY1" fmla="*/ 436794 h 1064541"/>
                  <a:gd name="connsiteX2" fmla="*/ 3313974 w 11591082"/>
                  <a:gd name="connsiteY2" fmla="*/ 287362 h 1064541"/>
                  <a:gd name="connsiteX3" fmla="*/ 0 w 11591082"/>
                  <a:gd name="connsiteY3" fmla="*/ 0 h 106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82" h="1064541">
                    <a:moveTo>
                      <a:pt x="11591083" y="1064542"/>
                    </a:moveTo>
                    <a:cubicBezTo>
                      <a:pt x="10227494" y="488394"/>
                      <a:pt x="8495760" y="807527"/>
                      <a:pt x="6826805" y="436794"/>
                    </a:cubicBezTo>
                    <a:cubicBezTo>
                      <a:pt x="5157850" y="66061"/>
                      <a:pt x="4674333" y="134752"/>
                      <a:pt x="3313974" y="287362"/>
                    </a:cubicBezTo>
                    <a:cubicBezTo>
                      <a:pt x="1953616" y="439971"/>
                      <a:pt x="785985" y="303028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xmlns="" id="{C00E24EE-7FB6-4E65-A666-E5C23C664767}"/>
                  </a:ext>
                </a:extLst>
              </p:cNvPr>
              <p:cNvSpPr/>
              <p:nvPr/>
            </p:nvSpPr>
            <p:spPr>
              <a:xfrm>
                <a:off x="-1242574" y="6160980"/>
                <a:ext cx="11591082" cy="906947"/>
              </a:xfrm>
              <a:custGeom>
                <a:avLst/>
                <a:gdLst>
                  <a:gd name="connsiteX0" fmla="*/ 11591083 w 11591082"/>
                  <a:gd name="connsiteY0" fmla="*/ 906948 h 906947"/>
                  <a:gd name="connsiteX1" fmla="*/ 6772888 w 11591082"/>
                  <a:gd name="connsiteY1" fmla="*/ 379990 h 906947"/>
                  <a:gd name="connsiteX2" fmla="*/ 3379818 w 11591082"/>
                  <a:gd name="connsiteY2" fmla="*/ 151897 h 906947"/>
                  <a:gd name="connsiteX3" fmla="*/ 0 w 11591082"/>
                  <a:gd name="connsiteY3" fmla="*/ 0 h 90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82" h="906947">
                    <a:moveTo>
                      <a:pt x="11591083" y="906948"/>
                    </a:moveTo>
                    <a:cubicBezTo>
                      <a:pt x="10200494" y="310094"/>
                      <a:pt x="8409542" y="766608"/>
                      <a:pt x="6772888" y="379990"/>
                    </a:cubicBezTo>
                    <a:cubicBezTo>
                      <a:pt x="5136234" y="-6628"/>
                      <a:pt x="4750944" y="-14954"/>
                      <a:pt x="3379818" y="151897"/>
                    </a:cubicBezTo>
                    <a:cubicBezTo>
                      <a:pt x="2008693" y="318749"/>
                      <a:pt x="770994" y="320885"/>
                      <a:pt x="0" y="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xmlns="" id="{D8A14631-9FC3-46A9-AD9D-58D1D73D8F48}"/>
                  </a:ext>
                </a:extLst>
              </p:cNvPr>
              <p:cNvSpPr/>
              <p:nvPr/>
            </p:nvSpPr>
            <p:spPr>
              <a:xfrm>
                <a:off x="-1242491" y="6181806"/>
                <a:ext cx="11591000" cy="823347"/>
              </a:xfrm>
              <a:custGeom>
                <a:avLst/>
                <a:gdLst>
                  <a:gd name="connsiteX0" fmla="*/ 11591000 w 11591000"/>
                  <a:gd name="connsiteY0" fmla="*/ 823348 h 823347"/>
                  <a:gd name="connsiteX1" fmla="*/ 6718888 w 11591000"/>
                  <a:gd name="connsiteY1" fmla="*/ 397180 h 823347"/>
                  <a:gd name="connsiteX2" fmla="*/ 3445579 w 11591000"/>
                  <a:gd name="connsiteY2" fmla="*/ 90428 h 823347"/>
                  <a:gd name="connsiteX3" fmla="*/ 0 w 11591000"/>
                  <a:gd name="connsiteY3" fmla="*/ 73994 h 82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823347">
                    <a:moveTo>
                      <a:pt x="11591000" y="823348"/>
                    </a:moveTo>
                    <a:cubicBezTo>
                      <a:pt x="10173411" y="205843"/>
                      <a:pt x="8323241" y="799629"/>
                      <a:pt x="6718888" y="397180"/>
                    </a:cubicBezTo>
                    <a:cubicBezTo>
                      <a:pt x="5114534" y="-5268"/>
                      <a:pt x="4827472" y="-90721"/>
                      <a:pt x="3445579" y="90428"/>
                    </a:cubicBezTo>
                    <a:cubicBezTo>
                      <a:pt x="2063687" y="271521"/>
                      <a:pt x="755838" y="412737"/>
                      <a:pt x="0" y="7399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xmlns="" id="{BE8813CB-BFE9-42C3-83D3-E15B578EC6F6}"/>
                  </a:ext>
                </a:extLst>
              </p:cNvPr>
              <p:cNvSpPr/>
              <p:nvPr/>
            </p:nvSpPr>
            <p:spPr>
              <a:xfrm>
                <a:off x="-1242491" y="6149404"/>
                <a:ext cx="11591000" cy="793028"/>
              </a:xfrm>
              <a:custGeom>
                <a:avLst/>
                <a:gdLst>
                  <a:gd name="connsiteX0" fmla="*/ 11591000 w 11591000"/>
                  <a:gd name="connsiteY0" fmla="*/ 793029 h 793028"/>
                  <a:gd name="connsiteX1" fmla="*/ 6665053 w 11591000"/>
                  <a:gd name="connsiteY1" fmla="*/ 467652 h 793028"/>
                  <a:gd name="connsiteX2" fmla="*/ 3511423 w 11591000"/>
                  <a:gd name="connsiteY2" fmla="*/ 82184 h 793028"/>
                  <a:gd name="connsiteX3" fmla="*/ 0 w 11591000"/>
                  <a:gd name="connsiteY3" fmla="*/ 201270 h 79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793028">
                    <a:moveTo>
                      <a:pt x="11591000" y="793029"/>
                    </a:moveTo>
                    <a:cubicBezTo>
                      <a:pt x="10146411" y="154819"/>
                      <a:pt x="8236940" y="885986"/>
                      <a:pt x="6665053" y="467652"/>
                    </a:cubicBezTo>
                    <a:cubicBezTo>
                      <a:pt x="5093166" y="49318"/>
                      <a:pt x="4904082" y="-113152"/>
                      <a:pt x="3511423" y="82184"/>
                    </a:cubicBezTo>
                    <a:cubicBezTo>
                      <a:pt x="2118764" y="277575"/>
                      <a:pt x="740764" y="557815"/>
                      <a:pt x="0" y="20127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xmlns="" id="{921A7F87-205B-48B5-85E9-C227BBB14223}"/>
                  </a:ext>
                </a:extLst>
              </p:cNvPr>
              <p:cNvSpPr/>
              <p:nvPr/>
            </p:nvSpPr>
            <p:spPr>
              <a:xfrm>
                <a:off x="-1242491" y="6113898"/>
                <a:ext cx="11591000" cy="765760"/>
              </a:xfrm>
              <a:custGeom>
                <a:avLst/>
                <a:gdLst>
                  <a:gd name="connsiteX0" fmla="*/ 11591000 w 11591000"/>
                  <a:gd name="connsiteY0" fmla="*/ 765760 h 765760"/>
                  <a:gd name="connsiteX1" fmla="*/ 6611136 w 11591000"/>
                  <a:gd name="connsiteY1" fmla="*/ 541118 h 765760"/>
                  <a:gd name="connsiteX2" fmla="*/ 3577267 w 11591000"/>
                  <a:gd name="connsiteY2" fmla="*/ 76991 h 765760"/>
                  <a:gd name="connsiteX3" fmla="*/ 0 w 11591000"/>
                  <a:gd name="connsiteY3" fmla="*/ 331595 h 7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91000" h="765760">
                    <a:moveTo>
                      <a:pt x="11591000" y="765760"/>
                    </a:moveTo>
                    <a:cubicBezTo>
                      <a:pt x="10119411" y="106899"/>
                      <a:pt x="8150722" y="975393"/>
                      <a:pt x="6611136" y="541118"/>
                    </a:cubicBezTo>
                    <a:cubicBezTo>
                      <a:pt x="5071550" y="106844"/>
                      <a:pt x="4980693" y="-132642"/>
                      <a:pt x="3577267" y="76991"/>
                    </a:cubicBezTo>
                    <a:cubicBezTo>
                      <a:pt x="2173841" y="286678"/>
                      <a:pt x="725607" y="705943"/>
                      <a:pt x="0" y="33159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4" name="图形 34">
              <a:extLst>
                <a:ext uri="{FF2B5EF4-FFF2-40B4-BE49-F238E27FC236}">
                  <a16:creationId xmlns:a16="http://schemas.microsoft.com/office/drawing/2014/main" xmlns="" id="{CE62E72E-F090-47B1-B494-A065A94E2052}"/>
                </a:ext>
              </a:extLst>
            </p:cNvPr>
            <p:cNvGrpSpPr/>
            <p:nvPr/>
          </p:nvGrpSpPr>
          <p:grpSpPr>
            <a:xfrm>
              <a:off x="-1242491" y="3790813"/>
              <a:ext cx="11591083" cy="3213177"/>
              <a:chOff x="-1242491" y="3790813"/>
              <a:chExt cx="11591083" cy="3213177"/>
            </a:xfrm>
            <a:noFill/>
          </p:grpSpPr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xmlns="" id="{75E2456E-12A0-4103-BD41-3D5C69E50F75}"/>
                  </a:ext>
                </a:extLst>
              </p:cNvPr>
              <p:cNvSpPr/>
              <p:nvPr/>
            </p:nvSpPr>
            <p:spPr>
              <a:xfrm>
                <a:off x="-1242491" y="3790813"/>
                <a:ext cx="11591000" cy="3213177"/>
              </a:xfrm>
              <a:custGeom>
                <a:avLst/>
                <a:gdLst>
                  <a:gd name="connsiteX0" fmla="*/ 0 w 11591000"/>
                  <a:gd name="connsiteY0" fmla="*/ 29370 h 3213177"/>
                  <a:gd name="connsiteX1" fmla="*/ 2762128 w 11591000"/>
                  <a:gd name="connsiteY1" fmla="*/ 3203385 h 3213177"/>
                  <a:gd name="connsiteX2" fmla="*/ 11591000 w 11591000"/>
                  <a:gd name="connsiteY2" fmla="*/ 2819287 h 3213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3213177">
                    <a:moveTo>
                      <a:pt x="0" y="29370"/>
                    </a:moveTo>
                    <a:cubicBezTo>
                      <a:pt x="1856548" y="-344978"/>
                      <a:pt x="203743" y="2978798"/>
                      <a:pt x="2762128" y="3203385"/>
                    </a:cubicBezTo>
                    <a:cubicBezTo>
                      <a:pt x="5320596" y="3428026"/>
                      <a:pt x="6180956" y="-317918"/>
                      <a:pt x="11591000" y="2819287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xmlns="" id="{D0B2FD0C-889D-41F6-B7C8-08E0ACB9A48A}"/>
                  </a:ext>
                </a:extLst>
              </p:cNvPr>
              <p:cNvSpPr/>
              <p:nvPr/>
            </p:nvSpPr>
            <p:spPr>
              <a:xfrm>
                <a:off x="-1242491" y="3848388"/>
                <a:ext cx="11591000" cy="3124405"/>
              </a:xfrm>
              <a:custGeom>
                <a:avLst/>
                <a:gdLst>
                  <a:gd name="connsiteX0" fmla="*/ 0 w 11591000"/>
                  <a:gd name="connsiteY0" fmla="*/ 27120 h 3124405"/>
                  <a:gd name="connsiteX1" fmla="*/ 2908227 w 11591000"/>
                  <a:gd name="connsiteY1" fmla="*/ 3113546 h 3124405"/>
                  <a:gd name="connsiteX2" fmla="*/ 11591000 w 11591000"/>
                  <a:gd name="connsiteY2" fmla="*/ 2743361 h 312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3124405">
                    <a:moveTo>
                      <a:pt x="0" y="27120"/>
                    </a:moveTo>
                    <a:cubicBezTo>
                      <a:pt x="1855968" y="-325865"/>
                      <a:pt x="357793" y="2879319"/>
                      <a:pt x="2908227" y="3113546"/>
                    </a:cubicBezTo>
                    <a:cubicBezTo>
                      <a:pt x="5458662" y="3347774"/>
                      <a:pt x="6312892" y="-317374"/>
                      <a:pt x="11591000" y="2743361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xmlns="" id="{D7B9A35A-75F9-4F62-A015-98DEF063A1EF}"/>
                  </a:ext>
                </a:extLst>
              </p:cNvPr>
              <p:cNvSpPr/>
              <p:nvPr/>
            </p:nvSpPr>
            <p:spPr>
              <a:xfrm>
                <a:off x="-1242491" y="3905936"/>
                <a:ext cx="11591000" cy="3035750"/>
              </a:xfrm>
              <a:custGeom>
                <a:avLst/>
                <a:gdLst>
                  <a:gd name="connsiteX0" fmla="*/ 0 w 11591000"/>
                  <a:gd name="connsiteY0" fmla="*/ 24896 h 3035750"/>
                  <a:gd name="connsiteX1" fmla="*/ 3054326 w 11591000"/>
                  <a:gd name="connsiteY1" fmla="*/ 3023734 h 3035750"/>
                  <a:gd name="connsiteX2" fmla="*/ 11591000 w 11591000"/>
                  <a:gd name="connsiteY2" fmla="*/ 2667408 h 303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3035750">
                    <a:moveTo>
                      <a:pt x="0" y="24896"/>
                    </a:moveTo>
                    <a:cubicBezTo>
                      <a:pt x="1855388" y="-306725"/>
                      <a:pt x="511926" y="2779865"/>
                      <a:pt x="3054326" y="3023734"/>
                    </a:cubicBezTo>
                    <a:cubicBezTo>
                      <a:pt x="5596726" y="3267657"/>
                      <a:pt x="6444828" y="-316749"/>
                      <a:pt x="11591000" y="266740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xmlns="" id="{D2097334-0BBA-4AE9-A004-6211BE5D56B7}"/>
                  </a:ext>
                </a:extLst>
              </p:cNvPr>
              <p:cNvSpPr/>
              <p:nvPr/>
            </p:nvSpPr>
            <p:spPr>
              <a:xfrm>
                <a:off x="-1242491" y="3963463"/>
                <a:ext cx="11591000" cy="2947192"/>
              </a:xfrm>
              <a:custGeom>
                <a:avLst/>
                <a:gdLst>
                  <a:gd name="connsiteX0" fmla="*/ 0 w 11591000"/>
                  <a:gd name="connsiteY0" fmla="*/ 22695 h 2947192"/>
                  <a:gd name="connsiteX1" fmla="*/ 3200342 w 11591000"/>
                  <a:gd name="connsiteY1" fmla="*/ 2933944 h 2947192"/>
                  <a:gd name="connsiteX2" fmla="*/ 11591000 w 11591000"/>
                  <a:gd name="connsiteY2" fmla="*/ 2591476 h 294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947192">
                    <a:moveTo>
                      <a:pt x="0" y="22695"/>
                    </a:moveTo>
                    <a:cubicBezTo>
                      <a:pt x="1854891" y="-287509"/>
                      <a:pt x="665975" y="2680435"/>
                      <a:pt x="3200342" y="2933944"/>
                    </a:cubicBezTo>
                    <a:cubicBezTo>
                      <a:pt x="5734708" y="3187453"/>
                      <a:pt x="6576765" y="-316157"/>
                      <a:pt x="11591000" y="2591476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xmlns="" id="{9D4E8C43-5953-4C6D-A2D8-F48C10379F34}"/>
                  </a:ext>
                </a:extLst>
              </p:cNvPr>
              <p:cNvSpPr/>
              <p:nvPr/>
            </p:nvSpPr>
            <p:spPr>
              <a:xfrm>
                <a:off x="-1242491" y="4020948"/>
                <a:ext cx="11591000" cy="2858772"/>
              </a:xfrm>
              <a:custGeom>
                <a:avLst/>
                <a:gdLst>
                  <a:gd name="connsiteX0" fmla="*/ 0 w 11591000"/>
                  <a:gd name="connsiteY0" fmla="*/ 20535 h 2858772"/>
                  <a:gd name="connsiteX1" fmla="*/ 3346441 w 11591000"/>
                  <a:gd name="connsiteY1" fmla="*/ 2844195 h 2858772"/>
                  <a:gd name="connsiteX2" fmla="*/ 11591000 w 11591000"/>
                  <a:gd name="connsiteY2" fmla="*/ 2515641 h 2858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858772">
                    <a:moveTo>
                      <a:pt x="0" y="20535"/>
                    </a:moveTo>
                    <a:cubicBezTo>
                      <a:pt x="1854312" y="-268306"/>
                      <a:pt x="820025" y="2581045"/>
                      <a:pt x="3346441" y="2844195"/>
                    </a:cubicBezTo>
                    <a:cubicBezTo>
                      <a:pt x="5872857" y="3107345"/>
                      <a:pt x="6708783" y="-315524"/>
                      <a:pt x="11591000" y="2515641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xmlns="" id="{3CACF8EE-C0B8-4D1A-96E1-DB9F8CE8C8B8}"/>
                  </a:ext>
                </a:extLst>
              </p:cNvPr>
              <p:cNvSpPr/>
              <p:nvPr/>
            </p:nvSpPr>
            <p:spPr>
              <a:xfrm>
                <a:off x="-1242491" y="4078395"/>
                <a:ext cx="11591000" cy="2770488"/>
              </a:xfrm>
              <a:custGeom>
                <a:avLst/>
                <a:gdLst>
                  <a:gd name="connsiteX0" fmla="*/ 0 w 11591000"/>
                  <a:gd name="connsiteY0" fmla="*/ 18413 h 2770488"/>
                  <a:gd name="connsiteX1" fmla="*/ 3492457 w 11591000"/>
                  <a:gd name="connsiteY1" fmla="*/ 2754484 h 2770488"/>
                  <a:gd name="connsiteX2" fmla="*/ 11591000 w 11591000"/>
                  <a:gd name="connsiteY2" fmla="*/ 2439788 h 2770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770488">
                    <a:moveTo>
                      <a:pt x="0" y="18413"/>
                    </a:moveTo>
                    <a:cubicBezTo>
                      <a:pt x="1853732" y="-249065"/>
                      <a:pt x="974158" y="2481747"/>
                      <a:pt x="3492457" y="2754484"/>
                    </a:cubicBezTo>
                    <a:cubicBezTo>
                      <a:pt x="6010839" y="3027274"/>
                      <a:pt x="6840720" y="-314798"/>
                      <a:pt x="11591000" y="243978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xmlns="" id="{1B15A8FD-C914-447A-A1CA-06BE035C63DC}"/>
                  </a:ext>
                </a:extLst>
              </p:cNvPr>
              <p:cNvSpPr/>
              <p:nvPr/>
            </p:nvSpPr>
            <p:spPr>
              <a:xfrm>
                <a:off x="-1242491" y="4135799"/>
                <a:ext cx="11591000" cy="2682351"/>
              </a:xfrm>
              <a:custGeom>
                <a:avLst/>
                <a:gdLst>
                  <a:gd name="connsiteX0" fmla="*/ 0 w 11591000"/>
                  <a:gd name="connsiteY0" fmla="*/ 16334 h 2682351"/>
                  <a:gd name="connsiteX1" fmla="*/ 3638556 w 11591000"/>
                  <a:gd name="connsiteY1" fmla="*/ 2664816 h 2682351"/>
                  <a:gd name="connsiteX2" fmla="*/ 11591000 w 11591000"/>
                  <a:gd name="connsiteY2" fmla="*/ 2363979 h 2682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682351">
                    <a:moveTo>
                      <a:pt x="0" y="16334"/>
                    </a:moveTo>
                    <a:cubicBezTo>
                      <a:pt x="1853235" y="-229780"/>
                      <a:pt x="1128207" y="2382439"/>
                      <a:pt x="3638556" y="2664816"/>
                    </a:cubicBezTo>
                    <a:cubicBezTo>
                      <a:pt x="6148904" y="2947248"/>
                      <a:pt x="6972656" y="-314083"/>
                      <a:pt x="11591000" y="2363979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xmlns="" id="{7E49C44C-AB5A-472D-AFFC-8E09BCBBA398}"/>
                  </a:ext>
                </a:extLst>
              </p:cNvPr>
              <p:cNvSpPr/>
              <p:nvPr/>
            </p:nvSpPr>
            <p:spPr>
              <a:xfrm>
                <a:off x="-1242491" y="4193153"/>
                <a:ext cx="11591000" cy="2594368"/>
              </a:xfrm>
              <a:custGeom>
                <a:avLst/>
                <a:gdLst>
                  <a:gd name="connsiteX0" fmla="*/ 0 w 11591000"/>
                  <a:gd name="connsiteY0" fmla="*/ 14305 h 2594368"/>
                  <a:gd name="connsiteX1" fmla="*/ 3784654 w 11591000"/>
                  <a:gd name="connsiteY1" fmla="*/ 2575198 h 2594368"/>
                  <a:gd name="connsiteX2" fmla="*/ 11591000 w 11591000"/>
                  <a:gd name="connsiteY2" fmla="*/ 2288275 h 259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594368">
                    <a:moveTo>
                      <a:pt x="0" y="14305"/>
                    </a:moveTo>
                    <a:cubicBezTo>
                      <a:pt x="1852655" y="-210446"/>
                      <a:pt x="1282257" y="2283181"/>
                      <a:pt x="3784654" y="2575198"/>
                    </a:cubicBezTo>
                    <a:cubicBezTo>
                      <a:pt x="6286969" y="2867216"/>
                      <a:pt x="7104675" y="-313318"/>
                      <a:pt x="11591000" y="228827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xmlns="" id="{D5B0BB36-235B-4BF6-864E-7977924D5919}"/>
                  </a:ext>
                </a:extLst>
              </p:cNvPr>
              <p:cNvSpPr/>
              <p:nvPr/>
            </p:nvSpPr>
            <p:spPr>
              <a:xfrm>
                <a:off x="-1242491" y="4250449"/>
                <a:ext cx="11591000" cy="2506568"/>
              </a:xfrm>
              <a:custGeom>
                <a:avLst/>
                <a:gdLst>
                  <a:gd name="connsiteX0" fmla="*/ 0 w 11591000"/>
                  <a:gd name="connsiteY0" fmla="*/ 12334 h 2506568"/>
                  <a:gd name="connsiteX1" fmla="*/ 3930670 w 11591000"/>
                  <a:gd name="connsiteY1" fmla="*/ 2485638 h 2506568"/>
                  <a:gd name="connsiteX2" fmla="*/ 11591000 w 11591000"/>
                  <a:gd name="connsiteY2" fmla="*/ 2212574 h 250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506568">
                    <a:moveTo>
                      <a:pt x="0" y="12334"/>
                    </a:moveTo>
                    <a:cubicBezTo>
                      <a:pt x="1852075" y="-191054"/>
                      <a:pt x="1436390" y="2183980"/>
                      <a:pt x="3930670" y="2485638"/>
                    </a:cubicBezTo>
                    <a:cubicBezTo>
                      <a:pt x="6425034" y="2787297"/>
                      <a:pt x="7236528" y="-312495"/>
                      <a:pt x="11591000" y="221257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xmlns="" id="{8379E34D-4879-46D9-9742-29F6AD63D466}"/>
                  </a:ext>
                </a:extLst>
              </p:cNvPr>
              <p:cNvSpPr/>
              <p:nvPr/>
            </p:nvSpPr>
            <p:spPr>
              <a:xfrm>
                <a:off x="-1242491" y="4307683"/>
                <a:ext cx="11591000" cy="2418957"/>
              </a:xfrm>
              <a:custGeom>
                <a:avLst/>
                <a:gdLst>
                  <a:gd name="connsiteX0" fmla="*/ 0 w 11591000"/>
                  <a:gd name="connsiteY0" fmla="*/ 10425 h 2418957"/>
                  <a:gd name="connsiteX1" fmla="*/ 4076769 w 11591000"/>
                  <a:gd name="connsiteY1" fmla="*/ 2396141 h 2418957"/>
                  <a:gd name="connsiteX2" fmla="*/ 11591000 w 11591000"/>
                  <a:gd name="connsiteY2" fmla="*/ 2136989 h 241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418957">
                    <a:moveTo>
                      <a:pt x="0" y="10425"/>
                    </a:moveTo>
                    <a:cubicBezTo>
                      <a:pt x="1851578" y="-171545"/>
                      <a:pt x="1590439" y="2084841"/>
                      <a:pt x="4076769" y="2396141"/>
                    </a:cubicBezTo>
                    <a:cubicBezTo>
                      <a:pt x="6563099" y="2707440"/>
                      <a:pt x="7368547" y="-311611"/>
                      <a:pt x="11591000" y="2136989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xmlns="" id="{F7C843B0-02BE-488D-B11B-E4EF1711E31A}"/>
                  </a:ext>
                </a:extLst>
              </p:cNvPr>
              <p:cNvSpPr/>
              <p:nvPr/>
            </p:nvSpPr>
            <p:spPr>
              <a:xfrm>
                <a:off x="-1242491" y="4364832"/>
                <a:ext cx="11591083" cy="2331567"/>
              </a:xfrm>
              <a:custGeom>
                <a:avLst/>
                <a:gdLst>
                  <a:gd name="connsiteX0" fmla="*/ 0 w 11591083"/>
                  <a:gd name="connsiteY0" fmla="*/ 8601 h 2331567"/>
                  <a:gd name="connsiteX1" fmla="*/ 4222868 w 11591083"/>
                  <a:gd name="connsiteY1" fmla="*/ 2306728 h 2331567"/>
                  <a:gd name="connsiteX2" fmla="*/ 11591083 w 11591083"/>
                  <a:gd name="connsiteY2" fmla="*/ 2061435 h 233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83" h="2331567">
                    <a:moveTo>
                      <a:pt x="0" y="8601"/>
                    </a:moveTo>
                    <a:cubicBezTo>
                      <a:pt x="1850999" y="-152006"/>
                      <a:pt x="1744572" y="1985788"/>
                      <a:pt x="4222868" y="2306728"/>
                    </a:cubicBezTo>
                    <a:cubicBezTo>
                      <a:pt x="6701163" y="2627668"/>
                      <a:pt x="7500483" y="-310586"/>
                      <a:pt x="11591083" y="206143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xmlns="" id="{9E092FCE-8664-4313-AF10-9B5DA74BDD5D}"/>
                  </a:ext>
                </a:extLst>
              </p:cNvPr>
              <p:cNvSpPr/>
              <p:nvPr/>
            </p:nvSpPr>
            <p:spPr>
              <a:xfrm>
                <a:off x="-1242491" y="4421886"/>
                <a:ext cx="11591000" cy="2244418"/>
              </a:xfrm>
              <a:custGeom>
                <a:avLst/>
                <a:gdLst>
                  <a:gd name="connsiteX0" fmla="*/ 0 w 11591000"/>
                  <a:gd name="connsiteY0" fmla="*/ 6872 h 2244418"/>
                  <a:gd name="connsiteX1" fmla="*/ 4368884 w 11591000"/>
                  <a:gd name="connsiteY1" fmla="*/ 2217410 h 2244418"/>
                  <a:gd name="connsiteX2" fmla="*/ 11591000 w 11591000"/>
                  <a:gd name="connsiteY2" fmla="*/ 1985976 h 224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244418">
                    <a:moveTo>
                      <a:pt x="0" y="6872"/>
                    </a:moveTo>
                    <a:cubicBezTo>
                      <a:pt x="1850419" y="-132372"/>
                      <a:pt x="1898622" y="1886829"/>
                      <a:pt x="4368884" y="2217410"/>
                    </a:cubicBezTo>
                    <a:cubicBezTo>
                      <a:pt x="6839146" y="2547991"/>
                      <a:pt x="7632419" y="-309522"/>
                      <a:pt x="11591000" y="1985976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xmlns="" id="{400DB8FC-D849-4B4A-A000-34AB8A7D1CFC}"/>
                  </a:ext>
                </a:extLst>
              </p:cNvPr>
              <p:cNvSpPr/>
              <p:nvPr/>
            </p:nvSpPr>
            <p:spPr>
              <a:xfrm>
                <a:off x="-1242491" y="4478828"/>
                <a:ext cx="11591000" cy="2157530"/>
              </a:xfrm>
              <a:custGeom>
                <a:avLst/>
                <a:gdLst>
                  <a:gd name="connsiteX0" fmla="*/ 0 w 11591000"/>
                  <a:gd name="connsiteY0" fmla="*/ 5256 h 2157530"/>
                  <a:gd name="connsiteX1" fmla="*/ 4514983 w 11591000"/>
                  <a:gd name="connsiteY1" fmla="*/ 2128205 h 2157530"/>
                  <a:gd name="connsiteX2" fmla="*/ 11591000 w 11591000"/>
                  <a:gd name="connsiteY2" fmla="*/ 1910684 h 215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157530">
                    <a:moveTo>
                      <a:pt x="0" y="5256"/>
                    </a:moveTo>
                    <a:cubicBezTo>
                      <a:pt x="1849922" y="-112625"/>
                      <a:pt x="2052671" y="1788037"/>
                      <a:pt x="4514983" y="2128205"/>
                    </a:cubicBezTo>
                    <a:cubicBezTo>
                      <a:pt x="6977294" y="2468372"/>
                      <a:pt x="7764355" y="-308344"/>
                      <a:pt x="11591000" y="191068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xmlns="" id="{37C3509A-C39B-4A3C-8576-4EAEA19CA87A}"/>
                  </a:ext>
                </a:extLst>
              </p:cNvPr>
              <p:cNvSpPr/>
              <p:nvPr/>
            </p:nvSpPr>
            <p:spPr>
              <a:xfrm>
                <a:off x="-1242491" y="4535631"/>
                <a:ext cx="11591000" cy="2070958"/>
              </a:xfrm>
              <a:custGeom>
                <a:avLst/>
                <a:gdLst>
                  <a:gd name="connsiteX0" fmla="*/ 0 w 11591000"/>
                  <a:gd name="connsiteY0" fmla="*/ 3777 h 2070958"/>
                  <a:gd name="connsiteX1" fmla="*/ 4660998 w 11591000"/>
                  <a:gd name="connsiteY1" fmla="*/ 2039137 h 2070958"/>
                  <a:gd name="connsiteX2" fmla="*/ 11591000 w 11591000"/>
                  <a:gd name="connsiteY2" fmla="*/ 1835475 h 207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2070958">
                    <a:moveTo>
                      <a:pt x="0" y="3777"/>
                    </a:moveTo>
                    <a:cubicBezTo>
                      <a:pt x="1849342" y="-92740"/>
                      <a:pt x="2206804" y="1689329"/>
                      <a:pt x="4660998" y="2039137"/>
                    </a:cubicBezTo>
                    <a:cubicBezTo>
                      <a:pt x="7115193" y="2388945"/>
                      <a:pt x="7896292" y="-306974"/>
                      <a:pt x="11591000" y="183547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xmlns="" id="{2DDF1A07-49AB-4D0D-B56B-6256FF3B5CBF}"/>
                  </a:ext>
                </a:extLst>
              </p:cNvPr>
              <p:cNvSpPr/>
              <p:nvPr/>
            </p:nvSpPr>
            <p:spPr>
              <a:xfrm>
                <a:off x="-1242491" y="4592269"/>
                <a:ext cx="11591000" cy="1984734"/>
              </a:xfrm>
              <a:custGeom>
                <a:avLst/>
                <a:gdLst>
                  <a:gd name="connsiteX0" fmla="*/ 0 w 11591000"/>
                  <a:gd name="connsiteY0" fmla="*/ 2465 h 1984734"/>
                  <a:gd name="connsiteX1" fmla="*/ 4807097 w 11591000"/>
                  <a:gd name="connsiteY1" fmla="*/ 1950236 h 1984734"/>
                  <a:gd name="connsiteX2" fmla="*/ 11591000 w 11591000"/>
                  <a:gd name="connsiteY2" fmla="*/ 1760487 h 198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984734">
                    <a:moveTo>
                      <a:pt x="0" y="2465"/>
                    </a:moveTo>
                    <a:cubicBezTo>
                      <a:pt x="1848763" y="-72635"/>
                      <a:pt x="2360854" y="1590787"/>
                      <a:pt x="4807097" y="1950236"/>
                    </a:cubicBezTo>
                    <a:cubicBezTo>
                      <a:pt x="7253341" y="2309684"/>
                      <a:pt x="8028311" y="-305493"/>
                      <a:pt x="11591000" y="1760487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xmlns="" id="{0DC6C9FE-13D2-4E84-B82E-2553276A6755}"/>
                  </a:ext>
                </a:extLst>
              </p:cNvPr>
              <p:cNvSpPr/>
              <p:nvPr/>
            </p:nvSpPr>
            <p:spPr>
              <a:xfrm>
                <a:off x="-1242491" y="4648690"/>
                <a:ext cx="11591000" cy="1898925"/>
              </a:xfrm>
              <a:custGeom>
                <a:avLst/>
                <a:gdLst>
                  <a:gd name="connsiteX0" fmla="*/ 0 w 11591000"/>
                  <a:gd name="connsiteY0" fmla="*/ 1368 h 1898925"/>
                  <a:gd name="connsiteX1" fmla="*/ 4953196 w 11591000"/>
                  <a:gd name="connsiteY1" fmla="*/ 1861550 h 1898925"/>
                  <a:gd name="connsiteX2" fmla="*/ 11591000 w 11591000"/>
                  <a:gd name="connsiteY2" fmla="*/ 1685660 h 1898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898925">
                    <a:moveTo>
                      <a:pt x="0" y="1368"/>
                    </a:moveTo>
                    <a:cubicBezTo>
                      <a:pt x="1848266" y="-52368"/>
                      <a:pt x="2514903" y="1492461"/>
                      <a:pt x="4953196" y="1861550"/>
                    </a:cubicBezTo>
                    <a:cubicBezTo>
                      <a:pt x="7391489" y="2230640"/>
                      <a:pt x="8160247" y="-303796"/>
                      <a:pt x="11591000" y="168566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xmlns="" id="{CAA315E6-2CAF-4CD3-AE8A-521513BB3A8F}"/>
                  </a:ext>
                </a:extLst>
              </p:cNvPr>
              <p:cNvSpPr/>
              <p:nvPr/>
            </p:nvSpPr>
            <p:spPr>
              <a:xfrm>
                <a:off x="-1242491" y="4704841"/>
                <a:ext cx="11591000" cy="1813600"/>
              </a:xfrm>
              <a:custGeom>
                <a:avLst/>
                <a:gdLst>
                  <a:gd name="connsiteX0" fmla="*/ 0 w 11591000"/>
                  <a:gd name="connsiteY0" fmla="*/ 542 h 1813600"/>
                  <a:gd name="connsiteX1" fmla="*/ 5099212 w 11591000"/>
                  <a:gd name="connsiteY1" fmla="*/ 1773135 h 1813600"/>
                  <a:gd name="connsiteX2" fmla="*/ 11591000 w 11591000"/>
                  <a:gd name="connsiteY2" fmla="*/ 1611104 h 181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813600">
                    <a:moveTo>
                      <a:pt x="0" y="542"/>
                    </a:moveTo>
                    <a:cubicBezTo>
                      <a:pt x="1847686" y="-31831"/>
                      <a:pt x="2669036" y="1394405"/>
                      <a:pt x="5099212" y="1773135"/>
                    </a:cubicBezTo>
                    <a:cubicBezTo>
                      <a:pt x="7529388" y="2151866"/>
                      <a:pt x="8292183" y="-301828"/>
                      <a:pt x="11591000" y="161110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xmlns="" id="{5F1E5537-8373-4689-B978-3C5C280AE2CE}"/>
                  </a:ext>
                </a:extLst>
              </p:cNvPr>
              <p:cNvSpPr/>
              <p:nvPr/>
            </p:nvSpPr>
            <p:spPr>
              <a:xfrm>
                <a:off x="-1242491" y="4760640"/>
                <a:ext cx="11591000" cy="1728916"/>
              </a:xfrm>
              <a:custGeom>
                <a:avLst/>
                <a:gdLst>
                  <a:gd name="connsiteX0" fmla="*/ 0 w 11591000"/>
                  <a:gd name="connsiteY0" fmla="*/ 69 h 1728916"/>
                  <a:gd name="connsiteX1" fmla="*/ 5245311 w 11591000"/>
                  <a:gd name="connsiteY1" fmla="*/ 1685128 h 1728916"/>
                  <a:gd name="connsiteX2" fmla="*/ 11591000 w 11591000"/>
                  <a:gd name="connsiteY2" fmla="*/ 1537010 h 1728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728916">
                    <a:moveTo>
                      <a:pt x="0" y="69"/>
                    </a:moveTo>
                    <a:cubicBezTo>
                      <a:pt x="1847106" y="-10941"/>
                      <a:pt x="2823086" y="1296757"/>
                      <a:pt x="5245311" y="1685128"/>
                    </a:cubicBezTo>
                    <a:cubicBezTo>
                      <a:pt x="7667536" y="2073499"/>
                      <a:pt x="8424119" y="-299398"/>
                      <a:pt x="11591000" y="153701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xmlns="" id="{E98749E5-43B0-4DAF-9F88-176869EA91BD}"/>
                  </a:ext>
                </a:extLst>
              </p:cNvPr>
              <p:cNvSpPr/>
              <p:nvPr/>
            </p:nvSpPr>
            <p:spPr>
              <a:xfrm>
                <a:off x="-1242491" y="4816034"/>
                <a:ext cx="11591083" cy="1644833"/>
              </a:xfrm>
              <a:custGeom>
                <a:avLst/>
                <a:gdLst>
                  <a:gd name="connsiteX0" fmla="*/ 0 w 11591083"/>
                  <a:gd name="connsiteY0" fmla="*/ 0 h 1644833"/>
                  <a:gd name="connsiteX1" fmla="*/ 5391410 w 11591083"/>
                  <a:gd name="connsiteY1" fmla="*/ 1597470 h 1644833"/>
                  <a:gd name="connsiteX2" fmla="*/ 11591083 w 11591083"/>
                  <a:gd name="connsiteY2" fmla="*/ 1463211 h 16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83" h="1644833">
                    <a:moveTo>
                      <a:pt x="0" y="0"/>
                    </a:moveTo>
                    <a:cubicBezTo>
                      <a:pt x="1846609" y="10353"/>
                      <a:pt x="2977218" y="1199458"/>
                      <a:pt x="5391410" y="1597470"/>
                    </a:cubicBezTo>
                    <a:cubicBezTo>
                      <a:pt x="7805601" y="1995482"/>
                      <a:pt x="8556138" y="-296674"/>
                      <a:pt x="11591083" y="1463211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xmlns="" id="{63B8B9B4-BF7B-4D92-89BE-D3C3A126A733}"/>
                  </a:ext>
                </a:extLst>
              </p:cNvPr>
              <p:cNvSpPr/>
              <p:nvPr/>
            </p:nvSpPr>
            <p:spPr>
              <a:xfrm>
                <a:off x="-1242491" y="4871359"/>
                <a:ext cx="11591000" cy="1561097"/>
              </a:xfrm>
              <a:custGeom>
                <a:avLst/>
                <a:gdLst>
                  <a:gd name="connsiteX0" fmla="*/ 0 w 11591000"/>
                  <a:gd name="connsiteY0" fmla="*/ 0 h 1561097"/>
                  <a:gd name="connsiteX1" fmla="*/ 5537426 w 11591000"/>
                  <a:gd name="connsiteY1" fmla="*/ 1509881 h 1561097"/>
                  <a:gd name="connsiteX2" fmla="*/ 11591000 w 11591000"/>
                  <a:gd name="connsiteY2" fmla="*/ 1389536 h 156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561097">
                    <a:moveTo>
                      <a:pt x="0" y="0"/>
                    </a:moveTo>
                    <a:cubicBezTo>
                      <a:pt x="1846029" y="31771"/>
                      <a:pt x="3131268" y="1102229"/>
                      <a:pt x="5537426" y="1509881"/>
                    </a:cubicBezTo>
                    <a:cubicBezTo>
                      <a:pt x="7943583" y="1917534"/>
                      <a:pt x="8688074" y="-293880"/>
                      <a:pt x="11591000" y="1389536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xmlns="" id="{D818AFED-7BE0-4C36-A609-617CF0C95170}"/>
                  </a:ext>
                </a:extLst>
              </p:cNvPr>
              <p:cNvSpPr/>
              <p:nvPr/>
            </p:nvSpPr>
            <p:spPr>
              <a:xfrm>
                <a:off x="-1242491" y="4926684"/>
                <a:ext cx="11591000" cy="1477662"/>
              </a:xfrm>
              <a:custGeom>
                <a:avLst/>
                <a:gdLst>
                  <a:gd name="connsiteX0" fmla="*/ 0 w 11591000"/>
                  <a:gd name="connsiteY0" fmla="*/ 0 h 1477662"/>
                  <a:gd name="connsiteX1" fmla="*/ 5683524 w 11591000"/>
                  <a:gd name="connsiteY1" fmla="*/ 1422292 h 1477662"/>
                  <a:gd name="connsiteX2" fmla="*/ 11591000 w 11591000"/>
                  <a:gd name="connsiteY2" fmla="*/ 1315805 h 14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477662">
                    <a:moveTo>
                      <a:pt x="0" y="0"/>
                    </a:moveTo>
                    <a:cubicBezTo>
                      <a:pt x="1845450" y="53134"/>
                      <a:pt x="3285318" y="1004999"/>
                      <a:pt x="5683524" y="1422292"/>
                    </a:cubicBezTo>
                    <a:cubicBezTo>
                      <a:pt x="8081731" y="1839586"/>
                      <a:pt x="8820010" y="-291087"/>
                      <a:pt x="11591000" y="131580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xmlns="" id="{C4EB5436-F8D1-4B14-AC5E-7389B4D7F04C}"/>
                  </a:ext>
                </a:extLst>
              </p:cNvPr>
              <p:cNvSpPr/>
              <p:nvPr/>
            </p:nvSpPr>
            <p:spPr>
              <a:xfrm>
                <a:off x="-1242491" y="4982009"/>
                <a:ext cx="11591000" cy="1394561"/>
              </a:xfrm>
              <a:custGeom>
                <a:avLst/>
                <a:gdLst>
                  <a:gd name="connsiteX0" fmla="*/ 0 w 11591000"/>
                  <a:gd name="connsiteY0" fmla="*/ 0 h 1394561"/>
                  <a:gd name="connsiteX1" fmla="*/ 5829540 w 11591000"/>
                  <a:gd name="connsiteY1" fmla="*/ 1334703 h 1394561"/>
                  <a:gd name="connsiteX2" fmla="*/ 11591000 w 11591000"/>
                  <a:gd name="connsiteY2" fmla="*/ 1242075 h 139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394561">
                    <a:moveTo>
                      <a:pt x="0" y="0"/>
                    </a:moveTo>
                    <a:cubicBezTo>
                      <a:pt x="1844953" y="74497"/>
                      <a:pt x="3439450" y="907769"/>
                      <a:pt x="5829540" y="1334703"/>
                    </a:cubicBezTo>
                    <a:cubicBezTo>
                      <a:pt x="8219630" y="1761637"/>
                      <a:pt x="8951946" y="-288238"/>
                      <a:pt x="11591000" y="1242075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xmlns="" id="{353141B9-2742-4526-9908-3D30228BF866}"/>
                  </a:ext>
                </a:extLst>
              </p:cNvPr>
              <p:cNvSpPr/>
              <p:nvPr/>
            </p:nvSpPr>
            <p:spPr>
              <a:xfrm>
                <a:off x="-1242491" y="5037334"/>
                <a:ext cx="11591000" cy="1311822"/>
              </a:xfrm>
              <a:custGeom>
                <a:avLst/>
                <a:gdLst>
                  <a:gd name="connsiteX0" fmla="*/ 0 w 11591000"/>
                  <a:gd name="connsiteY0" fmla="*/ 0 h 1311822"/>
                  <a:gd name="connsiteX1" fmla="*/ 5975639 w 11591000"/>
                  <a:gd name="connsiteY1" fmla="*/ 1247115 h 1311822"/>
                  <a:gd name="connsiteX2" fmla="*/ 11591000 w 11591000"/>
                  <a:gd name="connsiteY2" fmla="*/ 1168400 h 131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311822">
                    <a:moveTo>
                      <a:pt x="0" y="0"/>
                    </a:moveTo>
                    <a:cubicBezTo>
                      <a:pt x="1844373" y="95860"/>
                      <a:pt x="3593500" y="810540"/>
                      <a:pt x="5975639" y="1247115"/>
                    </a:cubicBezTo>
                    <a:cubicBezTo>
                      <a:pt x="8357778" y="1683689"/>
                      <a:pt x="9083882" y="-285444"/>
                      <a:pt x="11591000" y="116840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xmlns="" id="{95B4411B-7894-435F-B674-A94D4B3ACCFA}"/>
                  </a:ext>
                </a:extLst>
              </p:cNvPr>
              <p:cNvSpPr/>
              <p:nvPr/>
            </p:nvSpPr>
            <p:spPr>
              <a:xfrm>
                <a:off x="-1242491" y="5092659"/>
                <a:ext cx="11591000" cy="1229470"/>
              </a:xfrm>
              <a:custGeom>
                <a:avLst/>
                <a:gdLst>
                  <a:gd name="connsiteX0" fmla="*/ 0 w 11591000"/>
                  <a:gd name="connsiteY0" fmla="*/ 0 h 1229470"/>
                  <a:gd name="connsiteX1" fmla="*/ 6121738 w 11591000"/>
                  <a:gd name="connsiteY1" fmla="*/ 1159526 h 1229470"/>
                  <a:gd name="connsiteX2" fmla="*/ 11591000 w 11591000"/>
                  <a:gd name="connsiteY2" fmla="*/ 1094669 h 122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229470">
                    <a:moveTo>
                      <a:pt x="0" y="0"/>
                    </a:moveTo>
                    <a:cubicBezTo>
                      <a:pt x="1843793" y="117223"/>
                      <a:pt x="3747550" y="713365"/>
                      <a:pt x="6121738" y="1159526"/>
                    </a:cubicBezTo>
                    <a:cubicBezTo>
                      <a:pt x="8495926" y="1605687"/>
                      <a:pt x="9215901" y="-282651"/>
                      <a:pt x="11591000" y="1094669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xmlns="" id="{BFE99EF6-0351-4E8F-94B2-F5C7E43EC3AB}"/>
                  </a:ext>
                </a:extLst>
              </p:cNvPr>
              <p:cNvSpPr/>
              <p:nvPr/>
            </p:nvSpPr>
            <p:spPr>
              <a:xfrm>
                <a:off x="-1242491" y="5147984"/>
                <a:ext cx="11591000" cy="1147577"/>
              </a:xfrm>
              <a:custGeom>
                <a:avLst/>
                <a:gdLst>
                  <a:gd name="connsiteX0" fmla="*/ 0 w 11591000"/>
                  <a:gd name="connsiteY0" fmla="*/ 0 h 1147577"/>
                  <a:gd name="connsiteX1" fmla="*/ 6267754 w 11591000"/>
                  <a:gd name="connsiteY1" fmla="*/ 1071937 h 1147577"/>
                  <a:gd name="connsiteX2" fmla="*/ 11591000 w 11591000"/>
                  <a:gd name="connsiteY2" fmla="*/ 1020994 h 114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147577">
                    <a:moveTo>
                      <a:pt x="0" y="0"/>
                    </a:moveTo>
                    <a:cubicBezTo>
                      <a:pt x="1843296" y="138641"/>
                      <a:pt x="3901682" y="616135"/>
                      <a:pt x="6267754" y="1071937"/>
                    </a:cubicBezTo>
                    <a:cubicBezTo>
                      <a:pt x="8633825" y="1527739"/>
                      <a:pt x="9347755" y="-279802"/>
                      <a:pt x="11591000" y="102099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xmlns="" id="{E33664B5-43EA-4088-8F46-B453002410F7}"/>
                  </a:ext>
                </a:extLst>
              </p:cNvPr>
              <p:cNvSpPr/>
              <p:nvPr/>
            </p:nvSpPr>
            <p:spPr>
              <a:xfrm>
                <a:off x="-1242491" y="5203309"/>
                <a:ext cx="11591000" cy="1066175"/>
              </a:xfrm>
              <a:custGeom>
                <a:avLst/>
                <a:gdLst>
                  <a:gd name="connsiteX0" fmla="*/ 0 w 11591000"/>
                  <a:gd name="connsiteY0" fmla="*/ 0 h 1066175"/>
                  <a:gd name="connsiteX1" fmla="*/ 6413852 w 11591000"/>
                  <a:gd name="connsiteY1" fmla="*/ 984348 h 1066175"/>
                  <a:gd name="connsiteX2" fmla="*/ 11591000 w 11591000"/>
                  <a:gd name="connsiteY2" fmla="*/ 947264 h 1066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1066175">
                    <a:moveTo>
                      <a:pt x="0" y="0"/>
                    </a:moveTo>
                    <a:cubicBezTo>
                      <a:pt x="1842717" y="160004"/>
                      <a:pt x="4055732" y="518905"/>
                      <a:pt x="6413852" y="984348"/>
                    </a:cubicBezTo>
                    <a:cubicBezTo>
                      <a:pt x="8771973" y="1449791"/>
                      <a:pt x="9479773" y="-277009"/>
                      <a:pt x="11591000" y="947264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xmlns="" id="{B7639061-D867-4065-98BF-6FC5F94A1D40}"/>
                  </a:ext>
                </a:extLst>
              </p:cNvPr>
              <p:cNvSpPr/>
              <p:nvPr/>
            </p:nvSpPr>
            <p:spPr>
              <a:xfrm>
                <a:off x="-1242491" y="5258634"/>
                <a:ext cx="11591083" cy="985320"/>
              </a:xfrm>
              <a:custGeom>
                <a:avLst/>
                <a:gdLst>
                  <a:gd name="connsiteX0" fmla="*/ 0 w 11591083"/>
                  <a:gd name="connsiteY0" fmla="*/ 0 h 985320"/>
                  <a:gd name="connsiteX1" fmla="*/ 6559951 w 11591083"/>
                  <a:gd name="connsiteY1" fmla="*/ 896759 h 985320"/>
                  <a:gd name="connsiteX2" fmla="*/ 11591083 w 11591083"/>
                  <a:gd name="connsiteY2" fmla="*/ 873533 h 98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83" h="985320">
                    <a:moveTo>
                      <a:pt x="0" y="0"/>
                    </a:moveTo>
                    <a:cubicBezTo>
                      <a:pt x="1842137" y="181368"/>
                      <a:pt x="4209782" y="421675"/>
                      <a:pt x="6559951" y="896759"/>
                    </a:cubicBezTo>
                    <a:cubicBezTo>
                      <a:pt x="8910121" y="1371842"/>
                      <a:pt x="9611793" y="-274215"/>
                      <a:pt x="11591083" y="873533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xmlns="" id="{3EE6641D-E4AA-45B7-9ABE-2666C68E7AC8}"/>
                  </a:ext>
                </a:extLst>
              </p:cNvPr>
              <p:cNvSpPr/>
              <p:nvPr/>
            </p:nvSpPr>
            <p:spPr>
              <a:xfrm>
                <a:off x="-1242491" y="5313959"/>
                <a:ext cx="11591000" cy="905075"/>
              </a:xfrm>
              <a:custGeom>
                <a:avLst/>
                <a:gdLst>
                  <a:gd name="connsiteX0" fmla="*/ 0 w 11591000"/>
                  <a:gd name="connsiteY0" fmla="*/ 0 h 905075"/>
                  <a:gd name="connsiteX1" fmla="*/ 6705967 w 11591000"/>
                  <a:gd name="connsiteY1" fmla="*/ 809170 h 905075"/>
                  <a:gd name="connsiteX2" fmla="*/ 11591000 w 11591000"/>
                  <a:gd name="connsiteY2" fmla="*/ 799858 h 90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905075">
                    <a:moveTo>
                      <a:pt x="0" y="0"/>
                    </a:moveTo>
                    <a:cubicBezTo>
                      <a:pt x="1841640" y="202731"/>
                      <a:pt x="4363914" y="324446"/>
                      <a:pt x="6705967" y="809170"/>
                    </a:cubicBezTo>
                    <a:cubicBezTo>
                      <a:pt x="9048020" y="1293894"/>
                      <a:pt x="9743645" y="-271422"/>
                      <a:pt x="11591000" y="79985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xmlns="" id="{A0226B0F-89E5-4ACE-BB77-13BC85B89B24}"/>
                  </a:ext>
                </a:extLst>
              </p:cNvPr>
              <p:cNvSpPr/>
              <p:nvPr/>
            </p:nvSpPr>
            <p:spPr>
              <a:xfrm>
                <a:off x="-1242491" y="5369284"/>
                <a:ext cx="11591000" cy="825517"/>
              </a:xfrm>
              <a:custGeom>
                <a:avLst/>
                <a:gdLst>
                  <a:gd name="connsiteX0" fmla="*/ 0 w 11591000"/>
                  <a:gd name="connsiteY0" fmla="*/ 0 h 825517"/>
                  <a:gd name="connsiteX1" fmla="*/ 6852066 w 11591000"/>
                  <a:gd name="connsiteY1" fmla="*/ 721581 h 825517"/>
                  <a:gd name="connsiteX2" fmla="*/ 11591000 w 11591000"/>
                  <a:gd name="connsiteY2" fmla="*/ 726128 h 82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825517">
                    <a:moveTo>
                      <a:pt x="0" y="0"/>
                    </a:moveTo>
                    <a:cubicBezTo>
                      <a:pt x="1841060" y="224094"/>
                      <a:pt x="4517964" y="227216"/>
                      <a:pt x="6852066" y="721581"/>
                    </a:cubicBezTo>
                    <a:cubicBezTo>
                      <a:pt x="9186168" y="1215946"/>
                      <a:pt x="9875665" y="-268573"/>
                      <a:pt x="11591000" y="72612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xmlns="" id="{3689DECA-9465-4B19-9ECC-C9F2DA62BEA9}"/>
                  </a:ext>
                </a:extLst>
              </p:cNvPr>
              <p:cNvSpPr/>
              <p:nvPr/>
            </p:nvSpPr>
            <p:spPr>
              <a:xfrm>
                <a:off x="-1242491" y="5424609"/>
                <a:ext cx="11591000" cy="746706"/>
              </a:xfrm>
              <a:custGeom>
                <a:avLst/>
                <a:gdLst>
                  <a:gd name="connsiteX0" fmla="*/ 0 w 11591000"/>
                  <a:gd name="connsiteY0" fmla="*/ 0 h 746706"/>
                  <a:gd name="connsiteX1" fmla="*/ 6998082 w 11591000"/>
                  <a:gd name="connsiteY1" fmla="*/ 633992 h 746706"/>
                  <a:gd name="connsiteX2" fmla="*/ 11591000 w 11591000"/>
                  <a:gd name="connsiteY2" fmla="*/ 652452 h 74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746706">
                    <a:moveTo>
                      <a:pt x="0" y="0"/>
                    </a:moveTo>
                    <a:cubicBezTo>
                      <a:pt x="1840480" y="245512"/>
                      <a:pt x="4672097" y="130041"/>
                      <a:pt x="6998082" y="633992"/>
                    </a:cubicBezTo>
                    <a:cubicBezTo>
                      <a:pt x="9324068" y="1137944"/>
                      <a:pt x="10007518" y="-265779"/>
                      <a:pt x="11591000" y="652452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xmlns="" id="{A090BA86-B536-40A3-8265-3BF097F9D93A}"/>
                  </a:ext>
                </a:extLst>
              </p:cNvPr>
              <p:cNvSpPr/>
              <p:nvPr/>
            </p:nvSpPr>
            <p:spPr>
              <a:xfrm>
                <a:off x="-1242491" y="5479934"/>
                <a:ext cx="11591000" cy="668777"/>
              </a:xfrm>
              <a:custGeom>
                <a:avLst/>
                <a:gdLst>
                  <a:gd name="connsiteX0" fmla="*/ 0 w 11591000"/>
                  <a:gd name="connsiteY0" fmla="*/ 0 h 668777"/>
                  <a:gd name="connsiteX1" fmla="*/ 7144181 w 11591000"/>
                  <a:gd name="connsiteY1" fmla="*/ 546403 h 668777"/>
                  <a:gd name="connsiteX2" fmla="*/ 11591000 w 11591000"/>
                  <a:gd name="connsiteY2" fmla="*/ 578722 h 668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668777">
                    <a:moveTo>
                      <a:pt x="0" y="0"/>
                    </a:moveTo>
                    <a:cubicBezTo>
                      <a:pt x="1839983" y="266875"/>
                      <a:pt x="4826147" y="32812"/>
                      <a:pt x="7144181" y="546403"/>
                    </a:cubicBezTo>
                    <a:cubicBezTo>
                      <a:pt x="9462215" y="1059995"/>
                      <a:pt x="10139537" y="-262986"/>
                      <a:pt x="11591000" y="578722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xmlns="" id="{C7EFED5C-9B98-4D0A-BD82-93D44DACDC6F}"/>
                  </a:ext>
                </a:extLst>
              </p:cNvPr>
              <p:cNvSpPr/>
              <p:nvPr/>
            </p:nvSpPr>
            <p:spPr>
              <a:xfrm>
                <a:off x="-1242491" y="5535260"/>
                <a:ext cx="11591000" cy="591832"/>
              </a:xfrm>
              <a:custGeom>
                <a:avLst/>
                <a:gdLst>
                  <a:gd name="connsiteX0" fmla="*/ 0 w 11591000"/>
                  <a:gd name="connsiteY0" fmla="*/ 0 h 591832"/>
                  <a:gd name="connsiteX1" fmla="*/ 7290280 w 11591000"/>
                  <a:gd name="connsiteY1" fmla="*/ 458815 h 591832"/>
                  <a:gd name="connsiteX2" fmla="*/ 11591000 w 11591000"/>
                  <a:gd name="connsiteY2" fmla="*/ 504992 h 59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591832">
                    <a:moveTo>
                      <a:pt x="0" y="0"/>
                    </a:moveTo>
                    <a:cubicBezTo>
                      <a:pt x="1839404" y="288238"/>
                      <a:pt x="4980196" y="-64418"/>
                      <a:pt x="7290280" y="458815"/>
                    </a:cubicBezTo>
                    <a:cubicBezTo>
                      <a:pt x="9600363" y="982047"/>
                      <a:pt x="10271473" y="-260137"/>
                      <a:pt x="11591000" y="504992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xmlns="" id="{0CC238F2-94DB-4AEA-AAE3-3918F4F28109}"/>
                  </a:ext>
                </a:extLst>
              </p:cNvPr>
              <p:cNvSpPr/>
              <p:nvPr/>
            </p:nvSpPr>
            <p:spPr>
              <a:xfrm>
                <a:off x="-1242491" y="5590530"/>
                <a:ext cx="11591000" cy="515994"/>
              </a:xfrm>
              <a:custGeom>
                <a:avLst/>
                <a:gdLst>
                  <a:gd name="connsiteX0" fmla="*/ 0 w 11591000"/>
                  <a:gd name="connsiteY0" fmla="*/ 0 h 515994"/>
                  <a:gd name="connsiteX1" fmla="*/ 7436296 w 11591000"/>
                  <a:gd name="connsiteY1" fmla="*/ 371226 h 515994"/>
                  <a:gd name="connsiteX2" fmla="*/ 11591000 w 11591000"/>
                  <a:gd name="connsiteY2" fmla="*/ 431316 h 51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515994">
                    <a:moveTo>
                      <a:pt x="0" y="0"/>
                    </a:moveTo>
                    <a:cubicBezTo>
                      <a:pt x="1838824" y="309601"/>
                      <a:pt x="5134329" y="-161648"/>
                      <a:pt x="7436296" y="371226"/>
                    </a:cubicBezTo>
                    <a:cubicBezTo>
                      <a:pt x="9738263" y="904099"/>
                      <a:pt x="10403409" y="-257344"/>
                      <a:pt x="11591000" y="431316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xmlns="" id="{42129798-C0F5-4E47-8AFD-4D60755E62F6}"/>
                  </a:ext>
                </a:extLst>
              </p:cNvPr>
              <p:cNvSpPr/>
              <p:nvPr/>
            </p:nvSpPr>
            <p:spPr>
              <a:xfrm>
                <a:off x="-1242491" y="5645855"/>
                <a:ext cx="11591000" cy="441419"/>
              </a:xfrm>
              <a:custGeom>
                <a:avLst/>
                <a:gdLst>
                  <a:gd name="connsiteX0" fmla="*/ 0 w 11591000"/>
                  <a:gd name="connsiteY0" fmla="*/ 0 h 441419"/>
                  <a:gd name="connsiteX1" fmla="*/ 7582394 w 11591000"/>
                  <a:gd name="connsiteY1" fmla="*/ 283637 h 441419"/>
                  <a:gd name="connsiteX2" fmla="*/ 11591000 w 11591000"/>
                  <a:gd name="connsiteY2" fmla="*/ 357586 h 44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441419">
                    <a:moveTo>
                      <a:pt x="0" y="0"/>
                    </a:moveTo>
                    <a:cubicBezTo>
                      <a:pt x="1838327" y="330964"/>
                      <a:pt x="5288379" y="-258878"/>
                      <a:pt x="7582394" y="283637"/>
                    </a:cubicBezTo>
                    <a:cubicBezTo>
                      <a:pt x="9876410" y="826151"/>
                      <a:pt x="10535429" y="-254550"/>
                      <a:pt x="11591000" y="357586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xmlns="" id="{C3B35DA0-12C6-4607-BF33-906F1DEA0EDF}"/>
                  </a:ext>
                </a:extLst>
              </p:cNvPr>
              <p:cNvSpPr/>
              <p:nvPr/>
            </p:nvSpPr>
            <p:spPr>
              <a:xfrm>
                <a:off x="-1242491" y="5677952"/>
                <a:ext cx="11591083" cy="391513"/>
              </a:xfrm>
              <a:custGeom>
                <a:avLst/>
                <a:gdLst>
                  <a:gd name="connsiteX0" fmla="*/ 0 w 11591083"/>
                  <a:gd name="connsiteY0" fmla="*/ 23228 h 391513"/>
                  <a:gd name="connsiteX1" fmla="*/ 7728493 w 11591083"/>
                  <a:gd name="connsiteY1" fmla="*/ 219276 h 391513"/>
                  <a:gd name="connsiteX2" fmla="*/ 11591083 w 11591083"/>
                  <a:gd name="connsiteY2" fmla="*/ 307139 h 39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83" h="391513">
                    <a:moveTo>
                      <a:pt x="0" y="23228"/>
                    </a:moveTo>
                    <a:cubicBezTo>
                      <a:pt x="1837747" y="375610"/>
                      <a:pt x="5442428" y="-332879"/>
                      <a:pt x="7728493" y="219276"/>
                    </a:cubicBezTo>
                    <a:cubicBezTo>
                      <a:pt x="10014558" y="771431"/>
                      <a:pt x="10667364" y="-228528"/>
                      <a:pt x="11591083" y="307139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xmlns="" id="{648F96B9-1A6C-4EBB-8EA9-4ADF158E0C10}"/>
                  </a:ext>
                </a:extLst>
              </p:cNvPr>
              <p:cNvSpPr/>
              <p:nvPr/>
            </p:nvSpPr>
            <p:spPr>
              <a:xfrm>
                <a:off x="-1242491" y="5662707"/>
                <a:ext cx="11591000" cy="390576"/>
              </a:xfrm>
              <a:custGeom>
                <a:avLst/>
                <a:gdLst>
                  <a:gd name="connsiteX0" fmla="*/ 0 w 11591000"/>
                  <a:gd name="connsiteY0" fmla="*/ 93798 h 390576"/>
                  <a:gd name="connsiteX1" fmla="*/ 7874509 w 11591000"/>
                  <a:gd name="connsiteY1" fmla="*/ 202257 h 390576"/>
                  <a:gd name="connsiteX2" fmla="*/ 11591000 w 11591000"/>
                  <a:gd name="connsiteY2" fmla="*/ 303978 h 39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390576">
                    <a:moveTo>
                      <a:pt x="0" y="93798"/>
                    </a:moveTo>
                    <a:cubicBezTo>
                      <a:pt x="1837167" y="467543"/>
                      <a:pt x="5596561" y="-359484"/>
                      <a:pt x="7874509" y="202257"/>
                    </a:cubicBezTo>
                    <a:cubicBezTo>
                      <a:pt x="10152458" y="763998"/>
                      <a:pt x="10799301" y="-155110"/>
                      <a:pt x="11591000" y="30397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xmlns="" id="{1592CA63-A5C5-49A8-880E-585F102BBD41}"/>
                  </a:ext>
                </a:extLst>
              </p:cNvPr>
              <p:cNvSpPr/>
              <p:nvPr/>
            </p:nvSpPr>
            <p:spPr>
              <a:xfrm>
                <a:off x="-1242491" y="5643882"/>
                <a:ext cx="11591000" cy="395108"/>
              </a:xfrm>
              <a:custGeom>
                <a:avLst/>
                <a:gdLst>
                  <a:gd name="connsiteX0" fmla="*/ 0 w 11591000"/>
                  <a:gd name="connsiteY0" fmla="*/ 167948 h 395108"/>
                  <a:gd name="connsiteX1" fmla="*/ 8020608 w 11591000"/>
                  <a:gd name="connsiteY1" fmla="*/ 188818 h 395108"/>
                  <a:gd name="connsiteX2" fmla="*/ 11591000 w 11591000"/>
                  <a:gd name="connsiteY2" fmla="*/ 304398 h 39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395108">
                    <a:moveTo>
                      <a:pt x="0" y="167948"/>
                    </a:moveTo>
                    <a:cubicBezTo>
                      <a:pt x="1836670" y="563056"/>
                      <a:pt x="5750611" y="-382564"/>
                      <a:pt x="8020608" y="188818"/>
                    </a:cubicBezTo>
                    <a:cubicBezTo>
                      <a:pt x="10290605" y="760200"/>
                      <a:pt x="10931236" y="-78167"/>
                      <a:pt x="11591000" y="304398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xmlns="" id="{D1E05EDF-13F8-4F07-8EEF-F2571BB0CA9C}"/>
                  </a:ext>
                </a:extLst>
              </p:cNvPr>
              <p:cNvSpPr/>
              <p:nvPr/>
            </p:nvSpPr>
            <p:spPr>
              <a:xfrm>
                <a:off x="-1242491" y="5622509"/>
                <a:ext cx="11591000" cy="404319"/>
              </a:xfrm>
              <a:custGeom>
                <a:avLst/>
                <a:gdLst>
                  <a:gd name="connsiteX0" fmla="*/ 0 w 11591000"/>
                  <a:gd name="connsiteY0" fmla="*/ 244646 h 404319"/>
                  <a:gd name="connsiteX1" fmla="*/ 8166624 w 11591000"/>
                  <a:gd name="connsiteY1" fmla="*/ 177927 h 404319"/>
                  <a:gd name="connsiteX2" fmla="*/ 11591000 w 11591000"/>
                  <a:gd name="connsiteY2" fmla="*/ 307421 h 40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404319">
                    <a:moveTo>
                      <a:pt x="0" y="244646"/>
                    </a:moveTo>
                    <a:cubicBezTo>
                      <a:pt x="1836091" y="661118"/>
                      <a:pt x="5904743" y="-403095"/>
                      <a:pt x="8166624" y="177927"/>
                    </a:cubicBezTo>
                    <a:cubicBezTo>
                      <a:pt x="10428505" y="758950"/>
                      <a:pt x="11063173" y="1325"/>
                      <a:pt x="11591000" y="307421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xmlns="" id="{B3517E2F-306C-48F9-B8CC-DA1AC001CDE0}"/>
                  </a:ext>
                </a:extLst>
              </p:cNvPr>
              <p:cNvSpPr/>
              <p:nvPr/>
            </p:nvSpPr>
            <p:spPr>
              <a:xfrm>
                <a:off x="-1242491" y="5599237"/>
                <a:ext cx="11591000" cy="422866"/>
              </a:xfrm>
              <a:custGeom>
                <a:avLst/>
                <a:gdLst>
                  <a:gd name="connsiteX0" fmla="*/ 0 w 11591000"/>
                  <a:gd name="connsiteY0" fmla="*/ 323243 h 422866"/>
                  <a:gd name="connsiteX1" fmla="*/ 8312723 w 11591000"/>
                  <a:gd name="connsiteY1" fmla="*/ 168935 h 422866"/>
                  <a:gd name="connsiteX2" fmla="*/ 11591000 w 11591000"/>
                  <a:gd name="connsiteY2" fmla="*/ 312287 h 4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422866">
                    <a:moveTo>
                      <a:pt x="0" y="323243"/>
                    </a:moveTo>
                    <a:cubicBezTo>
                      <a:pt x="1835511" y="761078"/>
                      <a:pt x="6058793" y="-421728"/>
                      <a:pt x="8312723" y="168935"/>
                    </a:cubicBezTo>
                    <a:cubicBezTo>
                      <a:pt x="10566652" y="759599"/>
                      <a:pt x="11195191" y="82771"/>
                      <a:pt x="11591000" y="312287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xmlns="" id="{D3060C74-6F30-484D-9762-33170BD8F2A8}"/>
                  </a:ext>
                </a:extLst>
              </p:cNvPr>
              <p:cNvSpPr/>
              <p:nvPr/>
            </p:nvSpPr>
            <p:spPr>
              <a:xfrm>
                <a:off x="-1242491" y="5574514"/>
                <a:ext cx="11591083" cy="503580"/>
              </a:xfrm>
              <a:custGeom>
                <a:avLst/>
                <a:gdLst>
                  <a:gd name="connsiteX0" fmla="*/ 0 w 11591083"/>
                  <a:gd name="connsiteY0" fmla="*/ 403291 h 503580"/>
                  <a:gd name="connsiteX1" fmla="*/ 8458821 w 11591083"/>
                  <a:gd name="connsiteY1" fmla="*/ 161395 h 503580"/>
                  <a:gd name="connsiteX2" fmla="*/ 11591083 w 11591083"/>
                  <a:gd name="connsiteY2" fmla="*/ 318660 h 50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83" h="503580">
                    <a:moveTo>
                      <a:pt x="0" y="403291"/>
                    </a:moveTo>
                    <a:cubicBezTo>
                      <a:pt x="1835014" y="862544"/>
                      <a:pt x="6212843" y="-438910"/>
                      <a:pt x="8458821" y="161395"/>
                    </a:cubicBezTo>
                    <a:cubicBezTo>
                      <a:pt x="10704800" y="761699"/>
                      <a:pt x="11327128" y="165612"/>
                      <a:pt x="11591083" y="31866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xmlns="" id="{BAD89999-8A3B-4F50-BAF6-C053B5462C88}"/>
                  </a:ext>
                </a:extLst>
              </p:cNvPr>
              <p:cNvSpPr/>
              <p:nvPr/>
            </p:nvSpPr>
            <p:spPr>
              <a:xfrm>
                <a:off x="-1242491" y="5548662"/>
                <a:ext cx="11591000" cy="585720"/>
              </a:xfrm>
              <a:custGeom>
                <a:avLst/>
                <a:gdLst>
                  <a:gd name="connsiteX0" fmla="*/ 0 w 11591000"/>
                  <a:gd name="connsiteY0" fmla="*/ 484468 h 585720"/>
                  <a:gd name="connsiteX1" fmla="*/ 8604837 w 11591000"/>
                  <a:gd name="connsiteY1" fmla="*/ 154983 h 585720"/>
                  <a:gd name="connsiteX2" fmla="*/ 11591000 w 11591000"/>
                  <a:gd name="connsiteY2" fmla="*/ 326107 h 58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585720">
                    <a:moveTo>
                      <a:pt x="0" y="484468"/>
                    </a:moveTo>
                    <a:cubicBezTo>
                      <a:pt x="1834434" y="965084"/>
                      <a:pt x="6366975" y="-454908"/>
                      <a:pt x="8604837" y="154983"/>
                    </a:cubicBezTo>
                    <a:cubicBezTo>
                      <a:pt x="10842700" y="764873"/>
                      <a:pt x="11459064" y="249583"/>
                      <a:pt x="11591000" y="326107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xmlns="" id="{9A106767-4AE4-4243-B93F-64943630AE64}"/>
                  </a:ext>
                </a:extLst>
              </p:cNvPr>
              <p:cNvSpPr/>
              <p:nvPr/>
            </p:nvSpPr>
            <p:spPr>
              <a:xfrm>
                <a:off x="-1242491" y="5521874"/>
                <a:ext cx="11591000" cy="669034"/>
              </a:xfrm>
              <a:custGeom>
                <a:avLst/>
                <a:gdLst>
                  <a:gd name="connsiteX0" fmla="*/ 0 w 11591000"/>
                  <a:gd name="connsiteY0" fmla="*/ 566581 h 669034"/>
                  <a:gd name="connsiteX1" fmla="*/ 8750936 w 11591000"/>
                  <a:gd name="connsiteY1" fmla="*/ 149507 h 669034"/>
                  <a:gd name="connsiteX2" fmla="*/ 11591000 w 11591000"/>
                  <a:gd name="connsiteY2" fmla="*/ 334490 h 66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91000" h="669034">
                    <a:moveTo>
                      <a:pt x="0" y="566581"/>
                    </a:moveTo>
                    <a:cubicBezTo>
                      <a:pt x="1833854" y="1068560"/>
                      <a:pt x="6521025" y="-470024"/>
                      <a:pt x="8750936" y="149507"/>
                    </a:cubicBezTo>
                    <a:cubicBezTo>
                      <a:pt x="10980847" y="769038"/>
                      <a:pt x="11591000" y="334490"/>
                      <a:pt x="11591000" y="334490"/>
                    </a:cubicBezTo>
                  </a:path>
                </a:pathLst>
              </a:custGeom>
              <a:noFill/>
              <a:ln w="8275" cap="flat">
                <a:gradFill flip="none" rotWithShape="1">
                  <a:gsLst>
                    <a:gs pos="50000">
                      <a:schemeClr val="accent2">
                        <a:lumMod val="60000"/>
                        <a:lumOff val="40000"/>
                        <a:alpha val="10000"/>
                      </a:schemeClr>
                    </a:gs>
                    <a:gs pos="11000">
                      <a:schemeClr val="accent2">
                        <a:lumMod val="20000"/>
                        <a:lumOff val="80000"/>
                        <a:alpha val="0"/>
                      </a:schemeClr>
                    </a:gs>
                    <a:gs pos="90000">
                      <a:schemeClr val="accent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pic>
        <p:nvPicPr>
          <p:cNvPr id="218" name="图片 217" descr="人们在桌子边&#10;&#10;描述已自动生成">
            <a:extLst>
              <a:ext uri="{FF2B5EF4-FFF2-40B4-BE49-F238E27FC236}">
                <a16:creationId xmlns:a16="http://schemas.microsoft.com/office/drawing/2014/main" xmlns="" id="{092F362D-C2F5-4576-AF88-54D3DC3B17E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42086" y="1748420"/>
            <a:ext cx="5074188" cy="4334880"/>
          </a:xfrm>
          <a:custGeom>
            <a:avLst/>
            <a:gdLst>
              <a:gd name="connsiteX0" fmla="*/ 104503 w 5015403"/>
              <a:gd name="connsiteY0" fmla="*/ 0 h 4284660"/>
              <a:gd name="connsiteX1" fmla="*/ 4914590 w 5015403"/>
              <a:gd name="connsiteY1" fmla="*/ 0 h 4284660"/>
              <a:gd name="connsiteX2" fmla="*/ 5010881 w 5015403"/>
              <a:gd name="connsiteY2" fmla="*/ 63826 h 4284660"/>
              <a:gd name="connsiteX3" fmla="*/ 5015403 w 5015403"/>
              <a:gd name="connsiteY3" fmla="*/ 86226 h 4284660"/>
              <a:gd name="connsiteX4" fmla="*/ 5015403 w 5015403"/>
              <a:gd name="connsiteY4" fmla="*/ 4198434 h 4284660"/>
              <a:gd name="connsiteX5" fmla="*/ 5010881 w 5015403"/>
              <a:gd name="connsiteY5" fmla="*/ 4220834 h 4284660"/>
              <a:gd name="connsiteX6" fmla="*/ 4914590 w 5015403"/>
              <a:gd name="connsiteY6" fmla="*/ 4284660 h 4284660"/>
              <a:gd name="connsiteX7" fmla="*/ 104503 w 5015403"/>
              <a:gd name="connsiteY7" fmla="*/ 4284660 h 4284660"/>
              <a:gd name="connsiteX8" fmla="*/ 0 w 5015403"/>
              <a:gd name="connsiteY8" fmla="*/ 4180157 h 4284660"/>
              <a:gd name="connsiteX9" fmla="*/ 0 w 5015403"/>
              <a:gd name="connsiteY9" fmla="*/ 104503 h 4284660"/>
              <a:gd name="connsiteX10" fmla="*/ 104503 w 5015403"/>
              <a:gd name="connsiteY10" fmla="*/ 0 h 428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15403" h="4284660">
                <a:moveTo>
                  <a:pt x="104503" y="0"/>
                </a:moveTo>
                <a:lnTo>
                  <a:pt x="4914590" y="0"/>
                </a:lnTo>
                <a:cubicBezTo>
                  <a:pt x="4957876" y="0"/>
                  <a:pt x="4995016" y="26318"/>
                  <a:pt x="5010881" y="63826"/>
                </a:cubicBezTo>
                <a:lnTo>
                  <a:pt x="5015403" y="86226"/>
                </a:lnTo>
                <a:lnTo>
                  <a:pt x="5015403" y="4198434"/>
                </a:lnTo>
                <a:lnTo>
                  <a:pt x="5010881" y="4220834"/>
                </a:lnTo>
                <a:cubicBezTo>
                  <a:pt x="4995016" y="4258342"/>
                  <a:pt x="4957876" y="4284660"/>
                  <a:pt x="4914590" y="4284660"/>
                </a:cubicBezTo>
                <a:lnTo>
                  <a:pt x="104503" y="4284660"/>
                </a:lnTo>
                <a:cubicBezTo>
                  <a:pt x="46788" y="4284660"/>
                  <a:pt x="0" y="4237872"/>
                  <a:pt x="0" y="4180157"/>
                </a:cubicBezTo>
                <a:lnTo>
                  <a:pt x="0" y="104503"/>
                </a:lnTo>
                <a:cubicBezTo>
                  <a:pt x="0" y="46788"/>
                  <a:pt x="46788" y="0"/>
                  <a:pt x="104503" y="0"/>
                </a:cubicBezTo>
                <a:close/>
              </a:path>
            </a:pathLst>
          </a:custGeom>
          <a:ln w="6350">
            <a:solidFill>
              <a:schemeClr val="bg1"/>
            </a:solidFill>
          </a:ln>
          <a:effectLst>
            <a:outerShdw blurRad="254000" dist="127000" dir="10800000" sx="99000" sy="99000" algn="r" rotWithShape="0">
              <a:prstClr val="black">
                <a:alpha val="15000"/>
              </a:prstClr>
            </a:outerShdw>
            <a:reflection blurRad="38100" stA="25000" endPos="15000" dir="5400000" sy="-100000" algn="bl" rotWithShape="0"/>
          </a:effectLst>
        </p:spPr>
      </p:pic>
      <p:grpSp>
        <p:nvGrpSpPr>
          <p:cNvPr id="217" name="组合 216">
            <a:extLst>
              <a:ext uri="{FF2B5EF4-FFF2-40B4-BE49-F238E27FC236}">
                <a16:creationId xmlns:a16="http://schemas.microsoft.com/office/drawing/2014/main" xmlns="" id="{398AD593-0642-4388-A9D1-87FFC5E04205}"/>
              </a:ext>
            </a:extLst>
          </p:cNvPr>
          <p:cNvGrpSpPr/>
          <p:nvPr/>
        </p:nvGrpSpPr>
        <p:grpSpPr>
          <a:xfrm>
            <a:off x="10058658" y="593409"/>
            <a:ext cx="1365032" cy="328811"/>
            <a:chOff x="9972933" y="557599"/>
            <a:chExt cx="1365032" cy="328811"/>
          </a:xfrm>
        </p:grpSpPr>
        <p:sp>
          <p:nvSpPr>
            <p:cNvPr id="221" name="文本框 220">
              <a:extLst>
                <a:ext uri="{FF2B5EF4-FFF2-40B4-BE49-F238E27FC236}">
                  <a16:creationId xmlns:a16="http://schemas.microsoft.com/office/drawing/2014/main" xmlns="" id="{62122B74-4E2A-4C12-868F-0B29A959E14A}"/>
                </a:ext>
              </a:extLst>
            </p:cNvPr>
            <p:cNvSpPr txBox="1"/>
            <p:nvPr/>
          </p:nvSpPr>
          <p:spPr>
            <a:xfrm>
              <a:off x="10279662" y="561081"/>
              <a:ext cx="1058303" cy="2650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1122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YOUR LOGO</a:t>
              </a:r>
            </a:p>
          </p:txBody>
        </p:sp>
        <p:sp>
          <p:nvSpPr>
            <p:cNvPr id="222" name="文本框 221">
              <a:extLst>
                <a:ext uri="{FF2B5EF4-FFF2-40B4-BE49-F238E27FC236}">
                  <a16:creationId xmlns:a16="http://schemas.microsoft.com/office/drawing/2014/main" xmlns="" id="{48CAB664-2726-40E7-9087-D3D9B51546A6}"/>
                </a:ext>
              </a:extLst>
            </p:cNvPr>
            <p:cNvSpPr txBox="1"/>
            <p:nvPr/>
          </p:nvSpPr>
          <p:spPr>
            <a:xfrm>
              <a:off x="10398638" y="703411"/>
              <a:ext cx="798617" cy="182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zh-CN" altLang="en-US" sz="589" spc="0" baseline="0">
                  <a:solidFill>
                    <a:schemeClr val="accent2"/>
                  </a:solidFill>
                  <a:latin typeface="Arial"/>
                  <a:cs typeface="Arial"/>
                  <a:sym typeface="Arial"/>
                  <a:rtl val="0"/>
                </a:rPr>
                <a:t>www.gaoding.com</a:t>
              </a:r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xmlns="" id="{E5E06CC2-47FF-4F63-8F10-19E92D6C5881}"/>
                </a:ext>
              </a:extLst>
            </p:cNvPr>
            <p:cNvSpPr/>
            <p:nvPr/>
          </p:nvSpPr>
          <p:spPr>
            <a:xfrm>
              <a:off x="9972933" y="557599"/>
              <a:ext cx="326465" cy="326465"/>
            </a:xfrm>
            <a:custGeom>
              <a:avLst/>
              <a:gdLst>
                <a:gd name="connsiteX0" fmla="*/ 163233 w 326465"/>
                <a:gd name="connsiteY0" fmla="*/ 0 h 326465"/>
                <a:gd name="connsiteX1" fmla="*/ 326465 w 326465"/>
                <a:gd name="connsiteY1" fmla="*/ 163233 h 326465"/>
                <a:gd name="connsiteX2" fmla="*/ 326465 w 326465"/>
                <a:gd name="connsiteY2" fmla="*/ 163233 h 326465"/>
                <a:gd name="connsiteX3" fmla="*/ 163233 w 326465"/>
                <a:gd name="connsiteY3" fmla="*/ 326465 h 326465"/>
                <a:gd name="connsiteX4" fmla="*/ 163233 w 326465"/>
                <a:gd name="connsiteY4" fmla="*/ 326465 h 326465"/>
                <a:gd name="connsiteX5" fmla="*/ 0 w 326465"/>
                <a:gd name="connsiteY5" fmla="*/ 163233 h 326465"/>
                <a:gd name="connsiteX6" fmla="*/ 0 w 326465"/>
                <a:gd name="connsiteY6" fmla="*/ 163233 h 326465"/>
                <a:gd name="connsiteX7" fmla="*/ 163233 w 326465"/>
                <a:gd name="connsiteY7" fmla="*/ 0 h 32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465" h="326465">
                  <a:moveTo>
                    <a:pt x="163233" y="0"/>
                  </a:moveTo>
                  <a:cubicBezTo>
                    <a:pt x="253384" y="0"/>
                    <a:pt x="326465" y="73082"/>
                    <a:pt x="326465" y="163233"/>
                  </a:cubicBezTo>
                  <a:lnTo>
                    <a:pt x="326465" y="163233"/>
                  </a:lnTo>
                  <a:cubicBezTo>
                    <a:pt x="326465" y="253384"/>
                    <a:pt x="253384" y="326465"/>
                    <a:pt x="163233" y="326465"/>
                  </a:cubicBezTo>
                  <a:lnTo>
                    <a:pt x="163233" y="326465"/>
                  </a:lnTo>
                  <a:cubicBezTo>
                    <a:pt x="73082" y="326465"/>
                    <a:pt x="0" y="253384"/>
                    <a:pt x="0" y="163233"/>
                  </a:cubicBezTo>
                  <a:lnTo>
                    <a:pt x="0" y="163233"/>
                  </a:lnTo>
                  <a:cubicBezTo>
                    <a:pt x="0" y="73082"/>
                    <a:pt x="73082" y="0"/>
                    <a:pt x="163233" y="0"/>
                  </a:cubicBezTo>
                  <a:close/>
                </a:path>
              </a:pathLst>
            </a:custGeom>
            <a:solidFill>
              <a:schemeClr val="accent2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xmlns="" id="{BED5CB88-57AA-4682-BA94-1F25F4F7EA69}"/>
                </a:ext>
              </a:extLst>
            </p:cNvPr>
            <p:cNvSpPr/>
            <p:nvPr/>
          </p:nvSpPr>
          <p:spPr>
            <a:xfrm>
              <a:off x="10039134" y="630609"/>
              <a:ext cx="194062" cy="184877"/>
            </a:xfrm>
            <a:custGeom>
              <a:avLst/>
              <a:gdLst>
                <a:gd name="connsiteX0" fmla="*/ 124431 w 194062"/>
                <a:gd name="connsiteY0" fmla="*/ 138222 h 184877"/>
                <a:gd name="connsiteX1" fmla="*/ 124431 w 194062"/>
                <a:gd name="connsiteY1" fmla="*/ 138222 h 184877"/>
                <a:gd name="connsiteX2" fmla="*/ 124431 w 194062"/>
                <a:gd name="connsiteY2" fmla="*/ 130046 h 184877"/>
                <a:gd name="connsiteX3" fmla="*/ 105893 w 194062"/>
                <a:gd name="connsiteY3" fmla="*/ 130046 h 184877"/>
                <a:gd name="connsiteX4" fmla="*/ 105893 w 194062"/>
                <a:gd name="connsiteY4" fmla="*/ 138222 h 184877"/>
                <a:gd name="connsiteX5" fmla="*/ 116323 w 194062"/>
                <a:gd name="connsiteY5" fmla="*/ 138222 h 184877"/>
                <a:gd name="connsiteX6" fmla="*/ 116323 w 194062"/>
                <a:gd name="connsiteY6" fmla="*/ 183168 h 184877"/>
                <a:gd name="connsiteX7" fmla="*/ 137044 w 194062"/>
                <a:gd name="connsiteY7" fmla="*/ 172291 h 184877"/>
                <a:gd name="connsiteX8" fmla="*/ 137044 w 194062"/>
                <a:gd name="connsiteY8" fmla="*/ 163040 h 184877"/>
                <a:gd name="connsiteX9" fmla="*/ 124440 w 194062"/>
                <a:gd name="connsiteY9" fmla="*/ 169679 h 184877"/>
                <a:gd name="connsiteX10" fmla="*/ 124440 w 194062"/>
                <a:gd name="connsiteY10" fmla="*/ 138220 h 184877"/>
                <a:gd name="connsiteX11" fmla="*/ 193879 w 194062"/>
                <a:gd name="connsiteY11" fmla="*/ 130058 h 184877"/>
                <a:gd name="connsiteX12" fmla="*/ 169866 w 194062"/>
                <a:gd name="connsiteY12" fmla="*/ 130058 h 184877"/>
                <a:gd name="connsiteX13" fmla="*/ 169866 w 194062"/>
                <a:gd name="connsiteY13" fmla="*/ 100439 h 184877"/>
                <a:gd name="connsiteX14" fmla="*/ 161096 w 194062"/>
                <a:gd name="connsiteY14" fmla="*/ 100439 h 184877"/>
                <a:gd name="connsiteX15" fmla="*/ 161096 w 194062"/>
                <a:gd name="connsiteY15" fmla="*/ 130058 h 184877"/>
                <a:gd name="connsiteX16" fmla="*/ 137083 w 194062"/>
                <a:gd name="connsiteY16" fmla="*/ 130058 h 184877"/>
                <a:gd name="connsiteX17" fmla="*/ 137083 w 194062"/>
                <a:gd name="connsiteY17" fmla="*/ 138211 h 184877"/>
                <a:gd name="connsiteX18" fmla="*/ 161096 w 194062"/>
                <a:gd name="connsiteY18" fmla="*/ 138211 h 184877"/>
                <a:gd name="connsiteX19" fmla="*/ 161096 w 194062"/>
                <a:gd name="connsiteY19" fmla="*/ 184877 h 184877"/>
                <a:gd name="connsiteX20" fmla="*/ 169866 w 194062"/>
                <a:gd name="connsiteY20" fmla="*/ 184877 h 184877"/>
                <a:gd name="connsiteX21" fmla="*/ 169866 w 194062"/>
                <a:gd name="connsiteY21" fmla="*/ 138211 h 184877"/>
                <a:gd name="connsiteX22" fmla="*/ 193879 w 194062"/>
                <a:gd name="connsiteY22" fmla="*/ 138211 h 184877"/>
                <a:gd name="connsiteX23" fmla="*/ 193879 w 194062"/>
                <a:gd name="connsiteY23" fmla="*/ 130058 h 184877"/>
                <a:gd name="connsiteX24" fmla="*/ 131405 w 194062"/>
                <a:gd name="connsiteY24" fmla="*/ 122030 h 184877"/>
                <a:gd name="connsiteX25" fmla="*/ 123917 w 194062"/>
                <a:gd name="connsiteY25" fmla="*/ 103036 h 184877"/>
                <a:gd name="connsiteX26" fmla="*/ 113975 w 194062"/>
                <a:gd name="connsiteY26" fmla="*/ 103036 h 184877"/>
                <a:gd name="connsiteX27" fmla="*/ 121495 w 194062"/>
                <a:gd name="connsiteY27" fmla="*/ 122030 h 184877"/>
                <a:gd name="connsiteX28" fmla="*/ 131405 w 194062"/>
                <a:gd name="connsiteY28" fmla="*/ 122030 h 184877"/>
                <a:gd name="connsiteX29" fmla="*/ 21146 w 194062"/>
                <a:gd name="connsiteY29" fmla="*/ 138222 h 184877"/>
                <a:gd name="connsiteX30" fmla="*/ 21146 w 194062"/>
                <a:gd name="connsiteY30" fmla="*/ 130046 h 184877"/>
                <a:gd name="connsiteX31" fmla="*/ 12 w 194062"/>
                <a:gd name="connsiteY31" fmla="*/ 130046 h 184877"/>
                <a:gd name="connsiteX32" fmla="*/ 12 w 194062"/>
                <a:gd name="connsiteY32" fmla="*/ 138222 h 184877"/>
                <a:gd name="connsiteX33" fmla="*/ 13029 w 194062"/>
                <a:gd name="connsiteY33" fmla="*/ 138222 h 184877"/>
                <a:gd name="connsiteX34" fmla="*/ 13029 w 194062"/>
                <a:gd name="connsiteY34" fmla="*/ 183239 h 184877"/>
                <a:gd name="connsiteX35" fmla="*/ 33754 w 194062"/>
                <a:gd name="connsiteY35" fmla="*/ 172362 h 184877"/>
                <a:gd name="connsiteX36" fmla="*/ 33754 w 194062"/>
                <a:gd name="connsiteY36" fmla="*/ 163111 h 184877"/>
                <a:gd name="connsiteX37" fmla="*/ 21146 w 194062"/>
                <a:gd name="connsiteY37" fmla="*/ 169750 h 184877"/>
                <a:gd name="connsiteX38" fmla="*/ 21146 w 194062"/>
                <a:gd name="connsiteY38" fmla="*/ 138222 h 184877"/>
                <a:gd name="connsiteX39" fmla="*/ 77960 w 194062"/>
                <a:gd name="connsiteY39" fmla="*/ 103032 h 184877"/>
                <a:gd name="connsiteX40" fmla="*/ 43295 w 194062"/>
                <a:gd name="connsiteY40" fmla="*/ 103032 h 184877"/>
                <a:gd name="connsiteX41" fmla="*/ 35807 w 194062"/>
                <a:gd name="connsiteY41" fmla="*/ 132094 h 184877"/>
                <a:gd name="connsiteX42" fmla="*/ 44990 w 194062"/>
                <a:gd name="connsiteY42" fmla="*/ 132094 h 184877"/>
                <a:gd name="connsiteX43" fmla="*/ 50795 w 194062"/>
                <a:gd name="connsiteY43" fmla="*/ 110612 h 184877"/>
                <a:gd name="connsiteX44" fmla="*/ 69834 w 194062"/>
                <a:gd name="connsiteY44" fmla="*/ 110612 h 184877"/>
                <a:gd name="connsiteX45" fmla="*/ 69834 w 194062"/>
                <a:gd name="connsiteY45" fmla="*/ 132094 h 184877"/>
                <a:gd name="connsiteX46" fmla="*/ 87988 w 194062"/>
                <a:gd name="connsiteY46" fmla="*/ 132094 h 184877"/>
                <a:gd name="connsiteX47" fmla="*/ 87988 w 194062"/>
                <a:gd name="connsiteY47" fmla="*/ 124057 h 184877"/>
                <a:gd name="connsiteX48" fmla="*/ 77951 w 194062"/>
                <a:gd name="connsiteY48" fmla="*/ 124057 h 184877"/>
                <a:gd name="connsiteX49" fmla="*/ 77951 w 194062"/>
                <a:gd name="connsiteY49" fmla="*/ 103036 h 184877"/>
                <a:gd name="connsiteX50" fmla="*/ 77019 w 194062"/>
                <a:gd name="connsiteY50" fmla="*/ 157371 h 184877"/>
                <a:gd name="connsiteX51" fmla="*/ 85762 w 194062"/>
                <a:gd name="connsiteY51" fmla="*/ 138222 h 184877"/>
                <a:gd name="connsiteX52" fmla="*/ 36983 w 194062"/>
                <a:gd name="connsiteY52" fmla="*/ 138222 h 184877"/>
                <a:gd name="connsiteX53" fmla="*/ 45913 w 194062"/>
                <a:gd name="connsiteY53" fmla="*/ 157371 h 184877"/>
                <a:gd name="connsiteX54" fmla="*/ 55042 w 194062"/>
                <a:gd name="connsiteY54" fmla="*/ 167596 h 184877"/>
                <a:gd name="connsiteX55" fmla="*/ 35807 w 194062"/>
                <a:gd name="connsiteY55" fmla="*/ 176297 h 184877"/>
                <a:gd name="connsiteX56" fmla="*/ 35807 w 194062"/>
                <a:gd name="connsiteY56" fmla="*/ 184771 h 184877"/>
                <a:gd name="connsiteX57" fmla="*/ 61628 w 194062"/>
                <a:gd name="connsiteY57" fmla="*/ 172843 h 184877"/>
                <a:gd name="connsiteX58" fmla="*/ 87991 w 194062"/>
                <a:gd name="connsiteY58" fmla="*/ 184771 h 184877"/>
                <a:gd name="connsiteX59" fmla="*/ 87991 w 194062"/>
                <a:gd name="connsiteY59" fmla="*/ 176291 h 184877"/>
                <a:gd name="connsiteX60" fmla="*/ 68187 w 194062"/>
                <a:gd name="connsiteY60" fmla="*/ 167483 h 184877"/>
                <a:gd name="connsiteX61" fmla="*/ 77010 w 194062"/>
                <a:gd name="connsiteY61" fmla="*/ 157371 h 184877"/>
                <a:gd name="connsiteX62" fmla="*/ 52279 w 194062"/>
                <a:gd name="connsiteY62" fmla="*/ 152504 h 184877"/>
                <a:gd name="connsiteX63" fmla="*/ 48391 w 194062"/>
                <a:gd name="connsiteY63" fmla="*/ 146150 h 184877"/>
                <a:gd name="connsiteX64" fmla="*/ 74600 w 194062"/>
                <a:gd name="connsiteY64" fmla="*/ 146150 h 184877"/>
                <a:gd name="connsiteX65" fmla="*/ 70792 w 194062"/>
                <a:gd name="connsiteY65" fmla="*/ 152504 h 184877"/>
                <a:gd name="connsiteX66" fmla="*/ 61634 w 194062"/>
                <a:gd name="connsiteY66" fmla="*/ 162627 h 184877"/>
                <a:gd name="connsiteX67" fmla="*/ 52270 w 194062"/>
                <a:gd name="connsiteY67" fmla="*/ 152504 h 184877"/>
                <a:gd name="connsiteX68" fmla="*/ 28112 w 194062"/>
                <a:gd name="connsiteY68" fmla="*/ 122030 h 184877"/>
                <a:gd name="connsiteX69" fmla="*/ 20627 w 194062"/>
                <a:gd name="connsiteY69" fmla="*/ 103036 h 184877"/>
                <a:gd name="connsiteX70" fmla="*/ 10666 w 194062"/>
                <a:gd name="connsiteY70" fmla="*/ 103036 h 184877"/>
                <a:gd name="connsiteX71" fmla="*/ 18187 w 194062"/>
                <a:gd name="connsiteY71" fmla="*/ 122030 h 184877"/>
                <a:gd name="connsiteX72" fmla="*/ 28097 w 194062"/>
                <a:gd name="connsiteY72" fmla="*/ 122030 h 184877"/>
                <a:gd name="connsiteX73" fmla="*/ 74143 w 194062"/>
                <a:gd name="connsiteY73" fmla="*/ 39137 h 184877"/>
                <a:gd name="connsiteX74" fmla="*/ 74143 w 194062"/>
                <a:gd name="connsiteY74" fmla="*/ 22277 h 184877"/>
                <a:gd name="connsiteX75" fmla="*/ 44375 w 194062"/>
                <a:gd name="connsiteY75" fmla="*/ 22277 h 184877"/>
                <a:gd name="connsiteX76" fmla="*/ 44375 w 194062"/>
                <a:gd name="connsiteY76" fmla="*/ 39137 h 184877"/>
                <a:gd name="connsiteX77" fmla="*/ 30551 w 194062"/>
                <a:gd name="connsiteY77" fmla="*/ 39137 h 184877"/>
                <a:gd name="connsiteX78" fmla="*/ 30551 w 194062"/>
                <a:gd name="connsiteY78" fmla="*/ 84362 h 184877"/>
                <a:gd name="connsiteX79" fmla="*/ 38647 w 194062"/>
                <a:gd name="connsiteY79" fmla="*/ 84362 h 184877"/>
                <a:gd name="connsiteX80" fmla="*/ 38647 w 194062"/>
                <a:gd name="connsiteY80" fmla="*/ 47290 h 184877"/>
                <a:gd name="connsiteX81" fmla="*/ 44364 w 194062"/>
                <a:gd name="connsiteY81" fmla="*/ 47290 h 184877"/>
                <a:gd name="connsiteX82" fmla="*/ 44364 w 194062"/>
                <a:gd name="connsiteY82" fmla="*/ 74093 h 184877"/>
                <a:gd name="connsiteX83" fmla="*/ 44384 w 194062"/>
                <a:gd name="connsiteY83" fmla="*/ 74093 h 184877"/>
                <a:gd name="connsiteX84" fmla="*/ 44384 w 194062"/>
                <a:gd name="connsiteY84" fmla="*/ 74957 h 184877"/>
                <a:gd name="connsiteX85" fmla="*/ 74146 w 194062"/>
                <a:gd name="connsiteY85" fmla="*/ 74957 h 184877"/>
                <a:gd name="connsiteX86" fmla="*/ 74146 w 194062"/>
                <a:gd name="connsiteY86" fmla="*/ 66804 h 184877"/>
                <a:gd name="connsiteX87" fmla="*/ 74122 w 194062"/>
                <a:gd name="connsiteY87" fmla="*/ 66804 h 184877"/>
                <a:gd name="connsiteX88" fmla="*/ 74122 w 194062"/>
                <a:gd name="connsiteY88" fmla="*/ 47290 h 184877"/>
                <a:gd name="connsiteX89" fmla="*/ 79883 w 194062"/>
                <a:gd name="connsiteY89" fmla="*/ 47290 h 184877"/>
                <a:gd name="connsiteX90" fmla="*/ 79883 w 194062"/>
                <a:gd name="connsiteY90" fmla="*/ 84362 h 184877"/>
                <a:gd name="connsiteX91" fmla="*/ 87979 w 194062"/>
                <a:gd name="connsiteY91" fmla="*/ 84362 h 184877"/>
                <a:gd name="connsiteX92" fmla="*/ 87979 w 194062"/>
                <a:gd name="connsiteY92" fmla="*/ 39137 h 184877"/>
                <a:gd name="connsiteX93" fmla="*/ 74122 w 194062"/>
                <a:gd name="connsiteY93" fmla="*/ 39137 h 184877"/>
                <a:gd name="connsiteX94" fmla="*/ 52062 w 194062"/>
                <a:gd name="connsiteY94" fmla="*/ 30433 h 184877"/>
                <a:gd name="connsiteX95" fmla="*/ 66462 w 194062"/>
                <a:gd name="connsiteY95" fmla="*/ 30433 h 184877"/>
                <a:gd name="connsiteX96" fmla="*/ 66462 w 194062"/>
                <a:gd name="connsiteY96" fmla="*/ 39137 h 184877"/>
                <a:gd name="connsiteX97" fmla="*/ 52062 w 194062"/>
                <a:gd name="connsiteY97" fmla="*/ 39137 h 184877"/>
                <a:gd name="connsiteX98" fmla="*/ 52062 w 194062"/>
                <a:gd name="connsiteY98" fmla="*/ 30433 h 184877"/>
                <a:gd name="connsiteX99" fmla="*/ 66462 w 194062"/>
                <a:gd name="connsiteY99" fmla="*/ 66804 h 184877"/>
                <a:gd name="connsiteX100" fmla="*/ 52062 w 194062"/>
                <a:gd name="connsiteY100" fmla="*/ 66804 h 184877"/>
                <a:gd name="connsiteX101" fmla="*/ 52062 w 194062"/>
                <a:gd name="connsiteY101" fmla="*/ 47290 h 184877"/>
                <a:gd name="connsiteX102" fmla="*/ 66462 w 194062"/>
                <a:gd name="connsiteY102" fmla="*/ 47290 h 184877"/>
                <a:gd name="connsiteX103" fmla="*/ 66462 w 194062"/>
                <a:gd name="connsiteY103" fmla="*/ 66804 h 184877"/>
                <a:gd name="connsiteX104" fmla="*/ 59099 w 194062"/>
                <a:gd name="connsiteY104" fmla="*/ 0 h 184877"/>
                <a:gd name="connsiteX105" fmla="*/ 49391 w 194062"/>
                <a:gd name="connsiteY105" fmla="*/ 0 h 184877"/>
                <a:gd name="connsiteX106" fmla="*/ 52359 w 194062"/>
                <a:gd name="connsiteY106" fmla="*/ 7577 h 184877"/>
                <a:gd name="connsiteX107" fmla="*/ 30551 w 194062"/>
                <a:gd name="connsiteY107" fmla="*/ 7577 h 184877"/>
                <a:gd name="connsiteX108" fmla="*/ 30551 w 194062"/>
                <a:gd name="connsiteY108" fmla="*/ 2615 h 184877"/>
                <a:gd name="connsiteX109" fmla="*/ 3009 w 194062"/>
                <a:gd name="connsiteY109" fmla="*/ 7123 h 184877"/>
                <a:gd name="connsiteX110" fmla="*/ 3009 w 194062"/>
                <a:gd name="connsiteY110" fmla="*/ 14709 h 184877"/>
                <a:gd name="connsiteX111" fmla="*/ 14611 w 194062"/>
                <a:gd name="connsiteY111" fmla="*/ 12797 h 184877"/>
                <a:gd name="connsiteX112" fmla="*/ 14611 w 194062"/>
                <a:gd name="connsiteY112" fmla="*/ 25028 h 184877"/>
                <a:gd name="connsiteX113" fmla="*/ 3000 w 194062"/>
                <a:gd name="connsiteY113" fmla="*/ 25028 h 184877"/>
                <a:gd name="connsiteX114" fmla="*/ 3000 w 194062"/>
                <a:gd name="connsiteY114" fmla="*/ 32540 h 184877"/>
                <a:gd name="connsiteX115" fmla="*/ 12883 w 194062"/>
                <a:gd name="connsiteY115" fmla="*/ 32540 h 184877"/>
                <a:gd name="connsiteX116" fmla="*/ 0 w 194062"/>
                <a:gd name="connsiteY116" fmla="*/ 74013 h 184877"/>
                <a:gd name="connsiteX117" fmla="*/ 7601 w 194062"/>
                <a:gd name="connsiteY117" fmla="*/ 74013 h 184877"/>
                <a:gd name="connsiteX118" fmla="*/ 14611 w 194062"/>
                <a:gd name="connsiteY118" fmla="*/ 51665 h 184877"/>
                <a:gd name="connsiteX119" fmla="*/ 14611 w 194062"/>
                <a:gd name="connsiteY119" fmla="*/ 84347 h 184877"/>
                <a:gd name="connsiteX120" fmla="*/ 22707 w 194062"/>
                <a:gd name="connsiteY120" fmla="*/ 84347 h 184877"/>
                <a:gd name="connsiteX121" fmla="*/ 22707 w 194062"/>
                <a:gd name="connsiteY121" fmla="*/ 32549 h 184877"/>
                <a:gd name="connsiteX122" fmla="*/ 30551 w 194062"/>
                <a:gd name="connsiteY122" fmla="*/ 32549 h 184877"/>
                <a:gd name="connsiteX123" fmla="*/ 30551 w 194062"/>
                <a:gd name="connsiteY123" fmla="*/ 25037 h 184877"/>
                <a:gd name="connsiteX124" fmla="*/ 22695 w 194062"/>
                <a:gd name="connsiteY124" fmla="*/ 25037 h 184877"/>
                <a:gd name="connsiteX125" fmla="*/ 22695 w 194062"/>
                <a:gd name="connsiteY125" fmla="*/ 11474 h 184877"/>
                <a:gd name="connsiteX126" fmla="*/ 30551 w 194062"/>
                <a:gd name="connsiteY126" fmla="*/ 10183 h 184877"/>
                <a:gd name="connsiteX127" fmla="*/ 30551 w 194062"/>
                <a:gd name="connsiteY127" fmla="*/ 15730 h 184877"/>
                <a:gd name="connsiteX128" fmla="*/ 87979 w 194062"/>
                <a:gd name="connsiteY128" fmla="*/ 15730 h 184877"/>
                <a:gd name="connsiteX129" fmla="*/ 87979 w 194062"/>
                <a:gd name="connsiteY129" fmla="*/ 7577 h 184877"/>
                <a:gd name="connsiteX130" fmla="*/ 62049 w 194062"/>
                <a:gd name="connsiteY130" fmla="*/ 7577 h 184877"/>
                <a:gd name="connsiteX131" fmla="*/ 155480 w 194062"/>
                <a:gd name="connsiteY131" fmla="*/ 74425 h 184877"/>
                <a:gd name="connsiteX132" fmla="*/ 155480 w 194062"/>
                <a:gd name="connsiteY132" fmla="*/ 56024 h 184877"/>
                <a:gd name="connsiteX133" fmla="*/ 183904 w 194062"/>
                <a:gd name="connsiteY133" fmla="*/ 56024 h 184877"/>
                <a:gd name="connsiteX134" fmla="*/ 183904 w 194062"/>
                <a:gd name="connsiteY134" fmla="*/ 47872 h 184877"/>
                <a:gd name="connsiteX135" fmla="*/ 155480 w 194062"/>
                <a:gd name="connsiteY135" fmla="*/ 47872 h 184877"/>
                <a:gd name="connsiteX136" fmla="*/ 155480 w 194062"/>
                <a:gd name="connsiteY136" fmla="*/ 35223 h 184877"/>
                <a:gd name="connsiteX137" fmla="*/ 183904 w 194062"/>
                <a:gd name="connsiteY137" fmla="*/ 35223 h 184877"/>
                <a:gd name="connsiteX138" fmla="*/ 183904 w 194062"/>
                <a:gd name="connsiteY138" fmla="*/ 27070 h 184877"/>
                <a:gd name="connsiteX139" fmla="*/ 121104 w 194062"/>
                <a:gd name="connsiteY139" fmla="*/ 27070 h 184877"/>
                <a:gd name="connsiteX140" fmla="*/ 121104 w 194062"/>
                <a:gd name="connsiteY140" fmla="*/ 35223 h 184877"/>
                <a:gd name="connsiteX141" fmla="*/ 147384 w 194062"/>
                <a:gd name="connsiteY141" fmla="*/ 35223 h 184877"/>
                <a:gd name="connsiteX142" fmla="*/ 147384 w 194062"/>
                <a:gd name="connsiteY142" fmla="*/ 71989 h 184877"/>
                <a:gd name="connsiteX143" fmla="*/ 127419 w 194062"/>
                <a:gd name="connsiteY143" fmla="*/ 56045 h 184877"/>
                <a:gd name="connsiteX144" fmla="*/ 128678 w 194062"/>
                <a:gd name="connsiteY144" fmla="*/ 43951 h 184877"/>
                <a:gd name="connsiteX145" fmla="*/ 121095 w 194062"/>
                <a:gd name="connsiteY145" fmla="*/ 43951 h 184877"/>
                <a:gd name="connsiteX146" fmla="*/ 119658 w 194062"/>
                <a:gd name="connsiteY146" fmla="*/ 56182 h 184877"/>
                <a:gd name="connsiteX147" fmla="*/ 115999 w 194062"/>
                <a:gd name="connsiteY147" fmla="*/ 68240 h 184877"/>
                <a:gd name="connsiteX148" fmla="*/ 109063 w 194062"/>
                <a:gd name="connsiteY148" fmla="*/ 79346 h 184877"/>
                <a:gd name="connsiteX149" fmla="*/ 115189 w 194062"/>
                <a:gd name="connsiteY149" fmla="*/ 84377 h 184877"/>
                <a:gd name="connsiteX150" fmla="*/ 122905 w 194062"/>
                <a:gd name="connsiteY150" fmla="*/ 71671 h 184877"/>
                <a:gd name="connsiteX151" fmla="*/ 124846 w 194062"/>
                <a:gd name="connsiteY151" fmla="*/ 66454 h 184877"/>
                <a:gd name="connsiteX152" fmla="*/ 153534 w 194062"/>
                <a:gd name="connsiteY152" fmla="*/ 82370 h 184877"/>
                <a:gd name="connsiteX153" fmla="*/ 189908 w 194062"/>
                <a:gd name="connsiteY153" fmla="*/ 84377 h 184877"/>
                <a:gd name="connsiteX154" fmla="*/ 194063 w 194062"/>
                <a:gd name="connsiteY154" fmla="*/ 84377 h 184877"/>
                <a:gd name="connsiteX155" fmla="*/ 194063 w 194062"/>
                <a:gd name="connsiteY155" fmla="*/ 76218 h 184877"/>
                <a:gd name="connsiteX156" fmla="*/ 192104 w 194062"/>
                <a:gd name="connsiteY156" fmla="*/ 76218 h 184877"/>
                <a:gd name="connsiteX157" fmla="*/ 155480 w 194062"/>
                <a:gd name="connsiteY157" fmla="*/ 74410 h 184877"/>
                <a:gd name="connsiteX158" fmla="*/ 153195 w 194062"/>
                <a:gd name="connsiteY158" fmla="*/ 0 h 184877"/>
                <a:gd name="connsiteX159" fmla="*/ 143487 w 194062"/>
                <a:gd name="connsiteY159" fmla="*/ 0 h 184877"/>
                <a:gd name="connsiteX160" fmla="*/ 146455 w 194062"/>
                <a:gd name="connsiteY160" fmla="*/ 7577 h 184877"/>
                <a:gd name="connsiteX161" fmla="*/ 111651 w 194062"/>
                <a:gd name="connsiteY161" fmla="*/ 7577 h 184877"/>
                <a:gd name="connsiteX162" fmla="*/ 111651 w 194062"/>
                <a:gd name="connsiteY162" fmla="*/ 7577 h 184877"/>
                <a:gd name="connsiteX163" fmla="*/ 111150 w 194062"/>
                <a:gd name="connsiteY163" fmla="*/ 7577 h 184877"/>
                <a:gd name="connsiteX164" fmla="*/ 111150 w 194062"/>
                <a:gd name="connsiteY164" fmla="*/ 25337 h 184877"/>
                <a:gd name="connsiteX165" fmla="*/ 119246 w 194062"/>
                <a:gd name="connsiteY165" fmla="*/ 25337 h 184877"/>
                <a:gd name="connsiteX166" fmla="*/ 119246 w 194062"/>
                <a:gd name="connsiteY166" fmla="*/ 15730 h 184877"/>
                <a:gd name="connsiteX167" fmla="*/ 185961 w 194062"/>
                <a:gd name="connsiteY167" fmla="*/ 15730 h 184877"/>
                <a:gd name="connsiteX168" fmla="*/ 185961 w 194062"/>
                <a:gd name="connsiteY168" fmla="*/ 25337 h 184877"/>
                <a:gd name="connsiteX169" fmla="*/ 194057 w 194062"/>
                <a:gd name="connsiteY169" fmla="*/ 25337 h 184877"/>
                <a:gd name="connsiteX170" fmla="*/ 194057 w 194062"/>
                <a:gd name="connsiteY170" fmla="*/ 7577 h 184877"/>
                <a:gd name="connsiteX171" fmla="*/ 156157 w 194062"/>
                <a:gd name="connsiteY171" fmla="*/ 7577 h 18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94062" h="184877">
                  <a:moveTo>
                    <a:pt x="124431" y="138222"/>
                  </a:moveTo>
                  <a:lnTo>
                    <a:pt x="124431" y="138222"/>
                  </a:lnTo>
                  <a:lnTo>
                    <a:pt x="124431" y="130046"/>
                  </a:lnTo>
                  <a:lnTo>
                    <a:pt x="105893" y="130046"/>
                  </a:lnTo>
                  <a:lnTo>
                    <a:pt x="105893" y="138222"/>
                  </a:lnTo>
                  <a:lnTo>
                    <a:pt x="116323" y="138222"/>
                  </a:lnTo>
                  <a:lnTo>
                    <a:pt x="116323" y="183168"/>
                  </a:lnTo>
                  <a:lnTo>
                    <a:pt x="137044" y="172291"/>
                  </a:lnTo>
                  <a:lnTo>
                    <a:pt x="137044" y="163040"/>
                  </a:lnTo>
                  <a:lnTo>
                    <a:pt x="124440" y="169679"/>
                  </a:lnTo>
                  <a:lnTo>
                    <a:pt x="124440" y="138220"/>
                  </a:lnTo>
                  <a:close/>
                  <a:moveTo>
                    <a:pt x="193879" y="130058"/>
                  </a:moveTo>
                  <a:lnTo>
                    <a:pt x="169866" y="130058"/>
                  </a:lnTo>
                  <a:lnTo>
                    <a:pt x="169866" y="100439"/>
                  </a:lnTo>
                  <a:lnTo>
                    <a:pt x="161096" y="100439"/>
                  </a:lnTo>
                  <a:lnTo>
                    <a:pt x="161096" y="130058"/>
                  </a:lnTo>
                  <a:lnTo>
                    <a:pt x="137083" y="130058"/>
                  </a:lnTo>
                  <a:lnTo>
                    <a:pt x="137083" y="138211"/>
                  </a:lnTo>
                  <a:lnTo>
                    <a:pt x="161096" y="138211"/>
                  </a:lnTo>
                  <a:lnTo>
                    <a:pt x="161096" y="184877"/>
                  </a:lnTo>
                  <a:lnTo>
                    <a:pt x="169866" y="184877"/>
                  </a:lnTo>
                  <a:lnTo>
                    <a:pt x="169866" y="138211"/>
                  </a:lnTo>
                  <a:lnTo>
                    <a:pt x="193879" y="138211"/>
                  </a:lnTo>
                  <a:lnTo>
                    <a:pt x="193879" y="130058"/>
                  </a:lnTo>
                  <a:close/>
                  <a:moveTo>
                    <a:pt x="131405" y="122030"/>
                  </a:moveTo>
                  <a:lnTo>
                    <a:pt x="123917" y="103036"/>
                  </a:lnTo>
                  <a:lnTo>
                    <a:pt x="113975" y="103036"/>
                  </a:lnTo>
                  <a:lnTo>
                    <a:pt x="121495" y="122030"/>
                  </a:lnTo>
                  <a:lnTo>
                    <a:pt x="131405" y="122030"/>
                  </a:lnTo>
                  <a:close/>
                  <a:moveTo>
                    <a:pt x="21146" y="138222"/>
                  </a:moveTo>
                  <a:lnTo>
                    <a:pt x="21146" y="130046"/>
                  </a:lnTo>
                  <a:lnTo>
                    <a:pt x="12" y="130046"/>
                  </a:lnTo>
                  <a:lnTo>
                    <a:pt x="12" y="138222"/>
                  </a:lnTo>
                  <a:lnTo>
                    <a:pt x="13029" y="138222"/>
                  </a:lnTo>
                  <a:lnTo>
                    <a:pt x="13029" y="183239"/>
                  </a:lnTo>
                  <a:lnTo>
                    <a:pt x="33754" y="172362"/>
                  </a:lnTo>
                  <a:lnTo>
                    <a:pt x="33754" y="163111"/>
                  </a:lnTo>
                  <a:lnTo>
                    <a:pt x="21146" y="169750"/>
                  </a:lnTo>
                  <a:lnTo>
                    <a:pt x="21146" y="138222"/>
                  </a:lnTo>
                  <a:close/>
                  <a:moveTo>
                    <a:pt x="77960" y="103032"/>
                  </a:moveTo>
                  <a:lnTo>
                    <a:pt x="43295" y="103032"/>
                  </a:lnTo>
                  <a:cubicBezTo>
                    <a:pt x="42963" y="113153"/>
                    <a:pt x="40407" y="123074"/>
                    <a:pt x="35807" y="132094"/>
                  </a:cubicBezTo>
                  <a:lnTo>
                    <a:pt x="44990" y="132094"/>
                  </a:lnTo>
                  <a:cubicBezTo>
                    <a:pt x="47898" y="125232"/>
                    <a:pt x="49851" y="118006"/>
                    <a:pt x="50795" y="110612"/>
                  </a:cubicBezTo>
                  <a:lnTo>
                    <a:pt x="69834" y="110612"/>
                  </a:lnTo>
                  <a:lnTo>
                    <a:pt x="69834" y="132094"/>
                  </a:lnTo>
                  <a:lnTo>
                    <a:pt x="87988" y="132094"/>
                  </a:lnTo>
                  <a:lnTo>
                    <a:pt x="87988" y="124057"/>
                  </a:lnTo>
                  <a:lnTo>
                    <a:pt x="77951" y="124057"/>
                  </a:lnTo>
                  <a:lnTo>
                    <a:pt x="77951" y="103036"/>
                  </a:lnTo>
                  <a:close/>
                  <a:moveTo>
                    <a:pt x="77019" y="157371"/>
                  </a:moveTo>
                  <a:cubicBezTo>
                    <a:pt x="81165" y="151626"/>
                    <a:pt x="84139" y="145120"/>
                    <a:pt x="85762" y="138222"/>
                  </a:cubicBezTo>
                  <a:lnTo>
                    <a:pt x="36983" y="138222"/>
                  </a:lnTo>
                  <a:cubicBezTo>
                    <a:pt x="38650" y="145138"/>
                    <a:pt x="41687" y="151649"/>
                    <a:pt x="45913" y="157371"/>
                  </a:cubicBezTo>
                  <a:cubicBezTo>
                    <a:pt x="48581" y="161096"/>
                    <a:pt x="51641" y="164524"/>
                    <a:pt x="55042" y="167596"/>
                  </a:cubicBezTo>
                  <a:cubicBezTo>
                    <a:pt x="49088" y="171415"/>
                    <a:pt x="42607" y="174347"/>
                    <a:pt x="35807" y="176297"/>
                  </a:cubicBezTo>
                  <a:lnTo>
                    <a:pt x="35807" y="184771"/>
                  </a:lnTo>
                  <a:cubicBezTo>
                    <a:pt x="45058" y="182370"/>
                    <a:pt x="53804" y="178330"/>
                    <a:pt x="61628" y="172843"/>
                  </a:cubicBezTo>
                  <a:cubicBezTo>
                    <a:pt x="69644" y="178342"/>
                    <a:pt x="78568" y="182381"/>
                    <a:pt x="87991" y="184771"/>
                  </a:cubicBezTo>
                  <a:lnTo>
                    <a:pt x="87991" y="176291"/>
                  </a:lnTo>
                  <a:cubicBezTo>
                    <a:pt x="80999" y="174330"/>
                    <a:pt x="74327" y="171362"/>
                    <a:pt x="68187" y="167483"/>
                  </a:cubicBezTo>
                  <a:cubicBezTo>
                    <a:pt x="71478" y="164435"/>
                    <a:pt x="74434" y="161045"/>
                    <a:pt x="77010" y="157371"/>
                  </a:cubicBezTo>
                  <a:close/>
                  <a:moveTo>
                    <a:pt x="52279" y="152504"/>
                  </a:moveTo>
                  <a:cubicBezTo>
                    <a:pt x="50834" y="150483"/>
                    <a:pt x="49534" y="148358"/>
                    <a:pt x="48391" y="146150"/>
                  </a:cubicBezTo>
                  <a:lnTo>
                    <a:pt x="74600" y="146150"/>
                  </a:lnTo>
                  <a:cubicBezTo>
                    <a:pt x="73484" y="148355"/>
                    <a:pt x="72211" y="150480"/>
                    <a:pt x="70792" y="152504"/>
                  </a:cubicBezTo>
                  <a:cubicBezTo>
                    <a:pt x="68166" y="156241"/>
                    <a:pt x="65091" y="159642"/>
                    <a:pt x="61634" y="162627"/>
                  </a:cubicBezTo>
                  <a:cubicBezTo>
                    <a:pt x="58108" y="159651"/>
                    <a:pt x="54962" y="156249"/>
                    <a:pt x="52270" y="152504"/>
                  </a:cubicBezTo>
                  <a:close/>
                  <a:moveTo>
                    <a:pt x="28112" y="122030"/>
                  </a:moveTo>
                  <a:lnTo>
                    <a:pt x="20627" y="103036"/>
                  </a:lnTo>
                  <a:lnTo>
                    <a:pt x="10666" y="103036"/>
                  </a:lnTo>
                  <a:lnTo>
                    <a:pt x="18187" y="122030"/>
                  </a:lnTo>
                  <a:lnTo>
                    <a:pt x="28097" y="122030"/>
                  </a:lnTo>
                  <a:close/>
                  <a:moveTo>
                    <a:pt x="74143" y="39137"/>
                  </a:moveTo>
                  <a:lnTo>
                    <a:pt x="74143" y="22277"/>
                  </a:lnTo>
                  <a:lnTo>
                    <a:pt x="44375" y="22277"/>
                  </a:lnTo>
                  <a:lnTo>
                    <a:pt x="44375" y="39137"/>
                  </a:lnTo>
                  <a:lnTo>
                    <a:pt x="30551" y="39137"/>
                  </a:lnTo>
                  <a:lnTo>
                    <a:pt x="30551" y="84362"/>
                  </a:lnTo>
                  <a:lnTo>
                    <a:pt x="38647" y="84362"/>
                  </a:lnTo>
                  <a:lnTo>
                    <a:pt x="38647" y="47290"/>
                  </a:lnTo>
                  <a:lnTo>
                    <a:pt x="44364" y="47290"/>
                  </a:lnTo>
                  <a:lnTo>
                    <a:pt x="44364" y="74093"/>
                  </a:lnTo>
                  <a:lnTo>
                    <a:pt x="44384" y="74093"/>
                  </a:lnTo>
                  <a:lnTo>
                    <a:pt x="44384" y="74957"/>
                  </a:lnTo>
                  <a:lnTo>
                    <a:pt x="74146" y="74957"/>
                  </a:lnTo>
                  <a:lnTo>
                    <a:pt x="74146" y="66804"/>
                  </a:lnTo>
                  <a:lnTo>
                    <a:pt x="74122" y="66804"/>
                  </a:lnTo>
                  <a:lnTo>
                    <a:pt x="74122" y="47290"/>
                  </a:lnTo>
                  <a:lnTo>
                    <a:pt x="79883" y="47290"/>
                  </a:lnTo>
                  <a:lnTo>
                    <a:pt x="79883" y="84362"/>
                  </a:lnTo>
                  <a:lnTo>
                    <a:pt x="87979" y="84362"/>
                  </a:lnTo>
                  <a:lnTo>
                    <a:pt x="87979" y="39137"/>
                  </a:lnTo>
                  <a:lnTo>
                    <a:pt x="74122" y="39137"/>
                  </a:lnTo>
                  <a:close/>
                  <a:moveTo>
                    <a:pt x="52062" y="30433"/>
                  </a:moveTo>
                  <a:lnTo>
                    <a:pt x="66462" y="30433"/>
                  </a:lnTo>
                  <a:lnTo>
                    <a:pt x="66462" y="39137"/>
                  </a:lnTo>
                  <a:lnTo>
                    <a:pt x="52062" y="39137"/>
                  </a:lnTo>
                  <a:lnTo>
                    <a:pt x="52062" y="30433"/>
                  </a:lnTo>
                  <a:close/>
                  <a:moveTo>
                    <a:pt x="66462" y="66804"/>
                  </a:moveTo>
                  <a:lnTo>
                    <a:pt x="52062" y="66804"/>
                  </a:lnTo>
                  <a:lnTo>
                    <a:pt x="52062" y="47290"/>
                  </a:lnTo>
                  <a:lnTo>
                    <a:pt x="66462" y="47290"/>
                  </a:lnTo>
                  <a:lnTo>
                    <a:pt x="66462" y="66804"/>
                  </a:lnTo>
                  <a:close/>
                  <a:moveTo>
                    <a:pt x="59099" y="0"/>
                  </a:moveTo>
                  <a:lnTo>
                    <a:pt x="49391" y="0"/>
                  </a:lnTo>
                  <a:lnTo>
                    <a:pt x="52359" y="7577"/>
                  </a:lnTo>
                  <a:lnTo>
                    <a:pt x="30551" y="7577"/>
                  </a:lnTo>
                  <a:lnTo>
                    <a:pt x="30551" y="2615"/>
                  </a:lnTo>
                  <a:lnTo>
                    <a:pt x="3009" y="7123"/>
                  </a:lnTo>
                  <a:lnTo>
                    <a:pt x="3009" y="14709"/>
                  </a:lnTo>
                  <a:lnTo>
                    <a:pt x="14611" y="12797"/>
                  </a:lnTo>
                  <a:lnTo>
                    <a:pt x="14611" y="25028"/>
                  </a:lnTo>
                  <a:lnTo>
                    <a:pt x="3000" y="25028"/>
                  </a:lnTo>
                  <a:lnTo>
                    <a:pt x="3000" y="32540"/>
                  </a:lnTo>
                  <a:lnTo>
                    <a:pt x="12883" y="32540"/>
                  </a:lnTo>
                  <a:lnTo>
                    <a:pt x="0" y="74013"/>
                  </a:lnTo>
                  <a:lnTo>
                    <a:pt x="7601" y="74013"/>
                  </a:lnTo>
                  <a:lnTo>
                    <a:pt x="14611" y="51665"/>
                  </a:lnTo>
                  <a:lnTo>
                    <a:pt x="14611" y="84347"/>
                  </a:lnTo>
                  <a:lnTo>
                    <a:pt x="22707" y="84347"/>
                  </a:lnTo>
                  <a:lnTo>
                    <a:pt x="22707" y="32549"/>
                  </a:lnTo>
                  <a:lnTo>
                    <a:pt x="30551" y="32549"/>
                  </a:lnTo>
                  <a:lnTo>
                    <a:pt x="30551" y="25037"/>
                  </a:lnTo>
                  <a:lnTo>
                    <a:pt x="22695" y="25037"/>
                  </a:lnTo>
                  <a:lnTo>
                    <a:pt x="22695" y="11474"/>
                  </a:lnTo>
                  <a:lnTo>
                    <a:pt x="30551" y="10183"/>
                  </a:lnTo>
                  <a:lnTo>
                    <a:pt x="30551" y="15730"/>
                  </a:lnTo>
                  <a:lnTo>
                    <a:pt x="87979" y="15730"/>
                  </a:lnTo>
                  <a:lnTo>
                    <a:pt x="87979" y="7577"/>
                  </a:lnTo>
                  <a:lnTo>
                    <a:pt x="62049" y="7577"/>
                  </a:lnTo>
                  <a:close/>
                  <a:moveTo>
                    <a:pt x="155480" y="74425"/>
                  </a:moveTo>
                  <a:lnTo>
                    <a:pt x="155480" y="56024"/>
                  </a:lnTo>
                  <a:lnTo>
                    <a:pt x="183904" y="56024"/>
                  </a:lnTo>
                  <a:lnTo>
                    <a:pt x="183904" y="47872"/>
                  </a:lnTo>
                  <a:lnTo>
                    <a:pt x="155480" y="47872"/>
                  </a:lnTo>
                  <a:lnTo>
                    <a:pt x="155480" y="35223"/>
                  </a:lnTo>
                  <a:lnTo>
                    <a:pt x="183904" y="35223"/>
                  </a:lnTo>
                  <a:lnTo>
                    <a:pt x="183904" y="27070"/>
                  </a:lnTo>
                  <a:lnTo>
                    <a:pt x="121104" y="27070"/>
                  </a:lnTo>
                  <a:lnTo>
                    <a:pt x="121104" y="35223"/>
                  </a:lnTo>
                  <a:lnTo>
                    <a:pt x="147384" y="35223"/>
                  </a:lnTo>
                  <a:lnTo>
                    <a:pt x="147384" y="71989"/>
                  </a:lnTo>
                  <a:cubicBezTo>
                    <a:pt x="139178" y="68976"/>
                    <a:pt x="132174" y="63382"/>
                    <a:pt x="127419" y="56045"/>
                  </a:cubicBezTo>
                  <a:cubicBezTo>
                    <a:pt x="128129" y="52051"/>
                    <a:pt x="128550" y="48008"/>
                    <a:pt x="128678" y="43951"/>
                  </a:cubicBezTo>
                  <a:lnTo>
                    <a:pt x="121095" y="43951"/>
                  </a:lnTo>
                  <a:cubicBezTo>
                    <a:pt x="120949" y="48062"/>
                    <a:pt x="120469" y="52151"/>
                    <a:pt x="119658" y="56182"/>
                  </a:cubicBezTo>
                  <a:cubicBezTo>
                    <a:pt x="118854" y="60316"/>
                    <a:pt x="117628" y="64355"/>
                    <a:pt x="115999" y="68240"/>
                  </a:cubicBezTo>
                  <a:cubicBezTo>
                    <a:pt x="114322" y="72303"/>
                    <a:pt x="111978" y="76055"/>
                    <a:pt x="109063" y="79346"/>
                  </a:cubicBezTo>
                  <a:lnTo>
                    <a:pt x="115189" y="84377"/>
                  </a:lnTo>
                  <a:cubicBezTo>
                    <a:pt x="118397" y="80563"/>
                    <a:pt x="121000" y="76277"/>
                    <a:pt x="122905" y="71671"/>
                  </a:cubicBezTo>
                  <a:cubicBezTo>
                    <a:pt x="123612" y="70003"/>
                    <a:pt x="124259" y="68258"/>
                    <a:pt x="124846" y="66454"/>
                  </a:cubicBezTo>
                  <a:cubicBezTo>
                    <a:pt x="132515" y="74621"/>
                    <a:pt x="142544" y="80186"/>
                    <a:pt x="153534" y="82370"/>
                  </a:cubicBezTo>
                  <a:cubicBezTo>
                    <a:pt x="162390" y="84273"/>
                    <a:pt x="177870" y="84377"/>
                    <a:pt x="189908" y="84377"/>
                  </a:cubicBezTo>
                  <a:lnTo>
                    <a:pt x="194063" y="84377"/>
                  </a:lnTo>
                  <a:lnTo>
                    <a:pt x="194063" y="76218"/>
                  </a:lnTo>
                  <a:lnTo>
                    <a:pt x="192104" y="76218"/>
                  </a:lnTo>
                  <a:cubicBezTo>
                    <a:pt x="180894" y="76206"/>
                    <a:pt x="163980" y="76215"/>
                    <a:pt x="155480" y="74410"/>
                  </a:cubicBezTo>
                  <a:close/>
                  <a:moveTo>
                    <a:pt x="153195" y="0"/>
                  </a:moveTo>
                  <a:lnTo>
                    <a:pt x="143487" y="0"/>
                  </a:lnTo>
                  <a:lnTo>
                    <a:pt x="146455" y="7577"/>
                  </a:lnTo>
                  <a:lnTo>
                    <a:pt x="111651" y="7577"/>
                  </a:lnTo>
                  <a:lnTo>
                    <a:pt x="111651" y="7577"/>
                  </a:lnTo>
                  <a:lnTo>
                    <a:pt x="111150" y="7577"/>
                  </a:lnTo>
                  <a:lnTo>
                    <a:pt x="111150" y="25337"/>
                  </a:lnTo>
                  <a:lnTo>
                    <a:pt x="119246" y="25337"/>
                  </a:lnTo>
                  <a:lnTo>
                    <a:pt x="119246" y="15730"/>
                  </a:lnTo>
                  <a:lnTo>
                    <a:pt x="185961" y="15730"/>
                  </a:lnTo>
                  <a:lnTo>
                    <a:pt x="185961" y="25337"/>
                  </a:lnTo>
                  <a:lnTo>
                    <a:pt x="194057" y="25337"/>
                  </a:lnTo>
                  <a:lnTo>
                    <a:pt x="194057" y="7577"/>
                  </a:lnTo>
                  <a:lnTo>
                    <a:pt x="156157" y="7577"/>
                  </a:lnTo>
                  <a:close/>
                </a:path>
              </a:pathLst>
            </a:custGeom>
            <a:solidFill>
              <a:schemeClr val="bg1"/>
            </a:solidFill>
            <a:ln w="2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200743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90.932"/>
  <p:tag name="LEFT" val="90.4"/>
  <p:tag name="WIDTH" val="338.1266"/>
  <p:tag name="HEIGHT" val="138.1359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9.3657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DJUSTMENTS" val="9.3657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290.932"/>
  <p:tag name="LEFT" val="90.4"/>
  <p:tag name="WIDTH" val="338.1266"/>
  <p:tag name="HEIGHT" val="138.1359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OP" val="154.7055"/>
  <p:tag name="LEFT" val="90.4"/>
  <p:tag name="WIDTH" val="338.1266"/>
  <p:tag name="HEIGHT" val="116.325"/>
  <p:tag name="SHAPEREFLECTION" val="-2.147484E+09"/>
  <p:tag name="SHAPEGLOW" val="0"/>
  <p:tag name="SOFTEDGE" val="0"/>
  <p:tag name="FONTSIZE" val="18"/>
  <p:tag name="MARGINBOTTOM" val="3.6"/>
  <p:tag name="MARGINLEFT" val="7.2"/>
  <p:tag name="MARGINRIGHT" val="7.2"/>
  <p:tag name="MARGINTOP" val="3.6"/>
  <p:tag name="LINERULEAFTER" val="0"/>
  <p:tag name="TEXTREFLECTION" val="0"/>
  <p:tag name="TEXTGLOW" val="0"/>
</p:tagLst>
</file>

<file path=ppt/theme/theme1.xml><?xml version="1.0" encoding="utf-8"?>
<a:theme xmlns:a="http://schemas.openxmlformats.org/drawingml/2006/main" name="Office 主题​​">
  <a:themeElements>
    <a:clrScheme name="自定义 5">
      <a:dk1>
        <a:srgbClr val="222222"/>
      </a:dk1>
      <a:lt1>
        <a:sysClr val="window" lastClr="FFFFFF"/>
      </a:lt1>
      <a:dk2>
        <a:srgbClr val="000000"/>
      </a:dk2>
      <a:lt2>
        <a:srgbClr val="FFFFFF"/>
      </a:lt2>
      <a:accent1>
        <a:srgbClr val="C6063C"/>
      </a:accent1>
      <a:accent2>
        <a:srgbClr val="3053FF"/>
      </a:accent2>
      <a:accent3>
        <a:srgbClr val="637DFF"/>
      </a:accent3>
      <a:accent4>
        <a:srgbClr val="F93600"/>
      </a:accent4>
      <a:accent5>
        <a:srgbClr val="FF5627"/>
      </a:accent5>
      <a:accent6>
        <a:srgbClr val="FF714A"/>
      </a:accent6>
      <a:hlink>
        <a:srgbClr val="23B0E1"/>
      </a:hlink>
      <a:folHlink>
        <a:srgbClr val="23B0E1"/>
      </a:folHlink>
    </a:clrScheme>
    <a:fontScheme name="自定义 2">
      <a:majorFont>
        <a:latin typeface="OPPOSans H"/>
        <a:ea typeface="OPPOSans B"/>
        <a:cs typeface=""/>
      </a:majorFont>
      <a:minorFont>
        <a:latin typeface="OPPOSans R"/>
        <a:ea typeface="OPPOSans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2105</TotalTime>
  <Words>1563</Words>
  <Application>Microsoft Office PowerPoint</Application>
  <PresentationFormat>宽屏</PresentationFormat>
  <Paragraphs>396</Paragraphs>
  <Slides>29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29</vt:i4>
      </vt:variant>
    </vt:vector>
  </HeadingPairs>
  <TitlesOfParts>
    <vt:vector size="44" baseType="lpstr">
      <vt:lpstr>OPPOSans B</vt:lpstr>
      <vt:lpstr>OPPOSans H</vt:lpstr>
      <vt:lpstr>OPPOSans L</vt:lpstr>
      <vt:lpstr>OPPOSans R</vt:lpstr>
      <vt:lpstr>Roboto Condensed Light</vt:lpstr>
      <vt:lpstr>阿里巴巴普惠体 2.0 105 Heavy</vt:lpstr>
      <vt:lpstr>阿里巴巴普惠体 2.0 35 Thin</vt:lpstr>
      <vt:lpstr>潮字社小石简</vt:lpstr>
      <vt:lpstr>等线</vt:lpstr>
      <vt:lpstr>江城律动宋</vt:lpstr>
      <vt:lpstr>锐字云字库锐宋粗GB</vt:lpstr>
      <vt:lpstr>演示新手书</vt:lpstr>
      <vt:lpstr>Arial</vt:lpstr>
      <vt:lpstr>Arial Black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同心逐梦 志在巅峰——企业年终工作总结汇报ppt模板</dc:title>
  <dc:creator>言己</dc:creator>
  <cp:keywords>稿定年终PPT模板大赛</cp:keywords>
  <dc:description>www.51pptmoban.com</dc:description>
  <cp:lastModifiedBy>阳光男孩</cp:lastModifiedBy>
  <cp:revision>688</cp:revision>
  <dcterms:created xsi:type="dcterms:W3CDTF">2021-11-11T03:33:35Z</dcterms:created>
  <dcterms:modified xsi:type="dcterms:W3CDTF">2021-12-15T08:47:53Z</dcterms:modified>
</cp:coreProperties>
</file>